
<file path=[Content_Types].xml><?xml version="1.0" encoding="utf-8"?>
<Types xmlns="http://schemas.openxmlformats.org/package/2006/content-types">
  <Default Extension="png" ContentType="image/png"/>
  <Default Extension="emf" ContentType="image/x-emf"/>
  <Default Extension="jpeg" ContentType="image/jpeg"/>
  <Default Extension="wmf" ContentType="image/x-wmf"/>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22.xml" ContentType="application/vnd.openxmlformats-officedocument.presentationml.tags+xml"/>
  <Override PartName="/ppt/notesSlides/notesSlide21.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notesSlides/notesSlide27.xml" ContentType="application/vnd.openxmlformats-officedocument.presentationml.notesSlide+xml"/>
  <Override PartName="/ppt/tags/tag34.xml" ContentType="application/vnd.openxmlformats-officedocument.presentationml.tags+xml"/>
  <Override PartName="/ppt/notesSlides/notesSlide28.xml" ContentType="application/vnd.openxmlformats-officedocument.presentationml.notesSlide+xml"/>
  <Override PartName="/ppt/tags/tag35.xml" ContentType="application/vnd.openxmlformats-officedocument.presentationml.tags+xml"/>
  <Override PartName="/ppt/notesSlides/notesSlide29.xml" ContentType="application/vnd.openxmlformats-officedocument.presentationml.notesSlide+xml"/>
  <Override PartName="/ppt/tags/tag36.xml" ContentType="application/vnd.openxmlformats-officedocument.presentationml.tags+xml"/>
  <Override PartName="/ppt/notesSlides/notesSlide30.xml" ContentType="application/vnd.openxmlformats-officedocument.presentationml.notesSlide+xml"/>
  <Override PartName="/ppt/tags/tag37.xml" ContentType="application/vnd.openxmlformats-officedocument.presentationml.tags+xml"/>
  <Override PartName="/ppt/notesSlides/notesSlide31.xml" ContentType="application/vnd.openxmlformats-officedocument.presentationml.notesSlide+xml"/>
  <Override PartName="/ppt/tags/tag38.xml" ContentType="application/vnd.openxmlformats-officedocument.presentationml.tags+xml"/>
  <Override PartName="/ppt/notesSlides/notesSlide32.xml" ContentType="application/vnd.openxmlformats-officedocument.presentationml.notesSlide+xml"/>
  <Override PartName="/ppt/tags/tag39.xml" ContentType="application/vnd.openxmlformats-officedocument.presentationml.tags+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5"/>
  </p:notesMasterIdLst>
  <p:sldIdLst>
    <p:sldId id="262" r:id="rId2"/>
    <p:sldId id="264" r:id="rId3"/>
    <p:sldId id="257" r:id="rId4"/>
    <p:sldId id="263" r:id="rId5"/>
    <p:sldId id="265" r:id="rId6"/>
    <p:sldId id="266" r:id="rId7"/>
    <p:sldId id="268" r:id="rId8"/>
    <p:sldId id="267" r:id="rId9"/>
    <p:sldId id="285" r:id="rId10"/>
    <p:sldId id="269" r:id="rId11"/>
    <p:sldId id="270" r:id="rId12"/>
    <p:sldId id="271" r:id="rId13"/>
    <p:sldId id="272" r:id="rId14"/>
    <p:sldId id="273" r:id="rId15"/>
    <p:sldId id="274" r:id="rId16"/>
    <p:sldId id="275" r:id="rId17"/>
    <p:sldId id="276" r:id="rId18"/>
    <p:sldId id="277" r:id="rId19"/>
    <p:sldId id="286" r:id="rId20"/>
    <p:sldId id="278" r:id="rId21"/>
    <p:sldId id="279" r:id="rId22"/>
    <p:sldId id="280" r:id="rId23"/>
    <p:sldId id="281" r:id="rId24"/>
    <p:sldId id="287" r:id="rId25"/>
    <p:sldId id="282" r:id="rId26"/>
    <p:sldId id="283" r:id="rId27"/>
    <p:sldId id="284" r:id="rId28"/>
    <p:sldId id="288" r:id="rId29"/>
    <p:sldId id="289" r:id="rId30"/>
    <p:sldId id="290" r:id="rId31"/>
    <p:sldId id="291" r:id="rId32"/>
    <p:sldId id="292" r:id="rId33"/>
    <p:sldId id="294" r:id="rId34"/>
  </p:sldIdLst>
  <p:sldSz cx="12192000" cy="6858000"/>
  <p:notesSz cx="6858000" cy="9144000"/>
  <p:custDataLst>
    <p:tags r:id="rId3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05">
          <p15:clr>
            <a:srgbClr val="A4A3A4"/>
          </p15:clr>
        </p15:guide>
        <p15:guide id="2" pos="3795">
          <p15:clr>
            <a:srgbClr val="A4A3A4"/>
          </p15:clr>
        </p15:guide>
        <p15:guide id="3" pos="7514">
          <p15:clr>
            <a:srgbClr val="A4A3A4"/>
          </p15:clr>
        </p15:guide>
        <p15:guide id="4" orient="horz" pos="187">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29413"/>
    <a:srgbClr val="00316C"/>
    <a:srgbClr val="00479D"/>
    <a:srgbClr val="F18D00"/>
    <a:srgbClr val="FED300"/>
    <a:srgbClr val="D27D00"/>
    <a:srgbClr val="FEDA01"/>
    <a:srgbClr val="F6A903"/>
    <a:srgbClr val="F9BA01"/>
    <a:srgbClr val="F6AA0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991" autoAdjust="0"/>
    <p:restoredTop sz="94196" autoAdjust="0"/>
  </p:normalViewPr>
  <p:slideViewPr>
    <p:cSldViewPr snapToGrid="0" showGuides="1">
      <p:cViewPr varScale="1">
        <p:scale>
          <a:sx n="104" d="100"/>
          <a:sy n="104" d="100"/>
        </p:scale>
        <p:origin x="756" y="126"/>
      </p:cViewPr>
      <p:guideLst>
        <p:guide orient="horz" pos="2205"/>
        <p:guide pos="3795"/>
        <p:guide pos="7514"/>
        <p:guide orient="horz" pos="18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 Id="rId8" Type="http://schemas.openxmlformats.org/officeDocument/2006/relationships/slide" Target="slides/slide7.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系列 1</c:v>
                </c:pt>
              </c:strCache>
            </c:strRef>
          </c:tx>
          <c:spPr>
            <a:ln w="28575" cap="rnd">
              <a:solidFill>
                <a:srgbClr val="FFC000"/>
              </a:solidFill>
              <a:round/>
            </a:ln>
            <a:effectLst/>
          </c:spPr>
          <c:marker>
            <c:symbol val="circle"/>
            <c:size val="7"/>
            <c:spPr>
              <a:solidFill>
                <a:schemeClr val="bg1"/>
              </a:solidFill>
              <a:ln w="9525">
                <a:solidFill>
                  <a:srgbClr val="FFC000"/>
                </a:solidFill>
              </a:ln>
              <a:effectLst/>
            </c:spPr>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1"/>
          <c:extLst>
            <c:ext xmlns:c16="http://schemas.microsoft.com/office/drawing/2014/chart" uri="{C3380CC4-5D6E-409C-BE32-E72D297353CC}">
              <c16:uniqueId val="{00000000-1A1E-4FEB-9736-05763FD35828}"/>
            </c:ext>
          </c:extLst>
        </c:ser>
        <c:ser>
          <c:idx val="1"/>
          <c:order val="1"/>
          <c:tx>
            <c:strRef>
              <c:f>Sheet1!$C$1</c:f>
              <c:strCache>
                <c:ptCount val="1"/>
                <c:pt idx="0">
                  <c:v>系列 2</c:v>
                </c:pt>
              </c:strCache>
            </c:strRef>
          </c:tx>
          <c:spPr>
            <a:ln w="28575" cap="rnd">
              <a:solidFill>
                <a:srgbClr val="00479D"/>
              </a:solidFill>
              <a:round/>
            </a:ln>
            <a:effectLst/>
          </c:spPr>
          <c:marker>
            <c:symbol val="circle"/>
            <c:size val="7"/>
            <c:spPr>
              <a:solidFill>
                <a:schemeClr val="bg1"/>
              </a:solidFill>
              <a:ln w="19050">
                <a:solidFill>
                  <a:srgbClr val="00479D"/>
                </a:solidFill>
              </a:ln>
              <a:effectLst/>
            </c:spPr>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1"/>
          <c:extLst>
            <c:ext xmlns:c16="http://schemas.microsoft.com/office/drawing/2014/chart" uri="{C3380CC4-5D6E-409C-BE32-E72D297353CC}">
              <c16:uniqueId val="{00000001-1A1E-4FEB-9736-05763FD35828}"/>
            </c:ext>
          </c:extLst>
        </c:ser>
        <c:ser>
          <c:idx val="2"/>
          <c:order val="2"/>
          <c:tx>
            <c:strRef>
              <c:f>Sheet1!$D$1</c:f>
              <c:strCache>
                <c:ptCount val="1"/>
                <c:pt idx="0">
                  <c:v>系列 3</c:v>
                </c:pt>
              </c:strCache>
            </c:strRef>
          </c:tx>
          <c:spPr>
            <a:ln w="28575" cap="rnd">
              <a:solidFill>
                <a:srgbClr val="F18D00"/>
              </a:solidFill>
              <a:round/>
            </a:ln>
            <a:effectLst/>
          </c:spPr>
          <c:marker>
            <c:symbol val="circle"/>
            <c:size val="8"/>
            <c:spPr>
              <a:solidFill>
                <a:schemeClr val="bg1"/>
              </a:solidFill>
              <a:ln w="19050">
                <a:solidFill>
                  <a:srgbClr val="F18D00"/>
                </a:solidFill>
              </a:ln>
              <a:effectLst/>
            </c:spPr>
          </c:marke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mooth val="1"/>
          <c:extLst>
            <c:ext xmlns:c16="http://schemas.microsoft.com/office/drawing/2014/chart" uri="{C3380CC4-5D6E-409C-BE32-E72D297353CC}">
              <c16:uniqueId val="{00000002-1A1E-4FEB-9736-05763FD35828}"/>
            </c:ext>
          </c:extLst>
        </c:ser>
        <c:dLbls>
          <c:showLegendKey val="0"/>
          <c:showVal val="0"/>
          <c:showCatName val="0"/>
          <c:showSerName val="0"/>
          <c:showPercent val="0"/>
          <c:showBubbleSize val="0"/>
        </c:dLbls>
        <c:marker val="1"/>
        <c:smooth val="0"/>
        <c:axId val="566397528"/>
        <c:axId val="566397920"/>
      </c:lineChart>
      <c:catAx>
        <c:axId val="566397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00" b="0" i="0" u="none" strike="noStrike" kern="1200" baseline="0">
                <a:solidFill>
                  <a:schemeClr val="tx1">
                    <a:lumMod val="65000"/>
                    <a:lumOff val="35000"/>
                  </a:schemeClr>
                </a:solidFill>
                <a:latin typeface="方正兰亭黑简体" panose="02000000000000000000" pitchFamily="2" charset="-122"/>
                <a:ea typeface="方正兰亭黑简体" panose="02000000000000000000" pitchFamily="2" charset="-122"/>
                <a:cs typeface="+mn-cs"/>
              </a:defRPr>
            </a:pPr>
            <a:endParaRPr lang="zh-CN"/>
          </a:p>
        </c:txPr>
        <c:crossAx val="566397920"/>
        <c:crosses val="autoZero"/>
        <c:auto val="1"/>
        <c:lblAlgn val="ctr"/>
        <c:lblOffset val="100"/>
        <c:noMultiLvlLbl val="0"/>
      </c:catAx>
      <c:valAx>
        <c:axId val="566397920"/>
        <c:scaling>
          <c:orientation val="minMax"/>
        </c:scaling>
        <c:delete val="0"/>
        <c:axPos val="l"/>
        <c:majorGridlines>
          <c:spPr>
            <a:ln w="9525" cap="flat" cmpd="sng" algn="ctr">
              <a:no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00" b="0" i="0" u="none" strike="noStrike" kern="1200" baseline="0">
                <a:solidFill>
                  <a:schemeClr val="tx1">
                    <a:lumMod val="65000"/>
                    <a:lumOff val="35000"/>
                  </a:schemeClr>
                </a:solidFill>
                <a:latin typeface="方正兰亭黑简体" panose="02000000000000000000" pitchFamily="2" charset="-122"/>
                <a:ea typeface="方正兰亭黑简体" panose="02000000000000000000" pitchFamily="2" charset="-122"/>
                <a:cs typeface="+mn-cs"/>
              </a:defRPr>
            </a:pPr>
            <a:endParaRPr lang="zh-CN"/>
          </a:p>
        </c:txPr>
        <c:crossAx val="566397528"/>
        <c:crosses val="autoZero"/>
        <c:crossBetween val="between"/>
      </c:valAx>
      <c:spPr>
        <a:noFill/>
        <a:ln>
          <a:noFill/>
        </a:ln>
        <a:effectLst/>
      </c:spPr>
    </c:plotArea>
    <c:plotVisOnly val="1"/>
    <c:dispBlanksAs val="zero"/>
    <c:showDLblsOverMax val="0"/>
  </c:chart>
  <c:spPr>
    <a:noFill/>
    <a:ln>
      <a:noFill/>
    </a:ln>
    <a:effectLst/>
  </c:spPr>
  <c:txPr>
    <a:bodyPr/>
    <a:lstStyle/>
    <a:p>
      <a:pPr>
        <a:defRPr lang="zh-CN" sz="1100">
          <a:latin typeface="方正兰亭黑简体" panose="02000000000000000000" pitchFamily="2" charset="-122"/>
          <a:ea typeface="方正兰亭黑简体" panose="02000000000000000000" pitchFamily="2" charset="-122"/>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solidFill>
                <a:srgbClr val="C1D819"/>
              </a:solidFill>
              <a:ln w="19050">
                <a:solidFill>
                  <a:schemeClr val="lt1"/>
                </a:solidFill>
              </a:ln>
              <a:effectLst/>
            </c:spPr>
            <c:extLst>
              <c:ext xmlns:c16="http://schemas.microsoft.com/office/drawing/2014/chart" uri="{C3380CC4-5D6E-409C-BE32-E72D297353CC}">
                <c16:uniqueId val="{00000001-4F18-4FC1-87DF-B6D12BA45914}"/>
              </c:ext>
            </c:extLst>
          </c:dPt>
          <c:dPt>
            <c:idx val="1"/>
            <c:bubble3D val="0"/>
            <c:spPr>
              <a:noFill/>
              <a:ln w="19050">
                <a:noFill/>
              </a:ln>
              <a:effectLst/>
            </c:spPr>
            <c:extLst>
              <c:ext xmlns:c16="http://schemas.microsoft.com/office/drawing/2014/chart" uri="{C3380CC4-5D6E-409C-BE32-E72D297353CC}">
                <c16:uniqueId val="{00000003-4F18-4FC1-87DF-B6D12BA45914}"/>
              </c:ext>
            </c:extLst>
          </c:dPt>
          <c:cat>
            <c:strRef>
              <c:f>Sheet1!$A$2:$A$3</c:f>
              <c:strCache>
                <c:ptCount val="2"/>
                <c:pt idx="0">
                  <c:v>第一季度</c:v>
                </c:pt>
                <c:pt idx="1">
                  <c:v>第二季度</c:v>
                </c:pt>
              </c:strCache>
            </c:strRef>
          </c:cat>
          <c:val>
            <c:numRef>
              <c:f>Sheet1!$B$2:$B$3</c:f>
              <c:numCache>
                <c:formatCode>General</c:formatCode>
                <c:ptCount val="2"/>
                <c:pt idx="0">
                  <c:v>2</c:v>
                </c:pt>
                <c:pt idx="1">
                  <c:v>4</c:v>
                </c:pt>
              </c:numCache>
            </c:numRef>
          </c:val>
          <c:extLst>
            <c:ext xmlns:c16="http://schemas.microsoft.com/office/drawing/2014/chart" uri="{C3380CC4-5D6E-409C-BE32-E72D297353CC}">
              <c16:uniqueId val="{00000004-4F18-4FC1-87DF-B6D12BA45914}"/>
            </c:ext>
          </c:extLst>
        </c:ser>
        <c:ser>
          <c:idx val="1"/>
          <c:order val="1"/>
          <c:tx>
            <c:strRef>
              <c:f>Sheet1!$C$1</c:f>
              <c:strCache>
                <c:ptCount val="1"/>
                <c:pt idx="0">
                  <c:v>列4</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6-4F18-4FC1-87DF-B6D12BA4591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8-4F18-4FC1-87DF-B6D12BA45914}"/>
              </c:ext>
            </c:extLst>
          </c:dPt>
          <c:cat>
            <c:strRef>
              <c:f>Sheet1!$A$2:$A$3</c:f>
              <c:strCache>
                <c:ptCount val="2"/>
                <c:pt idx="0">
                  <c:v>第一季度</c:v>
                </c:pt>
                <c:pt idx="1">
                  <c:v>第二季度</c:v>
                </c:pt>
              </c:strCache>
            </c:strRef>
          </c:cat>
          <c:val>
            <c:numRef>
              <c:f>Sheet1!$C$2:$C$3</c:f>
              <c:numCache>
                <c:formatCode>General</c:formatCode>
                <c:ptCount val="2"/>
              </c:numCache>
            </c:numRef>
          </c:val>
          <c:extLst>
            <c:ext xmlns:c16="http://schemas.microsoft.com/office/drawing/2014/chart" uri="{C3380CC4-5D6E-409C-BE32-E72D297353CC}">
              <c16:uniqueId val="{00000009-4F18-4FC1-87DF-B6D12BA45914}"/>
            </c:ext>
          </c:extLst>
        </c:ser>
        <c:ser>
          <c:idx val="2"/>
          <c:order val="2"/>
          <c:tx>
            <c:strRef>
              <c:f>Sheet1!$D$1</c:f>
              <c:strCache>
                <c:ptCount val="1"/>
                <c:pt idx="0">
                  <c:v>列1</c:v>
                </c:pt>
              </c:strCache>
            </c:strRef>
          </c:tx>
          <c:spPr>
            <a:solidFill>
              <a:srgbClr val="1D4D63"/>
            </a:solidFill>
          </c:spPr>
          <c:dPt>
            <c:idx val="0"/>
            <c:bubble3D val="0"/>
            <c:spPr>
              <a:solidFill>
                <a:srgbClr val="1D4D63"/>
              </a:solidFill>
              <a:ln w="19050">
                <a:solidFill>
                  <a:schemeClr val="lt1"/>
                </a:solidFill>
              </a:ln>
              <a:effectLst/>
            </c:spPr>
            <c:extLst>
              <c:ext xmlns:c16="http://schemas.microsoft.com/office/drawing/2014/chart" uri="{C3380CC4-5D6E-409C-BE32-E72D297353CC}">
                <c16:uniqueId val="{0000000B-4F18-4FC1-87DF-B6D12BA45914}"/>
              </c:ext>
            </c:extLst>
          </c:dPt>
          <c:dPt>
            <c:idx val="1"/>
            <c:bubble3D val="0"/>
            <c:spPr>
              <a:noFill/>
              <a:ln w="19050">
                <a:noFill/>
              </a:ln>
              <a:effectLst/>
            </c:spPr>
            <c:extLst>
              <c:ext xmlns:c16="http://schemas.microsoft.com/office/drawing/2014/chart" uri="{C3380CC4-5D6E-409C-BE32-E72D297353CC}">
                <c16:uniqueId val="{0000000D-4F18-4FC1-87DF-B6D12BA45914}"/>
              </c:ext>
            </c:extLst>
          </c:dPt>
          <c:cat>
            <c:strRef>
              <c:f>Sheet1!$A$2:$A$3</c:f>
              <c:strCache>
                <c:ptCount val="2"/>
                <c:pt idx="0">
                  <c:v>第一季度</c:v>
                </c:pt>
                <c:pt idx="1">
                  <c:v>第二季度</c:v>
                </c:pt>
              </c:strCache>
            </c:strRef>
          </c:cat>
          <c:val>
            <c:numRef>
              <c:f>Sheet1!$D$2:$D$3</c:f>
              <c:numCache>
                <c:formatCode>General</c:formatCode>
                <c:ptCount val="2"/>
                <c:pt idx="0">
                  <c:v>3</c:v>
                </c:pt>
                <c:pt idx="1">
                  <c:v>3</c:v>
                </c:pt>
              </c:numCache>
            </c:numRef>
          </c:val>
          <c:extLst>
            <c:ext xmlns:c16="http://schemas.microsoft.com/office/drawing/2014/chart" uri="{C3380CC4-5D6E-409C-BE32-E72D297353CC}">
              <c16:uniqueId val="{0000000E-4F18-4FC1-87DF-B6D12BA45914}"/>
            </c:ext>
          </c:extLst>
        </c:ser>
        <c:ser>
          <c:idx val="3"/>
          <c:order val="3"/>
          <c:tx>
            <c:strRef>
              <c:f>Sheet1!$E$1</c:f>
              <c:strCache>
                <c:ptCount val="1"/>
                <c:pt idx="0">
                  <c:v>列12</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10-4F18-4FC1-87DF-B6D12BA4591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12-4F18-4FC1-87DF-B6D12BA45914}"/>
              </c:ext>
            </c:extLst>
          </c:dPt>
          <c:cat>
            <c:strRef>
              <c:f>Sheet1!$A$2:$A$3</c:f>
              <c:strCache>
                <c:ptCount val="2"/>
                <c:pt idx="0">
                  <c:v>第一季度</c:v>
                </c:pt>
                <c:pt idx="1">
                  <c:v>第二季度</c:v>
                </c:pt>
              </c:strCache>
            </c:strRef>
          </c:cat>
          <c:val>
            <c:numRef>
              <c:f>Sheet1!$E$2:$E$3</c:f>
              <c:numCache>
                <c:formatCode>General</c:formatCode>
                <c:ptCount val="2"/>
              </c:numCache>
            </c:numRef>
          </c:val>
          <c:extLst>
            <c:ext xmlns:c16="http://schemas.microsoft.com/office/drawing/2014/chart" uri="{C3380CC4-5D6E-409C-BE32-E72D297353CC}">
              <c16:uniqueId val="{00000013-4F18-4FC1-87DF-B6D12BA45914}"/>
            </c:ext>
          </c:extLst>
        </c:ser>
        <c:ser>
          <c:idx val="4"/>
          <c:order val="4"/>
          <c:tx>
            <c:strRef>
              <c:f>Sheet1!$F$1</c:f>
              <c:strCache>
                <c:ptCount val="1"/>
                <c:pt idx="0">
                  <c:v>列2</c:v>
                </c:pt>
              </c:strCache>
            </c:strRef>
          </c:tx>
          <c:spPr>
            <a:solidFill>
              <a:srgbClr val="19A8D3"/>
            </a:solidFill>
          </c:spPr>
          <c:dPt>
            <c:idx val="0"/>
            <c:bubble3D val="0"/>
            <c:spPr>
              <a:solidFill>
                <a:srgbClr val="19A8D3"/>
              </a:solidFill>
              <a:ln w="19050">
                <a:solidFill>
                  <a:schemeClr val="lt1"/>
                </a:solidFill>
              </a:ln>
              <a:effectLst/>
            </c:spPr>
            <c:extLst>
              <c:ext xmlns:c16="http://schemas.microsoft.com/office/drawing/2014/chart" uri="{C3380CC4-5D6E-409C-BE32-E72D297353CC}">
                <c16:uniqueId val="{00000015-4F18-4FC1-87DF-B6D12BA45914}"/>
              </c:ext>
            </c:extLst>
          </c:dPt>
          <c:dPt>
            <c:idx val="1"/>
            <c:bubble3D val="0"/>
            <c:spPr>
              <a:noFill/>
              <a:ln w="19050">
                <a:noFill/>
              </a:ln>
              <a:effectLst/>
            </c:spPr>
            <c:extLst>
              <c:ext xmlns:c16="http://schemas.microsoft.com/office/drawing/2014/chart" uri="{C3380CC4-5D6E-409C-BE32-E72D297353CC}">
                <c16:uniqueId val="{00000017-4F18-4FC1-87DF-B6D12BA45914}"/>
              </c:ext>
            </c:extLst>
          </c:dPt>
          <c:cat>
            <c:strRef>
              <c:f>Sheet1!$A$2:$A$3</c:f>
              <c:strCache>
                <c:ptCount val="2"/>
                <c:pt idx="0">
                  <c:v>第一季度</c:v>
                </c:pt>
                <c:pt idx="1">
                  <c:v>第二季度</c:v>
                </c:pt>
              </c:strCache>
            </c:strRef>
          </c:cat>
          <c:val>
            <c:numRef>
              <c:f>Sheet1!$F$2:$F$3</c:f>
              <c:numCache>
                <c:formatCode>General</c:formatCode>
                <c:ptCount val="2"/>
                <c:pt idx="0">
                  <c:v>1</c:v>
                </c:pt>
                <c:pt idx="1">
                  <c:v>5</c:v>
                </c:pt>
              </c:numCache>
            </c:numRef>
          </c:val>
          <c:extLst>
            <c:ext xmlns:c16="http://schemas.microsoft.com/office/drawing/2014/chart" uri="{C3380CC4-5D6E-409C-BE32-E72D297353CC}">
              <c16:uniqueId val="{00000018-4F18-4FC1-87DF-B6D12BA45914}"/>
            </c:ext>
          </c:extLst>
        </c:ser>
        <c:ser>
          <c:idx val="5"/>
          <c:order val="5"/>
          <c:tx>
            <c:strRef>
              <c:f>Sheet1!$G$1</c:f>
              <c:strCache>
                <c:ptCount val="1"/>
                <c:pt idx="0">
                  <c:v>列22</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1A-4F18-4FC1-87DF-B6D12BA4591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1C-4F18-4FC1-87DF-B6D12BA45914}"/>
              </c:ext>
            </c:extLst>
          </c:dPt>
          <c:cat>
            <c:strRef>
              <c:f>Sheet1!$A$2:$A$3</c:f>
              <c:strCache>
                <c:ptCount val="2"/>
                <c:pt idx="0">
                  <c:v>第一季度</c:v>
                </c:pt>
                <c:pt idx="1">
                  <c:v>第二季度</c:v>
                </c:pt>
              </c:strCache>
            </c:strRef>
          </c:cat>
          <c:val>
            <c:numRef>
              <c:f>Sheet1!$G$2:$G$3</c:f>
              <c:numCache>
                <c:formatCode>General</c:formatCode>
                <c:ptCount val="2"/>
              </c:numCache>
            </c:numRef>
          </c:val>
          <c:extLst>
            <c:ext xmlns:c16="http://schemas.microsoft.com/office/drawing/2014/chart" uri="{C3380CC4-5D6E-409C-BE32-E72D297353CC}">
              <c16:uniqueId val="{0000001D-4F18-4FC1-87DF-B6D12BA45914}"/>
            </c:ext>
          </c:extLst>
        </c:ser>
        <c:ser>
          <c:idx val="6"/>
          <c:order val="6"/>
          <c:tx>
            <c:strRef>
              <c:f>Sheet1!$H$1</c:f>
              <c:strCache>
                <c:ptCount val="1"/>
                <c:pt idx="0">
                  <c:v>列3</c:v>
                </c:pt>
              </c:strCache>
            </c:strRef>
          </c:tx>
          <c:dPt>
            <c:idx val="0"/>
            <c:bubble3D val="0"/>
            <c:spPr>
              <a:solidFill>
                <a:srgbClr val="FCCD31"/>
              </a:solidFill>
              <a:ln w="19050">
                <a:solidFill>
                  <a:schemeClr val="lt1"/>
                </a:solidFill>
              </a:ln>
              <a:effectLst/>
            </c:spPr>
            <c:extLst>
              <c:ext xmlns:c16="http://schemas.microsoft.com/office/drawing/2014/chart" uri="{C3380CC4-5D6E-409C-BE32-E72D297353CC}">
                <c16:uniqueId val="{0000001F-4F18-4FC1-87DF-B6D12BA45914}"/>
              </c:ext>
            </c:extLst>
          </c:dPt>
          <c:dPt>
            <c:idx val="1"/>
            <c:bubble3D val="0"/>
            <c:spPr>
              <a:noFill/>
              <a:ln w="19050">
                <a:noFill/>
              </a:ln>
              <a:effectLst/>
            </c:spPr>
            <c:extLst>
              <c:ext xmlns:c16="http://schemas.microsoft.com/office/drawing/2014/chart" uri="{C3380CC4-5D6E-409C-BE32-E72D297353CC}">
                <c16:uniqueId val="{00000021-4F18-4FC1-87DF-B6D12BA45914}"/>
              </c:ext>
            </c:extLst>
          </c:dPt>
          <c:cat>
            <c:strRef>
              <c:f>Sheet1!$A$2:$A$3</c:f>
              <c:strCache>
                <c:ptCount val="2"/>
                <c:pt idx="0">
                  <c:v>第一季度</c:v>
                </c:pt>
                <c:pt idx="1">
                  <c:v>第二季度</c:v>
                </c:pt>
              </c:strCache>
            </c:strRef>
          </c:cat>
          <c:val>
            <c:numRef>
              <c:f>Sheet1!$H$2:$H$3</c:f>
              <c:numCache>
                <c:formatCode>General</c:formatCode>
                <c:ptCount val="2"/>
                <c:pt idx="0">
                  <c:v>5</c:v>
                </c:pt>
                <c:pt idx="1">
                  <c:v>1</c:v>
                </c:pt>
              </c:numCache>
            </c:numRef>
          </c:val>
          <c:extLst>
            <c:ext xmlns:c16="http://schemas.microsoft.com/office/drawing/2014/chart" uri="{C3380CC4-5D6E-409C-BE32-E72D297353CC}">
              <c16:uniqueId val="{00000022-4F18-4FC1-87DF-B6D12BA45914}"/>
            </c:ext>
          </c:extLst>
        </c:ser>
        <c:dLbls>
          <c:showLegendKey val="0"/>
          <c:showVal val="0"/>
          <c:showCatName val="0"/>
          <c:showSerName val="0"/>
          <c:showPercent val="0"/>
          <c:showBubbleSize val="0"/>
          <c:showLeaderLines val="1"/>
        </c:dLbls>
        <c:firstSliceAng val="0"/>
        <c:holeSize val="39"/>
      </c:doughnut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837650227932E-2"/>
          <c:y val="6.8593371986367294E-2"/>
          <c:w val="0.88268648984666398"/>
          <c:h val="0.83820718032469099"/>
        </c:manualLayout>
      </c:layout>
      <c:lineChart>
        <c:grouping val="standard"/>
        <c:varyColors val="0"/>
        <c:ser>
          <c:idx val="0"/>
          <c:order val="0"/>
          <c:tx>
            <c:strRef>
              <c:f>Sheet1!$B$1</c:f>
              <c:strCache>
                <c:ptCount val="1"/>
                <c:pt idx="0">
                  <c:v>系列 2</c:v>
                </c:pt>
              </c:strCache>
            </c:strRef>
          </c:tx>
          <c:spPr>
            <a:ln w="31750" cap="rnd">
              <a:solidFill>
                <a:srgbClr val="F18D00"/>
              </a:solidFill>
              <a:round/>
            </a:ln>
            <a:effectLst/>
          </c:spPr>
          <c:marker>
            <c:symbol val="none"/>
          </c:marker>
          <c:cat>
            <c:strRef>
              <c:f>Sheet1!$A$2:$A$13</c:f>
              <c:strCache>
                <c:ptCount val="12"/>
                <c:pt idx="0">
                  <c:v>1月</c:v>
                </c:pt>
                <c:pt idx="1">
                  <c:v>2月</c:v>
                </c:pt>
                <c:pt idx="2">
                  <c:v>3月</c:v>
                </c:pt>
                <c:pt idx="3">
                  <c:v>4月</c:v>
                </c:pt>
                <c:pt idx="4">
                  <c:v>5月</c:v>
                </c:pt>
                <c:pt idx="5">
                  <c:v>6月</c:v>
                </c:pt>
                <c:pt idx="6">
                  <c:v>7月</c:v>
                </c:pt>
                <c:pt idx="7">
                  <c:v>8月</c:v>
                </c:pt>
                <c:pt idx="8">
                  <c:v>9月</c:v>
                </c:pt>
                <c:pt idx="9">
                  <c:v>10月</c:v>
                </c:pt>
                <c:pt idx="10">
                  <c:v>11月</c:v>
                </c:pt>
                <c:pt idx="11">
                  <c:v>12月</c:v>
                </c:pt>
              </c:strCache>
            </c:strRef>
          </c:cat>
          <c:val>
            <c:numRef>
              <c:f>Sheet1!$B$2:$B$13</c:f>
              <c:numCache>
                <c:formatCode>0%</c:formatCode>
                <c:ptCount val="12"/>
                <c:pt idx="0">
                  <c:v>0.2</c:v>
                </c:pt>
                <c:pt idx="1">
                  <c:v>0.08</c:v>
                </c:pt>
                <c:pt idx="2">
                  <c:v>0.1</c:v>
                </c:pt>
                <c:pt idx="3">
                  <c:v>0.08</c:v>
                </c:pt>
                <c:pt idx="4">
                  <c:v>0.6</c:v>
                </c:pt>
                <c:pt idx="5">
                  <c:v>7.0000000000000007E-2</c:v>
                </c:pt>
                <c:pt idx="6">
                  <c:v>0.5</c:v>
                </c:pt>
                <c:pt idx="7">
                  <c:v>0.2</c:v>
                </c:pt>
                <c:pt idx="8">
                  <c:v>0.73</c:v>
                </c:pt>
                <c:pt idx="9">
                  <c:v>0.22</c:v>
                </c:pt>
                <c:pt idx="10">
                  <c:v>0.97</c:v>
                </c:pt>
                <c:pt idx="11">
                  <c:v>7.0000000000000007E-2</c:v>
                </c:pt>
              </c:numCache>
            </c:numRef>
          </c:val>
          <c:smooth val="1"/>
          <c:extLst>
            <c:ext xmlns:c16="http://schemas.microsoft.com/office/drawing/2014/chart" uri="{C3380CC4-5D6E-409C-BE32-E72D297353CC}">
              <c16:uniqueId val="{00000000-8821-40D7-9ED1-1853BD50E08A}"/>
            </c:ext>
          </c:extLst>
        </c:ser>
        <c:dLbls>
          <c:showLegendKey val="0"/>
          <c:showVal val="0"/>
          <c:showCatName val="0"/>
          <c:showSerName val="0"/>
          <c:showPercent val="0"/>
          <c:showBubbleSize val="0"/>
        </c:dLbls>
        <c:smooth val="0"/>
        <c:axId val="685418296"/>
        <c:axId val="685418688"/>
      </c:lineChart>
      <c:catAx>
        <c:axId val="685418296"/>
        <c:scaling>
          <c:orientation val="minMax"/>
        </c:scaling>
        <c:delete val="0"/>
        <c:axPos val="b"/>
        <c:numFmt formatCode="General" sourceLinked="1"/>
        <c:majorTickMark val="out"/>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2"/>
                </a:solidFill>
                <a:latin typeface="+mn-lt"/>
                <a:ea typeface="+mn-ea"/>
                <a:cs typeface="+mn-cs"/>
              </a:defRPr>
            </a:pPr>
            <a:endParaRPr lang="zh-CN"/>
          </a:p>
        </c:txPr>
        <c:crossAx val="685418688"/>
        <c:crosses val="autoZero"/>
        <c:auto val="1"/>
        <c:lblAlgn val="ctr"/>
        <c:lblOffset val="100"/>
        <c:noMultiLvlLbl val="0"/>
      </c:catAx>
      <c:valAx>
        <c:axId val="685418688"/>
        <c:scaling>
          <c:orientation val="minMax"/>
          <c:max val="1"/>
        </c:scaling>
        <c:delete val="0"/>
        <c:axPos val="l"/>
        <c:majorGridlines>
          <c:spPr>
            <a:ln w="9525" cap="flat" cmpd="sng" algn="ctr">
              <a:solidFill>
                <a:schemeClr val="tx2">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2"/>
                </a:solidFill>
                <a:latin typeface="+mn-lt"/>
                <a:ea typeface="+mn-ea"/>
                <a:cs typeface="+mn-cs"/>
              </a:defRPr>
            </a:pPr>
            <a:endParaRPr lang="zh-CN"/>
          </a:p>
        </c:txPr>
        <c:crossAx val="685418296"/>
        <c:crosses val="autoZero"/>
        <c:crossBetween val="between"/>
        <c:majorUnit val="0.2"/>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31">
  <cs:axisTitle>
    <cs:lnRef idx="0"/>
    <cs:fillRef idx="0"/>
    <cs:effectRef idx="0"/>
    <cs:fontRef idx="minor">
      <a:schemeClr val="tx2"/>
    </cs:fontRef>
    <cs:defRPr sz="1195"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5" kern="1200"/>
  </cs:chartArea>
  <cs:dataLabel>
    <cs:lnRef idx="0"/>
    <cs:fillRef idx="0"/>
    <cs:effectRef idx="0"/>
    <cs:fontRef idx="minor">
      <a:schemeClr val="tx2"/>
    </cs:fontRef>
    <cs:defRPr sz="1195"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5"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5"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3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5"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5" kern="1200"/>
  </cs:valueAxis>
  <cs:wall>
    <cs:lnRef idx="0"/>
    <cs:fillRef idx="0"/>
    <cs:effectRef idx="0"/>
    <cs:fontRef idx="minor">
      <a:schemeClr val="tx2"/>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956BB6D-2B6A-4F85-A005-6364DC2AF205}" type="datetimeFigureOut">
              <a:rPr lang="zh-CN" altLang="en-US" smtClean="0"/>
              <a:t>2023-01-10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33B71B7-2BA5-449B-8F1C-61B6B435037F}"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23</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24</a:t>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25</a:t>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26</a:t>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27</a:t>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28</a:t>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29</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a:t>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30</a:t>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31</a:t>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32</a:t>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33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33B71B7-2BA5-449B-8F1C-61B6B435037F}"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462.png"/><Relationship Id="rId13" Type="http://schemas.openxmlformats.org/officeDocument/2006/relationships/image" Target="../media/image467.png"/><Relationship Id="rId3" Type="http://schemas.openxmlformats.org/officeDocument/2006/relationships/image" Target="../media/image457.png"/><Relationship Id="rId7" Type="http://schemas.openxmlformats.org/officeDocument/2006/relationships/image" Target="../media/image461.png"/><Relationship Id="rId12" Type="http://schemas.openxmlformats.org/officeDocument/2006/relationships/image" Target="../media/image466.png"/><Relationship Id="rId2" Type="http://schemas.openxmlformats.org/officeDocument/2006/relationships/image" Target="../media/image309.emf"/><Relationship Id="rId1" Type="http://schemas.openxmlformats.org/officeDocument/2006/relationships/slideMaster" Target="../slideMasters/slideMaster1.xml"/><Relationship Id="rId6" Type="http://schemas.openxmlformats.org/officeDocument/2006/relationships/image" Target="../media/image460.png"/><Relationship Id="rId11" Type="http://schemas.openxmlformats.org/officeDocument/2006/relationships/image" Target="../media/image465.png"/><Relationship Id="rId5" Type="http://schemas.openxmlformats.org/officeDocument/2006/relationships/image" Target="../media/image459.png"/><Relationship Id="rId15" Type="http://schemas.openxmlformats.org/officeDocument/2006/relationships/image" Target="../media/image469.png"/><Relationship Id="rId10" Type="http://schemas.openxmlformats.org/officeDocument/2006/relationships/image" Target="../media/image464.png"/><Relationship Id="rId4" Type="http://schemas.openxmlformats.org/officeDocument/2006/relationships/image" Target="../media/image458.png"/><Relationship Id="rId9" Type="http://schemas.openxmlformats.org/officeDocument/2006/relationships/image" Target="../media/image463.png"/><Relationship Id="rId14" Type="http://schemas.openxmlformats.org/officeDocument/2006/relationships/image" Target="../media/image468.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17" Type="http://schemas.openxmlformats.org/officeDocument/2006/relationships/image" Target="../media/image117.png"/><Relationship Id="rId299" Type="http://schemas.openxmlformats.org/officeDocument/2006/relationships/image" Target="../media/image299.png"/><Relationship Id="rId21" Type="http://schemas.openxmlformats.org/officeDocument/2006/relationships/image" Target="../media/image21.png"/><Relationship Id="rId63" Type="http://schemas.openxmlformats.org/officeDocument/2006/relationships/image" Target="../media/image63.png"/><Relationship Id="rId159" Type="http://schemas.openxmlformats.org/officeDocument/2006/relationships/image" Target="../media/image159.png"/><Relationship Id="rId170" Type="http://schemas.openxmlformats.org/officeDocument/2006/relationships/image" Target="../media/image170.png"/><Relationship Id="rId226" Type="http://schemas.openxmlformats.org/officeDocument/2006/relationships/image" Target="../media/image226.png"/><Relationship Id="rId268" Type="http://schemas.openxmlformats.org/officeDocument/2006/relationships/image" Target="../media/image268.png"/><Relationship Id="rId32" Type="http://schemas.openxmlformats.org/officeDocument/2006/relationships/image" Target="../media/image32.png"/><Relationship Id="rId74" Type="http://schemas.openxmlformats.org/officeDocument/2006/relationships/image" Target="../media/image74.png"/><Relationship Id="rId128" Type="http://schemas.openxmlformats.org/officeDocument/2006/relationships/image" Target="../media/image128.png"/><Relationship Id="rId5" Type="http://schemas.openxmlformats.org/officeDocument/2006/relationships/image" Target="../media/image5.png"/><Relationship Id="rId181" Type="http://schemas.openxmlformats.org/officeDocument/2006/relationships/image" Target="../media/image181.png"/><Relationship Id="rId237" Type="http://schemas.openxmlformats.org/officeDocument/2006/relationships/image" Target="../media/image237.png"/><Relationship Id="rId279" Type="http://schemas.openxmlformats.org/officeDocument/2006/relationships/image" Target="../media/image279.png"/><Relationship Id="rId43" Type="http://schemas.openxmlformats.org/officeDocument/2006/relationships/image" Target="../media/image43.png"/><Relationship Id="rId139" Type="http://schemas.openxmlformats.org/officeDocument/2006/relationships/image" Target="../media/image139.png"/><Relationship Id="rId290" Type="http://schemas.openxmlformats.org/officeDocument/2006/relationships/image" Target="../media/image290.png"/><Relationship Id="rId304" Type="http://schemas.openxmlformats.org/officeDocument/2006/relationships/image" Target="../media/image304.png"/><Relationship Id="rId85" Type="http://schemas.openxmlformats.org/officeDocument/2006/relationships/image" Target="../media/image85.png"/><Relationship Id="rId150" Type="http://schemas.openxmlformats.org/officeDocument/2006/relationships/image" Target="../media/image150.png"/><Relationship Id="rId192" Type="http://schemas.openxmlformats.org/officeDocument/2006/relationships/image" Target="../media/image192.png"/><Relationship Id="rId206" Type="http://schemas.openxmlformats.org/officeDocument/2006/relationships/image" Target="../media/image206.png"/><Relationship Id="rId248" Type="http://schemas.openxmlformats.org/officeDocument/2006/relationships/image" Target="../media/image248.png"/><Relationship Id="rId12" Type="http://schemas.openxmlformats.org/officeDocument/2006/relationships/image" Target="../media/image12.png"/><Relationship Id="rId108" Type="http://schemas.openxmlformats.org/officeDocument/2006/relationships/image" Target="../media/image108.png"/><Relationship Id="rId54" Type="http://schemas.openxmlformats.org/officeDocument/2006/relationships/image" Target="../media/image54.png"/><Relationship Id="rId96" Type="http://schemas.openxmlformats.org/officeDocument/2006/relationships/image" Target="../media/image96.png"/><Relationship Id="rId161" Type="http://schemas.openxmlformats.org/officeDocument/2006/relationships/image" Target="../media/image161.png"/><Relationship Id="rId217" Type="http://schemas.openxmlformats.org/officeDocument/2006/relationships/image" Target="../media/image217.png"/><Relationship Id="rId259" Type="http://schemas.openxmlformats.org/officeDocument/2006/relationships/image" Target="../media/image259.png"/><Relationship Id="rId23" Type="http://schemas.openxmlformats.org/officeDocument/2006/relationships/image" Target="../media/image23.png"/><Relationship Id="rId119" Type="http://schemas.openxmlformats.org/officeDocument/2006/relationships/image" Target="../media/image119.png"/><Relationship Id="rId270" Type="http://schemas.openxmlformats.org/officeDocument/2006/relationships/image" Target="../media/image270.png"/><Relationship Id="rId291" Type="http://schemas.openxmlformats.org/officeDocument/2006/relationships/image" Target="../media/image291.png"/><Relationship Id="rId305" Type="http://schemas.openxmlformats.org/officeDocument/2006/relationships/image" Target="../media/image305.png"/><Relationship Id="rId44" Type="http://schemas.openxmlformats.org/officeDocument/2006/relationships/image" Target="../media/image44.png"/><Relationship Id="rId65" Type="http://schemas.openxmlformats.org/officeDocument/2006/relationships/image" Target="../media/image65.png"/><Relationship Id="rId86" Type="http://schemas.openxmlformats.org/officeDocument/2006/relationships/image" Target="../media/image86.png"/><Relationship Id="rId130" Type="http://schemas.openxmlformats.org/officeDocument/2006/relationships/image" Target="../media/image130.png"/><Relationship Id="rId151" Type="http://schemas.openxmlformats.org/officeDocument/2006/relationships/image" Target="../media/image151.png"/><Relationship Id="rId172" Type="http://schemas.openxmlformats.org/officeDocument/2006/relationships/image" Target="../media/image172.png"/><Relationship Id="rId193" Type="http://schemas.openxmlformats.org/officeDocument/2006/relationships/image" Target="../media/image193.png"/><Relationship Id="rId207" Type="http://schemas.openxmlformats.org/officeDocument/2006/relationships/image" Target="../media/image207.png"/><Relationship Id="rId228" Type="http://schemas.openxmlformats.org/officeDocument/2006/relationships/image" Target="../media/image228.png"/><Relationship Id="rId249" Type="http://schemas.openxmlformats.org/officeDocument/2006/relationships/image" Target="../media/image249.png"/><Relationship Id="rId13" Type="http://schemas.openxmlformats.org/officeDocument/2006/relationships/image" Target="../media/image13.png"/><Relationship Id="rId109" Type="http://schemas.openxmlformats.org/officeDocument/2006/relationships/image" Target="../media/image109.png"/><Relationship Id="rId260" Type="http://schemas.openxmlformats.org/officeDocument/2006/relationships/image" Target="../media/image260.png"/><Relationship Id="rId281" Type="http://schemas.openxmlformats.org/officeDocument/2006/relationships/image" Target="../media/image281.png"/><Relationship Id="rId34" Type="http://schemas.openxmlformats.org/officeDocument/2006/relationships/image" Target="../media/image34.png"/><Relationship Id="rId55" Type="http://schemas.openxmlformats.org/officeDocument/2006/relationships/image" Target="../media/image55.png"/><Relationship Id="rId76" Type="http://schemas.openxmlformats.org/officeDocument/2006/relationships/image" Target="../media/image76.png"/><Relationship Id="rId97" Type="http://schemas.openxmlformats.org/officeDocument/2006/relationships/image" Target="../media/image97.png"/><Relationship Id="rId120" Type="http://schemas.openxmlformats.org/officeDocument/2006/relationships/image" Target="../media/image120.png"/><Relationship Id="rId141" Type="http://schemas.openxmlformats.org/officeDocument/2006/relationships/image" Target="../media/image141.png"/><Relationship Id="rId7" Type="http://schemas.openxmlformats.org/officeDocument/2006/relationships/image" Target="../media/image7.png"/><Relationship Id="rId162" Type="http://schemas.openxmlformats.org/officeDocument/2006/relationships/image" Target="../media/image162.png"/><Relationship Id="rId183" Type="http://schemas.openxmlformats.org/officeDocument/2006/relationships/image" Target="../media/image183.png"/><Relationship Id="rId218" Type="http://schemas.openxmlformats.org/officeDocument/2006/relationships/image" Target="../media/image218.png"/><Relationship Id="rId239" Type="http://schemas.openxmlformats.org/officeDocument/2006/relationships/image" Target="../media/image239.png"/><Relationship Id="rId250" Type="http://schemas.openxmlformats.org/officeDocument/2006/relationships/image" Target="../media/image250.png"/><Relationship Id="rId271" Type="http://schemas.openxmlformats.org/officeDocument/2006/relationships/image" Target="../media/image271.png"/><Relationship Id="rId292" Type="http://schemas.openxmlformats.org/officeDocument/2006/relationships/image" Target="../media/image292.png"/><Relationship Id="rId306" Type="http://schemas.openxmlformats.org/officeDocument/2006/relationships/image" Target="../media/image306.png"/><Relationship Id="rId24" Type="http://schemas.openxmlformats.org/officeDocument/2006/relationships/image" Target="../media/image24.png"/><Relationship Id="rId45" Type="http://schemas.openxmlformats.org/officeDocument/2006/relationships/image" Target="../media/image45.png"/><Relationship Id="rId66" Type="http://schemas.openxmlformats.org/officeDocument/2006/relationships/image" Target="../media/image66.png"/><Relationship Id="rId87" Type="http://schemas.openxmlformats.org/officeDocument/2006/relationships/image" Target="../media/image87.png"/><Relationship Id="rId110" Type="http://schemas.openxmlformats.org/officeDocument/2006/relationships/image" Target="../media/image110.png"/><Relationship Id="rId131" Type="http://schemas.openxmlformats.org/officeDocument/2006/relationships/image" Target="../media/image131.png"/><Relationship Id="rId152" Type="http://schemas.openxmlformats.org/officeDocument/2006/relationships/image" Target="../media/image152.png"/><Relationship Id="rId173" Type="http://schemas.openxmlformats.org/officeDocument/2006/relationships/image" Target="../media/image173.png"/><Relationship Id="rId194" Type="http://schemas.openxmlformats.org/officeDocument/2006/relationships/image" Target="../media/image194.png"/><Relationship Id="rId208" Type="http://schemas.openxmlformats.org/officeDocument/2006/relationships/image" Target="../media/image208.png"/><Relationship Id="rId229" Type="http://schemas.openxmlformats.org/officeDocument/2006/relationships/image" Target="../media/image229.png"/><Relationship Id="rId240" Type="http://schemas.openxmlformats.org/officeDocument/2006/relationships/image" Target="../media/image240.png"/><Relationship Id="rId261" Type="http://schemas.openxmlformats.org/officeDocument/2006/relationships/image" Target="../media/image261.png"/><Relationship Id="rId14" Type="http://schemas.openxmlformats.org/officeDocument/2006/relationships/image" Target="../media/image14.png"/><Relationship Id="rId35" Type="http://schemas.openxmlformats.org/officeDocument/2006/relationships/image" Target="../media/image35.png"/><Relationship Id="rId56" Type="http://schemas.openxmlformats.org/officeDocument/2006/relationships/image" Target="../media/image56.png"/><Relationship Id="rId77" Type="http://schemas.openxmlformats.org/officeDocument/2006/relationships/image" Target="../media/image77.png"/><Relationship Id="rId100" Type="http://schemas.openxmlformats.org/officeDocument/2006/relationships/image" Target="../media/image100.png"/><Relationship Id="rId282" Type="http://schemas.openxmlformats.org/officeDocument/2006/relationships/image" Target="../media/image282.png"/><Relationship Id="rId8" Type="http://schemas.openxmlformats.org/officeDocument/2006/relationships/image" Target="../media/image8.png"/><Relationship Id="rId98" Type="http://schemas.openxmlformats.org/officeDocument/2006/relationships/image" Target="../media/image98.png"/><Relationship Id="rId121" Type="http://schemas.openxmlformats.org/officeDocument/2006/relationships/image" Target="../media/image121.png"/><Relationship Id="rId142" Type="http://schemas.openxmlformats.org/officeDocument/2006/relationships/image" Target="../media/image142.png"/><Relationship Id="rId163" Type="http://schemas.openxmlformats.org/officeDocument/2006/relationships/image" Target="../media/image163.png"/><Relationship Id="rId184" Type="http://schemas.openxmlformats.org/officeDocument/2006/relationships/image" Target="../media/image184.png"/><Relationship Id="rId219" Type="http://schemas.openxmlformats.org/officeDocument/2006/relationships/image" Target="../media/image219.png"/><Relationship Id="rId230" Type="http://schemas.openxmlformats.org/officeDocument/2006/relationships/image" Target="../media/image230.png"/><Relationship Id="rId251" Type="http://schemas.openxmlformats.org/officeDocument/2006/relationships/image" Target="../media/image251.png"/><Relationship Id="rId25" Type="http://schemas.openxmlformats.org/officeDocument/2006/relationships/image" Target="../media/image25.png"/><Relationship Id="rId46" Type="http://schemas.openxmlformats.org/officeDocument/2006/relationships/image" Target="../media/image46.png"/><Relationship Id="rId67" Type="http://schemas.openxmlformats.org/officeDocument/2006/relationships/image" Target="../media/image67.png"/><Relationship Id="rId272" Type="http://schemas.openxmlformats.org/officeDocument/2006/relationships/image" Target="../media/image272.png"/><Relationship Id="rId293" Type="http://schemas.openxmlformats.org/officeDocument/2006/relationships/image" Target="../media/image293.png"/><Relationship Id="rId307" Type="http://schemas.openxmlformats.org/officeDocument/2006/relationships/image" Target="../media/image307.png"/><Relationship Id="rId88" Type="http://schemas.openxmlformats.org/officeDocument/2006/relationships/image" Target="../media/image88.png"/><Relationship Id="rId111" Type="http://schemas.openxmlformats.org/officeDocument/2006/relationships/image" Target="../media/image111.png"/><Relationship Id="rId132" Type="http://schemas.openxmlformats.org/officeDocument/2006/relationships/image" Target="../media/image132.png"/><Relationship Id="rId153" Type="http://schemas.openxmlformats.org/officeDocument/2006/relationships/image" Target="../media/image153.png"/><Relationship Id="rId174" Type="http://schemas.openxmlformats.org/officeDocument/2006/relationships/image" Target="../media/image174.png"/><Relationship Id="rId195" Type="http://schemas.openxmlformats.org/officeDocument/2006/relationships/image" Target="../media/image195.png"/><Relationship Id="rId209" Type="http://schemas.openxmlformats.org/officeDocument/2006/relationships/image" Target="../media/image209.png"/><Relationship Id="rId220" Type="http://schemas.openxmlformats.org/officeDocument/2006/relationships/image" Target="../media/image220.png"/><Relationship Id="rId241" Type="http://schemas.openxmlformats.org/officeDocument/2006/relationships/image" Target="../media/image241.png"/><Relationship Id="rId15" Type="http://schemas.openxmlformats.org/officeDocument/2006/relationships/image" Target="../media/image15.png"/><Relationship Id="rId36" Type="http://schemas.openxmlformats.org/officeDocument/2006/relationships/image" Target="../media/image36.png"/><Relationship Id="rId57" Type="http://schemas.openxmlformats.org/officeDocument/2006/relationships/image" Target="../media/image57.png"/><Relationship Id="rId262" Type="http://schemas.openxmlformats.org/officeDocument/2006/relationships/image" Target="../media/image262.png"/><Relationship Id="rId283" Type="http://schemas.openxmlformats.org/officeDocument/2006/relationships/image" Target="../media/image283.png"/><Relationship Id="rId78" Type="http://schemas.openxmlformats.org/officeDocument/2006/relationships/image" Target="../media/image78.png"/><Relationship Id="rId99" Type="http://schemas.openxmlformats.org/officeDocument/2006/relationships/image" Target="../media/image99.png"/><Relationship Id="rId101" Type="http://schemas.openxmlformats.org/officeDocument/2006/relationships/image" Target="../media/image101.png"/><Relationship Id="rId122" Type="http://schemas.openxmlformats.org/officeDocument/2006/relationships/image" Target="../media/image122.png"/><Relationship Id="rId143" Type="http://schemas.openxmlformats.org/officeDocument/2006/relationships/image" Target="../media/image143.png"/><Relationship Id="rId164" Type="http://schemas.openxmlformats.org/officeDocument/2006/relationships/image" Target="../media/image164.png"/><Relationship Id="rId185" Type="http://schemas.openxmlformats.org/officeDocument/2006/relationships/image" Target="../media/image185.png"/><Relationship Id="rId9" Type="http://schemas.openxmlformats.org/officeDocument/2006/relationships/image" Target="../media/image9.png"/><Relationship Id="rId210" Type="http://schemas.openxmlformats.org/officeDocument/2006/relationships/image" Target="../media/image210.png"/><Relationship Id="rId26" Type="http://schemas.openxmlformats.org/officeDocument/2006/relationships/image" Target="../media/image26.png"/><Relationship Id="rId231" Type="http://schemas.openxmlformats.org/officeDocument/2006/relationships/image" Target="../media/image231.png"/><Relationship Id="rId252" Type="http://schemas.openxmlformats.org/officeDocument/2006/relationships/image" Target="../media/image252.png"/><Relationship Id="rId273" Type="http://schemas.openxmlformats.org/officeDocument/2006/relationships/image" Target="../media/image273.png"/><Relationship Id="rId294" Type="http://schemas.openxmlformats.org/officeDocument/2006/relationships/image" Target="../media/image294.png"/><Relationship Id="rId47" Type="http://schemas.openxmlformats.org/officeDocument/2006/relationships/image" Target="../media/image47.png"/><Relationship Id="rId68" Type="http://schemas.openxmlformats.org/officeDocument/2006/relationships/image" Target="../media/image68.png"/><Relationship Id="rId89" Type="http://schemas.openxmlformats.org/officeDocument/2006/relationships/image" Target="../media/image89.png"/><Relationship Id="rId112" Type="http://schemas.openxmlformats.org/officeDocument/2006/relationships/image" Target="../media/image112.png"/><Relationship Id="rId133" Type="http://schemas.openxmlformats.org/officeDocument/2006/relationships/image" Target="../media/image133.png"/><Relationship Id="rId154" Type="http://schemas.openxmlformats.org/officeDocument/2006/relationships/image" Target="../media/image154.png"/><Relationship Id="rId175" Type="http://schemas.openxmlformats.org/officeDocument/2006/relationships/image" Target="../media/image175.png"/><Relationship Id="rId196" Type="http://schemas.openxmlformats.org/officeDocument/2006/relationships/image" Target="../media/image196.png"/><Relationship Id="rId200" Type="http://schemas.openxmlformats.org/officeDocument/2006/relationships/image" Target="../media/image200.png"/><Relationship Id="rId16" Type="http://schemas.openxmlformats.org/officeDocument/2006/relationships/image" Target="../media/image16.png"/><Relationship Id="rId221" Type="http://schemas.openxmlformats.org/officeDocument/2006/relationships/image" Target="../media/image221.png"/><Relationship Id="rId242" Type="http://schemas.openxmlformats.org/officeDocument/2006/relationships/image" Target="../media/image242.png"/><Relationship Id="rId263" Type="http://schemas.openxmlformats.org/officeDocument/2006/relationships/image" Target="../media/image263.png"/><Relationship Id="rId284" Type="http://schemas.openxmlformats.org/officeDocument/2006/relationships/image" Target="../media/image284.png"/><Relationship Id="rId37" Type="http://schemas.openxmlformats.org/officeDocument/2006/relationships/image" Target="../media/image37.png"/><Relationship Id="rId58" Type="http://schemas.openxmlformats.org/officeDocument/2006/relationships/image" Target="../media/image58.png"/><Relationship Id="rId79" Type="http://schemas.openxmlformats.org/officeDocument/2006/relationships/image" Target="../media/image79.png"/><Relationship Id="rId102" Type="http://schemas.openxmlformats.org/officeDocument/2006/relationships/image" Target="../media/image102.png"/><Relationship Id="rId123" Type="http://schemas.openxmlformats.org/officeDocument/2006/relationships/image" Target="../media/image123.png"/><Relationship Id="rId144" Type="http://schemas.openxmlformats.org/officeDocument/2006/relationships/image" Target="../media/image144.png"/><Relationship Id="rId90" Type="http://schemas.openxmlformats.org/officeDocument/2006/relationships/image" Target="../media/image90.png"/><Relationship Id="rId165" Type="http://schemas.openxmlformats.org/officeDocument/2006/relationships/image" Target="../media/image165.png"/><Relationship Id="rId186" Type="http://schemas.openxmlformats.org/officeDocument/2006/relationships/image" Target="../media/image186.png"/><Relationship Id="rId211" Type="http://schemas.openxmlformats.org/officeDocument/2006/relationships/image" Target="../media/image211.png"/><Relationship Id="rId232" Type="http://schemas.openxmlformats.org/officeDocument/2006/relationships/image" Target="../media/image232.png"/><Relationship Id="rId253" Type="http://schemas.openxmlformats.org/officeDocument/2006/relationships/image" Target="../media/image253.png"/><Relationship Id="rId274" Type="http://schemas.openxmlformats.org/officeDocument/2006/relationships/image" Target="../media/image274.png"/><Relationship Id="rId295" Type="http://schemas.openxmlformats.org/officeDocument/2006/relationships/image" Target="../media/image295.png"/><Relationship Id="rId27" Type="http://schemas.openxmlformats.org/officeDocument/2006/relationships/image" Target="../media/image27.png"/><Relationship Id="rId48" Type="http://schemas.openxmlformats.org/officeDocument/2006/relationships/image" Target="../media/image48.png"/><Relationship Id="rId69" Type="http://schemas.openxmlformats.org/officeDocument/2006/relationships/image" Target="../media/image69.png"/><Relationship Id="rId113" Type="http://schemas.openxmlformats.org/officeDocument/2006/relationships/image" Target="../media/image113.png"/><Relationship Id="rId134" Type="http://schemas.openxmlformats.org/officeDocument/2006/relationships/image" Target="../media/image134.png"/><Relationship Id="rId80" Type="http://schemas.openxmlformats.org/officeDocument/2006/relationships/image" Target="../media/image80.png"/><Relationship Id="rId155" Type="http://schemas.openxmlformats.org/officeDocument/2006/relationships/image" Target="../media/image155.png"/><Relationship Id="rId176" Type="http://schemas.openxmlformats.org/officeDocument/2006/relationships/image" Target="../media/image176.png"/><Relationship Id="rId197" Type="http://schemas.openxmlformats.org/officeDocument/2006/relationships/image" Target="../media/image197.png"/><Relationship Id="rId201" Type="http://schemas.openxmlformats.org/officeDocument/2006/relationships/image" Target="../media/image201.png"/><Relationship Id="rId222" Type="http://schemas.openxmlformats.org/officeDocument/2006/relationships/image" Target="../media/image222.png"/><Relationship Id="rId243" Type="http://schemas.openxmlformats.org/officeDocument/2006/relationships/image" Target="../media/image243.png"/><Relationship Id="rId264" Type="http://schemas.openxmlformats.org/officeDocument/2006/relationships/image" Target="../media/image264.png"/><Relationship Id="rId285" Type="http://schemas.openxmlformats.org/officeDocument/2006/relationships/image" Target="../media/image285.png"/><Relationship Id="rId17" Type="http://schemas.openxmlformats.org/officeDocument/2006/relationships/image" Target="../media/image17.png"/><Relationship Id="rId38" Type="http://schemas.openxmlformats.org/officeDocument/2006/relationships/image" Target="../media/image38.png"/><Relationship Id="rId59" Type="http://schemas.openxmlformats.org/officeDocument/2006/relationships/image" Target="../media/image59.png"/><Relationship Id="rId103" Type="http://schemas.openxmlformats.org/officeDocument/2006/relationships/image" Target="../media/image103.png"/><Relationship Id="rId124" Type="http://schemas.openxmlformats.org/officeDocument/2006/relationships/image" Target="../media/image124.png"/><Relationship Id="rId70" Type="http://schemas.openxmlformats.org/officeDocument/2006/relationships/image" Target="../media/image70.png"/><Relationship Id="rId91" Type="http://schemas.openxmlformats.org/officeDocument/2006/relationships/image" Target="../media/image91.png"/><Relationship Id="rId145" Type="http://schemas.openxmlformats.org/officeDocument/2006/relationships/image" Target="../media/image145.png"/><Relationship Id="rId166" Type="http://schemas.openxmlformats.org/officeDocument/2006/relationships/image" Target="../media/image166.png"/><Relationship Id="rId187" Type="http://schemas.openxmlformats.org/officeDocument/2006/relationships/image" Target="../media/image187.png"/><Relationship Id="rId1" Type="http://schemas.openxmlformats.org/officeDocument/2006/relationships/slideMaster" Target="../slideMasters/slideMaster1.xml"/><Relationship Id="rId212" Type="http://schemas.openxmlformats.org/officeDocument/2006/relationships/image" Target="../media/image212.png"/><Relationship Id="rId233" Type="http://schemas.openxmlformats.org/officeDocument/2006/relationships/image" Target="../media/image233.png"/><Relationship Id="rId254" Type="http://schemas.openxmlformats.org/officeDocument/2006/relationships/image" Target="../media/image254.png"/><Relationship Id="rId28" Type="http://schemas.openxmlformats.org/officeDocument/2006/relationships/image" Target="../media/image28.png"/><Relationship Id="rId49" Type="http://schemas.openxmlformats.org/officeDocument/2006/relationships/image" Target="../media/image49.png"/><Relationship Id="rId114" Type="http://schemas.openxmlformats.org/officeDocument/2006/relationships/image" Target="../media/image114.png"/><Relationship Id="rId275" Type="http://schemas.openxmlformats.org/officeDocument/2006/relationships/image" Target="../media/image275.png"/><Relationship Id="rId296" Type="http://schemas.openxmlformats.org/officeDocument/2006/relationships/image" Target="../media/image296.png"/><Relationship Id="rId300" Type="http://schemas.openxmlformats.org/officeDocument/2006/relationships/image" Target="../media/image300.png"/><Relationship Id="rId60" Type="http://schemas.openxmlformats.org/officeDocument/2006/relationships/image" Target="../media/image60.png"/><Relationship Id="rId81" Type="http://schemas.openxmlformats.org/officeDocument/2006/relationships/image" Target="../media/image81.png"/><Relationship Id="rId135" Type="http://schemas.openxmlformats.org/officeDocument/2006/relationships/image" Target="../media/image135.png"/><Relationship Id="rId156" Type="http://schemas.openxmlformats.org/officeDocument/2006/relationships/image" Target="../media/image156.png"/><Relationship Id="rId177" Type="http://schemas.openxmlformats.org/officeDocument/2006/relationships/image" Target="../media/image177.png"/><Relationship Id="rId198" Type="http://schemas.openxmlformats.org/officeDocument/2006/relationships/image" Target="../media/image198.png"/><Relationship Id="rId202" Type="http://schemas.openxmlformats.org/officeDocument/2006/relationships/image" Target="../media/image202.png"/><Relationship Id="rId223" Type="http://schemas.openxmlformats.org/officeDocument/2006/relationships/image" Target="../media/image223.png"/><Relationship Id="rId244" Type="http://schemas.openxmlformats.org/officeDocument/2006/relationships/image" Target="../media/image244.png"/><Relationship Id="rId18" Type="http://schemas.openxmlformats.org/officeDocument/2006/relationships/image" Target="../media/image18.png"/><Relationship Id="rId39" Type="http://schemas.openxmlformats.org/officeDocument/2006/relationships/image" Target="../media/image39.png"/><Relationship Id="rId265" Type="http://schemas.openxmlformats.org/officeDocument/2006/relationships/image" Target="../media/image265.png"/><Relationship Id="rId286" Type="http://schemas.openxmlformats.org/officeDocument/2006/relationships/image" Target="../media/image286.png"/><Relationship Id="rId50" Type="http://schemas.openxmlformats.org/officeDocument/2006/relationships/image" Target="../media/image50.png"/><Relationship Id="rId104" Type="http://schemas.openxmlformats.org/officeDocument/2006/relationships/image" Target="../media/image104.png"/><Relationship Id="rId125" Type="http://schemas.openxmlformats.org/officeDocument/2006/relationships/image" Target="../media/image125.png"/><Relationship Id="rId146" Type="http://schemas.openxmlformats.org/officeDocument/2006/relationships/image" Target="../media/image146.png"/><Relationship Id="rId167" Type="http://schemas.openxmlformats.org/officeDocument/2006/relationships/image" Target="../media/image167.png"/><Relationship Id="rId188" Type="http://schemas.openxmlformats.org/officeDocument/2006/relationships/image" Target="../media/image188.png"/><Relationship Id="rId71" Type="http://schemas.openxmlformats.org/officeDocument/2006/relationships/image" Target="../media/image71.png"/><Relationship Id="rId92" Type="http://schemas.openxmlformats.org/officeDocument/2006/relationships/image" Target="../media/image92.png"/><Relationship Id="rId213" Type="http://schemas.openxmlformats.org/officeDocument/2006/relationships/image" Target="../media/image213.png"/><Relationship Id="rId234" Type="http://schemas.openxmlformats.org/officeDocument/2006/relationships/image" Target="../media/image234.png"/><Relationship Id="rId2" Type="http://schemas.openxmlformats.org/officeDocument/2006/relationships/image" Target="../media/image2.png"/><Relationship Id="rId29" Type="http://schemas.openxmlformats.org/officeDocument/2006/relationships/image" Target="../media/image29.png"/><Relationship Id="rId255" Type="http://schemas.openxmlformats.org/officeDocument/2006/relationships/image" Target="../media/image255.png"/><Relationship Id="rId276" Type="http://schemas.openxmlformats.org/officeDocument/2006/relationships/image" Target="../media/image276.png"/><Relationship Id="rId297" Type="http://schemas.openxmlformats.org/officeDocument/2006/relationships/image" Target="../media/image297.png"/><Relationship Id="rId40" Type="http://schemas.openxmlformats.org/officeDocument/2006/relationships/image" Target="../media/image40.png"/><Relationship Id="rId115" Type="http://schemas.openxmlformats.org/officeDocument/2006/relationships/image" Target="../media/image115.png"/><Relationship Id="rId136" Type="http://schemas.openxmlformats.org/officeDocument/2006/relationships/image" Target="../media/image136.png"/><Relationship Id="rId157" Type="http://schemas.openxmlformats.org/officeDocument/2006/relationships/image" Target="../media/image157.png"/><Relationship Id="rId178" Type="http://schemas.openxmlformats.org/officeDocument/2006/relationships/image" Target="../media/image178.png"/><Relationship Id="rId301" Type="http://schemas.openxmlformats.org/officeDocument/2006/relationships/image" Target="../media/image301.png"/><Relationship Id="rId61" Type="http://schemas.openxmlformats.org/officeDocument/2006/relationships/image" Target="../media/image61.png"/><Relationship Id="rId82" Type="http://schemas.openxmlformats.org/officeDocument/2006/relationships/image" Target="../media/image82.png"/><Relationship Id="rId199" Type="http://schemas.openxmlformats.org/officeDocument/2006/relationships/image" Target="../media/image199.png"/><Relationship Id="rId203" Type="http://schemas.openxmlformats.org/officeDocument/2006/relationships/image" Target="../media/image203.png"/><Relationship Id="rId19" Type="http://schemas.openxmlformats.org/officeDocument/2006/relationships/image" Target="../media/image19.png"/><Relationship Id="rId224" Type="http://schemas.openxmlformats.org/officeDocument/2006/relationships/image" Target="../media/image224.png"/><Relationship Id="rId245" Type="http://schemas.openxmlformats.org/officeDocument/2006/relationships/image" Target="../media/image245.png"/><Relationship Id="rId266" Type="http://schemas.openxmlformats.org/officeDocument/2006/relationships/image" Target="../media/image266.png"/><Relationship Id="rId287" Type="http://schemas.openxmlformats.org/officeDocument/2006/relationships/image" Target="../media/image287.png"/><Relationship Id="rId30" Type="http://schemas.openxmlformats.org/officeDocument/2006/relationships/image" Target="../media/image30.png"/><Relationship Id="rId105" Type="http://schemas.openxmlformats.org/officeDocument/2006/relationships/image" Target="../media/image105.png"/><Relationship Id="rId126" Type="http://schemas.openxmlformats.org/officeDocument/2006/relationships/image" Target="../media/image126.png"/><Relationship Id="rId147" Type="http://schemas.openxmlformats.org/officeDocument/2006/relationships/image" Target="../media/image147.png"/><Relationship Id="rId168" Type="http://schemas.openxmlformats.org/officeDocument/2006/relationships/image" Target="../media/image168.png"/><Relationship Id="rId51" Type="http://schemas.openxmlformats.org/officeDocument/2006/relationships/image" Target="../media/image51.png"/><Relationship Id="rId72" Type="http://schemas.openxmlformats.org/officeDocument/2006/relationships/image" Target="../media/image72.png"/><Relationship Id="rId93" Type="http://schemas.openxmlformats.org/officeDocument/2006/relationships/image" Target="../media/image93.png"/><Relationship Id="rId189" Type="http://schemas.openxmlformats.org/officeDocument/2006/relationships/image" Target="../media/image189.png"/><Relationship Id="rId3" Type="http://schemas.openxmlformats.org/officeDocument/2006/relationships/image" Target="../media/image3.png"/><Relationship Id="rId214" Type="http://schemas.openxmlformats.org/officeDocument/2006/relationships/image" Target="../media/image214.png"/><Relationship Id="rId235" Type="http://schemas.openxmlformats.org/officeDocument/2006/relationships/image" Target="../media/image235.png"/><Relationship Id="rId256" Type="http://schemas.openxmlformats.org/officeDocument/2006/relationships/image" Target="../media/image256.png"/><Relationship Id="rId277" Type="http://schemas.openxmlformats.org/officeDocument/2006/relationships/image" Target="../media/image277.png"/><Relationship Id="rId298" Type="http://schemas.openxmlformats.org/officeDocument/2006/relationships/image" Target="../media/image298.png"/><Relationship Id="rId116" Type="http://schemas.openxmlformats.org/officeDocument/2006/relationships/image" Target="../media/image116.png"/><Relationship Id="rId137" Type="http://schemas.openxmlformats.org/officeDocument/2006/relationships/image" Target="../media/image137.png"/><Relationship Id="rId158" Type="http://schemas.openxmlformats.org/officeDocument/2006/relationships/image" Target="../media/image158.png"/><Relationship Id="rId302" Type="http://schemas.openxmlformats.org/officeDocument/2006/relationships/image" Target="../media/image302.png"/><Relationship Id="rId20" Type="http://schemas.openxmlformats.org/officeDocument/2006/relationships/image" Target="../media/image20.png"/><Relationship Id="rId41" Type="http://schemas.openxmlformats.org/officeDocument/2006/relationships/image" Target="../media/image41.png"/><Relationship Id="rId62" Type="http://schemas.openxmlformats.org/officeDocument/2006/relationships/image" Target="../media/image62.png"/><Relationship Id="rId83" Type="http://schemas.openxmlformats.org/officeDocument/2006/relationships/image" Target="../media/image83.png"/><Relationship Id="rId179" Type="http://schemas.openxmlformats.org/officeDocument/2006/relationships/image" Target="../media/image179.png"/><Relationship Id="rId190" Type="http://schemas.openxmlformats.org/officeDocument/2006/relationships/image" Target="../media/image190.png"/><Relationship Id="rId204" Type="http://schemas.openxmlformats.org/officeDocument/2006/relationships/image" Target="../media/image204.png"/><Relationship Id="rId225" Type="http://schemas.openxmlformats.org/officeDocument/2006/relationships/image" Target="../media/image225.png"/><Relationship Id="rId246" Type="http://schemas.openxmlformats.org/officeDocument/2006/relationships/image" Target="../media/image246.png"/><Relationship Id="rId267" Type="http://schemas.openxmlformats.org/officeDocument/2006/relationships/image" Target="../media/image267.png"/><Relationship Id="rId288" Type="http://schemas.openxmlformats.org/officeDocument/2006/relationships/image" Target="../media/image288.png"/><Relationship Id="rId106" Type="http://schemas.openxmlformats.org/officeDocument/2006/relationships/image" Target="../media/image106.png"/><Relationship Id="rId127" Type="http://schemas.openxmlformats.org/officeDocument/2006/relationships/image" Target="../media/image127.png"/><Relationship Id="rId10" Type="http://schemas.openxmlformats.org/officeDocument/2006/relationships/image" Target="../media/image10.png"/><Relationship Id="rId31" Type="http://schemas.openxmlformats.org/officeDocument/2006/relationships/image" Target="../media/image31.png"/><Relationship Id="rId52" Type="http://schemas.openxmlformats.org/officeDocument/2006/relationships/image" Target="../media/image52.png"/><Relationship Id="rId73" Type="http://schemas.openxmlformats.org/officeDocument/2006/relationships/image" Target="../media/image73.png"/><Relationship Id="rId94" Type="http://schemas.openxmlformats.org/officeDocument/2006/relationships/image" Target="../media/image94.png"/><Relationship Id="rId148" Type="http://schemas.openxmlformats.org/officeDocument/2006/relationships/image" Target="../media/image148.png"/><Relationship Id="rId169" Type="http://schemas.openxmlformats.org/officeDocument/2006/relationships/image" Target="../media/image169.png"/><Relationship Id="rId4" Type="http://schemas.openxmlformats.org/officeDocument/2006/relationships/image" Target="../media/image4.png"/><Relationship Id="rId180" Type="http://schemas.openxmlformats.org/officeDocument/2006/relationships/image" Target="../media/image180.png"/><Relationship Id="rId215" Type="http://schemas.openxmlformats.org/officeDocument/2006/relationships/image" Target="../media/image215.png"/><Relationship Id="rId236" Type="http://schemas.openxmlformats.org/officeDocument/2006/relationships/image" Target="../media/image236.png"/><Relationship Id="rId257" Type="http://schemas.openxmlformats.org/officeDocument/2006/relationships/image" Target="../media/image257.png"/><Relationship Id="rId278" Type="http://schemas.openxmlformats.org/officeDocument/2006/relationships/image" Target="../media/image278.png"/><Relationship Id="rId303" Type="http://schemas.openxmlformats.org/officeDocument/2006/relationships/image" Target="../media/image303.png"/><Relationship Id="rId42" Type="http://schemas.openxmlformats.org/officeDocument/2006/relationships/image" Target="../media/image42.png"/><Relationship Id="rId84" Type="http://schemas.openxmlformats.org/officeDocument/2006/relationships/image" Target="../media/image84.png"/><Relationship Id="rId138" Type="http://schemas.openxmlformats.org/officeDocument/2006/relationships/image" Target="../media/image138.png"/><Relationship Id="rId191" Type="http://schemas.openxmlformats.org/officeDocument/2006/relationships/image" Target="../media/image191.png"/><Relationship Id="rId205" Type="http://schemas.openxmlformats.org/officeDocument/2006/relationships/image" Target="../media/image205.png"/><Relationship Id="rId247" Type="http://schemas.openxmlformats.org/officeDocument/2006/relationships/image" Target="../media/image247.png"/><Relationship Id="rId107" Type="http://schemas.openxmlformats.org/officeDocument/2006/relationships/image" Target="../media/image107.png"/><Relationship Id="rId289" Type="http://schemas.openxmlformats.org/officeDocument/2006/relationships/image" Target="../media/image289.png"/><Relationship Id="rId11" Type="http://schemas.openxmlformats.org/officeDocument/2006/relationships/image" Target="../media/image11.png"/><Relationship Id="rId53" Type="http://schemas.openxmlformats.org/officeDocument/2006/relationships/image" Target="../media/image53.png"/><Relationship Id="rId149" Type="http://schemas.openxmlformats.org/officeDocument/2006/relationships/image" Target="../media/image149.png"/><Relationship Id="rId95" Type="http://schemas.openxmlformats.org/officeDocument/2006/relationships/image" Target="../media/image95.png"/><Relationship Id="rId160" Type="http://schemas.openxmlformats.org/officeDocument/2006/relationships/image" Target="../media/image160.png"/><Relationship Id="rId216" Type="http://schemas.openxmlformats.org/officeDocument/2006/relationships/image" Target="../media/image216.png"/><Relationship Id="rId258" Type="http://schemas.openxmlformats.org/officeDocument/2006/relationships/image" Target="../media/image258.png"/><Relationship Id="rId22" Type="http://schemas.openxmlformats.org/officeDocument/2006/relationships/image" Target="../media/image22.png"/><Relationship Id="rId64" Type="http://schemas.openxmlformats.org/officeDocument/2006/relationships/image" Target="../media/image64.png"/><Relationship Id="rId118" Type="http://schemas.openxmlformats.org/officeDocument/2006/relationships/image" Target="../media/image118.png"/><Relationship Id="rId171" Type="http://schemas.openxmlformats.org/officeDocument/2006/relationships/image" Target="../media/image171.png"/><Relationship Id="rId227" Type="http://schemas.openxmlformats.org/officeDocument/2006/relationships/image" Target="../media/image227.png"/><Relationship Id="rId269" Type="http://schemas.openxmlformats.org/officeDocument/2006/relationships/image" Target="../media/image269.png"/><Relationship Id="rId33" Type="http://schemas.openxmlformats.org/officeDocument/2006/relationships/image" Target="../media/image33.png"/><Relationship Id="rId129" Type="http://schemas.openxmlformats.org/officeDocument/2006/relationships/image" Target="../media/image129.png"/><Relationship Id="rId280" Type="http://schemas.openxmlformats.org/officeDocument/2006/relationships/image" Target="../media/image280.png"/><Relationship Id="rId75" Type="http://schemas.openxmlformats.org/officeDocument/2006/relationships/image" Target="../media/image75.png"/><Relationship Id="rId140" Type="http://schemas.openxmlformats.org/officeDocument/2006/relationships/image" Target="../media/image140.png"/><Relationship Id="rId182" Type="http://schemas.openxmlformats.org/officeDocument/2006/relationships/image" Target="../media/image182.png"/><Relationship Id="rId6" Type="http://schemas.openxmlformats.org/officeDocument/2006/relationships/image" Target="../media/image6.png"/><Relationship Id="rId238" Type="http://schemas.openxmlformats.org/officeDocument/2006/relationships/image" Target="../media/image238.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09.emf"/><Relationship Id="rId2" Type="http://schemas.openxmlformats.org/officeDocument/2006/relationships/image" Target="../media/image308.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17" Type="http://schemas.openxmlformats.org/officeDocument/2006/relationships/image" Target="../media/image115.png"/><Relationship Id="rId299" Type="http://schemas.openxmlformats.org/officeDocument/2006/relationships/image" Target="../media/image297.png"/><Relationship Id="rId21" Type="http://schemas.openxmlformats.org/officeDocument/2006/relationships/image" Target="../media/image19.png"/><Relationship Id="rId63" Type="http://schemas.openxmlformats.org/officeDocument/2006/relationships/image" Target="../media/image61.png"/><Relationship Id="rId159" Type="http://schemas.openxmlformats.org/officeDocument/2006/relationships/image" Target="../media/image394.png"/><Relationship Id="rId170" Type="http://schemas.openxmlformats.org/officeDocument/2006/relationships/image" Target="../media/image168.png"/><Relationship Id="rId226" Type="http://schemas.openxmlformats.org/officeDocument/2006/relationships/image" Target="../media/image413.png"/><Relationship Id="rId268" Type="http://schemas.openxmlformats.org/officeDocument/2006/relationships/image" Target="../media/image266.png"/><Relationship Id="rId32" Type="http://schemas.openxmlformats.org/officeDocument/2006/relationships/image" Target="../media/image30.png"/><Relationship Id="rId74" Type="http://schemas.openxmlformats.org/officeDocument/2006/relationships/image" Target="../media/image72.png"/><Relationship Id="rId128" Type="http://schemas.openxmlformats.org/officeDocument/2006/relationships/image" Target="../media/image126.png"/><Relationship Id="rId5" Type="http://schemas.openxmlformats.org/officeDocument/2006/relationships/image" Target="../media/image3.png"/><Relationship Id="rId181" Type="http://schemas.openxmlformats.org/officeDocument/2006/relationships/image" Target="../media/image403.png"/><Relationship Id="rId237" Type="http://schemas.openxmlformats.org/officeDocument/2006/relationships/image" Target="../media/image419.png"/><Relationship Id="rId279" Type="http://schemas.openxmlformats.org/officeDocument/2006/relationships/image" Target="../media/image277.png"/><Relationship Id="rId43" Type="http://schemas.openxmlformats.org/officeDocument/2006/relationships/image" Target="../media/image41.png"/><Relationship Id="rId139" Type="http://schemas.openxmlformats.org/officeDocument/2006/relationships/image" Target="../media/image137.png"/><Relationship Id="rId290" Type="http://schemas.openxmlformats.org/officeDocument/2006/relationships/image" Target="../media/image444.png"/><Relationship Id="rId304" Type="http://schemas.openxmlformats.org/officeDocument/2006/relationships/image" Target="../media/image302.png"/><Relationship Id="rId85" Type="http://schemas.openxmlformats.org/officeDocument/2006/relationships/image" Target="../media/image360.png"/><Relationship Id="rId150" Type="http://schemas.openxmlformats.org/officeDocument/2006/relationships/image" Target="../media/image148.png"/><Relationship Id="rId192" Type="http://schemas.openxmlformats.org/officeDocument/2006/relationships/image" Target="../media/image190.png"/><Relationship Id="rId206" Type="http://schemas.openxmlformats.org/officeDocument/2006/relationships/image" Target="../media/image204.png"/><Relationship Id="rId248" Type="http://schemas.openxmlformats.org/officeDocument/2006/relationships/image" Target="../media/image424.png"/><Relationship Id="rId12" Type="http://schemas.openxmlformats.org/officeDocument/2006/relationships/image" Target="../media/image10.png"/><Relationship Id="rId108" Type="http://schemas.openxmlformats.org/officeDocument/2006/relationships/image" Target="../media/image371.png"/><Relationship Id="rId54" Type="http://schemas.openxmlformats.org/officeDocument/2006/relationships/image" Target="../media/image339.png"/><Relationship Id="rId96" Type="http://schemas.openxmlformats.org/officeDocument/2006/relationships/image" Target="../media/image94.png"/><Relationship Id="rId161" Type="http://schemas.openxmlformats.org/officeDocument/2006/relationships/image" Target="../media/image159.png"/><Relationship Id="rId217" Type="http://schemas.openxmlformats.org/officeDocument/2006/relationships/image" Target="../media/image215.png"/><Relationship Id="rId259" Type="http://schemas.openxmlformats.org/officeDocument/2006/relationships/image" Target="../media/image430.png"/><Relationship Id="rId23" Type="http://schemas.openxmlformats.org/officeDocument/2006/relationships/image" Target="../media/image319.png"/><Relationship Id="rId119" Type="http://schemas.openxmlformats.org/officeDocument/2006/relationships/image" Target="../media/image117.png"/><Relationship Id="rId270" Type="http://schemas.openxmlformats.org/officeDocument/2006/relationships/image" Target="../media/image433.png"/><Relationship Id="rId44" Type="http://schemas.openxmlformats.org/officeDocument/2006/relationships/image" Target="../media/image335.png"/><Relationship Id="rId65" Type="http://schemas.openxmlformats.org/officeDocument/2006/relationships/image" Target="../media/image348.png"/><Relationship Id="rId86" Type="http://schemas.openxmlformats.org/officeDocument/2006/relationships/image" Target="../media/image84.png"/><Relationship Id="rId130" Type="http://schemas.openxmlformats.org/officeDocument/2006/relationships/image" Target="../media/image128.png"/><Relationship Id="rId151" Type="http://schemas.openxmlformats.org/officeDocument/2006/relationships/image" Target="../media/image388.png"/><Relationship Id="rId172" Type="http://schemas.openxmlformats.org/officeDocument/2006/relationships/image" Target="../media/image398.png"/><Relationship Id="rId193" Type="http://schemas.openxmlformats.org/officeDocument/2006/relationships/image" Target="../media/image191.png"/><Relationship Id="rId207" Type="http://schemas.openxmlformats.org/officeDocument/2006/relationships/image" Target="../media/image404.png"/><Relationship Id="rId228" Type="http://schemas.openxmlformats.org/officeDocument/2006/relationships/image" Target="../media/image226.png"/><Relationship Id="rId249" Type="http://schemas.openxmlformats.org/officeDocument/2006/relationships/image" Target="../media/image425.png"/><Relationship Id="rId13" Type="http://schemas.openxmlformats.org/officeDocument/2006/relationships/image" Target="../media/image314.png"/><Relationship Id="rId109" Type="http://schemas.openxmlformats.org/officeDocument/2006/relationships/image" Target="../media/image372.png"/><Relationship Id="rId260" Type="http://schemas.openxmlformats.org/officeDocument/2006/relationships/image" Target="../media/image431.png"/><Relationship Id="rId281" Type="http://schemas.openxmlformats.org/officeDocument/2006/relationships/image" Target="../media/image438.png"/><Relationship Id="rId34" Type="http://schemas.openxmlformats.org/officeDocument/2006/relationships/image" Target="../media/image327.png"/><Relationship Id="rId55" Type="http://schemas.openxmlformats.org/officeDocument/2006/relationships/image" Target="../media/image340.png"/><Relationship Id="rId76" Type="http://schemas.openxmlformats.org/officeDocument/2006/relationships/image" Target="../media/image352.png"/><Relationship Id="rId97" Type="http://schemas.openxmlformats.org/officeDocument/2006/relationships/image" Target="../media/image95.png"/><Relationship Id="rId120" Type="http://schemas.openxmlformats.org/officeDocument/2006/relationships/image" Target="../media/image118.png"/><Relationship Id="rId141" Type="http://schemas.openxmlformats.org/officeDocument/2006/relationships/image" Target="../media/image139.png"/><Relationship Id="rId7" Type="http://schemas.openxmlformats.org/officeDocument/2006/relationships/image" Target="../media/image5.png"/><Relationship Id="rId162" Type="http://schemas.openxmlformats.org/officeDocument/2006/relationships/image" Target="../media/image160.png"/><Relationship Id="rId183" Type="http://schemas.openxmlformats.org/officeDocument/2006/relationships/image" Target="../media/image181.png"/><Relationship Id="rId218" Type="http://schemas.openxmlformats.org/officeDocument/2006/relationships/image" Target="../media/image409.png"/><Relationship Id="rId239" Type="http://schemas.openxmlformats.org/officeDocument/2006/relationships/image" Target="../media/image237.png"/><Relationship Id="rId250" Type="http://schemas.openxmlformats.org/officeDocument/2006/relationships/image" Target="../media/image248.png"/><Relationship Id="rId271" Type="http://schemas.openxmlformats.org/officeDocument/2006/relationships/image" Target="../media/image434.png"/><Relationship Id="rId292" Type="http://schemas.openxmlformats.org/officeDocument/2006/relationships/image" Target="../media/image446.png"/><Relationship Id="rId306" Type="http://schemas.openxmlformats.org/officeDocument/2006/relationships/image" Target="../media/image453.png"/><Relationship Id="rId24" Type="http://schemas.openxmlformats.org/officeDocument/2006/relationships/image" Target="../media/image320.png"/><Relationship Id="rId45" Type="http://schemas.openxmlformats.org/officeDocument/2006/relationships/image" Target="../media/image43.png"/><Relationship Id="rId66" Type="http://schemas.openxmlformats.org/officeDocument/2006/relationships/image" Target="../media/image64.png"/><Relationship Id="rId87" Type="http://schemas.openxmlformats.org/officeDocument/2006/relationships/image" Target="../media/image361.png"/><Relationship Id="rId110" Type="http://schemas.openxmlformats.org/officeDocument/2006/relationships/image" Target="../media/image108.png"/><Relationship Id="rId131" Type="http://schemas.openxmlformats.org/officeDocument/2006/relationships/image" Target="../media/image129.png"/><Relationship Id="rId152" Type="http://schemas.openxmlformats.org/officeDocument/2006/relationships/image" Target="../media/image150.png"/><Relationship Id="rId173" Type="http://schemas.openxmlformats.org/officeDocument/2006/relationships/image" Target="../media/image399.png"/><Relationship Id="rId194" Type="http://schemas.openxmlformats.org/officeDocument/2006/relationships/image" Target="../media/image192.png"/><Relationship Id="rId208" Type="http://schemas.openxmlformats.org/officeDocument/2006/relationships/image" Target="../media/image405.png"/><Relationship Id="rId229" Type="http://schemas.openxmlformats.org/officeDocument/2006/relationships/image" Target="../media/image414.png"/><Relationship Id="rId240" Type="http://schemas.openxmlformats.org/officeDocument/2006/relationships/image" Target="../media/image238.png"/><Relationship Id="rId261" Type="http://schemas.openxmlformats.org/officeDocument/2006/relationships/image" Target="../media/image259.png"/><Relationship Id="rId14" Type="http://schemas.openxmlformats.org/officeDocument/2006/relationships/image" Target="../media/image315.png"/><Relationship Id="rId35" Type="http://schemas.openxmlformats.org/officeDocument/2006/relationships/image" Target="../media/image328.png"/><Relationship Id="rId56" Type="http://schemas.openxmlformats.org/officeDocument/2006/relationships/image" Target="../media/image341.png"/><Relationship Id="rId77" Type="http://schemas.openxmlformats.org/officeDocument/2006/relationships/image" Target="../media/image353.png"/><Relationship Id="rId100" Type="http://schemas.openxmlformats.org/officeDocument/2006/relationships/image" Target="../media/image98.png"/><Relationship Id="rId282" Type="http://schemas.openxmlformats.org/officeDocument/2006/relationships/image" Target="../media/image439.png"/><Relationship Id="rId8" Type="http://schemas.openxmlformats.org/officeDocument/2006/relationships/image" Target="../media/image311.png"/><Relationship Id="rId98" Type="http://schemas.openxmlformats.org/officeDocument/2006/relationships/image" Target="../media/image368.png"/><Relationship Id="rId121" Type="http://schemas.openxmlformats.org/officeDocument/2006/relationships/image" Target="../media/image119.png"/><Relationship Id="rId142" Type="http://schemas.openxmlformats.org/officeDocument/2006/relationships/image" Target="../media/image382.png"/><Relationship Id="rId163" Type="http://schemas.openxmlformats.org/officeDocument/2006/relationships/image" Target="../media/image161.png"/><Relationship Id="rId184" Type="http://schemas.openxmlformats.org/officeDocument/2006/relationships/image" Target="../media/image182.png"/><Relationship Id="rId219" Type="http://schemas.openxmlformats.org/officeDocument/2006/relationships/image" Target="../media/image410.png"/><Relationship Id="rId230" Type="http://schemas.openxmlformats.org/officeDocument/2006/relationships/image" Target="../media/image415.png"/><Relationship Id="rId251" Type="http://schemas.openxmlformats.org/officeDocument/2006/relationships/image" Target="../media/image426.png"/><Relationship Id="rId25" Type="http://schemas.openxmlformats.org/officeDocument/2006/relationships/image" Target="../media/image321.png"/><Relationship Id="rId46" Type="http://schemas.openxmlformats.org/officeDocument/2006/relationships/image" Target="../media/image336.png"/><Relationship Id="rId67" Type="http://schemas.openxmlformats.org/officeDocument/2006/relationships/image" Target="../media/image349.png"/><Relationship Id="rId272" Type="http://schemas.openxmlformats.org/officeDocument/2006/relationships/image" Target="../media/image435.png"/><Relationship Id="rId293" Type="http://schemas.openxmlformats.org/officeDocument/2006/relationships/image" Target="../media/image447.png"/><Relationship Id="rId307" Type="http://schemas.openxmlformats.org/officeDocument/2006/relationships/image" Target="../media/image305.png"/><Relationship Id="rId88" Type="http://schemas.openxmlformats.org/officeDocument/2006/relationships/image" Target="../media/image362.png"/><Relationship Id="rId111" Type="http://schemas.openxmlformats.org/officeDocument/2006/relationships/image" Target="../media/image109.png"/><Relationship Id="rId132" Type="http://schemas.openxmlformats.org/officeDocument/2006/relationships/image" Target="../media/image130.png"/><Relationship Id="rId153" Type="http://schemas.openxmlformats.org/officeDocument/2006/relationships/image" Target="../media/image389.png"/><Relationship Id="rId174" Type="http://schemas.openxmlformats.org/officeDocument/2006/relationships/image" Target="../media/image400.png"/><Relationship Id="rId195" Type="http://schemas.openxmlformats.org/officeDocument/2006/relationships/image" Target="../media/image193.png"/><Relationship Id="rId209" Type="http://schemas.openxmlformats.org/officeDocument/2006/relationships/image" Target="../media/image207.png"/><Relationship Id="rId220" Type="http://schemas.openxmlformats.org/officeDocument/2006/relationships/image" Target="../media/image218.png"/><Relationship Id="rId241" Type="http://schemas.openxmlformats.org/officeDocument/2006/relationships/image" Target="../media/image239.png"/><Relationship Id="rId15" Type="http://schemas.openxmlformats.org/officeDocument/2006/relationships/image" Target="../media/image13.png"/><Relationship Id="rId36" Type="http://schemas.openxmlformats.org/officeDocument/2006/relationships/image" Target="../media/image329.png"/><Relationship Id="rId57" Type="http://schemas.openxmlformats.org/officeDocument/2006/relationships/image" Target="../media/image342.png"/><Relationship Id="rId262" Type="http://schemas.openxmlformats.org/officeDocument/2006/relationships/image" Target="../media/image260.png"/><Relationship Id="rId283" Type="http://schemas.openxmlformats.org/officeDocument/2006/relationships/image" Target="../media/image440.png"/><Relationship Id="rId78" Type="http://schemas.openxmlformats.org/officeDocument/2006/relationships/image" Target="../media/image354.png"/><Relationship Id="rId99" Type="http://schemas.openxmlformats.org/officeDocument/2006/relationships/image" Target="../media/image369.png"/><Relationship Id="rId101" Type="http://schemas.openxmlformats.org/officeDocument/2006/relationships/image" Target="../media/image99.png"/><Relationship Id="rId122" Type="http://schemas.openxmlformats.org/officeDocument/2006/relationships/image" Target="../media/image373.png"/><Relationship Id="rId143" Type="http://schemas.openxmlformats.org/officeDocument/2006/relationships/image" Target="../media/image141.png"/><Relationship Id="rId164" Type="http://schemas.openxmlformats.org/officeDocument/2006/relationships/image" Target="../media/image162.png"/><Relationship Id="rId185" Type="http://schemas.openxmlformats.org/officeDocument/2006/relationships/image" Target="../media/image183.png"/><Relationship Id="rId9" Type="http://schemas.openxmlformats.org/officeDocument/2006/relationships/image" Target="../media/image312.png"/><Relationship Id="rId210" Type="http://schemas.openxmlformats.org/officeDocument/2006/relationships/image" Target="../media/image208.png"/><Relationship Id="rId26" Type="http://schemas.openxmlformats.org/officeDocument/2006/relationships/image" Target="../media/image24.png"/><Relationship Id="rId231" Type="http://schemas.openxmlformats.org/officeDocument/2006/relationships/image" Target="../media/image416.png"/><Relationship Id="rId252" Type="http://schemas.openxmlformats.org/officeDocument/2006/relationships/image" Target="../media/image250.png"/><Relationship Id="rId273" Type="http://schemas.openxmlformats.org/officeDocument/2006/relationships/image" Target="../media/image271.png"/><Relationship Id="rId294" Type="http://schemas.openxmlformats.org/officeDocument/2006/relationships/image" Target="../media/image448.png"/><Relationship Id="rId308" Type="http://schemas.openxmlformats.org/officeDocument/2006/relationships/image" Target="../media/image306.png"/><Relationship Id="rId47" Type="http://schemas.openxmlformats.org/officeDocument/2006/relationships/image" Target="../media/image337.png"/><Relationship Id="rId68" Type="http://schemas.openxmlformats.org/officeDocument/2006/relationships/image" Target="../media/image66.png"/><Relationship Id="rId89" Type="http://schemas.openxmlformats.org/officeDocument/2006/relationships/image" Target="../media/image363.png"/><Relationship Id="rId112" Type="http://schemas.openxmlformats.org/officeDocument/2006/relationships/image" Target="../media/image110.png"/><Relationship Id="rId133" Type="http://schemas.openxmlformats.org/officeDocument/2006/relationships/image" Target="../media/image376.png"/><Relationship Id="rId154" Type="http://schemas.openxmlformats.org/officeDocument/2006/relationships/image" Target="../media/image390.png"/><Relationship Id="rId175" Type="http://schemas.openxmlformats.org/officeDocument/2006/relationships/image" Target="../media/image173.png"/><Relationship Id="rId196" Type="http://schemas.openxmlformats.org/officeDocument/2006/relationships/image" Target="../media/image194.png"/><Relationship Id="rId200" Type="http://schemas.openxmlformats.org/officeDocument/2006/relationships/image" Target="../media/image198.png"/><Relationship Id="rId16" Type="http://schemas.openxmlformats.org/officeDocument/2006/relationships/image" Target="../media/image316.png"/><Relationship Id="rId221" Type="http://schemas.openxmlformats.org/officeDocument/2006/relationships/image" Target="../media/image219.png"/><Relationship Id="rId242" Type="http://schemas.openxmlformats.org/officeDocument/2006/relationships/image" Target="../media/image420.png"/><Relationship Id="rId263" Type="http://schemas.openxmlformats.org/officeDocument/2006/relationships/image" Target="../media/image261.png"/><Relationship Id="rId284" Type="http://schemas.openxmlformats.org/officeDocument/2006/relationships/image" Target="../media/image441.png"/><Relationship Id="rId37" Type="http://schemas.openxmlformats.org/officeDocument/2006/relationships/image" Target="../media/image330.png"/><Relationship Id="rId58" Type="http://schemas.openxmlformats.org/officeDocument/2006/relationships/image" Target="../media/image56.png"/><Relationship Id="rId79" Type="http://schemas.openxmlformats.org/officeDocument/2006/relationships/image" Target="../media/image355.png"/><Relationship Id="rId102" Type="http://schemas.openxmlformats.org/officeDocument/2006/relationships/image" Target="../media/image100.png"/><Relationship Id="rId123" Type="http://schemas.openxmlformats.org/officeDocument/2006/relationships/image" Target="../media/image121.png"/><Relationship Id="rId144" Type="http://schemas.openxmlformats.org/officeDocument/2006/relationships/image" Target="../media/image383.png"/><Relationship Id="rId90" Type="http://schemas.openxmlformats.org/officeDocument/2006/relationships/image" Target="../media/image364.png"/><Relationship Id="rId165" Type="http://schemas.openxmlformats.org/officeDocument/2006/relationships/image" Target="../media/image395.png"/><Relationship Id="rId186" Type="http://schemas.openxmlformats.org/officeDocument/2006/relationships/image" Target="../media/image184.png"/><Relationship Id="rId211" Type="http://schemas.openxmlformats.org/officeDocument/2006/relationships/image" Target="../media/image406.png"/><Relationship Id="rId232" Type="http://schemas.openxmlformats.org/officeDocument/2006/relationships/image" Target="../media/image417.png"/><Relationship Id="rId253" Type="http://schemas.openxmlformats.org/officeDocument/2006/relationships/image" Target="../media/image427.png"/><Relationship Id="rId274" Type="http://schemas.openxmlformats.org/officeDocument/2006/relationships/image" Target="../media/image436.png"/><Relationship Id="rId295" Type="http://schemas.openxmlformats.org/officeDocument/2006/relationships/image" Target="../media/image449.png"/><Relationship Id="rId309" Type="http://schemas.openxmlformats.org/officeDocument/2006/relationships/image" Target="../media/image454.png"/><Relationship Id="rId27" Type="http://schemas.openxmlformats.org/officeDocument/2006/relationships/image" Target="../media/image322.png"/><Relationship Id="rId48" Type="http://schemas.openxmlformats.org/officeDocument/2006/relationships/image" Target="../media/image46.png"/><Relationship Id="rId69" Type="http://schemas.openxmlformats.org/officeDocument/2006/relationships/image" Target="../media/image67.png"/><Relationship Id="rId113" Type="http://schemas.openxmlformats.org/officeDocument/2006/relationships/image" Target="../media/image111.png"/><Relationship Id="rId134" Type="http://schemas.openxmlformats.org/officeDocument/2006/relationships/image" Target="../media/image377.png"/><Relationship Id="rId80" Type="http://schemas.openxmlformats.org/officeDocument/2006/relationships/image" Target="../media/image356.png"/><Relationship Id="rId155" Type="http://schemas.openxmlformats.org/officeDocument/2006/relationships/image" Target="../media/image391.png"/><Relationship Id="rId176" Type="http://schemas.openxmlformats.org/officeDocument/2006/relationships/image" Target="../media/image174.png"/><Relationship Id="rId197" Type="http://schemas.openxmlformats.org/officeDocument/2006/relationships/image" Target="../media/image195.png"/><Relationship Id="rId201" Type="http://schemas.openxmlformats.org/officeDocument/2006/relationships/image" Target="../media/image199.png"/><Relationship Id="rId222" Type="http://schemas.openxmlformats.org/officeDocument/2006/relationships/image" Target="../media/image220.png"/><Relationship Id="rId243" Type="http://schemas.openxmlformats.org/officeDocument/2006/relationships/image" Target="../media/image241.png"/><Relationship Id="rId264" Type="http://schemas.openxmlformats.org/officeDocument/2006/relationships/image" Target="../media/image262.png"/><Relationship Id="rId285" Type="http://schemas.openxmlformats.org/officeDocument/2006/relationships/image" Target="../media/image283.png"/><Relationship Id="rId17" Type="http://schemas.openxmlformats.org/officeDocument/2006/relationships/image" Target="../media/image317.png"/><Relationship Id="rId38" Type="http://schemas.openxmlformats.org/officeDocument/2006/relationships/image" Target="../media/image36.png"/><Relationship Id="rId59" Type="http://schemas.openxmlformats.org/officeDocument/2006/relationships/image" Target="../media/image343.png"/><Relationship Id="rId103" Type="http://schemas.openxmlformats.org/officeDocument/2006/relationships/image" Target="../media/image101.png"/><Relationship Id="rId124" Type="http://schemas.openxmlformats.org/officeDocument/2006/relationships/image" Target="../media/image374.png"/><Relationship Id="rId70" Type="http://schemas.openxmlformats.org/officeDocument/2006/relationships/image" Target="../media/image350.png"/><Relationship Id="rId91" Type="http://schemas.openxmlformats.org/officeDocument/2006/relationships/image" Target="../media/image89.png"/><Relationship Id="rId145" Type="http://schemas.openxmlformats.org/officeDocument/2006/relationships/image" Target="../media/image384.png"/><Relationship Id="rId166" Type="http://schemas.openxmlformats.org/officeDocument/2006/relationships/image" Target="../media/image164.png"/><Relationship Id="rId187" Type="http://schemas.openxmlformats.org/officeDocument/2006/relationships/image" Target="../media/image185.png"/><Relationship Id="rId1" Type="http://schemas.openxmlformats.org/officeDocument/2006/relationships/slideMaster" Target="../slideMasters/slideMaster1.xml"/><Relationship Id="rId212" Type="http://schemas.openxmlformats.org/officeDocument/2006/relationships/image" Target="../media/image210.png"/><Relationship Id="rId233" Type="http://schemas.openxmlformats.org/officeDocument/2006/relationships/image" Target="../media/image418.png"/><Relationship Id="rId254" Type="http://schemas.openxmlformats.org/officeDocument/2006/relationships/image" Target="../media/image428.png"/><Relationship Id="rId28" Type="http://schemas.openxmlformats.org/officeDocument/2006/relationships/image" Target="../media/image323.png"/><Relationship Id="rId49" Type="http://schemas.openxmlformats.org/officeDocument/2006/relationships/image" Target="../media/image47.png"/><Relationship Id="rId114" Type="http://schemas.openxmlformats.org/officeDocument/2006/relationships/image" Target="../media/image112.png"/><Relationship Id="rId275" Type="http://schemas.openxmlformats.org/officeDocument/2006/relationships/image" Target="../media/image273.png"/><Relationship Id="rId296" Type="http://schemas.openxmlformats.org/officeDocument/2006/relationships/image" Target="../media/image450.png"/><Relationship Id="rId300" Type="http://schemas.openxmlformats.org/officeDocument/2006/relationships/image" Target="../media/image298.png"/><Relationship Id="rId60" Type="http://schemas.openxmlformats.org/officeDocument/2006/relationships/image" Target="../media/image344.png"/><Relationship Id="rId81" Type="http://schemas.openxmlformats.org/officeDocument/2006/relationships/image" Target="../media/image357.png"/><Relationship Id="rId135" Type="http://schemas.openxmlformats.org/officeDocument/2006/relationships/image" Target="../media/image378.png"/><Relationship Id="rId156" Type="http://schemas.openxmlformats.org/officeDocument/2006/relationships/image" Target="../media/image392.png"/><Relationship Id="rId177" Type="http://schemas.openxmlformats.org/officeDocument/2006/relationships/image" Target="../media/image401.png"/><Relationship Id="rId198" Type="http://schemas.openxmlformats.org/officeDocument/2006/relationships/image" Target="../media/image196.png"/><Relationship Id="rId202" Type="http://schemas.openxmlformats.org/officeDocument/2006/relationships/image" Target="../media/image200.png"/><Relationship Id="rId223" Type="http://schemas.openxmlformats.org/officeDocument/2006/relationships/image" Target="../media/image411.png"/><Relationship Id="rId244" Type="http://schemas.openxmlformats.org/officeDocument/2006/relationships/image" Target="../media/image242.png"/><Relationship Id="rId18" Type="http://schemas.openxmlformats.org/officeDocument/2006/relationships/image" Target="../media/image16.png"/><Relationship Id="rId39" Type="http://schemas.openxmlformats.org/officeDocument/2006/relationships/image" Target="../media/image331.png"/><Relationship Id="rId265" Type="http://schemas.openxmlformats.org/officeDocument/2006/relationships/image" Target="../media/image263.png"/><Relationship Id="rId286" Type="http://schemas.openxmlformats.org/officeDocument/2006/relationships/image" Target="../media/image284.png"/><Relationship Id="rId50" Type="http://schemas.openxmlformats.org/officeDocument/2006/relationships/image" Target="../media/image48.png"/><Relationship Id="rId104" Type="http://schemas.openxmlformats.org/officeDocument/2006/relationships/image" Target="../media/image102.png"/><Relationship Id="rId125" Type="http://schemas.openxmlformats.org/officeDocument/2006/relationships/image" Target="../media/image375.png"/><Relationship Id="rId146" Type="http://schemas.openxmlformats.org/officeDocument/2006/relationships/image" Target="../media/image385.png"/><Relationship Id="rId167" Type="http://schemas.openxmlformats.org/officeDocument/2006/relationships/image" Target="../media/image165.png"/><Relationship Id="rId188" Type="http://schemas.openxmlformats.org/officeDocument/2006/relationships/image" Target="../media/image186.png"/><Relationship Id="rId71" Type="http://schemas.openxmlformats.org/officeDocument/2006/relationships/image" Target="../media/image69.png"/><Relationship Id="rId92" Type="http://schemas.openxmlformats.org/officeDocument/2006/relationships/image" Target="../media/image365.png"/><Relationship Id="rId213" Type="http://schemas.openxmlformats.org/officeDocument/2006/relationships/image" Target="../media/image211.png"/><Relationship Id="rId234" Type="http://schemas.openxmlformats.org/officeDocument/2006/relationships/image" Target="../media/image232.png"/><Relationship Id="rId2" Type="http://schemas.openxmlformats.org/officeDocument/2006/relationships/image" Target="../media/image310.jpeg"/><Relationship Id="rId29" Type="http://schemas.openxmlformats.org/officeDocument/2006/relationships/image" Target="../media/image324.png"/><Relationship Id="rId255" Type="http://schemas.openxmlformats.org/officeDocument/2006/relationships/image" Target="../media/image253.png"/><Relationship Id="rId276" Type="http://schemas.openxmlformats.org/officeDocument/2006/relationships/image" Target="../media/image274.png"/><Relationship Id="rId297" Type="http://schemas.openxmlformats.org/officeDocument/2006/relationships/image" Target="../media/image451.png"/><Relationship Id="rId40" Type="http://schemas.openxmlformats.org/officeDocument/2006/relationships/image" Target="../media/image332.png"/><Relationship Id="rId115" Type="http://schemas.openxmlformats.org/officeDocument/2006/relationships/image" Target="../media/image113.png"/><Relationship Id="rId136" Type="http://schemas.openxmlformats.org/officeDocument/2006/relationships/image" Target="../media/image379.png"/><Relationship Id="rId157" Type="http://schemas.openxmlformats.org/officeDocument/2006/relationships/image" Target="../media/image155.png"/><Relationship Id="rId178" Type="http://schemas.openxmlformats.org/officeDocument/2006/relationships/image" Target="../media/image176.png"/><Relationship Id="rId301" Type="http://schemas.openxmlformats.org/officeDocument/2006/relationships/image" Target="../media/image452.png"/><Relationship Id="rId61" Type="http://schemas.openxmlformats.org/officeDocument/2006/relationships/image" Target="../media/image345.png"/><Relationship Id="rId82" Type="http://schemas.openxmlformats.org/officeDocument/2006/relationships/image" Target="../media/image358.png"/><Relationship Id="rId199" Type="http://schemas.openxmlformats.org/officeDocument/2006/relationships/image" Target="../media/image197.png"/><Relationship Id="rId203" Type="http://schemas.openxmlformats.org/officeDocument/2006/relationships/image" Target="../media/image201.png"/><Relationship Id="rId19" Type="http://schemas.openxmlformats.org/officeDocument/2006/relationships/image" Target="../media/image17.png"/><Relationship Id="rId224" Type="http://schemas.openxmlformats.org/officeDocument/2006/relationships/image" Target="../media/image222.png"/><Relationship Id="rId245" Type="http://schemas.openxmlformats.org/officeDocument/2006/relationships/image" Target="../media/image421.png"/><Relationship Id="rId266" Type="http://schemas.openxmlformats.org/officeDocument/2006/relationships/image" Target="../media/image264.png"/><Relationship Id="rId287" Type="http://schemas.openxmlformats.org/officeDocument/2006/relationships/image" Target="../media/image442.png"/><Relationship Id="rId30" Type="http://schemas.openxmlformats.org/officeDocument/2006/relationships/image" Target="../media/image28.png"/><Relationship Id="rId105" Type="http://schemas.openxmlformats.org/officeDocument/2006/relationships/image" Target="../media/image103.png"/><Relationship Id="rId126" Type="http://schemas.openxmlformats.org/officeDocument/2006/relationships/image" Target="../media/image124.png"/><Relationship Id="rId147" Type="http://schemas.openxmlformats.org/officeDocument/2006/relationships/image" Target="../media/image386.png"/><Relationship Id="rId168" Type="http://schemas.openxmlformats.org/officeDocument/2006/relationships/image" Target="../media/image166.png"/><Relationship Id="rId51" Type="http://schemas.openxmlformats.org/officeDocument/2006/relationships/image" Target="../media/image49.png"/><Relationship Id="rId72" Type="http://schemas.openxmlformats.org/officeDocument/2006/relationships/image" Target="../media/image70.png"/><Relationship Id="rId93" Type="http://schemas.openxmlformats.org/officeDocument/2006/relationships/image" Target="../media/image366.png"/><Relationship Id="rId189" Type="http://schemas.openxmlformats.org/officeDocument/2006/relationships/image" Target="../media/image187.png"/><Relationship Id="rId3" Type="http://schemas.openxmlformats.org/officeDocument/2006/relationships/image" Target="../media/image309.emf"/><Relationship Id="rId214" Type="http://schemas.openxmlformats.org/officeDocument/2006/relationships/image" Target="../media/image407.png"/><Relationship Id="rId235" Type="http://schemas.openxmlformats.org/officeDocument/2006/relationships/image" Target="../media/image233.png"/><Relationship Id="rId256" Type="http://schemas.openxmlformats.org/officeDocument/2006/relationships/image" Target="../media/image254.png"/><Relationship Id="rId277" Type="http://schemas.openxmlformats.org/officeDocument/2006/relationships/image" Target="../media/image275.png"/><Relationship Id="rId298" Type="http://schemas.openxmlformats.org/officeDocument/2006/relationships/image" Target="../media/image296.png"/><Relationship Id="rId116" Type="http://schemas.openxmlformats.org/officeDocument/2006/relationships/image" Target="../media/image114.png"/><Relationship Id="rId137" Type="http://schemas.openxmlformats.org/officeDocument/2006/relationships/image" Target="../media/image135.png"/><Relationship Id="rId158" Type="http://schemas.openxmlformats.org/officeDocument/2006/relationships/image" Target="../media/image393.png"/><Relationship Id="rId302" Type="http://schemas.openxmlformats.org/officeDocument/2006/relationships/image" Target="../media/image300.png"/><Relationship Id="rId20" Type="http://schemas.openxmlformats.org/officeDocument/2006/relationships/image" Target="../media/image18.png"/><Relationship Id="rId41" Type="http://schemas.openxmlformats.org/officeDocument/2006/relationships/image" Target="../media/image333.png"/><Relationship Id="rId62" Type="http://schemas.openxmlformats.org/officeDocument/2006/relationships/image" Target="../media/image346.png"/><Relationship Id="rId83" Type="http://schemas.openxmlformats.org/officeDocument/2006/relationships/image" Target="../media/image359.png"/><Relationship Id="rId179" Type="http://schemas.openxmlformats.org/officeDocument/2006/relationships/image" Target="../media/image402.png"/><Relationship Id="rId190" Type="http://schemas.openxmlformats.org/officeDocument/2006/relationships/image" Target="../media/image188.png"/><Relationship Id="rId204" Type="http://schemas.openxmlformats.org/officeDocument/2006/relationships/image" Target="../media/image202.png"/><Relationship Id="rId225" Type="http://schemas.openxmlformats.org/officeDocument/2006/relationships/image" Target="../media/image412.png"/><Relationship Id="rId246" Type="http://schemas.openxmlformats.org/officeDocument/2006/relationships/image" Target="../media/image422.png"/><Relationship Id="rId267" Type="http://schemas.openxmlformats.org/officeDocument/2006/relationships/image" Target="../media/image265.png"/><Relationship Id="rId288" Type="http://schemas.openxmlformats.org/officeDocument/2006/relationships/image" Target="../media/image286.png"/><Relationship Id="rId106" Type="http://schemas.openxmlformats.org/officeDocument/2006/relationships/image" Target="../media/image104.png"/><Relationship Id="rId127" Type="http://schemas.openxmlformats.org/officeDocument/2006/relationships/image" Target="../media/image125.png"/><Relationship Id="rId10" Type="http://schemas.openxmlformats.org/officeDocument/2006/relationships/image" Target="../media/image8.png"/><Relationship Id="rId31" Type="http://schemas.openxmlformats.org/officeDocument/2006/relationships/image" Target="../media/image325.png"/><Relationship Id="rId52" Type="http://schemas.openxmlformats.org/officeDocument/2006/relationships/image" Target="../media/image338.png"/><Relationship Id="rId73" Type="http://schemas.openxmlformats.org/officeDocument/2006/relationships/image" Target="../media/image71.png"/><Relationship Id="rId94" Type="http://schemas.openxmlformats.org/officeDocument/2006/relationships/image" Target="../media/image367.png"/><Relationship Id="rId148" Type="http://schemas.openxmlformats.org/officeDocument/2006/relationships/image" Target="../media/image387.png"/><Relationship Id="rId169" Type="http://schemas.openxmlformats.org/officeDocument/2006/relationships/image" Target="../media/image396.png"/><Relationship Id="rId4" Type="http://schemas.openxmlformats.org/officeDocument/2006/relationships/image" Target="../media/image2.png"/><Relationship Id="rId180" Type="http://schemas.openxmlformats.org/officeDocument/2006/relationships/image" Target="../media/image178.png"/><Relationship Id="rId215" Type="http://schemas.openxmlformats.org/officeDocument/2006/relationships/image" Target="../media/image213.png"/><Relationship Id="rId236" Type="http://schemas.openxmlformats.org/officeDocument/2006/relationships/image" Target="../media/image234.png"/><Relationship Id="rId257" Type="http://schemas.openxmlformats.org/officeDocument/2006/relationships/image" Target="../media/image429.png"/><Relationship Id="rId278" Type="http://schemas.openxmlformats.org/officeDocument/2006/relationships/image" Target="../media/image276.png"/><Relationship Id="rId303" Type="http://schemas.openxmlformats.org/officeDocument/2006/relationships/image" Target="../media/image301.png"/><Relationship Id="rId42" Type="http://schemas.openxmlformats.org/officeDocument/2006/relationships/image" Target="../media/image334.png"/><Relationship Id="rId84" Type="http://schemas.openxmlformats.org/officeDocument/2006/relationships/image" Target="../media/image82.png"/><Relationship Id="rId138" Type="http://schemas.openxmlformats.org/officeDocument/2006/relationships/image" Target="../media/image380.png"/><Relationship Id="rId191" Type="http://schemas.openxmlformats.org/officeDocument/2006/relationships/image" Target="../media/image189.png"/><Relationship Id="rId205" Type="http://schemas.openxmlformats.org/officeDocument/2006/relationships/image" Target="../media/image203.png"/><Relationship Id="rId247" Type="http://schemas.openxmlformats.org/officeDocument/2006/relationships/image" Target="../media/image423.png"/><Relationship Id="rId107" Type="http://schemas.openxmlformats.org/officeDocument/2006/relationships/image" Target="../media/image370.png"/><Relationship Id="rId289" Type="http://schemas.openxmlformats.org/officeDocument/2006/relationships/image" Target="../media/image443.png"/><Relationship Id="rId11" Type="http://schemas.openxmlformats.org/officeDocument/2006/relationships/image" Target="../media/image313.png"/><Relationship Id="rId53" Type="http://schemas.openxmlformats.org/officeDocument/2006/relationships/image" Target="../media/image51.png"/><Relationship Id="rId149" Type="http://schemas.openxmlformats.org/officeDocument/2006/relationships/image" Target="../media/image147.png"/><Relationship Id="rId95" Type="http://schemas.openxmlformats.org/officeDocument/2006/relationships/image" Target="../media/image93.png"/><Relationship Id="rId160" Type="http://schemas.openxmlformats.org/officeDocument/2006/relationships/image" Target="../media/image158.png"/><Relationship Id="rId216" Type="http://schemas.openxmlformats.org/officeDocument/2006/relationships/image" Target="../media/image408.png"/><Relationship Id="rId258" Type="http://schemas.openxmlformats.org/officeDocument/2006/relationships/image" Target="../media/image256.png"/><Relationship Id="rId22" Type="http://schemas.openxmlformats.org/officeDocument/2006/relationships/image" Target="../media/image318.png"/><Relationship Id="rId64" Type="http://schemas.openxmlformats.org/officeDocument/2006/relationships/image" Target="../media/image347.png"/><Relationship Id="rId118" Type="http://schemas.openxmlformats.org/officeDocument/2006/relationships/image" Target="../media/image116.png"/><Relationship Id="rId171" Type="http://schemas.openxmlformats.org/officeDocument/2006/relationships/image" Target="../media/image397.png"/><Relationship Id="rId227" Type="http://schemas.openxmlformats.org/officeDocument/2006/relationships/image" Target="../media/image225.png"/><Relationship Id="rId269" Type="http://schemas.openxmlformats.org/officeDocument/2006/relationships/image" Target="../media/image432.png"/><Relationship Id="rId33" Type="http://schemas.openxmlformats.org/officeDocument/2006/relationships/image" Target="../media/image326.png"/><Relationship Id="rId129" Type="http://schemas.openxmlformats.org/officeDocument/2006/relationships/image" Target="../media/image127.png"/><Relationship Id="rId280" Type="http://schemas.openxmlformats.org/officeDocument/2006/relationships/image" Target="../media/image437.png"/><Relationship Id="rId75" Type="http://schemas.openxmlformats.org/officeDocument/2006/relationships/image" Target="../media/image351.png"/><Relationship Id="rId140" Type="http://schemas.openxmlformats.org/officeDocument/2006/relationships/image" Target="../media/image381.png"/><Relationship Id="rId182" Type="http://schemas.openxmlformats.org/officeDocument/2006/relationships/image" Target="../media/image180.png"/><Relationship Id="rId6" Type="http://schemas.openxmlformats.org/officeDocument/2006/relationships/image" Target="../media/image4.png"/><Relationship Id="rId238" Type="http://schemas.openxmlformats.org/officeDocument/2006/relationships/image" Target="../media/image236.png"/><Relationship Id="rId291" Type="http://schemas.openxmlformats.org/officeDocument/2006/relationships/image" Target="../media/image445.png"/><Relationship Id="rId305" Type="http://schemas.openxmlformats.org/officeDocument/2006/relationships/image" Target="../media/image303.png"/></Relationships>
</file>

<file path=ppt/slideLayouts/_rels/slideLayout5.xml.rels><?xml version="1.0" encoding="UTF-8" standalone="yes"?>
<Relationships xmlns="http://schemas.openxmlformats.org/package/2006/relationships"><Relationship Id="rId117" Type="http://schemas.openxmlformats.org/officeDocument/2006/relationships/image" Target="../media/image115.png"/><Relationship Id="rId299" Type="http://schemas.openxmlformats.org/officeDocument/2006/relationships/image" Target="../media/image297.png"/><Relationship Id="rId21" Type="http://schemas.openxmlformats.org/officeDocument/2006/relationships/image" Target="../media/image19.png"/><Relationship Id="rId63" Type="http://schemas.openxmlformats.org/officeDocument/2006/relationships/image" Target="../media/image61.png"/><Relationship Id="rId159" Type="http://schemas.openxmlformats.org/officeDocument/2006/relationships/image" Target="../media/image394.png"/><Relationship Id="rId170" Type="http://schemas.openxmlformats.org/officeDocument/2006/relationships/image" Target="../media/image168.png"/><Relationship Id="rId226" Type="http://schemas.openxmlformats.org/officeDocument/2006/relationships/image" Target="../media/image413.png"/><Relationship Id="rId268" Type="http://schemas.openxmlformats.org/officeDocument/2006/relationships/image" Target="../media/image266.png"/><Relationship Id="rId32" Type="http://schemas.openxmlformats.org/officeDocument/2006/relationships/image" Target="../media/image30.png"/><Relationship Id="rId74" Type="http://schemas.openxmlformats.org/officeDocument/2006/relationships/image" Target="../media/image72.png"/><Relationship Id="rId128" Type="http://schemas.openxmlformats.org/officeDocument/2006/relationships/image" Target="../media/image126.png"/><Relationship Id="rId5" Type="http://schemas.openxmlformats.org/officeDocument/2006/relationships/image" Target="../media/image3.png"/><Relationship Id="rId181" Type="http://schemas.openxmlformats.org/officeDocument/2006/relationships/image" Target="../media/image403.png"/><Relationship Id="rId237" Type="http://schemas.openxmlformats.org/officeDocument/2006/relationships/image" Target="../media/image419.png"/><Relationship Id="rId279" Type="http://schemas.openxmlformats.org/officeDocument/2006/relationships/image" Target="../media/image277.png"/><Relationship Id="rId43" Type="http://schemas.openxmlformats.org/officeDocument/2006/relationships/image" Target="../media/image41.png"/><Relationship Id="rId139" Type="http://schemas.openxmlformats.org/officeDocument/2006/relationships/image" Target="../media/image137.png"/><Relationship Id="rId290" Type="http://schemas.openxmlformats.org/officeDocument/2006/relationships/image" Target="../media/image444.png"/><Relationship Id="rId304" Type="http://schemas.openxmlformats.org/officeDocument/2006/relationships/image" Target="../media/image302.png"/><Relationship Id="rId85" Type="http://schemas.openxmlformats.org/officeDocument/2006/relationships/image" Target="../media/image360.png"/><Relationship Id="rId150" Type="http://schemas.openxmlformats.org/officeDocument/2006/relationships/image" Target="../media/image148.png"/><Relationship Id="rId192" Type="http://schemas.openxmlformats.org/officeDocument/2006/relationships/image" Target="../media/image190.png"/><Relationship Id="rId206" Type="http://schemas.openxmlformats.org/officeDocument/2006/relationships/image" Target="../media/image204.png"/><Relationship Id="rId248" Type="http://schemas.openxmlformats.org/officeDocument/2006/relationships/image" Target="../media/image424.png"/><Relationship Id="rId12" Type="http://schemas.openxmlformats.org/officeDocument/2006/relationships/image" Target="../media/image10.png"/><Relationship Id="rId108" Type="http://schemas.openxmlformats.org/officeDocument/2006/relationships/image" Target="../media/image371.png"/><Relationship Id="rId54" Type="http://schemas.openxmlformats.org/officeDocument/2006/relationships/image" Target="../media/image339.png"/><Relationship Id="rId96" Type="http://schemas.openxmlformats.org/officeDocument/2006/relationships/image" Target="../media/image94.png"/><Relationship Id="rId161" Type="http://schemas.openxmlformats.org/officeDocument/2006/relationships/image" Target="../media/image159.png"/><Relationship Id="rId217" Type="http://schemas.openxmlformats.org/officeDocument/2006/relationships/image" Target="../media/image215.png"/><Relationship Id="rId259" Type="http://schemas.openxmlformats.org/officeDocument/2006/relationships/image" Target="../media/image430.png"/><Relationship Id="rId23" Type="http://schemas.openxmlformats.org/officeDocument/2006/relationships/image" Target="../media/image319.png"/><Relationship Id="rId119" Type="http://schemas.openxmlformats.org/officeDocument/2006/relationships/image" Target="../media/image117.png"/><Relationship Id="rId270" Type="http://schemas.openxmlformats.org/officeDocument/2006/relationships/image" Target="../media/image433.png"/><Relationship Id="rId44" Type="http://schemas.openxmlformats.org/officeDocument/2006/relationships/image" Target="../media/image335.png"/><Relationship Id="rId65" Type="http://schemas.openxmlformats.org/officeDocument/2006/relationships/image" Target="../media/image348.png"/><Relationship Id="rId86" Type="http://schemas.openxmlformats.org/officeDocument/2006/relationships/image" Target="../media/image84.png"/><Relationship Id="rId130" Type="http://schemas.openxmlformats.org/officeDocument/2006/relationships/image" Target="../media/image128.png"/><Relationship Id="rId151" Type="http://schemas.openxmlformats.org/officeDocument/2006/relationships/image" Target="../media/image388.png"/><Relationship Id="rId172" Type="http://schemas.openxmlformats.org/officeDocument/2006/relationships/image" Target="../media/image398.png"/><Relationship Id="rId193" Type="http://schemas.openxmlformats.org/officeDocument/2006/relationships/image" Target="../media/image191.png"/><Relationship Id="rId207" Type="http://schemas.openxmlformats.org/officeDocument/2006/relationships/image" Target="../media/image404.png"/><Relationship Id="rId228" Type="http://schemas.openxmlformats.org/officeDocument/2006/relationships/image" Target="../media/image226.png"/><Relationship Id="rId249" Type="http://schemas.openxmlformats.org/officeDocument/2006/relationships/image" Target="../media/image425.png"/><Relationship Id="rId13" Type="http://schemas.openxmlformats.org/officeDocument/2006/relationships/image" Target="../media/image314.png"/><Relationship Id="rId109" Type="http://schemas.openxmlformats.org/officeDocument/2006/relationships/image" Target="../media/image372.png"/><Relationship Id="rId260" Type="http://schemas.openxmlformats.org/officeDocument/2006/relationships/image" Target="../media/image431.png"/><Relationship Id="rId281" Type="http://schemas.openxmlformats.org/officeDocument/2006/relationships/image" Target="../media/image438.png"/><Relationship Id="rId34" Type="http://schemas.openxmlformats.org/officeDocument/2006/relationships/image" Target="../media/image327.png"/><Relationship Id="rId55" Type="http://schemas.openxmlformats.org/officeDocument/2006/relationships/image" Target="../media/image340.png"/><Relationship Id="rId76" Type="http://schemas.openxmlformats.org/officeDocument/2006/relationships/image" Target="../media/image352.png"/><Relationship Id="rId97" Type="http://schemas.openxmlformats.org/officeDocument/2006/relationships/image" Target="../media/image95.png"/><Relationship Id="rId120" Type="http://schemas.openxmlformats.org/officeDocument/2006/relationships/image" Target="../media/image118.png"/><Relationship Id="rId141" Type="http://schemas.openxmlformats.org/officeDocument/2006/relationships/image" Target="../media/image139.png"/><Relationship Id="rId7" Type="http://schemas.openxmlformats.org/officeDocument/2006/relationships/image" Target="../media/image5.png"/><Relationship Id="rId162" Type="http://schemas.openxmlformats.org/officeDocument/2006/relationships/image" Target="../media/image160.png"/><Relationship Id="rId183" Type="http://schemas.openxmlformats.org/officeDocument/2006/relationships/image" Target="../media/image181.png"/><Relationship Id="rId218" Type="http://schemas.openxmlformats.org/officeDocument/2006/relationships/image" Target="../media/image409.png"/><Relationship Id="rId239" Type="http://schemas.openxmlformats.org/officeDocument/2006/relationships/image" Target="../media/image237.png"/><Relationship Id="rId250" Type="http://schemas.openxmlformats.org/officeDocument/2006/relationships/image" Target="../media/image248.png"/><Relationship Id="rId271" Type="http://schemas.openxmlformats.org/officeDocument/2006/relationships/image" Target="../media/image434.png"/><Relationship Id="rId292" Type="http://schemas.openxmlformats.org/officeDocument/2006/relationships/image" Target="../media/image446.png"/><Relationship Id="rId306" Type="http://schemas.openxmlformats.org/officeDocument/2006/relationships/image" Target="../media/image453.png"/><Relationship Id="rId24" Type="http://schemas.openxmlformats.org/officeDocument/2006/relationships/image" Target="../media/image320.png"/><Relationship Id="rId45" Type="http://schemas.openxmlformats.org/officeDocument/2006/relationships/image" Target="../media/image43.png"/><Relationship Id="rId66" Type="http://schemas.openxmlformats.org/officeDocument/2006/relationships/image" Target="../media/image64.png"/><Relationship Id="rId87" Type="http://schemas.openxmlformats.org/officeDocument/2006/relationships/image" Target="../media/image361.png"/><Relationship Id="rId110" Type="http://schemas.openxmlformats.org/officeDocument/2006/relationships/image" Target="../media/image108.png"/><Relationship Id="rId131" Type="http://schemas.openxmlformats.org/officeDocument/2006/relationships/image" Target="../media/image129.png"/><Relationship Id="rId152" Type="http://schemas.openxmlformats.org/officeDocument/2006/relationships/image" Target="../media/image150.png"/><Relationship Id="rId173" Type="http://schemas.openxmlformats.org/officeDocument/2006/relationships/image" Target="../media/image399.png"/><Relationship Id="rId194" Type="http://schemas.openxmlformats.org/officeDocument/2006/relationships/image" Target="../media/image192.png"/><Relationship Id="rId208" Type="http://schemas.openxmlformats.org/officeDocument/2006/relationships/image" Target="../media/image405.png"/><Relationship Id="rId229" Type="http://schemas.openxmlformats.org/officeDocument/2006/relationships/image" Target="../media/image414.png"/><Relationship Id="rId240" Type="http://schemas.openxmlformats.org/officeDocument/2006/relationships/image" Target="../media/image238.png"/><Relationship Id="rId261" Type="http://schemas.openxmlformats.org/officeDocument/2006/relationships/image" Target="../media/image259.png"/><Relationship Id="rId14" Type="http://schemas.openxmlformats.org/officeDocument/2006/relationships/image" Target="../media/image315.png"/><Relationship Id="rId35" Type="http://schemas.openxmlformats.org/officeDocument/2006/relationships/image" Target="../media/image328.png"/><Relationship Id="rId56" Type="http://schemas.openxmlformats.org/officeDocument/2006/relationships/image" Target="../media/image341.png"/><Relationship Id="rId77" Type="http://schemas.openxmlformats.org/officeDocument/2006/relationships/image" Target="../media/image353.png"/><Relationship Id="rId100" Type="http://schemas.openxmlformats.org/officeDocument/2006/relationships/image" Target="../media/image98.png"/><Relationship Id="rId282" Type="http://schemas.openxmlformats.org/officeDocument/2006/relationships/image" Target="../media/image439.png"/><Relationship Id="rId8" Type="http://schemas.openxmlformats.org/officeDocument/2006/relationships/image" Target="../media/image311.png"/><Relationship Id="rId98" Type="http://schemas.openxmlformats.org/officeDocument/2006/relationships/image" Target="../media/image368.png"/><Relationship Id="rId121" Type="http://schemas.openxmlformats.org/officeDocument/2006/relationships/image" Target="../media/image119.png"/><Relationship Id="rId142" Type="http://schemas.openxmlformats.org/officeDocument/2006/relationships/image" Target="../media/image382.png"/><Relationship Id="rId163" Type="http://schemas.openxmlformats.org/officeDocument/2006/relationships/image" Target="../media/image161.png"/><Relationship Id="rId184" Type="http://schemas.openxmlformats.org/officeDocument/2006/relationships/image" Target="../media/image182.png"/><Relationship Id="rId219" Type="http://schemas.openxmlformats.org/officeDocument/2006/relationships/image" Target="../media/image410.png"/><Relationship Id="rId230" Type="http://schemas.openxmlformats.org/officeDocument/2006/relationships/image" Target="../media/image415.png"/><Relationship Id="rId251" Type="http://schemas.openxmlformats.org/officeDocument/2006/relationships/image" Target="../media/image426.png"/><Relationship Id="rId25" Type="http://schemas.openxmlformats.org/officeDocument/2006/relationships/image" Target="../media/image321.png"/><Relationship Id="rId46" Type="http://schemas.openxmlformats.org/officeDocument/2006/relationships/image" Target="../media/image336.png"/><Relationship Id="rId67" Type="http://schemas.openxmlformats.org/officeDocument/2006/relationships/image" Target="../media/image349.png"/><Relationship Id="rId272" Type="http://schemas.openxmlformats.org/officeDocument/2006/relationships/image" Target="../media/image435.png"/><Relationship Id="rId293" Type="http://schemas.openxmlformats.org/officeDocument/2006/relationships/image" Target="../media/image447.png"/><Relationship Id="rId307" Type="http://schemas.openxmlformats.org/officeDocument/2006/relationships/image" Target="../media/image305.png"/><Relationship Id="rId88" Type="http://schemas.openxmlformats.org/officeDocument/2006/relationships/image" Target="../media/image362.png"/><Relationship Id="rId111" Type="http://schemas.openxmlformats.org/officeDocument/2006/relationships/image" Target="../media/image109.png"/><Relationship Id="rId132" Type="http://schemas.openxmlformats.org/officeDocument/2006/relationships/image" Target="../media/image130.png"/><Relationship Id="rId153" Type="http://schemas.openxmlformats.org/officeDocument/2006/relationships/image" Target="../media/image389.png"/><Relationship Id="rId174" Type="http://schemas.openxmlformats.org/officeDocument/2006/relationships/image" Target="../media/image400.png"/><Relationship Id="rId195" Type="http://schemas.openxmlformats.org/officeDocument/2006/relationships/image" Target="../media/image193.png"/><Relationship Id="rId209" Type="http://schemas.openxmlformats.org/officeDocument/2006/relationships/image" Target="../media/image207.png"/><Relationship Id="rId220" Type="http://schemas.openxmlformats.org/officeDocument/2006/relationships/image" Target="../media/image218.png"/><Relationship Id="rId241" Type="http://schemas.openxmlformats.org/officeDocument/2006/relationships/image" Target="../media/image239.png"/><Relationship Id="rId15" Type="http://schemas.openxmlformats.org/officeDocument/2006/relationships/image" Target="../media/image13.png"/><Relationship Id="rId36" Type="http://schemas.openxmlformats.org/officeDocument/2006/relationships/image" Target="../media/image329.png"/><Relationship Id="rId57" Type="http://schemas.openxmlformats.org/officeDocument/2006/relationships/image" Target="../media/image342.png"/><Relationship Id="rId262" Type="http://schemas.openxmlformats.org/officeDocument/2006/relationships/image" Target="../media/image260.png"/><Relationship Id="rId283" Type="http://schemas.openxmlformats.org/officeDocument/2006/relationships/image" Target="../media/image440.png"/><Relationship Id="rId78" Type="http://schemas.openxmlformats.org/officeDocument/2006/relationships/image" Target="../media/image354.png"/><Relationship Id="rId99" Type="http://schemas.openxmlformats.org/officeDocument/2006/relationships/image" Target="../media/image369.png"/><Relationship Id="rId101" Type="http://schemas.openxmlformats.org/officeDocument/2006/relationships/image" Target="../media/image99.png"/><Relationship Id="rId122" Type="http://schemas.openxmlformats.org/officeDocument/2006/relationships/image" Target="../media/image373.png"/><Relationship Id="rId143" Type="http://schemas.openxmlformats.org/officeDocument/2006/relationships/image" Target="../media/image141.png"/><Relationship Id="rId164" Type="http://schemas.openxmlformats.org/officeDocument/2006/relationships/image" Target="../media/image162.png"/><Relationship Id="rId185" Type="http://schemas.openxmlformats.org/officeDocument/2006/relationships/image" Target="../media/image183.png"/><Relationship Id="rId9" Type="http://schemas.openxmlformats.org/officeDocument/2006/relationships/image" Target="../media/image312.png"/><Relationship Id="rId210" Type="http://schemas.openxmlformats.org/officeDocument/2006/relationships/image" Target="../media/image208.png"/><Relationship Id="rId26" Type="http://schemas.openxmlformats.org/officeDocument/2006/relationships/image" Target="../media/image24.png"/><Relationship Id="rId231" Type="http://schemas.openxmlformats.org/officeDocument/2006/relationships/image" Target="../media/image416.png"/><Relationship Id="rId252" Type="http://schemas.openxmlformats.org/officeDocument/2006/relationships/image" Target="../media/image250.png"/><Relationship Id="rId273" Type="http://schemas.openxmlformats.org/officeDocument/2006/relationships/image" Target="../media/image271.png"/><Relationship Id="rId294" Type="http://schemas.openxmlformats.org/officeDocument/2006/relationships/image" Target="../media/image448.png"/><Relationship Id="rId308" Type="http://schemas.openxmlformats.org/officeDocument/2006/relationships/image" Target="../media/image306.png"/><Relationship Id="rId47" Type="http://schemas.openxmlformats.org/officeDocument/2006/relationships/image" Target="../media/image337.png"/><Relationship Id="rId68" Type="http://schemas.openxmlformats.org/officeDocument/2006/relationships/image" Target="../media/image66.png"/><Relationship Id="rId89" Type="http://schemas.openxmlformats.org/officeDocument/2006/relationships/image" Target="../media/image363.png"/><Relationship Id="rId112" Type="http://schemas.openxmlformats.org/officeDocument/2006/relationships/image" Target="../media/image110.png"/><Relationship Id="rId133" Type="http://schemas.openxmlformats.org/officeDocument/2006/relationships/image" Target="../media/image376.png"/><Relationship Id="rId154" Type="http://schemas.openxmlformats.org/officeDocument/2006/relationships/image" Target="../media/image390.png"/><Relationship Id="rId175" Type="http://schemas.openxmlformats.org/officeDocument/2006/relationships/image" Target="../media/image173.png"/><Relationship Id="rId196" Type="http://schemas.openxmlformats.org/officeDocument/2006/relationships/image" Target="../media/image194.png"/><Relationship Id="rId200" Type="http://schemas.openxmlformats.org/officeDocument/2006/relationships/image" Target="../media/image198.png"/><Relationship Id="rId16" Type="http://schemas.openxmlformats.org/officeDocument/2006/relationships/image" Target="../media/image316.png"/><Relationship Id="rId221" Type="http://schemas.openxmlformats.org/officeDocument/2006/relationships/image" Target="../media/image219.png"/><Relationship Id="rId242" Type="http://schemas.openxmlformats.org/officeDocument/2006/relationships/image" Target="../media/image420.png"/><Relationship Id="rId263" Type="http://schemas.openxmlformats.org/officeDocument/2006/relationships/image" Target="../media/image261.png"/><Relationship Id="rId284" Type="http://schemas.openxmlformats.org/officeDocument/2006/relationships/image" Target="../media/image441.png"/><Relationship Id="rId37" Type="http://schemas.openxmlformats.org/officeDocument/2006/relationships/image" Target="../media/image330.png"/><Relationship Id="rId58" Type="http://schemas.openxmlformats.org/officeDocument/2006/relationships/image" Target="../media/image56.png"/><Relationship Id="rId79" Type="http://schemas.openxmlformats.org/officeDocument/2006/relationships/image" Target="../media/image355.png"/><Relationship Id="rId102" Type="http://schemas.openxmlformats.org/officeDocument/2006/relationships/image" Target="../media/image100.png"/><Relationship Id="rId123" Type="http://schemas.openxmlformats.org/officeDocument/2006/relationships/image" Target="../media/image121.png"/><Relationship Id="rId144" Type="http://schemas.openxmlformats.org/officeDocument/2006/relationships/image" Target="../media/image383.png"/><Relationship Id="rId90" Type="http://schemas.openxmlformats.org/officeDocument/2006/relationships/image" Target="../media/image364.png"/><Relationship Id="rId165" Type="http://schemas.openxmlformats.org/officeDocument/2006/relationships/image" Target="../media/image395.png"/><Relationship Id="rId186" Type="http://schemas.openxmlformats.org/officeDocument/2006/relationships/image" Target="../media/image184.png"/><Relationship Id="rId211" Type="http://schemas.openxmlformats.org/officeDocument/2006/relationships/image" Target="../media/image406.png"/><Relationship Id="rId232" Type="http://schemas.openxmlformats.org/officeDocument/2006/relationships/image" Target="../media/image417.png"/><Relationship Id="rId253" Type="http://schemas.openxmlformats.org/officeDocument/2006/relationships/image" Target="../media/image427.png"/><Relationship Id="rId274" Type="http://schemas.openxmlformats.org/officeDocument/2006/relationships/image" Target="../media/image436.png"/><Relationship Id="rId295" Type="http://schemas.openxmlformats.org/officeDocument/2006/relationships/image" Target="../media/image449.png"/><Relationship Id="rId309" Type="http://schemas.openxmlformats.org/officeDocument/2006/relationships/image" Target="../media/image454.png"/><Relationship Id="rId27" Type="http://schemas.openxmlformats.org/officeDocument/2006/relationships/image" Target="../media/image322.png"/><Relationship Id="rId48" Type="http://schemas.openxmlformats.org/officeDocument/2006/relationships/image" Target="../media/image46.png"/><Relationship Id="rId69" Type="http://schemas.openxmlformats.org/officeDocument/2006/relationships/image" Target="../media/image67.png"/><Relationship Id="rId113" Type="http://schemas.openxmlformats.org/officeDocument/2006/relationships/image" Target="../media/image111.png"/><Relationship Id="rId134" Type="http://schemas.openxmlformats.org/officeDocument/2006/relationships/image" Target="../media/image377.png"/><Relationship Id="rId80" Type="http://schemas.openxmlformats.org/officeDocument/2006/relationships/image" Target="../media/image356.png"/><Relationship Id="rId155" Type="http://schemas.openxmlformats.org/officeDocument/2006/relationships/image" Target="../media/image391.png"/><Relationship Id="rId176" Type="http://schemas.openxmlformats.org/officeDocument/2006/relationships/image" Target="../media/image174.png"/><Relationship Id="rId197" Type="http://schemas.openxmlformats.org/officeDocument/2006/relationships/image" Target="../media/image195.png"/><Relationship Id="rId201" Type="http://schemas.openxmlformats.org/officeDocument/2006/relationships/image" Target="../media/image199.png"/><Relationship Id="rId222" Type="http://schemas.openxmlformats.org/officeDocument/2006/relationships/image" Target="../media/image220.png"/><Relationship Id="rId243" Type="http://schemas.openxmlformats.org/officeDocument/2006/relationships/image" Target="../media/image241.png"/><Relationship Id="rId264" Type="http://schemas.openxmlformats.org/officeDocument/2006/relationships/image" Target="../media/image262.png"/><Relationship Id="rId285" Type="http://schemas.openxmlformats.org/officeDocument/2006/relationships/image" Target="../media/image283.png"/><Relationship Id="rId17" Type="http://schemas.openxmlformats.org/officeDocument/2006/relationships/image" Target="../media/image317.png"/><Relationship Id="rId38" Type="http://schemas.openxmlformats.org/officeDocument/2006/relationships/image" Target="../media/image36.png"/><Relationship Id="rId59" Type="http://schemas.openxmlformats.org/officeDocument/2006/relationships/image" Target="../media/image343.png"/><Relationship Id="rId103" Type="http://schemas.openxmlformats.org/officeDocument/2006/relationships/image" Target="../media/image101.png"/><Relationship Id="rId124" Type="http://schemas.openxmlformats.org/officeDocument/2006/relationships/image" Target="../media/image374.png"/><Relationship Id="rId70" Type="http://schemas.openxmlformats.org/officeDocument/2006/relationships/image" Target="../media/image350.png"/><Relationship Id="rId91" Type="http://schemas.openxmlformats.org/officeDocument/2006/relationships/image" Target="../media/image89.png"/><Relationship Id="rId145" Type="http://schemas.openxmlformats.org/officeDocument/2006/relationships/image" Target="../media/image384.png"/><Relationship Id="rId166" Type="http://schemas.openxmlformats.org/officeDocument/2006/relationships/image" Target="../media/image164.png"/><Relationship Id="rId187" Type="http://schemas.openxmlformats.org/officeDocument/2006/relationships/image" Target="../media/image185.png"/><Relationship Id="rId1" Type="http://schemas.openxmlformats.org/officeDocument/2006/relationships/slideMaster" Target="../slideMasters/slideMaster1.xml"/><Relationship Id="rId212" Type="http://schemas.openxmlformats.org/officeDocument/2006/relationships/image" Target="../media/image210.png"/><Relationship Id="rId233" Type="http://schemas.openxmlformats.org/officeDocument/2006/relationships/image" Target="../media/image418.png"/><Relationship Id="rId254" Type="http://schemas.openxmlformats.org/officeDocument/2006/relationships/image" Target="../media/image428.png"/><Relationship Id="rId28" Type="http://schemas.openxmlformats.org/officeDocument/2006/relationships/image" Target="../media/image323.png"/><Relationship Id="rId49" Type="http://schemas.openxmlformats.org/officeDocument/2006/relationships/image" Target="../media/image47.png"/><Relationship Id="rId114" Type="http://schemas.openxmlformats.org/officeDocument/2006/relationships/image" Target="../media/image112.png"/><Relationship Id="rId275" Type="http://schemas.openxmlformats.org/officeDocument/2006/relationships/image" Target="../media/image273.png"/><Relationship Id="rId296" Type="http://schemas.openxmlformats.org/officeDocument/2006/relationships/image" Target="../media/image450.png"/><Relationship Id="rId300" Type="http://schemas.openxmlformats.org/officeDocument/2006/relationships/image" Target="../media/image298.png"/><Relationship Id="rId60" Type="http://schemas.openxmlformats.org/officeDocument/2006/relationships/image" Target="../media/image344.png"/><Relationship Id="rId81" Type="http://schemas.openxmlformats.org/officeDocument/2006/relationships/image" Target="../media/image357.png"/><Relationship Id="rId135" Type="http://schemas.openxmlformats.org/officeDocument/2006/relationships/image" Target="../media/image378.png"/><Relationship Id="rId156" Type="http://schemas.openxmlformats.org/officeDocument/2006/relationships/image" Target="../media/image392.png"/><Relationship Id="rId177" Type="http://schemas.openxmlformats.org/officeDocument/2006/relationships/image" Target="../media/image401.png"/><Relationship Id="rId198" Type="http://schemas.openxmlformats.org/officeDocument/2006/relationships/image" Target="../media/image196.png"/><Relationship Id="rId202" Type="http://schemas.openxmlformats.org/officeDocument/2006/relationships/image" Target="../media/image200.png"/><Relationship Id="rId223" Type="http://schemas.openxmlformats.org/officeDocument/2006/relationships/image" Target="../media/image411.png"/><Relationship Id="rId244" Type="http://schemas.openxmlformats.org/officeDocument/2006/relationships/image" Target="../media/image242.png"/><Relationship Id="rId18" Type="http://schemas.openxmlformats.org/officeDocument/2006/relationships/image" Target="../media/image16.png"/><Relationship Id="rId39" Type="http://schemas.openxmlformats.org/officeDocument/2006/relationships/image" Target="../media/image331.png"/><Relationship Id="rId265" Type="http://schemas.openxmlformats.org/officeDocument/2006/relationships/image" Target="../media/image263.png"/><Relationship Id="rId286" Type="http://schemas.openxmlformats.org/officeDocument/2006/relationships/image" Target="../media/image284.png"/><Relationship Id="rId50" Type="http://schemas.openxmlformats.org/officeDocument/2006/relationships/image" Target="../media/image48.png"/><Relationship Id="rId104" Type="http://schemas.openxmlformats.org/officeDocument/2006/relationships/image" Target="../media/image102.png"/><Relationship Id="rId125" Type="http://schemas.openxmlformats.org/officeDocument/2006/relationships/image" Target="../media/image375.png"/><Relationship Id="rId146" Type="http://schemas.openxmlformats.org/officeDocument/2006/relationships/image" Target="../media/image385.png"/><Relationship Id="rId167" Type="http://schemas.openxmlformats.org/officeDocument/2006/relationships/image" Target="../media/image165.png"/><Relationship Id="rId188" Type="http://schemas.openxmlformats.org/officeDocument/2006/relationships/image" Target="../media/image186.png"/><Relationship Id="rId71" Type="http://schemas.openxmlformats.org/officeDocument/2006/relationships/image" Target="../media/image69.png"/><Relationship Id="rId92" Type="http://schemas.openxmlformats.org/officeDocument/2006/relationships/image" Target="../media/image365.png"/><Relationship Id="rId213" Type="http://schemas.openxmlformats.org/officeDocument/2006/relationships/image" Target="../media/image211.png"/><Relationship Id="rId234" Type="http://schemas.openxmlformats.org/officeDocument/2006/relationships/image" Target="../media/image232.png"/><Relationship Id="rId2" Type="http://schemas.openxmlformats.org/officeDocument/2006/relationships/image" Target="../media/image455.jpeg"/><Relationship Id="rId29" Type="http://schemas.openxmlformats.org/officeDocument/2006/relationships/image" Target="../media/image324.png"/><Relationship Id="rId255" Type="http://schemas.openxmlformats.org/officeDocument/2006/relationships/image" Target="../media/image253.png"/><Relationship Id="rId276" Type="http://schemas.openxmlformats.org/officeDocument/2006/relationships/image" Target="../media/image274.png"/><Relationship Id="rId297" Type="http://schemas.openxmlformats.org/officeDocument/2006/relationships/image" Target="../media/image451.png"/><Relationship Id="rId40" Type="http://schemas.openxmlformats.org/officeDocument/2006/relationships/image" Target="../media/image332.png"/><Relationship Id="rId115" Type="http://schemas.openxmlformats.org/officeDocument/2006/relationships/image" Target="../media/image113.png"/><Relationship Id="rId136" Type="http://schemas.openxmlformats.org/officeDocument/2006/relationships/image" Target="../media/image379.png"/><Relationship Id="rId157" Type="http://schemas.openxmlformats.org/officeDocument/2006/relationships/image" Target="../media/image155.png"/><Relationship Id="rId178" Type="http://schemas.openxmlformats.org/officeDocument/2006/relationships/image" Target="../media/image176.png"/><Relationship Id="rId301" Type="http://schemas.openxmlformats.org/officeDocument/2006/relationships/image" Target="../media/image452.png"/><Relationship Id="rId61" Type="http://schemas.openxmlformats.org/officeDocument/2006/relationships/image" Target="../media/image345.png"/><Relationship Id="rId82" Type="http://schemas.openxmlformats.org/officeDocument/2006/relationships/image" Target="../media/image358.png"/><Relationship Id="rId199" Type="http://schemas.openxmlformats.org/officeDocument/2006/relationships/image" Target="../media/image197.png"/><Relationship Id="rId203" Type="http://schemas.openxmlformats.org/officeDocument/2006/relationships/image" Target="../media/image201.png"/><Relationship Id="rId19" Type="http://schemas.openxmlformats.org/officeDocument/2006/relationships/image" Target="../media/image17.png"/><Relationship Id="rId224" Type="http://schemas.openxmlformats.org/officeDocument/2006/relationships/image" Target="../media/image222.png"/><Relationship Id="rId245" Type="http://schemas.openxmlformats.org/officeDocument/2006/relationships/image" Target="../media/image421.png"/><Relationship Id="rId266" Type="http://schemas.openxmlformats.org/officeDocument/2006/relationships/image" Target="../media/image264.png"/><Relationship Id="rId287" Type="http://schemas.openxmlformats.org/officeDocument/2006/relationships/image" Target="../media/image442.png"/><Relationship Id="rId30" Type="http://schemas.openxmlformats.org/officeDocument/2006/relationships/image" Target="../media/image28.png"/><Relationship Id="rId105" Type="http://schemas.openxmlformats.org/officeDocument/2006/relationships/image" Target="../media/image103.png"/><Relationship Id="rId126" Type="http://schemas.openxmlformats.org/officeDocument/2006/relationships/image" Target="../media/image124.png"/><Relationship Id="rId147" Type="http://schemas.openxmlformats.org/officeDocument/2006/relationships/image" Target="../media/image386.png"/><Relationship Id="rId168" Type="http://schemas.openxmlformats.org/officeDocument/2006/relationships/image" Target="../media/image166.png"/><Relationship Id="rId51" Type="http://schemas.openxmlformats.org/officeDocument/2006/relationships/image" Target="../media/image49.png"/><Relationship Id="rId72" Type="http://schemas.openxmlformats.org/officeDocument/2006/relationships/image" Target="../media/image70.png"/><Relationship Id="rId93" Type="http://schemas.openxmlformats.org/officeDocument/2006/relationships/image" Target="../media/image366.png"/><Relationship Id="rId189" Type="http://schemas.openxmlformats.org/officeDocument/2006/relationships/image" Target="../media/image187.png"/><Relationship Id="rId3" Type="http://schemas.openxmlformats.org/officeDocument/2006/relationships/image" Target="../media/image309.emf"/><Relationship Id="rId214" Type="http://schemas.openxmlformats.org/officeDocument/2006/relationships/image" Target="../media/image407.png"/><Relationship Id="rId235" Type="http://schemas.openxmlformats.org/officeDocument/2006/relationships/image" Target="../media/image233.png"/><Relationship Id="rId256" Type="http://schemas.openxmlformats.org/officeDocument/2006/relationships/image" Target="../media/image254.png"/><Relationship Id="rId277" Type="http://schemas.openxmlformats.org/officeDocument/2006/relationships/image" Target="../media/image275.png"/><Relationship Id="rId298" Type="http://schemas.openxmlformats.org/officeDocument/2006/relationships/image" Target="../media/image296.png"/><Relationship Id="rId116" Type="http://schemas.openxmlformats.org/officeDocument/2006/relationships/image" Target="../media/image114.png"/><Relationship Id="rId137" Type="http://schemas.openxmlformats.org/officeDocument/2006/relationships/image" Target="../media/image135.png"/><Relationship Id="rId158" Type="http://schemas.openxmlformats.org/officeDocument/2006/relationships/image" Target="../media/image393.png"/><Relationship Id="rId302" Type="http://schemas.openxmlformats.org/officeDocument/2006/relationships/image" Target="../media/image300.png"/><Relationship Id="rId20" Type="http://schemas.openxmlformats.org/officeDocument/2006/relationships/image" Target="../media/image18.png"/><Relationship Id="rId41" Type="http://schemas.openxmlformats.org/officeDocument/2006/relationships/image" Target="../media/image333.png"/><Relationship Id="rId62" Type="http://schemas.openxmlformats.org/officeDocument/2006/relationships/image" Target="../media/image346.png"/><Relationship Id="rId83" Type="http://schemas.openxmlformats.org/officeDocument/2006/relationships/image" Target="../media/image359.png"/><Relationship Id="rId179" Type="http://schemas.openxmlformats.org/officeDocument/2006/relationships/image" Target="../media/image402.png"/><Relationship Id="rId190" Type="http://schemas.openxmlformats.org/officeDocument/2006/relationships/image" Target="../media/image188.png"/><Relationship Id="rId204" Type="http://schemas.openxmlformats.org/officeDocument/2006/relationships/image" Target="../media/image202.png"/><Relationship Id="rId225" Type="http://schemas.openxmlformats.org/officeDocument/2006/relationships/image" Target="../media/image412.png"/><Relationship Id="rId246" Type="http://schemas.openxmlformats.org/officeDocument/2006/relationships/image" Target="../media/image422.png"/><Relationship Id="rId267" Type="http://schemas.openxmlformats.org/officeDocument/2006/relationships/image" Target="../media/image265.png"/><Relationship Id="rId288" Type="http://schemas.openxmlformats.org/officeDocument/2006/relationships/image" Target="../media/image286.png"/><Relationship Id="rId106" Type="http://schemas.openxmlformats.org/officeDocument/2006/relationships/image" Target="../media/image104.png"/><Relationship Id="rId127" Type="http://schemas.openxmlformats.org/officeDocument/2006/relationships/image" Target="../media/image125.png"/><Relationship Id="rId10" Type="http://schemas.openxmlformats.org/officeDocument/2006/relationships/image" Target="../media/image8.png"/><Relationship Id="rId31" Type="http://schemas.openxmlformats.org/officeDocument/2006/relationships/image" Target="../media/image325.png"/><Relationship Id="rId52" Type="http://schemas.openxmlformats.org/officeDocument/2006/relationships/image" Target="../media/image338.png"/><Relationship Id="rId73" Type="http://schemas.openxmlformats.org/officeDocument/2006/relationships/image" Target="../media/image71.png"/><Relationship Id="rId94" Type="http://schemas.openxmlformats.org/officeDocument/2006/relationships/image" Target="../media/image367.png"/><Relationship Id="rId148" Type="http://schemas.openxmlformats.org/officeDocument/2006/relationships/image" Target="../media/image387.png"/><Relationship Id="rId169" Type="http://schemas.openxmlformats.org/officeDocument/2006/relationships/image" Target="../media/image396.png"/><Relationship Id="rId4" Type="http://schemas.openxmlformats.org/officeDocument/2006/relationships/image" Target="../media/image2.png"/><Relationship Id="rId180" Type="http://schemas.openxmlformats.org/officeDocument/2006/relationships/image" Target="../media/image178.png"/><Relationship Id="rId215" Type="http://schemas.openxmlformats.org/officeDocument/2006/relationships/image" Target="../media/image213.png"/><Relationship Id="rId236" Type="http://schemas.openxmlformats.org/officeDocument/2006/relationships/image" Target="../media/image234.png"/><Relationship Id="rId257" Type="http://schemas.openxmlformats.org/officeDocument/2006/relationships/image" Target="../media/image429.png"/><Relationship Id="rId278" Type="http://schemas.openxmlformats.org/officeDocument/2006/relationships/image" Target="../media/image276.png"/><Relationship Id="rId303" Type="http://schemas.openxmlformats.org/officeDocument/2006/relationships/image" Target="../media/image301.png"/><Relationship Id="rId42" Type="http://schemas.openxmlformats.org/officeDocument/2006/relationships/image" Target="../media/image334.png"/><Relationship Id="rId84" Type="http://schemas.openxmlformats.org/officeDocument/2006/relationships/image" Target="../media/image82.png"/><Relationship Id="rId138" Type="http://schemas.openxmlformats.org/officeDocument/2006/relationships/image" Target="../media/image380.png"/><Relationship Id="rId191" Type="http://schemas.openxmlformats.org/officeDocument/2006/relationships/image" Target="../media/image189.png"/><Relationship Id="rId205" Type="http://schemas.openxmlformats.org/officeDocument/2006/relationships/image" Target="../media/image203.png"/><Relationship Id="rId247" Type="http://schemas.openxmlformats.org/officeDocument/2006/relationships/image" Target="../media/image423.png"/><Relationship Id="rId107" Type="http://schemas.openxmlformats.org/officeDocument/2006/relationships/image" Target="../media/image370.png"/><Relationship Id="rId289" Type="http://schemas.openxmlformats.org/officeDocument/2006/relationships/image" Target="../media/image443.png"/><Relationship Id="rId11" Type="http://schemas.openxmlformats.org/officeDocument/2006/relationships/image" Target="../media/image313.png"/><Relationship Id="rId53" Type="http://schemas.openxmlformats.org/officeDocument/2006/relationships/image" Target="../media/image51.png"/><Relationship Id="rId149" Type="http://schemas.openxmlformats.org/officeDocument/2006/relationships/image" Target="../media/image147.png"/><Relationship Id="rId95" Type="http://schemas.openxmlformats.org/officeDocument/2006/relationships/image" Target="../media/image93.png"/><Relationship Id="rId160" Type="http://schemas.openxmlformats.org/officeDocument/2006/relationships/image" Target="../media/image158.png"/><Relationship Id="rId216" Type="http://schemas.openxmlformats.org/officeDocument/2006/relationships/image" Target="../media/image408.png"/><Relationship Id="rId258" Type="http://schemas.openxmlformats.org/officeDocument/2006/relationships/image" Target="../media/image256.png"/><Relationship Id="rId22" Type="http://schemas.openxmlformats.org/officeDocument/2006/relationships/image" Target="../media/image318.png"/><Relationship Id="rId64" Type="http://schemas.openxmlformats.org/officeDocument/2006/relationships/image" Target="../media/image347.png"/><Relationship Id="rId118" Type="http://schemas.openxmlformats.org/officeDocument/2006/relationships/image" Target="../media/image116.png"/><Relationship Id="rId171" Type="http://schemas.openxmlformats.org/officeDocument/2006/relationships/image" Target="../media/image397.png"/><Relationship Id="rId227" Type="http://schemas.openxmlformats.org/officeDocument/2006/relationships/image" Target="../media/image225.png"/><Relationship Id="rId269" Type="http://schemas.openxmlformats.org/officeDocument/2006/relationships/image" Target="../media/image432.png"/><Relationship Id="rId33" Type="http://schemas.openxmlformats.org/officeDocument/2006/relationships/image" Target="../media/image326.png"/><Relationship Id="rId129" Type="http://schemas.openxmlformats.org/officeDocument/2006/relationships/image" Target="../media/image127.png"/><Relationship Id="rId280" Type="http://schemas.openxmlformats.org/officeDocument/2006/relationships/image" Target="../media/image437.png"/><Relationship Id="rId75" Type="http://schemas.openxmlformats.org/officeDocument/2006/relationships/image" Target="../media/image351.png"/><Relationship Id="rId140" Type="http://schemas.openxmlformats.org/officeDocument/2006/relationships/image" Target="../media/image381.png"/><Relationship Id="rId182" Type="http://schemas.openxmlformats.org/officeDocument/2006/relationships/image" Target="../media/image180.png"/><Relationship Id="rId6" Type="http://schemas.openxmlformats.org/officeDocument/2006/relationships/image" Target="../media/image4.png"/><Relationship Id="rId238" Type="http://schemas.openxmlformats.org/officeDocument/2006/relationships/image" Target="../media/image236.png"/><Relationship Id="rId291" Type="http://schemas.openxmlformats.org/officeDocument/2006/relationships/image" Target="../media/image445.png"/><Relationship Id="rId305" Type="http://schemas.openxmlformats.org/officeDocument/2006/relationships/image" Target="../media/image30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09.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09.em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5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woTxTwoObj" preserve="1">
  <p:cSld name="比较">
    <p:bg>
      <p:bgPr>
        <a:blipFill rotWithShape="1">
          <a:blip r:embed="rId2"/>
          <a:stretch>
            <a:fillRect/>
          </a:stretch>
        </a:blipFill>
        <a:effectLst/>
      </p:bgPr>
    </p:bg>
    <p:spTree>
      <p:nvGrpSpPr>
        <p:cNvPr id="1" name=""/>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064729B3-57D1-4D96-9580-73894DC6B2A9}" type="datetimeFigureOut">
              <a:rPr lang="zh-CN" altLang="en-US" smtClean="0"/>
              <a:t>2023-01-10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BF9B7BB-AE02-4C58-8CB0-EB9C061560A8}"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064729B3-57D1-4D96-9580-73894DC6B2A9}" type="datetimeFigureOut">
              <a:rPr lang="zh-CN" altLang="en-US" smtClean="0"/>
              <a:t>2023-01-10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BF9B7BB-AE02-4C58-8CB0-EB9C061560A8}" type="slidenum">
              <a:rPr lang="zh-CN" altLang="en-US" smtClean="0"/>
              <a:t>‹#›</a:t>
            </a:fld>
            <a:endParaRPr lang="zh-CN" altLang="en-US"/>
          </a:p>
        </p:txBody>
      </p:sp>
      <p:pic>
        <p:nvPicPr>
          <p:cNvPr id="7" name="图片 6"/>
          <p:cNvPicPr>
            <a:picLocks noChangeAspect="1"/>
          </p:cNvPicPr>
          <p:nvPr userDrawn="1"/>
        </p:nvPicPr>
        <p:blipFill>
          <a:blip r:embed="rId2"/>
          <a:stretch>
            <a:fillRect/>
          </a:stretch>
        </p:blipFill>
        <p:spPr>
          <a:xfrm>
            <a:off x="3856475" y="2434056"/>
            <a:ext cx="2024113" cy="881935"/>
          </a:xfrm>
          <a:prstGeom prst="rect">
            <a:avLst/>
          </a:prstGeom>
        </p:spPr>
      </p:pic>
      <p:grpSp>
        <p:nvGrpSpPr>
          <p:cNvPr id="8" name="组合 7"/>
          <p:cNvGrpSpPr/>
          <p:nvPr userDrawn="1"/>
        </p:nvGrpSpPr>
        <p:grpSpPr>
          <a:xfrm>
            <a:off x="6198479" y="2352378"/>
            <a:ext cx="1860550" cy="963613"/>
            <a:chOff x="690563" y="4100513"/>
            <a:chExt cx="1860550" cy="963613"/>
          </a:xfrm>
        </p:grpSpPr>
        <p:grpSp>
          <p:nvGrpSpPr>
            <p:cNvPr id="9" name="Group 205"/>
            <p:cNvGrpSpPr/>
            <p:nvPr/>
          </p:nvGrpSpPr>
          <p:grpSpPr bwMode="auto">
            <a:xfrm>
              <a:off x="690563" y="4100513"/>
              <a:ext cx="1860550" cy="963613"/>
              <a:chOff x="435" y="2583"/>
              <a:chExt cx="1172" cy="607"/>
            </a:xfrm>
          </p:grpSpPr>
          <p:sp>
            <p:nvSpPr>
              <p:cNvPr id="471" name="Freeform 5"/>
              <p:cNvSpPr>
                <a:spLocks noEditPoints="1"/>
              </p:cNvSpPr>
              <p:nvPr/>
            </p:nvSpPr>
            <p:spPr bwMode="auto">
              <a:xfrm>
                <a:off x="546" y="3070"/>
                <a:ext cx="125" cy="118"/>
              </a:xfrm>
              <a:custGeom>
                <a:avLst/>
                <a:gdLst>
                  <a:gd name="T0" fmla="*/ 328 w 873"/>
                  <a:gd name="T1" fmla="*/ 190 h 831"/>
                  <a:gd name="T2" fmla="*/ 285 w 873"/>
                  <a:gd name="T3" fmla="*/ 245 h 831"/>
                  <a:gd name="T4" fmla="*/ 220 w 873"/>
                  <a:gd name="T5" fmla="*/ 317 h 831"/>
                  <a:gd name="T6" fmla="*/ 131 w 873"/>
                  <a:gd name="T7" fmla="*/ 404 h 831"/>
                  <a:gd name="T8" fmla="*/ 69 w 873"/>
                  <a:gd name="T9" fmla="*/ 406 h 831"/>
                  <a:gd name="T10" fmla="*/ 80 w 873"/>
                  <a:gd name="T11" fmla="*/ 354 h 831"/>
                  <a:gd name="T12" fmla="*/ 174 w 873"/>
                  <a:gd name="T13" fmla="*/ 269 h 831"/>
                  <a:gd name="T14" fmla="*/ 248 w 873"/>
                  <a:gd name="T15" fmla="*/ 182 h 831"/>
                  <a:gd name="T16" fmla="*/ 320 w 873"/>
                  <a:gd name="T17" fmla="*/ 86 h 831"/>
                  <a:gd name="T18" fmla="*/ 376 w 873"/>
                  <a:gd name="T19" fmla="*/ 25 h 831"/>
                  <a:gd name="T20" fmla="*/ 427 w 873"/>
                  <a:gd name="T21" fmla="*/ 49 h 831"/>
                  <a:gd name="T22" fmla="*/ 373 w 873"/>
                  <a:gd name="T23" fmla="*/ 128 h 831"/>
                  <a:gd name="T24" fmla="*/ 29 w 873"/>
                  <a:gd name="T25" fmla="*/ 759 h 831"/>
                  <a:gd name="T26" fmla="*/ 111 w 873"/>
                  <a:gd name="T27" fmla="*/ 719 h 831"/>
                  <a:gd name="T28" fmla="*/ 185 w 873"/>
                  <a:gd name="T29" fmla="*/ 665 h 831"/>
                  <a:gd name="T30" fmla="*/ 245 w 873"/>
                  <a:gd name="T31" fmla="*/ 597 h 831"/>
                  <a:gd name="T32" fmla="*/ 290 w 873"/>
                  <a:gd name="T33" fmla="*/ 517 h 831"/>
                  <a:gd name="T34" fmla="*/ 326 w 873"/>
                  <a:gd name="T35" fmla="*/ 413 h 831"/>
                  <a:gd name="T36" fmla="*/ 219 w 873"/>
                  <a:gd name="T37" fmla="*/ 415 h 831"/>
                  <a:gd name="T38" fmla="*/ 236 w 873"/>
                  <a:gd name="T39" fmla="*/ 344 h 831"/>
                  <a:gd name="T40" fmla="*/ 351 w 873"/>
                  <a:gd name="T41" fmla="*/ 346 h 831"/>
                  <a:gd name="T42" fmla="*/ 693 w 873"/>
                  <a:gd name="T43" fmla="*/ 395 h 831"/>
                  <a:gd name="T44" fmla="*/ 605 w 873"/>
                  <a:gd name="T45" fmla="*/ 702 h 831"/>
                  <a:gd name="T46" fmla="*/ 586 w 873"/>
                  <a:gd name="T47" fmla="*/ 745 h 831"/>
                  <a:gd name="T48" fmla="*/ 558 w 873"/>
                  <a:gd name="T49" fmla="*/ 775 h 831"/>
                  <a:gd name="T50" fmla="*/ 519 w 873"/>
                  <a:gd name="T51" fmla="*/ 793 h 831"/>
                  <a:gd name="T52" fmla="*/ 478 w 873"/>
                  <a:gd name="T53" fmla="*/ 805 h 831"/>
                  <a:gd name="T54" fmla="*/ 434 w 873"/>
                  <a:gd name="T55" fmla="*/ 812 h 831"/>
                  <a:gd name="T56" fmla="*/ 418 w 873"/>
                  <a:gd name="T57" fmla="*/ 794 h 831"/>
                  <a:gd name="T58" fmla="*/ 412 w 873"/>
                  <a:gd name="T59" fmla="*/ 764 h 831"/>
                  <a:gd name="T60" fmla="*/ 397 w 873"/>
                  <a:gd name="T61" fmla="*/ 731 h 831"/>
                  <a:gd name="T62" fmla="*/ 483 w 873"/>
                  <a:gd name="T63" fmla="*/ 729 h 831"/>
                  <a:gd name="T64" fmla="*/ 514 w 873"/>
                  <a:gd name="T65" fmla="*/ 719 h 831"/>
                  <a:gd name="T66" fmla="*/ 530 w 873"/>
                  <a:gd name="T67" fmla="*/ 696 h 831"/>
                  <a:gd name="T68" fmla="*/ 545 w 873"/>
                  <a:gd name="T69" fmla="*/ 663 h 831"/>
                  <a:gd name="T70" fmla="*/ 386 w 873"/>
                  <a:gd name="T71" fmla="*/ 458 h 831"/>
                  <a:gd name="T72" fmla="*/ 342 w 873"/>
                  <a:gd name="T73" fmla="*/ 568 h 831"/>
                  <a:gd name="T74" fmla="*/ 318 w 873"/>
                  <a:gd name="T75" fmla="*/ 612 h 831"/>
                  <a:gd name="T76" fmla="*/ 289 w 873"/>
                  <a:gd name="T77" fmla="*/ 653 h 831"/>
                  <a:gd name="T78" fmla="*/ 245 w 873"/>
                  <a:gd name="T79" fmla="*/ 700 h 831"/>
                  <a:gd name="T80" fmla="*/ 168 w 873"/>
                  <a:gd name="T81" fmla="*/ 763 h 831"/>
                  <a:gd name="T82" fmla="*/ 79 w 873"/>
                  <a:gd name="T83" fmla="*/ 815 h 831"/>
                  <a:gd name="T84" fmla="*/ 38 w 873"/>
                  <a:gd name="T85" fmla="*/ 812 h 831"/>
                  <a:gd name="T86" fmla="*/ 21 w 873"/>
                  <a:gd name="T87" fmla="*/ 788 h 831"/>
                  <a:gd name="T88" fmla="*/ 0 w 873"/>
                  <a:gd name="T89" fmla="*/ 770 h 831"/>
                  <a:gd name="T90" fmla="*/ 721 w 873"/>
                  <a:gd name="T91" fmla="*/ 217 h 831"/>
                  <a:gd name="T92" fmla="*/ 787 w 873"/>
                  <a:gd name="T93" fmla="*/ 282 h 831"/>
                  <a:gd name="T94" fmla="*/ 873 w 873"/>
                  <a:gd name="T95" fmla="*/ 338 h 831"/>
                  <a:gd name="T96" fmla="*/ 820 w 873"/>
                  <a:gd name="T97" fmla="*/ 390 h 831"/>
                  <a:gd name="T98" fmla="*/ 750 w 873"/>
                  <a:gd name="T99" fmla="*/ 368 h 831"/>
                  <a:gd name="T100" fmla="*/ 686 w 873"/>
                  <a:gd name="T101" fmla="*/ 306 h 831"/>
                  <a:gd name="T102" fmla="*/ 639 w 873"/>
                  <a:gd name="T103" fmla="*/ 250 h 831"/>
                  <a:gd name="T104" fmla="*/ 599 w 873"/>
                  <a:gd name="T105" fmla="*/ 179 h 831"/>
                  <a:gd name="T106" fmla="*/ 561 w 873"/>
                  <a:gd name="T107" fmla="*/ 84 h 831"/>
                  <a:gd name="T108" fmla="*/ 563 w 873"/>
                  <a:gd name="T109" fmla="*/ 19 h 831"/>
                  <a:gd name="T110" fmla="*/ 614 w 873"/>
                  <a:gd name="T111" fmla="*/ 0 h 831"/>
                  <a:gd name="T112" fmla="*/ 630 w 873"/>
                  <a:gd name="T113" fmla="*/ 59 h 831"/>
                  <a:gd name="T114" fmla="*/ 659 w 873"/>
                  <a:gd name="T115" fmla="*/ 124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3" h="831">
                    <a:moveTo>
                      <a:pt x="357" y="149"/>
                    </a:moveTo>
                    <a:lnTo>
                      <a:pt x="342" y="170"/>
                    </a:lnTo>
                    <a:lnTo>
                      <a:pt x="328" y="190"/>
                    </a:lnTo>
                    <a:lnTo>
                      <a:pt x="314" y="208"/>
                    </a:lnTo>
                    <a:lnTo>
                      <a:pt x="301" y="226"/>
                    </a:lnTo>
                    <a:lnTo>
                      <a:pt x="285" y="245"/>
                    </a:lnTo>
                    <a:lnTo>
                      <a:pt x="266" y="266"/>
                    </a:lnTo>
                    <a:lnTo>
                      <a:pt x="245" y="290"/>
                    </a:lnTo>
                    <a:lnTo>
                      <a:pt x="220" y="317"/>
                    </a:lnTo>
                    <a:lnTo>
                      <a:pt x="194" y="346"/>
                    </a:lnTo>
                    <a:lnTo>
                      <a:pt x="163" y="375"/>
                    </a:lnTo>
                    <a:lnTo>
                      <a:pt x="131" y="404"/>
                    </a:lnTo>
                    <a:lnTo>
                      <a:pt x="96" y="434"/>
                    </a:lnTo>
                    <a:lnTo>
                      <a:pt x="84" y="420"/>
                    </a:lnTo>
                    <a:lnTo>
                      <a:pt x="69" y="406"/>
                    </a:lnTo>
                    <a:lnTo>
                      <a:pt x="56" y="395"/>
                    </a:lnTo>
                    <a:lnTo>
                      <a:pt x="41" y="385"/>
                    </a:lnTo>
                    <a:lnTo>
                      <a:pt x="80" y="354"/>
                    </a:lnTo>
                    <a:lnTo>
                      <a:pt x="116" y="324"/>
                    </a:lnTo>
                    <a:lnTo>
                      <a:pt x="147" y="296"/>
                    </a:lnTo>
                    <a:lnTo>
                      <a:pt x="174" y="269"/>
                    </a:lnTo>
                    <a:lnTo>
                      <a:pt x="199" y="241"/>
                    </a:lnTo>
                    <a:lnTo>
                      <a:pt x="224" y="212"/>
                    </a:lnTo>
                    <a:lnTo>
                      <a:pt x="248" y="182"/>
                    </a:lnTo>
                    <a:lnTo>
                      <a:pt x="273" y="151"/>
                    </a:lnTo>
                    <a:lnTo>
                      <a:pt x="296" y="120"/>
                    </a:lnTo>
                    <a:lnTo>
                      <a:pt x="320" y="86"/>
                    </a:lnTo>
                    <a:lnTo>
                      <a:pt x="341" y="51"/>
                    </a:lnTo>
                    <a:lnTo>
                      <a:pt x="363" y="14"/>
                    </a:lnTo>
                    <a:lnTo>
                      <a:pt x="376" y="25"/>
                    </a:lnTo>
                    <a:lnTo>
                      <a:pt x="392" y="33"/>
                    </a:lnTo>
                    <a:lnTo>
                      <a:pt x="408" y="42"/>
                    </a:lnTo>
                    <a:lnTo>
                      <a:pt x="427" y="49"/>
                    </a:lnTo>
                    <a:lnTo>
                      <a:pt x="407" y="77"/>
                    </a:lnTo>
                    <a:lnTo>
                      <a:pt x="389" y="104"/>
                    </a:lnTo>
                    <a:lnTo>
                      <a:pt x="373" y="128"/>
                    </a:lnTo>
                    <a:lnTo>
                      <a:pt x="357" y="149"/>
                    </a:lnTo>
                    <a:close/>
                    <a:moveTo>
                      <a:pt x="0" y="770"/>
                    </a:moveTo>
                    <a:lnTo>
                      <a:pt x="29" y="759"/>
                    </a:lnTo>
                    <a:lnTo>
                      <a:pt x="57" y="747"/>
                    </a:lnTo>
                    <a:lnTo>
                      <a:pt x="85" y="733"/>
                    </a:lnTo>
                    <a:lnTo>
                      <a:pt x="111" y="719"/>
                    </a:lnTo>
                    <a:lnTo>
                      <a:pt x="136" y="702"/>
                    </a:lnTo>
                    <a:lnTo>
                      <a:pt x="161" y="684"/>
                    </a:lnTo>
                    <a:lnTo>
                      <a:pt x="185" y="665"/>
                    </a:lnTo>
                    <a:lnTo>
                      <a:pt x="207" y="644"/>
                    </a:lnTo>
                    <a:lnTo>
                      <a:pt x="227" y="620"/>
                    </a:lnTo>
                    <a:lnTo>
                      <a:pt x="245" y="597"/>
                    </a:lnTo>
                    <a:lnTo>
                      <a:pt x="262" y="572"/>
                    </a:lnTo>
                    <a:lnTo>
                      <a:pt x="276" y="546"/>
                    </a:lnTo>
                    <a:lnTo>
                      <a:pt x="290" y="517"/>
                    </a:lnTo>
                    <a:lnTo>
                      <a:pt x="302" y="486"/>
                    </a:lnTo>
                    <a:lnTo>
                      <a:pt x="314" y="451"/>
                    </a:lnTo>
                    <a:lnTo>
                      <a:pt x="326" y="413"/>
                    </a:lnTo>
                    <a:lnTo>
                      <a:pt x="286" y="413"/>
                    </a:lnTo>
                    <a:lnTo>
                      <a:pt x="251" y="414"/>
                    </a:lnTo>
                    <a:lnTo>
                      <a:pt x="219" y="415"/>
                    </a:lnTo>
                    <a:lnTo>
                      <a:pt x="192" y="418"/>
                    </a:lnTo>
                    <a:lnTo>
                      <a:pt x="206" y="343"/>
                    </a:lnTo>
                    <a:lnTo>
                      <a:pt x="236" y="344"/>
                    </a:lnTo>
                    <a:lnTo>
                      <a:pt x="270" y="345"/>
                    </a:lnTo>
                    <a:lnTo>
                      <a:pt x="309" y="346"/>
                    </a:lnTo>
                    <a:lnTo>
                      <a:pt x="351" y="346"/>
                    </a:lnTo>
                    <a:lnTo>
                      <a:pt x="707" y="346"/>
                    </a:lnTo>
                    <a:lnTo>
                      <a:pt x="699" y="372"/>
                    </a:lnTo>
                    <a:lnTo>
                      <a:pt x="693" y="395"/>
                    </a:lnTo>
                    <a:lnTo>
                      <a:pt x="686" y="418"/>
                    </a:lnTo>
                    <a:lnTo>
                      <a:pt x="680" y="438"/>
                    </a:lnTo>
                    <a:lnTo>
                      <a:pt x="605" y="702"/>
                    </a:lnTo>
                    <a:lnTo>
                      <a:pt x="601" y="718"/>
                    </a:lnTo>
                    <a:lnTo>
                      <a:pt x="594" y="731"/>
                    </a:lnTo>
                    <a:lnTo>
                      <a:pt x="586" y="745"/>
                    </a:lnTo>
                    <a:lnTo>
                      <a:pt x="579" y="756"/>
                    </a:lnTo>
                    <a:lnTo>
                      <a:pt x="568" y="766"/>
                    </a:lnTo>
                    <a:lnTo>
                      <a:pt x="558" y="775"/>
                    </a:lnTo>
                    <a:lnTo>
                      <a:pt x="546" y="782"/>
                    </a:lnTo>
                    <a:lnTo>
                      <a:pt x="533" y="788"/>
                    </a:lnTo>
                    <a:lnTo>
                      <a:pt x="519" y="793"/>
                    </a:lnTo>
                    <a:lnTo>
                      <a:pt x="506" y="797"/>
                    </a:lnTo>
                    <a:lnTo>
                      <a:pt x="492" y="802"/>
                    </a:lnTo>
                    <a:lnTo>
                      <a:pt x="478" y="805"/>
                    </a:lnTo>
                    <a:lnTo>
                      <a:pt x="464" y="807"/>
                    </a:lnTo>
                    <a:lnTo>
                      <a:pt x="450" y="810"/>
                    </a:lnTo>
                    <a:lnTo>
                      <a:pt x="434" y="812"/>
                    </a:lnTo>
                    <a:lnTo>
                      <a:pt x="420" y="813"/>
                    </a:lnTo>
                    <a:lnTo>
                      <a:pt x="420" y="804"/>
                    </a:lnTo>
                    <a:lnTo>
                      <a:pt x="418" y="794"/>
                    </a:lnTo>
                    <a:lnTo>
                      <a:pt x="417" y="785"/>
                    </a:lnTo>
                    <a:lnTo>
                      <a:pt x="415" y="775"/>
                    </a:lnTo>
                    <a:lnTo>
                      <a:pt x="412" y="764"/>
                    </a:lnTo>
                    <a:lnTo>
                      <a:pt x="408" y="754"/>
                    </a:lnTo>
                    <a:lnTo>
                      <a:pt x="403" y="742"/>
                    </a:lnTo>
                    <a:lnTo>
                      <a:pt x="397" y="731"/>
                    </a:lnTo>
                    <a:lnTo>
                      <a:pt x="432" y="732"/>
                    </a:lnTo>
                    <a:lnTo>
                      <a:pt x="460" y="731"/>
                    </a:lnTo>
                    <a:lnTo>
                      <a:pt x="483" y="729"/>
                    </a:lnTo>
                    <a:lnTo>
                      <a:pt x="500" y="726"/>
                    </a:lnTo>
                    <a:lnTo>
                      <a:pt x="507" y="722"/>
                    </a:lnTo>
                    <a:lnTo>
                      <a:pt x="514" y="719"/>
                    </a:lnTo>
                    <a:lnTo>
                      <a:pt x="519" y="712"/>
                    </a:lnTo>
                    <a:lnTo>
                      <a:pt x="526" y="705"/>
                    </a:lnTo>
                    <a:lnTo>
                      <a:pt x="530" y="696"/>
                    </a:lnTo>
                    <a:lnTo>
                      <a:pt x="536" y="687"/>
                    </a:lnTo>
                    <a:lnTo>
                      <a:pt x="540" y="675"/>
                    </a:lnTo>
                    <a:lnTo>
                      <a:pt x="545" y="663"/>
                    </a:lnTo>
                    <a:lnTo>
                      <a:pt x="613" y="413"/>
                    </a:lnTo>
                    <a:lnTo>
                      <a:pt x="399" y="413"/>
                    </a:lnTo>
                    <a:lnTo>
                      <a:pt x="386" y="458"/>
                    </a:lnTo>
                    <a:lnTo>
                      <a:pt x="371" y="498"/>
                    </a:lnTo>
                    <a:lnTo>
                      <a:pt x="357" y="535"/>
                    </a:lnTo>
                    <a:lnTo>
                      <a:pt x="342" y="568"/>
                    </a:lnTo>
                    <a:lnTo>
                      <a:pt x="335" y="583"/>
                    </a:lnTo>
                    <a:lnTo>
                      <a:pt x="327" y="598"/>
                    </a:lnTo>
                    <a:lnTo>
                      <a:pt x="318" y="612"/>
                    </a:lnTo>
                    <a:lnTo>
                      <a:pt x="309" y="627"/>
                    </a:lnTo>
                    <a:lnTo>
                      <a:pt x="299" y="640"/>
                    </a:lnTo>
                    <a:lnTo>
                      <a:pt x="289" y="653"/>
                    </a:lnTo>
                    <a:lnTo>
                      <a:pt x="279" y="665"/>
                    </a:lnTo>
                    <a:lnTo>
                      <a:pt x="267" y="677"/>
                    </a:lnTo>
                    <a:lnTo>
                      <a:pt x="245" y="700"/>
                    </a:lnTo>
                    <a:lnTo>
                      <a:pt x="220" y="722"/>
                    </a:lnTo>
                    <a:lnTo>
                      <a:pt x="196" y="742"/>
                    </a:lnTo>
                    <a:lnTo>
                      <a:pt x="168" y="763"/>
                    </a:lnTo>
                    <a:lnTo>
                      <a:pt x="139" y="782"/>
                    </a:lnTo>
                    <a:lnTo>
                      <a:pt x="110" y="799"/>
                    </a:lnTo>
                    <a:lnTo>
                      <a:pt x="79" y="815"/>
                    </a:lnTo>
                    <a:lnTo>
                      <a:pt x="48" y="831"/>
                    </a:lnTo>
                    <a:lnTo>
                      <a:pt x="44" y="821"/>
                    </a:lnTo>
                    <a:lnTo>
                      <a:pt x="38" y="812"/>
                    </a:lnTo>
                    <a:lnTo>
                      <a:pt x="33" y="804"/>
                    </a:lnTo>
                    <a:lnTo>
                      <a:pt x="27" y="796"/>
                    </a:lnTo>
                    <a:lnTo>
                      <a:pt x="21" y="788"/>
                    </a:lnTo>
                    <a:lnTo>
                      <a:pt x="14" y="782"/>
                    </a:lnTo>
                    <a:lnTo>
                      <a:pt x="7" y="776"/>
                    </a:lnTo>
                    <a:lnTo>
                      <a:pt x="0" y="770"/>
                    </a:lnTo>
                    <a:close/>
                    <a:moveTo>
                      <a:pt x="686" y="170"/>
                    </a:moveTo>
                    <a:lnTo>
                      <a:pt x="702" y="195"/>
                    </a:lnTo>
                    <a:lnTo>
                      <a:pt x="721" y="217"/>
                    </a:lnTo>
                    <a:lnTo>
                      <a:pt x="741" y="240"/>
                    </a:lnTo>
                    <a:lnTo>
                      <a:pt x="763" y="261"/>
                    </a:lnTo>
                    <a:lnTo>
                      <a:pt x="787" y="282"/>
                    </a:lnTo>
                    <a:lnTo>
                      <a:pt x="814" y="301"/>
                    </a:lnTo>
                    <a:lnTo>
                      <a:pt x="843" y="320"/>
                    </a:lnTo>
                    <a:lnTo>
                      <a:pt x="873" y="338"/>
                    </a:lnTo>
                    <a:lnTo>
                      <a:pt x="856" y="353"/>
                    </a:lnTo>
                    <a:lnTo>
                      <a:pt x="838" y="369"/>
                    </a:lnTo>
                    <a:lnTo>
                      <a:pt x="820" y="390"/>
                    </a:lnTo>
                    <a:lnTo>
                      <a:pt x="802" y="413"/>
                    </a:lnTo>
                    <a:lnTo>
                      <a:pt x="775" y="391"/>
                    </a:lnTo>
                    <a:lnTo>
                      <a:pt x="750" y="368"/>
                    </a:lnTo>
                    <a:lnTo>
                      <a:pt x="727" y="347"/>
                    </a:lnTo>
                    <a:lnTo>
                      <a:pt x="706" y="327"/>
                    </a:lnTo>
                    <a:lnTo>
                      <a:pt x="686" y="306"/>
                    </a:lnTo>
                    <a:lnTo>
                      <a:pt x="668" y="287"/>
                    </a:lnTo>
                    <a:lnTo>
                      <a:pt x="652" y="268"/>
                    </a:lnTo>
                    <a:lnTo>
                      <a:pt x="639" y="250"/>
                    </a:lnTo>
                    <a:lnTo>
                      <a:pt x="626" y="231"/>
                    </a:lnTo>
                    <a:lnTo>
                      <a:pt x="612" y="207"/>
                    </a:lnTo>
                    <a:lnTo>
                      <a:pt x="599" y="179"/>
                    </a:lnTo>
                    <a:lnTo>
                      <a:pt x="585" y="148"/>
                    </a:lnTo>
                    <a:lnTo>
                      <a:pt x="572" y="115"/>
                    </a:lnTo>
                    <a:lnTo>
                      <a:pt x="561" y="84"/>
                    </a:lnTo>
                    <a:lnTo>
                      <a:pt x="551" y="54"/>
                    </a:lnTo>
                    <a:lnTo>
                      <a:pt x="543" y="25"/>
                    </a:lnTo>
                    <a:lnTo>
                      <a:pt x="563" y="19"/>
                    </a:lnTo>
                    <a:lnTo>
                      <a:pt x="581" y="13"/>
                    </a:lnTo>
                    <a:lnTo>
                      <a:pt x="599" y="7"/>
                    </a:lnTo>
                    <a:lnTo>
                      <a:pt x="614" y="0"/>
                    </a:lnTo>
                    <a:lnTo>
                      <a:pt x="618" y="19"/>
                    </a:lnTo>
                    <a:lnTo>
                      <a:pt x="623" y="39"/>
                    </a:lnTo>
                    <a:lnTo>
                      <a:pt x="630" y="59"/>
                    </a:lnTo>
                    <a:lnTo>
                      <a:pt x="638" y="81"/>
                    </a:lnTo>
                    <a:lnTo>
                      <a:pt x="648" y="102"/>
                    </a:lnTo>
                    <a:lnTo>
                      <a:pt x="659" y="124"/>
                    </a:lnTo>
                    <a:lnTo>
                      <a:pt x="671" y="147"/>
                    </a:lnTo>
                    <a:lnTo>
                      <a:pt x="686" y="170"/>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
              <p:cNvSpPr>
                <a:spLocks noEditPoints="1"/>
              </p:cNvSpPr>
              <p:nvPr/>
            </p:nvSpPr>
            <p:spPr bwMode="auto">
              <a:xfrm>
                <a:off x="846" y="3068"/>
                <a:ext cx="126" cy="122"/>
              </a:xfrm>
              <a:custGeom>
                <a:avLst/>
                <a:gdLst>
                  <a:gd name="T0" fmla="*/ 702 w 882"/>
                  <a:gd name="T1" fmla="*/ 508 h 849"/>
                  <a:gd name="T2" fmla="*/ 583 w 882"/>
                  <a:gd name="T3" fmla="*/ 546 h 849"/>
                  <a:gd name="T4" fmla="*/ 493 w 882"/>
                  <a:gd name="T5" fmla="*/ 586 h 849"/>
                  <a:gd name="T6" fmla="*/ 738 w 882"/>
                  <a:gd name="T7" fmla="*/ 595 h 849"/>
                  <a:gd name="T8" fmla="*/ 841 w 882"/>
                  <a:gd name="T9" fmla="*/ 592 h 849"/>
                  <a:gd name="T10" fmla="*/ 765 w 882"/>
                  <a:gd name="T11" fmla="*/ 653 h 849"/>
                  <a:gd name="T12" fmla="*/ 457 w 882"/>
                  <a:gd name="T13" fmla="*/ 652 h 849"/>
                  <a:gd name="T14" fmla="*/ 432 w 882"/>
                  <a:gd name="T15" fmla="*/ 783 h 849"/>
                  <a:gd name="T16" fmla="*/ 421 w 882"/>
                  <a:gd name="T17" fmla="*/ 804 h 849"/>
                  <a:gd name="T18" fmla="*/ 401 w 882"/>
                  <a:gd name="T19" fmla="*/ 820 h 849"/>
                  <a:gd name="T20" fmla="*/ 368 w 882"/>
                  <a:gd name="T21" fmla="*/ 832 h 849"/>
                  <a:gd name="T22" fmla="*/ 287 w 882"/>
                  <a:gd name="T23" fmla="*/ 849 h 849"/>
                  <a:gd name="T24" fmla="*/ 287 w 882"/>
                  <a:gd name="T25" fmla="*/ 821 h 849"/>
                  <a:gd name="T26" fmla="*/ 280 w 882"/>
                  <a:gd name="T27" fmla="*/ 793 h 849"/>
                  <a:gd name="T28" fmla="*/ 307 w 882"/>
                  <a:gd name="T29" fmla="*/ 775 h 849"/>
                  <a:gd name="T30" fmla="*/ 353 w 882"/>
                  <a:gd name="T31" fmla="*/ 770 h 849"/>
                  <a:gd name="T32" fmla="*/ 364 w 882"/>
                  <a:gd name="T33" fmla="*/ 760 h 849"/>
                  <a:gd name="T34" fmla="*/ 373 w 882"/>
                  <a:gd name="T35" fmla="*/ 730 h 849"/>
                  <a:gd name="T36" fmla="*/ 124 w 882"/>
                  <a:gd name="T37" fmla="*/ 652 h 849"/>
                  <a:gd name="T38" fmla="*/ 28 w 882"/>
                  <a:gd name="T39" fmla="*/ 654 h 849"/>
                  <a:gd name="T40" fmla="*/ 41 w 882"/>
                  <a:gd name="T41" fmla="*/ 593 h 849"/>
                  <a:gd name="T42" fmla="*/ 141 w 882"/>
                  <a:gd name="T43" fmla="*/ 595 h 849"/>
                  <a:gd name="T44" fmla="*/ 400 w 882"/>
                  <a:gd name="T45" fmla="*/ 565 h 849"/>
                  <a:gd name="T46" fmla="*/ 214 w 882"/>
                  <a:gd name="T47" fmla="*/ 492 h 849"/>
                  <a:gd name="T48" fmla="*/ 123 w 882"/>
                  <a:gd name="T49" fmla="*/ 496 h 849"/>
                  <a:gd name="T50" fmla="*/ 188 w 882"/>
                  <a:gd name="T51" fmla="*/ 433 h 849"/>
                  <a:gd name="T52" fmla="*/ 758 w 882"/>
                  <a:gd name="T53" fmla="*/ 434 h 849"/>
                  <a:gd name="T54" fmla="*/ 787 w 882"/>
                  <a:gd name="T55" fmla="*/ 96 h 849"/>
                  <a:gd name="T56" fmla="*/ 882 w 882"/>
                  <a:gd name="T57" fmla="*/ 93 h 849"/>
                  <a:gd name="T58" fmla="*/ 809 w 882"/>
                  <a:gd name="T59" fmla="*/ 154 h 849"/>
                  <a:gd name="T60" fmla="*/ 262 w 882"/>
                  <a:gd name="T61" fmla="*/ 153 h 849"/>
                  <a:gd name="T62" fmla="*/ 159 w 882"/>
                  <a:gd name="T63" fmla="*/ 156 h 849"/>
                  <a:gd name="T64" fmla="*/ 176 w 882"/>
                  <a:gd name="T65" fmla="*/ 94 h 849"/>
                  <a:gd name="T66" fmla="*/ 293 w 882"/>
                  <a:gd name="T67" fmla="*/ 96 h 849"/>
                  <a:gd name="T68" fmla="*/ 479 w 882"/>
                  <a:gd name="T69" fmla="*/ 66 h 849"/>
                  <a:gd name="T70" fmla="*/ 550 w 882"/>
                  <a:gd name="T71" fmla="*/ 0 h 849"/>
                  <a:gd name="T72" fmla="*/ 562 w 882"/>
                  <a:gd name="T73" fmla="*/ 81 h 849"/>
                  <a:gd name="T74" fmla="*/ 721 w 882"/>
                  <a:gd name="T75" fmla="*/ 319 h 849"/>
                  <a:gd name="T76" fmla="*/ 714 w 882"/>
                  <a:gd name="T77" fmla="*/ 377 h 849"/>
                  <a:gd name="T78" fmla="*/ 207 w 882"/>
                  <a:gd name="T79" fmla="*/ 336 h 849"/>
                  <a:gd name="T80" fmla="*/ 220 w 882"/>
                  <a:gd name="T81" fmla="*/ 274 h 849"/>
                  <a:gd name="T82" fmla="*/ 227 w 882"/>
                  <a:gd name="T83" fmla="*/ 210 h 849"/>
                  <a:gd name="T84" fmla="*/ 733 w 882"/>
                  <a:gd name="T85" fmla="*/ 255 h 849"/>
                  <a:gd name="T86" fmla="*/ 655 w 882"/>
                  <a:gd name="T87" fmla="*/ 328 h 849"/>
                  <a:gd name="T88" fmla="*/ 274 w 882"/>
                  <a:gd name="T89" fmla="*/ 328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2" h="849">
                    <a:moveTo>
                      <a:pt x="758" y="434"/>
                    </a:moveTo>
                    <a:lnTo>
                      <a:pt x="747" y="499"/>
                    </a:lnTo>
                    <a:lnTo>
                      <a:pt x="702" y="508"/>
                    </a:lnTo>
                    <a:lnTo>
                      <a:pt x="659" y="521"/>
                    </a:lnTo>
                    <a:lnTo>
                      <a:pt x="620" y="533"/>
                    </a:lnTo>
                    <a:lnTo>
                      <a:pt x="583" y="546"/>
                    </a:lnTo>
                    <a:lnTo>
                      <a:pt x="550" y="561"/>
                    </a:lnTo>
                    <a:lnTo>
                      <a:pt x="520" y="574"/>
                    </a:lnTo>
                    <a:lnTo>
                      <a:pt x="493" y="586"/>
                    </a:lnTo>
                    <a:lnTo>
                      <a:pt x="469" y="595"/>
                    </a:lnTo>
                    <a:lnTo>
                      <a:pt x="702" y="595"/>
                    </a:lnTo>
                    <a:lnTo>
                      <a:pt x="738" y="595"/>
                    </a:lnTo>
                    <a:lnTo>
                      <a:pt x="774" y="595"/>
                    </a:lnTo>
                    <a:lnTo>
                      <a:pt x="808" y="593"/>
                    </a:lnTo>
                    <a:lnTo>
                      <a:pt x="841" y="592"/>
                    </a:lnTo>
                    <a:lnTo>
                      <a:pt x="830" y="655"/>
                    </a:lnTo>
                    <a:lnTo>
                      <a:pt x="798" y="654"/>
                    </a:lnTo>
                    <a:lnTo>
                      <a:pt x="765" y="653"/>
                    </a:lnTo>
                    <a:lnTo>
                      <a:pt x="729" y="652"/>
                    </a:lnTo>
                    <a:lnTo>
                      <a:pt x="691" y="652"/>
                    </a:lnTo>
                    <a:lnTo>
                      <a:pt x="457" y="652"/>
                    </a:lnTo>
                    <a:lnTo>
                      <a:pt x="436" y="766"/>
                    </a:lnTo>
                    <a:lnTo>
                      <a:pt x="434" y="775"/>
                    </a:lnTo>
                    <a:lnTo>
                      <a:pt x="432" y="783"/>
                    </a:lnTo>
                    <a:lnTo>
                      <a:pt x="430" y="791"/>
                    </a:lnTo>
                    <a:lnTo>
                      <a:pt x="426" y="797"/>
                    </a:lnTo>
                    <a:lnTo>
                      <a:pt x="421" y="804"/>
                    </a:lnTo>
                    <a:lnTo>
                      <a:pt x="415" y="810"/>
                    </a:lnTo>
                    <a:lnTo>
                      <a:pt x="409" y="815"/>
                    </a:lnTo>
                    <a:lnTo>
                      <a:pt x="401" y="820"/>
                    </a:lnTo>
                    <a:lnTo>
                      <a:pt x="391" y="824"/>
                    </a:lnTo>
                    <a:lnTo>
                      <a:pt x="381" y="829"/>
                    </a:lnTo>
                    <a:lnTo>
                      <a:pt x="368" y="832"/>
                    </a:lnTo>
                    <a:lnTo>
                      <a:pt x="355" y="836"/>
                    </a:lnTo>
                    <a:lnTo>
                      <a:pt x="324" y="843"/>
                    </a:lnTo>
                    <a:lnTo>
                      <a:pt x="287" y="849"/>
                    </a:lnTo>
                    <a:lnTo>
                      <a:pt x="288" y="840"/>
                    </a:lnTo>
                    <a:lnTo>
                      <a:pt x="288" y="831"/>
                    </a:lnTo>
                    <a:lnTo>
                      <a:pt x="287" y="821"/>
                    </a:lnTo>
                    <a:lnTo>
                      <a:pt x="286" y="812"/>
                    </a:lnTo>
                    <a:lnTo>
                      <a:pt x="283" y="803"/>
                    </a:lnTo>
                    <a:lnTo>
                      <a:pt x="280" y="793"/>
                    </a:lnTo>
                    <a:lnTo>
                      <a:pt x="277" y="784"/>
                    </a:lnTo>
                    <a:lnTo>
                      <a:pt x="271" y="774"/>
                    </a:lnTo>
                    <a:lnTo>
                      <a:pt x="307" y="775"/>
                    </a:lnTo>
                    <a:lnTo>
                      <a:pt x="334" y="773"/>
                    </a:lnTo>
                    <a:lnTo>
                      <a:pt x="345" y="772"/>
                    </a:lnTo>
                    <a:lnTo>
                      <a:pt x="353" y="770"/>
                    </a:lnTo>
                    <a:lnTo>
                      <a:pt x="358" y="768"/>
                    </a:lnTo>
                    <a:lnTo>
                      <a:pt x="362" y="765"/>
                    </a:lnTo>
                    <a:lnTo>
                      <a:pt x="364" y="760"/>
                    </a:lnTo>
                    <a:lnTo>
                      <a:pt x="367" y="754"/>
                    </a:lnTo>
                    <a:lnTo>
                      <a:pt x="370" y="744"/>
                    </a:lnTo>
                    <a:lnTo>
                      <a:pt x="373" y="730"/>
                    </a:lnTo>
                    <a:lnTo>
                      <a:pt x="381" y="696"/>
                    </a:lnTo>
                    <a:lnTo>
                      <a:pt x="389" y="652"/>
                    </a:lnTo>
                    <a:lnTo>
                      <a:pt x="124" y="652"/>
                    </a:lnTo>
                    <a:lnTo>
                      <a:pt x="90" y="652"/>
                    </a:lnTo>
                    <a:lnTo>
                      <a:pt x="57" y="653"/>
                    </a:lnTo>
                    <a:lnTo>
                      <a:pt x="28" y="654"/>
                    </a:lnTo>
                    <a:lnTo>
                      <a:pt x="0" y="655"/>
                    </a:lnTo>
                    <a:lnTo>
                      <a:pt x="10" y="592"/>
                    </a:lnTo>
                    <a:lnTo>
                      <a:pt x="41" y="593"/>
                    </a:lnTo>
                    <a:lnTo>
                      <a:pt x="72" y="595"/>
                    </a:lnTo>
                    <a:lnTo>
                      <a:pt x="105" y="595"/>
                    </a:lnTo>
                    <a:lnTo>
                      <a:pt x="141" y="595"/>
                    </a:lnTo>
                    <a:lnTo>
                      <a:pt x="399" y="595"/>
                    </a:lnTo>
                    <a:lnTo>
                      <a:pt x="400" y="582"/>
                    </a:lnTo>
                    <a:lnTo>
                      <a:pt x="400" y="565"/>
                    </a:lnTo>
                    <a:lnTo>
                      <a:pt x="570" y="492"/>
                    </a:lnTo>
                    <a:lnTo>
                      <a:pt x="239" y="492"/>
                    </a:lnTo>
                    <a:lnTo>
                      <a:pt x="214" y="492"/>
                    </a:lnTo>
                    <a:lnTo>
                      <a:pt x="186" y="493"/>
                    </a:lnTo>
                    <a:lnTo>
                      <a:pt x="157" y="494"/>
                    </a:lnTo>
                    <a:lnTo>
                      <a:pt x="123" y="496"/>
                    </a:lnTo>
                    <a:lnTo>
                      <a:pt x="136" y="431"/>
                    </a:lnTo>
                    <a:lnTo>
                      <a:pt x="160" y="433"/>
                    </a:lnTo>
                    <a:lnTo>
                      <a:pt x="188" y="433"/>
                    </a:lnTo>
                    <a:lnTo>
                      <a:pt x="220" y="434"/>
                    </a:lnTo>
                    <a:lnTo>
                      <a:pt x="255" y="434"/>
                    </a:lnTo>
                    <a:lnTo>
                      <a:pt x="758" y="434"/>
                    </a:lnTo>
                    <a:close/>
                    <a:moveTo>
                      <a:pt x="564" y="96"/>
                    </a:moveTo>
                    <a:lnTo>
                      <a:pt x="753" y="96"/>
                    </a:lnTo>
                    <a:lnTo>
                      <a:pt x="787" y="96"/>
                    </a:lnTo>
                    <a:lnTo>
                      <a:pt x="819" y="95"/>
                    </a:lnTo>
                    <a:lnTo>
                      <a:pt x="851" y="94"/>
                    </a:lnTo>
                    <a:lnTo>
                      <a:pt x="882" y="93"/>
                    </a:lnTo>
                    <a:lnTo>
                      <a:pt x="871" y="157"/>
                    </a:lnTo>
                    <a:lnTo>
                      <a:pt x="841" y="156"/>
                    </a:lnTo>
                    <a:lnTo>
                      <a:pt x="809" y="154"/>
                    </a:lnTo>
                    <a:lnTo>
                      <a:pt x="777" y="153"/>
                    </a:lnTo>
                    <a:lnTo>
                      <a:pt x="744" y="153"/>
                    </a:lnTo>
                    <a:lnTo>
                      <a:pt x="262" y="153"/>
                    </a:lnTo>
                    <a:lnTo>
                      <a:pt x="230" y="153"/>
                    </a:lnTo>
                    <a:lnTo>
                      <a:pt x="195" y="154"/>
                    </a:lnTo>
                    <a:lnTo>
                      <a:pt x="159" y="156"/>
                    </a:lnTo>
                    <a:lnTo>
                      <a:pt x="122" y="157"/>
                    </a:lnTo>
                    <a:lnTo>
                      <a:pt x="133" y="93"/>
                    </a:lnTo>
                    <a:lnTo>
                      <a:pt x="176" y="94"/>
                    </a:lnTo>
                    <a:lnTo>
                      <a:pt x="216" y="95"/>
                    </a:lnTo>
                    <a:lnTo>
                      <a:pt x="255" y="96"/>
                    </a:lnTo>
                    <a:lnTo>
                      <a:pt x="293" y="96"/>
                    </a:lnTo>
                    <a:lnTo>
                      <a:pt x="486" y="96"/>
                    </a:lnTo>
                    <a:lnTo>
                      <a:pt x="483" y="83"/>
                    </a:lnTo>
                    <a:lnTo>
                      <a:pt x="479" y="66"/>
                    </a:lnTo>
                    <a:lnTo>
                      <a:pt x="474" y="46"/>
                    </a:lnTo>
                    <a:lnTo>
                      <a:pt x="467" y="21"/>
                    </a:lnTo>
                    <a:lnTo>
                      <a:pt x="550" y="0"/>
                    </a:lnTo>
                    <a:lnTo>
                      <a:pt x="554" y="32"/>
                    </a:lnTo>
                    <a:lnTo>
                      <a:pt x="559" y="59"/>
                    </a:lnTo>
                    <a:lnTo>
                      <a:pt x="562" y="81"/>
                    </a:lnTo>
                    <a:lnTo>
                      <a:pt x="564" y="96"/>
                    </a:lnTo>
                    <a:close/>
                    <a:moveTo>
                      <a:pt x="725" y="299"/>
                    </a:moveTo>
                    <a:lnTo>
                      <a:pt x="721" y="319"/>
                    </a:lnTo>
                    <a:lnTo>
                      <a:pt x="719" y="338"/>
                    </a:lnTo>
                    <a:lnTo>
                      <a:pt x="717" y="358"/>
                    </a:lnTo>
                    <a:lnTo>
                      <a:pt x="714" y="377"/>
                    </a:lnTo>
                    <a:lnTo>
                      <a:pt x="198" y="377"/>
                    </a:lnTo>
                    <a:lnTo>
                      <a:pt x="203" y="356"/>
                    </a:lnTo>
                    <a:lnTo>
                      <a:pt x="207" y="336"/>
                    </a:lnTo>
                    <a:lnTo>
                      <a:pt x="212" y="316"/>
                    </a:lnTo>
                    <a:lnTo>
                      <a:pt x="216" y="296"/>
                    </a:lnTo>
                    <a:lnTo>
                      <a:pt x="220" y="274"/>
                    </a:lnTo>
                    <a:lnTo>
                      <a:pt x="222" y="253"/>
                    </a:lnTo>
                    <a:lnTo>
                      <a:pt x="225" y="232"/>
                    </a:lnTo>
                    <a:lnTo>
                      <a:pt x="227" y="210"/>
                    </a:lnTo>
                    <a:lnTo>
                      <a:pt x="744" y="210"/>
                    </a:lnTo>
                    <a:lnTo>
                      <a:pt x="739" y="233"/>
                    </a:lnTo>
                    <a:lnTo>
                      <a:pt x="733" y="255"/>
                    </a:lnTo>
                    <a:lnTo>
                      <a:pt x="729" y="278"/>
                    </a:lnTo>
                    <a:lnTo>
                      <a:pt x="725" y="299"/>
                    </a:lnTo>
                    <a:close/>
                    <a:moveTo>
                      <a:pt x="655" y="328"/>
                    </a:moveTo>
                    <a:lnTo>
                      <a:pt x="667" y="260"/>
                    </a:lnTo>
                    <a:lnTo>
                      <a:pt x="287" y="260"/>
                    </a:lnTo>
                    <a:lnTo>
                      <a:pt x="274" y="328"/>
                    </a:lnTo>
                    <a:lnTo>
                      <a:pt x="655" y="328"/>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7"/>
              <p:cNvSpPr/>
              <p:nvPr/>
            </p:nvSpPr>
            <p:spPr bwMode="auto">
              <a:xfrm>
                <a:off x="1166" y="3074"/>
                <a:ext cx="123" cy="110"/>
              </a:xfrm>
              <a:custGeom>
                <a:avLst/>
                <a:gdLst>
                  <a:gd name="T0" fmla="*/ 761 w 860"/>
                  <a:gd name="T1" fmla="*/ 2 h 771"/>
                  <a:gd name="T2" fmla="*/ 815 w 860"/>
                  <a:gd name="T3" fmla="*/ 68 h 771"/>
                  <a:gd name="T4" fmla="*/ 719 w 860"/>
                  <a:gd name="T5" fmla="*/ 64 h 771"/>
                  <a:gd name="T6" fmla="*/ 507 w 860"/>
                  <a:gd name="T7" fmla="*/ 93 h 771"/>
                  <a:gd name="T8" fmla="*/ 490 w 860"/>
                  <a:gd name="T9" fmla="*/ 177 h 771"/>
                  <a:gd name="T10" fmla="*/ 474 w 860"/>
                  <a:gd name="T11" fmla="*/ 254 h 771"/>
                  <a:gd name="T12" fmla="*/ 774 w 860"/>
                  <a:gd name="T13" fmla="*/ 278 h 771"/>
                  <a:gd name="T14" fmla="*/ 860 w 860"/>
                  <a:gd name="T15" fmla="*/ 274 h 771"/>
                  <a:gd name="T16" fmla="*/ 794 w 860"/>
                  <a:gd name="T17" fmla="*/ 339 h 771"/>
                  <a:gd name="T18" fmla="*/ 574 w 860"/>
                  <a:gd name="T19" fmla="*/ 339 h 771"/>
                  <a:gd name="T20" fmla="*/ 525 w 860"/>
                  <a:gd name="T21" fmla="*/ 637 h 771"/>
                  <a:gd name="T22" fmla="*/ 531 w 860"/>
                  <a:gd name="T23" fmla="*/ 649 h 771"/>
                  <a:gd name="T24" fmla="*/ 549 w 860"/>
                  <a:gd name="T25" fmla="*/ 661 h 771"/>
                  <a:gd name="T26" fmla="*/ 692 w 860"/>
                  <a:gd name="T27" fmla="*/ 663 h 771"/>
                  <a:gd name="T28" fmla="*/ 706 w 860"/>
                  <a:gd name="T29" fmla="*/ 660 h 771"/>
                  <a:gd name="T30" fmla="*/ 720 w 860"/>
                  <a:gd name="T31" fmla="*/ 649 h 771"/>
                  <a:gd name="T32" fmla="*/ 736 w 860"/>
                  <a:gd name="T33" fmla="*/ 622 h 771"/>
                  <a:gd name="T34" fmla="*/ 755 w 860"/>
                  <a:gd name="T35" fmla="*/ 557 h 771"/>
                  <a:gd name="T36" fmla="*/ 806 w 860"/>
                  <a:gd name="T37" fmla="*/ 582 h 771"/>
                  <a:gd name="T38" fmla="*/ 804 w 860"/>
                  <a:gd name="T39" fmla="*/ 650 h 771"/>
                  <a:gd name="T40" fmla="*/ 786 w 860"/>
                  <a:gd name="T41" fmla="*/ 683 h 771"/>
                  <a:gd name="T42" fmla="*/ 766 w 860"/>
                  <a:gd name="T43" fmla="*/ 708 h 771"/>
                  <a:gd name="T44" fmla="*/ 743 w 860"/>
                  <a:gd name="T45" fmla="*/ 722 h 771"/>
                  <a:gd name="T46" fmla="*/ 721 w 860"/>
                  <a:gd name="T47" fmla="*/ 728 h 771"/>
                  <a:gd name="T48" fmla="*/ 505 w 860"/>
                  <a:gd name="T49" fmla="*/ 726 h 771"/>
                  <a:gd name="T50" fmla="*/ 483 w 860"/>
                  <a:gd name="T51" fmla="*/ 717 h 771"/>
                  <a:gd name="T52" fmla="*/ 467 w 860"/>
                  <a:gd name="T53" fmla="*/ 702 h 771"/>
                  <a:gd name="T54" fmla="*/ 458 w 860"/>
                  <a:gd name="T55" fmla="*/ 682 h 771"/>
                  <a:gd name="T56" fmla="*/ 456 w 860"/>
                  <a:gd name="T57" fmla="*/ 655 h 771"/>
                  <a:gd name="T58" fmla="*/ 511 w 860"/>
                  <a:gd name="T59" fmla="*/ 339 h 771"/>
                  <a:gd name="T60" fmla="*/ 423 w 860"/>
                  <a:gd name="T61" fmla="*/ 402 h 771"/>
                  <a:gd name="T62" fmla="*/ 384 w 860"/>
                  <a:gd name="T63" fmla="*/ 482 h 771"/>
                  <a:gd name="T64" fmla="*/ 345 w 860"/>
                  <a:gd name="T65" fmla="*/ 543 h 771"/>
                  <a:gd name="T66" fmla="*/ 304 w 860"/>
                  <a:gd name="T67" fmla="*/ 593 h 771"/>
                  <a:gd name="T68" fmla="*/ 260 w 860"/>
                  <a:gd name="T69" fmla="*/ 636 h 771"/>
                  <a:gd name="T70" fmla="*/ 213 w 860"/>
                  <a:gd name="T71" fmla="*/ 673 h 771"/>
                  <a:gd name="T72" fmla="*/ 154 w 860"/>
                  <a:gd name="T73" fmla="*/ 712 h 771"/>
                  <a:gd name="T74" fmla="*/ 79 w 860"/>
                  <a:gd name="T75" fmla="*/ 756 h 771"/>
                  <a:gd name="T76" fmla="*/ 43 w 860"/>
                  <a:gd name="T77" fmla="*/ 752 h 771"/>
                  <a:gd name="T78" fmla="*/ 25 w 860"/>
                  <a:gd name="T79" fmla="*/ 728 h 771"/>
                  <a:gd name="T80" fmla="*/ 0 w 860"/>
                  <a:gd name="T81" fmla="*/ 710 h 771"/>
                  <a:gd name="T82" fmla="*/ 121 w 860"/>
                  <a:gd name="T83" fmla="*/ 650 h 771"/>
                  <a:gd name="T84" fmla="*/ 213 w 860"/>
                  <a:gd name="T85" fmla="*/ 584 h 771"/>
                  <a:gd name="T86" fmla="*/ 287 w 860"/>
                  <a:gd name="T87" fmla="*/ 512 h 771"/>
                  <a:gd name="T88" fmla="*/ 329 w 860"/>
                  <a:gd name="T89" fmla="*/ 450 h 771"/>
                  <a:gd name="T90" fmla="*/ 370 w 860"/>
                  <a:gd name="T91" fmla="*/ 370 h 771"/>
                  <a:gd name="T92" fmla="*/ 184 w 860"/>
                  <a:gd name="T93" fmla="*/ 339 h 771"/>
                  <a:gd name="T94" fmla="*/ 96 w 860"/>
                  <a:gd name="T95" fmla="*/ 343 h 771"/>
                  <a:gd name="T96" fmla="*/ 159 w 860"/>
                  <a:gd name="T97" fmla="*/ 278 h 771"/>
                  <a:gd name="T98" fmla="*/ 400 w 860"/>
                  <a:gd name="T99" fmla="*/ 279 h 771"/>
                  <a:gd name="T100" fmla="*/ 417 w 860"/>
                  <a:gd name="T101" fmla="*/ 197 h 771"/>
                  <a:gd name="T102" fmla="*/ 431 w 860"/>
                  <a:gd name="T103" fmla="*/ 118 h 771"/>
                  <a:gd name="T104" fmla="*/ 345 w 860"/>
                  <a:gd name="T105" fmla="*/ 64 h 771"/>
                  <a:gd name="T106" fmla="*/ 243 w 860"/>
                  <a:gd name="T107" fmla="*/ 66 h 771"/>
                  <a:gd name="T108" fmla="*/ 254 w 860"/>
                  <a:gd name="T109" fmla="*/ 1 h 771"/>
                  <a:gd name="T110" fmla="*/ 355 w 860"/>
                  <a:gd name="T111" fmla="*/ 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0" h="771">
                    <a:moveTo>
                      <a:pt x="690" y="2"/>
                    </a:moveTo>
                    <a:lnTo>
                      <a:pt x="727" y="2"/>
                    </a:lnTo>
                    <a:lnTo>
                      <a:pt x="761" y="2"/>
                    </a:lnTo>
                    <a:lnTo>
                      <a:pt x="795" y="1"/>
                    </a:lnTo>
                    <a:lnTo>
                      <a:pt x="826" y="0"/>
                    </a:lnTo>
                    <a:lnTo>
                      <a:pt x="815" y="68"/>
                    </a:lnTo>
                    <a:lnTo>
                      <a:pt x="786" y="66"/>
                    </a:lnTo>
                    <a:lnTo>
                      <a:pt x="755" y="65"/>
                    </a:lnTo>
                    <a:lnTo>
                      <a:pt x="719" y="64"/>
                    </a:lnTo>
                    <a:lnTo>
                      <a:pt x="680" y="64"/>
                    </a:lnTo>
                    <a:lnTo>
                      <a:pt x="512" y="64"/>
                    </a:lnTo>
                    <a:lnTo>
                      <a:pt x="507" y="93"/>
                    </a:lnTo>
                    <a:lnTo>
                      <a:pt x="502" y="122"/>
                    </a:lnTo>
                    <a:lnTo>
                      <a:pt x="496" y="149"/>
                    </a:lnTo>
                    <a:lnTo>
                      <a:pt x="490" y="177"/>
                    </a:lnTo>
                    <a:lnTo>
                      <a:pt x="485" y="203"/>
                    </a:lnTo>
                    <a:lnTo>
                      <a:pt x="479" y="229"/>
                    </a:lnTo>
                    <a:lnTo>
                      <a:pt x="474" y="254"/>
                    </a:lnTo>
                    <a:lnTo>
                      <a:pt x="467" y="279"/>
                    </a:lnTo>
                    <a:lnTo>
                      <a:pt x="742" y="279"/>
                    </a:lnTo>
                    <a:lnTo>
                      <a:pt x="774" y="278"/>
                    </a:lnTo>
                    <a:lnTo>
                      <a:pt x="804" y="278"/>
                    </a:lnTo>
                    <a:lnTo>
                      <a:pt x="833" y="277"/>
                    </a:lnTo>
                    <a:lnTo>
                      <a:pt x="860" y="274"/>
                    </a:lnTo>
                    <a:lnTo>
                      <a:pt x="849" y="343"/>
                    </a:lnTo>
                    <a:lnTo>
                      <a:pt x="822" y="341"/>
                    </a:lnTo>
                    <a:lnTo>
                      <a:pt x="794" y="339"/>
                    </a:lnTo>
                    <a:lnTo>
                      <a:pt x="765" y="339"/>
                    </a:lnTo>
                    <a:lnTo>
                      <a:pt x="736" y="339"/>
                    </a:lnTo>
                    <a:lnTo>
                      <a:pt x="574" y="339"/>
                    </a:lnTo>
                    <a:lnTo>
                      <a:pt x="525" y="617"/>
                    </a:lnTo>
                    <a:lnTo>
                      <a:pt x="525" y="627"/>
                    </a:lnTo>
                    <a:lnTo>
                      <a:pt x="525" y="637"/>
                    </a:lnTo>
                    <a:lnTo>
                      <a:pt x="526" y="642"/>
                    </a:lnTo>
                    <a:lnTo>
                      <a:pt x="528" y="645"/>
                    </a:lnTo>
                    <a:lnTo>
                      <a:pt x="531" y="649"/>
                    </a:lnTo>
                    <a:lnTo>
                      <a:pt x="533" y="652"/>
                    </a:lnTo>
                    <a:lnTo>
                      <a:pt x="540" y="656"/>
                    </a:lnTo>
                    <a:lnTo>
                      <a:pt x="549" y="661"/>
                    </a:lnTo>
                    <a:lnTo>
                      <a:pt x="559" y="663"/>
                    </a:lnTo>
                    <a:lnTo>
                      <a:pt x="571" y="663"/>
                    </a:lnTo>
                    <a:lnTo>
                      <a:pt x="692" y="663"/>
                    </a:lnTo>
                    <a:lnTo>
                      <a:pt x="697" y="663"/>
                    </a:lnTo>
                    <a:lnTo>
                      <a:pt x="702" y="662"/>
                    </a:lnTo>
                    <a:lnTo>
                      <a:pt x="706" y="660"/>
                    </a:lnTo>
                    <a:lnTo>
                      <a:pt x="711" y="656"/>
                    </a:lnTo>
                    <a:lnTo>
                      <a:pt x="715" y="653"/>
                    </a:lnTo>
                    <a:lnTo>
                      <a:pt x="720" y="649"/>
                    </a:lnTo>
                    <a:lnTo>
                      <a:pt x="723" y="643"/>
                    </a:lnTo>
                    <a:lnTo>
                      <a:pt x="728" y="636"/>
                    </a:lnTo>
                    <a:lnTo>
                      <a:pt x="736" y="622"/>
                    </a:lnTo>
                    <a:lnTo>
                      <a:pt x="742" y="603"/>
                    </a:lnTo>
                    <a:lnTo>
                      <a:pt x="749" y="581"/>
                    </a:lnTo>
                    <a:lnTo>
                      <a:pt x="755" y="557"/>
                    </a:lnTo>
                    <a:lnTo>
                      <a:pt x="770" y="567"/>
                    </a:lnTo>
                    <a:lnTo>
                      <a:pt x="788" y="576"/>
                    </a:lnTo>
                    <a:lnTo>
                      <a:pt x="806" y="582"/>
                    </a:lnTo>
                    <a:lnTo>
                      <a:pt x="826" y="589"/>
                    </a:lnTo>
                    <a:lnTo>
                      <a:pt x="816" y="622"/>
                    </a:lnTo>
                    <a:lnTo>
                      <a:pt x="804" y="650"/>
                    </a:lnTo>
                    <a:lnTo>
                      <a:pt x="798" y="662"/>
                    </a:lnTo>
                    <a:lnTo>
                      <a:pt x="791" y="673"/>
                    </a:lnTo>
                    <a:lnTo>
                      <a:pt x="786" y="683"/>
                    </a:lnTo>
                    <a:lnTo>
                      <a:pt x="779" y="692"/>
                    </a:lnTo>
                    <a:lnTo>
                      <a:pt x="772" y="701"/>
                    </a:lnTo>
                    <a:lnTo>
                      <a:pt x="766" y="708"/>
                    </a:lnTo>
                    <a:lnTo>
                      <a:pt x="758" y="713"/>
                    </a:lnTo>
                    <a:lnTo>
                      <a:pt x="751" y="719"/>
                    </a:lnTo>
                    <a:lnTo>
                      <a:pt x="743" y="722"/>
                    </a:lnTo>
                    <a:lnTo>
                      <a:pt x="736" y="726"/>
                    </a:lnTo>
                    <a:lnTo>
                      <a:pt x="729" y="727"/>
                    </a:lnTo>
                    <a:lnTo>
                      <a:pt x="721" y="728"/>
                    </a:lnTo>
                    <a:lnTo>
                      <a:pt x="524" y="728"/>
                    </a:lnTo>
                    <a:lnTo>
                      <a:pt x="514" y="727"/>
                    </a:lnTo>
                    <a:lnTo>
                      <a:pt x="505" y="726"/>
                    </a:lnTo>
                    <a:lnTo>
                      <a:pt x="497" y="724"/>
                    </a:lnTo>
                    <a:lnTo>
                      <a:pt x="489" y="720"/>
                    </a:lnTo>
                    <a:lnTo>
                      <a:pt x="483" y="717"/>
                    </a:lnTo>
                    <a:lnTo>
                      <a:pt x="477" y="712"/>
                    </a:lnTo>
                    <a:lnTo>
                      <a:pt x="471" y="708"/>
                    </a:lnTo>
                    <a:lnTo>
                      <a:pt x="467" y="702"/>
                    </a:lnTo>
                    <a:lnTo>
                      <a:pt x="464" y="697"/>
                    </a:lnTo>
                    <a:lnTo>
                      <a:pt x="460" y="690"/>
                    </a:lnTo>
                    <a:lnTo>
                      <a:pt x="458" y="682"/>
                    </a:lnTo>
                    <a:lnTo>
                      <a:pt x="457" y="674"/>
                    </a:lnTo>
                    <a:lnTo>
                      <a:pt x="456" y="665"/>
                    </a:lnTo>
                    <a:lnTo>
                      <a:pt x="456" y="655"/>
                    </a:lnTo>
                    <a:lnTo>
                      <a:pt x="457" y="645"/>
                    </a:lnTo>
                    <a:lnTo>
                      <a:pt x="458" y="635"/>
                    </a:lnTo>
                    <a:lnTo>
                      <a:pt x="511" y="339"/>
                    </a:lnTo>
                    <a:lnTo>
                      <a:pt x="449" y="339"/>
                    </a:lnTo>
                    <a:lnTo>
                      <a:pt x="437" y="372"/>
                    </a:lnTo>
                    <a:lnTo>
                      <a:pt x="423" y="402"/>
                    </a:lnTo>
                    <a:lnTo>
                      <a:pt x="411" y="431"/>
                    </a:lnTo>
                    <a:lnTo>
                      <a:pt x="398" y="457"/>
                    </a:lnTo>
                    <a:lnTo>
                      <a:pt x="384" y="482"/>
                    </a:lnTo>
                    <a:lnTo>
                      <a:pt x="371" y="504"/>
                    </a:lnTo>
                    <a:lnTo>
                      <a:pt x="358" y="524"/>
                    </a:lnTo>
                    <a:lnTo>
                      <a:pt x="345" y="543"/>
                    </a:lnTo>
                    <a:lnTo>
                      <a:pt x="331" y="560"/>
                    </a:lnTo>
                    <a:lnTo>
                      <a:pt x="317" y="577"/>
                    </a:lnTo>
                    <a:lnTo>
                      <a:pt x="304" y="593"/>
                    </a:lnTo>
                    <a:lnTo>
                      <a:pt x="289" y="608"/>
                    </a:lnTo>
                    <a:lnTo>
                      <a:pt x="274" y="623"/>
                    </a:lnTo>
                    <a:lnTo>
                      <a:pt x="260" y="636"/>
                    </a:lnTo>
                    <a:lnTo>
                      <a:pt x="244" y="649"/>
                    </a:lnTo>
                    <a:lnTo>
                      <a:pt x="230" y="661"/>
                    </a:lnTo>
                    <a:lnTo>
                      <a:pt x="213" y="673"/>
                    </a:lnTo>
                    <a:lnTo>
                      <a:pt x="195" y="685"/>
                    </a:lnTo>
                    <a:lnTo>
                      <a:pt x="175" y="699"/>
                    </a:lnTo>
                    <a:lnTo>
                      <a:pt x="154" y="712"/>
                    </a:lnTo>
                    <a:lnTo>
                      <a:pt x="130" y="726"/>
                    </a:lnTo>
                    <a:lnTo>
                      <a:pt x="105" y="740"/>
                    </a:lnTo>
                    <a:lnTo>
                      <a:pt x="79" y="756"/>
                    </a:lnTo>
                    <a:lnTo>
                      <a:pt x="49" y="771"/>
                    </a:lnTo>
                    <a:lnTo>
                      <a:pt x="47" y="762"/>
                    </a:lnTo>
                    <a:lnTo>
                      <a:pt x="43" y="752"/>
                    </a:lnTo>
                    <a:lnTo>
                      <a:pt x="38" y="744"/>
                    </a:lnTo>
                    <a:lnTo>
                      <a:pt x="32" y="736"/>
                    </a:lnTo>
                    <a:lnTo>
                      <a:pt x="25" y="728"/>
                    </a:lnTo>
                    <a:lnTo>
                      <a:pt x="18" y="721"/>
                    </a:lnTo>
                    <a:lnTo>
                      <a:pt x="9" y="716"/>
                    </a:lnTo>
                    <a:lnTo>
                      <a:pt x="0" y="710"/>
                    </a:lnTo>
                    <a:lnTo>
                      <a:pt x="44" y="690"/>
                    </a:lnTo>
                    <a:lnTo>
                      <a:pt x="84" y="670"/>
                    </a:lnTo>
                    <a:lnTo>
                      <a:pt x="121" y="650"/>
                    </a:lnTo>
                    <a:lnTo>
                      <a:pt x="154" y="629"/>
                    </a:lnTo>
                    <a:lnTo>
                      <a:pt x="183" y="607"/>
                    </a:lnTo>
                    <a:lnTo>
                      <a:pt x="213" y="584"/>
                    </a:lnTo>
                    <a:lnTo>
                      <a:pt x="243" y="557"/>
                    </a:lnTo>
                    <a:lnTo>
                      <a:pt x="272" y="528"/>
                    </a:lnTo>
                    <a:lnTo>
                      <a:pt x="287" y="512"/>
                    </a:lnTo>
                    <a:lnTo>
                      <a:pt x="301" y="493"/>
                    </a:lnTo>
                    <a:lnTo>
                      <a:pt x="316" y="473"/>
                    </a:lnTo>
                    <a:lnTo>
                      <a:pt x="329" y="450"/>
                    </a:lnTo>
                    <a:lnTo>
                      <a:pt x="343" y="426"/>
                    </a:lnTo>
                    <a:lnTo>
                      <a:pt x="356" y="399"/>
                    </a:lnTo>
                    <a:lnTo>
                      <a:pt x="370" y="370"/>
                    </a:lnTo>
                    <a:lnTo>
                      <a:pt x="382" y="339"/>
                    </a:lnTo>
                    <a:lnTo>
                      <a:pt x="225" y="339"/>
                    </a:lnTo>
                    <a:lnTo>
                      <a:pt x="184" y="339"/>
                    </a:lnTo>
                    <a:lnTo>
                      <a:pt x="148" y="339"/>
                    </a:lnTo>
                    <a:lnTo>
                      <a:pt x="119" y="341"/>
                    </a:lnTo>
                    <a:lnTo>
                      <a:pt x="96" y="343"/>
                    </a:lnTo>
                    <a:lnTo>
                      <a:pt x="109" y="274"/>
                    </a:lnTo>
                    <a:lnTo>
                      <a:pt x="131" y="277"/>
                    </a:lnTo>
                    <a:lnTo>
                      <a:pt x="159" y="278"/>
                    </a:lnTo>
                    <a:lnTo>
                      <a:pt x="195" y="278"/>
                    </a:lnTo>
                    <a:lnTo>
                      <a:pt x="235" y="279"/>
                    </a:lnTo>
                    <a:lnTo>
                      <a:pt x="400" y="279"/>
                    </a:lnTo>
                    <a:lnTo>
                      <a:pt x="405" y="251"/>
                    </a:lnTo>
                    <a:lnTo>
                      <a:pt x="411" y="224"/>
                    </a:lnTo>
                    <a:lnTo>
                      <a:pt x="417" y="197"/>
                    </a:lnTo>
                    <a:lnTo>
                      <a:pt x="421" y="171"/>
                    </a:lnTo>
                    <a:lnTo>
                      <a:pt x="427" y="145"/>
                    </a:lnTo>
                    <a:lnTo>
                      <a:pt x="431" y="118"/>
                    </a:lnTo>
                    <a:lnTo>
                      <a:pt x="437" y="91"/>
                    </a:lnTo>
                    <a:lnTo>
                      <a:pt x="441" y="64"/>
                    </a:lnTo>
                    <a:lnTo>
                      <a:pt x="345" y="64"/>
                    </a:lnTo>
                    <a:lnTo>
                      <a:pt x="309" y="64"/>
                    </a:lnTo>
                    <a:lnTo>
                      <a:pt x="276" y="65"/>
                    </a:lnTo>
                    <a:lnTo>
                      <a:pt x="243" y="66"/>
                    </a:lnTo>
                    <a:lnTo>
                      <a:pt x="212" y="68"/>
                    </a:lnTo>
                    <a:lnTo>
                      <a:pt x="224" y="0"/>
                    </a:lnTo>
                    <a:lnTo>
                      <a:pt x="254" y="1"/>
                    </a:lnTo>
                    <a:lnTo>
                      <a:pt x="287" y="2"/>
                    </a:lnTo>
                    <a:lnTo>
                      <a:pt x="320" y="2"/>
                    </a:lnTo>
                    <a:lnTo>
                      <a:pt x="355" y="2"/>
                    </a:lnTo>
                    <a:lnTo>
                      <a:pt x="690" y="2"/>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8"/>
              <p:cNvSpPr>
                <a:spLocks noEditPoints="1"/>
              </p:cNvSpPr>
              <p:nvPr/>
            </p:nvSpPr>
            <p:spPr bwMode="auto">
              <a:xfrm>
                <a:off x="1440" y="3073"/>
                <a:ext cx="119" cy="112"/>
              </a:xfrm>
              <a:custGeom>
                <a:avLst/>
                <a:gdLst>
                  <a:gd name="T0" fmla="*/ 295 w 835"/>
                  <a:gd name="T1" fmla="*/ 347 h 789"/>
                  <a:gd name="T2" fmla="*/ 315 w 835"/>
                  <a:gd name="T3" fmla="*/ 425 h 789"/>
                  <a:gd name="T4" fmla="*/ 307 w 835"/>
                  <a:gd name="T5" fmla="*/ 493 h 789"/>
                  <a:gd name="T6" fmla="*/ 275 w 835"/>
                  <a:gd name="T7" fmla="*/ 548 h 789"/>
                  <a:gd name="T8" fmla="*/ 225 w 835"/>
                  <a:gd name="T9" fmla="*/ 591 h 789"/>
                  <a:gd name="T10" fmla="*/ 168 w 835"/>
                  <a:gd name="T11" fmla="*/ 619 h 789"/>
                  <a:gd name="T12" fmla="*/ 151 w 835"/>
                  <a:gd name="T13" fmla="*/ 591 h 789"/>
                  <a:gd name="T14" fmla="*/ 138 w 835"/>
                  <a:gd name="T15" fmla="*/ 552 h 789"/>
                  <a:gd name="T16" fmla="*/ 175 w 835"/>
                  <a:gd name="T17" fmla="*/ 539 h 789"/>
                  <a:gd name="T18" fmla="*/ 215 w 835"/>
                  <a:gd name="T19" fmla="*/ 523 h 789"/>
                  <a:gd name="T20" fmla="*/ 235 w 835"/>
                  <a:gd name="T21" fmla="*/ 494 h 789"/>
                  <a:gd name="T22" fmla="*/ 247 w 835"/>
                  <a:gd name="T23" fmla="*/ 450 h 789"/>
                  <a:gd name="T24" fmla="*/ 243 w 835"/>
                  <a:gd name="T25" fmla="*/ 391 h 789"/>
                  <a:gd name="T26" fmla="*/ 203 w 835"/>
                  <a:gd name="T27" fmla="*/ 311 h 789"/>
                  <a:gd name="T28" fmla="*/ 245 w 835"/>
                  <a:gd name="T29" fmla="*/ 182 h 789"/>
                  <a:gd name="T30" fmla="*/ 293 w 835"/>
                  <a:gd name="T31" fmla="*/ 77 h 789"/>
                  <a:gd name="T32" fmla="*/ 0 w 835"/>
                  <a:gd name="T33" fmla="*/ 777 h 789"/>
                  <a:gd name="T34" fmla="*/ 20 w 835"/>
                  <a:gd name="T35" fmla="*/ 679 h 789"/>
                  <a:gd name="T36" fmla="*/ 38 w 835"/>
                  <a:gd name="T37" fmla="*/ 581 h 789"/>
                  <a:gd name="T38" fmla="*/ 130 w 835"/>
                  <a:gd name="T39" fmla="*/ 48 h 789"/>
                  <a:gd name="T40" fmla="*/ 353 w 835"/>
                  <a:gd name="T41" fmla="*/ 98 h 789"/>
                  <a:gd name="T42" fmla="*/ 284 w 835"/>
                  <a:gd name="T43" fmla="*/ 240 h 789"/>
                  <a:gd name="T44" fmla="*/ 795 w 835"/>
                  <a:gd name="T45" fmla="*/ 206 h 789"/>
                  <a:gd name="T46" fmla="*/ 780 w 835"/>
                  <a:gd name="T47" fmla="*/ 299 h 789"/>
                  <a:gd name="T48" fmla="*/ 605 w 835"/>
                  <a:gd name="T49" fmla="*/ 354 h 789"/>
                  <a:gd name="T50" fmla="*/ 602 w 835"/>
                  <a:gd name="T51" fmla="*/ 423 h 789"/>
                  <a:gd name="T52" fmla="*/ 615 w 835"/>
                  <a:gd name="T53" fmla="*/ 496 h 789"/>
                  <a:gd name="T54" fmla="*/ 703 w 835"/>
                  <a:gd name="T55" fmla="*/ 438 h 789"/>
                  <a:gd name="T56" fmla="*/ 756 w 835"/>
                  <a:gd name="T57" fmla="*/ 385 h 789"/>
                  <a:gd name="T58" fmla="*/ 799 w 835"/>
                  <a:gd name="T59" fmla="*/ 449 h 789"/>
                  <a:gd name="T60" fmla="*/ 720 w 835"/>
                  <a:gd name="T61" fmla="*/ 490 h 789"/>
                  <a:gd name="T62" fmla="*/ 625 w 835"/>
                  <a:gd name="T63" fmla="*/ 543 h 789"/>
                  <a:gd name="T64" fmla="*/ 691 w 835"/>
                  <a:gd name="T65" fmla="*/ 635 h 789"/>
                  <a:gd name="T66" fmla="*/ 737 w 835"/>
                  <a:gd name="T67" fmla="*/ 671 h 789"/>
                  <a:gd name="T68" fmla="*/ 804 w 835"/>
                  <a:gd name="T69" fmla="*/ 702 h 789"/>
                  <a:gd name="T70" fmla="*/ 762 w 835"/>
                  <a:gd name="T71" fmla="*/ 730 h 789"/>
                  <a:gd name="T72" fmla="*/ 728 w 835"/>
                  <a:gd name="T73" fmla="*/ 771 h 789"/>
                  <a:gd name="T74" fmla="*/ 661 w 835"/>
                  <a:gd name="T75" fmla="*/ 717 h 789"/>
                  <a:gd name="T76" fmla="*/ 613 w 835"/>
                  <a:gd name="T77" fmla="*/ 662 h 789"/>
                  <a:gd name="T78" fmla="*/ 581 w 835"/>
                  <a:gd name="T79" fmla="*/ 603 h 789"/>
                  <a:gd name="T80" fmla="*/ 557 w 835"/>
                  <a:gd name="T81" fmla="*/ 534 h 789"/>
                  <a:gd name="T82" fmla="*/ 547 w 835"/>
                  <a:gd name="T83" fmla="*/ 453 h 789"/>
                  <a:gd name="T84" fmla="*/ 548 w 835"/>
                  <a:gd name="T85" fmla="*/ 354 h 789"/>
                  <a:gd name="T86" fmla="*/ 469 w 835"/>
                  <a:gd name="T87" fmla="*/ 647 h 789"/>
                  <a:gd name="T88" fmla="*/ 523 w 835"/>
                  <a:gd name="T89" fmla="*/ 645 h 789"/>
                  <a:gd name="T90" fmla="*/ 485 w 835"/>
                  <a:gd name="T91" fmla="*/ 706 h 789"/>
                  <a:gd name="T92" fmla="*/ 381 w 835"/>
                  <a:gd name="T93" fmla="*/ 761 h 789"/>
                  <a:gd name="T94" fmla="*/ 325 w 835"/>
                  <a:gd name="T95" fmla="*/ 758 h 789"/>
                  <a:gd name="T96" fmla="*/ 321 w 835"/>
                  <a:gd name="T97" fmla="*/ 712 h 789"/>
                  <a:gd name="T98" fmla="*/ 348 w 835"/>
                  <a:gd name="T99" fmla="*/ 661 h 789"/>
                  <a:gd name="T100" fmla="*/ 455 w 835"/>
                  <a:gd name="T101" fmla="*/ 43 h 789"/>
                  <a:gd name="T102" fmla="*/ 827 w 835"/>
                  <a:gd name="T103" fmla="*/ 36 h 789"/>
                  <a:gd name="T104" fmla="*/ 810 w 835"/>
                  <a:gd name="T105" fmla="*/ 126 h 789"/>
                  <a:gd name="T106" fmla="*/ 757 w 835"/>
                  <a:gd name="T107" fmla="*/ 58 h 789"/>
                  <a:gd name="T108" fmla="*/ 715 w 835"/>
                  <a:gd name="T109" fmla="*/ 296 h 789"/>
                  <a:gd name="T110" fmla="*/ 715 w 835"/>
                  <a:gd name="T111" fmla="*/ 296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5" h="789">
                    <a:moveTo>
                      <a:pt x="260" y="286"/>
                    </a:moveTo>
                    <a:lnTo>
                      <a:pt x="274" y="307"/>
                    </a:lnTo>
                    <a:lnTo>
                      <a:pt x="285" y="327"/>
                    </a:lnTo>
                    <a:lnTo>
                      <a:pt x="295" y="347"/>
                    </a:lnTo>
                    <a:lnTo>
                      <a:pt x="302" y="367"/>
                    </a:lnTo>
                    <a:lnTo>
                      <a:pt x="309" y="387"/>
                    </a:lnTo>
                    <a:lnTo>
                      <a:pt x="312" y="406"/>
                    </a:lnTo>
                    <a:lnTo>
                      <a:pt x="315" y="425"/>
                    </a:lnTo>
                    <a:lnTo>
                      <a:pt x="315" y="443"/>
                    </a:lnTo>
                    <a:lnTo>
                      <a:pt x="314" y="459"/>
                    </a:lnTo>
                    <a:lnTo>
                      <a:pt x="311" y="476"/>
                    </a:lnTo>
                    <a:lnTo>
                      <a:pt x="307" y="493"/>
                    </a:lnTo>
                    <a:lnTo>
                      <a:pt x="301" y="507"/>
                    </a:lnTo>
                    <a:lnTo>
                      <a:pt x="294" y="522"/>
                    </a:lnTo>
                    <a:lnTo>
                      <a:pt x="285" y="535"/>
                    </a:lnTo>
                    <a:lnTo>
                      <a:pt x="275" y="548"/>
                    </a:lnTo>
                    <a:lnTo>
                      <a:pt x="264" y="560"/>
                    </a:lnTo>
                    <a:lnTo>
                      <a:pt x="252" y="571"/>
                    </a:lnTo>
                    <a:lnTo>
                      <a:pt x="238" y="581"/>
                    </a:lnTo>
                    <a:lnTo>
                      <a:pt x="225" y="591"/>
                    </a:lnTo>
                    <a:lnTo>
                      <a:pt x="211" y="599"/>
                    </a:lnTo>
                    <a:lnTo>
                      <a:pt x="197" y="607"/>
                    </a:lnTo>
                    <a:lnTo>
                      <a:pt x="182" y="614"/>
                    </a:lnTo>
                    <a:lnTo>
                      <a:pt x="168" y="619"/>
                    </a:lnTo>
                    <a:lnTo>
                      <a:pt x="151" y="625"/>
                    </a:lnTo>
                    <a:lnTo>
                      <a:pt x="152" y="614"/>
                    </a:lnTo>
                    <a:lnTo>
                      <a:pt x="152" y="603"/>
                    </a:lnTo>
                    <a:lnTo>
                      <a:pt x="151" y="591"/>
                    </a:lnTo>
                    <a:lnTo>
                      <a:pt x="149" y="581"/>
                    </a:lnTo>
                    <a:lnTo>
                      <a:pt x="146" y="570"/>
                    </a:lnTo>
                    <a:lnTo>
                      <a:pt x="143" y="561"/>
                    </a:lnTo>
                    <a:lnTo>
                      <a:pt x="138" y="552"/>
                    </a:lnTo>
                    <a:lnTo>
                      <a:pt x="133" y="543"/>
                    </a:lnTo>
                    <a:lnTo>
                      <a:pt x="149" y="542"/>
                    </a:lnTo>
                    <a:lnTo>
                      <a:pt x="163" y="541"/>
                    </a:lnTo>
                    <a:lnTo>
                      <a:pt x="175" y="539"/>
                    </a:lnTo>
                    <a:lnTo>
                      <a:pt x="188" y="537"/>
                    </a:lnTo>
                    <a:lnTo>
                      <a:pt x="198" y="533"/>
                    </a:lnTo>
                    <a:lnTo>
                      <a:pt x="207" y="529"/>
                    </a:lnTo>
                    <a:lnTo>
                      <a:pt x="215" y="523"/>
                    </a:lnTo>
                    <a:lnTo>
                      <a:pt x="220" y="516"/>
                    </a:lnTo>
                    <a:lnTo>
                      <a:pt x="226" y="511"/>
                    </a:lnTo>
                    <a:lnTo>
                      <a:pt x="230" y="503"/>
                    </a:lnTo>
                    <a:lnTo>
                      <a:pt x="235" y="494"/>
                    </a:lnTo>
                    <a:lnTo>
                      <a:pt x="238" y="485"/>
                    </a:lnTo>
                    <a:lnTo>
                      <a:pt x="241" y="475"/>
                    </a:lnTo>
                    <a:lnTo>
                      <a:pt x="245" y="463"/>
                    </a:lnTo>
                    <a:lnTo>
                      <a:pt x="247" y="450"/>
                    </a:lnTo>
                    <a:lnTo>
                      <a:pt x="248" y="438"/>
                    </a:lnTo>
                    <a:lnTo>
                      <a:pt x="249" y="423"/>
                    </a:lnTo>
                    <a:lnTo>
                      <a:pt x="247" y="408"/>
                    </a:lnTo>
                    <a:lnTo>
                      <a:pt x="243" y="391"/>
                    </a:lnTo>
                    <a:lnTo>
                      <a:pt x="237" y="373"/>
                    </a:lnTo>
                    <a:lnTo>
                      <a:pt x="228" y="354"/>
                    </a:lnTo>
                    <a:lnTo>
                      <a:pt x="217" y="333"/>
                    </a:lnTo>
                    <a:lnTo>
                      <a:pt x="203" y="311"/>
                    </a:lnTo>
                    <a:lnTo>
                      <a:pt x="188" y="289"/>
                    </a:lnTo>
                    <a:lnTo>
                      <a:pt x="209" y="250"/>
                    </a:lnTo>
                    <a:lnTo>
                      <a:pt x="228" y="214"/>
                    </a:lnTo>
                    <a:lnTo>
                      <a:pt x="245" y="182"/>
                    </a:lnTo>
                    <a:lnTo>
                      <a:pt x="259" y="151"/>
                    </a:lnTo>
                    <a:lnTo>
                      <a:pt x="273" y="123"/>
                    </a:lnTo>
                    <a:lnTo>
                      <a:pt x="284" y="99"/>
                    </a:lnTo>
                    <a:lnTo>
                      <a:pt x="293" y="77"/>
                    </a:lnTo>
                    <a:lnTo>
                      <a:pt x="301" y="58"/>
                    </a:lnTo>
                    <a:lnTo>
                      <a:pt x="193" y="58"/>
                    </a:lnTo>
                    <a:lnTo>
                      <a:pt x="67" y="777"/>
                    </a:lnTo>
                    <a:lnTo>
                      <a:pt x="0" y="777"/>
                    </a:lnTo>
                    <a:lnTo>
                      <a:pt x="4" y="753"/>
                    </a:lnTo>
                    <a:lnTo>
                      <a:pt x="10" y="728"/>
                    </a:lnTo>
                    <a:lnTo>
                      <a:pt x="14" y="703"/>
                    </a:lnTo>
                    <a:lnTo>
                      <a:pt x="20" y="679"/>
                    </a:lnTo>
                    <a:lnTo>
                      <a:pt x="24" y="654"/>
                    </a:lnTo>
                    <a:lnTo>
                      <a:pt x="29" y="630"/>
                    </a:lnTo>
                    <a:lnTo>
                      <a:pt x="33" y="606"/>
                    </a:lnTo>
                    <a:lnTo>
                      <a:pt x="38" y="581"/>
                    </a:lnTo>
                    <a:lnTo>
                      <a:pt x="112" y="165"/>
                    </a:lnTo>
                    <a:lnTo>
                      <a:pt x="117" y="130"/>
                    </a:lnTo>
                    <a:lnTo>
                      <a:pt x="123" y="91"/>
                    </a:lnTo>
                    <a:lnTo>
                      <a:pt x="130" y="48"/>
                    </a:lnTo>
                    <a:lnTo>
                      <a:pt x="136" y="0"/>
                    </a:lnTo>
                    <a:lnTo>
                      <a:pt x="400" y="0"/>
                    </a:lnTo>
                    <a:lnTo>
                      <a:pt x="376" y="51"/>
                    </a:lnTo>
                    <a:lnTo>
                      <a:pt x="353" y="98"/>
                    </a:lnTo>
                    <a:lnTo>
                      <a:pt x="333" y="139"/>
                    </a:lnTo>
                    <a:lnTo>
                      <a:pt x="314" y="177"/>
                    </a:lnTo>
                    <a:lnTo>
                      <a:pt x="299" y="211"/>
                    </a:lnTo>
                    <a:lnTo>
                      <a:pt x="284" y="240"/>
                    </a:lnTo>
                    <a:lnTo>
                      <a:pt x="272" y="264"/>
                    </a:lnTo>
                    <a:lnTo>
                      <a:pt x="260" y="286"/>
                    </a:lnTo>
                    <a:close/>
                    <a:moveTo>
                      <a:pt x="800" y="179"/>
                    </a:moveTo>
                    <a:lnTo>
                      <a:pt x="795" y="206"/>
                    </a:lnTo>
                    <a:lnTo>
                      <a:pt x="791" y="231"/>
                    </a:lnTo>
                    <a:lnTo>
                      <a:pt x="786" y="255"/>
                    </a:lnTo>
                    <a:lnTo>
                      <a:pt x="783" y="278"/>
                    </a:lnTo>
                    <a:lnTo>
                      <a:pt x="780" y="299"/>
                    </a:lnTo>
                    <a:lnTo>
                      <a:pt x="777" y="319"/>
                    </a:lnTo>
                    <a:lnTo>
                      <a:pt x="774" y="337"/>
                    </a:lnTo>
                    <a:lnTo>
                      <a:pt x="772" y="354"/>
                    </a:lnTo>
                    <a:lnTo>
                      <a:pt x="605" y="354"/>
                    </a:lnTo>
                    <a:lnTo>
                      <a:pt x="603" y="371"/>
                    </a:lnTo>
                    <a:lnTo>
                      <a:pt x="602" y="388"/>
                    </a:lnTo>
                    <a:lnTo>
                      <a:pt x="601" y="406"/>
                    </a:lnTo>
                    <a:lnTo>
                      <a:pt x="602" y="423"/>
                    </a:lnTo>
                    <a:lnTo>
                      <a:pt x="604" y="441"/>
                    </a:lnTo>
                    <a:lnTo>
                      <a:pt x="606" y="459"/>
                    </a:lnTo>
                    <a:lnTo>
                      <a:pt x="611" y="477"/>
                    </a:lnTo>
                    <a:lnTo>
                      <a:pt x="615" y="496"/>
                    </a:lnTo>
                    <a:lnTo>
                      <a:pt x="641" y="482"/>
                    </a:lnTo>
                    <a:lnTo>
                      <a:pt x="663" y="467"/>
                    </a:lnTo>
                    <a:lnTo>
                      <a:pt x="683" y="453"/>
                    </a:lnTo>
                    <a:lnTo>
                      <a:pt x="703" y="438"/>
                    </a:lnTo>
                    <a:lnTo>
                      <a:pt x="719" y="425"/>
                    </a:lnTo>
                    <a:lnTo>
                      <a:pt x="734" y="411"/>
                    </a:lnTo>
                    <a:lnTo>
                      <a:pt x="746" y="398"/>
                    </a:lnTo>
                    <a:lnTo>
                      <a:pt x="756" y="385"/>
                    </a:lnTo>
                    <a:lnTo>
                      <a:pt x="767" y="406"/>
                    </a:lnTo>
                    <a:lnTo>
                      <a:pt x="777" y="423"/>
                    </a:lnTo>
                    <a:lnTo>
                      <a:pt x="789" y="438"/>
                    </a:lnTo>
                    <a:lnTo>
                      <a:pt x="799" y="449"/>
                    </a:lnTo>
                    <a:lnTo>
                      <a:pt x="781" y="458"/>
                    </a:lnTo>
                    <a:lnTo>
                      <a:pt x="762" y="467"/>
                    </a:lnTo>
                    <a:lnTo>
                      <a:pt x="742" y="478"/>
                    </a:lnTo>
                    <a:lnTo>
                      <a:pt x="720" y="490"/>
                    </a:lnTo>
                    <a:lnTo>
                      <a:pt x="698" y="501"/>
                    </a:lnTo>
                    <a:lnTo>
                      <a:pt x="676" y="514"/>
                    </a:lnTo>
                    <a:lnTo>
                      <a:pt x="651" y="529"/>
                    </a:lnTo>
                    <a:lnTo>
                      <a:pt x="625" y="543"/>
                    </a:lnTo>
                    <a:lnTo>
                      <a:pt x="641" y="569"/>
                    </a:lnTo>
                    <a:lnTo>
                      <a:pt x="657" y="593"/>
                    </a:lnTo>
                    <a:lnTo>
                      <a:pt x="673" y="615"/>
                    </a:lnTo>
                    <a:lnTo>
                      <a:pt x="691" y="635"/>
                    </a:lnTo>
                    <a:lnTo>
                      <a:pt x="700" y="644"/>
                    </a:lnTo>
                    <a:lnTo>
                      <a:pt x="711" y="654"/>
                    </a:lnTo>
                    <a:lnTo>
                      <a:pt x="724" y="663"/>
                    </a:lnTo>
                    <a:lnTo>
                      <a:pt x="737" y="671"/>
                    </a:lnTo>
                    <a:lnTo>
                      <a:pt x="752" y="680"/>
                    </a:lnTo>
                    <a:lnTo>
                      <a:pt x="769" y="688"/>
                    </a:lnTo>
                    <a:lnTo>
                      <a:pt x="785" y="696"/>
                    </a:lnTo>
                    <a:lnTo>
                      <a:pt x="804" y="702"/>
                    </a:lnTo>
                    <a:lnTo>
                      <a:pt x="793" y="708"/>
                    </a:lnTo>
                    <a:lnTo>
                      <a:pt x="782" y="715"/>
                    </a:lnTo>
                    <a:lnTo>
                      <a:pt x="772" y="722"/>
                    </a:lnTo>
                    <a:lnTo>
                      <a:pt x="762" y="730"/>
                    </a:lnTo>
                    <a:lnTo>
                      <a:pt x="753" y="739"/>
                    </a:lnTo>
                    <a:lnTo>
                      <a:pt x="744" y="748"/>
                    </a:lnTo>
                    <a:lnTo>
                      <a:pt x="736" y="759"/>
                    </a:lnTo>
                    <a:lnTo>
                      <a:pt x="728" y="771"/>
                    </a:lnTo>
                    <a:lnTo>
                      <a:pt x="710" y="757"/>
                    </a:lnTo>
                    <a:lnTo>
                      <a:pt x="692" y="744"/>
                    </a:lnTo>
                    <a:lnTo>
                      <a:pt x="677" y="730"/>
                    </a:lnTo>
                    <a:lnTo>
                      <a:pt x="661" y="717"/>
                    </a:lnTo>
                    <a:lnTo>
                      <a:pt x="648" y="703"/>
                    </a:lnTo>
                    <a:lnTo>
                      <a:pt x="635" y="689"/>
                    </a:lnTo>
                    <a:lnTo>
                      <a:pt x="624" y="675"/>
                    </a:lnTo>
                    <a:lnTo>
                      <a:pt x="613" y="662"/>
                    </a:lnTo>
                    <a:lnTo>
                      <a:pt x="604" y="649"/>
                    </a:lnTo>
                    <a:lnTo>
                      <a:pt x="596" y="633"/>
                    </a:lnTo>
                    <a:lnTo>
                      <a:pt x="588" y="618"/>
                    </a:lnTo>
                    <a:lnTo>
                      <a:pt x="581" y="603"/>
                    </a:lnTo>
                    <a:lnTo>
                      <a:pt x="574" y="586"/>
                    </a:lnTo>
                    <a:lnTo>
                      <a:pt x="567" y="569"/>
                    </a:lnTo>
                    <a:lnTo>
                      <a:pt x="563" y="551"/>
                    </a:lnTo>
                    <a:lnTo>
                      <a:pt x="557" y="534"/>
                    </a:lnTo>
                    <a:lnTo>
                      <a:pt x="554" y="515"/>
                    </a:lnTo>
                    <a:lnTo>
                      <a:pt x="550" y="495"/>
                    </a:lnTo>
                    <a:lnTo>
                      <a:pt x="548" y="474"/>
                    </a:lnTo>
                    <a:lnTo>
                      <a:pt x="547" y="453"/>
                    </a:lnTo>
                    <a:lnTo>
                      <a:pt x="546" y="429"/>
                    </a:lnTo>
                    <a:lnTo>
                      <a:pt x="546" y="406"/>
                    </a:lnTo>
                    <a:lnTo>
                      <a:pt x="546" y="380"/>
                    </a:lnTo>
                    <a:lnTo>
                      <a:pt x="548" y="354"/>
                    </a:lnTo>
                    <a:lnTo>
                      <a:pt x="466" y="354"/>
                    </a:lnTo>
                    <a:lnTo>
                      <a:pt x="409" y="678"/>
                    </a:lnTo>
                    <a:lnTo>
                      <a:pt x="440" y="663"/>
                    </a:lnTo>
                    <a:lnTo>
                      <a:pt x="469" y="647"/>
                    </a:lnTo>
                    <a:lnTo>
                      <a:pt x="498" y="630"/>
                    </a:lnTo>
                    <a:lnTo>
                      <a:pt x="525" y="610"/>
                    </a:lnTo>
                    <a:lnTo>
                      <a:pt x="523" y="627"/>
                    </a:lnTo>
                    <a:lnTo>
                      <a:pt x="523" y="645"/>
                    </a:lnTo>
                    <a:lnTo>
                      <a:pt x="525" y="664"/>
                    </a:lnTo>
                    <a:lnTo>
                      <a:pt x="526" y="686"/>
                    </a:lnTo>
                    <a:lnTo>
                      <a:pt x="507" y="694"/>
                    </a:lnTo>
                    <a:lnTo>
                      <a:pt x="485" y="706"/>
                    </a:lnTo>
                    <a:lnTo>
                      <a:pt x="461" y="718"/>
                    </a:lnTo>
                    <a:lnTo>
                      <a:pt x="434" y="731"/>
                    </a:lnTo>
                    <a:lnTo>
                      <a:pt x="407" y="746"/>
                    </a:lnTo>
                    <a:lnTo>
                      <a:pt x="381" y="761"/>
                    </a:lnTo>
                    <a:lnTo>
                      <a:pt x="358" y="774"/>
                    </a:lnTo>
                    <a:lnTo>
                      <a:pt x="337" y="789"/>
                    </a:lnTo>
                    <a:lnTo>
                      <a:pt x="332" y="774"/>
                    </a:lnTo>
                    <a:lnTo>
                      <a:pt x="325" y="758"/>
                    </a:lnTo>
                    <a:lnTo>
                      <a:pt x="318" y="742"/>
                    </a:lnTo>
                    <a:lnTo>
                      <a:pt x="309" y="725"/>
                    </a:lnTo>
                    <a:lnTo>
                      <a:pt x="314" y="719"/>
                    </a:lnTo>
                    <a:lnTo>
                      <a:pt x="321" y="712"/>
                    </a:lnTo>
                    <a:lnTo>
                      <a:pt x="326" y="706"/>
                    </a:lnTo>
                    <a:lnTo>
                      <a:pt x="331" y="698"/>
                    </a:lnTo>
                    <a:lnTo>
                      <a:pt x="340" y="680"/>
                    </a:lnTo>
                    <a:lnTo>
                      <a:pt x="348" y="661"/>
                    </a:lnTo>
                    <a:lnTo>
                      <a:pt x="436" y="157"/>
                    </a:lnTo>
                    <a:lnTo>
                      <a:pt x="443" y="121"/>
                    </a:lnTo>
                    <a:lnTo>
                      <a:pt x="448" y="83"/>
                    </a:lnTo>
                    <a:lnTo>
                      <a:pt x="455" y="43"/>
                    </a:lnTo>
                    <a:lnTo>
                      <a:pt x="461" y="0"/>
                    </a:lnTo>
                    <a:lnTo>
                      <a:pt x="835" y="0"/>
                    </a:lnTo>
                    <a:lnTo>
                      <a:pt x="830" y="17"/>
                    </a:lnTo>
                    <a:lnTo>
                      <a:pt x="827" y="36"/>
                    </a:lnTo>
                    <a:lnTo>
                      <a:pt x="822" y="56"/>
                    </a:lnTo>
                    <a:lnTo>
                      <a:pt x="819" y="77"/>
                    </a:lnTo>
                    <a:lnTo>
                      <a:pt x="814" y="101"/>
                    </a:lnTo>
                    <a:lnTo>
                      <a:pt x="810" y="126"/>
                    </a:lnTo>
                    <a:lnTo>
                      <a:pt x="804" y="151"/>
                    </a:lnTo>
                    <a:lnTo>
                      <a:pt x="800" y="179"/>
                    </a:lnTo>
                    <a:close/>
                    <a:moveTo>
                      <a:pt x="742" y="147"/>
                    </a:moveTo>
                    <a:lnTo>
                      <a:pt x="757" y="58"/>
                    </a:lnTo>
                    <a:lnTo>
                      <a:pt x="518" y="58"/>
                    </a:lnTo>
                    <a:lnTo>
                      <a:pt x="502" y="147"/>
                    </a:lnTo>
                    <a:lnTo>
                      <a:pt x="742" y="147"/>
                    </a:lnTo>
                    <a:close/>
                    <a:moveTo>
                      <a:pt x="715" y="296"/>
                    </a:moveTo>
                    <a:lnTo>
                      <a:pt x="733" y="200"/>
                    </a:lnTo>
                    <a:lnTo>
                      <a:pt x="493" y="200"/>
                    </a:lnTo>
                    <a:lnTo>
                      <a:pt x="476" y="296"/>
                    </a:lnTo>
                    <a:lnTo>
                      <a:pt x="715" y="296"/>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
              <p:cNvSpPr>
                <a:spLocks noEditPoints="1"/>
              </p:cNvSpPr>
              <p:nvPr/>
            </p:nvSpPr>
            <p:spPr bwMode="auto">
              <a:xfrm>
                <a:off x="479" y="2592"/>
                <a:ext cx="294" cy="351"/>
              </a:xfrm>
              <a:custGeom>
                <a:avLst/>
                <a:gdLst>
                  <a:gd name="T0" fmla="*/ 953 w 2057"/>
                  <a:gd name="T1" fmla="*/ 842 h 2453"/>
                  <a:gd name="T2" fmla="*/ 893 w 2057"/>
                  <a:gd name="T3" fmla="*/ 949 h 2453"/>
                  <a:gd name="T4" fmla="*/ 848 w 2057"/>
                  <a:gd name="T5" fmla="*/ 1088 h 2453"/>
                  <a:gd name="T6" fmla="*/ 835 w 2057"/>
                  <a:gd name="T7" fmla="*/ 1256 h 2453"/>
                  <a:gd name="T8" fmla="*/ 873 w 2057"/>
                  <a:gd name="T9" fmla="*/ 1452 h 2453"/>
                  <a:gd name="T10" fmla="*/ 880 w 2057"/>
                  <a:gd name="T11" fmla="*/ 1459 h 2453"/>
                  <a:gd name="T12" fmla="*/ 852 w 2057"/>
                  <a:gd name="T13" fmla="*/ 1276 h 2453"/>
                  <a:gd name="T14" fmla="*/ 865 w 2057"/>
                  <a:gd name="T15" fmla="*/ 1112 h 2453"/>
                  <a:gd name="T16" fmla="*/ 905 w 2057"/>
                  <a:gd name="T17" fmla="*/ 973 h 2453"/>
                  <a:gd name="T18" fmla="*/ 968 w 2057"/>
                  <a:gd name="T19" fmla="*/ 845 h 2453"/>
                  <a:gd name="T20" fmla="*/ 1045 w 2057"/>
                  <a:gd name="T21" fmla="*/ 738 h 2453"/>
                  <a:gd name="T22" fmla="*/ 1998 w 2057"/>
                  <a:gd name="T23" fmla="*/ 166 h 2453"/>
                  <a:gd name="T24" fmla="*/ 1791 w 2057"/>
                  <a:gd name="T25" fmla="*/ 89 h 2453"/>
                  <a:gd name="T26" fmla="*/ 1566 w 2057"/>
                  <a:gd name="T27" fmla="*/ 47 h 2453"/>
                  <a:gd name="T28" fmla="*/ 1325 w 2057"/>
                  <a:gd name="T29" fmla="*/ 47 h 2453"/>
                  <a:gd name="T30" fmla="*/ 1033 w 2057"/>
                  <a:gd name="T31" fmla="*/ 100 h 2453"/>
                  <a:gd name="T32" fmla="*/ 774 w 2057"/>
                  <a:gd name="T33" fmla="*/ 201 h 2453"/>
                  <a:gd name="T34" fmla="*/ 551 w 2057"/>
                  <a:gd name="T35" fmla="*/ 348 h 2453"/>
                  <a:gd name="T36" fmla="*/ 364 w 2057"/>
                  <a:gd name="T37" fmla="*/ 539 h 2453"/>
                  <a:gd name="T38" fmla="*/ 215 w 2057"/>
                  <a:gd name="T39" fmla="*/ 770 h 2453"/>
                  <a:gd name="T40" fmla="*/ 106 w 2057"/>
                  <a:gd name="T41" fmla="*/ 1039 h 2453"/>
                  <a:gd name="T42" fmla="*/ 49 w 2057"/>
                  <a:gd name="T43" fmla="*/ 1300 h 2453"/>
                  <a:gd name="T44" fmla="*/ 45 w 2057"/>
                  <a:gd name="T45" fmla="*/ 1533 h 2453"/>
                  <a:gd name="T46" fmla="*/ 83 w 2057"/>
                  <a:gd name="T47" fmla="*/ 1757 h 2453"/>
                  <a:gd name="T48" fmla="*/ 154 w 2057"/>
                  <a:gd name="T49" fmla="*/ 1967 h 2453"/>
                  <a:gd name="T50" fmla="*/ 256 w 2057"/>
                  <a:gd name="T51" fmla="*/ 2159 h 2453"/>
                  <a:gd name="T52" fmla="*/ 379 w 2057"/>
                  <a:gd name="T53" fmla="*/ 2332 h 2453"/>
                  <a:gd name="T54" fmla="*/ 490 w 2057"/>
                  <a:gd name="T55" fmla="*/ 2453 h 2453"/>
                  <a:gd name="T56" fmla="*/ 342 w 2057"/>
                  <a:gd name="T57" fmla="*/ 2297 h 2453"/>
                  <a:gd name="T58" fmla="*/ 212 w 2057"/>
                  <a:gd name="T59" fmla="*/ 2113 h 2453"/>
                  <a:gd name="T60" fmla="*/ 107 w 2057"/>
                  <a:gd name="T61" fmla="*/ 1906 h 2453"/>
                  <a:gd name="T62" fmla="*/ 35 w 2057"/>
                  <a:gd name="T63" fmla="*/ 1679 h 2453"/>
                  <a:gd name="T64" fmla="*/ 1 w 2057"/>
                  <a:gd name="T65" fmla="*/ 1438 h 2453"/>
                  <a:gd name="T66" fmla="*/ 15 w 2057"/>
                  <a:gd name="T67" fmla="*/ 1186 h 2453"/>
                  <a:gd name="T68" fmla="*/ 87 w 2057"/>
                  <a:gd name="T69" fmla="*/ 911 h 2453"/>
                  <a:gd name="T70" fmla="*/ 213 w 2057"/>
                  <a:gd name="T71" fmla="*/ 652 h 2453"/>
                  <a:gd name="T72" fmla="*/ 382 w 2057"/>
                  <a:gd name="T73" fmla="*/ 435 h 2453"/>
                  <a:gd name="T74" fmla="*/ 588 w 2057"/>
                  <a:gd name="T75" fmla="*/ 260 h 2453"/>
                  <a:gd name="T76" fmla="*/ 823 w 2057"/>
                  <a:gd name="T77" fmla="*/ 129 h 2453"/>
                  <a:gd name="T78" fmla="*/ 1081 w 2057"/>
                  <a:gd name="T79" fmla="*/ 43 h 2453"/>
                  <a:gd name="T80" fmla="*/ 1356 w 2057"/>
                  <a:gd name="T81" fmla="*/ 2 h 2453"/>
                  <a:gd name="T82" fmla="*/ 1616 w 2057"/>
                  <a:gd name="T83" fmla="*/ 11 h 2453"/>
                  <a:gd name="T84" fmla="*/ 1851 w 2057"/>
                  <a:gd name="T85" fmla="*/ 64 h 2453"/>
                  <a:gd name="T86" fmla="*/ 2057 w 2057"/>
                  <a:gd name="T87" fmla="*/ 155 h 2453"/>
                  <a:gd name="T88" fmla="*/ 1204 w 2057"/>
                  <a:gd name="T89" fmla="*/ 1359 h 2453"/>
                  <a:gd name="T90" fmla="*/ 1136 w 2057"/>
                  <a:gd name="T91" fmla="*/ 1290 h 2453"/>
                  <a:gd name="T92" fmla="*/ 1079 w 2057"/>
                  <a:gd name="T93" fmla="*/ 1212 h 2453"/>
                  <a:gd name="T94" fmla="*/ 1071 w 2057"/>
                  <a:gd name="T95" fmla="*/ 1193 h 2453"/>
                  <a:gd name="T96" fmla="*/ 1130 w 2057"/>
                  <a:gd name="T97" fmla="*/ 1265 h 2453"/>
                  <a:gd name="T98" fmla="*/ 1204 w 2057"/>
                  <a:gd name="T99" fmla="*/ 1324 h 2453"/>
                  <a:gd name="T100" fmla="*/ 755 w 2057"/>
                  <a:gd name="T101" fmla="*/ 2156 h 2453"/>
                  <a:gd name="T102" fmla="*/ 704 w 2057"/>
                  <a:gd name="T103" fmla="*/ 2122 h 2453"/>
                  <a:gd name="T104" fmla="*/ 684 w 2057"/>
                  <a:gd name="T105" fmla="*/ 209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7" h="2453">
                    <a:moveTo>
                      <a:pt x="1049" y="733"/>
                    </a:moveTo>
                    <a:lnTo>
                      <a:pt x="1034" y="745"/>
                    </a:lnTo>
                    <a:lnTo>
                      <a:pt x="1000" y="782"/>
                    </a:lnTo>
                    <a:lnTo>
                      <a:pt x="978" y="810"/>
                    </a:lnTo>
                    <a:lnTo>
                      <a:pt x="953" y="842"/>
                    </a:lnTo>
                    <a:lnTo>
                      <a:pt x="941" y="861"/>
                    </a:lnTo>
                    <a:lnTo>
                      <a:pt x="929" y="882"/>
                    </a:lnTo>
                    <a:lnTo>
                      <a:pt x="917" y="903"/>
                    </a:lnTo>
                    <a:lnTo>
                      <a:pt x="905" y="925"/>
                    </a:lnTo>
                    <a:lnTo>
                      <a:pt x="893" y="949"/>
                    </a:lnTo>
                    <a:lnTo>
                      <a:pt x="883" y="974"/>
                    </a:lnTo>
                    <a:lnTo>
                      <a:pt x="873" y="1001"/>
                    </a:lnTo>
                    <a:lnTo>
                      <a:pt x="863" y="1028"/>
                    </a:lnTo>
                    <a:lnTo>
                      <a:pt x="855" y="1057"/>
                    </a:lnTo>
                    <a:lnTo>
                      <a:pt x="848" y="1088"/>
                    </a:lnTo>
                    <a:lnTo>
                      <a:pt x="843" y="1119"/>
                    </a:lnTo>
                    <a:lnTo>
                      <a:pt x="838" y="1151"/>
                    </a:lnTo>
                    <a:lnTo>
                      <a:pt x="835" y="1185"/>
                    </a:lnTo>
                    <a:lnTo>
                      <a:pt x="834" y="1220"/>
                    </a:lnTo>
                    <a:lnTo>
                      <a:pt x="835" y="1256"/>
                    </a:lnTo>
                    <a:lnTo>
                      <a:pt x="838" y="1293"/>
                    </a:lnTo>
                    <a:lnTo>
                      <a:pt x="843" y="1331"/>
                    </a:lnTo>
                    <a:lnTo>
                      <a:pt x="851" y="1370"/>
                    </a:lnTo>
                    <a:lnTo>
                      <a:pt x="861" y="1410"/>
                    </a:lnTo>
                    <a:lnTo>
                      <a:pt x="873" y="1452"/>
                    </a:lnTo>
                    <a:lnTo>
                      <a:pt x="877" y="1464"/>
                    </a:lnTo>
                    <a:lnTo>
                      <a:pt x="882" y="1475"/>
                    </a:lnTo>
                    <a:lnTo>
                      <a:pt x="886" y="1487"/>
                    </a:lnTo>
                    <a:lnTo>
                      <a:pt x="892" y="1499"/>
                    </a:lnTo>
                    <a:lnTo>
                      <a:pt x="880" y="1459"/>
                    </a:lnTo>
                    <a:lnTo>
                      <a:pt x="871" y="1421"/>
                    </a:lnTo>
                    <a:lnTo>
                      <a:pt x="863" y="1383"/>
                    </a:lnTo>
                    <a:lnTo>
                      <a:pt x="857" y="1347"/>
                    </a:lnTo>
                    <a:lnTo>
                      <a:pt x="854" y="1310"/>
                    </a:lnTo>
                    <a:lnTo>
                      <a:pt x="852" y="1276"/>
                    </a:lnTo>
                    <a:lnTo>
                      <a:pt x="852" y="1241"/>
                    </a:lnTo>
                    <a:lnTo>
                      <a:pt x="853" y="1207"/>
                    </a:lnTo>
                    <a:lnTo>
                      <a:pt x="855" y="1175"/>
                    </a:lnTo>
                    <a:lnTo>
                      <a:pt x="859" y="1142"/>
                    </a:lnTo>
                    <a:lnTo>
                      <a:pt x="865" y="1112"/>
                    </a:lnTo>
                    <a:lnTo>
                      <a:pt x="872" y="1082"/>
                    </a:lnTo>
                    <a:lnTo>
                      <a:pt x="879" y="1054"/>
                    </a:lnTo>
                    <a:lnTo>
                      <a:pt x="886" y="1026"/>
                    </a:lnTo>
                    <a:lnTo>
                      <a:pt x="895" y="999"/>
                    </a:lnTo>
                    <a:lnTo>
                      <a:pt x="905" y="973"/>
                    </a:lnTo>
                    <a:lnTo>
                      <a:pt x="915" y="949"/>
                    </a:lnTo>
                    <a:lnTo>
                      <a:pt x="926" y="925"/>
                    </a:lnTo>
                    <a:lnTo>
                      <a:pt x="937" y="904"/>
                    </a:lnTo>
                    <a:lnTo>
                      <a:pt x="947" y="883"/>
                    </a:lnTo>
                    <a:lnTo>
                      <a:pt x="968" y="845"/>
                    </a:lnTo>
                    <a:lnTo>
                      <a:pt x="989" y="812"/>
                    </a:lnTo>
                    <a:lnTo>
                      <a:pt x="1008" y="785"/>
                    </a:lnTo>
                    <a:lnTo>
                      <a:pt x="1025" y="764"/>
                    </a:lnTo>
                    <a:lnTo>
                      <a:pt x="1037" y="748"/>
                    </a:lnTo>
                    <a:lnTo>
                      <a:pt x="1045" y="738"/>
                    </a:lnTo>
                    <a:lnTo>
                      <a:pt x="1048" y="736"/>
                    </a:lnTo>
                    <a:lnTo>
                      <a:pt x="1049" y="733"/>
                    </a:lnTo>
                    <a:close/>
                    <a:moveTo>
                      <a:pt x="2057" y="155"/>
                    </a:moveTo>
                    <a:lnTo>
                      <a:pt x="2037" y="186"/>
                    </a:lnTo>
                    <a:lnTo>
                      <a:pt x="1998" y="166"/>
                    </a:lnTo>
                    <a:lnTo>
                      <a:pt x="1958" y="148"/>
                    </a:lnTo>
                    <a:lnTo>
                      <a:pt x="1917" y="131"/>
                    </a:lnTo>
                    <a:lnTo>
                      <a:pt x="1876" y="116"/>
                    </a:lnTo>
                    <a:lnTo>
                      <a:pt x="1834" y="102"/>
                    </a:lnTo>
                    <a:lnTo>
                      <a:pt x="1791" y="89"/>
                    </a:lnTo>
                    <a:lnTo>
                      <a:pt x="1747" y="77"/>
                    </a:lnTo>
                    <a:lnTo>
                      <a:pt x="1702" y="67"/>
                    </a:lnTo>
                    <a:lnTo>
                      <a:pt x="1657" y="60"/>
                    </a:lnTo>
                    <a:lnTo>
                      <a:pt x="1612" y="53"/>
                    </a:lnTo>
                    <a:lnTo>
                      <a:pt x="1566" y="47"/>
                    </a:lnTo>
                    <a:lnTo>
                      <a:pt x="1519" y="44"/>
                    </a:lnTo>
                    <a:lnTo>
                      <a:pt x="1471" y="42"/>
                    </a:lnTo>
                    <a:lnTo>
                      <a:pt x="1422" y="42"/>
                    </a:lnTo>
                    <a:lnTo>
                      <a:pt x="1374" y="43"/>
                    </a:lnTo>
                    <a:lnTo>
                      <a:pt x="1325" y="47"/>
                    </a:lnTo>
                    <a:lnTo>
                      <a:pt x="1265" y="53"/>
                    </a:lnTo>
                    <a:lnTo>
                      <a:pt x="1204" y="62"/>
                    </a:lnTo>
                    <a:lnTo>
                      <a:pt x="1146" y="73"/>
                    </a:lnTo>
                    <a:lnTo>
                      <a:pt x="1089" y="85"/>
                    </a:lnTo>
                    <a:lnTo>
                      <a:pt x="1033" y="100"/>
                    </a:lnTo>
                    <a:lnTo>
                      <a:pt x="979" y="116"/>
                    </a:lnTo>
                    <a:lnTo>
                      <a:pt x="926" y="135"/>
                    </a:lnTo>
                    <a:lnTo>
                      <a:pt x="874" y="155"/>
                    </a:lnTo>
                    <a:lnTo>
                      <a:pt x="824" y="177"/>
                    </a:lnTo>
                    <a:lnTo>
                      <a:pt x="774" y="201"/>
                    </a:lnTo>
                    <a:lnTo>
                      <a:pt x="727" y="226"/>
                    </a:lnTo>
                    <a:lnTo>
                      <a:pt x="680" y="254"/>
                    </a:lnTo>
                    <a:lnTo>
                      <a:pt x="636" y="284"/>
                    </a:lnTo>
                    <a:lnTo>
                      <a:pt x="593" y="315"/>
                    </a:lnTo>
                    <a:lnTo>
                      <a:pt x="551" y="348"/>
                    </a:lnTo>
                    <a:lnTo>
                      <a:pt x="510" y="383"/>
                    </a:lnTo>
                    <a:lnTo>
                      <a:pt x="472" y="419"/>
                    </a:lnTo>
                    <a:lnTo>
                      <a:pt x="434" y="457"/>
                    </a:lnTo>
                    <a:lnTo>
                      <a:pt x="398" y="497"/>
                    </a:lnTo>
                    <a:lnTo>
                      <a:pt x="364" y="539"/>
                    </a:lnTo>
                    <a:lnTo>
                      <a:pt x="331" y="581"/>
                    </a:lnTo>
                    <a:lnTo>
                      <a:pt x="300" y="626"/>
                    </a:lnTo>
                    <a:lnTo>
                      <a:pt x="270" y="673"/>
                    </a:lnTo>
                    <a:lnTo>
                      <a:pt x="242" y="720"/>
                    </a:lnTo>
                    <a:lnTo>
                      <a:pt x="215" y="770"/>
                    </a:lnTo>
                    <a:lnTo>
                      <a:pt x="190" y="821"/>
                    </a:lnTo>
                    <a:lnTo>
                      <a:pt x="167" y="874"/>
                    </a:lnTo>
                    <a:lnTo>
                      <a:pt x="145" y="927"/>
                    </a:lnTo>
                    <a:lnTo>
                      <a:pt x="125" y="982"/>
                    </a:lnTo>
                    <a:lnTo>
                      <a:pt x="106" y="1039"/>
                    </a:lnTo>
                    <a:lnTo>
                      <a:pt x="90" y="1098"/>
                    </a:lnTo>
                    <a:lnTo>
                      <a:pt x="74" y="1157"/>
                    </a:lnTo>
                    <a:lnTo>
                      <a:pt x="64" y="1205"/>
                    </a:lnTo>
                    <a:lnTo>
                      <a:pt x="56" y="1253"/>
                    </a:lnTo>
                    <a:lnTo>
                      <a:pt x="49" y="1300"/>
                    </a:lnTo>
                    <a:lnTo>
                      <a:pt x="45" y="1347"/>
                    </a:lnTo>
                    <a:lnTo>
                      <a:pt x="43" y="1394"/>
                    </a:lnTo>
                    <a:lnTo>
                      <a:pt x="41" y="1441"/>
                    </a:lnTo>
                    <a:lnTo>
                      <a:pt x="43" y="1487"/>
                    </a:lnTo>
                    <a:lnTo>
                      <a:pt x="45" y="1533"/>
                    </a:lnTo>
                    <a:lnTo>
                      <a:pt x="49" y="1579"/>
                    </a:lnTo>
                    <a:lnTo>
                      <a:pt x="55" y="1624"/>
                    </a:lnTo>
                    <a:lnTo>
                      <a:pt x="63" y="1669"/>
                    </a:lnTo>
                    <a:lnTo>
                      <a:pt x="72" y="1714"/>
                    </a:lnTo>
                    <a:lnTo>
                      <a:pt x="83" y="1757"/>
                    </a:lnTo>
                    <a:lnTo>
                      <a:pt x="94" y="1800"/>
                    </a:lnTo>
                    <a:lnTo>
                      <a:pt x="107" y="1842"/>
                    </a:lnTo>
                    <a:lnTo>
                      <a:pt x="122" y="1885"/>
                    </a:lnTo>
                    <a:lnTo>
                      <a:pt x="138" y="1926"/>
                    </a:lnTo>
                    <a:lnTo>
                      <a:pt x="154" y="1967"/>
                    </a:lnTo>
                    <a:lnTo>
                      <a:pt x="172" y="2007"/>
                    </a:lnTo>
                    <a:lnTo>
                      <a:pt x="192" y="2046"/>
                    </a:lnTo>
                    <a:lnTo>
                      <a:pt x="213" y="2084"/>
                    </a:lnTo>
                    <a:lnTo>
                      <a:pt x="234" y="2122"/>
                    </a:lnTo>
                    <a:lnTo>
                      <a:pt x="256" y="2159"/>
                    </a:lnTo>
                    <a:lnTo>
                      <a:pt x="279" y="2196"/>
                    </a:lnTo>
                    <a:lnTo>
                      <a:pt x="303" y="2231"/>
                    </a:lnTo>
                    <a:lnTo>
                      <a:pt x="328" y="2266"/>
                    </a:lnTo>
                    <a:lnTo>
                      <a:pt x="354" y="2299"/>
                    </a:lnTo>
                    <a:lnTo>
                      <a:pt x="379" y="2332"/>
                    </a:lnTo>
                    <a:lnTo>
                      <a:pt x="406" y="2363"/>
                    </a:lnTo>
                    <a:lnTo>
                      <a:pt x="434" y="2394"/>
                    </a:lnTo>
                    <a:lnTo>
                      <a:pt x="462" y="2424"/>
                    </a:lnTo>
                    <a:lnTo>
                      <a:pt x="490" y="2453"/>
                    </a:lnTo>
                    <a:lnTo>
                      <a:pt x="490" y="2453"/>
                    </a:lnTo>
                    <a:lnTo>
                      <a:pt x="460" y="2424"/>
                    </a:lnTo>
                    <a:lnTo>
                      <a:pt x="429" y="2394"/>
                    </a:lnTo>
                    <a:lnTo>
                      <a:pt x="400" y="2363"/>
                    </a:lnTo>
                    <a:lnTo>
                      <a:pt x="370" y="2331"/>
                    </a:lnTo>
                    <a:lnTo>
                      <a:pt x="342" y="2297"/>
                    </a:lnTo>
                    <a:lnTo>
                      <a:pt x="314" y="2262"/>
                    </a:lnTo>
                    <a:lnTo>
                      <a:pt x="288" y="2228"/>
                    </a:lnTo>
                    <a:lnTo>
                      <a:pt x="261" y="2191"/>
                    </a:lnTo>
                    <a:lnTo>
                      <a:pt x="236" y="2153"/>
                    </a:lnTo>
                    <a:lnTo>
                      <a:pt x="212" y="2113"/>
                    </a:lnTo>
                    <a:lnTo>
                      <a:pt x="189" y="2074"/>
                    </a:lnTo>
                    <a:lnTo>
                      <a:pt x="167" y="2033"/>
                    </a:lnTo>
                    <a:lnTo>
                      <a:pt x="145" y="1991"/>
                    </a:lnTo>
                    <a:lnTo>
                      <a:pt x="125" y="1949"/>
                    </a:lnTo>
                    <a:lnTo>
                      <a:pt x="107" y="1906"/>
                    </a:lnTo>
                    <a:lnTo>
                      <a:pt x="90" y="1863"/>
                    </a:lnTo>
                    <a:lnTo>
                      <a:pt x="74" y="1818"/>
                    </a:lnTo>
                    <a:lnTo>
                      <a:pt x="59" y="1772"/>
                    </a:lnTo>
                    <a:lnTo>
                      <a:pt x="46" y="1726"/>
                    </a:lnTo>
                    <a:lnTo>
                      <a:pt x="35" y="1679"/>
                    </a:lnTo>
                    <a:lnTo>
                      <a:pt x="25" y="1632"/>
                    </a:lnTo>
                    <a:lnTo>
                      <a:pt x="16" y="1584"/>
                    </a:lnTo>
                    <a:lnTo>
                      <a:pt x="9" y="1536"/>
                    </a:lnTo>
                    <a:lnTo>
                      <a:pt x="4" y="1487"/>
                    </a:lnTo>
                    <a:lnTo>
                      <a:pt x="1" y="1438"/>
                    </a:lnTo>
                    <a:lnTo>
                      <a:pt x="0" y="1388"/>
                    </a:lnTo>
                    <a:lnTo>
                      <a:pt x="1" y="1338"/>
                    </a:lnTo>
                    <a:lnTo>
                      <a:pt x="3" y="1288"/>
                    </a:lnTo>
                    <a:lnTo>
                      <a:pt x="8" y="1238"/>
                    </a:lnTo>
                    <a:lnTo>
                      <a:pt x="15" y="1186"/>
                    </a:lnTo>
                    <a:lnTo>
                      <a:pt x="24" y="1136"/>
                    </a:lnTo>
                    <a:lnTo>
                      <a:pt x="35" y="1084"/>
                    </a:lnTo>
                    <a:lnTo>
                      <a:pt x="49" y="1025"/>
                    </a:lnTo>
                    <a:lnTo>
                      <a:pt x="67" y="967"/>
                    </a:lnTo>
                    <a:lnTo>
                      <a:pt x="87" y="911"/>
                    </a:lnTo>
                    <a:lnTo>
                      <a:pt x="109" y="856"/>
                    </a:lnTo>
                    <a:lnTo>
                      <a:pt x="132" y="802"/>
                    </a:lnTo>
                    <a:lnTo>
                      <a:pt x="157" y="751"/>
                    </a:lnTo>
                    <a:lnTo>
                      <a:pt x="184" y="700"/>
                    </a:lnTo>
                    <a:lnTo>
                      <a:pt x="213" y="652"/>
                    </a:lnTo>
                    <a:lnTo>
                      <a:pt x="244" y="605"/>
                    </a:lnTo>
                    <a:lnTo>
                      <a:pt x="275" y="560"/>
                    </a:lnTo>
                    <a:lnTo>
                      <a:pt x="310" y="516"/>
                    </a:lnTo>
                    <a:lnTo>
                      <a:pt x="345" y="475"/>
                    </a:lnTo>
                    <a:lnTo>
                      <a:pt x="382" y="435"/>
                    </a:lnTo>
                    <a:lnTo>
                      <a:pt x="421" y="397"/>
                    </a:lnTo>
                    <a:lnTo>
                      <a:pt x="460" y="360"/>
                    </a:lnTo>
                    <a:lnTo>
                      <a:pt x="501" y="325"/>
                    </a:lnTo>
                    <a:lnTo>
                      <a:pt x="544" y="291"/>
                    </a:lnTo>
                    <a:lnTo>
                      <a:pt x="588" y="260"/>
                    </a:lnTo>
                    <a:lnTo>
                      <a:pt x="632" y="230"/>
                    </a:lnTo>
                    <a:lnTo>
                      <a:pt x="678" y="202"/>
                    </a:lnTo>
                    <a:lnTo>
                      <a:pt x="725" y="176"/>
                    </a:lnTo>
                    <a:lnTo>
                      <a:pt x="773" y="151"/>
                    </a:lnTo>
                    <a:lnTo>
                      <a:pt x="823" y="129"/>
                    </a:lnTo>
                    <a:lnTo>
                      <a:pt x="873" y="108"/>
                    </a:lnTo>
                    <a:lnTo>
                      <a:pt x="923" y="89"/>
                    </a:lnTo>
                    <a:lnTo>
                      <a:pt x="976" y="72"/>
                    </a:lnTo>
                    <a:lnTo>
                      <a:pt x="1028" y="56"/>
                    </a:lnTo>
                    <a:lnTo>
                      <a:pt x="1081" y="43"/>
                    </a:lnTo>
                    <a:lnTo>
                      <a:pt x="1135" y="30"/>
                    </a:lnTo>
                    <a:lnTo>
                      <a:pt x="1190" y="20"/>
                    </a:lnTo>
                    <a:lnTo>
                      <a:pt x="1244" y="13"/>
                    </a:lnTo>
                    <a:lnTo>
                      <a:pt x="1300" y="7"/>
                    </a:lnTo>
                    <a:lnTo>
                      <a:pt x="1356" y="2"/>
                    </a:lnTo>
                    <a:lnTo>
                      <a:pt x="1410" y="0"/>
                    </a:lnTo>
                    <a:lnTo>
                      <a:pt x="1463" y="0"/>
                    </a:lnTo>
                    <a:lnTo>
                      <a:pt x="1515" y="2"/>
                    </a:lnTo>
                    <a:lnTo>
                      <a:pt x="1567" y="6"/>
                    </a:lnTo>
                    <a:lnTo>
                      <a:pt x="1616" y="11"/>
                    </a:lnTo>
                    <a:lnTo>
                      <a:pt x="1665" y="18"/>
                    </a:lnTo>
                    <a:lnTo>
                      <a:pt x="1713" y="27"/>
                    </a:lnTo>
                    <a:lnTo>
                      <a:pt x="1760" y="38"/>
                    </a:lnTo>
                    <a:lnTo>
                      <a:pt x="1806" y="51"/>
                    </a:lnTo>
                    <a:lnTo>
                      <a:pt x="1851" y="64"/>
                    </a:lnTo>
                    <a:lnTo>
                      <a:pt x="1895" y="80"/>
                    </a:lnTo>
                    <a:lnTo>
                      <a:pt x="1937" y="97"/>
                    </a:lnTo>
                    <a:lnTo>
                      <a:pt x="1979" y="114"/>
                    </a:lnTo>
                    <a:lnTo>
                      <a:pt x="2018" y="135"/>
                    </a:lnTo>
                    <a:lnTo>
                      <a:pt x="2057" y="155"/>
                    </a:lnTo>
                    <a:close/>
                    <a:moveTo>
                      <a:pt x="1272" y="1361"/>
                    </a:moveTo>
                    <a:lnTo>
                      <a:pt x="1251" y="1393"/>
                    </a:lnTo>
                    <a:lnTo>
                      <a:pt x="1236" y="1382"/>
                    </a:lnTo>
                    <a:lnTo>
                      <a:pt x="1220" y="1371"/>
                    </a:lnTo>
                    <a:lnTo>
                      <a:pt x="1204" y="1359"/>
                    </a:lnTo>
                    <a:lnTo>
                      <a:pt x="1190" y="1346"/>
                    </a:lnTo>
                    <a:lnTo>
                      <a:pt x="1176" y="1333"/>
                    </a:lnTo>
                    <a:lnTo>
                      <a:pt x="1162" y="1319"/>
                    </a:lnTo>
                    <a:lnTo>
                      <a:pt x="1148" y="1305"/>
                    </a:lnTo>
                    <a:lnTo>
                      <a:pt x="1136" y="1290"/>
                    </a:lnTo>
                    <a:lnTo>
                      <a:pt x="1124" y="1276"/>
                    </a:lnTo>
                    <a:lnTo>
                      <a:pt x="1111" y="1260"/>
                    </a:lnTo>
                    <a:lnTo>
                      <a:pt x="1100" y="1244"/>
                    </a:lnTo>
                    <a:lnTo>
                      <a:pt x="1089" y="1229"/>
                    </a:lnTo>
                    <a:lnTo>
                      <a:pt x="1079" y="1212"/>
                    </a:lnTo>
                    <a:lnTo>
                      <a:pt x="1070" y="1195"/>
                    </a:lnTo>
                    <a:lnTo>
                      <a:pt x="1060" y="1178"/>
                    </a:lnTo>
                    <a:lnTo>
                      <a:pt x="1052" y="1162"/>
                    </a:lnTo>
                    <a:lnTo>
                      <a:pt x="1061" y="1177"/>
                    </a:lnTo>
                    <a:lnTo>
                      <a:pt x="1071" y="1193"/>
                    </a:lnTo>
                    <a:lnTo>
                      <a:pt x="1081" y="1209"/>
                    </a:lnTo>
                    <a:lnTo>
                      <a:pt x="1093" y="1223"/>
                    </a:lnTo>
                    <a:lnTo>
                      <a:pt x="1105" y="1238"/>
                    </a:lnTo>
                    <a:lnTo>
                      <a:pt x="1117" y="1251"/>
                    </a:lnTo>
                    <a:lnTo>
                      <a:pt x="1130" y="1265"/>
                    </a:lnTo>
                    <a:lnTo>
                      <a:pt x="1144" y="1278"/>
                    </a:lnTo>
                    <a:lnTo>
                      <a:pt x="1158" y="1290"/>
                    </a:lnTo>
                    <a:lnTo>
                      <a:pt x="1173" y="1303"/>
                    </a:lnTo>
                    <a:lnTo>
                      <a:pt x="1189" y="1314"/>
                    </a:lnTo>
                    <a:lnTo>
                      <a:pt x="1204" y="1324"/>
                    </a:lnTo>
                    <a:lnTo>
                      <a:pt x="1220" y="1335"/>
                    </a:lnTo>
                    <a:lnTo>
                      <a:pt x="1237" y="1344"/>
                    </a:lnTo>
                    <a:lnTo>
                      <a:pt x="1255" y="1353"/>
                    </a:lnTo>
                    <a:lnTo>
                      <a:pt x="1272" y="1361"/>
                    </a:lnTo>
                    <a:close/>
                    <a:moveTo>
                      <a:pt x="755" y="2156"/>
                    </a:moveTo>
                    <a:lnTo>
                      <a:pt x="750" y="2164"/>
                    </a:lnTo>
                    <a:lnTo>
                      <a:pt x="739" y="2154"/>
                    </a:lnTo>
                    <a:lnTo>
                      <a:pt x="726" y="2144"/>
                    </a:lnTo>
                    <a:lnTo>
                      <a:pt x="715" y="2134"/>
                    </a:lnTo>
                    <a:lnTo>
                      <a:pt x="704" y="2122"/>
                    </a:lnTo>
                    <a:lnTo>
                      <a:pt x="693" y="2112"/>
                    </a:lnTo>
                    <a:lnTo>
                      <a:pt x="683" y="2101"/>
                    </a:lnTo>
                    <a:lnTo>
                      <a:pt x="671" y="2090"/>
                    </a:lnTo>
                    <a:lnTo>
                      <a:pt x="660" y="2079"/>
                    </a:lnTo>
                    <a:lnTo>
                      <a:pt x="684" y="2099"/>
                    </a:lnTo>
                    <a:lnTo>
                      <a:pt x="707" y="2119"/>
                    </a:lnTo>
                    <a:lnTo>
                      <a:pt x="731" y="2138"/>
                    </a:lnTo>
                    <a:lnTo>
                      <a:pt x="755" y="215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10"/>
              <p:cNvSpPr>
                <a:spLocks noEditPoints="1"/>
              </p:cNvSpPr>
              <p:nvPr/>
            </p:nvSpPr>
            <p:spPr bwMode="auto">
              <a:xfrm>
                <a:off x="543" y="2607"/>
                <a:ext cx="244" cy="336"/>
              </a:xfrm>
              <a:custGeom>
                <a:avLst/>
                <a:gdLst>
                  <a:gd name="T0" fmla="*/ 1 w 1706"/>
                  <a:gd name="T1" fmla="*/ 2309 h 2351"/>
                  <a:gd name="T2" fmla="*/ 21 w 1706"/>
                  <a:gd name="T3" fmla="*/ 2329 h 2351"/>
                  <a:gd name="T4" fmla="*/ 41 w 1706"/>
                  <a:gd name="T5" fmla="*/ 2351 h 2351"/>
                  <a:gd name="T6" fmla="*/ 20 w 1706"/>
                  <a:gd name="T7" fmla="*/ 2331 h 2351"/>
                  <a:gd name="T8" fmla="*/ 0 w 1706"/>
                  <a:gd name="T9" fmla="*/ 2312 h 2351"/>
                  <a:gd name="T10" fmla="*/ 215 w 1706"/>
                  <a:gd name="T11" fmla="*/ 1980 h 2351"/>
                  <a:gd name="T12" fmla="*/ 261 w 1706"/>
                  <a:gd name="T13" fmla="*/ 2019 h 2351"/>
                  <a:gd name="T14" fmla="*/ 308 w 1706"/>
                  <a:gd name="T15" fmla="*/ 2055 h 2351"/>
                  <a:gd name="T16" fmla="*/ 356 w 1706"/>
                  <a:gd name="T17" fmla="*/ 2088 h 2351"/>
                  <a:gd name="T18" fmla="*/ 405 w 1706"/>
                  <a:gd name="T19" fmla="*/ 2118 h 2351"/>
                  <a:gd name="T20" fmla="*/ 359 w 1706"/>
                  <a:gd name="T21" fmla="*/ 2108 h 2351"/>
                  <a:gd name="T22" fmla="*/ 289 w 1706"/>
                  <a:gd name="T23" fmla="*/ 2052 h 2351"/>
                  <a:gd name="T24" fmla="*/ 245 w 1706"/>
                  <a:gd name="T25" fmla="*/ 2011 h 2351"/>
                  <a:gd name="T26" fmla="*/ 225 w 1706"/>
                  <a:gd name="T27" fmla="*/ 1990 h 2351"/>
                  <a:gd name="T28" fmla="*/ 712 w 1706"/>
                  <a:gd name="T29" fmla="*/ 1216 h 2351"/>
                  <a:gd name="T30" fmla="*/ 746 w 1706"/>
                  <a:gd name="T31" fmla="*/ 1216 h 2351"/>
                  <a:gd name="T32" fmla="*/ 795 w 1706"/>
                  <a:gd name="T33" fmla="*/ 1247 h 2351"/>
                  <a:gd name="T34" fmla="*/ 850 w 1706"/>
                  <a:gd name="T35" fmla="*/ 1270 h 2351"/>
                  <a:gd name="T36" fmla="*/ 910 w 1706"/>
                  <a:gd name="T37" fmla="*/ 1288 h 2351"/>
                  <a:gd name="T38" fmla="*/ 907 w 1706"/>
                  <a:gd name="T39" fmla="*/ 1344 h 2351"/>
                  <a:gd name="T40" fmla="*/ 854 w 1706"/>
                  <a:gd name="T41" fmla="*/ 1320 h 2351"/>
                  <a:gd name="T42" fmla="*/ 802 w 1706"/>
                  <a:gd name="T43" fmla="*/ 1291 h 2351"/>
                  <a:gd name="T44" fmla="*/ 755 w 1706"/>
                  <a:gd name="T45" fmla="*/ 1255 h 2351"/>
                  <a:gd name="T46" fmla="*/ 712 w 1706"/>
                  <a:gd name="T47" fmla="*/ 1216 h 2351"/>
                  <a:gd name="T48" fmla="*/ 1503 w 1706"/>
                  <a:gd name="T49" fmla="*/ 0 h 2351"/>
                  <a:gd name="T50" fmla="*/ 1556 w 1706"/>
                  <a:gd name="T51" fmla="*/ 26 h 2351"/>
                  <a:gd name="T52" fmla="*/ 1609 w 1706"/>
                  <a:gd name="T53" fmla="*/ 54 h 2351"/>
                  <a:gd name="T54" fmla="*/ 1659 w 1706"/>
                  <a:gd name="T55" fmla="*/ 84 h 2351"/>
                  <a:gd name="T56" fmla="*/ 1706 w 1706"/>
                  <a:gd name="T57" fmla="*/ 115 h 2351"/>
                  <a:gd name="T58" fmla="*/ 1665 w 1706"/>
                  <a:gd name="T59" fmla="*/ 127 h 2351"/>
                  <a:gd name="T60" fmla="*/ 1615 w 1706"/>
                  <a:gd name="T61" fmla="*/ 98 h 2351"/>
                  <a:gd name="T62" fmla="*/ 1562 w 1706"/>
                  <a:gd name="T63" fmla="*/ 71 h 2351"/>
                  <a:gd name="T64" fmla="*/ 1508 w 1706"/>
                  <a:gd name="T65" fmla="*/ 46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6" h="2351">
                    <a:moveTo>
                      <a:pt x="0" y="2312"/>
                    </a:moveTo>
                    <a:lnTo>
                      <a:pt x="1" y="2309"/>
                    </a:lnTo>
                    <a:lnTo>
                      <a:pt x="11" y="2319"/>
                    </a:lnTo>
                    <a:lnTo>
                      <a:pt x="21" y="2329"/>
                    </a:lnTo>
                    <a:lnTo>
                      <a:pt x="31" y="2341"/>
                    </a:lnTo>
                    <a:lnTo>
                      <a:pt x="41" y="2351"/>
                    </a:lnTo>
                    <a:lnTo>
                      <a:pt x="31" y="2341"/>
                    </a:lnTo>
                    <a:lnTo>
                      <a:pt x="20" y="2331"/>
                    </a:lnTo>
                    <a:lnTo>
                      <a:pt x="10" y="2322"/>
                    </a:lnTo>
                    <a:lnTo>
                      <a:pt x="0" y="2312"/>
                    </a:lnTo>
                    <a:close/>
                    <a:moveTo>
                      <a:pt x="215" y="1980"/>
                    </a:moveTo>
                    <a:lnTo>
                      <a:pt x="215" y="1980"/>
                    </a:lnTo>
                    <a:lnTo>
                      <a:pt x="237" y="1999"/>
                    </a:lnTo>
                    <a:lnTo>
                      <a:pt x="261" y="2019"/>
                    </a:lnTo>
                    <a:lnTo>
                      <a:pt x="284" y="2037"/>
                    </a:lnTo>
                    <a:lnTo>
                      <a:pt x="308" y="2055"/>
                    </a:lnTo>
                    <a:lnTo>
                      <a:pt x="331" y="2072"/>
                    </a:lnTo>
                    <a:lnTo>
                      <a:pt x="356" y="2088"/>
                    </a:lnTo>
                    <a:lnTo>
                      <a:pt x="380" y="2103"/>
                    </a:lnTo>
                    <a:lnTo>
                      <a:pt x="405" y="2118"/>
                    </a:lnTo>
                    <a:lnTo>
                      <a:pt x="395" y="2133"/>
                    </a:lnTo>
                    <a:lnTo>
                      <a:pt x="359" y="2108"/>
                    </a:lnTo>
                    <a:lnTo>
                      <a:pt x="323" y="2081"/>
                    </a:lnTo>
                    <a:lnTo>
                      <a:pt x="289" y="2052"/>
                    </a:lnTo>
                    <a:lnTo>
                      <a:pt x="255" y="2020"/>
                    </a:lnTo>
                    <a:lnTo>
                      <a:pt x="245" y="2011"/>
                    </a:lnTo>
                    <a:lnTo>
                      <a:pt x="235" y="2001"/>
                    </a:lnTo>
                    <a:lnTo>
                      <a:pt x="225" y="1990"/>
                    </a:lnTo>
                    <a:lnTo>
                      <a:pt x="215" y="1980"/>
                    </a:lnTo>
                    <a:close/>
                    <a:moveTo>
                      <a:pt x="712" y="1216"/>
                    </a:moveTo>
                    <a:lnTo>
                      <a:pt x="723" y="1199"/>
                    </a:lnTo>
                    <a:lnTo>
                      <a:pt x="746" y="1216"/>
                    </a:lnTo>
                    <a:lnTo>
                      <a:pt x="771" y="1232"/>
                    </a:lnTo>
                    <a:lnTo>
                      <a:pt x="795" y="1247"/>
                    </a:lnTo>
                    <a:lnTo>
                      <a:pt x="822" y="1259"/>
                    </a:lnTo>
                    <a:lnTo>
                      <a:pt x="850" y="1270"/>
                    </a:lnTo>
                    <a:lnTo>
                      <a:pt x="879" y="1280"/>
                    </a:lnTo>
                    <a:lnTo>
                      <a:pt x="910" y="1288"/>
                    </a:lnTo>
                    <a:lnTo>
                      <a:pt x="941" y="1294"/>
                    </a:lnTo>
                    <a:lnTo>
                      <a:pt x="907" y="1344"/>
                    </a:lnTo>
                    <a:lnTo>
                      <a:pt x="881" y="1334"/>
                    </a:lnTo>
                    <a:lnTo>
                      <a:pt x="854" y="1320"/>
                    </a:lnTo>
                    <a:lnTo>
                      <a:pt x="827" y="1307"/>
                    </a:lnTo>
                    <a:lnTo>
                      <a:pt x="802" y="1291"/>
                    </a:lnTo>
                    <a:lnTo>
                      <a:pt x="778" y="1275"/>
                    </a:lnTo>
                    <a:lnTo>
                      <a:pt x="755" y="1255"/>
                    </a:lnTo>
                    <a:lnTo>
                      <a:pt x="733" y="1236"/>
                    </a:lnTo>
                    <a:lnTo>
                      <a:pt x="712" y="1216"/>
                    </a:lnTo>
                    <a:close/>
                    <a:moveTo>
                      <a:pt x="1480" y="35"/>
                    </a:moveTo>
                    <a:lnTo>
                      <a:pt x="1503" y="0"/>
                    </a:lnTo>
                    <a:lnTo>
                      <a:pt x="1530" y="14"/>
                    </a:lnTo>
                    <a:lnTo>
                      <a:pt x="1556" y="26"/>
                    </a:lnTo>
                    <a:lnTo>
                      <a:pt x="1583" y="39"/>
                    </a:lnTo>
                    <a:lnTo>
                      <a:pt x="1609" y="54"/>
                    </a:lnTo>
                    <a:lnTo>
                      <a:pt x="1635" y="68"/>
                    </a:lnTo>
                    <a:lnTo>
                      <a:pt x="1659" y="84"/>
                    </a:lnTo>
                    <a:lnTo>
                      <a:pt x="1683" y="100"/>
                    </a:lnTo>
                    <a:lnTo>
                      <a:pt x="1706" y="115"/>
                    </a:lnTo>
                    <a:lnTo>
                      <a:pt x="1690" y="142"/>
                    </a:lnTo>
                    <a:lnTo>
                      <a:pt x="1665" y="127"/>
                    </a:lnTo>
                    <a:lnTo>
                      <a:pt x="1640" y="112"/>
                    </a:lnTo>
                    <a:lnTo>
                      <a:pt x="1615" y="98"/>
                    </a:lnTo>
                    <a:lnTo>
                      <a:pt x="1589" y="84"/>
                    </a:lnTo>
                    <a:lnTo>
                      <a:pt x="1562" y="71"/>
                    </a:lnTo>
                    <a:lnTo>
                      <a:pt x="1535" y="58"/>
                    </a:lnTo>
                    <a:lnTo>
                      <a:pt x="1508" y="46"/>
                    </a:lnTo>
                    <a:lnTo>
                      <a:pt x="1480" y="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1"/>
              <p:cNvSpPr>
                <a:spLocks noEditPoints="1"/>
              </p:cNvSpPr>
              <p:nvPr/>
            </p:nvSpPr>
            <p:spPr bwMode="auto">
              <a:xfrm>
                <a:off x="586" y="2614"/>
                <a:ext cx="214" cy="306"/>
              </a:xfrm>
              <a:custGeom>
                <a:avLst/>
                <a:gdLst>
                  <a:gd name="T0" fmla="*/ 5 w 1498"/>
                  <a:gd name="T1" fmla="*/ 2001 h 2141"/>
                  <a:gd name="T2" fmla="*/ 55 w 1498"/>
                  <a:gd name="T3" fmla="*/ 2035 h 2141"/>
                  <a:gd name="T4" fmla="*/ 105 w 1498"/>
                  <a:gd name="T5" fmla="*/ 2065 h 2141"/>
                  <a:gd name="T6" fmla="*/ 156 w 1498"/>
                  <a:gd name="T7" fmla="*/ 2092 h 2141"/>
                  <a:gd name="T8" fmla="*/ 210 w 1498"/>
                  <a:gd name="T9" fmla="*/ 2116 h 2141"/>
                  <a:gd name="T10" fmla="*/ 169 w 1498"/>
                  <a:gd name="T11" fmla="*/ 2126 h 2141"/>
                  <a:gd name="T12" fmla="*/ 120 w 1498"/>
                  <a:gd name="T13" fmla="*/ 2097 h 2141"/>
                  <a:gd name="T14" fmla="*/ 70 w 1498"/>
                  <a:gd name="T15" fmla="*/ 2064 h 2141"/>
                  <a:gd name="T16" fmla="*/ 23 w 1498"/>
                  <a:gd name="T17" fmla="*/ 2028 h 2141"/>
                  <a:gd name="T18" fmla="*/ 501 w 1498"/>
                  <a:gd name="T19" fmla="*/ 1238 h 2141"/>
                  <a:gd name="T20" fmla="*/ 550 w 1498"/>
                  <a:gd name="T21" fmla="*/ 1217 h 2141"/>
                  <a:gd name="T22" fmla="*/ 609 w 1498"/>
                  <a:gd name="T23" fmla="*/ 1235 h 2141"/>
                  <a:gd name="T24" fmla="*/ 672 w 1498"/>
                  <a:gd name="T25" fmla="*/ 1245 h 2141"/>
                  <a:gd name="T26" fmla="*/ 738 w 1498"/>
                  <a:gd name="T27" fmla="*/ 1247 h 2141"/>
                  <a:gd name="T28" fmla="*/ 774 w 1498"/>
                  <a:gd name="T29" fmla="*/ 1246 h 2141"/>
                  <a:gd name="T30" fmla="*/ 728 w 1498"/>
                  <a:gd name="T31" fmla="*/ 1319 h 2141"/>
                  <a:gd name="T32" fmla="*/ 667 w 1498"/>
                  <a:gd name="T33" fmla="*/ 1309 h 2141"/>
                  <a:gd name="T34" fmla="*/ 609 w 1498"/>
                  <a:gd name="T35" fmla="*/ 1292 h 2141"/>
                  <a:gd name="T36" fmla="*/ 554 w 1498"/>
                  <a:gd name="T37" fmla="*/ 1269 h 2141"/>
                  <a:gd name="T38" fmla="*/ 501 w 1498"/>
                  <a:gd name="T39" fmla="*/ 1238 h 2141"/>
                  <a:gd name="T40" fmla="*/ 1307 w 1498"/>
                  <a:gd name="T41" fmla="*/ 0 h 2141"/>
                  <a:gd name="T42" fmla="*/ 1358 w 1498"/>
                  <a:gd name="T43" fmla="*/ 31 h 2141"/>
                  <a:gd name="T44" fmla="*/ 1408 w 1498"/>
                  <a:gd name="T45" fmla="*/ 64 h 2141"/>
                  <a:gd name="T46" fmla="*/ 1454 w 1498"/>
                  <a:gd name="T47" fmla="*/ 98 h 2141"/>
                  <a:gd name="T48" fmla="*/ 1498 w 1498"/>
                  <a:gd name="T49" fmla="*/ 135 h 2141"/>
                  <a:gd name="T50" fmla="*/ 1461 w 1498"/>
                  <a:gd name="T51" fmla="*/ 139 h 2141"/>
                  <a:gd name="T52" fmla="*/ 1414 w 1498"/>
                  <a:gd name="T53" fmla="*/ 105 h 2141"/>
                  <a:gd name="T54" fmla="*/ 1365 w 1498"/>
                  <a:gd name="T55" fmla="*/ 74 h 2141"/>
                  <a:gd name="T56" fmla="*/ 1314 w 1498"/>
                  <a:gd name="T57" fmla="*/ 45 h 2141"/>
                  <a:gd name="T58" fmla="*/ 1217 w 1498"/>
                  <a:gd name="T59" fmla="*/ 568 h 2141"/>
                  <a:gd name="T60" fmla="*/ 1210 w 1498"/>
                  <a:gd name="T61" fmla="*/ 557 h 2141"/>
                  <a:gd name="T62" fmla="*/ 1211 w 1498"/>
                  <a:gd name="T63" fmla="*/ 555 h 2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8" h="2141">
                    <a:moveTo>
                      <a:pt x="0" y="2009"/>
                    </a:moveTo>
                    <a:lnTo>
                      <a:pt x="5" y="2001"/>
                    </a:lnTo>
                    <a:lnTo>
                      <a:pt x="30" y="2018"/>
                    </a:lnTo>
                    <a:lnTo>
                      <a:pt x="55" y="2035"/>
                    </a:lnTo>
                    <a:lnTo>
                      <a:pt x="79" y="2050"/>
                    </a:lnTo>
                    <a:lnTo>
                      <a:pt x="105" y="2065"/>
                    </a:lnTo>
                    <a:lnTo>
                      <a:pt x="131" y="2079"/>
                    </a:lnTo>
                    <a:lnTo>
                      <a:pt x="156" y="2092"/>
                    </a:lnTo>
                    <a:lnTo>
                      <a:pt x="183" y="2105"/>
                    </a:lnTo>
                    <a:lnTo>
                      <a:pt x="210" y="2116"/>
                    </a:lnTo>
                    <a:lnTo>
                      <a:pt x="195" y="2141"/>
                    </a:lnTo>
                    <a:lnTo>
                      <a:pt x="169" y="2126"/>
                    </a:lnTo>
                    <a:lnTo>
                      <a:pt x="144" y="2112"/>
                    </a:lnTo>
                    <a:lnTo>
                      <a:pt x="120" y="2097"/>
                    </a:lnTo>
                    <a:lnTo>
                      <a:pt x="95" y="2080"/>
                    </a:lnTo>
                    <a:lnTo>
                      <a:pt x="70" y="2064"/>
                    </a:lnTo>
                    <a:lnTo>
                      <a:pt x="47" y="2047"/>
                    </a:lnTo>
                    <a:lnTo>
                      <a:pt x="23" y="2028"/>
                    </a:lnTo>
                    <a:lnTo>
                      <a:pt x="0" y="2009"/>
                    </a:lnTo>
                    <a:close/>
                    <a:moveTo>
                      <a:pt x="501" y="1238"/>
                    </a:moveTo>
                    <a:lnTo>
                      <a:pt x="522" y="1206"/>
                    </a:lnTo>
                    <a:lnTo>
                      <a:pt x="550" y="1217"/>
                    </a:lnTo>
                    <a:lnTo>
                      <a:pt x="580" y="1227"/>
                    </a:lnTo>
                    <a:lnTo>
                      <a:pt x="609" y="1235"/>
                    </a:lnTo>
                    <a:lnTo>
                      <a:pt x="640" y="1241"/>
                    </a:lnTo>
                    <a:lnTo>
                      <a:pt x="672" y="1245"/>
                    </a:lnTo>
                    <a:lnTo>
                      <a:pt x="705" y="1247"/>
                    </a:lnTo>
                    <a:lnTo>
                      <a:pt x="738" y="1247"/>
                    </a:lnTo>
                    <a:lnTo>
                      <a:pt x="773" y="1246"/>
                    </a:lnTo>
                    <a:lnTo>
                      <a:pt x="774" y="1246"/>
                    </a:lnTo>
                    <a:lnTo>
                      <a:pt x="776" y="1245"/>
                    </a:lnTo>
                    <a:lnTo>
                      <a:pt x="728" y="1319"/>
                    </a:lnTo>
                    <a:lnTo>
                      <a:pt x="697" y="1316"/>
                    </a:lnTo>
                    <a:lnTo>
                      <a:pt x="667" y="1309"/>
                    </a:lnTo>
                    <a:lnTo>
                      <a:pt x="638" y="1302"/>
                    </a:lnTo>
                    <a:lnTo>
                      <a:pt x="609" y="1292"/>
                    </a:lnTo>
                    <a:lnTo>
                      <a:pt x="581" y="1281"/>
                    </a:lnTo>
                    <a:lnTo>
                      <a:pt x="554" y="1269"/>
                    </a:lnTo>
                    <a:lnTo>
                      <a:pt x="527" y="1254"/>
                    </a:lnTo>
                    <a:lnTo>
                      <a:pt x="501" y="1238"/>
                    </a:lnTo>
                    <a:close/>
                    <a:moveTo>
                      <a:pt x="1287" y="31"/>
                    </a:moveTo>
                    <a:lnTo>
                      <a:pt x="1307" y="0"/>
                    </a:lnTo>
                    <a:lnTo>
                      <a:pt x="1333" y="15"/>
                    </a:lnTo>
                    <a:lnTo>
                      <a:pt x="1358" y="31"/>
                    </a:lnTo>
                    <a:lnTo>
                      <a:pt x="1383" y="47"/>
                    </a:lnTo>
                    <a:lnTo>
                      <a:pt x="1408" y="64"/>
                    </a:lnTo>
                    <a:lnTo>
                      <a:pt x="1431" y="80"/>
                    </a:lnTo>
                    <a:lnTo>
                      <a:pt x="1454" y="98"/>
                    </a:lnTo>
                    <a:lnTo>
                      <a:pt x="1476" y="117"/>
                    </a:lnTo>
                    <a:lnTo>
                      <a:pt x="1498" y="135"/>
                    </a:lnTo>
                    <a:lnTo>
                      <a:pt x="1485" y="157"/>
                    </a:lnTo>
                    <a:lnTo>
                      <a:pt x="1461" y="139"/>
                    </a:lnTo>
                    <a:lnTo>
                      <a:pt x="1438" y="122"/>
                    </a:lnTo>
                    <a:lnTo>
                      <a:pt x="1414" y="105"/>
                    </a:lnTo>
                    <a:lnTo>
                      <a:pt x="1390" y="89"/>
                    </a:lnTo>
                    <a:lnTo>
                      <a:pt x="1365" y="74"/>
                    </a:lnTo>
                    <a:lnTo>
                      <a:pt x="1339" y="59"/>
                    </a:lnTo>
                    <a:lnTo>
                      <a:pt x="1314" y="45"/>
                    </a:lnTo>
                    <a:lnTo>
                      <a:pt x="1287" y="31"/>
                    </a:lnTo>
                    <a:close/>
                    <a:moveTo>
                      <a:pt x="1217" y="568"/>
                    </a:moveTo>
                    <a:lnTo>
                      <a:pt x="1215" y="571"/>
                    </a:lnTo>
                    <a:lnTo>
                      <a:pt x="1210" y="557"/>
                    </a:lnTo>
                    <a:lnTo>
                      <a:pt x="1204" y="544"/>
                    </a:lnTo>
                    <a:lnTo>
                      <a:pt x="1211" y="555"/>
                    </a:lnTo>
                    <a:lnTo>
                      <a:pt x="1217" y="568"/>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2"/>
              <p:cNvSpPr>
                <a:spLocks noEditPoints="1"/>
              </p:cNvSpPr>
              <p:nvPr/>
            </p:nvSpPr>
            <p:spPr bwMode="auto">
              <a:xfrm>
                <a:off x="600" y="2623"/>
                <a:ext cx="212" cy="304"/>
              </a:xfrm>
              <a:custGeom>
                <a:avLst/>
                <a:gdLst>
                  <a:gd name="T0" fmla="*/ 10 w 1489"/>
                  <a:gd name="T1" fmla="*/ 2003 h 2128"/>
                  <a:gd name="T2" fmla="*/ 64 w 1489"/>
                  <a:gd name="T3" fmla="*/ 2031 h 2128"/>
                  <a:gd name="T4" fmla="*/ 117 w 1489"/>
                  <a:gd name="T5" fmla="*/ 2055 h 2128"/>
                  <a:gd name="T6" fmla="*/ 173 w 1489"/>
                  <a:gd name="T7" fmla="*/ 2077 h 2128"/>
                  <a:gd name="T8" fmla="*/ 229 w 1489"/>
                  <a:gd name="T9" fmla="*/ 2095 h 2128"/>
                  <a:gd name="T10" fmla="*/ 181 w 1489"/>
                  <a:gd name="T11" fmla="*/ 2117 h 2128"/>
                  <a:gd name="T12" fmla="*/ 127 w 1489"/>
                  <a:gd name="T13" fmla="*/ 2092 h 2128"/>
                  <a:gd name="T14" fmla="*/ 76 w 1489"/>
                  <a:gd name="T15" fmla="*/ 2065 h 2128"/>
                  <a:gd name="T16" fmla="*/ 24 w 1489"/>
                  <a:gd name="T17" fmla="*/ 2034 h 2128"/>
                  <a:gd name="T18" fmla="*/ 512 w 1489"/>
                  <a:gd name="T19" fmla="*/ 1229 h 2128"/>
                  <a:gd name="T20" fmla="*/ 577 w 1489"/>
                  <a:gd name="T21" fmla="*/ 1183 h 2128"/>
                  <a:gd name="T22" fmla="*/ 644 w 1489"/>
                  <a:gd name="T23" fmla="*/ 1185 h 2128"/>
                  <a:gd name="T24" fmla="*/ 702 w 1489"/>
                  <a:gd name="T25" fmla="*/ 1182 h 2128"/>
                  <a:gd name="T26" fmla="*/ 745 w 1489"/>
                  <a:gd name="T27" fmla="*/ 1175 h 2128"/>
                  <a:gd name="T28" fmla="*/ 787 w 1489"/>
                  <a:gd name="T29" fmla="*/ 1166 h 2128"/>
                  <a:gd name="T30" fmla="*/ 826 w 1489"/>
                  <a:gd name="T31" fmla="*/ 1155 h 2128"/>
                  <a:gd name="T32" fmla="*/ 779 w 1489"/>
                  <a:gd name="T33" fmla="*/ 1250 h 2128"/>
                  <a:gd name="T34" fmla="*/ 750 w 1489"/>
                  <a:gd name="T35" fmla="*/ 1254 h 2128"/>
                  <a:gd name="T36" fmla="*/ 718 w 1489"/>
                  <a:gd name="T37" fmla="*/ 1257 h 2128"/>
                  <a:gd name="T38" fmla="*/ 665 w 1489"/>
                  <a:gd name="T39" fmla="*/ 1259 h 2128"/>
                  <a:gd name="T40" fmla="*/ 612 w 1489"/>
                  <a:gd name="T41" fmla="*/ 1255 h 2128"/>
                  <a:gd name="T42" fmla="*/ 562 w 1489"/>
                  <a:gd name="T43" fmla="*/ 1245 h 2128"/>
                  <a:gd name="T44" fmla="*/ 512 w 1489"/>
                  <a:gd name="T45" fmla="*/ 1229 h 2128"/>
                  <a:gd name="T46" fmla="*/ 1311 w 1489"/>
                  <a:gd name="T47" fmla="*/ 0 h 2128"/>
                  <a:gd name="T48" fmla="*/ 1361 w 1489"/>
                  <a:gd name="T49" fmla="*/ 37 h 2128"/>
                  <a:gd name="T50" fmla="*/ 1405 w 1489"/>
                  <a:gd name="T51" fmla="*/ 75 h 2128"/>
                  <a:gd name="T52" fmla="*/ 1449 w 1489"/>
                  <a:gd name="T53" fmla="*/ 116 h 2128"/>
                  <a:gd name="T54" fmla="*/ 1489 w 1489"/>
                  <a:gd name="T55" fmla="*/ 157 h 2128"/>
                  <a:gd name="T56" fmla="*/ 1459 w 1489"/>
                  <a:gd name="T57" fmla="*/ 152 h 2128"/>
                  <a:gd name="T58" fmla="*/ 1416 w 1489"/>
                  <a:gd name="T59" fmla="*/ 114 h 2128"/>
                  <a:gd name="T60" fmla="*/ 1369 w 1489"/>
                  <a:gd name="T61" fmla="*/ 78 h 2128"/>
                  <a:gd name="T62" fmla="*/ 1320 w 1489"/>
                  <a:gd name="T63" fmla="*/ 43 h 2128"/>
                  <a:gd name="T64" fmla="*/ 1178 w 1489"/>
                  <a:gd name="T65" fmla="*/ 635 h 2128"/>
                  <a:gd name="T66" fmla="*/ 1154 w 1489"/>
                  <a:gd name="T67" fmla="*/ 647 h 2128"/>
                  <a:gd name="T68" fmla="*/ 1147 w 1489"/>
                  <a:gd name="T69" fmla="*/ 598 h 2128"/>
                  <a:gd name="T70" fmla="*/ 1135 w 1489"/>
                  <a:gd name="T71" fmla="*/ 551 h 2128"/>
                  <a:gd name="T72" fmla="*/ 1119 w 1489"/>
                  <a:gd name="T73" fmla="*/ 504 h 2128"/>
                  <a:gd name="T74" fmla="*/ 1121 w 1489"/>
                  <a:gd name="T75" fmla="*/ 500 h 2128"/>
                  <a:gd name="T76" fmla="*/ 1141 w 1489"/>
                  <a:gd name="T77" fmla="*/ 538 h 2128"/>
                  <a:gd name="T78" fmla="*/ 1158 w 1489"/>
                  <a:gd name="T79" fmla="*/ 576 h 2128"/>
                  <a:gd name="T80" fmla="*/ 1173 w 1489"/>
                  <a:gd name="T81" fmla="*/ 616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89" h="2128">
                    <a:moveTo>
                      <a:pt x="0" y="2018"/>
                    </a:moveTo>
                    <a:lnTo>
                      <a:pt x="10" y="2003"/>
                    </a:lnTo>
                    <a:lnTo>
                      <a:pt x="37" y="2016"/>
                    </a:lnTo>
                    <a:lnTo>
                      <a:pt x="64" y="2031"/>
                    </a:lnTo>
                    <a:lnTo>
                      <a:pt x="90" y="2043"/>
                    </a:lnTo>
                    <a:lnTo>
                      <a:pt x="117" y="2055"/>
                    </a:lnTo>
                    <a:lnTo>
                      <a:pt x="145" y="2067"/>
                    </a:lnTo>
                    <a:lnTo>
                      <a:pt x="173" y="2077"/>
                    </a:lnTo>
                    <a:lnTo>
                      <a:pt x="201" y="2087"/>
                    </a:lnTo>
                    <a:lnTo>
                      <a:pt x="229" y="2095"/>
                    </a:lnTo>
                    <a:lnTo>
                      <a:pt x="207" y="2128"/>
                    </a:lnTo>
                    <a:lnTo>
                      <a:pt x="181" y="2117"/>
                    </a:lnTo>
                    <a:lnTo>
                      <a:pt x="154" y="2105"/>
                    </a:lnTo>
                    <a:lnTo>
                      <a:pt x="127" y="2092"/>
                    </a:lnTo>
                    <a:lnTo>
                      <a:pt x="102" y="2079"/>
                    </a:lnTo>
                    <a:lnTo>
                      <a:pt x="76" y="2065"/>
                    </a:lnTo>
                    <a:lnTo>
                      <a:pt x="50" y="2050"/>
                    </a:lnTo>
                    <a:lnTo>
                      <a:pt x="24" y="2034"/>
                    </a:lnTo>
                    <a:lnTo>
                      <a:pt x="0" y="2018"/>
                    </a:lnTo>
                    <a:close/>
                    <a:moveTo>
                      <a:pt x="512" y="1229"/>
                    </a:moveTo>
                    <a:lnTo>
                      <a:pt x="546" y="1179"/>
                    </a:lnTo>
                    <a:lnTo>
                      <a:pt x="577" y="1183"/>
                    </a:lnTo>
                    <a:lnTo>
                      <a:pt x="611" y="1185"/>
                    </a:lnTo>
                    <a:lnTo>
                      <a:pt x="644" y="1185"/>
                    </a:lnTo>
                    <a:lnTo>
                      <a:pt x="679" y="1184"/>
                    </a:lnTo>
                    <a:lnTo>
                      <a:pt x="702" y="1182"/>
                    </a:lnTo>
                    <a:lnTo>
                      <a:pt x="724" y="1179"/>
                    </a:lnTo>
                    <a:lnTo>
                      <a:pt x="745" y="1175"/>
                    </a:lnTo>
                    <a:lnTo>
                      <a:pt x="766" y="1171"/>
                    </a:lnTo>
                    <a:lnTo>
                      <a:pt x="787" y="1166"/>
                    </a:lnTo>
                    <a:lnTo>
                      <a:pt x="807" y="1161"/>
                    </a:lnTo>
                    <a:lnTo>
                      <a:pt x="826" y="1155"/>
                    </a:lnTo>
                    <a:lnTo>
                      <a:pt x="845" y="1148"/>
                    </a:lnTo>
                    <a:lnTo>
                      <a:pt x="779" y="1250"/>
                    </a:lnTo>
                    <a:lnTo>
                      <a:pt x="764" y="1252"/>
                    </a:lnTo>
                    <a:lnTo>
                      <a:pt x="750" y="1254"/>
                    </a:lnTo>
                    <a:lnTo>
                      <a:pt x="734" y="1256"/>
                    </a:lnTo>
                    <a:lnTo>
                      <a:pt x="718" y="1257"/>
                    </a:lnTo>
                    <a:lnTo>
                      <a:pt x="691" y="1259"/>
                    </a:lnTo>
                    <a:lnTo>
                      <a:pt x="665" y="1259"/>
                    </a:lnTo>
                    <a:lnTo>
                      <a:pt x="638" y="1257"/>
                    </a:lnTo>
                    <a:lnTo>
                      <a:pt x="612" y="1255"/>
                    </a:lnTo>
                    <a:lnTo>
                      <a:pt x="586" y="1250"/>
                    </a:lnTo>
                    <a:lnTo>
                      <a:pt x="562" y="1245"/>
                    </a:lnTo>
                    <a:lnTo>
                      <a:pt x="537" y="1238"/>
                    </a:lnTo>
                    <a:lnTo>
                      <a:pt x="512" y="1229"/>
                    </a:lnTo>
                    <a:close/>
                    <a:moveTo>
                      <a:pt x="1295" y="27"/>
                    </a:moveTo>
                    <a:lnTo>
                      <a:pt x="1311" y="0"/>
                    </a:lnTo>
                    <a:lnTo>
                      <a:pt x="1336" y="18"/>
                    </a:lnTo>
                    <a:lnTo>
                      <a:pt x="1361" y="37"/>
                    </a:lnTo>
                    <a:lnTo>
                      <a:pt x="1383" y="55"/>
                    </a:lnTo>
                    <a:lnTo>
                      <a:pt x="1405" y="75"/>
                    </a:lnTo>
                    <a:lnTo>
                      <a:pt x="1428" y="95"/>
                    </a:lnTo>
                    <a:lnTo>
                      <a:pt x="1449" y="116"/>
                    </a:lnTo>
                    <a:lnTo>
                      <a:pt x="1469" y="136"/>
                    </a:lnTo>
                    <a:lnTo>
                      <a:pt x="1489" y="157"/>
                    </a:lnTo>
                    <a:lnTo>
                      <a:pt x="1480" y="171"/>
                    </a:lnTo>
                    <a:lnTo>
                      <a:pt x="1459" y="152"/>
                    </a:lnTo>
                    <a:lnTo>
                      <a:pt x="1438" y="133"/>
                    </a:lnTo>
                    <a:lnTo>
                      <a:pt x="1416" y="114"/>
                    </a:lnTo>
                    <a:lnTo>
                      <a:pt x="1392" y="96"/>
                    </a:lnTo>
                    <a:lnTo>
                      <a:pt x="1369" y="78"/>
                    </a:lnTo>
                    <a:lnTo>
                      <a:pt x="1344" y="60"/>
                    </a:lnTo>
                    <a:lnTo>
                      <a:pt x="1320" y="43"/>
                    </a:lnTo>
                    <a:lnTo>
                      <a:pt x="1295" y="27"/>
                    </a:lnTo>
                    <a:close/>
                    <a:moveTo>
                      <a:pt x="1178" y="635"/>
                    </a:moveTo>
                    <a:lnTo>
                      <a:pt x="1156" y="671"/>
                    </a:lnTo>
                    <a:lnTo>
                      <a:pt x="1154" y="647"/>
                    </a:lnTo>
                    <a:lnTo>
                      <a:pt x="1150" y="623"/>
                    </a:lnTo>
                    <a:lnTo>
                      <a:pt x="1147" y="598"/>
                    </a:lnTo>
                    <a:lnTo>
                      <a:pt x="1141" y="575"/>
                    </a:lnTo>
                    <a:lnTo>
                      <a:pt x="1135" y="551"/>
                    </a:lnTo>
                    <a:lnTo>
                      <a:pt x="1128" y="528"/>
                    </a:lnTo>
                    <a:lnTo>
                      <a:pt x="1119" y="504"/>
                    </a:lnTo>
                    <a:lnTo>
                      <a:pt x="1110" y="482"/>
                    </a:lnTo>
                    <a:lnTo>
                      <a:pt x="1121" y="500"/>
                    </a:lnTo>
                    <a:lnTo>
                      <a:pt x="1131" y="519"/>
                    </a:lnTo>
                    <a:lnTo>
                      <a:pt x="1141" y="538"/>
                    </a:lnTo>
                    <a:lnTo>
                      <a:pt x="1150" y="557"/>
                    </a:lnTo>
                    <a:lnTo>
                      <a:pt x="1158" y="576"/>
                    </a:lnTo>
                    <a:lnTo>
                      <a:pt x="1166" y="596"/>
                    </a:lnTo>
                    <a:lnTo>
                      <a:pt x="1173" y="616"/>
                    </a:lnTo>
                    <a:lnTo>
                      <a:pt x="1178" y="6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3"/>
              <p:cNvSpPr>
                <a:spLocks noEditPoints="1"/>
              </p:cNvSpPr>
              <p:nvPr/>
            </p:nvSpPr>
            <p:spPr bwMode="auto">
              <a:xfrm>
                <a:off x="614" y="2634"/>
                <a:ext cx="209" cy="299"/>
              </a:xfrm>
              <a:custGeom>
                <a:avLst/>
                <a:gdLst>
                  <a:gd name="T0" fmla="*/ 15 w 1466"/>
                  <a:gd name="T1" fmla="*/ 1981 h 2094"/>
                  <a:gd name="T2" fmla="*/ 72 w 1466"/>
                  <a:gd name="T3" fmla="*/ 2004 h 2094"/>
                  <a:gd name="T4" fmla="*/ 130 w 1466"/>
                  <a:gd name="T5" fmla="*/ 2023 h 2094"/>
                  <a:gd name="T6" fmla="*/ 189 w 1466"/>
                  <a:gd name="T7" fmla="*/ 2038 h 2094"/>
                  <a:gd name="T8" fmla="*/ 249 w 1466"/>
                  <a:gd name="T9" fmla="*/ 2051 h 2094"/>
                  <a:gd name="T10" fmla="*/ 192 w 1466"/>
                  <a:gd name="T11" fmla="*/ 2085 h 2094"/>
                  <a:gd name="T12" fmla="*/ 136 w 1466"/>
                  <a:gd name="T13" fmla="*/ 2066 h 2094"/>
                  <a:gd name="T14" fmla="*/ 81 w 1466"/>
                  <a:gd name="T15" fmla="*/ 2044 h 2094"/>
                  <a:gd name="T16" fmla="*/ 26 w 1466"/>
                  <a:gd name="T17" fmla="*/ 2019 h 2094"/>
                  <a:gd name="T18" fmla="*/ 533 w 1466"/>
                  <a:gd name="T19" fmla="*/ 1184 h 2094"/>
                  <a:gd name="T20" fmla="*/ 618 w 1466"/>
                  <a:gd name="T21" fmla="*/ 1107 h 2094"/>
                  <a:gd name="T22" fmla="*/ 688 w 1466"/>
                  <a:gd name="T23" fmla="*/ 1093 h 2094"/>
                  <a:gd name="T24" fmla="*/ 750 w 1466"/>
                  <a:gd name="T25" fmla="*/ 1072 h 2094"/>
                  <a:gd name="T26" fmla="*/ 808 w 1466"/>
                  <a:gd name="T27" fmla="*/ 1046 h 2094"/>
                  <a:gd name="T28" fmla="*/ 859 w 1466"/>
                  <a:gd name="T29" fmla="*/ 1015 h 2094"/>
                  <a:gd name="T30" fmla="*/ 905 w 1466"/>
                  <a:gd name="T31" fmla="*/ 978 h 2094"/>
                  <a:gd name="T32" fmla="*/ 944 w 1466"/>
                  <a:gd name="T33" fmla="*/ 936 h 2094"/>
                  <a:gd name="T34" fmla="*/ 978 w 1466"/>
                  <a:gd name="T35" fmla="*/ 892 h 2094"/>
                  <a:gd name="T36" fmla="*/ 1006 w 1466"/>
                  <a:gd name="T37" fmla="*/ 844 h 2094"/>
                  <a:gd name="T38" fmla="*/ 1027 w 1466"/>
                  <a:gd name="T39" fmla="*/ 793 h 2094"/>
                  <a:gd name="T40" fmla="*/ 1043 w 1466"/>
                  <a:gd name="T41" fmla="*/ 740 h 2094"/>
                  <a:gd name="T42" fmla="*/ 1052 w 1466"/>
                  <a:gd name="T43" fmla="*/ 686 h 2094"/>
                  <a:gd name="T44" fmla="*/ 1055 w 1466"/>
                  <a:gd name="T45" fmla="*/ 631 h 2094"/>
                  <a:gd name="T46" fmla="*/ 1053 w 1466"/>
                  <a:gd name="T47" fmla="*/ 575 h 2094"/>
                  <a:gd name="T48" fmla="*/ 1044 w 1466"/>
                  <a:gd name="T49" fmla="*/ 519 h 2094"/>
                  <a:gd name="T50" fmla="*/ 1029 w 1466"/>
                  <a:gd name="T51" fmla="*/ 464 h 2094"/>
                  <a:gd name="T52" fmla="*/ 1022 w 1466"/>
                  <a:gd name="T53" fmla="*/ 433 h 2094"/>
                  <a:gd name="T54" fmla="*/ 1043 w 1466"/>
                  <a:gd name="T55" fmla="*/ 471 h 2094"/>
                  <a:gd name="T56" fmla="*/ 1059 w 1466"/>
                  <a:gd name="T57" fmla="*/ 510 h 2094"/>
                  <a:gd name="T58" fmla="*/ 1073 w 1466"/>
                  <a:gd name="T59" fmla="*/ 550 h 2094"/>
                  <a:gd name="T60" fmla="*/ 1084 w 1466"/>
                  <a:gd name="T61" fmla="*/ 590 h 2094"/>
                  <a:gd name="T62" fmla="*/ 1091 w 1466"/>
                  <a:gd name="T63" fmla="*/ 631 h 2094"/>
                  <a:gd name="T64" fmla="*/ 1094 w 1466"/>
                  <a:gd name="T65" fmla="*/ 672 h 2094"/>
                  <a:gd name="T66" fmla="*/ 1095 w 1466"/>
                  <a:gd name="T67" fmla="*/ 714 h 2094"/>
                  <a:gd name="T68" fmla="*/ 1092 w 1466"/>
                  <a:gd name="T69" fmla="*/ 754 h 2094"/>
                  <a:gd name="T70" fmla="*/ 833 w 1466"/>
                  <a:gd name="T71" fmla="*/ 1127 h 2094"/>
                  <a:gd name="T72" fmla="*/ 778 w 1466"/>
                  <a:gd name="T73" fmla="*/ 1150 h 2094"/>
                  <a:gd name="T74" fmla="*/ 718 w 1466"/>
                  <a:gd name="T75" fmla="*/ 1168 h 2094"/>
                  <a:gd name="T76" fmla="*/ 652 w 1466"/>
                  <a:gd name="T77" fmla="*/ 1181 h 2094"/>
                  <a:gd name="T78" fmla="*/ 596 w 1466"/>
                  <a:gd name="T79" fmla="*/ 1186 h 2094"/>
                  <a:gd name="T80" fmla="*/ 555 w 1466"/>
                  <a:gd name="T81" fmla="*/ 1185 h 2094"/>
                  <a:gd name="T82" fmla="*/ 1290 w 1466"/>
                  <a:gd name="T83" fmla="*/ 22 h 2094"/>
                  <a:gd name="T84" fmla="*/ 1326 w 1466"/>
                  <a:gd name="T85" fmla="*/ 22 h 2094"/>
                  <a:gd name="T86" fmla="*/ 1369 w 1466"/>
                  <a:gd name="T87" fmla="*/ 64 h 2094"/>
                  <a:gd name="T88" fmla="*/ 1411 w 1466"/>
                  <a:gd name="T89" fmla="*/ 109 h 2094"/>
                  <a:gd name="T90" fmla="*/ 1449 w 1466"/>
                  <a:gd name="T91" fmla="*/ 156 h 2094"/>
                  <a:gd name="T92" fmla="*/ 1463 w 1466"/>
                  <a:gd name="T93" fmla="*/ 184 h 2094"/>
                  <a:gd name="T94" fmla="*/ 1424 w 1466"/>
                  <a:gd name="T95" fmla="*/ 140 h 2094"/>
                  <a:gd name="T96" fmla="*/ 1382 w 1466"/>
                  <a:gd name="T97" fmla="*/ 99 h 2094"/>
                  <a:gd name="T98" fmla="*/ 1337 w 1466"/>
                  <a:gd name="T99" fmla="*/ 60 h 2094"/>
                  <a:gd name="T100" fmla="*/ 1290 w 1466"/>
                  <a:gd name="T101" fmla="*/ 22 h 2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6" h="2094">
                    <a:moveTo>
                      <a:pt x="0" y="2006"/>
                    </a:moveTo>
                    <a:lnTo>
                      <a:pt x="15" y="1981"/>
                    </a:lnTo>
                    <a:lnTo>
                      <a:pt x="43" y="1992"/>
                    </a:lnTo>
                    <a:lnTo>
                      <a:pt x="72" y="2004"/>
                    </a:lnTo>
                    <a:lnTo>
                      <a:pt x="101" y="2014"/>
                    </a:lnTo>
                    <a:lnTo>
                      <a:pt x="130" y="2023"/>
                    </a:lnTo>
                    <a:lnTo>
                      <a:pt x="160" y="2032"/>
                    </a:lnTo>
                    <a:lnTo>
                      <a:pt x="189" y="2038"/>
                    </a:lnTo>
                    <a:lnTo>
                      <a:pt x="219" y="2045"/>
                    </a:lnTo>
                    <a:lnTo>
                      <a:pt x="249" y="2051"/>
                    </a:lnTo>
                    <a:lnTo>
                      <a:pt x="221" y="2094"/>
                    </a:lnTo>
                    <a:lnTo>
                      <a:pt x="192" y="2085"/>
                    </a:lnTo>
                    <a:lnTo>
                      <a:pt x="164" y="2076"/>
                    </a:lnTo>
                    <a:lnTo>
                      <a:pt x="136" y="2066"/>
                    </a:lnTo>
                    <a:lnTo>
                      <a:pt x="108" y="2056"/>
                    </a:lnTo>
                    <a:lnTo>
                      <a:pt x="81" y="2044"/>
                    </a:lnTo>
                    <a:lnTo>
                      <a:pt x="53" y="2033"/>
                    </a:lnTo>
                    <a:lnTo>
                      <a:pt x="26" y="2019"/>
                    </a:lnTo>
                    <a:lnTo>
                      <a:pt x="0" y="2006"/>
                    </a:lnTo>
                    <a:close/>
                    <a:moveTo>
                      <a:pt x="533" y="1184"/>
                    </a:moveTo>
                    <a:lnTo>
                      <a:pt x="581" y="1110"/>
                    </a:lnTo>
                    <a:lnTo>
                      <a:pt x="618" y="1107"/>
                    </a:lnTo>
                    <a:lnTo>
                      <a:pt x="653" y="1100"/>
                    </a:lnTo>
                    <a:lnTo>
                      <a:pt x="688" y="1093"/>
                    </a:lnTo>
                    <a:lnTo>
                      <a:pt x="720" y="1083"/>
                    </a:lnTo>
                    <a:lnTo>
                      <a:pt x="750" y="1072"/>
                    </a:lnTo>
                    <a:lnTo>
                      <a:pt x="780" y="1060"/>
                    </a:lnTo>
                    <a:lnTo>
                      <a:pt x="808" y="1046"/>
                    </a:lnTo>
                    <a:lnTo>
                      <a:pt x="834" y="1031"/>
                    </a:lnTo>
                    <a:lnTo>
                      <a:pt x="859" y="1015"/>
                    </a:lnTo>
                    <a:lnTo>
                      <a:pt x="883" y="997"/>
                    </a:lnTo>
                    <a:lnTo>
                      <a:pt x="905" y="978"/>
                    </a:lnTo>
                    <a:lnTo>
                      <a:pt x="925" y="958"/>
                    </a:lnTo>
                    <a:lnTo>
                      <a:pt x="944" y="936"/>
                    </a:lnTo>
                    <a:lnTo>
                      <a:pt x="962" y="915"/>
                    </a:lnTo>
                    <a:lnTo>
                      <a:pt x="978" y="892"/>
                    </a:lnTo>
                    <a:lnTo>
                      <a:pt x="992" y="868"/>
                    </a:lnTo>
                    <a:lnTo>
                      <a:pt x="1006" y="844"/>
                    </a:lnTo>
                    <a:lnTo>
                      <a:pt x="1017" y="819"/>
                    </a:lnTo>
                    <a:lnTo>
                      <a:pt x="1027" y="793"/>
                    </a:lnTo>
                    <a:lnTo>
                      <a:pt x="1035" y="766"/>
                    </a:lnTo>
                    <a:lnTo>
                      <a:pt x="1043" y="740"/>
                    </a:lnTo>
                    <a:lnTo>
                      <a:pt x="1048" y="714"/>
                    </a:lnTo>
                    <a:lnTo>
                      <a:pt x="1052" y="686"/>
                    </a:lnTo>
                    <a:lnTo>
                      <a:pt x="1054" y="658"/>
                    </a:lnTo>
                    <a:lnTo>
                      <a:pt x="1055" y="631"/>
                    </a:lnTo>
                    <a:lnTo>
                      <a:pt x="1055" y="603"/>
                    </a:lnTo>
                    <a:lnTo>
                      <a:pt x="1053" y="575"/>
                    </a:lnTo>
                    <a:lnTo>
                      <a:pt x="1049" y="547"/>
                    </a:lnTo>
                    <a:lnTo>
                      <a:pt x="1044" y="519"/>
                    </a:lnTo>
                    <a:lnTo>
                      <a:pt x="1037" y="491"/>
                    </a:lnTo>
                    <a:lnTo>
                      <a:pt x="1029" y="464"/>
                    </a:lnTo>
                    <a:lnTo>
                      <a:pt x="1020" y="436"/>
                    </a:lnTo>
                    <a:lnTo>
                      <a:pt x="1022" y="433"/>
                    </a:lnTo>
                    <a:lnTo>
                      <a:pt x="1034" y="452"/>
                    </a:lnTo>
                    <a:lnTo>
                      <a:pt x="1043" y="471"/>
                    </a:lnTo>
                    <a:lnTo>
                      <a:pt x="1052" y="490"/>
                    </a:lnTo>
                    <a:lnTo>
                      <a:pt x="1059" y="510"/>
                    </a:lnTo>
                    <a:lnTo>
                      <a:pt x="1067" y="530"/>
                    </a:lnTo>
                    <a:lnTo>
                      <a:pt x="1073" y="550"/>
                    </a:lnTo>
                    <a:lnTo>
                      <a:pt x="1078" y="570"/>
                    </a:lnTo>
                    <a:lnTo>
                      <a:pt x="1084" y="590"/>
                    </a:lnTo>
                    <a:lnTo>
                      <a:pt x="1087" y="611"/>
                    </a:lnTo>
                    <a:lnTo>
                      <a:pt x="1091" y="631"/>
                    </a:lnTo>
                    <a:lnTo>
                      <a:pt x="1093" y="652"/>
                    </a:lnTo>
                    <a:lnTo>
                      <a:pt x="1094" y="672"/>
                    </a:lnTo>
                    <a:lnTo>
                      <a:pt x="1095" y="693"/>
                    </a:lnTo>
                    <a:lnTo>
                      <a:pt x="1095" y="714"/>
                    </a:lnTo>
                    <a:lnTo>
                      <a:pt x="1094" y="734"/>
                    </a:lnTo>
                    <a:lnTo>
                      <a:pt x="1092" y="754"/>
                    </a:lnTo>
                    <a:lnTo>
                      <a:pt x="859" y="1113"/>
                    </a:lnTo>
                    <a:lnTo>
                      <a:pt x="833" y="1127"/>
                    </a:lnTo>
                    <a:lnTo>
                      <a:pt x="806" y="1139"/>
                    </a:lnTo>
                    <a:lnTo>
                      <a:pt x="778" y="1150"/>
                    </a:lnTo>
                    <a:lnTo>
                      <a:pt x="748" y="1160"/>
                    </a:lnTo>
                    <a:lnTo>
                      <a:pt x="718" y="1168"/>
                    </a:lnTo>
                    <a:lnTo>
                      <a:pt x="686" y="1175"/>
                    </a:lnTo>
                    <a:lnTo>
                      <a:pt x="652" y="1181"/>
                    </a:lnTo>
                    <a:lnTo>
                      <a:pt x="617" y="1184"/>
                    </a:lnTo>
                    <a:lnTo>
                      <a:pt x="596" y="1186"/>
                    </a:lnTo>
                    <a:lnTo>
                      <a:pt x="575" y="1186"/>
                    </a:lnTo>
                    <a:lnTo>
                      <a:pt x="555" y="1185"/>
                    </a:lnTo>
                    <a:lnTo>
                      <a:pt x="533" y="1184"/>
                    </a:lnTo>
                    <a:close/>
                    <a:moveTo>
                      <a:pt x="1290" y="22"/>
                    </a:moveTo>
                    <a:lnTo>
                      <a:pt x="1303" y="0"/>
                    </a:lnTo>
                    <a:lnTo>
                      <a:pt x="1326" y="22"/>
                    </a:lnTo>
                    <a:lnTo>
                      <a:pt x="1348" y="43"/>
                    </a:lnTo>
                    <a:lnTo>
                      <a:pt x="1369" y="64"/>
                    </a:lnTo>
                    <a:lnTo>
                      <a:pt x="1391" y="86"/>
                    </a:lnTo>
                    <a:lnTo>
                      <a:pt x="1411" y="109"/>
                    </a:lnTo>
                    <a:lnTo>
                      <a:pt x="1430" y="132"/>
                    </a:lnTo>
                    <a:lnTo>
                      <a:pt x="1449" y="156"/>
                    </a:lnTo>
                    <a:lnTo>
                      <a:pt x="1466" y="179"/>
                    </a:lnTo>
                    <a:lnTo>
                      <a:pt x="1463" y="184"/>
                    </a:lnTo>
                    <a:lnTo>
                      <a:pt x="1444" y="162"/>
                    </a:lnTo>
                    <a:lnTo>
                      <a:pt x="1424" y="140"/>
                    </a:lnTo>
                    <a:lnTo>
                      <a:pt x="1403" y="120"/>
                    </a:lnTo>
                    <a:lnTo>
                      <a:pt x="1382" y="99"/>
                    </a:lnTo>
                    <a:lnTo>
                      <a:pt x="1359" y="79"/>
                    </a:lnTo>
                    <a:lnTo>
                      <a:pt x="1337" y="60"/>
                    </a:lnTo>
                    <a:lnTo>
                      <a:pt x="1313" y="41"/>
                    </a:lnTo>
                    <a:lnTo>
                      <a:pt x="1290" y="22"/>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4"/>
              <p:cNvSpPr>
                <a:spLocks noEditPoints="1"/>
              </p:cNvSpPr>
              <p:nvPr/>
            </p:nvSpPr>
            <p:spPr bwMode="auto">
              <a:xfrm>
                <a:off x="629" y="2646"/>
                <a:ext cx="198" cy="291"/>
              </a:xfrm>
              <a:custGeom>
                <a:avLst/>
                <a:gdLst>
                  <a:gd name="T0" fmla="*/ 22 w 1383"/>
                  <a:gd name="T1" fmla="*/ 1938 h 2037"/>
                  <a:gd name="T2" fmla="*/ 84 w 1383"/>
                  <a:gd name="T3" fmla="*/ 1954 h 2037"/>
                  <a:gd name="T4" fmla="*/ 146 w 1383"/>
                  <a:gd name="T5" fmla="*/ 1968 h 2037"/>
                  <a:gd name="T6" fmla="*/ 209 w 1383"/>
                  <a:gd name="T7" fmla="*/ 1978 h 2037"/>
                  <a:gd name="T8" fmla="*/ 272 w 1383"/>
                  <a:gd name="T9" fmla="*/ 1984 h 2037"/>
                  <a:gd name="T10" fmla="*/ 207 w 1383"/>
                  <a:gd name="T11" fmla="*/ 2032 h 2037"/>
                  <a:gd name="T12" fmla="*/ 148 w 1383"/>
                  <a:gd name="T13" fmla="*/ 2018 h 2037"/>
                  <a:gd name="T14" fmla="*/ 88 w 1383"/>
                  <a:gd name="T15" fmla="*/ 2001 h 2037"/>
                  <a:gd name="T16" fmla="*/ 29 w 1383"/>
                  <a:gd name="T17" fmla="*/ 1982 h 2037"/>
                  <a:gd name="T18" fmla="*/ 572 w 1383"/>
                  <a:gd name="T19" fmla="*/ 1093 h 2037"/>
                  <a:gd name="T20" fmla="*/ 658 w 1383"/>
                  <a:gd name="T21" fmla="*/ 983 h 2037"/>
                  <a:gd name="T22" fmla="*/ 696 w 1383"/>
                  <a:gd name="T23" fmla="*/ 966 h 2037"/>
                  <a:gd name="T24" fmla="*/ 732 w 1383"/>
                  <a:gd name="T25" fmla="*/ 945 h 2037"/>
                  <a:gd name="T26" fmla="*/ 764 w 1383"/>
                  <a:gd name="T27" fmla="*/ 922 h 2037"/>
                  <a:gd name="T28" fmla="*/ 794 w 1383"/>
                  <a:gd name="T29" fmla="*/ 897 h 2037"/>
                  <a:gd name="T30" fmla="*/ 822 w 1383"/>
                  <a:gd name="T31" fmla="*/ 872 h 2037"/>
                  <a:gd name="T32" fmla="*/ 847 w 1383"/>
                  <a:gd name="T33" fmla="*/ 842 h 2037"/>
                  <a:gd name="T34" fmla="*/ 868 w 1383"/>
                  <a:gd name="T35" fmla="*/ 812 h 2037"/>
                  <a:gd name="T36" fmla="*/ 888 w 1383"/>
                  <a:gd name="T37" fmla="*/ 781 h 2037"/>
                  <a:gd name="T38" fmla="*/ 905 w 1383"/>
                  <a:gd name="T39" fmla="*/ 748 h 2037"/>
                  <a:gd name="T40" fmla="*/ 919 w 1383"/>
                  <a:gd name="T41" fmla="*/ 714 h 2037"/>
                  <a:gd name="T42" fmla="*/ 930 w 1383"/>
                  <a:gd name="T43" fmla="*/ 679 h 2037"/>
                  <a:gd name="T44" fmla="*/ 939 w 1383"/>
                  <a:gd name="T45" fmla="*/ 643 h 2037"/>
                  <a:gd name="T46" fmla="*/ 946 w 1383"/>
                  <a:gd name="T47" fmla="*/ 606 h 2037"/>
                  <a:gd name="T48" fmla="*/ 949 w 1383"/>
                  <a:gd name="T49" fmla="*/ 570 h 2037"/>
                  <a:gd name="T50" fmla="*/ 949 w 1383"/>
                  <a:gd name="T51" fmla="*/ 532 h 2037"/>
                  <a:gd name="T52" fmla="*/ 971 w 1383"/>
                  <a:gd name="T53" fmla="*/ 478 h 2037"/>
                  <a:gd name="T54" fmla="*/ 982 w 1383"/>
                  <a:gd name="T55" fmla="*/ 529 h 2037"/>
                  <a:gd name="T56" fmla="*/ 988 w 1383"/>
                  <a:gd name="T57" fmla="*/ 578 h 2037"/>
                  <a:gd name="T58" fmla="*/ 989 w 1383"/>
                  <a:gd name="T59" fmla="*/ 627 h 2037"/>
                  <a:gd name="T60" fmla="*/ 986 w 1383"/>
                  <a:gd name="T61" fmla="*/ 677 h 2037"/>
                  <a:gd name="T62" fmla="*/ 977 w 1383"/>
                  <a:gd name="T63" fmla="*/ 726 h 2037"/>
                  <a:gd name="T64" fmla="*/ 965 w 1383"/>
                  <a:gd name="T65" fmla="*/ 773 h 2037"/>
                  <a:gd name="T66" fmla="*/ 947 w 1383"/>
                  <a:gd name="T67" fmla="*/ 819 h 2037"/>
                  <a:gd name="T68" fmla="*/ 923 w 1383"/>
                  <a:gd name="T69" fmla="*/ 863 h 2037"/>
                  <a:gd name="T70" fmla="*/ 896 w 1383"/>
                  <a:gd name="T71" fmla="*/ 904 h 2037"/>
                  <a:gd name="T72" fmla="*/ 864 w 1383"/>
                  <a:gd name="T73" fmla="*/ 942 h 2037"/>
                  <a:gd name="T74" fmla="*/ 827 w 1383"/>
                  <a:gd name="T75" fmla="*/ 978 h 2037"/>
                  <a:gd name="T76" fmla="*/ 785 w 1383"/>
                  <a:gd name="T77" fmla="*/ 1009 h 2037"/>
                  <a:gd name="T78" fmla="*/ 740 w 1383"/>
                  <a:gd name="T79" fmla="*/ 1037 h 2037"/>
                  <a:gd name="T80" fmla="*/ 688 w 1383"/>
                  <a:gd name="T81" fmla="*/ 1061 h 2037"/>
                  <a:gd name="T82" fmla="*/ 632 w 1383"/>
                  <a:gd name="T83" fmla="*/ 1079 h 2037"/>
                  <a:gd name="T84" fmla="*/ 572 w 1383"/>
                  <a:gd name="T85" fmla="*/ 1093 h 2037"/>
                  <a:gd name="T86" fmla="*/ 1282 w 1383"/>
                  <a:gd name="T87" fmla="*/ 0 h 2037"/>
                  <a:gd name="T88" fmla="*/ 1336 w 1383"/>
                  <a:gd name="T89" fmla="*/ 63 h 2037"/>
                  <a:gd name="T90" fmla="*/ 1383 w 1383"/>
                  <a:gd name="T91" fmla="*/ 129 h 2037"/>
                  <a:gd name="T92" fmla="*/ 1330 w 1383"/>
                  <a:gd name="T93" fmla="*/ 70 h 2037"/>
                  <a:gd name="T94" fmla="*/ 1273 w 1383"/>
                  <a:gd name="T95" fmla="*/ 14 h 2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3" h="2037">
                    <a:moveTo>
                      <a:pt x="0" y="1971"/>
                    </a:moveTo>
                    <a:lnTo>
                      <a:pt x="22" y="1938"/>
                    </a:lnTo>
                    <a:lnTo>
                      <a:pt x="52" y="1947"/>
                    </a:lnTo>
                    <a:lnTo>
                      <a:pt x="84" y="1954"/>
                    </a:lnTo>
                    <a:lnTo>
                      <a:pt x="115" y="1962"/>
                    </a:lnTo>
                    <a:lnTo>
                      <a:pt x="146" y="1968"/>
                    </a:lnTo>
                    <a:lnTo>
                      <a:pt x="178" y="1973"/>
                    </a:lnTo>
                    <a:lnTo>
                      <a:pt x="209" y="1978"/>
                    </a:lnTo>
                    <a:lnTo>
                      <a:pt x="240" y="1981"/>
                    </a:lnTo>
                    <a:lnTo>
                      <a:pt x="272" y="1984"/>
                    </a:lnTo>
                    <a:lnTo>
                      <a:pt x="237" y="2037"/>
                    </a:lnTo>
                    <a:lnTo>
                      <a:pt x="207" y="2032"/>
                    </a:lnTo>
                    <a:lnTo>
                      <a:pt x="177" y="2025"/>
                    </a:lnTo>
                    <a:lnTo>
                      <a:pt x="148" y="2018"/>
                    </a:lnTo>
                    <a:lnTo>
                      <a:pt x="117" y="2010"/>
                    </a:lnTo>
                    <a:lnTo>
                      <a:pt x="88" y="2001"/>
                    </a:lnTo>
                    <a:lnTo>
                      <a:pt x="59" y="1992"/>
                    </a:lnTo>
                    <a:lnTo>
                      <a:pt x="29" y="1982"/>
                    </a:lnTo>
                    <a:lnTo>
                      <a:pt x="0" y="1971"/>
                    </a:lnTo>
                    <a:close/>
                    <a:moveTo>
                      <a:pt x="572" y="1093"/>
                    </a:moveTo>
                    <a:lnTo>
                      <a:pt x="638" y="991"/>
                    </a:lnTo>
                    <a:lnTo>
                      <a:pt x="658" y="983"/>
                    </a:lnTo>
                    <a:lnTo>
                      <a:pt x="677" y="975"/>
                    </a:lnTo>
                    <a:lnTo>
                      <a:pt x="696" y="966"/>
                    </a:lnTo>
                    <a:lnTo>
                      <a:pt x="714" y="955"/>
                    </a:lnTo>
                    <a:lnTo>
                      <a:pt x="732" y="945"/>
                    </a:lnTo>
                    <a:lnTo>
                      <a:pt x="749" y="934"/>
                    </a:lnTo>
                    <a:lnTo>
                      <a:pt x="764" y="922"/>
                    </a:lnTo>
                    <a:lnTo>
                      <a:pt x="780" y="911"/>
                    </a:lnTo>
                    <a:lnTo>
                      <a:pt x="794" y="897"/>
                    </a:lnTo>
                    <a:lnTo>
                      <a:pt x="809" y="885"/>
                    </a:lnTo>
                    <a:lnTo>
                      <a:pt x="822" y="872"/>
                    </a:lnTo>
                    <a:lnTo>
                      <a:pt x="835" y="857"/>
                    </a:lnTo>
                    <a:lnTo>
                      <a:pt x="847" y="842"/>
                    </a:lnTo>
                    <a:lnTo>
                      <a:pt x="858" y="828"/>
                    </a:lnTo>
                    <a:lnTo>
                      <a:pt x="868" y="812"/>
                    </a:lnTo>
                    <a:lnTo>
                      <a:pt x="878" y="796"/>
                    </a:lnTo>
                    <a:lnTo>
                      <a:pt x="888" y="781"/>
                    </a:lnTo>
                    <a:lnTo>
                      <a:pt x="897" y="764"/>
                    </a:lnTo>
                    <a:lnTo>
                      <a:pt x="905" y="748"/>
                    </a:lnTo>
                    <a:lnTo>
                      <a:pt x="912" y="732"/>
                    </a:lnTo>
                    <a:lnTo>
                      <a:pt x="919" y="714"/>
                    </a:lnTo>
                    <a:lnTo>
                      <a:pt x="925" y="697"/>
                    </a:lnTo>
                    <a:lnTo>
                      <a:pt x="930" y="679"/>
                    </a:lnTo>
                    <a:lnTo>
                      <a:pt x="935" y="661"/>
                    </a:lnTo>
                    <a:lnTo>
                      <a:pt x="939" y="643"/>
                    </a:lnTo>
                    <a:lnTo>
                      <a:pt x="942" y="625"/>
                    </a:lnTo>
                    <a:lnTo>
                      <a:pt x="946" y="606"/>
                    </a:lnTo>
                    <a:lnTo>
                      <a:pt x="947" y="588"/>
                    </a:lnTo>
                    <a:lnTo>
                      <a:pt x="949" y="570"/>
                    </a:lnTo>
                    <a:lnTo>
                      <a:pt x="949" y="551"/>
                    </a:lnTo>
                    <a:lnTo>
                      <a:pt x="949" y="532"/>
                    </a:lnTo>
                    <a:lnTo>
                      <a:pt x="949" y="514"/>
                    </a:lnTo>
                    <a:lnTo>
                      <a:pt x="971" y="478"/>
                    </a:lnTo>
                    <a:lnTo>
                      <a:pt x="977" y="503"/>
                    </a:lnTo>
                    <a:lnTo>
                      <a:pt x="982" y="529"/>
                    </a:lnTo>
                    <a:lnTo>
                      <a:pt x="986" y="553"/>
                    </a:lnTo>
                    <a:lnTo>
                      <a:pt x="988" y="578"/>
                    </a:lnTo>
                    <a:lnTo>
                      <a:pt x="989" y="603"/>
                    </a:lnTo>
                    <a:lnTo>
                      <a:pt x="989" y="627"/>
                    </a:lnTo>
                    <a:lnTo>
                      <a:pt x="988" y="653"/>
                    </a:lnTo>
                    <a:lnTo>
                      <a:pt x="986" y="677"/>
                    </a:lnTo>
                    <a:lnTo>
                      <a:pt x="982" y="701"/>
                    </a:lnTo>
                    <a:lnTo>
                      <a:pt x="977" y="726"/>
                    </a:lnTo>
                    <a:lnTo>
                      <a:pt x="971" y="749"/>
                    </a:lnTo>
                    <a:lnTo>
                      <a:pt x="965" y="773"/>
                    </a:lnTo>
                    <a:lnTo>
                      <a:pt x="956" y="796"/>
                    </a:lnTo>
                    <a:lnTo>
                      <a:pt x="947" y="819"/>
                    </a:lnTo>
                    <a:lnTo>
                      <a:pt x="935" y="841"/>
                    </a:lnTo>
                    <a:lnTo>
                      <a:pt x="923" y="863"/>
                    </a:lnTo>
                    <a:lnTo>
                      <a:pt x="911" y="884"/>
                    </a:lnTo>
                    <a:lnTo>
                      <a:pt x="896" y="904"/>
                    </a:lnTo>
                    <a:lnTo>
                      <a:pt x="881" y="923"/>
                    </a:lnTo>
                    <a:lnTo>
                      <a:pt x="864" y="942"/>
                    </a:lnTo>
                    <a:lnTo>
                      <a:pt x="846" y="960"/>
                    </a:lnTo>
                    <a:lnTo>
                      <a:pt x="827" y="978"/>
                    </a:lnTo>
                    <a:lnTo>
                      <a:pt x="807" y="994"/>
                    </a:lnTo>
                    <a:lnTo>
                      <a:pt x="785" y="1009"/>
                    </a:lnTo>
                    <a:lnTo>
                      <a:pt x="763" y="1024"/>
                    </a:lnTo>
                    <a:lnTo>
                      <a:pt x="740" y="1037"/>
                    </a:lnTo>
                    <a:lnTo>
                      <a:pt x="714" y="1050"/>
                    </a:lnTo>
                    <a:lnTo>
                      <a:pt x="688" y="1061"/>
                    </a:lnTo>
                    <a:lnTo>
                      <a:pt x="661" y="1071"/>
                    </a:lnTo>
                    <a:lnTo>
                      <a:pt x="632" y="1079"/>
                    </a:lnTo>
                    <a:lnTo>
                      <a:pt x="603" y="1087"/>
                    </a:lnTo>
                    <a:lnTo>
                      <a:pt x="572" y="1093"/>
                    </a:lnTo>
                    <a:close/>
                    <a:moveTo>
                      <a:pt x="1273" y="14"/>
                    </a:moveTo>
                    <a:lnTo>
                      <a:pt x="1282" y="0"/>
                    </a:lnTo>
                    <a:lnTo>
                      <a:pt x="1309" y="32"/>
                    </a:lnTo>
                    <a:lnTo>
                      <a:pt x="1336" y="63"/>
                    </a:lnTo>
                    <a:lnTo>
                      <a:pt x="1360" y="97"/>
                    </a:lnTo>
                    <a:lnTo>
                      <a:pt x="1383" y="129"/>
                    </a:lnTo>
                    <a:lnTo>
                      <a:pt x="1357" y="100"/>
                    </a:lnTo>
                    <a:lnTo>
                      <a:pt x="1330" y="70"/>
                    </a:lnTo>
                    <a:lnTo>
                      <a:pt x="1303" y="42"/>
                    </a:lnTo>
                    <a:lnTo>
                      <a:pt x="1273" y="1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5"/>
              <p:cNvSpPr>
                <a:spLocks noEditPoints="1"/>
              </p:cNvSpPr>
              <p:nvPr/>
            </p:nvSpPr>
            <p:spPr bwMode="auto">
              <a:xfrm>
                <a:off x="646" y="2659"/>
                <a:ext cx="181" cy="280"/>
              </a:xfrm>
              <a:custGeom>
                <a:avLst/>
                <a:gdLst>
                  <a:gd name="T0" fmla="*/ 0 w 1268"/>
                  <a:gd name="T1" fmla="*/ 1915 h 1957"/>
                  <a:gd name="T2" fmla="*/ 28 w 1268"/>
                  <a:gd name="T3" fmla="*/ 1872 h 1957"/>
                  <a:gd name="T4" fmla="*/ 61 w 1268"/>
                  <a:gd name="T5" fmla="*/ 1878 h 1957"/>
                  <a:gd name="T6" fmla="*/ 94 w 1268"/>
                  <a:gd name="T7" fmla="*/ 1883 h 1957"/>
                  <a:gd name="T8" fmla="*/ 128 w 1268"/>
                  <a:gd name="T9" fmla="*/ 1886 h 1957"/>
                  <a:gd name="T10" fmla="*/ 161 w 1268"/>
                  <a:gd name="T11" fmla="*/ 1890 h 1957"/>
                  <a:gd name="T12" fmla="*/ 195 w 1268"/>
                  <a:gd name="T13" fmla="*/ 1891 h 1957"/>
                  <a:gd name="T14" fmla="*/ 228 w 1268"/>
                  <a:gd name="T15" fmla="*/ 1892 h 1957"/>
                  <a:gd name="T16" fmla="*/ 261 w 1268"/>
                  <a:gd name="T17" fmla="*/ 1892 h 1957"/>
                  <a:gd name="T18" fmla="*/ 294 w 1268"/>
                  <a:gd name="T19" fmla="*/ 1892 h 1957"/>
                  <a:gd name="T20" fmla="*/ 252 w 1268"/>
                  <a:gd name="T21" fmla="*/ 1957 h 1957"/>
                  <a:gd name="T22" fmla="*/ 221 w 1268"/>
                  <a:gd name="T23" fmla="*/ 1955 h 1957"/>
                  <a:gd name="T24" fmla="*/ 189 w 1268"/>
                  <a:gd name="T25" fmla="*/ 1951 h 1957"/>
                  <a:gd name="T26" fmla="*/ 157 w 1268"/>
                  <a:gd name="T27" fmla="*/ 1948 h 1957"/>
                  <a:gd name="T28" fmla="*/ 125 w 1268"/>
                  <a:gd name="T29" fmla="*/ 1942 h 1957"/>
                  <a:gd name="T30" fmla="*/ 94 w 1268"/>
                  <a:gd name="T31" fmla="*/ 1937 h 1957"/>
                  <a:gd name="T32" fmla="*/ 63 w 1268"/>
                  <a:gd name="T33" fmla="*/ 1931 h 1957"/>
                  <a:gd name="T34" fmla="*/ 31 w 1268"/>
                  <a:gd name="T35" fmla="*/ 1923 h 1957"/>
                  <a:gd name="T36" fmla="*/ 0 w 1268"/>
                  <a:gd name="T37" fmla="*/ 1915 h 1957"/>
                  <a:gd name="T38" fmla="*/ 638 w 1268"/>
                  <a:gd name="T39" fmla="*/ 934 h 1957"/>
                  <a:gd name="T40" fmla="*/ 871 w 1268"/>
                  <a:gd name="T41" fmla="*/ 575 h 1957"/>
                  <a:gd name="T42" fmla="*/ 867 w 1268"/>
                  <a:gd name="T43" fmla="*/ 603 h 1957"/>
                  <a:gd name="T44" fmla="*/ 863 w 1268"/>
                  <a:gd name="T45" fmla="*/ 629 h 1957"/>
                  <a:gd name="T46" fmla="*/ 856 w 1268"/>
                  <a:gd name="T47" fmla="*/ 656 h 1957"/>
                  <a:gd name="T48" fmla="*/ 847 w 1268"/>
                  <a:gd name="T49" fmla="*/ 681 h 1957"/>
                  <a:gd name="T50" fmla="*/ 838 w 1268"/>
                  <a:gd name="T51" fmla="*/ 707 h 1957"/>
                  <a:gd name="T52" fmla="*/ 827 w 1268"/>
                  <a:gd name="T53" fmla="*/ 732 h 1957"/>
                  <a:gd name="T54" fmla="*/ 815 w 1268"/>
                  <a:gd name="T55" fmla="*/ 756 h 1957"/>
                  <a:gd name="T56" fmla="*/ 801 w 1268"/>
                  <a:gd name="T57" fmla="*/ 780 h 1957"/>
                  <a:gd name="T58" fmla="*/ 786 w 1268"/>
                  <a:gd name="T59" fmla="*/ 802 h 1957"/>
                  <a:gd name="T60" fmla="*/ 769 w 1268"/>
                  <a:gd name="T61" fmla="*/ 825 h 1957"/>
                  <a:gd name="T62" fmla="*/ 751 w 1268"/>
                  <a:gd name="T63" fmla="*/ 845 h 1957"/>
                  <a:gd name="T64" fmla="*/ 731 w 1268"/>
                  <a:gd name="T65" fmla="*/ 865 h 1957"/>
                  <a:gd name="T66" fmla="*/ 710 w 1268"/>
                  <a:gd name="T67" fmla="*/ 884 h 1957"/>
                  <a:gd name="T68" fmla="*/ 687 w 1268"/>
                  <a:gd name="T69" fmla="*/ 902 h 1957"/>
                  <a:gd name="T70" fmla="*/ 663 w 1268"/>
                  <a:gd name="T71" fmla="*/ 919 h 1957"/>
                  <a:gd name="T72" fmla="*/ 638 w 1268"/>
                  <a:gd name="T73" fmla="*/ 934 h 1957"/>
                  <a:gd name="T74" fmla="*/ 1242 w 1268"/>
                  <a:gd name="T75" fmla="*/ 5 h 1957"/>
                  <a:gd name="T76" fmla="*/ 1245 w 1268"/>
                  <a:gd name="T77" fmla="*/ 0 h 1957"/>
                  <a:gd name="T78" fmla="*/ 1257 w 1268"/>
                  <a:gd name="T79" fmla="*/ 17 h 1957"/>
                  <a:gd name="T80" fmla="*/ 1268 w 1268"/>
                  <a:gd name="T81" fmla="*/ 34 h 1957"/>
                  <a:gd name="T82" fmla="*/ 1256 w 1268"/>
                  <a:gd name="T83" fmla="*/ 19 h 1957"/>
                  <a:gd name="T84" fmla="*/ 1242 w 1268"/>
                  <a:gd name="T85" fmla="*/ 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8" h="1957">
                    <a:moveTo>
                      <a:pt x="0" y="1915"/>
                    </a:moveTo>
                    <a:lnTo>
                      <a:pt x="28" y="1872"/>
                    </a:lnTo>
                    <a:lnTo>
                      <a:pt x="61" y="1878"/>
                    </a:lnTo>
                    <a:lnTo>
                      <a:pt x="94" y="1883"/>
                    </a:lnTo>
                    <a:lnTo>
                      <a:pt x="128" y="1886"/>
                    </a:lnTo>
                    <a:lnTo>
                      <a:pt x="161" y="1890"/>
                    </a:lnTo>
                    <a:lnTo>
                      <a:pt x="195" y="1891"/>
                    </a:lnTo>
                    <a:lnTo>
                      <a:pt x="228" y="1892"/>
                    </a:lnTo>
                    <a:lnTo>
                      <a:pt x="261" y="1892"/>
                    </a:lnTo>
                    <a:lnTo>
                      <a:pt x="294" y="1892"/>
                    </a:lnTo>
                    <a:lnTo>
                      <a:pt x="252" y="1957"/>
                    </a:lnTo>
                    <a:lnTo>
                      <a:pt x="221" y="1955"/>
                    </a:lnTo>
                    <a:lnTo>
                      <a:pt x="189" y="1951"/>
                    </a:lnTo>
                    <a:lnTo>
                      <a:pt x="157" y="1948"/>
                    </a:lnTo>
                    <a:lnTo>
                      <a:pt x="125" y="1942"/>
                    </a:lnTo>
                    <a:lnTo>
                      <a:pt x="94" y="1937"/>
                    </a:lnTo>
                    <a:lnTo>
                      <a:pt x="63" y="1931"/>
                    </a:lnTo>
                    <a:lnTo>
                      <a:pt x="31" y="1923"/>
                    </a:lnTo>
                    <a:lnTo>
                      <a:pt x="0" y="1915"/>
                    </a:lnTo>
                    <a:close/>
                    <a:moveTo>
                      <a:pt x="638" y="934"/>
                    </a:moveTo>
                    <a:lnTo>
                      <a:pt x="871" y="575"/>
                    </a:lnTo>
                    <a:lnTo>
                      <a:pt x="867" y="603"/>
                    </a:lnTo>
                    <a:lnTo>
                      <a:pt x="863" y="629"/>
                    </a:lnTo>
                    <a:lnTo>
                      <a:pt x="856" y="656"/>
                    </a:lnTo>
                    <a:lnTo>
                      <a:pt x="847" y="681"/>
                    </a:lnTo>
                    <a:lnTo>
                      <a:pt x="838" y="707"/>
                    </a:lnTo>
                    <a:lnTo>
                      <a:pt x="827" y="732"/>
                    </a:lnTo>
                    <a:lnTo>
                      <a:pt x="815" y="756"/>
                    </a:lnTo>
                    <a:lnTo>
                      <a:pt x="801" y="780"/>
                    </a:lnTo>
                    <a:lnTo>
                      <a:pt x="786" y="802"/>
                    </a:lnTo>
                    <a:lnTo>
                      <a:pt x="769" y="825"/>
                    </a:lnTo>
                    <a:lnTo>
                      <a:pt x="751" y="845"/>
                    </a:lnTo>
                    <a:lnTo>
                      <a:pt x="731" y="865"/>
                    </a:lnTo>
                    <a:lnTo>
                      <a:pt x="710" y="884"/>
                    </a:lnTo>
                    <a:lnTo>
                      <a:pt x="687" y="902"/>
                    </a:lnTo>
                    <a:lnTo>
                      <a:pt x="663" y="919"/>
                    </a:lnTo>
                    <a:lnTo>
                      <a:pt x="638" y="934"/>
                    </a:lnTo>
                    <a:close/>
                    <a:moveTo>
                      <a:pt x="1242" y="5"/>
                    </a:moveTo>
                    <a:lnTo>
                      <a:pt x="1245" y="0"/>
                    </a:lnTo>
                    <a:lnTo>
                      <a:pt x="1257" y="17"/>
                    </a:lnTo>
                    <a:lnTo>
                      <a:pt x="1268" y="34"/>
                    </a:lnTo>
                    <a:lnTo>
                      <a:pt x="1256" y="19"/>
                    </a:lnTo>
                    <a:lnTo>
                      <a:pt x="1242" y="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6"/>
              <p:cNvSpPr/>
              <p:nvPr/>
            </p:nvSpPr>
            <p:spPr bwMode="auto">
              <a:xfrm>
                <a:off x="663" y="2927"/>
                <a:ext cx="46" cy="12"/>
              </a:xfrm>
              <a:custGeom>
                <a:avLst/>
                <a:gdLst>
                  <a:gd name="T0" fmla="*/ 0 w 321"/>
                  <a:gd name="T1" fmla="*/ 65 h 82"/>
                  <a:gd name="T2" fmla="*/ 35 w 321"/>
                  <a:gd name="T3" fmla="*/ 12 h 82"/>
                  <a:gd name="T4" fmla="*/ 71 w 321"/>
                  <a:gd name="T5" fmla="*/ 14 h 82"/>
                  <a:gd name="T6" fmla="*/ 108 w 321"/>
                  <a:gd name="T7" fmla="*/ 15 h 82"/>
                  <a:gd name="T8" fmla="*/ 143 w 321"/>
                  <a:gd name="T9" fmla="*/ 15 h 82"/>
                  <a:gd name="T10" fmla="*/ 179 w 321"/>
                  <a:gd name="T11" fmla="*/ 15 h 82"/>
                  <a:gd name="T12" fmla="*/ 215 w 321"/>
                  <a:gd name="T13" fmla="*/ 13 h 82"/>
                  <a:gd name="T14" fmla="*/ 251 w 321"/>
                  <a:gd name="T15" fmla="*/ 9 h 82"/>
                  <a:gd name="T16" fmla="*/ 287 w 321"/>
                  <a:gd name="T17" fmla="*/ 6 h 82"/>
                  <a:gd name="T18" fmla="*/ 321 w 321"/>
                  <a:gd name="T19" fmla="*/ 0 h 82"/>
                  <a:gd name="T20" fmla="*/ 270 w 321"/>
                  <a:gd name="T21" fmla="*/ 80 h 82"/>
                  <a:gd name="T22" fmla="*/ 236 w 321"/>
                  <a:gd name="T23" fmla="*/ 81 h 82"/>
                  <a:gd name="T24" fmla="*/ 203 w 321"/>
                  <a:gd name="T25" fmla="*/ 82 h 82"/>
                  <a:gd name="T26" fmla="*/ 169 w 321"/>
                  <a:gd name="T27" fmla="*/ 81 h 82"/>
                  <a:gd name="T28" fmla="*/ 136 w 321"/>
                  <a:gd name="T29" fmla="*/ 80 h 82"/>
                  <a:gd name="T30" fmla="*/ 102 w 321"/>
                  <a:gd name="T31" fmla="*/ 78 h 82"/>
                  <a:gd name="T32" fmla="*/ 67 w 321"/>
                  <a:gd name="T33" fmla="*/ 74 h 82"/>
                  <a:gd name="T34" fmla="*/ 34 w 321"/>
                  <a:gd name="T35" fmla="*/ 70 h 82"/>
                  <a:gd name="T36" fmla="*/ 0 w 321"/>
                  <a:gd name="T37" fmla="*/ 6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1" h="82">
                    <a:moveTo>
                      <a:pt x="0" y="65"/>
                    </a:moveTo>
                    <a:lnTo>
                      <a:pt x="35" y="12"/>
                    </a:lnTo>
                    <a:lnTo>
                      <a:pt x="71" y="14"/>
                    </a:lnTo>
                    <a:lnTo>
                      <a:pt x="108" y="15"/>
                    </a:lnTo>
                    <a:lnTo>
                      <a:pt x="143" y="15"/>
                    </a:lnTo>
                    <a:lnTo>
                      <a:pt x="179" y="15"/>
                    </a:lnTo>
                    <a:lnTo>
                      <a:pt x="215" y="13"/>
                    </a:lnTo>
                    <a:lnTo>
                      <a:pt x="251" y="9"/>
                    </a:lnTo>
                    <a:lnTo>
                      <a:pt x="287" y="6"/>
                    </a:lnTo>
                    <a:lnTo>
                      <a:pt x="321" y="0"/>
                    </a:lnTo>
                    <a:lnTo>
                      <a:pt x="270" y="80"/>
                    </a:lnTo>
                    <a:lnTo>
                      <a:pt x="236" y="81"/>
                    </a:lnTo>
                    <a:lnTo>
                      <a:pt x="203" y="82"/>
                    </a:lnTo>
                    <a:lnTo>
                      <a:pt x="169" y="81"/>
                    </a:lnTo>
                    <a:lnTo>
                      <a:pt x="136" y="80"/>
                    </a:lnTo>
                    <a:lnTo>
                      <a:pt x="102" y="78"/>
                    </a:lnTo>
                    <a:lnTo>
                      <a:pt x="67" y="74"/>
                    </a:lnTo>
                    <a:lnTo>
                      <a:pt x="34" y="70"/>
                    </a:lnTo>
                    <a:lnTo>
                      <a:pt x="0" y="6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7"/>
              <p:cNvSpPr/>
              <p:nvPr/>
            </p:nvSpPr>
            <p:spPr bwMode="auto">
              <a:xfrm>
                <a:off x="682" y="2923"/>
                <a:ext cx="50" cy="16"/>
              </a:xfrm>
              <a:custGeom>
                <a:avLst/>
                <a:gdLst>
                  <a:gd name="T0" fmla="*/ 0 w 354"/>
                  <a:gd name="T1" fmla="*/ 114 h 116"/>
                  <a:gd name="T2" fmla="*/ 42 w 354"/>
                  <a:gd name="T3" fmla="*/ 49 h 116"/>
                  <a:gd name="T4" fmla="*/ 83 w 354"/>
                  <a:gd name="T5" fmla="*/ 47 h 116"/>
                  <a:gd name="T6" fmla="*/ 123 w 354"/>
                  <a:gd name="T7" fmla="*/ 43 h 116"/>
                  <a:gd name="T8" fmla="*/ 162 w 354"/>
                  <a:gd name="T9" fmla="*/ 39 h 116"/>
                  <a:gd name="T10" fmla="*/ 201 w 354"/>
                  <a:gd name="T11" fmla="*/ 33 h 116"/>
                  <a:gd name="T12" fmla="*/ 241 w 354"/>
                  <a:gd name="T13" fmla="*/ 26 h 116"/>
                  <a:gd name="T14" fmla="*/ 279 w 354"/>
                  <a:gd name="T15" fmla="*/ 19 h 116"/>
                  <a:gd name="T16" fmla="*/ 317 w 354"/>
                  <a:gd name="T17" fmla="*/ 10 h 116"/>
                  <a:gd name="T18" fmla="*/ 354 w 354"/>
                  <a:gd name="T19" fmla="*/ 0 h 116"/>
                  <a:gd name="T20" fmla="*/ 292 w 354"/>
                  <a:gd name="T21" fmla="*/ 95 h 116"/>
                  <a:gd name="T22" fmla="*/ 256 w 354"/>
                  <a:gd name="T23" fmla="*/ 102 h 116"/>
                  <a:gd name="T24" fmla="*/ 220 w 354"/>
                  <a:gd name="T25" fmla="*/ 106 h 116"/>
                  <a:gd name="T26" fmla="*/ 185 w 354"/>
                  <a:gd name="T27" fmla="*/ 110 h 116"/>
                  <a:gd name="T28" fmla="*/ 148 w 354"/>
                  <a:gd name="T29" fmla="*/ 113 h 116"/>
                  <a:gd name="T30" fmla="*/ 111 w 354"/>
                  <a:gd name="T31" fmla="*/ 115 h 116"/>
                  <a:gd name="T32" fmla="*/ 74 w 354"/>
                  <a:gd name="T33" fmla="*/ 116 h 116"/>
                  <a:gd name="T34" fmla="*/ 37 w 354"/>
                  <a:gd name="T35" fmla="*/ 115 h 116"/>
                  <a:gd name="T36" fmla="*/ 0 w 354"/>
                  <a:gd name="T37"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4" h="116">
                    <a:moveTo>
                      <a:pt x="0" y="114"/>
                    </a:moveTo>
                    <a:lnTo>
                      <a:pt x="42" y="49"/>
                    </a:lnTo>
                    <a:lnTo>
                      <a:pt x="83" y="47"/>
                    </a:lnTo>
                    <a:lnTo>
                      <a:pt x="123" y="43"/>
                    </a:lnTo>
                    <a:lnTo>
                      <a:pt x="162" y="39"/>
                    </a:lnTo>
                    <a:lnTo>
                      <a:pt x="201" y="33"/>
                    </a:lnTo>
                    <a:lnTo>
                      <a:pt x="241" y="26"/>
                    </a:lnTo>
                    <a:lnTo>
                      <a:pt x="279" y="19"/>
                    </a:lnTo>
                    <a:lnTo>
                      <a:pt x="317" y="10"/>
                    </a:lnTo>
                    <a:lnTo>
                      <a:pt x="354" y="0"/>
                    </a:lnTo>
                    <a:lnTo>
                      <a:pt x="292" y="95"/>
                    </a:lnTo>
                    <a:lnTo>
                      <a:pt x="256" y="102"/>
                    </a:lnTo>
                    <a:lnTo>
                      <a:pt x="220" y="106"/>
                    </a:lnTo>
                    <a:lnTo>
                      <a:pt x="185" y="110"/>
                    </a:lnTo>
                    <a:lnTo>
                      <a:pt x="148" y="113"/>
                    </a:lnTo>
                    <a:lnTo>
                      <a:pt x="111" y="115"/>
                    </a:lnTo>
                    <a:lnTo>
                      <a:pt x="74" y="116"/>
                    </a:lnTo>
                    <a:lnTo>
                      <a:pt x="37" y="115"/>
                    </a:lnTo>
                    <a:lnTo>
                      <a:pt x="0" y="11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8"/>
              <p:cNvSpPr/>
              <p:nvPr/>
            </p:nvSpPr>
            <p:spPr bwMode="auto">
              <a:xfrm>
                <a:off x="702" y="2912"/>
                <a:ext cx="57" cy="27"/>
              </a:xfrm>
              <a:custGeom>
                <a:avLst/>
                <a:gdLst>
                  <a:gd name="T0" fmla="*/ 0 w 399"/>
                  <a:gd name="T1" fmla="*/ 186 h 186"/>
                  <a:gd name="T2" fmla="*/ 51 w 399"/>
                  <a:gd name="T3" fmla="*/ 106 h 186"/>
                  <a:gd name="T4" fmla="*/ 95 w 399"/>
                  <a:gd name="T5" fmla="*/ 100 h 186"/>
                  <a:gd name="T6" fmla="*/ 139 w 399"/>
                  <a:gd name="T7" fmla="*/ 91 h 186"/>
                  <a:gd name="T8" fmla="*/ 182 w 399"/>
                  <a:gd name="T9" fmla="*/ 79 h 186"/>
                  <a:gd name="T10" fmla="*/ 225 w 399"/>
                  <a:gd name="T11" fmla="*/ 68 h 186"/>
                  <a:gd name="T12" fmla="*/ 266 w 399"/>
                  <a:gd name="T13" fmla="*/ 55 h 186"/>
                  <a:gd name="T14" fmla="*/ 306 w 399"/>
                  <a:gd name="T15" fmla="*/ 40 h 186"/>
                  <a:gd name="T16" fmla="*/ 346 w 399"/>
                  <a:gd name="T17" fmla="*/ 25 h 186"/>
                  <a:gd name="T18" fmla="*/ 384 w 399"/>
                  <a:gd name="T19" fmla="*/ 8 h 186"/>
                  <a:gd name="T20" fmla="*/ 392 w 399"/>
                  <a:gd name="T21" fmla="*/ 4 h 186"/>
                  <a:gd name="T22" fmla="*/ 399 w 399"/>
                  <a:gd name="T23" fmla="*/ 0 h 186"/>
                  <a:gd name="T24" fmla="*/ 320 w 399"/>
                  <a:gd name="T25" fmla="*/ 123 h 186"/>
                  <a:gd name="T26" fmla="*/ 282 w 399"/>
                  <a:gd name="T27" fmla="*/ 135 h 186"/>
                  <a:gd name="T28" fmla="*/ 244 w 399"/>
                  <a:gd name="T29" fmla="*/ 147 h 186"/>
                  <a:gd name="T30" fmla="*/ 205 w 399"/>
                  <a:gd name="T31" fmla="*/ 156 h 186"/>
                  <a:gd name="T32" fmla="*/ 164 w 399"/>
                  <a:gd name="T33" fmla="*/ 165 h 186"/>
                  <a:gd name="T34" fmla="*/ 124 w 399"/>
                  <a:gd name="T35" fmla="*/ 172 h 186"/>
                  <a:gd name="T36" fmla="*/ 83 w 399"/>
                  <a:gd name="T37" fmla="*/ 178 h 186"/>
                  <a:gd name="T38" fmla="*/ 41 w 399"/>
                  <a:gd name="T39" fmla="*/ 182 h 186"/>
                  <a:gd name="T40" fmla="*/ 0 w 399"/>
                  <a:gd name="T4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9" h="186">
                    <a:moveTo>
                      <a:pt x="0" y="186"/>
                    </a:moveTo>
                    <a:lnTo>
                      <a:pt x="51" y="106"/>
                    </a:lnTo>
                    <a:lnTo>
                      <a:pt x="95" y="100"/>
                    </a:lnTo>
                    <a:lnTo>
                      <a:pt x="139" y="91"/>
                    </a:lnTo>
                    <a:lnTo>
                      <a:pt x="182" y="79"/>
                    </a:lnTo>
                    <a:lnTo>
                      <a:pt x="225" y="68"/>
                    </a:lnTo>
                    <a:lnTo>
                      <a:pt x="266" y="55"/>
                    </a:lnTo>
                    <a:lnTo>
                      <a:pt x="306" y="40"/>
                    </a:lnTo>
                    <a:lnTo>
                      <a:pt x="346" y="25"/>
                    </a:lnTo>
                    <a:lnTo>
                      <a:pt x="384" y="8"/>
                    </a:lnTo>
                    <a:lnTo>
                      <a:pt x="392" y="4"/>
                    </a:lnTo>
                    <a:lnTo>
                      <a:pt x="399" y="0"/>
                    </a:lnTo>
                    <a:lnTo>
                      <a:pt x="320" y="123"/>
                    </a:lnTo>
                    <a:lnTo>
                      <a:pt x="282" y="135"/>
                    </a:lnTo>
                    <a:lnTo>
                      <a:pt x="244" y="147"/>
                    </a:lnTo>
                    <a:lnTo>
                      <a:pt x="205" y="156"/>
                    </a:lnTo>
                    <a:lnTo>
                      <a:pt x="164" y="165"/>
                    </a:lnTo>
                    <a:lnTo>
                      <a:pt x="124" y="172"/>
                    </a:lnTo>
                    <a:lnTo>
                      <a:pt x="83" y="178"/>
                    </a:lnTo>
                    <a:lnTo>
                      <a:pt x="41" y="182"/>
                    </a:lnTo>
                    <a:lnTo>
                      <a:pt x="0" y="18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9"/>
              <p:cNvSpPr/>
              <p:nvPr/>
            </p:nvSpPr>
            <p:spPr bwMode="auto">
              <a:xfrm>
                <a:off x="723" y="2893"/>
                <a:ext cx="68" cy="43"/>
              </a:xfrm>
              <a:custGeom>
                <a:avLst/>
                <a:gdLst>
                  <a:gd name="T0" fmla="*/ 0 w 477"/>
                  <a:gd name="T1" fmla="*/ 304 h 304"/>
                  <a:gd name="T2" fmla="*/ 62 w 477"/>
                  <a:gd name="T3" fmla="*/ 209 h 304"/>
                  <a:gd name="T4" fmla="*/ 84 w 477"/>
                  <a:gd name="T5" fmla="*/ 202 h 304"/>
                  <a:gd name="T6" fmla="*/ 106 w 477"/>
                  <a:gd name="T7" fmla="*/ 194 h 304"/>
                  <a:gd name="T8" fmla="*/ 128 w 477"/>
                  <a:gd name="T9" fmla="*/ 187 h 304"/>
                  <a:gd name="T10" fmla="*/ 149 w 477"/>
                  <a:gd name="T11" fmla="*/ 179 h 304"/>
                  <a:gd name="T12" fmla="*/ 170 w 477"/>
                  <a:gd name="T13" fmla="*/ 172 h 304"/>
                  <a:gd name="T14" fmla="*/ 191 w 477"/>
                  <a:gd name="T15" fmla="*/ 163 h 304"/>
                  <a:gd name="T16" fmla="*/ 212 w 477"/>
                  <a:gd name="T17" fmla="*/ 154 h 304"/>
                  <a:gd name="T18" fmla="*/ 232 w 477"/>
                  <a:gd name="T19" fmla="*/ 145 h 304"/>
                  <a:gd name="T20" fmla="*/ 264 w 477"/>
                  <a:gd name="T21" fmla="*/ 129 h 304"/>
                  <a:gd name="T22" fmla="*/ 297 w 477"/>
                  <a:gd name="T23" fmla="*/ 113 h 304"/>
                  <a:gd name="T24" fmla="*/ 328 w 477"/>
                  <a:gd name="T25" fmla="*/ 96 h 304"/>
                  <a:gd name="T26" fmla="*/ 358 w 477"/>
                  <a:gd name="T27" fmla="*/ 79 h 304"/>
                  <a:gd name="T28" fmla="*/ 388 w 477"/>
                  <a:gd name="T29" fmla="*/ 60 h 304"/>
                  <a:gd name="T30" fmla="*/ 419 w 477"/>
                  <a:gd name="T31" fmla="*/ 41 h 304"/>
                  <a:gd name="T32" fmla="*/ 448 w 477"/>
                  <a:gd name="T33" fmla="*/ 20 h 304"/>
                  <a:gd name="T34" fmla="*/ 477 w 477"/>
                  <a:gd name="T35" fmla="*/ 0 h 304"/>
                  <a:gd name="T36" fmla="*/ 366 w 477"/>
                  <a:gd name="T37" fmla="*/ 169 h 304"/>
                  <a:gd name="T38" fmla="*/ 344 w 477"/>
                  <a:gd name="T39" fmla="*/ 183 h 304"/>
                  <a:gd name="T40" fmla="*/ 320 w 477"/>
                  <a:gd name="T41" fmla="*/ 195 h 304"/>
                  <a:gd name="T42" fmla="*/ 295 w 477"/>
                  <a:gd name="T43" fmla="*/ 206 h 304"/>
                  <a:gd name="T44" fmla="*/ 272 w 477"/>
                  <a:gd name="T45" fmla="*/ 218 h 304"/>
                  <a:gd name="T46" fmla="*/ 240 w 477"/>
                  <a:gd name="T47" fmla="*/ 232 h 304"/>
                  <a:gd name="T48" fmla="*/ 207 w 477"/>
                  <a:gd name="T49" fmla="*/ 246 h 304"/>
                  <a:gd name="T50" fmla="*/ 175 w 477"/>
                  <a:gd name="T51" fmla="*/ 258 h 304"/>
                  <a:gd name="T52" fmla="*/ 140 w 477"/>
                  <a:gd name="T53" fmla="*/ 269 h 304"/>
                  <a:gd name="T54" fmla="*/ 106 w 477"/>
                  <a:gd name="T55" fmla="*/ 279 h 304"/>
                  <a:gd name="T56" fmla="*/ 71 w 477"/>
                  <a:gd name="T57" fmla="*/ 288 h 304"/>
                  <a:gd name="T58" fmla="*/ 36 w 477"/>
                  <a:gd name="T59" fmla="*/ 297 h 304"/>
                  <a:gd name="T60" fmla="*/ 0 w 477"/>
                  <a:gd name="T6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7" h="304">
                    <a:moveTo>
                      <a:pt x="0" y="304"/>
                    </a:moveTo>
                    <a:lnTo>
                      <a:pt x="62" y="209"/>
                    </a:lnTo>
                    <a:lnTo>
                      <a:pt x="84" y="202"/>
                    </a:lnTo>
                    <a:lnTo>
                      <a:pt x="106" y="194"/>
                    </a:lnTo>
                    <a:lnTo>
                      <a:pt x="128" y="187"/>
                    </a:lnTo>
                    <a:lnTo>
                      <a:pt x="149" y="179"/>
                    </a:lnTo>
                    <a:lnTo>
                      <a:pt x="170" y="172"/>
                    </a:lnTo>
                    <a:lnTo>
                      <a:pt x="191" y="163"/>
                    </a:lnTo>
                    <a:lnTo>
                      <a:pt x="212" y="154"/>
                    </a:lnTo>
                    <a:lnTo>
                      <a:pt x="232" y="145"/>
                    </a:lnTo>
                    <a:lnTo>
                      <a:pt x="264" y="129"/>
                    </a:lnTo>
                    <a:lnTo>
                      <a:pt x="297" y="113"/>
                    </a:lnTo>
                    <a:lnTo>
                      <a:pt x="328" y="96"/>
                    </a:lnTo>
                    <a:lnTo>
                      <a:pt x="358" y="79"/>
                    </a:lnTo>
                    <a:lnTo>
                      <a:pt x="388" y="60"/>
                    </a:lnTo>
                    <a:lnTo>
                      <a:pt x="419" y="41"/>
                    </a:lnTo>
                    <a:lnTo>
                      <a:pt x="448" y="20"/>
                    </a:lnTo>
                    <a:lnTo>
                      <a:pt x="477" y="0"/>
                    </a:lnTo>
                    <a:lnTo>
                      <a:pt x="366" y="169"/>
                    </a:lnTo>
                    <a:lnTo>
                      <a:pt x="344" y="183"/>
                    </a:lnTo>
                    <a:lnTo>
                      <a:pt x="320" y="195"/>
                    </a:lnTo>
                    <a:lnTo>
                      <a:pt x="295" y="206"/>
                    </a:lnTo>
                    <a:lnTo>
                      <a:pt x="272" y="218"/>
                    </a:lnTo>
                    <a:lnTo>
                      <a:pt x="240" y="232"/>
                    </a:lnTo>
                    <a:lnTo>
                      <a:pt x="207" y="246"/>
                    </a:lnTo>
                    <a:lnTo>
                      <a:pt x="175" y="258"/>
                    </a:lnTo>
                    <a:lnTo>
                      <a:pt x="140" y="269"/>
                    </a:lnTo>
                    <a:lnTo>
                      <a:pt x="106" y="279"/>
                    </a:lnTo>
                    <a:lnTo>
                      <a:pt x="71" y="288"/>
                    </a:lnTo>
                    <a:lnTo>
                      <a:pt x="36" y="297"/>
                    </a:lnTo>
                    <a:lnTo>
                      <a:pt x="0" y="30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0"/>
              <p:cNvSpPr/>
              <p:nvPr/>
            </p:nvSpPr>
            <p:spPr bwMode="auto">
              <a:xfrm>
                <a:off x="747" y="2836"/>
                <a:ext cx="101" cy="94"/>
              </a:xfrm>
              <a:custGeom>
                <a:avLst/>
                <a:gdLst>
                  <a:gd name="T0" fmla="*/ 0 w 707"/>
                  <a:gd name="T1" fmla="*/ 657 h 657"/>
                  <a:gd name="T2" fmla="*/ 79 w 707"/>
                  <a:gd name="T3" fmla="*/ 534 h 657"/>
                  <a:gd name="T4" fmla="*/ 123 w 707"/>
                  <a:gd name="T5" fmla="*/ 513 h 657"/>
                  <a:gd name="T6" fmla="*/ 166 w 707"/>
                  <a:gd name="T7" fmla="*/ 490 h 657"/>
                  <a:gd name="T8" fmla="*/ 207 w 707"/>
                  <a:gd name="T9" fmla="*/ 466 h 657"/>
                  <a:gd name="T10" fmla="*/ 247 w 707"/>
                  <a:gd name="T11" fmla="*/ 440 h 657"/>
                  <a:gd name="T12" fmla="*/ 286 w 707"/>
                  <a:gd name="T13" fmla="*/ 413 h 657"/>
                  <a:gd name="T14" fmla="*/ 326 w 707"/>
                  <a:gd name="T15" fmla="*/ 385 h 657"/>
                  <a:gd name="T16" fmla="*/ 364 w 707"/>
                  <a:gd name="T17" fmla="*/ 356 h 657"/>
                  <a:gd name="T18" fmla="*/ 401 w 707"/>
                  <a:gd name="T19" fmla="*/ 326 h 657"/>
                  <a:gd name="T20" fmla="*/ 442 w 707"/>
                  <a:gd name="T21" fmla="*/ 289 h 657"/>
                  <a:gd name="T22" fmla="*/ 483 w 707"/>
                  <a:gd name="T23" fmla="*/ 251 h 657"/>
                  <a:gd name="T24" fmla="*/ 523 w 707"/>
                  <a:gd name="T25" fmla="*/ 211 h 657"/>
                  <a:gd name="T26" fmla="*/ 561 w 707"/>
                  <a:gd name="T27" fmla="*/ 170 h 657"/>
                  <a:gd name="T28" fmla="*/ 599 w 707"/>
                  <a:gd name="T29" fmla="*/ 129 h 657"/>
                  <a:gd name="T30" fmla="*/ 634 w 707"/>
                  <a:gd name="T31" fmla="*/ 86 h 657"/>
                  <a:gd name="T32" fmla="*/ 671 w 707"/>
                  <a:gd name="T33" fmla="*/ 43 h 657"/>
                  <a:gd name="T34" fmla="*/ 707 w 707"/>
                  <a:gd name="T35" fmla="*/ 0 h 657"/>
                  <a:gd name="T36" fmla="*/ 456 w 707"/>
                  <a:gd name="T37" fmla="*/ 385 h 657"/>
                  <a:gd name="T38" fmla="*/ 449 w 707"/>
                  <a:gd name="T39" fmla="*/ 393 h 657"/>
                  <a:gd name="T40" fmla="*/ 440 w 707"/>
                  <a:gd name="T41" fmla="*/ 400 h 657"/>
                  <a:gd name="T42" fmla="*/ 402 w 707"/>
                  <a:gd name="T43" fmla="*/ 431 h 657"/>
                  <a:gd name="T44" fmla="*/ 361 w 707"/>
                  <a:gd name="T45" fmla="*/ 461 h 657"/>
                  <a:gd name="T46" fmla="*/ 321 w 707"/>
                  <a:gd name="T47" fmla="*/ 490 h 657"/>
                  <a:gd name="T48" fmla="*/ 280 w 707"/>
                  <a:gd name="T49" fmla="*/ 518 h 657"/>
                  <a:gd name="T50" fmla="*/ 237 w 707"/>
                  <a:gd name="T51" fmla="*/ 544 h 657"/>
                  <a:gd name="T52" fmla="*/ 194 w 707"/>
                  <a:gd name="T53" fmla="*/ 570 h 657"/>
                  <a:gd name="T54" fmla="*/ 150 w 707"/>
                  <a:gd name="T55" fmla="*/ 593 h 657"/>
                  <a:gd name="T56" fmla="*/ 104 w 707"/>
                  <a:gd name="T57" fmla="*/ 615 h 657"/>
                  <a:gd name="T58" fmla="*/ 78 w 707"/>
                  <a:gd name="T59" fmla="*/ 627 h 657"/>
                  <a:gd name="T60" fmla="*/ 52 w 707"/>
                  <a:gd name="T61" fmla="*/ 637 h 657"/>
                  <a:gd name="T62" fmla="*/ 27 w 707"/>
                  <a:gd name="T63" fmla="*/ 647 h 657"/>
                  <a:gd name="T64" fmla="*/ 0 w 707"/>
                  <a:gd name="T65"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7" h="657">
                    <a:moveTo>
                      <a:pt x="0" y="657"/>
                    </a:moveTo>
                    <a:lnTo>
                      <a:pt x="79" y="534"/>
                    </a:lnTo>
                    <a:lnTo>
                      <a:pt x="123" y="513"/>
                    </a:lnTo>
                    <a:lnTo>
                      <a:pt x="166" y="490"/>
                    </a:lnTo>
                    <a:lnTo>
                      <a:pt x="207" y="466"/>
                    </a:lnTo>
                    <a:lnTo>
                      <a:pt x="247" y="440"/>
                    </a:lnTo>
                    <a:lnTo>
                      <a:pt x="286" y="413"/>
                    </a:lnTo>
                    <a:lnTo>
                      <a:pt x="326" y="385"/>
                    </a:lnTo>
                    <a:lnTo>
                      <a:pt x="364" y="356"/>
                    </a:lnTo>
                    <a:lnTo>
                      <a:pt x="401" y="326"/>
                    </a:lnTo>
                    <a:lnTo>
                      <a:pt x="442" y="289"/>
                    </a:lnTo>
                    <a:lnTo>
                      <a:pt x="483" y="251"/>
                    </a:lnTo>
                    <a:lnTo>
                      <a:pt x="523" y="211"/>
                    </a:lnTo>
                    <a:lnTo>
                      <a:pt x="561" y="170"/>
                    </a:lnTo>
                    <a:lnTo>
                      <a:pt x="599" y="129"/>
                    </a:lnTo>
                    <a:lnTo>
                      <a:pt x="634" y="86"/>
                    </a:lnTo>
                    <a:lnTo>
                      <a:pt x="671" y="43"/>
                    </a:lnTo>
                    <a:lnTo>
                      <a:pt x="707" y="0"/>
                    </a:lnTo>
                    <a:lnTo>
                      <a:pt x="456" y="385"/>
                    </a:lnTo>
                    <a:lnTo>
                      <a:pt x="449" y="393"/>
                    </a:lnTo>
                    <a:lnTo>
                      <a:pt x="440" y="400"/>
                    </a:lnTo>
                    <a:lnTo>
                      <a:pt x="402" y="431"/>
                    </a:lnTo>
                    <a:lnTo>
                      <a:pt x="361" y="461"/>
                    </a:lnTo>
                    <a:lnTo>
                      <a:pt x="321" y="490"/>
                    </a:lnTo>
                    <a:lnTo>
                      <a:pt x="280" y="518"/>
                    </a:lnTo>
                    <a:lnTo>
                      <a:pt x="237" y="544"/>
                    </a:lnTo>
                    <a:lnTo>
                      <a:pt x="194" y="570"/>
                    </a:lnTo>
                    <a:lnTo>
                      <a:pt x="150" y="593"/>
                    </a:lnTo>
                    <a:lnTo>
                      <a:pt x="104" y="615"/>
                    </a:lnTo>
                    <a:lnTo>
                      <a:pt x="78" y="627"/>
                    </a:lnTo>
                    <a:lnTo>
                      <a:pt x="52" y="637"/>
                    </a:lnTo>
                    <a:lnTo>
                      <a:pt x="27" y="647"/>
                    </a:lnTo>
                    <a:lnTo>
                      <a:pt x="0" y="65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1"/>
              <p:cNvSpPr/>
              <p:nvPr/>
            </p:nvSpPr>
            <p:spPr bwMode="auto">
              <a:xfrm>
                <a:off x="776" y="2767"/>
                <a:ext cx="137" cy="150"/>
              </a:xfrm>
              <a:custGeom>
                <a:avLst/>
                <a:gdLst>
                  <a:gd name="T0" fmla="*/ 0 w 964"/>
                  <a:gd name="T1" fmla="*/ 1049 h 1049"/>
                  <a:gd name="T2" fmla="*/ 111 w 964"/>
                  <a:gd name="T3" fmla="*/ 880 h 1049"/>
                  <a:gd name="T4" fmla="*/ 134 w 964"/>
                  <a:gd name="T5" fmla="*/ 864 h 1049"/>
                  <a:gd name="T6" fmla="*/ 157 w 964"/>
                  <a:gd name="T7" fmla="*/ 846 h 1049"/>
                  <a:gd name="T8" fmla="*/ 180 w 964"/>
                  <a:gd name="T9" fmla="*/ 828 h 1049"/>
                  <a:gd name="T10" fmla="*/ 203 w 964"/>
                  <a:gd name="T11" fmla="*/ 809 h 1049"/>
                  <a:gd name="T12" fmla="*/ 239 w 964"/>
                  <a:gd name="T13" fmla="*/ 776 h 1049"/>
                  <a:gd name="T14" fmla="*/ 275 w 964"/>
                  <a:gd name="T15" fmla="*/ 743 h 1049"/>
                  <a:gd name="T16" fmla="*/ 311 w 964"/>
                  <a:gd name="T17" fmla="*/ 708 h 1049"/>
                  <a:gd name="T18" fmla="*/ 346 w 964"/>
                  <a:gd name="T19" fmla="*/ 672 h 1049"/>
                  <a:gd name="T20" fmla="*/ 379 w 964"/>
                  <a:gd name="T21" fmla="*/ 635 h 1049"/>
                  <a:gd name="T22" fmla="*/ 412 w 964"/>
                  <a:gd name="T23" fmla="*/ 598 h 1049"/>
                  <a:gd name="T24" fmla="*/ 444 w 964"/>
                  <a:gd name="T25" fmla="*/ 561 h 1049"/>
                  <a:gd name="T26" fmla="*/ 476 w 964"/>
                  <a:gd name="T27" fmla="*/ 523 h 1049"/>
                  <a:gd name="T28" fmla="*/ 539 w 964"/>
                  <a:gd name="T29" fmla="*/ 446 h 1049"/>
                  <a:gd name="T30" fmla="*/ 602 w 964"/>
                  <a:gd name="T31" fmla="*/ 369 h 1049"/>
                  <a:gd name="T32" fmla="*/ 665 w 964"/>
                  <a:gd name="T33" fmla="*/ 291 h 1049"/>
                  <a:gd name="T34" fmla="*/ 730 w 964"/>
                  <a:gd name="T35" fmla="*/ 216 h 1049"/>
                  <a:gd name="T36" fmla="*/ 759 w 964"/>
                  <a:gd name="T37" fmla="*/ 185 h 1049"/>
                  <a:gd name="T38" fmla="*/ 788 w 964"/>
                  <a:gd name="T39" fmla="*/ 155 h 1049"/>
                  <a:gd name="T40" fmla="*/ 817 w 964"/>
                  <a:gd name="T41" fmla="*/ 126 h 1049"/>
                  <a:gd name="T42" fmla="*/ 846 w 964"/>
                  <a:gd name="T43" fmla="*/ 98 h 1049"/>
                  <a:gd name="T44" fmla="*/ 875 w 964"/>
                  <a:gd name="T45" fmla="*/ 71 h 1049"/>
                  <a:gd name="T46" fmla="*/ 904 w 964"/>
                  <a:gd name="T47" fmla="*/ 46 h 1049"/>
                  <a:gd name="T48" fmla="*/ 933 w 964"/>
                  <a:gd name="T49" fmla="*/ 23 h 1049"/>
                  <a:gd name="T50" fmla="*/ 964 w 964"/>
                  <a:gd name="T51" fmla="*/ 0 h 1049"/>
                  <a:gd name="T52" fmla="*/ 786 w 964"/>
                  <a:gd name="T53" fmla="*/ 272 h 1049"/>
                  <a:gd name="T54" fmla="*/ 778 w 964"/>
                  <a:gd name="T55" fmla="*/ 281 h 1049"/>
                  <a:gd name="T56" fmla="*/ 770 w 964"/>
                  <a:gd name="T57" fmla="*/ 290 h 1049"/>
                  <a:gd name="T58" fmla="*/ 705 w 964"/>
                  <a:gd name="T59" fmla="*/ 365 h 1049"/>
                  <a:gd name="T60" fmla="*/ 642 w 964"/>
                  <a:gd name="T61" fmla="*/ 441 h 1049"/>
                  <a:gd name="T62" fmla="*/ 580 w 964"/>
                  <a:gd name="T63" fmla="*/ 520 h 1049"/>
                  <a:gd name="T64" fmla="*/ 516 w 964"/>
                  <a:gd name="T65" fmla="*/ 596 h 1049"/>
                  <a:gd name="T66" fmla="*/ 485 w 964"/>
                  <a:gd name="T67" fmla="*/ 634 h 1049"/>
                  <a:gd name="T68" fmla="*/ 452 w 964"/>
                  <a:gd name="T69" fmla="*/ 672 h 1049"/>
                  <a:gd name="T70" fmla="*/ 419 w 964"/>
                  <a:gd name="T71" fmla="*/ 709 h 1049"/>
                  <a:gd name="T72" fmla="*/ 385 w 964"/>
                  <a:gd name="T73" fmla="*/ 746 h 1049"/>
                  <a:gd name="T74" fmla="*/ 351 w 964"/>
                  <a:gd name="T75" fmla="*/ 781 h 1049"/>
                  <a:gd name="T76" fmla="*/ 316 w 964"/>
                  <a:gd name="T77" fmla="*/ 815 h 1049"/>
                  <a:gd name="T78" fmla="*/ 280 w 964"/>
                  <a:gd name="T79" fmla="*/ 850 h 1049"/>
                  <a:gd name="T80" fmla="*/ 242 w 964"/>
                  <a:gd name="T81" fmla="*/ 883 h 1049"/>
                  <a:gd name="T82" fmla="*/ 214 w 964"/>
                  <a:gd name="T83" fmla="*/ 906 h 1049"/>
                  <a:gd name="T84" fmla="*/ 185 w 964"/>
                  <a:gd name="T85" fmla="*/ 928 h 1049"/>
                  <a:gd name="T86" fmla="*/ 156 w 964"/>
                  <a:gd name="T87" fmla="*/ 951 h 1049"/>
                  <a:gd name="T88" fmla="*/ 125 w 964"/>
                  <a:gd name="T89" fmla="*/ 972 h 1049"/>
                  <a:gd name="T90" fmla="*/ 95 w 964"/>
                  <a:gd name="T91" fmla="*/ 992 h 1049"/>
                  <a:gd name="T92" fmla="*/ 64 w 964"/>
                  <a:gd name="T93" fmla="*/ 1012 h 1049"/>
                  <a:gd name="T94" fmla="*/ 32 w 964"/>
                  <a:gd name="T95" fmla="*/ 1032 h 1049"/>
                  <a:gd name="T96" fmla="*/ 0 w 964"/>
                  <a:gd name="T97" fmla="*/ 104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4" h="1049">
                    <a:moveTo>
                      <a:pt x="0" y="1049"/>
                    </a:moveTo>
                    <a:lnTo>
                      <a:pt x="111" y="880"/>
                    </a:lnTo>
                    <a:lnTo>
                      <a:pt x="134" y="864"/>
                    </a:lnTo>
                    <a:lnTo>
                      <a:pt x="157" y="846"/>
                    </a:lnTo>
                    <a:lnTo>
                      <a:pt x="180" y="828"/>
                    </a:lnTo>
                    <a:lnTo>
                      <a:pt x="203" y="809"/>
                    </a:lnTo>
                    <a:lnTo>
                      <a:pt x="239" y="776"/>
                    </a:lnTo>
                    <a:lnTo>
                      <a:pt x="275" y="743"/>
                    </a:lnTo>
                    <a:lnTo>
                      <a:pt x="311" y="708"/>
                    </a:lnTo>
                    <a:lnTo>
                      <a:pt x="346" y="672"/>
                    </a:lnTo>
                    <a:lnTo>
                      <a:pt x="379" y="635"/>
                    </a:lnTo>
                    <a:lnTo>
                      <a:pt x="412" y="598"/>
                    </a:lnTo>
                    <a:lnTo>
                      <a:pt x="444" y="561"/>
                    </a:lnTo>
                    <a:lnTo>
                      <a:pt x="476" y="523"/>
                    </a:lnTo>
                    <a:lnTo>
                      <a:pt x="539" y="446"/>
                    </a:lnTo>
                    <a:lnTo>
                      <a:pt x="602" y="369"/>
                    </a:lnTo>
                    <a:lnTo>
                      <a:pt x="665" y="291"/>
                    </a:lnTo>
                    <a:lnTo>
                      <a:pt x="730" y="216"/>
                    </a:lnTo>
                    <a:lnTo>
                      <a:pt x="759" y="185"/>
                    </a:lnTo>
                    <a:lnTo>
                      <a:pt x="788" y="155"/>
                    </a:lnTo>
                    <a:lnTo>
                      <a:pt x="817" y="126"/>
                    </a:lnTo>
                    <a:lnTo>
                      <a:pt x="846" y="98"/>
                    </a:lnTo>
                    <a:lnTo>
                      <a:pt x="875" y="71"/>
                    </a:lnTo>
                    <a:lnTo>
                      <a:pt x="904" y="46"/>
                    </a:lnTo>
                    <a:lnTo>
                      <a:pt x="933" y="23"/>
                    </a:lnTo>
                    <a:lnTo>
                      <a:pt x="964" y="0"/>
                    </a:lnTo>
                    <a:lnTo>
                      <a:pt x="786" y="272"/>
                    </a:lnTo>
                    <a:lnTo>
                      <a:pt x="778" y="281"/>
                    </a:lnTo>
                    <a:lnTo>
                      <a:pt x="770" y="290"/>
                    </a:lnTo>
                    <a:lnTo>
                      <a:pt x="705" y="365"/>
                    </a:lnTo>
                    <a:lnTo>
                      <a:pt x="642" y="441"/>
                    </a:lnTo>
                    <a:lnTo>
                      <a:pt x="580" y="520"/>
                    </a:lnTo>
                    <a:lnTo>
                      <a:pt x="516" y="596"/>
                    </a:lnTo>
                    <a:lnTo>
                      <a:pt x="485" y="634"/>
                    </a:lnTo>
                    <a:lnTo>
                      <a:pt x="452" y="672"/>
                    </a:lnTo>
                    <a:lnTo>
                      <a:pt x="419" y="709"/>
                    </a:lnTo>
                    <a:lnTo>
                      <a:pt x="385" y="746"/>
                    </a:lnTo>
                    <a:lnTo>
                      <a:pt x="351" y="781"/>
                    </a:lnTo>
                    <a:lnTo>
                      <a:pt x="316" y="815"/>
                    </a:lnTo>
                    <a:lnTo>
                      <a:pt x="280" y="850"/>
                    </a:lnTo>
                    <a:lnTo>
                      <a:pt x="242" y="883"/>
                    </a:lnTo>
                    <a:lnTo>
                      <a:pt x="214" y="906"/>
                    </a:lnTo>
                    <a:lnTo>
                      <a:pt x="185" y="928"/>
                    </a:lnTo>
                    <a:lnTo>
                      <a:pt x="156" y="951"/>
                    </a:lnTo>
                    <a:lnTo>
                      <a:pt x="125" y="972"/>
                    </a:lnTo>
                    <a:lnTo>
                      <a:pt x="95" y="992"/>
                    </a:lnTo>
                    <a:lnTo>
                      <a:pt x="64" y="1012"/>
                    </a:lnTo>
                    <a:lnTo>
                      <a:pt x="32" y="1032"/>
                    </a:lnTo>
                    <a:lnTo>
                      <a:pt x="0" y="1049"/>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2"/>
              <p:cNvSpPr/>
              <p:nvPr/>
            </p:nvSpPr>
            <p:spPr bwMode="auto">
              <a:xfrm>
                <a:off x="812" y="2747"/>
                <a:ext cx="134" cy="144"/>
              </a:xfrm>
              <a:custGeom>
                <a:avLst/>
                <a:gdLst>
                  <a:gd name="T0" fmla="*/ 0 w 935"/>
                  <a:gd name="T1" fmla="*/ 1007 h 1007"/>
                  <a:gd name="T2" fmla="*/ 251 w 935"/>
                  <a:gd name="T3" fmla="*/ 622 h 1007"/>
                  <a:gd name="T4" fmla="*/ 278 w 935"/>
                  <a:gd name="T5" fmla="*/ 588 h 1007"/>
                  <a:gd name="T6" fmla="*/ 306 w 935"/>
                  <a:gd name="T7" fmla="*/ 555 h 1007"/>
                  <a:gd name="T8" fmla="*/ 333 w 935"/>
                  <a:gd name="T9" fmla="*/ 521 h 1007"/>
                  <a:gd name="T10" fmla="*/ 360 w 935"/>
                  <a:gd name="T11" fmla="*/ 487 h 1007"/>
                  <a:gd name="T12" fmla="*/ 388 w 935"/>
                  <a:gd name="T13" fmla="*/ 454 h 1007"/>
                  <a:gd name="T14" fmla="*/ 416 w 935"/>
                  <a:gd name="T15" fmla="*/ 421 h 1007"/>
                  <a:gd name="T16" fmla="*/ 444 w 935"/>
                  <a:gd name="T17" fmla="*/ 388 h 1007"/>
                  <a:gd name="T18" fmla="*/ 472 w 935"/>
                  <a:gd name="T19" fmla="*/ 355 h 1007"/>
                  <a:gd name="T20" fmla="*/ 501 w 935"/>
                  <a:gd name="T21" fmla="*/ 324 h 1007"/>
                  <a:gd name="T22" fmla="*/ 530 w 935"/>
                  <a:gd name="T23" fmla="*/ 294 h 1007"/>
                  <a:gd name="T24" fmla="*/ 559 w 935"/>
                  <a:gd name="T25" fmla="*/ 265 h 1007"/>
                  <a:gd name="T26" fmla="*/ 587 w 935"/>
                  <a:gd name="T27" fmla="*/ 237 h 1007"/>
                  <a:gd name="T28" fmla="*/ 616 w 935"/>
                  <a:gd name="T29" fmla="*/ 211 h 1007"/>
                  <a:gd name="T30" fmla="*/ 645 w 935"/>
                  <a:gd name="T31" fmla="*/ 185 h 1007"/>
                  <a:gd name="T32" fmla="*/ 674 w 935"/>
                  <a:gd name="T33" fmla="*/ 162 h 1007"/>
                  <a:gd name="T34" fmla="*/ 703 w 935"/>
                  <a:gd name="T35" fmla="*/ 139 h 1007"/>
                  <a:gd name="T36" fmla="*/ 732 w 935"/>
                  <a:gd name="T37" fmla="*/ 118 h 1007"/>
                  <a:gd name="T38" fmla="*/ 761 w 935"/>
                  <a:gd name="T39" fmla="*/ 98 h 1007"/>
                  <a:gd name="T40" fmla="*/ 791 w 935"/>
                  <a:gd name="T41" fmla="*/ 79 h 1007"/>
                  <a:gd name="T42" fmla="*/ 820 w 935"/>
                  <a:gd name="T43" fmla="*/ 61 h 1007"/>
                  <a:gd name="T44" fmla="*/ 849 w 935"/>
                  <a:gd name="T45" fmla="*/ 45 h 1007"/>
                  <a:gd name="T46" fmla="*/ 878 w 935"/>
                  <a:gd name="T47" fmla="*/ 29 h 1007"/>
                  <a:gd name="T48" fmla="*/ 906 w 935"/>
                  <a:gd name="T49" fmla="*/ 15 h 1007"/>
                  <a:gd name="T50" fmla="*/ 935 w 935"/>
                  <a:gd name="T51" fmla="*/ 0 h 1007"/>
                  <a:gd name="T52" fmla="*/ 841 w 935"/>
                  <a:gd name="T53" fmla="*/ 144 h 1007"/>
                  <a:gd name="T54" fmla="*/ 800 w 935"/>
                  <a:gd name="T55" fmla="*/ 172 h 1007"/>
                  <a:gd name="T56" fmla="*/ 758 w 935"/>
                  <a:gd name="T57" fmla="*/ 201 h 1007"/>
                  <a:gd name="T58" fmla="*/ 717 w 935"/>
                  <a:gd name="T59" fmla="*/ 233 h 1007"/>
                  <a:gd name="T60" fmla="*/ 675 w 935"/>
                  <a:gd name="T61" fmla="*/ 267 h 1007"/>
                  <a:gd name="T62" fmla="*/ 634 w 935"/>
                  <a:gd name="T63" fmla="*/ 304 h 1007"/>
                  <a:gd name="T64" fmla="*/ 594 w 935"/>
                  <a:gd name="T65" fmla="*/ 343 h 1007"/>
                  <a:gd name="T66" fmla="*/ 552 w 935"/>
                  <a:gd name="T67" fmla="*/ 384 h 1007"/>
                  <a:gd name="T68" fmla="*/ 512 w 935"/>
                  <a:gd name="T69" fmla="*/ 429 h 1007"/>
                  <a:gd name="T70" fmla="*/ 449 w 935"/>
                  <a:gd name="T71" fmla="*/ 502 h 1007"/>
                  <a:gd name="T72" fmla="*/ 388 w 935"/>
                  <a:gd name="T73" fmla="*/ 577 h 1007"/>
                  <a:gd name="T74" fmla="*/ 326 w 935"/>
                  <a:gd name="T75" fmla="*/ 652 h 1007"/>
                  <a:gd name="T76" fmla="*/ 265 w 935"/>
                  <a:gd name="T77" fmla="*/ 727 h 1007"/>
                  <a:gd name="T78" fmla="*/ 234 w 935"/>
                  <a:gd name="T79" fmla="*/ 764 h 1007"/>
                  <a:gd name="T80" fmla="*/ 203 w 935"/>
                  <a:gd name="T81" fmla="*/ 801 h 1007"/>
                  <a:gd name="T82" fmla="*/ 171 w 935"/>
                  <a:gd name="T83" fmla="*/ 837 h 1007"/>
                  <a:gd name="T84" fmla="*/ 138 w 935"/>
                  <a:gd name="T85" fmla="*/ 873 h 1007"/>
                  <a:gd name="T86" fmla="*/ 105 w 935"/>
                  <a:gd name="T87" fmla="*/ 908 h 1007"/>
                  <a:gd name="T88" fmla="*/ 71 w 935"/>
                  <a:gd name="T89" fmla="*/ 942 h 1007"/>
                  <a:gd name="T90" fmla="*/ 36 w 935"/>
                  <a:gd name="T91" fmla="*/ 976 h 1007"/>
                  <a:gd name="T92" fmla="*/ 0 w 935"/>
                  <a:gd name="T93" fmla="*/ 1007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5" h="1007">
                    <a:moveTo>
                      <a:pt x="0" y="1007"/>
                    </a:moveTo>
                    <a:lnTo>
                      <a:pt x="251" y="622"/>
                    </a:lnTo>
                    <a:lnTo>
                      <a:pt x="278" y="588"/>
                    </a:lnTo>
                    <a:lnTo>
                      <a:pt x="306" y="555"/>
                    </a:lnTo>
                    <a:lnTo>
                      <a:pt x="333" y="521"/>
                    </a:lnTo>
                    <a:lnTo>
                      <a:pt x="360" y="487"/>
                    </a:lnTo>
                    <a:lnTo>
                      <a:pt x="388" y="454"/>
                    </a:lnTo>
                    <a:lnTo>
                      <a:pt x="416" y="421"/>
                    </a:lnTo>
                    <a:lnTo>
                      <a:pt x="444" y="388"/>
                    </a:lnTo>
                    <a:lnTo>
                      <a:pt x="472" y="355"/>
                    </a:lnTo>
                    <a:lnTo>
                      <a:pt x="501" y="324"/>
                    </a:lnTo>
                    <a:lnTo>
                      <a:pt x="530" y="294"/>
                    </a:lnTo>
                    <a:lnTo>
                      <a:pt x="559" y="265"/>
                    </a:lnTo>
                    <a:lnTo>
                      <a:pt x="587" y="237"/>
                    </a:lnTo>
                    <a:lnTo>
                      <a:pt x="616" y="211"/>
                    </a:lnTo>
                    <a:lnTo>
                      <a:pt x="645" y="185"/>
                    </a:lnTo>
                    <a:lnTo>
                      <a:pt x="674" y="162"/>
                    </a:lnTo>
                    <a:lnTo>
                      <a:pt x="703" y="139"/>
                    </a:lnTo>
                    <a:lnTo>
                      <a:pt x="732" y="118"/>
                    </a:lnTo>
                    <a:lnTo>
                      <a:pt x="761" y="98"/>
                    </a:lnTo>
                    <a:lnTo>
                      <a:pt x="791" y="79"/>
                    </a:lnTo>
                    <a:lnTo>
                      <a:pt x="820" y="61"/>
                    </a:lnTo>
                    <a:lnTo>
                      <a:pt x="849" y="45"/>
                    </a:lnTo>
                    <a:lnTo>
                      <a:pt x="878" y="29"/>
                    </a:lnTo>
                    <a:lnTo>
                      <a:pt x="906" y="15"/>
                    </a:lnTo>
                    <a:lnTo>
                      <a:pt x="935" y="0"/>
                    </a:lnTo>
                    <a:lnTo>
                      <a:pt x="841" y="144"/>
                    </a:lnTo>
                    <a:lnTo>
                      <a:pt x="800" y="172"/>
                    </a:lnTo>
                    <a:lnTo>
                      <a:pt x="758" y="201"/>
                    </a:lnTo>
                    <a:lnTo>
                      <a:pt x="717" y="233"/>
                    </a:lnTo>
                    <a:lnTo>
                      <a:pt x="675" y="267"/>
                    </a:lnTo>
                    <a:lnTo>
                      <a:pt x="634" y="304"/>
                    </a:lnTo>
                    <a:lnTo>
                      <a:pt x="594" y="343"/>
                    </a:lnTo>
                    <a:lnTo>
                      <a:pt x="552" y="384"/>
                    </a:lnTo>
                    <a:lnTo>
                      <a:pt x="512" y="429"/>
                    </a:lnTo>
                    <a:lnTo>
                      <a:pt x="449" y="502"/>
                    </a:lnTo>
                    <a:lnTo>
                      <a:pt x="388" y="577"/>
                    </a:lnTo>
                    <a:lnTo>
                      <a:pt x="326" y="652"/>
                    </a:lnTo>
                    <a:lnTo>
                      <a:pt x="265" y="727"/>
                    </a:lnTo>
                    <a:lnTo>
                      <a:pt x="234" y="764"/>
                    </a:lnTo>
                    <a:lnTo>
                      <a:pt x="203" y="801"/>
                    </a:lnTo>
                    <a:lnTo>
                      <a:pt x="171" y="837"/>
                    </a:lnTo>
                    <a:lnTo>
                      <a:pt x="138" y="873"/>
                    </a:lnTo>
                    <a:lnTo>
                      <a:pt x="105" y="908"/>
                    </a:lnTo>
                    <a:lnTo>
                      <a:pt x="71" y="942"/>
                    </a:lnTo>
                    <a:lnTo>
                      <a:pt x="36" y="976"/>
                    </a:lnTo>
                    <a:lnTo>
                      <a:pt x="0" y="100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3"/>
              <p:cNvSpPr/>
              <p:nvPr/>
            </p:nvSpPr>
            <p:spPr bwMode="auto">
              <a:xfrm>
                <a:off x="888" y="2738"/>
                <a:ext cx="84" cy="68"/>
              </a:xfrm>
              <a:custGeom>
                <a:avLst/>
                <a:gdLst>
                  <a:gd name="T0" fmla="*/ 0 w 589"/>
                  <a:gd name="T1" fmla="*/ 476 h 476"/>
                  <a:gd name="T2" fmla="*/ 178 w 589"/>
                  <a:gd name="T3" fmla="*/ 204 h 476"/>
                  <a:gd name="T4" fmla="*/ 203 w 589"/>
                  <a:gd name="T5" fmla="*/ 184 h 476"/>
                  <a:gd name="T6" fmla="*/ 230 w 589"/>
                  <a:gd name="T7" fmla="*/ 166 h 476"/>
                  <a:gd name="T8" fmla="*/ 256 w 589"/>
                  <a:gd name="T9" fmla="*/ 148 h 476"/>
                  <a:gd name="T10" fmla="*/ 283 w 589"/>
                  <a:gd name="T11" fmla="*/ 132 h 476"/>
                  <a:gd name="T12" fmla="*/ 308 w 589"/>
                  <a:gd name="T13" fmla="*/ 117 h 476"/>
                  <a:gd name="T14" fmla="*/ 334 w 589"/>
                  <a:gd name="T15" fmla="*/ 102 h 476"/>
                  <a:gd name="T16" fmla="*/ 361 w 589"/>
                  <a:gd name="T17" fmla="*/ 88 h 476"/>
                  <a:gd name="T18" fmla="*/ 387 w 589"/>
                  <a:gd name="T19" fmla="*/ 75 h 476"/>
                  <a:gd name="T20" fmla="*/ 413 w 589"/>
                  <a:gd name="T21" fmla="*/ 63 h 476"/>
                  <a:gd name="T22" fmla="*/ 438 w 589"/>
                  <a:gd name="T23" fmla="*/ 52 h 476"/>
                  <a:gd name="T24" fmla="*/ 464 w 589"/>
                  <a:gd name="T25" fmla="*/ 42 h 476"/>
                  <a:gd name="T26" fmla="*/ 489 w 589"/>
                  <a:gd name="T27" fmla="*/ 32 h 476"/>
                  <a:gd name="T28" fmla="*/ 514 w 589"/>
                  <a:gd name="T29" fmla="*/ 23 h 476"/>
                  <a:gd name="T30" fmla="*/ 539 w 589"/>
                  <a:gd name="T31" fmla="*/ 14 h 476"/>
                  <a:gd name="T32" fmla="*/ 565 w 589"/>
                  <a:gd name="T33" fmla="*/ 7 h 476"/>
                  <a:gd name="T34" fmla="*/ 589 w 589"/>
                  <a:gd name="T35" fmla="*/ 0 h 476"/>
                  <a:gd name="T36" fmla="*/ 523 w 589"/>
                  <a:gd name="T37" fmla="*/ 101 h 476"/>
                  <a:gd name="T38" fmla="*/ 491 w 589"/>
                  <a:gd name="T39" fmla="*/ 115 h 476"/>
                  <a:gd name="T40" fmla="*/ 458 w 589"/>
                  <a:gd name="T41" fmla="*/ 129 h 476"/>
                  <a:gd name="T42" fmla="*/ 426 w 589"/>
                  <a:gd name="T43" fmla="*/ 145 h 476"/>
                  <a:gd name="T44" fmla="*/ 394 w 589"/>
                  <a:gd name="T45" fmla="*/ 162 h 476"/>
                  <a:gd name="T46" fmla="*/ 361 w 589"/>
                  <a:gd name="T47" fmla="*/ 179 h 476"/>
                  <a:gd name="T48" fmla="*/ 329 w 589"/>
                  <a:gd name="T49" fmla="*/ 200 h 476"/>
                  <a:gd name="T50" fmla="*/ 295 w 589"/>
                  <a:gd name="T51" fmla="*/ 221 h 476"/>
                  <a:gd name="T52" fmla="*/ 263 w 589"/>
                  <a:gd name="T53" fmla="*/ 243 h 476"/>
                  <a:gd name="T54" fmla="*/ 229 w 589"/>
                  <a:gd name="T55" fmla="*/ 267 h 476"/>
                  <a:gd name="T56" fmla="*/ 197 w 589"/>
                  <a:gd name="T57" fmla="*/ 293 h 476"/>
                  <a:gd name="T58" fmla="*/ 163 w 589"/>
                  <a:gd name="T59" fmla="*/ 318 h 476"/>
                  <a:gd name="T60" fmla="*/ 131 w 589"/>
                  <a:gd name="T61" fmla="*/ 347 h 476"/>
                  <a:gd name="T62" fmla="*/ 97 w 589"/>
                  <a:gd name="T63" fmla="*/ 377 h 476"/>
                  <a:gd name="T64" fmla="*/ 65 w 589"/>
                  <a:gd name="T65" fmla="*/ 409 h 476"/>
                  <a:gd name="T66" fmla="*/ 32 w 589"/>
                  <a:gd name="T67" fmla="*/ 442 h 476"/>
                  <a:gd name="T68" fmla="*/ 0 w 589"/>
                  <a:gd name="T6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476">
                    <a:moveTo>
                      <a:pt x="0" y="476"/>
                    </a:moveTo>
                    <a:lnTo>
                      <a:pt x="178" y="204"/>
                    </a:lnTo>
                    <a:lnTo>
                      <a:pt x="203" y="184"/>
                    </a:lnTo>
                    <a:lnTo>
                      <a:pt x="230" y="166"/>
                    </a:lnTo>
                    <a:lnTo>
                      <a:pt x="256" y="148"/>
                    </a:lnTo>
                    <a:lnTo>
                      <a:pt x="283" y="132"/>
                    </a:lnTo>
                    <a:lnTo>
                      <a:pt x="308" y="117"/>
                    </a:lnTo>
                    <a:lnTo>
                      <a:pt x="334" y="102"/>
                    </a:lnTo>
                    <a:lnTo>
                      <a:pt x="361" y="88"/>
                    </a:lnTo>
                    <a:lnTo>
                      <a:pt x="387" y="75"/>
                    </a:lnTo>
                    <a:lnTo>
                      <a:pt x="413" y="63"/>
                    </a:lnTo>
                    <a:lnTo>
                      <a:pt x="438" y="52"/>
                    </a:lnTo>
                    <a:lnTo>
                      <a:pt x="464" y="42"/>
                    </a:lnTo>
                    <a:lnTo>
                      <a:pt x="489" y="32"/>
                    </a:lnTo>
                    <a:lnTo>
                      <a:pt x="514" y="23"/>
                    </a:lnTo>
                    <a:lnTo>
                      <a:pt x="539" y="14"/>
                    </a:lnTo>
                    <a:lnTo>
                      <a:pt x="565" y="7"/>
                    </a:lnTo>
                    <a:lnTo>
                      <a:pt x="589" y="0"/>
                    </a:lnTo>
                    <a:lnTo>
                      <a:pt x="523" y="101"/>
                    </a:lnTo>
                    <a:lnTo>
                      <a:pt x="491" y="115"/>
                    </a:lnTo>
                    <a:lnTo>
                      <a:pt x="458" y="129"/>
                    </a:lnTo>
                    <a:lnTo>
                      <a:pt x="426" y="145"/>
                    </a:lnTo>
                    <a:lnTo>
                      <a:pt x="394" y="162"/>
                    </a:lnTo>
                    <a:lnTo>
                      <a:pt x="361" y="179"/>
                    </a:lnTo>
                    <a:lnTo>
                      <a:pt x="329" y="200"/>
                    </a:lnTo>
                    <a:lnTo>
                      <a:pt x="295" y="221"/>
                    </a:lnTo>
                    <a:lnTo>
                      <a:pt x="263" y="243"/>
                    </a:lnTo>
                    <a:lnTo>
                      <a:pt x="229" y="267"/>
                    </a:lnTo>
                    <a:lnTo>
                      <a:pt x="197" y="293"/>
                    </a:lnTo>
                    <a:lnTo>
                      <a:pt x="163" y="318"/>
                    </a:lnTo>
                    <a:lnTo>
                      <a:pt x="131" y="347"/>
                    </a:lnTo>
                    <a:lnTo>
                      <a:pt x="97" y="377"/>
                    </a:lnTo>
                    <a:lnTo>
                      <a:pt x="65" y="409"/>
                    </a:lnTo>
                    <a:lnTo>
                      <a:pt x="32" y="442"/>
                    </a:lnTo>
                    <a:lnTo>
                      <a:pt x="0" y="47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4"/>
              <p:cNvSpPr/>
              <p:nvPr/>
            </p:nvSpPr>
            <p:spPr bwMode="auto">
              <a:xfrm>
                <a:off x="933" y="2734"/>
                <a:ext cx="62" cy="34"/>
              </a:xfrm>
              <a:custGeom>
                <a:avLst/>
                <a:gdLst>
                  <a:gd name="T0" fmla="*/ 0 w 435"/>
                  <a:gd name="T1" fmla="*/ 239 h 239"/>
                  <a:gd name="T2" fmla="*/ 94 w 435"/>
                  <a:gd name="T3" fmla="*/ 95 h 239"/>
                  <a:gd name="T4" fmla="*/ 138 w 435"/>
                  <a:gd name="T5" fmla="*/ 76 h 239"/>
                  <a:gd name="T6" fmla="*/ 182 w 435"/>
                  <a:gd name="T7" fmla="*/ 59 h 239"/>
                  <a:gd name="T8" fmla="*/ 226 w 435"/>
                  <a:gd name="T9" fmla="*/ 44 h 239"/>
                  <a:gd name="T10" fmla="*/ 270 w 435"/>
                  <a:gd name="T11" fmla="*/ 31 h 239"/>
                  <a:gd name="T12" fmla="*/ 312 w 435"/>
                  <a:gd name="T13" fmla="*/ 21 h 239"/>
                  <a:gd name="T14" fmla="*/ 354 w 435"/>
                  <a:gd name="T15" fmla="*/ 12 h 239"/>
                  <a:gd name="T16" fmla="*/ 395 w 435"/>
                  <a:gd name="T17" fmla="*/ 5 h 239"/>
                  <a:gd name="T18" fmla="*/ 435 w 435"/>
                  <a:gd name="T19" fmla="*/ 0 h 239"/>
                  <a:gd name="T20" fmla="*/ 387 w 435"/>
                  <a:gd name="T21" fmla="*/ 74 h 239"/>
                  <a:gd name="T22" fmla="*/ 340 w 435"/>
                  <a:gd name="T23" fmla="*/ 86 h 239"/>
                  <a:gd name="T24" fmla="*/ 293 w 435"/>
                  <a:gd name="T25" fmla="*/ 101 h 239"/>
                  <a:gd name="T26" fmla="*/ 245 w 435"/>
                  <a:gd name="T27" fmla="*/ 117 h 239"/>
                  <a:gd name="T28" fmla="*/ 197 w 435"/>
                  <a:gd name="T29" fmla="*/ 136 h 239"/>
                  <a:gd name="T30" fmla="*/ 172 w 435"/>
                  <a:gd name="T31" fmla="*/ 147 h 239"/>
                  <a:gd name="T32" fmla="*/ 149 w 435"/>
                  <a:gd name="T33" fmla="*/ 158 h 239"/>
                  <a:gd name="T34" fmla="*/ 124 w 435"/>
                  <a:gd name="T35" fmla="*/ 169 h 239"/>
                  <a:gd name="T36" fmla="*/ 100 w 435"/>
                  <a:gd name="T37" fmla="*/ 181 h 239"/>
                  <a:gd name="T38" fmla="*/ 75 w 435"/>
                  <a:gd name="T39" fmla="*/ 195 h 239"/>
                  <a:gd name="T40" fmla="*/ 50 w 435"/>
                  <a:gd name="T41" fmla="*/ 209 h 239"/>
                  <a:gd name="T42" fmla="*/ 25 w 435"/>
                  <a:gd name="T43" fmla="*/ 224 h 239"/>
                  <a:gd name="T44" fmla="*/ 0 w 435"/>
                  <a:gd name="T4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5" h="239">
                    <a:moveTo>
                      <a:pt x="0" y="239"/>
                    </a:moveTo>
                    <a:lnTo>
                      <a:pt x="94" y="95"/>
                    </a:lnTo>
                    <a:lnTo>
                      <a:pt x="138" y="76"/>
                    </a:lnTo>
                    <a:lnTo>
                      <a:pt x="182" y="59"/>
                    </a:lnTo>
                    <a:lnTo>
                      <a:pt x="226" y="44"/>
                    </a:lnTo>
                    <a:lnTo>
                      <a:pt x="270" y="31"/>
                    </a:lnTo>
                    <a:lnTo>
                      <a:pt x="312" y="21"/>
                    </a:lnTo>
                    <a:lnTo>
                      <a:pt x="354" y="12"/>
                    </a:lnTo>
                    <a:lnTo>
                      <a:pt x="395" y="5"/>
                    </a:lnTo>
                    <a:lnTo>
                      <a:pt x="435" y="0"/>
                    </a:lnTo>
                    <a:lnTo>
                      <a:pt x="387" y="74"/>
                    </a:lnTo>
                    <a:lnTo>
                      <a:pt x="340" y="86"/>
                    </a:lnTo>
                    <a:lnTo>
                      <a:pt x="293" y="101"/>
                    </a:lnTo>
                    <a:lnTo>
                      <a:pt x="245" y="117"/>
                    </a:lnTo>
                    <a:lnTo>
                      <a:pt x="197" y="136"/>
                    </a:lnTo>
                    <a:lnTo>
                      <a:pt x="172" y="147"/>
                    </a:lnTo>
                    <a:lnTo>
                      <a:pt x="149" y="158"/>
                    </a:lnTo>
                    <a:lnTo>
                      <a:pt x="124" y="169"/>
                    </a:lnTo>
                    <a:lnTo>
                      <a:pt x="100" y="181"/>
                    </a:lnTo>
                    <a:lnTo>
                      <a:pt x="75" y="195"/>
                    </a:lnTo>
                    <a:lnTo>
                      <a:pt x="50" y="209"/>
                    </a:lnTo>
                    <a:lnTo>
                      <a:pt x="25" y="224"/>
                    </a:lnTo>
                    <a:lnTo>
                      <a:pt x="0" y="239"/>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5"/>
              <p:cNvSpPr/>
              <p:nvPr/>
            </p:nvSpPr>
            <p:spPr bwMode="auto">
              <a:xfrm>
                <a:off x="963" y="2732"/>
                <a:ext cx="52" cy="20"/>
              </a:xfrm>
              <a:custGeom>
                <a:avLst/>
                <a:gdLst>
                  <a:gd name="T0" fmla="*/ 0 w 370"/>
                  <a:gd name="T1" fmla="*/ 139 h 139"/>
                  <a:gd name="T2" fmla="*/ 66 w 370"/>
                  <a:gd name="T3" fmla="*/ 38 h 139"/>
                  <a:gd name="T4" fmla="*/ 107 w 370"/>
                  <a:gd name="T5" fmla="*/ 28 h 139"/>
                  <a:gd name="T6" fmla="*/ 147 w 370"/>
                  <a:gd name="T7" fmla="*/ 19 h 139"/>
                  <a:gd name="T8" fmla="*/ 186 w 370"/>
                  <a:gd name="T9" fmla="*/ 13 h 139"/>
                  <a:gd name="T10" fmla="*/ 224 w 370"/>
                  <a:gd name="T11" fmla="*/ 8 h 139"/>
                  <a:gd name="T12" fmla="*/ 262 w 370"/>
                  <a:gd name="T13" fmla="*/ 5 h 139"/>
                  <a:gd name="T14" fmla="*/ 299 w 370"/>
                  <a:gd name="T15" fmla="*/ 1 h 139"/>
                  <a:gd name="T16" fmla="*/ 335 w 370"/>
                  <a:gd name="T17" fmla="*/ 0 h 139"/>
                  <a:gd name="T18" fmla="*/ 370 w 370"/>
                  <a:gd name="T19" fmla="*/ 0 h 139"/>
                  <a:gd name="T20" fmla="*/ 334 w 370"/>
                  <a:gd name="T21" fmla="*/ 56 h 139"/>
                  <a:gd name="T22" fmla="*/ 295 w 370"/>
                  <a:gd name="T23" fmla="*/ 61 h 139"/>
                  <a:gd name="T24" fmla="*/ 254 w 370"/>
                  <a:gd name="T25" fmla="*/ 66 h 139"/>
                  <a:gd name="T26" fmla="*/ 214 w 370"/>
                  <a:gd name="T27" fmla="*/ 74 h 139"/>
                  <a:gd name="T28" fmla="*/ 173 w 370"/>
                  <a:gd name="T29" fmla="*/ 83 h 139"/>
                  <a:gd name="T30" fmla="*/ 130 w 370"/>
                  <a:gd name="T31" fmla="*/ 94 h 139"/>
                  <a:gd name="T32" fmla="*/ 88 w 370"/>
                  <a:gd name="T33" fmla="*/ 108 h 139"/>
                  <a:gd name="T34" fmla="*/ 44 w 370"/>
                  <a:gd name="T35" fmla="*/ 122 h 139"/>
                  <a:gd name="T36" fmla="*/ 0 w 370"/>
                  <a:gd name="T3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0" h="139">
                    <a:moveTo>
                      <a:pt x="0" y="139"/>
                    </a:moveTo>
                    <a:lnTo>
                      <a:pt x="66" y="38"/>
                    </a:lnTo>
                    <a:lnTo>
                      <a:pt x="107" y="28"/>
                    </a:lnTo>
                    <a:lnTo>
                      <a:pt x="147" y="19"/>
                    </a:lnTo>
                    <a:lnTo>
                      <a:pt x="186" y="13"/>
                    </a:lnTo>
                    <a:lnTo>
                      <a:pt x="224" y="8"/>
                    </a:lnTo>
                    <a:lnTo>
                      <a:pt x="262" y="5"/>
                    </a:lnTo>
                    <a:lnTo>
                      <a:pt x="299" y="1"/>
                    </a:lnTo>
                    <a:lnTo>
                      <a:pt x="335" y="0"/>
                    </a:lnTo>
                    <a:lnTo>
                      <a:pt x="370" y="0"/>
                    </a:lnTo>
                    <a:lnTo>
                      <a:pt x="334" y="56"/>
                    </a:lnTo>
                    <a:lnTo>
                      <a:pt x="295" y="61"/>
                    </a:lnTo>
                    <a:lnTo>
                      <a:pt x="254" y="66"/>
                    </a:lnTo>
                    <a:lnTo>
                      <a:pt x="214" y="74"/>
                    </a:lnTo>
                    <a:lnTo>
                      <a:pt x="173" y="83"/>
                    </a:lnTo>
                    <a:lnTo>
                      <a:pt x="130" y="94"/>
                    </a:lnTo>
                    <a:lnTo>
                      <a:pt x="88" y="108"/>
                    </a:lnTo>
                    <a:lnTo>
                      <a:pt x="44" y="122"/>
                    </a:lnTo>
                    <a:lnTo>
                      <a:pt x="0" y="139"/>
                    </a:lnTo>
                    <a:close/>
                  </a:path>
                </a:pathLst>
              </a:custGeom>
              <a:solidFill>
                <a:srgbClr val="E39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6"/>
              <p:cNvSpPr/>
              <p:nvPr/>
            </p:nvSpPr>
            <p:spPr bwMode="auto">
              <a:xfrm>
                <a:off x="988" y="2732"/>
                <a:ext cx="46" cy="12"/>
              </a:xfrm>
              <a:custGeom>
                <a:avLst/>
                <a:gdLst>
                  <a:gd name="T0" fmla="*/ 0 w 326"/>
                  <a:gd name="T1" fmla="*/ 82 h 82"/>
                  <a:gd name="T2" fmla="*/ 48 w 326"/>
                  <a:gd name="T3" fmla="*/ 8 h 82"/>
                  <a:gd name="T4" fmla="*/ 86 w 326"/>
                  <a:gd name="T5" fmla="*/ 4 h 82"/>
                  <a:gd name="T6" fmla="*/ 123 w 326"/>
                  <a:gd name="T7" fmla="*/ 1 h 82"/>
                  <a:gd name="T8" fmla="*/ 160 w 326"/>
                  <a:gd name="T9" fmla="*/ 0 h 82"/>
                  <a:gd name="T10" fmla="*/ 195 w 326"/>
                  <a:gd name="T11" fmla="*/ 1 h 82"/>
                  <a:gd name="T12" fmla="*/ 230 w 326"/>
                  <a:gd name="T13" fmla="*/ 2 h 82"/>
                  <a:gd name="T14" fmla="*/ 263 w 326"/>
                  <a:gd name="T15" fmla="*/ 4 h 82"/>
                  <a:gd name="T16" fmla="*/ 295 w 326"/>
                  <a:gd name="T17" fmla="*/ 7 h 82"/>
                  <a:gd name="T18" fmla="*/ 326 w 326"/>
                  <a:gd name="T19" fmla="*/ 10 h 82"/>
                  <a:gd name="T20" fmla="*/ 300 w 326"/>
                  <a:gd name="T21" fmla="*/ 49 h 82"/>
                  <a:gd name="T22" fmla="*/ 267 w 326"/>
                  <a:gd name="T23" fmla="*/ 49 h 82"/>
                  <a:gd name="T24" fmla="*/ 231 w 326"/>
                  <a:gd name="T25" fmla="*/ 51 h 82"/>
                  <a:gd name="T26" fmla="*/ 194 w 326"/>
                  <a:gd name="T27" fmla="*/ 53 h 82"/>
                  <a:gd name="T28" fmla="*/ 157 w 326"/>
                  <a:gd name="T29" fmla="*/ 56 h 82"/>
                  <a:gd name="T30" fmla="*/ 119 w 326"/>
                  <a:gd name="T31" fmla="*/ 61 h 82"/>
                  <a:gd name="T32" fmla="*/ 80 w 326"/>
                  <a:gd name="T33" fmla="*/ 66 h 82"/>
                  <a:gd name="T34" fmla="*/ 40 w 326"/>
                  <a:gd name="T35" fmla="*/ 74 h 82"/>
                  <a:gd name="T36" fmla="*/ 0 w 326"/>
                  <a:gd name="T3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82">
                    <a:moveTo>
                      <a:pt x="0" y="82"/>
                    </a:moveTo>
                    <a:lnTo>
                      <a:pt x="48" y="8"/>
                    </a:lnTo>
                    <a:lnTo>
                      <a:pt x="86" y="4"/>
                    </a:lnTo>
                    <a:lnTo>
                      <a:pt x="123" y="1"/>
                    </a:lnTo>
                    <a:lnTo>
                      <a:pt x="160" y="0"/>
                    </a:lnTo>
                    <a:lnTo>
                      <a:pt x="195" y="1"/>
                    </a:lnTo>
                    <a:lnTo>
                      <a:pt x="230" y="2"/>
                    </a:lnTo>
                    <a:lnTo>
                      <a:pt x="263" y="4"/>
                    </a:lnTo>
                    <a:lnTo>
                      <a:pt x="295" y="7"/>
                    </a:lnTo>
                    <a:lnTo>
                      <a:pt x="326" y="10"/>
                    </a:lnTo>
                    <a:lnTo>
                      <a:pt x="300" y="49"/>
                    </a:lnTo>
                    <a:lnTo>
                      <a:pt x="267" y="49"/>
                    </a:lnTo>
                    <a:lnTo>
                      <a:pt x="231" y="51"/>
                    </a:lnTo>
                    <a:lnTo>
                      <a:pt x="194" y="53"/>
                    </a:lnTo>
                    <a:lnTo>
                      <a:pt x="157" y="56"/>
                    </a:lnTo>
                    <a:lnTo>
                      <a:pt x="119" y="61"/>
                    </a:lnTo>
                    <a:lnTo>
                      <a:pt x="80" y="66"/>
                    </a:lnTo>
                    <a:lnTo>
                      <a:pt x="40" y="74"/>
                    </a:lnTo>
                    <a:lnTo>
                      <a:pt x="0" y="82"/>
                    </a:lnTo>
                    <a:close/>
                  </a:path>
                </a:pathLst>
              </a:custGeom>
              <a:solidFill>
                <a:srgbClr val="E39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7"/>
              <p:cNvSpPr/>
              <p:nvPr/>
            </p:nvSpPr>
            <p:spPr bwMode="auto">
              <a:xfrm>
                <a:off x="1010" y="2732"/>
                <a:ext cx="42" cy="9"/>
              </a:xfrm>
              <a:custGeom>
                <a:avLst/>
                <a:gdLst>
                  <a:gd name="T0" fmla="*/ 0 w 293"/>
                  <a:gd name="T1" fmla="*/ 56 h 58"/>
                  <a:gd name="T2" fmla="*/ 36 w 293"/>
                  <a:gd name="T3" fmla="*/ 0 h 58"/>
                  <a:gd name="T4" fmla="*/ 73 w 293"/>
                  <a:gd name="T5" fmla="*/ 2 h 58"/>
                  <a:gd name="T6" fmla="*/ 108 w 293"/>
                  <a:gd name="T7" fmla="*/ 5 h 58"/>
                  <a:gd name="T8" fmla="*/ 143 w 293"/>
                  <a:gd name="T9" fmla="*/ 8 h 58"/>
                  <a:gd name="T10" fmla="*/ 176 w 293"/>
                  <a:gd name="T11" fmla="*/ 11 h 58"/>
                  <a:gd name="T12" fmla="*/ 208 w 293"/>
                  <a:gd name="T13" fmla="*/ 17 h 58"/>
                  <a:gd name="T14" fmla="*/ 238 w 293"/>
                  <a:gd name="T15" fmla="*/ 23 h 58"/>
                  <a:gd name="T16" fmla="*/ 266 w 293"/>
                  <a:gd name="T17" fmla="*/ 28 h 58"/>
                  <a:gd name="T18" fmla="*/ 293 w 293"/>
                  <a:gd name="T19" fmla="*/ 35 h 58"/>
                  <a:gd name="T20" fmla="*/ 277 w 293"/>
                  <a:gd name="T21" fmla="*/ 58 h 58"/>
                  <a:gd name="T22" fmla="*/ 247 w 293"/>
                  <a:gd name="T23" fmla="*/ 55 h 58"/>
                  <a:gd name="T24" fmla="*/ 216 w 293"/>
                  <a:gd name="T25" fmla="*/ 53 h 58"/>
                  <a:gd name="T26" fmla="*/ 182 w 293"/>
                  <a:gd name="T27" fmla="*/ 51 h 58"/>
                  <a:gd name="T28" fmla="*/ 148 w 293"/>
                  <a:gd name="T29" fmla="*/ 49 h 58"/>
                  <a:gd name="T30" fmla="*/ 113 w 293"/>
                  <a:gd name="T31" fmla="*/ 49 h 58"/>
                  <a:gd name="T32" fmla="*/ 76 w 293"/>
                  <a:gd name="T33" fmla="*/ 51 h 58"/>
                  <a:gd name="T34" fmla="*/ 38 w 293"/>
                  <a:gd name="T35" fmla="*/ 53 h 58"/>
                  <a:gd name="T36" fmla="*/ 0 w 293"/>
                  <a:gd name="T37"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58">
                    <a:moveTo>
                      <a:pt x="0" y="56"/>
                    </a:moveTo>
                    <a:lnTo>
                      <a:pt x="36" y="0"/>
                    </a:lnTo>
                    <a:lnTo>
                      <a:pt x="73" y="2"/>
                    </a:lnTo>
                    <a:lnTo>
                      <a:pt x="108" y="5"/>
                    </a:lnTo>
                    <a:lnTo>
                      <a:pt x="143" y="8"/>
                    </a:lnTo>
                    <a:lnTo>
                      <a:pt x="176" y="11"/>
                    </a:lnTo>
                    <a:lnTo>
                      <a:pt x="208" y="17"/>
                    </a:lnTo>
                    <a:lnTo>
                      <a:pt x="238" y="23"/>
                    </a:lnTo>
                    <a:lnTo>
                      <a:pt x="266" y="28"/>
                    </a:lnTo>
                    <a:lnTo>
                      <a:pt x="293" y="35"/>
                    </a:lnTo>
                    <a:lnTo>
                      <a:pt x="277" y="58"/>
                    </a:lnTo>
                    <a:lnTo>
                      <a:pt x="247" y="55"/>
                    </a:lnTo>
                    <a:lnTo>
                      <a:pt x="216" y="53"/>
                    </a:lnTo>
                    <a:lnTo>
                      <a:pt x="182" y="51"/>
                    </a:lnTo>
                    <a:lnTo>
                      <a:pt x="148" y="49"/>
                    </a:lnTo>
                    <a:lnTo>
                      <a:pt x="113" y="49"/>
                    </a:lnTo>
                    <a:lnTo>
                      <a:pt x="76" y="51"/>
                    </a:lnTo>
                    <a:lnTo>
                      <a:pt x="38" y="53"/>
                    </a:lnTo>
                    <a:lnTo>
                      <a:pt x="0" y="56"/>
                    </a:lnTo>
                    <a:close/>
                  </a:path>
                </a:pathLst>
              </a:custGeom>
              <a:solidFill>
                <a:srgbClr val="E39B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8"/>
              <p:cNvSpPr/>
              <p:nvPr/>
            </p:nvSpPr>
            <p:spPr bwMode="auto">
              <a:xfrm>
                <a:off x="1031" y="2734"/>
                <a:ext cx="38" cy="10"/>
              </a:xfrm>
              <a:custGeom>
                <a:avLst/>
                <a:gdLst>
                  <a:gd name="T0" fmla="*/ 0 w 266"/>
                  <a:gd name="T1" fmla="*/ 39 h 70"/>
                  <a:gd name="T2" fmla="*/ 26 w 266"/>
                  <a:gd name="T3" fmla="*/ 0 h 70"/>
                  <a:gd name="T4" fmla="*/ 65 w 266"/>
                  <a:gd name="T5" fmla="*/ 7 h 70"/>
                  <a:gd name="T6" fmla="*/ 102 w 266"/>
                  <a:gd name="T7" fmla="*/ 14 h 70"/>
                  <a:gd name="T8" fmla="*/ 137 w 266"/>
                  <a:gd name="T9" fmla="*/ 22 h 70"/>
                  <a:gd name="T10" fmla="*/ 168 w 266"/>
                  <a:gd name="T11" fmla="*/ 29 h 70"/>
                  <a:gd name="T12" fmla="*/ 197 w 266"/>
                  <a:gd name="T13" fmla="*/ 37 h 70"/>
                  <a:gd name="T14" fmla="*/ 223 w 266"/>
                  <a:gd name="T15" fmla="*/ 45 h 70"/>
                  <a:gd name="T16" fmla="*/ 246 w 266"/>
                  <a:gd name="T17" fmla="*/ 53 h 70"/>
                  <a:gd name="T18" fmla="*/ 266 w 266"/>
                  <a:gd name="T19" fmla="*/ 61 h 70"/>
                  <a:gd name="T20" fmla="*/ 260 w 266"/>
                  <a:gd name="T21" fmla="*/ 70 h 70"/>
                  <a:gd name="T22" fmla="*/ 234 w 266"/>
                  <a:gd name="T23" fmla="*/ 64 h 70"/>
                  <a:gd name="T24" fmla="*/ 206 w 266"/>
                  <a:gd name="T25" fmla="*/ 59 h 70"/>
                  <a:gd name="T26" fmla="*/ 177 w 266"/>
                  <a:gd name="T27" fmla="*/ 54 h 70"/>
                  <a:gd name="T28" fmla="*/ 144 w 266"/>
                  <a:gd name="T29" fmla="*/ 50 h 70"/>
                  <a:gd name="T30" fmla="*/ 111 w 266"/>
                  <a:gd name="T31" fmla="*/ 45 h 70"/>
                  <a:gd name="T32" fmla="*/ 76 w 266"/>
                  <a:gd name="T33" fmla="*/ 43 h 70"/>
                  <a:gd name="T34" fmla="*/ 39 w 266"/>
                  <a:gd name="T35" fmla="*/ 41 h 70"/>
                  <a:gd name="T36" fmla="*/ 0 w 266"/>
                  <a:gd name="T3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6" h="70">
                    <a:moveTo>
                      <a:pt x="0" y="39"/>
                    </a:moveTo>
                    <a:lnTo>
                      <a:pt x="26" y="0"/>
                    </a:lnTo>
                    <a:lnTo>
                      <a:pt x="65" y="7"/>
                    </a:lnTo>
                    <a:lnTo>
                      <a:pt x="102" y="14"/>
                    </a:lnTo>
                    <a:lnTo>
                      <a:pt x="137" y="22"/>
                    </a:lnTo>
                    <a:lnTo>
                      <a:pt x="168" y="29"/>
                    </a:lnTo>
                    <a:lnTo>
                      <a:pt x="197" y="37"/>
                    </a:lnTo>
                    <a:lnTo>
                      <a:pt x="223" y="45"/>
                    </a:lnTo>
                    <a:lnTo>
                      <a:pt x="246" y="53"/>
                    </a:lnTo>
                    <a:lnTo>
                      <a:pt x="266" y="61"/>
                    </a:lnTo>
                    <a:lnTo>
                      <a:pt x="260" y="70"/>
                    </a:lnTo>
                    <a:lnTo>
                      <a:pt x="234" y="64"/>
                    </a:lnTo>
                    <a:lnTo>
                      <a:pt x="206" y="59"/>
                    </a:lnTo>
                    <a:lnTo>
                      <a:pt x="177" y="54"/>
                    </a:lnTo>
                    <a:lnTo>
                      <a:pt x="144" y="50"/>
                    </a:lnTo>
                    <a:lnTo>
                      <a:pt x="111" y="45"/>
                    </a:lnTo>
                    <a:lnTo>
                      <a:pt x="76" y="43"/>
                    </a:lnTo>
                    <a:lnTo>
                      <a:pt x="39" y="41"/>
                    </a:lnTo>
                    <a:lnTo>
                      <a:pt x="0" y="39"/>
                    </a:lnTo>
                    <a:close/>
                  </a:path>
                </a:pathLst>
              </a:custGeom>
              <a:solidFill>
                <a:srgbClr val="E299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9"/>
              <p:cNvSpPr/>
              <p:nvPr/>
            </p:nvSpPr>
            <p:spPr bwMode="auto">
              <a:xfrm>
                <a:off x="1050" y="2737"/>
                <a:ext cx="25" cy="8"/>
              </a:xfrm>
              <a:custGeom>
                <a:avLst/>
                <a:gdLst>
                  <a:gd name="T0" fmla="*/ 0 w 179"/>
                  <a:gd name="T1" fmla="*/ 23 h 56"/>
                  <a:gd name="T2" fmla="*/ 16 w 179"/>
                  <a:gd name="T3" fmla="*/ 0 h 56"/>
                  <a:gd name="T4" fmla="*/ 52 w 179"/>
                  <a:gd name="T5" fmla="*/ 9 h 56"/>
                  <a:gd name="T6" fmla="*/ 84 w 179"/>
                  <a:gd name="T7" fmla="*/ 19 h 56"/>
                  <a:gd name="T8" fmla="*/ 112 w 179"/>
                  <a:gd name="T9" fmla="*/ 29 h 56"/>
                  <a:gd name="T10" fmla="*/ 136 w 179"/>
                  <a:gd name="T11" fmla="*/ 37 h 56"/>
                  <a:gd name="T12" fmla="*/ 168 w 179"/>
                  <a:gd name="T13" fmla="*/ 50 h 56"/>
                  <a:gd name="T14" fmla="*/ 179 w 179"/>
                  <a:gd name="T15" fmla="*/ 56 h 56"/>
                  <a:gd name="T16" fmla="*/ 179 w 179"/>
                  <a:gd name="T17" fmla="*/ 56 h 56"/>
                  <a:gd name="T18" fmla="*/ 176 w 179"/>
                  <a:gd name="T19" fmla="*/ 56 h 56"/>
                  <a:gd name="T20" fmla="*/ 172 w 179"/>
                  <a:gd name="T21" fmla="*/ 56 h 56"/>
                  <a:gd name="T22" fmla="*/ 155 w 179"/>
                  <a:gd name="T23" fmla="*/ 51 h 56"/>
                  <a:gd name="T24" fmla="*/ 136 w 179"/>
                  <a:gd name="T25" fmla="*/ 47 h 56"/>
                  <a:gd name="T26" fmla="*/ 117 w 179"/>
                  <a:gd name="T27" fmla="*/ 42 h 56"/>
                  <a:gd name="T28" fmla="*/ 96 w 179"/>
                  <a:gd name="T29" fmla="*/ 38 h 56"/>
                  <a:gd name="T30" fmla="*/ 74 w 179"/>
                  <a:gd name="T31" fmla="*/ 35 h 56"/>
                  <a:gd name="T32" fmla="*/ 51 w 179"/>
                  <a:gd name="T33" fmla="*/ 30 h 56"/>
                  <a:gd name="T34" fmla="*/ 26 w 179"/>
                  <a:gd name="T35" fmla="*/ 27 h 56"/>
                  <a:gd name="T36" fmla="*/ 0 w 179"/>
                  <a:gd name="T37"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
                    <a:moveTo>
                      <a:pt x="0" y="23"/>
                    </a:moveTo>
                    <a:lnTo>
                      <a:pt x="16" y="0"/>
                    </a:lnTo>
                    <a:lnTo>
                      <a:pt x="52" y="9"/>
                    </a:lnTo>
                    <a:lnTo>
                      <a:pt x="84" y="19"/>
                    </a:lnTo>
                    <a:lnTo>
                      <a:pt x="112" y="29"/>
                    </a:lnTo>
                    <a:lnTo>
                      <a:pt x="136" y="37"/>
                    </a:lnTo>
                    <a:lnTo>
                      <a:pt x="168" y="50"/>
                    </a:lnTo>
                    <a:lnTo>
                      <a:pt x="179" y="56"/>
                    </a:lnTo>
                    <a:lnTo>
                      <a:pt x="179" y="56"/>
                    </a:lnTo>
                    <a:lnTo>
                      <a:pt x="176" y="56"/>
                    </a:lnTo>
                    <a:lnTo>
                      <a:pt x="172" y="56"/>
                    </a:lnTo>
                    <a:lnTo>
                      <a:pt x="155" y="51"/>
                    </a:lnTo>
                    <a:lnTo>
                      <a:pt x="136" y="47"/>
                    </a:lnTo>
                    <a:lnTo>
                      <a:pt x="117" y="42"/>
                    </a:lnTo>
                    <a:lnTo>
                      <a:pt x="96" y="38"/>
                    </a:lnTo>
                    <a:lnTo>
                      <a:pt x="74" y="35"/>
                    </a:lnTo>
                    <a:lnTo>
                      <a:pt x="51" y="30"/>
                    </a:lnTo>
                    <a:lnTo>
                      <a:pt x="26" y="27"/>
                    </a:lnTo>
                    <a:lnTo>
                      <a:pt x="0" y="23"/>
                    </a:lnTo>
                    <a:close/>
                  </a:path>
                </a:pathLst>
              </a:custGeom>
              <a:solidFill>
                <a:srgbClr val="E197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30"/>
              <p:cNvSpPr/>
              <p:nvPr/>
            </p:nvSpPr>
            <p:spPr bwMode="auto">
              <a:xfrm>
                <a:off x="1068" y="2743"/>
                <a:ext cx="7" cy="2"/>
              </a:xfrm>
              <a:custGeom>
                <a:avLst/>
                <a:gdLst>
                  <a:gd name="T0" fmla="*/ 0 w 53"/>
                  <a:gd name="T1" fmla="*/ 9 h 20"/>
                  <a:gd name="T2" fmla="*/ 6 w 53"/>
                  <a:gd name="T3" fmla="*/ 0 h 20"/>
                  <a:gd name="T4" fmla="*/ 27 w 53"/>
                  <a:gd name="T5" fmla="*/ 8 h 20"/>
                  <a:gd name="T6" fmla="*/ 41 w 53"/>
                  <a:gd name="T7" fmla="*/ 14 h 20"/>
                  <a:gd name="T8" fmla="*/ 51 w 53"/>
                  <a:gd name="T9" fmla="*/ 19 h 20"/>
                  <a:gd name="T10" fmla="*/ 53 w 53"/>
                  <a:gd name="T11" fmla="*/ 20 h 20"/>
                  <a:gd name="T12" fmla="*/ 50 w 53"/>
                  <a:gd name="T13" fmla="*/ 20 h 20"/>
                  <a:gd name="T14" fmla="*/ 46 w 53"/>
                  <a:gd name="T15" fmla="*/ 20 h 20"/>
                  <a:gd name="T16" fmla="*/ 34 w 53"/>
                  <a:gd name="T17" fmla="*/ 18 h 20"/>
                  <a:gd name="T18" fmla="*/ 23 w 53"/>
                  <a:gd name="T19" fmla="*/ 14 h 20"/>
                  <a:gd name="T20" fmla="*/ 12 w 53"/>
                  <a:gd name="T21" fmla="*/ 12 h 20"/>
                  <a:gd name="T22" fmla="*/ 0 w 53"/>
                  <a:gd name="T2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0">
                    <a:moveTo>
                      <a:pt x="0" y="9"/>
                    </a:moveTo>
                    <a:lnTo>
                      <a:pt x="6" y="0"/>
                    </a:lnTo>
                    <a:lnTo>
                      <a:pt x="27" y="8"/>
                    </a:lnTo>
                    <a:lnTo>
                      <a:pt x="41" y="14"/>
                    </a:lnTo>
                    <a:lnTo>
                      <a:pt x="51" y="19"/>
                    </a:lnTo>
                    <a:lnTo>
                      <a:pt x="53" y="20"/>
                    </a:lnTo>
                    <a:lnTo>
                      <a:pt x="50" y="20"/>
                    </a:lnTo>
                    <a:lnTo>
                      <a:pt x="46" y="20"/>
                    </a:lnTo>
                    <a:lnTo>
                      <a:pt x="34" y="18"/>
                    </a:lnTo>
                    <a:lnTo>
                      <a:pt x="23" y="14"/>
                    </a:lnTo>
                    <a:lnTo>
                      <a:pt x="12" y="12"/>
                    </a:lnTo>
                    <a:lnTo>
                      <a:pt x="0" y="9"/>
                    </a:lnTo>
                    <a:close/>
                  </a:path>
                </a:pathLst>
              </a:custGeom>
              <a:solidFill>
                <a:srgbClr val="E09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31"/>
              <p:cNvSpPr/>
              <p:nvPr/>
            </p:nvSpPr>
            <p:spPr bwMode="auto">
              <a:xfrm>
                <a:off x="493" y="2695"/>
                <a:ext cx="36" cy="176"/>
              </a:xfrm>
              <a:custGeom>
                <a:avLst/>
                <a:gdLst>
                  <a:gd name="T0" fmla="*/ 253 w 253"/>
                  <a:gd name="T1" fmla="*/ 0 h 1234"/>
                  <a:gd name="T2" fmla="*/ 69 w 253"/>
                  <a:gd name="T3" fmla="*/ 1234 h 1234"/>
                  <a:gd name="T4" fmla="*/ 55 w 253"/>
                  <a:gd name="T5" fmla="*/ 1194 h 1234"/>
                  <a:gd name="T6" fmla="*/ 44 w 253"/>
                  <a:gd name="T7" fmla="*/ 1155 h 1234"/>
                  <a:gd name="T8" fmla="*/ 33 w 253"/>
                  <a:gd name="T9" fmla="*/ 1113 h 1234"/>
                  <a:gd name="T10" fmla="*/ 24 w 253"/>
                  <a:gd name="T11" fmla="*/ 1072 h 1234"/>
                  <a:gd name="T12" fmla="*/ 16 w 253"/>
                  <a:gd name="T13" fmla="*/ 1029 h 1234"/>
                  <a:gd name="T14" fmla="*/ 10 w 253"/>
                  <a:gd name="T15" fmla="*/ 987 h 1234"/>
                  <a:gd name="T16" fmla="*/ 5 w 253"/>
                  <a:gd name="T17" fmla="*/ 942 h 1234"/>
                  <a:gd name="T18" fmla="*/ 1 w 253"/>
                  <a:gd name="T19" fmla="*/ 898 h 1234"/>
                  <a:gd name="T20" fmla="*/ 0 w 253"/>
                  <a:gd name="T21" fmla="*/ 854 h 1234"/>
                  <a:gd name="T22" fmla="*/ 0 w 253"/>
                  <a:gd name="T23" fmla="*/ 808 h 1234"/>
                  <a:gd name="T24" fmla="*/ 1 w 253"/>
                  <a:gd name="T25" fmla="*/ 761 h 1234"/>
                  <a:gd name="T26" fmla="*/ 5 w 253"/>
                  <a:gd name="T27" fmla="*/ 714 h 1234"/>
                  <a:gd name="T28" fmla="*/ 9 w 253"/>
                  <a:gd name="T29" fmla="*/ 667 h 1234"/>
                  <a:gd name="T30" fmla="*/ 16 w 253"/>
                  <a:gd name="T31" fmla="*/ 617 h 1234"/>
                  <a:gd name="T32" fmla="*/ 25 w 253"/>
                  <a:gd name="T33" fmla="*/ 569 h 1234"/>
                  <a:gd name="T34" fmla="*/ 35 w 253"/>
                  <a:gd name="T35" fmla="*/ 520 h 1234"/>
                  <a:gd name="T36" fmla="*/ 44 w 253"/>
                  <a:gd name="T37" fmla="*/ 483 h 1234"/>
                  <a:gd name="T38" fmla="*/ 53 w 253"/>
                  <a:gd name="T39" fmla="*/ 448 h 1234"/>
                  <a:gd name="T40" fmla="*/ 63 w 253"/>
                  <a:gd name="T41" fmla="*/ 412 h 1234"/>
                  <a:gd name="T42" fmla="*/ 73 w 253"/>
                  <a:gd name="T43" fmla="*/ 378 h 1234"/>
                  <a:gd name="T44" fmla="*/ 84 w 253"/>
                  <a:gd name="T45" fmla="*/ 344 h 1234"/>
                  <a:gd name="T46" fmla="*/ 96 w 253"/>
                  <a:gd name="T47" fmla="*/ 310 h 1234"/>
                  <a:gd name="T48" fmla="*/ 110 w 253"/>
                  <a:gd name="T49" fmla="*/ 277 h 1234"/>
                  <a:gd name="T50" fmla="*/ 123 w 253"/>
                  <a:gd name="T51" fmla="*/ 244 h 1234"/>
                  <a:gd name="T52" fmla="*/ 137 w 253"/>
                  <a:gd name="T53" fmla="*/ 212 h 1234"/>
                  <a:gd name="T54" fmla="*/ 151 w 253"/>
                  <a:gd name="T55" fmla="*/ 179 h 1234"/>
                  <a:gd name="T56" fmla="*/ 167 w 253"/>
                  <a:gd name="T57" fmla="*/ 149 h 1234"/>
                  <a:gd name="T58" fmla="*/ 184 w 253"/>
                  <a:gd name="T59" fmla="*/ 118 h 1234"/>
                  <a:gd name="T60" fmla="*/ 199 w 253"/>
                  <a:gd name="T61" fmla="*/ 88 h 1234"/>
                  <a:gd name="T62" fmla="*/ 217 w 253"/>
                  <a:gd name="T63" fmla="*/ 57 h 1234"/>
                  <a:gd name="T64" fmla="*/ 235 w 253"/>
                  <a:gd name="T65" fmla="*/ 28 h 1234"/>
                  <a:gd name="T66" fmla="*/ 253 w 253"/>
                  <a:gd name="T67" fmla="*/ 0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1234">
                    <a:moveTo>
                      <a:pt x="253" y="0"/>
                    </a:moveTo>
                    <a:lnTo>
                      <a:pt x="69" y="1234"/>
                    </a:lnTo>
                    <a:lnTo>
                      <a:pt x="55" y="1194"/>
                    </a:lnTo>
                    <a:lnTo>
                      <a:pt x="44" y="1155"/>
                    </a:lnTo>
                    <a:lnTo>
                      <a:pt x="33" y="1113"/>
                    </a:lnTo>
                    <a:lnTo>
                      <a:pt x="24" y="1072"/>
                    </a:lnTo>
                    <a:lnTo>
                      <a:pt x="16" y="1029"/>
                    </a:lnTo>
                    <a:lnTo>
                      <a:pt x="10" y="987"/>
                    </a:lnTo>
                    <a:lnTo>
                      <a:pt x="5" y="942"/>
                    </a:lnTo>
                    <a:lnTo>
                      <a:pt x="1" y="898"/>
                    </a:lnTo>
                    <a:lnTo>
                      <a:pt x="0" y="854"/>
                    </a:lnTo>
                    <a:lnTo>
                      <a:pt x="0" y="808"/>
                    </a:lnTo>
                    <a:lnTo>
                      <a:pt x="1" y="761"/>
                    </a:lnTo>
                    <a:lnTo>
                      <a:pt x="5" y="714"/>
                    </a:lnTo>
                    <a:lnTo>
                      <a:pt x="9" y="667"/>
                    </a:lnTo>
                    <a:lnTo>
                      <a:pt x="16" y="617"/>
                    </a:lnTo>
                    <a:lnTo>
                      <a:pt x="25" y="569"/>
                    </a:lnTo>
                    <a:lnTo>
                      <a:pt x="35" y="520"/>
                    </a:lnTo>
                    <a:lnTo>
                      <a:pt x="44" y="483"/>
                    </a:lnTo>
                    <a:lnTo>
                      <a:pt x="53" y="448"/>
                    </a:lnTo>
                    <a:lnTo>
                      <a:pt x="63" y="412"/>
                    </a:lnTo>
                    <a:lnTo>
                      <a:pt x="73" y="378"/>
                    </a:lnTo>
                    <a:lnTo>
                      <a:pt x="84" y="344"/>
                    </a:lnTo>
                    <a:lnTo>
                      <a:pt x="96" y="310"/>
                    </a:lnTo>
                    <a:lnTo>
                      <a:pt x="110" y="277"/>
                    </a:lnTo>
                    <a:lnTo>
                      <a:pt x="123" y="244"/>
                    </a:lnTo>
                    <a:lnTo>
                      <a:pt x="137" y="212"/>
                    </a:lnTo>
                    <a:lnTo>
                      <a:pt x="151" y="179"/>
                    </a:lnTo>
                    <a:lnTo>
                      <a:pt x="167" y="149"/>
                    </a:lnTo>
                    <a:lnTo>
                      <a:pt x="184" y="118"/>
                    </a:lnTo>
                    <a:lnTo>
                      <a:pt x="199" y="88"/>
                    </a:lnTo>
                    <a:lnTo>
                      <a:pt x="217" y="57"/>
                    </a:lnTo>
                    <a:lnTo>
                      <a:pt x="235" y="28"/>
                    </a:lnTo>
                    <a:lnTo>
                      <a:pt x="253" y="0"/>
                    </a:lnTo>
                    <a:close/>
                  </a:path>
                </a:pathLst>
              </a:custGeom>
              <a:solidFill>
                <a:srgbClr val="FAEF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32"/>
              <p:cNvSpPr/>
              <p:nvPr/>
            </p:nvSpPr>
            <p:spPr bwMode="auto">
              <a:xfrm>
                <a:off x="494" y="2672"/>
                <a:ext cx="53" cy="223"/>
              </a:xfrm>
              <a:custGeom>
                <a:avLst/>
                <a:gdLst>
                  <a:gd name="T0" fmla="*/ 0 w 369"/>
                  <a:gd name="T1" fmla="*/ 1136 h 1565"/>
                  <a:gd name="T2" fmla="*/ 106 w 369"/>
                  <a:gd name="T3" fmla="*/ 429 h 1565"/>
                  <a:gd name="T4" fmla="*/ 119 w 369"/>
                  <a:gd name="T5" fmla="*/ 398 h 1565"/>
                  <a:gd name="T6" fmla="*/ 132 w 369"/>
                  <a:gd name="T7" fmla="*/ 369 h 1565"/>
                  <a:gd name="T8" fmla="*/ 146 w 369"/>
                  <a:gd name="T9" fmla="*/ 339 h 1565"/>
                  <a:gd name="T10" fmla="*/ 160 w 369"/>
                  <a:gd name="T11" fmla="*/ 311 h 1565"/>
                  <a:gd name="T12" fmla="*/ 175 w 369"/>
                  <a:gd name="T13" fmla="*/ 282 h 1565"/>
                  <a:gd name="T14" fmla="*/ 190 w 369"/>
                  <a:gd name="T15" fmla="*/ 254 h 1565"/>
                  <a:gd name="T16" fmla="*/ 206 w 369"/>
                  <a:gd name="T17" fmla="*/ 227 h 1565"/>
                  <a:gd name="T18" fmla="*/ 222 w 369"/>
                  <a:gd name="T19" fmla="*/ 200 h 1565"/>
                  <a:gd name="T20" fmla="*/ 238 w 369"/>
                  <a:gd name="T21" fmla="*/ 173 h 1565"/>
                  <a:gd name="T22" fmla="*/ 256 w 369"/>
                  <a:gd name="T23" fmla="*/ 146 h 1565"/>
                  <a:gd name="T24" fmla="*/ 273 w 369"/>
                  <a:gd name="T25" fmla="*/ 121 h 1565"/>
                  <a:gd name="T26" fmla="*/ 292 w 369"/>
                  <a:gd name="T27" fmla="*/ 96 h 1565"/>
                  <a:gd name="T28" fmla="*/ 310 w 369"/>
                  <a:gd name="T29" fmla="*/ 71 h 1565"/>
                  <a:gd name="T30" fmla="*/ 329 w 369"/>
                  <a:gd name="T31" fmla="*/ 47 h 1565"/>
                  <a:gd name="T32" fmla="*/ 349 w 369"/>
                  <a:gd name="T33" fmla="*/ 23 h 1565"/>
                  <a:gd name="T34" fmla="*/ 369 w 369"/>
                  <a:gd name="T35" fmla="*/ 0 h 1565"/>
                  <a:gd name="T36" fmla="*/ 134 w 369"/>
                  <a:gd name="T37" fmla="*/ 1565 h 1565"/>
                  <a:gd name="T38" fmla="*/ 122 w 369"/>
                  <a:gd name="T39" fmla="*/ 1542 h 1565"/>
                  <a:gd name="T40" fmla="*/ 110 w 369"/>
                  <a:gd name="T41" fmla="*/ 1517 h 1565"/>
                  <a:gd name="T42" fmla="*/ 99 w 369"/>
                  <a:gd name="T43" fmla="*/ 1491 h 1565"/>
                  <a:gd name="T44" fmla="*/ 87 w 369"/>
                  <a:gd name="T45" fmla="*/ 1467 h 1565"/>
                  <a:gd name="T46" fmla="*/ 77 w 369"/>
                  <a:gd name="T47" fmla="*/ 1441 h 1565"/>
                  <a:gd name="T48" fmla="*/ 67 w 369"/>
                  <a:gd name="T49" fmla="*/ 1414 h 1565"/>
                  <a:gd name="T50" fmla="*/ 57 w 369"/>
                  <a:gd name="T51" fmla="*/ 1388 h 1565"/>
                  <a:gd name="T52" fmla="*/ 48 w 369"/>
                  <a:gd name="T53" fmla="*/ 1362 h 1565"/>
                  <a:gd name="T54" fmla="*/ 40 w 369"/>
                  <a:gd name="T55" fmla="*/ 1335 h 1565"/>
                  <a:gd name="T56" fmla="*/ 33 w 369"/>
                  <a:gd name="T57" fmla="*/ 1308 h 1565"/>
                  <a:gd name="T58" fmla="*/ 26 w 369"/>
                  <a:gd name="T59" fmla="*/ 1280 h 1565"/>
                  <a:gd name="T60" fmla="*/ 19 w 369"/>
                  <a:gd name="T61" fmla="*/ 1252 h 1565"/>
                  <a:gd name="T62" fmla="*/ 14 w 369"/>
                  <a:gd name="T63" fmla="*/ 1223 h 1565"/>
                  <a:gd name="T64" fmla="*/ 9 w 369"/>
                  <a:gd name="T65" fmla="*/ 1195 h 1565"/>
                  <a:gd name="T66" fmla="*/ 5 w 369"/>
                  <a:gd name="T67" fmla="*/ 1166 h 1565"/>
                  <a:gd name="T68" fmla="*/ 0 w 369"/>
                  <a:gd name="T69" fmla="*/ 1136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1565">
                    <a:moveTo>
                      <a:pt x="0" y="1136"/>
                    </a:moveTo>
                    <a:lnTo>
                      <a:pt x="106" y="429"/>
                    </a:lnTo>
                    <a:lnTo>
                      <a:pt x="119" y="398"/>
                    </a:lnTo>
                    <a:lnTo>
                      <a:pt x="132" y="369"/>
                    </a:lnTo>
                    <a:lnTo>
                      <a:pt x="146" y="339"/>
                    </a:lnTo>
                    <a:lnTo>
                      <a:pt x="160" y="311"/>
                    </a:lnTo>
                    <a:lnTo>
                      <a:pt x="175" y="282"/>
                    </a:lnTo>
                    <a:lnTo>
                      <a:pt x="190" y="254"/>
                    </a:lnTo>
                    <a:lnTo>
                      <a:pt x="206" y="227"/>
                    </a:lnTo>
                    <a:lnTo>
                      <a:pt x="222" y="200"/>
                    </a:lnTo>
                    <a:lnTo>
                      <a:pt x="238" y="173"/>
                    </a:lnTo>
                    <a:lnTo>
                      <a:pt x="256" y="146"/>
                    </a:lnTo>
                    <a:lnTo>
                      <a:pt x="273" y="121"/>
                    </a:lnTo>
                    <a:lnTo>
                      <a:pt x="292" y="96"/>
                    </a:lnTo>
                    <a:lnTo>
                      <a:pt x="310" y="71"/>
                    </a:lnTo>
                    <a:lnTo>
                      <a:pt x="329" y="47"/>
                    </a:lnTo>
                    <a:lnTo>
                      <a:pt x="349" y="23"/>
                    </a:lnTo>
                    <a:lnTo>
                      <a:pt x="369" y="0"/>
                    </a:lnTo>
                    <a:lnTo>
                      <a:pt x="134" y="1565"/>
                    </a:lnTo>
                    <a:lnTo>
                      <a:pt x="122" y="1542"/>
                    </a:lnTo>
                    <a:lnTo>
                      <a:pt x="110" y="1517"/>
                    </a:lnTo>
                    <a:lnTo>
                      <a:pt x="99" y="1491"/>
                    </a:lnTo>
                    <a:lnTo>
                      <a:pt x="87" y="1467"/>
                    </a:lnTo>
                    <a:lnTo>
                      <a:pt x="77" y="1441"/>
                    </a:lnTo>
                    <a:lnTo>
                      <a:pt x="67" y="1414"/>
                    </a:lnTo>
                    <a:lnTo>
                      <a:pt x="57" y="1388"/>
                    </a:lnTo>
                    <a:lnTo>
                      <a:pt x="48" y="1362"/>
                    </a:lnTo>
                    <a:lnTo>
                      <a:pt x="40" y="1335"/>
                    </a:lnTo>
                    <a:lnTo>
                      <a:pt x="33" y="1308"/>
                    </a:lnTo>
                    <a:lnTo>
                      <a:pt x="26" y="1280"/>
                    </a:lnTo>
                    <a:lnTo>
                      <a:pt x="19" y="1252"/>
                    </a:lnTo>
                    <a:lnTo>
                      <a:pt x="14" y="1223"/>
                    </a:lnTo>
                    <a:lnTo>
                      <a:pt x="9" y="1195"/>
                    </a:lnTo>
                    <a:lnTo>
                      <a:pt x="5" y="1166"/>
                    </a:lnTo>
                    <a:lnTo>
                      <a:pt x="0" y="1136"/>
                    </a:lnTo>
                    <a:close/>
                  </a:path>
                </a:pathLst>
              </a:custGeom>
              <a:solidFill>
                <a:srgbClr val="F8E6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33"/>
              <p:cNvSpPr/>
              <p:nvPr/>
            </p:nvSpPr>
            <p:spPr bwMode="auto">
              <a:xfrm>
                <a:off x="503" y="2655"/>
                <a:ext cx="60" cy="259"/>
              </a:xfrm>
              <a:custGeom>
                <a:avLst/>
                <a:gdLst>
                  <a:gd name="T0" fmla="*/ 0 w 425"/>
                  <a:gd name="T1" fmla="*/ 1517 h 1816"/>
                  <a:gd name="T2" fmla="*/ 184 w 425"/>
                  <a:gd name="T3" fmla="*/ 283 h 1816"/>
                  <a:gd name="T4" fmla="*/ 211 w 425"/>
                  <a:gd name="T5" fmla="*/ 244 h 1816"/>
                  <a:gd name="T6" fmla="*/ 239 w 425"/>
                  <a:gd name="T7" fmla="*/ 205 h 1816"/>
                  <a:gd name="T8" fmla="*/ 267 w 425"/>
                  <a:gd name="T9" fmla="*/ 168 h 1816"/>
                  <a:gd name="T10" fmla="*/ 297 w 425"/>
                  <a:gd name="T11" fmla="*/ 132 h 1816"/>
                  <a:gd name="T12" fmla="*/ 327 w 425"/>
                  <a:gd name="T13" fmla="*/ 97 h 1816"/>
                  <a:gd name="T14" fmla="*/ 360 w 425"/>
                  <a:gd name="T15" fmla="*/ 64 h 1816"/>
                  <a:gd name="T16" fmla="*/ 392 w 425"/>
                  <a:gd name="T17" fmla="*/ 31 h 1816"/>
                  <a:gd name="T18" fmla="*/ 425 w 425"/>
                  <a:gd name="T19" fmla="*/ 0 h 1816"/>
                  <a:gd name="T20" fmla="*/ 345 w 425"/>
                  <a:gd name="T21" fmla="*/ 532 h 1816"/>
                  <a:gd name="T22" fmla="*/ 333 w 425"/>
                  <a:gd name="T23" fmla="*/ 559 h 1816"/>
                  <a:gd name="T24" fmla="*/ 322 w 425"/>
                  <a:gd name="T25" fmla="*/ 586 h 1816"/>
                  <a:gd name="T26" fmla="*/ 312 w 425"/>
                  <a:gd name="T27" fmla="*/ 613 h 1816"/>
                  <a:gd name="T28" fmla="*/ 303 w 425"/>
                  <a:gd name="T29" fmla="*/ 639 h 1816"/>
                  <a:gd name="T30" fmla="*/ 295 w 425"/>
                  <a:gd name="T31" fmla="*/ 666 h 1816"/>
                  <a:gd name="T32" fmla="*/ 287 w 425"/>
                  <a:gd name="T33" fmla="*/ 693 h 1816"/>
                  <a:gd name="T34" fmla="*/ 282 w 425"/>
                  <a:gd name="T35" fmla="*/ 720 h 1816"/>
                  <a:gd name="T36" fmla="*/ 277 w 425"/>
                  <a:gd name="T37" fmla="*/ 747 h 1816"/>
                  <a:gd name="T38" fmla="*/ 273 w 425"/>
                  <a:gd name="T39" fmla="*/ 786 h 1816"/>
                  <a:gd name="T40" fmla="*/ 269 w 425"/>
                  <a:gd name="T41" fmla="*/ 824 h 1816"/>
                  <a:gd name="T42" fmla="*/ 266 w 425"/>
                  <a:gd name="T43" fmla="*/ 862 h 1816"/>
                  <a:gd name="T44" fmla="*/ 265 w 425"/>
                  <a:gd name="T45" fmla="*/ 899 h 1816"/>
                  <a:gd name="T46" fmla="*/ 265 w 425"/>
                  <a:gd name="T47" fmla="*/ 935 h 1816"/>
                  <a:gd name="T48" fmla="*/ 265 w 425"/>
                  <a:gd name="T49" fmla="*/ 971 h 1816"/>
                  <a:gd name="T50" fmla="*/ 267 w 425"/>
                  <a:gd name="T51" fmla="*/ 1006 h 1816"/>
                  <a:gd name="T52" fmla="*/ 269 w 425"/>
                  <a:gd name="T53" fmla="*/ 1039 h 1816"/>
                  <a:gd name="T54" fmla="*/ 154 w 425"/>
                  <a:gd name="T55" fmla="*/ 1816 h 1816"/>
                  <a:gd name="T56" fmla="*/ 130 w 425"/>
                  <a:gd name="T57" fmla="*/ 1782 h 1816"/>
                  <a:gd name="T58" fmla="*/ 108 w 425"/>
                  <a:gd name="T59" fmla="*/ 1746 h 1816"/>
                  <a:gd name="T60" fmla="*/ 87 w 425"/>
                  <a:gd name="T61" fmla="*/ 1710 h 1816"/>
                  <a:gd name="T62" fmla="*/ 67 w 425"/>
                  <a:gd name="T63" fmla="*/ 1673 h 1816"/>
                  <a:gd name="T64" fmla="*/ 49 w 425"/>
                  <a:gd name="T65" fmla="*/ 1635 h 1816"/>
                  <a:gd name="T66" fmla="*/ 31 w 425"/>
                  <a:gd name="T67" fmla="*/ 1597 h 1816"/>
                  <a:gd name="T68" fmla="*/ 14 w 425"/>
                  <a:gd name="T69" fmla="*/ 1558 h 1816"/>
                  <a:gd name="T70" fmla="*/ 0 w 425"/>
                  <a:gd name="T71" fmla="*/ 1517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1816">
                    <a:moveTo>
                      <a:pt x="0" y="1517"/>
                    </a:moveTo>
                    <a:lnTo>
                      <a:pt x="184" y="283"/>
                    </a:lnTo>
                    <a:lnTo>
                      <a:pt x="211" y="244"/>
                    </a:lnTo>
                    <a:lnTo>
                      <a:pt x="239" y="205"/>
                    </a:lnTo>
                    <a:lnTo>
                      <a:pt x="267" y="168"/>
                    </a:lnTo>
                    <a:lnTo>
                      <a:pt x="297" y="132"/>
                    </a:lnTo>
                    <a:lnTo>
                      <a:pt x="327" y="97"/>
                    </a:lnTo>
                    <a:lnTo>
                      <a:pt x="360" y="64"/>
                    </a:lnTo>
                    <a:lnTo>
                      <a:pt x="392" y="31"/>
                    </a:lnTo>
                    <a:lnTo>
                      <a:pt x="425" y="0"/>
                    </a:lnTo>
                    <a:lnTo>
                      <a:pt x="345" y="532"/>
                    </a:lnTo>
                    <a:lnTo>
                      <a:pt x="333" y="559"/>
                    </a:lnTo>
                    <a:lnTo>
                      <a:pt x="322" y="586"/>
                    </a:lnTo>
                    <a:lnTo>
                      <a:pt x="312" y="613"/>
                    </a:lnTo>
                    <a:lnTo>
                      <a:pt x="303" y="639"/>
                    </a:lnTo>
                    <a:lnTo>
                      <a:pt x="295" y="666"/>
                    </a:lnTo>
                    <a:lnTo>
                      <a:pt x="287" y="693"/>
                    </a:lnTo>
                    <a:lnTo>
                      <a:pt x="282" y="720"/>
                    </a:lnTo>
                    <a:lnTo>
                      <a:pt x="277" y="747"/>
                    </a:lnTo>
                    <a:lnTo>
                      <a:pt x="273" y="786"/>
                    </a:lnTo>
                    <a:lnTo>
                      <a:pt x="269" y="824"/>
                    </a:lnTo>
                    <a:lnTo>
                      <a:pt x="266" y="862"/>
                    </a:lnTo>
                    <a:lnTo>
                      <a:pt x="265" y="899"/>
                    </a:lnTo>
                    <a:lnTo>
                      <a:pt x="265" y="935"/>
                    </a:lnTo>
                    <a:lnTo>
                      <a:pt x="265" y="971"/>
                    </a:lnTo>
                    <a:lnTo>
                      <a:pt x="267" y="1006"/>
                    </a:lnTo>
                    <a:lnTo>
                      <a:pt x="269" y="1039"/>
                    </a:lnTo>
                    <a:lnTo>
                      <a:pt x="154" y="1816"/>
                    </a:lnTo>
                    <a:lnTo>
                      <a:pt x="130" y="1782"/>
                    </a:lnTo>
                    <a:lnTo>
                      <a:pt x="108" y="1746"/>
                    </a:lnTo>
                    <a:lnTo>
                      <a:pt x="87" y="1710"/>
                    </a:lnTo>
                    <a:lnTo>
                      <a:pt x="67" y="1673"/>
                    </a:lnTo>
                    <a:lnTo>
                      <a:pt x="49" y="1635"/>
                    </a:lnTo>
                    <a:lnTo>
                      <a:pt x="31" y="1597"/>
                    </a:lnTo>
                    <a:lnTo>
                      <a:pt x="14" y="1558"/>
                    </a:lnTo>
                    <a:lnTo>
                      <a:pt x="0" y="1517"/>
                    </a:lnTo>
                    <a:close/>
                  </a:path>
                </a:pathLst>
              </a:custGeom>
              <a:solidFill>
                <a:srgbClr val="F5DD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34"/>
              <p:cNvSpPr/>
              <p:nvPr/>
            </p:nvSpPr>
            <p:spPr bwMode="auto">
              <a:xfrm>
                <a:off x="513" y="2641"/>
                <a:ext cx="67" cy="288"/>
              </a:xfrm>
              <a:custGeom>
                <a:avLst/>
                <a:gdLst>
                  <a:gd name="T0" fmla="*/ 0 w 466"/>
                  <a:gd name="T1" fmla="*/ 1778 h 2016"/>
                  <a:gd name="T2" fmla="*/ 235 w 466"/>
                  <a:gd name="T3" fmla="*/ 213 h 2016"/>
                  <a:gd name="T4" fmla="*/ 261 w 466"/>
                  <a:gd name="T5" fmla="*/ 183 h 2016"/>
                  <a:gd name="T6" fmla="*/ 289 w 466"/>
                  <a:gd name="T7" fmla="*/ 155 h 2016"/>
                  <a:gd name="T8" fmla="*/ 317 w 466"/>
                  <a:gd name="T9" fmla="*/ 127 h 2016"/>
                  <a:gd name="T10" fmla="*/ 345 w 466"/>
                  <a:gd name="T11" fmla="*/ 100 h 2016"/>
                  <a:gd name="T12" fmla="*/ 374 w 466"/>
                  <a:gd name="T13" fmla="*/ 73 h 2016"/>
                  <a:gd name="T14" fmla="*/ 404 w 466"/>
                  <a:gd name="T15" fmla="*/ 48 h 2016"/>
                  <a:gd name="T16" fmla="*/ 435 w 466"/>
                  <a:gd name="T17" fmla="*/ 24 h 2016"/>
                  <a:gd name="T18" fmla="*/ 466 w 466"/>
                  <a:gd name="T19" fmla="*/ 0 h 2016"/>
                  <a:gd name="T20" fmla="*/ 401 w 466"/>
                  <a:gd name="T21" fmla="*/ 432 h 2016"/>
                  <a:gd name="T22" fmla="*/ 381 w 466"/>
                  <a:gd name="T23" fmla="*/ 456 h 2016"/>
                  <a:gd name="T24" fmla="*/ 363 w 466"/>
                  <a:gd name="T25" fmla="*/ 479 h 2016"/>
                  <a:gd name="T26" fmla="*/ 345 w 466"/>
                  <a:gd name="T27" fmla="*/ 504 h 2016"/>
                  <a:gd name="T28" fmla="*/ 328 w 466"/>
                  <a:gd name="T29" fmla="*/ 529 h 2016"/>
                  <a:gd name="T30" fmla="*/ 313 w 466"/>
                  <a:gd name="T31" fmla="*/ 553 h 2016"/>
                  <a:gd name="T32" fmla="*/ 297 w 466"/>
                  <a:gd name="T33" fmla="*/ 579 h 2016"/>
                  <a:gd name="T34" fmla="*/ 284 w 466"/>
                  <a:gd name="T35" fmla="*/ 605 h 2016"/>
                  <a:gd name="T36" fmla="*/ 270 w 466"/>
                  <a:gd name="T37" fmla="*/ 630 h 2016"/>
                  <a:gd name="T38" fmla="*/ 259 w 466"/>
                  <a:gd name="T39" fmla="*/ 656 h 2016"/>
                  <a:gd name="T40" fmla="*/ 248 w 466"/>
                  <a:gd name="T41" fmla="*/ 682 h 2016"/>
                  <a:gd name="T42" fmla="*/ 238 w 466"/>
                  <a:gd name="T43" fmla="*/ 708 h 2016"/>
                  <a:gd name="T44" fmla="*/ 229 w 466"/>
                  <a:gd name="T45" fmla="*/ 735 h 2016"/>
                  <a:gd name="T46" fmla="*/ 221 w 466"/>
                  <a:gd name="T47" fmla="*/ 760 h 2016"/>
                  <a:gd name="T48" fmla="*/ 214 w 466"/>
                  <a:gd name="T49" fmla="*/ 787 h 2016"/>
                  <a:gd name="T50" fmla="*/ 209 w 466"/>
                  <a:gd name="T51" fmla="*/ 813 h 2016"/>
                  <a:gd name="T52" fmla="*/ 204 w 466"/>
                  <a:gd name="T53" fmla="*/ 840 h 2016"/>
                  <a:gd name="T54" fmla="*/ 200 w 466"/>
                  <a:gd name="T55" fmla="*/ 880 h 2016"/>
                  <a:gd name="T56" fmla="*/ 195 w 466"/>
                  <a:gd name="T57" fmla="*/ 921 h 2016"/>
                  <a:gd name="T58" fmla="*/ 193 w 466"/>
                  <a:gd name="T59" fmla="*/ 960 h 2016"/>
                  <a:gd name="T60" fmla="*/ 192 w 466"/>
                  <a:gd name="T61" fmla="*/ 998 h 2016"/>
                  <a:gd name="T62" fmla="*/ 192 w 466"/>
                  <a:gd name="T63" fmla="*/ 1035 h 2016"/>
                  <a:gd name="T64" fmla="*/ 193 w 466"/>
                  <a:gd name="T65" fmla="*/ 1072 h 2016"/>
                  <a:gd name="T66" fmla="*/ 195 w 466"/>
                  <a:gd name="T67" fmla="*/ 1108 h 2016"/>
                  <a:gd name="T68" fmla="*/ 197 w 466"/>
                  <a:gd name="T69" fmla="*/ 1143 h 2016"/>
                  <a:gd name="T70" fmla="*/ 202 w 466"/>
                  <a:gd name="T71" fmla="*/ 1177 h 2016"/>
                  <a:gd name="T72" fmla="*/ 207 w 466"/>
                  <a:gd name="T73" fmla="*/ 1211 h 2016"/>
                  <a:gd name="T74" fmla="*/ 213 w 466"/>
                  <a:gd name="T75" fmla="*/ 1244 h 2016"/>
                  <a:gd name="T76" fmla="*/ 221 w 466"/>
                  <a:gd name="T77" fmla="*/ 1276 h 2016"/>
                  <a:gd name="T78" fmla="*/ 229 w 466"/>
                  <a:gd name="T79" fmla="*/ 1307 h 2016"/>
                  <a:gd name="T80" fmla="*/ 237 w 466"/>
                  <a:gd name="T81" fmla="*/ 1337 h 2016"/>
                  <a:gd name="T82" fmla="*/ 247 w 466"/>
                  <a:gd name="T83" fmla="*/ 1367 h 2016"/>
                  <a:gd name="T84" fmla="*/ 257 w 466"/>
                  <a:gd name="T85" fmla="*/ 1395 h 2016"/>
                  <a:gd name="T86" fmla="*/ 164 w 466"/>
                  <a:gd name="T87" fmla="*/ 2016 h 2016"/>
                  <a:gd name="T88" fmla="*/ 141 w 466"/>
                  <a:gd name="T89" fmla="*/ 1989 h 2016"/>
                  <a:gd name="T90" fmla="*/ 119 w 466"/>
                  <a:gd name="T91" fmla="*/ 1961 h 2016"/>
                  <a:gd name="T92" fmla="*/ 97 w 466"/>
                  <a:gd name="T93" fmla="*/ 1932 h 2016"/>
                  <a:gd name="T94" fmla="*/ 76 w 466"/>
                  <a:gd name="T95" fmla="*/ 1903 h 2016"/>
                  <a:gd name="T96" fmla="*/ 56 w 466"/>
                  <a:gd name="T97" fmla="*/ 1872 h 2016"/>
                  <a:gd name="T98" fmla="*/ 36 w 466"/>
                  <a:gd name="T99" fmla="*/ 1842 h 2016"/>
                  <a:gd name="T100" fmla="*/ 18 w 466"/>
                  <a:gd name="T101" fmla="*/ 1811 h 2016"/>
                  <a:gd name="T102" fmla="*/ 0 w 466"/>
                  <a:gd name="T103" fmla="*/ 1778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2016">
                    <a:moveTo>
                      <a:pt x="0" y="1778"/>
                    </a:moveTo>
                    <a:lnTo>
                      <a:pt x="235" y="213"/>
                    </a:lnTo>
                    <a:lnTo>
                      <a:pt x="261" y="183"/>
                    </a:lnTo>
                    <a:lnTo>
                      <a:pt x="289" y="155"/>
                    </a:lnTo>
                    <a:lnTo>
                      <a:pt x="317" y="127"/>
                    </a:lnTo>
                    <a:lnTo>
                      <a:pt x="345" y="100"/>
                    </a:lnTo>
                    <a:lnTo>
                      <a:pt x="374" y="73"/>
                    </a:lnTo>
                    <a:lnTo>
                      <a:pt x="404" y="48"/>
                    </a:lnTo>
                    <a:lnTo>
                      <a:pt x="435" y="24"/>
                    </a:lnTo>
                    <a:lnTo>
                      <a:pt x="466" y="0"/>
                    </a:lnTo>
                    <a:lnTo>
                      <a:pt x="401" y="432"/>
                    </a:lnTo>
                    <a:lnTo>
                      <a:pt x="381" y="456"/>
                    </a:lnTo>
                    <a:lnTo>
                      <a:pt x="363" y="479"/>
                    </a:lnTo>
                    <a:lnTo>
                      <a:pt x="345" y="504"/>
                    </a:lnTo>
                    <a:lnTo>
                      <a:pt x="328" y="529"/>
                    </a:lnTo>
                    <a:lnTo>
                      <a:pt x="313" y="553"/>
                    </a:lnTo>
                    <a:lnTo>
                      <a:pt x="297" y="579"/>
                    </a:lnTo>
                    <a:lnTo>
                      <a:pt x="284" y="605"/>
                    </a:lnTo>
                    <a:lnTo>
                      <a:pt x="270" y="630"/>
                    </a:lnTo>
                    <a:lnTo>
                      <a:pt x="259" y="656"/>
                    </a:lnTo>
                    <a:lnTo>
                      <a:pt x="248" y="682"/>
                    </a:lnTo>
                    <a:lnTo>
                      <a:pt x="238" y="708"/>
                    </a:lnTo>
                    <a:lnTo>
                      <a:pt x="229" y="735"/>
                    </a:lnTo>
                    <a:lnTo>
                      <a:pt x="221" y="760"/>
                    </a:lnTo>
                    <a:lnTo>
                      <a:pt x="214" y="787"/>
                    </a:lnTo>
                    <a:lnTo>
                      <a:pt x="209" y="813"/>
                    </a:lnTo>
                    <a:lnTo>
                      <a:pt x="204" y="840"/>
                    </a:lnTo>
                    <a:lnTo>
                      <a:pt x="200" y="880"/>
                    </a:lnTo>
                    <a:lnTo>
                      <a:pt x="195" y="921"/>
                    </a:lnTo>
                    <a:lnTo>
                      <a:pt x="193" y="960"/>
                    </a:lnTo>
                    <a:lnTo>
                      <a:pt x="192" y="998"/>
                    </a:lnTo>
                    <a:lnTo>
                      <a:pt x="192" y="1035"/>
                    </a:lnTo>
                    <a:lnTo>
                      <a:pt x="193" y="1072"/>
                    </a:lnTo>
                    <a:lnTo>
                      <a:pt x="195" y="1108"/>
                    </a:lnTo>
                    <a:lnTo>
                      <a:pt x="197" y="1143"/>
                    </a:lnTo>
                    <a:lnTo>
                      <a:pt x="202" y="1177"/>
                    </a:lnTo>
                    <a:lnTo>
                      <a:pt x="207" y="1211"/>
                    </a:lnTo>
                    <a:lnTo>
                      <a:pt x="213" y="1244"/>
                    </a:lnTo>
                    <a:lnTo>
                      <a:pt x="221" y="1276"/>
                    </a:lnTo>
                    <a:lnTo>
                      <a:pt x="229" y="1307"/>
                    </a:lnTo>
                    <a:lnTo>
                      <a:pt x="237" y="1337"/>
                    </a:lnTo>
                    <a:lnTo>
                      <a:pt x="247" y="1367"/>
                    </a:lnTo>
                    <a:lnTo>
                      <a:pt x="257" y="1395"/>
                    </a:lnTo>
                    <a:lnTo>
                      <a:pt x="164" y="2016"/>
                    </a:lnTo>
                    <a:lnTo>
                      <a:pt x="141" y="1989"/>
                    </a:lnTo>
                    <a:lnTo>
                      <a:pt x="119" y="1961"/>
                    </a:lnTo>
                    <a:lnTo>
                      <a:pt x="97" y="1932"/>
                    </a:lnTo>
                    <a:lnTo>
                      <a:pt x="76" y="1903"/>
                    </a:lnTo>
                    <a:lnTo>
                      <a:pt x="56" y="1872"/>
                    </a:lnTo>
                    <a:lnTo>
                      <a:pt x="36" y="1842"/>
                    </a:lnTo>
                    <a:lnTo>
                      <a:pt x="18" y="1811"/>
                    </a:lnTo>
                    <a:lnTo>
                      <a:pt x="0" y="1778"/>
                    </a:lnTo>
                    <a:close/>
                  </a:path>
                </a:pathLst>
              </a:custGeom>
              <a:solidFill>
                <a:srgbClr val="F3D5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35"/>
              <p:cNvSpPr>
                <a:spLocks noEditPoints="1"/>
              </p:cNvSpPr>
              <p:nvPr/>
            </p:nvSpPr>
            <p:spPr bwMode="auto">
              <a:xfrm>
                <a:off x="525" y="2631"/>
                <a:ext cx="70" cy="312"/>
              </a:xfrm>
              <a:custGeom>
                <a:avLst/>
                <a:gdLst>
                  <a:gd name="T0" fmla="*/ 0 w 495"/>
                  <a:gd name="T1" fmla="*/ 1983 h 2182"/>
                  <a:gd name="T2" fmla="*/ 115 w 495"/>
                  <a:gd name="T3" fmla="*/ 1206 h 2182"/>
                  <a:gd name="T4" fmla="*/ 120 w 495"/>
                  <a:gd name="T5" fmla="*/ 1238 h 2182"/>
                  <a:gd name="T6" fmla="*/ 123 w 495"/>
                  <a:gd name="T7" fmla="*/ 1268 h 2182"/>
                  <a:gd name="T8" fmla="*/ 129 w 495"/>
                  <a:gd name="T9" fmla="*/ 1298 h 2182"/>
                  <a:gd name="T10" fmla="*/ 134 w 495"/>
                  <a:gd name="T11" fmla="*/ 1327 h 2182"/>
                  <a:gd name="T12" fmla="*/ 141 w 495"/>
                  <a:gd name="T13" fmla="*/ 1356 h 2182"/>
                  <a:gd name="T14" fmla="*/ 148 w 495"/>
                  <a:gd name="T15" fmla="*/ 1384 h 2182"/>
                  <a:gd name="T16" fmla="*/ 156 w 495"/>
                  <a:gd name="T17" fmla="*/ 1411 h 2182"/>
                  <a:gd name="T18" fmla="*/ 164 w 495"/>
                  <a:gd name="T19" fmla="*/ 1438 h 2182"/>
                  <a:gd name="T20" fmla="*/ 173 w 495"/>
                  <a:gd name="T21" fmla="*/ 1464 h 2182"/>
                  <a:gd name="T22" fmla="*/ 183 w 495"/>
                  <a:gd name="T23" fmla="*/ 1490 h 2182"/>
                  <a:gd name="T24" fmla="*/ 194 w 495"/>
                  <a:gd name="T25" fmla="*/ 1514 h 2182"/>
                  <a:gd name="T26" fmla="*/ 204 w 495"/>
                  <a:gd name="T27" fmla="*/ 1538 h 2182"/>
                  <a:gd name="T28" fmla="*/ 215 w 495"/>
                  <a:gd name="T29" fmla="*/ 1561 h 2182"/>
                  <a:gd name="T30" fmla="*/ 227 w 495"/>
                  <a:gd name="T31" fmla="*/ 1585 h 2182"/>
                  <a:gd name="T32" fmla="*/ 239 w 495"/>
                  <a:gd name="T33" fmla="*/ 1606 h 2182"/>
                  <a:gd name="T34" fmla="*/ 252 w 495"/>
                  <a:gd name="T35" fmla="*/ 1627 h 2182"/>
                  <a:gd name="T36" fmla="*/ 169 w 495"/>
                  <a:gd name="T37" fmla="*/ 2182 h 2182"/>
                  <a:gd name="T38" fmla="*/ 145 w 495"/>
                  <a:gd name="T39" fmla="*/ 2158 h 2182"/>
                  <a:gd name="T40" fmla="*/ 123 w 495"/>
                  <a:gd name="T41" fmla="*/ 2135 h 2182"/>
                  <a:gd name="T42" fmla="*/ 101 w 495"/>
                  <a:gd name="T43" fmla="*/ 2111 h 2182"/>
                  <a:gd name="T44" fmla="*/ 79 w 495"/>
                  <a:gd name="T45" fmla="*/ 2086 h 2182"/>
                  <a:gd name="T46" fmla="*/ 59 w 495"/>
                  <a:gd name="T47" fmla="*/ 2062 h 2182"/>
                  <a:gd name="T48" fmla="*/ 38 w 495"/>
                  <a:gd name="T49" fmla="*/ 2036 h 2182"/>
                  <a:gd name="T50" fmla="*/ 19 w 495"/>
                  <a:gd name="T51" fmla="*/ 2010 h 2182"/>
                  <a:gd name="T52" fmla="*/ 0 w 495"/>
                  <a:gd name="T53" fmla="*/ 1983 h 2182"/>
                  <a:gd name="T54" fmla="*/ 191 w 495"/>
                  <a:gd name="T55" fmla="*/ 699 h 2182"/>
                  <a:gd name="T56" fmla="*/ 271 w 495"/>
                  <a:gd name="T57" fmla="*/ 167 h 2182"/>
                  <a:gd name="T58" fmla="*/ 298 w 495"/>
                  <a:gd name="T59" fmla="*/ 143 h 2182"/>
                  <a:gd name="T60" fmla="*/ 324 w 495"/>
                  <a:gd name="T61" fmla="*/ 121 h 2182"/>
                  <a:gd name="T62" fmla="*/ 351 w 495"/>
                  <a:gd name="T63" fmla="*/ 99 h 2182"/>
                  <a:gd name="T64" fmla="*/ 379 w 495"/>
                  <a:gd name="T65" fmla="*/ 77 h 2182"/>
                  <a:gd name="T66" fmla="*/ 407 w 495"/>
                  <a:gd name="T67" fmla="*/ 57 h 2182"/>
                  <a:gd name="T68" fmla="*/ 436 w 495"/>
                  <a:gd name="T69" fmla="*/ 37 h 2182"/>
                  <a:gd name="T70" fmla="*/ 466 w 495"/>
                  <a:gd name="T71" fmla="*/ 18 h 2182"/>
                  <a:gd name="T72" fmla="*/ 495 w 495"/>
                  <a:gd name="T73" fmla="*/ 0 h 2182"/>
                  <a:gd name="T74" fmla="*/ 436 w 495"/>
                  <a:gd name="T75" fmla="*/ 391 h 2182"/>
                  <a:gd name="T76" fmla="*/ 417 w 495"/>
                  <a:gd name="T77" fmla="*/ 408 h 2182"/>
                  <a:gd name="T78" fmla="*/ 398 w 495"/>
                  <a:gd name="T79" fmla="*/ 426 h 2182"/>
                  <a:gd name="T80" fmla="*/ 379 w 495"/>
                  <a:gd name="T81" fmla="*/ 442 h 2182"/>
                  <a:gd name="T82" fmla="*/ 361 w 495"/>
                  <a:gd name="T83" fmla="*/ 460 h 2182"/>
                  <a:gd name="T84" fmla="*/ 345 w 495"/>
                  <a:gd name="T85" fmla="*/ 479 h 2182"/>
                  <a:gd name="T86" fmla="*/ 328 w 495"/>
                  <a:gd name="T87" fmla="*/ 497 h 2182"/>
                  <a:gd name="T88" fmla="*/ 311 w 495"/>
                  <a:gd name="T89" fmla="*/ 516 h 2182"/>
                  <a:gd name="T90" fmla="*/ 295 w 495"/>
                  <a:gd name="T91" fmla="*/ 537 h 2182"/>
                  <a:gd name="T92" fmla="*/ 280 w 495"/>
                  <a:gd name="T93" fmla="*/ 556 h 2182"/>
                  <a:gd name="T94" fmla="*/ 265 w 495"/>
                  <a:gd name="T95" fmla="*/ 576 h 2182"/>
                  <a:gd name="T96" fmla="*/ 252 w 495"/>
                  <a:gd name="T97" fmla="*/ 596 h 2182"/>
                  <a:gd name="T98" fmla="*/ 238 w 495"/>
                  <a:gd name="T99" fmla="*/ 616 h 2182"/>
                  <a:gd name="T100" fmla="*/ 226 w 495"/>
                  <a:gd name="T101" fmla="*/ 636 h 2182"/>
                  <a:gd name="T102" fmla="*/ 214 w 495"/>
                  <a:gd name="T103" fmla="*/ 657 h 2182"/>
                  <a:gd name="T104" fmla="*/ 203 w 495"/>
                  <a:gd name="T105" fmla="*/ 679 h 2182"/>
                  <a:gd name="T106" fmla="*/ 191 w 495"/>
                  <a:gd name="T107" fmla="*/ 699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5" h="2182">
                    <a:moveTo>
                      <a:pt x="0" y="1983"/>
                    </a:moveTo>
                    <a:lnTo>
                      <a:pt x="115" y="1206"/>
                    </a:lnTo>
                    <a:lnTo>
                      <a:pt x="120" y="1238"/>
                    </a:lnTo>
                    <a:lnTo>
                      <a:pt x="123" y="1268"/>
                    </a:lnTo>
                    <a:lnTo>
                      <a:pt x="129" y="1298"/>
                    </a:lnTo>
                    <a:lnTo>
                      <a:pt x="134" y="1327"/>
                    </a:lnTo>
                    <a:lnTo>
                      <a:pt x="141" y="1356"/>
                    </a:lnTo>
                    <a:lnTo>
                      <a:pt x="148" y="1384"/>
                    </a:lnTo>
                    <a:lnTo>
                      <a:pt x="156" y="1411"/>
                    </a:lnTo>
                    <a:lnTo>
                      <a:pt x="164" y="1438"/>
                    </a:lnTo>
                    <a:lnTo>
                      <a:pt x="173" y="1464"/>
                    </a:lnTo>
                    <a:lnTo>
                      <a:pt x="183" y="1490"/>
                    </a:lnTo>
                    <a:lnTo>
                      <a:pt x="194" y="1514"/>
                    </a:lnTo>
                    <a:lnTo>
                      <a:pt x="204" y="1538"/>
                    </a:lnTo>
                    <a:lnTo>
                      <a:pt x="215" y="1561"/>
                    </a:lnTo>
                    <a:lnTo>
                      <a:pt x="227" y="1585"/>
                    </a:lnTo>
                    <a:lnTo>
                      <a:pt x="239" y="1606"/>
                    </a:lnTo>
                    <a:lnTo>
                      <a:pt x="252" y="1627"/>
                    </a:lnTo>
                    <a:lnTo>
                      <a:pt x="169" y="2182"/>
                    </a:lnTo>
                    <a:lnTo>
                      <a:pt x="145" y="2158"/>
                    </a:lnTo>
                    <a:lnTo>
                      <a:pt x="123" y="2135"/>
                    </a:lnTo>
                    <a:lnTo>
                      <a:pt x="101" y="2111"/>
                    </a:lnTo>
                    <a:lnTo>
                      <a:pt x="79" y="2086"/>
                    </a:lnTo>
                    <a:lnTo>
                      <a:pt x="59" y="2062"/>
                    </a:lnTo>
                    <a:lnTo>
                      <a:pt x="38" y="2036"/>
                    </a:lnTo>
                    <a:lnTo>
                      <a:pt x="19" y="2010"/>
                    </a:lnTo>
                    <a:lnTo>
                      <a:pt x="0" y="1983"/>
                    </a:lnTo>
                    <a:close/>
                    <a:moveTo>
                      <a:pt x="191" y="699"/>
                    </a:moveTo>
                    <a:lnTo>
                      <a:pt x="271" y="167"/>
                    </a:lnTo>
                    <a:lnTo>
                      <a:pt x="298" y="143"/>
                    </a:lnTo>
                    <a:lnTo>
                      <a:pt x="324" y="121"/>
                    </a:lnTo>
                    <a:lnTo>
                      <a:pt x="351" y="99"/>
                    </a:lnTo>
                    <a:lnTo>
                      <a:pt x="379" y="77"/>
                    </a:lnTo>
                    <a:lnTo>
                      <a:pt x="407" y="57"/>
                    </a:lnTo>
                    <a:lnTo>
                      <a:pt x="436" y="37"/>
                    </a:lnTo>
                    <a:lnTo>
                      <a:pt x="466" y="18"/>
                    </a:lnTo>
                    <a:lnTo>
                      <a:pt x="495" y="0"/>
                    </a:lnTo>
                    <a:lnTo>
                      <a:pt x="436" y="391"/>
                    </a:lnTo>
                    <a:lnTo>
                      <a:pt x="417" y="408"/>
                    </a:lnTo>
                    <a:lnTo>
                      <a:pt x="398" y="426"/>
                    </a:lnTo>
                    <a:lnTo>
                      <a:pt x="379" y="442"/>
                    </a:lnTo>
                    <a:lnTo>
                      <a:pt x="361" y="460"/>
                    </a:lnTo>
                    <a:lnTo>
                      <a:pt x="345" y="479"/>
                    </a:lnTo>
                    <a:lnTo>
                      <a:pt x="328" y="497"/>
                    </a:lnTo>
                    <a:lnTo>
                      <a:pt x="311" y="516"/>
                    </a:lnTo>
                    <a:lnTo>
                      <a:pt x="295" y="537"/>
                    </a:lnTo>
                    <a:lnTo>
                      <a:pt x="280" y="556"/>
                    </a:lnTo>
                    <a:lnTo>
                      <a:pt x="265" y="576"/>
                    </a:lnTo>
                    <a:lnTo>
                      <a:pt x="252" y="596"/>
                    </a:lnTo>
                    <a:lnTo>
                      <a:pt x="238" y="616"/>
                    </a:lnTo>
                    <a:lnTo>
                      <a:pt x="226" y="636"/>
                    </a:lnTo>
                    <a:lnTo>
                      <a:pt x="214" y="657"/>
                    </a:lnTo>
                    <a:lnTo>
                      <a:pt x="203" y="679"/>
                    </a:lnTo>
                    <a:lnTo>
                      <a:pt x="191" y="699"/>
                    </a:lnTo>
                    <a:close/>
                  </a:path>
                </a:pathLst>
              </a:custGeom>
              <a:solidFill>
                <a:srgbClr val="F1C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36"/>
              <p:cNvSpPr>
                <a:spLocks noEditPoints="1"/>
              </p:cNvSpPr>
              <p:nvPr/>
            </p:nvSpPr>
            <p:spPr bwMode="auto">
              <a:xfrm>
                <a:off x="536" y="2623"/>
                <a:ext cx="75" cy="331"/>
              </a:xfrm>
              <a:custGeom>
                <a:avLst/>
                <a:gdLst>
                  <a:gd name="T0" fmla="*/ 0 w 520"/>
                  <a:gd name="T1" fmla="*/ 2148 h 2317"/>
                  <a:gd name="T2" fmla="*/ 93 w 520"/>
                  <a:gd name="T3" fmla="*/ 1527 h 2317"/>
                  <a:gd name="T4" fmla="*/ 108 w 520"/>
                  <a:gd name="T5" fmla="*/ 1568 h 2317"/>
                  <a:gd name="T6" fmla="*/ 126 w 520"/>
                  <a:gd name="T7" fmla="*/ 1607 h 2317"/>
                  <a:gd name="T8" fmla="*/ 144 w 520"/>
                  <a:gd name="T9" fmla="*/ 1644 h 2317"/>
                  <a:gd name="T10" fmla="*/ 164 w 520"/>
                  <a:gd name="T11" fmla="*/ 1679 h 2317"/>
                  <a:gd name="T12" fmla="*/ 184 w 520"/>
                  <a:gd name="T13" fmla="*/ 1712 h 2317"/>
                  <a:gd name="T14" fmla="*/ 206 w 520"/>
                  <a:gd name="T15" fmla="*/ 1743 h 2317"/>
                  <a:gd name="T16" fmla="*/ 228 w 520"/>
                  <a:gd name="T17" fmla="*/ 1774 h 2317"/>
                  <a:gd name="T18" fmla="*/ 250 w 520"/>
                  <a:gd name="T19" fmla="*/ 1802 h 2317"/>
                  <a:gd name="T20" fmla="*/ 173 w 520"/>
                  <a:gd name="T21" fmla="*/ 2317 h 2317"/>
                  <a:gd name="T22" fmla="*/ 150 w 520"/>
                  <a:gd name="T23" fmla="*/ 2298 h 2317"/>
                  <a:gd name="T24" fmla="*/ 127 w 520"/>
                  <a:gd name="T25" fmla="*/ 2278 h 2317"/>
                  <a:gd name="T26" fmla="*/ 105 w 520"/>
                  <a:gd name="T27" fmla="*/ 2258 h 2317"/>
                  <a:gd name="T28" fmla="*/ 84 w 520"/>
                  <a:gd name="T29" fmla="*/ 2237 h 2317"/>
                  <a:gd name="T30" fmla="*/ 61 w 520"/>
                  <a:gd name="T31" fmla="*/ 2215 h 2317"/>
                  <a:gd name="T32" fmla="*/ 41 w 520"/>
                  <a:gd name="T33" fmla="*/ 2194 h 2317"/>
                  <a:gd name="T34" fmla="*/ 20 w 520"/>
                  <a:gd name="T35" fmla="*/ 2171 h 2317"/>
                  <a:gd name="T36" fmla="*/ 0 w 520"/>
                  <a:gd name="T37" fmla="*/ 2148 h 2317"/>
                  <a:gd name="T38" fmla="*/ 237 w 520"/>
                  <a:gd name="T39" fmla="*/ 564 h 2317"/>
                  <a:gd name="T40" fmla="*/ 302 w 520"/>
                  <a:gd name="T41" fmla="*/ 132 h 2317"/>
                  <a:gd name="T42" fmla="*/ 328 w 520"/>
                  <a:gd name="T43" fmla="*/ 113 h 2317"/>
                  <a:gd name="T44" fmla="*/ 355 w 520"/>
                  <a:gd name="T45" fmla="*/ 95 h 2317"/>
                  <a:gd name="T46" fmla="*/ 381 w 520"/>
                  <a:gd name="T47" fmla="*/ 77 h 2317"/>
                  <a:gd name="T48" fmla="*/ 408 w 520"/>
                  <a:gd name="T49" fmla="*/ 60 h 2317"/>
                  <a:gd name="T50" fmla="*/ 436 w 520"/>
                  <a:gd name="T51" fmla="*/ 45 h 2317"/>
                  <a:gd name="T52" fmla="*/ 463 w 520"/>
                  <a:gd name="T53" fmla="*/ 29 h 2317"/>
                  <a:gd name="T54" fmla="*/ 492 w 520"/>
                  <a:gd name="T55" fmla="*/ 13 h 2317"/>
                  <a:gd name="T56" fmla="*/ 520 w 520"/>
                  <a:gd name="T57" fmla="*/ 0 h 2317"/>
                  <a:gd name="T58" fmla="*/ 465 w 520"/>
                  <a:gd name="T59" fmla="*/ 368 h 2317"/>
                  <a:gd name="T60" fmla="*/ 433 w 520"/>
                  <a:gd name="T61" fmla="*/ 390 h 2317"/>
                  <a:gd name="T62" fmla="*/ 402 w 520"/>
                  <a:gd name="T63" fmla="*/ 412 h 2317"/>
                  <a:gd name="T64" fmla="*/ 371 w 520"/>
                  <a:gd name="T65" fmla="*/ 434 h 2317"/>
                  <a:gd name="T66" fmla="*/ 342 w 520"/>
                  <a:gd name="T67" fmla="*/ 459 h 2317"/>
                  <a:gd name="T68" fmla="*/ 314 w 520"/>
                  <a:gd name="T69" fmla="*/ 484 h 2317"/>
                  <a:gd name="T70" fmla="*/ 287 w 520"/>
                  <a:gd name="T71" fmla="*/ 511 h 2317"/>
                  <a:gd name="T72" fmla="*/ 262 w 520"/>
                  <a:gd name="T73" fmla="*/ 537 h 2317"/>
                  <a:gd name="T74" fmla="*/ 237 w 520"/>
                  <a:gd name="T75" fmla="*/ 564 h 2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0" h="2317">
                    <a:moveTo>
                      <a:pt x="0" y="2148"/>
                    </a:moveTo>
                    <a:lnTo>
                      <a:pt x="93" y="1527"/>
                    </a:lnTo>
                    <a:lnTo>
                      <a:pt x="108" y="1568"/>
                    </a:lnTo>
                    <a:lnTo>
                      <a:pt x="126" y="1607"/>
                    </a:lnTo>
                    <a:lnTo>
                      <a:pt x="144" y="1644"/>
                    </a:lnTo>
                    <a:lnTo>
                      <a:pt x="164" y="1679"/>
                    </a:lnTo>
                    <a:lnTo>
                      <a:pt x="184" y="1712"/>
                    </a:lnTo>
                    <a:lnTo>
                      <a:pt x="206" y="1743"/>
                    </a:lnTo>
                    <a:lnTo>
                      <a:pt x="228" y="1774"/>
                    </a:lnTo>
                    <a:lnTo>
                      <a:pt x="250" y="1802"/>
                    </a:lnTo>
                    <a:lnTo>
                      <a:pt x="173" y="2317"/>
                    </a:lnTo>
                    <a:lnTo>
                      <a:pt x="150" y="2298"/>
                    </a:lnTo>
                    <a:lnTo>
                      <a:pt x="127" y="2278"/>
                    </a:lnTo>
                    <a:lnTo>
                      <a:pt x="105" y="2258"/>
                    </a:lnTo>
                    <a:lnTo>
                      <a:pt x="84" y="2237"/>
                    </a:lnTo>
                    <a:lnTo>
                      <a:pt x="61" y="2215"/>
                    </a:lnTo>
                    <a:lnTo>
                      <a:pt x="41" y="2194"/>
                    </a:lnTo>
                    <a:lnTo>
                      <a:pt x="20" y="2171"/>
                    </a:lnTo>
                    <a:lnTo>
                      <a:pt x="0" y="2148"/>
                    </a:lnTo>
                    <a:close/>
                    <a:moveTo>
                      <a:pt x="237" y="564"/>
                    </a:moveTo>
                    <a:lnTo>
                      <a:pt x="302" y="132"/>
                    </a:lnTo>
                    <a:lnTo>
                      <a:pt x="328" y="113"/>
                    </a:lnTo>
                    <a:lnTo>
                      <a:pt x="355" y="95"/>
                    </a:lnTo>
                    <a:lnTo>
                      <a:pt x="381" y="77"/>
                    </a:lnTo>
                    <a:lnTo>
                      <a:pt x="408" y="60"/>
                    </a:lnTo>
                    <a:lnTo>
                      <a:pt x="436" y="45"/>
                    </a:lnTo>
                    <a:lnTo>
                      <a:pt x="463" y="29"/>
                    </a:lnTo>
                    <a:lnTo>
                      <a:pt x="492" y="13"/>
                    </a:lnTo>
                    <a:lnTo>
                      <a:pt x="520" y="0"/>
                    </a:lnTo>
                    <a:lnTo>
                      <a:pt x="465" y="368"/>
                    </a:lnTo>
                    <a:lnTo>
                      <a:pt x="433" y="390"/>
                    </a:lnTo>
                    <a:lnTo>
                      <a:pt x="402" y="412"/>
                    </a:lnTo>
                    <a:lnTo>
                      <a:pt x="371" y="434"/>
                    </a:lnTo>
                    <a:lnTo>
                      <a:pt x="342" y="459"/>
                    </a:lnTo>
                    <a:lnTo>
                      <a:pt x="314" y="484"/>
                    </a:lnTo>
                    <a:lnTo>
                      <a:pt x="287" y="511"/>
                    </a:lnTo>
                    <a:lnTo>
                      <a:pt x="262" y="537"/>
                    </a:lnTo>
                    <a:lnTo>
                      <a:pt x="237" y="564"/>
                    </a:lnTo>
                    <a:close/>
                  </a:path>
                </a:pathLst>
              </a:custGeom>
              <a:solidFill>
                <a:srgbClr val="EFCA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37"/>
              <p:cNvSpPr>
                <a:spLocks noEditPoints="1"/>
              </p:cNvSpPr>
              <p:nvPr/>
            </p:nvSpPr>
            <p:spPr bwMode="auto">
              <a:xfrm>
                <a:off x="549" y="2616"/>
                <a:ext cx="77" cy="347"/>
              </a:xfrm>
              <a:custGeom>
                <a:avLst/>
                <a:gdLst>
                  <a:gd name="T0" fmla="*/ 0 w 540"/>
                  <a:gd name="T1" fmla="*/ 2286 h 2431"/>
                  <a:gd name="T2" fmla="*/ 83 w 540"/>
                  <a:gd name="T3" fmla="*/ 1731 h 2431"/>
                  <a:gd name="T4" fmla="*/ 101 w 540"/>
                  <a:gd name="T5" fmla="*/ 1761 h 2431"/>
                  <a:gd name="T6" fmla="*/ 121 w 540"/>
                  <a:gd name="T7" fmla="*/ 1791 h 2431"/>
                  <a:gd name="T8" fmla="*/ 141 w 540"/>
                  <a:gd name="T9" fmla="*/ 1817 h 2431"/>
                  <a:gd name="T10" fmla="*/ 161 w 540"/>
                  <a:gd name="T11" fmla="*/ 1843 h 2431"/>
                  <a:gd name="T12" fmla="*/ 182 w 540"/>
                  <a:gd name="T13" fmla="*/ 1868 h 2431"/>
                  <a:gd name="T14" fmla="*/ 204 w 540"/>
                  <a:gd name="T15" fmla="*/ 1890 h 2431"/>
                  <a:gd name="T16" fmla="*/ 225 w 540"/>
                  <a:gd name="T17" fmla="*/ 1913 h 2431"/>
                  <a:gd name="T18" fmla="*/ 246 w 540"/>
                  <a:gd name="T19" fmla="*/ 1932 h 2431"/>
                  <a:gd name="T20" fmla="*/ 248 w 540"/>
                  <a:gd name="T21" fmla="*/ 1934 h 2431"/>
                  <a:gd name="T22" fmla="*/ 251 w 540"/>
                  <a:gd name="T23" fmla="*/ 1936 h 2431"/>
                  <a:gd name="T24" fmla="*/ 177 w 540"/>
                  <a:gd name="T25" fmla="*/ 2431 h 2431"/>
                  <a:gd name="T26" fmla="*/ 153 w 540"/>
                  <a:gd name="T27" fmla="*/ 2414 h 2431"/>
                  <a:gd name="T28" fmla="*/ 131 w 540"/>
                  <a:gd name="T29" fmla="*/ 2398 h 2431"/>
                  <a:gd name="T30" fmla="*/ 107 w 540"/>
                  <a:gd name="T31" fmla="*/ 2380 h 2431"/>
                  <a:gd name="T32" fmla="*/ 85 w 540"/>
                  <a:gd name="T33" fmla="*/ 2362 h 2431"/>
                  <a:gd name="T34" fmla="*/ 64 w 540"/>
                  <a:gd name="T35" fmla="*/ 2344 h 2431"/>
                  <a:gd name="T36" fmla="*/ 41 w 540"/>
                  <a:gd name="T37" fmla="*/ 2325 h 2431"/>
                  <a:gd name="T38" fmla="*/ 20 w 540"/>
                  <a:gd name="T39" fmla="*/ 2305 h 2431"/>
                  <a:gd name="T40" fmla="*/ 0 w 540"/>
                  <a:gd name="T41" fmla="*/ 2286 h 2431"/>
                  <a:gd name="T42" fmla="*/ 267 w 540"/>
                  <a:gd name="T43" fmla="*/ 495 h 2431"/>
                  <a:gd name="T44" fmla="*/ 326 w 540"/>
                  <a:gd name="T45" fmla="*/ 104 h 2431"/>
                  <a:gd name="T46" fmla="*/ 351 w 540"/>
                  <a:gd name="T47" fmla="*/ 88 h 2431"/>
                  <a:gd name="T48" fmla="*/ 378 w 540"/>
                  <a:gd name="T49" fmla="*/ 74 h 2431"/>
                  <a:gd name="T50" fmla="*/ 404 w 540"/>
                  <a:gd name="T51" fmla="*/ 60 h 2431"/>
                  <a:gd name="T52" fmla="*/ 431 w 540"/>
                  <a:gd name="T53" fmla="*/ 47 h 2431"/>
                  <a:gd name="T54" fmla="*/ 458 w 540"/>
                  <a:gd name="T55" fmla="*/ 35 h 2431"/>
                  <a:gd name="T56" fmla="*/ 486 w 540"/>
                  <a:gd name="T57" fmla="*/ 22 h 2431"/>
                  <a:gd name="T58" fmla="*/ 512 w 540"/>
                  <a:gd name="T59" fmla="*/ 10 h 2431"/>
                  <a:gd name="T60" fmla="*/ 540 w 540"/>
                  <a:gd name="T61" fmla="*/ 0 h 2431"/>
                  <a:gd name="T62" fmla="*/ 487 w 540"/>
                  <a:gd name="T63" fmla="*/ 357 h 2431"/>
                  <a:gd name="T64" fmla="*/ 458 w 540"/>
                  <a:gd name="T65" fmla="*/ 371 h 2431"/>
                  <a:gd name="T66" fmla="*/ 429 w 540"/>
                  <a:gd name="T67" fmla="*/ 386 h 2431"/>
                  <a:gd name="T68" fmla="*/ 399 w 540"/>
                  <a:gd name="T69" fmla="*/ 402 h 2431"/>
                  <a:gd name="T70" fmla="*/ 371 w 540"/>
                  <a:gd name="T71" fmla="*/ 419 h 2431"/>
                  <a:gd name="T72" fmla="*/ 345 w 540"/>
                  <a:gd name="T73" fmla="*/ 437 h 2431"/>
                  <a:gd name="T74" fmla="*/ 318 w 540"/>
                  <a:gd name="T75" fmla="*/ 456 h 2431"/>
                  <a:gd name="T76" fmla="*/ 292 w 540"/>
                  <a:gd name="T77" fmla="*/ 475 h 2431"/>
                  <a:gd name="T78" fmla="*/ 267 w 540"/>
                  <a:gd name="T79" fmla="*/ 495 h 2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0" h="2431">
                    <a:moveTo>
                      <a:pt x="0" y="2286"/>
                    </a:moveTo>
                    <a:lnTo>
                      <a:pt x="83" y="1731"/>
                    </a:lnTo>
                    <a:lnTo>
                      <a:pt x="101" y="1761"/>
                    </a:lnTo>
                    <a:lnTo>
                      <a:pt x="121" y="1791"/>
                    </a:lnTo>
                    <a:lnTo>
                      <a:pt x="141" y="1817"/>
                    </a:lnTo>
                    <a:lnTo>
                      <a:pt x="161" y="1843"/>
                    </a:lnTo>
                    <a:lnTo>
                      <a:pt x="182" y="1868"/>
                    </a:lnTo>
                    <a:lnTo>
                      <a:pt x="204" y="1890"/>
                    </a:lnTo>
                    <a:lnTo>
                      <a:pt x="225" y="1913"/>
                    </a:lnTo>
                    <a:lnTo>
                      <a:pt x="246" y="1932"/>
                    </a:lnTo>
                    <a:lnTo>
                      <a:pt x="248" y="1934"/>
                    </a:lnTo>
                    <a:lnTo>
                      <a:pt x="251" y="1936"/>
                    </a:lnTo>
                    <a:lnTo>
                      <a:pt x="177" y="2431"/>
                    </a:lnTo>
                    <a:lnTo>
                      <a:pt x="153" y="2414"/>
                    </a:lnTo>
                    <a:lnTo>
                      <a:pt x="131" y="2398"/>
                    </a:lnTo>
                    <a:lnTo>
                      <a:pt x="107" y="2380"/>
                    </a:lnTo>
                    <a:lnTo>
                      <a:pt x="85" y="2362"/>
                    </a:lnTo>
                    <a:lnTo>
                      <a:pt x="64" y="2344"/>
                    </a:lnTo>
                    <a:lnTo>
                      <a:pt x="41" y="2325"/>
                    </a:lnTo>
                    <a:lnTo>
                      <a:pt x="20" y="2305"/>
                    </a:lnTo>
                    <a:lnTo>
                      <a:pt x="0" y="2286"/>
                    </a:lnTo>
                    <a:close/>
                    <a:moveTo>
                      <a:pt x="267" y="495"/>
                    </a:moveTo>
                    <a:lnTo>
                      <a:pt x="326" y="104"/>
                    </a:lnTo>
                    <a:lnTo>
                      <a:pt x="351" y="88"/>
                    </a:lnTo>
                    <a:lnTo>
                      <a:pt x="378" y="74"/>
                    </a:lnTo>
                    <a:lnTo>
                      <a:pt x="404" y="60"/>
                    </a:lnTo>
                    <a:lnTo>
                      <a:pt x="431" y="47"/>
                    </a:lnTo>
                    <a:lnTo>
                      <a:pt x="458" y="35"/>
                    </a:lnTo>
                    <a:lnTo>
                      <a:pt x="486" y="22"/>
                    </a:lnTo>
                    <a:lnTo>
                      <a:pt x="512" y="10"/>
                    </a:lnTo>
                    <a:lnTo>
                      <a:pt x="540" y="0"/>
                    </a:lnTo>
                    <a:lnTo>
                      <a:pt x="487" y="357"/>
                    </a:lnTo>
                    <a:lnTo>
                      <a:pt x="458" y="371"/>
                    </a:lnTo>
                    <a:lnTo>
                      <a:pt x="429" y="386"/>
                    </a:lnTo>
                    <a:lnTo>
                      <a:pt x="399" y="402"/>
                    </a:lnTo>
                    <a:lnTo>
                      <a:pt x="371" y="419"/>
                    </a:lnTo>
                    <a:lnTo>
                      <a:pt x="345" y="437"/>
                    </a:lnTo>
                    <a:lnTo>
                      <a:pt x="318" y="456"/>
                    </a:lnTo>
                    <a:lnTo>
                      <a:pt x="292" y="475"/>
                    </a:lnTo>
                    <a:lnTo>
                      <a:pt x="267" y="495"/>
                    </a:lnTo>
                    <a:close/>
                  </a:path>
                </a:pathLst>
              </a:custGeom>
              <a:solidFill>
                <a:srgbClr val="EEC5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38"/>
              <p:cNvSpPr>
                <a:spLocks noEditPoints="1"/>
              </p:cNvSpPr>
              <p:nvPr/>
            </p:nvSpPr>
            <p:spPr bwMode="auto">
              <a:xfrm>
                <a:off x="561" y="2611"/>
                <a:ext cx="80" cy="361"/>
              </a:xfrm>
              <a:custGeom>
                <a:avLst/>
                <a:gdLst>
                  <a:gd name="T0" fmla="*/ 77 w 558"/>
                  <a:gd name="T1" fmla="*/ 1884 h 2527"/>
                  <a:gd name="T2" fmla="*/ 118 w 558"/>
                  <a:gd name="T3" fmla="*/ 1929 h 2527"/>
                  <a:gd name="T4" fmla="*/ 159 w 558"/>
                  <a:gd name="T5" fmla="*/ 1968 h 2527"/>
                  <a:gd name="T6" fmla="*/ 205 w 558"/>
                  <a:gd name="T7" fmla="*/ 2007 h 2527"/>
                  <a:gd name="T8" fmla="*/ 252 w 558"/>
                  <a:gd name="T9" fmla="*/ 2043 h 2527"/>
                  <a:gd name="T10" fmla="*/ 167 w 558"/>
                  <a:gd name="T11" fmla="*/ 2518 h 2527"/>
                  <a:gd name="T12" fmla="*/ 114 w 558"/>
                  <a:gd name="T13" fmla="*/ 2484 h 2527"/>
                  <a:gd name="T14" fmla="*/ 37 w 558"/>
                  <a:gd name="T15" fmla="*/ 2429 h 2527"/>
                  <a:gd name="T16" fmla="*/ 292 w 558"/>
                  <a:gd name="T17" fmla="*/ 450 h 2527"/>
                  <a:gd name="T18" fmla="*/ 373 w 558"/>
                  <a:gd name="T19" fmla="*/ 70 h 2527"/>
                  <a:gd name="T20" fmla="*/ 424 w 558"/>
                  <a:gd name="T21" fmla="*/ 47 h 2527"/>
                  <a:gd name="T22" fmla="*/ 477 w 558"/>
                  <a:gd name="T23" fmla="*/ 27 h 2527"/>
                  <a:gd name="T24" fmla="*/ 531 w 558"/>
                  <a:gd name="T25" fmla="*/ 9 h 2527"/>
                  <a:gd name="T26" fmla="*/ 505 w 558"/>
                  <a:gd name="T27" fmla="*/ 352 h 2527"/>
                  <a:gd name="T28" fmla="*/ 449 w 558"/>
                  <a:gd name="T29" fmla="*/ 372 h 2527"/>
                  <a:gd name="T30" fmla="*/ 395 w 558"/>
                  <a:gd name="T31" fmla="*/ 395 h 2527"/>
                  <a:gd name="T32" fmla="*/ 343 w 558"/>
                  <a:gd name="T33" fmla="*/ 421 h 2527"/>
                  <a:gd name="T34" fmla="*/ 292 w 558"/>
                  <a:gd name="T35" fmla="*/ 450 h 2527"/>
                  <a:gd name="T36" fmla="*/ 347 w 558"/>
                  <a:gd name="T37" fmla="*/ 1407 h 2527"/>
                  <a:gd name="T38" fmla="*/ 328 w 558"/>
                  <a:gd name="T39" fmla="*/ 1346 h 2527"/>
                  <a:gd name="T40" fmla="*/ 315 w 558"/>
                  <a:gd name="T41" fmla="*/ 1285 h 2527"/>
                  <a:gd name="T42" fmla="*/ 307 w 558"/>
                  <a:gd name="T43" fmla="*/ 1223 h 2527"/>
                  <a:gd name="T44" fmla="*/ 305 w 558"/>
                  <a:gd name="T45" fmla="*/ 1161 h 2527"/>
                  <a:gd name="T46" fmla="*/ 307 w 558"/>
                  <a:gd name="T47" fmla="*/ 1102 h 2527"/>
                  <a:gd name="T48" fmla="*/ 312 w 558"/>
                  <a:gd name="T49" fmla="*/ 1043 h 2527"/>
                  <a:gd name="T50" fmla="*/ 321 w 558"/>
                  <a:gd name="T51" fmla="*/ 986 h 2527"/>
                  <a:gd name="T52" fmla="*/ 334 w 558"/>
                  <a:gd name="T53" fmla="*/ 931 h 2527"/>
                  <a:gd name="T54" fmla="*/ 347 w 558"/>
                  <a:gd name="T55" fmla="*/ 879 h 2527"/>
                  <a:gd name="T56" fmla="*/ 363 w 558"/>
                  <a:gd name="T57" fmla="*/ 830 h 2527"/>
                  <a:gd name="T58" fmla="*/ 395 w 558"/>
                  <a:gd name="T59" fmla="*/ 743 h 2527"/>
                  <a:gd name="T60" fmla="*/ 428 w 558"/>
                  <a:gd name="T61" fmla="*/ 674 h 2527"/>
                  <a:gd name="T62" fmla="*/ 455 w 558"/>
                  <a:gd name="T63" fmla="*/ 627 h 2527"/>
                  <a:gd name="T64" fmla="*/ 440 w 558"/>
                  <a:gd name="T65" fmla="*/ 654 h 2527"/>
                  <a:gd name="T66" fmla="*/ 428 w 558"/>
                  <a:gd name="T67" fmla="*/ 685 h 2527"/>
                  <a:gd name="T68" fmla="*/ 419 w 558"/>
                  <a:gd name="T69" fmla="*/ 718 h 2527"/>
                  <a:gd name="T70" fmla="*/ 413 w 558"/>
                  <a:gd name="T71" fmla="*/ 753 h 2527"/>
                  <a:gd name="T72" fmla="*/ 410 w 558"/>
                  <a:gd name="T73" fmla="*/ 790 h 2527"/>
                  <a:gd name="T74" fmla="*/ 411 w 558"/>
                  <a:gd name="T75" fmla="*/ 829 h 2527"/>
                  <a:gd name="T76" fmla="*/ 415 w 558"/>
                  <a:gd name="T77" fmla="*/ 868 h 2527"/>
                  <a:gd name="T78" fmla="*/ 422 w 558"/>
                  <a:gd name="T79" fmla="*/ 908 h 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8" h="2527">
                    <a:moveTo>
                      <a:pt x="0" y="2399"/>
                    </a:moveTo>
                    <a:lnTo>
                      <a:pt x="77" y="1884"/>
                    </a:lnTo>
                    <a:lnTo>
                      <a:pt x="98" y="1906"/>
                    </a:lnTo>
                    <a:lnTo>
                      <a:pt x="118" y="1929"/>
                    </a:lnTo>
                    <a:lnTo>
                      <a:pt x="138" y="1949"/>
                    </a:lnTo>
                    <a:lnTo>
                      <a:pt x="159" y="1968"/>
                    </a:lnTo>
                    <a:lnTo>
                      <a:pt x="182" y="1988"/>
                    </a:lnTo>
                    <a:lnTo>
                      <a:pt x="205" y="2007"/>
                    </a:lnTo>
                    <a:lnTo>
                      <a:pt x="229" y="2025"/>
                    </a:lnTo>
                    <a:lnTo>
                      <a:pt x="252" y="2043"/>
                    </a:lnTo>
                    <a:lnTo>
                      <a:pt x="180" y="2527"/>
                    </a:lnTo>
                    <a:lnTo>
                      <a:pt x="167" y="2518"/>
                    </a:lnTo>
                    <a:lnTo>
                      <a:pt x="154" y="2510"/>
                    </a:lnTo>
                    <a:lnTo>
                      <a:pt x="114" y="2484"/>
                    </a:lnTo>
                    <a:lnTo>
                      <a:pt x="75" y="2457"/>
                    </a:lnTo>
                    <a:lnTo>
                      <a:pt x="37" y="2429"/>
                    </a:lnTo>
                    <a:lnTo>
                      <a:pt x="0" y="2399"/>
                    </a:lnTo>
                    <a:close/>
                    <a:moveTo>
                      <a:pt x="292" y="450"/>
                    </a:moveTo>
                    <a:lnTo>
                      <a:pt x="347" y="82"/>
                    </a:lnTo>
                    <a:lnTo>
                      <a:pt x="373" y="70"/>
                    </a:lnTo>
                    <a:lnTo>
                      <a:pt x="399" y="58"/>
                    </a:lnTo>
                    <a:lnTo>
                      <a:pt x="424" y="47"/>
                    </a:lnTo>
                    <a:lnTo>
                      <a:pt x="451" y="36"/>
                    </a:lnTo>
                    <a:lnTo>
                      <a:pt x="477" y="27"/>
                    </a:lnTo>
                    <a:lnTo>
                      <a:pt x="504" y="17"/>
                    </a:lnTo>
                    <a:lnTo>
                      <a:pt x="531" y="9"/>
                    </a:lnTo>
                    <a:lnTo>
                      <a:pt x="558" y="0"/>
                    </a:lnTo>
                    <a:lnTo>
                      <a:pt x="505" y="352"/>
                    </a:lnTo>
                    <a:lnTo>
                      <a:pt x="477" y="362"/>
                    </a:lnTo>
                    <a:lnTo>
                      <a:pt x="449" y="372"/>
                    </a:lnTo>
                    <a:lnTo>
                      <a:pt x="422" y="383"/>
                    </a:lnTo>
                    <a:lnTo>
                      <a:pt x="395" y="395"/>
                    </a:lnTo>
                    <a:lnTo>
                      <a:pt x="368" y="408"/>
                    </a:lnTo>
                    <a:lnTo>
                      <a:pt x="343" y="421"/>
                    </a:lnTo>
                    <a:lnTo>
                      <a:pt x="317" y="436"/>
                    </a:lnTo>
                    <a:lnTo>
                      <a:pt x="292" y="450"/>
                    </a:lnTo>
                    <a:close/>
                    <a:moveTo>
                      <a:pt x="422" y="908"/>
                    </a:moveTo>
                    <a:lnTo>
                      <a:pt x="347" y="1407"/>
                    </a:lnTo>
                    <a:lnTo>
                      <a:pt x="337" y="1376"/>
                    </a:lnTo>
                    <a:lnTo>
                      <a:pt x="328" y="1346"/>
                    </a:lnTo>
                    <a:lnTo>
                      <a:pt x="320" y="1315"/>
                    </a:lnTo>
                    <a:lnTo>
                      <a:pt x="315" y="1285"/>
                    </a:lnTo>
                    <a:lnTo>
                      <a:pt x="310" y="1253"/>
                    </a:lnTo>
                    <a:lnTo>
                      <a:pt x="307" y="1223"/>
                    </a:lnTo>
                    <a:lnTo>
                      <a:pt x="306" y="1193"/>
                    </a:lnTo>
                    <a:lnTo>
                      <a:pt x="305" y="1161"/>
                    </a:lnTo>
                    <a:lnTo>
                      <a:pt x="306" y="1131"/>
                    </a:lnTo>
                    <a:lnTo>
                      <a:pt x="307" y="1102"/>
                    </a:lnTo>
                    <a:lnTo>
                      <a:pt x="309" y="1072"/>
                    </a:lnTo>
                    <a:lnTo>
                      <a:pt x="312" y="1043"/>
                    </a:lnTo>
                    <a:lnTo>
                      <a:pt x="317" y="1014"/>
                    </a:lnTo>
                    <a:lnTo>
                      <a:pt x="321" y="986"/>
                    </a:lnTo>
                    <a:lnTo>
                      <a:pt x="327" y="958"/>
                    </a:lnTo>
                    <a:lnTo>
                      <a:pt x="334" y="931"/>
                    </a:lnTo>
                    <a:lnTo>
                      <a:pt x="339" y="905"/>
                    </a:lnTo>
                    <a:lnTo>
                      <a:pt x="347" y="879"/>
                    </a:lnTo>
                    <a:lnTo>
                      <a:pt x="355" y="853"/>
                    </a:lnTo>
                    <a:lnTo>
                      <a:pt x="363" y="830"/>
                    </a:lnTo>
                    <a:lnTo>
                      <a:pt x="378" y="784"/>
                    </a:lnTo>
                    <a:lnTo>
                      <a:pt x="395" y="743"/>
                    </a:lnTo>
                    <a:lnTo>
                      <a:pt x="412" y="706"/>
                    </a:lnTo>
                    <a:lnTo>
                      <a:pt x="428" y="674"/>
                    </a:lnTo>
                    <a:lnTo>
                      <a:pt x="442" y="647"/>
                    </a:lnTo>
                    <a:lnTo>
                      <a:pt x="455" y="627"/>
                    </a:lnTo>
                    <a:lnTo>
                      <a:pt x="447" y="641"/>
                    </a:lnTo>
                    <a:lnTo>
                      <a:pt x="440" y="654"/>
                    </a:lnTo>
                    <a:lnTo>
                      <a:pt x="433" y="670"/>
                    </a:lnTo>
                    <a:lnTo>
                      <a:pt x="428" y="685"/>
                    </a:lnTo>
                    <a:lnTo>
                      <a:pt x="422" y="701"/>
                    </a:lnTo>
                    <a:lnTo>
                      <a:pt x="419" y="718"/>
                    </a:lnTo>
                    <a:lnTo>
                      <a:pt x="415" y="736"/>
                    </a:lnTo>
                    <a:lnTo>
                      <a:pt x="413" y="753"/>
                    </a:lnTo>
                    <a:lnTo>
                      <a:pt x="411" y="772"/>
                    </a:lnTo>
                    <a:lnTo>
                      <a:pt x="410" y="790"/>
                    </a:lnTo>
                    <a:lnTo>
                      <a:pt x="410" y="809"/>
                    </a:lnTo>
                    <a:lnTo>
                      <a:pt x="411" y="829"/>
                    </a:lnTo>
                    <a:lnTo>
                      <a:pt x="412" y="848"/>
                    </a:lnTo>
                    <a:lnTo>
                      <a:pt x="415" y="868"/>
                    </a:lnTo>
                    <a:lnTo>
                      <a:pt x="418" y="888"/>
                    </a:lnTo>
                    <a:lnTo>
                      <a:pt x="422" y="908"/>
                    </a:lnTo>
                    <a:close/>
                  </a:path>
                </a:pathLst>
              </a:custGeom>
              <a:solidFill>
                <a:srgbClr val="ECC0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39"/>
              <p:cNvSpPr>
                <a:spLocks noEditPoints="1"/>
              </p:cNvSpPr>
              <p:nvPr/>
            </p:nvSpPr>
            <p:spPr bwMode="auto">
              <a:xfrm>
                <a:off x="574" y="2607"/>
                <a:ext cx="82" cy="372"/>
              </a:xfrm>
              <a:custGeom>
                <a:avLst/>
                <a:gdLst>
                  <a:gd name="T0" fmla="*/ 74 w 571"/>
                  <a:gd name="T1" fmla="*/ 1997 h 2604"/>
                  <a:gd name="T2" fmla="*/ 116 w 571"/>
                  <a:gd name="T3" fmla="*/ 2033 h 2604"/>
                  <a:gd name="T4" fmla="*/ 160 w 571"/>
                  <a:gd name="T5" fmla="*/ 2067 h 2604"/>
                  <a:gd name="T6" fmla="*/ 206 w 571"/>
                  <a:gd name="T7" fmla="*/ 2098 h 2604"/>
                  <a:gd name="T8" fmla="*/ 253 w 571"/>
                  <a:gd name="T9" fmla="*/ 2127 h 2604"/>
                  <a:gd name="T10" fmla="*/ 152 w 571"/>
                  <a:gd name="T11" fmla="*/ 2587 h 2604"/>
                  <a:gd name="T12" fmla="*/ 94 w 571"/>
                  <a:gd name="T13" fmla="*/ 2553 h 2604"/>
                  <a:gd name="T14" fmla="*/ 48 w 571"/>
                  <a:gd name="T15" fmla="*/ 2525 h 2604"/>
                  <a:gd name="T16" fmla="*/ 15 w 571"/>
                  <a:gd name="T17" fmla="*/ 2503 h 2604"/>
                  <a:gd name="T18" fmla="*/ 310 w 571"/>
                  <a:gd name="T19" fmla="*/ 418 h 2604"/>
                  <a:gd name="T20" fmla="*/ 389 w 571"/>
                  <a:gd name="T21" fmla="*/ 51 h 2604"/>
                  <a:gd name="T22" fmla="*/ 440 w 571"/>
                  <a:gd name="T23" fmla="*/ 34 h 2604"/>
                  <a:gd name="T24" fmla="*/ 492 w 571"/>
                  <a:gd name="T25" fmla="*/ 18 h 2604"/>
                  <a:gd name="T26" fmla="*/ 545 w 571"/>
                  <a:gd name="T27" fmla="*/ 6 h 2604"/>
                  <a:gd name="T28" fmla="*/ 518 w 571"/>
                  <a:gd name="T29" fmla="*/ 351 h 2604"/>
                  <a:gd name="T30" fmla="*/ 464 w 571"/>
                  <a:gd name="T31" fmla="*/ 363 h 2604"/>
                  <a:gd name="T32" fmla="*/ 412 w 571"/>
                  <a:gd name="T33" fmla="*/ 378 h 2604"/>
                  <a:gd name="T34" fmla="*/ 360 w 571"/>
                  <a:gd name="T35" fmla="*/ 397 h 2604"/>
                  <a:gd name="T36" fmla="*/ 310 w 571"/>
                  <a:gd name="T37" fmla="*/ 418 h 2604"/>
                  <a:gd name="T38" fmla="*/ 335 w 571"/>
                  <a:gd name="T39" fmla="*/ 1576 h 2604"/>
                  <a:gd name="T40" fmla="*/ 293 w 571"/>
                  <a:gd name="T41" fmla="*/ 1510 h 2604"/>
                  <a:gd name="T42" fmla="*/ 262 w 571"/>
                  <a:gd name="T43" fmla="*/ 1441 h 2604"/>
                  <a:gd name="T44" fmla="*/ 238 w 571"/>
                  <a:gd name="T45" fmla="*/ 1371 h 2604"/>
                  <a:gd name="T46" fmla="*/ 224 w 571"/>
                  <a:gd name="T47" fmla="*/ 1300 h 2604"/>
                  <a:gd name="T48" fmla="*/ 216 w 571"/>
                  <a:gd name="T49" fmla="*/ 1229 h 2604"/>
                  <a:gd name="T50" fmla="*/ 216 w 571"/>
                  <a:gd name="T51" fmla="*/ 1160 h 2604"/>
                  <a:gd name="T52" fmla="*/ 220 w 571"/>
                  <a:gd name="T53" fmla="*/ 1090 h 2604"/>
                  <a:gd name="T54" fmla="*/ 229 w 571"/>
                  <a:gd name="T55" fmla="*/ 1024 h 2604"/>
                  <a:gd name="T56" fmla="*/ 243 w 571"/>
                  <a:gd name="T57" fmla="*/ 960 h 2604"/>
                  <a:gd name="T58" fmla="*/ 258 w 571"/>
                  <a:gd name="T59" fmla="*/ 900 h 2604"/>
                  <a:gd name="T60" fmla="*/ 276 w 571"/>
                  <a:gd name="T61" fmla="*/ 844 h 2604"/>
                  <a:gd name="T62" fmla="*/ 295 w 571"/>
                  <a:gd name="T63" fmla="*/ 793 h 2604"/>
                  <a:gd name="T64" fmla="*/ 333 w 571"/>
                  <a:gd name="T65" fmla="*/ 708 h 2604"/>
                  <a:gd name="T66" fmla="*/ 365 w 571"/>
                  <a:gd name="T67" fmla="*/ 652 h 2604"/>
                  <a:gd name="T68" fmla="*/ 352 w 571"/>
                  <a:gd name="T69" fmla="*/ 674 h 2604"/>
                  <a:gd name="T70" fmla="*/ 342 w 571"/>
                  <a:gd name="T71" fmla="*/ 696 h 2604"/>
                  <a:gd name="T72" fmla="*/ 334 w 571"/>
                  <a:gd name="T73" fmla="*/ 721 h 2604"/>
                  <a:gd name="T74" fmla="*/ 328 w 571"/>
                  <a:gd name="T75" fmla="*/ 747 h 2604"/>
                  <a:gd name="T76" fmla="*/ 321 w 571"/>
                  <a:gd name="T77" fmla="*/ 802 h 2604"/>
                  <a:gd name="T78" fmla="*/ 322 w 571"/>
                  <a:gd name="T79" fmla="*/ 863 h 2604"/>
                  <a:gd name="T80" fmla="*/ 330 w 571"/>
                  <a:gd name="T81" fmla="*/ 924 h 2604"/>
                  <a:gd name="T82" fmla="*/ 347 w 571"/>
                  <a:gd name="T83" fmla="*/ 987 h 2604"/>
                  <a:gd name="T84" fmla="*/ 371 w 571"/>
                  <a:gd name="T85" fmla="*/ 1050 h 2604"/>
                  <a:gd name="T86" fmla="*/ 405 w 571"/>
                  <a:gd name="T87" fmla="*/ 1110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1" h="2604">
                    <a:moveTo>
                      <a:pt x="0" y="2492"/>
                    </a:moveTo>
                    <a:lnTo>
                      <a:pt x="74" y="1997"/>
                    </a:lnTo>
                    <a:lnTo>
                      <a:pt x="95" y="2015"/>
                    </a:lnTo>
                    <a:lnTo>
                      <a:pt x="116" y="2033"/>
                    </a:lnTo>
                    <a:lnTo>
                      <a:pt x="137" y="2050"/>
                    </a:lnTo>
                    <a:lnTo>
                      <a:pt x="160" y="2067"/>
                    </a:lnTo>
                    <a:lnTo>
                      <a:pt x="182" y="2082"/>
                    </a:lnTo>
                    <a:lnTo>
                      <a:pt x="206" y="2098"/>
                    </a:lnTo>
                    <a:lnTo>
                      <a:pt x="229" y="2113"/>
                    </a:lnTo>
                    <a:lnTo>
                      <a:pt x="253" y="2127"/>
                    </a:lnTo>
                    <a:lnTo>
                      <a:pt x="181" y="2604"/>
                    </a:lnTo>
                    <a:lnTo>
                      <a:pt x="152" y="2587"/>
                    </a:lnTo>
                    <a:lnTo>
                      <a:pt x="123" y="2571"/>
                    </a:lnTo>
                    <a:lnTo>
                      <a:pt x="94" y="2553"/>
                    </a:lnTo>
                    <a:lnTo>
                      <a:pt x="64" y="2535"/>
                    </a:lnTo>
                    <a:lnTo>
                      <a:pt x="48" y="2525"/>
                    </a:lnTo>
                    <a:lnTo>
                      <a:pt x="31" y="2513"/>
                    </a:lnTo>
                    <a:lnTo>
                      <a:pt x="15" y="2503"/>
                    </a:lnTo>
                    <a:lnTo>
                      <a:pt x="0" y="2492"/>
                    </a:lnTo>
                    <a:close/>
                    <a:moveTo>
                      <a:pt x="310" y="418"/>
                    </a:moveTo>
                    <a:lnTo>
                      <a:pt x="363" y="61"/>
                    </a:lnTo>
                    <a:lnTo>
                      <a:pt x="389" y="51"/>
                    </a:lnTo>
                    <a:lnTo>
                      <a:pt x="414" y="42"/>
                    </a:lnTo>
                    <a:lnTo>
                      <a:pt x="440" y="34"/>
                    </a:lnTo>
                    <a:lnTo>
                      <a:pt x="466" y="26"/>
                    </a:lnTo>
                    <a:lnTo>
                      <a:pt x="492" y="18"/>
                    </a:lnTo>
                    <a:lnTo>
                      <a:pt x="518" y="12"/>
                    </a:lnTo>
                    <a:lnTo>
                      <a:pt x="545" y="6"/>
                    </a:lnTo>
                    <a:lnTo>
                      <a:pt x="571" y="0"/>
                    </a:lnTo>
                    <a:lnTo>
                      <a:pt x="518" y="351"/>
                    </a:lnTo>
                    <a:lnTo>
                      <a:pt x="491" y="357"/>
                    </a:lnTo>
                    <a:lnTo>
                      <a:pt x="464" y="363"/>
                    </a:lnTo>
                    <a:lnTo>
                      <a:pt x="437" y="370"/>
                    </a:lnTo>
                    <a:lnTo>
                      <a:pt x="412" y="378"/>
                    </a:lnTo>
                    <a:lnTo>
                      <a:pt x="386" y="387"/>
                    </a:lnTo>
                    <a:lnTo>
                      <a:pt x="360" y="397"/>
                    </a:lnTo>
                    <a:lnTo>
                      <a:pt x="334" y="407"/>
                    </a:lnTo>
                    <a:lnTo>
                      <a:pt x="310" y="418"/>
                    </a:lnTo>
                    <a:close/>
                    <a:moveTo>
                      <a:pt x="405" y="1110"/>
                    </a:moveTo>
                    <a:lnTo>
                      <a:pt x="335" y="1576"/>
                    </a:lnTo>
                    <a:lnTo>
                      <a:pt x="313" y="1544"/>
                    </a:lnTo>
                    <a:lnTo>
                      <a:pt x="293" y="1510"/>
                    </a:lnTo>
                    <a:lnTo>
                      <a:pt x="276" y="1475"/>
                    </a:lnTo>
                    <a:lnTo>
                      <a:pt x="262" y="1441"/>
                    </a:lnTo>
                    <a:lnTo>
                      <a:pt x="248" y="1406"/>
                    </a:lnTo>
                    <a:lnTo>
                      <a:pt x="238" y="1371"/>
                    </a:lnTo>
                    <a:lnTo>
                      <a:pt x="230" y="1335"/>
                    </a:lnTo>
                    <a:lnTo>
                      <a:pt x="224" y="1300"/>
                    </a:lnTo>
                    <a:lnTo>
                      <a:pt x="219" y="1265"/>
                    </a:lnTo>
                    <a:lnTo>
                      <a:pt x="216" y="1229"/>
                    </a:lnTo>
                    <a:lnTo>
                      <a:pt x="215" y="1194"/>
                    </a:lnTo>
                    <a:lnTo>
                      <a:pt x="216" y="1160"/>
                    </a:lnTo>
                    <a:lnTo>
                      <a:pt x="217" y="1125"/>
                    </a:lnTo>
                    <a:lnTo>
                      <a:pt x="220" y="1090"/>
                    </a:lnTo>
                    <a:lnTo>
                      <a:pt x="224" y="1057"/>
                    </a:lnTo>
                    <a:lnTo>
                      <a:pt x="229" y="1024"/>
                    </a:lnTo>
                    <a:lnTo>
                      <a:pt x="235" y="992"/>
                    </a:lnTo>
                    <a:lnTo>
                      <a:pt x="243" y="960"/>
                    </a:lnTo>
                    <a:lnTo>
                      <a:pt x="250" y="930"/>
                    </a:lnTo>
                    <a:lnTo>
                      <a:pt x="258" y="900"/>
                    </a:lnTo>
                    <a:lnTo>
                      <a:pt x="267" y="872"/>
                    </a:lnTo>
                    <a:lnTo>
                      <a:pt x="276" y="844"/>
                    </a:lnTo>
                    <a:lnTo>
                      <a:pt x="285" y="818"/>
                    </a:lnTo>
                    <a:lnTo>
                      <a:pt x="295" y="793"/>
                    </a:lnTo>
                    <a:lnTo>
                      <a:pt x="314" y="747"/>
                    </a:lnTo>
                    <a:lnTo>
                      <a:pt x="333" y="708"/>
                    </a:lnTo>
                    <a:lnTo>
                      <a:pt x="350" y="676"/>
                    </a:lnTo>
                    <a:lnTo>
                      <a:pt x="365" y="652"/>
                    </a:lnTo>
                    <a:lnTo>
                      <a:pt x="358" y="662"/>
                    </a:lnTo>
                    <a:lnTo>
                      <a:pt x="352" y="674"/>
                    </a:lnTo>
                    <a:lnTo>
                      <a:pt x="348" y="685"/>
                    </a:lnTo>
                    <a:lnTo>
                      <a:pt x="342" y="696"/>
                    </a:lnTo>
                    <a:lnTo>
                      <a:pt x="338" y="708"/>
                    </a:lnTo>
                    <a:lnTo>
                      <a:pt x="334" y="721"/>
                    </a:lnTo>
                    <a:lnTo>
                      <a:pt x="331" y="734"/>
                    </a:lnTo>
                    <a:lnTo>
                      <a:pt x="328" y="747"/>
                    </a:lnTo>
                    <a:lnTo>
                      <a:pt x="323" y="774"/>
                    </a:lnTo>
                    <a:lnTo>
                      <a:pt x="321" y="802"/>
                    </a:lnTo>
                    <a:lnTo>
                      <a:pt x="320" y="833"/>
                    </a:lnTo>
                    <a:lnTo>
                      <a:pt x="322" y="863"/>
                    </a:lnTo>
                    <a:lnTo>
                      <a:pt x="325" y="893"/>
                    </a:lnTo>
                    <a:lnTo>
                      <a:pt x="330" y="924"/>
                    </a:lnTo>
                    <a:lnTo>
                      <a:pt x="338" y="956"/>
                    </a:lnTo>
                    <a:lnTo>
                      <a:pt x="347" y="987"/>
                    </a:lnTo>
                    <a:lnTo>
                      <a:pt x="358" y="1018"/>
                    </a:lnTo>
                    <a:lnTo>
                      <a:pt x="371" y="1050"/>
                    </a:lnTo>
                    <a:lnTo>
                      <a:pt x="387" y="1080"/>
                    </a:lnTo>
                    <a:lnTo>
                      <a:pt x="405" y="1110"/>
                    </a:lnTo>
                    <a:close/>
                  </a:path>
                </a:pathLst>
              </a:custGeom>
              <a:solidFill>
                <a:srgbClr val="EBBB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40"/>
              <p:cNvSpPr>
                <a:spLocks noEditPoints="1"/>
              </p:cNvSpPr>
              <p:nvPr/>
            </p:nvSpPr>
            <p:spPr bwMode="auto">
              <a:xfrm>
                <a:off x="587" y="2605"/>
                <a:ext cx="83" cy="381"/>
              </a:xfrm>
              <a:custGeom>
                <a:avLst/>
                <a:gdLst>
                  <a:gd name="T0" fmla="*/ 72 w 582"/>
                  <a:gd name="T1" fmla="*/ 2084 h 2666"/>
                  <a:gd name="T2" fmla="*/ 116 w 582"/>
                  <a:gd name="T3" fmla="*/ 2114 h 2666"/>
                  <a:gd name="T4" fmla="*/ 162 w 582"/>
                  <a:gd name="T5" fmla="*/ 2142 h 2666"/>
                  <a:gd name="T6" fmla="*/ 207 w 582"/>
                  <a:gd name="T7" fmla="*/ 2169 h 2666"/>
                  <a:gd name="T8" fmla="*/ 254 w 582"/>
                  <a:gd name="T9" fmla="*/ 2193 h 2666"/>
                  <a:gd name="T10" fmla="*/ 160 w 582"/>
                  <a:gd name="T11" fmla="*/ 2656 h 2666"/>
                  <a:gd name="T12" fmla="*/ 115 w 582"/>
                  <a:gd name="T13" fmla="*/ 2632 h 2666"/>
                  <a:gd name="T14" fmla="*/ 69 w 582"/>
                  <a:gd name="T15" fmla="*/ 2608 h 2666"/>
                  <a:gd name="T16" fmla="*/ 23 w 582"/>
                  <a:gd name="T17" fmla="*/ 2581 h 2666"/>
                  <a:gd name="T18" fmla="*/ 167 w 582"/>
                  <a:gd name="T19" fmla="*/ 1448 h 2666"/>
                  <a:gd name="T20" fmla="*/ 247 w 582"/>
                  <a:gd name="T21" fmla="*/ 967 h 2666"/>
                  <a:gd name="T22" fmla="*/ 258 w 582"/>
                  <a:gd name="T23" fmla="*/ 1004 h 2666"/>
                  <a:gd name="T24" fmla="*/ 271 w 582"/>
                  <a:gd name="T25" fmla="*/ 1041 h 2666"/>
                  <a:gd name="T26" fmla="*/ 288 w 582"/>
                  <a:gd name="T27" fmla="*/ 1078 h 2666"/>
                  <a:gd name="T28" fmla="*/ 307 w 582"/>
                  <a:gd name="T29" fmla="*/ 1114 h 2666"/>
                  <a:gd name="T30" fmla="*/ 329 w 582"/>
                  <a:gd name="T31" fmla="*/ 1149 h 2666"/>
                  <a:gd name="T32" fmla="*/ 355 w 582"/>
                  <a:gd name="T33" fmla="*/ 1182 h 2666"/>
                  <a:gd name="T34" fmla="*/ 383 w 582"/>
                  <a:gd name="T35" fmla="*/ 1214 h 2666"/>
                  <a:gd name="T36" fmla="*/ 331 w 582"/>
                  <a:gd name="T37" fmla="*/ 1688 h 2666"/>
                  <a:gd name="T38" fmla="*/ 301 w 582"/>
                  <a:gd name="T39" fmla="*/ 1660 h 2666"/>
                  <a:gd name="T40" fmla="*/ 276 w 582"/>
                  <a:gd name="T41" fmla="*/ 1631 h 2666"/>
                  <a:gd name="T42" fmla="*/ 231 w 582"/>
                  <a:gd name="T43" fmla="*/ 1572 h 2666"/>
                  <a:gd name="T44" fmla="*/ 195 w 582"/>
                  <a:gd name="T45" fmla="*/ 1510 h 2666"/>
                  <a:gd name="T46" fmla="*/ 167 w 582"/>
                  <a:gd name="T47" fmla="*/ 1448 h 2666"/>
                  <a:gd name="T48" fmla="*/ 378 w 582"/>
                  <a:gd name="T49" fmla="*/ 41 h 2666"/>
                  <a:gd name="T50" fmla="*/ 428 w 582"/>
                  <a:gd name="T51" fmla="*/ 28 h 2666"/>
                  <a:gd name="T52" fmla="*/ 479 w 582"/>
                  <a:gd name="T53" fmla="*/ 16 h 2666"/>
                  <a:gd name="T54" fmla="*/ 531 w 582"/>
                  <a:gd name="T55" fmla="*/ 8 h 2666"/>
                  <a:gd name="T56" fmla="*/ 582 w 582"/>
                  <a:gd name="T57" fmla="*/ 0 h 2666"/>
                  <a:gd name="T58" fmla="*/ 503 w 582"/>
                  <a:gd name="T59" fmla="*/ 357 h 2666"/>
                  <a:gd name="T60" fmla="*/ 451 w 582"/>
                  <a:gd name="T61" fmla="*/ 364 h 2666"/>
                  <a:gd name="T62" fmla="*/ 400 w 582"/>
                  <a:gd name="T63" fmla="*/ 374 h 2666"/>
                  <a:gd name="T64" fmla="*/ 350 w 582"/>
                  <a:gd name="T65" fmla="*/ 386 h 2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2666">
                    <a:moveTo>
                      <a:pt x="0" y="2568"/>
                    </a:moveTo>
                    <a:lnTo>
                      <a:pt x="72" y="2084"/>
                    </a:lnTo>
                    <a:lnTo>
                      <a:pt x="94" y="2099"/>
                    </a:lnTo>
                    <a:lnTo>
                      <a:pt x="116" y="2114"/>
                    </a:lnTo>
                    <a:lnTo>
                      <a:pt x="138" y="2129"/>
                    </a:lnTo>
                    <a:lnTo>
                      <a:pt x="162" y="2142"/>
                    </a:lnTo>
                    <a:lnTo>
                      <a:pt x="184" y="2155"/>
                    </a:lnTo>
                    <a:lnTo>
                      <a:pt x="207" y="2169"/>
                    </a:lnTo>
                    <a:lnTo>
                      <a:pt x="231" y="2181"/>
                    </a:lnTo>
                    <a:lnTo>
                      <a:pt x="254" y="2193"/>
                    </a:lnTo>
                    <a:lnTo>
                      <a:pt x="184" y="2666"/>
                    </a:lnTo>
                    <a:lnTo>
                      <a:pt x="160" y="2656"/>
                    </a:lnTo>
                    <a:lnTo>
                      <a:pt x="138" y="2644"/>
                    </a:lnTo>
                    <a:lnTo>
                      <a:pt x="115" y="2632"/>
                    </a:lnTo>
                    <a:lnTo>
                      <a:pt x="92" y="2620"/>
                    </a:lnTo>
                    <a:lnTo>
                      <a:pt x="69" y="2608"/>
                    </a:lnTo>
                    <a:lnTo>
                      <a:pt x="46" y="2594"/>
                    </a:lnTo>
                    <a:lnTo>
                      <a:pt x="23" y="2581"/>
                    </a:lnTo>
                    <a:lnTo>
                      <a:pt x="0" y="2568"/>
                    </a:lnTo>
                    <a:close/>
                    <a:moveTo>
                      <a:pt x="167" y="1448"/>
                    </a:moveTo>
                    <a:lnTo>
                      <a:pt x="242" y="949"/>
                    </a:lnTo>
                    <a:lnTo>
                      <a:pt x="247" y="967"/>
                    </a:lnTo>
                    <a:lnTo>
                      <a:pt x="251" y="986"/>
                    </a:lnTo>
                    <a:lnTo>
                      <a:pt x="258" y="1004"/>
                    </a:lnTo>
                    <a:lnTo>
                      <a:pt x="265" y="1023"/>
                    </a:lnTo>
                    <a:lnTo>
                      <a:pt x="271" y="1041"/>
                    </a:lnTo>
                    <a:lnTo>
                      <a:pt x="279" y="1060"/>
                    </a:lnTo>
                    <a:lnTo>
                      <a:pt x="288" y="1078"/>
                    </a:lnTo>
                    <a:lnTo>
                      <a:pt x="297" y="1096"/>
                    </a:lnTo>
                    <a:lnTo>
                      <a:pt x="307" y="1114"/>
                    </a:lnTo>
                    <a:lnTo>
                      <a:pt x="318" y="1132"/>
                    </a:lnTo>
                    <a:lnTo>
                      <a:pt x="329" y="1149"/>
                    </a:lnTo>
                    <a:lnTo>
                      <a:pt x="342" y="1165"/>
                    </a:lnTo>
                    <a:lnTo>
                      <a:pt x="355" y="1182"/>
                    </a:lnTo>
                    <a:lnTo>
                      <a:pt x="369" y="1198"/>
                    </a:lnTo>
                    <a:lnTo>
                      <a:pt x="383" y="1214"/>
                    </a:lnTo>
                    <a:lnTo>
                      <a:pt x="399" y="1229"/>
                    </a:lnTo>
                    <a:lnTo>
                      <a:pt x="331" y="1688"/>
                    </a:lnTo>
                    <a:lnTo>
                      <a:pt x="316" y="1675"/>
                    </a:lnTo>
                    <a:lnTo>
                      <a:pt x="301" y="1660"/>
                    </a:lnTo>
                    <a:lnTo>
                      <a:pt x="288" y="1646"/>
                    </a:lnTo>
                    <a:lnTo>
                      <a:pt x="276" y="1631"/>
                    </a:lnTo>
                    <a:lnTo>
                      <a:pt x="252" y="1602"/>
                    </a:lnTo>
                    <a:lnTo>
                      <a:pt x="231" y="1572"/>
                    </a:lnTo>
                    <a:lnTo>
                      <a:pt x="212" y="1542"/>
                    </a:lnTo>
                    <a:lnTo>
                      <a:pt x="195" y="1510"/>
                    </a:lnTo>
                    <a:lnTo>
                      <a:pt x="181" y="1479"/>
                    </a:lnTo>
                    <a:lnTo>
                      <a:pt x="167" y="1448"/>
                    </a:lnTo>
                    <a:close/>
                    <a:moveTo>
                      <a:pt x="325" y="393"/>
                    </a:moveTo>
                    <a:lnTo>
                      <a:pt x="378" y="41"/>
                    </a:lnTo>
                    <a:lnTo>
                      <a:pt x="403" y="34"/>
                    </a:lnTo>
                    <a:lnTo>
                      <a:pt x="428" y="28"/>
                    </a:lnTo>
                    <a:lnTo>
                      <a:pt x="454" y="22"/>
                    </a:lnTo>
                    <a:lnTo>
                      <a:pt x="479" y="16"/>
                    </a:lnTo>
                    <a:lnTo>
                      <a:pt x="505" y="11"/>
                    </a:lnTo>
                    <a:lnTo>
                      <a:pt x="531" y="8"/>
                    </a:lnTo>
                    <a:lnTo>
                      <a:pt x="557" y="3"/>
                    </a:lnTo>
                    <a:lnTo>
                      <a:pt x="582" y="0"/>
                    </a:lnTo>
                    <a:lnTo>
                      <a:pt x="530" y="355"/>
                    </a:lnTo>
                    <a:lnTo>
                      <a:pt x="503" y="357"/>
                    </a:lnTo>
                    <a:lnTo>
                      <a:pt x="477" y="360"/>
                    </a:lnTo>
                    <a:lnTo>
                      <a:pt x="451" y="364"/>
                    </a:lnTo>
                    <a:lnTo>
                      <a:pt x="426" y="368"/>
                    </a:lnTo>
                    <a:lnTo>
                      <a:pt x="400" y="374"/>
                    </a:lnTo>
                    <a:lnTo>
                      <a:pt x="375" y="379"/>
                    </a:lnTo>
                    <a:lnTo>
                      <a:pt x="350" y="386"/>
                    </a:lnTo>
                    <a:lnTo>
                      <a:pt x="325" y="393"/>
                    </a:lnTo>
                    <a:close/>
                  </a:path>
                </a:pathLst>
              </a:custGeom>
              <a:solidFill>
                <a:srgbClr val="E9B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41"/>
              <p:cNvSpPr>
                <a:spLocks noEditPoints="1"/>
              </p:cNvSpPr>
              <p:nvPr/>
            </p:nvSpPr>
            <p:spPr bwMode="auto">
              <a:xfrm>
                <a:off x="600" y="2604"/>
                <a:ext cx="84" cy="388"/>
              </a:xfrm>
              <a:custGeom>
                <a:avLst/>
                <a:gdLst>
                  <a:gd name="T0" fmla="*/ 0 w 592"/>
                  <a:gd name="T1" fmla="*/ 2629 h 2717"/>
                  <a:gd name="T2" fmla="*/ 72 w 592"/>
                  <a:gd name="T3" fmla="*/ 2152 h 2717"/>
                  <a:gd name="T4" fmla="*/ 94 w 592"/>
                  <a:gd name="T5" fmla="*/ 2166 h 2717"/>
                  <a:gd name="T6" fmla="*/ 116 w 592"/>
                  <a:gd name="T7" fmla="*/ 2178 h 2717"/>
                  <a:gd name="T8" fmla="*/ 139 w 592"/>
                  <a:gd name="T9" fmla="*/ 2190 h 2717"/>
                  <a:gd name="T10" fmla="*/ 162 w 592"/>
                  <a:gd name="T11" fmla="*/ 2201 h 2717"/>
                  <a:gd name="T12" fmla="*/ 186 w 592"/>
                  <a:gd name="T13" fmla="*/ 2213 h 2717"/>
                  <a:gd name="T14" fmla="*/ 209 w 592"/>
                  <a:gd name="T15" fmla="*/ 2224 h 2717"/>
                  <a:gd name="T16" fmla="*/ 233 w 592"/>
                  <a:gd name="T17" fmla="*/ 2234 h 2717"/>
                  <a:gd name="T18" fmla="*/ 256 w 592"/>
                  <a:gd name="T19" fmla="*/ 2244 h 2717"/>
                  <a:gd name="T20" fmla="*/ 186 w 592"/>
                  <a:gd name="T21" fmla="*/ 2717 h 2717"/>
                  <a:gd name="T22" fmla="*/ 162 w 592"/>
                  <a:gd name="T23" fmla="*/ 2708 h 2717"/>
                  <a:gd name="T24" fmla="*/ 140 w 592"/>
                  <a:gd name="T25" fmla="*/ 2697 h 2717"/>
                  <a:gd name="T26" fmla="*/ 116 w 592"/>
                  <a:gd name="T27" fmla="*/ 2686 h 2717"/>
                  <a:gd name="T28" fmla="*/ 94 w 592"/>
                  <a:gd name="T29" fmla="*/ 2676 h 2717"/>
                  <a:gd name="T30" fmla="*/ 71 w 592"/>
                  <a:gd name="T31" fmla="*/ 2665 h 2717"/>
                  <a:gd name="T32" fmla="*/ 47 w 592"/>
                  <a:gd name="T33" fmla="*/ 2653 h 2717"/>
                  <a:gd name="T34" fmla="*/ 24 w 592"/>
                  <a:gd name="T35" fmla="*/ 2641 h 2717"/>
                  <a:gd name="T36" fmla="*/ 0 w 592"/>
                  <a:gd name="T37" fmla="*/ 2629 h 2717"/>
                  <a:gd name="T38" fmla="*/ 154 w 592"/>
                  <a:gd name="T39" fmla="*/ 1601 h 2717"/>
                  <a:gd name="T40" fmla="*/ 224 w 592"/>
                  <a:gd name="T41" fmla="*/ 1135 h 2717"/>
                  <a:gd name="T42" fmla="*/ 241 w 592"/>
                  <a:gd name="T43" fmla="*/ 1160 h 2717"/>
                  <a:gd name="T44" fmla="*/ 259 w 592"/>
                  <a:gd name="T45" fmla="*/ 1183 h 2717"/>
                  <a:gd name="T46" fmla="*/ 278 w 592"/>
                  <a:gd name="T47" fmla="*/ 1207 h 2717"/>
                  <a:gd name="T48" fmla="*/ 299 w 592"/>
                  <a:gd name="T49" fmla="*/ 1228 h 2717"/>
                  <a:gd name="T50" fmla="*/ 321 w 592"/>
                  <a:gd name="T51" fmla="*/ 1249 h 2717"/>
                  <a:gd name="T52" fmla="*/ 345 w 592"/>
                  <a:gd name="T53" fmla="*/ 1270 h 2717"/>
                  <a:gd name="T54" fmla="*/ 370 w 592"/>
                  <a:gd name="T55" fmla="*/ 1289 h 2717"/>
                  <a:gd name="T56" fmla="*/ 397 w 592"/>
                  <a:gd name="T57" fmla="*/ 1307 h 2717"/>
                  <a:gd name="T58" fmla="*/ 328 w 592"/>
                  <a:gd name="T59" fmla="*/ 1768 h 2717"/>
                  <a:gd name="T60" fmla="*/ 301 w 592"/>
                  <a:gd name="T61" fmla="*/ 1749 h 2717"/>
                  <a:gd name="T62" fmla="*/ 275 w 592"/>
                  <a:gd name="T63" fmla="*/ 1730 h 2717"/>
                  <a:gd name="T64" fmla="*/ 252 w 592"/>
                  <a:gd name="T65" fmla="*/ 1709 h 2717"/>
                  <a:gd name="T66" fmla="*/ 229 w 592"/>
                  <a:gd name="T67" fmla="*/ 1688 h 2717"/>
                  <a:gd name="T68" fmla="*/ 208 w 592"/>
                  <a:gd name="T69" fmla="*/ 1667 h 2717"/>
                  <a:gd name="T70" fmla="*/ 189 w 592"/>
                  <a:gd name="T71" fmla="*/ 1646 h 2717"/>
                  <a:gd name="T72" fmla="*/ 171 w 592"/>
                  <a:gd name="T73" fmla="*/ 1624 h 2717"/>
                  <a:gd name="T74" fmla="*/ 154 w 592"/>
                  <a:gd name="T75" fmla="*/ 1601 h 2717"/>
                  <a:gd name="T76" fmla="*/ 337 w 592"/>
                  <a:gd name="T77" fmla="*/ 376 h 2717"/>
                  <a:gd name="T78" fmla="*/ 390 w 592"/>
                  <a:gd name="T79" fmla="*/ 25 h 2717"/>
                  <a:gd name="T80" fmla="*/ 423 w 592"/>
                  <a:gd name="T81" fmla="*/ 19 h 2717"/>
                  <a:gd name="T82" fmla="*/ 457 w 592"/>
                  <a:gd name="T83" fmla="*/ 13 h 2717"/>
                  <a:gd name="T84" fmla="*/ 490 w 592"/>
                  <a:gd name="T85" fmla="*/ 9 h 2717"/>
                  <a:gd name="T86" fmla="*/ 524 w 592"/>
                  <a:gd name="T87" fmla="*/ 5 h 2717"/>
                  <a:gd name="T88" fmla="*/ 541 w 592"/>
                  <a:gd name="T89" fmla="*/ 4 h 2717"/>
                  <a:gd name="T90" fmla="*/ 559 w 592"/>
                  <a:gd name="T91" fmla="*/ 2 h 2717"/>
                  <a:gd name="T92" fmla="*/ 575 w 592"/>
                  <a:gd name="T93" fmla="*/ 1 h 2717"/>
                  <a:gd name="T94" fmla="*/ 592 w 592"/>
                  <a:gd name="T95" fmla="*/ 0 h 2717"/>
                  <a:gd name="T96" fmla="*/ 538 w 592"/>
                  <a:gd name="T97" fmla="*/ 363 h 2717"/>
                  <a:gd name="T98" fmla="*/ 524 w 592"/>
                  <a:gd name="T99" fmla="*/ 363 h 2717"/>
                  <a:gd name="T100" fmla="*/ 509 w 592"/>
                  <a:gd name="T101" fmla="*/ 363 h 2717"/>
                  <a:gd name="T102" fmla="*/ 494 w 592"/>
                  <a:gd name="T103" fmla="*/ 363 h 2717"/>
                  <a:gd name="T104" fmla="*/ 479 w 592"/>
                  <a:gd name="T105" fmla="*/ 363 h 2717"/>
                  <a:gd name="T106" fmla="*/ 443 w 592"/>
                  <a:gd name="T107" fmla="*/ 364 h 2717"/>
                  <a:gd name="T108" fmla="*/ 407 w 592"/>
                  <a:gd name="T109" fmla="*/ 366 h 2717"/>
                  <a:gd name="T110" fmla="*/ 373 w 592"/>
                  <a:gd name="T111" fmla="*/ 370 h 2717"/>
                  <a:gd name="T112" fmla="*/ 337 w 592"/>
                  <a:gd name="T113" fmla="*/ 376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2" h="2717">
                    <a:moveTo>
                      <a:pt x="0" y="2629"/>
                    </a:moveTo>
                    <a:lnTo>
                      <a:pt x="72" y="2152"/>
                    </a:lnTo>
                    <a:lnTo>
                      <a:pt x="94" y="2166"/>
                    </a:lnTo>
                    <a:lnTo>
                      <a:pt x="116" y="2178"/>
                    </a:lnTo>
                    <a:lnTo>
                      <a:pt x="139" y="2190"/>
                    </a:lnTo>
                    <a:lnTo>
                      <a:pt x="162" y="2201"/>
                    </a:lnTo>
                    <a:lnTo>
                      <a:pt x="186" y="2213"/>
                    </a:lnTo>
                    <a:lnTo>
                      <a:pt x="209" y="2224"/>
                    </a:lnTo>
                    <a:lnTo>
                      <a:pt x="233" y="2234"/>
                    </a:lnTo>
                    <a:lnTo>
                      <a:pt x="256" y="2244"/>
                    </a:lnTo>
                    <a:lnTo>
                      <a:pt x="186" y="2717"/>
                    </a:lnTo>
                    <a:lnTo>
                      <a:pt x="162" y="2708"/>
                    </a:lnTo>
                    <a:lnTo>
                      <a:pt x="140" y="2697"/>
                    </a:lnTo>
                    <a:lnTo>
                      <a:pt x="116" y="2686"/>
                    </a:lnTo>
                    <a:lnTo>
                      <a:pt x="94" y="2676"/>
                    </a:lnTo>
                    <a:lnTo>
                      <a:pt x="71" y="2665"/>
                    </a:lnTo>
                    <a:lnTo>
                      <a:pt x="47" y="2653"/>
                    </a:lnTo>
                    <a:lnTo>
                      <a:pt x="24" y="2641"/>
                    </a:lnTo>
                    <a:lnTo>
                      <a:pt x="0" y="2629"/>
                    </a:lnTo>
                    <a:close/>
                    <a:moveTo>
                      <a:pt x="154" y="1601"/>
                    </a:moveTo>
                    <a:lnTo>
                      <a:pt x="224" y="1135"/>
                    </a:lnTo>
                    <a:lnTo>
                      <a:pt x="241" y="1160"/>
                    </a:lnTo>
                    <a:lnTo>
                      <a:pt x="259" y="1183"/>
                    </a:lnTo>
                    <a:lnTo>
                      <a:pt x="278" y="1207"/>
                    </a:lnTo>
                    <a:lnTo>
                      <a:pt x="299" y="1228"/>
                    </a:lnTo>
                    <a:lnTo>
                      <a:pt x="321" y="1249"/>
                    </a:lnTo>
                    <a:lnTo>
                      <a:pt x="345" y="1270"/>
                    </a:lnTo>
                    <a:lnTo>
                      <a:pt x="370" y="1289"/>
                    </a:lnTo>
                    <a:lnTo>
                      <a:pt x="397" y="1307"/>
                    </a:lnTo>
                    <a:lnTo>
                      <a:pt x="328" y="1768"/>
                    </a:lnTo>
                    <a:lnTo>
                      <a:pt x="301" y="1749"/>
                    </a:lnTo>
                    <a:lnTo>
                      <a:pt x="275" y="1730"/>
                    </a:lnTo>
                    <a:lnTo>
                      <a:pt x="252" y="1709"/>
                    </a:lnTo>
                    <a:lnTo>
                      <a:pt x="229" y="1688"/>
                    </a:lnTo>
                    <a:lnTo>
                      <a:pt x="208" y="1667"/>
                    </a:lnTo>
                    <a:lnTo>
                      <a:pt x="189" y="1646"/>
                    </a:lnTo>
                    <a:lnTo>
                      <a:pt x="171" y="1624"/>
                    </a:lnTo>
                    <a:lnTo>
                      <a:pt x="154" y="1601"/>
                    </a:lnTo>
                    <a:close/>
                    <a:moveTo>
                      <a:pt x="337" y="376"/>
                    </a:moveTo>
                    <a:lnTo>
                      <a:pt x="390" y="25"/>
                    </a:lnTo>
                    <a:lnTo>
                      <a:pt x="423" y="19"/>
                    </a:lnTo>
                    <a:lnTo>
                      <a:pt x="457" y="13"/>
                    </a:lnTo>
                    <a:lnTo>
                      <a:pt x="490" y="9"/>
                    </a:lnTo>
                    <a:lnTo>
                      <a:pt x="524" y="5"/>
                    </a:lnTo>
                    <a:lnTo>
                      <a:pt x="541" y="4"/>
                    </a:lnTo>
                    <a:lnTo>
                      <a:pt x="559" y="2"/>
                    </a:lnTo>
                    <a:lnTo>
                      <a:pt x="575" y="1"/>
                    </a:lnTo>
                    <a:lnTo>
                      <a:pt x="592" y="0"/>
                    </a:lnTo>
                    <a:lnTo>
                      <a:pt x="538" y="363"/>
                    </a:lnTo>
                    <a:lnTo>
                      <a:pt x="524" y="363"/>
                    </a:lnTo>
                    <a:lnTo>
                      <a:pt x="509" y="363"/>
                    </a:lnTo>
                    <a:lnTo>
                      <a:pt x="494" y="363"/>
                    </a:lnTo>
                    <a:lnTo>
                      <a:pt x="479" y="363"/>
                    </a:lnTo>
                    <a:lnTo>
                      <a:pt x="443" y="364"/>
                    </a:lnTo>
                    <a:lnTo>
                      <a:pt x="407" y="366"/>
                    </a:lnTo>
                    <a:lnTo>
                      <a:pt x="373" y="370"/>
                    </a:lnTo>
                    <a:lnTo>
                      <a:pt x="337" y="376"/>
                    </a:lnTo>
                    <a:close/>
                  </a:path>
                </a:pathLst>
              </a:custGeom>
              <a:solidFill>
                <a:srgbClr val="E8B2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42"/>
              <p:cNvSpPr>
                <a:spLocks noEditPoints="1"/>
              </p:cNvSpPr>
              <p:nvPr/>
            </p:nvSpPr>
            <p:spPr bwMode="auto">
              <a:xfrm>
                <a:off x="613" y="2604"/>
                <a:ext cx="86" cy="393"/>
              </a:xfrm>
              <a:custGeom>
                <a:avLst/>
                <a:gdLst>
                  <a:gd name="T0" fmla="*/ 0 w 599"/>
                  <a:gd name="T1" fmla="*/ 2676 h 2753"/>
                  <a:gd name="T2" fmla="*/ 70 w 599"/>
                  <a:gd name="T3" fmla="*/ 2203 h 2753"/>
                  <a:gd name="T4" fmla="*/ 94 w 599"/>
                  <a:gd name="T5" fmla="*/ 2214 h 2753"/>
                  <a:gd name="T6" fmla="*/ 116 w 599"/>
                  <a:gd name="T7" fmla="*/ 2225 h 2753"/>
                  <a:gd name="T8" fmla="*/ 140 w 599"/>
                  <a:gd name="T9" fmla="*/ 2235 h 2753"/>
                  <a:gd name="T10" fmla="*/ 163 w 599"/>
                  <a:gd name="T11" fmla="*/ 2244 h 2753"/>
                  <a:gd name="T12" fmla="*/ 187 w 599"/>
                  <a:gd name="T13" fmla="*/ 2254 h 2753"/>
                  <a:gd name="T14" fmla="*/ 210 w 599"/>
                  <a:gd name="T15" fmla="*/ 2263 h 2753"/>
                  <a:gd name="T16" fmla="*/ 234 w 599"/>
                  <a:gd name="T17" fmla="*/ 2271 h 2753"/>
                  <a:gd name="T18" fmla="*/ 258 w 599"/>
                  <a:gd name="T19" fmla="*/ 2279 h 2753"/>
                  <a:gd name="T20" fmla="*/ 187 w 599"/>
                  <a:gd name="T21" fmla="*/ 2753 h 2753"/>
                  <a:gd name="T22" fmla="*/ 163 w 599"/>
                  <a:gd name="T23" fmla="*/ 2746 h 2753"/>
                  <a:gd name="T24" fmla="*/ 141 w 599"/>
                  <a:gd name="T25" fmla="*/ 2737 h 2753"/>
                  <a:gd name="T26" fmla="*/ 117 w 599"/>
                  <a:gd name="T27" fmla="*/ 2728 h 2753"/>
                  <a:gd name="T28" fmla="*/ 94 w 599"/>
                  <a:gd name="T29" fmla="*/ 2719 h 2753"/>
                  <a:gd name="T30" fmla="*/ 70 w 599"/>
                  <a:gd name="T31" fmla="*/ 2709 h 2753"/>
                  <a:gd name="T32" fmla="*/ 47 w 599"/>
                  <a:gd name="T33" fmla="*/ 2698 h 2753"/>
                  <a:gd name="T34" fmla="*/ 23 w 599"/>
                  <a:gd name="T35" fmla="*/ 2687 h 2753"/>
                  <a:gd name="T36" fmla="*/ 0 w 599"/>
                  <a:gd name="T37" fmla="*/ 2676 h 2753"/>
                  <a:gd name="T38" fmla="*/ 147 w 599"/>
                  <a:gd name="T39" fmla="*/ 1698 h 2753"/>
                  <a:gd name="T40" fmla="*/ 215 w 599"/>
                  <a:gd name="T41" fmla="*/ 1239 h 2753"/>
                  <a:gd name="T42" fmla="*/ 234 w 599"/>
                  <a:gd name="T43" fmla="*/ 1256 h 2753"/>
                  <a:gd name="T44" fmla="*/ 254 w 599"/>
                  <a:gd name="T45" fmla="*/ 1273 h 2753"/>
                  <a:gd name="T46" fmla="*/ 275 w 599"/>
                  <a:gd name="T47" fmla="*/ 1289 h 2753"/>
                  <a:gd name="T48" fmla="*/ 298 w 599"/>
                  <a:gd name="T49" fmla="*/ 1303 h 2753"/>
                  <a:gd name="T50" fmla="*/ 320 w 599"/>
                  <a:gd name="T51" fmla="*/ 1318 h 2753"/>
                  <a:gd name="T52" fmla="*/ 345 w 599"/>
                  <a:gd name="T53" fmla="*/ 1330 h 2753"/>
                  <a:gd name="T54" fmla="*/ 370 w 599"/>
                  <a:gd name="T55" fmla="*/ 1341 h 2753"/>
                  <a:gd name="T56" fmla="*/ 396 w 599"/>
                  <a:gd name="T57" fmla="*/ 1352 h 2753"/>
                  <a:gd name="T58" fmla="*/ 326 w 599"/>
                  <a:gd name="T59" fmla="*/ 1824 h 2753"/>
                  <a:gd name="T60" fmla="*/ 300 w 599"/>
                  <a:gd name="T61" fmla="*/ 1809 h 2753"/>
                  <a:gd name="T62" fmla="*/ 274 w 599"/>
                  <a:gd name="T63" fmla="*/ 1795 h 2753"/>
                  <a:gd name="T64" fmla="*/ 251 w 599"/>
                  <a:gd name="T65" fmla="*/ 1780 h 2753"/>
                  <a:gd name="T66" fmla="*/ 227 w 599"/>
                  <a:gd name="T67" fmla="*/ 1765 h 2753"/>
                  <a:gd name="T68" fmla="*/ 206 w 599"/>
                  <a:gd name="T69" fmla="*/ 1749 h 2753"/>
                  <a:gd name="T70" fmla="*/ 185 w 599"/>
                  <a:gd name="T71" fmla="*/ 1732 h 2753"/>
                  <a:gd name="T72" fmla="*/ 164 w 599"/>
                  <a:gd name="T73" fmla="*/ 1715 h 2753"/>
                  <a:gd name="T74" fmla="*/ 147 w 599"/>
                  <a:gd name="T75" fmla="*/ 1698 h 2753"/>
                  <a:gd name="T76" fmla="*/ 346 w 599"/>
                  <a:gd name="T77" fmla="*/ 365 h 2753"/>
                  <a:gd name="T78" fmla="*/ 398 w 599"/>
                  <a:gd name="T79" fmla="*/ 10 h 2753"/>
                  <a:gd name="T80" fmla="*/ 414 w 599"/>
                  <a:gd name="T81" fmla="*/ 7 h 2753"/>
                  <a:gd name="T82" fmla="*/ 431 w 599"/>
                  <a:gd name="T83" fmla="*/ 6 h 2753"/>
                  <a:gd name="T84" fmla="*/ 452 w 599"/>
                  <a:gd name="T85" fmla="*/ 4 h 2753"/>
                  <a:gd name="T86" fmla="*/ 473 w 599"/>
                  <a:gd name="T87" fmla="*/ 3 h 2753"/>
                  <a:gd name="T88" fmla="*/ 495 w 599"/>
                  <a:gd name="T89" fmla="*/ 2 h 2753"/>
                  <a:gd name="T90" fmla="*/ 516 w 599"/>
                  <a:gd name="T91" fmla="*/ 1 h 2753"/>
                  <a:gd name="T92" fmla="*/ 537 w 599"/>
                  <a:gd name="T93" fmla="*/ 0 h 2753"/>
                  <a:gd name="T94" fmla="*/ 557 w 599"/>
                  <a:gd name="T95" fmla="*/ 0 h 2753"/>
                  <a:gd name="T96" fmla="*/ 579 w 599"/>
                  <a:gd name="T97" fmla="*/ 0 h 2753"/>
                  <a:gd name="T98" fmla="*/ 599 w 599"/>
                  <a:gd name="T99" fmla="*/ 0 h 2753"/>
                  <a:gd name="T100" fmla="*/ 544 w 599"/>
                  <a:gd name="T101" fmla="*/ 371 h 2753"/>
                  <a:gd name="T102" fmla="*/ 506 w 599"/>
                  <a:gd name="T103" fmla="*/ 368 h 2753"/>
                  <a:gd name="T104" fmla="*/ 468 w 599"/>
                  <a:gd name="T105" fmla="*/ 365 h 2753"/>
                  <a:gd name="T106" fmla="*/ 427 w 599"/>
                  <a:gd name="T107" fmla="*/ 364 h 2753"/>
                  <a:gd name="T108" fmla="*/ 386 w 599"/>
                  <a:gd name="T109" fmla="*/ 364 h 2753"/>
                  <a:gd name="T110" fmla="*/ 376 w 599"/>
                  <a:gd name="T111" fmla="*/ 364 h 2753"/>
                  <a:gd name="T112" fmla="*/ 366 w 599"/>
                  <a:gd name="T113" fmla="*/ 364 h 2753"/>
                  <a:gd name="T114" fmla="*/ 356 w 599"/>
                  <a:gd name="T115" fmla="*/ 365 h 2753"/>
                  <a:gd name="T116" fmla="*/ 346 w 599"/>
                  <a:gd name="T117" fmla="*/ 365 h 2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 h="2753">
                    <a:moveTo>
                      <a:pt x="0" y="2676"/>
                    </a:moveTo>
                    <a:lnTo>
                      <a:pt x="70" y="2203"/>
                    </a:lnTo>
                    <a:lnTo>
                      <a:pt x="94" y="2214"/>
                    </a:lnTo>
                    <a:lnTo>
                      <a:pt x="116" y="2225"/>
                    </a:lnTo>
                    <a:lnTo>
                      <a:pt x="140" y="2235"/>
                    </a:lnTo>
                    <a:lnTo>
                      <a:pt x="163" y="2244"/>
                    </a:lnTo>
                    <a:lnTo>
                      <a:pt x="187" y="2254"/>
                    </a:lnTo>
                    <a:lnTo>
                      <a:pt x="210" y="2263"/>
                    </a:lnTo>
                    <a:lnTo>
                      <a:pt x="234" y="2271"/>
                    </a:lnTo>
                    <a:lnTo>
                      <a:pt x="258" y="2279"/>
                    </a:lnTo>
                    <a:lnTo>
                      <a:pt x="187" y="2753"/>
                    </a:lnTo>
                    <a:lnTo>
                      <a:pt x="163" y="2746"/>
                    </a:lnTo>
                    <a:lnTo>
                      <a:pt x="141" y="2737"/>
                    </a:lnTo>
                    <a:lnTo>
                      <a:pt x="117" y="2728"/>
                    </a:lnTo>
                    <a:lnTo>
                      <a:pt x="94" y="2719"/>
                    </a:lnTo>
                    <a:lnTo>
                      <a:pt x="70" y="2709"/>
                    </a:lnTo>
                    <a:lnTo>
                      <a:pt x="47" y="2698"/>
                    </a:lnTo>
                    <a:lnTo>
                      <a:pt x="23" y="2687"/>
                    </a:lnTo>
                    <a:lnTo>
                      <a:pt x="0" y="2676"/>
                    </a:lnTo>
                    <a:close/>
                    <a:moveTo>
                      <a:pt x="147" y="1698"/>
                    </a:moveTo>
                    <a:lnTo>
                      <a:pt x="215" y="1239"/>
                    </a:lnTo>
                    <a:lnTo>
                      <a:pt x="234" y="1256"/>
                    </a:lnTo>
                    <a:lnTo>
                      <a:pt x="254" y="1273"/>
                    </a:lnTo>
                    <a:lnTo>
                      <a:pt x="275" y="1289"/>
                    </a:lnTo>
                    <a:lnTo>
                      <a:pt x="298" y="1303"/>
                    </a:lnTo>
                    <a:lnTo>
                      <a:pt x="320" y="1318"/>
                    </a:lnTo>
                    <a:lnTo>
                      <a:pt x="345" y="1330"/>
                    </a:lnTo>
                    <a:lnTo>
                      <a:pt x="370" y="1341"/>
                    </a:lnTo>
                    <a:lnTo>
                      <a:pt x="396" y="1352"/>
                    </a:lnTo>
                    <a:lnTo>
                      <a:pt x="326" y="1824"/>
                    </a:lnTo>
                    <a:lnTo>
                      <a:pt x="300" y="1809"/>
                    </a:lnTo>
                    <a:lnTo>
                      <a:pt x="274" y="1795"/>
                    </a:lnTo>
                    <a:lnTo>
                      <a:pt x="251" y="1780"/>
                    </a:lnTo>
                    <a:lnTo>
                      <a:pt x="227" y="1765"/>
                    </a:lnTo>
                    <a:lnTo>
                      <a:pt x="206" y="1749"/>
                    </a:lnTo>
                    <a:lnTo>
                      <a:pt x="185" y="1732"/>
                    </a:lnTo>
                    <a:lnTo>
                      <a:pt x="164" y="1715"/>
                    </a:lnTo>
                    <a:lnTo>
                      <a:pt x="147" y="1698"/>
                    </a:lnTo>
                    <a:close/>
                    <a:moveTo>
                      <a:pt x="346" y="365"/>
                    </a:moveTo>
                    <a:lnTo>
                      <a:pt x="398" y="10"/>
                    </a:lnTo>
                    <a:lnTo>
                      <a:pt x="414" y="7"/>
                    </a:lnTo>
                    <a:lnTo>
                      <a:pt x="431" y="6"/>
                    </a:lnTo>
                    <a:lnTo>
                      <a:pt x="452" y="4"/>
                    </a:lnTo>
                    <a:lnTo>
                      <a:pt x="473" y="3"/>
                    </a:lnTo>
                    <a:lnTo>
                      <a:pt x="495" y="2"/>
                    </a:lnTo>
                    <a:lnTo>
                      <a:pt x="516" y="1"/>
                    </a:lnTo>
                    <a:lnTo>
                      <a:pt x="537" y="0"/>
                    </a:lnTo>
                    <a:lnTo>
                      <a:pt x="557" y="0"/>
                    </a:lnTo>
                    <a:lnTo>
                      <a:pt x="579" y="0"/>
                    </a:lnTo>
                    <a:lnTo>
                      <a:pt x="599" y="0"/>
                    </a:lnTo>
                    <a:lnTo>
                      <a:pt x="544" y="371"/>
                    </a:lnTo>
                    <a:lnTo>
                      <a:pt x="506" y="368"/>
                    </a:lnTo>
                    <a:lnTo>
                      <a:pt x="468" y="365"/>
                    </a:lnTo>
                    <a:lnTo>
                      <a:pt x="427" y="364"/>
                    </a:lnTo>
                    <a:lnTo>
                      <a:pt x="386" y="364"/>
                    </a:lnTo>
                    <a:lnTo>
                      <a:pt x="376" y="364"/>
                    </a:lnTo>
                    <a:lnTo>
                      <a:pt x="366" y="364"/>
                    </a:lnTo>
                    <a:lnTo>
                      <a:pt x="356" y="365"/>
                    </a:lnTo>
                    <a:lnTo>
                      <a:pt x="346" y="365"/>
                    </a:lnTo>
                    <a:close/>
                  </a:path>
                </a:pathLst>
              </a:custGeom>
              <a:solidFill>
                <a:srgbClr val="E6A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43"/>
              <p:cNvSpPr>
                <a:spLocks noEditPoints="1"/>
              </p:cNvSpPr>
              <p:nvPr/>
            </p:nvSpPr>
            <p:spPr bwMode="auto">
              <a:xfrm>
                <a:off x="626" y="2604"/>
                <a:ext cx="87" cy="397"/>
              </a:xfrm>
              <a:custGeom>
                <a:avLst/>
                <a:gdLst>
                  <a:gd name="T0" fmla="*/ 0 w 604"/>
                  <a:gd name="T1" fmla="*/ 2718 h 2784"/>
                  <a:gd name="T2" fmla="*/ 70 w 604"/>
                  <a:gd name="T3" fmla="*/ 2245 h 2784"/>
                  <a:gd name="T4" fmla="*/ 94 w 604"/>
                  <a:gd name="T5" fmla="*/ 2254 h 2784"/>
                  <a:gd name="T6" fmla="*/ 117 w 604"/>
                  <a:gd name="T7" fmla="*/ 2263 h 2784"/>
                  <a:gd name="T8" fmla="*/ 141 w 604"/>
                  <a:gd name="T9" fmla="*/ 2271 h 2784"/>
                  <a:gd name="T10" fmla="*/ 164 w 604"/>
                  <a:gd name="T11" fmla="*/ 2279 h 2784"/>
                  <a:gd name="T12" fmla="*/ 188 w 604"/>
                  <a:gd name="T13" fmla="*/ 2286 h 2784"/>
                  <a:gd name="T14" fmla="*/ 212 w 604"/>
                  <a:gd name="T15" fmla="*/ 2293 h 2784"/>
                  <a:gd name="T16" fmla="*/ 236 w 604"/>
                  <a:gd name="T17" fmla="*/ 2300 h 2784"/>
                  <a:gd name="T18" fmla="*/ 261 w 604"/>
                  <a:gd name="T19" fmla="*/ 2305 h 2784"/>
                  <a:gd name="T20" fmla="*/ 189 w 604"/>
                  <a:gd name="T21" fmla="*/ 2784 h 2784"/>
                  <a:gd name="T22" fmla="*/ 165 w 604"/>
                  <a:gd name="T23" fmla="*/ 2776 h 2784"/>
                  <a:gd name="T24" fmla="*/ 142 w 604"/>
                  <a:gd name="T25" fmla="*/ 2769 h 2784"/>
                  <a:gd name="T26" fmla="*/ 118 w 604"/>
                  <a:gd name="T27" fmla="*/ 2761 h 2784"/>
                  <a:gd name="T28" fmla="*/ 95 w 604"/>
                  <a:gd name="T29" fmla="*/ 2753 h 2784"/>
                  <a:gd name="T30" fmla="*/ 71 w 604"/>
                  <a:gd name="T31" fmla="*/ 2746 h 2784"/>
                  <a:gd name="T32" fmla="*/ 48 w 604"/>
                  <a:gd name="T33" fmla="*/ 2737 h 2784"/>
                  <a:gd name="T34" fmla="*/ 23 w 604"/>
                  <a:gd name="T35" fmla="*/ 2728 h 2784"/>
                  <a:gd name="T36" fmla="*/ 0 w 604"/>
                  <a:gd name="T37" fmla="*/ 2718 h 2784"/>
                  <a:gd name="T38" fmla="*/ 142 w 604"/>
                  <a:gd name="T39" fmla="*/ 1769 h 2784"/>
                  <a:gd name="T40" fmla="*/ 211 w 604"/>
                  <a:gd name="T41" fmla="*/ 1308 h 2784"/>
                  <a:gd name="T42" fmla="*/ 231 w 604"/>
                  <a:gd name="T43" fmla="*/ 1320 h 2784"/>
                  <a:gd name="T44" fmla="*/ 253 w 604"/>
                  <a:gd name="T45" fmla="*/ 1331 h 2784"/>
                  <a:gd name="T46" fmla="*/ 275 w 604"/>
                  <a:gd name="T47" fmla="*/ 1341 h 2784"/>
                  <a:gd name="T48" fmla="*/ 299 w 604"/>
                  <a:gd name="T49" fmla="*/ 1350 h 2784"/>
                  <a:gd name="T50" fmla="*/ 322 w 604"/>
                  <a:gd name="T51" fmla="*/ 1359 h 2784"/>
                  <a:gd name="T52" fmla="*/ 347 w 604"/>
                  <a:gd name="T53" fmla="*/ 1367 h 2784"/>
                  <a:gd name="T54" fmla="*/ 373 w 604"/>
                  <a:gd name="T55" fmla="*/ 1374 h 2784"/>
                  <a:gd name="T56" fmla="*/ 399 w 604"/>
                  <a:gd name="T57" fmla="*/ 1379 h 2784"/>
                  <a:gd name="T58" fmla="*/ 325 w 604"/>
                  <a:gd name="T59" fmla="*/ 1868 h 2784"/>
                  <a:gd name="T60" fmla="*/ 300 w 604"/>
                  <a:gd name="T61" fmla="*/ 1856 h 2784"/>
                  <a:gd name="T62" fmla="*/ 275 w 604"/>
                  <a:gd name="T63" fmla="*/ 1845 h 2784"/>
                  <a:gd name="T64" fmla="*/ 251 w 604"/>
                  <a:gd name="T65" fmla="*/ 1833 h 2784"/>
                  <a:gd name="T66" fmla="*/ 227 w 604"/>
                  <a:gd name="T67" fmla="*/ 1821 h 2784"/>
                  <a:gd name="T68" fmla="*/ 205 w 604"/>
                  <a:gd name="T69" fmla="*/ 1808 h 2784"/>
                  <a:gd name="T70" fmla="*/ 182 w 604"/>
                  <a:gd name="T71" fmla="*/ 1796 h 2784"/>
                  <a:gd name="T72" fmla="*/ 162 w 604"/>
                  <a:gd name="T73" fmla="*/ 1782 h 2784"/>
                  <a:gd name="T74" fmla="*/ 142 w 604"/>
                  <a:gd name="T75" fmla="*/ 1769 h 2784"/>
                  <a:gd name="T76" fmla="*/ 352 w 604"/>
                  <a:gd name="T77" fmla="*/ 364 h 2784"/>
                  <a:gd name="T78" fmla="*/ 406 w 604"/>
                  <a:gd name="T79" fmla="*/ 1 h 2784"/>
                  <a:gd name="T80" fmla="*/ 432 w 604"/>
                  <a:gd name="T81" fmla="*/ 1 h 2784"/>
                  <a:gd name="T82" fmla="*/ 458 w 604"/>
                  <a:gd name="T83" fmla="*/ 0 h 2784"/>
                  <a:gd name="T84" fmla="*/ 482 w 604"/>
                  <a:gd name="T85" fmla="*/ 0 h 2784"/>
                  <a:gd name="T86" fmla="*/ 507 w 604"/>
                  <a:gd name="T87" fmla="*/ 0 h 2784"/>
                  <a:gd name="T88" fmla="*/ 531 w 604"/>
                  <a:gd name="T89" fmla="*/ 1 h 2784"/>
                  <a:gd name="T90" fmla="*/ 556 w 604"/>
                  <a:gd name="T91" fmla="*/ 2 h 2784"/>
                  <a:gd name="T92" fmla="*/ 581 w 604"/>
                  <a:gd name="T93" fmla="*/ 3 h 2784"/>
                  <a:gd name="T94" fmla="*/ 604 w 604"/>
                  <a:gd name="T95" fmla="*/ 5 h 2784"/>
                  <a:gd name="T96" fmla="*/ 547 w 604"/>
                  <a:gd name="T97" fmla="*/ 390 h 2784"/>
                  <a:gd name="T98" fmla="*/ 525 w 604"/>
                  <a:gd name="T99" fmla="*/ 385 h 2784"/>
                  <a:gd name="T100" fmla="*/ 502 w 604"/>
                  <a:gd name="T101" fmla="*/ 380 h 2784"/>
                  <a:gd name="T102" fmla="*/ 479 w 604"/>
                  <a:gd name="T103" fmla="*/ 376 h 2784"/>
                  <a:gd name="T104" fmla="*/ 454 w 604"/>
                  <a:gd name="T105" fmla="*/ 373 h 2784"/>
                  <a:gd name="T106" fmla="*/ 430 w 604"/>
                  <a:gd name="T107" fmla="*/ 369 h 2784"/>
                  <a:gd name="T108" fmla="*/ 405 w 604"/>
                  <a:gd name="T109" fmla="*/ 367 h 2784"/>
                  <a:gd name="T110" fmla="*/ 379 w 604"/>
                  <a:gd name="T111" fmla="*/ 365 h 2784"/>
                  <a:gd name="T112" fmla="*/ 352 w 604"/>
                  <a:gd name="T113" fmla="*/ 364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4" h="2784">
                    <a:moveTo>
                      <a:pt x="0" y="2718"/>
                    </a:moveTo>
                    <a:lnTo>
                      <a:pt x="70" y="2245"/>
                    </a:lnTo>
                    <a:lnTo>
                      <a:pt x="94" y="2254"/>
                    </a:lnTo>
                    <a:lnTo>
                      <a:pt x="117" y="2263"/>
                    </a:lnTo>
                    <a:lnTo>
                      <a:pt x="141" y="2271"/>
                    </a:lnTo>
                    <a:lnTo>
                      <a:pt x="164" y="2279"/>
                    </a:lnTo>
                    <a:lnTo>
                      <a:pt x="188" y="2286"/>
                    </a:lnTo>
                    <a:lnTo>
                      <a:pt x="212" y="2293"/>
                    </a:lnTo>
                    <a:lnTo>
                      <a:pt x="236" y="2300"/>
                    </a:lnTo>
                    <a:lnTo>
                      <a:pt x="261" y="2305"/>
                    </a:lnTo>
                    <a:lnTo>
                      <a:pt x="189" y="2784"/>
                    </a:lnTo>
                    <a:lnTo>
                      <a:pt x="165" y="2776"/>
                    </a:lnTo>
                    <a:lnTo>
                      <a:pt x="142" y="2769"/>
                    </a:lnTo>
                    <a:lnTo>
                      <a:pt x="118" y="2761"/>
                    </a:lnTo>
                    <a:lnTo>
                      <a:pt x="95" y="2753"/>
                    </a:lnTo>
                    <a:lnTo>
                      <a:pt x="71" y="2746"/>
                    </a:lnTo>
                    <a:lnTo>
                      <a:pt x="48" y="2737"/>
                    </a:lnTo>
                    <a:lnTo>
                      <a:pt x="23" y="2728"/>
                    </a:lnTo>
                    <a:lnTo>
                      <a:pt x="0" y="2718"/>
                    </a:lnTo>
                    <a:close/>
                    <a:moveTo>
                      <a:pt x="142" y="1769"/>
                    </a:moveTo>
                    <a:lnTo>
                      <a:pt x="211" y="1308"/>
                    </a:lnTo>
                    <a:lnTo>
                      <a:pt x="231" y="1320"/>
                    </a:lnTo>
                    <a:lnTo>
                      <a:pt x="253" y="1331"/>
                    </a:lnTo>
                    <a:lnTo>
                      <a:pt x="275" y="1341"/>
                    </a:lnTo>
                    <a:lnTo>
                      <a:pt x="299" y="1350"/>
                    </a:lnTo>
                    <a:lnTo>
                      <a:pt x="322" y="1359"/>
                    </a:lnTo>
                    <a:lnTo>
                      <a:pt x="347" y="1367"/>
                    </a:lnTo>
                    <a:lnTo>
                      <a:pt x="373" y="1374"/>
                    </a:lnTo>
                    <a:lnTo>
                      <a:pt x="399" y="1379"/>
                    </a:lnTo>
                    <a:lnTo>
                      <a:pt x="325" y="1868"/>
                    </a:lnTo>
                    <a:lnTo>
                      <a:pt x="300" y="1856"/>
                    </a:lnTo>
                    <a:lnTo>
                      <a:pt x="275" y="1845"/>
                    </a:lnTo>
                    <a:lnTo>
                      <a:pt x="251" y="1833"/>
                    </a:lnTo>
                    <a:lnTo>
                      <a:pt x="227" y="1821"/>
                    </a:lnTo>
                    <a:lnTo>
                      <a:pt x="205" y="1808"/>
                    </a:lnTo>
                    <a:lnTo>
                      <a:pt x="182" y="1796"/>
                    </a:lnTo>
                    <a:lnTo>
                      <a:pt x="162" y="1782"/>
                    </a:lnTo>
                    <a:lnTo>
                      <a:pt x="142" y="1769"/>
                    </a:lnTo>
                    <a:close/>
                    <a:moveTo>
                      <a:pt x="352" y="364"/>
                    </a:moveTo>
                    <a:lnTo>
                      <a:pt x="406" y="1"/>
                    </a:lnTo>
                    <a:lnTo>
                      <a:pt x="432" y="1"/>
                    </a:lnTo>
                    <a:lnTo>
                      <a:pt x="458" y="0"/>
                    </a:lnTo>
                    <a:lnTo>
                      <a:pt x="482" y="0"/>
                    </a:lnTo>
                    <a:lnTo>
                      <a:pt x="507" y="0"/>
                    </a:lnTo>
                    <a:lnTo>
                      <a:pt x="531" y="1"/>
                    </a:lnTo>
                    <a:lnTo>
                      <a:pt x="556" y="2"/>
                    </a:lnTo>
                    <a:lnTo>
                      <a:pt x="581" y="3"/>
                    </a:lnTo>
                    <a:lnTo>
                      <a:pt x="604" y="5"/>
                    </a:lnTo>
                    <a:lnTo>
                      <a:pt x="547" y="390"/>
                    </a:lnTo>
                    <a:lnTo>
                      <a:pt x="525" y="385"/>
                    </a:lnTo>
                    <a:lnTo>
                      <a:pt x="502" y="380"/>
                    </a:lnTo>
                    <a:lnTo>
                      <a:pt x="479" y="376"/>
                    </a:lnTo>
                    <a:lnTo>
                      <a:pt x="454" y="373"/>
                    </a:lnTo>
                    <a:lnTo>
                      <a:pt x="430" y="369"/>
                    </a:lnTo>
                    <a:lnTo>
                      <a:pt x="405" y="367"/>
                    </a:lnTo>
                    <a:lnTo>
                      <a:pt x="379" y="365"/>
                    </a:lnTo>
                    <a:lnTo>
                      <a:pt x="352" y="364"/>
                    </a:lnTo>
                    <a:close/>
                  </a:path>
                </a:pathLst>
              </a:custGeom>
              <a:solidFill>
                <a:srgbClr val="E5A9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44"/>
              <p:cNvSpPr>
                <a:spLocks noEditPoints="1"/>
              </p:cNvSpPr>
              <p:nvPr/>
            </p:nvSpPr>
            <p:spPr bwMode="auto">
              <a:xfrm>
                <a:off x="640" y="2604"/>
                <a:ext cx="87" cy="401"/>
              </a:xfrm>
              <a:custGeom>
                <a:avLst/>
                <a:gdLst>
                  <a:gd name="T0" fmla="*/ 0 w 609"/>
                  <a:gd name="T1" fmla="*/ 2753 h 2807"/>
                  <a:gd name="T2" fmla="*/ 71 w 609"/>
                  <a:gd name="T3" fmla="*/ 2279 h 2807"/>
                  <a:gd name="T4" fmla="*/ 95 w 609"/>
                  <a:gd name="T5" fmla="*/ 2286 h 2807"/>
                  <a:gd name="T6" fmla="*/ 118 w 609"/>
                  <a:gd name="T7" fmla="*/ 2293 h 2807"/>
                  <a:gd name="T8" fmla="*/ 142 w 609"/>
                  <a:gd name="T9" fmla="*/ 2300 h 2807"/>
                  <a:gd name="T10" fmla="*/ 167 w 609"/>
                  <a:gd name="T11" fmla="*/ 2305 h 2807"/>
                  <a:gd name="T12" fmla="*/ 190 w 609"/>
                  <a:gd name="T13" fmla="*/ 2312 h 2807"/>
                  <a:gd name="T14" fmla="*/ 215 w 609"/>
                  <a:gd name="T15" fmla="*/ 2317 h 2807"/>
                  <a:gd name="T16" fmla="*/ 238 w 609"/>
                  <a:gd name="T17" fmla="*/ 2322 h 2807"/>
                  <a:gd name="T18" fmla="*/ 263 w 609"/>
                  <a:gd name="T19" fmla="*/ 2327 h 2807"/>
                  <a:gd name="T20" fmla="*/ 190 w 609"/>
                  <a:gd name="T21" fmla="*/ 2807 h 2807"/>
                  <a:gd name="T22" fmla="*/ 167 w 609"/>
                  <a:gd name="T23" fmla="*/ 2802 h 2807"/>
                  <a:gd name="T24" fmla="*/ 143 w 609"/>
                  <a:gd name="T25" fmla="*/ 2796 h 2807"/>
                  <a:gd name="T26" fmla="*/ 120 w 609"/>
                  <a:gd name="T27" fmla="*/ 2790 h 2807"/>
                  <a:gd name="T28" fmla="*/ 96 w 609"/>
                  <a:gd name="T29" fmla="*/ 2784 h 2807"/>
                  <a:gd name="T30" fmla="*/ 73 w 609"/>
                  <a:gd name="T31" fmla="*/ 2777 h 2807"/>
                  <a:gd name="T32" fmla="*/ 48 w 609"/>
                  <a:gd name="T33" fmla="*/ 2769 h 2807"/>
                  <a:gd name="T34" fmla="*/ 24 w 609"/>
                  <a:gd name="T35" fmla="*/ 2761 h 2807"/>
                  <a:gd name="T36" fmla="*/ 0 w 609"/>
                  <a:gd name="T37" fmla="*/ 2753 h 2807"/>
                  <a:gd name="T38" fmla="*/ 139 w 609"/>
                  <a:gd name="T39" fmla="*/ 1824 h 2807"/>
                  <a:gd name="T40" fmla="*/ 209 w 609"/>
                  <a:gd name="T41" fmla="*/ 1352 h 2807"/>
                  <a:gd name="T42" fmla="*/ 231 w 609"/>
                  <a:gd name="T43" fmla="*/ 1360 h 2807"/>
                  <a:gd name="T44" fmla="*/ 254 w 609"/>
                  <a:gd name="T45" fmla="*/ 1367 h 2807"/>
                  <a:gd name="T46" fmla="*/ 277 w 609"/>
                  <a:gd name="T47" fmla="*/ 1373 h 2807"/>
                  <a:gd name="T48" fmla="*/ 301 w 609"/>
                  <a:gd name="T49" fmla="*/ 1378 h 2807"/>
                  <a:gd name="T50" fmla="*/ 326 w 609"/>
                  <a:gd name="T51" fmla="*/ 1383 h 2807"/>
                  <a:gd name="T52" fmla="*/ 350 w 609"/>
                  <a:gd name="T53" fmla="*/ 1386 h 2807"/>
                  <a:gd name="T54" fmla="*/ 376 w 609"/>
                  <a:gd name="T55" fmla="*/ 1388 h 2807"/>
                  <a:gd name="T56" fmla="*/ 403 w 609"/>
                  <a:gd name="T57" fmla="*/ 1389 h 2807"/>
                  <a:gd name="T58" fmla="*/ 326 w 609"/>
                  <a:gd name="T59" fmla="*/ 1902 h 2807"/>
                  <a:gd name="T60" fmla="*/ 300 w 609"/>
                  <a:gd name="T61" fmla="*/ 1893 h 2807"/>
                  <a:gd name="T62" fmla="*/ 275 w 609"/>
                  <a:gd name="T63" fmla="*/ 1884 h 2807"/>
                  <a:gd name="T64" fmla="*/ 251 w 609"/>
                  <a:gd name="T65" fmla="*/ 1875 h 2807"/>
                  <a:gd name="T66" fmla="*/ 227 w 609"/>
                  <a:gd name="T67" fmla="*/ 1865 h 2807"/>
                  <a:gd name="T68" fmla="*/ 204 w 609"/>
                  <a:gd name="T69" fmla="*/ 1855 h 2807"/>
                  <a:gd name="T70" fmla="*/ 181 w 609"/>
                  <a:gd name="T71" fmla="*/ 1845 h 2807"/>
                  <a:gd name="T72" fmla="*/ 160 w 609"/>
                  <a:gd name="T73" fmla="*/ 1835 h 2807"/>
                  <a:gd name="T74" fmla="*/ 139 w 609"/>
                  <a:gd name="T75" fmla="*/ 1824 h 2807"/>
                  <a:gd name="T76" fmla="*/ 357 w 609"/>
                  <a:gd name="T77" fmla="*/ 371 h 2807"/>
                  <a:gd name="T78" fmla="*/ 412 w 609"/>
                  <a:gd name="T79" fmla="*/ 0 h 2807"/>
                  <a:gd name="T80" fmla="*/ 437 w 609"/>
                  <a:gd name="T81" fmla="*/ 1 h 2807"/>
                  <a:gd name="T82" fmla="*/ 462 w 609"/>
                  <a:gd name="T83" fmla="*/ 2 h 2807"/>
                  <a:gd name="T84" fmla="*/ 488 w 609"/>
                  <a:gd name="T85" fmla="*/ 3 h 2807"/>
                  <a:gd name="T86" fmla="*/ 512 w 609"/>
                  <a:gd name="T87" fmla="*/ 5 h 2807"/>
                  <a:gd name="T88" fmla="*/ 536 w 609"/>
                  <a:gd name="T89" fmla="*/ 7 h 2807"/>
                  <a:gd name="T90" fmla="*/ 561 w 609"/>
                  <a:gd name="T91" fmla="*/ 10 h 2807"/>
                  <a:gd name="T92" fmla="*/ 584 w 609"/>
                  <a:gd name="T93" fmla="*/ 13 h 2807"/>
                  <a:gd name="T94" fmla="*/ 609 w 609"/>
                  <a:gd name="T95" fmla="*/ 16 h 2807"/>
                  <a:gd name="T96" fmla="*/ 547 w 609"/>
                  <a:gd name="T97" fmla="*/ 422 h 2807"/>
                  <a:gd name="T98" fmla="*/ 526 w 609"/>
                  <a:gd name="T99" fmla="*/ 414 h 2807"/>
                  <a:gd name="T100" fmla="*/ 505 w 609"/>
                  <a:gd name="T101" fmla="*/ 406 h 2807"/>
                  <a:gd name="T102" fmla="*/ 481 w 609"/>
                  <a:gd name="T103" fmla="*/ 398 h 2807"/>
                  <a:gd name="T104" fmla="*/ 458 w 609"/>
                  <a:gd name="T105" fmla="*/ 392 h 2807"/>
                  <a:gd name="T106" fmla="*/ 434 w 609"/>
                  <a:gd name="T107" fmla="*/ 386 h 2807"/>
                  <a:gd name="T108" fmla="*/ 408 w 609"/>
                  <a:gd name="T109" fmla="*/ 380 h 2807"/>
                  <a:gd name="T110" fmla="*/ 383 w 609"/>
                  <a:gd name="T111" fmla="*/ 376 h 2807"/>
                  <a:gd name="T112" fmla="*/ 357 w 609"/>
                  <a:gd name="T113" fmla="*/ 371 h 2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2807">
                    <a:moveTo>
                      <a:pt x="0" y="2753"/>
                    </a:moveTo>
                    <a:lnTo>
                      <a:pt x="71" y="2279"/>
                    </a:lnTo>
                    <a:lnTo>
                      <a:pt x="95" y="2286"/>
                    </a:lnTo>
                    <a:lnTo>
                      <a:pt x="118" y="2293"/>
                    </a:lnTo>
                    <a:lnTo>
                      <a:pt x="142" y="2300"/>
                    </a:lnTo>
                    <a:lnTo>
                      <a:pt x="167" y="2305"/>
                    </a:lnTo>
                    <a:lnTo>
                      <a:pt x="190" y="2312"/>
                    </a:lnTo>
                    <a:lnTo>
                      <a:pt x="215" y="2317"/>
                    </a:lnTo>
                    <a:lnTo>
                      <a:pt x="238" y="2322"/>
                    </a:lnTo>
                    <a:lnTo>
                      <a:pt x="263" y="2327"/>
                    </a:lnTo>
                    <a:lnTo>
                      <a:pt x="190" y="2807"/>
                    </a:lnTo>
                    <a:lnTo>
                      <a:pt x="167" y="2802"/>
                    </a:lnTo>
                    <a:lnTo>
                      <a:pt x="143" y="2796"/>
                    </a:lnTo>
                    <a:lnTo>
                      <a:pt x="120" y="2790"/>
                    </a:lnTo>
                    <a:lnTo>
                      <a:pt x="96" y="2784"/>
                    </a:lnTo>
                    <a:lnTo>
                      <a:pt x="73" y="2777"/>
                    </a:lnTo>
                    <a:lnTo>
                      <a:pt x="48" y="2769"/>
                    </a:lnTo>
                    <a:lnTo>
                      <a:pt x="24" y="2761"/>
                    </a:lnTo>
                    <a:lnTo>
                      <a:pt x="0" y="2753"/>
                    </a:lnTo>
                    <a:close/>
                    <a:moveTo>
                      <a:pt x="139" y="1824"/>
                    </a:moveTo>
                    <a:lnTo>
                      <a:pt x="209" y="1352"/>
                    </a:lnTo>
                    <a:lnTo>
                      <a:pt x="231" y="1360"/>
                    </a:lnTo>
                    <a:lnTo>
                      <a:pt x="254" y="1367"/>
                    </a:lnTo>
                    <a:lnTo>
                      <a:pt x="277" y="1373"/>
                    </a:lnTo>
                    <a:lnTo>
                      <a:pt x="301" y="1378"/>
                    </a:lnTo>
                    <a:lnTo>
                      <a:pt x="326" y="1383"/>
                    </a:lnTo>
                    <a:lnTo>
                      <a:pt x="350" y="1386"/>
                    </a:lnTo>
                    <a:lnTo>
                      <a:pt x="376" y="1388"/>
                    </a:lnTo>
                    <a:lnTo>
                      <a:pt x="403" y="1389"/>
                    </a:lnTo>
                    <a:lnTo>
                      <a:pt x="326" y="1902"/>
                    </a:lnTo>
                    <a:lnTo>
                      <a:pt x="300" y="1893"/>
                    </a:lnTo>
                    <a:lnTo>
                      <a:pt x="275" y="1884"/>
                    </a:lnTo>
                    <a:lnTo>
                      <a:pt x="251" y="1875"/>
                    </a:lnTo>
                    <a:lnTo>
                      <a:pt x="227" y="1865"/>
                    </a:lnTo>
                    <a:lnTo>
                      <a:pt x="204" y="1855"/>
                    </a:lnTo>
                    <a:lnTo>
                      <a:pt x="181" y="1845"/>
                    </a:lnTo>
                    <a:lnTo>
                      <a:pt x="160" y="1835"/>
                    </a:lnTo>
                    <a:lnTo>
                      <a:pt x="139" y="1824"/>
                    </a:lnTo>
                    <a:close/>
                    <a:moveTo>
                      <a:pt x="357" y="371"/>
                    </a:moveTo>
                    <a:lnTo>
                      <a:pt x="412" y="0"/>
                    </a:lnTo>
                    <a:lnTo>
                      <a:pt x="437" y="1"/>
                    </a:lnTo>
                    <a:lnTo>
                      <a:pt x="462" y="2"/>
                    </a:lnTo>
                    <a:lnTo>
                      <a:pt x="488" y="3"/>
                    </a:lnTo>
                    <a:lnTo>
                      <a:pt x="512" y="5"/>
                    </a:lnTo>
                    <a:lnTo>
                      <a:pt x="536" y="7"/>
                    </a:lnTo>
                    <a:lnTo>
                      <a:pt x="561" y="10"/>
                    </a:lnTo>
                    <a:lnTo>
                      <a:pt x="584" y="13"/>
                    </a:lnTo>
                    <a:lnTo>
                      <a:pt x="609" y="16"/>
                    </a:lnTo>
                    <a:lnTo>
                      <a:pt x="547" y="422"/>
                    </a:lnTo>
                    <a:lnTo>
                      <a:pt x="526" y="414"/>
                    </a:lnTo>
                    <a:lnTo>
                      <a:pt x="505" y="406"/>
                    </a:lnTo>
                    <a:lnTo>
                      <a:pt x="481" y="398"/>
                    </a:lnTo>
                    <a:lnTo>
                      <a:pt x="458" y="392"/>
                    </a:lnTo>
                    <a:lnTo>
                      <a:pt x="434" y="386"/>
                    </a:lnTo>
                    <a:lnTo>
                      <a:pt x="408" y="380"/>
                    </a:lnTo>
                    <a:lnTo>
                      <a:pt x="383" y="376"/>
                    </a:lnTo>
                    <a:lnTo>
                      <a:pt x="357" y="371"/>
                    </a:lnTo>
                    <a:close/>
                  </a:path>
                </a:pathLst>
              </a:custGeom>
              <a:solidFill>
                <a:srgbClr val="E3A4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45"/>
              <p:cNvSpPr>
                <a:spLocks noEditPoints="1"/>
              </p:cNvSpPr>
              <p:nvPr/>
            </p:nvSpPr>
            <p:spPr bwMode="auto">
              <a:xfrm>
                <a:off x="653" y="2604"/>
                <a:ext cx="88" cy="403"/>
              </a:xfrm>
              <a:custGeom>
                <a:avLst/>
                <a:gdLst>
                  <a:gd name="T0" fmla="*/ 0 w 610"/>
                  <a:gd name="T1" fmla="*/ 2779 h 2820"/>
                  <a:gd name="T2" fmla="*/ 72 w 610"/>
                  <a:gd name="T3" fmla="*/ 2300 h 2820"/>
                  <a:gd name="T4" fmla="*/ 95 w 610"/>
                  <a:gd name="T5" fmla="*/ 2307 h 2820"/>
                  <a:gd name="T6" fmla="*/ 120 w 610"/>
                  <a:gd name="T7" fmla="*/ 2312 h 2820"/>
                  <a:gd name="T8" fmla="*/ 143 w 610"/>
                  <a:gd name="T9" fmla="*/ 2317 h 2820"/>
                  <a:gd name="T10" fmla="*/ 168 w 610"/>
                  <a:gd name="T11" fmla="*/ 2322 h 2820"/>
                  <a:gd name="T12" fmla="*/ 192 w 610"/>
                  <a:gd name="T13" fmla="*/ 2326 h 2820"/>
                  <a:gd name="T14" fmla="*/ 216 w 610"/>
                  <a:gd name="T15" fmla="*/ 2330 h 2820"/>
                  <a:gd name="T16" fmla="*/ 241 w 610"/>
                  <a:gd name="T17" fmla="*/ 2333 h 2820"/>
                  <a:gd name="T18" fmla="*/ 265 w 610"/>
                  <a:gd name="T19" fmla="*/ 2336 h 2820"/>
                  <a:gd name="T20" fmla="*/ 192 w 610"/>
                  <a:gd name="T21" fmla="*/ 2820 h 2820"/>
                  <a:gd name="T22" fmla="*/ 169 w 610"/>
                  <a:gd name="T23" fmla="*/ 2817 h 2820"/>
                  <a:gd name="T24" fmla="*/ 144 w 610"/>
                  <a:gd name="T25" fmla="*/ 2812 h 2820"/>
                  <a:gd name="T26" fmla="*/ 121 w 610"/>
                  <a:gd name="T27" fmla="*/ 2808 h 2820"/>
                  <a:gd name="T28" fmla="*/ 97 w 610"/>
                  <a:gd name="T29" fmla="*/ 2802 h 2820"/>
                  <a:gd name="T30" fmla="*/ 73 w 610"/>
                  <a:gd name="T31" fmla="*/ 2797 h 2820"/>
                  <a:gd name="T32" fmla="*/ 48 w 610"/>
                  <a:gd name="T33" fmla="*/ 2791 h 2820"/>
                  <a:gd name="T34" fmla="*/ 25 w 610"/>
                  <a:gd name="T35" fmla="*/ 2785 h 2820"/>
                  <a:gd name="T36" fmla="*/ 0 w 610"/>
                  <a:gd name="T37" fmla="*/ 2779 h 2820"/>
                  <a:gd name="T38" fmla="*/ 136 w 610"/>
                  <a:gd name="T39" fmla="*/ 1863 h 2820"/>
                  <a:gd name="T40" fmla="*/ 210 w 610"/>
                  <a:gd name="T41" fmla="*/ 1374 h 2820"/>
                  <a:gd name="T42" fmla="*/ 233 w 610"/>
                  <a:gd name="T43" fmla="*/ 1378 h 2820"/>
                  <a:gd name="T44" fmla="*/ 256 w 610"/>
                  <a:gd name="T45" fmla="*/ 1381 h 2820"/>
                  <a:gd name="T46" fmla="*/ 280 w 610"/>
                  <a:gd name="T47" fmla="*/ 1383 h 2820"/>
                  <a:gd name="T48" fmla="*/ 304 w 610"/>
                  <a:gd name="T49" fmla="*/ 1384 h 2820"/>
                  <a:gd name="T50" fmla="*/ 329 w 610"/>
                  <a:gd name="T51" fmla="*/ 1385 h 2820"/>
                  <a:gd name="T52" fmla="*/ 355 w 610"/>
                  <a:gd name="T53" fmla="*/ 1385 h 2820"/>
                  <a:gd name="T54" fmla="*/ 380 w 610"/>
                  <a:gd name="T55" fmla="*/ 1384 h 2820"/>
                  <a:gd name="T56" fmla="*/ 407 w 610"/>
                  <a:gd name="T57" fmla="*/ 1382 h 2820"/>
                  <a:gd name="T58" fmla="*/ 327 w 610"/>
                  <a:gd name="T59" fmla="*/ 1923 h 2820"/>
                  <a:gd name="T60" fmla="*/ 305 w 610"/>
                  <a:gd name="T61" fmla="*/ 1919 h 2820"/>
                  <a:gd name="T62" fmla="*/ 284 w 610"/>
                  <a:gd name="T63" fmla="*/ 1913 h 2820"/>
                  <a:gd name="T64" fmla="*/ 263 w 610"/>
                  <a:gd name="T65" fmla="*/ 1907 h 2820"/>
                  <a:gd name="T66" fmla="*/ 243 w 610"/>
                  <a:gd name="T67" fmla="*/ 1902 h 2820"/>
                  <a:gd name="T68" fmla="*/ 215 w 610"/>
                  <a:gd name="T69" fmla="*/ 1892 h 2820"/>
                  <a:gd name="T70" fmla="*/ 188 w 610"/>
                  <a:gd name="T71" fmla="*/ 1883 h 2820"/>
                  <a:gd name="T72" fmla="*/ 162 w 610"/>
                  <a:gd name="T73" fmla="*/ 1873 h 2820"/>
                  <a:gd name="T74" fmla="*/ 136 w 610"/>
                  <a:gd name="T75" fmla="*/ 1863 h 2820"/>
                  <a:gd name="T76" fmla="*/ 358 w 610"/>
                  <a:gd name="T77" fmla="*/ 385 h 2820"/>
                  <a:gd name="T78" fmla="*/ 415 w 610"/>
                  <a:gd name="T79" fmla="*/ 0 h 2820"/>
                  <a:gd name="T80" fmla="*/ 441 w 610"/>
                  <a:gd name="T81" fmla="*/ 2 h 2820"/>
                  <a:gd name="T82" fmla="*/ 466 w 610"/>
                  <a:gd name="T83" fmla="*/ 5 h 2820"/>
                  <a:gd name="T84" fmla="*/ 490 w 610"/>
                  <a:gd name="T85" fmla="*/ 8 h 2820"/>
                  <a:gd name="T86" fmla="*/ 515 w 610"/>
                  <a:gd name="T87" fmla="*/ 13 h 2820"/>
                  <a:gd name="T88" fmla="*/ 538 w 610"/>
                  <a:gd name="T89" fmla="*/ 16 h 2820"/>
                  <a:gd name="T90" fmla="*/ 563 w 610"/>
                  <a:gd name="T91" fmla="*/ 20 h 2820"/>
                  <a:gd name="T92" fmla="*/ 586 w 610"/>
                  <a:gd name="T93" fmla="*/ 26 h 2820"/>
                  <a:gd name="T94" fmla="*/ 610 w 610"/>
                  <a:gd name="T95" fmla="*/ 32 h 2820"/>
                  <a:gd name="T96" fmla="*/ 545 w 610"/>
                  <a:gd name="T97" fmla="*/ 465 h 2820"/>
                  <a:gd name="T98" fmla="*/ 525 w 610"/>
                  <a:gd name="T99" fmla="*/ 453 h 2820"/>
                  <a:gd name="T100" fmla="*/ 504 w 610"/>
                  <a:gd name="T101" fmla="*/ 441 h 2820"/>
                  <a:gd name="T102" fmla="*/ 481 w 610"/>
                  <a:gd name="T103" fmla="*/ 430 h 2820"/>
                  <a:gd name="T104" fmla="*/ 459 w 610"/>
                  <a:gd name="T105" fmla="*/ 420 h 2820"/>
                  <a:gd name="T106" fmla="*/ 435 w 610"/>
                  <a:gd name="T107" fmla="*/ 410 h 2820"/>
                  <a:gd name="T108" fmla="*/ 410 w 610"/>
                  <a:gd name="T109" fmla="*/ 401 h 2820"/>
                  <a:gd name="T110" fmla="*/ 385 w 610"/>
                  <a:gd name="T111" fmla="*/ 393 h 2820"/>
                  <a:gd name="T112" fmla="*/ 358 w 610"/>
                  <a:gd name="T113" fmla="*/ 385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0" h="2820">
                    <a:moveTo>
                      <a:pt x="0" y="2779"/>
                    </a:moveTo>
                    <a:lnTo>
                      <a:pt x="72" y="2300"/>
                    </a:lnTo>
                    <a:lnTo>
                      <a:pt x="95" y="2307"/>
                    </a:lnTo>
                    <a:lnTo>
                      <a:pt x="120" y="2312"/>
                    </a:lnTo>
                    <a:lnTo>
                      <a:pt x="143" y="2317"/>
                    </a:lnTo>
                    <a:lnTo>
                      <a:pt x="168" y="2322"/>
                    </a:lnTo>
                    <a:lnTo>
                      <a:pt x="192" y="2326"/>
                    </a:lnTo>
                    <a:lnTo>
                      <a:pt x="216" y="2330"/>
                    </a:lnTo>
                    <a:lnTo>
                      <a:pt x="241" y="2333"/>
                    </a:lnTo>
                    <a:lnTo>
                      <a:pt x="265" y="2336"/>
                    </a:lnTo>
                    <a:lnTo>
                      <a:pt x="192" y="2820"/>
                    </a:lnTo>
                    <a:lnTo>
                      <a:pt x="169" y="2817"/>
                    </a:lnTo>
                    <a:lnTo>
                      <a:pt x="144" y="2812"/>
                    </a:lnTo>
                    <a:lnTo>
                      <a:pt x="121" y="2808"/>
                    </a:lnTo>
                    <a:lnTo>
                      <a:pt x="97" y="2802"/>
                    </a:lnTo>
                    <a:lnTo>
                      <a:pt x="73" y="2797"/>
                    </a:lnTo>
                    <a:lnTo>
                      <a:pt x="48" y="2791"/>
                    </a:lnTo>
                    <a:lnTo>
                      <a:pt x="25" y="2785"/>
                    </a:lnTo>
                    <a:lnTo>
                      <a:pt x="0" y="2779"/>
                    </a:lnTo>
                    <a:close/>
                    <a:moveTo>
                      <a:pt x="136" y="1863"/>
                    </a:moveTo>
                    <a:lnTo>
                      <a:pt x="210" y="1374"/>
                    </a:lnTo>
                    <a:lnTo>
                      <a:pt x="233" y="1378"/>
                    </a:lnTo>
                    <a:lnTo>
                      <a:pt x="256" y="1381"/>
                    </a:lnTo>
                    <a:lnTo>
                      <a:pt x="280" y="1383"/>
                    </a:lnTo>
                    <a:lnTo>
                      <a:pt x="304" y="1384"/>
                    </a:lnTo>
                    <a:lnTo>
                      <a:pt x="329" y="1385"/>
                    </a:lnTo>
                    <a:lnTo>
                      <a:pt x="355" y="1385"/>
                    </a:lnTo>
                    <a:lnTo>
                      <a:pt x="380" y="1384"/>
                    </a:lnTo>
                    <a:lnTo>
                      <a:pt x="407" y="1382"/>
                    </a:lnTo>
                    <a:lnTo>
                      <a:pt x="327" y="1923"/>
                    </a:lnTo>
                    <a:lnTo>
                      <a:pt x="305" y="1919"/>
                    </a:lnTo>
                    <a:lnTo>
                      <a:pt x="284" y="1913"/>
                    </a:lnTo>
                    <a:lnTo>
                      <a:pt x="263" y="1907"/>
                    </a:lnTo>
                    <a:lnTo>
                      <a:pt x="243" y="1902"/>
                    </a:lnTo>
                    <a:lnTo>
                      <a:pt x="215" y="1892"/>
                    </a:lnTo>
                    <a:lnTo>
                      <a:pt x="188" y="1883"/>
                    </a:lnTo>
                    <a:lnTo>
                      <a:pt x="162" y="1873"/>
                    </a:lnTo>
                    <a:lnTo>
                      <a:pt x="136" y="1863"/>
                    </a:lnTo>
                    <a:close/>
                    <a:moveTo>
                      <a:pt x="358" y="385"/>
                    </a:moveTo>
                    <a:lnTo>
                      <a:pt x="415" y="0"/>
                    </a:lnTo>
                    <a:lnTo>
                      <a:pt x="441" y="2"/>
                    </a:lnTo>
                    <a:lnTo>
                      <a:pt x="466" y="5"/>
                    </a:lnTo>
                    <a:lnTo>
                      <a:pt x="490" y="8"/>
                    </a:lnTo>
                    <a:lnTo>
                      <a:pt x="515" y="13"/>
                    </a:lnTo>
                    <a:lnTo>
                      <a:pt x="538" y="16"/>
                    </a:lnTo>
                    <a:lnTo>
                      <a:pt x="563" y="20"/>
                    </a:lnTo>
                    <a:lnTo>
                      <a:pt x="586" y="26"/>
                    </a:lnTo>
                    <a:lnTo>
                      <a:pt x="610" y="32"/>
                    </a:lnTo>
                    <a:lnTo>
                      <a:pt x="545" y="465"/>
                    </a:lnTo>
                    <a:lnTo>
                      <a:pt x="525" y="453"/>
                    </a:lnTo>
                    <a:lnTo>
                      <a:pt x="504" y="441"/>
                    </a:lnTo>
                    <a:lnTo>
                      <a:pt x="481" y="430"/>
                    </a:lnTo>
                    <a:lnTo>
                      <a:pt x="459" y="420"/>
                    </a:lnTo>
                    <a:lnTo>
                      <a:pt x="435" y="410"/>
                    </a:lnTo>
                    <a:lnTo>
                      <a:pt x="410" y="401"/>
                    </a:lnTo>
                    <a:lnTo>
                      <a:pt x="385" y="393"/>
                    </a:lnTo>
                    <a:lnTo>
                      <a:pt x="358" y="385"/>
                    </a:lnTo>
                    <a:close/>
                  </a:path>
                </a:pathLst>
              </a:custGeom>
              <a:solidFill>
                <a:srgbClr val="E3A3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46"/>
              <p:cNvSpPr>
                <a:spLocks noEditPoints="1"/>
              </p:cNvSpPr>
              <p:nvPr/>
            </p:nvSpPr>
            <p:spPr bwMode="auto">
              <a:xfrm>
                <a:off x="667" y="2606"/>
                <a:ext cx="87" cy="403"/>
              </a:xfrm>
              <a:custGeom>
                <a:avLst/>
                <a:gdLst>
                  <a:gd name="T0" fmla="*/ 0 w 610"/>
                  <a:gd name="T1" fmla="*/ 2791 h 2821"/>
                  <a:gd name="T2" fmla="*/ 73 w 610"/>
                  <a:gd name="T3" fmla="*/ 2311 h 2821"/>
                  <a:gd name="T4" fmla="*/ 97 w 610"/>
                  <a:gd name="T5" fmla="*/ 2315 h 2821"/>
                  <a:gd name="T6" fmla="*/ 122 w 610"/>
                  <a:gd name="T7" fmla="*/ 2319 h 2821"/>
                  <a:gd name="T8" fmla="*/ 146 w 610"/>
                  <a:gd name="T9" fmla="*/ 2322 h 2821"/>
                  <a:gd name="T10" fmla="*/ 170 w 610"/>
                  <a:gd name="T11" fmla="*/ 2325 h 2821"/>
                  <a:gd name="T12" fmla="*/ 195 w 610"/>
                  <a:gd name="T13" fmla="*/ 2327 h 2821"/>
                  <a:gd name="T14" fmla="*/ 219 w 610"/>
                  <a:gd name="T15" fmla="*/ 2330 h 2821"/>
                  <a:gd name="T16" fmla="*/ 244 w 610"/>
                  <a:gd name="T17" fmla="*/ 2331 h 2821"/>
                  <a:gd name="T18" fmla="*/ 268 w 610"/>
                  <a:gd name="T19" fmla="*/ 2332 h 2821"/>
                  <a:gd name="T20" fmla="*/ 195 w 610"/>
                  <a:gd name="T21" fmla="*/ 2821 h 2821"/>
                  <a:gd name="T22" fmla="*/ 171 w 610"/>
                  <a:gd name="T23" fmla="*/ 2819 h 2821"/>
                  <a:gd name="T24" fmla="*/ 147 w 610"/>
                  <a:gd name="T25" fmla="*/ 2817 h 2821"/>
                  <a:gd name="T26" fmla="*/ 123 w 610"/>
                  <a:gd name="T27" fmla="*/ 2814 h 2821"/>
                  <a:gd name="T28" fmla="*/ 99 w 610"/>
                  <a:gd name="T29" fmla="*/ 2809 h 2821"/>
                  <a:gd name="T30" fmla="*/ 74 w 610"/>
                  <a:gd name="T31" fmla="*/ 2806 h 2821"/>
                  <a:gd name="T32" fmla="*/ 49 w 610"/>
                  <a:gd name="T33" fmla="*/ 2801 h 2821"/>
                  <a:gd name="T34" fmla="*/ 25 w 610"/>
                  <a:gd name="T35" fmla="*/ 2797 h 2821"/>
                  <a:gd name="T36" fmla="*/ 0 w 610"/>
                  <a:gd name="T37" fmla="*/ 2791 h 2821"/>
                  <a:gd name="T38" fmla="*/ 136 w 610"/>
                  <a:gd name="T39" fmla="*/ 1886 h 2821"/>
                  <a:gd name="T40" fmla="*/ 213 w 610"/>
                  <a:gd name="T41" fmla="*/ 1373 h 2821"/>
                  <a:gd name="T42" fmla="*/ 241 w 610"/>
                  <a:gd name="T43" fmla="*/ 1374 h 2821"/>
                  <a:gd name="T44" fmla="*/ 269 w 610"/>
                  <a:gd name="T45" fmla="*/ 1373 h 2821"/>
                  <a:gd name="T46" fmla="*/ 299 w 610"/>
                  <a:gd name="T47" fmla="*/ 1372 h 2821"/>
                  <a:gd name="T48" fmla="*/ 328 w 610"/>
                  <a:gd name="T49" fmla="*/ 1370 h 2821"/>
                  <a:gd name="T50" fmla="*/ 351 w 610"/>
                  <a:gd name="T51" fmla="*/ 1367 h 2821"/>
                  <a:gd name="T52" fmla="*/ 373 w 610"/>
                  <a:gd name="T53" fmla="*/ 1362 h 2821"/>
                  <a:gd name="T54" fmla="*/ 394 w 610"/>
                  <a:gd name="T55" fmla="*/ 1355 h 2821"/>
                  <a:gd name="T56" fmla="*/ 415 w 610"/>
                  <a:gd name="T57" fmla="*/ 1349 h 2821"/>
                  <a:gd name="T58" fmla="*/ 328 w 610"/>
                  <a:gd name="T59" fmla="*/ 1927 h 2821"/>
                  <a:gd name="T60" fmla="*/ 306 w 610"/>
                  <a:gd name="T61" fmla="*/ 1924 h 2821"/>
                  <a:gd name="T62" fmla="*/ 282 w 610"/>
                  <a:gd name="T63" fmla="*/ 1921 h 2821"/>
                  <a:gd name="T64" fmla="*/ 260 w 610"/>
                  <a:gd name="T65" fmla="*/ 1918 h 2821"/>
                  <a:gd name="T66" fmla="*/ 237 w 610"/>
                  <a:gd name="T67" fmla="*/ 1913 h 2821"/>
                  <a:gd name="T68" fmla="*/ 215 w 610"/>
                  <a:gd name="T69" fmla="*/ 1909 h 2821"/>
                  <a:gd name="T70" fmla="*/ 193 w 610"/>
                  <a:gd name="T71" fmla="*/ 1903 h 2821"/>
                  <a:gd name="T72" fmla="*/ 170 w 610"/>
                  <a:gd name="T73" fmla="*/ 1897 h 2821"/>
                  <a:gd name="T74" fmla="*/ 148 w 610"/>
                  <a:gd name="T75" fmla="*/ 1891 h 2821"/>
                  <a:gd name="T76" fmla="*/ 142 w 610"/>
                  <a:gd name="T77" fmla="*/ 1888 h 2821"/>
                  <a:gd name="T78" fmla="*/ 136 w 610"/>
                  <a:gd name="T79" fmla="*/ 1886 h 2821"/>
                  <a:gd name="T80" fmla="*/ 357 w 610"/>
                  <a:gd name="T81" fmla="*/ 406 h 2821"/>
                  <a:gd name="T82" fmla="*/ 419 w 610"/>
                  <a:gd name="T83" fmla="*/ 0 h 2821"/>
                  <a:gd name="T84" fmla="*/ 443 w 610"/>
                  <a:gd name="T85" fmla="*/ 5 h 2821"/>
                  <a:gd name="T86" fmla="*/ 468 w 610"/>
                  <a:gd name="T87" fmla="*/ 9 h 2821"/>
                  <a:gd name="T88" fmla="*/ 493 w 610"/>
                  <a:gd name="T89" fmla="*/ 15 h 2821"/>
                  <a:gd name="T90" fmla="*/ 516 w 610"/>
                  <a:gd name="T91" fmla="*/ 21 h 2821"/>
                  <a:gd name="T92" fmla="*/ 540 w 610"/>
                  <a:gd name="T93" fmla="*/ 26 h 2821"/>
                  <a:gd name="T94" fmla="*/ 564 w 610"/>
                  <a:gd name="T95" fmla="*/ 33 h 2821"/>
                  <a:gd name="T96" fmla="*/ 587 w 610"/>
                  <a:gd name="T97" fmla="*/ 40 h 2821"/>
                  <a:gd name="T98" fmla="*/ 610 w 610"/>
                  <a:gd name="T99" fmla="*/ 47 h 2821"/>
                  <a:gd name="T100" fmla="*/ 538 w 610"/>
                  <a:gd name="T101" fmla="*/ 526 h 2821"/>
                  <a:gd name="T102" fmla="*/ 519 w 610"/>
                  <a:gd name="T103" fmla="*/ 508 h 2821"/>
                  <a:gd name="T104" fmla="*/ 500 w 610"/>
                  <a:gd name="T105" fmla="*/ 491 h 2821"/>
                  <a:gd name="T106" fmla="*/ 479 w 610"/>
                  <a:gd name="T107" fmla="*/ 475 h 2821"/>
                  <a:gd name="T108" fmla="*/ 458 w 610"/>
                  <a:gd name="T109" fmla="*/ 460 h 2821"/>
                  <a:gd name="T110" fmla="*/ 434 w 610"/>
                  <a:gd name="T111" fmla="*/ 445 h 2821"/>
                  <a:gd name="T112" fmla="*/ 410 w 610"/>
                  <a:gd name="T113" fmla="*/ 430 h 2821"/>
                  <a:gd name="T114" fmla="*/ 384 w 610"/>
                  <a:gd name="T115" fmla="*/ 418 h 2821"/>
                  <a:gd name="T116" fmla="*/ 357 w 610"/>
                  <a:gd name="T117" fmla="*/ 406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0" h="2821">
                    <a:moveTo>
                      <a:pt x="0" y="2791"/>
                    </a:moveTo>
                    <a:lnTo>
                      <a:pt x="73" y="2311"/>
                    </a:lnTo>
                    <a:lnTo>
                      <a:pt x="97" y="2315"/>
                    </a:lnTo>
                    <a:lnTo>
                      <a:pt x="122" y="2319"/>
                    </a:lnTo>
                    <a:lnTo>
                      <a:pt x="146" y="2322"/>
                    </a:lnTo>
                    <a:lnTo>
                      <a:pt x="170" y="2325"/>
                    </a:lnTo>
                    <a:lnTo>
                      <a:pt x="195" y="2327"/>
                    </a:lnTo>
                    <a:lnTo>
                      <a:pt x="219" y="2330"/>
                    </a:lnTo>
                    <a:lnTo>
                      <a:pt x="244" y="2331"/>
                    </a:lnTo>
                    <a:lnTo>
                      <a:pt x="268" y="2332"/>
                    </a:lnTo>
                    <a:lnTo>
                      <a:pt x="195" y="2821"/>
                    </a:lnTo>
                    <a:lnTo>
                      <a:pt x="171" y="2819"/>
                    </a:lnTo>
                    <a:lnTo>
                      <a:pt x="147" y="2817"/>
                    </a:lnTo>
                    <a:lnTo>
                      <a:pt x="123" y="2814"/>
                    </a:lnTo>
                    <a:lnTo>
                      <a:pt x="99" y="2809"/>
                    </a:lnTo>
                    <a:lnTo>
                      <a:pt x="74" y="2806"/>
                    </a:lnTo>
                    <a:lnTo>
                      <a:pt x="49" y="2801"/>
                    </a:lnTo>
                    <a:lnTo>
                      <a:pt x="25" y="2797"/>
                    </a:lnTo>
                    <a:lnTo>
                      <a:pt x="0" y="2791"/>
                    </a:lnTo>
                    <a:close/>
                    <a:moveTo>
                      <a:pt x="136" y="1886"/>
                    </a:moveTo>
                    <a:lnTo>
                      <a:pt x="213" y="1373"/>
                    </a:lnTo>
                    <a:lnTo>
                      <a:pt x="241" y="1374"/>
                    </a:lnTo>
                    <a:lnTo>
                      <a:pt x="269" y="1373"/>
                    </a:lnTo>
                    <a:lnTo>
                      <a:pt x="299" y="1372"/>
                    </a:lnTo>
                    <a:lnTo>
                      <a:pt x="328" y="1370"/>
                    </a:lnTo>
                    <a:lnTo>
                      <a:pt x="351" y="1367"/>
                    </a:lnTo>
                    <a:lnTo>
                      <a:pt x="373" y="1362"/>
                    </a:lnTo>
                    <a:lnTo>
                      <a:pt x="394" y="1355"/>
                    </a:lnTo>
                    <a:lnTo>
                      <a:pt x="415" y="1349"/>
                    </a:lnTo>
                    <a:lnTo>
                      <a:pt x="328" y="1927"/>
                    </a:lnTo>
                    <a:lnTo>
                      <a:pt x="306" y="1924"/>
                    </a:lnTo>
                    <a:lnTo>
                      <a:pt x="282" y="1921"/>
                    </a:lnTo>
                    <a:lnTo>
                      <a:pt x="260" y="1918"/>
                    </a:lnTo>
                    <a:lnTo>
                      <a:pt x="237" y="1913"/>
                    </a:lnTo>
                    <a:lnTo>
                      <a:pt x="215" y="1909"/>
                    </a:lnTo>
                    <a:lnTo>
                      <a:pt x="193" y="1903"/>
                    </a:lnTo>
                    <a:lnTo>
                      <a:pt x="170" y="1897"/>
                    </a:lnTo>
                    <a:lnTo>
                      <a:pt x="148" y="1891"/>
                    </a:lnTo>
                    <a:lnTo>
                      <a:pt x="142" y="1888"/>
                    </a:lnTo>
                    <a:lnTo>
                      <a:pt x="136" y="1886"/>
                    </a:lnTo>
                    <a:close/>
                    <a:moveTo>
                      <a:pt x="357" y="406"/>
                    </a:moveTo>
                    <a:lnTo>
                      <a:pt x="419" y="0"/>
                    </a:lnTo>
                    <a:lnTo>
                      <a:pt x="443" y="5"/>
                    </a:lnTo>
                    <a:lnTo>
                      <a:pt x="468" y="9"/>
                    </a:lnTo>
                    <a:lnTo>
                      <a:pt x="493" y="15"/>
                    </a:lnTo>
                    <a:lnTo>
                      <a:pt x="516" y="21"/>
                    </a:lnTo>
                    <a:lnTo>
                      <a:pt x="540" y="26"/>
                    </a:lnTo>
                    <a:lnTo>
                      <a:pt x="564" y="33"/>
                    </a:lnTo>
                    <a:lnTo>
                      <a:pt x="587" y="40"/>
                    </a:lnTo>
                    <a:lnTo>
                      <a:pt x="610" y="47"/>
                    </a:lnTo>
                    <a:lnTo>
                      <a:pt x="538" y="526"/>
                    </a:lnTo>
                    <a:lnTo>
                      <a:pt x="519" y="508"/>
                    </a:lnTo>
                    <a:lnTo>
                      <a:pt x="500" y="491"/>
                    </a:lnTo>
                    <a:lnTo>
                      <a:pt x="479" y="475"/>
                    </a:lnTo>
                    <a:lnTo>
                      <a:pt x="458" y="460"/>
                    </a:lnTo>
                    <a:lnTo>
                      <a:pt x="434" y="445"/>
                    </a:lnTo>
                    <a:lnTo>
                      <a:pt x="410" y="430"/>
                    </a:lnTo>
                    <a:lnTo>
                      <a:pt x="384" y="418"/>
                    </a:lnTo>
                    <a:lnTo>
                      <a:pt x="357" y="406"/>
                    </a:lnTo>
                    <a:close/>
                  </a:path>
                </a:pathLst>
              </a:custGeom>
              <a:solidFill>
                <a:srgbClr val="E3A8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47"/>
              <p:cNvSpPr>
                <a:spLocks noEditPoints="1"/>
              </p:cNvSpPr>
              <p:nvPr/>
            </p:nvSpPr>
            <p:spPr bwMode="auto">
              <a:xfrm>
                <a:off x="681" y="2609"/>
                <a:ext cx="87" cy="401"/>
              </a:xfrm>
              <a:custGeom>
                <a:avLst/>
                <a:gdLst>
                  <a:gd name="T0" fmla="*/ 0 w 607"/>
                  <a:gd name="T1" fmla="*/ 2788 h 2807"/>
                  <a:gd name="T2" fmla="*/ 73 w 607"/>
                  <a:gd name="T3" fmla="*/ 2304 h 2807"/>
                  <a:gd name="T4" fmla="*/ 98 w 607"/>
                  <a:gd name="T5" fmla="*/ 2306 h 2807"/>
                  <a:gd name="T6" fmla="*/ 122 w 607"/>
                  <a:gd name="T7" fmla="*/ 2309 h 2807"/>
                  <a:gd name="T8" fmla="*/ 147 w 607"/>
                  <a:gd name="T9" fmla="*/ 2310 h 2807"/>
                  <a:gd name="T10" fmla="*/ 172 w 607"/>
                  <a:gd name="T11" fmla="*/ 2311 h 2807"/>
                  <a:gd name="T12" fmla="*/ 197 w 607"/>
                  <a:gd name="T13" fmla="*/ 2312 h 2807"/>
                  <a:gd name="T14" fmla="*/ 221 w 607"/>
                  <a:gd name="T15" fmla="*/ 2312 h 2807"/>
                  <a:gd name="T16" fmla="*/ 246 w 607"/>
                  <a:gd name="T17" fmla="*/ 2312 h 2807"/>
                  <a:gd name="T18" fmla="*/ 270 w 607"/>
                  <a:gd name="T19" fmla="*/ 2312 h 2807"/>
                  <a:gd name="T20" fmla="*/ 196 w 607"/>
                  <a:gd name="T21" fmla="*/ 2807 h 2807"/>
                  <a:gd name="T22" fmla="*/ 172 w 607"/>
                  <a:gd name="T23" fmla="*/ 2806 h 2807"/>
                  <a:gd name="T24" fmla="*/ 148 w 607"/>
                  <a:gd name="T25" fmla="*/ 2805 h 2807"/>
                  <a:gd name="T26" fmla="*/ 124 w 607"/>
                  <a:gd name="T27" fmla="*/ 2803 h 2807"/>
                  <a:gd name="T28" fmla="*/ 99 w 607"/>
                  <a:gd name="T29" fmla="*/ 2800 h 2807"/>
                  <a:gd name="T30" fmla="*/ 74 w 607"/>
                  <a:gd name="T31" fmla="*/ 2798 h 2807"/>
                  <a:gd name="T32" fmla="*/ 50 w 607"/>
                  <a:gd name="T33" fmla="*/ 2796 h 2807"/>
                  <a:gd name="T34" fmla="*/ 25 w 607"/>
                  <a:gd name="T35" fmla="*/ 2793 h 2807"/>
                  <a:gd name="T36" fmla="*/ 0 w 607"/>
                  <a:gd name="T37" fmla="*/ 2788 h 2807"/>
                  <a:gd name="T38" fmla="*/ 135 w 607"/>
                  <a:gd name="T39" fmla="*/ 1891 h 2807"/>
                  <a:gd name="T40" fmla="*/ 215 w 607"/>
                  <a:gd name="T41" fmla="*/ 1350 h 2807"/>
                  <a:gd name="T42" fmla="*/ 223 w 607"/>
                  <a:gd name="T43" fmla="*/ 1349 h 2807"/>
                  <a:gd name="T44" fmla="*/ 231 w 607"/>
                  <a:gd name="T45" fmla="*/ 1349 h 2807"/>
                  <a:gd name="T46" fmla="*/ 246 w 607"/>
                  <a:gd name="T47" fmla="*/ 1347 h 2807"/>
                  <a:gd name="T48" fmla="*/ 259 w 607"/>
                  <a:gd name="T49" fmla="*/ 1345 h 2807"/>
                  <a:gd name="T50" fmla="*/ 274 w 607"/>
                  <a:gd name="T51" fmla="*/ 1341 h 2807"/>
                  <a:gd name="T52" fmla="*/ 287 w 607"/>
                  <a:gd name="T53" fmla="*/ 1338 h 2807"/>
                  <a:gd name="T54" fmla="*/ 313 w 607"/>
                  <a:gd name="T55" fmla="*/ 1330 h 2807"/>
                  <a:gd name="T56" fmla="*/ 337 w 607"/>
                  <a:gd name="T57" fmla="*/ 1320 h 2807"/>
                  <a:gd name="T58" fmla="*/ 362 w 607"/>
                  <a:gd name="T59" fmla="*/ 1308 h 2807"/>
                  <a:gd name="T60" fmla="*/ 384 w 607"/>
                  <a:gd name="T61" fmla="*/ 1293 h 2807"/>
                  <a:gd name="T62" fmla="*/ 407 w 607"/>
                  <a:gd name="T63" fmla="*/ 1277 h 2807"/>
                  <a:gd name="T64" fmla="*/ 428 w 607"/>
                  <a:gd name="T65" fmla="*/ 1261 h 2807"/>
                  <a:gd name="T66" fmla="*/ 331 w 607"/>
                  <a:gd name="T67" fmla="*/ 1910 h 2807"/>
                  <a:gd name="T68" fmla="*/ 306 w 607"/>
                  <a:gd name="T69" fmla="*/ 1910 h 2807"/>
                  <a:gd name="T70" fmla="*/ 281 w 607"/>
                  <a:gd name="T71" fmla="*/ 1910 h 2807"/>
                  <a:gd name="T72" fmla="*/ 257 w 607"/>
                  <a:gd name="T73" fmla="*/ 1908 h 2807"/>
                  <a:gd name="T74" fmla="*/ 232 w 607"/>
                  <a:gd name="T75" fmla="*/ 1907 h 2807"/>
                  <a:gd name="T76" fmla="*/ 207 w 607"/>
                  <a:gd name="T77" fmla="*/ 1903 h 2807"/>
                  <a:gd name="T78" fmla="*/ 183 w 607"/>
                  <a:gd name="T79" fmla="*/ 1900 h 2807"/>
                  <a:gd name="T80" fmla="*/ 158 w 607"/>
                  <a:gd name="T81" fmla="*/ 1895 h 2807"/>
                  <a:gd name="T82" fmla="*/ 135 w 607"/>
                  <a:gd name="T83" fmla="*/ 1891 h 2807"/>
                  <a:gd name="T84" fmla="*/ 353 w 607"/>
                  <a:gd name="T85" fmla="*/ 433 h 2807"/>
                  <a:gd name="T86" fmla="*/ 418 w 607"/>
                  <a:gd name="T87" fmla="*/ 0 h 2807"/>
                  <a:gd name="T88" fmla="*/ 443 w 607"/>
                  <a:gd name="T89" fmla="*/ 5 h 2807"/>
                  <a:gd name="T90" fmla="*/ 467 w 607"/>
                  <a:gd name="T91" fmla="*/ 12 h 2807"/>
                  <a:gd name="T92" fmla="*/ 491 w 607"/>
                  <a:gd name="T93" fmla="*/ 19 h 2807"/>
                  <a:gd name="T94" fmla="*/ 515 w 607"/>
                  <a:gd name="T95" fmla="*/ 26 h 2807"/>
                  <a:gd name="T96" fmla="*/ 539 w 607"/>
                  <a:gd name="T97" fmla="*/ 34 h 2807"/>
                  <a:gd name="T98" fmla="*/ 561 w 607"/>
                  <a:gd name="T99" fmla="*/ 43 h 2807"/>
                  <a:gd name="T100" fmla="*/ 585 w 607"/>
                  <a:gd name="T101" fmla="*/ 51 h 2807"/>
                  <a:gd name="T102" fmla="*/ 607 w 607"/>
                  <a:gd name="T103" fmla="*/ 61 h 2807"/>
                  <a:gd name="T104" fmla="*/ 524 w 607"/>
                  <a:gd name="T105" fmla="*/ 615 h 2807"/>
                  <a:gd name="T106" fmla="*/ 509 w 607"/>
                  <a:gd name="T107" fmla="*/ 590 h 2807"/>
                  <a:gd name="T108" fmla="*/ 492 w 607"/>
                  <a:gd name="T109" fmla="*/ 564 h 2807"/>
                  <a:gd name="T110" fmla="*/ 473 w 607"/>
                  <a:gd name="T111" fmla="*/ 540 h 2807"/>
                  <a:gd name="T112" fmla="*/ 453 w 607"/>
                  <a:gd name="T113" fmla="*/ 517 h 2807"/>
                  <a:gd name="T114" fmla="*/ 430 w 607"/>
                  <a:gd name="T115" fmla="*/ 495 h 2807"/>
                  <a:gd name="T116" fmla="*/ 407 w 607"/>
                  <a:gd name="T117" fmla="*/ 472 h 2807"/>
                  <a:gd name="T118" fmla="*/ 380 w 607"/>
                  <a:gd name="T119" fmla="*/ 452 h 2807"/>
                  <a:gd name="T120" fmla="*/ 353 w 607"/>
                  <a:gd name="T121" fmla="*/ 433 h 2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7" h="2807">
                    <a:moveTo>
                      <a:pt x="0" y="2788"/>
                    </a:moveTo>
                    <a:lnTo>
                      <a:pt x="73" y="2304"/>
                    </a:lnTo>
                    <a:lnTo>
                      <a:pt x="98" y="2306"/>
                    </a:lnTo>
                    <a:lnTo>
                      <a:pt x="122" y="2309"/>
                    </a:lnTo>
                    <a:lnTo>
                      <a:pt x="147" y="2310"/>
                    </a:lnTo>
                    <a:lnTo>
                      <a:pt x="172" y="2311"/>
                    </a:lnTo>
                    <a:lnTo>
                      <a:pt x="197" y="2312"/>
                    </a:lnTo>
                    <a:lnTo>
                      <a:pt x="221" y="2312"/>
                    </a:lnTo>
                    <a:lnTo>
                      <a:pt x="246" y="2312"/>
                    </a:lnTo>
                    <a:lnTo>
                      <a:pt x="270" y="2312"/>
                    </a:lnTo>
                    <a:lnTo>
                      <a:pt x="196" y="2807"/>
                    </a:lnTo>
                    <a:lnTo>
                      <a:pt x="172" y="2806"/>
                    </a:lnTo>
                    <a:lnTo>
                      <a:pt x="148" y="2805"/>
                    </a:lnTo>
                    <a:lnTo>
                      <a:pt x="124" y="2803"/>
                    </a:lnTo>
                    <a:lnTo>
                      <a:pt x="99" y="2800"/>
                    </a:lnTo>
                    <a:lnTo>
                      <a:pt x="74" y="2798"/>
                    </a:lnTo>
                    <a:lnTo>
                      <a:pt x="50" y="2796"/>
                    </a:lnTo>
                    <a:lnTo>
                      <a:pt x="25" y="2793"/>
                    </a:lnTo>
                    <a:lnTo>
                      <a:pt x="0" y="2788"/>
                    </a:lnTo>
                    <a:close/>
                    <a:moveTo>
                      <a:pt x="135" y="1891"/>
                    </a:moveTo>
                    <a:lnTo>
                      <a:pt x="215" y="1350"/>
                    </a:lnTo>
                    <a:lnTo>
                      <a:pt x="223" y="1349"/>
                    </a:lnTo>
                    <a:lnTo>
                      <a:pt x="231" y="1349"/>
                    </a:lnTo>
                    <a:lnTo>
                      <a:pt x="246" y="1347"/>
                    </a:lnTo>
                    <a:lnTo>
                      <a:pt x="259" y="1345"/>
                    </a:lnTo>
                    <a:lnTo>
                      <a:pt x="274" y="1341"/>
                    </a:lnTo>
                    <a:lnTo>
                      <a:pt x="287" y="1338"/>
                    </a:lnTo>
                    <a:lnTo>
                      <a:pt x="313" y="1330"/>
                    </a:lnTo>
                    <a:lnTo>
                      <a:pt x="337" y="1320"/>
                    </a:lnTo>
                    <a:lnTo>
                      <a:pt x="362" y="1308"/>
                    </a:lnTo>
                    <a:lnTo>
                      <a:pt x="384" y="1293"/>
                    </a:lnTo>
                    <a:lnTo>
                      <a:pt x="407" y="1277"/>
                    </a:lnTo>
                    <a:lnTo>
                      <a:pt x="428" y="1261"/>
                    </a:lnTo>
                    <a:lnTo>
                      <a:pt x="331" y="1910"/>
                    </a:lnTo>
                    <a:lnTo>
                      <a:pt x="306" y="1910"/>
                    </a:lnTo>
                    <a:lnTo>
                      <a:pt x="281" y="1910"/>
                    </a:lnTo>
                    <a:lnTo>
                      <a:pt x="257" y="1908"/>
                    </a:lnTo>
                    <a:lnTo>
                      <a:pt x="232" y="1907"/>
                    </a:lnTo>
                    <a:lnTo>
                      <a:pt x="207" y="1903"/>
                    </a:lnTo>
                    <a:lnTo>
                      <a:pt x="183" y="1900"/>
                    </a:lnTo>
                    <a:lnTo>
                      <a:pt x="158" y="1895"/>
                    </a:lnTo>
                    <a:lnTo>
                      <a:pt x="135" y="1891"/>
                    </a:lnTo>
                    <a:close/>
                    <a:moveTo>
                      <a:pt x="353" y="433"/>
                    </a:moveTo>
                    <a:lnTo>
                      <a:pt x="418" y="0"/>
                    </a:lnTo>
                    <a:lnTo>
                      <a:pt x="443" y="5"/>
                    </a:lnTo>
                    <a:lnTo>
                      <a:pt x="467" y="12"/>
                    </a:lnTo>
                    <a:lnTo>
                      <a:pt x="491" y="19"/>
                    </a:lnTo>
                    <a:lnTo>
                      <a:pt x="515" y="26"/>
                    </a:lnTo>
                    <a:lnTo>
                      <a:pt x="539" y="34"/>
                    </a:lnTo>
                    <a:lnTo>
                      <a:pt x="561" y="43"/>
                    </a:lnTo>
                    <a:lnTo>
                      <a:pt x="585" y="51"/>
                    </a:lnTo>
                    <a:lnTo>
                      <a:pt x="607" y="61"/>
                    </a:lnTo>
                    <a:lnTo>
                      <a:pt x="524" y="615"/>
                    </a:lnTo>
                    <a:lnTo>
                      <a:pt x="509" y="590"/>
                    </a:lnTo>
                    <a:lnTo>
                      <a:pt x="492" y="564"/>
                    </a:lnTo>
                    <a:lnTo>
                      <a:pt x="473" y="540"/>
                    </a:lnTo>
                    <a:lnTo>
                      <a:pt x="453" y="517"/>
                    </a:lnTo>
                    <a:lnTo>
                      <a:pt x="430" y="495"/>
                    </a:lnTo>
                    <a:lnTo>
                      <a:pt x="407" y="472"/>
                    </a:lnTo>
                    <a:lnTo>
                      <a:pt x="380" y="452"/>
                    </a:lnTo>
                    <a:lnTo>
                      <a:pt x="353" y="433"/>
                    </a:lnTo>
                    <a:close/>
                  </a:path>
                </a:pathLst>
              </a:custGeom>
              <a:solidFill>
                <a:srgbClr val="E4A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48"/>
              <p:cNvSpPr>
                <a:spLocks noEditPoints="1"/>
              </p:cNvSpPr>
              <p:nvPr/>
            </p:nvSpPr>
            <p:spPr bwMode="auto">
              <a:xfrm>
                <a:off x="695" y="2613"/>
                <a:ext cx="86" cy="397"/>
              </a:xfrm>
              <a:custGeom>
                <a:avLst/>
                <a:gdLst>
                  <a:gd name="T0" fmla="*/ 73 w 602"/>
                  <a:gd name="T1" fmla="*/ 2285 h 2781"/>
                  <a:gd name="T2" fmla="*/ 124 w 602"/>
                  <a:gd name="T3" fmla="*/ 2287 h 2781"/>
                  <a:gd name="T4" fmla="*/ 174 w 602"/>
                  <a:gd name="T5" fmla="*/ 2286 h 2781"/>
                  <a:gd name="T6" fmla="*/ 224 w 602"/>
                  <a:gd name="T7" fmla="*/ 2284 h 2781"/>
                  <a:gd name="T8" fmla="*/ 273 w 602"/>
                  <a:gd name="T9" fmla="*/ 2279 h 2781"/>
                  <a:gd name="T10" fmla="*/ 173 w 602"/>
                  <a:gd name="T11" fmla="*/ 2781 h 2781"/>
                  <a:gd name="T12" fmla="*/ 124 w 602"/>
                  <a:gd name="T13" fmla="*/ 2781 h 2781"/>
                  <a:gd name="T14" fmla="*/ 75 w 602"/>
                  <a:gd name="T15" fmla="*/ 2780 h 2781"/>
                  <a:gd name="T16" fmla="*/ 24 w 602"/>
                  <a:gd name="T17" fmla="*/ 2777 h 2781"/>
                  <a:gd name="T18" fmla="*/ 133 w 602"/>
                  <a:gd name="T19" fmla="*/ 1880 h 2781"/>
                  <a:gd name="T20" fmla="*/ 240 w 602"/>
                  <a:gd name="T21" fmla="*/ 1293 h 2781"/>
                  <a:gd name="T22" fmla="*/ 280 w 602"/>
                  <a:gd name="T23" fmla="*/ 1271 h 2781"/>
                  <a:gd name="T24" fmla="*/ 317 w 602"/>
                  <a:gd name="T25" fmla="*/ 1246 h 2781"/>
                  <a:gd name="T26" fmla="*/ 349 w 602"/>
                  <a:gd name="T27" fmla="*/ 1215 h 2781"/>
                  <a:gd name="T28" fmla="*/ 379 w 602"/>
                  <a:gd name="T29" fmla="*/ 1182 h 2781"/>
                  <a:gd name="T30" fmla="*/ 406 w 602"/>
                  <a:gd name="T31" fmla="*/ 1145 h 2781"/>
                  <a:gd name="T32" fmla="*/ 430 w 602"/>
                  <a:gd name="T33" fmla="*/ 1105 h 2781"/>
                  <a:gd name="T34" fmla="*/ 450 w 602"/>
                  <a:gd name="T35" fmla="*/ 1062 h 2781"/>
                  <a:gd name="T36" fmla="*/ 332 w 602"/>
                  <a:gd name="T37" fmla="*/ 1878 h 2781"/>
                  <a:gd name="T38" fmla="*/ 283 w 602"/>
                  <a:gd name="T39" fmla="*/ 1883 h 2781"/>
                  <a:gd name="T40" fmla="*/ 233 w 602"/>
                  <a:gd name="T41" fmla="*/ 1884 h 2781"/>
                  <a:gd name="T42" fmla="*/ 183 w 602"/>
                  <a:gd name="T43" fmla="*/ 1884 h 2781"/>
                  <a:gd name="T44" fmla="*/ 133 w 602"/>
                  <a:gd name="T45" fmla="*/ 1880 h 2781"/>
                  <a:gd name="T46" fmla="*/ 415 w 602"/>
                  <a:gd name="T47" fmla="*/ 0 h 2781"/>
                  <a:gd name="T48" fmla="*/ 464 w 602"/>
                  <a:gd name="T49" fmla="*/ 17 h 2781"/>
                  <a:gd name="T50" fmla="*/ 511 w 602"/>
                  <a:gd name="T51" fmla="*/ 35 h 2781"/>
                  <a:gd name="T52" fmla="*/ 557 w 602"/>
                  <a:gd name="T53" fmla="*/ 56 h 2781"/>
                  <a:gd name="T54" fmla="*/ 602 w 602"/>
                  <a:gd name="T55" fmla="*/ 78 h 2781"/>
                  <a:gd name="T56" fmla="*/ 489 w 602"/>
                  <a:gd name="T57" fmla="*/ 800 h 2781"/>
                  <a:gd name="T58" fmla="*/ 483 w 602"/>
                  <a:gd name="T59" fmla="*/ 754 h 2781"/>
                  <a:gd name="T60" fmla="*/ 473 w 602"/>
                  <a:gd name="T61" fmla="*/ 708 h 2781"/>
                  <a:gd name="T62" fmla="*/ 460 w 602"/>
                  <a:gd name="T63" fmla="*/ 663 h 2781"/>
                  <a:gd name="T64" fmla="*/ 441 w 602"/>
                  <a:gd name="T65" fmla="*/ 619 h 2781"/>
                  <a:gd name="T66" fmla="*/ 418 w 602"/>
                  <a:gd name="T67" fmla="*/ 576 h 2781"/>
                  <a:gd name="T68" fmla="*/ 392 w 602"/>
                  <a:gd name="T69" fmla="*/ 536 h 2781"/>
                  <a:gd name="T70" fmla="*/ 360 w 602"/>
                  <a:gd name="T71" fmla="*/ 497 h 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2781">
                    <a:moveTo>
                      <a:pt x="0" y="2774"/>
                    </a:moveTo>
                    <a:lnTo>
                      <a:pt x="73" y="2285"/>
                    </a:lnTo>
                    <a:lnTo>
                      <a:pt x="98" y="2286"/>
                    </a:lnTo>
                    <a:lnTo>
                      <a:pt x="124" y="2287"/>
                    </a:lnTo>
                    <a:lnTo>
                      <a:pt x="149" y="2286"/>
                    </a:lnTo>
                    <a:lnTo>
                      <a:pt x="174" y="2286"/>
                    </a:lnTo>
                    <a:lnTo>
                      <a:pt x="199" y="2285"/>
                    </a:lnTo>
                    <a:lnTo>
                      <a:pt x="224" y="2284"/>
                    </a:lnTo>
                    <a:lnTo>
                      <a:pt x="248" y="2282"/>
                    </a:lnTo>
                    <a:lnTo>
                      <a:pt x="273" y="2279"/>
                    </a:lnTo>
                    <a:lnTo>
                      <a:pt x="198" y="2781"/>
                    </a:lnTo>
                    <a:lnTo>
                      <a:pt x="173" y="2781"/>
                    </a:lnTo>
                    <a:lnTo>
                      <a:pt x="149" y="2781"/>
                    </a:lnTo>
                    <a:lnTo>
                      <a:pt x="124" y="2781"/>
                    </a:lnTo>
                    <a:lnTo>
                      <a:pt x="99" y="2781"/>
                    </a:lnTo>
                    <a:lnTo>
                      <a:pt x="75" y="2780"/>
                    </a:lnTo>
                    <a:lnTo>
                      <a:pt x="50" y="2779"/>
                    </a:lnTo>
                    <a:lnTo>
                      <a:pt x="24" y="2777"/>
                    </a:lnTo>
                    <a:lnTo>
                      <a:pt x="0" y="2774"/>
                    </a:lnTo>
                    <a:close/>
                    <a:moveTo>
                      <a:pt x="133" y="1880"/>
                    </a:moveTo>
                    <a:lnTo>
                      <a:pt x="220" y="1302"/>
                    </a:lnTo>
                    <a:lnTo>
                      <a:pt x="240" y="1293"/>
                    </a:lnTo>
                    <a:lnTo>
                      <a:pt x="261" y="1283"/>
                    </a:lnTo>
                    <a:lnTo>
                      <a:pt x="280" y="1271"/>
                    </a:lnTo>
                    <a:lnTo>
                      <a:pt x="299" y="1259"/>
                    </a:lnTo>
                    <a:lnTo>
                      <a:pt x="317" y="1246"/>
                    </a:lnTo>
                    <a:lnTo>
                      <a:pt x="333" y="1231"/>
                    </a:lnTo>
                    <a:lnTo>
                      <a:pt x="349" y="1215"/>
                    </a:lnTo>
                    <a:lnTo>
                      <a:pt x="365" y="1200"/>
                    </a:lnTo>
                    <a:lnTo>
                      <a:pt x="379" y="1182"/>
                    </a:lnTo>
                    <a:lnTo>
                      <a:pt x="394" y="1164"/>
                    </a:lnTo>
                    <a:lnTo>
                      <a:pt x="406" y="1145"/>
                    </a:lnTo>
                    <a:lnTo>
                      <a:pt x="418" y="1125"/>
                    </a:lnTo>
                    <a:lnTo>
                      <a:pt x="430" y="1105"/>
                    </a:lnTo>
                    <a:lnTo>
                      <a:pt x="440" y="1083"/>
                    </a:lnTo>
                    <a:lnTo>
                      <a:pt x="450" y="1062"/>
                    </a:lnTo>
                    <a:lnTo>
                      <a:pt x="458" y="1040"/>
                    </a:lnTo>
                    <a:lnTo>
                      <a:pt x="332" y="1878"/>
                    </a:lnTo>
                    <a:lnTo>
                      <a:pt x="308" y="1881"/>
                    </a:lnTo>
                    <a:lnTo>
                      <a:pt x="283" y="1883"/>
                    </a:lnTo>
                    <a:lnTo>
                      <a:pt x="257" y="1884"/>
                    </a:lnTo>
                    <a:lnTo>
                      <a:pt x="233" y="1884"/>
                    </a:lnTo>
                    <a:lnTo>
                      <a:pt x="208" y="1884"/>
                    </a:lnTo>
                    <a:lnTo>
                      <a:pt x="183" y="1884"/>
                    </a:lnTo>
                    <a:lnTo>
                      <a:pt x="159" y="1882"/>
                    </a:lnTo>
                    <a:lnTo>
                      <a:pt x="133" y="1880"/>
                    </a:lnTo>
                    <a:close/>
                    <a:moveTo>
                      <a:pt x="343" y="479"/>
                    </a:moveTo>
                    <a:lnTo>
                      <a:pt x="415" y="0"/>
                    </a:lnTo>
                    <a:lnTo>
                      <a:pt x="440" y="8"/>
                    </a:lnTo>
                    <a:lnTo>
                      <a:pt x="464" y="17"/>
                    </a:lnTo>
                    <a:lnTo>
                      <a:pt x="488" y="26"/>
                    </a:lnTo>
                    <a:lnTo>
                      <a:pt x="511" y="35"/>
                    </a:lnTo>
                    <a:lnTo>
                      <a:pt x="535" y="45"/>
                    </a:lnTo>
                    <a:lnTo>
                      <a:pt x="557" y="56"/>
                    </a:lnTo>
                    <a:lnTo>
                      <a:pt x="580" y="67"/>
                    </a:lnTo>
                    <a:lnTo>
                      <a:pt x="602" y="78"/>
                    </a:lnTo>
                    <a:lnTo>
                      <a:pt x="490" y="824"/>
                    </a:lnTo>
                    <a:lnTo>
                      <a:pt x="489" y="800"/>
                    </a:lnTo>
                    <a:lnTo>
                      <a:pt x="487" y="778"/>
                    </a:lnTo>
                    <a:lnTo>
                      <a:pt x="483" y="754"/>
                    </a:lnTo>
                    <a:lnTo>
                      <a:pt x="479" y="731"/>
                    </a:lnTo>
                    <a:lnTo>
                      <a:pt x="473" y="708"/>
                    </a:lnTo>
                    <a:lnTo>
                      <a:pt x="466" y="686"/>
                    </a:lnTo>
                    <a:lnTo>
                      <a:pt x="460" y="663"/>
                    </a:lnTo>
                    <a:lnTo>
                      <a:pt x="451" y="641"/>
                    </a:lnTo>
                    <a:lnTo>
                      <a:pt x="441" y="619"/>
                    </a:lnTo>
                    <a:lnTo>
                      <a:pt x="431" y="597"/>
                    </a:lnTo>
                    <a:lnTo>
                      <a:pt x="418" y="576"/>
                    </a:lnTo>
                    <a:lnTo>
                      <a:pt x="406" y="556"/>
                    </a:lnTo>
                    <a:lnTo>
                      <a:pt x="392" y="536"/>
                    </a:lnTo>
                    <a:lnTo>
                      <a:pt x="377" y="517"/>
                    </a:lnTo>
                    <a:lnTo>
                      <a:pt x="360" y="497"/>
                    </a:lnTo>
                    <a:lnTo>
                      <a:pt x="343" y="479"/>
                    </a:lnTo>
                    <a:close/>
                  </a:path>
                </a:pathLst>
              </a:custGeom>
              <a:solidFill>
                <a:srgbClr val="E5B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49"/>
              <p:cNvSpPr>
                <a:spLocks noEditPoints="1"/>
              </p:cNvSpPr>
              <p:nvPr/>
            </p:nvSpPr>
            <p:spPr bwMode="auto">
              <a:xfrm>
                <a:off x="709" y="2618"/>
                <a:ext cx="85" cy="392"/>
              </a:xfrm>
              <a:custGeom>
                <a:avLst/>
                <a:gdLst>
                  <a:gd name="T0" fmla="*/ 74 w 596"/>
                  <a:gd name="T1" fmla="*/ 2251 h 2746"/>
                  <a:gd name="T2" fmla="*/ 126 w 596"/>
                  <a:gd name="T3" fmla="*/ 2249 h 2746"/>
                  <a:gd name="T4" fmla="*/ 177 w 596"/>
                  <a:gd name="T5" fmla="*/ 2244 h 2746"/>
                  <a:gd name="T6" fmla="*/ 227 w 596"/>
                  <a:gd name="T7" fmla="*/ 2238 h 2746"/>
                  <a:gd name="T8" fmla="*/ 276 w 596"/>
                  <a:gd name="T9" fmla="*/ 2229 h 2746"/>
                  <a:gd name="T10" fmla="*/ 176 w 596"/>
                  <a:gd name="T11" fmla="*/ 2742 h 2746"/>
                  <a:gd name="T12" fmla="*/ 127 w 596"/>
                  <a:gd name="T13" fmla="*/ 2745 h 2746"/>
                  <a:gd name="T14" fmla="*/ 76 w 596"/>
                  <a:gd name="T15" fmla="*/ 2746 h 2746"/>
                  <a:gd name="T16" fmla="*/ 26 w 596"/>
                  <a:gd name="T17" fmla="*/ 2746 h 2746"/>
                  <a:gd name="T18" fmla="*/ 135 w 596"/>
                  <a:gd name="T19" fmla="*/ 1849 h 2746"/>
                  <a:gd name="T20" fmla="*/ 247 w 596"/>
                  <a:gd name="T21" fmla="*/ 1186 h 2746"/>
                  <a:gd name="T22" fmla="*/ 274 w 596"/>
                  <a:gd name="T23" fmla="*/ 1156 h 2746"/>
                  <a:gd name="T24" fmla="*/ 299 w 596"/>
                  <a:gd name="T25" fmla="*/ 1123 h 2746"/>
                  <a:gd name="T26" fmla="*/ 321 w 596"/>
                  <a:gd name="T27" fmla="*/ 1088 h 2746"/>
                  <a:gd name="T28" fmla="*/ 342 w 596"/>
                  <a:gd name="T29" fmla="*/ 1051 h 2746"/>
                  <a:gd name="T30" fmla="*/ 357 w 596"/>
                  <a:gd name="T31" fmla="*/ 1010 h 2746"/>
                  <a:gd name="T32" fmla="*/ 371 w 596"/>
                  <a:gd name="T33" fmla="*/ 969 h 2746"/>
                  <a:gd name="T34" fmla="*/ 382 w 596"/>
                  <a:gd name="T35" fmla="*/ 926 h 2746"/>
                  <a:gd name="T36" fmla="*/ 389 w 596"/>
                  <a:gd name="T37" fmla="*/ 884 h 2746"/>
                  <a:gd name="T38" fmla="*/ 392 w 596"/>
                  <a:gd name="T39" fmla="*/ 839 h 2746"/>
                  <a:gd name="T40" fmla="*/ 393 w 596"/>
                  <a:gd name="T41" fmla="*/ 794 h 2746"/>
                  <a:gd name="T42" fmla="*/ 390 w 596"/>
                  <a:gd name="T43" fmla="*/ 749 h 2746"/>
                  <a:gd name="T44" fmla="*/ 382 w 596"/>
                  <a:gd name="T45" fmla="*/ 705 h 2746"/>
                  <a:gd name="T46" fmla="*/ 372 w 596"/>
                  <a:gd name="T47" fmla="*/ 661 h 2746"/>
                  <a:gd name="T48" fmla="*/ 357 w 596"/>
                  <a:gd name="T49" fmla="*/ 617 h 2746"/>
                  <a:gd name="T50" fmla="*/ 338 w 596"/>
                  <a:gd name="T51" fmla="*/ 575 h 2746"/>
                  <a:gd name="T52" fmla="*/ 411 w 596"/>
                  <a:gd name="T53" fmla="*/ 0 h 2746"/>
                  <a:gd name="T54" fmla="*/ 459 w 596"/>
                  <a:gd name="T55" fmla="*/ 21 h 2746"/>
                  <a:gd name="T56" fmla="*/ 506 w 596"/>
                  <a:gd name="T57" fmla="*/ 45 h 2746"/>
                  <a:gd name="T58" fmla="*/ 552 w 596"/>
                  <a:gd name="T59" fmla="*/ 70 h 2746"/>
                  <a:gd name="T60" fmla="*/ 596 w 596"/>
                  <a:gd name="T61" fmla="*/ 96 h 2746"/>
                  <a:gd name="T62" fmla="*/ 311 w 596"/>
                  <a:gd name="T63" fmla="*/ 1832 h 2746"/>
                  <a:gd name="T64" fmla="*/ 261 w 596"/>
                  <a:gd name="T65" fmla="*/ 1840 h 2746"/>
                  <a:gd name="T66" fmla="*/ 211 w 596"/>
                  <a:gd name="T67" fmla="*/ 1846 h 2746"/>
                  <a:gd name="T68" fmla="*/ 159 w 596"/>
                  <a:gd name="T69" fmla="*/ 1849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6" h="2746">
                    <a:moveTo>
                      <a:pt x="0" y="2746"/>
                    </a:moveTo>
                    <a:lnTo>
                      <a:pt x="74" y="2251"/>
                    </a:lnTo>
                    <a:lnTo>
                      <a:pt x="100" y="2250"/>
                    </a:lnTo>
                    <a:lnTo>
                      <a:pt x="126" y="2249"/>
                    </a:lnTo>
                    <a:lnTo>
                      <a:pt x="151" y="2247"/>
                    </a:lnTo>
                    <a:lnTo>
                      <a:pt x="177" y="2244"/>
                    </a:lnTo>
                    <a:lnTo>
                      <a:pt x="203" y="2241"/>
                    </a:lnTo>
                    <a:lnTo>
                      <a:pt x="227" y="2238"/>
                    </a:lnTo>
                    <a:lnTo>
                      <a:pt x="252" y="2233"/>
                    </a:lnTo>
                    <a:lnTo>
                      <a:pt x="276" y="2229"/>
                    </a:lnTo>
                    <a:lnTo>
                      <a:pt x="200" y="2739"/>
                    </a:lnTo>
                    <a:lnTo>
                      <a:pt x="176" y="2742"/>
                    </a:lnTo>
                    <a:lnTo>
                      <a:pt x="151" y="2743"/>
                    </a:lnTo>
                    <a:lnTo>
                      <a:pt x="127" y="2745"/>
                    </a:lnTo>
                    <a:lnTo>
                      <a:pt x="101" y="2746"/>
                    </a:lnTo>
                    <a:lnTo>
                      <a:pt x="76" y="2746"/>
                    </a:lnTo>
                    <a:lnTo>
                      <a:pt x="51" y="2746"/>
                    </a:lnTo>
                    <a:lnTo>
                      <a:pt x="26" y="2746"/>
                    </a:lnTo>
                    <a:lnTo>
                      <a:pt x="0" y="2746"/>
                    </a:lnTo>
                    <a:close/>
                    <a:moveTo>
                      <a:pt x="135" y="1849"/>
                    </a:moveTo>
                    <a:lnTo>
                      <a:pt x="232" y="1200"/>
                    </a:lnTo>
                    <a:lnTo>
                      <a:pt x="247" y="1186"/>
                    </a:lnTo>
                    <a:lnTo>
                      <a:pt x="261" y="1172"/>
                    </a:lnTo>
                    <a:lnTo>
                      <a:pt x="274" y="1156"/>
                    </a:lnTo>
                    <a:lnTo>
                      <a:pt x="287" y="1140"/>
                    </a:lnTo>
                    <a:lnTo>
                      <a:pt x="299" y="1123"/>
                    </a:lnTo>
                    <a:lnTo>
                      <a:pt x="310" y="1105"/>
                    </a:lnTo>
                    <a:lnTo>
                      <a:pt x="321" y="1088"/>
                    </a:lnTo>
                    <a:lnTo>
                      <a:pt x="332" y="1070"/>
                    </a:lnTo>
                    <a:lnTo>
                      <a:pt x="342" y="1051"/>
                    </a:lnTo>
                    <a:lnTo>
                      <a:pt x="349" y="1030"/>
                    </a:lnTo>
                    <a:lnTo>
                      <a:pt x="357" y="1010"/>
                    </a:lnTo>
                    <a:lnTo>
                      <a:pt x="365" y="990"/>
                    </a:lnTo>
                    <a:lnTo>
                      <a:pt x="371" y="969"/>
                    </a:lnTo>
                    <a:lnTo>
                      <a:pt x="376" y="949"/>
                    </a:lnTo>
                    <a:lnTo>
                      <a:pt x="382" y="926"/>
                    </a:lnTo>
                    <a:lnTo>
                      <a:pt x="385" y="905"/>
                    </a:lnTo>
                    <a:lnTo>
                      <a:pt x="389" y="884"/>
                    </a:lnTo>
                    <a:lnTo>
                      <a:pt x="391" y="861"/>
                    </a:lnTo>
                    <a:lnTo>
                      <a:pt x="392" y="839"/>
                    </a:lnTo>
                    <a:lnTo>
                      <a:pt x="393" y="817"/>
                    </a:lnTo>
                    <a:lnTo>
                      <a:pt x="393" y="794"/>
                    </a:lnTo>
                    <a:lnTo>
                      <a:pt x="391" y="772"/>
                    </a:lnTo>
                    <a:lnTo>
                      <a:pt x="390" y="749"/>
                    </a:lnTo>
                    <a:lnTo>
                      <a:pt x="386" y="727"/>
                    </a:lnTo>
                    <a:lnTo>
                      <a:pt x="382" y="705"/>
                    </a:lnTo>
                    <a:lnTo>
                      <a:pt x="377" y="682"/>
                    </a:lnTo>
                    <a:lnTo>
                      <a:pt x="372" y="661"/>
                    </a:lnTo>
                    <a:lnTo>
                      <a:pt x="365" y="638"/>
                    </a:lnTo>
                    <a:lnTo>
                      <a:pt x="357" y="617"/>
                    </a:lnTo>
                    <a:lnTo>
                      <a:pt x="348" y="596"/>
                    </a:lnTo>
                    <a:lnTo>
                      <a:pt x="338" y="575"/>
                    </a:lnTo>
                    <a:lnTo>
                      <a:pt x="328" y="554"/>
                    </a:lnTo>
                    <a:lnTo>
                      <a:pt x="411" y="0"/>
                    </a:lnTo>
                    <a:lnTo>
                      <a:pt x="436" y="10"/>
                    </a:lnTo>
                    <a:lnTo>
                      <a:pt x="459" y="21"/>
                    </a:lnTo>
                    <a:lnTo>
                      <a:pt x="483" y="33"/>
                    </a:lnTo>
                    <a:lnTo>
                      <a:pt x="506" y="45"/>
                    </a:lnTo>
                    <a:lnTo>
                      <a:pt x="530" y="57"/>
                    </a:lnTo>
                    <a:lnTo>
                      <a:pt x="552" y="70"/>
                    </a:lnTo>
                    <a:lnTo>
                      <a:pt x="573" y="83"/>
                    </a:lnTo>
                    <a:lnTo>
                      <a:pt x="596" y="96"/>
                    </a:lnTo>
                    <a:lnTo>
                      <a:pt x="336" y="1827"/>
                    </a:lnTo>
                    <a:lnTo>
                      <a:pt x="311" y="1832"/>
                    </a:lnTo>
                    <a:lnTo>
                      <a:pt x="286" y="1837"/>
                    </a:lnTo>
                    <a:lnTo>
                      <a:pt x="261" y="1840"/>
                    </a:lnTo>
                    <a:lnTo>
                      <a:pt x="235" y="1843"/>
                    </a:lnTo>
                    <a:lnTo>
                      <a:pt x="211" y="1846"/>
                    </a:lnTo>
                    <a:lnTo>
                      <a:pt x="185" y="1848"/>
                    </a:lnTo>
                    <a:lnTo>
                      <a:pt x="159" y="1849"/>
                    </a:lnTo>
                    <a:lnTo>
                      <a:pt x="135" y="1849"/>
                    </a:lnTo>
                    <a:close/>
                  </a:path>
                </a:pathLst>
              </a:custGeom>
              <a:solidFill>
                <a:srgbClr val="E5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50"/>
              <p:cNvSpPr>
                <a:spLocks noEditPoints="1"/>
              </p:cNvSpPr>
              <p:nvPr/>
            </p:nvSpPr>
            <p:spPr bwMode="auto">
              <a:xfrm>
                <a:off x="723" y="2624"/>
                <a:ext cx="84" cy="386"/>
              </a:xfrm>
              <a:custGeom>
                <a:avLst/>
                <a:gdLst>
                  <a:gd name="T0" fmla="*/ 0 w 585"/>
                  <a:gd name="T1" fmla="*/ 2703 h 2703"/>
                  <a:gd name="T2" fmla="*/ 75 w 585"/>
                  <a:gd name="T3" fmla="*/ 2201 h 2703"/>
                  <a:gd name="T4" fmla="*/ 102 w 585"/>
                  <a:gd name="T5" fmla="*/ 2198 h 2703"/>
                  <a:gd name="T6" fmla="*/ 127 w 585"/>
                  <a:gd name="T7" fmla="*/ 2195 h 2703"/>
                  <a:gd name="T8" fmla="*/ 154 w 585"/>
                  <a:gd name="T9" fmla="*/ 2190 h 2703"/>
                  <a:gd name="T10" fmla="*/ 180 w 585"/>
                  <a:gd name="T11" fmla="*/ 2186 h 2703"/>
                  <a:gd name="T12" fmla="*/ 206 w 585"/>
                  <a:gd name="T13" fmla="*/ 2180 h 2703"/>
                  <a:gd name="T14" fmla="*/ 230 w 585"/>
                  <a:gd name="T15" fmla="*/ 2173 h 2703"/>
                  <a:gd name="T16" fmla="*/ 255 w 585"/>
                  <a:gd name="T17" fmla="*/ 2167 h 2703"/>
                  <a:gd name="T18" fmla="*/ 280 w 585"/>
                  <a:gd name="T19" fmla="*/ 2160 h 2703"/>
                  <a:gd name="T20" fmla="*/ 201 w 585"/>
                  <a:gd name="T21" fmla="*/ 2683 h 2703"/>
                  <a:gd name="T22" fmla="*/ 177 w 585"/>
                  <a:gd name="T23" fmla="*/ 2686 h 2703"/>
                  <a:gd name="T24" fmla="*/ 152 w 585"/>
                  <a:gd name="T25" fmla="*/ 2690 h 2703"/>
                  <a:gd name="T26" fmla="*/ 127 w 585"/>
                  <a:gd name="T27" fmla="*/ 2693 h 2703"/>
                  <a:gd name="T28" fmla="*/ 102 w 585"/>
                  <a:gd name="T29" fmla="*/ 2695 h 2703"/>
                  <a:gd name="T30" fmla="*/ 77 w 585"/>
                  <a:gd name="T31" fmla="*/ 2699 h 2703"/>
                  <a:gd name="T32" fmla="*/ 51 w 585"/>
                  <a:gd name="T33" fmla="*/ 2700 h 2703"/>
                  <a:gd name="T34" fmla="*/ 26 w 585"/>
                  <a:gd name="T35" fmla="*/ 2702 h 2703"/>
                  <a:gd name="T36" fmla="*/ 0 w 585"/>
                  <a:gd name="T37" fmla="*/ 2703 h 2703"/>
                  <a:gd name="T38" fmla="*/ 134 w 585"/>
                  <a:gd name="T39" fmla="*/ 1800 h 2703"/>
                  <a:gd name="T40" fmla="*/ 260 w 585"/>
                  <a:gd name="T41" fmla="*/ 962 h 2703"/>
                  <a:gd name="T42" fmla="*/ 268 w 585"/>
                  <a:gd name="T43" fmla="*/ 936 h 2703"/>
                  <a:gd name="T44" fmla="*/ 275 w 585"/>
                  <a:gd name="T45" fmla="*/ 909 h 2703"/>
                  <a:gd name="T46" fmla="*/ 282 w 585"/>
                  <a:gd name="T47" fmla="*/ 883 h 2703"/>
                  <a:gd name="T48" fmla="*/ 286 w 585"/>
                  <a:gd name="T49" fmla="*/ 856 h 2703"/>
                  <a:gd name="T50" fmla="*/ 290 w 585"/>
                  <a:gd name="T51" fmla="*/ 828 h 2703"/>
                  <a:gd name="T52" fmla="*/ 292 w 585"/>
                  <a:gd name="T53" fmla="*/ 802 h 2703"/>
                  <a:gd name="T54" fmla="*/ 293 w 585"/>
                  <a:gd name="T55" fmla="*/ 774 h 2703"/>
                  <a:gd name="T56" fmla="*/ 292 w 585"/>
                  <a:gd name="T57" fmla="*/ 746 h 2703"/>
                  <a:gd name="T58" fmla="*/ 404 w 585"/>
                  <a:gd name="T59" fmla="*/ 0 h 2703"/>
                  <a:gd name="T60" fmla="*/ 429 w 585"/>
                  <a:gd name="T61" fmla="*/ 13 h 2703"/>
                  <a:gd name="T62" fmla="*/ 452 w 585"/>
                  <a:gd name="T63" fmla="*/ 27 h 2703"/>
                  <a:gd name="T64" fmla="*/ 476 w 585"/>
                  <a:gd name="T65" fmla="*/ 41 h 2703"/>
                  <a:gd name="T66" fmla="*/ 498 w 585"/>
                  <a:gd name="T67" fmla="*/ 56 h 2703"/>
                  <a:gd name="T68" fmla="*/ 520 w 585"/>
                  <a:gd name="T69" fmla="*/ 70 h 2703"/>
                  <a:gd name="T70" fmla="*/ 543 w 585"/>
                  <a:gd name="T71" fmla="*/ 86 h 2703"/>
                  <a:gd name="T72" fmla="*/ 564 w 585"/>
                  <a:gd name="T73" fmla="*/ 102 h 2703"/>
                  <a:gd name="T74" fmla="*/ 585 w 585"/>
                  <a:gd name="T75" fmla="*/ 117 h 2703"/>
                  <a:gd name="T76" fmla="*/ 340 w 585"/>
                  <a:gd name="T77" fmla="*/ 1756 h 2703"/>
                  <a:gd name="T78" fmla="*/ 314 w 585"/>
                  <a:gd name="T79" fmla="*/ 1763 h 2703"/>
                  <a:gd name="T80" fmla="*/ 290 w 585"/>
                  <a:gd name="T81" fmla="*/ 1771 h 2703"/>
                  <a:gd name="T82" fmla="*/ 264 w 585"/>
                  <a:gd name="T83" fmla="*/ 1778 h 2703"/>
                  <a:gd name="T84" fmla="*/ 238 w 585"/>
                  <a:gd name="T85" fmla="*/ 1784 h 2703"/>
                  <a:gd name="T86" fmla="*/ 213 w 585"/>
                  <a:gd name="T87" fmla="*/ 1789 h 2703"/>
                  <a:gd name="T88" fmla="*/ 187 w 585"/>
                  <a:gd name="T89" fmla="*/ 1794 h 2703"/>
                  <a:gd name="T90" fmla="*/ 161 w 585"/>
                  <a:gd name="T91" fmla="*/ 1797 h 2703"/>
                  <a:gd name="T92" fmla="*/ 134 w 585"/>
                  <a:gd name="T93" fmla="*/ 1800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5" h="2703">
                    <a:moveTo>
                      <a:pt x="0" y="2703"/>
                    </a:moveTo>
                    <a:lnTo>
                      <a:pt x="75" y="2201"/>
                    </a:lnTo>
                    <a:lnTo>
                      <a:pt x="102" y="2198"/>
                    </a:lnTo>
                    <a:lnTo>
                      <a:pt x="127" y="2195"/>
                    </a:lnTo>
                    <a:lnTo>
                      <a:pt x="154" y="2190"/>
                    </a:lnTo>
                    <a:lnTo>
                      <a:pt x="180" y="2186"/>
                    </a:lnTo>
                    <a:lnTo>
                      <a:pt x="206" y="2180"/>
                    </a:lnTo>
                    <a:lnTo>
                      <a:pt x="230" y="2173"/>
                    </a:lnTo>
                    <a:lnTo>
                      <a:pt x="255" y="2167"/>
                    </a:lnTo>
                    <a:lnTo>
                      <a:pt x="280" y="2160"/>
                    </a:lnTo>
                    <a:lnTo>
                      <a:pt x="201" y="2683"/>
                    </a:lnTo>
                    <a:lnTo>
                      <a:pt x="177" y="2686"/>
                    </a:lnTo>
                    <a:lnTo>
                      <a:pt x="152" y="2690"/>
                    </a:lnTo>
                    <a:lnTo>
                      <a:pt x="127" y="2693"/>
                    </a:lnTo>
                    <a:lnTo>
                      <a:pt x="102" y="2695"/>
                    </a:lnTo>
                    <a:lnTo>
                      <a:pt x="77" y="2699"/>
                    </a:lnTo>
                    <a:lnTo>
                      <a:pt x="51" y="2700"/>
                    </a:lnTo>
                    <a:lnTo>
                      <a:pt x="26" y="2702"/>
                    </a:lnTo>
                    <a:lnTo>
                      <a:pt x="0" y="2703"/>
                    </a:lnTo>
                    <a:close/>
                    <a:moveTo>
                      <a:pt x="134" y="1800"/>
                    </a:moveTo>
                    <a:lnTo>
                      <a:pt x="260" y="962"/>
                    </a:lnTo>
                    <a:lnTo>
                      <a:pt x="268" y="936"/>
                    </a:lnTo>
                    <a:lnTo>
                      <a:pt x="275" y="909"/>
                    </a:lnTo>
                    <a:lnTo>
                      <a:pt x="282" y="883"/>
                    </a:lnTo>
                    <a:lnTo>
                      <a:pt x="286" y="856"/>
                    </a:lnTo>
                    <a:lnTo>
                      <a:pt x="290" y="828"/>
                    </a:lnTo>
                    <a:lnTo>
                      <a:pt x="292" y="802"/>
                    </a:lnTo>
                    <a:lnTo>
                      <a:pt x="293" y="774"/>
                    </a:lnTo>
                    <a:lnTo>
                      <a:pt x="292" y="746"/>
                    </a:lnTo>
                    <a:lnTo>
                      <a:pt x="404" y="0"/>
                    </a:lnTo>
                    <a:lnTo>
                      <a:pt x="429" y="13"/>
                    </a:lnTo>
                    <a:lnTo>
                      <a:pt x="452" y="27"/>
                    </a:lnTo>
                    <a:lnTo>
                      <a:pt x="476" y="41"/>
                    </a:lnTo>
                    <a:lnTo>
                      <a:pt x="498" y="56"/>
                    </a:lnTo>
                    <a:lnTo>
                      <a:pt x="520" y="70"/>
                    </a:lnTo>
                    <a:lnTo>
                      <a:pt x="543" y="86"/>
                    </a:lnTo>
                    <a:lnTo>
                      <a:pt x="564" y="102"/>
                    </a:lnTo>
                    <a:lnTo>
                      <a:pt x="585" y="117"/>
                    </a:lnTo>
                    <a:lnTo>
                      <a:pt x="340" y="1756"/>
                    </a:lnTo>
                    <a:lnTo>
                      <a:pt x="314" y="1763"/>
                    </a:lnTo>
                    <a:lnTo>
                      <a:pt x="290" y="1771"/>
                    </a:lnTo>
                    <a:lnTo>
                      <a:pt x="264" y="1778"/>
                    </a:lnTo>
                    <a:lnTo>
                      <a:pt x="238" y="1784"/>
                    </a:lnTo>
                    <a:lnTo>
                      <a:pt x="213" y="1789"/>
                    </a:lnTo>
                    <a:lnTo>
                      <a:pt x="187" y="1794"/>
                    </a:lnTo>
                    <a:lnTo>
                      <a:pt x="161" y="1797"/>
                    </a:lnTo>
                    <a:lnTo>
                      <a:pt x="134" y="1800"/>
                    </a:lnTo>
                    <a:close/>
                  </a:path>
                </a:pathLst>
              </a:custGeom>
              <a:solidFill>
                <a:srgbClr val="E6BB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51"/>
              <p:cNvSpPr>
                <a:spLocks noEditPoints="1"/>
              </p:cNvSpPr>
              <p:nvPr/>
            </p:nvSpPr>
            <p:spPr bwMode="auto">
              <a:xfrm>
                <a:off x="737" y="2631"/>
                <a:ext cx="82" cy="378"/>
              </a:xfrm>
              <a:custGeom>
                <a:avLst/>
                <a:gdLst>
                  <a:gd name="T0" fmla="*/ 0 w 572"/>
                  <a:gd name="T1" fmla="*/ 2643 h 2643"/>
                  <a:gd name="T2" fmla="*/ 76 w 572"/>
                  <a:gd name="T3" fmla="*/ 2133 h 2643"/>
                  <a:gd name="T4" fmla="*/ 104 w 572"/>
                  <a:gd name="T5" fmla="*/ 2127 h 2643"/>
                  <a:gd name="T6" fmla="*/ 132 w 572"/>
                  <a:gd name="T7" fmla="*/ 2120 h 2643"/>
                  <a:gd name="T8" fmla="*/ 158 w 572"/>
                  <a:gd name="T9" fmla="*/ 2113 h 2643"/>
                  <a:gd name="T10" fmla="*/ 185 w 572"/>
                  <a:gd name="T11" fmla="*/ 2105 h 2643"/>
                  <a:gd name="T12" fmla="*/ 211 w 572"/>
                  <a:gd name="T13" fmla="*/ 2097 h 2643"/>
                  <a:gd name="T14" fmla="*/ 236 w 572"/>
                  <a:gd name="T15" fmla="*/ 2087 h 2643"/>
                  <a:gd name="T16" fmla="*/ 260 w 572"/>
                  <a:gd name="T17" fmla="*/ 2077 h 2643"/>
                  <a:gd name="T18" fmla="*/ 285 w 572"/>
                  <a:gd name="T19" fmla="*/ 2067 h 2643"/>
                  <a:gd name="T20" fmla="*/ 203 w 572"/>
                  <a:gd name="T21" fmla="*/ 2609 h 2643"/>
                  <a:gd name="T22" fmla="*/ 180 w 572"/>
                  <a:gd name="T23" fmla="*/ 2614 h 2643"/>
                  <a:gd name="T24" fmla="*/ 154 w 572"/>
                  <a:gd name="T25" fmla="*/ 2620 h 2643"/>
                  <a:gd name="T26" fmla="*/ 129 w 572"/>
                  <a:gd name="T27" fmla="*/ 2624 h 2643"/>
                  <a:gd name="T28" fmla="*/ 104 w 572"/>
                  <a:gd name="T29" fmla="*/ 2629 h 2643"/>
                  <a:gd name="T30" fmla="*/ 78 w 572"/>
                  <a:gd name="T31" fmla="*/ 2633 h 2643"/>
                  <a:gd name="T32" fmla="*/ 52 w 572"/>
                  <a:gd name="T33" fmla="*/ 2637 h 2643"/>
                  <a:gd name="T34" fmla="*/ 26 w 572"/>
                  <a:gd name="T35" fmla="*/ 2640 h 2643"/>
                  <a:gd name="T36" fmla="*/ 0 w 572"/>
                  <a:gd name="T37" fmla="*/ 2643 h 2643"/>
                  <a:gd name="T38" fmla="*/ 136 w 572"/>
                  <a:gd name="T39" fmla="*/ 1731 h 2643"/>
                  <a:gd name="T40" fmla="*/ 396 w 572"/>
                  <a:gd name="T41" fmla="*/ 0 h 2643"/>
                  <a:gd name="T42" fmla="*/ 419 w 572"/>
                  <a:gd name="T43" fmla="*/ 16 h 2643"/>
                  <a:gd name="T44" fmla="*/ 443 w 572"/>
                  <a:gd name="T45" fmla="*/ 33 h 2643"/>
                  <a:gd name="T46" fmla="*/ 466 w 572"/>
                  <a:gd name="T47" fmla="*/ 50 h 2643"/>
                  <a:gd name="T48" fmla="*/ 489 w 572"/>
                  <a:gd name="T49" fmla="*/ 67 h 2643"/>
                  <a:gd name="T50" fmla="*/ 511 w 572"/>
                  <a:gd name="T51" fmla="*/ 84 h 2643"/>
                  <a:gd name="T52" fmla="*/ 532 w 572"/>
                  <a:gd name="T53" fmla="*/ 103 h 2643"/>
                  <a:gd name="T54" fmla="*/ 552 w 572"/>
                  <a:gd name="T55" fmla="*/ 123 h 2643"/>
                  <a:gd name="T56" fmla="*/ 572 w 572"/>
                  <a:gd name="T57" fmla="*/ 142 h 2643"/>
                  <a:gd name="T58" fmla="*/ 345 w 572"/>
                  <a:gd name="T59" fmla="*/ 1662 h 2643"/>
                  <a:gd name="T60" fmla="*/ 320 w 572"/>
                  <a:gd name="T61" fmla="*/ 1672 h 2643"/>
                  <a:gd name="T62" fmla="*/ 295 w 572"/>
                  <a:gd name="T63" fmla="*/ 1684 h 2643"/>
                  <a:gd name="T64" fmla="*/ 269 w 572"/>
                  <a:gd name="T65" fmla="*/ 1693 h 2643"/>
                  <a:gd name="T66" fmla="*/ 242 w 572"/>
                  <a:gd name="T67" fmla="*/ 1702 h 2643"/>
                  <a:gd name="T68" fmla="*/ 217 w 572"/>
                  <a:gd name="T69" fmla="*/ 1710 h 2643"/>
                  <a:gd name="T70" fmla="*/ 190 w 572"/>
                  <a:gd name="T71" fmla="*/ 1718 h 2643"/>
                  <a:gd name="T72" fmla="*/ 163 w 572"/>
                  <a:gd name="T73" fmla="*/ 1725 h 2643"/>
                  <a:gd name="T74" fmla="*/ 136 w 572"/>
                  <a:gd name="T75" fmla="*/ 1731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2" h="2643">
                    <a:moveTo>
                      <a:pt x="0" y="2643"/>
                    </a:moveTo>
                    <a:lnTo>
                      <a:pt x="76" y="2133"/>
                    </a:lnTo>
                    <a:lnTo>
                      <a:pt x="104" y="2127"/>
                    </a:lnTo>
                    <a:lnTo>
                      <a:pt x="132" y="2120"/>
                    </a:lnTo>
                    <a:lnTo>
                      <a:pt x="158" y="2113"/>
                    </a:lnTo>
                    <a:lnTo>
                      <a:pt x="185" y="2105"/>
                    </a:lnTo>
                    <a:lnTo>
                      <a:pt x="211" y="2097"/>
                    </a:lnTo>
                    <a:lnTo>
                      <a:pt x="236" y="2087"/>
                    </a:lnTo>
                    <a:lnTo>
                      <a:pt x="260" y="2077"/>
                    </a:lnTo>
                    <a:lnTo>
                      <a:pt x="285" y="2067"/>
                    </a:lnTo>
                    <a:lnTo>
                      <a:pt x="203" y="2609"/>
                    </a:lnTo>
                    <a:lnTo>
                      <a:pt x="180" y="2614"/>
                    </a:lnTo>
                    <a:lnTo>
                      <a:pt x="154" y="2620"/>
                    </a:lnTo>
                    <a:lnTo>
                      <a:pt x="129" y="2624"/>
                    </a:lnTo>
                    <a:lnTo>
                      <a:pt x="104" y="2629"/>
                    </a:lnTo>
                    <a:lnTo>
                      <a:pt x="78" y="2633"/>
                    </a:lnTo>
                    <a:lnTo>
                      <a:pt x="52" y="2637"/>
                    </a:lnTo>
                    <a:lnTo>
                      <a:pt x="26" y="2640"/>
                    </a:lnTo>
                    <a:lnTo>
                      <a:pt x="0" y="2643"/>
                    </a:lnTo>
                    <a:close/>
                    <a:moveTo>
                      <a:pt x="136" y="1731"/>
                    </a:moveTo>
                    <a:lnTo>
                      <a:pt x="396" y="0"/>
                    </a:lnTo>
                    <a:lnTo>
                      <a:pt x="419" y="16"/>
                    </a:lnTo>
                    <a:lnTo>
                      <a:pt x="443" y="33"/>
                    </a:lnTo>
                    <a:lnTo>
                      <a:pt x="466" y="50"/>
                    </a:lnTo>
                    <a:lnTo>
                      <a:pt x="489" y="67"/>
                    </a:lnTo>
                    <a:lnTo>
                      <a:pt x="511" y="84"/>
                    </a:lnTo>
                    <a:lnTo>
                      <a:pt x="532" y="103"/>
                    </a:lnTo>
                    <a:lnTo>
                      <a:pt x="552" y="123"/>
                    </a:lnTo>
                    <a:lnTo>
                      <a:pt x="572" y="142"/>
                    </a:lnTo>
                    <a:lnTo>
                      <a:pt x="345" y="1662"/>
                    </a:lnTo>
                    <a:lnTo>
                      <a:pt x="320" y="1672"/>
                    </a:lnTo>
                    <a:lnTo>
                      <a:pt x="295" y="1684"/>
                    </a:lnTo>
                    <a:lnTo>
                      <a:pt x="269" y="1693"/>
                    </a:lnTo>
                    <a:lnTo>
                      <a:pt x="242" y="1702"/>
                    </a:lnTo>
                    <a:lnTo>
                      <a:pt x="217" y="1710"/>
                    </a:lnTo>
                    <a:lnTo>
                      <a:pt x="190" y="1718"/>
                    </a:lnTo>
                    <a:lnTo>
                      <a:pt x="163" y="1725"/>
                    </a:lnTo>
                    <a:lnTo>
                      <a:pt x="136" y="1731"/>
                    </a:lnTo>
                    <a:close/>
                  </a:path>
                </a:pathLst>
              </a:custGeom>
              <a:solidFill>
                <a:srgbClr val="E7BF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52"/>
              <p:cNvSpPr>
                <a:spLocks noEditPoints="1"/>
              </p:cNvSpPr>
              <p:nvPr/>
            </p:nvSpPr>
            <p:spPr bwMode="auto">
              <a:xfrm>
                <a:off x="752" y="2640"/>
                <a:ext cx="80" cy="367"/>
              </a:xfrm>
              <a:custGeom>
                <a:avLst/>
                <a:gdLst>
                  <a:gd name="T0" fmla="*/ 0 w 558"/>
                  <a:gd name="T1" fmla="*/ 2566 h 2566"/>
                  <a:gd name="T2" fmla="*/ 79 w 558"/>
                  <a:gd name="T3" fmla="*/ 2043 h 2566"/>
                  <a:gd name="T4" fmla="*/ 108 w 558"/>
                  <a:gd name="T5" fmla="*/ 2033 h 2566"/>
                  <a:gd name="T6" fmla="*/ 137 w 558"/>
                  <a:gd name="T7" fmla="*/ 2023 h 2566"/>
                  <a:gd name="T8" fmla="*/ 164 w 558"/>
                  <a:gd name="T9" fmla="*/ 2012 h 2566"/>
                  <a:gd name="T10" fmla="*/ 192 w 558"/>
                  <a:gd name="T11" fmla="*/ 1999 h 2566"/>
                  <a:gd name="T12" fmla="*/ 216 w 558"/>
                  <a:gd name="T13" fmla="*/ 1986 h 2566"/>
                  <a:gd name="T14" fmla="*/ 242 w 558"/>
                  <a:gd name="T15" fmla="*/ 1973 h 2566"/>
                  <a:gd name="T16" fmla="*/ 267 w 558"/>
                  <a:gd name="T17" fmla="*/ 1960 h 2566"/>
                  <a:gd name="T18" fmla="*/ 291 w 558"/>
                  <a:gd name="T19" fmla="*/ 1945 h 2566"/>
                  <a:gd name="T20" fmla="*/ 206 w 558"/>
                  <a:gd name="T21" fmla="*/ 2516 h 2566"/>
                  <a:gd name="T22" fmla="*/ 182 w 558"/>
                  <a:gd name="T23" fmla="*/ 2523 h 2566"/>
                  <a:gd name="T24" fmla="*/ 157 w 558"/>
                  <a:gd name="T25" fmla="*/ 2530 h 2566"/>
                  <a:gd name="T26" fmla="*/ 131 w 558"/>
                  <a:gd name="T27" fmla="*/ 2537 h 2566"/>
                  <a:gd name="T28" fmla="*/ 106 w 558"/>
                  <a:gd name="T29" fmla="*/ 2544 h 2566"/>
                  <a:gd name="T30" fmla="*/ 80 w 558"/>
                  <a:gd name="T31" fmla="*/ 2550 h 2566"/>
                  <a:gd name="T32" fmla="*/ 54 w 558"/>
                  <a:gd name="T33" fmla="*/ 2556 h 2566"/>
                  <a:gd name="T34" fmla="*/ 27 w 558"/>
                  <a:gd name="T35" fmla="*/ 2560 h 2566"/>
                  <a:gd name="T36" fmla="*/ 0 w 558"/>
                  <a:gd name="T37" fmla="*/ 2566 h 2566"/>
                  <a:gd name="T38" fmla="*/ 139 w 558"/>
                  <a:gd name="T39" fmla="*/ 1639 h 2566"/>
                  <a:gd name="T40" fmla="*/ 384 w 558"/>
                  <a:gd name="T41" fmla="*/ 0 h 2566"/>
                  <a:gd name="T42" fmla="*/ 408 w 558"/>
                  <a:gd name="T43" fmla="*/ 19 h 2566"/>
                  <a:gd name="T44" fmla="*/ 431 w 558"/>
                  <a:gd name="T45" fmla="*/ 39 h 2566"/>
                  <a:gd name="T46" fmla="*/ 455 w 558"/>
                  <a:gd name="T47" fmla="*/ 61 h 2566"/>
                  <a:gd name="T48" fmla="*/ 476 w 558"/>
                  <a:gd name="T49" fmla="*/ 82 h 2566"/>
                  <a:gd name="T50" fmla="*/ 497 w 558"/>
                  <a:gd name="T51" fmla="*/ 103 h 2566"/>
                  <a:gd name="T52" fmla="*/ 519 w 558"/>
                  <a:gd name="T53" fmla="*/ 125 h 2566"/>
                  <a:gd name="T54" fmla="*/ 539 w 558"/>
                  <a:gd name="T55" fmla="*/ 148 h 2566"/>
                  <a:gd name="T56" fmla="*/ 558 w 558"/>
                  <a:gd name="T57" fmla="*/ 171 h 2566"/>
                  <a:gd name="T58" fmla="*/ 352 w 558"/>
                  <a:gd name="T59" fmla="*/ 1540 h 2566"/>
                  <a:gd name="T60" fmla="*/ 327 w 558"/>
                  <a:gd name="T61" fmla="*/ 1556 h 2566"/>
                  <a:gd name="T62" fmla="*/ 301 w 558"/>
                  <a:gd name="T63" fmla="*/ 1569 h 2566"/>
                  <a:gd name="T64" fmla="*/ 275 w 558"/>
                  <a:gd name="T65" fmla="*/ 1583 h 2566"/>
                  <a:gd name="T66" fmla="*/ 249 w 558"/>
                  <a:gd name="T67" fmla="*/ 1596 h 2566"/>
                  <a:gd name="T68" fmla="*/ 222 w 558"/>
                  <a:gd name="T69" fmla="*/ 1608 h 2566"/>
                  <a:gd name="T70" fmla="*/ 194 w 558"/>
                  <a:gd name="T71" fmla="*/ 1618 h 2566"/>
                  <a:gd name="T72" fmla="*/ 167 w 558"/>
                  <a:gd name="T73" fmla="*/ 1630 h 2566"/>
                  <a:gd name="T74" fmla="*/ 139 w 558"/>
                  <a:gd name="T75" fmla="*/ 1639 h 2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8" h="2566">
                    <a:moveTo>
                      <a:pt x="0" y="2566"/>
                    </a:moveTo>
                    <a:lnTo>
                      <a:pt x="79" y="2043"/>
                    </a:lnTo>
                    <a:lnTo>
                      <a:pt x="108" y="2033"/>
                    </a:lnTo>
                    <a:lnTo>
                      <a:pt x="137" y="2023"/>
                    </a:lnTo>
                    <a:lnTo>
                      <a:pt x="164" y="2012"/>
                    </a:lnTo>
                    <a:lnTo>
                      <a:pt x="192" y="1999"/>
                    </a:lnTo>
                    <a:lnTo>
                      <a:pt x="216" y="1986"/>
                    </a:lnTo>
                    <a:lnTo>
                      <a:pt x="242" y="1973"/>
                    </a:lnTo>
                    <a:lnTo>
                      <a:pt x="267" y="1960"/>
                    </a:lnTo>
                    <a:lnTo>
                      <a:pt x="291" y="1945"/>
                    </a:lnTo>
                    <a:lnTo>
                      <a:pt x="206" y="2516"/>
                    </a:lnTo>
                    <a:lnTo>
                      <a:pt x="182" y="2523"/>
                    </a:lnTo>
                    <a:lnTo>
                      <a:pt x="157" y="2530"/>
                    </a:lnTo>
                    <a:lnTo>
                      <a:pt x="131" y="2537"/>
                    </a:lnTo>
                    <a:lnTo>
                      <a:pt x="106" y="2544"/>
                    </a:lnTo>
                    <a:lnTo>
                      <a:pt x="80" y="2550"/>
                    </a:lnTo>
                    <a:lnTo>
                      <a:pt x="54" y="2556"/>
                    </a:lnTo>
                    <a:lnTo>
                      <a:pt x="27" y="2560"/>
                    </a:lnTo>
                    <a:lnTo>
                      <a:pt x="0" y="2566"/>
                    </a:lnTo>
                    <a:close/>
                    <a:moveTo>
                      <a:pt x="139" y="1639"/>
                    </a:moveTo>
                    <a:lnTo>
                      <a:pt x="384" y="0"/>
                    </a:lnTo>
                    <a:lnTo>
                      <a:pt x="408" y="19"/>
                    </a:lnTo>
                    <a:lnTo>
                      <a:pt x="431" y="39"/>
                    </a:lnTo>
                    <a:lnTo>
                      <a:pt x="455" y="61"/>
                    </a:lnTo>
                    <a:lnTo>
                      <a:pt x="476" y="82"/>
                    </a:lnTo>
                    <a:lnTo>
                      <a:pt x="497" y="103"/>
                    </a:lnTo>
                    <a:lnTo>
                      <a:pt x="519" y="125"/>
                    </a:lnTo>
                    <a:lnTo>
                      <a:pt x="539" y="148"/>
                    </a:lnTo>
                    <a:lnTo>
                      <a:pt x="558" y="171"/>
                    </a:lnTo>
                    <a:lnTo>
                      <a:pt x="352" y="1540"/>
                    </a:lnTo>
                    <a:lnTo>
                      <a:pt x="327" y="1556"/>
                    </a:lnTo>
                    <a:lnTo>
                      <a:pt x="301" y="1569"/>
                    </a:lnTo>
                    <a:lnTo>
                      <a:pt x="275" y="1583"/>
                    </a:lnTo>
                    <a:lnTo>
                      <a:pt x="249" y="1596"/>
                    </a:lnTo>
                    <a:lnTo>
                      <a:pt x="222" y="1608"/>
                    </a:lnTo>
                    <a:lnTo>
                      <a:pt x="194" y="1618"/>
                    </a:lnTo>
                    <a:lnTo>
                      <a:pt x="167" y="1630"/>
                    </a:lnTo>
                    <a:lnTo>
                      <a:pt x="139" y="1639"/>
                    </a:lnTo>
                    <a:close/>
                  </a:path>
                </a:pathLst>
              </a:custGeom>
              <a:solidFill>
                <a:srgbClr val="E6C2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53"/>
              <p:cNvSpPr>
                <a:spLocks noEditPoints="1"/>
              </p:cNvSpPr>
              <p:nvPr/>
            </p:nvSpPr>
            <p:spPr bwMode="auto">
              <a:xfrm>
                <a:off x="766" y="2652"/>
                <a:ext cx="77" cy="352"/>
              </a:xfrm>
              <a:custGeom>
                <a:avLst/>
                <a:gdLst>
                  <a:gd name="T0" fmla="*/ 0 w 537"/>
                  <a:gd name="T1" fmla="*/ 2467 h 2467"/>
                  <a:gd name="T2" fmla="*/ 82 w 537"/>
                  <a:gd name="T3" fmla="*/ 1925 h 2467"/>
                  <a:gd name="T4" fmla="*/ 85 w 537"/>
                  <a:gd name="T5" fmla="*/ 1922 h 2467"/>
                  <a:gd name="T6" fmla="*/ 90 w 537"/>
                  <a:gd name="T7" fmla="*/ 1921 h 2467"/>
                  <a:gd name="T8" fmla="*/ 117 w 537"/>
                  <a:gd name="T9" fmla="*/ 1908 h 2467"/>
                  <a:gd name="T10" fmla="*/ 145 w 537"/>
                  <a:gd name="T11" fmla="*/ 1893 h 2467"/>
                  <a:gd name="T12" fmla="*/ 171 w 537"/>
                  <a:gd name="T13" fmla="*/ 1879 h 2467"/>
                  <a:gd name="T14" fmla="*/ 197 w 537"/>
                  <a:gd name="T15" fmla="*/ 1863 h 2467"/>
                  <a:gd name="T16" fmla="*/ 224 w 537"/>
                  <a:gd name="T17" fmla="*/ 1847 h 2467"/>
                  <a:gd name="T18" fmla="*/ 250 w 537"/>
                  <a:gd name="T19" fmla="*/ 1831 h 2467"/>
                  <a:gd name="T20" fmla="*/ 274 w 537"/>
                  <a:gd name="T21" fmla="*/ 1814 h 2467"/>
                  <a:gd name="T22" fmla="*/ 300 w 537"/>
                  <a:gd name="T23" fmla="*/ 1796 h 2467"/>
                  <a:gd name="T24" fmla="*/ 209 w 537"/>
                  <a:gd name="T25" fmla="*/ 2399 h 2467"/>
                  <a:gd name="T26" fmla="*/ 185 w 537"/>
                  <a:gd name="T27" fmla="*/ 2410 h 2467"/>
                  <a:gd name="T28" fmla="*/ 159 w 537"/>
                  <a:gd name="T29" fmla="*/ 2418 h 2467"/>
                  <a:gd name="T30" fmla="*/ 134 w 537"/>
                  <a:gd name="T31" fmla="*/ 2427 h 2467"/>
                  <a:gd name="T32" fmla="*/ 109 w 537"/>
                  <a:gd name="T33" fmla="*/ 2436 h 2467"/>
                  <a:gd name="T34" fmla="*/ 82 w 537"/>
                  <a:gd name="T35" fmla="*/ 2444 h 2467"/>
                  <a:gd name="T36" fmla="*/ 55 w 537"/>
                  <a:gd name="T37" fmla="*/ 2452 h 2467"/>
                  <a:gd name="T38" fmla="*/ 28 w 537"/>
                  <a:gd name="T39" fmla="*/ 2460 h 2467"/>
                  <a:gd name="T40" fmla="*/ 0 w 537"/>
                  <a:gd name="T41" fmla="*/ 2467 h 2467"/>
                  <a:gd name="T42" fmla="*/ 142 w 537"/>
                  <a:gd name="T43" fmla="*/ 1520 h 2467"/>
                  <a:gd name="T44" fmla="*/ 369 w 537"/>
                  <a:gd name="T45" fmla="*/ 0 h 2467"/>
                  <a:gd name="T46" fmla="*/ 394 w 537"/>
                  <a:gd name="T47" fmla="*/ 23 h 2467"/>
                  <a:gd name="T48" fmla="*/ 418 w 537"/>
                  <a:gd name="T49" fmla="*/ 48 h 2467"/>
                  <a:gd name="T50" fmla="*/ 440 w 537"/>
                  <a:gd name="T51" fmla="*/ 73 h 2467"/>
                  <a:gd name="T52" fmla="*/ 461 w 537"/>
                  <a:gd name="T53" fmla="*/ 99 h 2467"/>
                  <a:gd name="T54" fmla="*/ 481 w 537"/>
                  <a:gd name="T55" fmla="*/ 126 h 2467"/>
                  <a:gd name="T56" fmla="*/ 502 w 537"/>
                  <a:gd name="T57" fmla="*/ 153 h 2467"/>
                  <a:gd name="T58" fmla="*/ 519 w 537"/>
                  <a:gd name="T59" fmla="*/ 180 h 2467"/>
                  <a:gd name="T60" fmla="*/ 537 w 537"/>
                  <a:gd name="T61" fmla="*/ 208 h 2467"/>
                  <a:gd name="T62" fmla="*/ 362 w 537"/>
                  <a:gd name="T63" fmla="*/ 1384 h 2467"/>
                  <a:gd name="T64" fmla="*/ 336 w 537"/>
                  <a:gd name="T65" fmla="*/ 1404 h 2467"/>
                  <a:gd name="T66" fmla="*/ 310 w 537"/>
                  <a:gd name="T67" fmla="*/ 1423 h 2467"/>
                  <a:gd name="T68" fmla="*/ 283 w 537"/>
                  <a:gd name="T69" fmla="*/ 1441 h 2467"/>
                  <a:gd name="T70" fmla="*/ 256 w 537"/>
                  <a:gd name="T71" fmla="*/ 1459 h 2467"/>
                  <a:gd name="T72" fmla="*/ 228 w 537"/>
                  <a:gd name="T73" fmla="*/ 1476 h 2467"/>
                  <a:gd name="T74" fmla="*/ 201 w 537"/>
                  <a:gd name="T75" fmla="*/ 1491 h 2467"/>
                  <a:gd name="T76" fmla="*/ 171 w 537"/>
                  <a:gd name="T77" fmla="*/ 1506 h 2467"/>
                  <a:gd name="T78" fmla="*/ 142 w 537"/>
                  <a:gd name="T79" fmla="*/ 1520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7" h="2467">
                    <a:moveTo>
                      <a:pt x="0" y="2467"/>
                    </a:moveTo>
                    <a:lnTo>
                      <a:pt x="82" y="1925"/>
                    </a:lnTo>
                    <a:lnTo>
                      <a:pt x="85" y="1922"/>
                    </a:lnTo>
                    <a:lnTo>
                      <a:pt x="90" y="1921"/>
                    </a:lnTo>
                    <a:lnTo>
                      <a:pt x="117" y="1908"/>
                    </a:lnTo>
                    <a:lnTo>
                      <a:pt x="145" y="1893"/>
                    </a:lnTo>
                    <a:lnTo>
                      <a:pt x="171" y="1879"/>
                    </a:lnTo>
                    <a:lnTo>
                      <a:pt x="197" y="1863"/>
                    </a:lnTo>
                    <a:lnTo>
                      <a:pt x="224" y="1847"/>
                    </a:lnTo>
                    <a:lnTo>
                      <a:pt x="250" y="1831"/>
                    </a:lnTo>
                    <a:lnTo>
                      <a:pt x="274" y="1814"/>
                    </a:lnTo>
                    <a:lnTo>
                      <a:pt x="300" y="1796"/>
                    </a:lnTo>
                    <a:lnTo>
                      <a:pt x="209" y="2399"/>
                    </a:lnTo>
                    <a:lnTo>
                      <a:pt x="185" y="2410"/>
                    </a:lnTo>
                    <a:lnTo>
                      <a:pt x="159" y="2418"/>
                    </a:lnTo>
                    <a:lnTo>
                      <a:pt x="134" y="2427"/>
                    </a:lnTo>
                    <a:lnTo>
                      <a:pt x="109" y="2436"/>
                    </a:lnTo>
                    <a:lnTo>
                      <a:pt x="82" y="2444"/>
                    </a:lnTo>
                    <a:lnTo>
                      <a:pt x="55" y="2452"/>
                    </a:lnTo>
                    <a:lnTo>
                      <a:pt x="28" y="2460"/>
                    </a:lnTo>
                    <a:lnTo>
                      <a:pt x="0" y="2467"/>
                    </a:lnTo>
                    <a:close/>
                    <a:moveTo>
                      <a:pt x="142" y="1520"/>
                    </a:moveTo>
                    <a:lnTo>
                      <a:pt x="369" y="0"/>
                    </a:lnTo>
                    <a:lnTo>
                      <a:pt x="394" y="23"/>
                    </a:lnTo>
                    <a:lnTo>
                      <a:pt x="418" y="48"/>
                    </a:lnTo>
                    <a:lnTo>
                      <a:pt x="440" y="73"/>
                    </a:lnTo>
                    <a:lnTo>
                      <a:pt x="461" y="99"/>
                    </a:lnTo>
                    <a:lnTo>
                      <a:pt x="481" y="126"/>
                    </a:lnTo>
                    <a:lnTo>
                      <a:pt x="502" y="153"/>
                    </a:lnTo>
                    <a:lnTo>
                      <a:pt x="519" y="180"/>
                    </a:lnTo>
                    <a:lnTo>
                      <a:pt x="537" y="208"/>
                    </a:lnTo>
                    <a:lnTo>
                      <a:pt x="362" y="1384"/>
                    </a:lnTo>
                    <a:lnTo>
                      <a:pt x="336" y="1404"/>
                    </a:lnTo>
                    <a:lnTo>
                      <a:pt x="310" y="1423"/>
                    </a:lnTo>
                    <a:lnTo>
                      <a:pt x="283" y="1441"/>
                    </a:lnTo>
                    <a:lnTo>
                      <a:pt x="256" y="1459"/>
                    </a:lnTo>
                    <a:lnTo>
                      <a:pt x="228" y="1476"/>
                    </a:lnTo>
                    <a:lnTo>
                      <a:pt x="201" y="1491"/>
                    </a:lnTo>
                    <a:lnTo>
                      <a:pt x="171" y="1506"/>
                    </a:lnTo>
                    <a:lnTo>
                      <a:pt x="142" y="1520"/>
                    </a:lnTo>
                    <a:close/>
                  </a:path>
                </a:pathLst>
              </a:custGeom>
              <a:solidFill>
                <a:srgbClr val="E7C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54"/>
              <p:cNvSpPr>
                <a:spLocks noEditPoints="1"/>
              </p:cNvSpPr>
              <p:nvPr/>
            </p:nvSpPr>
            <p:spPr bwMode="auto">
              <a:xfrm>
                <a:off x="781" y="2665"/>
                <a:ext cx="73" cy="335"/>
              </a:xfrm>
              <a:custGeom>
                <a:avLst/>
                <a:gdLst>
                  <a:gd name="T0" fmla="*/ 0 w 509"/>
                  <a:gd name="T1" fmla="*/ 2345 h 2345"/>
                  <a:gd name="T2" fmla="*/ 85 w 509"/>
                  <a:gd name="T3" fmla="*/ 1774 h 2345"/>
                  <a:gd name="T4" fmla="*/ 116 w 509"/>
                  <a:gd name="T5" fmla="*/ 1757 h 2345"/>
                  <a:gd name="T6" fmla="*/ 144 w 509"/>
                  <a:gd name="T7" fmla="*/ 1739 h 2345"/>
                  <a:gd name="T8" fmla="*/ 173 w 509"/>
                  <a:gd name="T9" fmla="*/ 1720 h 2345"/>
                  <a:gd name="T10" fmla="*/ 201 w 509"/>
                  <a:gd name="T11" fmla="*/ 1699 h 2345"/>
                  <a:gd name="T12" fmla="*/ 229 w 509"/>
                  <a:gd name="T13" fmla="*/ 1679 h 2345"/>
                  <a:gd name="T14" fmla="*/ 255 w 509"/>
                  <a:gd name="T15" fmla="*/ 1658 h 2345"/>
                  <a:gd name="T16" fmla="*/ 282 w 509"/>
                  <a:gd name="T17" fmla="*/ 1637 h 2345"/>
                  <a:gd name="T18" fmla="*/ 308 w 509"/>
                  <a:gd name="T19" fmla="*/ 1614 h 2345"/>
                  <a:gd name="T20" fmla="*/ 212 w 509"/>
                  <a:gd name="T21" fmla="*/ 2258 h 2345"/>
                  <a:gd name="T22" fmla="*/ 196 w 509"/>
                  <a:gd name="T23" fmla="*/ 2266 h 2345"/>
                  <a:gd name="T24" fmla="*/ 180 w 509"/>
                  <a:gd name="T25" fmla="*/ 2273 h 2345"/>
                  <a:gd name="T26" fmla="*/ 165 w 509"/>
                  <a:gd name="T27" fmla="*/ 2281 h 2345"/>
                  <a:gd name="T28" fmla="*/ 149 w 509"/>
                  <a:gd name="T29" fmla="*/ 2287 h 2345"/>
                  <a:gd name="T30" fmla="*/ 113 w 509"/>
                  <a:gd name="T31" fmla="*/ 2303 h 2345"/>
                  <a:gd name="T32" fmla="*/ 76 w 509"/>
                  <a:gd name="T33" fmla="*/ 2318 h 2345"/>
                  <a:gd name="T34" fmla="*/ 38 w 509"/>
                  <a:gd name="T35" fmla="*/ 2331 h 2345"/>
                  <a:gd name="T36" fmla="*/ 0 w 509"/>
                  <a:gd name="T37" fmla="*/ 2345 h 2345"/>
                  <a:gd name="T38" fmla="*/ 146 w 509"/>
                  <a:gd name="T39" fmla="*/ 1369 h 2345"/>
                  <a:gd name="T40" fmla="*/ 352 w 509"/>
                  <a:gd name="T41" fmla="*/ 0 h 2345"/>
                  <a:gd name="T42" fmla="*/ 376 w 509"/>
                  <a:gd name="T43" fmla="*/ 31 h 2345"/>
                  <a:gd name="T44" fmla="*/ 399 w 509"/>
                  <a:gd name="T45" fmla="*/ 63 h 2345"/>
                  <a:gd name="T46" fmla="*/ 421 w 509"/>
                  <a:gd name="T47" fmla="*/ 96 h 2345"/>
                  <a:gd name="T48" fmla="*/ 441 w 509"/>
                  <a:gd name="T49" fmla="*/ 128 h 2345"/>
                  <a:gd name="T50" fmla="*/ 461 w 509"/>
                  <a:gd name="T51" fmla="*/ 163 h 2345"/>
                  <a:gd name="T52" fmla="*/ 478 w 509"/>
                  <a:gd name="T53" fmla="*/ 197 h 2345"/>
                  <a:gd name="T54" fmla="*/ 495 w 509"/>
                  <a:gd name="T55" fmla="*/ 231 h 2345"/>
                  <a:gd name="T56" fmla="*/ 509 w 509"/>
                  <a:gd name="T57" fmla="*/ 267 h 2345"/>
                  <a:gd name="T58" fmla="*/ 374 w 509"/>
                  <a:gd name="T59" fmla="*/ 1176 h 2345"/>
                  <a:gd name="T60" fmla="*/ 349 w 509"/>
                  <a:gd name="T61" fmla="*/ 1204 h 2345"/>
                  <a:gd name="T62" fmla="*/ 323 w 509"/>
                  <a:gd name="T63" fmla="*/ 1231 h 2345"/>
                  <a:gd name="T64" fmla="*/ 296 w 509"/>
                  <a:gd name="T65" fmla="*/ 1257 h 2345"/>
                  <a:gd name="T66" fmla="*/ 268 w 509"/>
                  <a:gd name="T67" fmla="*/ 1282 h 2345"/>
                  <a:gd name="T68" fmla="*/ 239 w 509"/>
                  <a:gd name="T69" fmla="*/ 1305 h 2345"/>
                  <a:gd name="T70" fmla="*/ 208 w 509"/>
                  <a:gd name="T71" fmla="*/ 1328 h 2345"/>
                  <a:gd name="T72" fmla="*/ 178 w 509"/>
                  <a:gd name="T73" fmla="*/ 1349 h 2345"/>
                  <a:gd name="T74" fmla="*/ 146 w 509"/>
                  <a:gd name="T75" fmla="*/ 1369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9" h="2345">
                    <a:moveTo>
                      <a:pt x="0" y="2345"/>
                    </a:moveTo>
                    <a:lnTo>
                      <a:pt x="85" y="1774"/>
                    </a:lnTo>
                    <a:lnTo>
                      <a:pt x="116" y="1757"/>
                    </a:lnTo>
                    <a:lnTo>
                      <a:pt x="144" y="1739"/>
                    </a:lnTo>
                    <a:lnTo>
                      <a:pt x="173" y="1720"/>
                    </a:lnTo>
                    <a:lnTo>
                      <a:pt x="201" y="1699"/>
                    </a:lnTo>
                    <a:lnTo>
                      <a:pt x="229" y="1679"/>
                    </a:lnTo>
                    <a:lnTo>
                      <a:pt x="255" y="1658"/>
                    </a:lnTo>
                    <a:lnTo>
                      <a:pt x="282" y="1637"/>
                    </a:lnTo>
                    <a:lnTo>
                      <a:pt x="308" y="1614"/>
                    </a:lnTo>
                    <a:lnTo>
                      <a:pt x="212" y="2258"/>
                    </a:lnTo>
                    <a:lnTo>
                      <a:pt x="196" y="2266"/>
                    </a:lnTo>
                    <a:lnTo>
                      <a:pt x="180" y="2273"/>
                    </a:lnTo>
                    <a:lnTo>
                      <a:pt x="165" y="2281"/>
                    </a:lnTo>
                    <a:lnTo>
                      <a:pt x="149" y="2287"/>
                    </a:lnTo>
                    <a:lnTo>
                      <a:pt x="113" y="2303"/>
                    </a:lnTo>
                    <a:lnTo>
                      <a:pt x="76" y="2318"/>
                    </a:lnTo>
                    <a:lnTo>
                      <a:pt x="38" y="2331"/>
                    </a:lnTo>
                    <a:lnTo>
                      <a:pt x="0" y="2345"/>
                    </a:lnTo>
                    <a:close/>
                    <a:moveTo>
                      <a:pt x="146" y="1369"/>
                    </a:moveTo>
                    <a:lnTo>
                      <a:pt x="352" y="0"/>
                    </a:lnTo>
                    <a:lnTo>
                      <a:pt x="376" y="31"/>
                    </a:lnTo>
                    <a:lnTo>
                      <a:pt x="399" y="63"/>
                    </a:lnTo>
                    <a:lnTo>
                      <a:pt x="421" y="96"/>
                    </a:lnTo>
                    <a:lnTo>
                      <a:pt x="441" y="128"/>
                    </a:lnTo>
                    <a:lnTo>
                      <a:pt x="461" y="163"/>
                    </a:lnTo>
                    <a:lnTo>
                      <a:pt x="478" y="197"/>
                    </a:lnTo>
                    <a:lnTo>
                      <a:pt x="495" y="231"/>
                    </a:lnTo>
                    <a:lnTo>
                      <a:pt x="509" y="267"/>
                    </a:lnTo>
                    <a:lnTo>
                      <a:pt x="374" y="1176"/>
                    </a:lnTo>
                    <a:lnTo>
                      <a:pt x="349" y="1204"/>
                    </a:lnTo>
                    <a:lnTo>
                      <a:pt x="323" y="1231"/>
                    </a:lnTo>
                    <a:lnTo>
                      <a:pt x="296" y="1257"/>
                    </a:lnTo>
                    <a:lnTo>
                      <a:pt x="268" y="1282"/>
                    </a:lnTo>
                    <a:lnTo>
                      <a:pt x="239" y="1305"/>
                    </a:lnTo>
                    <a:lnTo>
                      <a:pt x="208" y="1328"/>
                    </a:lnTo>
                    <a:lnTo>
                      <a:pt x="178" y="1349"/>
                    </a:lnTo>
                    <a:lnTo>
                      <a:pt x="146" y="1369"/>
                    </a:lnTo>
                    <a:close/>
                  </a:path>
                </a:pathLst>
              </a:custGeom>
              <a:solidFill>
                <a:srgbClr val="E7C7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55"/>
              <p:cNvSpPr>
                <a:spLocks noEditPoints="1"/>
              </p:cNvSpPr>
              <p:nvPr/>
            </p:nvSpPr>
            <p:spPr bwMode="auto">
              <a:xfrm>
                <a:off x="796" y="2681"/>
                <a:ext cx="67" cy="313"/>
              </a:xfrm>
              <a:custGeom>
                <a:avLst/>
                <a:gdLst>
                  <a:gd name="T0" fmla="*/ 0 w 467"/>
                  <a:gd name="T1" fmla="*/ 2191 h 2191"/>
                  <a:gd name="T2" fmla="*/ 91 w 467"/>
                  <a:gd name="T3" fmla="*/ 1588 h 2191"/>
                  <a:gd name="T4" fmla="*/ 121 w 467"/>
                  <a:gd name="T5" fmla="*/ 1565 h 2191"/>
                  <a:gd name="T6" fmla="*/ 152 w 467"/>
                  <a:gd name="T7" fmla="*/ 1543 h 2191"/>
                  <a:gd name="T8" fmla="*/ 181 w 467"/>
                  <a:gd name="T9" fmla="*/ 1518 h 2191"/>
                  <a:gd name="T10" fmla="*/ 210 w 467"/>
                  <a:gd name="T11" fmla="*/ 1494 h 2191"/>
                  <a:gd name="T12" fmla="*/ 238 w 467"/>
                  <a:gd name="T13" fmla="*/ 1469 h 2191"/>
                  <a:gd name="T14" fmla="*/ 266 w 467"/>
                  <a:gd name="T15" fmla="*/ 1442 h 2191"/>
                  <a:gd name="T16" fmla="*/ 293 w 467"/>
                  <a:gd name="T17" fmla="*/ 1415 h 2191"/>
                  <a:gd name="T18" fmla="*/ 319 w 467"/>
                  <a:gd name="T19" fmla="*/ 1388 h 2191"/>
                  <a:gd name="T20" fmla="*/ 215 w 467"/>
                  <a:gd name="T21" fmla="*/ 2085 h 2191"/>
                  <a:gd name="T22" fmla="*/ 194 w 467"/>
                  <a:gd name="T23" fmla="*/ 2097 h 2191"/>
                  <a:gd name="T24" fmla="*/ 173 w 467"/>
                  <a:gd name="T25" fmla="*/ 2109 h 2191"/>
                  <a:gd name="T26" fmla="*/ 152 w 467"/>
                  <a:gd name="T27" fmla="*/ 2120 h 2191"/>
                  <a:gd name="T28" fmla="*/ 130 w 467"/>
                  <a:gd name="T29" fmla="*/ 2131 h 2191"/>
                  <a:gd name="T30" fmla="*/ 109 w 467"/>
                  <a:gd name="T31" fmla="*/ 2142 h 2191"/>
                  <a:gd name="T32" fmla="*/ 88 w 467"/>
                  <a:gd name="T33" fmla="*/ 2152 h 2191"/>
                  <a:gd name="T34" fmla="*/ 65 w 467"/>
                  <a:gd name="T35" fmla="*/ 2163 h 2191"/>
                  <a:gd name="T36" fmla="*/ 44 w 467"/>
                  <a:gd name="T37" fmla="*/ 2172 h 2191"/>
                  <a:gd name="T38" fmla="*/ 33 w 467"/>
                  <a:gd name="T39" fmla="*/ 2178 h 2191"/>
                  <a:gd name="T40" fmla="*/ 22 w 467"/>
                  <a:gd name="T41" fmla="*/ 2182 h 2191"/>
                  <a:gd name="T42" fmla="*/ 12 w 467"/>
                  <a:gd name="T43" fmla="*/ 2187 h 2191"/>
                  <a:gd name="T44" fmla="*/ 0 w 467"/>
                  <a:gd name="T45" fmla="*/ 2191 h 2191"/>
                  <a:gd name="T46" fmla="*/ 153 w 467"/>
                  <a:gd name="T47" fmla="*/ 1176 h 2191"/>
                  <a:gd name="T48" fmla="*/ 328 w 467"/>
                  <a:gd name="T49" fmla="*/ 0 h 2191"/>
                  <a:gd name="T50" fmla="*/ 342 w 467"/>
                  <a:gd name="T51" fmla="*/ 23 h 2191"/>
                  <a:gd name="T52" fmla="*/ 355 w 467"/>
                  <a:gd name="T53" fmla="*/ 46 h 2191"/>
                  <a:gd name="T54" fmla="*/ 368 w 467"/>
                  <a:gd name="T55" fmla="*/ 69 h 2191"/>
                  <a:gd name="T56" fmla="*/ 379 w 467"/>
                  <a:gd name="T57" fmla="*/ 93 h 2191"/>
                  <a:gd name="T58" fmla="*/ 390 w 467"/>
                  <a:gd name="T59" fmla="*/ 116 h 2191"/>
                  <a:gd name="T60" fmla="*/ 400 w 467"/>
                  <a:gd name="T61" fmla="*/ 141 h 2191"/>
                  <a:gd name="T62" fmla="*/ 410 w 467"/>
                  <a:gd name="T63" fmla="*/ 164 h 2191"/>
                  <a:gd name="T64" fmla="*/ 419 w 467"/>
                  <a:gd name="T65" fmla="*/ 189 h 2191"/>
                  <a:gd name="T66" fmla="*/ 427 w 467"/>
                  <a:gd name="T67" fmla="*/ 214 h 2191"/>
                  <a:gd name="T68" fmla="*/ 435 w 467"/>
                  <a:gd name="T69" fmla="*/ 238 h 2191"/>
                  <a:gd name="T70" fmla="*/ 441 w 467"/>
                  <a:gd name="T71" fmla="*/ 263 h 2191"/>
                  <a:gd name="T72" fmla="*/ 448 w 467"/>
                  <a:gd name="T73" fmla="*/ 288 h 2191"/>
                  <a:gd name="T74" fmla="*/ 454 w 467"/>
                  <a:gd name="T75" fmla="*/ 313 h 2191"/>
                  <a:gd name="T76" fmla="*/ 458 w 467"/>
                  <a:gd name="T77" fmla="*/ 338 h 2191"/>
                  <a:gd name="T78" fmla="*/ 463 w 467"/>
                  <a:gd name="T79" fmla="*/ 364 h 2191"/>
                  <a:gd name="T80" fmla="*/ 466 w 467"/>
                  <a:gd name="T81" fmla="*/ 388 h 2191"/>
                  <a:gd name="T82" fmla="*/ 466 w 467"/>
                  <a:gd name="T83" fmla="*/ 395 h 2191"/>
                  <a:gd name="T84" fmla="*/ 467 w 467"/>
                  <a:gd name="T85" fmla="*/ 402 h 2191"/>
                  <a:gd name="T86" fmla="*/ 399 w 467"/>
                  <a:gd name="T87" fmla="*/ 854 h 2191"/>
                  <a:gd name="T88" fmla="*/ 389 w 467"/>
                  <a:gd name="T89" fmla="*/ 878 h 2191"/>
                  <a:gd name="T90" fmla="*/ 376 w 467"/>
                  <a:gd name="T91" fmla="*/ 901 h 2191"/>
                  <a:gd name="T92" fmla="*/ 364 w 467"/>
                  <a:gd name="T93" fmla="*/ 924 h 2191"/>
                  <a:gd name="T94" fmla="*/ 352 w 467"/>
                  <a:gd name="T95" fmla="*/ 946 h 2191"/>
                  <a:gd name="T96" fmla="*/ 338 w 467"/>
                  <a:gd name="T97" fmla="*/ 967 h 2191"/>
                  <a:gd name="T98" fmla="*/ 324 w 467"/>
                  <a:gd name="T99" fmla="*/ 989 h 2191"/>
                  <a:gd name="T100" fmla="*/ 309 w 467"/>
                  <a:gd name="T101" fmla="*/ 1010 h 2191"/>
                  <a:gd name="T102" fmla="*/ 294 w 467"/>
                  <a:gd name="T103" fmla="*/ 1030 h 2191"/>
                  <a:gd name="T104" fmla="*/ 278 w 467"/>
                  <a:gd name="T105" fmla="*/ 1050 h 2191"/>
                  <a:gd name="T106" fmla="*/ 261 w 467"/>
                  <a:gd name="T107" fmla="*/ 1069 h 2191"/>
                  <a:gd name="T108" fmla="*/ 244 w 467"/>
                  <a:gd name="T109" fmla="*/ 1088 h 2191"/>
                  <a:gd name="T110" fmla="*/ 227 w 467"/>
                  <a:gd name="T111" fmla="*/ 1107 h 2191"/>
                  <a:gd name="T112" fmla="*/ 209 w 467"/>
                  <a:gd name="T113" fmla="*/ 1125 h 2191"/>
                  <a:gd name="T114" fmla="*/ 191 w 467"/>
                  <a:gd name="T115" fmla="*/ 1142 h 2191"/>
                  <a:gd name="T116" fmla="*/ 172 w 467"/>
                  <a:gd name="T117" fmla="*/ 1159 h 2191"/>
                  <a:gd name="T118" fmla="*/ 153 w 467"/>
                  <a:gd name="T119" fmla="*/ 1176 h 2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7" h="2191">
                    <a:moveTo>
                      <a:pt x="0" y="2191"/>
                    </a:moveTo>
                    <a:lnTo>
                      <a:pt x="91" y="1588"/>
                    </a:lnTo>
                    <a:lnTo>
                      <a:pt x="121" y="1565"/>
                    </a:lnTo>
                    <a:lnTo>
                      <a:pt x="152" y="1543"/>
                    </a:lnTo>
                    <a:lnTo>
                      <a:pt x="181" y="1518"/>
                    </a:lnTo>
                    <a:lnTo>
                      <a:pt x="210" y="1494"/>
                    </a:lnTo>
                    <a:lnTo>
                      <a:pt x="238" y="1469"/>
                    </a:lnTo>
                    <a:lnTo>
                      <a:pt x="266" y="1442"/>
                    </a:lnTo>
                    <a:lnTo>
                      <a:pt x="293" y="1415"/>
                    </a:lnTo>
                    <a:lnTo>
                      <a:pt x="319" y="1388"/>
                    </a:lnTo>
                    <a:lnTo>
                      <a:pt x="215" y="2085"/>
                    </a:lnTo>
                    <a:lnTo>
                      <a:pt x="194" y="2097"/>
                    </a:lnTo>
                    <a:lnTo>
                      <a:pt x="173" y="2109"/>
                    </a:lnTo>
                    <a:lnTo>
                      <a:pt x="152" y="2120"/>
                    </a:lnTo>
                    <a:lnTo>
                      <a:pt x="130" y="2131"/>
                    </a:lnTo>
                    <a:lnTo>
                      <a:pt x="109" y="2142"/>
                    </a:lnTo>
                    <a:lnTo>
                      <a:pt x="88" y="2152"/>
                    </a:lnTo>
                    <a:lnTo>
                      <a:pt x="65" y="2163"/>
                    </a:lnTo>
                    <a:lnTo>
                      <a:pt x="44" y="2172"/>
                    </a:lnTo>
                    <a:lnTo>
                      <a:pt x="33" y="2178"/>
                    </a:lnTo>
                    <a:lnTo>
                      <a:pt x="22" y="2182"/>
                    </a:lnTo>
                    <a:lnTo>
                      <a:pt x="12" y="2187"/>
                    </a:lnTo>
                    <a:lnTo>
                      <a:pt x="0" y="2191"/>
                    </a:lnTo>
                    <a:close/>
                    <a:moveTo>
                      <a:pt x="153" y="1176"/>
                    </a:moveTo>
                    <a:lnTo>
                      <a:pt x="328" y="0"/>
                    </a:lnTo>
                    <a:lnTo>
                      <a:pt x="342" y="23"/>
                    </a:lnTo>
                    <a:lnTo>
                      <a:pt x="355" y="46"/>
                    </a:lnTo>
                    <a:lnTo>
                      <a:pt x="368" y="69"/>
                    </a:lnTo>
                    <a:lnTo>
                      <a:pt x="379" y="93"/>
                    </a:lnTo>
                    <a:lnTo>
                      <a:pt x="390" y="116"/>
                    </a:lnTo>
                    <a:lnTo>
                      <a:pt x="400" y="141"/>
                    </a:lnTo>
                    <a:lnTo>
                      <a:pt x="410" y="164"/>
                    </a:lnTo>
                    <a:lnTo>
                      <a:pt x="419" y="189"/>
                    </a:lnTo>
                    <a:lnTo>
                      <a:pt x="427" y="214"/>
                    </a:lnTo>
                    <a:lnTo>
                      <a:pt x="435" y="238"/>
                    </a:lnTo>
                    <a:lnTo>
                      <a:pt x="441" y="263"/>
                    </a:lnTo>
                    <a:lnTo>
                      <a:pt x="448" y="288"/>
                    </a:lnTo>
                    <a:lnTo>
                      <a:pt x="454" y="313"/>
                    </a:lnTo>
                    <a:lnTo>
                      <a:pt x="458" y="338"/>
                    </a:lnTo>
                    <a:lnTo>
                      <a:pt x="463" y="364"/>
                    </a:lnTo>
                    <a:lnTo>
                      <a:pt x="466" y="388"/>
                    </a:lnTo>
                    <a:lnTo>
                      <a:pt x="466" y="395"/>
                    </a:lnTo>
                    <a:lnTo>
                      <a:pt x="467" y="402"/>
                    </a:lnTo>
                    <a:lnTo>
                      <a:pt x="399" y="854"/>
                    </a:lnTo>
                    <a:lnTo>
                      <a:pt x="389" y="878"/>
                    </a:lnTo>
                    <a:lnTo>
                      <a:pt x="376" y="901"/>
                    </a:lnTo>
                    <a:lnTo>
                      <a:pt x="364" y="924"/>
                    </a:lnTo>
                    <a:lnTo>
                      <a:pt x="352" y="946"/>
                    </a:lnTo>
                    <a:lnTo>
                      <a:pt x="338" y="967"/>
                    </a:lnTo>
                    <a:lnTo>
                      <a:pt x="324" y="989"/>
                    </a:lnTo>
                    <a:lnTo>
                      <a:pt x="309" y="1010"/>
                    </a:lnTo>
                    <a:lnTo>
                      <a:pt x="294" y="1030"/>
                    </a:lnTo>
                    <a:lnTo>
                      <a:pt x="278" y="1050"/>
                    </a:lnTo>
                    <a:lnTo>
                      <a:pt x="261" y="1069"/>
                    </a:lnTo>
                    <a:lnTo>
                      <a:pt x="244" y="1088"/>
                    </a:lnTo>
                    <a:lnTo>
                      <a:pt x="227" y="1107"/>
                    </a:lnTo>
                    <a:lnTo>
                      <a:pt x="209" y="1125"/>
                    </a:lnTo>
                    <a:lnTo>
                      <a:pt x="191" y="1142"/>
                    </a:lnTo>
                    <a:lnTo>
                      <a:pt x="172" y="1159"/>
                    </a:lnTo>
                    <a:lnTo>
                      <a:pt x="153" y="1176"/>
                    </a:lnTo>
                    <a:close/>
                  </a:path>
                </a:pathLst>
              </a:custGeom>
              <a:solidFill>
                <a:srgbClr val="E8CA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56"/>
              <p:cNvSpPr>
                <a:spLocks noEditPoints="1"/>
              </p:cNvSpPr>
              <p:nvPr/>
            </p:nvSpPr>
            <p:spPr bwMode="auto">
              <a:xfrm>
                <a:off x="812" y="2703"/>
                <a:ext cx="52" cy="284"/>
              </a:xfrm>
              <a:custGeom>
                <a:avLst/>
                <a:gdLst>
                  <a:gd name="T0" fmla="*/ 0 w 366"/>
                  <a:gd name="T1" fmla="*/ 1991 h 1991"/>
                  <a:gd name="T2" fmla="*/ 96 w 366"/>
                  <a:gd name="T3" fmla="*/ 1347 h 1991"/>
                  <a:gd name="T4" fmla="*/ 103 w 366"/>
                  <a:gd name="T5" fmla="*/ 1342 h 1991"/>
                  <a:gd name="T6" fmla="*/ 134 w 366"/>
                  <a:gd name="T7" fmla="*/ 1314 h 1991"/>
                  <a:gd name="T8" fmla="*/ 164 w 366"/>
                  <a:gd name="T9" fmla="*/ 1286 h 1991"/>
                  <a:gd name="T10" fmla="*/ 193 w 366"/>
                  <a:gd name="T11" fmla="*/ 1256 h 1991"/>
                  <a:gd name="T12" fmla="*/ 222 w 366"/>
                  <a:gd name="T13" fmla="*/ 1226 h 1991"/>
                  <a:gd name="T14" fmla="*/ 250 w 366"/>
                  <a:gd name="T15" fmla="*/ 1195 h 1991"/>
                  <a:gd name="T16" fmla="*/ 278 w 366"/>
                  <a:gd name="T17" fmla="*/ 1164 h 1991"/>
                  <a:gd name="T18" fmla="*/ 305 w 366"/>
                  <a:gd name="T19" fmla="*/ 1132 h 1991"/>
                  <a:gd name="T20" fmla="*/ 332 w 366"/>
                  <a:gd name="T21" fmla="*/ 1100 h 1991"/>
                  <a:gd name="T22" fmla="*/ 218 w 366"/>
                  <a:gd name="T23" fmla="*/ 1865 h 1991"/>
                  <a:gd name="T24" fmla="*/ 191 w 366"/>
                  <a:gd name="T25" fmla="*/ 1882 h 1991"/>
                  <a:gd name="T26" fmla="*/ 164 w 366"/>
                  <a:gd name="T27" fmla="*/ 1899 h 1991"/>
                  <a:gd name="T28" fmla="*/ 139 w 366"/>
                  <a:gd name="T29" fmla="*/ 1915 h 1991"/>
                  <a:gd name="T30" fmla="*/ 111 w 366"/>
                  <a:gd name="T31" fmla="*/ 1932 h 1991"/>
                  <a:gd name="T32" fmla="*/ 84 w 366"/>
                  <a:gd name="T33" fmla="*/ 1948 h 1991"/>
                  <a:gd name="T34" fmla="*/ 56 w 366"/>
                  <a:gd name="T35" fmla="*/ 1962 h 1991"/>
                  <a:gd name="T36" fmla="*/ 28 w 366"/>
                  <a:gd name="T37" fmla="*/ 1977 h 1991"/>
                  <a:gd name="T38" fmla="*/ 0 w 366"/>
                  <a:gd name="T39" fmla="*/ 1991 h 1991"/>
                  <a:gd name="T40" fmla="*/ 162 w 366"/>
                  <a:gd name="T41" fmla="*/ 909 h 1991"/>
                  <a:gd name="T42" fmla="*/ 297 w 366"/>
                  <a:gd name="T43" fmla="*/ 0 h 1991"/>
                  <a:gd name="T44" fmla="*/ 309 w 366"/>
                  <a:gd name="T45" fmla="*/ 29 h 1991"/>
                  <a:gd name="T46" fmla="*/ 319 w 366"/>
                  <a:gd name="T47" fmla="*/ 58 h 1991"/>
                  <a:gd name="T48" fmla="*/ 328 w 366"/>
                  <a:gd name="T49" fmla="*/ 88 h 1991"/>
                  <a:gd name="T50" fmla="*/ 337 w 366"/>
                  <a:gd name="T51" fmla="*/ 117 h 1991"/>
                  <a:gd name="T52" fmla="*/ 343 w 366"/>
                  <a:gd name="T53" fmla="*/ 147 h 1991"/>
                  <a:gd name="T54" fmla="*/ 349 w 366"/>
                  <a:gd name="T55" fmla="*/ 177 h 1991"/>
                  <a:gd name="T56" fmla="*/ 355 w 366"/>
                  <a:gd name="T57" fmla="*/ 206 h 1991"/>
                  <a:gd name="T58" fmla="*/ 359 w 366"/>
                  <a:gd name="T59" fmla="*/ 236 h 1991"/>
                  <a:gd name="T60" fmla="*/ 361 w 366"/>
                  <a:gd name="T61" fmla="*/ 262 h 1991"/>
                  <a:gd name="T62" fmla="*/ 363 w 366"/>
                  <a:gd name="T63" fmla="*/ 287 h 1991"/>
                  <a:gd name="T64" fmla="*/ 365 w 366"/>
                  <a:gd name="T65" fmla="*/ 311 h 1991"/>
                  <a:gd name="T66" fmla="*/ 366 w 366"/>
                  <a:gd name="T67" fmla="*/ 336 h 1991"/>
                  <a:gd name="T68" fmla="*/ 366 w 366"/>
                  <a:gd name="T69" fmla="*/ 361 h 1991"/>
                  <a:gd name="T70" fmla="*/ 365 w 366"/>
                  <a:gd name="T71" fmla="*/ 384 h 1991"/>
                  <a:gd name="T72" fmla="*/ 363 w 366"/>
                  <a:gd name="T73" fmla="*/ 409 h 1991"/>
                  <a:gd name="T74" fmla="*/ 361 w 366"/>
                  <a:gd name="T75" fmla="*/ 432 h 1991"/>
                  <a:gd name="T76" fmla="*/ 359 w 366"/>
                  <a:gd name="T77" fmla="*/ 455 h 1991"/>
                  <a:gd name="T78" fmla="*/ 357 w 366"/>
                  <a:gd name="T79" fmla="*/ 478 h 1991"/>
                  <a:gd name="T80" fmla="*/ 352 w 366"/>
                  <a:gd name="T81" fmla="*/ 501 h 1991"/>
                  <a:gd name="T82" fmla="*/ 349 w 366"/>
                  <a:gd name="T83" fmla="*/ 523 h 1991"/>
                  <a:gd name="T84" fmla="*/ 344 w 366"/>
                  <a:gd name="T85" fmla="*/ 546 h 1991"/>
                  <a:gd name="T86" fmla="*/ 339 w 366"/>
                  <a:gd name="T87" fmla="*/ 568 h 1991"/>
                  <a:gd name="T88" fmla="*/ 333 w 366"/>
                  <a:gd name="T89" fmla="*/ 589 h 1991"/>
                  <a:gd name="T90" fmla="*/ 327 w 366"/>
                  <a:gd name="T91" fmla="*/ 610 h 1991"/>
                  <a:gd name="T92" fmla="*/ 320 w 366"/>
                  <a:gd name="T93" fmla="*/ 632 h 1991"/>
                  <a:gd name="T94" fmla="*/ 313 w 366"/>
                  <a:gd name="T95" fmla="*/ 652 h 1991"/>
                  <a:gd name="T96" fmla="*/ 305 w 366"/>
                  <a:gd name="T97" fmla="*/ 672 h 1991"/>
                  <a:gd name="T98" fmla="*/ 296 w 366"/>
                  <a:gd name="T99" fmla="*/ 692 h 1991"/>
                  <a:gd name="T100" fmla="*/ 278 w 366"/>
                  <a:gd name="T101" fmla="*/ 731 h 1991"/>
                  <a:gd name="T102" fmla="*/ 258 w 366"/>
                  <a:gd name="T103" fmla="*/ 770 h 1991"/>
                  <a:gd name="T104" fmla="*/ 237 w 366"/>
                  <a:gd name="T105" fmla="*/ 806 h 1991"/>
                  <a:gd name="T106" fmla="*/ 214 w 366"/>
                  <a:gd name="T107" fmla="*/ 842 h 1991"/>
                  <a:gd name="T108" fmla="*/ 189 w 366"/>
                  <a:gd name="T109" fmla="*/ 876 h 1991"/>
                  <a:gd name="T110" fmla="*/ 162 w 366"/>
                  <a:gd name="T111" fmla="*/ 909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1991">
                    <a:moveTo>
                      <a:pt x="0" y="1991"/>
                    </a:moveTo>
                    <a:lnTo>
                      <a:pt x="96" y="1347"/>
                    </a:lnTo>
                    <a:lnTo>
                      <a:pt x="103" y="1342"/>
                    </a:lnTo>
                    <a:lnTo>
                      <a:pt x="134" y="1314"/>
                    </a:lnTo>
                    <a:lnTo>
                      <a:pt x="164" y="1286"/>
                    </a:lnTo>
                    <a:lnTo>
                      <a:pt x="193" y="1256"/>
                    </a:lnTo>
                    <a:lnTo>
                      <a:pt x="222" y="1226"/>
                    </a:lnTo>
                    <a:lnTo>
                      <a:pt x="250" y="1195"/>
                    </a:lnTo>
                    <a:lnTo>
                      <a:pt x="278" y="1164"/>
                    </a:lnTo>
                    <a:lnTo>
                      <a:pt x="305" y="1132"/>
                    </a:lnTo>
                    <a:lnTo>
                      <a:pt x="332" y="1100"/>
                    </a:lnTo>
                    <a:lnTo>
                      <a:pt x="218" y="1865"/>
                    </a:lnTo>
                    <a:lnTo>
                      <a:pt x="191" y="1882"/>
                    </a:lnTo>
                    <a:lnTo>
                      <a:pt x="164" y="1899"/>
                    </a:lnTo>
                    <a:lnTo>
                      <a:pt x="139" y="1915"/>
                    </a:lnTo>
                    <a:lnTo>
                      <a:pt x="111" y="1932"/>
                    </a:lnTo>
                    <a:lnTo>
                      <a:pt x="84" y="1948"/>
                    </a:lnTo>
                    <a:lnTo>
                      <a:pt x="56" y="1962"/>
                    </a:lnTo>
                    <a:lnTo>
                      <a:pt x="28" y="1977"/>
                    </a:lnTo>
                    <a:lnTo>
                      <a:pt x="0" y="1991"/>
                    </a:lnTo>
                    <a:close/>
                    <a:moveTo>
                      <a:pt x="162" y="909"/>
                    </a:moveTo>
                    <a:lnTo>
                      <a:pt x="297" y="0"/>
                    </a:lnTo>
                    <a:lnTo>
                      <a:pt x="309" y="29"/>
                    </a:lnTo>
                    <a:lnTo>
                      <a:pt x="319" y="58"/>
                    </a:lnTo>
                    <a:lnTo>
                      <a:pt x="328" y="88"/>
                    </a:lnTo>
                    <a:lnTo>
                      <a:pt x="337" y="117"/>
                    </a:lnTo>
                    <a:lnTo>
                      <a:pt x="343" y="147"/>
                    </a:lnTo>
                    <a:lnTo>
                      <a:pt x="349" y="177"/>
                    </a:lnTo>
                    <a:lnTo>
                      <a:pt x="355" y="206"/>
                    </a:lnTo>
                    <a:lnTo>
                      <a:pt x="359" y="236"/>
                    </a:lnTo>
                    <a:lnTo>
                      <a:pt x="361" y="262"/>
                    </a:lnTo>
                    <a:lnTo>
                      <a:pt x="363" y="287"/>
                    </a:lnTo>
                    <a:lnTo>
                      <a:pt x="365" y="311"/>
                    </a:lnTo>
                    <a:lnTo>
                      <a:pt x="366" y="336"/>
                    </a:lnTo>
                    <a:lnTo>
                      <a:pt x="366" y="361"/>
                    </a:lnTo>
                    <a:lnTo>
                      <a:pt x="365" y="384"/>
                    </a:lnTo>
                    <a:lnTo>
                      <a:pt x="363" y="409"/>
                    </a:lnTo>
                    <a:lnTo>
                      <a:pt x="361" y="432"/>
                    </a:lnTo>
                    <a:lnTo>
                      <a:pt x="359" y="455"/>
                    </a:lnTo>
                    <a:lnTo>
                      <a:pt x="357" y="478"/>
                    </a:lnTo>
                    <a:lnTo>
                      <a:pt x="352" y="501"/>
                    </a:lnTo>
                    <a:lnTo>
                      <a:pt x="349" y="523"/>
                    </a:lnTo>
                    <a:lnTo>
                      <a:pt x="344" y="546"/>
                    </a:lnTo>
                    <a:lnTo>
                      <a:pt x="339" y="568"/>
                    </a:lnTo>
                    <a:lnTo>
                      <a:pt x="333" y="589"/>
                    </a:lnTo>
                    <a:lnTo>
                      <a:pt x="327" y="610"/>
                    </a:lnTo>
                    <a:lnTo>
                      <a:pt x="320" y="632"/>
                    </a:lnTo>
                    <a:lnTo>
                      <a:pt x="313" y="652"/>
                    </a:lnTo>
                    <a:lnTo>
                      <a:pt x="305" y="672"/>
                    </a:lnTo>
                    <a:lnTo>
                      <a:pt x="296" y="692"/>
                    </a:lnTo>
                    <a:lnTo>
                      <a:pt x="278" y="731"/>
                    </a:lnTo>
                    <a:lnTo>
                      <a:pt x="258" y="770"/>
                    </a:lnTo>
                    <a:lnTo>
                      <a:pt x="237" y="806"/>
                    </a:lnTo>
                    <a:lnTo>
                      <a:pt x="214" y="842"/>
                    </a:lnTo>
                    <a:lnTo>
                      <a:pt x="189" y="876"/>
                    </a:lnTo>
                    <a:lnTo>
                      <a:pt x="162" y="909"/>
                    </a:lnTo>
                    <a:close/>
                  </a:path>
                </a:pathLst>
              </a:custGeom>
              <a:solidFill>
                <a:srgbClr val="E8C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57"/>
              <p:cNvSpPr>
                <a:spLocks noEditPoints="1"/>
              </p:cNvSpPr>
              <p:nvPr/>
            </p:nvSpPr>
            <p:spPr bwMode="auto">
              <a:xfrm>
                <a:off x="827" y="2739"/>
                <a:ext cx="49" cy="240"/>
              </a:xfrm>
              <a:custGeom>
                <a:avLst/>
                <a:gdLst>
                  <a:gd name="T0" fmla="*/ 0 w 346"/>
                  <a:gd name="T1" fmla="*/ 1683 h 1683"/>
                  <a:gd name="T2" fmla="*/ 104 w 346"/>
                  <a:gd name="T3" fmla="*/ 986 h 1683"/>
                  <a:gd name="T4" fmla="*/ 136 w 346"/>
                  <a:gd name="T5" fmla="*/ 952 h 1683"/>
                  <a:gd name="T6" fmla="*/ 167 w 346"/>
                  <a:gd name="T7" fmla="*/ 917 h 1683"/>
                  <a:gd name="T8" fmla="*/ 198 w 346"/>
                  <a:gd name="T9" fmla="*/ 881 h 1683"/>
                  <a:gd name="T10" fmla="*/ 229 w 346"/>
                  <a:gd name="T11" fmla="*/ 844 h 1683"/>
                  <a:gd name="T12" fmla="*/ 259 w 346"/>
                  <a:gd name="T13" fmla="*/ 807 h 1683"/>
                  <a:gd name="T14" fmla="*/ 288 w 346"/>
                  <a:gd name="T15" fmla="*/ 770 h 1683"/>
                  <a:gd name="T16" fmla="*/ 317 w 346"/>
                  <a:gd name="T17" fmla="*/ 732 h 1683"/>
                  <a:gd name="T18" fmla="*/ 346 w 346"/>
                  <a:gd name="T19" fmla="*/ 695 h 1683"/>
                  <a:gd name="T20" fmla="*/ 221 w 346"/>
                  <a:gd name="T21" fmla="*/ 1533 h 1683"/>
                  <a:gd name="T22" fmla="*/ 194 w 346"/>
                  <a:gd name="T23" fmla="*/ 1554 h 1683"/>
                  <a:gd name="T24" fmla="*/ 167 w 346"/>
                  <a:gd name="T25" fmla="*/ 1574 h 1683"/>
                  <a:gd name="T26" fmla="*/ 140 w 346"/>
                  <a:gd name="T27" fmla="*/ 1593 h 1683"/>
                  <a:gd name="T28" fmla="*/ 112 w 346"/>
                  <a:gd name="T29" fmla="*/ 1612 h 1683"/>
                  <a:gd name="T30" fmla="*/ 85 w 346"/>
                  <a:gd name="T31" fmla="*/ 1630 h 1683"/>
                  <a:gd name="T32" fmla="*/ 57 w 346"/>
                  <a:gd name="T33" fmla="*/ 1649 h 1683"/>
                  <a:gd name="T34" fmla="*/ 28 w 346"/>
                  <a:gd name="T35" fmla="*/ 1666 h 1683"/>
                  <a:gd name="T36" fmla="*/ 0 w 346"/>
                  <a:gd name="T37" fmla="*/ 1683 h 1683"/>
                  <a:gd name="T38" fmla="*/ 184 w 346"/>
                  <a:gd name="T39" fmla="*/ 452 h 1683"/>
                  <a:gd name="T40" fmla="*/ 252 w 346"/>
                  <a:gd name="T41" fmla="*/ 0 h 1683"/>
                  <a:gd name="T42" fmla="*/ 254 w 346"/>
                  <a:gd name="T43" fmla="*/ 31 h 1683"/>
                  <a:gd name="T44" fmla="*/ 257 w 346"/>
                  <a:gd name="T45" fmla="*/ 63 h 1683"/>
                  <a:gd name="T46" fmla="*/ 257 w 346"/>
                  <a:gd name="T47" fmla="*/ 93 h 1683"/>
                  <a:gd name="T48" fmla="*/ 257 w 346"/>
                  <a:gd name="T49" fmla="*/ 123 h 1683"/>
                  <a:gd name="T50" fmla="*/ 255 w 346"/>
                  <a:gd name="T51" fmla="*/ 153 h 1683"/>
                  <a:gd name="T52" fmla="*/ 253 w 346"/>
                  <a:gd name="T53" fmla="*/ 182 h 1683"/>
                  <a:gd name="T54" fmla="*/ 251 w 346"/>
                  <a:gd name="T55" fmla="*/ 212 h 1683"/>
                  <a:gd name="T56" fmla="*/ 247 w 346"/>
                  <a:gd name="T57" fmla="*/ 240 h 1683"/>
                  <a:gd name="T58" fmla="*/ 242 w 346"/>
                  <a:gd name="T59" fmla="*/ 268 h 1683"/>
                  <a:gd name="T60" fmla="*/ 236 w 346"/>
                  <a:gd name="T61" fmla="*/ 296 h 1683"/>
                  <a:gd name="T62" fmla="*/ 230 w 346"/>
                  <a:gd name="T63" fmla="*/ 322 h 1683"/>
                  <a:gd name="T64" fmla="*/ 222 w 346"/>
                  <a:gd name="T65" fmla="*/ 349 h 1683"/>
                  <a:gd name="T66" fmla="*/ 214 w 346"/>
                  <a:gd name="T67" fmla="*/ 376 h 1683"/>
                  <a:gd name="T68" fmla="*/ 205 w 346"/>
                  <a:gd name="T69" fmla="*/ 402 h 1683"/>
                  <a:gd name="T70" fmla="*/ 195 w 346"/>
                  <a:gd name="T71" fmla="*/ 428 h 1683"/>
                  <a:gd name="T72" fmla="*/ 184 w 346"/>
                  <a:gd name="T73" fmla="*/ 452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6" h="1683">
                    <a:moveTo>
                      <a:pt x="0" y="1683"/>
                    </a:moveTo>
                    <a:lnTo>
                      <a:pt x="104" y="986"/>
                    </a:lnTo>
                    <a:lnTo>
                      <a:pt x="136" y="952"/>
                    </a:lnTo>
                    <a:lnTo>
                      <a:pt x="167" y="917"/>
                    </a:lnTo>
                    <a:lnTo>
                      <a:pt x="198" y="881"/>
                    </a:lnTo>
                    <a:lnTo>
                      <a:pt x="229" y="844"/>
                    </a:lnTo>
                    <a:lnTo>
                      <a:pt x="259" y="807"/>
                    </a:lnTo>
                    <a:lnTo>
                      <a:pt x="288" y="770"/>
                    </a:lnTo>
                    <a:lnTo>
                      <a:pt x="317" y="732"/>
                    </a:lnTo>
                    <a:lnTo>
                      <a:pt x="346" y="695"/>
                    </a:lnTo>
                    <a:lnTo>
                      <a:pt x="221" y="1533"/>
                    </a:lnTo>
                    <a:lnTo>
                      <a:pt x="194" y="1554"/>
                    </a:lnTo>
                    <a:lnTo>
                      <a:pt x="167" y="1574"/>
                    </a:lnTo>
                    <a:lnTo>
                      <a:pt x="140" y="1593"/>
                    </a:lnTo>
                    <a:lnTo>
                      <a:pt x="112" y="1612"/>
                    </a:lnTo>
                    <a:lnTo>
                      <a:pt x="85" y="1630"/>
                    </a:lnTo>
                    <a:lnTo>
                      <a:pt x="57" y="1649"/>
                    </a:lnTo>
                    <a:lnTo>
                      <a:pt x="28" y="1666"/>
                    </a:lnTo>
                    <a:lnTo>
                      <a:pt x="0" y="1683"/>
                    </a:lnTo>
                    <a:close/>
                    <a:moveTo>
                      <a:pt x="184" y="452"/>
                    </a:moveTo>
                    <a:lnTo>
                      <a:pt x="252" y="0"/>
                    </a:lnTo>
                    <a:lnTo>
                      <a:pt x="254" y="31"/>
                    </a:lnTo>
                    <a:lnTo>
                      <a:pt x="257" y="63"/>
                    </a:lnTo>
                    <a:lnTo>
                      <a:pt x="257" y="93"/>
                    </a:lnTo>
                    <a:lnTo>
                      <a:pt x="257" y="123"/>
                    </a:lnTo>
                    <a:lnTo>
                      <a:pt x="255" y="153"/>
                    </a:lnTo>
                    <a:lnTo>
                      <a:pt x="253" y="182"/>
                    </a:lnTo>
                    <a:lnTo>
                      <a:pt x="251" y="212"/>
                    </a:lnTo>
                    <a:lnTo>
                      <a:pt x="247" y="240"/>
                    </a:lnTo>
                    <a:lnTo>
                      <a:pt x="242" y="268"/>
                    </a:lnTo>
                    <a:lnTo>
                      <a:pt x="236" y="296"/>
                    </a:lnTo>
                    <a:lnTo>
                      <a:pt x="230" y="322"/>
                    </a:lnTo>
                    <a:lnTo>
                      <a:pt x="222" y="349"/>
                    </a:lnTo>
                    <a:lnTo>
                      <a:pt x="214" y="376"/>
                    </a:lnTo>
                    <a:lnTo>
                      <a:pt x="205" y="402"/>
                    </a:lnTo>
                    <a:lnTo>
                      <a:pt x="195" y="428"/>
                    </a:lnTo>
                    <a:lnTo>
                      <a:pt x="184" y="452"/>
                    </a:lnTo>
                    <a:close/>
                  </a:path>
                </a:pathLst>
              </a:custGeom>
              <a:solidFill>
                <a:srgbClr val="E8C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58"/>
              <p:cNvSpPr/>
              <p:nvPr/>
            </p:nvSpPr>
            <p:spPr bwMode="auto">
              <a:xfrm>
                <a:off x="843" y="2816"/>
                <a:ext cx="51" cy="153"/>
              </a:xfrm>
              <a:custGeom>
                <a:avLst/>
                <a:gdLst>
                  <a:gd name="T0" fmla="*/ 0 w 359"/>
                  <a:gd name="T1" fmla="*/ 1074 h 1074"/>
                  <a:gd name="T2" fmla="*/ 114 w 359"/>
                  <a:gd name="T3" fmla="*/ 309 h 1074"/>
                  <a:gd name="T4" fmla="*/ 145 w 359"/>
                  <a:gd name="T5" fmla="*/ 271 h 1074"/>
                  <a:gd name="T6" fmla="*/ 176 w 359"/>
                  <a:gd name="T7" fmla="*/ 232 h 1074"/>
                  <a:gd name="T8" fmla="*/ 206 w 359"/>
                  <a:gd name="T9" fmla="*/ 194 h 1074"/>
                  <a:gd name="T10" fmla="*/ 236 w 359"/>
                  <a:gd name="T11" fmla="*/ 154 h 1074"/>
                  <a:gd name="T12" fmla="*/ 267 w 359"/>
                  <a:gd name="T13" fmla="*/ 115 h 1074"/>
                  <a:gd name="T14" fmla="*/ 298 w 359"/>
                  <a:gd name="T15" fmla="*/ 76 h 1074"/>
                  <a:gd name="T16" fmla="*/ 328 w 359"/>
                  <a:gd name="T17" fmla="*/ 38 h 1074"/>
                  <a:gd name="T18" fmla="*/ 359 w 359"/>
                  <a:gd name="T19" fmla="*/ 0 h 1074"/>
                  <a:gd name="T20" fmla="*/ 225 w 359"/>
                  <a:gd name="T21" fmla="*/ 897 h 1074"/>
                  <a:gd name="T22" fmla="*/ 198 w 359"/>
                  <a:gd name="T23" fmla="*/ 921 h 1074"/>
                  <a:gd name="T24" fmla="*/ 170 w 359"/>
                  <a:gd name="T25" fmla="*/ 945 h 1074"/>
                  <a:gd name="T26" fmla="*/ 142 w 359"/>
                  <a:gd name="T27" fmla="*/ 967 h 1074"/>
                  <a:gd name="T28" fmla="*/ 114 w 359"/>
                  <a:gd name="T29" fmla="*/ 990 h 1074"/>
                  <a:gd name="T30" fmla="*/ 86 w 359"/>
                  <a:gd name="T31" fmla="*/ 1011 h 1074"/>
                  <a:gd name="T32" fmla="*/ 57 w 359"/>
                  <a:gd name="T33" fmla="*/ 1032 h 1074"/>
                  <a:gd name="T34" fmla="*/ 29 w 359"/>
                  <a:gd name="T35" fmla="*/ 1054 h 1074"/>
                  <a:gd name="T36" fmla="*/ 0 w 359"/>
                  <a:gd name="T37" fmla="*/ 107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9" h="1074">
                    <a:moveTo>
                      <a:pt x="0" y="1074"/>
                    </a:moveTo>
                    <a:lnTo>
                      <a:pt x="114" y="309"/>
                    </a:lnTo>
                    <a:lnTo>
                      <a:pt x="145" y="271"/>
                    </a:lnTo>
                    <a:lnTo>
                      <a:pt x="176" y="232"/>
                    </a:lnTo>
                    <a:lnTo>
                      <a:pt x="206" y="194"/>
                    </a:lnTo>
                    <a:lnTo>
                      <a:pt x="236" y="154"/>
                    </a:lnTo>
                    <a:lnTo>
                      <a:pt x="267" y="115"/>
                    </a:lnTo>
                    <a:lnTo>
                      <a:pt x="298" y="76"/>
                    </a:lnTo>
                    <a:lnTo>
                      <a:pt x="328" y="38"/>
                    </a:lnTo>
                    <a:lnTo>
                      <a:pt x="359" y="0"/>
                    </a:lnTo>
                    <a:lnTo>
                      <a:pt x="225" y="897"/>
                    </a:lnTo>
                    <a:lnTo>
                      <a:pt x="198" y="921"/>
                    </a:lnTo>
                    <a:lnTo>
                      <a:pt x="170" y="945"/>
                    </a:lnTo>
                    <a:lnTo>
                      <a:pt x="142" y="967"/>
                    </a:lnTo>
                    <a:lnTo>
                      <a:pt x="114" y="990"/>
                    </a:lnTo>
                    <a:lnTo>
                      <a:pt x="86" y="1011"/>
                    </a:lnTo>
                    <a:lnTo>
                      <a:pt x="57" y="1032"/>
                    </a:lnTo>
                    <a:lnTo>
                      <a:pt x="29" y="1054"/>
                    </a:lnTo>
                    <a:lnTo>
                      <a:pt x="0" y="1074"/>
                    </a:lnTo>
                    <a:close/>
                  </a:path>
                </a:pathLst>
              </a:custGeom>
              <a:solidFill>
                <a:srgbClr val="E9D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59"/>
              <p:cNvSpPr/>
              <p:nvPr/>
            </p:nvSpPr>
            <p:spPr bwMode="auto">
              <a:xfrm>
                <a:off x="859" y="2796"/>
                <a:ext cx="52" cy="162"/>
              </a:xfrm>
              <a:custGeom>
                <a:avLst/>
                <a:gdLst>
                  <a:gd name="T0" fmla="*/ 0 w 368"/>
                  <a:gd name="T1" fmla="*/ 1129 h 1129"/>
                  <a:gd name="T2" fmla="*/ 125 w 368"/>
                  <a:gd name="T3" fmla="*/ 291 h 1129"/>
                  <a:gd name="T4" fmla="*/ 145 w 368"/>
                  <a:gd name="T5" fmla="*/ 266 h 1129"/>
                  <a:gd name="T6" fmla="*/ 167 w 368"/>
                  <a:gd name="T7" fmla="*/ 239 h 1129"/>
                  <a:gd name="T8" fmla="*/ 187 w 368"/>
                  <a:gd name="T9" fmla="*/ 213 h 1129"/>
                  <a:gd name="T10" fmla="*/ 207 w 368"/>
                  <a:gd name="T11" fmla="*/ 187 h 1129"/>
                  <a:gd name="T12" fmla="*/ 228 w 368"/>
                  <a:gd name="T13" fmla="*/ 161 h 1129"/>
                  <a:gd name="T14" fmla="*/ 248 w 368"/>
                  <a:gd name="T15" fmla="*/ 136 h 1129"/>
                  <a:gd name="T16" fmla="*/ 270 w 368"/>
                  <a:gd name="T17" fmla="*/ 110 h 1129"/>
                  <a:gd name="T18" fmla="*/ 291 w 368"/>
                  <a:gd name="T19" fmla="*/ 85 h 1129"/>
                  <a:gd name="T20" fmla="*/ 310 w 368"/>
                  <a:gd name="T21" fmla="*/ 63 h 1129"/>
                  <a:gd name="T22" fmla="*/ 329 w 368"/>
                  <a:gd name="T23" fmla="*/ 42 h 1129"/>
                  <a:gd name="T24" fmla="*/ 349 w 368"/>
                  <a:gd name="T25" fmla="*/ 20 h 1129"/>
                  <a:gd name="T26" fmla="*/ 368 w 368"/>
                  <a:gd name="T27" fmla="*/ 0 h 1129"/>
                  <a:gd name="T28" fmla="*/ 230 w 368"/>
                  <a:gd name="T29" fmla="*/ 922 h 1129"/>
                  <a:gd name="T30" fmla="*/ 202 w 368"/>
                  <a:gd name="T31" fmla="*/ 950 h 1129"/>
                  <a:gd name="T32" fmla="*/ 174 w 368"/>
                  <a:gd name="T33" fmla="*/ 978 h 1129"/>
                  <a:gd name="T34" fmla="*/ 145 w 368"/>
                  <a:gd name="T35" fmla="*/ 1005 h 1129"/>
                  <a:gd name="T36" fmla="*/ 117 w 368"/>
                  <a:gd name="T37" fmla="*/ 1030 h 1129"/>
                  <a:gd name="T38" fmla="*/ 88 w 368"/>
                  <a:gd name="T39" fmla="*/ 1056 h 1129"/>
                  <a:gd name="T40" fmla="*/ 59 w 368"/>
                  <a:gd name="T41" fmla="*/ 1081 h 1129"/>
                  <a:gd name="T42" fmla="*/ 30 w 368"/>
                  <a:gd name="T43" fmla="*/ 1105 h 1129"/>
                  <a:gd name="T44" fmla="*/ 0 w 368"/>
                  <a:gd name="T45" fmla="*/ 1129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8" h="1129">
                    <a:moveTo>
                      <a:pt x="0" y="1129"/>
                    </a:moveTo>
                    <a:lnTo>
                      <a:pt x="125" y="291"/>
                    </a:lnTo>
                    <a:lnTo>
                      <a:pt x="145" y="266"/>
                    </a:lnTo>
                    <a:lnTo>
                      <a:pt x="167" y="239"/>
                    </a:lnTo>
                    <a:lnTo>
                      <a:pt x="187" y="213"/>
                    </a:lnTo>
                    <a:lnTo>
                      <a:pt x="207" y="187"/>
                    </a:lnTo>
                    <a:lnTo>
                      <a:pt x="228" y="161"/>
                    </a:lnTo>
                    <a:lnTo>
                      <a:pt x="248" y="136"/>
                    </a:lnTo>
                    <a:lnTo>
                      <a:pt x="270" y="110"/>
                    </a:lnTo>
                    <a:lnTo>
                      <a:pt x="291" y="85"/>
                    </a:lnTo>
                    <a:lnTo>
                      <a:pt x="310" y="63"/>
                    </a:lnTo>
                    <a:lnTo>
                      <a:pt x="329" y="42"/>
                    </a:lnTo>
                    <a:lnTo>
                      <a:pt x="349" y="20"/>
                    </a:lnTo>
                    <a:lnTo>
                      <a:pt x="368" y="0"/>
                    </a:lnTo>
                    <a:lnTo>
                      <a:pt x="230" y="922"/>
                    </a:lnTo>
                    <a:lnTo>
                      <a:pt x="202" y="950"/>
                    </a:lnTo>
                    <a:lnTo>
                      <a:pt x="174" y="978"/>
                    </a:lnTo>
                    <a:lnTo>
                      <a:pt x="145" y="1005"/>
                    </a:lnTo>
                    <a:lnTo>
                      <a:pt x="117" y="1030"/>
                    </a:lnTo>
                    <a:lnTo>
                      <a:pt x="88" y="1056"/>
                    </a:lnTo>
                    <a:lnTo>
                      <a:pt x="59" y="1081"/>
                    </a:lnTo>
                    <a:lnTo>
                      <a:pt x="30" y="1105"/>
                    </a:lnTo>
                    <a:lnTo>
                      <a:pt x="0" y="1129"/>
                    </a:lnTo>
                    <a:close/>
                  </a:path>
                </a:pathLst>
              </a:custGeom>
              <a:solidFill>
                <a:srgbClr val="E9D4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0"/>
              <p:cNvSpPr/>
              <p:nvPr/>
            </p:nvSpPr>
            <p:spPr bwMode="auto">
              <a:xfrm>
                <a:off x="875" y="2781"/>
                <a:ext cx="53" cy="163"/>
              </a:xfrm>
              <a:custGeom>
                <a:avLst/>
                <a:gdLst>
                  <a:gd name="T0" fmla="*/ 0 w 369"/>
                  <a:gd name="T1" fmla="*/ 1142 h 1142"/>
                  <a:gd name="T2" fmla="*/ 134 w 369"/>
                  <a:gd name="T3" fmla="*/ 245 h 1142"/>
                  <a:gd name="T4" fmla="*/ 144 w 369"/>
                  <a:gd name="T5" fmla="*/ 231 h 1142"/>
                  <a:gd name="T6" fmla="*/ 156 w 369"/>
                  <a:gd name="T7" fmla="*/ 219 h 1142"/>
                  <a:gd name="T8" fmla="*/ 166 w 369"/>
                  <a:gd name="T9" fmla="*/ 206 h 1142"/>
                  <a:gd name="T10" fmla="*/ 177 w 369"/>
                  <a:gd name="T11" fmla="*/ 193 h 1142"/>
                  <a:gd name="T12" fmla="*/ 201 w 369"/>
                  <a:gd name="T13" fmla="*/ 165 h 1142"/>
                  <a:gd name="T14" fmla="*/ 225 w 369"/>
                  <a:gd name="T15" fmla="*/ 138 h 1142"/>
                  <a:gd name="T16" fmla="*/ 250 w 369"/>
                  <a:gd name="T17" fmla="*/ 114 h 1142"/>
                  <a:gd name="T18" fmla="*/ 273 w 369"/>
                  <a:gd name="T19" fmla="*/ 89 h 1142"/>
                  <a:gd name="T20" fmla="*/ 298 w 369"/>
                  <a:gd name="T21" fmla="*/ 64 h 1142"/>
                  <a:gd name="T22" fmla="*/ 321 w 369"/>
                  <a:gd name="T23" fmla="*/ 42 h 1142"/>
                  <a:gd name="T24" fmla="*/ 346 w 369"/>
                  <a:gd name="T25" fmla="*/ 20 h 1142"/>
                  <a:gd name="T26" fmla="*/ 369 w 369"/>
                  <a:gd name="T27" fmla="*/ 0 h 1142"/>
                  <a:gd name="T28" fmla="*/ 235 w 369"/>
                  <a:gd name="T29" fmla="*/ 900 h 1142"/>
                  <a:gd name="T30" fmla="*/ 206 w 369"/>
                  <a:gd name="T31" fmla="*/ 932 h 1142"/>
                  <a:gd name="T32" fmla="*/ 178 w 369"/>
                  <a:gd name="T33" fmla="*/ 964 h 1142"/>
                  <a:gd name="T34" fmla="*/ 149 w 369"/>
                  <a:gd name="T35" fmla="*/ 995 h 1142"/>
                  <a:gd name="T36" fmla="*/ 120 w 369"/>
                  <a:gd name="T37" fmla="*/ 1026 h 1142"/>
                  <a:gd name="T38" fmla="*/ 89 w 369"/>
                  <a:gd name="T39" fmla="*/ 1057 h 1142"/>
                  <a:gd name="T40" fmla="*/ 60 w 369"/>
                  <a:gd name="T41" fmla="*/ 1086 h 1142"/>
                  <a:gd name="T42" fmla="*/ 30 w 369"/>
                  <a:gd name="T43" fmla="*/ 1114 h 1142"/>
                  <a:gd name="T44" fmla="*/ 0 w 369"/>
                  <a:gd name="T45" fmla="*/ 1142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1142">
                    <a:moveTo>
                      <a:pt x="0" y="1142"/>
                    </a:moveTo>
                    <a:lnTo>
                      <a:pt x="134" y="245"/>
                    </a:lnTo>
                    <a:lnTo>
                      <a:pt x="144" y="231"/>
                    </a:lnTo>
                    <a:lnTo>
                      <a:pt x="156" y="219"/>
                    </a:lnTo>
                    <a:lnTo>
                      <a:pt x="166" y="206"/>
                    </a:lnTo>
                    <a:lnTo>
                      <a:pt x="177" y="193"/>
                    </a:lnTo>
                    <a:lnTo>
                      <a:pt x="201" y="165"/>
                    </a:lnTo>
                    <a:lnTo>
                      <a:pt x="225" y="138"/>
                    </a:lnTo>
                    <a:lnTo>
                      <a:pt x="250" y="114"/>
                    </a:lnTo>
                    <a:lnTo>
                      <a:pt x="273" y="89"/>
                    </a:lnTo>
                    <a:lnTo>
                      <a:pt x="298" y="64"/>
                    </a:lnTo>
                    <a:lnTo>
                      <a:pt x="321" y="42"/>
                    </a:lnTo>
                    <a:lnTo>
                      <a:pt x="346" y="20"/>
                    </a:lnTo>
                    <a:lnTo>
                      <a:pt x="369" y="0"/>
                    </a:lnTo>
                    <a:lnTo>
                      <a:pt x="235" y="900"/>
                    </a:lnTo>
                    <a:lnTo>
                      <a:pt x="206" y="932"/>
                    </a:lnTo>
                    <a:lnTo>
                      <a:pt x="178" y="964"/>
                    </a:lnTo>
                    <a:lnTo>
                      <a:pt x="149" y="995"/>
                    </a:lnTo>
                    <a:lnTo>
                      <a:pt x="120" y="1026"/>
                    </a:lnTo>
                    <a:lnTo>
                      <a:pt x="89" y="1057"/>
                    </a:lnTo>
                    <a:lnTo>
                      <a:pt x="60" y="1086"/>
                    </a:lnTo>
                    <a:lnTo>
                      <a:pt x="30" y="1114"/>
                    </a:lnTo>
                    <a:lnTo>
                      <a:pt x="0" y="1142"/>
                    </a:lnTo>
                    <a:close/>
                  </a:path>
                </a:pathLst>
              </a:custGeom>
              <a:solidFill>
                <a:srgbClr val="E9D7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
              <p:cNvSpPr/>
              <p:nvPr/>
            </p:nvSpPr>
            <p:spPr bwMode="auto">
              <a:xfrm>
                <a:off x="891" y="2768"/>
                <a:ext cx="53" cy="160"/>
              </a:xfrm>
              <a:custGeom>
                <a:avLst/>
                <a:gdLst>
                  <a:gd name="T0" fmla="*/ 0 w 366"/>
                  <a:gd name="T1" fmla="*/ 1118 h 1118"/>
                  <a:gd name="T2" fmla="*/ 138 w 366"/>
                  <a:gd name="T3" fmla="*/ 196 h 1118"/>
                  <a:gd name="T4" fmla="*/ 166 w 366"/>
                  <a:gd name="T5" fmla="*/ 167 h 1118"/>
                  <a:gd name="T6" fmla="*/ 195 w 366"/>
                  <a:gd name="T7" fmla="*/ 140 h 1118"/>
                  <a:gd name="T8" fmla="*/ 223 w 366"/>
                  <a:gd name="T9" fmla="*/ 113 h 1118"/>
                  <a:gd name="T10" fmla="*/ 252 w 366"/>
                  <a:gd name="T11" fmla="*/ 89 h 1118"/>
                  <a:gd name="T12" fmla="*/ 280 w 366"/>
                  <a:gd name="T13" fmla="*/ 64 h 1118"/>
                  <a:gd name="T14" fmla="*/ 309 w 366"/>
                  <a:gd name="T15" fmla="*/ 42 h 1118"/>
                  <a:gd name="T16" fmla="*/ 337 w 366"/>
                  <a:gd name="T17" fmla="*/ 20 h 1118"/>
                  <a:gd name="T18" fmla="*/ 366 w 366"/>
                  <a:gd name="T19" fmla="*/ 0 h 1118"/>
                  <a:gd name="T20" fmla="*/ 241 w 366"/>
                  <a:gd name="T21" fmla="*/ 837 h 1118"/>
                  <a:gd name="T22" fmla="*/ 212 w 366"/>
                  <a:gd name="T23" fmla="*/ 874 h 1118"/>
                  <a:gd name="T24" fmla="*/ 182 w 366"/>
                  <a:gd name="T25" fmla="*/ 912 h 1118"/>
                  <a:gd name="T26" fmla="*/ 153 w 366"/>
                  <a:gd name="T27" fmla="*/ 948 h 1118"/>
                  <a:gd name="T28" fmla="*/ 122 w 366"/>
                  <a:gd name="T29" fmla="*/ 983 h 1118"/>
                  <a:gd name="T30" fmla="*/ 92 w 366"/>
                  <a:gd name="T31" fmla="*/ 1018 h 1118"/>
                  <a:gd name="T32" fmla="*/ 62 w 366"/>
                  <a:gd name="T33" fmla="*/ 1052 h 1118"/>
                  <a:gd name="T34" fmla="*/ 31 w 366"/>
                  <a:gd name="T35" fmla="*/ 1085 h 1118"/>
                  <a:gd name="T36" fmla="*/ 0 w 366"/>
                  <a:gd name="T37" fmla="*/ 1118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6" h="1118">
                    <a:moveTo>
                      <a:pt x="0" y="1118"/>
                    </a:moveTo>
                    <a:lnTo>
                      <a:pt x="138" y="196"/>
                    </a:lnTo>
                    <a:lnTo>
                      <a:pt x="166" y="167"/>
                    </a:lnTo>
                    <a:lnTo>
                      <a:pt x="195" y="140"/>
                    </a:lnTo>
                    <a:lnTo>
                      <a:pt x="223" y="113"/>
                    </a:lnTo>
                    <a:lnTo>
                      <a:pt x="252" y="89"/>
                    </a:lnTo>
                    <a:lnTo>
                      <a:pt x="280" y="64"/>
                    </a:lnTo>
                    <a:lnTo>
                      <a:pt x="309" y="42"/>
                    </a:lnTo>
                    <a:lnTo>
                      <a:pt x="337" y="20"/>
                    </a:lnTo>
                    <a:lnTo>
                      <a:pt x="366" y="0"/>
                    </a:lnTo>
                    <a:lnTo>
                      <a:pt x="241" y="837"/>
                    </a:lnTo>
                    <a:lnTo>
                      <a:pt x="212" y="874"/>
                    </a:lnTo>
                    <a:lnTo>
                      <a:pt x="182" y="912"/>
                    </a:lnTo>
                    <a:lnTo>
                      <a:pt x="153" y="948"/>
                    </a:lnTo>
                    <a:lnTo>
                      <a:pt x="122" y="983"/>
                    </a:lnTo>
                    <a:lnTo>
                      <a:pt x="92" y="1018"/>
                    </a:lnTo>
                    <a:lnTo>
                      <a:pt x="62" y="1052"/>
                    </a:lnTo>
                    <a:lnTo>
                      <a:pt x="31" y="1085"/>
                    </a:lnTo>
                    <a:lnTo>
                      <a:pt x="0" y="1118"/>
                    </a:lnTo>
                    <a:close/>
                  </a:path>
                </a:pathLst>
              </a:custGeom>
              <a:solidFill>
                <a:srgbClr val="EAD9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2"/>
              <p:cNvSpPr/>
              <p:nvPr/>
            </p:nvSpPr>
            <p:spPr bwMode="auto">
              <a:xfrm>
                <a:off x="908" y="2759"/>
                <a:ext cx="51" cy="151"/>
              </a:xfrm>
              <a:custGeom>
                <a:avLst/>
                <a:gdLst>
                  <a:gd name="T0" fmla="*/ 0 w 356"/>
                  <a:gd name="T1" fmla="*/ 1056 h 1056"/>
                  <a:gd name="T2" fmla="*/ 134 w 356"/>
                  <a:gd name="T3" fmla="*/ 156 h 1056"/>
                  <a:gd name="T4" fmla="*/ 162 w 356"/>
                  <a:gd name="T5" fmla="*/ 132 h 1056"/>
                  <a:gd name="T6" fmla="*/ 190 w 356"/>
                  <a:gd name="T7" fmla="*/ 110 h 1056"/>
                  <a:gd name="T8" fmla="*/ 218 w 356"/>
                  <a:gd name="T9" fmla="*/ 88 h 1056"/>
                  <a:gd name="T10" fmla="*/ 246 w 356"/>
                  <a:gd name="T11" fmla="*/ 68 h 1056"/>
                  <a:gd name="T12" fmla="*/ 274 w 356"/>
                  <a:gd name="T13" fmla="*/ 50 h 1056"/>
                  <a:gd name="T14" fmla="*/ 301 w 356"/>
                  <a:gd name="T15" fmla="*/ 32 h 1056"/>
                  <a:gd name="T16" fmla="*/ 329 w 356"/>
                  <a:gd name="T17" fmla="*/ 16 h 1056"/>
                  <a:gd name="T18" fmla="*/ 356 w 356"/>
                  <a:gd name="T19" fmla="*/ 0 h 1056"/>
                  <a:gd name="T20" fmla="*/ 246 w 356"/>
                  <a:gd name="T21" fmla="*/ 733 h 1056"/>
                  <a:gd name="T22" fmla="*/ 220 w 356"/>
                  <a:gd name="T23" fmla="*/ 769 h 1056"/>
                  <a:gd name="T24" fmla="*/ 194 w 356"/>
                  <a:gd name="T25" fmla="*/ 806 h 1056"/>
                  <a:gd name="T26" fmla="*/ 167 w 356"/>
                  <a:gd name="T27" fmla="*/ 843 h 1056"/>
                  <a:gd name="T28" fmla="*/ 140 w 356"/>
                  <a:gd name="T29" fmla="*/ 881 h 1056"/>
                  <a:gd name="T30" fmla="*/ 122 w 356"/>
                  <a:gd name="T31" fmla="*/ 904 h 1056"/>
                  <a:gd name="T32" fmla="*/ 105 w 356"/>
                  <a:gd name="T33" fmla="*/ 926 h 1056"/>
                  <a:gd name="T34" fmla="*/ 87 w 356"/>
                  <a:gd name="T35" fmla="*/ 948 h 1056"/>
                  <a:gd name="T36" fmla="*/ 70 w 356"/>
                  <a:gd name="T37" fmla="*/ 970 h 1056"/>
                  <a:gd name="T38" fmla="*/ 53 w 356"/>
                  <a:gd name="T39" fmla="*/ 992 h 1056"/>
                  <a:gd name="T40" fmla="*/ 35 w 356"/>
                  <a:gd name="T41" fmla="*/ 1013 h 1056"/>
                  <a:gd name="T42" fmla="*/ 18 w 356"/>
                  <a:gd name="T43" fmla="*/ 1035 h 1056"/>
                  <a:gd name="T44" fmla="*/ 0 w 356"/>
                  <a:gd name="T45" fmla="*/ 1056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6" h="1056">
                    <a:moveTo>
                      <a:pt x="0" y="1056"/>
                    </a:moveTo>
                    <a:lnTo>
                      <a:pt x="134" y="156"/>
                    </a:lnTo>
                    <a:lnTo>
                      <a:pt x="162" y="132"/>
                    </a:lnTo>
                    <a:lnTo>
                      <a:pt x="190" y="110"/>
                    </a:lnTo>
                    <a:lnTo>
                      <a:pt x="218" y="88"/>
                    </a:lnTo>
                    <a:lnTo>
                      <a:pt x="246" y="68"/>
                    </a:lnTo>
                    <a:lnTo>
                      <a:pt x="274" y="50"/>
                    </a:lnTo>
                    <a:lnTo>
                      <a:pt x="301" y="32"/>
                    </a:lnTo>
                    <a:lnTo>
                      <a:pt x="329" y="16"/>
                    </a:lnTo>
                    <a:lnTo>
                      <a:pt x="356" y="0"/>
                    </a:lnTo>
                    <a:lnTo>
                      <a:pt x="246" y="733"/>
                    </a:lnTo>
                    <a:lnTo>
                      <a:pt x="220" y="769"/>
                    </a:lnTo>
                    <a:lnTo>
                      <a:pt x="194" y="806"/>
                    </a:lnTo>
                    <a:lnTo>
                      <a:pt x="167" y="843"/>
                    </a:lnTo>
                    <a:lnTo>
                      <a:pt x="140" y="881"/>
                    </a:lnTo>
                    <a:lnTo>
                      <a:pt x="122" y="904"/>
                    </a:lnTo>
                    <a:lnTo>
                      <a:pt x="105" y="926"/>
                    </a:lnTo>
                    <a:lnTo>
                      <a:pt x="87" y="948"/>
                    </a:lnTo>
                    <a:lnTo>
                      <a:pt x="70" y="970"/>
                    </a:lnTo>
                    <a:lnTo>
                      <a:pt x="53" y="992"/>
                    </a:lnTo>
                    <a:lnTo>
                      <a:pt x="35" y="1013"/>
                    </a:lnTo>
                    <a:lnTo>
                      <a:pt x="18" y="1035"/>
                    </a:lnTo>
                    <a:lnTo>
                      <a:pt x="0" y="1056"/>
                    </a:lnTo>
                    <a:close/>
                  </a:path>
                </a:pathLst>
              </a:custGeom>
              <a:solidFill>
                <a:srgbClr val="EADC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3"/>
              <p:cNvSpPr/>
              <p:nvPr/>
            </p:nvSpPr>
            <p:spPr bwMode="auto">
              <a:xfrm>
                <a:off x="926" y="2751"/>
                <a:ext cx="49" cy="137"/>
              </a:xfrm>
              <a:custGeom>
                <a:avLst/>
                <a:gdLst>
                  <a:gd name="T0" fmla="*/ 0 w 341"/>
                  <a:gd name="T1" fmla="*/ 958 h 958"/>
                  <a:gd name="T2" fmla="*/ 125 w 341"/>
                  <a:gd name="T3" fmla="*/ 121 h 958"/>
                  <a:gd name="T4" fmla="*/ 152 w 341"/>
                  <a:gd name="T5" fmla="*/ 102 h 958"/>
                  <a:gd name="T6" fmla="*/ 180 w 341"/>
                  <a:gd name="T7" fmla="*/ 85 h 958"/>
                  <a:gd name="T8" fmla="*/ 207 w 341"/>
                  <a:gd name="T9" fmla="*/ 69 h 958"/>
                  <a:gd name="T10" fmla="*/ 235 w 341"/>
                  <a:gd name="T11" fmla="*/ 53 h 958"/>
                  <a:gd name="T12" fmla="*/ 262 w 341"/>
                  <a:gd name="T13" fmla="*/ 38 h 958"/>
                  <a:gd name="T14" fmla="*/ 289 w 341"/>
                  <a:gd name="T15" fmla="*/ 25 h 958"/>
                  <a:gd name="T16" fmla="*/ 316 w 341"/>
                  <a:gd name="T17" fmla="*/ 13 h 958"/>
                  <a:gd name="T18" fmla="*/ 341 w 341"/>
                  <a:gd name="T19" fmla="*/ 0 h 958"/>
                  <a:gd name="T20" fmla="*/ 251 w 341"/>
                  <a:gd name="T21" fmla="*/ 606 h 958"/>
                  <a:gd name="T22" fmla="*/ 223 w 341"/>
                  <a:gd name="T23" fmla="*/ 645 h 958"/>
                  <a:gd name="T24" fmla="*/ 195 w 341"/>
                  <a:gd name="T25" fmla="*/ 686 h 958"/>
                  <a:gd name="T26" fmla="*/ 167 w 341"/>
                  <a:gd name="T27" fmla="*/ 726 h 958"/>
                  <a:gd name="T28" fmla="*/ 138 w 341"/>
                  <a:gd name="T29" fmla="*/ 767 h 958"/>
                  <a:gd name="T30" fmla="*/ 109 w 341"/>
                  <a:gd name="T31" fmla="*/ 808 h 958"/>
                  <a:gd name="T32" fmla="*/ 79 w 341"/>
                  <a:gd name="T33" fmla="*/ 850 h 958"/>
                  <a:gd name="T34" fmla="*/ 49 w 341"/>
                  <a:gd name="T35" fmla="*/ 892 h 958"/>
                  <a:gd name="T36" fmla="*/ 18 w 341"/>
                  <a:gd name="T37" fmla="*/ 934 h 958"/>
                  <a:gd name="T38" fmla="*/ 9 w 341"/>
                  <a:gd name="T39" fmla="*/ 945 h 958"/>
                  <a:gd name="T40" fmla="*/ 0 w 341"/>
                  <a:gd name="T41" fmla="*/ 958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1" h="958">
                    <a:moveTo>
                      <a:pt x="0" y="958"/>
                    </a:moveTo>
                    <a:lnTo>
                      <a:pt x="125" y="121"/>
                    </a:lnTo>
                    <a:lnTo>
                      <a:pt x="152" y="102"/>
                    </a:lnTo>
                    <a:lnTo>
                      <a:pt x="180" y="85"/>
                    </a:lnTo>
                    <a:lnTo>
                      <a:pt x="207" y="69"/>
                    </a:lnTo>
                    <a:lnTo>
                      <a:pt x="235" y="53"/>
                    </a:lnTo>
                    <a:lnTo>
                      <a:pt x="262" y="38"/>
                    </a:lnTo>
                    <a:lnTo>
                      <a:pt x="289" y="25"/>
                    </a:lnTo>
                    <a:lnTo>
                      <a:pt x="316" y="13"/>
                    </a:lnTo>
                    <a:lnTo>
                      <a:pt x="341" y="0"/>
                    </a:lnTo>
                    <a:lnTo>
                      <a:pt x="251" y="606"/>
                    </a:lnTo>
                    <a:lnTo>
                      <a:pt x="223" y="645"/>
                    </a:lnTo>
                    <a:lnTo>
                      <a:pt x="195" y="686"/>
                    </a:lnTo>
                    <a:lnTo>
                      <a:pt x="167" y="726"/>
                    </a:lnTo>
                    <a:lnTo>
                      <a:pt x="138" y="767"/>
                    </a:lnTo>
                    <a:lnTo>
                      <a:pt x="109" y="808"/>
                    </a:lnTo>
                    <a:lnTo>
                      <a:pt x="79" y="850"/>
                    </a:lnTo>
                    <a:lnTo>
                      <a:pt x="49" y="892"/>
                    </a:lnTo>
                    <a:lnTo>
                      <a:pt x="18" y="934"/>
                    </a:lnTo>
                    <a:lnTo>
                      <a:pt x="9" y="945"/>
                    </a:lnTo>
                    <a:lnTo>
                      <a:pt x="0" y="958"/>
                    </a:lnTo>
                    <a:close/>
                  </a:path>
                </a:pathLst>
              </a:custGeom>
              <a:solidFill>
                <a:srgbClr val="EADE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4"/>
              <p:cNvSpPr/>
              <p:nvPr/>
            </p:nvSpPr>
            <p:spPr bwMode="auto">
              <a:xfrm>
                <a:off x="944" y="2746"/>
                <a:ext cx="46" cy="117"/>
              </a:xfrm>
              <a:custGeom>
                <a:avLst/>
                <a:gdLst>
                  <a:gd name="T0" fmla="*/ 0 w 322"/>
                  <a:gd name="T1" fmla="*/ 824 h 824"/>
                  <a:gd name="T2" fmla="*/ 110 w 322"/>
                  <a:gd name="T3" fmla="*/ 91 h 824"/>
                  <a:gd name="T4" fmla="*/ 138 w 322"/>
                  <a:gd name="T5" fmla="*/ 76 h 824"/>
                  <a:gd name="T6" fmla="*/ 165 w 322"/>
                  <a:gd name="T7" fmla="*/ 63 h 824"/>
                  <a:gd name="T8" fmla="*/ 192 w 322"/>
                  <a:gd name="T9" fmla="*/ 49 h 824"/>
                  <a:gd name="T10" fmla="*/ 218 w 322"/>
                  <a:gd name="T11" fmla="*/ 38 h 824"/>
                  <a:gd name="T12" fmla="*/ 245 w 322"/>
                  <a:gd name="T13" fmla="*/ 27 h 824"/>
                  <a:gd name="T14" fmla="*/ 271 w 322"/>
                  <a:gd name="T15" fmla="*/ 17 h 824"/>
                  <a:gd name="T16" fmla="*/ 297 w 322"/>
                  <a:gd name="T17" fmla="*/ 8 h 824"/>
                  <a:gd name="T18" fmla="*/ 322 w 322"/>
                  <a:gd name="T19" fmla="*/ 0 h 824"/>
                  <a:gd name="T20" fmla="*/ 252 w 322"/>
                  <a:gd name="T21" fmla="*/ 474 h 824"/>
                  <a:gd name="T22" fmla="*/ 221 w 322"/>
                  <a:gd name="T23" fmla="*/ 514 h 824"/>
                  <a:gd name="T24" fmla="*/ 190 w 322"/>
                  <a:gd name="T25" fmla="*/ 557 h 824"/>
                  <a:gd name="T26" fmla="*/ 159 w 322"/>
                  <a:gd name="T27" fmla="*/ 599 h 824"/>
                  <a:gd name="T28" fmla="*/ 128 w 322"/>
                  <a:gd name="T29" fmla="*/ 643 h 824"/>
                  <a:gd name="T30" fmla="*/ 96 w 322"/>
                  <a:gd name="T31" fmla="*/ 687 h 824"/>
                  <a:gd name="T32" fmla="*/ 65 w 322"/>
                  <a:gd name="T33" fmla="*/ 731 h 824"/>
                  <a:gd name="T34" fmla="*/ 34 w 322"/>
                  <a:gd name="T35" fmla="*/ 777 h 824"/>
                  <a:gd name="T36" fmla="*/ 0 w 322"/>
                  <a:gd name="T37" fmla="*/ 82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2" h="824">
                    <a:moveTo>
                      <a:pt x="0" y="824"/>
                    </a:moveTo>
                    <a:lnTo>
                      <a:pt x="110" y="91"/>
                    </a:lnTo>
                    <a:lnTo>
                      <a:pt x="138" y="76"/>
                    </a:lnTo>
                    <a:lnTo>
                      <a:pt x="165" y="63"/>
                    </a:lnTo>
                    <a:lnTo>
                      <a:pt x="192" y="49"/>
                    </a:lnTo>
                    <a:lnTo>
                      <a:pt x="218" y="38"/>
                    </a:lnTo>
                    <a:lnTo>
                      <a:pt x="245" y="27"/>
                    </a:lnTo>
                    <a:lnTo>
                      <a:pt x="271" y="17"/>
                    </a:lnTo>
                    <a:lnTo>
                      <a:pt x="297" y="8"/>
                    </a:lnTo>
                    <a:lnTo>
                      <a:pt x="322" y="0"/>
                    </a:lnTo>
                    <a:lnTo>
                      <a:pt x="252" y="474"/>
                    </a:lnTo>
                    <a:lnTo>
                      <a:pt x="221" y="514"/>
                    </a:lnTo>
                    <a:lnTo>
                      <a:pt x="190" y="557"/>
                    </a:lnTo>
                    <a:lnTo>
                      <a:pt x="159" y="599"/>
                    </a:lnTo>
                    <a:lnTo>
                      <a:pt x="128" y="643"/>
                    </a:lnTo>
                    <a:lnTo>
                      <a:pt x="96" y="687"/>
                    </a:lnTo>
                    <a:lnTo>
                      <a:pt x="65" y="731"/>
                    </a:lnTo>
                    <a:lnTo>
                      <a:pt x="34" y="777"/>
                    </a:lnTo>
                    <a:lnTo>
                      <a:pt x="0" y="824"/>
                    </a:lnTo>
                    <a:close/>
                  </a:path>
                </a:pathLst>
              </a:custGeom>
              <a:solidFill>
                <a:srgbClr val="EAD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5"/>
              <p:cNvSpPr/>
              <p:nvPr/>
            </p:nvSpPr>
            <p:spPr bwMode="auto">
              <a:xfrm>
                <a:off x="962" y="2742"/>
                <a:ext cx="42" cy="96"/>
              </a:xfrm>
              <a:custGeom>
                <a:avLst/>
                <a:gdLst>
                  <a:gd name="T0" fmla="*/ 0 w 298"/>
                  <a:gd name="T1" fmla="*/ 671 h 671"/>
                  <a:gd name="T2" fmla="*/ 90 w 298"/>
                  <a:gd name="T3" fmla="*/ 65 h 671"/>
                  <a:gd name="T4" fmla="*/ 117 w 298"/>
                  <a:gd name="T5" fmla="*/ 54 h 671"/>
                  <a:gd name="T6" fmla="*/ 144 w 298"/>
                  <a:gd name="T7" fmla="*/ 44 h 671"/>
                  <a:gd name="T8" fmla="*/ 171 w 298"/>
                  <a:gd name="T9" fmla="*/ 35 h 671"/>
                  <a:gd name="T10" fmla="*/ 197 w 298"/>
                  <a:gd name="T11" fmla="*/ 26 h 671"/>
                  <a:gd name="T12" fmla="*/ 223 w 298"/>
                  <a:gd name="T13" fmla="*/ 18 h 671"/>
                  <a:gd name="T14" fmla="*/ 248 w 298"/>
                  <a:gd name="T15" fmla="*/ 11 h 671"/>
                  <a:gd name="T16" fmla="*/ 274 w 298"/>
                  <a:gd name="T17" fmla="*/ 6 h 671"/>
                  <a:gd name="T18" fmla="*/ 298 w 298"/>
                  <a:gd name="T19" fmla="*/ 0 h 671"/>
                  <a:gd name="T20" fmla="*/ 246 w 298"/>
                  <a:gd name="T21" fmla="*/ 358 h 671"/>
                  <a:gd name="T22" fmla="*/ 213 w 298"/>
                  <a:gd name="T23" fmla="*/ 392 h 671"/>
                  <a:gd name="T24" fmla="*/ 182 w 298"/>
                  <a:gd name="T25" fmla="*/ 429 h 671"/>
                  <a:gd name="T26" fmla="*/ 152 w 298"/>
                  <a:gd name="T27" fmla="*/ 466 h 671"/>
                  <a:gd name="T28" fmla="*/ 122 w 298"/>
                  <a:gd name="T29" fmla="*/ 505 h 671"/>
                  <a:gd name="T30" fmla="*/ 91 w 298"/>
                  <a:gd name="T31" fmla="*/ 546 h 671"/>
                  <a:gd name="T32" fmla="*/ 60 w 298"/>
                  <a:gd name="T33" fmla="*/ 586 h 671"/>
                  <a:gd name="T34" fmla="*/ 30 w 298"/>
                  <a:gd name="T35" fmla="*/ 629 h 671"/>
                  <a:gd name="T36" fmla="*/ 0 w 298"/>
                  <a:gd name="T37"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8" h="671">
                    <a:moveTo>
                      <a:pt x="0" y="671"/>
                    </a:moveTo>
                    <a:lnTo>
                      <a:pt x="90" y="65"/>
                    </a:lnTo>
                    <a:lnTo>
                      <a:pt x="117" y="54"/>
                    </a:lnTo>
                    <a:lnTo>
                      <a:pt x="144" y="44"/>
                    </a:lnTo>
                    <a:lnTo>
                      <a:pt x="171" y="35"/>
                    </a:lnTo>
                    <a:lnTo>
                      <a:pt x="197" y="26"/>
                    </a:lnTo>
                    <a:lnTo>
                      <a:pt x="223" y="18"/>
                    </a:lnTo>
                    <a:lnTo>
                      <a:pt x="248" y="11"/>
                    </a:lnTo>
                    <a:lnTo>
                      <a:pt x="274" y="6"/>
                    </a:lnTo>
                    <a:lnTo>
                      <a:pt x="298" y="0"/>
                    </a:lnTo>
                    <a:lnTo>
                      <a:pt x="246" y="358"/>
                    </a:lnTo>
                    <a:lnTo>
                      <a:pt x="213" y="392"/>
                    </a:lnTo>
                    <a:lnTo>
                      <a:pt x="182" y="429"/>
                    </a:lnTo>
                    <a:lnTo>
                      <a:pt x="152" y="466"/>
                    </a:lnTo>
                    <a:lnTo>
                      <a:pt x="122" y="505"/>
                    </a:lnTo>
                    <a:lnTo>
                      <a:pt x="91" y="546"/>
                    </a:lnTo>
                    <a:lnTo>
                      <a:pt x="60" y="586"/>
                    </a:lnTo>
                    <a:lnTo>
                      <a:pt x="30" y="629"/>
                    </a:lnTo>
                    <a:lnTo>
                      <a:pt x="0" y="671"/>
                    </a:lnTo>
                    <a:close/>
                  </a:path>
                </a:pathLst>
              </a:custGeom>
              <a:solidFill>
                <a:srgbClr val="E9DD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6"/>
              <p:cNvSpPr/>
              <p:nvPr/>
            </p:nvSpPr>
            <p:spPr bwMode="auto">
              <a:xfrm>
                <a:off x="980" y="2740"/>
                <a:ext cx="39" cy="73"/>
              </a:xfrm>
              <a:custGeom>
                <a:avLst/>
                <a:gdLst>
                  <a:gd name="T0" fmla="*/ 0 w 275"/>
                  <a:gd name="T1" fmla="*/ 516 h 516"/>
                  <a:gd name="T2" fmla="*/ 70 w 275"/>
                  <a:gd name="T3" fmla="*/ 42 h 516"/>
                  <a:gd name="T4" fmla="*/ 97 w 275"/>
                  <a:gd name="T5" fmla="*/ 33 h 516"/>
                  <a:gd name="T6" fmla="*/ 124 w 275"/>
                  <a:gd name="T7" fmla="*/ 26 h 516"/>
                  <a:gd name="T8" fmla="*/ 150 w 275"/>
                  <a:gd name="T9" fmla="*/ 21 h 516"/>
                  <a:gd name="T10" fmla="*/ 176 w 275"/>
                  <a:gd name="T11" fmla="*/ 15 h 516"/>
                  <a:gd name="T12" fmla="*/ 201 w 275"/>
                  <a:gd name="T13" fmla="*/ 10 h 516"/>
                  <a:gd name="T14" fmla="*/ 227 w 275"/>
                  <a:gd name="T15" fmla="*/ 6 h 516"/>
                  <a:gd name="T16" fmla="*/ 252 w 275"/>
                  <a:gd name="T17" fmla="*/ 3 h 516"/>
                  <a:gd name="T18" fmla="*/ 275 w 275"/>
                  <a:gd name="T19" fmla="*/ 0 h 516"/>
                  <a:gd name="T20" fmla="*/ 236 w 275"/>
                  <a:gd name="T21" fmla="*/ 263 h 516"/>
                  <a:gd name="T22" fmla="*/ 205 w 275"/>
                  <a:gd name="T23" fmla="*/ 290 h 516"/>
                  <a:gd name="T24" fmla="*/ 173 w 275"/>
                  <a:gd name="T25" fmla="*/ 318 h 516"/>
                  <a:gd name="T26" fmla="*/ 143 w 275"/>
                  <a:gd name="T27" fmla="*/ 348 h 516"/>
                  <a:gd name="T28" fmla="*/ 114 w 275"/>
                  <a:gd name="T29" fmla="*/ 379 h 516"/>
                  <a:gd name="T30" fmla="*/ 85 w 275"/>
                  <a:gd name="T31" fmla="*/ 412 h 516"/>
                  <a:gd name="T32" fmla="*/ 56 w 275"/>
                  <a:gd name="T33" fmla="*/ 445 h 516"/>
                  <a:gd name="T34" fmla="*/ 28 w 275"/>
                  <a:gd name="T35" fmla="*/ 480 h 516"/>
                  <a:gd name="T36" fmla="*/ 0 w 275"/>
                  <a:gd name="T37" fmla="*/ 51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516">
                    <a:moveTo>
                      <a:pt x="0" y="516"/>
                    </a:moveTo>
                    <a:lnTo>
                      <a:pt x="70" y="42"/>
                    </a:lnTo>
                    <a:lnTo>
                      <a:pt x="97" y="33"/>
                    </a:lnTo>
                    <a:lnTo>
                      <a:pt x="124" y="26"/>
                    </a:lnTo>
                    <a:lnTo>
                      <a:pt x="150" y="21"/>
                    </a:lnTo>
                    <a:lnTo>
                      <a:pt x="176" y="15"/>
                    </a:lnTo>
                    <a:lnTo>
                      <a:pt x="201" y="10"/>
                    </a:lnTo>
                    <a:lnTo>
                      <a:pt x="227" y="6"/>
                    </a:lnTo>
                    <a:lnTo>
                      <a:pt x="252" y="3"/>
                    </a:lnTo>
                    <a:lnTo>
                      <a:pt x="275" y="0"/>
                    </a:lnTo>
                    <a:lnTo>
                      <a:pt x="236" y="263"/>
                    </a:lnTo>
                    <a:lnTo>
                      <a:pt x="205" y="290"/>
                    </a:lnTo>
                    <a:lnTo>
                      <a:pt x="173" y="318"/>
                    </a:lnTo>
                    <a:lnTo>
                      <a:pt x="143" y="348"/>
                    </a:lnTo>
                    <a:lnTo>
                      <a:pt x="114" y="379"/>
                    </a:lnTo>
                    <a:lnTo>
                      <a:pt x="85" y="412"/>
                    </a:lnTo>
                    <a:lnTo>
                      <a:pt x="56" y="445"/>
                    </a:lnTo>
                    <a:lnTo>
                      <a:pt x="28" y="480"/>
                    </a:lnTo>
                    <a:lnTo>
                      <a:pt x="0" y="516"/>
                    </a:lnTo>
                    <a:close/>
                  </a:path>
                </a:pathLst>
              </a:custGeom>
              <a:solidFill>
                <a:srgbClr val="E9DA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7"/>
              <p:cNvSpPr/>
              <p:nvPr/>
            </p:nvSpPr>
            <p:spPr bwMode="auto">
              <a:xfrm>
                <a:off x="997" y="2739"/>
                <a:ext cx="36" cy="54"/>
              </a:xfrm>
              <a:custGeom>
                <a:avLst/>
                <a:gdLst>
                  <a:gd name="T0" fmla="*/ 0 w 255"/>
                  <a:gd name="T1" fmla="*/ 378 h 378"/>
                  <a:gd name="T2" fmla="*/ 52 w 255"/>
                  <a:gd name="T3" fmla="*/ 20 h 378"/>
                  <a:gd name="T4" fmla="*/ 79 w 255"/>
                  <a:gd name="T5" fmla="*/ 15 h 378"/>
                  <a:gd name="T6" fmla="*/ 106 w 255"/>
                  <a:gd name="T7" fmla="*/ 11 h 378"/>
                  <a:gd name="T8" fmla="*/ 132 w 255"/>
                  <a:gd name="T9" fmla="*/ 8 h 378"/>
                  <a:gd name="T10" fmla="*/ 158 w 255"/>
                  <a:gd name="T11" fmla="*/ 5 h 378"/>
                  <a:gd name="T12" fmla="*/ 182 w 255"/>
                  <a:gd name="T13" fmla="*/ 2 h 378"/>
                  <a:gd name="T14" fmla="*/ 207 w 255"/>
                  <a:gd name="T15" fmla="*/ 1 h 378"/>
                  <a:gd name="T16" fmla="*/ 232 w 255"/>
                  <a:gd name="T17" fmla="*/ 0 h 378"/>
                  <a:gd name="T18" fmla="*/ 255 w 255"/>
                  <a:gd name="T19" fmla="*/ 0 h 378"/>
                  <a:gd name="T20" fmla="*/ 227 w 255"/>
                  <a:gd name="T21" fmla="*/ 188 h 378"/>
                  <a:gd name="T22" fmla="*/ 196 w 255"/>
                  <a:gd name="T23" fmla="*/ 207 h 378"/>
                  <a:gd name="T24" fmla="*/ 165 w 255"/>
                  <a:gd name="T25" fmla="*/ 229 h 378"/>
                  <a:gd name="T26" fmla="*/ 136 w 255"/>
                  <a:gd name="T27" fmla="*/ 250 h 378"/>
                  <a:gd name="T28" fmla="*/ 108 w 255"/>
                  <a:gd name="T29" fmla="*/ 273 h 378"/>
                  <a:gd name="T30" fmla="*/ 80 w 255"/>
                  <a:gd name="T31" fmla="*/ 298 h 378"/>
                  <a:gd name="T32" fmla="*/ 52 w 255"/>
                  <a:gd name="T33" fmla="*/ 324 h 378"/>
                  <a:gd name="T34" fmla="*/ 26 w 255"/>
                  <a:gd name="T35" fmla="*/ 350 h 378"/>
                  <a:gd name="T36" fmla="*/ 0 w 255"/>
                  <a:gd name="T37"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378">
                    <a:moveTo>
                      <a:pt x="0" y="378"/>
                    </a:moveTo>
                    <a:lnTo>
                      <a:pt x="52" y="20"/>
                    </a:lnTo>
                    <a:lnTo>
                      <a:pt x="79" y="15"/>
                    </a:lnTo>
                    <a:lnTo>
                      <a:pt x="106" y="11"/>
                    </a:lnTo>
                    <a:lnTo>
                      <a:pt x="132" y="8"/>
                    </a:lnTo>
                    <a:lnTo>
                      <a:pt x="158" y="5"/>
                    </a:lnTo>
                    <a:lnTo>
                      <a:pt x="182" y="2"/>
                    </a:lnTo>
                    <a:lnTo>
                      <a:pt x="207" y="1"/>
                    </a:lnTo>
                    <a:lnTo>
                      <a:pt x="232" y="0"/>
                    </a:lnTo>
                    <a:lnTo>
                      <a:pt x="255" y="0"/>
                    </a:lnTo>
                    <a:lnTo>
                      <a:pt x="227" y="188"/>
                    </a:lnTo>
                    <a:lnTo>
                      <a:pt x="196" y="207"/>
                    </a:lnTo>
                    <a:lnTo>
                      <a:pt x="165" y="229"/>
                    </a:lnTo>
                    <a:lnTo>
                      <a:pt x="136" y="250"/>
                    </a:lnTo>
                    <a:lnTo>
                      <a:pt x="108" y="273"/>
                    </a:lnTo>
                    <a:lnTo>
                      <a:pt x="80" y="298"/>
                    </a:lnTo>
                    <a:lnTo>
                      <a:pt x="52" y="324"/>
                    </a:lnTo>
                    <a:lnTo>
                      <a:pt x="26" y="350"/>
                    </a:lnTo>
                    <a:lnTo>
                      <a:pt x="0" y="378"/>
                    </a:lnTo>
                    <a:close/>
                  </a:path>
                </a:pathLst>
              </a:custGeom>
              <a:solidFill>
                <a:srgbClr val="E9D8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8"/>
              <p:cNvSpPr/>
              <p:nvPr/>
            </p:nvSpPr>
            <p:spPr bwMode="auto">
              <a:xfrm>
                <a:off x="1013" y="2739"/>
                <a:ext cx="34" cy="38"/>
              </a:xfrm>
              <a:custGeom>
                <a:avLst/>
                <a:gdLst>
                  <a:gd name="T0" fmla="*/ 0 w 238"/>
                  <a:gd name="T1" fmla="*/ 268 h 268"/>
                  <a:gd name="T2" fmla="*/ 39 w 238"/>
                  <a:gd name="T3" fmla="*/ 5 h 268"/>
                  <a:gd name="T4" fmla="*/ 66 w 238"/>
                  <a:gd name="T5" fmla="*/ 2 h 268"/>
                  <a:gd name="T6" fmla="*/ 93 w 238"/>
                  <a:gd name="T7" fmla="*/ 1 h 268"/>
                  <a:gd name="T8" fmla="*/ 119 w 238"/>
                  <a:gd name="T9" fmla="*/ 0 h 268"/>
                  <a:gd name="T10" fmla="*/ 144 w 238"/>
                  <a:gd name="T11" fmla="*/ 0 h 268"/>
                  <a:gd name="T12" fmla="*/ 169 w 238"/>
                  <a:gd name="T13" fmla="*/ 0 h 268"/>
                  <a:gd name="T14" fmla="*/ 193 w 238"/>
                  <a:gd name="T15" fmla="*/ 1 h 268"/>
                  <a:gd name="T16" fmla="*/ 216 w 238"/>
                  <a:gd name="T17" fmla="*/ 3 h 268"/>
                  <a:gd name="T18" fmla="*/ 238 w 238"/>
                  <a:gd name="T19" fmla="*/ 5 h 268"/>
                  <a:gd name="T20" fmla="*/ 219 w 238"/>
                  <a:gd name="T21" fmla="*/ 133 h 268"/>
                  <a:gd name="T22" fmla="*/ 189 w 238"/>
                  <a:gd name="T23" fmla="*/ 147 h 268"/>
                  <a:gd name="T24" fmla="*/ 160 w 238"/>
                  <a:gd name="T25" fmla="*/ 160 h 268"/>
                  <a:gd name="T26" fmla="*/ 132 w 238"/>
                  <a:gd name="T27" fmla="*/ 176 h 268"/>
                  <a:gd name="T28" fmla="*/ 104 w 238"/>
                  <a:gd name="T29" fmla="*/ 192 h 268"/>
                  <a:gd name="T30" fmla="*/ 77 w 238"/>
                  <a:gd name="T31" fmla="*/ 210 h 268"/>
                  <a:gd name="T32" fmla="*/ 52 w 238"/>
                  <a:gd name="T33" fmla="*/ 227 h 268"/>
                  <a:gd name="T34" fmla="*/ 26 w 238"/>
                  <a:gd name="T35" fmla="*/ 246 h 268"/>
                  <a:gd name="T36" fmla="*/ 0 w 238"/>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68">
                    <a:moveTo>
                      <a:pt x="0" y="268"/>
                    </a:moveTo>
                    <a:lnTo>
                      <a:pt x="39" y="5"/>
                    </a:lnTo>
                    <a:lnTo>
                      <a:pt x="66" y="2"/>
                    </a:lnTo>
                    <a:lnTo>
                      <a:pt x="93" y="1"/>
                    </a:lnTo>
                    <a:lnTo>
                      <a:pt x="119" y="0"/>
                    </a:lnTo>
                    <a:lnTo>
                      <a:pt x="144" y="0"/>
                    </a:lnTo>
                    <a:lnTo>
                      <a:pt x="169" y="0"/>
                    </a:lnTo>
                    <a:lnTo>
                      <a:pt x="193" y="1"/>
                    </a:lnTo>
                    <a:lnTo>
                      <a:pt x="216" y="3"/>
                    </a:lnTo>
                    <a:lnTo>
                      <a:pt x="238" y="5"/>
                    </a:lnTo>
                    <a:lnTo>
                      <a:pt x="219" y="133"/>
                    </a:lnTo>
                    <a:lnTo>
                      <a:pt x="189" y="147"/>
                    </a:lnTo>
                    <a:lnTo>
                      <a:pt x="160" y="160"/>
                    </a:lnTo>
                    <a:lnTo>
                      <a:pt x="132" y="176"/>
                    </a:lnTo>
                    <a:lnTo>
                      <a:pt x="104" y="192"/>
                    </a:lnTo>
                    <a:lnTo>
                      <a:pt x="77" y="210"/>
                    </a:lnTo>
                    <a:lnTo>
                      <a:pt x="52" y="227"/>
                    </a:lnTo>
                    <a:lnTo>
                      <a:pt x="26" y="246"/>
                    </a:lnTo>
                    <a:lnTo>
                      <a:pt x="0" y="268"/>
                    </a:lnTo>
                    <a:close/>
                  </a:path>
                </a:pathLst>
              </a:custGeom>
              <a:solidFill>
                <a:srgbClr val="E9D7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9"/>
              <p:cNvSpPr/>
              <p:nvPr/>
            </p:nvSpPr>
            <p:spPr bwMode="auto">
              <a:xfrm>
                <a:off x="1029" y="2739"/>
                <a:ext cx="32" cy="27"/>
              </a:xfrm>
              <a:custGeom>
                <a:avLst/>
                <a:gdLst>
                  <a:gd name="T0" fmla="*/ 0 w 224"/>
                  <a:gd name="T1" fmla="*/ 188 h 188"/>
                  <a:gd name="T2" fmla="*/ 28 w 224"/>
                  <a:gd name="T3" fmla="*/ 0 h 188"/>
                  <a:gd name="T4" fmla="*/ 55 w 224"/>
                  <a:gd name="T5" fmla="*/ 0 h 188"/>
                  <a:gd name="T6" fmla="*/ 82 w 224"/>
                  <a:gd name="T7" fmla="*/ 1 h 188"/>
                  <a:gd name="T8" fmla="*/ 107 w 224"/>
                  <a:gd name="T9" fmla="*/ 3 h 188"/>
                  <a:gd name="T10" fmla="*/ 133 w 224"/>
                  <a:gd name="T11" fmla="*/ 6 h 188"/>
                  <a:gd name="T12" fmla="*/ 157 w 224"/>
                  <a:gd name="T13" fmla="*/ 9 h 188"/>
                  <a:gd name="T14" fmla="*/ 180 w 224"/>
                  <a:gd name="T15" fmla="*/ 12 h 188"/>
                  <a:gd name="T16" fmla="*/ 203 w 224"/>
                  <a:gd name="T17" fmla="*/ 16 h 188"/>
                  <a:gd name="T18" fmla="*/ 224 w 224"/>
                  <a:gd name="T19" fmla="*/ 19 h 188"/>
                  <a:gd name="T20" fmla="*/ 212 w 224"/>
                  <a:gd name="T21" fmla="*/ 99 h 188"/>
                  <a:gd name="T22" fmla="*/ 182 w 224"/>
                  <a:gd name="T23" fmla="*/ 107 h 188"/>
                  <a:gd name="T24" fmla="*/ 154 w 224"/>
                  <a:gd name="T25" fmla="*/ 115 h 188"/>
                  <a:gd name="T26" fmla="*/ 128 w 224"/>
                  <a:gd name="T27" fmla="*/ 126 h 188"/>
                  <a:gd name="T28" fmla="*/ 101 w 224"/>
                  <a:gd name="T29" fmla="*/ 136 h 188"/>
                  <a:gd name="T30" fmla="*/ 75 w 224"/>
                  <a:gd name="T31" fmla="*/ 148 h 188"/>
                  <a:gd name="T32" fmla="*/ 49 w 224"/>
                  <a:gd name="T33" fmla="*/ 160 h 188"/>
                  <a:gd name="T34" fmla="*/ 24 w 224"/>
                  <a:gd name="T35" fmla="*/ 174 h 188"/>
                  <a:gd name="T36" fmla="*/ 0 w 224"/>
                  <a:gd name="T3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4" h="188">
                    <a:moveTo>
                      <a:pt x="0" y="188"/>
                    </a:moveTo>
                    <a:lnTo>
                      <a:pt x="28" y="0"/>
                    </a:lnTo>
                    <a:lnTo>
                      <a:pt x="55" y="0"/>
                    </a:lnTo>
                    <a:lnTo>
                      <a:pt x="82" y="1"/>
                    </a:lnTo>
                    <a:lnTo>
                      <a:pt x="107" y="3"/>
                    </a:lnTo>
                    <a:lnTo>
                      <a:pt x="133" y="6"/>
                    </a:lnTo>
                    <a:lnTo>
                      <a:pt x="157" y="9"/>
                    </a:lnTo>
                    <a:lnTo>
                      <a:pt x="180" y="12"/>
                    </a:lnTo>
                    <a:lnTo>
                      <a:pt x="203" y="16"/>
                    </a:lnTo>
                    <a:lnTo>
                      <a:pt x="224" y="19"/>
                    </a:lnTo>
                    <a:lnTo>
                      <a:pt x="212" y="99"/>
                    </a:lnTo>
                    <a:lnTo>
                      <a:pt x="182" y="107"/>
                    </a:lnTo>
                    <a:lnTo>
                      <a:pt x="154" y="115"/>
                    </a:lnTo>
                    <a:lnTo>
                      <a:pt x="128" y="126"/>
                    </a:lnTo>
                    <a:lnTo>
                      <a:pt x="101" y="136"/>
                    </a:lnTo>
                    <a:lnTo>
                      <a:pt x="75" y="148"/>
                    </a:lnTo>
                    <a:lnTo>
                      <a:pt x="49" y="160"/>
                    </a:lnTo>
                    <a:lnTo>
                      <a:pt x="24" y="174"/>
                    </a:lnTo>
                    <a:lnTo>
                      <a:pt x="0" y="188"/>
                    </a:lnTo>
                    <a:close/>
                  </a:path>
                </a:pathLst>
              </a:custGeom>
              <a:solidFill>
                <a:srgbClr val="E9D4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70"/>
              <p:cNvSpPr/>
              <p:nvPr/>
            </p:nvSpPr>
            <p:spPr bwMode="auto">
              <a:xfrm>
                <a:off x="1045" y="2740"/>
                <a:ext cx="30" cy="18"/>
              </a:xfrm>
              <a:custGeom>
                <a:avLst/>
                <a:gdLst>
                  <a:gd name="T0" fmla="*/ 0 w 212"/>
                  <a:gd name="T1" fmla="*/ 128 h 128"/>
                  <a:gd name="T2" fmla="*/ 19 w 212"/>
                  <a:gd name="T3" fmla="*/ 0 h 128"/>
                  <a:gd name="T4" fmla="*/ 49 w 212"/>
                  <a:gd name="T5" fmla="*/ 3 h 128"/>
                  <a:gd name="T6" fmla="*/ 77 w 212"/>
                  <a:gd name="T7" fmla="*/ 7 h 128"/>
                  <a:gd name="T8" fmla="*/ 103 w 212"/>
                  <a:gd name="T9" fmla="*/ 12 h 128"/>
                  <a:gd name="T10" fmla="*/ 128 w 212"/>
                  <a:gd name="T11" fmla="*/ 18 h 128"/>
                  <a:gd name="T12" fmla="*/ 152 w 212"/>
                  <a:gd name="T13" fmla="*/ 22 h 128"/>
                  <a:gd name="T14" fmla="*/ 174 w 212"/>
                  <a:gd name="T15" fmla="*/ 28 h 128"/>
                  <a:gd name="T16" fmla="*/ 194 w 212"/>
                  <a:gd name="T17" fmla="*/ 33 h 128"/>
                  <a:gd name="T18" fmla="*/ 212 w 212"/>
                  <a:gd name="T19" fmla="*/ 39 h 128"/>
                  <a:gd name="T20" fmla="*/ 206 w 212"/>
                  <a:gd name="T21" fmla="*/ 75 h 128"/>
                  <a:gd name="T22" fmla="*/ 178 w 212"/>
                  <a:gd name="T23" fmla="*/ 78 h 128"/>
                  <a:gd name="T24" fmla="*/ 152 w 212"/>
                  <a:gd name="T25" fmla="*/ 84 h 128"/>
                  <a:gd name="T26" fmla="*/ 125 w 212"/>
                  <a:gd name="T27" fmla="*/ 89 h 128"/>
                  <a:gd name="T28" fmla="*/ 99 w 212"/>
                  <a:gd name="T29" fmla="*/ 95 h 128"/>
                  <a:gd name="T30" fmla="*/ 73 w 212"/>
                  <a:gd name="T31" fmla="*/ 103 h 128"/>
                  <a:gd name="T32" fmla="*/ 49 w 212"/>
                  <a:gd name="T33" fmla="*/ 110 h 128"/>
                  <a:gd name="T34" fmla="*/ 24 w 212"/>
                  <a:gd name="T35" fmla="*/ 119 h 128"/>
                  <a:gd name="T36" fmla="*/ 0 w 212"/>
                  <a:gd name="T3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2" h="128">
                    <a:moveTo>
                      <a:pt x="0" y="128"/>
                    </a:moveTo>
                    <a:lnTo>
                      <a:pt x="19" y="0"/>
                    </a:lnTo>
                    <a:lnTo>
                      <a:pt x="49" y="3"/>
                    </a:lnTo>
                    <a:lnTo>
                      <a:pt x="77" y="7"/>
                    </a:lnTo>
                    <a:lnTo>
                      <a:pt x="103" y="12"/>
                    </a:lnTo>
                    <a:lnTo>
                      <a:pt x="128" y="18"/>
                    </a:lnTo>
                    <a:lnTo>
                      <a:pt x="152" y="22"/>
                    </a:lnTo>
                    <a:lnTo>
                      <a:pt x="174" y="28"/>
                    </a:lnTo>
                    <a:lnTo>
                      <a:pt x="194" y="33"/>
                    </a:lnTo>
                    <a:lnTo>
                      <a:pt x="212" y="39"/>
                    </a:lnTo>
                    <a:lnTo>
                      <a:pt x="206" y="75"/>
                    </a:lnTo>
                    <a:lnTo>
                      <a:pt x="178" y="78"/>
                    </a:lnTo>
                    <a:lnTo>
                      <a:pt x="152" y="84"/>
                    </a:lnTo>
                    <a:lnTo>
                      <a:pt x="125" y="89"/>
                    </a:lnTo>
                    <a:lnTo>
                      <a:pt x="99" y="95"/>
                    </a:lnTo>
                    <a:lnTo>
                      <a:pt x="73" y="103"/>
                    </a:lnTo>
                    <a:lnTo>
                      <a:pt x="49" y="110"/>
                    </a:lnTo>
                    <a:lnTo>
                      <a:pt x="24" y="119"/>
                    </a:lnTo>
                    <a:lnTo>
                      <a:pt x="0" y="128"/>
                    </a:lnTo>
                    <a:close/>
                  </a:path>
                </a:pathLst>
              </a:custGeom>
              <a:solidFill>
                <a:srgbClr val="E9D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71"/>
              <p:cNvSpPr/>
              <p:nvPr/>
            </p:nvSpPr>
            <p:spPr bwMode="auto">
              <a:xfrm>
                <a:off x="1060" y="2742"/>
                <a:ext cx="26" cy="11"/>
              </a:xfrm>
              <a:custGeom>
                <a:avLst/>
                <a:gdLst>
                  <a:gd name="T0" fmla="*/ 0 w 183"/>
                  <a:gd name="T1" fmla="*/ 80 h 80"/>
                  <a:gd name="T2" fmla="*/ 12 w 183"/>
                  <a:gd name="T3" fmla="*/ 0 h 80"/>
                  <a:gd name="T4" fmla="*/ 50 w 183"/>
                  <a:gd name="T5" fmla="*/ 9 h 80"/>
                  <a:gd name="T6" fmla="*/ 83 w 183"/>
                  <a:gd name="T7" fmla="*/ 18 h 80"/>
                  <a:gd name="T8" fmla="*/ 113 w 183"/>
                  <a:gd name="T9" fmla="*/ 27 h 80"/>
                  <a:gd name="T10" fmla="*/ 137 w 183"/>
                  <a:gd name="T11" fmla="*/ 35 h 80"/>
                  <a:gd name="T12" fmla="*/ 156 w 183"/>
                  <a:gd name="T13" fmla="*/ 43 h 80"/>
                  <a:gd name="T14" fmla="*/ 171 w 183"/>
                  <a:gd name="T15" fmla="*/ 48 h 80"/>
                  <a:gd name="T16" fmla="*/ 180 w 183"/>
                  <a:gd name="T17" fmla="*/ 53 h 80"/>
                  <a:gd name="T18" fmla="*/ 183 w 183"/>
                  <a:gd name="T19" fmla="*/ 54 h 80"/>
                  <a:gd name="T20" fmla="*/ 158 w 183"/>
                  <a:gd name="T21" fmla="*/ 55 h 80"/>
                  <a:gd name="T22" fmla="*/ 134 w 183"/>
                  <a:gd name="T23" fmla="*/ 57 h 80"/>
                  <a:gd name="T24" fmla="*/ 110 w 183"/>
                  <a:gd name="T25" fmla="*/ 60 h 80"/>
                  <a:gd name="T26" fmla="*/ 88 w 183"/>
                  <a:gd name="T27" fmla="*/ 63 h 80"/>
                  <a:gd name="T28" fmla="*/ 66 w 183"/>
                  <a:gd name="T29" fmla="*/ 66 h 80"/>
                  <a:gd name="T30" fmla="*/ 43 w 183"/>
                  <a:gd name="T31" fmla="*/ 70 h 80"/>
                  <a:gd name="T32" fmla="*/ 21 w 183"/>
                  <a:gd name="T33" fmla="*/ 75 h 80"/>
                  <a:gd name="T34" fmla="*/ 0 w 183"/>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80">
                    <a:moveTo>
                      <a:pt x="0" y="80"/>
                    </a:moveTo>
                    <a:lnTo>
                      <a:pt x="12" y="0"/>
                    </a:lnTo>
                    <a:lnTo>
                      <a:pt x="50" y="9"/>
                    </a:lnTo>
                    <a:lnTo>
                      <a:pt x="83" y="18"/>
                    </a:lnTo>
                    <a:lnTo>
                      <a:pt x="113" y="27"/>
                    </a:lnTo>
                    <a:lnTo>
                      <a:pt x="137" y="35"/>
                    </a:lnTo>
                    <a:lnTo>
                      <a:pt x="156" y="43"/>
                    </a:lnTo>
                    <a:lnTo>
                      <a:pt x="171" y="48"/>
                    </a:lnTo>
                    <a:lnTo>
                      <a:pt x="180" y="53"/>
                    </a:lnTo>
                    <a:lnTo>
                      <a:pt x="183" y="54"/>
                    </a:lnTo>
                    <a:lnTo>
                      <a:pt x="158" y="55"/>
                    </a:lnTo>
                    <a:lnTo>
                      <a:pt x="134" y="57"/>
                    </a:lnTo>
                    <a:lnTo>
                      <a:pt x="110" y="60"/>
                    </a:lnTo>
                    <a:lnTo>
                      <a:pt x="88" y="63"/>
                    </a:lnTo>
                    <a:lnTo>
                      <a:pt x="66" y="66"/>
                    </a:lnTo>
                    <a:lnTo>
                      <a:pt x="43" y="70"/>
                    </a:lnTo>
                    <a:lnTo>
                      <a:pt x="21" y="75"/>
                    </a:lnTo>
                    <a:lnTo>
                      <a:pt x="0" y="80"/>
                    </a:lnTo>
                    <a:close/>
                  </a:path>
                </a:pathLst>
              </a:custGeom>
              <a:solidFill>
                <a:srgbClr val="E8D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72"/>
              <p:cNvSpPr/>
              <p:nvPr/>
            </p:nvSpPr>
            <p:spPr bwMode="auto">
              <a:xfrm>
                <a:off x="1074" y="2745"/>
                <a:ext cx="12" cy="5"/>
              </a:xfrm>
              <a:custGeom>
                <a:avLst/>
                <a:gdLst>
                  <a:gd name="T0" fmla="*/ 0 w 82"/>
                  <a:gd name="T1" fmla="*/ 36 h 36"/>
                  <a:gd name="T2" fmla="*/ 6 w 82"/>
                  <a:gd name="T3" fmla="*/ 0 h 36"/>
                  <a:gd name="T4" fmla="*/ 38 w 82"/>
                  <a:gd name="T5" fmla="*/ 11 h 36"/>
                  <a:gd name="T6" fmla="*/ 62 w 82"/>
                  <a:gd name="T7" fmla="*/ 20 h 36"/>
                  <a:gd name="T8" fmla="*/ 76 w 82"/>
                  <a:gd name="T9" fmla="*/ 27 h 36"/>
                  <a:gd name="T10" fmla="*/ 82 w 82"/>
                  <a:gd name="T11" fmla="*/ 29 h 36"/>
                  <a:gd name="T12" fmla="*/ 61 w 82"/>
                  <a:gd name="T13" fmla="*/ 30 h 36"/>
                  <a:gd name="T14" fmla="*/ 41 w 82"/>
                  <a:gd name="T15" fmla="*/ 31 h 36"/>
                  <a:gd name="T16" fmla="*/ 21 w 82"/>
                  <a:gd name="T17" fmla="*/ 33 h 36"/>
                  <a:gd name="T18" fmla="*/ 0 w 82"/>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6">
                    <a:moveTo>
                      <a:pt x="0" y="36"/>
                    </a:moveTo>
                    <a:lnTo>
                      <a:pt x="6" y="0"/>
                    </a:lnTo>
                    <a:lnTo>
                      <a:pt x="38" y="11"/>
                    </a:lnTo>
                    <a:lnTo>
                      <a:pt x="62" y="20"/>
                    </a:lnTo>
                    <a:lnTo>
                      <a:pt x="76" y="27"/>
                    </a:lnTo>
                    <a:lnTo>
                      <a:pt x="82" y="29"/>
                    </a:lnTo>
                    <a:lnTo>
                      <a:pt x="61" y="30"/>
                    </a:lnTo>
                    <a:lnTo>
                      <a:pt x="41" y="31"/>
                    </a:lnTo>
                    <a:lnTo>
                      <a:pt x="21" y="33"/>
                    </a:lnTo>
                    <a:lnTo>
                      <a:pt x="0" y="36"/>
                    </a:lnTo>
                    <a:close/>
                  </a:path>
                </a:pathLst>
              </a:custGeom>
              <a:solidFill>
                <a:srgbClr val="E9CF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39" name="Picture 73"/>
              <p:cNvPicPr>
                <a:picLocks noChangeAspect="1" noChangeArrowheads="1"/>
              </p:cNvPicPr>
              <p:nvPr/>
            </p:nvPicPr>
            <p:blipFill>
              <a:blip r:embed="rId3" cstate="email"/>
              <a:srcRect/>
              <a:stretch>
                <a:fillRect/>
              </a:stretch>
            </p:blipFill>
            <p:spPr bwMode="auto">
              <a:xfrm>
                <a:off x="468" y="2590"/>
                <a:ext cx="618"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0" name="Picture 74"/>
              <p:cNvPicPr>
                <a:picLocks noChangeAspect="1" noChangeArrowheads="1"/>
              </p:cNvPicPr>
              <p:nvPr/>
            </p:nvPicPr>
            <p:blipFill>
              <a:blip r:embed="rId4" cstate="email"/>
              <a:srcRect/>
              <a:stretch>
                <a:fillRect/>
              </a:stretch>
            </p:blipFill>
            <p:spPr bwMode="auto">
              <a:xfrm>
                <a:off x="470" y="2592"/>
                <a:ext cx="610" cy="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1" name="Picture 75"/>
              <p:cNvPicPr>
                <a:picLocks noChangeAspect="1" noChangeArrowheads="1"/>
              </p:cNvPicPr>
              <p:nvPr/>
            </p:nvPicPr>
            <p:blipFill>
              <a:blip r:embed="rId5" cstate="email"/>
              <a:srcRect/>
              <a:stretch>
                <a:fillRect/>
              </a:stretch>
            </p:blipFill>
            <p:spPr bwMode="auto">
              <a:xfrm>
                <a:off x="463" y="2583"/>
                <a:ext cx="612"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 name="Picture 76"/>
              <p:cNvPicPr>
                <a:picLocks noChangeAspect="1" noChangeArrowheads="1"/>
              </p:cNvPicPr>
              <p:nvPr/>
            </p:nvPicPr>
            <p:blipFill>
              <a:blip r:embed="rId6" cstate="email"/>
              <a:srcRect/>
              <a:stretch>
                <a:fillRect/>
              </a:stretch>
            </p:blipFill>
            <p:spPr bwMode="auto">
              <a:xfrm>
                <a:off x="516" y="2640"/>
                <a:ext cx="218"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3" name="Freeform 77"/>
              <p:cNvSpPr/>
              <p:nvPr/>
            </p:nvSpPr>
            <p:spPr bwMode="auto">
              <a:xfrm>
                <a:off x="788" y="2624"/>
                <a:ext cx="64" cy="145"/>
              </a:xfrm>
              <a:custGeom>
                <a:avLst/>
                <a:gdLst>
                  <a:gd name="T0" fmla="*/ 381 w 446"/>
                  <a:gd name="T1" fmla="*/ 1004 h 1013"/>
                  <a:gd name="T2" fmla="*/ 396 w 446"/>
                  <a:gd name="T3" fmla="*/ 933 h 1013"/>
                  <a:gd name="T4" fmla="*/ 405 w 446"/>
                  <a:gd name="T5" fmla="*/ 859 h 1013"/>
                  <a:gd name="T6" fmla="*/ 408 w 446"/>
                  <a:gd name="T7" fmla="*/ 784 h 1013"/>
                  <a:gd name="T8" fmla="*/ 405 w 446"/>
                  <a:gd name="T9" fmla="*/ 706 h 1013"/>
                  <a:gd name="T10" fmla="*/ 399 w 446"/>
                  <a:gd name="T11" fmla="*/ 656 h 1013"/>
                  <a:gd name="T12" fmla="*/ 391 w 446"/>
                  <a:gd name="T13" fmla="*/ 607 h 1013"/>
                  <a:gd name="T14" fmla="*/ 380 w 446"/>
                  <a:gd name="T15" fmla="*/ 558 h 1013"/>
                  <a:gd name="T16" fmla="*/ 367 w 446"/>
                  <a:gd name="T17" fmla="*/ 510 h 1013"/>
                  <a:gd name="T18" fmla="*/ 351 w 446"/>
                  <a:gd name="T19" fmla="*/ 462 h 1013"/>
                  <a:gd name="T20" fmla="*/ 332 w 446"/>
                  <a:gd name="T21" fmla="*/ 415 h 1013"/>
                  <a:gd name="T22" fmla="*/ 311 w 446"/>
                  <a:gd name="T23" fmla="*/ 368 h 1013"/>
                  <a:gd name="T24" fmla="*/ 287 w 446"/>
                  <a:gd name="T25" fmla="*/ 322 h 1013"/>
                  <a:gd name="T26" fmla="*/ 260 w 446"/>
                  <a:gd name="T27" fmla="*/ 277 h 1013"/>
                  <a:gd name="T28" fmla="*/ 231 w 446"/>
                  <a:gd name="T29" fmla="*/ 233 h 1013"/>
                  <a:gd name="T30" fmla="*/ 199 w 446"/>
                  <a:gd name="T31" fmla="*/ 191 h 1013"/>
                  <a:gd name="T32" fmla="*/ 164 w 446"/>
                  <a:gd name="T33" fmla="*/ 149 h 1013"/>
                  <a:gd name="T34" fmla="*/ 127 w 446"/>
                  <a:gd name="T35" fmla="*/ 110 h 1013"/>
                  <a:gd name="T36" fmla="*/ 87 w 446"/>
                  <a:gd name="T37" fmla="*/ 71 h 1013"/>
                  <a:gd name="T38" fmla="*/ 45 w 446"/>
                  <a:gd name="T39" fmla="*/ 35 h 1013"/>
                  <a:gd name="T40" fmla="*/ 0 w 446"/>
                  <a:gd name="T41" fmla="*/ 0 h 1013"/>
                  <a:gd name="T42" fmla="*/ 50 w 446"/>
                  <a:gd name="T43" fmla="*/ 35 h 1013"/>
                  <a:gd name="T44" fmla="*/ 97 w 446"/>
                  <a:gd name="T45" fmla="*/ 72 h 1013"/>
                  <a:gd name="T46" fmla="*/ 142 w 446"/>
                  <a:gd name="T47" fmla="*/ 112 h 1013"/>
                  <a:gd name="T48" fmla="*/ 182 w 446"/>
                  <a:gd name="T49" fmla="*/ 154 h 1013"/>
                  <a:gd name="T50" fmla="*/ 220 w 446"/>
                  <a:gd name="T51" fmla="*/ 197 h 1013"/>
                  <a:gd name="T52" fmla="*/ 256 w 446"/>
                  <a:gd name="T53" fmla="*/ 243 h 1013"/>
                  <a:gd name="T54" fmla="*/ 287 w 446"/>
                  <a:gd name="T55" fmla="*/ 290 h 1013"/>
                  <a:gd name="T56" fmla="*/ 316 w 446"/>
                  <a:gd name="T57" fmla="*/ 338 h 1013"/>
                  <a:gd name="T58" fmla="*/ 342 w 446"/>
                  <a:gd name="T59" fmla="*/ 388 h 1013"/>
                  <a:gd name="T60" fmla="*/ 365 w 446"/>
                  <a:gd name="T61" fmla="*/ 438 h 1013"/>
                  <a:gd name="T62" fmla="*/ 386 w 446"/>
                  <a:gd name="T63" fmla="*/ 490 h 1013"/>
                  <a:gd name="T64" fmla="*/ 402 w 446"/>
                  <a:gd name="T65" fmla="*/ 541 h 1013"/>
                  <a:gd name="T66" fmla="*/ 417 w 446"/>
                  <a:gd name="T67" fmla="*/ 594 h 1013"/>
                  <a:gd name="T68" fmla="*/ 428 w 446"/>
                  <a:gd name="T69" fmla="*/ 646 h 1013"/>
                  <a:gd name="T70" fmla="*/ 437 w 446"/>
                  <a:gd name="T71" fmla="*/ 699 h 1013"/>
                  <a:gd name="T72" fmla="*/ 443 w 446"/>
                  <a:gd name="T73" fmla="*/ 753 h 1013"/>
                  <a:gd name="T74" fmla="*/ 446 w 446"/>
                  <a:gd name="T75" fmla="*/ 820 h 1013"/>
                  <a:gd name="T76" fmla="*/ 444 w 446"/>
                  <a:gd name="T77" fmla="*/ 886 h 1013"/>
                  <a:gd name="T78" fmla="*/ 438 w 446"/>
                  <a:gd name="T79" fmla="*/ 951 h 1013"/>
                  <a:gd name="T80" fmla="*/ 428 w 446"/>
                  <a:gd name="T81" fmla="*/ 101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1013">
                    <a:moveTo>
                      <a:pt x="428" y="1013"/>
                    </a:moveTo>
                    <a:lnTo>
                      <a:pt x="381" y="1004"/>
                    </a:lnTo>
                    <a:lnTo>
                      <a:pt x="389" y="969"/>
                    </a:lnTo>
                    <a:lnTo>
                      <a:pt x="396" y="933"/>
                    </a:lnTo>
                    <a:lnTo>
                      <a:pt x="401" y="896"/>
                    </a:lnTo>
                    <a:lnTo>
                      <a:pt x="405" y="859"/>
                    </a:lnTo>
                    <a:lnTo>
                      <a:pt x="407" y="822"/>
                    </a:lnTo>
                    <a:lnTo>
                      <a:pt x="408" y="784"/>
                    </a:lnTo>
                    <a:lnTo>
                      <a:pt x="407" y="745"/>
                    </a:lnTo>
                    <a:lnTo>
                      <a:pt x="405" y="706"/>
                    </a:lnTo>
                    <a:lnTo>
                      <a:pt x="402" y="681"/>
                    </a:lnTo>
                    <a:lnTo>
                      <a:pt x="399" y="656"/>
                    </a:lnTo>
                    <a:lnTo>
                      <a:pt x="396" y="632"/>
                    </a:lnTo>
                    <a:lnTo>
                      <a:pt x="391" y="607"/>
                    </a:lnTo>
                    <a:lnTo>
                      <a:pt x="386" y="583"/>
                    </a:lnTo>
                    <a:lnTo>
                      <a:pt x="380" y="558"/>
                    </a:lnTo>
                    <a:lnTo>
                      <a:pt x="374" y="533"/>
                    </a:lnTo>
                    <a:lnTo>
                      <a:pt x="367" y="510"/>
                    </a:lnTo>
                    <a:lnTo>
                      <a:pt x="359" y="485"/>
                    </a:lnTo>
                    <a:lnTo>
                      <a:pt x="351" y="462"/>
                    </a:lnTo>
                    <a:lnTo>
                      <a:pt x="342" y="438"/>
                    </a:lnTo>
                    <a:lnTo>
                      <a:pt x="332" y="415"/>
                    </a:lnTo>
                    <a:lnTo>
                      <a:pt x="322" y="391"/>
                    </a:lnTo>
                    <a:lnTo>
                      <a:pt x="311" y="368"/>
                    </a:lnTo>
                    <a:lnTo>
                      <a:pt x="299" y="344"/>
                    </a:lnTo>
                    <a:lnTo>
                      <a:pt x="287" y="322"/>
                    </a:lnTo>
                    <a:lnTo>
                      <a:pt x="274" y="299"/>
                    </a:lnTo>
                    <a:lnTo>
                      <a:pt x="260" y="277"/>
                    </a:lnTo>
                    <a:lnTo>
                      <a:pt x="246" y="254"/>
                    </a:lnTo>
                    <a:lnTo>
                      <a:pt x="231" y="233"/>
                    </a:lnTo>
                    <a:lnTo>
                      <a:pt x="215" y="212"/>
                    </a:lnTo>
                    <a:lnTo>
                      <a:pt x="199" y="191"/>
                    </a:lnTo>
                    <a:lnTo>
                      <a:pt x="182" y="169"/>
                    </a:lnTo>
                    <a:lnTo>
                      <a:pt x="164" y="149"/>
                    </a:lnTo>
                    <a:lnTo>
                      <a:pt x="146" y="129"/>
                    </a:lnTo>
                    <a:lnTo>
                      <a:pt x="127" y="110"/>
                    </a:lnTo>
                    <a:lnTo>
                      <a:pt x="107" y="90"/>
                    </a:lnTo>
                    <a:lnTo>
                      <a:pt x="87" y="71"/>
                    </a:lnTo>
                    <a:lnTo>
                      <a:pt x="67" y="53"/>
                    </a:lnTo>
                    <a:lnTo>
                      <a:pt x="45" y="35"/>
                    </a:lnTo>
                    <a:lnTo>
                      <a:pt x="23" y="17"/>
                    </a:lnTo>
                    <a:lnTo>
                      <a:pt x="0" y="0"/>
                    </a:lnTo>
                    <a:lnTo>
                      <a:pt x="25" y="17"/>
                    </a:lnTo>
                    <a:lnTo>
                      <a:pt x="50" y="35"/>
                    </a:lnTo>
                    <a:lnTo>
                      <a:pt x="74" y="53"/>
                    </a:lnTo>
                    <a:lnTo>
                      <a:pt x="97" y="72"/>
                    </a:lnTo>
                    <a:lnTo>
                      <a:pt x="119" y="92"/>
                    </a:lnTo>
                    <a:lnTo>
                      <a:pt x="142" y="112"/>
                    </a:lnTo>
                    <a:lnTo>
                      <a:pt x="162" y="132"/>
                    </a:lnTo>
                    <a:lnTo>
                      <a:pt x="182" y="154"/>
                    </a:lnTo>
                    <a:lnTo>
                      <a:pt x="202" y="176"/>
                    </a:lnTo>
                    <a:lnTo>
                      <a:pt x="220" y="197"/>
                    </a:lnTo>
                    <a:lnTo>
                      <a:pt x="238" y="220"/>
                    </a:lnTo>
                    <a:lnTo>
                      <a:pt x="256" y="243"/>
                    </a:lnTo>
                    <a:lnTo>
                      <a:pt x="271" y="267"/>
                    </a:lnTo>
                    <a:lnTo>
                      <a:pt x="287" y="290"/>
                    </a:lnTo>
                    <a:lnTo>
                      <a:pt x="302" y="314"/>
                    </a:lnTo>
                    <a:lnTo>
                      <a:pt x="316" y="338"/>
                    </a:lnTo>
                    <a:lnTo>
                      <a:pt x="330" y="363"/>
                    </a:lnTo>
                    <a:lnTo>
                      <a:pt x="342" y="388"/>
                    </a:lnTo>
                    <a:lnTo>
                      <a:pt x="354" y="412"/>
                    </a:lnTo>
                    <a:lnTo>
                      <a:pt x="365" y="438"/>
                    </a:lnTo>
                    <a:lnTo>
                      <a:pt x="376" y="464"/>
                    </a:lnTo>
                    <a:lnTo>
                      <a:pt x="386" y="490"/>
                    </a:lnTo>
                    <a:lnTo>
                      <a:pt x="395" y="515"/>
                    </a:lnTo>
                    <a:lnTo>
                      <a:pt x="402" y="541"/>
                    </a:lnTo>
                    <a:lnTo>
                      <a:pt x="410" y="568"/>
                    </a:lnTo>
                    <a:lnTo>
                      <a:pt x="417" y="594"/>
                    </a:lnTo>
                    <a:lnTo>
                      <a:pt x="423" y="621"/>
                    </a:lnTo>
                    <a:lnTo>
                      <a:pt x="428" y="646"/>
                    </a:lnTo>
                    <a:lnTo>
                      <a:pt x="433" y="673"/>
                    </a:lnTo>
                    <a:lnTo>
                      <a:pt x="437" y="699"/>
                    </a:lnTo>
                    <a:lnTo>
                      <a:pt x="439" y="726"/>
                    </a:lnTo>
                    <a:lnTo>
                      <a:pt x="443" y="753"/>
                    </a:lnTo>
                    <a:lnTo>
                      <a:pt x="445" y="786"/>
                    </a:lnTo>
                    <a:lnTo>
                      <a:pt x="446" y="820"/>
                    </a:lnTo>
                    <a:lnTo>
                      <a:pt x="445" y="854"/>
                    </a:lnTo>
                    <a:lnTo>
                      <a:pt x="444" y="886"/>
                    </a:lnTo>
                    <a:lnTo>
                      <a:pt x="442" y="918"/>
                    </a:lnTo>
                    <a:lnTo>
                      <a:pt x="438" y="951"/>
                    </a:lnTo>
                    <a:lnTo>
                      <a:pt x="434" y="982"/>
                    </a:lnTo>
                    <a:lnTo>
                      <a:pt x="428" y="1013"/>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78"/>
              <p:cNvSpPr/>
              <p:nvPr/>
            </p:nvSpPr>
            <p:spPr bwMode="auto">
              <a:xfrm>
                <a:off x="842" y="2765"/>
                <a:ext cx="8" cy="7"/>
              </a:xfrm>
              <a:custGeom>
                <a:avLst/>
                <a:gdLst>
                  <a:gd name="T0" fmla="*/ 11 w 55"/>
                  <a:gd name="T1" fmla="*/ 0 h 53"/>
                  <a:gd name="T2" fmla="*/ 55 w 55"/>
                  <a:gd name="T3" fmla="*/ 9 h 53"/>
                  <a:gd name="T4" fmla="*/ 54 w 55"/>
                  <a:gd name="T5" fmla="*/ 20 h 53"/>
                  <a:gd name="T6" fmla="*/ 52 w 55"/>
                  <a:gd name="T7" fmla="*/ 31 h 53"/>
                  <a:gd name="T8" fmla="*/ 50 w 55"/>
                  <a:gd name="T9" fmla="*/ 42 h 53"/>
                  <a:gd name="T10" fmla="*/ 48 w 55"/>
                  <a:gd name="T11" fmla="*/ 53 h 53"/>
                  <a:gd name="T12" fmla="*/ 0 w 55"/>
                  <a:gd name="T13" fmla="*/ 43 h 53"/>
                  <a:gd name="T14" fmla="*/ 2 w 55"/>
                  <a:gd name="T15" fmla="*/ 33 h 53"/>
                  <a:gd name="T16" fmla="*/ 5 w 55"/>
                  <a:gd name="T17" fmla="*/ 22 h 53"/>
                  <a:gd name="T18" fmla="*/ 7 w 55"/>
                  <a:gd name="T19" fmla="*/ 10 h 53"/>
                  <a:gd name="T20" fmla="*/ 11 w 55"/>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3">
                    <a:moveTo>
                      <a:pt x="11" y="0"/>
                    </a:moveTo>
                    <a:lnTo>
                      <a:pt x="55" y="9"/>
                    </a:lnTo>
                    <a:lnTo>
                      <a:pt x="54" y="20"/>
                    </a:lnTo>
                    <a:lnTo>
                      <a:pt x="52" y="31"/>
                    </a:lnTo>
                    <a:lnTo>
                      <a:pt x="50" y="42"/>
                    </a:lnTo>
                    <a:lnTo>
                      <a:pt x="48" y="53"/>
                    </a:lnTo>
                    <a:lnTo>
                      <a:pt x="0" y="43"/>
                    </a:lnTo>
                    <a:lnTo>
                      <a:pt x="2" y="33"/>
                    </a:lnTo>
                    <a:lnTo>
                      <a:pt x="5" y="22"/>
                    </a:lnTo>
                    <a:lnTo>
                      <a:pt x="7" y="10"/>
                    </a:lnTo>
                    <a:lnTo>
                      <a:pt x="1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79"/>
              <p:cNvSpPr/>
              <p:nvPr/>
            </p:nvSpPr>
            <p:spPr bwMode="auto">
              <a:xfrm>
                <a:off x="841" y="2768"/>
                <a:ext cx="9" cy="7"/>
              </a:xfrm>
              <a:custGeom>
                <a:avLst/>
                <a:gdLst>
                  <a:gd name="T0" fmla="*/ 12 w 59"/>
                  <a:gd name="T1" fmla="*/ 0 h 52"/>
                  <a:gd name="T2" fmla="*/ 59 w 59"/>
                  <a:gd name="T3" fmla="*/ 9 h 52"/>
                  <a:gd name="T4" fmla="*/ 57 w 59"/>
                  <a:gd name="T5" fmla="*/ 20 h 52"/>
                  <a:gd name="T6" fmla="*/ 55 w 59"/>
                  <a:gd name="T7" fmla="*/ 31 h 52"/>
                  <a:gd name="T8" fmla="*/ 51 w 59"/>
                  <a:gd name="T9" fmla="*/ 41 h 52"/>
                  <a:gd name="T10" fmla="*/ 49 w 59"/>
                  <a:gd name="T11" fmla="*/ 52 h 52"/>
                  <a:gd name="T12" fmla="*/ 0 w 59"/>
                  <a:gd name="T13" fmla="*/ 42 h 52"/>
                  <a:gd name="T14" fmla="*/ 3 w 59"/>
                  <a:gd name="T15" fmla="*/ 32 h 52"/>
                  <a:gd name="T16" fmla="*/ 7 w 59"/>
                  <a:gd name="T17" fmla="*/ 21 h 52"/>
                  <a:gd name="T18" fmla="*/ 9 w 59"/>
                  <a:gd name="T19" fmla="*/ 11 h 52"/>
                  <a:gd name="T20" fmla="*/ 12 w 5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2">
                    <a:moveTo>
                      <a:pt x="12" y="0"/>
                    </a:moveTo>
                    <a:lnTo>
                      <a:pt x="59" y="9"/>
                    </a:lnTo>
                    <a:lnTo>
                      <a:pt x="57" y="20"/>
                    </a:lnTo>
                    <a:lnTo>
                      <a:pt x="55" y="31"/>
                    </a:lnTo>
                    <a:lnTo>
                      <a:pt x="51" y="41"/>
                    </a:lnTo>
                    <a:lnTo>
                      <a:pt x="49" y="52"/>
                    </a:lnTo>
                    <a:lnTo>
                      <a:pt x="0" y="42"/>
                    </a:lnTo>
                    <a:lnTo>
                      <a:pt x="3" y="32"/>
                    </a:lnTo>
                    <a:lnTo>
                      <a:pt x="7" y="21"/>
                    </a:lnTo>
                    <a:lnTo>
                      <a:pt x="9" y="11"/>
                    </a:lnTo>
                    <a:lnTo>
                      <a:pt x="12"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80"/>
              <p:cNvSpPr/>
              <p:nvPr/>
            </p:nvSpPr>
            <p:spPr bwMode="auto">
              <a:xfrm>
                <a:off x="840" y="2771"/>
                <a:ext cx="9" cy="7"/>
              </a:xfrm>
              <a:custGeom>
                <a:avLst/>
                <a:gdLst>
                  <a:gd name="T0" fmla="*/ 14 w 62"/>
                  <a:gd name="T1" fmla="*/ 0 h 52"/>
                  <a:gd name="T2" fmla="*/ 62 w 62"/>
                  <a:gd name="T3" fmla="*/ 10 h 52"/>
                  <a:gd name="T4" fmla="*/ 58 w 62"/>
                  <a:gd name="T5" fmla="*/ 20 h 52"/>
                  <a:gd name="T6" fmla="*/ 56 w 62"/>
                  <a:gd name="T7" fmla="*/ 31 h 52"/>
                  <a:gd name="T8" fmla="*/ 53 w 62"/>
                  <a:gd name="T9" fmla="*/ 41 h 52"/>
                  <a:gd name="T10" fmla="*/ 50 w 62"/>
                  <a:gd name="T11" fmla="*/ 52 h 52"/>
                  <a:gd name="T12" fmla="*/ 0 w 62"/>
                  <a:gd name="T13" fmla="*/ 42 h 52"/>
                  <a:gd name="T14" fmla="*/ 3 w 62"/>
                  <a:gd name="T15" fmla="*/ 32 h 52"/>
                  <a:gd name="T16" fmla="*/ 7 w 62"/>
                  <a:gd name="T17" fmla="*/ 21 h 52"/>
                  <a:gd name="T18" fmla="*/ 10 w 62"/>
                  <a:gd name="T19" fmla="*/ 11 h 52"/>
                  <a:gd name="T20" fmla="*/ 14 w 62"/>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2">
                    <a:moveTo>
                      <a:pt x="14" y="0"/>
                    </a:moveTo>
                    <a:lnTo>
                      <a:pt x="62" y="10"/>
                    </a:lnTo>
                    <a:lnTo>
                      <a:pt x="58" y="20"/>
                    </a:lnTo>
                    <a:lnTo>
                      <a:pt x="56" y="31"/>
                    </a:lnTo>
                    <a:lnTo>
                      <a:pt x="53" y="41"/>
                    </a:lnTo>
                    <a:lnTo>
                      <a:pt x="50" y="52"/>
                    </a:lnTo>
                    <a:lnTo>
                      <a:pt x="0" y="42"/>
                    </a:lnTo>
                    <a:lnTo>
                      <a:pt x="3" y="32"/>
                    </a:lnTo>
                    <a:lnTo>
                      <a:pt x="7" y="21"/>
                    </a:lnTo>
                    <a:lnTo>
                      <a:pt x="10" y="11"/>
                    </a:lnTo>
                    <a:lnTo>
                      <a:pt x="14"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81"/>
              <p:cNvSpPr/>
              <p:nvPr/>
            </p:nvSpPr>
            <p:spPr bwMode="auto">
              <a:xfrm>
                <a:off x="839" y="2774"/>
                <a:ext cx="9" cy="7"/>
              </a:xfrm>
              <a:custGeom>
                <a:avLst/>
                <a:gdLst>
                  <a:gd name="T0" fmla="*/ 15 w 64"/>
                  <a:gd name="T1" fmla="*/ 0 h 53"/>
                  <a:gd name="T2" fmla="*/ 64 w 64"/>
                  <a:gd name="T3" fmla="*/ 10 h 53"/>
                  <a:gd name="T4" fmla="*/ 61 w 64"/>
                  <a:gd name="T5" fmla="*/ 21 h 53"/>
                  <a:gd name="T6" fmla="*/ 58 w 64"/>
                  <a:gd name="T7" fmla="*/ 31 h 53"/>
                  <a:gd name="T8" fmla="*/ 55 w 64"/>
                  <a:gd name="T9" fmla="*/ 43 h 53"/>
                  <a:gd name="T10" fmla="*/ 52 w 64"/>
                  <a:gd name="T11" fmla="*/ 53 h 53"/>
                  <a:gd name="T12" fmla="*/ 0 w 64"/>
                  <a:gd name="T13" fmla="*/ 43 h 53"/>
                  <a:gd name="T14" fmla="*/ 5 w 64"/>
                  <a:gd name="T15" fmla="*/ 33 h 53"/>
                  <a:gd name="T16" fmla="*/ 8 w 64"/>
                  <a:gd name="T17" fmla="*/ 21 h 53"/>
                  <a:gd name="T18" fmla="*/ 11 w 64"/>
                  <a:gd name="T19" fmla="*/ 11 h 53"/>
                  <a:gd name="T20" fmla="*/ 15 w 64"/>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15" y="0"/>
                    </a:moveTo>
                    <a:lnTo>
                      <a:pt x="64" y="10"/>
                    </a:lnTo>
                    <a:lnTo>
                      <a:pt x="61" y="21"/>
                    </a:lnTo>
                    <a:lnTo>
                      <a:pt x="58" y="31"/>
                    </a:lnTo>
                    <a:lnTo>
                      <a:pt x="55" y="43"/>
                    </a:lnTo>
                    <a:lnTo>
                      <a:pt x="52" y="53"/>
                    </a:lnTo>
                    <a:lnTo>
                      <a:pt x="0" y="43"/>
                    </a:lnTo>
                    <a:lnTo>
                      <a:pt x="5" y="33"/>
                    </a:lnTo>
                    <a:lnTo>
                      <a:pt x="8" y="21"/>
                    </a:lnTo>
                    <a:lnTo>
                      <a:pt x="11" y="11"/>
                    </a:lnTo>
                    <a:lnTo>
                      <a:pt x="15"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82"/>
              <p:cNvSpPr/>
              <p:nvPr/>
            </p:nvSpPr>
            <p:spPr bwMode="auto">
              <a:xfrm>
                <a:off x="838" y="2777"/>
                <a:ext cx="9" cy="7"/>
              </a:xfrm>
              <a:custGeom>
                <a:avLst/>
                <a:gdLst>
                  <a:gd name="T0" fmla="*/ 16 w 66"/>
                  <a:gd name="T1" fmla="*/ 0 h 53"/>
                  <a:gd name="T2" fmla="*/ 66 w 66"/>
                  <a:gd name="T3" fmla="*/ 10 h 53"/>
                  <a:gd name="T4" fmla="*/ 63 w 66"/>
                  <a:gd name="T5" fmla="*/ 22 h 53"/>
                  <a:gd name="T6" fmla="*/ 60 w 66"/>
                  <a:gd name="T7" fmla="*/ 32 h 53"/>
                  <a:gd name="T8" fmla="*/ 56 w 66"/>
                  <a:gd name="T9" fmla="*/ 43 h 53"/>
                  <a:gd name="T10" fmla="*/ 53 w 66"/>
                  <a:gd name="T11" fmla="*/ 53 h 53"/>
                  <a:gd name="T12" fmla="*/ 0 w 66"/>
                  <a:gd name="T13" fmla="*/ 43 h 53"/>
                  <a:gd name="T14" fmla="*/ 5 w 66"/>
                  <a:gd name="T15" fmla="*/ 33 h 53"/>
                  <a:gd name="T16" fmla="*/ 8 w 66"/>
                  <a:gd name="T17" fmla="*/ 22 h 53"/>
                  <a:gd name="T18" fmla="*/ 13 w 66"/>
                  <a:gd name="T19" fmla="*/ 12 h 53"/>
                  <a:gd name="T20" fmla="*/ 16 w 66"/>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3">
                    <a:moveTo>
                      <a:pt x="16" y="0"/>
                    </a:moveTo>
                    <a:lnTo>
                      <a:pt x="66" y="10"/>
                    </a:lnTo>
                    <a:lnTo>
                      <a:pt x="63" y="22"/>
                    </a:lnTo>
                    <a:lnTo>
                      <a:pt x="60" y="32"/>
                    </a:lnTo>
                    <a:lnTo>
                      <a:pt x="56" y="43"/>
                    </a:lnTo>
                    <a:lnTo>
                      <a:pt x="53" y="53"/>
                    </a:lnTo>
                    <a:lnTo>
                      <a:pt x="0" y="43"/>
                    </a:lnTo>
                    <a:lnTo>
                      <a:pt x="5" y="33"/>
                    </a:lnTo>
                    <a:lnTo>
                      <a:pt x="8" y="22"/>
                    </a:lnTo>
                    <a:lnTo>
                      <a:pt x="13" y="12"/>
                    </a:lnTo>
                    <a:lnTo>
                      <a:pt x="16"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83"/>
              <p:cNvSpPr/>
              <p:nvPr/>
            </p:nvSpPr>
            <p:spPr bwMode="auto">
              <a:xfrm>
                <a:off x="837" y="2780"/>
                <a:ext cx="9" cy="7"/>
              </a:xfrm>
              <a:custGeom>
                <a:avLst/>
                <a:gdLst>
                  <a:gd name="T0" fmla="*/ 17 w 69"/>
                  <a:gd name="T1" fmla="*/ 0 h 52"/>
                  <a:gd name="T2" fmla="*/ 69 w 69"/>
                  <a:gd name="T3" fmla="*/ 10 h 52"/>
                  <a:gd name="T4" fmla="*/ 65 w 69"/>
                  <a:gd name="T5" fmla="*/ 21 h 52"/>
                  <a:gd name="T6" fmla="*/ 62 w 69"/>
                  <a:gd name="T7" fmla="*/ 31 h 52"/>
                  <a:gd name="T8" fmla="*/ 58 w 69"/>
                  <a:gd name="T9" fmla="*/ 42 h 52"/>
                  <a:gd name="T10" fmla="*/ 54 w 69"/>
                  <a:gd name="T11" fmla="*/ 52 h 52"/>
                  <a:gd name="T12" fmla="*/ 0 w 69"/>
                  <a:gd name="T13" fmla="*/ 42 h 52"/>
                  <a:gd name="T14" fmla="*/ 5 w 69"/>
                  <a:gd name="T15" fmla="*/ 31 h 52"/>
                  <a:gd name="T16" fmla="*/ 9 w 69"/>
                  <a:gd name="T17" fmla="*/ 21 h 52"/>
                  <a:gd name="T18" fmla="*/ 14 w 69"/>
                  <a:gd name="T19" fmla="*/ 11 h 52"/>
                  <a:gd name="T20" fmla="*/ 17 w 6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52">
                    <a:moveTo>
                      <a:pt x="17" y="0"/>
                    </a:moveTo>
                    <a:lnTo>
                      <a:pt x="69" y="10"/>
                    </a:lnTo>
                    <a:lnTo>
                      <a:pt x="65" y="21"/>
                    </a:lnTo>
                    <a:lnTo>
                      <a:pt x="62" y="31"/>
                    </a:lnTo>
                    <a:lnTo>
                      <a:pt x="58" y="42"/>
                    </a:lnTo>
                    <a:lnTo>
                      <a:pt x="54" y="52"/>
                    </a:lnTo>
                    <a:lnTo>
                      <a:pt x="0" y="42"/>
                    </a:lnTo>
                    <a:lnTo>
                      <a:pt x="5" y="31"/>
                    </a:lnTo>
                    <a:lnTo>
                      <a:pt x="9" y="21"/>
                    </a:lnTo>
                    <a:lnTo>
                      <a:pt x="14" y="11"/>
                    </a:lnTo>
                    <a:lnTo>
                      <a:pt x="1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84"/>
              <p:cNvSpPr/>
              <p:nvPr/>
            </p:nvSpPr>
            <p:spPr bwMode="auto">
              <a:xfrm>
                <a:off x="835" y="2783"/>
                <a:ext cx="10" cy="7"/>
              </a:xfrm>
              <a:custGeom>
                <a:avLst/>
                <a:gdLst>
                  <a:gd name="T0" fmla="*/ 17 w 70"/>
                  <a:gd name="T1" fmla="*/ 0 h 53"/>
                  <a:gd name="T2" fmla="*/ 70 w 70"/>
                  <a:gd name="T3" fmla="*/ 10 h 53"/>
                  <a:gd name="T4" fmla="*/ 66 w 70"/>
                  <a:gd name="T5" fmla="*/ 21 h 53"/>
                  <a:gd name="T6" fmla="*/ 62 w 70"/>
                  <a:gd name="T7" fmla="*/ 31 h 53"/>
                  <a:gd name="T8" fmla="*/ 58 w 70"/>
                  <a:gd name="T9" fmla="*/ 41 h 53"/>
                  <a:gd name="T10" fmla="*/ 54 w 70"/>
                  <a:gd name="T11" fmla="*/ 53 h 53"/>
                  <a:gd name="T12" fmla="*/ 0 w 70"/>
                  <a:gd name="T13" fmla="*/ 41 h 53"/>
                  <a:gd name="T14" fmla="*/ 4 w 70"/>
                  <a:gd name="T15" fmla="*/ 31 h 53"/>
                  <a:gd name="T16" fmla="*/ 8 w 70"/>
                  <a:gd name="T17" fmla="*/ 21 h 53"/>
                  <a:gd name="T18" fmla="*/ 13 w 70"/>
                  <a:gd name="T19" fmla="*/ 10 h 53"/>
                  <a:gd name="T20" fmla="*/ 17 w 7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53">
                    <a:moveTo>
                      <a:pt x="17" y="0"/>
                    </a:moveTo>
                    <a:lnTo>
                      <a:pt x="70" y="10"/>
                    </a:lnTo>
                    <a:lnTo>
                      <a:pt x="66" y="21"/>
                    </a:lnTo>
                    <a:lnTo>
                      <a:pt x="62" y="31"/>
                    </a:lnTo>
                    <a:lnTo>
                      <a:pt x="58" y="41"/>
                    </a:lnTo>
                    <a:lnTo>
                      <a:pt x="54" y="53"/>
                    </a:lnTo>
                    <a:lnTo>
                      <a:pt x="0" y="41"/>
                    </a:lnTo>
                    <a:lnTo>
                      <a:pt x="4" y="31"/>
                    </a:lnTo>
                    <a:lnTo>
                      <a:pt x="8" y="21"/>
                    </a:lnTo>
                    <a:lnTo>
                      <a:pt x="13" y="10"/>
                    </a:lnTo>
                    <a:lnTo>
                      <a:pt x="1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85"/>
              <p:cNvSpPr/>
              <p:nvPr/>
            </p:nvSpPr>
            <p:spPr bwMode="auto">
              <a:xfrm>
                <a:off x="834" y="2786"/>
                <a:ext cx="10" cy="7"/>
              </a:xfrm>
              <a:custGeom>
                <a:avLst/>
                <a:gdLst>
                  <a:gd name="T0" fmla="*/ 19 w 73"/>
                  <a:gd name="T1" fmla="*/ 0 h 52"/>
                  <a:gd name="T2" fmla="*/ 73 w 73"/>
                  <a:gd name="T3" fmla="*/ 10 h 52"/>
                  <a:gd name="T4" fmla="*/ 69 w 73"/>
                  <a:gd name="T5" fmla="*/ 20 h 52"/>
                  <a:gd name="T6" fmla="*/ 65 w 73"/>
                  <a:gd name="T7" fmla="*/ 32 h 52"/>
                  <a:gd name="T8" fmla="*/ 61 w 73"/>
                  <a:gd name="T9" fmla="*/ 42 h 52"/>
                  <a:gd name="T10" fmla="*/ 56 w 73"/>
                  <a:gd name="T11" fmla="*/ 52 h 52"/>
                  <a:gd name="T12" fmla="*/ 0 w 73"/>
                  <a:gd name="T13" fmla="*/ 42 h 52"/>
                  <a:gd name="T14" fmla="*/ 6 w 73"/>
                  <a:gd name="T15" fmla="*/ 30 h 52"/>
                  <a:gd name="T16" fmla="*/ 11 w 73"/>
                  <a:gd name="T17" fmla="*/ 20 h 52"/>
                  <a:gd name="T18" fmla="*/ 15 w 73"/>
                  <a:gd name="T19" fmla="*/ 10 h 52"/>
                  <a:gd name="T20" fmla="*/ 19 w 7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52">
                    <a:moveTo>
                      <a:pt x="19" y="0"/>
                    </a:moveTo>
                    <a:lnTo>
                      <a:pt x="73" y="10"/>
                    </a:lnTo>
                    <a:lnTo>
                      <a:pt x="69" y="20"/>
                    </a:lnTo>
                    <a:lnTo>
                      <a:pt x="65" y="32"/>
                    </a:lnTo>
                    <a:lnTo>
                      <a:pt x="61" y="42"/>
                    </a:lnTo>
                    <a:lnTo>
                      <a:pt x="56" y="52"/>
                    </a:lnTo>
                    <a:lnTo>
                      <a:pt x="0" y="42"/>
                    </a:lnTo>
                    <a:lnTo>
                      <a:pt x="6" y="30"/>
                    </a:lnTo>
                    <a:lnTo>
                      <a:pt x="11" y="20"/>
                    </a:lnTo>
                    <a:lnTo>
                      <a:pt x="15" y="10"/>
                    </a:lnTo>
                    <a:lnTo>
                      <a:pt x="19"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86"/>
              <p:cNvSpPr/>
              <p:nvPr/>
            </p:nvSpPr>
            <p:spPr bwMode="auto">
              <a:xfrm>
                <a:off x="832" y="2789"/>
                <a:ext cx="11" cy="7"/>
              </a:xfrm>
              <a:custGeom>
                <a:avLst/>
                <a:gdLst>
                  <a:gd name="T0" fmla="*/ 21 w 75"/>
                  <a:gd name="T1" fmla="*/ 0 h 53"/>
                  <a:gd name="T2" fmla="*/ 75 w 75"/>
                  <a:gd name="T3" fmla="*/ 12 h 53"/>
                  <a:gd name="T4" fmla="*/ 71 w 75"/>
                  <a:gd name="T5" fmla="*/ 22 h 53"/>
                  <a:gd name="T6" fmla="*/ 66 w 75"/>
                  <a:gd name="T7" fmla="*/ 32 h 53"/>
                  <a:gd name="T8" fmla="*/ 62 w 75"/>
                  <a:gd name="T9" fmla="*/ 43 h 53"/>
                  <a:gd name="T10" fmla="*/ 56 w 75"/>
                  <a:gd name="T11" fmla="*/ 53 h 53"/>
                  <a:gd name="T12" fmla="*/ 0 w 75"/>
                  <a:gd name="T13" fmla="*/ 42 h 53"/>
                  <a:gd name="T14" fmla="*/ 6 w 75"/>
                  <a:gd name="T15" fmla="*/ 32 h 53"/>
                  <a:gd name="T16" fmla="*/ 10 w 75"/>
                  <a:gd name="T17" fmla="*/ 22 h 53"/>
                  <a:gd name="T18" fmla="*/ 16 w 75"/>
                  <a:gd name="T19" fmla="*/ 10 h 53"/>
                  <a:gd name="T20" fmla="*/ 21 w 75"/>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53">
                    <a:moveTo>
                      <a:pt x="21" y="0"/>
                    </a:moveTo>
                    <a:lnTo>
                      <a:pt x="75" y="12"/>
                    </a:lnTo>
                    <a:lnTo>
                      <a:pt x="71" y="22"/>
                    </a:lnTo>
                    <a:lnTo>
                      <a:pt x="66" y="32"/>
                    </a:lnTo>
                    <a:lnTo>
                      <a:pt x="62" y="43"/>
                    </a:lnTo>
                    <a:lnTo>
                      <a:pt x="56" y="53"/>
                    </a:lnTo>
                    <a:lnTo>
                      <a:pt x="0" y="42"/>
                    </a:lnTo>
                    <a:lnTo>
                      <a:pt x="6" y="32"/>
                    </a:lnTo>
                    <a:lnTo>
                      <a:pt x="10" y="22"/>
                    </a:lnTo>
                    <a:lnTo>
                      <a:pt x="16" y="10"/>
                    </a:lnTo>
                    <a:lnTo>
                      <a:pt x="2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87"/>
              <p:cNvSpPr/>
              <p:nvPr/>
            </p:nvSpPr>
            <p:spPr bwMode="auto">
              <a:xfrm>
                <a:off x="831" y="2792"/>
                <a:ext cx="11" cy="7"/>
              </a:xfrm>
              <a:custGeom>
                <a:avLst/>
                <a:gdLst>
                  <a:gd name="T0" fmla="*/ 21 w 77"/>
                  <a:gd name="T1" fmla="*/ 0 h 51"/>
                  <a:gd name="T2" fmla="*/ 77 w 77"/>
                  <a:gd name="T3" fmla="*/ 10 h 51"/>
                  <a:gd name="T4" fmla="*/ 73 w 77"/>
                  <a:gd name="T5" fmla="*/ 21 h 51"/>
                  <a:gd name="T6" fmla="*/ 67 w 77"/>
                  <a:gd name="T7" fmla="*/ 31 h 51"/>
                  <a:gd name="T8" fmla="*/ 63 w 77"/>
                  <a:gd name="T9" fmla="*/ 41 h 51"/>
                  <a:gd name="T10" fmla="*/ 58 w 77"/>
                  <a:gd name="T11" fmla="*/ 51 h 51"/>
                  <a:gd name="T12" fmla="*/ 0 w 77"/>
                  <a:gd name="T13" fmla="*/ 40 h 51"/>
                  <a:gd name="T14" fmla="*/ 6 w 77"/>
                  <a:gd name="T15" fmla="*/ 30 h 51"/>
                  <a:gd name="T16" fmla="*/ 11 w 77"/>
                  <a:gd name="T17" fmla="*/ 20 h 51"/>
                  <a:gd name="T18" fmla="*/ 17 w 77"/>
                  <a:gd name="T19" fmla="*/ 10 h 51"/>
                  <a:gd name="T20" fmla="*/ 21 w 77"/>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51">
                    <a:moveTo>
                      <a:pt x="21" y="0"/>
                    </a:moveTo>
                    <a:lnTo>
                      <a:pt x="77" y="10"/>
                    </a:lnTo>
                    <a:lnTo>
                      <a:pt x="73" y="21"/>
                    </a:lnTo>
                    <a:lnTo>
                      <a:pt x="67" y="31"/>
                    </a:lnTo>
                    <a:lnTo>
                      <a:pt x="63" y="41"/>
                    </a:lnTo>
                    <a:lnTo>
                      <a:pt x="58" y="51"/>
                    </a:lnTo>
                    <a:lnTo>
                      <a:pt x="0" y="40"/>
                    </a:lnTo>
                    <a:lnTo>
                      <a:pt x="6" y="30"/>
                    </a:lnTo>
                    <a:lnTo>
                      <a:pt x="11" y="20"/>
                    </a:lnTo>
                    <a:lnTo>
                      <a:pt x="17" y="10"/>
                    </a:lnTo>
                    <a:lnTo>
                      <a:pt x="2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88"/>
              <p:cNvSpPr/>
              <p:nvPr/>
            </p:nvSpPr>
            <p:spPr bwMode="auto">
              <a:xfrm>
                <a:off x="829" y="2795"/>
                <a:ext cx="11" cy="7"/>
              </a:xfrm>
              <a:custGeom>
                <a:avLst/>
                <a:gdLst>
                  <a:gd name="T0" fmla="*/ 23 w 79"/>
                  <a:gd name="T1" fmla="*/ 0 h 52"/>
                  <a:gd name="T2" fmla="*/ 79 w 79"/>
                  <a:gd name="T3" fmla="*/ 11 h 52"/>
                  <a:gd name="T4" fmla="*/ 75 w 79"/>
                  <a:gd name="T5" fmla="*/ 21 h 52"/>
                  <a:gd name="T6" fmla="*/ 69 w 79"/>
                  <a:gd name="T7" fmla="*/ 31 h 52"/>
                  <a:gd name="T8" fmla="*/ 65 w 79"/>
                  <a:gd name="T9" fmla="*/ 42 h 52"/>
                  <a:gd name="T10" fmla="*/ 59 w 79"/>
                  <a:gd name="T11" fmla="*/ 52 h 52"/>
                  <a:gd name="T12" fmla="*/ 0 w 79"/>
                  <a:gd name="T13" fmla="*/ 40 h 52"/>
                  <a:gd name="T14" fmla="*/ 7 w 79"/>
                  <a:gd name="T15" fmla="*/ 30 h 52"/>
                  <a:gd name="T16" fmla="*/ 12 w 79"/>
                  <a:gd name="T17" fmla="*/ 20 h 52"/>
                  <a:gd name="T18" fmla="*/ 18 w 79"/>
                  <a:gd name="T19" fmla="*/ 10 h 52"/>
                  <a:gd name="T20" fmla="*/ 23 w 7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2">
                    <a:moveTo>
                      <a:pt x="23" y="0"/>
                    </a:moveTo>
                    <a:lnTo>
                      <a:pt x="79" y="11"/>
                    </a:lnTo>
                    <a:lnTo>
                      <a:pt x="75" y="21"/>
                    </a:lnTo>
                    <a:lnTo>
                      <a:pt x="69" y="31"/>
                    </a:lnTo>
                    <a:lnTo>
                      <a:pt x="65" y="42"/>
                    </a:lnTo>
                    <a:lnTo>
                      <a:pt x="59" y="52"/>
                    </a:lnTo>
                    <a:lnTo>
                      <a:pt x="0" y="40"/>
                    </a:lnTo>
                    <a:lnTo>
                      <a:pt x="7" y="30"/>
                    </a:lnTo>
                    <a:lnTo>
                      <a:pt x="12" y="20"/>
                    </a:lnTo>
                    <a:lnTo>
                      <a:pt x="18" y="10"/>
                    </a:lnTo>
                    <a:lnTo>
                      <a:pt x="23"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89"/>
              <p:cNvSpPr/>
              <p:nvPr/>
            </p:nvSpPr>
            <p:spPr bwMode="auto">
              <a:xfrm>
                <a:off x="827" y="2798"/>
                <a:ext cx="12" cy="7"/>
              </a:xfrm>
              <a:custGeom>
                <a:avLst/>
                <a:gdLst>
                  <a:gd name="T0" fmla="*/ 24 w 82"/>
                  <a:gd name="T1" fmla="*/ 0 h 53"/>
                  <a:gd name="T2" fmla="*/ 82 w 82"/>
                  <a:gd name="T3" fmla="*/ 11 h 53"/>
                  <a:gd name="T4" fmla="*/ 77 w 82"/>
                  <a:gd name="T5" fmla="*/ 22 h 53"/>
                  <a:gd name="T6" fmla="*/ 71 w 82"/>
                  <a:gd name="T7" fmla="*/ 32 h 53"/>
                  <a:gd name="T8" fmla="*/ 66 w 82"/>
                  <a:gd name="T9" fmla="*/ 43 h 53"/>
                  <a:gd name="T10" fmla="*/ 60 w 82"/>
                  <a:gd name="T11" fmla="*/ 53 h 53"/>
                  <a:gd name="T12" fmla="*/ 0 w 82"/>
                  <a:gd name="T13" fmla="*/ 40 h 53"/>
                  <a:gd name="T14" fmla="*/ 6 w 82"/>
                  <a:gd name="T15" fmla="*/ 30 h 53"/>
                  <a:gd name="T16" fmla="*/ 12 w 82"/>
                  <a:gd name="T17" fmla="*/ 20 h 53"/>
                  <a:gd name="T18" fmla="*/ 19 w 82"/>
                  <a:gd name="T19" fmla="*/ 10 h 53"/>
                  <a:gd name="T20" fmla="*/ 24 w 82"/>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3">
                    <a:moveTo>
                      <a:pt x="24" y="0"/>
                    </a:moveTo>
                    <a:lnTo>
                      <a:pt x="82" y="11"/>
                    </a:lnTo>
                    <a:lnTo>
                      <a:pt x="77" y="22"/>
                    </a:lnTo>
                    <a:lnTo>
                      <a:pt x="71" y="32"/>
                    </a:lnTo>
                    <a:lnTo>
                      <a:pt x="66" y="43"/>
                    </a:lnTo>
                    <a:lnTo>
                      <a:pt x="60" y="53"/>
                    </a:lnTo>
                    <a:lnTo>
                      <a:pt x="0" y="40"/>
                    </a:lnTo>
                    <a:lnTo>
                      <a:pt x="6" y="30"/>
                    </a:lnTo>
                    <a:lnTo>
                      <a:pt x="12" y="20"/>
                    </a:lnTo>
                    <a:lnTo>
                      <a:pt x="19" y="10"/>
                    </a:lnTo>
                    <a:lnTo>
                      <a:pt x="24"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90"/>
              <p:cNvSpPr/>
              <p:nvPr/>
            </p:nvSpPr>
            <p:spPr bwMode="auto">
              <a:xfrm>
                <a:off x="826" y="2800"/>
                <a:ext cx="12" cy="8"/>
              </a:xfrm>
              <a:custGeom>
                <a:avLst/>
                <a:gdLst>
                  <a:gd name="T0" fmla="*/ 25 w 84"/>
                  <a:gd name="T1" fmla="*/ 0 h 53"/>
                  <a:gd name="T2" fmla="*/ 84 w 84"/>
                  <a:gd name="T3" fmla="*/ 12 h 53"/>
                  <a:gd name="T4" fmla="*/ 79 w 84"/>
                  <a:gd name="T5" fmla="*/ 23 h 53"/>
                  <a:gd name="T6" fmla="*/ 73 w 84"/>
                  <a:gd name="T7" fmla="*/ 33 h 53"/>
                  <a:gd name="T8" fmla="*/ 67 w 84"/>
                  <a:gd name="T9" fmla="*/ 43 h 53"/>
                  <a:gd name="T10" fmla="*/ 61 w 84"/>
                  <a:gd name="T11" fmla="*/ 53 h 53"/>
                  <a:gd name="T12" fmla="*/ 0 w 84"/>
                  <a:gd name="T13" fmla="*/ 40 h 53"/>
                  <a:gd name="T14" fmla="*/ 6 w 84"/>
                  <a:gd name="T15" fmla="*/ 30 h 53"/>
                  <a:gd name="T16" fmla="*/ 13 w 84"/>
                  <a:gd name="T17" fmla="*/ 20 h 53"/>
                  <a:gd name="T18" fmla="*/ 19 w 84"/>
                  <a:gd name="T19" fmla="*/ 10 h 53"/>
                  <a:gd name="T20" fmla="*/ 25 w 84"/>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53">
                    <a:moveTo>
                      <a:pt x="25" y="0"/>
                    </a:moveTo>
                    <a:lnTo>
                      <a:pt x="84" y="12"/>
                    </a:lnTo>
                    <a:lnTo>
                      <a:pt x="79" y="23"/>
                    </a:lnTo>
                    <a:lnTo>
                      <a:pt x="73" y="33"/>
                    </a:lnTo>
                    <a:lnTo>
                      <a:pt x="67" y="43"/>
                    </a:lnTo>
                    <a:lnTo>
                      <a:pt x="61" y="53"/>
                    </a:lnTo>
                    <a:lnTo>
                      <a:pt x="0" y="40"/>
                    </a:lnTo>
                    <a:lnTo>
                      <a:pt x="6" y="30"/>
                    </a:lnTo>
                    <a:lnTo>
                      <a:pt x="13" y="20"/>
                    </a:lnTo>
                    <a:lnTo>
                      <a:pt x="19" y="10"/>
                    </a:lnTo>
                    <a:lnTo>
                      <a:pt x="25"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91"/>
              <p:cNvSpPr/>
              <p:nvPr/>
            </p:nvSpPr>
            <p:spPr bwMode="auto">
              <a:xfrm>
                <a:off x="824" y="2803"/>
                <a:ext cx="12" cy="8"/>
              </a:xfrm>
              <a:custGeom>
                <a:avLst/>
                <a:gdLst>
                  <a:gd name="T0" fmla="*/ 27 w 87"/>
                  <a:gd name="T1" fmla="*/ 0 h 53"/>
                  <a:gd name="T2" fmla="*/ 87 w 87"/>
                  <a:gd name="T3" fmla="*/ 13 h 53"/>
                  <a:gd name="T4" fmla="*/ 81 w 87"/>
                  <a:gd name="T5" fmla="*/ 23 h 53"/>
                  <a:gd name="T6" fmla="*/ 75 w 87"/>
                  <a:gd name="T7" fmla="*/ 33 h 53"/>
                  <a:gd name="T8" fmla="*/ 69 w 87"/>
                  <a:gd name="T9" fmla="*/ 43 h 53"/>
                  <a:gd name="T10" fmla="*/ 62 w 87"/>
                  <a:gd name="T11" fmla="*/ 53 h 53"/>
                  <a:gd name="T12" fmla="*/ 0 w 87"/>
                  <a:gd name="T13" fmla="*/ 41 h 53"/>
                  <a:gd name="T14" fmla="*/ 6 w 87"/>
                  <a:gd name="T15" fmla="*/ 31 h 53"/>
                  <a:gd name="T16" fmla="*/ 13 w 87"/>
                  <a:gd name="T17" fmla="*/ 20 h 53"/>
                  <a:gd name="T18" fmla="*/ 20 w 87"/>
                  <a:gd name="T19" fmla="*/ 10 h 53"/>
                  <a:gd name="T20" fmla="*/ 27 w 87"/>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
                    <a:moveTo>
                      <a:pt x="27" y="0"/>
                    </a:moveTo>
                    <a:lnTo>
                      <a:pt x="87" y="13"/>
                    </a:lnTo>
                    <a:lnTo>
                      <a:pt x="81" y="23"/>
                    </a:lnTo>
                    <a:lnTo>
                      <a:pt x="75" y="33"/>
                    </a:lnTo>
                    <a:lnTo>
                      <a:pt x="69" y="43"/>
                    </a:lnTo>
                    <a:lnTo>
                      <a:pt x="62" y="53"/>
                    </a:lnTo>
                    <a:lnTo>
                      <a:pt x="0" y="41"/>
                    </a:lnTo>
                    <a:lnTo>
                      <a:pt x="6" y="31"/>
                    </a:lnTo>
                    <a:lnTo>
                      <a:pt x="13" y="20"/>
                    </a:lnTo>
                    <a:lnTo>
                      <a:pt x="20" y="10"/>
                    </a:lnTo>
                    <a:lnTo>
                      <a:pt x="2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92"/>
              <p:cNvSpPr/>
              <p:nvPr/>
            </p:nvSpPr>
            <p:spPr bwMode="auto">
              <a:xfrm>
                <a:off x="821" y="2806"/>
                <a:ext cx="13" cy="8"/>
              </a:xfrm>
              <a:custGeom>
                <a:avLst/>
                <a:gdLst>
                  <a:gd name="T0" fmla="*/ 29 w 90"/>
                  <a:gd name="T1" fmla="*/ 0 h 53"/>
                  <a:gd name="T2" fmla="*/ 90 w 90"/>
                  <a:gd name="T3" fmla="*/ 13 h 53"/>
                  <a:gd name="T4" fmla="*/ 84 w 90"/>
                  <a:gd name="T5" fmla="*/ 23 h 53"/>
                  <a:gd name="T6" fmla="*/ 77 w 90"/>
                  <a:gd name="T7" fmla="*/ 33 h 53"/>
                  <a:gd name="T8" fmla="*/ 71 w 90"/>
                  <a:gd name="T9" fmla="*/ 43 h 53"/>
                  <a:gd name="T10" fmla="*/ 64 w 90"/>
                  <a:gd name="T11" fmla="*/ 53 h 53"/>
                  <a:gd name="T12" fmla="*/ 0 w 90"/>
                  <a:gd name="T13" fmla="*/ 41 h 53"/>
                  <a:gd name="T14" fmla="*/ 8 w 90"/>
                  <a:gd name="T15" fmla="*/ 31 h 53"/>
                  <a:gd name="T16" fmla="*/ 15 w 90"/>
                  <a:gd name="T17" fmla="*/ 21 h 53"/>
                  <a:gd name="T18" fmla="*/ 21 w 90"/>
                  <a:gd name="T19" fmla="*/ 11 h 53"/>
                  <a:gd name="T20" fmla="*/ 29 w 9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53">
                    <a:moveTo>
                      <a:pt x="29" y="0"/>
                    </a:moveTo>
                    <a:lnTo>
                      <a:pt x="90" y="13"/>
                    </a:lnTo>
                    <a:lnTo>
                      <a:pt x="84" y="23"/>
                    </a:lnTo>
                    <a:lnTo>
                      <a:pt x="77" y="33"/>
                    </a:lnTo>
                    <a:lnTo>
                      <a:pt x="71" y="43"/>
                    </a:lnTo>
                    <a:lnTo>
                      <a:pt x="64" y="53"/>
                    </a:lnTo>
                    <a:lnTo>
                      <a:pt x="0" y="41"/>
                    </a:lnTo>
                    <a:lnTo>
                      <a:pt x="8" y="31"/>
                    </a:lnTo>
                    <a:lnTo>
                      <a:pt x="15" y="21"/>
                    </a:lnTo>
                    <a:lnTo>
                      <a:pt x="21" y="11"/>
                    </a:lnTo>
                    <a:lnTo>
                      <a:pt x="29" y="0"/>
                    </a:lnTo>
                    <a:close/>
                  </a:path>
                </a:pathLst>
              </a:custGeom>
              <a:solidFill>
                <a:srgbClr val="EAD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93"/>
              <p:cNvSpPr/>
              <p:nvPr/>
            </p:nvSpPr>
            <p:spPr bwMode="auto">
              <a:xfrm>
                <a:off x="819" y="2809"/>
                <a:ext cx="13" cy="7"/>
              </a:xfrm>
              <a:custGeom>
                <a:avLst/>
                <a:gdLst>
                  <a:gd name="T0" fmla="*/ 31 w 93"/>
                  <a:gd name="T1" fmla="*/ 0 h 51"/>
                  <a:gd name="T2" fmla="*/ 93 w 93"/>
                  <a:gd name="T3" fmla="*/ 12 h 51"/>
                  <a:gd name="T4" fmla="*/ 87 w 93"/>
                  <a:gd name="T5" fmla="*/ 22 h 51"/>
                  <a:gd name="T6" fmla="*/ 80 w 93"/>
                  <a:gd name="T7" fmla="*/ 32 h 51"/>
                  <a:gd name="T8" fmla="*/ 73 w 93"/>
                  <a:gd name="T9" fmla="*/ 42 h 51"/>
                  <a:gd name="T10" fmla="*/ 65 w 93"/>
                  <a:gd name="T11" fmla="*/ 51 h 51"/>
                  <a:gd name="T12" fmla="*/ 0 w 93"/>
                  <a:gd name="T13" fmla="*/ 39 h 51"/>
                  <a:gd name="T14" fmla="*/ 8 w 93"/>
                  <a:gd name="T15" fmla="*/ 29 h 51"/>
                  <a:gd name="T16" fmla="*/ 16 w 93"/>
                  <a:gd name="T17" fmla="*/ 20 h 51"/>
                  <a:gd name="T18" fmla="*/ 24 w 93"/>
                  <a:gd name="T19" fmla="*/ 10 h 51"/>
                  <a:gd name="T20" fmla="*/ 31 w 93"/>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51">
                    <a:moveTo>
                      <a:pt x="31" y="0"/>
                    </a:moveTo>
                    <a:lnTo>
                      <a:pt x="93" y="12"/>
                    </a:lnTo>
                    <a:lnTo>
                      <a:pt x="87" y="22"/>
                    </a:lnTo>
                    <a:lnTo>
                      <a:pt x="80" y="32"/>
                    </a:lnTo>
                    <a:lnTo>
                      <a:pt x="73" y="42"/>
                    </a:lnTo>
                    <a:lnTo>
                      <a:pt x="65" y="51"/>
                    </a:lnTo>
                    <a:lnTo>
                      <a:pt x="0" y="39"/>
                    </a:lnTo>
                    <a:lnTo>
                      <a:pt x="8" y="29"/>
                    </a:lnTo>
                    <a:lnTo>
                      <a:pt x="16" y="20"/>
                    </a:lnTo>
                    <a:lnTo>
                      <a:pt x="24" y="10"/>
                    </a:lnTo>
                    <a:lnTo>
                      <a:pt x="31" y="0"/>
                    </a:lnTo>
                    <a:close/>
                  </a:path>
                </a:pathLst>
              </a:custGeom>
              <a:solidFill>
                <a:srgbClr val="E9DC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94"/>
              <p:cNvSpPr/>
              <p:nvPr/>
            </p:nvSpPr>
            <p:spPr bwMode="auto">
              <a:xfrm>
                <a:off x="817" y="2812"/>
                <a:ext cx="14" cy="7"/>
              </a:xfrm>
              <a:custGeom>
                <a:avLst/>
                <a:gdLst>
                  <a:gd name="T0" fmla="*/ 31 w 95"/>
                  <a:gd name="T1" fmla="*/ 0 h 51"/>
                  <a:gd name="T2" fmla="*/ 95 w 95"/>
                  <a:gd name="T3" fmla="*/ 12 h 51"/>
                  <a:gd name="T4" fmla="*/ 88 w 95"/>
                  <a:gd name="T5" fmla="*/ 22 h 51"/>
                  <a:gd name="T6" fmla="*/ 80 w 95"/>
                  <a:gd name="T7" fmla="*/ 32 h 51"/>
                  <a:gd name="T8" fmla="*/ 74 w 95"/>
                  <a:gd name="T9" fmla="*/ 41 h 51"/>
                  <a:gd name="T10" fmla="*/ 66 w 95"/>
                  <a:gd name="T11" fmla="*/ 51 h 51"/>
                  <a:gd name="T12" fmla="*/ 0 w 95"/>
                  <a:gd name="T13" fmla="*/ 38 h 51"/>
                  <a:gd name="T14" fmla="*/ 8 w 95"/>
                  <a:gd name="T15" fmla="*/ 29 h 51"/>
                  <a:gd name="T16" fmla="*/ 15 w 95"/>
                  <a:gd name="T17" fmla="*/ 19 h 51"/>
                  <a:gd name="T18" fmla="*/ 23 w 95"/>
                  <a:gd name="T19" fmla="*/ 9 h 51"/>
                  <a:gd name="T20" fmla="*/ 31 w 95"/>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51">
                    <a:moveTo>
                      <a:pt x="31" y="0"/>
                    </a:moveTo>
                    <a:lnTo>
                      <a:pt x="95" y="12"/>
                    </a:lnTo>
                    <a:lnTo>
                      <a:pt x="88" y="22"/>
                    </a:lnTo>
                    <a:lnTo>
                      <a:pt x="80" y="32"/>
                    </a:lnTo>
                    <a:lnTo>
                      <a:pt x="74" y="41"/>
                    </a:lnTo>
                    <a:lnTo>
                      <a:pt x="66" y="51"/>
                    </a:lnTo>
                    <a:lnTo>
                      <a:pt x="0" y="38"/>
                    </a:lnTo>
                    <a:lnTo>
                      <a:pt x="8" y="29"/>
                    </a:lnTo>
                    <a:lnTo>
                      <a:pt x="15" y="19"/>
                    </a:lnTo>
                    <a:lnTo>
                      <a:pt x="23" y="9"/>
                    </a:lnTo>
                    <a:lnTo>
                      <a:pt x="31" y="0"/>
                    </a:lnTo>
                    <a:close/>
                  </a:path>
                </a:pathLst>
              </a:custGeom>
              <a:solidFill>
                <a:srgbClr val="E9DA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95"/>
              <p:cNvSpPr/>
              <p:nvPr/>
            </p:nvSpPr>
            <p:spPr bwMode="auto">
              <a:xfrm>
                <a:off x="815" y="2815"/>
                <a:ext cx="13" cy="7"/>
              </a:xfrm>
              <a:custGeom>
                <a:avLst/>
                <a:gdLst>
                  <a:gd name="T0" fmla="*/ 32 w 97"/>
                  <a:gd name="T1" fmla="*/ 0 h 51"/>
                  <a:gd name="T2" fmla="*/ 97 w 97"/>
                  <a:gd name="T3" fmla="*/ 12 h 51"/>
                  <a:gd name="T4" fmla="*/ 91 w 97"/>
                  <a:gd name="T5" fmla="*/ 22 h 51"/>
                  <a:gd name="T6" fmla="*/ 83 w 97"/>
                  <a:gd name="T7" fmla="*/ 32 h 51"/>
                  <a:gd name="T8" fmla="*/ 75 w 97"/>
                  <a:gd name="T9" fmla="*/ 42 h 51"/>
                  <a:gd name="T10" fmla="*/ 67 w 97"/>
                  <a:gd name="T11" fmla="*/ 51 h 51"/>
                  <a:gd name="T12" fmla="*/ 0 w 97"/>
                  <a:gd name="T13" fmla="*/ 39 h 51"/>
                  <a:gd name="T14" fmla="*/ 8 w 97"/>
                  <a:gd name="T15" fmla="*/ 29 h 51"/>
                  <a:gd name="T16" fmla="*/ 17 w 97"/>
                  <a:gd name="T17" fmla="*/ 20 h 51"/>
                  <a:gd name="T18" fmla="*/ 25 w 97"/>
                  <a:gd name="T19" fmla="*/ 10 h 51"/>
                  <a:gd name="T20" fmla="*/ 32 w 97"/>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51">
                    <a:moveTo>
                      <a:pt x="32" y="0"/>
                    </a:moveTo>
                    <a:lnTo>
                      <a:pt x="97" y="12"/>
                    </a:lnTo>
                    <a:lnTo>
                      <a:pt x="91" y="22"/>
                    </a:lnTo>
                    <a:lnTo>
                      <a:pt x="83" y="32"/>
                    </a:lnTo>
                    <a:lnTo>
                      <a:pt x="75" y="42"/>
                    </a:lnTo>
                    <a:lnTo>
                      <a:pt x="67" y="51"/>
                    </a:lnTo>
                    <a:lnTo>
                      <a:pt x="0" y="39"/>
                    </a:lnTo>
                    <a:lnTo>
                      <a:pt x="8" y="29"/>
                    </a:lnTo>
                    <a:lnTo>
                      <a:pt x="17" y="20"/>
                    </a:lnTo>
                    <a:lnTo>
                      <a:pt x="25" y="10"/>
                    </a:lnTo>
                    <a:lnTo>
                      <a:pt x="32" y="0"/>
                    </a:lnTo>
                    <a:close/>
                  </a:path>
                </a:pathLst>
              </a:custGeom>
              <a:solidFill>
                <a:srgbClr val="E9D8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96"/>
              <p:cNvSpPr/>
              <p:nvPr/>
            </p:nvSpPr>
            <p:spPr bwMode="auto">
              <a:xfrm>
                <a:off x="812" y="2817"/>
                <a:ext cx="14" cy="8"/>
              </a:xfrm>
              <a:custGeom>
                <a:avLst/>
                <a:gdLst>
                  <a:gd name="T0" fmla="*/ 35 w 101"/>
                  <a:gd name="T1" fmla="*/ 0 h 52"/>
                  <a:gd name="T2" fmla="*/ 101 w 101"/>
                  <a:gd name="T3" fmla="*/ 13 h 52"/>
                  <a:gd name="T4" fmla="*/ 93 w 101"/>
                  <a:gd name="T5" fmla="*/ 23 h 52"/>
                  <a:gd name="T6" fmla="*/ 85 w 101"/>
                  <a:gd name="T7" fmla="*/ 33 h 52"/>
                  <a:gd name="T8" fmla="*/ 77 w 101"/>
                  <a:gd name="T9" fmla="*/ 42 h 52"/>
                  <a:gd name="T10" fmla="*/ 68 w 101"/>
                  <a:gd name="T11" fmla="*/ 52 h 52"/>
                  <a:gd name="T12" fmla="*/ 0 w 101"/>
                  <a:gd name="T13" fmla="*/ 39 h 52"/>
                  <a:gd name="T14" fmla="*/ 9 w 101"/>
                  <a:gd name="T15" fmla="*/ 29 h 52"/>
                  <a:gd name="T16" fmla="*/ 18 w 101"/>
                  <a:gd name="T17" fmla="*/ 20 h 52"/>
                  <a:gd name="T18" fmla="*/ 26 w 101"/>
                  <a:gd name="T19" fmla="*/ 10 h 52"/>
                  <a:gd name="T20" fmla="*/ 35 w 10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52">
                    <a:moveTo>
                      <a:pt x="35" y="0"/>
                    </a:moveTo>
                    <a:lnTo>
                      <a:pt x="101" y="13"/>
                    </a:lnTo>
                    <a:lnTo>
                      <a:pt x="93" y="23"/>
                    </a:lnTo>
                    <a:lnTo>
                      <a:pt x="85" y="33"/>
                    </a:lnTo>
                    <a:lnTo>
                      <a:pt x="77" y="42"/>
                    </a:lnTo>
                    <a:lnTo>
                      <a:pt x="68" y="52"/>
                    </a:lnTo>
                    <a:lnTo>
                      <a:pt x="0" y="39"/>
                    </a:lnTo>
                    <a:lnTo>
                      <a:pt x="9" y="29"/>
                    </a:lnTo>
                    <a:lnTo>
                      <a:pt x="18" y="20"/>
                    </a:lnTo>
                    <a:lnTo>
                      <a:pt x="26" y="10"/>
                    </a:lnTo>
                    <a:lnTo>
                      <a:pt x="35" y="0"/>
                    </a:lnTo>
                    <a:close/>
                  </a:path>
                </a:pathLst>
              </a:custGeom>
              <a:solidFill>
                <a:srgbClr val="E9D6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97"/>
              <p:cNvSpPr/>
              <p:nvPr/>
            </p:nvSpPr>
            <p:spPr bwMode="auto">
              <a:xfrm>
                <a:off x="809" y="2820"/>
                <a:ext cx="15" cy="8"/>
              </a:xfrm>
              <a:custGeom>
                <a:avLst/>
                <a:gdLst>
                  <a:gd name="T0" fmla="*/ 37 w 104"/>
                  <a:gd name="T1" fmla="*/ 0 h 52"/>
                  <a:gd name="T2" fmla="*/ 104 w 104"/>
                  <a:gd name="T3" fmla="*/ 12 h 52"/>
                  <a:gd name="T4" fmla="*/ 96 w 104"/>
                  <a:gd name="T5" fmla="*/ 22 h 52"/>
                  <a:gd name="T6" fmla="*/ 87 w 104"/>
                  <a:gd name="T7" fmla="*/ 32 h 52"/>
                  <a:gd name="T8" fmla="*/ 78 w 104"/>
                  <a:gd name="T9" fmla="*/ 41 h 52"/>
                  <a:gd name="T10" fmla="*/ 71 w 104"/>
                  <a:gd name="T11" fmla="*/ 52 h 52"/>
                  <a:gd name="T12" fmla="*/ 0 w 104"/>
                  <a:gd name="T13" fmla="*/ 38 h 52"/>
                  <a:gd name="T14" fmla="*/ 9 w 104"/>
                  <a:gd name="T15" fmla="*/ 28 h 52"/>
                  <a:gd name="T16" fmla="*/ 19 w 104"/>
                  <a:gd name="T17" fmla="*/ 19 h 52"/>
                  <a:gd name="T18" fmla="*/ 28 w 104"/>
                  <a:gd name="T19" fmla="*/ 9 h 52"/>
                  <a:gd name="T20" fmla="*/ 37 w 10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52">
                    <a:moveTo>
                      <a:pt x="37" y="0"/>
                    </a:moveTo>
                    <a:lnTo>
                      <a:pt x="104" y="12"/>
                    </a:lnTo>
                    <a:lnTo>
                      <a:pt x="96" y="22"/>
                    </a:lnTo>
                    <a:lnTo>
                      <a:pt x="87" y="32"/>
                    </a:lnTo>
                    <a:lnTo>
                      <a:pt x="78" y="41"/>
                    </a:lnTo>
                    <a:lnTo>
                      <a:pt x="71" y="52"/>
                    </a:lnTo>
                    <a:lnTo>
                      <a:pt x="0" y="38"/>
                    </a:lnTo>
                    <a:lnTo>
                      <a:pt x="9" y="28"/>
                    </a:lnTo>
                    <a:lnTo>
                      <a:pt x="19" y="19"/>
                    </a:lnTo>
                    <a:lnTo>
                      <a:pt x="28" y="9"/>
                    </a:lnTo>
                    <a:lnTo>
                      <a:pt x="37" y="0"/>
                    </a:lnTo>
                    <a:close/>
                  </a:path>
                </a:pathLst>
              </a:custGeom>
              <a:solidFill>
                <a:srgbClr val="E8D3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98"/>
              <p:cNvSpPr/>
              <p:nvPr/>
            </p:nvSpPr>
            <p:spPr bwMode="auto">
              <a:xfrm>
                <a:off x="807" y="2823"/>
                <a:ext cx="15" cy="7"/>
              </a:xfrm>
              <a:custGeom>
                <a:avLst/>
                <a:gdLst>
                  <a:gd name="T0" fmla="*/ 38 w 106"/>
                  <a:gd name="T1" fmla="*/ 0 h 52"/>
                  <a:gd name="T2" fmla="*/ 106 w 106"/>
                  <a:gd name="T3" fmla="*/ 13 h 52"/>
                  <a:gd name="T4" fmla="*/ 97 w 106"/>
                  <a:gd name="T5" fmla="*/ 22 h 52"/>
                  <a:gd name="T6" fmla="*/ 90 w 106"/>
                  <a:gd name="T7" fmla="*/ 33 h 52"/>
                  <a:gd name="T8" fmla="*/ 81 w 106"/>
                  <a:gd name="T9" fmla="*/ 43 h 52"/>
                  <a:gd name="T10" fmla="*/ 71 w 106"/>
                  <a:gd name="T11" fmla="*/ 52 h 52"/>
                  <a:gd name="T12" fmla="*/ 0 w 106"/>
                  <a:gd name="T13" fmla="*/ 37 h 52"/>
                  <a:gd name="T14" fmla="*/ 9 w 106"/>
                  <a:gd name="T15" fmla="*/ 28 h 52"/>
                  <a:gd name="T16" fmla="*/ 19 w 106"/>
                  <a:gd name="T17" fmla="*/ 19 h 52"/>
                  <a:gd name="T18" fmla="*/ 28 w 106"/>
                  <a:gd name="T19" fmla="*/ 9 h 52"/>
                  <a:gd name="T20" fmla="*/ 38 w 106"/>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52">
                    <a:moveTo>
                      <a:pt x="38" y="0"/>
                    </a:moveTo>
                    <a:lnTo>
                      <a:pt x="106" y="13"/>
                    </a:lnTo>
                    <a:lnTo>
                      <a:pt x="97" y="22"/>
                    </a:lnTo>
                    <a:lnTo>
                      <a:pt x="90" y="33"/>
                    </a:lnTo>
                    <a:lnTo>
                      <a:pt x="81" y="43"/>
                    </a:lnTo>
                    <a:lnTo>
                      <a:pt x="71" y="52"/>
                    </a:lnTo>
                    <a:lnTo>
                      <a:pt x="0" y="37"/>
                    </a:lnTo>
                    <a:lnTo>
                      <a:pt x="9" y="28"/>
                    </a:lnTo>
                    <a:lnTo>
                      <a:pt x="19" y="19"/>
                    </a:lnTo>
                    <a:lnTo>
                      <a:pt x="28" y="9"/>
                    </a:lnTo>
                    <a:lnTo>
                      <a:pt x="38" y="0"/>
                    </a:lnTo>
                    <a:close/>
                  </a:path>
                </a:pathLst>
              </a:custGeom>
              <a:solidFill>
                <a:srgbClr val="E7D1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99"/>
              <p:cNvSpPr/>
              <p:nvPr/>
            </p:nvSpPr>
            <p:spPr bwMode="auto">
              <a:xfrm>
                <a:off x="804" y="2826"/>
                <a:ext cx="15" cy="7"/>
              </a:xfrm>
              <a:custGeom>
                <a:avLst/>
                <a:gdLst>
                  <a:gd name="T0" fmla="*/ 40 w 111"/>
                  <a:gd name="T1" fmla="*/ 0 h 52"/>
                  <a:gd name="T2" fmla="*/ 111 w 111"/>
                  <a:gd name="T3" fmla="*/ 14 h 52"/>
                  <a:gd name="T4" fmla="*/ 102 w 111"/>
                  <a:gd name="T5" fmla="*/ 24 h 52"/>
                  <a:gd name="T6" fmla="*/ 92 w 111"/>
                  <a:gd name="T7" fmla="*/ 33 h 52"/>
                  <a:gd name="T8" fmla="*/ 83 w 111"/>
                  <a:gd name="T9" fmla="*/ 42 h 52"/>
                  <a:gd name="T10" fmla="*/ 73 w 111"/>
                  <a:gd name="T11" fmla="*/ 52 h 52"/>
                  <a:gd name="T12" fmla="*/ 0 w 111"/>
                  <a:gd name="T13" fmla="*/ 37 h 52"/>
                  <a:gd name="T14" fmla="*/ 10 w 111"/>
                  <a:gd name="T15" fmla="*/ 28 h 52"/>
                  <a:gd name="T16" fmla="*/ 20 w 111"/>
                  <a:gd name="T17" fmla="*/ 19 h 52"/>
                  <a:gd name="T18" fmla="*/ 30 w 111"/>
                  <a:gd name="T19" fmla="*/ 9 h 52"/>
                  <a:gd name="T20" fmla="*/ 40 w 11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2">
                    <a:moveTo>
                      <a:pt x="40" y="0"/>
                    </a:moveTo>
                    <a:lnTo>
                      <a:pt x="111" y="14"/>
                    </a:lnTo>
                    <a:lnTo>
                      <a:pt x="102" y="24"/>
                    </a:lnTo>
                    <a:lnTo>
                      <a:pt x="92" y="33"/>
                    </a:lnTo>
                    <a:lnTo>
                      <a:pt x="83" y="42"/>
                    </a:lnTo>
                    <a:lnTo>
                      <a:pt x="73" y="52"/>
                    </a:lnTo>
                    <a:lnTo>
                      <a:pt x="0" y="37"/>
                    </a:lnTo>
                    <a:lnTo>
                      <a:pt x="10" y="28"/>
                    </a:lnTo>
                    <a:lnTo>
                      <a:pt x="20" y="19"/>
                    </a:lnTo>
                    <a:lnTo>
                      <a:pt x="30" y="9"/>
                    </a:lnTo>
                    <a:lnTo>
                      <a:pt x="40" y="0"/>
                    </a:lnTo>
                    <a:close/>
                  </a:path>
                </a:pathLst>
              </a:custGeom>
              <a:solidFill>
                <a:srgbClr val="E7C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100"/>
              <p:cNvSpPr/>
              <p:nvPr/>
            </p:nvSpPr>
            <p:spPr bwMode="auto">
              <a:xfrm>
                <a:off x="801" y="2828"/>
                <a:ext cx="16" cy="8"/>
              </a:xfrm>
              <a:custGeom>
                <a:avLst/>
                <a:gdLst>
                  <a:gd name="T0" fmla="*/ 42 w 113"/>
                  <a:gd name="T1" fmla="*/ 0 h 52"/>
                  <a:gd name="T2" fmla="*/ 113 w 113"/>
                  <a:gd name="T3" fmla="*/ 15 h 52"/>
                  <a:gd name="T4" fmla="*/ 104 w 113"/>
                  <a:gd name="T5" fmla="*/ 24 h 52"/>
                  <a:gd name="T6" fmla="*/ 94 w 113"/>
                  <a:gd name="T7" fmla="*/ 34 h 52"/>
                  <a:gd name="T8" fmla="*/ 83 w 113"/>
                  <a:gd name="T9" fmla="*/ 43 h 52"/>
                  <a:gd name="T10" fmla="*/ 73 w 113"/>
                  <a:gd name="T11" fmla="*/ 52 h 52"/>
                  <a:gd name="T12" fmla="*/ 0 w 113"/>
                  <a:gd name="T13" fmla="*/ 37 h 52"/>
                  <a:gd name="T14" fmla="*/ 10 w 113"/>
                  <a:gd name="T15" fmla="*/ 28 h 52"/>
                  <a:gd name="T16" fmla="*/ 21 w 113"/>
                  <a:gd name="T17" fmla="*/ 19 h 52"/>
                  <a:gd name="T18" fmla="*/ 31 w 113"/>
                  <a:gd name="T19" fmla="*/ 10 h 52"/>
                  <a:gd name="T20" fmla="*/ 42 w 11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52">
                    <a:moveTo>
                      <a:pt x="42" y="0"/>
                    </a:moveTo>
                    <a:lnTo>
                      <a:pt x="113" y="15"/>
                    </a:lnTo>
                    <a:lnTo>
                      <a:pt x="104" y="24"/>
                    </a:lnTo>
                    <a:lnTo>
                      <a:pt x="94" y="34"/>
                    </a:lnTo>
                    <a:lnTo>
                      <a:pt x="83" y="43"/>
                    </a:lnTo>
                    <a:lnTo>
                      <a:pt x="73" y="52"/>
                    </a:lnTo>
                    <a:lnTo>
                      <a:pt x="0" y="37"/>
                    </a:lnTo>
                    <a:lnTo>
                      <a:pt x="10" y="28"/>
                    </a:lnTo>
                    <a:lnTo>
                      <a:pt x="21" y="19"/>
                    </a:lnTo>
                    <a:lnTo>
                      <a:pt x="31" y="10"/>
                    </a:lnTo>
                    <a:lnTo>
                      <a:pt x="42" y="0"/>
                    </a:lnTo>
                    <a:close/>
                  </a:path>
                </a:pathLst>
              </a:custGeom>
              <a:solidFill>
                <a:srgbClr val="E6C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101"/>
              <p:cNvSpPr/>
              <p:nvPr/>
            </p:nvSpPr>
            <p:spPr bwMode="auto">
              <a:xfrm>
                <a:off x="797" y="2831"/>
                <a:ext cx="17" cy="7"/>
              </a:xfrm>
              <a:custGeom>
                <a:avLst/>
                <a:gdLst>
                  <a:gd name="T0" fmla="*/ 45 w 118"/>
                  <a:gd name="T1" fmla="*/ 0 h 52"/>
                  <a:gd name="T2" fmla="*/ 118 w 118"/>
                  <a:gd name="T3" fmla="*/ 15 h 52"/>
                  <a:gd name="T4" fmla="*/ 107 w 118"/>
                  <a:gd name="T5" fmla="*/ 24 h 52"/>
                  <a:gd name="T6" fmla="*/ 97 w 118"/>
                  <a:gd name="T7" fmla="*/ 34 h 52"/>
                  <a:gd name="T8" fmla="*/ 87 w 118"/>
                  <a:gd name="T9" fmla="*/ 43 h 52"/>
                  <a:gd name="T10" fmla="*/ 76 w 118"/>
                  <a:gd name="T11" fmla="*/ 52 h 52"/>
                  <a:gd name="T12" fmla="*/ 0 w 118"/>
                  <a:gd name="T13" fmla="*/ 37 h 52"/>
                  <a:gd name="T14" fmla="*/ 12 w 118"/>
                  <a:gd name="T15" fmla="*/ 28 h 52"/>
                  <a:gd name="T16" fmla="*/ 24 w 118"/>
                  <a:gd name="T17" fmla="*/ 19 h 52"/>
                  <a:gd name="T18" fmla="*/ 34 w 118"/>
                  <a:gd name="T19" fmla="*/ 9 h 52"/>
                  <a:gd name="T20" fmla="*/ 45 w 118"/>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52">
                    <a:moveTo>
                      <a:pt x="45" y="0"/>
                    </a:moveTo>
                    <a:lnTo>
                      <a:pt x="118" y="15"/>
                    </a:lnTo>
                    <a:lnTo>
                      <a:pt x="107" y="24"/>
                    </a:lnTo>
                    <a:lnTo>
                      <a:pt x="97" y="34"/>
                    </a:lnTo>
                    <a:lnTo>
                      <a:pt x="87" y="43"/>
                    </a:lnTo>
                    <a:lnTo>
                      <a:pt x="76" y="52"/>
                    </a:lnTo>
                    <a:lnTo>
                      <a:pt x="0" y="37"/>
                    </a:lnTo>
                    <a:lnTo>
                      <a:pt x="12" y="28"/>
                    </a:lnTo>
                    <a:lnTo>
                      <a:pt x="24" y="19"/>
                    </a:lnTo>
                    <a:lnTo>
                      <a:pt x="34" y="9"/>
                    </a:lnTo>
                    <a:lnTo>
                      <a:pt x="45" y="0"/>
                    </a:lnTo>
                    <a:close/>
                  </a:path>
                </a:pathLst>
              </a:custGeom>
              <a:solidFill>
                <a:srgbClr val="E6CB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102"/>
              <p:cNvSpPr/>
              <p:nvPr/>
            </p:nvSpPr>
            <p:spPr bwMode="auto">
              <a:xfrm>
                <a:off x="794" y="2834"/>
                <a:ext cx="17" cy="7"/>
              </a:xfrm>
              <a:custGeom>
                <a:avLst/>
                <a:gdLst>
                  <a:gd name="T0" fmla="*/ 47 w 120"/>
                  <a:gd name="T1" fmla="*/ 0 h 51"/>
                  <a:gd name="T2" fmla="*/ 120 w 120"/>
                  <a:gd name="T3" fmla="*/ 15 h 51"/>
                  <a:gd name="T4" fmla="*/ 110 w 120"/>
                  <a:gd name="T5" fmla="*/ 25 h 51"/>
                  <a:gd name="T6" fmla="*/ 99 w 120"/>
                  <a:gd name="T7" fmla="*/ 34 h 51"/>
                  <a:gd name="T8" fmla="*/ 88 w 120"/>
                  <a:gd name="T9" fmla="*/ 43 h 51"/>
                  <a:gd name="T10" fmla="*/ 77 w 120"/>
                  <a:gd name="T11" fmla="*/ 51 h 51"/>
                  <a:gd name="T12" fmla="*/ 0 w 120"/>
                  <a:gd name="T13" fmla="*/ 37 h 51"/>
                  <a:gd name="T14" fmla="*/ 12 w 120"/>
                  <a:gd name="T15" fmla="*/ 28 h 51"/>
                  <a:gd name="T16" fmla="*/ 23 w 120"/>
                  <a:gd name="T17" fmla="*/ 19 h 51"/>
                  <a:gd name="T18" fmla="*/ 35 w 120"/>
                  <a:gd name="T19" fmla="*/ 10 h 51"/>
                  <a:gd name="T20" fmla="*/ 47 w 120"/>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51">
                    <a:moveTo>
                      <a:pt x="47" y="0"/>
                    </a:moveTo>
                    <a:lnTo>
                      <a:pt x="120" y="15"/>
                    </a:lnTo>
                    <a:lnTo>
                      <a:pt x="110" y="25"/>
                    </a:lnTo>
                    <a:lnTo>
                      <a:pt x="99" y="34"/>
                    </a:lnTo>
                    <a:lnTo>
                      <a:pt x="88" y="43"/>
                    </a:lnTo>
                    <a:lnTo>
                      <a:pt x="77" y="51"/>
                    </a:lnTo>
                    <a:lnTo>
                      <a:pt x="0" y="37"/>
                    </a:lnTo>
                    <a:lnTo>
                      <a:pt x="12" y="28"/>
                    </a:lnTo>
                    <a:lnTo>
                      <a:pt x="23" y="19"/>
                    </a:lnTo>
                    <a:lnTo>
                      <a:pt x="35" y="10"/>
                    </a:lnTo>
                    <a:lnTo>
                      <a:pt x="47" y="0"/>
                    </a:lnTo>
                    <a:close/>
                  </a:path>
                </a:pathLst>
              </a:custGeom>
              <a:solidFill>
                <a:srgbClr val="E6C8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103"/>
              <p:cNvSpPr/>
              <p:nvPr/>
            </p:nvSpPr>
            <p:spPr bwMode="auto">
              <a:xfrm>
                <a:off x="790" y="2836"/>
                <a:ext cx="18" cy="7"/>
              </a:xfrm>
              <a:custGeom>
                <a:avLst/>
                <a:gdLst>
                  <a:gd name="T0" fmla="*/ 49 w 125"/>
                  <a:gd name="T1" fmla="*/ 0 h 50"/>
                  <a:gd name="T2" fmla="*/ 125 w 125"/>
                  <a:gd name="T3" fmla="*/ 15 h 50"/>
                  <a:gd name="T4" fmla="*/ 114 w 125"/>
                  <a:gd name="T5" fmla="*/ 24 h 50"/>
                  <a:gd name="T6" fmla="*/ 103 w 125"/>
                  <a:gd name="T7" fmla="*/ 32 h 50"/>
                  <a:gd name="T8" fmla="*/ 92 w 125"/>
                  <a:gd name="T9" fmla="*/ 41 h 50"/>
                  <a:gd name="T10" fmla="*/ 79 w 125"/>
                  <a:gd name="T11" fmla="*/ 50 h 50"/>
                  <a:gd name="T12" fmla="*/ 0 w 125"/>
                  <a:gd name="T13" fmla="*/ 35 h 50"/>
                  <a:gd name="T14" fmla="*/ 13 w 125"/>
                  <a:gd name="T15" fmla="*/ 27 h 50"/>
                  <a:gd name="T16" fmla="*/ 26 w 125"/>
                  <a:gd name="T17" fmla="*/ 18 h 50"/>
                  <a:gd name="T18" fmla="*/ 38 w 125"/>
                  <a:gd name="T19" fmla="*/ 9 h 50"/>
                  <a:gd name="T20" fmla="*/ 49 w 125"/>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50">
                    <a:moveTo>
                      <a:pt x="49" y="0"/>
                    </a:moveTo>
                    <a:lnTo>
                      <a:pt x="125" y="15"/>
                    </a:lnTo>
                    <a:lnTo>
                      <a:pt x="114" y="24"/>
                    </a:lnTo>
                    <a:lnTo>
                      <a:pt x="103" y="32"/>
                    </a:lnTo>
                    <a:lnTo>
                      <a:pt x="92" y="41"/>
                    </a:lnTo>
                    <a:lnTo>
                      <a:pt x="79" y="50"/>
                    </a:lnTo>
                    <a:lnTo>
                      <a:pt x="0" y="35"/>
                    </a:lnTo>
                    <a:lnTo>
                      <a:pt x="13" y="27"/>
                    </a:lnTo>
                    <a:lnTo>
                      <a:pt x="26" y="18"/>
                    </a:lnTo>
                    <a:lnTo>
                      <a:pt x="38" y="9"/>
                    </a:lnTo>
                    <a:lnTo>
                      <a:pt x="49" y="0"/>
                    </a:lnTo>
                    <a:close/>
                  </a:path>
                </a:pathLst>
              </a:custGeom>
              <a:solidFill>
                <a:srgbClr val="E6C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104"/>
              <p:cNvSpPr/>
              <p:nvPr/>
            </p:nvSpPr>
            <p:spPr bwMode="auto">
              <a:xfrm>
                <a:off x="786" y="2839"/>
                <a:ext cx="19" cy="7"/>
              </a:xfrm>
              <a:custGeom>
                <a:avLst/>
                <a:gdLst>
                  <a:gd name="T0" fmla="*/ 52 w 129"/>
                  <a:gd name="T1" fmla="*/ 0 h 50"/>
                  <a:gd name="T2" fmla="*/ 129 w 129"/>
                  <a:gd name="T3" fmla="*/ 14 h 50"/>
                  <a:gd name="T4" fmla="*/ 118 w 129"/>
                  <a:gd name="T5" fmla="*/ 23 h 50"/>
                  <a:gd name="T6" fmla="*/ 105 w 129"/>
                  <a:gd name="T7" fmla="*/ 32 h 50"/>
                  <a:gd name="T8" fmla="*/ 93 w 129"/>
                  <a:gd name="T9" fmla="*/ 41 h 50"/>
                  <a:gd name="T10" fmla="*/ 81 w 129"/>
                  <a:gd name="T11" fmla="*/ 50 h 50"/>
                  <a:gd name="T12" fmla="*/ 0 w 129"/>
                  <a:gd name="T13" fmla="*/ 35 h 50"/>
                  <a:gd name="T14" fmla="*/ 12 w 129"/>
                  <a:gd name="T15" fmla="*/ 26 h 50"/>
                  <a:gd name="T16" fmla="*/ 26 w 129"/>
                  <a:gd name="T17" fmla="*/ 18 h 50"/>
                  <a:gd name="T18" fmla="*/ 39 w 129"/>
                  <a:gd name="T19" fmla="*/ 9 h 50"/>
                  <a:gd name="T20" fmla="*/ 52 w 129"/>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50">
                    <a:moveTo>
                      <a:pt x="52" y="0"/>
                    </a:moveTo>
                    <a:lnTo>
                      <a:pt x="129" y="14"/>
                    </a:lnTo>
                    <a:lnTo>
                      <a:pt x="118" y="23"/>
                    </a:lnTo>
                    <a:lnTo>
                      <a:pt x="105" y="32"/>
                    </a:lnTo>
                    <a:lnTo>
                      <a:pt x="93" y="41"/>
                    </a:lnTo>
                    <a:lnTo>
                      <a:pt x="81" y="50"/>
                    </a:lnTo>
                    <a:lnTo>
                      <a:pt x="0" y="35"/>
                    </a:lnTo>
                    <a:lnTo>
                      <a:pt x="12" y="26"/>
                    </a:lnTo>
                    <a:lnTo>
                      <a:pt x="26" y="18"/>
                    </a:lnTo>
                    <a:lnTo>
                      <a:pt x="39" y="9"/>
                    </a:lnTo>
                    <a:lnTo>
                      <a:pt x="52" y="0"/>
                    </a:lnTo>
                    <a:close/>
                  </a:path>
                </a:pathLst>
              </a:custGeom>
              <a:solidFill>
                <a:srgbClr val="E5C3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105"/>
              <p:cNvSpPr/>
              <p:nvPr/>
            </p:nvSpPr>
            <p:spPr bwMode="auto">
              <a:xfrm>
                <a:off x="782" y="2841"/>
                <a:ext cx="19" cy="8"/>
              </a:xfrm>
              <a:custGeom>
                <a:avLst/>
                <a:gdLst>
                  <a:gd name="T0" fmla="*/ 55 w 134"/>
                  <a:gd name="T1" fmla="*/ 0 h 51"/>
                  <a:gd name="T2" fmla="*/ 134 w 134"/>
                  <a:gd name="T3" fmla="*/ 15 h 51"/>
                  <a:gd name="T4" fmla="*/ 122 w 134"/>
                  <a:gd name="T5" fmla="*/ 24 h 51"/>
                  <a:gd name="T6" fmla="*/ 110 w 134"/>
                  <a:gd name="T7" fmla="*/ 33 h 51"/>
                  <a:gd name="T8" fmla="*/ 96 w 134"/>
                  <a:gd name="T9" fmla="*/ 42 h 51"/>
                  <a:gd name="T10" fmla="*/ 84 w 134"/>
                  <a:gd name="T11" fmla="*/ 51 h 51"/>
                  <a:gd name="T12" fmla="*/ 0 w 134"/>
                  <a:gd name="T13" fmla="*/ 34 h 51"/>
                  <a:gd name="T14" fmla="*/ 15 w 134"/>
                  <a:gd name="T15" fmla="*/ 27 h 51"/>
                  <a:gd name="T16" fmla="*/ 28 w 134"/>
                  <a:gd name="T17" fmla="*/ 18 h 51"/>
                  <a:gd name="T18" fmla="*/ 41 w 134"/>
                  <a:gd name="T19" fmla="*/ 9 h 51"/>
                  <a:gd name="T20" fmla="*/ 55 w 134"/>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51">
                    <a:moveTo>
                      <a:pt x="55" y="0"/>
                    </a:moveTo>
                    <a:lnTo>
                      <a:pt x="134" y="15"/>
                    </a:lnTo>
                    <a:lnTo>
                      <a:pt x="122" y="24"/>
                    </a:lnTo>
                    <a:lnTo>
                      <a:pt x="110" y="33"/>
                    </a:lnTo>
                    <a:lnTo>
                      <a:pt x="96" y="42"/>
                    </a:lnTo>
                    <a:lnTo>
                      <a:pt x="84" y="51"/>
                    </a:lnTo>
                    <a:lnTo>
                      <a:pt x="0" y="34"/>
                    </a:lnTo>
                    <a:lnTo>
                      <a:pt x="15" y="27"/>
                    </a:lnTo>
                    <a:lnTo>
                      <a:pt x="28" y="18"/>
                    </a:lnTo>
                    <a:lnTo>
                      <a:pt x="41" y="9"/>
                    </a:lnTo>
                    <a:lnTo>
                      <a:pt x="55" y="0"/>
                    </a:lnTo>
                    <a:close/>
                  </a:path>
                </a:pathLst>
              </a:custGeom>
              <a:solidFill>
                <a:srgbClr val="E4C1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106"/>
              <p:cNvSpPr/>
              <p:nvPr/>
            </p:nvSpPr>
            <p:spPr bwMode="auto">
              <a:xfrm>
                <a:off x="778" y="2844"/>
                <a:ext cx="20" cy="7"/>
              </a:xfrm>
              <a:custGeom>
                <a:avLst/>
                <a:gdLst>
                  <a:gd name="T0" fmla="*/ 58 w 139"/>
                  <a:gd name="T1" fmla="*/ 0 h 50"/>
                  <a:gd name="T2" fmla="*/ 139 w 139"/>
                  <a:gd name="T3" fmla="*/ 15 h 50"/>
                  <a:gd name="T4" fmla="*/ 125 w 139"/>
                  <a:gd name="T5" fmla="*/ 24 h 50"/>
                  <a:gd name="T6" fmla="*/ 112 w 139"/>
                  <a:gd name="T7" fmla="*/ 33 h 50"/>
                  <a:gd name="T8" fmla="*/ 98 w 139"/>
                  <a:gd name="T9" fmla="*/ 42 h 50"/>
                  <a:gd name="T10" fmla="*/ 85 w 139"/>
                  <a:gd name="T11" fmla="*/ 50 h 50"/>
                  <a:gd name="T12" fmla="*/ 0 w 139"/>
                  <a:gd name="T13" fmla="*/ 33 h 50"/>
                  <a:gd name="T14" fmla="*/ 14 w 139"/>
                  <a:gd name="T15" fmla="*/ 25 h 50"/>
                  <a:gd name="T16" fmla="*/ 29 w 139"/>
                  <a:gd name="T17" fmla="*/ 16 h 50"/>
                  <a:gd name="T18" fmla="*/ 44 w 139"/>
                  <a:gd name="T19" fmla="*/ 9 h 50"/>
                  <a:gd name="T20" fmla="*/ 58 w 139"/>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50">
                    <a:moveTo>
                      <a:pt x="58" y="0"/>
                    </a:moveTo>
                    <a:lnTo>
                      <a:pt x="139" y="15"/>
                    </a:lnTo>
                    <a:lnTo>
                      <a:pt x="125" y="24"/>
                    </a:lnTo>
                    <a:lnTo>
                      <a:pt x="112" y="33"/>
                    </a:lnTo>
                    <a:lnTo>
                      <a:pt x="98" y="42"/>
                    </a:lnTo>
                    <a:lnTo>
                      <a:pt x="85" y="50"/>
                    </a:lnTo>
                    <a:lnTo>
                      <a:pt x="0" y="33"/>
                    </a:lnTo>
                    <a:lnTo>
                      <a:pt x="14" y="25"/>
                    </a:lnTo>
                    <a:lnTo>
                      <a:pt x="29" y="16"/>
                    </a:lnTo>
                    <a:lnTo>
                      <a:pt x="44" y="9"/>
                    </a:lnTo>
                    <a:lnTo>
                      <a:pt x="58" y="0"/>
                    </a:lnTo>
                    <a:close/>
                  </a:path>
                </a:pathLst>
              </a:custGeom>
              <a:solidFill>
                <a:srgbClr val="E4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107"/>
              <p:cNvSpPr/>
              <p:nvPr/>
            </p:nvSpPr>
            <p:spPr bwMode="auto">
              <a:xfrm>
                <a:off x="773" y="2846"/>
                <a:ext cx="21" cy="7"/>
              </a:xfrm>
              <a:custGeom>
                <a:avLst/>
                <a:gdLst>
                  <a:gd name="T0" fmla="*/ 62 w 146"/>
                  <a:gd name="T1" fmla="*/ 0 h 51"/>
                  <a:gd name="T2" fmla="*/ 146 w 146"/>
                  <a:gd name="T3" fmla="*/ 17 h 51"/>
                  <a:gd name="T4" fmla="*/ 131 w 146"/>
                  <a:gd name="T5" fmla="*/ 26 h 51"/>
                  <a:gd name="T6" fmla="*/ 117 w 146"/>
                  <a:gd name="T7" fmla="*/ 34 h 51"/>
                  <a:gd name="T8" fmla="*/ 103 w 146"/>
                  <a:gd name="T9" fmla="*/ 43 h 51"/>
                  <a:gd name="T10" fmla="*/ 89 w 146"/>
                  <a:gd name="T11" fmla="*/ 51 h 51"/>
                  <a:gd name="T12" fmla="*/ 0 w 146"/>
                  <a:gd name="T13" fmla="*/ 34 h 51"/>
                  <a:gd name="T14" fmla="*/ 16 w 146"/>
                  <a:gd name="T15" fmla="*/ 26 h 51"/>
                  <a:gd name="T16" fmla="*/ 32 w 146"/>
                  <a:gd name="T17" fmla="*/ 17 h 51"/>
                  <a:gd name="T18" fmla="*/ 47 w 146"/>
                  <a:gd name="T19" fmla="*/ 9 h 51"/>
                  <a:gd name="T20" fmla="*/ 62 w 146"/>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51">
                    <a:moveTo>
                      <a:pt x="62" y="0"/>
                    </a:moveTo>
                    <a:lnTo>
                      <a:pt x="146" y="17"/>
                    </a:lnTo>
                    <a:lnTo>
                      <a:pt x="131" y="26"/>
                    </a:lnTo>
                    <a:lnTo>
                      <a:pt x="117" y="34"/>
                    </a:lnTo>
                    <a:lnTo>
                      <a:pt x="103" y="43"/>
                    </a:lnTo>
                    <a:lnTo>
                      <a:pt x="89" y="51"/>
                    </a:lnTo>
                    <a:lnTo>
                      <a:pt x="0" y="34"/>
                    </a:lnTo>
                    <a:lnTo>
                      <a:pt x="16" y="26"/>
                    </a:lnTo>
                    <a:lnTo>
                      <a:pt x="32" y="17"/>
                    </a:lnTo>
                    <a:lnTo>
                      <a:pt x="47" y="9"/>
                    </a:lnTo>
                    <a:lnTo>
                      <a:pt x="62" y="0"/>
                    </a:lnTo>
                    <a:close/>
                  </a:path>
                </a:pathLst>
              </a:custGeom>
              <a:solidFill>
                <a:srgbClr val="E4BD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108"/>
              <p:cNvSpPr/>
              <p:nvPr/>
            </p:nvSpPr>
            <p:spPr bwMode="auto">
              <a:xfrm>
                <a:off x="769" y="2849"/>
                <a:ext cx="21" cy="7"/>
              </a:xfrm>
              <a:custGeom>
                <a:avLst/>
                <a:gdLst>
                  <a:gd name="T0" fmla="*/ 66 w 151"/>
                  <a:gd name="T1" fmla="*/ 0 h 51"/>
                  <a:gd name="T2" fmla="*/ 151 w 151"/>
                  <a:gd name="T3" fmla="*/ 17 h 51"/>
                  <a:gd name="T4" fmla="*/ 136 w 151"/>
                  <a:gd name="T5" fmla="*/ 26 h 51"/>
                  <a:gd name="T6" fmla="*/ 121 w 151"/>
                  <a:gd name="T7" fmla="*/ 34 h 51"/>
                  <a:gd name="T8" fmla="*/ 105 w 151"/>
                  <a:gd name="T9" fmla="*/ 43 h 51"/>
                  <a:gd name="T10" fmla="*/ 89 w 151"/>
                  <a:gd name="T11" fmla="*/ 51 h 51"/>
                  <a:gd name="T12" fmla="*/ 0 w 151"/>
                  <a:gd name="T13" fmla="*/ 33 h 51"/>
                  <a:gd name="T14" fmla="*/ 17 w 151"/>
                  <a:gd name="T15" fmla="*/ 25 h 51"/>
                  <a:gd name="T16" fmla="*/ 32 w 151"/>
                  <a:gd name="T17" fmla="*/ 17 h 51"/>
                  <a:gd name="T18" fmla="*/ 49 w 151"/>
                  <a:gd name="T19" fmla="*/ 9 h 51"/>
                  <a:gd name="T20" fmla="*/ 66 w 151"/>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51">
                    <a:moveTo>
                      <a:pt x="66" y="0"/>
                    </a:moveTo>
                    <a:lnTo>
                      <a:pt x="151" y="17"/>
                    </a:lnTo>
                    <a:lnTo>
                      <a:pt x="136" y="26"/>
                    </a:lnTo>
                    <a:lnTo>
                      <a:pt x="121" y="34"/>
                    </a:lnTo>
                    <a:lnTo>
                      <a:pt x="105" y="43"/>
                    </a:lnTo>
                    <a:lnTo>
                      <a:pt x="89" y="51"/>
                    </a:lnTo>
                    <a:lnTo>
                      <a:pt x="0" y="33"/>
                    </a:lnTo>
                    <a:lnTo>
                      <a:pt x="17" y="25"/>
                    </a:lnTo>
                    <a:lnTo>
                      <a:pt x="32" y="17"/>
                    </a:lnTo>
                    <a:lnTo>
                      <a:pt x="49" y="9"/>
                    </a:lnTo>
                    <a:lnTo>
                      <a:pt x="66" y="0"/>
                    </a:lnTo>
                    <a:close/>
                  </a:path>
                </a:pathLst>
              </a:custGeom>
              <a:solidFill>
                <a:srgbClr val="E3B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109"/>
              <p:cNvSpPr/>
              <p:nvPr/>
            </p:nvSpPr>
            <p:spPr bwMode="auto">
              <a:xfrm>
                <a:off x="763" y="2851"/>
                <a:ext cx="23" cy="7"/>
              </a:xfrm>
              <a:custGeom>
                <a:avLst/>
                <a:gdLst>
                  <a:gd name="T0" fmla="*/ 70 w 159"/>
                  <a:gd name="T1" fmla="*/ 0 h 49"/>
                  <a:gd name="T2" fmla="*/ 159 w 159"/>
                  <a:gd name="T3" fmla="*/ 17 h 49"/>
                  <a:gd name="T4" fmla="*/ 142 w 159"/>
                  <a:gd name="T5" fmla="*/ 26 h 49"/>
                  <a:gd name="T6" fmla="*/ 126 w 159"/>
                  <a:gd name="T7" fmla="*/ 34 h 49"/>
                  <a:gd name="T8" fmla="*/ 110 w 159"/>
                  <a:gd name="T9" fmla="*/ 41 h 49"/>
                  <a:gd name="T10" fmla="*/ 93 w 159"/>
                  <a:gd name="T11" fmla="*/ 49 h 49"/>
                  <a:gd name="T12" fmla="*/ 0 w 159"/>
                  <a:gd name="T13" fmla="*/ 31 h 49"/>
                  <a:gd name="T14" fmla="*/ 18 w 159"/>
                  <a:gd name="T15" fmla="*/ 24 h 49"/>
                  <a:gd name="T16" fmla="*/ 36 w 159"/>
                  <a:gd name="T17" fmla="*/ 16 h 49"/>
                  <a:gd name="T18" fmla="*/ 54 w 159"/>
                  <a:gd name="T19" fmla="*/ 8 h 49"/>
                  <a:gd name="T20" fmla="*/ 70 w 159"/>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49">
                    <a:moveTo>
                      <a:pt x="70" y="0"/>
                    </a:moveTo>
                    <a:lnTo>
                      <a:pt x="159" y="17"/>
                    </a:lnTo>
                    <a:lnTo>
                      <a:pt x="142" y="26"/>
                    </a:lnTo>
                    <a:lnTo>
                      <a:pt x="126" y="34"/>
                    </a:lnTo>
                    <a:lnTo>
                      <a:pt x="110" y="41"/>
                    </a:lnTo>
                    <a:lnTo>
                      <a:pt x="93" y="49"/>
                    </a:lnTo>
                    <a:lnTo>
                      <a:pt x="0" y="31"/>
                    </a:lnTo>
                    <a:lnTo>
                      <a:pt x="18" y="24"/>
                    </a:lnTo>
                    <a:lnTo>
                      <a:pt x="36" y="16"/>
                    </a:lnTo>
                    <a:lnTo>
                      <a:pt x="54" y="8"/>
                    </a:lnTo>
                    <a:lnTo>
                      <a:pt x="70" y="0"/>
                    </a:lnTo>
                    <a:close/>
                  </a:path>
                </a:pathLst>
              </a:custGeom>
              <a:solidFill>
                <a:srgbClr val="E3B8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110"/>
              <p:cNvSpPr/>
              <p:nvPr/>
            </p:nvSpPr>
            <p:spPr bwMode="auto">
              <a:xfrm>
                <a:off x="758" y="2853"/>
                <a:ext cx="23" cy="7"/>
              </a:xfrm>
              <a:custGeom>
                <a:avLst/>
                <a:gdLst>
                  <a:gd name="T0" fmla="*/ 76 w 165"/>
                  <a:gd name="T1" fmla="*/ 0 h 49"/>
                  <a:gd name="T2" fmla="*/ 165 w 165"/>
                  <a:gd name="T3" fmla="*/ 18 h 49"/>
                  <a:gd name="T4" fmla="*/ 149 w 165"/>
                  <a:gd name="T5" fmla="*/ 25 h 49"/>
                  <a:gd name="T6" fmla="*/ 132 w 165"/>
                  <a:gd name="T7" fmla="*/ 33 h 49"/>
                  <a:gd name="T8" fmla="*/ 114 w 165"/>
                  <a:gd name="T9" fmla="*/ 41 h 49"/>
                  <a:gd name="T10" fmla="*/ 96 w 165"/>
                  <a:gd name="T11" fmla="*/ 49 h 49"/>
                  <a:gd name="T12" fmla="*/ 0 w 165"/>
                  <a:gd name="T13" fmla="*/ 30 h 49"/>
                  <a:gd name="T14" fmla="*/ 19 w 165"/>
                  <a:gd name="T15" fmla="*/ 23 h 49"/>
                  <a:gd name="T16" fmla="*/ 38 w 165"/>
                  <a:gd name="T17" fmla="*/ 15 h 49"/>
                  <a:gd name="T18" fmla="*/ 57 w 165"/>
                  <a:gd name="T19" fmla="*/ 8 h 49"/>
                  <a:gd name="T20" fmla="*/ 76 w 16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49">
                    <a:moveTo>
                      <a:pt x="76" y="0"/>
                    </a:moveTo>
                    <a:lnTo>
                      <a:pt x="165" y="18"/>
                    </a:lnTo>
                    <a:lnTo>
                      <a:pt x="149" y="25"/>
                    </a:lnTo>
                    <a:lnTo>
                      <a:pt x="132" y="33"/>
                    </a:lnTo>
                    <a:lnTo>
                      <a:pt x="114" y="41"/>
                    </a:lnTo>
                    <a:lnTo>
                      <a:pt x="96" y="49"/>
                    </a:lnTo>
                    <a:lnTo>
                      <a:pt x="0" y="30"/>
                    </a:lnTo>
                    <a:lnTo>
                      <a:pt x="19" y="23"/>
                    </a:lnTo>
                    <a:lnTo>
                      <a:pt x="38" y="15"/>
                    </a:lnTo>
                    <a:lnTo>
                      <a:pt x="57" y="8"/>
                    </a:lnTo>
                    <a:lnTo>
                      <a:pt x="76" y="0"/>
                    </a:lnTo>
                    <a:close/>
                  </a:path>
                </a:pathLst>
              </a:custGeom>
              <a:solidFill>
                <a:srgbClr val="E2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111"/>
              <p:cNvSpPr/>
              <p:nvPr/>
            </p:nvSpPr>
            <p:spPr bwMode="auto">
              <a:xfrm>
                <a:off x="752" y="2855"/>
                <a:ext cx="25" cy="7"/>
              </a:xfrm>
              <a:custGeom>
                <a:avLst/>
                <a:gdLst>
                  <a:gd name="T0" fmla="*/ 83 w 176"/>
                  <a:gd name="T1" fmla="*/ 0 h 49"/>
                  <a:gd name="T2" fmla="*/ 176 w 176"/>
                  <a:gd name="T3" fmla="*/ 18 h 49"/>
                  <a:gd name="T4" fmla="*/ 158 w 176"/>
                  <a:gd name="T5" fmla="*/ 26 h 49"/>
                  <a:gd name="T6" fmla="*/ 139 w 176"/>
                  <a:gd name="T7" fmla="*/ 34 h 49"/>
                  <a:gd name="T8" fmla="*/ 120 w 176"/>
                  <a:gd name="T9" fmla="*/ 42 h 49"/>
                  <a:gd name="T10" fmla="*/ 101 w 176"/>
                  <a:gd name="T11" fmla="*/ 49 h 49"/>
                  <a:gd name="T12" fmla="*/ 0 w 176"/>
                  <a:gd name="T13" fmla="*/ 30 h 49"/>
                  <a:gd name="T14" fmla="*/ 21 w 176"/>
                  <a:gd name="T15" fmla="*/ 23 h 49"/>
                  <a:gd name="T16" fmla="*/ 42 w 176"/>
                  <a:gd name="T17" fmla="*/ 15 h 49"/>
                  <a:gd name="T18" fmla="*/ 63 w 176"/>
                  <a:gd name="T19" fmla="*/ 8 h 49"/>
                  <a:gd name="T20" fmla="*/ 83 w 17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49">
                    <a:moveTo>
                      <a:pt x="83" y="0"/>
                    </a:moveTo>
                    <a:lnTo>
                      <a:pt x="176" y="18"/>
                    </a:lnTo>
                    <a:lnTo>
                      <a:pt x="158" y="26"/>
                    </a:lnTo>
                    <a:lnTo>
                      <a:pt x="139" y="34"/>
                    </a:lnTo>
                    <a:lnTo>
                      <a:pt x="120" y="42"/>
                    </a:lnTo>
                    <a:lnTo>
                      <a:pt x="101" y="49"/>
                    </a:lnTo>
                    <a:lnTo>
                      <a:pt x="0" y="30"/>
                    </a:lnTo>
                    <a:lnTo>
                      <a:pt x="21" y="23"/>
                    </a:lnTo>
                    <a:lnTo>
                      <a:pt x="42" y="15"/>
                    </a:lnTo>
                    <a:lnTo>
                      <a:pt x="63" y="8"/>
                    </a:lnTo>
                    <a:lnTo>
                      <a:pt x="83" y="0"/>
                    </a:lnTo>
                    <a:close/>
                  </a:path>
                </a:pathLst>
              </a:custGeom>
              <a:solidFill>
                <a:srgbClr val="E1B3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112"/>
              <p:cNvSpPr/>
              <p:nvPr/>
            </p:nvSpPr>
            <p:spPr bwMode="auto">
              <a:xfrm>
                <a:off x="745" y="2858"/>
                <a:ext cx="27" cy="6"/>
              </a:xfrm>
              <a:custGeom>
                <a:avLst/>
                <a:gdLst>
                  <a:gd name="T0" fmla="*/ 92 w 188"/>
                  <a:gd name="T1" fmla="*/ 0 h 48"/>
                  <a:gd name="T2" fmla="*/ 188 w 188"/>
                  <a:gd name="T3" fmla="*/ 19 h 48"/>
                  <a:gd name="T4" fmla="*/ 168 w 188"/>
                  <a:gd name="T5" fmla="*/ 27 h 48"/>
                  <a:gd name="T6" fmla="*/ 148 w 188"/>
                  <a:gd name="T7" fmla="*/ 35 h 48"/>
                  <a:gd name="T8" fmla="*/ 126 w 188"/>
                  <a:gd name="T9" fmla="*/ 41 h 48"/>
                  <a:gd name="T10" fmla="*/ 106 w 188"/>
                  <a:gd name="T11" fmla="*/ 48 h 48"/>
                  <a:gd name="T12" fmla="*/ 0 w 188"/>
                  <a:gd name="T13" fmla="*/ 27 h 48"/>
                  <a:gd name="T14" fmla="*/ 22 w 188"/>
                  <a:gd name="T15" fmla="*/ 21 h 48"/>
                  <a:gd name="T16" fmla="*/ 46 w 188"/>
                  <a:gd name="T17" fmla="*/ 15 h 48"/>
                  <a:gd name="T18" fmla="*/ 68 w 188"/>
                  <a:gd name="T19" fmla="*/ 8 h 48"/>
                  <a:gd name="T20" fmla="*/ 92 w 188"/>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48">
                    <a:moveTo>
                      <a:pt x="92" y="0"/>
                    </a:moveTo>
                    <a:lnTo>
                      <a:pt x="188" y="19"/>
                    </a:lnTo>
                    <a:lnTo>
                      <a:pt x="168" y="27"/>
                    </a:lnTo>
                    <a:lnTo>
                      <a:pt x="148" y="35"/>
                    </a:lnTo>
                    <a:lnTo>
                      <a:pt x="126" y="41"/>
                    </a:lnTo>
                    <a:lnTo>
                      <a:pt x="106" y="48"/>
                    </a:lnTo>
                    <a:lnTo>
                      <a:pt x="0" y="27"/>
                    </a:lnTo>
                    <a:lnTo>
                      <a:pt x="22" y="21"/>
                    </a:lnTo>
                    <a:lnTo>
                      <a:pt x="46" y="15"/>
                    </a:lnTo>
                    <a:lnTo>
                      <a:pt x="68" y="8"/>
                    </a:lnTo>
                    <a:lnTo>
                      <a:pt x="92" y="0"/>
                    </a:lnTo>
                    <a:close/>
                  </a:path>
                </a:pathLst>
              </a:custGeom>
              <a:solidFill>
                <a:srgbClr val="E1B1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113"/>
              <p:cNvSpPr/>
              <p:nvPr/>
            </p:nvSpPr>
            <p:spPr bwMode="auto">
              <a:xfrm>
                <a:off x="737" y="2860"/>
                <a:ext cx="29" cy="6"/>
              </a:xfrm>
              <a:custGeom>
                <a:avLst/>
                <a:gdLst>
                  <a:gd name="T0" fmla="*/ 103 w 204"/>
                  <a:gd name="T1" fmla="*/ 0 h 47"/>
                  <a:gd name="T2" fmla="*/ 204 w 204"/>
                  <a:gd name="T3" fmla="*/ 19 h 47"/>
                  <a:gd name="T4" fmla="*/ 181 w 204"/>
                  <a:gd name="T5" fmla="*/ 26 h 47"/>
                  <a:gd name="T6" fmla="*/ 159 w 204"/>
                  <a:gd name="T7" fmla="*/ 34 h 47"/>
                  <a:gd name="T8" fmla="*/ 137 w 204"/>
                  <a:gd name="T9" fmla="*/ 40 h 47"/>
                  <a:gd name="T10" fmla="*/ 113 w 204"/>
                  <a:gd name="T11" fmla="*/ 47 h 47"/>
                  <a:gd name="T12" fmla="*/ 0 w 204"/>
                  <a:gd name="T13" fmla="*/ 24 h 47"/>
                  <a:gd name="T14" fmla="*/ 26 w 204"/>
                  <a:gd name="T15" fmla="*/ 19 h 47"/>
                  <a:gd name="T16" fmla="*/ 52 w 204"/>
                  <a:gd name="T17" fmla="*/ 13 h 47"/>
                  <a:gd name="T18" fmla="*/ 77 w 204"/>
                  <a:gd name="T19" fmla="*/ 6 h 47"/>
                  <a:gd name="T20" fmla="*/ 103 w 20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47">
                    <a:moveTo>
                      <a:pt x="103" y="0"/>
                    </a:moveTo>
                    <a:lnTo>
                      <a:pt x="204" y="19"/>
                    </a:lnTo>
                    <a:lnTo>
                      <a:pt x="181" y="26"/>
                    </a:lnTo>
                    <a:lnTo>
                      <a:pt x="159" y="34"/>
                    </a:lnTo>
                    <a:lnTo>
                      <a:pt x="137" y="40"/>
                    </a:lnTo>
                    <a:lnTo>
                      <a:pt x="113" y="47"/>
                    </a:lnTo>
                    <a:lnTo>
                      <a:pt x="0" y="24"/>
                    </a:lnTo>
                    <a:lnTo>
                      <a:pt x="26" y="19"/>
                    </a:lnTo>
                    <a:lnTo>
                      <a:pt x="52" y="13"/>
                    </a:lnTo>
                    <a:lnTo>
                      <a:pt x="77" y="6"/>
                    </a:lnTo>
                    <a:lnTo>
                      <a:pt x="103" y="0"/>
                    </a:lnTo>
                    <a:close/>
                  </a:path>
                </a:pathLst>
              </a:custGeom>
              <a:solidFill>
                <a:srgbClr val="E1A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114"/>
              <p:cNvSpPr>
                <a:spLocks noEditPoints="1"/>
              </p:cNvSpPr>
              <p:nvPr/>
            </p:nvSpPr>
            <p:spPr bwMode="auto">
              <a:xfrm>
                <a:off x="643" y="2847"/>
                <a:ext cx="117" cy="21"/>
              </a:xfrm>
              <a:custGeom>
                <a:avLst/>
                <a:gdLst>
                  <a:gd name="T0" fmla="*/ 710 w 816"/>
                  <a:gd name="T1" fmla="*/ 102 h 149"/>
                  <a:gd name="T2" fmla="*/ 816 w 816"/>
                  <a:gd name="T3" fmla="*/ 123 h 149"/>
                  <a:gd name="T4" fmla="*/ 792 w 816"/>
                  <a:gd name="T5" fmla="*/ 131 h 149"/>
                  <a:gd name="T6" fmla="*/ 766 w 816"/>
                  <a:gd name="T7" fmla="*/ 137 h 149"/>
                  <a:gd name="T8" fmla="*/ 740 w 816"/>
                  <a:gd name="T9" fmla="*/ 143 h 149"/>
                  <a:gd name="T10" fmla="*/ 714 w 816"/>
                  <a:gd name="T11" fmla="*/ 149 h 149"/>
                  <a:gd name="T12" fmla="*/ 591 w 816"/>
                  <a:gd name="T13" fmla="*/ 124 h 149"/>
                  <a:gd name="T14" fmla="*/ 620 w 816"/>
                  <a:gd name="T15" fmla="*/ 120 h 149"/>
                  <a:gd name="T16" fmla="*/ 651 w 816"/>
                  <a:gd name="T17" fmla="*/ 115 h 149"/>
                  <a:gd name="T18" fmla="*/ 680 w 816"/>
                  <a:gd name="T19" fmla="*/ 109 h 149"/>
                  <a:gd name="T20" fmla="*/ 710 w 816"/>
                  <a:gd name="T21" fmla="*/ 102 h 149"/>
                  <a:gd name="T22" fmla="*/ 21 w 816"/>
                  <a:gd name="T23" fmla="*/ 12 h 149"/>
                  <a:gd name="T24" fmla="*/ 16 w 816"/>
                  <a:gd name="T25" fmla="*/ 12 h 149"/>
                  <a:gd name="T26" fmla="*/ 8 w 816"/>
                  <a:gd name="T27" fmla="*/ 7 h 149"/>
                  <a:gd name="T28" fmla="*/ 0 w 816"/>
                  <a:gd name="T29" fmla="*/ 0 h 149"/>
                  <a:gd name="T30" fmla="*/ 11 w 816"/>
                  <a:gd name="T31" fmla="*/ 7 h 149"/>
                  <a:gd name="T32" fmla="*/ 21 w 816"/>
                  <a:gd name="T33"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6" h="149">
                    <a:moveTo>
                      <a:pt x="710" y="102"/>
                    </a:moveTo>
                    <a:lnTo>
                      <a:pt x="816" y="123"/>
                    </a:lnTo>
                    <a:lnTo>
                      <a:pt x="792" y="131"/>
                    </a:lnTo>
                    <a:lnTo>
                      <a:pt x="766" y="137"/>
                    </a:lnTo>
                    <a:lnTo>
                      <a:pt x="740" y="143"/>
                    </a:lnTo>
                    <a:lnTo>
                      <a:pt x="714" y="149"/>
                    </a:lnTo>
                    <a:lnTo>
                      <a:pt x="591" y="124"/>
                    </a:lnTo>
                    <a:lnTo>
                      <a:pt x="620" y="120"/>
                    </a:lnTo>
                    <a:lnTo>
                      <a:pt x="651" y="115"/>
                    </a:lnTo>
                    <a:lnTo>
                      <a:pt x="680" y="109"/>
                    </a:lnTo>
                    <a:lnTo>
                      <a:pt x="710" y="102"/>
                    </a:lnTo>
                    <a:close/>
                    <a:moveTo>
                      <a:pt x="21" y="12"/>
                    </a:moveTo>
                    <a:lnTo>
                      <a:pt x="16" y="12"/>
                    </a:lnTo>
                    <a:lnTo>
                      <a:pt x="8" y="7"/>
                    </a:lnTo>
                    <a:lnTo>
                      <a:pt x="0" y="0"/>
                    </a:lnTo>
                    <a:lnTo>
                      <a:pt x="11" y="7"/>
                    </a:lnTo>
                    <a:lnTo>
                      <a:pt x="21" y="12"/>
                    </a:lnTo>
                    <a:close/>
                  </a:path>
                </a:pathLst>
              </a:custGeom>
              <a:solidFill>
                <a:srgbClr val="E1A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115"/>
              <p:cNvSpPr>
                <a:spLocks noEditPoints="1"/>
              </p:cNvSpPr>
              <p:nvPr/>
            </p:nvSpPr>
            <p:spPr bwMode="auto">
              <a:xfrm>
                <a:off x="643" y="2847"/>
                <a:ext cx="110" cy="23"/>
              </a:xfrm>
              <a:custGeom>
                <a:avLst/>
                <a:gdLst>
                  <a:gd name="T0" fmla="*/ 655 w 768"/>
                  <a:gd name="T1" fmla="*/ 114 h 159"/>
                  <a:gd name="T2" fmla="*/ 768 w 768"/>
                  <a:gd name="T3" fmla="*/ 137 h 159"/>
                  <a:gd name="T4" fmla="*/ 740 w 768"/>
                  <a:gd name="T5" fmla="*/ 143 h 159"/>
                  <a:gd name="T6" fmla="*/ 710 w 768"/>
                  <a:gd name="T7" fmla="*/ 149 h 159"/>
                  <a:gd name="T8" fmla="*/ 681 w 768"/>
                  <a:gd name="T9" fmla="*/ 154 h 159"/>
                  <a:gd name="T10" fmla="*/ 652 w 768"/>
                  <a:gd name="T11" fmla="*/ 159 h 159"/>
                  <a:gd name="T12" fmla="*/ 509 w 768"/>
                  <a:gd name="T13" fmla="*/ 131 h 159"/>
                  <a:gd name="T14" fmla="*/ 545 w 768"/>
                  <a:gd name="T15" fmla="*/ 129 h 159"/>
                  <a:gd name="T16" fmla="*/ 582 w 768"/>
                  <a:gd name="T17" fmla="*/ 125 h 159"/>
                  <a:gd name="T18" fmla="*/ 619 w 768"/>
                  <a:gd name="T19" fmla="*/ 121 h 159"/>
                  <a:gd name="T20" fmla="*/ 655 w 768"/>
                  <a:gd name="T21" fmla="*/ 114 h 159"/>
                  <a:gd name="T22" fmla="*/ 87 w 768"/>
                  <a:gd name="T23" fmla="*/ 48 h 159"/>
                  <a:gd name="T24" fmla="*/ 65 w 768"/>
                  <a:gd name="T25" fmla="*/ 44 h 159"/>
                  <a:gd name="T26" fmla="*/ 49 w 768"/>
                  <a:gd name="T27" fmla="*/ 34 h 159"/>
                  <a:gd name="T28" fmla="*/ 33 w 768"/>
                  <a:gd name="T29" fmla="*/ 23 h 159"/>
                  <a:gd name="T30" fmla="*/ 16 w 768"/>
                  <a:gd name="T31" fmla="*/ 12 h 159"/>
                  <a:gd name="T32" fmla="*/ 0 w 768"/>
                  <a:gd name="T33" fmla="*/ 0 h 159"/>
                  <a:gd name="T34" fmla="*/ 0 w 768"/>
                  <a:gd name="T35" fmla="*/ 0 h 159"/>
                  <a:gd name="T36" fmla="*/ 22 w 768"/>
                  <a:gd name="T37" fmla="*/ 13 h 159"/>
                  <a:gd name="T38" fmla="*/ 43 w 768"/>
                  <a:gd name="T39" fmla="*/ 26 h 159"/>
                  <a:gd name="T40" fmla="*/ 64 w 768"/>
                  <a:gd name="T41" fmla="*/ 37 h 159"/>
                  <a:gd name="T42" fmla="*/ 87 w 768"/>
                  <a:gd name="T43" fmla="*/ 4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68" h="159">
                    <a:moveTo>
                      <a:pt x="655" y="114"/>
                    </a:moveTo>
                    <a:lnTo>
                      <a:pt x="768" y="137"/>
                    </a:lnTo>
                    <a:lnTo>
                      <a:pt x="740" y="143"/>
                    </a:lnTo>
                    <a:lnTo>
                      <a:pt x="710" y="149"/>
                    </a:lnTo>
                    <a:lnTo>
                      <a:pt x="681" y="154"/>
                    </a:lnTo>
                    <a:lnTo>
                      <a:pt x="652" y="159"/>
                    </a:lnTo>
                    <a:lnTo>
                      <a:pt x="509" y="131"/>
                    </a:lnTo>
                    <a:lnTo>
                      <a:pt x="545" y="129"/>
                    </a:lnTo>
                    <a:lnTo>
                      <a:pt x="582" y="125"/>
                    </a:lnTo>
                    <a:lnTo>
                      <a:pt x="619" y="121"/>
                    </a:lnTo>
                    <a:lnTo>
                      <a:pt x="655" y="114"/>
                    </a:lnTo>
                    <a:close/>
                    <a:moveTo>
                      <a:pt x="87" y="48"/>
                    </a:moveTo>
                    <a:lnTo>
                      <a:pt x="65" y="44"/>
                    </a:lnTo>
                    <a:lnTo>
                      <a:pt x="49" y="34"/>
                    </a:lnTo>
                    <a:lnTo>
                      <a:pt x="33" y="23"/>
                    </a:lnTo>
                    <a:lnTo>
                      <a:pt x="16" y="12"/>
                    </a:lnTo>
                    <a:lnTo>
                      <a:pt x="0" y="0"/>
                    </a:lnTo>
                    <a:lnTo>
                      <a:pt x="0" y="0"/>
                    </a:lnTo>
                    <a:lnTo>
                      <a:pt x="22" y="13"/>
                    </a:lnTo>
                    <a:lnTo>
                      <a:pt x="43" y="26"/>
                    </a:lnTo>
                    <a:lnTo>
                      <a:pt x="64" y="37"/>
                    </a:lnTo>
                    <a:lnTo>
                      <a:pt x="87" y="48"/>
                    </a:lnTo>
                    <a:close/>
                  </a:path>
                </a:pathLst>
              </a:custGeom>
              <a:solidFill>
                <a:srgbClr val="E0A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116"/>
              <p:cNvSpPr>
                <a:spLocks noEditPoints="1"/>
              </p:cNvSpPr>
              <p:nvPr/>
            </p:nvSpPr>
            <p:spPr bwMode="auto">
              <a:xfrm>
                <a:off x="646" y="2849"/>
                <a:ext cx="99" cy="22"/>
              </a:xfrm>
              <a:custGeom>
                <a:avLst/>
                <a:gdLst>
                  <a:gd name="T0" fmla="*/ 0 w 698"/>
                  <a:gd name="T1" fmla="*/ 0 h 154"/>
                  <a:gd name="T2" fmla="*/ 5 w 698"/>
                  <a:gd name="T3" fmla="*/ 0 h 154"/>
                  <a:gd name="T4" fmla="*/ 26 w 698"/>
                  <a:gd name="T5" fmla="*/ 13 h 154"/>
                  <a:gd name="T6" fmla="*/ 47 w 698"/>
                  <a:gd name="T7" fmla="*/ 25 h 154"/>
                  <a:gd name="T8" fmla="*/ 68 w 698"/>
                  <a:gd name="T9" fmla="*/ 35 h 154"/>
                  <a:gd name="T10" fmla="*/ 91 w 698"/>
                  <a:gd name="T11" fmla="*/ 46 h 154"/>
                  <a:gd name="T12" fmla="*/ 112 w 698"/>
                  <a:gd name="T13" fmla="*/ 55 h 154"/>
                  <a:gd name="T14" fmla="*/ 133 w 698"/>
                  <a:gd name="T15" fmla="*/ 64 h 154"/>
                  <a:gd name="T16" fmla="*/ 155 w 698"/>
                  <a:gd name="T17" fmla="*/ 71 h 154"/>
                  <a:gd name="T18" fmla="*/ 176 w 698"/>
                  <a:gd name="T19" fmla="*/ 79 h 154"/>
                  <a:gd name="T20" fmla="*/ 183 w 698"/>
                  <a:gd name="T21" fmla="*/ 80 h 154"/>
                  <a:gd name="T22" fmla="*/ 189 w 698"/>
                  <a:gd name="T23" fmla="*/ 82 h 154"/>
                  <a:gd name="T24" fmla="*/ 113 w 698"/>
                  <a:gd name="T25" fmla="*/ 67 h 154"/>
                  <a:gd name="T26" fmla="*/ 84 w 698"/>
                  <a:gd name="T27" fmla="*/ 52 h 154"/>
                  <a:gd name="T28" fmla="*/ 56 w 698"/>
                  <a:gd name="T29" fmla="*/ 36 h 154"/>
                  <a:gd name="T30" fmla="*/ 28 w 698"/>
                  <a:gd name="T31" fmla="*/ 18 h 154"/>
                  <a:gd name="T32" fmla="*/ 0 w 698"/>
                  <a:gd name="T33" fmla="*/ 0 h 154"/>
                  <a:gd name="T34" fmla="*/ 575 w 698"/>
                  <a:gd name="T35" fmla="*/ 112 h 154"/>
                  <a:gd name="T36" fmla="*/ 698 w 698"/>
                  <a:gd name="T37" fmla="*/ 137 h 154"/>
                  <a:gd name="T38" fmla="*/ 664 w 698"/>
                  <a:gd name="T39" fmla="*/ 142 h 154"/>
                  <a:gd name="T40" fmla="*/ 628 w 698"/>
                  <a:gd name="T41" fmla="*/ 148 h 154"/>
                  <a:gd name="T42" fmla="*/ 592 w 698"/>
                  <a:gd name="T43" fmla="*/ 151 h 154"/>
                  <a:gd name="T44" fmla="*/ 555 w 698"/>
                  <a:gd name="T45" fmla="*/ 154 h 154"/>
                  <a:gd name="T46" fmla="*/ 354 w 698"/>
                  <a:gd name="T47" fmla="*/ 114 h 154"/>
                  <a:gd name="T48" fmla="*/ 382 w 698"/>
                  <a:gd name="T49" fmla="*/ 117 h 154"/>
                  <a:gd name="T50" fmla="*/ 410 w 698"/>
                  <a:gd name="T51" fmla="*/ 119 h 154"/>
                  <a:gd name="T52" fmla="*/ 438 w 698"/>
                  <a:gd name="T53" fmla="*/ 119 h 154"/>
                  <a:gd name="T54" fmla="*/ 465 w 698"/>
                  <a:gd name="T55" fmla="*/ 120 h 154"/>
                  <a:gd name="T56" fmla="*/ 493 w 698"/>
                  <a:gd name="T57" fmla="*/ 119 h 154"/>
                  <a:gd name="T58" fmla="*/ 521 w 698"/>
                  <a:gd name="T59" fmla="*/ 118 h 154"/>
                  <a:gd name="T60" fmla="*/ 547 w 698"/>
                  <a:gd name="T61" fmla="*/ 116 h 154"/>
                  <a:gd name="T62" fmla="*/ 575 w 698"/>
                  <a:gd name="T63" fmla="*/ 1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8" h="154">
                    <a:moveTo>
                      <a:pt x="0" y="0"/>
                    </a:moveTo>
                    <a:lnTo>
                      <a:pt x="5" y="0"/>
                    </a:lnTo>
                    <a:lnTo>
                      <a:pt x="26" y="13"/>
                    </a:lnTo>
                    <a:lnTo>
                      <a:pt x="47" y="25"/>
                    </a:lnTo>
                    <a:lnTo>
                      <a:pt x="68" y="35"/>
                    </a:lnTo>
                    <a:lnTo>
                      <a:pt x="91" y="46"/>
                    </a:lnTo>
                    <a:lnTo>
                      <a:pt x="112" y="55"/>
                    </a:lnTo>
                    <a:lnTo>
                      <a:pt x="133" y="64"/>
                    </a:lnTo>
                    <a:lnTo>
                      <a:pt x="155" y="71"/>
                    </a:lnTo>
                    <a:lnTo>
                      <a:pt x="176" y="79"/>
                    </a:lnTo>
                    <a:lnTo>
                      <a:pt x="183" y="80"/>
                    </a:lnTo>
                    <a:lnTo>
                      <a:pt x="189" y="82"/>
                    </a:lnTo>
                    <a:lnTo>
                      <a:pt x="113" y="67"/>
                    </a:lnTo>
                    <a:lnTo>
                      <a:pt x="84" y="52"/>
                    </a:lnTo>
                    <a:lnTo>
                      <a:pt x="56" y="36"/>
                    </a:lnTo>
                    <a:lnTo>
                      <a:pt x="28" y="18"/>
                    </a:lnTo>
                    <a:lnTo>
                      <a:pt x="0" y="0"/>
                    </a:lnTo>
                    <a:close/>
                    <a:moveTo>
                      <a:pt x="575" y="112"/>
                    </a:moveTo>
                    <a:lnTo>
                      <a:pt x="698" y="137"/>
                    </a:lnTo>
                    <a:lnTo>
                      <a:pt x="664" y="142"/>
                    </a:lnTo>
                    <a:lnTo>
                      <a:pt x="628" y="148"/>
                    </a:lnTo>
                    <a:lnTo>
                      <a:pt x="592" y="151"/>
                    </a:lnTo>
                    <a:lnTo>
                      <a:pt x="555" y="154"/>
                    </a:lnTo>
                    <a:lnTo>
                      <a:pt x="354" y="114"/>
                    </a:lnTo>
                    <a:lnTo>
                      <a:pt x="382" y="117"/>
                    </a:lnTo>
                    <a:lnTo>
                      <a:pt x="410" y="119"/>
                    </a:lnTo>
                    <a:lnTo>
                      <a:pt x="438" y="119"/>
                    </a:lnTo>
                    <a:lnTo>
                      <a:pt x="465" y="120"/>
                    </a:lnTo>
                    <a:lnTo>
                      <a:pt x="493" y="119"/>
                    </a:lnTo>
                    <a:lnTo>
                      <a:pt x="521" y="118"/>
                    </a:lnTo>
                    <a:lnTo>
                      <a:pt x="547" y="116"/>
                    </a:lnTo>
                    <a:lnTo>
                      <a:pt x="575" y="112"/>
                    </a:lnTo>
                    <a:close/>
                  </a:path>
                </a:pathLst>
              </a:custGeom>
              <a:solidFill>
                <a:srgbClr val="DFA6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117"/>
              <p:cNvSpPr/>
              <p:nvPr/>
            </p:nvSpPr>
            <p:spPr bwMode="auto">
              <a:xfrm>
                <a:off x="653" y="2853"/>
                <a:ext cx="83" cy="18"/>
              </a:xfrm>
              <a:custGeom>
                <a:avLst/>
                <a:gdLst>
                  <a:gd name="T0" fmla="*/ 0 w 587"/>
                  <a:gd name="T1" fmla="*/ 0 h 123"/>
                  <a:gd name="T2" fmla="*/ 22 w 587"/>
                  <a:gd name="T3" fmla="*/ 4 h 123"/>
                  <a:gd name="T4" fmla="*/ 47 w 587"/>
                  <a:gd name="T5" fmla="*/ 16 h 123"/>
                  <a:gd name="T6" fmla="*/ 74 w 587"/>
                  <a:gd name="T7" fmla="*/ 28 h 123"/>
                  <a:gd name="T8" fmla="*/ 101 w 587"/>
                  <a:gd name="T9" fmla="*/ 38 h 123"/>
                  <a:gd name="T10" fmla="*/ 127 w 587"/>
                  <a:gd name="T11" fmla="*/ 47 h 123"/>
                  <a:gd name="T12" fmla="*/ 166 w 587"/>
                  <a:gd name="T13" fmla="*/ 58 h 123"/>
                  <a:gd name="T14" fmla="*/ 205 w 587"/>
                  <a:gd name="T15" fmla="*/ 67 h 123"/>
                  <a:gd name="T16" fmla="*/ 245 w 587"/>
                  <a:gd name="T17" fmla="*/ 75 h 123"/>
                  <a:gd name="T18" fmla="*/ 285 w 587"/>
                  <a:gd name="T19" fmla="*/ 80 h 123"/>
                  <a:gd name="T20" fmla="*/ 325 w 587"/>
                  <a:gd name="T21" fmla="*/ 85 h 123"/>
                  <a:gd name="T22" fmla="*/ 364 w 587"/>
                  <a:gd name="T23" fmla="*/ 87 h 123"/>
                  <a:gd name="T24" fmla="*/ 404 w 587"/>
                  <a:gd name="T25" fmla="*/ 88 h 123"/>
                  <a:gd name="T26" fmla="*/ 444 w 587"/>
                  <a:gd name="T27" fmla="*/ 87 h 123"/>
                  <a:gd name="T28" fmla="*/ 587 w 587"/>
                  <a:gd name="T29" fmla="*/ 115 h 123"/>
                  <a:gd name="T30" fmla="*/ 561 w 587"/>
                  <a:gd name="T31" fmla="*/ 117 h 123"/>
                  <a:gd name="T32" fmla="*/ 535 w 587"/>
                  <a:gd name="T33" fmla="*/ 119 h 123"/>
                  <a:gd name="T34" fmla="*/ 510 w 587"/>
                  <a:gd name="T35" fmla="*/ 122 h 123"/>
                  <a:gd name="T36" fmla="*/ 484 w 587"/>
                  <a:gd name="T37" fmla="*/ 123 h 123"/>
                  <a:gd name="T38" fmla="*/ 457 w 587"/>
                  <a:gd name="T39" fmla="*/ 123 h 123"/>
                  <a:gd name="T40" fmla="*/ 431 w 587"/>
                  <a:gd name="T41" fmla="*/ 123 h 123"/>
                  <a:gd name="T42" fmla="*/ 405 w 587"/>
                  <a:gd name="T43" fmla="*/ 122 h 123"/>
                  <a:gd name="T44" fmla="*/ 379 w 587"/>
                  <a:gd name="T45" fmla="*/ 119 h 123"/>
                  <a:gd name="T46" fmla="*/ 172 w 587"/>
                  <a:gd name="T47" fmla="*/ 79 h 123"/>
                  <a:gd name="T48" fmla="*/ 150 w 587"/>
                  <a:gd name="T49" fmla="*/ 71 h 123"/>
                  <a:gd name="T50" fmla="*/ 129 w 587"/>
                  <a:gd name="T51" fmla="*/ 63 h 123"/>
                  <a:gd name="T52" fmla="*/ 107 w 587"/>
                  <a:gd name="T53" fmla="*/ 56 h 123"/>
                  <a:gd name="T54" fmla="*/ 85 w 587"/>
                  <a:gd name="T55" fmla="*/ 46 h 123"/>
                  <a:gd name="T56" fmla="*/ 64 w 587"/>
                  <a:gd name="T57" fmla="*/ 35 h 123"/>
                  <a:gd name="T58" fmla="*/ 43 w 587"/>
                  <a:gd name="T59" fmla="*/ 24 h 123"/>
                  <a:gd name="T60" fmla="*/ 22 w 587"/>
                  <a:gd name="T61" fmla="*/ 13 h 123"/>
                  <a:gd name="T62" fmla="*/ 0 w 587"/>
                  <a:gd name="T6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7" h="123">
                    <a:moveTo>
                      <a:pt x="0" y="0"/>
                    </a:moveTo>
                    <a:lnTo>
                      <a:pt x="22" y="4"/>
                    </a:lnTo>
                    <a:lnTo>
                      <a:pt x="47" y="16"/>
                    </a:lnTo>
                    <a:lnTo>
                      <a:pt x="74" y="28"/>
                    </a:lnTo>
                    <a:lnTo>
                      <a:pt x="101" y="38"/>
                    </a:lnTo>
                    <a:lnTo>
                      <a:pt x="127" y="47"/>
                    </a:lnTo>
                    <a:lnTo>
                      <a:pt x="166" y="58"/>
                    </a:lnTo>
                    <a:lnTo>
                      <a:pt x="205" y="67"/>
                    </a:lnTo>
                    <a:lnTo>
                      <a:pt x="245" y="75"/>
                    </a:lnTo>
                    <a:lnTo>
                      <a:pt x="285" y="80"/>
                    </a:lnTo>
                    <a:lnTo>
                      <a:pt x="325" y="85"/>
                    </a:lnTo>
                    <a:lnTo>
                      <a:pt x="364" y="87"/>
                    </a:lnTo>
                    <a:lnTo>
                      <a:pt x="404" y="88"/>
                    </a:lnTo>
                    <a:lnTo>
                      <a:pt x="444" y="87"/>
                    </a:lnTo>
                    <a:lnTo>
                      <a:pt x="587" y="115"/>
                    </a:lnTo>
                    <a:lnTo>
                      <a:pt x="561" y="117"/>
                    </a:lnTo>
                    <a:lnTo>
                      <a:pt x="535" y="119"/>
                    </a:lnTo>
                    <a:lnTo>
                      <a:pt x="510" y="122"/>
                    </a:lnTo>
                    <a:lnTo>
                      <a:pt x="484" y="123"/>
                    </a:lnTo>
                    <a:lnTo>
                      <a:pt x="457" y="123"/>
                    </a:lnTo>
                    <a:lnTo>
                      <a:pt x="431" y="123"/>
                    </a:lnTo>
                    <a:lnTo>
                      <a:pt x="405" y="122"/>
                    </a:lnTo>
                    <a:lnTo>
                      <a:pt x="379" y="119"/>
                    </a:lnTo>
                    <a:lnTo>
                      <a:pt x="172" y="79"/>
                    </a:lnTo>
                    <a:lnTo>
                      <a:pt x="150" y="71"/>
                    </a:lnTo>
                    <a:lnTo>
                      <a:pt x="129" y="63"/>
                    </a:lnTo>
                    <a:lnTo>
                      <a:pt x="107" y="56"/>
                    </a:lnTo>
                    <a:lnTo>
                      <a:pt x="85" y="46"/>
                    </a:lnTo>
                    <a:lnTo>
                      <a:pt x="64" y="35"/>
                    </a:lnTo>
                    <a:lnTo>
                      <a:pt x="43" y="24"/>
                    </a:lnTo>
                    <a:lnTo>
                      <a:pt x="22" y="13"/>
                    </a:lnTo>
                    <a:lnTo>
                      <a:pt x="0" y="0"/>
                    </a:lnTo>
                    <a:close/>
                  </a:path>
                </a:pathLst>
              </a:custGeom>
              <a:solidFill>
                <a:srgbClr val="DEA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118"/>
              <p:cNvSpPr/>
              <p:nvPr/>
            </p:nvSpPr>
            <p:spPr bwMode="auto">
              <a:xfrm>
                <a:off x="662" y="2858"/>
                <a:ext cx="63" cy="13"/>
              </a:xfrm>
              <a:custGeom>
                <a:avLst/>
                <a:gdLst>
                  <a:gd name="T0" fmla="*/ 0 w 442"/>
                  <a:gd name="T1" fmla="*/ 0 h 88"/>
                  <a:gd name="T2" fmla="*/ 76 w 442"/>
                  <a:gd name="T3" fmla="*/ 15 h 88"/>
                  <a:gd name="T4" fmla="*/ 118 w 442"/>
                  <a:gd name="T5" fmla="*/ 26 h 88"/>
                  <a:gd name="T6" fmla="*/ 158 w 442"/>
                  <a:gd name="T7" fmla="*/ 35 h 88"/>
                  <a:gd name="T8" fmla="*/ 199 w 442"/>
                  <a:gd name="T9" fmla="*/ 42 h 88"/>
                  <a:gd name="T10" fmla="*/ 241 w 442"/>
                  <a:gd name="T11" fmla="*/ 47 h 88"/>
                  <a:gd name="T12" fmla="*/ 442 w 442"/>
                  <a:gd name="T13" fmla="*/ 87 h 88"/>
                  <a:gd name="T14" fmla="*/ 402 w 442"/>
                  <a:gd name="T15" fmla="*/ 88 h 88"/>
                  <a:gd name="T16" fmla="*/ 361 w 442"/>
                  <a:gd name="T17" fmla="*/ 87 h 88"/>
                  <a:gd name="T18" fmla="*/ 319 w 442"/>
                  <a:gd name="T19" fmla="*/ 84 h 88"/>
                  <a:gd name="T20" fmla="*/ 278 w 442"/>
                  <a:gd name="T21" fmla="*/ 81 h 88"/>
                  <a:gd name="T22" fmla="*/ 236 w 442"/>
                  <a:gd name="T23" fmla="*/ 74 h 88"/>
                  <a:gd name="T24" fmla="*/ 195 w 442"/>
                  <a:gd name="T25" fmla="*/ 66 h 88"/>
                  <a:gd name="T26" fmla="*/ 153 w 442"/>
                  <a:gd name="T27" fmla="*/ 58 h 88"/>
                  <a:gd name="T28" fmla="*/ 113 w 442"/>
                  <a:gd name="T29" fmla="*/ 45 h 88"/>
                  <a:gd name="T30" fmla="*/ 85 w 442"/>
                  <a:gd name="T31" fmla="*/ 36 h 88"/>
                  <a:gd name="T32" fmla="*/ 57 w 442"/>
                  <a:gd name="T33" fmla="*/ 26 h 88"/>
                  <a:gd name="T34" fmla="*/ 28 w 442"/>
                  <a:gd name="T35" fmla="*/ 14 h 88"/>
                  <a:gd name="T36" fmla="*/ 0 w 442"/>
                  <a:gd name="T3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2" h="88">
                    <a:moveTo>
                      <a:pt x="0" y="0"/>
                    </a:moveTo>
                    <a:lnTo>
                      <a:pt x="76" y="15"/>
                    </a:lnTo>
                    <a:lnTo>
                      <a:pt x="118" y="26"/>
                    </a:lnTo>
                    <a:lnTo>
                      <a:pt x="158" y="35"/>
                    </a:lnTo>
                    <a:lnTo>
                      <a:pt x="199" y="42"/>
                    </a:lnTo>
                    <a:lnTo>
                      <a:pt x="241" y="47"/>
                    </a:lnTo>
                    <a:lnTo>
                      <a:pt x="442" y="87"/>
                    </a:lnTo>
                    <a:lnTo>
                      <a:pt x="402" y="88"/>
                    </a:lnTo>
                    <a:lnTo>
                      <a:pt x="361" y="87"/>
                    </a:lnTo>
                    <a:lnTo>
                      <a:pt x="319" y="84"/>
                    </a:lnTo>
                    <a:lnTo>
                      <a:pt x="278" y="81"/>
                    </a:lnTo>
                    <a:lnTo>
                      <a:pt x="236" y="74"/>
                    </a:lnTo>
                    <a:lnTo>
                      <a:pt x="195" y="66"/>
                    </a:lnTo>
                    <a:lnTo>
                      <a:pt x="153" y="58"/>
                    </a:lnTo>
                    <a:lnTo>
                      <a:pt x="113" y="45"/>
                    </a:lnTo>
                    <a:lnTo>
                      <a:pt x="85" y="36"/>
                    </a:lnTo>
                    <a:lnTo>
                      <a:pt x="57" y="26"/>
                    </a:lnTo>
                    <a:lnTo>
                      <a:pt x="28" y="14"/>
                    </a:lnTo>
                    <a:lnTo>
                      <a:pt x="0" y="0"/>
                    </a:lnTo>
                    <a:close/>
                  </a:path>
                </a:pathLst>
              </a:custGeom>
              <a:solidFill>
                <a:srgbClr val="DE9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119"/>
              <p:cNvSpPr/>
              <p:nvPr/>
            </p:nvSpPr>
            <p:spPr bwMode="auto">
              <a:xfrm>
                <a:off x="677" y="2864"/>
                <a:ext cx="30" cy="6"/>
              </a:xfrm>
              <a:custGeom>
                <a:avLst/>
                <a:gdLst>
                  <a:gd name="T0" fmla="*/ 0 w 207"/>
                  <a:gd name="T1" fmla="*/ 0 h 40"/>
                  <a:gd name="T2" fmla="*/ 207 w 207"/>
                  <a:gd name="T3" fmla="*/ 40 h 40"/>
                  <a:gd name="T4" fmla="*/ 182 w 207"/>
                  <a:gd name="T5" fmla="*/ 38 h 40"/>
                  <a:gd name="T6" fmla="*/ 156 w 207"/>
                  <a:gd name="T7" fmla="*/ 35 h 40"/>
                  <a:gd name="T8" fmla="*/ 131 w 207"/>
                  <a:gd name="T9" fmla="*/ 31 h 40"/>
                  <a:gd name="T10" fmla="*/ 106 w 207"/>
                  <a:gd name="T11" fmla="*/ 27 h 40"/>
                  <a:gd name="T12" fmla="*/ 80 w 207"/>
                  <a:gd name="T13" fmla="*/ 21 h 40"/>
                  <a:gd name="T14" fmla="*/ 56 w 207"/>
                  <a:gd name="T15" fmla="*/ 16 h 40"/>
                  <a:gd name="T16" fmla="*/ 30 w 207"/>
                  <a:gd name="T17" fmla="*/ 9 h 40"/>
                  <a:gd name="T18" fmla="*/ 5 w 207"/>
                  <a:gd name="T19" fmla="*/ 1 h 40"/>
                  <a:gd name="T20" fmla="*/ 0 w 207"/>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40">
                    <a:moveTo>
                      <a:pt x="0" y="0"/>
                    </a:moveTo>
                    <a:lnTo>
                      <a:pt x="207" y="40"/>
                    </a:lnTo>
                    <a:lnTo>
                      <a:pt x="182" y="38"/>
                    </a:lnTo>
                    <a:lnTo>
                      <a:pt x="156" y="35"/>
                    </a:lnTo>
                    <a:lnTo>
                      <a:pt x="131" y="31"/>
                    </a:lnTo>
                    <a:lnTo>
                      <a:pt x="106" y="27"/>
                    </a:lnTo>
                    <a:lnTo>
                      <a:pt x="80" y="21"/>
                    </a:lnTo>
                    <a:lnTo>
                      <a:pt x="56" y="16"/>
                    </a:lnTo>
                    <a:lnTo>
                      <a:pt x="30" y="9"/>
                    </a:lnTo>
                    <a:lnTo>
                      <a:pt x="5" y="1"/>
                    </a:lnTo>
                    <a:lnTo>
                      <a:pt x="0" y="0"/>
                    </a:lnTo>
                    <a:close/>
                  </a:path>
                </a:pathLst>
              </a:custGeom>
              <a:solidFill>
                <a:srgbClr val="DC97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86" name="Picture 120"/>
              <p:cNvPicPr>
                <a:picLocks noChangeAspect="1" noChangeArrowheads="1"/>
              </p:cNvPicPr>
              <p:nvPr/>
            </p:nvPicPr>
            <p:blipFill>
              <a:blip r:embed="rId7" cstate="email"/>
              <a:srcRect/>
              <a:stretch>
                <a:fillRect/>
              </a:stretch>
            </p:blipFill>
            <p:spPr bwMode="auto">
              <a:xfrm>
                <a:off x="645" y="2625"/>
                <a:ext cx="22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7" name="Picture 121"/>
              <p:cNvPicPr>
                <a:picLocks noChangeAspect="1" noChangeArrowheads="1"/>
              </p:cNvPicPr>
              <p:nvPr/>
            </p:nvPicPr>
            <p:blipFill>
              <a:blip r:embed="rId8" cstate="email"/>
              <a:srcRect/>
              <a:stretch>
                <a:fillRect/>
              </a:stretch>
            </p:blipFill>
            <p:spPr bwMode="auto">
              <a:xfrm>
                <a:off x="880" y="2694"/>
                <a:ext cx="194"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8" name="Picture 122"/>
              <p:cNvPicPr>
                <a:picLocks noChangeAspect="1" noChangeArrowheads="1"/>
              </p:cNvPicPr>
              <p:nvPr/>
            </p:nvPicPr>
            <p:blipFill>
              <a:blip r:embed="rId9" cstate="email"/>
              <a:srcRect/>
              <a:stretch>
                <a:fillRect/>
              </a:stretch>
            </p:blipFill>
            <p:spPr bwMode="auto">
              <a:xfrm>
                <a:off x="435" y="2588"/>
                <a:ext cx="274"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9" name="Picture 123"/>
              <p:cNvPicPr>
                <a:picLocks noChangeAspect="1" noChangeArrowheads="1"/>
              </p:cNvPicPr>
              <p:nvPr/>
            </p:nvPicPr>
            <p:blipFill>
              <a:blip r:embed="rId10" cstate="email"/>
              <a:srcRect/>
              <a:stretch>
                <a:fillRect/>
              </a:stretch>
            </p:blipFill>
            <p:spPr bwMode="auto">
              <a:xfrm>
                <a:off x="550" y="2709"/>
                <a:ext cx="22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0" name="Picture 124"/>
              <p:cNvPicPr>
                <a:picLocks noChangeAspect="1" noChangeArrowheads="1"/>
              </p:cNvPicPr>
              <p:nvPr/>
            </p:nvPicPr>
            <p:blipFill>
              <a:blip r:embed="rId11" cstate="email"/>
              <a:srcRect/>
              <a:stretch>
                <a:fillRect/>
              </a:stretch>
            </p:blipFill>
            <p:spPr bwMode="auto">
              <a:xfrm>
                <a:off x="616" y="2694"/>
                <a:ext cx="17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1" name="Picture 125"/>
              <p:cNvPicPr>
                <a:picLocks noChangeAspect="1" noChangeArrowheads="1"/>
              </p:cNvPicPr>
              <p:nvPr/>
            </p:nvPicPr>
            <p:blipFill>
              <a:blip r:embed="rId12" cstate="email"/>
              <a:srcRect/>
              <a:stretch>
                <a:fillRect/>
              </a:stretch>
            </p:blipFill>
            <p:spPr bwMode="auto">
              <a:xfrm>
                <a:off x="575" y="2875"/>
                <a:ext cx="335"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2" name="Picture 126"/>
              <p:cNvPicPr>
                <a:picLocks noChangeAspect="1" noChangeArrowheads="1"/>
              </p:cNvPicPr>
              <p:nvPr/>
            </p:nvPicPr>
            <p:blipFill>
              <a:blip r:embed="rId13" cstate="email"/>
              <a:srcRect/>
              <a:stretch>
                <a:fillRect/>
              </a:stretch>
            </p:blipFill>
            <p:spPr bwMode="auto">
              <a:xfrm>
                <a:off x="596" y="2608"/>
                <a:ext cx="23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 name="Freeform 127"/>
              <p:cNvSpPr/>
              <p:nvPr/>
            </p:nvSpPr>
            <p:spPr bwMode="auto">
              <a:xfrm>
                <a:off x="576" y="2963"/>
                <a:ext cx="161" cy="38"/>
              </a:xfrm>
              <a:custGeom>
                <a:avLst/>
                <a:gdLst>
                  <a:gd name="T0" fmla="*/ 9 w 1121"/>
                  <a:gd name="T1" fmla="*/ 2 h 267"/>
                  <a:gd name="T2" fmla="*/ 76 w 1121"/>
                  <a:gd name="T3" fmla="*/ 40 h 267"/>
                  <a:gd name="T4" fmla="*/ 144 w 1121"/>
                  <a:gd name="T5" fmla="*/ 75 h 267"/>
                  <a:gd name="T6" fmla="*/ 210 w 1121"/>
                  <a:gd name="T7" fmla="*/ 106 h 267"/>
                  <a:gd name="T8" fmla="*/ 276 w 1121"/>
                  <a:gd name="T9" fmla="*/ 133 h 267"/>
                  <a:gd name="T10" fmla="*/ 342 w 1121"/>
                  <a:gd name="T11" fmla="*/ 157 h 267"/>
                  <a:gd name="T12" fmla="*/ 406 w 1121"/>
                  <a:gd name="T13" fmla="*/ 177 h 267"/>
                  <a:gd name="T14" fmla="*/ 470 w 1121"/>
                  <a:gd name="T15" fmla="*/ 194 h 267"/>
                  <a:gd name="T16" fmla="*/ 533 w 1121"/>
                  <a:gd name="T17" fmla="*/ 207 h 267"/>
                  <a:gd name="T18" fmla="*/ 595 w 1121"/>
                  <a:gd name="T19" fmla="*/ 217 h 267"/>
                  <a:gd name="T20" fmla="*/ 656 w 1121"/>
                  <a:gd name="T21" fmla="*/ 224 h 267"/>
                  <a:gd name="T22" fmla="*/ 717 w 1121"/>
                  <a:gd name="T23" fmla="*/ 230 h 267"/>
                  <a:gd name="T24" fmla="*/ 776 w 1121"/>
                  <a:gd name="T25" fmla="*/ 231 h 267"/>
                  <a:gd name="T26" fmla="*/ 836 w 1121"/>
                  <a:gd name="T27" fmla="*/ 231 h 267"/>
                  <a:gd name="T28" fmla="*/ 893 w 1121"/>
                  <a:gd name="T29" fmla="*/ 229 h 267"/>
                  <a:gd name="T30" fmla="*/ 1006 w 1121"/>
                  <a:gd name="T31" fmla="*/ 216 h 267"/>
                  <a:gd name="T32" fmla="*/ 1091 w 1121"/>
                  <a:gd name="T33" fmla="*/ 246 h 267"/>
                  <a:gd name="T34" fmla="*/ 1029 w 1121"/>
                  <a:gd name="T35" fmla="*/ 255 h 267"/>
                  <a:gd name="T36" fmla="*/ 966 w 1121"/>
                  <a:gd name="T37" fmla="*/ 261 h 267"/>
                  <a:gd name="T38" fmla="*/ 903 w 1121"/>
                  <a:gd name="T39" fmla="*/ 265 h 267"/>
                  <a:gd name="T40" fmla="*/ 838 w 1121"/>
                  <a:gd name="T41" fmla="*/ 267 h 267"/>
                  <a:gd name="T42" fmla="*/ 772 w 1121"/>
                  <a:gd name="T43" fmla="*/ 264 h 267"/>
                  <a:gd name="T44" fmla="*/ 705 w 1121"/>
                  <a:gd name="T45" fmla="*/ 260 h 267"/>
                  <a:gd name="T46" fmla="*/ 636 w 1121"/>
                  <a:gd name="T47" fmla="*/ 251 h 267"/>
                  <a:gd name="T48" fmla="*/ 568 w 1121"/>
                  <a:gd name="T49" fmla="*/ 239 h 267"/>
                  <a:gd name="T50" fmla="*/ 498 w 1121"/>
                  <a:gd name="T51" fmla="*/ 223 h 267"/>
                  <a:gd name="T52" fmla="*/ 426 w 1121"/>
                  <a:gd name="T53" fmla="*/ 203 h 267"/>
                  <a:gd name="T54" fmla="*/ 354 w 1121"/>
                  <a:gd name="T55" fmla="*/ 179 h 267"/>
                  <a:gd name="T56" fmla="*/ 282 w 1121"/>
                  <a:gd name="T57" fmla="*/ 150 h 267"/>
                  <a:gd name="T58" fmla="*/ 208 w 1121"/>
                  <a:gd name="T59" fmla="*/ 118 h 267"/>
                  <a:gd name="T60" fmla="*/ 133 w 1121"/>
                  <a:gd name="T61" fmla="*/ 80 h 267"/>
                  <a:gd name="T62" fmla="*/ 58 w 1121"/>
                  <a:gd name="T63" fmla="*/ 37 h 267"/>
                  <a:gd name="T64" fmla="*/ 10 w 1121"/>
                  <a:gd name="T65" fmla="*/ 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1" h="267">
                    <a:moveTo>
                      <a:pt x="0" y="0"/>
                    </a:moveTo>
                    <a:lnTo>
                      <a:pt x="9" y="2"/>
                    </a:lnTo>
                    <a:lnTo>
                      <a:pt x="42" y="22"/>
                    </a:lnTo>
                    <a:lnTo>
                      <a:pt x="76" y="40"/>
                    </a:lnTo>
                    <a:lnTo>
                      <a:pt x="110" y="58"/>
                    </a:lnTo>
                    <a:lnTo>
                      <a:pt x="144" y="75"/>
                    </a:lnTo>
                    <a:lnTo>
                      <a:pt x="177" y="92"/>
                    </a:lnTo>
                    <a:lnTo>
                      <a:pt x="210" y="106"/>
                    </a:lnTo>
                    <a:lnTo>
                      <a:pt x="244" y="120"/>
                    </a:lnTo>
                    <a:lnTo>
                      <a:pt x="276" y="133"/>
                    </a:lnTo>
                    <a:lnTo>
                      <a:pt x="310" y="146"/>
                    </a:lnTo>
                    <a:lnTo>
                      <a:pt x="342" y="157"/>
                    </a:lnTo>
                    <a:lnTo>
                      <a:pt x="374" y="167"/>
                    </a:lnTo>
                    <a:lnTo>
                      <a:pt x="406" y="177"/>
                    </a:lnTo>
                    <a:lnTo>
                      <a:pt x="438" y="186"/>
                    </a:lnTo>
                    <a:lnTo>
                      <a:pt x="470" y="194"/>
                    </a:lnTo>
                    <a:lnTo>
                      <a:pt x="502" y="201"/>
                    </a:lnTo>
                    <a:lnTo>
                      <a:pt x="533" y="207"/>
                    </a:lnTo>
                    <a:lnTo>
                      <a:pt x="564" y="212"/>
                    </a:lnTo>
                    <a:lnTo>
                      <a:pt x="595" y="217"/>
                    </a:lnTo>
                    <a:lnTo>
                      <a:pt x="626" y="221"/>
                    </a:lnTo>
                    <a:lnTo>
                      <a:pt x="656" y="224"/>
                    </a:lnTo>
                    <a:lnTo>
                      <a:pt x="687" y="227"/>
                    </a:lnTo>
                    <a:lnTo>
                      <a:pt x="717" y="230"/>
                    </a:lnTo>
                    <a:lnTo>
                      <a:pt x="747" y="231"/>
                    </a:lnTo>
                    <a:lnTo>
                      <a:pt x="776" y="231"/>
                    </a:lnTo>
                    <a:lnTo>
                      <a:pt x="806" y="231"/>
                    </a:lnTo>
                    <a:lnTo>
                      <a:pt x="836" y="231"/>
                    </a:lnTo>
                    <a:lnTo>
                      <a:pt x="865" y="230"/>
                    </a:lnTo>
                    <a:lnTo>
                      <a:pt x="893" y="229"/>
                    </a:lnTo>
                    <a:lnTo>
                      <a:pt x="950" y="223"/>
                    </a:lnTo>
                    <a:lnTo>
                      <a:pt x="1006" y="216"/>
                    </a:lnTo>
                    <a:lnTo>
                      <a:pt x="1121" y="241"/>
                    </a:lnTo>
                    <a:lnTo>
                      <a:pt x="1091" y="246"/>
                    </a:lnTo>
                    <a:lnTo>
                      <a:pt x="1059" y="251"/>
                    </a:lnTo>
                    <a:lnTo>
                      <a:pt x="1029" y="255"/>
                    </a:lnTo>
                    <a:lnTo>
                      <a:pt x="998" y="259"/>
                    </a:lnTo>
                    <a:lnTo>
                      <a:pt x="966" y="261"/>
                    </a:lnTo>
                    <a:lnTo>
                      <a:pt x="935" y="264"/>
                    </a:lnTo>
                    <a:lnTo>
                      <a:pt x="903" y="265"/>
                    </a:lnTo>
                    <a:lnTo>
                      <a:pt x="870" y="267"/>
                    </a:lnTo>
                    <a:lnTo>
                      <a:pt x="838" y="267"/>
                    </a:lnTo>
                    <a:lnTo>
                      <a:pt x="805" y="265"/>
                    </a:lnTo>
                    <a:lnTo>
                      <a:pt x="772" y="264"/>
                    </a:lnTo>
                    <a:lnTo>
                      <a:pt x="738" y="262"/>
                    </a:lnTo>
                    <a:lnTo>
                      <a:pt x="705" y="260"/>
                    </a:lnTo>
                    <a:lnTo>
                      <a:pt x="671" y="255"/>
                    </a:lnTo>
                    <a:lnTo>
                      <a:pt x="636" y="251"/>
                    </a:lnTo>
                    <a:lnTo>
                      <a:pt x="603" y="245"/>
                    </a:lnTo>
                    <a:lnTo>
                      <a:pt x="568" y="239"/>
                    </a:lnTo>
                    <a:lnTo>
                      <a:pt x="532" y="231"/>
                    </a:lnTo>
                    <a:lnTo>
                      <a:pt x="498" y="223"/>
                    </a:lnTo>
                    <a:lnTo>
                      <a:pt x="462" y="213"/>
                    </a:lnTo>
                    <a:lnTo>
                      <a:pt x="426" y="203"/>
                    </a:lnTo>
                    <a:lnTo>
                      <a:pt x="390" y="192"/>
                    </a:lnTo>
                    <a:lnTo>
                      <a:pt x="354" y="179"/>
                    </a:lnTo>
                    <a:lnTo>
                      <a:pt x="317" y="165"/>
                    </a:lnTo>
                    <a:lnTo>
                      <a:pt x="282" y="150"/>
                    </a:lnTo>
                    <a:lnTo>
                      <a:pt x="245" y="134"/>
                    </a:lnTo>
                    <a:lnTo>
                      <a:pt x="208" y="118"/>
                    </a:lnTo>
                    <a:lnTo>
                      <a:pt x="171" y="99"/>
                    </a:lnTo>
                    <a:lnTo>
                      <a:pt x="133" y="80"/>
                    </a:lnTo>
                    <a:lnTo>
                      <a:pt x="95" y="58"/>
                    </a:lnTo>
                    <a:lnTo>
                      <a:pt x="58" y="37"/>
                    </a:lnTo>
                    <a:lnTo>
                      <a:pt x="20" y="13"/>
                    </a:lnTo>
                    <a:lnTo>
                      <a:pt x="10" y="7"/>
                    </a:lnTo>
                    <a:lnTo>
                      <a:pt x="0" y="0"/>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128"/>
              <p:cNvSpPr>
                <a:spLocks noEditPoints="1"/>
              </p:cNvSpPr>
              <p:nvPr/>
            </p:nvSpPr>
            <p:spPr bwMode="auto">
              <a:xfrm>
                <a:off x="570" y="2959"/>
                <a:ext cx="181" cy="41"/>
              </a:xfrm>
              <a:custGeom>
                <a:avLst/>
                <a:gdLst>
                  <a:gd name="T0" fmla="*/ 1046 w 1266"/>
                  <a:gd name="T1" fmla="*/ 289 h 289"/>
                  <a:gd name="T2" fmla="*/ 912 w 1266"/>
                  <a:gd name="T3" fmla="*/ 260 h 289"/>
                  <a:gd name="T4" fmla="*/ 944 w 1266"/>
                  <a:gd name="T5" fmla="*/ 257 h 289"/>
                  <a:gd name="T6" fmla="*/ 976 w 1266"/>
                  <a:gd name="T7" fmla="*/ 255 h 289"/>
                  <a:gd name="T8" fmla="*/ 1007 w 1266"/>
                  <a:gd name="T9" fmla="*/ 252 h 289"/>
                  <a:gd name="T10" fmla="*/ 1038 w 1266"/>
                  <a:gd name="T11" fmla="*/ 248 h 289"/>
                  <a:gd name="T12" fmla="*/ 1070 w 1266"/>
                  <a:gd name="T13" fmla="*/ 244 h 289"/>
                  <a:gd name="T14" fmla="*/ 1100 w 1266"/>
                  <a:gd name="T15" fmla="*/ 238 h 289"/>
                  <a:gd name="T16" fmla="*/ 1130 w 1266"/>
                  <a:gd name="T17" fmla="*/ 233 h 289"/>
                  <a:gd name="T18" fmla="*/ 1160 w 1266"/>
                  <a:gd name="T19" fmla="*/ 227 h 289"/>
                  <a:gd name="T20" fmla="*/ 1266 w 1266"/>
                  <a:gd name="T21" fmla="*/ 250 h 289"/>
                  <a:gd name="T22" fmla="*/ 1239 w 1266"/>
                  <a:gd name="T23" fmla="*/ 256 h 289"/>
                  <a:gd name="T24" fmla="*/ 1212 w 1266"/>
                  <a:gd name="T25" fmla="*/ 262 h 289"/>
                  <a:gd name="T26" fmla="*/ 1185 w 1266"/>
                  <a:gd name="T27" fmla="*/ 267 h 289"/>
                  <a:gd name="T28" fmla="*/ 1158 w 1266"/>
                  <a:gd name="T29" fmla="*/ 272 h 289"/>
                  <a:gd name="T30" fmla="*/ 1130 w 1266"/>
                  <a:gd name="T31" fmla="*/ 278 h 289"/>
                  <a:gd name="T32" fmla="*/ 1102 w 1266"/>
                  <a:gd name="T33" fmla="*/ 281 h 289"/>
                  <a:gd name="T34" fmla="*/ 1074 w 1266"/>
                  <a:gd name="T35" fmla="*/ 285 h 289"/>
                  <a:gd name="T36" fmla="*/ 1046 w 1266"/>
                  <a:gd name="T37" fmla="*/ 289 h 289"/>
                  <a:gd name="T38" fmla="*/ 183 w 1266"/>
                  <a:gd name="T39" fmla="*/ 103 h 289"/>
                  <a:gd name="T40" fmla="*/ 155 w 1266"/>
                  <a:gd name="T41" fmla="*/ 97 h 289"/>
                  <a:gd name="T42" fmla="*/ 133 w 1266"/>
                  <a:gd name="T43" fmla="*/ 84 h 289"/>
                  <a:gd name="T44" fmla="*/ 109 w 1266"/>
                  <a:gd name="T45" fmla="*/ 71 h 289"/>
                  <a:gd name="T46" fmla="*/ 87 w 1266"/>
                  <a:gd name="T47" fmla="*/ 57 h 289"/>
                  <a:gd name="T48" fmla="*/ 65 w 1266"/>
                  <a:gd name="T49" fmla="*/ 43 h 289"/>
                  <a:gd name="T50" fmla="*/ 48 w 1266"/>
                  <a:gd name="T51" fmla="*/ 33 h 289"/>
                  <a:gd name="T52" fmla="*/ 32 w 1266"/>
                  <a:gd name="T53" fmla="*/ 22 h 289"/>
                  <a:gd name="T54" fmla="*/ 17 w 1266"/>
                  <a:gd name="T55" fmla="*/ 11 h 289"/>
                  <a:gd name="T56" fmla="*/ 0 w 1266"/>
                  <a:gd name="T57" fmla="*/ 0 h 289"/>
                  <a:gd name="T58" fmla="*/ 6 w 1266"/>
                  <a:gd name="T59" fmla="*/ 3 h 289"/>
                  <a:gd name="T60" fmla="*/ 13 w 1266"/>
                  <a:gd name="T61" fmla="*/ 8 h 289"/>
                  <a:gd name="T62" fmla="*/ 34 w 1266"/>
                  <a:gd name="T63" fmla="*/ 21 h 289"/>
                  <a:gd name="T64" fmla="*/ 57 w 1266"/>
                  <a:gd name="T65" fmla="*/ 35 h 289"/>
                  <a:gd name="T66" fmla="*/ 78 w 1266"/>
                  <a:gd name="T67" fmla="*/ 47 h 289"/>
                  <a:gd name="T68" fmla="*/ 99 w 1266"/>
                  <a:gd name="T69" fmla="*/ 59 h 289"/>
                  <a:gd name="T70" fmla="*/ 121 w 1266"/>
                  <a:gd name="T71" fmla="*/ 70 h 289"/>
                  <a:gd name="T72" fmla="*/ 141 w 1266"/>
                  <a:gd name="T73" fmla="*/ 82 h 289"/>
                  <a:gd name="T74" fmla="*/ 162 w 1266"/>
                  <a:gd name="T75" fmla="*/ 93 h 289"/>
                  <a:gd name="T76" fmla="*/ 183 w 1266"/>
                  <a:gd name="T77" fmla="*/ 10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6" h="289">
                    <a:moveTo>
                      <a:pt x="1046" y="289"/>
                    </a:moveTo>
                    <a:lnTo>
                      <a:pt x="912" y="260"/>
                    </a:lnTo>
                    <a:lnTo>
                      <a:pt x="944" y="257"/>
                    </a:lnTo>
                    <a:lnTo>
                      <a:pt x="976" y="255"/>
                    </a:lnTo>
                    <a:lnTo>
                      <a:pt x="1007" y="252"/>
                    </a:lnTo>
                    <a:lnTo>
                      <a:pt x="1038" y="248"/>
                    </a:lnTo>
                    <a:lnTo>
                      <a:pt x="1070" y="244"/>
                    </a:lnTo>
                    <a:lnTo>
                      <a:pt x="1100" y="238"/>
                    </a:lnTo>
                    <a:lnTo>
                      <a:pt x="1130" y="233"/>
                    </a:lnTo>
                    <a:lnTo>
                      <a:pt x="1160" y="227"/>
                    </a:lnTo>
                    <a:lnTo>
                      <a:pt x="1266" y="250"/>
                    </a:lnTo>
                    <a:lnTo>
                      <a:pt x="1239" y="256"/>
                    </a:lnTo>
                    <a:lnTo>
                      <a:pt x="1212" y="262"/>
                    </a:lnTo>
                    <a:lnTo>
                      <a:pt x="1185" y="267"/>
                    </a:lnTo>
                    <a:lnTo>
                      <a:pt x="1158" y="272"/>
                    </a:lnTo>
                    <a:lnTo>
                      <a:pt x="1130" y="278"/>
                    </a:lnTo>
                    <a:lnTo>
                      <a:pt x="1102" y="281"/>
                    </a:lnTo>
                    <a:lnTo>
                      <a:pt x="1074" y="285"/>
                    </a:lnTo>
                    <a:lnTo>
                      <a:pt x="1046" y="289"/>
                    </a:lnTo>
                    <a:close/>
                    <a:moveTo>
                      <a:pt x="183" y="103"/>
                    </a:moveTo>
                    <a:lnTo>
                      <a:pt x="155" y="97"/>
                    </a:lnTo>
                    <a:lnTo>
                      <a:pt x="133" y="84"/>
                    </a:lnTo>
                    <a:lnTo>
                      <a:pt x="109" y="71"/>
                    </a:lnTo>
                    <a:lnTo>
                      <a:pt x="87" y="57"/>
                    </a:lnTo>
                    <a:lnTo>
                      <a:pt x="65" y="43"/>
                    </a:lnTo>
                    <a:lnTo>
                      <a:pt x="48" y="33"/>
                    </a:lnTo>
                    <a:lnTo>
                      <a:pt x="32" y="22"/>
                    </a:lnTo>
                    <a:lnTo>
                      <a:pt x="17" y="11"/>
                    </a:lnTo>
                    <a:lnTo>
                      <a:pt x="0" y="0"/>
                    </a:lnTo>
                    <a:lnTo>
                      <a:pt x="6" y="3"/>
                    </a:lnTo>
                    <a:lnTo>
                      <a:pt x="13" y="8"/>
                    </a:lnTo>
                    <a:lnTo>
                      <a:pt x="34" y="21"/>
                    </a:lnTo>
                    <a:lnTo>
                      <a:pt x="57" y="35"/>
                    </a:lnTo>
                    <a:lnTo>
                      <a:pt x="78" y="47"/>
                    </a:lnTo>
                    <a:lnTo>
                      <a:pt x="99" y="59"/>
                    </a:lnTo>
                    <a:lnTo>
                      <a:pt x="121" y="70"/>
                    </a:lnTo>
                    <a:lnTo>
                      <a:pt x="141" y="82"/>
                    </a:lnTo>
                    <a:lnTo>
                      <a:pt x="162" y="93"/>
                    </a:lnTo>
                    <a:lnTo>
                      <a:pt x="183" y="103"/>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129"/>
              <p:cNvSpPr>
                <a:spLocks noEditPoints="1"/>
              </p:cNvSpPr>
              <p:nvPr/>
            </p:nvSpPr>
            <p:spPr bwMode="auto">
              <a:xfrm>
                <a:off x="570" y="2959"/>
                <a:ext cx="193" cy="39"/>
              </a:xfrm>
              <a:custGeom>
                <a:avLst/>
                <a:gdLst>
                  <a:gd name="T0" fmla="*/ 1166 w 1353"/>
                  <a:gd name="T1" fmla="*/ 271 h 271"/>
                  <a:gd name="T2" fmla="*/ 1051 w 1353"/>
                  <a:gd name="T3" fmla="*/ 246 h 271"/>
                  <a:gd name="T4" fmla="*/ 1076 w 1353"/>
                  <a:gd name="T5" fmla="*/ 243 h 271"/>
                  <a:gd name="T6" fmla="*/ 1103 w 1353"/>
                  <a:gd name="T7" fmla="*/ 238 h 271"/>
                  <a:gd name="T8" fmla="*/ 1129 w 1353"/>
                  <a:gd name="T9" fmla="*/ 233 h 271"/>
                  <a:gd name="T10" fmla="*/ 1154 w 1353"/>
                  <a:gd name="T11" fmla="*/ 228 h 271"/>
                  <a:gd name="T12" fmla="*/ 1179 w 1353"/>
                  <a:gd name="T13" fmla="*/ 223 h 271"/>
                  <a:gd name="T14" fmla="*/ 1204 w 1353"/>
                  <a:gd name="T15" fmla="*/ 217 h 271"/>
                  <a:gd name="T16" fmla="*/ 1229 w 1353"/>
                  <a:gd name="T17" fmla="*/ 210 h 271"/>
                  <a:gd name="T18" fmla="*/ 1253 w 1353"/>
                  <a:gd name="T19" fmla="*/ 204 h 271"/>
                  <a:gd name="T20" fmla="*/ 1353 w 1353"/>
                  <a:gd name="T21" fmla="*/ 225 h 271"/>
                  <a:gd name="T22" fmla="*/ 1330 w 1353"/>
                  <a:gd name="T23" fmla="*/ 232 h 271"/>
                  <a:gd name="T24" fmla="*/ 1307 w 1353"/>
                  <a:gd name="T25" fmla="*/ 238 h 271"/>
                  <a:gd name="T26" fmla="*/ 1285 w 1353"/>
                  <a:gd name="T27" fmla="*/ 245 h 271"/>
                  <a:gd name="T28" fmla="*/ 1261 w 1353"/>
                  <a:gd name="T29" fmla="*/ 251 h 271"/>
                  <a:gd name="T30" fmla="*/ 1238 w 1353"/>
                  <a:gd name="T31" fmla="*/ 256 h 271"/>
                  <a:gd name="T32" fmla="*/ 1214 w 1353"/>
                  <a:gd name="T33" fmla="*/ 262 h 271"/>
                  <a:gd name="T34" fmla="*/ 1189 w 1353"/>
                  <a:gd name="T35" fmla="*/ 266 h 271"/>
                  <a:gd name="T36" fmla="*/ 1166 w 1353"/>
                  <a:gd name="T37" fmla="*/ 271 h 271"/>
                  <a:gd name="T38" fmla="*/ 54 w 1353"/>
                  <a:gd name="T39" fmla="*/ 32 h 271"/>
                  <a:gd name="T40" fmla="*/ 45 w 1353"/>
                  <a:gd name="T41" fmla="*/ 30 h 271"/>
                  <a:gd name="T42" fmla="*/ 33 w 1353"/>
                  <a:gd name="T43" fmla="*/ 22 h 271"/>
                  <a:gd name="T44" fmla="*/ 22 w 1353"/>
                  <a:gd name="T45" fmla="*/ 16 h 271"/>
                  <a:gd name="T46" fmla="*/ 11 w 1353"/>
                  <a:gd name="T47" fmla="*/ 8 h 271"/>
                  <a:gd name="T48" fmla="*/ 0 w 1353"/>
                  <a:gd name="T49" fmla="*/ 0 h 271"/>
                  <a:gd name="T50" fmla="*/ 6 w 1353"/>
                  <a:gd name="T51" fmla="*/ 3 h 271"/>
                  <a:gd name="T52" fmla="*/ 13 w 1353"/>
                  <a:gd name="T53" fmla="*/ 8 h 271"/>
                  <a:gd name="T54" fmla="*/ 23 w 1353"/>
                  <a:gd name="T55" fmla="*/ 14 h 271"/>
                  <a:gd name="T56" fmla="*/ 33 w 1353"/>
                  <a:gd name="T57" fmla="*/ 20 h 271"/>
                  <a:gd name="T58" fmla="*/ 43 w 1353"/>
                  <a:gd name="T59" fmla="*/ 27 h 271"/>
                  <a:gd name="T60" fmla="*/ 54 w 1353"/>
                  <a:gd name="T61" fmla="*/ 3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3" h="271">
                    <a:moveTo>
                      <a:pt x="1166" y="271"/>
                    </a:moveTo>
                    <a:lnTo>
                      <a:pt x="1051" y="246"/>
                    </a:lnTo>
                    <a:lnTo>
                      <a:pt x="1076" y="243"/>
                    </a:lnTo>
                    <a:lnTo>
                      <a:pt x="1103" y="238"/>
                    </a:lnTo>
                    <a:lnTo>
                      <a:pt x="1129" y="233"/>
                    </a:lnTo>
                    <a:lnTo>
                      <a:pt x="1154" y="228"/>
                    </a:lnTo>
                    <a:lnTo>
                      <a:pt x="1179" y="223"/>
                    </a:lnTo>
                    <a:lnTo>
                      <a:pt x="1204" y="217"/>
                    </a:lnTo>
                    <a:lnTo>
                      <a:pt x="1229" y="210"/>
                    </a:lnTo>
                    <a:lnTo>
                      <a:pt x="1253" y="204"/>
                    </a:lnTo>
                    <a:lnTo>
                      <a:pt x="1353" y="225"/>
                    </a:lnTo>
                    <a:lnTo>
                      <a:pt x="1330" y="232"/>
                    </a:lnTo>
                    <a:lnTo>
                      <a:pt x="1307" y="238"/>
                    </a:lnTo>
                    <a:lnTo>
                      <a:pt x="1285" y="245"/>
                    </a:lnTo>
                    <a:lnTo>
                      <a:pt x="1261" y="251"/>
                    </a:lnTo>
                    <a:lnTo>
                      <a:pt x="1238" y="256"/>
                    </a:lnTo>
                    <a:lnTo>
                      <a:pt x="1214" y="262"/>
                    </a:lnTo>
                    <a:lnTo>
                      <a:pt x="1189" y="266"/>
                    </a:lnTo>
                    <a:lnTo>
                      <a:pt x="1166" y="271"/>
                    </a:lnTo>
                    <a:close/>
                    <a:moveTo>
                      <a:pt x="54" y="32"/>
                    </a:moveTo>
                    <a:lnTo>
                      <a:pt x="45" y="30"/>
                    </a:lnTo>
                    <a:lnTo>
                      <a:pt x="33" y="22"/>
                    </a:lnTo>
                    <a:lnTo>
                      <a:pt x="22" y="16"/>
                    </a:lnTo>
                    <a:lnTo>
                      <a:pt x="11" y="8"/>
                    </a:lnTo>
                    <a:lnTo>
                      <a:pt x="0" y="0"/>
                    </a:lnTo>
                    <a:lnTo>
                      <a:pt x="6" y="3"/>
                    </a:lnTo>
                    <a:lnTo>
                      <a:pt x="13" y="8"/>
                    </a:lnTo>
                    <a:lnTo>
                      <a:pt x="23" y="14"/>
                    </a:lnTo>
                    <a:lnTo>
                      <a:pt x="33" y="20"/>
                    </a:lnTo>
                    <a:lnTo>
                      <a:pt x="43" y="27"/>
                    </a:lnTo>
                    <a:lnTo>
                      <a:pt x="54" y="32"/>
                    </a:lnTo>
                    <a:close/>
                  </a:path>
                </a:pathLst>
              </a:custGeom>
              <a:solidFill>
                <a:srgbClr val="E7B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130"/>
              <p:cNvSpPr/>
              <p:nvPr/>
            </p:nvSpPr>
            <p:spPr bwMode="auto">
              <a:xfrm>
                <a:off x="736" y="2984"/>
                <a:ext cx="39" cy="11"/>
              </a:xfrm>
              <a:custGeom>
                <a:avLst/>
                <a:gdLst>
                  <a:gd name="T0" fmla="*/ 106 w 272"/>
                  <a:gd name="T1" fmla="*/ 71 h 71"/>
                  <a:gd name="T2" fmla="*/ 0 w 272"/>
                  <a:gd name="T3" fmla="*/ 48 h 71"/>
                  <a:gd name="T4" fmla="*/ 23 w 272"/>
                  <a:gd name="T5" fmla="*/ 43 h 71"/>
                  <a:gd name="T6" fmla="*/ 45 w 272"/>
                  <a:gd name="T7" fmla="*/ 37 h 71"/>
                  <a:gd name="T8" fmla="*/ 69 w 272"/>
                  <a:gd name="T9" fmla="*/ 31 h 71"/>
                  <a:gd name="T10" fmla="*/ 90 w 272"/>
                  <a:gd name="T11" fmla="*/ 26 h 71"/>
                  <a:gd name="T12" fmla="*/ 112 w 272"/>
                  <a:gd name="T13" fmla="*/ 20 h 71"/>
                  <a:gd name="T14" fmla="*/ 135 w 272"/>
                  <a:gd name="T15" fmla="*/ 13 h 71"/>
                  <a:gd name="T16" fmla="*/ 156 w 272"/>
                  <a:gd name="T17" fmla="*/ 7 h 71"/>
                  <a:gd name="T18" fmla="*/ 177 w 272"/>
                  <a:gd name="T19" fmla="*/ 0 h 71"/>
                  <a:gd name="T20" fmla="*/ 272 w 272"/>
                  <a:gd name="T21" fmla="*/ 20 h 71"/>
                  <a:gd name="T22" fmla="*/ 232 w 272"/>
                  <a:gd name="T23" fmla="*/ 34 h 71"/>
                  <a:gd name="T24" fmla="*/ 191 w 272"/>
                  <a:gd name="T25" fmla="*/ 47 h 71"/>
                  <a:gd name="T26" fmla="*/ 148 w 272"/>
                  <a:gd name="T27" fmla="*/ 59 h 71"/>
                  <a:gd name="T28" fmla="*/ 106 w 272"/>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2" h="71">
                    <a:moveTo>
                      <a:pt x="106" y="71"/>
                    </a:moveTo>
                    <a:lnTo>
                      <a:pt x="0" y="48"/>
                    </a:lnTo>
                    <a:lnTo>
                      <a:pt x="23" y="43"/>
                    </a:lnTo>
                    <a:lnTo>
                      <a:pt x="45" y="37"/>
                    </a:lnTo>
                    <a:lnTo>
                      <a:pt x="69" y="31"/>
                    </a:lnTo>
                    <a:lnTo>
                      <a:pt x="90" y="26"/>
                    </a:lnTo>
                    <a:lnTo>
                      <a:pt x="112" y="20"/>
                    </a:lnTo>
                    <a:lnTo>
                      <a:pt x="135" y="13"/>
                    </a:lnTo>
                    <a:lnTo>
                      <a:pt x="156" y="7"/>
                    </a:lnTo>
                    <a:lnTo>
                      <a:pt x="177" y="0"/>
                    </a:lnTo>
                    <a:lnTo>
                      <a:pt x="272" y="20"/>
                    </a:lnTo>
                    <a:lnTo>
                      <a:pt x="232" y="34"/>
                    </a:lnTo>
                    <a:lnTo>
                      <a:pt x="191" y="47"/>
                    </a:lnTo>
                    <a:lnTo>
                      <a:pt x="148" y="59"/>
                    </a:lnTo>
                    <a:lnTo>
                      <a:pt x="106" y="71"/>
                    </a:lnTo>
                    <a:close/>
                  </a:path>
                </a:pathLst>
              </a:custGeom>
              <a:solidFill>
                <a:srgbClr val="E8BB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131"/>
              <p:cNvSpPr/>
              <p:nvPr/>
            </p:nvSpPr>
            <p:spPr bwMode="auto">
              <a:xfrm>
                <a:off x="749" y="2981"/>
                <a:ext cx="36" cy="10"/>
              </a:xfrm>
              <a:custGeom>
                <a:avLst/>
                <a:gdLst>
                  <a:gd name="T0" fmla="*/ 100 w 253"/>
                  <a:gd name="T1" fmla="*/ 73 h 73"/>
                  <a:gd name="T2" fmla="*/ 0 w 253"/>
                  <a:gd name="T3" fmla="*/ 52 h 73"/>
                  <a:gd name="T4" fmla="*/ 42 w 253"/>
                  <a:gd name="T5" fmla="*/ 40 h 73"/>
                  <a:gd name="T6" fmla="*/ 82 w 253"/>
                  <a:gd name="T7" fmla="*/ 28 h 73"/>
                  <a:gd name="T8" fmla="*/ 122 w 253"/>
                  <a:gd name="T9" fmla="*/ 15 h 73"/>
                  <a:gd name="T10" fmla="*/ 161 w 253"/>
                  <a:gd name="T11" fmla="*/ 0 h 73"/>
                  <a:gd name="T12" fmla="*/ 253 w 253"/>
                  <a:gd name="T13" fmla="*/ 20 h 73"/>
                  <a:gd name="T14" fmla="*/ 215 w 253"/>
                  <a:gd name="T15" fmla="*/ 34 h 73"/>
                  <a:gd name="T16" fmla="*/ 178 w 253"/>
                  <a:gd name="T17" fmla="*/ 48 h 73"/>
                  <a:gd name="T18" fmla="*/ 139 w 253"/>
                  <a:gd name="T19" fmla="*/ 61 h 73"/>
                  <a:gd name="T20" fmla="*/ 100 w 253"/>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3" h="73">
                    <a:moveTo>
                      <a:pt x="100" y="73"/>
                    </a:moveTo>
                    <a:lnTo>
                      <a:pt x="0" y="52"/>
                    </a:lnTo>
                    <a:lnTo>
                      <a:pt x="42" y="40"/>
                    </a:lnTo>
                    <a:lnTo>
                      <a:pt x="82" y="28"/>
                    </a:lnTo>
                    <a:lnTo>
                      <a:pt x="122" y="15"/>
                    </a:lnTo>
                    <a:lnTo>
                      <a:pt x="161" y="0"/>
                    </a:lnTo>
                    <a:lnTo>
                      <a:pt x="253" y="20"/>
                    </a:lnTo>
                    <a:lnTo>
                      <a:pt x="215" y="34"/>
                    </a:lnTo>
                    <a:lnTo>
                      <a:pt x="178" y="48"/>
                    </a:lnTo>
                    <a:lnTo>
                      <a:pt x="139" y="61"/>
                    </a:lnTo>
                    <a:lnTo>
                      <a:pt x="100" y="73"/>
                    </a:lnTo>
                    <a:close/>
                  </a:path>
                </a:pathLst>
              </a:custGeom>
              <a:solidFill>
                <a:srgbClr val="E9BE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132"/>
              <p:cNvSpPr/>
              <p:nvPr/>
            </p:nvSpPr>
            <p:spPr bwMode="auto">
              <a:xfrm>
                <a:off x="761" y="2977"/>
                <a:ext cx="34" cy="10"/>
              </a:xfrm>
              <a:custGeom>
                <a:avLst/>
                <a:gdLst>
                  <a:gd name="T0" fmla="*/ 95 w 237"/>
                  <a:gd name="T1" fmla="*/ 74 h 74"/>
                  <a:gd name="T2" fmla="*/ 0 w 237"/>
                  <a:gd name="T3" fmla="*/ 54 h 74"/>
                  <a:gd name="T4" fmla="*/ 34 w 237"/>
                  <a:gd name="T5" fmla="*/ 43 h 74"/>
                  <a:gd name="T6" fmla="*/ 67 w 237"/>
                  <a:gd name="T7" fmla="*/ 30 h 74"/>
                  <a:gd name="T8" fmla="*/ 100 w 237"/>
                  <a:gd name="T9" fmla="*/ 19 h 74"/>
                  <a:gd name="T10" fmla="*/ 132 w 237"/>
                  <a:gd name="T11" fmla="*/ 7 h 74"/>
                  <a:gd name="T12" fmla="*/ 140 w 237"/>
                  <a:gd name="T13" fmla="*/ 4 h 74"/>
                  <a:gd name="T14" fmla="*/ 148 w 237"/>
                  <a:gd name="T15" fmla="*/ 0 h 74"/>
                  <a:gd name="T16" fmla="*/ 237 w 237"/>
                  <a:gd name="T17" fmla="*/ 19 h 74"/>
                  <a:gd name="T18" fmla="*/ 224 w 237"/>
                  <a:gd name="T19" fmla="*/ 25 h 74"/>
                  <a:gd name="T20" fmla="*/ 209 w 237"/>
                  <a:gd name="T21" fmla="*/ 30 h 74"/>
                  <a:gd name="T22" fmla="*/ 196 w 237"/>
                  <a:gd name="T23" fmla="*/ 36 h 74"/>
                  <a:gd name="T24" fmla="*/ 183 w 237"/>
                  <a:gd name="T25" fmla="*/ 42 h 74"/>
                  <a:gd name="T26" fmla="*/ 161 w 237"/>
                  <a:gd name="T27" fmla="*/ 50 h 74"/>
                  <a:gd name="T28" fmla="*/ 140 w 237"/>
                  <a:gd name="T29" fmla="*/ 58 h 74"/>
                  <a:gd name="T30" fmla="*/ 118 w 237"/>
                  <a:gd name="T31" fmla="*/ 66 h 74"/>
                  <a:gd name="T32" fmla="*/ 95 w 237"/>
                  <a:gd name="T3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7" h="74">
                    <a:moveTo>
                      <a:pt x="95" y="74"/>
                    </a:moveTo>
                    <a:lnTo>
                      <a:pt x="0" y="54"/>
                    </a:lnTo>
                    <a:lnTo>
                      <a:pt x="34" y="43"/>
                    </a:lnTo>
                    <a:lnTo>
                      <a:pt x="67" y="30"/>
                    </a:lnTo>
                    <a:lnTo>
                      <a:pt x="100" y="19"/>
                    </a:lnTo>
                    <a:lnTo>
                      <a:pt x="132" y="7"/>
                    </a:lnTo>
                    <a:lnTo>
                      <a:pt x="140" y="4"/>
                    </a:lnTo>
                    <a:lnTo>
                      <a:pt x="148" y="0"/>
                    </a:lnTo>
                    <a:lnTo>
                      <a:pt x="237" y="19"/>
                    </a:lnTo>
                    <a:lnTo>
                      <a:pt x="224" y="25"/>
                    </a:lnTo>
                    <a:lnTo>
                      <a:pt x="209" y="30"/>
                    </a:lnTo>
                    <a:lnTo>
                      <a:pt x="196" y="36"/>
                    </a:lnTo>
                    <a:lnTo>
                      <a:pt x="183" y="42"/>
                    </a:lnTo>
                    <a:lnTo>
                      <a:pt x="161" y="50"/>
                    </a:lnTo>
                    <a:lnTo>
                      <a:pt x="140" y="58"/>
                    </a:lnTo>
                    <a:lnTo>
                      <a:pt x="118" y="66"/>
                    </a:lnTo>
                    <a:lnTo>
                      <a:pt x="95" y="74"/>
                    </a:lnTo>
                    <a:close/>
                  </a:path>
                </a:pathLst>
              </a:custGeom>
              <a:solidFill>
                <a:srgbClr val="EAC1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133"/>
              <p:cNvSpPr/>
              <p:nvPr/>
            </p:nvSpPr>
            <p:spPr bwMode="auto">
              <a:xfrm>
                <a:off x="772" y="2973"/>
                <a:ext cx="32" cy="10"/>
              </a:xfrm>
              <a:custGeom>
                <a:avLst/>
                <a:gdLst>
                  <a:gd name="T0" fmla="*/ 92 w 223"/>
                  <a:gd name="T1" fmla="*/ 76 h 76"/>
                  <a:gd name="T2" fmla="*/ 0 w 223"/>
                  <a:gd name="T3" fmla="*/ 56 h 76"/>
                  <a:gd name="T4" fmla="*/ 14 w 223"/>
                  <a:gd name="T5" fmla="*/ 52 h 76"/>
                  <a:gd name="T6" fmla="*/ 27 w 223"/>
                  <a:gd name="T7" fmla="*/ 46 h 76"/>
                  <a:gd name="T8" fmla="*/ 42 w 223"/>
                  <a:gd name="T9" fmla="*/ 40 h 76"/>
                  <a:gd name="T10" fmla="*/ 55 w 223"/>
                  <a:gd name="T11" fmla="*/ 36 h 76"/>
                  <a:gd name="T12" fmla="*/ 75 w 223"/>
                  <a:gd name="T13" fmla="*/ 27 h 76"/>
                  <a:gd name="T14" fmla="*/ 97 w 223"/>
                  <a:gd name="T15" fmla="*/ 18 h 76"/>
                  <a:gd name="T16" fmla="*/ 117 w 223"/>
                  <a:gd name="T17" fmla="*/ 9 h 76"/>
                  <a:gd name="T18" fmla="*/ 137 w 223"/>
                  <a:gd name="T19" fmla="*/ 0 h 76"/>
                  <a:gd name="T20" fmla="*/ 223 w 223"/>
                  <a:gd name="T21" fmla="*/ 18 h 76"/>
                  <a:gd name="T22" fmla="*/ 194 w 223"/>
                  <a:gd name="T23" fmla="*/ 33 h 76"/>
                  <a:gd name="T24" fmla="*/ 165 w 223"/>
                  <a:gd name="T25" fmla="*/ 46 h 76"/>
                  <a:gd name="T26" fmla="*/ 136 w 223"/>
                  <a:gd name="T27" fmla="*/ 58 h 76"/>
                  <a:gd name="T28" fmla="*/ 106 w 223"/>
                  <a:gd name="T29" fmla="*/ 71 h 76"/>
                  <a:gd name="T30" fmla="*/ 92 w 223"/>
                  <a:gd name="T3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3" h="76">
                    <a:moveTo>
                      <a:pt x="92" y="76"/>
                    </a:moveTo>
                    <a:lnTo>
                      <a:pt x="0" y="56"/>
                    </a:lnTo>
                    <a:lnTo>
                      <a:pt x="14" y="52"/>
                    </a:lnTo>
                    <a:lnTo>
                      <a:pt x="27" y="46"/>
                    </a:lnTo>
                    <a:lnTo>
                      <a:pt x="42" y="40"/>
                    </a:lnTo>
                    <a:lnTo>
                      <a:pt x="55" y="36"/>
                    </a:lnTo>
                    <a:lnTo>
                      <a:pt x="75" y="27"/>
                    </a:lnTo>
                    <a:lnTo>
                      <a:pt x="97" y="18"/>
                    </a:lnTo>
                    <a:lnTo>
                      <a:pt x="117" y="9"/>
                    </a:lnTo>
                    <a:lnTo>
                      <a:pt x="137" y="0"/>
                    </a:lnTo>
                    <a:lnTo>
                      <a:pt x="223" y="18"/>
                    </a:lnTo>
                    <a:lnTo>
                      <a:pt x="194" y="33"/>
                    </a:lnTo>
                    <a:lnTo>
                      <a:pt x="165" y="46"/>
                    </a:lnTo>
                    <a:lnTo>
                      <a:pt x="136" y="58"/>
                    </a:lnTo>
                    <a:lnTo>
                      <a:pt x="106" y="71"/>
                    </a:lnTo>
                    <a:lnTo>
                      <a:pt x="92" y="76"/>
                    </a:lnTo>
                    <a:close/>
                  </a:path>
                </a:pathLst>
              </a:custGeom>
              <a:solidFill>
                <a:srgbClr val="EBC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134"/>
              <p:cNvSpPr/>
              <p:nvPr/>
            </p:nvSpPr>
            <p:spPr bwMode="auto">
              <a:xfrm>
                <a:off x="782" y="2968"/>
                <a:ext cx="30" cy="11"/>
              </a:xfrm>
              <a:custGeom>
                <a:avLst/>
                <a:gdLst>
                  <a:gd name="T0" fmla="*/ 89 w 210"/>
                  <a:gd name="T1" fmla="*/ 78 h 78"/>
                  <a:gd name="T2" fmla="*/ 0 w 210"/>
                  <a:gd name="T3" fmla="*/ 59 h 78"/>
                  <a:gd name="T4" fmla="*/ 32 w 210"/>
                  <a:gd name="T5" fmla="*/ 45 h 78"/>
                  <a:gd name="T6" fmla="*/ 65 w 210"/>
                  <a:gd name="T7" fmla="*/ 31 h 78"/>
                  <a:gd name="T8" fmla="*/ 96 w 210"/>
                  <a:gd name="T9" fmla="*/ 16 h 78"/>
                  <a:gd name="T10" fmla="*/ 127 w 210"/>
                  <a:gd name="T11" fmla="*/ 0 h 78"/>
                  <a:gd name="T12" fmla="*/ 210 w 210"/>
                  <a:gd name="T13" fmla="*/ 18 h 78"/>
                  <a:gd name="T14" fmla="*/ 180 w 210"/>
                  <a:gd name="T15" fmla="*/ 33 h 78"/>
                  <a:gd name="T16" fmla="*/ 151 w 210"/>
                  <a:gd name="T17" fmla="*/ 49 h 78"/>
                  <a:gd name="T18" fmla="*/ 120 w 210"/>
                  <a:gd name="T19" fmla="*/ 64 h 78"/>
                  <a:gd name="T20" fmla="*/ 89 w 210"/>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0" h="78">
                    <a:moveTo>
                      <a:pt x="89" y="78"/>
                    </a:moveTo>
                    <a:lnTo>
                      <a:pt x="0" y="59"/>
                    </a:lnTo>
                    <a:lnTo>
                      <a:pt x="32" y="45"/>
                    </a:lnTo>
                    <a:lnTo>
                      <a:pt x="65" y="31"/>
                    </a:lnTo>
                    <a:lnTo>
                      <a:pt x="96" y="16"/>
                    </a:lnTo>
                    <a:lnTo>
                      <a:pt x="127" y="0"/>
                    </a:lnTo>
                    <a:lnTo>
                      <a:pt x="210" y="18"/>
                    </a:lnTo>
                    <a:lnTo>
                      <a:pt x="180" y="33"/>
                    </a:lnTo>
                    <a:lnTo>
                      <a:pt x="151" y="49"/>
                    </a:lnTo>
                    <a:lnTo>
                      <a:pt x="120" y="64"/>
                    </a:lnTo>
                    <a:lnTo>
                      <a:pt x="89" y="78"/>
                    </a:lnTo>
                    <a:close/>
                  </a:path>
                </a:pathLst>
              </a:custGeom>
              <a:solidFill>
                <a:srgbClr val="ECC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135"/>
              <p:cNvSpPr/>
              <p:nvPr/>
            </p:nvSpPr>
            <p:spPr bwMode="auto">
              <a:xfrm>
                <a:off x="792" y="2964"/>
                <a:ext cx="28" cy="11"/>
              </a:xfrm>
              <a:custGeom>
                <a:avLst/>
                <a:gdLst>
                  <a:gd name="T0" fmla="*/ 86 w 199"/>
                  <a:gd name="T1" fmla="*/ 78 h 78"/>
                  <a:gd name="T2" fmla="*/ 0 w 199"/>
                  <a:gd name="T3" fmla="*/ 60 h 78"/>
                  <a:gd name="T4" fmla="*/ 30 w 199"/>
                  <a:gd name="T5" fmla="*/ 46 h 78"/>
                  <a:gd name="T6" fmla="*/ 60 w 199"/>
                  <a:gd name="T7" fmla="*/ 31 h 78"/>
                  <a:gd name="T8" fmla="*/ 89 w 199"/>
                  <a:gd name="T9" fmla="*/ 15 h 78"/>
                  <a:gd name="T10" fmla="*/ 120 w 199"/>
                  <a:gd name="T11" fmla="*/ 0 h 78"/>
                  <a:gd name="T12" fmla="*/ 199 w 199"/>
                  <a:gd name="T13" fmla="*/ 16 h 78"/>
                  <a:gd name="T14" fmla="*/ 171 w 199"/>
                  <a:gd name="T15" fmla="*/ 33 h 78"/>
                  <a:gd name="T16" fmla="*/ 143 w 199"/>
                  <a:gd name="T17" fmla="*/ 49 h 78"/>
                  <a:gd name="T18" fmla="*/ 115 w 199"/>
                  <a:gd name="T19" fmla="*/ 63 h 78"/>
                  <a:gd name="T20" fmla="*/ 86 w 199"/>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78">
                    <a:moveTo>
                      <a:pt x="86" y="78"/>
                    </a:moveTo>
                    <a:lnTo>
                      <a:pt x="0" y="60"/>
                    </a:lnTo>
                    <a:lnTo>
                      <a:pt x="30" y="46"/>
                    </a:lnTo>
                    <a:lnTo>
                      <a:pt x="60" y="31"/>
                    </a:lnTo>
                    <a:lnTo>
                      <a:pt x="89" y="15"/>
                    </a:lnTo>
                    <a:lnTo>
                      <a:pt x="120" y="0"/>
                    </a:lnTo>
                    <a:lnTo>
                      <a:pt x="199" y="16"/>
                    </a:lnTo>
                    <a:lnTo>
                      <a:pt x="171" y="33"/>
                    </a:lnTo>
                    <a:lnTo>
                      <a:pt x="143" y="49"/>
                    </a:lnTo>
                    <a:lnTo>
                      <a:pt x="115" y="63"/>
                    </a:lnTo>
                    <a:lnTo>
                      <a:pt x="86" y="78"/>
                    </a:lnTo>
                    <a:close/>
                  </a:path>
                </a:pathLst>
              </a:custGeom>
              <a:solidFill>
                <a:srgbClr val="EDC9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136"/>
              <p:cNvSpPr/>
              <p:nvPr/>
            </p:nvSpPr>
            <p:spPr bwMode="auto">
              <a:xfrm>
                <a:off x="800" y="2959"/>
                <a:ext cx="27" cy="12"/>
              </a:xfrm>
              <a:custGeom>
                <a:avLst/>
                <a:gdLst>
                  <a:gd name="T0" fmla="*/ 83 w 190"/>
                  <a:gd name="T1" fmla="*/ 80 h 80"/>
                  <a:gd name="T2" fmla="*/ 0 w 190"/>
                  <a:gd name="T3" fmla="*/ 62 h 80"/>
                  <a:gd name="T4" fmla="*/ 28 w 190"/>
                  <a:gd name="T5" fmla="*/ 47 h 80"/>
                  <a:gd name="T6" fmla="*/ 58 w 190"/>
                  <a:gd name="T7" fmla="*/ 32 h 80"/>
                  <a:gd name="T8" fmla="*/ 84 w 190"/>
                  <a:gd name="T9" fmla="*/ 16 h 80"/>
                  <a:gd name="T10" fmla="*/ 112 w 190"/>
                  <a:gd name="T11" fmla="*/ 0 h 80"/>
                  <a:gd name="T12" fmla="*/ 190 w 190"/>
                  <a:gd name="T13" fmla="*/ 17 h 80"/>
                  <a:gd name="T14" fmla="*/ 164 w 190"/>
                  <a:gd name="T15" fmla="*/ 33 h 80"/>
                  <a:gd name="T16" fmla="*/ 137 w 190"/>
                  <a:gd name="T17" fmla="*/ 50 h 80"/>
                  <a:gd name="T18" fmla="*/ 110 w 190"/>
                  <a:gd name="T19" fmla="*/ 65 h 80"/>
                  <a:gd name="T20" fmla="*/ 83 w 19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80">
                    <a:moveTo>
                      <a:pt x="83" y="80"/>
                    </a:moveTo>
                    <a:lnTo>
                      <a:pt x="0" y="62"/>
                    </a:lnTo>
                    <a:lnTo>
                      <a:pt x="28" y="47"/>
                    </a:lnTo>
                    <a:lnTo>
                      <a:pt x="58" y="32"/>
                    </a:lnTo>
                    <a:lnTo>
                      <a:pt x="84" y="16"/>
                    </a:lnTo>
                    <a:lnTo>
                      <a:pt x="112" y="0"/>
                    </a:lnTo>
                    <a:lnTo>
                      <a:pt x="190" y="17"/>
                    </a:lnTo>
                    <a:lnTo>
                      <a:pt x="164" y="33"/>
                    </a:lnTo>
                    <a:lnTo>
                      <a:pt x="137" y="50"/>
                    </a:lnTo>
                    <a:lnTo>
                      <a:pt x="110" y="65"/>
                    </a:lnTo>
                    <a:lnTo>
                      <a:pt x="83" y="80"/>
                    </a:lnTo>
                    <a:close/>
                  </a:path>
                </a:pathLst>
              </a:custGeom>
              <a:solidFill>
                <a:srgbClr val="EECC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137"/>
              <p:cNvSpPr/>
              <p:nvPr/>
            </p:nvSpPr>
            <p:spPr bwMode="auto">
              <a:xfrm>
                <a:off x="809" y="2955"/>
                <a:ext cx="25" cy="11"/>
              </a:xfrm>
              <a:custGeom>
                <a:avLst/>
                <a:gdLst>
                  <a:gd name="T0" fmla="*/ 79 w 180"/>
                  <a:gd name="T1" fmla="*/ 80 h 80"/>
                  <a:gd name="T2" fmla="*/ 0 w 180"/>
                  <a:gd name="T3" fmla="*/ 64 h 80"/>
                  <a:gd name="T4" fmla="*/ 25 w 180"/>
                  <a:gd name="T5" fmla="*/ 48 h 80"/>
                  <a:gd name="T6" fmla="*/ 52 w 180"/>
                  <a:gd name="T7" fmla="*/ 32 h 80"/>
                  <a:gd name="T8" fmla="*/ 78 w 180"/>
                  <a:gd name="T9" fmla="*/ 17 h 80"/>
                  <a:gd name="T10" fmla="*/ 105 w 180"/>
                  <a:gd name="T11" fmla="*/ 0 h 80"/>
                  <a:gd name="T12" fmla="*/ 180 w 180"/>
                  <a:gd name="T13" fmla="*/ 17 h 80"/>
                  <a:gd name="T14" fmla="*/ 155 w 180"/>
                  <a:gd name="T15" fmla="*/ 33 h 80"/>
                  <a:gd name="T16" fmla="*/ 129 w 180"/>
                  <a:gd name="T17" fmla="*/ 49 h 80"/>
                  <a:gd name="T18" fmla="*/ 105 w 180"/>
                  <a:gd name="T19" fmla="*/ 65 h 80"/>
                  <a:gd name="T20" fmla="*/ 79 w 18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80">
                    <a:moveTo>
                      <a:pt x="79" y="80"/>
                    </a:moveTo>
                    <a:lnTo>
                      <a:pt x="0" y="64"/>
                    </a:lnTo>
                    <a:lnTo>
                      <a:pt x="25" y="48"/>
                    </a:lnTo>
                    <a:lnTo>
                      <a:pt x="52" y="32"/>
                    </a:lnTo>
                    <a:lnTo>
                      <a:pt x="78" y="17"/>
                    </a:lnTo>
                    <a:lnTo>
                      <a:pt x="105" y="0"/>
                    </a:lnTo>
                    <a:lnTo>
                      <a:pt x="180" y="17"/>
                    </a:lnTo>
                    <a:lnTo>
                      <a:pt x="155" y="33"/>
                    </a:lnTo>
                    <a:lnTo>
                      <a:pt x="129" y="49"/>
                    </a:lnTo>
                    <a:lnTo>
                      <a:pt x="105" y="65"/>
                    </a:lnTo>
                    <a:lnTo>
                      <a:pt x="79" y="80"/>
                    </a:lnTo>
                    <a:close/>
                  </a:path>
                </a:pathLst>
              </a:custGeom>
              <a:solidFill>
                <a:srgbClr val="EFCF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138"/>
              <p:cNvSpPr/>
              <p:nvPr/>
            </p:nvSpPr>
            <p:spPr bwMode="auto">
              <a:xfrm>
                <a:off x="816" y="2950"/>
                <a:ext cx="25" cy="12"/>
              </a:xfrm>
              <a:custGeom>
                <a:avLst/>
                <a:gdLst>
                  <a:gd name="T0" fmla="*/ 78 w 173"/>
                  <a:gd name="T1" fmla="*/ 82 h 82"/>
                  <a:gd name="T2" fmla="*/ 0 w 173"/>
                  <a:gd name="T3" fmla="*/ 65 h 82"/>
                  <a:gd name="T4" fmla="*/ 25 w 173"/>
                  <a:gd name="T5" fmla="*/ 50 h 82"/>
                  <a:gd name="T6" fmla="*/ 51 w 173"/>
                  <a:gd name="T7" fmla="*/ 34 h 82"/>
                  <a:gd name="T8" fmla="*/ 75 w 173"/>
                  <a:gd name="T9" fmla="*/ 17 h 82"/>
                  <a:gd name="T10" fmla="*/ 100 w 173"/>
                  <a:gd name="T11" fmla="*/ 0 h 82"/>
                  <a:gd name="T12" fmla="*/ 173 w 173"/>
                  <a:gd name="T13" fmla="*/ 16 h 82"/>
                  <a:gd name="T14" fmla="*/ 149 w 173"/>
                  <a:gd name="T15" fmla="*/ 33 h 82"/>
                  <a:gd name="T16" fmla="*/ 126 w 173"/>
                  <a:gd name="T17" fmla="*/ 50 h 82"/>
                  <a:gd name="T18" fmla="*/ 102 w 173"/>
                  <a:gd name="T19" fmla="*/ 66 h 82"/>
                  <a:gd name="T20" fmla="*/ 78 w 173"/>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82">
                    <a:moveTo>
                      <a:pt x="78" y="82"/>
                    </a:moveTo>
                    <a:lnTo>
                      <a:pt x="0" y="65"/>
                    </a:lnTo>
                    <a:lnTo>
                      <a:pt x="25" y="50"/>
                    </a:lnTo>
                    <a:lnTo>
                      <a:pt x="51" y="34"/>
                    </a:lnTo>
                    <a:lnTo>
                      <a:pt x="75" y="17"/>
                    </a:lnTo>
                    <a:lnTo>
                      <a:pt x="100" y="0"/>
                    </a:lnTo>
                    <a:lnTo>
                      <a:pt x="173" y="16"/>
                    </a:lnTo>
                    <a:lnTo>
                      <a:pt x="149" y="33"/>
                    </a:lnTo>
                    <a:lnTo>
                      <a:pt x="126" y="50"/>
                    </a:lnTo>
                    <a:lnTo>
                      <a:pt x="102" y="66"/>
                    </a:lnTo>
                    <a:lnTo>
                      <a:pt x="78" y="82"/>
                    </a:lnTo>
                    <a:close/>
                  </a:path>
                </a:pathLst>
              </a:custGeom>
              <a:solidFill>
                <a:srgbClr val="F0D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39"/>
              <p:cNvSpPr/>
              <p:nvPr/>
            </p:nvSpPr>
            <p:spPr bwMode="auto">
              <a:xfrm>
                <a:off x="824" y="2946"/>
                <a:ext cx="23" cy="11"/>
              </a:xfrm>
              <a:custGeom>
                <a:avLst/>
                <a:gdLst>
                  <a:gd name="T0" fmla="*/ 75 w 164"/>
                  <a:gd name="T1" fmla="*/ 82 h 82"/>
                  <a:gd name="T2" fmla="*/ 0 w 164"/>
                  <a:gd name="T3" fmla="*/ 65 h 82"/>
                  <a:gd name="T4" fmla="*/ 23 w 164"/>
                  <a:gd name="T5" fmla="*/ 49 h 82"/>
                  <a:gd name="T6" fmla="*/ 47 w 164"/>
                  <a:gd name="T7" fmla="*/ 33 h 82"/>
                  <a:gd name="T8" fmla="*/ 70 w 164"/>
                  <a:gd name="T9" fmla="*/ 17 h 82"/>
                  <a:gd name="T10" fmla="*/ 94 w 164"/>
                  <a:gd name="T11" fmla="*/ 0 h 82"/>
                  <a:gd name="T12" fmla="*/ 164 w 164"/>
                  <a:gd name="T13" fmla="*/ 14 h 82"/>
                  <a:gd name="T14" fmla="*/ 143 w 164"/>
                  <a:gd name="T15" fmla="*/ 32 h 82"/>
                  <a:gd name="T16" fmla="*/ 120 w 164"/>
                  <a:gd name="T17" fmla="*/ 49 h 82"/>
                  <a:gd name="T18" fmla="*/ 97 w 164"/>
                  <a:gd name="T19" fmla="*/ 65 h 82"/>
                  <a:gd name="T20" fmla="*/ 75 w 164"/>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82">
                    <a:moveTo>
                      <a:pt x="75" y="82"/>
                    </a:moveTo>
                    <a:lnTo>
                      <a:pt x="0" y="65"/>
                    </a:lnTo>
                    <a:lnTo>
                      <a:pt x="23" y="49"/>
                    </a:lnTo>
                    <a:lnTo>
                      <a:pt x="47" y="33"/>
                    </a:lnTo>
                    <a:lnTo>
                      <a:pt x="70" y="17"/>
                    </a:lnTo>
                    <a:lnTo>
                      <a:pt x="94" y="0"/>
                    </a:lnTo>
                    <a:lnTo>
                      <a:pt x="164" y="14"/>
                    </a:lnTo>
                    <a:lnTo>
                      <a:pt x="143" y="32"/>
                    </a:lnTo>
                    <a:lnTo>
                      <a:pt x="120" y="49"/>
                    </a:lnTo>
                    <a:lnTo>
                      <a:pt x="97" y="65"/>
                    </a:lnTo>
                    <a:lnTo>
                      <a:pt x="75" y="82"/>
                    </a:lnTo>
                    <a:close/>
                  </a:path>
                </a:pathLst>
              </a:custGeom>
              <a:solidFill>
                <a:srgbClr val="F1D5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40"/>
              <p:cNvSpPr/>
              <p:nvPr/>
            </p:nvSpPr>
            <p:spPr bwMode="auto">
              <a:xfrm>
                <a:off x="831" y="2941"/>
                <a:ext cx="22" cy="11"/>
              </a:xfrm>
              <a:custGeom>
                <a:avLst/>
                <a:gdLst>
                  <a:gd name="T0" fmla="*/ 73 w 159"/>
                  <a:gd name="T1" fmla="*/ 82 h 82"/>
                  <a:gd name="T2" fmla="*/ 0 w 159"/>
                  <a:gd name="T3" fmla="*/ 66 h 82"/>
                  <a:gd name="T4" fmla="*/ 22 w 159"/>
                  <a:gd name="T5" fmla="*/ 51 h 82"/>
                  <a:gd name="T6" fmla="*/ 46 w 159"/>
                  <a:gd name="T7" fmla="*/ 34 h 82"/>
                  <a:gd name="T8" fmla="*/ 68 w 159"/>
                  <a:gd name="T9" fmla="*/ 17 h 82"/>
                  <a:gd name="T10" fmla="*/ 91 w 159"/>
                  <a:gd name="T11" fmla="*/ 0 h 82"/>
                  <a:gd name="T12" fmla="*/ 159 w 159"/>
                  <a:gd name="T13" fmla="*/ 15 h 82"/>
                  <a:gd name="T14" fmla="*/ 138 w 159"/>
                  <a:gd name="T15" fmla="*/ 32 h 82"/>
                  <a:gd name="T16" fmla="*/ 116 w 159"/>
                  <a:gd name="T17" fmla="*/ 50 h 82"/>
                  <a:gd name="T18" fmla="*/ 95 w 159"/>
                  <a:gd name="T19" fmla="*/ 66 h 82"/>
                  <a:gd name="T20" fmla="*/ 73 w 15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82">
                    <a:moveTo>
                      <a:pt x="73" y="82"/>
                    </a:moveTo>
                    <a:lnTo>
                      <a:pt x="0" y="66"/>
                    </a:lnTo>
                    <a:lnTo>
                      <a:pt x="22" y="51"/>
                    </a:lnTo>
                    <a:lnTo>
                      <a:pt x="46" y="34"/>
                    </a:lnTo>
                    <a:lnTo>
                      <a:pt x="68" y="17"/>
                    </a:lnTo>
                    <a:lnTo>
                      <a:pt x="91" y="0"/>
                    </a:lnTo>
                    <a:lnTo>
                      <a:pt x="159" y="15"/>
                    </a:lnTo>
                    <a:lnTo>
                      <a:pt x="138" y="32"/>
                    </a:lnTo>
                    <a:lnTo>
                      <a:pt x="116" y="50"/>
                    </a:lnTo>
                    <a:lnTo>
                      <a:pt x="95" y="66"/>
                    </a:lnTo>
                    <a:lnTo>
                      <a:pt x="73" y="82"/>
                    </a:lnTo>
                    <a:close/>
                  </a:path>
                </a:pathLst>
              </a:custGeom>
              <a:solidFill>
                <a:srgbClr val="F2D8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41"/>
              <p:cNvSpPr/>
              <p:nvPr/>
            </p:nvSpPr>
            <p:spPr bwMode="auto">
              <a:xfrm>
                <a:off x="837" y="2936"/>
                <a:ext cx="22" cy="12"/>
              </a:xfrm>
              <a:custGeom>
                <a:avLst/>
                <a:gdLst>
                  <a:gd name="T0" fmla="*/ 70 w 153"/>
                  <a:gd name="T1" fmla="*/ 81 h 81"/>
                  <a:gd name="T2" fmla="*/ 0 w 153"/>
                  <a:gd name="T3" fmla="*/ 67 h 81"/>
                  <a:gd name="T4" fmla="*/ 22 w 153"/>
                  <a:gd name="T5" fmla="*/ 50 h 81"/>
                  <a:gd name="T6" fmla="*/ 43 w 153"/>
                  <a:gd name="T7" fmla="*/ 33 h 81"/>
                  <a:gd name="T8" fmla="*/ 65 w 153"/>
                  <a:gd name="T9" fmla="*/ 16 h 81"/>
                  <a:gd name="T10" fmla="*/ 87 w 153"/>
                  <a:gd name="T11" fmla="*/ 0 h 81"/>
                  <a:gd name="T12" fmla="*/ 153 w 153"/>
                  <a:gd name="T13" fmla="*/ 13 h 81"/>
                  <a:gd name="T14" fmla="*/ 133 w 153"/>
                  <a:gd name="T15" fmla="*/ 31 h 81"/>
                  <a:gd name="T16" fmla="*/ 113 w 153"/>
                  <a:gd name="T17" fmla="*/ 48 h 81"/>
                  <a:gd name="T18" fmla="*/ 92 w 153"/>
                  <a:gd name="T19" fmla="*/ 65 h 81"/>
                  <a:gd name="T20" fmla="*/ 70 w 153"/>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81">
                    <a:moveTo>
                      <a:pt x="70" y="81"/>
                    </a:moveTo>
                    <a:lnTo>
                      <a:pt x="0" y="67"/>
                    </a:lnTo>
                    <a:lnTo>
                      <a:pt x="22" y="50"/>
                    </a:lnTo>
                    <a:lnTo>
                      <a:pt x="43" y="33"/>
                    </a:lnTo>
                    <a:lnTo>
                      <a:pt x="65" y="16"/>
                    </a:lnTo>
                    <a:lnTo>
                      <a:pt x="87" y="0"/>
                    </a:lnTo>
                    <a:lnTo>
                      <a:pt x="153" y="13"/>
                    </a:lnTo>
                    <a:lnTo>
                      <a:pt x="133" y="31"/>
                    </a:lnTo>
                    <a:lnTo>
                      <a:pt x="113" y="48"/>
                    </a:lnTo>
                    <a:lnTo>
                      <a:pt x="92" y="65"/>
                    </a:lnTo>
                    <a:lnTo>
                      <a:pt x="70" y="81"/>
                    </a:lnTo>
                    <a:close/>
                  </a:path>
                </a:pathLst>
              </a:custGeom>
              <a:solidFill>
                <a:srgbClr val="F3DB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42"/>
              <p:cNvSpPr/>
              <p:nvPr/>
            </p:nvSpPr>
            <p:spPr bwMode="auto">
              <a:xfrm>
                <a:off x="844" y="2931"/>
                <a:ext cx="21" cy="12"/>
              </a:xfrm>
              <a:custGeom>
                <a:avLst/>
                <a:gdLst>
                  <a:gd name="T0" fmla="*/ 68 w 147"/>
                  <a:gd name="T1" fmla="*/ 83 h 83"/>
                  <a:gd name="T2" fmla="*/ 0 w 147"/>
                  <a:gd name="T3" fmla="*/ 68 h 83"/>
                  <a:gd name="T4" fmla="*/ 20 w 147"/>
                  <a:gd name="T5" fmla="*/ 51 h 83"/>
                  <a:gd name="T6" fmla="*/ 41 w 147"/>
                  <a:gd name="T7" fmla="*/ 35 h 83"/>
                  <a:gd name="T8" fmla="*/ 62 w 147"/>
                  <a:gd name="T9" fmla="*/ 18 h 83"/>
                  <a:gd name="T10" fmla="*/ 82 w 147"/>
                  <a:gd name="T11" fmla="*/ 0 h 83"/>
                  <a:gd name="T12" fmla="*/ 147 w 147"/>
                  <a:gd name="T13" fmla="*/ 13 h 83"/>
                  <a:gd name="T14" fmla="*/ 128 w 147"/>
                  <a:gd name="T15" fmla="*/ 31 h 83"/>
                  <a:gd name="T16" fmla="*/ 108 w 147"/>
                  <a:gd name="T17" fmla="*/ 49 h 83"/>
                  <a:gd name="T18" fmla="*/ 88 w 147"/>
                  <a:gd name="T19" fmla="*/ 66 h 83"/>
                  <a:gd name="T20" fmla="*/ 68 w 147"/>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3">
                    <a:moveTo>
                      <a:pt x="68" y="83"/>
                    </a:moveTo>
                    <a:lnTo>
                      <a:pt x="0" y="68"/>
                    </a:lnTo>
                    <a:lnTo>
                      <a:pt x="20" y="51"/>
                    </a:lnTo>
                    <a:lnTo>
                      <a:pt x="41" y="35"/>
                    </a:lnTo>
                    <a:lnTo>
                      <a:pt x="62" y="18"/>
                    </a:lnTo>
                    <a:lnTo>
                      <a:pt x="82" y="0"/>
                    </a:lnTo>
                    <a:lnTo>
                      <a:pt x="147" y="13"/>
                    </a:lnTo>
                    <a:lnTo>
                      <a:pt x="128" y="31"/>
                    </a:lnTo>
                    <a:lnTo>
                      <a:pt x="108" y="49"/>
                    </a:lnTo>
                    <a:lnTo>
                      <a:pt x="88" y="66"/>
                    </a:lnTo>
                    <a:lnTo>
                      <a:pt x="68" y="83"/>
                    </a:lnTo>
                    <a:close/>
                  </a:path>
                </a:pathLst>
              </a:custGeom>
              <a:solidFill>
                <a:srgbClr val="F4DE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43"/>
              <p:cNvSpPr/>
              <p:nvPr/>
            </p:nvSpPr>
            <p:spPr bwMode="auto">
              <a:xfrm>
                <a:off x="850" y="2926"/>
                <a:ext cx="20" cy="12"/>
              </a:xfrm>
              <a:custGeom>
                <a:avLst/>
                <a:gdLst>
                  <a:gd name="T0" fmla="*/ 66 w 143"/>
                  <a:gd name="T1" fmla="*/ 83 h 83"/>
                  <a:gd name="T2" fmla="*/ 0 w 143"/>
                  <a:gd name="T3" fmla="*/ 70 h 83"/>
                  <a:gd name="T4" fmla="*/ 20 w 143"/>
                  <a:gd name="T5" fmla="*/ 53 h 83"/>
                  <a:gd name="T6" fmla="*/ 39 w 143"/>
                  <a:gd name="T7" fmla="*/ 35 h 83"/>
                  <a:gd name="T8" fmla="*/ 59 w 143"/>
                  <a:gd name="T9" fmla="*/ 18 h 83"/>
                  <a:gd name="T10" fmla="*/ 80 w 143"/>
                  <a:gd name="T11" fmla="*/ 0 h 83"/>
                  <a:gd name="T12" fmla="*/ 143 w 143"/>
                  <a:gd name="T13" fmla="*/ 14 h 83"/>
                  <a:gd name="T14" fmla="*/ 124 w 143"/>
                  <a:gd name="T15" fmla="*/ 32 h 83"/>
                  <a:gd name="T16" fmla="*/ 105 w 143"/>
                  <a:gd name="T17" fmla="*/ 50 h 83"/>
                  <a:gd name="T18" fmla="*/ 86 w 143"/>
                  <a:gd name="T19" fmla="*/ 66 h 83"/>
                  <a:gd name="T20" fmla="*/ 66 w 143"/>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83">
                    <a:moveTo>
                      <a:pt x="66" y="83"/>
                    </a:moveTo>
                    <a:lnTo>
                      <a:pt x="0" y="70"/>
                    </a:lnTo>
                    <a:lnTo>
                      <a:pt x="20" y="53"/>
                    </a:lnTo>
                    <a:lnTo>
                      <a:pt x="39" y="35"/>
                    </a:lnTo>
                    <a:lnTo>
                      <a:pt x="59" y="18"/>
                    </a:lnTo>
                    <a:lnTo>
                      <a:pt x="80" y="0"/>
                    </a:lnTo>
                    <a:lnTo>
                      <a:pt x="143" y="14"/>
                    </a:lnTo>
                    <a:lnTo>
                      <a:pt x="124" y="32"/>
                    </a:lnTo>
                    <a:lnTo>
                      <a:pt x="105" y="50"/>
                    </a:lnTo>
                    <a:lnTo>
                      <a:pt x="86" y="66"/>
                    </a:lnTo>
                    <a:lnTo>
                      <a:pt x="66" y="83"/>
                    </a:lnTo>
                    <a:close/>
                  </a:path>
                </a:pathLst>
              </a:custGeom>
              <a:solidFill>
                <a:srgbClr val="F5E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44"/>
              <p:cNvSpPr/>
              <p:nvPr/>
            </p:nvSpPr>
            <p:spPr bwMode="auto">
              <a:xfrm>
                <a:off x="855" y="2921"/>
                <a:ext cx="20" cy="12"/>
              </a:xfrm>
              <a:custGeom>
                <a:avLst/>
                <a:gdLst>
                  <a:gd name="T0" fmla="*/ 65 w 139"/>
                  <a:gd name="T1" fmla="*/ 82 h 82"/>
                  <a:gd name="T2" fmla="*/ 0 w 139"/>
                  <a:gd name="T3" fmla="*/ 69 h 82"/>
                  <a:gd name="T4" fmla="*/ 19 w 139"/>
                  <a:gd name="T5" fmla="*/ 52 h 82"/>
                  <a:gd name="T6" fmla="*/ 40 w 139"/>
                  <a:gd name="T7" fmla="*/ 34 h 82"/>
                  <a:gd name="T8" fmla="*/ 59 w 139"/>
                  <a:gd name="T9" fmla="*/ 17 h 82"/>
                  <a:gd name="T10" fmla="*/ 78 w 139"/>
                  <a:gd name="T11" fmla="*/ 0 h 82"/>
                  <a:gd name="T12" fmla="*/ 139 w 139"/>
                  <a:gd name="T13" fmla="*/ 13 h 82"/>
                  <a:gd name="T14" fmla="*/ 121 w 139"/>
                  <a:gd name="T15" fmla="*/ 31 h 82"/>
                  <a:gd name="T16" fmla="*/ 102 w 139"/>
                  <a:gd name="T17" fmla="*/ 49 h 82"/>
                  <a:gd name="T18" fmla="*/ 84 w 139"/>
                  <a:gd name="T19" fmla="*/ 66 h 82"/>
                  <a:gd name="T20" fmla="*/ 65 w 13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82">
                    <a:moveTo>
                      <a:pt x="65" y="82"/>
                    </a:moveTo>
                    <a:lnTo>
                      <a:pt x="0" y="69"/>
                    </a:lnTo>
                    <a:lnTo>
                      <a:pt x="19" y="52"/>
                    </a:lnTo>
                    <a:lnTo>
                      <a:pt x="40" y="34"/>
                    </a:lnTo>
                    <a:lnTo>
                      <a:pt x="59" y="17"/>
                    </a:lnTo>
                    <a:lnTo>
                      <a:pt x="78" y="0"/>
                    </a:lnTo>
                    <a:lnTo>
                      <a:pt x="139" y="13"/>
                    </a:lnTo>
                    <a:lnTo>
                      <a:pt x="121" y="31"/>
                    </a:lnTo>
                    <a:lnTo>
                      <a:pt x="102" y="49"/>
                    </a:lnTo>
                    <a:lnTo>
                      <a:pt x="84" y="66"/>
                    </a:lnTo>
                    <a:lnTo>
                      <a:pt x="65" y="82"/>
                    </a:lnTo>
                    <a:close/>
                  </a:path>
                </a:pathLst>
              </a:custGeom>
              <a:solidFill>
                <a:srgbClr val="F6E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45"/>
              <p:cNvSpPr/>
              <p:nvPr/>
            </p:nvSpPr>
            <p:spPr bwMode="auto">
              <a:xfrm>
                <a:off x="861" y="2916"/>
                <a:ext cx="19" cy="12"/>
              </a:xfrm>
              <a:custGeom>
                <a:avLst/>
                <a:gdLst>
                  <a:gd name="T0" fmla="*/ 63 w 134"/>
                  <a:gd name="T1" fmla="*/ 83 h 83"/>
                  <a:gd name="T2" fmla="*/ 0 w 134"/>
                  <a:gd name="T3" fmla="*/ 69 h 83"/>
                  <a:gd name="T4" fmla="*/ 19 w 134"/>
                  <a:gd name="T5" fmla="*/ 52 h 83"/>
                  <a:gd name="T6" fmla="*/ 37 w 134"/>
                  <a:gd name="T7" fmla="*/ 35 h 83"/>
                  <a:gd name="T8" fmla="*/ 56 w 134"/>
                  <a:gd name="T9" fmla="*/ 18 h 83"/>
                  <a:gd name="T10" fmla="*/ 73 w 134"/>
                  <a:gd name="T11" fmla="*/ 0 h 83"/>
                  <a:gd name="T12" fmla="*/ 134 w 134"/>
                  <a:gd name="T13" fmla="*/ 12 h 83"/>
                  <a:gd name="T14" fmla="*/ 117 w 134"/>
                  <a:gd name="T15" fmla="*/ 30 h 83"/>
                  <a:gd name="T16" fmla="*/ 99 w 134"/>
                  <a:gd name="T17" fmla="*/ 48 h 83"/>
                  <a:gd name="T18" fmla="*/ 81 w 134"/>
                  <a:gd name="T19" fmla="*/ 66 h 83"/>
                  <a:gd name="T20" fmla="*/ 63 w 134"/>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83">
                    <a:moveTo>
                      <a:pt x="63" y="83"/>
                    </a:moveTo>
                    <a:lnTo>
                      <a:pt x="0" y="69"/>
                    </a:lnTo>
                    <a:lnTo>
                      <a:pt x="19" y="52"/>
                    </a:lnTo>
                    <a:lnTo>
                      <a:pt x="37" y="35"/>
                    </a:lnTo>
                    <a:lnTo>
                      <a:pt x="56" y="18"/>
                    </a:lnTo>
                    <a:lnTo>
                      <a:pt x="73" y="0"/>
                    </a:lnTo>
                    <a:lnTo>
                      <a:pt x="134" y="12"/>
                    </a:lnTo>
                    <a:lnTo>
                      <a:pt x="117" y="30"/>
                    </a:lnTo>
                    <a:lnTo>
                      <a:pt x="99" y="48"/>
                    </a:lnTo>
                    <a:lnTo>
                      <a:pt x="81" y="66"/>
                    </a:lnTo>
                    <a:lnTo>
                      <a:pt x="63" y="83"/>
                    </a:lnTo>
                    <a:close/>
                  </a:path>
                </a:pathLst>
              </a:custGeom>
              <a:solidFill>
                <a:srgbClr val="F7E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46"/>
              <p:cNvSpPr/>
              <p:nvPr/>
            </p:nvSpPr>
            <p:spPr bwMode="auto">
              <a:xfrm>
                <a:off x="866" y="2911"/>
                <a:ext cx="19" cy="12"/>
              </a:xfrm>
              <a:custGeom>
                <a:avLst/>
                <a:gdLst>
                  <a:gd name="T0" fmla="*/ 61 w 131"/>
                  <a:gd name="T1" fmla="*/ 84 h 84"/>
                  <a:gd name="T2" fmla="*/ 0 w 131"/>
                  <a:gd name="T3" fmla="*/ 71 h 84"/>
                  <a:gd name="T4" fmla="*/ 18 w 131"/>
                  <a:gd name="T5" fmla="*/ 54 h 84"/>
                  <a:gd name="T6" fmla="*/ 35 w 131"/>
                  <a:gd name="T7" fmla="*/ 36 h 84"/>
                  <a:gd name="T8" fmla="*/ 53 w 131"/>
                  <a:gd name="T9" fmla="*/ 18 h 84"/>
                  <a:gd name="T10" fmla="*/ 71 w 131"/>
                  <a:gd name="T11" fmla="*/ 0 h 84"/>
                  <a:gd name="T12" fmla="*/ 131 w 131"/>
                  <a:gd name="T13" fmla="*/ 12 h 84"/>
                  <a:gd name="T14" fmla="*/ 114 w 131"/>
                  <a:gd name="T15" fmla="*/ 31 h 84"/>
                  <a:gd name="T16" fmla="*/ 96 w 131"/>
                  <a:gd name="T17" fmla="*/ 48 h 84"/>
                  <a:gd name="T18" fmla="*/ 79 w 131"/>
                  <a:gd name="T19" fmla="*/ 66 h 84"/>
                  <a:gd name="T20" fmla="*/ 61 w 131"/>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84">
                    <a:moveTo>
                      <a:pt x="61" y="84"/>
                    </a:moveTo>
                    <a:lnTo>
                      <a:pt x="0" y="71"/>
                    </a:lnTo>
                    <a:lnTo>
                      <a:pt x="18" y="54"/>
                    </a:lnTo>
                    <a:lnTo>
                      <a:pt x="35" y="36"/>
                    </a:lnTo>
                    <a:lnTo>
                      <a:pt x="53" y="18"/>
                    </a:lnTo>
                    <a:lnTo>
                      <a:pt x="71" y="0"/>
                    </a:lnTo>
                    <a:lnTo>
                      <a:pt x="131" y="12"/>
                    </a:lnTo>
                    <a:lnTo>
                      <a:pt x="114" y="31"/>
                    </a:lnTo>
                    <a:lnTo>
                      <a:pt x="96" y="48"/>
                    </a:lnTo>
                    <a:lnTo>
                      <a:pt x="79" y="66"/>
                    </a:lnTo>
                    <a:lnTo>
                      <a:pt x="61" y="84"/>
                    </a:lnTo>
                    <a:close/>
                  </a:path>
                </a:pathLst>
              </a:custGeom>
              <a:solidFill>
                <a:srgbClr val="F8EB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47"/>
              <p:cNvSpPr/>
              <p:nvPr/>
            </p:nvSpPr>
            <p:spPr bwMode="auto">
              <a:xfrm>
                <a:off x="871" y="2906"/>
                <a:ext cx="19" cy="12"/>
              </a:xfrm>
              <a:custGeom>
                <a:avLst/>
                <a:gdLst>
                  <a:gd name="T0" fmla="*/ 61 w 129"/>
                  <a:gd name="T1" fmla="*/ 84 h 84"/>
                  <a:gd name="T2" fmla="*/ 0 w 129"/>
                  <a:gd name="T3" fmla="*/ 72 h 84"/>
                  <a:gd name="T4" fmla="*/ 18 w 129"/>
                  <a:gd name="T5" fmla="*/ 54 h 84"/>
                  <a:gd name="T6" fmla="*/ 36 w 129"/>
                  <a:gd name="T7" fmla="*/ 36 h 84"/>
                  <a:gd name="T8" fmla="*/ 53 w 129"/>
                  <a:gd name="T9" fmla="*/ 18 h 84"/>
                  <a:gd name="T10" fmla="*/ 71 w 129"/>
                  <a:gd name="T11" fmla="*/ 0 h 84"/>
                  <a:gd name="T12" fmla="*/ 129 w 129"/>
                  <a:gd name="T13" fmla="*/ 12 h 84"/>
                  <a:gd name="T14" fmla="*/ 112 w 129"/>
                  <a:gd name="T15" fmla="*/ 32 h 84"/>
                  <a:gd name="T16" fmla="*/ 96 w 129"/>
                  <a:gd name="T17" fmla="*/ 49 h 84"/>
                  <a:gd name="T18" fmla="*/ 79 w 129"/>
                  <a:gd name="T19" fmla="*/ 66 h 84"/>
                  <a:gd name="T20" fmla="*/ 61 w 129"/>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84">
                    <a:moveTo>
                      <a:pt x="61" y="84"/>
                    </a:moveTo>
                    <a:lnTo>
                      <a:pt x="0" y="72"/>
                    </a:lnTo>
                    <a:lnTo>
                      <a:pt x="18" y="54"/>
                    </a:lnTo>
                    <a:lnTo>
                      <a:pt x="36" y="36"/>
                    </a:lnTo>
                    <a:lnTo>
                      <a:pt x="53" y="18"/>
                    </a:lnTo>
                    <a:lnTo>
                      <a:pt x="71" y="0"/>
                    </a:lnTo>
                    <a:lnTo>
                      <a:pt x="129" y="12"/>
                    </a:lnTo>
                    <a:lnTo>
                      <a:pt x="112" y="32"/>
                    </a:lnTo>
                    <a:lnTo>
                      <a:pt x="96" y="49"/>
                    </a:lnTo>
                    <a:lnTo>
                      <a:pt x="79" y="66"/>
                    </a:lnTo>
                    <a:lnTo>
                      <a:pt x="61" y="84"/>
                    </a:lnTo>
                    <a:close/>
                  </a:path>
                </a:pathLst>
              </a:custGeom>
              <a:solidFill>
                <a:srgbClr val="F9E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48"/>
              <p:cNvSpPr/>
              <p:nvPr/>
            </p:nvSpPr>
            <p:spPr bwMode="auto">
              <a:xfrm>
                <a:off x="877" y="2901"/>
                <a:ext cx="17" cy="12"/>
              </a:xfrm>
              <a:custGeom>
                <a:avLst/>
                <a:gdLst>
                  <a:gd name="T0" fmla="*/ 60 w 124"/>
                  <a:gd name="T1" fmla="*/ 84 h 84"/>
                  <a:gd name="T2" fmla="*/ 0 w 124"/>
                  <a:gd name="T3" fmla="*/ 72 h 84"/>
                  <a:gd name="T4" fmla="*/ 17 w 124"/>
                  <a:gd name="T5" fmla="*/ 54 h 84"/>
                  <a:gd name="T6" fmla="*/ 34 w 124"/>
                  <a:gd name="T7" fmla="*/ 36 h 84"/>
                  <a:gd name="T8" fmla="*/ 51 w 124"/>
                  <a:gd name="T9" fmla="*/ 18 h 84"/>
                  <a:gd name="T10" fmla="*/ 67 w 124"/>
                  <a:gd name="T11" fmla="*/ 0 h 84"/>
                  <a:gd name="T12" fmla="*/ 124 w 124"/>
                  <a:gd name="T13" fmla="*/ 13 h 84"/>
                  <a:gd name="T14" fmla="*/ 109 w 124"/>
                  <a:gd name="T15" fmla="*/ 31 h 84"/>
                  <a:gd name="T16" fmla="*/ 92 w 124"/>
                  <a:gd name="T17" fmla="*/ 50 h 84"/>
                  <a:gd name="T18" fmla="*/ 76 w 124"/>
                  <a:gd name="T19" fmla="*/ 68 h 84"/>
                  <a:gd name="T20" fmla="*/ 60 w 124"/>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84">
                    <a:moveTo>
                      <a:pt x="60" y="84"/>
                    </a:moveTo>
                    <a:lnTo>
                      <a:pt x="0" y="72"/>
                    </a:lnTo>
                    <a:lnTo>
                      <a:pt x="17" y="54"/>
                    </a:lnTo>
                    <a:lnTo>
                      <a:pt x="34" y="36"/>
                    </a:lnTo>
                    <a:lnTo>
                      <a:pt x="51" y="18"/>
                    </a:lnTo>
                    <a:lnTo>
                      <a:pt x="67" y="0"/>
                    </a:lnTo>
                    <a:lnTo>
                      <a:pt x="124" y="13"/>
                    </a:lnTo>
                    <a:lnTo>
                      <a:pt x="109" y="31"/>
                    </a:lnTo>
                    <a:lnTo>
                      <a:pt x="92" y="50"/>
                    </a:lnTo>
                    <a:lnTo>
                      <a:pt x="76" y="68"/>
                    </a:lnTo>
                    <a:lnTo>
                      <a:pt x="60" y="84"/>
                    </a:lnTo>
                    <a:close/>
                  </a:path>
                </a:pathLst>
              </a:custGeom>
              <a:solidFill>
                <a:srgbClr val="FAF0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49"/>
              <p:cNvSpPr/>
              <p:nvPr/>
            </p:nvSpPr>
            <p:spPr bwMode="auto">
              <a:xfrm>
                <a:off x="882" y="2896"/>
                <a:ext cx="17" cy="12"/>
              </a:xfrm>
              <a:custGeom>
                <a:avLst/>
                <a:gdLst>
                  <a:gd name="T0" fmla="*/ 58 w 122"/>
                  <a:gd name="T1" fmla="*/ 84 h 84"/>
                  <a:gd name="T2" fmla="*/ 0 w 122"/>
                  <a:gd name="T3" fmla="*/ 72 h 84"/>
                  <a:gd name="T4" fmla="*/ 16 w 122"/>
                  <a:gd name="T5" fmla="*/ 54 h 84"/>
                  <a:gd name="T6" fmla="*/ 32 w 122"/>
                  <a:gd name="T7" fmla="*/ 36 h 84"/>
                  <a:gd name="T8" fmla="*/ 49 w 122"/>
                  <a:gd name="T9" fmla="*/ 18 h 84"/>
                  <a:gd name="T10" fmla="*/ 65 w 122"/>
                  <a:gd name="T11" fmla="*/ 0 h 84"/>
                  <a:gd name="T12" fmla="*/ 122 w 122"/>
                  <a:gd name="T13" fmla="*/ 13 h 84"/>
                  <a:gd name="T14" fmla="*/ 105 w 122"/>
                  <a:gd name="T15" fmla="*/ 31 h 84"/>
                  <a:gd name="T16" fmla="*/ 89 w 122"/>
                  <a:gd name="T17" fmla="*/ 49 h 84"/>
                  <a:gd name="T18" fmla="*/ 74 w 122"/>
                  <a:gd name="T19" fmla="*/ 67 h 84"/>
                  <a:gd name="T20" fmla="*/ 58 w 122"/>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84">
                    <a:moveTo>
                      <a:pt x="58" y="84"/>
                    </a:moveTo>
                    <a:lnTo>
                      <a:pt x="0" y="72"/>
                    </a:lnTo>
                    <a:lnTo>
                      <a:pt x="16" y="54"/>
                    </a:lnTo>
                    <a:lnTo>
                      <a:pt x="32" y="36"/>
                    </a:lnTo>
                    <a:lnTo>
                      <a:pt x="49" y="18"/>
                    </a:lnTo>
                    <a:lnTo>
                      <a:pt x="65" y="0"/>
                    </a:lnTo>
                    <a:lnTo>
                      <a:pt x="122" y="13"/>
                    </a:lnTo>
                    <a:lnTo>
                      <a:pt x="105" y="31"/>
                    </a:lnTo>
                    <a:lnTo>
                      <a:pt x="89" y="49"/>
                    </a:lnTo>
                    <a:lnTo>
                      <a:pt x="74" y="67"/>
                    </a:lnTo>
                    <a:lnTo>
                      <a:pt x="58" y="84"/>
                    </a:lnTo>
                    <a:close/>
                  </a:path>
                </a:pathLst>
              </a:custGeom>
              <a:solidFill>
                <a:srgbClr val="FBF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150"/>
              <p:cNvSpPr/>
              <p:nvPr/>
            </p:nvSpPr>
            <p:spPr bwMode="auto">
              <a:xfrm>
                <a:off x="886" y="2891"/>
                <a:ext cx="17" cy="12"/>
              </a:xfrm>
              <a:custGeom>
                <a:avLst/>
                <a:gdLst>
                  <a:gd name="T0" fmla="*/ 57 w 120"/>
                  <a:gd name="T1" fmla="*/ 84 h 84"/>
                  <a:gd name="T2" fmla="*/ 0 w 120"/>
                  <a:gd name="T3" fmla="*/ 71 h 84"/>
                  <a:gd name="T4" fmla="*/ 17 w 120"/>
                  <a:gd name="T5" fmla="*/ 53 h 84"/>
                  <a:gd name="T6" fmla="*/ 33 w 120"/>
                  <a:gd name="T7" fmla="*/ 35 h 84"/>
                  <a:gd name="T8" fmla="*/ 49 w 120"/>
                  <a:gd name="T9" fmla="*/ 18 h 84"/>
                  <a:gd name="T10" fmla="*/ 64 w 120"/>
                  <a:gd name="T11" fmla="*/ 0 h 84"/>
                  <a:gd name="T12" fmla="*/ 120 w 120"/>
                  <a:gd name="T13" fmla="*/ 11 h 84"/>
                  <a:gd name="T14" fmla="*/ 104 w 120"/>
                  <a:gd name="T15" fmla="*/ 30 h 84"/>
                  <a:gd name="T16" fmla="*/ 89 w 120"/>
                  <a:gd name="T17" fmla="*/ 48 h 84"/>
                  <a:gd name="T18" fmla="*/ 73 w 120"/>
                  <a:gd name="T19" fmla="*/ 66 h 84"/>
                  <a:gd name="T20" fmla="*/ 57 w 120"/>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4">
                    <a:moveTo>
                      <a:pt x="57" y="84"/>
                    </a:moveTo>
                    <a:lnTo>
                      <a:pt x="0" y="71"/>
                    </a:lnTo>
                    <a:lnTo>
                      <a:pt x="17" y="53"/>
                    </a:lnTo>
                    <a:lnTo>
                      <a:pt x="33" y="35"/>
                    </a:lnTo>
                    <a:lnTo>
                      <a:pt x="49" y="18"/>
                    </a:lnTo>
                    <a:lnTo>
                      <a:pt x="64" y="0"/>
                    </a:lnTo>
                    <a:lnTo>
                      <a:pt x="120" y="11"/>
                    </a:lnTo>
                    <a:lnTo>
                      <a:pt x="104" y="30"/>
                    </a:lnTo>
                    <a:lnTo>
                      <a:pt x="89" y="48"/>
                    </a:lnTo>
                    <a:lnTo>
                      <a:pt x="73" y="66"/>
                    </a:lnTo>
                    <a:lnTo>
                      <a:pt x="57" y="84"/>
                    </a:lnTo>
                    <a:close/>
                  </a:path>
                </a:pathLst>
              </a:custGeom>
              <a:solidFill>
                <a:srgbClr val="FCF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151"/>
              <p:cNvSpPr/>
              <p:nvPr/>
            </p:nvSpPr>
            <p:spPr bwMode="auto">
              <a:xfrm>
                <a:off x="891" y="2885"/>
                <a:ext cx="17" cy="12"/>
              </a:xfrm>
              <a:custGeom>
                <a:avLst/>
                <a:gdLst>
                  <a:gd name="T0" fmla="*/ 57 w 117"/>
                  <a:gd name="T1" fmla="*/ 85 h 85"/>
                  <a:gd name="T2" fmla="*/ 0 w 117"/>
                  <a:gd name="T3" fmla="*/ 72 h 85"/>
                  <a:gd name="T4" fmla="*/ 16 w 117"/>
                  <a:gd name="T5" fmla="*/ 55 h 85"/>
                  <a:gd name="T6" fmla="*/ 31 w 117"/>
                  <a:gd name="T7" fmla="*/ 37 h 85"/>
                  <a:gd name="T8" fmla="*/ 47 w 117"/>
                  <a:gd name="T9" fmla="*/ 19 h 85"/>
                  <a:gd name="T10" fmla="*/ 63 w 117"/>
                  <a:gd name="T11" fmla="*/ 0 h 85"/>
                  <a:gd name="T12" fmla="*/ 117 w 117"/>
                  <a:gd name="T13" fmla="*/ 12 h 85"/>
                  <a:gd name="T14" fmla="*/ 102 w 117"/>
                  <a:gd name="T15" fmla="*/ 30 h 85"/>
                  <a:gd name="T16" fmla="*/ 87 w 117"/>
                  <a:gd name="T17" fmla="*/ 49 h 85"/>
                  <a:gd name="T18" fmla="*/ 71 w 117"/>
                  <a:gd name="T19" fmla="*/ 67 h 85"/>
                  <a:gd name="T20" fmla="*/ 57 w 117"/>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5">
                    <a:moveTo>
                      <a:pt x="57" y="85"/>
                    </a:moveTo>
                    <a:lnTo>
                      <a:pt x="0" y="72"/>
                    </a:lnTo>
                    <a:lnTo>
                      <a:pt x="16" y="55"/>
                    </a:lnTo>
                    <a:lnTo>
                      <a:pt x="31" y="37"/>
                    </a:lnTo>
                    <a:lnTo>
                      <a:pt x="47" y="19"/>
                    </a:lnTo>
                    <a:lnTo>
                      <a:pt x="63" y="0"/>
                    </a:lnTo>
                    <a:lnTo>
                      <a:pt x="117" y="12"/>
                    </a:lnTo>
                    <a:lnTo>
                      <a:pt x="102" y="30"/>
                    </a:lnTo>
                    <a:lnTo>
                      <a:pt x="87" y="49"/>
                    </a:lnTo>
                    <a:lnTo>
                      <a:pt x="71" y="67"/>
                    </a:lnTo>
                    <a:lnTo>
                      <a:pt x="57" y="85"/>
                    </a:lnTo>
                    <a:close/>
                  </a:path>
                </a:pathLst>
              </a:custGeom>
              <a:solidFill>
                <a:srgbClr val="FDF9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52"/>
              <p:cNvSpPr/>
              <p:nvPr/>
            </p:nvSpPr>
            <p:spPr bwMode="auto">
              <a:xfrm>
                <a:off x="895" y="2880"/>
                <a:ext cx="17" cy="12"/>
              </a:xfrm>
              <a:custGeom>
                <a:avLst/>
                <a:gdLst>
                  <a:gd name="T0" fmla="*/ 56 w 115"/>
                  <a:gd name="T1" fmla="*/ 85 h 85"/>
                  <a:gd name="T2" fmla="*/ 0 w 115"/>
                  <a:gd name="T3" fmla="*/ 74 h 85"/>
                  <a:gd name="T4" fmla="*/ 16 w 115"/>
                  <a:gd name="T5" fmla="*/ 56 h 85"/>
                  <a:gd name="T6" fmla="*/ 30 w 115"/>
                  <a:gd name="T7" fmla="*/ 37 h 85"/>
                  <a:gd name="T8" fmla="*/ 46 w 115"/>
                  <a:gd name="T9" fmla="*/ 19 h 85"/>
                  <a:gd name="T10" fmla="*/ 61 w 115"/>
                  <a:gd name="T11" fmla="*/ 0 h 85"/>
                  <a:gd name="T12" fmla="*/ 115 w 115"/>
                  <a:gd name="T13" fmla="*/ 12 h 85"/>
                  <a:gd name="T14" fmla="*/ 101 w 115"/>
                  <a:gd name="T15" fmla="*/ 31 h 85"/>
                  <a:gd name="T16" fmla="*/ 86 w 115"/>
                  <a:gd name="T17" fmla="*/ 49 h 85"/>
                  <a:gd name="T18" fmla="*/ 71 w 115"/>
                  <a:gd name="T19" fmla="*/ 67 h 85"/>
                  <a:gd name="T20" fmla="*/ 56 w 11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85">
                    <a:moveTo>
                      <a:pt x="56" y="85"/>
                    </a:moveTo>
                    <a:lnTo>
                      <a:pt x="0" y="74"/>
                    </a:lnTo>
                    <a:lnTo>
                      <a:pt x="16" y="56"/>
                    </a:lnTo>
                    <a:lnTo>
                      <a:pt x="30" y="37"/>
                    </a:lnTo>
                    <a:lnTo>
                      <a:pt x="46" y="19"/>
                    </a:lnTo>
                    <a:lnTo>
                      <a:pt x="61" y="0"/>
                    </a:lnTo>
                    <a:lnTo>
                      <a:pt x="115" y="12"/>
                    </a:lnTo>
                    <a:lnTo>
                      <a:pt x="101" y="31"/>
                    </a:lnTo>
                    <a:lnTo>
                      <a:pt x="86" y="49"/>
                    </a:lnTo>
                    <a:lnTo>
                      <a:pt x="71" y="67"/>
                    </a:lnTo>
                    <a:lnTo>
                      <a:pt x="56" y="85"/>
                    </a:lnTo>
                    <a:close/>
                  </a:path>
                </a:pathLst>
              </a:custGeom>
              <a:solidFill>
                <a:srgbClr val="FDFC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53"/>
              <p:cNvSpPr/>
              <p:nvPr/>
            </p:nvSpPr>
            <p:spPr bwMode="auto">
              <a:xfrm>
                <a:off x="900" y="2875"/>
                <a:ext cx="16" cy="12"/>
              </a:xfrm>
              <a:custGeom>
                <a:avLst/>
                <a:gdLst>
                  <a:gd name="T0" fmla="*/ 54 w 113"/>
                  <a:gd name="T1" fmla="*/ 85 h 85"/>
                  <a:gd name="T2" fmla="*/ 0 w 113"/>
                  <a:gd name="T3" fmla="*/ 73 h 85"/>
                  <a:gd name="T4" fmla="*/ 14 w 113"/>
                  <a:gd name="T5" fmla="*/ 55 h 85"/>
                  <a:gd name="T6" fmla="*/ 29 w 113"/>
                  <a:gd name="T7" fmla="*/ 37 h 85"/>
                  <a:gd name="T8" fmla="*/ 43 w 113"/>
                  <a:gd name="T9" fmla="*/ 18 h 85"/>
                  <a:gd name="T10" fmla="*/ 58 w 113"/>
                  <a:gd name="T11" fmla="*/ 0 h 85"/>
                  <a:gd name="T12" fmla="*/ 113 w 113"/>
                  <a:gd name="T13" fmla="*/ 11 h 85"/>
                  <a:gd name="T14" fmla="*/ 109 w 113"/>
                  <a:gd name="T15" fmla="*/ 16 h 85"/>
                  <a:gd name="T16" fmla="*/ 96 w 113"/>
                  <a:gd name="T17" fmla="*/ 33 h 85"/>
                  <a:gd name="T18" fmla="*/ 81 w 113"/>
                  <a:gd name="T19" fmla="*/ 50 h 85"/>
                  <a:gd name="T20" fmla="*/ 68 w 113"/>
                  <a:gd name="T21" fmla="*/ 68 h 85"/>
                  <a:gd name="T22" fmla="*/ 54 w 11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85">
                    <a:moveTo>
                      <a:pt x="54" y="85"/>
                    </a:moveTo>
                    <a:lnTo>
                      <a:pt x="0" y="73"/>
                    </a:lnTo>
                    <a:lnTo>
                      <a:pt x="14" y="55"/>
                    </a:lnTo>
                    <a:lnTo>
                      <a:pt x="29" y="37"/>
                    </a:lnTo>
                    <a:lnTo>
                      <a:pt x="43" y="18"/>
                    </a:lnTo>
                    <a:lnTo>
                      <a:pt x="58" y="0"/>
                    </a:lnTo>
                    <a:lnTo>
                      <a:pt x="113" y="11"/>
                    </a:lnTo>
                    <a:lnTo>
                      <a:pt x="109" y="16"/>
                    </a:lnTo>
                    <a:lnTo>
                      <a:pt x="96" y="33"/>
                    </a:lnTo>
                    <a:lnTo>
                      <a:pt x="81" y="50"/>
                    </a:lnTo>
                    <a:lnTo>
                      <a:pt x="68" y="68"/>
                    </a:lnTo>
                    <a:lnTo>
                      <a:pt x="54" y="85"/>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54"/>
              <p:cNvSpPr/>
              <p:nvPr/>
            </p:nvSpPr>
            <p:spPr bwMode="auto">
              <a:xfrm>
                <a:off x="904" y="2870"/>
                <a:ext cx="16" cy="12"/>
              </a:xfrm>
              <a:custGeom>
                <a:avLst/>
                <a:gdLst>
                  <a:gd name="T0" fmla="*/ 54 w 113"/>
                  <a:gd name="T1" fmla="*/ 85 h 85"/>
                  <a:gd name="T2" fmla="*/ 0 w 113"/>
                  <a:gd name="T3" fmla="*/ 73 h 85"/>
                  <a:gd name="T4" fmla="*/ 11 w 113"/>
                  <a:gd name="T5" fmla="*/ 59 h 85"/>
                  <a:gd name="T6" fmla="*/ 22 w 113"/>
                  <a:gd name="T7" fmla="*/ 45 h 85"/>
                  <a:gd name="T8" fmla="*/ 33 w 113"/>
                  <a:gd name="T9" fmla="*/ 31 h 85"/>
                  <a:gd name="T10" fmla="*/ 44 w 113"/>
                  <a:gd name="T11" fmla="*/ 17 h 85"/>
                  <a:gd name="T12" fmla="*/ 58 w 113"/>
                  <a:gd name="T13" fmla="*/ 0 h 85"/>
                  <a:gd name="T14" fmla="*/ 113 w 113"/>
                  <a:gd name="T15" fmla="*/ 11 h 85"/>
                  <a:gd name="T16" fmla="*/ 104 w 113"/>
                  <a:gd name="T17" fmla="*/ 21 h 85"/>
                  <a:gd name="T18" fmla="*/ 96 w 113"/>
                  <a:gd name="T19" fmla="*/ 32 h 85"/>
                  <a:gd name="T20" fmla="*/ 88 w 113"/>
                  <a:gd name="T21" fmla="*/ 42 h 85"/>
                  <a:gd name="T22" fmla="*/ 80 w 113"/>
                  <a:gd name="T23" fmla="*/ 53 h 85"/>
                  <a:gd name="T24" fmla="*/ 68 w 113"/>
                  <a:gd name="T25" fmla="*/ 69 h 85"/>
                  <a:gd name="T26" fmla="*/ 54 w 113"/>
                  <a:gd name="T2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85">
                    <a:moveTo>
                      <a:pt x="54" y="85"/>
                    </a:moveTo>
                    <a:lnTo>
                      <a:pt x="0" y="73"/>
                    </a:lnTo>
                    <a:lnTo>
                      <a:pt x="11" y="59"/>
                    </a:lnTo>
                    <a:lnTo>
                      <a:pt x="22" y="45"/>
                    </a:lnTo>
                    <a:lnTo>
                      <a:pt x="33" y="31"/>
                    </a:lnTo>
                    <a:lnTo>
                      <a:pt x="44" y="17"/>
                    </a:lnTo>
                    <a:lnTo>
                      <a:pt x="58" y="0"/>
                    </a:lnTo>
                    <a:lnTo>
                      <a:pt x="113" y="11"/>
                    </a:lnTo>
                    <a:lnTo>
                      <a:pt x="104" y="21"/>
                    </a:lnTo>
                    <a:lnTo>
                      <a:pt x="96" y="32"/>
                    </a:lnTo>
                    <a:lnTo>
                      <a:pt x="88" y="42"/>
                    </a:lnTo>
                    <a:lnTo>
                      <a:pt x="80" y="53"/>
                    </a:lnTo>
                    <a:lnTo>
                      <a:pt x="68" y="69"/>
                    </a:lnTo>
                    <a:lnTo>
                      <a:pt x="54" y="85"/>
                    </a:lnTo>
                    <a:close/>
                  </a:path>
                </a:pathLst>
              </a:custGeom>
              <a:solidFill>
                <a:srgbClr val="FEFEF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55"/>
              <p:cNvSpPr/>
              <p:nvPr/>
            </p:nvSpPr>
            <p:spPr bwMode="auto">
              <a:xfrm>
                <a:off x="908" y="2864"/>
                <a:ext cx="16" cy="12"/>
              </a:xfrm>
              <a:custGeom>
                <a:avLst/>
                <a:gdLst>
                  <a:gd name="T0" fmla="*/ 55 w 112"/>
                  <a:gd name="T1" fmla="*/ 85 h 85"/>
                  <a:gd name="T2" fmla="*/ 0 w 112"/>
                  <a:gd name="T3" fmla="*/ 74 h 85"/>
                  <a:gd name="T4" fmla="*/ 8 w 112"/>
                  <a:gd name="T5" fmla="*/ 64 h 85"/>
                  <a:gd name="T6" fmla="*/ 15 w 112"/>
                  <a:gd name="T7" fmla="*/ 54 h 85"/>
                  <a:gd name="T8" fmla="*/ 57 w 112"/>
                  <a:gd name="T9" fmla="*/ 0 h 85"/>
                  <a:gd name="T10" fmla="*/ 112 w 112"/>
                  <a:gd name="T11" fmla="*/ 11 h 85"/>
                  <a:gd name="T12" fmla="*/ 97 w 112"/>
                  <a:gd name="T13" fmla="*/ 30 h 85"/>
                  <a:gd name="T14" fmla="*/ 84 w 112"/>
                  <a:gd name="T15" fmla="*/ 48 h 85"/>
                  <a:gd name="T16" fmla="*/ 69 w 112"/>
                  <a:gd name="T17" fmla="*/ 67 h 85"/>
                  <a:gd name="T18" fmla="*/ 55 w 112"/>
                  <a:gd name="T1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85">
                    <a:moveTo>
                      <a:pt x="55" y="85"/>
                    </a:moveTo>
                    <a:lnTo>
                      <a:pt x="0" y="74"/>
                    </a:lnTo>
                    <a:lnTo>
                      <a:pt x="8" y="64"/>
                    </a:lnTo>
                    <a:lnTo>
                      <a:pt x="15" y="54"/>
                    </a:lnTo>
                    <a:lnTo>
                      <a:pt x="57" y="0"/>
                    </a:lnTo>
                    <a:lnTo>
                      <a:pt x="112" y="11"/>
                    </a:lnTo>
                    <a:lnTo>
                      <a:pt x="97" y="30"/>
                    </a:lnTo>
                    <a:lnTo>
                      <a:pt x="84" y="48"/>
                    </a:lnTo>
                    <a:lnTo>
                      <a:pt x="69" y="67"/>
                    </a:lnTo>
                    <a:lnTo>
                      <a:pt x="55" y="85"/>
                    </a:lnTo>
                    <a:close/>
                  </a:path>
                </a:pathLst>
              </a:custGeom>
              <a:solidFill>
                <a:srgbClr val="FEFE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56"/>
              <p:cNvSpPr/>
              <p:nvPr/>
            </p:nvSpPr>
            <p:spPr bwMode="auto">
              <a:xfrm>
                <a:off x="912" y="2859"/>
                <a:ext cx="16" cy="12"/>
              </a:xfrm>
              <a:custGeom>
                <a:avLst/>
                <a:gdLst>
                  <a:gd name="T0" fmla="*/ 55 w 111"/>
                  <a:gd name="T1" fmla="*/ 85 h 85"/>
                  <a:gd name="T2" fmla="*/ 0 w 111"/>
                  <a:gd name="T3" fmla="*/ 74 h 85"/>
                  <a:gd name="T4" fmla="*/ 14 w 111"/>
                  <a:gd name="T5" fmla="*/ 55 h 85"/>
                  <a:gd name="T6" fmla="*/ 29 w 111"/>
                  <a:gd name="T7" fmla="*/ 36 h 85"/>
                  <a:gd name="T8" fmla="*/ 42 w 111"/>
                  <a:gd name="T9" fmla="*/ 18 h 85"/>
                  <a:gd name="T10" fmla="*/ 56 w 111"/>
                  <a:gd name="T11" fmla="*/ 0 h 85"/>
                  <a:gd name="T12" fmla="*/ 111 w 111"/>
                  <a:gd name="T13" fmla="*/ 11 h 85"/>
                  <a:gd name="T14" fmla="*/ 96 w 111"/>
                  <a:gd name="T15" fmla="*/ 30 h 85"/>
                  <a:gd name="T16" fmla="*/ 83 w 111"/>
                  <a:gd name="T17" fmla="*/ 48 h 85"/>
                  <a:gd name="T18" fmla="*/ 68 w 111"/>
                  <a:gd name="T19" fmla="*/ 67 h 85"/>
                  <a:gd name="T20" fmla="*/ 55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5" y="85"/>
                    </a:moveTo>
                    <a:lnTo>
                      <a:pt x="0" y="74"/>
                    </a:lnTo>
                    <a:lnTo>
                      <a:pt x="14" y="55"/>
                    </a:lnTo>
                    <a:lnTo>
                      <a:pt x="29" y="36"/>
                    </a:lnTo>
                    <a:lnTo>
                      <a:pt x="42" y="18"/>
                    </a:lnTo>
                    <a:lnTo>
                      <a:pt x="56" y="0"/>
                    </a:lnTo>
                    <a:lnTo>
                      <a:pt x="111" y="11"/>
                    </a:lnTo>
                    <a:lnTo>
                      <a:pt x="96" y="30"/>
                    </a:lnTo>
                    <a:lnTo>
                      <a:pt x="83" y="48"/>
                    </a:lnTo>
                    <a:lnTo>
                      <a:pt x="68" y="67"/>
                    </a:lnTo>
                    <a:lnTo>
                      <a:pt x="55" y="85"/>
                    </a:lnTo>
                    <a:close/>
                  </a:path>
                </a:pathLst>
              </a:custGeom>
              <a:solidFill>
                <a:srgbClr val="FEFD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57"/>
              <p:cNvSpPr/>
              <p:nvPr/>
            </p:nvSpPr>
            <p:spPr bwMode="auto">
              <a:xfrm>
                <a:off x="916" y="2854"/>
                <a:ext cx="16" cy="12"/>
              </a:xfrm>
              <a:custGeom>
                <a:avLst/>
                <a:gdLst>
                  <a:gd name="T0" fmla="*/ 55 w 111"/>
                  <a:gd name="T1" fmla="*/ 85 h 85"/>
                  <a:gd name="T2" fmla="*/ 0 w 111"/>
                  <a:gd name="T3" fmla="*/ 74 h 85"/>
                  <a:gd name="T4" fmla="*/ 57 w 111"/>
                  <a:gd name="T5" fmla="*/ 0 h 85"/>
                  <a:gd name="T6" fmla="*/ 111 w 111"/>
                  <a:gd name="T7" fmla="*/ 11 h 85"/>
                  <a:gd name="T8" fmla="*/ 97 w 111"/>
                  <a:gd name="T9" fmla="*/ 30 h 85"/>
                  <a:gd name="T10" fmla="*/ 83 w 111"/>
                  <a:gd name="T11" fmla="*/ 48 h 85"/>
                  <a:gd name="T12" fmla="*/ 68 w 111"/>
                  <a:gd name="T13" fmla="*/ 67 h 85"/>
                  <a:gd name="T14" fmla="*/ 55 w 111"/>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85">
                    <a:moveTo>
                      <a:pt x="55" y="85"/>
                    </a:moveTo>
                    <a:lnTo>
                      <a:pt x="0" y="74"/>
                    </a:lnTo>
                    <a:lnTo>
                      <a:pt x="57" y="0"/>
                    </a:lnTo>
                    <a:lnTo>
                      <a:pt x="111" y="11"/>
                    </a:lnTo>
                    <a:lnTo>
                      <a:pt x="97" y="30"/>
                    </a:lnTo>
                    <a:lnTo>
                      <a:pt x="83" y="48"/>
                    </a:lnTo>
                    <a:lnTo>
                      <a:pt x="68" y="67"/>
                    </a:lnTo>
                    <a:lnTo>
                      <a:pt x="55" y="85"/>
                    </a:lnTo>
                    <a:close/>
                  </a:path>
                </a:pathLst>
              </a:custGeom>
              <a:solidFill>
                <a:srgbClr val="FDFD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58"/>
              <p:cNvSpPr/>
              <p:nvPr/>
            </p:nvSpPr>
            <p:spPr bwMode="auto">
              <a:xfrm>
                <a:off x="920" y="2848"/>
                <a:ext cx="16" cy="13"/>
              </a:xfrm>
              <a:custGeom>
                <a:avLst/>
                <a:gdLst>
                  <a:gd name="T0" fmla="*/ 55 w 111"/>
                  <a:gd name="T1" fmla="*/ 85 h 85"/>
                  <a:gd name="T2" fmla="*/ 0 w 111"/>
                  <a:gd name="T3" fmla="*/ 74 h 85"/>
                  <a:gd name="T4" fmla="*/ 57 w 111"/>
                  <a:gd name="T5" fmla="*/ 0 h 85"/>
                  <a:gd name="T6" fmla="*/ 111 w 111"/>
                  <a:gd name="T7" fmla="*/ 11 h 85"/>
                  <a:gd name="T8" fmla="*/ 97 w 111"/>
                  <a:gd name="T9" fmla="*/ 30 h 85"/>
                  <a:gd name="T10" fmla="*/ 83 w 111"/>
                  <a:gd name="T11" fmla="*/ 48 h 85"/>
                  <a:gd name="T12" fmla="*/ 69 w 111"/>
                  <a:gd name="T13" fmla="*/ 67 h 85"/>
                  <a:gd name="T14" fmla="*/ 55 w 111"/>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85">
                    <a:moveTo>
                      <a:pt x="55" y="85"/>
                    </a:moveTo>
                    <a:lnTo>
                      <a:pt x="0" y="74"/>
                    </a:lnTo>
                    <a:lnTo>
                      <a:pt x="57" y="0"/>
                    </a:lnTo>
                    <a:lnTo>
                      <a:pt x="111" y="11"/>
                    </a:lnTo>
                    <a:lnTo>
                      <a:pt x="97" y="30"/>
                    </a:lnTo>
                    <a:lnTo>
                      <a:pt x="83" y="48"/>
                    </a:lnTo>
                    <a:lnTo>
                      <a:pt x="69" y="67"/>
                    </a:lnTo>
                    <a:lnTo>
                      <a:pt x="55" y="85"/>
                    </a:lnTo>
                    <a:close/>
                  </a:path>
                </a:pathLst>
              </a:custGeom>
              <a:solidFill>
                <a:srgbClr val="FDFC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59"/>
              <p:cNvSpPr/>
              <p:nvPr/>
            </p:nvSpPr>
            <p:spPr bwMode="auto">
              <a:xfrm>
                <a:off x="924" y="2843"/>
                <a:ext cx="16" cy="12"/>
              </a:xfrm>
              <a:custGeom>
                <a:avLst/>
                <a:gdLst>
                  <a:gd name="T0" fmla="*/ 54 w 110"/>
                  <a:gd name="T1" fmla="*/ 85 h 85"/>
                  <a:gd name="T2" fmla="*/ 0 w 110"/>
                  <a:gd name="T3" fmla="*/ 74 h 85"/>
                  <a:gd name="T4" fmla="*/ 14 w 110"/>
                  <a:gd name="T5" fmla="*/ 55 h 85"/>
                  <a:gd name="T6" fmla="*/ 29 w 110"/>
                  <a:gd name="T7" fmla="*/ 36 h 85"/>
                  <a:gd name="T8" fmla="*/ 42 w 110"/>
                  <a:gd name="T9" fmla="*/ 18 h 85"/>
                  <a:gd name="T10" fmla="*/ 56 w 110"/>
                  <a:gd name="T11" fmla="*/ 0 h 85"/>
                  <a:gd name="T12" fmla="*/ 110 w 110"/>
                  <a:gd name="T13" fmla="*/ 11 h 85"/>
                  <a:gd name="T14" fmla="*/ 96 w 110"/>
                  <a:gd name="T15" fmla="*/ 30 h 85"/>
                  <a:gd name="T16" fmla="*/ 82 w 110"/>
                  <a:gd name="T17" fmla="*/ 48 h 85"/>
                  <a:gd name="T18" fmla="*/ 68 w 110"/>
                  <a:gd name="T19" fmla="*/ 67 h 85"/>
                  <a:gd name="T20" fmla="*/ 54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4" y="85"/>
                    </a:moveTo>
                    <a:lnTo>
                      <a:pt x="0" y="74"/>
                    </a:lnTo>
                    <a:lnTo>
                      <a:pt x="14" y="55"/>
                    </a:lnTo>
                    <a:lnTo>
                      <a:pt x="29" y="36"/>
                    </a:lnTo>
                    <a:lnTo>
                      <a:pt x="42" y="18"/>
                    </a:lnTo>
                    <a:lnTo>
                      <a:pt x="56" y="0"/>
                    </a:lnTo>
                    <a:lnTo>
                      <a:pt x="110" y="11"/>
                    </a:lnTo>
                    <a:lnTo>
                      <a:pt x="96" y="30"/>
                    </a:lnTo>
                    <a:lnTo>
                      <a:pt x="82" y="48"/>
                    </a:lnTo>
                    <a:lnTo>
                      <a:pt x="68" y="67"/>
                    </a:lnTo>
                    <a:lnTo>
                      <a:pt x="54" y="85"/>
                    </a:lnTo>
                    <a:close/>
                  </a:path>
                </a:pathLst>
              </a:custGeom>
              <a:solidFill>
                <a:srgbClr val="FDFB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160"/>
              <p:cNvSpPr/>
              <p:nvPr/>
            </p:nvSpPr>
            <p:spPr bwMode="auto">
              <a:xfrm>
                <a:off x="928" y="2838"/>
                <a:ext cx="16" cy="12"/>
              </a:xfrm>
              <a:custGeom>
                <a:avLst/>
                <a:gdLst>
                  <a:gd name="T0" fmla="*/ 54 w 110"/>
                  <a:gd name="T1" fmla="*/ 85 h 85"/>
                  <a:gd name="T2" fmla="*/ 0 w 110"/>
                  <a:gd name="T3" fmla="*/ 74 h 85"/>
                  <a:gd name="T4" fmla="*/ 14 w 110"/>
                  <a:gd name="T5" fmla="*/ 55 h 85"/>
                  <a:gd name="T6" fmla="*/ 29 w 110"/>
                  <a:gd name="T7" fmla="*/ 36 h 85"/>
                  <a:gd name="T8" fmla="*/ 44 w 110"/>
                  <a:gd name="T9" fmla="*/ 18 h 85"/>
                  <a:gd name="T10" fmla="*/ 57 w 110"/>
                  <a:gd name="T11" fmla="*/ 0 h 85"/>
                  <a:gd name="T12" fmla="*/ 110 w 110"/>
                  <a:gd name="T13" fmla="*/ 11 h 85"/>
                  <a:gd name="T14" fmla="*/ 96 w 110"/>
                  <a:gd name="T15" fmla="*/ 30 h 85"/>
                  <a:gd name="T16" fmla="*/ 82 w 110"/>
                  <a:gd name="T17" fmla="*/ 48 h 85"/>
                  <a:gd name="T18" fmla="*/ 68 w 110"/>
                  <a:gd name="T19" fmla="*/ 67 h 85"/>
                  <a:gd name="T20" fmla="*/ 54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4" y="85"/>
                    </a:moveTo>
                    <a:lnTo>
                      <a:pt x="0" y="74"/>
                    </a:lnTo>
                    <a:lnTo>
                      <a:pt x="14" y="55"/>
                    </a:lnTo>
                    <a:lnTo>
                      <a:pt x="29" y="36"/>
                    </a:lnTo>
                    <a:lnTo>
                      <a:pt x="44" y="18"/>
                    </a:lnTo>
                    <a:lnTo>
                      <a:pt x="57" y="0"/>
                    </a:lnTo>
                    <a:lnTo>
                      <a:pt x="110" y="11"/>
                    </a:lnTo>
                    <a:lnTo>
                      <a:pt x="96" y="30"/>
                    </a:lnTo>
                    <a:lnTo>
                      <a:pt x="82" y="48"/>
                    </a:lnTo>
                    <a:lnTo>
                      <a:pt x="68" y="67"/>
                    </a:lnTo>
                    <a:lnTo>
                      <a:pt x="54" y="85"/>
                    </a:lnTo>
                    <a:close/>
                  </a:path>
                </a:pathLst>
              </a:custGeom>
              <a:solidFill>
                <a:srgbClr val="FCFB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161"/>
              <p:cNvSpPr/>
              <p:nvPr/>
            </p:nvSpPr>
            <p:spPr bwMode="auto">
              <a:xfrm>
                <a:off x="932" y="2833"/>
                <a:ext cx="16" cy="12"/>
              </a:xfrm>
              <a:custGeom>
                <a:avLst/>
                <a:gdLst>
                  <a:gd name="T0" fmla="*/ 54 w 111"/>
                  <a:gd name="T1" fmla="*/ 85 h 85"/>
                  <a:gd name="T2" fmla="*/ 0 w 111"/>
                  <a:gd name="T3" fmla="*/ 74 h 85"/>
                  <a:gd name="T4" fmla="*/ 16 w 111"/>
                  <a:gd name="T5" fmla="*/ 55 h 85"/>
                  <a:gd name="T6" fmla="*/ 30 w 111"/>
                  <a:gd name="T7" fmla="*/ 36 h 85"/>
                  <a:gd name="T8" fmla="*/ 43 w 111"/>
                  <a:gd name="T9" fmla="*/ 18 h 85"/>
                  <a:gd name="T10" fmla="*/ 57 w 111"/>
                  <a:gd name="T11" fmla="*/ 0 h 85"/>
                  <a:gd name="T12" fmla="*/ 111 w 111"/>
                  <a:gd name="T13" fmla="*/ 11 h 85"/>
                  <a:gd name="T14" fmla="*/ 96 w 111"/>
                  <a:gd name="T15" fmla="*/ 30 h 85"/>
                  <a:gd name="T16" fmla="*/ 82 w 111"/>
                  <a:gd name="T17" fmla="*/ 48 h 85"/>
                  <a:gd name="T18" fmla="*/ 68 w 111"/>
                  <a:gd name="T19" fmla="*/ 67 h 85"/>
                  <a:gd name="T20" fmla="*/ 54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4" y="85"/>
                    </a:moveTo>
                    <a:lnTo>
                      <a:pt x="0" y="74"/>
                    </a:lnTo>
                    <a:lnTo>
                      <a:pt x="16" y="55"/>
                    </a:lnTo>
                    <a:lnTo>
                      <a:pt x="30" y="36"/>
                    </a:lnTo>
                    <a:lnTo>
                      <a:pt x="43" y="18"/>
                    </a:lnTo>
                    <a:lnTo>
                      <a:pt x="57" y="0"/>
                    </a:lnTo>
                    <a:lnTo>
                      <a:pt x="111" y="11"/>
                    </a:lnTo>
                    <a:lnTo>
                      <a:pt x="96" y="30"/>
                    </a:lnTo>
                    <a:lnTo>
                      <a:pt x="82" y="48"/>
                    </a:lnTo>
                    <a:lnTo>
                      <a:pt x="68" y="67"/>
                    </a:lnTo>
                    <a:lnTo>
                      <a:pt x="54" y="85"/>
                    </a:lnTo>
                    <a:close/>
                  </a:path>
                </a:pathLst>
              </a:custGeom>
              <a:solidFill>
                <a:srgbClr val="FBFA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162"/>
              <p:cNvSpPr/>
              <p:nvPr/>
            </p:nvSpPr>
            <p:spPr bwMode="auto">
              <a:xfrm>
                <a:off x="937" y="2827"/>
                <a:ext cx="15" cy="12"/>
              </a:xfrm>
              <a:custGeom>
                <a:avLst/>
                <a:gdLst>
                  <a:gd name="T0" fmla="*/ 53 w 110"/>
                  <a:gd name="T1" fmla="*/ 85 h 85"/>
                  <a:gd name="T2" fmla="*/ 0 w 110"/>
                  <a:gd name="T3" fmla="*/ 74 h 85"/>
                  <a:gd name="T4" fmla="*/ 14 w 110"/>
                  <a:gd name="T5" fmla="*/ 55 h 85"/>
                  <a:gd name="T6" fmla="*/ 29 w 110"/>
                  <a:gd name="T7" fmla="*/ 36 h 85"/>
                  <a:gd name="T8" fmla="*/ 44 w 110"/>
                  <a:gd name="T9" fmla="*/ 18 h 85"/>
                  <a:gd name="T10" fmla="*/ 57 w 110"/>
                  <a:gd name="T11" fmla="*/ 0 h 85"/>
                  <a:gd name="T12" fmla="*/ 110 w 110"/>
                  <a:gd name="T13" fmla="*/ 11 h 85"/>
                  <a:gd name="T14" fmla="*/ 96 w 110"/>
                  <a:gd name="T15" fmla="*/ 31 h 85"/>
                  <a:gd name="T16" fmla="*/ 82 w 110"/>
                  <a:gd name="T17" fmla="*/ 48 h 85"/>
                  <a:gd name="T18" fmla="*/ 67 w 110"/>
                  <a:gd name="T19" fmla="*/ 67 h 85"/>
                  <a:gd name="T20" fmla="*/ 53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3" y="85"/>
                    </a:moveTo>
                    <a:lnTo>
                      <a:pt x="0" y="74"/>
                    </a:lnTo>
                    <a:lnTo>
                      <a:pt x="14" y="55"/>
                    </a:lnTo>
                    <a:lnTo>
                      <a:pt x="29" y="36"/>
                    </a:lnTo>
                    <a:lnTo>
                      <a:pt x="44" y="18"/>
                    </a:lnTo>
                    <a:lnTo>
                      <a:pt x="57" y="0"/>
                    </a:lnTo>
                    <a:lnTo>
                      <a:pt x="110" y="11"/>
                    </a:lnTo>
                    <a:lnTo>
                      <a:pt x="96" y="31"/>
                    </a:lnTo>
                    <a:lnTo>
                      <a:pt x="82" y="48"/>
                    </a:lnTo>
                    <a:lnTo>
                      <a:pt x="67" y="67"/>
                    </a:lnTo>
                    <a:lnTo>
                      <a:pt x="53" y="85"/>
                    </a:lnTo>
                    <a:close/>
                  </a:path>
                </a:pathLst>
              </a:custGeom>
              <a:solidFill>
                <a:srgbClr val="FBFA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163"/>
              <p:cNvSpPr/>
              <p:nvPr/>
            </p:nvSpPr>
            <p:spPr bwMode="auto">
              <a:xfrm>
                <a:off x="941" y="2822"/>
                <a:ext cx="15" cy="12"/>
              </a:xfrm>
              <a:custGeom>
                <a:avLst/>
                <a:gdLst>
                  <a:gd name="T0" fmla="*/ 54 w 111"/>
                  <a:gd name="T1" fmla="*/ 85 h 85"/>
                  <a:gd name="T2" fmla="*/ 0 w 111"/>
                  <a:gd name="T3" fmla="*/ 74 h 85"/>
                  <a:gd name="T4" fmla="*/ 16 w 111"/>
                  <a:gd name="T5" fmla="*/ 55 h 85"/>
                  <a:gd name="T6" fmla="*/ 30 w 111"/>
                  <a:gd name="T7" fmla="*/ 36 h 85"/>
                  <a:gd name="T8" fmla="*/ 45 w 111"/>
                  <a:gd name="T9" fmla="*/ 18 h 85"/>
                  <a:gd name="T10" fmla="*/ 58 w 111"/>
                  <a:gd name="T11" fmla="*/ 0 h 85"/>
                  <a:gd name="T12" fmla="*/ 111 w 111"/>
                  <a:gd name="T13" fmla="*/ 13 h 85"/>
                  <a:gd name="T14" fmla="*/ 96 w 111"/>
                  <a:gd name="T15" fmla="*/ 31 h 85"/>
                  <a:gd name="T16" fmla="*/ 82 w 111"/>
                  <a:gd name="T17" fmla="*/ 48 h 85"/>
                  <a:gd name="T18" fmla="*/ 68 w 111"/>
                  <a:gd name="T19" fmla="*/ 68 h 85"/>
                  <a:gd name="T20" fmla="*/ 54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4" y="85"/>
                    </a:moveTo>
                    <a:lnTo>
                      <a:pt x="0" y="74"/>
                    </a:lnTo>
                    <a:lnTo>
                      <a:pt x="16" y="55"/>
                    </a:lnTo>
                    <a:lnTo>
                      <a:pt x="30" y="36"/>
                    </a:lnTo>
                    <a:lnTo>
                      <a:pt x="45" y="18"/>
                    </a:lnTo>
                    <a:lnTo>
                      <a:pt x="58" y="0"/>
                    </a:lnTo>
                    <a:lnTo>
                      <a:pt x="111" y="13"/>
                    </a:lnTo>
                    <a:lnTo>
                      <a:pt x="96" y="31"/>
                    </a:lnTo>
                    <a:lnTo>
                      <a:pt x="82" y="48"/>
                    </a:lnTo>
                    <a:lnTo>
                      <a:pt x="68" y="68"/>
                    </a:lnTo>
                    <a:lnTo>
                      <a:pt x="54" y="85"/>
                    </a:lnTo>
                    <a:close/>
                  </a:path>
                </a:pathLst>
              </a:custGeom>
              <a:solidFill>
                <a:srgbClr val="FBF9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64"/>
              <p:cNvSpPr/>
              <p:nvPr/>
            </p:nvSpPr>
            <p:spPr bwMode="auto">
              <a:xfrm>
                <a:off x="945" y="2817"/>
                <a:ext cx="16" cy="12"/>
              </a:xfrm>
              <a:custGeom>
                <a:avLst/>
                <a:gdLst>
                  <a:gd name="T0" fmla="*/ 53 w 112"/>
                  <a:gd name="T1" fmla="*/ 83 h 83"/>
                  <a:gd name="T2" fmla="*/ 0 w 112"/>
                  <a:gd name="T3" fmla="*/ 72 h 83"/>
                  <a:gd name="T4" fmla="*/ 16 w 112"/>
                  <a:gd name="T5" fmla="*/ 53 h 83"/>
                  <a:gd name="T6" fmla="*/ 30 w 112"/>
                  <a:gd name="T7" fmla="*/ 34 h 83"/>
                  <a:gd name="T8" fmla="*/ 45 w 112"/>
                  <a:gd name="T9" fmla="*/ 16 h 83"/>
                  <a:gd name="T10" fmla="*/ 58 w 112"/>
                  <a:gd name="T11" fmla="*/ 0 h 83"/>
                  <a:gd name="T12" fmla="*/ 112 w 112"/>
                  <a:gd name="T13" fmla="*/ 11 h 83"/>
                  <a:gd name="T14" fmla="*/ 97 w 112"/>
                  <a:gd name="T15" fmla="*/ 29 h 83"/>
                  <a:gd name="T16" fmla="*/ 82 w 112"/>
                  <a:gd name="T17" fmla="*/ 47 h 83"/>
                  <a:gd name="T18" fmla="*/ 67 w 112"/>
                  <a:gd name="T19" fmla="*/ 66 h 83"/>
                  <a:gd name="T20" fmla="*/ 53 w 112"/>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3">
                    <a:moveTo>
                      <a:pt x="53" y="83"/>
                    </a:moveTo>
                    <a:lnTo>
                      <a:pt x="0" y="72"/>
                    </a:lnTo>
                    <a:lnTo>
                      <a:pt x="16" y="53"/>
                    </a:lnTo>
                    <a:lnTo>
                      <a:pt x="30" y="34"/>
                    </a:lnTo>
                    <a:lnTo>
                      <a:pt x="45" y="16"/>
                    </a:lnTo>
                    <a:lnTo>
                      <a:pt x="58" y="0"/>
                    </a:lnTo>
                    <a:lnTo>
                      <a:pt x="112" y="11"/>
                    </a:lnTo>
                    <a:lnTo>
                      <a:pt x="97" y="29"/>
                    </a:lnTo>
                    <a:lnTo>
                      <a:pt x="82" y="47"/>
                    </a:lnTo>
                    <a:lnTo>
                      <a:pt x="67" y="66"/>
                    </a:lnTo>
                    <a:lnTo>
                      <a:pt x="53" y="83"/>
                    </a:lnTo>
                    <a:close/>
                  </a:path>
                </a:pathLst>
              </a:custGeom>
              <a:solidFill>
                <a:srgbClr val="FAF8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65"/>
              <p:cNvSpPr/>
              <p:nvPr/>
            </p:nvSpPr>
            <p:spPr bwMode="auto">
              <a:xfrm>
                <a:off x="949" y="2812"/>
                <a:ext cx="16" cy="12"/>
              </a:xfrm>
              <a:custGeom>
                <a:avLst/>
                <a:gdLst>
                  <a:gd name="T0" fmla="*/ 53 w 113"/>
                  <a:gd name="T1" fmla="*/ 85 h 85"/>
                  <a:gd name="T2" fmla="*/ 0 w 113"/>
                  <a:gd name="T3" fmla="*/ 72 h 85"/>
                  <a:gd name="T4" fmla="*/ 16 w 113"/>
                  <a:gd name="T5" fmla="*/ 53 h 85"/>
                  <a:gd name="T6" fmla="*/ 31 w 113"/>
                  <a:gd name="T7" fmla="*/ 34 h 85"/>
                  <a:gd name="T8" fmla="*/ 46 w 113"/>
                  <a:gd name="T9" fmla="*/ 17 h 85"/>
                  <a:gd name="T10" fmla="*/ 61 w 113"/>
                  <a:gd name="T11" fmla="*/ 0 h 85"/>
                  <a:gd name="T12" fmla="*/ 113 w 113"/>
                  <a:gd name="T13" fmla="*/ 11 h 85"/>
                  <a:gd name="T14" fmla="*/ 97 w 113"/>
                  <a:gd name="T15" fmla="*/ 29 h 85"/>
                  <a:gd name="T16" fmla="*/ 83 w 113"/>
                  <a:gd name="T17" fmla="*/ 48 h 85"/>
                  <a:gd name="T18" fmla="*/ 68 w 113"/>
                  <a:gd name="T19" fmla="*/ 66 h 85"/>
                  <a:gd name="T20" fmla="*/ 53 w 113"/>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5">
                    <a:moveTo>
                      <a:pt x="53" y="85"/>
                    </a:moveTo>
                    <a:lnTo>
                      <a:pt x="0" y="72"/>
                    </a:lnTo>
                    <a:lnTo>
                      <a:pt x="16" y="53"/>
                    </a:lnTo>
                    <a:lnTo>
                      <a:pt x="31" y="34"/>
                    </a:lnTo>
                    <a:lnTo>
                      <a:pt x="46" y="17"/>
                    </a:lnTo>
                    <a:lnTo>
                      <a:pt x="61" y="0"/>
                    </a:lnTo>
                    <a:lnTo>
                      <a:pt x="113" y="11"/>
                    </a:lnTo>
                    <a:lnTo>
                      <a:pt x="97" y="29"/>
                    </a:lnTo>
                    <a:lnTo>
                      <a:pt x="83" y="48"/>
                    </a:lnTo>
                    <a:lnTo>
                      <a:pt x="68" y="66"/>
                    </a:lnTo>
                    <a:lnTo>
                      <a:pt x="53" y="85"/>
                    </a:lnTo>
                    <a:close/>
                  </a:path>
                </a:pathLst>
              </a:custGeom>
              <a:solidFill>
                <a:srgbClr val="F9F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66"/>
              <p:cNvSpPr/>
              <p:nvPr/>
            </p:nvSpPr>
            <p:spPr bwMode="auto">
              <a:xfrm>
                <a:off x="953" y="2807"/>
                <a:ext cx="16" cy="12"/>
              </a:xfrm>
              <a:custGeom>
                <a:avLst/>
                <a:gdLst>
                  <a:gd name="T0" fmla="*/ 54 w 114"/>
                  <a:gd name="T1" fmla="*/ 84 h 84"/>
                  <a:gd name="T2" fmla="*/ 0 w 114"/>
                  <a:gd name="T3" fmla="*/ 73 h 84"/>
                  <a:gd name="T4" fmla="*/ 17 w 114"/>
                  <a:gd name="T5" fmla="*/ 53 h 84"/>
                  <a:gd name="T6" fmla="*/ 33 w 114"/>
                  <a:gd name="T7" fmla="*/ 34 h 84"/>
                  <a:gd name="T8" fmla="*/ 47 w 114"/>
                  <a:gd name="T9" fmla="*/ 17 h 84"/>
                  <a:gd name="T10" fmla="*/ 63 w 114"/>
                  <a:gd name="T11" fmla="*/ 0 h 84"/>
                  <a:gd name="T12" fmla="*/ 114 w 114"/>
                  <a:gd name="T13" fmla="*/ 11 h 84"/>
                  <a:gd name="T14" fmla="*/ 100 w 114"/>
                  <a:gd name="T15" fmla="*/ 29 h 84"/>
                  <a:gd name="T16" fmla="*/ 84 w 114"/>
                  <a:gd name="T17" fmla="*/ 47 h 84"/>
                  <a:gd name="T18" fmla="*/ 68 w 114"/>
                  <a:gd name="T19" fmla="*/ 65 h 84"/>
                  <a:gd name="T20" fmla="*/ 54 w 114"/>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4">
                    <a:moveTo>
                      <a:pt x="54" y="84"/>
                    </a:moveTo>
                    <a:lnTo>
                      <a:pt x="0" y="73"/>
                    </a:lnTo>
                    <a:lnTo>
                      <a:pt x="17" y="53"/>
                    </a:lnTo>
                    <a:lnTo>
                      <a:pt x="33" y="34"/>
                    </a:lnTo>
                    <a:lnTo>
                      <a:pt x="47" y="17"/>
                    </a:lnTo>
                    <a:lnTo>
                      <a:pt x="63" y="0"/>
                    </a:lnTo>
                    <a:lnTo>
                      <a:pt x="114" y="11"/>
                    </a:lnTo>
                    <a:lnTo>
                      <a:pt x="100" y="29"/>
                    </a:lnTo>
                    <a:lnTo>
                      <a:pt x="84" y="47"/>
                    </a:lnTo>
                    <a:lnTo>
                      <a:pt x="68" y="65"/>
                    </a:lnTo>
                    <a:lnTo>
                      <a:pt x="54" y="84"/>
                    </a:lnTo>
                    <a:close/>
                  </a:path>
                </a:pathLst>
              </a:custGeom>
              <a:solidFill>
                <a:srgbClr val="F9F7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67"/>
              <p:cNvSpPr/>
              <p:nvPr/>
            </p:nvSpPr>
            <p:spPr bwMode="auto">
              <a:xfrm>
                <a:off x="958" y="2801"/>
                <a:ext cx="16" cy="12"/>
              </a:xfrm>
              <a:custGeom>
                <a:avLst/>
                <a:gdLst>
                  <a:gd name="T0" fmla="*/ 52 w 115"/>
                  <a:gd name="T1" fmla="*/ 83 h 83"/>
                  <a:gd name="T2" fmla="*/ 0 w 115"/>
                  <a:gd name="T3" fmla="*/ 72 h 83"/>
                  <a:gd name="T4" fmla="*/ 15 w 115"/>
                  <a:gd name="T5" fmla="*/ 53 h 83"/>
                  <a:gd name="T6" fmla="*/ 32 w 115"/>
                  <a:gd name="T7" fmla="*/ 35 h 83"/>
                  <a:gd name="T8" fmla="*/ 48 w 115"/>
                  <a:gd name="T9" fmla="*/ 17 h 83"/>
                  <a:gd name="T10" fmla="*/ 64 w 115"/>
                  <a:gd name="T11" fmla="*/ 0 h 83"/>
                  <a:gd name="T12" fmla="*/ 115 w 115"/>
                  <a:gd name="T13" fmla="*/ 11 h 83"/>
                  <a:gd name="T14" fmla="*/ 99 w 115"/>
                  <a:gd name="T15" fmla="*/ 28 h 83"/>
                  <a:gd name="T16" fmla="*/ 83 w 115"/>
                  <a:gd name="T17" fmla="*/ 47 h 83"/>
                  <a:gd name="T18" fmla="*/ 68 w 115"/>
                  <a:gd name="T19" fmla="*/ 65 h 83"/>
                  <a:gd name="T20" fmla="*/ 52 w 115"/>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83">
                    <a:moveTo>
                      <a:pt x="52" y="83"/>
                    </a:moveTo>
                    <a:lnTo>
                      <a:pt x="0" y="72"/>
                    </a:lnTo>
                    <a:lnTo>
                      <a:pt x="15" y="53"/>
                    </a:lnTo>
                    <a:lnTo>
                      <a:pt x="32" y="35"/>
                    </a:lnTo>
                    <a:lnTo>
                      <a:pt x="48" y="17"/>
                    </a:lnTo>
                    <a:lnTo>
                      <a:pt x="64" y="0"/>
                    </a:lnTo>
                    <a:lnTo>
                      <a:pt x="115" y="11"/>
                    </a:lnTo>
                    <a:lnTo>
                      <a:pt x="99" y="28"/>
                    </a:lnTo>
                    <a:lnTo>
                      <a:pt x="83" y="47"/>
                    </a:lnTo>
                    <a:lnTo>
                      <a:pt x="68" y="65"/>
                    </a:lnTo>
                    <a:lnTo>
                      <a:pt x="52" y="83"/>
                    </a:lnTo>
                    <a:close/>
                  </a:path>
                </a:pathLst>
              </a:custGeom>
              <a:solidFill>
                <a:srgbClr val="F8F6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68"/>
              <p:cNvSpPr/>
              <p:nvPr/>
            </p:nvSpPr>
            <p:spPr bwMode="auto">
              <a:xfrm>
                <a:off x="962" y="2796"/>
                <a:ext cx="17" cy="12"/>
              </a:xfrm>
              <a:custGeom>
                <a:avLst/>
                <a:gdLst>
                  <a:gd name="T0" fmla="*/ 51 w 117"/>
                  <a:gd name="T1" fmla="*/ 83 h 83"/>
                  <a:gd name="T2" fmla="*/ 0 w 117"/>
                  <a:gd name="T3" fmla="*/ 72 h 83"/>
                  <a:gd name="T4" fmla="*/ 17 w 117"/>
                  <a:gd name="T5" fmla="*/ 54 h 83"/>
                  <a:gd name="T6" fmla="*/ 33 w 117"/>
                  <a:gd name="T7" fmla="*/ 36 h 83"/>
                  <a:gd name="T8" fmla="*/ 50 w 117"/>
                  <a:gd name="T9" fmla="*/ 18 h 83"/>
                  <a:gd name="T10" fmla="*/ 67 w 117"/>
                  <a:gd name="T11" fmla="*/ 0 h 83"/>
                  <a:gd name="T12" fmla="*/ 117 w 117"/>
                  <a:gd name="T13" fmla="*/ 11 h 83"/>
                  <a:gd name="T14" fmla="*/ 101 w 117"/>
                  <a:gd name="T15" fmla="*/ 28 h 83"/>
                  <a:gd name="T16" fmla="*/ 84 w 117"/>
                  <a:gd name="T17" fmla="*/ 46 h 83"/>
                  <a:gd name="T18" fmla="*/ 68 w 117"/>
                  <a:gd name="T19" fmla="*/ 64 h 83"/>
                  <a:gd name="T20" fmla="*/ 51 w 117"/>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3">
                    <a:moveTo>
                      <a:pt x="51" y="83"/>
                    </a:moveTo>
                    <a:lnTo>
                      <a:pt x="0" y="72"/>
                    </a:lnTo>
                    <a:lnTo>
                      <a:pt x="17" y="54"/>
                    </a:lnTo>
                    <a:lnTo>
                      <a:pt x="33" y="36"/>
                    </a:lnTo>
                    <a:lnTo>
                      <a:pt x="50" y="18"/>
                    </a:lnTo>
                    <a:lnTo>
                      <a:pt x="67" y="0"/>
                    </a:lnTo>
                    <a:lnTo>
                      <a:pt x="117" y="11"/>
                    </a:lnTo>
                    <a:lnTo>
                      <a:pt x="101" y="28"/>
                    </a:lnTo>
                    <a:lnTo>
                      <a:pt x="84" y="46"/>
                    </a:lnTo>
                    <a:lnTo>
                      <a:pt x="68" y="64"/>
                    </a:lnTo>
                    <a:lnTo>
                      <a:pt x="51" y="83"/>
                    </a:lnTo>
                    <a:close/>
                  </a:path>
                </a:pathLst>
              </a:custGeom>
              <a:solidFill>
                <a:srgbClr val="F8F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69"/>
              <p:cNvSpPr/>
              <p:nvPr/>
            </p:nvSpPr>
            <p:spPr bwMode="auto">
              <a:xfrm>
                <a:off x="967" y="2791"/>
                <a:ext cx="17" cy="12"/>
              </a:xfrm>
              <a:custGeom>
                <a:avLst/>
                <a:gdLst>
                  <a:gd name="T0" fmla="*/ 51 w 119"/>
                  <a:gd name="T1" fmla="*/ 82 h 82"/>
                  <a:gd name="T2" fmla="*/ 0 w 119"/>
                  <a:gd name="T3" fmla="*/ 71 h 82"/>
                  <a:gd name="T4" fmla="*/ 17 w 119"/>
                  <a:gd name="T5" fmla="*/ 53 h 82"/>
                  <a:gd name="T6" fmla="*/ 34 w 119"/>
                  <a:gd name="T7" fmla="*/ 35 h 82"/>
                  <a:gd name="T8" fmla="*/ 52 w 119"/>
                  <a:gd name="T9" fmla="*/ 18 h 82"/>
                  <a:gd name="T10" fmla="*/ 71 w 119"/>
                  <a:gd name="T11" fmla="*/ 0 h 82"/>
                  <a:gd name="T12" fmla="*/ 119 w 119"/>
                  <a:gd name="T13" fmla="*/ 10 h 82"/>
                  <a:gd name="T14" fmla="*/ 101 w 119"/>
                  <a:gd name="T15" fmla="*/ 27 h 82"/>
                  <a:gd name="T16" fmla="*/ 84 w 119"/>
                  <a:gd name="T17" fmla="*/ 45 h 82"/>
                  <a:gd name="T18" fmla="*/ 68 w 119"/>
                  <a:gd name="T19" fmla="*/ 63 h 82"/>
                  <a:gd name="T20" fmla="*/ 51 w 11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82">
                    <a:moveTo>
                      <a:pt x="51" y="82"/>
                    </a:moveTo>
                    <a:lnTo>
                      <a:pt x="0" y="71"/>
                    </a:lnTo>
                    <a:lnTo>
                      <a:pt x="17" y="53"/>
                    </a:lnTo>
                    <a:lnTo>
                      <a:pt x="34" y="35"/>
                    </a:lnTo>
                    <a:lnTo>
                      <a:pt x="52" y="18"/>
                    </a:lnTo>
                    <a:lnTo>
                      <a:pt x="71" y="0"/>
                    </a:lnTo>
                    <a:lnTo>
                      <a:pt x="119" y="10"/>
                    </a:lnTo>
                    <a:lnTo>
                      <a:pt x="101" y="27"/>
                    </a:lnTo>
                    <a:lnTo>
                      <a:pt x="84" y="45"/>
                    </a:lnTo>
                    <a:lnTo>
                      <a:pt x="68" y="63"/>
                    </a:lnTo>
                    <a:lnTo>
                      <a:pt x="51" y="82"/>
                    </a:lnTo>
                    <a:close/>
                  </a:path>
                </a:pathLst>
              </a:custGeom>
              <a:solidFill>
                <a:srgbClr val="F7F4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70"/>
              <p:cNvSpPr/>
              <p:nvPr/>
            </p:nvSpPr>
            <p:spPr bwMode="auto">
              <a:xfrm>
                <a:off x="972" y="2786"/>
                <a:ext cx="17" cy="12"/>
              </a:xfrm>
              <a:custGeom>
                <a:avLst/>
                <a:gdLst>
                  <a:gd name="T0" fmla="*/ 50 w 121"/>
                  <a:gd name="T1" fmla="*/ 80 h 80"/>
                  <a:gd name="T2" fmla="*/ 0 w 121"/>
                  <a:gd name="T3" fmla="*/ 69 h 80"/>
                  <a:gd name="T4" fmla="*/ 12 w 121"/>
                  <a:gd name="T5" fmla="*/ 58 h 80"/>
                  <a:gd name="T6" fmla="*/ 24 w 121"/>
                  <a:gd name="T7" fmla="*/ 47 h 80"/>
                  <a:gd name="T8" fmla="*/ 35 w 121"/>
                  <a:gd name="T9" fmla="*/ 35 h 80"/>
                  <a:gd name="T10" fmla="*/ 47 w 121"/>
                  <a:gd name="T11" fmla="*/ 24 h 80"/>
                  <a:gd name="T12" fmla="*/ 60 w 121"/>
                  <a:gd name="T13" fmla="*/ 12 h 80"/>
                  <a:gd name="T14" fmla="*/ 74 w 121"/>
                  <a:gd name="T15" fmla="*/ 0 h 80"/>
                  <a:gd name="T16" fmla="*/ 121 w 121"/>
                  <a:gd name="T17" fmla="*/ 9 h 80"/>
                  <a:gd name="T18" fmla="*/ 103 w 121"/>
                  <a:gd name="T19" fmla="*/ 26 h 80"/>
                  <a:gd name="T20" fmla="*/ 85 w 121"/>
                  <a:gd name="T21" fmla="*/ 43 h 80"/>
                  <a:gd name="T22" fmla="*/ 67 w 121"/>
                  <a:gd name="T23" fmla="*/ 61 h 80"/>
                  <a:gd name="T24" fmla="*/ 50 w 121"/>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80">
                    <a:moveTo>
                      <a:pt x="50" y="80"/>
                    </a:moveTo>
                    <a:lnTo>
                      <a:pt x="0" y="69"/>
                    </a:lnTo>
                    <a:lnTo>
                      <a:pt x="12" y="58"/>
                    </a:lnTo>
                    <a:lnTo>
                      <a:pt x="24" y="47"/>
                    </a:lnTo>
                    <a:lnTo>
                      <a:pt x="35" y="35"/>
                    </a:lnTo>
                    <a:lnTo>
                      <a:pt x="47" y="24"/>
                    </a:lnTo>
                    <a:lnTo>
                      <a:pt x="60" y="12"/>
                    </a:lnTo>
                    <a:lnTo>
                      <a:pt x="74" y="0"/>
                    </a:lnTo>
                    <a:lnTo>
                      <a:pt x="121" y="9"/>
                    </a:lnTo>
                    <a:lnTo>
                      <a:pt x="103" y="26"/>
                    </a:lnTo>
                    <a:lnTo>
                      <a:pt x="85" y="43"/>
                    </a:lnTo>
                    <a:lnTo>
                      <a:pt x="67" y="61"/>
                    </a:lnTo>
                    <a:lnTo>
                      <a:pt x="50" y="80"/>
                    </a:lnTo>
                    <a:close/>
                  </a:path>
                </a:pathLst>
              </a:custGeom>
              <a:solidFill>
                <a:srgbClr val="F6F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71"/>
              <p:cNvSpPr/>
              <p:nvPr/>
            </p:nvSpPr>
            <p:spPr bwMode="auto">
              <a:xfrm>
                <a:off x="977" y="2781"/>
                <a:ext cx="17" cy="12"/>
              </a:xfrm>
              <a:custGeom>
                <a:avLst/>
                <a:gdLst>
                  <a:gd name="T0" fmla="*/ 48 w 122"/>
                  <a:gd name="T1" fmla="*/ 79 h 79"/>
                  <a:gd name="T2" fmla="*/ 0 w 122"/>
                  <a:gd name="T3" fmla="*/ 69 h 79"/>
                  <a:gd name="T4" fmla="*/ 4 w 122"/>
                  <a:gd name="T5" fmla="*/ 64 h 79"/>
                  <a:gd name="T6" fmla="*/ 10 w 122"/>
                  <a:gd name="T7" fmla="*/ 59 h 79"/>
                  <a:gd name="T8" fmla="*/ 27 w 122"/>
                  <a:gd name="T9" fmla="*/ 44 h 79"/>
                  <a:gd name="T10" fmla="*/ 44 w 122"/>
                  <a:gd name="T11" fmla="*/ 28 h 79"/>
                  <a:gd name="T12" fmla="*/ 60 w 122"/>
                  <a:gd name="T13" fmla="*/ 13 h 79"/>
                  <a:gd name="T14" fmla="*/ 77 w 122"/>
                  <a:gd name="T15" fmla="*/ 0 h 79"/>
                  <a:gd name="T16" fmla="*/ 122 w 122"/>
                  <a:gd name="T17" fmla="*/ 9 h 79"/>
                  <a:gd name="T18" fmla="*/ 103 w 122"/>
                  <a:gd name="T19" fmla="*/ 26 h 79"/>
                  <a:gd name="T20" fmla="*/ 84 w 122"/>
                  <a:gd name="T21" fmla="*/ 44 h 79"/>
                  <a:gd name="T22" fmla="*/ 66 w 122"/>
                  <a:gd name="T23" fmla="*/ 61 h 79"/>
                  <a:gd name="T24" fmla="*/ 48 w 122"/>
                  <a:gd name="T2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79">
                    <a:moveTo>
                      <a:pt x="48" y="79"/>
                    </a:moveTo>
                    <a:lnTo>
                      <a:pt x="0" y="69"/>
                    </a:lnTo>
                    <a:lnTo>
                      <a:pt x="4" y="64"/>
                    </a:lnTo>
                    <a:lnTo>
                      <a:pt x="10" y="59"/>
                    </a:lnTo>
                    <a:lnTo>
                      <a:pt x="27" y="44"/>
                    </a:lnTo>
                    <a:lnTo>
                      <a:pt x="44" y="28"/>
                    </a:lnTo>
                    <a:lnTo>
                      <a:pt x="60" y="13"/>
                    </a:lnTo>
                    <a:lnTo>
                      <a:pt x="77" y="0"/>
                    </a:lnTo>
                    <a:lnTo>
                      <a:pt x="122" y="9"/>
                    </a:lnTo>
                    <a:lnTo>
                      <a:pt x="103" y="26"/>
                    </a:lnTo>
                    <a:lnTo>
                      <a:pt x="84" y="44"/>
                    </a:lnTo>
                    <a:lnTo>
                      <a:pt x="66" y="61"/>
                    </a:lnTo>
                    <a:lnTo>
                      <a:pt x="48" y="79"/>
                    </a:lnTo>
                    <a:close/>
                  </a:path>
                </a:pathLst>
              </a:custGeom>
              <a:solidFill>
                <a:srgbClr val="F5F2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72"/>
              <p:cNvSpPr/>
              <p:nvPr/>
            </p:nvSpPr>
            <p:spPr bwMode="auto">
              <a:xfrm>
                <a:off x="982" y="2777"/>
                <a:ext cx="18" cy="11"/>
              </a:xfrm>
              <a:custGeom>
                <a:avLst/>
                <a:gdLst>
                  <a:gd name="T0" fmla="*/ 47 w 125"/>
                  <a:gd name="T1" fmla="*/ 78 h 78"/>
                  <a:gd name="T2" fmla="*/ 0 w 125"/>
                  <a:gd name="T3" fmla="*/ 69 h 78"/>
                  <a:gd name="T4" fmla="*/ 21 w 125"/>
                  <a:gd name="T5" fmla="*/ 50 h 78"/>
                  <a:gd name="T6" fmla="*/ 42 w 125"/>
                  <a:gd name="T7" fmla="*/ 33 h 78"/>
                  <a:gd name="T8" fmla="*/ 63 w 125"/>
                  <a:gd name="T9" fmla="*/ 16 h 78"/>
                  <a:gd name="T10" fmla="*/ 83 w 125"/>
                  <a:gd name="T11" fmla="*/ 0 h 78"/>
                  <a:gd name="T12" fmla="*/ 125 w 125"/>
                  <a:gd name="T13" fmla="*/ 9 h 78"/>
                  <a:gd name="T14" fmla="*/ 105 w 125"/>
                  <a:gd name="T15" fmla="*/ 26 h 78"/>
                  <a:gd name="T16" fmla="*/ 86 w 125"/>
                  <a:gd name="T17" fmla="*/ 43 h 78"/>
                  <a:gd name="T18" fmla="*/ 66 w 125"/>
                  <a:gd name="T19" fmla="*/ 60 h 78"/>
                  <a:gd name="T20" fmla="*/ 47 w 125"/>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78">
                    <a:moveTo>
                      <a:pt x="47" y="78"/>
                    </a:moveTo>
                    <a:lnTo>
                      <a:pt x="0" y="69"/>
                    </a:lnTo>
                    <a:lnTo>
                      <a:pt x="21" y="50"/>
                    </a:lnTo>
                    <a:lnTo>
                      <a:pt x="42" y="33"/>
                    </a:lnTo>
                    <a:lnTo>
                      <a:pt x="63" y="16"/>
                    </a:lnTo>
                    <a:lnTo>
                      <a:pt x="83" y="0"/>
                    </a:lnTo>
                    <a:lnTo>
                      <a:pt x="125" y="9"/>
                    </a:lnTo>
                    <a:lnTo>
                      <a:pt x="105" y="26"/>
                    </a:lnTo>
                    <a:lnTo>
                      <a:pt x="86" y="43"/>
                    </a:lnTo>
                    <a:lnTo>
                      <a:pt x="66" y="60"/>
                    </a:lnTo>
                    <a:lnTo>
                      <a:pt x="47" y="78"/>
                    </a:lnTo>
                    <a:close/>
                  </a:path>
                </a:pathLst>
              </a:custGeom>
              <a:solidFill>
                <a:srgbClr val="F4F0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173"/>
              <p:cNvSpPr/>
              <p:nvPr/>
            </p:nvSpPr>
            <p:spPr bwMode="auto">
              <a:xfrm>
                <a:off x="988" y="2772"/>
                <a:ext cx="18" cy="11"/>
              </a:xfrm>
              <a:custGeom>
                <a:avLst/>
                <a:gdLst>
                  <a:gd name="T0" fmla="*/ 45 w 129"/>
                  <a:gd name="T1" fmla="*/ 76 h 76"/>
                  <a:gd name="T2" fmla="*/ 0 w 129"/>
                  <a:gd name="T3" fmla="*/ 67 h 76"/>
                  <a:gd name="T4" fmla="*/ 23 w 129"/>
                  <a:gd name="T5" fmla="*/ 49 h 76"/>
                  <a:gd name="T6" fmla="*/ 45 w 129"/>
                  <a:gd name="T7" fmla="*/ 31 h 76"/>
                  <a:gd name="T8" fmla="*/ 67 w 129"/>
                  <a:gd name="T9" fmla="*/ 15 h 76"/>
                  <a:gd name="T10" fmla="*/ 89 w 129"/>
                  <a:gd name="T11" fmla="*/ 0 h 76"/>
                  <a:gd name="T12" fmla="*/ 129 w 129"/>
                  <a:gd name="T13" fmla="*/ 9 h 76"/>
                  <a:gd name="T14" fmla="*/ 108 w 129"/>
                  <a:gd name="T15" fmla="*/ 24 h 76"/>
                  <a:gd name="T16" fmla="*/ 86 w 129"/>
                  <a:gd name="T17" fmla="*/ 41 h 76"/>
                  <a:gd name="T18" fmla="*/ 66 w 129"/>
                  <a:gd name="T19" fmla="*/ 59 h 76"/>
                  <a:gd name="T20" fmla="*/ 45 w 129"/>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76">
                    <a:moveTo>
                      <a:pt x="45" y="76"/>
                    </a:moveTo>
                    <a:lnTo>
                      <a:pt x="0" y="67"/>
                    </a:lnTo>
                    <a:lnTo>
                      <a:pt x="23" y="49"/>
                    </a:lnTo>
                    <a:lnTo>
                      <a:pt x="45" y="31"/>
                    </a:lnTo>
                    <a:lnTo>
                      <a:pt x="67" y="15"/>
                    </a:lnTo>
                    <a:lnTo>
                      <a:pt x="89" y="0"/>
                    </a:lnTo>
                    <a:lnTo>
                      <a:pt x="129" y="9"/>
                    </a:lnTo>
                    <a:lnTo>
                      <a:pt x="108" y="24"/>
                    </a:lnTo>
                    <a:lnTo>
                      <a:pt x="86" y="41"/>
                    </a:lnTo>
                    <a:lnTo>
                      <a:pt x="66" y="59"/>
                    </a:lnTo>
                    <a:lnTo>
                      <a:pt x="45" y="76"/>
                    </a:lnTo>
                    <a:close/>
                  </a:path>
                </a:pathLst>
              </a:custGeom>
              <a:solidFill>
                <a:srgbClr val="F3EF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174"/>
              <p:cNvSpPr/>
              <p:nvPr/>
            </p:nvSpPr>
            <p:spPr bwMode="auto">
              <a:xfrm>
                <a:off x="994" y="2767"/>
                <a:ext cx="19" cy="11"/>
              </a:xfrm>
              <a:custGeom>
                <a:avLst/>
                <a:gdLst>
                  <a:gd name="T0" fmla="*/ 42 w 134"/>
                  <a:gd name="T1" fmla="*/ 75 h 75"/>
                  <a:gd name="T2" fmla="*/ 0 w 134"/>
                  <a:gd name="T3" fmla="*/ 66 h 75"/>
                  <a:gd name="T4" fmla="*/ 24 w 134"/>
                  <a:gd name="T5" fmla="*/ 48 h 75"/>
                  <a:gd name="T6" fmla="*/ 48 w 134"/>
                  <a:gd name="T7" fmla="*/ 32 h 75"/>
                  <a:gd name="T8" fmla="*/ 71 w 134"/>
                  <a:gd name="T9" fmla="*/ 15 h 75"/>
                  <a:gd name="T10" fmla="*/ 95 w 134"/>
                  <a:gd name="T11" fmla="*/ 0 h 75"/>
                  <a:gd name="T12" fmla="*/ 134 w 134"/>
                  <a:gd name="T13" fmla="*/ 9 h 75"/>
                  <a:gd name="T14" fmla="*/ 110 w 134"/>
                  <a:gd name="T15" fmla="*/ 24 h 75"/>
                  <a:gd name="T16" fmla="*/ 88 w 134"/>
                  <a:gd name="T17" fmla="*/ 41 h 75"/>
                  <a:gd name="T18" fmla="*/ 65 w 134"/>
                  <a:gd name="T19" fmla="*/ 57 h 75"/>
                  <a:gd name="T20" fmla="*/ 42 w 134"/>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75">
                    <a:moveTo>
                      <a:pt x="42" y="75"/>
                    </a:moveTo>
                    <a:lnTo>
                      <a:pt x="0" y="66"/>
                    </a:lnTo>
                    <a:lnTo>
                      <a:pt x="24" y="48"/>
                    </a:lnTo>
                    <a:lnTo>
                      <a:pt x="48" y="32"/>
                    </a:lnTo>
                    <a:lnTo>
                      <a:pt x="71" y="15"/>
                    </a:lnTo>
                    <a:lnTo>
                      <a:pt x="95" y="0"/>
                    </a:lnTo>
                    <a:lnTo>
                      <a:pt x="134" y="9"/>
                    </a:lnTo>
                    <a:lnTo>
                      <a:pt x="110" y="24"/>
                    </a:lnTo>
                    <a:lnTo>
                      <a:pt x="88" y="41"/>
                    </a:lnTo>
                    <a:lnTo>
                      <a:pt x="65" y="57"/>
                    </a:lnTo>
                    <a:lnTo>
                      <a:pt x="42" y="75"/>
                    </a:lnTo>
                    <a:close/>
                  </a:path>
                </a:pathLst>
              </a:custGeom>
              <a:solidFill>
                <a:srgbClr val="F3E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175"/>
              <p:cNvSpPr/>
              <p:nvPr/>
            </p:nvSpPr>
            <p:spPr bwMode="auto">
              <a:xfrm>
                <a:off x="1001" y="2763"/>
                <a:ext cx="20" cy="10"/>
              </a:xfrm>
              <a:custGeom>
                <a:avLst/>
                <a:gdLst>
                  <a:gd name="T0" fmla="*/ 40 w 141"/>
                  <a:gd name="T1" fmla="*/ 73 h 73"/>
                  <a:gd name="T2" fmla="*/ 0 w 141"/>
                  <a:gd name="T3" fmla="*/ 64 h 73"/>
                  <a:gd name="T4" fmla="*/ 26 w 141"/>
                  <a:gd name="T5" fmla="*/ 46 h 73"/>
                  <a:gd name="T6" fmla="*/ 52 w 141"/>
                  <a:gd name="T7" fmla="*/ 29 h 73"/>
                  <a:gd name="T8" fmla="*/ 78 w 141"/>
                  <a:gd name="T9" fmla="*/ 14 h 73"/>
                  <a:gd name="T10" fmla="*/ 103 w 141"/>
                  <a:gd name="T11" fmla="*/ 0 h 73"/>
                  <a:gd name="T12" fmla="*/ 141 w 141"/>
                  <a:gd name="T13" fmla="*/ 8 h 73"/>
                  <a:gd name="T14" fmla="*/ 115 w 141"/>
                  <a:gd name="T15" fmla="*/ 23 h 73"/>
                  <a:gd name="T16" fmla="*/ 89 w 141"/>
                  <a:gd name="T17" fmla="*/ 39 h 73"/>
                  <a:gd name="T18" fmla="*/ 64 w 141"/>
                  <a:gd name="T19" fmla="*/ 55 h 73"/>
                  <a:gd name="T20" fmla="*/ 40 w 141"/>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3">
                    <a:moveTo>
                      <a:pt x="40" y="73"/>
                    </a:moveTo>
                    <a:lnTo>
                      <a:pt x="0" y="64"/>
                    </a:lnTo>
                    <a:lnTo>
                      <a:pt x="26" y="46"/>
                    </a:lnTo>
                    <a:lnTo>
                      <a:pt x="52" y="29"/>
                    </a:lnTo>
                    <a:lnTo>
                      <a:pt x="78" y="14"/>
                    </a:lnTo>
                    <a:lnTo>
                      <a:pt x="103" y="0"/>
                    </a:lnTo>
                    <a:lnTo>
                      <a:pt x="141" y="8"/>
                    </a:lnTo>
                    <a:lnTo>
                      <a:pt x="115" y="23"/>
                    </a:lnTo>
                    <a:lnTo>
                      <a:pt x="89" y="39"/>
                    </a:lnTo>
                    <a:lnTo>
                      <a:pt x="64" y="55"/>
                    </a:lnTo>
                    <a:lnTo>
                      <a:pt x="40" y="73"/>
                    </a:lnTo>
                    <a:close/>
                  </a:path>
                </a:pathLst>
              </a:custGeom>
              <a:solidFill>
                <a:srgbClr val="F1EC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176"/>
              <p:cNvSpPr/>
              <p:nvPr/>
            </p:nvSpPr>
            <p:spPr bwMode="auto">
              <a:xfrm>
                <a:off x="1008" y="2758"/>
                <a:ext cx="21" cy="10"/>
              </a:xfrm>
              <a:custGeom>
                <a:avLst/>
                <a:gdLst>
                  <a:gd name="T0" fmla="*/ 39 w 150"/>
                  <a:gd name="T1" fmla="*/ 70 h 70"/>
                  <a:gd name="T2" fmla="*/ 0 w 150"/>
                  <a:gd name="T3" fmla="*/ 61 h 70"/>
                  <a:gd name="T4" fmla="*/ 29 w 150"/>
                  <a:gd name="T5" fmla="*/ 43 h 70"/>
                  <a:gd name="T6" fmla="*/ 58 w 150"/>
                  <a:gd name="T7" fmla="*/ 28 h 70"/>
                  <a:gd name="T8" fmla="*/ 86 w 150"/>
                  <a:gd name="T9" fmla="*/ 13 h 70"/>
                  <a:gd name="T10" fmla="*/ 114 w 150"/>
                  <a:gd name="T11" fmla="*/ 0 h 70"/>
                  <a:gd name="T12" fmla="*/ 150 w 150"/>
                  <a:gd name="T13" fmla="*/ 7 h 70"/>
                  <a:gd name="T14" fmla="*/ 122 w 150"/>
                  <a:gd name="T15" fmla="*/ 22 h 70"/>
                  <a:gd name="T16" fmla="*/ 93 w 150"/>
                  <a:gd name="T17" fmla="*/ 37 h 70"/>
                  <a:gd name="T18" fmla="*/ 66 w 150"/>
                  <a:gd name="T19" fmla="*/ 52 h 70"/>
                  <a:gd name="T20" fmla="*/ 39 w 150"/>
                  <a:gd name="T2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70">
                    <a:moveTo>
                      <a:pt x="39" y="70"/>
                    </a:moveTo>
                    <a:lnTo>
                      <a:pt x="0" y="61"/>
                    </a:lnTo>
                    <a:lnTo>
                      <a:pt x="29" y="43"/>
                    </a:lnTo>
                    <a:lnTo>
                      <a:pt x="58" y="28"/>
                    </a:lnTo>
                    <a:lnTo>
                      <a:pt x="86" y="13"/>
                    </a:lnTo>
                    <a:lnTo>
                      <a:pt x="114" y="0"/>
                    </a:lnTo>
                    <a:lnTo>
                      <a:pt x="150" y="7"/>
                    </a:lnTo>
                    <a:lnTo>
                      <a:pt x="122" y="22"/>
                    </a:lnTo>
                    <a:lnTo>
                      <a:pt x="93" y="37"/>
                    </a:lnTo>
                    <a:lnTo>
                      <a:pt x="66" y="52"/>
                    </a:lnTo>
                    <a:lnTo>
                      <a:pt x="39" y="70"/>
                    </a:lnTo>
                    <a:close/>
                  </a:path>
                </a:pathLst>
              </a:custGeom>
              <a:solidFill>
                <a:srgbClr val="F1EB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177"/>
              <p:cNvSpPr/>
              <p:nvPr/>
            </p:nvSpPr>
            <p:spPr bwMode="auto">
              <a:xfrm>
                <a:off x="1015" y="2754"/>
                <a:ext cx="24" cy="10"/>
              </a:xfrm>
              <a:custGeom>
                <a:avLst/>
                <a:gdLst>
                  <a:gd name="T0" fmla="*/ 38 w 163"/>
                  <a:gd name="T1" fmla="*/ 66 h 66"/>
                  <a:gd name="T2" fmla="*/ 0 w 163"/>
                  <a:gd name="T3" fmla="*/ 58 h 66"/>
                  <a:gd name="T4" fmla="*/ 33 w 163"/>
                  <a:gd name="T5" fmla="*/ 41 h 66"/>
                  <a:gd name="T6" fmla="*/ 66 w 163"/>
                  <a:gd name="T7" fmla="*/ 25 h 66"/>
                  <a:gd name="T8" fmla="*/ 97 w 163"/>
                  <a:gd name="T9" fmla="*/ 11 h 66"/>
                  <a:gd name="T10" fmla="*/ 127 w 163"/>
                  <a:gd name="T11" fmla="*/ 0 h 66"/>
                  <a:gd name="T12" fmla="*/ 163 w 163"/>
                  <a:gd name="T13" fmla="*/ 7 h 66"/>
                  <a:gd name="T14" fmla="*/ 130 w 163"/>
                  <a:gd name="T15" fmla="*/ 20 h 66"/>
                  <a:gd name="T16" fmla="*/ 99 w 163"/>
                  <a:gd name="T17" fmla="*/ 34 h 66"/>
                  <a:gd name="T18" fmla="*/ 68 w 163"/>
                  <a:gd name="T19" fmla="*/ 49 h 66"/>
                  <a:gd name="T20" fmla="*/ 38 w 163"/>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66">
                    <a:moveTo>
                      <a:pt x="38" y="66"/>
                    </a:moveTo>
                    <a:lnTo>
                      <a:pt x="0" y="58"/>
                    </a:lnTo>
                    <a:lnTo>
                      <a:pt x="33" y="41"/>
                    </a:lnTo>
                    <a:lnTo>
                      <a:pt x="66" y="25"/>
                    </a:lnTo>
                    <a:lnTo>
                      <a:pt x="97" y="11"/>
                    </a:lnTo>
                    <a:lnTo>
                      <a:pt x="127" y="0"/>
                    </a:lnTo>
                    <a:lnTo>
                      <a:pt x="163" y="7"/>
                    </a:lnTo>
                    <a:lnTo>
                      <a:pt x="130" y="20"/>
                    </a:lnTo>
                    <a:lnTo>
                      <a:pt x="99" y="34"/>
                    </a:lnTo>
                    <a:lnTo>
                      <a:pt x="68" y="49"/>
                    </a:lnTo>
                    <a:lnTo>
                      <a:pt x="38" y="66"/>
                    </a:lnTo>
                    <a:close/>
                  </a:path>
                </a:pathLst>
              </a:custGeom>
              <a:solidFill>
                <a:srgbClr val="EF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178"/>
              <p:cNvSpPr/>
              <p:nvPr/>
            </p:nvSpPr>
            <p:spPr bwMode="auto">
              <a:xfrm>
                <a:off x="1024" y="2747"/>
                <a:ext cx="55" cy="12"/>
              </a:xfrm>
              <a:custGeom>
                <a:avLst/>
                <a:gdLst>
                  <a:gd name="T0" fmla="*/ 36 w 389"/>
                  <a:gd name="T1" fmla="*/ 88 h 88"/>
                  <a:gd name="T2" fmla="*/ 0 w 389"/>
                  <a:gd name="T3" fmla="*/ 81 h 88"/>
                  <a:gd name="T4" fmla="*/ 41 w 389"/>
                  <a:gd name="T5" fmla="*/ 63 h 88"/>
                  <a:gd name="T6" fmla="*/ 82 w 389"/>
                  <a:gd name="T7" fmla="*/ 47 h 88"/>
                  <a:gd name="T8" fmla="*/ 120 w 389"/>
                  <a:gd name="T9" fmla="*/ 35 h 88"/>
                  <a:gd name="T10" fmla="*/ 157 w 389"/>
                  <a:gd name="T11" fmla="*/ 25 h 88"/>
                  <a:gd name="T12" fmla="*/ 191 w 389"/>
                  <a:gd name="T13" fmla="*/ 16 h 88"/>
                  <a:gd name="T14" fmla="*/ 223 w 389"/>
                  <a:gd name="T15" fmla="*/ 10 h 88"/>
                  <a:gd name="T16" fmla="*/ 253 w 389"/>
                  <a:gd name="T17" fmla="*/ 6 h 88"/>
                  <a:gd name="T18" fmla="*/ 280 w 389"/>
                  <a:gd name="T19" fmla="*/ 2 h 88"/>
                  <a:gd name="T20" fmla="*/ 304 w 389"/>
                  <a:gd name="T21" fmla="*/ 1 h 88"/>
                  <a:gd name="T22" fmla="*/ 327 w 389"/>
                  <a:gd name="T23" fmla="*/ 0 h 88"/>
                  <a:gd name="T24" fmla="*/ 345 w 389"/>
                  <a:gd name="T25" fmla="*/ 1 h 88"/>
                  <a:gd name="T26" fmla="*/ 360 w 389"/>
                  <a:gd name="T27" fmla="*/ 1 h 88"/>
                  <a:gd name="T28" fmla="*/ 383 w 389"/>
                  <a:gd name="T29" fmla="*/ 3 h 88"/>
                  <a:gd name="T30" fmla="*/ 389 w 389"/>
                  <a:gd name="T31" fmla="*/ 4 h 88"/>
                  <a:gd name="T32" fmla="*/ 365 w 389"/>
                  <a:gd name="T33" fmla="*/ 6 h 88"/>
                  <a:gd name="T34" fmla="*/ 340 w 389"/>
                  <a:gd name="T35" fmla="*/ 7 h 88"/>
                  <a:gd name="T36" fmla="*/ 317 w 389"/>
                  <a:gd name="T37" fmla="*/ 10 h 88"/>
                  <a:gd name="T38" fmla="*/ 292 w 389"/>
                  <a:gd name="T39" fmla="*/ 12 h 88"/>
                  <a:gd name="T40" fmla="*/ 270 w 389"/>
                  <a:gd name="T41" fmla="*/ 16 h 88"/>
                  <a:gd name="T42" fmla="*/ 246 w 389"/>
                  <a:gd name="T43" fmla="*/ 20 h 88"/>
                  <a:gd name="T44" fmla="*/ 224 w 389"/>
                  <a:gd name="T45" fmla="*/ 25 h 88"/>
                  <a:gd name="T46" fmla="*/ 201 w 389"/>
                  <a:gd name="T47" fmla="*/ 30 h 88"/>
                  <a:gd name="T48" fmla="*/ 180 w 389"/>
                  <a:gd name="T49" fmla="*/ 36 h 88"/>
                  <a:gd name="T50" fmla="*/ 158 w 389"/>
                  <a:gd name="T51" fmla="*/ 41 h 88"/>
                  <a:gd name="T52" fmla="*/ 138 w 389"/>
                  <a:gd name="T53" fmla="*/ 48 h 88"/>
                  <a:gd name="T54" fmla="*/ 116 w 389"/>
                  <a:gd name="T55" fmla="*/ 55 h 88"/>
                  <a:gd name="T56" fmla="*/ 75 w 389"/>
                  <a:gd name="T57" fmla="*/ 71 h 88"/>
                  <a:gd name="T58" fmla="*/ 36 w 389"/>
                  <a:gd name="T5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9" h="88">
                    <a:moveTo>
                      <a:pt x="36" y="88"/>
                    </a:moveTo>
                    <a:lnTo>
                      <a:pt x="0" y="81"/>
                    </a:lnTo>
                    <a:lnTo>
                      <a:pt x="41" y="63"/>
                    </a:lnTo>
                    <a:lnTo>
                      <a:pt x="82" y="47"/>
                    </a:lnTo>
                    <a:lnTo>
                      <a:pt x="120" y="35"/>
                    </a:lnTo>
                    <a:lnTo>
                      <a:pt x="157" y="25"/>
                    </a:lnTo>
                    <a:lnTo>
                      <a:pt x="191" y="16"/>
                    </a:lnTo>
                    <a:lnTo>
                      <a:pt x="223" y="10"/>
                    </a:lnTo>
                    <a:lnTo>
                      <a:pt x="253" y="6"/>
                    </a:lnTo>
                    <a:lnTo>
                      <a:pt x="280" y="2"/>
                    </a:lnTo>
                    <a:lnTo>
                      <a:pt x="304" y="1"/>
                    </a:lnTo>
                    <a:lnTo>
                      <a:pt x="327" y="0"/>
                    </a:lnTo>
                    <a:lnTo>
                      <a:pt x="345" y="1"/>
                    </a:lnTo>
                    <a:lnTo>
                      <a:pt x="360" y="1"/>
                    </a:lnTo>
                    <a:lnTo>
                      <a:pt x="383" y="3"/>
                    </a:lnTo>
                    <a:lnTo>
                      <a:pt x="389" y="4"/>
                    </a:lnTo>
                    <a:lnTo>
                      <a:pt x="365" y="6"/>
                    </a:lnTo>
                    <a:lnTo>
                      <a:pt x="340" y="7"/>
                    </a:lnTo>
                    <a:lnTo>
                      <a:pt x="317" y="10"/>
                    </a:lnTo>
                    <a:lnTo>
                      <a:pt x="292" y="12"/>
                    </a:lnTo>
                    <a:lnTo>
                      <a:pt x="270" y="16"/>
                    </a:lnTo>
                    <a:lnTo>
                      <a:pt x="246" y="20"/>
                    </a:lnTo>
                    <a:lnTo>
                      <a:pt x="224" y="25"/>
                    </a:lnTo>
                    <a:lnTo>
                      <a:pt x="201" y="30"/>
                    </a:lnTo>
                    <a:lnTo>
                      <a:pt x="180" y="36"/>
                    </a:lnTo>
                    <a:lnTo>
                      <a:pt x="158" y="41"/>
                    </a:lnTo>
                    <a:lnTo>
                      <a:pt x="138" y="48"/>
                    </a:lnTo>
                    <a:lnTo>
                      <a:pt x="116" y="55"/>
                    </a:lnTo>
                    <a:lnTo>
                      <a:pt x="75" y="71"/>
                    </a:lnTo>
                    <a:lnTo>
                      <a:pt x="36" y="88"/>
                    </a:lnTo>
                    <a:close/>
                  </a:path>
                </a:pathLst>
              </a:custGeom>
              <a:solidFill>
                <a:srgbClr val="EF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179"/>
              <p:cNvSpPr>
                <a:spLocks noEditPoints="1"/>
              </p:cNvSpPr>
              <p:nvPr/>
            </p:nvSpPr>
            <p:spPr bwMode="auto">
              <a:xfrm>
                <a:off x="995" y="2612"/>
                <a:ext cx="612" cy="246"/>
              </a:xfrm>
              <a:custGeom>
                <a:avLst/>
                <a:gdLst>
                  <a:gd name="T0" fmla="*/ 3009 w 4289"/>
                  <a:gd name="T1" fmla="*/ 368 h 1725"/>
                  <a:gd name="T2" fmla="*/ 3317 w 4289"/>
                  <a:gd name="T3" fmla="*/ 445 h 1725"/>
                  <a:gd name="T4" fmla="*/ 3598 w 4289"/>
                  <a:gd name="T5" fmla="*/ 423 h 1725"/>
                  <a:gd name="T6" fmla="*/ 3806 w 4289"/>
                  <a:gd name="T7" fmla="*/ 318 h 1725"/>
                  <a:gd name="T8" fmla="*/ 3896 w 4289"/>
                  <a:gd name="T9" fmla="*/ 150 h 1725"/>
                  <a:gd name="T10" fmla="*/ 3612 w 4289"/>
                  <a:gd name="T11" fmla="*/ 263 h 1725"/>
                  <a:gd name="T12" fmla="*/ 3472 w 4289"/>
                  <a:gd name="T13" fmla="*/ 341 h 1725"/>
                  <a:gd name="T14" fmla="*/ 3312 w 4289"/>
                  <a:gd name="T15" fmla="*/ 234 h 1725"/>
                  <a:gd name="T16" fmla="*/ 3306 w 4289"/>
                  <a:gd name="T17" fmla="*/ 96 h 1725"/>
                  <a:gd name="T18" fmla="*/ 3255 w 4289"/>
                  <a:gd name="T19" fmla="*/ 40 h 1725"/>
                  <a:gd name="T20" fmla="*/ 3148 w 4289"/>
                  <a:gd name="T21" fmla="*/ 12 h 1725"/>
                  <a:gd name="T22" fmla="*/ 2962 w 4289"/>
                  <a:gd name="T23" fmla="*/ 88 h 1725"/>
                  <a:gd name="T24" fmla="*/ 3019 w 4289"/>
                  <a:gd name="T25" fmla="*/ 136 h 1725"/>
                  <a:gd name="T26" fmla="*/ 2499 w 4289"/>
                  <a:gd name="T27" fmla="*/ 224 h 1725"/>
                  <a:gd name="T28" fmla="*/ 2635 w 4289"/>
                  <a:gd name="T29" fmla="*/ 291 h 1725"/>
                  <a:gd name="T30" fmla="*/ 2498 w 4289"/>
                  <a:gd name="T31" fmla="*/ 329 h 1725"/>
                  <a:gd name="T32" fmla="*/ 2215 w 4289"/>
                  <a:gd name="T33" fmla="*/ 328 h 1725"/>
                  <a:gd name="T34" fmla="*/ 2414 w 4289"/>
                  <a:gd name="T35" fmla="*/ 409 h 1725"/>
                  <a:gd name="T36" fmla="*/ 2665 w 4289"/>
                  <a:gd name="T37" fmla="*/ 414 h 1725"/>
                  <a:gd name="T38" fmla="*/ 2861 w 4289"/>
                  <a:gd name="T39" fmla="*/ 331 h 1725"/>
                  <a:gd name="T40" fmla="*/ 2958 w 4289"/>
                  <a:gd name="T41" fmla="*/ 174 h 1725"/>
                  <a:gd name="T42" fmla="*/ 3919 w 4289"/>
                  <a:gd name="T43" fmla="*/ 81 h 1725"/>
                  <a:gd name="T44" fmla="*/ 3970 w 4289"/>
                  <a:gd name="T45" fmla="*/ 131 h 1725"/>
                  <a:gd name="T46" fmla="*/ 4284 w 4289"/>
                  <a:gd name="T47" fmla="*/ 226 h 1725"/>
                  <a:gd name="T48" fmla="*/ 4280 w 4289"/>
                  <a:gd name="T49" fmla="*/ 91 h 1725"/>
                  <a:gd name="T50" fmla="*/ 4233 w 4289"/>
                  <a:gd name="T51" fmla="*/ 35 h 1725"/>
                  <a:gd name="T52" fmla="*/ 4129 w 4289"/>
                  <a:gd name="T53" fmla="*/ 5 h 1725"/>
                  <a:gd name="T54" fmla="*/ 3526 w 4289"/>
                  <a:gd name="T55" fmla="*/ 568 h 1725"/>
                  <a:gd name="T56" fmla="*/ 3477 w 4289"/>
                  <a:gd name="T57" fmla="*/ 862 h 1725"/>
                  <a:gd name="T58" fmla="*/ 3169 w 4289"/>
                  <a:gd name="T59" fmla="*/ 763 h 1725"/>
                  <a:gd name="T60" fmla="*/ 4204 w 4289"/>
                  <a:gd name="T61" fmla="*/ 1079 h 1725"/>
                  <a:gd name="T62" fmla="*/ 2730 w 4289"/>
                  <a:gd name="T63" fmla="*/ 1079 h 1725"/>
                  <a:gd name="T64" fmla="*/ 2638 w 4289"/>
                  <a:gd name="T65" fmla="*/ 1451 h 1725"/>
                  <a:gd name="T66" fmla="*/ 2469 w 4289"/>
                  <a:gd name="T67" fmla="*/ 1561 h 1725"/>
                  <a:gd name="T68" fmla="*/ 2241 w 4289"/>
                  <a:gd name="T69" fmla="*/ 1573 h 1725"/>
                  <a:gd name="T70" fmla="*/ 2017 w 4289"/>
                  <a:gd name="T71" fmla="*/ 1486 h 1725"/>
                  <a:gd name="T72" fmla="*/ 1801 w 4289"/>
                  <a:gd name="T73" fmla="*/ 1295 h 1725"/>
                  <a:gd name="T74" fmla="*/ 1610 w 4289"/>
                  <a:gd name="T75" fmla="*/ 1009 h 1725"/>
                  <a:gd name="T76" fmla="*/ 2159 w 4289"/>
                  <a:gd name="T77" fmla="*/ 684 h 1725"/>
                  <a:gd name="T78" fmla="*/ 1164 w 4289"/>
                  <a:gd name="T79" fmla="*/ 166 h 1725"/>
                  <a:gd name="T80" fmla="*/ 971 w 4289"/>
                  <a:gd name="T81" fmla="*/ 922 h 1725"/>
                  <a:gd name="T82" fmla="*/ 649 w 4289"/>
                  <a:gd name="T83" fmla="*/ 1291 h 1725"/>
                  <a:gd name="T84" fmla="*/ 289 w 4289"/>
                  <a:gd name="T85" fmla="*/ 1525 h 1725"/>
                  <a:gd name="T86" fmla="*/ 0 w 4289"/>
                  <a:gd name="T87" fmla="*/ 1649 h 1725"/>
                  <a:gd name="T88" fmla="*/ 313 w 4289"/>
                  <a:gd name="T89" fmla="*/ 1627 h 1725"/>
                  <a:gd name="T90" fmla="*/ 727 w 4289"/>
                  <a:gd name="T91" fmla="*/ 1511 h 1725"/>
                  <a:gd name="T92" fmla="*/ 1143 w 4289"/>
                  <a:gd name="T93" fmla="*/ 1230 h 1725"/>
                  <a:gd name="T94" fmla="*/ 1396 w 4289"/>
                  <a:gd name="T95" fmla="*/ 1175 h 1725"/>
                  <a:gd name="T96" fmla="*/ 1623 w 4289"/>
                  <a:gd name="T97" fmla="*/ 1439 h 1725"/>
                  <a:gd name="T98" fmla="*/ 1902 w 4289"/>
                  <a:gd name="T99" fmla="*/ 1603 h 1725"/>
                  <a:gd name="T100" fmla="*/ 2206 w 4289"/>
                  <a:gd name="T101" fmla="*/ 1675 h 1725"/>
                  <a:gd name="T102" fmla="*/ 2527 w 4289"/>
                  <a:gd name="T103" fmla="*/ 1664 h 1725"/>
                  <a:gd name="T104" fmla="*/ 2798 w 4289"/>
                  <a:gd name="T105" fmla="*/ 1584 h 1725"/>
                  <a:gd name="T106" fmla="*/ 2944 w 4289"/>
                  <a:gd name="T107" fmla="*/ 1490 h 1725"/>
                  <a:gd name="T108" fmla="*/ 3515 w 4289"/>
                  <a:gd name="T109" fmla="*/ 1528 h 1725"/>
                  <a:gd name="T110" fmla="*/ 3720 w 4289"/>
                  <a:gd name="T111" fmla="*/ 1682 h 1725"/>
                  <a:gd name="T112" fmla="*/ 3981 w 4289"/>
                  <a:gd name="T113" fmla="*/ 1724 h 1725"/>
                  <a:gd name="T114" fmla="*/ 4135 w 4289"/>
                  <a:gd name="T115" fmla="*/ 1679 h 1725"/>
                  <a:gd name="T116" fmla="*/ 3904 w 4289"/>
                  <a:gd name="T117" fmla="*/ 1558 h 1725"/>
                  <a:gd name="T118" fmla="*/ 3823 w 4289"/>
                  <a:gd name="T119" fmla="*/ 1446 h 1725"/>
                  <a:gd name="T120" fmla="*/ 3490 w 4289"/>
                  <a:gd name="T121" fmla="*/ 1308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89" h="1725">
                    <a:moveTo>
                      <a:pt x="3016" y="199"/>
                    </a:moveTo>
                    <a:lnTo>
                      <a:pt x="2992" y="361"/>
                    </a:lnTo>
                    <a:lnTo>
                      <a:pt x="2991" y="361"/>
                    </a:lnTo>
                    <a:lnTo>
                      <a:pt x="2991" y="361"/>
                    </a:lnTo>
                    <a:lnTo>
                      <a:pt x="2991" y="361"/>
                    </a:lnTo>
                    <a:lnTo>
                      <a:pt x="2991" y="361"/>
                    </a:lnTo>
                    <a:lnTo>
                      <a:pt x="2991" y="365"/>
                    </a:lnTo>
                    <a:lnTo>
                      <a:pt x="3009" y="368"/>
                    </a:lnTo>
                    <a:lnTo>
                      <a:pt x="3047" y="384"/>
                    </a:lnTo>
                    <a:lnTo>
                      <a:pt x="3086" y="398"/>
                    </a:lnTo>
                    <a:lnTo>
                      <a:pt x="3124" y="411"/>
                    </a:lnTo>
                    <a:lnTo>
                      <a:pt x="3163" y="421"/>
                    </a:lnTo>
                    <a:lnTo>
                      <a:pt x="3202" y="430"/>
                    </a:lnTo>
                    <a:lnTo>
                      <a:pt x="3240" y="436"/>
                    </a:lnTo>
                    <a:lnTo>
                      <a:pt x="3279" y="442"/>
                    </a:lnTo>
                    <a:lnTo>
                      <a:pt x="3317" y="445"/>
                    </a:lnTo>
                    <a:lnTo>
                      <a:pt x="3354" y="448"/>
                    </a:lnTo>
                    <a:lnTo>
                      <a:pt x="3392" y="449"/>
                    </a:lnTo>
                    <a:lnTo>
                      <a:pt x="3428" y="448"/>
                    </a:lnTo>
                    <a:lnTo>
                      <a:pt x="3464" y="445"/>
                    </a:lnTo>
                    <a:lnTo>
                      <a:pt x="3499" y="442"/>
                    </a:lnTo>
                    <a:lnTo>
                      <a:pt x="3533" y="436"/>
                    </a:lnTo>
                    <a:lnTo>
                      <a:pt x="3567" y="430"/>
                    </a:lnTo>
                    <a:lnTo>
                      <a:pt x="3598" y="423"/>
                    </a:lnTo>
                    <a:lnTo>
                      <a:pt x="3630" y="414"/>
                    </a:lnTo>
                    <a:lnTo>
                      <a:pt x="3660" y="403"/>
                    </a:lnTo>
                    <a:lnTo>
                      <a:pt x="3688" y="392"/>
                    </a:lnTo>
                    <a:lnTo>
                      <a:pt x="3715" y="379"/>
                    </a:lnTo>
                    <a:lnTo>
                      <a:pt x="3740" y="366"/>
                    </a:lnTo>
                    <a:lnTo>
                      <a:pt x="3764" y="350"/>
                    </a:lnTo>
                    <a:lnTo>
                      <a:pt x="3786" y="334"/>
                    </a:lnTo>
                    <a:lnTo>
                      <a:pt x="3806" y="318"/>
                    </a:lnTo>
                    <a:lnTo>
                      <a:pt x="3825" y="300"/>
                    </a:lnTo>
                    <a:lnTo>
                      <a:pt x="3842" y="281"/>
                    </a:lnTo>
                    <a:lnTo>
                      <a:pt x="3857" y="262"/>
                    </a:lnTo>
                    <a:lnTo>
                      <a:pt x="3869" y="240"/>
                    </a:lnTo>
                    <a:lnTo>
                      <a:pt x="3879" y="219"/>
                    </a:lnTo>
                    <a:lnTo>
                      <a:pt x="3887" y="197"/>
                    </a:lnTo>
                    <a:lnTo>
                      <a:pt x="3893" y="174"/>
                    </a:lnTo>
                    <a:lnTo>
                      <a:pt x="3896" y="150"/>
                    </a:lnTo>
                    <a:lnTo>
                      <a:pt x="3453" y="150"/>
                    </a:lnTo>
                    <a:lnTo>
                      <a:pt x="3435" y="224"/>
                    </a:lnTo>
                    <a:lnTo>
                      <a:pt x="3635" y="224"/>
                    </a:lnTo>
                    <a:lnTo>
                      <a:pt x="3632" y="231"/>
                    </a:lnTo>
                    <a:lnTo>
                      <a:pt x="3629" y="239"/>
                    </a:lnTo>
                    <a:lnTo>
                      <a:pt x="3623" y="248"/>
                    </a:lnTo>
                    <a:lnTo>
                      <a:pt x="3617" y="256"/>
                    </a:lnTo>
                    <a:lnTo>
                      <a:pt x="3612" y="263"/>
                    </a:lnTo>
                    <a:lnTo>
                      <a:pt x="3604" y="271"/>
                    </a:lnTo>
                    <a:lnTo>
                      <a:pt x="3596" y="277"/>
                    </a:lnTo>
                    <a:lnTo>
                      <a:pt x="3587" y="284"/>
                    </a:lnTo>
                    <a:lnTo>
                      <a:pt x="3568" y="297"/>
                    </a:lnTo>
                    <a:lnTo>
                      <a:pt x="3547" y="310"/>
                    </a:lnTo>
                    <a:lnTo>
                      <a:pt x="3523" y="321"/>
                    </a:lnTo>
                    <a:lnTo>
                      <a:pt x="3499" y="331"/>
                    </a:lnTo>
                    <a:lnTo>
                      <a:pt x="3472" y="341"/>
                    </a:lnTo>
                    <a:lnTo>
                      <a:pt x="3445" y="349"/>
                    </a:lnTo>
                    <a:lnTo>
                      <a:pt x="3418" y="356"/>
                    </a:lnTo>
                    <a:lnTo>
                      <a:pt x="3390" y="361"/>
                    </a:lnTo>
                    <a:lnTo>
                      <a:pt x="3362" y="365"/>
                    </a:lnTo>
                    <a:lnTo>
                      <a:pt x="3334" y="368"/>
                    </a:lnTo>
                    <a:lnTo>
                      <a:pt x="3308" y="369"/>
                    </a:lnTo>
                    <a:lnTo>
                      <a:pt x="3283" y="369"/>
                    </a:lnTo>
                    <a:lnTo>
                      <a:pt x="3312" y="234"/>
                    </a:lnTo>
                    <a:lnTo>
                      <a:pt x="3315" y="207"/>
                    </a:lnTo>
                    <a:lnTo>
                      <a:pt x="3317" y="181"/>
                    </a:lnTo>
                    <a:lnTo>
                      <a:pt x="3317" y="157"/>
                    </a:lnTo>
                    <a:lnTo>
                      <a:pt x="3316" y="135"/>
                    </a:lnTo>
                    <a:lnTo>
                      <a:pt x="3315" y="125"/>
                    </a:lnTo>
                    <a:lnTo>
                      <a:pt x="3313" y="115"/>
                    </a:lnTo>
                    <a:lnTo>
                      <a:pt x="3310" y="105"/>
                    </a:lnTo>
                    <a:lnTo>
                      <a:pt x="3306" y="96"/>
                    </a:lnTo>
                    <a:lnTo>
                      <a:pt x="3303" y="88"/>
                    </a:lnTo>
                    <a:lnTo>
                      <a:pt x="3298" y="79"/>
                    </a:lnTo>
                    <a:lnTo>
                      <a:pt x="3293" y="71"/>
                    </a:lnTo>
                    <a:lnTo>
                      <a:pt x="3286" y="65"/>
                    </a:lnTo>
                    <a:lnTo>
                      <a:pt x="3279" y="58"/>
                    </a:lnTo>
                    <a:lnTo>
                      <a:pt x="3273" y="51"/>
                    </a:lnTo>
                    <a:lnTo>
                      <a:pt x="3264" y="46"/>
                    </a:lnTo>
                    <a:lnTo>
                      <a:pt x="3255" y="40"/>
                    </a:lnTo>
                    <a:lnTo>
                      <a:pt x="3245" y="34"/>
                    </a:lnTo>
                    <a:lnTo>
                      <a:pt x="3233" y="30"/>
                    </a:lnTo>
                    <a:lnTo>
                      <a:pt x="3222" y="25"/>
                    </a:lnTo>
                    <a:lnTo>
                      <a:pt x="3209" y="22"/>
                    </a:lnTo>
                    <a:lnTo>
                      <a:pt x="3195" y="19"/>
                    </a:lnTo>
                    <a:lnTo>
                      <a:pt x="3181" y="16"/>
                    </a:lnTo>
                    <a:lnTo>
                      <a:pt x="3165" y="13"/>
                    </a:lnTo>
                    <a:lnTo>
                      <a:pt x="3148" y="12"/>
                    </a:lnTo>
                    <a:lnTo>
                      <a:pt x="3111" y="9"/>
                    </a:lnTo>
                    <a:lnTo>
                      <a:pt x="3070" y="9"/>
                    </a:lnTo>
                    <a:lnTo>
                      <a:pt x="2516" y="9"/>
                    </a:lnTo>
                    <a:lnTo>
                      <a:pt x="2499" y="87"/>
                    </a:lnTo>
                    <a:lnTo>
                      <a:pt x="2921" y="87"/>
                    </a:lnTo>
                    <a:lnTo>
                      <a:pt x="2936" y="86"/>
                    </a:lnTo>
                    <a:lnTo>
                      <a:pt x="2949" y="87"/>
                    </a:lnTo>
                    <a:lnTo>
                      <a:pt x="2962" y="88"/>
                    </a:lnTo>
                    <a:lnTo>
                      <a:pt x="2973" y="90"/>
                    </a:lnTo>
                    <a:lnTo>
                      <a:pt x="2983" y="94"/>
                    </a:lnTo>
                    <a:lnTo>
                      <a:pt x="2992" y="98"/>
                    </a:lnTo>
                    <a:lnTo>
                      <a:pt x="3000" y="104"/>
                    </a:lnTo>
                    <a:lnTo>
                      <a:pt x="3005" y="110"/>
                    </a:lnTo>
                    <a:lnTo>
                      <a:pt x="3011" y="118"/>
                    </a:lnTo>
                    <a:lnTo>
                      <a:pt x="3015" y="126"/>
                    </a:lnTo>
                    <a:lnTo>
                      <a:pt x="3019" y="136"/>
                    </a:lnTo>
                    <a:lnTo>
                      <a:pt x="3020" y="146"/>
                    </a:lnTo>
                    <a:lnTo>
                      <a:pt x="3021" y="159"/>
                    </a:lnTo>
                    <a:lnTo>
                      <a:pt x="3020" y="171"/>
                    </a:lnTo>
                    <a:lnTo>
                      <a:pt x="3019" y="184"/>
                    </a:lnTo>
                    <a:lnTo>
                      <a:pt x="3016" y="199"/>
                    </a:lnTo>
                    <a:close/>
                    <a:moveTo>
                      <a:pt x="2960" y="150"/>
                    </a:moveTo>
                    <a:lnTo>
                      <a:pt x="2517" y="150"/>
                    </a:lnTo>
                    <a:lnTo>
                      <a:pt x="2499" y="224"/>
                    </a:lnTo>
                    <a:lnTo>
                      <a:pt x="2701" y="224"/>
                    </a:lnTo>
                    <a:lnTo>
                      <a:pt x="2695" y="235"/>
                    </a:lnTo>
                    <a:lnTo>
                      <a:pt x="2688" y="246"/>
                    </a:lnTo>
                    <a:lnTo>
                      <a:pt x="2681" y="256"/>
                    </a:lnTo>
                    <a:lnTo>
                      <a:pt x="2671" y="266"/>
                    </a:lnTo>
                    <a:lnTo>
                      <a:pt x="2659" y="275"/>
                    </a:lnTo>
                    <a:lnTo>
                      <a:pt x="2648" y="283"/>
                    </a:lnTo>
                    <a:lnTo>
                      <a:pt x="2635" y="291"/>
                    </a:lnTo>
                    <a:lnTo>
                      <a:pt x="2620" y="297"/>
                    </a:lnTo>
                    <a:lnTo>
                      <a:pt x="2605" y="303"/>
                    </a:lnTo>
                    <a:lnTo>
                      <a:pt x="2589" y="309"/>
                    </a:lnTo>
                    <a:lnTo>
                      <a:pt x="2572" y="314"/>
                    </a:lnTo>
                    <a:lnTo>
                      <a:pt x="2554" y="319"/>
                    </a:lnTo>
                    <a:lnTo>
                      <a:pt x="2536" y="323"/>
                    </a:lnTo>
                    <a:lnTo>
                      <a:pt x="2517" y="327"/>
                    </a:lnTo>
                    <a:lnTo>
                      <a:pt x="2498" y="329"/>
                    </a:lnTo>
                    <a:lnTo>
                      <a:pt x="2479" y="332"/>
                    </a:lnTo>
                    <a:lnTo>
                      <a:pt x="2439" y="336"/>
                    </a:lnTo>
                    <a:lnTo>
                      <a:pt x="2399" y="338"/>
                    </a:lnTo>
                    <a:lnTo>
                      <a:pt x="2358" y="338"/>
                    </a:lnTo>
                    <a:lnTo>
                      <a:pt x="2319" y="337"/>
                    </a:lnTo>
                    <a:lnTo>
                      <a:pt x="2282" y="334"/>
                    </a:lnTo>
                    <a:lnTo>
                      <a:pt x="2248" y="332"/>
                    </a:lnTo>
                    <a:lnTo>
                      <a:pt x="2215" y="328"/>
                    </a:lnTo>
                    <a:lnTo>
                      <a:pt x="2187" y="323"/>
                    </a:lnTo>
                    <a:lnTo>
                      <a:pt x="2218" y="340"/>
                    </a:lnTo>
                    <a:lnTo>
                      <a:pt x="2251" y="357"/>
                    </a:lnTo>
                    <a:lnTo>
                      <a:pt x="2283" y="370"/>
                    </a:lnTo>
                    <a:lnTo>
                      <a:pt x="2316" y="383"/>
                    </a:lnTo>
                    <a:lnTo>
                      <a:pt x="2349" y="394"/>
                    </a:lnTo>
                    <a:lnTo>
                      <a:pt x="2382" y="403"/>
                    </a:lnTo>
                    <a:lnTo>
                      <a:pt x="2414" y="409"/>
                    </a:lnTo>
                    <a:lnTo>
                      <a:pt x="2447" y="416"/>
                    </a:lnTo>
                    <a:lnTo>
                      <a:pt x="2479" y="420"/>
                    </a:lnTo>
                    <a:lnTo>
                      <a:pt x="2512" y="423"/>
                    </a:lnTo>
                    <a:lnTo>
                      <a:pt x="2543" y="424"/>
                    </a:lnTo>
                    <a:lnTo>
                      <a:pt x="2574" y="424"/>
                    </a:lnTo>
                    <a:lnTo>
                      <a:pt x="2606" y="422"/>
                    </a:lnTo>
                    <a:lnTo>
                      <a:pt x="2636" y="418"/>
                    </a:lnTo>
                    <a:lnTo>
                      <a:pt x="2665" y="414"/>
                    </a:lnTo>
                    <a:lnTo>
                      <a:pt x="2693" y="408"/>
                    </a:lnTo>
                    <a:lnTo>
                      <a:pt x="2721" y="402"/>
                    </a:lnTo>
                    <a:lnTo>
                      <a:pt x="2747" y="393"/>
                    </a:lnTo>
                    <a:lnTo>
                      <a:pt x="2772" y="383"/>
                    </a:lnTo>
                    <a:lnTo>
                      <a:pt x="2796" y="371"/>
                    </a:lnTo>
                    <a:lnTo>
                      <a:pt x="2819" y="359"/>
                    </a:lnTo>
                    <a:lnTo>
                      <a:pt x="2841" y="346"/>
                    </a:lnTo>
                    <a:lnTo>
                      <a:pt x="2861" y="331"/>
                    </a:lnTo>
                    <a:lnTo>
                      <a:pt x="2879" y="315"/>
                    </a:lnTo>
                    <a:lnTo>
                      <a:pt x="2895" y="299"/>
                    </a:lnTo>
                    <a:lnTo>
                      <a:pt x="2911" y="280"/>
                    </a:lnTo>
                    <a:lnTo>
                      <a:pt x="2925" y="261"/>
                    </a:lnTo>
                    <a:lnTo>
                      <a:pt x="2936" y="240"/>
                    </a:lnTo>
                    <a:lnTo>
                      <a:pt x="2945" y="219"/>
                    </a:lnTo>
                    <a:lnTo>
                      <a:pt x="2953" y="198"/>
                    </a:lnTo>
                    <a:lnTo>
                      <a:pt x="2958" y="174"/>
                    </a:lnTo>
                    <a:lnTo>
                      <a:pt x="2960" y="150"/>
                    </a:lnTo>
                    <a:close/>
                    <a:moveTo>
                      <a:pt x="4049" y="0"/>
                    </a:moveTo>
                    <a:lnTo>
                      <a:pt x="3465" y="0"/>
                    </a:lnTo>
                    <a:lnTo>
                      <a:pt x="3448" y="78"/>
                    </a:lnTo>
                    <a:lnTo>
                      <a:pt x="3886" y="78"/>
                    </a:lnTo>
                    <a:lnTo>
                      <a:pt x="3898" y="78"/>
                    </a:lnTo>
                    <a:lnTo>
                      <a:pt x="3909" y="79"/>
                    </a:lnTo>
                    <a:lnTo>
                      <a:pt x="3919" y="81"/>
                    </a:lnTo>
                    <a:lnTo>
                      <a:pt x="3930" y="85"/>
                    </a:lnTo>
                    <a:lnTo>
                      <a:pt x="3938" y="89"/>
                    </a:lnTo>
                    <a:lnTo>
                      <a:pt x="3945" y="94"/>
                    </a:lnTo>
                    <a:lnTo>
                      <a:pt x="3952" y="99"/>
                    </a:lnTo>
                    <a:lnTo>
                      <a:pt x="3959" y="106"/>
                    </a:lnTo>
                    <a:lnTo>
                      <a:pt x="3963" y="114"/>
                    </a:lnTo>
                    <a:lnTo>
                      <a:pt x="3968" y="122"/>
                    </a:lnTo>
                    <a:lnTo>
                      <a:pt x="3970" y="131"/>
                    </a:lnTo>
                    <a:lnTo>
                      <a:pt x="3972" y="141"/>
                    </a:lnTo>
                    <a:lnTo>
                      <a:pt x="3973" y="152"/>
                    </a:lnTo>
                    <a:lnTo>
                      <a:pt x="3973" y="164"/>
                    </a:lnTo>
                    <a:lnTo>
                      <a:pt x="3973" y="177"/>
                    </a:lnTo>
                    <a:lnTo>
                      <a:pt x="3971" y="190"/>
                    </a:lnTo>
                    <a:lnTo>
                      <a:pt x="3924" y="422"/>
                    </a:lnTo>
                    <a:lnTo>
                      <a:pt x="4242" y="422"/>
                    </a:lnTo>
                    <a:lnTo>
                      <a:pt x="4284" y="226"/>
                    </a:lnTo>
                    <a:lnTo>
                      <a:pt x="4288" y="199"/>
                    </a:lnTo>
                    <a:lnTo>
                      <a:pt x="4289" y="174"/>
                    </a:lnTo>
                    <a:lnTo>
                      <a:pt x="4289" y="151"/>
                    </a:lnTo>
                    <a:lnTo>
                      <a:pt x="4288" y="130"/>
                    </a:lnTo>
                    <a:lnTo>
                      <a:pt x="4287" y="119"/>
                    </a:lnTo>
                    <a:lnTo>
                      <a:pt x="4285" y="110"/>
                    </a:lnTo>
                    <a:lnTo>
                      <a:pt x="4283" y="100"/>
                    </a:lnTo>
                    <a:lnTo>
                      <a:pt x="4280" y="91"/>
                    </a:lnTo>
                    <a:lnTo>
                      <a:pt x="4276" y="84"/>
                    </a:lnTo>
                    <a:lnTo>
                      <a:pt x="4272" y="76"/>
                    </a:lnTo>
                    <a:lnTo>
                      <a:pt x="4268" y="68"/>
                    </a:lnTo>
                    <a:lnTo>
                      <a:pt x="4262" y="60"/>
                    </a:lnTo>
                    <a:lnTo>
                      <a:pt x="4256" y="53"/>
                    </a:lnTo>
                    <a:lnTo>
                      <a:pt x="4248" y="47"/>
                    </a:lnTo>
                    <a:lnTo>
                      <a:pt x="4241" y="41"/>
                    </a:lnTo>
                    <a:lnTo>
                      <a:pt x="4233" y="35"/>
                    </a:lnTo>
                    <a:lnTo>
                      <a:pt x="4223" y="30"/>
                    </a:lnTo>
                    <a:lnTo>
                      <a:pt x="4213" y="25"/>
                    </a:lnTo>
                    <a:lnTo>
                      <a:pt x="4201" y="21"/>
                    </a:lnTo>
                    <a:lnTo>
                      <a:pt x="4189" y="16"/>
                    </a:lnTo>
                    <a:lnTo>
                      <a:pt x="4176" y="13"/>
                    </a:lnTo>
                    <a:lnTo>
                      <a:pt x="4161" y="10"/>
                    </a:lnTo>
                    <a:lnTo>
                      <a:pt x="4146" y="7"/>
                    </a:lnTo>
                    <a:lnTo>
                      <a:pt x="4129" y="5"/>
                    </a:lnTo>
                    <a:lnTo>
                      <a:pt x="4092" y="2"/>
                    </a:lnTo>
                    <a:lnTo>
                      <a:pt x="4049" y="0"/>
                    </a:lnTo>
                    <a:close/>
                    <a:moveTo>
                      <a:pt x="2412" y="957"/>
                    </a:moveTo>
                    <a:lnTo>
                      <a:pt x="4151" y="957"/>
                    </a:lnTo>
                    <a:lnTo>
                      <a:pt x="4238" y="473"/>
                    </a:lnTo>
                    <a:lnTo>
                      <a:pt x="2500" y="473"/>
                    </a:lnTo>
                    <a:lnTo>
                      <a:pt x="2412" y="957"/>
                    </a:lnTo>
                    <a:close/>
                    <a:moveTo>
                      <a:pt x="3526" y="568"/>
                    </a:moveTo>
                    <a:lnTo>
                      <a:pt x="3891" y="568"/>
                    </a:lnTo>
                    <a:lnTo>
                      <a:pt x="3872" y="673"/>
                    </a:lnTo>
                    <a:lnTo>
                      <a:pt x="3507" y="673"/>
                    </a:lnTo>
                    <a:lnTo>
                      <a:pt x="3526" y="568"/>
                    </a:lnTo>
                    <a:close/>
                    <a:moveTo>
                      <a:pt x="3492" y="763"/>
                    </a:moveTo>
                    <a:lnTo>
                      <a:pt x="3858" y="763"/>
                    </a:lnTo>
                    <a:lnTo>
                      <a:pt x="3842" y="862"/>
                    </a:lnTo>
                    <a:lnTo>
                      <a:pt x="3477" y="862"/>
                    </a:lnTo>
                    <a:lnTo>
                      <a:pt x="3492" y="763"/>
                    </a:lnTo>
                    <a:close/>
                    <a:moveTo>
                      <a:pt x="2818" y="568"/>
                    </a:moveTo>
                    <a:lnTo>
                      <a:pt x="3202" y="568"/>
                    </a:lnTo>
                    <a:lnTo>
                      <a:pt x="3182" y="673"/>
                    </a:lnTo>
                    <a:lnTo>
                      <a:pt x="2799" y="673"/>
                    </a:lnTo>
                    <a:lnTo>
                      <a:pt x="2818" y="568"/>
                    </a:lnTo>
                    <a:close/>
                    <a:moveTo>
                      <a:pt x="2785" y="763"/>
                    </a:moveTo>
                    <a:lnTo>
                      <a:pt x="3169" y="763"/>
                    </a:lnTo>
                    <a:lnTo>
                      <a:pt x="3152" y="871"/>
                    </a:lnTo>
                    <a:lnTo>
                      <a:pt x="2768" y="871"/>
                    </a:lnTo>
                    <a:lnTo>
                      <a:pt x="2785" y="763"/>
                    </a:lnTo>
                    <a:close/>
                    <a:moveTo>
                      <a:pt x="4244" y="1308"/>
                    </a:moveTo>
                    <a:lnTo>
                      <a:pt x="3840" y="1308"/>
                    </a:lnTo>
                    <a:lnTo>
                      <a:pt x="3857" y="1202"/>
                    </a:lnTo>
                    <a:lnTo>
                      <a:pt x="4186" y="1202"/>
                    </a:lnTo>
                    <a:lnTo>
                      <a:pt x="4204" y="1079"/>
                    </a:lnTo>
                    <a:lnTo>
                      <a:pt x="3878" y="1079"/>
                    </a:lnTo>
                    <a:lnTo>
                      <a:pt x="3889" y="1011"/>
                    </a:lnTo>
                    <a:lnTo>
                      <a:pt x="3539" y="1011"/>
                    </a:lnTo>
                    <a:lnTo>
                      <a:pt x="3528" y="1079"/>
                    </a:lnTo>
                    <a:lnTo>
                      <a:pt x="3067" y="1079"/>
                    </a:lnTo>
                    <a:lnTo>
                      <a:pt x="3078" y="1011"/>
                    </a:lnTo>
                    <a:lnTo>
                      <a:pt x="2742" y="1011"/>
                    </a:lnTo>
                    <a:lnTo>
                      <a:pt x="2730" y="1079"/>
                    </a:lnTo>
                    <a:lnTo>
                      <a:pt x="2346" y="1079"/>
                    </a:lnTo>
                    <a:lnTo>
                      <a:pt x="2328" y="1202"/>
                    </a:lnTo>
                    <a:lnTo>
                      <a:pt x="2710" y="1202"/>
                    </a:lnTo>
                    <a:lnTo>
                      <a:pt x="2692" y="1308"/>
                    </a:lnTo>
                    <a:lnTo>
                      <a:pt x="2255" y="1308"/>
                    </a:lnTo>
                    <a:lnTo>
                      <a:pt x="2237" y="1431"/>
                    </a:lnTo>
                    <a:lnTo>
                      <a:pt x="2653" y="1431"/>
                    </a:lnTo>
                    <a:lnTo>
                      <a:pt x="2638" y="1451"/>
                    </a:lnTo>
                    <a:lnTo>
                      <a:pt x="2621" y="1470"/>
                    </a:lnTo>
                    <a:lnTo>
                      <a:pt x="2603" y="1488"/>
                    </a:lnTo>
                    <a:lnTo>
                      <a:pt x="2584" y="1504"/>
                    </a:lnTo>
                    <a:lnTo>
                      <a:pt x="2563" y="1518"/>
                    </a:lnTo>
                    <a:lnTo>
                      <a:pt x="2542" y="1530"/>
                    </a:lnTo>
                    <a:lnTo>
                      <a:pt x="2518" y="1543"/>
                    </a:lnTo>
                    <a:lnTo>
                      <a:pt x="2494" y="1553"/>
                    </a:lnTo>
                    <a:lnTo>
                      <a:pt x="2469" y="1561"/>
                    </a:lnTo>
                    <a:lnTo>
                      <a:pt x="2443" y="1567"/>
                    </a:lnTo>
                    <a:lnTo>
                      <a:pt x="2415" y="1573"/>
                    </a:lnTo>
                    <a:lnTo>
                      <a:pt x="2387" y="1576"/>
                    </a:lnTo>
                    <a:lnTo>
                      <a:pt x="2359" y="1579"/>
                    </a:lnTo>
                    <a:lnTo>
                      <a:pt x="2329" y="1580"/>
                    </a:lnTo>
                    <a:lnTo>
                      <a:pt x="2299" y="1579"/>
                    </a:lnTo>
                    <a:lnTo>
                      <a:pt x="2269" y="1576"/>
                    </a:lnTo>
                    <a:lnTo>
                      <a:pt x="2241" y="1573"/>
                    </a:lnTo>
                    <a:lnTo>
                      <a:pt x="2213" y="1569"/>
                    </a:lnTo>
                    <a:lnTo>
                      <a:pt x="2186" y="1561"/>
                    </a:lnTo>
                    <a:lnTo>
                      <a:pt x="2158" y="1553"/>
                    </a:lnTo>
                    <a:lnTo>
                      <a:pt x="2129" y="1543"/>
                    </a:lnTo>
                    <a:lnTo>
                      <a:pt x="2101" y="1530"/>
                    </a:lnTo>
                    <a:lnTo>
                      <a:pt x="2073" y="1517"/>
                    </a:lnTo>
                    <a:lnTo>
                      <a:pt x="2045" y="1502"/>
                    </a:lnTo>
                    <a:lnTo>
                      <a:pt x="2017" y="1486"/>
                    </a:lnTo>
                    <a:lnTo>
                      <a:pt x="1990" y="1467"/>
                    </a:lnTo>
                    <a:lnTo>
                      <a:pt x="1962" y="1448"/>
                    </a:lnTo>
                    <a:lnTo>
                      <a:pt x="1934" y="1425"/>
                    </a:lnTo>
                    <a:lnTo>
                      <a:pt x="1907" y="1403"/>
                    </a:lnTo>
                    <a:lnTo>
                      <a:pt x="1880" y="1378"/>
                    </a:lnTo>
                    <a:lnTo>
                      <a:pt x="1854" y="1352"/>
                    </a:lnTo>
                    <a:lnTo>
                      <a:pt x="1828" y="1324"/>
                    </a:lnTo>
                    <a:lnTo>
                      <a:pt x="1801" y="1295"/>
                    </a:lnTo>
                    <a:lnTo>
                      <a:pt x="1775" y="1265"/>
                    </a:lnTo>
                    <a:lnTo>
                      <a:pt x="1751" y="1233"/>
                    </a:lnTo>
                    <a:lnTo>
                      <a:pt x="1726" y="1199"/>
                    </a:lnTo>
                    <a:lnTo>
                      <a:pt x="1701" y="1163"/>
                    </a:lnTo>
                    <a:lnTo>
                      <a:pt x="1678" y="1127"/>
                    </a:lnTo>
                    <a:lnTo>
                      <a:pt x="1654" y="1089"/>
                    </a:lnTo>
                    <a:lnTo>
                      <a:pt x="1632" y="1050"/>
                    </a:lnTo>
                    <a:lnTo>
                      <a:pt x="1610" y="1009"/>
                    </a:lnTo>
                    <a:lnTo>
                      <a:pt x="1588" y="966"/>
                    </a:lnTo>
                    <a:lnTo>
                      <a:pt x="1568" y="922"/>
                    </a:lnTo>
                    <a:lnTo>
                      <a:pt x="1548" y="878"/>
                    </a:lnTo>
                    <a:lnTo>
                      <a:pt x="1529" y="832"/>
                    </a:lnTo>
                    <a:lnTo>
                      <a:pt x="1510" y="784"/>
                    </a:lnTo>
                    <a:lnTo>
                      <a:pt x="1493" y="734"/>
                    </a:lnTo>
                    <a:lnTo>
                      <a:pt x="1476" y="684"/>
                    </a:lnTo>
                    <a:lnTo>
                      <a:pt x="2159" y="684"/>
                    </a:lnTo>
                    <a:lnTo>
                      <a:pt x="2186" y="519"/>
                    </a:lnTo>
                    <a:lnTo>
                      <a:pt x="1503" y="519"/>
                    </a:lnTo>
                    <a:lnTo>
                      <a:pt x="1561" y="166"/>
                    </a:lnTo>
                    <a:lnTo>
                      <a:pt x="2174" y="166"/>
                    </a:lnTo>
                    <a:lnTo>
                      <a:pt x="2197" y="20"/>
                    </a:lnTo>
                    <a:lnTo>
                      <a:pt x="545" y="20"/>
                    </a:lnTo>
                    <a:lnTo>
                      <a:pt x="522" y="166"/>
                    </a:lnTo>
                    <a:lnTo>
                      <a:pt x="1164" y="166"/>
                    </a:lnTo>
                    <a:lnTo>
                      <a:pt x="1107" y="519"/>
                    </a:lnTo>
                    <a:lnTo>
                      <a:pt x="390" y="519"/>
                    </a:lnTo>
                    <a:lnTo>
                      <a:pt x="363" y="684"/>
                    </a:lnTo>
                    <a:lnTo>
                      <a:pt x="1070" y="684"/>
                    </a:lnTo>
                    <a:lnTo>
                      <a:pt x="1051" y="748"/>
                    </a:lnTo>
                    <a:lnTo>
                      <a:pt x="1028" y="808"/>
                    </a:lnTo>
                    <a:lnTo>
                      <a:pt x="1001" y="866"/>
                    </a:lnTo>
                    <a:lnTo>
                      <a:pt x="971" y="922"/>
                    </a:lnTo>
                    <a:lnTo>
                      <a:pt x="938" y="976"/>
                    </a:lnTo>
                    <a:lnTo>
                      <a:pt x="902" y="1028"/>
                    </a:lnTo>
                    <a:lnTo>
                      <a:pt x="864" y="1077"/>
                    </a:lnTo>
                    <a:lnTo>
                      <a:pt x="824" y="1124"/>
                    </a:lnTo>
                    <a:lnTo>
                      <a:pt x="783" y="1170"/>
                    </a:lnTo>
                    <a:lnTo>
                      <a:pt x="739" y="1212"/>
                    </a:lnTo>
                    <a:lnTo>
                      <a:pt x="695" y="1253"/>
                    </a:lnTo>
                    <a:lnTo>
                      <a:pt x="649" y="1291"/>
                    </a:lnTo>
                    <a:lnTo>
                      <a:pt x="604" y="1328"/>
                    </a:lnTo>
                    <a:lnTo>
                      <a:pt x="558" y="1361"/>
                    </a:lnTo>
                    <a:lnTo>
                      <a:pt x="512" y="1394"/>
                    </a:lnTo>
                    <a:lnTo>
                      <a:pt x="465" y="1424"/>
                    </a:lnTo>
                    <a:lnTo>
                      <a:pt x="420" y="1452"/>
                    </a:lnTo>
                    <a:lnTo>
                      <a:pt x="375" y="1478"/>
                    </a:lnTo>
                    <a:lnTo>
                      <a:pt x="332" y="1502"/>
                    </a:lnTo>
                    <a:lnTo>
                      <a:pt x="289" y="1525"/>
                    </a:lnTo>
                    <a:lnTo>
                      <a:pt x="249" y="1545"/>
                    </a:lnTo>
                    <a:lnTo>
                      <a:pt x="211" y="1563"/>
                    </a:lnTo>
                    <a:lnTo>
                      <a:pt x="175" y="1580"/>
                    </a:lnTo>
                    <a:lnTo>
                      <a:pt x="141" y="1594"/>
                    </a:lnTo>
                    <a:lnTo>
                      <a:pt x="83" y="1619"/>
                    </a:lnTo>
                    <a:lnTo>
                      <a:pt x="38" y="1636"/>
                    </a:lnTo>
                    <a:lnTo>
                      <a:pt x="10" y="1646"/>
                    </a:lnTo>
                    <a:lnTo>
                      <a:pt x="0" y="1649"/>
                    </a:lnTo>
                    <a:lnTo>
                      <a:pt x="10" y="1649"/>
                    </a:lnTo>
                    <a:lnTo>
                      <a:pt x="41" y="1649"/>
                    </a:lnTo>
                    <a:lnTo>
                      <a:pt x="88" y="1648"/>
                    </a:lnTo>
                    <a:lnTo>
                      <a:pt x="150" y="1645"/>
                    </a:lnTo>
                    <a:lnTo>
                      <a:pt x="187" y="1642"/>
                    </a:lnTo>
                    <a:lnTo>
                      <a:pt x="226" y="1638"/>
                    </a:lnTo>
                    <a:lnTo>
                      <a:pt x="268" y="1633"/>
                    </a:lnTo>
                    <a:lnTo>
                      <a:pt x="313" y="1627"/>
                    </a:lnTo>
                    <a:lnTo>
                      <a:pt x="360" y="1619"/>
                    </a:lnTo>
                    <a:lnTo>
                      <a:pt x="409" y="1609"/>
                    </a:lnTo>
                    <a:lnTo>
                      <a:pt x="459" y="1598"/>
                    </a:lnTo>
                    <a:lnTo>
                      <a:pt x="511" y="1585"/>
                    </a:lnTo>
                    <a:lnTo>
                      <a:pt x="563" y="1570"/>
                    </a:lnTo>
                    <a:lnTo>
                      <a:pt x="617" y="1553"/>
                    </a:lnTo>
                    <a:lnTo>
                      <a:pt x="672" y="1533"/>
                    </a:lnTo>
                    <a:lnTo>
                      <a:pt x="727" y="1511"/>
                    </a:lnTo>
                    <a:lnTo>
                      <a:pt x="780" y="1487"/>
                    </a:lnTo>
                    <a:lnTo>
                      <a:pt x="835" y="1459"/>
                    </a:lnTo>
                    <a:lnTo>
                      <a:pt x="889" y="1429"/>
                    </a:lnTo>
                    <a:lnTo>
                      <a:pt x="943" y="1396"/>
                    </a:lnTo>
                    <a:lnTo>
                      <a:pt x="995" y="1359"/>
                    </a:lnTo>
                    <a:lnTo>
                      <a:pt x="1046" y="1320"/>
                    </a:lnTo>
                    <a:lnTo>
                      <a:pt x="1096" y="1277"/>
                    </a:lnTo>
                    <a:lnTo>
                      <a:pt x="1143" y="1230"/>
                    </a:lnTo>
                    <a:lnTo>
                      <a:pt x="1189" y="1180"/>
                    </a:lnTo>
                    <a:lnTo>
                      <a:pt x="1232" y="1126"/>
                    </a:lnTo>
                    <a:lnTo>
                      <a:pt x="1273" y="1068"/>
                    </a:lnTo>
                    <a:lnTo>
                      <a:pt x="1311" y="1005"/>
                    </a:lnTo>
                    <a:lnTo>
                      <a:pt x="1330" y="1050"/>
                    </a:lnTo>
                    <a:lnTo>
                      <a:pt x="1350" y="1094"/>
                    </a:lnTo>
                    <a:lnTo>
                      <a:pt x="1372" y="1136"/>
                    </a:lnTo>
                    <a:lnTo>
                      <a:pt x="1396" y="1175"/>
                    </a:lnTo>
                    <a:lnTo>
                      <a:pt x="1420" y="1215"/>
                    </a:lnTo>
                    <a:lnTo>
                      <a:pt x="1446" y="1252"/>
                    </a:lnTo>
                    <a:lnTo>
                      <a:pt x="1473" y="1286"/>
                    </a:lnTo>
                    <a:lnTo>
                      <a:pt x="1501" y="1320"/>
                    </a:lnTo>
                    <a:lnTo>
                      <a:pt x="1530" y="1352"/>
                    </a:lnTo>
                    <a:lnTo>
                      <a:pt x="1560" y="1383"/>
                    </a:lnTo>
                    <a:lnTo>
                      <a:pt x="1591" y="1412"/>
                    </a:lnTo>
                    <a:lnTo>
                      <a:pt x="1623" y="1439"/>
                    </a:lnTo>
                    <a:lnTo>
                      <a:pt x="1655" y="1464"/>
                    </a:lnTo>
                    <a:lnTo>
                      <a:pt x="1688" y="1489"/>
                    </a:lnTo>
                    <a:lnTo>
                      <a:pt x="1723" y="1511"/>
                    </a:lnTo>
                    <a:lnTo>
                      <a:pt x="1757" y="1533"/>
                    </a:lnTo>
                    <a:lnTo>
                      <a:pt x="1792" y="1553"/>
                    </a:lnTo>
                    <a:lnTo>
                      <a:pt x="1829" y="1571"/>
                    </a:lnTo>
                    <a:lnTo>
                      <a:pt x="1865" y="1588"/>
                    </a:lnTo>
                    <a:lnTo>
                      <a:pt x="1902" y="1603"/>
                    </a:lnTo>
                    <a:lnTo>
                      <a:pt x="1939" y="1617"/>
                    </a:lnTo>
                    <a:lnTo>
                      <a:pt x="1977" y="1629"/>
                    </a:lnTo>
                    <a:lnTo>
                      <a:pt x="2015" y="1640"/>
                    </a:lnTo>
                    <a:lnTo>
                      <a:pt x="2053" y="1650"/>
                    </a:lnTo>
                    <a:lnTo>
                      <a:pt x="2091" y="1658"/>
                    </a:lnTo>
                    <a:lnTo>
                      <a:pt x="2130" y="1665"/>
                    </a:lnTo>
                    <a:lnTo>
                      <a:pt x="2168" y="1670"/>
                    </a:lnTo>
                    <a:lnTo>
                      <a:pt x="2206" y="1675"/>
                    </a:lnTo>
                    <a:lnTo>
                      <a:pt x="2245" y="1677"/>
                    </a:lnTo>
                    <a:lnTo>
                      <a:pt x="2283" y="1679"/>
                    </a:lnTo>
                    <a:lnTo>
                      <a:pt x="2322" y="1679"/>
                    </a:lnTo>
                    <a:lnTo>
                      <a:pt x="2361" y="1678"/>
                    </a:lnTo>
                    <a:lnTo>
                      <a:pt x="2399" y="1677"/>
                    </a:lnTo>
                    <a:lnTo>
                      <a:pt x="2439" y="1674"/>
                    </a:lnTo>
                    <a:lnTo>
                      <a:pt x="2483" y="1669"/>
                    </a:lnTo>
                    <a:lnTo>
                      <a:pt x="2527" y="1664"/>
                    </a:lnTo>
                    <a:lnTo>
                      <a:pt x="2572" y="1655"/>
                    </a:lnTo>
                    <a:lnTo>
                      <a:pt x="2619" y="1645"/>
                    </a:lnTo>
                    <a:lnTo>
                      <a:pt x="2665" y="1632"/>
                    </a:lnTo>
                    <a:lnTo>
                      <a:pt x="2710" y="1618"/>
                    </a:lnTo>
                    <a:lnTo>
                      <a:pt x="2732" y="1610"/>
                    </a:lnTo>
                    <a:lnTo>
                      <a:pt x="2754" y="1602"/>
                    </a:lnTo>
                    <a:lnTo>
                      <a:pt x="2777" y="1593"/>
                    </a:lnTo>
                    <a:lnTo>
                      <a:pt x="2798" y="1584"/>
                    </a:lnTo>
                    <a:lnTo>
                      <a:pt x="2818" y="1574"/>
                    </a:lnTo>
                    <a:lnTo>
                      <a:pt x="2838" y="1564"/>
                    </a:lnTo>
                    <a:lnTo>
                      <a:pt x="2857" y="1553"/>
                    </a:lnTo>
                    <a:lnTo>
                      <a:pt x="2876" y="1542"/>
                    </a:lnTo>
                    <a:lnTo>
                      <a:pt x="2894" y="1529"/>
                    </a:lnTo>
                    <a:lnTo>
                      <a:pt x="2912" y="1517"/>
                    </a:lnTo>
                    <a:lnTo>
                      <a:pt x="2928" y="1504"/>
                    </a:lnTo>
                    <a:lnTo>
                      <a:pt x="2944" y="1490"/>
                    </a:lnTo>
                    <a:lnTo>
                      <a:pt x="2957" y="1477"/>
                    </a:lnTo>
                    <a:lnTo>
                      <a:pt x="2970" y="1461"/>
                    </a:lnTo>
                    <a:lnTo>
                      <a:pt x="2983" y="1446"/>
                    </a:lnTo>
                    <a:lnTo>
                      <a:pt x="2993" y="1431"/>
                    </a:lnTo>
                    <a:lnTo>
                      <a:pt x="3477" y="1431"/>
                    </a:lnTo>
                    <a:lnTo>
                      <a:pt x="3486" y="1465"/>
                    </a:lnTo>
                    <a:lnTo>
                      <a:pt x="3500" y="1499"/>
                    </a:lnTo>
                    <a:lnTo>
                      <a:pt x="3515" y="1528"/>
                    </a:lnTo>
                    <a:lnTo>
                      <a:pt x="3533" y="1555"/>
                    </a:lnTo>
                    <a:lnTo>
                      <a:pt x="3555" y="1580"/>
                    </a:lnTo>
                    <a:lnTo>
                      <a:pt x="3578" y="1602"/>
                    </a:lnTo>
                    <a:lnTo>
                      <a:pt x="3603" y="1622"/>
                    </a:lnTo>
                    <a:lnTo>
                      <a:pt x="3631" y="1640"/>
                    </a:lnTo>
                    <a:lnTo>
                      <a:pt x="3659" y="1656"/>
                    </a:lnTo>
                    <a:lnTo>
                      <a:pt x="3689" y="1669"/>
                    </a:lnTo>
                    <a:lnTo>
                      <a:pt x="3720" y="1682"/>
                    </a:lnTo>
                    <a:lnTo>
                      <a:pt x="3752" y="1692"/>
                    </a:lnTo>
                    <a:lnTo>
                      <a:pt x="3784" y="1701"/>
                    </a:lnTo>
                    <a:lnTo>
                      <a:pt x="3818" y="1707"/>
                    </a:lnTo>
                    <a:lnTo>
                      <a:pt x="3851" y="1713"/>
                    </a:lnTo>
                    <a:lnTo>
                      <a:pt x="3884" y="1717"/>
                    </a:lnTo>
                    <a:lnTo>
                      <a:pt x="3917" y="1721"/>
                    </a:lnTo>
                    <a:lnTo>
                      <a:pt x="3950" y="1723"/>
                    </a:lnTo>
                    <a:lnTo>
                      <a:pt x="3981" y="1724"/>
                    </a:lnTo>
                    <a:lnTo>
                      <a:pt x="4012" y="1725"/>
                    </a:lnTo>
                    <a:lnTo>
                      <a:pt x="4071" y="1724"/>
                    </a:lnTo>
                    <a:lnTo>
                      <a:pt x="4122" y="1721"/>
                    </a:lnTo>
                    <a:lnTo>
                      <a:pt x="4198" y="1713"/>
                    </a:lnTo>
                    <a:lnTo>
                      <a:pt x="4227" y="1709"/>
                    </a:lnTo>
                    <a:lnTo>
                      <a:pt x="4210" y="1704"/>
                    </a:lnTo>
                    <a:lnTo>
                      <a:pt x="4165" y="1689"/>
                    </a:lnTo>
                    <a:lnTo>
                      <a:pt x="4135" y="1679"/>
                    </a:lnTo>
                    <a:lnTo>
                      <a:pt x="4101" y="1666"/>
                    </a:lnTo>
                    <a:lnTo>
                      <a:pt x="4065" y="1651"/>
                    </a:lnTo>
                    <a:lnTo>
                      <a:pt x="4028" y="1633"/>
                    </a:lnTo>
                    <a:lnTo>
                      <a:pt x="3990" y="1614"/>
                    </a:lnTo>
                    <a:lnTo>
                      <a:pt x="3954" y="1594"/>
                    </a:lnTo>
                    <a:lnTo>
                      <a:pt x="3936" y="1583"/>
                    </a:lnTo>
                    <a:lnTo>
                      <a:pt x="3919" y="1571"/>
                    </a:lnTo>
                    <a:lnTo>
                      <a:pt x="3904" y="1558"/>
                    </a:lnTo>
                    <a:lnTo>
                      <a:pt x="3888" y="1546"/>
                    </a:lnTo>
                    <a:lnTo>
                      <a:pt x="3875" y="1534"/>
                    </a:lnTo>
                    <a:lnTo>
                      <a:pt x="3862" y="1520"/>
                    </a:lnTo>
                    <a:lnTo>
                      <a:pt x="3851" y="1506"/>
                    </a:lnTo>
                    <a:lnTo>
                      <a:pt x="3841" y="1491"/>
                    </a:lnTo>
                    <a:lnTo>
                      <a:pt x="3833" y="1477"/>
                    </a:lnTo>
                    <a:lnTo>
                      <a:pt x="3828" y="1462"/>
                    </a:lnTo>
                    <a:lnTo>
                      <a:pt x="3823" y="1446"/>
                    </a:lnTo>
                    <a:lnTo>
                      <a:pt x="3821" y="1431"/>
                    </a:lnTo>
                    <a:lnTo>
                      <a:pt x="4226" y="1431"/>
                    </a:lnTo>
                    <a:lnTo>
                      <a:pt x="4244" y="1308"/>
                    </a:lnTo>
                    <a:close/>
                    <a:moveTo>
                      <a:pt x="3490" y="1308"/>
                    </a:moveTo>
                    <a:lnTo>
                      <a:pt x="3028" y="1308"/>
                    </a:lnTo>
                    <a:lnTo>
                      <a:pt x="3045" y="1202"/>
                    </a:lnTo>
                    <a:lnTo>
                      <a:pt x="3507" y="1202"/>
                    </a:lnTo>
                    <a:lnTo>
                      <a:pt x="3490" y="130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180"/>
              <p:cNvSpPr/>
              <p:nvPr/>
            </p:nvSpPr>
            <p:spPr bwMode="auto">
              <a:xfrm>
                <a:off x="1077" y="2617"/>
                <a:ext cx="60" cy="2"/>
              </a:xfrm>
              <a:custGeom>
                <a:avLst/>
                <a:gdLst>
                  <a:gd name="T0" fmla="*/ 416 w 416"/>
                  <a:gd name="T1" fmla="*/ 0 h 13"/>
                  <a:gd name="T2" fmla="*/ 0 w 416"/>
                  <a:gd name="T3" fmla="*/ 13 h 13"/>
                  <a:gd name="T4" fmla="*/ 3 w 416"/>
                  <a:gd name="T5" fmla="*/ 9 h 13"/>
                  <a:gd name="T6" fmla="*/ 5 w 416"/>
                  <a:gd name="T7" fmla="*/ 5 h 13"/>
                  <a:gd name="T8" fmla="*/ 9 w 416"/>
                  <a:gd name="T9" fmla="*/ 2 h 13"/>
                  <a:gd name="T10" fmla="*/ 12 w 416"/>
                  <a:gd name="T11" fmla="*/ 1 h 13"/>
                  <a:gd name="T12" fmla="*/ 19 w 416"/>
                  <a:gd name="T13" fmla="*/ 0 h 13"/>
                  <a:gd name="T14" fmla="*/ 27 w 416"/>
                  <a:gd name="T15" fmla="*/ 0 h 13"/>
                  <a:gd name="T16" fmla="*/ 416 w 416"/>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13">
                    <a:moveTo>
                      <a:pt x="416" y="0"/>
                    </a:moveTo>
                    <a:lnTo>
                      <a:pt x="0" y="13"/>
                    </a:lnTo>
                    <a:lnTo>
                      <a:pt x="3" y="9"/>
                    </a:lnTo>
                    <a:lnTo>
                      <a:pt x="5" y="5"/>
                    </a:lnTo>
                    <a:lnTo>
                      <a:pt x="9" y="2"/>
                    </a:lnTo>
                    <a:lnTo>
                      <a:pt x="12" y="1"/>
                    </a:lnTo>
                    <a:lnTo>
                      <a:pt x="19" y="0"/>
                    </a:lnTo>
                    <a:lnTo>
                      <a:pt x="27" y="0"/>
                    </a:lnTo>
                    <a:lnTo>
                      <a:pt x="416"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181"/>
              <p:cNvSpPr/>
              <p:nvPr/>
            </p:nvSpPr>
            <p:spPr bwMode="auto">
              <a:xfrm>
                <a:off x="1077" y="2617"/>
                <a:ext cx="74" cy="3"/>
              </a:xfrm>
              <a:custGeom>
                <a:avLst/>
                <a:gdLst>
                  <a:gd name="T0" fmla="*/ 3 w 517"/>
                  <a:gd name="T1" fmla="*/ 10 h 17"/>
                  <a:gd name="T2" fmla="*/ 317 w 517"/>
                  <a:gd name="T3" fmla="*/ 0 h 17"/>
                  <a:gd name="T4" fmla="*/ 517 w 517"/>
                  <a:gd name="T5" fmla="*/ 0 h 17"/>
                  <a:gd name="T6" fmla="*/ 0 w 517"/>
                  <a:gd name="T7" fmla="*/ 17 h 17"/>
                  <a:gd name="T8" fmla="*/ 1 w 517"/>
                  <a:gd name="T9" fmla="*/ 13 h 17"/>
                  <a:gd name="T10" fmla="*/ 3 w 517"/>
                  <a:gd name="T11" fmla="*/ 10 h 17"/>
                </a:gdLst>
                <a:ahLst/>
                <a:cxnLst>
                  <a:cxn ang="0">
                    <a:pos x="T0" y="T1"/>
                  </a:cxn>
                  <a:cxn ang="0">
                    <a:pos x="T2" y="T3"/>
                  </a:cxn>
                  <a:cxn ang="0">
                    <a:pos x="T4" y="T5"/>
                  </a:cxn>
                  <a:cxn ang="0">
                    <a:pos x="T6" y="T7"/>
                  </a:cxn>
                  <a:cxn ang="0">
                    <a:pos x="T8" y="T9"/>
                  </a:cxn>
                  <a:cxn ang="0">
                    <a:pos x="T10" y="T11"/>
                  </a:cxn>
                </a:cxnLst>
                <a:rect l="0" t="0" r="r" b="b"/>
                <a:pathLst>
                  <a:path w="517" h="17">
                    <a:moveTo>
                      <a:pt x="3" y="10"/>
                    </a:moveTo>
                    <a:lnTo>
                      <a:pt x="317" y="0"/>
                    </a:lnTo>
                    <a:lnTo>
                      <a:pt x="517" y="0"/>
                    </a:lnTo>
                    <a:lnTo>
                      <a:pt x="0" y="17"/>
                    </a:lnTo>
                    <a:lnTo>
                      <a:pt x="1" y="13"/>
                    </a:lnTo>
                    <a:lnTo>
                      <a:pt x="3" y="1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182"/>
              <p:cNvSpPr/>
              <p:nvPr/>
            </p:nvSpPr>
            <p:spPr bwMode="auto">
              <a:xfrm>
                <a:off x="1077" y="2617"/>
                <a:ext cx="88" cy="3"/>
              </a:xfrm>
              <a:custGeom>
                <a:avLst/>
                <a:gdLst>
                  <a:gd name="T0" fmla="*/ 3 w 618"/>
                  <a:gd name="T1" fmla="*/ 13 h 20"/>
                  <a:gd name="T2" fmla="*/ 419 w 618"/>
                  <a:gd name="T3" fmla="*/ 0 h 20"/>
                  <a:gd name="T4" fmla="*/ 618 w 618"/>
                  <a:gd name="T5" fmla="*/ 0 h 20"/>
                  <a:gd name="T6" fmla="*/ 0 w 618"/>
                  <a:gd name="T7" fmla="*/ 20 h 20"/>
                  <a:gd name="T8" fmla="*/ 2 w 618"/>
                  <a:gd name="T9" fmla="*/ 17 h 20"/>
                  <a:gd name="T10" fmla="*/ 3 w 618"/>
                  <a:gd name="T11" fmla="*/ 13 h 20"/>
                </a:gdLst>
                <a:ahLst/>
                <a:cxnLst>
                  <a:cxn ang="0">
                    <a:pos x="T0" y="T1"/>
                  </a:cxn>
                  <a:cxn ang="0">
                    <a:pos x="T2" y="T3"/>
                  </a:cxn>
                  <a:cxn ang="0">
                    <a:pos x="T4" y="T5"/>
                  </a:cxn>
                  <a:cxn ang="0">
                    <a:pos x="T6" y="T7"/>
                  </a:cxn>
                  <a:cxn ang="0">
                    <a:pos x="T8" y="T9"/>
                  </a:cxn>
                  <a:cxn ang="0">
                    <a:pos x="T10" y="T11"/>
                  </a:cxn>
                </a:cxnLst>
                <a:rect l="0" t="0" r="r" b="b"/>
                <a:pathLst>
                  <a:path w="618" h="20">
                    <a:moveTo>
                      <a:pt x="3" y="13"/>
                    </a:moveTo>
                    <a:lnTo>
                      <a:pt x="419" y="0"/>
                    </a:lnTo>
                    <a:lnTo>
                      <a:pt x="618" y="0"/>
                    </a:lnTo>
                    <a:lnTo>
                      <a:pt x="0" y="20"/>
                    </a:lnTo>
                    <a:lnTo>
                      <a:pt x="2" y="17"/>
                    </a:lnTo>
                    <a:lnTo>
                      <a:pt x="3" y="1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183"/>
              <p:cNvSpPr/>
              <p:nvPr/>
            </p:nvSpPr>
            <p:spPr bwMode="auto">
              <a:xfrm>
                <a:off x="1077" y="2617"/>
                <a:ext cx="102" cy="3"/>
              </a:xfrm>
              <a:custGeom>
                <a:avLst/>
                <a:gdLst>
                  <a:gd name="T0" fmla="*/ 3 w 719"/>
                  <a:gd name="T1" fmla="*/ 17 h 23"/>
                  <a:gd name="T2" fmla="*/ 520 w 719"/>
                  <a:gd name="T3" fmla="*/ 0 h 23"/>
                  <a:gd name="T4" fmla="*/ 719 w 719"/>
                  <a:gd name="T5" fmla="*/ 0 h 23"/>
                  <a:gd name="T6" fmla="*/ 0 w 719"/>
                  <a:gd name="T7" fmla="*/ 23 h 23"/>
                  <a:gd name="T8" fmla="*/ 1 w 719"/>
                  <a:gd name="T9" fmla="*/ 20 h 23"/>
                  <a:gd name="T10" fmla="*/ 3 w 719"/>
                  <a:gd name="T11" fmla="*/ 17 h 23"/>
                </a:gdLst>
                <a:ahLst/>
                <a:cxnLst>
                  <a:cxn ang="0">
                    <a:pos x="T0" y="T1"/>
                  </a:cxn>
                  <a:cxn ang="0">
                    <a:pos x="T2" y="T3"/>
                  </a:cxn>
                  <a:cxn ang="0">
                    <a:pos x="T4" y="T5"/>
                  </a:cxn>
                  <a:cxn ang="0">
                    <a:pos x="T6" y="T7"/>
                  </a:cxn>
                  <a:cxn ang="0">
                    <a:pos x="T8" y="T9"/>
                  </a:cxn>
                  <a:cxn ang="0">
                    <a:pos x="T10" y="T11"/>
                  </a:cxn>
                </a:cxnLst>
                <a:rect l="0" t="0" r="r" b="b"/>
                <a:pathLst>
                  <a:path w="719" h="23">
                    <a:moveTo>
                      <a:pt x="3" y="17"/>
                    </a:moveTo>
                    <a:lnTo>
                      <a:pt x="520" y="0"/>
                    </a:lnTo>
                    <a:lnTo>
                      <a:pt x="719" y="0"/>
                    </a:lnTo>
                    <a:lnTo>
                      <a:pt x="0" y="23"/>
                    </a:lnTo>
                    <a:lnTo>
                      <a:pt x="1" y="20"/>
                    </a:lnTo>
                    <a:lnTo>
                      <a:pt x="3" y="1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184"/>
              <p:cNvSpPr/>
              <p:nvPr/>
            </p:nvSpPr>
            <p:spPr bwMode="auto">
              <a:xfrm>
                <a:off x="1076" y="2617"/>
                <a:ext cx="118" cy="4"/>
              </a:xfrm>
              <a:custGeom>
                <a:avLst/>
                <a:gdLst>
                  <a:gd name="T0" fmla="*/ 2 w 820"/>
                  <a:gd name="T1" fmla="*/ 20 h 27"/>
                  <a:gd name="T2" fmla="*/ 620 w 820"/>
                  <a:gd name="T3" fmla="*/ 0 h 27"/>
                  <a:gd name="T4" fmla="*/ 820 w 820"/>
                  <a:gd name="T5" fmla="*/ 0 h 27"/>
                  <a:gd name="T6" fmla="*/ 0 w 820"/>
                  <a:gd name="T7" fmla="*/ 27 h 27"/>
                  <a:gd name="T8" fmla="*/ 1 w 820"/>
                  <a:gd name="T9" fmla="*/ 23 h 27"/>
                  <a:gd name="T10" fmla="*/ 2 w 820"/>
                  <a:gd name="T11" fmla="*/ 20 h 27"/>
                </a:gdLst>
                <a:ahLst/>
                <a:cxnLst>
                  <a:cxn ang="0">
                    <a:pos x="T0" y="T1"/>
                  </a:cxn>
                  <a:cxn ang="0">
                    <a:pos x="T2" y="T3"/>
                  </a:cxn>
                  <a:cxn ang="0">
                    <a:pos x="T4" y="T5"/>
                  </a:cxn>
                  <a:cxn ang="0">
                    <a:pos x="T6" y="T7"/>
                  </a:cxn>
                  <a:cxn ang="0">
                    <a:pos x="T8" y="T9"/>
                  </a:cxn>
                  <a:cxn ang="0">
                    <a:pos x="T10" y="T11"/>
                  </a:cxn>
                </a:cxnLst>
                <a:rect l="0" t="0" r="r" b="b"/>
                <a:pathLst>
                  <a:path w="820" h="27">
                    <a:moveTo>
                      <a:pt x="2" y="20"/>
                    </a:moveTo>
                    <a:lnTo>
                      <a:pt x="620" y="0"/>
                    </a:lnTo>
                    <a:lnTo>
                      <a:pt x="820" y="0"/>
                    </a:lnTo>
                    <a:lnTo>
                      <a:pt x="0" y="27"/>
                    </a:lnTo>
                    <a:lnTo>
                      <a:pt x="1" y="23"/>
                    </a:lnTo>
                    <a:lnTo>
                      <a:pt x="2" y="2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185"/>
              <p:cNvSpPr/>
              <p:nvPr/>
            </p:nvSpPr>
            <p:spPr bwMode="auto">
              <a:xfrm>
                <a:off x="1076" y="2617"/>
                <a:ext cx="132" cy="4"/>
              </a:xfrm>
              <a:custGeom>
                <a:avLst/>
                <a:gdLst>
                  <a:gd name="T0" fmla="*/ 2 w 921"/>
                  <a:gd name="T1" fmla="*/ 23 h 30"/>
                  <a:gd name="T2" fmla="*/ 721 w 921"/>
                  <a:gd name="T3" fmla="*/ 0 h 30"/>
                  <a:gd name="T4" fmla="*/ 921 w 921"/>
                  <a:gd name="T5" fmla="*/ 0 h 30"/>
                  <a:gd name="T6" fmla="*/ 0 w 921"/>
                  <a:gd name="T7" fmla="*/ 30 h 30"/>
                  <a:gd name="T8" fmla="*/ 0 w 921"/>
                  <a:gd name="T9" fmla="*/ 29 h 30"/>
                  <a:gd name="T10" fmla="*/ 1 w 921"/>
                  <a:gd name="T11" fmla="*/ 26 h 30"/>
                  <a:gd name="T12" fmla="*/ 2 w 92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921" h="30">
                    <a:moveTo>
                      <a:pt x="2" y="23"/>
                    </a:moveTo>
                    <a:lnTo>
                      <a:pt x="721" y="0"/>
                    </a:lnTo>
                    <a:lnTo>
                      <a:pt x="921" y="0"/>
                    </a:lnTo>
                    <a:lnTo>
                      <a:pt x="0" y="30"/>
                    </a:lnTo>
                    <a:lnTo>
                      <a:pt x="0" y="29"/>
                    </a:lnTo>
                    <a:lnTo>
                      <a:pt x="1" y="26"/>
                    </a:lnTo>
                    <a:lnTo>
                      <a:pt x="2" y="2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186"/>
              <p:cNvSpPr/>
              <p:nvPr/>
            </p:nvSpPr>
            <p:spPr bwMode="auto">
              <a:xfrm>
                <a:off x="1076" y="2617"/>
                <a:ext cx="146" cy="5"/>
              </a:xfrm>
              <a:custGeom>
                <a:avLst/>
                <a:gdLst>
                  <a:gd name="T0" fmla="*/ 2 w 1022"/>
                  <a:gd name="T1" fmla="*/ 27 h 33"/>
                  <a:gd name="T2" fmla="*/ 822 w 1022"/>
                  <a:gd name="T3" fmla="*/ 0 h 33"/>
                  <a:gd name="T4" fmla="*/ 1022 w 1022"/>
                  <a:gd name="T5" fmla="*/ 0 h 33"/>
                  <a:gd name="T6" fmla="*/ 0 w 1022"/>
                  <a:gd name="T7" fmla="*/ 33 h 33"/>
                  <a:gd name="T8" fmla="*/ 1 w 1022"/>
                  <a:gd name="T9" fmla="*/ 29 h 33"/>
                  <a:gd name="T10" fmla="*/ 2 w 1022"/>
                  <a:gd name="T11" fmla="*/ 27 h 33"/>
                </a:gdLst>
                <a:ahLst/>
                <a:cxnLst>
                  <a:cxn ang="0">
                    <a:pos x="T0" y="T1"/>
                  </a:cxn>
                  <a:cxn ang="0">
                    <a:pos x="T2" y="T3"/>
                  </a:cxn>
                  <a:cxn ang="0">
                    <a:pos x="T4" y="T5"/>
                  </a:cxn>
                  <a:cxn ang="0">
                    <a:pos x="T6" y="T7"/>
                  </a:cxn>
                  <a:cxn ang="0">
                    <a:pos x="T8" y="T9"/>
                  </a:cxn>
                  <a:cxn ang="0">
                    <a:pos x="T10" y="T11"/>
                  </a:cxn>
                </a:cxnLst>
                <a:rect l="0" t="0" r="r" b="b"/>
                <a:pathLst>
                  <a:path w="1022" h="33">
                    <a:moveTo>
                      <a:pt x="2" y="27"/>
                    </a:moveTo>
                    <a:lnTo>
                      <a:pt x="822" y="0"/>
                    </a:lnTo>
                    <a:lnTo>
                      <a:pt x="1022" y="0"/>
                    </a:lnTo>
                    <a:lnTo>
                      <a:pt x="0" y="33"/>
                    </a:lnTo>
                    <a:lnTo>
                      <a:pt x="1" y="29"/>
                    </a:lnTo>
                    <a:lnTo>
                      <a:pt x="2" y="2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187"/>
              <p:cNvSpPr/>
              <p:nvPr/>
            </p:nvSpPr>
            <p:spPr bwMode="auto">
              <a:xfrm>
                <a:off x="1076" y="2617"/>
                <a:ext cx="160" cy="5"/>
              </a:xfrm>
              <a:custGeom>
                <a:avLst/>
                <a:gdLst>
                  <a:gd name="T0" fmla="*/ 2 w 1122"/>
                  <a:gd name="T1" fmla="*/ 30 h 37"/>
                  <a:gd name="T2" fmla="*/ 923 w 1122"/>
                  <a:gd name="T3" fmla="*/ 0 h 37"/>
                  <a:gd name="T4" fmla="*/ 1122 w 1122"/>
                  <a:gd name="T5" fmla="*/ 0 h 37"/>
                  <a:gd name="T6" fmla="*/ 0 w 1122"/>
                  <a:gd name="T7" fmla="*/ 37 h 37"/>
                  <a:gd name="T8" fmla="*/ 1 w 1122"/>
                  <a:gd name="T9" fmla="*/ 33 h 37"/>
                  <a:gd name="T10" fmla="*/ 2 w 1122"/>
                  <a:gd name="T11" fmla="*/ 30 h 37"/>
                </a:gdLst>
                <a:ahLst/>
                <a:cxnLst>
                  <a:cxn ang="0">
                    <a:pos x="T0" y="T1"/>
                  </a:cxn>
                  <a:cxn ang="0">
                    <a:pos x="T2" y="T3"/>
                  </a:cxn>
                  <a:cxn ang="0">
                    <a:pos x="T4" y="T5"/>
                  </a:cxn>
                  <a:cxn ang="0">
                    <a:pos x="T6" y="T7"/>
                  </a:cxn>
                  <a:cxn ang="0">
                    <a:pos x="T8" y="T9"/>
                  </a:cxn>
                  <a:cxn ang="0">
                    <a:pos x="T10" y="T11"/>
                  </a:cxn>
                </a:cxnLst>
                <a:rect l="0" t="0" r="r" b="b"/>
                <a:pathLst>
                  <a:path w="1122" h="37">
                    <a:moveTo>
                      <a:pt x="2" y="30"/>
                    </a:moveTo>
                    <a:lnTo>
                      <a:pt x="923" y="0"/>
                    </a:lnTo>
                    <a:lnTo>
                      <a:pt x="1122" y="0"/>
                    </a:lnTo>
                    <a:lnTo>
                      <a:pt x="0" y="37"/>
                    </a:lnTo>
                    <a:lnTo>
                      <a:pt x="1" y="33"/>
                    </a:lnTo>
                    <a:lnTo>
                      <a:pt x="2" y="30"/>
                    </a:lnTo>
                    <a:close/>
                  </a:path>
                </a:pathLst>
              </a:custGeom>
              <a:solidFill>
                <a:srgbClr val="EDF2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188"/>
              <p:cNvSpPr/>
              <p:nvPr/>
            </p:nvSpPr>
            <p:spPr bwMode="auto">
              <a:xfrm>
                <a:off x="1076" y="2617"/>
                <a:ext cx="175" cy="6"/>
              </a:xfrm>
              <a:custGeom>
                <a:avLst/>
                <a:gdLst>
                  <a:gd name="T0" fmla="*/ 2 w 1223"/>
                  <a:gd name="T1" fmla="*/ 33 h 39"/>
                  <a:gd name="T2" fmla="*/ 1024 w 1223"/>
                  <a:gd name="T3" fmla="*/ 0 h 39"/>
                  <a:gd name="T4" fmla="*/ 1223 w 1223"/>
                  <a:gd name="T5" fmla="*/ 0 h 39"/>
                  <a:gd name="T6" fmla="*/ 0 w 1223"/>
                  <a:gd name="T7" fmla="*/ 39 h 39"/>
                  <a:gd name="T8" fmla="*/ 1 w 1223"/>
                  <a:gd name="T9" fmla="*/ 37 h 39"/>
                  <a:gd name="T10" fmla="*/ 2 w 1223"/>
                  <a:gd name="T11" fmla="*/ 33 h 39"/>
                </a:gdLst>
                <a:ahLst/>
                <a:cxnLst>
                  <a:cxn ang="0">
                    <a:pos x="T0" y="T1"/>
                  </a:cxn>
                  <a:cxn ang="0">
                    <a:pos x="T2" y="T3"/>
                  </a:cxn>
                  <a:cxn ang="0">
                    <a:pos x="T4" y="T5"/>
                  </a:cxn>
                  <a:cxn ang="0">
                    <a:pos x="T6" y="T7"/>
                  </a:cxn>
                  <a:cxn ang="0">
                    <a:pos x="T8" y="T9"/>
                  </a:cxn>
                  <a:cxn ang="0">
                    <a:pos x="T10" y="T11"/>
                  </a:cxn>
                </a:cxnLst>
                <a:rect l="0" t="0" r="r" b="b"/>
                <a:pathLst>
                  <a:path w="1223" h="39">
                    <a:moveTo>
                      <a:pt x="2" y="33"/>
                    </a:moveTo>
                    <a:lnTo>
                      <a:pt x="1024" y="0"/>
                    </a:lnTo>
                    <a:lnTo>
                      <a:pt x="1223" y="0"/>
                    </a:lnTo>
                    <a:lnTo>
                      <a:pt x="0" y="39"/>
                    </a:lnTo>
                    <a:lnTo>
                      <a:pt x="1" y="37"/>
                    </a:lnTo>
                    <a:lnTo>
                      <a:pt x="2" y="33"/>
                    </a:lnTo>
                    <a:close/>
                  </a:path>
                </a:pathLst>
              </a:custGeom>
              <a:solidFill>
                <a:srgbClr val="E4EA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189"/>
              <p:cNvSpPr/>
              <p:nvPr/>
            </p:nvSpPr>
            <p:spPr bwMode="auto">
              <a:xfrm>
                <a:off x="1076" y="2617"/>
                <a:ext cx="189" cy="6"/>
              </a:xfrm>
              <a:custGeom>
                <a:avLst/>
                <a:gdLst>
                  <a:gd name="T0" fmla="*/ 1 w 1322"/>
                  <a:gd name="T1" fmla="*/ 37 h 42"/>
                  <a:gd name="T2" fmla="*/ 1123 w 1322"/>
                  <a:gd name="T3" fmla="*/ 0 h 42"/>
                  <a:gd name="T4" fmla="*/ 1322 w 1322"/>
                  <a:gd name="T5" fmla="*/ 0 h 42"/>
                  <a:gd name="T6" fmla="*/ 0 w 1322"/>
                  <a:gd name="T7" fmla="*/ 42 h 42"/>
                  <a:gd name="T8" fmla="*/ 0 w 1322"/>
                  <a:gd name="T9" fmla="*/ 39 h 42"/>
                  <a:gd name="T10" fmla="*/ 1 w 1322"/>
                  <a:gd name="T11" fmla="*/ 37 h 42"/>
                </a:gdLst>
                <a:ahLst/>
                <a:cxnLst>
                  <a:cxn ang="0">
                    <a:pos x="T0" y="T1"/>
                  </a:cxn>
                  <a:cxn ang="0">
                    <a:pos x="T2" y="T3"/>
                  </a:cxn>
                  <a:cxn ang="0">
                    <a:pos x="T4" y="T5"/>
                  </a:cxn>
                  <a:cxn ang="0">
                    <a:pos x="T6" y="T7"/>
                  </a:cxn>
                  <a:cxn ang="0">
                    <a:pos x="T8" y="T9"/>
                  </a:cxn>
                  <a:cxn ang="0">
                    <a:pos x="T10" y="T11"/>
                  </a:cxn>
                </a:cxnLst>
                <a:rect l="0" t="0" r="r" b="b"/>
                <a:pathLst>
                  <a:path w="1322" h="42">
                    <a:moveTo>
                      <a:pt x="1" y="37"/>
                    </a:moveTo>
                    <a:lnTo>
                      <a:pt x="1123" y="0"/>
                    </a:lnTo>
                    <a:lnTo>
                      <a:pt x="1322" y="0"/>
                    </a:lnTo>
                    <a:lnTo>
                      <a:pt x="0" y="42"/>
                    </a:lnTo>
                    <a:lnTo>
                      <a:pt x="0" y="39"/>
                    </a:lnTo>
                    <a:lnTo>
                      <a:pt x="1" y="37"/>
                    </a:lnTo>
                    <a:close/>
                  </a:path>
                </a:pathLst>
              </a:custGeom>
              <a:solidFill>
                <a:srgbClr val="DBE2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190"/>
              <p:cNvSpPr/>
              <p:nvPr/>
            </p:nvSpPr>
            <p:spPr bwMode="auto">
              <a:xfrm>
                <a:off x="1076" y="2617"/>
                <a:ext cx="203" cy="7"/>
              </a:xfrm>
              <a:custGeom>
                <a:avLst/>
                <a:gdLst>
                  <a:gd name="T0" fmla="*/ 1 w 1423"/>
                  <a:gd name="T1" fmla="*/ 39 h 46"/>
                  <a:gd name="T2" fmla="*/ 1224 w 1423"/>
                  <a:gd name="T3" fmla="*/ 0 h 46"/>
                  <a:gd name="T4" fmla="*/ 1423 w 1423"/>
                  <a:gd name="T5" fmla="*/ 0 h 46"/>
                  <a:gd name="T6" fmla="*/ 0 w 1423"/>
                  <a:gd name="T7" fmla="*/ 46 h 46"/>
                  <a:gd name="T8" fmla="*/ 1 w 1423"/>
                  <a:gd name="T9" fmla="*/ 42 h 46"/>
                  <a:gd name="T10" fmla="*/ 1 w 1423"/>
                  <a:gd name="T11" fmla="*/ 39 h 46"/>
                </a:gdLst>
                <a:ahLst/>
                <a:cxnLst>
                  <a:cxn ang="0">
                    <a:pos x="T0" y="T1"/>
                  </a:cxn>
                  <a:cxn ang="0">
                    <a:pos x="T2" y="T3"/>
                  </a:cxn>
                  <a:cxn ang="0">
                    <a:pos x="T4" y="T5"/>
                  </a:cxn>
                  <a:cxn ang="0">
                    <a:pos x="T6" y="T7"/>
                  </a:cxn>
                  <a:cxn ang="0">
                    <a:pos x="T8" y="T9"/>
                  </a:cxn>
                  <a:cxn ang="0">
                    <a:pos x="T10" y="T11"/>
                  </a:cxn>
                </a:cxnLst>
                <a:rect l="0" t="0" r="r" b="b"/>
                <a:pathLst>
                  <a:path w="1423" h="46">
                    <a:moveTo>
                      <a:pt x="1" y="39"/>
                    </a:moveTo>
                    <a:lnTo>
                      <a:pt x="1224" y="0"/>
                    </a:lnTo>
                    <a:lnTo>
                      <a:pt x="1423" y="0"/>
                    </a:lnTo>
                    <a:lnTo>
                      <a:pt x="0" y="46"/>
                    </a:lnTo>
                    <a:lnTo>
                      <a:pt x="1" y="42"/>
                    </a:lnTo>
                    <a:lnTo>
                      <a:pt x="1" y="39"/>
                    </a:lnTo>
                    <a:close/>
                  </a:path>
                </a:pathLst>
              </a:custGeom>
              <a:solidFill>
                <a:srgbClr val="D2DA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191"/>
              <p:cNvSpPr/>
              <p:nvPr/>
            </p:nvSpPr>
            <p:spPr bwMode="auto">
              <a:xfrm>
                <a:off x="1075" y="2617"/>
                <a:ext cx="218" cy="7"/>
              </a:xfrm>
              <a:custGeom>
                <a:avLst/>
                <a:gdLst>
                  <a:gd name="T0" fmla="*/ 3 w 1525"/>
                  <a:gd name="T1" fmla="*/ 42 h 49"/>
                  <a:gd name="T2" fmla="*/ 1325 w 1525"/>
                  <a:gd name="T3" fmla="*/ 0 h 49"/>
                  <a:gd name="T4" fmla="*/ 1525 w 1525"/>
                  <a:gd name="T5" fmla="*/ 0 h 49"/>
                  <a:gd name="T6" fmla="*/ 0 w 1525"/>
                  <a:gd name="T7" fmla="*/ 49 h 49"/>
                  <a:gd name="T8" fmla="*/ 2 w 1525"/>
                  <a:gd name="T9" fmla="*/ 46 h 49"/>
                  <a:gd name="T10" fmla="*/ 3 w 1525"/>
                  <a:gd name="T11" fmla="*/ 42 h 49"/>
                </a:gdLst>
                <a:ahLst/>
                <a:cxnLst>
                  <a:cxn ang="0">
                    <a:pos x="T0" y="T1"/>
                  </a:cxn>
                  <a:cxn ang="0">
                    <a:pos x="T2" y="T3"/>
                  </a:cxn>
                  <a:cxn ang="0">
                    <a:pos x="T4" y="T5"/>
                  </a:cxn>
                  <a:cxn ang="0">
                    <a:pos x="T6" y="T7"/>
                  </a:cxn>
                  <a:cxn ang="0">
                    <a:pos x="T8" y="T9"/>
                  </a:cxn>
                  <a:cxn ang="0">
                    <a:pos x="T10" y="T11"/>
                  </a:cxn>
                </a:cxnLst>
                <a:rect l="0" t="0" r="r" b="b"/>
                <a:pathLst>
                  <a:path w="1525" h="49">
                    <a:moveTo>
                      <a:pt x="3" y="42"/>
                    </a:moveTo>
                    <a:lnTo>
                      <a:pt x="1325" y="0"/>
                    </a:lnTo>
                    <a:lnTo>
                      <a:pt x="1525" y="0"/>
                    </a:lnTo>
                    <a:lnTo>
                      <a:pt x="0" y="49"/>
                    </a:lnTo>
                    <a:lnTo>
                      <a:pt x="2" y="46"/>
                    </a:lnTo>
                    <a:lnTo>
                      <a:pt x="3" y="42"/>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192"/>
              <p:cNvSpPr/>
              <p:nvPr/>
            </p:nvSpPr>
            <p:spPr bwMode="auto">
              <a:xfrm>
                <a:off x="1075" y="2617"/>
                <a:ext cx="226" cy="8"/>
              </a:xfrm>
              <a:custGeom>
                <a:avLst/>
                <a:gdLst>
                  <a:gd name="T0" fmla="*/ 2 w 1576"/>
                  <a:gd name="T1" fmla="*/ 46 h 52"/>
                  <a:gd name="T2" fmla="*/ 1425 w 1576"/>
                  <a:gd name="T3" fmla="*/ 0 h 52"/>
                  <a:gd name="T4" fmla="*/ 1576 w 1576"/>
                  <a:gd name="T5" fmla="*/ 0 h 52"/>
                  <a:gd name="T6" fmla="*/ 1575 w 1576"/>
                  <a:gd name="T7" fmla="*/ 0 h 52"/>
                  <a:gd name="T8" fmla="*/ 1574 w 1576"/>
                  <a:gd name="T9" fmla="*/ 1 h 52"/>
                  <a:gd name="T10" fmla="*/ 0 w 1576"/>
                  <a:gd name="T11" fmla="*/ 52 h 52"/>
                  <a:gd name="T12" fmla="*/ 0 w 1576"/>
                  <a:gd name="T13" fmla="*/ 49 h 52"/>
                  <a:gd name="T14" fmla="*/ 2 w 1576"/>
                  <a:gd name="T15" fmla="*/ 4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52">
                    <a:moveTo>
                      <a:pt x="2" y="46"/>
                    </a:moveTo>
                    <a:lnTo>
                      <a:pt x="1425" y="0"/>
                    </a:lnTo>
                    <a:lnTo>
                      <a:pt x="1576" y="0"/>
                    </a:lnTo>
                    <a:lnTo>
                      <a:pt x="1575" y="0"/>
                    </a:lnTo>
                    <a:lnTo>
                      <a:pt x="1574" y="1"/>
                    </a:lnTo>
                    <a:lnTo>
                      <a:pt x="0" y="52"/>
                    </a:lnTo>
                    <a:lnTo>
                      <a:pt x="0" y="49"/>
                    </a:lnTo>
                    <a:lnTo>
                      <a:pt x="2" y="46"/>
                    </a:lnTo>
                    <a:close/>
                  </a:path>
                </a:pathLst>
              </a:custGeom>
              <a:solidFill>
                <a:srgbClr val="C0C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193"/>
              <p:cNvSpPr/>
              <p:nvPr/>
            </p:nvSpPr>
            <p:spPr bwMode="auto">
              <a:xfrm>
                <a:off x="1075" y="2617"/>
                <a:ext cx="226" cy="8"/>
              </a:xfrm>
              <a:custGeom>
                <a:avLst/>
                <a:gdLst>
                  <a:gd name="T0" fmla="*/ 1 w 1577"/>
                  <a:gd name="T1" fmla="*/ 49 h 56"/>
                  <a:gd name="T2" fmla="*/ 1526 w 1577"/>
                  <a:gd name="T3" fmla="*/ 0 h 56"/>
                  <a:gd name="T4" fmla="*/ 1577 w 1577"/>
                  <a:gd name="T5" fmla="*/ 0 h 56"/>
                  <a:gd name="T6" fmla="*/ 1575 w 1577"/>
                  <a:gd name="T7" fmla="*/ 1 h 56"/>
                  <a:gd name="T8" fmla="*/ 1569 w 1577"/>
                  <a:gd name="T9" fmla="*/ 4 h 56"/>
                  <a:gd name="T10" fmla="*/ 0 w 1577"/>
                  <a:gd name="T11" fmla="*/ 56 h 56"/>
                  <a:gd name="T12" fmla="*/ 1 w 1577"/>
                  <a:gd name="T13" fmla="*/ 52 h 56"/>
                  <a:gd name="T14" fmla="*/ 1 w 1577"/>
                  <a:gd name="T15" fmla="*/ 4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56">
                    <a:moveTo>
                      <a:pt x="1" y="49"/>
                    </a:moveTo>
                    <a:lnTo>
                      <a:pt x="1526" y="0"/>
                    </a:lnTo>
                    <a:lnTo>
                      <a:pt x="1577" y="0"/>
                    </a:lnTo>
                    <a:lnTo>
                      <a:pt x="1575" y="1"/>
                    </a:lnTo>
                    <a:lnTo>
                      <a:pt x="1569" y="4"/>
                    </a:lnTo>
                    <a:lnTo>
                      <a:pt x="0" y="56"/>
                    </a:lnTo>
                    <a:lnTo>
                      <a:pt x="1" y="52"/>
                    </a:lnTo>
                    <a:lnTo>
                      <a:pt x="1" y="49"/>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194"/>
              <p:cNvSpPr/>
              <p:nvPr/>
            </p:nvSpPr>
            <p:spPr bwMode="auto">
              <a:xfrm>
                <a:off x="1075" y="2617"/>
                <a:ext cx="225" cy="9"/>
              </a:xfrm>
              <a:custGeom>
                <a:avLst/>
                <a:gdLst>
                  <a:gd name="T0" fmla="*/ 1 w 1575"/>
                  <a:gd name="T1" fmla="*/ 51 h 58"/>
                  <a:gd name="T2" fmla="*/ 1575 w 1575"/>
                  <a:gd name="T3" fmla="*/ 0 h 58"/>
                  <a:gd name="T4" fmla="*/ 1570 w 1575"/>
                  <a:gd name="T5" fmla="*/ 3 h 58"/>
                  <a:gd name="T6" fmla="*/ 1564 w 1575"/>
                  <a:gd name="T7" fmla="*/ 7 h 58"/>
                  <a:gd name="T8" fmla="*/ 0 w 1575"/>
                  <a:gd name="T9" fmla="*/ 58 h 58"/>
                  <a:gd name="T10" fmla="*/ 0 w 1575"/>
                  <a:gd name="T11" fmla="*/ 55 h 58"/>
                  <a:gd name="T12" fmla="*/ 1 w 1575"/>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75" h="58">
                    <a:moveTo>
                      <a:pt x="1" y="51"/>
                    </a:moveTo>
                    <a:lnTo>
                      <a:pt x="1575" y="0"/>
                    </a:lnTo>
                    <a:lnTo>
                      <a:pt x="1570" y="3"/>
                    </a:lnTo>
                    <a:lnTo>
                      <a:pt x="1564" y="7"/>
                    </a:lnTo>
                    <a:lnTo>
                      <a:pt x="0" y="58"/>
                    </a:lnTo>
                    <a:lnTo>
                      <a:pt x="0" y="55"/>
                    </a:lnTo>
                    <a:lnTo>
                      <a:pt x="1" y="51"/>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195"/>
              <p:cNvSpPr/>
              <p:nvPr/>
            </p:nvSpPr>
            <p:spPr bwMode="auto">
              <a:xfrm>
                <a:off x="1075" y="2618"/>
                <a:ext cx="224" cy="8"/>
              </a:xfrm>
              <a:custGeom>
                <a:avLst/>
                <a:gdLst>
                  <a:gd name="T0" fmla="*/ 1 w 1570"/>
                  <a:gd name="T1" fmla="*/ 52 h 59"/>
                  <a:gd name="T2" fmla="*/ 1570 w 1570"/>
                  <a:gd name="T3" fmla="*/ 0 h 59"/>
                  <a:gd name="T4" fmla="*/ 1566 w 1570"/>
                  <a:gd name="T5" fmla="*/ 4 h 59"/>
                  <a:gd name="T6" fmla="*/ 1559 w 1570"/>
                  <a:gd name="T7" fmla="*/ 8 h 59"/>
                  <a:gd name="T8" fmla="*/ 0 w 1570"/>
                  <a:gd name="T9" fmla="*/ 59 h 59"/>
                  <a:gd name="T10" fmla="*/ 1 w 1570"/>
                  <a:gd name="T11" fmla="*/ 55 h 59"/>
                  <a:gd name="T12" fmla="*/ 1 w 1570"/>
                  <a:gd name="T13" fmla="*/ 52 h 59"/>
                </a:gdLst>
                <a:ahLst/>
                <a:cxnLst>
                  <a:cxn ang="0">
                    <a:pos x="T0" y="T1"/>
                  </a:cxn>
                  <a:cxn ang="0">
                    <a:pos x="T2" y="T3"/>
                  </a:cxn>
                  <a:cxn ang="0">
                    <a:pos x="T4" y="T5"/>
                  </a:cxn>
                  <a:cxn ang="0">
                    <a:pos x="T6" y="T7"/>
                  </a:cxn>
                  <a:cxn ang="0">
                    <a:pos x="T8" y="T9"/>
                  </a:cxn>
                  <a:cxn ang="0">
                    <a:pos x="T10" y="T11"/>
                  </a:cxn>
                  <a:cxn ang="0">
                    <a:pos x="T12" y="T13"/>
                  </a:cxn>
                </a:cxnLst>
                <a:rect l="0" t="0" r="r" b="b"/>
                <a:pathLst>
                  <a:path w="1570" h="59">
                    <a:moveTo>
                      <a:pt x="1" y="52"/>
                    </a:moveTo>
                    <a:lnTo>
                      <a:pt x="1570" y="0"/>
                    </a:lnTo>
                    <a:lnTo>
                      <a:pt x="1566" y="4"/>
                    </a:lnTo>
                    <a:lnTo>
                      <a:pt x="1559" y="8"/>
                    </a:lnTo>
                    <a:lnTo>
                      <a:pt x="0" y="59"/>
                    </a:lnTo>
                    <a:lnTo>
                      <a:pt x="1" y="55"/>
                    </a:lnTo>
                    <a:lnTo>
                      <a:pt x="1" y="52"/>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196"/>
              <p:cNvSpPr/>
              <p:nvPr/>
            </p:nvSpPr>
            <p:spPr bwMode="auto">
              <a:xfrm>
                <a:off x="1075" y="2618"/>
                <a:ext cx="224" cy="9"/>
              </a:xfrm>
              <a:custGeom>
                <a:avLst/>
                <a:gdLst>
                  <a:gd name="T0" fmla="*/ 1 w 1565"/>
                  <a:gd name="T1" fmla="*/ 51 h 58"/>
                  <a:gd name="T2" fmla="*/ 1565 w 1565"/>
                  <a:gd name="T3" fmla="*/ 0 h 58"/>
                  <a:gd name="T4" fmla="*/ 1559 w 1565"/>
                  <a:gd name="T5" fmla="*/ 3 h 58"/>
                  <a:gd name="T6" fmla="*/ 1551 w 1565"/>
                  <a:gd name="T7" fmla="*/ 7 h 58"/>
                  <a:gd name="T8" fmla="*/ 0 w 1565"/>
                  <a:gd name="T9" fmla="*/ 58 h 58"/>
                  <a:gd name="T10" fmla="*/ 0 w 1565"/>
                  <a:gd name="T11" fmla="*/ 55 h 58"/>
                  <a:gd name="T12" fmla="*/ 1 w 1565"/>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65" h="58">
                    <a:moveTo>
                      <a:pt x="1" y="51"/>
                    </a:moveTo>
                    <a:lnTo>
                      <a:pt x="1565" y="0"/>
                    </a:lnTo>
                    <a:lnTo>
                      <a:pt x="1559" y="3"/>
                    </a:lnTo>
                    <a:lnTo>
                      <a:pt x="1551" y="7"/>
                    </a:lnTo>
                    <a:lnTo>
                      <a:pt x="0" y="58"/>
                    </a:lnTo>
                    <a:lnTo>
                      <a:pt x="0" y="55"/>
                    </a:lnTo>
                    <a:lnTo>
                      <a:pt x="1" y="51"/>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197"/>
              <p:cNvSpPr/>
              <p:nvPr/>
            </p:nvSpPr>
            <p:spPr bwMode="auto">
              <a:xfrm>
                <a:off x="1075" y="2619"/>
                <a:ext cx="223" cy="8"/>
              </a:xfrm>
              <a:custGeom>
                <a:avLst/>
                <a:gdLst>
                  <a:gd name="T0" fmla="*/ 0 w 1559"/>
                  <a:gd name="T1" fmla="*/ 51 h 57"/>
                  <a:gd name="T2" fmla="*/ 1559 w 1559"/>
                  <a:gd name="T3" fmla="*/ 0 h 57"/>
                  <a:gd name="T4" fmla="*/ 1552 w 1559"/>
                  <a:gd name="T5" fmla="*/ 3 h 57"/>
                  <a:gd name="T6" fmla="*/ 1545 w 1559"/>
                  <a:gd name="T7" fmla="*/ 7 h 57"/>
                  <a:gd name="T8" fmla="*/ 0 w 1559"/>
                  <a:gd name="T9" fmla="*/ 57 h 57"/>
                  <a:gd name="T10" fmla="*/ 0 w 1559"/>
                  <a:gd name="T11" fmla="*/ 54 h 57"/>
                  <a:gd name="T12" fmla="*/ 0 w 1559"/>
                  <a:gd name="T13" fmla="*/ 51 h 57"/>
                </a:gdLst>
                <a:ahLst/>
                <a:cxnLst>
                  <a:cxn ang="0">
                    <a:pos x="T0" y="T1"/>
                  </a:cxn>
                  <a:cxn ang="0">
                    <a:pos x="T2" y="T3"/>
                  </a:cxn>
                  <a:cxn ang="0">
                    <a:pos x="T4" y="T5"/>
                  </a:cxn>
                  <a:cxn ang="0">
                    <a:pos x="T6" y="T7"/>
                  </a:cxn>
                  <a:cxn ang="0">
                    <a:pos x="T8" y="T9"/>
                  </a:cxn>
                  <a:cxn ang="0">
                    <a:pos x="T10" y="T11"/>
                  </a:cxn>
                  <a:cxn ang="0">
                    <a:pos x="T12" y="T13"/>
                  </a:cxn>
                </a:cxnLst>
                <a:rect l="0" t="0" r="r" b="b"/>
                <a:pathLst>
                  <a:path w="1559" h="57">
                    <a:moveTo>
                      <a:pt x="0" y="51"/>
                    </a:moveTo>
                    <a:lnTo>
                      <a:pt x="1559" y="0"/>
                    </a:lnTo>
                    <a:lnTo>
                      <a:pt x="1552" y="3"/>
                    </a:lnTo>
                    <a:lnTo>
                      <a:pt x="1545" y="7"/>
                    </a:lnTo>
                    <a:lnTo>
                      <a:pt x="0" y="57"/>
                    </a:lnTo>
                    <a:lnTo>
                      <a:pt x="0" y="54"/>
                    </a:lnTo>
                    <a:lnTo>
                      <a:pt x="0" y="51"/>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198"/>
              <p:cNvSpPr/>
              <p:nvPr/>
            </p:nvSpPr>
            <p:spPr bwMode="auto">
              <a:xfrm>
                <a:off x="1075" y="2619"/>
                <a:ext cx="222" cy="9"/>
              </a:xfrm>
              <a:custGeom>
                <a:avLst/>
                <a:gdLst>
                  <a:gd name="T0" fmla="*/ 0 w 1551"/>
                  <a:gd name="T1" fmla="*/ 51 h 58"/>
                  <a:gd name="T2" fmla="*/ 1551 w 1551"/>
                  <a:gd name="T3" fmla="*/ 0 h 58"/>
                  <a:gd name="T4" fmla="*/ 1545 w 1551"/>
                  <a:gd name="T5" fmla="*/ 4 h 58"/>
                  <a:gd name="T6" fmla="*/ 1536 w 1551"/>
                  <a:gd name="T7" fmla="*/ 7 h 58"/>
                  <a:gd name="T8" fmla="*/ 0 w 1551"/>
                  <a:gd name="T9" fmla="*/ 58 h 58"/>
                  <a:gd name="T10" fmla="*/ 0 w 1551"/>
                  <a:gd name="T11" fmla="*/ 54 h 58"/>
                  <a:gd name="T12" fmla="*/ 0 w 1551"/>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51" h="58">
                    <a:moveTo>
                      <a:pt x="0" y="51"/>
                    </a:moveTo>
                    <a:lnTo>
                      <a:pt x="1551" y="0"/>
                    </a:lnTo>
                    <a:lnTo>
                      <a:pt x="1545" y="4"/>
                    </a:lnTo>
                    <a:lnTo>
                      <a:pt x="1536" y="7"/>
                    </a:lnTo>
                    <a:lnTo>
                      <a:pt x="0" y="58"/>
                    </a:lnTo>
                    <a:lnTo>
                      <a:pt x="0" y="54"/>
                    </a:lnTo>
                    <a:lnTo>
                      <a:pt x="0" y="51"/>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199"/>
              <p:cNvSpPr/>
              <p:nvPr/>
            </p:nvSpPr>
            <p:spPr bwMode="auto">
              <a:xfrm>
                <a:off x="1075" y="2620"/>
                <a:ext cx="221" cy="8"/>
              </a:xfrm>
              <a:custGeom>
                <a:avLst/>
                <a:gdLst>
                  <a:gd name="T0" fmla="*/ 0 w 1545"/>
                  <a:gd name="T1" fmla="*/ 50 h 57"/>
                  <a:gd name="T2" fmla="*/ 1545 w 1545"/>
                  <a:gd name="T3" fmla="*/ 0 h 57"/>
                  <a:gd name="T4" fmla="*/ 1536 w 1545"/>
                  <a:gd name="T5" fmla="*/ 3 h 57"/>
                  <a:gd name="T6" fmla="*/ 1526 w 1545"/>
                  <a:gd name="T7" fmla="*/ 7 h 57"/>
                  <a:gd name="T8" fmla="*/ 0 w 1545"/>
                  <a:gd name="T9" fmla="*/ 57 h 57"/>
                  <a:gd name="T10" fmla="*/ 0 w 1545"/>
                  <a:gd name="T11" fmla="*/ 54 h 57"/>
                  <a:gd name="T12" fmla="*/ 0 w 1545"/>
                  <a:gd name="T13" fmla="*/ 50 h 57"/>
                </a:gdLst>
                <a:ahLst/>
                <a:cxnLst>
                  <a:cxn ang="0">
                    <a:pos x="T0" y="T1"/>
                  </a:cxn>
                  <a:cxn ang="0">
                    <a:pos x="T2" y="T3"/>
                  </a:cxn>
                  <a:cxn ang="0">
                    <a:pos x="T4" y="T5"/>
                  </a:cxn>
                  <a:cxn ang="0">
                    <a:pos x="T6" y="T7"/>
                  </a:cxn>
                  <a:cxn ang="0">
                    <a:pos x="T8" y="T9"/>
                  </a:cxn>
                  <a:cxn ang="0">
                    <a:pos x="T10" y="T11"/>
                  </a:cxn>
                  <a:cxn ang="0">
                    <a:pos x="T12" y="T13"/>
                  </a:cxn>
                </a:cxnLst>
                <a:rect l="0" t="0" r="r" b="b"/>
                <a:pathLst>
                  <a:path w="1545" h="57">
                    <a:moveTo>
                      <a:pt x="0" y="50"/>
                    </a:moveTo>
                    <a:lnTo>
                      <a:pt x="1545" y="0"/>
                    </a:lnTo>
                    <a:lnTo>
                      <a:pt x="1536" y="3"/>
                    </a:lnTo>
                    <a:lnTo>
                      <a:pt x="1526" y="7"/>
                    </a:lnTo>
                    <a:lnTo>
                      <a:pt x="0" y="57"/>
                    </a:lnTo>
                    <a:lnTo>
                      <a:pt x="0" y="54"/>
                    </a:lnTo>
                    <a:lnTo>
                      <a:pt x="0" y="50"/>
                    </a:lnTo>
                    <a:close/>
                  </a:path>
                </a:pathLst>
              </a:custGeom>
              <a:solidFill>
                <a:srgbClr val="879B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200"/>
              <p:cNvSpPr/>
              <p:nvPr/>
            </p:nvSpPr>
            <p:spPr bwMode="auto">
              <a:xfrm>
                <a:off x="1075" y="2620"/>
                <a:ext cx="220" cy="8"/>
              </a:xfrm>
              <a:custGeom>
                <a:avLst/>
                <a:gdLst>
                  <a:gd name="T0" fmla="*/ 1 w 1537"/>
                  <a:gd name="T1" fmla="*/ 51 h 56"/>
                  <a:gd name="T2" fmla="*/ 1537 w 1537"/>
                  <a:gd name="T3" fmla="*/ 0 h 56"/>
                  <a:gd name="T4" fmla="*/ 1528 w 1537"/>
                  <a:gd name="T5" fmla="*/ 4 h 56"/>
                  <a:gd name="T6" fmla="*/ 1517 w 1537"/>
                  <a:gd name="T7" fmla="*/ 7 h 56"/>
                  <a:gd name="T8" fmla="*/ 0 w 1537"/>
                  <a:gd name="T9" fmla="*/ 56 h 56"/>
                  <a:gd name="T10" fmla="*/ 1 w 1537"/>
                  <a:gd name="T11" fmla="*/ 54 h 56"/>
                  <a:gd name="T12" fmla="*/ 1 w 1537"/>
                  <a:gd name="T13" fmla="*/ 51 h 56"/>
                </a:gdLst>
                <a:ahLst/>
                <a:cxnLst>
                  <a:cxn ang="0">
                    <a:pos x="T0" y="T1"/>
                  </a:cxn>
                  <a:cxn ang="0">
                    <a:pos x="T2" y="T3"/>
                  </a:cxn>
                  <a:cxn ang="0">
                    <a:pos x="T4" y="T5"/>
                  </a:cxn>
                  <a:cxn ang="0">
                    <a:pos x="T6" y="T7"/>
                  </a:cxn>
                  <a:cxn ang="0">
                    <a:pos x="T8" y="T9"/>
                  </a:cxn>
                  <a:cxn ang="0">
                    <a:pos x="T10" y="T11"/>
                  </a:cxn>
                  <a:cxn ang="0">
                    <a:pos x="T12" y="T13"/>
                  </a:cxn>
                </a:cxnLst>
                <a:rect l="0" t="0" r="r" b="b"/>
                <a:pathLst>
                  <a:path w="1537" h="56">
                    <a:moveTo>
                      <a:pt x="1" y="51"/>
                    </a:moveTo>
                    <a:lnTo>
                      <a:pt x="1537" y="0"/>
                    </a:lnTo>
                    <a:lnTo>
                      <a:pt x="1528" y="4"/>
                    </a:lnTo>
                    <a:lnTo>
                      <a:pt x="1517" y="7"/>
                    </a:lnTo>
                    <a:lnTo>
                      <a:pt x="0" y="56"/>
                    </a:lnTo>
                    <a:lnTo>
                      <a:pt x="1" y="54"/>
                    </a:lnTo>
                    <a:lnTo>
                      <a:pt x="1" y="51"/>
                    </a:lnTo>
                    <a:close/>
                  </a:path>
                </a:pathLst>
              </a:custGeom>
              <a:solidFill>
                <a:srgbClr val="8196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201"/>
              <p:cNvSpPr/>
              <p:nvPr/>
            </p:nvSpPr>
            <p:spPr bwMode="auto">
              <a:xfrm>
                <a:off x="1075" y="2621"/>
                <a:ext cx="218" cy="8"/>
              </a:xfrm>
              <a:custGeom>
                <a:avLst/>
                <a:gdLst>
                  <a:gd name="T0" fmla="*/ 1 w 1527"/>
                  <a:gd name="T1" fmla="*/ 50 h 56"/>
                  <a:gd name="T2" fmla="*/ 1527 w 1527"/>
                  <a:gd name="T3" fmla="*/ 0 h 56"/>
                  <a:gd name="T4" fmla="*/ 1517 w 1527"/>
                  <a:gd name="T5" fmla="*/ 3 h 56"/>
                  <a:gd name="T6" fmla="*/ 1505 w 1527"/>
                  <a:gd name="T7" fmla="*/ 7 h 56"/>
                  <a:gd name="T8" fmla="*/ 1 w 1527"/>
                  <a:gd name="T9" fmla="*/ 56 h 56"/>
                  <a:gd name="T10" fmla="*/ 0 w 1527"/>
                  <a:gd name="T11" fmla="*/ 53 h 56"/>
                  <a:gd name="T12" fmla="*/ 1 w 1527"/>
                  <a:gd name="T13" fmla="*/ 50 h 56"/>
                </a:gdLst>
                <a:ahLst/>
                <a:cxnLst>
                  <a:cxn ang="0">
                    <a:pos x="T0" y="T1"/>
                  </a:cxn>
                  <a:cxn ang="0">
                    <a:pos x="T2" y="T3"/>
                  </a:cxn>
                  <a:cxn ang="0">
                    <a:pos x="T4" y="T5"/>
                  </a:cxn>
                  <a:cxn ang="0">
                    <a:pos x="T6" y="T7"/>
                  </a:cxn>
                  <a:cxn ang="0">
                    <a:pos x="T8" y="T9"/>
                  </a:cxn>
                  <a:cxn ang="0">
                    <a:pos x="T10" y="T11"/>
                  </a:cxn>
                  <a:cxn ang="0">
                    <a:pos x="T12" y="T13"/>
                  </a:cxn>
                </a:cxnLst>
                <a:rect l="0" t="0" r="r" b="b"/>
                <a:pathLst>
                  <a:path w="1527" h="56">
                    <a:moveTo>
                      <a:pt x="1" y="50"/>
                    </a:moveTo>
                    <a:lnTo>
                      <a:pt x="1527" y="0"/>
                    </a:lnTo>
                    <a:lnTo>
                      <a:pt x="1517" y="3"/>
                    </a:lnTo>
                    <a:lnTo>
                      <a:pt x="1505" y="7"/>
                    </a:lnTo>
                    <a:lnTo>
                      <a:pt x="1" y="56"/>
                    </a:lnTo>
                    <a:lnTo>
                      <a:pt x="0" y="53"/>
                    </a:lnTo>
                    <a:lnTo>
                      <a:pt x="1" y="50"/>
                    </a:lnTo>
                    <a:close/>
                  </a:path>
                </a:pathLst>
              </a:custGeom>
              <a:solidFill>
                <a:srgbClr val="7B91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202"/>
              <p:cNvSpPr/>
              <p:nvPr/>
            </p:nvSpPr>
            <p:spPr bwMode="auto">
              <a:xfrm>
                <a:off x="1075" y="2621"/>
                <a:ext cx="217" cy="8"/>
              </a:xfrm>
              <a:custGeom>
                <a:avLst/>
                <a:gdLst>
                  <a:gd name="T0" fmla="*/ 0 w 1517"/>
                  <a:gd name="T1" fmla="*/ 49 h 56"/>
                  <a:gd name="T2" fmla="*/ 1517 w 1517"/>
                  <a:gd name="T3" fmla="*/ 0 h 56"/>
                  <a:gd name="T4" fmla="*/ 1505 w 1517"/>
                  <a:gd name="T5" fmla="*/ 4 h 56"/>
                  <a:gd name="T6" fmla="*/ 1492 w 1517"/>
                  <a:gd name="T7" fmla="*/ 8 h 56"/>
                  <a:gd name="T8" fmla="*/ 1 w 1517"/>
                  <a:gd name="T9" fmla="*/ 56 h 56"/>
                  <a:gd name="T10" fmla="*/ 1 w 1517"/>
                  <a:gd name="T11" fmla="*/ 53 h 56"/>
                  <a:gd name="T12" fmla="*/ 0 w 1517"/>
                  <a:gd name="T13" fmla="*/ 49 h 56"/>
                </a:gdLst>
                <a:ahLst/>
                <a:cxnLst>
                  <a:cxn ang="0">
                    <a:pos x="T0" y="T1"/>
                  </a:cxn>
                  <a:cxn ang="0">
                    <a:pos x="T2" y="T3"/>
                  </a:cxn>
                  <a:cxn ang="0">
                    <a:pos x="T4" y="T5"/>
                  </a:cxn>
                  <a:cxn ang="0">
                    <a:pos x="T6" y="T7"/>
                  </a:cxn>
                  <a:cxn ang="0">
                    <a:pos x="T8" y="T9"/>
                  </a:cxn>
                  <a:cxn ang="0">
                    <a:pos x="T10" y="T11"/>
                  </a:cxn>
                  <a:cxn ang="0">
                    <a:pos x="T12" y="T13"/>
                  </a:cxn>
                </a:cxnLst>
                <a:rect l="0" t="0" r="r" b="b"/>
                <a:pathLst>
                  <a:path w="1517" h="56">
                    <a:moveTo>
                      <a:pt x="0" y="49"/>
                    </a:moveTo>
                    <a:lnTo>
                      <a:pt x="1517" y="0"/>
                    </a:lnTo>
                    <a:lnTo>
                      <a:pt x="1505" y="4"/>
                    </a:lnTo>
                    <a:lnTo>
                      <a:pt x="1492" y="8"/>
                    </a:lnTo>
                    <a:lnTo>
                      <a:pt x="1" y="56"/>
                    </a:lnTo>
                    <a:lnTo>
                      <a:pt x="1" y="53"/>
                    </a:lnTo>
                    <a:lnTo>
                      <a:pt x="0" y="49"/>
                    </a:lnTo>
                    <a:close/>
                  </a:path>
                </a:pathLst>
              </a:custGeom>
              <a:solidFill>
                <a:srgbClr val="758E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203"/>
              <p:cNvSpPr/>
              <p:nvPr/>
            </p:nvSpPr>
            <p:spPr bwMode="auto">
              <a:xfrm>
                <a:off x="1075" y="2622"/>
                <a:ext cx="215" cy="8"/>
              </a:xfrm>
              <a:custGeom>
                <a:avLst/>
                <a:gdLst>
                  <a:gd name="T0" fmla="*/ 0 w 1504"/>
                  <a:gd name="T1" fmla="*/ 49 h 55"/>
                  <a:gd name="T2" fmla="*/ 1504 w 1504"/>
                  <a:gd name="T3" fmla="*/ 0 h 55"/>
                  <a:gd name="T4" fmla="*/ 1491 w 1504"/>
                  <a:gd name="T5" fmla="*/ 4 h 55"/>
                  <a:gd name="T6" fmla="*/ 1476 w 1504"/>
                  <a:gd name="T7" fmla="*/ 7 h 55"/>
                  <a:gd name="T8" fmla="*/ 0 w 1504"/>
                  <a:gd name="T9" fmla="*/ 55 h 55"/>
                  <a:gd name="T10" fmla="*/ 0 w 1504"/>
                  <a:gd name="T11" fmla="*/ 52 h 55"/>
                  <a:gd name="T12" fmla="*/ 0 w 1504"/>
                  <a:gd name="T13" fmla="*/ 49 h 55"/>
                </a:gdLst>
                <a:ahLst/>
                <a:cxnLst>
                  <a:cxn ang="0">
                    <a:pos x="T0" y="T1"/>
                  </a:cxn>
                  <a:cxn ang="0">
                    <a:pos x="T2" y="T3"/>
                  </a:cxn>
                  <a:cxn ang="0">
                    <a:pos x="T4" y="T5"/>
                  </a:cxn>
                  <a:cxn ang="0">
                    <a:pos x="T6" y="T7"/>
                  </a:cxn>
                  <a:cxn ang="0">
                    <a:pos x="T8" y="T9"/>
                  </a:cxn>
                  <a:cxn ang="0">
                    <a:pos x="T10" y="T11"/>
                  </a:cxn>
                  <a:cxn ang="0">
                    <a:pos x="T12" y="T13"/>
                  </a:cxn>
                </a:cxnLst>
                <a:rect l="0" t="0" r="r" b="b"/>
                <a:pathLst>
                  <a:path w="1504" h="55">
                    <a:moveTo>
                      <a:pt x="0" y="49"/>
                    </a:moveTo>
                    <a:lnTo>
                      <a:pt x="1504" y="0"/>
                    </a:lnTo>
                    <a:lnTo>
                      <a:pt x="1491" y="4"/>
                    </a:lnTo>
                    <a:lnTo>
                      <a:pt x="1476" y="7"/>
                    </a:lnTo>
                    <a:lnTo>
                      <a:pt x="0" y="55"/>
                    </a:lnTo>
                    <a:lnTo>
                      <a:pt x="0" y="52"/>
                    </a:lnTo>
                    <a:lnTo>
                      <a:pt x="0" y="49"/>
                    </a:lnTo>
                    <a:close/>
                  </a:path>
                </a:pathLst>
              </a:custGeom>
              <a:solidFill>
                <a:srgbClr val="6E89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204"/>
              <p:cNvSpPr/>
              <p:nvPr/>
            </p:nvSpPr>
            <p:spPr bwMode="auto">
              <a:xfrm>
                <a:off x="1075" y="2622"/>
                <a:ext cx="213" cy="8"/>
              </a:xfrm>
              <a:custGeom>
                <a:avLst/>
                <a:gdLst>
                  <a:gd name="T0" fmla="*/ 0 w 1491"/>
                  <a:gd name="T1" fmla="*/ 48 h 55"/>
                  <a:gd name="T2" fmla="*/ 1491 w 1491"/>
                  <a:gd name="T3" fmla="*/ 0 h 55"/>
                  <a:gd name="T4" fmla="*/ 1476 w 1491"/>
                  <a:gd name="T5" fmla="*/ 3 h 55"/>
                  <a:gd name="T6" fmla="*/ 1460 w 1491"/>
                  <a:gd name="T7" fmla="*/ 8 h 55"/>
                  <a:gd name="T8" fmla="*/ 1 w 1491"/>
                  <a:gd name="T9" fmla="*/ 55 h 55"/>
                  <a:gd name="T10" fmla="*/ 0 w 1491"/>
                  <a:gd name="T11" fmla="*/ 51 h 55"/>
                  <a:gd name="T12" fmla="*/ 0 w 1491"/>
                  <a:gd name="T13" fmla="*/ 48 h 55"/>
                </a:gdLst>
                <a:ahLst/>
                <a:cxnLst>
                  <a:cxn ang="0">
                    <a:pos x="T0" y="T1"/>
                  </a:cxn>
                  <a:cxn ang="0">
                    <a:pos x="T2" y="T3"/>
                  </a:cxn>
                  <a:cxn ang="0">
                    <a:pos x="T4" y="T5"/>
                  </a:cxn>
                  <a:cxn ang="0">
                    <a:pos x="T6" y="T7"/>
                  </a:cxn>
                  <a:cxn ang="0">
                    <a:pos x="T8" y="T9"/>
                  </a:cxn>
                  <a:cxn ang="0">
                    <a:pos x="T10" y="T11"/>
                  </a:cxn>
                  <a:cxn ang="0">
                    <a:pos x="T12" y="T13"/>
                  </a:cxn>
                </a:cxnLst>
                <a:rect l="0" t="0" r="r" b="b"/>
                <a:pathLst>
                  <a:path w="1491" h="55">
                    <a:moveTo>
                      <a:pt x="0" y="48"/>
                    </a:moveTo>
                    <a:lnTo>
                      <a:pt x="1491" y="0"/>
                    </a:lnTo>
                    <a:lnTo>
                      <a:pt x="1476" y="3"/>
                    </a:lnTo>
                    <a:lnTo>
                      <a:pt x="1460" y="8"/>
                    </a:lnTo>
                    <a:lnTo>
                      <a:pt x="1" y="55"/>
                    </a:lnTo>
                    <a:lnTo>
                      <a:pt x="0" y="51"/>
                    </a:lnTo>
                    <a:lnTo>
                      <a:pt x="0" y="48"/>
                    </a:lnTo>
                    <a:close/>
                  </a:path>
                </a:pathLst>
              </a:custGeom>
              <a:solidFill>
                <a:srgbClr val="698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406"/>
            <p:cNvGrpSpPr/>
            <p:nvPr/>
          </p:nvGrpSpPr>
          <p:grpSpPr bwMode="auto">
            <a:xfrm>
              <a:off x="1620838" y="4164013"/>
              <a:ext cx="698500" cy="352425"/>
              <a:chOff x="1021" y="2623"/>
              <a:chExt cx="440" cy="222"/>
            </a:xfrm>
          </p:grpSpPr>
          <p:sp>
            <p:nvSpPr>
              <p:cNvPr id="271" name="Freeform 206"/>
              <p:cNvSpPr/>
              <p:nvPr/>
            </p:nvSpPr>
            <p:spPr bwMode="auto">
              <a:xfrm>
                <a:off x="1075" y="2623"/>
                <a:ext cx="211" cy="8"/>
              </a:xfrm>
              <a:custGeom>
                <a:avLst/>
                <a:gdLst>
                  <a:gd name="T0" fmla="*/ 0 w 1476"/>
                  <a:gd name="T1" fmla="*/ 48 h 55"/>
                  <a:gd name="T2" fmla="*/ 1476 w 1476"/>
                  <a:gd name="T3" fmla="*/ 0 h 55"/>
                  <a:gd name="T4" fmla="*/ 1469 w 1476"/>
                  <a:gd name="T5" fmla="*/ 2 h 55"/>
                  <a:gd name="T6" fmla="*/ 1460 w 1476"/>
                  <a:gd name="T7" fmla="*/ 5 h 55"/>
                  <a:gd name="T8" fmla="*/ 1451 w 1476"/>
                  <a:gd name="T9" fmla="*/ 6 h 55"/>
                  <a:gd name="T10" fmla="*/ 1441 w 1476"/>
                  <a:gd name="T11" fmla="*/ 8 h 55"/>
                  <a:gd name="T12" fmla="*/ 2 w 1476"/>
                  <a:gd name="T13" fmla="*/ 55 h 55"/>
                  <a:gd name="T14" fmla="*/ 1 w 1476"/>
                  <a:gd name="T15" fmla="*/ 52 h 55"/>
                  <a:gd name="T16" fmla="*/ 0 w 1476"/>
                  <a:gd name="T17" fmla="*/ 4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6" h="55">
                    <a:moveTo>
                      <a:pt x="0" y="48"/>
                    </a:moveTo>
                    <a:lnTo>
                      <a:pt x="1476" y="0"/>
                    </a:lnTo>
                    <a:lnTo>
                      <a:pt x="1469" y="2"/>
                    </a:lnTo>
                    <a:lnTo>
                      <a:pt x="1460" y="5"/>
                    </a:lnTo>
                    <a:lnTo>
                      <a:pt x="1451" y="6"/>
                    </a:lnTo>
                    <a:lnTo>
                      <a:pt x="1441" y="8"/>
                    </a:lnTo>
                    <a:lnTo>
                      <a:pt x="2" y="55"/>
                    </a:lnTo>
                    <a:lnTo>
                      <a:pt x="1" y="52"/>
                    </a:lnTo>
                    <a:lnTo>
                      <a:pt x="0" y="48"/>
                    </a:lnTo>
                    <a:close/>
                  </a:path>
                </a:pathLst>
              </a:custGeom>
              <a:solidFill>
                <a:srgbClr val="6280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07"/>
              <p:cNvSpPr/>
              <p:nvPr/>
            </p:nvSpPr>
            <p:spPr bwMode="auto">
              <a:xfrm>
                <a:off x="1075" y="2624"/>
                <a:ext cx="209" cy="7"/>
              </a:xfrm>
              <a:custGeom>
                <a:avLst/>
                <a:gdLst>
                  <a:gd name="T0" fmla="*/ 0 w 1459"/>
                  <a:gd name="T1" fmla="*/ 47 h 53"/>
                  <a:gd name="T2" fmla="*/ 1459 w 1459"/>
                  <a:gd name="T3" fmla="*/ 0 h 53"/>
                  <a:gd name="T4" fmla="*/ 1450 w 1459"/>
                  <a:gd name="T5" fmla="*/ 1 h 53"/>
                  <a:gd name="T6" fmla="*/ 1440 w 1459"/>
                  <a:gd name="T7" fmla="*/ 3 h 53"/>
                  <a:gd name="T8" fmla="*/ 1428 w 1459"/>
                  <a:gd name="T9" fmla="*/ 5 h 53"/>
                  <a:gd name="T10" fmla="*/ 1417 w 1459"/>
                  <a:gd name="T11" fmla="*/ 7 h 53"/>
                  <a:gd name="T12" fmla="*/ 3 w 1459"/>
                  <a:gd name="T13" fmla="*/ 53 h 53"/>
                  <a:gd name="T14" fmla="*/ 1 w 1459"/>
                  <a:gd name="T15" fmla="*/ 50 h 53"/>
                  <a:gd name="T16" fmla="*/ 0 w 1459"/>
                  <a:gd name="T17"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9" h="53">
                    <a:moveTo>
                      <a:pt x="0" y="47"/>
                    </a:moveTo>
                    <a:lnTo>
                      <a:pt x="1459" y="0"/>
                    </a:lnTo>
                    <a:lnTo>
                      <a:pt x="1450" y="1"/>
                    </a:lnTo>
                    <a:lnTo>
                      <a:pt x="1440" y="3"/>
                    </a:lnTo>
                    <a:lnTo>
                      <a:pt x="1428" y="5"/>
                    </a:lnTo>
                    <a:lnTo>
                      <a:pt x="1417" y="7"/>
                    </a:lnTo>
                    <a:lnTo>
                      <a:pt x="3" y="53"/>
                    </a:lnTo>
                    <a:lnTo>
                      <a:pt x="1" y="50"/>
                    </a:lnTo>
                    <a:lnTo>
                      <a:pt x="0" y="47"/>
                    </a:lnTo>
                    <a:close/>
                  </a:path>
                </a:pathLst>
              </a:custGeom>
              <a:solidFill>
                <a:srgbClr val="5B7D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08"/>
              <p:cNvSpPr/>
              <p:nvPr/>
            </p:nvSpPr>
            <p:spPr bwMode="auto">
              <a:xfrm>
                <a:off x="1075" y="2624"/>
                <a:ext cx="206" cy="8"/>
              </a:xfrm>
              <a:custGeom>
                <a:avLst/>
                <a:gdLst>
                  <a:gd name="T0" fmla="*/ 0 w 1439"/>
                  <a:gd name="T1" fmla="*/ 47 h 54"/>
                  <a:gd name="T2" fmla="*/ 1439 w 1439"/>
                  <a:gd name="T3" fmla="*/ 0 h 54"/>
                  <a:gd name="T4" fmla="*/ 1427 w 1439"/>
                  <a:gd name="T5" fmla="*/ 2 h 54"/>
                  <a:gd name="T6" fmla="*/ 1414 w 1439"/>
                  <a:gd name="T7" fmla="*/ 4 h 54"/>
                  <a:gd name="T8" fmla="*/ 1402 w 1439"/>
                  <a:gd name="T9" fmla="*/ 7 h 54"/>
                  <a:gd name="T10" fmla="*/ 1387 w 1439"/>
                  <a:gd name="T11" fmla="*/ 8 h 54"/>
                  <a:gd name="T12" fmla="*/ 3 w 1439"/>
                  <a:gd name="T13" fmla="*/ 54 h 54"/>
                  <a:gd name="T14" fmla="*/ 2 w 1439"/>
                  <a:gd name="T15" fmla="*/ 50 h 54"/>
                  <a:gd name="T16" fmla="*/ 0 w 1439"/>
                  <a:gd name="T1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9" h="54">
                    <a:moveTo>
                      <a:pt x="0" y="47"/>
                    </a:moveTo>
                    <a:lnTo>
                      <a:pt x="1439" y="0"/>
                    </a:lnTo>
                    <a:lnTo>
                      <a:pt x="1427" y="2"/>
                    </a:lnTo>
                    <a:lnTo>
                      <a:pt x="1414" y="4"/>
                    </a:lnTo>
                    <a:lnTo>
                      <a:pt x="1402" y="7"/>
                    </a:lnTo>
                    <a:lnTo>
                      <a:pt x="1387" y="8"/>
                    </a:lnTo>
                    <a:lnTo>
                      <a:pt x="3" y="54"/>
                    </a:lnTo>
                    <a:lnTo>
                      <a:pt x="2" y="50"/>
                    </a:lnTo>
                    <a:lnTo>
                      <a:pt x="0" y="47"/>
                    </a:lnTo>
                    <a:close/>
                  </a:path>
                </a:pathLst>
              </a:custGeom>
              <a:solidFill>
                <a:srgbClr val="5579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09"/>
              <p:cNvSpPr/>
              <p:nvPr/>
            </p:nvSpPr>
            <p:spPr bwMode="auto">
              <a:xfrm>
                <a:off x="1076" y="2625"/>
                <a:ext cx="202" cy="7"/>
              </a:xfrm>
              <a:custGeom>
                <a:avLst/>
                <a:gdLst>
                  <a:gd name="T0" fmla="*/ 0 w 1414"/>
                  <a:gd name="T1" fmla="*/ 46 h 53"/>
                  <a:gd name="T2" fmla="*/ 1414 w 1414"/>
                  <a:gd name="T3" fmla="*/ 0 h 53"/>
                  <a:gd name="T4" fmla="*/ 1398 w 1414"/>
                  <a:gd name="T5" fmla="*/ 3 h 53"/>
                  <a:gd name="T6" fmla="*/ 1382 w 1414"/>
                  <a:gd name="T7" fmla="*/ 5 h 53"/>
                  <a:gd name="T8" fmla="*/ 1364 w 1414"/>
                  <a:gd name="T9" fmla="*/ 7 h 53"/>
                  <a:gd name="T10" fmla="*/ 1345 w 1414"/>
                  <a:gd name="T11" fmla="*/ 8 h 53"/>
                  <a:gd name="T12" fmla="*/ 1073 w 1414"/>
                  <a:gd name="T13" fmla="*/ 17 h 53"/>
                  <a:gd name="T14" fmla="*/ 1008 w 1414"/>
                  <a:gd name="T15" fmla="*/ 19 h 53"/>
                  <a:gd name="T16" fmla="*/ 935 w 1414"/>
                  <a:gd name="T17" fmla="*/ 22 h 53"/>
                  <a:gd name="T18" fmla="*/ 855 w 1414"/>
                  <a:gd name="T19" fmla="*/ 24 h 53"/>
                  <a:gd name="T20" fmla="*/ 770 w 1414"/>
                  <a:gd name="T21" fmla="*/ 26 h 53"/>
                  <a:gd name="T22" fmla="*/ 681 w 1414"/>
                  <a:gd name="T23" fmla="*/ 30 h 53"/>
                  <a:gd name="T24" fmla="*/ 592 w 1414"/>
                  <a:gd name="T25" fmla="*/ 33 h 53"/>
                  <a:gd name="T26" fmla="*/ 501 w 1414"/>
                  <a:gd name="T27" fmla="*/ 36 h 53"/>
                  <a:gd name="T28" fmla="*/ 414 w 1414"/>
                  <a:gd name="T29" fmla="*/ 40 h 53"/>
                  <a:gd name="T30" fmla="*/ 3 w 1414"/>
                  <a:gd name="T31" fmla="*/ 53 h 53"/>
                  <a:gd name="T32" fmla="*/ 1 w 1414"/>
                  <a:gd name="T33" fmla="*/ 50 h 53"/>
                  <a:gd name="T34" fmla="*/ 0 w 1414"/>
                  <a:gd name="T35"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4" h="53">
                    <a:moveTo>
                      <a:pt x="0" y="46"/>
                    </a:moveTo>
                    <a:lnTo>
                      <a:pt x="1414" y="0"/>
                    </a:lnTo>
                    <a:lnTo>
                      <a:pt x="1398" y="3"/>
                    </a:lnTo>
                    <a:lnTo>
                      <a:pt x="1382" y="5"/>
                    </a:lnTo>
                    <a:lnTo>
                      <a:pt x="1364" y="7"/>
                    </a:lnTo>
                    <a:lnTo>
                      <a:pt x="1345" y="8"/>
                    </a:lnTo>
                    <a:lnTo>
                      <a:pt x="1073" y="17"/>
                    </a:lnTo>
                    <a:lnTo>
                      <a:pt x="1008" y="19"/>
                    </a:lnTo>
                    <a:lnTo>
                      <a:pt x="935" y="22"/>
                    </a:lnTo>
                    <a:lnTo>
                      <a:pt x="855" y="24"/>
                    </a:lnTo>
                    <a:lnTo>
                      <a:pt x="770" y="26"/>
                    </a:lnTo>
                    <a:lnTo>
                      <a:pt x="681" y="30"/>
                    </a:lnTo>
                    <a:lnTo>
                      <a:pt x="592" y="33"/>
                    </a:lnTo>
                    <a:lnTo>
                      <a:pt x="501" y="36"/>
                    </a:lnTo>
                    <a:lnTo>
                      <a:pt x="414" y="40"/>
                    </a:lnTo>
                    <a:lnTo>
                      <a:pt x="3" y="53"/>
                    </a:lnTo>
                    <a:lnTo>
                      <a:pt x="1" y="50"/>
                    </a:lnTo>
                    <a:lnTo>
                      <a:pt x="0" y="46"/>
                    </a:lnTo>
                    <a:close/>
                  </a:path>
                </a:pathLst>
              </a:custGeom>
              <a:solidFill>
                <a:srgbClr val="4D75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10"/>
              <p:cNvSpPr/>
              <p:nvPr/>
            </p:nvSpPr>
            <p:spPr bwMode="auto">
              <a:xfrm>
                <a:off x="1076" y="2625"/>
                <a:ext cx="198" cy="7"/>
              </a:xfrm>
              <a:custGeom>
                <a:avLst/>
                <a:gdLst>
                  <a:gd name="T0" fmla="*/ 0 w 1384"/>
                  <a:gd name="T1" fmla="*/ 46 h 51"/>
                  <a:gd name="T2" fmla="*/ 1384 w 1384"/>
                  <a:gd name="T3" fmla="*/ 0 h 51"/>
                  <a:gd name="T4" fmla="*/ 1364 w 1384"/>
                  <a:gd name="T5" fmla="*/ 3 h 51"/>
                  <a:gd name="T6" fmla="*/ 1342 w 1384"/>
                  <a:gd name="T7" fmla="*/ 5 h 51"/>
                  <a:gd name="T8" fmla="*/ 1318 w 1384"/>
                  <a:gd name="T9" fmla="*/ 7 h 51"/>
                  <a:gd name="T10" fmla="*/ 1292 w 1384"/>
                  <a:gd name="T11" fmla="*/ 9 h 51"/>
                  <a:gd name="T12" fmla="*/ 1265 w 1384"/>
                  <a:gd name="T13" fmla="*/ 10 h 51"/>
                  <a:gd name="T14" fmla="*/ 1237 w 1384"/>
                  <a:gd name="T15" fmla="*/ 11 h 51"/>
                  <a:gd name="T16" fmla="*/ 1208 w 1384"/>
                  <a:gd name="T17" fmla="*/ 12 h 51"/>
                  <a:gd name="T18" fmla="*/ 1176 w 1384"/>
                  <a:gd name="T19" fmla="*/ 12 h 51"/>
                  <a:gd name="T20" fmla="*/ 1146 w 1384"/>
                  <a:gd name="T21" fmla="*/ 12 h 51"/>
                  <a:gd name="T22" fmla="*/ 1104 w 1384"/>
                  <a:gd name="T23" fmla="*/ 13 h 51"/>
                  <a:gd name="T24" fmla="*/ 1055 w 1384"/>
                  <a:gd name="T25" fmla="*/ 14 h 51"/>
                  <a:gd name="T26" fmla="*/ 998 w 1384"/>
                  <a:gd name="T27" fmla="*/ 15 h 51"/>
                  <a:gd name="T28" fmla="*/ 934 w 1384"/>
                  <a:gd name="T29" fmla="*/ 18 h 51"/>
                  <a:gd name="T30" fmla="*/ 865 w 1384"/>
                  <a:gd name="T31" fmla="*/ 19 h 51"/>
                  <a:gd name="T32" fmla="*/ 791 w 1384"/>
                  <a:gd name="T33" fmla="*/ 21 h 51"/>
                  <a:gd name="T34" fmla="*/ 715 w 1384"/>
                  <a:gd name="T35" fmla="*/ 24 h 51"/>
                  <a:gd name="T36" fmla="*/ 638 w 1384"/>
                  <a:gd name="T37" fmla="*/ 27 h 51"/>
                  <a:gd name="T38" fmla="*/ 559 w 1384"/>
                  <a:gd name="T39" fmla="*/ 30 h 51"/>
                  <a:gd name="T40" fmla="*/ 482 w 1384"/>
                  <a:gd name="T41" fmla="*/ 32 h 51"/>
                  <a:gd name="T42" fmla="*/ 406 w 1384"/>
                  <a:gd name="T43" fmla="*/ 36 h 51"/>
                  <a:gd name="T44" fmla="*/ 333 w 1384"/>
                  <a:gd name="T45" fmla="*/ 38 h 51"/>
                  <a:gd name="T46" fmla="*/ 265 w 1384"/>
                  <a:gd name="T47" fmla="*/ 41 h 51"/>
                  <a:gd name="T48" fmla="*/ 201 w 1384"/>
                  <a:gd name="T49" fmla="*/ 45 h 51"/>
                  <a:gd name="T50" fmla="*/ 145 w 1384"/>
                  <a:gd name="T51" fmla="*/ 47 h 51"/>
                  <a:gd name="T52" fmla="*/ 5 w 1384"/>
                  <a:gd name="T53" fmla="*/ 51 h 51"/>
                  <a:gd name="T54" fmla="*/ 2 w 1384"/>
                  <a:gd name="T55" fmla="*/ 49 h 51"/>
                  <a:gd name="T56" fmla="*/ 0 w 1384"/>
                  <a:gd name="T57"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84" h="51">
                    <a:moveTo>
                      <a:pt x="0" y="46"/>
                    </a:moveTo>
                    <a:lnTo>
                      <a:pt x="1384" y="0"/>
                    </a:lnTo>
                    <a:lnTo>
                      <a:pt x="1364" y="3"/>
                    </a:lnTo>
                    <a:lnTo>
                      <a:pt x="1342" y="5"/>
                    </a:lnTo>
                    <a:lnTo>
                      <a:pt x="1318" y="7"/>
                    </a:lnTo>
                    <a:lnTo>
                      <a:pt x="1292" y="9"/>
                    </a:lnTo>
                    <a:lnTo>
                      <a:pt x="1265" y="10"/>
                    </a:lnTo>
                    <a:lnTo>
                      <a:pt x="1237" y="11"/>
                    </a:lnTo>
                    <a:lnTo>
                      <a:pt x="1208" y="12"/>
                    </a:lnTo>
                    <a:lnTo>
                      <a:pt x="1176" y="12"/>
                    </a:lnTo>
                    <a:lnTo>
                      <a:pt x="1146" y="12"/>
                    </a:lnTo>
                    <a:lnTo>
                      <a:pt x="1104" y="13"/>
                    </a:lnTo>
                    <a:lnTo>
                      <a:pt x="1055" y="14"/>
                    </a:lnTo>
                    <a:lnTo>
                      <a:pt x="998" y="15"/>
                    </a:lnTo>
                    <a:lnTo>
                      <a:pt x="934" y="18"/>
                    </a:lnTo>
                    <a:lnTo>
                      <a:pt x="865" y="19"/>
                    </a:lnTo>
                    <a:lnTo>
                      <a:pt x="791" y="21"/>
                    </a:lnTo>
                    <a:lnTo>
                      <a:pt x="715" y="24"/>
                    </a:lnTo>
                    <a:lnTo>
                      <a:pt x="638" y="27"/>
                    </a:lnTo>
                    <a:lnTo>
                      <a:pt x="559" y="30"/>
                    </a:lnTo>
                    <a:lnTo>
                      <a:pt x="482" y="32"/>
                    </a:lnTo>
                    <a:lnTo>
                      <a:pt x="406" y="36"/>
                    </a:lnTo>
                    <a:lnTo>
                      <a:pt x="333" y="38"/>
                    </a:lnTo>
                    <a:lnTo>
                      <a:pt x="265" y="41"/>
                    </a:lnTo>
                    <a:lnTo>
                      <a:pt x="201" y="45"/>
                    </a:lnTo>
                    <a:lnTo>
                      <a:pt x="145" y="47"/>
                    </a:lnTo>
                    <a:lnTo>
                      <a:pt x="5" y="51"/>
                    </a:lnTo>
                    <a:lnTo>
                      <a:pt x="2" y="49"/>
                    </a:lnTo>
                    <a:lnTo>
                      <a:pt x="0" y="46"/>
                    </a:lnTo>
                    <a:close/>
                  </a:path>
                </a:pathLst>
              </a:custGeom>
              <a:solidFill>
                <a:srgbClr val="47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11"/>
              <p:cNvSpPr>
                <a:spLocks noEditPoints="1"/>
              </p:cNvSpPr>
              <p:nvPr/>
            </p:nvSpPr>
            <p:spPr bwMode="auto">
              <a:xfrm>
                <a:off x="1076" y="2626"/>
                <a:ext cx="192" cy="7"/>
              </a:xfrm>
              <a:custGeom>
                <a:avLst/>
                <a:gdLst>
                  <a:gd name="T0" fmla="*/ 0 w 1342"/>
                  <a:gd name="T1" fmla="*/ 45 h 51"/>
                  <a:gd name="T2" fmla="*/ 411 w 1342"/>
                  <a:gd name="T3" fmla="*/ 32 h 51"/>
                  <a:gd name="T4" fmla="*/ 348 w 1342"/>
                  <a:gd name="T5" fmla="*/ 34 h 51"/>
                  <a:gd name="T6" fmla="*/ 289 w 1342"/>
                  <a:gd name="T7" fmla="*/ 36 h 51"/>
                  <a:gd name="T8" fmla="*/ 234 w 1342"/>
                  <a:gd name="T9" fmla="*/ 38 h 51"/>
                  <a:gd name="T10" fmla="*/ 182 w 1342"/>
                  <a:gd name="T11" fmla="*/ 41 h 51"/>
                  <a:gd name="T12" fmla="*/ 135 w 1342"/>
                  <a:gd name="T13" fmla="*/ 44 h 51"/>
                  <a:gd name="T14" fmla="*/ 95 w 1342"/>
                  <a:gd name="T15" fmla="*/ 46 h 51"/>
                  <a:gd name="T16" fmla="*/ 60 w 1342"/>
                  <a:gd name="T17" fmla="*/ 48 h 51"/>
                  <a:gd name="T18" fmla="*/ 34 w 1342"/>
                  <a:gd name="T19" fmla="*/ 50 h 51"/>
                  <a:gd name="T20" fmla="*/ 11 w 1342"/>
                  <a:gd name="T21" fmla="*/ 51 h 51"/>
                  <a:gd name="T22" fmla="*/ 4 w 1342"/>
                  <a:gd name="T23" fmla="*/ 48 h 51"/>
                  <a:gd name="T24" fmla="*/ 0 w 1342"/>
                  <a:gd name="T25" fmla="*/ 45 h 51"/>
                  <a:gd name="T26" fmla="*/ 1070 w 1342"/>
                  <a:gd name="T27" fmla="*/ 9 h 51"/>
                  <a:gd name="T28" fmla="*/ 1342 w 1342"/>
                  <a:gd name="T29" fmla="*/ 0 h 51"/>
                  <a:gd name="T30" fmla="*/ 1306 w 1342"/>
                  <a:gd name="T31" fmla="*/ 4 h 51"/>
                  <a:gd name="T32" fmla="*/ 1266 w 1342"/>
                  <a:gd name="T33" fmla="*/ 6 h 51"/>
                  <a:gd name="T34" fmla="*/ 1222 w 1342"/>
                  <a:gd name="T35" fmla="*/ 7 h 51"/>
                  <a:gd name="T36" fmla="*/ 1174 w 1342"/>
                  <a:gd name="T37" fmla="*/ 8 h 51"/>
                  <a:gd name="T38" fmla="*/ 1155 w 1342"/>
                  <a:gd name="T39" fmla="*/ 8 h 51"/>
                  <a:gd name="T40" fmla="*/ 1130 w 1342"/>
                  <a:gd name="T41" fmla="*/ 8 h 51"/>
                  <a:gd name="T42" fmla="*/ 1102 w 1342"/>
                  <a:gd name="T43" fmla="*/ 9 h 51"/>
                  <a:gd name="T44" fmla="*/ 1070 w 1342"/>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2" h="51">
                    <a:moveTo>
                      <a:pt x="0" y="45"/>
                    </a:moveTo>
                    <a:lnTo>
                      <a:pt x="411" y="32"/>
                    </a:lnTo>
                    <a:lnTo>
                      <a:pt x="348" y="34"/>
                    </a:lnTo>
                    <a:lnTo>
                      <a:pt x="289" y="36"/>
                    </a:lnTo>
                    <a:lnTo>
                      <a:pt x="234" y="38"/>
                    </a:lnTo>
                    <a:lnTo>
                      <a:pt x="182" y="41"/>
                    </a:lnTo>
                    <a:lnTo>
                      <a:pt x="135" y="44"/>
                    </a:lnTo>
                    <a:lnTo>
                      <a:pt x="95" y="46"/>
                    </a:lnTo>
                    <a:lnTo>
                      <a:pt x="60" y="48"/>
                    </a:lnTo>
                    <a:lnTo>
                      <a:pt x="34" y="50"/>
                    </a:lnTo>
                    <a:lnTo>
                      <a:pt x="11" y="51"/>
                    </a:lnTo>
                    <a:lnTo>
                      <a:pt x="4" y="48"/>
                    </a:lnTo>
                    <a:lnTo>
                      <a:pt x="0" y="45"/>
                    </a:lnTo>
                    <a:close/>
                    <a:moveTo>
                      <a:pt x="1070" y="9"/>
                    </a:moveTo>
                    <a:lnTo>
                      <a:pt x="1342" y="0"/>
                    </a:lnTo>
                    <a:lnTo>
                      <a:pt x="1306" y="4"/>
                    </a:lnTo>
                    <a:lnTo>
                      <a:pt x="1266" y="6"/>
                    </a:lnTo>
                    <a:lnTo>
                      <a:pt x="1222" y="7"/>
                    </a:lnTo>
                    <a:lnTo>
                      <a:pt x="1174" y="8"/>
                    </a:lnTo>
                    <a:lnTo>
                      <a:pt x="1155" y="8"/>
                    </a:lnTo>
                    <a:lnTo>
                      <a:pt x="1130" y="8"/>
                    </a:lnTo>
                    <a:lnTo>
                      <a:pt x="1102" y="9"/>
                    </a:lnTo>
                    <a:lnTo>
                      <a:pt x="1070" y="9"/>
                    </a:lnTo>
                    <a:close/>
                  </a:path>
                </a:pathLst>
              </a:custGeom>
              <a:solidFill>
                <a:srgbClr val="3E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12"/>
              <p:cNvSpPr/>
              <p:nvPr/>
            </p:nvSpPr>
            <p:spPr bwMode="auto">
              <a:xfrm>
                <a:off x="1077" y="2632"/>
                <a:ext cx="20" cy="1"/>
              </a:xfrm>
              <a:custGeom>
                <a:avLst/>
                <a:gdLst>
                  <a:gd name="T0" fmla="*/ 0 w 140"/>
                  <a:gd name="T1" fmla="*/ 4 h 9"/>
                  <a:gd name="T2" fmla="*/ 140 w 140"/>
                  <a:gd name="T3" fmla="*/ 0 h 9"/>
                  <a:gd name="T4" fmla="*/ 100 w 140"/>
                  <a:gd name="T5" fmla="*/ 2 h 9"/>
                  <a:gd name="T6" fmla="*/ 66 w 140"/>
                  <a:gd name="T7" fmla="*/ 4 h 9"/>
                  <a:gd name="T8" fmla="*/ 38 w 140"/>
                  <a:gd name="T9" fmla="*/ 7 h 9"/>
                  <a:gd name="T10" fmla="*/ 17 w 140"/>
                  <a:gd name="T11" fmla="*/ 8 h 9"/>
                  <a:gd name="T12" fmla="*/ 13 w 140"/>
                  <a:gd name="T13" fmla="*/ 9 h 9"/>
                  <a:gd name="T14" fmla="*/ 8 w 140"/>
                  <a:gd name="T15" fmla="*/ 8 h 9"/>
                  <a:gd name="T16" fmla="*/ 4 w 140"/>
                  <a:gd name="T17" fmla="*/ 7 h 9"/>
                  <a:gd name="T18" fmla="*/ 0 w 14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9">
                    <a:moveTo>
                      <a:pt x="0" y="4"/>
                    </a:moveTo>
                    <a:lnTo>
                      <a:pt x="140" y="0"/>
                    </a:lnTo>
                    <a:lnTo>
                      <a:pt x="100" y="2"/>
                    </a:lnTo>
                    <a:lnTo>
                      <a:pt x="66" y="4"/>
                    </a:lnTo>
                    <a:lnTo>
                      <a:pt x="38" y="7"/>
                    </a:lnTo>
                    <a:lnTo>
                      <a:pt x="17" y="8"/>
                    </a:lnTo>
                    <a:lnTo>
                      <a:pt x="13" y="9"/>
                    </a:lnTo>
                    <a:lnTo>
                      <a:pt x="8" y="8"/>
                    </a:lnTo>
                    <a:lnTo>
                      <a:pt x="4" y="7"/>
                    </a:lnTo>
                    <a:lnTo>
                      <a:pt x="0" y="4"/>
                    </a:lnTo>
                    <a:close/>
                  </a:path>
                </a:pathLst>
              </a:custGeom>
              <a:solidFill>
                <a:srgbClr val="386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13"/>
              <p:cNvSpPr/>
              <p:nvPr/>
            </p:nvSpPr>
            <p:spPr bwMode="auto">
              <a:xfrm>
                <a:off x="1078" y="2633"/>
                <a:ext cx="3" cy="0"/>
              </a:xfrm>
              <a:custGeom>
                <a:avLst/>
                <a:gdLst>
                  <a:gd name="T0" fmla="*/ 0 w 23"/>
                  <a:gd name="T1" fmla="*/ 1 h 2"/>
                  <a:gd name="T2" fmla="*/ 23 w 23"/>
                  <a:gd name="T3" fmla="*/ 0 h 2"/>
                  <a:gd name="T4" fmla="*/ 16 w 23"/>
                  <a:gd name="T5" fmla="*/ 1 h 2"/>
                  <a:gd name="T6" fmla="*/ 9 w 23"/>
                  <a:gd name="T7" fmla="*/ 1 h 2"/>
                  <a:gd name="T8" fmla="*/ 5 w 23"/>
                  <a:gd name="T9" fmla="*/ 2 h 2"/>
                  <a:gd name="T10" fmla="*/ 0 w 23"/>
                  <a:gd name="T11" fmla="*/ 1 h 2"/>
                </a:gdLst>
                <a:ahLst/>
                <a:cxnLst>
                  <a:cxn ang="0">
                    <a:pos x="T0" y="T1"/>
                  </a:cxn>
                  <a:cxn ang="0">
                    <a:pos x="T2" y="T3"/>
                  </a:cxn>
                  <a:cxn ang="0">
                    <a:pos x="T4" y="T5"/>
                  </a:cxn>
                  <a:cxn ang="0">
                    <a:pos x="T6" y="T7"/>
                  </a:cxn>
                  <a:cxn ang="0">
                    <a:pos x="T8" y="T9"/>
                  </a:cxn>
                  <a:cxn ang="0">
                    <a:pos x="T10" y="T11"/>
                  </a:cxn>
                </a:cxnLst>
                <a:rect l="0" t="0" r="r" b="b"/>
                <a:pathLst>
                  <a:path w="23" h="2">
                    <a:moveTo>
                      <a:pt x="0" y="1"/>
                    </a:moveTo>
                    <a:lnTo>
                      <a:pt x="23" y="0"/>
                    </a:lnTo>
                    <a:lnTo>
                      <a:pt x="16" y="1"/>
                    </a:lnTo>
                    <a:lnTo>
                      <a:pt x="9" y="1"/>
                    </a:lnTo>
                    <a:lnTo>
                      <a:pt x="5" y="2"/>
                    </a:lnTo>
                    <a:lnTo>
                      <a:pt x="0" y="1"/>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14"/>
              <p:cNvSpPr/>
              <p:nvPr/>
            </p:nvSpPr>
            <p:spPr bwMode="auto">
              <a:xfrm>
                <a:off x="1058" y="2798"/>
                <a:ext cx="70" cy="36"/>
              </a:xfrm>
              <a:custGeom>
                <a:avLst/>
                <a:gdLst>
                  <a:gd name="T0" fmla="*/ 0 w 490"/>
                  <a:gd name="T1" fmla="*/ 254 h 254"/>
                  <a:gd name="T2" fmla="*/ 490 w 490"/>
                  <a:gd name="T3" fmla="*/ 0 h 254"/>
                  <a:gd name="T4" fmla="*/ 457 w 490"/>
                  <a:gd name="T5" fmla="*/ 26 h 254"/>
                  <a:gd name="T6" fmla="*/ 425 w 490"/>
                  <a:gd name="T7" fmla="*/ 50 h 254"/>
                  <a:gd name="T8" fmla="*/ 393 w 490"/>
                  <a:gd name="T9" fmla="*/ 73 h 254"/>
                  <a:gd name="T10" fmla="*/ 360 w 490"/>
                  <a:gd name="T11" fmla="*/ 94 h 254"/>
                  <a:gd name="T12" fmla="*/ 329 w 490"/>
                  <a:gd name="T13" fmla="*/ 113 h 254"/>
                  <a:gd name="T14" fmla="*/ 296 w 490"/>
                  <a:gd name="T15" fmla="*/ 132 h 254"/>
                  <a:gd name="T16" fmla="*/ 264 w 490"/>
                  <a:gd name="T17" fmla="*/ 149 h 254"/>
                  <a:gd name="T18" fmla="*/ 232 w 490"/>
                  <a:gd name="T19" fmla="*/ 166 h 254"/>
                  <a:gd name="T20" fmla="*/ 201 w 490"/>
                  <a:gd name="T21" fmla="*/ 180 h 254"/>
                  <a:gd name="T22" fmla="*/ 171 w 490"/>
                  <a:gd name="T23" fmla="*/ 194 h 254"/>
                  <a:gd name="T24" fmla="*/ 141 w 490"/>
                  <a:gd name="T25" fmla="*/ 206 h 254"/>
                  <a:gd name="T26" fmla="*/ 111 w 490"/>
                  <a:gd name="T27" fmla="*/ 217 h 254"/>
                  <a:gd name="T28" fmla="*/ 81 w 490"/>
                  <a:gd name="T29" fmla="*/ 228 h 254"/>
                  <a:gd name="T30" fmla="*/ 53 w 490"/>
                  <a:gd name="T31" fmla="*/ 237 h 254"/>
                  <a:gd name="T32" fmla="*/ 27 w 490"/>
                  <a:gd name="T33" fmla="*/ 246 h 254"/>
                  <a:gd name="T34" fmla="*/ 0 w 490"/>
                  <a:gd name="T3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0" h="254">
                    <a:moveTo>
                      <a:pt x="0" y="254"/>
                    </a:moveTo>
                    <a:lnTo>
                      <a:pt x="490" y="0"/>
                    </a:lnTo>
                    <a:lnTo>
                      <a:pt x="457" y="26"/>
                    </a:lnTo>
                    <a:lnTo>
                      <a:pt x="425" y="50"/>
                    </a:lnTo>
                    <a:lnTo>
                      <a:pt x="393" y="73"/>
                    </a:lnTo>
                    <a:lnTo>
                      <a:pt x="360" y="94"/>
                    </a:lnTo>
                    <a:lnTo>
                      <a:pt x="329" y="113"/>
                    </a:lnTo>
                    <a:lnTo>
                      <a:pt x="296" y="132"/>
                    </a:lnTo>
                    <a:lnTo>
                      <a:pt x="264" y="149"/>
                    </a:lnTo>
                    <a:lnTo>
                      <a:pt x="232" y="166"/>
                    </a:lnTo>
                    <a:lnTo>
                      <a:pt x="201" y="180"/>
                    </a:lnTo>
                    <a:lnTo>
                      <a:pt x="171" y="194"/>
                    </a:lnTo>
                    <a:lnTo>
                      <a:pt x="141" y="206"/>
                    </a:lnTo>
                    <a:lnTo>
                      <a:pt x="111" y="217"/>
                    </a:lnTo>
                    <a:lnTo>
                      <a:pt x="81" y="228"/>
                    </a:lnTo>
                    <a:lnTo>
                      <a:pt x="53" y="237"/>
                    </a:lnTo>
                    <a:lnTo>
                      <a:pt x="27" y="246"/>
                    </a:lnTo>
                    <a:lnTo>
                      <a:pt x="0" y="254"/>
                    </a:lnTo>
                    <a:close/>
                  </a:path>
                </a:pathLst>
              </a:custGeom>
              <a:solidFill>
                <a:srgbClr val="477B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15"/>
              <p:cNvSpPr/>
              <p:nvPr/>
            </p:nvSpPr>
            <p:spPr bwMode="auto">
              <a:xfrm>
                <a:off x="1037" y="2783"/>
                <a:ext cx="107" cy="56"/>
              </a:xfrm>
              <a:custGeom>
                <a:avLst/>
                <a:gdLst>
                  <a:gd name="T0" fmla="*/ 0 w 747"/>
                  <a:gd name="T1" fmla="*/ 387 h 387"/>
                  <a:gd name="T2" fmla="*/ 747 w 747"/>
                  <a:gd name="T3" fmla="*/ 0 h 387"/>
                  <a:gd name="T4" fmla="*/ 722 w 747"/>
                  <a:gd name="T5" fmla="*/ 26 h 387"/>
                  <a:gd name="T6" fmla="*/ 696 w 747"/>
                  <a:gd name="T7" fmla="*/ 51 h 387"/>
                  <a:gd name="T8" fmla="*/ 670 w 747"/>
                  <a:gd name="T9" fmla="*/ 73 h 387"/>
                  <a:gd name="T10" fmla="*/ 643 w 747"/>
                  <a:gd name="T11" fmla="*/ 96 h 387"/>
                  <a:gd name="T12" fmla="*/ 618 w 747"/>
                  <a:gd name="T13" fmla="*/ 117 h 387"/>
                  <a:gd name="T14" fmla="*/ 591 w 747"/>
                  <a:gd name="T15" fmla="*/ 138 h 387"/>
                  <a:gd name="T16" fmla="*/ 565 w 747"/>
                  <a:gd name="T17" fmla="*/ 157 h 387"/>
                  <a:gd name="T18" fmla="*/ 538 w 747"/>
                  <a:gd name="T19" fmla="*/ 175 h 387"/>
                  <a:gd name="T20" fmla="*/ 511 w 747"/>
                  <a:gd name="T21" fmla="*/ 193 h 387"/>
                  <a:gd name="T22" fmla="*/ 486 w 747"/>
                  <a:gd name="T23" fmla="*/ 209 h 387"/>
                  <a:gd name="T24" fmla="*/ 459 w 747"/>
                  <a:gd name="T25" fmla="*/ 224 h 387"/>
                  <a:gd name="T26" fmla="*/ 433 w 747"/>
                  <a:gd name="T27" fmla="*/ 239 h 387"/>
                  <a:gd name="T28" fmla="*/ 406 w 747"/>
                  <a:gd name="T29" fmla="*/ 252 h 387"/>
                  <a:gd name="T30" fmla="*/ 380 w 747"/>
                  <a:gd name="T31" fmla="*/ 266 h 387"/>
                  <a:gd name="T32" fmla="*/ 355 w 747"/>
                  <a:gd name="T33" fmla="*/ 278 h 387"/>
                  <a:gd name="T34" fmla="*/ 330 w 747"/>
                  <a:gd name="T35" fmla="*/ 289 h 387"/>
                  <a:gd name="T36" fmla="*/ 280 w 747"/>
                  <a:gd name="T37" fmla="*/ 309 h 387"/>
                  <a:gd name="T38" fmla="*/ 233 w 747"/>
                  <a:gd name="T39" fmla="*/ 327 h 387"/>
                  <a:gd name="T40" fmla="*/ 187 w 747"/>
                  <a:gd name="T41" fmla="*/ 343 h 387"/>
                  <a:gd name="T42" fmla="*/ 143 w 747"/>
                  <a:gd name="T43" fmla="*/ 355 h 387"/>
                  <a:gd name="T44" fmla="*/ 102 w 747"/>
                  <a:gd name="T45" fmla="*/ 365 h 387"/>
                  <a:gd name="T46" fmla="*/ 65 w 747"/>
                  <a:gd name="T47" fmla="*/ 374 h 387"/>
                  <a:gd name="T48" fmla="*/ 30 w 747"/>
                  <a:gd name="T49" fmla="*/ 381 h 387"/>
                  <a:gd name="T50" fmla="*/ 0 w 747"/>
                  <a:gd name="T5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7" h="387">
                    <a:moveTo>
                      <a:pt x="0" y="387"/>
                    </a:moveTo>
                    <a:lnTo>
                      <a:pt x="747" y="0"/>
                    </a:lnTo>
                    <a:lnTo>
                      <a:pt x="722" y="26"/>
                    </a:lnTo>
                    <a:lnTo>
                      <a:pt x="696" y="51"/>
                    </a:lnTo>
                    <a:lnTo>
                      <a:pt x="670" y="73"/>
                    </a:lnTo>
                    <a:lnTo>
                      <a:pt x="643" y="96"/>
                    </a:lnTo>
                    <a:lnTo>
                      <a:pt x="618" y="117"/>
                    </a:lnTo>
                    <a:lnTo>
                      <a:pt x="591" y="138"/>
                    </a:lnTo>
                    <a:lnTo>
                      <a:pt x="565" y="157"/>
                    </a:lnTo>
                    <a:lnTo>
                      <a:pt x="538" y="175"/>
                    </a:lnTo>
                    <a:lnTo>
                      <a:pt x="511" y="193"/>
                    </a:lnTo>
                    <a:lnTo>
                      <a:pt x="486" y="209"/>
                    </a:lnTo>
                    <a:lnTo>
                      <a:pt x="459" y="224"/>
                    </a:lnTo>
                    <a:lnTo>
                      <a:pt x="433" y="239"/>
                    </a:lnTo>
                    <a:lnTo>
                      <a:pt x="406" y="252"/>
                    </a:lnTo>
                    <a:lnTo>
                      <a:pt x="380" y="266"/>
                    </a:lnTo>
                    <a:lnTo>
                      <a:pt x="355" y="278"/>
                    </a:lnTo>
                    <a:lnTo>
                      <a:pt x="330" y="289"/>
                    </a:lnTo>
                    <a:lnTo>
                      <a:pt x="280" y="309"/>
                    </a:lnTo>
                    <a:lnTo>
                      <a:pt x="233" y="327"/>
                    </a:lnTo>
                    <a:lnTo>
                      <a:pt x="187" y="343"/>
                    </a:lnTo>
                    <a:lnTo>
                      <a:pt x="143" y="355"/>
                    </a:lnTo>
                    <a:lnTo>
                      <a:pt x="102" y="365"/>
                    </a:lnTo>
                    <a:lnTo>
                      <a:pt x="65" y="374"/>
                    </a:lnTo>
                    <a:lnTo>
                      <a:pt x="30" y="381"/>
                    </a:lnTo>
                    <a:lnTo>
                      <a:pt x="0" y="387"/>
                    </a:lnTo>
                    <a:close/>
                  </a:path>
                </a:pathLst>
              </a:custGeom>
              <a:solidFill>
                <a:srgbClr val="497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16"/>
              <p:cNvSpPr/>
              <p:nvPr/>
            </p:nvSpPr>
            <p:spPr bwMode="auto">
              <a:xfrm>
                <a:off x="1025" y="2772"/>
                <a:ext cx="129" cy="68"/>
              </a:xfrm>
              <a:custGeom>
                <a:avLst/>
                <a:gdLst>
                  <a:gd name="T0" fmla="*/ 725 w 905"/>
                  <a:gd name="T1" fmla="*/ 181 h 477"/>
                  <a:gd name="T2" fmla="*/ 235 w 905"/>
                  <a:gd name="T3" fmla="*/ 435 h 477"/>
                  <a:gd name="T4" fmla="*/ 184 w 905"/>
                  <a:gd name="T5" fmla="*/ 448 h 477"/>
                  <a:gd name="T6" fmla="*/ 140 w 905"/>
                  <a:gd name="T7" fmla="*/ 458 h 477"/>
                  <a:gd name="T8" fmla="*/ 99 w 905"/>
                  <a:gd name="T9" fmla="*/ 465 h 477"/>
                  <a:gd name="T10" fmla="*/ 65 w 905"/>
                  <a:gd name="T11" fmla="*/ 471 h 477"/>
                  <a:gd name="T12" fmla="*/ 37 w 905"/>
                  <a:gd name="T13" fmla="*/ 474 h 477"/>
                  <a:gd name="T14" fmla="*/ 16 w 905"/>
                  <a:gd name="T15" fmla="*/ 476 h 477"/>
                  <a:gd name="T16" fmla="*/ 4 w 905"/>
                  <a:gd name="T17" fmla="*/ 477 h 477"/>
                  <a:gd name="T18" fmla="*/ 0 w 905"/>
                  <a:gd name="T19" fmla="*/ 477 h 477"/>
                  <a:gd name="T20" fmla="*/ 41 w 905"/>
                  <a:gd name="T21" fmla="*/ 464 h 477"/>
                  <a:gd name="T22" fmla="*/ 80 w 905"/>
                  <a:gd name="T23" fmla="*/ 451 h 477"/>
                  <a:gd name="T24" fmla="*/ 119 w 905"/>
                  <a:gd name="T25" fmla="*/ 437 h 477"/>
                  <a:gd name="T26" fmla="*/ 157 w 905"/>
                  <a:gd name="T27" fmla="*/ 423 h 477"/>
                  <a:gd name="T28" fmla="*/ 194 w 905"/>
                  <a:gd name="T29" fmla="*/ 407 h 477"/>
                  <a:gd name="T30" fmla="*/ 230 w 905"/>
                  <a:gd name="T31" fmla="*/ 390 h 477"/>
                  <a:gd name="T32" fmla="*/ 265 w 905"/>
                  <a:gd name="T33" fmla="*/ 374 h 477"/>
                  <a:gd name="T34" fmla="*/ 300 w 905"/>
                  <a:gd name="T35" fmla="*/ 356 h 477"/>
                  <a:gd name="T36" fmla="*/ 332 w 905"/>
                  <a:gd name="T37" fmla="*/ 337 h 477"/>
                  <a:gd name="T38" fmla="*/ 363 w 905"/>
                  <a:gd name="T39" fmla="*/ 318 h 477"/>
                  <a:gd name="T40" fmla="*/ 395 w 905"/>
                  <a:gd name="T41" fmla="*/ 297 h 477"/>
                  <a:gd name="T42" fmla="*/ 424 w 905"/>
                  <a:gd name="T43" fmla="*/ 277 h 477"/>
                  <a:gd name="T44" fmla="*/ 453 w 905"/>
                  <a:gd name="T45" fmla="*/ 257 h 477"/>
                  <a:gd name="T46" fmla="*/ 481 w 905"/>
                  <a:gd name="T47" fmla="*/ 236 h 477"/>
                  <a:gd name="T48" fmla="*/ 508 w 905"/>
                  <a:gd name="T49" fmla="*/ 213 h 477"/>
                  <a:gd name="T50" fmla="*/ 535 w 905"/>
                  <a:gd name="T51" fmla="*/ 191 h 477"/>
                  <a:gd name="T52" fmla="*/ 905 w 905"/>
                  <a:gd name="T53" fmla="*/ 0 h 477"/>
                  <a:gd name="T54" fmla="*/ 883 w 905"/>
                  <a:gd name="T55" fmla="*/ 25 h 477"/>
                  <a:gd name="T56" fmla="*/ 861 w 905"/>
                  <a:gd name="T57" fmla="*/ 50 h 477"/>
                  <a:gd name="T58" fmla="*/ 839 w 905"/>
                  <a:gd name="T59" fmla="*/ 75 h 477"/>
                  <a:gd name="T60" fmla="*/ 817 w 905"/>
                  <a:gd name="T61" fmla="*/ 98 h 477"/>
                  <a:gd name="T62" fmla="*/ 794 w 905"/>
                  <a:gd name="T63" fmla="*/ 119 h 477"/>
                  <a:gd name="T64" fmla="*/ 771 w 905"/>
                  <a:gd name="T65" fmla="*/ 141 h 477"/>
                  <a:gd name="T66" fmla="*/ 748 w 905"/>
                  <a:gd name="T67" fmla="*/ 162 h 477"/>
                  <a:gd name="T68" fmla="*/ 725 w 905"/>
                  <a:gd name="T69" fmla="*/ 18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5" h="477">
                    <a:moveTo>
                      <a:pt x="725" y="181"/>
                    </a:moveTo>
                    <a:lnTo>
                      <a:pt x="235" y="435"/>
                    </a:lnTo>
                    <a:lnTo>
                      <a:pt x="184" y="448"/>
                    </a:lnTo>
                    <a:lnTo>
                      <a:pt x="140" y="458"/>
                    </a:lnTo>
                    <a:lnTo>
                      <a:pt x="99" y="465"/>
                    </a:lnTo>
                    <a:lnTo>
                      <a:pt x="65" y="471"/>
                    </a:lnTo>
                    <a:lnTo>
                      <a:pt x="37" y="474"/>
                    </a:lnTo>
                    <a:lnTo>
                      <a:pt x="16" y="476"/>
                    </a:lnTo>
                    <a:lnTo>
                      <a:pt x="4" y="477"/>
                    </a:lnTo>
                    <a:lnTo>
                      <a:pt x="0" y="477"/>
                    </a:lnTo>
                    <a:lnTo>
                      <a:pt x="41" y="464"/>
                    </a:lnTo>
                    <a:lnTo>
                      <a:pt x="80" y="451"/>
                    </a:lnTo>
                    <a:lnTo>
                      <a:pt x="119" y="437"/>
                    </a:lnTo>
                    <a:lnTo>
                      <a:pt x="157" y="423"/>
                    </a:lnTo>
                    <a:lnTo>
                      <a:pt x="194" y="407"/>
                    </a:lnTo>
                    <a:lnTo>
                      <a:pt x="230" y="390"/>
                    </a:lnTo>
                    <a:lnTo>
                      <a:pt x="265" y="374"/>
                    </a:lnTo>
                    <a:lnTo>
                      <a:pt x="300" y="356"/>
                    </a:lnTo>
                    <a:lnTo>
                      <a:pt x="332" y="337"/>
                    </a:lnTo>
                    <a:lnTo>
                      <a:pt x="363" y="318"/>
                    </a:lnTo>
                    <a:lnTo>
                      <a:pt x="395" y="297"/>
                    </a:lnTo>
                    <a:lnTo>
                      <a:pt x="424" y="277"/>
                    </a:lnTo>
                    <a:lnTo>
                      <a:pt x="453" y="257"/>
                    </a:lnTo>
                    <a:lnTo>
                      <a:pt x="481" y="236"/>
                    </a:lnTo>
                    <a:lnTo>
                      <a:pt x="508" y="213"/>
                    </a:lnTo>
                    <a:lnTo>
                      <a:pt x="535" y="191"/>
                    </a:lnTo>
                    <a:lnTo>
                      <a:pt x="905" y="0"/>
                    </a:lnTo>
                    <a:lnTo>
                      <a:pt x="883" y="25"/>
                    </a:lnTo>
                    <a:lnTo>
                      <a:pt x="861" y="50"/>
                    </a:lnTo>
                    <a:lnTo>
                      <a:pt x="839" y="75"/>
                    </a:lnTo>
                    <a:lnTo>
                      <a:pt x="817" y="98"/>
                    </a:lnTo>
                    <a:lnTo>
                      <a:pt x="794" y="119"/>
                    </a:lnTo>
                    <a:lnTo>
                      <a:pt x="771" y="141"/>
                    </a:lnTo>
                    <a:lnTo>
                      <a:pt x="748" y="162"/>
                    </a:lnTo>
                    <a:lnTo>
                      <a:pt x="725" y="181"/>
                    </a:lnTo>
                    <a:close/>
                  </a:path>
                </a:pathLst>
              </a:custGeom>
              <a:solidFill>
                <a:srgbClr val="4B7E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17"/>
              <p:cNvSpPr/>
              <p:nvPr/>
            </p:nvSpPr>
            <p:spPr bwMode="auto">
              <a:xfrm>
                <a:off x="1025" y="2761"/>
                <a:ext cx="137" cy="79"/>
              </a:xfrm>
              <a:custGeom>
                <a:avLst/>
                <a:gdLst>
                  <a:gd name="T0" fmla="*/ 833 w 960"/>
                  <a:gd name="T1" fmla="*/ 154 h 550"/>
                  <a:gd name="T2" fmla="*/ 86 w 960"/>
                  <a:gd name="T3" fmla="*/ 541 h 550"/>
                  <a:gd name="T4" fmla="*/ 49 w 960"/>
                  <a:gd name="T5" fmla="*/ 545 h 550"/>
                  <a:gd name="T6" fmla="*/ 22 w 960"/>
                  <a:gd name="T7" fmla="*/ 549 h 550"/>
                  <a:gd name="T8" fmla="*/ 5 w 960"/>
                  <a:gd name="T9" fmla="*/ 550 h 550"/>
                  <a:gd name="T10" fmla="*/ 0 w 960"/>
                  <a:gd name="T11" fmla="*/ 550 h 550"/>
                  <a:gd name="T12" fmla="*/ 51 w 960"/>
                  <a:gd name="T13" fmla="*/ 534 h 550"/>
                  <a:gd name="T14" fmla="*/ 100 w 960"/>
                  <a:gd name="T15" fmla="*/ 517 h 550"/>
                  <a:gd name="T16" fmla="*/ 149 w 960"/>
                  <a:gd name="T17" fmla="*/ 499 h 550"/>
                  <a:gd name="T18" fmla="*/ 196 w 960"/>
                  <a:gd name="T19" fmla="*/ 479 h 550"/>
                  <a:gd name="T20" fmla="*/ 240 w 960"/>
                  <a:gd name="T21" fmla="*/ 459 h 550"/>
                  <a:gd name="T22" fmla="*/ 283 w 960"/>
                  <a:gd name="T23" fmla="*/ 437 h 550"/>
                  <a:gd name="T24" fmla="*/ 324 w 960"/>
                  <a:gd name="T25" fmla="*/ 414 h 550"/>
                  <a:gd name="T26" fmla="*/ 365 w 960"/>
                  <a:gd name="T27" fmla="*/ 391 h 550"/>
                  <a:gd name="T28" fmla="*/ 403 w 960"/>
                  <a:gd name="T29" fmla="*/ 366 h 550"/>
                  <a:gd name="T30" fmla="*/ 440 w 960"/>
                  <a:gd name="T31" fmla="*/ 340 h 550"/>
                  <a:gd name="T32" fmla="*/ 475 w 960"/>
                  <a:gd name="T33" fmla="*/ 313 h 550"/>
                  <a:gd name="T34" fmla="*/ 509 w 960"/>
                  <a:gd name="T35" fmla="*/ 285 h 550"/>
                  <a:gd name="T36" fmla="*/ 541 w 960"/>
                  <a:gd name="T37" fmla="*/ 257 h 550"/>
                  <a:gd name="T38" fmla="*/ 573 w 960"/>
                  <a:gd name="T39" fmla="*/ 229 h 550"/>
                  <a:gd name="T40" fmla="*/ 603 w 960"/>
                  <a:gd name="T41" fmla="*/ 200 h 550"/>
                  <a:gd name="T42" fmla="*/ 631 w 960"/>
                  <a:gd name="T43" fmla="*/ 170 h 550"/>
                  <a:gd name="T44" fmla="*/ 960 w 960"/>
                  <a:gd name="T45" fmla="*/ 0 h 550"/>
                  <a:gd name="T46" fmla="*/ 930 w 960"/>
                  <a:gd name="T47" fmla="*/ 41 h 550"/>
                  <a:gd name="T48" fmla="*/ 898 w 960"/>
                  <a:gd name="T49" fmla="*/ 82 h 550"/>
                  <a:gd name="T50" fmla="*/ 866 w 960"/>
                  <a:gd name="T51" fmla="*/ 118 h 550"/>
                  <a:gd name="T52" fmla="*/ 833 w 960"/>
                  <a:gd name="T53" fmla="*/ 15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0" h="550">
                    <a:moveTo>
                      <a:pt x="833" y="154"/>
                    </a:moveTo>
                    <a:lnTo>
                      <a:pt x="86" y="541"/>
                    </a:lnTo>
                    <a:lnTo>
                      <a:pt x="49" y="545"/>
                    </a:lnTo>
                    <a:lnTo>
                      <a:pt x="22" y="549"/>
                    </a:lnTo>
                    <a:lnTo>
                      <a:pt x="5" y="550"/>
                    </a:lnTo>
                    <a:lnTo>
                      <a:pt x="0" y="550"/>
                    </a:lnTo>
                    <a:lnTo>
                      <a:pt x="51" y="534"/>
                    </a:lnTo>
                    <a:lnTo>
                      <a:pt x="100" y="517"/>
                    </a:lnTo>
                    <a:lnTo>
                      <a:pt x="149" y="499"/>
                    </a:lnTo>
                    <a:lnTo>
                      <a:pt x="196" y="479"/>
                    </a:lnTo>
                    <a:lnTo>
                      <a:pt x="240" y="459"/>
                    </a:lnTo>
                    <a:lnTo>
                      <a:pt x="283" y="437"/>
                    </a:lnTo>
                    <a:lnTo>
                      <a:pt x="324" y="414"/>
                    </a:lnTo>
                    <a:lnTo>
                      <a:pt x="365" y="391"/>
                    </a:lnTo>
                    <a:lnTo>
                      <a:pt x="403" y="366"/>
                    </a:lnTo>
                    <a:lnTo>
                      <a:pt x="440" y="340"/>
                    </a:lnTo>
                    <a:lnTo>
                      <a:pt x="475" y="313"/>
                    </a:lnTo>
                    <a:lnTo>
                      <a:pt x="509" y="285"/>
                    </a:lnTo>
                    <a:lnTo>
                      <a:pt x="541" y="257"/>
                    </a:lnTo>
                    <a:lnTo>
                      <a:pt x="573" y="229"/>
                    </a:lnTo>
                    <a:lnTo>
                      <a:pt x="603" y="200"/>
                    </a:lnTo>
                    <a:lnTo>
                      <a:pt x="631" y="170"/>
                    </a:lnTo>
                    <a:lnTo>
                      <a:pt x="960" y="0"/>
                    </a:lnTo>
                    <a:lnTo>
                      <a:pt x="930" y="41"/>
                    </a:lnTo>
                    <a:lnTo>
                      <a:pt x="898" y="82"/>
                    </a:lnTo>
                    <a:lnTo>
                      <a:pt x="866" y="118"/>
                    </a:lnTo>
                    <a:lnTo>
                      <a:pt x="833" y="154"/>
                    </a:lnTo>
                    <a:close/>
                  </a:path>
                </a:pathLst>
              </a:custGeom>
              <a:solidFill>
                <a:srgbClr val="4D7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18"/>
              <p:cNvSpPr/>
              <p:nvPr/>
            </p:nvSpPr>
            <p:spPr bwMode="auto">
              <a:xfrm>
                <a:off x="1101" y="2752"/>
                <a:ext cx="67" cy="47"/>
              </a:xfrm>
              <a:custGeom>
                <a:avLst/>
                <a:gdLst>
                  <a:gd name="T0" fmla="*/ 370 w 469"/>
                  <a:gd name="T1" fmla="*/ 140 h 331"/>
                  <a:gd name="T2" fmla="*/ 0 w 469"/>
                  <a:gd name="T3" fmla="*/ 331 h 331"/>
                  <a:gd name="T4" fmla="*/ 22 w 469"/>
                  <a:gd name="T5" fmla="*/ 311 h 331"/>
                  <a:gd name="T6" fmla="*/ 44 w 469"/>
                  <a:gd name="T7" fmla="*/ 290 h 331"/>
                  <a:gd name="T8" fmla="*/ 66 w 469"/>
                  <a:gd name="T9" fmla="*/ 268 h 331"/>
                  <a:gd name="T10" fmla="*/ 87 w 469"/>
                  <a:gd name="T11" fmla="*/ 247 h 331"/>
                  <a:gd name="T12" fmla="*/ 107 w 469"/>
                  <a:gd name="T13" fmla="*/ 225 h 331"/>
                  <a:gd name="T14" fmla="*/ 126 w 469"/>
                  <a:gd name="T15" fmla="*/ 202 h 331"/>
                  <a:gd name="T16" fmla="*/ 145 w 469"/>
                  <a:gd name="T17" fmla="*/ 180 h 331"/>
                  <a:gd name="T18" fmla="*/ 163 w 469"/>
                  <a:gd name="T19" fmla="*/ 157 h 331"/>
                  <a:gd name="T20" fmla="*/ 469 w 469"/>
                  <a:gd name="T21" fmla="*/ 0 h 331"/>
                  <a:gd name="T22" fmla="*/ 445 w 469"/>
                  <a:gd name="T23" fmla="*/ 37 h 331"/>
                  <a:gd name="T24" fmla="*/ 420 w 469"/>
                  <a:gd name="T25" fmla="*/ 72 h 331"/>
                  <a:gd name="T26" fmla="*/ 396 w 469"/>
                  <a:gd name="T27" fmla="*/ 107 h 331"/>
                  <a:gd name="T28" fmla="*/ 370 w 469"/>
                  <a:gd name="T29" fmla="*/ 14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9" h="331">
                    <a:moveTo>
                      <a:pt x="370" y="140"/>
                    </a:moveTo>
                    <a:lnTo>
                      <a:pt x="0" y="331"/>
                    </a:lnTo>
                    <a:lnTo>
                      <a:pt x="22" y="311"/>
                    </a:lnTo>
                    <a:lnTo>
                      <a:pt x="44" y="290"/>
                    </a:lnTo>
                    <a:lnTo>
                      <a:pt x="66" y="268"/>
                    </a:lnTo>
                    <a:lnTo>
                      <a:pt x="87" y="247"/>
                    </a:lnTo>
                    <a:lnTo>
                      <a:pt x="107" y="225"/>
                    </a:lnTo>
                    <a:lnTo>
                      <a:pt x="126" y="202"/>
                    </a:lnTo>
                    <a:lnTo>
                      <a:pt x="145" y="180"/>
                    </a:lnTo>
                    <a:lnTo>
                      <a:pt x="163" y="157"/>
                    </a:lnTo>
                    <a:lnTo>
                      <a:pt x="469" y="0"/>
                    </a:lnTo>
                    <a:lnTo>
                      <a:pt x="445" y="37"/>
                    </a:lnTo>
                    <a:lnTo>
                      <a:pt x="420" y="72"/>
                    </a:lnTo>
                    <a:lnTo>
                      <a:pt x="396" y="107"/>
                    </a:lnTo>
                    <a:lnTo>
                      <a:pt x="370" y="140"/>
                    </a:lnTo>
                    <a:close/>
                  </a:path>
                </a:pathLst>
              </a:custGeom>
              <a:solidFill>
                <a:srgbClr val="4F8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19"/>
              <p:cNvSpPr/>
              <p:nvPr/>
            </p:nvSpPr>
            <p:spPr bwMode="auto">
              <a:xfrm>
                <a:off x="1115" y="2743"/>
                <a:ext cx="58" cy="43"/>
              </a:xfrm>
              <a:custGeom>
                <a:avLst/>
                <a:gdLst>
                  <a:gd name="T0" fmla="*/ 329 w 409"/>
                  <a:gd name="T1" fmla="*/ 130 h 300"/>
                  <a:gd name="T2" fmla="*/ 0 w 409"/>
                  <a:gd name="T3" fmla="*/ 300 h 300"/>
                  <a:gd name="T4" fmla="*/ 32 w 409"/>
                  <a:gd name="T5" fmla="*/ 263 h 300"/>
                  <a:gd name="T6" fmla="*/ 64 w 409"/>
                  <a:gd name="T7" fmla="*/ 226 h 300"/>
                  <a:gd name="T8" fmla="*/ 93 w 409"/>
                  <a:gd name="T9" fmla="*/ 188 h 300"/>
                  <a:gd name="T10" fmla="*/ 120 w 409"/>
                  <a:gd name="T11" fmla="*/ 149 h 300"/>
                  <a:gd name="T12" fmla="*/ 409 w 409"/>
                  <a:gd name="T13" fmla="*/ 0 h 300"/>
                  <a:gd name="T14" fmla="*/ 390 w 409"/>
                  <a:gd name="T15" fmla="*/ 33 h 300"/>
                  <a:gd name="T16" fmla="*/ 370 w 409"/>
                  <a:gd name="T17" fmla="*/ 67 h 300"/>
                  <a:gd name="T18" fmla="*/ 350 w 409"/>
                  <a:gd name="T19" fmla="*/ 100 h 300"/>
                  <a:gd name="T20" fmla="*/ 329 w 409"/>
                  <a:gd name="T21" fmla="*/ 13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300">
                    <a:moveTo>
                      <a:pt x="329" y="130"/>
                    </a:moveTo>
                    <a:lnTo>
                      <a:pt x="0" y="300"/>
                    </a:lnTo>
                    <a:lnTo>
                      <a:pt x="32" y="263"/>
                    </a:lnTo>
                    <a:lnTo>
                      <a:pt x="64" y="226"/>
                    </a:lnTo>
                    <a:lnTo>
                      <a:pt x="93" y="188"/>
                    </a:lnTo>
                    <a:lnTo>
                      <a:pt x="120" y="149"/>
                    </a:lnTo>
                    <a:lnTo>
                      <a:pt x="409" y="0"/>
                    </a:lnTo>
                    <a:lnTo>
                      <a:pt x="390" y="33"/>
                    </a:lnTo>
                    <a:lnTo>
                      <a:pt x="370" y="67"/>
                    </a:lnTo>
                    <a:lnTo>
                      <a:pt x="350" y="100"/>
                    </a:lnTo>
                    <a:lnTo>
                      <a:pt x="329" y="130"/>
                    </a:lnTo>
                    <a:close/>
                  </a:path>
                </a:pathLst>
              </a:custGeom>
              <a:solidFill>
                <a:srgbClr val="508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20"/>
              <p:cNvSpPr/>
              <p:nvPr/>
            </p:nvSpPr>
            <p:spPr bwMode="auto">
              <a:xfrm>
                <a:off x="1125" y="2734"/>
                <a:ext cx="53" cy="40"/>
              </a:xfrm>
              <a:custGeom>
                <a:avLst/>
                <a:gdLst>
                  <a:gd name="T0" fmla="*/ 306 w 374"/>
                  <a:gd name="T1" fmla="*/ 124 h 281"/>
                  <a:gd name="T2" fmla="*/ 0 w 374"/>
                  <a:gd name="T3" fmla="*/ 281 h 281"/>
                  <a:gd name="T4" fmla="*/ 26 w 374"/>
                  <a:gd name="T5" fmla="*/ 248 h 281"/>
                  <a:gd name="T6" fmla="*/ 50 w 374"/>
                  <a:gd name="T7" fmla="*/ 213 h 281"/>
                  <a:gd name="T8" fmla="*/ 74 w 374"/>
                  <a:gd name="T9" fmla="*/ 178 h 281"/>
                  <a:gd name="T10" fmla="*/ 95 w 374"/>
                  <a:gd name="T11" fmla="*/ 144 h 281"/>
                  <a:gd name="T12" fmla="*/ 374 w 374"/>
                  <a:gd name="T13" fmla="*/ 0 h 281"/>
                  <a:gd name="T14" fmla="*/ 357 w 374"/>
                  <a:gd name="T15" fmla="*/ 33 h 281"/>
                  <a:gd name="T16" fmla="*/ 340 w 374"/>
                  <a:gd name="T17" fmla="*/ 64 h 281"/>
                  <a:gd name="T18" fmla="*/ 323 w 374"/>
                  <a:gd name="T19" fmla="*/ 94 h 281"/>
                  <a:gd name="T20" fmla="*/ 306 w 374"/>
                  <a:gd name="T21"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81">
                    <a:moveTo>
                      <a:pt x="306" y="124"/>
                    </a:moveTo>
                    <a:lnTo>
                      <a:pt x="0" y="281"/>
                    </a:lnTo>
                    <a:lnTo>
                      <a:pt x="26" y="248"/>
                    </a:lnTo>
                    <a:lnTo>
                      <a:pt x="50" y="213"/>
                    </a:lnTo>
                    <a:lnTo>
                      <a:pt x="74" y="178"/>
                    </a:lnTo>
                    <a:lnTo>
                      <a:pt x="95" y="144"/>
                    </a:lnTo>
                    <a:lnTo>
                      <a:pt x="374" y="0"/>
                    </a:lnTo>
                    <a:lnTo>
                      <a:pt x="357" y="33"/>
                    </a:lnTo>
                    <a:lnTo>
                      <a:pt x="340" y="64"/>
                    </a:lnTo>
                    <a:lnTo>
                      <a:pt x="323" y="94"/>
                    </a:lnTo>
                    <a:lnTo>
                      <a:pt x="306" y="124"/>
                    </a:lnTo>
                    <a:close/>
                  </a:path>
                </a:pathLst>
              </a:custGeom>
              <a:solidFill>
                <a:srgbClr val="5283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21"/>
              <p:cNvSpPr/>
              <p:nvPr/>
            </p:nvSpPr>
            <p:spPr bwMode="auto">
              <a:xfrm>
                <a:off x="1132" y="2726"/>
                <a:ext cx="50" cy="38"/>
              </a:xfrm>
              <a:custGeom>
                <a:avLst/>
                <a:gdLst>
                  <a:gd name="T0" fmla="*/ 289 w 348"/>
                  <a:gd name="T1" fmla="*/ 119 h 268"/>
                  <a:gd name="T2" fmla="*/ 0 w 348"/>
                  <a:gd name="T3" fmla="*/ 268 h 268"/>
                  <a:gd name="T4" fmla="*/ 21 w 348"/>
                  <a:gd name="T5" fmla="*/ 236 h 268"/>
                  <a:gd name="T6" fmla="*/ 41 w 348"/>
                  <a:gd name="T7" fmla="*/ 204 h 268"/>
                  <a:gd name="T8" fmla="*/ 60 w 348"/>
                  <a:gd name="T9" fmla="*/ 172 h 268"/>
                  <a:gd name="T10" fmla="*/ 79 w 348"/>
                  <a:gd name="T11" fmla="*/ 139 h 268"/>
                  <a:gd name="T12" fmla="*/ 348 w 348"/>
                  <a:gd name="T13" fmla="*/ 0 h 268"/>
                  <a:gd name="T14" fmla="*/ 333 w 348"/>
                  <a:gd name="T15" fmla="*/ 30 h 268"/>
                  <a:gd name="T16" fmla="*/ 320 w 348"/>
                  <a:gd name="T17" fmla="*/ 61 h 268"/>
                  <a:gd name="T18" fmla="*/ 304 w 348"/>
                  <a:gd name="T19" fmla="*/ 90 h 268"/>
                  <a:gd name="T20" fmla="*/ 289 w 348"/>
                  <a:gd name="T21" fmla="*/ 11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268">
                    <a:moveTo>
                      <a:pt x="289" y="119"/>
                    </a:moveTo>
                    <a:lnTo>
                      <a:pt x="0" y="268"/>
                    </a:lnTo>
                    <a:lnTo>
                      <a:pt x="21" y="236"/>
                    </a:lnTo>
                    <a:lnTo>
                      <a:pt x="41" y="204"/>
                    </a:lnTo>
                    <a:lnTo>
                      <a:pt x="60" y="172"/>
                    </a:lnTo>
                    <a:lnTo>
                      <a:pt x="79" y="139"/>
                    </a:lnTo>
                    <a:lnTo>
                      <a:pt x="348" y="0"/>
                    </a:lnTo>
                    <a:lnTo>
                      <a:pt x="333" y="30"/>
                    </a:lnTo>
                    <a:lnTo>
                      <a:pt x="320" y="61"/>
                    </a:lnTo>
                    <a:lnTo>
                      <a:pt x="304" y="90"/>
                    </a:lnTo>
                    <a:lnTo>
                      <a:pt x="289" y="119"/>
                    </a:lnTo>
                    <a:close/>
                  </a:path>
                </a:pathLst>
              </a:custGeom>
              <a:solidFill>
                <a:srgbClr val="5485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22"/>
              <p:cNvSpPr/>
              <p:nvPr/>
            </p:nvSpPr>
            <p:spPr bwMode="auto">
              <a:xfrm>
                <a:off x="1138" y="2718"/>
                <a:ext cx="47" cy="37"/>
              </a:xfrm>
              <a:custGeom>
                <a:avLst/>
                <a:gdLst>
                  <a:gd name="T0" fmla="*/ 279 w 329"/>
                  <a:gd name="T1" fmla="*/ 114 h 258"/>
                  <a:gd name="T2" fmla="*/ 0 w 329"/>
                  <a:gd name="T3" fmla="*/ 258 h 258"/>
                  <a:gd name="T4" fmla="*/ 19 w 329"/>
                  <a:gd name="T5" fmla="*/ 228 h 258"/>
                  <a:gd name="T6" fmla="*/ 36 w 329"/>
                  <a:gd name="T7" fmla="*/ 196 h 258"/>
                  <a:gd name="T8" fmla="*/ 52 w 329"/>
                  <a:gd name="T9" fmla="*/ 166 h 258"/>
                  <a:gd name="T10" fmla="*/ 67 w 329"/>
                  <a:gd name="T11" fmla="*/ 135 h 258"/>
                  <a:gd name="T12" fmla="*/ 329 w 329"/>
                  <a:gd name="T13" fmla="*/ 0 h 258"/>
                  <a:gd name="T14" fmla="*/ 317 w 329"/>
                  <a:gd name="T15" fmla="*/ 29 h 258"/>
                  <a:gd name="T16" fmla="*/ 305 w 329"/>
                  <a:gd name="T17" fmla="*/ 58 h 258"/>
                  <a:gd name="T18" fmla="*/ 292 w 329"/>
                  <a:gd name="T19" fmla="*/ 86 h 258"/>
                  <a:gd name="T20" fmla="*/ 279 w 329"/>
                  <a:gd name="T21" fmla="*/ 11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258">
                    <a:moveTo>
                      <a:pt x="279" y="114"/>
                    </a:moveTo>
                    <a:lnTo>
                      <a:pt x="0" y="258"/>
                    </a:lnTo>
                    <a:lnTo>
                      <a:pt x="19" y="228"/>
                    </a:lnTo>
                    <a:lnTo>
                      <a:pt x="36" y="196"/>
                    </a:lnTo>
                    <a:lnTo>
                      <a:pt x="52" y="166"/>
                    </a:lnTo>
                    <a:lnTo>
                      <a:pt x="67" y="135"/>
                    </a:lnTo>
                    <a:lnTo>
                      <a:pt x="329" y="0"/>
                    </a:lnTo>
                    <a:lnTo>
                      <a:pt x="317" y="29"/>
                    </a:lnTo>
                    <a:lnTo>
                      <a:pt x="305" y="58"/>
                    </a:lnTo>
                    <a:lnTo>
                      <a:pt x="292" y="86"/>
                    </a:lnTo>
                    <a:lnTo>
                      <a:pt x="279" y="114"/>
                    </a:lnTo>
                    <a:close/>
                  </a:path>
                </a:pathLst>
              </a:custGeom>
              <a:solidFill>
                <a:srgbClr val="5686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23"/>
              <p:cNvSpPr/>
              <p:nvPr/>
            </p:nvSpPr>
            <p:spPr bwMode="auto">
              <a:xfrm>
                <a:off x="1143" y="2710"/>
                <a:ext cx="45" cy="36"/>
              </a:xfrm>
              <a:custGeom>
                <a:avLst/>
                <a:gdLst>
                  <a:gd name="T0" fmla="*/ 269 w 312"/>
                  <a:gd name="T1" fmla="*/ 111 h 250"/>
                  <a:gd name="T2" fmla="*/ 0 w 312"/>
                  <a:gd name="T3" fmla="*/ 250 h 250"/>
                  <a:gd name="T4" fmla="*/ 15 w 312"/>
                  <a:gd name="T5" fmla="*/ 221 h 250"/>
                  <a:gd name="T6" fmla="*/ 30 w 312"/>
                  <a:gd name="T7" fmla="*/ 191 h 250"/>
                  <a:gd name="T8" fmla="*/ 44 w 312"/>
                  <a:gd name="T9" fmla="*/ 162 h 250"/>
                  <a:gd name="T10" fmla="*/ 57 w 312"/>
                  <a:gd name="T11" fmla="*/ 131 h 250"/>
                  <a:gd name="T12" fmla="*/ 312 w 312"/>
                  <a:gd name="T13" fmla="*/ 0 h 250"/>
                  <a:gd name="T14" fmla="*/ 301 w 312"/>
                  <a:gd name="T15" fmla="*/ 28 h 250"/>
                  <a:gd name="T16" fmla="*/ 291 w 312"/>
                  <a:gd name="T17" fmla="*/ 56 h 250"/>
                  <a:gd name="T18" fmla="*/ 280 w 312"/>
                  <a:gd name="T19" fmla="*/ 84 h 250"/>
                  <a:gd name="T20" fmla="*/ 269 w 312"/>
                  <a:gd name="T21" fmla="*/ 11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0">
                    <a:moveTo>
                      <a:pt x="269" y="111"/>
                    </a:moveTo>
                    <a:lnTo>
                      <a:pt x="0" y="250"/>
                    </a:lnTo>
                    <a:lnTo>
                      <a:pt x="15" y="221"/>
                    </a:lnTo>
                    <a:lnTo>
                      <a:pt x="30" y="191"/>
                    </a:lnTo>
                    <a:lnTo>
                      <a:pt x="44" y="162"/>
                    </a:lnTo>
                    <a:lnTo>
                      <a:pt x="57" y="131"/>
                    </a:lnTo>
                    <a:lnTo>
                      <a:pt x="312" y="0"/>
                    </a:lnTo>
                    <a:lnTo>
                      <a:pt x="301" y="28"/>
                    </a:lnTo>
                    <a:lnTo>
                      <a:pt x="291" y="56"/>
                    </a:lnTo>
                    <a:lnTo>
                      <a:pt x="280" y="84"/>
                    </a:lnTo>
                    <a:lnTo>
                      <a:pt x="269" y="111"/>
                    </a:lnTo>
                    <a:close/>
                  </a:path>
                </a:pathLst>
              </a:custGeom>
              <a:solidFill>
                <a:srgbClr val="568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24"/>
              <p:cNvSpPr/>
              <p:nvPr/>
            </p:nvSpPr>
            <p:spPr bwMode="auto">
              <a:xfrm>
                <a:off x="1148" y="2702"/>
                <a:ext cx="43" cy="35"/>
              </a:xfrm>
              <a:custGeom>
                <a:avLst/>
                <a:gdLst>
                  <a:gd name="T0" fmla="*/ 262 w 300"/>
                  <a:gd name="T1" fmla="*/ 108 h 243"/>
                  <a:gd name="T2" fmla="*/ 0 w 300"/>
                  <a:gd name="T3" fmla="*/ 243 h 243"/>
                  <a:gd name="T4" fmla="*/ 14 w 300"/>
                  <a:gd name="T5" fmla="*/ 215 h 243"/>
                  <a:gd name="T6" fmla="*/ 27 w 300"/>
                  <a:gd name="T7" fmla="*/ 185 h 243"/>
                  <a:gd name="T8" fmla="*/ 38 w 300"/>
                  <a:gd name="T9" fmla="*/ 156 h 243"/>
                  <a:gd name="T10" fmla="*/ 51 w 300"/>
                  <a:gd name="T11" fmla="*/ 128 h 243"/>
                  <a:gd name="T12" fmla="*/ 300 w 300"/>
                  <a:gd name="T13" fmla="*/ 0 h 243"/>
                  <a:gd name="T14" fmla="*/ 291 w 300"/>
                  <a:gd name="T15" fmla="*/ 28 h 243"/>
                  <a:gd name="T16" fmla="*/ 281 w 300"/>
                  <a:gd name="T17" fmla="*/ 54 h 243"/>
                  <a:gd name="T18" fmla="*/ 271 w 300"/>
                  <a:gd name="T19" fmla="*/ 81 h 243"/>
                  <a:gd name="T20" fmla="*/ 262 w 300"/>
                  <a:gd name="T21" fmla="*/ 10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243">
                    <a:moveTo>
                      <a:pt x="262" y="108"/>
                    </a:moveTo>
                    <a:lnTo>
                      <a:pt x="0" y="243"/>
                    </a:lnTo>
                    <a:lnTo>
                      <a:pt x="14" y="215"/>
                    </a:lnTo>
                    <a:lnTo>
                      <a:pt x="27" y="185"/>
                    </a:lnTo>
                    <a:lnTo>
                      <a:pt x="38" y="156"/>
                    </a:lnTo>
                    <a:lnTo>
                      <a:pt x="51" y="128"/>
                    </a:lnTo>
                    <a:lnTo>
                      <a:pt x="300" y="0"/>
                    </a:lnTo>
                    <a:lnTo>
                      <a:pt x="291" y="28"/>
                    </a:lnTo>
                    <a:lnTo>
                      <a:pt x="281" y="54"/>
                    </a:lnTo>
                    <a:lnTo>
                      <a:pt x="271" y="81"/>
                    </a:lnTo>
                    <a:lnTo>
                      <a:pt x="262" y="108"/>
                    </a:lnTo>
                    <a:close/>
                  </a:path>
                </a:pathLst>
              </a:custGeom>
              <a:solidFill>
                <a:srgbClr val="548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25"/>
              <p:cNvSpPr/>
              <p:nvPr/>
            </p:nvSpPr>
            <p:spPr bwMode="auto">
              <a:xfrm>
                <a:off x="1152" y="2695"/>
                <a:ext cx="41" cy="34"/>
              </a:xfrm>
              <a:custGeom>
                <a:avLst/>
                <a:gdLst>
                  <a:gd name="T0" fmla="*/ 255 w 289"/>
                  <a:gd name="T1" fmla="*/ 106 h 237"/>
                  <a:gd name="T2" fmla="*/ 0 w 289"/>
                  <a:gd name="T3" fmla="*/ 237 h 237"/>
                  <a:gd name="T4" fmla="*/ 11 w 289"/>
                  <a:gd name="T5" fmla="*/ 209 h 237"/>
                  <a:gd name="T6" fmla="*/ 24 w 289"/>
                  <a:gd name="T7" fmla="*/ 181 h 237"/>
                  <a:gd name="T8" fmla="*/ 34 w 289"/>
                  <a:gd name="T9" fmla="*/ 154 h 237"/>
                  <a:gd name="T10" fmla="*/ 44 w 289"/>
                  <a:gd name="T11" fmla="*/ 126 h 237"/>
                  <a:gd name="T12" fmla="*/ 289 w 289"/>
                  <a:gd name="T13" fmla="*/ 0 h 237"/>
                  <a:gd name="T14" fmla="*/ 280 w 289"/>
                  <a:gd name="T15" fmla="*/ 27 h 237"/>
                  <a:gd name="T16" fmla="*/ 272 w 289"/>
                  <a:gd name="T17" fmla="*/ 54 h 237"/>
                  <a:gd name="T18" fmla="*/ 264 w 289"/>
                  <a:gd name="T19" fmla="*/ 81 h 237"/>
                  <a:gd name="T20" fmla="*/ 255 w 289"/>
                  <a:gd name="T21" fmla="*/ 10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237">
                    <a:moveTo>
                      <a:pt x="255" y="106"/>
                    </a:moveTo>
                    <a:lnTo>
                      <a:pt x="0" y="237"/>
                    </a:lnTo>
                    <a:lnTo>
                      <a:pt x="11" y="209"/>
                    </a:lnTo>
                    <a:lnTo>
                      <a:pt x="24" y="181"/>
                    </a:lnTo>
                    <a:lnTo>
                      <a:pt x="34" y="154"/>
                    </a:lnTo>
                    <a:lnTo>
                      <a:pt x="44" y="126"/>
                    </a:lnTo>
                    <a:lnTo>
                      <a:pt x="289" y="0"/>
                    </a:lnTo>
                    <a:lnTo>
                      <a:pt x="280" y="27"/>
                    </a:lnTo>
                    <a:lnTo>
                      <a:pt x="272" y="54"/>
                    </a:lnTo>
                    <a:lnTo>
                      <a:pt x="264" y="81"/>
                    </a:lnTo>
                    <a:lnTo>
                      <a:pt x="255" y="106"/>
                    </a:lnTo>
                    <a:close/>
                  </a:path>
                </a:pathLst>
              </a:custGeom>
              <a:solidFill>
                <a:srgbClr val="5283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26"/>
              <p:cNvSpPr/>
              <p:nvPr/>
            </p:nvSpPr>
            <p:spPr bwMode="auto">
              <a:xfrm>
                <a:off x="1155" y="2687"/>
                <a:ext cx="40" cy="34"/>
              </a:xfrm>
              <a:custGeom>
                <a:avLst/>
                <a:gdLst>
                  <a:gd name="T0" fmla="*/ 249 w 278"/>
                  <a:gd name="T1" fmla="*/ 105 h 233"/>
                  <a:gd name="T2" fmla="*/ 0 w 278"/>
                  <a:gd name="T3" fmla="*/ 233 h 233"/>
                  <a:gd name="T4" fmla="*/ 10 w 278"/>
                  <a:gd name="T5" fmla="*/ 206 h 233"/>
                  <a:gd name="T6" fmla="*/ 20 w 278"/>
                  <a:gd name="T7" fmla="*/ 178 h 233"/>
                  <a:gd name="T8" fmla="*/ 29 w 278"/>
                  <a:gd name="T9" fmla="*/ 152 h 233"/>
                  <a:gd name="T10" fmla="*/ 38 w 278"/>
                  <a:gd name="T11" fmla="*/ 125 h 233"/>
                  <a:gd name="T12" fmla="*/ 278 w 278"/>
                  <a:gd name="T13" fmla="*/ 0 h 233"/>
                  <a:gd name="T14" fmla="*/ 272 w 278"/>
                  <a:gd name="T15" fmla="*/ 27 h 233"/>
                  <a:gd name="T16" fmla="*/ 264 w 278"/>
                  <a:gd name="T17" fmla="*/ 53 h 233"/>
                  <a:gd name="T18" fmla="*/ 257 w 278"/>
                  <a:gd name="T19" fmla="*/ 79 h 233"/>
                  <a:gd name="T20" fmla="*/ 249 w 278"/>
                  <a:gd name="T21" fmla="*/ 10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233">
                    <a:moveTo>
                      <a:pt x="249" y="105"/>
                    </a:moveTo>
                    <a:lnTo>
                      <a:pt x="0" y="233"/>
                    </a:lnTo>
                    <a:lnTo>
                      <a:pt x="10" y="206"/>
                    </a:lnTo>
                    <a:lnTo>
                      <a:pt x="20" y="178"/>
                    </a:lnTo>
                    <a:lnTo>
                      <a:pt x="29" y="152"/>
                    </a:lnTo>
                    <a:lnTo>
                      <a:pt x="38" y="125"/>
                    </a:lnTo>
                    <a:lnTo>
                      <a:pt x="278" y="0"/>
                    </a:lnTo>
                    <a:lnTo>
                      <a:pt x="272" y="27"/>
                    </a:lnTo>
                    <a:lnTo>
                      <a:pt x="264" y="53"/>
                    </a:lnTo>
                    <a:lnTo>
                      <a:pt x="257" y="79"/>
                    </a:lnTo>
                    <a:lnTo>
                      <a:pt x="249" y="105"/>
                    </a:lnTo>
                    <a:close/>
                  </a:path>
                </a:pathLst>
              </a:custGeom>
              <a:solidFill>
                <a:srgbClr val="508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27"/>
              <p:cNvSpPr/>
              <p:nvPr/>
            </p:nvSpPr>
            <p:spPr bwMode="auto">
              <a:xfrm>
                <a:off x="1158" y="2680"/>
                <a:ext cx="38" cy="33"/>
              </a:xfrm>
              <a:custGeom>
                <a:avLst/>
                <a:gdLst>
                  <a:gd name="T0" fmla="*/ 245 w 270"/>
                  <a:gd name="T1" fmla="*/ 102 h 228"/>
                  <a:gd name="T2" fmla="*/ 0 w 270"/>
                  <a:gd name="T3" fmla="*/ 228 h 228"/>
                  <a:gd name="T4" fmla="*/ 9 w 270"/>
                  <a:gd name="T5" fmla="*/ 202 h 228"/>
                  <a:gd name="T6" fmla="*/ 18 w 270"/>
                  <a:gd name="T7" fmla="*/ 175 h 228"/>
                  <a:gd name="T8" fmla="*/ 26 w 270"/>
                  <a:gd name="T9" fmla="*/ 149 h 228"/>
                  <a:gd name="T10" fmla="*/ 33 w 270"/>
                  <a:gd name="T11" fmla="*/ 123 h 228"/>
                  <a:gd name="T12" fmla="*/ 270 w 270"/>
                  <a:gd name="T13" fmla="*/ 0 h 228"/>
                  <a:gd name="T14" fmla="*/ 264 w 270"/>
                  <a:gd name="T15" fmla="*/ 27 h 228"/>
                  <a:gd name="T16" fmla="*/ 257 w 270"/>
                  <a:gd name="T17" fmla="*/ 52 h 228"/>
                  <a:gd name="T18" fmla="*/ 252 w 270"/>
                  <a:gd name="T19" fmla="*/ 77 h 228"/>
                  <a:gd name="T20" fmla="*/ 245 w 270"/>
                  <a:gd name="T21" fmla="*/ 10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228">
                    <a:moveTo>
                      <a:pt x="245" y="102"/>
                    </a:moveTo>
                    <a:lnTo>
                      <a:pt x="0" y="228"/>
                    </a:lnTo>
                    <a:lnTo>
                      <a:pt x="9" y="202"/>
                    </a:lnTo>
                    <a:lnTo>
                      <a:pt x="18" y="175"/>
                    </a:lnTo>
                    <a:lnTo>
                      <a:pt x="26" y="149"/>
                    </a:lnTo>
                    <a:lnTo>
                      <a:pt x="33" y="123"/>
                    </a:lnTo>
                    <a:lnTo>
                      <a:pt x="270" y="0"/>
                    </a:lnTo>
                    <a:lnTo>
                      <a:pt x="264" y="27"/>
                    </a:lnTo>
                    <a:lnTo>
                      <a:pt x="257" y="52"/>
                    </a:lnTo>
                    <a:lnTo>
                      <a:pt x="252" y="77"/>
                    </a:lnTo>
                    <a:lnTo>
                      <a:pt x="245" y="102"/>
                    </a:lnTo>
                    <a:close/>
                  </a:path>
                </a:pathLst>
              </a:custGeom>
              <a:solidFill>
                <a:srgbClr val="4E8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28"/>
              <p:cNvSpPr/>
              <p:nvPr/>
            </p:nvSpPr>
            <p:spPr bwMode="auto">
              <a:xfrm>
                <a:off x="1160" y="2673"/>
                <a:ext cx="38" cy="32"/>
              </a:xfrm>
              <a:custGeom>
                <a:avLst/>
                <a:gdLst>
                  <a:gd name="T0" fmla="*/ 240 w 263"/>
                  <a:gd name="T1" fmla="*/ 99 h 224"/>
                  <a:gd name="T2" fmla="*/ 0 w 263"/>
                  <a:gd name="T3" fmla="*/ 224 h 224"/>
                  <a:gd name="T4" fmla="*/ 8 w 263"/>
                  <a:gd name="T5" fmla="*/ 198 h 224"/>
                  <a:gd name="T6" fmla="*/ 15 w 263"/>
                  <a:gd name="T7" fmla="*/ 171 h 224"/>
                  <a:gd name="T8" fmla="*/ 22 w 263"/>
                  <a:gd name="T9" fmla="*/ 145 h 224"/>
                  <a:gd name="T10" fmla="*/ 29 w 263"/>
                  <a:gd name="T11" fmla="*/ 121 h 224"/>
                  <a:gd name="T12" fmla="*/ 263 w 263"/>
                  <a:gd name="T13" fmla="*/ 0 h 224"/>
                  <a:gd name="T14" fmla="*/ 257 w 263"/>
                  <a:gd name="T15" fmla="*/ 26 h 224"/>
                  <a:gd name="T16" fmla="*/ 252 w 263"/>
                  <a:gd name="T17" fmla="*/ 50 h 224"/>
                  <a:gd name="T18" fmla="*/ 246 w 263"/>
                  <a:gd name="T19" fmla="*/ 75 h 224"/>
                  <a:gd name="T20" fmla="*/ 240 w 263"/>
                  <a:gd name="T21" fmla="*/ 9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224">
                    <a:moveTo>
                      <a:pt x="240" y="99"/>
                    </a:moveTo>
                    <a:lnTo>
                      <a:pt x="0" y="224"/>
                    </a:lnTo>
                    <a:lnTo>
                      <a:pt x="8" y="198"/>
                    </a:lnTo>
                    <a:lnTo>
                      <a:pt x="15" y="171"/>
                    </a:lnTo>
                    <a:lnTo>
                      <a:pt x="22" y="145"/>
                    </a:lnTo>
                    <a:lnTo>
                      <a:pt x="29" y="121"/>
                    </a:lnTo>
                    <a:lnTo>
                      <a:pt x="263" y="0"/>
                    </a:lnTo>
                    <a:lnTo>
                      <a:pt x="257" y="26"/>
                    </a:lnTo>
                    <a:lnTo>
                      <a:pt x="252" y="50"/>
                    </a:lnTo>
                    <a:lnTo>
                      <a:pt x="246" y="75"/>
                    </a:lnTo>
                    <a:lnTo>
                      <a:pt x="240" y="99"/>
                    </a:lnTo>
                    <a:close/>
                  </a:path>
                </a:pathLst>
              </a:custGeom>
              <a:solidFill>
                <a:srgbClr val="4A7E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29"/>
              <p:cNvSpPr/>
              <p:nvPr/>
            </p:nvSpPr>
            <p:spPr bwMode="auto">
              <a:xfrm>
                <a:off x="1163" y="2666"/>
                <a:ext cx="36" cy="32"/>
              </a:xfrm>
              <a:custGeom>
                <a:avLst/>
                <a:gdLst>
                  <a:gd name="T0" fmla="*/ 237 w 257"/>
                  <a:gd name="T1" fmla="*/ 99 h 222"/>
                  <a:gd name="T2" fmla="*/ 0 w 257"/>
                  <a:gd name="T3" fmla="*/ 222 h 222"/>
                  <a:gd name="T4" fmla="*/ 7 w 257"/>
                  <a:gd name="T5" fmla="*/ 195 h 222"/>
                  <a:gd name="T6" fmla="*/ 14 w 257"/>
                  <a:gd name="T7" fmla="*/ 170 h 222"/>
                  <a:gd name="T8" fmla="*/ 19 w 257"/>
                  <a:gd name="T9" fmla="*/ 145 h 222"/>
                  <a:gd name="T10" fmla="*/ 25 w 257"/>
                  <a:gd name="T11" fmla="*/ 120 h 222"/>
                  <a:gd name="T12" fmla="*/ 257 w 257"/>
                  <a:gd name="T13" fmla="*/ 0 h 222"/>
                  <a:gd name="T14" fmla="*/ 252 w 257"/>
                  <a:gd name="T15" fmla="*/ 26 h 222"/>
                  <a:gd name="T16" fmla="*/ 247 w 257"/>
                  <a:gd name="T17" fmla="*/ 51 h 222"/>
                  <a:gd name="T18" fmla="*/ 242 w 257"/>
                  <a:gd name="T19" fmla="*/ 76 h 222"/>
                  <a:gd name="T20" fmla="*/ 237 w 257"/>
                  <a:gd name="T21" fmla="*/ 9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222">
                    <a:moveTo>
                      <a:pt x="237" y="99"/>
                    </a:moveTo>
                    <a:lnTo>
                      <a:pt x="0" y="222"/>
                    </a:lnTo>
                    <a:lnTo>
                      <a:pt x="7" y="195"/>
                    </a:lnTo>
                    <a:lnTo>
                      <a:pt x="14" y="170"/>
                    </a:lnTo>
                    <a:lnTo>
                      <a:pt x="19" y="145"/>
                    </a:lnTo>
                    <a:lnTo>
                      <a:pt x="25" y="120"/>
                    </a:lnTo>
                    <a:lnTo>
                      <a:pt x="257" y="0"/>
                    </a:lnTo>
                    <a:lnTo>
                      <a:pt x="252" y="26"/>
                    </a:lnTo>
                    <a:lnTo>
                      <a:pt x="247" y="51"/>
                    </a:lnTo>
                    <a:lnTo>
                      <a:pt x="242" y="76"/>
                    </a:lnTo>
                    <a:lnTo>
                      <a:pt x="237" y="99"/>
                    </a:lnTo>
                    <a:close/>
                  </a:path>
                </a:pathLst>
              </a:custGeom>
              <a:solidFill>
                <a:srgbClr val="497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30"/>
              <p:cNvSpPr/>
              <p:nvPr/>
            </p:nvSpPr>
            <p:spPr bwMode="auto">
              <a:xfrm>
                <a:off x="1165" y="2659"/>
                <a:ext cx="35" cy="31"/>
              </a:xfrm>
              <a:custGeom>
                <a:avLst/>
                <a:gdLst>
                  <a:gd name="T0" fmla="*/ 234 w 250"/>
                  <a:gd name="T1" fmla="*/ 98 h 219"/>
                  <a:gd name="T2" fmla="*/ 0 w 250"/>
                  <a:gd name="T3" fmla="*/ 219 h 219"/>
                  <a:gd name="T4" fmla="*/ 5 w 250"/>
                  <a:gd name="T5" fmla="*/ 193 h 219"/>
                  <a:gd name="T6" fmla="*/ 12 w 250"/>
                  <a:gd name="T7" fmla="*/ 167 h 219"/>
                  <a:gd name="T8" fmla="*/ 17 w 250"/>
                  <a:gd name="T9" fmla="*/ 143 h 219"/>
                  <a:gd name="T10" fmla="*/ 22 w 250"/>
                  <a:gd name="T11" fmla="*/ 119 h 219"/>
                  <a:gd name="T12" fmla="*/ 250 w 250"/>
                  <a:gd name="T13" fmla="*/ 0 h 219"/>
                  <a:gd name="T14" fmla="*/ 246 w 250"/>
                  <a:gd name="T15" fmla="*/ 25 h 219"/>
                  <a:gd name="T16" fmla="*/ 242 w 250"/>
                  <a:gd name="T17" fmla="*/ 50 h 219"/>
                  <a:gd name="T18" fmla="*/ 238 w 250"/>
                  <a:gd name="T19" fmla="*/ 74 h 219"/>
                  <a:gd name="T20" fmla="*/ 234 w 250"/>
                  <a:gd name="T21" fmla="*/ 9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19">
                    <a:moveTo>
                      <a:pt x="234" y="98"/>
                    </a:moveTo>
                    <a:lnTo>
                      <a:pt x="0" y="219"/>
                    </a:lnTo>
                    <a:lnTo>
                      <a:pt x="5" y="193"/>
                    </a:lnTo>
                    <a:lnTo>
                      <a:pt x="12" y="167"/>
                    </a:lnTo>
                    <a:lnTo>
                      <a:pt x="17" y="143"/>
                    </a:lnTo>
                    <a:lnTo>
                      <a:pt x="22" y="119"/>
                    </a:lnTo>
                    <a:lnTo>
                      <a:pt x="250" y="0"/>
                    </a:lnTo>
                    <a:lnTo>
                      <a:pt x="246" y="25"/>
                    </a:lnTo>
                    <a:lnTo>
                      <a:pt x="242" y="50"/>
                    </a:lnTo>
                    <a:lnTo>
                      <a:pt x="238" y="74"/>
                    </a:lnTo>
                    <a:lnTo>
                      <a:pt x="234" y="98"/>
                    </a:lnTo>
                    <a:close/>
                  </a:path>
                </a:pathLst>
              </a:custGeom>
              <a:solidFill>
                <a:srgbClr val="467B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31"/>
              <p:cNvSpPr/>
              <p:nvPr/>
            </p:nvSpPr>
            <p:spPr bwMode="auto">
              <a:xfrm>
                <a:off x="1166" y="2652"/>
                <a:ext cx="35" cy="31"/>
              </a:xfrm>
              <a:custGeom>
                <a:avLst/>
                <a:gdLst>
                  <a:gd name="T0" fmla="*/ 232 w 246"/>
                  <a:gd name="T1" fmla="*/ 95 h 215"/>
                  <a:gd name="T2" fmla="*/ 0 w 246"/>
                  <a:gd name="T3" fmla="*/ 215 h 215"/>
                  <a:gd name="T4" fmla="*/ 6 w 246"/>
                  <a:gd name="T5" fmla="*/ 190 h 215"/>
                  <a:gd name="T6" fmla="*/ 11 w 246"/>
                  <a:gd name="T7" fmla="*/ 165 h 215"/>
                  <a:gd name="T8" fmla="*/ 16 w 246"/>
                  <a:gd name="T9" fmla="*/ 140 h 215"/>
                  <a:gd name="T10" fmla="*/ 19 w 246"/>
                  <a:gd name="T11" fmla="*/ 117 h 215"/>
                  <a:gd name="T12" fmla="*/ 246 w 246"/>
                  <a:gd name="T13" fmla="*/ 0 h 215"/>
                  <a:gd name="T14" fmla="*/ 243 w 246"/>
                  <a:gd name="T15" fmla="*/ 24 h 215"/>
                  <a:gd name="T16" fmla="*/ 238 w 246"/>
                  <a:gd name="T17" fmla="*/ 48 h 215"/>
                  <a:gd name="T18" fmla="*/ 235 w 246"/>
                  <a:gd name="T19" fmla="*/ 72 h 215"/>
                  <a:gd name="T20" fmla="*/ 232 w 246"/>
                  <a:gd name="T21" fmla="*/ 9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15">
                    <a:moveTo>
                      <a:pt x="232" y="95"/>
                    </a:moveTo>
                    <a:lnTo>
                      <a:pt x="0" y="215"/>
                    </a:lnTo>
                    <a:lnTo>
                      <a:pt x="6" y="190"/>
                    </a:lnTo>
                    <a:lnTo>
                      <a:pt x="11" y="165"/>
                    </a:lnTo>
                    <a:lnTo>
                      <a:pt x="16" y="140"/>
                    </a:lnTo>
                    <a:lnTo>
                      <a:pt x="19" y="117"/>
                    </a:lnTo>
                    <a:lnTo>
                      <a:pt x="246" y="0"/>
                    </a:lnTo>
                    <a:lnTo>
                      <a:pt x="243" y="24"/>
                    </a:lnTo>
                    <a:lnTo>
                      <a:pt x="238" y="48"/>
                    </a:lnTo>
                    <a:lnTo>
                      <a:pt x="235" y="72"/>
                    </a:lnTo>
                    <a:lnTo>
                      <a:pt x="232" y="95"/>
                    </a:lnTo>
                    <a:close/>
                  </a:path>
                </a:pathLst>
              </a:custGeom>
              <a:solidFill>
                <a:srgbClr val="4579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32"/>
              <p:cNvSpPr/>
              <p:nvPr/>
            </p:nvSpPr>
            <p:spPr bwMode="auto">
              <a:xfrm>
                <a:off x="1168" y="2646"/>
                <a:ext cx="34" cy="30"/>
              </a:xfrm>
              <a:custGeom>
                <a:avLst/>
                <a:gdLst>
                  <a:gd name="T0" fmla="*/ 228 w 240"/>
                  <a:gd name="T1" fmla="*/ 95 h 214"/>
                  <a:gd name="T2" fmla="*/ 0 w 240"/>
                  <a:gd name="T3" fmla="*/ 214 h 214"/>
                  <a:gd name="T4" fmla="*/ 5 w 240"/>
                  <a:gd name="T5" fmla="*/ 188 h 214"/>
                  <a:gd name="T6" fmla="*/ 8 w 240"/>
                  <a:gd name="T7" fmla="*/ 164 h 214"/>
                  <a:gd name="T8" fmla="*/ 13 w 240"/>
                  <a:gd name="T9" fmla="*/ 140 h 214"/>
                  <a:gd name="T10" fmla="*/ 16 w 240"/>
                  <a:gd name="T11" fmla="*/ 117 h 214"/>
                  <a:gd name="T12" fmla="*/ 240 w 240"/>
                  <a:gd name="T13" fmla="*/ 0 h 214"/>
                  <a:gd name="T14" fmla="*/ 237 w 240"/>
                  <a:gd name="T15" fmla="*/ 25 h 214"/>
                  <a:gd name="T16" fmla="*/ 234 w 240"/>
                  <a:gd name="T17" fmla="*/ 48 h 214"/>
                  <a:gd name="T18" fmla="*/ 232 w 240"/>
                  <a:gd name="T19" fmla="*/ 72 h 214"/>
                  <a:gd name="T20" fmla="*/ 228 w 240"/>
                  <a:gd name="T21" fmla="*/ 9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214">
                    <a:moveTo>
                      <a:pt x="228" y="95"/>
                    </a:moveTo>
                    <a:lnTo>
                      <a:pt x="0" y="214"/>
                    </a:lnTo>
                    <a:lnTo>
                      <a:pt x="5" y="188"/>
                    </a:lnTo>
                    <a:lnTo>
                      <a:pt x="8" y="164"/>
                    </a:lnTo>
                    <a:lnTo>
                      <a:pt x="13" y="140"/>
                    </a:lnTo>
                    <a:lnTo>
                      <a:pt x="16" y="117"/>
                    </a:lnTo>
                    <a:lnTo>
                      <a:pt x="240" y="0"/>
                    </a:lnTo>
                    <a:lnTo>
                      <a:pt x="237" y="25"/>
                    </a:lnTo>
                    <a:lnTo>
                      <a:pt x="234" y="48"/>
                    </a:lnTo>
                    <a:lnTo>
                      <a:pt x="232" y="72"/>
                    </a:lnTo>
                    <a:lnTo>
                      <a:pt x="228" y="95"/>
                    </a:lnTo>
                    <a:close/>
                  </a:path>
                </a:pathLst>
              </a:custGeom>
              <a:solidFill>
                <a:srgbClr val="4277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33"/>
              <p:cNvSpPr/>
              <p:nvPr/>
            </p:nvSpPr>
            <p:spPr bwMode="auto">
              <a:xfrm>
                <a:off x="1169" y="2639"/>
                <a:ext cx="34" cy="30"/>
              </a:xfrm>
              <a:custGeom>
                <a:avLst/>
                <a:gdLst>
                  <a:gd name="T0" fmla="*/ 227 w 236"/>
                  <a:gd name="T1" fmla="*/ 94 h 211"/>
                  <a:gd name="T2" fmla="*/ 0 w 236"/>
                  <a:gd name="T3" fmla="*/ 211 h 211"/>
                  <a:gd name="T4" fmla="*/ 5 w 236"/>
                  <a:gd name="T5" fmla="*/ 185 h 211"/>
                  <a:gd name="T6" fmla="*/ 8 w 236"/>
                  <a:gd name="T7" fmla="*/ 160 h 211"/>
                  <a:gd name="T8" fmla="*/ 11 w 236"/>
                  <a:gd name="T9" fmla="*/ 138 h 211"/>
                  <a:gd name="T10" fmla="*/ 13 w 236"/>
                  <a:gd name="T11" fmla="*/ 116 h 211"/>
                  <a:gd name="T12" fmla="*/ 236 w 236"/>
                  <a:gd name="T13" fmla="*/ 0 h 211"/>
                  <a:gd name="T14" fmla="*/ 234 w 236"/>
                  <a:gd name="T15" fmla="*/ 24 h 211"/>
                  <a:gd name="T16" fmla="*/ 232 w 236"/>
                  <a:gd name="T17" fmla="*/ 47 h 211"/>
                  <a:gd name="T18" fmla="*/ 229 w 236"/>
                  <a:gd name="T19" fmla="*/ 71 h 211"/>
                  <a:gd name="T20" fmla="*/ 227 w 236"/>
                  <a:gd name="T21" fmla="*/ 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211">
                    <a:moveTo>
                      <a:pt x="227" y="94"/>
                    </a:moveTo>
                    <a:lnTo>
                      <a:pt x="0" y="211"/>
                    </a:lnTo>
                    <a:lnTo>
                      <a:pt x="5" y="185"/>
                    </a:lnTo>
                    <a:lnTo>
                      <a:pt x="8" y="160"/>
                    </a:lnTo>
                    <a:lnTo>
                      <a:pt x="11" y="138"/>
                    </a:lnTo>
                    <a:lnTo>
                      <a:pt x="13" y="116"/>
                    </a:lnTo>
                    <a:lnTo>
                      <a:pt x="236" y="0"/>
                    </a:lnTo>
                    <a:lnTo>
                      <a:pt x="234" y="24"/>
                    </a:lnTo>
                    <a:lnTo>
                      <a:pt x="232" y="47"/>
                    </a:lnTo>
                    <a:lnTo>
                      <a:pt x="229" y="71"/>
                    </a:lnTo>
                    <a:lnTo>
                      <a:pt x="227" y="94"/>
                    </a:lnTo>
                    <a:close/>
                  </a:path>
                </a:pathLst>
              </a:custGeom>
              <a:solidFill>
                <a:srgbClr val="4075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34"/>
              <p:cNvSpPr/>
              <p:nvPr/>
            </p:nvSpPr>
            <p:spPr bwMode="auto">
              <a:xfrm>
                <a:off x="1170" y="2635"/>
                <a:ext cx="33" cy="27"/>
              </a:xfrm>
              <a:custGeom>
                <a:avLst/>
                <a:gdLst>
                  <a:gd name="T0" fmla="*/ 224 w 232"/>
                  <a:gd name="T1" fmla="*/ 74 h 191"/>
                  <a:gd name="T2" fmla="*/ 0 w 232"/>
                  <a:gd name="T3" fmla="*/ 191 h 191"/>
                  <a:gd name="T4" fmla="*/ 3 w 232"/>
                  <a:gd name="T5" fmla="*/ 165 h 191"/>
                  <a:gd name="T6" fmla="*/ 5 w 232"/>
                  <a:gd name="T7" fmla="*/ 140 h 191"/>
                  <a:gd name="T8" fmla="*/ 8 w 232"/>
                  <a:gd name="T9" fmla="*/ 118 h 191"/>
                  <a:gd name="T10" fmla="*/ 10 w 232"/>
                  <a:gd name="T11" fmla="*/ 97 h 191"/>
                  <a:gd name="T12" fmla="*/ 197 w 232"/>
                  <a:gd name="T13" fmla="*/ 0 h 191"/>
                  <a:gd name="T14" fmla="*/ 232 w 232"/>
                  <a:gd name="T15" fmla="*/ 0 h 191"/>
                  <a:gd name="T16" fmla="*/ 229 w 232"/>
                  <a:gd name="T17" fmla="*/ 19 h 191"/>
                  <a:gd name="T18" fmla="*/ 228 w 232"/>
                  <a:gd name="T19" fmla="*/ 38 h 191"/>
                  <a:gd name="T20" fmla="*/ 226 w 232"/>
                  <a:gd name="T21" fmla="*/ 56 h 191"/>
                  <a:gd name="T22" fmla="*/ 224 w 232"/>
                  <a:gd name="T23" fmla="*/ 7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2" h="191">
                    <a:moveTo>
                      <a:pt x="224" y="74"/>
                    </a:moveTo>
                    <a:lnTo>
                      <a:pt x="0" y="191"/>
                    </a:lnTo>
                    <a:lnTo>
                      <a:pt x="3" y="165"/>
                    </a:lnTo>
                    <a:lnTo>
                      <a:pt x="5" y="140"/>
                    </a:lnTo>
                    <a:lnTo>
                      <a:pt x="8" y="118"/>
                    </a:lnTo>
                    <a:lnTo>
                      <a:pt x="10" y="97"/>
                    </a:lnTo>
                    <a:lnTo>
                      <a:pt x="197" y="0"/>
                    </a:lnTo>
                    <a:lnTo>
                      <a:pt x="232" y="0"/>
                    </a:lnTo>
                    <a:lnTo>
                      <a:pt x="229" y="19"/>
                    </a:lnTo>
                    <a:lnTo>
                      <a:pt x="228" y="38"/>
                    </a:lnTo>
                    <a:lnTo>
                      <a:pt x="226" y="56"/>
                    </a:lnTo>
                    <a:lnTo>
                      <a:pt x="224" y="74"/>
                    </a:lnTo>
                    <a:close/>
                  </a:path>
                </a:pathLst>
              </a:custGeom>
              <a:solidFill>
                <a:srgbClr val="3D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35"/>
              <p:cNvSpPr/>
              <p:nvPr/>
            </p:nvSpPr>
            <p:spPr bwMode="auto">
              <a:xfrm>
                <a:off x="1171" y="2635"/>
                <a:ext cx="32" cy="21"/>
              </a:xfrm>
              <a:custGeom>
                <a:avLst/>
                <a:gdLst>
                  <a:gd name="T0" fmla="*/ 223 w 227"/>
                  <a:gd name="T1" fmla="*/ 29 h 145"/>
                  <a:gd name="T2" fmla="*/ 0 w 227"/>
                  <a:gd name="T3" fmla="*/ 145 h 145"/>
                  <a:gd name="T4" fmla="*/ 3 w 227"/>
                  <a:gd name="T5" fmla="*/ 118 h 145"/>
                  <a:gd name="T6" fmla="*/ 5 w 227"/>
                  <a:gd name="T7" fmla="*/ 93 h 145"/>
                  <a:gd name="T8" fmla="*/ 7 w 227"/>
                  <a:gd name="T9" fmla="*/ 72 h 145"/>
                  <a:gd name="T10" fmla="*/ 8 w 227"/>
                  <a:gd name="T11" fmla="*/ 52 h 145"/>
                  <a:gd name="T12" fmla="*/ 109 w 227"/>
                  <a:gd name="T13" fmla="*/ 0 h 145"/>
                  <a:gd name="T14" fmla="*/ 227 w 227"/>
                  <a:gd name="T15" fmla="*/ 1 h 145"/>
                  <a:gd name="T16" fmla="*/ 227 w 227"/>
                  <a:gd name="T17" fmla="*/ 1 h 145"/>
                  <a:gd name="T18" fmla="*/ 225 w 227"/>
                  <a:gd name="T19" fmla="*/ 16 h 145"/>
                  <a:gd name="T20" fmla="*/ 223 w 227"/>
                  <a:gd name="T21"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145">
                    <a:moveTo>
                      <a:pt x="223" y="29"/>
                    </a:moveTo>
                    <a:lnTo>
                      <a:pt x="0" y="145"/>
                    </a:lnTo>
                    <a:lnTo>
                      <a:pt x="3" y="118"/>
                    </a:lnTo>
                    <a:lnTo>
                      <a:pt x="5" y="93"/>
                    </a:lnTo>
                    <a:lnTo>
                      <a:pt x="7" y="72"/>
                    </a:lnTo>
                    <a:lnTo>
                      <a:pt x="8" y="52"/>
                    </a:lnTo>
                    <a:lnTo>
                      <a:pt x="109" y="0"/>
                    </a:lnTo>
                    <a:lnTo>
                      <a:pt x="227" y="1"/>
                    </a:lnTo>
                    <a:lnTo>
                      <a:pt x="227" y="1"/>
                    </a:lnTo>
                    <a:lnTo>
                      <a:pt x="225" y="16"/>
                    </a:lnTo>
                    <a:lnTo>
                      <a:pt x="223" y="29"/>
                    </a:lnTo>
                    <a:close/>
                  </a:path>
                </a:pathLst>
              </a:custGeom>
              <a:solidFill>
                <a:srgbClr val="3B72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36"/>
              <p:cNvSpPr/>
              <p:nvPr/>
            </p:nvSpPr>
            <p:spPr bwMode="auto">
              <a:xfrm>
                <a:off x="1171" y="2635"/>
                <a:ext cx="27" cy="14"/>
              </a:xfrm>
              <a:custGeom>
                <a:avLst/>
                <a:gdLst>
                  <a:gd name="T0" fmla="*/ 187 w 187"/>
                  <a:gd name="T1" fmla="*/ 3 h 100"/>
                  <a:gd name="T2" fmla="*/ 0 w 187"/>
                  <a:gd name="T3" fmla="*/ 100 h 100"/>
                  <a:gd name="T4" fmla="*/ 2 w 187"/>
                  <a:gd name="T5" fmla="*/ 69 h 100"/>
                  <a:gd name="T6" fmla="*/ 3 w 187"/>
                  <a:gd name="T7" fmla="*/ 44 h 100"/>
                  <a:gd name="T8" fmla="*/ 4 w 187"/>
                  <a:gd name="T9" fmla="*/ 23 h 100"/>
                  <a:gd name="T10" fmla="*/ 4 w 187"/>
                  <a:gd name="T11" fmla="*/ 9 h 100"/>
                  <a:gd name="T12" fmla="*/ 21 w 187"/>
                  <a:gd name="T13" fmla="*/ 0 h 100"/>
                  <a:gd name="T14" fmla="*/ 187 w 187"/>
                  <a:gd name="T15" fmla="*/ 3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00">
                    <a:moveTo>
                      <a:pt x="187" y="3"/>
                    </a:moveTo>
                    <a:lnTo>
                      <a:pt x="0" y="100"/>
                    </a:lnTo>
                    <a:lnTo>
                      <a:pt x="2" y="69"/>
                    </a:lnTo>
                    <a:lnTo>
                      <a:pt x="3" y="44"/>
                    </a:lnTo>
                    <a:lnTo>
                      <a:pt x="4" y="23"/>
                    </a:lnTo>
                    <a:lnTo>
                      <a:pt x="4" y="9"/>
                    </a:lnTo>
                    <a:lnTo>
                      <a:pt x="21" y="0"/>
                    </a:lnTo>
                    <a:lnTo>
                      <a:pt x="187" y="3"/>
                    </a:lnTo>
                    <a:close/>
                  </a:path>
                </a:pathLst>
              </a:custGeom>
              <a:solidFill>
                <a:srgbClr val="39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37"/>
              <p:cNvSpPr/>
              <p:nvPr/>
            </p:nvSpPr>
            <p:spPr bwMode="auto">
              <a:xfrm>
                <a:off x="1172" y="2635"/>
                <a:ext cx="14" cy="7"/>
              </a:xfrm>
              <a:custGeom>
                <a:avLst/>
                <a:gdLst>
                  <a:gd name="T0" fmla="*/ 101 w 101"/>
                  <a:gd name="T1" fmla="*/ 2 h 54"/>
                  <a:gd name="T2" fmla="*/ 0 w 101"/>
                  <a:gd name="T3" fmla="*/ 54 h 54"/>
                  <a:gd name="T4" fmla="*/ 1 w 101"/>
                  <a:gd name="T5" fmla="*/ 31 h 54"/>
                  <a:gd name="T6" fmla="*/ 1 w 101"/>
                  <a:gd name="T7" fmla="*/ 14 h 54"/>
                  <a:gd name="T8" fmla="*/ 1 w 101"/>
                  <a:gd name="T9" fmla="*/ 3 h 54"/>
                  <a:gd name="T10" fmla="*/ 1 w 101"/>
                  <a:gd name="T11" fmla="*/ 0 h 54"/>
                  <a:gd name="T12" fmla="*/ 101 w 101"/>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01" h="54">
                    <a:moveTo>
                      <a:pt x="101" y="2"/>
                    </a:moveTo>
                    <a:lnTo>
                      <a:pt x="0" y="54"/>
                    </a:lnTo>
                    <a:lnTo>
                      <a:pt x="1" y="31"/>
                    </a:lnTo>
                    <a:lnTo>
                      <a:pt x="1" y="14"/>
                    </a:lnTo>
                    <a:lnTo>
                      <a:pt x="1" y="3"/>
                    </a:lnTo>
                    <a:lnTo>
                      <a:pt x="1" y="0"/>
                    </a:lnTo>
                    <a:lnTo>
                      <a:pt x="101" y="2"/>
                    </a:lnTo>
                    <a:close/>
                  </a:path>
                </a:pathLst>
              </a:custGeom>
              <a:solidFill>
                <a:srgbClr val="37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38"/>
              <p:cNvSpPr/>
              <p:nvPr/>
            </p:nvSpPr>
            <p:spPr bwMode="auto">
              <a:xfrm>
                <a:off x="1172" y="2635"/>
                <a:ext cx="2" cy="1"/>
              </a:xfrm>
              <a:custGeom>
                <a:avLst/>
                <a:gdLst>
                  <a:gd name="T0" fmla="*/ 17 w 17"/>
                  <a:gd name="T1" fmla="*/ 0 h 9"/>
                  <a:gd name="T2" fmla="*/ 0 w 17"/>
                  <a:gd name="T3" fmla="*/ 9 h 9"/>
                  <a:gd name="T4" fmla="*/ 0 w 17"/>
                  <a:gd name="T5" fmla="*/ 2 h 9"/>
                  <a:gd name="T6" fmla="*/ 0 w 17"/>
                  <a:gd name="T7" fmla="*/ 0 h 9"/>
                  <a:gd name="T8" fmla="*/ 17 w 17"/>
                  <a:gd name="T9" fmla="*/ 0 h 9"/>
                </a:gdLst>
                <a:ahLst/>
                <a:cxnLst>
                  <a:cxn ang="0">
                    <a:pos x="T0" y="T1"/>
                  </a:cxn>
                  <a:cxn ang="0">
                    <a:pos x="T2" y="T3"/>
                  </a:cxn>
                  <a:cxn ang="0">
                    <a:pos x="T4" y="T5"/>
                  </a:cxn>
                  <a:cxn ang="0">
                    <a:pos x="T6" y="T7"/>
                  </a:cxn>
                  <a:cxn ang="0">
                    <a:pos x="T8" y="T9"/>
                  </a:cxn>
                </a:cxnLst>
                <a:rect l="0" t="0" r="r" b="b"/>
                <a:pathLst>
                  <a:path w="17" h="9">
                    <a:moveTo>
                      <a:pt x="17" y="0"/>
                    </a:moveTo>
                    <a:lnTo>
                      <a:pt x="0" y="9"/>
                    </a:lnTo>
                    <a:lnTo>
                      <a:pt x="0" y="2"/>
                    </a:lnTo>
                    <a:lnTo>
                      <a:pt x="0" y="0"/>
                    </a:lnTo>
                    <a:lnTo>
                      <a:pt x="17" y="0"/>
                    </a:lnTo>
                    <a:close/>
                  </a:path>
                </a:pathLst>
              </a:custGeom>
              <a:solidFill>
                <a:srgbClr val="356D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39"/>
              <p:cNvSpPr/>
              <p:nvPr/>
            </p:nvSpPr>
            <p:spPr bwMode="auto">
              <a:xfrm>
                <a:off x="1021" y="2824"/>
                <a:ext cx="46" cy="16"/>
              </a:xfrm>
              <a:custGeom>
                <a:avLst/>
                <a:gdLst>
                  <a:gd name="T0" fmla="*/ 258 w 320"/>
                  <a:gd name="T1" fmla="*/ 0 h 115"/>
                  <a:gd name="T2" fmla="*/ 320 w 320"/>
                  <a:gd name="T3" fmla="*/ 11 h 115"/>
                  <a:gd name="T4" fmla="*/ 286 w 320"/>
                  <a:gd name="T5" fmla="*/ 27 h 115"/>
                  <a:gd name="T6" fmla="*/ 254 w 320"/>
                  <a:gd name="T7" fmla="*/ 39 h 115"/>
                  <a:gd name="T8" fmla="*/ 223 w 320"/>
                  <a:gd name="T9" fmla="*/ 51 h 115"/>
                  <a:gd name="T10" fmla="*/ 193 w 320"/>
                  <a:gd name="T11" fmla="*/ 62 h 115"/>
                  <a:gd name="T12" fmla="*/ 139 w 320"/>
                  <a:gd name="T13" fmla="*/ 80 h 115"/>
                  <a:gd name="T14" fmla="*/ 92 w 320"/>
                  <a:gd name="T15" fmla="*/ 94 h 115"/>
                  <a:gd name="T16" fmla="*/ 52 w 320"/>
                  <a:gd name="T17" fmla="*/ 104 h 115"/>
                  <a:gd name="T18" fmla="*/ 23 w 320"/>
                  <a:gd name="T19" fmla="*/ 111 h 115"/>
                  <a:gd name="T20" fmla="*/ 5 w 320"/>
                  <a:gd name="T21" fmla="*/ 114 h 115"/>
                  <a:gd name="T22" fmla="*/ 0 w 320"/>
                  <a:gd name="T23" fmla="*/ 115 h 115"/>
                  <a:gd name="T24" fmla="*/ 33 w 320"/>
                  <a:gd name="T25" fmla="*/ 103 h 115"/>
                  <a:gd name="T26" fmla="*/ 67 w 320"/>
                  <a:gd name="T27" fmla="*/ 89 h 115"/>
                  <a:gd name="T28" fmla="*/ 101 w 320"/>
                  <a:gd name="T29" fmla="*/ 76 h 115"/>
                  <a:gd name="T30" fmla="*/ 133 w 320"/>
                  <a:gd name="T31" fmla="*/ 61 h 115"/>
                  <a:gd name="T32" fmla="*/ 165 w 320"/>
                  <a:gd name="T33" fmla="*/ 47 h 115"/>
                  <a:gd name="T34" fmla="*/ 197 w 320"/>
                  <a:gd name="T35" fmla="*/ 31 h 115"/>
                  <a:gd name="T36" fmla="*/ 228 w 320"/>
                  <a:gd name="T37" fmla="*/ 15 h 115"/>
                  <a:gd name="T38" fmla="*/ 258 w 320"/>
                  <a:gd name="T3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15">
                    <a:moveTo>
                      <a:pt x="258" y="0"/>
                    </a:moveTo>
                    <a:lnTo>
                      <a:pt x="320" y="11"/>
                    </a:lnTo>
                    <a:lnTo>
                      <a:pt x="286" y="27"/>
                    </a:lnTo>
                    <a:lnTo>
                      <a:pt x="254" y="39"/>
                    </a:lnTo>
                    <a:lnTo>
                      <a:pt x="223" y="51"/>
                    </a:lnTo>
                    <a:lnTo>
                      <a:pt x="193" y="62"/>
                    </a:lnTo>
                    <a:lnTo>
                      <a:pt x="139" y="80"/>
                    </a:lnTo>
                    <a:lnTo>
                      <a:pt x="92" y="94"/>
                    </a:lnTo>
                    <a:lnTo>
                      <a:pt x="52" y="104"/>
                    </a:lnTo>
                    <a:lnTo>
                      <a:pt x="23" y="111"/>
                    </a:lnTo>
                    <a:lnTo>
                      <a:pt x="5" y="114"/>
                    </a:lnTo>
                    <a:lnTo>
                      <a:pt x="0" y="115"/>
                    </a:lnTo>
                    <a:lnTo>
                      <a:pt x="33" y="103"/>
                    </a:lnTo>
                    <a:lnTo>
                      <a:pt x="67" y="89"/>
                    </a:lnTo>
                    <a:lnTo>
                      <a:pt x="101" y="76"/>
                    </a:lnTo>
                    <a:lnTo>
                      <a:pt x="133" y="61"/>
                    </a:lnTo>
                    <a:lnTo>
                      <a:pt x="165" y="47"/>
                    </a:lnTo>
                    <a:lnTo>
                      <a:pt x="197" y="31"/>
                    </a:lnTo>
                    <a:lnTo>
                      <a:pt x="228" y="15"/>
                    </a:lnTo>
                    <a:lnTo>
                      <a:pt x="258"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40"/>
              <p:cNvSpPr/>
              <p:nvPr/>
            </p:nvSpPr>
            <p:spPr bwMode="auto">
              <a:xfrm>
                <a:off x="1052" y="2821"/>
                <a:ext cx="21" cy="7"/>
              </a:xfrm>
              <a:custGeom>
                <a:avLst/>
                <a:gdLst>
                  <a:gd name="T0" fmla="*/ 56 w 146"/>
                  <a:gd name="T1" fmla="*/ 53 h 53"/>
                  <a:gd name="T2" fmla="*/ 0 w 146"/>
                  <a:gd name="T3" fmla="*/ 43 h 53"/>
                  <a:gd name="T4" fmla="*/ 20 w 146"/>
                  <a:gd name="T5" fmla="*/ 32 h 53"/>
                  <a:gd name="T6" fmla="*/ 40 w 146"/>
                  <a:gd name="T7" fmla="*/ 22 h 53"/>
                  <a:gd name="T8" fmla="*/ 59 w 146"/>
                  <a:gd name="T9" fmla="*/ 11 h 53"/>
                  <a:gd name="T10" fmla="*/ 78 w 146"/>
                  <a:gd name="T11" fmla="*/ 0 h 53"/>
                  <a:gd name="T12" fmla="*/ 146 w 146"/>
                  <a:gd name="T13" fmla="*/ 13 h 53"/>
                  <a:gd name="T14" fmla="*/ 123 w 146"/>
                  <a:gd name="T15" fmla="*/ 24 h 53"/>
                  <a:gd name="T16" fmla="*/ 100 w 146"/>
                  <a:gd name="T17" fmla="*/ 34 h 53"/>
                  <a:gd name="T18" fmla="*/ 77 w 146"/>
                  <a:gd name="T19" fmla="*/ 44 h 53"/>
                  <a:gd name="T20" fmla="*/ 56 w 146"/>
                  <a:gd name="T2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53">
                    <a:moveTo>
                      <a:pt x="56" y="53"/>
                    </a:moveTo>
                    <a:lnTo>
                      <a:pt x="0" y="43"/>
                    </a:lnTo>
                    <a:lnTo>
                      <a:pt x="20" y="32"/>
                    </a:lnTo>
                    <a:lnTo>
                      <a:pt x="40" y="22"/>
                    </a:lnTo>
                    <a:lnTo>
                      <a:pt x="59" y="11"/>
                    </a:lnTo>
                    <a:lnTo>
                      <a:pt x="78" y="0"/>
                    </a:lnTo>
                    <a:lnTo>
                      <a:pt x="146" y="13"/>
                    </a:lnTo>
                    <a:lnTo>
                      <a:pt x="123" y="24"/>
                    </a:lnTo>
                    <a:lnTo>
                      <a:pt x="100" y="34"/>
                    </a:lnTo>
                    <a:lnTo>
                      <a:pt x="77" y="44"/>
                    </a:lnTo>
                    <a:lnTo>
                      <a:pt x="56" y="5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41"/>
              <p:cNvSpPr/>
              <p:nvPr/>
            </p:nvSpPr>
            <p:spPr bwMode="auto">
              <a:xfrm>
                <a:off x="1058" y="2818"/>
                <a:ext cx="21" cy="8"/>
              </a:xfrm>
              <a:custGeom>
                <a:avLst/>
                <a:gdLst>
                  <a:gd name="T0" fmla="*/ 62 w 147"/>
                  <a:gd name="T1" fmla="*/ 55 h 55"/>
                  <a:gd name="T2" fmla="*/ 0 w 147"/>
                  <a:gd name="T3" fmla="*/ 44 h 55"/>
                  <a:gd name="T4" fmla="*/ 19 w 147"/>
                  <a:gd name="T5" fmla="*/ 33 h 55"/>
                  <a:gd name="T6" fmla="*/ 38 w 147"/>
                  <a:gd name="T7" fmla="*/ 22 h 55"/>
                  <a:gd name="T8" fmla="*/ 56 w 147"/>
                  <a:gd name="T9" fmla="*/ 11 h 55"/>
                  <a:gd name="T10" fmla="*/ 75 w 147"/>
                  <a:gd name="T11" fmla="*/ 0 h 55"/>
                  <a:gd name="T12" fmla="*/ 147 w 147"/>
                  <a:gd name="T13" fmla="*/ 15 h 55"/>
                  <a:gd name="T14" fmla="*/ 126 w 147"/>
                  <a:gd name="T15" fmla="*/ 26 h 55"/>
                  <a:gd name="T16" fmla="*/ 104 w 147"/>
                  <a:gd name="T17" fmla="*/ 36 h 55"/>
                  <a:gd name="T18" fmla="*/ 83 w 147"/>
                  <a:gd name="T19" fmla="*/ 46 h 55"/>
                  <a:gd name="T20" fmla="*/ 62 w 147"/>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55">
                    <a:moveTo>
                      <a:pt x="62" y="55"/>
                    </a:moveTo>
                    <a:lnTo>
                      <a:pt x="0" y="44"/>
                    </a:lnTo>
                    <a:lnTo>
                      <a:pt x="19" y="33"/>
                    </a:lnTo>
                    <a:lnTo>
                      <a:pt x="38" y="22"/>
                    </a:lnTo>
                    <a:lnTo>
                      <a:pt x="56" y="11"/>
                    </a:lnTo>
                    <a:lnTo>
                      <a:pt x="75" y="0"/>
                    </a:lnTo>
                    <a:lnTo>
                      <a:pt x="147" y="15"/>
                    </a:lnTo>
                    <a:lnTo>
                      <a:pt x="126" y="26"/>
                    </a:lnTo>
                    <a:lnTo>
                      <a:pt x="104" y="36"/>
                    </a:lnTo>
                    <a:lnTo>
                      <a:pt x="83" y="46"/>
                    </a:lnTo>
                    <a:lnTo>
                      <a:pt x="62" y="55"/>
                    </a:lnTo>
                    <a:close/>
                  </a:path>
                </a:pathLst>
              </a:custGeom>
              <a:solidFill>
                <a:srgbClr val="EAF0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42"/>
              <p:cNvSpPr/>
              <p:nvPr/>
            </p:nvSpPr>
            <p:spPr bwMode="auto">
              <a:xfrm>
                <a:off x="1063" y="2815"/>
                <a:ext cx="21" cy="8"/>
              </a:xfrm>
              <a:custGeom>
                <a:avLst/>
                <a:gdLst>
                  <a:gd name="T0" fmla="*/ 68 w 148"/>
                  <a:gd name="T1" fmla="*/ 56 h 56"/>
                  <a:gd name="T2" fmla="*/ 0 w 148"/>
                  <a:gd name="T3" fmla="*/ 43 h 56"/>
                  <a:gd name="T4" fmla="*/ 18 w 148"/>
                  <a:gd name="T5" fmla="*/ 32 h 56"/>
                  <a:gd name="T6" fmla="*/ 37 w 148"/>
                  <a:gd name="T7" fmla="*/ 21 h 56"/>
                  <a:gd name="T8" fmla="*/ 55 w 148"/>
                  <a:gd name="T9" fmla="*/ 11 h 56"/>
                  <a:gd name="T10" fmla="*/ 72 w 148"/>
                  <a:gd name="T11" fmla="*/ 0 h 56"/>
                  <a:gd name="T12" fmla="*/ 148 w 148"/>
                  <a:gd name="T13" fmla="*/ 14 h 56"/>
                  <a:gd name="T14" fmla="*/ 128 w 148"/>
                  <a:gd name="T15" fmla="*/ 26 h 56"/>
                  <a:gd name="T16" fmla="*/ 108 w 148"/>
                  <a:gd name="T17" fmla="*/ 36 h 56"/>
                  <a:gd name="T18" fmla="*/ 88 w 148"/>
                  <a:gd name="T19" fmla="*/ 47 h 56"/>
                  <a:gd name="T20" fmla="*/ 68 w 148"/>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56">
                    <a:moveTo>
                      <a:pt x="68" y="56"/>
                    </a:moveTo>
                    <a:lnTo>
                      <a:pt x="0" y="43"/>
                    </a:lnTo>
                    <a:lnTo>
                      <a:pt x="18" y="32"/>
                    </a:lnTo>
                    <a:lnTo>
                      <a:pt x="37" y="21"/>
                    </a:lnTo>
                    <a:lnTo>
                      <a:pt x="55" y="11"/>
                    </a:lnTo>
                    <a:lnTo>
                      <a:pt x="72" y="0"/>
                    </a:lnTo>
                    <a:lnTo>
                      <a:pt x="148" y="14"/>
                    </a:lnTo>
                    <a:lnTo>
                      <a:pt x="128" y="26"/>
                    </a:lnTo>
                    <a:lnTo>
                      <a:pt x="108" y="36"/>
                    </a:lnTo>
                    <a:lnTo>
                      <a:pt x="88" y="47"/>
                    </a:lnTo>
                    <a:lnTo>
                      <a:pt x="68" y="56"/>
                    </a:lnTo>
                    <a:close/>
                  </a:path>
                </a:pathLst>
              </a:custGeom>
              <a:solidFill>
                <a:srgbClr val="E3E9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43"/>
              <p:cNvSpPr/>
              <p:nvPr/>
            </p:nvSpPr>
            <p:spPr bwMode="auto">
              <a:xfrm>
                <a:off x="1069" y="2811"/>
                <a:ext cx="21" cy="9"/>
              </a:xfrm>
              <a:custGeom>
                <a:avLst/>
                <a:gdLst>
                  <a:gd name="T0" fmla="*/ 72 w 149"/>
                  <a:gd name="T1" fmla="*/ 59 h 59"/>
                  <a:gd name="T2" fmla="*/ 0 w 149"/>
                  <a:gd name="T3" fmla="*/ 44 h 59"/>
                  <a:gd name="T4" fmla="*/ 18 w 149"/>
                  <a:gd name="T5" fmla="*/ 34 h 59"/>
                  <a:gd name="T6" fmla="*/ 35 w 149"/>
                  <a:gd name="T7" fmla="*/ 23 h 59"/>
                  <a:gd name="T8" fmla="*/ 52 w 149"/>
                  <a:gd name="T9" fmla="*/ 12 h 59"/>
                  <a:gd name="T10" fmla="*/ 69 w 149"/>
                  <a:gd name="T11" fmla="*/ 0 h 59"/>
                  <a:gd name="T12" fmla="*/ 149 w 149"/>
                  <a:gd name="T13" fmla="*/ 16 h 59"/>
                  <a:gd name="T14" fmla="*/ 130 w 149"/>
                  <a:gd name="T15" fmla="*/ 27 h 59"/>
                  <a:gd name="T16" fmla="*/ 110 w 149"/>
                  <a:gd name="T17" fmla="*/ 37 h 59"/>
                  <a:gd name="T18" fmla="*/ 91 w 149"/>
                  <a:gd name="T19" fmla="*/ 49 h 59"/>
                  <a:gd name="T20" fmla="*/ 72 w 149"/>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59">
                    <a:moveTo>
                      <a:pt x="72" y="59"/>
                    </a:moveTo>
                    <a:lnTo>
                      <a:pt x="0" y="44"/>
                    </a:lnTo>
                    <a:lnTo>
                      <a:pt x="18" y="34"/>
                    </a:lnTo>
                    <a:lnTo>
                      <a:pt x="35" y="23"/>
                    </a:lnTo>
                    <a:lnTo>
                      <a:pt x="52" y="12"/>
                    </a:lnTo>
                    <a:lnTo>
                      <a:pt x="69" y="0"/>
                    </a:lnTo>
                    <a:lnTo>
                      <a:pt x="149" y="16"/>
                    </a:lnTo>
                    <a:lnTo>
                      <a:pt x="130" y="27"/>
                    </a:lnTo>
                    <a:lnTo>
                      <a:pt x="110" y="37"/>
                    </a:lnTo>
                    <a:lnTo>
                      <a:pt x="91" y="49"/>
                    </a:lnTo>
                    <a:lnTo>
                      <a:pt x="72" y="59"/>
                    </a:lnTo>
                    <a:close/>
                  </a:path>
                </a:pathLst>
              </a:custGeom>
              <a:solidFill>
                <a:srgbClr val="DCE3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44"/>
              <p:cNvSpPr/>
              <p:nvPr/>
            </p:nvSpPr>
            <p:spPr bwMode="auto">
              <a:xfrm>
                <a:off x="1074" y="2808"/>
                <a:ext cx="21" cy="9"/>
              </a:xfrm>
              <a:custGeom>
                <a:avLst/>
                <a:gdLst>
                  <a:gd name="T0" fmla="*/ 76 w 150"/>
                  <a:gd name="T1" fmla="*/ 59 h 59"/>
                  <a:gd name="T2" fmla="*/ 0 w 150"/>
                  <a:gd name="T3" fmla="*/ 45 h 59"/>
                  <a:gd name="T4" fmla="*/ 17 w 150"/>
                  <a:gd name="T5" fmla="*/ 34 h 59"/>
                  <a:gd name="T6" fmla="*/ 34 w 150"/>
                  <a:gd name="T7" fmla="*/ 22 h 59"/>
                  <a:gd name="T8" fmla="*/ 50 w 150"/>
                  <a:gd name="T9" fmla="*/ 11 h 59"/>
                  <a:gd name="T10" fmla="*/ 66 w 150"/>
                  <a:gd name="T11" fmla="*/ 0 h 59"/>
                  <a:gd name="T12" fmla="*/ 150 w 150"/>
                  <a:gd name="T13" fmla="*/ 16 h 59"/>
                  <a:gd name="T14" fmla="*/ 132 w 150"/>
                  <a:gd name="T15" fmla="*/ 27 h 59"/>
                  <a:gd name="T16" fmla="*/ 113 w 150"/>
                  <a:gd name="T17" fmla="*/ 38 h 59"/>
                  <a:gd name="T18" fmla="*/ 95 w 150"/>
                  <a:gd name="T19" fmla="*/ 49 h 59"/>
                  <a:gd name="T20" fmla="*/ 76 w 150"/>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59">
                    <a:moveTo>
                      <a:pt x="76" y="59"/>
                    </a:moveTo>
                    <a:lnTo>
                      <a:pt x="0" y="45"/>
                    </a:lnTo>
                    <a:lnTo>
                      <a:pt x="17" y="34"/>
                    </a:lnTo>
                    <a:lnTo>
                      <a:pt x="34" y="22"/>
                    </a:lnTo>
                    <a:lnTo>
                      <a:pt x="50" y="11"/>
                    </a:lnTo>
                    <a:lnTo>
                      <a:pt x="66" y="0"/>
                    </a:lnTo>
                    <a:lnTo>
                      <a:pt x="150" y="16"/>
                    </a:lnTo>
                    <a:lnTo>
                      <a:pt x="132" y="27"/>
                    </a:lnTo>
                    <a:lnTo>
                      <a:pt x="113" y="38"/>
                    </a:lnTo>
                    <a:lnTo>
                      <a:pt x="95" y="49"/>
                    </a:lnTo>
                    <a:lnTo>
                      <a:pt x="76" y="59"/>
                    </a:lnTo>
                    <a:close/>
                  </a:path>
                </a:pathLst>
              </a:custGeom>
              <a:solidFill>
                <a:srgbClr val="D6DD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45"/>
              <p:cNvSpPr/>
              <p:nvPr/>
            </p:nvSpPr>
            <p:spPr bwMode="auto">
              <a:xfrm>
                <a:off x="1078" y="2805"/>
                <a:ext cx="22" cy="9"/>
              </a:xfrm>
              <a:custGeom>
                <a:avLst/>
                <a:gdLst>
                  <a:gd name="T0" fmla="*/ 80 w 151"/>
                  <a:gd name="T1" fmla="*/ 61 h 61"/>
                  <a:gd name="T2" fmla="*/ 0 w 151"/>
                  <a:gd name="T3" fmla="*/ 45 h 61"/>
                  <a:gd name="T4" fmla="*/ 16 w 151"/>
                  <a:gd name="T5" fmla="*/ 34 h 61"/>
                  <a:gd name="T6" fmla="*/ 32 w 151"/>
                  <a:gd name="T7" fmla="*/ 23 h 61"/>
                  <a:gd name="T8" fmla="*/ 48 w 151"/>
                  <a:gd name="T9" fmla="*/ 11 h 61"/>
                  <a:gd name="T10" fmla="*/ 63 w 151"/>
                  <a:gd name="T11" fmla="*/ 0 h 61"/>
                  <a:gd name="T12" fmla="*/ 151 w 151"/>
                  <a:gd name="T13" fmla="*/ 16 h 61"/>
                  <a:gd name="T14" fmla="*/ 133 w 151"/>
                  <a:gd name="T15" fmla="*/ 29 h 61"/>
                  <a:gd name="T16" fmla="*/ 115 w 151"/>
                  <a:gd name="T17" fmla="*/ 40 h 61"/>
                  <a:gd name="T18" fmla="*/ 98 w 151"/>
                  <a:gd name="T19" fmla="*/ 50 h 61"/>
                  <a:gd name="T20" fmla="*/ 80 w 15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1">
                    <a:moveTo>
                      <a:pt x="80" y="61"/>
                    </a:moveTo>
                    <a:lnTo>
                      <a:pt x="0" y="45"/>
                    </a:lnTo>
                    <a:lnTo>
                      <a:pt x="16" y="34"/>
                    </a:lnTo>
                    <a:lnTo>
                      <a:pt x="32" y="23"/>
                    </a:lnTo>
                    <a:lnTo>
                      <a:pt x="48" y="11"/>
                    </a:lnTo>
                    <a:lnTo>
                      <a:pt x="63" y="0"/>
                    </a:lnTo>
                    <a:lnTo>
                      <a:pt x="151" y="16"/>
                    </a:lnTo>
                    <a:lnTo>
                      <a:pt x="133" y="29"/>
                    </a:lnTo>
                    <a:lnTo>
                      <a:pt x="115" y="40"/>
                    </a:lnTo>
                    <a:lnTo>
                      <a:pt x="98" y="50"/>
                    </a:lnTo>
                    <a:lnTo>
                      <a:pt x="80" y="61"/>
                    </a:lnTo>
                    <a:close/>
                  </a:path>
                </a:pathLst>
              </a:custGeom>
              <a:solidFill>
                <a:srgbClr val="CED7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46"/>
              <p:cNvSpPr/>
              <p:nvPr/>
            </p:nvSpPr>
            <p:spPr bwMode="auto">
              <a:xfrm>
                <a:off x="1083" y="2802"/>
                <a:ext cx="22" cy="9"/>
              </a:xfrm>
              <a:custGeom>
                <a:avLst/>
                <a:gdLst>
                  <a:gd name="T0" fmla="*/ 84 w 151"/>
                  <a:gd name="T1" fmla="*/ 62 h 62"/>
                  <a:gd name="T2" fmla="*/ 0 w 151"/>
                  <a:gd name="T3" fmla="*/ 46 h 62"/>
                  <a:gd name="T4" fmla="*/ 16 w 151"/>
                  <a:gd name="T5" fmla="*/ 34 h 62"/>
                  <a:gd name="T6" fmla="*/ 31 w 151"/>
                  <a:gd name="T7" fmla="*/ 23 h 62"/>
                  <a:gd name="T8" fmla="*/ 47 w 151"/>
                  <a:gd name="T9" fmla="*/ 11 h 62"/>
                  <a:gd name="T10" fmla="*/ 62 w 151"/>
                  <a:gd name="T11" fmla="*/ 0 h 62"/>
                  <a:gd name="T12" fmla="*/ 151 w 151"/>
                  <a:gd name="T13" fmla="*/ 17 h 62"/>
                  <a:gd name="T14" fmla="*/ 134 w 151"/>
                  <a:gd name="T15" fmla="*/ 29 h 62"/>
                  <a:gd name="T16" fmla="*/ 118 w 151"/>
                  <a:gd name="T17" fmla="*/ 40 h 62"/>
                  <a:gd name="T18" fmla="*/ 101 w 151"/>
                  <a:gd name="T19" fmla="*/ 52 h 62"/>
                  <a:gd name="T20" fmla="*/ 84 w 151"/>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2">
                    <a:moveTo>
                      <a:pt x="84" y="62"/>
                    </a:moveTo>
                    <a:lnTo>
                      <a:pt x="0" y="46"/>
                    </a:lnTo>
                    <a:lnTo>
                      <a:pt x="16" y="34"/>
                    </a:lnTo>
                    <a:lnTo>
                      <a:pt x="31" y="23"/>
                    </a:lnTo>
                    <a:lnTo>
                      <a:pt x="47" y="11"/>
                    </a:lnTo>
                    <a:lnTo>
                      <a:pt x="62" y="0"/>
                    </a:lnTo>
                    <a:lnTo>
                      <a:pt x="151" y="17"/>
                    </a:lnTo>
                    <a:lnTo>
                      <a:pt x="134" y="29"/>
                    </a:lnTo>
                    <a:lnTo>
                      <a:pt x="118" y="40"/>
                    </a:lnTo>
                    <a:lnTo>
                      <a:pt x="101" y="52"/>
                    </a:lnTo>
                    <a:lnTo>
                      <a:pt x="84" y="62"/>
                    </a:lnTo>
                    <a:close/>
                  </a:path>
                </a:pathLst>
              </a:custGeom>
              <a:solidFill>
                <a:srgbClr val="C7D1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47"/>
              <p:cNvSpPr/>
              <p:nvPr/>
            </p:nvSpPr>
            <p:spPr bwMode="auto">
              <a:xfrm>
                <a:off x="1087" y="2798"/>
                <a:ext cx="22" cy="9"/>
              </a:xfrm>
              <a:custGeom>
                <a:avLst/>
                <a:gdLst>
                  <a:gd name="T0" fmla="*/ 88 w 151"/>
                  <a:gd name="T1" fmla="*/ 62 h 62"/>
                  <a:gd name="T2" fmla="*/ 0 w 151"/>
                  <a:gd name="T3" fmla="*/ 46 h 62"/>
                  <a:gd name="T4" fmla="*/ 16 w 151"/>
                  <a:gd name="T5" fmla="*/ 34 h 62"/>
                  <a:gd name="T6" fmla="*/ 31 w 151"/>
                  <a:gd name="T7" fmla="*/ 23 h 62"/>
                  <a:gd name="T8" fmla="*/ 45 w 151"/>
                  <a:gd name="T9" fmla="*/ 11 h 62"/>
                  <a:gd name="T10" fmla="*/ 60 w 151"/>
                  <a:gd name="T11" fmla="*/ 0 h 62"/>
                  <a:gd name="T12" fmla="*/ 151 w 151"/>
                  <a:gd name="T13" fmla="*/ 18 h 62"/>
                  <a:gd name="T14" fmla="*/ 136 w 151"/>
                  <a:gd name="T15" fmla="*/ 29 h 62"/>
                  <a:gd name="T16" fmla="*/ 120 w 151"/>
                  <a:gd name="T17" fmla="*/ 41 h 62"/>
                  <a:gd name="T18" fmla="*/ 103 w 151"/>
                  <a:gd name="T19" fmla="*/ 52 h 62"/>
                  <a:gd name="T20" fmla="*/ 88 w 151"/>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2">
                    <a:moveTo>
                      <a:pt x="88" y="62"/>
                    </a:moveTo>
                    <a:lnTo>
                      <a:pt x="0" y="46"/>
                    </a:lnTo>
                    <a:lnTo>
                      <a:pt x="16" y="34"/>
                    </a:lnTo>
                    <a:lnTo>
                      <a:pt x="31" y="23"/>
                    </a:lnTo>
                    <a:lnTo>
                      <a:pt x="45" y="11"/>
                    </a:lnTo>
                    <a:lnTo>
                      <a:pt x="60" y="0"/>
                    </a:lnTo>
                    <a:lnTo>
                      <a:pt x="151" y="18"/>
                    </a:lnTo>
                    <a:lnTo>
                      <a:pt x="136" y="29"/>
                    </a:lnTo>
                    <a:lnTo>
                      <a:pt x="120" y="41"/>
                    </a:lnTo>
                    <a:lnTo>
                      <a:pt x="103" y="52"/>
                    </a:lnTo>
                    <a:lnTo>
                      <a:pt x="88" y="62"/>
                    </a:lnTo>
                    <a:close/>
                  </a:path>
                </a:pathLst>
              </a:custGeom>
              <a:solidFill>
                <a:srgbClr val="C1CB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48"/>
              <p:cNvSpPr/>
              <p:nvPr/>
            </p:nvSpPr>
            <p:spPr bwMode="auto">
              <a:xfrm>
                <a:off x="1092" y="2795"/>
                <a:ext cx="21" cy="9"/>
              </a:xfrm>
              <a:custGeom>
                <a:avLst/>
                <a:gdLst>
                  <a:gd name="T0" fmla="*/ 89 w 151"/>
                  <a:gd name="T1" fmla="*/ 64 h 64"/>
                  <a:gd name="T2" fmla="*/ 0 w 151"/>
                  <a:gd name="T3" fmla="*/ 47 h 64"/>
                  <a:gd name="T4" fmla="*/ 14 w 151"/>
                  <a:gd name="T5" fmla="*/ 35 h 64"/>
                  <a:gd name="T6" fmla="*/ 29 w 151"/>
                  <a:gd name="T7" fmla="*/ 24 h 64"/>
                  <a:gd name="T8" fmla="*/ 43 w 151"/>
                  <a:gd name="T9" fmla="*/ 12 h 64"/>
                  <a:gd name="T10" fmla="*/ 57 w 151"/>
                  <a:gd name="T11" fmla="*/ 0 h 64"/>
                  <a:gd name="T12" fmla="*/ 151 w 151"/>
                  <a:gd name="T13" fmla="*/ 18 h 64"/>
                  <a:gd name="T14" fmla="*/ 135 w 151"/>
                  <a:gd name="T15" fmla="*/ 30 h 64"/>
                  <a:gd name="T16" fmla="*/ 120 w 151"/>
                  <a:gd name="T17" fmla="*/ 42 h 64"/>
                  <a:gd name="T18" fmla="*/ 105 w 151"/>
                  <a:gd name="T19" fmla="*/ 53 h 64"/>
                  <a:gd name="T20" fmla="*/ 89 w 151"/>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4">
                    <a:moveTo>
                      <a:pt x="89" y="64"/>
                    </a:moveTo>
                    <a:lnTo>
                      <a:pt x="0" y="47"/>
                    </a:lnTo>
                    <a:lnTo>
                      <a:pt x="14" y="35"/>
                    </a:lnTo>
                    <a:lnTo>
                      <a:pt x="29" y="24"/>
                    </a:lnTo>
                    <a:lnTo>
                      <a:pt x="43" y="12"/>
                    </a:lnTo>
                    <a:lnTo>
                      <a:pt x="57" y="0"/>
                    </a:lnTo>
                    <a:lnTo>
                      <a:pt x="151" y="18"/>
                    </a:lnTo>
                    <a:lnTo>
                      <a:pt x="135" y="30"/>
                    </a:lnTo>
                    <a:lnTo>
                      <a:pt x="120" y="42"/>
                    </a:lnTo>
                    <a:lnTo>
                      <a:pt x="105" y="53"/>
                    </a:lnTo>
                    <a:lnTo>
                      <a:pt x="89" y="64"/>
                    </a:lnTo>
                    <a:close/>
                  </a:path>
                </a:pathLst>
              </a:custGeom>
              <a:solidFill>
                <a:srgbClr val="BAC5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49"/>
              <p:cNvSpPr/>
              <p:nvPr/>
            </p:nvSpPr>
            <p:spPr bwMode="auto">
              <a:xfrm>
                <a:off x="1096" y="2792"/>
                <a:ext cx="22" cy="9"/>
              </a:xfrm>
              <a:custGeom>
                <a:avLst/>
                <a:gdLst>
                  <a:gd name="T0" fmla="*/ 91 w 151"/>
                  <a:gd name="T1" fmla="*/ 65 h 65"/>
                  <a:gd name="T2" fmla="*/ 0 w 151"/>
                  <a:gd name="T3" fmla="*/ 47 h 65"/>
                  <a:gd name="T4" fmla="*/ 14 w 151"/>
                  <a:gd name="T5" fmla="*/ 35 h 65"/>
                  <a:gd name="T6" fmla="*/ 28 w 151"/>
                  <a:gd name="T7" fmla="*/ 23 h 65"/>
                  <a:gd name="T8" fmla="*/ 41 w 151"/>
                  <a:gd name="T9" fmla="*/ 12 h 65"/>
                  <a:gd name="T10" fmla="*/ 55 w 151"/>
                  <a:gd name="T11" fmla="*/ 0 h 65"/>
                  <a:gd name="T12" fmla="*/ 151 w 151"/>
                  <a:gd name="T13" fmla="*/ 19 h 65"/>
                  <a:gd name="T14" fmla="*/ 136 w 151"/>
                  <a:gd name="T15" fmla="*/ 30 h 65"/>
                  <a:gd name="T16" fmla="*/ 122 w 151"/>
                  <a:gd name="T17" fmla="*/ 42 h 65"/>
                  <a:gd name="T18" fmla="*/ 106 w 151"/>
                  <a:gd name="T19" fmla="*/ 53 h 65"/>
                  <a:gd name="T20" fmla="*/ 91 w 151"/>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5">
                    <a:moveTo>
                      <a:pt x="91" y="65"/>
                    </a:moveTo>
                    <a:lnTo>
                      <a:pt x="0" y="47"/>
                    </a:lnTo>
                    <a:lnTo>
                      <a:pt x="14" y="35"/>
                    </a:lnTo>
                    <a:lnTo>
                      <a:pt x="28" y="23"/>
                    </a:lnTo>
                    <a:lnTo>
                      <a:pt x="41" y="12"/>
                    </a:lnTo>
                    <a:lnTo>
                      <a:pt x="55" y="0"/>
                    </a:lnTo>
                    <a:lnTo>
                      <a:pt x="151" y="19"/>
                    </a:lnTo>
                    <a:lnTo>
                      <a:pt x="136" y="30"/>
                    </a:lnTo>
                    <a:lnTo>
                      <a:pt x="122" y="42"/>
                    </a:lnTo>
                    <a:lnTo>
                      <a:pt x="106" y="53"/>
                    </a:lnTo>
                    <a:lnTo>
                      <a:pt x="91" y="65"/>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50"/>
              <p:cNvSpPr/>
              <p:nvPr/>
            </p:nvSpPr>
            <p:spPr bwMode="auto">
              <a:xfrm>
                <a:off x="1100" y="2788"/>
                <a:ext cx="22" cy="10"/>
              </a:xfrm>
              <a:custGeom>
                <a:avLst/>
                <a:gdLst>
                  <a:gd name="T0" fmla="*/ 94 w 151"/>
                  <a:gd name="T1" fmla="*/ 65 h 65"/>
                  <a:gd name="T2" fmla="*/ 0 w 151"/>
                  <a:gd name="T3" fmla="*/ 47 h 65"/>
                  <a:gd name="T4" fmla="*/ 13 w 151"/>
                  <a:gd name="T5" fmla="*/ 36 h 65"/>
                  <a:gd name="T6" fmla="*/ 27 w 151"/>
                  <a:gd name="T7" fmla="*/ 24 h 65"/>
                  <a:gd name="T8" fmla="*/ 40 w 151"/>
                  <a:gd name="T9" fmla="*/ 11 h 65"/>
                  <a:gd name="T10" fmla="*/ 53 w 151"/>
                  <a:gd name="T11" fmla="*/ 0 h 65"/>
                  <a:gd name="T12" fmla="*/ 151 w 151"/>
                  <a:gd name="T13" fmla="*/ 19 h 65"/>
                  <a:gd name="T14" fmla="*/ 136 w 151"/>
                  <a:gd name="T15" fmla="*/ 30 h 65"/>
                  <a:gd name="T16" fmla="*/ 122 w 151"/>
                  <a:gd name="T17" fmla="*/ 43 h 65"/>
                  <a:gd name="T18" fmla="*/ 108 w 151"/>
                  <a:gd name="T19" fmla="*/ 54 h 65"/>
                  <a:gd name="T20" fmla="*/ 94 w 151"/>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5">
                    <a:moveTo>
                      <a:pt x="94" y="65"/>
                    </a:moveTo>
                    <a:lnTo>
                      <a:pt x="0" y="47"/>
                    </a:lnTo>
                    <a:lnTo>
                      <a:pt x="13" y="36"/>
                    </a:lnTo>
                    <a:lnTo>
                      <a:pt x="27" y="24"/>
                    </a:lnTo>
                    <a:lnTo>
                      <a:pt x="40" y="11"/>
                    </a:lnTo>
                    <a:lnTo>
                      <a:pt x="53" y="0"/>
                    </a:lnTo>
                    <a:lnTo>
                      <a:pt x="151" y="19"/>
                    </a:lnTo>
                    <a:lnTo>
                      <a:pt x="136" y="30"/>
                    </a:lnTo>
                    <a:lnTo>
                      <a:pt x="122" y="43"/>
                    </a:lnTo>
                    <a:lnTo>
                      <a:pt x="108" y="54"/>
                    </a:lnTo>
                    <a:lnTo>
                      <a:pt x="94" y="65"/>
                    </a:lnTo>
                    <a:close/>
                  </a:path>
                </a:pathLst>
              </a:custGeom>
              <a:solidFill>
                <a:srgbClr val="ACB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51"/>
              <p:cNvSpPr/>
              <p:nvPr/>
            </p:nvSpPr>
            <p:spPr bwMode="auto">
              <a:xfrm>
                <a:off x="1104" y="2785"/>
                <a:ext cx="21" cy="9"/>
              </a:xfrm>
              <a:custGeom>
                <a:avLst/>
                <a:gdLst>
                  <a:gd name="T0" fmla="*/ 96 w 150"/>
                  <a:gd name="T1" fmla="*/ 68 h 68"/>
                  <a:gd name="T2" fmla="*/ 0 w 150"/>
                  <a:gd name="T3" fmla="*/ 49 h 68"/>
                  <a:gd name="T4" fmla="*/ 13 w 150"/>
                  <a:gd name="T5" fmla="*/ 36 h 68"/>
                  <a:gd name="T6" fmla="*/ 26 w 150"/>
                  <a:gd name="T7" fmla="*/ 25 h 68"/>
                  <a:gd name="T8" fmla="*/ 39 w 150"/>
                  <a:gd name="T9" fmla="*/ 13 h 68"/>
                  <a:gd name="T10" fmla="*/ 51 w 150"/>
                  <a:gd name="T11" fmla="*/ 0 h 68"/>
                  <a:gd name="T12" fmla="*/ 150 w 150"/>
                  <a:gd name="T13" fmla="*/ 19 h 68"/>
                  <a:gd name="T14" fmla="*/ 136 w 150"/>
                  <a:gd name="T15" fmla="*/ 32 h 68"/>
                  <a:gd name="T16" fmla="*/ 123 w 150"/>
                  <a:gd name="T17" fmla="*/ 44 h 68"/>
                  <a:gd name="T18" fmla="*/ 109 w 150"/>
                  <a:gd name="T19" fmla="*/ 55 h 68"/>
                  <a:gd name="T20" fmla="*/ 96 w 150"/>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68">
                    <a:moveTo>
                      <a:pt x="96" y="68"/>
                    </a:moveTo>
                    <a:lnTo>
                      <a:pt x="0" y="49"/>
                    </a:lnTo>
                    <a:lnTo>
                      <a:pt x="13" y="36"/>
                    </a:lnTo>
                    <a:lnTo>
                      <a:pt x="26" y="25"/>
                    </a:lnTo>
                    <a:lnTo>
                      <a:pt x="39" y="13"/>
                    </a:lnTo>
                    <a:lnTo>
                      <a:pt x="51" y="0"/>
                    </a:lnTo>
                    <a:lnTo>
                      <a:pt x="150" y="19"/>
                    </a:lnTo>
                    <a:lnTo>
                      <a:pt x="136" y="32"/>
                    </a:lnTo>
                    <a:lnTo>
                      <a:pt x="123" y="44"/>
                    </a:lnTo>
                    <a:lnTo>
                      <a:pt x="109" y="55"/>
                    </a:lnTo>
                    <a:lnTo>
                      <a:pt x="96" y="68"/>
                    </a:lnTo>
                    <a:close/>
                  </a:path>
                </a:pathLst>
              </a:custGeom>
              <a:solidFill>
                <a:srgbClr val="A6B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52"/>
              <p:cNvSpPr/>
              <p:nvPr/>
            </p:nvSpPr>
            <p:spPr bwMode="auto">
              <a:xfrm>
                <a:off x="1108" y="2781"/>
                <a:ext cx="21" cy="10"/>
              </a:xfrm>
              <a:custGeom>
                <a:avLst/>
                <a:gdLst>
                  <a:gd name="T0" fmla="*/ 98 w 149"/>
                  <a:gd name="T1" fmla="*/ 67 h 67"/>
                  <a:gd name="T2" fmla="*/ 0 w 149"/>
                  <a:gd name="T3" fmla="*/ 48 h 67"/>
                  <a:gd name="T4" fmla="*/ 13 w 149"/>
                  <a:gd name="T5" fmla="*/ 36 h 67"/>
                  <a:gd name="T6" fmla="*/ 25 w 149"/>
                  <a:gd name="T7" fmla="*/ 23 h 67"/>
                  <a:gd name="T8" fmla="*/ 37 w 149"/>
                  <a:gd name="T9" fmla="*/ 12 h 67"/>
                  <a:gd name="T10" fmla="*/ 50 w 149"/>
                  <a:gd name="T11" fmla="*/ 0 h 67"/>
                  <a:gd name="T12" fmla="*/ 149 w 149"/>
                  <a:gd name="T13" fmla="*/ 19 h 67"/>
                  <a:gd name="T14" fmla="*/ 137 w 149"/>
                  <a:gd name="T15" fmla="*/ 31 h 67"/>
                  <a:gd name="T16" fmla="*/ 124 w 149"/>
                  <a:gd name="T17" fmla="*/ 44 h 67"/>
                  <a:gd name="T18" fmla="*/ 110 w 149"/>
                  <a:gd name="T19" fmla="*/ 55 h 67"/>
                  <a:gd name="T20" fmla="*/ 98 w 149"/>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67">
                    <a:moveTo>
                      <a:pt x="98" y="67"/>
                    </a:moveTo>
                    <a:lnTo>
                      <a:pt x="0" y="48"/>
                    </a:lnTo>
                    <a:lnTo>
                      <a:pt x="13" y="36"/>
                    </a:lnTo>
                    <a:lnTo>
                      <a:pt x="25" y="23"/>
                    </a:lnTo>
                    <a:lnTo>
                      <a:pt x="37" y="12"/>
                    </a:lnTo>
                    <a:lnTo>
                      <a:pt x="50" y="0"/>
                    </a:lnTo>
                    <a:lnTo>
                      <a:pt x="149" y="19"/>
                    </a:lnTo>
                    <a:lnTo>
                      <a:pt x="137" y="31"/>
                    </a:lnTo>
                    <a:lnTo>
                      <a:pt x="124" y="44"/>
                    </a:lnTo>
                    <a:lnTo>
                      <a:pt x="110" y="55"/>
                    </a:lnTo>
                    <a:lnTo>
                      <a:pt x="98" y="67"/>
                    </a:lnTo>
                    <a:close/>
                  </a:path>
                </a:pathLst>
              </a:custGeom>
              <a:solidFill>
                <a:srgbClr val="9EA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253"/>
              <p:cNvSpPr/>
              <p:nvPr/>
            </p:nvSpPr>
            <p:spPr bwMode="auto">
              <a:xfrm>
                <a:off x="1111" y="2778"/>
                <a:ext cx="21" cy="9"/>
              </a:xfrm>
              <a:custGeom>
                <a:avLst/>
                <a:gdLst>
                  <a:gd name="T0" fmla="*/ 99 w 149"/>
                  <a:gd name="T1" fmla="*/ 67 h 67"/>
                  <a:gd name="T2" fmla="*/ 0 w 149"/>
                  <a:gd name="T3" fmla="*/ 48 h 67"/>
                  <a:gd name="T4" fmla="*/ 12 w 149"/>
                  <a:gd name="T5" fmla="*/ 37 h 67"/>
                  <a:gd name="T6" fmla="*/ 25 w 149"/>
                  <a:gd name="T7" fmla="*/ 25 h 67"/>
                  <a:gd name="T8" fmla="*/ 36 w 149"/>
                  <a:gd name="T9" fmla="*/ 13 h 67"/>
                  <a:gd name="T10" fmla="*/ 47 w 149"/>
                  <a:gd name="T11" fmla="*/ 0 h 67"/>
                  <a:gd name="T12" fmla="*/ 149 w 149"/>
                  <a:gd name="T13" fmla="*/ 20 h 67"/>
                  <a:gd name="T14" fmla="*/ 137 w 149"/>
                  <a:gd name="T15" fmla="*/ 33 h 67"/>
                  <a:gd name="T16" fmla="*/ 124 w 149"/>
                  <a:gd name="T17" fmla="*/ 44 h 67"/>
                  <a:gd name="T18" fmla="*/ 112 w 149"/>
                  <a:gd name="T19" fmla="*/ 56 h 67"/>
                  <a:gd name="T20" fmla="*/ 99 w 149"/>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67">
                    <a:moveTo>
                      <a:pt x="99" y="67"/>
                    </a:moveTo>
                    <a:lnTo>
                      <a:pt x="0" y="48"/>
                    </a:lnTo>
                    <a:lnTo>
                      <a:pt x="12" y="37"/>
                    </a:lnTo>
                    <a:lnTo>
                      <a:pt x="25" y="25"/>
                    </a:lnTo>
                    <a:lnTo>
                      <a:pt x="36" y="13"/>
                    </a:lnTo>
                    <a:lnTo>
                      <a:pt x="47" y="0"/>
                    </a:lnTo>
                    <a:lnTo>
                      <a:pt x="149" y="20"/>
                    </a:lnTo>
                    <a:lnTo>
                      <a:pt x="137" y="33"/>
                    </a:lnTo>
                    <a:lnTo>
                      <a:pt x="124" y="44"/>
                    </a:lnTo>
                    <a:lnTo>
                      <a:pt x="112" y="56"/>
                    </a:lnTo>
                    <a:lnTo>
                      <a:pt x="99" y="67"/>
                    </a:lnTo>
                    <a:close/>
                  </a:path>
                </a:pathLst>
              </a:custGeom>
              <a:solidFill>
                <a:srgbClr val="97A7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254"/>
              <p:cNvSpPr/>
              <p:nvPr/>
            </p:nvSpPr>
            <p:spPr bwMode="auto">
              <a:xfrm>
                <a:off x="1115" y="2774"/>
                <a:ext cx="21" cy="10"/>
              </a:xfrm>
              <a:custGeom>
                <a:avLst/>
                <a:gdLst>
                  <a:gd name="T0" fmla="*/ 99 w 147"/>
                  <a:gd name="T1" fmla="*/ 68 h 68"/>
                  <a:gd name="T2" fmla="*/ 0 w 147"/>
                  <a:gd name="T3" fmla="*/ 49 h 68"/>
                  <a:gd name="T4" fmla="*/ 11 w 147"/>
                  <a:gd name="T5" fmla="*/ 37 h 68"/>
                  <a:gd name="T6" fmla="*/ 22 w 147"/>
                  <a:gd name="T7" fmla="*/ 24 h 68"/>
                  <a:gd name="T8" fmla="*/ 34 w 147"/>
                  <a:gd name="T9" fmla="*/ 12 h 68"/>
                  <a:gd name="T10" fmla="*/ 44 w 147"/>
                  <a:gd name="T11" fmla="*/ 0 h 68"/>
                  <a:gd name="T12" fmla="*/ 147 w 147"/>
                  <a:gd name="T13" fmla="*/ 20 h 68"/>
                  <a:gd name="T14" fmla="*/ 135 w 147"/>
                  <a:gd name="T15" fmla="*/ 32 h 68"/>
                  <a:gd name="T16" fmla="*/ 124 w 147"/>
                  <a:gd name="T17" fmla="*/ 44 h 68"/>
                  <a:gd name="T18" fmla="*/ 112 w 147"/>
                  <a:gd name="T19" fmla="*/ 57 h 68"/>
                  <a:gd name="T20" fmla="*/ 99 w 147"/>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68">
                    <a:moveTo>
                      <a:pt x="99" y="68"/>
                    </a:moveTo>
                    <a:lnTo>
                      <a:pt x="0" y="49"/>
                    </a:lnTo>
                    <a:lnTo>
                      <a:pt x="11" y="37"/>
                    </a:lnTo>
                    <a:lnTo>
                      <a:pt x="22" y="24"/>
                    </a:lnTo>
                    <a:lnTo>
                      <a:pt x="34" y="12"/>
                    </a:lnTo>
                    <a:lnTo>
                      <a:pt x="44" y="0"/>
                    </a:lnTo>
                    <a:lnTo>
                      <a:pt x="147" y="20"/>
                    </a:lnTo>
                    <a:lnTo>
                      <a:pt x="135" y="32"/>
                    </a:lnTo>
                    <a:lnTo>
                      <a:pt x="124" y="44"/>
                    </a:lnTo>
                    <a:lnTo>
                      <a:pt x="112" y="57"/>
                    </a:lnTo>
                    <a:lnTo>
                      <a:pt x="99" y="68"/>
                    </a:lnTo>
                    <a:close/>
                  </a:path>
                </a:pathLst>
              </a:custGeom>
              <a:solidFill>
                <a:srgbClr val="91A3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255"/>
              <p:cNvSpPr/>
              <p:nvPr/>
            </p:nvSpPr>
            <p:spPr bwMode="auto">
              <a:xfrm>
                <a:off x="1118" y="2771"/>
                <a:ext cx="21" cy="10"/>
              </a:xfrm>
              <a:custGeom>
                <a:avLst/>
                <a:gdLst>
                  <a:gd name="T0" fmla="*/ 102 w 148"/>
                  <a:gd name="T1" fmla="*/ 69 h 69"/>
                  <a:gd name="T2" fmla="*/ 0 w 148"/>
                  <a:gd name="T3" fmla="*/ 49 h 69"/>
                  <a:gd name="T4" fmla="*/ 12 w 148"/>
                  <a:gd name="T5" fmla="*/ 37 h 69"/>
                  <a:gd name="T6" fmla="*/ 22 w 148"/>
                  <a:gd name="T7" fmla="*/ 25 h 69"/>
                  <a:gd name="T8" fmla="*/ 34 w 148"/>
                  <a:gd name="T9" fmla="*/ 12 h 69"/>
                  <a:gd name="T10" fmla="*/ 45 w 148"/>
                  <a:gd name="T11" fmla="*/ 0 h 69"/>
                  <a:gd name="T12" fmla="*/ 148 w 148"/>
                  <a:gd name="T13" fmla="*/ 20 h 69"/>
                  <a:gd name="T14" fmla="*/ 137 w 148"/>
                  <a:gd name="T15" fmla="*/ 32 h 69"/>
                  <a:gd name="T16" fmla="*/ 125 w 148"/>
                  <a:gd name="T17" fmla="*/ 45 h 69"/>
                  <a:gd name="T18" fmla="*/ 113 w 148"/>
                  <a:gd name="T19" fmla="*/ 57 h 69"/>
                  <a:gd name="T20" fmla="*/ 102 w 148"/>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69">
                    <a:moveTo>
                      <a:pt x="102" y="69"/>
                    </a:moveTo>
                    <a:lnTo>
                      <a:pt x="0" y="49"/>
                    </a:lnTo>
                    <a:lnTo>
                      <a:pt x="12" y="37"/>
                    </a:lnTo>
                    <a:lnTo>
                      <a:pt x="22" y="25"/>
                    </a:lnTo>
                    <a:lnTo>
                      <a:pt x="34" y="12"/>
                    </a:lnTo>
                    <a:lnTo>
                      <a:pt x="45" y="0"/>
                    </a:lnTo>
                    <a:lnTo>
                      <a:pt x="148" y="20"/>
                    </a:lnTo>
                    <a:lnTo>
                      <a:pt x="137" y="32"/>
                    </a:lnTo>
                    <a:lnTo>
                      <a:pt x="125" y="45"/>
                    </a:lnTo>
                    <a:lnTo>
                      <a:pt x="113" y="57"/>
                    </a:lnTo>
                    <a:lnTo>
                      <a:pt x="102" y="69"/>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256"/>
              <p:cNvSpPr/>
              <p:nvPr/>
            </p:nvSpPr>
            <p:spPr bwMode="auto">
              <a:xfrm>
                <a:off x="1121" y="2767"/>
                <a:ext cx="21" cy="10"/>
              </a:xfrm>
              <a:custGeom>
                <a:avLst/>
                <a:gdLst>
                  <a:gd name="T0" fmla="*/ 103 w 148"/>
                  <a:gd name="T1" fmla="*/ 70 h 70"/>
                  <a:gd name="T2" fmla="*/ 0 w 148"/>
                  <a:gd name="T3" fmla="*/ 50 h 70"/>
                  <a:gd name="T4" fmla="*/ 12 w 148"/>
                  <a:gd name="T5" fmla="*/ 37 h 70"/>
                  <a:gd name="T6" fmla="*/ 23 w 148"/>
                  <a:gd name="T7" fmla="*/ 25 h 70"/>
                  <a:gd name="T8" fmla="*/ 33 w 148"/>
                  <a:gd name="T9" fmla="*/ 13 h 70"/>
                  <a:gd name="T10" fmla="*/ 43 w 148"/>
                  <a:gd name="T11" fmla="*/ 0 h 70"/>
                  <a:gd name="T12" fmla="*/ 148 w 148"/>
                  <a:gd name="T13" fmla="*/ 21 h 70"/>
                  <a:gd name="T14" fmla="*/ 137 w 148"/>
                  <a:gd name="T15" fmla="*/ 33 h 70"/>
                  <a:gd name="T16" fmla="*/ 126 w 148"/>
                  <a:gd name="T17" fmla="*/ 45 h 70"/>
                  <a:gd name="T18" fmla="*/ 115 w 148"/>
                  <a:gd name="T19" fmla="*/ 57 h 70"/>
                  <a:gd name="T20" fmla="*/ 103 w 148"/>
                  <a:gd name="T2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0">
                    <a:moveTo>
                      <a:pt x="103" y="70"/>
                    </a:moveTo>
                    <a:lnTo>
                      <a:pt x="0" y="50"/>
                    </a:lnTo>
                    <a:lnTo>
                      <a:pt x="12" y="37"/>
                    </a:lnTo>
                    <a:lnTo>
                      <a:pt x="23" y="25"/>
                    </a:lnTo>
                    <a:lnTo>
                      <a:pt x="33" y="13"/>
                    </a:lnTo>
                    <a:lnTo>
                      <a:pt x="43" y="0"/>
                    </a:lnTo>
                    <a:lnTo>
                      <a:pt x="148" y="21"/>
                    </a:lnTo>
                    <a:lnTo>
                      <a:pt x="137" y="33"/>
                    </a:lnTo>
                    <a:lnTo>
                      <a:pt x="126" y="45"/>
                    </a:lnTo>
                    <a:lnTo>
                      <a:pt x="115" y="57"/>
                    </a:lnTo>
                    <a:lnTo>
                      <a:pt x="103" y="70"/>
                    </a:lnTo>
                    <a:close/>
                  </a:path>
                </a:pathLst>
              </a:custGeom>
              <a:solidFill>
                <a:srgbClr val="89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257"/>
              <p:cNvSpPr/>
              <p:nvPr/>
            </p:nvSpPr>
            <p:spPr bwMode="auto">
              <a:xfrm>
                <a:off x="1124" y="2764"/>
                <a:ext cx="21" cy="10"/>
              </a:xfrm>
              <a:custGeom>
                <a:avLst/>
                <a:gdLst>
                  <a:gd name="T0" fmla="*/ 103 w 145"/>
                  <a:gd name="T1" fmla="*/ 69 h 69"/>
                  <a:gd name="T2" fmla="*/ 0 w 145"/>
                  <a:gd name="T3" fmla="*/ 49 h 69"/>
                  <a:gd name="T4" fmla="*/ 10 w 145"/>
                  <a:gd name="T5" fmla="*/ 37 h 69"/>
                  <a:gd name="T6" fmla="*/ 20 w 145"/>
                  <a:gd name="T7" fmla="*/ 24 h 69"/>
                  <a:gd name="T8" fmla="*/ 30 w 145"/>
                  <a:gd name="T9" fmla="*/ 12 h 69"/>
                  <a:gd name="T10" fmla="*/ 40 w 145"/>
                  <a:gd name="T11" fmla="*/ 0 h 69"/>
                  <a:gd name="T12" fmla="*/ 145 w 145"/>
                  <a:gd name="T13" fmla="*/ 20 h 69"/>
                  <a:gd name="T14" fmla="*/ 135 w 145"/>
                  <a:gd name="T15" fmla="*/ 32 h 69"/>
                  <a:gd name="T16" fmla="*/ 124 w 145"/>
                  <a:gd name="T17" fmla="*/ 45 h 69"/>
                  <a:gd name="T18" fmla="*/ 114 w 145"/>
                  <a:gd name="T19" fmla="*/ 57 h 69"/>
                  <a:gd name="T20" fmla="*/ 103 w 145"/>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69">
                    <a:moveTo>
                      <a:pt x="103" y="69"/>
                    </a:moveTo>
                    <a:lnTo>
                      <a:pt x="0" y="49"/>
                    </a:lnTo>
                    <a:lnTo>
                      <a:pt x="10" y="37"/>
                    </a:lnTo>
                    <a:lnTo>
                      <a:pt x="20" y="24"/>
                    </a:lnTo>
                    <a:lnTo>
                      <a:pt x="30" y="12"/>
                    </a:lnTo>
                    <a:lnTo>
                      <a:pt x="40" y="0"/>
                    </a:lnTo>
                    <a:lnTo>
                      <a:pt x="145" y="20"/>
                    </a:lnTo>
                    <a:lnTo>
                      <a:pt x="135" y="32"/>
                    </a:lnTo>
                    <a:lnTo>
                      <a:pt x="124" y="45"/>
                    </a:lnTo>
                    <a:lnTo>
                      <a:pt x="114" y="57"/>
                    </a:lnTo>
                    <a:lnTo>
                      <a:pt x="103" y="69"/>
                    </a:lnTo>
                    <a:close/>
                  </a:path>
                </a:pathLst>
              </a:custGeom>
              <a:solidFill>
                <a:srgbClr val="8599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258"/>
              <p:cNvSpPr/>
              <p:nvPr/>
            </p:nvSpPr>
            <p:spPr bwMode="auto">
              <a:xfrm>
                <a:off x="1127" y="2760"/>
                <a:ext cx="21" cy="10"/>
              </a:xfrm>
              <a:custGeom>
                <a:avLst/>
                <a:gdLst>
                  <a:gd name="T0" fmla="*/ 105 w 145"/>
                  <a:gd name="T1" fmla="*/ 71 h 71"/>
                  <a:gd name="T2" fmla="*/ 0 w 145"/>
                  <a:gd name="T3" fmla="*/ 50 h 71"/>
                  <a:gd name="T4" fmla="*/ 10 w 145"/>
                  <a:gd name="T5" fmla="*/ 38 h 71"/>
                  <a:gd name="T6" fmla="*/ 20 w 145"/>
                  <a:gd name="T7" fmla="*/ 26 h 71"/>
                  <a:gd name="T8" fmla="*/ 30 w 145"/>
                  <a:gd name="T9" fmla="*/ 12 h 71"/>
                  <a:gd name="T10" fmla="*/ 39 w 145"/>
                  <a:gd name="T11" fmla="*/ 0 h 71"/>
                  <a:gd name="T12" fmla="*/ 145 w 145"/>
                  <a:gd name="T13" fmla="*/ 21 h 71"/>
                  <a:gd name="T14" fmla="*/ 135 w 145"/>
                  <a:gd name="T15" fmla="*/ 34 h 71"/>
                  <a:gd name="T16" fmla="*/ 125 w 145"/>
                  <a:gd name="T17" fmla="*/ 46 h 71"/>
                  <a:gd name="T18" fmla="*/ 115 w 145"/>
                  <a:gd name="T19" fmla="*/ 58 h 71"/>
                  <a:gd name="T20" fmla="*/ 105 w 145"/>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71">
                    <a:moveTo>
                      <a:pt x="105" y="71"/>
                    </a:moveTo>
                    <a:lnTo>
                      <a:pt x="0" y="50"/>
                    </a:lnTo>
                    <a:lnTo>
                      <a:pt x="10" y="38"/>
                    </a:lnTo>
                    <a:lnTo>
                      <a:pt x="20" y="26"/>
                    </a:lnTo>
                    <a:lnTo>
                      <a:pt x="30" y="12"/>
                    </a:lnTo>
                    <a:lnTo>
                      <a:pt x="39" y="0"/>
                    </a:lnTo>
                    <a:lnTo>
                      <a:pt x="145" y="21"/>
                    </a:lnTo>
                    <a:lnTo>
                      <a:pt x="135" y="34"/>
                    </a:lnTo>
                    <a:lnTo>
                      <a:pt x="125" y="46"/>
                    </a:lnTo>
                    <a:lnTo>
                      <a:pt x="115" y="58"/>
                    </a:lnTo>
                    <a:lnTo>
                      <a:pt x="105" y="71"/>
                    </a:lnTo>
                    <a:close/>
                  </a:path>
                </a:pathLst>
              </a:custGeom>
              <a:solidFill>
                <a:srgbClr val="8096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259"/>
              <p:cNvSpPr/>
              <p:nvPr/>
            </p:nvSpPr>
            <p:spPr bwMode="auto">
              <a:xfrm>
                <a:off x="1130" y="2757"/>
                <a:ext cx="21" cy="10"/>
              </a:xfrm>
              <a:custGeom>
                <a:avLst/>
                <a:gdLst>
                  <a:gd name="T0" fmla="*/ 105 w 144"/>
                  <a:gd name="T1" fmla="*/ 71 h 71"/>
                  <a:gd name="T2" fmla="*/ 0 w 144"/>
                  <a:gd name="T3" fmla="*/ 51 h 71"/>
                  <a:gd name="T4" fmla="*/ 10 w 144"/>
                  <a:gd name="T5" fmla="*/ 37 h 71"/>
                  <a:gd name="T6" fmla="*/ 19 w 144"/>
                  <a:gd name="T7" fmla="*/ 25 h 71"/>
                  <a:gd name="T8" fmla="*/ 28 w 144"/>
                  <a:gd name="T9" fmla="*/ 13 h 71"/>
                  <a:gd name="T10" fmla="*/ 37 w 144"/>
                  <a:gd name="T11" fmla="*/ 0 h 71"/>
                  <a:gd name="T12" fmla="*/ 144 w 144"/>
                  <a:gd name="T13" fmla="*/ 20 h 71"/>
                  <a:gd name="T14" fmla="*/ 134 w 144"/>
                  <a:gd name="T15" fmla="*/ 34 h 71"/>
                  <a:gd name="T16" fmla="*/ 125 w 144"/>
                  <a:gd name="T17" fmla="*/ 46 h 71"/>
                  <a:gd name="T18" fmla="*/ 115 w 144"/>
                  <a:gd name="T19" fmla="*/ 59 h 71"/>
                  <a:gd name="T20" fmla="*/ 105 w 144"/>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71">
                    <a:moveTo>
                      <a:pt x="105" y="71"/>
                    </a:moveTo>
                    <a:lnTo>
                      <a:pt x="0" y="51"/>
                    </a:lnTo>
                    <a:lnTo>
                      <a:pt x="10" y="37"/>
                    </a:lnTo>
                    <a:lnTo>
                      <a:pt x="19" y="25"/>
                    </a:lnTo>
                    <a:lnTo>
                      <a:pt x="28" y="13"/>
                    </a:lnTo>
                    <a:lnTo>
                      <a:pt x="37" y="0"/>
                    </a:lnTo>
                    <a:lnTo>
                      <a:pt x="144" y="20"/>
                    </a:lnTo>
                    <a:lnTo>
                      <a:pt x="134" y="34"/>
                    </a:lnTo>
                    <a:lnTo>
                      <a:pt x="125" y="46"/>
                    </a:lnTo>
                    <a:lnTo>
                      <a:pt x="115" y="59"/>
                    </a:lnTo>
                    <a:lnTo>
                      <a:pt x="105" y="71"/>
                    </a:lnTo>
                    <a:close/>
                  </a:path>
                </a:pathLst>
              </a:custGeom>
              <a:solidFill>
                <a:srgbClr val="7C92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260"/>
              <p:cNvSpPr/>
              <p:nvPr/>
            </p:nvSpPr>
            <p:spPr bwMode="auto">
              <a:xfrm>
                <a:off x="1133" y="2753"/>
                <a:ext cx="20" cy="10"/>
              </a:xfrm>
              <a:custGeom>
                <a:avLst/>
                <a:gdLst>
                  <a:gd name="T0" fmla="*/ 106 w 143"/>
                  <a:gd name="T1" fmla="*/ 71 h 71"/>
                  <a:gd name="T2" fmla="*/ 0 w 143"/>
                  <a:gd name="T3" fmla="*/ 50 h 71"/>
                  <a:gd name="T4" fmla="*/ 9 w 143"/>
                  <a:gd name="T5" fmla="*/ 38 h 71"/>
                  <a:gd name="T6" fmla="*/ 18 w 143"/>
                  <a:gd name="T7" fmla="*/ 25 h 71"/>
                  <a:gd name="T8" fmla="*/ 27 w 143"/>
                  <a:gd name="T9" fmla="*/ 12 h 71"/>
                  <a:gd name="T10" fmla="*/ 36 w 143"/>
                  <a:gd name="T11" fmla="*/ 0 h 71"/>
                  <a:gd name="T12" fmla="*/ 143 w 143"/>
                  <a:gd name="T13" fmla="*/ 21 h 71"/>
                  <a:gd name="T14" fmla="*/ 134 w 143"/>
                  <a:gd name="T15" fmla="*/ 33 h 71"/>
                  <a:gd name="T16" fmla="*/ 125 w 143"/>
                  <a:gd name="T17" fmla="*/ 45 h 71"/>
                  <a:gd name="T18" fmla="*/ 115 w 143"/>
                  <a:gd name="T19" fmla="*/ 59 h 71"/>
                  <a:gd name="T20" fmla="*/ 106 w 143"/>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71">
                    <a:moveTo>
                      <a:pt x="106" y="71"/>
                    </a:moveTo>
                    <a:lnTo>
                      <a:pt x="0" y="50"/>
                    </a:lnTo>
                    <a:lnTo>
                      <a:pt x="9" y="38"/>
                    </a:lnTo>
                    <a:lnTo>
                      <a:pt x="18" y="25"/>
                    </a:lnTo>
                    <a:lnTo>
                      <a:pt x="27" y="12"/>
                    </a:lnTo>
                    <a:lnTo>
                      <a:pt x="36" y="0"/>
                    </a:lnTo>
                    <a:lnTo>
                      <a:pt x="143" y="21"/>
                    </a:lnTo>
                    <a:lnTo>
                      <a:pt x="134" y="33"/>
                    </a:lnTo>
                    <a:lnTo>
                      <a:pt x="125" y="45"/>
                    </a:lnTo>
                    <a:lnTo>
                      <a:pt x="115" y="59"/>
                    </a:lnTo>
                    <a:lnTo>
                      <a:pt x="106" y="71"/>
                    </a:lnTo>
                    <a:close/>
                  </a:path>
                </a:pathLst>
              </a:custGeom>
              <a:solidFill>
                <a:srgbClr val="788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261"/>
              <p:cNvSpPr/>
              <p:nvPr/>
            </p:nvSpPr>
            <p:spPr bwMode="auto">
              <a:xfrm>
                <a:off x="1135" y="2749"/>
                <a:ext cx="21" cy="10"/>
              </a:xfrm>
              <a:custGeom>
                <a:avLst/>
                <a:gdLst>
                  <a:gd name="T0" fmla="*/ 107 w 143"/>
                  <a:gd name="T1" fmla="*/ 71 h 71"/>
                  <a:gd name="T2" fmla="*/ 0 w 143"/>
                  <a:gd name="T3" fmla="*/ 51 h 71"/>
                  <a:gd name="T4" fmla="*/ 9 w 143"/>
                  <a:gd name="T5" fmla="*/ 38 h 71"/>
                  <a:gd name="T6" fmla="*/ 18 w 143"/>
                  <a:gd name="T7" fmla="*/ 26 h 71"/>
                  <a:gd name="T8" fmla="*/ 26 w 143"/>
                  <a:gd name="T9" fmla="*/ 12 h 71"/>
                  <a:gd name="T10" fmla="*/ 35 w 143"/>
                  <a:gd name="T11" fmla="*/ 0 h 71"/>
                  <a:gd name="T12" fmla="*/ 143 w 143"/>
                  <a:gd name="T13" fmla="*/ 21 h 71"/>
                  <a:gd name="T14" fmla="*/ 134 w 143"/>
                  <a:gd name="T15" fmla="*/ 35 h 71"/>
                  <a:gd name="T16" fmla="*/ 125 w 143"/>
                  <a:gd name="T17" fmla="*/ 47 h 71"/>
                  <a:gd name="T18" fmla="*/ 116 w 143"/>
                  <a:gd name="T19" fmla="*/ 59 h 71"/>
                  <a:gd name="T20" fmla="*/ 107 w 143"/>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71">
                    <a:moveTo>
                      <a:pt x="107" y="71"/>
                    </a:moveTo>
                    <a:lnTo>
                      <a:pt x="0" y="51"/>
                    </a:lnTo>
                    <a:lnTo>
                      <a:pt x="9" y="38"/>
                    </a:lnTo>
                    <a:lnTo>
                      <a:pt x="18" y="26"/>
                    </a:lnTo>
                    <a:lnTo>
                      <a:pt x="26" y="12"/>
                    </a:lnTo>
                    <a:lnTo>
                      <a:pt x="35" y="0"/>
                    </a:lnTo>
                    <a:lnTo>
                      <a:pt x="143" y="21"/>
                    </a:lnTo>
                    <a:lnTo>
                      <a:pt x="134" y="35"/>
                    </a:lnTo>
                    <a:lnTo>
                      <a:pt x="125" y="47"/>
                    </a:lnTo>
                    <a:lnTo>
                      <a:pt x="116" y="59"/>
                    </a:lnTo>
                    <a:lnTo>
                      <a:pt x="107" y="71"/>
                    </a:lnTo>
                    <a:close/>
                  </a:path>
                </a:pathLst>
              </a:custGeom>
              <a:solidFill>
                <a:srgbClr val="738C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262"/>
              <p:cNvSpPr/>
              <p:nvPr/>
            </p:nvSpPr>
            <p:spPr bwMode="auto">
              <a:xfrm>
                <a:off x="1138" y="2746"/>
                <a:ext cx="20" cy="10"/>
              </a:xfrm>
              <a:custGeom>
                <a:avLst/>
                <a:gdLst>
                  <a:gd name="T0" fmla="*/ 107 w 142"/>
                  <a:gd name="T1" fmla="*/ 73 h 73"/>
                  <a:gd name="T2" fmla="*/ 0 w 142"/>
                  <a:gd name="T3" fmla="*/ 52 h 73"/>
                  <a:gd name="T4" fmla="*/ 8 w 142"/>
                  <a:gd name="T5" fmla="*/ 38 h 73"/>
                  <a:gd name="T6" fmla="*/ 17 w 142"/>
                  <a:gd name="T7" fmla="*/ 26 h 73"/>
                  <a:gd name="T8" fmla="*/ 25 w 142"/>
                  <a:gd name="T9" fmla="*/ 13 h 73"/>
                  <a:gd name="T10" fmla="*/ 32 w 142"/>
                  <a:gd name="T11" fmla="*/ 0 h 73"/>
                  <a:gd name="T12" fmla="*/ 142 w 142"/>
                  <a:gd name="T13" fmla="*/ 21 h 73"/>
                  <a:gd name="T14" fmla="*/ 134 w 142"/>
                  <a:gd name="T15" fmla="*/ 35 h 73"/>
                  <a:gd name="T16" fmla="*/ 125 w 142"/>
                  <a:gd name="T17" fmla="*/ 47 h 73"/>
                  <a:gd name="T18" fmla="*/ 116 w 142"/>
                  <a:gd name="T19" fmla="*/ 61 h 73"/>
                  <a:gd name="T20" fmla="*/ 107 w 142"/>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3">
                    <a:moveTo>
                      <a:pt x="107" y="73"/>
                    </a:moveTo>
                    <a:lnTo>
                      <a:pt x="0" y="52"/>
                    </a:lnTo>
                    <a:lnTo>
                      <a:pt x="8" y="38"/>
                    </a:lnTo>
                    <a:lnTo>
                      <a:pt x="17" y="26"/>
                    </a:lnTo>
                    <a:lnTo>
                      <a:pt x="25" y="13"/>
                    </a:lnTo>
                    <a:lnTo>
                      <a:pt x="32" y="0"/>
                    </a:lnTo>
                    <a:lnTo>
                      <a:pt x="142" y="21"/>
                    </a:lnTo>
                    <a:lnTo>
                      <a:pt x="134" y="35"/>
                    </a:lnTo>
                    <a:lnTo>
                      <a:pt x="125" y="47"/>
                    </a:lnTo>
                    <a:lnTo>
                      <a:pt x="116" y="61"/>
                    </a:lnTo>
                    <a:lnTo>
                      <a:pt x="107" y="73"/>
                    </a:lnTo>
                    <a:close/>
                  </a:path>
                </a:pathLst>
              </a:custGeom>
              <a:solidFill>
                <a:srgbClr val="7089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263"/>
              <p:cNvSpPr/>
              <p:nvPr/>
            </p:nvSpPr>
            <p:spPr bwMode="auto">
              <a:xfrm>
                <a:off x="1140" y="2742"/>
                <a:ext cx="20" cy="10"/>
              </a:xfrm>
              <a:custGeom>
                <a:avLst/>
                <a:gdLst>
                  <a:gd name="T0" fmla="*/ 108 w 141"/>
                  <a:gd name="T1" fmla="*/ 73 h 73"/>
                  <a:gd name="T2" fmla="*/ 0 w 141"/>
                  <a:gd name="T3" fmla="*/ 52 h 73"/>
                  <a:gd name="T4" fmla="*/ 9 w 141"/>
                  <a:gd name="T5" fmla="*/ 36 h 73"/>
                  <a:gd name="T6" fmla="*/ 19 w 141"/>
                  <a:gd name="T7" fmla="*/ 20 h 73"/>
                  <a:gd name="T8" fmla="*/ 24 w 141"/>
                  <a:gd name="T9" fmla="*/ 10 h 73"/>
                  <a:gd name="T10" fmla="*/ 30 w 141"/>
                  <a:gd name="T11" fmla="*/ 0 h 73"/>
                  <a:gd name="T12" fmla="*/ 141 w 141"/>
                  <a:gd name="T13" fmla="*/ 22 h 73"/>
                  <a:gd name="T14" fmla="*/ 133 w 141"/>
                  <a:gd name="T15" fmla="*/ 35 h 73"/>
                  <a:gd name="T16" fmla="*/ 125 w 141"/>
                  <a:gd name="T17" fmla="*/ 47 h 73"/>
                  <a:gd name="T18" fmla="*/ 117 w 141"/>
                  <a:gd name="T19" fmla="*/ 61 h 73"/>
                  <a:gd name="T20" fmla="*/ 108 w 141"/>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3">
                    <a:moveTo>
                      <a:pt x="108" y="73"/>
                    </a:moveTo>
                    <a:lnTo>
                      <a:pt x="0" y="52"/>
                    </a:lnTo>
                    <a:lnTo>
                      <a:pt x="9" y="36"/>
                    </a:lnTo>
                    <a:lnTo>
                      <a:pt x="19" y="20"/>
                    </a:lnTo>
                    <a:lnTo>
                      <a:pt x="24" y="10"/>
                    </a:lnTo>
                    <a:lnTo>
                      <a:pt x="30" y="0"/>
                    </a:lnTo>
                    <a:lnTo>
                      <a:pt x="141" y="22"/>
                    </a:lnTo>
                    <a:lnTo>
                      <a:pt x="133" y="35"/>
                    </a:lnTo>
                    <a:lnTo>
                      <a:pt x="125" y="47"/>
                    </a:lnTo>
                    <a:lnTo>
                      <a:pt x="117" y="61"/>
                    </a:lnTo>
                    <a:lnTo>
                      <a:pt x="108" y="7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264"/>
              <p:cNvSpPr/>
              <p:nvPr/>
            </p:nvSpPr>
            <p:spPr bwMode="auto">
              <a:xfrm>
                <a:off x="1142" y="2738"/>
                <a:ext cx="21" cy="11"/>
              </a:xfrm>
              <a:custGeom>
                <a:avLst/>
                <a:gdLst>
                  <a:gd name="T0" fmla="*/ 110 w 141"/>
                  <a:gd name="T1" fmla="*/ 72 h 72"/>
                  <a:gd name="T2" fmla="*/ 0 w 141"/>
                  <a:gd name="T3" fmla="*/ 51 h 72"/>
                  <a:gd name="T4" fmla="*/ 4 w 141"/>
                  <a:gd name="T5" fmla="*/ 45 h 72"/>
                  <a:gd name="T6" fmla="*/ 10 w 141"/>
                  <a:gd name="T7" fmla="*/ 34 h 72"/>
                  <a:gd name="T8" fmla="*/ 16 w 141"/>
                  <a:gd name="T9" fmla="*/ 23 h 72"/>
                  <a:gd name="T10" fmla="*/ 23 w 141"/>
                  <a:gd name="T11" fmla="*/ 11 h 72"/>
                  <a:gd name="T12" fmla="*/ 28 w 141"/>
                  <a:gd name="T13" fmla="*/ 0 h 72"/>
                  <a:gd name="T14" fmla="*/ 141 w 141"/>
                  <a:gd name="T15" fmla="*/ 21 h 72"/>
                  <a:gd name="T16" fmla="*/ 134 w 141"/>
                  <a:gd name="T17" fmla="*/ 34 h 72"/>
                  <a:gd name="T18" fmla="*/ 126 w 141"/>
                  <a:gd name="T19" fmla="*/ 47 h 72"/>
                  <a:gd name="T20" fmla="*/ 118 w 141"/>
                  <a:gd name="T21" fmla="*/ 60 h 72"/>
                  <a:gd name="T22" fmla="*/ 110 w 141"/>
                  <a:gd name="T23"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72">
                    <a:moveTo>
                      <a:pt x="110" y="72"/>
                    </a:moveTo>
                    <a:lnTo>
                      <a:pt x="0" y="51"/>
                    </a:lnTo>
                    <a:lnTo>
                      <a:pt x="4" y="45"/>
                    </a:lnTo>
                    <a:lnTo>
                      <a:pt x="10" y="34"/>
                    </a:lnTo>
                    <a:lnTo>
                      <a:pt x="16" y="23"/>
                    </a:lnTo>
                    <a:lnTo>
                      <a:pt x="23" y="11"/>
                    </a:lnTo>
                    <a:lnTo>
                      <a:pt x="28" y="0"/>
                    </a:lnTo>
                    <a:lnTo>
                      <a:pt x="141" y="21"/>
                    </a:lnTo>
                    <a:lnTo>
                      <a:pt x="134" y="34"/>
                    </a:lnTo>
                    <a:lnTo>
                      <a:pt x="126" y="47"/>
                    </a:lnTo>
                    <a:lnTo>
                      <a:pt x="118" y="60"/>
                    </a:lnTo>
                    <a:lnTo>
                      <a:pt x="110" y="72"/>
                    </a:lnTo>
                    <a:close/>
                  </a:path>
                </a:pathLst>
              </a:custGeom>
              <a:solidFill>
                <a:srgbClr val="678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265"/>
              <p:cNvSpPr/>
              <p:nvPr/>
            </p:nvSpPr>
            <p:spPr bwMode="auto">
              <a:xfrm>
                <a:off x="1145" y="2734"/>
                <a:ext cx="20" cy="11"/>
              </a:xfrm>
              <a:custGeom>
                <a:avLst/>
                <a:gdLst>
                  <a:gd name="T0" fmla="*/ 111 w 141"/>
                  <a:gd name="T1" fmla="*/ 74 h 74"/>
                  <a:gd name="T2" fmla="*/ 0 w 141"/>
                  <a:gd name="T3" fmla="*/ 52 h 74"/>
                  <a:gd name="T4" fmla="*/ 7 w 141"/>
                  <a:gd name="T5" fmla="*/ 39 h 74"/>
                  <a:gd name="T6" fmla="*/ 13 w 141"/>
                  <a:gd name="T7" fmla="*/ 27 h 74"/>
                  <a:gd name="T8" fmla="*/ 20 w 141"/>
                  <a:gd name="T9" fmla="*/ 13 h 74"/>
                  <a:gd name="T10" fmla="*/ 27 w 141"/>
                  <a:gd name="T11" fmla="*/ 0 h 74"/>
                  <a:gd name="T12" fmla="*/ 141 w 141"/>
                  <a:gd name="T13" fmla="*/ 22 h 74"/>
                  <a:gd name="T14" fmla="*/ 134 w 141"/>
                  <a:gd name="T15" fmla="*/ 35 h 74"/>
                  <a:gd name="T16" fmla="*/ 126 w 141"/>
                  <a:gd name="T17" fmla="*/ 48 h 74"/>
                  <a:gd name="T18" fmla="*/ 119 w 141"/>
                  <a:gd name="T19" fmla="*/ 61 h 74"/>
                  <a:gd name="T20" fmla="*/ 111 w 141"/>
                  <a:gd name="T2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4">
                    <a:moveTo>
                      <a:pt x="111" y="74"/>
                    </a:moveTo>
                    <a:lnTo>
                      <a:pt x="0" y="52"/>
                    </a:lnTo>
                    <a:lnTo>
                      <a:pt x="7" y="39"/>
                    </a:lnTo>
                    <a:lnTo>
                      <a:pt x="13" y="27"/>
                    </a:lnTo>
                    <a:lnTo>
                      <a:pt x="20" y="13"/>
                    </a:lnTo>
                    <a:lnTo>
                      <a:pt x="27" y="0"/>
                    </a:lnTo>
                    <a:lnTo>
                      <a:pt x="141" y="22"/>
                    </a:lnTo>
                    <a:lnTo>
                      <a:pt x="134" y="35"/>
                    </a:lnTo>
                    <a:lnTo>
                      <a:pt x="126" y="48"/>
                    </a:lnTo>
                    <a:lnTo>
                      <a:pt x="119" y="61"/>
                    </a:lnTo>
                    <a:lnTo>
                      <a:pt x="111" y="74"/>
                    </a:lnTo>
                    <a:close/>
                  </a:path>
                </a:pathLst>
              </a:custGeom>
              <a:solidFill>
                <a:srgbClr val="6280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266"/>
              <p:cNvSpPr/>
              <p:nvPr/>
            </p:nvSpPr>
            <p:spPr bwMode="auto">
              <a:xfrm>
                <a:off x="1146" y="2731"/>
                <a:ext cx="21" cy="10"/>
              </a:xfrm>
              <a:custGeom>
                <a:avLst/>
                <a:gdLst>
                  <a:gd name="T0" fmla="*/ 113 w 142"/>
                  <a:gd name="T1" fmla="*/ 75 h 75"/>
                  <a:gd name="T2" fmla="*/ 0 w 142"/>
                  <a:gd name="T3" fmla="*/ 54 h 75"/>
                  <a:gd name="T4" fmla="*/ 7 w 142"/>
                  <a:gd name="T5" fmla="*/ 40 h 75"/>
                  <a:gd name="T6" fmla="*/ 14 w 142"/>
                  <a:gd name="T7" fmla="*/ 27 h 75"/>
                  <a:gd name="T8" fmla="*/ 19 w 142"/>
                  <a:gd name="T9" fmla="*/ 13 h 75"/>
                  <a:gd name="T10" fmla="*/ 26 w 142"/>
                  <a:gd name="T11" fmla="*/ 0 h 75"/>
                  <a:gd name="T12" fmla="*/ 142 w 142"/>
                  <a:gd name="T13" fmla="*/ 23 h 75"/>
                  <a:gd name="T14" fmla="*/ 136 w 142"/>
                  <a:gd name="T15" fmla="*/ 36 h 75"/>
                  <a:gd name="T16" fmla="*/ 128 w 142"/>
                  <a:gd name="T17" fmla="*/ 49 h 75"/>
                  <a:gd name="T18" fmla="*/ 121 w 142"/>
                  <a:gd name="T19" fmla="*/ 62 h 75"/>
                  <a:gd name="T20" fmla="*/ 113 w 142"/>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5">
                    <a:moveTo>
                      <a:pt x="113" y="75"/>
                    </a:moveTo>
                    <a:lnTo>
                      <a:pt x="0" y="54"/>
                    </a:lnTo>
                    <a:lnTo>
                      <a:pt x="7" y="40"/>
                    </a:lnTo>
                    <a:lnTo>
                      <a:pt x="14" y="27"/>
                    </a:lnTo>
                    <a:lnTo>
                      <a:pt x="19" y="13"/>
                    </a:lnTo>
                    <a:lnTo>
                      <a:pt x="26" y="0"/>
                    </a:lnTo>
                    <a:lnTo>
                      <a:pt x="142" y="23"/>
                    </a:lnTo>
                    <a:lnTo>
                      <a:pt x="136" y="36"/>
                    </a:lnTo>
                    <a:lnTo>
                      <a:pt x="128" y="49"/>
                    </a:lnTo>
                    <a:lnTo>
                      <a:pt x="121" y="62"/>
                    </a:lnTo>
                    <a:lnTo>
                      <a:pt x="113" y="75"/>
                    </a:lnTo>
                    <a:close/>
                  </a:path>
                </a:pathLst>
              </a:custGeom>
              <a:solidFill>
                <a:srgbClr val="5D7E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267"/>
              <p:cNvSpPr/>
              <p:nvPr/>
            </p:nvSpPr>
            <p:spPr bwMode="auto">
              <a:xfrm>
                <a:off x="1148" y="2727"/>
                <a:ext cx="21" cy="11"/>
              </a:xfrm>
              <a:custGeom>
                <a:avLst/>
                <a:gdLst>
                  <a:gd name="T0" fmla="*/ 114 w 142"/>
                  <a:gd name="T1" fmla="*/ 75 h 75"/>
                  <a:gd name="T2" fmla="*/ 0 w 142"/>
                  <a:gd name="T3" fmla="*/ 53 h 75"/>
                  <a:gd name="T4" fmla="*/ 5 w 142"/>
                  <a:gd name="T5" fmla="*/ 39 h 75"/>
                  <a:gd name="T6" fmla="*/ 11 w 142"/>
                  <a:gd name="T7" fmla="*/ 27 h 75"/>
                  <a:gd name="T8" fmla="*/ 18 w 142"/>
                  <a:gd name="T9" fmla="*/ 13 h 75"/>
                  <a:gd name="T10" fmla="*/ 23 w 142"/>
                  <a:gd name="T11" fmla="*/ 0 h 75"/>
                  <a:gd name="T12" fmla="*/ 142 w 142"/>
                  <a:gd name="T13" fmla="*/ 22 h 75"/>
                  <a:gd name="T14" fmla="*/ 135 w 142"/>
                  <a:gd name="T15" fmla="*/ 36 h 75"/>
                  <a:gd name="T16" fmla="*/ 128 w 142"/>
                  <a:gd name="T17" fmla="*/ 49 h 75"/>
                  <a:gd name="T18" fmla="*/ 122 w 142"/>
                  <a:gd name="T19" fmla="*/ 62 h 75"/>
                  <a:gd name="T20" fmla="*/ 114 w 142"/>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5">
                    <a:moveTo>
                      <a:pt x="114" y="75"/>
                    </a:moveTo>
                    <a:lnTo>
                      <a:pt x="0" y="53"/>
                    </a:lnTo>
                    <a:lnTo>
                      <a:pt x="5" y="39"/>
                    </a:lnTo>
                    <a:lnTo>
                      <a:pt x="11" y="27"/>
                    </a:lnTo>
                    <a:lnTo>
                      <a:pt x="18" y="13"/>
                    </a:lnTo>
                    <a:lnTo>
                      <a:pt x="23" y="0"/>
                    </a:lnTo>
                    <a:lnTo>
                      <a:pt x="142" y="22"/>
                    </a:lnTo>
                    <a:lnTo>
                      <a:pt x="135" y="36"/>
                    </a:lnTo>
                    <a:lnTo>
                      <a:pt x="128" y="49"/>
                    </a:lnTo>
                    <a:lnTo>
                      <a:pt x="122" y="62"/>
                    </a:lnTo>
                    <a:lnTo>
                      <a:pt x="114" y="75"/>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268"/>
              <p:cNvSpPr/>
              <p:nvPr/>
            </p:nvSpPr>
            <p:spPr bwMode="auto">
              <a:xfrm>
                <a:off x="1150" y="2723"/>
                <a:ext cx="20" cy="11"/>
              </a:xfrm>
              <a:custGeom>
                <a:avLst/>
                <a:gdLst>
                  <a:gd name="T0" fmla="*/ 116 w 142"/>
                  <a:gd name="T1" fmla="*/ 76 h 76"/>
                  <a:gd name="T2" fmla="*/ 0 w 142"/>
                  <a:gd name="T3" fmla="*/ 53 h 76"/>
                  <a:gd name="T4" fmla="*/ 6 w 142"/>
                  <a:gd name="T5" fmla="*/ 40 h 76"/>
                  <a:gd name="T6" fmla="*/ 11 w 142"/>
                  <a:gd name="T7" fmla="*/ 27 h 76"/>
                  <a:gd name="T8" fmla="*/ 16 w 142"/>
                  <a:gd name="T9" fmla="*/ 14 h 76"/>
                  <a:gd name="T10" fmla="*/ 21 w 142"/>
                  <a:gd name="T11" fmla="*/ 0 h 76"/>
                  <a:gd name="T12" fmla="*/ 142 w 142"/>
                  <a:gd name="T13" fmla="*/ 24 h 76"/>
                  <a:gd name="T14" fmla="*/ 137 w 142"/>
                  <a:gd name="T15" fmla="*/ 37 h 76"/>
                  <a:gd name="T16" fmla="*/ 130 w 142"/>
                  <a:gd name="T17" fmla="*/ 49 h 76"/>
                  <a:gd name="T18" fmla="*/ 123 w 142"/>
                  <a:gd name="T19" fmla="*/ 63 h 76"/>
                  <a:gd name="T20" fmla="*/ 116 w 142"/>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6">
                    <a:moveTo>
                      <a:pt x="116" y="76"/>
                    </a:moveTo>
                    <a:lnTo>
                      <a:pt x="0" y="53"/>
                    </a:lnTo>
                    <a:lnTo>
                      <a:pt x="6" y="40"/>
                    </a:lnTo>
                    <a:lnTo>
                      <a:pt x="11" y="27"/>
                    </a:lnTo>
                    <a:lnTo>
                      <a:pt x="16" y="14"/>
                    </a:lnTo>
                    <a:lnTo>
                      <a:pt x="21" y="0"/>
                    </a:lnTo>
                    <a:lnTo>
                      <a:pt x="142" y="24"/>
                    </a:lnTo>
                    <a:lnTo>
                      <a:pt x="137" y="37"/>
                    </a:lnTo>
                    <a:lnTo>
                      <a:pt x="130" y="49"/>
                    </a:lnTo>
                    <a:lnTo>
                      <a:pt x="123" y="63"/>
                    </a:lnTo>
                    <a:lnTo>
                      <a:pt x="116" y="76"/>
                    </a:lnTo>
                    <a:close/>
                  </a:path>
                </a:pathLst>
              </a:custGeom>
              <a:solidFill>
                <a:srgbClr val="5478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269"/>
              <p:cNvSpPr/>
              <p:nvPr/>
            </p:nvSpPr>
            <p:spPr bwMode="auto">
              <a:xfrm>
                <a:off x="1152" y="2719"/>
                <a:ext cx="20" cy="11"/>
              </a:xfrm>
              <a:custGeom>
                <a:avLst/>
                <a:gdLst>
                  <a:gd name="T0" fmla="*/ 119 w 144"/>
                  <a:gd name="T1" fmla="*/ 76 h 76"/>
                  <a:gd name="T2" fmla="*/ 0 w 144"/>
                  <a:gd name="T3" fmla="*/ 54 h 76"/>
                  <a:gd name="T4" fmla="*/ 5 w 144"/>
                  <a:gd name="T5" fmla="*/ 41 h 76"/>
                  <a:gd name="T6" fmla="*/ 10 w 144"/>
                  <a:gd name="T7" fmla="*/ 27 h 76"/>
                  <a:gd name="T8" fmla="*/ 16 w 144"/>
                  <a:gd name="T9" fmla="*/ 14 h 76"/>
                  <a:gd name="T10" fmla="*/ 20 w 144"/>
                  <a:gd name="T11" fmla="*/ 0 h 76"/>
                  <a:gd name="T12" fmla="*/ 144 w 144"/>
                  <a:gd name="T13" fmla="*/ 24 h 76"/>
                  <a:gd name="T14" fmla="*/ 138 w 144"/>
                  <a:gd name="T15" fmla="*/ 37 h 76"/>
                  <a:gd name="T16" fmla="*/ 131 w 144"/>
                  <a:gd name="T17" fmla="*/ 51 h 76"/>
                  <a:gd name="T18" fmla="*/ 126 w 144"/>
                  <a:gd name="T19" fmla="*/ 64 h 76"/>
                  <a:gd name="T20" fmla="*/ 119 w 144"/>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76">
                    <a:moveTo>
                      <a:pt x="119" y="76"/>
                    </a:moveTo>
                    <a:lnTo>
                      <a:pt x="0" y="54"/>
                    </a:lnTo>
                    <a:lnTo>
                      <a:pt x="5" y="41"/>
                    </a:lnTo>
                    <a:lnTo>
                      <a:pt x="10" y="27"/>
                    </a:lnTo>
                    <a:lnTo>
                      <a:pt x="16" y="14"/>
                    </a:lnTo>
                    <a:lnTo>
                      <a:pt x="20" y="0"/>
                    </a:lnTo>
                    <a:lnTo>
                      <a:pt x="144" y="24"/>
                    </a:lnTo>
                    <a:lnTo>
                      <a:pt x="138" y="37"/>
                    </a:lnTo>
                    <a:lnTo>
                      <a:pt x="131" y="51"/>
                    </a:lnTo>
                    <a:lnTo>
                      <a:pt x="126" y="64"/>
                    </a:lnTo>
                    <a:lnTo>
                      <a:pt x="119" y="76"/>
                    </a:lnTo>
                    <a:close/>
                  </a:path>
                </a:pathLst>
              </a:custGeom>
              <a:solidFill>
                <a:srgbClr val="4F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270"/>
              <p:cNvSpPr/>
              <p:nvPr/>
            </p:nvSpPr>
            <p:spPr bwMode="auto">
              <a:xfrm>
                <a:off x="1153" y="2715"/>
                <a:ext cx="21" cy="11"/>
              </a:xfrm>
              <a:custGeom>
                <a:avLst/>
                <a:gdLst>
                  <a:gd name="T0" fmla="*/ 121 w 146"/>
                  <a:gd name="T1" fmla="*/ 78 h 78"/>
                  <a:gd name="T2" fmla="*/ 0 w 146"/>
                  <a:gd name="T3" fmla="*/ 54 h 78"/>
                  <a:gd name="T4" fmla="*/ 6 w 146"/>
                  <a:gd name="T5" fmla="*/ 41 h 78"/>
                  <a:gd name="T6" fmla="*/ 10 w 146"/>
                  <a:gd name="T7" fmla="*/ 27 h 78"/>
                  <a:gd name="T8" fmla="*/ 15 w 146"/>
                  <a:gd name="T9" fmla="*/ 14 h 78"/>
                  <a:gd name="T10" fmla="*/ 20 w 146"/>
                  <a:gd name="T11" fmla="*/ 0 h 78"/>
                  <a:gd name="T12" fmla="*/ 146 w 146"/>
                  <a:gd name="T13" fmla="*/ 24 h 78"/>
                  <a:gd name="T14" fmla="*/ 139 w 146"/>
                  <a:gd name="T15" fmla="*/ 37 h 78"/>
                  <a:gd name="T16" fmla="*/ 134 w 146"/>
                  <a:gd name="T17" fmla="*/ 51 h 78"/>
                  <a:gd name="T18" fmla="*/ 128 w 146"/>
                  <a:gd name="T19" fmla="*/ 64 h 78"/>
                  <a:gd name="T20" fmla="*/ 121 w 146"/>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78">
                    <a:moveTo>
                      <a:pt x="121" y="78"/>
                    </a:moveTo>
                    <a:lnTo>
                      <a:pt x="0" y="54"/>
                    </a:lnTo>
                    <a:lnTo>
                      <a:pt x="6" y="41"/>
                    </a:lnTo>
                    <a:lnTo>
                      <a:pt x="10" y="27"/>
                    </a:lnTo>
                    <a:lnTo>
                      <a:pt x="15" y="14"/>
                    </a:lnTo>
                    <a:lnTo>
                      <a:pt x="20" y="0"/>
                    </a:lnTo>
                    <a:lnTo>
                      <a:pt x="146" y="24"/>
                    </a:lnTo>
                    <a:lnTo>
                      <a:pt x="139" y="37"/>
                    </a:lnTo>
                    <a:lnTo>
                      <a:pt x="134" y="51"/>
                    </a:lnTo>
                    <a:lnTo>
                      <a:pt x="128" y="64"/>
                    </a:lnTo>
                    <a:lnTo>
                      <a:pt x="121" y="78"/>
                    </a:lnTo>
                    <a:close/>
                  </a:path>
                </a:pathLst>
              </a:custGeom>
              <a:solidFill>
                <a:srgbClr val="4A73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271"/>
              <p:cNvSpPr/>
              <p:nvPr/>
            </p:nvSpPr>
            <p:spPr bwMode="auto">
              <a:xfrm>
                <a:off x="1155" y="2711"/>
                <a:ext cx="20" cy="12"/>
              </a:xfrm>
              <a:custGeom>
                <a:avLst/>
                <a:gdLst>
                  <a:gd name="T0" fmla="*/ 124 w 146"/>
                  <a:gd name="T1" fmla="*/ 79 h 79"/>
                  <a:gd name="T2" fmla="*/ 0 w 146"/>
                  <a:gd name="T3" fmla="*/ 55 h 79"/>
                  <a:gd name="T4" fmla="*/ 5 w 146"/>
                  <a:gd name="T5" fmla="*/ 42 h 79"/>
                  <a:gd name="T6" fmla="*/ 10 w 146"/>
                  <a:gd name="T7" fmla="*/ 28 h 79"/>
                  <a:gd name="T8" fmla="*/ 15 w 146"/>
                  <a:gd name="T9" fmla="*/ 14 h 79"/>
                  <a:gd name="T10" fmla="*/ 19 w 146"/>
                  <a:gd name="T11" fmla="*/ 0 h 79"/>
                  <a:gd name="T12" fmla="*/ 146 w 146"/>
                  <a:gd name="T13" fmla="*/ 25 h 79"/>
                  <a:gd name="T14" fmla="*/ 140 w 146"/>
                  <a:gd name="T15" fmla="*/ 38 h 79"/>
                  <a:gd name="T16" fmla="*/ 135 w 146"/>
                  <a:gd name="T17" fmla="*/ 52 h 79"/>
                  <a:gd name="T18" fmla="*/ 129 w 146"/>
                  <a:gd name="T19" fmla="*/ 65 h 79"/>
                  <a:gd name="T20" fmla="*/ 124 w 146"/>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79">
                    <a:moveTo>
                      <a:pt x="124" y="79"/>
                    </a:moveTo>
                    <a:lnTo>
                      <a:pt x="0" y="55"/>
                    </a:lnTo>
                    <a:lnTo>
                      <a:pt x="5" y="42"/>
                    </a:lnTo>
                    <a:lnTo>
                      <a:pt x="10" y="28"/>
                    </a:lnTo>
                    <a:lnTo>
                      <a:pt x="15" y="14"/>
                    </a:lnTo>
                    <a:lnTo>
                      <a:pt x="19" y="0"/>
                    </a:lnTo>
                    <a:lnTo>
                      <a:pt x="146" y="25"/>
                    </a:lnTo>
                    <a:lnTo>
                      <a:pt x="140" y="38"/>
                    </a:lnTo>
                    <a:lnTo>
                      <a:pt x="135" y="52"/>
                    </a:lnTo>
                    <a:lnTo>
                      <a:pt x="129" y="65"/>
                    </a:lnTo>
                    <a:lnTo>
                      <a:pt x="124" y="79"/>
                    </a:lnTo>
                    <a:close/>
                  </a:path>
                </a:pathLst>
              </a:custGeom>
              <a:solidFill>
                <a:srgbClr val="45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272"/>
              <p:cNvSpPr/>
              <p:nvPr/>
            </p:nvSpPr>
            <p:spPr bwMode="auto">
              <a:xfrm>
                <a:off x="1156" y="2708"/>
                <a:ext cx="21" cy="11"/>
              </a:xfrm>
              <a:custGeom>
                <a:avLst/>
                <a:gdLst>
                  <a:gd name="T0" fmla="*/ 126 w 147"/>
                  <a:gd name="T1" fmla="*/ 78 h 78"/>
                  <a:gd name="T2" fmla="*/ 0 w 147"/>
                  <a:gd name="T3" fmla="*/ 54 h 78"/>
                  <a:gd name="T4" fmla="*/ 5 w 147"/>
                  <a:gd name="T5" fmla="*/ 40 h 78"/>
                  <a:gd name="T6" fmla="*/ 9 w 147"/>
                  <a:gd name="T7" fmla="*/ 26 h 78"/>
                  <a:gd name="T8" fmla="*/ 14 w 147"/>
                  <a:gd name="T9" fmla="*/ 13 h 78"/>
                  <a:gd name="T10" fmla="*/ 18 w 147"/>
                  <a:gd name="T11" fmla="*/ 0 h 78"/>
                  <a:gd name="T12" fmla="*/ 147 w 147"/>
                  <a:gd name="T13" fmla="*/ 24 h 78"/>
                  <a:gd name="T14" fmla="*/ 142 w 147"/>
                  <a:gd name="T15" fmla="*/ 39 h 78"/>
                  <a:gd name="T16" fmla="*/ 136 w 147"/>
                  <a:gd name="T17" fmla="*/ 52 h 78"/>
                  <a:gd name="T18" fmla="*/ 131 w 147"/>
                  <a:gd name="T19" fmla="*/ 64 h 78"/>
                  <a:gd name="T20" fmla="*/ 126 w 147"/>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26" y="78"/>
                    </a:moveTo>
                    <a:lnTo>
                      <a:pt x="0" y="54"/>
                    </a:lnTo>
                    <a:lnTo>
                      <a:pt x="5" y="40"/>
                    </a:lnTo>
                    <a:lnTo>
                      <a:pt x="9" y="26"/>
                    </a:lnTo>
                    <a:lnTo>
                      <a:pt x="14" y="13"/>
                    </a:lnTo>
                    <a:lnTo>
                      <a:pt x="18" y="0"/>
                    </a:lnTo>
                    <a:lnTo>
                      <a:pt x="147" y="24"/>
                    </a:lnTo>
                    <a:lnTo>
                      <a:pt x="142" y="39"/>
                    </a:lnTo>
                    <a:lnTo>
                      <a:pt x="136" y="52"/>
                    </a:lnTo>
                    <a:lnTo>
                      <a:pt x="131" y="64"/>
                    </a:lnTo>
                    <a:lnTo>
                      <a:pt x="126" y="78"/>
                    </a:lnTo>
                    <a:close/>
                  </a:path>
                </a:pathLst>
              </a:custGeom>
              <a:solidFill>
                <a:srgbClr val="40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273"/>
              <p:cNvSpPr/>
              <p:nvPr/>
            </p:nvSpPr>
            <p:spPr bwMode="auto">
              <a:xfrm>
                <a:off x="1157" y="2704"/>
                <a:ext cx="21" cy="11"/>
              </a:xfrm>
              <a:custGeom>
                <a:avLst/>
                <a:gdLst>
                  <a:gd name="T0" fmla="*/ 127 w 148"/>
                  <a:gd name="T1" fmla="*/ 78 h 78"/>
                  <a:gd name="T2" fmla="*/ 0 w 148"/>
                  <a:gd name="T3" fmla="*/ 53 h 78"/>
                  <a:gd name="T4" fmla="*/ 5 w 148"/>
                  <a:gd name="T5" fmla="*/ 40 h 78"/>
                  <a:gd name="T6" fmla="*/ 9 w 148"/>
                  <a:gd name="T7" fmla="*/ 27 h 78"/>
                  <a:gd name="T8" fmla="*/ 13 w 148"/>
                  <a:gd name="T9" fmla="*/ 13 h 78"/>
                  <a:gd name="T10" fmla="*/ 17 w 148"/>
                  <a:gd name="T11" fmla="*/ 0 h 78"/>
                  <a:gd name="T12" fmla="*/ 148 w 148"/>
                  <a:gd name="T13" fmla="*/ 24 h 78"/>
                  <a:gd name="T14" fmla="*/ 143 w 148"/>
                  <a:gd name="T15" fmla="*/ 39 h 78"/>
                  <a:gd name="T16" fmla="*/ 138 w 148"/>
                  <a:gd name="T17" fmla="*/ 52 h 78"/>
                  <a:gd name="T18" fmla="*/ 133 w 148"/>
                  <a:gd name="T19" fmla="*/ 66 h 78"/>
                  <a:gd name="T20" fmla="*/ 127 w 148"/>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8">
                    <a:moveTo>
                      <a:pt x="127" y="78"/>
                    </a:moveTo>
                    <a:lnTo>
                      <a:pt x="0" y="53"/>
                    </a:lnTo>
                    <a:lnTo>
                      <a:pt x="5" y="40"/>
                    </a:lnTo>
                    <a:lnTo>
                      <a:pt x="9" y="27"/>
                    </a:lnTo>
                    <a:lnTo>
                      <a:pt x="13" y="13"/>
                    </a:lnTo>
                    <a:lnTo>
                      <a:pt x="17" y="0"/>
                    </a:lnTo>
                    <a:lnTo>
                      <a:pt x="148" y="24"/>
                    </a:lnTo>
                    <a:lnTo>
                      <a:pt x="143" y="39"/>
                    </a:lnTo>
                    <a:lnTo>
                      <a:pt x="138" y="52"/>
                    </a:lnTo>
                    <a:lnTo>
                      <a:pt x="133" y="66"/>
                    </a:lnTo>
                    <a:lnTo>
                      <a:pt x="127" y="78"/>
                    </a:lnTo>
                    <a:close/>
                  </a:path>
                </a:pathLst>
              </a:custGeom>
              <a:solidFill>
                <a:srgbClr val="3A6B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274"/>
              <p:cNvSpPr/>
              <p:nvPr/>
            </p:nvSpPr>
            <p:spPr bwMode="auto">
              <a:xfrm>
                <a:off x="1159" y="2700"/>
                <a:ext cx="21" cy="11"/>
              </a:xfrm>
              <a:custGeom>
                <a:avLst/>
                <a:gdLst>
                  <a:gd name="T0" fmla="*/ 129 w 148"/>
                  <a:gd name="T1" fmla="*/ 79 h 79"/>
                  <a:gd name="T2" fmla="*/ 0 w 148"/>
                  <a:gd name="T3" fmla="*/ 55 h 79"/>
                  <a:gd name="T4" fmla="*/ 4 w 148"/>
                  <a:gd name="T5" fmla="*/ 41 h 79"/>
                  <a:gd name="T6" fmla="*/ 8 w 148"/>
                  <a:gd name="T7" fmla="*/ 28 h 79"/>
                  <a:gd name="T8" fmla="*/ 13 w 148"/>
                  <a:gd name="T9" fmla="*/ 14 h 79"/>
                  <a:gd name="T10" fmla="*/ 16 w 148"/>
                  <a:gd name="T11" fmla="*/ 0 h 79"/>
                  <a:gd name="T12" fmla="*/ 148 w 148"/>
                  <a:gd name="T13" fmla="*/ 25 h 79"/>
                  <a:gd name="T14" fmla="*/ 144 w 148"/>
                  <a:gd name="T15" fmla="*/ 39 h 79"/>
                  <a:gd name="T16" fmla="*/ 138 w 148"/>
                  <a:gd name="T17" fmla="*/ 53 h 79"/>
                  <a:gd name="T18" fmla="*/ 134 w 148"/>
                  <a:gd name="T19" fmla="*/ 67 h 79"/>
                  <a:gd name="T20" fmla="*/ 129 w 148"/>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9">
                    <a:moveTo>
                      <a:pt x="129" y="79"/>
                    </a:moveTo>
                    <a:lnTo>
                      <a:pt x="0" y="55"/>
                    </a:lnTo>
                    <a:lnTo>
                      <a:pt x="4" y="41"/>
                    </a:lnTo>
                    <a:lnTo>
                      <a:pt x="8" y="28"/>
                    </a:lnTo>
                    <a:lnTo>
                      <a:pt x="13" y="14"/>
                    </a:lnTo>
                    <a:lnTo>
                      <a:pt x="16" y="0"/>
                    </a:lnTo>
                    <a:lnTo>
                      <a:pt x="148" y="25"/>
                    </a:lnTo>
                    <a:lnTo>
                      <a:pt x="144" y="39"/>
                    </a:lnTo>
                    <a:lnTo>
                      <a:pt x="138" y="53"/>
                    </a:lnTo>
                    <a:lnTo>
                      <a:pt x="134" y="67"/>
                    </a:lnTo>
                    <a:lnTo>
                      <a:pt x="129" y="79"/>
                    </a:lnTo>
                    <a:close/>
                  </a:path>
                </a:pathLst>
              </a:custGeom>
              <a:solidFill>
                <a:srgbClr val="36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275"/>
              <p:cNvSpPr/>
              <p:nvPr/>
            </p:nvSpPr>
            <p:spPr bwMode="auto">
              <a:xfrm>
                <a:off x="1160" y="2696"/>
                <a:ext cx="21" cy="11"/>
              </a:xfrm>
              <a:custGeom>
                <a:avLst/>
                <a:gdLst>
                  <a:gd name="T0" fmla="*/ 131 w 149"/>
                  <a:gd name="T1" fmla="*/ 79 h 79"/>
                  <a:gd name="T2" fmla="*/ 0 w 149"/>
                  <a:gd name="T3" fmla="*/ 55 h 79"/>
                  <a:gd name="T4" fmla="*/ 5 w 149"/>
                  <a:gd name="T5" fmla="*/ 41 h 79"/>
                  <a:gd name="T6" fmla="*/ 8 w 149"/>
                  <a:gd name="T7" fmla="*/ 27 h 79"/>
                  <a:gd name="T8" fmla="*/ 13 w 149"/>
                  <a:gd name="T9" fmla="*/ 13 h 79"/>
                  <a:gd name="T10" fmla="*/ 16 w 149"/>
                  <a:gd name="T11" fmla="*/ 0 h 79"/>
                  <a:gd name="T12" fmla="*/ 149 w 149"/>
                  <a:gd name="T13" fmla="*/ 26 h 79"/>
                  <a:gd name="T14" fmla="*/ 145 w 149"/>
                  <a:gd name="T15" fmla="*/ 39 h 79"/>
                  <a:gd name="T16" fmla="*/ 140 w 149"/>
                  <a:gd name="T17" fmla="*/ 52 h 79"/>
                  <a:gd name="T18" fmla="*/ 136 w 149"/>
                  <a:gd name="T19" fmla="*/ 66 h 79"/>
                  <a:gd name="T20" fmla="*/ 131 w 149"/>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79">
                    <a:moveTo>
                      <a:pt x="131" y="79"/>
                    </a:moveTo>
                    <a:lnTo>
                      <a:pt x="0" y="55"/>
                    </a:lnTo>
                    <a:lnTo>
                      <a:pt x="5" y="41"/>
                    </a:lnTo>
                    <a:lnTo>
                      <a:pt x="8" y="27"/>
                    </a:lnTo>
                    <a:lnTo>
                      <a:pt x="13" y="13"/>
                    </a:lnTo>
                    <a:lnTo>
                      <a:pt x="16" y="0"/>
                    </a:lnTo>
                    <a:lnTo>
                      <a:pt x="149" y="26"/>
                    </a:lnTo>
                    <a:lnTo>
                      <a:pt x="145" y="39"/>
                    </a:lnTo>
                    <a:lnTo>
                      <a:pt x="140" y="52"/>
                    </a:lnTo>
                    <a:lnTo>
                      <a:pt x="136" y="66"/>
                    </a:lnTo>
                    <a:lnTo>
                      <a:pt x="131" y="79"/>
                    </a:lnTo>
                    <a:close/>
                  </a:path>
                </a:pathLst>
              </a:custGeom>
              <a:solidFill>
                <a:srgbClr val="2E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276"/>
              <p:cNvSpPr/>
              <p:nvPr/>
            </p:nvSpPr>
            <p:spPr bwMode="auto">
              <a:xfrm>
                <a:off x="1161" y="2692"/>
                <a:ext cx="21" cy="11"/>
              </a:xfrm>
              <a:custGeom>
                <a:avLst/>
                <a:gdLst>
                  <a:gd name="T0" fmla="*/ 132 w 149"/>
                  <a:gd name="T1" fmla="*/ 80 h 80"/>
                  <a:gd name="T2" fmla="*/ 0 w 149"/>
                  <a:gd name="T3" fmla="*/ 55 h 80"/>
                  <a:gd name="T4" fmla="*/ 5 w 149"/>
                  <a:gd name="T5" fmla="*/ 41 h 80"/>
                  <a:gd name="T6" fmla="*/ 8 w 149"/>
                  <a:gd name="T7" fmla="*/ 28 h 80"/>
                  <a:gd name="T8" fmla="*/ 11 w 149"/>
                  <a:gd name="T9" fmla="*/ 14 h 80"/>
                  <a:gd name="T10" fmla="*/ 15 w 149"/>
                  <a:gd name="T11" fmla="*/ 0 h 80"/>
                  <a:gd name="T12" fmla="*/ 149 w 149"/>
                  <a:gd name="T13" fmla="*/ 27 h 80"/>
                  <a:gd name="T14" fmla="*/ 144 w 149"/>
                  <a:gd name="T15" fmla="*/ 40 h 80"/>
                  <a:gd name="T16" fmla="*/ 141 w 149"/>
                  <a:gd name="T17" fmla="*/ 54 h 80"/>
                  <a:gd name="T18" fmla="*/ 137 w 149"/>
                  <a:gd name="T19" fmla="*/ 67 h 80"/>
                  <a:gd name="T20" fmla="*/ 132 w 149"/>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80">
                    <a:moveTo>
                      <a:pt x="132" y="80"/>
                    </a:moveTo>
                    <a:lnTo>
                      <a:pt x="0" y="55"/>
                    </a:lnTo>
                    <a:lnTo>
                      <a:pt x="5" y="41"/>
                    </a:lnTo>
                    <a:lnTo>
                      <a:pt x="8" y="28"/>
                    </a:lnTo>
                    <a:lnTo>
                      <a:pt x="11" y="14"/>
                    </a:lnTo>
                    <a:lnTo>
                      <a:pt x="15" y="0"/>
                    </a:lnTo>
                    <a:lnTo>
                      <a:pt x="149" y="27"/>
                    </a:lnTo>
                    <a:lnTo>
                      <a:pt x="144" y="40"/>
                    </a:lnTo>
                    <a:lnTo>
                      <a:pt x="141" y="54"/>
                    </a:lnTo>
                    <a:lnTo>
                      <a:pt x="137" y="67"/>
                    </a:lnTo>
                    <a:lnTo>
                      <a:pt x="132" y="80"/>
                    </a:lnTo>
                    <a:close/>
                  </a:path>
                </a:pathLst>
              </a:custGeom>
              <a:solidFill>
                <a:srgbClr val="2964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277"/>
              <p:cNvSpPr/>
              <p:nvPr/>
            </p:nvSpPr>
            <p:spPr bwMode="auto">
              <a:xfrm>
                <a:off x="1162" y="2688"/>
                <a:ext cx="21" cy="12"/>
              </a:xfrm>
              <a:custGeom>
                <a:avLst/>
                <a:gdLst>
                  <a:gd name="T0" fmla="*/ 133 w 149"/>
                  <a:gd name="T1" fmla="*/ 81 h 81"/>
                  <a:gd name="T2" fmla="*/ 0 w 149"/>
                  <a:gd name="T3" fmla="*/ 55 h 81"/>
                  <a:gd name="T4" fmla="*/ 3 w 149"/>
                  <a:gd name="T5" fmla="*/ 41 h 81"/>
                  <a:gd name="T6" fmla="*/ 7 w 149"/>
                  <a:gd name="T7" fmla="*/ 27 h 81"/>
                  <a:gd name="T8" fmla="*/ 11 w 149"/>
                  <a:gd name="T9" fmla="*/ 13 h 81"/>
                  <a:gd name="T10" fmla="*/ 14 w 149"/>
                  <a:gd name="T11" fmla="*/ 0 h 81"/>
                  <a:gd name="T12" fmla="*/ 149 w 149"/>
                  <a:gd name="T13" fmla="*/ 26 h 81"/>
                  <a:gd name="T14" fmla="*/ 145 w 149"/>
                  <a:gd name="T15" fmla="*/ 40 h 81"/>
                  <a:gd name="T16" fmla="*/ 141 w 149"/>
                  <a:gd name="T17" fmla="*/ 54 h 81"/>
                  <a:gd name="T18" fmla="*/ 136 w 149"/>
                  <a:gd name="T19" fmla="*/ 67 h 81"/>
                  <a:gd name="T20" fmla="*/ 133 w 149"/>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81">
                    <a:moveTo>
                      <a:pt x="133" y="81"/>
                    </a:moveTo>
                    <a:lnTo>
                      <a:pt x="0" y="55"/>
                    </a:lnTo>
                    <a:lnTo>
                      <a:pt x="3" y="41"/>
                    </a:lnTo>
                    <a:lnTo>
                      <a:pt x="7" y="27"/>
                    </a:lnTo>
                    <a:lnTo>
                      <a:pt x="11" y="13"/>
                    </a:lnTo>
                    <a:lnTo>
                      <a:pt x="14" y="0"/>
                    </a:lnTo>
                    <a:lnTo>
                      <a:pt x="149" y="26"/>
                    </a:lnTo>
                    <a:lnTo>
                      <a:pt x="145" y="40"/>
                    </a:lnTo>
                    <a:lnTo>
                      <a:pt x="141" y="54"/>
                    </a:lnTo>
                    <a:lnTo>
                      <a:pt x="136" y="67"/>
                    </a:lnTo>
                    <a:lnTo>
                      <a:pt x="133"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278"/>
              <p:cNvSpPr/>
              <p:nvPr/>
            </p:nvSpPr>
            <p:spPr bwMode="auto">
              <a:xfrm>
                <a:off x="1163" y="2684"/>
                <a:ext cx="21" cy="12"/>
              </a:xfrm>
              <a:custGeom>
                <a:avLst/>
                <a:gdLst>
                  <a:gd name="T0" fmla="*/ 134 w 150"/>
                  <a:gd name="T1" fmla="*/ 82 h 82"/>
                  <a:gd name="T2" fmla="*/ 0 w 150"/>
                  <a:gd name="T3" fmla="*/ 55 h 82"/>
                  <a:gd name="T4" fmla="*/ 4 w 150"/>
                  <a:gd name="T5" fmla="*/ 41 h 82"/>
                  <a:gd name="T6" fmla="*/ 7 w 150"/>
                  <a:gd name="T7" fmla="*/ 28 h 82"/>
                  <a:gd name="T8" fmla="*/ 11 w 150"/>
                  <a:gd name="T9" fmla="*/ 13 h 82"/>
                  <a:gd name="T10" fmla="*/ 14 w 150"/>
                  <a:gd name="T11" fmla="*/ 0 h 82"/>
                  <a:gd name="T12" fmla="*/ 150 w 150"/>
                  <a:gd name="T13" fmla="*/ 27 h 82"/>
                  <a:gd name="T14" fmla="*/ 146 w 150"/>
                  <a:gd name="T15" fmla="*/ 37 h 82"/>
                  <a:gd name="T16" fmla="*/ 144 w 150"/>
                  <a:gd name="T17" fmla="*/ 47 h 82"/>
                  <a:gd name="T18" fmla="*/ 142 w 150"/>
                  <a:gd name="T19" fmla="*/ 56 h 82"/>
                  <a:gd name="T20" fmla="*/ 140 w 150"/>
                  <a:gd name="T21" fmla="*/ 65 h 82"/>
                  <a:gd name="T22" fmla="*/ 136 w 150"/>
                  <a:gd name="T23" fmla="*/ 73 h 82"/>
                  <a:gd name="T24" fmla="*/ 134 w 150"/>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82">
                    <a:moveTo>
                      <a:pt x="134" y="82"/>
                    </a:moveTo>
                    <a:lnTo>
                      <a:pt x="0" y="55"/>
                    </a:lnTo>
                    <a:lnTo>
                      <a:pt x="4" y="41"/>
                    </a:lnTo>
                    <a:lnTo>
                      <a:pt x="7" y="28"/>
                    </a:lnTo>
                    <a:lnTo>
                      <a:pt x="11" y="13"/>
                    </a:lnTo>
                    <a:lnTo>
                      <a:pt x="14" y="0"/>
                    </a:lnTo>
                    <a:lnTo>
                      <a:pt x="150" y="27"/>
                    </a:lnTo>
                    <a:lnTo>
                      <a:pt x="146" y="37"/>
                    </a:lnTo>
                    <a:lnTo>
                      <a:pt x="144" y="47"/>
                    </a:lnTo>
                    <a:lnTo>
                      <a:pt x="142" y="56"/>
                    </a:lnTo>
                    <a:lnTo>
                      <a:pt x="140" y="65"/>
                    </a:lnTo>
                    <a:lnTo>
                      <a:pt x="136" y="73"/>
                    </a:lnTo>
                    <a:lnTo>
                      <a:pt x="134"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279"/>
              <p:cNvSpPr/>
              <p:nvPr/>
            </p:nvSpPr>
            <p:spPr bwMode="auto">
              <a:xfrm>
                <a:off x="1164" y="2680"/>
                <a:ext cx="21" cy="12"/>
              </a:xfrm>
              <a:custGeom>
                <a:avLst/>
                <a:gdLst>
                  <a:gd name="T0" fmla="*/ 135 w 149"/>
                  <a:gd name="T1" fmla="*/ 81 h 81"/>
                  <a:gd name="T2" fmla="*/ 0 w 149"/>
                  <a:gd name="T3" fmla="*/ 55 h 81"/>
                  <a:gd name="T4" fmla="*/ 4 w 149"/>
                  <a:gd name="T5" fmla="*/ 40 h 81"/>
                  <a:gd name="T6" fmla="*/ 7 w 149"/>
                  <a:gd name="T7" fmla="*/ 27 h 81"/>
                  <a:gd name="T8" fmla="*/ 9 w 149"/>
                  <a:gd name="T9" fmla="*/ 13 h 81"/>
                  <a:gd name="T10" fmla="*/ 13 w 149"/>
                  <a:gd name="T11" fmla="*/ 0 h 81"/>
                  <a:gd name="T12" fmla="*/ 149 w 149"/>
                  <a:gd name="T13" fmla="*/ 26 h 81"/>
                  <a:gd name="T14" fmla="*/ 146 w 149"/>
                  <a:gd name="T15" fmla="*/ 38 h 81"/>
                  <a:gd name="T16" fmla="*/ 144 w 149"/>
                  <a:gd name="T17" fmla="*/ 49 h 81"/>
                  <a:gd name="T18" fmla="*/ 140 w 149"/>
                  <a:gd name="T19" fmla="*/ 62 h 81"/>
                  <a:gd name="T20" fmla="*/ 137 w 149"/>
                  <a:gd name="T21" fmla="*/ 74 h 81"/>
                  <a:gd name="T22" fmla="*/ 136 w 149"/>
                  <a:gd name="T23" fmla="*/ 77 h 81"/>
                  <a:gd name="T24" fmla="*/ 135 w 149"/>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81">
                    <a:moveTo>
                      <a:pt x="135" y="81"/>
                    </a:moveTo>
                    <a:lnTo>
                      <a:pt x="0" y="55"/>
                    </a:lnTo>
                    <a:lnTo>
                      <a:pt x="4" y="40"/>
                    </a:lnTo>
                    <a:lnTo>
                      <a:pt x="7" y="27"/>
                    </a:lnTo>
                    <a:lnTo>
                      <a:pt x="9" y="13"/>
                    </a:lnTo>
                    <a:lnTo>
                      <a:pt x="13" y="0"/>
                    </a:lnTo>
                    <a:lnTo>
                      <a:pt x="149" y="26"/>
                    </a:lnTo>
                    <a:lnTo>
                      <a:pt x="146" y="38"/>
                    </a:lnTo>
                    <a:lnTo>
                      <a:pt x="144" y="49"/>
                    </a:lnTo>
                    <a:lnTo>
                      <a:pt x="140" y="62"/>
                    </a:lnTo>
                    <a:lnTo>
                      <a:pt x="137" y="74"/>
                    </a:lnTo>
                    <a:lnTo>
                      <a:pt x="136" y="77"/>
                    </a:lnTo>
                    <a:lnTo>
                      <a:pt x="135"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280"/>
              <p:cNvSpPr/>
              <p:nvPr/>
            </p:nvSpPr>
            <p:spPr bwMode="auto">
              <a:xfrm>
                <a:off x="1165" y="2676"/>
                <a:ext cx="21" cy="12"/>
              </a:xfrm>
              <a:custGeom>
                <a:avLst/>
                <a:gdLst>
                  <a:gd name="T0" fmla="*/ 136 w 148"/>
                  <a:gd name="T1" fmla="*/ 82 h 82"/>
                  <a:gd name="T2" fmla="*/ 0 w 148"/>
                  <a:gd name="T3" fmla="*/ 55 h 82"/>
                  <a:gd name="T4" fmla="*/ 4 w 148"/>
                  <a:gd name="T5" fmla="*/ 41 h 82"/>
                  <a:gd name="T6" fmla="*/ 6 w 148"/>
                  <a:gd name="T7" fmla="*/ 27 h 82"/>
                  <a:gd name="T8" fmla="*/ 9 w 148"/>
                  <a:gd name="T9" fmla="*/ 13 h 82"/>
                  <a:gd name="T10" fmla="*/ 12 w 148"/>
                  <a:gd name="T11" fmla="*/ 0 h 82"/>
                  <a:gd name="T12" fmla="*/ 148 w 148"/>
                  <a:gd name="T13" fmla="*/ 27 h 82"/>
                  <a:gd name="T14" fmla="*/ 146 w 148"/>
                  <a:gd name="T15" fmla="*/ 39 h 82"/>
                  <a:gd name="T16" fmla="*/ 142 w 148"/>
                  <a:gd name="T17" fmla="*/ 53 h 82"/>
                  <a:gd name="T18" fmla="*/ 139 w 148"/>
                  <a:gd name="T19" fmla="*/ 67 h 82"/>
                  <a:gd name="T20" fmla="*/ 136 w 148"/>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82">
                    <a:moveTo>
                      <a:pt x="136" y="82"/>
                    </a:moveTo>
                    <a:lnTo>
                      <a:pt x="0" y="55"/>
                    </a:lnTo>
                    <a:lnTo>
                      <a:pt x="4" y="41"/>
                    </a:lnTo>
                    <a:lnTo>
                      <a:pt x="6" y="27"/>
                    </a:lnTo>
                    <a:lnTo>
                      <a:pt x="9" y="13"/>
                    </a:lnTo>
                    <a:lnTo>
                      <a:pt x="12" y="0"/>
                    </a:lnTo>
                    <a:lnTo>
                      <a:pt x="148" y="27"/>
                    </a:lnTo>
                    <a:lnTo>
                      <a:pt x="146" y="39"/>
                    </a:lnTo>
                    <a:lnTo>
                      <a:pt x="142" y="53"/>
                    </a:lnTo>
                    <a:lnTo>
                      <a:pt x="139" y="67"/>
                    </a:lnTo>
                    <a:lnTo>
                      <a:pt x="136"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281"/>
              <p:cNvSpPr/>
              <p:nvPr/>
            </p:nvSpPr>
            <p:spPr bwMode="auto">
              <a:xfrm>
                <a:off x="1166" y="2672"/>
                <a:ext cx="21" cy="12"/>
              </a:xfrm>
              <a:custGeom>
                <a:avLst/>
                <a:gdLst>
                  <a:gd name="T0" fmla="*/ 136 w 147"/>
                  <a:gd name="T1" fmla="*/ 82 h 82"/>
                  <a:gd name="T2" fmla="*/ 0 w 147"/>
                  <a:gd name="T3" fmla="*/ 56 h 82"/>
                  <a:gd name="T4" fmla="*/ 3 w 147"/>
                  <a:gd name="T5" fmla="*/ 41 h 82"/>
                  <a:gd name="T6" fmla="*/ 6 w 147"/>
                  <a:gd name="T7" fmla="*/ 28 h 82"/>
                  <a:gd name="T8" fmla="*/ 10 w 147"/>
                  <a:gd name="T9" fmla="*/ 13 h 82"/>
                  <a:gd name="T10" fmla="*/ 12 w 147"/>
                  <a:gd name="T11" fmla="*/ 0 h 82"/>
                  <a:gd name="T12" fmla="*/ 147 w 147"/>
                  <a:gd name="T13" fmla="*/ 27 h 82"/>
                  <a:gd name="T14" fmla="*/ 145 w 147"/>
                  <a:gd name="T15" fmla="*/ 40 h 82"/>
                  <a:gd name="T16" fmla="*/ 142 w 147"/>
                  <a:gd name="T17" fmla="*/ 54 h 82"/>
                  <a:gd name="T18" fmla="*/ 140 w 147"/>
                  <a:gd name="T19" fmla="*/ 67 h 82"/>
                  <a:gd name="T20" fmla="*/ 136 w 147"/>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2">
                    <a:moveTo>
                      <a:pt x="136" y="82"/>
                    </a:moveTo>
                    <a:lnTo>
                      <a:pt x="0" y="56"/>
                    </a:lnTo>
                    <a:lnTo>
                      <a:pt x="3" y="41"/>
                    </a:lnTo>
                    <a:lnTo>
                      <a:pt x="6" y="28"/>
                    </a:lnTo>
                    <a:lnTo>
                      <a:pt x="10" y="13"/>
                    </a:lnTo>
                    <a:lnTo>
                      <a:pt x="12" y="0"/>
                    </a:lnTo>
                    <a:lnTo>
                      <a:pt x="147" y="27"/>
                    </a:lnTo>
                    <a:lnTo>
                      <a:pt x="145" y="40"/>
                    </a:lnTo>
                    <a:lnTo>
                      <a:pt x="142" y="54"/>
                    </a:lnTo>
                    <a:lnTo>
                      <a:pt x="140" y="67"/>
                    </a:lnTo>
                    <a:lnTo>
                      <a:pt x="136"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282"/>
              <p:cNvSpPr/>
              <p:nvPr/>
            </p:nvSpPr>
            <p:spPr bwMode="auto">
              <a:xfrm>
                <a:off x="1167" y="2668"/>
                <a:ext cx="21" cy="12"/>
              </a:xfrm>
              <a:custGeom>
                <a:avLst/>
                <a:gdLst>
                  <a:gd name="T0" fmla="*/ 136 w 146"/>
                  <a:gd name="T1" fmla="*/ 83 h 83"/>
                  <a:gd name="T2" fmla="*/ 0 w 146"/>
                  <a:gd name="T3" fmla="*/ 56 h 83"/>
                  <a:gd name="T4" fmla="*/ 4 w 146"/>
                  <a:gd name="T5" fmla="*/ 41 h 83"/>
                  <a:gd name="T6" fmla="*/ 6 w 146"/>
                  <a:gd name="T7" fmla="*/ 28 h 83"/>
                  <a:gd name="T8" fmla="*/ 9 w 146"/>
                  <a:gd name="T9" fmla="*/ 15 h 83"/>
                  <a:gd name="T10" fmla="*/ 12 w 146"/>
                  <a:gd name="T11" fmla="*/ 0 h 83"/>
                  <a:gd name="T12" fmla="*/ 146 w 146"/>
                  <a:gd name="T13" fmla="*/ 27 h 83"/>
                  <a:gd name="T14" fmla="*/ 144 w 146"/>
                  <a:gd name="T15" fmla="*/ 40 h 83"/>
                  <a:gd name="T16" fmla="*/ 141 w 146"/>
                  <a:gd name="T17" fmla="*/ 54 h 83"/>
                  <a:gd name="T18" fmla="*/ 139 w 146"/>
                  <a:gd name="T19" fmla="*/ 67 h 83"/>
                  <a:gd name="T20" fmla="*/ 136 w 146"/>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83">
                    <a:moveTo>
                      <a:pt x="136" y="83"/>
                    </a:moveTo>
                    <a:lnTo>
                      <a:pt x="0" y="56"/>
                    </a:lnTo>
                    <a:lnTo>
                      <a:pt x="4" y="41"/>
                    </a:lnTo>
                    <a:lnTo>
                      <a:pt x="6" y="28"/>
                    </a:lnTo>
                    <a:lnTo>
                      <a:pt x="9" y="15"/>
                    </a:lnTo>
                    <a:lnTo>
                      <a:pt x="12" y="0"/>
                    </a:lnTo>
                    <a:lnTo>
                      <a:pt x="146" y="27"/>
                    </a:lnTo>
                    <a:lnTo>
                      <a:pt x="144" y="40"/>
                    </a:lnTo>
                    <a:lnTo>
                      <a:pt x="141" y="54"/>
                    </a:lnTo>
                    <a:lnTo>
                      <a:pt x="139" y="67"/>
                    </a:lnTo>
                    <a:lnTo>
                      <a:pt x="136" y="8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283"/>
              <p:cNvSpPr/>
              <p:nvPr/>
            </p:nvSpPr>
            <p:spPr bwMode="auto">
              <a:xfrm>
                <a:off x="1168" y="2664"/>
                <a:ext cx="20" cy="12"/>
              </a:xfrm>
              <a:custGeom>
                <a:avLst/>
                <a:gdLst>
                  <a:gd name="T0" fmla="*/ 135 w 143"/>
                  <a:gd name="T1" fmla="*/ 82 h 82"/>
                  <a:gd name="T2" fmla="*/ 0 w 143"/>
                  <a:gd name="T3" fmla="*/ 55 h 82"/>
                  <a:gd name="T4" fmla="*/ 3 w 143"/>
                  <a:gd name="T5" fmla="*/ 40 h 82"/>
                  <a:gd name="T6" fmla="*/ 6 w 143"/>
                  <a:gd name="T7" fmla="*/ 27 h 82"/>
                  <a:gd name="T8" fmla="*/ 9 w 143"/>
                  <a:gd name="T9" fmla="*/ 14 h 82"/>
                  <a:gd name="T10" fmla="*/ 11 w 143"/>
                  <a:gd name="T11" fmla="*/ 0 h 82"/>
                  <a:gd name="T12" fmla="*/ 143 w 143"/>
                  <a:gd name="T13" fmla="*/ 26 h 82"/>
                  <a:gd name="T14" fmla="*/ 142 w 143"/>
                  <a:gd name="T15" fmla="*/ 38 h 82"/>
                  <a:gd name="T16" fmla="*/ 140 w 143"/>
                  <a:gd name="T17" fmla="*/ 53 h 82"/>
                  <a:gd name="T18" fmla="*/ 138 w 143"/>
                  <a:gd name="T19" fmla="*/ 66 h 82"/>
                  <a:gd name="T20" fmla="*/ 135 w 143"/>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82">
                    <a:moveTo>
                      <a:pt x="135" y="82"/>
                    </a:moveTo>
                    <a:lnTo>
                      <a:pt x="0" y="55"/>
                    </a:lnTo>
                    <a:lnTo>
                      <a:pt x="3" y="40"/>
                    </a:lnTo>
                    <a:lnTo>
                      <a:pt x="6" y="27"/>
                    </a:lnTo>
                    <a:lnTo>
                      <a:pt x="9" y="14"/>
                    </a:lnTo>
                    <a:lnTo>
                      <a:pt x="11" y="0"/>
                    </a:lnTo>
                    <a:lnTo>
                      <a:pt x="143" y="26"/>
                    </a:lnTo>
                    <a:lnTo>
                      <a:pt x="142" y="38"/>
                    </a:lnTo>
                    <a:lnTo>
                      <a:pt x="140" y="53"/>
                    </a:lnTo>
                    <a:lnTo>
                      <a:pt x="138" y="66"/>
                    </a:lnTo>
                    <a:lnTo>
                      <a:pt x="135"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284"/>
              <p:cNvSpPr/>
              <p:nvPr/>
            </p:nvSpPr>
            <p:spPr bwMode="auto">
              <a:xfrm>
                <a:off x="1168" y="2660"/>
                <a:ext cx="21" cy="12"/>
              </a:xfrm>
              <a:custGeom>
                <a:avLst/>
                <a:gdLst>
                  <a:gd name="T0" fmla="*/ 134 w 141"/>
                  <a:gd name="T1" fmla="*/ 82 h 82"/>
                  <a:gd name="T2" fmla="*/ 0 w 141"/>
                  <a:gd name="T3" fmla="*/ 55 h 82"/>
                  <a:gd name="T4" fmla="*/ 3 w 141"/>
                  <a:gd name="T5" fmla="*/ 42 h 82"/>
                  <a:gd name="T6" fmla="*/ 5 w 141"/>
                  <a:gd name="T7" fmla="*/ 27 h 82"/>
                  <a:gd name="T8" fmla="*/ 8 w 141"/>
                  <a:gd name="T9" fmla="*/ 14 h 82"/>
                  <a:gd name="T10" fmla="*/ 11 w 141"/>
                  <a:gd name="T11" fmla="*/ 0 h 82"/>
                  <a:gd name="T12" fmla="*/ 141 w 141"/>
                  <a:gd name="T13" fmla="*/ 25 h 82"/>
                  <a:gd name="T14" fmla="*/ 140 w 141"/>
                  <a:gd name="T15" fmla="*/ 38 h 82"/>
                  <a:gd name="T16" fmla="*/ 138 w 141"/>
                  <a:gd name="T17" fmla="*/ 52 h 82"/>
                  <a:gd name="T18" fmla="*/ 136 w 141"/>
                  <a:gd name="T19" fmla="*/ 66 h 82"/>
                  <a:gd name="T20" fmla="*/ 134 w 141"/>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82">
                    <a:moveTo>
                      <a:pt x="134" y="82"/>
                    </a:moveTo>
                    <a:lnTo>
                      <a:pt x="0" y="55"/>
                    </a:lnTo>
                    <a:lnTo>
                      <a:pt x="3" y="42"/>
                    </a:lnTo>
                    <a:lnTo>
                      <a:pt x="5" y="27"/>
                    </a:lnTo>
                    <a:lnTo>
                      <a:pt x="8" y="14"/>
                    </a:lnTo>
                    <a:lnTo>
                      <a:pt x="11" y="0"/>
                    </a:lnTo>
                    <a:lnTo>
                      <a:pt x="141" y="25"/>
                    </a:lnTo>
                    <a:lnTo>
                      <a:pt x="140" y="38"/>
                    </a:lnTo>
                    <a:lnTo>
                      <a:pt x="138" y="52"/>
                    </a:lnTo>
                    <a:lnTo>
                      <a:pt x="136" y="66"/>
                    </a:lnTo>
                    <a:lnTo>
                      <a:pt x="134"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285"/>
              <p:cNvSpPr/>
              <p:nvPr/>
            </p:nvSpPr>
            <p:spPr bwMode="auto">
              <a:xfrm>
                <a:off x="1169" y="2656"/>
                <a:ext cx="20" cy="12"/>
              </a:xfrm>
              <a:custGeom>
                <a:avLst/>
                <a:gdLst>
                  <a:gd name="T0" fmla="*/ 132 w 136"/>
                  <a:gd name="T1" fmla="*/ 82 h 82"/>
                  <a:gd name="T2" fmla="*/ 0 w 136"/>
                  <a:gd name="T3" fmla="*/ 56 h 82"/>
                  <a:gd name="T4" fmla="*/ 3 w 136"/>
                  <a:gd name="T5" fmla="*/ 42 h 82"/>
                  <a:gd name="T6" fmla="*/ 6 w 136"/>
                  <a:gd name="T7" fmla="*/ 27 h 82"/>
                  <a:gd name="T8" fmla="*/ 8 w 136"/>
                  <a:gd name="T9" fmla="*/ 14 h 82"/>
                  <a:gd name="T10" fmla="*/ 10 w 136"/>
                  <a:gd name="T11" fmla="*/ 0 h 82"/>
                  <a:gd name="T12" fmla="*/ 136 w 136"/>
                  <a:gd name="T13" fmla="*/ 25 h 82"/>
                  <a:gd name="T14" fmla="*/ 136 w 136"/>
                  <a:gd name="T15" fmla="*/ 37 h 82"/>
                  <a:gd name="T16" fmla="*/ 136 w 136"/>
                  <a:gd name="T17" fmla="*/ 52 h 82"/>
                  <a:gd name="T18" fmla="*/ 135 w 136"/>
                  <a:gd name="T19" fmla="*/ 66 h 82"/>
                  <a:gd name="T20" fmla="*/ 132 w 136"/>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82">
                    <a:moveTo>
                      <a:pt x="132" y="82"/>
                    </a:moveTo>
                    <a:lnTo>
                      <a:pt x="0" y="56"/>
                    </a:lnTo>
                    <a:lnTo>
                      <a:pt x="3" y="42"/>
                    </a:lnTo>
                    <a:lnTo>
                      <a:pt x="6" y="27"/>
                    </a:lnTo>
                    <a:lnTo>
                      <a:pt x="8" y="14"/>
                    </a:lnTo>
                    <a:lnTo>
                      <a:pt x="10" y="0"/>
                    </a:lnTo>
                    <a:lnTo>
                      <a:pt x="136" y="25"/>
                    </a:lnTo>
                    <a:lnTo>
                      <a:pt x="136" y="37"/>
                    </a:lnTo>
                    <a:lnTo>
                      <a:pt x="136" y="52"/>
                    </a:lnTo>
                    <a:lnTo>
                      <a:pt x="135" y="66"/>
                    </a:lnTo>
                    <a:lnTo>
                      <a:pt x="132"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286"/>
              <p:cNvSpPr/>
              <p:nvPr/>
            </p:nvSpPr>
            <p:spPr bwMode="auto">
              <a:xfrm>
                <a:off x="1170" y="2652"/>
                <a:ext cx="19" cy="12"/>
              </a:xfrm>
              <a:custGeom>
                <a:avLst/>
                <a:gdLst>
                  <a:gd name="T0" fmla="*/ 130 w 130"/>
                  <a:gd name="T1" fmla="*/ 81 h 81"/>
                  <a:gd name="T2" fmla="*/ 0 w 130"/>
                  <a:gd name="T3" fmla="*/ 56 h 81"/>
                  <a:gd name="T4" fmla="*/ 2 w 130"/>
                  <a:gd name="T5" fmla="*/ 42 h 81"/>
                  <a:gd name="T6" fmla="*/ 4 w 130"/>
                  <a:gd name="T7" fmla="*/ 27 h 81"/>
                  <a:gd name="T8" fmla="*/ 7 w 130"/>
                  <a:gd name="T9" fmla="*/ 14 h 81"/>
                  <a:gd name="T10" fmla="*/ 9 w 130"/>
                  <a:gd name="T11" fmla="*/ 0 h 81"/>
                  <a:gd name="T12" fmla="*/ 129 w 130"/>
                  <a:gd name="T13" fmla="*/ 24 h 81"/>
                  <a:gd name="T14" fmla="*/ 130 w 130"/>
                  <a:gd name="T15" fmla="*/ 36 h 81"/>
                  <a:gd name="T16" fmla="*/ 130 w 130"/>
                  <a:gd name="T17" fmla="*/ 51 h 81"/>
                  <a:gd name="T18" fmla="*/ 130 w 130"/>
                  <a:gd name="T19" fmla="*/ 65 h 81"/>
                  <a:gd name="T20" fmla="*/ 130 w 130"/>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1">
                    <a:moveTo>
                      <a:pt x="130" y="81"/>
                    </a:moveTo>
                    <a:lnTo>
                      <a:pt x="0" y="56"/>
                    </a:lnTo>
                    <a:lnTo>
                      <a:pt x="2" y="42"/>
                    </a:lnTo>
                    <a:lnTo>
                      <a:pt x="4" y="27"/>
                    </a:lnTo>
                    <a:lnTo>
                      <a:pt x="7" y="14"/>
                    </a:lnTo>
                    <a:lnTo>
                      <a:pt x="9" y="0"/>
                    </a:lnTo>
                    <a:lnTo>
                      <a:pt x="129" y="24"/>
                    </a:lnTo>
                    <a:lnTo>
                      <a:pt x="130" y="36"/>
                    </a:lnTo>
                    <a:lnTo>
                      <a:pt x="130" y="51"/>
                    </a:lnTo>
                    <a:lnTo>
                      <a:pt x="130" y="65"/>
                    </a:lnTo>
                    <a:lnTo>
                      <a:pt x="130"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287"/>
              <p:cNvSpPr/>
              <p:nvPr/>
            </p:nvSpPr>
            <p:spPr bwMode="auto">
              <a:xfrm>
                <a:off x="1171" y="2648"/>
                <a:ext cx="18" cy="12"/>
              </a:xfrm>
              <a:custGeom>
                <a:avLst/>
                <a:gdLst>
                  <a:gd name="T0" fmla="*/ 126 w 126"/>
                  <a:gd name="T1" fmla="*/ 81 h 81"/>
                  <a:gd name="T2" fmla="*/ 0 w 126"/>
                  <a:gd name="T3" fmla="*/ 56 h 81"/>
                  <a:gd name="T4" fmla="*/ 3 w 126"/>
                  <a:gd name="T5" fmla="*/ 40 h 81"/>
                  <a:gd name="T6" fmla="*/ 6 w 126"/>
                  <a:gd name="T7" fmla="*/ 26 h 81"/>
                  <a:gd name="T8" fmla="*/ 7 w 126"/>
                  <a:gd name="T9" fmla="*/ 12 h 81"/>
                  <a:gd name="T10" fmla="*/ 9 w 126"/>
                  <a:gd name="T11" fmla="*/ 0 h 81"/>
                  <a:gd name="T12" fmla="*/ 121 w 126"/>
                  <a:gd name="T13" fmla="*/ 21 h 81"/>
                  <a:gd name="T14" fmla="*/ 123 w 126"/>
                  <a:gd name="T15" fmla="*/ 35 h 81"/>
                  <a:gd name="T16" fmla="*/ 125 w 126"/>
                  <a:gd name="T17" fmla="*/ 48 h 81"/>
                  <a:gd name="T18" fmla="*/ 126 w 126"/>
                  <a:gd name="T19" fmla="*/ 64 h 81"/>
                  <a:gd name="T20" fmla="*/ 126 w 12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81">
                    <a:moveTo>
                      <a:pt x="126" y="81"/>
                    </a:moveTo>
                    <a:lnTo>
                      <a:pt x="0" y="56"/>
                    </a:lnTo>
                    <a:lnTo>
                      <a:pt x="3" y="40"/>
                    </a:lnTo>
                    <a:lnTo>
                      <a:pt x="6" y="26"/>
                    </a:lnTo>
                    <a:lnTo>
                      <a:pt x="7" y="12"/>
                    </a:lnTo>
                    <a:lnTo>
                      <a:pt x="9" y="0"/>
                    </a:lnTo>
                    <a:lnTo>
                      <a:pt x="121" y="21"/>
                    </a:lnTo>
                    <a:lnTo>
                      <a:pt x="123" y="35"/>
                    </a:lnTo>
                    <a:lnTo>
                      <a:pt x="125" y="48"/>
                    </a:lnTo>
                    <a:lnTo>
                      <a:pt x="126" y="64"/>
                    </a:lnTo>
                    <a:lnTo>
                      <a:pt x="126"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288"/>
              <p:cNvSpPr/>
              <p:nvPr/>
            </p:nvSpPr>
            <p:spPr bwMode="auto">
              <a:xfrm>
                <a:off x="1171" y="2644"/>
                <a:ext cx="17" cy="12"/>
              </a:xfrm>
              <a:custGeom>
                <a:avLst/>
                <a:gdLst>
                  <a:gd name="T0" fmla="*/ 120 w 120"/>
                  <a:gd name="T1" fmla="*/ 80 h 80"/>
                  <a:gd name="T2" fmla="*/ 0 w 120"/>
                  <a:gd name="T3" fmla="*/ 56 h 80"/>
                  <a:gd name="T4" fmla="*/ 3 w 120"/>
                  <a:gd name="T5" fmla="*/ 40 h 80"/>
                  <a:gd name="T6" fmla="*/ 5 w 120"/>
                  <a:gd name="T7" fmla="*/ 25 h 80"/>
                  <a:gd name="T8" fmla="*/ 7 w 120"/>
                  <a:gd name="T9" fmla="*/ 12 h 80"/>
                  <a:gd name="T10" fmla="*/ 9 w 120"/>
                  <a:gd name="T11" fmla="*/ 0 h 80"/>
                  <a:gd name="T12" fmla="*/ 107 w 120"/>
                  <a:gd name="T13" fmla="*/ 19 h 80"/>
                  <a:gd name="T14" fmla="*/ 112 w 120"/>
                  <a:gd name="T15" fmla="*/ 32 h 80"/>
                  <a:gd name="T16" fmla="*/ 115 w 120"/>
                  <a:gd name="T17" fmla="*/ 46 h 80"/>
                  <a:gd name="T18" fmla="*/ 118 w 120"/>
                  <a:gd name="T19" fmla="*/ 62 h 80"/>
                  <a:gd name="T20" fmla="*/ 120 w 12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0">
                    <a:moveTo>
                      <a:pt x="120" y="80"/>
                    </a:moveTo>
                    <a:lnTo>
                      <a:pt x="0" y="56"/>
                    </a:lnTo>
                    <a:lnTo>
                      <a:pt x="3" y="40"/>
                    </a:lnTo>
                    <a:lnTo>
                      <a:pt x="5" y="25"/>
                    </a:lnTo>
                    <a:lnTo>
                      <a:pt x="7" y="12"/>
                    </a:lnTo>
                    <a:lnTo>
                      <a:pt x="9" y="0"/>
                    </a:lnTo>
                    <a:lnTo>
                      <a:pt x="107" y="19"/>
                    </a:lnTo>
                    <a:lnTo>
                      <a:pt x="112" y="32"/>
                    </a:lnTo>
                    <a:lnTo>
                      <a:pt x="115" y="46"/>
                    </a:lnTo>
                    <a:lnTo>
                      <a:pt x="118" y="62"/>
                    </a:lnTo>
                    <a:lnTo>
                      <a:pt x="120" y="8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289"/>
              <p:cNvSpPr/>
              <p:nvPr/>
            </p:nvSpPr>
            <p:spPr bwMode="auto">
              <a:xfrm>
                <a:off x="1172" y="2640"/>
                <a:ext cx="16" cy="11"/>
              </a:xfrm>
              <a:custGeom>
                <a:avLst/>
                <a:gdLst>
                  <a:gd name="T0" fmla="*/ 112 w 112"/>
                  <a:gd name="T1" fmla="*/ 77 h 77"/>
                  <a:gd name="T2" fmla="*/ 0 w 112"/>
                  <a:gd name="T3" fmla="*/ 56 h 77"/>
                  <a:gd name="T4" fmla="*/ 4 w 112"/>
                  <a:gd name="T5" fmla="*/ 37 h 77"/>
                  <a:gd name="T6" fmla="*/ 6 w 112"/>
                  <a:gd name="T7" fmla="*/ 21 h 77"/>
                  <a:gd name="T8" fmla="*/ 7 w 112"/>
                  <a:gd name="T9" fmla="*/ 9 h 77"/>
                  <a:gd name="T10" fmla="*/ 9 w 112"/>
                  <a:gd name="T11" fmla="*/ 0 h 77"/>
                  <a:gd name="T12" fmla="*/ 82 w 112"/>
                  <a:gd name="T13" fmla="*/ 15 h 77"/>
                  <a:gd name="T14" fmla="*/ 86 w 112"/>
                  <a:gd name="T15" fmla="*/ 19 h 77"/>
                  <a:gd name="T16" fmla="*/ 91 w 112"/>
                  <a:gd name="T17" fmla="*/ 25 h 77"/>
                  <a:gd name="T18" fmla="*/ 95 w 112"/>
                  <a:gd name="T19" fmla="*/ 32 h 77"/>
                  <a:gd name="T20" fmla="*/ 99 w 112"/>
                  <a:gd name="T21" fmla="*/ 39 h 77"/>
                  <a:gd name="T22" fmla="*/ 103 w 112"/>
                  <a:gd name="T23" fmla="*/ 47 h 77"/>
                  <a:gd name="T24" fmla="*/ 107 w 112"/>
                  <a:gd name="T25" fmla="*/ 57 h 77"/>
                  <a:gd name="T26" fmla="*/ 109 w 112"/>
                  <a:gd name="T27" fmla="*/ 67 h 77"/>
                  <a:gd name="T28" fmla="*/ 112 w 112"/>
                  <a:gd name="T2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77">
                    <a:moveTo>
                      <a:pt x="112" y="77"/>
                    </a:moveTo>
                    <a:lnTo>
                      <a:pt x="0" y="56"/>
                    </a:lnTo>
                    <a:lnTo>
                      <a:pt x="4" y="37"/>
                    </a:lnTo>
                    <a:lnTo>
                      <a:pt x="6" y="21"/>
                    </a:lnTo>
                    <a:lnTo>
                      <a:pt x="7" y="9"/>
                    </a:lnTo>
                    <a:lnTo>
                      <a:pt x="9" y="0"/>
                    </a:lnTo>
                    <a:lnTo>
                      <a:pt x="82" y="15"/>
                    </a:lnTo>
                    <a:lnTo>
                      <a:pt x="86" y="19"/>
                    </a:lnTo>
                    <a:lnTo>
                      <a:pt x="91" y="25"/>
                    </a:lnTo>
                    <a:lnTo>
                      <a:pt x="95" y="32"/>
                    </a:lnTo>
                    <a:lnTo>
                      <a:pt x="99" y="39"/>
                    </a:lnTo>
                    <a:lnTo>
                      <a:pt x="103" y="47"/>
                    </a:lnTo>
                    <a:lnTo>
                      <a:pt x="107" y="57"/>
                    </a:lnTo>
                    <a:lnTo>
                      <a:pt x="109" y="67"/>
                    </a:lnTo>
                    <a:lnTo>
                      <a:pt x="112" y="7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290"/>
              <p:cNvSpPr/>
              <p:nvPr/>
            </p:nvSpPr>
            <p:spPr bwMode="auto">
              <a:xfrm>
                <a:off x="1173" y="2639"/>
                <a:ext cx="14" cy="8"/>
              </a:xfrm>
              <a:custGeom>
                <a:avLst/>
                <a:gdLst>
                  <a:gd name="T0" fmla="*/ 98 w 98"/>
                  <a:gd name="T1" fmla="*/ 55 h 55"/>
                  <a:gd name="T2" fmla="*/ 0 w 98"/>
                  <a:gd name="T3" fmla="*/ 36 h 55"/>
                  <a:gd name="T4" fmla="*/ 2 w 98"/>
                  <a:gd name="T5" fmla="*/ 22 h 55"/>
                  <a:gd name="T6" fmla="*/ 3 w 98"/>
                  <a:gd name="T7" fmla="*/ 10 h 55"/>
                  <a:gd name="T8" fmla="*/ 4 w 98"/>
                  <a:gd name="T9" fmla="*/ 4 h 55"/>
                  <a:gd name="T10" fmla="*/ 4 w 98"/>
                  <a:gd name="T11" fmla="*/ 1 h 55"/>
                  <a:gd name="T12" fmla="*/ 8 w 98"/>
                  <a:gd name="T13" fmla="*/ 0 h 55"/>
                  <a:gd name="T14" fmla="*/ 15 w 98"/>
                  <a:gd name="T15" fmla="*/ 0 h 55"/>
                  <a:gd name="T16" fmla="*/ 27 w 98"/>
                  <a:gd name="T17" fmla="*/ 0 h 55"/>
                  <a:gd name="T18" fmla="*/ 40 w 98"/>
                  <a:gd name="T19" fmla="*/ 1 h 55"/>
                  <a:gd name="T20" fmla="*/ 48 w 98"/>
                  <a:gd name="T21" fmla="*/ 4 h 55"/>
                  <a:gd name="T22" fmla="*/ 56 w 98"/>
                  <a:gd name="T23" fmla="*/ 7 h 55"/>
                  <a:gd name="T24" fmla="*/ 64 w 98"/>
                  <a:gd name="T25" fmla="*/ 12 h 55"/>
                  <a:gd name="T26" fmla="*/ 71 w 98"/>
                  <a:gd name="T27" fmla="*/ 17 h 55"/>
                  <a:gd name="T28" fmla="*/ 78 w 98"/>
                  <a:gd name="T29" fmla="*/ 24 h 55"/>
                  <a:gd name="T30" fmla="*/ 86 w 98"/>
                  <a:gd name="T31" fmla="*/ 33 h 55"/>
                  <a:gd name="T32" fmla="*/ 92 w 98"/>
                  <a:gd name="T33" fmla="*/ 43 h 55"/>
                  <a:gd name="T34" fmla="*/ 98 w 98"/>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55">
                    <a:moveTo>
                      <a:pt x="98" y="55"/>
                    </a:moveTo>
                    <a:lnTo>
                      <a:pt x="0" y="36"/>
                    </a:lnTo>
                    <a:lnTo>
                      <a:pt x="2" y="22"/>
                    </a:lnTo>
                    <a:lnTo>
                      <a:pt x="3" y="10"/>
                    </a:lnTo>
                    <a:lnTo>
                      <a:pt x="4" y="4"/>
                    </a:lnTo>
                    <a:lnTo>
                      <a:pt x="4" y="1"/>
                    </a:lnTo>
                    <a:lnTo>
                      <a:pt x="8" y="0"/>
                    </a:lnTo>
                    <a:lnTo>
                      <a:pt x="15" y="0"/>
                    </a:lnTo>
                    <a:lnTo>
                      <a:pt x="27" y="0"/>
                    </a:lnTo>
                    <a:lnTo>
                      <a:pt x="40" y="1"/>
                    </a:lnTo>
                    <a:lnTo>
                      <a:pt x="48" y="4"/>
                    </a:lnTo>
                    <a:lnTo>
                      <a:pt x="56" y="7"/>
                    </a:lnTo>
                    <a:lnTo>
                      <a:pt x="64" y="12"/>
                    </a:lnTo>
                    <a:lnTo>
                      <a:pt x="71" y="17"/>
                    </a:lnTo>
                    <a:lnTo>
                      <a:pt x="78" y="24"/>
                    </a:lnTo>
                    <a:lnTo>
                      <a:pt x="86" y="33"/>
                    </a:lnTo>
                    <a:lnTo>
                      <a:pt x="92" y="43"/>
                    </a:lnTo>
                    <a:lnTo>
                      <a:pt x="98" y="5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291"/>
              <p:cNvSpPr/>
              <p:nvPr/>
            </p:nvSpPr>
            <p:spPr bwMode="auto">
              <a:xfrm>
                <a:off x="1262" y="2827"/>
                <a:ext cx="51" cy="17"/>
              </a:xfrm>
              <a:custGeom>
                <a:avLst/>
                <a:gdLst>
                  <a:gd name="T0" fmla="*/ 0 w 358"/>
                  <a:gd name="T1" fmla="*/ 0 h 121"/>
                  <a:gd name="T2" fmla="*/ 358 w 358"/>
                  <a:gd name="T3" fmla="*/ 121 h 121"/>
                  <a:gd name="T4" fmla="*/ 334 w 358"/>
                  <a:gd name="T5" fmla="*/ 119 h 121"/>
                  <a:gd name="T6" fmla="*/ 302 w 358"/>
                  <a:gd name="T7" fmla="*/ 113 h 121"/>
                  <a:gd name="T8" fmla="*/ 264 w 358"/>
                  <a:gd name="T9" fmla="*/ 104 h 121"/>
                  <a:gd name="T10" fmla="*/ 219 w 358"/>
                  <a:gd name="T11" fmla="*/ 93 h 121"/>
                  <a:gd name="T12" fmla="*/ 195 w 358"/>
                  <a:gd name="T13" fmla="*/ 85 h 121"/>
                  <a:gd name="T14" fmla="*/ 170 w 358"/>
                  <a:gd name="T15" fmla="*/ 77 h 121"/>
                  <a:gd name="T16" fmla="*/ 144 w 358"/>
                  <a:gd name="T17" fmla="*/ 67 h 121"/>
                  <a:gd name="T18" fmla="*/ 116 w 358"/>
                  <a:gd name="T19" fmla="*/ 56 h 121"/>
                  <a:gd name="T20" fmla="*/ 88 w 358"/>
                  <a:gd name="T21" fmla="*/ 45 h 121"/>
                  <a:gd name="T22" fmla="*/ 60 w 358"/>
                  <a:gd name="T23" fmla="*/ 31 h 121"/>
                  <a:gd name="T24" fmla="*/ 30 w 358"/>
                  <a:gd name="T25" fmla="*/ 16 h 121"/>
                  <a:gd name="T26" fmla="*/ 0 w 358"/>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8" h="121">
                    <a:moveTo>
                      <a:pt x="0" y="0"/>
                    </a:moveTo>
                    <a:lnTo>
                      <a:pt x="358" y="121"/>
                    </a:lnTo>
                    <a:lnTo>
                      <a:pt x="334" y="119"/>
                    </a:lnTo>
                    <a:lnTo>
                      <a:pt x="302" y="113"/>
                    </a:lnTo>
                    <a:lnTo>
                      <a:pt x="264" y="104"/>
                    </a:lnTo>
                    <a:lnTo>
                      <a:pt x="219" y="93"/>
                    </a:lnTo>
                    <a:lnTo>
                      <a:pt x="195" y="85"/>
                    </a:lnTo>
                    <a:lnTo>
                      <a:pt x="170" y="77"/>
                    </a:lnTo>
                    <a:lnTo>
                      <a:pt x="144" y="67"/>
                    </a:lnTo>
                    <a:lnTo>
                      <a:pt x="116" y="56"/>
                    </a:lnTo>
                    <a:lnTo>
                      <a:pt x="88" y="45"/>
                    </a:lnTo>
                    <a:lnTo>
                      <a:pt x="60" y="31"/>
                    </a:lnTo>
                    <a:lnTo>
                      <a:pt x="30" y="16"/>
                    </a:lnTo>
                    <a:lnTo>
                      <a:pt x="0" y="0"/>
                    </a:lnTo>
                    <a:close/>
                  </a:path>
                </a:pathLst>
              </a:custGeom>
              <a:solidFill>
                <a:srgbClr val="9FAC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292"/>
              <p:cNvSpPr/>
              <p:nvPr/>
            </p:nvSpPr>
            <p:spPr bwMode="auto">
              <a:xfrm>
                <a:off x="1252" y="2820"/>
                <a:ext cx="73" cy="25"/>
              </a:xfrm>
              <a:custGeom>
                <a:avLst/>
                <a:gdLst>
                  <a:gd name="T0" fmla="*/ 0 w 511"/>
                  <a:gd name="T1" fmla="*/ 0 h 174"/>
                  <a:gd name="T2" fmla="*/ 511 w 511"/>
                  <a:gd name="T3" fmla="*/ 174 h 174"/>
                  <a:gd name="T4" fmla="*/ 498 w 511"/>
                  <a:gd name="T5" fmla="*/ 172 h 174"/>
                  <a:gd name="T6" fmla="*/ 483 w 511"/>
                  <a:gd name="T7" fmla="*/ 172 h 174"/>
                  <a:gd name="T8" fmla="*/ 470 w 511"/>
                  <a:gd name="T9" fmla="*/ 171 h 174"/>
                  <a:gd name="T10" fmla="*/ 455 w 511"/>
                  <a:gd name="T11" fmla="*/ 170 h 174"/>
                  <a:gd name="T12" fmla="*/ 445 w 511"/>
                  <a:gd name="T13" fmla="*/ 170 h 174"/>
                  <a:gd name="T14" fmla="*/ 417 w 511"/>
                  <a:gd name="T15" fmla="*/ 167 h 174"/>
                  <a:gd name="T16" fmla="*/ 397 w 511"/>
                  <a:gd name="T17" fmla="*/ 164 h 174"/>
                  <a:gd name="T18" fmla="*/ 373 w 511"/>
                  <a:gd name="T19" fmla="*/ 159 h 174"/>
                  <a:gd name="T20" fmla="*/ 345 w 511"/>
                  <a:gd name="T21" fmla="*/ 153 h 174"/>
                  <a:gd name="T22" fmla="*/ 315 w 511"/>
                  <a:gd name="T23" fmla="*/ 146 h 174"/>
                  <a:gd name="T24" fmla="*/ 283 w 511"/>
                  <a:gd name="T25" fmla="*/ 136 h 174"/>
                  <a:gd name="T26" fmla="*/ 247 w 511"/>
                  <a:gd name="T27" fmla="*/ 124 h 174"/>
                  <a:gd name="T28" fmla="*/ 209 w 511"/>
                  <a:gd name="T29" fmla="*/ 111 h 174"/>
                  <a:gd name="T30" fmla="*/ 170 w 511"/>
                  <a:gd name="T31" fmla="*/ 94 h 174"/>
                  <a:gd name="T32" fmla="*/ 128 w 511"/>
                  <a:gd name="T33" fmla="*/ 75 h 174"/>
                  <a:gd name="T34" fmla="*/ 87 w 511"/>
                  <a:gd name="T35" fmla="*/ 54 h 174"/>
                  <a:gd name="T36" fmla="*/ 65 w 511"/>
                  <a:gd name="T37" fmla="*/ 41 h 174"/>
                  <a:gd name="T38" fmla="*/ 43 w 511"/>
                  <a:gd name="T39" fmla="*/ 28 h 174"/>
                  <a:gd name="T40" fmla="*/ 21 w 511"/>
                  <a:gd name="T41" fmla="*/ 15 h 174"/>
                  <a:gd name="T42" fmla="*/ 0 w 511"/>
                  <a:gd name="T4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1" h="174">
                    <a:moveTo>
                      <a:pt x="0" y="0"/>
                    </a:moveTo>
                    <a:lnTo>
                      <a:pt x="511" y="174"/>
                    </a:lnTo>
                    <a:lnTo>
                      <a:pt x="498" y="172"/>
                    </a:lnTo>
                    <a:lnTo>
                      <a:pt x="483" y="172"/>
                    </a:lnTo>
                    <a:lnTo>
                      <a:pt x="470" y="171"/>
                    </a:lnTo>
                    <a:lnTo>
                      <a:pt x="455" y="170"/>
                    </a:lnTo>
                    <a:lnTo>
                      <a:pt x="445" y="170"/>
                    </a:lnTo>
                    <a:lnTo>
                      <a:pt x="417" y="167"/>
                    </a:lnTo>
                    <a:lnTo>
                      <a:pt x="397" y="164"/>
                    </a:lnTo>
                    <a:lnTo>
                      <a:pt x="373" y="159"/>
                    </a:lnTo>
                    <a:lnTo>
                      <a:pt x="345" y="153"/>
                    </a:lnTo>
                    <a:lnTo>
                      <a:pt x="315" y="146"/>
                    </a:lnTo>
                    <a:lnTo>
                      <a:pt x="283" y="136"/>
                    </a:lnTo>
                    <a:lnTo>
                      <a:pt x="247" y="124"/>
                    </a:lnTo>
                    <a:lnTo>
                      <a:pt x="209" y="111"/>
                    </a:lnTo>
                    <a:lnTo>
                      <a:pt x="170" y="94"/>
                    </a:lnTo>
                    <a:lnTo>
                      <a:pt x="128" y="75"/>
                    </a:lnTo>
                    <a:lnTo>
                      <a:pt x="87" y="54"/>
                    </a:lnTo>
                    <a:lnTo>
                      <a:pt x="65" y="41"/>
                    </a:lnTo>
                    <a:lnTo>
                      <a:pt x="43" y="28"/>
                    </a:lnTo>
                    <a:lnTo>
                      <a:pt x="21" y="15"/>
                    </a:lnTo>
                    <a:lnTo>
                      <a:pt x="0" y="0"/>
                    </a:lnTo>
                    <a:close/>
                  </a:path>
                </a:pathLst>
              </a:custGeom>
              <a:solidFill>
                <a:srgbClr val="98A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293"/>
              <p:cNvSpPr/>
              <p:nvPr/>
            </p:nvSpPr>
            <p:spPr bwMode="auto">
              <a:xfrm>
                <a:off x="1244" y="2815"/>
                <a:ext cx="90" cy="30"/>
              </a:xfrm>
              <a:custGeom>
                <a:avLst/>
                <a:gdLst>
                  <a:gd name="T0" fmla="*/ 488 w 629"/>
                  <a:gd name="T1" fmla="*/ 208 h 214"/>
                  <a:gd name="T2" fmla="*/ 130 w 629"/>
                  <a:gd name="T3" fmla="*/ 87 h 214"/>
                  <a:gd name="T4" fmla="*/ 98 w 629"/>
                  <a:gd name="T5" fmla="*/ 68 h 214"/>
                  <a:gd name="T6" fmla="*/ 66 w 629"/>
                  <a:gd name="T7" fmla="*/ 47 h 214"/>
                  <a:gd name="T8" fmla="*/ 32 w 629"/>
                  <a:gd name="T9" fmla="*/ 24 h 214"/>
                  <a:gd name="T10" fmla="*/ 0 w 629"/>
                  <a:gd name="T11" fmla="*/ 0 h 214"/>
                  <a:gd name="T12" fmla="*/ 246 w 629"/>
                  <a:gd name="T13" fmla="*/ 83 h 214"/>
                  <a:gd name="T14" fmla="*/ 281 w 629"/>
                  <a:gd name="T15" fmla="*/ 104 h 214"/>
                  <a:gd name="T16" fmla="*/ 318 w 629"/>
                  <a:gd name="T17" fmla="*/ 123 h 214"/>
                  <a:gd name="T18" fmla="*/ 337 w 629"/>
                  <a:gd name="T19" fmla="*/ 132 h 214"/>
                  <a:gd name="T20" fmla="*/ 355 w 629"/>
                  <a:gd name="T21" fmla="*/ 140 h 214"/>
                  <a:gd name="T22" fmla="*/ 375 w 629"/>
                  <a:gd name="T23" fmla="*/ 148 h 214"/>
                  <a:gd name="T24" fmla="*/ 394 w 629"/>
                  <a:gd name="T25" fmla="*/ 155 h 214"/>
                  <a:gd name="T26" fmla="*/ 413 w 629"/>
                  <a:gd name="T27" fmla="*/ 161 h 214"/>
                  <a:gd name="T28" fmla="*/ 433 w 629"/>
                  <a:gd name="T29" fmla="*/ 168 h 214"/>
                  <a:gd name="T30" fmla="*/ 453 w 629"/>
                  <a:gd name="T31" fmla="*/ 173 h 214"/>
                  <a:gd name="T32" fmla="*/ 473 w 629"/>
                  <a:gd name="T33" fmla="*/ 178 h 214"/>
                  <a:gd name="T34" fmla="*/ 494 w 629"/>
                  <a:gd name="T35" fmla="*/ 181 h 214"/>
                  <a:gd name="T36" fmla="*/ 515 w 629"/>
                  <a:gd name="T37" fmla="*/ 184 h 214"/>
                  <a:gd name="T38" fmla="*/ 536 w 629"/>
                  <a:gd name="T39" fmla="*/ 188 h 214"/>
                  <a:gd name="T40" fmla="*/ 557 w 629"/>
                  <a:gd name="T41" fmla="*/ 189 h 214"/>
                  <a:gd name="T42" fmla="*/ 629 w 629"/>
                  <a:gd name="T43" fmla="*/ 214 h 214"/>
                  <a:gd name="T44" fmla="*/ 601 w 629"/>
                  <a:gd name="T45" fmla="*/ 214 h 214"/>
                  <a:gd name="T46" fmla="*/ 572 w 629"/>
                  <a:gd name="T47" fmla="*/ 214 h 214"/>
                  <a:gd name="T48" fmla="*/ 541 w 629"/>
                  <a:gd name="T49" fmla="*/ 212 h 214"/>
                  <a:gd name="T50" fmla="*/ 510 w 629"/>
                  <a:gd name="T51" fmla="*/ 210 h 214"/>
                  <a:gd name="T52" fmla="*/ 505 w 629"/>
                  <a:gd name="T53" fmla="*/ 210 h 214"/>
                  <a:gd name="T54" fmla="*/ 488 w 629"/>
                  <a:gd name="T55"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9" h="214">
                    <a:moveTo>
                      <a:pt x="488" y="208"/>
                    </a:moveTo>
                    <a:lnTo>
                      <a:pt x="130" y="87"/>
                    </a:lnTo>
                    <a:lnTo>
                      <a:pt x="98" y="68"/>
                    </a:lnTo>
                    <a:lnTo>
                      <a:pt x="66" y="47"/>
                    </a:lnTo>
                    <a:lnTo>
                      <a:pt x="32" y="24"/>
                    </a:lnTo>
                    <a:lnTo>
                      <a:pt x="0" y="0"/>
                    </a:lnTo>
                    <a:lnTo>
                      <a:pt x="246" y="83"/>
                    </a:lnTo>
                    <a:lnTo>
                      <a:pt x="281" y="104"/>
                    </a:lnTo>
                    <a:lnTo>
                      <a:pt x="318" y="123"/>
                    </a:lnTo>
                    <a:lnTo>
                      <a:pt x="337" y="132"/>
                    </a:lnTo>
                    <a:lnTo>
                      <a:pt x="355" y="140"/>
                    </a:lnTo>
                    <a:lnTo>
                      <a:pt x="375" y="148"/>
                    </a:lnTo>
                    <a:lnTo>
                      <a:pt x="394" y="155"/>
                    </a:lnTo>
                    <a:lnTo>
                      <a:pt x="413" y="161"/>
                    </a:lnTo>
                    <a:lnTo>
                      <a:pt x="433" y="168"/>
                    </a:lnTo>
                    <a:lnTo>
                      <a:pt x="453" y="173"/>
                    </a:lnTo>
                    <a:lnTo>
                      <a:pt x="473" y="178"/>
                    </a:lnTo>
                    <a:lnTo>
                      <a:pt x="494" y="181"/>
                    </a:lnTo>
                    <a:lnTo>
                      <a:pt x="515" y="184"/>
                    </a:lnTo>
                    <a:lnTo>
                      <a:pt x="536" y="188"/>
                    </a:lnTo>
                    <a:lnTo>
                      <a:pt x="557" y="189"/>
                    </a:lnTo>
                    <a:lnTo>
                      <a:pt x="629" y="214"/>
                    </a:lnTo>
                    <a:lnTo>
                      <a:pt x="601" y="214"/>
                    </a:lnTo>
                    <a:lnTo>
                      <a:pt x="572" y="214"/>
                    </a:lnTo>
                    <a:lnTo>
                      <a:pt x="541" y="212"/>
                    </a:lnTo>
                    <a:lnTo>
                      <a:pt x="510" y="210"/>
                    </a:lnTo>
                    <a:lnTo>
                      <a:pt x="505" y="210"/>
                    </a:lnTo>
                    <a:lnTo>
                      <a:pt x="488" y="208"/>
                    </a:lnTo>
                    <a:close/>
                  </a:path>
                </a:pathLst>
              </a:custGeom>
              <a:solidFill>
                <a:srgbClr val="909F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294"/>
              <p:cNvSpPr/>
              <p:nvPr/>
            </p:nvSpPr>
            <p:spPr bwMode="auto">
              <a:xfrm>
                <a:off x="1237" y="2809"/>
                <a:ext cx="104" cy="36"/>
              </a:xfrm>
              <a:custGeom>
                <a:avLst/>
                <a:gdLst>
                  <a:gd name="T0" fmla="*/ 610 w 725"/>
                  <a:gd name="T1" fmla="*/ 251 h 251"/>
                  <a:gd name="T2" fmla="*/ 99 w 725"/>
                  <a:gd name="T3" fmla="*/ 77 h 251"/>
                  <a:gd name="T4" fmla="*/ 74 w 725"/>
                  <a:gd name="T5" fmla="*/ 59 h 251"/>
                  <a:gd name="T6" fmla="*/ 49 w 725"/>
                  <a:gd name="T7" fmla="*/ 41 h 251"/>
                  <a:gd name="T8" fmla="*/ 25 w 725"/>
                  <a:gd name="T9" fmla="*/ 21 h 251"/>
                  <a:gd name="T10" fmla="*/ 0 w 725"/>
                  <a:gd name="T11" fmla="*/ 0 h 251"/>
                  <a:gd name="T12" fmla="*/ 226 w 725"/>
                  <a:gd name="T13" fmla="*/ 77 h 251"/>
                  <a:gd name="T14" fmla="*/ 250 w 725"/>
                  <a:gd name="T15" fmla="*/ 94 h 251"/>
                  <a:gd name="T16" fmla="*/ 274 w 725"/>
                  <a:gd name="T17" fmla="*/ 111 h 251"/>
                  <a:gd name="T18" fmla="*/ 299 w 725"/>
                  <a:gd name="T19" fmla="*/ 125 h 251"/>
                  <a:gd name="T20" fmla="*/ 324 w 725"/>
                  <a:gd name="T21" fmla="*/ 140 h 251"/>
                  <a:gd name="T22" fmla="*/ 349 w 725"/>
                  <a:gd name="T23" fmla="*/ 154 h 251"/>
                  <a:gd name="T24" fmla="*/ 376 w 725"/>
                  <a:gd name="T25" fmla="*/ 167 h 251"/>
                  <a:gd name="T26" fmla="*/ 403 w 725"/>
                  <a:gd name="T27" fmla="*/ 179 h 251"/>
                  <a:gd name="T28" fmla="*/ 430 w 725"/>
                  <a:gd name="T29" fmla="*/ 189 h 251"/>
                  <a:gd name="T30" fmla="*/ 458 w 725"/>
                  <a:gd name="T31" fmla="*/ 199 h 251"/>
                  <a:gd name="T32" fmla="*/ 487 w 725"/>
                  <a:gd name="T33" fmla="*/ 207 h 251"/>
                  <a:gd name="T34" fmla="*/ 515 w 725"/>
                  <a:gd name="T35" fmla="*/ 214 h 251"/>
                  <a:gd name="T36" fmla="*/ 545 w 725"/>
                  <a:gd name="T37" fmla="*/ 219 h 251"/>
                  <a:gd name="T38" fmla="*/ 574 w 725"/>
                  <a:gd name="T39" fmla="*/ 224 h 251"/>
                  <a:gd name="T40" fmla="*/ 604 w 725"/>
                  <a:gd name="T41" fmla="*/ 226 h 251"/>
                  <a:gd name="T42" fmla="*/ 636 w 725"/>
                  <a:gd name="T43" fmla="*/ 227 h 251"/>
                  <a:gd name="T44" fmla="*/ 667 w 725"/>
                  <a:gd name="T45" fmla="*/ 227 h 251"/>
                  <a:gd name="T46" fmla="*/ 725 w 725"/>
                  <a:gd name="T47" fmla="*/ 247 h 251"/>
                  <a:gd name="T48" fmla="*/ 698 w 725"/>
                  <a:gd name="T49" fmla="*/ 249 h 251"/>
                  <a:gd name="T50" fmla="*/ 669 w 725"/>
                  <a:gd name="T51" fmla="*/ 251 h 251"/>
                  <a:gd name="T52" fmla="*/ 640 w 725"/>
                  <a:gd name="T53" fmla="*/ 251 h 251"/>
                  <a:gd name="T54" fmla="*/ 610 w 725"/>
                  <a:gd name="T55"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5" h="251">
                    <a:moveTo>
                      <a:pt x="610" y="251"/>
                    </a:moveTo>
                    <a:lnTo>
                      <a:pt x="99" y="77"/>
                    </a:lnTo>
                    <a:lnTo>
                      <a:pt x="74" y="59"/>
                    </a:lnTo>
                    <a:lnTo>
                      <a:pt x="49" y="41"/>
                    </a:lnTo>
                    <a:lnTo>
                      <a:pt x="25" y="21"/>
                    </a:lnTo>
                    <a:lnTo>
                      <a:pt x="0" y="0"/>
                    </a:lnTo>
                    <a:lnTo>
                      <a:pt x="226" y="77"/>
                    </a:lnTo>
                    <a:lnTo>
                      <a:pt x="250" y="94"/>
                    </a:lnTo>
                    <a:lnTo>
                      <a:pt x="274" y="111"/>
                    </a:lnTo>
                    <a:lnTo>
                      <a:pt x="299" y="125"/>
                    </a:lnTo>
                    <a:lnTo>
                      <a:pt x="324" y="140"/>
                    </a:lnTo>
                    <a:lnTo>
                      <a:pt x="349" y="154"/>
                    </a:lnTo>
                    <a:lnTo>
                      <a:pt x="376" y="167"/>
                    </a:lnTo>
                    <a:lnTo>
                      <a:pt x="403" y="179"/>
                    </a:lnTo>
                    <a:lnTo>
                      <a:pt x="430" y="189"/>
                    </a:lnTo>
                    <a:lnTo>
                      <a:pt x="458" y="199"/>
                    </a:lnTo>
                    <a:lnTo>
                      <a:pt x="487" y="207"/>
                    </a:lnTo>
                    <a:lnTo>
                      <a:pt x="515" y="214"/>
                    </a:lnTo>
                    <a:lnTo>
                      <a:pt x="545" y="219"/>
                    </a:lnTo>
                    <a:lnTo>
                      <a:pt x="574" y="224"/>
                    </a:lnTo>
                    <a:lnTo>
                      <a:pt x="604" y="226"/>
                    </a:lnTo>
                    <a:lnTo>
                      <a:pt x="636" y="227"/>
                    </a:lnTo>
                    <a:lnTo>
                      <a:pt x="667" y="227"/>
                    </a:lnTo>
                    <a:lnTo>
                      <a:pt x="725" y="247"/>
                    </a:lnTo>
                    <a:lnTo>
                      <a:pt x="698" y="249"/>
                    </a:lnTo>
                    <a:lnTo>
                      <a:pt x="669" y="251"/>
                    </a:lnTo>
                    <a:lnTo>
                      <a:pt x="640" y="251"/>
                    </a:lnTo>
                    <a:lnTo>
                      <a:pt x="610" y="251"/>
                    </a:lnTo>
                    <a:close/>
                  </a:path>
                </a:pathLst>
              </a:custGeom>
              <a:solidFill>
                <a:srgbClr val="8799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295"/>
              <p:cNvSpPr>
                <a:spLocks noEditPoints="1"/>
              </p:cNvSpPr>
              <p:nvPr/>
            </p:nvSpPr>
            <p:spPr bwMode="auto">
              <a:xfrm>
                <a:off x="1232" y="2804"/>
                <a:ext cx="116" cy="41"/>
              </a:xfrm>
              <a:custGeom>
                <a:avLst/>
                <a:gdLst>
                  <a:gd name="T0" fmla="*/ 710 w 808"/>
                  <a:gd name="T1" fmla="*/ 285 h 285"/>
                  <a:gd name="T2" fmla="*/ 638 w 808"/>
                  <a:gd name="T3" fmla="*/ 260 h 285"/>
                  <a:gd name="T4" fmla="*/ 667 w 808"/>
                  <a:gd name="T5" fmla="*/ 261 h 285"/>
                  <a:gd name="T6" fmla="*/ 695 w 808"/>
                  <a:gd name="T7" fmla="*/ 261 h 285"/>
                  <a:gd name="T8" fmla="*/ 724 w 808"/>
                  <a:gd name="T9" fmla="*/ 259 h 285"/>
                  <a:gd name="T10" fmla="*/ 753 w 808"/>
                  <a:gd name="T11" fmla="*/ 257 h 285"/>
                  <a:gd name="T12" fmla="*/ 808 w 808"/>
                  <a:gd name="T13" fmla="*/ 275 h 285"/>
                  <a:gd name="T14" fmla="*/ 785 w 808"/>
                  <a:gd name="T15" fmla="*/ 278 h 285"/>
                  <a:gd name="T16" fmla="*/ 761 w 808"/>
                  <a:gd name="T17" fmla="*/ 281 h 285"/>
                  <a:gd name="T18" fmla="*/ 735 w 808"/>
                  <a:gd name="T19" fmla="*/ 283 h 285"/>
                  <a:gd name="T20" fmla="*/ 710 w 808"/>
                  <a:gd name="T21" fmla="*/ 285 h 285"/>
                  <a:gd name="T22" fmla="*/ 327 w 808"/>
                  <a:gd name="T23" fmla="*/ 154 h 285"/>
                  <a:gd name="T24" fmla="*/ 81 w 808"/>
                  <a:gd name="T25" fmla="*/ 71 h 285"/>
                  <a:gd name="T26" fmla="*/ 61 w 808"/>
                  <a:gd name="T27" fmla="*/ 54 h 285"/>
                  <a:gd name="T28" fmla="*/ 40 w 808"/>
                  <a:gd name="T29" fmla="*/ 37 h 285"/>
                  <a:gd name="T30" fmla="*/ 20 w 808"/>
                  <a:gd name="T31" fmla="*/ 19 h 285"/>
                  <a:gd name="T32" fmla="*/ 0 w 808"/>
                  <a:gd name="T33" fmla="*/ 0 h 285"/>
                  <a:gd name="T34" fmla="*/ 215 w 808"/>
                  <a:gd name="T35" fmla="*/ 73 h 285"/>
                  <a:gd name="T36" fmla="*/ 242 w 808"/>
                  <a:gd name="T37" fmla="*/ 94 h 285"/>
                  <a:gd name="T38" fmla="*/ 269 w 808"/>
                  <a:gd name="T39" fmla="*/ 115 h 285"/>
                  <a:gd name="T40" fmla="*/ 298 w 808"/>
                  <a:gd name="T41" fmla="*/ 136 h 285"/>
                  <a:gd name="T42" fmla="*/ 327 w 808"/>
                  <a:gd name="T43" fmla="*/ 15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8" h="285">
                    <a:moveTo>
                      <a:pt x="710" y="285"/>
                    </a:moveTo>
                    <a:lnTo>
                      <a:pt x="638" y="260"/>
                    </a:lnTo>
                    <a:lnTo>
                      <a:pt x="667" y="261"/>
                    </a:lnTo>
                    <a:lnTo>
                      <a:pt x="695" y="261"/>
                    </a:lnTo>
                    <a:lnTo>
                      <a:pt x="724" y="259"/>
                    </a:lnTo>
                    <a:lnTo>
                      <a:pt x="753" y="257"/>
                    </a:lnTo>
                    <a:lnTo>
                      <a:pt x="808" y="275"/>
                    </a:lnTo>
                    <a:lnTo>
                      <a:pt x="785" y="278"/>
                    </a:lnTo>
                    <a:lnTo>
                      <a:pt x="761" y="281"/>
                    </a:lnTo>
                    <a:lnTo>
                      <a:pt x="735" y="283"/>
                    </a:lnTo>
                    <a:lnTo>
                      <a:pt x="710" y="285"/>
                    </a:lnTo>
                    <a:close/>
                    <a:moveTo>
                      <a:pt x="327" y="154"/>
                    </a:moveTo>
                    <a:lnTo>
                      <a:pt x="81" y="71"/>
                    </a:lnTo>
                    <a:lnTo>
                      <a:pt x="61" y="54"/>
                    </a:lnTo>
                    <a:lnTo>
                      <a:pt x="40" y="37"/>
                    </a:lnTo>
                    <a:lnTo>
                      <a:pt x="20" y="19"/>
                    </a:lnTo>
                    <a:lnTo>
                      <a:pt x="0" y="0"/>
                    </a:lnTo>
                    <a:lnTo>
                      <a:pt x="215" y="73"/>
                    </a:lnTo>
                    <a:lnTo>
                      <a:pt x="242" y="94"/>
                    </a:lnTo>
                    <a:lnTo>
                      <a:pt x="269" y="115"/>
                    </a:lnTo>
                    <a:lnTo>
                      <a:pt x="298" y="136"/>
                    </a:lnTo>
                    <a:lnTo>
                      <a:pt x="327" y="154"/>
                    </a:lnTo>
                    <a:close/>
                  </a:path>
                </a:pathLst>
              </a:custGeom>
              <a:solidFill>
                <a:srgbClr val="7F93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96"/>
              <p:cNvSpPr>
                <a:spLocks noEditPoints="1"/>
              </p:cNvSpPr>
              <p:nvPr/>
            </p:nvSpPr>
            <p:spPr bwMode="auto">
              <a:xfrm>
                <a:off x="1228" y="2800"/>
                <a:ext cx="125" cy="45"/>
              </a:xfrm>
              <a:custGeom>
                <a:avLst/>
                <a:gdLst>
                  <a:gd name="T0" fmla="*/ 794 w 880"/>
                  <a:gd name="T1" fmla="*/ 313 h 313"/>
                  <a:gd name="T2" fmla="*/ 736 w 880"/>
                  <a:gd name="T3" fmla="*/ 293 h 313"/>
                  <a:gd name="T4" fmla="*/ 750 w 880"/>
                  <a:gd name="T5" fmla="*/ 292 h 313"/>
                  <a:gd name="T6" fmla="*/ 763 w 880"/>
                  <a:gd name="T7" fmla="*/ 291 h 313"/>
                  <a:gd name="T8" fmla="*/ 776 w 880"/>
                  <a:gd name="T9" fmla="*/ 290 h 313"/>
                  <a:gd name="T10" fmla="*/ 790 w 880"/>
                  <a:gd name="T11" fmla="*/ 287 h 313"/>
                  <a:gd name="T12" fmla="*/ 793 w 880"/>
                  <a:gd name="T13" fmla="*/ 287 h 313"/>
                  <a:gd name="T14" fmla="*/ 801 w 880"/>
                  <a:gd name="T15" fmla="*/ 286 h 313"/>
                  <a:gd name="T16" fmla="*/ 812 w 880"/>
                  <a:gd name="T17" fmla="*/ 284 h 313"/>
                  <a:gd name="T18" fmla="*/ 828 w 880"/>
                  <a:gd name="T19" fmla="*/ 281 h 313"/>
                  <a:gd name="T20" fmla="*/ 880 w 880"/>
                  <a:gd name="T21" fmla="*/ 299 h 313"/>
                  <a:gd name="T22" fmla="*/ 860 w 880"/>
                  <a:gd name="T23" fmla="*/ 303 h 313"/>
                  <a:gd name="T24" fmla="*/ 839 w 880"/>
                  <a:gd name="T25" fmla="*/ 307 h 313"/>
                  <a:gd name="T26" fmla="*/ 817 w 880"/>
                  <a:gd name="T27" fmla="*/ 310 h 313"/>
                  <a:gd name="T28" fmla="*/ 794 w 880"/>
                  <a:gd name="T29" fmla="*/ 313 h 313"/>
                  <a:gd name="T30" fmla="*/ 295 w 880"/>
                  <a:gd name="T31" fmla="*/ 143 h 313"/>
                  <a:gd name="T32" fmla="*/ 69 w 880"/>
                  <a:gd name="T33" fmla="*/ 66 h 313"/>
                  <a:gd name="T34" fmla="*/ 51 w 880"/>
                  <a:gd name="T35" fmla="*/ 50 h 313"/>
                  <a:gd name="T36" fmla="*/ 34 w 880"/>
                  <a:gd name="T37" fmla="*/ 34 h 313"/>
                  <a:gd name="T38" fmla="*/ 17 w 880"/>
                  <a:gd name="T39" fmla="*/ 18 h 313"/>
                  <a:gd name="T40" fmla="*/ 0 w 880"/>
                  <a:gd name="T41" fmla="*/ 0 h 313"/>
                  <a:gd name="T42" fmla="*/ 207 w 880"/>
                  <a:gd name="T43" fmla="*/ 70 h 313"/>
                  <a:gd name="T44" fmla="*/ 228 w 880"/>
                  <a:gd name="T45" fmla="*/ 89 h 313"/>
                  <a:gd name="T46" fmla="*/ 249 w 880"/>
                  <a:gd name="T47" fmla="*/ 107 h 313"/>
                  <a:gd name="T48" fmla="*/ 272 w 880"/>
                  <a:gd name="T49" fmla="*/ 125 h 313"/>
                  <a:gd name="T50" fmla="*/ 295 w 880"/>
                  <a:gd name="T51" fmla="*/ 14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0" h="313">
                    <a:moveTo>
                      <a:pt x="794" y="313"/>
                    </a:moveTo>
                    <a:lnTo>
                      <a:pt x="736" y="293"/>
                    </a:lnTo>
                    <a:lnTo>
                      <a:pt x="750" y="292"/>
                    </a:lnTo>
                    <a:lnTo>
                      <a:pt x="763" y="291"/>
                    </a:lnTo>
                    <a:lnTo>
                      <a:pt x="776" y="290"/>
                    </a:lnTo>
                    <a:lnTo>
                      <a:pt x="790" y="287"/>
                    </a:lnTo>
                    <a:lnTo>
                      <a:pt x="793" y="287"/>
                    </a:lnTo>
                    <a:lnTo>
                      <a:pt x="801" y="286"/>
                    </a:lnTo>
                    <a:lnTo>
                      <a:pt x="812" y="284"/>
                    </a:lnTo>
                    <a:lnTo>
                      <a:pt x="828" y="281"/>
                    </a:lnTo>
                    <a:lnTo>
                      <a:pt x="880" y="299"/>
                    </a:lnTo>
                    <a:lnTo>
                      <a:pt x="860" y="303"/>
                    </a:lnTo>
                    <a:lnTo>
                      <a:pt x="839" y="307"/>
                    </a:lnTo>
                    <a:lnTo>
                      <a:pt x="817" y="310"/>
                    </a:lnTo>
                    <a:lnTo>
                      <a:pt x="794" y="313"/>
                    </a:lnTo>
                    <a:close/>
                    <a:moveTo>
                      <a:pt x="295" y="143"/>
                    </a:moveTo>
                    <a:lnTo>
                      <a:pt x="69" y="66"/>
                    </a:lnTo>
                    <a:lnTo>
                      <a:pt x="51" y="50"/>
                    </a:lnTo>
                    <a:lnTo>
                      <a:pt x="34" y="34"/>
                    </a:lnTo>
                    <a:lnTo>
                      <a:pt x="17" y="18"/>
                    </a:lnTo>
                    <a:lnTo>
                      <a:pt x="0" y="0"/>
                    </a:lnTo>
                    <a:lnTo>
                      <a:pt x="207" y="70"/>
                    </a:lnTo>
                    <a:lnTo>
                      <a:pt x="228" y="89"/>
                    </a:lnTo>
                    <a:lnTo>
                      <a:pt x="249" y="107"/>
                    </a:lnTo>
                    <a:lnTo>
                      <a:pt x="272" y="125"/>
                    </a:lnTo>
                    <a:lnTo>
                      <a:pt x="295" y="143"/>
                    </a:lnTo>
                    <a:close/>
                  </a:path>
                </a:pathLst>
              </a:custGeom>
              <a:solidFill>
                <a:srgbClr val="758C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97"/>
              <p:cNvSpPr>
                <a:spLocks noEditPoints="1"/>
              </p:cNvSpPr>
              <p:nvPr/>
            </p:nvSpPr>
            <p:spPr bwMode="auto">
              <a:xfrm>
                <a:off x="1223" y="2795"/>
                <a:ext cx="136" cy="49"/>
              </a:xfrm>
              <a:custGeom>
                <a:avLst/>
                <a:gdLst>
                  <a:gd name="T0" fmla="*/ 869 w 946"/>
                  <a:gd name="T1" fmla="*/ 339 h 339"/>
                  <a:gd name="T2" fmla="*/ 814 w 946"/>
                  <a:gd name="T3" fmla="*/ 321 h 339"/>
                  <a:gd name="T4" fmla="*/ 817 w 946"/>
                  <a:gd name="T5" fmla="*/ 319 h 339"/>
                  <a:gd name="T6" fmla="*/ 819 w 946"/>
                  <a:gd name="T7" fmla="*/ 319 h 339"/>
                  <a:gd name="T8" fmla="*/ 824 w 946"/>
                  <a:gd name="T9" fmla="*/ 319 h 339"/>
                  <a:gd name="T10" fmla="*/ 840 w 946"/>
                  <a:gd name="T11" fmla="*/ 317 h 339"/>
                  <a:gd name="T12" fmla="*/ 864 w 946"/>
                  <a:gd name="T13" fmla="*/ 312 h 339"/>
                  <a:gd name="T14" fmla="*/ 894 w 946"/>
                  <a:gd name="T15" fmla="*/ 304 h 339"/>
                  <a:gd name="T16" fmla="*/ 946 w 946"/>
                  <a:gd name="T17" fmla="*/ 322 h 339"/>
                  <a:gd name="T18" fmla="*/ 929 w 946"/>
                  <a:gd name="T19" fmla="*/ 327 h 339"/>
                  <a:gd name="T20" fmla="*/ 909 w 946"/>
                  <a:gd name="T21" fmla="*/ 332 h 339"/>
                  <a:gd name="T22" fmla="*/ 889 w 946"/>
                  <a:gd name="T23" fmla="*/ 335 h 339"/>
                  <a:gd name="T24" fmla="*/ 869 w 946"/>
                  <a:gd name="T25" fmla="*/ 339 h 339"/>
                  <a:gd name="T26" fmla="*/ 276 w 946"/>
                  <a:gd name="T27" fmla="*/ 137 h 339"/>
                  <a:gd name="T28" fmla="*/ 61 w 946"/>
                  <a:gd name="T29" fmla="*/ 64 h 339"/>
                  <a:gd name="T30" fmla="*/ 46 w 946"/>
                  <a:gd name="T31" fmla="*/ 48 h 339"/>
                  <a:gd name="T32" fmla="*/ 30 w 946"/>
                  <a:gd name="T33" fmla="*/ 33 h 339"/>
                  <a:gd name="T34" fmla="*/ 15 w 946"/>
                  <a:gd name="T35" fmla="*/ 17 h 339"/>
                  <a:gd name="T36" fmla="*/ 0 w 946"/>
                  <a:gd name="T37" fmla="*/ 0 h 339"/>
                  <a:gd name="T38" fmla="*/ 200 w 946"/>
                  <a:gd name="T39" fmla="*/ 69 h 339"/>
                  <a:gd name="T40" fmla="*/ 218 w 946"/>
                  <a:gd name="T41" fmla="*/ 85 h 339"/>
                  <a:gd name="T42" fmla="*/ 237 w 946"/>
                  <a:gd name="T43" fmla="*/ 103 h 339"/>
                  <a:gd name="T44" fmla="*/ 256 w 946"/>
                  <a:gd name="T45" fmla="*/ 120 h 339"/>
                  <a:gd name="T46" fmla="*/ 276 w 946"/>
                  <a:gd name="T47" fmla="*/ 1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6" h="339">
                    <a:moveTo>
                      <a:pt x="869" y="339"/>
                    </a:moveTo>
                    <a:lnTo>
                      <a:pt x="814" y="321"/>
                    </a:lnTo>
                    <a:lnTo>
                      <a:pt x="817" y="319"/>
                    </a:lnTo>
                    <a:lnTo>
                      <a:pt x="819" y="319"/>
                    </a:lnTo>
                    <a:lnTo>
                      <a:pt x="824" y="319"/>
                    </a:lnTo>
                    <a:lnTo>
                      <a:pt x="840" y="317"/>
                    </a:lnTo>
                    <a:lnTo>
                      <a:pt x="864" y="312"/>
                    </a:lnTo>
                    <a:lnTo>
                      <a:pt x="894" y="304"/>
                    </a:lnTo>
                    <a:lnTo>
                      <a:pt x="946" y="322"/>
                    </a:lnTo>
                    <a:lnTo>
                      <a:pt x="929" y="327"/>
                    </a:lnTo>
                    <a:lnTo>
                      <a:pt x="909" y="332"/>
                    </a:lnTo>
                    <a:lnTo>
                      <a:pt x="889" y="335"/>
                    </a:lnTo>
                    <a:lnTo>
                      <a:pt x="869" y="339"/>
                    </a:lnTo>
                    <a:close/>
                    <a:moveTo>
                      <a:pt x="276" y="137"/>
                    </a:moveTo>
                    <a:lnTo>
                      <a:pt x="61" y="64"/>
                    </a:lnTo>
                    <a:lnTo>
                      <a:pt x="46" y="48"/>
                    </a:lnTo>
                    <a:lnTo>
                      <a:pt x="30" y="33"/>
                    </a:lnTo>
                    <a:lnTo>
                      <a:pt x="15" y="17"/>
                    </a:lnTo>
                    <a:lnTo>
                      <a:pt x="0" y="0"/>
                    </a:lnTo>
                    <a:lnTo>
                      <a:pt x="200" y="69"/>
                    </a:lnTo>
                    <a:lnTo>
                      <a:pt x="218" y="85"/>
                    </a:lnTo>
                    <a:lnTo>
                      <a:pt x="237" y="103"/>
                    </a:lnTo>
                    <a:lnTo>
                      <a:pt x="256" y="120"/>
                    </a:lnTo>
                    <a:lnTo>
                      <a:pt x="276" y="137"/>
                    </a:lnTo>
                    <a:close/>
                  </a:path>
                </a:pathLst>
              </a:custGeom>
              <a:solidFill>
                <a:srgbClr val="6D8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298"/>
              <p:cNvSpPr>
                <a:spLocks noEditPoints="1"/>
              </p:cNvSpPr>
              <p:nvPr/>
            </p:nvSpPr>
            <p:spPr bwMode="auto">
              <a:xfrm>
                <a:off x="1220" y="2791"/>
                <a:ext cx="143" cy="52"/>
              </a:xfrm>
              <a:custGeom>
                <a:avLst/>
                <a:gdLst>
                  <a:gd name="T0" fmla="*/ 935 w 1005"/>
                  <a:gd name="T1" fmla="*/ 361 h 361"/>
                  <a:gd name="T2" fmla="*/ 883 w 1005"/>
                  <a:gd name="T3" fmla="*/ 343 h 361"/>
                  <a:gd name="T4" fmla="*/ 897 w 1005"/>
                  <a:gd name="T5" fmla="*/ 339 h 361"/>
                  <a:gd name="T6" fmla="*/ 914 w 1005"/>
                  <a:gd name="T7" fmla="*/ 335 h 361"/>
                  <a:gd name="T8" fmla="*/ 932 w 1005"/>
                  <a:gd name="T9" fmla="*/ 329 h 361"/>
                  <a:gd name="T10" fmla="*/ 951 w 1005"/>
                  <a:gd name="T11" fmla="*/ 324 h 361"/>
                  <a:gd name="T12" fmla="*/ 1005 w 1005"/>
                  <a:gd name="T13" fmla="*/ 342 h 361"/>
                  <a:gd name="T14" fmla="*/ 989 w 1005"/>
                  <a:gd name="T15" fmla="*/ 347 h 361"/>
                  <a:gd name="T16" fmla="*/ 971 w 1005"/>
                  <a:gd name="T17" fmla="*/ 352 h 361"/>
                  <a:gd name="T18" fmla="*/ 955 w 1005"/>
                  <a:gd name="T19" fmla="*/ 357 h 361"/>
                  <a:gd name="T20" fmla="*/ 935 w 1005"/>
                  <a:gd name="T21" fmla="*/ 361 h 361"/>
                  <a:gd name="T22" fmla="*/ 262 w 1005"/>
                  <a:gd name="T23" fmla="*/ 132 h 361"/>
                  <a:gd name="T24" fmla="*/ 55 w 1005"/>
                  <a:gd name="T25" fmla="*/ 62 h 361"/>
                  <a:gd name="T26" fmla="*/ 41 w 1005"/>
                  <a:gd name="T27" fmla="*/ 47 h 361"/>
                  <a:gd name="T28" fmla="*/ 27 w 1005"/>
                  <a:gd name="T29" fmla="*/ 31 h 361"/>
                  <a:gd name="T30" fmla="*/ 13 w 1005"/>
                  <a:gd name="T31" fmla="*/ 16 h 361"/>
                  <a:gd name="T32" fmla="*/ 0 w 1005"/>
                  <a:gd name="T33" fmla="*/ 0 h 361"/>
                  <a:gd name="T34" fmla="*/ 195 w 1005"/>
                  <a:gd name="T35" fmla="*/ 66 h 361"/>
                  <a:gd name="T36" fmla="*/ 210 w 1005"/>
                  <a:gd name="T37" fmla="*/ 83 h 361"/>
                  <a:gd name="T38" fmla="*/ 227 w 1005"/>
                  <a:gd name="T39" fmla="*/ 99 h 361"/>
                  <a:gd name="T40" fmla="*/ 244 w 1005"/>
                  <a:gd name="T41" fmla="*/ 115 h 361"/>
                  <a:gd name="T42" fmla="*/ 262 w 1005"/>
                  <a:gd name="T43" fmla="*/ 13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5" h="361">
                    <a:moveTo>
                      <a:pt x="935" y="361"/>
                    </a:moveTo>
                    <a:lnTo>
                      <a:pt x="883" y="343"/>
                    </a:lnTo>
                    <a:lnTo>
                      <a:pt x="897" y="339"/>
                    </a:lnTo>
                    <a:lnTo>
                      <a:pt x="914" y="335"/>
                    </a:lnTo>
                    <a:lnTo>
                      <a:pt x="932" y="329"/>
                    </a:lnTo>
                    <a:lnTo>
                      <a:pt x="951" y="324"/>
                    </a:lnTo>
                    <a:lnTo>
                      <a:pt x="1005" y="342"/>
                    </a:lnTo>
                    <a:lnTo>
                      <a:pt x="989" y="347"/>
                    </a:lnTo>
                    <a:lnTo>
                      <a:pt x="971" y="352"/>
                    </a:lnTo>
                    <a:lnTo>
                      <a:pt x="955" y="357"/>
                    </a:lnTo>
                    <a:lnTo>
                      <a:pt x="935" y="361"/>
                    </a:lnTo>
                    <a:close/>
                    <a:moveTo>
                      <a:pt x="262" y="132"/>
                    </a:moveTo>
                    <a:lnTo>
                      <a:pt x="55" y="62"/>
                    </a:lnTo>
                    <a:lnTo>
                      <a:pt x="41" y="47"/>
                    </a:lnTo>
                    <a:lnTo>
                      <a:pt x="27" y="31"/>
                    </a:lnTo>
                    <a:lnTo>
                      <a:pt x="13" y="16"/>
                    </a:lnTo>
                    <a:lnTo>
                      <a:pt x="0" y="0"/>
                    </a:lnTo>
                    <a:lnTo>
                      <a:pt x="195" y="66"/>
                    </a:lnTo>
                    <a:lnTo>
                      <a:pt x="210" y="83"/>
                    </a:lnTo>
                    <a:lnTo>
                      <a:pt x="227" y="99"/>
                    </a:lnTo>
                    <a:lnTo>
                      <a:pt x="244" y="115"/>
                    </a:lnTo>
                    <a:lnTo>
                      <a:pt x="262" y="132"/>
                    </a:lnTo>
                    <a:close/>
                  </a:path>
                </a:pathLst>
              </a:custGeom>
              <a:solidFill>
                <a:srgbClr val="6481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299"/>
              <p:cNvSpPr>
                <a:spLocks noEditPoints="1"/>
              </p:cNvSpPr>
              <p:nvPr/>
            </p:nvSpPr>
            <p:spPr bwMode="auto">
              <a:xfrm>
                <a:off x="1217" y="2787"/>
                <a:ext cx="151" cy="54"/>
              </a:xfrm>
              <a:custGeom>
                <a:avLst/>
                <a:gdLst>
                  <a:gd name="T0" fmla="*/ 994 w 1057"/>
                  <a:gd name="T1" fmla="*/ 381 h 381"/>
                  <a:gd name="T2" fmla="*/ 942 w 1057"/>
                  <a:gd name="T3" fmla="*/ 363 h 381"/>
                  <a:gd name="T4" fmla="*/ 955 w 1057"/>
                  <a:gd name="T5" fmla="*/ 358 h 381"/>
                  <a:gd name="T6" fmla="*/ 970 w 1057"/>
                  <a:gd name="T7" fmla="*/ 353 h 381"/>
                  <a:gd name="T8" fmla="*/ 985 w 1057"/>
                  <a:gd name="T9" fmla="*/ 347 h 381"/>
                  <a:gd name="T10" fmla="*/ 1002 w 1057"/>
                  <a:gd name="T11" fmla="*/ 340 h 381"/>
                  <a:gd name="T12" fmla="*/ 1057 w 1057"/>
                  <a:gd name="T13" fmla="*/ 359 h 381"/>
                  <a:gd name="T14" fmla="*/ 1041 w 1057"/>
                  <a:gd name="T15" fmla="*/ 365 h 381"/>
                  <a:gd name="T16" fmla="*/ 1027 w 1057"/>
                  <a:gd name="T17" fmla="*/ 371 h 381"/>
                  <a:gd name="T18" fmla="*/ 1010 w 1057"/>
                  <a:gd name="T19" fmla="*/ 376 h 381"/>
                  <a:gd name="T20" fmla="*/ 994 w 1057"/>
                  <a:gd name="T21" fmla="*/ 381 h 381"/>
                  <a:gd name="T22" fmla="*/ 248 w 1057"/>
                  <a:gd name="T23" fmla="*/ 128 h 381"/>
                  <a:gd name="T24" fmla="*/ 48 w 1057"/>
                  <a:gd name="T25" fmla="*/ 59 h 381"/>
                  <a:gd name="T26" fmla="*/ 35 w 1057"/>
                  <a:gd name="T27" fmla="*/ 45 h 381"/>
                  <a:gd name="T28" fmla="*/ 23 w 1057"/>
                  <a:gd name="T29" fmla="*/ 30 h 381"/>
                  <a:gd name="T30" fmla="*/ 11 w 1057"/>
                  <a:gd name="T31" fmla="*/ 15 h 381"/>
                  <a:gd name="T32" fmla="*/ 0 w 1057"/>
                  <a:gd name="T33" fmla="*/ 0 h 381"/>
                  <a:gd name="T34" fmla="*/ 188 w 1057"/>
                  <a:gd name="T35" fmla="*/ 64 h 381"/>
                  <a:gd name="T36" fmla="*/ 202 w 1057"/>
                  <a:gd name="T37" fmla="*/ 79 h 381"/>
                  <a:gd name="T38" fmla="*/ 217 w 1057"/>
                  <a:gd name="T39" fmla="*/ 95 h 381"/>
                  <a:gd name="T40" fmla="*/ 232 w 1057"/>
                  <a:gd name="T41" fmla="*/ 111 h 381"/>
                  <a:gd name="T42" fmla="*/ 248 w 1057"/>
                  <a:gd name="T43" fmla="*/ 12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7" h="381">
                    <a:moveTo>
                      <a:pt x="994" y="381"/>
                    </a:moveTo>
                    <a:lnTo>
                      <a:pt x="942" y="363"/>
                    </a:lnTo>
                    <a:lnTo>
                      <a:pt x="955" y="358"/>
                    </a:lnTo>
                    <a:lnTo>
                      <a:pt x="970" y="353"/>
                    </a:lnTo>
                    <a:lnTo>
                      <a:pt x="985" y="347"/>
                    </a:lnTo>
                    <a:lnTo>
                      <a:pt x="1002" y="340"/>
                    </a:lnTo>
                    <a:lnTo>
                      <a:pt x="1057" y="359"/>
                    </a:lnTo>
                    <a:lnTo>
                      <a:pt x="1041" y="365"/>
                    </a:lnTo>
                    <a:lnTo>
                      <a:pt x="1027" y="371"/>
                    </a:lnTo>
                    <a:lnTo>
                      <a:pt x="1010" y="376"/>
                    </a:lnTo>
                    <a:lnTo>
                      <a:pt x="994" y="381"/>
                    </a:lnTo>
                    <a:close/>
                    <a:moveTo>
                      <a:pt x="248" y="128"/>
                    </a:moveTo>
                    <a:lnTo>
                      <a:pt x="48" y="59"/>
                    </a:lnTo>
                    <a:lnTo>
                      <a:pt x="35" y="45"/>
                    </a:lnTo>
                    <a:lnTo>
                      <a:pt x="23" y="30"/>
                    </a:lnTo>
                    <a:lnTo>
                      <a:pt x="11" y="15"/>
                    </a:lnTo>
                    <a:lnTo>
                      <a:pt x="0" y="0"/>
                    </a:lnTo>
                    <a:lnTo>
                      <a:pt x="188" y="64"/>
                    </a:lnTo>
                    <a:lnTo>
                      <a:pt x="202" y="79"/>
                    </a:lnTo>
                    <a:lnTo>
                      <a:pt x="217" y="95"/>
                    </a:lnTo>
                    <a:lnTo>
                      <a:pt x="232" y="111"/>
                    </a:lnTo>
                    <a:lnTo>
                      <a:pt x="248" y="128"/>
                    </a:lnTo>
                    <a:close/>
                  </a:path>
                </a:pathLst>
              </a:custGeom>
              <a:solidFill>
                <a:srgbClr val="5C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300"/>
              <p:cNvSpPr>
                <a:spLocks noEditPoints="1"/>
              </p:cNvSpPr>
              <p:nvPr/>
            </p:nvSpPr>
            <p:spPr bwMode="auto">
              <a:xfrm>
                <a:off x="1213" y="2783"/>
                <a:ext cx="158" cy="57"/>
              </a:xfrm>
              <a:custGeom>
                <a:avLst/>
                <a:gdLst>
                  <a:gd name="T0" fmla="*/ 1049 w 1106"/>
                  <a:gd name="T1" fmla="*/ 400 h 400"/>
                  <a:gd name="T2" fmla="*/ 995 w 1106"/>
                  <a:gd name="T3" fmla="*/ 382 h 400"/>
                  <a:gd name="T4" fmla="*/ 1009 w 1106"/>
                  <a:gd name="T5" fmla="*/ 376 h 400"/>
                  <a:gd name="T6" fmla="*/ 1022 w 1106"/>
                  <a:gd name="T7" fmla="*/ 371 h 400"/>
                  <a:gd name="T8" fmla="*/ 1035 w 1106"/>
                  <a:gd name="T9" fmla="*/ 364 h 400"/>
                  <a:gd name="T10" fmla="*/ 1050 w 1106"/>
                  <a:gd name="T11" fmla="*/ 357 h 400"/>
                  <a:gd name="T12" fmla="*/ 1106 w 1106"/>
                  <a:gd name="T13" fmla="*/ 376 h 400"/>
                  <a:gd name="T14" fmla="*/ 1093 w 1106"/>
                  <a:gd name="T15" fmla="*/ 382 h 400"/>
                  <a:gd name="T16" fmla="*/ 1078 w 1106"/>
                  <a:gd name="T17" fmla="*/ 388 h 400"/>
                  <a:gd name="T18" fmla="*/ 1065 w 1106"/>
                  <a:gd name="T19" fmla="*/ 394 h 400"/>
                  <a:gd name="T20" fmla="*/ 1049 w 1106"/>
                  <a:gd name="T21" fmla="*/ 400 h 400"/>
                  <a:gd name="T22" fmla="*/ 239 w 1106"/>
                  <a:gd name="T23" fmla="*/ 124 h 400"/>
                  <a:gd name="T24" fmla="*/ 44 w 1106"/>
                  <a:gd name="T25" fmla="*/ 58 h 400"/>
                  <a:gd name="T26" fmla="*/ 33 w 1106"/>
                  <a:gd name="T27" fmla="*/ 44 h 400"/>
                  <a:gd name="T28" fmla="*/ 22 w 1106"/>
                  <a:gd name="T29" fmla="*/ 30 h 400"/>
                  <a:gd name="T30" fmla="*/ 10 w 1106"/>
                  <a:gd name="T31" fmla="*/ 14 h 400"/>
                  <a:gd name="T32" fmla="*/ 0 w 1106"/>
                  <a:gd name="T33" fmla="*/ 0 h 400"/>
                  <a:gd name="T34" fmla="*/ 183 w 1106"/>
                  <a:gd name="T35" fmla="*/ 61 h 400"/>
                  <a:gd name="T36" fmla="*/ 196 w 1106"/>
                  <a:gd name="T37" fmla="*/ 77 h 400"/>
                  <a:gd name="T38" fmla="*/ 210 w 1106"/>
                  <a:gd name="T39" fmla="*/ 93 h 400"/>
                  <a:gd name="T40" fmla="*/ 224 w 1106"/>
                  <a:gd name="T41" fmla="*/ 108 h 400"/>
                  <a:gd name="T42" fmla="*/ 239 w 1106"/>
                  <a:gd name="T43" fmla="*/ 12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6" h="400">
                    <a:moveTo>
                      <a:pt x="1049" y="400"/>
                    </a:moveTo>
                    <a:lnTo>
                      <a:pt x="995" y="382"/>
                    </a:lnTo>
                    <a:lnTo>
                      <a:pt x="1009" y="376"/>
                    </a:lnTo>
                    <a:lnTo>
                      <a:pt x="1022" y="371"/>
                    </a:lnTo>
                    <a:lnTo>
                      <a:pt x="1035" y="364"/>
                    </a:lnTo>
                    <a:lnTo>
                      <a:pt x="1050" y="357"/>
                    </a:lnTo>
                    <a:lnTo>
                      <a:pt x="1106" y="376"/>
                    </a:lnTo>
                    <a:lnTo>
                      <a:pt x="1093" y="382"/>
                    </a:lnTo>
                    <a:lnTo>
                      <a:pt x="1078" y="388"/>
                    </a:lnTo>
                    <a:lnTo>
                      <a:pt x="1065" y="394"/>
                    </a:lnTo>
                    <a:lnTo>
                      <a:pt x="1049" y="400"/>
                    </a:lnTo>
                    <a:close/>
                    <a:moveTo>
                      <a:pt x="239" y="124"/>
                    </a:moveTo>
                    <a:lnTo>
                      <a:pt x="44" y="58"/>
                    </a:lnTo>
                    <a:lnTo>
                      <a:pt x="33" y="44"/>
                    </a:lnTo>
                    <a:lnTo>
                      <a:pt x="22" y="30"/>
                    </a:lnTo>
                    <a:lnTo>
                      <a:pt x="10" y="14"/>
                    </a:lnTo>
                    <a:lnTo>
                      <a:pt x="0" y="0"/>
                    </a:lnTo>
                    <a:lnTo>
                      <a:pt x="183" y="61"/>
                    </a:lnTo>
                    <a:lnTo>
                      <a:pt x="196" y="77"/>
                    </a:lnTo>
                    <a:lnTo>
                      <a:pt x="210" y="93"/>
                    </a:lnTo>
                    <a:lnTo>
                      <a:pt x="224" y="108"/>
                    </a:lnTo>
                    <a:lnTo>
                      <a:pt x="239" y="124"/>
                    </a:lnTo>
                    <a:close/>
                  </a:path>
                </a:pathLst>
              </a:custGeom>
              <a:solidFill>
                <a:srgbClr val="5276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301"/>
              <p:cNvSpPr>
                <a:spLocks noEditPoints="1"/>
              </p:cNvSpPr>
              <p:nvPr/>
            </p:nvSpPr>
            <p:spPr bwMode="auto">
              <a:xfrm>
                <a:off x="1211" y="2779"/>
                <a:ext cx="164" cy="59"/>
              </a:xfrm>
              <a:custGeom>
                <a:avLst/>
                <a:gdLst>
                  <a:gd name="T0" fmla="*/ 1099 w 1151"/>
                  <a:gd name="T1" fmla="*/ 416 h 416"/>
                  <a:gd name="T2" fmla="*/ 1044 w 1151"/>
                  <a:gd name="T3" fmla="*/ 397 h 416"/>
                  <a:gd name="T4" fmla="*/ 1057 w 1151"/>
                  <a:gd name="T5" fmla="*/ 392 h 416"/>
                  <a:gd name="T6" fmla="*/ 1069 w 1151"/>
                  <a:gd name="T7" fmla="*/ 385 h 416"/>
                  <a:gd name="T8" fmla="*/ 1081 w 1151"/>
                  <a:gd name="T9" fmla="*/ 378 h 416"/>
                  <a:gd name="T10" fmla="*/ 1094 w 1151"/>
                  <a:gd name="T11" fmla="*/ 372 h 416"/>
                  <a:gd name="T12" fmla="*/ 1151 w 1151"/>
                  <a:gd name="T13" fmla="*/ 391 h 416"/>
                  <a:gd name="T14" fmla="*/ 1138 w 1151"/>
                  <a:gd name="T15" fmla="*/ 397 h 416"/>
                  <a:gd name="T16" fmla="*/ 1126 w 1151"/>
                  <a:gd name="T17" fmla="*/ 404 h 416"/>
                  <a:gd name="T18" fmla="*/ 1113 w 1151"/>
                  <a:gd name="T19" fmla="*/ 410 h 416"/>
                  <a:gd name="T20" fmla="*/ 1099 w 1151"/>
                  <a:gd name="T21" fmla="*/ 416 h 416"/>
                  <a:gd name="T22" fmla="*/ 230 w 1151"/>
                  <a:gd name="T23" fmla="*/ 121 h 416"/>
                  <a:gd name="T24" fmla="*/ 42 w 1151"/>
                  <a:gd name="T25" fmla="*/ 57 h 416"/>
                  <a:gd name="T26" fmla="*/ 30 w 1151"/>
                  <a:gd name="T27" fmla="*/ 42 h 416"/>
                  <a:gd name="T28" fmla="*/ 20 w 1151"/>
                  <a:gd name="T29" fmla="*/ 29 h 416"/>
                  <a:gd name="T30" fmla="*/ 10 w 1151"/>
                  <a:gd name="T31" fmla="*/ 14 h 416"/>
                  <a:gd name="T32" fmla="*/ 0 w 1151"/>
                  <a:gd name="T33" fmla="*/ 0 h 416"/>
                  <a:gd name="T34" fmla="*/ 178 w 1151"/>
                  <a:gd name="T35" fmla="*/ 60 h 416"/>
                  <a:gd name="T36" fmla="*/ 190 w 1151"/>
                  <a:gd name="T37" fmla="*/ 75 h 416"/>
                  <a:gd name="T38" fmla="*/ 203 w 1151"/>
                  <a:gd name="T39" fmla="*/ 91 h 416"/>
                  <a:gd name="T40" fmla="*/ 216 w 1151"/>
                  <a:gd name="T41" fmla="*/ 105 h 416"/>
                  <a:gd name="T42" fmla="*/ 230 w 1151"/>
                  <a:gd name="T43" fmla="*/ 12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1" h="416">
                    <a:moveTo>
                      <a:pt x="1099" y="416"/>
                    </a:moveTo>
                    <a:lnTo>
                      <a:pt x="1044" y="397"/>
                    </a:lnTo>
                    <a:lnTo>
                      <a:pt x="1057" y="392"/>
                    </a:lnTo>
                    <a:lnTo>
                      <a:pt x="1069" y="385"/>
                    </a:lnTo>
                    <a:lnTo>
                      <a:pt x="1081" y="378"/>
                    </a:lnTo>
                    <a:lnTo>
                      <a:pt x="1094" y="372"/>
                    </a:lnTo>
                    <a:lnTo>
                      <a:pt x="1151" y="391"/>
                    </a:lnTo>
                    <a:lnTo>
                      <a:pt x="1138" y="397"/>
                    </a:lnTo>
                    <a:lnTo>
                      <a:pt x="1126" y="404"/>
                    </a:lnTo>
                    <a:lnTo>
                      <a:pt x="1113" y="410"/>
                    </a:lnTo>
                    <a:lnTo>
                      <a:pt x="1099" y="416"/>
                    </a:lnTo>
                    <a:close/>
                    <a:moveTo>
                      <a:pt x="230" y="121"/>
                    </a:moveTo>
                    <a:lnTo>
                      <a:pt x="42" y="57"/>
                    </a:lnTo>
                    <a:lnTo>
                      <a:pt x="30" y="42"/>
                    </a:lnTo>
                    <a:lnTo>
                      <a:pt x="20" y="29"/>
                    </a:lnTo>
                    <a:lnTo>
                      <a:pt x="10" y="14"/>
                    </a:lnTo>
                    <a:lnTo>
                      <a:pt x="0" y="0"/>
                    </a:lnTo>
                    <a:lnTo>
                      <a:pt x="178" y="60"/>
                    </a:lnTo>
                    <a:lnTo>
                      <a:pt x="190" y="75"/>
                    </a:lnTo>
                    <a:lnTo>
                      <a:pt x="203" y="91"/>
                    </a:lnTo>
                    <a:lnTo>
                      <a:pt x="216" y="105"/>
                    </a:lnTo>
                    <a:lnTo>
                      <a:pt x="230" y="121"/>
                    </a:lnTo>
                    <a:close/>
                  </a:path>
                </a:pathLst>
              </a:custGeom>
              <a:solidFill>
                <a:srgbClr val="48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302"/>
              <p:cNvSpPr>
                <a:spLocks noEditPoints="1"/>
              </p:cNvSpPr>
              <p:nvPr/>
            </p:nvSpPr>
            <p:spPr bwMode="auto">
              <a:xfrm>
                <a:off x="1208" y="2775"/>
                <a:ext cx="170" cy="61"/>
              </a:xfrm>
              <a:custGeom>
                <a:avLst/>
                <a:gdLst>
                  <a:gd name="T0" fmla="*/ 1144 w 1192"/>
                  <a:gd name="T1" fmla="*/ 432 h 432"/>
                  <a:gd name="T2" fmla="*/ 1088 w 1192"/>
                  <a:gd name="T3" fmla="*/ 413 h 432"/>
                  <a:gd name="T4" fmla="*/ 1099 w 1192"/>
                  <a:gd name="T5" fmla="*/ 406 h 432"/>
                  <a:gd name="T6" fmla="*/ 1110 w 1192"/>
                  <a:gd name="T7" fmla="*/ 400 h 432"/>
                  <a:gd name="T8" fmla="*/ 1123 w 1192"/>
                  <a:gd name="T9" fmla="*/ 393 h 432"/>
                  <a:gd name="T10" fmla="*/ 1134 w 1192"/>
                  <a:gd name="T11" fmla="*/ 385 h 432"/>
                  <a:gd name="T12" fmla="*/ 1192 w 1192"/>
                  <a:gd name="T13" fmla="*/ 405 h 432"/>
                  <a:gd name="T14" fmla="*/ 1181 w 1192"/>
                  <a:gd name="T15" fmla="*/ 412 h 432"/>
                  <a:gd name="T16" fmla="*/ 1169 w 1192"/>
                  <a:gd name="T17" fmla="*/ 419 h 432"/>
                  <a:gd name="T18" fmla="*/ 1156 w 1192"/>
                  <a:gd name="T19" fmla="*/ 425 h 432"/>
                  <a:gd name="T20" fmla="*/ 1144 w 1192"/>
                  <a:gd name="T21" fmla="*/ 432 h 432"/>
                  <a:gd name="T22" fmla="*/ 221 w 1192"/>
                  <a:gd name="T23" fmla="*/ 117 h 432"/>
                  <a:gd name="T24" fmla="*/ 38 w 1192"/>
                  <a:gd name="T25" fmla="*/ 56 h 432"/>
                  <a:gd name="T26" fmla="*/ 28 w 1192"/>
                  <a:gd name="T27" fmla="*/ 42 h 432"/>
                  <a:gd name="T28" fmla="*/ 19 w 1192"/>
                  <a:gd name="T29" fmla="*/ 28 h 432"/>
                  <a:gd name="T30" fmla="*/ 9 w 1192"/>
                  <a:gd name="T31" fmla="*/ 14 h 432"/>
                  <a:gd name="T32" fmla="*/ 0 w 1192"/>
                  <a:gd name="T33" fmla="*/ 0 h 432"/>
                  <a:gd name="T34" fmla="*/ 173 w 1192"/>
                  <a:gd name="T35" fmla="*/ 58 h 432"/>
                  <a:gd name="T36" fmla="*/ 184 w 1192"/>
                  <a:gd name="T37" fmla="*/ 73 h 432"/>
                  <a:gd name="T38" fmla="*/ 196 w 1192"/>
                  <a:gd name="T39" fmla="*/ 88 h 432"/>
                  <a:gd name="T40" fmla="*/ 208 w 1192"/>
                  <a:gd name="T41" fmla="*/ 103 h 432"/>
                  <a:gd name="T42" fmla="*/ 221 w 1192"/>
                  <a:gd name="T43" fmla="*/ 117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432">
                    <a:moveTo>
                      <a:pt x="1144" y="432"/>
                    </a:moveTo>
                    <a:lnTo>
                      <a:pt x="1088" y="413"/>
                    </a:lnTo>
                    <a:lnTo>
                      <a:pt x="1099" y="406"/>
                    </a:lnTo>
                    <a:lnTo>
                      <a:pt x="1110" y="400"/>
                    </a:lnTo>
                    <a:lnTo>
                      <a:pt x="1123" y="393"/>
                    </a:lnTo>
                    <a:lnTo>
                      <a:pt x="1134" y="385"/>
                    </a:lnTo>
                    <a:lnTo>
                      <a:pt x="1192" y="405"/>
                    </a:lnTo>
                    <a:lnTo>
                      <a:pt x="1181" y="412"/>
                    </a:lnTo>
                    <a:lnTo>
                      <a:pt x="1169" y="419"/>
                    </a:lnTo>
                    <a:lnTo>
                      <a:pt x="1156" y="425"/>
                    </a:lnTo>
                    <a:lnTo>
                      <a:pt x="1144" y="432"/>
                    </a:lnTo>
                    <a:close/>
                    <a:moveTo>
                      <a:pt x="221" y="117"/>
                    </a:moveTo>
                    <a:lnTo>
                      <a:pt x="38" y="56"/>
                    </a:lnTo>
                    <a:lnTo>
                      <a:pt x="28" y="42"/>
                    </a:lnTo>
                    <a:lnTo>
                      <a:pt x="19" y="28"/>
                    </a:lnTo>
                    <a:lnTo>
                      <a:pt x="9" y="14"/>
                    </a:lnTo>
                    <a:lnTo>
                      <a:pt x="0" y="0"/>
                    </a:lnTo>
                    <a:lnTo>
                      <a:pt x="173" y="58"/>
                    </a:lnTo>
                    <a:lnTo>
                      <a:pt x="184" y="73"/>
                    </a:lnTo>
                    <a:lnTo>
                      <a:pt x="196" y="88"/>
                    </a:lnTo>
                    <a:lnTo>
                      <a:pt x="208" y="103"/>
                    </a:lnTo>
                    <a:lnTo>
                      <a:pt x="221" y="117"/>
                    </a:lnTo>
                    <a:close/>
                  </a:path>
                </a:pathLst>
              </a:custGeom>
              <a:solidFill>
                <a:srgbClr val="3E6C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303"/>
              <p:cNvSpPr>
                <a:spLocks noEditPoints="1"/>
              </p:cNvSpPr>
              <p:nvPr/>
            </p:nvSpPr>
            <p:spPr bwMode="auto">
              <a:xfrm>
                <a:off x="1206" y="2771"/>
                <a:ext cx="175" cy="64"/>
              </a:xfrm>
              <a:custGeom>
                <a:avLst/>
                <a:gdLst>
                  <a:gd name="T0" fmla="*/ 1186 w 1230"/>
                  <a:gd name="T1" fmla="*/ 446 h 446"/>
                  <a:gd name="T2" fmla="*/ 1129 w 1230"/>
                  <a:gd name="T3" fmla="*/ 427 h 446"/>
                  <a:gd name="T4" fmla="*/ 1140 w 1230"/>
                  <a:gd name="T5" fmla="*/ 420 h 446"/>
                  <a:gd name="T6" fmla="*/ 1150 w 1230"/>
                  <a:gd name="T7" fmla="*/ 413 h 446"/>
                  <a:gd name="T8" fmla="*/ 1161 w 1230"/>
                  <a:gd name="T9" fmla="*/ 405 h 446"/>
                  <a:gd name="T10" fmla="*/ 1171 w 1230"/>
                  <a:gd name="T11" fmla="*/ 398 h 446"/>
                  <a:gd name="T12" fmla="*/ 1230 w 1230"/>
                  <a:gd name="T13" fmla="*/ 418 h 446"/>
                  <a:gd name="T14" fmla="*/ 1220 w 1230"/>
                  <a:gd name="T15" fmla="*/ 426 h 446"/>
                  <a:gd name="T16" fmla="*/ 1209 w 1230"/>
                  <a:gd name="T17" fmla="*/ 432 h 446"/>
                  <a:gd name="T18" fmla="*/ 1198 w 1230"/>
                  <a:gd name="T19" fmla="*/ 439 h 446"/>
                  <a:gd name="T20" fmla="*/ 1186 w 1230"/>
                  <a:gd name="T21" fmla="*/ 446 h 446"/>
                  <a:gd name="T22" fmla="*/ 213 w 1230"/>
                  <a:gd name="T23" fmla="*/ 115 h 446"/>
                  <a:gd name="T24" fmla="*/ 35 w 1230"/>
                  <a:gd name="T25" fmla="*/ 55 h 446"/>
                  <a:gd name="T26" fmla="*/ 26 w 1230"/>
                  <a:gd name="T27" fmla="*/ 41 h 446"/>
                  <a:gd name="T28" fmla="*/ 17 w 1230"/>
                  <a:gd name="T29" fmla="*/ 28 h 446"/>
                  <a:gd name="T30" fmla="*/ 9 w 1230"/>
                  <a:gd name="T31" fmla="*/ 13 h 446"/>
                  <a:gd name="T32" fmla="*/ 0 w 1230"/>
                  <a:gd name="T33" fmla="*/ 0 h 446"/>
                  <a:gd name="T34" fmla="*/ 167 w 1230"/>
                  <a:gd name="T35" fmla="*/ 56 h 446"/>
                  <a:gd name="T36" fmla="*/ 178 w 1230"/>
                  <a:gd name="T37" fmla="*/ 71 h 446"/>
                  <a:gd name="T38" fmla="*/ 190 w 1230"/>
                  <a:gd name="T39" fmla="*/ 85 h 446"/>
                  <a:gd name="T40" fmla="*/ 201 w 1230"/>
                  <a:gd name="T41" fmla="*/ 100 h 446"/>
                  <a:gd name="T42" fmla="*/ 213 w 1230"/>
                  <a:gd name="T43" fmla="*/ 11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0" h="446">
                    <a:moveTo>
                      <a:pt x="1186" y="446"/>
                    </a:moveTo>
                    <a:lnTo>
                      <a:pt x="1129" y="427"/>
                    </a:lnTo>
                    <a:lnTo>
                      <a:pt x="1140" y="420"/>
                    </a:lnTo>
                    <a:lnTo>
                      <a:pt x="1150" y="413"/>
                    </a:lnTo>
                    <a:lnTo>
                      <a:pt x="1161" y="405"/>
                    </a:lnTo>
                    <a:lnTo>
                      <a:pt x="1171" y="398"/>
                    </a:lnTo>
                    <a:lnTo>
                      <a:pt x="1230" y="418"/>
                    </a:lnTo>
                    <a:lnTo>
                      <a:pt x="1220" y="426"/>
                    </a:lnTo>
                    <a:lnTo>
                      <a:pt x="1209" y="432"/>
                    </a:lnTo>
                    <a:lnTo>
                      <a:pt x="1198" y="439"/>
                    </a:lnTo>
                    <a:lnTo>
                      <a:pt x="1186" y="446"/>
                    </a:lnTo>
                    <a:close/>
                    <a:moveTo>
                      <a:pt x="213" y="115"/>
                    </a:moveTo>
                    <a:lnTo>
                      <a:pt x="35" y="55"/>
                    </a:lnTo>
                    <a:lnTo>
                      <a:pt x="26" y="41"/>
                    </a:lnTo>
                    <a:lnTo>
                      <a:pt x="17" y="28"/>
                    </a:lnTo>
                    <a:lnTo>
                      <a:pt x="9" y="13"/>
                    </a:lnTo>
                    <a:lnTo>
                      <a:pt x="0" y="0"/>
                    </a:lnTo>
                    <a:lnTo>
                      <a:pt x="167" y="56"/>
                    </a:lnTo>
                    <a:lnTo>
                      <a:pt x="178" y="71"/>
                    </a:lnTo>
                    <a:lnTo>
                      <a:pt x="190" y="85"/>
                    </a:lnTo>
                    <a:lnTo>
                      <a:pt x="201" y="100"/>
                    </a:lnTo>
                    <a:lnTo>
                      <a:pt x="213" y="115"/>
                    </a:lnTo>
                    <a:close/>
                  </a:path>
                </a:pathLst>
              </a:custGeom>
              <a:solidFill>
                <a:srgbClr val="3368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304"/>
              <p:cNvSpPr>
                <a:spLocks noEditPoints="1"/>
              </p:cNvSpPr>
              <p:nvPr/>
            </p:nvSpPr>
            <p:spPr bwMode="auto">
              <a:xfrm>
                <a:off x="1203" y="2767"/>
                <a:ext cx="181" cy="66"/>
              </a:xfrm>
              <a:custGeom>
                <a:avLst/>
                <a:gdLst>
                  <a:gd name="T0" fmla="*/ 1224 w 1265"/>
                  <a:gd name="T1" fmla="*/ 459 h 459"/>
                  <a:gd name="T2" fmla="*/ 1166 w 1265"/>
                  <a:gd name="T3" fmla="*/ 439 h 459"/>
                  <a:gd name="T4" fmla="*/ 1176 w 1265"/>
                  <a:gd name="T5" fmla="*/ 432 h 459"/>
                  <a:gd name="T6" fmla="*/ 1186 w 1265"/>
                  <a:gd name="T7" fmla="*/ 426 h 459"/>
                  <a:gd name="T8" fmla="*/ 1195 w 1265"/>
                  <a:gd name="T9" fmla="*/ 418 h 459"/>
                  <a:gd name="T10" fmla="*/ 1205 w 1265"/>
                  <a:gd name="T11" fmla="*/ 410 h 459"/>
                  <a:gd name="T12" fmla="*/ 1265 w 1265"/>
                  <a:gd name="T13" fmla="*/ 430 h 459"/>
                  <a:gd name="T14" fmla="*/ 1255 w 1265"/>
                  <a:gd name="T15" fmla="*/ 438 h 459"/>
                  <a:gd name="T16" fmla="*/ 1245 w 1265"/>
                  <a:gd name="T17" fmla="*/ 445 h 459"/>
                  <a:gd name="T18" fmla="*/ 1235 w 1265"/>
                  <a:gd name="T19" fmla="*/ 453 h 459"/>
                  <a:gd name="T20" fmla="*/ 1224 w 1265"/>
                  <a:gd name="T21" fmla="*/ 459 h 459"/>
                  <a:gd name="T22" fmla="*/ 205 w 1265"/>
                  <a:gd name="T23" fmla="*/ 112 h 459"/>
                  <a:gd name="T24" fmla="*/ 32 w 1265"/>
                  <a:gd name="T25" fmla="*/ 54 h 459"/>
                  <a:gd name="T26" fmla="*/ 23 w 1265"/>
                  <a:gd name="T27" fmla="*/ 40 h 459"/>
                  <a:gd name="T28" fmla="*/ 15 w 1265"/>
                  <a:gd name="T29" fmla="*/ 27 h 459"/>
                  <a:gd name="T30" fmla="*/ 8 w 1265"/>
                  <a:gd name="T31" fmla="*/ 14 h 459"/>
                  <a:gd name="T32" fmla="*/ 0 w 1265"/>
                  <a:gd name="T33" fmla="*/ 0 h 459"/>
                  <a:gd name="T34" fmla="*/ 162 w 1265"/>
                  <a:gd name="T35" fmla="*/ 55 h 459"/>
                  <a:gd name="T36" fmla="*/ 172 w 1265"/>
                  <a:gd name="T37" fmla="*/ 68 h 459"/>
                  <a:gd name="T38" fmla="*/ 182 w 1265"/>
                  <a:gd name="T39" fmla="*/ 83 h 459"/>
                  <a:gd name="T40" fmla="*/ 193 w 1265"/>
                  <a:gd name="T41" fmla="*/ 98 h 459"/>
                  <a:gd name="T42" fmla="*/ 205 w 1265"/>
                  <a:gd name="T43" fmla="*/ 11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459">
                    <a:moveTo>
                      <a:pt x="1224" y="459"/>
                    </a:moveTo>
                    <a:lnTo>
                      <a:pt x="1166" y="439"/>
                    </a:lnTo>
                    <a:lnTo>
                      <a:pt x="1176" y="432"/>
                    </a:lnTo>
                    <a:lnTo>
                      <a:pt x="1186" y="426"/>
                    </a:lnTo>
                    <a:lnTo>
                      <a:pt x="1195" y="418"/>
                    </a:lnTo>
                    <a:lnTo>
                      <a:pt x="1205" y="410"/>
                    </a:lnTo>
                    <a:lnTo>
                      <a:pt x="1265" y="430"/>
                    </a:lnTo>
                    <a:lnTo>
                      <a:pt x="1255" y="438"/>
                    </a:lnTo>
                    <a:lnTo>
                      <a:pt x="1245" y="445"/>
                    </a:lnTo>
                    <a:lnTo>
                      <a:pt x="1235" y="453"/>
                    </a:lnTo>
                    <a:lnTo>
                      <a:pt x="1224" y="459"/>
                    </a:lnTo>
                    <a:close/>
                    <a:moveTo>
                      <a:pt x="205" y="112"/>
                    </a:moveTo>
                    <a:lnTo>
                      <a:pt x="32" y="54"/>
                    </a:lnTo>
                    <a:lnTo>
                      <a:pt x="23" y="40"/>
                    </a:lnTo>
                    <a:lnTo>
                      <a:pt x="15" y="27"/>
                    </a:lnTo>
                    <a:lnTo>
                      <a:pt x="8" y="14"/>
                    </a:lnTo>
                    <a:lnTo>
                      <a:pt x="0" y="0"/>
                    </a:lnTo>
                    <a:lnTo>
                      <a:pt x="162" y="55"/>
                    </a:lnTo>
                    <a:lnTo>
                      <a:pt x="172" y="68"/>
                    </a:lnTo>
                    <a:lnTo>
                      <a:pt x="182" y="83"/>
                    </a:lnTo>
                    <a:lnTo>
                      <a:pt x="193" y="98"/>
                    </a:lnTo>
                    <a:lnTo>
                      <a:pt x="205" y="11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305"/>
              <p:cNvSpPr>
                <a:spLocks noEditPoints="1"/>
              </p:cNvSpPr>
              <p:nvPr/>
            </p:nvSpPr>
            <p:spPr bwMode="auto">
              <a:xfrm>
                <a:off x="1201" y="2763"/>
                <a:ext cx="186" cy="68"/>
              </a:xfrm>
              <a:custGeom>
                <a:avLst/>
                <a:gdLst>
                  <a:gd name="T0" fmla="*/ 1260 w 1298"/>
                  <a:gd name="T1" fmla="*/ 472 h 472"/>
                  <a:gd name="T2" fmla="*/ 1201 w 1298"/>
                  <a:gd name="T3" fmla="*/ 452 h 472"/>
                  <a:gd name="T4" fmla="*/ 1210 w 1298"/>
                  <a:gd name="T5" fmla="*/ 445 h 472"/>
                  <a:gd name="T6" fmla="*/ 1219 w 1298"/>
                  <a:gd name="T7" fmla="*/ 437 h 472"/>
                  <a:gd name="T8" fmla="*/ 1228 w 1298"/>
                  <a:gd name="T9" fmla="*/ 429 h 472"/>
                  <a:gd name="T10" fmla="*/ 1237 w 1298"/>
                  <a:gd name="T11" fmla="*/ 420 h 472"/>
                  <a:gd name="T12" fmla="*/ 1298 w 1298"/>
                  <a:gd name="T13" fmla="*/ 441 h 472"/>
                  <a:gd name="T14" fmla="*/ 1289 w 1298"/>
                  <a:gd name="T15" fmla="*/ 449 h 472"/>
                  <a:gd name="T16" fmla="*/ 1280 w 1298"/>
                  <a:gd name="T17" fmla="*/ 457 h 472"/>
                  <a:gd name="T18" fmla="*/ 1270 w 1298"/>
                  <a:gd name="T19" fmla="*/ 465 h 472"/>
                  <a:gd name="T20" fmla="*/ 1260 w 1298"/>
                  <a:gd name="T21" fmla="*/ 472 h 472"/>
                  <a:gd name="T22" fmla="*/ 197 w 1298"/>
                  <a:gd name="T23" fmla="*/ 110 h 472"/>
                  <a:gd name="T24" fmla="*/ 30 w 1298"/>
                  <a:gd name="T25" fmla="*/ 54 h 472"/>
                  <a:gd name="T26" fmla="*/ 23 w 1298"/>
                  <a:gd name="T27" fmla="*/ 41 h 472"/>
                  <a:gd name="T28" fmla="*/ 15 w 1298"/>
                  <a:gd name="T29" fmla="*/ 27 h 472"/>
                  <a:gd name="T30" fmla="*/ 8 w 1298"/>
                  <a:gd name="T31" fmla="*/ 14 h 472"/>
                  <a:gd name="T32" fmla="*/ 0 w 1298"/>
                  <a:gd name="T33" fmla="*/ 0 h 472"/>
                  <a:gd name="T34" fmla="*/ 157 w 1298"/>
                  <a:gd name="T35" fmla="*/ 54 h 472"/>
                  <a:gd name="T36" fmla="*/ 167 w 1298"/>
                  <a:gd name="T37" fmla="*/ 67 h 472"/>
                  <a:gd name="T38" fmla="*/ 176 w 1298"/>
                  <a:gd name="T39" fmla="*/ 81 h 472"/>
                  <a:gd name="T40" fmla="*/ 187 w 1298"/>
                  <a:gd name="T41" fmla="*/ 95 h 472"/>
                  <a:gd name="T42" fmla="*/ 197 w 1298"/>
                  <a:gd name="T43" fmla="*/ 11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98" h="472">
                    <a:moveTo>
                      <a:pt x="1260" y="472"/>
                    </a:moveTo>
                    <a:lnTo>
                      <a:pt x="1201" y="452"/>
                    </a:lnTo>
                    <a:lnTo>
                      <a:pt x="1210" y="445"/>
                    </a:lnTo>
                    <a:lnTo>
                      <a:pt x="1219" y="437"/>
                    </a:lnTo>
                    <a:lnTo>
                      <a:pt x="1228" y="429"/>
                    </a:lnTo>
                    <a:lnTo>
                      <a:pt x="1237" y="420"/>
                    </a:lnTo>
                    <a:lnTo>
                      <a:pt x="1298" y="441"/>
                    </a:lnTo>
                    <a:lnTo>
                      <a:pt x="1289" y="449"/>
                    </a:lnTo>
                    <a:lnTo>
                      <a:pt x="1280" y="457"/>
                    </a:lnTo>
                    <a:lnTo>
                      <a:pt x="1270" y="465"/>
                    </a:lnTo>
                    <a:lnTo>
                      <a:pt x="1260" y="472"/>
                    </a:lnTo>
                    <a:close/>
                    <a:moveTo>
                      <a:pt x="197" y="110"/>
                    </a:moveTo>
                    <a:lnTo>
                      <a:pt x="30" y="54"/>
                    </a:lnTo>
                    <a:lnTo>
                      <a:pt x="23" y="41"/>
                    </a:lnTo>
                    <a:lnTo>
                      <a:pt x="15" y="27"/>
                    </a:lnTo>
                    <a:lnTo>
                      <a:pt x="8" y="14"/>
                    </a:lnTo>
                    <a:lnTo>
                      <a:pt x="0" y="0"/>
                    </a:lnTo>
                    <a:lnTo>
                      <a:pt x="157" y="54"/>
                    </a:lnTo>
                    <a:lnTo>
                      <a:pt x="167" y="67"/>
                    </a:lnTo>
                    <a:lnTo>
                      <a:pt x="176" y="81"/>
                    </a:lnTo>
                    <a:lnTo>
                      <a:pt x="187" y="95"/>
                    </a:lnTo>
                    <a:lnTo>
                      <a:pt x="197" y="11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306"/>
              <p:cNvSpPr>
                <a:spLocks noEditPoints="1"/>
              </p:cNvSpPr>
              <p:nvPr/>
            </p:nvSpPr>
            <p:spPr bwMode="auto">
              <a:xfrm>
                <a:off x="1199" y="2759"/>
                <a:ext cx="190" cy="69"/>
              </a:xfrm>
              <a:custGeom>
                <a:avLst/>
                <a:gdLst>
                  <a:gd name="T0" fmla="*/ 1293 w 1328"/>
                  <a:gd name="T1" fmla="*/ 483 h 483"/>
                  <a:gd name="T2" fmla="*/ 1233 w 1328"/>
                  <a:gd name="T3" fmla="*/ 463 h 483"/>
                  <a:gd name="T4" fmla="*/ 1250 w 1328"/>
                  <a:gd name="T5" fmla="*/ 447 h 483"/>
                  <a:gd name="T6" fmla="*/ 1266 w 1328"/>
                  <a:gd name="T7" fmla="*/ 430 h 483"/>
                  <a:gd name="T8" fmla="*/ 1328 w 1328"/>
                  <a:gd name="T9" fmla="*/ 452 h 483"/>
                  <a:gd name="T10" fmla="*/ 1320 w 1328"/>
                  <a:gd name="T11" fmla="*/ 460 h 483"/>
                  <a:gd name="T12" fmla="*/ 1311 w 1328"/>
                  <a:gd name="T13" fmla="*/ 467 h 483"/>
                  <a:gd name="T14" fmla="*/ 1302 w 1328"/>
                  <a:gd name="T15" fmla="*/ 475 h 483"/>
                  <a:gd name="T16" fmla="*/ 1293 w 1328"/>
                  <a:gd name="T17" fmla="*/ 483 h 483"/>
                  <a:gd name="T18" fmla="*/ 190 w 1328"/>
                  <a:gd name="T19" fmla="*/ 108 h 483"/>
                  <a:gd name="T20" fmla="*/ 28 w 1328"/>
                  <a:gd name="T21" fmla="*/ 53 h 483"/>
                  <a:gd name="T22" fmla="*/ 21 w 1328"/>
                  <a:gd name="T23" fmla="*/ 40 h 483"/>
                  <a:gd name="T24" fmla="*/ 13 w 1328"/>
                  <a:gd name="T25" fmla="*/ 27 h 483"/>
                  <a:gd name="T26" fmla="*/ 6 w 1328"/>
                  <a:gd name="T27" fmla="*/ 14 h 483"/>
                  <a:gd name="T28" fmla="*/ 0 w 1328"/>
                  <a:gd name="T29" fmla="*/ 0 h 483"/>
                  <a:gd name="T30" fmla="*/ 152 w 1328"/>
                  <a:gd name="T31" fmla="*/ 52 h 483"/>
                  <a:gd name="T32" fmla="*/ 161 w 1328"/>
                  <a:gd name="T33" fmla="*/ 65 h 483"/>
                  <a:gd name="T34" fmla="*/ 170 w 1328"/>
                  <a:gd name="T35" fmla="*/ 79 h 483"/>
                  <a:gd name="T36" fmla="*/ 180 w 1328"/>
                  <a:gd name="T37" fmla="*/ 93 h 483"/>
                  <a:gd name="T38" fmla="*/ 190 w 1328"/>
                  <a:gd name="T39" fmla="*/ 10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8" h="483">
                    <a:moveTo>
                      <a:pt x="1293" y="483"/>
                    </a:moveTo>
                    <a:lnTo>
                      <a:pt x="1233" y="463"/>
                    </a:lnTo>
                    <a:lnTo>
                      <a:pt x="1250" y="447"/>
                    </a:lnTo>
                    <a:lnTo>
                      <a:pt x="1266" y="430"/>
                    </a:lnTo>
                    <a:lnTo>
                      <a:pt x="1328" y="452"/>
                    </a:lnTo>
                    <a:lnTo>
                      <a:pt x="1320" y="460"/>
                    </a:lnTo>
                    <a:lnTo>
                      <a:pt x="1311" y="467"/>
                    </a:lnTo>
                    <a:lnTo>
                      <a:pt x="1302" y="475"/>
                    </a:lnTo>
                    <a:lnTo>
                      <a:pt x="1293" y="483"/>
                    </a:lnTo>
                    <a:close/>
                    <a:moveTo>
                      <a:pt x="190" y="108"/>
                    </a:moveTo>
                    <a:lnTo>
                      <a:pt x="28" y="53"/>
                    </a:lnTo>
                    <a:lnTo>
                      <a:pt x="21" y="40"/>
                    </a:lnTo>
                    <a:lnTo>
                      <a:pt x="13" y="27"/>
                    </a:lnTo>
                    <a:lnTo>
                      <a:pt x="6" y="14"/>
                    </a:lnTo>
                    <a:lnTo>
                      <a:pt x="0" y="0"/>
                    </a:lnTo>
                    <a:lnTo>
                      <a:pt x="152" y="52"/>
                    </a:lnTo>
                    <a:lnTo>
                      <a:pt x="161" y="65"/>
                    </a:lnTo>
                    <a:lnTo>
                      <a:pt x="170" y="79"/>
                    </a:lnTo>
                    <a:lnTo>
                      <a:pt x="180" y="93"/>
                    </a:lnTo>
                    <a:lnTo>
                      <a:pt x="190" y="10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307"/>
              <p:cNvSpPr>
                <a:spLocks noEditPoints="1"/>
              </p:cNvSpPr>
              <p:nvPr/>
            </p:nvSpPr>
            <p:spPr bwMode="auto">
              <a:xfrm>
                <a:off x="1197" y="2756"/>
                <a:ext cx="194" cy="70"/>
              </a:xfrm>
              <a:custGeom>
                <a:avLst/>
                <a:gdLst>
                  <a:gd name="T0" fmla="*/ 1325 w 1358"/>
                  <a:gd name="T1" fmla="*/ 492 h 492"/>
                  <a:gd name="T2" fmla="*/ 1264 w 1358"/>
                  <a:gd name="T3" fmla="*/ 471 h 492"/>
                  <a:gd name="T4" fmla="*/ 1280 w 1358"/>
                  <a:gd name="T5" fmla="*/ 455 h 492"/>
                  <a:gd name="T6" fmla="*/ 1294 w 1358"/>
                  <a:gd name="T7" fmla="*/ 439 h 492"/>
                  <a:gd name="T8" fmla="*/ 1358 w 1358"/>
                  <a:gd name="T9" fmla="*/ 461 h 492"/>
                  <a:gd name="T10" fmla="*/ 1342 w 1358"/>
                  <a:gd name="T11" fmla="*/ 477 h 492"/>
                  <a:gd name="T12" fmla="*/ 1325 w 1358"/>
                  <a:gd name="T13" fmla="*/ 492 h 492"/>
                  <a:gd name="T14" fmla="*/ 184 w 1358"/>
                  <a:gd name="T15" fmla="*/ 105 h 492"/>
                  <a:gd name="T16" fmla="*/ 27 w 1358"/>
                  <a:gd name="T17" fmla="*/ 51 h 492"/>
                  <a:gd name="T18" fmla="*/ 22 w 1358"/>
                  <a:gd name="T19" fmla="*/ 41 h 492"/>
                  <a:gd name="T20" fmla="*/ 16 w 1358"/>
                  <a:gd name="T21" fmla="*/ 30 h 492"/>
                  <a:gd name="T22" fmla="*/ 10 w 1358"/>
                  <a:gd name="T23" fmla="*/ 20 h 492"/>
                  <a:gd name="T24" fmla="*/ 5 w 1358"/>
                  <a:gd name="T25" fmla="*/ 9 h 492"/>
                  <a:gd name="T26" fmla="*/ 3 w 1358"/>
                  <a:gd name="T27" fmla="*/ 4 h 492"/>
                  <a:gd name="T28" fmla="*/ 0 w 1358"/>
                  <a:gd name="T29" fmla="*/ 0 h 492"/>
                  <a:gd name="T30" fmla="*/ 148 w 1358"/>
                  <a:gd name="T31" fmla="*/ 49 h 492"/>
                  <a:gd name="T32" fmla="*/ 156 w 1358"/>
                  <a:gd name="T33" fmla="*/ 62 h 492"/>
                  <a:gd name="T34" fmla="*/ 165 w 1358"/>
                  <a:gd name="T35" fmla="*/ 76 h 492"/>
                  <a:gd name="T36" fmla="*/ 174 w 1358"/>
                  <a:gd name="T37" fmla="*/ 90 h 492"/>
                  <a:gd name="T38" fmla="*/ 184 w 1358"/>
                  <a:gd name="T39" fmla="*/ 10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8" h="492">
                    <a:moveTo>
                      <a:pt x="1325" y="492"/>
                    </a:moveTo>
                    <a:lnTo>
                      <a:pt x="1264" y="471"/>
                    </a:lnTo>
                    <a:lnTo>
                      <a:pt x="1280" y="455"/>
                    </a:lnTo>
                    <a:lnTo>
                      <a:pt x="1294" y="439"/>
                    </a:lnTo>
                    <a:lnTo>
                      <a:pt x="1358" y="461"/>
                    </a:lnTo>
                    <a:lnTo>
                      <a:pt x="1342" y="477"/>
                    </a:lnTo>
                    <a:lnTo>
                      <a:pt x="1325" y="492"/>
                    </a:lnTo>
                    <a:close/>
                    <a:moveTo>
                      <a:pt x="184" y="105"/>
                    </a:moveTo>
                    <a:lnTo>
                      <a:pt x="27" y="51"/>
                    </a:lnTo>
                    <a:lnTo>
                      <a:pt x="22" y="41"/>
                    </a:lnTo>
                    <a:lnTo>
                      <a:pt x="16" y="30"/>
                    </a:lnTo>
                    <a:lnTo>
                      <a:pt x="10" y="20"/>
                    </a:lnTo>
                    <a:lnTo>
                      <a:pt x="5" y="9"/>
                    </a:lnTo>
                    <a:lnTo>
                      <a:pt x="3" y="4"/>
                    </a:lnTo>
                    <a:lnTo>
                      <a:pt x="0" y="0"/>
                    </a:lnTo>
                    <a:lnTo>
                      <a:pt x="148" y="49"/>
                    </a:lnTo>
                    <a:lnTo>
                      <a:pt x="156" y="62"/>
                    </a:lnTo>
                    <a:lnTo>
                      <a:pt x="165" y="76"/>
                    </a:lnTo>
                    <a:lnTo>
                      <a:pt x="174" y="90"/>
                    </a:lnTo>
                    <a:lnTo>
                      <a:pt x="184" y="10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308"/>
              <p:cNvSpPr>
                <a:spLocks noEditPoints="1"/>
              </p:cNvSpPr>
              <p:nvPr/>
            </p:nvSpPr>
            <p:spPr bwMode="auto">
              <a:xfrm>
                <a:off x="1196" y="2752"/>
                <a:ext cx="197" cy="72"/>
              </a:xfrm>
              <a:custGeom>
                <a:avLst/>
                <a:gdLst>
                  <a:gd name="T0" fmla="*/ 1353 w 1383"/>
                  <a:gd name="T1" fmla="*/ 503 h 503"/>
                  <a:gd name="T2" fmla="*/ 1291 w 1383"/>
                  <a:gd name="T3" fmla="*/ 481 h 503"/>
                  <a:gd name="T4" fmla="*/ 1297 w 1383"/>
                  <a:gd name="T5" fmla="*/ 474 h 503"/>
                  <a:gd name="T6" fmla="*/ 1305 w 1383"/>
                  <a:gd name="T7" fmla="*/ 466 h 503"/>
                  <a:gd name="T8" fmla="*/ 1312 w 1383"/>
                  <a:gd name="T9" fmla="*/ 457 h 503"/>
                  <a:gd name="T10" fmla="*/ 1318 w 1383"/>
                  <a:gd name="T11" fmla="*/ 448 h 503"/>
                  <a:gd name="T12" fmla="*/ 1383 w 1383"/>
                  <a:gd name="T13" fmla="*/ 470 h 503"/>
                  <a:gd name="T14" fmla="*/ 1369 w 1383"/>
                  <a:gd name="T15" fmla="*/ 487 h 503"/>
                  <a:gd name="T16" fmla="*/ 1353 w 1383"/>
                  <a:gd name="T17" fmla="*/ 503 h 503"/>
                  <a:gd name="T18" fmla="*/ 177 w 1383"/>
                  <a:gd name="T19" fmla="*/ 103 h 503"/>
                  <a:gd name="T20" fmla="*/ 25 w 1383"/>
                  <a:gd name="T21" fmla="*/ 51 h 503"/>
                  <a:gd name="T22" fmla="*/ 20 w 1383"/>
                  <a:gd name="T23" fmla="*/ 43 h 503"/>
                  <a:gd name="T24" fmla="*/ 16 w 1383"/>
                  <a:gd name="T25" fmla="*/ 35 h 503"/>
                  <a:gd name="T26" fmla="*/ 11 w 1383"/>
                  <a:gd name="T27" fmla="*/ 25 h 503"/>
                  <a:gd name="T28" fmla="*/ 7 w 1383"/>
                  <a:gd name="T29" fmla="*/ 16 h 503"/>
                  <a:gd name="T30" fmla="*/ 4 w 1383"/>
                  <a:gd name="T31" fmla="*/ 8 h 503"/>
                  <a:gd name="T32" fmla="*/ 0 w 1383"/>
                  <a:gd name="T33" fmla="*/ 0 h 503"/>
                  <a:gd name="T34" fmla="*/ 142 w 1383"/>
                  <a:gd name="T35" fmla="*/ 48 h 503"/>
                  <a:gd name="T36" fmla="*/ 150 w 1383"/>
                  <a:gd name="T37" fmla="*/ 60 h 503"/>
                  <a:gd name="T38" fmla="*/ 158 w 1383"/>
                  <a:gd name="T39" fmla="*/ 74 h 503"/>
                  <a:gd name="T40" fmla="*/ 167 w 1383"/>
                  <a:gd name="T41" fmla="*/ 88 h 503"/>
                  <a:gd name="T42" fmla="*/ 177 w 1383"/>
                  <a:gd name="T43" fmla="*/ 10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3" h="503">
                    <a:moveTo>
                      <a:pt x="1353" y="503"/>
                    </a:moveTo>
                    <a:lnTo>
                      <a:pt x="1291" y="481"/>
                    </a:lnTo>
                    <a:lnTo>
                      <a:pt x="1297" y="474"/>
                    </a:lnTo>
                    <a:lnTo>
                      <a:pt x="1305" y="466"/>
                    </a:lnTo>
                    <a:lnTo>
                      <a:pt x="1312" y="457"/>
                    </a:lnTo>
                    <a:lnTo>
                      <a:pt x="1318" y="448"/>
                    </a:lnTo>
                    <a:lnTo>
                      <a:pt x="1383" y="470"/>
                    </a:lnTo>
                    <a:lnTo>
                      <a:pt x="1369" y="487"/>
                    </a:lnTo>
                    <a:lnTo>
                      <a:pt x="1353" y="503"/>
                    </a:lnTo>
                    <a:close/>
                    <a:moveTo>
                      <a:pt x="177" y="103"/>
                    </a:moveTo>
                    <a:lnTo>
                      <a:pt x="25" y="51"/>
                    </a:lnTo>
                    <a:lnTo>
                      <a:pt x="20" y="43"/>
                    </a:lnTo>
                    <a:lnTo>
                      <a:pt x="16" y="35"/>
                    </a:lnTo>
                    <a:lnTo>
                      <a:pt x="11" y="25"/>
                    </a:lnTo>
                    <a:lnTo>
                      <a:pt x="7" y="16"/>
                    </a:lnTo>
                    <a:lnTo>
                      <a:pt x="4" y="8"/>
                    </a:lnTo>
                    <a:lnTo>
                      <a:pt x="0" y="0"/>
                    </a:lnTo>
                    <a:lnTo>
                      <a:pt x="142" y="48"/>
                    </a:lnTo>
                    <a:lnTo>
                      <a:pt x="150" y="60"/>
                    </a:lnTo>
                    <a:lnTo>
                      <a:pt x="158" y="74"/>
                    </a:lnTo>
                    <a:lnTo>
                      <a:pt x="167" y="88"/>
                    </a:lnTo>
                    <a:lnTo>
                      <a:pt x="177" y="10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309"/>
              <p:cNvSpPr>
                <a:spLocks noEditPoints="1"/>
              </p:cNvSpPr>
              <p:nvPr/>
            </p:nvSpPr>
            <p:spPr bwMode="auto">
              <a:xfrm>
                <a:off x="1194" y="2749"/>
                <a:ext cx="201" cy="73"/>
              </a:xfrm>
              <a:custGeom>
                <a:avLst/>
                <a:gdLst>
                  <a:gd name="T0" fmla="*/ 1379 w 1407"/>
                  <a:gd name="T1" fmla="*/ 512 h 512"/>
                  <a:gd name="T2" fmla="*/ 1315 w 1407"/>
                  <a:gd name="T3" fmla="*/ 490 h 512"/>
                  <a:gd name="T4" fmla="*/ 1322 w 1407"/>
                  <a:gd name="T5" fmla="*/ 482 h 512"/>
                  <a:gd name="T6" fmla="*/ 1328 w 1407"/>
                  <a:gd name="T7" fmla="*/ 473 h 512"/>
                  <a:gd name="T8" fmla="*/ 1334 w 1407"/>
                  <a:gd name="T9" fmla="*/ 464 h 512"/>
                  <a:gd name="T10" fmla="*/ 1341 w 1407"/>
                  <a:gd name="T11" fmla="*/ 455 h 512"/>
                  <a:gd name="T12" fmla="*/ 1407 w 1407"/>
                  <a:gd name="T13" fmla="*/ 479 h 512"/>
                  <a:gd name="T14" fmla="*/ 1393 w 1407"/>
                  <a:gd name="T15" fmla="*/ 495 h 512"/>
                  <a:gd name="T16" fmla="*/ 1379 w 1407"/>
                  <a:gd name="T17" fmla="*/ 512 h 512"/>
                  <a:gd name="T18" fmla="*/ 169 w 1407"/>
                  <a:gd name="T19" fmla="*/ 100 h 512"/>
                  <a:gd name="T20" fmla="*/ 21 w 1407"/>
                  <a:gd name="T21" fmla="*/ 51 h 512"/>
                  <a:gd name="T22" fmla="*/ 15 w 1407"/>
                  <a:gd name="T23" fmla="*/ 36 h 512"/>
                  <a:gd name="T24" fmla="*/ 9 w 1407"/>
                  <a:gd name="T25" fmla="*/ 23 h 512"/>
                  <a:gd name="T26" fmla="*/ 5 w 1407"/>
                  <a:gd name="T27" fmla="*/ 10 h 512"/>
                  <a:gd name="T28" fmla="*/ 0 w 1407"/>
                  <a:gd name="T29" fmla="*/ 0 h 512"/>
                  <a:gd name="T30" fmla="*/ 137 w 1407"/>
                  <a:gd name="T31" fmla="*/ 46 h 512"/>
                  <a:gd name="T32" fmla="*/ 143 w 1407"/>
                  <a:gd name="T33" fmla="*/ 57 h 512"/>
                  <a:gd name="T34" fmla="*/ 151 w 1407"/>
                  <a:gd name="T35" fmla="*/ 71 h 512"/>
                  <a:gd name="T36" fmla="*/ 159 w 1407"/>
                  <a:gd name="T37" fmla="*/ 84 h 512"/>
                  <a:gd name="T38" fmla="*/ 169 w 1407"/>
                  <a:gd name="T39" fmla="*/ 10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07" h="512">
                    <a:moveTo>
                      <a:pt x="1379" y="512"/>
                    </a:moveTo>
                    <a:lnTo>
                      <a:pt x="1315" y="490"/>
                    </a:lnTo>
                    <a:lnTo>
                      <a:pt x="1322" y="482"/>
                    </a:lnTo>
                    <a:lnTo>
                      <a:pt x="1328" y="473"/>
                    </a:lnTo>
                    <a:lnTo>
                      <a:pt x="1334" y="464"/>
                    </a:lnTo>
                    <a:lnTo>
                      <a:pt x="1341" y="455"/>
                    </a:lnTo>
                    <a:lnTo>
                      <a:pt x="1407" y="479"/>
                    </a:lnTo>
                    <a:lnTo>
                      <a:pt x="1393" y="495"/>
                    </a:lnTo>
                    <a:lnTo>
                      <a:pt x="1379" y="512"/>
                    </a:lnTo>
                    <a:close/>
                    <a:moveTo>
                      <a:pt x="169" y="100"/>
                    </a:moveTo>
                    <a:lnTo>
                      <a:pt x="21" y="51"/>
                    </a:lnTo>
                    <a:lnTo>
                      <a:pt x="15" y="36"/>
                    </a:lnTo>
                    <a:lnTo>
                      <a:pt x="9" y="23"/>
                    </a:lnTo>
                    <a:lnTo>
                      <a:pt x="5" y="10"/>
                    </a:lnTo>
                    <a:lnTo>
                      <a:pt x="0" y="0"/>
                    </a:lnTo>
                    <a:lnTo>
                      <a:pt x="137" y="46"/>
                    </a:lnTo>
                    <a:lnTo>
                      <a:pt x="143" y="57"/>
                    </a:lnTo>
                    <a:lnTo>
                      <a:pt x="151" y="71"/>
                    </a:lnTo>
                    <a:lnTo>
                      <a:pt x="159" y="84"/>
                    </a:lnTo>
                    <a:lnTo>
                      <a:pt x="169" y="10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310"/>
              <p:cNvSpPr>
                <a:spLocks noEditPoints="1"/>
              </p:cNvSpPr>
              <p:nvPr/>
            </p:nvSpPr>
            <p:spPr bwMode="auto">
              <a:xfrm>
                <a:off x="1193" y="2745"/>
                <a:ext cx="204" cy="74"/>
              </a:xfrm>
              <a:custGeom>
                <a:avLst/>
                <a:gdLst>
                  <a:gd name="T0" fmla="*/ 1400 w 1426"/>
                  <a:gd name="T1" fmla="*/ 519 h 519"/>
                  <a:gd name="T2" fmla="*/ 1335 w 1426"/>
                  <a:gd name="T3" fmla="*/ 497 h 519"/>
                  <a:gd name="T4" fmla="*/ 1341 w 1426"/>
                  <a:gd name="T5" fmla="*/ 488 h 519"/>
                  <a:gd name="T6" fmla="*/ 1347 w 1426"/>
                  <a:gd name="T7" fmla="*/ 480 h 519"/>
                  <a:gd name="T8" fmla="*/ 1352 w 1426"/>
                  <a:gd name="T9" fmla="*/ 471 h 519"/>
                  <a:gd name="T10" fmla="*/ 1358 w 1426"/>
                  <a:gd name="T11" fmla="*/ 462 h 519"/>
                  <a:gd name="T12" fmla="*/ 1426 w 1426"/>
                  <a:gd name="T13" fmla="*/ 485 h 519"/>
                  <a:gd name="T14" fmla="*/ 1421 w 1426"/>
                  <a:gd name="T15" fmla="*/ 494 h 519"/>
                  <a:gd name="T16" fmla="*/ 1414 w 1426"/>
                  <a:gd name="T17" fmla="*/ 503 h 519"/>
                  <a:gd name="T18" fmla="*/ 1407 w 1426"/>
                  <a:gd name="T19" fmla="*/ 510 h 519"/>
                  <a:gd name="T20" fmla="*/ 1400 w 1426"/>
                  <a:gd name="T21" fmla="*/ 519 h 519"/>
                  <a:gd name="T22" fmla="*/ 159 w 1426"/>
                  <a:gd name="T23" fmla="*/ 97 h 519"/>
                  <a:gd name="T24" fmla="*/ 17 w 1426"/>
                  <a:gd name="T25" fmla="*/ 49 h 519"/>
                  <a:gd name="T26" fmla="*/ 12 w 1426"/>
                  <a:gd name="T27" fmla="*/ 34 h 519"/>
                  <a:gd name="T28" fmla="*/ 6 w 1426"/>
                  <a:gd name="T29" fmla="*/ 21 h 519"/>
                  <a:gd name="T30" fmla="*/ 3 w 1426"/>
                  <a:gd name="T31" fmla="*/ 10 h 519"/>
                  <a:gd name="T32" fmla="*/ 0 w 1426"/>
                  <a:gd name="T33" fmla="*/ 0 h 519"/>
                  <a:gd name="T34" fmla="*/ 129 w 1426"/>
                  <a:gd name="T35" fmla="*/ 43 h 519"/>
                  <a:gd name="T36" fmla="*/ 134 w 1426"/>
                  <a:gd name="T37" fmla="*/ 52 h 519"/>
                  <a:gd name="T38" fmla="*/ 140 w 1426"/>
                  <a:gd name="T39" fmla="*/ 64 h 519"/>
                  <a:gd name="T40" fmla="*/ 148 w 1426"/>
                  <a:gd name="T41" fmla="*/ 79 h 519"/>
                  <a:gd name="T42" fmla="*/ 159 w 1426"/>
                  <a:gd name="T43" fmla="*/ 9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6" h="519">
                    <a:moveTo>
                      <a:pt x="1400" y="519"/>
                    </a:moveTo>
                    <a:lnTo>
                      <a:pt x="1335" y="497"/>
                    </a:lnTo>
                    <a:lnTo>
                      <a:pt x="1341" y="488"/>
                    </a:lnTo>
                    <a:lnTo>
                      <a:pt x="1347" y="480"/>
                    </a:lnTo>
                    <a:lnTo>
                      <a:pt x="1352" y="471"/>
                    </a:lnTo>
                    <a:lnTo>
                      <a:pt x="1358" y="462"/>
                    </a:lnTo>
                    <a:lnTo>
                      <a:pt x="1426" y="485"/>
                    </a:lnTo>
                    <a:lnTo>
                      <a:pt x="1421" y="494"/>
                    </a:lnTo>
                    <a:lnTo>
                      <a:pt x="1414" y="503"/>
                    </a:lnTo>
                    <a:lnTo>
                      <a:pt x="1407" y="510"/>
                    </a:lnTo>
                    <a:lnTo>
                      <a:pt x="1400" y="519"/>
                    </a:lnTo>
                    <a:close/>
                    <a:moveTo>
                      <a:pt x="159" y="97"/>
                    </a:moveTo>
                    <a:lnTo>
                      <a:pt x="17" y="49"/>
                    </a:lnTo>
                    <a:lnTo>
                      <a:pt x="12" y="34"/>
                    </a:lnTo>
                    <a:lnTo>
                      <a:pt x="6" y="21"/>
                    </a:lnTo>
                    <a:lnTo>
                      <a:pt x="3" y="10"/>
                    </a:lnTo>
                    <a:lnTo>
                      <a:pt x="0" y="0"/>
                    </a:lnTo>
                    <a:lnTo>
                      <a:pt x="129" y="43"/>
                    </a:lnTo>
                    <a:lnTo>
                      <a:pt x="134" y="52"/>
                    </a:lnTo>
                    <a:lnTo>
                      <a:pt x="140" y="64"/>
                    </a:lnTo>
                    <a:lnTo>
                      <a:pt x="148" y="79"/>
                    </a:lnTo>
                    <a:lnTo>
                      <a:pt x="159" y="9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311"/>
              <p:cNvSpPr>
                <a:spLocks noEditPoints="1"/>
              </p:cNvSpPr>
              <p:nvPr/>
            </p:nvSpPr>
            <p:spPr bwMode="auto">
              <a:xfrm>
                <a:off x="1193" y="2742"/>
                <a:ext cx="206" cy="75"/>
              </a:xfrm>
              <a:custGeom>
                <a:avLst/>
                <a:gdLst>
                  <a:gd name="T0" fmla="*/ 1416 w 1440"/>
                  <a:gd name="T1" fmla="*/ 525 h 525"/>
                  <a:gd name="T2" fmla="*/ 1350 w 1440"/>
                  <a:gd name="T3" fmla="*/ 501 h 525"/>
                  <a:gd name="T4" fmla="*/ 1354 w 1440"/>
                  <a:gd name="T5" fmla="*/ 493 h 525"/>
                  <a:gd name="T6" fmla="*/ 1360 w 1440"/>
                  <a:gd name="T7" fmla="*/ 484 h 525"/>
                  <a:gd name="T8" fmla="*/ 1365 w 1440"/>
                  <a:gd name="T9" fmla="*/ 475 h 525"/>
                  <a:gd name="T10" fmla="*/ 1370 w 1440"/>
                  <a:gd name="T11" fmla="*/ 465 h 525"/>
                  <a:gd name="T12" fmla="*/ 1440 w 1440"/>
                  <a:gd name="T13" fmla="*/ 490 h 525"/>
                  <a:gd name="T14" fmla="*/ 1435 w 1440"/>
                  <a:gd name="T15" fmla="*/ 498 h 525"/>
                  <a:gd name="T16" fmla="*/ 1429 w 1440"/>
                  <a:gd name="T17" fmla="*/ 507 h 525"/>
                  <a:gd name="T18" fmla="*/ 1423 w 1440"/>
                  <a:gd name="T19" fmla="*/ 516 h 525"/>
                  <a:gd name="T20" fmla="*/ 1416 w 1440"/>
                  <a:gd name="T21" fmla="*/ 525 h 525"/>
                  <a:gd name="T22" fmla="*/ 146 w 1440"/>
                  <a:gd name="T23" fmla="*/ 92 h 525"/>
                  <a:gd name="T24" fmla="*/ 9 w 1440"/>
                  <a:gd name="T25" fmla="*/ 46 h 525"/>
                  <a:gd name="T26" fmla="*/ 5 w 1440"/>
                  <a:gd name="T27" fmla="*/ 31 h 525"/>
                  <a:gd name="T28" fmla="*/ 1 w 1440"/>
                  <a:gd name="T29" fmla="*/ 18 h 525"/>
                  <a:gd name="T30" fmla="*/ 0 w 1440"/>
                  <a:gd name="T31" fmla="*/ 8 h 525"/>
                  <a:gd name="T32" fmla="*/ 1 w 1440"/>
                  <a:gd name="T33" fmla="*/ 0 h 525"/>
                  <a:gd name="T34" fmla="*/ 93 w 1440"/>
                  <a:gd name="T35" fmla="*/ 32 h 525"/>
                  <a:gd name="T36" fmla="*/ 108 w 1440"/>
                  <a:gd name="T37" fmla="*/ 43 h 525"/>
                  <a:gd name="T38" fmla="*/ 119 w 1440"/>
                  <a:gd name="T39" fmla="*/ 52 h 525"/>
                  <a:gd name="T40" fmla="*/ 125 w 1440"/>
                  <a:gd name="T41" fmla="*/ 59 h 525"/>
                  <a:gd name="T42" fmla="*/ 129 w 1440"/>
                  <a:gd name="T43" fmla="*/ 61 h 525"/>
                  <a:gd name="T44" fmla="*/ 133 w 1440"/>
                  <a:gd name="T45" fmla="*/ 69 h 525"/>
                  <a:gd name="T46" fmla="*/ 146 w 1440"/>
                  <a:gd name="T47" fmla="*/ 9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0" h="525">
                    <a:moveTo>
                      <a:pt x="1416" y="525"/>
                    </a:moveTo>
                    <a:lnTo>
                      <a:pt x="1350" y="501"/>
                    </a:lnTo>
                    <a:lnTo>
                      <a:pt x="1354" y="493"/>
                    </a:lnTo>
                    <a:lnTo>
                      <a:pt x="1360" y="484"/>
                    </a:lnTo>
                    <a:lnTo>
                      <a:pt x="1365" y="475"/>
                    </a:lnTo>
                    <a:lnTo>
                      <a:pt x="1370" y="465"/>
                    </a:lnTo>
                    <a:lnTo>
                      <a:pt x="1440" y="490"/>
                    </a:lnTo>
                    <a:lnTo>
                      <a:pt x="1435" y="498"/>
                    </a:lnTo>
                    <a:lnTo>
                      <a:pt x="1429" y="507"/>
                    </a:lnTo>
                    <a:lnTo>
                      <a:pt x="1423" y="516"/>
                    </a:lnTo>
                    <a:lnTo>
                      <a:pt x="1416" y="525"/>
                    </a:lnTo>
                    <a:close/>
                    <a:moveTo>
                      <a:pt x="146" y="92"/>
                    </a:moveTo>
                    <a:lnTo>
                      <a:pt x="9" y="46"/>
                    </a:lnTo>
                    <a:lnTo>
                      <a:pt x="5" y="31"/>
                    </a:lnTo>
                    <a:lnTo>
                      <a:pt x="1" y="18"/>
                    </a:lnTo>
                    <a:lnTo>
                      <a:pt x="0" y="8"/>
                    </a:lnTo>
                    <a:lnTo>
                      <a:pt x="1" y="0"/>
                    </a:lnTo>
                    <a:lnTo>
                      <a:pt x="93" y="32"/>
                    </a:lnTo>
                    <a:lnTo>
                      <a:pt x="108" y="43"/>
                    </a:lnTo>
                    <a:lnTo>
                      <a:pt x="119" y="52"/>
                    </a:lnTo>
                    <a:lnTo>
                      <a:pt x="125" y="59"/>
                    </a:lnTo>
                    <a:lnTo>
                      <a:pt x="129" y="61"/>
                    </a:lnTo>
                    <a:lnTo>
                      <a:pt x="133" y="69"/>
                    </a:lnTo>
                    <a:lnTo>
                      <a:pt x="146" y="9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312"/>
              <p:cNvSpPr>
                <a:spLocks noEditPoints="1"/>
              </p:cNvSpPr>
              <p:nvPr/>
            </p:nvSpPr>
            <p:spPr bwMode="auto">
              <a:xfrm>
                <a:off x="1193" y="2740"/>
                <a:ext cx="207" cy="74"/>
              </a:xfrm>
              <a:custGeom>
                <a:avLst/>
                <a:gdLst>
                  <a:gd name="T0" fmla="*/ 1428 w 1451"/>
                  <a:gd name="T1" fmla="*/ 519 h 519"/>
                  <a:gd name="T2" fmla="*/ 1360 w 1451"/>
                  <a:gd name="T3" fmla="*/ 496 h 519"/>
                  <a:gd name="T4" fmla="*/ 1365 w 1451"/>
                  <a:gd name="T5" fmla="*/ 487 h 519"/>
                  <a:gd name="T6" fmla="*/ 1370 w 1451"/>
                  <a:gd name="T7" fmla="*/ 478 h 519"/>
                  <a:gd name="T8" fmla="*/ 1374 w 1451"/>
                  <a:gd name="T9" fmla="*/ 468 h 519"/>
                  <a:gd name="T10" fmla="*/ 1379 w 1451"/>
                  <a:gd name="T11" fmla="*/ 459 h 519"/>
                  <a:gd name="T12" fmla="*/ 1451 w 1451"/>
                  <a:gd name="T13" fmla="*/ 484 h 519"/>
                  <a:gd name="T14" fmla="*/ 1446 w 1451"/>
                  <a:gd name="T15" fmla="*/ 493 h 519"/>
                  <a:gd name="T16" fmla="*/ 1440 w 1451"/>
                  <a:gd name="T17" fmla="*/ 501 h 519"/>
                  <a:gd name="T18" fmla="*/ 1435 w 1451"/>
                  <a:gd name="T19" fmla="*/ 510 h 519"/>
                  <a:gd name="T20" fmla="*/ 1428 w 1451"/>
                  <a:gd name="T21" fmla="*/ 519 h 519"/>
                  <a:gd name="T22" fmla="*/ 131 w 1451"/>
                  <a:gd name="T23" fmla="*/ 77 h 519"/>
                  <a:gd name="T24" fmla="*/ 2 w 1451"/>
                  <a:gd name="T25" fmla="*/ 34 h 519"/>
                  <a:gd name="T26" fmla="*/ 1 w 1451"/>
                  <a:gd name="T27" fmla="*/ 26 h 519"/>
                  <a:gd name="T28" fmla="*/ 0 w 1451"/>
                  <a:gd name="T29" fmla="*/ 19 h 519"/>
                  <a:gd name="T30" fmla="*/ 0 w 1451"/>
                  <a:gd name="T31" fmla="*/ 12 h 519"/>
                  <a:gd name="T32" fmla="*/ 1 w 1451"/>
                  <a:gd name="T33" fmla="*/ 8 h 519"/>
                  <a:gd name="T34" fmla="*/ 3 w 1451"/>
                  <a:gd name="T35" fmla="*/ 5 h 519"/>
                  <a:gd name="T36" fmla="*/ 6 w 1451"/>
                  <a:gd name="T37" fmla="*/ 2 h 519"/>
                  <a:gd name="T38" fmla="*/ 9 w 1451"/>
                  <a:gd name="T39" fmla="*/ 0 h 519"/>
                  <a:gd name="T40" fmla="*/ 14 w 1451"/>
                  <a:gd name="T41" fmla="*/ 0 h 519"/>
                  <a:gd name="T42" fmla="*/ 18 w 1451"/>
                  <a:gd name="T43" fmla="*/ 0 h 519"/>
                  <a:gd name="T44" fmla="*/ 23 w 1451"/>
                  <a:gd name="T45" fmla="*/ 1 h 519"/>
                  <a:gd name="T46" fmla="*/ 28 w 1451"/>
                  <a:gd name="T47" fmla="*/ 2 h 519"/>
                  <a:gd name="T48" fmla="*/ 33 w 1451"/>
                  <a:gd name="T49" fmla="*/ 5 h 519"/>
                  <a:gd name="T50" fmla="*/ 45 w 1451"/>
                  <a:gd name="T51" fmla="*/ 10 h 519"/>
                  <a:gd name="T52" fmla="*/ 57 w 1451"/>
                  <a:gd name="T53" fmla="*/ 18 h 519"/>
                  <a:gd name="T54" fmla="*/ 83 w 1451"/>
                  <a:gd name="T55" fmla="*/ 36 h 519"/>
                  <a:gd name="T56" fmla="*/ 105 w 1451"/>
                  <a:gd name="T57" fmla="*/ 54 h 519"/>
                  <a:gd name="T58" fmla="*/ 122 w 1451"/>
                  <a:gd name="T59" fmla="*/ 67 h 519"/>
                  <a:gd name="T60" fmla="*/ 129 w 1451"/>
                  <a:gd name="T61" fmla="*/ 73 h 519"/>
                  <a:gd name="T62" fmla="*/ 129 w 1451"/>
                  <a:gd name="T63" fmla="*/ 74 h 519"/>
                  <a:gd name="T64" fmla="*/ 131 w 1451"/>
                  <a:gd name="T65" fmla="*/ 7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1" h="519">
                    <a:moveTo>
                      <a:pt x="1428" y="519"/>
                    </a:moveTo>
                    <a:lnTo>
                      <a:pt x="1360" y="496"/>
                    </a:lnTo>
                    <a:lnTo>
                      <a:pt x="1365" y="487"/>
                    </a:lnTo>
                    <a:lnTo>
                      <a:pt x="1370" y="478"/>
                    </a:lnTo>
                    <a:lnTo>
                      <a:pt x="1374" y="468"/>
                    </a:lnTo>
                    <a:lnTo>
                      <a:pt x="1379" y="459"/>
                    </a:lnTo>
                    <a:lnTo>
                      <a:pt x="1451" y="484"/>
                    </a:lnTo>
                    <a:lnTo>
                      <a:pt x="1446" y="493"/>
                    </a:lnTo>
                    <a:lnTo>
                      <a:pt x="1440" y="501"/>
                    </a:lnTo>
                    <a:lnTo>
                      <a:pt x="1435" y="510"/>
                    </a:lnTo>
                    <a:lnTo>
                      <a:pt x="1428" y="519"/>
                    </a:lnTo>
                    <a:close/>
                    <a:moveTo>
                      <a:pt x="131" y="77"/>
                    </a:moveTo>
                    <a:lnTo>
                      <a:pt x="2" y="34"/>
                    </a:lnTo>
                    <a:lnTo>
                      <a:pt x="1" y="26"/>
                    </a:lnTo>
                    <a:lnTo>
                      <a:pt x="0" y="19"/>
                    </a:lnTo>
                    <a:lnTo>
                      <a:pt x="0" y="12"/>
                    </a:lnTo>
                    <a:lnTo>
                      <a:pt x="1" y="8"/>
                    </a:lnTo>
                    <a:lnTo>
                      <a:pt x="3" y="5"/>
                    </a:lnTo>
                    <a:lnTo>
                      <a:pt x="6" y="2"/>
                    </a:lnTo>
                    <a:lnTo>
                      <a:pt x="9" y="0"/>
                    </a:lnTo>
                    <a:lnTo>
                      <a:pt x="14" y="0"/>
                    </a:lnTo>
                    <a:lnTo>
                      <a:pt x="18" y="0"/>
                    </a:lnTo>
                    <a:lnTo>
                      <a:pt x="23" y="1"/>
                    </a:lnTo>
                    <a:lnTo>
                      <a:pt x="28" y="2"/>
                    </a:lnTo>
                    <a:lnTo>
                      <a:pt x="33" y="5"/>
                    </a:lnTo>
                    <a:lnTo>
                      <a:pt x="45" y="10"/>
                    </a:lnTo>
                    <a:lnTo>
                      <a:pt x="57" y="18"/>
                    </a:lnTo>
                    <a:lnTo>
                      <a:pt x="83" y="36"/>
                    </a:lnTo>
                    <a:lnTo>
                      <a:pt x="105" y="54"/>
                    </a:lnTo>
                    <a:lnTo>
                      <a:pt x="122" y="67"/>
                    </a:lnTo>
                    <a:lnTo>
                      <a:pt x="129" y="73"/>
                    </a:lnTo>
                    <a:lnTo>
                      <a:pt x="129" y="74"/>
                    </a:lnTo>
                    <a:lnTo>
                      <a:pt x="131" y="7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313"/>
              <p:cNvSpPr>
                <a:spLocks noEditPoints="1"/>
              </p:cNvSpPr>
              <p:nvPr/>
            </p:nvSpPr>
            <p:spPr bwMode="auto">
              <a:xfrm>
                <a:off x="1193" y="2740"/>
                <a:ext cx="209" cy="72"/>
              </a:xfrm>
              <a:custGeom>
                <a:avLst/>
                <a:gdLst>
                  <a:gd name="T0" fmla="*/ 1439 w 1460"/>
                  <a:gd name="T1" fmla="*/ 502 h 502"/>
                  <a:gd name="T2" fmla="*/ 1369 w 1460"/>
                  <a:gd name="T3" fmla="*/ 477 h 502"/>
                  <a:gd name="T4" fmla="*/ 1373 w 1460"/>
                  <a:gd name="T5" fmla="*/ 468 h 502"/>
                  <a:gd name="T6" fmla="*/ 1378 w 1460"/>
                  <a:gd name="T7" fmla="*/ 459 h 502"/>
                  <a:gd name="T8" fmla="*/ 1382 w 1460"/>
                  <a:gd name="T9" fmla="*/ 450 h 502"/>
                  <a:gd name="T10" fmla="*/ 1386 w 1460"/>
                  <a:gd name="T11" fmla="*/ 440 h 502"/>
                  <a:gd name="T12" fmla="*/ 1460 w 1460"/>
                  <a:gd name="T13" fmla="*/ 465 h 502"/>
                  <a:gd name="T14" fmla="*/ 1455 w 1460"/>
                  <a:gd name="T15" fmla="*/ 474 h 502"/>
                  <a:gd name="T16" fmla="*/ 1451 w 1460"/>
                  <a:gd name="T17" fmla="*/ 483 h 502"/>
                  <a:gd name="T18" fmla="*/ 1445 w 1460"/>
                  <a:gd name="T19" fmla="*/ 493 h 502"/>
                  <a:gd name="T20" fmla="*/ 1439 w 1460"/>
                  <a:gd name="T21" fmla="*/ 502 h 502"/>
                  <a:gd name="T22" fmla="*/ 92 w 1460"/>
                  <a:gd name="T23" fmla="*/ 44 h 502"/>
                  <a:gd name="T24" fmla="*/ 0 w 1460"/>
                  <a:gd name="T25" fmla="*/ 12 h 502"/>
                  <a:gd name="T26" fmla="*/ 1 w 1460"/>
                  <a:gd name="T27" fmla="*/ 7 h 502"/>
                  <a:gd name="T28" fmla="*/ 4 w 1460"/>
                  <a:gd name="T29" fmla="*/ 3 h 502"/>
                  <a:gd name="T30" fmla="*/ 7 w 1460"/>
                  <a:gd name="T31" fmla="*/ 1 h 502"/>
                  <a:gd name="T32" fmla="*/ 11 w 1460"/>
                  <a:gd name="T33" fmla="*/ 0 h 502"/>
                  <a:gd name="T34" fmla="*/ 17 w 1460"/>
                  <a:gd name="T35" fmla="*/ 0 h 502"/>
                  <a:gd name="T36" fmla="*/ 22 w 1460"/>
                  <a:gd name="T37" fmla="*/ 1 h 502"/>
                  <a:gd name="T38" fmla="*/ 28 w 1460"/>
                  <a:gd name="T39" fmla="*/ 3 h 502"/>
                  <a:gd name="T40" fmla="*/ 35 w 1460"/>
                  <a:gd name="T41" fmla="*/ 6 h 502"/>
                  <a:gd name="T42" fmla="*/ 48 w 1460"/>
                  <a:gd name="T43" fmla="*/ 14 h 502"/>
                  <a:gd name="T44" fmla="*/ 64 w 1460"/>
                  <a:gd name="T45" fmla="*/ 22 h 502"/>
                  <a:gd name="T46" fmla="*/ 79 w 1460"/>
                  <a:gd name="T47" fmla="*/ 33 h 502"/>
                  <a:gd name="T48" fmla="*/ 92 w 1460"/>
                  <a:gd name="T49" fmla="*/ 4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0" h="502">
                    <a:moveTo>
                      <a:pt x="1439" y="502"/>
                    </a:moveTo>
                    <a:lnTo>
                      <a:pt x="1369" y="477"/>
                    </a:lnTo>
                    <a:lnTo>
                      <a:pt x="1373" y="468"/>
                    </a:lnTo>
                    <a:lnTo>
                      <a:pt x="1378" y="459"/>
                    </a:lnTo>
                    <a:lnTo>
                      <a:pt x="1382" y="450"/>
                    </a:lnTo>
                    <a:lnTo>
                      <a:pt x="1386" y="440"/>
                    </a:lnTo>
                    <a:lnTo>
                      <a:pt x="1460" y="465"/>
                    </a:lnTo>
                    <a:lnTo>
                      <a:pt x="1455" y="474"/>
                    </a:lnTo>
                    <a:lnTo>
                      <a:pt x="1451" y="483"/>
                    </a:lnTo>
                    <a:lnTo>
                      <a:pt x="1445" y="493"/>
                    </a:lnTo>
                    <a:lnTo>
                      <a:pt x="1439" y="502"/>
                    </a:lnTo>
                    <a:close/>
                    <a:moveTo>
                      <a:pt x="92" y="44"/>
                    </a:moveTo>
                    <a:lnTo>
                      <a:pt x="0" y="12"/>
                    </a:lnTo>
                    <a:lnTo>
                      <a:pt x="1" y="7"/>
                    </a:lnTo>
                    <a:lnTo>
                      <a:pt x="4" y="3"/>
                    </a:lnTo>
                    <a:lnTo>
                      <a:pt x="7" y="1"/>
                    </a:lnTo>
                    <a:lnTo>
                      <a:pt x="11" y="0"/>
                    </a:lnTo>
                    <a:lnTo>
                      <a:pt x="17" y="0"/>
                    </a:lnTo>
                    <a:lnTo>
                      <a:pt x="22" y="1"/>
                    </a:lnTo>
                    <a:lnTo>
                      <a:pt x="28" y="3"/>
                    </a:lnTo>
                    <a:lnTo>
                      <a:pt x="35" y="6"/>
                    </a:lnTo>
                    <a:lnTo>
                      <a:pt x="48" y="14"/>
                    </a:lnTo>
                    <a:lnTo>
                      <a:pt x="64" y="22"/>
                    </a:lnTo>
                    <a:lnTo>
                      <a:pt x="79" y="33"/>
                    </a:lnTo>
                    <a:lnTo>
                      <a:pt x="92" y="4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314"/>
              <p:cNvSpPr/>
              <p:nvPr/>
            </p:nvSpPr>
            <p:spPr bwMode="auto">
              <a:xfrm>
                <a:off x="1390" y="2800"/>
                <a:ext cx="13" cy="9"/>
              </a:xfrm>
              <a:custGeom>
                <a:avLst/>
                <a:gdLst>
                  <a:gd name="T0" fmla="*/ 72 w 92"/>
                  <a:gd name="T1" fmla="*/ 63 h 63"/>
                  <a:gd name="T2" fmla="*/ 0 w 92"/>
                  <a:gd name="T3" fmla="*/ 38 h 63"/>
                  <a:gd name="T4" fmla="*/ 4 w 92"/>
                  <a:gd name="T5" fmla="*/ 29 h 63"/>
                  <a:gd name="T6" fmla="*/ 8 w 92"/>
                  <a:gd name="T7" fmla="*/ 19 h 63"/>
                  <a:gd name="T8" fmla="*/ 12 w 92"/>
                  <a:gd name="T9" fmla="*/ 10 h 63"/>
                  <a:gd name="T10" fmla="*/ 16 w 92"/>
                  <a:gd name="T11" fmla="*/ 0 h 63"/>
                  <a:gd name="T12" fmla="*/ 92 w 92"/>
                  <a:gd name="T13" fmla="*/ 26 h 63"/>
                  <a:gd name="T14" fmla="*/ 87 w 92"/>
                  <a:gd name="T15" fmla="*/ 35 h 63"/>
                  <a:gd name="T16" fmla="*/ 82 w 92"/>
                  <a:gd name="T17" fmla="*/ 44 h 63"/>
                  <a:gd name="T18" fmla="*/ 77 w 92"/>
                  <a:gd name="T19" fmla="*/ 53 h 63"/>
                  <a:gd name="T20" fmla="*/ 72 w 92"/>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3">
                    <a:moveTo>
                      <a:pt x="72" y="63"/>
                    </a:moveTo>
                    <a:lnTo>
                      <a:pt x="0" y="38"/>
                    </a:lnTo>
                    <a:lnTo>
                      <a:pt x="4" y="29"/>
                    </a:lnTo>
                    <a:lnTo>
                      <a:pt x="8" y="19"/>
                    </a:lnTo>
                    <a:lnTo>
                      <a:pt x="12" y="10"/>
                    </a:lnTo>
                    <a:lnTo>
                      <a:pt x="16" y="0"/>
                    </a:lnTo>
                    <a:lnTo>
                      <a:pt x="92" y="26"/>
                    </a:lnTo>
                    <a:lnTo>
                      <a:pt x="87" y="35"/>
                    </a:lnTo>
                    <a:lnTo>
                      <a:pt x="82" y="44"/>
                    </a:lnTo>
                    <a:lnTo>
                      <a:pt x="77" y="53"/>
                    </a:lnTo>
                    <a:lnTo>
                      <a:pt x="72" y="6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315"/>
              <p:cNvSpPr/>
              <p:nvPr/>
            </p:nvSpPr>
            <p:spPr bwMode="auto">
              <a:xfrm>
                <a:off x="1391" y="2798"/>
                <a:ext cx="13" cy="9"/>
              </a:xfrm>
              <a:custGeom>
                <a:avLst/>
                <a:gdLst>
                  <a:gd name="T0" fmla="*/ 74 w 91"/>
                  <a:gd name="T1" fmla="*/ 63 h 63"/>
                  <a:gd name="T2" fmla="*/ 0 w 91"/>
                  <a:gd name="T3" fmla="*/ 38 h 63"/>
                  <a:gd name="T4" fmla="*/ 4 w 91"/>
                  <a:gd name="T5" fmla="*/ 29 h 63"/>
                  <a:gd name="T6" fmla="*/ 8 w 91"/>
                  <a:gd name="T7" fmla="*/ 19 h 63"/>
                  <a:gd name="T8" fmla="*/ 11 w 91"/>
                  <a:gd name="T9" fmla="*/ 9 h 63"/>
                  <a:gd name="T10" fmla="*/ 13 w 91"/>
                  <a:gd name="T11" fmla="*/ 0 h 63"/>
                  <a:gd name="T12" fmla="*/ 91 w 91"/>
                  <a:gd name="T13" fmla="*/ 26 h 63"/>
                  <a:gd name="T14" fmla="*/ 87 w 91"/>
                  <a:gd name="T15" fmla="*/ 36 h 63"/>
                  <a:gd name="T16" fmla="*/ 84 w 91"/>
                  <a:gd name="T17" fmla="*/ 45 h 63"/>
                  <a:gd name="T18" fmla="*/ 79 w 91"/>
                  <a:gd name="T19" fmla="*/ 54 h 63"/>
                  <a:gd name="T20" fmla="*/ 74 w 91"/>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63">
                    <a:moveTo>
                      <a:pt x="74" y="63"/>
                    </a:moveTo>
                    <a:lnTo>
                      <a:pt x="0" y="38"/>
                    </a:lnTo>
                    <a:lnTo>
                      <a:pt x="4" y="29"/>
                    </a:lnTo>
                    <a:lnTo>
                      <a:pt x="8" y="19"/>
                    </a:lnTo>
                    <a:lnTo>
                      <a:pt x="11" y="9"/>
                    </a:lnTo>
                    <a:lnTo>
                      <a:pt x="13" y="0"/>
                    </a:lnTo>
                    <a:lnTo>
                      <a:pt x="91" y="26"/>
                    </a:lnTo>
                    <a:lnTo>
                      <a:pt x="87" y="36"/>
                    </a:lnTo>
                    <a:lnTo>
                      <a:pt x="84" y="45"/>
                    </a:lnTo>
                    <a:lnTo>
                      <a:pt x="79" y="54"/>
                    </a:lnTo>
                    <a:lnTo>
                      <a:pt x="74" y="6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316"/>
              <p:cNvSpPr/>
              <p:nvPr/>
            </p:nvSpPr>
            <p:spPr bwMode="auto">
              <a:xfrm>
                <a:off x="1392" y="2773"/>
                <a:ext cx="19" cy="31"/>
              </a:xfrm>
              <a:custGeom>
                <a:avLst/>
                <a:gdLst>
                  <a:gd name="T0" fmla="*/ 76 w 128"/>
                  <a:gd name="T1" fmla="*/ 215 h 215"/>
                  <a:gd name="T2" fmla="*/ 0 w 128"/>
                  <a:gd name="T3" fmla="*/ 189 h 215"/>
                  <a:gd name="T4" fmla="*/ 9 w 128"/>
                  <a:gd name="T5" fmla="*/ 159 h 215"/>
                  <a:gd name="T6" fmla="*/ 16 w 128"/>
                  <a:gd name="T7" fmla="*/ 128 h 215"/>
                  <a:gd name="T8" fmla="*/ 22 w 128"/>
                  <a:gd name="T9" fmla="*/ 93 h 215"/>
                  <a:gd name="T10" fmla="*/ 25 w 128"/>
                  <a:gd name="T11" fmla="*/ 57 h 215"/>
                  <a:gd name="T12" fmla="*/ 128 w 128"/>
                  <a:gd name="T13" fmla="*/ 0 h 215"/>
                  <a:gd name="T14" fmla="*/ 128 w 128"/>
                  <a:gd name="T15" fmla="*/ 4 h 215"/>
                  <a:gd name="T16" fmla="*/ 127 w 128"/>
                  <a:gd name="T17" fmla="*/ 18 h 215"/>
                  <a:gd name="T18" fmla="*/ 126 w 128"/>
                  <a:gd name="T19" fmla="*/ 38 h 215"/>
                  <a:gd name="T20" fmla="*/ 122 w 128"/>
                  <a:gd name="T21" fmla="*/ 65 h 215"/>
                  <a:gd name="T22" fmla="*/ 115 w 128"/>
                  <a:gd name="T23" fmla="*/ 97 h 215"/>
                  <a:gd name="T24" fmla="*/ 106 w 128"/>
                  <a:gd name="T25" fmla="*/ 134 h 215"/>
                  <a:gd name="T26" fmla="*/ 100 w 128"/>
                  <a:gd name="T27" fmla="*/ 153 h 215"/>
                  <a:gd name="T28" fmla="*/ 92 w 128"/>
                  <a:gd name="T29" fmla="*/ 173 h 215"/>
                  <a:gd name="T30" fmla="*/ 85 w 128"/>
                  <a:gd name="T31" fmla="*/ 194 h 215"/>
                  <a:gd name="T32" fmla="*/ 76 w 128"/>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215">
                    <a:moveTo>
                      <a:pt x="76" y="215"/>
                    </a:moveTo>
                    <a:lnTo>
                      <a:pt x="0" y="189"/>
                    </a:lnTo>
                    <a:lnTo>
                      <a:pt x="9" y="159"/>
                    </a:lnTo>
                    <a:lnTo>
                      <a:pt x="16" y="128"/>
                    </a:lnTo>
                    <a:lnTo>
                      <a:pt x="22" y="93"/>
                    </a:lnTo>
                    <a:lnTo>
                      <a:pt x="25" y="57"/>
                    </a:lnTo>
                    <a:lnTo>
                      <a:pt x="128" y="0"/>
                    </a:lnTo>
                    <a:lnTo>
                      <a:pt x="128" y="4"/>
                    </a:lnTo>
                    <a:lnTo>
                      <a:pt x="127" y="18"/>
                    </a:lnTo>
                    <a:lnTo>
                      <a:pt x="126" y="38"/>
                    </a:lnTo>
                    <a:lnTo>
                      <a:pt x="122" y="65"/>
                    </a:lnTo>
                    <a:lnTo>
                      <a:pt x="115" y="97"/>
                    </a:lnTo>
                    <a:lnTo>
                      <a:pt x="106" y="134"/>
                    </a:lnTo>
                    <a:lnTo>
                      <a:pt x="100" y="153"/>
                    </a:lnTo>
                    <a:lnTo>
                      <a:pt x="92" y="173"/>
                    </a:lnTo>
                    <a:lnTo>
                      <a:pt x="85" y="194"/>
                    </a:lnTo>
                    <a:lnTo>
                      <a:pt x="76" y="21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317"/>
              <p:cNvSpPr/>
              <p:nvPr/>
            </p:nvSpPr>
            <p:spPr bwMode="auto">
              <a:xfrm>
                <a:off x="1056" y="2689"/>
                <a:ext cx="7" cy="1"/>
              </a:xfrm>
              <a:custGeom>
                <a:avLst/>
                <a:gdLst>
                  <a:gd name="T0" fmla="*/ 48 w 48"/>
                  <a:gd name="T1" fmla="*/ 0 h 7"/>
                  <a:gd name="T2" fmla="*/ 0 w 48"/>
                  <a:gd name="T3" fmla="*/ 7 h 7"/>
                  <a:gd name="T4" fmla="*/ 7 w 48"/>
                  <a:gd name="T5" fmla="*/ 4 h 7"/>
                  <a:gd name="T6" fmla="*/ 15 w 48"/>
                  <a:gd name="T7" fmla="*/ 2 h 7"/>
                  <a:gd name="T8" fmla="*/ 25 w 48"/>
                  <a:gd name="T9" fmla="*/ 1 h 7"/>
                  <a:gd name="T10" fmla="*/ 37 w 48"/>
                  <a:gd name="T11" fmla="*/ 0 h 7"/>
                  <a:gd name="T12" fmla="*/ 48 w 4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48" y="0"/>
                    </a:moveTo>
                    <a:lnTo>
                      <a:pt x="0" y="7"/>
                    </a:lnTo>
                    <a:lnTo>
                      <a:pt x="7" y="4"/>
                    </a:lnTo>
                    <a:lnTo>
                      <a:pt x="15" y="2"/>
                    </a:lnTo>
                    <a:lnTo>
                      <a:pt x="25" y="1"/>
                    </a:lnTo>
                    <a:lnTo>
                      <a:pt x="37" y="0"/>
                    </a:lnTo>
                    <a:lnTo>
                      <a:pt x="48"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318"/>
              <p:cNvSpPr/>
              <p:nvPr/>
            </p:nvSpPr>
            <p:spPr bwMode="auto">
              <a:xfrm>
                <a:off x="1056" y="2689"/>
                <a:ext cx="10" cy="2"/>
              </a:xfrm>
              <a:custGeom>
                <a:avLst/>
                <a:gdLst>
                  <a:gd name="T0" fmla="*/ 75 w 75"/>
                  <a:gd name="T1" fmla="*/ 0 h 12"/>
                  <a:gd name="T2" fmla="*/ 0 w 75"/>
                  <a:gd name="T3" fmla="*/ 12 h 12"/>
                  <a:gd name="T4" fmla="*/ 6 w 75"/>
                  <a:gd name="T5" fmla="*/ 7 h 12"/>
                  <a:gd name="T6" fmla="*/ 15 w 75"/>
                  <a:gd name="T7" fmla="*/ 3 h 12"/>
                  <a:gd name="T8" fmla="*/ 28 w 75"/>
                  <a:gd name="T9" fmla="*/ 1 h 12"/>
                  <a:gd name="T10" fmla="*/ 42 w 75"/>
                  <a:gd name="T11" fmla="*/ 0 h 12"/>
                  <a:gd name="T12" fmla="*/ 75 w 7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5" h="12">
                    <a:moveTo>
                      <a:pt x="75" y="0"/>
                    </a:moveTo>
                    <a:lnTo>
                      <a:pt x="0" y="12"/>
                    </a:lnTo>
                    <a:lnTo>
                      <a:pt x="6" y="7"/>
                    </a:lnTo>
                    <a:lnTo>
                      <a:pt x="15" y="3"/>
                    </a:lnTo>
                    <a:lnTo>
                      <a:pt x="28" y="1"/>
                    </a:lnTo>
                    <a:lnTo>
                      <a:pt x="42" y="0"/>
                    </a:lnTo>
                    <a:lnTo>
                      <a:pt x="75"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19"/>
              <p:cNvSpPr/>
              <p:nvPr/>
            </p:nvSpPr>
            <p:spPr bwMode="auto">
              <a:xfrm>
                <a:off x="1055" y="2689"/>
                <a:ext cx="14" cy="2"/>
              </a:xfrm>
              <a:custGeom>
                <a:avLst/>
                <a:gdLst>
                  <a:gd name="T0" fmla="*/ 9 w 100"/>
                  <a:gd name="T1" fmla="*/ 7 h 15"/>
                  <a:gd name="T2" fmla="*/ 57 w 100"/>
                  <a:gd name="T3" fmla="*/ 0 h 15"/>
                  <a:gd name="T4" fmla="*/ 100 w 100"/>
                  <a:gd name="T5" fmla="*/ 0 h 15"/>
                  <a:gd name="T6" fmla="*/ 0 w 100"/>
                  <a:gd name="T7" fmla="*/ 15 h 15"/>
                  <a:gd name="T8" fmla="*/ 5 w 100"/>
                  <a:gd name="T9" fmla="*/ 11 h 15"/>
                  <a:gd name="T10" fmla="*/ 9 w 100"/>
                  <a:gd name="T11" fmla="*/ 7 h 15"/>
                </a:gdLst>
                <a:ahLst/>
                <a:cxnLst>
                  <a:cxn ang="0">
                    <a:pos x="T0" y="T1"/>
                  </a:cxn>
                  <a:cxn ang="0">
                    <a:pos x="T2" y="T3"/>
                  </a:cxn>
                  <a:cxn ang="0">
                    <a:pos x="T4" y="T5"/>
                  </a:cxn>
                  <a:cxn ang="0">
                    <a:pos x="T6" y="T7"/>
                  </a:cxn>
                  <a:cxn ang="0">
                    <a:pos x="T8" y="T9"/>
                  </a:cxn>
                  <a:cxn ang="0">
                    <a:pos x="T10" y="T11"/>
                  </a:cxn>
                </a:cxnLst>
                <a:rect l="0" t="0" r="r" b="b"/>
                <a:pathLst>
                  <a:path w="100" h="15">
                    <a:moveTo>
                      <a:pt x="9" y="7"/>
                    </a:moveTo>
                    <a:lnTo>
                      <a:pt x="57" y="0"/>
                    </a:lnTo>
                    <a:lnTo>
                      <a:pt x="100" y="0"/>
                    </a:lnTo>
                    <a:lnTo>
                      <a:pt x="0" y="15"/>
                    </a:lnTo>
                    <a:lnTo>
                      <a:pt x="5" y="11"/>
                    </a:lnTo>
                    <a:lnTo>
                      <a:pt x="9" y="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320"/>
              <p:cNvSpPr/>
              <p:nvPr/>
            </p:nvSpPr>
            <p:spPr bwMode="auto">
              <a:xfrm>
                <a:off x="1055" y="2689"/>
                <a:ext cx="17" cy="3"/>
              </a:xfrm>
              <a:custGeom>
                <a:avLst/>
                <a:gdLst>
                  <a:gd name="T0" fmla="*/ 6 w 124"/>
                  <a:gd name="T1" fmla="*/ 12 h 19"/>
                  <a:gd name="T2" fmla="*/ 81 w 124"/>
                  <a:gd name="T3" fmla="*/ 0 h 19"/>
                  <a:gd name="T4" fmla="*/ 124 w 124"/>
                  <a:gd name="T5" fmla="*/ 0 h 19"/>
                  <a:gd name="T6" fmla="*/ 0 w 124"/>
                  <a:gd name="T7" fmla="*/ 19 h 19"/>
                  <a:gd name="T8" fmla="*/ 2 w 124"/>
                  <a:gd name="T9" fmla="*/ 15 h 19"/>
                  <a:gd name="T10" fmla="*/ 6 w 124"/>
                  <a:gd name="T11" fmla="*/ 12 h 19"/>
                </a:gdLst>
                <a:ahLst/>
                <a:cxnLst>
                  <a:cxn ang="0">
                    <a:pos x="T0" y="T1"/>
                  </a:cxn>
                  <a:cxn ang="0">
                    <a:pos x="T2" y="T3"/>
                  </a:cxn>
                  <a:cxn ang="0">
                    <a:pos x="T4" y="T5"/>
                  </a:cxn>
                  <a:cxn ang="0">
                    <a:pos x="T6" y="T7"/>
                  </a:cxn>
                  <a:cxn ang="0">
                    <a:pos x="T8" y="T9"/>
                  </a:cxn>
                  <a:cxn ang="0">
                    <a:pos x="T10" y="T11"/>
                  </a:cxn>
                </a:cxnLst>
                <a:rect l="0" t="0" r="r" b="b"/>
                <a:pathLst>
                  <a:path w="124" h="19">
                    <a:moveTo>
                      <a:pt x="6" y="12"/>
                    </a:moveTo>
                    <a:lnTo>
                      <a:pt x="81" y="0"/>
                    </a:lnTo>
                    <a:lnTo>
                      <a:pt x="124" y="0"/>
                    </a:lnTo>
                    <a:lnTo>
                      <a:pt x="0" y="19"/>
                    </a:lnTo>
                    <a:lnTo>
                      <a:pt x="2" y="15"/>
                    </a:lnTo>
                    <a:lnTo>
                      <a:pt x="6" y="12"/>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321"/>
              <p:cNvSpPr/>
              <p:nvPr/>
            </p:nvSpPr>
            <p:spPr bwMode="auto">
              <a:xfrm>
                <a:off x="1054" y="2689"/>
                <a:ext cx="21" cy="3"/>
              </a:xfrm>
              <a:custGeom>
                <a:avLst/>
                <a:gdLst>
                  <a:gd name="T0" fmla="*/ 4 w 147"/>
                  <a:gd name="T1" fmla="*/ 15 h 22"/>
                  <a:gd name="T2" fmla="*/ 104 w 147"/>
                  <a:gd name="T3" fmla="*/ 0 h 22"/>
                  <a:gd name="T4" fmla="*/ 147 w 147"/>
                  <a:gd name="T5" fmla="*/ 0 h 22"/>
                  <a:gd name="T6" fmla="*/ 0 w 147"/>
                  <a:gd name="T7" fmla="*/ 22 h 22"/>
                  <a:gd name="T8" fmla="*/ 2 w 147"/>
                  <a:gd name="T9" fmla="*/ 19 h 22"/>
                  <a:gd name="T10" fmla="*/ 4 w 147"/>
                  <a:gd name="T11" fmla="*/ 15 h 22"/>
                </a:gdLst>
                <a:ahLst/>
                <a:cxnLst>
                  <a:cxn ang="0">
                    <a:pos x="T0" y="T1"/>
                  </a:cxn>
                  <a:cxn ang="0">
                    <a:pos x="T2" y="T3"/>
                  </a:cxn>
                  <a:cxn ang="0">
                    <a:pos x="T4" y="T5"/>
                  </a:cxn>
                  <a:cxn ang="0">
                    <a:pos x="T6" y="T7"/>
                  </a:cxn>
                  <a:cxn ang="0">
                    <a:pos x="T8" y="T9"/>
                  </a:cxn>
                  <a:cxn ang="0">
                    <a:pos x="T10" y="T11"/>
                  </a:cxn>
                </a:cxnLst>
                <a:rect l="0" t="0" r="r" b="b"/>
                <a:pathLst>
                  <a:path w="147" h="22">
                    <a:moveTo>
                      <a:pt x="4" y="15"/>
                    </a:moveTo>
                    <a:lnTo>
                      <a:pt x="104" y="0"/>
                    </a:lnTo>
                    <a:lnTo>
                      <a:pt x="147" y="0"/>
                    </a:lnTo>
                    <a:lnTo>
                      <a:pt x="0" y="22"/>
                    </a:lnTo>
                    <a:lnTo>
                      <a:pt x="2" y="19"/>
                    </a:lnTo>
                    <a:lnTo>
                      <a:pt x="4" y="15"/>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322"/>
              <p:cNvSpPr/>
              <p:nvPr/>
            </p:nvSpPr>
            <p:spPr bwMode="auto">
              <a:xfrm>
                <a:off x="1054" y="2689"/>
                <a:ext cx="25" cy="4"/>
              </a:xfrm>
              <a:custGeom>
                <a:avLst/>
                <a:gdLst>
                  <a:gd name="T0" fmla="*/ 3 w 170"/>
                  <a:gd name="T1" fmla="*/ 19 h 25"/>
                  <a:gd name="T2" fmla="*/ 127 w 170"/>
                  <a:gd name="T3" fmla="*/ 0 h 25"/>
                  <a:gd name="T4" fmla="*/ 170 w 170"/>
                  <a:gd name="T5" fmla="*/ 0 h 25"/>
                  <a:gd name="T6" fmla="*/ 0 w 170"/>
                  <a:gd name="T7" fmla="*/ 25 h 25"/>
                  <a:gd name="T8" fmla="*/ 0 w 170"/>
                  <a:gd name="T9" fmla="*/ 24 h 25"/>
                  <a:gd name="T10" fmla="*/ 1 w 170"/>
                  <a:gd name="T11" fmla="*/ 23 h 25"/>
                  <a:gd name="T12" fmla="*/ 2 w 170"/>
                  <a:gd name="T13" fmla="*/ 21 h 25"/>
                  <a:gd name="T14" fmla="*/ 3 w 170"/>
                  <a:gd name="T15" fmla="*/ 19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25">
                    <a:moveTo>
                      <a:pt x="3" y="19"/>
                    </a:moveTo>
                    <a:lnTo>
                      <a:pt x="127" y="0"/>
                    </a:lnTo>
                    <a:lnTo>
                      <a:pt x="170" y="0"/>
                    </a:lnTo>
                    <a:lnTo>
                      <a:pt x="0" y="25"/>
                    </a:lnTo>
                    <a:lnTo>
                      <a:pt x="0" y="24"/>
                    </a:lnTo>
                    <a:lnTo>
                      <a:pt x="1" y="23"/>
                    </a:lnTo>
                    <a:lnTo>
                      <a:pt x="2" y="21"/>
                    </a:lnTo>
                    <a:lnTo>
                      <a:pt x="3" y="19"/>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23"/>
              <p:cNvSpPr/>
              <p:nvPr/>
            </p:nvSpPr>
            <p:spPr bwMode="auto">
              <a:xfrm>
                <a:off x="1054" y="2689"/>
                <a:ext cx="28" cy="4"/>
              </a:xfrm>
              <a:custGeom>
                <a:avLst/>
                <a:gdLst>
                  <a:gd name="T0" fmla="*/ 4 w 194"/>
                  <a:gd name="T1" fmla="*/ 22 h 29"/>
                  <a:gd name="T2" fmla="*/ 151 w 194"/>
                  <a:gd name="T3" fmla="*/ 0 h 29"/>
                  <a:gd name="T4" fmla="*/ 194 w 194"/>
                  <a:gd name="T5" fmla="*/ 0 h 29"/>
                  <a:gd name="T6" fmla="*/ 0 w 194"/>
                  <a:gd name="T7" fmla="*/ 29 h 29"/>
                  <a:gd name="T8" fmla="*/ 3 w 194"/>
                  <a:gd name="T9" fmla="*/ 25 h 29"/>
                  <a:gd name="T10" fmla="*/ 4 w 194"/>
                  <a:gd name="T11" fmla="*/ 23 h 29"/>
                  <a:gd name="T12" fmla="*/ 4 w 194"/>
                  <a:gd name="T13" fmla="*/ 22 h 29"/>
                </a:gdLst>
                <a:ahLst/>
                <a:cxnLst>
                  <a:cxn ang="0">
                    <a:pos x="T0" y="T1"/>
                  </a:cxn>
                  <a:cxn ang="0">
                    <a:pos x="T2" y="T3"/>
                  </a:cxn>
                  <a:cxn ang="0">
                    <a:pos x="T4" y="T5"/>
                  </a:cxn>
                  <a:cxn ang="0">
                    <a:pos x="T6" y="T7"/>
                  </a:cxn>
                  <a:cxn ang="0">
                    <a:pos x="T8" y="T9"/>
                  </a:cxn>
                  <a:cxn ang="0">
                    <a:pos x="T10" y="T11"/>
                  </a:cxn>
                  <a:cxn ang="0">
                    <a:pos x="T12" y="T13"/>
                  </a:cxn>
                </a:cxnLst>
                <a:rect l="0" t="0" r="r" b="b"/>
                <a:pathLst>
                  <a:path w="194" h="29">
                    <a:moveTo>
                      <a:pt x="4" y="22"/>
                    </a:moveTo>
                    <a:lnTo>
                      <a:pt x="151" y="0"/>
                    </a:lnTo>
                    <a:lnTo>
                      <a:pt x="194" y="0"/>
                    </a:lnTo>
                    <a:lnTo>
                      <a:pt x="0" y="29"/>
                    </a:lnTo>
                    <a:lnTo>
                      <a:pt x="3" y="25"/>
                    </a:lnTo>
                    <a:lnTo>
                      <a:pt x="4" y="23"/>
                    </a:lnTo>
                    <a:lnTo>
                      <a:pt x="4" y="22"/>
                    </a:lnTo>
                    <a:close/>
                  </a:path>
                </a:pathLst>
              </a:custGeom>
              <a:solidFill>
                <a:srgbClr val="EAF0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24"/>
              <p:cNvSpPr/>
              <p:nvPr/>
            </p:nvSpPr>
            <p:spPr bwMode="auto">
              <a:xfrm>
                <a:off x="1054" y="2689"/>
                <a:ext cx="31" cy="5"/>
              </a:xfrm>
              <a:custGeom>
                <a:avLst/>
                <a:gdLst>
                  <a:gd name="T0" fmla="*/ 4 w 216"/>
                  <a:gd name="T1" fmla="*/ 25 h 32"/>
                  <a:gd name="T2" fmla="*/ 174 w 216"/>
                  <a:gd name="T3" fmla="*/ 0 h 32"/>
                  <a:gd name="T4" fmla="*/ 216 w 216"/>
                  <a:gd name="T5" fmla="*/ 0 h 32"/>
                  <a:gd name="T6" fmla="*/ 0 w 216"/>
                  <a:gd name="T7" fmla="*/ 32 h 32"/>
                  <a:gd name="T8" fmla="*/ 1 w 216"/>
                  <a:gd name="T9" fmla="*/ 29 h 32"/>
                  <a:gd name="T10" fmla="*/ 4 w 216"/>
                  <a:gd name="T11" fmla="*/ 25 h 32"/>
                </a:gdLst>
                <a:ahLst/>
                <a:cxnLst>
                  <a:cxn ang="0">
                    <a:pos x="T0" y="T1"/>
                  </a:cxn>
                  <a:cxn ang="0">
                    <a:pos x="T2" y="T3"/>
                  </a:cxn>
                  <a:cxn ang="0">
                    <a:pos x="T4" y="T5"/>
                  </a:cxn>
                  <a:cxn ang="0">
                    <a:pos x="T6" y="T7"/>
                  </a:cxn>
                  <a:cxn ang="0">
                    <a:pos x="T8" y="T9"/>
                  </a:cxn>
                  <a:cxn ang="0">
                    <a:pos x="T10" y="T11"/>
                  </a:cxn>
                </a:cxnLst>
                <a:rect l="0" t="0" r="r" b="b"/>
                <a:pathLst>
                  <a:path w="216" h="32">
                    <a:moveTo>
                      <a:pt x="4" y="25"/>
                    </a:moveTo>
                    <a:lnTo>
                      <a:pt x="174" y="0"/>
                    </a:lnTo>
                    <a:lnTo>
                      <a:pt x="216" y="0"/>
                    </a:lnTo>
                    <a:lnTo>
                      <a:pt x="0" y="32"/>
                    </a:lnTo>
                    <a:lnTo>
                      <a:pt x="1" y="29"/>
                    </a:lnTo>
                    <a:lnTo>
                      <a:pt x="4" y="25"/>
                    </a:lnTo>
                    <a:close/>
                  </a:path>
                </a:pathLst>
              </a:custGeom>
              <a:solidFill>
                <a:srgbClr val="E4EA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25"/>
              <p:cNvSpPr/>
              <p:nvPr/>
            </p:nvSpPr>
            <p:spPr bwMode="auto">
              <a:xfrm>
                <a:off x="1054" y="2689"/>
                <a:ext cx="34" cy="5"/>
              </a:xfrm>
              <a:custGeom>
                <a:avLst/>
                <a:gdLst>
                  <a:gd name="T0" fmla="*/ 2 w 239"/>
                  <a:gd name="T1" fmla="*/ 29 h 35"/>
                  <a:gd name="T2" fmla="*/ 196 w 239"/>
                  <a:gd name="T3" fmla="*/ 0 h 35"/>
                  <a:gd name="T4" fmla="*/ 239 w 239"/>
                  <a:gd name="T5" fmla="*/ 0 h 35"/>
                  <a:gd name="T6" fmla="*/ 0 w 239"/>
                  <a:gd name="T7" fmla="*/ 35 h 35"/>
                  <a:gd name="T8" fmla="*/ 1 w 239"/>
                  <a:gd name="T9" fmla="*/ 32 h 35"/>
                  <a:gd name="T10" fmla="*/ 2 w 239"/>
                  <a:gd name="T11" fmla="*/ 29 h 35"/>
                </a:gdLst>
                <a:ahLst/>
                <a:cxnLst>
                  <a:cxn ang="0">
                    <a:pos x="T0" y="T1"/>
                  </a:cxn>
                  <a:cxn ang="0">
                    <a:pos x="T2" y="T3"/>
                  </a:cxn>
                  <a:cxn ang="0">
                    <a:pos x="T4" y="T5"/>
                  </a:cxn>
                  <a:cxn ang="0">
                    <a:pos x="T6" y="T7"/>
                  </a:cxn>
                  <a:cxn ang="0">
                    <a:pos x="T8" y="T9"/>
                  </a:cxn>
                  <a:cxn ang="0">
                    <a:pos x="T10" y="T11"/>
                  </a:cxn>
                </a:cxnLst>
                <a:rect l="0" t="0" r="r" b="b"/>
                <a:pathLst>
                  <a:path w="239" h="35">
                    <a:moveTo>
                      <a:pt x="2" y="29"/>
                    </a:moveTo>
                    <a:lnTo>
                      <a:pt x="196" y="0"/>
                    </a:lnTo>
                    <a:lnTo>
                      <a:pt x="239" y="0"/>
                    </a:lnTo>
                    <a:lnTo>
                      <a:pt x="0" y="35"/>
                    </a:lnTo>
                    <a:lnTo>
                      <a:pt x="1" y="32"/>
                    </a:lnTo>
                    <a:lnTo>
                      <a:pt x="2" y="29"/>
                    </a:lnTo>
                    <a:close/>
                  </a:path>
                </a:pathLst>
              </a:custGeom>
              <a:solidFill>
                <a:srgbClr val="DDE4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26"/>
              <p:cNvSpPr/>
              <p:nvPr/>
            </p:nvSpPr>
            <p:spPr bwMode="auto">
              <a:xfrm>
                <a:off x="1053" y="2689"/>
                <a:ext cx="38" cy="6"/>
              </a:xfrm>
              <a:custGeom>
                <a:avLst/>
                <a:gdLst>
                  <a:gd name="T0" fmla="*/ 2 w 261"/>
                  <a:gd name="T1" fmla="*/ 32 h 39"/>
                  <a:gd name="T2" fmla="*/ 218 w 261"/>
                  <a:gd name="T3" fmla="*/ 0 h 39"/>
                  <a:gd name="T4" fmla="*/ 261 w 261"/>
                  <a:gd name="T5" fmla="*/ 0 h 39"/>
                  <a:gd name="T6" fmla="*/ 0 w 261"/>
                  <a:gd name="T7" fmla="*/ 39 h 39"/>
                  <a:gd name="T8" fmla="*/ 1 w 261"/>
                  <a:gd name="T9" fmla="*/ 35 h 39"/>
                  <a:gd name="T10" fmla="*/ 2 w 261"/>
                  <a:gd name="T11" fmla="*/ 32 h 39"/>
                </a:gdLst>
                <a:ahLst/>
                <a:cxnLst>
                  <a:cxn ang="0">
                    <a:pos x="T0" y="T1"/>
                  </a:cxn>
                  <a:cxn ang="0">
                    <a:pos x="T2" y="T3"/>
                  </a:cxn>
                  <a:cxn ang="0">
                    <a:pos x="T4" y="T5"/>
                  </a:cxn>
                  <a:cxn ang="0">
                    <a:pos x="T6" y="T7"/>
                  </a:cxn>
                  <a:cxn ang="0">
                    <a:pos x="T8" y="T9"/>
                  </a:cxn>
                  <a:cxn ang="0">
                    <a:pos x="T10" y="T11"/>
                  </a:cxn>
                </a:cxnLst>
                <a:rect l="0" t="0" r="r" b="b"/>
                <a:pathLst>
                  <a:path w="261" h="39">
                    <a:moveTo>
                      <a:pt x="2" y="32"/>
                    </a:moveTo>
                    <a:lnTo>
                      <a:pt x="218" y="0"/>
                    </a:lnTo>
                    <a:lnTo>
                      <a:pt x="261" y="0"/>
                    </a:lnTo>
                    <a:lnTo>
                      <a:pt x="0" y="39"/>
                    </a:lnTo>
                    <a:lnTo>
                      <a:pt x="1" y="35"/>
                    </a:lnTo>
                    <a:lnTo>
                      <a:pt x="2" y="32"/>
                    </a:lnTo>
                    <a:close/>
                  </a:path>
                </a:pathLst>
              </a:custGeom>
              <a:solidFill>
                <a:srgbClr val="D7D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27"/>
              <p:cNvSpPr/>
              <p:nvPr/>
            </p:nvSpPr>
            <p:spPr bwMode="auto">
              <a:xfrm>
                <a:off x="1053" y="2689"/>
                <a:ext cx="41" cy="6"/>
              </a:xfrm>
              <a:custGeom>
                <a:avLst/>
                <a:gdLst>
                  <a:gd name="T0" fmla="*/ 2 w 283"/>
                  <a:gd name="T1" fmla="*/ 35 h 42"/>
                  <a:gd name="T2" fmla="*/ 241 w 283"/>
                  <a:gd name="T3" fmla="*/ 0 h 42"/>
                  <a:gd name="T4" fmla="*/ 283 w 283"/>
                  <a:gd name="T5" fmla="*/ 0 h 42"/>
                  <a:gd name="T6" fmla="*/ 0 w 283"/>
                  <a:gd name="T7" fmla="*/ 42 h 42"/>
                  <a:gd name="T8" fmla="*/ 1 w 283"/>
                  <a:gd name="T9" fmla="*/ 39 h 42"/>
                  <a:gd name="T10" fmla="*/ 2 w 283"/>
                  <a:gd name="T11" fmla="*/ 35 h 42"/>
                </a:gdLst>
                <a:ahLst/>
                <a:cxnLst>
                  <a:cxn ang="0">
                    <a:pos x="T0" y="T1"/>
                  </a:cxn>
                  <a:cxn ang="0">
                    <a:pos x="T2" y="T3"/>
                  </a:cxn>
                  <a:cxn ang="0">
                    <a:pos x="T4" y="T5"/>
                  </a:cxn>
                  <a:cxn ang="0">
                    <a:pos x="T6" y="T7"/>
                  </a:cxn>
                  <a:cxn ang="0">
                    <a:pos x="T8" y="T9"/>
                  </a:cxn>
                  <a:cxn ang="0">
                    <a:pos x="T10" y="T11"/>
                  </a:cxn>
                </a:cxnLst>
                <a:rect l="0" t="0" r="r" b="b"/>
                <a:pathLst>
                  <a:path w="283" h="42">
                    <a:moveTo>
                      <a:pt x="2" y="35"/>
                    </a:moveTo>
                    <a:lnTo>
                      <a:pt x="241" y="0"/>
                    </a:lnTo>
                    <a:lnTo>
                      <a:pt x="283" y="0"/>
                    </a:lnTo>
                    <a:lnTo>
                      <a:pt x="0" y="42"/>
                    </a:lnTo>
                    <a:lnTo>
                      <a:pt x="1" y="39"/>
                    </a:lnTo>
                    <a:lnTo>
                      <a:pt x="2" y="35"/>
                    </a:lnTo>
                    <a:close/>
                  </a:path>
                </a:pathLst>
              </a:custGeom>
              <a:solidFill>
                <a:srgbClr val="CFD8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28"/>
              <p:cNvSpPr/>
              <p:nvPr/>
            </p:nvSpPr>
            <p:spPr bwMode="auto">
              <a:xfrm>
                <a:off x="1053" y="2689"/>
                <a:ext cx="44" cy="7"/>
              </a:xfrm>
              <a:custGeom>
                <a:avLst/>
                <a:gdLst>
                  <a:gd name="T0" fmla="*/ 2 w 305"/>
                  <a:gd name="T1" fmla="*/ 39 h 46"/>
                  <a:gd name="T2" fmla="*/ 263 w 305"/>
                  <a:gd name="T3" fmla="*/ 0 h 46"/>
                  <a:gd name="T4" fmla="*/ 305 w 305"/>
                  <a:gd name="T5" fmla="*/ 0 h 46"/>
                  <a:gd name="T6" fmla="*/ 0 w 305"/>
                  <a:gd name="T7" fmla="*/ 46 h 46"/>
                  <a:gd name="T8" fmla="*/ 1 w 305"/>
                  <a:gd name="T9" fmla="*/ 42 h 46"/>
                  <a:gd name="T10" fmla="*/ 2 w 305"/>
                  <a:gd name="T11" fmla="*/ 39 h 46"/>
                </a:gdLst>
                <a:ahLst/>
                <a:cxnLst>
                  <a:cxn ang="0">
                    <a:pos x="T0" y="T1"/>
                  </a:cxn>
                  <a:cxn ang="0">
                    <a:pos x="T2" y="T3"/>
                  </a:cxn>
                  <a:cxn ang="0">
                    <a:pos x="T4" y="T5"/>
                  </a:cxn>
                  <a:cxn ang="0">
                    <a:pos x="T6" y="T7"/>
                  </a:cxn>
                  <a:cxn ang="0">
                    <a:pos x="T8" y="T9"/>
                  </a:cxn>
                  <a:cxn ang="0">
                    <a:pos x="T10" y="T11"/>
                  </a:cxn>
                </a:cxnLst>
                <a:rect l="0" t="0" r="r" b="b"/>
                <a:pathLst>
                  <a:path w="305" h="46">
                    <a:moveTo>
                      <a:pt x="2" y="39"/>
                    </a:moveTo>
                    <a:lnTo>
                      <a:pt x="263" y="0"/>
                    </a:lnTo>
                    <a:lnTo>
                      <a:pt x="305" y="0"/>
                    </a:lnTo>
                    <a:lnTo>
                      <a:pt x="0" y="46"/>
                    </a:lnTo>
                    <a:lnTo>
                      <a:pt x="1" y="42"/>
                    </a:lnTo>
                    <a:lnTo>
                      <a:pt x="2" y="39"/>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29"/>
              <p:cNvSpPr/>
              <p:nvPr/>
            </p:nvSpPr>
            <p:spPr bwMode="auto">
              <a:xfrm>
                <a:off x="1053" y="2689"/>
                <a:ext cx="47" cy="7"/>
              </a:xfrm>
              <a:custGeom>
                <a:avLst/>
                <a:gdLst>
                  <a:gd name="T0" fmla="*/ 2 w 329"/>
                  <a:gd name="T1" fmla="*/ 42 h 49"/>
                  <a:gd name="T2" fmla="*/ 285 w 329"/>
                  <a:gd name="T3" fmla="*/ 0 h 49"/>
                  <a:gd name="T4" fmla="*/ 329 w 329"/>
                  <a:gd name="T5" fmla="*/ 0 h 49"/>
                  <a:gd name="T6" fmla="*/ 0 w 329"/>
                  <a:gd name="T7" fmla="*/ 49 h 49"/>
                  <a:gd name="T8" fmla="*/ 1 w 329"/>
                  <a:gd name="T9" fmla="*/ 46 h 49"/>
                  <a:gd name="T10" fmla="*/ 2 w 329"/>
                  <a:gd name="T11" fmla="*/ 42 h 49"/>
                </a:gdLst>
                <a:ahLst/>
                <a:cxnLst>
                  <a:cxn ang="0">
                    <a:pos x="T0" y="T1"/>
                  </a:cxn>
                  <a:cxn ang="0">
                    <a:pos x="T2" y="T3"/>
                  </a:cxn>
                  <a:cxn ang="0">
                    <a:pos x="T4" y="T5"/>
                  </a:cxn>
                  <a:cxn ang="0">
                    <a:pos x="T6" y="T7"/>
                  </a:cxn>
                  <a:cxn ang="0">
                    <a:pos x="T8" y="T9"/>
                  </a:cxn>
                  <a:cxn ang="0">
                    <a:pos x="T10" y="T11"/>
                  </a:cxn>
                </a:cxnLst>
                <a:rect l="0" t="0" r="r" b="b"/>
                <a:pathLst>
                  <a:path w="329" h="49">
                    <a:moveTo>
                      <a:pt x="2" y="42"/>
                    </a:moveTo>
                    <a:lnTo>
                      <a:pt x="285" y="0"/>
                    </a:lnTo>
                    <a:lnTo>
                      <a:pt x="329" y="0"/>
                    </a:lnTo>
                    <a:lnTo>
                      <a:pt x="0" y="49"/>
                    </a:lnTo>
                    <a:lnTo>
                      <a:pt x="1" y="46"/>
                    </a:lnTo>
                    <a:lnTo>
                      <a:pt x="2" y="42"/>
                    </a:lnTo>
                    <a:close/>
                  </a:path>
                </a:pathLst>
              </a:custGeom>
              <a:solidFill>
                <a:srgbClr val="C2CC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30"/>
              <p:cNvSpPr/>
              <p:nvPr/>
            </p:nvSpPr>
            <p:spPr bwMode="auto">
              <a:xfrm>
                <a:off x="1053" y="2689"/>
                <a:ext cx="50" cy="7"/>
              </a:xfrm>
              <a:custGeom>
                <a:avLst/>
                <a:gdLst>
                  <a:gd name="T0" fmla="*/ 2 w 351"/>
                  <a:gd name="T1" fmla="*/ 46 h 52"/>
                  <a:gd name="T2" fmla="*/ 307 w 351"/>
                  <a:gd name="T3" fmla="*/ 0 h 52"/>
                  <a:gd name="T4" fmla="*/ 351 w 351"/>
                  <a:gd name="T5" fmla="*/ 0 h 52"/>
                  <a:gd name="T6" fmla="*/ 0 w 351"/>
                  <a:gd name="T7" fmla="*/ 52 h 52"/>
                  <a:gd name="T8" fmla="*/ 1 w 351"/>
                  <a:gd name="T9" fmla="*/ 49 h 52"/>
                  <a:gd name="T10" fmla="*/ 2 w 351"/>
                  <a:gd name="T11" fmla="*/ 46 h 52"/>
                </a:gdLst>
                <a:ahLst/>
                <a:cxnLst>
                  <a:cxn ang="0">
                    <a:pos x="T0" y="T1"/>
                  </a:cxn>
                  <a:cxn ang="0">
                    <a:pos x="T2" y="T3"/>
                  </a:cxn>
                  <a:cxn ang="0">
                    <a:pos x="T4" y="T5"/>
                  </a:cxn>
                  <a:cxn ang="0">
                    <a:pos x="T6" y="T7"/>
                  </a:cxn>
                  <a:cxn ang="0">
                    <a:pos x="T8" y="T9"/>
                  </a:cxn>
                  <a:cxn ang="0">
                    <a:pos x="T10" y="T11"/>
                  </a:cxn>
                </a:cxnLst>
                <a:rect l="0" t="0" r="r" b="b"/>
                <a:pathLst>
                  <a:path w="351" h="52">
                    <a:moveTo>
                      <a:pt x="2" y="46"/>
                    </a:moveTo>
                    <a:lnTo>
                      <a:pt x="307" y="0"/>
                    </a:lnTo>
                    <a:lnTo>
                      <a:pt x="351" y="0"/>
                    </a:lnTo>
                    <a:lnTo>
                      <a:pt x="0" y="52"/>
                    </a:lnTo>
                    <a:lnTo>
                      <a:pt x="1" y="49"/>
                    </a:lnTo>
                    <a:lnTo>
                      <a:pt x="2" y="46"/>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31"/>
              <p:cNvSpPr/>
              <p:nvPr/>
            </p:nvSpPr>
            <p:spPr bwMode="auto">
              <a:xfrm>
                <a:off x="1053" y="2689"/>
                <a:ext cx="53" cy="8"/>
              </a:xfrm>
              <a:custGeom>
                <a:avLst/>
                <a:gdLst>
                  <a:gd name="T0" fmla="*/ 3 w 374"/>
                  <a:gd name="T1" fmla="*/ 49 h 56"/>
                  <a:gd name="T2" fmla="*/ 332 w 374"/>
                  <a:gd name="T3" fmla="*/ 0 h 56"/>
                  <a:gd name="T4" fmla="*/ 374 w 374"/>
                  <a:gd name="T5" fmla="*/ 0 h 56"/>
                  <a:gd name="T6" fmla="*/ 0 w 374"/>
                  <a:gd name="T7" fmla="*/ 56 h 56"/>
                  <a:gd name="T8" fmla="*/ 2 w 374"/>
                  <a:gd name="T9" fmla="*/ 52 h 56"/>
                  <a:gd name="T10" fmla="*/ 3 w 374"/>
                  <a:gd name="T11" fmla="*/ 49 h 56"/>
                </a:gdLst>
                <a:ahLst/>
                <a:cxnLst>
                  <a:cxn ang="0">
                    <a:pos x="T0" y="T1"/>
                  </a:cxn>
                  <a:cxn ang="0">
                    <a:pos x="T2" y="T3"/>
                  </a:cxn>
                  <a:cxn ang="0">
                    <a:pos x="T4" y="T5"/>
                  </a:cxn>
                  <a:cxn ang="0">
                    <a:pos x="T6" y="T7"/>
                  </a:cxn>
                  <a:cxn ang="0">
                    <a:pos x="T8" y="T9"/>
                  </a:cxn>
                  <a:cxn ang="0">
                    <a:pos x="T10" y="T11"/>
                  </a:cxn>
                </a:cxnLst>
                <a:rect l="0" t="0" r="r" b="b"/>
                <a:pathLst>
                  <a:path w="374" h="56">
                    <a:moveTo>
                      <a:pt x="3" y="49"/>
                    </a:moveTo>
                    <a:lnTo>
                      <a:pt x="332" y="0"/>
                    </a:lnTo>
                    <a:lnTo>
                      <a:pt x="374" y="0"/>
                    </a:lnTo>
                    <a:lnTo>
                      <a:pt x="0" y="56"/>
                    </a:lnTo>
                    <a:lnTo>
                      <a:pt x="2" y="52"/>
                    </a:lnTo>
                    <a:lnTo>
                      <a:pt x="3" y="49"/>
                    </a:lnTo>
                    <a:close/>
                  </a:path>
                </a:pathLst>
              </a:custGeom>
              <a:solidFill>
                <a:srgbClr val="B6C1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32"/>
              <p:cNvSpPr/>
              <p:nvPr/>
            </p:nvSpPr>
            <p:spPr bwMode="auto">
              <a:xfrm>
                <a:off x="1052" y="2689"/>
                <a:ext cx="57" cy="8"/>
              </a:xfrm>
              <a:custGeom>
                <a:avLst/>
                <a:gdLst>
                  <a:gd name="T0" fmla="*/ 3 w 396"/>
                  <a:gd name="T1" fmla="*/ 52 h 59"/>
                  <a:gd name="T2" fmla="*/ 354 w 396"/>
                  <a:gd name="T3" fmla="*/ 0 h 59"/>
                  <a:gd name="T4" fmla="*/ 396 w 396"/>
                  <a:gd name="T5" fmla="*/ 0 h 59"/>
                  <a:gd name="T6" fmla="*/ 0 w 396"/>
                  <a:gd name="T7" fmla="*/ 59 h 59"/>
                  <a:gd name="T8" fmla="*/ 1 w 396"/>
                  <a:gd name="T9" fmla="*/ 56 h 59"/>
                  <a:gd name="T10" fmla="*/ 3 w 396"/>
                  <a:gd name="T11" fmla="*/ 52 h 59"/>
                </a:gdLst>
                <a:ahLst/>
                <a:cxnLst>
                  <a:cxn ang="0">
                    <a:pos x="T0" y="T1"/>
                  </a:cxn>
                  <a:cxn ang="0">
                    <a:pos x="T2" y="T3"/>
                  </a:cxn>
                  <a:cxn ang="0">
                    <a:pos x="T4" y="T5"/>
                  </a:cxn>
                  <a:cxn ang="0">
                    <a:pos x="T6" y="T7"/>
                  </a:cxn>
                  <a:cxn ang="0">
                    <a:pos x="T8" y="T9"/>
                  </a:cxn>
                  <a:cxn ang="0">
                    <a:pos x="T10" y="T11"/>
                  </a:cxn>
                </a:cxnLst>
                <a:rect l="0" t="0" r="r" b="b"/>
                <a:pathLst>
                  <a:path w="396" h="59">
                    <a:moveTo>
                      <a:pt x="3" y="52"/>
                    </a:moveTo>
                    <a:lnTo>
                      <a:pt x="354" y="0"/>
                    </a:lnTo>
                    <a:lnTo>
                      <a:pt x="396" y="0"/>
                    </a:lnTo>
                    <a:lnTo>
                      <a:pt x="0" y="59"/>
                    </a:lnTo>
                    <a:lnTo>
                      <a:pt x="1" y="56"/>
                    </a:lnTo>
                    <a:lnTo>
                      <a:pt x="3" y="52"/>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333"/>
              <p:cNvSpPr/>
              <p:nvPr/>
            </p:nvSpPr>
            <p:spPr bwMode="auto">
              <a:xfrm>
                <a:off x="1052" y="2689"/>
                <a:ext cx="60" cy="9"/>
              </a:xfrm>
              <a:custGeom>
                <a:avLst/>
                <a:gdLst>
                  <a:gd name="T0" fmla="*/ 1 w 418"/>
                  <a:gd name="T1" fmla="*/ 56 h 62"/>
                  <a:gd name="T2" fmla="*/ 375 w 418"/>
                  <a:gd name="T3" fmla="*/ 0 h 62"/>
                  <a:gd name="T4" fmla="*/ 418 w 418"/>
                  <a:gd name="T5" fmla="*/ 0 h 62"/>
                  <a:gd name="T6" fmla="*/ 0 w 418"/>
                  <a:gd name="T7" fmla="*/ 62 h 62"/>
                  <a:gd name="T8" fmla="*/ 0 w 418"/>
                  <a:gd name="T9" fmla="*/ 59 h 62"/>
                  <a:gd name="T10" fmla="*/ 1 w 418"/>
                  <a:gd name="T11" fmla="*/ 56 h 62"/>
                </a:gdLst>
                <a:ahLst/>
                <a:cxnLst>
                  <a:cxn ang="0">
                    <a:pos x="T0" y="T1"/>
                  </a:cxn>
                  <a:cxn ang="0">
                    <a:pos x="T2" y="T3"/>
                  </a:cxn>
                  <a:cxn ang="0">
                    <a:pos x="T4" y="T5"/>
                  </a:cxn>
                  <a:cxn ang="0">
                    <a:pos x="T6" y="T7"/>
                  </a:cxn>
                  <a:cxn ang="0">
                    <a:pos x="T8" y="T9"/>
                  </a:cxn>
                  <a:cxn ang="0">
                    <a:pos x="T10" y="T11"/>
                  </a:cxn>
                </a:cxnLst>
                <a:rect l="0" t="0" r="r" b="b"/>
                <a:pathLst>
                  <a:path w="418" h="62">
                    <a:moveTo>
                      <a:pt x="1" y="56"/>
                    </a:moveTo>
                    <a:lnTo>
                      <a:pt x="375" y="0"/>
                    </a:lnTo>
                    <a:lnTo>
                      <a:pt x="418" y="0"/>
                    </a:lnTo>
                    <a:lnTo>
                      <a:pt x="0" y="62"/>
                    </a:lnTo>
                    <a:lnTo>
                      <a:pt x="0" y="59"/>
                    </a:lnTo>
                    <a:lnTo>
                      <a:pt x="1" y="56"/>
                    </a:lnTo>
                    <a:close/>
                  </a:path>
                </a:pathLst>
              </a:custGeom>
              <a:solidFill>
                <a:srgbClr val="A8B6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334"/>
              <p:cNvSpPr/>
              <p:nvPr/>
            </p:nvSpPr>
            <p:spPr bwMode="auto">
              <a:xfrm>
                <a:off x="1052" y="2689"/>
                <a:ext cx="63" cy="9"/>
              </a:xfrm>
              <a:custGeom>
                <a:avLst/>
                <a:gdLst>
                  <a:gd name="T0" fmla="*/ 1 w 440"/>
                  <a:gd name="T1" fmla="*/ 59 h 66"/>
                  <a:gd name="T2" fmla="*/ 397 w 440"/>
                  <a:gd name="T3" fmla="*/ 0 h 66"/>
                  <a:gd name="T4" fmla="*/ 440 w 440"/>
                  <a:gd name="T5" fmla="*/ 0 h 66"/>
                  <a:gd name="T6" fmla="*/ 0 w 440"/>
                  <a:gd name="T7" fmla="*/ 66 h 66"/>
                  <a:gd name="T8" fmla="*/ 1 w 440"/>
                  <a:gd name="T9" fmla="*/ 62 h 66"/>
                  <a:gd name="T10" fmla="*/ 1 w 440"/>
                  <a:gd name="T11" fmla="*/ 59 h 66"/>
                </a:gdLst>
                <a:ahLst/>
                <a:cxnLst>
                  <a:cxn ang="0">
                    <a:pos x="T0" y="T1"/>
                  </a:cxn>
                  <a:cxn ang="0">
                    <a:pos x="T2" y="T3"/>
                  </a:cxn>
                  <a:cxn ang="0">
                    <a:pos x="T4" y="T5"/>
                  </a:cxn>
                  <a:cxn ang="0">
                    <a:pos x="T6" y="T7"/>
                  </a:cxn>
                  <a:cxn ang="0">
                    <a:pos x="T8" y="T9"/>
                  </a:cxn>
                  <a:cxn ang="0">
                    <a:pos x="T10" y="T11"/>
                  </a:cxn>
                </a:cxnLst>
                <a:rect l="0" t="0" r="r" b="b"/>
                <a:pathLst>
                  <a:path w="440" h="66">
                    <a:moveTo>
                      <a:pt x="1" y="59"/>
                    </a:moveTo>
                    <a:lnTo>
                      <a:pt x="397" y="0"/>
                    </a:lnTo>
                    <a:lnTo>
                      <a:pt x="440" y="0"/>
                    </a:lnTo>
                    <a:lnTo>
                      <a:pt x="0" y="66"/>
                    </a:lnTo>
                    <a:lnTo>
                      <a:pt x="1" y="62"/>
                    </a:lnTo>
                    <a:lnTo>
                      <a:pt x="1" y="59"/>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335"/>
              <p:cNvSpPr/>
              <p:nvPr/>
            </p:nvSpPr>
            <p:spPr bwMode="auto">
              <a:xfrm>
                <a:off x="1052" y="2689"/>
                <a:ext cx="66" cy="10"/>
              </a:xfrm>
              <a:custGeom>
                <a:avLst/>
                <a:gdLst>
                  <a:gd name="T0" fmla="*/ 2 w 462"/>
                  <a:gd name="T1" fmla="*/ 62 h 69"/>
                  <a:gd name="T2" fmla="*/ 420 w 462"/>
                  <a:gd name="T3" fmla="*/ 0 h 69"/>
                  <a:gd name="T4" fmla="*/ 462 w 462"/>
                  <a:gd name="T5" fmla="*/ 0 h 69"/>
                  <a:gd name="T6" fmla="*/ 0 w 462"/>
                  <a:gd name="T7" fmla="*/ 69 h 69"/>
                  <a:gd name="T8" fmla="*/ 2 w 462"/>
                  <a:gd name="T9" fmla="*/ 62 h 69"/>
                </a:gdLst>
                <a:ahLst/>
                <a:cxnLst>
                  <a:cxn ang="0">
                    <a:pos x="T0" y="T1"/>
                  </a:cxn>
                  <a:cxn ang="0">
                    <a:pos x="T2" y="T3"/>
                  </a:cxn>
                  <a:cxn ang="0">
                    <a:pos x="T4" y="T5"/>
                  </a:cxn>
                  <a:cxn ang="0">
                    <a:pos x="T6" y="T7"/>
                  </a:cxn>
                  <a:cxn ang="0">
                    <a:pos x="T8" y="T9"/>
                  </a:cxn>
                </a:cxnLst>
                <a:rect l="0" t="0" r="r" b="b"/>
                <a:pathLst>
                  <a:path w="462" h="69">
                    <a:moveTo>
                      <a:pt x="2" y="62"/>
                    </a:moveTo>
                    <a:lnTo>
                      <a:pt x="420" y="0"/>
                    </a:lnTo>
                    <a:lnTo>
                      <a:pt x="462" y="0"/>
                    </a:lnTo>
                    <a:lnTo>
                      <a:pt x="0" y="69"/>
                    </a:lnTo>
                    <a:lnTo>
                      <a:pt x="2" y="62"/>
                    </a:lnTo>
                    <a:close/>
                  </a:path>
                </a:pathLst>
              </a:custGeom>
              <a:solidFill>
                <a:srgbClr val="9AA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336"/>
              <p:cNvSpPr/>
              <p:nvPr/>
            </p:nvSpPr>
            <p:spPr bwMode="auto">
              <a:xfrm>
                <a:off x="1052" y="2689"/>
                <a:ext cx="69" cy="10"/>
              </a:xfrm>
              <a:custGeom>
                <a:avLst/>
                <a:gdLst>
                  <a:gd name="T0" fmla="*/ 2 w 485"/>
                  <a:gd name="T1" fmla="*/ 66 h 72"/>
                  <a:gd name="T2" fmla="*/ 442 w 485"/>
                  <a:gd name="T3" fmla="*/ 0 h 72"/>
                  <a:gd name="T4" fmla="*/ 485 w 485"/>
                  <a:gd name="T5" fmla="*/ 0 h 72"/>
                  <a:gd name="T6" fmla="*/ 0 w 485"/>
                  <a:gd name="T7" fmla="*/ 72 h 72"/>
                  <a:gd name="T8" fmla="*/ 2 w 485"/>
                  <a:gd name="T9" fmla="*/ 66 h 72"/>
                </a:gdLst>
                <a:ahLst/>
                <a:cxnLst>
                  <a:cxn ang="0">
                    <a:pos x="T0" y="T1"/>
                  </a:cxn>
                  <a:cxn ang="0">
                    <a:pos x="T2" y="T3"/>
                  </a:cxn>
                  <a:cxn ang="0">
                    <a:pos x="T4" y="T5"/>
                  </a:cxn>
                  <a:cxn ang="0">
                    <a:pos x="T6" y="T7"/>
                  </a:cxn>
                  <a:cxn ang="0">
                    <a:pos x="T8" y="T9"/>
                  </a:cxn>
                </a:cxnLst>
                <a:rect l="0" t="0" r="r" b="b"/>
                <a:pathLst>
                  <a:path w="485" h="72">
                    <a:moveTo>
                      <a:pt x="2" y="66"/>
                    </a:moveTo>
                    <a:lnTo>
                      <a:pt x="442" y="0"/>
                    </a:lnTo>
                    <a:lnTo>
                      <a:pt x="485" y="0"/>
                    </a:lnTo>
                    <a:lnTo>
                      <a:pt x="0" y="72"/>
                    </a:lnTo>
                    <a:lnTo>
                      <a:pt x="2" y="66"/>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337"/>
              <p:cNvSpPr/>
              <p:nvPr/>
            </p:nvSpPr>
            <p:spPr bwMode="auto">
              <a:xfrm>
                <a:off x="1052" y="2689"/>
                <a:ext cx="72" cy="11"/>
              </a:xfrm>
              <a:custGeom>
                <a:avLst/>
                <a:gdLst>
                  <a:gd name="T0" fmla="*/ 1 w 506"/>
                  <a:gd name="T1" fmla="*/ 69 h 76"/>
                  <a:gd name="T2" fmla="*/ 463 w 506"/>
                  <a:gd name="T3" fmla="*/ 0 h 76"/>
                  <a:gd name="T4" fmla="*/ 506 w 506"/>
                  <a:gd name="T5" fmla="*/ 0 h 76"/>
                  <a:gd name="T6" fmla="*/ 0 w 506"/>
                  <a:gd name="T7" fmla="*/ 76 h 76"/>
                  <a:gd name="T8" fmla="*/ 0 w 506"/>
                  <a:gd name="T9" fmla="*/ 72 h 76"/>
                  <a:gd name="T10" fmla="*/ 1 w 506"/>
                  <a:gd name="T11" fmla="*/ 69 h 76"/>
                </a:gdLst>
                <a:ahLst/>
                <a:cxnLst>
                  <a:cxn ang="0">
                    <a:pos x="T0" y="T1"/>
                  </a:cxn>
                  <a:cxn ang="0">
                    <a:pos x="T2" y="T3"/>
                  </a:cxn>
                  <a:cxn ang="0">
                    <a:pos x="T4" y="T5"/>
                  </a:cxn>
                  <a:cxn ang="0">
                    <a:pos x="T6" y="T7"/>
                  </a:cxn>
                  <a:cxn ang="0">
                    <a:pos x="T8" y="T9"/>
                  </a:cxn>
                  <a:cxn ang="0">
                    <a:pos x="T10" y="T11"/>
                  </a:cxn>
                </a:cxnLst>
                <a:rect l="0" t="0" r="r" b="b"/>
                <a:pathLst>
                  <a:path w="506" h="76">
                    <a:moveTo>
                      <a:pt x="1" y="69"/>
                    </a:moveTo>
                    <a:lnTo>
                      <a:pt x="463" y="0"/>
                    </a:lnTo>
                    <a:lnTo>
                      <a:pt x="506" y="0"/>
                    </a:lnTo>
                    <a:lnTo>
                      <a:pt x="0" y="76"/>
                    </a:lnTo>
                    <a:lnTo>
                      <a:pt x="0" y="72"/>
                    </a:lnTo>
                    <a:lnTo>
                      <a:pt x="1" y="69"/>
                    </a:lnTo>
                    <a:close/>
                  </a:path>
                </a:pathLst>
              </a:custGeom>
              <a:solidFill>
                <a:srgbClr val="8B9E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338"/>
              <p:cNvSpPr/>
              <p:nvPr/>
            </p:nvSpPr>
            <p:spPr bwMode="auto">
              <a:xfrm>
                <a:off x="1052" y="2689"/>
                <a:ext cx="75" cy="11"/>
              </a:xfrm>
              <a:custGeom>
                <a:avLst/>
                <a:gdLst>
                  <a:gd name="T0" fmla="*/ 1 w 528"/>
                  <a:gd name="T1" fmla="*/ 72 h 79"/>
                  <a:gd name="T2" fmla="*/ 486 w 528"/>
                  <a:gd name="T3" fmla="*/ 0 h 79"/>
                  <a:gd name="T4" fmla="*/ 528 w 528"/>
                  <a:gd name="T5" fmla="*/ 0 h 79"/>
                  <a:gd name="T6" fmla="*/ 0 w 528"/>
                  <a:gd name="T7" fmla="*/ 79 h 79"/>
                  <a:gd name="T8" fmla="*/ 1 w 528"/>
                  <a:gd name="T9" fmla="*/ 72 h 79"/>
                </a:gdLst>
                <a:ahLst/>
                <a:cxnLst>
                  <a:cxn ang="0">
                    <a:pos x="T0" y="T1"/>
                  </a:cxn>
                  <a:cxn ang="0">
                    <a:pos x="T2" y="T3"/>
                  </a:cxn>
                  <a:cxn ang="0">
                    <a:pos x="T4" y="T5"/>
                  </a:cxn>
                  <a:cxn ang="0">
                    <a:pos x="T6" y="T7"/>
                  </a:cxn>
                  <a:cxn ang="0">
                    <a:pos x="T8" y="T9"/>
                  </a:cxn>
                </a:cxnLst>
                <a:rect l="0" t="0" r="r" b="b"/>
                <a:pathLst>
                  <a:path w="528" h="79">
                    <a:moveTo>
                      <a:pt x="1" y="72"/>
                    </a:moveTo>
                    <a:lnTo>
                      <a:pt x="486" y="0"/>
                    </a:lnTo>
                    <a:lnTo>
                      <a:pt x="528" y="0"/>
                    </a:lnTo>
                    <a:lnTo>
                      <a:pt x="0" y="79"/>
                    </a:lnTo>
                    <a:lnTo>
                      <a:pt x="1" y="72"/>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339"/>
              <p:cNvSpPr/>
              <p:nvPr/>
            </p:nvSpPr>
            <p:spPr bwMode="auto">
              <a:xfrm>
                <a:off x="1052" y="2689"/>
                <a:ext cx="78" cy="12"/>
              </a:xfrm>
              <a:custGeom>
                <a:avLst/>
                <a:gdLst>
                  <a:gd name="T0" fmla="*/ 2 w 549"/>
                  <a:gd name="T1" fmla="*/ 76 h 82"/>
                  <a:gd name="T2" fmla="*/ 508 w 549"/>
                  <a:gd name="T3" fmla="*/ 0 h 82"/>
                  <a:gd name="T4" fmla="*/ 549 w 549"/>
                  <a:gd name="T5" fmla="*/ 0 h 82"/>
                  <a:gd name="T6" fmla="*/ 549 w 549"/>
                  <a:gd name="T7" fmla="*/ 0 h 82"/>
                  <a:gd name="T8" fmla="*/ 549 w 549"/>
                  <a:gd name="T9" fmla="*/ 1 h 82"/>
                  <a:gd name="T10" fmla="*/ 0 w 549"/>
                  <a:gd name="T11" fmla="*/ 82 h 82"/>
                  <a:gd name="T12" fmla="*/ 2 w 549"/>
                  <a:gd name="T13" fmla="*/ 76 h 82"/>
                </a:gdLst>
                <a:ahLst/>
                <a:cxnLst>
                  <a:cxn ang="0">
                    <a:pos x="T0" y="T1"/>
                  </a:cxn>
                  <a:cxn ang="0">
                    <a:pos x="T2" y="T3"/>
                  </a:cxn>
                  <a:cxn ang="0">
                    <a:pos x="T4" y="T5"/>
                  </a:cxn>
                  <a:cxn ang="0">
                    <a:pos x="T6" y="T7"/>
                  </a:cxn>
                  <a:cxn ang="0">
                    <a:pos x="T8" y="T9"/>
                  </a:cxn>
                  <a:cxn ang="0">
                    <a:pos x="T10" y="T11"/>
                  </a:cxn>
                  <a:cxn ang="0">
                    <a:pos x="T12" y="T13"/>
                  </a:cxn>
                </a:cxnLst>
                <a:rect l="0" t="0" r="r" b="b"/>
                <a:pathLst>
                  <a:path w="549" h="82">
                    <a:moveTo>
                      <a:pt x="2" y="76"/>
                    </a:moveTo>
                    <a:lnTo>
                      <a:pt x="508" y="0"/>
                    </a:lnTo>
                    <a:lnTo>
                      <a:pt x="549" y="0"/>
                    </a:lnTo>
                    <a:lnTo>
                      <a:pt x="549" y="0"/>
                    </a:lnTo>
                    <a:lnTo>
                      <a:pt x="549" y="1"/>
                    </a:lnTo>
                    <a:lnTo>
                      <a:pt x="0" y="82"/>
                    </a:lnTo>
                    <a:lnTo>
                      <a:pt x="2" y="76"/>
                    </a:lnTo>
                    <a:close/>
                  </a:path>
                </a:pathLst>
              </a:custGeom>
              <a:solidFill>
                <a:srgbClr val="7A91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340"/>
              <p:cNvSpPr/>
              <p:nvPr/>
            </p:nvSpPr>
            <p:spPr bwMode="auto">
              <a:xfrm>
                <a:off x="1052" y="2689"/>
                <a:ext cx="78" cy="12"/>
              </a:xfrm>
              <a:custGeom>
                <a:avLst/>
                <a:gdLst>
                  <a:gd name="T0" fmla="*/ 1 w 549"/>
                  <a:gd name="T1" fmla="*/ 79 h 86"/>
                  <a:gd name="T2" fmla="*/ 529 w 549"/>
                  <a:gd name="T3" fmla="*/ 0 h 86"/>
                  <a:gd name="T4" fmla="*/ 549 w 549"/>
                  <a:gd name="T5" fmla="*/ 0 h 86"/>
                  <a:gd name="T6" fmla="*/ 549 w 549"/>
                  <a:gd name="T7" fmla="*/ 0 h 86"/>
                  <a:gd name="T8" fmla="*/ 549 w 549"/>
                  <a:gd name="T9" fmla="*/ 1 h 86"/>
                  <a:gd name="T10" fmla="*/ 547 w 549"/>
                  <a:gd name="T11" fmla="*/ 4 h 86"/>
                  <a:gd name="T12" fmla="*/ 0 w 549"/>
                  <a:gd name="T13" fmla="*/ 86 h 86"/>
                  <a:gd name="T14" fmla="*/ 1 w 549"/>
                  <a:gd name="T15" fmla="*/ 79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9" h="86">
                    <a:moveTo>
                      <a:pt x="1" y="79"/>
                    </a:moveTo>
                    <a:lnTo>
                      <a:pt x="529" y="0"/>
                    </a:lnTo>
                    <a:lnTo>
                      <a:pt x="549" y="0"/>
                    </a:lnTo>
                    <a:lnTo>
                      <a:pt x="549" y="0"/>
                    </a:lnTo>
                    <a:lnTo>
                      <a:pt x="549" y="1"/>
                    </a:lnTo>
                    <a:lnTo>
                      <a:pt x="547" y="4"/>
                    </a:lnTo>
                    <a:lnTo>
                      <a:pt x="0" y="86"/>
                    </a:lnTo>
                    <a:lnTo>
                      <a:pt x="1" y="79"/>
                    </a:lnTo>
                    <a:close/>
                  </a:path>
                </a:pathLst>
              </a:custGeom>
              <a:solidFill>
                <a:srgbClr val="71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341"/>
              <p:cNvSpPr/>
              <p:nvPr/>
            </p:nvSpPr>
            <p:spPr bwMode="auto">
              <a:xfrm>
                <a:off x="1052" y="2689"/>
                <a:ext cx="78" cy="13"/>
              </a:xfrm>
              <a:custGeom>
                <a:avLst/>
                <a:gdLst>
                  <a:gd name="T0" fmla="*/ 1 w 550"/>
                  <a:gd name="T1" fmla="*/ 81 h 88"/>
                  <a:gd name="T2" fmla="*/ 550 w 550"/>
                  <a:gd name="T3" fmla="*/ 0 h 88"/>
                  <a:gd name="T4" fmla="*/ 549 w 550"/>
                  <a:gd name="T5" fmla="*/ 2 h 88"/>
                  <a:gd name="T6" fmla="*/ 546 w 550"/>
                  <a:gd name="T7" fmla="*/ 6 h 88"/>
                  <a:gd name="T8" fmla="*/ 0 w 550"/>
                  <a:gd name="T9" fmla="*/ 88 h 88"/>
                  <a:gd name="T10" fmla="*/ 1 w 550"/>
                  <a:gd name="T11" fmla="*/ 81 h 88"/>
                </a:gdLst>
                <a:ahLst/>
                <a:cxnLst>
                  <a:cxn ang="0">
                    <a:pos x="T0" y="T1"/>
                  </a:cxn>
                  <a:cxn ang="0">
                    <a:pos x="T2" y="T3"/>
                  </a:cxn>
                  <a:cxn ang="0">
                    <a:pos x="T4" y="T5"/>
                  </a:cxn>
                  <a:cxn ang="0">
                    <a:pos x="T6" y="T7"/>
                  </a:cxn>
                  <a:cxn ang="0">
                    <a:pos x="T8" y="T9"/>
                  </a:cxn>
                  <a:cxn ang="0">
                    <a:pos x="T10" y="T11"/>
                  </a:cxn>
                </a:cxnLst>
                <a:rect l="0" t="0" r="r" b="b"/>
                <a:pathLst>
                  <a:path w="550" h="88">
                    <a:moveTo>
                      <a:pt x="1" y="81"/>
                    </a:moveTo>
                    <a:lnTo>
                      <a:pt x="550" y="0"/>
                    </a:lnTo>
                    <a:lnTo>
                      <a:pt x="549" y="2"/>
                    </a:lnTo>
                    <a:lnTo>
                      <a:pt x="546" y="6"/>
                    </a:lnTo>
                    <a:lnTo>
                      <a:pt x="0" y="88"/>
                    </a:lnTo>
                    <a:lnTo>
                      <a:pt x="1" y="81"/>
                    </a:lnTo>
                    <a:close/>
                  </a:path>
                </a:pathLst>
              </a:custGeom>
              <a:solidFill>
                <a:srgbClr val="6985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342"/>
              <p:cNvSpPr/>
              <p:nvPr/>
            </p:nvSpPr>
            <p:spPr bwMode="auto">
              <a:xfrm>
                <a:off x="1052" y="2690"/>
                <a:ext cx="78" cy="12"/>
              </a:xfrm>
              <a:custGeom>
                <a:avLst/>
                <a:gdLst>
                  <a:gd name="T0" fmla="*/ 1 w 548"/>
                  <a:gd name="T1" fmla="*/ 82 h 89"/>
                  <a:gd name="T2" fmla="*/ 548 w 548"/>
                  <a:gd name="T3" fmla="*/ 0 h 89"/>
                  <a:gd name="T4" fmla="*/ 546 w 548"/>
                  <a:gd name="T5" fmla="*/ 3 h 89"/>
                  <a:gd name="T6" fmla="*/ 543 w 548"/>
                  <a:gd name="T7" fmla="*/ 7 h 89"/>
                  <a:gd name="T8" fmla="*/ 0 w 548"/>
                  <a:gd name="T9" fmla="*/ 89 h 89"/>
                  <a:gd name="T10" fmla="*/ 1 w 548"/>
                  <a:gd name="T11" fmla="*/ 82 h 89"/>
                </a:gdLst>
                <a:ahLst/>
                <a:cxnLst>
                  <a:cxn ang="0">
                    <a:pos x="T0" y="T1"/>
                  </a:cxn>
                  <a:cxn ang="0">
                    <a:pos x="T2" y="T3"/>
                  </a:cxn>
                  <a:cxn ang="0">
                    <a:pos x="T4" y="T5"/>
                  </a:cxn>
                  <a:cxn ang="0">
                    <a:pos x="T6" y="T7"/>
                  </a:cxn>
                  <a:cxn ang="0">
                    <a:pos x="T8" y="T9"/>
                  </a:cxn>
                  <a:cxn ang="0">
                    <a:pos x="T10" y="T11"/>
                  </a:cxn>
                </a:cxnLst>
                <a:rect l="0" t="0" r="r" b="b"/>
                <a:pathLst>
                  <a:path w="548" h="89">
                    <a:moveTo>
                      <a:pt x="1" y="82"/>
                    </a:moveTo>
                    <a:lnTo>
                      <a:pt x="548" y="0"/>
                    </a:lnTo>
                    <a:lnTo>
                      <a:pt x="546" y="3"/>
                    </a:lnTo>
                    <a:lnTo>
                      <a:pt x="543" y="7"/>
                    </a:lnTo>
                    <a:lnTo>
                      <a:pt x="0" y="89"/>
                    </a:lnTo>
                    <a:lnTo>
                      <a:pt x="1" y="82"/>
                    </a:lnTo>
                    <a:close/>
                  </a:path>
                </a:pathLst>
              </a:custGeom>
              <a:solidFill>
                <a:srgbClr val="60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343"/>
              <p:cNvSpPr/>
              <p:nvPr/>
            </p:nvSpPr>
            <p:spPr bwMode="auto">
              <a:xfrm>
                <a:off x="1051" y="2690"/>
                <a:ext cx="79" cy="13"/>
              </a:xfrm>
              <a:custGeom>
                <a:avLst/>
                <a:gdLst>
                  <a:gd name="T0" fmla="*/ 2 w 548"/>
                  <a:gd name="T1" fmla="*/ 82 h 89"/>
                  <a:gd name="T2" fmla="*/ 548 w 548"/>
                  <a:gd name="T3" fmla="*/ 0 h 89"/>
                  <a:gd name="T4" fmla="*/ 545 w 548"/>
                  <a:gd name="T5" fmla="*/ 4 h 89"/>
                  <a:gd name="T6" fmla="*/ 542 w 548"/>
                  <a:gd name="T7" fmla="*/ 8 h 89"/>
                  <a:gd name="T8" fmla="*/ 0 w 548"/>
                  <a:gd name="T9" fmla="*/ 89 h 89"/>
                  <a:gd name="T10" fmla="*/ 2 w 548"/>
                  <a:gd name="T11" fmla="*/ 82 h 89"/>
                </a:gdLst>
                <a:ahLst/>
                <a:cxnLst>
                  <a:cxn ang="0">
                    <a:pos x="T0" y="T1"/>
                  </a:cxn>
                  <a:cxn ang="0">
                    <a:pos x="T2" y="T3"/>
                  </a:cxn>
                  <a:cxn ang="0">
                    <a:pos x="T4" y="T5"/>
                  </a:cxn>
                  <a:cxn ang="0">
                    <a:pos x="T6" y="T7"/>
                  </a:cxn>
                  <a:cxn ang="0">
                    <a:pos x="T8" y="T9"/>
                  </a:cxn>
                  <a:cxn ang="0">
                    <a:pos x="T10" y="T11"/>
                  </a:cxn>
                </a:cxnLst>
                <a:rect l="0" t="0" r="r" b="b"/>
                <a:pathLst>
                  <a:path w="548" h="89">
                    <a:moveTo>
                      <a:pt x="2" y="82"/>
                    </a:moveTo>
                    <a:lnTo>
                      <a:pt x="548" y="0"/>
                    </a:lnTo>
                    <a:lnTo>
                      <a:pt x="545" y="4"/>
                    </a:lnTo>
                    <a:lnTo>
                      <a:pt x="542" y="8"/>
                    </a:lnTo>
                    <a:lnTo>
                      <a:pt x="0" y="89"/>
                    </a:lnTo>
                    <a:lnTo>
                      <a:pt x="2" y="82"/>
                    </a:lnTo>
                    <a:close/>
                  </a:path>
                </a:pathLst>
              </a:custGeom>
              <a:solidFill>
                <a:srgbClr val="5779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344"/>
              <p:cNvSpPr/>
              <p:nvPr/>
            </p:nvSpPr>
            <p:spPr bwMode="auto">
              <a:xfrm>
                <a:off x="1051" y="2691"/>
                <a:ext cx="78" cy="12"/>
              </a:xfrm>
              <a:custGeom>
                <a:avLst/>
                <a:gdLst>
                  <a:gd name="T0" fmla="*/ 2 w 545"/>
                  <a:gd name="T1" fmla="*/ 82 h 88"/>
                  <a:gd name="T2" fmla="*/ 545 w 545"/>
                  <a:gd name="T3" fmla="*/ 0 h 88"/>
                  <a:gd name="T4" fmla="*/ 542 w 545"/>
                  <a:gd name="T5" fmla="*/ 3 h 88"/>
                  <a:gd name="T6" fmla="*/ 538 w 545"/>
                  <a:gd name="T7" fmla="*/ 8 h 88"/>
                  <a:gd name="T8" fmla="*/ 0 w 545"/>
                  <a:gd name="T9" fmla="*/ 88 h 88"/>
                  <a:gd name="T10" fmla="*/ 2 w 545"/>
                  <a:gd name="T11" fmla="*/ 82 h 88"/>
                </a:gdLst>
                <a:ahLst/>
                <a:cxnLst>
                  <a:cxn ang="0">
                    <a:pos x="T0" y="T1"/>
                  </a:cxn>
                  <a:cxn ang="0">
                    <a:pos x="T2" y="T3"/>
                  </a:cxn>
                  <a:cxn ang="0">
                    <a:pos x="T4" y="T5"/>
                  </a:cxn>
                  <a:cxn ang="0">
                    <a:pos x="T6" y="T7"/>
                  </a:cxn>
                  <a:cxn ang="0">
                    <a:pos x="T8" y="T9"/>
                  </a:cxn>
                  <a:cxn ang="0">
                    <a:pos x="T10" y="T11"/>
                  </a:cxn>
                </a:cxnLst>
                <a:rect l="0" t="0" r="r" b="b"/>
                <a:pathLst>
                  <a:path w="545" h="88">
                    <a:moveTo>
                      <a:pt x="2" y="82"/>
                    </a:moveTo>
                    <a:lnTo>
                      <a:pt x="545" y="0"/>
                    </a:lnTo>
                    <a:lnTo>
                      <a:pt x="542" y="3"/>
                    </a:lnTo>
                    <a:lnTo>
                      <a:pt x="538" y="8"/>
                    </a:lnTo>
                    <a:lnTo>
                      <a:pt x="0" y="88"/>
                    </a:lnTo>
                    <a:lnTo>
                      <a:pt x="2" y="82"/>
                    </a:lnTo>
                    <a:close/>
                  </a:path>
                </a:pathLst>
              </a:custGeom>
              <a:solidFill>
                <a:srgbClr val="4C74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345"/>
              <p:cNvSpPr/>
              <p:nvPr/>
            </p:nvSpPr>
            <p:spPr bwMode="auto">
              <a:xfrm>
                <a:off x="1051" y="2691"/>
                <a:ext cx="78" cy="13"/>
              </a:xfrm>
              <a:custGeom>
                <a:avLst/>
                <a:gdLst>
                  <a:gd name="T0" fmla="*/ 1 w 543"/>
                  <a:gd name="T1" fmla="*/ 81 h 88"/>
                  <a:gd name="T2" fmla="*/ 543 w 543"/>
                  <a:gd name="T3" fmla="*/ 0 h 88"/>
                  <a:gd name="T4" fmla="*/ 539 w 543"/>
                  <a:gd name="T5" fmla="*/ 4 h 88"/>
                  <a:gd name="T6" fmla="*/ 535 w 543"/>
                  <a:gd name="T7" fmla="*/ 7 h 88"/>
                  <a:gd name="T8" fmla="*/ 0 w 543"/>
                  <a:gd name="T9" fmla="*/ 88 h 88"/>
                  <a:gd name="T10" fmla="*/ 1 w 543"/>
                  <a:gd name="T11" fmla="*/ 81 h 88"/>
                </a:gdLst>
                <a:ahLst/>
                <a:cxnLst>
                  <a:cxn ang="0">
                    <a:pos x="T0" y="T1"/>
                  </a:cxn>
                  <a:cxn ang="0">
                    <a:pos x="T2" y="T3"/>
                  </a:cxn>
                  <a:cxn ang="0">
                    <a:pos x="T4" y="T5"/>
                  </a:cxn>
                  <a:cxn ang="0">
                    <a:pos x="T6" y="T7"/>
                  </a:cxn>
                  <a:cxn ang="0">
                    <a:pos x="T8" y="T9"/>
                  </a:cxn>
                  <a:cxn ang="0">
                    <a:pos x="T10" y="T11"/>
                  </a:cxn>
                </a:cxnLst>
                <a:rect l="0" t="0" r="r" b="b"/>
                <a:pathLst>
                  <a:path w="543" h="88">
                    <a:moveTo>
                      <a:pt x="1" y="81"/>
                    </a:moveTo>
                    <a:lnTo>
                      <a:pt x="543" y="0"/>
                    </a:lnTo>
                    <a:lnTo>
                      <a:pt x="539" y="4"/>
                    </a:lnTo>
                    <a:lnTo>
                      <a:pt x="535" y="7"/>
                    </a:lnTo>
                    <a:lnTo>
                      <a:pt x="0" y="88"/>
                    </a:lnTo>
                    <a:lnTo>
                      <a:pt x="1" y="81"/>
                    </a:lnTo>
                    <a:close/>
                  </a:path>
                </a:pathLst>
              </a:custGeom>
              <a:solidFill>
                <a:srgbClr val="426F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346"/>
              <p:cNvSpPr/>
              <p:nvPr/>
            </p:nvSpPr>
            <p:spPr bwMode="auto">
              <a:xfrm>
                <a:off x="1051" y="2692"/>
                <a:ext cx="77" cy="12"/>
              </a:xfrm>
              <a:custGeom>
                <a:avLst/>
                <a:gdLst>
                  <a:gd name="T0" fmla="*/ 1 w 539"/>
                  <a:gd name="T1" fmla="*/ 80 h 87"/>
                  <a:gd name="T2" fmla="*/ 539 w 539"/>
                  <a:gd name="T3" fmla="*/ 0 h 87"/>
                  <a:gd name="T4" fmla="*/ 535 w 539"/>
                  <a:gd name="T5" fmla="*/ 3 h 87"/>
                  <a:gd name="T6" fmla="*/ 530 w 539"/>
                  <a:gd name="T7" fmla="*/ 7 h 87"/>
                  <a:gd name="T8" fmla="*/ 0 w 539"/>
                  <a:gd name="T9" fmla="*/ 87 h 87"/>
                  <a:gd name="T10" fmla="*/ 1 w 539"/>
                  <a:gd name="T11" fmla="*/ 80 h 87"/>
                </a:gdLst>
                <a:ahLst/>
                <a:cxnLst>
                  <a:cxn ang="0">
                    <a:pos x="T0" y="T1"/>
                  </a:cxn>
                  <a:cxn ang="0">
                    <a:pos x="T2" y="T3"/>
                  </a:cxn>
                  <a:cxn ang="0">
                    <a:pos x="T4" y="T5"/>
                  </a:cxn>
                  <a:cxn ang="0">
                    <a:pos x="T6" y="T7"/>
                  </a:cxn>
                  <a:cxn ang="0">
                    <a:pos x="T8" y="T9"/>
                  </a:cxn>
                  <a:cxn ang="0">
                    <a:pos x="T10" y="T11"/>
                  </a:cxn>
                </a:cxnLst>
                <a:rect l="0" t="0" r="r" b="b"/>
                <a:pathLst>
                  <a:path w="539" h="87">
                    <a:moveTo>
                      <a:pt x="1" y="80"/>
                    </a:moveTo>
                    <a:lnTo>
                      <a:pt x="539" y="0"/>
                    </a:lnTo>
                    <a:lnTo>
                      <a:pt x="535" y="3"/>
                    </a:lnTo>
                    <a:lnTo>
                      <a:pt x="530" y="7"/>
                    </a:lnTo>
                    <a:lnTo>
                      <a:pt x="0" y="87"/>
                    </a:lnTo>
                    <a:lnTo>
                      <a:pt x="1" y="80"/>
                    </a:lnTo>
                    <a:close/>
                  </a:path>
                </a:pathLst>
              </a:custGeom>
              <a:solidFill>
                <a:srgbClr val="386A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347"/>
              <p:cNvSpPr/>
              <p:nvPr/>
            </p:nvSpPr>
            <p:spPr bwMode="auto">
              <a:xfrm>
                <a:off x="1051" y="2692"/>
                <a:ext cx="77" cy="13"/>
              </a:xfrm>
              <a:custGeom>
                <a:avLst/>
                <a:gdLst>
                  <a:gd name="T0" fmla="*/ 1 w 536"/>
                  <a:gd name="T1" fmla="*/ 81 h 87"/>
                  <a:gd name="T2" fmla="*/ 536 w 536"/>
                  <a:gd name="T3" fmla="*/ 0 h 87"/>
                  <a:gd name="T4" fmla="*/ 531 w 536"/>
                  <a:gd name="T5" fmla="*/ 4 h 87"/>
                  <a:gd name="T6" fmla="*/ 525 w 536"/>
                  <a:gd name="T7" fmla="*/ 8 h 87"/>
                  <a:gd name="T8" fmla="*/ 0 w 536"/>
                  <a:gd name="T9" fmla="*/ 87 h 87"/>
                  <a:gd name="T10" fmla="*/ 1 w 536"/>
                  <a:gd name="T11" fmla="*/ 81 h 87"/>
                </a:gdLst>
                <a:ahLst/>
                <a:cxnLst>
                  <a:cxn ang="0">
                    <a:pos x="T0" y="T1"/>
                  </a:cxn>
                  <a:cxn ang="0">
                    <a:pos x="T2" y="T3"/>
                  </a:cxn>
                  <a:cxn ang="0">
                    <a:pos x="T4" y="T5"/>
                  </a:cxn>
                  <a:cxn ang="0">
                    <a:pos x="T6" y="T7"/>
                  </a:cxn>
                  <a:cxn ang="0">
                    <a:pos x="T8" y="T9"/>
                  </a:cxn>
                  <a:cxn ang="0">
                    <a:pos x="T10" y="T11"/>
                  </a:cxn>
                </a:cxnLst>
                <a:rect l="0" t="0" r="r" b="b"/>
                <a:pathLst>
                  <a:path w="536" h="87">
                    <a:moveTo>
                      <a:pt x="1" y="81"/>
                    </a:moveTo>
                    <a:lnTo>
                      <a:pt x="536" y="0"/>
                    </a:lnTo>
                    <a:lnTo>
                      <a:pt x="531" y="4"/>
                    </a:lnTo>
                    <a:lnTo>
                      <a:pt x="525" y="8"/>
                    </a:lnTo>
                    <a:lnTo>
                      <a:pt x="0" y="87"/>
                    </a:lnTo>
                    <a:lnTo>
                      <a:pt x="1" y="81"/>
                    </a:lnTo>
                    <a:close/>
                  </a:path>
                </a:pathLst>
              </a:custGeom>
              <a:solidFill>
                <a:srgbClr val="2B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348"/>
              <p:cNvSpPr/>
              <p:nvPr/>
            </p:nvSpPr>
            <p:spPr bwMode="auto">
              <a:xfrm>
                <a:off x="1051" y="2693"/>
                <a:ext cx="76" cy="12"/>
              </a:xfrm>
              <a:custGeom>
                <a:avLst/>
                <a:gdLst>
                  <a:gd name="T0" fmla="*/ 1 w 531"/>
                  <a:gd name="T1" fmla="*/ 80 h 87"/>
                  <a:gd name="T2" fmla="*/ 531 w 531"/>
                  <a:gd name="T3" fmla="*/ 0 h 87"/>
                  <a:gd name="T4" fmla="*/ 525 w 531"/>
                  <a:gd name="T5" fmla="*/ 4 h 87"/>
                  <a:gd name="T6" fmla="*/ 520 w 531"/>
                  <a:gd name="T7" fmla="*/ 8 h 87"/>
                  <a:gd name="T8" fmla="*/ 0 w 531"/>
                  <a:gd name="T9" fmla="*/ 87 h 87"/>
                  <a:gd name="T10" fmla="*/ 1 w 531"/>
                  <a:gd name="T11" fmla="*/ 80 h 87"/>
                </a:gdLst>
                <a:ahLst/>
                <a:cxnLst>
                  <a:cxn ang="0">
                    <a:pos x="T0" y="T1"/>
                  </a:cxn>
                  <a:cxn ang="0">
                    <a:pos x="T2" y="T3"/>
                  </a:cxn>
                  <a:cxn ang="0">
                    <a:pos x="T4" y="T5"/>
                  </a:cxn>
                  <a:cxn ang="0">
                    <a:pos x="T6" y="T7"/>
                  </a:cxn>
                  <a:cxn ang="0">
                    <a:pos x="T8" y="T9"/>
                  </a:cxn>
                  <a:cxn ang="0">
                    <a:pos x="T10" y="T11"/>
                  </a:cxn>
                </a:cxnLst>
                <a:rect l="0" t="0" r="r" b="b"/>
                <a:pathLst>
                  <a:path w="531" h="87">
                    <a:moveTo>
                      <a:pt x="1" y="80"/>
                    </a:moveTo>
                    <a:lnTo>
                      <a:pt x="531" y="0"/>
                    </a:lnTo>
                    <a:lnTo>
                      <a:pt x="525" y="4"/>
                    </a:lnTo>
                    <a:lnTo>
                      <a:pt x="520" y="8"/>
                    </a:lnTo>
                    <a:lnTo>
                      <a:pt x="0" y="87"/>
                    </a:lnTo>
                    <a:lnTo>
                      <a:pt x="1" y="8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349"/>
              <p:cNvSpPr/>
              <p:nvPr/>
            </p:nvSpPr>
            <p:spPr bwMode="auto">
              <a:xfrm>
                <a:off x="1051" y="2693"/>
                <a:ext cx="75" cy="12"/>
              </a:xfrm>
              <a:custGeom>
                <a:avLst/>
                <a:gdLst>
                  <a:gd name="T0" fmla="*/ 1 w 526"/>
                  <a:gd name="T1" fmla="*/ 79 h 85"/>
                  <a:gd name="T2" fmla="*/ 526 w 526"/>
                  <a:gd name="T3" fmla="*/ 0 h 85"/>
                  <a:gd name="T4" fmla="*/ 521 w 526"/>
                  <a:gd name="T5" fmla="*/ 4 h 85"/>
                  <a:gd name="T6" fmla="*/ 513 w 526"/>
                  <a:gd name="T7" fmla="*/ 9 h 85"/>
                  <a:gd name="T8" fmla="*/ 56 w 526"/>
                  <a:gd name="T9" fmla="*/ 77 h 85"/>
                  <a:gd name="T10" fmla="*/ 34 w 526"/>
                  <a:gd name="T11" fmla="*/ 80 h 85"/>
                  <a:gd name="T12" fmla="*/ 16 w 526"/>
                  <a:gd name="T13" fmla="*/ 83 h 85"/>
                  <a:gd name="T14" fmla="*/ 5 w 526"/>
                  <a:gd name="T15" fmla="*/ 84 h 85"/>
                  <a:gd name="T16" fmla="*/ 0 w 526"/>
                  <a:gd name="T17" fmla="*/ 85 h 85"/>
                  <a:gd name="T18" fmla="*/ 0 w 526"/>
                  <a:gd name="T19" fmla="*/ 85 h 85"/>
                  <a:gd name="T20" fmla="*/ 0 w 526"/>
                  <a:gd name="T21" fmla="*/ 83 h 85"/>
                  <a:gd name="T22" fmla="*/ 1 w 526"/>
                  <a:gd name="T23"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6" h="85">
                    <a:moveTo>
                      <a:pt x="1" y="79"/>
                    </a:moveTo>
                    <a:lnTo>
                      <a:pt x="526" y="0"/>
                    </a:lnTo>
                    <a:lnTo>
                      <a:pt x="521" y="4"/>
                    </a:lnTo>
                    <a:lnTo>
                      <a:pt x="513" y="9"/>
                    </a:lnTo>
                    <a:lnTo>
                      <a:pt x="56" y="77"/>
                    </a:lnTo>
                    <a:lnTo>
                      <a:pt x="34" y="80"/>
                    </a:lnTo>
                    <a:lnTo>
                      <a:pt x="16" y="83"/>
                    </a:lnTo>
                    <a:lnTo>
                      <a:pt x="5" y="84"/>
                    </a:lnTo>
                    <a:lnTo>
                      <a:pt x="0" y="85"/>
                    </a:lnTo>
                    <a:lnTo>
                      <a:pt x="0" y="85"/>
                    </a:lnTo>
                    <a:lnTo>
                      <a:pt x="0" y="83"/>
                    </a:lnTo>
                    <a:lnTo>
                      <a:pt x="1" y="7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350"/>
              <p:cNvSpPr/>
              <p:nvPr/>
            </p:nvSpPr>
            <p:spPr bwMode="auto">
              <a:xfrm>
                <a:off x="1051" y="2694"/>
                <a:ext cx="74" cy="11"/>
              </a:xfrm>
              <a:custGeom>
                <a:avLst/>
                <a:gdLst>
                  <a:gd name="T0" fmla="*/ 1 w 521"/>
                  <a:gd name="T1" fmla="*/ 79 h 81"/>
                  <a:gd name="T2" fmla="*/ 521 w 521"/>
                  <a:gd name="T3" fmla="*/ 0 h 81"/>
                  <a:gd name="T4" fmla="*/ 513 w 521"/>
                  <a:gd name="T5" fmla="*/ 5 h 81"/>
                  <a:gd name="T6" fmla="*/ 504 w 521"/>
                  <a:gd name="T7" fmla="*/ 9 h 81"/>
                  <a:gd name="T8" fmla="*/ 178 w 521"/>
                  <a:gd name="T9" fmla="*/ 59 h 81"/>
                  <a:gd name="T10" fmla="*/ 141 w 521"/>
                  <a:gd name="T11" fmla="*/ 63 h 81"/>
                  <a:gd name="T12" fmla="*/ 108 w 521"/>
                  <a:gd name="T13" fmla="*/ 66 h 81"/>
                  <a:gd name="T14" fmla="*/ 77 w 521"/>
                  <a:gd name="T15" fmla="*/ 71 h 81"/>
                  <a:gd name="T16" fmla="*/ 52 w 521"/>
                  <a:gd name="T17" fmla="*/ 74 h 81"/>
                  <a:gd name="T18" fmla="*/ 30 w 521"/>
                  <a:gd name="T19" fmla="*/ 76 h 81"/>
                  <a:gd name="T20" fmla="*/ 14 w 521"/>
                  <a:gd name="T21" fmla="*/ 79 h 81"/>
                  <a:gd name="T22" fmla="*/ 3 w 521"/>
                  <a:gd name="T23" fmla="*/ 80 h 81"/>
                  <a:gd name="T24" fmla="*/ 0 w 521"/>
                  <a:gd name="T25" fmla="*/ 81 h 81"/>
                  <a:gd name="T26" fmla="*/ 0 w 521"/>
                  <a:gd name="T27" fmla="*/ 81 h 81"/>
                  <a:gd name="T28" fmla="*/ 1 w 521"/>
                  <a:gd name="T29"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1" h="81">
                    <a:moveTo>
                      <a:pt x="1" y="79"/>
                    </a:moveTo>
                    <a:lnTo>
                      <a:pt x="521" y="0"/>
                    </a:lnTo>
                    <a:lnTo>
                      <a:pt x="513" y="5"/>
                    </a:lnTo>
                    <a:lnTo>
                      <a:pt x="504" y="9"/>
                    </a:lnTo>
                    <a:lnTo>
                      <a:pt x="178" y="59"/>
                    </a:lnTo>
                    <a:lnTo>
                      <a:pt x="141" y="63"/>
                    </a:lnTo>
                    <a:lnTo>
                      <a:pt x="108" y="66"/>
                    </a:lnTo>
                    <a:lnTo>
                      <a:pt x="77" y="71"/>
                    </a:lnTo>
                    <a:lnTo>
                      <a:pt x="52" y="74"/>
                    </a:lnTo>
                    <a:lnTo>
                      <a:pt x="30" y="76"/>
                    </a:lnTo>
                    <a:lnTo>
                      <a:pt x="14" y="79"/>
                    </a:lnTo>
                    <a:lnTo>
                      <a:pt x="3" y="80"/>
                    </a:lnTo>
                    <a:lnTo>
                      <a:pt x="0" y="81"/>
                    </a:lnTo>
                    <a:lnTo>
                      <a:pt x="0" y="81"/>
                    </a:lnTo>
                    <a:lnTo>
                      <a:pt x="1" y="7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351"/>
              <p:cNvSpPr/>
              <p:nvPr/>
            </p:nvSpPr>
            <p:spPr bwMode="auto">
              <a:xfrm>
                <a:off x="1059" y="2695"/>
                <a:ext cx="65" cy="9"/>
              </a:xfrm>
              <a:custGeom>
                <a:avLst/>
                <a:gdLst>
                  <a:gd name="T0" fmla="*/ 0 w 457"/>
                  <a:gd name="T1" fmla="*/ 68 h 68"/>
                  <a:gd name="T2" fmla="*/ 457 w 457"/>
                  <a:gd name="T3" fmla="*/ 0 h 68"/>
                  <a:gd name="T4" fmla="*/ 448 w 457"/>
                  <a:gd name="T5" fmla="*/ 4 h 68"/>
                  <a:gd name="T6" fmla="*/ 437 w 457"/>
                  <a:gd name="T7" fmla="*/ 9 h 68"/>
                  <a:gd name="T8" fmla="*/ 213 w 457"/>
                  <a:gd name="T9" fmla="*/ 42 h 68"/>
                  <a:gd name="T10" fmla="*/ 181 w 457"/>
                  <a:gd name="T11" fmla="*/ 47 h 68"/>
                  <a:gd name="T12" fmla="*/ 151 w 457"/>
                  <a:gd name="T13" fmla="*/ 50 h 68"/>
                  <a:gd name="T14" fmla="*/ 122 w 457"/>
                  <a:gd name="T15" fmla="*/ 54 h 68"/>
                  <a:gd name="T16" fmla="*/ 94 w 457"/>
                  <a:gd name="T17" fmla="*/ 57 h 68"/>
                  <a:gd name="T18" fmla="*/ 68 w 457"/>
                  <a:gd name="T19" fmla="*/ 60 h 68"/>
                  <a:gd name="T20" fmla="*/ 44 w 457"/>
                  <a:gd name="T21" fmla="*/ 63 h 68"/>
                  <a:gd name="T22" fmla="*/ 20 w 457"/>
                  <a:gd name="T23" fmla="*/ 66 h 68"/>
                  <a:gd name="T24" fmla="*/ 0 w 457"/>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68">
                    <a:moveTo>
                      <a:pt x="0" y="68"/>
                    </a:moveTo>
                    <a:lnTo>
                      <a:pt x="457" y="0"/>
                    </a:lnTo>
                    <a:lnTo>
                      <a:pt x="448" y="4"/>
                    </a:lnTo>
                    <a:lnTo>
                      <a:pt x="437" y="9"/>
                    </a:lnTo>
                    <a:lnTo>
                      <a:pt x="213" y="42"/>
                    </a:lnTo>
                    <a:lnTo>
                      <a:pt x="181" y="47"/>
                    </a:lnTo>
                    <a:lnTo>
                      <a:pt x="151" y="50"/>
                    </a:lnTo>
                    <a:lnTo>
                      <a:pt x="122" y="54"/>
                    </a:lnTo>
                    <a:lnTo>
                      <a:pt x="94" y="57"/>
                    </a:lnTo>
                    <a:lnTo>
                      <a:pt x="68" y="60"/>
                    </a:lnTo>
                    <a:lnTo>
                      <a:pt x="44" y="63"/>
                    </a:lnTo>
                    <a:lnTo>
                      <a:pt x="20" y="66"/>
                    </a:lnTo>
                    <a:lnTo>
                      <a:pt x="0" y="6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352"/>
              <p:cNvSpPr/>
              <p:nvPr/>
            </p:nvSpPr>
            <p:spPr bwMode="auto">
              <a:xfrm>
                <a:off x="1076" y="2695"/>
                <a:ext cx="47" cy="7"/>
              </a:xfrm>
              <a:custGeom>
                <a:avLst/>
                <a:gdLst>
                  <a:gd name="T0" fmla="*/ 0 w 326"/>
                  <a:gd name="T1" fmla="*/ 50 h 50"/>
                  <a:gd name="T2" fmla="*/ 326 w 326"/>
                  <a:gd name="T3" fmla="*/ 0 h 50"/>
                  <a:gd name="T4" fmla="*/ 313 w 326"/>
                  <a:gd name="T5" fmla="*/ 6 h 50"/>
                  <a:gd name="T6" fmla="*/ 300 w 326"/>
                  <a:gd name="T7" fmla="*/ 10 h 50"/>
                  <a:gd name="T8" fmla="*/ 165 w 326"/>
                  <a:gd name="T9" fmla="*/ 31 h 50"/>
                  <a:gd name="T10" fmla="*/ 122 w 326"/>
                  <a:gd name="T11" fmla="*/ 35 h 50"/>
                  <a:gd name="T12" fmla="*/ 81 w 326"/>
                  <a:gd name="T13" fmla="*/ 41 h 50"/>
                  <a:gd name="T14" fmla="*/ 39 w 326"/>
                  <a:gd name="T15" fmla="*/ 45 h 50"/>
                  <a:gd name="T16" fmla="*/ 0 w 326"/>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0">
                    <a:moveTo>
                      <a:pt x="0" y="50"/>
                    </a:moveTo>
                    <a:lnTo>
                      <a:pt x="326" y="0"/>
                    </a:lnTo>
                    <a:lnTo>
                      <a:pt x="313" y="6"/>
                    </a:lnTo>
                    <a:lnTo>
                      <a:pt x="300" y="10"/>
                    </a:lnTo>
                    <a:lnTo>
                      <a:pt x="165" y="31"/>
                    </a:lnTo>
                    <a:lnTo>
                      <a:pt x="122" y="35"/>
                    </a:lnTo>
                    <a:lnTo>
                      <a:pt x="81" y="41"/>
                    </a:lnTo>
                    <a:lnTo>
                      <a:pt x="39" y="45"/>
                    </a:lnTo>
                    <a:lnTo>
                      <a:pt x="0" y="5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353"/>
              <p:cNvSpPr/>
              <p:nvPr/>
            </p:nvSpPr>
            <p:spPr bwMode="auto">
              <a:xfrm>
                <a:off x="1089" y="2696"/>
                <a:ext cx="32" cy="5"/>
              </a:xfrm>
              <a:custGeom>
                <a:avLst/>
                <a:gdLst>
                  <a:gd name="T0" fmla="*/ 0 w 224"/>
                  <a:gd name="T1" fmla="*/ 33 h 33"/>
                  <a:gd name="T2" fmla="*/ 224 w 224"/>
                  <a:gd name="T3" fmla="*/ 0 h 33"/>
                  <a:gd name="T4" fmla="*/ 215 w 224"/>
                  <a:gd name="T5" fmla="*/ 4 h 33"/>
                  <a:gd name="T6" fmla="*/ 205 w 224"/>
                  <a:gd name="T7" fmla="*/ 6 h 33"/>
                  <a:gd name="T8" fmla="*/ 194 w 224"/>
                  <a:gd name="T9" fmla="*/ 10 h 33"/>
                  <a:gd name="T10" fmla="*/ 182 w 224"/>
                  <a:gd name="T11" fmla="*/ 13 h 33"/>
                  <a:gd name="T12" fmla="*/ 134 w 224"/>
                  <a:gd name="T13" fmla="*/ 20 h 33"/>
                  <a:gd name="T14" fmla="*/ 100 w 224"/>
                  <a:gd name="T15" fmla="*/ 23 h 33"/>
                  <a:gd name="T16" fmla="*/ 67 w 224"/>
                  <a:gd name="T17" fmla="*/ 27 h 33"/>
                  <a:gd name="T18" fmla="*/ 33 w 224"/>
                  <a:gd name="T19" fmla="*/ 30 h 33"/>
                  <a:gd name="T20" fmla="*/ 0 w 224"/>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3">
                    <a:moveTo>
                      <a:pt x="0" y="33"/>
                    </a:moveTo>
                    <a:lnTo>
                      <a:pt x="224" y="0"/>
                    </a:lnTo>
                    <a:lnTo>
                      <a:pt x="215" y="4"/>
                    </a:lnTo>
                    <a:lnTo>
                      <a:pt x="205" y="6"/>
                    </a:lnTo>
                    <a:lnTo>
                      <a:pt x="194" y="10"/>
                    </a:lnTo>
                    <a:lnTo>
                      <a:pt x="182" y="13"/>
                    </a:lnTo>
                    <a:lnTo>
                      <a:pt x="134" y="20"/>
                    </a:lnTo>
                    <a:lnTo>
                      <a:pt x="100" y="23"/>
                    </a:lnTo>
                    <a:lnTo>
                      <a:pt x="67" y="27"/>
                    </a:lnTo>
                    <a:lnTo>
                      <a:pt x="33" y="30"/>
                    </a:lnTo>
                    <a:lnTo>
                      <a:pt x="0" y="3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354"/>
              <p:cNvSpPr/>
              <p:nvPr/>
            </p:nvSpPr>
            <p:spPr bwMode="auto">
              <a:xfrm>
                <a:off x="1100" y="2697"/>
                <a:ext cx="19" cy="3"/>
              </a:xfrm>
              <a:custGeom>
                <a:avLst/>
                <a:gdLst>
                  <a:gd name="T0" fmla="*/ 0 w 135"/>
                  <a:gd name="T1" fmla="*/ 21 h 21"/>
                  <a:gd name="T2" fmla="*/ 135 w 135"/>
                  <a:gd name="T3" fmla="*/ 0 h 21"/>
                  <a:gd name="T4" fmla="*/ 119 w 135"/>
                  <a:gd name="T5" fmla="*/ 5 h 21"/>
                  <a:gd name="T6" fmla="*/ 101 w 135"/>
                  <a:gd name="T7" fmla="*/ 9 h 21"/>
                  <a:gd name="T8" fmla="*/ 82 w 135"/>
                  <a:gd name="T9" fmla="*/ 13 h 21"/>
                  <a:gd name="T10" fmla="*/ 61 w 135"/>
                  <a:gd name="T11" fmla="*/ 15 h 21"/>
                  <a:gd name="T12" fmla="*/ 45 w 135"/>
                  <a:gd name="T13" fmla="*/ 16 h 21"/>
                  <a:gd name="T14" fmla="*/ 31 w 135"/>
                  <a:gd name="T15" fmla="*/ 18 h 21"/>
                  <a:gd name="T16" fmla="*/ 15 w 135"/>
                  <a:gd name="T17" fmla="*/ 19 h 21"/>
                  <a:gd name="T18" fmla="*/ 0 w 13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21">
                    <a:moveTo>
                      <a:pt x="0" y="21"/>
                    </a:moveTo>
                    <a:lnTo>
                      <a:pt x="135" y="0"/>
                    </a:lnTo>
                    <a:lnTo>
                      <a:pt x="119" y="5"/>
                    </a:lnTo>
                    <a:lnTo>
                      <a:pt x="101" y="9"/>
                    </a:lnTo>
                    <a:lnTo>
                      <a:pt x="82" y="13"/>
                    </a:lnTo>
                    <a:lnTo>
                      <a:pt x="61" y="15"/>
                    </a:lnTo>
                    <a:lnTo>
                      <a:pt x="45" y="16"/>
                    </a:lnTo>
                    <a:lnTo>
                      <a:pt x="31" y="18"/>
                    </a:lnTo>
                    <a:lnTo>
                      <a:pt x="15" y="19"/>
                    </a:lnTo>
                    <a:lnTo>
                      <a:pt x="0" y="2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355"/>
              <p:cNvSpPr/>
              <p:nvPr/>
            </p:nvSpPr>
            <p:spPr bwMode="auto">
              <a:xfrm>
                <a:off x="1108" y="2698"/>
                <a:ext cx="7" cy="1"/>
              </a:xfrm>
              <a:custGeom>
                <a:avLst/>
                <a:gdLst>
                  <a:gd name="T0" fmla="*/ 0 w 48"/>
                  <a:gd name="T1" fmla="*/ 7 h 7"/>
                  <a:gd name="T2" fmla="*/ 48 w 48"/>
                  <a:gd name="T3" fmla="*/ 0 h 7"/>
                  <a:gd name="T4" fmla="*/ 38 w 48"/>
                  <a:gd name="T5" fmla="*/ 2 h 7"/>
                  <a:gd name="T6" fmla="*/ 26 w 48"/>
                  <a:gd name="T7" fmla="*/ 4 h 7"/>
                  <a:gd name="T8" fmla="*/ 13 w 48"/>
                  <a:gd name="T9" fmla="*/ 6 h 7"/>
                  <a:gd name="T10" fmla="*/ 1 w 48"/>
                  <a:gd name="T11" fmla="*/ 7 h 7"/>
                  <a:gd name="T12" fmla="*/ 0 w 4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0" y="7"/>
                    </a:moveTo>
                    <a:lnTo>
                      <a:pt x="48" y="0"/>
                    </a:lnTo>
                    <a:lnTo>
                      <a:pt x="38" y="2"/>
                    </a:lnTo>
                    <a:lnTo>
                      <a:pt x="26" y="4"/>
                    </a:lnTo>
                    <a:lnTo>
                      <a:pt x="13" y="6"/>
                    </a:lnTo>
                    <a:lnTo>
                      <a:pt x="1" y="7"/>
                    </a:lnTo>
                    <a:lnTo>
                      <a:pt x="0" y="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356"/>
              <p:cNvSpPr/>
              <p:nvPr/>
            </p:nvSpPr>
            <p:spPr bwMode="auto">
              <a:xfrm>
                <a:off x="1391" y="2761"/>
                <a:ext cx="2" cy="2"/>
              </a:xfrm>
              <a:custGeom>
                <a:avLst/>
                <a:gdLst>
                  <a:gd name="T0" fmla="*/ 16 w 16"/>
                  <a:gd name="T1" fmla="*/ 0 h 14"/>
                  <a:gd name="T2" fmla="*/ 0 w 16"/>
                  <a:gd name="T3" fmla="*/ 14 h 14"/>
                  <a:gd name="T4" fmla="*/ 3 w 16"/>
                  <a:gd name="T5" fmla="*/ 9 h 14"/>
                  <a:gd name="T6" fmla="*/ 7 w 16"/>
                  <a:gd name="T7" fmla="*/ 5 h 14"/>
                  <a:gd name="T8" fmla="*/ 11 w 16"/>
                  <a:gd name="T9" fmla="*/ 3 h 14"/>
                  <a:gd name="T10" fmla="*/ 16 w 16"/>
                  <a:gd name="T11" fmla="*/ 0 h 14"/>
                </a:gdLst>
                <a:ahLst/>
                <a:cxnLst>
                  <a:cxn ang="0">
                    <a:pos x="T0" y="T1"/>
                  </a:cxn>
                  <a:cxn ang="0">
                    <a:pos x="T2" y="T3"/>
                  </a:cxn>
                  <a:cxn ang="0">
                    <a:pos x="T4" y="T5"/>
                  </a:cxn>
                  <a:cxn ang="0">
                    <a:pos x="T6" y="T7"/>
                  </a:cxn>
                  <a:cxn ang="0">
                    <a:pos x="T8" y="T9"/>
                  </a:cxn>
                  <a:cxn ang="0">
                    <a:pos x="T10" y="T11"/>
                  </a:cxn>
                </a:cxnLst>
                <a:rect l="0" t="0" r="r" b="b"/>
                <a:pathLst>
                  <a:path w="16" h="14">
                    <a:moveTo>
                      <a:pt x="16" y="0"/>
                    </a:moveTo>
                    <a:lnTo>
                      <a:pt x="0" y="14"/>
                    </a:lnTo>
                    <a:lnTo>
                      <a:pt x="3" y="9"/>
                    </a:lnTo>
                    <a:lnTo>
                      <a:pt x="7" y="5"/>
                    </a:lnTo>
                    <a:lnTo>
                      <a:pt x="11" y="3"/>
                    </a:lnTo>
                    <a:lnTo>
                      <a:pt x="16" y="0"/>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357"/>
              <p:cNvSpPr/>
              <p:nvPr/>
            </p:nvSpPr>
            <p:spPr bwMode="auto">
              <a:xfrm>
                <a:off x="1390" y="2760"/>
                <a:ext cx="6" cy="5"/>
              </a:xfrm>
              <a:custGeom>
                <a:avLst/>
                <a:gdLst>
                  <a:gd name="T0" fmla="*/ 43 w 43"/>
                  <a:gd name="T1" fmla="*/ 0 h 35"/>
                  <a:gd name="T2" fmla="*/ 0 w 43"/>
                  <a:gd name="T3" fmla="*/ 35 h 35"/>
                  <a:gd name="T4" fmla="*/ 0 w 43"/>
                  <a:gd name="T5" fmla="*/ 32 h 35"/>
                  <a:gd name="T6" fmla="*/ 2 w 43"/>
                  <a:gd name="T7" fmla="*/ 25 h 35"/>
                  <a:gd name="T8" fmla="*/ 6 w 43"/>
                  <a:gd name="T9" fmla="*/ 17 h 35"/>
                  <a:gd name="T10" fmla="*/ 10 w 43"/>
                  <a:gd name="T11" fmla="*/ 12 h 35"/>
                  <a:gd name="T12" fmla="*/ 15 w 43"/>
                  <a:gd name="T13" fmla="*/ 8 h 35"/>
                  <a:gd name="T14" fmla="*/ 21 w 43"/>
                  <a:gd name="T15" fmla="*/ 4 h 35"/>
                  <a:gd name="T16" fmla="*/ 27 w 43"/>
                  <a:gd name="T17" fmla="*/ 2 h 35"/>
                  <a:gd name="T18" fmla="*/ 35 w 43"/>
                  <a:gd name="T19" fmla="*/ 1 h 35"/>
                  <a:gd name="T20" fmla="*/ 43 w 43"/>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5">
                    <a:moveTo>
                      <a:pt x="43" y="0"/>
                    </a:moveTo>
                    <a:lnTo>
                      <a:pt x="0" y="35"/>
                    </a:lnTo>
                    <a:lnTo>
                      <a:pt x="0" y="32"/>
                    </a:lnTo>
                    <a:lnTo>
                      <a:pt x="2" y="25"/>
                    </a:lnTo>
                    <a:lnTo>
                      <a:pt x="6" y="17"/>
                    </a:lnTo>
                    <a:lnTo>
                      <a:pt x="10" y="12"/>
                    </a:lnTo>
                    <a:lnTo>
                      <a:pt x="15" y="8"/>
                    </a:lnTo>
                    <a:lnTo>
                      <a:pt x="21" y="4"/>
                    </a:lnTo>
                    <a:lnTo>
                      <a:pt x="27" y="2"/>
                    </a:lnTo>
                    <a:lnTo>
                      <a:pt x="35" y="1"/>
                    </a:lnTo>
                    <a:lnTo>
                      <a:pt x="43"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358"/>
              <p:cNvSpPr/>
              <p:nvPr/>
            </p:nvSpPr>
            <p:spPr bwMode="auto">
              <a:xfrm>
                <a:off x="1390" y="2760"/>
                <a:ext cx="9" cy="7"/>
              </a:xfrm>
              <a:custGeom>
                <a:avLst/>
                <a:gdLst>
                  <a:gd name="T0" fmla="*/ 9 w 61"/>
                  <a:gd name="T1" fmla="*/ 18 h 50"/>
                  <a:gd name="T2" fmla="*/ 25 w 61"/>
                  <a:gd name="T3" fmla="*/ 4 h 50"/>
                  <a:gd name="T4" fmla="*/ 32 w 61"/>
                  <a:gd name="T5" fmla="*/ 2 h 50"/>
                  <a:gd name="T6" fmla="*/ 40 w 61"/>
                  <a:gd name="T7" fmla="*/ 1 h 50"/>
                  <a:gd name="T8" fmla="*/ 49 w 61"/>
                  <a:gd name="T9" fmla="*/ 0 h 50"/>
                  <a:gd name="T10" fmla="*/ 58 w 61"/>
                  <a:gd name="T11" fmla="*/ 0 h 50"/>
                  <a:gd name="T12" fmla="*/ 61 w 61"/>
                  <a:gd name="T13" fmla="*/ 0 h 50"/>
                  <a:gd name="T14" fmla="*/ 0 w 61"/>
                  <a:gd name="T15" fmla="*/ 50 h 50"/>
                  <a:gd name="T16" fmla="*/ 3 w 61"/>
                  <a:gd name="T17" fmla="*/ 32 h 50"/>
                  <a:gd name="T18" fmla="*/ 5 w 61"/>
                  <a:gd name="T19" fmla="*/ 25 h 50"/>
                  <a:gd name="T20" fmla="*/ 9 w 61"/>
                  <a:gd name="T21"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50">
                    <a:moveTo>
                      <a:pt x="9" y="18"/>
                    </a:moveTo>
                    <a:lnTo>
                      <a:pt x="25" y="4"/>
                    </a:lnTo>
                    <a:lnTo>
                      <a:pt x="32" y="2"/>
                    </a:lnTo>
                    <a:lnTo>
                      <a:pt x="40" y="1"/>
                    </a:lnTo>
                    <a:lnTo>
                      <a:pt x="49" y="0"/>
                    </a:lnTo>
                    <a:lnTo>
                      <a:pt x="58" y="0"/>
                    </a:lnTo>
                    <a:lnTo>
                      <a:pt x="61" y="0"/>
                    </a:lnTo>
                    <a:lnTo>
                      <a:pt x="0" y="50"/>
                    </a:lnTo>
                    <a:lnTo>
                      <a:pt x="3" y="32"/>
                    </a:lnTo>
                    <a:lnTo>
                      <a:pt x="5" y="25"/>
                    </a:lnTo>
                    <a:lnTo>
                      <a:pt x="9" y="18"/>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359"/>
              <p:cNvSpPr/>
              <p:nvPr/>
            </p:nvSpPr>
            <p:spPr bwMode="auto">
              <a:xfrm>
                <a:off x="1389" y="2760"/>
                <a:ext cx="12" cy="9"/>
              </a:xfrm>
              <a:custGeom>
                <a:avLst/>
                <a:gdLst>
                  <a:gd name="T0" fmla="*/ 6 w 80"/>
                  <a:gd name="T1" fmla="*/ 35 h 65"/>
                  <a:gd name="T2" fmla="*/ 49 w 80"/>
                  <a:gd name="T3" fmla="*/ 0 h 65"/>
                  <a:gd name="T4" fmla="*/ 54 w 80"/>
                  <a:gd name="T5" fmla="*/ 0 h 65"/>
                  <a:gd name="T6" fmla="*/ 61 w 80"/>
                  <a:gd name="T7" fmla="*/ 0 h 65"/>
                  <a:gd name="T8" fmla="*/ 80 w 80"/>
                  <a:gd name="T9" fmla="*/ 0 h 65"/>
                  <a:gd name="T10" fmla="*/ 0 w 80"/>
                  <a:gd name="T11" fmla="*/ 65 h 65"/>
                  <a:gd name="T12" fmla="*/ 6 w 80"/>
                  <a:gd name="T13" fmla="*/ 35 h 65"/>
                </a:gdLst>
                <a:ahLst/>
                <a:cxnLst>
                  <a:cxn ang="0">
                    <a:pos x="T0" y="T1"/>
                  </a:cxn>
                  <a:cxn ang="0">
                    <a:pos x="T2" y="T3"/>
                  </a:cxn>
                  <a:cxn ang="0">
                    <a:pos x="T4" y="T5"/>
                  </a:cxn>
                  <a:cxn ang="0">
                    <a:pos x="T6" y="T7"/>
                  </a:cxn>
                  <a:cxn ang="0">
                    <a:pos x="T8" y="T9"/>
                  </a:cxn>
                  <a:cxn ang="0">
                    <a:pos x="T10" y="T11"/>
                  </a:cxn>
                  <a:cxn ang="0">
                    <a:pos x="T12" y="T13"/>
                  </a:cxn>
                </a:cxnLst>
                <a:rect l="0" t="0" r="r" b="b"/>
                <a:pathLst>
                  <a:path w="80" h="65">
                    <a:moveTo>
                      <a:pt x="6" y="35"/>
                    </a:moveTo>
                    <a:lnTo>
                      <a:pt x="49" y="0"/>
                    </a:lnTo>
                    <a:lnTo>
                      <a:pt x="54" y="0"/>
                    </a:lnTo>
                    <a:lnTo>
                      <a:pt x="61" y="0"/>
                    </a:lnTo>
                    <a:lnTo>
                      <a:pt x="80" y="0"/>
                    </a:lnTo>
                    <a:lnTo>
                      <a:pt x="0" y="65"/>
                    </a:lnTo>
                    <a:lnTo>
                      <a:pt x="6" y="35"/>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360"/>
              <p:cNvSpPr/>
              <p:nvPr/>
            </p:nvSpPr>
            <p:spPr bwMode="auto">
              <a:xfrm>
                <a:off x="1389" y="2760"/>
                <a:ext cx="14" cy="12"/>
              </a:xfrm>
              <a:custGeom>
                <a:avLst/>
                <a:gdLst>
                  <a:gd name="T0" fmla="*/ 6 w 99"/>
                  <a:gd name="T1" fmla="*/ 50 h 81"/>
                  <a:gd name="T2" fmla="*/ 67 w 99"/>
                  <a:gd name="T3" fmla="*/ 0 h 81"/>
                  <a:gd name="T4" fmla="*/ 99 w 99"/>
                  <a:gd name="T5" fmla="*/ 0 h 81"/>
                  <a:gd name="T6" fmla="*/ 0 w 99"/>
                  <a:gd name="T7" fmla="*/ 81 h 81"/>
                  <a:gd name="T8" fmla="*/ 6 w 99"/>
                  <a:gd name="T9" fmla="*/ 50 h 81"/>
                </a:gdLst>
                <a:ahLst/>
                <a:cxnLst>
                  <a:cxn ang="0">
                    <a:pos x="T0" y="T1"/>
                  </a:cxn>
                  <a:cxn ang="0">
                    <a:pos x="T2" y="T3"/>
                  </a:cxn>
                  <a:cxn ang="0">
                    <a:pos x="T4" y="T5"/>
                  </a:cxn>
                  <a:cxn ang="0">
                    <a:pos x="T6" y="T7"/>
                  </a:cxn>
                  <a:cxn ang="0">
                    <a:pos x="T8" y="T9"/>
                  </a:cxn>
                </a:cxnLst>
                <a:rect l="0" t="0" r="r" b="b"/>
                <a:pathLst>
                  <a:path w="99" h="81">
                    <a:moveTo>
                      <a:pt x="6" y="50"/>
                    </a:moveTo>
                    <a:lnTo>
                      <a:pt x="67" y="0"/>
                    </a:lnTo>
                    <a:lnTo>
                      <a:pt x="99" y="0"/>
                    </a:lnTo>
                    <a:lnTo>
                      <a:pt x="0" y="81"/>
                    </a:lnTo>
                    <a:lnTo>
                      <a:pt x="6" y="5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361"/>
              <p:cNvSpPr/>
              <p:nvPr/>
            </p:nvSpPr>
            <p:spPr bwMode="auto">
              <a:xfrm>
                <a:off x="1389" y="2760"/>
                <a:ext cx="16" cy="14"/>
              </a:xfrm>
              <a:custGeom>
                <a:avLst/>
                <a:gdLst>
                  <a:gd name="T0" fmla="*/ 6 w 116"/>
                  <a:gd name="T1" fmla="*/ 65 h 95"/>
                  <a:gd name="T2" fmla="*/ 86 w 116"/>
                  <a:gd name="T3" fmla="*/ 0 h 95"/>
                  <a:gd name="T4" fmla="*/ 116 w 116"/>
                  <a:gd name="T5" fmla="*/ 0 h 95"/>
                  <a:gd name="T6" fmla="*/ 0 w 116"/>
                  <a:gd name="T7" fmla="*/ 95 h 95"/>
                  <a:gd name="T8" fmla="*/ 6 w 116"/>
                  <a:gd name="T9" fmla="*/ 65 h 95"/>
                </a:gdLst>
                <a:ahLst/>
                <a:cxnLst>
                  <a:cxn ang="0">
                    <a:pos x="T0" y="T1"/>
                  </a:cxn>
                  <a:cxn ang="0">
                    <a:pos x="T2" y="T3"/>
                  </a:cxn>
                  <a:cxn ang="0">
                    <a:pos x="T4" y="T5"/>
                  </a:cxn>
                  <a:cxn ang="0">
                    <a:pos x="T6" y="T7"/>
                  </a:cxn>
                  <a:cxn ang="0">
                    <a:pos x="T8" y="T9"/>
                  </a:cxn>
                </a:cxnLst>
                <a:rect l="0" t="0" r="r" b="b"/>
                <a:pathLst>
                  <a:path w="116" h="95">
                    <a:moveTo>
                      <a:pt x="6" y="65"/>
                    </a:moveTo>
                    <a:lnTo>
                      <a:pt x="86" y="0"/>
                    </a:lnTo>
                    <a:lnTo>
                      <a:pt x="116" y="0"/>
                    </a:lnTo>
                    <a:lnTo>
                      <a:pt x="0" y="95"/>
                    </a:lnTo>
                    <a:lnTo>
                      <a:pt x="6" y="65"/>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362"/>
              <p:cNvSpPr/>
              <p:nvPr/>
            </p:nvSpPr>
            <p:spPr bwMode="auto">
              <a:xfrm>
                <a:off x="1388" y="2760"/>
                <a:ext cx="19" cy="16"/>
              </a:xfrm>
              <a:custGeom>
                <a:avLst/>
                <a:gdLst>
                  <a:gd name="T0" fmla="*/ 6 w 135"/>
                  <a:gd name="T1" fmla="*/ 81 h 111"/>
                  <a:gd name="T2" fmla="*/ 105 w 135"/>
                  <a:gd name="T3" fmla="*/ 0 h 111"/>
                  <a:gd name="T4" fmla="*/ 135 w 135"/>
                  <a:gd name="T5" fmla="*/ 0 h 111"/>
                  <a:gd name="T6" fmla="*/ 0 w 135"/>
                  <a:gd name="T7" fmla="*/ 111 h 111"/>
                  <a:gd name="T8" fmla="*/ 6 w 135"/>
                  <a:gd name="T9" fmla="*/ 81 h 111"/>
                </a:gdLst>
                <a:ahLst/>
                <a:cxnLst>
                  <a:cxn ang="0">
                    <a:pos x="T0" y="T1"/>
                  </a:cxn>
                  <a:cxn ang="0">
                    <a:pos x="T2" y="T3"/>
                  </a:cxn>
                  <a:cxn ang="0">
                    <a:pos x="T4" y="T5"/>
                  </a:cxn>
                  <a:cxn ang="0">
                    <a:pos x="T6" y="T7"/>
                  </a:cxn>
                  <a:cxn ang="0">
                    <a:pos x="T8" y="T9"/>
                  </a:cxn>
                </a:cxnLst>
                <a:rect l="0" t="0" r="r" b="b"/>
                <a:pathLst>
                  <a:path w="135" h="111">
                    <a:moveTo>
                      <a:pt x="6" y="81"/>
                    </a:moveTo>
                    <a:lnTo>
                      <a:pt x="105" y="0"/>
                    </a:lnTo>
                    <a:lnTo>
                      <a:pt x="135" y="0"/>
                    </a:lnTo>
                    <a:lnTo>
                      <a:pt x="0" y="111"/>
                    </a:lnTo>
                    <a:lnTo>
                      <a:pt x="6" y="81"/>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363"/>
              <p:cNvSpPr/>
              <p:nvPr/>
            </p:nvSpPr>
            <p:spPr bwMode="auto">
              <a:xfrm>
                <a:off x="1388" y="2760"/>
                <a:ext cx="22" cy="18"/>
              </a:xfrm>
              <a:custGeom>
                <a:avLst/>
                <a:gdLst>
                  <a:gd name="T0" fmla="*/ 6 w 153"/>
                  <a:gd name="T1" fmla="*/ 95 h 125"/>
                  <a:gd name="T2" fmla="*/ 122 w 153"/>
                  <a:gd name="T3" fmla="*/ 0 h 125"/>
                  <a:gd name="T4" fmla="*/ 153 w 153"/>
                  <a:gd name="T5" fmla="*/ 0 h 125"/>
                  <a:gd name="T6" fmla="*/ 0 w 153"/>
                  <a:gd name="T7" fmla="*/ 125 h 125"/>
                  <a:gd name="T8" fmla="*/ 6 w 153"/>
                  <a:gd name="T9" fmla="*/ 95 h 125"/>
                </a:gdLst>
                <a:ahLst/>
                <a:cxnLst>
                  <a:cxn ang="0">
                    <a:pos x="T0" y="T1"/>
                  </a:cxn>
                  <a:cxn ang="0">
                    <a:pos x="T2" y="T3"/>
                  </a:cxn>
                  <a:cxn ang="0">
                    <a:pos x="T4" y="T5"/>
                  </a:cxn>
                  <a:cxn ang="0">
                    <a:pos x="T6" y="T7"/>
                  </a:cxn>
                  <a:cxn ang="0">
                    <a:pos x="T8" y="T9"/>
                  </a:cxn>
                </a:cxnLst>
                <a:rect l="0" t="0" r="r" b="b"/>
                <a:pathLst>
                  <a:path w="153" h="125">
                    <a:moveTo>
                      <a:pt x="6" y="95"/>
                    </a:moveTo>
                    <a:lnTo>
                      <a:pt x="122" y="0"/>
                    </a:lnTo>
                    <a:lnTo>
                      <a:pt x="153" y="0"/>
                    </a:lnTo>
                    <a:lnTo>
                      <a:pt x="0" y="125"/>
                    </a:lnTo>
                    <a:lnTo>
                      <a:pt x="6" y="95"/>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364"/>
              <p:cNvSpPr/>
              <p:nvPr/>
            </p:nvSpPr>
            <p:spPr bwMode="auto">
              <a:xfrm>
                <a:off x="1387" y="2760"/>
                <a:ext cx="25" cy="20"/>
              </a:xfrm>
              <a:custGeom>
                <a:avLst/>
                <a:gdLst>
                  <a:gd name="T0" fmla="*/ 5 w 171"/>
                  <a:gd name="T1" fmla="*/ 111 h 141"/>
                  <a:gd name="T2" fmla="*/ 140 w 171"/>
                  <a:gd name="T3" fmla="*/ 0 h 141"/>
                  <a:gd name="T4" fmla="*/ 171 w 171"/>
                  <a:gd name="T5" fmla="*/ 0 h 141"/>
                  <a:gd name="T6" fmla="*/ 0 w 171"/>
                  <a:gd name="T7" fmla="*/ 141 h 141"/>
                  <a:gd name="T8" fmla="*/ 5 w 171"/>
                  <a:gd name="T9" fmla="*/ 111 h 141"/>
                </a:gdLst>
                <a:ahLst/>
                <a:cxnLst>
                  <a:cxn ang="0">
                    <a:pos x="T0" y="T1"/>
                  </a:cxn>
                  <a:cxn ang="0">
                    <a:pos x="T2" y="T3"/>
                  </a:cxn>
                  <a:cxn ang="0">
                    <a:pos x="T4" y="T5"/>
                  </a:cxn>
                  <a:cxn ang="0">
                    <a:pos x="T6" y="T7"/>
                  </a:cxn>
                  <a:cxn ang="0">
                    <a:pos x="T8" y="T9"/>
                  </a:cxn>
                </a:cxnLst>
                <a:rect l="0" t="0" r="r" b="b"/>
                <a:pathLst>
                  <a:path w="171" h="141">
                    <a:moveTo>
                      <a:pt x="5" y="111"/>
                    </a:moveTo>
                    <a:lnTo>
                      <a:pt x="140" y="0"/>
                    </a:lnTo>
                    <a:lnTo>
                      <a:pt x="171" y="0"/>
                    </a:lnTo>
                    <a:lnTo>
                      <a:pt x="0" y="141"/>
                    </a:lnTo>
                    <a:lnTo>
                      <a:pt x="5" y="111"/>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365"/>
              <p:cNvSpPr/>
              <p:nvPr/>
            </p:nvSpPr>
            <p:spPr bwMode="auto">
              <a:xfrm>
                <a:off x="1387" y="2760"/>
                <a:ext cx="27" cy="22"/>
              </a:xfrm>
              <a:custGeom>
                <a:avLst/>
                <a:gdLst>
                  <a:gd name="T0" fmla="*/ 5 w 190"/>
                  <a:gd name="T1" fmla="*/ 125 h 156"/>
                  <a:gd name="T2" fmla="*/ 158 w 190"/>
                  <a:gd name="T3" fmla="*/ 0 h 156"/>
                  <a:gd name="T4" fmla="*/ 190 w 190"/>
                  <a:gd name="T5" fmla="*/ 0 h 156"/>
                  <a:gd name="T6" fmla="*/ 0 w 190"/>
                  <a:gd name="T7" fmla="*/ 156 h 156"/>
                  <a:gd name="T8" fmla="*/ 5 w 190"/>
                  <a:gd name="T9" fmla="*/ 125 h 156"/>
                </a:gdLst>
                <a:ahLst/>
                <a:cxnLst>
                  <a:cxn ang="0">
                    <a:pos x="T0" y="T1"/>
                  </a:cxn>
                  <a:cxn ang="0">
                    <a:pos x="T2" y="T3"/>
                  </a:cxn>
                  <a:cxn ang="0">
                    <a:pos x="T4" y="T5"/>
                  </a:cxn>
                  <a:cxn ang="0">
                    <a:pos x="T6" y="T7"/>
                  </a:cxn>
                  <a:cxn ang="0">
                    <a:pos x="T8" y="T9"/>
                  </a:cxn>
                </a:cxnLst>
                <a:rect l="0" t="0" r="r" b="b"/>
                <a:pathLst>
                  <a:path w="190" h="156">
                    <a:moveTo>
                      <a:pt x="5" y="125"/>
                    </a:moveTo>
                    <a:lnTo>
                      <a:pt x="158" y="0"/>
                    </a:lnTo>
                    <a:lnTo>
                      <a:pt x="190" y="0"/>
                    </a:lnTo>
                    <a:lnTo>
                      <a:pt x="0" y="156"/>
                    </a:lnTo>
                    <a:lnTo>
                      <a:pt x="5" y="125"/>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366"/>
              <p:cNvSpPr/>
              <p:nvPr/>
            </p:nvSpPr>
            <p:spPr bwMode="auto">
              <a:xfrm>
                <a:off x="1386" y="2760"/>
                <a:ext cx="30" cy="25"/>
              </a:xfrm>
              <a:custGeom>
                <a:avLst/>
                <a:gdLst>
                  <a:gd name="T0" fmla="*/ 7 w 209"/>
                  <a:gd name="T1" fmla="*/ 141 h 171"/>
                  <a:gd name="T2" fmla="*/ 178 w 209"/>
                  <a:gd name="T3" fmla="*/ 0 h 171"/>
                  <a:gd name="T4" fmla="*/ 209 w 209"/>
                  <a:gd name="T5" fmla="*/ 0 h 171"/>
                  <a:gd name="T6" fmla="*/ 0 w 209"/>
                  <a:gd name="T7" fmla="*/ 171 h 171"/>
                  <a:gd name="T8" fmla="*/ 7 w 209"/>
                  <a:gd name="T9" fmla="*/ 141 h 171"/>
                </a:gdLst>
                <a:ahLst/>
                <a:cxnLst>
                  <a:cxn ang="0">
                    <a:pos x="T0" y="T1"/>
                  </a:cxn>
                  <a:cxn ang="0">
                    <a:pos x="T2" y="T3"/>
                  </a:cxn>
                  <a:cxn ang="0">
                    <a:pos x="T4" y="T5"/>
                  </a:cxn>
                  <a:cxn ang="0">
                    <a:pos x="T6" y="T7"/>
                  </a:cxn>
                  <a:cxn ang="0">
                    <a:pos x="T8" y="T9"/>
                  </a:cxn>
                </a:cxnLst>
                <a:rect l="0" t="0" r="r" b="b"/>
                <a:pathLst>
                  <a:path w="209" h="171">
                    <a:moveTo>
                      <a:pt x="7" y="141"/>
                    </a:moveTo>
                    <a:lnTo>
                      <a:pt x="178" y="0"/>
                    </a:lnTo>
                    <a:lnTo>
                      <a:pt x="209" y="0"/>
                    </a:lnTo>
                    <a:lnTo>
                      <a:pt x="0" y="171"/>
                    </a:lnTo>
                    <a:lnTo>
                      <a:pt x="7"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367"/>
              <p:cNvSpPr/>
              <p:nvPr/>
            </p:nvSpPr>
            <p:spPr bwMode="auto">
              <a:xfrm>
                <a:off x="1386" y="2760"/>
                <a:ext cx="33" cy="27"/>
              </a:xfrm>
              <a:custGeom>
                <a:avLst/>
                <a:gdLst>
                  <a:gd name="T0" fmla="*/ 6 w 227"/>
                  <a:gd name="T1" fmla="*/ 156 h 187"/>
                  <a:gd name="T2" fmla="*/ 196 w 227"/>
                  <a:gd name="T3" fmla="*/ 0 h 187"/>
                  <a:gd name="T4" fmla="*/ 227 w 227"/>
                  <a:gd name="T5" fmla="*/ 0 h 187"/>
                  <a:gd name="T6" fmla="*/ 0 w 227"/>
                  <a:gd name="T7" fmla="*/ 187 h 187"/>
                  <a:gd name="T8" fmla="*/ 6 w 227"/>
                  <a:gd name="T9" fmla="*/ 156 h 187"/>
                </a:gdLst>
                <a:ahLst/>
                <a:cxnLst>
                  <a:cxn ang="0">
                    <a:pos x="T0" y="T1"/>
                  </a:cxn>
                  <a:cxn ang="0">
                    <a:pos x="T2" y="T3"/>
                  </a:cxn>
                  <a:cxn ang="0">
                    <a:pos x="T4" y="T5"/>
                  </a:cxn>
                  <a:cxn ang="0">
                    <a:pos x="T6" y="T7"/>
                  </a:cxn>
                  <a:cxn ang="0">
                    <a:pos x="T8" y="T9"/>
                  </a:cxn>
                </a:cxnLst>
                <a:rect l="0" t="0" r="r" b="b"/>
                <a:pathLst>
                  <a:path w="227" h="187">
                    <a:moveTo>
                      <a:pt x="6" y="156"/>
                    </a:moveTo>
                    <a:lnTo>
                      <a:pt x="196" y="0"/>
                    </a:lnTo>
                    <a:lnTo>
                      <a:pt x="227" y="0"/>
                    </a:lnTo>
                    <a:lnTo>
                      <a:pt x="0" y="187"/>
                    </a:lnTo>
                    <a:lnTo>
                      <a:pt x="6" y="156"/>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368"/>
              <p:cNvSpPr/>
              <p:nvPr/>
            </p:nvSpPr>
            <p:spPr bwMode="auto">
              <a:xfrm>
                <a:off x="1386" y="2760"/>
                <a:ext cx="35" cy="29"/>
              </a:xfrm>
              <a:custGeom>
                <a:avLst/>
                <a:gdLst>
                  <a:gd name="T0" fmla="*/ 5 w 246"/>
                  <a:gd name="T1" fmla="*/ 171 h 202"/>
                  <a:gd name="T2" fmla="*/ 214 w 246"/>
                  <a:gd name="T3" fmla="*/ 0 h 202"/>
                  <a:gd name="T4" fmla="*/ 246 w 246"/>
                  <a:gd name="T5" fmla="*/ 0 h 202"/>
                  <a:gd name="T6" fmla="*/ 0 w 246"/>
                  <a:gd name="T7" fmla="*/ 202 h 202"/>
                  <a:gd name="T8" fmla="*/ 5 w 246"/>
                  <a:gd name="T9" fmla="*/ 171 h 202"/>
                </a:gdLst>
                <a:ahLst/>
                <a:cxnLst>
                  <a:cxn ang="0">
                    <a:pos x="T0" y="T1"/>
                  </a:cxn>
                  <a:cxn ang="0">
                    <a:pos x="T2" y="T3"/>
                  </a:cxn>
                  <a:cxn ang="0">
                    <a:pos x="T4" y="T5"/>
                  </a:cxn>
                  <a:cxn ang="0">
                    <a:pos x="T6" y="T7"/>
                  </a:cxn>
                  <a:cxn ang="0">
                    <a:pos x="T8" y="T9"/>
                  </a:cxn>
                </a:cxnLst>
                <a:rect l="0" t="0" r="r" b="b"/>
                <a:pathLst>
                  <a:path w="246" h="202">
                    <a:moveTo>
                      <a:pt x="5" y="171"/>
                    </a:moveTo>
                    <a:lnTo>
                      <a:pt x="214" y="0"/>
                    </a:lnTo>
                    <a:lnTo>
                      <a:pt x="246" y="0"/>
                    </a:lnTo>
                    <a:lnTo>
                      <a:pt x="0" y="202"/>
                    </a:lnTo>
                    <a:lnTo>
                      <a:pt x="5" y="171"/>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369"/>
              <p:cNvSpPr/>
              <p:nvPr/>
            </p:nvSpPr>
            <p:spPr bwMode="auto">
              <a:xfrm>
                <a:off x="1385" y="2760"/>
                <a:ext cx="38" cy="31"/>
              </a:xfrm>
              <a:custGeom>
                <a:avLst/>
                <a:gdLst>
                  <a:gd name="T0" fmla="*/ 7 w 264"/>
                  <a:gd name="T1" fmla="*/ 187 h 217"/>
                  <a:gd name="T2" fmla="*/ 234 w 264"/>
                  <a:gd name="T3" fmla="*/ 0 h 217"/>
                  <a:gd name="T4" fmla="*/ 264 w 264"/>
                  <a:gd name="T5" fmla="*/ 0 h 217"/>
                  <a:gd name="T6" fmla="*/ 0 w 264"/>
                  <a:gd name="T7" fmla="*/ 217 h 217"/>
                  <a:gd name="T8" fmla="*/ 7 w 264"/>
                  <a:gd name="T9" fmla="*/ 187 h 217"/>
                </a:gdLst>
                <a:ahLst/>
                <a:cxnLst>
                  <a:cxn ang="0">
                    <a:pos x="T0" y="T1"/>
                  </a:cxn>
                  <a:cxn ang="0">
                    <a:pos x="T2" y="T3"/>
                  </a:cxn>
                  <a:cxn ang="0">
                    <a:pos x="T4" y="T5"/>
                  </a:cxn>
                  <a:cxn ang="0">
                    <a:pos x="T6" y="T7"/>
                  </a:cxn>
                  <a:cxn ang="0">
                    <a:pos x="T8" y="T9"/>
                  </a:cxn>
                </a:cxnLst>
                <a:rect l="0" t="0" r="r" b="b"/>
                <a:pathLst>
                  <a:path w="264" h="217">
                    <a:moveTo>
                      <a:pt x="7" y="187"/>
                    </a:moveTo>
                    <a:lnTo>
                      <a:pt x="234" y="0"/>
                    </a:lnTo>
                    <a:lnTo>
                      <a:pt x="264" y="0"/>
                    </a:lnTo>
                    <a:lnTo>
                      <a:pt x="0" y="217"/>
                    </a:lnTo>
                    <a:lnTo>
                      <a:pt x="7" y="187"/>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370"/>
              <p:cNvSpPr/>
              <p:nvPr/>
            </p:nvSpPr>
            <p:spPr bwMode="auto">
              <a:xfrm>
                <a:off x="1385" y="2760"/>
                <a:ext cx="40" cy="33"/>
              </a:xfrm>
              <a:custGeom>
                <a:avLst/>
                <a:gdLst>
                  <a:gd name="T0" fmla="*/ 6 w 282"/>
                  <a:gd name="T1" fmla="*/ 202 h 232"/>
                  <a:gd name="T2" fmla="*/ 252 w 282"/>
                  <a:gd name="T3" fmla="*/ 0 h 232"/>
                  <a:gd name="T4" fmla="*/ 282 w 282"/>
                  <a:gd name="T5" fmla="*/ 0 h 232"/>
                  <a:gd name="T6" fmla="*/ 0 w 282"/>
                  <a:gd name="T7" fmla="*/ 232 h 232"/>
                  <a:gd name="T8" fmla="*/ 6 w 282"/>
                  <a:gd name="T9" fmla="*/ 202 h 232"/>
                </a:gdLst>
                <a:ahLst/>
                <a:cxnLst>
                  <a:cxn ang="0">
                    <a:pos x="T0" y="T1"/>
                  </a:cxn>
                  <a:cxn ang="0">
                    <a:pos x="T2" y="T3"/>
                  </a:cxn>
                  <a:cxn ang="0">
                    <a:pos x="T4" y="T5"/>
                  </a:cxn>
                  <a:cxn ang="0">
                    <a:pos x="T6" y="T7"/>
                  </a:cxn>
                  <a:cxn ang="0">
                    <a:pos x="T8" y="T9"/>
                  </a:cxn>
                </a:cxnLst>
                <a:rect l="0" t="0" r="r" b="b"/>
                <a:pathLst>
                  <a:path w="282" h="232">
                    <a:moveTo>
                      <a:pt x="6" y="202"/>
                    </a:moveTo>
                    <a:lnTo>
                      <a:pt x="252" y="0"/>
                    </a:lnTo>
                    <a:lnTo>
                      <a:pt x="282" y="0"/>
                    </a:lnTo>
                    <a:lnTo>
                      <a:pt x="0" y="232"/>
                    </a:lnTo>
                    <a:lnTo>
                      <a:pt x="6" y="202"/>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371"/>
              <p:cNvSpPr/>
              <p:nvPr/>
            </p:nvSpPr>
            <p:spPr bwMode="auto">
              <a:xfrm>
                <a:off x="1384" y="2760"/>
                <a:ext cx="42" cy="35"/>
              </a:xfrm>
              <a:custGeom>
                <a:avLst/>
                <a:gdLst>
                  <a:gd name="T0" fmla="*/ 5 w 293"/>
                  <a:gd name="T1" fmla="*/ 217 h 247"/>
                  <a:gd name="T2" fmla="*/ 269 w 293"/>
                  <a:gd name="T3" fmla="*/ 0 h 247"/>
                  <a:gd name="T4" fmla="*/ 293 w 293"/>
                  <a:gd name="T5" fmla="*/ 0 h 247"/>
                  <a:gd name="T6" fmla="*/ 291 w 293"/>
                  <a:gd name="T7" fmla="*/ 6 h 247"/>
                  <a:gd name="T8" fmla="*/ 288 w 293"/>
                  <a:gd name="T9" fmla="*/ 10 h 247"/>
                  <a:gd name="T10" fmla="*/ 0 w 293"/>
                  <a:gd name="T11" fmla="*/ 247 h 247"/>
                  <a:gd name="T12" fmla="*/ 5 w 293"/>
                  <a:gd name="T13" fmla="*/ 217 h 247"/>
                </a:gdLst>
                <a:ahLst/>
                <a:cxnLst>
                  <a:cxn ang="0">
                    <a:pos x="T0" y="T1"/>
                  </a:cxn>
                  <a:cxn ang="0">
                    <a:pos x="T2" y="T3"/>
                  </a:cxn>
                  <a:cxn ang="0">
                    <a:pos x="T4" y="T5"/>
                  </a:cxn>
                  <a:cxn ang="0">
                    <a:pos x="T6" y="T7"/>
                  </a:cxn>
                  <a:cxn ang="0">
                    <a:pos x="T8" y="T9"/>
                  </a:cxn>
                  <a:cxn ang="0">
                    <a:pos x="T10" y="T11"/>
                  </a:cxn>
                  <a:cxn ang="0">
                    <a:pos x="T12" y="T13"/>
                  </a:cxn>
                </a:cxnLst>
                <a:rect l="0" t="0" r="r" b="b"/>
                <a:pathLst>
                  <a:path w="293" h="247">
                    <a:moveTo>
                      <a:pt x="5" y="217"/>
                    </a:moveTo>
                    <a:lnTo>
                      <a:pt x="269" y="0"/>
                    </a:lnTo>
                    <a:lnTo>
                      <a:pt x="293" y="0"/>
                    </a:lnTo>
                    <a:lnTo>
                      <a:pt x="291" y="6"/>
                    </a:lnTo>
                    <a:lnTo>
                      <a:pt x="288" y="10"/>
                    </a:lnTo>
                    <a:lnTo>
                      <a:pt x="0" y="247"/>
                    </a:lnTo>
                    <a:lnTo>
                      <a:pt x="5" y="217"/>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372"/>
              <p:cNvSpPr/>
              <p:nvPr/>
            </p:nvSpPr>
            <p:spPr bwMode="auto">
              <a:xfrm>
                <a:off x="1384" y="2760"/>
                <a:ext cx="42" cy="38"/>
              </a:xfrm>
              <a:custGeom>
                <a:avLst/>
                <a:gdLst>
                  <a:gd name="T0" fmla="*/ 6 w 296"/>
                  <a:gd name="T1" fmla="*/ 232 h 262"/>
                  <a:gd name="T2" fmla="*/ 288 w 296"/>
                  <a:gd name="T3" fmla="*/ 0 h 262"/>
                  <a:gd name="T4" fmla="*/ 296 w 296"/>
                  <a:gd name="T5" fmla="*/ 0 h 262"/>
                  <a:gd name="T6" fmla="*/ 288 w 296"/>
                  <a:gd name="T7" fmla="*/ 17 h 262"/>
                  <a:gd name="T8" fmla="*/ 279 w 296"/>
                  <a:gd name="T9" fmla="*/ 34 h 262"/>
                  <a:gd name="T10" fmla="*/ 0 w 296"/>
                  <a:gd name="T11" fmla="*/ 262 h 262"/>
                  <a:gd name="T12" fmla="*/ 6 w 296"/>
                  <a:gd name="T13" fmla="*/ 232 h 262"/>
                </a:gdLst>
                <a:ahLst/>
                <a:cxnLst>
                  <a:cxn ang="0">
                    <a:pos x="T0" y="T1"/>
                  </a:cxn>
                  <a:cxn ang="0">
                    <a:pos x="T2" y="T3"/>
                  </a:cxn>
                  <a:cxn ang="0">
                    <a:pos x="T4" y="T5"/>
                  </a:cxn>
                  <a:cxn ang="0">
                    <a:pos x="T6" y="T7"/>
                  </a:cxn>
                  <a:cxn ang="0">
                    <a:pos x="T8" y="T9"/>
                  </a:cxn>
                  <a:cxn ang="0">
                    <a:pos x="T10" y="T11"/>
                  </a:cxn>
                  <a:cxn ang="0">
                    <a:pos x="T12" y="T13"/>
                  </a:cxn>
                </a:cxnLst>
                <a:rect l="0" t="0" r="r" b="b"/>
                <a:pathLst>
                  <a:path w="296" h="262">
                    <a:moveTo>
                      <a:pt x="6" y="232"/>
                    </a:moveTo>
                    <a:lnTo>
                      <a:pt x="288" y="0"/>
                    </a:lnTo>
                    <a:lnTo>
                      <a:pt x="296" y="0"/>
                    </a:lnTo>
                    <a:lnTo>
                      <a:pt x="288" y="17"/>
                    </a:lnTo>
                    <a:lnTo>
                      <a:pt x="279" y="34"/>
                    </a:lnTo>
                    <a:lnTo>
                      <a:pt x="0" y="262"/>
                    </a:lnTo>
                    <a:lnTo>
                      <a:pt x="6" y="232"/>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373"/>
              <p:cNvSpPr/>
              <p:nvPr/>
            </p:nvSpPr>
            <p:spPr bwMode="auto">
              <a:xfrm>
                <a:off x="1384" y="2762"/>
                <a:ext cx="42" cy="38"/>
              </a:xfrm>
              <a:custGeom>
                <a:avLst/>
                <a:gdLst>
                  <a:gd name="T0" fmla="*/ 6 w 294"/>
                  <a:gd name="T1" fmla="*/ 237 h 268"/>
                  <a:gd name="T2" fmla="*/ 294 w 294"/>
                  <a:gd name="T3" fmla="*/ 0 h 268"/>
                  <a:gd name="T4" fmla="*/ 288 w 294"/>
                  <a:gd name="T5" fmla="*/ 13 h 268"/>
                  <a:gd name="T6" fmla="*/ 281 w 294"/>
                  <a:gd name="T7" fmla="*/ 26 h 268"/>
                  <a:gd name="T8" fmla="*/ 273 w 294"/>
                  <a:gd name="T9" fmla="*/ 38 h 268"/>
                  <a:gd name="T10" fmla="*/ 265 w 294"/>
                  <a:gd name="T11" fmla="*/ 50 h 268"/>
                  <a:gd name="T12" fmla="*/ 0 w 294"/>
                  <a:gd name="T13" fmla="*/ 268 h 268"/>
                  <a:gd name="T14" fmla="*/ 6 w 294"/>
                  <a:gd name="T15" fmla="*/ 237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68">
                    <a:moveTo>
                      <a:pt x="6" y="237"/>
                    </a:moveTo>
                    <a:lnTo>
                      <a:pt x="294" y="0"/>
                    </a:lnTo>
                    <a:lnTo>
                      <a:pt x="288" y="13"/>
                    </a:lnTo>
                    <a:lnTo>
                      <a:pt x="281" y="26"/>
                    </a:lnTo>
                    <a:lnTo>
                      <a:pt x="273" y="38"/>
                    </a:lnTo>
                    <a:lnTo>
                      <a:pt x="265" y="50"/>
                    </a:lnTo>
                    <a:lnTo>
                      <a:pt x="0" y="268"/>
                    </a:lnTo>
                    <a:lnTo>
                      <a:pt x="6" y="237"/>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374"/>
              <p:cNvSpPr/>
              <p:nvPr/>
            </p:nvSpPr>
            <p:spPr bwMode="auto">
              <a:xfrm>
                <a:off x="1383" y="2765"/>
                <a:ext cx="41" cy="37"/>
              </a:xfrm>
              <a:custGeom>
                <a:avLst/>
                <a:gdLst>
                  <a:gd name="T0" fmla="*/ 6 w 285"/>
                  <a:gd name="T1" fmla="*/ 228 h 258"/>
                  <a:gd name="T2" fmla="*/ 285 w 285"/>
                  <a:gd name="T3" fmla="*/ 0 h 258"/>
                  <a:gd name="T4" fmla="*/ 275 w 285"/>
                  <a:gd name="T5" fmla="*/ 14 h 258"/>
                  <a:gd name="T6" fmla="*/ 266 w 285"/>
                  <a:gd name="T7" fmla="*/ 29 h 258"/>
                  <a:gd name="T8" fmla="*/ 256 w 285"/>
                  <a:gd name="T9" fmla="*/ 43 h 258"/>
                  <a:gd name="T10" fmla="*/ 245 w 285"/>
                  <a:gd name="T11" fmla="*/ 58 h 258"/>
                  <a:gd name="T12" fmla="*/ 0 w 285"/>
                  <a:gd name="T13" fmla="*/ 258 h 258"/>
                  <a:gd name="T14" fmla="*/ 6 w 285"/>
                  <a:gd name="T15" fmla="*/ 228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58">
                    <a:moveTo>
                      <a:pt x="6" y="228"/>
                    </a:moveTo>
                    <a:lnTo>
                      <a:pt x="285" y="0"/>
                    </a:lnTo>
                    <a:lnTo>
                      <a:pt x="275" y="14"/>
                    </a:lnTo>
                    <a:lnTo>
                      <a:pt x="266" y="29"/>
                    </a:lnTo>
                    <a:lnTo>
                      <a:pt x="256" y="43"/>
                    </a:lnTo>
                    <a:lnTo>
                      <a:pt x="245" y="58"/>
                    </a:lnTo>
                    <a:lnTo>
                      <a:pt x="0" y="258"/>
                    </a:lnTo>
                    <a:lnTo>
                      <a:pt x="6" y="228"/>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375"/>
              <p:cNvSpPr/>
              <p:nvPr/>
            </p:nvSpPr>
            <p:spPr bwMode="auto">
              <a:xfrm>
                <a:off x="1383" y="2769"/>
                <a:ext cx="38" cy="35"/>
              </a:xfrm>
              <a:custGeom>
                <a:avLst/>
                <a:gdLst>
                  <a:gd name="T0" fmla="*/ 6 w 271"/>
                  <a:gd name="T1" fmla="*/ 218 h 248"/>
                  <a:gd name="T2" fmla="*/ 271 w 271"/>
                  <a:gd name="T3" fmla="*/ 0 h 248"/>
                  <a:gd name="T4" fmla="*/ 258 w 271"/>
                  <a:gd name="T5" fmla="*/ 18 h 248"/>
                  <a:gd name="T6" fmla="*/ 243 w 271"/>
                  <a:gd name="T7" fmla="*/ 37 h 248"/>
                  <a:gd name="T8" fmla="*/ 229 w 271"/>
                  <a:gd name="T9" fmla="*/ 55 h 248"/>
                  <a:gd name="T10" fmla="*/ 213 w 271"/>
                  <a:gd name="T11" fmla="*/ 72 h 248"/>
                  <a:gd name="T12" fmla="*/ 0 w 271"/>
                  <a:gd name="T13" fmla="*/ 248 h 248"/>
                  <a:gd name="T14" fmla="*/ 6 w 271"/>
                  <a:gd name="T15" fmla="*/ 21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48">
                    <a:moveTo>
                      <a:pt x="6" y="218"/>
                    </a:moveTo>
                    <a:lnTo>
                      <a:pt x="271" y="0"/>
                    </a:lnTo>
                    <a:lnTo>
                      <a:pt x="258" y="18"/>
                    </a:lnTo>
                    <a:lnTo>
                      <a:pt x="243" y="37"/>
                    </a:lnTo>
                    <a:lnTo>
                      <a:pt x="229" y="55"/>
                    </a:lnTo>
                    <a:lnTo>
                      <a:pt x="213" y="72"/>
                    </a:lnTo>
                    <a:lnTo>
                      <a:pt x="0" y="248"/>
                    </a:lnTo>
                    <a:lnTo>
                      <a:pt x="6" y="218"/>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376"/>
              <p:cNvSpPr/>
              <p:nvPr/>
            </p:nvSpPr>
            <p:spPr bwMode="auto">
              <a:xfrm>
                <a:off x="1383" y="2773"/>
                <a:ext cx="35" cy="32"/>
              </a:xfrm>
              <a:custGeom>
                <a:avLst/>
                <a:gdLst>
                  <a:gd name="T0" fmla="*/ 4 w 249"/>
                  <a:gd name="T1" fmla="*/ 200 h 223"/>
                  <a:gd name="T2" fmla="*/ 249 w 249"/>
                  <a:gd name="T3" fmla="*/ 0 h 223"/>
                  <a:gd name="T4" fmla="*/ 223 w 249"/>
                  <a:gd name="T5" fmla="*/ 31 h 223"/>
                  <a:gd name="T6" fmla="*/ 195 w 249"/>
                  <a:gd name="T7" fmla="*/ 61 h 223"/>
                  <a:gd name="T8" fmla="*/ 167 w 249"/>
                  <a:gd name="T9" fmla="*/ 89 h 223"/>
                  <a:gd name="T10" fmla="*/ 139 w 249"/>
                  <a:gd name="T11" fmla="*/ 115 h 223"/>
                  <a:gd name="T12" fmla="*/ 58 w 249"/>
                  <a:gd name="T13" fmla="*/ 181 h 223"/>
                  <a:gd name="T14" fmla="*/ 35 w 249"/>
                  <a:gd name="T15" fmla="*/ 199 h 223"/>
                  <a:gd name="T16" fmla="*/ 16 w 249"/>
                  <a:gd name="T17" fmla="*/ 211 h 223"/>
                  <a:gd name="T18" fmla="*/ 4 w 249"/>
                  <a:gd name="T19" fmla="*/ 220 h 223"/>
                  <a:gd name="T20" fmla="*/ 0 w 249"/>
                  <a:gd name="T21" fmla="*/ 223 h 223"/>
                  <a:gd name="T22" fmla="*/ 0 w 249"/>
                  <a:gd name="T23" fmla="*/ 223 h 223"/>
                  <a:gd name="T24" fmla="*/ 4 w 249"/>
                  <a:gd name="T25" fmla="*/ 2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9" h="223">
                    <a:moveTo>
                      <a:pt x="4" y="200"/>
                    </a:moveTo>
                    <a:lnTo>
                      <a:pt x="249" y="0"/>
                    </a:lnTo>
                    <a:lnTo>
                      <a:pt x="223" y="31"/>
                    </a:lnTo>
                    <a:lnTo>
                      <a:pt x="195" y="61"/>
                    </a:lnTo>
                    <a:lnTo>
                      <a:pt x="167" y="89"/>
                    </a:lnTo>
                    <a:lnTo>
                      <a:pt x="139" y="115"/>
                    </a:lnTo>
                    <a:lnTo>
                      <a:pt x="58" y="181"/>
                    </a:lnTo>
                    <a:lnTo>
                      <a:pt x="35" y="199"/>
                    </a:lnTo>
                    <a:lnTo>
                      <a:pt x="16" y="211"/>
                    </a:lnTo>
                    <a:lnTo>
                      <a:pt x="4" y="220"/>
                    </a:lnTo>
                    <a:lnTo>
                      <a:pt x="0" y="223"/>
                    </a:lnTo>
                    <a:lnTo>
                      <a:pt x="0" y="223"/>
                    </a:lnTo>
                    <a:lnTo>
                      <a:pt x="4" y="200"/>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377"/>
              <p:cNvSpPr/>
              <p:nvPr/>
            </p:nvSpPr>
            <p:spPr bwMode="auto">
              <a:xfrm>
                <a:off x="1383" y="2779"/>
                <a:ext cx="30" cy="26"/>
              </a:xfrm>
              <a:custGeom>
                <a:avLst/>
                <a:gdLst>
                  <a:gd name="T0" fmla="*/ 1 w 214"/>
                  <a:gd name="T1" fmla="*/ 176 h 183"/>
                  <a:gd name="T2" fmla="*/ 214 w 214"/>
                  <a:gd name="T3" fmla="*/ 0 h 183"/>
                  <a:gd name="T4" fmla="*/ 196 w 214"/>
                  <a:gd name="T5" fmla="*/ 20 h 183"/>
                  <a:gd name="T6" fmla="*/ 177 w 214"/>
                  <a:gd name="T7" fmla="*/ 39 h 183"/>
                  <a:gd name="T8" fmla="*/ 159 w 214"/>
                  <a:gd name="T9" fmla="*/ 57 h 183"/>
                  <a:gd name="T10" fmla="*/ 140 w 214"/>
                  <a:gd name="T11" fmla="*/ 74 h 183"/>
                  <a:gd name="T12" fmla="*/ 104 w 214"/>
                  <a:gd name="T13" fmla="*/ 105 h 183"/>
                  <a:gd name="T14" fmla="*/ 71 w 214"/>
                  <a:gd name="T15" fmla="*/ 131 h 183"/>
                  <a:gd name="T16" fmla="*/ 43 w 214"/>
                  <a:gd name="T17" fmla="*/ 154 h 183"/>
                  <a:gd name="T18" fmla="*/ 20 w 214"/>
                  <a:gd name="T19" fmla="*/ 169 h 183"/>
                  <a:gd name="T20" fmla="*/ 5 w 214"/>
                  <a:gd name="T21" fmla="*/ 179 h 183"/>
                  <a:gd name="T22" fmla="*/ 0 w 214"/>
                  <a:gd name="T23" fmla="*/ 183 h 183"/>
                  <a:gd name="T24" fmla="*/ 0 w 214"/>
                  <a:gd name="T25" fmla="*/ 183 h 183"/>
                  <a:gd name="T26" fmla="*/ 1 w 214"/>
                  <a:gd name="T27" fmla="*/ 17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4" h="183">
                    <a:moveTo>
                      <a:pt x="1" y="176"/>
                    </a:moveTo>
                    <a:lnTo>
                      <a:pt x="214" y="0"/>
                    </a:lnTo>
                    <a:lnTo>
                      <a:pt x="196" y="20"/>
                    </a:lnTo>
                    <a:lnTo>
                      <a:pt x="177" y="39"/>
                    </a:lnTo>
                    <a:lnTo>
                      <a:pt x="159" y="57"/>
                    </a:lnTo>
                    <a:lnTo>
                      <a:pt x="140" y="74"/>
                    </a:lnTo>
                    <a:lnTo>
                      <a:pt x="104" y="105"/>
                    </a:lnTo>
                    <a:lnTo>
                      <a:pt x="71" y="131"/>
                    </a:lnTo>
                    <a:lnTo>
                      <a:pt x="43" y="154"/>
                    </a:lnTo>
                    <a:lnTo>
                      <a:pt x="20" y="169"/>
                    </a:lnTo>
                    <a:lnTo>
                      <a:pt x="5" y="179"/>
                    </a:lnTo>
                    <a:lnTo>
                      <a:pt x="0" y="183"/>
                    </a:lnTo>
                    <a:lnTo>
                      <a:pt x="0" y="183"/>
                    </a:lnTo>
                    <a:lnTo>
                      <a:pt x="1" y="176"/>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378"/>
              <p:cNvSpPr/>
              <p:nvPr/>
            </p:nvSpPr>
            <p:spPr bwMode="auto">
              <a:xfrm>
                <a:off x="1391" y="2790"/>
                <a:ext cx="11" cy="9"/>
              </a:xfrm>
              <a:custGeom>
                <a:avLst/>
                <a:gdLst>
                  <a:gd name="T0" fmla="*/ 0 w 81"/>
                  <a:gd name="T1" fmla="*/ 66 h 66"/>
                  <a:gd name="T2" fmla="*/ 81 w 81"/>
                  <a:gd name="T3" fmla="*/ 0 h 66"/>
                  <a:gd name="T4" fmla="*/ 59 w 81"/>
                  <a:gd name="T5" fmla="*/ 19 h 66"/>
                  <a:gd name="T6" fmla="*/ 39 w 81"/>
                  <a:gd name="T7" fmla="*/ 36 h 66"/>
                  <a:gd name="T8" fmla="*/ 18 w 81"/>
                  <a:gd name="T9" fmla="*/ 53 h 66"/>
                  <a:gd name="T10" fmla="*/ 0 w 81"/>
                  <a:gd name="T11" fmla="*/ 66 h 66"/>
                </a:gdLst>
                <a:ahLst/>
                <a:cxnLst>
                  <a:cxn ang="0">
                    <a:pos x="T0" y="T1"/>
                  </a:cxn>
                  <a:cxn ang="0">
                    <a:pos x="T2" y="T3"/>
                  </a:cxn>
                  <a:cxn ang="0">
                    <a:pos x="T4" y="T5"/>
                  </a:cxn>
                  <a:cxn ang="0">
                    <a:pos x="T6" y="T7"/>
                  </a:cxn>
                  <a:cxn ang="0">
                    <a:pos x="T8" y="T9"/>
                  </a:cxn>
                  <a:cxn ang="0">
                    <a:pos x="T10" y="T11"/>
                  </a:cxn>
                </a:cxnLst>
                <a:rect l="0" t="0" r="r" b="b"/>
                <a:pathLst>
                  <a:path w="81" h="66">
                    <a:moveTo>
                      <a:pt x="0" y="66"/>
                    </a:moveTo>
                    <a:lnTo>
                      <a:pt x="81" y="0"/>
                    </a:lnTo>
                    <a:lnTo>
                      <a:pt x="59" y="19"/>
                    </a:lnTo>
                    <a:lnTo>
                      <a:pt x="39" y="36"/>
                    </a:lnTo>
                    <a:lnTo>
                      <a:pt x="18" y="53"/>
                    </a:lnTo>
                    <a:lnTo>
                      <a:pt x="0" y="66"/>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379"/>
              <p:cNvSpPr/>
              <p:nvPr/>
            </p:nvSpPr>
            <p:spPr bwMode="auto">
              <a:xfrm>
                <a:off x="1357" y="2686"/>
                <a:ext cx="1" cy="1"/>
              </a:xfrm>
              <a:custGeom>
                <a:avLst/>
                <a:gdLst>
                  <a:gd name="T0" fmla="*/ 10 w 10"/>
                  <a:gd name="T1" fmla="*/ 0 h 10"/>
                  <a:gd name="T2" fmla="*/ 0 w 10"/>
                  <a:gd name="T3" fmla="*/ 10 h 10"/>
                  <a:gd name="T4" fmla="*/ 5 w 10"/>
                  <a:gd name="T5" fmla="*/ 5 h 10"/>
                  <a:gd name="T6" fmla="*/ 10 w 10"/>
                  <a:gd name="T7" fmla="*/ 0 h 10"/>
                </a:gdLst>
                <a:ahLst/>
                <a:cxnLst>
                  <a:cxn ang="0">
                    <a:pos x="T0" y="T1"/>
                  </a:cxn>
                  <a:cxn ang="0">
                    <a:pos x="T2" y="T3"/>
                  </a:cxn>
                  <a:cxn ang="0">
                    <a:pos x="T4" y="T5"/>
                  </a:cxn>
                  <a:cxn ang="0">
                    <a:pos x="T6" y="T7"/>
                  </a:cxn>
                </a:cxnLst>
                <a:rect l="0" t="0" r="r" b="b"/>
                <a:pathLst>
                  <a:path w="10" h="10">
                    <a:moveTo>
                      <a:pt x="10" y="0"/>
                    </a:moveTo>
                    <a:lnTo>
                      <a:pt x="0" y="10"/>
                    </a:lnTo>
                    <a:lnTo>
                      <a:pt x="5" y="5"/>
                    </a:lnTo>
                    <a:lnTo>
                      <a:pt x="10" y="0"/>
                    </a:lnTo>
                    <a:close/>
                  </a:path>
                </a:pathLst>
              </a:custGeom>
              <a:solidFill>
                <a:srgbClr val="DFE6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380"/>
              <p:cNvSpPr/>
              <p:nvPr/>
            </p:nvSpPr>
            <p:spPr bwMode="auto">
              <a:xfrm>
                <a:off x="1356" y="2685"/>
                <a:ext cx="5" cy="5"/>
              </a:xfrm>
              <a:custGeom>
                <a:avLst/>
                <a:gdLst>
                  <a:gd name="T0" fmla="*/ 34 w 34"/>
                  <a:gd name="T1" fmla="*/ 0 h 34"/>
                  <a:gd name="T2" fmla="*/ 0 w 34"/>
                  <a:gd name="T3" fmla="*/ 34 h 34"/>
                  <a:gd name="T4" fmla="*/ 0 w 34"/>
                  <a:gd name="T5" fmla="*/ 33 h 34"/>
                  <a:gd name="T6" fmla="*/ 2 w 34"/>
                  <a:gd name="T7" fmla="*/ 25 h 34"/>
                  <a:gd name="T8" fmla="*/ 4 w 34"/>
                  <a:gd name="T9" fmla="*/ 18 h 34"/>
                  <a:gd name="T10" fmla="*/ 7 w 34"/>
                  <a:gd name="T11" fmla="*/ 14 h 34"/>
                  <a:gd name="T12" fmla="*/ 12 w 34"/>
                  <a:gd name="T13" fmla="*/ 9 h 34"/>
                  <a:gd name="T14" fmla="*/ 16 w 34"/>
                  <a:gd name="T15" fmla="*/ 6 h 34"/>
                  <a:gd name="T16" fmla="*/ 22 w 34"/>
                  <a:gd name="T17" fmla="*/ 4 h 34"/>
                  <a:gd name="T18" fmla="*/ 27 w 34"/>
                  <a:gd name="T19" fmla="*/ 2 h 34"/>
                  <a:gd name="T20" fmla="*/ 34 w 3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34" y="0"/>
                    </a:moveTo>
                    <a:lnTo>
                      <a:pt x="0" y="34"/>
                    </a:lnTo>
                    <a:lnTo>
                      <a:pt x="0" y="33"/>
                    </a:lnTo>
                    <a:lnTo>
                      <a:pt x="2" y="25"/>
                    </a:lnTo>
                    <a:lnTo>
                      <a:pt x="4" y="18"/>
                    </a:lnTo>
                    <a:lnTo>
                      <a:pt x="7" y="14"/>
                    </a:lnTo>
                    <a:lnTo>
                      <a:pt x="12" y="9"/>
                    </a:lnTo>
                    <a:lnTo>
                      <a:pt x="16" y="6"/>
                    </a:lnTo>
                    <a:lnTo>
                      <a:pt x="22" y="4"/>
                    </a:lnTo>
                    <a:lnTo>
                      <a:pt x="27" y="2"/>
                    </a:lnTo>
                    <a:lnTo>
                      <a:pt x="34" y="0"/>
                    </a:lnTo>
                    <a:close/>
                  </a:path>
                </a:pathLst>
              </a:custGeom>
              <a:solidFill>
                <a:srgbClr val="DBE2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381"/>
              <p:cNvSpPr/>
              <p:nvPr/>
            </p:nvSpPr>
            <p:spPr bwMode="auto">
              <a:xfrm>
                <a:off x="1356" y="2685"/>
                <a:ext cx="7" cy="7"/>
              </a:xfrm>
              <a:custGeom>
                <a:avLst/>
                <a:gdLst>
                  <a:gd name="T0" fmla="*/ 10 w 52"/>
                  <a:gd name="T1" fmla="*/ 16 h 48"/>
                  <a:gd name="T2" fmla="*/ 20 w 52"/>
                  <a:gd name="T3" fmla="*/ 6 h 48"/>
                  <a:gd name="T4" fmla="*/ 27 w 52"/>
                  <a:gd name="T5" fmla="*/ 4 h 48"/>
                  <a:gd name="T6" fmla="*/ 35 w 52"/>
                  <a:gd name="T7" fmla="*/ 2 h 48"/>
                  <a:gd name="T8" fmla="*/ 43 w 52"/>
                  <a:gd name="T9" fmla="*/ 0 h 48"/>
                  <a:gd name="T10" fmla="*/ 52 w 52"/>
                  <a:gd name="T11" fmla="*/ 0 h 48"/>
                  <a:gd name="T12" fmla="*/ 0 w 52"/>
                  <a:gd name="T13" fmla="*/ 48 h 48"/>
                  <a:gd name="T14" fmla="*/ 4 w 52"/>
                  <a:gd name="T15" fmla="*/ 33 h 48"/>
                  <a:gd name="T16" fmla="*/ 6 w 52"/>
                  <a:gd name="T17" fmla="*/ 23 h 48"/>
                  <a:gd name="T18" fmla="*/ 10 w 52"/>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8">
                    <a:moveTo>
                      <a:pt x="10" y="16"/>
                    </a:moveTo>
                    <a:lnTo>
                      <a:pt x="20" y="6"/>
                    </a:lnTo>
                    <a:lnTo>
                      <a:pt x="27" y="4"/>
                    </a:lnTo>
                    <a:lnTo>
                      <a:pt x="35" y="2"/>
                    </a:lnTo>
                    <a:lnTo>
                      <a:pt x="43" y="0"/>
                    </a:lnTo>
                    <a:lnTo>
                      <a:pt x="52" y="0"/>
                    </a:lnTo>
                    <a:lnTo>
                      <a:pt x="0" y="48"/>
                    </a:lnTo>
                    <a:lnTo>
                      <a:pt x="4" y="33"/>
                    </a:lnTo>
                    <a:lnTo>
                      <a:pt x="6" y="23"/>
                    </a:lnTo>
                    <a:lnTo>
                      <a:pt x="10" y="16"/>
                    </a:lnTo>
                    <a:close/>
                  </a:path>
                </a:pathLst>
              </a:custGeom>
              <a:solidFill>
                <a:srgbClr val="D7D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382"/>
              <p:cNvSpPr/>
              <p:nvPr/>
            </p:nvSpPr>
            <p:spPr bwMode="auto">
              <a:xfrm>
                <a:off x="1355" y="2685"/>
                <a:ext cx="10" cy="8"/>
              </a:xfrm>
              <a:custGeom>
                <a:avLst/>
                <a:gdLst>
                  <a:gd name="T0" fmla="*/ 6 w 66"/>
                  <a:gd name="T1" fmla="*/ 34 h 61"/>
                  <a:gd name="T2" fmla="*/ 40 w 66"/>
                  <a:gd name="T3" fmla="*/ 0 h 61"/>
                  <a:gd name="T4" fmla="*/ 50 w 66"/>
                  <a:gd name="T5" fmla="*/ 0 h 61"/>
                  <a:gd name="T6" fmla="*/ 60 w 66"/>
                  <a:gd name="T7" fmla="*/ 0 h 61"/>
                  <a:gd name="T8" fmla="*/ 66 w 66"/>
                  <a:gd name="T9" fmla="*/ 0 h 61"/>
                  <a:gd name="T10" fmla="*/ 0 w 66"/>
                  <a:gd name="T11" fmla="*/ 61 h 61"/>
                  <a:gd name="T12" fmla="*/ 6 w 66"/>
                  <a:gd name="T13" fmla="*/ 34 h 61"/>
                </a:gdLst>
                <a:ahLst/>
                <a:cxnLst>
                  <a:cxn ang="0">
                    <a:pos x="T0" y="T1"/>
                  </a:cxn>
                  <a:cxn ang="0">
                    <a:pos x="T2" y="T3"/>
                  </a:cxn>
                  <a:cxn ang="0">
                    <a:pos x="T4" y="T5"/>
                  </a:cxn>
                  <a:cxn ang="0">
                    <a:pos x="T6" y="T7"/>
                  </a:cxn>
                  <a:cxn ang="0">
                    <a:pos x="T8" y="T9"/>
                  </a:cxn>
                  <a:cxn ang="0">
                    <a:pos x="T10" y="T11"/>
                  </a:cxn>
                  <a:cxn ang="0">
                    <a:pos x="T12" y="T13"/>
                  </a:cxn>
                </a:cxnLst>
                <a:rect l="0" t="0" r="r" b="b"/>
                <a:pathLst>
                  <a:path w="66" h="61">
                    <a:moveTo>
                      <a:pt x="6" y="34"/>
                    </a:moveTo>
                    <a:lnTo>
                      <a:pt x="40" y="0"/>
                    </a:lnTo>
                    <a:lnTo>
                      <a:pt x="50" y="0"/>
                    </a:lnTo>
                    <a:lnTo>
                      <a:pt x="60" y="0"/>
                    </a:lnTo>
                    <a:lnTo>
                      <a:pt x="66" y="0"/>
                    </a:lnTo>
                    <a:lnTo>
                      <a:pt x="0" y="61"/>
                    </a:lnTo>
                    <a:lnTo>
                      <a:pt x="6" y="34"/>
                    </a:lnTo>
                    <a:close/>
                  </a:path>
                </a:pathLst>
              </a:custGeom>
              <a:solidFill>
                <a:srgbClr val="D2DA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83"/>
              <p:cNvSpPr/>
              <p:nvPr/>
            </p:nvSpPr>
            <p:spPr bwMode="auto">
              <a:xfrm>
                <a:off x="1355" y="2685"/>
                <a:ext cx="11" cy="11"/>
              </a:xfrm>
              <a:custGeom>
                <a:avLst/>
                <a:gdLst>
                  <a:gd name="T0" fmla="*/ 5 w 81"/>
                  <a:gd name="T1" fmla="*/ 48 h 76"/>
                  <a:gd name="T2" fmla="*/ 57 w 81"/>
                  <a:gd name="T3" fmla="*/ 0 h 76"/>
                  <a:gd name="T4" fmla="*/ 60 w 81"/>
                  <a:gd name="T5" fmla="*/ 0 h 76"/>
                  <a:gd name="T6" fmla="*/ 63 w 81"/>
                  <a:gd name="T7" fmla="*/ 0 h 76"/>
                  <a:gd name="T8" fmla="*/ 81 w 81"/>
                  <a:gd name="T9" fmla="*/ 0 h 76"/>
                  <a:gd name="T10" fmla="*/ 0 w 81"/>
                  <a:gd name="T11" fmla="*/ 76 h 76"/>
                  <a:gd name="T12" fmla="*/ 5 w 81"/>
                  <a:gd name="T13" fmla="*/ 48 h 76"/>
                </a:gdLst>
                <a:ahLst/>
                <a:cxnLst>
                  <a:cxn ang="0">
                    <a:pos x="T0" y="T1"/>
                  </a:cxn>
                  <a:cxn ang="0">
                    <a:pos x="T2" y="T3"/>
                  </a:cxn>
                  <a:cxn ang="0">
                    <a:pos x="T4" y="T5"/>
                  </a:cxn>
                  <a:cxn ang="0">
                    <a:pos x="T6" y="T7"/>
                  </a:cxn>
                  <a:cxn ang="0">
                    <a:pos x="T8" y="T9"/>
                  </a:cxn>
                  <a:cxn ang="0">
                    <a:pos x="T10" y="T11"/>
                  </a:cxn>
                  <a:cxn ang="0">
                    <a:pos x="T12" y="T13"/>
                  </a:cxn>
                </a:cxnLst>
                <a:rect l="0" t="0" r="r" b="b"/>
                <a:pathLst>
                  <a:path w="81" h="76">
                    <a:moveTo>
                      <a:pt x="5" y="48"/>
                    </a:moveTo>
                    <a:lnTo>
                      <a:pt x="57" y="0"/>
                    </a:lnTo>
                    <a:lnTo>
                      <a:pt x="60" y="0"/>
                    </a:lnTo>
                    <a:lnTo>
                      <a:pt x="63" y="0"/>
                    </a:lnTo>
                    <a:lnTo>
                      <a:pt x="81" y="0"/>
                    </a:lnTo>
                    <a:lnTo>
                      <a:pt x="0" y="76"/>
                    </a:lnTo>
                    <a:lnTo>
                      <a:pt x="5" y="48"/>
                    </a:lnTo>
                    <a:close/>
                  </a:path>
                </a:pathLst>
              </a:custGeom>
              <a:solidFill>
                <a:srgbClr val="CED6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84"/>
              <p:cNvSpPr/>
              <p:nvPr/>
            </p:nvSpPr>
            <p:spPr bwMode="auto">
              <a:xfrm>
                <a:off x="1354" y="2685"/>
                <a:ext cx="14" cy="12"/>
              </a:xfrm>
              <a:custGeom>
                <a:avLst/>
                <a:gdLst>
                  <a:gd name="T0" fmla="*/ 6 w 97"/>
                  <a:gd name="T1" fmla="*/ 61 h 89"/>
                  <a:gd name="T2" fmla="*/ 72 w 97"/>
                  <a:gd name="T3" fmla="*/ 0 h 89"/>
                  <a:gd name="T4" fmla="*/ 97 w 97"/>
                  <a:gd name="T5" fmla="*/ 0 h 89"/>
                  <a:gd name="T6" fmla="*/ 0 w 97"/>
                  <a:gd name="T7" fmla="*/ 89 h 89"/>
                  <a:gd name="T8" fmla="*/ 6 w 97"/>
                  <a:gd name="T9" fmla="*/ 61 h 89"/>
                </a:gdLst>
                <a:ahLst/>
                <a:cxnLst>
                  <a:cxn ang="0">
                    <a:pos x="T0" y="T1"/>
                  </a:cxn>
                  <a:cxn ang="0">
                    <a:pos x="T2" y="T3"/>
                  </a:cxn>
                  <a:cxn ang="0">
                    <a:pos x="T4" y="T5"/>
                  </a:cxn>
                  <a:cxn ang="0">
                    <a:pos x="T6" y="T7"/>
                  </a:cxn>
                  <a:cxn ang="0">
                    <a:pos x="T8" y="T9"/>
                  </a:cxn>
                </a:cxnLst>
                <a:rect l="0" t="0" r="r" b="b"/>
                <a:pathLst>
                  <a:path w="97" h="89">
                    <a:moveTo>
                      <a:pt x="6" y="61"/>
                    </a:moveTo>
                    <a:lnTo>
                      <a:pt x="72" y="0"/>
                    </a:lnTo>
                    <a:lnTo>
                      <a:pt x="97" y="0"/>
                    </a:lnTo>
                    <a:lnTo>
                      <a:pt x="0" y="89"/>
                    </a:lnTo>
                    <a:lnTo>
                      <a:pt x="6" y="61"/>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385"/>
              <p:cNvSpPr/>
              <p:nvPr/>
            </p:nvSpPr>
            <p:spPr bwMode="auto">
              <a:xfrm>
                <a:off x="1354" y="2685"/>
                <a:ext cx="16" cy="15"/>
              </a:xfrm>
              <a:custGeom>
                <a:avLst/>
                <a:gdLst>
                  <a:gd name="T0" fmla="*/ 5 w 111"/>
                  <a:gd name="T1" fmla="*/ 76 h 104"/>
                  <a:gd name="T2" fmla="*/ 86 w 111"/>
                  <a:gd name="T3" fmla="*/ 0 h 104"/>
                  <a:gd name="T4" fmla="*/ 111 w 111"/>
                  <a:gd name="T5" fmla="*/ 0 h 104"/>
                  <a:gd name="T6" fmla="*/ 0 w 111"/>
                  <a:gd name="T7" fmla="*/ 104 h 104"/>
                  <a:gd name="T8" fmla="*/ 5 w 111"/>
                  <a:gd name="T9" fmla="*/ 76 h 104"/>
                </a:gdLst>
                <a:ahLst/>
                <a:cxnLst>
                  <a:cxn ang="0">
                    <a:pos x="T0" y="T1"/>
                  </a:cxn>
                  <a:cxn ang="0">
                    <a:pos x="T2" y="T3"/>
                  </a:cxn>
                  <a:cxn ang="0">
                    <a:pos x="T4" y="T5"/>
                  </a:cxn>
                  <a:cxn ang="0">
                    <a:pos x="T6" y="T7"/>
                  </a:cxn>
                  <a:cxn ang="0">
                    <a:pos x="T8" y="T9"/>
                  </a:cxn>
                </a:cxnLst>
                <a:rect l="0" t="0" r="r" b="b"/>
                <a:pathLst>
                  <a:path w="111" h="104">
                    <a:moveTo>
                      <a:pt x="5" y="76"/>
                    </a:moveTo>
                    <a:lnTo>
                      <a:pt x="86" y="0"/>
                    </a:lnTo>
                    <a:lnTo>
                      <a:pt x="111" y="0"/>
                    </a:lnTo>
                    <a:lnTo>
                      <a:pt x="0" y="104"/>
                    </a:lnTo>
                    <a:lnTo>
                      <a:pt x="5" y="76"/>
                    </a:lnTo>
                    <a:close/>
                  </a:path>
                </a:pathLst>
              </a:custGeom>
              <a:solidFill>
                <a:srgbClr val="C5CE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386"/>
              <p:cNvSpPr/>
              <p:nvPr/>
            </p:nvSpPr>
            <p:spPr bwMode="auto">
              <a:xfrm>
                <a:off x="1354" y="2685"/>
                <a:ext cx="18" cy="16"/>
              </a:xfrm>
              <a:custGeom>
                <a:avLst/>
                <a:gdLst>
                  <a:gd name="T0" fmla="*/ 5 w 126"/>
                  <a:gd name="T1" fmla="*/ 89 h 117"/>
                  <a:gd name="T2" fmla="*/ 102 w 126"/>
                  <a:gd name="T3" fmla="*/ 0 h 117"/>
                  <a:gd name="T4" fmla="*/ 126 w 126"/>
                  <a:gd name="T5" fmla="*/ 0 h 117"/>
                  <a:gd name="T6" fmla="*/ 0 w 126"/>
                  <a:gd name="T7" fmla="*/ 117 h 117"/>
                  <a:gd name="T8" fmla="*/ 5 w 126"/>
                  <a:gd name="T9" fmla="*/ 89 h 117"/>
                </a:gdLst>
                <a:ahLst/>
                <a:cxnLst>
                  <a:cxn ang="0">
                    <a:pos x="T0" y="T1"/>
                  </a:cxn>
                  <a:cxn ang="0">
                    <a:pos x="T2" y="T3"/>
                  </a:cxn>
                  <a:cxn ang="0">
                    <a:pos x="T4" y="T5"/>
                  </a:cxn>
                  <a:cxn ang="0">
                    <a:pos x="T6" y="T7"/>
                  </a:cxn>
                  <a:cxn ang="0">
                    <a:pos x="T8" y="T9"/>
                  </a:cxn>
                </a:cxnLst>
                <a:rect l="0" t="0" r="r" b="b"/>
                <a:pathLst>
                  <a:path w="126" h="117">
                    <a:moveTo>
                      <a:pt x="5" y="89"/>
                    </a:moveTo>
                    <a:lnTo>
                      <a:pt x="102" y="0"/>
                    </a:lnTo>
                    <a:lnTo>
                      <a:pt x="126" y="0"/>
                    </a:lnTo>
                    <a:lnTo>
                      <a:pt x="0" y="117"/>
                    </a:lnTo>
                    <a:lnTo>
                      <a:pt x="5" y="89"/>
                    </a:lnTo>
                    <a:close/>
                  </a:path>
                </a:pathLst>
              </a:custGeom>
              <a:solidFill>
                <a:srgbClr val="C0C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387"/>
              <p:cNvSpPr/>
              <p:nvPr/>
            </p:nvSpPr>
            <p:spPr bwMode="auto">
              <a:xfrm>
                <a:off x="1353" y="2685"/>
                <a:ext cx="21" cy="18"/>
              </a:xfrm>
              <a:custGeom>
                <a:avLst/>
                <a:gdLst>
                  <a:gd name="T0" fmla="*/ 6 w 142"/>
                  <a:gd name="T1" fmla="*/ 104 h 130"/>
                  <a:gd name="T2" fmla="*/ 117 w 142"/>
                  <a:gd name="T3" fmla="*/ 0 h 130"/>
                  <a:gd name="T4" fmla="*/ 142 w 142"/>
                  <a:gd name="T5" fmla="*/ 0 h 130"/>
                  <a:gd name="T6" fmla="*/ 0 w 142"/>
                  <a:gd name="T7" fmla="*/ 130 h 130"/>
                  <a:gd name="T8" fmla="*/ 6 w 142"/>
                  <a:gd name="T9" fmla="*/ 104 h 130"/>
                </a:gdLst>
                <a:ahLst/>
                <a:cxnLst>
                  <a:cxn ang="0">
                    <a:pos x="T0" y="T1"/>
                  </a:cxn>
                  <a:cxn ang="0">
                    <a:pos x="T2" y="T3"/>
                  </a:cxn>
                  <a:cxn ang="0">
                    <a:pos x="T4" y="T5"/>
                  </a:cxn>
                  <a:cxn ang="0">
                    <a:pos x="T6" y="T7"/>
                  </a:cxn>
                  <a:cxn ang="0">
                    <a:pos x="T8" y="T9"/>
                  </a:cxn>
                </a:cxnLst>
                <a:rect l="0" t="0" r="r" b="b"/>
                <a:pathLst>
                  <a:path w="142" h="130">
                    <a:moveTo>
                      <a:pt x="6" y="104"/>
                    </a:moveTo>
                    <a:lnTo>
                      <a:pt x="117" y="0"/>
                    </a:lnTo>
                    <a:lnTo>
                      <a:pt x="142" y="0"/>
                    </a:lnTo>
                    <a:lnTo>
                      <a:pt x="0" y="130"/>
                    </a:lnTo>
                    <a:lnTo>
                      <a:pt x="6" y="104"/>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388"/>
              <p:cNvSpPr/>
              <p:nvPr/>
            </p:nvSpPr>
            <p:spPr bwMode="auto">
              <a:xfrm>
                <a:off x="1353" y="2685"/>
                <a:ext cx="22" cy="20"/>
              </a:xfrm>
              <a:custGeom>
                <a:avLst/>
                <a:gdLst>
                  <a:gd name="T0" fmla="*/ 6 w 157"/>
                  <a:gd name="T1" fmla="*/ 117 h 145"/>
                  <a:gd name="T2" fmla="*/ 132 w 157"/>
                  <a:gd name="T3" fmla="*/ 0 h 145"/>
                  <a:gd name="T4" fmla="*/ 157 w 157"/>
                  <a:gd name="T5" fmla="*/ 0 h 145"/>
                  <a:gd name="T6" fmla="*/ 0 w 157"/>
                  <a:gd name="T7" fmla="*/ 145 h 145"/>
                  <a:gd name="T8" fmla="*/ 6 w 157"/>
                  <a:gd name="T9" fmla="*/ 117 h 145"/>
                </a:gdLst>
                <a:ahLst/>
                <a:cxnLst>
                  <a:cxn ang="0">
                    <a:pos x="T0" y="T1"/>
                  </a:cxn>
                  <a:cxn ang="0">
                    <a:pos x="T2" y="T3"/>
                  </a:cxn>
                  <a:cxn ang="0">
                    <a:pos x="T4" y="T5"/>
                  </a:cxn>
                  <a:cxn ang="0">
                    <a:pos x="T6" y="T7"/>
                  </a:cxn>
                  <a:cxn ang="0">
                    <a:pos x="T8" y="T9"/>
                  </a:cxn>
                </a:cxnLst>
                <a:rect l="0" t="0" r="r" b="b"/>
                <a:pathLst>
                  <a:path w="157" h="145">
                    <a:moveTo>
                      <a:pt x="6" y="117"/>
                    </a:moveTo>
                    <a:lnTo>
                      <a:pt x="132" y="0"/>
                    </a:lnTo>
                    <a:lnTo>
                      <a:pt x="157" y="0"/>
                    </a:lnTo>
                    <a:lnTo>
                      <a:pt x="0" y="145"/>
                    </a:lnTo>
                    <a:lnTo>
                      <a:pt x="6" y="117"/>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389"/>
              <p:cNvSpPr/>
              <p:nvPr/>
            </p:nvSpPr>
            <p:spPr bwMode="auto">
              <a:xfrm>
                <a:off x="1353" y="2685"/>
                <a:ext cx="24" cy="22"/>
              </a:xfrm>
              <a:custGeom>
                <a:avLst/>
                <a:gdLst>
                  <a:gd name="T0" fmla="*/ 5 w 171"/>
                  <a:gd name="T1" fmla="*/ 130 h 158"/>
                  <a:gd name="T2" fmla="*/ 147 w 171"/>
                  <a:gd name="T3" fmla="*/ 0 h 158"/>
                  <a:gd name="T4" fmla="*/ 171 w 171"/>
                  <a:gd name="T5" fmla="*/ 0 h 158"/>
                  <a:gd name="T6" fmla="*/ 0 w 171"/>
                  <a:gd name="T7" fmla="*/ 158 h 158"/>
                  <a:gd name="T8" fmla="*/ 5 w 171"/>
                  <a:gd name="T9" fmla="*/ 130 h 158"/>
                </a:gdLst>
                <a:ahLst/>
                <a:cxnLst>
                  <a:cxn ang="0">
                    <a:pos x="T0" y="T1"/>
                  </a:cxn>
                  <a:cxn ang="0">
                    <a:pos x="T2" y="T3"/>
                  </a:cxn>
                  <a:cxn ang="0">
                    <a:pos x="T4" y="T5"/>
                  </a:cxn>
                  <a:cxn ang="0">
                    <a:pos x="T6" y="T7"/>
                  </a:cxn>
                  <a:cxn ang="0">
                    <a:pos x="T8" y="T9"/>
                  </a:cxn>
                </a:cxnLst>
                <a:rect l="0" t="0" r="r" b="b"/>
                <a:pathLst>
                  <a:path w="171" h="158">
                    <a:moveTo>
                      <a:pt x="5" y="130"/>
                    </a:moveTo>
                    <a:lnTo>
                      <a:pt x="147" y="0"/>
                    </a:lnTo>
                    <a:lnTo>
                      <a:pt x="171" y="0"/>
                    </a:lnTo>
                    <a:lnTo>
                      <a:pt x="0" y="158"/>
                    </a:lnTo>
                    <a:lnTo>
                      <a:pt x="5" y="130"/>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390"/>
              <p:cNvSpPr/>
              <p:nvPr/>
            </p:nvSpPr>
            <p:spPr bwMode="auto">
              <a:xfrm>
                <a:off x="1352" y="2685"/>
                <a:ext cx="27" cy="24"/>
              </a:xfrm>
              <a:custGeom>
                <a:avLst/>
                <a:gdLst>
                  <a:gd name="T0" fmla="*/ 4 w 185"/>
                  <a:gd name="T1" fmla="*/ 145 h 173"/>
                  <a:gd name="T2" fmla="*/ 161 w 185"/>
                  <a:gd name="T3" fmla="*/ 0 h 173"/>
                  <a:gd name="T4" fmla="*/ 185 w 185"/>
                  <a:gd name="T5" fmla="*/ 0 h 173"/>
                  <a:gd name="T6" fmla="*/ 0 w 185"/>
                  <a:gd name="T7" fmla="*/ 173 h 173"/>
                  <a:gd name="T8" fmla="*/ 4 w 185"/>
                  <a:gd name="T9" fmla="*/ 145 h 173"/>
                </a:gdLst>
                <a:ahLst/>
                <a:cxnLst>
                  <a:cxn ang="0">
                    <a:pos x="T0" y="T1"/>
                  </a:cxn>
                  <a:cxn ang="0">
                    <a:pos x="T2" y="T3"/>
                  </a:cxn>
                  <a:cxn ang="0">
                    <a:pos x="T4" y="T5"/>
                  </a:cxn>
                  <a:cxn ang="0">
                    <a:pos x="T6" y="T7"/>
                  </a:cxn>
                  <a:cxn ang="0">
                    <a:pos x="T8" y="T9"/>
                  </a:cxn>
                </a:cxnLst>
                <a:rect l="0" t="0" r="r" b="b"/>
                <a:pathLst>
                  <a:path w="185" h="173">
                    <a:moveTo>
                      <a:pt x="4" y="145"/>
                    </a:moveTo>
                    <a:lnTo>
                      <a:pt x="161" y="0"/>
                    </a:lnTo>
                    <a:lnTo>
                      <a:pt x="185" y="0"/>
                    </a:lnTo>
                    <a:lnTo>
                      <a:pt x="0" y="173"/>
                    </a:lnTo>
                    <a:lnTo>
                      <a:pt x="4" y="145"/>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391"/>
              <p:cNvSpPr/>
              <p:nvPr/>
            </p:nvSpPr>
            <p:spPr bwMode="auto">
              <a:xfrm>
                <a:off x="1352" y="2685"/>
                <a:ext cx="29" cy="26"/>
              </a:xfrm>
              <a:custGeom>
                <a:avLst/>
                <a:gdLst>
                  <a:gd name="T0" fmla="*/ 6 w 202"/>
                  <a:gd name="T1" fmla="*/ 158 h 186"/>
                  <a:gd name="T2" fmla="*/ 177 w 202"/>
                  <a:gd name="T3" fmla="*/ 0 h 186"/>
                  <a:gd name="T4" fmla="*/ 202 w 202"/>
                  <a:gd name="T5" fmla="*/ 0 h 186"/>
                  <a:gd name="T6" fmla="*/ 0 w 202"/>
                  <a:gd name="T7" fmla="*/ 186 h 186"/>
                  <a:gd name="T8" fmla="*/ 6 w 202"/>
                  <a:gd name="T9" fmla="*/ 158 h 186"/>
                </a:gdLst>
                <a:ahLst/>
                <a:cxnLst>
                  <a:cxn ang="0">
                    <a:pos x="T0" y="T1"/>
                  </a:cxn>
                  <a:cxn ang="0">
                    <a:pos x="T2" y="T3"/>
                  </a:cxn>
                  <a:cxn ang="0">
                    <a:pos x="T4" y="T5"/>
                  </a:cxn>
                  <a:cxn ang="0">
                    <a:pos x="T6" y="T7"/>
                  </a:cxn>
                  <a:cxn ang="0">
                    <a:pos x="T8" y="T9"/>
                  </a:cxn>
                </a:cxnLst>
                <a:rect l="0" t="0" r="r" b="b"/>
                <a:pathLst>
                  <a:path w="202" h="186">
                    <a:moveTo>
                      <a:pt x="6" y="158"/>
                    </a:moveTo>
                    <a:lnTo>
                      <a:pt x="177" y="0"/>
                    </a:lnTo>
                    <a:lnTo>
                      <a:pt x="202" y="0"/>
                    </a:lnTo>
                    <a:lnTo>
                      <a:pt x="0" y="186"/>
                    </a:lnTo>
                    <a:lnTo>
                      <a:pt x="6" y="158"/>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392"/>
              <p:cNvSpPr/>
              <p:nvPr/>
            </p:nvSpPr>
            <p:spPr bwMode="auto">
              <a:xfrm>
                <a:off x="1351" y="2685"/>
                <a:ext cx="31" cy="28"/>
              </a:xfrm>
              <a:custGeom>
                <a:avLst/>
                <a:gdLst>
                  <a:gd name="T0" fmla="*/ 6 w 216"/>
                  <a:gd name="T1" fmla="*/ 173 h 200"/>
                  <a:gd name="T2" fmla="*/ 191 w 216"/>
                  <a:gd name="T3" fmla="*/ 0 h 200"/>
                  <a:gd name="T4" fmla="*/ 216 w 216"/>
                  <a:gd name="T5" fmla="*/ 0 h 200"/>
                  <a:gd name="T6" fmla="*/ 0 w 216"/>
                  <a:gd name="T7" fmla="*/ 200 h 200"/>
                  <a:gd name="T8" fmla="*/ 6 w 216"/>
                  <a:gd name="T9" fmla="*/ 173 h 200"/>
                </a:gdLst>
                <a:ahLst/>
                <a:cxnLst>
                  <a:cxn ang="0">
                    <a:pos x="T0" y="T1"/>
                  </a:cxn>
                  <a:cxn ang="0">
                    <a:pos x="T2" y="T3"/>
                  </a:cxn>
                  <a:cxn ang="0">
                    <a:pos x="T4" y="T5"/>
                  </a:cxn>
                  <a:cxn ang="0">
                    <a:pos x="T6" y="T7"/>
                  </a:cxn>
                  <a:cxn ang="0">
                    <a:pos x="T8" y="T9"/>
                  </a:cxn>
                </a:cxnLst>
                <a:rect l="0" t="0" r="r" b="b"/>
                <a:pathLst>
                  <a:path w="216" h="200">
                    <a:moveTo>
                      <a:pt x="6" y="173"/>
                    </a:moveTo>
                    <a:lnTo>
                      <a:pt x="191" y="0"/>
                    </a:lnTo>
                    <a:lnTo>
                      <a:pt x="216" y="0"/>
                    </a:lnTo>
                    <a:lnTo>
                      <a:pt x="0" y="200"/>
                    </a:lnTo>
                    <a:lnTo>
                      <a:pt x="6" y="173"/>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393"/>
              <p:cNvSpPr/>
              <p:nvPr/>
            </p:nvSpPr>
            <p:spPr bwMode="auto">
              <a:xfrm>
                <a:off x="1351" y="2685"/>
                <a:ext cx="33" cy="30"/>
              </a:xfrm>
              <a:custGeom>
                <a:avLst/>
                <a:gdLst>
                  <a:gd name="T0" fmla="*/ 5 w 231"/>
                  <a:gd name="T1" fmla="*/ 186 h 214"/>
                  <a:gd name="T2" fmla="*/ 207 w 231"/>
                  <a:gd name="T3" fmla="*/ 0 h 214"/>
                  <a:gd name="T4" fmla="*/ 231 w 231"/>
                  <a:gd name="T5" fmla="*/ 0 h 214"/>
                  <a:gd name="T6" fmla="*/ 0 w 231"/>
                  <a:gd name="T7" fmla="*/ 214 h 214"/>
                  <a:gd name="T8" fmla="*/ 5 w 231"/>
                  <a:gd name="T9" fmla="*/ 186 h 214"/>
                </a:gdLst>
                <a:ahLst/>
                <a:cxnLst>
                  <a:cxn ang="0">
                    <a:pos x="T0" y="T1"/>
                  </a:cxn>
                  <a:cxn ang="0">
                    <a:pos x="T2" y="T3"/>
                  </a:cxn>
                  <a:cxn ang="0">
                    <a:pos x="T4" y="T5"/>
                  </a:cxn>
                  <a:cxn ang="0">
                    <a:pos x="T6" y="T7"/>
                  </a:cxn>
                  <a:cxn ang="0">
                    <a:pos x="T8" y="T9"/>
                  </a:cxn>
                </a:cxnLst>
                <a:rect l="0" t="0" r="r" b="b"/>
                <a:pathLst>
                  <a:path w="231" h="214">
                    <a:moveTo>
                      <a:pt x="5" y="186"/>
                    </a:moveTo>
                    <a:lnTo>
                      <a:pt x="207" y="0"/>
                    </a:lnTo>
                    <a:lnTo>
                      <a:pt x="231" y="0"/>
                    </a:lnTo>
                    <a:lnTo>
                      <a:pt x="0" y="214"/>
                    </a:lnTo>
                    <a:lnTo>
                      <a:pt x="5" y="186"/>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394"/>
              <p:cNvSpPr/>
              <p:nvPr/>
            </p:nvSpPr>
            <p:spPr bwMode="auto">
              <a:xfrm>
                <a:off x="1351" y="2685"/>
                <a:ext cx="35" cy="32"/>
              </a:xfrm>
              <a:custGeom>
                <a:avLst/>
                <a:gdLst>
                  <a:gd name="T0" fmla="*/ 6 w 247"/>
                  <a:gd name="T1" fmla="*/ 200 h 228"/>
                  <a:gd name="T2" fmla="*/ 222 w 247"/>
                  <a:gd name="T3" fmla="*/ 0 h 228"/>
                  <a:gd name="T4" fmla="*/ 247 w 247"/>
                  <a:gd name="T5" fmla="*/ 0 h 228"/>
                  <a:gd name="T6" fmla="*/ 0 w 247"/>
                  <a:gd name="T7" fmla="*/ 228 h 228"/>
                  <a:gd name="T8" fmla="*/ 6 w 247"/>
                  <a:gd name="T9" fmla="*/ 200 h 228"/>
                </a:gdLst>
                <a:ahLst/>
                <a:cxnLst>
                  <a:cxn ang="0">
                    <a:pos x="T0" y="T1"/>
                  </a:cxn>
                  <a:cxn ang="0">
                    <a:pos x="T2" y="T3"/>
                  </a:cxn>
                  <a:cxn ang="0">
                    <a:pos x="T4" y="T5"/>
                  </a:cxn>
                  <a:cxn ang="0">
                    <a:pos x="T6" y="T7"/>
                  </a:cxn>
                  <a:cxn ang="0">
                    <a:pos x="T8" y="T9"/>
                  </a:cxn>
                </a:cxnLst>
                <a:rect l="0" t="0" r="r" b="b"/>
                <a:pathLst>
                  <a:path w="247" h="228">
                    <a:moveTo>
                      <a:pt x="6" y="200"/>
                    </a:moveTo>
                    <a:lnTo>
                      <a:pt x="222" y="0"/>
                    </a:lnTo>
                    <a:lnTo>
                      <a:pt x="247" y="0"/>
                    </a:lnTo>
                    <a:lnTo>
                      <a:pt x="0" y="228"/>
                    </a:lnTo>
                    <a:lnTo>
                      <a:pt x="6" y="20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395"/>
              <p:cNvSpPr/>
              <p:nvPr/>
            </p:nvSpPr>
            <p:spPr bwMode="auto">
              <a:xfrm>
                <a:off x="1350" y="2685"/>
                <a:ext cx="38" cy="34"/>
              </a:xfrm>
              <a:custGeom>
                <a:avLst/>
                <a:gdLst>
                  <a:gd name="T0" fmla="*/ 5 w 261"/>
                  <a:gd name="T1" fmla="*/ 214 h 242"/>
                  <a:gd name="T2" fmla="*/ 236 w 261"/>
                  <a:gd name="T3" fmla="*/ 0 h 242"/>
                  <a:gd name="T4" fmla="*/ 261 w 261"/>
                  <a:gd name="T5" fmla="*/ 0 h 242"/>
                  <a:gd name="T6" fmla="*/ 0 w 261"/>
                  <a:gd name="T7" fmla="*/ 242 h 242"/>
                  <a:gd name="T8" fmla="*/ 5 w 261"/>
                  <a:gd name="T9" fmla="*/ 214 h 242"/>
                </a:gdLst>
                <a:ahLst/>
                <a:cxnLst>
                  <a:cxn ang="0">
                    <a:pos x="T0" y="T1"/>
                  </a:cxn>
                  <a:cxn ang="0">
                    <a:pos x="T2" y="T3"/>
                  </a:cxn>
                  <a:cxn ang="0">
                    <a:pos x="T4" y="T5"/>
                  </a:cxn>
                  <a:cxn ang="0">
                    <a:pos x="T6" y="T7"/>
                  </a:cxn>
                  <a:cxn ang="0">
                    <a:pos x="T8" y="T9"/>
                  </a:cxn>
                </a:cxnLst>
                <a:rect l="0" t="0" r="r" b="b"/>
                <a:pathLst>
                  <a:path w="261" h="242">
                    <a:moveTo>
                      <a:pt x="5" y="214"/>
                    </a:moveTo>
                    <a:lnTo>
                      <a:pt x="236" y="0"/>
                    </a:lnTo>
                    <a:lnTo>
                      <a:pt x="261" y="0"/>
                    </a:lnTo>
                    <a:lnTo>
                      <a:pt x="0" y="242"/>
                    </a:lnTo>
                    <a:lnTo>
                      <a:pt x="5" y="21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396"/>
              <p:cNvSpPr/>
              <p:nvPr/>
            </p:nvSpPr>
            <p:spPr bwMode="auto">
              <a:xfrm>
                <a:off x="1350" y="2685"/>
                <a:ext cx="39" cy="36"/>
              </a:xfrm>
              <a:custGeom>
                <a:avLst/>
                <a:gdLst>
                  <a:gd name="T0" fmla="*/ 5 w 276"/>
                  <a:gd name="T1" fmla="*/ 228 h 256"/>
                  <a:gd name="T2" fmla="*/ 252 w 276"/>
                  <a:gd name="T3" fmla="*/ 0 h 256"/>
                  <a:gd name="T4" fmla="*/ 276 w 276"/>
                  <a:gd name="T5" fmla="*/ 0 h 256"/>
                  <a:gd name="T6" fmla="*/ 0 w 276"/>
                  <a:gd name="T7" fmla="*/ 256 h 256"/>
                  <a:gd name="T8" fmla="*/ 5 w 276"/>
                  <a:gd name="T9" fmla="*/ 228 h 256"/>
                </a:gdLst>
                <a:ahLst/>
                <a:cxnLst>
                  <a:cxn ang="0">
                    <a:pos x="T0" y="T1"/>
                  </a:cxn>
                  <a:cxn ang="0">
                    <a:pos x="T2" y="T3"/>
                  </a:cxn>
                  <a:cxn ang="0">
                    <a:pos x="T4" y="T5"/>
                  </a:cxn>
                  <a:cxn ang="0">
                    <a:pos x="T6" y="T7"/>
                  </a:cxn>
                  <a:cxn ang="0">
                    <a:pos x="T8" y="T9"/>
                  </a:cxn>
                </a:cxnLst>
                <a:rect l="0" t="0" r="r" b="b"/>
                <a:pathLst>
                  <a:path w="276" h="256">
                    <a:moveTo>
                      <a:pt x="5" y="228"/>
                    </a:moveTo>
                    <a:lnTo>
                      <a:pt x="252" y="0"/>
                    </a:lnTo>
                    <a:lnTo>
                      <a:pt x="276" y="0"/>
                    </a:lnTo>
                    <a:lnTo>
                      <a:pt x="0" y="256"/>
                    </a:lnTo>
                    <a:lnTo>
                      <a:pt x="5" y="228"/>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397"/>
              <p:cNvSpPr/>
              <p:nvPr/>
            </p:nvSpPr>
            <p:spPr bwMode="auto">
              <a:xfrm>
                <a:off x="1350" y="2685"/>
                <a:ext cx="41" cy="38"/>
              </a:xfrm>
              <a:custGeom>
                <a:avLst/>
                <a:gdLst>
                  <a:gd name="T0" fmla="*/ 5 w 291"/>
                  <a:gd name="T1" fmla="*/ 242 h 269"/>
                  <a:gd name="T2" fmla="*/ 266 w 291"/>
                  <a:gd name="T3" fmla="*/ 0 h 269"/>
                  <a:gd name="T4" fmla="*/ 291 w 291"/>
                  <a:gd name="T5" fmla="*/ 0 h 269"/>
                  <a:gd name="T6" fmla="*/ 0 w 291"/>
                  <a:gd name="T7" fmla="*/ 269 h 269"/>
                  <a:gd name="T8" fmla="*/ 5 w 291"/>
                  <a:gd name="T9" fmla="*/ 242 h 269"/>
                </a:gdLst>
                <a:ahLst/>
                <a:cxnLst>
                  <a:cxn ang="0">
                    <a:pos x="T0" y="T1"/>
                  </a:cxn>
                  <a:cxn ang="0">
                    <a:pos x="T2" y="T3"/>
                  </a:cxn>
                  <a:cxn ang="0">
                    <a:pos x="T4" y="T5"/>
                  </a:cxn>
                  <a:cxn ang="0">
                    <a:pos x="T6" y="T7"/>
                  </a:cxn>
                  <a:cxn ang="0">
                    <a:pos x="T8" y="T9"/>
                  </a:cxn>
                </a:cxnLst>
                <a:rect l="0" t="0" r="r" b="b"/>
                <a:pathLst>
                  <a:path w="291" h="269">
                    <a:moveTo>
                      <a:pt x="5" y="242"/>
                    </a:moveTo>
                    <a:lnTo>
                      <a:pt x="266" y="0"/>
                    </a:lnTo>
                    <a:lnTo>
                      <a:pt x="291" y="0"/>
                    </a:lnTo>
                    <a:lnTo>
                      <a:pt x="0" y="269"/>
                    </a:lnTo>
                    <a:lnTo>
                      <a:pt x="5" y="242"/>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398"/>
              <p:cNvSpPr/>
              <p:nvPr/>
            </p:nvSpPr>
            <p:spPr bwMode="auto">
              <a:xfrm>
                <a:off x="1349" y="2685"/>
                <a:ext cx="43" cy="40"/>
              </a:xfrm>
              <a:custGeom>
                <a:avLst/>
                <a:gdLst>
                  <a:gd name="T0" fmla="*/ 6 w 301"/>
                  <a:gd name="T1" fmla="*/ 256 h 284"/>
                  <a:gd name="T2" fmla="*/ 282 w 301"/>
                  <a:gd name="T3" fmla="*/ 0 h 284"/>
                  <a:gd name="T4" fmla="*/ 301 w 301"/>
                  <a:gd name="T5" fmla="*/ 0 h 284"/>
                  <a:gd name="T6" fmla="*/ 299 w 301"/>
                  <a:gd name="T7" fmla="*/ 5 h 284"/>
                  <a:gd name="T8" fmla="*/ 297 w 301"/>
                  <a:gd name="T9" fmla="*/ 9 h 284"/>
                  <a:gd name="T10" fmla="*/ 0 w 301"/>
                  <a:gd name="T11" fmla="*/ 284 h 284"/>
                  <a:gd name="T12" fmla="*/ 6 w 301"/>
                  <a:gd name="T13" fmla="*/ 256 h 284"/>
                </a:gdLst>
                <a:ahLst/>
                <a:cxnLst>
                  <a:cxn ang="0">
                    <a:pos x="T0" y="T1"/>
                  </a:cxn>
                  <a:cxn ang="0">
                    <a:pos x="T2" y="T3"/>
                  </a:cxn>
                  <a:cxn ang="0">
                    <a:pos x="T4" y="T5"/>
                  </a:cxn>
                  <a:cxn ang="0">
                    <a:pos x="T6" y="T7"/>
                  </a:cxn>
                  <a:cxn ang="0">
                    <a:pos x="T8" y="T9"/>
                  </a:cxn>
                  <a:cxn ang="0">
                    <a:pos x="T10" y="T11"/>
                  </a:cxn>
                  <a:cxn ang="0">
                    <a:pos x="T12" y="T13"/>
                  </a:cxn>
                </a:cxnLst>
                <a:rect l="0" t="0" r="r" b="b"/>
                <a:pathLst>
                  <a:path w="301" h="284">
                    <a:moveTo>
                      <a:pt x="6" y="256"/>
                    </a:moveTo>
                    <a:lnTo>
                      <a:pt x="282" y="0"/>
                    </a:lnTo>
                    <a:lnTo>
                      <a:pt x="301" y="0"/>
                    </a:lnTo>
                    <a:lnTo>
                      <a:pt x="299" y="5"/>
                    </a:lnTo>
                    <a:lnTo>
                      <a:pt x="297" y="9"/>
                    </a:lnTo>
                    <a:lnTo>
                      <a:pt x="0" y="284"/>
                    </a:lnTo>
                    <a:lnTo>
                      <a:pt x="6" y="256"/>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399"/>
              <p:cNvSpPr/>
              <p:nvPr/>
            </p:nvSpPr>
            <p:spPr bwMode="auto">
              <a:xfrm>
                <a:off x="1349" y="2685"/>
                <a:ext cx="43" cy="42"/>
              </a:xfrm>
              <a:custGeom>
                <a:avLst/>
                <a:gdLst>
                  <a:gd name="T0" fmla="*/ 6 w 303"/>
                  <a:gd name="T1" fmla="*/ 269 h 297"/>
                  <a:gd name="T2" fmla="*/ 297 w 303"/>
                  <a:gd name="T3" fmla="*/ 0 h 297"/>
                  <a:gd name="T4" fmla="*/ 303 w 303"/>
                  <a:gd name="T5" fmla="*/ 0 h 297"/>
                  <a:gd name="T6" fmla="*/ 303 w 303"/>
                  <a:gd name="T7" fmla="*/ 0 h 297"/>
                  <a:gd name="T8" fmla="*/ 295 w 303"/>
                  <a:gd name="T9" fmla="*/ 16 h 297"/>
                  <a:gd name="T10" fmla="*/ 287 w 303"/>
                  <a:gd name="T11" fmla="*/ 33 h 297"/>
                  <a:gd name="T12" fmla="*/ 0 w 303"/>
                  <a:gd name="T13" fmla="*/ 297 h 297"/>
                  <a:gd name="T14" fmla="*/ 6 w 303"/>
                  <a:gd name="T15" fmla="*/ 269 h 2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3" h="297">
                    <a:moveTo>
                      <a:pt x="6" y="269"/>
                    </a:moveTo>
                    <a:lnTo>
                      <a:pt x="297" y="0"/>
                    </a:lnTo>
                    <a:lnTo>
                      <a:pt x="303" y="0"/>
                    </a:lnTo>
                    <a:lnTo>
                      <a:pt x="303" y="0"/>
                    </a:lnTo>
                    <a:lnTo>
                      <a:pt x="295" y="16"/>
                    </a:lnTo>
                    <a:lnTo>
                      <a:pt x="287" y="33"/>
                    </a:lnTo>
                    <a:lnTo>
                      <a:pt x="0" y="297"/>
                    </a:lnTo>
                    <a:lnTo>
                      <a:pt x="6" y="269"/>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400"/>
              <p:cNvSpPr/>
              <p:nvPr/>
            </p:nvSpPr>
            <p:spPr bwMode="auto">
              <a:xfrm>
                <a:off x="1348" y="2686"/>
                <a:ext cx="43" cy="43"/>
              </a:xfrm>
              <a:custGeom>
                <a:avLst/>
                <a:gdLst>
                  <a:gd name="T0" fmla="*/ 5 w 302"/>
                  <a:gd name="T1" fmla="*/ 275 h 303"/>
                  <a:gd name="T2" fmla="*/ 302 w 302"/>
                  <a:gd name="T3" fmla="*/ 0 h 303"/>
                  <a:gd name="T4" fmla="*/ 295 w 302"/>
                  <a:gd name="T5" fmla="*/ 14 h 303"/>
                  <a:gd name="T6" fmla="*/ 287 w 302"/>
                  <a:gd name="T7" fmla="*/ 26 h 303"/>
                  <a:gd name="T8" fmla="*/ 279 w 302"/>
                  <a:gd name="T9" fmla="*/ 39 h 303"/>
                  <a:gd name="T10" fmla="*/ 272 w 302"/>
                  <a:gd name="T11" fmla="*/ 51 h 303"/>
                  <a:gd name="T12" fmla="*/ 0 w 302"/>
                  <a:gd name="T13" fmla="*/ 303 h 303"/>
                  <a:gd name="T14" fmla="*/ 5 w 302"/>
                  <a:gd name="T15" fmla="*/ 275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5" y="275"/>
                    </a:moveTo>
                    <a:lnTo>
                      <a:pt x="302" y="0"/>
                    </a:lnTo>
                    <a:lnTo>
                      <a:pt x="295" y="14"/>
                    </a:lnTo>
                    <a:lnTo>
                      <a:pt x="287" y="26"/>
                    </a:lnTo>
                    <a:lnTo>
                      <a:pt x="279" y="39"/>
                    </a:lnTo>
                    <a:lnTo>
                      <a:pt x="272" y="51"/>
                    </a:lnTo>
                    <a:lnTo>
                      <a:pt x="0" y="303"/>
                    </a:lnTo>
                    <a:lnTo>
                      <a:pt x="5" y="275"/>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401"/>
              <p:cNvSpPr/>
              <p:nvPr/>
            </p:nvSpPr>
            <p:spPr bwMode="auto">
              <a:xfrm>
                <a:off x="1348" y="2689"/>
                <a:ext cx="42" cy="41"/>
              </a:xfrm>
              <a:custGeom>
                <a:avLst/>
                <a:gdLst>
                  <a:gd name="T0" fmla="*/ 3 w 290"/>
                  <a:gd name="T1" fmla="*/ 264 h 281"/>
                  <a:gd name="T2" fmla="*/ 290 w 290"/>
                  <a:gd name="T3" fmla="*/ 0 h 281"/>
                  <a:gd name="T4" fmla="*/ 279 w 290"/>
                  <a:gd name="T5" fmla="*/ 16 h 281"/>
                  <a:gd name="T6" fmla="*/ 268 w 290"/>
                  <a:gd name="T7" fmla="*/ 31 h 281"/>
                  <a:gd name="T8" fmla="*/ 257 w 290"/>
                  <a:gd name="T9" fmla="*/ 47 h 281"/>
                  <a:gd name="T10" fmla="*/ 246 w 290"/>
                  <a:gd name="T11" fmla="*/ 63 h 281"/>
                  <a:gd name="T12" fmla="*/ 37 w 290"/>
                  <a:gd name="T13" fmla="*/ 256 h 281"/>
                  <a:gd name="T14" fmla="*/ 21 w 290"/>
                  <a:gd name="T15" fmla="*/ 266 h 281"/>
                  <a:gd name="T16" fmla="*/ 10 w 290"/>
                  <a:gd name="T17" fmla="*/ 274 h 281"/>
                  <a:gd name="T18" fmla="*/ 2 w 290"/>
                  <a:gd name="T19" fmla="*/ 280 h 281"/>
                  <a:gd name="T20" fmla="*/ 0 w 290"/>
                  <a:gd name="T21" fmla="*/ 281 h 281"/>
                  <a:gd name="T22" fmla="*/ 3 w 290"/>
                  <a:gd name="T23" fmla="*/ 26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281">
                    <a:moveTo>
                      <a:pt x="3" y="264"/>
                    </a:moveTo>
                    <a:lnTo>
                      <a:pt x="290" y="0"/>
                    </a:lnTo>
                    <a:lnTo>
                      <a:pt x="279" y="16"/>
                    </a:lnTo>
                    <a:lnTo>
                      <a:pt x="268" y="31"/>
                    </a:lnTo>
                    <a:lnTo>
                      <a:pt x="257" y="47"/>
                    </a:lnTo>
                    <a:lnTo>
                      <a:pt x="246" y="63"/>
                    </a:lnTo>
                    <a:lnTo>
                      <a:pt x="37" y="256"/>
                    </a:lnTo>
                    <a:lnTo>
                      <a:pt x="21" y="266"/>
                    </a:lnTo>
                    <a:lnTo>
                      <a:pt x="10" y="274"/>
                    </a:lnTo>
                    <a:lnTo>
                      <a:pt x="2" y="280"/>
                    </a:lnTo>
                    <a:lnTo>
                      <a:pt x="0" y="281"/>
                    </a:lnTo>
                    <a:lnTo>
                      <a:pt x="3" y="264"/>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402"/>
              <p:cNvSpPr/>
              <p:nvPr/>
            </p:nvSpPr>
            <p:spPr bwMode="auto">
              <a:xfrm>
                <a:off x="1348" y="2693"/>
                <a:ext cx="39" cy="37"/>
              </a:xfrm>
              <a:custGeom>
                <a:avLst/>
                <a:gdLst>
                  <a:gd name="T0" fmla="*/ 0 w 272"/>
                  <a:gd name="T1" fmla="*/ 252 h 254"/>
                  <a:gd name="T2" fmla="*/ 272 w 272"/>
                  <a:gd name="T3" fmla="*/ 0 h 254"/>
                  <a:gd name="T4" fmla="*/ 253 w 272"/>
                  <a:gd name="T5" fmla="*/ 26 h 254"/>
                  <a:gd name="T6" fmla="*/ 232 w 272"/>
                  <a:gd name="T7" fmla="*/ 51 h 254"/>
                  <a:gd name="T8" fmla="*/ 211 w 272"/>
                  <a:gd name="T9" fmla="*/ 76 h 254"/>
                  <a:gd name="T10" fmla="*/ 190 w 272"/>
                  <a:gd name="T11" fmla="*/ 98 h 254"/>
                  <a:gd name="T12" fmla="*/ 116 w 272"/>
                  <a:gd name="T13" fmla="*/ 167 h 254"/>
                  <a:gd name="T14" fmla="*/ 71 w 272"/>
                  <a:gd name="T15" fmla="*/ 204 h 254"/>
                  <a:gd name="T16" fmla="*/ 34 w 272"/>
                  <a:gd name="T17" fmla="*/ 231 h 254"/>
                  <a:gd name="T18" fmla="*/ 9 w 272"/>
                  <a:gd name="T19" fmla="*/ 248 h 254"/>
                  <a:gd name="T20" fmla="*/ 0 w 272"/>
                  <a:gd name="T21" fmla="*/ 254 h 254"/>
                  <a:gd name="T22" fmla="*/ 0 w 272"/>
                  <a:gd name="T23" fmla="*/ 25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2" h="254">
                    <a:moveTo>
                      <a:pt x="0" y="252"/>
                    </a:moveTo>
                    <a:lnTo>
                      <a:pt x="272" y="0"/>
                    </a:lnTo>
                    <a:lnTo>
                      <a:pt x="253" y="26"/>
                    </a:lnTo>
                    <a:lnTo>
                      <a:pt x="232" y="51"/>
                    </a:lnTo>
                    <a:lnTo>
                      <a:pt x="211" y="76"/>
                    </a:lnTo>
                    <a:lnTo>
                      <a:pt x="190" y="98"/>
                    </a:lnTo>
                    <a:lnTo>
                      <a:pt x="116" y="167"/>
                    </a:lnTo>
                    <a:lnTo>
                      <a:pt x="71" y="204"/>
                    </a:lnTo>
                    <a:lnTo>
                      <a:pt x="34" y="231"/>
                    </a:lnTo>
                    <a:lnTo>
                      <a:pt x="9" y="248"/>
                    </a:lnTo>
                    <a:lnTo>
                      <a:pt x="0" y="254"/>
                    </a:lnTo>
                    <a:lnTo>
                      <a:pt x="0" y="252"/>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403"/>
              <p:cNvSpPr/>
              <p:nvPr/>
            </p:nvSpPr>
            <p:spPr bwMode="auto">
              <a:xfrm>
                <a:off x="1354" y="2698"/>
                <a:ext cx="29" cy="28"/>
              </a:xfrm>
              <a:custGeom>
                <a:avLst/>
                <a:gdLst>
                  <a:gd name="T0" fmla="*/ 0 w 209"/>
                  <a:gd name="T1" fmla="*/ 193 h 193"/>
                  <a:gd name="T2" fmla="*/ 209 w 209"/>
                  <a:gd name="T3" fmla="*/ 0 h 193"/>
                  <a:gd name="T4" fmla="*/ 182 w 209"/>
                  <a:gd name="T5" fmla="*/ 31 h 193"/>
                  <a:gd name="T6" fmla="*/ 154 w 209"/>
                  <a:gd name="T7" fmla="*/ 61 h 193"/>
                  <a:gd name="T8" fmla="*/ 126 w 209"/>
                  <a:gd name="T9" fmla="*/ 89 h 193"/>
                  <a:gd name="T10" fmla="*/ 98 w 209"/>
                  <a:gd name="T11" fmla="*/ 115 h 193"/>
                  <a:gd name="T12" fmla="*/ 70 w 209"/>
                  <a:gd name="T13" fmla="*/ 139 h 193"/>
                  <a:gd name="T14" fmla="*/ 44 w 209"/>
                  <a:gd name="T15" fmla="*/ 160 h 193"/>
                  <a:gd name="T16" fmla="*/ 21 w 209"/>
                  <a:gd name="T17" fmla="*/ 178 h 193"/>
                  <a:gd name="T18" fmla="*/ 0 w 209"/>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93">
                    <a:moveTo>
                      <a:pt x="0" y="193"/>
                    </a:moveTo>
                    <a:lnTo>
                      <a:pt x="209" y="0"/>
                    </a:lnTo>
                    <a:lnTo>
                      <a:pt x="182" y="31"/>
                    </a:lnTo>
                    <a:lnTo>
                      <a:pt x="154" y="61"/>
                    </a:lnTo>
                    <a:lnTo>
                      <a:pt x="126" y="89"/>
                    </a:lnTo>
                    <a:lnTo>
                      <a:pt x="98" y="115"/>
                    </a:lnTo>
                    <a:lnTo>
                      <a:pt x="70" y="139"/>
                    </a:lnTo>
                    <a:lnTo>
                      <a:pt x="44" y="160"/>
                    </a:lnTo>
                    <a:lnTo>
                      <a:pt x="21" y="178"/>
                    </a:lnTo>
                    <a:lnTo>
                      <a:pt x="0" y="19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404"/>
              <p:cNvSpPr/>
              <p:nvPr/>
            </p:nvSpPr>
            <p:spPr bwMode="auto">
              <a:xfrm>
                <a:off x="1365" y="2707"/>
                <a:ext cx="10" cy="10"/>
              </a:xfrm>
              <a:custGeom>
                <a:avLst/>
                <a:gdLst>
                  <a:gd name="T0" fmla="*/ 0 w 74"/>
                  <a:gd name="T1" fmla="*/ 69 h 69"/>
                  <a:gd name="T2" fmla="*/ 74 w 74"/>
                  <a:gd name="T3" fmla="*/ 0 h 69"/>
                  <a:gd name="T4" fmla="*/ 55 w 74"/>
                  <a:gd name="T5" fmla="*/ 19 h 69"/>
                  <a:gd name="T6" fmla="*/ 37 w 74"/>
                  <a:gd name="T7" fmla="*/ 37 h 69"/>
                  <a:gd name="T8" fmla="*/ 18 w 74"/>
                  <a:gd name="T9" fmla="*/ 53 h 69"/>
                  <a:gd name="T10" fmla="*/ 0 w 74"/>
                  <a:gd name="T11" fmla="*/ 69 h 69"/>
                </a:gdLst>
                <a:ahLst/>
                <a:cxnLst>
                  <a:cxn ang="0">
                    <a:pos x="T0" y="T1"/>
                  </a:cxn>
                  <a:cxn ang="0">
                    <a:pos x="T2" y="T3"/>
                  </a:cxn>
                  <a:cxn ang="0">
                    <a:pos x="T4" y="T5"/>
                  </a:cxn>
                  <a:cxn ang="0">
                    <a:pos x="T6" y="T7"/>
                  </a:cxn>
                  <a:cxn ang="0">
                    <a:pos x="T8" y="T9"/>
                  </a:cxn>
                  <a:cxn ang="0">
                    <a:pos x="T10" y="T11"/>
                  </a:cxn>
                </a:cxnLst>
                <a:rect l="0" t="0" r="r" b="b"/>
                <a:pathLst>
                  <a:path w="74" h="69">
                    <a:moveTo>
                      <a:pt x="0" y="69"/>
                    </a:moveTo>
                    <a:lnTo>
                      <a:pt x="74" y="0"/>
                    </a:lnTo>
                    <a:lnTo>
                      <a:pt x="55" y="19"/>
                    </a:lnTo>
                    <a:lnTo>
                      <a:pt x="37" y="37"/>
                    </a:lnTo>
                    <a:lnTo>
                      <a:pt x="18" y="53"/>
                    </a:lnTo>
                    <a:lnTo>
                      <a:pt x="0" y="69"/>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405"/>
              <p:cNvSpPr/>
              <p:nvPr/>
            </p:nvSpPr>
            <p:spPr bwMode="auto">
              <a:xfrm>
                <a:off x="1459" y="2688"/>
                <a:ext cx="2" cy="2"/>
              </a:xfrm>
              <a:custGeom>
                <a:avLst/>
                <a:gdLst>
                  <a:gd name="T0" fmla="*/ 15 w 15"/>
                  <a:gd name="T1" fmla="*/ 0 h 12"/>
                  <a:gd name="T2" fmla="*/ 0 w 15"/>
                  <a:gd name="T3" fmla="*/ 12 h 12"/>
                  <a:gd name="T4" fmla="*/ 4 w 15"/>
                  <a:gd name="T5" fmla="*/ 9 h 12"/>
                  <a:gd name="T6" fmla="*/ 7 w 15"/>
                  <a:gd name="T7" fmla="*/ 6 h 12"/>
                  <a:gd name="T8" fmla="*/ 11 w 15"/>
                  <a:gd name="T9" fmla="*/ 2 h 12"/>
                  <a:gd name="T10" fmla="*/ 15 w 15"/>
                  <a:gd name="T11" fmla="*/ 0 h 12"/>
                </a:gdLst>
                <a:ahLst/>
                <a:cxnLst>
                  <a:cxn ang="0">
                    <a:pos x="T0" y="T1"/>
                  </a:cxn>
                  <a:cxn ang="0">
                    <a:pos x="T2" y="T3"/>
                  </a:cxn>
                  <a:cxn ang="0">
                    <a:pos x="T4" y="T5"/>
                  </a:cxn>
                  <a:cxn ang="0">
                    <a:pos x="T6" y="T7"/>
                  </a:cxn>
                  <a:cxn ang="0">
                    <a:pos x="T8" y="T9"/>
                  </a:cxn>
                  <a:cxn ang="0">
                    <a:pos x="T10" y="T11"/>
                  </a:cxn>
                </a:cxnLst>
                <a:rect l="0" t="0" r="r" b="b"/>
                <a:pathLst>
                  <a:path w="15" h="12">
                    <a:moveTo>
                      <a:pt x="15" y="0"/>
                    </a:moveTo>
                    <a:lnTo>
                      <a:pt x="0" y="12"/>
                    </a:lnTo>
                    <a:lnTo>
                      <a:pt x="4" y="9"/>
                    </a:lnTo>
                    <a:lnTo>
                      <a:pt x="7" y="6"/>
                    </a:lnTo>
                    <a:lnTo>
                      <a:pt x="11" y="2"/>
                    </a:lnTo>
                    <a:lnTo>
                      <a:pt x="15" y="0"/>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607"/>
            <p:cNvGrpSpPr/>
            <p:nvPr/>
          </p:nvGrpSpPr>
          <p:grpSpPr bwMode="auto">
            <a:xfrm>
              <a:off x="1547813" y="4151313"/>
              <a:ext cx="996950" cy="663575"/>
              <a:chOff x="975" y="2615"/>
              <a:chExt cx="628" cy="418"/>
            </a:xfrm>
          </p:grpSpPr>
          <p:sp>
            <p:nvSpPr>
              <p:cNvPr id="71" name="Freeform 407"/>
              <p:cNvSpPr/>
              <p:nvPr/>
            </p:nvSpPr>
            <p:spPr bwMode="auto">
              <a:xfrm>
                <a:off x="1458" y="2688"/>
                <a:ext cx="6" cy="4"/>
              </a:xfrm>
              <a:custGeom>
                <a:avLst/>
                <a:gdLst>
                  <a:gd name="T0" fmla="*/ 41 w 41"/>
                  <a:gd name="T1" fmla="*/ 0 h 33"/>
                  <a:gd name="T2" fmla="*/ 0 w 41"/>
                  <a:gd name="T3" fmla="*/ 33 h 33"/>
                  <a:gd name="T4" fmla="*/ 0 w 41"/>
                  <a:gd name="T5" fmla="*/ 32 h 33"/>
                  <a:gd name="T6" fmla="*/ 2 w 41"/>
                  <a:gd name="T7" fmla="*/ 23 h 33"/>
                  <a:gd name="T8" fmla="*/ 5 w 41"/>
                  <a:gd name="T9" fmla="*/ 16 h 33"/>
                  <a:gd name="T10" fmla="*/ 10 w 41"/>
                  <a:gd name="T11" fmla="*/ 11 h 33"/>
                  <a:gd name="T12" fmla="*/ 14 w 41"/>
                  <a:gd name="T13" fmla="*/ 6 h 33"/>
                  <a:gd name="T14" fmla="*/ 20 w 41"/>
                  <a:gd name="T15" fmla="*/ 4 h 33"/>
                  <a:gd name="T16" fmla="*/ 27 w 41"/>
                  <a:gd name="T17" fmla="*/ 2 h 33"/>
                  <a:gd name="T18" fmla="*/ 34 w 41"/>
                  <a:gd name="T19" fmla="*/ 0 h 33"/>
                  <a:gd name="T20" fmla="*/ 41 w 41"/>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3">
                    <a:moveTo>
                      <a:pt x="41" y="0"/>
                    </a:moveTo>
                    <a:lnTo>
                      <a:pt x="0" y="33"/>
                    </a:lnTo>
                    <a:lnTo>
                      <a:pt x="0" y="32"/>
                    </a:lnTo>
                    <a:lnTo>
                      <a:pt x="2" y="23"/>
                    </a:lnTo>
                    <a:lnTo>
                      <a:pt x="5" y="16"/>
                    </a:lnTo>
                    <a:lnTo>
                      <a:pt x="10" y="11"/>
                    </a:lnTo>
                    <a:lnTo>
                      <a:pt x="14" y="6"/>
                    </a:lnTo>
                    <a:lnTo>
                      <a:pt x="20" y="4"/>
                    </a:lnTo>
                    <a:lnTo>
                      <a:pt x="27" y="2"/>
                    </a:lnTo>
                    <a:lnTo>
                      <a:pt x="34" y="0"/>
                    </a:lnTo>
                    <a:lnTo>
                      <a:pt x="41"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08"/>
              <p:cNvSpPr/>
              <p:nvPr/>
            </p:nvSpPr>
            <p:spPr bwMode="auto">
              <a:xfrm>
                <a:off x="1458" y="2688"/>
                <a:ext cx="9" cy="7"/>
              </a:xfrm>
              <a:custGeom>
                <a:avLst/>
                <a:gdLst>
                  <a:gd name="T0" fmla="*/ 10 w 62"/>
                  <a:gd name="T1" fmla="*/ 16 h 50"/>
                  <a:gd name="T2" fmla="*/ 25 w 62"/>
                  <a:gd name="T3" fmla="*/ 4 h 50"/>
                  <a:gd name="T4" fmla="*/ 33 w 62"/>
                  <a:gd name="T5" fmla="*/ 2 h 50"/>
                  <a:gd name="T6" fmla="*/ 41 w 62"/>
                  <a:gd name="T7" fmla="*/ 1 h 50"/>
                  <a:gd name="T8" fmla="*/ 50 w 62"/>
                  <a:gd name="T9" fmla="*/ 0 h 50"/>
                  <a:gd name="T10" fmla="*/ 59 w 62"/>
                  <a:gd name="T11" fmla="*/ 0 h 50"/>
                  <a:gd name="T12" fmla="*/ 62 w 62"/>
                  <a:gd name="T13" fmla="*/ 0 h 50"/>
                  <a:gd name="T14" fmla="*/ 0 w 62"/>
                  <a:gd name="T15" fmla="*/ 50 h 50"/>
                  <a:gd name="T16" fmla="*/ 3 w 62"/>
                  <a:gd name="T17" fmla="*/ 39 h 50"/>
                  <a:gd name="T18" fmla="*/ 4 w 62"/>
                  <a:gd name="T19" fmla="*/ 33 h 50"/>
                  <a:gd name="T20" fmla="*/ 7 w 62"/>
                  <a:gd name="T21" fmla="*/ 24 h 50"/>
                  <a:gd name="T22" fmla="*/ 10 w 62"/>
                  <a:gd name="T2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0">
                    <a:moveTo>
                      <a:pt x="10" y="16"/>
                    </a:moveTo>
                    <a:lnTo>
                      <a:pt x="25" y="4"/>
                    </a:lnTo>
                    <a:lnTo>
                      <a:pt x="33" y="2"/>
                    </a:lnTo>
                    <a:lnTo>
                      <a:pt x="41" y="1"/>
                    </a:lnTo>
                    <a:lnTo>
                      <a:pt x="50" y="0"/>
                    </a:lnTo>
                    <a:lnTo>
                      <a:pt x="59" y="0"/>
                    </a:lnTo>
                    <a:lnTo>
                      <a:pt x="62" y="0"/>
                    </a:lnTo>
                    <a:lnTo>
                      <a:pt x="0" y="50"/>
                    </a:lnTo>
                    <a:lnTo>
                      <a:pt x="3" y="39"/>
                    </a:lnTo>
                    <a:lnTo>
                      <a:pt x="4" y="33"/>
                    </a:lnTo>
                    <a:lnTo>
                      <a:pt x="7" y="24"/>
                    </a:lnTo>
                    <a:lnTo>
                      <a:pt x="10" y="16"/>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09"/>
              <p:cNvSpPr/>
              <p:nvPr/>
            </p:nvSpPr>
            <p:spPr bwMode="auto">
              <a:xfrm>
                <a:off x="1458" y="2688"/>
                <a:ext cx="11" cy="9"/>
              </a:xfrm>
              <a:custGeom>
                <a:avLst/>
                <a:gdLst>
                  <a:gd name="T0" fmla="*/ 6 w 80"/>
                  <a:gd name="T1" fmla="*/ 34 h 64"/>
                  <a:gd name="T2" fmla="*/ 47 w 80"/>
                  <a:gd name="T3" fmla="*/ 1 h 64"/>
                  <a:gd name="T4" fmla="*/ 54 w 80"/>
                  <a:gd name="T5" fmla="*/ 0 h 64"/>
                  <a:gd name="T6" fmla="*/ 61 w 80"/>
                  <a:gd name="T7" fmla="*/ 0 h 64"/>
                  <a:gd name="T8" fmla="*/ 80 w 80"/>
                  <a:gd name="T9" fmla="*/ 0 h 64"/>
                  <a:gd name="T10" fmla="*/ 0 w 80"/>
                  <a:gd name="T11" fmla="*/ 64 h 64"/>
                  <a:gd name="T12" fmla="*/ 4 w 80"/>
                  <a:gd name="T13" fmla="*/ 47 h 64"/>
                  <a:gd name="T14" fmla="*/ 6 w 80"/>
                  <a:gd name="T15" fmla="*/ 3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4">
                    <a:moveTo>
                      <a:pt x="6" y="34"/>
                    </a:moveTo>
                    <a:lnTo>
                      <a:pt x="47" y="1"/>
                    </a:lnTo>
                    <a:lnTo>
                      <a:pt x="54" y="0"/>
                    </a:lnTo>
                    <a:lnTo>
                      <a:pt x="61" y="0"/>
                    </a:lnTo>
                    <a:lnTo>
                      <a:pt x="80" y="0"/>
                    </a:lnTo>
                    <a:lnTo>
                      <a:pt x="0" y="64"/>
                    </a:lnTo>
                    <a:lnTo>
                      <a:pt x="4" y="47"/>
                    </a:lnTo>
                    <a:lnTo>
                      <a:pt x="6" y="34"/>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10"/>
              <p:cNvSpPr/>
              <p:nvPr/>
            </p:nvSpPr>
            <p:spPr bwMode="auto">
              <a:xfrm>
                <a:off x="1457" y="2688"/>
                <a:ext cx="14" cy="11"/>
              </a:xfrm>
              <a:custGeom>
                <a:avLst/>
                <a:gdLst>
                  <a:gd name="T0" fmla="*/ 5 w 97"/>
                  <a:gd name="T1" fmla="*/ 50 h 80"/>
                  <a:gd name="T2" fmla="*/ 67 w 97"/>
                  <a:gd name="T3" fmla="*/ 0 h 80"/>
                  <a:gd name="T4" fmla="*/ 97 w 97"/>
                  <a:gd name="T5" fmla="*/ 0 h 80"/>
                  <a:gd name="T6" fmla="*/ 0 w 97"/>
                  <a:gd name="T7" fmla="*/ 80 h 80"/>
                  <a:gd name="T8" fmla="*/ 5 w 97"/>
                  <a:gd name="T9" fmla="*/ 50 h 80"/>
                </a:gdLst>
                <a:ahLst/>
                <a:cxnLst>
                  <a:cxn ang="0">
                    <a:pos x="T0" y="T1"/>
                  </a:cxn>
                  <a:cxn ang="0">
                    <a:pos x="T2" y="T3"/>
                  </a:cxn>
                  <a:cxn ang="0">
                    <a:pos x="T4" y="T5"/>
                  </a:cxn>
                  <a:cxn ang="0">
                    <a:pos x="T6" y="T7"/>
                  </a:cxn>
                  <a:cxn ang="0">
                    <a:pos x="T8" y="T9"/>
                  </a:cxn>
                </a:cxnLst>
                <a:rect l="0" t="0" r="r" b="b"/>
                <a:pathLst>
                  <a:path w="97" h="80">
                    <a:moveTo>
                      <a:pt x="5" y="50"/>
                    </a:moveTo>
                    <a:lnTo>
                      <a:pt x="67" y="0"/>
                    </a:lnTo>
                    <a:lnTo>
                      <a:pt x="97" y="0"/>
                    </a:lnTo>
                    <a:lnTo>
                      <a:pt x="0" y="80"/>
                    </a:lnTo>
                    <a:lnTo>
                      <a:pt x="5" y="5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11"/>
              <p:cNvSpPr/>
              <p:nvPr/>
            </p:nvSpPr>
            <p:spPr bwMode="auto">
              <a:xfrm>
                <a:off x="1457" y="2688"/>
                <a:ext cx="16" cy="13"/>
              </a:xfrm>
              <a:custGeom>
                <a:avLst/>
                <a:gdLst>
                  <a:gd name="T0" fmla="*/ 7 w 117"/>
                  <a:gd name="T1" fmla="*/ 64 h 96"/>
                  <a:gd name="T2" fmla="*/ 87 w 117"/>
                  <a:gd name="T3" fmla="*/ 0 h 96"/>
                  <a:gd name="T4" fmla="*/ 117 w 117"/>
                  <a:gd name="T5" fmla="*/ 0 h 96"/>
                  <a:gd name="T6" fmla="*/ 0 w 117"/>
                  <a:gd name="T7" fmla="*/ 96 h 96"/>
                  <a:gd name="T8" fmla="*/ 7 w 117"/>
                  <a:gd name="T9" fmla="*/ 64 h 96"/>
                </a:gdLst>
                <a:ahLst/>
                <a:cxnLst>
                  <a:cxn ang="0">
                    <a:pos x="T0" y="T1"/>
                  </a:cxn>
                  <a:cxn ang="0">
                    <a:pos x="T2" y="T3"/>
                  </a:cxn>
                  <a:cxn ang="0">
                    <a:pos x="T4" y="T5"/>
                  </a:cxn>
                  <a:cxn ang="0">
                    <a:pos x="T6" y="T7"/>
                  </a:cxn>
                  <a:cxn ang="0">
                    <a:pos x="T8" y="T9"/>
                  </a:cxn>
                </a:cxnLst>
                <a:rect l="0" t="0" r="r" b="b"/>
                <a:pathLst>
                  <a:path w="117" h="96">
                    <a:moveTo>
                      <a:pt x="7" y="64"/>
                    </a:moveTo>
                    <a:lnTo>
                      <a:pt x="87" y="0"/>
                    </a:lnTo>
                    <a:lnTo>
                      <a:pt x="117" y="0"/>
                    </a:lnTo>
                    <a:lnTo>
                      <a:pt x="0" y="96"/>
                    </a:lnTo>
                    <a:lnTo>
                      <a:pt x="7" y="6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12"/>
              <p:cNvSpPr/>
              <p:nvPr/>
            </p:nvSpPr>
            <p:spPr bwMode="auto">
              <a:xfrm>
                <a:off x="1456" y="2688"/>
                <a:ext cx="20" cy="15"/>
              </a:xfrm>
              <a:custGeom>
                <a:avLst/>
                <a:gdLst>
                  <a:gd name="T0" fmla="*/ 6 w 135"/>
                  <a:gd name="T1" fmla="*/ 80 h 110"/>
                  <a:gd name="T2" fmla="*/ 103 w 135"/>
                  <a:gd name="T3" fmla="*/ 0 h 110"/>
                  <a:gd name="T4" fmla="*/ 135 w 135"/>
                  <a:gd name="T5" fmla="*/ 0 h 110"/>
                  <a:gd name="T6" fmla="*/ 0 w 135"/>
                  <a:gd name="T7" fmla="*/ 110 h 110"/>
                  <a:gd name="T8" fmla="*/ 6 w 135"/>
                  <a:gd name="T9" fmla="*/ 80 h 110"/>
                </a:gdLst>
                <a:ahLst/>
                <a:cxnLst>
                  <a:cxn ang="0">
                    <a:pos x="T0" y="T1"/>
                  </a:cxn>
                  <a:cxn ang="0">
                    <a:pos x="T2" y="T3"/>
                  </a:cxn>
                  <a:cxn ang="0">
                    <a:pos x="T4" y="T5"/>
                  </a:cxn>
                  <a:cxn ang="0">
                    <a:pos x="T6" y="T7"/>
                  </a:cxn>
                  <a:cxn ang="0">
                    <a:pos x="T8" y="T9"/>
                  </a:cxn>
                </a:cxnLst>
                <a:rect l="0" t="0" r="r" b="b"/>
                <a:pathLst>
                  <a:path w="135" h="110">
                    <a:moveTo>
                      <a:pt x="6" y="80"/>
                    </a:moveTo>
                    <a:lnTo>
                      <a:pt x="103" y="0"/>
                    </a:lnTo>
                    <a:lnTo>
                      <a:pt x="135" y="0"/>
                    </a:lnTo>
                    <a:lnTo>
                      <a:pt x="0" y="110"/>
                    </a:lnTo>
                    <a:lnTo>
                      <a:pt x="6" y="80"/>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13"/>
              <p:cNvSpPr/>
              <p:nvPr/>
            </p:nvSpPr>
            <p:spPr bwMode="auto">
              <a:xfrm>
                <a:off x="1456" y="2688"/>
                <a:ext cx="22" cy="18"/>
              </a:xfrm>
              <a:custGeom>
                <a:avLst/>
                <a:gdLst>
                  <a:gd name="T0" fmla="*/ 5 w 153"/>
                  <a:gd name="T1" fmla="*/ 96 h 126"/>
                  <a:gd name="T2" fmla="*/ 122 w 153"/>
                  <a:gd name="T3" fmla="*/ 0 h 126"/>
                  <a:gd name="T4" fmla="*/ 153 w 153"/>
                  <a:gd name="T5" fmla="*/ 0 h 126"/>
                  <a:gd name="T6" fmla="*/ 0 w 153"/>
                  <a:gd name="T7" fmla="*/ 126 h 126"/>
                  <a:gd name="T8" fmla="*/ 5 w 153"/>
                  <a:gd name="T9" fmla="*/ 96 h 126"/>
                </a:gdLst>
                <a:ahLst/>
                <a:cxnLst>
                  <a:cxn ang="0">
                    <a:pos x="T0" y="T1"/>
                  </a:cxn>
                  <a:cxn ang="0">
                    <a:pos x="T2" y="T3"/>
                  </a:cxn>
                  <a:cxn ang="0">
                    <a:pos x="T4" y="T5"/>
                  </a:cxn>
                  <a:cxn ang="0">
                    <a:pos x="T6" y="T7"/>
                  </a:cxn>
                  <a:cxn ang="0">
                    <a:pos x="T8" y="T9"/>
                  </a:cxn>
                </a:cxnLst>
                <a:rect l="0" t="0" r="r" b="b"/>
                <a:pathLst>
                  <a:path w="153" h="126">
                    <a:moveTo>
                      <a:pt x="5" y="96"/>
                    </a:moveTo>
                    <a:lnTo>
                      <a:pt x="122" y="0"/>
                    </a:lnTo>
                    <a:lnTo>
                      <a:pt x="153" y="0"/>
                    </a:lnTo>
                    <a:lnTo>
                      <a:pt x="0" y="126"/>
                    </a:lnTo>
                    <a:lnTo>
                      <a:pt x="5" y="96"/>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14"/>
              <p:cNvSpPr/>
              <p:nvPr/>
            </p:nvSpPr>
            <p:spPr bwMode="auto">
              <a:xfrm>
                <a:off x="1455" y="2688"/>
                <a:ext cx="25" cy="20"/>
              </a:xfrm>
              <a:custGeom>
                <a:avLst/>
                <a:gdLst>
                  <a:gd name="T0" fmla="*/ 7 w 173"/>
                  <a:gd name="T1" fmla="*/ 110 h 141"/>
                  <a:gd name="T2" fmla="*/ 142 w 173"/>
                  <a:gd name="T3" fmla="*/ 0 h 141"/>
                  <a:gd name="T4" fmla="*/ 173 w 173"/>
                  <a:gd name="T5" fmla="*/ 0 h 141"/>
                  <a:gd name="T6" fmla="*/ 0 w 173"/>
                  <a:gd name="T7" fmla="*/ 141 h 141"/>
                  <a:gd name="T8" fmla="*/ 7 w 173"/>
                  <a:gd name="T9" fmla="*/ 110 h 141"/>
                </a:gdLst>
                <a:ahLst/>
                <a:cxnLst>
                  <a:cxn ang="0">
                    <a:pos x="T0" y="T1"/>
                  </a:cxn>
                  <a:cxn ang="0">
                    <a:pos x="T2" y="T3"/>
                  </a:cxn>
                  <a:cxn ang="0">
                    <a:pos x="T4" y="T5"/>
                  </a:cxn>
                  <a:cxn ang="0">
                    <a:pos x="T6" y="T7"/>
                  </a:cxn>
                  <a:cxn ang="0">
                    <a:pos x="T8" y="T9"/>
                  </a:cxn>
                </a:cxnLst>
                <a:rect l="0" t="0" r="r" b="b"/>
                <a:pathLst>
                  <a:path w="173" h="141">
                    <a:moveTo>
                      <a:pt x="7" y="110"/>
                    </a:moveTo>
                    <a:lnTo>
                      <a:pt x="142" y="0"/>
                    </a:lnTo>
                    <a:lnTo>
                      <a:pt x="173" y="0"/>
                    </a:lnTo>
                    <a:lnTo>
                      <a:pt x="0" y="141"/>
                    </a:lnTo>
                    <a:lnTo>
                      <a:pt x="7" y="110"/>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15"/>
              <p:cNvSpPr/>
              <p:nvPr/>
            </p:nvSpPr>
            <p:spPr bwMode="auto">
              <a:xfrm>
                <a:off x="1455" y="2688"/>
                <a:ext cx="27" cy="22"/>
              </a:xfrm>
              <a:custGeom>
                <a:avLst/>
                <a:gdLst>
                  <a:gd name="T0" fmla="*/ 6 w 191"/>
                  <a:gd name="T1" fmla="*/ 126 h 156"/>
                  <a:gd name="T2" fmla="*/ 159 w 191"/>
                  <a:gd name="T3" fmla="*/ 0 h 156"/>
                  <a:gd name="T4" fmla="*/ 191 w 191"/>
                  <a:gd name="T5" fmla="*/ 0 h 156"/>
                  <a:gd name="T6" fmla="*/ 0 w 191"/>
                  <a:gd name="T7" fmla="*/ 156 h 156"/>
                  <a:gd name="T8" fmla="*/ 6 w 191"/>
                  <a:gd name="T9" fmla="*/ 126 h 156"/>
                </a:gdLst>
                <a:ahLst/>
                <a:cxnLst>
                  <a:cxn ang="0">
                    <a:pos x="T0" y="T1"/>
                  </a:cxn>
                  <a:cxn ang="0">
                    <a:pos x="T2" y="T3"/>
                  </a:cxn>
                  <a:cxn ang="0">
                    <a:pos x="T4" y="T5"/>
                  </a:cxn>
                  <a:cxn ang="0">
                    <a:pos x="T6" y="T7"/>
                  </a:cxn>
                  <a:cxn ang="0">
                    <a:pos x="T8" y="T9"/>
                  </a:cxn>
                </a:cxnLst>
                <a:rect l="0" t="0" r="r" b="b"/>
                <a:pathLst>
                  <a:path w="191" h="156">
                    <a:moveTo>
                      <a:pt x="6" y="126"/>
                    </a:moveTo>
                    <a:lnTo>
                      <a:pt x="159" y="0"/>
                    </a:lnTo>
                    <a:lnTo>
                      <a:pt x="191" y="0"/>
                    </a:lnTo>
                    <a:lnTo>
                      <a:pt x="0" y="156"/>
                    </a:lnTo>
                    <a:lnTo>
                      <a:pt x="6" y="126"/>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16"/>
              <p:cNvSpPr/>
              <p:nvPr/>
            </p:nvSpPr>
            <p:spPr bwMode="auto">
              <a:xfrm>
                <a:off x="1455" y="2688"/>
                <a:ext cx="29" cy="24"/>
              </a:xfrm>
              <a:custGeom>
                <a:avLst/>
                <a:gdLst>
                  <a:gd name="T0" fmla="*/ 5 w 209"/>
                  <a:gd name="T1" fmla="*/ 141 h 171"/>
                  <a:gd name="T2" fmla="*/ 178 w 209"/>
                  <a:gd name="T3" fmla="*/ 0 h 171"/>
                  <a:gd name="T4" fmla="*/ 209 w 209"/>
                  <a:gd name="T5" fmla="*/ 0 h 171"/>
                  <a:gd name="T6" fmla="*/ 0 w 209"/>
                  <a:gd name="T7" fmla="*/ 171 h 171"/>
                  <a:gd name="T8" fmla="*/ 5 w 209"/>
                  <a:gd name="T9" fmla="*/ 141 h 171"/>
                </a:gdLst>
                <a:ahLst/>
                <a:cxnLst>
                  <a:cxn ang="0">
                    <a:pos x="T0" y="T1"/>
                  </a:cxn>
                  <a:cxn ang="0">
                    <a:pos x="T2" y="T3"/>
                  </a:cxn>
                  <a:cxn ang="0">
                    <a:pos x="T4" y="T5"/>
                  </a:cxn>
                  <a:cxn ang="0">
                    <a:pos x="T6" y="T7"/>
                  </a:cxn>
                  <a:cxn ang="0">
                    <a:pos x="T8" y="T9"/>
                  </a:cxn>
                </a:cxnLst>
                <a:rect l="0" t="0" r="r" b="b"/>
                <a:pathLst>
                  <a:path w="209" h="171">
                    <a:moveTo>
                      <a:pt x="5" y="141"/>
                    </a:moveTo>
                    <a:lnTo>
                      <a:pt x="178" y="0"/>
                    </a:lnTo>
                    <a:lnTo>
                      <a:pt x="209" y="0"/>
                    </a:lnTo>
                    <a:lnTo>
                      <a:pt x="0" y="171"/>
                    </a:lnTo>
                    <a:lnTo>
                      <a:pt x="5"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17"/>
              <p:cNvSpPr/>
              <p:nvPr/>
            </p:nvSpPr>
            <p:spPr bwMode="auto">
              <a:xfrm>
                <a:off x="1454" y="2688"/>
                <a:ext cx="33" cy="26"/>
              </a:xfrm>
              <a:custGeom>
                <a:avLst/>
                <a:gdLst>
                  <a:gd name="T0" fmla="*/ 6 w 228"/>
                  <a:gd name="T1" fmla="*/ 156 h 187"/>
                  <a:gd name="T2" fmla="*/ 197 w 228"/>
                  <a:gd name="T3" fmla="*/ 0 h 187"/>
                  <a:gd name="T4" fmla="*/ 228 w 228"/>
                  <a:gd name="T5" fmla="*/ 0 h 187"/>
                  <a:gd name="T6" fmla="*/ 0 w 228"/>
                  <a:gd name="T7" fmla="*/ 187 h 187"/>
                  <a:gd name="T8" fmla="*/ 6 w 228"/>
                  <a:gd name="T9" fmla="*/ 156 h 187"/>
                </a:gdLst>
                <a:ahLst/>
                <a:cxnLst>
                  <a:cxn ang="0">
                    <a:pos x="T0" y="T1"/>
                  </a:cxn>
                  <a:cxn ang="0">
                    <a:pos x="T2" y="T3"/>
                  </a:cxn>
                  <a:cxn ang="0">
                    <a:pos x="T4" y="T5"/>
                  </a:cxn>
                  <a:cxn ang="0">
                    <a:pos x="T6" y="T7"/>
                  </a:cxn>
                  <a:cxn ang="0">
                    <a:pos x="T8" y="T9"/>
                  </a:cxn>
                </a:cxnLst>
                <a:rect l="0" t="0" r="r" b="b"/>
                <a:pathLst>
                  <a:path w="228" h="187">
                    <a:moveTo>
                      <a:pt x="6" y="156"/>
                    </a:moveTo>
                    <a:lnTo>
                      <a:pt x="197" y="0"/>
                    </a:lnTo>
                    <a:lnTo>
                      <a:pt x="228" y="0"/>
                    </a:lnTo>
                    <a:lnTo>
                      <a:pt x="0" y="187"/>
                    </a:lnTo>
                    <a:lnTo>
                      <a:pt x="6" y="156"/>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18"/>
              <p:cNvSpPr/>
              <p:nvPr/>
            </p:nvSpPr>
            <p:spPr bwMode="auto">
              <a:xfrm>
                <a:off x="1454" y="2688"/>
                <a:ext cx="35" cy="28"/>
              </a:xfrm>
              <a:custGeom>
                <a:avLst/>
                <a:gdLst>
                  <a:gd name="T0" fmla="*/ 6 w 245"/>
                  <a:gd name="T1" fmla="*/ 171 h 201"/>
                  <a:gd name="T2" fmla="*/ 215 w 245"/>
                  <a:gd name="T3" fmla="*/ 0 h 201"/>
                  <a:gd name="T4" fmla="*/ 245 w 245"/>
                  <a:gd name="T5" fmla="*/ 0 h 201"/>
                  <a:gd name="T6" fmla="*/ 0 w 245"/>
                  <a:gd name="T7" fmla="*/ 201 h 201"/>
                  <a:gd name="T8" fmla="*/ 6 w 245"/>
                  <a:gd name="T9" fmla="*/ 171 h 201"/>
                </a:gdLst>
                <a:ahLst/>
                <a:cxnLst>
                  <a:cxn ang="0">
                    <a:pos x="T0" y="T1"/>
                  </a:cxn>
                  <a:cxn ang="0">
                    <a:pos x="T2" y="T3"/>
                  </a:cxn>
                  <a:cxn ang="0">
                    <a:pos x="T4" y="T5"/>
                  </a:cxn>
                  <a:cxn ang="0">
                    <a:pos x="T6" y="T7"/>
                  </a:cxn>
                  <a:cxn ang="0">
                    <a:pos x="T8" y="T9"/>
                  </a:cxn>
                </a:cxnLst>
                <a:rect l="0" t="0" r="r" b="b"/>
                <a:pathLst>
                  <a:path w="245" h="201">
                    <a:moveTo>
                      <a:pt x="6" y="171"/>
                    </a:moveTo>
                    <a:lnTo>
                      <a:pt x="215" y="0"/>
                    </a:lnTo>
                    <a:lnTo>
                      <a:pt x="245" y="0"/>
                    </a:lnTo>
                    <a:lnTo>
                      <a:pt x="0" y="201"/>
                    </a:lnTo>
                    <a:lnTo>
                      <a:pt x="6" y="171"/>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19"/>
              <p:cNvSpPr/>
              <p:nvPr/>
            </p:nvSpPr>
            <p:spPr bwMode="auto">
              <a:xfrm>
                <a:off x="1453" y="2688"/>
                <a:ext cx="38" cy="31"/>
              </a:xfrm>
              <a:custGeom>
                <a:avLst/>
                <a:gdLst>
                  <a:gd name="T0" fmla="*/ 6 w 264"/>
                  <a:gd name="T1" fmla="*/ 187 h 217"/>
                  <a:gd name="T2" fmla="*/ 234 w 264"/>
                  <a:gd name="T3" fmla="*/ 0 h 217"/>
                  <a:gd name="T4" fmla="*/ 264 w 264"/>
                  <a:gd name="T5" fmla="*/ 0 h 217"/>
                  <a:gd name="T6" fmla="*/ 0 w 264"/>
                  <a:gd name="T7" fmla="*/ 217 h 217"/>
                  <a:gd name="T8" fmla="*/ 6 w 264"/>
                  <a:gd name="T9" fmla="*/ 187 h 217"/>
                </a:gdLst>
                <a:ahLst/>
                <a:cxnLst>
                  <a:cxn ang="0">
                    <a:pos x="T0" y="T1"/>
                  </a:cxn>
                  <a:cxn ang="0">
                    <a:pos x="T2" y="T3"/>
                  </a:cxn>
                  <a:cxn ang="0">
                    <a:pos x="T4" y="T5"/>
                  </a:cxn>
                  <a:cxn ang="0">
                    <a:pos x="T6" y="T7"/>
                  </a:cxn>
                  <a:cxn ang="0">
                    <a:pos x="T8" y="T9"/>
                  </a:cxn>
                </a:cxnLst>
                <a:rect l="0" t="0" r="r" b="b"/>
                <a:pathLst>
                  <a:path w="264" h="217">
                    <a:moveTo>
                      <a:pt x="6" y="187"/>
                    </a:moveTo>
                    <a:lnTo>
                      <a:pt x="234" y="0"/>
                    </a:lnTo>
                    <a:lnTo>
                      <a:pt x="264" y="0"/>
                    </a:lnTo>
                    <a:lnTo>
                      <a:pt x="0" y="217"/>
                    </a:lnTo>
                    <a:lnTo>
                      <a:pt x="6" y="187"/>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20"/>
              <p:cNvSpPr/>
              <p:nvPr/>
            </p:nvSpPr>
            <p:spPr bwMode="auto">
              <a:xfrm>
                <a:off x="1453" y="2688"/>
                <a:ext cx="40" cy="33"/>
              </a:xfrm>
              <a:custGeom>
                <a:avLst/>
                <a:gdLst>
                  <a:gd name="T0" fmla="*/ 5 w 282"/>
                  <a:gd name="T1" fmla="*/ 201 h 231"/>
                  <a:gd name="T2" fmla="*/ 250 w 282"/>
                  <a:gd name="T3" fmla="*/ 0 h 231"/>
                  <a:gd name="T4" fmla="*/ 282 w 282"/>
                  <a:gd name="T5" fmla="*/ 0 h 231"/>
                  <a:gd name="T6" fmla="*/ 0 w 282"/>
                  <a:gd name="T7" fmla="*/ 231 h 231"/>
                  <a:gd name="T8" fmla="*/ 5 w 282"/>
                  <a:gd name="T9" fmla="*/ 201 h 231"/>
                </a:gdLst>
                <a:ahLst/>
                <a:cxnLst>
                  <a:cxn ang="0">
                    <a:pos x="T0" y="T1"/>
                  </a:cxn>
                  <a:cxn ang="0">
                    <a:pos x="T2" y="T3"/>
                  </a:cxn>
                  <a:cxn ang="0">
                    <a:pos x="T4" y="T5"/>
                  </a:cxn>
                  <a:cxn ang="0">
                    <a:pos x="T6" y="T7"/>
                  </a:cxn>
                  <a:cxn ang="0">
                    <a:pos x="T8" y="T9"/>
                  </a:cxn>
                </a:cxnLst>
                <a:rect l="0" t="0" r="r" b="b"/>
                <a:pathLst>
                  <a:path w="282" h="231">
                    <a:moveTo>
                      <a:pt x="5" y="201"/>
                    </a:moveTo>
                    <a:lnTo>
                      <a:pt x="250" y="0"/>
                    </a:lnTo>
                    <a:lnTo>
                      <a:pt x="282" y="0"/>
                    </a:lnTo>
                    <a:lnTo>
                      <a:pt x="0" y="231"/>
                    </a:lnTo>
                    <a:lnTo>
                      <a:pt x="5" y="201"/>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21"/>
              <p:cNvSpPr/>
              <p:nvPr/>
            </p:nvSpPr>
            <p:spPr bwMode="auto">
              <a:xfrm>
                <a:off x="1452" y="2688"/>
                <a:ext cx="42" cy="35"/>
              </a:xfrm>
              <a:custGeom>
                <a:avLst/>
                <a:gdLst>
                  <a:gd name="T0" fmla="*/ 6 w 294"/>
                  <a:gd name="T1" fmla="*/ 217 h 247"/>
                  <a:gd name="T2" fmla="*/ 270 w 294"/>
                  <a:gd name="T3" fmla="*/ 0 h 247"/>
                  <a:gd name="T4" fmla="*/ 294 w 294"/>
                  <a:gd name="T5" fmla="*/ 0 h 247"/>
                  <a:gd name="T6" fmla="*/ 291 w 294"/>
                  <a:gd name="T7" fmla="*/ 5 h 247"/>
                  <a:gd name="T8" fmla="*/ 289 w 294"/>
                  <a:gd name="T9" fmla="*/ 11 h 247"/>
                  <a:gd name="T10" fmla="*/ 0 w 294"/>
                  <a:gd name="T11" fmla="*/ 247 h 247"/>
                  <a:gd name="T12" fmla="*/ 6 w 294"/>
                  <a:gd name="T13" fmla="*/ 217 h 247"/>
                </a:gdLst>
                <a:ahLst/>
                <a:cxnLst>
                  <a:cxn ang="0">
                    <a:pos x="T0" y="T1"/>
                  </a:cxn>
                  <a:cxn ang="0">
                    <a:pos x="T2" y="T3"/>
                  </a:cxn>
                  <a:cxn ang="0">
                    <a:pos x="T4" y="T5"/>
                  </a:cxn>
                  <a:cxn ang="0">
                    <a:pos x="T6" y="T7"/>
                  </a:cxn>
                  <a:cxn ang="0">
                    <a:pos x="T8" y="T9"/>
                  </a:cxn>
                  <a:cxn ang="0">
                    <a:pos x="T10" y="T11"/>
                  </a:cxn>
                  <a:cxn ang="0">
                    <a:pos x="T12" y="T13"/>
                  </a:cxn>
                </a:cxnLst>
                <a:rect l="0" t="0" r="r" b="b"/>
                <a:pathLst>
                  <a:path w="294" h="247">
                    <a:moveTo>
                      <a:pt x="6" y="217"/>
                    </a:moveTo>
                    <a:lnTo>
                      <a:pt x="270" y="0"/>
                    </a:lnTo>
                    <a:lnTo>
                      <a:pt x="294" y="0"/>
                    </a:lnTo>
                    <a:lnTo>
                      <a:pt x="291" y="5"/>
                    </a:lnTo>
                    <a:lnTo>
                      <a:pt x="289" y="11"/>
                    </a:lnTo>
                    <a:lnTo>
                      <a:pt x="0" y="247"/>
                    </a:lnTo>
                    <a:lnTo>
                      <a:pt x="6" y="217"/>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22"/>
              <p:cNvSpPr/>
              <p:nvPr/>
            </p:nvSpPr>
            <p:spPr bwMode="auto">
              <a:xfrm>
                <a:off x="1452" y="2688"/>
                <a:ext cx="42" cy="37"/>
              </a:xfrm>
              <a:custGeom>
                <a:avLst/>
                <a:gdLst>
                  <a:gd name="T0" fmla="*/ 7 w 297"/>
                  <a:gd name="T1" fmla="*/ 231 h 262"/>
                  <a:gd name="T2" fmla="*/ 289 w 297"/>
                  <a:gd name="T3" fmla="*/ 0 h 262"/>
                  <a:gd name="T4" fmla="*/ 297 w 297"/>
                  <a:gd name="T5" fmla="*/ 0 h 262"/>
                  <a:gd name="T6" fmla="*/ 297 w 297"/>
                  <a:gd name="T7" fmla="*/ 0 h 262"/>
                  <a:gd name="T8" fmla="*/ 289 w 297"/>
                  <a:gd name="T9" fmla="*/ 16 h 262"/>
                  <a:gd name="T10" fmla="*/ 279 w 297"/>
                  <a:gd name="T11" fmla="*/ 33 h 262"/>
                  <a:gd name="T12" fmla="*/ 0 w 297"/>
                  <a:gd name="T13" fmla="*/ 262 h 262"/>
                  <a:gd name="T14" fmla="*/ 7 w 297"/>
                  <a:gd name="T15" fmla="*/ 23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262">
                    <a:moveTo>
                      <a:pt x="7" y="231"/>
                    </a:moveTo>
                    <a:lnTo>
                      <a:pt x="289" y="0"/>
                    </a:lnTo>
                    <a:lnTo>
                      <a:pt x="297" y="0"/>
                    </a:lnTo>
                    <a:lnTo>
                      <a:pt x="297" y="0"/>
                    </a:lnTo>
                    <a:lnTo>
                      <a:pt x="289" y="16"/>
                    </a:lnTo>
                    <a:lnTo>
                      <a:pt x="279" y="33"/>
                    </a:lnTo>
                    <a:lnTo>
                      <a:pt x="0" y="262"/>
                    </a:lnTo>
                    <a:lnTo>
                      <a:pt x="7" y="231"/>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23"/>
              <p:cNvSpPr/>
              <p:nvPr/>
            </p:nvSpPr>
            <p:spPr bwMode="auto">
              <a:xfrm>
                <a:off x="1452" y="2689"/>
                <a:ext cx="42" cy="38"/>
              </a:xfrm>
              <a:custGeom>
                <a:avLst/>
                <a:gdLst>
                  <a:gd name="T0" fmla="*/ 5 w 294"/>
                  <a:gd name="T1" fmla="*/ 236 h 266"/>
                  <a:gd name="T2" fmla="*/ 294 w 294"/>
                  <a:gd name="T3" fmla="*/ 0 h 266"/>
                  <a:gd name="T4" fmla="*/ 287 w 294"/>
                  <a:gd name="T5" fmla="*/ 12 h 266"/>
                  <a:gd name="T6" fmla="*/ 280 w 294"/>
                  <a:gd name="T7" fmla="*/ 24 h 266"/>
                  <a:gd name="T8" fmla="*/ 273 w 294"/>
                  <a:gd name="T9" fmla="*/ 37 h 266"/>
                  <a:gd name="T10" fmla="*/ 264 w 294"/>
                  <a:gd name="T11" fmla="*/ 49 h 266"/>
                  <a:gd name="T12" fmla="*/ 0 w 294"/>
                  <a:gd name="T13" fmla="*/ 266 h 266"/>
                  <a:gd name="T14" fmla="*/ 5 w 294"/>
                  <a:gd name="T15" fmla="*/ 236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66">
                    <a:moveTo>
                      <a:pt x="5" y="236"/>
                    </a:moveTo>
                    <a:lnTo>
                      <a:pt x="294" y="0"/>
                    </a:lnTo>
                    <a:lnTo>
                      <a:pt x="287" y="12"/>
                    </a:lnTo>
                    <a:lnTo>
                      <a:pt x="280" y="24"/>
                    </a:lnTo>
                    <a:lnTo>
                      <a:pt x="273" y="37"/>
                    </a:lnTo>
                    <a:lnTo>
                      <a:pt x="264" y="49"/>
                    </a:lnTo>
                    <a:lnTo>
                      <a:pt x="0" y="266"/>
                    </a:lnTo>
                    <a:lnTo>
                      <a:pt x="5" y="236"/>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24"/>
              <p:cNvSpPr/>
              <p:nvPr/>
            </p:nvSpPr>
            <p:spPr bwMode="auto">
              <a:xfrm>
                <a:off x="1451" y="2692"/>
                <a:ext cx="41" cy="37"/>
              </a:xfrm>
              <a:custGeom>
                <a:avLst/>
                <a:gdLst>
                  <a:gd name="T0" fmla="*/ 6 w 285"/>
                  <a:gd name="T1" fmla="*/ 229 h 259"/>
                  <a:gd name="T2" fmla="*/ 285 w 285"/>
                  <a:gd name="T3" fmla="*/ 0 h 259"/>
                  <a:gd name="T4" fmla="*/ 276 w 285"/>
                  <a:gd name="T5" fmla="*/ 16 h 259"/>
                  <a:gd name="T6" fmla="*/ 267 w 285"/>
                  <a:gd name="T7" fmla="*/ 30 h 259"/>
                  <a:gd name="T8" fmla="*/ 256 w 285"/>
                  <a:gd name="T9" fmla="*/ 44 h 259"/>
                  <a:gd name="T10" fmla="*/ 245 w 285"/>
                  <a:gd name="T11" fmla="*/ 58 h 259"/>
                  <a:gd name="T12" fmla="*/ 0 w 285"/>
                  <a:gd name="T13" fmla="*/ 259 h 259"/>
                  <a:gd name="T14" fmla="*/ 6 w 285"/>
                  <a:gd name="T15" fmla="*/ 229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59">
                    <a:moveTo>
                      <a:pt x="6" y="229"/>
                    </a:moveTo>
                    <a:lnTo>
                      <a:pt x="285" y="0"/>
                    </a:lnTo>
                    <a:lnTo>
                      <a:pt x="276" y="16"/>
                    </a:lnTo>
                    <a:lnTo>
                      <a:pt x="267" y="30"/>
                    </a:lnTo>
                    <a:lnTo>
                      <a:pt x="256" y="44"/>
                    </a:lnTo>
                    <a:lnTo>
                      <a:pt x="245" y="58"/>
                    </a:lnTo>
                    <a:lnTo>
                      <a:pt x="0" y="259"/>
                    </a:lnTo>
                    <a:lnTo>
                      <a:pt x="6" y="229"/>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25"/>
              <p:cNvSpPr/>
              <p:nvPr/>
            </p:nvSpPr>
            <p:spPr bwMode="auto">
              <a:xfrm>
                <a:off x="1451" y="2696"/>
                <a:ext cx="38" cy="35"/>
              </a:xfrm>
              <a:custGeom>
                <a:avLst/>
                <a:gdLst>
                  <a:gd name="T0" fmla="*/ 7 w 271"/>
                  <a:gd name="T1" fmla="*/ 217 h 247"/>
                  <a:gd name="T2" fmla="*/ 271 w 271"/>
                  <a:gd name="T3" fmla="*/ 0 h 247"/>
                  <a:gd name="T4" fmla="*/ 257 w 271"/>
                  <a:gd name="T5" fmla="*/ 19 h 247"/>
                  <a:gd name="T6" fmla="*/ 244 w 271"/>
                  <a:gd name="T7" fmla="*/ 37 h 247"/>
                  <a:gd name="T8" fmla="*/ 229 w 271"/>
                  <a:gd name="T9" fmla="*/ 55 h 247"/>
                  <a:gd name="T10" fmla="*/ 214 w 271"/>
                  <a:gd name="T11" fmla="*/ 73 h 247"/>
                  <a:gd name="T12" fmla="*/ 0 w 271"/>
                  <a:gd name="T13" fmla="*/ 247 h 247"/>
                  <a:gd name="T14" fmla="*/ 7 w 271"/>
                  <a:gd name="T15" fmla="*/ 21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47">
                    <a:moveTo>
                      <a:pt x="7" y="217"/>
                    </a:moveTo>
                    <a:lnTo>
                      <a:pt x="271" y="0"/>
                    </a:lnTo>
                    <a:lnTo>
                      <a:pt x="257" y="19"/>
                    </a:lnTo>
                    <a:lnTo>
                      <a:pt x="244" y="37"/>
                    </a:lnTo>
                    <a:lnTo>
                      <a:pt x="229" y="55"/>
                    </a:lnTo>
                    <a:lnTo>
                      <a:pt x="214" y="73"/>
                    </a:lnTo>
                    <a:lnTo>
                      <a:pt x="0" y="247"/>
                    </a:lnTo>
                    <a:lnTo>
                      <a:pt x="7" y="217"/>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26"/>
              <p:cNvSpPr/>
              <p:nvPr/>
            </p:nvSpPr>
            <p:spPr bwMode="auto">
              <a:xfrm>
                <a:off x="1451" y="2701"/>
                <a:ext cx="35" cy="31"/>
              </a:xfrm>
              <a:custGeom>
                <a:avLst/>
                <a:gdLst>
                  <a:gd name="T0" fmla="*/ 4 w 249"/>
                  <a:gd name="T1" fmla="*/ 201 h 223"/>
                  <a:gd name="T2" fmla="*/ 249 w 249"/>
                  <a:gd name="T3" fmla="*/ 0 h 223"/>
                  <a:gd name="T4" fmla="*/ 223 w 249"/>
                  <a:gd name="T5" fmla="*/ 32 h 223"/>
                  <a:gd name="T6" fmla="*/ 196 w 249"/>
                  <a:gd name="T7" fmla="*/ 62 h 223"/>
                  <a:gd name="T8" fmla="*/ 167 w 249"/>
                  <a:gd name="T9" fmla="*/ 90 h 223"/>
                  <a:gd name="T10" fmla="*/ 139 w 249"/>
                  <a:gd name="T11" fmla="*/ 117 h 223"/>
                  <a:gd name="T12" fmla="*/ 59 w 249"/>
                  <a:gd name="T13" fmla="*/ 182 h 223"/>
                  <a:gd name="T14" fmla="*/ 36 w 249"/>
                  <a:gd name="T15" fmla="*/ 200 h 223"/>
                  <a:gd name="T16" fmla="*/ 17 w 249"/>
                  <a:gd name="T17" fmla="*/ 213 h 223"/>
                  <a:gd name="T18" fmla="*/ 4 w 249"/>
                  <a:gd name="T19" fmla="*/ 221 h 223"/>
                  <a:gd name="T20" fmla="*/ 0 w 249"/>
                  <a:gd name="T21" fmla="*/ 223 h 223"/>
                  <a:gd name="T22" fmla="*/ 4 w 249"/>
                  <a:gd name="T23" fmla="*/ 20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23">
                    <a:moveTo>
                      <a:pt x="4" y="201"/>
                    </a:moveTo>
                    <a:lnTo>
                      <a:pt x="249" y="0"/>
                    </a:lnTo>
                    <a:lnTo>
                      <a:pt x="223" y="32"/>
                    </a:lnTo>
                    <a:lnTo>
                      <a:pt x="196" y="62"/>
                    </a:lnTo>
                    <a:lnTo>
                      <a:pt x="167" y="90"/>
                    </a:lnTo>
                    <a:lnTo>
                      <a:pt x="139" y="117"/>
                    </a:lnTo>
                    <a:lnTo>
                      <a:pt x="59" y="182"/>
                    </a:lnTo>
                    <a:lnTo>
                      <a:pt x="36" y="200"/>
                    </a:lnTo>
                    <a:lnTo>
                      <a:pt x="17" y="213"/>
                    </a:lnTo>
                    <a:lnTo>
                      <a:pt x="4" y="221"/>
                    </a:lnTo>
                    <a:lnTo>
                      <a:pt x="0" y="223"/>
                    </a:lnTo>
                    <a:lnTo>
                      <a:pt x="4" y="201"/>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27"/>
              <p:cNvSpPr/>
              <p:nvPr/>
            </p:nvSpPr>
            <p:spPr bwMode="auto">
              <a:xfrm>
                <a:off x="1451" y="2707"/>
                <a:ext cx="30" cy="25"/>
              </a:xfrm>
              <a:custGeom>
                <a:avLst/>
                <a:gdLst>
                  <a:gd name="T0" fmla="*/ 1 w 215"/>
                  <a:gd name="T1" fmla="*/ 174 h 181"/>
                  <a:gd name="T2" fmla="*/ 215 w 215"/>
                  <a:gd name="T3" fmla="*/ 0 h 181"/>
                  <a:gd name="T4" fmla="*/ 197 w 215"/>
                  <a:gd name="T5" fmla="*/ 19 h 181"/>
                  <a:gd name="T6" fmla="*/ 178 w 215"/>
                  <a:gd name="T7" fmla="*/ 38 h 181"/>
                  <a:gd name="T8" fmla="*/ 159 w 215"/>
                  <a:gd name="T9" fmla="*/ 56 h 181"/>
                  <a:gd name="T10" fmla="*/ 141 w 215"/>
                  <a:gd name="T11" fmla="*/ 73 h 181"/>
                  <a:gd name="T12" fmla="*/ 105 w 215"/>
                  <a:gd name="T13" fmla="*/ 104 h 181"/>
                  <a:gd name="T14" fmla="*/ 72 w 215"/>
                  <a:gd name="T15" fmla="*/ 131 h 181"/>
                  <a:gd name="T16" fmla="*/ 42 w 215"/>
                  <a:gd name="T17" fmla="*/ 152 h 181"/>
                  <a:gd name="T18" fmla="*/ 20 w 215"/>
                  <a:gd name="T19" fmla="*/ 168 h 181"/>
                  <a:gd name="T20" fmla="*/ 6 w 215"/>
                  <a:gd name="T21" fmla="*/ 178 h 181"/>
                  <a:gd name="T22" fmla="*/ 0 w 215"/>
                  <a:gd name="T23" fmla="*/ 181 h 181"/>
                  <a:gd name="T24" fmla="*/ 1 w 215"/>
                  <a:gd name="T25"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5" h="181">
                    <a:moveTo>
                      <a:pt x="1" y="174"/>
                    </a:moveTo>
                    <a:lnTo>
                      <a:pt x="215" y="0"/>
                    </a:lnTo>
                    <a:lnTo>
                      <a:pt x="197" y="19"/>
                    </a:lnTo>
                    <a:lnTo>
                      <a:pt x="178" y="38"/>
                    </a:lnTo>
                    <a:lnTo>
                      <a:pt x="159" y="56"/>
                    </a:lnTo>
                    <a:lnTo>
                      <a:pt x="141" y="73"/>
                    </a:lnTo>
                    <a:lnTo>
                      <a:pt x="105" y="104"/>
                    </a:lnTo>
                    <a:lnTo>
                      <a:pt x="72" y="131"/>
                    </a:lnTo>
                    <a:lnTo>
                      <a:pt x="42" y="152"/>
                    </a:lnTo>
                    <a:lnTo>
                      <a:pt x="20" y="168"/>
                    </a:lnTo>
                    <a:lnTo>
                      <a:pt x="6" y="178"/>
                    </a:lnTo>
                    <a:lnTo>
                      <a:pt x="0" y="181"/>
                    </a:lnTo>
                    <a:lnTo>
                      <a:pt x="1" y="174"/>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28"/>
              <p:cNvSpPr/>
              <p:nvPr/>
            </p:nvSpPr>
            <p:spPr bwMode="auto">
              <a:xfrm>
                <a:off x="1459" y="2717"/>
                <a:ext cx="11" cy="10"/>
              </a:xfrm>
              <a:custGeom>
                <a:avLst/>
                <a:gdLst>
                  <a:gd name="T0" fmla="*/ 0 w 80"/>
                  <a:gd name="T1" fmla="*/ 65 h 65"/>
                  <a:gd name="T2" fmla="*/ 80 w 80"/>
                  <a:gd name="T3" fmla="*/ 0 h 65"/>
                  <a:gd name="T4" fmla="*/ 58 w 80"/>
                  <a:gd name="T5" fmla="*/ 18 h 65"/>
                  <a:gd name="T6" fmla="*/ 38 w 80"/>
                  <a:gd name="T7" fmla="*/ 36 h 65"/>
                  <a:gd name="T8" fmla="*/ 18 w 80"/>
                  <a:gd name="T9" fmla="*/ 51 h 65"/>
                  <a:gd name="T10" fmla="*/ 0 w 80"/>
                  <a:gd name="T11" fmla="*/ 65 h 65"/>
                </a:gdLst>
                <a:ahLst/>
                <a:cxnLst>
                  <a:cxn ang="0">
                    <a:pos x="T0" y="T1"/>
                  </a:cxn>
                  <a:cxn ang="0">
                    <a:pos x="T2" y="T3"/>
                  </a:cxn>
                  <a:cxn ang="0">
                    <a:pos x="T4" y="T5"/>
                  </a:cxn>
                  <a:cxn ang="0">
                    <a:pos x="T6" y="T7"/>
                  </a:cxn>
                  <a:cxn ang="0">
                    <a:pos x="T8" y="T9"/>
                  </a:cxn>
                  <a:cxn ang="0">
                    <a:pos x="T10" y="T11"/>
                  </a:cxn>
                </a:cxnLst>
                <a:rect l="0" t="0" r="r" b="b"/>
                <a:pathLst>
                  <a:path w="80" h="65">
                    <a:moveTo>
                      <a:pt x="0" y="65"/>
                    </a:moveTo>
                    <a:lnTo>
                      <a:pt x="80" y="0"/>
                    </a:lnTo>
                    <a:lnTo>
                      <a:pt x="58" y="18"/>
                    </a:lnTo>
                    <a:lnTo>
                      <a:pt x="38" y="36"/>
                    </a:lnTo>
                    <a:lnTo>
                      <a:pt x="18" y="51"/>
                    </a:lnTo>
                    <a:lnTo>
                      <a:pt x="0" y="65"/>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29"/>
              <p:cNvSpPr/>
              <p:nvPr/>
            </p:nvSpPr>
            <p:spPr bwMode="auto">
              <a:xfrm>
                <a:off x="1505" y="2760"/>
                <a:ext cx="5" cy="5"/>
              </a:xfrm>
              <a:custGeom>
                <a:avLst/>
                <a:gdLst>
                  <a:gd name="T0" fmla="*/ 38 w 38"/>
                  <a:gd name="T1" fmla="*/ 0 h 31"/>
                  <a:gd name="T2" fmla="*/ 0 w 38"/>
                  <a:gd name="T3" fmla="*/ 31 h 31"/>
                  <a:gd name="T4" fmla="*/ 3 w 38"/>
                  <a:gd name="T5" fmla="*/ 24 h 31"/>
                  <a:gd name="T6" fmla="*/ 5 w 38"/>
                  <a:gd name="T7" fmla="*/ 17 h 31"/>
                  <a:gd name="T8" fmla="*/ 9 w 38"/>
                  <a:gd name="T9" fmla="*/ 11 h 31"/>
                  <a:gd name="T10" fmla="*/ 14 w 38"/>
                  <a:gd name="T11" fmla="*/ 8 h 31"/>
                  <a:gd name="T12" fmla="*/ 19 w 38"/>
                  <a:gd name="T13" fmla="*/ 5 h 31"/>
                  <a:gd name="T14" fmla="*/ 25 w 38"/>
                  <a:gd name="T15" fmla="*/ 2 h 31"/>
                  <a:gd name="T16" fmla="*/ 32 w 38"/>
                  <a:gd name="T17" fmla="*/ 0 h 31"/>
                  <a:gd name="T18" fmla="*/ 38 w 3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1">
                    <a:moveTo>
                      <a:pt x="38" y="0"/>
                    </a:moveTo>
                    <a:lnTo>
                      <a:pt x="0" y="31"/>
                    </a:lnTo>
                    <a:lnTo>
                      <a:pt x="3" y="24"/>
                    </a:lnTo>
                    <a:lnTo>
                      <a:pt x="5" y="17"/>
                    </a:lnTo>
                    <a:lnTo>
                      <a:pt x="9" y="11"/>
                    </a:lnTo>
                    <a:lnTo>
                      <a:pt x="14" y="8"/>
                    </a:lnTo>
                    <a:lnTo>
                      <a:pt x="19" y="5"/>
                    </a:lnTo>
                    <a:lnTo>
                      <a:pt x="25" y="2"/>
                    </a:lnTo>
                    <a:lnTo>
                      <a:pt x="32" y="0"/>
                    </a:lnTo>
                    <a:lnTo>
                      <a:pt x="38"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30"/>
              <p:cNvSpPr/>
              <p:nvPr/>
            </p:nvSpPr>
            <p:spPr bwMode="auto">
              <a:xfrm>
                <a:off x="1504" y="2760"/>
                <a:ext cx="9" cy="7"/>
              </a:xfrm>
              <a:custGeom>
                <a:avLst/>
                <a:gdLst>
                  <a:gd name="T0" fmla="*/ 58 w 58"/>
                  <a:gd name="T1" fmla="*/ 0 h 48"/>
                  <a:gd name="T2" fmla="*/ 0 w 58"/>
                  <a:gd name="T3" fmla="*/ 48 h 48"/>
                  <a:gd name="T4" fmla="*/ 3 w 58"/>
                  <a:gd name="T5" fmla="*/ 32 h 48"/>
                  <a:gd name="T6" fmla="*/ 6 w 58"/>
                  <a:gd name="T7" fmla="*/ 22 h 48"/>
                  <a:gd name="T8" fmla="*/ 10 w 58"/>
                  <a:gd name="T9" fmla="*/ 15 h 48"/>
                  <a:gd name="T10" fmla="*/ 16 w 58"/>
                  <a:gd name="T11" fmla="*/ 9 h 48"/>
                  <a:gd name="T12" fmla="*/ 22 w 58"/>
                  <a:gd name="T13" fmla="*/ 6 h 48"/>
                  <a:gd name="T14" fmla="*/ 29 w 58"/>
                  <a:gd name="T15" fmla="*/ 2 h 48"/>
                  <a:gd name="T16" fmla="*/ 38 w 58"/>
                  <a:gd name="T17" fmla="*/ 1 h 48"/>
                  <a:gd name="T18" fmla="*/ 48 w 58"/>
                  <a:gd name="T19" fmla="*/ 0 h 48"/>
                  <a:gd name="T20" fmla="*/ 58 w 58"/>
                  <a:gd name="T21" fmla="*/ 0 h 48"/>
                  <a:gd name="T22" fmla="*/ 58 w 58"/>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8">
                    <a:moveTo>
                      <a:pt x="58" y="0"/>
                    </a:moveTo>
                    <a:lnTo>
                      <a:pt x="0" y="48"/>
                    </a:lnTo>
                    <a:lnTo>
                      <a:pt x="3" y="32"/>
                    </a:lnTo>
                    <a:lnTo>
                      <a:pt x="6" y="22"/>
                    </a:lnTo>
                    <a:lnTo>
                      <a:pt x="10" y="15"/>
                    </a:lnTo>
                    <a:lnTo>
                      <a:pt x="16" y="9"/>
                    </a:lnTo>
                    <a:lnTo>
                      <a:pt x="22" y="6"/>
                    </a:lnTo>
                    <a:lnTo>
                      <a:pt x="29" y="2"/>
                    </a:lnTo>
                    <a:lnTo>
                      <a:pt x="38" y="1"/>
                    </a:lnTo>
                    <a:lnTo>
                      <a:pt x="48" y="0"/>
                    </a:lnTo>
                    <a:lnTo>
                      <a:pt x="58" y="0"/>
                    </a:lnTo>
                    <a:lnTo>
                      <a:pt x="58" y="0"/>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31"/>
              <p:cNvSpPr/>
              <p:nvPr/>
            </p:nvSpPr>
            <p:spPr bwMode="auto">
              <a:xfrm>
                <a:off x="1504" y="2760"/>
                <a:ext cx="11" cy="9"/>
              </a:xfrm>
              <a:custGeom>
                <a:avLst/>
                <a:gdLst>
                  <a:gd name="T0" fmla="*/ 6 w 77"/>
                  <a:gd name="T1" fmla="*/ 32 h 64"/>
                  <a:gd name="T2" fmla="*/ 44 w 77"/>
                  <a:gd name="T3" fmla="*/ 1 h 64"/>
                  <a:gd name="T4" fmla="*/ 52 w 77"/>
                  <a:gd name="T5" fmla="*/ 0 h 64"/>
                  <a:gd name="T6" fmla="*/ 61 w 77"/>
                  <a:gd name="T7" fmla="*/ 0 h 64"/>
                  <a:gd name="T8" fmla="*/ 77 w 77"/>
                  <a:gd name="T9" fmla="*/ 0 h 64"/>
                  <a:gd name="T10" fmla="*/ 0 w 77"/>
                  <a:gd name="T11" fmla="*/ 64 h 64"/>
                  <a:gd name="T12" fmla="*/ 6 w 77"/>
                  <a:gd name="T13" fmla="*/ 32 h 64"/>
                  <a:gd name="T14" fmla="*/ 6 w 77"/>
                  <a:gd name="T15" fmla="*/ 32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64">
                    <a:moveTo>
                      <a:pt x="6" y="32"/>
                    </a:moveTo>
                    <a:lnTo>
                      <a:pt x="44" y="1"/>
                    </a:lnTo>
                    <a:lnTo>
                      <a:pt x="52" y="0"/>
                    </a:lnTo>
                    <a:lnTo>
                      <a:pt x="61" y="0"/>
                    </a:lnTo>
                    <a:lnTo>
                      <a:pt x="77" y="0"/>
                    </a:lnTo>
                    <a:lnTo>
                      <a:pt x="0" y="64"/>
                    </a:lnTo>
                    <a:lnTo>
                      <a:pt x="6" y="32"/>
                    </a:lnTo>
                    <a:lnTo>
                      <a:pt x="6" y="32"/>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32"/>
              <p:cNvSpPr/>
              <p:nvPr/>
            </p:nvSpPr>
            <p:spPr bwMode="auto">
              <a:xfrm>
                <a:off x="1504" y="2760"/>
                <a:ext cx="13" cy="11"/>
              </a:xfrm>
              <a:custGeom>
                <a:avLst/>
                <a:gdLst>
                  <a:gd name="T0" fmla="*/ 6 w 97"/>
                  <a:gd name="T1" fmla="*/ 48 h 79"/>
                  <a:gd name="T2" fmla="*/ 64 w 97"/>
                  <a:gd name="T3" fmla="*/ 0 h 79"/>
                  <a:gd name="T4" fmla="*/ 97 w 97"/>
                  <a:gd name="T5" fmla="*/ 0 h 79"/>
                  <a:gd name="T6" fmla="*/ 0 w 97"/>
                  <a:gd name="T7" fmla="*/ 79 h 79"/>
                  <a:gd name="T8" fmla="*/ 6 w 97"/>
                  <a:gd name="T9" fmla="*/ 48 h 79"/>
                </a:gdLst>
                <a:ahLst/>
                <a:cxnLst>
                  <a:cxn ang="0">
                    <a:pos x="T0" y="T1"/>
                  </a:cxn>
                  <a:cxn ang="0">
                    <a:pos x="T2" y="T3"/>
                  </a:cxn>
                  <a:cxn ang="0">
                    <a:pos x="T4" y="T5"/>
                  </a:cxn>
                  <a:cxn ang="0">
                    <a:pos x="T6" y="T7"/>
                  </a:cxn>
                  <a:cxn ang="0">
                    <a:pos x="T8" y="T9"/>
                  </a:cxn>
                </a:cxnLst>
                <a:rect l="0" t="0" r="r" b="b"/>
                <a:pathLst>
                  <a:path w="97" h="79">
                    <a:moveTo>
                      <a:pt x="6" y="48"/>
                    </a:moveTo>
                    <a:lnTo>
                      <a:pt x="64" y="0"/>
                    </a:lnTo>
                    <a:lnTo>
                      <a:pt x="97" y="0"/>
                    </a:lnTo>
                    <a:lnTo>
                      <a:pt x="0" y="79"/>
                    </a:lnTo>
                    <a:lnTo>
                      <a:pt x="6" y="48"/>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33"/>
              <p:cNvSpPr/>
              <p:nvPr/>
            </p:nvSpPr>
            <p:spPr bwMode="auto">
              <a:xfrm>
                <a:off x="1503" y="2760"/>
                <a:ext cx="17" cy="14"/>
              </a:xfrm>
              <a:custGeom>
                <a:avLst/>
                <a:gdLst>
                  <a:gd name="T0" fmla="*/ 6 w 115"/>
                  <a:gd name="T1" fmla="*/ 64 h 94"/>
                  <a:gd name="T2" fmla="*/ 83 w 115"/>
                  <a:gd name="T3" fmla="*/ 0 h 94"/>
                  <a:gd name="T4" fmla="*/ 115 w 115"/>
                  <a:gd name="T5" fmla="*/ 0 h 94"/>
                  <a:gd name="T6" fmla="*/ 0 w 115"/>
                  <a:gd name="T7" fmla="*/ 94 h 94"/>
                  <a:gd name="T8" fmla="*/ 6 w 115"/>
                  <a:gd name="T9" fmla="*/ 64 h 94"/>
                </a:gdLst>
                <a:ahLst/>
                <a:cxnLst>
                  <a:cxn ang="0">
                    <a:pos x="T0" y="T1"/>
                  </a:cxn>
                  <a:cxn ang="0">
                    <a:pos x="T2" y="T3"/>
                  </a:cxn>
                  <a:cxn ang="0">
                    <a:pos x="T4" y="T5"/>
                  </a:cxn>
                  <a:cxn ang="0">
                    <a:pos x="T6" y="T7"/>
                  </a:cxn>
                  <a:cxn ang="0">
                    <a:pos x="T8" y="T9"/>
                  </a:cxn>
                </a:cxnLst>
                <a:rect l="0" t="0" r="r" b="b"/>
                <a:pathLst>
                  <a:path w="115" h="94">
                    <a:moveTo>
                      <a:pt x="6" y="64"/>
                    </a:moveTo>
                    <a:lnTo>
                      <a:pt x="83" y="0"/>
                    </a:lnTo>
                    <a:lnTo>
                      <a:pt x="115" y="0"/>
                    </a:lnTo>
                    <a:lnTo>
                      <a:pt x="0" y="94"/>
                    </a:lnTo>
                    <a:lnTo>
                      <a:pt x="6" y="6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34"/>
              <p:cNvSpPr/>
              <p:nvPr/>
            </p:nvSpPr>
            <p:spPr bwMode="auto">
              <a:xfrm>
                <a:off x="1503" y="2760"/>
                <a:ext cx="19" cy="16"/>
              </a:xfrm>
              <a:custGeom>
                <a:avLst/>
                <a:gdLst>
                  <a:gd name="T0" fmla="*/ 6 w 134"/>
                  <a:gd name="T1" fmla="*/ 79 h 110"/>
                  <a:gd name="T2" fmla="*/ 103 w 134"/>
                  <a:gd name="T3" fmla="*/ 0 h 110"/>
                  <a:gd name="T4" fmla="*/ 134 w 134"/>
                  <a:gd name="T5" fmla="*/ 0 h 110"/>
                  <a:gd name="T6" fmla="*/ 0 w 134"/>
                  <a:gd name="T7" fmla="*/ 110 h 110"/>
                  <a:gd name="T8" fmla="*/ 6 w 134"/>
                  <a:gd name="T9" fmla="*/ 79 h 110"/>
                </a:gdLst>
                <a:ahLst/>
                <a:cxnLst>
                  <a:cxn ang="0">
                    <a:pos x="T0" y="T1"/>
                  </a:cxn>
                  <a:cxn ang="0">
                    <a:pos x="T2" y="T3"/>
                  </a:cxn>
                  <a:cxn ang="0">
                    <a:pos x="T4" y="T5"/>
                  </a:cxn>
                  <a:cxn ang="0">
                    <a:pos x="T6" y="T7"/>
                  </a:cxn>
                  <a:cxn ang="0">
                    <a:pos x="T8" y="T9"/>
                  </a:cxn>
                </a:cxnLst>
                <a:rect l="0" t="0" r="r" b="b"/>
                <a:pathLst>
                  <a:path w="134" h="110">
                    <a:moveTo>
                      <a:pt x="6" y="79"/>
                    </a:moveTo>
                    <a:lnTo>
                      <a:pt x="103" y="0"/>
                    </a:lnTo>
                    <a:lnTo>
                      <a:pt x="134" y="0"/>
                    </a:lnTo>
                    <a:lnTo>
                      <a:pt x="0" y="110"/>
                    </a:lnTo>
                    <a:lnTo>
                      <a:pt x="6" y="79"/>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35"/>
              <p:cNvSpPr/>
              <p:nvPr/>
            </p:nvSpPr>
            <p:spPr bwMode="auto">
              <a:xfrm>
                <a:off x="1502" y="2760"/>
                <a:ext cx="22" cy="18"/>
              </a:xfrm>
              <a:custGeom>
                <a:avLst/>
                <a:gdLst>
                  <a:gd name="T0" fmla="*/ 5 w 152"/>
                  <a:gd name="T1" fmla="*/ 94 h 125"/>
                  <a:gd name="T2" fmla="*/ 120 w 152"/>
                  <a:gd name="T3" fmla="*/ 0 h 125"/>
                  <a:gd name="T4" fmla="*/ 152 w 152"/>
                  <a:gd name="T5" fmla="*/ 0 h 125"/>
                  <a:gd name="T6" fmla="*/ 0 w 152"/>
                  <a:gd name="T7" fmla="*/ 125 h 125"/>
                  <a:gd name="T8" fmla="*/ 5 w 152"/>
                  <a:gd name="T9" fmla="*/ 94 h 125"/>
                </a:gdLst>
                <a:ahLst/>
                <a:cxnLst>
                  <a:cxn ang="0">
                    <a:pos x="T0" y="T1"/>
                  </a:cxn>
                  <a:cxn ang="0">
                    <a:pos x="T2" y="T3"/>
                  </a:cxn>
                  <a:cxn ang="0">
                    <a:pos x="T4" y="T5"/>
                  </a:cxn>
                  <a:cxn ang="0">
                    <a:pos x="T6" y="T7"/>
                  </a:cxn>
                  <a:cxn ang="0">
                    <a:pos x="T8" y="T9"/>
                  </a:cxn>
                </a:cxnLst>
                <a:rect l="0" t="0" r="r" b="b"/>
                <a:pathLst>
                  <a:path w="152" h="125">
                    <a:moveTo>
                      <a:pt x="5" y="94"/>
                    </a:moveTo>
                    <a:lnTo>
                      <a:pt x="120" y="0"/>
                    </a:lnTo>
                    <a:lnTo>
                      <a:pt x="152" y="0"/>
                    </a:lnTo>
                    <a:lnTo>
                      <a:pt x="0" y="125"/>
                    </a:lnTo>
                    <a:lnTo>
                      <a:pt x="5" y="94"/>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6"/>
              <p:cNvSpPr/>
              <p:nvPr/>
            </p:nvSpPr>
            <p:spPr bwMode="auto">
              <a:xfrm>
                <a:off x="1502" y="2760"/>
                <a:ext cx="24" cy="20"/>
              </a:xfrm>
              <a:custGeom>
                <a:avLst/>
                <a:gdLst>
                  <a:gd name="T0" fmla="*/ 6 w 171"/>
                  <a:gd name="T1" fmla="*/ 110 h 141"/>
                  <a:gd name="T2" fmla="*/ 140 w 171"/>
                  <a:gd name="T3" fmla="*/ 0 h 141"/>
                  <a:gd name="T4" fmla="*/ 171 w 171"/>
                  <a:gd name="T5" fmla="*/ 0 h 141"/>
                  <a:gd name="T6" fmla="*/ 0 w 171"/>
                  <a:gd name="T7" fmla="*/ 141 h 141"/>
                  <a:gd name="T8" fmla="*/ 6 w 171"/>
                  <a:gd name="T9" fmla="*/ 110 h 141"/>
                </a:gdLst>
                <a:ahLst/>
                <a:cxnLst>
                  <a:cxn ang="0">
                    <a:pos x="T0" y="T1"/>
                  </a:cxn>
                  <a:cxn ang="0">
                    <a:pos x="T2" y="T3"/>
                  </a:cxn>
                  <a:cxn ang="0">
                    <a:pos x="T4" y="T5"/>
                  </a:cxn>
                  <a:cxn ang="0">
                    <a:pos x="T6" y="T7"/>
                  </a:cxn>
                  <a:cxn ang="0">
                    <a:pos x="T8" y="T9"/>
                  </a:cxn>
                </a:cxnLst>
                <a:rect l="0" t="0" r="r" b="b"/>
                <a:pathLst>
                  <a:path w="171" h="141">
                    <a:moveTo>
                      <a:pt x="6" y="110"/>
                    </a:moveTo>
                    <a:lnTo>
                      <a:pt x="140" y="0"/>
                    </a:lnTo>
                    <a:lnTo>
                      <a:pt x="171" y="0"/>
                    </a:lnTo>
                    <a:lnTo>
                      <a:pt x="0" y="141"/>
                    </a:lnTo>
                    <a:lnTo>
                      <a:pt x="6" y="110"/>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37"/>
              <p:cNvSpPr/>
              <p:nvPr/>
            </p:nvSpPr>
            <p:spPr bwMode="auto">
              <a:xfrm>
                <a:off x="1501" y="2760"/>
                <a:ext cx="28" cy="23"/>
              </a:xfrm>
              <a:custGeom>
                <a:avLst/>
                <a:gdLst>
                  <a:gd name="T0" fmla="*/ 7 w 191"/>
                  <a:gd name="T1" fmla="*/ 125 h 157"/>
                  <a:gd name="T2" fmla="*/ 159 w 191"/>
                  <a:gd name="T3" fmla="*/ 0 h 157"/>
                  <a:gd name="T4" fmla="*/ 191 w 191"/>
                  <a:gd name="T5" fmla="*/ 0 h 157"/>
                  <a:gd name="T6" fmla="*/ 0 w 191"/>
                  <a:gd name="T7" fmla="*/ 157 h 157"/>
                  <a:gd name="T8" fmla="*/ 7 w 191"/>
                  <a:gd name="T9" fmla="*/ 125 h 157"/>
                </a:gdLst>
                <a:ahLst/>
                <a:cxnLst>
                  <a:cxn ang="0">
                    <a:pos x="T0" y="T1"/>
                  </a:cxn>
                  <a:cxn ang="0">
                    <a:pos x="T2" y="T3"/>
                  </a:cxn>
                  <a:cxn ang="0">
                    <a:pos x="T4" y="T5"/>
                  </a:cxn>
                  <a:cxn ang="0">
                    <a:pos x="T6" y="T7"/>
                  </a:cxn>
                  <a:cxn ang="0">
                    <a:pos x="T8" y="T9"/>
                  </a:cxn>
                </a:cxnLst>
                <a:rect l="0" t="0" r="r" b="b"/>
                <a:pathLst>
                  <a:path w="191" h="157">
                    <a:moveTo>
                      <a:pt x="7" y="125"/>
                    </a:moveTo>
                    <a:lnTo>
                      <a:pt x="159" y="0"/>
                    </a:lnTo>
                    <a:lnTo>
                      <a:pt x="191" y="0"/>
                    </a:lnTo>
                    <a:lnTo>
                      <a:pt x="0" y="157"/>
                    </a:lnTo>
                    <a:lnTo>
                      <a:pt x="7" y="125"/>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38"/>
              <p:cNvSpPr/>
              <p:nvPr/>
            </p:nvSpPr>
            <p:spPr bwMode="auto">
              <a:xfrm>
                <a:off x="1501" y="2760"/>
                <a:ext cx="30" cy="25"/>
              </a:xfrm>
              <a:custGeom>
                <a:avLst/>
                <a:gdLst>
                  <a:gd name="T0" fmla="*/ 5 w 209"/>
                  <a:gd name="T1" fmla="*/ 141 h 172"/>
                  <a:gd name="T2" fmla="*/ 176 w 209"/>
                  <a:gd name="T3" fmla="*/ 0 h 172"/>
                  <a:gd name="T4" fmla="*/ 209 w 209"/>
                  <a:gd name="T5" fmla="*/ 0 h 172"/>
                  <a:gd name="T6" fmla="*/ 0 w 209"/>
                  <a:gd name="T7" fmla="*/ 172 h 172"/>
                  <a:gd name="T8" fmla="*/ 5 w 209"/>
                  <a:gd name="T9" fmla="*/ 141 h 172"/>
                </a:gdLst>
                <a:ahLst/>
                <a:cxnLst>
                  <a:cxn ang="0">
                    <a:pos x="T0" y="T1"/>
                  </a:cxn>
                  <a:cxn ang="0">
                    <a:pos x="T2" y="T3"/>
                  </a:cxn>
                  <a:cxn ang="0">
                    <a:pos x="T4" y="T5"/>
                  </a:cxn>
                  <a:cxn ang="0">
                    <a:pos x="T6" y="T7"/>
                  </a:cxn>
                  <a:cxn ang="0">
                    <a:pos x="T8" y="T9"/>
                  </a:cxn>
                </a:cxnLst>
                <a:rect l="0" t="0" r="r" b="b"/>
                <a:pathLst>
                  <a:path w="209" h="172">
                    <a:moveTo>
                      <a:pt x="5" y="141"/>
                    </a:moveTo>
                    <a:lnTo>
                      <a:pt x="176" y="0"/>
                    </a:lnTo>
                    <a:lnTo>
                      <a:pt x="209" y="0"/>
                    </a:lnTo>
                    <a:lnTo>
                      <a:pt x="0" y="172"/>
                    </a:lnTo>
                    <a:lnTo>
                      <a:pt x="5"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39"/>
              <p:cNvSpPr/>
              <p:nvPr/>
            </p:nvSpPr>
            <p:spPr bwMode="auto">
              <a:xfrm>
                <a:off x="1501" y="2760"/>
                <a:ext cx="32" cy="27"/>
              </a:xfrm>
              <a:custGeom>
                <a:avLst/>
                <a:gdLst>
                  <a:gd name="T0" fmla="*/ 6 w 229"/>
                  <a:gd name="T1" fmla="*/ 157 h 188"/>
                  <a:gd name="T2" fmla="*/ 197 w 229"/>
                  <a:gd name="T3" fmla="*/ 0 h 188"/>
                  <a:gd name="T4" fmla="*/ 229 w 229"/>
                  <a:gd name="T5" fmla="*/ 0 h 188"/>
                  <a:gd name="T6" fmla="*/ 0 w 229"/>
                  <a:gd name="T7" fmla="*/ 188 h 188"/>
                  <a:gd name="T8" fmla="*/ 6 w 229"/>
                  <a:gd name="T9" fmla="*/ 157 h 188"/>
                </a:gdLst>
                <a:ahLst/>
                <a:cxnLst>
                  <a:cxn ang="0">
                    <a:pos x="T0" y="T1"/>
                  </a:cxn>
                  <a:cxn ang="0">
                    <a:pos x="T2" y="T3"/>
                  </a:cxn>
                  <a:cxn ang="0">
                    <a:pos x="T4" y="T5"/>
                  </a:cxn>
                  <a:cxn ang="0">
                    <a:pos x="T6" y="T7"/>
                  </a:cxn>
                  <a:cxn ang="0">
                    <a:pos x="T8" y="T9"/>
                  </a:cxn>
                </a:cxnLst>
                <a:rect l="0" t="0" r="r" b="b"/>
                <a:pathLst>
                  <a:path w="229" h="188">
                    <a:moveTo>
                      <a:pt x="6" y="157"/>
                    </a:moveTo>
                    <a:lnTo>
                      <a:pt x="197" y="0"/>
                    </a:lnTo>
                    <a:lnTo>
                      <a:pt x="229" y="0"/>
                    </a:lnTo>
                    <a:lnTo>
                      <a:pt x="0" y="188"/>
                    </a:lnTo>
                    <a:lnTo>
                      <a:pt x="6" y="157"/>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40"/>
              <p:cNvSpPr/>
              <p:nvPr/>
            </p:nvSpPr>
            <p:spPr bwMode="auto">
              <a:xfrm>
                <a:off x="1500" y="2760"/>
                <a:ext cx="35" cy="29"/>
              </a:xfrm>
              <a:custGeom>
                <a:avLst/>
                <a:gdLst>
                  <a:gd name="T0" fmla="*/ 7 w 247"/>
                  <a:gd name="T1" fmla="*/ 172 h 203"/>
                  <a:gd name="T2" fmla="*/ 216 w 247"/>
                  <a:gd name="T3" fmla="*/ 0 h 203"/>
                  <a:gd name="T4" fmla="*/ 247 w 247"/>
                  <a:gd name="T5" fmla="*/ 0 h 203"/>
                  <a:gd name="T6" fmla="*/ 0 w 247"/>
                  <a:gd name="T7" fmla="*/ 203 h 203"/>
                  <a:gd name="T8" fmla="*/ 7 w 247"/>
                  <a:gd name="T9" fmla="*/ 172 h 203"/>
                </a:gdLst>
                <a:ahLst/>
                <a:cxnLst>
                  <a:cxn ang="0">
                    <a:pos x="T0" y="T1"/>
                  </a:cxn>
                  <a:cxn ang="0">
                    <a:pos x="T2" y="T3"/>
                  </a:cxn>
                  <a:cxn ang="0">
                    <a:pos x="T4" y="T5"/>
                  </a:cxn>
                  <a:cxn ang="0">
                    <a:pos x="T6" y="T7"/>
                  </a:cxn>
                  <a:cxn ang="0">
                    <a:pos x="T8" y="T9"/>
                  </a:cxn>
                </a:cxnLst>
                <a:rect l="0" t="0" r="r" b="b"/>
                <a:pathLst>
                  <a:path w="247" h="203">
                    <a:moveTo>
                      <a:pt x="7" y="172"/>
                    </a:moveTo>
                    <a:lnTo>
                      <a:pt x="216" y="0"/>
                    </a:lnTo>
                    <a:lnTo>
                      <a:pt x="247" y="0"/>
                    </a:lnTo>
                    <a:lnTo>
                      <a:pt x="0" y="203"/>
                    </a:lnTo>
                    <a:lnTo>
                      <a:pt x="7" y="172"/>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41"/>
              <p:cNvSpPr/>
              <p:nvPr/>
            </p:nvSpPr>
            <p:spPr bwMode="auto">
              <a:xfrm>
                <a:off x="1500" y="2760"/>
                <a:ext cx="38" cy="31"/>
              </a:xfrm>
              <a:custGeom>
                <a:avLst/>
                <a:gdLst>
                  <a:gd name="T0" fmla="*/ 5 w 265"/>
                  <a:gd name="T1" fmla="*/ 188 h 218"/>
                  <a:gd name="T2" fmla="*/ 234 w 265"/>
                  <a:gd name="T3" fmla="*/ 0 h 218"/>
                  <a:gd name="T4" fmla="*/ 265 w 265"/>
                  <a:gd name="T5" fmla="*/ 0 h 218"/>
                  <a:gd name="T6" fmla="*/ 0 w 265"/>
                  <a:gd name="T7" fmla="*/ 218 h 218"/>
                  <a:gd name="T8" fmla="*/ 5 w 265"/>
                  <a:gd name="T9" fmla="*/ 188 h 218"/>
                </a:gdLst>
                <a:ahLst/>
                <a:cxnLst>
                  <a:cxn ang="0">
                    <a:pos x="T0" y="T1"/>
                  </a:cxn>
                  <a:cxn ang="0">
                    <a:pos x="T2" y="T3"/>
                  </a:cxn>
                  <a:cxn ang="0">
                    <a:pos x="T4" y="T5"/>
                  </a:cxn>
                  <a:cxn ang="0">
                    <a:pos x="T6" y="T7"/>
                  </a:cxn>
                  <a:cxn ang="0">
                    <a:pos x="T8" y="T9"/>
                  </a:cxn>
                </a:cxnLst>
                <a:rect l="0" t="0" r="r" b="b"/>
                <a:pathLst>
                  <a:path w="265" h="218">
                    <a:moveTo>
                      <a:pt x="5" y="188"/>
                    </a:moveTo>
                    <a:lnTo>
                      <a:pt x="234" y="0"/>
                    </a:lnTo>
                    <a:lnTo>
                      <a:pt x="265" y="0"/>
                    </a:lnTo>
                    <a:lnTo>
                      <a:pt x="0" y="218"/>
                    </a:lnTo>
                    <a:lnTo>
                      <a:pt x="5" y="188"/>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42"/>
              <p:cNvSpPr/>
              <p:nvPr/>
            </p:nvSpPr>
            <p:spPr bwMode="auto">
              <a:xfrm>
                <a:off x="1499" y="2760"/>
                <a:ext cx="41" cy="34"/>
              </a:xfrm>
              <a:custGeom>
                <a:avLst/>
                <a:gdLst>
                  <a:gd name="T0" fmla="*/ 6 w 286"/>
                  <a:gd name="T1" fmla="*/ 203 h 234"/>
                  <a:gd name="T2" fmla="*/ 253 w 286"/>
                  <a:gd name="T3" fmla="*/ 0 h 234"/>
                  <a:gd name="T4" fmla="*/ 286 w 286"/>
                  <a:gd name="T5" fmla="*/ 0 h 234"/>
                  <a:gd name="T6" fmla="*/ 0 w 286"/>
                  <a:gd name="T7" fmla="*/ 234 h 234"/>
                  <a:gd name="T8" fmla="*/ 6 w 286"/>
                  <a:gd name="T9" fmla="*/ 203 h 234"/>
                </a:gdLst>
                <a:ahLst/>
                <a:cxnLst>
                  <a:cxn ang="0">
                    <a:pos x="T0" y="T1"/>
                  </a:cxn>
                  <a:cxn ang="0">
                    <a:pos x="T2" y="T3"/>
                  </a:cxn>
                  <a:cxn ang="0">
                    <a:pos x="T4" y="T5"/>
                  </a:cxn>
                  <a:cxn ang="0">
                    <a:pos x="T6" y="T7"/>
                  </a:cxn>
                  <a:cxn ang="0">
                    <a:pos x="T8" y="T9"/>
                  </a:cxn>
                </a:cxnLst>
                <a:rect l="0" t="0" r="r" b="b"/>
                <a:pathLst>
                  <a:path w="286" h="234">
                    <a:moveTo>
                      <a:pt x="6" y="203"/>
                    </a:moveTo>
                    <a:lnTo>
                      <a:pt x="253" y="0"/>
                    </a:lnTo>
                    <a:lnTo>
                      <a:pt x="286" y="0"/>
                    </a:lnTo>
                    <a:lnTo>
                      <a:pt x="0" y="234"/>
                    </a:lnTo>
                    <a:lnTo>
                      <a:pt x="6" y="203"/>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43"/>
              <p:cNvSpPr/>
              <p:nvPr/>
            </p:nvSpPr>
            <p:spPr bwMode="auto">
              <a:xfrm>
                <a:off x="1499" y="2760"/>
                <a:ext cx="42" cy="36"/>
              </a:xfrm>
              <a:custGeom>
                <a:avLst/>
                <a:gdLst>
                  <a:gd name="T0" fmla="*/ 7 w 294"/>
                  <a:gd name="T1" fmla="*/ 218 h 250"/>
                  <a:gd name="T2" fmla="*/ 272 w 294"/>
                  <a:gd name="T3" fmla="*/ 0 h 250"/>
                  <a:gd name="T4" fmla="*/ 294 w 294"/>
                  <a:gd name="T5" fmla="*/ 0 h 250"/>
                  <a:gd name="T6" fmla="*/ 291 w 294"/>
                  <a:gd name="T7" fmla="*/ 7 h 250"/>
                  <a:gd name="T8" fmla="*/ 286 w 294"/>
                  <a:gd name="T9" fmla="*/ 15 h 250"/>
                  <a:gd name="T10" fmla="*/ 0 w 294"/>
                  <a:gd name="T11" fmla="*/ 250 h 250"/>
                  <a:gd name="T12" fmla="*/ 7 w 294"/>
                  <a:gd name="T13" fmla="*/ 218 h 250"/>
                </a:gdLst>
                <a:ahLst/>
                <a:cxnLst>
                  <a:cxn ang="0">
                    <a:pos x="T0" y="T1"/>
                  </a:cxn>
                  <a:cxn ang="0">
                    <a:pos x="T2" y="T3"/>
                  </a:cxn>
                  <a:cxn ang="0">
                    <a:pos x="T4" y="T5"/>
                  </a:cxn>
                  <a:cxn ang="0">
                    <a:pos x="T6" y="T7"/>
                  </a:cxn>
                  <a:cxn ang="0">
                    <a:pos x="T8" y="T9"/>
                  </a:cxn>
                  <a:cxn ang="0">
                    <a:pos x="T10" y="T11"/>
                  </a:cxn>
                  <a:cxn ang="0">
                    <a:pos x="T12" y="T13"/>
                  </a:cxn>
                </a:cxnLst>
                <a:rect l="0" t="0" r="r" b="b"/>
                <a:pathLst>
                  <a:path w="294" h="250">
                    <a:moveTo>
                      <a:pt x="7" y="218"/>
                    </a:moveTo>
                    <a:lnTo>
                      <a:pt x="272" y="0"/>
                    </a:lnTo>
                    <a:lnTo>
                      <a:pt x="294" y="0"/>
                    </a:lnTo>
                    <a:lnTo>
                      <a:pt x="291" y="7"/>
                    </a:lnTo>
                    <a:lnTo>
                      <a:pt x="286" y="15"/>
                    </a:lnTo>
                    <a:lnTo>
                      <a:pt x="0" y="250"/>
                    </a:lnTo>
                    <a:lnTo>
                      <a:pt x="7" y="218"/>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44"/>
              <p:cNvSpPr/>
              <p:nvPr/>
            </p:nvSpPr>
            <p:spPr bwMode="auto">
              <a:xfrm>
                <a:off x="1498" y="2760"/>
                <a:ext cx="43" cy="38"/>
              </a:xfrm>
              <a:custGeom>
                <a:avLst/>
                <a:gdLst>
                  <a:gd name="T0" fmla="*/ 6 w 297"/>
                  <a:gd name="T1" fmla="*/ 234 h 265"/>
                  <a:gd name="T2" fmla="*/ 292 w 297"/>
                  <a:gd name="T3" fmla="*/ 0 h 265"/>
                  <a:gd name="T4" fmla="*/ 297 w 297"/>
                  <a:gd name="T5" fmla="*/ 0 h 265"/>
                  <a:gd name="T6" fmla="*/ 292 w 297"/>
                  <a:gd name="T7" fmla="*/ 10 h 265"/>
                  <a:gd name="T8" fmla="*/ 287 w 297"/>
                  <a:gd name="T9" fmla="*/ 19 h 265"/>
                  <a:gd name="T10" fmla="*/ 282 w 297"/>
                  <a:gd name="T11" fmla="*/ 29 h 265"/>
                  <a:gd name="T12" fmla="*/ 276 w 297"/>
                  <a:gd name="T13" fmla="*/ 38 h 265"/>
                  <a:gd name="T14" fmla="*/ 0 w 297"/>
                  <a:gd name="T15" fmla="*/ 265 h 265"/>
                  <a:gd name="T16" fmla="*/ 6 w 297"/>
                  <a:gd name="T17" fmla="*/ 23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265">
                    <a:moveTo>
                      <a:pt x="6" y="234"/>
                    </a:moveTo>
                    <a:lnTo>
                      <a:pt x="292" y="0"/>
                    </a:lnTo>
                    <a:lnTo>
                      <a:pt x="297" y="0"/>
                    </a:lnTo>
                    <a:lnTo>
                      <a:pt x="292" y="10"/>
                    </a:lnTo>
                    <a:lnTo>
                      <a:pt x="287" y="19"/>
                    </a:lnTo>
                    <a:lnTo>
                      <a:pt x="282" y="29"/>
                    </a:lnTo>
                    <a:lnTo>
                      <a:pt x="276" y="38"/>
                    </a:lnTo>
                    <a:lnTo>
                      <a:pt x="0" y="265"/>
                    </a:lnTo>
                    <a:lnTo>
                      <a:pt x="6" y="234"/>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45"/>
              <p:cNvSpPr/>
              <p:nvPr/>
            </p:nvSpPr>
            <p:spPr bwMode="auto">
              <a:xfrm>
                <a:off x="1498" y="2762"/>
                <a:ext cx="42" cy="38"/>
              </a:xfrm>
              <a:custGeom>
                <a:avLst/>
                <a:gdLst>
                  <a:gd name="T0" fmla="*/ 6 w 292"/>
                  <a:gd name="T1" fmla="*/ 235 h 266"/>
                  <a:gd name="T2" fmla="*/ 292 w 292"/>
                  <a:gd name="T3" fmla="*/ 0 h 266"/>
                  <a:gd name="T4" fmla="*/ 286 w 292"/>
                  <a:gd name="T5" fmla="*/ 13 h 266"/>
                  <a:gd name="T6" fmla="*/ 278 w 292"/>
                  <a:gd name="T7" fmla="*/ 25 h 266"/>
                  <a:gd name="T8" fmla="*/ 270 w 292"/>
                  <a:gd name="T9" fmla="*/ 39 h 266"/>
                  <a:gd name="T10" fmla="*/ 261 w 292"/>
                  <a:gd name="T11" fmla="*/ 51 h 266"/>
                  <a:gd name="T12" fmla="*/ 0 w 292"/>
                  <a:gd name="T13" fmla="*/ 266 h 266"/>
                  <a:gd name="T14" fmla="*/ 6 w 292"/>
                  <a:gd name="T15" fmla="*/ 235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66">
                    <a:moveTo>
                      <a:pt x="6" y="235"/>
                    </a:moveTo>
                    <a:lnTo>
                      <a:pt x="292" y="0"/>
                    </a:lnTo>
                    <a:lnTo>
                      <a:pt x="286" y="13"/>
                    </a:lnTo>
                    <a:lnTo>
                      <a:pt x="278" y="25"/>
                    </a:lnTo>
                    <a:lnTo>
                      <a:pt x="270" y="39"/>
                    </a:lnTo>
                    <a:lnTo>
                      <a:pt x="261" y="51"/>
                    </a:lnTo>
                    <a:lnTo>
                      <a:pt x="0" y="266"/>
                    </a:lnTo>
                    <a:lnTo>
                      <a:pt x="6" y="235"/>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46"/>
              <p:cNvSpPr/>
              <p:nvPr/>
            </p:nvSpPr>
            <p:spPr bwMode="auto">
              <a:xfrm>
                <a:off x="1498" y="2766"/>
                <a:ext cx="40" cy="36"/>
              </a:xfrm>
              <a:custGeom>
                <a:avLst/>
                <a:gdLst>
                  <a:gd name="T0" fmla="*/ 6 w 282"/>
                  <a:gd name="T1" fmla="*/ 227 h 258"/>
                  <a:gd name="T2" fmla="*/ 282 w 282"/>
                  <a:gd name="T3" fmla="*/ 0 h 258"/>
                  <a:gd name="T4" fmla="*/ 272 w 282"/>
                  <a:gd name="T5" fmla="*/ 17 h 258"/>
                  <a:gd name="T6" fmla="*/ 262 w 282"/>
                  <a:gd name="T7" fmla="*/ 31 h 258"/>
                  <a:gd name="T8" fmla="*/ 251 w 282"/>
                  <a:gd name="T9" fmla="*/ 47 h 258"/>
                  <a:gd name="T10" fmla="*/ 238 w 282"/>
                  <a:gd name="T11" fmla="*/ 63 h 258"/>
                  <a:gd name="T12" fmla="*/ 0 w 282"/>
                  <a:gd name="T13" fmla="*/ 258 h 258"/>
                  <a:gd name="T14" fmla="*/ 6 w 282"/>
                  <a:gd name="T15" fmla="*/ 227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 h="258">
                    <a:moveTo>
                      <a:pt x="6" y="227"/>
                    </a:moveTo>
                    <a:lnTo>
                      <a:pt x="282" y="0"/>
                    </a:lnTo>
                    <a:lnTo>
                      <a:pt x="272" y="17"/>
                    </a:lnTo>
                    <a:lnTo>
                      <a:pt x="262" y="31"/>
                    </a:lnTo>
                    <a:lnTo>
                      <a:pt x="251" y="47"/>
                    </a:lnTo>
                    <a:lnTo>
                      <a:pt x="238" y="63"/>
                    </a:lnTo>
                    <a:lnTo>
                      <a:pt x="0" y="258"/>
                    </a:lnTo>
                    <a:lnTo>
                      <a:pt x="6" y="227"/>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47"/>
              <p:cNvSpPr/>
              <p:nvPr/>
            </p:nvSpPr>
            <p:spPr bwMode="auto">
              <a:xfrm>
                <a:off x="1497" y="2770"/>
                <a:ext cx="38" cy="35"/>
              </a:xfrm>
              <a:custGeom>
                <a:avLst/>
                <a:gdLst>
                  <a:gd name="T0" fmla="*/ 6 w 267"/>
                  <a:gd name="T1" fmla="*/ 215 h 245"/>
                  <a:gd name="T2" fmla="*/ 267 w 267"/>
                  <a:gd name="T3" fmla="*/ 0 h 245"/>
                  <a:gd name="T4" fmla="*/ 251 w 267"/>
                  <a:gd name="T5" fmla="*/ 21 h 245"/>
                  <a:gd name="T6" fmla="*/ 236 w 267"/>
                  <a:gd name="T7" fmla="*/ 41 h 245"/>
                  <a:gd name="T8" fmla="*/ 219 w 267"/>
                  <a:gd name="T9" fmla="*/ 62 h 245"/>
                  <a:gd name="T10" fmla="*/ 201 w 267"/>
                  <a:gd name="T11" fmla="*/ 81 h 245"/>
                  <a:gd name="T12" fmla="*/ 0 w 267"/>
                  <a:gd name="T13" fmla="*/ 245 h 245"/>
                  <a:gd name="T14" fmla="*/ 6 w 267"/>
                  <a:gd name="T15" fmla="*/ 21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245">
                    <a:moveTo>
                      <a:pt x="6" y="215"/>
                    </a:moveTo>
                    <a:lnTo>
                      <a:pt x="267" y="0"/>
                    </a:lnTo>
                    <a:lnTo>
                      <a:pt x="251" y="21"/>
                    </a:lnTo>
                    <a:lnTo>
                      <a:pt x="236" y="41"/>
                    </a:lnTo>
                    <a:lnTo>
                      <a:pt x="219" y="62"/>
                    </a:lnTo>
                    <a:lnTo>
                      <a:pt x="201" y="81"/>
                    </a:lnTo>
                    <a:lnTo>
                      <a:pt x="0" y="245"/>
                    </a:lnTo>
                    <a:lnTo>
                      <a:pt x="6" y="215"/>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48"/>
              <p:cNvSpPr/>
              <p:nvPr/>
            </p:nvSpPr>
            <p:spPr bwMode="auto">
              <a:xfrm>
                <a:off x="1497" y="2775"/>
                <a:ext cx="35" cy="30"/>
              </a:xfrm>
              <a:custGeom>
                <a:avLst/>
                <a:gdLst>
                  <a:gd name="T0" fmla="*/ 3 w 241"/>
                  <a:gd name="T1" fmla="*/ 195 h 214"/>
                  <a:gd name="T2" fmla="*/ 241 w 241"/>
                  <a:gd name="T3" fmla="*/ 0 h 214"/>
                  <a:gd name="T4" fmla="*/ 222 w 241"/>
                  <a:gd name="T5" fmla="*/ 22 h 214"/>
                  <a:gd name="T6" fmla="*/ 203 w 241"/>
                  <a:gd name="T7" fmla="*/ 43 h 214"/>
                  <a:gd name="T8" fmla="*/ 182 w 241"/>
                  <a:gd name="T9" fmla="*/ 65 h 214"/>
                  <a:gd name="T10" fmla="*/ 162 w 241"/>
                  <a:gd name="T11" fmla="*/ 85 h 214"/>
                  <a:gd name="T12" fmla="*/ 122 w 241"/>
                  <a:gd name="T13" fmla="*/ 121 h 214"/>
                  <a:gd name="T14" fmla="*/ 84 w 241"/>
                  <a:gd name="T15" fmla="*/ 153 h 214"/>
                  <a:gd name="T16" fmla="*/ 50 w 241"/>
                  <a:gd name="T17" fmla="*/ 178 h 214"/>
                  <a:gd name="T18" fmla="*/ 23 w 241"/>
                  <a:gd name="T19" fmla="*/ 198 h 214"/>
                  <a:gd name="T20" fmla="*/ 6 w 241"/>
                  <a:gd name="T21" fmla="*/ 209 h 214"/>
                  <a:gd name="T22" fmla="*/ 0 w 241"/>
                  <a:gd name="T23" fmla="*/ 214 h 214"/>
                  <a:gd name="T24" fmla="*/ 3 w 241"/>
                  <a:gd name="T25" fmla="*/ 19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214">
                    <a:moveTo>
                      <a:pt x="3" y="195"/>
                    </a:moveTo>
                    <a:lnTo>
                      <a:pt x="241" y="0"/>
                    </a:lnTo>
                    <a:lnTo>
                      <a:pt x="222" y="22"/>
                    </a:lnTo>
                    <a:lnTo>
                      <a:pt x="203" y="43"/>
                    </a:lnTo>
                    <a:lnTo>
                      <a:pt x="182" y="65"/>
                    </a:lnTo>
                    <a:lnTo>
                      <a:pt x="162" y="85"/>
                    </a:lnTo>
                    <a:lnTo>
                      <a:pt x="122" y="121"/>
                    </a:lnTo>
                    <a:lnTo>
                      <a:pt x="84" y="153"/>
                    </a:lnTo>
                    <a:lnTo>
                      <a:pt x="50" y="178"/>
                    </a:lnTo>
                    <a:lnTo>
                      <a:pt x="23" y="198"/>
                    </a:lnTo>
                    <a:lnTo>
                      <a:pt x="6" y="209"/>
                    </a:lnTo>
                    <a:lnTo>
                      <a:pt x="0" y="214"/>
                    </a:lnTo>
                    <a:lnTo>
                      <a:pt x="3" y="195"/>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49"/>
              <p:cNvSpPr/>
              <p:nvPr/>
            </p:nvSpPr>
            <p:spPr bwMode="auto">
              <a:xfrm>
                <a:off x="1497" y="2781"/>
                <a:ext cx="29" cy="24"/>
              </a:xfrm>
              <a:custGeom>
                <a:avLst/>
                <a:gdLst>
                  <a:gd name="T0" fmla="*/ 0 w 201"/>
                  <a:gd name="T1" fmla="*/ 164 h 168"/>
                  <a:gd name="T2" fmla="*/ 201 w 201"/>
                  <a:gd name="T3" fmla="*/ 0 h 168"/>
                  <a:gd name="T4" fmla="*/ 183 w 201"/>
                  <a:gd name="T5" fmla="*/ 18 h 168"/>
                  <a:gd name="T6" fmla="*/ 165 w 201"/>
                  <a:gd name="T7" fmla="*/ 35 h 168"/>
                  <a:gd name="T8" fmla="*/ 148 w 201"/>
                  <a:gd name="T9" fmla="*/ 52 h 168"/>
                  <a:gd name="T10" fmla="*/ 131 w 201"/>
                  <a:gd name="T11" fmla="*/ 68 h 168"/>
                  <a:gd name="T12" fmla="*/ 97 w 201"/>
                  <a:gd name="T13" fmla="*/ 96 h 168"/>
                  <a:gd name="T14" fmla="*/ 66 w 201"/>
                  <a:gd name="T15" fmla="*/ 121 h 168"/>
                  <a:gd name="T16" fmla="*/ 39 w 201"/>
                  <a:gd name="T17" fmla="*/ 141 h 168"/>
                  <a:gd name="T18" fmla="*/ 17 w 201"/>
                  <a:gd name="T19" fmla="*/ 155 h 168"/>
                  <a:gd name="T20" fmla="*/ 4 w 201"/>
                  <a:gd name="T21" fmla="*/ 164 h 168"/>
                  <a:gd name="T22" fmla="*/ 0 w 201"/>
                  <a:gd name="T23" fmla="*/ 168 h 168"/>
                  <a:gd name="T24" fmla="*/ 0 w 201"/>
                  <a:gd name="T25" fmla="*/ 16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68">
                    <a:moveTo>
                      <a:pt x="0" y="164"/>
                    </a:moveTo>
                    <a:lnTo>
                      <a:pt x="201" y="0"/>
                    </a:lnTo>
                    <a:lnTo>
                      <a:pt x="183" y="18"/>
                    </a:lnTo>
                    <a:lnTo>
                      <a:pt x="165" y="35"/>
                    </a:lnTo>
                    <a:lnTo>
                      <a:pt x="148" y="52"/>
                    </a:lnTo>
                    <a:lnTo>
                      <a:pt x="131" y="68"/>
                    </a:lnTo>
                    <a:lnTo>
                      <a:pt x="97" y="96"/>
                    </a:lnTo>
                    <a:lnTo>
                      <a:pt x="66" y="121"/>
                    </a:lnTo>
                    <a:lnTo>
                      <a:pt x="39" y="141"/>
                    </a:lnTo>
                    <a:lnTo>
                      <a:pt x="17" y="155"/>
                    </a:lnTo>
                    <a:lnTo>
                      <a:pt x="4" y="164"/>
                    </a:lnTo>
                    <a:lnTo>
                      <a:pt x="0" y="168"/>
                    </a:lnTo>
                    <a:lnTo>
                      <a:pt x="0" y="164"/>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50"/>
              <p:cNvSpPr/>
              <p:nvPr/>
            </p:nvSpPr>
            <p:spPr bwMode="auto">
              <a:xfrm>
                <a:off x="1538" y="2849"/>
                <a:ext cx="3" cy="0"/>
              </a:xfrm>
              <a:custGeom>
                <a:avLst/>
                <a:gdLst>
                  <a:gd name="T0" fmla="*/ 0 w 18"/>
                  <a:gd name="T1" fmla="*/ 0 h 5"/>
                  <a:gd name="T2" fmla="*/ 18 w 18"/>
                  <a:gd name="T3" fmla="*/ 5 h 5"/>
                  <a:gd name="T4" fmla="*/ 9 w 18"/>
                  <a:gd name="T5" fmla="*/ 2 h 5"/>
                  <a:gd name="T6" fmla="*/ 0 w 18"/>
                  <a:gd name="T7" fmla="*/ 0 h 5"/>
                </a:gdLst>
                <a:ahLst/>
                <a:cxnLst>
                  <a:cxn ang="0">
                    <a:pos x="T0" y="T1"/>
                  </a:cxn>
                  <a:cxn ang="0">
                    <a:pos x="T2" y="T3"/>
                  </a:cxn>
                  <a:cxn ang="0">
                    <a:pos x="T4" y="T5"/>
                  </a:cxn>
                  <a:cxn ang="0">
                    <a:pos x="T6" y="T7"/>
                  </a:cxn>
                </a:cxnLst>
                <a:rect l="0" t="0" r="r" b="b"/>
                <a:pathLst>
                  <a:path w="18" h="5">
                    <a:moveTo>
                      <a:pt x="0" y="0"/>
                    </a:moveTo>
                    <a:lnTo>
                      <a:pt x="18" y="5"/>
                    </a:lnTo>
                    <a:lnTo>
                      <a:pt x="9" y="2"/>
                    </a:lnTo>
                    <a:lnTo>
                      <a:pt x="0" y="0"/>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51"/>
              <p:cNvSpPr/>
              <p:nvPr/>
            </p:nvSpPr>
            <p:spPr bwMode="auto">
              <a:xfrm>
                <a:off x="1527" y="2843"/>
                <a:ext cx="28" cy="9"/>
              </a:xfrm>
              <a:custGeom>
                <a:avLst/>
                <a:gdLst>
                  <a:gd name="T0" fmla="*/ 0 w 199"/>
                  <a:gd name="T1" fmla="*/ 0 h 61"/>
                  <a:gd name="T2" fmla="*/ 199 w 199"/>
                  <a:gd name="T3" fmla="*/ 61 h 61"/>
                  <a:gd name="T4" fmla="*/ 167 w 199"/>
                  <a:gd name="T5" fmla="*/ 56 h 61"/>
                  <a:gd name="T6" fmla="*/ 137 w 199"/>
                  <a:gd name="T7" fmla="*/ 51 h 61"/>
                  <a:gd name="T8" fmla="*/ 110 w 199"/>
                  <a:gd name="T9" fmla="*/ 44 h 61"/>
                  <a:gd name="T10" fmla="*/ 85 w 199"/>
                  <a:gd name="T11" fmla="*/ 36 h 61"/>
                  <a:gd name="T12" fmla="*/ 60 w 199"/>
                  <a:gd name="T13" fmla="*/ 28 h 61"/>
                  <a:gd name="T14" fmla="*/ 39 w 199"/>
                  <a:gd name="T15" fmla="*/ 19 h 61"/>
                  <a:gd name="T16" fmla="*/ 19 w 199"/>
                  <a:gd name="T17" fmla="*/ 10 h 61"/>
                  <a:gd name="T18" fmla="*/ 0 w 199"/>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 h="61">
                    <a:moveTo>
                      <a:pt x="0" y="0"/>
                    </a:moveTo>
                    <a:lnTo>
                      <a:pt x="199" y="61"/>
                    </a:lnTo>
                    <a:lnTo>
                      <a:pt x="167" y="56"/>
                    </a:lnTo>
                    <a:lnTo>
                      <a:pt x="137" y="51"/>
                    </a:lnTo>
                    <a:lnTo>
                      <a:pt x="110" y="44"/>
                    </a:lnTo>
                    <a:lnTo>
                      <a:pt x="85" y="36"/>
                    </a:lnTo>
                    <a:lnTo>
                      <a:pt x="60" y="28"/>
                    </a:lnTo>
                    <a:lnTo>
                      <a:pt x="39" y="19"/>
                    </a:lnTo>
                    <a:lnTo>
                      <a:pt x="19" y="10"/>
                    </a:lnTo>
                    <a:lnTo>
                      <a:pt x="0"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52"/>
              <p:cNvSpPr/>
              <p:nvPr/>
            </p:nvSpPr>
            <p:spPr bwMode="auto">
              <a:xfrm>
                <a:off x="1522" y="2841"/>
                <a:ext cx="40" cy="12"/>
              </a:xfrm>
              <a:custGeom>
                <a:avLst/>
                <a:gdLst>
                  <a:gd name="T0" fmla="*/ 132 w 280"/>
                  <a:gd name="T1" fmla="*/ 60 h 85"/>
                  <a:gd name="T2" fmla="*/ 114 w 280"/>
                  <a:gd name="T3" fmla="*/ 55 h 85"/>
                  <a:gd name="T4" fmla="*/ 98 w 280"/>
                  <a:gd name="T5" fmla="*/ 49 h 85"/>
                  <a:gd name="T6" fmla="*/ 81 w 280"/>
                  <a:gd name="T7" fmla="*/ 43 h 85"/>
                  <a:gd name="T8" fmla="*/ 65 w 280"/>
                  <a:gd name="T9" fmla="*/ 36 h 85"/>
                  <a:gd name="T10" fmla="*/ 49 w 280"/>
                  <a:gd name="T11" fmla="*/ 29 h 85"/>
                  <a:gd name="T12" fmla="*/ 24 w 280"/>
                  <a:gd name="T13" fmla="*/ 15 h 85"/>
                  <a:gd name="T14" fmla="*/ 0 w 280"/>
                  <a:gd name="T15" fmla="*/ 0 h 85"/>
                  <a:gd name="T16" fmla="*/ 280 w 280"/>
                  <a:gd name="T17" fmla="*/ 85 h 85"/>
                  <a:gd name="T18" fmla="*/ 239 w 280"/>
                  <a:gd name="T19" fmla="*/ 81 h 85"/>
                  <a:gd name="T20" fmla="*/ 200 w 280"/>
                  <a:gd name="T21" fmla="*/ 75 h 85"/>
                  <a:gd name="T22" fmla="*/ 165 w 280"/>
                  <a:gd name="T23" fmla="*/ 69 h 85"/>
                  <a:gd name="T24" fmla="*/ 132 w 280"/>
                  <a:gd name="T25"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85">
                    <a:moveTo>
                      <a:pt x="132" y="60"/>
                    </a:moveTo>
                    <a:lnTo>
                      <a:pt x="114" y="55"/>
                    </a:lnTo>
                    <a:lnTo>
                      <a:pt x="98" y="49"/>
                    </a:lnTo>
                    <a:lnTo>
                      <a:pt x="81" y="43"/>
                    </a:lnTo>
                    <a:lnTo>
                      <a:pt x="65" y="36"/>
                    </a:lnTo>
                    <a:lnTo>
                      <a:pt x="49" y="29"/>
                    </a:lnTo>
                    <a:lnTo>
                      <a:pt x="24" y="15"/>
                    </a:lnTo>
                    <a:lnTo>
                      <a:pt x="0" y="0"/>
                    </a:lnTo>
                    <a:lnTo>
                      <a:pt x="280" y="85"/>
                    </a:lnTo>
                    <a:lnTo>
                      <a:pt x="239" y="81"/>
                    </a:lnTo>
                    <a:lnTo>
                      <a:pt x="200" y="75"/>
                    </a:lnTo>
                    <a:lnTo>
                      <a:pt x="165" y="69"/>
                    </a:lnTo>
                    <a:lnTo>
                      <a:pt x="132" y="60"/>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53"/>
              <p:cNvSpPr/>
              <p:nvPr/>
            </p:nvSpPr>
            <p:spPr bwMode="auto">
              <a:xfrm>
                <a:off x="1519" y="2838"/>
                <a:ext cx="49" cy="15"/>
              </a:xfrm>
              <a:custGeom>
                <a:avLst/>
                <a:gdLst>
                  <a:gd name="T0" fmla="*/ 253 w 341"/>
                  <a:gd name="T1" fmla="*/ 96 h 104"/>
                  <a:gd name="T2" fmla="*/ 54 w 341"/>
                  <a:gd name="T3" fmla="*/ 35 h 104"/>
                  <a:gd name="T4" fmla="*/ 39 w 341"/>
                  <a:gd name="T5" fmla="*/ 26 h 104"/>
                  <a:gd name="T6" fmla="*/ 24 w 341"/>
                  <a:gd name="T7" fmla="*/ 17 h 104"/>
                  <a:gd name="T8" fmla="*/ 11 w 341"/>
                  <a:gd name="T9" fmla="*/ 9 h 104"/>
                  <a:gd name="T10" fmla="*/ 0 w 341"/>
                  <a:gd name="T11" fmla="*/ 0 h 104"/>
                  <a:gd name="T12" fmla="*/ 341 w 341"/>
                  <a:gd name="T13" fmla="*/ 104 h 104"/>
                  <a:gd name="T14" fmla="*/ 318 w 341"/>
                  <a:gd name="T15" fmla="*/ 103 h 104"/>
                  <a:gd name="T16" fmla="*/ 295 w 341"/>
                  <a:gd name="T17" fmla="*/ 100 h 104"/>
                  <a:gd name="T18" fmla="*/ 274 w 341"/>
                  <a:gd name="T19" fmla="*/ 99 h 104"/>
                  <a:gd name="T20" fmla="*/ 253 w 341"/>
                  <a:gd name="T21"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04">
                    <a:moveTo>
                      <a:pt x="253" y="96"/>
                    </a:moveTo>
                    <a:lnTo>
                      <a:pt x="54" y="35"/>
                    </a:lnTo>
                    <a:lnTo>
                      <a:pt x="39" y="26"/>
                    </a:lnTo>
                    <a:lnTo>
                      <a:pt x="24" y="17"/>
                    </a:lnTo>
                    <a:lnTo>
                      <a:pt x="11" y="9"/>
                    </a:lnTo>
                    <a:lnTo>
                      <a:pt x="0" y="0"/>
                    </a:lnTo>
                    <a:lnTo>
                      <a:pt x="341" y="104"/>
                    </a:lnTo>
                    <a:lnTo>
                      <a:pt x="318" y="103"/>
                    </a:lnTo>
                    <a:lnTo>
                      <a:pt x="295" y="100"/>
                    </a:lnTo>
                    <a:lnTo>
                      <a:pt x="274" y="99"/>
                    </a:lnTo>
                    <a:lnTo>
                      <a:pt x="253" y="96"/>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54"/>
              <p:cNvSpPr/>
              <p:nvPr/>
            </p:nvSpPr>
            <p:spPr bwMode="auto">
              <a:xfrm>
                <a:off x="1516" y="2836"/>
                <a:ext cx="57" cy="17"/>
              </a:xfrm>
              <a:custGeom>
                <a:avLst/>
                <a:gdLst>
                  <a:gd name="T0" fmla="*/ 319 w 393"/>
                  <a:gd name="T1" fmla="*/ 117 h 120"/>
                  <a:gd name="T2" fmla="*/ 39 w 393"/>
                  <a:gd name="T3" fmla="*/ 32 h 120"/>
                  <a:gd name="T4" fmla="*/ 28 w 393"/>
                  <a:gd name="T5" fmla="*/ 25 h 120"/>
                  <a:gd name="T6" fmla="*/ 18 w 393"/>
                  <a:gd name="T7" fmla="*/ 16 h 120"/>
                  <a:gd name="T8" fmla="*/ 8 w 393"/>
                  <a:gd name="T9" fmla="*/ 8 h 120"/>
                  <a:gd name="T10" fmla="*/ 0 w 393"/>
                  <a:gd name="T11" fmla="*/ 0 h 120"/>
                  <a:gd name="T12" fmla="*/ 393 w 393"/>
                  <a:gd name="T13" fmla="*/ 120 h 120"/>
                  <a:gd name="T14" fmla="*/ 374 w 393"/>
                  <a:gd name="T15" fmla="*/ 120 h 120"/>
                  <a:gd name="T16" fmla="*/ 355 w 393"/>
                  <a:gd name="T17" fmla="*/ 120 h 120"/>
                  <a:gd name="T18" fmla="*/ 337 w 393"/>
                  <a:gd name="T19" fmla="*/ 119 h 120"/>
                  <a:gd name="T20" fmla="*/ 319 w 393"/>
                  <a:gd name="T21" fmla="*/ 11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120">
                    <a:moveTo>
                      <a:pt x="319" y="117"/>
                    </a:moveTo>
                    <a:lnTo>
                      <a:pt x="39" y="32"/>
                    </a:lnTo>
                    <a:lnTo>
                      <a:pt x="28" y="25"/>
                    </a:lnTo>
                    <a:lnTo>
                      <a:pt x="18" y="16"/>
                    </a:lnTo>
                    <a:lnTo>
                      <a:pt x="8" y="8"/>
                    </a:lnTo>
                    <a:lnTo>
                      <a:pt x="0" y="0"/>
                    </a:lnTo>
                    <a:lnTo>
                      <a:pt x="393" y="120"/>
                    </a:lnTo>
                    <a:lnTo>
                      <a:pt x="374" y="120"/>
                    </a:lnTo>
                    <a:lnTo>
                      <a:pt x="355" y="120"/>
                    </a:lnTo>
                    <a:lnTo>
                      <a:pt x="337" y="119"/>
                    </a:lnTo>
                    <a:lnTo>
                      <a:pt x="319" y="117"/>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55"/>
              <p:cNvSpPr/>
              <p:nvPr/>
            </p:nvSpPr>
            <p:spPr bwMode="auto">
              <a:xfrm>
                <a:off x="1514" y="2834"/>
                <a:ext cx="63" cy="19"/>
              </a:xfrm>
              <a:custGeom>
                <a:avLst/>
                <a:gdLst>
                  <a:gd name="T0" fmla="*/ 373 w 439"/>
                  <a:gd name="T1" fmla="*/ 134 h 134"/>
                  <a:gd name="T2" fmla="*/ 32 w 439"/>
                  <a:gd name="T3" fmla="*/ 30 h 134"/>
                  <a:gd name="T4" fmla="*/ 15 w 439"/>
                  <a:gd name="T5" fmla="*/ 14 h 134"/>
                  <a:gd name="T6" fmla="*/ 0 w 439"/>
                  <a:gd name="T7" fmla="*/ 0 h 134"/>
                  <a:gd name="T8" fmla="*/ 318 w 439"/>
                  <a:gd name="T9" fmla="*/ 97 h 134"/>
                  <a:gd name="T10" fmla="*/ 341 w 439"/>
                  <a:gd name="T11" fmla="*/ 105 h 134"/>
                  <a:gd name="T12" fmla="*/ 361 w 439"/>
                  <a:gd name="T13" fmla="*/ 111 h 134"/>
                  <a:gd name="T14" fmla="*/ 381 w 439"/>
                  <a:gd name="T15" fmla="*/ 117 h 134"/>
                  <a:gd name="T16" fmla="*/ 399 w 439"/>
                  <a:gd name="T17" fmla="*/ 121 h 134"/>
                  <a:gd name="T18" fmla="*/ 439 w 439"/>
                  <a:gd name="T19" fmla="*/ 134 h 134"/>
                  <a:gd name="T20" fmla="*/ 422 w 439"/>
                  <a:gd name="T21" fmla="*/ 134 h 134"/>
                  <a:gd name="T22" fmla="*/ 406 w 439"/>
                  <a:gd name="T23" fmla="*/ 134 h 134"/>
                  <a:gd name="T24" fmla="*/ 389 w 439"/>
                  <a:gd name="T25" fmla="*/ 134 h 134"/>
                  <a:gd name="T26" fmla="*/ 373 w 439"/>
                  <a:gd name="T2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9" h="134">
                    <a:moveTo>
                      <a:pt x="373" y="134"/>
                    </a:moveTo>
                    <a:lnTo>
                      <a:pt x="32" y="30"/>
                    </a:lnTo>
                    <a:lnTo>
                      <a:pt x="15" y="14"/>
                    </a:lnTo>
                    <a:lnTo>
                      <a:pt x="0" y="0"/>
                    </a:lnTo>
                    <a:lnTo>
                      <a:pt x="318" y="97"/>
                    </a:lnTo>
                    <a:lnTo>
                      <a:pt x="341" y="105"/>
                    </a:lnTo>
                    <a:lnTo>
                      <a:pt x="361" y="111"/>
                    </a:lnTo>
                    <a:lnTo>
                      <a:pt x="381" y="117"/>
                    </a:lnTo>
                    <a:lnTo>
                      <a:pt x="399" y="121"/>
                    </a:lnTo>
                    <a:lnTo>
                      <a:pt x="439" y="134"/>
                    </a:lnTo>
                    <a:lnTo>
                      <a:pt x="422" y="134"/>
                    </a:lnTo>
                    <a:lnTo>
                      <a:pt x="406" y="134"/>
                    </a:lnTo>
                    <a:lnTo>
                      <a:pt x="389" y="134"/>
                    </a:lnTo>
                    <a:lnTo>
                      <a:pt x="373" y="134"/>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56"/>
              <p:cNvSpPr/>
              <p:nvPr/>
            </p:nvSpPr>
            <p:spPr bwMode="auto">
              <a:xfrm>
                <a:off x="1513" y="2832"/>
                <a:ext cx="67" cy="21"/>
              </a:xfrm>
              <a:custGeom>
                <a:avLst/>
                <a:gdLst>
                  <a:gd name="T0" fmla="*/ 419 w 469"/>
                  <a:gd name="T1" fmla="*/ 147 h 147"/>
                  <a:gd name="T2" fmla="*/ 26 w 469"/>
                  <a:gd name="T3" fmla="*/ 27 h 147"/>
                  <a:gd name="T4" fmla="*/ 11 w 469"/>
                  <a:gd name="T5" fmla="*/ 13 h 147"/>
                  <a:gd name="T6" fmla="*/ 0 w 469"/>
                  <a:gd name="T7" fmla="*/ 0 h 147"/>
                  <a:gd name="T8" fmla="*/ 259 w 469"/>
                  <a:gd name="T9" fmla="*/ 78 h 147"/>
                  <a:gd name="T10" fmla="*/ 278 w 469"/>
                  <a:gd name="T11" fmla="*/ 88 h 147"/>
                  <a:gd name="T12" fmla="*/ 297 w 469"/>
                  <a:gd name="T13" fmla="*/ 96 h 147"/>
                  <a:gd name="T14" fmla="*/ 316 w 469"/>
                  <a:gd name="T15" fmla="*/ 104 h 147"/>
                  <a:gd name="T16" fmla="*/ 334 w 469"/>
                  <a:gd name="T17" fmla="*/ 112 h 147"/>
                  <a:gd name="T18" fmla="*/ 370 w 469"/>
                  <a:gd name="T19" fmla="*/ 123 h 147"/>
                  <a:gd name="T20" fmla="*/ 402 w 469"/>
                  <a:gd name="T21" fmla="*/ 132 h 147"/>
                  <a:gd name="T22" fmla="*/ 429 w 469"/>
                  <a:gd name="T23" fmla="*/ 139 h 147"/>
                  <a:gd name="T24" fmla="*/ 450 w 469"/>
                  <a:gd name="T25" fmla="*/ 143 h 147"/>
                  <a:gd name="T26" fmla="*/ 464 w 469"/>
                  <a:gd name="T27" fmla="*/ 146 h 147"/>
                  <a:gd name="T28" fmla="*/ 469 w 469"/>
                  <a:gd name="T29" fmla="*/ 147 h 147"/>
                  <a:gd name="T30" fmla="*/ 456 w 469"/>
                  <a:gd name="T31" fmla="*/ 147 h 147"/>
                  <a:gd name="T32" fmla="*/ 443 w 469"/>
                  <a:gd name="T33" fmla="*/ 147 h 147"/>
                  <a:gd name="T34" fmla="*/ 431 w 469"/>
                  <a:gd name="T35" fmla="*/ 147 h 147"/>
                  <a:gd name="T36" fmla="*/ 419 w 469"/>
                  <a:gd name="T3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147">
                    <a:moveTo>
                      <a:pt x="419" y="147"/>
                    </a:moveTo>
                    <a:lnTo>
                      <a:pt x="26" y="27"/>
                    </a:lnTo>
                    <a:lnTo>
                      <a:pt x="11" y="13"/>
                    </a:lnTo>
                    <a:lnTo>
                      <a:pt x="0" y="0"/>
                    </a:lnTo>
                    <a:lnTo>
                      <a:pt x="259" y="78"/>
                    </a:lnTo>
                    <a:lnTo>
                      <a:pt x="278" y="88"/>
                    </a:lnTo>
                    <a:lnTo>
                      <a:pt x="297" y="96"/>
                    </a:lnTo>
                    <a:lnTo>
                      <a:pt x="316" y="104"/>
                    </a:lnTo>
                    <a:lnTo>
                      <a:pt x="334" y="112"/>
                    </a:lnTo>
                    <a:lnTo>
                      <a:pt x="370" y="123"/>
                    </a:lnTo>
                    <a:lnTo>
                      <a:pt x="402" y="132"/>
                    </a:lnTo>
                    <a:lnTo>
                      <a:pt x="429" y="139"/>
                    </a:lnTo>
                    <a:lnTo>
                      <a:pt x="450" y="143"/>
                    </a:lnTo>
                    <a:lnTo>
                      <a:pt x="464" y="146"/>
                    </a:lnTo>
                    <a:lnTo>
                      <a:pt x="469" y="147"/>
                    </a:lnTo>
                    <a:lnTo>
                      <a:pt x="456" y="147"/>
                    </a:lnTo>
                    <a:lnTo>
                      <a:pt x="443" y="147"/>
                    </a:lnTo>
                    <a:lnTo>
                      <a:pt x="431" y="147"/>
                    </a:lnTo>
                    <a:lnTo>
                      <a:pt x="419" y="147"/>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57"/>
              <p:cNvSpPr>
                <a:spLocks noEditPoints="1"/>
              </p:cNvSpPr>
              <p:nvPr/>
            </p:nvSpPr>
            <p:spPr bwMode="auto">
              <a:xfrm>
                <a:off x="1511" y="2831"/>
                <a:ext cx="69" cy="22"/>
              </a:xfrm>
              <a:custGeom>
                <a:avLst/>
                <a:gdLst>
                  <a:gd name="T0" fmla="*/ 459 w 478"/>
                  <a:gd name="T1" fmla="*/ 159 h 159"/>
                  <a:gd name="T2" fmla="*/ 419 w 478"/>
                  <a:gd name="T3" fmla="*/ 146 h 159"/>
                  <a:gd name="T4" fmla="*/ 442 w 478"/>
                  <a:gd name="T5" fmla="*/ 152 h 159"/>
                  <a:gd name="T6" fmla="*/ 461 w 478"/>
                  <a:gd name="T7" fmla="*/ 155 h 159"/>
                  <a:gd name="T8" fmla="*/ 474 w 478"/>
                  <a:gd name="T9" fmla="*/ 158 h 159"/>
                  <a:gd name="T10" fmla="*/ 478 w 478"/>
                  <a:gd name="T11" fmla="*/ 159 h 159"/>
                  <a:gd name="T12" fmla="*/ 468 w 478"/>
                  <a:gd name="T13" fmla="*/ 159 h 159"/>
                  <a:gd name="T14" fmla="*/ 459 w 478"/>
                  <a:gd name="T15" fmla="*/ 159 h 159"/>
                  <a:gd name="T16" fmla="*/ 338 w 478"/>
                  <a:gd name="T17" fmla="*/ 122 h 159"/>
                  <a:gd name="T18" fmla="*/ 20 w 478"/>
                  <a:gd name="T19" fmla="*/ 25 h 159"/>
                  <a:gd name="T20" fmla="*/ 9 w 478"/>
                  <a:gd name="T21" fmla="*/ 11 h 159"/>
                  <a:gd name="T22" fmla="*/ 0 w 478"/>
                  <a:gd name="T23" fmla="*/ 0 h 159"/>
                  <a:gd name="T24" fmla="*/ 233 w 478"/>
                  <a:gd name="T25" fmla="*/ 70 h 159"/>
                  <a:gd name="T26" fmla="*/ 259 w 478"/>
                  <a:gd name="T27" fmla="*/ 86 h 159"/>
                  <a:gd name="T28" fmla="*/ 286 w 478"/>
                  <a:gd name="T29" fmla="*/ 99 h 159"/>
                  <a:gd name="T30" fmla="*/ 313 w 478"/>
                  <a:gd name="T31" fmla="*/ 112 h 159"/>
                  <a:gd name="T32" fmla="*/ 338 w 478"/>
                  <a:gd name="T33" fmla="*/ 1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8" h="159">
                    <a:moveTo>
                      <a:pt x="459" y="159"/>
                    </a:moveTo>
                    <a:lnTo>
                      <a:pt x="419" y="146"/>
                    </a:lnTo>
                    <a:lnTo>
                      <a:pt x="442" y="152"/>
                    </a:lnTo>
                    <a:lnTo>
                      <a:pt x="461" y="155"/>
                    </a:lnTo>
                    <a:lnTo>
                      <a:pt x="474" y="158"/>
                    </a:lnTo>
                    <a:lnTo>
                      <a:pt x="478" y="159"/>
                    </a:lnTo>
                    <a:lnTo>
                      <a:pt x="468" y="159"/>
                    </a:lnTo>
                    <a:lnTo>
                      <a:pt x="459" y="159"/>
                    </a:lnTo>
                    <a:close/>
                    <a:moveTo>
                      <a:pt x="338" y="122"/>
                    </a:moveTo>
                    <a:lnTo>
                      <a:pt x="20" y="25"/>
                    </a:lnTo>
                    <a:lnTo>
                      <a:pt x="9" y="11"/>
                    </a:lnTo>
                    <a:lnTo>
                      <a:pt x="0" y="0"/>
                    </a:lnTo>
                    <a:lnTo>
                      <a:pt x="233" y="70"/>
                    </a:lnTo>
                    <a:lnTo>
                      <a:pt x="259" y="86"/>
                    </a:lnTo>
                    <a:lnTo>
                      <a:pt x="286" y="99"/>
                    </a:lnTo>
                    <a:lnTo>
                      <a:pt x="313" y="112"/>
                    </a:lnTo>
                    <a:lnTo>
                      <a:pt x="338" y="122"/>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58"/>
              <p:cNvSpPr/>
              <p:nvPr/>
            </p:nvSpPr>
            <p:spPr bwMode="auto">
              <a:xfrm>
                <a:off x="1510" y="2829"/>
                <a:ext cx="40" cy="14"/>
              </a:xfrm>
              <a:custGeom>
                <a:avLst/>
                <a:gdLst>
                  <a:gd name="T0" fmla="*/ 276 w 276"/>
                  <a:gd name="T1" fmla="*/ 103 h 103"/>
                  <a:gd name="T2" fmla="*/ 17 w 276"/>
                  <a:gd name="T3" fmla="*/ 25 h 103"/>
                  <a:gd name="T4" fmla="*/ 7 w 276"/>
                  <a:gd name="T5" fmla="*/ 10 h 103"/>
                  <a:gd name="T6" fmla="*/ 0 w 276"/>
                  <a:gd name="T7" fmla="*/ 0 h 103"/>
                  <a:gd name="T8" fmla="*/ 218 w 276"/>
                  <a:gd name="T9" fmla="*/ 66 h 103"/>
                  <a:gd name="T10" fmla="*/ 231 w 276"/>
                  <a:gd name="T11" fmla="*/ 77 h 103"/>
                  <a:gd name="T12" fmla="*/ 246 w 276"/>
                  <a:gd name="T13" fmla="*/ 87 h 103"/>
                  <a:gd name="T14" fmla="*/ 261 w 276"/>
                  <a:gd name="T15" fmla="*/ 96 h 103"/>
                  <a:gd name="T16" fmla="*/ 276 w 276"/>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103">
                    <a:moveTo>
                      <a:pt x="276" y="103"/>
                    </a:moveTo>
                    <a:lnTo>
                      <a:pt x="17" y="25"/>
                    </a:lnTo>
                    <a:lnTo>
                      <a:pt x="7" y="10"/>
                    </a:lnTo>
                    <a:lnTo>
                      <a:pt x="0" y="0"/>
                    </a:lnTo>
                    <a:lnTo>
                      <a:pt x="218" y="66"/>
                    </a:lnTo>
                    <a:lnTo>
                      <a:pt x="231" y="77"/>
                    </a:lnTo>
                    <a:lnTo>
                      <a:pt x="246" y="87"/>
                    </a:lnTo>
                    <a:lnTo>
                      <a:pt x="261" y="96"/>
                    </a:lnTo>
                    <a:lnTo>
                      <a:pt x="276" y="103"/>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59"/>
              <p:cNvSpPr/>
              <p:nvPr/>
            </p:nvSpPr>
            <p:spPr bwMode="auto">
              <a:xfrm>
                <a:off x="1510" y="2827"/>
                <a:ext cx="35" cy="14"/>
              </a:xfrm>
              <a:custGeom>
                <a:avLst/>
                <a:gdLst>
                  <a:gd name="T0" fmla="*/ 244 w 244"/>
                  <a:gd name="T1" fmla="*/ 94 h 94"/>
                  <a:gd name="T2" fmla="*/ 11 w 244"/>
                  <a:gd name="T3" fmla="*/ 24 h 94"/>
                  <a:gd name="T4" fmla="*/ 2 w 244"/>
                  <a:gd name="T5" fmla="*/ 9 h 94"/>
                  <a:gd name="T6" fmla="*/ 0 w 244"/>
                  <a:gd name="T7" fmla="*/ 4 h 94"/>
                  <a:gd name="T8" fmla="*/ 0 w 244"/>
                  <a:gd name="T9" fmla="*/ 1 h 94"/>
                  <a:gd name="T10" fmla="*/ 0 w 244"/>
                  <a:gd name="T11" fmla="*/ 0 h 94"/>
                  <a:gd name="T12" fmla="*/ 202 w 244"/>
                  <a:gd name="T13" fmla="*/ 62 h 94"/>
                  <a:gd name="T14" fmla="*/ 212 w 244"/>
                  <a:gd name="T15" fmla="*/ 71 h 94"/>
                  <a:gd name="T16" fmla="*/ 223 w 244"/>
                  <a:gd name="T17" fmla="*/ 79 h 94"/>
                  <a:gd name="T18" fmla="*/ 233 w 244"/>
                  <a:gd name="T19" fmla="*/ 86 h 94"/>
                  <a:gd name="T20" fmla="*/ 244 w 244"/>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94">
                    <a:moveTo>
                      <a:pt x="244" y="94"/>
                    </a:moveTo>
                    <a:lnTo>
                      <a:pt x="11" y="24"/>
                    </a:lnTo>
                    <a:lnTo>
                      <a:pt x="2" y="9"/>
                    </a:lnTo>
                    <a:lnTo>
                      <a:pt x="0" y="4"/>
                    </a:lnTo>
                    <a:lnTo>
                      <a:pt x="0" y="1"/>
                    </a:lnTo>
                    <a:lnTo>
                      <a:pt x="0" y="0"/>
                    </a:lnTo>
                    <a:lnTo>
                      <a:pt x="202" y="62"/>
                    </a:lnTo>
                    <a:lnTo>
                      <a:pt x="212" y="71"/>
                    </a:lnTo>
                    <a:lnTo>
                      <a:pt x="223" y="79"/>
                    </a:lnTo>
                    <a:lnTo>
                      <a:pt x="233" y="86"/>
                    </a:lnTo>
                    <a:lnTo>
                      <a:pt x="244" y="94"/>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60"/>
              <p:cNvSpPr/>
              <p:nvPr/>
            </p:nvSpPr>
            <p:spPr bwMode="auto">
              <a:xfrm>
                <a:off x="1510" y="2826"/>
                <a:ext cx="31" cy="12"/>
              </a:xfrm>
              <a:custGeom>
                <a:avLst/>
                <a:gdLst>
                  <a:gd name="T0" fmla="*/ 221 w 221"/>
                  <a:gd name="T1" fmla="*/ 87 h 87"/>
                  <a:gd name="T2" fmla="*/ 3 w 221"/>
                  <a:gd name="T3" fmla="*/ 21 h 87"/>
                  <a:gd name="T4" fmla="*/ 1 w 221"/>
                  <a:gd name="T5" fmla="*/ 16 h 87"/>
                  <a:gd name="T6" fmla="*/ 0 w 221"/>
                  <a:gd name="T7" fmla="*/ 14 h 87"/>
                  <a:gd name="T8" fmla="*/ 0 w 221"/>
                  <a:gd name="T9" fmla="*/ 7 h 87"/>
                  <a:gd name="T10" fmla="*/ 0 w 221"/>
                  <a:gd name="T11" fmla="*/ 0 h 87"/>
                  <a:gd name="T12" fmla="*/ 187 w 221"/>
                  <a:gd name="T13" fmla="*/ 57 h 87"/>
                  <a:gd name="T14" fmla="*/ 195 w 221"/>
                  <a:gd name="T15" fmla="*/ 65 h 87"/>
                  <a:gd name="T16" fmla="*/ 203 w 221"/>
                  <a:gd name="T17" fmla="*/ 73 h 87"/>
                  <a:gd name="T18" fmla="*/ 212 w 221"/>
                  <a:gd name="T19" fmla="*/ 80 h 87"/>
                  <a:gd name="T20" fmla="*/ 221 w 221"/>
                  <a:gd name="T2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87">
                    <a:moveTo>
                      <a:pt x="221" y="87"/>
                    </a:moveTo>
                    <a:lnTo>
                      <a:pt x="3" y="21"/>
                    </a:lnTo>
                    <a:lnTo>
                      <a:pt x="1" y="16"/>
                    </a:lnTo>
                    <a:lnTo>
                      <a:pt x="0" y="14"/>
                    </a:lnTo>
                    <a:lnTo>
                      <a:pt x="0" y="7"/>
                    </a:lnTo>
                    <a:lnTo>
                      <a:pt x="0" y="0"/>
                    </a:lnTo>
                    <a:lnTo>
                      <a:pt x="187" y="57"/>
                    </a:lnTo>
                    <a:lnTo>
                      <a:pt x="195" y="65"/>
                    </a:lnTo>
                    <a:lnTo>
                      <a:pt x="203" y="73"/>
                    </a:lnTo>
                    <a:lnTo>
                      <a:pt x="212" y="80"/>
                    </a:lnTo>
                    <a:lnTo>
                      <a:pt x="221" y="87"/>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61"/>
              <p:cNvSpPr/>
              <p:nvPr/>
            </p:nvSpPr>
            <p:spPr bwMode="auto">
              <a:xfrm>
                <a:off x="1510" y="2824"/>
                <a:ext cx="29" cy="12"/>
              </a:xfrm>
              <a:custGeom>
                <a:avLst/>
                <a:gdLst>
                  <a:gd name="T0" fmla="*/ 202 w 202"/>
                  <a:gd name="T1" fmla="*/ 82 h 82"/>
                  <a:gd name="T2" fmla="*/ 0 w 202"/>
                  <a:gd name="T3" fmla="*/ 20 h 82"/>
                  <a:gd name="T4" fmla="*/ 0 w 202"/>
                  <a:gd name="T5" fmla="*/ 10 h 82"/>
                  <a:gd name="T6" fmla="*/ 1 w 202"/>
                  <a:gd name="T7" fmla="*/ 0 h 82"/>
                  <a:gd name="T8" fmla="*/ 175 w 202"/>
                  <a:gd name="T9" fmla="*/ 54 h 82"/>
                  <a:gd name="T10" fmla="*/ 187 w 202"/>
                  <a:gd name="T11" fmla="*/ 68 h 82"/>
                  <a:gd name="T12" fmla="*/ 202 w 202"/>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202" h="82">
                    <a:moveTo>
                      <a:pt x="202" y="82"/>
                    </a:moveTo>
                    <a:lnTo>
                      <a:pt x="0" y="20"/>
                    </a:lnTo>
                    <a:lnTo>
                      <a:pt x="0" y="10"/>
                    </a:lnTo>
                    <a:lnTo>
                      <a:pt x="1" y="0"/>
                    </a:lnTo>
                    <a:lnTo>
                      <a:pt x="175" y="54"/>
                    </a:lnTo>
                    <a:lnTo>
                      <a:pt x="187" y="68"/>
                    </a:lnTo>
                    <a:lnTo>
                      <a:pt x="202" y="82"/>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62"/>
              <p:cNvSpPr/>
              <p:nvPr/>
            </p:nvSpPr>
            <p:spPr bwMode="auto">
              <a:xfrm>
                <a:off x="1510" y="2823"/>
                <a:ext cx="27" cy="11"/>
              </a:xfrm>
              <a:custGeom>
                <a:avLst/>
                <a:gdLst>
                  <a:gd name="T0" fmla="*/ 187 w 187"/>
                  <a:gd name="T1" fmla="*/ 76 h 76"/>
                  <a:gd name="T2" fmla="*/ 0 w 187"/>
                  <a:gd name="T3" fmla="*/ 19 h 76"/>
                  <a:gd name="T4" fmla="*/ 1 w 187"/>
                  <a:gd name="T5" fmla="*/ 10 h 76"/>
                  <a:gd name="T6" fmla="*/ 2 w 187"/>
                  <a:gd name="T7" fmla="*/ 0 h 76"/>
                  <a:gd name="T8" fmla="*/ 164 w 187"/>
                  <a:gd name="T9" fmla="*/ 49 h 76"/>
                  <a:gd name="T10" fmla="*/ 175 w 187"/>
                  <a:gd name="T11" fmla="*/ 63 h 76"/>
                  <a:gd name="T12" fmla="*/ 187 w 187"/>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87" h="76">
                    <a:moveTo>
                      <a:pt x="187" y="76"/>
                    </a:moveTo>
                    <a:lnTo>
                      <a:pt x="0" y="19"/>
                    </a:lnTo>
                    <a:lnTo>
                      <a:pt x="1" y="10"/>
                    </a:lnTo>
                    <a:lnTo>
                      <a:pt x="2" y="0"/>
                    </a:lnTo>
                    <a:lnTo>
                      <a:pt x="164" y="49"/>
                    </a:lnTo>
                    <a:lnTo>
                      <a:pt x="175" y="63"/>
                    </a:lnTo>
                    <a:lnTo>
                      <a:pt x="187" y="76"/>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63"/>
              <p:cNvSpPr/>
              <p:nvPr/>
            </p:nvSpPr>
            <p:spPr bwMode="auto">
              <a:xfrm>
                <a:off x="1510" y="2822"/>
                <a:ext cx="25" cy="10"/>
              </a:xfrm>
              <a:custGeom>
                <a:avLst/>
                <a:gdLst>
                  <a:gd name="T0" fmla="*/ 174 w 174"/>
                  <a:gd name="T1" fmla="*/ 72 h 72"/>
                  <a:gd name="T2" fmla="*/ 0 w 174"/>
                  <a:gd name="T3" fmla="*/ 18 h 72"/>
                  <a:gd name="T4" fmla="*/ 1 w 174"/>
                  <a:gd name="T5" fmla="*/ 9 h 72"/>
                  <a:gd name="T6" fmla="*/ 4 w 174"/>
                  <a:gd name="T7" fmla="*/ 0 h 72"/>
                  <a:gd name="T8" fmla="*/ 155 w 174"/>
                  <a:gd name="T9" fmla="*/ 46 h 72"/>
                  <a:gd name="T10" fmla="*/ 164 w 174"/>
                  <a:gd name="T11" fmla="*/ 58 h 72"/>
                  <a:gd name="T12" fmla="*/ 174 w 174"/>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174" h="72">
                    <a:moveTo>
                      <a:pt x="174" y="72"/>
                    </a:moveTo>
                    <a:lnTo>
                      <a:pt x="0" y="18"/>
                    </a:lnTo>
                    <a:lnTo>
                      <a:pt x="1" y="9"/>
                    </a:lnTo>
                    <a:lnTo>
                      <a:pt x="4" y="0"/>
                    </a:lnTo>
                    <a:lnTo>
                      <a:pt x="155" y="46"/>
                    </a:lnTo>
                    <a:lnTo>
                      <a:pt x="164" y="58"/>
                    </a:lnTo>
                    <a:lnTo>
                      <a:pt x="174" y="7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64"/>
              <p:cNvSpPr/>
              <p:nvPr/>
            </p:nvSpPr>
            <p:spPr bwMode="auto">
              <a:xfrm>
                <a:off x="1510" y="2820"/>
                <a:ext cx="23" cy="10"/>
              </a:xfrm>
              <a:custGeom>
                <a:avLst/>
                <a:gdLst>
                  <a:gd name="T0" fmla="*/ 162 w 162"/>
                  <a:gd name="T1" fmla="*/ 67 h 67"/>
                  <a:gd name="T2" fmla="*/ 0 w 162"/>
                  <a:gd name="T3" fmla="*/ 18 h 67"/>
                  <a:gd name="T4" fmla="*/ 3 w 162"/>
                  <a:gd name="T5" fmla="*/ 9 h 67"/>
                  <a:gd name="T6" fmla="*/ 5 w 162"/>
                  <a:gd name="T7" fmla="*/ 0 h 67"/>
                  <a:gd name="T8" fmla="*/ 146 w 162"/>
                  <a:gd name="T9" fmla="*/ 43 h 67"/>
                  <a:gd name="T10" fmla="*/ 154 w 162"/>
                  <a:gd name="T11" fmla="*/ 55 h 67"/>
                  <a:gd name="T12" fmla="*/ 162 w 162"/>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62" h="67">
                    <a:moveTo>
                      <a:pt x="162" y="67"/>
                    </a:moveTo>
                    <a:lnTo>
                      <a:pt x="0" y="18"/>
                    </a:lnTo>
                    <a:lnTo>
                      <a:pt x="3" y="9"/>
                    </a:lnTo>
                    <a:lnTo>
                      <a:pt x="5" y="0"/>
                    </a:lnTo>
                    <a:lnTo>
                      <a:pt x="146" y="43"/>
                    </a:lnTo>
                    <a:lnTo>
                      <a:pt x="154" y="55"/>
                    </a:lnTo>
                    <a:lnTo>
                      <a:pt x="162" y="6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65"/>
              <p:cNvSpPr/>
              <p:nvPr/>
            </p:nvSpPr>
            <p:spPr bwMode="auto">
              <a:xfrm>
                <a:off x="1511" y="2819"/>
                <a:ext cx="21" cy="9"/>
              </a:xfrm>
              <a:custGeom>
                <a:avLst/>
                <a:gdLst>
                  <a:gd name="T0" fmla="*/ 151 w 151"/>
                  <a:gd name="T1" fmla="*/ 64 h 64"/>
                  <a:gd name="T2" fmla="*/ 0 w 151"/>
                  <a:gd name="T3" fmla="*/ 18 h 64"/>
                  <a:gd name="T4" fmla="*/ 2 w 151"/>
                  <a:gd name="T5" fmla="*/ 9 h 64"/>
                  <a:gd name="T6" fmla="*/ 5 w 151"/>
                  <a:gd name="T7" fmla="*/ 0 h 64"/>
                  <a:gd name="T8" fmla="*/ 137 w 151"/>
                  <a:gd name="T9" fmla="*/ 40 h 64"/>
                  <a:gd name="T10" fmla="*/ 143 w 151"/>
                  <a:gd name="T11" fmla="*/ 52 h 64"/>
                  <a:gd name="T12" fmla="*/ 151 w 151"/>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151" h="64">
                    <a:moveTo>
                      <a:pt x="151" y="64"/>
                    </a:moveTo>
                    <a:lnTo>
                      <a:pt x="0" y="18"/>
                    </a:lnTo>
                    <a:lnTo>
                      <a:pt x="2" y="9"/>
                    </a:lnTo>
                    <a:lnTo>
                      <a:pt x="5" y="0"/>
                    </a:lnTo>
                    <a:lnTo>
                      <a:pt x="137" y="40"/>
                    </a:lnTo>
                    <a:lnTo>
                      <a:pt x="143" y="52"/>
                    </a:lnTo>
                    <a:lnTo>
                      <a:pt x="151" y="6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66"/>
              <p:cNvSpPr/>
              <p:nvPr/>
            </p:nvSpPr>
            <p:spPr bwMode="auto">
              <a:xfrm>
                <a:off x="1511" y="2818"/>
                <a:ext cx="20" cy="9"/>
              </a:xfrm>
              <a:custGeom>
                <a:avLst/>
                <a:gdLst>
                  <a:gd name="T0" fmla="*/ 141 w 141"/>
                  <a:gd name="T1" fmla="*/ 61 h 61"/>
                  <a:gd name="T2" fmla="*/ 0 w 141"/>
                  <a:gd name="T3" fmla="*/ 18 h 61"/>
                  <a:gd name="T4" fmla="*/ 3 w 141"/>
                  <a:gd name="T5" fmla="*/ 9 h 61"/>
                  <a:gd name="T6" fmla="*/ 8 w 141"/>
                  <a:gd name="T7" fmla="*/ 0 h 61"/>
                  <a:gd name="T8" fmla="*/ 130 w 141"/>
                  <a:gd name="T9" fmla="*/ 37 h 61"/>
                  <a:gd name="T10" fmla="*/ 135 w 141"/>
                  <a:gd name="T11" fmla="*/ 49 h 61"/>
                  <a:gd name="T12" fmla="*/ 141 w 141"/>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141" h="61">
                    <a:moveTo>
                      <a:pt x="141" y="61"/>
                    </a:moveTo>
                    <a:lnTo>
                      <a:pt x="0" y="18"/>
                    </a:lnTo>
                    <a:lnTo>
                      <a:pt x="3" y="9"/>
                    </a:lnTo>
                    <a:lnTo>
                      <a:pt x="8" y="0"/>
                    </a:lnTo>
                    <a:lnTo>
                      <a:pt x="130" y="37"/>
                    </a:lnTo>
                    <a:lnTo>
                      <a:pt x="135" y="49"/>
                    </a:lnTo>
                    <a:lnTo>
                      <a:pt x="141" y="6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67"/>
              <p:cNvSpPr/>
              <p:nvPr/>
            </p:nvSpPr>
            <p:spPr bwMode="auto">
              <a:xfrm>
                <a:off x="1511" y="2817"/>
                <a:ext cx="19" cy="8"/>
              </a:xfrm>
              <a:custGeom>
                <a:avLst/>
                <a:gdLst>
                  <a:gd name="T0" fmla="*/ 132 w 132"/>
                  <a:gd name="T1" fmla="*/ 58 h 58"/>
                  <a:gd name="T2" fmla="*/ 0 w 132"/>
                  <a:gd name="T3" fmla="*/ 18 h 58"/>
                  <a:gd name="T4" fmla="*/ 5 w 132"/>
                  <a:gd name="T5" fmla="*/ 9 h 58"/>
                  <a:gd name="T6" fmla="*/ 9 w 132"/>
                  <a:gd name="T7" fmla="*/ 0 h 58"/>
                  <a:gd name="T8" fmla="*/ 122 w 132"/>
                  <a:gd name="T9" fmla="*/ 35 h 58"/>
                  <a:gd name="T10" fmla="*/ 124 w 132"/>
                  <a:gd name="T11" fmla="*/ 39 h 58"/>
                  <a:gd name="T12" fmla="*/ 128 w 132"/>
                  <a:gd name="T13" fmla="*/ 48 h 58"/>
                  <a:gd name="T14" fmla="*/ 132 w 132"/>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58">
                    <a:moveTo>
                      <a:pt x="132" y="58"/>
                    </a:moveTo>
                    <a:lnTo>
                      <a:pt x="0" y="18"/>
                    </a:lnTo>
                    <a:lnTo>
                      <a:pt x="5" y="9"/>
                    </a:lnTo>
                    <a:lnTo>
                      <a:pt x="9" y="0"/>
                    </a:lnTo>
                    <a:lnTo>
                      <a:pt x="122" y="35"/>
                    </a:lnTo>
                    <a:lnTo>
                      <a:pt x="124" y="39"/>
                    </a:lnTo>
                    <a:lnTo>
                      <a:pt x="128" y="48"/>
                    </a:lnTo>
                    <a:lnTo>
                      <a:pt x="132" y="5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68"/>
              <p:cNvSpPr/>
              <p:nvPr/>
            </p:nvSpPr>
            <p:spPr bwMode="auto">
              <a:xfrm>
                <a:off x="1512" y="2815"/>
                <a:ext cx="17" cy="8"/>
              </a:xfrm>
              <a:custGeom>
                <a:avLst/>
                <a:gdLst>
                  <a:gd name="T0" fmla="*/ 122 w 122"/>
                  <a:gd name="T1" fmla="*/ 54 h 54"/>
                  <a:gd name="T2" fmla="*/ 0 w 122"/>
                  <a:gd name="T3" fmla="*/ 17 h 54"/>
                  <a:gd name="T4" fmla="*/ 4 w 122"/>
                  <a:gd name="T5" fmla="*/ 8 h 54"/>
                  <a:gd name="T6" fmla="*/ 10 w 122"/>
                  <a:gd name="T7" fmla="*/ 0 h 54"/>
                  <a:gd name="T8" fmla="*/ 113 w 122"/>
                  <a:gd name="T9" fmla="*/ 32 h 54"/>
                  <a:gd name="T10" fmla="*/ 116 w 122"/>
                  <a:gd name="T11" fmla="*/ 40 h 54"/>
                  <a:gd name="T12" fmla="*/ 119 w 122"/>
                  <a:gd name="T13" fmla="*/ 47 h 54"/>
                  <a:gd name="T14" fmla="*/ 121 w 122"/>
                  <a:gd name="T15" fmla="*/ 51 h 54"/>
                  <a:gd name="T16" fmla="*/ 122 w 1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54">
                    <a:moveTo>
                      <a:pt x="122" y="54"/>
                    </a:moveTo>
                    <a:lnTo>
                      <a:pt x="0" y="17"/>
                    </a:lnTo>
                    <a:lnTo>
                      <a:pt x="4" y="8"/>
                    </a:lnTo>
                    <a:lnTo>
                      <a:pt x="10" y="0"/>
                    </a:lnTo>
                    <a:lnTo>
                      <a:pt x="113" y="32"/>
                    </a:lnTo>
                    <a:lnTo>
                      <a:pt x="116" y="40"/>
                    </a:lnTo>
                    <a:lnTo>
                      <a:pt x="119" y="47"/>
                    </a:lnTo>
                    <a:lnTo>
                      <a:pt x="121" y="51"/>
                    </a:lnTo>
                    <a:lnTo>
                      <a:pt x="122" y="5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69"/>
              <p:cNvSpPr/>
              <p:nvPr/>
            </p:nvSpPr>
            <p:spPr bwMode="auto">
              <a:xfrm>
                <a:off x="1513" y="2814"/>
                <a:ext cx="16" cy="8"/>
              </a:xfrm>
              <a:custGeom>
                <a:avLst/>
                <a:gdLst>
                  <a:gd name="T0" fmla="*/ 113 w 113"/>
                  <a:gd name="T1" fmla="*/ 50 h 50"/>
                  <a:gd name="T2" fmla="*/ 0 w 113"/>
                  <a:gd name="T3" fmla="*/ 15 h 50"/>
                  <a:gd name="T4" fmla="*/ 6 w 113"/>
                  <a:gd name="T5" fmla="*/ 7 h 50"/>
                  <a:gd name="T6" fmla="*/ 11 w 113"/>
                  <a:gd name="T7" fmla="*/ 0 h 50"/>
                  <a:gd name="T8" fmla="*/ 103 w 113"/>
                  <a:gd name="T9" fmla="*/ 28 h 50"/>
                  <a:gd name="T10" fmla="*/ 109 w 113"/>
                  <a:gd name="T11" fmla="*/ 39 h 50"/>
                  <a:gd name="T12" fmla="*/ 113 w 113"/>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13" h="50">
                    <a:moveTo>
                      <a:pt x="113" y="50"/>
                    </a:moveTo>
                    <a:lnTo>
                      <a:pt x="0" y="15"/>
                    </a:lnTo>
                    <a:lnTo>
                      <a:pt x="6" y="7"/>
                    </a:lnTo>
                    <a:lnTo>
                      <a:pt x="11" y="0"/>
                    </a:lnTo>
                    <a:lnTo>
                      <a:pt x="103" y="28"/>
                    </a:lnTo>
                    <a:lnTo>
                      <a:pt x="109" y="39"/>
                    </a:lnTo>
                    <a:lnTo>
                      <a:pt x="113" y="5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70"/>
              <p:cNvSpPr/>
              <p:nvPr/>
            </p:nvSpPr>
            <p:spPr bwMode="auto">
              <a:xfrm>
                <a:off x="1513" y="2813"/>
                <a:ext cx="15" cy="7"/>
              </a:xfrm>
              <a:custGeom>
                <a:avLst/>
                <a:gdLst>
                  <a:gd name="T0" fmla="*/ 103 w 103"/>
                  <a:gd name="T1" fmla="*/ 47 h 47"/>
                  <a:gd name="T2" fmla="*/ 0 w 103"/>
                  <a:gd name="T3" fmla="*/ 15 h 47"/>
                  <a:gd name="T4" fmla="*/ 6 w 103"/>
                  <a:gd name="T5" fmla="*/ 8 h 47"/>
                  <a:gd name="T6" fmla="*/ 13 w 103"/>
                  <a:gd name="T7" fmla="*/ 0 h 47"/>
                  <a:gd name="T8" fmla="*/ 92 w 103"/>
                  <a:gd name="T9" fmla="*/ 23 h 47"/>
                  <a:gd name="T10" fmla="*/ 97 w 103"/>
                  <a:gd name="T11" fmla="*/ 34 h 47"/>
                  <a:gd name="T12" fmla="*/ 103 w 10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03" h="47">
                    <a:moveTo>
                      <a:pt x="103" y="47"/>
                    </a:moveTo>
                    <a:lnTo>
                      <a:pt x="0" y="15"/>
                    </a:lnTo>
                    <a:lnTo>
                      <a:pt x="6" y="8"/>
                    </a:lnTo>
                    <a:lnTo>
                      <a:pt x="13" y="0"/>
                    </a:lnTo>
                    <a:lnTo>
                      <a:pt x="92" y="23"/>
                    </a:lnTo>
                    <a:lnTo>
                      <a:pt x="97" y="34"/>
                    </a:lnTo>
                    <a:lnTo>
                      <a:pt x="103" y="4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71"/>
              <p:cNvSpPr/>
              <p:nvPr/>
            </p:nvSpPr>
            <p:spPr bwMode="auto">
              <a:xfrm>
                <a:off x="1514" y="2812"/>
                <a:ext cx="13" cy="6"/>
              </a:xfrm>
              <a:custGeom>
                <a:avLst/>
                <a:gdLst>
                  <a:gd name="T0" fmla="*/ 92 w 92"/>
                  <a:gd name="T1" fmla="*/ 43 h 43"/>
                  <a:gd name="T2" fmla="*/ 0 w 92"/>
                  <a:gd name="T3" fmla="*/ 15 h 43"/>
                  <a:gd name="T4" fmla="*/ 9 w 92"/>
                  <a:gd name="T5" fmla="*/ 7 h 43"/>
                  <a:gd name="T6" fmla="*/ 18 w 92"/>
                  <a:gd name="T7" fmla="*/ 0 h 43"/>
                  <a:gd name="T8" fmla="*/ 78 w 92"/>
                  <a:gd name="T9" fmla="*/ 18 h 43"/>
                  <a:gd name="T10" fmla="*/ 85 w 92"/>
                  <a:gd name="T11" fmla="*/ 29 h 43"/>
                  <a:gd name="T12" fmla="*/ 92 w 9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92" h="43">
                    <a:moveTo>
                      <a:pt x="92" y="43"/>
                    </a:moveTo>
                    <a:lnTo>
                      <a:pt x="0" y="15"/>
                    </a:lnTo>
                    <a:lnTo>
                      <a:pt x="9" y="7"/>
                    </a:lnTo>
                    <a:lnTo>
                      <a:pt x="18" y="0"/>
                    </a:lnTo>
                    <a:lnTo>
                      <a:pt x="78" y="18"/>
                    </a:lnTo>
                    <a:lnTo>
                      <a:pt x="85" y="29"/>
                    </a:lnTo>
                    <a:lnTo>
                      <a:pt x="92" y="4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72"/>
              <p:cNvSpPr/>
              <p:nvPr/>
            </p:nvSpPr>
            <p:spPr bwMode="auto">
              <a:xfrm>
                <a:off x="1515" y="2811"/>
                <a:ext cx="12" cy="6"/>
              </a:xfrm>
              <a:custGeom>
                <a:avLst/>
                <a:gdLst>
                  <a:gd name="T0" fmla="*/ 79 w 79"/>
                  <a:gd name="T1" fmla="*/ 36 h 36"/>
                  <a:gd name="T2" fmla="*/ 0 w 79"/>
                  <a:gd name="T3" fmla="*/ 13 h 36"/>
                  <a:gd name="T4" fmla="*/ 7 w 79"/>
                  <a:gd name="T5" fmla="*/ 8 h 36"/>
                  <a:gd name="T6" fmla="*/ 12 w 79"/>
                  <a:gd name="T7" fmla="*/ 5 h 36"/>
                  <a:gd name="T8" fmla="*/ 19 w 79"/>
                  <a:gd name="T9" fmla="*/ 3 h 36"/>
                  <a:gd name="T10" fmla="*/ 26 w 79"/>
                  <a:gd name="T11" fmla="*/ 0 h 36"/>
                  <a:gd name="T12" fmla="*/ 55 w 79"/>
                  <a:gd name="T13" fmla="*/ 11 h 36"/>
                  <a:gd name="T14" fmla="*/ 62 w 79"/>
                  <a:gd name="T15" fmla="*/ 15 h 36"/>
                  <a:gd name="T16" fmla="*/ 67 w 79"/>
                  <a:gd name="T17" fmla="*/ 21 h 36"/>
                  <a:gd name="T18" fmla="*/ 73 w 79"/>
                  <a:gd name="T19" fmla="*/ 28 h 36"/>
                  <a:gd name="T20" fmla="*/ 79 w 79"/>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36">
                    <a:moveTo>
                      <a:pt x="79" y="36"/>
                    </a:moveTo>
                    <a:lnTo>
                      <a:pt x="0" y="13"/>
                    </a:lnTo>
                    <a:lnTo>
                      <a:pt x="7" y="8"/>
                    </a:lnTo>
                    <a:lnTo>
                      <a:pt x="12" y="5"/>
                    </a:lnTo>
                    <a:lnTo>
                      <a:pt x="19" y="3"/>
                    </a:lnTo>
                    <a:lnTo>
                      <a:pt x="26" y="0"/>
                    </a:lnTo>
                    <a:lnTo>
                      <a:pt x="55" y="11"/>
                    </a:lnTo>
                    <a:lnTo>
                      <a:pt x="62" y="15"/>
                    </a:lnTo>
                    <a:lnTo>
                      <a:pt x="67" y="21"/>
                    </a:lnTo>
                    <a:lnTo>
                      <a:pt x="73" y="28"/>
                    </a:lnTo>
                    <a:lnTo>
                      <a:pt x="79" y="36"/>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73"/>
              <p:cNvSpPr/>
              <p:nvPr/>
            </p:nvSpPr>
            <p:spPr bwMode="auto">
              <a:xfrm>
                <a:off x="1517" y="2811"/>
                <a:ext cx="8" cy="4"/>
              </a:xfrm>
              <a:custGeom>
                <a:avLst/>
                <a:gdLst>
                  <a:gd name="T0" fmla="*/ 60 w 60"/>
                  <a:gd name="T1" fmla="*/ 24 h 24"/>
                  <a:gd name="T2" fmla="*/ 0 w 60"/>
                  <a:gd name="T3" fmla="*/ 6 h 24"/>
                  <a:gd name="T4" fmla="*/ 7 w 60"/>
                  <a:gd name="T5" fmla="*/ 3 h 24"/>
                  <a:gd name="T6" fmla="*/ 15 w 60"/>
                  <a:gd name="T7" fmla="*/ 2 h 24"/>
                  <a:gd name="T8" fmla="*/ 22 w 60"/>
                  <a:gd name="T9" fmla="*/ 0 h 24"/>
                  <a:gd name="T10" fmla="*/ 29 w 60"/>
                  <a:gd name="T11" fmla="*/ 2 h 24"/>
                  <a:gd name="T12" fmla="*/ 37 w 60"/>
                  <a:gd name="T13" fmla="*/ 5 h 24"/>
                  <a:gd name="T14" fmla="*/ 44 w 60"/>
                  <a:gd name="T15" fmla="*/ 9 h 24"/>
                  <a:gd name="T16" fmla="*/ 52 w 60"/>
                  <a:gd name="T17" fmla="*/ 16 h 24"/>
                  <a:gd name="T18" fmla="*/ 60 w 60"/>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24">
                    <a:moveTo>
                      <a:pt x="60" y="24"/>
                    </a:moveTo>
                    <a:lnTo>
                      <a:pt x="0" y="6"/>
                    </a:lnTo>
                    <a:lnTo>
                      <a:pt x="7" y="3"/>
                    </a:lnTo>
                    <a:lnTo>
                      <a:pt x="15" y="2"/>
                    </a:lnTo>
                    <a:lnTo>
                      <a:pt x="22" y="0"/>
                    </a:lnTo>
                    <a:lnTo>
                      <a:pt x="29" y="2"/>
                    </a:lnTo>
                    <a:lnTo>
                      <a:pt x="37" y="5"/>
                    </a:lnTo>
                    <a:lnTo>
                      <a:pt x="44" y="9"/>
                    </a:lnTo>
                    <a:lnTo>
                      <a:pt x="52" y="16"/>
                    </a:lnTo>
                    <a:lnTo>
                      <a:pt x="60" y="2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74"/>
              <p:cNvSpPr/>
              <p:nvPr/>
            </p:nvSpPr>
            <p:spPr bwMode="auto">
              <a:xfrm>
                <a:off x="1519" y="2811"/>
                <a:ext cx="4" cy="2"/>
              </a:xfrm>
              <a:custGeom>
                <a:avLst/>
                <a:gdLst>
                  <a:gd name="T0" fmla="*/ 29 w 29"/>
                  <a:gd name="T1" fmla="*/ 11 h 11"/>
                  <a:gd name="T2" fmla="*/ 0 w 29"/>
                  <a:gd name="T3" fmla="*/ 0 h 11"/>
                  <a:gd name="T4" fmla="*/ 7 w 29"/>
                  <a:gd name="T5" fmla="*/ 0 h 11"/>
                  <a:gd name="T6" fmla="*/ 14 w 29"/>
                  <a:gd name="T7" fmla="*/ 2 h 11"/>
                  <a:gd name="T8" fmla="*/ 22 w 29"/>
                  <a:gd name="T9" fmla="*/ 5 h 11"/>
                  <a:gd name="T10" fmla="*/ 29 w 29"/>
                  <a:gd name="T11" fmla="*/ 11 h 11"/>
                </a:gdLst>
                <a:ahLst/>
                <a:cxnLst>
                  <a:cxn ang="0">
                    <a:pos x="T0" y="T1"/>
                  </a:cxn>
                  <a:cxn ang="0">
                    <a:pos x="T2" y="T3"/>
                  </a:cxn>
                  <a:cxn ang="0">
                    <a:pos x="T4" y="T5"/>
                  </a:cxn>
                  <a:cxn ang="0">
                    <a:pos x="T6" y="T7"/>
                  </a:cxn>
                  <a:cxn ang="0">
                    <a:pos x="T8" y="T9"/>
                  </a:cxn>
                  <a:cxn ang="0">
                    <a:pos x="T10" y="T11"/>
                  </a:cxn>
                </a:cxnLst>
                <a:rect l="0" t="0" r="r" b="b"/>
                <a:pathLst>
                  <a:path w="29" h="11">
                    <a:moveTo>
                      <a:pt x="29" y="11"/>
                    </a:moveTo>
                    <a:lnTo>
                      <a:pt x="0" y="0"/>
                    </a:lnTo>
                    <a:lnTo>
                      <a:pt x="7" y="0"/>
                    </a:lnTo>
                    <a:lnTo>
                      <a:pt x="14" y="2"/>
                    </a:lnTo>
                    <a:lnTo>
                      <a:pt x="22" y="5"/>
                    </a:lnTo>
                    <a:lnTo>
                      <a:pt x="29" y="1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75"/>
              <p:cNvSpPr/>
              <p:nvPr/>
            </p:nvSpPr>
            <p:spPr bwMode="auto">
              <a:xfrm>
                <a:off x="1453" y="2619"/>
                <a:ext cx="7" cy="5"/>
              </a:xfrm>
              <a:custGeom>
                <a:avLst/>
                <a:gdLst>
                  <a:gd name="T0" fmla="*/ 49 w 49"/>
                  <a:gd name="T1" fmla="*/ 35 h 35"/>
                  <a:gd name="T2" fmla="*/ 0 w 49"/>
                  <a:gd name="T3" fmla="*/ 0 h 35"/>
                  <a:gd name="T4" fmla="*/ 14 w 49"/>
                  <a:gd name="T5" fmla="*/ 7 h 35"/>
                  <a:gd name="T6" fmla="*/ 26 w 49"/>
                  <a:gd name="T7" fmla="*/ 15 h 35"/>
                  <a:gd name="T8" fmla="*/ 39 w 49"/>
                  <a:gd name="T9" fmla="*/ 24 h 35"/>
                  <a:gd name="T10" fmla="*/ 49 w 49"/>
                  <a:gd name="T11" fmla="*/ 35 h 35"/>
                </a:gdLst>
                <a:ahLst/>
                <a:cxnLst>
                  <a:cxn ang="0">
                    <a:pos x="T0" y="T1"/>
                  </a:cxn>
                  <a:cxn ang="0">
                    <a:pos x="T2" y="T3"/>
                  </a:cxn>
                  <a:cxn ang="0">
                    <a:pos x="T4" y="T5"/>
                  </a:cxn>
                  <a:cxn ang="0">
                    <a:pos x="T6" y="T7"/>
                  </a:cxn>
                  <a:cxn ang="0">
                    <a:pos x="T8" y="T9"/>
                  </a:cxn>
                  <a:cxn ang="0">
                    <a:pos x="T10" y="T11"/>
                  </a:cxn>
                </a:cxnLst>
                <a:rect l="0" t="0" r="r" b="b"/>
                <a:pathLst>
                  <a:path w="49" h="35">
                    <a:moveTo>
                      <a:pt x="49" y="35"/>
                    </a:moveTo>
                    <a:lnTo>
                      <a:pt x="0" y="0"/>
                    </a:lnTo>
                    <a:lnTo>
                      <a:pt x="14" y="7"/>
                    </a:lnTo>
                    <a:lnTo>
                      <a:pt x="26" y="15"/>
                    </a:lnTo>
                    <a:lnTo>
                      <a:pt x="39" y="24"/>
                    </a:lnTo>
                    <a:lnTo>
                      <a:pt x="49" y="35"/>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76"/>
              <p:cNvSpPr/>
              <p:nvPr/>
            </p:nvSpPr>
            <p:spPr bwMode="auto">
              <a:xfrm>
                <a:off x="1449" y="2618"/>
                <a:ext cx="12" cy="8"/>
              </a:xfrm>
              <a:custGeom>
                <a:avLst/>
                <a:gdLst>
                  <a:gd name="T0" fmla="*/ 86 w 86"/>
                  <a:gd name="T1" fmla="*/ 60 h 60"/>
                  <a:gd name="T2" fmla="*/ 0 w 86"/>
                  <a:gd name="T3" fmla="*/ 0 h 60"/>
                  <a:gd name="T4" fmla="*/ 13 w 86"/>
                  <a:gd name="T5" fmla="*/ 4 h 60"/>
                  <a:gd name="T6" fmla="*/ 26 w 86"/>
                  <a:gd name="T7" fmla="*/ 9 h 60"/>
                  <a:gd name="T8" fmla="*/ 38 w 86"/>
                  <a:gd name="T9" fmla="*/ 15 h 60"/>
                  <a:gd name="T10" fmla="*/ 49 w 86"/>
                  <a:gd name="T11" fmla="*/ 22 h 60"/>
                  <a:gd name="T12" fmla="*/ 59 w 86"/>
                  <a:gd name="T13" fmla="*/ 30 h 60"/>
                  <a:gd name="T14" fmla="*/ 69 w 86"/>
                  <a:gd name="T15" fmla="*/ 38 h 60"/>
                  <a:gd name="T16" fmla="*/ 78 w 86"/>
                  <a:gd name="T17" fmla="*/ 49 h 60"/>
                  <a:gd name="T18" fmla="*/ 86 w 86"/>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0">
                    <a:moveTo>
                      <a:pt x="86" y="60"/>
                    </a:moveTo>
                    <a:lnTo>
                      <a:pt x="0" y="0"/>
                    </a:lnTo>
                    <a:lnTo>
                      <a:pt x="13" y="4"/>
                    </a:lnTo>
                    <a:lnTo>
                      <a:pt x="26" y="9"/>
                    </a:lnTo>
                    <a:lnTo>
                      <a:pt x="38" y="15"/>
                    </a:lnTo>
                    <a:lnTo>
                      <a:pt x="49" y="22"/>
                    </a:lnTo>
                    <a:lnTo>
                      <a:pt x="59" y="30"/>
                    </a:lnTo>
                    <a:lnTo>
                      <a:pt x="69" y="38"/>
                    </a:lnTo>
                    <a:lnTo>
                      <a:pt x="78" y="49"/>
                    </a:lnTo>
                    <a:lnTo>
                      <a:pt x="86" y="60"/>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77"/>
              <p:cNvSpPr/>
              <p:nvPr/>
            </p:nvSpPr>
            <p:spPr bwMode="auto">
              <a:xfrm>
                <a:off x="1447" y="2617"/>
                <a:ext cx="15" cy="11"/>
              </a:xfrm>
              <a:custGeom>
                <a:avLst/>
                <a:gdLst>
                  <a:gd name="T0" fmla="*/ 42 w 111"/>
                  <a:gd name="T1" fmla="*/ 12 h 76"/>
                  <a:gd name="T2" fmla="*/ 91 w 111"/>
                  <a:gd name="T3" fmla="*/ 47 h 76"/>
                  <a:gd name="T4" fmla="*/ 96 w 111"/>
                  <a:gd name="T5" fmla="*/ 54 h 76"/>
                  <a:gd name="T6" fmla="*/ 102 w 111"/>
                  <a:gd name="T7" fmla="*/ 60 h 76"/>
                  <a:gd name="T8" fmla="*/ 106 w 111"/>
                  <a:gd name="T9" fmla="*/ 68 h 76"/>
                  <a:gd name="T10" fmla="*/ 111 w 111"/>
                  <a:gd name="T11" fmla="*/ 76 h 76"/>
                  <a:gd name="T12" fmla="*/ 0 w 111"/>
                  <a:gd name="T13" fmla="*/ 0 h 76"/>
                  <a:gd name="T14" fmla="*/ 11 w 111"/>
                  <a:gd name="T15" fmla="*/ 2 h 76"/>
                  <a:gd name="T16" fmla="*/ 21 w 111"/>
                  <a:gd name="T17" fmla="*/ 6 h 76"/>
                  <a:gd name="T18" fmla="*/ 32 w 111"/>
                  <a:gd name="T19" fmla="*/ 9 h 76"/>
                  <a:gd name="T20" fmla="*/ 42 w 111"/>
                  <a:gd name="T2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76">
                    <a:moveTo>
                      <a:pt x="42" y="12"/>
                    </a:moveTo>
                    <a:lnTo>
                      <a:pt x="91" y="47"/>
                    </a:lnTo>
                    <a:lnTo>
                      <a:pt x="96" y="54"/>
                    </a:lnTo>
                    <a:lnTo>
                      <a:pt x="102" y="60"/>
                    </a:lnTo>
                    <a:lnTo>
                      <a:pt x="106" y="68"/>
                    </a:lnTo>
                    <a:lnTo>
                      <a:pt x="111" y="76"/>
                    </a:lnTo>
                    <a:lnTo>
                      <a:pt x="0" y="0"/>
                    </a:lnTo>
                    <a:lnTo>
                      <a:pt x="11" y="2"/>
                    </a:lnTo>
                    <a:lnTo>
                      <a:pt x="21" y="6"/>
                    </a:lnTo>
                    <a:lnTo>
                      <a:pt x="32" y="9"/>
                    </a:lnTo>
                    <a:lnTo>
                      <a:pt x="42" y="12"/>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78"/>
              <p:cNvSpPr/>
              <p:nvPr/>
            </p:nvSpPr>
            <p:spPr bwMode="auto">
              <a:xfrm>
                <a:off x="1444" y="2617"/>
                <a:ext cx="19" cy="13"/>
              </a:xfrm>
              <a:custGeom>
                <a:avLst/>
                <a:gdLst>
                  <a:gd name="T0" fmla="*/ 34 w 131"/>
                  <a:gd name="T1" fmla="*/ 7 h 91"/>
                  <a:gd name="T2" fmla="*/ 120 w 131"/>
                  <a:gd name="T3" fmla="*/ 67 h 91"/>
                  <a:gd name="T4" fmla="*/ 126 w 131"/>
                  <a:gd name="T5" fmla="*/ 78 h 91"/>
                  <a:gd name="T6" fmla="*/ 131 w 131"/>
                  <a:gd name="T7" fmla="*/ 91 h 91"/>
                  <a:gd name="T8" fmla="*/ 0 w 131"/>
                  <a:gd name="T9" fmla="*/ 0 h 91"/>
                  <a:gd name="T10" fmla="*/ 9 w 131"/>
                  <a:gd name="T11" fmla="*/ 1 h 91"/>
                  <a:gd name="T12" fmla="*/ 17 w 131"/>
                  <a:gd name="T13" fmla="*/ 3 h 91"/>
                  <a:gd name="T14" fmla="*/ 26 w 131"/>
                  <a:gd name="T15" fmla="*/ 5 h 91"/>
                  <a:gd name="T16" fmla="*/ 34 w 131"/>
                  <a:gd name="T17"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91">
                    <a:moveTo>
                      <a:pt x="34" y="7"/>
                    </a:moveTo>
                    <a:lnTo>
                      <a:pt x="120" y="67"/>
                    </a:lnTo>
                    <a:lnTo>
                      <a:pt x="126" y="78"/>
                    </a:lnTo>
                    <a:lnTo>
                      <a:pt x="131" y="91"/>
                    </a:lnTo>
                    <a:lnTo>
                      <a:pt x="0" y="0"/>
                    </a:lnTo>
                    <a:lnTo>
                      <a:pt x="9" y="1"/>
                    </a:lnTo>
                    <a:lnTo>
                      <a:pt x="17" y="3"/>
                    </a:lnTo>
                    <a:lnTo>
                      <a:pt x="26" y="5"/>
                    </a:lnTo>
                    <a:lnTo>
                      <a:pt x="34" y="7"/>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79"/>
              <p:cNvSpPr/>
              <p:nvPr/>
            </p:nvSpPr>
            <p:spPr bwMode="auto">
              <a:xfrm>
                <a:off x="1442" y="2616"/>
                <a:ext cx="22" cy="15"/>
              </a:xfrm>
              <a:custGeom>
                <a:avLst/>
                <a:gdLst>
                  <a:gd name="T0" fmla="*/ 30 w 149"/>
                  <a:gd name="T1" fmla="*/ 6 h 104"/>
                  <a:gd name="T2" fmla="*/ 141 w 149"/>
                  <a:gd name="T3" fmla="*/ 82 h 104"/>
                  <a:gd name="T4" fmla="*/ 145 w 149"/>
                  <a:gd name="T5" fmla="*/ 93 h 104"/>
                  <a:gd name="T6" fmla="*/ 149 w 149"/>
                  <a:gd name="T7" fmla="*/ 104 h 104"/>
                  <a:gd name="T8" fmla="*/ 0 w 149"/>
                  <a:gd name="T9" fmla="*/ 0 h 104"/>
                  <a:gd name="T10" fmla="*/ 15 w 149"/>
                  <a:gd name="T11" fmla="*/ 3 h 104"/>
                  <a:gd name="T12" fmla="*/ 30 w 149"/>
                  <a:gd name="T13" fmla="*/ 6 h 104"/>
                </a:gdLst>
                <a:ahLst/>
                <a:cxnLst>
                  <a:cxn ang="0">
                    <a:pos x="T0" y="T1"/>
                  </a:cxn>
                  <a:cxn ang="0">
                    <a:pos x="T2" y="T3"/>
                  </a:cxn>
                  <a:cxn ang="0">
                    <a:pos x="T4" y="T5"/>
                  </a:cxn>
                  <a:cxn ang="0">
                    <a:pos x="T6" y="T7"/>
                  </a:cxn>
                  <a:cxn ang="0">
                    <a:pos x="T8" y="T9"/>
                  </a:cxn>
                  <a:cxn ang="0">
                    <a:pos x="T10" y="T11"/>
                  </a:cxn>
                  <a:cxn ang="0">
                    <a:pos x="T12" y="T13"/>
                  </a:cxn>
                </a:cxnLst>
                <a:rect l="0" t="0" r="r" b="b"/>
                <a:pathLst>
                  <a:path w="149" h="104">
                    <a:moveTo>
                      <a:pt x="30" y="6"/>
                    </a:moveTo>
                    <a:lnTo>
                      <a:pt x="141" y="82"/>
                    </a:lnTo>
                    <a:lnTo>
                      <a:pt x="145" y="93"/>
                    </a:lnTo>
                    <a:lnTo>
                      <a:pt x="149" y="104"/>
                    </a:lnTo>
                    <a:lnTo>
                      <a:pt x="0" y="0"/>
                    </a:lnTo>
                    <a:lnTo>
                      <a:pt x="15" y="3"/>
                    </a:lnTo>
                    <a:lnTo>
                      <a:pt x="30" y="6"/>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80"/>
              <p:cNvSpPr/>
              <p:nvPr/>
            </p:nvSpPr>
            <p:spPr bwMode="auto">
              <a:xfrm>
                <a:off x="1440" y="2616"/>
                <a:ext cx="24" cy="17"/>
              </a:xfrm>
              <a:custGeom>
                <a:avLst/>
                <a:gdLst>
                  <a:gd name="T0" fmla="*/ 28 w 165"/>
                  <a:gd name="T1" fmla="*/ 4 h 116"/>
                  <a:gd name="T2" fmla="*/ 159 w 165"/>
                  <a:gd name="T3" fmla="*/ 95 h 116"/>
                  <a:gd name="T4" fmla="*/ 163 w 165"/>
                  <a:gd name="T5" fmla="*/ 104 h 116"/>
                  <a:gd name="T6" fmla="*/ 165 w 165"/>
                  <a:gd name="T7" fmla="*/ 116 h 116"/>
                  <a:gd name="T8" fmla="*/ 0 w 165"/>
                  <a:gd name="T9" fmla="*/ 0 h 116"/>
                  <a:gd name="T10" fmla="*/ 14 w 165"/>
                  <a:gd name="T11" fmla="*/ 1 h 116"/>
                  <a:gd name="T12" fmla="*/ 28 w 165"/>
                  <a:gd name="T13" fmla="*/ 4 h 116"/>
                </a:gdLst>
                <a:ahLst/>
                <a:cxnLst>
                  <a:cxn ang="0">
                    <a:pos x="T0" y="T1"/>
                  </a:cxn>
                  <a:cxn ang="0">
                    <a:pos x="T2" y="T3"/>
                  </a:cxn>
                  <a:cxn ang="0">
                    <a:pos x="T4" y="T5"/>
                  </a:cxn>
                  <a:cxn ang="0">
                    <a:pos x="T6" y="T7"/>
                  </a:cxn>
                  <a:cxn ang="0">
                    <a:pos x="T8" y="T9"/>
                  </a:cxn>
                  <a:cxn ang="0">
                    <a:pos x="T10" y="T11"/>
                  </a:cxn>
                  <a:cxn ang="0">
                    <a:pos x="T12" y="T13"/>
                  </a:cxn>
                </a:cxnLst>
                <a:rect l="0" t="0" r="r" b="b"/>
                <a:pathLst>
                  <a:path w="165" h="116">
                    <a:moveTo>
                      <a:pt x="28" y="4"/>
                    </a:moveTo>
                    <a:lnTo>
                      <a:pt x="159" y="95"/>
                    </a:lnTo>
                    <a:lnTo>
                      <a:pt x="163" y="104"/>
                    </a:lnTo>
                    <a:lnTo>
                      <a:pt x="165" y="116"/>
                    </a:lnTo>
                    <a:lnTo>
                      <a:pt x="0" y="0"/>
                    </a:lnTo>
                    <a:lnTo>
                      <a:pt x="14" y="1"/>
                    </a:lnTo>
                    <a:lnTo>
                      <a:pt x="28" y="4"/>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81"/>
              <p:cNvSpPr/>
              <p:nvPr/>
            </p:nvSpPr>
            <p:spPr bwMode="auto">
              <a:xfrm>
                <a:off x="1438" y="2616"/>
                <a:ext cx="26" cy="18"/>
              </a:xfrm>
              <a:custGeom>
                <a:avLst/>
                <a:gdLst>
                  <a:gd name="T0" fmla="*/ 27 w 180"/>
                  <a:gd name="T1" fmla="*/ 2 h 125"/>
                  <a:gd name="T2" fmla="*/ 176 w 180"/>
                  <a:gd name="T3" fmla="*/ 106 h 125"/>
                  <a:gd name="T4" fmla="*/ 178 w 180"/>
                  <a:gd name="T5" fmla="*/ 115 h 125"/>
                  <a:gd name="T6" fmla="*/ 180 w 180"/>
                  <a:gd name="T7" fmla="*/ 125 h 125"/>
                  <a:gd name="T8" fmla="*/ 0 w 180"/>
                  <a:gd name="T9" fmla="*/ 0 h 125"/>
                  <a:gd name="T10" fmla="*/ 13 w 180"/>
                  <a:gd name="T11" fmla="*/ 1 h 125"/>
                  <a:gd name="T12" fmla="*/ 27 w 180"/>
                  <a:gd name="T13" fmla="*/ 2 h 125"/>
                </a:gdLst>
                <a:ahLst/>
                <a:cxnLst>
                  <a:cxn ang="0">
                    <a:pos x="T0" y="T1"/>
                  </a:cxn>
                  <a:cxn ang="0">
                    <a:pos x="T2" y="T3"/>
                  </a:cxn>
                  <a:cxn ang="0">
                    <a:pos x="T4" y="T5"/>
                  </a:cxn>
                  <a:cxn ang="0">
                    <a:pos x="T6" y="T7"/>
                  </a:cxn>
                  <a:cxn ang="0">
                    <a:pos x="T8" y="T9"/>
                  </a:cxn>
                  <a:cxn ang="0">
                    <a:pos x="T10" y="T11"/>
                  </a:cxn>
                  <a:cxn ang="0">
                    <a:pos x="T12" y="T13"/>
                  </a:cxn>
                </a:cxnLst>
                <a:rect l="0" t="0" r="r" b="b"/>
                <a:pathLst>
                  <a:path w="180" h="125">
                    <a:moveTo>
                      <a:pt x="27" y="2"/>
                    </a:moveTo>
                    <a:lnTo>
                      <a:pt x="176" y="106"/>
                    </a:lnTo>
                    <a:lnTo>
                      <a:pt x="178" y="115"/>
                    </a:lnTo>
                    <a:lnTo>
                      <a:pt x="180" y="125"/>
                    </a:lnTo>
                    <a:lnTo>
                      <a:pt x="0" y="0"/>
                    </a:lnTo>
                    <a:lnTo>
                      <a:pt x="13" y="1"/>
                    </a:lnTo>
                    <a:lnTo>
                      <a:pt x="27" y="2"/>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82"/>
              <p:cNvSpPr/>
              <p:nvPr/>
            </p:nvSpPr>
            <p:spPr bwMode="auto">
              <a:xfrm>
                <a:off x="1437" y="2616"/>
                <a:ext cx="27" cy="19"/>
              </a:xfrm>
              <a:custGeom>
                <a:avLst/>
                <a:gdLst>
                  <a:gd name="T0" fmla="*/ 25 w 193"/>
                  <a:gd name="T1" fmla="*/ 2 h 135"/>
                  <a:gd name="T2" fmla="*/ 190 w 193"/>
                  <a:gd name="T3" fmla="*/ 118 h 135"/>
                  <a:gd name="T4" fmla="*/ 191 w 193"/>
                  <a:gd name="T5" fmla="*/ 126 h 135"/>
                  <a:gd name="T6" fmla="*/ 193 w 193"/>
                  <a:gd name="T7" fmla="*/ 135 h 135"/>
                  <a:gd name="T8" fmla="*/ 0 w 193"/>
                  <a:gd name="T9" fmla="*/ 0 h 135"/>
                  <a:gd name="T10" fmla="*/ 12 w 193"/>
                  <a:gd name="T11" fmla="*/ 1 h 135"/>
                  <a:gd name="T12" fmla="*/ 25 w 193"/>
                  <a:gd name="T13" fmla="*/ 2 h 135"/>
                </a:gdLst>
                <a:ahLst/>
                <a:cxnLst>
                  <a:cxn ang="0">
                    <a:pos x="T0" y="T1"/>
                  </a:cxn>
                  <a:cxn ang="0">
                    <a:pos x="T2" y="T3"/>
                  </a:cxn>
                  <a:cxn ang="0">
                    <a:pos x="T4" y="T5"/>
                  </a:cxn>
                  <a:cxn ang="0">
                    <a:pos x="T6" y="T7"/>
                  </a:cxn>
                  <a:cxn ang="0">
                    <a:pos x="T8" y="T9"/>
                  </a:cxn>
                  <a:cxn ang="0">
                    <a:pos x="T10" y="T11"/>
                  </a:cxn>
                  <a:cxn ang="0">
                    <a:pos x="T12" y="T13"/>
                  </a:cxn>
                </a:cxnLst>
                <a:rect l="0" t="0" r="r" b="b"/>
                <a:pathLst>
                  <a:path w="193" h="135">
                    <a:moveTo>
                      <a:pt x="25" y="2"/>
                    </a:moveTo>
                    <a:lnTo>
                      <a:pt x="190" y="118"/>
                    </a:lnTo>
                    <a:lnTo>
                      <a:pt x="191" y="126"/>
                    </a:lnTo>
                    <a:lnTo>
                      <a:pt x="193" y="135"/>
                    </a:lnTo>
                    <a:lnTo>
                      <a:pt x="0" y="0"/>
                    </a:lnTo>
                    <a:lnTo>
                      <a:pt x="12" y="1"/>
                    </a:lnTo>
                    <a:lnTo>
                      <a:pt x="25" y="2"/>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83"/>
              <p:cNvSpPr/>
              <p:nvPr/>
            </p:nvSpPr>
            <p:spPr bwMode="auto">
              <a:xfrm>
                <a:off x="1435" y="2616"/>
                <a:ext cx="29" cy="21"/>
              </a:xfrm>
              <a:custGeom>
                <a:avLst/>
                <a:gdLst>
                  <a:gd name="T0" fmla="*/ 25 w 206"/>
                  <a:gd name="T1" fmla="*/ 1 h 144"/>
                  <a:gd name="T2" fmla="*/ 205 w 206"/>
                  <a:gd name="T3" fmla="*/ 126 h 144"/>
                  <a:gd name="T4" fmla="*/ 206 w 206"/>
                  <a:gd name="T5" fmla="*/ 135 h 144"/>
                  <a:gd name="T6" fmla="*/ 206 w 206"/>
                  <a:gd name="T7" fmla="*/ 144 h 144"/>
                  <a:gd name="T8" fmla="*/ 0 w 206"/>
                  <a:gd name="T9" fmla="*/ 0 h 144"/>
                  <a:gd name="T10" fmla="*/ 13 w 206"/>
                  <a:gd name="T11" fmla="*/ 0 h 144"/>
                  <a:gd name="T12" fmla="*/ 25 w 206"/>
                  <a:gd name="T13" fmla="*/ 1 h 144"/>
                </a:gdLst>
                <a:ahLst/>
                <a:cxnLst>
                  <a:cxn ang="0">
                    <a:pos x="T0" y="T1"/>
                  </a:cxn>
                  <a:cxn ang="0">
                    <a:pos x="T2" y="T3"/>
                  </a:cxn>
                  <a:cxn ang="0">
                    <a:pos x="T4" y="T5"/>
                  </a:cxn>
                  <a:cxn ang="0">
                    <a:pos x="T6" y="T7"/>
                  </a:cxn>
                  <a:cxn ang="0">
                    <a:pos x="T8" y="T9"/>
                  </a:cxn>
                  <a:cxn ang="0">
                    <a:pos x="T10" y="T11"/>
                  </a:cxn>
                  <a:cxn ang="0">
                    <a:pos x="T12" y="T13"/>
                  </a:cxn>
                </a:cxnLst>
                <a:rect l="0" t="0" r="r" b="b"/>
                <a:pathLst>
                  <a:path w="206" h="144">
                    <a:moveTo>
                      <a:pt x="25" y="1"/>
                    </a:moveTo>
                    <a:lnTo>
                      <a:pt x="205" y="126"/>
                    </a:lnTo>
                    <a:lnTo>
                      <a:pt x="206" y="135"/>
                    </a:lnTo>
                    <a:lnTo>
                      <a:pt x="206" y="144"/>
                    </a:lnTo>
                    <a:lnTo>
                      <a:pt x="0" y="0"/>
                    </a:lnTo>
                    <a:lnTo>
                      <a:pt x="13" y="0"/>
                    </a:lnTo>
                    <a:lnTo>
                      <a:pt x="25" y="1"/>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84"/>
              <p:cNvSpPr/>
              <p:nvPr/>
            </p:nvSpPr>
            <p:spPr bwMode="auto">
              <a:xfrm>
                <a:off x="1433" y="2616"/>
                <a:ext cx="31" cy="22"/>
              </a:xfrm>
              <a:custGeom>
                <a:avLst/>
                <a:gdLst>
                  <a:gd name="T0" fmla="*/ 25 w 219"/>
                  <a:gd name="T1" fmla="*/ 0 h 152"/>
                  <a:gd name="T2" fmla="*/ 218 w 219"/>
                  <a:gd name="T3" fmla="*/ 135 h 152"/>
                  <a:gd name="T4" fmla="*/ 218 w 219"/>
                  <a:gd name="T5" fmla="*/ 143 h 152"/>
                  <a:gd name="T6" fmla="*/ 219 w 219"/>
                  <a:gd name="T7" fmla="*/ 152 h 152"/>
                  <a:gd name="T8" fmla="*/ 0 w 219"/>
                  <a:gd name="T9" fmla="*/ 0 h 152"/>
                  <a:gd name="T10" fmla="*/ 12 w 219"/>
                  <a:gd name="T11" fmla="*/ 0 h 152"/>
                  <a:gd name="T12" fmla="*/ 25 w 219"/>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19" h="152">
                    <a:moveTo>
                      <a:pt x="25" y="0"/>
                    </a:moveTo>
                    <a:lnTo>
                      <a:pt x="218" y="135"/>
                    </a:lnTo>
                    <a:lnTo>
                      <a:pt x="218" y="143"/>
                    </a:lnTo>
                    <a:lnTo>
                      <a:pt x="219" y="152"/>
                    </a:lnTo>
                    <a:lnTo>
                      <a:pt x="0" y="0"/>
                    </a:lnTo>
                    <a:lnTo>
                      <a:pt x="12" y="0"/>
                    </a:lnTo>
                    <a:lnTo>
                      <a:pt x="25" y="0"/>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85"/>
              <p:cNvSpPr/>
              <p:nvPr/>
            </p:nvSpPr>
            <p:spPr bwMode="auto">
              <a:xfrm>
                <a:off x="1432" y="2616"/>
                <a:ext cx="32" cy="23"/>
              </a:xfrm>
              <a:custGeom>
                <a:avLst/>
                <a:gdLst>
                  <a:gd name="T0" fmla="*/ 23 w 230"/>
                  <a:gd name="T1" fmla="*/ 0 h 160"/>
                  <a:gd name="T2" fmla="*/ 229 w 230"/>
                  <a:gd name="T3" fmla="*/ 144 h 160"/>
                  <a:gd name="T4" fmla="*/ 230 w 230"/>
                  <a:gd name="T5" fmla="*/ 152 h 160"/>
                  <a:gd name="T6" fmla="*/ 230 w 230"/>
                  <a:gd name="T7" fmla="*/ 160 h 160"/>
                  <a:gd name="T8" fmla="*/ 0 w 230"/>
                  <a:gd name="T9" fmla="*/ 0 h 160"/>
                  <a:gd name="T10" fmla="*/ 11 w 230"/>
                  <a:gd name="T11" fmla="*/ 0 h 160"/>
                  <a:gd name="T12" fmla="*/ 23 w 23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230" h="160">
                    <a:moveTo>
                      <a:pt x="23" y="0"/>
                    </a:moveTo>
                    <a:lnTo>
                      <a:pt x="229" y="144"/>
                    </a:lnTo>
                    <a:lnTo>
                      <a:pt x="230" y="152"/>
                    </a:lnTo>
                    <a:lnTo>
                      <a:pt x="230" y="160"/>
                    </a:lnTo>
                    <a:lnTo>
                      <a:pt x="0" y="0"/>
                    </a:lnTo>
                    <a:lnTo>
                      <a:pt x="11" y="0"/>
                    </a:lnTo>
                    <a:lnTo>
                      <a:pt x="23" y="0"/>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86"/>
              <p:cNvSpPr/>
              <p:nvPr/>
            </p:nvSpPr>
            <p:spPr bwMode="auto">
              <a:xfrm>
                <a:off x="1430" y="2616"/>
                <a:ext cx="34" cy="24"/>
              </a:xfrm>
              <a:custGeom>
                <a:avLst/>
                <a:gdLst>
                  <a:gd name="T0" fmla="*/ 24 w 243"/>
                  <a:gd name="T1" fmla="*/ 1 h 169"/>
                  <a:gd name="T2" fmla="*/ 243 w 243"/>
                  <a:gd name="T3" fmla="*/ 153 h 169"/>
                  <a:gd name="T4" fmla="*/ 243 w 243"/>
                  <a:gd name="T5" fmla="*/ 161 h 169"/>
                  <a:gd name="T6" fmla="*/ 242 w 243"/>
                  <a:gd name="T7" fmla="*/ 169 h 169"/>
                  <a:gd name="T8" fmla="*/ 0 w 243"/>
                  <a:gd name="T9" fmla="*/ 0 h 169"/>
                  <a:gd name="T10" fmla="*/ 13 w 243"/>
                  <a:gd name="T11" fmla="*/ 1 h 169"/>
                  <a:gd name="T12" fmla="*/ 24 w 243"/>
                  <a:gd name="T13" fmla="*/ 1 h 169"/>
                </a:gdLst>
                <a:ahLst/>
                <a:cxnLst>
                  <a:cxn ang="0">
                    <a:pos x="T0" y="T1"/>
                  </a:cxn>
                  <a:cxn ang="0">
                    <a:pos x="T2" y="T3"/>
                  </a:cxn>
                  <a:cxn ang="0">
                    <a:pos x="T4" y="T5"/>
                  </a:cxn>
                  <a:cxn ang="0">
                    <a:pos x="T6" y="T7"/>
                  </a:cxn>
                  <a:cxn ang="0">
                    <a:pos x="T8" y="T9"/>
                  </a:cxn>
                  <a:cxn ang="0">
                    <a:pos x="T10" y="T11"/>
                  </a:cxn>
                  <a:cxn ang="0">
                    <a:pos x="T12" y="T13"/>
                  </a:cxn>
                </a:cxnLst>
                <a:rect l="0" t="0" r="r" b="b"/>
                <a:pathLst>
                  <a:path w="243" h="169">
                    <a:moveTo>
                      <a:pt x="24" y="1"/>
                    </a:moveTo>
                    <a:lnTo>
                      <a:pt x="243" y="153"/>
                    </a:lnTo>
                    <a:lnTo>
                      <a:pt x="243" y="161"/>
                    </a:lnTo>
                    <a:lnTo>
                      <a:pt x="242" y="169"/>
                    </a:lnTo>
                    <a:lnTo>
                      <a:pt x="0" y="0"/>
                    </a:lnTo>
                    <a:lnTo>
                      <a:pt x="13" y="1"/>
                    </a:lnTo>
                    <a:lnTo>
                      <a:pt x="24" y="1"/>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87"/>
              <p:cNvSpPr/>
              <p:nvPr/>
            </p:nvSpPr>
            <p:spPr bwMode="auto">
              <a:xfrm>
                <a:off x="1428" y="2616"/>
                <a:ext cx="36" cy="25"/>
              </a:xfrm>
              <a:custGeom>
                <a:avLst/>
                <a:gdLst>
                  <a:gd name="T0" fmla="*/ 24 w 254"/>
                  <a:gd name="T1" fmla="*/ 1 h 177"/>
                  <a:gd name="T2" fmla="*/ 254 w 254"/>
                  <a:gd name="T3" fmla="*/ 161 h 177"/>
                  <a:gd name="T4" fmla="*/ 253 w 254"/>
                  <a:gd name="T5" fmla="*/ 169 h 177"/>
                  <a:gd name="T6" fmla="*/ 253 w 254"/>
                  <a:gd name="T7" fmla="*/ 177 h 177"/>
                  <a:gd name="T8" fmla="*/ 0 w 254"/>
                  <a:gd name="T9" fmla="*/ 0 h 177"/>
                  <a:gd name="T10" fmla="*/ 5 w 254"/>
                  <a:gd name="T11" fmla="*/ 0 h 177"/>
                  <a:gd name="T12" fmla="*/ 14 w 254"/>
                  <a:gd name="T13" fmla="*/ 1 h 177"/>
                  <a:gd name="T14" fmla="*/ 24 w 254"/>
                  <a:gd name="T15" fmla="*/ 1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77">
                    <a:moveTo>
                      <a:pt x="24" y="1"/>
                    </a:moveTo>
                    <a:lnTo>
                      <a:pt x="254" y="161"/>
                    </a:lnTo>
                    <a:lnTo>
                      <a:pt x="253" y="169"/>
                    </a:lnTo>
                    <a:lnTo>
                      <a:pt x="253" y="177"/>
                    </a:lnTo>
                    <a:lnTo>
                      <a:pt x="0" y="0"/>
                    </a:lnTo>
                    <a:lnTo>
                      <a:pt x="5" y="0"/>
                    </a:lnTo>
                    <a:lnTo>
                      <a:pt x="14" y="1"/>
                    </a:lnTo>
                    <a:lnTo>
                      <a:pt x="24" y="1"/>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88"/>
              <p:cNvSpPr/>
              <p:nvPr/>
            </p:nvSpPr>
            <p:spPr bwMode="auto">
              <a:xfrm>
                <a:off x="1427" y="2616"/>
                <a:ext cx="37" cy="26"/>
              </a:xfrm>
              <a:custGeom>
                <a:avLst/>
                <a:gdLst>
                  <a:gd name="T0" fmla="*/ 22 w 264"/>
                  <a:gd name="T1" fmla="*/ 0 h 185"/>
                  <a:gd name="T2" fmla="*/ 264 w 264"/>
                  <a:gd name="T3" fmla="*/ 169 h 185"/>
                  <a:gd name="T4" fmla="*/ 264 w 264"/>
                  <a:gd name="T5" fmla="*/ 177 h 185"/>
                  <a:gd name="T6" fmla="*/ 263 w 264"/>
                  <a:gd name="T7" fmla="*/ 185 h 185"/>
                  <a:gd name="T8" fmla="*/ 0 w 264"/>
                  <a:gd name="T9" fmla="*/ 0 h 185"/>
                  <a:gd name="T10" fmla="*/ 16 w 264"/>
                  <a:gd name="T11" fmla="*/ 0 h 185"/>
                  <a:gd name="T12" fmla="*/ 22 w 264"/>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264" h="185">
                    <a:moveTo>
                      <a:pt x="22" y="0"/>
                    </a:moveTo>
                    <a:lnTo>
                      <a:pt x="264" y="169"/>
                    </a:lnTo>
                    <a:lnTo>
                      <a:pt x="264" y="177"/>
                    </a:lnTo>
                    <a:lnTo>
                      <a:pt x="263" y="185"/>
                    </a:lnTo>
                    <a:lnTo>
                      <a:pt x="0" y="0"/>
                    </a:lnTo>
                    <a:lnTo>
                      <a:pt x="16" y="0"/>
                    </a:lnTo>
                    <a:lnTo>
                      <a:pt x="22" y="0"/>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89"/>
              <p:cNvSpPr/>
              <p:nvPr/>
            </p:nvSpPr>
            <p:spPr bwMode="auto">
              <a:xfrm>
                <a:off x="1425" y="2616"/>
                <a:ext cx="39" cy="27"/>
              </a:xfrm>
              <a:custGeom>
                <a:avLst/>
                <a:gdLst>
                  <a:gd name="T0" fmla="*/ 23 w 276"/>
                  <a:gd name="T1" fmla="*/ 0 h 192"/>
                  <a:gd name="T2" fmla="*/ 276 w 276"/>
                  <a:gd name="T3" fmla="*/ 177 h 192"/>
                  <a:gd name="T4" fmla="*/ 276 w 276"/>
                  <a:gd name="T5" fmla="*/ 185 h 192"/>
                  <a:gd name="T6" fmla="*/ 275 w 276"/>
                  <a:gd name="T7" fmla="*/ 192 h 192"/>
                  <a:gd name="T8" fmla="*/ 178 w 276"/>
                  <a:gd name="T9" fmla="*/ 125 h 192"/>
                  <a:gd name="T10" fmla="*/ 168 w 276"/>
                  <a:gd name="T11" fmla="*/ 114 h 192"/>
                  <a:gd name="T12" fmla="*/ 156 w 276"/>
                  <a:gd name="T13" fmla="*/ 104 h 192"/>
                  <a:gd name="T14" fmla="*/ 144 w 276"/>
                  <a:gd name="T15" fmla="*/ 94 h 192"/>
                  <a:gd name="T16" fmla="*/ 132 w 276"/>
                  <a:gd name="T17" fmla="*/ 84 h 192"/>
                  <a:gd name="T18" fmla="*/ 117 w 276"/>
                  <a:gd name="T19" fmla="*/ 75 h 192"/>
                  <a:gd name="T20" fmla="*/ 103 w 276"/>
                  <a:gd name="T21" fmla="*/ 66 h 192"/>
                  <a:gd name="T22" fmla="*/ 87 w 276"/>
                  <a:gd name="T23" fmla="*/ 57 h 192"/>
                  <a:gd name="T24" fmla="*/ 69 w 276"/>
                  <a:gd name="T25" fmla="*/ 49 h 192"/>
                  <a:gd name="T26" fmla="*/ 0 w 276"/>
                  <a:gd name="T27" fmla="*/ 0 h 192"/>
                  <a:gd name="T28" fmla="*/ 23 w 276"/>
                  <a:gd name="T2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6" h="192">
                    <a:moveTo>
                      <a:pt x="23" y="0"/>
                    </a:moveTo>
                    <a:lnTo>
                      <a:pt x="276" y="177"/>
                    </a:lnTo>
                    <a:lnTo>
                      <a:pt x="276" y="185"/>
                    </a:lnTo>
                    <a:lnTo>
                      <a:pt x="275" y="192"/>
                    </a:lnTo>
                    <a:lnTo>
                      <a:pt x="178" y="125"/>
                    </a:lnTo>
                    <a:lnTo>
                      <a:pt x="168" y="114"/>
                    </a:lnTo>
                    <a:lnTo>
                      <a:pt x="156" y="104"/>
                    </a:lnTo>
                    <a:lnTo>
                      <a:pt x="144" y="94"/>
                    </a:lnTo>
                    <a:lnTo>
                      <a:pt x="132" y="84"/>
                    </a:lnTo>
                    <a:lnTo>
                      <a:pt x="117" y="75"/>
                    </a:lnTo>
                    <a:lnTo>
                      <a:pt x="103" y="66"/>
                    </a:lnTo>
                    <a:lnTo>
                      <a:pt x="87" y="57"/>
                    </a:lnTo>
                    <a:lnTo>
                      <a:pt x="69" y="49"/>
                    </a:lnTo>
                    <a:lnTo>
                      <a:pt x="0" y="0"/>
                    </a:lnTo>
                    <a:lnTo>
                      <a:pt x="23"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90"/>
              <p:cNvSpPr/>
              <p:nvPr/>
            </p:nvSpPr>
            <p:spPr bwMode="auto">
              <a:xfrm>
                <a:off x="1423" y="2616"/>
                <a:ext cx="41" cy="28"/>
              </a:xfrm>
              <a:custGeom>
                <a:avLst/>
                <a:gdLst>
                  <a:gd name="T0" fmla="*/ 23 w 286"/>
                  <a:gd name="T1" fmla="*/ 0 h 200"/>
                  <a:gd name="T2" fmla="*/ 286 w 286"/>
                  <a:gd name="T3" fmla="*/ 185 h 200"/>
                  <a:gd name="T4" fmla="*/ 286 w 286"/>
                  <a:gd name="T5" fmla="*/ 192 h 200"/>
                  <a:gd name="T6" fmla="*/ 285 w 286"/>
                  <a:gd name="T7" fmla="*/ 199 h 200"/>
                  <a:gd name="T8" fmla="*/ 285 w 286"/>
                  <a:gd name="T9" fmla="*/ 200 h 200"/>
                  <a:gd name="T10" fmla="*/ 205 w 286"/>
                  <a:gd name="T11" fmla="*/ 144 h 200"/>
                  <a:gd name="T12" fmla="*/ 193 w 286"/>
                  <a:gd name="T13" fmla="*/ 130 h 200"/>
                  <a:gd name="T14" fmla="*/ 179 w 286"/>
                  <a:gd name="T15" fmla="*/ 114 h 200"/>
                  <a:gd name="T16" fmla="*/ 163 w 286"/>
                  <a:gd name="T17" fmla="*/ 100 h 200"/>
                  <a:gd name="T18" fmla="*/ 145 w 286"/>
                  <a:gd name="T19" fmla="*/ 86 h 200"/>
                  <a:gd name="T20" fmla="*/ 125 w 286"/>
                  <a:gd name="T21" fmla="*/ 73 h 200"/>
                  <a:gd name="T22" fmla="*/ 103 w 286"/>
                  <a:gd name="T23" fmla="*/ 60 h 200"/>
                  <a:gd name="T24" fmla="*/ 79 w 286"/>
                  <a:gd name="T25" fmla="*/ 48 h 200"/>
                  <a:gd name="T26" fmla="*/ 52 w 286"/>
                  <a:gd name="T27" fmla="*/ 37 h 200"/>
                  <a:gd name="T28" fmla="*/ 0 w 286"/>
                  <a:gd name="T29" fmla="*/ 0 h 200"/>
                  <a:gd name="T30" fmla="*/ 23 w 286"/>
                  <a:gd name="T3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00">
                    <a:moveTo>
                      <a:pt x="23" y="0"/>
                    </a:moveTo>
                    <a:lnTo>
                      <a:pt x="286" y="185"/>
                    </a:lnTo>
                    <a:lnTo>
                      <a:pt x="286" y="192"/>
                    </a:lnTo>
                    <a:lnTo>
                      <a:pt x="285" y="199"/>
                    </a:lnTo>
                    <a:lnTo>
                      <a:pt x="285" y="200"/>
                    </a:lnTo>
                    <a:lnTo>
                      <a:pt x="205" y="144"/>
                    </a:lnTo>
                    <a:lnTo>
                      <a:pt x="193" y="130"/>
                    </a:lnTo>
                    <a:lnTo>
                      <a:pt x="179" y="114"/>
                    </a:lnTo>
                    <a:lnTo>
                      <a:pt x="163" y="100"/>
                    </a:lnTo>
                    <a:lnTo>
                      <a:pt x="145" y="86"/>
                    </a:lnTo>
                    <a:lnTo>
                      <a:pt x="125" y="73"/>
                    </a:lnTo>
                    <a:lnTo>
                      <a:pt x="103" y="60"/>
                    </a:lnTo>
                    <a:lnTo>
                      <a:pt x="79" y="48"/>
                    </a:lnTo>
                    <a:lnTo>
                      <a:pt x="52" y="37"/>
                    </a:lnTo>
                    <a:lnTo>
                      <a:pt x="0" y="0"/>
                    </a:lnTo>
                    <a:lnTo>
                      <a:pt x="23" y="0"/>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491"/>
              <p:cNvSpPr>
                <a:spLocks noEditPoints="1"/>
              </p:cNvSpPr>
              <p:nvPr/>
            </p:nvSpPr>
            <p:spPr bwMode="auto">
              <a:xfrm>
                <a:off x="1421" y="2616"/>
                <a:ext cx="43" cy="29"/>
              </a:xfrm>
              <a:custGeom>
                <a:avLst/>
                <a:gdLst>
                  <a:gd name="T0" fmla="*/ 24 w 299"/>
                  <a:gd name="T1" fmla="*/ 0 h 207"/>
                  <a:gd name="T2" fmla="*/ 93 w 299"/>
                  <a:gd name="T3" fmla="*/ 49 h 207"/>
                  <a:gd name="T4" fmla="*/ 82 w 299"/>
                  <a:gd name="T5" fmla="*/ 44 h 207"/>
                  <a:gd name="T6" fmla="*/ 69 w 299"/>
                  <a:gd name="T7" fmla="*/ 39 h 207"/>
                  <a:gd name="T8" fmla="*/ 56 w 299"/>
                  <a:gd name="T9" fmla="*/ 35 h 207"/>
                  <a:gd name="T10" fmla="*/ 43 w 299"/>
                  <a:gd name="T11" fmla="*/ 30 h 207"/>
                  <a:gd name="T12" fmla="*/ 0 w 299"/>
                  <a:gd name="T13" fmla="*/ 0 h 207"/>
                  <a:gd name="T14" fmla="*/ 24 w 299"/>
                  <a:gd name="T15" fmla="*/ 0 h 207"/>
                  <a:gd name="T16" fmla="*/ 202 w 299"/>
                  <a:gd name="T17" fmla="*/ 125 h 207"/>
                  <a:gd name="T18" fmla="*/ 299 w 299"/>
                  <a:gd name="T19" fmla="*/ 192 h 207"/>
                  <a:gd name="T20" fmla="*/ 298 w 299"/>
                  <a:gd name="T21" fmla="*/ 196 h 207"/>
                  <a:gd name="T22" fmla="*/ 298 w 299"/>
                  <a:gd name="T23" fmla="*/ 199 h 207"/>
                  <a:gd name="T24" fmla="*/ 297 w 299"/>
                  <a:gd name="T25" fmla="*/ 207 h 207"/>
                  <a:gd name="T26" fmla="*/ 230 w 299"/>
                  <a:gd name="T27" fmla="*/ 161 h 207"/>
                  <a:gd name="T28" fmla="*/ 224 w 299"/>
                  <a:gd name="T29" fmla="*/ 152 h 207"/>
                  <a:gd name="T30" fmla="*/ 217 w 299"/>
                  <a:gd name="T31" fmla="*/ 143 h 207"/>
                  <a:gd name="T32" fmla="*/ 210 w 299"/>
                  <a:gd name="T33" fmla="*/ 133 h 207"/>
                  <a:gd name="T34" fmla="*/ 202 w 299"/>
                  <a:gd name="T35" fmla="*/ 12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9" h="207">
                    <a:moveTo>
                      <a:pt x="24" y="0"/>
                    </a:moveTo>
                    <a:lnTo>
                      <a:pt x="93" y="49"/>
                    </a:lnTo>
                    <a:lnTo>
                      <a:pt x="82" y="44"/>
                    </a:lnTo>
                    <a:lnTo>
                      <a:pt x="69" y="39"/>
                    </a:lnTo>
                    <a:lnTo>
                      <a:pt x="56" y="35"/>
                    </a:lnTo>
                    <a:lnTo>
                      <a:pt x="43" y="30"/>
                    </a:lnTo>
                    <a:lnTo>
                      <a:pt x="0" y="0"/>
                    </a:lnTo>
                    <a:lnTo>
                      <a:pt x="24" y="0"/>
                    </a:lnTo>
                    <a:close/>
                    <a:moveTo>
                      <a:pt x="202" y="125"/>
                    </a:moveTo>
                    <a:lnTo>
                      <a:pt x="299" y="192"/>
                    </a:lnTo>
                    <a:lnTo>
                      <a:pt x="298" y="196"/>
                    </a:lnTo>
                    <a:lnTo>
                      <a:pt x="298" y="199"/>
                    </a:lnTo>
                    <a:lnTo>
                      <a:pt x="297" y="207"/>
                    </a:lnTo>
                    <a:lnTo>
                      <a:pt x="230" y="161"/>
                    </a:lnTo>
                    <a:lnTo>
                      <a:pt x="224" y="152"/>
                    </a:lnTo>
                    <a:lnTo>
                      <a:pt x="217" y="143"/>
                    </a:lnTo>
                    <a:lnTo>
                      <a:pt x="210" y="133"/>
                    </a:lnTo>
                    <a:lnTo>
                      <a:pt x="202" y="125"/>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492"/>
              <p:cNvSpPr>
                <a:spLocks noEditPoints="1"/>
              </p:cNvSpPr>
              <p:nvPr/>
            </p:nvSpPr>
            <p:spPr bwMode="auto">
              <a:xfrm>
                <a:off x="1420" y="2616"/>
                <a:ext cx="44" cy="31"/>
              </a:xfrm>
              <a:custGeom>
                <a:avLst/>
                <a:gdLst>
                  <a:gd name="T0" fmla="*/ 24 w 309"/>
                  <a:gd name="T1" fmla="*/ 0 h 215"/>
                  <a:gd name="T2" fmla="*/ 76 w 309"/>
                  <a:gd name="T3" fmla="*/ 37 h 215"/>
                  <a:gd name="T4" fmla="*/ 66 w 309"/>
                  <a:gd name="T5" fmla="*/ 33 h 215"/>
                  <a:gd name="T6" fmla="*/ 55 w 309"/>
                  <a:gd name="T7" fmla="*/ 30 h 215"/>
                  <a:gd name="T8" fmla="*/ 45 w 309"/>
                  <a:gd name="T9" fmla="*/ 27 h 215"/>
                  <a:gd name="T10" fmla="*/ 34 w 309"/>
                  <a:gd name="T11" fmla="*/ 23 h 215"/>
                  <a:gd name="T12" fmla="*/ 0 w 309"/>
                  <a:gd name="T13" fmla="*/ 0 h 215"/>
                  <a:gd name="T14" fmla="*/ 24 w 309"/>
                  <a:gd name="T15" fmla="*/ 0 h 215"/>
                  <a:gd name="T16" fmla="*/ 229 w 309"/>
                  <a:gd name="T17" fmla="*/ 144 h 215"/>
                  <a:gd name="T18" fmla="*/ 309 w 309"/>
                  <a:gd name="T19" fmla="*/ 200 h 215"/>
                  <a:gd name="T20" fmla="*/ 307 w 309"/>
                  <a:gd name="T21" fmla="*/ 215 h 215"/>
                  <a:gd name="T22" fmla="*/ 250 w 309"/>
                  <a:gd name="T23" fmla="*/ 175 h 215"/>
                  <a:gd name="T24" fmla="*/ 241 w 309"/>
                  <a:gd name="T25" fmla="*/ 160 h 215"/>
                  <a:gd name="T26" fmla="*/ 229 w 309"/>
                  <a:gd name="T27" fmla="*/ 14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9" h="215">
                    <a:moveTo>
                      <a:pt x="24" y="0"/>
                    </a:moveTo>
                    <a:lnTo>
                      <a:pt x="76" y="37"/>
                    </a:lnTo>
                    <a:lnTo>
                      <a:pt x="66" y="33"/>
                    </a:lnTo>
                    <a:lnTo>
                      <a:pt x="55" y="30"/>
                    </a:lnTo>
                    <a:lnTo>
                      <a:pt x="45" y="27"/>
                    </a:lnTo>
                    <a:lnTo>
                      <a:pt x="34" y="23"/>
                    </a:lnTo>
                    <a:lnTo>
                      <a:pt x="0" y="0"/>
                    </a:lnTo>
                    <a:lnTo>
                      <a:pt x="24" y="0"/>
                    </a:lnTo>
                    <a:close/>
                    <a:moveTo>
                      <a:pt x="229" y="144"/>
                    </a:moveTo>
                    <a:lnTo>
                      <a:pt x="309" y="200"/>
                    </a:lnTo>
                    <a:lnTo>
                      <a:pt x="307" y="215"/>
                    </a:lnTo>
                    <a:lnTo>
                      <a:pt x="250" y="175"/>
                    </a:lnTo>
                    <a:lnTo>
                      <a:pt x="241" y="160"/>
                    </a:lnTo>
                    <a:lnTo>
                      <a:pt x="229" y="144"/>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493"/>
              <p:cNvSpPr>
                <a:spLocks noEditPoints="1"/>
              </p:cNvSpPr>
              <p:nvPr/>
            </p:nvSpPr>
            <p:spPr bwMode="auto">
              <a:xfrm>
                <a:off x="1418" y="2616"/>
                <a:ext cx="46" cy="32"/>
              </a:xfrm>
              <a:custGeom>
                <a:avLst/>
                <a:gdLst>
                  <a:gd name="T0" fmla="*/ 22 w 319"/>
                  <a:gd name="T1" fmla="*/ 0 h 222"/>
                  <a:gd name="T2" fmla="*/ 65 w 319"/>
                  <a:gd name="T3" fmla="*/ 30 h 222"/>
                  <a:gd name="T4" fmla="*/ 55 w 319"/>
                  <a:gd name="T5" fmla="*/ 27 h 222"/>
                  <a:gd name="T6" fmla="*/ 46 w 319"/>
                  <a:gd name="T7" fmla="*/ 24 h 222"/>
                  <a:gd name="T8" fmla="*/ 36 w 319"/>
                  <a:gd name="T9" fmla="*/ 21 h 222"/>
                  <a:gd name="T10" fmla="*/ 26 w 319"/>
                  <a:gd name="T11" fmla="*/ 19 h 222"/>
                  <a:gd name="T12" fmla="*/ 0 w 319"/>
                  <a:gd name="T13" fmla="*/ 0 h 222"/>
                  <a:gd name="T14" fmla="*/ 22 w 319"/>
                  <a:gd name="T15" fmla="*/ 0 h 222"/>
                  <a:gd name="T16" fmla="*/ 252 w 319"/>
                  <a:gd name="T17" fmla="*/ 161 h 222"/>
                  <a:gd name="T18" fmla="*/ 319 w 319"/>
                  <a:gd name="T19" fmla="*/ 207 h 222"/>
                  <a:gd name="T20" fmla="*/ 317 w 319"/>
                  <a:gd name="T21" fmla="*/ 222 h 222"/>
                  <a:gd name="T22" fmla="*/ 268 w 319"/>
                  <a:gd name="T23" fmla="*/ 188 h 222"/>
                  <a:gd name="T24" fmla="*/ 261 w 319"/>
                  <a:gd name="T25" fmla="*/ 175 h 222"/>
                  <a:gd name="T26" fmla="*/ 252 w 319"/>
                  <a:gd name="T27"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9" h="222">
                    <a:moveTo>
                      <a:pt x="22" y="0"/>
                    </a:moveTo>
                    <a:lnTo>
                      <a:pt x="65" y="30"/>
                    </a:lnTo>
                    <a:lnTo>
                      <a:pt x="55" y="27"/>
                    </a:lnTo>
                    <a:lnTo>
                      <a:pt x="46" y="24"/>
                    </a:lnTo>
                    <a:lnTo>
                      <a:pt x="36" y="21"/>
                    </a:lnTo>
                    <a:lnTo>
                      <a:pt x="26" y="19"/>
                    </a:lnTo>
                    <a:lnTo>
                      <a:pt x="0" y="0"/>
                    </a:lnTo>
                    <a:lnTo>
                      <a:pt x="22" y="0"/>
                    </a:lnTo>
                    <a:close/>
                    <a:moveTo>
                      <a:pt x="252" y="161"/>
                    </a:moveTo>
                    <a:lnTo>
                      <a:pt x="319" y="207"/>
                    </a:lnTo>
                    <a:lnTo>
                      <a:pt x="317" y="222"/>
                    </a:lnTo>
                    <a:lnTo>
                      <a:pt x="268" y="188"/>
                    </a:lnTo>
                    <a:lnTo>
                      <a:pt x="261" y="175"/>
                    </a:lnTo>
                    <a:lnTo>
                      <a:pt x="252" y="161"/>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94"/>
              <p:cNvSpPr>
                <a:spLocks noEditPoints="1"/>
              </p:cNvSpPr>
              <p:nvPr/>
            </p:nvSpPr>
            <p:spPr bwMode="auto">
              <a:xfrm>
                <a:off x="1417" y="2616"/>
                <a:ext cx="47" cy="33"/>
              </a:xfrm>
              <a:custGeom>
                <a:avLst/>
                <a:gdLst>
                  <a:gd name="T0" fmla="*/ 23 w 330"/>
                  <a:gd name="T1" fmla="*/ 0 h 229"/>
                  <a:gd name="T2" fmla="*/ 57 w 330"/>
                  <a:gd name="T3" fmla="*/ 23 h 229"/>
                  <a:gd name="T4" fmla="*/ 48 w 330"/>
                  <a:gd name="T5" fmla="*/ 21 h 229"/>
                  <a:gd name="T6" fmla="*/ 39 w 330"/>
                  <a:gd name="T7" fmla="*/ 19 h 229"/>
                  <a:gd name="T8" fmla="*/ 30 w 330"/>
                  <a:gd name="T9" fmla="*/ 17 h 229"/>
                  <a:gd name="T10" fmla="*/ 21 w 330"/>
                  <a:gd name="T11" fmla="*/ 14 h 229"/>
                  <a:gd name="T12" fmla="*/ 0 w 330"/>
                  <a:gd name="T13" fmla="*/ 0 h 229"/>
                  <a:gd name="T14" fmla="*/ 23 w 330"/>
                  <a:gd name="T15" fmla="*/ 0 h 229"/>
                  <a:gd name="T16" fmla="*/ 273 w 330"/>
                  <a:gd name="T17" fmla="*/ 175 h 229"/>
                  <a:gd name="T18" fmla="*/ 330 w 330"/>
                  <a:gd name="T19" fmla="*/ 215 h 229"/>
                  <a:gd name="T20" fmla="*/ 327 w 330"/>
                  <a:gd name="T21" fmla="*/ 229 h 229"/>
                  <a:gd name="T22" fmla="*/ 286 w 330"/>
                  <a:gd name="T23" fmla="*/ 200 h 229"/>
                  <a:gd name="T24" fmla="*/ 279 w 330"/>
                  <a:gd name="T25" fmla="*/ 188 h 229"/>
                  <a:gd name="T26" fmla="*/ 273 w 330"/>
                  <a:gd name="T27" fmla="*/ 17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229">
                    <a:moveTo>
                      <a:pt x="23" y="0"/>
                    </a:moveTo>
                    <a:lnTo>
                      <a:pt x="57" y="23"/>
                    </a:lnTo>
                    <a:lnTo>
                      <a:pt x="48" y="21"/>
                    </a:lnTo>
                    <a:lnTo>
                      <a:pt x="39" y="19"/>
                    </a:lnTo>
                    <a:lnTo>
                      <a:pt x="30" y="17"/>
                    </a:lnTo>
                    <a:lnTo>
                      <a:pt x="21" y="14"/>
                    </a:lnTo>
                    <a:lnTo>
                      <a:pt x="0" y="0"/>
                    </a:lnTo>
                    <a:lnTo>
                      <a:pt x="23" y="0"/>
                    </a:lnTo>
                    <a:close/>
                    <a:moveTo>
                      <a:pt x="273" y="175"/>
                    </a:moveTo>
                    <a:lnTo>
                      <a:pt x="330" y="215"/>
                    </a:lnTo>
                    <a:lnTo>
                      <a:pt x="327" y="229"/>
                    </a:lnTo>
                    <a:lnTo>
                      <a:pt x="286" y="200"/>
                    </a:lnTo>
                    <a:lnTo>
                      <a:pt x="279" y="188"/>
                    </a:lnTo>
                    <a:lnTo>
                      <a:pt x="273" y="175"/>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95"/>
              <p:cNvSpPr>
                <a:spLocks noEditPoints="1"/>
              </p:cNvSpPr>
              <p:nvPr/>
            </p:nvSpPr>
            <p:spPr bwMode="auto">
              <a:xfrm>
                <a:off x="1415" y="2616"/>
                <a:ext cx="49" cy="34"/>
              </a:xfrm>
              <a:custGeom>
                <a:avLst/>
                <a:gdLst>
                  <a:gd name="T0" fmla="*/ 24 w 341"/>
                  <a:gd name="T1" fmla="*/ 0 h 236"/>
                  <a:gd name="T2" fmla="*/ 50 w 341"/>
                  <a:gd name="T3" fmla="*/ 19 h 236"/>
                  <a:gd name="T4" fmla="*/ 34 w 341"/>
                  <a:gd name="T5" fmla="*/ 16 h 236"/>
                  <a:gd name="T6" fmla="*/ 17 w 341"/>
                  <a:gd name="T7" fmla="*/ 12 h 236"/>
                  <a:gd name="T8" fmla="*/ 0 w 341"/>
                  <a:gd name="T9" fmla="*/ 0 h 236"/>
                  <a:gd name="T10" fmla="*/ 24 w 341"/>
                  <a:gd name="T11" fmla="*/ 0 h 236"/>
                  <a:gd name="T12" fmla="*/ 292 w 341"/>
                  <a:gd name="T13" fmla="*/ 188 h 236"/>
                  <a:gd name="T14" fmla="*/ 341 w 341"/>
                  <a:gd name="T15" fmla="*/ 222 h 236"/>
                  <a:gd name="T16" fmla="*/ 337 w 341"/>
                  <a:gd name="T17" fmla="*/ 236 h 236"/>
                  <a:gd name="T18" fmla="*/ 303 w 341"/>
                  <a:gd name="T19" fmla="*/ 211 h 236"/>
                  <a:gd name="T20" fmla="*/ 298 w 341"/>
                  <a:gd name="T21" fmla="*/ 200 h 236"/>
                  <a:gd name="T22" fmla="*/ 292 w 341"/>
                  <a:gd name="T23" fmla="*/ 18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1" h="236">
                    <a:moveTo>
                      <a:pt x="24" y="0"/>
                    </a:moveTo>
                    <a:lnTo>
                      <a:pt x="50" y="19"/>
                    </a:lnTo>
                    <a:lnTo>
                      <a:pt x="34" y="16"/>
                    </a:lnTo>
                    <a:lnTo>
                      <a:pt x="17" y="12"/>
                    </a:lnTo>
                    <a:lnTo>
                      <a:pt x="0" y="0"/>
                    </a:lnTo>
                    <a:lnTo>
                      <a:pt x="24" y="0"/>
                    </a:lnTo>
                    <a:close/>
                    <a:moveTo>
                      <a:pt x="292" y="188"/>
                    </a:moveTo>
                    <a:lnTo>
                      <a:pt x="341" y="222"/>
                    </a:lnTo>
                    <a:lnTo>
                      <a:pt x="337" y="236"/>
                    </a:lnTo>
                    <a:lnTo>
                      <a:pt x="303" y="211"/>
                    </a:lnTo>
                    <a:lnTo>
                      <a:pt x="298" y="200"/>
                    </a:lnTo>
                    <a:lnTo>
                      <a:pt x="292" y="188"/>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96"/>
              <p:cNvSpPr>
                <a:spLocks noEditPoints="1"/>
              </p:cNvSpPr>
              <p:nvPr/>
            </p:nvSpPr>
            <p:spPr bwMode="auto">
              <a:xfrm>
                <a:off x="1413" y="2616"/>
                <a:ext cx="50" cy="35"/>
              </a:xfrm>
              <a:custGeom>
                <a:avLst/>
                <a:gdLst>
                  <a:gd name="T0" fmla="*/ 23 w 350"/>
                  <a:gd name="T1" fmla="*/ 0 h 244"/>
                  <a:gd name="T2" fmla="*/ 44 w 350"/>
                  <a:gd name="T3" fmla="*/ 14 h 244"/>
                  <a:gd name="T4" fmla="*/ 28 w 350"/>
                  <a:gd name="T5" fmla="*/ 12 h 244"/>
                  <a:gd name="T6" fmla="*/ 12 w 350"/>
                  <a:gd name="T7" fmla="*/ 9 h 244"/>
                  <a:gd name="T8" fmla="*/ 0 w 350"/>
                  <a:gd name="T9" fmla="*/ 0 h 244"/>
                  <a:gd name="T10" fmla="*/ 23 w 350"/>
                  <a:gd name="T11" fmla="*/ 0 h 244"/>
                  <a:gd name="T12" fmla="*/ 309 w 350"/>
                  <a:gd name="T13" fmla="*/ 200 h 244"/>
                  <a:gd name="T14" fmla="*/ 350 w 350"/>
                  <a:gd name="T15" fmla="*/ 229 h 244"/>
                  <a:gd name="T16" fmla="*/ 347 w 350"/>
                  <a:gd name="T17" fmla="*/ 244 h 244"/>
                  <a:gd name="T18" fmla="*/ 318 w 350"/>
                  <a:gd name="T19" fmla="*/ 223 h 244"/>
                  <a:gd name="T20" fmla="*/ 314 w 350"/>
                  <a:gd name="T21" fmla="*/ 211 h 244"/>
                  <a:gd name="T22" fmla="*/ 309 w 350"/>
                  <a:gd name="T23" fmla="*/ 20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0" h="244">
                    <a:moveTo>
                      <a:pt x="23" y="0"/>
                    </a:moveTo>
                    <a:lnTo>
                      <a:pt x="44" y="14"/>
                    </a:lnTo>
                    <a:lnTo>
                      <a:pt x="28" y="12"/>
                    </a:lnTo>
                    <a:lnTo>
                      <a:pt x="12" y="9"/>
                    </a:lnTo>
                    <a:lnTo>
                      <a:pt x="0" y="0"/>
                    </a:lnTo>
                    <a:lnTo>
                      <a:pt x="23" y="0"/>
                    </a:lnTo>
                    <a:close/>
                    <a:moveTo>
                      <a:pt x="309" y="200"/>
                    </a:moveTo>
                    <a:lnTo>
                      <a:pt x="350" y="229"/>
                    </a:lnTo>
                    <a:lnTo>
                      <a:pt x="347" y="244"/>
                    </a:lnTo>
                    <a:lnTo>
                      <a:pt x="318" y="223"/>
                    </a:lnTo>
                    <a:lnTo>
                      <a:pt x="314" y="211"/>
                    </a:lnTo>
                    <a:lnTo>
                      <a:pt x="309" y="200"/>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497"/>
              <p:cNvSpPr>
                <a:spLocks noEditPoints="1"/>
              </p:cNvSpPr>
              <p:nvPr/>
            </p:nvSpPr>
            <p:spPr bwMode="auto">
              <a:xfrm>
                <a:off x="1412" y="2616"/>
                <a:ext cx="51" cy="36"/>
              </a:xfrm>
              <a:custGeom>
                <a:avLst/>
                <a:gdLst>
                  <a:gd name="T0" fmla="*/ 23 w 360"/>
                  <a:gd name="T1" fmla="*/ 0 h 251"/>
                  <a:gd name="T2" fmla="*/ 40 w 360"/>
                  <a:gd name="T3" fmla="*/ 12 h 251"/>
                  <a:gd name="T4" fmla="*/ 24 w 360"/>
                  <a:gd name="T5" fmla="*/ 9 h 251"/>
                  <a:gd name="T6" fmla="*/ 10 w 360"/>
                  <a:gd name="T7" fmla="*/ 7 h 251"/>
                  <a:gd name="T8" fmla="*/ 0 w 360"/>
                  <a:gd name="T9" fmla="*/ 0 h 251"/>
                  <a:gd name="T10" fmla="*/ 23 w 360"/>
                  <a:gd name="T11" fmla="*/ 0 h 251"/>
                  <a:gd name="T12" fmla="*/ 326 w 360"/>
                  <a:gd name="T13" fmla="*/ 211 h 251"/>
                  <a:gd name="T14" fmla="*/ 360 w 360"/>
                  <a:gd name="T15" fmla="*/ 236 h 251"/>
                  <a:gd name="T16" fmla="*/ 358 w 360"/>
                  <a:gd name="T17" fmla="*/ 251 h 251"/>
                  <a:gd name="T18" fmla="*/ 333 w 360"/>
                  <a:gd name="T19" fmla="*/ 233 h 251"/>
                  <a:gd name="T20" fmla="*/ 330 w 360"/>
                  <a:gd name="T21" fmla="*/ 223 h 251"/>
                  <a:gd name="T22" fmla="*/ 326 w 360"/>
                  <a:gd name="T23" fmla="*/ 21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0" h="251">
                    <a:moveTo>
                      <a:pt x="23" y="0"/>
                    </a:moveTo>
                    <a:lnTo>
                      <a:pt x="40" y="12"/>
                    </a:lnTo>
                    <a:lnTo>
                      <a:pt x="24" y="9"/>
                    </a:lnTo>
                    <a:lnTo>
                      <a:pt x="10" y="7"/>
                    </a:lnTo>
                    <a:lnTo>
                      <a:pt x="0" y="0"/>
                    </a:lnTo>
                    <a:lnTo>
                      <a:pt x="23" y="0"/>
                    </a:lnTo>
                    <a:close/>
                    <a:moveTo>
                      <a:pt x="326" y="211"/>
                    </a:moveTo>
                    <a:lnTo>
                      <a:pt x="360" y="236"/>
                    </a:lnTo>
                    <a:lnTo>
                      <a:pt x="358" y="251"/>
                    </a:lnTo>
                    <a:lnTo>
                      <a:pt x="333" y="233"/>
                    </a:lnTo>
                    <a:lnTo>
                      <a:pt x="330" y="223"/>
                    </a:lnTo>
                    <a:lnTo>
                      <a:pt x="326" y="211"/>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498"/>
              <p:cNvSpPr>
                <a:spLocks noEditPoints="1"/>
              </p:cNvSpPr>
              <p:nvPr/>
            </p:nvSpPr>
            <p:spPr bwMode="auto">
              <a:xfrm>
                <a:off x="1410" y="2616"/>
                <a:ext cx="53" cy="37"/>
              </a:xfrm>
              <a:custGeom>
                <a:avLst/>
                <a:gdLst>
                  <a:gd name="T0" fmla="*/ 23 w 370"/>
                  <a:gd name="T1" fmla="*/ 0 h 257"/>
                  <a:gd name="T2" fmla="*/ 35 w 370"/>
                  <a:gd name="T3" fmla="*/ 9 h 257"/>
                  <a:gd name="T4" fmla="*/ 21 w 370"/>
                  <a:gd name="T5" fmla="*/ 7 h 257"/>
                  <a:gd name="T6" fmla="*/ 6 w 370"/>
                  <a:gd name="T7" fmla="*/ 5 h 257"/>
                  <a:gd name="T8" fmla="*/ 0 w 370"/>
                  <a:gd name="T9" fmla="*/ 0 h 257"/>
                  <a:gd name="T10" fmla="*/ 23 w 370"/>
                  <a:gd name="T11" fmla="*/ 0 h 257"/>
                  <a:gd name="T12" fmla="*/ 341 w 370"/>
                  <a:gd name="T13" fmla="*/ 223 h 257"/>
                  <a:gd name="T14" fmla="*/ 370 w 370"/>
                  <a:gd name="T15" fmla="*/ 244 h 257"/>
                  <a:gd name="T16" fmla="*/ 368 w 370"/>
                  <a:gd name="T17" fmla="*/ 257 h 257"/>
                  <a:gd name="T18" fmla="*/ 347 w 370"/>
                  <a:gd name="T19" fmla="*/ 243 h 257"/>
                  <a:gd name="T20" fmla="*/ 344 w 370"/>
                  <a:gd name="T21" fmla="*/ 233 h 257"/>
                  <a:gd name="T22" fmla="*/ 341 w 370"/>
                  <a:gd name="T23" fmla="*/ 22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257">
                    <a:moveTo>
                      <a:pt x="23" y="0"/>
                    </a:moveTo>
                    <a:lnTo>
                      <a:pt x="35" y="9"/>
                    </a:lnTo>
                    <a:lnTo>
                      <a:pt x="21" y="7"/>
                    </a:lnTo>
                    <a:lnTo>
                      <a:pt x="6" y="5"/>
                    </a:lnTo>
                    <a:lnTo>
                      <a:pt x="0" y="0"/>
                    </a:lnTo>
                    <a:lnTo>
                      <a:pt x="23" y="0"/>
                    </a:lnTo>
                    <a:close/>
                    <a:moveTo>
                      <a:pt x="341" y="223"/>
                    </a:moveTo>
                    <a:lnTo>
                      <a:pt x="370" y="244"/>
                    </a:lnTo>
                    <a:lnTo>
                      <a:pt x="368" y="257"/>
                    </a:lnTo>
                    <a:lnTo>
                      <a:pt x="347" y="243"/>
                    </a:lnTo>
                    <a:lnTo>
                      <a:pt x="344" y="233"/>
                    </a:lnTo>
                    <a:lnTo>
                      <a:pt x="341" y="223"/>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99"/>
              <p:cNvSpPr>
                <a:spLocks noEditPoints="1"/>
              </p:cNvSpPr>
              <p:nvPr/>
            </p:nvSpPr>
            <p:spPr bwMode="auto">
              <a:xfrm>
                <a:off x="1408" y="2616"/>
                <a:ext cx="55" cy="38"/>
              </a:xfrm>
              <a:custGeom>
                <a:avLst/>
                <a:gdLst>
                  <a:gd name="T0" fmla="*/ 23 w 381"/>
                  <a:gd name="T1" fmla="*/ 0 h 265"/>
                  <a:gd name="T2" fmla="*/ 33 w 381"/>
                  <a:gd name="T3" fmla="*/ 7 h 265"/>
                  <a:gd name="T4" fmla="*/ 18 w 381"/>
                  <a:gd name="T5" fmla="*/ 5 h 265"/>
                  <a:gd name="T6" fmla="*/ 4 w 381"/>
                  <a:gd name="T7" fmla="*/ 3 h 265"/>
                  <a:gd name="T8" fmla="*/ 0 w 381"/>
                  <a:gd name="T9" fmla="*/ 0 h 265"/>
                  <a:gd name="T10" fmla="*/ 23 w 381"/>
                  <a:gd name="T11" fmla="*/ 0 h 265"/>
                  <a:gd name="T12" fmla="*/ 356 w 381"/>
                  <a:gd name="T13" fmla="*/ 233 h 265"/>
                  <a:gd name="T14" fmla="*/ 381 w 381"/>
                  <a:gd name="T15" fmla="*/ 251 h 265"/>
                  <a:gd name="T16" fmla="*/ 379 w 381"/>
                  <a:gd name="T17" fmla="*/ 265 h 265"/>
                  <a:gd name="T18" fmla="*/ 361 w 381"/>
                  <a:gd name="T19" fmla="*/ 253 h 265"/>
                  <a:gd name="T20" fmla="*/ 359 w 381"/>
                  <a:gd name="T21" fmla="*/ 243 h 265"/>
                  <a:gd name="T22" fmla="*/ 356 w 381"/>
                  <a:gd name="T23" fmla="*/ 23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265">
                    <a:moveTo>
                      <a:pt x="23" y="0"/>
                    </a:moveTo>
                    <a:lnTo>
                      <a:pt x="33" y="7"/>
                    </a:lnTo>
                    <a:lnTo>
                      <a:pt x="18" y="5"/>
                    </a:lnTo>
                    <a:lnTo>
                      <a:pt x="4" y="3"/>
                    </a:lnTo>
                    <a:lnTo>
                      <a:pt x="0" y="0"/>
                    </a:lnTo>
                    <a:lnTo>
                      <a:pt x="23" y="0"/>
                    </a:lnTo>
                    <a:close/>
                    <a:moveTo>
                      <a:pt x="356" y="233"/>
                    </a:moveTo>
                    <a:lnTo>
                      <a:pt x="381" y="251"/>
                    </a:lnTo>
                    <a:lnTo>
                      <a:pt x="379" y="265"/>
                    </a:lnTo>
                    <a:lnTo>
                      <a:pt x="361" y="253"/>
                    </a:lnTo>
                    <a:lnTo>
                      <a:pt x="359" y="243"/>
                    </a:lnTo>
                    <a:lnTo>
                      <a:pt x="356" y="233"/>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500"/>
              <p:cNvSpPr>
                <a:spLocks noEditPoints="1"/>
              </p:cNvSpPr>
              <p:nvPr/>
            </p:nvSpPr>
            <p:spPr bwMode="auto">
              <a:xfrm>
                <a:off x="1407" y="2616"/>
                <a:ext cx="56" cy="39"/>
              </a:xfrm>
              <a:custGeom>
                <a:avLst/>
                <a:gdLst>
                  <a:gd name="T0" fmla="*/ 24 w 392"/>
                  <a:gd name="T1" fmla="*/ 0 h 272"/>
                  <a:gd name="T2" fmla="*/ 30 w 392"/>
                  <a:gd name="T3" fmla="*/ 5 h 272"/>
                  <a:gd name="T4" fmla="*/ 17 w 392"/>
                  <a:gd name="T5" fmla="*/ 3 h 272"/>
                  <a:gd name="T6" fmla="*/ 2 w 392"/>
                  <a:gd name="T7" fmla="*/ 2 h 272"/>
                  <a:gd name="T8" fmla="*/ 0 w 392"/>
                  <a:gd name="T9" fmla="*/ 0 h 272"/>
                  <a:gd name="T10" fmla="*/ 24 w 392"/>
                  <a:gd name="T11" fmla="*/ 0 h 272"/>
                  <a:gd name="T12" fmla="*/ 371 w 392"/>
                  <a:gd name="T13" fmla="*/ 243 h 272"/>
                  <a:gd name="T14" fmla="*/ 392 w 392"/>
                  <a:gd name="T15" fmla="*/ 257 h 272"/>
                  <a:gd name="T16" fmla="*/ 390 w 392"/>
                  <a:gd name="T17" fmla="*/ 272 h 272"/>
                  <a:gd name="T18" fmla="*/ 375 w 392"/>
                  <a:gd name="T19" fmla="*/ 262 h 272"/>
                  <a:gd name="T20" fmla="*/ 373 w 392"/>
                  <a:gd name="T21" fmla="*/ 253 h 272"/>
                  <a:gd name="T22" fmla="*/ 371 w 392"/>
                  <a:gd name="T23" fmla="*/ 24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2" h="272">
                    <a:moveTo>
                      <a:pt x="24" y="0"/>
                    </a:moveTo>
                    <a:lnTo>
                      <a:pt x="30" y="5"/>
                    </a:lnTo>
                    <a:lnTo>
                      <a:pt x="17" y="3"/>
                    </a:lnTo>
                    <a:lnTo>
                      <a:pt x="2" y="2"/>
                    </a:lnTo>
                    <a:lnTo>
                      <a:pt x="0" y="0"/>
                    </a:lnTo>
                    <a:lnTo>
                      <a:pt x="24" y="0"/>
                    </a:lnTo>
                    <a:close/>
                    <a:moveTo>
                      <a:pt x="371" y="243"/>
                    </a:moveTo>
                    <a:lnTo>
                      <a:pt x="392" y="257"/>
                    </a:lnTo>
                    <a:lnTo>
                      <a:pt x="390" y="272"/>
                    </a:lnTo>
                    <a:lnTo>
                      <a:pt x="375" y="262"/>
                    </a:lnTo>
                    <a:lnTo>
                      <a:pt x="373" y="253"/>
                    </a:lnTo>
                    <a:lnTo>
                      <a:pt x="371" y="243"/>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501"/>
              <p:cNvSpPr>
                <a:spLocks noEditPoints="1"/>
              </p:cNvSpPr>
              <p:nvPr/>
            </p:nvSpPr>
            <p:spPr bwMode="auto">
              <a:xfrm>
                <a:off x="1405" y="2616"/>
                <a:ext cx="57" cy="40"/>
              </a:xfrm>
              <a:custGeom>
                <a:avLst/>
                <a:gdLst>
                  <a:gd name="T0" fmla="*/ 23 w 402"/>
                  <a:gd name="T1" fmla="*/ 0 h 280"/>
                  <a:gd name="T2" fmla="*/ 27 w 402"/>
                  <a:gd name="T3" fmla="*/ 3 h 280"/>
                  <a:gd name="T4" fmla="*/ 15 w 402"/>
                  <a:gd name="T5" fmla="*/ 2 h 280"/>
                  <a:gd name="T6" fmla="*/ 1 w 402"/>
                  <a:gd name="T7" fmla="*/ 1 h 280"/>
                  <a:gd name="T8" fmla="*/ 0 w 402"/>
                  <a:gd name="T9" fmla="*/ 0 h 280"/>
                  <a:gd name="T10" fmla="*/ 23 w 402"/>
                  <a:gd name="T11" fmla="*/ 0 h 280"/>
                  <a:gd name="T12" fmla="*/ 384 w 402"/>
                  <a:gd name="T13" fmla="*/ 253 h 280"/>
                  <a:gd name="T14" fmla="*/ 402 w 402"/>
                  <a:gd name="T15" fmla="*/ 265 h 280"/>
                  <a:gd name="T16" fmla="*/ 399 w 402"/>
                  <a:gd name="T17" fmla="*/ 280 h 280"/>
                  <a:gd name="T18" fmla="*/ 388 w 402"/>
                  <a:gd name="T19" fmla="*/ 272 h 280"/>
                  <a:gd name="T20" fmla="*/ 386 w 402"/>
                  <a:gd name="T21" fmla="*/ 263 h 280"/>
                  <a:gd name="T22" fmla="*/ 384 w 402"/>
                  <a:gd name="T23" fmla="*/ 2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2" h="280">
                    <a:moveTo>
                      <a:pt x="23" y="0"/>
                    </a:moveTo>
                    <a:lnTo>
                      <a:pt x="27" y="3"/>
                    </a:lnTo>
                    <a:lnTo>
                      <a:pt x="15" y="2"/>
                    </a:lnTo>
                    <a:lnTo>
                      <a:pt x="1" y="1"/>
                    </a:lnTo>
                    <a:lnTo>
                      <a:pt x="0" y="0"/>
                    </a:lnTo>
                    <a:lnTo>
                      <a:pt x="23" y="0"/>
                    </a:lnTo>
                    <a:close/>
                    <a:moveTo>
                      <a:pt x="384" y="253"/>
                    </a:moveTo>
                    <a:lnTo>
                      <a:pt x="402" y="265"/>
                    </a:lnTo>
                    <a:lnTo>
                      <a:pt x="399" y="280"/>
                    </a:lnTo>
                    <a:lnTo>
                      <a:pt x="388" y="272"/>
                    </a:lnTo>
                    <a:lnTo>
                      <a:pt x="386" y="263"/>
                    </a:lnTo>
                    <a:lnTo>
                      <a:pt x="384" y="25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502"/>
              <p:cNvSpPr>
                <a:spLocks noEditPoints="1"/>
              </p:cNvSpPr>
              <p:nvPr/>
            </p:nvSpPr>
            <p:spPr bwMode="auto">
              <a:xfrm>
                <a:off x="1404" y="2616"/>
                <a:ext cx="58" cy="41"/>
              </a:xfrm>
              <a:custGeom>
                <a:avLst/>
                <a:gdLst>
                  <a:gd name="T0" fmla="*/ 20 w 410"/>
                  <a:gd name="T1" fmla="*/ 0 h 287"/>
                  <a:gd name="T2" fmla="*/ 22 w 410"/>
                  <a:gd name="T3" fmla="*/ 2 h 287"/>
                  <a:gd name="T4" fmla="*/ 11 w 410"/>
                  <a:gd name="T5" fmla="*/ 1 h 287"/>
                  <a:gd name="T6" fmla="*/ 0 w 410"/>
                  <a:gd name="T7" fmla="*/ 0 h 287"/>
                  <a:gd name="T8" fmla="*/ 20 w 410"/>
                  <a:gd name="T9" fmla="*/ 0 h 287"/>
                  <a:gd name="T10" fmla="*/ 395 w 410"/>
                  <a:gd name="T11" fmla="*/ 262 h 287"/>
                  <a:gd name="T12" fmla="*/ 410 w 410"/>
                  <a:gd name="T13" fmla="*/ 272 h 287"/>
                  <a:gd name="T14" fmla="*/ 407 w 410"/>
                  <a:gd name="T15" fmla="*/ 287 h 287"/>
                  <a:gd name="T16" fmla="*/ 398 w 410"/>
                  <a:gd name="T17" fmla="*/ 281 h 287"/>
                  <a:gd name="T18" fmla="*/ 397 w 410"/>
                  <a:gd name="T19" fmla="*/ 272 h 287"/>
                  <a:gd name="T20" fmla="*/ 395 w 410"/>
                  <a:gd name="T21" fmla="*/ 26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0" h="287">
                    <a:moveTo>
                      <a:pt x="20" y="0"/>
                    </a:moveTo>
                    <a:lnTo>
                      <a:pt x="22" y="2"/>
                    </a:lnTo>
                    <a:lnTo>
                      <a:pt x="11" y="1"/>
                    </a:lnTo>
                    <a:lnTo>
                      <a:pt x="0" y="0"/>
                    </a:lnTo>
                    <a:lnTo>
                      <a:pt x="20" y="0"/>
                    </a:lnTo>
                    <a:close/>
                    <a:moveTo>
                      <a:pt x="395" y="262"/>
                    </a:moveTo>
                    <a:lnTo>
                      <a:pt x="410" y="272"/>
                    </a:lnTo>
                    <a:lnTo>
                      <a:pt x="407" y="287"/>
                    </a:lnTo>
                    <a:lnTo>
                      <a:pt x="398" y="281"/>
                    </a:lnTo>
                    <a:lnTo>
                      <a:pt x="397" y="272"/>
                    </a:lnTo>
                    <a:lnTo>
                      <a:pt x="395" y="26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503"/>
              <p:cNvSpPr>
                <a:spLocks noEditPoints="1"/>
              </p:cNvSpPr>
              <p:nvPr/>
            </p:nvSpPr>
            <p:spPr bwMode="auto">
              <a:xfrm>
                <a:off x="1404" y="2616"/>
                <a:ext cx="58" cy="42"/>
              </a:xfrm>
              <a:custGeom>
                <a:avLst/>
                <a:gdLst>
                  <a:gd name="T0" fmla="*/ 9 w 408"/>
                  <a:gd name="T1" fmla="*/ 0 h 294"/>
                  <a:gd name="T2" fmla="*/ 10 w 408"/>
                  <a:gd name="T3" fmla="*/ 1 h 294"/>
                  <a:gd name="T4" fmla="*/ 4 w 408"/>
                  <a:gd name="T5" fmla="*/ 1 h 294"/>
                  <a:gd name="T6" fmla="*/ 0 w 408"/>
                  <a:gd name="T7" fmla="*/ 0 h 294"/>
                  <a:gd name="T8" fmla="*/ 9 w 408"/>
                  <a:gd name="T9" fmla="*/ 0 h 294"/>
                  <a:gd name="T10" fmla="*/ 397 w 408"/>
                  <a:gd name="T11" fmla="*/ 272 h 294"/>
                  <a:gd name="T12" fmla="*/ 408 w 408"/>
                  <a:gd name="T13" fmla="*/ 280 h 294"/>
                  <a:gd name="T14" fmla="*/ 406 w 408"/>
                  <a:gd name="T15" fmla="*/ 294 h 294"/>
                  <a:gd name="T16" fmla="*/ 400 w 408"/>
                  <a:gd name="T17" fmla="*/ 290 h 294"/>
                  <a:gd name="T18" fmla="*/ 398 w 408"/>
                  <a:gd name="T19" fmla="*/ 281 h 294"/>
                  <a:gd name="T20" fmla="*/ 397 w 408"/>
                  <a:gd name="T21" fmla="*/ 27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294">
                    <a:moveTo>
                      <a:pt x="9" y="0"/>
                    </a:moveTo>
                    <a:lnTo>
                      <a:pt x="10" y="1"/>
                    </a:lnTo>
                    <a:lnTo>
                      <a:pt x="4" y="1"/>
                    </a:lnTo>
                    <a:lnTo>
                      <a:pt x="0" y="0"/>
                    </a:lnTo>
                    <a:lnTo>
                      <a:pt x="9" y="0"/>
                    </a:lnTo>
                    <a:close/>
                    <a:moveTo>
                      <a:pt x="397" y="272"/>
                    </a:moveTo>
                    <a:lnTo>
                      <a:pt x="408" y="280"/>
                    </a:lnTo>
                    <a:lnTo>
                      <a:pt x="406" y="294"/>
                    </a:lnTo>
                    <a:lnTo>
                      <a:pt x="400" y="290"/>
                    </a:lnTo>
                    <a:lnTo>
                      <a:pt x="398" y="281"/>
                    </a:lnTo>
                    <a:lnTo>
                      <a:pt x="397" y="27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504"/>
              <p:cNvSpPr/>
              <p:nvPr/>
            </p:nvSpPr>
            <p:spPr bwMode="auto">
              <a:xfrm>
                <a:off x="1461" y="2656"/>
                <a:ext cx="1" cy="3"/>
              </a:xfrm>
              <a:custGeom>
                <a:avLst/>
                <a:gdLst>
                  <a:gd name="T0" fmla="*/ 0 w 9"/>
                  <a:gd name="T1" fmla="*/ 0 h 20"/>
                  <a:gd name="T2" fmla="*/ 9 w 9"/>
                  <a:gd name="T3" fmla="*/ 6 h 20"/>
                  <a:gd name="T4" fmla="*/ 7 w 9"/>
                  <a:gd name="T5" fmla="*/ 20 h 20"/>
                  <a:gd name="T6" fmla="*/ 2 w 9"/>
                  <a:gd name="T7" fmla="*/ 17 h 20"/>
                  <a:gd name="T8" fmla="*/ 2 w 9"/>
                  <a:gd name="T9" fmla="*/ 9 h 20"/>
                  <a:gd name="T10" fmla="*/ 0 w 9"/>
                  <a:gd name="T11" fmla="*/ 0 h 20"/>
                </a:gdLst>
                <a:ahLst/>
                <a:cxnLst>
                  <a:cxn ang="0">
                    <a:pos x="T0" y="T1"/>
                  </a:cxn>
                  <a:cxn ang="0">
                    <a:pos x="T2" y="T3"/>
                  </a:cxn>
                  <a:cxn ang="0">
                    <a:pos x="T4" y="T5"/>
                  </a:cxn>
                  <a:cxn ang="0">
                    <a:pos x="T6" y="T7"/>
                  </a:cxn>
                  <a:cxn ang="0">
                    <a:pos x="T8" y="T9"/>
                  </a:cxn>
                  <a:cxn ang="0">
                    <a:pos x="T10" y="T11"/>
                  </a:cxn>
                </a:cxnLst>
                <a:rect l="0" t="0" r="r" b="b"/>
                <a:pathLst>
                  <a:path w="9" h="20">
                    <a:moveTo>
                      <a:pt x="0" y="0"/>
                    </a:moveTo>
                    <a:lnTo>
                      <a:pt x="9" y="6"/>
                    </a:lnTo>
                    <a:lnTo>
                      <a:pt x="7" y="20"/>
                    </a:lnTo>
                    <a:lnTo>
                      <a:pt x="2" y="17"/>
                    </a:lnTo>
                    <a:lnTo>
                      <a:pt x="2"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05"/>
              <p:cNvSpPr/>
              <p:nvPr/>
            </p:nvSpPr>
            <p:spPr bwMode="auto">
              <a:xfrm>
                <a:off x="1461" y="2657"/>
                <a:ext cx="1" cy="3"/>
              </a:xfrm>
              <a:custGeom>
                <a:avLst/>
                <a:gdLst>
                  <a:gd name="T0" fmla="*/ 0 w 6"/>
                  <a:gd name="T1" fmla="*/ 0 h 19"/>
                  <a:gd name="T2" fmla="*/ 6 w 6"/>
                  <a:gd name="T3" fmla="*/ 4 h 19"/>
                  <a:gd name="T4" fmla="*/ 3 w 6"/>
                  <a:gd name="T5" fmla="*/ 19 h 19"/>
                  <a:gd name="T6" fmla="*/ 0 w 6"/>
                  <a:gd name="T7" fmla="*/ 17 h 19"/>
                  <a:gd name="T8" fmla="*/ 0 w 6"/>
                  <a:gd name="T9" fmla="*/ 8 h 19"/>
                  <a:gd name="T10" fmla="*/ 0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0" y="0"/>
                    </a:moveTo>
                    <a:lnTo>
                      <a:pt x="6" y="4"/>
                    </a:lnTo>
                    <a:lnTo>
                      <a:pt x="3" y="19"/>
                    </a:lnTo>
                    <a:lnTo>
                      <a:pt x="0" y="17"/>
                    </a:lnTo>
                    <a:lnTo>
                      <a:pt x="0" y="8"/>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506"/>
              <p:cNvSpPr/>
              <p:nvPr/>
            </p:nvSpPr>
            <p:spPr bwMode="auto">
              <a:xfrm>
                <a:off x="1461" y="2658"/>
                <a:ext cx="1" cy="3"/>
              </a:xfrm>
              <a:custGeom>
                <a:avLst/>
                <a:gdLst>
                  <a:gd name="T0" fmla="*/ 0 w 5"/>
                  <a:gd name="T1" fmla="*/ 0 h 18"/>
                  <a:gd name="T2" fmla="*/ 5 w 5"/>
                  <a:gd name="T3" fmla="*/ 3 h 18"/>
                  <a:gd name="T4" fmla="*/ 2 w 5"/>
                  <a:gd name="T5" fmla="*/ 18 h 18"/>
                  <a:gd name="T6" fmla="*/ 1 w 5"/>
                  <a:gd name="T7" fmla="*/ 17 h 18"/>
                  <a:gd name="T8" fmla="*/ 0 w 5"/>
                  <a:gd name="T9" fmla="*/ 9 h 18"/>
                  <a:gd name="T10" fmla="*/ 0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0" y="0"/>
                    </a:moveTo>
                    <a:lnTo>
                      <a:pt x="5" y="3"/>
                    </a:lnTo>
                    <a:lnTo>
                      <a:pt x="2" y="18"/>
                    </a:lnTo>
                    <a:lnTo>
                      <a:pt x="1" y="17"/>
                    </a:lnTo>
                    <a:lnTo>
                      <a:pt x="0"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07"/>
              <p:cNvSpPr/>
              <p:nvPr/>
            </p:nvSpPr>
            <p:spPr bwMode="auto">
              <a:xfrm>
                <a:off x="1461" y="2660"/>
                <a:ext cx="0" cy="2"/>
              </a:xfrm>
              <a:custGeom>
                <a:avLst/>
                <a:gdLst>
                  <a:gd name="T0" fmla="*/ 0 w 3"/>
                  <a:gd name="T1" fmla="*/ 0 h 16"/>
                  <a:gd name="T2" fmla="*/ 3 w 3"/>
                  <a:gd name="T3" fmla="*/ 2 h 16"/>
                  <a:gd name="T4" fmla="*/ 1 w 3"/>
                  <a:gd name="T5" fmla="*/ 16 h 16"/>
                  <a:gd name="T6" fmla="*/ 0 w 3"/>
                  <a:gd name="T7" fmla="*/ 15 h 16"/>
                  <a:gd name="T8" fmla="*/ 1 w 3"/>
                  <a:gd name="T9" fmla="*/ 9 h 16"/>
                  <a:gd name="T10" fmla="*/ 0 w 3"/>
                  <a:gd name="T11" fmla="*/ 0 h 16"/>
                </a:gdLst>
                <a:ahLst/>
                <a:cxnLst>
                  <a:cxn ang="0">
                    <a:pos x="T0" y="T1"/>
                  </a:cxn>
                  <a:cxn ang="0">
                    <a:pos x="T2" y="T3"/>
                  </a:cxn>
                  <a:cxn ang="0">
                    <a:pos x="T4" y="T5"/>
                  </a:cxn>
                  <a:cxn ang="0">
                    <a:pos x="T6" y="T7"/>
                  </a:cxn>
                  <a:cxn ang="0">
                    <a:pos x="T8" y="T9"/>
                  </a:cxn>
                  <a:cxn ang="0">
                    <a:pos x="T10" y="T11"/>
                  </a:cxn>
                </a:cxnLst>
                <a:rect l="0" t="0" r="r" b="b"/>
                <a:pathLst>
                  <a:path w="3" h="16">
                    <a:moveTo>
                      <a:pt x="0" y="0"/>
                    </a:moveTo>
                    <a:lnTo>
                      <a:pt x="3" y="2"/>
                    </a:lnTo>
                    <a:lnTo>
                      <a:pt x="1" y="16"/>
                    </a:lnTo>
                    <a:lnTo>
                      <a:pt x="0" y="15"/>
                    </a:lnTo>
                    <a:lnTo>
                      <a:pt x="1"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08"/>
              <p:cNvSpPr/>
              <p:nvPr/>
            </p:nvSpPr>
            <p:spPr bwMode="auto">
              <a:xfrm>
                <a:off x="1461" y="2661"/>
                <a:ext cx="0" cy="2"/>
              </a:xfrm>
              <a:custGeom>
                <a:avLst/>
                <a:gdLst>
                  <a:gd name="T0" fmla="*/ 1 w 2"/>
                  <a:gd name="T1" fmla="*/ 0 h 15"/>
                  <a:gd name="T2" fmla="*/ 2 w 2"/>
                  <a:gd name="T3" fmla="*/ 1 h 15"/>
                  <a:gd name="T4" fmla="*/ 0 w 2"/>
                  <a:gd name="T5" fmla="*/ 15 h 15"/>
                  <a:gd name="T6" fmla="*/ 0 w 2"/>
                  <a:gd name="T7" fmla="*/ 15 h 15"/>
                  <a:gd name="T8" fmla="*/ 0 w 2"/>
                  <a:gd name="T9" fmla="*/ 8 h 15"/>
                  <a:gd name="T10" fmla="*/ 1 w 2"/>
                  <a:gd name="T11" fmla="*/ 0 h 15"/>
                </a:gdLst>
                <a:ahLst/>
                <a:cxnLst>
                  <a:cxn ang="0">
                    <a:pos x="T0" y="T1"/>
                  </a:cxn>
                  <a:cxn ang="0">
                    <a:pos x="T2" y="T3"/>
                  </a:cxn>
                  <a:cxn ang="0">
                    <a:pos x="T4" y="T5"/>
                  </a:cxn>
                  <a:cxn ang="0">
                    <a:pos x="T6" y="T7"/>
                  </a:cxn>
                  <a:cxn ang="0">
                    <a:pos x="T8" y="T9"/>
                  </a:cxn>
                  <a:cxn ang="0">
                    <a:pos x="T10" y="T11"/>
                  </a:cxn>
                </a:cxnLst>
                <a:rect l="0" t="0" r="r" b="b"/>
                <a:pathLst>
                  <a:path w="2" h="15">
                    <a:moveTo>
                      <a:pt x="1" y="0"/>
                    </a:moveTo>
                    <a:lnTo>
                      <a:pt x="2" y="1"/>
                    </a:lnTo>
                    <a:lnTo>
                      <a:pt x="0" y="15"/>
                    </a:lnTo>
                    <a:lnTo>
                      <a:pt x="0" y="15"/>
                    </a:lnTo>
                    <a:lnTo>
                      <a:pt x="0" y="8"/>
                    </a:lnTo>
                    <a:lnTo>
                      <a:pt x="1"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09"/>
              <p:cNvSpPr/>
              <p:nvPr/>
            </p:nvSpPr>
            <p:spPr bwMode="auto">
              <a:xfrm>
                <a:off x="1461" y="2662"/>
                <a:ext cx="0" cy="2"/>
              </a:xfrm>
              <a:custGeom>
                <a:avLst/>
                <a:gdLst>
                  <a:gd name="T0" fmla="*/ 0 w 1"/>
                  <a:gd name="T1" fmla="*/ 0 h 12"/>
                  <a:gd name="T2" fmla="*/ 1 w 1"/>
                  <a:gd name="T3" fmla="*/ 1 h 12"/>
                  <a:gd name="T4" fmla="*/ 0 w 1"/>
                  <a:gd name="T5" fmla="*/ 12 h 12"/>
                  <a:gd name="T6" fmla="*/ 0 w 1"/>
                  <a:gd name="T7" fmla="*/ 8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lnTo>
                      <a:pt x="1" y="1"/>
                    </a:lnTo>
                    <a:lnTo>
                      <a:pt x="0" y="12"/>
                    </a:lnTo>
                    <a:lnTo>
                      <a:pt x="0" y="8"/>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10"/>
              <p:cNvSpPr/>
              <p:nvPr/>
            </p:nvSpPr>
            <p:spPr bwMode="auto">
              <a:xfrm>
                <a:off x="1461" y="2663"/>
                <a:ext cx="0" cy="1"/>
              </a:xfrm>
              <a:custGeom>
                <a:avLst/>
                <a:gdLst>
                  <a:gd name="T0" fmla="*/ 0 h 4"/>
                  <a:gd name="T1" fmla="*/ 0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0"/>
                    </a:lnTo>
                    <a:lnTo>
                      <a:pt x="0" y="4"/>
                    </a:lnTo>
                    <a:lnTo>
                      <a:pt x="0" y="2"/>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11"/>
              <p:cNvSpPr/>
              <p:nvPr/>
            </p:nvSpPr>
            <p:spPr bwMode="auto">
              <a:xfrm>
                <a:off x="1592" y="2618"/>
                <a:ext cx="10" cy="14"/>
              </a:xfrm>
              <a:custGeom>
                <a:avLst/>
                <a:gdLst>
                  <a:gd name="T0" fmla="*/ 69 w 69"/>
                  <a:gd name="T1" fmla="*/ 98 h 98"/>
                  <a:gd name="T2" fmla="*/ 0 w 69"/>
                  <a:gd name="T3" fmla="*/ 0 h 98"/>
                  <a:gd name="T4" fmla="*/ 13 w 69"/>
                  <a:gd name="T5" fmla="*/ 6 h 98"/>
                  <a:gd name="T6" fmla="*/ 25 w 69"/>
                  <a:gd name="T7" fmla="*/ 14 h 98"/>
                  <a:gd name="T8" fmla="*/ 37 w 69"/>
                  <a:gd name="T9" fmla="*/ 24 h 98"/>
                  <a:gd name="T10" fmla="*/ 45 w 69"/>
                  <a:gd name="T11" fmla="*/ 35 h 98"/>
                  <a:gd name="T12" fmla="*/ 54 w 69"/>
                  <a:gd name="T13" fmla="*/ 49 h 98"/>
                  <a:gd name="T14" fmla="*/ 61 w 69"/>
                  <a:gd name="T15" fmla="*/ 63 h 98"/>
                  <a:gd name="T16" fmla="*/ 66 w 69"/>
                  <a:gd name="T17" fmla="*/ 79 h 98"/>
                  <a:gd name="T18" fmla="*/ 69 w 69"/>
                  <a:gd name="T1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8">
                    <a:moveTo>
                      <a:pt x="69" y="98"/>
                    </a:moveTo>
                    <a:lnTo>
                      <a:pt x="0" y="0"/>
                    </a:lnTo>
                    <a:lnTo>
                      <a:pt x="13" y="6"/>
                    </a:lnTo>
                    <a:lnTo>
                      <a:pt x="25" y="14"/>
                    </a:lnTo>
                    <a:lnTo>
                      <a:pt x="37" y="24"/>
                    </a:lnTo>
                    <a:lnTo>
                      <a:pt x="45" y="35"/>
                    </a:lnTo>
                    <a:lnTo>
                      <a:pt x="54" y="49"/>
                    </a:lnTo>
                    <a:lnTo>
                      <a:pt x="61" y="63"/>
                    </a:lnTo>
                    <a:lnTo>
                      <a:pt x="66" y="79"/>
                    </a:lnTo>
                    <a:lnTo>
                      <a:pt x="69" y="98"/>
                    </a:lnTo>
                    <a:close/>
                  </a:path>
                </a:pathLst>
              </a:custGeom>
              <a:solidFill>
                <a:srgbClr val="C5CE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512"/>
              <p:cNvSpPr/>
              <p:nvPr/>
            </p:nvSpPr>
            <p:spPr bwMode="auto">
              <a:xfrm>
                <a:off x="1588" y="2616"/>
                <a:ext cx="15" cy="21"/>
              </a:xfrm>
              <a:custGeom>
                <a:avLst/>
                <a:gdLst>
                  <a:gd name="T0" fmla="*/ 102 w 102"/>
                  <a:gd name="T1" fmla="*/ 144 h 144"/>
                  <a:gd name="T2" fmla="*/ 0 w 102"/>
                  <a:gd name="T3" fmla="*/ 0 h 144"/>
                  <a:gd name="T4" fmla="*/ 12 w 102"/>
                  <a:gd name="T5" fmla="*/ 4 h 144"/>
                  <a:gd name="T6" fmla="*/ 22 w 102"/>
                  <a:gd name="T7" fmla="*/ 7 h 144"/>
                  <a:gd name="T8" fmla="*/ 32 w 102"/>
                  <a:gd name="T9" fmla="*/ 12 h 144"/>
                  <a:gd name="T10" fmla="*/ 42 w 102"/>
                  <a:gd name="T11" fmla="*/ 17 h 144"/>
                  <a:gd name="T12" fmla="*/ 51 w 102"/>
                  <a:gd name="T13" fmla="*/ 23 h 144"/>
                  <a:gd name="T14" fmla="*/ 60 w 102"/>
                  <a:gd name="T15" fmla="*/ 29 h 144"/>
                  <a:gd name="T16" fmla="*/ 68 w 102"/>
                  <a:gd name="T17" fmla="*/ 36 h 144"/>
                  <a:gd name="T18" fmla="*/ 74 w 102"/>
                  <a:gd name="T19" fmla="*/ 45 h 144"/>
                  <a:gd name="T20" fmla="*/ 81 w 102"/>
                  <a:gd name="T21" fmla="*/ 53 h 144"/>
                  <a:gd name="T22" fmla="*/ 87 w 102"/>
                  <a:gd name="T23" fmla="*/ 63 h 144"/>
                  <a:gd name="T24" fmla="*/ 92 w 102"/>
                  <a:gd name="T25" fmla="*/ 74 h 144"/>
                  <a:gd name="T26" fmla="*/ 95 w 102"/>
                  <a:gd name="T27" fmla="*/ 85 h 144"/>
                  <a:gd name="T28" fmla="*/ 99 w 102"/>
                  <a:gd name="T29" fmla="*/ 99 h 144"/>
                  <a:gd name="T30" fmla="*/ 101 w 102"/>
                  <a:gd name="T31" fmla="*/ 112 h 144"/>
                  <a:gd name="T32" fmla="*/ 102 w 102"/>
                  <a:gd name="T33" fmla="*/ 127 h 144"/>
                  <a:gd name="T34" fmla="*/ 102 w 102"/>
                  <a:gd name="T3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44">
                    <a:moveTo>
                      <a:pt x="102" y="144"/>
                    </a:moveTo>
                    <a:lnTo>
                      <a:pt x="0" y="0"/>
                    </a:lnTo>
                    <a:lnTo>
                      <a:pt x="12" y="4"/>
                    </a:lnTo>
                    <a:lnTo>
                      <a:pt x="22" y="7"/>
                    </a:lnTo>
                    <a:lnTo>
                      <a:pt x="32" y="12"/>
                    </a:lnTo>
                    <a:lnTo>
                      <a:pt x="42" y="17"/>
                    </a:lnTo>
                    <a:lnTo>
                      <a:pt x="51" y="23"/>
                    </a:lnTo>
                    <a:lnTo>
                      <a:pt x="60" y="29"/>
                    </a:lnTo>
                    <a:lnTo>
                      <a:pt x="68" y="36"/>
                    </a:lnTo>
                    <a:lnTo>
                      <a:pt x="74" y="45"/>
                    </a:lnTo>
                    <a:lnTo>
                      <a:pt x="81" y="53"/>
                    </a:lnTo>
                    <a:lnTo>
                      <a:pt x="87" y="63"/>
                    </a:lnTo>
                    <a:lnTo>
                      <a:pt x="92" y="74"/>
                    </a:lnTo>
                    <a:lnTo>
                      <a:pt x="95" y="85"/>
                    </a:lnTo>
                    <a:lnTo>
                      <a:pt x="99" y="99"/>
                    </a:lnTo>
                    <a:lnTo>
                      <a:pt x="101" y="112"/>
                    </a:lnTo>
                    <a:lnTo>
                      <a:pt x="102" y="127"/>
                    </a:lnTo>
                    <a:lnTo>
                      <a:pt x="102" y="144"/>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513"/>
              <p:cNvSpPr/>
              <p:nvPr/>
            </p:nvSpPr>
            <p:spPr bwMode="auto">
              <a:xfrm>
                <a:off x="1584" y="2616"/>
                <a:ext cx="19" cy="25"/>
              </a:xfrm>
              <a:custGeom>
                <a:avLst/>
                <a:gdLst>
                  <a:gd name="T0" fmla="*/ 56 w 127"/>
                  <a:gd name="T1" fmla="*/ 17 h 177"/>
                  <a:gd name="T2" fmla="*/ 125 w 127"/>
                  <a:gd name="T3" fmla="*/ 115 h 177"/>
                  <a:gd name="T4" fmla="*/ 127 w 127"/>
                  <a:gd name="T5" fmla="*/ 128 h 177"/>
                  <a:gd name="T6" fmla="*/ 127 w 127"/>
                  <a:gd name="T7" fmla="*/ 144 h 177"/>
                  <a:gd name="T8" fmla="*/ 126 w 127"/>
                  <a:gd name="T9" fmla="*/ 160 h 177"/>
                  <a:gd name="T10" fmla="*/ 125 w 127"/>
                  <a:gd name="T11" fmla="*/ 177 h 177"/>
                  <a:gd name="T12" fmla="*/ 0 w 127"/>
                  <a:gd name="T13" fmla="*/ 0 h 177"/>
                  <a:gd name="T14" fmla="*/ 14 w 127"/>
                  <a:gd name="T15" fmla="*/ 2 h 177"/>
                  <a:gd name="T16" fmla="*/ 29 w 127"/>
                  <a:gd name="T17" fmla="*/ 6 h 177"/>
                  <a:gd name="T18" fmla="*/ 42 w 127"/>
                  <a:gd name="T19" fmla="*/ 11 h 177"/>
                  <a:gd name="T20" fmla="*/ 56 w 127"/>
                  <a:gd name="T21"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77">
                    <a:moveTo>
                      <a:pt x="56" y="17"/>
                    </a:moveTo>
                    <a:lnTo>
                      <a:pt x="125" y="115"/>
                    </a:lnTo>
                    <a:lnTo>
                      <a:pt x="127" y="128"/>
                    </a:lnTo>
                    <a:lnTo>
                      <a:pt x="127" y="144"/>
                    </a:lnTo>
                    <a:lnTo>
                      <a:pt x="126" y="160"/>
                    </a:lnTo>
                    <a:lnTo>
                      <a:pt x="125" y="177"/>
                    </a:lnTo>
                    <a:lnTo>
                      <a:pt x="0" y="0"/>
                    </a:lnTo>
                    <a:lnTo>
                      <a:pt x="14" y="2"/>
                    </a:lnTo>
                    <a:lnTo>
                      <a:pt x="29" y="6"/>
                    </a:lnTo>
                    <a:lnTo>
                      <a:pt x="42" y="11"/>
                    </a:lnTo>
                    <a:lnTo>
                      <a:pt x="56" y="17"/>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514"/>
              <p:cNvSpPr/>
              <p:nvPr/>
            </p:nvSpPr>
            <p:spPr bwMode="auto">
              <a:xfrm>
                <a:off x="1581" y="2615"/>
                <a:ext cx="22" cy="30"/>
              </a:xfrm>
              <a:custGeom>
                <a:avLst/>
                <a:gdLst>
                  <a:gd name="T0" fmla="*/ 50 w 152"/>
                  <a:gd name="T1" fmla="*/ 9 h 206"/>
                  <a:gd name="T2" fmla="*/ 152 w 152"/>
                  <a:gd name="T3" fmla="*/ 153 h 206"/>
                  <a:gd name="T4" fmla="*/ 151 w 152"/>
                  <a:gd name="T5" fmla="*/ 165 h 206"/>
                  <a:gd name="T6" fmla="*/ 150 w 152"/>
                  <a:gd name="T7" fmla="*/ 177 h 206"/>
                  <a:gd name="T8" fmla="*/ 148 w 152"/>
                  <a:gd name="T9" fmla="*/ 191 h 206"/>
                  <a:gd name="T10" fmla="*/ 145 w 152"/>
                  <a:gd name="T11" fmla="*/ 204 h 206"/>
                  <a:gd name="T12" fmla="*/ 145 w 152"/>
                  <a:gd name="T13" fmla="*/ 206 h 206"/>
                  <a:gd name="T14" fmla="*/ 0 w 152"/>
                  <a:gd name="T15" fmla="*/ 0 h 206"/>
                  <a:gd name="T16" fmla="*/ 12 w 152"/>
                  <a:gd name="T17" fmla="*/ 1 h 206"/>
                  <a:gd name="T18" fmla="*/ 26 w 152"/>
                  <a:gd name="T19" fmla="*/ 4 h 206"/>
                  <a:gd name="T20" fmla="*/ 38 w 152"/>
                  <a:gd name="T21" fmla="*/ 6 h 206"/>
                  <a:gd name="T22" fmla="*/ 50 w 152"/>
                  <a:gd name="T23" fmla="*/ 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206">
                    <a:moveTo>
                      <a:pt x="50" y="9"/>
                    </a:moveTo>
                    <a:lnTo>
                      <a:pt x="152" y="153"/>
                    </a:lnTo>
                    <a:lnTo>
                      <a:pt x="151" y="165"/>
                    </a:lnTo>
                    <a:lnTo>
                      <a:pt x="150" y="177"/>
                    </a:lnTo>
                    <a:lnTo>
                      <a:pt x="148" y="191"/>
                    </a:lnTo>
                    <a:lnTo>
                      <a:pt x="145" y="204"/>
                    </a:lnTo>
                    <a:lnTo>
                      <a:pt x="145" y="206"/>
                    </a:lnTo>
                    <a:lnTo>
                      <a:pt x="0" y="0"/>
                    </a:lnTo>
                    <a:lnTo>
                      <a:pt x="12" y="1"/>
                    </a:lnTo>
                    <a:lnTo>
                      <a:pt x="26" y="4"/>
                    </a:lnTo>
                    <a:lnTo>
                      <a:pt x="38" y="6"/>
                    </a:lnTo>
                    <a:lnTo>
                      <a:pt x="50" y="9"/>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515"/>
              <p:cNvSpPr/>
              <p:nvPr/>
            </p:nvSpPr>
            <p:spPr bwMode="auto">
              <a:xfrm>
                <a:off x="1578" y="2615"/>
                <a:ext cx="24" cy="33"/>
              </a:xfrm>
              <a:custGeom>
                <a:avLst/>
                <a:gdLst>
                  <a:gd name="T0" fmla="*/ 48 w 173"/>
                  <a:gd name="T1" fmla="*/ 6 h 232"/>
                  <a:gd name="T2" fmla="*/ 173 w 173"/>
                  <a:gd name="T3" fmla="*/ 183 h 232"/>
                  <a:gd name="T4" fmla="*/ 171 w 173"/>
                  <a:gd name="T5" fmla="*/ 194 h 232"/>
                  <a:gd name="T6" fmla="*/ 168 w 173"/>
                  <a:gd name="T7" fmla="*/ 206 h 232"/>
                  <a:gd name="T8" fmla="*/ 163 w 173"/>
                  <a:gd name="T9" fmla="*/ 232 h 232"/>
                  <a:gd name="T10" fmla="*/ 0 w 173"/>
                  <a:gd name="T11" fmla="*/ 0 h 232"/>
                  <a:gd name="T12" fmla="*/ 12 w 173"/>
                  <a:gd name="T13" fmla="*/ 1 h 232"/>
                  <a:gd name="T14" fmla="*/ 23 w 173"/>
                  <a:gd name="T15" fmla="*/ 2 h 232"/>
                  <a:gd name="T16" fmla="*/ 35 w 173"/>
                  <a:gd name="T17" fmla="*/ 3 h 232"/>
                  <a:gd name="T18" fmla="*/ 48 w 173"/>
                  <a:gd name="T19" fmla="*/ 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232">
                    <a:moveTo>
                      <a:pt x="48" y="6"/>
                    </a:moveTo>
                    <a:lnTo>
                      <a:pt x="173" y="183"/>
                    </a:lnTo>
                    <a:lnTo>
                      <a:pt x="171" y="194"/>
                    </a:lnTo>
                    <a:lnTo>
                      <a:pt x="168" y="206"/>
                    </a:lnTo>
                    <a:lnTo>
                      <a:pt x="163" y="232"/>
                    </a:lnTo>
                    <a:lnTo>
                      <a:pt x="0" y="0"/>
                    </a:lnTo>
                    <a:lnTo>
                      <a:pt x="12" y="1"/>
                    </a:lnTo>
                    <a:lnTo>
                      <a:pt x="23" y="2"/>
                    </a:lnTo>
                    <a:lnTo>
                      <a:pt x="35" y="3"/>
                    </a:lnTo>
                    <a:lnTo>
                      <a:pt x="48" y="6"/>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516"/>
              <p:cNvSpPr/>
              <p:nvPr/>
            </p:nvSpPr>
            <p:spPr bwMode="auto">
              <a:xfrm>
                <a:off x="1574" y="2615"/>
                <a:ext cx="28" cy="36"/>
              </a:xfrm>
              <a:custGeom>
                <a:avLst/>
                <a:gdLst>
                  <a:gd name="T0" fmla="*/ 47 w 192"/>
                  <a:gd name="T1" fmla="*/ 2 h 255"/>
                  <a:gd name="T2" fmla="*/ 192 w 192"/>
                  <a:gd name="T3" fmla="*/ 208 h 255"/>
                  <a:gd name="T4" fmla="*/ 181 w 192"/>
                  <a:gd name="T5" fmla="*/ 255 h 255"/>
                  <a:gd name="T6" fmla="*/ 0 w 192"/>
                  <a:gd name="T7" fmla="*/ 0 h 255"/>
                  <a:gd name="T8" fmla="*/ 12 w 192"/>
                  <a:gd name="T9" fmla="*/ 0 h 255"/>
                  <a:gd name="T10" fmla="*/ 24 w 192"/>
                  <a:gd name="T11" fmla="*/ 0 h 255"/>
                  <a:gd name="T12" fmla="*/ 35 w 192"/>
                  <a:gd name="T13" fmla="*/ 1 h 255"/>
                  <a:gd name="T14" fmla="*/ 47 w 192"/>
                  <a:gd name="T15" fmla="*/ 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255">
                    <a:moveTo>
                      <a:pt x="47" y="2"/>
                    </a:moveTo>
                    <a:lnTo>
                      <a:pt x="192" y="208"/>
                    </a:lnTo>
                    <a:lnTo>
                      <a:pt x="181" y="255"/>
                    </a:lnTo>
                    <a:lnTo>
                      <a:pt x="0" y="0"/>
                    </a:lnTo>
                    <a:lnTo>
                      <a:pt x="12" y="0"/>
                    </a:lnTo>
                    <a:lnTo>
                      <a:pt x="24" y="0"/>
                    </a:lnTo>
                    <a:lnTo>
                      <a:pt x="35" y="1"/>
                    </a:lnTo>
                    <a:lnTo>
                      <a:pt x="47" y="2"/>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517"/>
              <p:cNvSpPr/>
              <p:nvPr/>
            </p:nvSpPr>
            <p:spPr bwMode="auto">
              <a:xfrm>
                <a:off x="1571" y="2615"/>
                <a:ext cx="30" cy="40"/>
              </a:xfrm>
              <a:custGeom>
                <a:avLst/>
                <a:gdLst>
                  <a:gd name="T0" fmla="*/ 46 w 209"/>
                  <a:gd name="T1" fmla="*/ 1 h 280"/>
                  <a:gd name="T2" fmla="*/ 209 w 209"/>
                  <a:gd name="T3" fmla="*/ 233 h 280"/>
                  <a:gd name="T4" fmla="*/ 198 w 209"/>
                  <a:gd name="T5" fmla="*/ 280 h 280"/>
                  <a:gd name="T6" fmla="*/ 0 w 209"/>
                  <a:gd name="T7" fmla="*/ 0 h 280"/>
                  <a:gd name="T8" fmla="*/ 11 w 209"/>
                  <a:gd name="T9" fmla="*/ 1 h 280"/>
                  <a:gd name="T10" fmla="*/ 22 w 209"/>
                  <a:gd name="T11" fmla="*/ 1 h 280"/>
                  <a:gd name="T12" fmla="*/ 33 w 209"/>
                  <a:gd name="T13" fmla="*/ 1 h 280"/>
                  <a:gd name="T14" fmla="*/ 46 w 209"/>
                  <a:gd name="T15" fmla="*/ 1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280">
                    <a:moveTo>
                      <a:pt x="46" y="1"/>
                    </a:moveTo>
                    <a:lnTo>
                      <a:pt x="209" y="233"/>
                    </a:lnTo>
                    <a:lnTo>
                      <a:pt x="198" y="280"/>
                    </a:lnTo>
                    <a:lnTo>
                      <a:pt x="0" y="0"/>
                    </a:lnTo>
                    <a:lnTo>
                      <a:pt x="11" y="1"/>
                    </a:lnTo>
                    <a:lnTo>
                      <a:pt x="22" y="1"/>
                    </a:lnTo>
                    <a:lnTo>
                      <a:pt x="33" y="1"/>
                    </a:lnTo>
                    <a:lnTo>
                      <a:pt x="46" y="1"/>
                    </a:lnTo>
                    <a:close/>
                  </a:path>
                </a:pathLst>
              </a:custGeom>
              <a:solidFill>
                <a:srgbClr val="90A2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518"/>
              <p:cNvSpPr/>
              <p:nvPr/>
            </p:nvSpPr>
            <p:spPr bwMode="auto">
              <a:xfrm>
                <a:off x="1568" y="2615"/>
                <a:ext cx="32" cy="43"/>
              </a:xfrm>
              <a:custGeom>
                <a:avLst/>
                <a:gdLst>
                  <a:gd name="T0" fmla="*/ 45 w 226"/>
                  <a:gd name="T1" fmla="*/ 1 h 303"/>
                  <a:gd name="T2" fmla="*/ 226 w 226"/>
                  <a:gd name="T3" fmla="*/ 256 h 303"/>
                  <a:gd name="T4" fmla="*/ 215 w 226"/>
                  <a:gd name="T5" fmla="*/ 303 h 303"/>
                  <a:gd name="T6" fmla="*/ 0 w 226"/>
                  <a:gd name="T7" fmla="*/ 0 h 303"/>
                  <a:gd name="T8" fmla="*/ 15 w 226"/>
                  <a:gd name="T9" fmla="*/ 0 h 303"/>
                  <a:gd name="T10" fmla="*/ 30 w 226"/>
                  <a:gd name="T11" fmla="*/ 0 h 303"/>
                  <a:gd name="T12" fmla="*/ 45 w 226"/>
                  <a:gd name="T13" fmla="*/ 1 h 303"/>
                </a:gdLst>
                <a:ahLst/>
                <a:cxnLst>
                  <a:cxn ang="0">
                    <a:pos x="T0" y="T1"/>
                  </a:cxn>
                  <a:cxn ang="0">
                    <a:pos x="T2" y="T3"/>
                  </a:cxn>
                  <a:cxn ang="0">
                    <a:pos x="T4" y="T5"/>
                  </a:cxn>
                  <a:cxn ang="0">
                    <a:pos x="T6" y="T7"/>
                  </a:cxn>
                  <a:cxn ang="0">
                    <a:pos x="T8" y="T9"/>
                  </a:cxn>
                  <a:cxn ang="0">
                    <a:pos x="T10" y="T11"/>
                  </a:cxn>
                  <a:cxn ang="0">
                    <a:pos x="T12" y="T13"/>
                  </a:cxn>
                </a:cxnLst>
                <a:rect l="0" t="0" r="r" b="b"/>
                <a:pathLst>
                  <a:path w="226" h="303">
                    <a:moveTo>
                      <a:pt x="45" y="1"/>
                    </a:moveTo>
                    <a:lnTo>
                      <a:pt x="226" y="256"/>
                    </a:lnTo>
                    <a:lnTo>
                      <a:pt x="215" y="303"/>
                    </a:lnTo>
                    <a:lnTo>
                      <a:pt x="0" y="0"/>
                    </a:lnTo>
                    <a:lnTo>
                      <a:pt x="15" y="0"/>
                    </a:lnTo>
                    <a:lnTo>
                      <a:pt x="30" y="0"/>
                    </a:lnTo>
                    <a:lnTo>
                      <a:pt x="45" y="1"/>
                    </a:lnTo>
                    <a:close/>
                  </a:path>
                </a:pathLst>
              </a:custGeom>
              <a:solidFill>
                <a:srgbClr val="8A9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519"/>
              <p:cNvSpPr/>
              <p:nvPr/>
            </p:nvSpPr>
            <p:spPr bwMode="auto">
              <a:xfrm>
                <a:off x="1565" y="2615"/>
                <a:ext cx="34" cy="46"/>
              </a:xfrm>
              <a:custGeom>
                <a:avLst/>
                <a:gdLst>
                  <a:gd name="T0" fmla="*/ 45 w 243"/>
                  <a:gd name="T1" fmla="*/ 0 h 327"/>
                  <a:gd name="T2" fmla="*/ 243 w 243"/>
                  <a:gd name="T3" fmla="*/ 280 h 327"/>
                  <a:gd name="T4" fmla="*/ 232 w 243"/>
                  <a:gd name="T5" fmla="*/ 327 h 327"/>
                  <a:gd name="T6" fmla="*/ 0 w 243"/>
                  <a:gd name="T7" fmla="*/ 0 h 327"/>
                  <a:gd name="T8" fmla="*/ 37 w 243"/>
                  <a:gd name="T9" fmla="*/ 0 h 327"/>
                  <a:gd name="T10" fmla="*/ 45 w 243"/>
                  <a:gd name="T11" fmla="*/ 0 h 327"/>
                </a:gdLst>
                <a:ahLst/>
                <a:cxnLst>
                  <a:cxn ang="0">
                    <a:pos x="T0" y="T1"/>
                  </a:cxn>
                  <a:cxn ang="0">
                    <a:pos x="T2" y="T3"/>
                  </a:cxn>
                  <a:cxn ang="0">
                    <a:pos x="T4" y="T5"/>
                  </a:cxn>
                  <a:cxn ang="0">
                    <a:pos x="T6" y="T7"/>
                  </a:cxn>
                  <a:cxn ang="0">
                    <a:pos x="T8" y="T9"/>
                  </a:cxn>
                  <a:cxn ang="0">
                    <a:pos x="T10" y="T11"/>
                  </a:cxn>
                </a:cxnLst>
                <a:rect l="0" t="0" r="r" b="b"/>
                <a:pathLst>
                  <a:path w="243" h="327">
                    <a:moveTo>
                      <a:pt x="45" y="0"/>
                    </a:moveTo>
                    <a:lnTo>
                      <a:pt x="243" y="280"/>
                    </a:lnTo>
                    <a:lnTo>
                      <a:pt x="232" y="327"/>
                    </a:lnTo>
                    <a:lnTo>
                      <a:pt x="0" y="0"/>
                    </a:lnTo>
                    <a:lnTo>
                      <a:pt x="37" y="0"/>
                    </a:lnTo>
                    <a:lnTo>
                      <a:pt x="45" y="0"/>
                    </a:lnTo>
                    <a:close/>
                  </a:path>
                </a:pathLst>
              </a:custGeom>
              <a:solidFill>
                <a:srgbClr val="8498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520"/>
              <p:cNvSpPr/>
              <p:nvPr/>
            </p:nvSpPr>
            <p:spPr bwMode="auto">
              <a:xfrm>
                <a:off x="1561" y="2615"/>
                <a:ext cx="37" cy="49"/>
              </a:xfrm>
              <a:custGeom>
                <a:avLst/>
                <a:gdLst>
                  <a:gd name="T0" fmla="*/ 45 w 260"/>
                  <a:gd name="T1" fmla="*/ 0 h 343"/>
                  <a:gd name="T2" fmla="*/ 260 w 260"/>
                  <a:gd name="T3" fmla="*/ 303 h 343"/>
                  <a:gd name="T4" fmla="*/ 250 w 260"/>
                  <a:gd name="T5" fmla="*/ 343 h 343"/>
                  <a:gd name="T6" fmla="*/ 248 w 260"/>
                  <a:gd name="T7" fmla="*/ 343 h 343"/>
                  <a:gd name="T8" fmla="*/ 243 w 260"/>
                  <a:gd name="T9" fmla="*/ 343 h 343"/>
                  <a:gd name="T10" fmla="*/ 88 w 260"/>
                  <a:gd name="T11" fmla="*/ 124 h 343"/>
                  <a:gd name="T12" fmla="*/ 84 w 260"/>
                  <a:gd name="T13" fmla="*/ 112 h 343"/>
                  <a:gd name="T14" fmla="*/ 80 w 260"/>
                  <a:gd name="T15" fmla="*/ 101 h 343"/>
                  <a:gd name="T16" fmla="*/ 74 w 260"/>
                  <a:gd name="T17" fmla="*/ 90 h 343"/>
                  <a:gd name="T18" fmla="*/ 68 w 260"/>
                  <a:gd name="T19" fmla="*/ 78 h 343"/>
                  <a:gd name="T20" fmla="*/ 60 w 260"/>
                  <a:gd name="T21" fmla="*/ 69 h 343"/>
                  <a:gd name="T22" fmla="*/ 51 w 260"/>
                  <a:gd name="T23" fmla="*/ 59 h 343"/>
                  <a:gd name="T24" fmla="*/ 41 w 260"/>
                  <a:gd name="T25" fmla="*/ 50 h 343"/>
                  <a:gd name="T26" fmla="*/ 31 w 260"/>
                  <a:gd name="T27" fmla="*/ 43 h 343"/>
                  <a:gd name="T28" fmla="*/ 0 w 260"/>
                  <a:gd name="T29" fmla="*/ 0 h 343"/>
                  <a:gd name="T30" fmla="*/ 45 w 260"/>
                  <a:gd name="T31"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343">
                    <a:moveTo>
                      <a:pt x="45" y="0"/>
                    </a:moveTo>
                    <a:lnTo>
                      <a:pt x="260" y="303"/>
                    </a:lnTo>
                    <a:lnTo>
                      <a:pt x="250" y="343"/>
                    </a:lnTo>
                    <a:lnTo>
                      <a:pt x="248" y="343"/>
                    </a:lnTo>
                    <a:lnTo>
                      <a:pt x="243" y="343"/>
                    </a:lnTo>
                    <a:lnTo>
                      <a:pt x="88" y="124"/>
                    </a:lnTo>
                    <a:lnTo>
                      <a:pt x="84" y="112"/>
                    </a:lnTo>
                    <a:lnTo>
                      <a:pt x="80" y="101"/>
                    </a:lnTo>
                    <a:lnTo>
                      <a:pt x="74" y="90"/>
                    </a:lnTo>
                    <a:lnTo>
                      <a:pt x="68" y="78"/>
                    </a:lnTo>
                    <a:lnTo>
                      <a:pt x="60" y="69"/>
                    </a:lnTo>
                    <a:lnTo>
                      <a:pt x="51" y="59"/>
                    </a:lnTo>
                    <a:lnTo>
                      <a:pt x="41" y="50"/>
                    </a:lnTo>
                    <a:lnTo>
                      <a:pt x="31" y="43"/>
                    </a:lnTo>
                    <a:lnTo>
                      <a:pt x="0" y="0"/>
                    </a:lnTo>
                    <a:lnTo>
                      <a:pt x="45" y="0"/>
                    </a:lnTo>
                    <a:close/>
                  </a:path>
                </a:pathLst>
              </a:custGeom>
              <a:solidFill>
                <a:srgbClr val="7E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521"/>
              <p:cNvSpPr/>
              <p:nvPr/>
            </p:nvSpPr>
            <p:spPr bwMode="auto">
              <a:xfrm>
                <a:off x="1558" y="2615"/>
                <a:ext cx="40" cy="49"/>
              </a:xfrm>
              <a:custGeom>
                <a:avLst/>
                <a:gdLst>
                  <a:gd name="T0" fmla="*/ 45 w 277"/>
                  <a:gd name="T1" fmla="*/ 0 h 344"/>
                  <a:gd name="T2" fmla="*/ 277 w 277"/>
                  <a:gd name="T3" fmla="*/ 327 h 344"/>
                  <a:gd name="T4" fmla="*/ 272 w 277"/>
                  <a:gd name="T5" fmla="*/ 343 h 344"/>
                  <a:gd name="T6" fmla="*/ 264 w 277"/>
                  <a:gd name="T7" fmla="*/ 343 h 344"/>
                  <a:gd name="T8" fmla="*/ 243 w 277"/>
                  <a:gd name="T9" fmla="*/ 344 h 344"/>
                  <a:gd name="T10" fmla="*/ 115 w 277"/>
                  <a:gd name="T11" fmla="*/ 163 h 344"/>
                  <a:gd name="T12" fmla="*/ 115 w 277"/>
                  <a:gd name="T13" fmla="*/ 152 h 344"/>
                  <a:gd name="T14" fmla="*/ 113 w 277"/>
                  <a:gd name="T15" fmla="*/ 141 h 344"/>
                  <a:gd name="T16" fmla="*/ 112 w 277"/>
                  <a:gd name="T17" fmla="*/ 131 h 344"/>
                  <a:gd name="T18" fmla="*/ 109 w 277"/>
                  <a:gd name="T19" fmla="*/ 120 h 344"/>
                  <a:gd name="T20" fmla="*/ 105 w 277"/>
                  <a:gd name="T21" fmla="*/ 110 h 344"/>
                  <a:gd name="T22" fmla="*/ 102 w 277"/>
                  <a:gd name="T23" fmla="*/ 100 h 344"/>
                  <a:gd name="T24" fmla="*/ 96 w 277"/>
                  <a:gd name="T25" fmla="*/ 91 h 344"/>
                  <a:gd name="T26" fmla="*/ 91 w 277"/>
                  <a:gd name="T27" fmla="*/ 82 h 344"/>
                  <a:gd name="T28" fmla="*/ 85 w 277"/>
                  <a:gd name="T29" fmla="*/ 73 h 344"/>
                  <a:gd name="T30" fmla="*/ 77 w 277"/>
                  <a:gd name="T31" fmla="*/ 64 h 344"/>
                  <a:gd name="T32" fmla="*/ 69 w 277"/>
                  <a:gd name="T33" fmla="*/ 56 h 344"/>
                  <a:gd name="T34" fmla="*/ 61 w 277"/>
                  <a:gd name="T35" fmla="*/ 48 h 344"/>
                  <a:gd name="T36" fmla="*/ 52 w 277"/>
                  <a:gd name="T37" fmla="*/ 41 h 344"/>
                  <a:gd name="T38" fmla="*/ 40 w 277"/>
                  <a:gd name="T39" fmla="*/ 35 h 344"/>
                  <a:gd name="T40" fmla="*/ 29 w 277"/>
                  <a:gd name="T41" fmla="*/ 29 h 344"/>
                  <a:gd name="T42" fmla="*/ 17 w 277"/>
                  <a:gd name="T43" fmla="*/ 24 h 344"/>
                  <a:gd name="T44" fmla="*/ 0 w 277"/>
                  <a:gd name="T45" fmla="*/ 0 h 344"/>
                  <a:gd name="T46" fmla="*/ 45 w 277"/>
                  <a:gd name="T4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7" h="344">
                    <a:moveTo>
                      <a:pt x="45" y="0"/>
                    </a:moveTo>
                    <a:lnTo>
                      <a:pt x="277" y="327"/>
                    </a:lnTo>
                    <a:lnTo>
                      <a:pt x="272" y="343"/>
                    </a:lnTo>
                    <a:lnTo>
                      <a:pt x="264" y="343"/>
                    </a:lnTo>
                    <a:lnTo>
                      <a:pt x="243" y="344"/>
                    </a:lnTo>
                    <a:lnTo>
                      <a:pt x="115" y="163"/>
                    </a:lnTo>
                    <a:lnTo>
                      <a:pt x="115" y="152"/>
                    </a:lnTo>
                    <a:lnTo>
                      <a:pt x="113" y="141"/>
                    </a:lnTo>
                    <a:lnTo>
                      <a:pt x="112" y="131"/>
                    </a:lnTo>
                    <a:lnTo>
                      <a:pt x="109" y="120"/>
                    </a:lnTo>
                    <a:lnTo>
                      <a:pt x="105" y="110"/>
                    </a:lnTo>
                    <a:lnTo>
                      <a:pt x="102" y="100"/>
                    </a:lnTo>
                    <a:lnTo>
                      <a:pt x="96" y="91"/>
                    </a:lnTo>
                    <a:lnTo>
                      <a:pt x="91" y="82"/>
                    </a:lnTo>
                    <a:lnTo>
                      <a:pt x="85" y="73"/>
                    </a:lnTo>
                    <a:lnTo>
                      <a:pt x="77" y="64"/>
                    </a:lnTo>
                    <a:lnTo>
                      <a:pt x="69" y="56"/>
                    </a:lnTo>
                    <a:lnTo>
                      <a:pt x="61" y="48"/>
                    </a:lnTo>
                    <a:lnTo>
                      <a:pt x="52" y="41"/>
                    </a:lnTo>
                    <a:lnTo>
                      <a:pt x="40" y="35"/>
                    </a:lnTo>
                    <a:lnTo>
                      <a:pt x="29" y="29"/>
                    </a:lnTo>
                    <a:lnTo>
                      <a:pt x="17" y="24"/>
                    </a:lnTo>
                    <a:lnTo>
                      <a:pt x="0" y="0"/>
                    </a:lnTo>
                    <a:lnTo>
                      <a:pt x="45"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522"/>
              <p:cNvSpPr>
                <a:spLocks noEditPoints="1"/>
              </p:cNvSpPr>
              <p:nvPr/>
            </p:nvSpPr>
            <p:spPr bwMode="auto">
              <a:xfrm>
                <a:off x="1555" y="2615"/>
                <a:ext cx="41" cy="49"/>
              </a:xfrm>
              <a:custGeom>
                <a:avLst/>
                <a:gdLst>
                  <a:gd name="T0" fmla="*/ 44 w 287"/>
                  <a:gd name="T1" fmla="*/ 0 h 345"/>
                  <a:gd name="T2" fmla="*/ 75 w 287"/>
                  <a:gd name="T3" fmla="*/ 43 h 345"/>
                  <a:gd name="T4" fmla="*/ 60 w 287"/>
                  <a:gd name="T5" fmla="*/ 34 h 345"/>
                  <a:gd name="T6" fmla="*/ 44 w 287"/>
                  <a:gd name="T7" fmla="*/ 26 h 345"/>
                  <a:gd name="T8" fmla="*/ 28 w 287"/>
                  <a:gd name="T9" fmla="*/ 19 h 345"/>
                  <a:gd name="T10" fmla="*/ 9 w 287"/>
                  <a:gd name="T11" fmla="*/ 13 h 345"/>
                  <a:gd name="T12" fmla="*/ 0 w 287"/>
                  <a:gd name="T13" fmla="*/ 0 h 345"/>
                  <a:gd name="T14" fmla="*/ 44 w 287"/>
                  <a:gd name="T15" fmla="*/ 0 h 345"/>
                  <a:gd name="T16" fmla="*/ 132 w 287"/>
                  <a:gd name="T17" fmla="*/ 124 h 345"/>
                  <a:gd name="T18" fmla="*/ 287 w 287"/>
                  <a:gd name="T19" fmla="*/ 343 h 345"/>
                  <a:gd name="T20" fmla="*/ 279 w 287"/>
                  <a:gd name="T21" fmla="*/ 344 h 345"/>
                  <a:gd name="T22" fmla="*/ 269 w 287"/>
                  <a:gd name="T23" fmla="*/ 344 h 345"/>
                  <a:gd name="T24" fmla="*/ 257 w 287"/>
                  <a:gd name="T25" fmla="*/ 344 h 345"/>
                  <a:gd name="T26" fmla="*/ 244 w 287"/>
                  <a:gd name="T27" fmla="*/ 345 h 345"/>
                  <a:gd name="T28" fmla="*/ 137 w 287"/>
                  <a:gd name="T29" fmla="*/ 194 h 345"/>
                  <a:gd name="T30" fmla="*/ 137 w 287"/>
                  <a:gd name="T31" fmla="*/ 176 h 345"/>
                  <a:gd name="T32" fmla="*/ 137 w 287"/>
                  <a:gd name="T33" fmla="*/ 158 h 345"/>
                  <a:gd name="T34" fmla="*/ 135 w 287"/>
                  <a:gd name="T35" fmla="*/ 140 h 345"/>
                  <a:gd name="T36" fmla="*/ 132 w 287"/>
                  <a:gd name="T37" fmla="*/ 12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7" h="345">
                    <a:moveTo>
                      <a:pt x="44" y="0"/>
                    </a:moveTo>
                    <a:lnTo>
                      <a:pt x="75" y="43"/>
                    </a:lnTo>
                    <a:lnTo>
                      <a:pt x="60" y="34"/>
                    </a:lnTo>
                    <a:lnTo>
                      <a:pt x="44" y="26"/>
                    </a:lnTo>
                    <a:lnTo>
                      <a:pt x="28" y="19"/>
                    </a:lnTo>
                    <a:lnTo>
                      <a:pt x="9" y="13"/>
                    </a:lnTo>
                    <a:lnTo>
                      <a:pt x="0" y="0"/>
                    </a:lnTo>
                    <a:lnTo>
                      <a:pt x="44" y="0"/>
                    </a:lnTo>
                    <a:close/>
                    <a:moveTo>
                      <a:pt x="132" y="124"/>
                    </a:moveTo>
                    <a:lnTo>
                      <a:pt x="287" y="343"/>
                    </a:lnTo>
                    <a:lnTo>
                      <a:pt x="279" y="344"/>
                    </a:lnTo>
                    <a:lnTo>
                      <a:pt x="269" y="344"/>
                    </a:lnTo>
                    <a:lnTo>
                      <a:pt x="257" y="344"/>
                    </a:lnTo>
                    <a:lnTo>
                      <a:pt x="244" y="345"/>
                    </a:lnTo>
                    <a:lnTo>
                      <a:pt x="137" y="194"/>
                    </a:lnTo>
                    <a:lnTo>
                      <a:pt x="137" y="176"/>
                    </a:lnTo>
                    <a:lnTo>
                      <a:pt x="137" y="158"/>
                    </a:lnTo>
                    <a:lnTo>
                      <a:pt x="135" y="140"/>
                    </a:lnTo>
                    <a:lnTo>
                      <a:pt x="132" y="124"/>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523"/>
              <p:cNvSpPr>
                <a:spLocks noEditPoints="1"/>
              </p:cNvSpPr>
              <p:nvPr/>
            </p:nvSpPr>
            <p:spPr bwMode="auto">
              <a:xfrm>
                <a:off x="1552" y="2615"/>
                <a:ext cx="41" cy="49"/>
              </a:xfrm>
              <a:custGeom>
                <a:avLst/>
                <a:gdLst>
                  <a:gd name="T0" fmla="*/ 45 w 288"/>
                  <a:gd name="T1" fmla="*/ 0 h 345"/>
                  <a:gd name="T2" fmla="*/ 62 w 288"/>
                  <a:gd name="T3" fmla="*/ 24 h 345"/>
                  <a:gd name="T4" fmla="*/ 48 w 288"/>
                  <a:gd name="T5" fmla="*/ 18 h 345"/>
                  <a:gd name="T6" fmla="*/ 35 w 288"/>
                  <a:gd name="T7" fmla="*/ 15 h 345"/>
                  <a:gd name="T8" fmla="*/ 20 w 288"/>
                  <a:gd name="T9" fmla="*/ 10 h 345"/>
                  <a:gd name="T10" fmla="*/ 6 w 288"/>
                  <a:gd name="T11" fmla="*/ 7 h 345"/>
                  <a:gd name="T12" fmla="*/ 0 w 288"/>
                  <a:gd name="T13" fmla="*/ 0 h 345"/>
                  <a:gd name="T14" fmla="*/ 45 w 288"/>
                  <a:gd name="T15" fmla="*/ 0 h 345"/>
                  <a:gd name="T16" fmla="*/ 160 w 288"/>
                  <a:gd name="T17" fmla="*/ 163 h 345"/>
                  <a:gd name="T18" fmla="*/ 288 w 288"/>
                  <a:gd name="T19" fmla="*/ 344 h 345"/>
                  <a:gd name="T20" fmla="*/ 278 w 288"/>
                  <a:gd name="T21" fmla="*/ 344 h 345"/>
                  <a:gd name="T22" fmla="*/ 268 w 288"/>
                  <a:gd name="T23" fmla="*/ 345 h 345"/>
                  <a:gd name="T24" fmla="*/ 255 w 288"/>
                  <a:gd name="T25" fmla="*/ 345 h 345"/>
                  <a:gd name="T26" fmla="*/ 244 w 288"/>
                  <a:gd name="T27" fmla="*/ 345 h 345"/>
                  <a:gd name="T28" fmla="*/ 157 w 288"/>
                  <a:gd name="T29" fmla="*/ 221 h 345"/>
                  <a:gd name="T30" fmla="*/ 159 w 288"/>
                  <a:gd name="T31" fmla="*/ 206 h 345"/>
                  <a:gd name="T32" fmla="*/ 160 w 288"/>
                  <a:gd name="T33" fmla="*/ 191 h 345"/>
                  <a:gd name="T34" fmla="*/ 160 w 288"/>
                  <a:gd name="T35" fmla="*/ 178 h 345"/>
                  <a:gd name="T36" fmla="*/ 160 w 288"/>
                  <a:gd name="T37" fmla="*/ 16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345">
                    <a:moveTo>
                      <a:pt x="45" y="0"/>
                    </a:moveTo>
                    <a:lnTo>
                      <a:pt x="62" y="24"/>
                    </a:lnTo>
                    <a:lnTo>
                      <a:pt x="48" y="18"/>
                    </a:lnTo>
                    <a:lnTo>
                      <a:pt x="35" y="15"/>
                    </a:lnTo>
                    <a:lnTo>
                      <a:pt x="20" y="10"/>
                    </a:lnTo>
                    <a:lnTo>
                      <a:pt x="6" y="7"/>
                    </a:lnTo>
                    <a:lnTo>
                      <a:pt x="0" y="0"/>
                    </a:lnTo>
                    <a:lnTo>
                      <a:pt x="45" y="0"/>
                    </a:lnTo>
                    <a:close/>
                    <a:moveTo>
                      <a:pt x="160" y="163"/>
                    </a:moveTo>
                    <a:lnTo>
                      <a:pt x="288" y="344"/>
                    </a:lnTo>
                    <a:lnTo>
                      <a:pt x="278" y="344"/>
                    </a:lnTo>
                    <a:lnTo>
                      <a:pt x="268" y="345"/>
                    </a:lnTo>
                    <a:lnTo>
                      <a:pt x="255" y="345"/>
                    </a:lnTo>
                    <a:lnTo>
                      <a:pt x="244" y="345"/>
                    </a:lnTo>
                    <a:lnTo>
                      <a:pt x="157" y="221"/>
                    </a:lnTo>
                    <a:lnTo>
                      <a:pt x="159" y="206"/>
                    </a:lnTo>
                    <a:lnTo>
                      <a:pt x="160" y="191"/>
                    </a:lnTo>
                    <a:lnTo>
                      <a:pt x="160" y="178"/>
                    </a:lnTo>
                    <a:lnTo>
                      <a:pt x="160" y="163"/>
                    </a:lnTo>
                    <a:close/>
                  </a:path>
                </a:pathLst>
              </a:custGeom>
              <a:solidFill>
                <a:srgbClr val="6A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524"/>
              <p:cNvSpPr>
                <a:spLocks noEditPoints="1"/>
              </p:cNvSpPr>
              <p:nvPr/>
            </p:nvSpPr>
            <p:spPr bwMode="auto">
              <a:xfrm>
                <a:off x="1549" y="2615"/>
                <a:ext cx="41" cy="49"/>
              </a:xfrm>
              <a:custGeom>
                <a:avLst/>
                <a:gdLst>
                  <a:gd name="T0" fmla="*/ 45 w 289"/>
                  <a:gd name="T1" fmla="*/ 0 h 345"/>
                  <a:gd name="T2" fmla="*/ 54 w 289"/>
                  <a:gd name="T3" fmla="*/ 13 h 345"/>
                  <a:gd name="T4" fmla="*/ 42 w 289"/>
                  <a:gd name="T5" fmla="*/ 10 h 345"/>
                  <a:gd name="T6" fmla="*/ 29 w 289"/>
                  <a:gd name="T7" fmla="*/ 8 h 345"/>
                  <a:gd name="T8" fmla="*/ 17 w 289"/>
                  <a:gd name="T9" fmla="*/ 6 h 345"/>
                  <a:gd name="T10" fmla="*/ 2 w 289"/>
                  <a:gd name="T11" fmla="*/ 3 h 345"/>
                  <a:gd name="T12" fmla="*/ 0 w 289"/>
                  <a:gd name="T13" fmla="*/ 0 h 345"/>
                  <a:gd name="T14" fmla="*/ 45 w 289"/>
                  <a:gd name="T15" fmla="*/ 0 h 345"/>
                  <a:gd name="T16" fmla="*/ 182 w 289"/>
                  <a:gd name="T17" fmla="*/ 194 h 345"/>
                  <a:gd name="T18" fmla="*/ 289 w 289"/>
                  <a:gd name="T19" fmla="*/ 345 h 345"/>
                  <a:gd name="T20" fmla="*/ 277 w 289"/>
                  <a:gd name="T21" fmla="*/ 345 h 345"/>
                  <a:gd name="T22" fmla="*/ 266 w 289"/>
                  <a:gd name="T23" fmla="*/ 345 h 345"/>
                  <a:gd name="T24" fmla="*/ 255 w 289"/>
                  <a:gd name="T25" fmla="*/ 344 h 345"/>
                  <a:gd name="T26" fmla="*/ 243 w 289"/>
                  <a:gd name="T27" fmla="*/ 344 h 345"/>
                  <a:gd name="T28" fmla="*/ 173 w 289"/>
                  <a:gd name="T29" fmla="*/ 245 h 345"/>
                  <a:gd name="T30" fmla="*/ 177 w 289"/>
                  <a:gd name="T31" fmla="*/ 233 h 345"/>
                  <a:gd name="T32" fmla="*/ 179 w 289"/>
                  <a:gd name="T33" fmla="*/ 219 h 345"/>
                  <a:gd name="T34" fmla="*/ 181 w 289"/>
                  <a:gd name="T35" fmla="*/ 207 h 345"/>
                  <a:gd name="T36" fmla="*/ 182 w 289"/>
                  <a:gd name="T37" fmla="*/ 19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9" h="345">
                    <a:moveTo>
                      <a:pt x="45" y="0"/>
                    </a:moveTo>
                    <a:lnTo>
                      <a:pt x="54" y="13"/>
                    </a:lnTo>
                    <a:lnTo>
                      <a:pt x="42" y="10"/>
                    </a:lnTo>
                    <a:lnTo>
                      <a:pt x="29" y="8"/>
                    </a:lnTo>
                    <a:lnTo>
                      <a:pt x="17" y="6"/>
                    </a:lnTo>
                    <a:lnTo>
                      <a:pt x="2" y="3"/>
                    </a:lnTo>
                    <a:lnTo>
                      <a:pt x="0" y="0"/>
                    </a:lnTo>
                    <a:lnTo>
                      <a:pt x="45" y="0"/>
                    </a:lnTo>
                    <a:close/>
                    <a:moveTo>
                      <a:pt x="182" y="194"/>
                    </a:moveTo>
                    <a:lnTo>
                      <a:pt x="289" y="345"/>
                    </a:lnTo>
                    <a:lnTo>
                      <a:pt x="277" y="345"/>
                    </a:lnTo>
                    <a:lnTo>
                      <a:pt x="266" y="345"/>
                    </a:lnTo>
                    <a:lnTo>
                      <a:pt x="255" y="344"/>
                    </a:lnTo>
                    <a:lnTo>
                      <a:pt x="243" y="344"/>
                    </a:lnTo>
                    <a:lnTo>
                      <a:pt x="173" y="245"/>
                    </a:lnTo>
                    <a:lnTo>
                      <a:pt x="177" y="233"/>
                    </a:lnTo>
                    <a:lnTo>
                      <a:pt x="179" y="219"/>
                    </a:lnTo>
                    <a:lnTo>
                      <a:pt x="181" y="207"/>
                    </a:lnTo>
                    <a:lnTo>
                      <a:pt x="182" y="194"/>
                    </a:lnTo>
                    <a:close/>
                  </a:path>
                </a:pathLst>
              </a:custGeom>
              <a:solidFill>
                <a:srgbClr val="6482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525"/>
              <p:cNvSpPr>
                <a:spLocks noEditPoints="1"/>
              </p:cNvSpPr>
              <p:nvPr/>
            </p:nvSpPr>
            <p:spPr bwMode="auto">
              <a:xfrm>
                <a:off x="1545" y="2615"/>
                <a:ext cx="42" cy="49"/>
              </a:xfrm>
              <a:custGeom>
                <a:avLst/>
                <a:gdLst>
                  <a:gd name="T0" fmla="*/ 44 w 288"/>
                  <a:gd name="T1" fmla="*/ 0 h 345"/>
                  <a:gd name="T2" fmla="*/ 50 w 288"/>
                  <a:gd name="T3" fmla="*/ 7 h 345"/>
                  <a:gd name="T4" fmla="*/ 38 w 288"/>
                  <a:gd name="T5" fmla="*/ 6 h 345"/>
                  <a:gd name="T6" fmla="*/ 25 w 288"/>
                  <a:gd name="T7" fmla="*/ 3 h 345"/>
                  <a:gd name="T8" fmla="*/ 13 w 288"/>
                  <a:gd name="T9" fmla="*/ 2 h 345"/>
                  <a:gd name="T10" fmla="*/ 1 w 288"/>
                  <a:gd name="T11" fmla="*/ 1 h 345"/>
                  <a:gd name="T12" fmla="*/ 0 w 288"/>
                  <a:gd name="T13" fmla="*/ 0 h 345"/>
                  <a:gd name="T14" fmla="*/ 44 w 288"/>
                  <a:gd name="T15" fmla="*/ 0 h 345"/>
                  <a:gd name="T16" fmla="*/ 201 w 288"/>
                  <a:gd name="T17" fmla="*/ 221 h 345"/>
                  <a:gd name="T18" fmla="*/ 288 w 288"/>
                  <a:gd name="T19" fmla="*/ 345 h 345"/>
                  <a:gd name="T20" fmla="*/ 276 w 288"/>
                  <a:gd name="T21" fmla="*/ 344 h 345"/>
                  <a:gd name="T22" fmla="*/ 265 w 288"/>
                  <a:gd name="T23" fmla="*/ 344 h 345"/>
                  <a:gd name="T24" fmla="*/ 252 w 288"/>
                  <a:gd name="T25" fmla="*/ 343 h 345"/>
                  <a:gd name="T26" fmla="*/ 241 w 288"/>
                  <a:gd name="T27" fmla="*/ 342 h 345"/>
                  <a:gd name="T28" fmla="*/ 190 w 288"/>
                  <a:gd name="T29" fmla="*/ 269 h 345"/>
                  <a:gd name="T30" fmla="*/ 193 w 288"/>
                  <a:gd name="T31" fmla="*/ 256 h 345"/>
                  <a:gd name="T32" fmla="*/ 195 w 288"/>
                  <a:gd name="T33" fmla="*/ 245 h 345"/>
                  <a:gd name="T34" fmla="*/ 199 w 288"/>
                  <a:gd name="T35" fmla="*/ 233 h 345"/>
                  <a:gd name="T36" fmla="*/ 201 w 288"/>
                  <a:gd name="T37" fmla="*/ 22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345">
                    <a:moveTo>
                      <a:pt x="44" y="0"/>
                    </a:moveTo>
                    <a:lnTo>
                      <a:pt x="50" y="7"/>
                    </a:lnTo>
                    <a:lnTo>
                      <a:pt x="38" y="6"/>
                    </a:lnTo>
                    <a:lnTo>
                      <a:pt x="25" y="3"/>
                    </a:lnTo>
                    <a:lnTo>
                      <a:pt x="13" y="2"/>
                    </a:lnTo>
                    <a:lnTo>
                      <a:pt x="1" y="1"/>
                    </a:lnTo>
                    <a:lnTo>
                      <a:pt x="0" y="0"/>
                    </a:lnTo>
                    <a:lnTo>
                      <a:pt x="44" y="0"/>
                    </a:lnTo>
                    <a:close/>
                    <a:moveTo>
                      <a:pt x="201" y="221"/>
                    </a:moveTo>
                    <a:lnTo>
                      <a:pt x="288" y="345"/>
                    </a:lnTo>
                    <a:lnTo>
                      <a:pt x="276" y="344"/>
                    </a:lnTo>
                    <a:lnTo>
                      <a:pt x="265" y="344"/>
                    </a:lnTo>
                    <a:lnTo>
                      <a:pt x="252" y="343"/>
                    </a:lnTo>
                    <a:lnTo>
                      <a:pt x="241" y="342"/>
                    </a:lnTo>
                    <a:lnTo>
                      <a:pt x="190" y="269"/>
                    </a:lnTo>
                    <a:lnTo>
                      <a:pt x="193" y="256"/>
                    </a:lnTo>
                    <a:lnTo>
                      <a:pt x="195" y="245"/>
                    </a:lnTo>
                    <a:lnTo>
                      <a:pt x="199" y="233"/>
                    </a:lnTo>
                    <a:lnTo>
                      <a:pt x="201" y="221"/>
                    </a:lnTo>
                    <a:close/>
                  </a:path>
                </a:pathLst>
              </a:custGeom>
              <a:solidFill>
                <a:srgbClr val="5D7E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526"/>
              <p:cNvSpPr>
                <a:spLocks noEditPoints="1"/>
              </p:cNvSpPr>
              <p:nvPr/>
            </p:nvSpPr>
            <p:spPr bwMode="auto">
              <a:xfrm>
                <a:off x="1545" y="2615"/>
                <a:ext cx="38" cy="49"/>
              </a:xfrm>
              <a:custGeom>
                <a:avLst/>
                <a:gdLst>
                  <a:gd name="T0" fmla="*/ 28 w 271"/>
                  <a:gd name="T1" fmla="*/ 0 h 344"/>
                  <a:gd name="T2" fmla="*/ 30 w 271"/>
                  <a:gd name="T3" fmla="*/ 3 h 344"/>
                  <a:gd name="T4" fmla="*/ 16 w 271"/>
                  <a:gd name="T5" fmla="*/ 2 h 344"/>
                  <a:gd name="T6" fmla="*/ 0 w 271"/>
                  <a:gd name="T7" fmla="*/ 0 h 344"/>
                  <a:gd name="T8" fmla="*/ 28 w 271"/>
                  <a:gd name="T9" fmla="*/ 0 h 344"/>
                  <a:gd name="T10" fmla="*/ 201 w 271"/>
                  <a:gd name="T11" fmla="*/ 245 h 344"/>
                  <a:gd name="T12" fmla="*/ 271 w 271"/>
                  <a:gd name="T13" fmla="*/ 344 h 344"/>
                  <a:gd name="T14" fmla="*/ 258 w 271"/>
                  <a:gd name="T15" fmla="*/ 343 h 344"/>
                  <a:gd name="T16" fmla="*/ 246 w 271"/>
                  <a:gd name="T17" fmla="*/ 342 h 344"/>
                  <a:gd name="T18" fmla="*/ 234 w 271"/>
                  <a:gd name="T19" fmla="*/ 340 h 344"/>
                  <a:gd name="T20" fmla="*/ 223 w 271"/>
                  <a:gd name="T21" fmla="*/ 338 h 344"/>
                  <a:gd name="T22" fmla="*/ 189 w 271"/>
                  <a:gd name="T23" fmla="*/ 291 h 344"/>
                  <a:gd name="T24" fmla="*/ 192 w 271"/>
                  <a:gd name="T25" fmla="*/ 280 h 344"/>
                  <a:gd name="T26" fmla="*/ 196 w 271"/>
                  <a:gd name="T27" fmla="*/ 268 h 344"/>
                  <a:gd name="T28" fmla="*/ 199 w 271"/>
                  <a:gd name="T29" fmla="*/ 256 h 344"/>
                  <a:gd name="T30" fmla="*/ 201 w 271"/>
                  <a:gd name="T31" fmla="*/ 24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1" h="344">
                    <a:moveTo>
                      <a:pt x="28" y="0"/>
                    </a:moveTo>
                    <a:lnTo>
                      <a:pt x="30" y="3"/>
                    </a:lnTo>
                    <a:lnTo>
                      <a:pt x="16" y="2"/>
                    </a:lnTo>
                    <a:lnTo>
                      <a:pt x="0" y="0"/>
                    </a:lnTo>
                    <a:lnTo>
                      <a:pt x="28" y="0"/>
                    </a:lnTo>
                    <a:close/>
                    <a:moveTo>
                      <a:pt x="201" y="245"/>
                    </a:moveTo>
                    <a:lnTo>
                      <a:pt x="271" y="344"/>
                    </a:lnTo>
                    <a:lnTo>
                      <a:pt x="258" y="343"/>
                    </a:lnTo>
                    <a:lnTo>
                      <a:pt x="246" y="342"/>
                    </a:lnTo>
                    <a:lnTo>
                      <a:pt x="234" y="340"/>
                    </a:lnTo>
                    <a:lnTo>
                      <a:pt x="223" y="338"/>
                    </a:lnTo>
                    <a:lnTo>
                      <a:pt x="189" y="291"/>
                    </a:lnTo>
                    <a:lnTo>
                      <a:pt x="192" y="280"/>
                    </a:lnTo>
                    <a:lnTo>
                      <a:pt x="196" y="268"/>
                    </a:lnTo>
                    <a:lnTo>
                      <a:pt x="199" y="256"/>
                    </a:lnTo>
                    <a:lnTo>
                      <a:pt x="201" y="245"/>
                    </a:lnTo>
                    <a:close/>
                  </a:path>
                </a:pathLst>
              </a:custGeom>
              <a:solidFill>
                <a:srgbClr val="5679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527"/>
              <p:cNvSpPr>
                <a:spLocks noEditPoints="1"/>
              </p:cNvSpPr>
              <p:nvPr/>
            </p:nvSpPr>
            <p:spPr bwMode="auto">
              <a:xfrm>
                <a:off x="1545" y="2615"/>
                <a:ext cx="35" cy="49"/>
              </a:xfrm>
              <a:custGeom>
                <a:avLst/>
                <a:gdLst>
                  <a:gd name="T0" fmla="*/ 6 w 247"/>
                  <a:gd name="T1" fmla="*/ 0 h 342"/>
                  <a:gd name="T2" fmla="*/ 7 w 247"/>
                  <a:gd name="T3" fmla="*/ 1 h 342"/>
                  <a:gd name="T4" fmla="*/ 3 w 247"/>
                  <a:gd name="T5" fmla="*/ 1 h 342"/>
                  <a:gd name="T6" fmla="*/ 0 w 247"/>
                  <a:gd name="T7" fmla="*/ 0 h 342"/>
                  <a:gd name="T8" fmla="*/ 6 w 247"/>
                  <a:gd name="T9" fmla="*/ 0 h 342"/>
                  <a:gd name="T10" fmla="*/ 196 w 247"/>
                  <a:gd name="T11" fmla="*/ 269 h 342"/>
                  <a:gd name="T12" fmla="*/ 247 w 247"/>
                  <a:gd name="T13" fmla="*/ 342 h 342"/>
                  <a:gd name="T14" fmla="*/ 231 w 247"/>
                  <a:gd name="T15" fmla="*/ 339 h 342"/>
                  <a:gd name="T16" fmla="*/ 216 w 247"/>
                  <a:gd name="T17" fmla="*/ 337 h 342"/>
                  <a:gd name="T18" fmla="*/ 204 w 247"/>
                  <a:gd name="T19" fmla="*/ 333 h 342"/>
                  <a:gd name="T20" fmla="*/ 192 w 247"/>
                  <a:gd name="T21" fmla="*/ 328 h 342"/>
                  <a:gd name="T22" fmla="*/ 182 w 247"/>
                  <a:gd name="T23" fmla="*/ 314 h 342"/>
                  <a:gd name="T24" fmla="*/ 182 w 247"/>
                  <a:gd name="T25" fmla="*/ 310 h 342"/>
                  <a:gd name="T26" fmla="*/ 184 w 247"/>
                  <a:gd name="T27" fmla="*/ 306 h 342"/>
                  <a:gd name="T28" fmla="*/ 187 w 247"/>
                  <a:gd name="T29" fmla="*/ 297 h 342"/>
                  <a:gd name="T30" fmla="*/ 190 w 247"/>
                  <a:gd name="T31" fmla="*/ 288 h 342"/>
                  <a:gd name="T32" fmla="*/ 192 w 247"/>
                  <a:gd name="T33" fmla="*/ 278 h 342"/>
                  <a:gd name="T34" fmla="*/ 196 w 247"/>
                  <a:gd name="T35" fmla="*/ 26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42">
                    <a:moveTo>
                      <a:pt x="6" y="0"/>
                    </a:moveTo>
                    <a:lnTo>
                      <a:pt x="7" y="1"/>
                    </a:lnTo>
                    <a:lnTo>
                      <a:pt x="3" y="1"/>
                    </a:lnTo>
                    <a:lnTo>
                      <a:pt x="0" y="0"/>
                    </a:lnTo>
                    <a:lnTo>
                      <a:pt x="6" y="0"/>
                    </a:lnTo>
                    <a:close/>
                    <a:moveTo>
                      <a:pt x="196" y="269"/>
                    </a:moveTo>
                    <a:lnTo>
                      <a:pt x="247" y="342"/>
                    </a:lnTo>
                    <a:lnTo>
                      <a:pt x="231" y="339"/>
                    </a:lnTo>
                    <a:lnTo>
                      <a:pt x="216" y="337"/>
                    </a:lnTo>
                    <a:lnTo>
                      <a:pt x="204" y="333"/>
                    </a:lnTo>
                    <a:lnTo>
                      <a:pt x="192" y="328"/>
                    </a:lnTo>
                    <a:lnTo>
                      <a:pt x="182" y="314"/>
                    </a:lnTo>
                    <a:lnTo>
                      <a:pt x="182" y="310"/>
                    </a:lnTo>
                    <a:lnTo>
                      <a:pt x="184" y="306"/>
                    </a:lnTo>
                    <a:lnTo>
                      <a:pt x="187" y="297"/>
                    </a:lnTo>
                    <a:lnTo>
                      <a:pt x="190" y="288"/>
                    </a:lnTo>
                    <a:lnTo>
                      <a:pt x="192" y="278"/>
                    </a:lnTo>
                    <a:lnTo>
                      <a:pt x="196" y="269"/>
                    </a:lnTo>
                    <a:close/>
                  </a:path>
                </a:pathLst>
              </a:custGeom>
              <a:solidFill>
                <a:srgbClr val="4E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528"/>
              <p:cNvSpPr/>
              <p:nvPr/>
            </p:nvSpPr>
            <p:spPr bwMode="auto">
              <a:xfrm>
                <a:off x="1571" y="2656"/>
                <a:ext cx="5" cy="7"/>
              </a:xfrm>
              <a:custGeom>
                <a:avLst/>
                <a:gdLst>
                  <a:gd name="T0" fmla="*/ 7 w 41"/>
                  <a:gd name="T1" fmla="*/ 0 h 47"/>
                  <a:gd name="T2" fmla="*/ 41 w 41"/>
                  <a:gd name="T3" fmla="*/ 47 h 47"/>
                  <a:gd name="T4" fmla="*/ 31 w 41"/>
                  <a:gd name="T5" fmla="*/ 45 h 47"/>
                  <a:gd name="T6" fmla="*/ 22 w 41"/>
                  <a:gd name="T7" fmla="*/ 43 h 47"/>
                  <a:gd name="T8" fmla="*/ 15 w 41"/>
                  <a:gd name="T9" fmla="*/ 39 h 47"/>
                  <a:gd name="T10" fmla="*/ 8 w 41"/>
                  <a:gd name="T11" fmla="*/ 35 h 47"/>
                  <a:gd name="T12" fmla="*/ 4 w 41"/>
                  <a:gd name="T13" fmla="*/ 32 h 47"/>
                  <a:gd name="T14" fmla="*/ 2 w 41"/>
                  <a:gd name="T15" fmla="*/ 26 h 47"/>
                  <a:gd name="T16" fmla="*/ 0 w 41"/>
                  <a:gd name="T17" fmla="*/ 21 h 47"/>
                  <a:gd name="T18" fmla="*/ 2 w 41"/>
                  <a:gd name="T19" fmla="*/ 15 h 47"/>
                  <a:gd name="T20" fmla="*/ 5 w 41"/>
                  <a:gd name="T21" fmla="*/ 7 h 47"/>
                  <a:gd name="T22" fmla="*/ 7 w 4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7">
                    <a:moveTo>
                      <a:pt x="7" y="0"/>
                    </a:moveTo>
                    <a:lnTo>
                      <a:pt x="41" y="47"/>
                    </a:lnTo>
                    <a:lnTo>
                      <a:pt x="31" y="45"/>
                    </a:lnTo>
                    <a:lnTo>
                      <a:pt x="22" y="43"/>
                    </a:lnTo>
                    <a:lnTo>
                      <a:pt x="15" y="39"/>
                    </a:lnTo>
                    <a:lnTo>
                      <a:pt x="8" y="35"/>
                    </a:lnTo>
                    <a:lnTo>
                      <a:pt x="4" y="32"/>
                    </a:lnTo>
                    <a:lnTo>
                      <a:pt x="2" y="26"/>
                    </a:lnTo>
                    <a:lnTo>
                      <a:pt x="0" y="21"/>
                    </a:lnTo>
                    <a:lnTo>
                      <a:pt x="2" y="15"/>
                    </a:lnTo>
                    <a:lnTo>
                      <a:pt x="5" y="7"/>
                    </a:lnTo>
                    <a:lnTo>
                      <a:pt x="7" y="0"/>
                    </a:lnTo>
                    <a:close/>
                  </a:path>
                </a:pathLst>
              </a:custGeom>
              <a:solidFill>
                <a:srgbClr val="4872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529"/>
              <p:cNvSpPr/>
              <p:nvPr/>
            </p:nvSpPr>
            <p:spPr bwMode="auto">
              <a:xfrm>
                <a:off x="1571" y="2660"/>
                <a:ext cx="1" cy="2"/>
              </a:xfrm>
              <a:custGeom>
                <a:avLst/>
                <a:gdLst>
                  <a:gd name="T0" fmla="*/ 0 w 10"/>
                  <a:gd name="T1" fmla="*/ 0 h 14"/>
                  <a:gd name="T2" fmla="*/ 10 w 10"/>
                  <a:gd name="T3" fmla="*/ 14 h 14"/>
                  <a:gd name="T4" fmla="*/ 7 w 10"/>
                  <a:gd name="T5" fmla="*/ 11 h 14"/>
                  <a:gd name="T6" fmla="*/ 4 w 10"/>
                  <a:gd name="T7" fmla="*/ 7 h 14"/>
                  <a:gd name="T8" fmla="*/ 2 w 10"/>
                  <a:gd name="T9" fmla="*/ 3 h 14"/>
                  <a:gd name="T10" fmla="*/ 0 w 10"/>
                  <a:gd name="T11" fmla="*/ 0 h 14"/>
                </a:gdLst>
                <a:ahLst/>
                <a:cxnLst>
                  <a:cxn ang="0">
                    <a:pos x="T0" y="T1"/>
                  </a:cxn>
                  <a:cxn ang="0">
                    <a:pos x="T2" y="T3"/>
                  </a:cxn>
                  <a:cxn ang="0">
                    <a:pos x="T4" y="T5"/>
                  </a:cxn>
                  <a:cxn ang="0">
                    <a:pos x="T6" y="T7"/>
                  </a:cxn>
                  <a:cxn ang="0">
                    <a:pos x="T8" y="T9"/>
                  </a:cxn>
                  <a:cxn ang="0">
                    <a:pos x="T10" y="T11"/>
                  </a:cxn>
                </a:cxnLst>
                <a:rect l="0" t="0" r="r" b="b"/>
                <a:pathLst>
                  <a:path w="10" h="14">
                    <a:moveTo>
                      <a:pt x="0" y="0"/>
                    </a:moveTo>
                    <a:lnTo>
                      <a:pt x="10" y="14"/>
                    </a:lnTo>
                    <a:lnTo>
                      <a:pt x="7" y="11"/>
                    </a:lnTo>
                    <a:lnTo>
                      <a:pt x="4" y="7"/>
                    </a:lnTo>
                    <a:lnTo>
                      <a:pt x="2" y="3"/>
                    </a:lnTo>
                    <a:lnTo>
                      <a:pt x="0" y="0"/>
                    </a:lnTo>
                    <a:close/>
                  </a:path>
                </a:pathLst>
              </a:custGeom>
              <a:solidFill>
                <a:srgbClr val="40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530"/>
              <p:cNvSpPr/>
              <p:nvPr/>
            </p:nvSpPr>
            <p:spPr bwMode="auto">
              <a:xfrm>
                <a:off x="1504" y="2664"/>
                <a:ext cx="13" cy="5"/>
              </a:xfrm>
              <a:custGeom>
                <a:avLst/>
                <a:gdLst>
                  <a:gd name="T0" fmla="*/ 0 w 92"/>
                  <a:gd name="T1" fmla="*/ 35 h 35"/>
                  <a:gd name="T2" fmla="*/ 92 w 92"/>
                  <a:gd name="T3" fmla="*/ 0 h 35"/>
                  <a:gd name="T4" fmla="*/ 70 w 92"/>
                  <a:gd name="T5" fmla="*/ 9 h 35"/>
                  <a:gd name="T6" fmla="*/ 48 w 92"/>
                  <a:gd name="T7" fmla="*/ 19 h 35"/>
                  <a:gd name="T8" fmla="*/ 24 w 92"/>
                  <a:gd name="T9" fmla="*/ 27 h 35"/>
                  <a:gd name="T10" fmla="*/ 0 w 92"/>
                  <a:gd name="T11" fmla="*/ 35 h 35"/>
                </a:gdLst>
                <a:ahLst/>
                <a:cxnLst>
                  <a:cxn ang="0">
                    <a:pos x="T0" y="T1"/>
                  </a:cxn>
                  <a:cxn ang="0">
                    <a:pos x="T2" y="T3"/>
                  </a:cxn>
                  <a:cxn ang="0">
                    <a:pos x="T4" y="T5"/>
                  </a:cxn>
                  <a:cxn ang="0">
                    <a:pos x="T6" y="T7"/>
                  </a:cxn>
                  <a:cxn ang="0">
                    <a:pos x="T8" y="T9"/>
                  </a:cxn>
                  <a:cxn ang="0">
                    <a:pos x="T10" y="T11"/>
                  </a:cxn>
                </a:cxnLst>
                <a:rect l="0" t="0" r="r" b="b"/>
                <a:pathLst>
                  <a:path w="92" h="35">
                    <a:moveTo>
                      <a:pt x="0" y="35"/>
                    </a:moveTo>
                    <a:lnTo>
                      <a:pt x="92" y="0"/>
                    </a:lnTo>
                    <a:lnTo>
                      <a:pt x="70" y="9"/>
                    </a:lnTo>
                    <a:lnTo>
                      <a:pt x="48" y="19"/>
                    </a:lnTo>
                    <a:lnTo>
                      <a:pt x="24" y="27"/>
                    </a:lnTo>
                    <a:lnTo>
                      <a:pt x="0" y="35"/>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531"/>
              <p:cNvSpPr/>
              <p:nvPr/>
            </p:nvSpPr>
            <p:spPr bwMode="auto">
              <a:xfrm>
                <a:off x="1495" y="2660"/>
                <a:ext cx="30" cy="11"/>
              </a:xfrm>
              <a:custGeom>
                <a:avLst/>
                <a:gdLst>
                  <a:gd name="T0" fmla="*/ 0 w 212"/>
                  <a:gd name="T1" fmla="*/ 80 h 80"/>
                  <a:gd name="T2" fmla="*/ 212 w 212"/>
                  <a:gd name="T3" fmla="*/ 0 h 80"/>
                  <a:gd name="T4" fmla="*/ 190 w 212"/>
                  <a:gd name="T5" fmla="*/ 12 h 80"/>
                  <a:gd name="T6" fmla="*/ 167 w 212"/>
                  <a:gd name="T7" fmla="*/ 24 h 80"/>
                  <a:gd name="T8" fmla="*/ 143 w 212"/>
                  <a:gd name="T9" fmla="*/ 36 h 80"/>
                  <a:gd name="T10" fmla="*/ 118 w 212"/>
                  <a:gd name="T11" fmla="*/ 47 h 80"/>
                  <a:gd name="T12" fmla="*/ 90 w 212"/>
                  <a:gd name="T13" fmla="*/ 57 h 80"/>
                  <a:gd name="T14" fmla="*/ 62 w 212"/>
                  <a:gd name="T15" fmla="*/ 66 h 80"/>
                  <a:gd name="T16" fmla="*/ 31 w 212"/>
                  <a:gd name="T17" fmla="*/ 74 h 80"/>
                  <a:gd name="T18" fmla="*/ 0 w 212"/>
                  <a:gd name="T1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80">
                    <a:moveTo>
                      <a:pt x="0" y="80"/>
                    </a:moveTo>
                    <a:lnTo>
                      <a:pt x="212" y="0"/>
                    </a:lnTo>
                    <a:lnTo>
                      <a:pt x="190" y="12"/>
                    </a:lnTo>
                    <a:lnTo>
                      <a:pt x="167" y="24"/>
                    </a:lnTo>
                    <a:lnTo>
                      <a:pt x="143" y="36"/>
                    </a:lnTo>
                    <a:lnTo>
                      <a:pt x="118" y="47"/>
                    </a:lnTo>
                    <a:lnTo>
                      <a:pt x="90" y="57"/>
                    </a:lnTo>
                    <a:lnTo>
                      <a:pt x="62" y="66"/>
                    </a:lnTo>
                    <a:lnTo>
                      <a:pt x="31" y="74"/>
                    </a:lnTo>
                    <a:lnTo>
                      <a:pt x="0" y="80"/>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532"/>
              <p:cNvSpPr/>
              <p:nvPr/>
            </p:nvSpPr>
            <p:spPr bwMode="auto">
              <a:xfrm>
                <a:off x="1490" y="2656"/>
                <a:ext cx="40" cy="16"/>
              </a:xfrm>
              <a:custGeom>
                <a:avLst/>
                <a:gdLst>
                  <a:gd name="T0" fmla="*/ 192 w 283"/>
                  <a:gd name="T1" fmla="*/ 54 h 108"/>
                  <a:gd name="T2" fmla="*/ 100 w 283"/>
                  <a:gd name="T3" fmla="*/ 89 h 108"/>
                  <a:gd name="T4" fmla="*/ 76 w 283"/>
                  <a:gd name="T5" fmla="*/ 95 h 108"/>
                  <a:gd name="T6" fmla="*/ 51 w 283"/>
                  <a:gd name="T7" fmla="*/ 100 h 108"/>
                  <a:gd name="T8" fmla="*/ 26 w 283"/>
                  <a:gd name="T9" fmla="*/ 104 h 108"/>
                  <a:gd name="T10" fmla="*/ 0 w 283"/>
                  <a:gd name="T11" fmla="*/ 108 h 108"/>
                  <a:gd name="T12" fmla="*/ 283 w 283"/>
                  <a:gd name="T13" fmla="*/ 0 h 108"/>
                  <a:gd name="T14" fmla="*/ 263 w 283"/>
                  <a:gd name="T15" fmla="*/ 14 h 108"/>
                  <a:gd name="T16" fmla="*/ 242 w 283"/>
                  <a:gd name="T17" fmla="*/ 27 h 108"/>
                  <a:gd name="T18" fmla="*/ 218 w 283"/>
                  <a:gd name="T19" fmla="*/ 41 h 108"/>
                  <a:gd name="T20" fmla="*/ 192 w 283"/>
                  <a:gd name="T21"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108">
                    <a:moveTo>
                      <a:pt x="192" y="54"/>
                    </a:moveTo>
                    <a:lnTo>
                      <a:pt x="100" y="89"/>
                    </a:lnTo>
                    <a:lnTo>
                      <a:pt x="76" y="95"/>
                    </a:lnTo>
                    <a:lnTo>
                      <a:pt x="51" y="100"/>
                    </a:lnTo>
                    <a:lnTo>
                      <a:pt x="26" y="104"/>
                    </a:lnTo>
                    <a:lnTo>
                      <a:pt x="0" y="108"/>
                    </a:lnTo>
                    <a:lnTo>
                      <a:pt x="283" y="0"/>
                    </a:lnTo>
                    <a:lnTo>
                      <a:pt x="263" y="14"/>
                    </a:lnTo>
                    <a:lnTo>
                      <a:pt x="242" y="27"/>
                    </a:lnTo>
                    <a:lnTo>
                      <a:pt x="218" y="41"/>
                    </a:lnTo>
                    <a:lnTo>
                      <a:pt x="192" y="54"/>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533"/>
              <p:cNvSpPr/>
              <p:nvPr/>
            </p:nvSpPr>
            <p:spPr bwMode="auto">
              <a:xfrm>
                <a:off x="1485" y="2654"/>
                <a:ext cx="49" cy="18"/>
              </a:xfrm>
              <a:custGeom>
                <a:avLst/>
                <a:gdLst>
                  <a:gd name="T0" fmla="*/ 280 w 340"/>
                  <a:gd name="T1" fmla="*/ 43 h 130"/>
                  <a:gd name="T2" fmla="*/ 68 w 340"/>
                  <a:gd name="T3" fmla="*/ 123 h 130"/>
                  <a:gd name="T4" fmla="*/ 51 w 340"/>
                  <a:gd name="T5" fmla="*/ 126 h 130"/>
                  <a:gd name="T6" fmla="*/ 34 w 340"/>
                  <a:gd name="T7" fmla="*/ 128 h 130"/>
                  <a:gd name="T8" fmla="*/ 18 w 340"/>
                  <a:gd name="T9" fmla="*/ 129 h 130"/>
                  <a:gd name="T10" fmla="*/ 0 w 340"/>
                  <a:gd name="T11" fmla="*/ 130 h 130"/>
                  <a:gd name="T12" fmla="*/ 340 w 340"/>
                  <a:gd name="T13" fmla="*/ 0 h 130"/>
                  <a:gd name="T14" fmla="*/ 327 w 340"/>
                  <a:gd name="T15" fmla="*/ 10 h 130"/>
                  <a:gd name="T16" fmla="*/ 312 w 340"/>
                  <a:gd name="T17" fmla="*/ 21 h 130"/>
                  <a:gd name="T18" fmla="*/ 296 w 340"/>
                  <a:gd name="T19" fmla="*/ 31 h 130"/>
                  <a:gd name="T20" fmla="*/ 280 w 340"/>
                  <a:gd name="T21" fmla="*/ 4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130">
                    <a:moveTo>
                      <a:pt x="280" y="43"/>
                    </a:moveTo>
                    <a:lnTo>
                      <a:pt x="68" y="123"/>
                    </a:lnTo>
                    <a:lnTo>
                      <a:pt x="51" y="126"/>
                    </a:lnTo>
                    <a:lnTo>
                      <a:pt x="34" y="128"/>
                    </a:lnTo>
                    <a:lnTo>
                      <a:pt x="18" y="129"/>
                    </a:lnTo>
                    <a:lnTo>
                      <a:pt x="0" y="130"/>
                    </a:lnTo>
                    <a:lnTo>
                      <a:pt x="340" y="0"/>
                    </a:lnTo>
                    <a:lnTo>
                      <a:pt x="327" y="10"/>
                    </a:lnTo>
                    <a:lnTo>
                      <a:pt x="312" y="21"/>
                    </a:lnTo>
                    <a:lnTo>
                      <a:pt x="296" y="31"/>
                    </a:lnTo>
                    <a:lnTo>
                      <a:pt x="280" y="43"/>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534"/>
              <p:cNvSpPr/>
              <p:nvPr/>
            </p:nvSpPr>
            <p:spPr bwMode="auto">
              <a:xfrm>
                <a:off x="1482" y="2651"/>
                <a:ext cx="55" cy="21"/>
              </a:xfrm>
              <a:custGeom>
                <a:avLst/>
                <a:gdLst>
                  <a:gd name="T0" fmla="*/ 339 w 387"/>
                  <a:gd name="T1" fmla="*/ 37 h 147"/>
                  <a:gd name="T2" fmla="*/ 56 w 387"/>
                  <a:gd name="T3" fmla="*/ 145 h 147"/>
                  <a:gd name="T4" fmla="*/ 43 w 387"/>
                  <a:gd name="T5" fmla="*/ 146 h 147"/>
                  <a:gd name="T6" fmla="*/ 29 w 387"/>
                  <a:gd name="T7" fmla="*/ 147 h 147"/>
                  <a:gd name="T8" fmla="*/ 15 w 387"/>
                  <a:gd name="T9" fmla="*/ 147 h 147"/>
                  <a:gd name="T10" fmla="*/ 0 w 387"/>
                  <a:gd name="T11" fmla="*/ 147 h 147"/>
                  <a:gd name="T12" fmla="*/ 387 w 387"/>
                  <a:gd name="T13" fmla="*/ 0 h 147"/>
                  <a:gd name="T14" fmla="*/ 377 w 387"/>
                  <a:gd name="T15" fmla="*/ 8 h 147"/>
                  <a:gd name="T16" fmla="*/ 366 w 387"/>
                  <a:gd name="T17" fmla="*/ 18 h 147"/>
                  <a:gd name="T18" fmla="*/ 353 w 387"/>
                  <a:gd name="T19" fmla="*/ 27 h 147"/>
                  <a:gd name="T20" fmla="*/ 339 w 387"/>
                  <a:gd name="T21" fmla="*/ 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147">
                    <a:moveTo>
                      <a:pt x="339" y="37"/>
                    </a:moveTo>
                    <a:lnTo>
                      <a:pt x="56" y="145"/>
                    </a:lnTo>
                    <a:lnTo>
                      <a:pt x="43" y="146"/>
                    </a:lnTo>
                    <a:lnTo>
                      <a:pt x="29" y="147"/>
                    </a:lnTo>
                    <a:lnTo>
                      <a:pt x="15" y="147"/>
                    </a:lnTo>
                    <a:lnTo>
                      <a:pt x="0" y="147"/>
                    </a:lnTo>
                    <a:lnTo>
                      <a:pt x="387" y="0"/>
                    </a:lnTo>
                    <a:lnTo>
                      <a:pt x="377" y="8"/>
                    </a:lnTo>
                    <a:lnTo>
                      <a:pt x="366" y="18"/>
                    </a:lnTo>
                    <a:lnTo>
                      <a:pt x="353" y="27"/>
                    </a:lnTo>
                    <a:lnTo>
                      <a:pt x="339" y="37"/>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535"/>
              <p:cNvSpPr/>
              <p:nvPr/>
            </p:nvSpPr>
            <p:spPr bwMode="auto">
              <a:xfrm>
                <a:off x="1478" y="2649"/>
                <a:ext cx="62" cy="23"/>
              </a:xfrm>
              <a:custGeom>
                <a:avLst/>
                <a:gdLst>
                  <a:gd name="T0" fmla="*/ 389 w 429"/>
                  <a:gd name="T1" fmla="*/ 33 h 163"/>
                  <a:gd name="T2" fmla="*/ 49 w 429"/>
                  <a:gd name="T3" fmla="*/ 163 h 163"/>
                  <a:gd name="T4" fmla="*/ 38 w 429"/>
                  <a:gd name="T5" fmla="*/ 163 h 163"/>
                  <a:gd name="T6" fmla="*/ 25 w 429"/>
                  <a:gd name="T7" fmla="*/ 163 h 163"/>
                  <a:gd name="T8" fmla="*/ 13 w 429"/>
                  <a:gd name="T9" fmla="*/ 163 h 163"/>
                  <a:gd name="T10" fmla="*/ 0 w 429"/>
                  <a:gd name="T11" fmla="*/ 163 h 163"/>
                  <a:gd name="T12" fmla="*/ 429 w 429"/>
                  <a:gd name="T13" fmla="*/ 0 h 163"/>
                  <a:gd name="T14" fmla="*/ 420 w 429"/>
                  <a:gd name="T15" fmla="*/ 7 h 163"/>
                  <a:gd name="T16" fmla="*/ 411 w 429"/>
                  <a:gd name="T17" fmla="*/ 15 h 163"/>
                  <a:gd name="T18" fmla="*/ 400 w 429"/>
                  <a:gd name="T19" fmla="*/ 24 h 163"/>
                  <a:gd name="T20" fmla="*/ 389 w 429"/>
                  <a:gd name="T21" fmla="*/ 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63">
                    <a:moveTo>
                      <a:pt x="389" y="33"/>
                    </a:moveTo>
                    <a:lnTo>
                      <a:pt x="49" y="163"/>
                    </a:lnTo>
                    <a:lnTo>
                      <a:pt x="38" y="163"/>
                    </a:lnTo>
                    <a:lnTo>
                      <a:pt x="25" y="163"/>
                    </a:lnTo>
                    <a:lnTo>
                      <a:pt x="13" y="163"/>
                    </a:lnTo>
                    <a:lnTo>
                      <a:pt x="0" y="163"/>
                    </a:lnTo>
                    <a:lnTo>
                      <a:pt x="429" y="0"/>
                    </a:lnTo>
                    <a:lnTo>
                      <a:pt x="420" y="7"/>
                    </a:lnTo>
                    <a:lnTo>
                      <a:pt x="411" y="15"/>
                    </a:lnTo>
                    <a:lnTo>
                      <a:pt x="400" y="24"/>
                    </a:lnTo>
                    <a:lnTo>
                      <a:pt x="389" y="3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536"/>
              <p:cNvSpPr/>
              <p:nvPr/>
            </p:nvSpPr>
            <p:spPr bwMode="auto">
              <a:xfrm>
                <a:off x="1475" y="2647"/>
                <a:ext cx="67" cy="25"/>
              </a:xfrm>
              <a:custGeom>
                <a:avLst/>
                <a:gdLst>
                  <a:gd name="T0" fmla="*/ 431 w 466"/>
                  <a:gd name="T1" fmla="*/ 32 h 179"/>
                  <a:gd name="T2" fmla="*/ 44 w 466"/>
                  <a:gd name="T3" fmla="*/ 179 h 179"/>
                  <a:gd name="T4" fmla="*/ 33 w 466"/>
                  <a:gd name="T5" fmla="*/ 179 h 179"/>
                  <a:gd name="T6" fmla="*/ 23 w 466"/>
                  <a:gd name="T7" fmla="*/ 179 h 179"/>
                  <a:gd name="T8" fmla="*/ 12 w 466"/>
                  <a:gd name="T9" fmla="*/ 178 h 179"/>
                  <a:gd name="T10" fmla="*/ 0 w 466"/>
                  <a:gd name="T11" fmla="*/ 178 h 179"/>
                  <a:gd name="T12" fmla="*/ 466 w 466"/>
                  <a:gd name="T13" fmla="*/ 0 h 179"/>
                  <a:gd name="T14" fmla="*/ 459 w 466"/>
                  <a:gd name="T15" fmla="*/ 7 h 179"/>
                  <a:gd name="T16" fmla="*/ 451 w 466"/>
                  <a:gd name="T17" fmla="*/ 14 h 179"/>
                  <a:gd name="T18" fmla="*/ 442 w 466"/>
                  <a:gd name="T19" fmla="*/ 22 h 179"/>
                  <a:gd name="T20" fmla="*/ 431 w 466"/>
                  <a:gd name="T21" fmla="*/ 3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6" h="179">
                    <a:moveTo>
                      <a:pt x="431" y="32"/>
                    </a:moveTo>
                    <a:lnTo>
                      <a:pt x="44" y="179"/>
                    </a:lnTo>
                    <a:lnTo>
                      <a:pt x="33" y="179"/>
                    </a:lnTo>
                    <a:lnTo>
                      <a:pt x="23" y="179"/>
                    </a:lnTo>
                    <a:lnTo>
                      <a:pt x="12" y="178"/>
                    </a:lnTo>
                    <a:lnTo>
                      <a:pt x="0" y="178"/>
                    </a:lnTo>
                    <a:lnTo>
                      <a:pt x="466" y="0"/>
                    </a:lnTo>
                    <a:lnTo>
                      <a:pt x="459" y="7"/>
                    </a:lnTo>
                    <a:lnTo>
                      <a:pt x="451" y="14"/>
                    </a:lnTo>
                    <a:lnTo>
                      <a:pt x="442" y="22"/>
                    </a:lnTo>
                    <a:lnTo>
                      <a:pt x="431" y="32"/>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537"/>
              <p:cNvSpPr/>
              <p:nvPr/>
            </p:nvSpPr>
            <p:spPr bwMode="auto">
              <a:xfrm>
                <a:off x="1475" y="2645"/>
                <a:ext cx="68" cy="27"/>
              </a:xfrm>
              <a:custGeom>
                <a:avLst/>
                <a:gdLst>
                  <a:gd name="T0" fmla="*/ 455 w 482"/>
                  <a:gd name="T1" fmla="*/ 28 h 191"/>
                  <a:gd name="T2" fmla="*/ 26 w 482"/>
                  <a:gd name="T3" fmla="*/ 191 h 191"/>
                  <a:gd name="T4" fmla="*/ 13 w 482"/>
                  <a:gd name="T5" fmla="*/ 190 h 191"/>
                  <a:gd name="T6" fmla="*/ 0 w 482"/>
                  <a:gd name="T7" fmla="*/ 189 h 191"/>
                  <a:gd name="T8" fmla="*/ 5 w 482"/>
                  <a:gd name="T9" fmla="*/ 188 h 191"/>
                  <a:gd name="T10" fmla="*/ 19 w 482"/>
                  <a:gd name="T11" fmla="*/ 182 h 191"/>
                  <a:gd name="T12" fmla="*/ 40 w 482"/>
                  <a:gd name="T13" fmla="*/ 174 h 191"/>
                  <a:gd name="T14" fmla="*/ 68 w 482"/>
                  <a:gd name="T15" fmla="*/ 163 h 191"/>
                  <a:gd name="T16" fmla="*/ 101 w 482"/>
                  <a:gd name="T17" fmla="*/ 150 h 191"/>
                  <a:gd name="T18" fmla="*/ 136 w 482"/>
                  <a:gd name="T19" fmla="*/ 135 h 191"/>
                  <a:gd name="T20" fmla="*/ 174 w 482"/>
                  <a:gd name="T21" fmla="*/ 118 h 191"/>
                  <a:gd name="T22" fmla="*/ 214 w 482"/>
                  <a:gd name="T23" fmla="*/ 100 h 191"/>
                  <a:gd name="T24" fmla="*/ 478 w 482"/>
                  <a:gd name="T25" fmla="*/ 0 h 191"/>
                  <a:gd name="T26" fmla="*/ 480 w 482"/>
                  <a:gd name="T27" fmla="*/ 0 h 191"/>
                  <a:gd name="T28" fmla="*/ 482 w 482"/>
                  <a:gd name="T29" fmla="*/ 0 h 191"/>
                  <a:gd name="T30" fmla="*/ 475 w 482"/>
                  <a:gd name="T31" fmla="*/ 7 h 191"/>
                  <a:gd name="T32" fmla="*/ 455 w 482"/>
                  <a:gd name="T33" fmla="*/ 2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2" h="191">
                    <a:moveTo>
                      <a:pt x="455" y="28"/>
                    </a:moveTo>
                    <a:lnTo>
                      <a:pt x="26" y="191"/>
                    </a:lnTo>
                    <a:lnTo>
                      <a:pt x="13" y="190"/>
                    </a:lnTo>
                    <a:lnTo>
                      <a:pt x="0" y="189"/>
                    </a:lnTo>
                    <a:lnTo>
                      <a:pt x="5" y="188"/>
                    </a:lnTo>
                    <a:lnTo>
                      <a:pt x="19" y="182"/>
                    </a:lnTo>
                    <a:lnTo>
                      <a:pt x="40" y="174"/>
                    </a:lnTo>
                    <a:lnTo>
                      <a:pt x="68" y="163"/>
                    </a:lnTo>
                    <a:lnTo>
                      <a:pt x="101" y="150"/>
                    </a:lnTo>
                    <a:lnTo>
                      <a:pt x="136" y="135"/>
                    </a:lnTo>
                    <a:lnTo>
                      <a:pt x="174" y="118"/>
                    </a:lnTo>
                    <a:lnTo>
                      <a:pt x="214" y="100"/>
                    </a:lnTo>
                    <a:lnTo>
                      <a:pt x="478" y="0"/>
                    </a:lnTo>
                    <a:lnTo>
                      <a:pt x="480" y="0"/>
                    </a:lnTo>
                    <a:lnTo>
                      <a:pt x="482" y="0"/>
                    </a:lnTo>
                    <a:lnTo>
                      <a:pt x="475" y="7"/>
                    </a:lnTo>
                    <a:lnTo>
                      <a:pt x="455" y="28"/>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538"/>
              <p:cNvSpPr/>
              <p:nvPr/>
            </p:nvSpPr>
            <p:spPr bwMode="auto">
              <a:xfrm>
                <a:off x="1475" y="2644"/>
                <a:ext cx="68" cy="28"/>
              </a:xfrm>
              <a:custGeom>
                <a:avLst/>
                <a:gdLst>
                  <a:gd name="T0" fmla="*/ 471 w 482"/>
                  <a:gd name="T1" fmla="*/ 17 h 195"/>
                  <a:gd name="T2" fmla="*/ 5 w 482"/>
                  <a:gd name="T3" fmla="*/ 195 h 195"/>
                  <a:gd name="T4" fmla="*/ 2 w 482"/>
                  <a:gd name="T5" fmla="*/ 194 h 195"/>
                  <a:gd name="T6" fmla="*/ 0 w 482"/>
                  <a:gd name="T7" fmla="*/ 194 h 195"/>
                  <a:gd name="T8" fmla="*/ 8 w 482"/>
                  <a:gd name="T9" fmla="*/ 192 h 195"/>
                  <a:gd name="T10" fmla="*/ 29 w 482"/>
                  <a:gd name="T11" fmla="*/ 183 h 195"/>
                  <a:gd name="T12" fmla="*/ 61 w 482"/>
                  <a:gd name="T13" fmla="*/ 170 h 195"/>
                  <a:gd name="T14" fmla="*/ 103 w 482"/>
                  <a:gd name="T15" fmla="*/ 153 h 195"/>
                  <a:gd name="T16" fmla="*/ 148 w 482"/>
                  <a:gd name="T17" fmla="*/ 134 h 195"/>
                  <a:gd name="T18" fmla="*/ 197 w 482"/>
                  <a:gd name="T19" fmla="*/ 113 h 195"/>
                  <a:gd name="T20" fmla="*/ 245 w 482"/>
                  <a:gd name="T21" fmla="*/ 91 h 195"/>
                  <a:gd name="T22" fmla="*/ 290 w 482"/>
                  <a:gd name="T23" fmla="*/ 67 h 195"/>
                  <a:gd name="T24" fmla="*/ 466 w 482"/>
                  <a:gd name="T25" fmla="*/ 0 h 195"/>
                  <a:gd name="T26" fmla="*/ 470 w 482"/>
                  <a:gd name="T27" fmla="*/ 1 h 195"/>
                  <a:gd name="T28" fmla="*/ 474 w 482"/>
                  <a:gd name="T29" fmla="*/ 3 h 195"/>
                  <a:gd name="T30" fmla="*/ 478 w 482"/>
                  <a:gd name="T31" fmla="*/ 5 h 195"/>
                  <a:gd name="T32" fmla="*/ 482 w 482"/>
                  <a:gd name="T33" fmla="*/ 5 h 195"/>
                  <a:gd name="T34" fmla="*/ 479 w 482"/>
                  <a:gd name="T35" fmla="*/ 8 h 195"/>
                  <a:gd name="T36" fmla="*/ 471 w 482"/>
                  <a:gd name="T37" fmla="*/ 1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2" h="195">
                    <a:moveTo>
                      <a:pt x="471" y="17"/>
                    </a:moveTo>
                    <a:lnTo>
                      <a:pt x="5" y="195"/>
                    </a:lnTo>
                    <a:lnTo>
                      <a:pt x="2" y="194"/>
                    </a:lnTo>
                    <a:lnTo>
                      <a:pt x="0" y="194"/>
                    </a:lnTo>
                    <a:lnTo>
                      <a:pt x="8" y="192"/>
                    </a:lnTo>
                    <a:lnTo>
                      <a:pt x="29" y="183"/>
                    </a:lnTo>
                    <a:lnTo>
                      <a:pt x="61" y="170"/>
                    </a:lnTo>
                    <a:lnTo>
                      <a:pt x="103" y="153"/>
                    </a:lnTo>
                    <a:lnTo>
                      <a:pt x="148" y="134"/>
                    </a:lnTo>
                    <a:lnTo>
                      <a:pt x="197" y="113"/>
                    </a:lnTo>
                    <a:lnTo>
                      <a:pt x="245" y="91"/>
                    </a:lnTo>
                    <a:lnTo>
                      <a:pt x="290" y="67"/>
                    </a:lnTo>
                    <a:lnTo>
                      <a:pt x="466" y="0"/>
                    </a:lnTo>
                    <a:lnTo>
                      <a:pt x="470" y="1"/>
                    </a:lnTo>
                    <a:lnTo>
                      <a:pt x="474" y="3"/>
                    </a:lnTo>
                    <a:lnTo>
                      <a:pt x="478" y="5"/>
                    </a:lnTo>
                    <a:lnTo>
                      <a:pt x="482" y="5"/>
                    </a:lnTo>
                    <a:lnTo>
                      <a:pt x="479" y="8"/>
                    </a:lnTo>
                    <a:lnTo>
                      <a:pt x="471" y="17"/>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539"/>
              <p:cNvSpPr/>
              <p:nvPr/>
            </p:nvSpPr>
            <p:spPr bwMode="auto">
              <a:xfrm>
                <a:off x="1505" y="2643"/>
                <a:ext cx="38" cy="16"/>
              </a:xfrm>
              <a:custGeom>
                <a:avLst/>
                <a:gdLst>
                  <a:gd name="T0" fmla="*/ 264 w 264"/>
                  <a:gd name="T1" fmla="*/ 12 h 112"/>
                  <a:gd name="T2" fmla="*/ 0 w 264"/>
                  <a:gd name="T3" fmla="*/ 112 h 112"/>
                  <a:gd name="T4" fmla="*/ 32 w 264"/>
                  <a:gd name="T5" fmla="*/ 97 h 112"/>
                  <a:gd name="T6" fmla="*/ 64 w 264"/>
                  <a:gd name="T7" fmla="*/ 80 h 112"/>
                  <a:gd name="T8" fmla="*/ 94 w 264"/>
                  <a:gd name="T9" fmla="*/ 64 h 112"/>
                  <a:gd name="T10" fmla="*/ 119 w 264"/>
                  <a:gd name="T11" fmla="*/ 47 h 112"/>
                  <a:gd name="T12" fmla="*/ 245 w 264"/>
                  <a:gd name="T13" fmla="*/ 0 h 112"/>
                  <a:gd name="T14" fmla="*/ 249 w 264"/>
                  <a:gd name="T15" fmla="*/ 4 h 112"/>
                  <a:gd name="T16" fmla="*/ 254 w 264"/>
                  <a:gd name="T17" fmla="*/ 7 h 112"/>
                  <a:gd name="T18" fmla="*/ 259 w 264"/>
                  <a:gd name="T19" fmla="*/ 10 h 112"/>
                  <a:gd name="T20" fmla="*/ 264 w 264"/>
                  <a:gd name="T21" fmla="*/ 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112">
                    <a:moveTo>
                      <a:pt x="264" y="12"/>
                    </a:moveTo>
                    <a:lnTo>
                      <a:pt x="0" y="112"/>
                    </a:lnTo>
                    <a:lnTo>
                      <a:pt x="32" y="97"/>
                    </a:lnTo>
                    <a:lnTo>
                      <a:pt x="64" y="80"/>
                    </a:lnTo>
                    <a:lnTo>
                      <a:pt x="94" y="64"/>
                    </a:lnTo>
                    <a:lnTo>
                      <a:pt x="119" y="47"/>
                    </a:lnTo>
                    <a:lnTo>
                      <a:pt x="245" y="0"/>
                    </a:lnTo>
                    <a:lnTo>
                      <a:pt x="249" y="4"/>
                    </a:lnTo>
                    <a:lnTo>
                      <a:pt x="254" y="7"/>
                    </a:lnTo>
                    <a:lnTo>
                      <a:pt x="259" y="10"/>
                    </a:lnTo>
                    <a:lnTo>
                      <a:pt x="264" y="12"/>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540"/>
              <p:cNvSpPr/>
              <p:nvPr/>
            </p:nvSpPr>
            <p:spPr bwMode="auto">
              <a:xfrm>
                <a:off x="1516" y="2642"/>
                <a:ext cx="25" cy="12"/>
              </a:xfrm>
              <a:custGeom>
                <a:avLst/>
                <a:gdLst>
                  <a:gd name="T0" fmla="*/ 176 w 176"/>
                  <a:gd name="T1" fmla="*/ 13 h 80"/>
                  <a:gd name="T2" fmla="*/ 0 w 176"/>
                  <a:gd name="T3" fmla="*/ 80 h 80"/>
                  <a:gd name="T4" fmla="*/ 20 w 176"/>
                  <a:gd name="T5" fmla="*/ 68 h 80"/>
                  <a:gd name="T6" fmla="*/ 39 w 176"/>
                  <a:gd name="T7" fmla="*/ 57 h 80"/>
                  <a:gd name="T8" fmla="*/ 56 w 176"/>
                  <a:gd name="T9" fmla="*/ 46 h 80"/>
                  <a:gd name="T10" fmla="*/ 70 w 176"/>
                  <a:gd name="T11" fmla="*/ 34 h 80"/>
                  <a:gd name="T12" fmla="*/ 161 w 176"/>
                  <a:gd name="T13" fmla="*/ 0 h 80"/>
                  <a:gd name="T14" fmla="*/ 169 w 176"/>
                  <a:gd name="T15" fmla="*/ 6 h 80"/>
                  <a:gd name="T16" fmla="*/ 176 w 176"/>
                  <a:gd name="T17"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80">
                    <a:moveTo>
                      <a:pt x="176" y="13"/>
                    </a:moveTo>
                    <a:lnTo>
                      <a:pt x="0" y="80"/>
                    </a:lnTo>
                    <a:lnTo>
                      <a:pt x="20" y="68"/>
                    </a:lnTo>
                    <a:lnTo>
                      <a:pt x="39" y="57"/>
                    </a:lnTo>
                    <a:lnTo>
                      <a:pt x="56" y="46"/>
                    </a:lnTo>
                    <a:lnTo>
                      <a:pt x="70" y="34"/>
                    </a:lnTo>
                    <a:lnTo>
                      <a:pt x="161" y="0"/>
                    </a:lnTo>
                    <a:lnTo>
                      <a:pt x="169" y="6"/>
                    </a:lnTo>
                    <a:lnTo>
                      <a:pt x="176" y="13"/>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541"/>
              <p:cNvSpPr/>
              <p:nvPr/>
            </p:nvSpPr>
            <p:spPr bwMode="auto">
              <a:xfrm>
                <a:off x="1522" y="2641"/>
                <a:ext cx="18" cy="9"/>
              </a:xfrm>
              <a:custGeom>
                <a:avLst/>
                <a:gdLst>
                  <a:gd name="T0" fmla="*/ 126 w 126"/>
                  <a:gd name="T1" fmla="*/ 13 h 60"/>
                  <a:gd name="T2" fmla="*/ 0 w 126"/>
                  <a:gd name="T3" fmla="*/ 60 h 60"/>
                  <a:gd name="T4" fmla="*/ 14 w 126"/>
                  <a:gd name="T5" fmla="*/ 51 h 60"/>
                  <a:gd name="T6" fmla="*/ 25 w 126"/>
                  <a:gd name="T7" fmla="*/ 42 h 60"/>
                  <a:gd name="T8" fmla="*/ 35 w 126"/>
                  <a:gd name="T9" fmla="*/ 35 h 60"/>
                  <a:gd name="T10" fmla="*/ 43 w 126"/>
                  <a:gd name="T11" fmla="*/ 26 h 60"/>
                  <a:gd name="T12" fmla="*/ 110 w 126"/>
                  <a:gd name="T13" fmla="*/ 0 h 60"/>
                  <a:gd name="T14" fmla="*/ 118 w 126"/>
                  <a:gd name="T15" fmla="*/ 7 h 60"/>
                  <a:gd name="T16" fmla="*/ 126 w 126"/>
                  <a:gd name="T17"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60">
                    <a:moveTo>
                      <a:pt x="126" y="13"/>
                    </a:moveTo>
                    <a:lnTo>
                      <a:pt x="0" y="60"/>
                    </a:lnTo>
                    <a:lnTo>
                      <a:pt x="14" y="51"/>
                    </a:lnTo>
                    <a:lnTo>
                      <a:pt x="25" y="42"/>
                    </a:lnTo>
                    <a:lnTo>
                      <a:pt x="35" y="35"/>
                    </a:lnTo>
                    <a:lnTo>
                      <a:pt x="43" y="26"/>
                    </a:lnTo>
                    <a:lnTo>
                      <a:pt x="110" y="0"/>
                    </a:lnTo>
                    <a:lnTo>
                      <a:pt x="118" y="7"/>
                    </a:lnTo>
                    <a:lnTo>
                      <a:pt x="126" y="13"/>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542"/>
              <p:cNvSpPr/>
              <p:nvPr/>
            </p:nvSpPr>
            <p:spPr bwMode="auto">
              <a:xfrm>
                <a:off x="1526" y="2640"/>
                <a:ext cx="13" cy="7"/>
              </a:xfrm>
              <a:custGeom>
                <a:avLst/>
                <a:gdLst>
                  <a:gd name="T0" fmla="*/ 91 w 91"/>
                  <a:gd name="T1" fmla="*/ 13 h 47"/>
                  <a:gd name="T2" fmla="*/ 0 w 91"/>
                  <a:gd name="T3" fmla="*/ 47 h 47"/>
                  <a:gd name="T4" fmla="*/ 10 w 91"/>
                  <a:gd name="T5" fmla="*/ 38 h 47"/>
                  <a:gd name="T6" fmla="*/ 18 w 91"/>
                  <a:gd name="T7" fmla="*/ 28 h 47"/>
                  <a:gd name="T8" fmla="*/ 23 w 91"/>
                  <a:gd name="T9" fmla="*/ 23 h 47"/>
                  <a:gd name="T10" fmla="*/ 26 w 91"/>
                  <a:gd name="T11" fmla="*/ 18 h 47"/>
                  <a:gd name="T12" fmla="*/ 74 w 91"/>
                  <a:gd name="T13" fmla="*/ 0 h 47"/>
                  <a:gd name="T14" fmla="*/ 83 w 91"/>
                  <a:gd name="T15" fmla="*/ 6 h 47"/>
                  <a:gd name="T16" fmla="*/ 91 w 91"/>
                  <a:gd name="T1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47">
                    <a:moveTo>
                      <a:pt x="91" y="13"/>
                    </a:moveTo>
                    <a:lnTo>
                      <a:pt x="0" y="47"/>
                    </a:lnTo>
                    <a:lnTo>
                      <a:pt x="10" y="38"/>
                    </a:lnTo>
                    <a:lnTo>
                      <a:pt x="18" y="28"/>
                    </a:lnTo>
                    <a:lnTo>
                      <a:pt x="23" y="23"/>
                    </a:lnTo>
                    <a:lnTo>
                      <a:pt x="26" y="18"/>
                    </a:lnTo>
                    <a:lnTo>
                      <a:pt x="74" y="0"/>
                    </a:lnTo>
                    <a:lnTo>
                      <a:pt x="83" y="6"/>
                    </a:lnTo>
                    <a:lnTo>
                      <a:pt x="91" y="13"/>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543"/>
              <p:cNvSpPr/>
              <p:nvPr/>
            </p:nvSpPr>
            <p:spPr bwMode="auto">
              <a:xfrm>
                <a:off x="1528" y="2640"/>
                <a:ext cx="10" cy="5"/>
              </a:xfrm>
              <a:custGeom>
                <a:avLst/>
                <a:gdLst>
                  <a:gd name="T0" fmla="*/ 67 w 67"/>
                  <a:gd name="T1" fmla="*/ 9 h 35"/>
                  <a:gd name="T2" fmla="*/ 0 w 67"/>
                  <a:gd name="T3" fmla="*/ 35 h 35"/>
                  <a:gd name="T4" fmla="*/ 1 w 67"/>
                  <a:gd name="T5" fmla="*/ 34 h 35"/>
                  <a:gd name="T6" fmla="*/ 2 w 67"/>
                  <a:gd name="T7" fmla="*/ 31 h 35"/>
                  <a:gd name="T8" fmla="*/ 10 w 67"/>
                  <a:gd name="T9" fmla="*/ 21 h 35"/>
                  <a:gd name="T10" fmla="*/ 18 w 67"/>
                  <a:gd name="T11" fmla="*/ 14 h 35"/>
                  <a:gd name="T12" fmla="*/ 24 w 67"/>
                  <a:gd name="T13" fmla="*/ 8 h 35"/>
                  <a:gd name="T14" fmla="*/ 31 w 67"/>
                  <a:gd name="T15" fmla="*/ 4 h 35"/>
                  <a:gd name="T16" fmla="*/ 39 w 67"/>
                  <a:gd name="T17" fmla="*/ 1 h 35"/>
                  <a:gd name="T18" fmla="*/ 47 w 67"/>
                  <a:gd name="T19" fmla="*/ 0 h 35"/>
                  <a:gd name="T20" fmla="*/ 54 w 67"/>
                  <a:gd name="T21" fmla="*/ 2 h 35"/>
                  <a:gd name="T22" fmla="*/ 60 w 67"/>
                  <a:gd name="T23" fmla="*/ 4 h 35"/>
                  <a:gd name="T24" fmla="*/ 67 w 67"/>
                  <a:gd name="T25"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67" y="9"/>
                    </a:moveTo>
                    <a:lnTo>
                      <a:pt x="0" y="35"/>
                    </a:lnTo>
                    <a:lnTo>
                      <a:pt x="1" y="34"/>
                    </a:lnTo>
                    <a:lnTo>
                      <a:pt x="2" y="31"/>
                    </a:lnTo>
                    <a:lnTo>
                      <a:pt x="10" y="21"/>
                    </a:lnTo>
                    <a:lnTo>
                      <a:pt x="18" y="14"/>
                    </a:lnTo>
                    <a:lnTo>
                      <a:pt x="24" y="8"/>
                    </a:lnTo>
                    <a:lnTo>
                      <a:pt x="31" y="4"/>
                    </a:lnTo>
                    <a:lnTo>
                      <a:pt x="39" y="1"/>
                    </a:lnTo>
                    <a:lnTo>
                      <a:pt x="47" y="0"/>
                    </a:lnTo>
                    <a:lnTo>
                      <a:pt x="54" y="2"/>
                    </a:lnTo>
                    <a:lnTo>
                      <a:pt x="60" y="4"/>
                    </a:lnTo>
                    <a:lnTo>
                      <a:pt x="67" y="9"/>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544"/>
              <p:cNvSpPr/>
              <p:nvPr/>
            </p:nvSpPr>
            <p:spPr bwMode="auto">
              <a:xfrm>
                <a:off x="1530" y="2640"/>
                <a:ext cx="7" cy="3"/>
              </a:xfrm>
              <a:custGeom>
                <a:avLst/>
                <a:gdLst>
                  <a:gd name="T0" fmla="*/ 48 w 48"/>
                  <a:gd name="T1" fmla="*/ 3 h 21"/>
                  <a:gd name="T2" fmla="*/ 0 w 48"/>
                  <a:gd name="T3" fmla="*/ 21 h 21"/>
                  <a:gd name="T4" fmla="*/ 8 w 48"/>
                  <a:gd name="T5" fmla="*/ 13 h 21"/>
                  <a:gd name="T6" fmla="*/ 14 w 48"/>
                  <a:gd name="T7" fmla="*/ 8 h 21"/>
                  <a:gd name="T8" fmla="*/ 21 w 48"/>
                  <a:gd name="T9" fmla="*/ 4 h 21"/>
                  <a:gd name="T10" fmla="*/ 27 w 48"/>
                  <a:gd name="T11" fmla="*/ 2 h 21"/>
                  <a:gd name="T12" fmla="*/ 32 w 48"/>
                  <a:gd name="T13" fmla="*/ 0 h 21"/>
                  <a:gd name="T14" fmla="*/ 38 w 48"/>
                  <a:gd name="T15" fmla="*/ 0 h 21"/>
                  <a:gd name="T16" fmla="*/ 42 w 48"/>
                  <a:gd name="T17" fmla="*/ 1 h 21"/>
                  <a:gd name="T18" fmla="*/ 48 w 48"/>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1">
                    <a:moveTo>
                      <a:pt x="48" y="3"/>
                    </a:moveTo>
                    <a:lnTo>
                      <a:pt x="0" y="21"/>
                    </a:lnTo>
                    <a:lnTo>
                      <a:pt x="8" y="13"/>
                    </a:lnTo>
                    <a:lnTo>
                      <a:pt x="14" y="8"/>
                    </a:lnTo>
                    <a:lnTo>
                      <a:pt x="21" y="4"/>
                    </a:lnTo>
                    <a:lnTo>
                      <a:pt x="27" y="2"/>
                    </a:lnTo>
                    <a:lnTo>
                      <a:pt x="32" y="0"/>
                    </a:lnTo>
                    <a:lnTo>
                      <a:pt x="38" y="0"/>
                    </a:lnTo>
                    <a:lnTo>
                      <a:pt x="42" y="1"/>
                    </a:lnTo>
                    <a:lnTo>
                      <a:pt x="48" y="3"/>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545"/>
              <p:cNvSpPr/>
              <p:nvPr/>
            </p:nvSpPr>
            <p:spPr bwMode="auto">
              <a:xfrm>
                <a:off x="1533" y="2640"/>
                <a:ext cx="1" cy="1"/>
              </a:xfrm>
              <a:custGeom>
                <a:avLst/>
                <a:gdLst>
                  <a:gd name="T0" fmla="*/ 8 w 8"/>
                  <a:gd name="T1" fmla="*/ 0 h 3"/>
                  <a:gd name="T2" fmla="*/ 0 w 8"/>
                  <a:gd name="T3" fmla="*/ 3 h 3"/>
                  <a:gd name="T4" fmla="*/ 4 w 8"/>
                  <a:gd name="T5" fmla="*/ 1 h 3"/>
                  <a:gd name="T6" fmla="*/ 8 w 8"/>
                  <a:gd name="T7" fmla="*/ 0 h 3"/>
                </a:gdLst>
                <a:ahLst/>
                <a:cxnLst>
                  <a:cxn ang="0">
                    <a:pos x="T0" y="T1"/>
                  </a:cxn>
                  <a:cxn ang="0">
                    <a:pos x="T2" y="T3"/>
                  </a:cxn>
                  <a:cxn ang="0">
                    <a:pos x="T4" y="T5"/>
                  </a:cxn>
                  <a:cxn ang="0">
                    <a:pos x="T6" y="T7"/>
                  </a:cxn>
                </a:cxnLst>
                <a:rect l="0" t="0" r="r" b="b"/>
                <a:pathLst>
                  <a:path w="8" h="3">
                    <a:moveTo>
                      <a:pt x="8" y="0"/>
                    </a:moveTo>
                    <a:lnTo>
                      <a:pt x="0" y="3"/>
                    </a:lnTo>
                    <a:lnTo>
                      <a:pt x="4" y="1"/>
                    </a:lnTo>
                    <a:lnTo>
                      <a:pt x="8"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46"/>
              <p:cNvSpPr/>
              <p:nvPr/>
            </p:nvSpPr>
            <p:spPr bwMode="auto">
              <a:xfrm>
                <a:off x="1361" y="2666"/>
                <a:ext cx="18" cy="3"/>
              </a:xfrm>
              <a:custGeom>
                <a:avLst/>
                <a:gdLst>
                  <a:gd name="T0" fmla="*/ 0 w 127"/>
                  <a:gd name="T1" fmla="*/ 26 h 26"/>
                  <a:gd name="T2" fmla="*/ 127 w 127"/>
                  <a:gd name="T3" fmla="*/ 0 h 26"/>
                  <a:gd name="T4" fmla="*/ 113 w 127"/>
                  <a:gd name="T5" fmla="*/ 5 h 26"/>
                  <a:gd name="T6" fmla="*/ 98 w 127"/>
                  <a:gd name="T7" fmla="*/ 9 h 26"/>
                  <a:gd name="T8" fmla="*/ 83 w 127"/>
                  <a:gd name="T9" fmla="*/ 14 h 26"/>
                  <a:gd name="T10" fmla="*/ 67 w 127"/>
                  <a:gd name="T11" fmla="*/ 17 h 26"/>
                  <a:gd name="T12" fmla="*/ 51 w 127"/>
                  <a:gd name="T13" fmla="*/ 20 h 26"/>
                  <a:gd name="T14" fmla="*/ 35 w 127"/>
                  <a:gd name="T15" fmla="*/ 23 h 26"/>
                  <a:gd name="T16" fmla="*/ 18 w 127"/>
                  <a:gd name="T17" fmla="*/ 25 h 26"/>
                  <a:gd name="T18" fmla="*/ 0 w 127"/>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26">
                    <a:moveTo>
                      <a:pt x="0" y="26"/>
                    </a:moveTo>
                    <a:lnTo>
                      <a:pt x="127" y="0"/>
                    </a:lnTo>
                    <a:lnTo>
                      <a:pt x="113" y="5"/>
                    </a:lnTo>
                    <a:lnTo>
                      <a:pt x="98" y="9"/>
                    </a:lnTo>
                    <a:lnTo>
                      <a:pt x="83" y="14"/>
                    </a:lnTo>
                    <a:lnTo>
                      <a:pt x="67" y="17"/>
                    </a:lnTo>
                    <a:lnTo>
                      <a:pt x="51" y="20"/>
                    </a:lnTo>
                    <a:lnTo>
                      <a:pt x="35" y="23"/>
                    </a:lnTo>
                    <a:lnTo>
                      <a:pt x="18" y="25"/>
                    </a:lnTo>
                    <a:lnTo>
                      <a:pt x="0" y="26"/>
                    </a:lnTo>
                    <a:close/>
                  </a:path>
                </a:pathLst>
              </a:custGeom>
              <a:solidFill>
                <a:srgbClr val="7F9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47"/>
              <p:cNvSpPr/>
              <p:nvPr/>
            </p:nvSpPr>
            <p:spPr bwMode="auto">
              <a:xfrm>
                <a:off x="1354" y="2663"/>
                <a:ext cx="32" cy="6"/>
              </a:xfrm>
              <a:custGeom>
                <a:avLst/>
                <a:gdLst>
                  <a:gd name="T0" fmla="*/ 0 w 229"/>
                  <a:gd name="T1" fmla="*/ 46 h 47"/>
                  <a:gd name="T2" fmla="*/ 229 w 229"/>
                  <a:gd name="T3" fmla="*/ 0 h 47"/>
                  <a:gd name="T4" fmla="*/ 206 w 229"/>
                  <a:gd name="T5" fmla="*/ 11 h 47"/>
                  <a:gd name="T6" fmla="*/ 181 w 229"/>
                  <a:gd name="T7" fmla="*/ 21 h 47"/>
                  <a:gd name="T8" fmla="*/ 154 w 229"/>
                  <a:gd name="T9" fmla="*/ 30 h 47"/>
                  <a:gd name="T10" fmla="*/ 126 w 229"/>
                  <a:gd name="T11" fmla="*/ 37 h 47"/>
                  <a:gd name="T12" fmla="*/ 97 w 229"/>
                  <a:gd name="T13" fmla="*/ 43 h 47"/>
                  <a:gd name="T14" fmla="*/ 66 w 229"/>
                  <a:gd name="T15" fmla="*/ 46 h 47"/>
                  <a:gd name="T16" fmla="*/ 50 w 229"/>
                  <a:gd name="T17" fmla="*/ 47 h 47"/>
                  <a:gd name="T18" fmla="*/ 33 w 229"/>
                  <a:gd name="T19" fmla="*/ 47 h 47"/>
                  <a:gd name="T20" fmla="*/ 16 w 229"/>
                  <a:gd name="T21" fmla="*/ 47 h 47"/>
                  <a:gd name="T22" fmla="*/ 0 w 229"/>
                  <a:gd name="T2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47">
                    <a:moveTo>
                      <a:pt x="0" y="46"/>
                    </a:moveTo>
                    <a:lnTo>
                      <a:pt x="229" y="0"/>
                    </a:lnTo>
                    <a:lnTo>
                      <a:pt x="206" y="11"/>
                    </a:lnTo>
                    <a:lnTo>
                      <a:pt x="181" y="21"/>
                    </a:lnTo>
                    <a:lnTo>
                      <a:pt x="154" y="30"/>
                    </a:lnTo>
                    <a:lnTo>
                      <a:pt x="126" y="37"/>
                    </a:lnTo>
                    <a:lnTo>
                      <a:pt x="97" y="43"/>
                    </a:lnTo>
                    <a:lnTo>
                      <a:pt x="66" y="46"/>
                    </a:lnTo>
                    <a:lnTo>
                      <a:pt x="50" y="47"/>
                    </a:lnTo>
                    <a:lnTo>
                      <a:pt x="33" y="47"/>
                    </a:lnTo>
                    <a:lnTo>
                      <a:pt x="16" y="47"/>
                    </a:lnTo>
                    <a:lnTo>
                      <a:pt x="0" y="46"/>
                    </a:lnTo>
                    <a:close/>
                  </a:path>
                </a:pathLst>
              </a:custGeom>
              <a:solidFill>
                <a:srgbClr val="788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48"/>
              <p:cNvSpPr/>
              <p:nvPr/>
            </p:nvSpPr>
            <p:spPr bwMode="auto">
              <a:xfrm>
                <a:off x="1348" y="2660"/>
                <a:ext cx="43" cy="9"/>
              </a:xfrm>
              <a:custGeom>
                <a:avLst/>
                <a:gdLst>
                  <a:gd name="T0" fmla="*/ 217 w 298"/>
                  <a:gd name="T1" fmla="*/ 39 h 65"/>
                  <a:gd name="T2" fmla="*/ 90 w 298"/>
                  <a:gd name="T3" fmla="*/ 65 h 65"/>
                  <a:gd name="T4" fmla="*/ 69 w 298"/>
                  <a:gd name="T5" fmla="*/ 65 h 65"/>
                  <a:gd name="T6" fmla="*/ 47 w 298"/>
                  <a:gd name="T7" fmla="*/ 65 h 65"/>
                  <a:gd name="T8" fmla="*/ 23 w 298"/>
                  <a:gd name="T9" fmla="*/ 63 h 65"/>
                  <a:gd name="T10" fmla="*/ 0 w 298"/>
                  <a:gd name="T11" fmla="*/ 61 h 65"/>
                  <a:gd name="T12" fmla="*/ 298 w 298"/>
                  <a:gd name="T13" fmla="*/ 0 h 65"/>
                  <a:gd name="T14" fmla="*/ 279 w 298"/>
                  <a:gd name="T15" fmla="*/ 11 h 65"/>
                  <a:gd name="T16" fmla="*/ 260 w 298"/>
                  <a:gd name="T17" fmla="*/ 21 h 65"/>
                  <a:gd name="T18" fmla="*/ 239 w 298"/>
                  <a:gd name="T19" fmla="*/ 30 h 65"/>
                  <a:gd name="T20" fmla="*/ 217 w 298"/>
                  <a:gd name="T21"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65">
                    <a:moveTo>
                      <a:pt x="217" y="39"/>
                    </a:moveTo>
                    <a:lnTo>
                      <a:pt x="90" y="65"/>
                    </a:lnTo>
                    <a:lnTo>
                      <a:pt x="69" y="65"/>
                    </a:lnTo>
                    <a:lnTo>
                      <a:pt x="47" y="65"/>
                    </a:lnTo>
                    <a:lnTo>
                      <a:pt x="23" y="63"/>
                    </a:lnTo>
                    <a:lnTo>
                      <a:pt x="0" y="61"/>
                    </a:lnTo>
                    <a:lnTo>
                      <a:pt x="298" y="0"/>
                    </a:lnTo>
                    <a:lnTo>
                      <a:pt x="279" y="11"/>
                    </a:lnTo>
                    <a:lnTo>
                      <a:pt x="260" y="21"/>
                    </a:lnTo>
                    <a:lnTo>
                      <a:pt x="239" y="30"/>
                    </a:lnTo>
                    <a:lnTo>
                      <a:pt x="217" y="39"/>
                    </a:lnTo>
                    <a:close/>
                  </a:path>
                </a:pathLst>
              </a:custGeom>
              <a:solidFill>
                <a:srgbClr val="708A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549"/>
              <p:cNvSpPr/>
              <p:nvPr/>
            </p:nvSpPr>
            <p:spPr bwMode="auto">
              <a:xfrm>
                <a:off x="1344" y="2658"/>
                <a:ext cx="50" cy="11"/>
              </a:xfrm>
              <a:custGeom>
                <a:avLst/>
                <a:gdLst>
                  <a:gd name="T0" fmla="*/ 297 w 354"/>
                  <a:gd name="T1" fmla="*/ 34 h 80"/>
                  <a:gd name="T2" fmla="*/ 68 w 354"/>
                  <a:gd name="T3" fmla="*/ 80 h 80"/>
                  <a:gd name="T4" fmla="*/ 52 w 354"/>
                  <a:gd name="T5" fmla="*/ 79 h 80"/>
                  <a:gd name="T6" fmla="*/ 35 w 354"/>
                  <a:gd name="T7" fmla="*/ 77 h 80"/>
                  <a:gd name="T8" fmla="*/ 18 w 354"/>
                  <a:gd name="T9" fmla="*/ 74 h 80"/>
                  <a:gd name="T10" fmla="*/ 0 w 354"/>
                  <a:gd name="T11" fmla="*/ 71 h 80"/>
                  <a:gd name="T12" fmla="*/ 354 w 354"/>
                  <a:gd name="T13" fmla="*/ 0 h 80"/>
                  <a:gd name="T14" fmla="*/ 342 w 354"/>
                  <a:gd name="T15" fmla="*/ 9 h 80"/>
                  <a:gd name="T16" fmla="*/ 327 w 354"/>
                  <a:gd name="T17" fmla="*/ 17 h 80"/>
                  <a:gd name="T18" fmla="*/ 313 w 354"/>
                  <a:gd name="T19" fmla="*/ 26 h 80"/>
                  <a:gd name="T20" fmla="*/ 297 w 354"/>
                  <a:gd name="T21"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80">
                    <a:moveTo>
                      <a:pt x="297" y="34"/>
                    </a:moveTo>
                    <a:lnTo>
                      <a:pt x="68" y="80"/>
                    </a:lnTo>
                    <a:lnTo>
                      <a:pt x="52" y="79"/>
                    </a:lnTo>
                    <a:lnTo>
                      <a:pt x="35" y="77"/>
                    </a:lnTo>
                    <a:lnTo>
                      <a:pt x="18" y="74"/>
                    </a:lnTo>
                    <a:lnTo>
                      <a:pt x="0" y="71"/>
                    </a:lnTo>
                    <a:lnTo>
                      <a:pt x="354" y="0"/>
                    </a:lnTo>
                    <a:lnTo>
                      <a:pt x="342" y="9"/>
                    </a:lnTo>
                    <a:lnTo>
                      <a:pt x="327" y="17"/>
                    </a:lnTo>
                    <a:lnTo>
                      <a:pt x="313" y="26"/>
                    </a:lnTo>
                    <a:lnTo>
                      <a:pt x="297" y="34"/>
                    </a:lnTo>
                    <a:close/>
                  </a:path>
                </a:pathLst>
              </a:custGeom>
              <a:solidFill>
                <a:srgbClr val="688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50"/>
              <p:cNvSpPr/>
              <p:nvPr/>
            </p:nvSpPr>
            <p:spPr bwMode="auto">
              <a:xfrm>
                <a:off x="1340" y="2656"/>
                <a:ext cx="57" cy="13"/>
              </a:xfrm>
              <a:custGeom>
                <a:avLst/>
                <a:gdLst>
                  <a:gd name="T0" fmla="*/ 354 w 400"/>
                  <a:gd name="T1" fmla="*/ 31 h 92"/>
                  <a:gd name="T2" fmla="*/ 56 w 400"/>
                  <a:gd name="T3" fmla="*/ 92 h 92"/>
                  <a:gd name="T4" fmla="*/ 42 w 400"/>
                  <a:gd name="T5" fmla="*/ 89 h 92"/>
                  <a:gd name="T6" fmla="*/ 28 w 400"/>
                  <a:gd name="T7" fmla="*/ 86 h 92"/>
                  <a:gd name="T8" fmla="*/ 14 w 400"/>
                  <a:gd name="T9" fmla="*/ 83 h 92"/>
                  <a:gd name="T10" fmla="*/ 0 w 400"/>
                  <a:gd name="T11" fmla="*/ 79 h 92"/>
                  <a:gd name="T12" fmla="*/ 400 w 400"/>
                  <a:gd name="T13" fmla="*/ 0 h 92"/>
                  <a:gd name="T14" fmla="*/ 390 w 400"/>
                  <a:gd name="T15" fmla="*/ 8 h 92"/>
                  <a:gd name="T16" fmla="*/ 379 w 400"/>
                  <a:gd name="T17" fmla="*/ 15 h 92"/>
                  <a:gd name="T18" fmla="*/ 367 w 400"/>
                  <a:gd name="T19" fmla="*/ 23 h 92"/>
                  <a:gd name="T20" fmla="*/ 354 w 400"/>
                  <a:gd name="T21" fmla="*/ 3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0" h="92">
                    <a:moveTo>
                      <a:pt x="354" y="31"/>
                    </a:moveTo>
                    <a:lnTo>
                      <a:pt x="56" y="92"/>
                    </a:lnTo>
                    <a:lnTo>
                      <a:pt x="42" y="89"/>
                    </a:lnTo>
                    <a:lnTo>
                      <a:pt x="28" y="86"/>
                    </a:lnTo>
                    <a:lnTo>
                      <a:pt x="14" y="83"/>
                    </a:lnTo>
                    <a:lnTo>
                      <a:pt x="0" y="79"/>
                    </a:lnTo>
                    <a:lnTo>
                      <a:pt x="400" y="0"/>
                    </a:lnTo>
                    <a:lnTo>
                      <a:pt x="390" y="8"/>
                    </a:lnTo>
                    <a:lnTo>
                      <a:pt x="379" y="15"/>
                    </a:lnTo>
                    <a:lnTo>
                      <a:pt x="367" y="23"/>
                    </a:lnTo>
                    <a:lnTo>
                      <a:pt x="354" y="31"/>
                    </a:lnTo>
                    <a:close/>
                  </a:path>
                </a:pathLst>
              </a:custGeom>
              <a:solidFill>
                <a:srgbClr val="60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551"/>
              <p:cNvSpPr/>
              <p:nvPr/>
            </p:nvSpPr>
            <p:spPr bwMode="auto">
              <a:xfrm>
                <a:off x="1337" y="2653"/>
                <a:ext cx="63" cy="15"/>
              </a:xfrm>
              <a:custGeom>
                <a:avLst/>
                <a:gdLst>
                  <a:gd name="T0" fmla="*/ 403 w 443"/>
                  <a:gd name="T1" fmla="*/ 31 h 102"/>
                  <a:gd name="T2" fmla="*/ 49 w 443"/>
                  <a:gd name="T3" fmla="*/ 102 h 102"/>
                  <a:gd name="T4" fmla="*/ 37 w 443"/>
                  <a:gd name="T5" fmla="*/ 99 h 102"/>
                  <a:gd name="T6" fmla="*/ 25 w 443"/>
                  <a:gd name="T7" fmla="*/ 96 h 102"/>
                  <a:gd name="T8" fmla="*/ 13 w 443"/>
                  <a:gd name="T9" fmla="*/ 93 h 102"/>
                  <a:gd name="T10" fmla="*/ 0 w 443"/>
                  <a:gd name="T11" fmla="*/ 88 h 102"/>
                  <a:gd name="T12" fmla="*/ 63 w 443"/>
                  <a:gd name="T13" fmla="*/ 76 h 102"/>
                  <a:gd name="T14" fmla="*/ 86 w 443"/>
                  <a:gd name="T15" fmla="*/ 73 h 102"/>
                  <a:gd name="T16" fmla="*/ 111 w 443"/>
                  <a:gd name="T17" fmla="*/ 68 h 102"/>
                  <a:gd name="T18" fmla="*/ 139 w 443"/>
                  <a:gd name="T19" fmla="*/ 63 h 102"/>
                  <a:gd name="T20" fmla="*/ 167 w 443"/>
                  <a:gd name="T21" fmla="*/ 56 h 102"/>
                  <a:gd name="T22" fmla="*/ 443 w 443"/>
                  <a:gd name="T23" fmla="*/ 0 h 102"/>
                  <a:gd name="T24" fmla="*/ 434 w 443"/>
                  <a:gd name="T25" fmla="*/ 8 h 102"/>
                  <a:gd name="T26" fmla="*/ 424 w 443"/>
                  <a:gd name="T27" fmla="*/ 16 h 102"/>
                  <a:gd name="T28" fmla="*/ 414 w 443"/>
                  <a:gd name="T29" fmla="*/ 24 h 102"/>
                  <a:gd name="T30" fmla="*/ 403 w 443"/>
                  <a:gd name="T31"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102">
                    <a:moveTo>
                      <a:pt x="403" y="31"/>
                    </a:moveTo>
                    <a:lnTo>
                      <a:pt x="49" y="102"/>
                    </a:lnTo>
                    <a:lnTo>
                      <a:pt x="37" y="99"/>
                    </a:lnTo>
                    <a:lnTo>
                      <a:pt x="25" y="96"/>
                    </a:lnTo>
                    <a:lnTo>
                      <a:pt x="13" y="93"/>
                    </a:lnTo>
                    <a:lnTo>
                      <a:pt x="0" y="88"/>
                    </a:lnTo>
                    <a:lnTo>
                      <a:pt x="63" y="76"/>
                    </a:lnTo>
                    <a:lnTo>
                      <a:pt x="86" y="73"/>
                    </a:lnTo>
                    <a:lnTo>
                      <a:pt x="111" y="68"/>
                    </a:lnTo>
                    <a:lnTo>
                      <a:pt x="139" y="63"/>
                    </a:lnTo>
                    <a:lnTo>
                      <a:pt x="167" y="56"/>
                    </a:lnTo>
                    <a:lnTo>
                      <a:pt x="443" y="0"/>
                    </a:lnTo>
                    <a:lnTo>
                      <a:pt x="434" y="8"/>
                    </a:lnTo>
                    <a:lnTo>
                      <a:pt x="424" y="16"/>
                    </a:lnTo>
                    <a:lnTo>
                      <a:pt x="414" y="24"/>
                    </a:lnTo>
                    <a:lnTo>
                      <a:pt x="403" y="31"/>
                    </a:lnTo>
                    <a:close/>
                  </a:path>
                </a:pathLst>
              </a:custGeom>
              <a:solidFill>
                <a:srgbClr val="577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52"/>
              <p:cNvSpPr/>
              <p:nvPr/>
            </p:nvSpPr>
            <p:spPr bwMode="auto">
              <a:xfrm>
                <a:off x="1335" y="2651"/>
                <a:ext cx="67" cy="16"/>
              </a:xfrm>
              <a:custGeom>
                <a:avLst/>
                <a:gdLst>
                  <a:gd name="T0" fmla="*/ 436 w 471"/>
                  <a:gd name="T1" fmla="*/ 31 h 110"/>
                  <a:gd name="T2" fmla="*/ 36 w 471"/>
                  <a:gd name="T3" fmla="*/ 110 h 110"/>
                  <a:gd name="T4" fmla="*/ 27 w 471"/>
                  <a:gd name="T5" fmla="*/ 108 h 110"/>
                  <a:gd name="T6" fmla="*/ 18 w 471"/>
                  <a:gd name="T7" fmla="*/ 106 h 110"/>
                  <a:gd name="T8" fmla="*/ 9 w 471"/>
                  <a:gd name="T9" fmla="*/ 102 h 110"/>
                  <a:gd name="T10" fmla="*/ 0 w 471"/>
                  <a:gd name="T11" fmla="*/ 100 h 110"/>
                  <a:gd name="T12" fmla="*/ 7 w 471"/>
                  <a:gd name="T13" fmla="*/ 99 h 110"/>
                  <a:gd name="T14" fmla="*/ 25 w 471"/>
                  <a:gd name="T15" fmla="*/ 98 h 110"/>
                  <a:gd name="T16" fmla="*/ 53 w 471"/>
                  <a:gd name="T17" fmla="*/ 95 h 110"/>
                  <a:gd name="T18" fmla="*/ 88 w 471"/>
                  <a:gd name="T19" fmla="*/ 89 h 110"/>
                  <a:gd name="T20" fmla="*/ 130 w 471"/>
                  <a:gd name="T21" fmla="*/ 81 h 110"/>
                  <a:gd name="T22" fmla="*/ 176 w 471"/>
                  <a:gd name="T23" fmla="*/ 71 h 110"/>
                  <a:gd name="T24" fmla="*/ 200 w 471"/>
                  <a:gd name="T25" fmla="*/ 64 h 110"/>
                  <a:gd name="T26" fmla="*/ 224 w 471"/>
                  <a:gd name="T27" fmla="*/ 58 h 110"/>
                  <a:gd name="T28" fmla="*/ 248 w 471"/>
                  <a:gd name="T29" fmla="*/ 50 h 110"/>
                  <a:gd name="T30" fmla="*/ 272 w 471"/>
                  <a:gd name="T31" fmla="*/ 41 h 110"/>
                  <a:gd name="T32" fmla="*/ 471 w 471"/>
                  <a:gd name="T33" fmla="*/ 0 h 110"/>
                  <a:gd name="T34" fmla="*/ 463 w 471"/>
                  <a:gd name="T35" fmla="*/ 8 h 110"/>
                  <a:gd name="T36" fmla="*/ 455 w 471"/>
                  <a:gd name="T37" fmla="*/ 15 h 110"/>
                  <a:gd name="T38" fmla="*/ 446 w 471"/>
                  <a:gd name="T39" fmla="*/ 23 h 110"/>
                  <a:gd name="T40" fmla="*/ 436 w 471"/>
                  <a:gd name="T41"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110">
                    <a:moveTo>
                      <a:pt x="436" y="31"/>
                    </a:moveTo>
                    <a:lnTo>
                      <a:pt x="36" y="110"/>
                    </a:lnTo>
                    <a:lnTo>
                      <a:pt x="27" y="108"/>
                    </a:lnTo>
                    <a:lnTo>
                      <a:pt x="18" y="106"/>
                    </a:lnTo>
                    <a:lnTo>
                      <a:pt x="9" y="102"/>
                    </a:lnTo>
                    <a:lnTo>
                      <a:pt x="0" y="100"/>
                    </a:lnTo>
                    <a:lnTo>
                      <a:pt x="7" y="99"/>
                    </a:lnTo>
                    <a:lnTo>
                      <a:pt x="25" y="98"/>
                    </a:lnTo>
                    <a:lnTo>
                      <a:pt x="53" y="95"/>
                    </a:lnTo>
                    <a:lnTo>
                      <a:pt x="88" y="89"/>
                    </a:lnTo>
                    <a:lnTo>
                      <a:pt x="130" y="81"/>
                    </a:lnTo>
                    <a:lnTo>
                      <a:pt x="176" y="71"/>
                    </a:lnTo>
                    <a:lnTo>
                      <a:pt x="200" y="64"/>
                    </a:lnTo>
                    <a:lnTo>
                      <a:pt x="224" y="58"/>
                    </a:lnTo>
                    <a:lnTo>
                      <a:pt x="248" y="50"/>
                    </a:lnTo>
                    <a:lnTo>
                      <a:pt x="272" y="41"/>
                    </a:lnTo>
                    <a:lnTo>
                      <a:pt x="471" y="0"/>
                    </a:lnTo>
                    <a:lnTo>
                      <a:pt x="463" y="8"/>
                    </a:lnTo>
                    <a:lnTo>
                      <a:pt x="455" y="15"/>
                    </a:lnTo>
                    <a:lnTo>
                      <a:pt x="446" y="23"/>
                    </a:lnTo>
                    <a:lnTo>
                      <a:pt x="436" y="31"/>
                    </a:lnTo>
                    <a:close/>
                  </a:path>
                </a:pathLst>
              </a:custGeom>
              <a:solidFill>
                <a:srgbClr val="4E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53"/>
              <p:cNvSpPr>
                <a:spLocks noEditPoints="1"/>
              </p:cNvSpPr>
              <p:nvPr/>
            </p:nvSpPr>
            <p:spPr bwMode="auto">
              <a:xfrm>
                <a:off x="1335" y="2649"/>
                <a:ext cx="70" cy="17"/>
              </a:xfrm>
              <a:custGeom>
                <a:avLst/>
                <a:gdLst>
                  <a:gd name="T0" fmla="*/ 455 w 487"/>
                  <a:gd name="T1" fmla="*/ 29 h 117"/>
                  <a:gd name="T2" fmla="*/ 179 w 487"/>
                  <a:gd name="T3" fmla="*/ 85 h 117"/>
                  <a:gd name="T4" fmla="*/ 214 w 487"/>
                  <a:gd name="T5" fmla="*/ 75 h 117"/>
                  <a:gd name="T6" fmla="*/ 248 w 487"/>
                  <a:gd name="T7" fmla="*/ 64 h 117"/>
                  <a:gd name="T8" fmla="*/ 266 w 487"/>
                  <a:gd name="T9" fmla="*/ 57 h 117"/>
                  <a:gd name="T10" fmla="*/ 284 w 487"/>
                  <a:gd name="T11" fmla="*/ 50 h 117"/>
                  <a:gd name="T12" fmla="*/ 301 w 487"/>
                  <a:gd name="T13" fmla="*/ 42 h 117"/>
                  <a:gd name="T14" fmla="*/ 318 w 487"/>
                  <a:gd name="T15" fmla="*/ 35 h 117"/>
                  <a:gd name="T16" fmla="*/ 487 w 487"/>
                  <a:gd name="T17" fmla="*/ 0 h 117"/>
                  <a:gd name="T18" fmla="*/ 472 w 487"/>
                  <a:gd name="T19" fmla="*/ 14 h 117"/>
                  <a:gd name="T20" fmla="*/ 455 w 487"/>
                  <a:gd name="T21" fmla="*/ 29 h 117"/>
                  <a:gd name="T22" fmla="*/ 75 w 487"/>
                  <a:gd name="T23" fmla="*/ 105 h 117"/>
                  <a:gd name="T24" fmla="*/ 12 w 487"/>
                  <a:gd name="T25" fmla="*/ 117 h 117"/>
                  <a:gd name="T26" fmla="*/ 6 w 487"/>
                  <a:gd name="T27" fmla="*/ 115 h 117"/>
                  <a:gd name="T28" fmla="*/ 0 w 487"/>
                  <a:gd name="T29" fmla="*/ 114 h 117"/>
                  <a:gd name="T30" fmla="*/ 6 w 487"/>
                  <a:gd name="T31" fmla="*/ 113 h 117"/>
                  <a:gd name="T32" fmla="*/ 20 w 487"/>
                  <a:gd name="T33" fmla="*/ 112 h 117"/>
                  <a:gd name="T34" fmla="*/ 44 w 487"/>
                  <a:gd name="T35" fmla="*/ 110 h 117"/>
                  <a:gd name="T36" fmla="*/ 75 w 487"/>
                  <a:gd name="T37"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7" h="117">
                    <a:moveTo>
                      <a:pt x="455" y="29"/>
                    </a:moveTo>
                    <a:lnTo>
                      <a:pt x="179" y="85"/>
                    </a:lnTo>
                    <a:lnTo>
                      <a:pt x="214" y="75"/>
                    </a:lnTo>
                    <a:lnTo>
                      <a:pt x="248" y="64"/>
                    </a:lnTo>
                    <a:lnTo>
                      <a:pt x="266" y="57"/>
                    </a:lnTo>
                    <a:lnTo>
                      <a:pt x="284" y="50"/>
                    </a:lnTo>
                    <a:lnTo>
                      <a:pt x="301" y="42"/>
                    </a:lnTo>
                    <a:lnTo>
                      <a:pt x="318" y="35"/>
                    </a:lnTo>
                    <a:lnTo>
                      <a:pt x="487" y="0"/>
                    </a:lnTo>
                    <a:lnTo>
                      <a:pt x="472" y="14"/>
                    </a:lnTo>
                    <a:lnTo>
                      <a:pt x="455" y="29"/>
                    </a:lnTo>
                    <a:close/>
                    <a:moveTo>
                      <a:pt x="75" y="105"/>
                    </a:moveTo>
                    <a:lnTo>
                      <a:pt x="12" y="117"/>
                    </a:lnTo>
                    <a:lnTo>
                      <a:pt x="6" y="115"/>
                    </a:lnTo>
                    <a:lnTo>
                      <a:pt x="0" y="114"/>
                    </a:lnTo>
                    <a:lnTo>
                      <a:pt x="6" y="113"/>
                    </a:lnTo>
                    <a:lnTo>
                      <a:pt x="20" y="112"/>
                    </a:lnTo>
                    <a:lnTo>
                      <a:pt x="44" y="110"/>
                    </a:lnTo>
                    <a:lnTo>
                      <a:pt x="75" y="105"/>
                    </a:lnTo>
                    <a:close/>
                  </a:path>
                </a:pathLst>
              </a:custGeom>
              <a:solidFill>
                <a:srgbClr val="45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54"/>
              <p:cNvSpPr/>
              <p:nvPr/>
            </p:nvSpPr>
            <p:spPr bwMode="auto">
              <a:xfrm>
                <a:off x="1374" y="2647"/>
                <a:ext cx="32" cy="10"/>
              </a:xfrm>
              <a:custGeom>
                <a:avLst/>
                <a:gdLst>
                  <a:gd name="T0" fmla="*/ 199 w 227"/>
                  <a:gd name="T1" fmla="*/ 28 h 69"/>
                  <a:gd name="T2" fmla="*/ 0 w 227"/>
                  <a:gd name="T3" fmla="*/ 69 h 69"/>
                  <a:gd name="T4" fmla="*/ 20 w 227"/>
                  <a:gd name="T5" fmla="*/ 60 h 69"/>
                  <a:gd name="T6" fmla="*/ 40 w 227"/>
                  <a:gd name="T7" fmla="*/ 51 h 69"/>
                  <a:gd name="T8" fmla="*/ 58 w 227"/>
                  <a:gd name="T9" fmla="*/ 41 h 69"/>
                  <a:gd name="T10" fmla="*/ 77 w 227"/>
                  <a:gd name="T11" fmla="*/ 31 h 69"/>
                  <a:gd name="T12" fmla="*/ 227 w 227"/>
                  <a:gd name="T13" fmla="*/ 0 h 69"/>
                  <a:gd name="T14" fmla="*/ 215 w 227"/>
                  <a:gd name="T15" fmla="*/ 14 h 69"/>
                  <a:gd name="T16" fmla="*/ 199 w 227"/>
                  <a:gd name="T17"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69">
                    <a:moveTo>
                      <a:pt x="199" y="28"/>
                    </a:moveTo>
                    <a:lnTo>
                      <a:pt x="0" y="69"/>
                    </a:lnTo>
                    <a:lnTo>
                      <a:pt x="20" y="60"/>
                    </a:lnTo>
                    <a:lnTo>
                      <a:pt x="40" y="51"/>
                    </a:lnTo>
                    <a:lnTo>
                      <a:pt x="58" y="41"/>
                    </a:lnTo>
                    <a:lnTo>
                      <a:pt x="77" y="31"/>
                    </a:lnTo>
                    <a:lnTo>
                      <a:pt x="227" y="0"/>
                    </a:lnTo>
                    <a:lnTo>
                      <a:pt x="215" y="14"/>
                    </a:lnTo>
                    <a:lnTo>
                      <a:pt x="199" y="28"/>
                    </a:lnTo>
                    <a:close/>
                  </a:path>
                </a:pathLst>
              </a:custGeom>
              <a:solidFill>
                <a:srgbClr val="3B6C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55"/>
              <p:cNvSpPr/>
              <p:nvPr/>
            </p:nvSpPr>
            <p:spPr bwMode="auto">
              <a:xfrm>
                <a:off x="1381" y="2645"/>
                <a:ext cx="27" cy="9"/>
              </a:xfrm>
              <a:custGeom>
                <a:avLst/>
                <a:gdLst>
                  <a:gd name="T0" fmla="*/ 169 w 193"/>
                  <a:gd name="T1" fmla="*/ 27 h 62"/>
                  <a:gd name="T2" fmla="*/ 0 w 193"/>
                  <a:gd name="T3" fmla="*/ 62 h 62"/>
                  <a:gd name="T4" fmla="*/ 14 w 193"/>
                  <a:gd name="T5" fmla="*/ 54 h 62"/>
                  <a:gd name="T6" fmla="*/ 28 w 193"/>
                  <a:gd name="T7" fmla="*/ 45 h 62"/>
                  <a:gd name="T8" fmla="*/ 41 w 193"/>
                  <a:gd name="T9" fmla="*/ 37 h 62"/>
                  <a:gd name="T10" fmla="*/ 55 w 193"/>
                  <a:gd name="T11" fmla="*/ 27 h 62"/>
                  <a:gd name="T12" fmla="*/ 193 w 193"/>
                  <a:gd name="T13" fmla="*/ 0 h 62"/>
                  <a:gd name="T14" fmla="*/ 182 w 193"/>
                  <a:gd name="T15" fmla="*/ 12 h 62"/>
                  <a:gd name="T16" fmla="*/ 169 w 193"/>
                  <a:gd name="T17"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62">
                    <a:moveTo>
                      <a:pt x="169" y="27"/>
                    </a:moveTo>
                    <a:lnTo>
                      <a:pt x="0" y="62"/>
                    </a:lnTo>
                    <a:lnTo>
                      <a:pt x="14" y="54"/>
                    </a:lnTo>
                    <a:lnTo>
                      <a:pt x="28" y="45"/>
                    </a:lnTo>
                    <a:lnTo>
                      <a:pt x="41" y="37"/>
                    </a:lnTo>
                    <a:lnTo>
                      <a:pt x="55" y="27"/>
                    </a:lnTo>
                    <a:lnTo>
                      <a:pt x="193" y="0"/>
                    </a:lnTo>
                    <a:lnTo>
                      <a:pt x="182" y="12"/>
                    </a:lnTo>
                    <a:lnTo>
                      <a:pt x="169" y="27"/>
                    </a:lnTo>
                    <a:close/>
                  </a:path>
                </a:pathLst>
              </a:custGeom>
              <a:solidFill>
                <a:srgbClr val="3168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56"/>
              <p:cNvSpPr/>
              <p:nvPr/>
            </p:nvSpPr>
            <p:spPr bwMode="auto">
              <a:xfrm>
                <a:off x="1385" y="2644"/>
                <a:ext cx="25" cy="8"/>
              </a:xfrm>
              <a:custGeom>
                <a:avLst/>
                <a:gdLst>
                  <a:gd name="T0" fmla="*/ 150 w 174"/>
                  <a:gd name="T1" fmla="*/ 26 h 57"/>
                  <a:gd name="T2" fmla="*/ 0 w 174"/>
                  <a:gd name="T3" fmla="*/ 57 h 57"/>
                  <a:gd name="T4" fmla="*/ 11 w 174"/>
                  <a:gd name="T5" fmla="*/ 49 h 57"/>
                  <a:gd name="T6" fmla="*/ 21 w 174"/>
                  <a:gd name="T7" fmla="*/ 42 h 57"/>
                  <a:gd name="T8" fmla="*/ 31 w 174"/>
                  <a:gd name="T9" fmla="*/ 33 h 57"/>
                  <a:gd name="T10" fmla="*/ 41 w 174"/>
                  <a:gd name="T11" fmla="*/ 25 h 57"/>
                  <a:gd name="T12" fmla="*/ 174 w 174"/>
                  <a:gd name="T13" fmla="*/ 0 h 57"/>
                  <a:gd name="T14" fmla="*/ 165 w 174"/>
                  <a:gd name="T15" fmla="*/ 11 h 57"/>
                  <a:gd name="T16" fmla="*/ 150 w 174"/>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7">
                    <a:moveTo>
                      <a:pt x="150" y="26"/>
                    </a:moveTo>
                    <a:lnTo>
                      <a:pt x="0" y="57"/>
                    </a:lnTo>
                    <a:lnTo>
                      <a:pt x="11" y="49"/>
                    </a:lnTo>
                    <a:lnTo>
                      <a:pt x="21" y="42"/>
                    </a:lnTo>
                    <a:lnTo>
                      <a:pt x="31" y="33"/>
                    </a:lnTo>
                    <a:lnTo>
                      <a:pt x="41" y="25"/>
                    </a:lnTo>
                    <a:lnTo>
                      <a:pt x="174" y="0"/>
                    </a:lnTo>
                    <a:lnTo>
                      <a:pt x="165" y="11"/>
                    </a:lnTo>
                    <a:lnTo>
                      <a:pt x="150" y="26"/>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557"/>
              <p:cNvSpPr/>
              <p:nvPr/>
            </p:nvSpPr>
            <p:spPr bwMode="auto">
              <a:xfrm>
                <a:off x="1388" y="2642"/>
                <a:ext cx="22" cy="7"/>
              </a:xfrm>
              <a:custGeom>
                <a:avLst/>
                <a:gdLst>
                  <a:gd name="T0" fmla="*/ 138 w 154"/>
                  <a:gd name="T1" fmla="*/ 24 h 51"/>
                  <a:gd name="T2" fmla="*/ 0 w 154"/>
                  <a:gd name="T3" fmla="*/ 51 h 51"/>
                  <a:gd name="T4" fmla="*/ 9 w 154"/>
                  <a:gd name="T5" fmla="*/ 44 h 51"/>
                  <a:gd name="T6" fmla="*/ 16 w 154"/>
                  <a:gd name="T7" fmla="*/ 37 h 51"/>
                  <a:gd name="T8" fmla="*/ 25 w 154"/>
                  <a:gd name="T9" fmla="*/ 30 h 51"/>
                  <a:gd name="T10" fmla="*/ 33 w 154"/>
                  <a:gd name="T11" fmla="*/ 22 h 51"/>
                  <a:gd name="T12" fmla="*/ 143 w 154"/>
                  <a:gd name="T13" fmla="*/ 0 h 51"/>
                  <a:gd name="T14" fmla="*/ 148 w 154"/>
                  <a:gd name="T15" fmla="*/ 3 h 51"/>
                  <a:gd name="T16" fmla="*/ 154 w 154"/>
                  <a:gd name="T17" fmla="*/ 3 h 51"/>
                  <a:gd name="T18" fmla="*/ 151 w 154"/>
                  <a:gd name="T19" fmla="*/ 8 h 51"/>
                  <a:gd name="T20" fmla="*/ 138 w 154"/>
                  <a:gd name="T2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51">
                    <a:moveTo>
                      <a:pt x="138" y="24"/>
                    </a:moveTo>
                    <a:lnTo>
                      <a:pt x="0" y="51"/>
                    </a:lnTo>
                    <a:lnTo>
                      <a:pt x="9" y="44"/>
                    </a:lnTo>
                    <a:lnTo>
                      <a:pt x="16" y="37"/>
                    </a:lnTo>
                    <a:lnTo>
                      <a:pt x="25" y="30"/>
                    </a:lnTo>
                    <a:lnTo>
                      <a:pt x="33" y="22"/>
                    </a:lnTo>
                    <a:lnTo>
                      <a:pt x="143" y="0"/>
                    </a:lnTo>
                    <a:lnTo>
                      <a:pt x="148" y="3"/>
                    </a:lnTo>
                    <a:lnTo>
                      <a:pt x="154" y="3"/>
                    </a:lnTo>
                    <a:lnTo>
                      <a:pt x="151" y="8"/>
                    </a:lnTo>
                    <a:lnTo>
                      <a:pt x="138" y="2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558"/>
              <p:cNvSpPr/>
              <p:nvPr/>
            </p:nvSpPr>
            <p:spPr bwMode="auto">
              <a:xfrm>
                <a:off x="1391" y="2641"/>
                <a:ext cx="19" cy="6"/>
              </a:xfrm>
              <a:custGeom>
                <a:avLst/>
                <a:gdLst>
                  <a:gd name="T0" fmla="*/ 133 w 137"/>
                  <a:gd name="T1" fmla="*/ 19 h 44"/>
                  <a:gd name="T2" fmla="*/ 0 w 137"/>
                  <a:gd name="T3" fmla="*/ 44 h 44"/>
                  <a:gd name="T4" fmla="*/ 15 w 137"/>
                  <a:gd name="T5" fmla="*/ 31 h 44"/>
                  <a:gd name="T6" fmla="*/ 28 w 137"/>
                  <a:gd name="T7" fmla="*/ 16 h 44"/>
                  <a:gd name="T8" fmla="*/ 114 w 137"/>
                  <a:gd name="T9" fmla="*/ 0 h 44"/>
                  <a:gd name="T10" fmla="*/ 119 w 137"/>
                  <a:gd name="T11" fmla="*/ 4 h 44"/>
                  <a:gd name="T12" fmla="*/ 125 w 137"/>
                  <a:gd name="T13" fmla="*/ 7 h 44"/>
                  <a:gd name="T14" fmla="*/ 131 w 137"/>
                  <a:gd name="T15" fmla="*/ 11 h 44"/>
                  <a:gd name="T16" fmla="*/ 137 w 137"/>
                  <a:gd name="T17" fmla="*/ 11 h 44"/>
                  <a:gd name="T18" fmla="*/ 136 w 137"/>
                  <a:gd name="T19" fmla="*/ 13 h 44"/>
                  <a:gd name="T20" fmla="*/ 133 w 137"/>
                  <a:gd name="T2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44">
                    <a:moveTo>
                      <a:pt x="133" y="19"/>
                    </a:moveTo>
                    <a:lnTo>
                      <a:pt x="0" y="44"/>
                    </a:lnTo>
                    <a:lnTo>
                      <a:pt x="15" y="31"/>
                    </a:lnTo>
                    <a:lnTo>
                      <a:pt x="28" y="16"/>
                    </a:lnTo>
                    <a:lnTo>
                      <a:pt x="114" y="0"/>
                    </a:lnTo>
                    <a:lnTo>
                      <a:pt x="119" y="4"/>
                    </a:lnTo>
                    <a:lnTo>
                      <a:pt x="125" y="7"/>
                    </a:lnTo>
                    <a:lnTo>
                      <a:pt x="131" y="11"/>
                    </a:lnTo>
                    <a:lnTo>
                      <a:pt x="137" y="11"/>
                    </a:lnTo>
                    <a:lnTo>
                      <a:pt x="136" y="13"/>
                    </a:lnTo>
                    <a:lnTo>
                      <a:pt x="133" y="1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559"/>
              <p:cNvSpPr/>
              <p:nvPr/>
            </p:nvSpPr>
            <p:spPr bwMode="auto">
              <a:xfrm>
                <a:off x="1393" y="2639"/>
                <a:ext cx="16" cy="6"/>
              </a:xfrm>
              <a:custGeom>
                <a:avLst/>
                <a:gdLst>
                  <a:gd name="T0" fmla="*/ 110 w 110"/>
                  <a:gd name="T1" fmla="*/ 19 h 41"/>
                  <a:gd name="T2" fmla="*/ 0 w 110"/>
                  <a:gd name="T3" fmla="*/ 41 h 41"/>
                  <a:gd name="T4" fmla="*/ 9 w 110"/>
                  <a:gd name="T5" fmla="*/ 31 h 41"/>
                  <a:gd name="T6" fmla="*/ 17 w 110"/>
                  <a:gd name="T7" fmla="*/ 21 h 41"/>
                  <a:gd name="T8" fmla="*/ 20 w 110"/>
                  <a:gd name="T9" fmla="*/ 17 h 41"/>
                  <a:gd name="T10" fmla="*/ 23 w 110"/>
                  <a:gd name="T11" fmla="*/ 14 h 41"/>
                  <a:gd name="T12" fmla="*/ 86 w 110"/>
                  <a:gd name="T13" fmla="*/ 0 h 41"/>
                  <a:gd name="T14" fmla="*/ 99 w 110"/>
                  <a:gd name="T15" fmla="*/ 11 h 41"/>
                  <a:gd name="T16" fmla="*/ 110 w 110"/>
                  <a:gd name="T1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41">
                    <a:moveTo>
                      <a:pt x="110" y="19"/>
                    </a:moveTo>
                    <a:lnTo>
                      <a:pt x="0" y="41"/>
                    </a:lnTo>
                    <a:lnTo>
                      <a:pt x="9" y="31"/>
                    </a:lnTo>
                    <a:lnTo>
                      <a:pt x="17" y="21"/>
                    </a:lnTo>
                    <a:lnTo>
                      <a:pt x="20" y="17"/>
                    </a:lnTo>
                    <a:lnTo>
                      <a:pt x="23" y="14"/>
                    </a:lnTo>
                    <a:lnTo>
                      <a:pt x="86" y="0"/>
                    </a:lnTo>
                    <a:lnTo>
                      <a:pt x="99" y="11"/>
                    </a:lnTo>
                    <a:lnTo>
                      <a:pt x="110" y="1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560"/>
              <p:cNvSpPr/>
              <p:nvPr/>
            </p:nvSpPr>
            <p:spPr bwMode="auto">
              <a:xfrm>
                <a:off x="1395" y="2638"/>
                <a:ext cx="12" cy="5"/>
              </a:xfrm>
              <a:custGeom>
                <a:avLst/>
                <a:gdLst>
                  <a:gd name="T0" fmla="*/ 86 w 86"/>
                  <a:gd name="T1" fmla="*/ 20 h 36"/>
                  <a:gd name="T2" fmla="*/ 0 w 86"/>
                  <a:gd name="T3" fmla="*/ 36 h 36"/>
                  <a:gd name="T4" fmla="*/ 3 w 86"/>
                  <a:gd name="T5" fmla="*/ 33 h 36"/>
                  <a:gd name="T6" fmla="*/ 5 w 86"/>
                  <a:gd name="T7" fmla="*/ 30 h 36"/>
                  <a:gd name="T8" fmla="*/ 15 w 86"/>
                  <a:gd name="T9" fmla="*/ 17 h 36"/>
                  <a:gd name="T10" fmla="*/ 25 w 86"/>
                  <a:gd name="T11" fmla="*/ 8 h 36"/>
                  <a:gd name="T12" fmla="*/ 62 w 86"/>
                  <a:gd name="T13" fmla="*/ 0 h 36"/>
                  <a:gd name="T14" fmla="*/ 74 w 86"/>
                  <a:gd name="T15" fmla="*/ 9 h 36"/>
                  <a:gd name="T16" fmla="*/ 86 w 86"/>
                  <a:gd name="T1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6">
                    <a:moveTo>
                      <a:pt x="86" y="20"/>
                    </a:moveTo>
                    <a:lnTo>
                      <a:pt x="0" y="36"/>
                    </a:lnTo>
                    <a:lnTo>
                      <a:pt x="3" y="33"/>
                    </a:lnTo>
                    <a:lnTo>
                      <a:pt x="5" y="30"/>
                    </a:lnTo>
                    <a:lnTo>
                      <a:pt x="15" y="17"/>
                    </a:lnTo>
                    <a:lnTo>
                      <a:pt x="25" y="8"/>
                    </a:lnTo>
                    <a:lnTo>
                      <a:pt x="62" y="0"/>
                    </a:lnTo>
                    <a:lnTo>
                      <a:pt x="74" y="9"/>
                    </a:lnTo>
                    <a:lnTo>
                      <a:pt x="86" y="2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561"/>
              <p:cNvSpPr/>
              <p:nvPr/>
            </p:nvSpPr>
            <p:spPr bwMode="auto">
              <a:xfrm>
                <a:off x="1396" y="2638"/>
                <a:ext cx="9" cy="3"/>
              </a:xfrm>
              <a:custGeom>
                <a:avLst/>
                <a:gdLst>
                  <a:gd name="T0" fmla="*/ 63 w 63"/>
                  <a:gd name="T1" fmla="*/ 11 h 25"/>
                  <a:gd name="T2" fmla="*/ 0 w 63"/>
                  <a:gd name="T3" fmla="*/ 25 h 25"/>
                  <a:gd name="T4" fmla="*/ 11 w 63"/>
                  <a:gd name="T5" fmla="*/ 14 h 25"/>
                  <a:gd name="T6" fmla="*/ 20 w 63"/>
                  <a:gd name="T7" fmla="*/ 6 h 25"/>
                  <a:gd name="T8" fmla="*/ 24 w 63"/>
                  <a:gd name="T9" fmla="*/ 4 h 25"/>
                  <a:gd name="T10" fmla="*/ 29 w 63"/>
                  <a:gd name="T11" fmla="*/ 1 h 25"/>
                  <a:gd name="T12" fmla="*/ 33 w 63"/>
                  <a:gd name="T13" fmla="*/ 0 h 25"/>
                  <a:gd name="T14" fmla="*/ 36 w 63"/>
                  <a:gd name="T15" fmla="*/ 0 h 25"/>
                  <a:gd name="T16" fmla="*/ 44 w 63"/>
                  <a:gd name="T17" fmla="*/ 0 h 25"/>
                  <a:gd name="T18" fmla="*/ 51 w 63"/>
                  <a:gd name="T19" fmla="*/ 4 h 25"/>
                  <a:gd name="T20" fmla="*/ 58 w 63"/>
                  <a:gd name="T21" fmla="*/ 7 h 25"/>
                  <a:gd name="T22" fmla="*/ 63 w 63"/>
                  <a:gd name="T2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5">
                    <a:moveTo>
                      <a:pt x="63" y="11"/>
                    </a:moveTo>
                    <a:lnTo>
                      <a:pt x="0" y="25"/>
                    </a:lnTo>
                    <a:lnTo>
                      <a:pt x="11" y="14"/>
                    </a:lnTo>
                    <a:lnTo>
                      <a:pt x="20" y="6"/>
                    </a:lnTo>
                    <a:lnTo>
                      <a:pt x="24" y="4"/>
                    </a:lnTo>
                    <a:lnTo>
                      <a:pt x="29" y="1"/>
                    </a:lnTo>
                    <a:lnTo>
                      <a:pt x="33" y="0"/>
                    </a:lnTo>
                    <a:lnTo>
                      <a:pt x="36" y="0"/>
                    </a:lnTo>
                    <a:lnTo>
                      <a:pt x="44" y="0"/>
                    </a:lnTo>
                    <a:lnTo>
                      <a:pt x="51" y="4"/>
                    </a:lnTo>
                    <a:lnTo>
                      <a:pt x="58" y="7"/>
                    </a:lnTo>
                    <a:lnTo>
                      <a:pt x="63" y="1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562"/>
              <p:cNvSpPr/>
              <p:nvPr/>
            </p:nvSpPr>
            <p:spPr bwMode="auto">
              <a:xfrm>
                <a:off x="1398" y="2638"/>
                <a:ext cx="6" cy="1"/>
              </a:xfrm>
              <a:custGeom>
                <a:avLst/>
                <a:gdLst>
                  <a:gd name="T0" fmla="*/ 37 w 37"/>
                  <a:gd name="T1" fmla="*/ 2 h 10"/>
                  <a:gd name="T2" fmla="*/ 0 w 37"/>
                  <a:gd name="T3" fmla="*/ 10 h 10"/>
                  <a:gd name="T4" fmla="*/ 5 w 37"/>
                  <a:gd name="T5" fmla="*/ 6 h 10"/>
                  <a:gd name="T6" fmla="*/ 10 w 37"/>
                  <a:gd name="T7" fmla="*/ 4 h 10"/>
                  <a:gd name="T8" fmla="*/ 16 w 37"/>
                  <a:gd name="T9" fmla="*/ 1 h 10"/>
                  <a:gd name="T10" fmla="*/ 20 w 37"/>
                  <a:gd name="T11" fmla="*/ 0 h 10"/>
                  <a:gd name="T12" fmla="*/ 25 w 37"/>
                  <a:gd name="T13" fmla="*/ 0 h 10"/>
                  <a:gd name="T14" fmla="*/ 29 w 37"/>
                  <a:gd name="T15" fmla="*/ 0 h 10"/>
                  <a:gd name="T16" fmla="*/ 33 w 37"/>
                  <a:gd name="T17" fmla="*/ 1 h 10"/>
                  <a:gd name="T18" fmla="*/ 37 w 37"/>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0">
                    <a:moveTo>
                      <a:pt x="37" y="2"/>
                    </a:moveTo>
                    <a:lnTo>
                      <a:pt x="0" y="10"/>
                    </a:lnTo>
                    <a:lnTo>
                      <a:pt x="5" y="6"/>
                    </a:lnTo>
                    <a:lnTo>
                      <a:pt x="10" y="4"/>
                    </a:lnTo>
                    <a:lnTo>
                      <a:pt x="16" y="1"/>
                    </a:lnTo>
                    <a:lnTo>
                      <a:pt x="20" y="0"/>
                    </a:lnTo>
                    <a:lnTo>
                      <a:pt x="25" y="0"/>
                    </a:lnTo>
                    <a:lnTo>
                      <a:pt x="29" y="0"/>
                    </a:lnTo>
                    <a:lnTo>
                      <a:pt x="33" y="1"/>
                    </a:lnTo>
                    <a:lnTo>
                      <a:pt x="37" y="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563"/>
              <p:cNvSpPr>
                <a:spLocks noEditPoints="1"/>
              </p:cNvSpPr>
              <p:nvPr/>
            </p:nvSpPr>
            <p:spPr bwMode="auto">
              <a:xfrm>
                <a:off x="975" y="2872"/>
                <a:ext cx="610" cy="161"/>
              </a:xfrm>
              <a:custGeom>
                <a:avLst/>
                <a:gdLst>
                  <a:gd name="T0" fmla="*/ 1637 w 4272"/>
                  <a:gd name="T1" fmla="*/ 254 h 1123"/>
                  <a:gd name="T2" fmla="*/ 1793 w 4272"/>
                  <a:gd name="T3" fmla="*/ 365 h 1123"/>
                  <a:gd name="T4" fmla="*/ 1891 w 4272"/>
                  <a:gd name="T5" fmla="*/ 255 h 1123"/>
                  <a:gd name="T6" fmla="*/ 135 w 4272"/>
                  <a:gd name="T7" fmla="*/ 290 h 1123"/>
                  <a:gd name="T8" fmla="*/ 57 w 4272"/>
                  <a:gd name="T9" fmla="*/ 404 h 1123"/>
                  <a:gd name="T10" fmla="*/ 109 w 4272"/>
                  <a:gd name="T11" fmla="*/ 549 h 1123"/>
                  <a:gd name="T12" fmla="*/ 315 w 4272"/>
                  <a:gd name="T13" fmla="*/ 607 h 1123"/>
                  <a:gd name="T14" fmla="*/ 427 w 4272"/>
                  <a:gd name="T15" fmla="*/ 672 h 1123"/>
                  <a:gd name="T16" fmla="*/ 359 w 4272"/>
                  <a:gd name="T17" fmla="*/ 774 h 1123"/>
                  <a:gd name="T18" fmla="*/ 149 w 4272"/>
                  <a:gd name="T19" fmla="*/ 776 h 1123"/>
                  <a:gd name="T20" fmla="*/ 3 w 4272"/>
                  <a:gd name="T21" fmla="*/ 709 h 1123"/>
                  <a:gd name="T22" fmla="*/ 267 w 4272"/>
                  <a:gd name="T23" fmla="*/ 879 h 1123"/>
                  <a:gd name="T24" fmla="*/ 490 w 4272"/>
                  <a:gd name="T25" fmla="*/ 802 h 1123"/>
                  <a:gd name="T26" fmla="*/ 558 w 4272"/>
                  <a:gd name="T27" fmla="*/ 694 h 1123"/>
                  <a:gd name="T28" fmla="*/ 501 w 4272"/>
                  <a:gd name="T29" fmla="*/ 548 h 1123"/>
                  <a:gd name="T30" fmla="*/ 297 w 4272"/>
                  <a:gd name="T31" fmla="*/ 494 h 1123"/>
                  <a:gd name="T32" fmla="*/ 188 w 4272"/>
                  <a:gd name="T33" fmla="*/ 428 h 1123"/>
                  <a:gd name="T34" fmla="*/ 255 w 4272"/>
                  <a:gd name="T35" fmla="*/ 330 h 1123"/>
                  <a:gd name="T36" fmla="*/ 428 w 4272"/>
                  <a:gd name="T37" fmla="*/ 320 h 1123"/>
                  <a:gd name="T38" fmla="*/ 577 w 4272"/>
                  <a:gd name="T39" fmla="*/ 260 h 1123"/>
                  <a:gd name="T40" fmla="*/ 2343 w 4272"/>
                  <a:gd name="T41" fmla="*/ 100 h 1123"/>
                  <a:gd name="T42" fmla="*/ 2518 w 4272"/>
                  <a:gd name="T43" fmla="*/ 108 h 1123"/>
                  <a:gd name="T44" fmla="*/ 2351 w 4272"/>
                  <a:gd name="T45" fmla="*/ 5 h 1123"/>
                  <a:gd name="T46" fmla="*/ 2193 w 4272"/>
                  <a:gd name="T47" fmla="*/ 75 h 1123"/>
                  <a:gd name="T48" fmla="*/ 2117 w 4272"/>
                  <a:gd name="T49" fmla="*/ 233 h 1123"/>
                  <a:gd name="T50" fmla="*/ 2244 w 4272"/>
                  <a:gd name="T51" fmla="*/ 214 h 1123"/>
                  <a:gd name="T52" fmla="*/ 3216 w 4272"/>
                  <a:gd name="T53" fmla="*/ 242 h 1123"/>
                  <a:gd name="T54" fmla="*/ 2942 w 4272"/>
                  <a:gd name="T55" fmla="*/ 880 h 1123"/>
                  <a:gd name="T56" fmla="*/ 3215 w 4272"/>
                  <a:gd name="T57" fmla="*/ 337 h 1123"/>
                  <a:gd name="T58" fmla="*/ 3343 w 4272"/>
                  <a:gd name="T59" fmla="*/ 397 h 1123"/>
                  <a:gd name="T60" fmla="*/ 3483 w 4272"/>
                  <a:gd name="T61" fmla="*/ 419 h 1123"/>
                  <a:gd name="T62" fmla="*/ 3443 w 4272"/>
                  <a:gd name="T63" fmla="*/ 297 h 1123"/>
                  <a:gd name="T64" fmla="*/ 3330 w 4272"/>
                  <a:gd name="T65" fmla="*/ 241 h 1123"/>
                  <a:gd name="T66" fmla="*/ 3956 w 4272"/>
                  <a:gd name="T67" fmla="*/ 241 h 1123"/>
                  <a:gd name="T68" fmla="*/ 3772 w 4272"/>
                  <a:gd name="T69" fmla="*/ 290 h 1123"/>
                  <a:gd name="T70" fmla="*/ 3630 w 4272"/>
                  <a:gd name="T71" fmla="*/ 428 h 1123"/>
                  <a:gd name="T72" fmla="*/ 3575 w 4272"/>
                  <a:gd name="T73" fmla="*/ 637 h 1123"/>
                  <a:gd name="T74" fmla="*/ 3621 w 4272"/>
                  <a:gd name="T75" fmla="*/ 795 h 1123"/>
                  <a:gd name="T76" fmla="*/ 3755 w 4272"/>
                  <a:gd name="T77" fmla="*/ 870 h 1123"/>
                  <a:gd name="T78" fmla="*/ 3943 w 4272"/>
                  <a:gd name="T79" fmla="*/ 858 h 1123"/>
                  <a:gd name="T80" fmla="*/ 3998 w 4272"/>
                  <a:gd name="T81" fmla="*/ 968 h 1123"/>
                  <a:gd name="T82" fmla="*/ 3763 w 4272"/>
                  <a:gd name="T83" fmla="*/ 1026 h 1123"/>
                  <a:gd name="T84" fmla="*/ 3600 w 4272"/>
                  <a:gd name="T85" fmla="*/ 988 h 1123"/>
                  <a:gd name="T86" fmla="*/ 3809 w 4272"/>
                  <a:gd name="T87" fmla="*/ 1122 h 1123"/>
                  <a:gd name="T88" fmla="*/ 4019 w 4272"/>
                  <a:gd name="T89" fmla="*/ 1074 h 1123"/>
                  <a:gd name="T90" fmla="*/ 4145 w 4272"/>
                  <a:gd name="T91" fmla="*/ 937 h 1123"/>
                  <a:gd name="T92" fmla="*/ 4019 w 4272"/>
                  <a:gd name="T93" fmla="*/ 741 h 1123"/>
                  <a:gd name="T94" fmla="*/ 3764 w 4272"/>
                  <a:gd name="T95" fmla="*/ 756 h 1123"/>
                  <a:gd name="T96" fmla="*/ 3708 w 4272"/>
                  <a:gd name="T97" fmla="*/ 613 h 1123"/>
                  <a:gd name="T98" fmla="*/ 3831 w 4272"/>
                  <a:gd name="T99" fmla="*/ 369 h 1123"/>
                  <a:gd name="T100" fmla="*/ 4081 w 4272"/>
                  <a:gd name="T101" fmla="*/ 355 h 1123"/>
                  <a:gd name="T102" fmla="*/ 2616 w 4272"/>
                  <a:gd name="T103" fmla="*/ 254 h 1123"/>
                  <a:gd name="T104" fmla="*/ 964 w 4272"/>
                  <a:gd name="T105" fmla="*/ 778 h 1123"/>
                  <a:gd name="T106" fmla="*/ 836 w 4272"/>
                  <a:gd name="T107" fmla="*/ 744 h 1123"/>
                  <a:gd name="T108" fmla="*/ 756 w 4272"/>
                  <a:gd name="T109" fmla="*/ 236 h 1123"/>
                  <a:gd name="T110" fmla="*/ 701 w 4272"/>
                  <a:gd name="T111" fmla="*/ 782 h 1123"/>
                  <a:gd name="T112" fmla="*/ 789 w 4272"/>
                  <a:gd name="T113" fmla="*/ 862 h 1123"/>
                  <a:gd name="T114" fmla="*/ 998 w 4272"/>
                  <a:gd name="T115" fmla="*/ 864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2" h="1123">
                    <a:moveTo>
                      <a:pt x="1861" y="254"/>
                    </a:moveTo>
                    <a:lnTo>
                      <a:pt x="1848" y="254"/>
                    </a:lnTo>
                    <a:lnTo>
                      <a:pt x="1836" y="255"/>
                    </a:lnTo>
                    <a:lnTo>
                      <a:pt x="1823" y="258"/>
                    </a:lnTo>
                    <a:lnTo>
                      <a:pt x="1810" y="260"/>
                    </a:lnTo>
                    <a:lnTo>
                      <a:pt x="1783" y="267"/>
                    </a:lnTo>
                    <a:lnTo>
                      <a:pt x="1757" y="274"/>
                    </a:lnTo>
                    <a:lnTo>
                      <a:pt x="1727" y="288"/>
                    </a:lnTo>
                    <a:lnTo>
                      <a:pt x="1695" y="304"/>
                    </a:lnTo>
                    <a:lnTo>
                      <a:pt x="1660" y="324"/>
                    </a:lnTo>
                    <a:lnTo>
                      <a:pt x="1622" y="347"/>
                    </a:lnTo>
                    <a:lnTo>
                      <a:pt x="1637" y="254"/>
                    </a:lnTo>
                    <a:lnTo>
                      <a:pt x="1508" y="254"/>
                    </a:lnTo>
                    <a:lnTo>
                      <a:pt x="1406" y="880"/>
                    </a:lnTo>
                    <a:lnTo>
                      <a:pt x="1535" y="880"/>
                    </a:lnTo>
                    <a:lnTo>
                      <a:pt x="1608" y="437"/>
                    </a:lnTo>
                    <a:lnTo>
                      <a:pt x="1633" y="420"/>
                    </a:lnTo>
                    <a:lnTo>
                      <a:pt x="1659" y="404"/>
                    </a:lnTo>
                    <a:lnTo>
                      <a:pt x="1686" y="392"/>
                    </a:lnTo>
                    <a:lnTo>
                      <a:pt x="1713" y="382"/>
                    </a:lnTo>
                    <a:lnTo>
                      <a:pt x="1740" y="374"/>
                    </a:lnTo>
                    <a:lnTo>
                      <a:pt x="1767" y="369"/>
                    </a:lnTo>
                    <a:lnTo>
                      <a:pt x="1780" y="366"/>
                    </a:lnTo>
                    <a:lnTo>
                      <a:pt x="1793" y="365"/>
                    </a:lnTo>
                    <a:lnTo>
                      <a:pt x="1806" y="364"/>
                    </a:lnTo>
                    <a:lnTo>
                      <a:pt x="1819" y="364"/>
                    </a:lnTo>
                    <a:lnTo>
                      <a:pt x="1830" y="364"/>
                    </a:lnTo>
                    <a:lnTo>
                      <a:pt x="1840" y="364"/>
                    </a:lnTo>
                    <a:lnTo>
                      <a:pt x="1849" y="364"/>
                    </a:lnTo>
                    <a:lnTo>
                      <a:pt x="1857" y="364"/>
                    </a:lnTo>
                    <a:lnTo>
                      <a:pt x="1873" y="365"/>
                    </a:lnTo>
                    <a:lnTo>
                      <a:pt x="1887" y="369"/>
                    </a:lnTo>
                    <a:lnTo>
                      <a:pt x="1894" y="369"/>
                    </a:lnTo>
                    <a:lnTo>
                      <a:pt x="1912" y="258"/>
                    </a:lnTo>
                    <a:lnTo>
                      <a:pt x="1901" y="257"/>
                    </a:lnTo>
                    <a:lnTo>
                      <a:pt x="1891" y="255"/>
                    </a:lnTo>
                    <a:lnTo>
                      <a:pt x="1879" y="254"/>
                    </a:lnTo>
                    <a:lnTo>
                      <a:pt x="1861" y="254"/>
                    </a:lnTo>
                    <a:close/>
                    <a:moveTo>
                      <a:pt x="371" y="224"/>
                    </a:moveTo>
                    <a:lnTo>
                      <a:pt x="339" y="224"/>
                    </a:lnTo>
                    <a:lnTo>
                      <a:pt x="308" y="227"/>
                    </a:lnTo>
                    <a:lnTo>
                      <a:pt x="280" y="231"/>
                    </a:lnTo>
                    <a:lnTo>
                      <a:pt x="252" y="236"/>
                    </a:lnTo>
                    <a:lnTo>
                      <a:pt x="226" y="244"/>
                    </a:lnTo>
                    <a:lnTo>
                      <a:pt x="201" y="253"/>
                    </a:lnTo>
                    <a:lnTo>
                      <a:pt x="177" y="264"/>
                    </a:lnTo>
                    <a:lnTo>
                      <a:pt x="155" y="277"/>
                    </a:lnTo>
                    <a:lnTo>
                      <a:pt x="135" y="290"/>
                    </a:lnTo>
                    <a:lnTo>
                      <a:pt x="116" y="306"/>
                    </a:lnTo>
                    <a:lnTo>
                      <a:pt x="108" y="314"/>
                    </a:lnTo>
                    <a:lnTo>
                      <a:pt x="100" y="321"/>
                    </a:lnTo>
                    <a:lnTo>
                      <a:pt x="94" y="329"/>
                    </a:lnTo>
                    <a:lnTo>
                      <a:pt x="87" y="338"/>
                    </a:lnTo>
                    <a:lnTo>
                      <a:pt x="81" y="346"/>
                    </a:lnTo>
                    <a:lnTo>
                      <a:pt x="76" y="355"/>
                    </a:lnTo>
                    <a:lnTo>
                      <a:pt x="70" y="365"/>
                    </a:lnTo>
                    <a:lnTo>
                      <a:pt x="67" y="374"/>
                    </a:lnTo>
                    <a:lnTo>
                      <a:pt x="62" y="384"/>
                    </a:lnTo>
                    <a:lnTo>
                      <a:pt x="60" y="394"/>
                    </a:lnTo>
                    <a:lnTo>
                      <a:pt x="57" y="404"/>
                    </a:lnTo>
                    <a:lnTo>
                      <a:pt x="55" y="414"/>
                    </a:lnTo>
                    <a:lnTo>
                      <a:pt x="53" y="430"/>
                    </a:lnTo>
                    <a:lnTo>
                      <a:pt x="52" y="445"/>
                    </a:lnTo>
                    <a:lnTo>
                      <a:pt x="53" y="458"/>
                    </a:lnTo>
                    <a:lnTo>
                      <a:pt x="55" y="472"/>
                    </a:lnTo>
                    <a:lnTo>
                      <a:pt x="59" y="485"/>
                    </a:lnTo>
                    <a:lnTo>
                      <a:pt x="63" y="497"/>
                    </a:lnTo>
                    <a:lnTo>
                      <a:pt x="70" y="509"/>
                    </a:lnTo>
                    <a:lnTo>
                      <a:pt x="78" y="520"/>
                    </a:lnTo>
                    <a:lnTo>
                      <a:pt x="87" y="530"/>
                    </a:lnTo>
                    <a:lnTo>
                      <a:pt x="97" y="540"/>
                    </a:lnTo>
                    <a:lnTo>
                      <a:pt x="109" y="549"/>
                    </a:lnTo>
                    <a:lnTo>
                      <a:pt x="123" y="558"/>
                    </a:lnTo>
                    <a:lnTo>
                      <a:pt x="138" y="566"/>
                    </a:lnTo>
                    <a:lnTo>
                      <a:pt x="155" y="572"/>
                    </a:lnTo>
                    <a:lnTo>
                      <a:pt x="174" y="578"/>
                    </a:lnTo>
                    <a:lnTo>
                      <a:pt x="194" y="584"/>
                    </a:lnTo>
                    <a:lnTo>
                      <a:pt x="211" y="588"/>
                    </a:lnTo>
                    <a:lnTo>
                      <a:pt x="228" y="591"/>
                    </a:lnTo>
                    <a:lnTo>
                      <a:pt x="247" y="595"/>
                    </a:lnTo>
                    <a:lnTo>
                      <a:pt x="265" y="598"/>
                    </a:lnTo>
                    <a:lnTo>
                      <a:pt x="284" y="601"/>
                    </a:lnTo>
                    <a:lnTo>
                      <a:pt x="299" y="604"/>
                    </a:lnTo>
                    <a:lnTo>
                      <a:pt x="315" y="607"/>
                    </a:lnTo>
                    <a:lnTo>
                      <a:pt x="327" y="609"/>
                    </a:lnTo>
                    <a:lnTo>
                      <a:pt x="355" y="617"/>
                    </a:lnTo>
                    <a:lnTo>
                      <a:pt x="379" y="624"/>
                    </a:lnTo>
                    <a:lnTo>
                      <a:pt x="389" y="628"/>
                    </a:lnTo>
                    <a:lnTo>
                      <a:pt x="397" y="633"/>
                    </a:lnTo>
                    <a:lnTo>
                      <a:pt x="405" y="637"/>
                    </a:lnTo>
                    <a:lnTo>
                      <a:pt x="410" y="642"/>
                    </a:lnTo>
                    <a:lnTo>
                      <a:pt x="416" y="646"/>
                    </a:lnTo>
                    <a:lnTo>
                      <a:pt x="420" y="652"/>
                    </a:lnTo>
                    <a:lnTo>
                      <a:pt x="423" y="659"/>
                    </a:lnTo>
                    <a:lnTo>
                      <a:pt x="426" y="665"/>
                    </a:lnTo>
                    <a:lnTo>
                      <a:pt x="427" y="672"/>
                    </a:lnTo>
                    <a:lnTo>
                      <a:pt x="427" y="681"/>
                    </a:lnTo>
                    <a:lnTo>
                      <a:pt x="427" y="689"/>
                    </a:lnTo>
                    <a:lnTo>
                      <a:pt x="426" y="698"/>
                    </a:lnTo>
                    <a:lnTo>
                      <a:pt x="424" y="711"/>
                    </a:lnTo>
                    <a:lnTo>
                      <a:pt x="419" y="724"/>
                    </a:lnTo>
                    <a:lnTo>
                      <a:pt x="415" y="734"/>
                    </a:lnTo>
                    <a:lnTo>
                      <a:pt x="408" y="743"/>
                    </a:lnTo>
                    <a:lnTo>
                      <a:pt x="401" y="749"/>
                    </a:lnTo>
                    <a:lnTo>
                      <a:pt x="392" y="756"/>
                    </a:lnTo>
                    <a:lnTo>
                      <a:pt x="382" y="763"/>
                    </a:lnTo>
                    <a:lnTo>
                      <a:pt x="370" y="769"/>
                    </a:lnTo>
                    <a:lnTo>
                      <a:pt x="359" y="774"/>
                    </a:lnTo>
                    <a:lnTo>
                      <a:pt x="346" y="777"/>
                    </a:lnTo>
                    <a:lnTo>
                      <a:pt x="332" y="781"/>
                    </a:lnTo>
                    <a:lnTo>
                      <a:pt x="315" y="784"/>
                    </a:lnTo>
                    <a:lnTo>
                      <a:pt x="297" y="787"/>
                    </a:lnTo>
                    <a:lnTo>
                      <a:pt x="280" y="788"/>
                    </a:lnTo>
                    <a:lnTo>
                      <a:pt x="265" y="790"/>
                    </a:lnTo>
                    <a:lnTo>
                      <a:pt x="248" y="790"/>
                    </a:lnTo>
                    <a:lnTo>
                      <a:pt x="228" y="790"/>
                    </a:lnTo>
                    <a:lnTo>
                      <a:pt x="207" y="787"/>
                    </a:lnTo>
                    <a:lnTo>
                      <a:pt x="188" y="785"/>
                    </a:lnTo>
                    <a:lnTo>
                      <a:pt x="169" y="781"/>
                    </a:lnTo>
                    <a:lnTo>
                      <a:pt x="149" y="776"/>
                    </a:lnTo>
                    <a:lnTo>
                      <a:pt x="132" y="771"/>
                    </a:lnTo>
                    <a:lnTo>
                      <a:pt x="115" y="765"/>
                    </a:lnTo>
                    <a:lnTo>
                      <a:pt x="99" y="759"/>
                    </a:lnTo>
                    <a:lnTo>
                      <a:pt x="82" y="753"/>
                    </a:lnTo>
                    <a:lnTo>
                      <a:pt x="68" y="746"/>
                    </a:lnTo>
                    <a:lnTo>
                      <a:pt x="55" y="739"/>
                    </a:lnTo>
                    <a:lnTo>
                      <a:pt x="44" y="732"/>
                    </a:lnTo>
                    <a:lnTo>
                      <a:pt x="34" y="726"/>
                    </a:lnTo>
                    <a:lnTo>
                      <a:pt x="25" y="720"/>
                    </a:lnTo>
                    <a:lnTo>
                      <a:pt x="17" y="715"/>
                    </a:lnTo>
                    <a:lnTo>
                      <a:pt x="10" y="709"/>
                    </a:lnTo>
                    <a:lnTo>
                      <a:pt x="3" y="709"/>
                    </a:lnTo>
                    <a:lnTo>
                      <a:pt x="0" y="828"/>
                    </a:lnTo>
                    <a:lnTo>
                      <a:pt x="19" y="837"/>
                    </a:lnTo>
                    <a:lnTo>
                      <a:pt x="38" y="846"/>
                    </a:lnTo>
                    <a:lnTo>
                      <a:pt x="60" y="855"/>
                    </a:lnTo>
                    <a:lnTo>
                      <a:pt x="88" y="862"/>
                    </a:lnTo>
                    <a:lnTo>
                      <a:pt x="105" y="867"/>
                    </a:lnTo>
                    <a:lnTo>
                      <a:pt x="122" y="870"/>
                    </a:lnTo>
                    <a:lnTo>
                      <a:pt x="138" y="874"/>
                    </a:lnTo>
                    <a:lnTo>
                      <a:pt x="155" y="876"/>
                    </a:lnTo>
                    <a:lnTo>
                      <a:pt x="191" y="879"/>
                    </a:lnTo>
                    <a:lnTo>
                      <a:pt x="229" y="880"/>
                    </a:lnTo>
                    <a:lnTo>
                      <a:pt x="267" y="879"/>
                    </a:lnTo>
                    <a:lnTo>
                      <a:pt x="301" y="876"/>
                    </a:lnTo>
                    <a:lnTo>
                      <a:pt x="317" y="874"/>
                    </a:lnTo>
                    <a:lnTo>
                      <a:pt x="333" y="871"/>
                    </a:lnTo>
                    <a:lnTo>
                      <a:pt x="348" y="869"/>
                    </a:lnTo>
                    <a:lnTo>
                      <a:pt x="361" y="865"/>
                    </a:lnTo>
                    <a:lnTo>
                      <a:pt x="388" y="857"/>
                    </a:lnTo>
                    <a:lnTo>
                      <a:pt x="412" y="847"/>
                    </a:lnTo>
                    <a:lnTo>
                      <a:pt x="437" y="836"/>
                    </a:lnTo>
                    <a:lnTo>
                      <a:pt x="461" y="822"/>
                    </a:lnTo>
                    <a:lnTo>
                      <a:pt x="471" y="815"/>
                    </a:lnTo>
                    <a:lnTo>
                      <a:pt x="481" y="809"/>
                    </a:lnTo>
                    <a:lnTo>
                      <a:pt x="490" y="802"/>
                    </a:lnTo>
                    <a:lnTo>
                      <a:pt x="499" y="794"/>
                    </a:lnTo>
                    <a:lnTo>
                      <a:pt x="506" y="786"/>
                    </a:lnTo>
                    <a:lnTo>
                      <a:pt x="514" y="778"/>
                    </a:lnTo>
                    <a:lnTo>
                      <a:pt x="521" y="769"/>
                    </a:lnTo>
                    <a:lnTo>
                      <a:pt x="528" y="760"/>
                    </a:lnTo>
                    <a:lnTo>
                      <a:pt x="534" y="752"/>
                    </a:lnTo>
                    <a:lnTo>
                      <a:pt x="540" y="743"/>
                    </a:lnTo>
                    <a:lnTo>
                      <a:pt x="545" y="734"/>
                    </a:lnTo>
                    <a:lnTo>
                      <a:pt x="549" y="724"/>
                    </a:lnTo>
                    <a:lnTo>
                      <a:pt x="552" y="715"/>
                    </a:lnTo>
                    <a:lnTo>
                      <a:pt x="556" y="704"/>
                    </a:lnTo>
                    <a:lnTo>
                      <a:pt x="558" y="694"/>
                    </a:lnTo>
                    <a:lnTo>
                      <a:pt x="560" y="684"/>
                    </a:lnTo>
                    <a:lnTo>
                      <a:pt x="561" y="668"/>
                    </a:lnTo>
                    <a:lnTo>
                      <a:pt x="562" y="652"/>
                    </a:lnTo>
                    <a:lnTo>
                      <a:pt x="561" y="636"/>
                    </a:lnTo>
                    <a:lnTo>
                      <a:pt x="559" y="622"/>
                    </a:lnTo>
                    <a:lnTo>
                      <a:pt x="556" y="609"/>
                    </a:lnTo>
                    <a:lnTo>
                      <a:pt x="550" y="597"/>
                    </a:lnTo>
                    <a:lnTo>
                      <a:pt x="543" y="585"/>
                    </a:lnTo>
                    <a:lnTo>
                      <a:pt x="534" y="575"/>
                    </a:lnTo>
                    <a:lnTo>
                      <a:pt x="526" y="565"/>
                    </a:lnTo>
                    <a:lnTo>
                      <a:pt x="514" y="556"/>
                    </a:lnTo>
                    <a:lnTo>
                      <a:pt x="501" y="548"/>
                    </a:lnTo>
                    <a:lnTo>
                      <a:pt x="487" y="540"/>
                    </a:lnTo>
                    <a:lnTo>
                      <a:pt x="472" y="533"/>
                    </a:lnTo>
                    <a:lnTo>
                      <a:pt x="455" y="526"/>
                    </a:lnTo>
                    <a:lnTo>
                      <a:pt x="437" y="521"/>
                    </a:lnTo>
                    <a:lnTo>
                      <a:pt x="417" y="516"/>
                    </a:lnTo>
                    <a:lnTo>
                      <a:pt x="398" y="513"/>
                    </a:lnTo>
                    <a:lnTo>
                      <a:pt x="380" y="510"/>
                    </a:lnTo>
                    <a:lnTo>
                      <a:pt x="362" y="506"/>
                    </a:lnTo>
                    <a:lnTo>
                      <a:pt x="345" y="503"/>
                    </a:lnTo>
                    <a:lnTo>
                      <a:pt x="329" y="500"/>
                    </a:lnTo>
                    <a:lnTo>
                      <a:pt x="313" y="497"/>
                    </a:lnTo>
                    <a:lnTo>
                      <a:pt x="297" y="494"/>
                    </a:lnTo>
                    <a:lnTo>
                      <a:pt x="283" y="491"/>
                    </a:lnTo>
                    <a:lnTo>
                      <a:pt x="257" y="484"/>
                    </a:lnTo>
                    <a:lnTo>
                      <a:pt x="236" y="477"/>
                    </a:lnTo>
                    <a:lnTo>
                      <a:pt x="227" y="473"/>
                    </a:lnTo>
                    <a:lnTo>
                      <a:pt x="218" y="468"/>
                    </a:lnTo>
                    <a:lnTo>
                      <a:pt x="211" y="464"/>
                    </a:lnTo>
                    <a:lnTo>
                      <a:pt x="205" y="459"/>
                    </a:lnTo>
                    <a:lnTo>
                      <a:pt x="200" y="455"/>
                    </a:lnTo>
                    <a:lnTo>
                      <a:pt x="195" y="448"/>
                    </a:lnTo>
                    <a:lnTo>
                      <a:pt x="192" y="442"/>
                    </a:lnTo>
                    <a:lnTo>
                      <a:pt x="189" y="435"/>
                    </a:lnTo>
                    <a:lnTo>
                      <a:pt x="188" y="428"/>
                    </a:lnTo>
                    <a:lnTo>
                      <a:pt x="186" y="419"/>
                    </a:lnTo>
                    <a:lnTo>
                      <a:pt x="188" y="410"/>
                    </a:lnTo>
                    <a:lnTo>
                      <a:pt x="189" y="401"/>
                    </a:lnTo>
                    <a:lnTo>
                      <a:pt x="191" y="390"/>
                    </a:lnTo>
                    <a:lnTo>
                      <a:pt x="194" y="380"/>
                    </a:lnTo>
                    <a:lnTo>
                      <a:pt x="200" y="371"/>
                    </a:lnTo>
                    <a:lnTo>
                      <a:pt x="205" y="363"/>
                    </a:lnTo>
                    <a:lnTo>
                      <a:pt x="213" y="355"/>
                    </a:lnTo>
                    <a:lnTo>
                      <a:pt x="221" y="347"/>
                    </a:lnTo>
                    <a:lnTo>
                      <a:pt x="231" y="341"/>
                    </a:lnTo>
                    <a:lnTo>
                      <a:pt x="242" y="335"/>
                    </a:lnTo>
                    <a:lnTo>
                      <a:pt x="255" y="330"/>
                    </a:lnTo>
                    <a:lnTo>
                      <a:pt x="267" y="326"/>
                    </a:lnTo>
                    <a:lnTo>
                      <a:pt x="280" y="321"/>
                    </a:lnTo>
                    <a:lnTo>
                      <a:pt x="294" y="319"/>
                    </a:lnTo>
                    <a:lnTo>
                      <a:pt x="308" y="316"/>
                    </a:lnTo>
                    <a:lnTo>
                      <a:pt x="323" y="315"/>
                    </a:lnTo>
                    <a:lnTo>
                      <a:pt x="338" y="314"/>
                    </a:lnTo>
                    <a:lnTo>
                      <a:pt x="353" y="314"/>
                    </a:lnTo>
                    <a:lnTo>
                      <a:pt x="369" y="314"/>
                    </a:lnTo>
                    <a:lnTo>
                      <a:pt x="385" y="315"/>
                    </a:lnTo>
                    <a:lnTo>
                      <a:pt x="399" y="316"/>
                    </a:lnTo>
                    <a:lnTo>
                      <a:pt x="414" y="318"/>
                    </a:lnTo>
                    <a:lnTo>
                      <a:pt x="428" y="320"/>
                    </a:lnTo>
                    <a:lnTo>
                      <a:pt x="444" y="324"/>
                    </a:lnTo>
                    <a:lnTo>
                      <a:pt x="458" y="327"/>
                    </a:lnTo>
                    <a:lnTo>
                      <a:pt x="472" y="332"/>
                    </a:lnTo>
                    <a:lnTo>
                      <a:pt x="500" y="342"/>
                    </a:lnTo>
                    <a:lnTo>
                      <a:pt x="527" y="353"/>
                    </a:lnTo>
                    <a:lnTo>
                      <a:pt x="539" y="360"/>
                    </a:lnTo>
                    <a:lnTo>
                      <a:pt x="551" y="366"/>
                    </a:lnTo>
                    <a:lnTo>
                      <a:pt x="562" y="374"/>
                    </a:lnTo>
                    <a:lnTo>
                      <a:pt x="574" y="382"/>
                    </a:lnTo>
                    <a:lnTo>
                      <a:pt x="580" y="382"/>
                    </a:lnTo>
                    <a:lnTo>
                      <a:pt x="599" y="269"/>
                    </a:lnTo>
                    <a:lnTo>
                      <a:pt x="577" y="260"/>
                    </a:lnTo>
                    <a:lnTo>
                      <a:pt x="552" y="251"/>
                    </a:lnTo>
                    <a:lnTo>
                      <a:pt x="526" y="243"/>
                    </a:lnTo>
                    <a:lnTo>
                      <a:pt x="496" y="236"/>
                    </a:lnTo>
                    <a:lnTo>
                      <a:pt x="465" y="231"/>
                    </a:lnTo>
                    <a:lnTo>
                      <a:pt x="434" y="227"/>
                    </a:lnTo>
                    <a:lnTo>
                      <a:pt x="402" y="224"/>
                    </a:lnTo>
                    <a:lnTo>
                      <a:pt x="371" y="224"/>
                    </a:lnTo>
                    <a:close/>
                    <a:moveTo>
                      <a:pt x="2294" y="122"/>
                    </a:moveTo>
                    <a:lnTo>
                      <a:pt x="2304" y="115"/>
                    </a:lnTo>
                    <a:lnTo>
                      <a:pt x="2316" y="110"/>
                    </a:lnTo>
                    <a:lnTo>
                      <a:pt x="2328" y="104"/>
                    </a:lnTo>
                    <a:lnTo>
                      <a:pt x="2343" y="100"/>
                    </a:lnTo>
                    <a:lnTo>
                      <a:pt x="2359" y="96"/>
                    </a:lnTo>
                    <a:lnTo>
                      <a:pt x="2375" y="94"/>
                    </a:lnTo>
                    <a:lnTo>
                      <a:pt x="2394" y="93"/>
                    </a:lnTo>
                    <a:lnTo>
                      <a:pt x="2413" y="92"/>
                    </a:lnTo>
                    <a:lnTo>
                      <a:pt x="2427" y="93"/>
                    </a:lnTo>
                    <a:lnTo>
                      <a:pt x="2440" y="93"/>
                    </a:lnTo>
                    <a:lnTo>
                      <a:pt x="2455" y="95"/>
                    </a:lnTo>
                    <a:lnTo>
                      <a:pt x="2469" y="98"/>
                    </a:lnTo>
                    <a:lnTo>
                      <a:pt x="2485" y="100"/>
                    </a:lnTo>
                    <a:lnTo>
                      <a:pt x="2497" y="102"/>
                    </a:lnTo>
                    <a:lnTo>
                      <a:pt x="2509" y="105"/>
                    </a:lnTo>
                    <a:lnTo>
                      <a:pt x="2518" y="108"/>
                    </a:lnTo>
                    <a:lnTo>
                      <a:pt x="2524" y="108"/>
                    </a:lnTo>
                    <a:lnTo>
                      <a:pt x="2540" y="10"/>
                    </a:lnTo>
                    <a:lnTo>
                      <a:pt x="2525" y="9"/>
                    </a:lnTo>
                    <a:lnTo>
                      <a:pt x="2511" y="7"/>
                    </a:lnTo>
                    <a:lnTo>
                      <a:pt x="2495" y="6"/>
                    </a:lnTo>
                    <a:lnTo>
                      <a:pt x="2480" y="3"/>
                    </a:lnTo>
                    <a:lnTo>
                      <a:pt x="2462" y="2"/>
                    </a:lnTo>
                    <a:lnTo>
                      <a:pt x="2445" y="1"/>
                    </a:lnTo>
                    <a:lnTo>
                      <a:pt x="2428" y="1"/>
                    </a:lnTo>
                    <a:lnTo>
                      <a:pt x="2410" y="0"/>
                    </a:lnTo>
                    <a:lnTo>
                      <a:pt x="2380" y="1"/>
                    </a:lnTo>
                    <a:lnTo>
                      <a:pt x="2351" y="5"/>
                    </a:lnTo>
                    <a:lnTo>
                      <a:pt x="2324" y="9"/>
                    </a:lnTo>
                    <a:lnTo>
                      <a:pt x="2298" y="16"/>
                    </a:lnTo>
                    <a:lnTo>
                      <a:pt x="2286" y="19"/>
                    </a:lnTo>
                    <a:lnTo>
                      <a:pt x="2275" y="24"/>
                    </a:lnTo>
                    <a:lnTo>
                      <a:pt x="2262" y="28"/>
                    </a:lnTo>
                    <a:lnTo>
                      <a:pt x="2252" y="34"/>
                    </a:lnTo>
                    <a:lnTo>
                      <a:pt x="2241" y="39"/>
                    </a:lnTo>
                    <a:lnTo>
                      <a:pt x="2231" y="46"/>
                    </a:lnTo>
                    <a:lnTo>
                      <a:pt x="2221" y="53"/>
                    </a:lnTo>
                    <a:lnTo>
                      <a:pt x="2211" y="59"/>
                    </a:lnTo>
                    <a:lnTo>
                      <a:pt x="2202" y="67"/>
                    </a:lnTo>
                    <a:lnTo>
                      <a:pt x="2193" y="75"/>
                    </a:lnTo>
                    <a:lnTo>
                      <a:pt x="2185" y="84"/>
                    </a:lnTo>
                    <a:lnTo>
                      <a:pt x="2176" y="93"/>
                    </a:lnTo>
                    <a:lnTo>
                      <a:pt x="2170" y="102"/>
                    </a:lnTo>
                    <a:lnTo>
                      <a:pt x="2163" y="112"/>
                    </a:lnTo>
                    <a:lnTo>
                      <a:pt x="2156" y="122"/>
                    </a:lnTo>
                    <a:lnTo>
                      <a:pt x="2149" y="133"/>
                    </a:lnTo>
                    <a:lnTo>
                      <a:pt x="2144" y="143"/>
                    </a:lnTo>
                    <a:lnTo>
                      <a:pt x="2138" y="156"/>
                    </a:lnTo>
                    <a:lnTo>
                      <a:pt x="2134" y="167"/>
                    </a:lnTo>
                    <a:lnTo>
                      <a:pt x="2129" y="179"/>
                    </a:lnTo>
                    <a:lnTo>
                      <a:pt x="2123" y="205"/>
                    </a:lnTo>
                    <a:lnTo>
                      <a:pt x="2117" y="233"/>
                    </a:lnTo>
                    <a:lnTo>
                      <a:pt x="2114" y="254"/>
                    </a:lnTo>
                    <a:lnTo>
                      <a:pt x="2026" y="254"/>
                    </a:lnTo>
                    <a:lnTo>
                      <a:pt x="2012" y="344"/>
                    </a:lnTo>
                    <a:lnTo>
                      <a:pt x="2099" y="344"/>
                    </a:lnTo>
                    <a:lnTo>
                      <a:pt x="2012" y="880"/>
                    </a:lnTo>
                    <a:lnTo>
                      <a:pt x="2140" y="880"/>
                    </a:lnTo>
                    <a:lnTo>
                      <a:pt x="2228" y="344"/>
                    </a:lnTo>
                    <a:lnTo>
                      <a:pt x="2436" y="344"/>
                    </a:lnTo>
                    <a:lnTo>
                      <a:pt x="2450" y="254"/>
                    </a:lnTo>
                    <a:lnTo>
                      <a:pt x="2238" y="254"/>
                    </a:lnTo>
                    <a:lnTo>
                      <a:pt x="2241" y="233"/>
                    </a:lnTo>
                    <a:lnTo>
                      <a:pt x="2244" y="214"/>
                    </a:lnTo>
                    <a:lnTo>
                      <a:pt x="2250" y="196"/>
                    </a:lnTo>
                    <a:lnTo>
                      <a:pt x="2255" y="180"/>
                    </a:lnTo>
                    <a:lnTo>
                      <a:pt x="2261" y="166"/>
                    </a:lnTo>
                    <a:lnTo>
                      <a:pt x="2268" y="152"/>
                    </a:lnTo>
                    <a:lnTo>
                      <a:pt x="2276" y="141"/>
                    </a:lnTo>
                    <a:lnTo>
                      <a:pt x="2285" y="131"/>
                    </a:lnTo>
                    <a:lnTo>
                      <a:pt x="2294" y="122"/>
                    </a:lnTo>
                    <a:close/>
                    <a:moveTo>
                      <a:pt x="3277" y="236"/>
                    </a:moveTo>
                    <a:lnTo>
                      <a:pt x="3262" y="238"/>
                    </a:lnTo>
                    <a:lnTo>
                      <a:pt x="3246" y="239"/>
                    </a:lnTo>
                    <a:lnTo>
                      <a:pt x="3232" y="240"/>
                    </a:lnTo>
                    <a:lnTo>
                      <a:pt x="3216" y="242"/>
                    </a:lnTo>
                    <a:lnTo>
                      <a:pt x="3200" y="245"/>
                    </a:lnTo>
                    <a:lnTo>
                      <a:pt x="3186" y="250"/>
                    </a:lnTo>
                    <a:lnTo>
                      <a:pt x="3170" y="254"/>
                    </a:lnTo>
                    <a:lnTo>
                      <a:pt x="3155" y="259"/>
                    </a:lnTo>
                    <a:lnTo>
                      <a:pt x="3125" y="271"/>
                    </a:lnTo>
                    <a:lnTo>
                      <a:pt x="3095" y="287"/>
                    </a:lnTo>
                    <a:lnTo>
                      <a:pt x="3064" y="304"/>
                    </a:lnTo>
                    <a:lnTo>
                      <a:pt x="3032" y="324"/>
                    </a:lnTo>
                    <a:lnTo>
                      <a:pt x="3044" y="254"/>
                    </a:lnTo>
                    <a:lnTo>
                      <a:pt x="2915" y="254"/>
                    </a:lnTo>
                    <a:lnTo>
                      <a:pt x="2813" y="880"/>
                    </a:lnTo>
                    <a:lnTo>
                      <a:pt x="2942" y="880"/>
                    </a:lnTo>
                    <a:lnTo>
                      <a:pt x="3018" y="412"/>
                    </a:lnTo>
                    <a:lnTo>
                      <a:pt x="3045" y="397"/>
                    </a:lnTo>
                    <a:lnTo>
                      <a:pt x="3072" y="382"/>
                    </a:lnTo>
                    <a:lnTo>
                      <a:pt x="3098" y="370"/>
                    </a:lnTo>
                    <a:lnTo>
                      <a:pt x="3125" y="358"/>
                    </a:lnTo>
                    <a:lnTo>
                      <a:pt x="3139" y="353"/>
                    </a:lnTo>
                    <a:lnTo>
                      <a:pt x="3152" y="349"/>
                    </a:lnTo>
                    <a:lnTo>
                      <a:pt x="3166" y="345"/>
                    </a:lnTo>
                    <a:lnTo>
                      <a:pt x="3178" y="343"/>
                    </a:lnTo>
                    <a:lnTo>
                      <a:pt x="3190" y="341"/>
                    </a:lnTo>
                    <a:lnTo>
                      <a:pt x="3202" y="338"/>
                    </a:lnTo>
                    <a:lnTo>
                      <a:pt x="3215" y="337"/>
                    </a:lnTo>
                    <a:lnTo>
                      <a:pt x="3227" y="337"/>
                    </a:lnTo>
                    <a:lnTo>
                      <a:pt x="3249" y="338"/>
                    </a:lnTo>
                    <a:lnTo>
                      <a:pt x="3270" y="341"/>
                    </a:lnTo>
                    <a:lnTo>
                      <a:pt x="3286" y="344"/>
                    </a:lnTo>
                    <a:lnTo>
                      <a:pt x="3302" y="348"/>
                    </a:lnTo>
                    <a:lnTo>
                      <a:pt x="3313" y="355"/>
                    </a:lnTo>
                    <a:lnTo>
                      <a:pt x="3324" y="363"/>
                    </a:lnTo>
                    <a:lnTo>
                      <a:pt x="3329" y="367"/>
                    </a:lnTo>
                    <a:lnTo>
                      <a:pt x="3332" y="373"/>
                    </a:lnTo>
                    <a:lnTo>
                      <a:pt x="3336" y="379"/>
                    </a:lnTo>
                    <a:lnTo>
                      <a:pt x="3339" y="384"/>
                    </a:lnTo>
                    <a:lnTo>
                      <a:pt x="3343" y="397"/>
                    </a:lnTo>
                    <a:lnTo>
                      <a:pt x="3347" y="410"/>
                    </a:lnTo>
                    <a:lnTo>
                      <a:pt x="3349" y="426"/>
                    </a:lnTo>
                    <a:lnTo>
                      <a:pt x="3349" y="444"/>
                    </a:lnTo>
                    <a:lnTo>
                      <a:pt x="3348" y="463"/>
                    </a:lnTo>
                    <a:lnTo>
                      <a:pt x="3347" y="482"/>
                    </a:lnTo>
                    <a:lnTo>
                      <a:pt x="3343" y="503"/>
                    </a:lnTo>
                    <a:lnTo>
                      <a:pt x="3341" y="523"/>
                    </a:lnTo>
                    <a:lnTo>
                      <a:pt x="3283" y="880"/>
                    </a:lnTo>
                    <a:lnTo>
                      <a:pt x="3412" y="880"/>
                    </a:lnTo>
                    <a:lnTo>
                      <a:pt x="3478" y="474"/>
                    </a:lnTo>
                    <a:lnTo>
                      <a:pt x="3482" y="446"/>
                    </a:lnTo>
                    <a:lnTo>
                      <a:pt x="3483" y="419"/>
                    </a:lnTo>
                    <a:lnTo>
                      <a:pt x="3482" y="407"/>
                    </a:lnTo>
                    <a:lnTo>
                      <a:pt x="3482" y="394"/>
                    </a:lnTo>
                    <a:lnTo>
                      <a:pt x="3481" y="383"/>
                    </a:lnTo>
                    <a:lnTo>
                      <a:pt x="3479" y="372"/>
                    </a:lnTo>
                    <a:lnTo>
                      <a:pt x="3477" y="361"/>
                    </a:lnTo>
                    <a:lnTo>
                      <a:pt x="3473" y="351"/>
                    </a:lnTo>
                    <a:lnTo>
                      <a:pt x="3470" y="341"/>
                    </a:lnTo>
                    <a:lnTo>
                      <a:pt x="3465" y="332"/>
                    </a:lnTo>
                    <a:lnTo>
                      <a:pt x="3461" y="323"/>
                    </a:lnTo>
                    <a:lnTo>
                      <a:pt x="3455" y="314"/>
                    </a:lnTo>
                    <a:lnTo>
                      <a:pt x="3450" y="305"/>
                    </a:lnTo>
                    <a:lnTo>
                      <a:pt x="3443" y="297"/>
                    </a:lnTo>
                    <a:lnTo>
                      <a:pt x="3436" y="290"/>
                    </a:lnTo>
                    <a:lnTo>
                      <a:pt x="3429" y="283"/>
                    </a:lnTo>
                    <a:lnTo>
                      <a:pt x="3421" y="277"/>
                    </a:lnTo>
                    <a:lnTo>
                      <a:pt x="3413" y="271"/>
                    </a:lnTo>
                    <a:lnTo>
                      <a:pt x="3404" y="266"/>
                    </a:lnTo>
                    <a:lnTo>
                      <a:pt x="3395" y="260"/>
                    </a:lnTo>
                    <a:lnTo>
                      <a:pt x="3385" y="255"/>
                    </a:lnTo>
                    <a:lnTo>
                      <a:pt x="3375" y="252"/>
                    </a:lnTo>
                    <a:lnTo>
                      <a:pt x="3365" y="249"/>
                    </a:lnTo>
                    <a:lnTo>
                      <a:pt x="3354" y="245"/>
                    </a:lnTo>
                    <a:lnTo>
                      <a:pt x="3342" y="243"/>
                    </a:lnTo>
                    <a:lnTo>
                      <a:pt x="3330" y="241"/>
                    </a:lnTo>
                    <a:lnTo>
                      <a:pt x="3304" y="238"/>
                    </a:lnTo>
                    <a:lnTo>
                      <a:pt x="3277" y="236"/>
                    </a:lnTo>
                    <a:close/>
                    <a:moveTo>
                      <a:pt x="4150" y="259"/>
                    </a:moveTo>
                    <a:lnTo>
                      <a:pt x="4139" y="286"/>
                    </a:lnTo>
                    <a:lnTo>
                      <a:pt x="4118" y="276"/>
                    </a:lnTo>
                    <a:lnTo>
                      <a:pt x="4098" y="267"/>
                    </a:lnTo>
                    <a:lnTo>
                      <a:pt x="4078" y="259"/>
                    </a:lnTo>
                    <a:lnTo>
                      <a:pt x="4057" y="253"/>
                    </a:lnTo>
                    <a:lnTo>
                      <a:pt x="4035" y="248"/>
                    </a:lnTo>
                    <a:lnTo>
                      <a:pt x="4010" y="244"/>
                    </a:lnTo>
                    <a:lnTo>
                      <a:pt x="3985" y="242"/>
                    </a:lnTo>
                    <a:lnTo>
                      <a:pt x="3956" y="241"/>
                    </a:lnTo>
                    <a:lnTo>
                      <a:pt x="3940" y="242"/>
                    </a:lnTo>
                    <a:lnTo>
                      <a:pt x="3924" y="242"/>
                    </a:lnTo>
                    <a:lnTo>
                      <a:pt x="3909" y="244"/>
                    </a:lnTo>
                    <a:lnTo>
                      <a:pt x="3893" y="246"/>
                    </a:lnTo>
                    <a:lnTo>
                      <a:pt x="3877" y="250"/>
                    </a:lnTo>
                    <a:lnTo>
                      <a:pt x="3862" y="253"/>
                    </a:lnTo>
                    <a:lnTo>
                      <a:pt x="3847" y="258"/>
                    </a:lnTo>
                    <a:lnTo>
                      <a:pt x="3831" y="263"/>
                    </a:lnTo>
                    <a:lnTo>
                      <a:pt x="3816" y="269"/>
                    </a:lnTo>
                    <a:lnTo>
                      <a:pt x="3800" y="276"/>
                    </a:lnTo>
                    <a:lnTo>
                      <a:pt x="3786" y="282"/>
                    </a:lnTo>
                    <a:lnTo>
                      <a:pt x="3772" y="290"/>
                    </a:lnTo>
                    <a:lnTo>
                      <a:pt x="3758" y="298"/>
                    </a:lnTo>
                    <a:lnTo>
                      <a:pt x="3744" y="307"/>
                    </a:lnTo>
                    <a:lnTo>
                      <a:pt x="3732" y="316"/>
                    </a:lnTo>
                    <a:lnTo>
                      <a:pt x="3718" y="326"/>
                    </a:lnTo>
                    <a:lnTo>
                      <a:pt x="3706" y="336"/>
                    </a:lnTo>
                    <a:lnTo>
                      <a:pt x="3694" y="347"/>
                    </a:lnTo>
                    <a:lnTo>
                      <a:pt x="3683" y="360"/>
                    </a:lnTo>
                    <a:lnTo>
                      <a:pt x="3671" y="372"/>
                    </a:lnTo>
                    <a:lnTo>
                      <a:pt x="3660" y="385"/>
                    </a:lnTo>
                    <a:lnTo>
                      <a:pt x="3650" y="399"/>
                    </a:lnTo>
                    <a:lnTo>
                      <a:pt x="3640" y="413"/>
                    </a:lnTo>
                    <a:lnTo>
                      <a:pt x="3630" y="428"/>
                    </a:lnTo>
                    <a:lnTo>
                      <a:pt x="3622" y="444"/>
                    </a:lnTo>
                    <a:lnTo>
                      <a:pt x="3613" y="459"/>
                    </a:lnTo>
                    <a:lnTo>
                      <a:pt x="3606" y="476"/>
                    </a:lnTo>
                    <a:lnTo>
                      <a:pt x="3600" y="493"/>
                    </a:lnTo>
                    <a:lnTo>
                      <a:pt x="3594" y="511"/>
                    </a:lnTo>
                    <a:lnTo>
                      <a:pt x="3589" y="529"/>
                    </a:lnTo>
                    <a:lnTo>
                      <a:pt x="3585" y="548"/>
                    </a:lnTo>
                    <a:lnTo>
                      <a:pt x="3581" y="567"/>
                    </a:lnTo>
                    <a:lnTo>
                      <a:pt x="3578" y="585"/>
                    </a:lnTo>
                    <a:lnTo>
                      <a:pt x="3576" y="603"/>
                    </a:lnTo>
                    <a:lnTo>
                      <a:pt x="3575" y="621"/>
                    </a:lnTo>
                    <a:lnTo>
                      <a:pt x="3575" y="637"/>
                    </a:lnTo>
                    <a:lnTo>
                      <a:pt x="3575" y="653"/>
                    </a:lnTo>
                    <a:lnTo>
                      <a:pt x="3575" y="669"/>
                    </a:lnTo>
                    <a:lnTo>
                      <a:pt x="3577" y="684"/>
                    </a:lnTo>
                    <a:lnTo>
                      <a:pt x="3580" y="699"/>
                    </a:lnTo>
                    <a:lnTo>
                      <a:pt x="3582" y="712"/>
                    </a:lnTo>
                    <a:lnTo>
                      <a:pt x="3585" y="726"/>
                    </a:lnTo>
                    <a:lnTo>
                      <a:pt x="3590" y="739"/>
                    </a:lnTo>
                    <a:lnTo>
                      <a:pt x="3595" y="752"/>
                    </a:lnTo>
                    <a:lnTo>
                      <a:pt x="3601" y="764"/>
                    </a:lnTo>
                    <a:lnTo>
                      <a:pt x="3606" y="775"/>
                    </a:lnTo>
                    <a:lnTo>
                      <a:pt x="3613" y="785"/>
                    </a:lnTo>
                    <a:lnTo>
                      <a:pt x="3621" y="795"/>
                    </a:lnTo>
                    <a:lnTo>
                      <a:pt x="3630" y="805"/>
                    </a:lnTo>
                    <a:lnTo>
                      <a:pt x="3638" y="814"/>
                    </a:lnTo>
                    <a:lnTo>
                      <a:pt x="3648" y="823"/>
                    </a:lnTo>
                    <a:lnTo>
                      <a:pt x="3658" y="831"/>
                    </a:lnTo>
                    <a:lnTo>
                      <a:pt x="3668" y="838"/>
                    </a:lnTo>
                    <a:lnTo>
                      <a:pt x="3679" y="844"/>
                    </a:lnTo>
                    <a:lnTo>
                      <a:pt x="3690" y="850"/>
                    </a:lnTo>
                    <a:lnTo>
                      <a:pt x="3702" y="856"/>
                    </a:lnTo>
                    <a:lnTo>
                      <a:pt x="3715" y="860"/>
                    </a:lnTo>
                    <a:lnTo>
                      <a:pt x="3727" y="865"/>
                    </a:lnTo>
                    <a:lnTo>
                      <a:pt x="3741" y="868"/>
                    </a:lnTo>
                    <a:lnTo>
                      <a:pt x="3755" y="870"/>
                    </a:lnTo>
                    <a:lnTo>
                      <a:pt x="3770" y="872"/>
                    </a:lnTo>
                    <a:lnTo>
                      <a:pt x="3784" y="875"/>
                    </a:lnTo>
                    <a:lnTo>
                      <a:pt x="3800" y="876"/>
                    </a:lnTo>
                    <a:lnTo>
                      <a:pt x="3816" y="876"/>
                    </a:lnTo>
                    <a:lnTo>
                      <a:pt x="3835" y="876"/>
                    </a:lnTo>
                    <a:lnTo>
                      <a:pt x="3853" y="875"/>
                    </a:lnTo>
                    <a:lnTo>
                      <a:pt x="3869" y="874"/>
                    </a:lnTo>
                    <a:lnTo>
                      <a:pt x="3885" y="871"/>
                    </a:lnTo>
                    <a:lnTo>
                      <a:pt x="3901" y="869"/>
                    </a:lnTo>
                    <a:lnTo>
                      <a:pt x="3916" y="866"/>
                    </a:lnTo>
                    <a:lnTo>
                      <a:pt x="3930" y="862"/>
                    </a:lnTo>
                    <a:lnTo>
                      <a:pt x="3943" y="858"/>
                    </a:lnTo>
                    <a:lnTo>
                      <a:pt x="3970" y="848"/>
                    </a:lnTo>
                    <a:lnTo>
                      <a:pt x="3998" y="836"/>
                    </a:lnTo>
                    <a:lnTo>
                      <a:pt x="4026" y="821"/>
                    </a:lnTo>
                    <a:lnTo>
                      <a:pt x="4054" y="803"/>
                    </a:lnTo>
                    <a:lnTo>
                      <a:pt x="4045" y="858"/>
                    </a:lnTo>
                    <a:lnTo>
                      <a:pt x="4042" y="877"/>
                    </a:lnTo>
                    <a:lnTo>
                      <a:pt x="4037" y="895"/>
                    </a:lnTo>
                    <a:lnTo>
                      <a:pt x="4032" y="912"/>
                    </a:lnTo>
                    <a:lnTo>
                      <a:pt x="4025" y="927"/>
                    </a:lnTo>
                    <a:lnTo>
                      <a:pt x="4018" y="942"/>
                    </a:lnTo>
                    <a:lnTo>
                      <a:pt x="4008" y="955"/>
                    </a:lnTo>
                    <a:lnTo>
                      <a:pt x="3998" y="968"/>
                    </a:lnTo>
                    <a:lnTo>
                      <a:pt x="3986" y="980"/>
                    </a:lnTo>
                    <a:lnTo>
                      <a:pt x="3971" y="991"/>
                    </a:lnTo>
                    <a:lnTo>
                      <a:pt x="3955" y="1000"/>
                    </a:lnTo>
                    <a:lnTo>
                      <a:pt x="3937" y="1009"/>
                    </a:lnTo>
                    <a:lnTo>
                      <a:pt x="3915" y="1016"/>
                    </a:lnTo>
                    <a:lnTo>
                      <a:pt x="3893" y="1021"/>
                    </a:lnTo>
                    <a:lnTo>
                      <a:pt x="3868" y="1026"/>
                    </a:lnTo>
                    <a:lnTo>
                      <a:pt x="3841" y="1028"/>
                    </a:lnTo>
                    <a:lnTo>
                      <a:pt x="3812" y="1029"/>
                    </a:lnTo>
                    <a:lnTo>
                      <a:pt x="3796" y="1028"/>
                    </a:lnTo>
                    <a:lnTo>
                      <a:pt x="3779" y="1028"/>
                    </a:lnTo>
                    <a:lnTo>
                      <a:pt x="3763" y="1026"/>
                    </a:lnTo>
                    <a:lnTo>
                      <a:pt x="3747" y="1025"/>
                    </a:lnTo>
                    <a:lnTo>
                      <a:pt x="3733" y="1021"/>
                    </a:lnTo>
                    <a:lnTo>
                      <a:pt x="3717" y="1019"/>
                    </a:lnTo>
                    <a:lnTo>
                      <a:pt x="3700" y="1016"/>
                    </a:lnTo>
                    <a:lnTo>
                      <a:pt x="3684" y="1012"/>
                    </a:lnTo>
                    <a:lnTo>
                      <a:pt x="3669" y="1009"/>
                    </a:lnTo>
                    <a:lnTo>
                      <a:pt x="3655" y="1005"/>
                    </a:lnTo>
                    <a:lnTo>
                      <a:pt x="3641" y="1001"/>
                    </a:lnTo>
                    <a:lnTo>
                      <a:pt x="3629" y="997"/>
                    </a:lnTo>
                    <a:lnTo>
                      <a:pt x="3618" y="993"/>
                    </a:lnTo>
                    <a:lnTo>
                      <a:pt x="3608" y="990"/>
                    </a:lnTo>
                    <a:lnTo>
                      <a:pt x="3600" y="988"/>
                    </a:lnTo>
                    <a:lnTo>
                      <a:pt x="3593" y="986"/>
                    </a:lnTo>
                    <a:lnTo>
                      <a:pt x="3585" y="982"/>
                    </a:lnTo>
                    <a:lnTo>
                      <a:pt x="3567" y="1095"/>
                    </a:lnTo>
                    <a:lnTo>
                      <a:pt x="3592" y="1102"/>
                    </a:lnTo>
                    <a:lnTo>
                      <a:pt x="3618" y="1107"/>
                    </a:lnTo>
                    <a:lnTo>
                      <a:pt x="3646" y="1111"/>
                    </a:lnTo>
                    <a:lnTo>
                      <a:pt x="3674" y="1115"/>
                    </a:lnTo>
                    <a:lnTo>
                      <a:pt x="3702" y="1119"/>
                    </a:lnTo>
                    <a:lnTo>
                      <a:pt x="3731" y="1121"/>
                    </a:lnTo>
                    <a:lnTo>
                      <a:pt x="3759" y="1122"/>
                    </a:lnTo>
                    <a:lnTo>
                      <a:pt x="3787" y="1123"/>
                    </a:lnTo>
                    <a:lnTo>
                      <a:pt x="3809" y="1122"/>
                    </a:lnTo>
                    <a:lnTo>
                      <a:pt x="3829" y="1122"/>
                    </a:lnTo>
                    <a:lnTo>
                      <a:pt x="3849" y="1120"/>
                    </a:lnTo>
                    <a:lnTo>
                      <a:pt x="3869" y="1118"/>
                    </a:lnTo>
                    <a:lnTo>
                      <a:pt x="3888" y="1115"/>
                    </a:lnTo>
                    <a:lnTo>
                      <a:pt x="3908" y="1112"/>
                    </a:lnTo>
                    <a:lnTo>
                      <a:pt x="3925" y="1109"/>
                    </a:lnTo>
                    <a:lnTo>
                      <a:pt x="3942" y="1104"/>
                    </a:lnTo>
                    <a:lnTo>
                      <a:pt x="3959" y="1100"/>
                    </a:lnTo>
                    <a:lnTo>
                      <a:pt x="3975" y="1094"/>
                    </a:lnTo>
                    <a:lnTo>
                      <a:pt x="3990" y="1087"/>
                    </a:lnTo>
                    <a:lnTo>
                      <a:pt x="4005" y="1081"/>
                    </a:lnTo>
                    <a:lnTo>
                      <a:pt x="4019" y="1074"/>
                    </a:lnTo>
                    <a:lnTo>
                      <a:pt x="4033" y="1066"/>
                    </a:lnTo>
                    <a:lnTo>
                      <a:pt x="4046" y="1057"/>
                    </a:lnTo>
                    <a:lnTo>
                      <a:pt x="4059" y="1048"/>
                    </a:lnTo>
                    <a:lnTo>
                      <a:pt x="4071" y="1038"/>
                    </a:lnTo>
                    <a:lnTo>
                      <a:pt x="4082" y="1028"/>
                    </a:lnTo>
                    <a:lnTo>
                      <a:pt x="4092" y="1017"/>
                    </a:lnTo>
                    <a:lnTo>
                      <a:pt x="4102" y="1006"/>
                    </a:lnTo>
                    <a:lnTo>
                      <a:pt x="4112" y="993"/>
                    </a:lnTo>
                    <a:lnTo>
                      <a:pt x="4121" y="980"/>
                    </a:lnTo>
                    <a:lnTo>
                      <a:pt x="4130" y="967"/>
                    </a:lnTo>
                    <a:lnTo>
                      <a:pt x="4138" y="952"/>
                    </a:lnTo>
                    <a:lnTo>
                      <a:pt x="4145" y="937"/>
                    </a:lnTo>
                    <a:lnTo>
                      <a:pt x="4153" y="922"/>
                    </a:lnTo>
                    <a:lnTo>
                      <a:pt x="4158" y="906"/>
                    </a:lnTo>
                    <a:lnTo>
                      <a:pt x="4164" y="888"/>
                    </a:lnTo>
                    <a:lnTo>
                      <a:pt x="4169" y="871"/>
                    </a:lnTo>
                    <a:lnTo>
                      <a:pt x="4174" y="852"/>
                    </a:lnTo>
                    <a:lnTo>
                      <a:pt x="4178" y="834"/>
                    </a:lnTo>
                    <a:lnTo>
                      <a:pt x="4182" y="814"/>
                    </a:lnTo>
                    <a:lnTo>
                      <a:pt x="4272" y="259"/>
                    </a:lnTo>
                    <a:lnTo>
                      <a:pt x="4150" y="259"/>
                    </a:lnTo>
                    <a:close/>
                    <a:moveTo>
                      <a:pt x="4069" y="717"/>
                    </a:moveTo>
                    <a:lnTo>
                      <a:pt x="4044" y="730"/>
                    </a:lnTo>
                    <a:lnTo>
                      <a:pt x="4019" y="741"/>
                    </a:lnTo>
                    <a:lnTo>
                      <a:pt x="3994" y="753"/>
                    </a:lnTo>
                    <a:lnTo>
                      <a:pt x="3966" y="762"/>
                    </a:lnTo>
                    <a:lnTo>
                      <a:pt x="3939" y="768"/>
                    </a:lnTo>
                    <a:lnTo>
                      <a:pt x="3912" y="773"/>
                    </a:lnTo>
                    <a:lnTo>
                      <a:pt x="3885" y="776"/>
                    </a:lnTo>
                    <a:lnTo>
                      <a:pt x="3861" y="777"/>
                    </a:lnTo>
                    <a:lnTo>
                      <a:pt x="3837" y="776"/>
                    </a:lnTo>
                    <a:lnTo>
                      <a:pt x="3816" y="774"/>
                    </a:lnTo>
                    <a:lnTo>
                      <a:pt x="3797" y="769"/>
                    </a:lnTo>
                    <a:lnTo>
                      <a:pt x="3780" y="764"/>
                    </a:lnTo>
                    <a:lnTo>
                      <a:pt x="3772" y="760"/>
                    </a:lnTo>
                    <a:lnTo>
                      <a:pt x="3764" y="756"/>
                    </a:lnTo>
                    <a:lnTo>
                      <a:pt x="3758" y="752"/>
                    </a:lnTo>
                    <a:lnTo>
                      <a:pt x="3751" y="747"/>
                    </a:lnTo>
                    <a:lnTo>
                      <a:pt x="3745" y="741"/>
                    </a:lnTo>
                    <a:lnTo>
                      <a:pt x="3740" y="736"/>
                    </a:lnTo>
                    <a:lnTo>
                      <a:pt x="3734" y="729"/>
                    </a:lnTo>
                    <a:lnTo>
                      <a:pt x="3730" y="722"/>
                    </a:lnTo>
                    <a:lnTo>
                      <a:pt x="3723" y="708"/>
                    </a:lnTo>
                    <a:lnTo>
                      <a:pt x="3716" y="692"/>
                    </a:lnTo>
                    <a:lnTo>
                      <a:pt x="3712" y="674"/>
                    </a:lnTo>
                    <a:lnTo>
                      <a:pt x="3708" y="655"/>
                    </a:lnTo>
                    <a:lnTo>
                      <a:pt x="3707" y="635"/>
                    </a:lnTo>
                    <a:lnTo>
                      <a:pt x="3708" y="613"/>
                    </a:lnTo>
                    <a:lnTo>
                      <a:pt x="3709" y="589"/>
                    </a:lnTo>
                    <a:lnTo>
                      <a:pt x="3713" y="563"/>
                    </a:lnTo>
                    <a:lnTo>
                      <a:pt x="3718" y="537"/>
                    </a:lnTo>
                    <a:lnTo>
                      <a:pt x="3725" y="512"/>
                    </a:lnTo>
                    <a:lnTo>
                      <a:pt x="3733" y="488"/>
                    </a:lnTo>
                    <a:lnTo>
                      <a:pt x="3743" y="466"/>
                    </a:lnTo>
                    <a:lnTo>
                      <a:pt x="3754" y="446"/>
                    </a:lnTo>
                    <a:lnTo>
                      <a:pt x="3767" y="427"/>
                    </a:lnTo>
                    <a:lnTo>
                      <a:pt x="3781" y="410"/>
                    </a:lnTo>
                    <a:lnTo>
                      <a:pt x="3797" y="394"/>
                    </a:lnTo>
                    <a:lnTo>
                      <a:pt x="3814" y="381"/>
                    </a:lnTo>
                    <a:lnTo>
                      <a:pt x="3831" y="369"/>
                    </a:lnTo>
                    <a:lnTo>
                      <a:pt x="3850" y="358"/>
                    </a:lnTo>
                    <a:lnTo>
                      <a:pt x="3871" y="349"/>
                    </a:lnTo>
                    <a:lnTo>
                      <a:pt x="3892" y="344"/>
                    </a:lnTo>
                    <a:lnTo>
                      <a:pt x="3914" y="339"/>
                    </a:lnTo>
                    <a:lnTo>
                      <a:pt x="3937" y="336"/>
                    </a:lnTo>
                    <a:lnTo>
                      <a:pt x="3961" y="335"/>
                    </a:lnTo>
                    <a:lnTo>
                      <a:pt x="3980" y="336"/>
                    </a:lnTo>
                    <a:lnTo>
                      <a:pt x="4000" y="337"/>
                    </a:lnTo>
                    <a:lnTo>
                      <a:pt x="4021" y="341"/>
                    </a:lnTo>
                    <a:lnTo>
                      <a:pt x="4041" y="344"/>
                    </a:lnTo>
                    <a:lnTo>
                      <a:pt x="4061" y="348"/>
                    </a:lnTo>
                    <a:lnTo>
                      <a:pt x="4081" y="355"/>
                    </a:lnTo>
                    <a:lnTo>
                      <a:pt x="4103" y="362"/>
                    </a:lnTo>
                    <a:lnTo>
                      <a:pt x="4125" y="372"/>
                    </a:lnTo>
                    <a:lnTo>
                      <a:pt x="4069" y="717"/>
                    </a:lnTo>
                    <a:close/>
                    <a:moveTo>
                      <a:pt x="2642" y="40"/>
                    </a:moveTo>
                    <a:lnTo>
                      <a:pt x="2624" y="149"/>
                    </a:lnTo>
                    <a:lnTo>
                      <a:pt x="2770" y="149"/>
                    </a:lnTo>
                    <a:lnTo>
                      <a:pt x="2788" y="40"/>
                    </a:lnTo>
                    <a:lnTo>
                      <a:pt x="2642" y="40"/>
                    </a:lnTo>
                    <a:close/>
                    <a:moveTo>
                      <a:pt x="2514" y="880"/>
                    </a:moveTo>
                    <a:lnTo>
                      <a:pt x="2643" y="880"/>
                    </a:lnTo>
                    <a:lnTo>
                      <a:pt x="2745" y="254"/>
                    </a:lnTo>
                    <a:lnTo>
                      <a:pt x="2616" y="254"/>
                    </a:lnTo>
                    <a:lnTo>
                      <a:pt x="2514" y="880"/>
                    </a:lnTo>
                    <a:close/>
                    <a:moveTo>
                      <a:pt x="1150" y="703"/>
                    </a:moveTo>
                    <a:lnTo>
                      <a:pt x="1124" y="719"/>
                    </a:lnTo>
                    <a:lnTo>
                      <a:pt x="1099" y="734"/>
                    </a:lnTo>
                    <a:lnTo>
                      <a:pt x="1072" y="746"/>
                    </a:lnTo>
                    <a:lnTo>
                      <a:pt x="1044" y="757"/>
                    </a:lnTo>
                    <a:lnTo>
                      <a:pt x="1030" y="763"/>
                    </a:lnTo>
                    <a:lnTo>
                      <a:pt x="1017" y="767"/>
                    </a:lnTo>
                    <a:lnTo>
                      <a:pt x="1003" y="771"/>
                    </a:lnTo>
                    <a:lnTo>
                      <a:pt x="990" y="774"/>
                    </a:lnTo>
                    <a:lnTo>
                      <a:pt x="978" y="776"/>
                    </a:lnTo>
                    <a:lnTo>
                      <a:pt x="964" y="778"/>
                    </a:lnTo>
                    <a:lnTo>
                      <a:pt x="953" y="780"/>
                    </a:lnTo>
                    <a:lnTo>
                      <a:pt x="941" y="780"/>
                    </a:lnTo>
                    <a:lnTo>
                      <a:pt x="917" y="778"/>
                    </a:lnTo>
                    <a:lnTo>
                      <a:pt x="897" y="776"/>
                    </a:lnTo>
                    <a:lnTo>
                      <a:pt x="879" y="773"/>
                    </a:lnTo>
                    <a:lnTo>
                      <a:pt x="866" y="768"/>
                    </a:lnTo>
                    <a:lnTo>
                      <a:pt x="859" y="765"/>
                    </a:lnTo>
                    <a:lnTo>
                      <a:pt x="853" y="762"/>
                    </a:lnTo>
                    <a:lnTo>
                      <a:pt x="848" y="758"/>
                    </a:lnTo>
                    <a:lnTo>
                      <a:pt x="843" y="754"/>
                    </a:lnTo>
                    <a:lnTo>
                      <a:pt x="839" y="749"/>
                    </a:lnTo>
                    <a:lnTo>
                      <a:pt x="836" y="744"/>
                    </a:lnTo>
                    <a:lnTo>
                      <a:pt x="831" y="738"/>
                    </a:lnTo>
                    <a:lnTo>
                      <a:pt x="829" y="732"/>
                    </a:lnTo>
                    <a:lnTo>
                      <a:pt x="823" y="720"/>
                    </a:lnTo>
                    <a:lnTo>
                      <a:pt x="820" y="706"/>
                    </a:lnTo>
                    <a:lnTo>
                      <a:pt x="818" y="691"/>
                    </a:lnTo>
                    <a:lnTo>
                      <a:pt x="818" y="675"/>
                    </a:lnTo>
                    <a:lnTo>
                      <a:pt x="819" y="657"/>
                    </a:lnTo>
                    <a:lnTo>
                      <a:pt x="821" y="638"/>
                    </a:lnTo>
                    <a:lnTo>
                      <a:pt x="823" y="616"/>
                    </a:lnTo>
                    <a:lnTo>
                      <a:pt x="827" y="593"/>
                    </a:lnTo>
                    <a:lnTo>
                      <a:pt x="885" y="236"/>
                    </a:lnTo>
                    <a:lnTo>
                      <a:pt x="756" y="236"/>
                    </a:lnTo>
                    <a:lnTo>
                      <a:pt x="690" y="643"/>
                    </a:lnTo>
                    <a:lnTo>
                      <a:pt x="688" y="659"/>
                    </a:lnTo>
                    <a:lnTo>
                      <a:pt x="686" y="673"/>
                    </a:lnTo>
                    <a:lnTo>
                      <a:pt x="684" y="688"/>
                    </a:lnTo>
                    <a:lnTo>
                      <a:pt x="684" y="701"/>
                    </a:lnTo>
                    <a:lnTo>
                      <a:pt x="686" y="715"/>
                    </a:lnTo>
                    <a:lnTo>
                      <a:pt x="686" y="727"/>
                    </a:lnTo>
                    <a:lnTo>
                      <a:pt x="688" y="739"/>
                    </a:lnTo>
                    <a:lnTo>
                      <a:pt x="690" y="750"/>
                    </a:lnTo>
                    <a:lnTo>
                      <a:pt x="693" y="762"/>
                    </a:lnTo>
                    <a:lnTo>
                      <a:pt x="697" y="772"/>
                    </a:lnTo>
                    <a:lnTo>
                      <a:pt x="701" y="782"/>
                    </a:lnTo>
                    <a:lnTo>
                      <a:pt x="706" y="791"/>
                    </a:lnTo>
                    <a:lnTo>
                      <a:pt x="710" y="800"/>
                    </a:lnTo>
                    <a:lnTo>
                      <a:pt x="716" y="809"/>
                    </a:lnTo>
                    <a:lnTo>
                      <a:pt x="722" y="816"/>
                    </a:lnTo>
                    <a:lnTo>
                      <a:pt x="729" y="824"/>
                    </a:lnTo>
                    <a:lnTo>
                      <a:pt x="736" y="831"/>
                    </a:lnTo>
                    <a:lnTo>
                      <a:pt x="744" y="838"/>
                    </a:lnTo>
                    <a:lnTo>
                      <a:pt x="752" y="843"/>
                    </a:lnTo>
                    <a:lnTo>
                      <a:pt x="761" y="849"/>
                    </a:lnTo>
                    <a:lnTo>
                      <a:pt x="769" y="855"/>
                    </a:lnTo>
                    <a:lnTo>
                      <a:pt x="778" y="859"/>
                    </a:lnTo>
                    <a:lnTo>
                      <a:pt x="789" y="862"/>
                    </a:lnTo>
                    <a:lnTo>
                      <a:pt x="799" y="867"/>
                    </a:lnTo>
                    <a:lnTo>
                      <a:pt x="820" y="872"/>
                    </a:lnTo>
                    <a:lnTo>
                      <a:pt x="842" y="877"/>
                    </a:lnTo>
                    <a:lnTo>
                      <a:pt x="866" y="879"/>
                    </a:lnTo>
                    <a:lnTo>
                      <a:pt x="890" y="880"/>
                    </a:lnTo>
                    <a:lnTo>
                      <a:pt x="907" y="879"/>
                    </a:lnTo>
                    <a:lnTo>
                      <a:pt x="923" y="878"/>
                    </a:lnTo>
                    <a:lnTo>
                      <a:pt x="938" y="877"/>
                    </a:lnTo>
                    <a:lnTo>
                      <a:pt x="953" y="875"/>
                    </a:lnTo>
                    <a:lnTo>
                      <a:pt x="969" y="871"/>
                    </a:lnTo>
                    <a:lnTo>
                      <a:pt x="983" y="868"/>
                    </a:lnTo>
                    <a:lnTo>
                      <a:pt x="998" y="864"/>
                    </a:lnTo>
                    <a:lnTo>
                      <a:pt x="1012" y="858"/>
                    </a:lnTo>
                    <a:lnTo>
                      <a:pt x="1041" y="846"/>
                    </a:lnTo>
                    <a:lnTo>
                      <a:pt x="1072" y="831"/>
                    </a:lnTo>
                    <a:lnTo>
                      <a:pt x="1103" y="813"/>
                    </a:lnTo>
                    <a:lnTo>
                      <a:pt x="1135" y="793"/>
                    </a:lnTo>
                    <a:lnTo>
                      <a:pt x="1124" y="862"/>
                    </a:lnTo>
                    <a:lnTo>
                      <a:pt x="1253" y="862"/>
                    </a:lnTo>
                    <a:lnTo>
                      <a:pt x="1355" y="236"/>
                    </a:lnTo>
                    <a:lnTo>
                      <a:pt x="1226" y="236"/>
                    </a:lnTo>
                    <a:lnTo>
                      <a:pt x="1150" y="703"/>
                    </a:lnTo>
                    <a:close/>
                  </a:path>
                </a:pathLst>
              </a:custGeom>
              <a:solidFill>
                <a:srgbClr val="E5A9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8" name="Picture 564"/>
              <p:cNvPicPr>
                <a:picLocks noChangeAspect="1" noChangeArrowheads="1"/>
              </p:cNvPicPr>
              <p:nvPr/>
            </p:nvPicPr>
            <p:blipFill>
              <a:blip r:embed="rId14" cstate="email"/>
              <a:srcRect/>
              <a:stretch>
                <a:fillRect/>
              </a:stretch>
            </p:blipFill>
            <p:spPr bwMode="auto">
              <a:xfrm>
                <a:off x="975" y="2872"/>
                <a:ext cx="610"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565"/>
              <p:cNvSpPr>
                <a:spLocks noEditPoints="1"/>
              </p:cNvSpPr>
              <p:nvPr/>
            </p:nvSpPr>
            <p:spPr bwMode="auto">
              <a:xfrm>
                <a:off x="983" y="2878"/>
                <a:ext cx="583" cy="56"/>
              </a:xfrm>
              <a:custGeom>
                <a:avLst/>
                <a:gdLst>
                  <a:gd name="T0" fmla="*/ 358 w 4080"/>
                  <a:gd name="T1" fmla="*/ 226 h 391"/>
                  <a:gd name="T2" fmla="*/ 267 w 4080"/>
                  <a:gd name="T3" fmla="*/ 226 h 391"/>
                  <a:gd name="T4" fmla="*/ 190 w 4080"/>
                  <a:gd name="T5" fmla="*/ 250 h 391"/>
                  <a:gd name="T6" fmla="*/ 150 w 4080"/>
                  <a:gd name="T7" fmla="*/ 299 h 391"/>
                  <a:gd name="T8" fmla="*/ 159 w 4080"/>
                  <a:gd name="T9" fmla="*/ 305 h 391"/>
                  <a:gd name="T10" fmla="*/ 227 w 4080"/>
                  <a:gd name="T11" fmla="*/ 271 h 391"/>
                  <a:gd name="T12" fmla="*/ 315 w 4080"/>
                  <a:gd name="T13" fmla="*/ 262 h 391"/>
                  <a:gd name="T14" fmla="*/ 405 w 4080"/>
                  <a:gd name="T15" fmla="*/ 276 h 391"/>
                  <a:gd name="T16" fmla="*/ 509 w 4080"/>
                  <a:gd name="T17" fmla="*/ 323 h 391"/>
                  <a:gd name="T18" fmla="*/ 485 w 4080"/>
                  <a:gd name="T19" fmla="*/ 262 h 391"/>
                  <a:gd name="T20" fmla="*/ 4056 w 4080"/>
                  <a:gd name="T21" fmla="*/ 391 h 391"/>
                  <a:gd name="T22" fmla="*/ 3964 w 4080"/>
                  <a:gd name="T23" fmla="*/ 289 h 391"/>
                  <a:gd name="T24" fmla="*/ 3835 w 4080"/>
                  <a:gd name="T25" fmla="*/ 293 h 391"/>
                  <a:gd name="T26" fmla="*/ 3729 w 4080"/>
                  <a:gd name="T27" fmla="*/ 354 h 391"/>
                  <a:gd name="T28" fmla="*/ 3703 w 4080"/>
                  <a:gd name="T29" fmla="*/ 367 h 391"/>
                  <a:gd name="T30" fmla="*/ 3752 w 4080"/>
                  <a:gd name="T31" fmla="*/ 304 h 391"/>
                  <a:gd name="T32" fmla="*/ 3868 w 4080"/>
                  <a:gd name="T33" fmla="*/ 248 h 391"/>
                  <a:gd name="T34" fmla="*/ 3995 w 4080"/>
                  <a:gd name="T35" fmla="*/ 252 h 391"/>
                  <a:gd name="T36" fmla="*/ 3302 w 4080"/>
                  <a:gd name="T37" fmla="*/ 391 h 391"/>
                  <a:gd name="T38" fmla="*/ 3280 w 4080"/>
                  <a:gd name="T39" fmla="*/ 327 h 391"/>
                  <a:gd name="T40" fmla="*/ 3252 w 4080"/>
                  <a:gd name="T41" fmla="*/ 301 h 391"/>
                  <a:gd name="T42" fmla="*/ 3194 w 4080"/>
                  <a:gd name="T43" fmla="*/ 287 h 391"/>
                  <a:gd name="T44" fmla="*/ 3109 w 4080"/>
                  <a:gd name="T45" fmla="*/ 295 h 391"/>
                  <a:gd name="T46" fmla="*/ 2993 w 4080"/>
                  <a:gd name="T47" fmla="*/ 343 h 391"/>
                  <a:gd name="T48" fmla="*/ 3082 w 4080"/>
                  <a:gd name="T49" fmla="*/ 268 h 391"/>
                  <a:gd name="T50" fmla="*/ 3184 w 4080"/>
                  <a:gd name="T51" fmla="*/ 247 h 391"/>
                  <a:gd name="T52" fmla="*/ 3280 w 4080"/>
                  <a:gd name="T53" fmla="*/ 273 h 391"/>
                  <a:gd name="T54" fmla="*/ 3304 w 4080"/>
                  <a:gd name="T55" fmla="*/ 353 h 391"/>
                  <a:gd name="T56" fmla="*/ 2828 w 4080"/>
                  <a:gd name="T57" fmla="*/ 391 h 391"/>
                  <a:gd name="T58" fmla="*/ 2559 w 4080"/>
                  <a:gd name="T59" fmla="*/ 214 h 391"/>
                  <a:gd name="T60" fmla="*/ 1956 w 4080"/>
                  <a:gd name="T61" fmla="*/ 293 h 391"/>
                  <a:gd name="T62" fmla="*/ 1429 w 4080"/>
                  <a:gd name="T63" fmla="*/ 391 h 391"/>
                  <a:gd name="T64" fmla="*/ 1139 w 4080"/>
                  <a:gd name="T65" fmla="*/ 391 h 391"/>
                  <a:gd name="T66" fmla="*/ 701 w 4080"/>
                  <a:gd name="T67" fmla="*/ 198 h 391"/>
                  <a:gd name="T68" fmla="*/ 2 w 4080"/>
                  <a:gd name="T69" fmla="*/ 363 h 391"/>
                  <a:gd name="T70" fmla="*/ 13 w 4080"/>
                  <a:gd name="T71" fmla="*/ 324 h 391"/>
                  <a:gd name="T72" fmla="*/ 2076 w 4080"/>
                  <a:gd name="T73" fmla="*/ 130 h 391"/>
                  <a:gd name="T74" fmla="*/ 2070 w 4080"/>
                  <a:gd name="T75" fmla="*/ 164 h 391"/>
                  <a:gd name="T76" fmla="*/ 2721 w 4080"/>
                  <a:gd name="T77" fmla="*/ 59 h 391"/>
                  <a:gd name="T78" fmla="*/ 1787 w 4080"/>
                  <a:gd name="T79" fmla="*/ 273 h 391"/>
                  <a:gd name="T80" fmla="*/ 1697 w 4080"/>
                  <a:gd name="T81" fmla="*/ 284 h 391"/>
                  <a:gd name="T82" fmla="*/ 1578 w 4080"/>
                  <a:gd name="T83" fmla="*/ 337 h 391"/>
                  <a:gd name="T84" fmla="*/ 1658 w 4080"/>
                  <a:gd name="T85" fmla="*/ 331 h 391"/>
                  <a:gd name="T86" fmla="*/ 1764 w 4080"/>
                  <a:gd name="T87" fmla="*/ 313 h 391"/>
                  <a:gd name="T88" fmla="*/ 1833 w 4080"/>
                  <a:gd name="T89" fmla="*/ 317 h 391"/>
                  <a:gd name="T90" fmla="*/ 2468 w 4080"/>
                  <a:gd name="T91" fmla="*/ 56 h 391"/>
                  <a:gd name="T92" fmla="*/ 2427 w 4080"/>
                  <a:gd name="T93" fmla="*/ 7 h 391"/>
                  <a:gd name="T94" fmla="*/ 2333 w 4080"/>
                  <a:gd name="T95" fmla="*/ 4 h 391"/>
                  <a:gd name="T96" fmla="*/ 2250 w 4080"/>
                  <a:gd name="T97" fmla="*/ 32 h 391"/>
                  <a:gd name="T98" fmla="*/ 2210 w 4080"/>
                  <a:gd name="T99" fmla="*/ 94 h 391"/>
                  <a:gd name="T100" fmla="*/ 2228 w 4080"/>
                  <a:gd name="T101" fmla="*/ 82 h 391"/>
                  <a:gd name="T102" fmla="*/ 2288 w 4080"/>
                  <a:gd name="T103" fmla="*/ 50 h 391"/>
                  <a:gd name="T104" fmla="*/ 2384 w 4080"/>
                  <a:gd name="T105" fmla="*/ 43 h 391"/>
                  <a:gd name="T106" fmla="*/ 2462 w 4080"/>
                  <a:gd name="T107" fmla="*/ 56 h 391"/>
                  <a:gd name="T108" fmla="*/ 2177 w 4080"/>
                  <a:gd name="T109" fmla="*/ 29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0" h="391">
                    <a:moveTo>
                      <a:pt x="430" y="241"/>
                    </a:moveTo>
                    <a:lnTo>
                      <a:pt x="416" y="237"/>
                    </a:lnTo>
                    <a:lnTo>
                      <a:pt x="401" y="233"/>
                    </a:lnTo>
                    <a:lnTo>
                      <a:pt x="387" y="230"/>
                    </a:lnTo>
                    <a:lnTo>
                      <a:pt x="372" y="228"/>
                    </a:lnTo>
                    <a:lnTo>
                      <a:pt x="358" y="226"/>
                    </a:lnTo>
                    <a:lnTo>
                      <a:pt x="342" y="224"/>
                    </a:lnTo>
                    <a:lnTo>
                      <a:pt x="328" y="223"/>
                    </a:lnTo>
                    <a:lnTo>
                      <a:pt x="312" y="223"/>
                    </a:lnTo>
                    <a:lnTo>
                      <a:pt x="296" y="223"/>
                    </a:lnTo>
                    <a:lnTo>
                      <a:pt x="282" y="224"/>
                    </a:lnTo>
                    <a:lnTo>
                      <a:pt x="267" y="226"/>
                    </a:lnTo>
                    <a:lnTo>
                      <a:pt x="253" y="229"/>
                    </a:lnTo>
                    <a:lnTo>
                      <a:pt x="239" y="231"/>
                    </a:lnTo>
                    <a:lnTo>
                      <a:pt x="226" y="236"/>
                    </a:lnTo>
                    <a:lnTo>
                      <a:pt x="213" y="239"/>
                    </a:lnTo>
                    <a:lnTo>
                      <a:pt x="201" y="245"/>
                    </a:lnTo>
                    <a:lnTo>
                      <a:pt x="190" y="250"/>
                    </a:lnTo>
                    <a:lnTo>
                      <a:pt x="180" y="257"/>
                    </a:lnTo>
                    <a:lnTo>
                      <a:pt x="172" y="264"/>
                    </a:lnTo>
                    <a:lnTo>
                      <a:pt x="164" y="271"/>
                    </a:lnTo>
                    <a:lnTo>
                      <a:pt x="159" y="280"/>
                    </a:lnTo>
                    <a:lnTo>
                      <a:pt x="153" y="289"/>
                    </a:lnTo>
                    <a:lnTo>
                      <a:pt x="150" y="299"/>
                    </a:lnTo>
                    <a:lnTo>
                      <a:pt x="147" y="311"/>
                    </a:lnTo>
                    <a:lnTo>
                      <a:pt x="146" y="315"/>
                    </a:lnTo>
                    <a:lnTo>
                      <a:pt x="146" y="321"/>
                    </a:lnTo>
                    <a:lnTo>
                      <a:pt x="150" y="315"/>
                    </a:lnTo>
                    <a:lnTo>
                      <a:pt x="154" y="309"/>
                    </a:lnTo>
                    <a:lnTo>
                      <a:pt x="159" y="305"/>
                    </a:lnTo>
                    <a:lnTo>
                      <a:pt x="164" y="301"/>
                    </a:lnTo>
                    <a:lnTo>
                      <a:pt x="175" y="292"/>
                    </a:lnTo>
                    <a:lnTo>
                      <a:pt x="190" y="285"/>
                    </a:lnTo>
                    <a:lnTo>
                      <a:pt x="201" y="279"/>
                    </a:lnTo>
                    <a:lnTo>
                      <a:pt x="214" y="275"/>
                    </a:lnTo>
                    <a:lnTo>
                      <a:pt x="227" y="271"/>
                    </a:lnTo>
                    <a:lnTo>
                      <a:pt x="240" y="268"/>
                    </a:lnTo>
                    <a:lnTo>
                      <a:pt x="255" y="266"/>
                    </a:lnTo>
                    <a:lnTo>
                      <a:pt x="269" y="264"/>
                    </a:lnTo>
                    <a:lnTo>
                      <a:pt x="285" y="262"/>
                    </a:lnTo>
                    <a:lnTo>
                      <a:pt x="300" y="262"/>
                    </a:lnTo>
                    <a:lnTo>
                      <a:pt x="315" y="262"/>
                    </a:lnTo>
                    <a:lnTo>
                      <a:pt x="331" y="264"/>
                    </a:lnTo>
                    <a:lnTo>
                      <a:pt x="345" y="265"/>
                    </a:lnTo>
                    <a:lnTo>
                      <a:pt x="360" y="267"/>
                    </a:lnTo>
                    <a:lnTo>
                      <a:pt x="376" y="269"/>
                    </a:lnTo>
                    <a:lnTo>
                      <a:pt x="390" y="273"/>
                    </a:lnTo>
                    <a:lnTo>
                      <a:pt x="405" y="276"/>
                    </a:lnTo>
                    <a:lnTo>
                      <a:pt x="419" y="280"/>
                    </a:lnTo>
                    <a:lnTo>
                      <a:pt x="447" y="290"/>
                    </a:lnTo>
                    <a:lnTo>
                      <a:pt x="473" y="302"/>
                    </a:lnTo>
                    <a:lnTo>
                      <a:pt x="485" y="308"/>
                    </a:lnTo>
                    <a:lnTo>
                      <a:pt x="498" y="315"/>
                    </a:lnTo>
                    <a:lnTo>
                      <a:pt x="509" y="323"/>
                    </a:lnTo>
                    <a:lnTo>
                      <a:pt x="521" y="330"/>
                    </a:lnTo>
                    <a:lnTo>
                      <a:pt x="527" y="330"/>
                    </a:lnTo>
                    <a:lnTo>
                      <a:pt x="533" y="290"/>
                    </a:lnTo>
                    <a:lnTo>
                      <a:pt x="532" y="290"/>
                    </a:lnTo>
                    <a:lnTo>
                      <a:pt x="509" y="276"/>
                    </a:lnTo>
                    <a:lnTo>
                      <a:pt x="485" y="262"/>
                    </a:lnTo>
                    <a:lnTo>
                      <a:pt x="472" y="256"/>
                    </a:lnTo>
                    <a:lnTo>
                      <a:pt x="458" y="250"/>
                    </a:lnTo>
                    <a:lnTo>
                      <a:pt x="445" y="246"/>
                    </a:lnTo>
                    <a:lnTo>
                      <a:pt x="430" y="241"/>
                    </a:lnTo>
                    <a:close/>
                    <a:moveTo>
                      <a:pt x="4062" y="391"/>
                    </a:moveTo>
                    <a:lnTo>
                      <a:pt x="4056" y="391"/>
                    </a:lnTo>
                    <a:lnTo>
                      <a:pt x="4068" y="321"/>
                    </a:lnTo>
                    <a:lnTo>
                      <a:pt x="4046" y="312"/>
                    </a:lnTo>
                    <a:lnTo>
                      <a:pt x="4024" y="304"/>
                    </a:lnTo>
                    <a:lnTo>
                      <a:pt x="4004" y="297"/>
                    </a:lnTo>
                    <a:lnTo>
                      <a:pt x="3984" y="293"/>
                    </a:lnTo>
                    <a:lnTo>
                      <a:pt x="3964" y="289"/>
                    </a:lnTo>
                    <a:lnTo>
                      <a:pt x="3943" y="286"/>
                    </a:lnTo>
                    <a:lnTo>
                      <a:pt x="3924" y="285"/>
                    </a:lnTo>
                    <a:lnTo>
                      <a:pt x="3904" y="285"/>
                    </a:lnTo>
                    <a:lnTo>
                      <a:pt x="3880" y="285"/>
                    </a:lnTo>
                    <a:lnTo>
                      <a:pt x="3857" y="288"/>
                    </a:lnTo>
                    <a:lnTo>
                      <a:pt x="3835" y="293"/>
                    </a:lnTo>
                    <a:lnTo>
                      <a:pt x="3814" y="299"/>
                    </a:lnTo>
                    <a:lnTo>
                      <a:pt x="3795" y="307"/>
                    </a:lnTo>
                    <a:lnTo>
                      <a:pt x="3776" y="317"/>
                    </a:lnTo>
                    <a:lnTo>
                      <a:pt x="3757" y="330"/>
                    </a:lnTo>
                    <a:lnTo>
                      <a:pt x="3740" y="343"/>
                    </a:lnTo>
                    <a:lnTo>
                      <a:pt x="3729" y="354"/>
                    </a:lnTo>
                    <a:lnTo>
                      <a:pt x="3718" y="365"/>
                    </a:lnTo>
                    <a:lnTo>
                      <a:pt x="3708" y="379"/>
                    </a:lnTo>
                    <a:lnTo>
                      <a:pt x="3699" y="391"/>
                    </a:lnTo>
                    <a:lnTo>
                      <a:pt x="3690" y="391"/>
                    </a:lnTo>
                    <a:lnTo>
                      <a:pt x="3696" y="379"/>
                    </a:lnTo>
                    <a:lnTo>
                      <a:pt x="3703" y="367"/>
                    </a:lnTo>
                    <a:lnTo>
                      <a:pt x="3710" y="354"/>
                    </a:lnTo>
                    <a:lnTo>
                      <a:pt x="3717" y="343"/>
                    </a:lnTo>
                    <a:lnTo>
                      <a:pt x="3725" y="333"/>
                    </a:lnTo>
                    <a:lnTo>
                      <a:pt x="3733" y="322"/>
                    </a:lnTo>
                    <a:lnTo>
                      <a:pt x="3742" y="313"/>
                    </a:lnTo>
                    <a:lnTo>
                      <a:pt x="3752" y="304"/>
                    </a:lnTo>
                    <a:lnTo>
                      <a:pt x="3769" y="290"/>
                    </a:lnTo>
                    <a:lnTo>
                      <a:pt x="3787" y="278"/>
                    </a:lnTo>
                    <a:lnTo>
                      <a:pt x="3806" y="268"/>
                    </a:lnTo>
                    <a:lnTo>
                      <a:pt x="3826" y="259"/>
                    </a:lnTo>
                    <a:lnTo>
                      <a:pt x="3847" y="254"/>
                    </a:lnTo>
                    <a:lnTo>
                      <a:pt x="3868" y="248"/>
                    </a:lnTo>
                    <a:lnTo>
                      <a:pt x="3892" y="246"/>
                    </a:lnTo>
                    <a:lnTo>
                      <a:pt x="3915" y="245"/>
                    </a:lnTo>
                    <a:lnTo>
                      <a:pt x="3936" y="246"/>
                    </a:lnTo>
                    <a:lnTo>
                      <a:pt x="3956" y="247"/>
                    </a:lnTo>
                    <a:lnTo>
                      <a:pt x="3976" y="249"/>
                    </a:lnTo>
                    <a:lnTo>
                      <a:pt x="3995" y="252"/>
                    </a:lnTo>
                    <a:lnTo>
                      <a:pt x="4015" y="258"/>
                    </a:lnTo>
                    <a:lnTo>
                      <a:pt x="4036" y="264"/>
                    </a:lnTo>
                    <a:lnTo>
                      <a:pt x="4058" y="271"/>
                    </a:lnTo>
                    <a:lnTo>
                      <a:pt x="4080" y="280"/>
                    </a:lnTo>
                    <a:lnTo>
                      <a:pt x="4062" y="391"/>
                    </a:lnTo>
                    <a:close/>
                    <a:moveTo>
                      <a:pt x="3302" y="391"/>
                    </a:moveTo>
                    <a:lnTo>
                      <a:pt x="3293" y="391"/>
                    </a:lnTo>
                    <a:lnTo>
                      <a:pt x="3292" y="374"/>
                    </a:lnTo>
                    <a:lnTo>
                      <a:pt x="3291" y="359"/>
                    </a:lnTo>
                    <a:lnTo>
                      <a:pt x="3288" y="345"/>
                    </a:lnTo>
                    <a:lnTo>
                      <a:pt x="3283" y="333"/>
                    </a:lnTo>
                    <a:lnTo>
                      <a:pt x="3280" y="327"/>
                    </a:lnTo>
                    <a:lnTo>
                      <a:pt x="3276" y="322"/>
                    </a:lnTo>
                    <a:lnTo>
                      <a:pt x="3272" y="317"/>
                    </a:lnTo>
                    <a:lnTo>
                      <a:pt x="3267" y="313"/>
                    </a:lnTo>
                    <a:lnTo>
                      <a:pt x="3263" y="308"/>
                    </a:lnTo>
                    <a:lnTo>
                      <a:pt x="3257" y="304"/>
                    </a:lnTo>
                    <a:lnTo>
                      <a:pt x="3252" y="301"/>
                    </a:lnTo>
                    <a:lnTo>
                      <a:pt x="3245" y="298"/>
                    </a:lnTo>
                    <a:lnTo>
                      <a:pt x="3238" y="295"/>
                    </a:lnTo>
                    <a:lnTo>
                      <a:pt x="3231" y="293"/>
                    </a:lnTo>
                    <a:lnTo>
                      <a:pt x="3223" y="290"/>
                    </a:lnTo>
                    <a:lnTo>
                      <a:pt x="3214" y="289"/>
                    </a:lnTo>
                    <a:lnTo>
                      <a:pt x="3194" y="287"/>
                    </a:lnTo>
                    <a:lnTo>
                      <a:pt x="3171" y="287"/>
                    </a:lnTo>
                    <a:lnTo>
                      <a:pt x="3159" y="287"/>
                    </a:lnTo>
                    <a:lnTo>
                      <a:pt x="3147" y="288"/>
                    </a:lnTo>
                    <a:lnTo>
                      <a:pt x="3134" y="289"/>
                    </a:lnTo>
                    <a:lnTo>
                      <a:pt x="3122" y="292"/>
                    </a:lnTo>
                    <a:lnTo>
                      <a:pt x="3109" y="295"/>
                    </a:lnTo>
                    <a:lnTo>
                      <a:pt x="3096" y="298"/>
                    </a:lnTo>
                    <a:lnTo>
                      <a:pt x="3083" y="303"/>
                    </a:lnTo>
                    <a:lnTo>
                      <a:pt x="3069" y="307"/>
                    </a:lnTo>
                    <a:lnTo>
                      <a:pt x="3044" y="318"/>
                    </a:lnTo>
                    <a:lnTo>
                      <a:pt x="3019" y="330"/>
                    </a:lnTo>
                    <a:lnTo>
                      <a:pt x="2993" y="343"/>
                    </a:lnTo>
                    <a:lnTo>
                      <a:pt x="2968" y="358"/>
                    </a:lnTo>
                    <a:lnTo>
                      <a:pt x="2973" y="322"/>
                    </a:lnTo>
                    <a:lnTo>
                      <a:pt x="3000" y="306"/>
                    </a:lnTo>
                    <a:lnTo>
                      <a:pt x="3028" y="292"/>
                    </a:lnTo>
                    <a:lnTo>
                      <a:pt x="3055" y="279"/>
                    </a:lnTo>
                    <a:lnTo>
                      <a:pt x="3082" y="268"/>
                    </a:lnTo>
                    <a:lnTo>
                      <a:pt x="3107" y="259"/>
                    </a:lnTo>
                    <a:lnTo>
                      <a:pt x="3134" y="252"/>
                    </a:lnTo>
                    <a:lnTo>
                      <a:pt x="3147" y="250"/>
                    </a:lnTo>
                    <a:lnTo>
                      <a:pt x="3159" y="248"/>
                    </a:lnTo>
                    <a:lnTo>
                      <a:pt x="3171" y="247"/>
                    </a:lnTo>
                    <a:lnTo>
                      <a:pt x="3184" y="247"/>
                    </a:lnTo>
                    <a:lnTo>
                      <a:pt x="3206" y="248"/>
                    </a:lnTo>
                    <a:lnTo>
                      <a:pt x="3226" y="249"/>
                    </a:lnTo>
                    <a:lnTo>
                      <a:pt x="3243" y="254"/>
                    </a:lnTo>
                    <a:lnTo>
                      <a:pt x="3257" y="258"/>
                    </a:lnTo>
                    <a:lnTo>
                      <a:pt x="3269" y="265"/>
                    </a:lnTo>
                    <a:lnTo>
                      <a:pt x="3280" y="273"/>
                    </a:lnTo>
                    <a:lnTo>
                      <a:pt x="3288" y="283"/>
                    </a:lnTo>
                    <a:lnTo>
                      <a:pt x="3295" y="293"/>
                    </a:lnTo>
                    <a:lnTo>
                      <a:pt x="3300" y="305"/>
                    </a:lnTo>
                    <a:lnTo>
                      <a:pt x="3302" y="320"/>
                    </a:lnTo>
                    <a:lnTo>
                      <a:pt x="3304" y="335"/>
                    </a:lnTo>
                    <a:lnTo>
                      <a:pt x="3304" y="353"/>
                    </a:lnTo>
                    <a:lnTo>
                      <a:pt x="3304" y="362"/>
                    </a:lnTo>
                    <a:lnTo>
                      <a:pt x="3303" y="372"/>
                    </a:lnTo>
                    <a:lnTo>
                      <a:pt x="3303" y="382"/>
                    </a:lnTo>
                    <a:lnTo>
                      <a:pt x="3302" y="391"/>
                    </a:lnTo>
                    <a:close/>
                    <a:moveTo>
                      <a:pt x="2833" y="391"/>
                    </a:moveTo>
                    <a:lnTo>
                      <a:pt x="2828" y="391"/>
                    </a:lnTo>
                    <a:lnTo>
                      <a:pt x="2857" y="215"/>
                    </a:lnTo>
                    <a:lnTo>
                      <a:pt x="2862" y="215"/>
                    </a:lnTo>
                    <a:lnTo>
                      <a:pt x="2833" y="391"/>
                    </a:lnTo>
                    <a:close/>
                    <a:moveTo>
                      <a:pt x="2536" y="391"/>
                    </a:moveTo>
                    <a:lnTo>
                      <a:pt x="2530" y="391"/>
                    </a:lnTo>
                    <a:lnTo>
                      <a:pt x="2559" y="214"/>
                    </a:lnTo>
                    <a:lnTo>
                      <a:pt x="2565" y="214"/>
                    </a:lnTo>
                    <a:lnTo>
                      <a:pt x="2536" y="391"/>
                    </a:lnTo>
                    <a:close/>
                    <a:moveTo>
                      <a:pt x="2033" y="391"/>
                    </a:moveTo>
                    <a:lnTo>
                      <a:pt x="2027" y="391"/>
                    </a:lnTo>
                    <a:lnTo>
                      <a:pt x="2043" y="293"/>
                    </a:lnTo>
                    <a:lnTo>
                      <a:pt x="1956" y="293"/>
                    </a:lnTo>
                    <a:lnTo>
                      <a:pt x="1970" y="214"/>
                    </a:lnTo>
                    <a:lnTo>
                      <a:pt x="1976" y="214"/>
                    </a:lnTo>
                    <a:lnTo>
                      <a:pt x="1968" y="254"/>
                    </a:lnTo>
                    <a:lnTo>
                      <a:pt x="2055" y="254"/>
                    </a:lnTo>
                    <a:lnTo>
                      <a:pt x="2033" y="391"/>
                    </a:lnTo>
                    <a:close/>
                    <a:moveTo>
                      <a:pt x="1429" y="391"/>
                    </a:moveTo>
                    <a:lnTo>
                      <a:pt x="1424" y="391"/>
                    </a:lnTo>
                    <a:lnTo>
                      <a:pt x="1453" y="214"/>
                    </a:lnTo>
                    <a:lnTo>
                      <a:pt x="1458" y="214"/>
                    </a:lnTo>
                    <a:lnTo>
                      <a:pt x="1429" y="391"/>
                    </a:lnTo>
                    <a:close/>
                    <a:moveTo>
                      <a:pt x="1144" y="391"/>
                    </a:moveTo>
                    <a:lnTo>
                      <a:pt x="1139" y="391"/>
                    </a:lnTo>
                    <a:lnTo>
                      <a:pt x="1170" y="198"/>
                    </a:lnTo>
                    <a:lnTo>
                      <a:pt x="1176" y="198"/>
                    </a:lnTo>
                    <a:lnTo>
                      <a:pt x="1144" y="391"/>
                    </a:lnTo>
                    <a:close/>
                    <a:moveTo>
                      <a:pt x="674" y="391"/>
                    </a:moveTo>
                    <a:lnTo>
                      <a:pt x="669" y="391"/>
                    </a:lnTo>
                    <a:lnTo>
                      <a:pt x="701" y="198"/>
                    </a:lnTo>
                    <a:lnTo>
                      <a:pt x="706" y="198"/>
                    </a:lnTo>
                    <a:lnTo>
                      <a:pt x="674" y="391"/>
                    </a:lnTo>
                    <a:close/>
                    <a:moveTo>
                      <a:pt x="18" y="391"/>
                    </a:moveTo>
                    <a:lnTo>
                      <a:pt x="0" y="391"/>
                    </a:lnTo>
                    <a:lnTo>
                      <a:pt x="0" y="378"/>
                    </a:lnTo>
                    <a:lnTo>
                      <a:pt x="2" y="363"/>
                    </a:lnTo>
                    <a:lnTo>
                      <a:pt x="4" y="353"/>
                    </a:lnTo>
                    <a:lnTo>
                      <a:pt x="6" y="342"/>
                    </a:lnTo>
                    <a:lnTo>
                      <a:pt x="10" y="331"/>
                    </a:lnTo>
                    <a:lnTo>
                      <a:pt x="14" y="321"/>
                    </a:lnTo>
                    <a:lnTo>
                      <a:pt x="14" y="323"/>
                    </a:lnTo>
                    <a:lnTo>
                      <a:pt x="13" y="324"/>
                    </a:lnTo>
                    <a:lnTo>
                      <a:pt x="12" y="342"/>
                    </a:lnTo>
                    <a:lnTo>
                      <a:pt x="12" y="360"/>
                    </a:lnTo>
                    <a:lnTo>
                      <a:pt x="13" y="376"/>
                    </a:lnTo>
                    <a:lnTo>
                      <a:pt x="18" y="391"/>
                    </a:lnTo>
                    <a:close/>
                    <a:moveTo>
                      <a:pt x="2073" y="143"/>
                    </a:moveTo>
                    <a:lnTo>
                      <a:pt x="2076" y="130"/>
                    </a:lnTo>
                    <a:lnTo>
                      <a:pt x="2079" y="118"/>
                    </a:lnTo>
                    <a:lnTo>
                      <a:pt x="2074" y="129"/>
                    </a:lnTo>
                    <a:lnTo>
                      <a:pt x="2071" y="140"/>
                    </a:lnTo>
                    <a:lnTo>
                      <a:pt x="2068" y="152"/>
                    </a:lnTo>
                    <a:lnTo>
                      <a:pt x="2066" y="164"/>
                    </a:lnTo>
                    <a:lnTo>
                      <a:pt x="2070" y="164"/>
                    </a:lnTo>
                    <a:lnTo>
                      <a:pt x="2073" y="143"/>
                    </a:lnTo>
                    <a:close/>
                    <a:moveTo>
                      <a:pt x="2589" y="0"/>
                    </a:moveTo>
                    <a:lnTo>
                      <a:pt x="2584" y="0"/>
                    </a:lnTo>
                    <a:lnTo>
                      <a:pt x="2568" y="98"/>
                    </a:lnTo>
                    <a:lnTo>
                      <a:pt x="2715" y="98"/>
                    </a:lnTo>
                    <a:lnTo>
                      <a:pt x="2721" y="59"/>
                    </a:lnTo>
                    <a:lnTo>
                      <a:pt x="2580" y="59"/>
                    </a:lnTo>
                    <a:lnTo>
                      <a:pt x="2589" y="0"/>
                    </a:lnTo>
                    <a:close/>
                    <a:moveTo>
                      <a:pt x="1815" y="274"/>
                    </a:moveTo>
                    <a:lnTo>
                      <a:pt x="1806" y="274"/>
                    </a:lnTo>
                    <a:lnTo>
                      <a:pt x="1797" y="273"/>
                    </a:lnTo>
                    <a:lnTo>
                      <a:pt x="1787" y="273"/>
                    </a:lnTo>
                    <a:lnTo>
                      <a:pt x="1777" y="273"/>
                    </a:lnTo>
                    <a:lnTo>
                      <a:pt x="1763" y="273"/>
                    </a:lnTo>
                    <a:lnTo>
                      <a:pt x="1750" y="274"/>
                    </a:lnTo>
                    <a:lnTo>
                      <a:pt x="1738" y="276"/>
                    </a:lnTo>
                    <a:lnTo>
                      <a:pt x="1724" y="277"/>
                    </a:lnTo>
                    <a:lnTo>
                      <a:pt x="1697" y="284"/>
                    </a:lnTo>
                    <a:lnTo>
                      <a:pt x="1670" y="292"/>
                    </a:lnTo>
                    <a:lnTo>
                      <a:pt x="1644" y="302"/>
                    </a:lnTo>
                    <a:lnTo>
                      <a:pt x="1617" y="314"/>
                    </a:lnTo>
                    <a:lnTo>
                      <a:pt x="1603" y="322"/>
                    </a:lnTo>
                    <a:lnTo>
                      <a:pt x="1591" y="330"/>
                    </a:lnTo>
                    <a:lnTo>
                      <a:pt x="1578" y="337"/>
                    </a:lnTo>
                    <a:lnTo>
                      <a:pt x="1565" y="346"/>
                    </a:lnTo>
                    <a:lnTo>
                      <a:pt x="1560" y="382"/>
                    </a:lnTo>
                    <a:lnTo>
                      <a:pt x="1583" y="367"/>
                    </a:lnTo>
                    <a:lnTo>
                      <a:pt x="1609" y="352"/>
                    </a:lnTo>
                    <a:lnTo>
                      <a:pt x="1634" y="341"/>
                    </a:lnTo>
                    <a:lnTo>
                      <a:pt x="1658" y="331"/>
                    </a:lnTo>
                    <a:lnTo>
                      <a:pt x="1685" y="323"/>
                    </a:lnTo>
                    <a:lnTo>
                      <a:pt x="1712" y="317"/>
                    </a:lnTo>
                    <a:lnTo>
                      <a:pt x="1725" y="315"/>
                    </a:lnTo>
                    <a:lnTo>
                      <a:pt x="1739" y="314"/>
                    </a:lnTo>
                    <a:lnTo>
                      <a:pt x="1751" y="313"/>
                    </a:lnTo>
                    <a:lnTo>
                      <a:pt x="1764" y="313"/>
                    </a:lnTo>
                    <a:lnTo>
                      <a:pt x="1776" y="313"/>
                    </a:lnTo>
                    <a:lnTo>
                      <a:pt x="1786" y="313"/>
                    </a:lnTo>
                    <a:lnTo>
                      <a:pt x="1795" y="313"/>
                    </a:lnTo>
                    <a:lnTo>
                      <a:pt x="1803" y="313"/>
                    </a:lnTo>
                    <a:lnTo>
                      <a:pt x="1818" y="315"/>
                    </a:lnTo>
                    <a:lnTo>
                      <a:pt x="1833" y="317"/>
                    </a:lnTo>
                    <a:lnTo>
                      <a:pt x="1839" y="317"/>
                    </a:lnTo>
                    <a:lnTo>
                      <a:pt x="1846" y="277"/>
                    </a:lnTo>
                    <a:lnTo>
                      <a:pt x="1845" y="277"/>
                    </a:lnTo>
                    <a:lnTo>
                      <a:pt x="1830" y="275"/>
                    </a:lnTo>
                    <a:lnTo>
                      <a:pt x="1815" y="274"/>
                    </a:lnTo>
                    <a:close/>
                    <a:moveTo>
                      <a:pt x="2468" y="56"/>
                    </a:moveTo>
                    <a:lnTo>
                      <a:pt x="2475" y="17"/>
                    </a:lnTo>
                    <a:lnTo>
                      <a:pt x="2474" y="17"/>
                    </a:lnTo>
                    <a:lnTo>
                      <a:pt x="2465" y="15"/>
                    </a:lnTo>
                    <a:lnTo>
                      <a:pt x="2454" y="12"/>
                    </a:lnTo>
                    <a:lnTo>
                      <a:pt x="2442" y="9"/>
                    </a:lnTo>
                    <a:lnTo>
                      <a:pt x="2427" y="7"/>
                    </a:lnTo>
                    <a:lnTo>
                      <a:pt x="2411" y="5"/>
                    </a:lnTo>
                    <a:lnTo>
                      <a:pt x="2397" y="4"/>
                    </a:lnTo>
                    <a:lnTo>
                      <a:pt x="2383" y="3"/>
                    </a:lnTo>
                    <a:lnTo>
                      <a:pt x="2370" y="3"/>
                    </a:lnTo>
                    <a:lnTo>
                      <a:pt x="2351" y="3"/>
                    </a:lnTo>
                    <a:lnTo>
                      <a:pt x="2333" y="4"/>
                    </a:lnTo>
                    <a:lnTo>
                      <a:pt x="2315" y="6"/>
                    </a:lnTo>
                    <a:lnTo>
                      <a:pt x="2299" y="9"/>
                    </a:lnTo>
                    <a:lnTo>
                      <a:pt x="2286" y="14"/>
                    </a:lnTo>
                    <a:lnTo>
                      <a:pt x="2273" y="19"/>
                    </a:lnTo>
                    <a:lnTo>
                      <a:pt x="2260" y="25"/>
                    </a:lnTo>
                    <a:lnTo>
                      <a:pt x="2250" y="32"/>
                    </a:lnTo>
                    <a:lnTo>
                      <a:pt x="2242" y="40"/>
                    </a:lnTo>
                    <a:lnTo>
                      <a:pt x="2234" y="49"/>
                    </a:lnTo>
                    <a:lnTo>
                      <a:pt x="2227" y="58"/>
                    </a:lnTo>
                    <a:lnTo>
                      <a:pt x="2221" y="69"/>
                    </a:lnTo>
                    <a:lnTo>
                      <a:pt x="2214" y="81"/>
                    </a:lnTo>
                    <a:lnTo>
                      <a:pt x="2210" y="94"/>
                    </a:lnTo>
                    <a:lnTo>
                      <a:pt x="2205" y="109"/>
                    </a:lnTo>
                    <a:lnTo>
                      <a:pt x="2201" y="125"/>
                    </a:lnTo>
                    <a:lnTo>
                      <a:pt x="2209" y="108"/>
                    </a:lnTo>
                    <a:lnTo>
                      <a:pt x="2218" y="94"/>
                    </a:lnTo>
                    <a:lnTo>
                      <a:pt x="2222" y="88"/>
                    </a:lnTo>
                    <a:lnTo>
                      <a:pt x="2228" y="82"/>
                    </a:lnTo>
                    <a:lnTo>
                      <a:pt x="2232" y="77"/>
                    </a:lnTo>
                    <a:lnTo>
                      <a:pt x="2238" y="72"/>
                    </a:lnTo>
                    <a:lnTo>
                      <a:pt x="2249" y="65"/>
                    </a:lnTo>
                    <a:lnTo>
                      <a:pt x="2260" y="59"/>
                    </a:lnTo>
                    <a:lnTo>
                      <a:pt x="2274" y="53"/>
                    </a:lnTo>
                    <a:lnTo>
                      <a:pt x="2288" y="50"/>
                    </a:lnTo>
                    <a:lnTo>
                      <a:pt x="2304" y="46"/>
                    </a:lnTo>
                    <a:lnTo>
                      <a:pt x="2321" y="43"/>
                    </a:lnTo>
                    <a:lnTo>
                      <a:pt x="2339" y="42"/>
                    </a:lnTo>
                    <a:lnTo>
                      <a:pt x="2359" y="42"/>
                    </a:lnTo>
                    <a:lnTo>
                      <a:pt x="2371" y="42"/>
                    </a:lnTo>
                    <a:lnTo>
                      <a:pt x="2384" y="43"/>
                    </a:lnTo>
                    <a:lnTo>
                      <a:pt x="2399" y="44"/>
                    </a:lnTo>
                    <a:lnTo>
                      <a:pt x="2415" y="46"/>
                    </a:lnTo>
                    <a:lnTo>
                      <a:pt x="2429" y="50"/>
                    </a:lnTo>
                    <a:lnTo>
                      <a:pt x="2442" y="52"/>
                    </a:lnTo>
                    <a:lnTo>
                      <a:pt x="2453" y="54"/>
                    </a:lnTo>
                    <a:lnTo>
                      <a:pt x="2462" y="56"/>
                    </a:lnTo>
                    <a:lnTo>
                      <a:pt x="2468" y="56"/>
                    </a:lnTo>
                    <a:close/>
                    <a:moveTo>
                      <a:pt x="2177" y="293"/>
                    </a:moveTo>
                    <a:lnTo>
                      <a:pt x="2380" y="293"/>
                    </a:lnTo>
                    <a:lnTo>
                      <a:pt x="2387" y="254"/>
                    </a:lnTo>
                    <a:lnTo>
                      <a:pt x="2184" y="254"/>
                    </a:lnTo>
                    <a:lnTo>
                      <a:pt x="2177" y="293"/>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566"/>
              <p:cNvSpPr>
                <a:spLocks noEditPoints="1"/>
              </p:cNvSpPr>
              <p:nvPr/>
            </p:nvSpPr>
            <p:spPr bwMode="auto">
              <a:xfrm>
                <a:off x="983" y="2932"/>
                <a:ext cx="581" cy="4"/>
              </a:xfrm>
              <a:custGeom>
                <a:avLst/>
                <a:gdLst>
                  <a:gd name="T0" fmla="*/ 0 w 4064"/>
                  <a:gd name="T1" fmla="*/ 0 h 30"/>
                  <a:gd name="T2" fmla="*/ 13 w 4064"/>
                  <a:gd name="T3" fmla="*/ 0 h 30"/>
                  <a:gd name="T4" fmla="*/ 18 w 4064"/>
                  <a:gd name="T5" fmla="*/ 15 h 30"/>
                  <a:gd name="T6" fmla="*/ 23 w 4064"/>
                  <a:gd name="T7" fmla="*/ 30 h 30"/>
                  <a:gd name="T8" fmla="*/ 1 w 4064"/>
                  <a:gd name="T9" fmla="*/ 30 h 30"/>
                  <a:gd name="T10" fmla="*/ 0 w 4064"/>
                  <a:gd name="T11" fmla="*/ 15 h 30"/>
                  <a:gd name="T12" fmla="*/ 0 w 4064"/>
                  <a:gd name="T13" fmla="*/ 0 h 30"/>
                  <a:gd name="T14" fmla="*/ 671 w 4064"/>
                  <a:gd name="T15" fmla="*/ 0 h 30"/>
                  <a:gd name="T16" fmla="*/ 677 w 4064"/>
                  <a:gd name="T17" fmla="*/ 0 h 30"/>
                  <a:gd name="T18" fmla="*/ 672 w 4064"/>
                  <a:gd name="T19" fmla="*/ 30 h 30"/>
                  <a:gd name="T20" fmla="*/ 667 w 4064"/>
                  <a:gd name="T21" fmla="*/ 30 h 30"/>
                  <a:gd name="T22" fmla="*/ 671 w 4064"/>
                  <a:gd name="T23" fmla="*/ 0 h 30"/>
                  <a:gd name="T24" fmla="*/ 1141 w 4064"/>
                  <a:gd name="T25" fmla="*/ 0 h 30"/>
                  <a:gd name="T26" fmla="*/ 1147 w 4064"/>
                  <a:gd name="T27" fmla="*/ 0 h 30"/>
                  <a:gd name="T28" fmla="*/ 1141 w 4064"/>
                  <a:gd name="T29" fmla="*/ 30 h 30"/>
                  <a:gd name="T30" fmla="*/ 1137 w 4064"/>
                  <a:gd name="T31" fmla="*/ 30 h 30"/>
                  <a:gd name="T32" fmla="*/ 1141 w 4064"/>
                  <a:gd name="T33" fmla="*/ 0 h 30"/>
                  <a:gd name="T34" fmla="*/ 1426 w 4064"/>
                  <a:gd name="T35" fmla="*/ 0 h 30"/>
                  <a:gd name="T36" fmla="*/ 1432 w 4064"/>
                  <a:gd name="T37" fmla="*/ 0 h 30"/>
                  <a:gd name="T38" fmla="*/ 1426 w 4064"/>
                  <a:gd name="T39" fmla="*/ 30 h 30"/>
                  <a:gd name="T40" fmla="*/ 1421 w 4064"/>
                  <a:gd name="T41" fmla="*/ 30 h 30"/>
                  <a:gd name="T42" fmla="*/ 1426 w 4064"/>
                  <a:gd name="T43" fmla="*/ 0 h 30"/>
                  <a:gd name="T44" fmla="*/ 1560 w 4064"/>
                  <a:gd name="T45" fmla="*/ 0 h 30"/>
                  <a:gd name="T46" fmla="*/ 1566 w 4064"/>
                  <a:gd name="T47" fmla="*/ 0 h 30"/>
                  <a:gd name="T48" fmla="*/ 1563 w 4064"/>
                  <a:gd name="T49" fmla="*/ 2 h 30"/>
                  <a:gd name="T50" fmla="*/ 1560 w 4064"/>
                  <a:gd name="T51" fmla="*/ 5 h 30"/>
                  <a:gd name="T52" fmla="*/ 1560 w 4064"/>
                  <a:gd name="T53" fmla="*/ 0 h 30"/>
                  <a:gd name="T54" fmla="*/ 2030 w 4064"/>
                  <a:gd name="T55" fmla="*/ 0 h 30"/>
                  <a:gd name="T56" fmla="*/ 2035 w 4064"/>
                  <a:gd name="T57" fmla="*/ 0 h 30"/>
                  <a:gd name="T58" fmla="*/ 2031 w 4064"/>
                  <a:gd name="T59" fmla="*/ 30 h 30"/>
                  <a:gd name="T60" fmla="*/ 2025 w 4064"/>
                  <a:gd name="T61" fmla="*/ 30 h 30"/>
                  <a:gd name="T62" fmla="*/ 2030 w 4064"/>
                  <a:gd name="T63" fmla="*/ 0 h 30"/>
                  <a:gd name="T64" fmla="*/ 2532 w 4064"/>
                  <a:gd name="T65" fmla="*/ 0 h 30"/>
                  <a:gd name="T66" fmla="*/ 2538 w 4064"/>
                  <a:gd name="T67" fmla="*/ 0 h 30"/>
                  <a:gd name="T68" fmla="*/ 2533 w 4064"/>
                  <a:gd name="T69" fmla="*/ 30 h 30"/>
                  <a:gd name="T70" fmla="*/ 2528 w 4064"/>
                  <a:gd name="T71" fmla="*/ 30 h 30"/>
                  <a:gd name="T72" fmla="*/ 2532 w 4064"/>
                  <a:gd name="T73" fmla="*/ 0 h 30"/>
                  <a:gd name="T74" fmla="*/ 2831 w 4064"/>
                  <a:gd name="T75" fmla="*/ 0 h 30"/>
                  <a:gd name="T76" fmla="*/ 2835 w 4064"/>
                  <a:gd name="T77" fmla="*/ 0 h 30"/>
                  <a:gd name="T78" fmla="*/ 2831 w 4064"/>
                  <a:gd name="T79" fmla="*/ 30 h 30"/>
                  <a:gd name="T80" fmla="*/ 2825 w 4064"/>
                  <a:gd name="T81" fmla="*/ 30 h 30"/>
                  <a:gd name="T82" fmla="*/ 2831 w 4064"/>
                  <a:gd name="T83" fmla="*/ 0 h 30"/>
                  <a:gd name="T84" fmla="*/ 3292 w 4064"/>
                  <a:gd name="T85" fmla="*/ 0 h 30"/>
                  <a:gd name="T86" fmla="*/ 3303 w 4064"/>
                  <a:gd name="T87" fmla="*/ 0 h 30"/>
                  <a:gd name="T88" fmla="*/ 3302 w 4064"/>
                  <a:gd name="T89" fmla="*/ 14 h 30"/>
                  <a:gd name="T90" fmla="*/ 3300 w 4064"/>
                  <a:gd name="T91" fmla="*/ 30 h 30"/>
                  <a:gd name="T92" fmla="*/ 3292 w 4064"/>
                  <a:gd name="T93" fmla="*/ 30 h 30"/>
                  <a:gd name="T94" fmla="*/ 3292 w 4064"/>
                  <a:gd name="T95" fmla="*/ 22 h 30"/>
                  <a:gd name="T96" fmla="*/ 3293 w 4064"/>
                  <a:gd name="T97" fmla="*/ 15 h 30"/>
                  <a:gd name="T98" fmla="*/ 3293 w 4064"/>
                  <a:gd name="T99" fmla="*/ 8 h 30"/>
                  <a:gd name="T100" fmla="*/ 3292 w 4064"/>
                  <a:gd name="T101" fmla="*/ 0 h 30"/>
                  <a:gd name="T102" fmla="*/ 3697 w 4064"/>
                  <a:gd name="T103" fmla="*/ 0 h 30"/>
                  <a:gd name="T104" fmla="*/ 3710 w 4064"/>
                  <a:gd name="T105" fmla="*/ 0 h 30"/>
                  <a:gd name="T106" fmla="*/ 3699 w 4064"/>
                  <a:gd name="T107" fmla="*/ 14 h 30"/>
                  <a:gd name="T108" fmla="*/ 3690 w 4064"/>
                  <a:gd name="T109" fmla="*/ 30 h 30"/>
                  <a:gd name="T110" fmla="*/ 3685 w 4064"/>
                  <a:gd name="T111" fmla="*/ 30 h 30"/>
                  <a:gd name="T112" fmla="*/ 3690 w 4064"/>
                  <a:gd name="T113" fmla="*/ 14 h 30"/>
                  <a:gd name="T114" fmla="*/ 3697 w 4064"/>
                  <a:gd name="T115" fmla="*/ 0 h 30"/>
                  <a:gd name="T116" fmla="*/ 4059 w 4064"/>
                  <a:gd name="T117" fmla="*/ 0 h 30"/>
                  <a:gd name="T118" fmla="*/ 4064 w 4064"/>
                  <a:gd name="T119" fmla="*/ 0 h 30"/>
                  <a:gd name="T120" fmla="*/ 4059 w 4064"/>
                  <a:gd name="T121" fmla="*/ 30 h 30"/>
                  <a:gd name="T122" fmla="*/ 4054 w 4064"/>
                  <a:gd name="T123" fmla="*/ 30 h 30"/>
                  <a:gd name="T124" fmla="*/ 4059 w 4064"/>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64" h="30">
                    <a:moveTo>
                      <a:pt x="0" y="0"/>
                    </a:moveTo>
                    <a:lnTo>
                      <a:pt x="13" y="0"/>
                    </a:lnTo>
                    <a:lnTo>
                      <a:pt x="18" y="15"/>
                    </a:lnTo>
                    <a:lnTo>
                      <a:pt x="23" y="30"/>
                    </a:lnTo>
                    <a:lnTo>
                      <a:pt x="1" y="30"/>
                    </a:lnTo>
                    <a:lnTo>
                      <a:pt x="0" y="15"/>
                    </a:lnTo>
                    <a:lnTo>
                      <a:pt x="0" y="0"/>
                    </a:lnTo>
                    <a:close/>
                    <a:moveTo>
                      <a:pt x="671" y="0"/>
                    </a:moveTo>
                    <a:lnTo>
                      <a:pt x="677" y="0"/>
                    </a:lnTo>
                    <a:lnTo>
                      <a:pt x="672" y="30"/>
                    </a:lnTo>
                    <a:lnTo>
                      <a:pt x="667" y="30"/>
                    </a:lnTo>
                    <a:lnTo>
                      <a:pt x="671" y="0"/>
                    </a:lnTo>
                    <a:close/>
                    <a:moveTo>
                      <a:pt x="1141" y="0"/>
                    </a:moveTo>
                    <a:lnTo>
                      <a:pt x="1147" y="0"/>
                    </a:lnTo>
                    <a:lnTo>
                      <a:pt x="1141" y="30"/>
                    </a:lnTo>
                    <a:lnTo>
                      <a:pt x="1137" y="30"/>
                    </a:lnTo>
                    <a:lnTo>
                      <a:pt x="1141" y="0"/>
                    </a:lnTo>
                    <a:close/>
                    <a:moveTo>
                      <a:pt x="1426" y="0"/>
                    </a:moveTo>
                    <a:lnTo>
                      <a:pt x="1432" y="0"/>
                    </a:lnTo>
                    <a:lnTo>
                      <a:pt x="1426" y="30"/>
                    </a:lnTo>
                    <a:lnTo>
                      <a:pt x="1421" y="30"/>
                    </a:lnTo>
                    <a:lnTo>
                      <a:pt x="1426" y="0"/>
                    </a:lnTo>
                    <a:close/>
                    <a:moveTo>
                      <a:pt x="1560" y="0"/>
                    </a:moveTo>
                    <a:lnTo>
                      <a:pt x="1566" y="0"/>
                    </a:lnTo>
                    <a:lnTo>
                      <a:pt x="1563" y="2"/>
                    </a:lnTo>
                    <a:lnTo>
                      <a:pt x="1560" y="5"/>
                    </a:lnTo>
                    <a:lnTo>
                      <a:pt x="1560" y="0"/>
                    </a:lnTo>
                    <a:close/>
                    <a:moveTo>
                      <a:pt x="2030" y="0"/>
                    </a:moveTo>
                    <a:lnTo>
                      <a:pt x="2035" y="0"/>
                    </a:lnTo>
                    <a:lnTo>
                      <a:pt x="2031" y="30"/>
                    </a:lnTo>
                    <a:lnTo>
                      <a:pt x="2025" y="30"/>
                    </a:lnTo>
                    <a:lnTo>
                      <a:pt x="2030" y="0"/>
                    </a:lnTo>
                    <a:close/>
                    <a:moveTo>
                      <a:pt x="2532" y="0"/>
                    </a:moveTo>
                    <a:lnTo>
                      <a:pt x="2538" y="0"/>
                    </a:lnTo>
                    <a:lnTo>
                      <a:pt x="2533" y="30"/>
                    </a:lnTo>
                    <a:lnTo>
                      <a:pt x="2528" y="30"/>
                    </a:lnTo>
                    <a:lnTo>
                      <a:pt x="2532" y="0"/>
                    </a:lnTo>
                    <a:close/>
                    <a:moveTo>
                      <a:pt x="2831" y="0"/>
                    </a:moveTo>
                    <a:lnTo>
                      <a:pt x="2835" y="0"/>
                    </a:lnTo>
                    <a:lnTo>
                      <a:pt x="2831" y="30"/>
                    </a:lnTo>
                    <a:lnTo>
                      <a:pt x="2825" y="30"/>
                    </a:lnTo>
                    <a:lnTo>
                      <a:pt x="2831" y="0"/>
                    </a:lnTo>
                    <a:close/>
                    <a:moveTo>
                      <a:pt x="3292" y="0"/>
                    </a:moveTo>
                    <a:lnTo>
                      <a:pt x="3303" y="0"/>
                    </a:lnTo>
                    <a:lnTo>
                      <a:pt x="3302" y="14"/>
                    </a:lnTo>
                    <a:lnTo>
                      <a:pt x="3300" y="30"/>
                    </a:lnTo>
                    <a:lnTo>
                      <a:pt x="3292" y="30"/>
                    </a:lnTo>
                    <a:lnTo>
                      <a:pt x="3292" y="22"/>
                    </a:lnTo>
                    <a:lnTo>
                      <a:pt x="3293" y="15"/>
                    </a:lnTo>
                    <a:lnTo>
                      <a:pt x="3293" y="8"/>
                    </a:lnTo>
                    <a:lnTo>
                      <a:pt x="3292" y="0"/>
                    </a:lnTo>
                    <a:close/>
                    <a:moveTo>
                      <a:pt x="3697" y="0"/>
                    </a:moveTo>
                    <a:lnTo>
                      <a:pt x="3710" y="0"/>
                    </a:lnTo>
                    <a:lnTo>
                      <a:pt x="3699" y="14"/>
                    </a:lnTo>
                    <a:lnTo>
                      <a:pt x="3690" y="30"/>
                    </a:lnTo>
                    <a:lnTo>
                      <a:pt x="3685" y="30"/>
                    </a:lnTo>
                    <a:lnTo>
                      <a:pt x="3690" y="14"/>
                    </a:lnTo>
                    <a:lnTo>
                      <a:pt x="3697" y="0"/>
                    </a:lnTo>
                    <a:close/>
                    <a:moveTo>
                      <a:pt x="4059" y="0"/>
                    </a:moveTo>
                    <a:lnTo>
                      <a:pt x="4064" y="0"/>
                    </a:lnTo>
                    <a:lnTo>
                      <a:pt x="4059" y="30"/>
                    </a:lnTo>
                    <a:lnTo>
                      <a:pt x="4054" y="30"/>
                    </a:lnTo>
                    <a:lnTo>
                      <a:pt x="4059"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567"/>
              <p:cNvSpPr>
                <a:spLocks noEditPoints="1"/>
              </p:cNvSpPr>
              <p:nvPr/>
            </p:nvSpPr>
            <p:spPr bwMode="auto">
              <a:xfrm>
                <a:off x="983" y="2934"/>
                <a:ext cx="580" cy="4"/>
              </a:xfrm>
              <a:custGeom>
                <a:avLst/>
                <a:gdLst>
                  <a:gd name="T0" fmla="*/ 0 w 4062"/>
                  <a:gd name="T1" fmla="*/ 0 h 30"/>
                  <a:gd name="T2" fmla="*/ 18 w 4062"/>
                  <a:gd name="T3" fmla="*/ 0 h 30"/>
                  <a:gd name="T4" fmla="*/ 20 w 4062"/>
                  <a:gd name="T5" fmla="*/ 9 h 30"/>
                  <a:gd name="T6" fmla="*/ 23 w 4062"/>
                  <a:gd name="T7" fmla="*/ 16 h 30"/>
                  <a:gd name="T8" fmla="*/ 26 w 4062"/>
                  <a:gd name="T9" fmla="*/ 24 h 30"/>
                  <a:gd name="T10" fmla="*/ 31 w 4062"/>
                  <a:gd name="T11" fmla="*/ 30 h 30"/>
                  <a:gd name="T12" fmla="*/ 3 w 4062"/>
                  <a:gd name="T13" fmla="*/ 30 h 30"/>
                  <a:gd name="T14" fmla="*/ 1 w 4062"/>
                  <a:gd name="T15" fmla="*/ 16 h 30"/>
                  <a:gd name="T16" fmla="*/ 0 w 4062"/>
                  <a:gd name="T17" fmla="*/ 0 h 30"/>
                  <a:gd name="T18" fmla="*/ 669 w 4062"/>
                  <a:gd name="T19" fmla="*/ 0 h 30"/>
                  <a:gd name="T20" fmla="*/ 674 w 4062"/>
                  <a:gd name="T21" fmla="*/ 0 h 30"/>
                  <a:gd name="T22" fmla="*/ 670 w 4062"/>
                  <a:gd name="T23" fmla="*/ 30 h 30"/>
                  <a:gd name="T24" fmla="*/ 664 w 4062"/>
                  <a:gd name="T25" fmla="*/ 30 h 30"/>
                  <a:gd name="T26" fmla="*/ 669 w 4062"/>
                  <a:gd name="T27" fmla="*/ 0 h 30"/>
                  <a:gd name="T28" fmla="*/ 1139 w 4062"/>
                  <a:gd name="T29" fmla="*/ 0 h 30"/>
                  <a:gd name="T30" fmla="*/ 1144 w 4062"/>
                  <a:gd name="T31" fmla="*/ 0 h 30"/>
                  <a:gd name="T32" fmla="*/ 1139 w 4062"/>
                  <a:gd name="T33" fmla="*/ 30 h 30"/>
                  <a:gd name="T34" fmla="*/ 1133 w 4062"/>
                  <a:gd name="T35" fmla="*/ 30 h 30"/>
                  <a:gd name="T36" fmla="*/ 1139 w 4062"/>
                  <a:gd name="T37" fmla="*/ 0 h 30"/>
                  <a:gd name="T38" fmla="*/ 1424 w 4062"/>
                  <a:gd name="T39" fmla="*/ 0 h 30"/>
                  <a:gd name="T40" fmla="*/ 1429 w 4062"/>
                  <a:gd name="T41" fmla="*/ 0 h 30"/>
                  <a:gd name="T42" fmla="*/ 1424 w 4062"/>
                  <a:gd name="T43" fmla="*/ 30 h 30"/>
                  <a:gd name="T44" fmla="*/ 1419 w 4062"/>
                  <a:gd name="T45" fmla="*/ 30 h 30"/>
                  <a:gd name="T46" fmla="*/ 1424 w 4062"/>
                  <a:gd name="T47" fmla="*/ 0 h 30"/>
                  <a:gd name="T48" fmla="*/ 2027 w 4062"/>
                  <a:gd name="T49" fmla="*/ 0 h 30"/>
                  <a:gd name="T50" fmla="*/ 2033 w 4062"/>
                  <a:gd name="T51" fmla="*/ 0 h 30"/>
                  <a:gd name="T52" fmla="*/ 2027 w 4062"/>
                  <a:gd name="T53" fmla="*/ 30 h 30"/>
                  <a:gd name="T54" fmla="*/ 2023 w 4062"/>
                  <a:gd name="T55" fmla="*/ 30 h 30"/>
                  <a:gd name="T56" fmla="*/ 2027 w 4062"/>
                  <a:gd name="T57" fmla="*/ 0 h 30"/>
                  <a:gd name="T58" fmla="*/ 2530 w 4062"/>
                  <a:gd name="T59" fmla="*/ 0 h 30"/>
                  <a:gd name="T60" fmla="*/ 2536 w 4062"/>
                  <a:gd name="T61" fmla="*/ 0 h 30"/>
                  <a:gd name="T62" fmla="*/ 2530 w 4062"/>
                  <a:gd name="T63" fmla="*/ 30 h 30"/>
                  <a:gd name="T64" fmla="*/ 2525 w 4062"/>
                  <a:gd name="T65" fmla="*/ 30 h 30"/>
                  <a:gd name="T66" fmla="*/ 2530 w 4062"/>
                  <a:gd name="T67" fmla="*/ 0 h 30"/>
                  <a:gd name="T68" fmla="*/ 2828 w 4062"/>
                  <a:gd name="T69" fmla="*/ 0 h 30"/>
                  <a:gd name="T70" fmla="*/ 2833 w 4062"/>
                  <a:gd name="T71" fmla="*/ 0 h 30"/>
                  <a:gd name="T72" fmla="*/ 2829 w 4062"/>
                  <a:gd name="T73" fmla="*/ 30 h 30"/>
                  <a:gd name="T74" fmla="*/ 2823 w 4062"/>
                  <a:gd name="T75" fmla="*/ 30 h 30"/>
                  <a:gd name="T76" fmla="*/ 2828 w 4062"/>
                  <a:gd name="T77" fmla="*/ 0 h 30"/>
                  <a:gd name="T78" fmla="*/ 3293 w 4062"/>
                  <a:gd name="T79" fmla="*/ 0 h 30"/>
                  <a:gd name="T80" fmla="*/ 3302 w 4062"/>
                  <a:gd name="T81" fmla="*/ 0 h 30"/>
                  <a:gd name="T82" fmla="*/ 3300 w 4062"/>
                  <a:gd name="T83" fmla="*/ 16 h 30"/>
                  <a:gd name="T84" fmla="*/ 3299 w 4062"/>
                  <a:gd name="T85" fmla="*/ 30 h 30"/>
                  <a:gd name="T86" fmla="*/ 3291 w 4062"/>
                  <a:gd name="T87" fmla="*/ 30 h 30"/>
                  <a:gd name="T88" fmla="*/ 3292 w 4062"/>
                  <a:gd name="T89" fmla="*/ 16 h 30"/>
                  <a:gd name="T90" fmla="*/ 3293 w 4062"/>
                  <a:gd name="T91" fmla="*/ 1 h 30"/>
                  <a:gd name="T92" fmla="*/ 3293 w 4062"/>
                  <a:gd name="T93" fmla="*/ 0 h 30"/>
                  <a:gd name="T94" fmla="*/ 3690 w 4062"/>
                  <a:gd name="T95" fmla="*/ 0 h 30"/>
                  <a:gd name="T96" fmla="*/ 3699 w 4062"/>
                  <a:gd name="T97" fmla="*/ 0 h 30"/>
                  <a:gd name="T98" fmla="*/ 3690 w 4062"/>
                  <a:gd name="T99" fmla="*/ 16 h 30"/>
                  <a:gd name="T100" fmla="*/ 3683 w 4062"/>
                  <a:gd name="T101" fmla="*/ 30 h 30"/>
                  <a:gd name="T102" fmla="*/ 3679 w 4062"/>
                  <a:gd name="T103" fmla="*/ 30 h 30"/>
                  <a:gd name="T104" fmla="*/ 3685 w 4062"/>
                  <a:gd name="T105" fmla="*/ 16 h 30"/>
                  <a:gd name="T106" fmla="*/ 3690 w 4062"/>
                  <a:gd name="T107" fmla="*/ 0 h 30"/>
                  <a:gd name="T108" fmla="*/ 4056 w 4062"/>
                  <a:gd name="T109" fmla="*/ 0 h 30"/>
                  <a:gd name="T110" fmla="*/ 4062 w 4062"/>
                  <a:gd name="T111" fmla="*/ 0 h 30"/>
                  <a:gd name="T112" fmla="*/ 4056 w 4062"/>
                  <a:gd name="T113" fmla="*/ 30 h 30"/>
                  <a:gd name="T114" fmla="*/ 4051 w 4062"/>
                  <a:gd name="T115" fmla="*/ 30 h 30"/>
                  <a:gd name="T116" fmla="*/ 4056 w 4062"/>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62" h="30">
                    <a:moveTo>
                      <a:pt x="0" y="0"/>
                    </a:moveTo>
                    <a:lnTo>
                      <a:pt x="18" y="0"/>
                    </a:lnTo>
                    <a:lnTo>
                      <a:pt x="20" y="9"/>
                    </a:lnTo>
                    <a:lnTo>
                      <a:pt x="23" y="16"/>
                    </a:lnTo>
                    <a:lnTo>
                      <a:pt x="26" y="24"/>
                    </a:lnTo>
                    <a:lnTo>
                      <a:pt x="31" y="30"/>
                    </a:lnTo>
                    <a:lnTo>
                      <a:pt x="3" y="30"/>
                    </a:lnTo>
                    <a:lnTo>
                      <a:pt x="1" y="16"/>
                    </a:lnTo>
                    <a:lnTo>
                      <a:pt x="0" y="0"/>
                    </a:lnTo>
                    <a:close/>
                    <a:moveTo>
                      <a:pt x="669" y="0"/>
                    </a:moveTo>
                    <a:lnTo>
                      <a:pt x="674" y="0"/>
                    </a:lnTo>
                    <a:lnTo>
                      <a:pt x="670" y="30"/>
                    </a:lnTo>
                    <a:lnTo>
                      <a:pt x="664" y="30"/>
                    </a:lnTo>
                    <a:lnTo>
                      <a:pt x="669" y="0"/>
                    </a:lnTo>
                    <a:close/>
                    <a:moveTo>
                      <a:pt x="1139" y="0"/>
                    </a:moveTo>
                    <a:lnTo>
                      <a:pt x="1144" y="0"/>
                    </a:lnTo>
                    <a:lnTo>
                      <a:pt x="1139" y="30"/>
                    </a:lnTo>
                    <a:lnTo>
                      <a:pt x="1133" y="30"/>
                    </a:lnTo>
                    <a:lnTo>
                      <a:pt x="1139" y="0"/>
                    </a:lnTo>
                    <a:close/>
                    <a:moveTo>
                      <a:pt x="1424" y="0"/>
                    </a:moveTo>
                    <a:lnTo>
                      <a:pt x="1429" y="0"/>
                    </a:lnTo>
                    <a:lnTo>
                      <a:pt x="1424" y="30"/>
                    </a:lnTo>
                    <a:lnTo>
                      <a:pt x="1419" y="30"/>
                    </a:lnTo>
                    <a:lnTo>
                      <a:pt x="1424" y="0"/>
                    </a:lnTo>
                    <a:close/>
                    <a:moveTo>
                      <a:pt x="2027" y="0"/>
                    </a:moveTo>
                    <a:lnTo>
                      <a:pt x="2033" y="0"/>
                    </a:lnTo>
                    <a:lnTo>
                      <a:pt x="2027" y="30"/>
                    </a:lnTo>
                    <a:lnTo>
                      <a:pt x="2023" y="30"/>
                    </a:lnTo>
                    <a:lnTo>
                      <a:pt x="2027" y="0"/>
                    </a:lnTo>
                    <a:close/>
                    <a:moveTo>
                      <a:pt x="2530" y="0"/>
                    </a:moveTo>
                    <a:lnTo>
                      <a:pt x="2536" y="0"/>
                    </a:lnTo>
                    <a:lnTo>
                      <a:pt x="2530" y="30"/>
                    </a:lnTo>
                    <a:lnTo>
                      <a:pt x="2525" y="30"/>
                    </a:lnTo>
                    <a:lnTo>
                      <a:pt x="2530" y="0"/>
                    </a:lnTo>
                    <a:close/>
                    <a:moveTo>
                      <a:pt x="2828" y="0"/>
                    </a:moveTo>
                    <a:lnTo>
                      <a:pt x="2833" y="0"/>
                    </a:lnTo>
                    <a:lnTo>
                      <a:pt x="2829" y="30"/>
                    </a:lnTo>
                    <a:lnTo>
                      <a:pt x="2823" y="30"/>
                    </a:lnTo>
                    <a:lnTo>
                      <a:pt x="2828" y="0"/>
                    </a:lnTo>
                    <a:close/>
                    <a:moveTo>
                      <a:pt x="3293" y="0"/>
                    </a:moveTo>
                    <a:lnTo>
                      <a:pt x="3302" y="0"/>
                    </a:lnTo>
                    <a:lnTo>
                      <a:pt x="3300" y="16"/>
                    </a:lnTo>
                    <a:lnTo>
                      <a:pt x="3299" y="30"/>
                    </a:lnTo>
                    <a:lnTo>
                      <a:pt x="3291" y="30"/>
                    </a:lnTo>
                    <a:lnTo>
                      <a:pt x="3292" y="16"/>
                    </a:lnTo>
                    <a:lnTo>
                      <a:pt x="3293" y="1"/>
                    </a:lnTo>
                    <a:lnTo>
                      <a:pt x="3293" y="0"/>
                    </a:lnTo>
                    <a:close/>
                    <a:moveTo>
                      <a:pt x="3690" y="0"/>
                    </a:moveTo>
                    <a:lnTo>
                      <a:pt x="3699" y="0"/>
                    </a:lnTo>
                    <a:lnTo>
                      <a:pt x="3690" y="16"/>
                    </a:lnTo>
                    <a:lnTo>
                      <a:pt x="3683" y="30"/>
                    </a:lnTo>
                    <a:lnTo>
                      <a:pt x="3679" y="30"/>
                    </a:lnTo>
                    <a:lnTo>
                      <a:pt x="3685" y="16"/>
                    </a:lnTo>
                    <a:lnTo>
                      <a:pt x="3690" y="0"/>
                    </a:lnTo>
                    <a:close/>
                    <a:moveTo>
                      <a:pt x="4056" y="0"/>
                    </a:moveTo>
                    <a:lnTo>
                      <a:pt x="4062" y="0"/>
                    </a:lnTo>
                    <a:lnTo>
                      <a:pt x="4056" y="30"/>
                    </a:lnTo>
                    <a:lnTo>
                      <a:pt x="4051" y="30"/>
                    </a:lnTo>
                    <a:lnTo>
                      <a:pt x="4056"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568"/>
              <p:cNvSpPr>
                <a:spLocks noEditPoints="1"/>
              </p:cNvSpPr>
              <p:nvPr/>
            </p:nvSpPr>
            <p:spPr bwMode="auto">
              <a:xfrm>
                <a:off x="983" y="2936"/>
                <a:ext cx="580" cy="5"/>
              </a:xfrm>
              <a:custGeom>
                <a:avLst/>
                <a:gdLst>
                  <a:gd name="T0" fmla="*/ 0 w 4058"/>
                  <a:gd name="T1" fmla="*/ 0 h 30"/>
                  <a:gd name="T2" fmla="*/ 22 w 4058"/>
                  <a:gd name="T3" fmla="*/ 0 h 30"/>
                  <a:gd name="T4" fmla="*/ 28 w 4058"/>
                  <a:gd name="T5" fmla="*/ 11 h 30"/>
                  <a:gd name="T6" fmla="*/ 36 w 4058"/>
                  <a:gd name="T7" fmla="*/ 22 h 30"/>
                  <a:gd name="T8" fmla="*/ 38 w 4058"/>
                  <a:gd name="T9" fmla="*/ 26 h 30"/>
                  <a:gd name="T10" fmla="*/ 42 w 4058"/>
                  <a:gd name="T11" fmla="*/ 30 h 30"/>
                  <a:gd name="T12" fmla="*/ 6 w 4058"/>
                  <a:gd name="T13" fmla="*/ 30 h 30"/>
                  <a:gd name="T14" fmla="*/ 2 w 4058"/>
                  <a:gd name="T15" fmla="*/ 16 h 30"/>
                  <a:gd name="T16" fmla="*/ 0 w 4058"/>
                  <a:gd name="T17" fmla="*/ 0 h 30"/>
                  <a:gd name="T18" fmla="*/ 666 w 4058"/>
                  <a:gd name="T19" fmla="*/ 0 h 30"/>
                  <a:gd name="T20" fmla="*/ 671 w 4058"/>
                  <a:gd name="T21" fmla="*/ 0 h 30"/>
                  <a:gd name="T22" fmla="*/ 666 w 4058"/>
                  <a:gd name="T23" fmla="*/ 30 h 30"/>
                  <a:gd name="T24" fmla="*/ 660 w 4058"/>
                  <a:gd name="T25" fmla="*/ 30 h 30"/>
                  <a:gd name="T26" fmla="*/ 666 w 4058"/>
                  <a:gd name="T27" fmla="*/ 0 h 30"/>
                  <a:gd name="T28" fmla="*/ 1136 w 4058"/>
                  <a:gd name="T29" fmla="*/ 0 h 30"/>
                  <a:gd name="T30" fmla="*/ 1140 w 4058"/>
                  <a:gd name="T31" fmla="*/ 0 h 30"/>
                  <a:gd name="T32" fmla="*/ 1136 w 4058"/>
                  <a:gd name="T33" fmla="*/ 30 h 30"/>
                  <a:gd name="T34" fmla="*/ 1130 w 4058"/>
                  <a:gd name="T35" fmla="*/ 30 h 30"/>
                  <a:gd name="T36" fmla="*/ 1136 w 4058"/>
                  <a:gd name="T37" fmla="*/ 0 h 30"/>
                  <a:gd name="T38" fmla="*/ 1420 w 4058"/>
                  <a:gd name="T39" fmla="*/ 0 h 30"/>
                  <a:gd name="T40" fmla="*/ 1425 w 4058"/>
                  <a:gd name="T41" fmla="*/ 0 h 30"/>
                  <a:gd name="T42" fmla="*/ 1421 w 4058"/>
                  <a:gd name="T43" fmla="*/ 30 h 30"/>
                  <a:gd name="T44" fmla="*/ 1415 w 4058"/>
                  <a:gd name="T45" fmla="*/ 30 h 30"/>
                  <a:gd name="T46" fmla="*/ 1420 w 4058"/>
                  <a:gd name="T47" fmla="*/ 0 h 30"/>
                  <a:gd name="T48" fmla="*/ 2024 w 4058"/>
                  <a:gd name="T49" fmla="*/ 0 h 30"/>
                  <a:gd name="T50" fmla="*/ 2030 w 4058"/>
                  <a:gd name="T51" fmla="*/ 0 h 30"/>
                  <a:gd name="T52" fmla="*/ 2024 w 4058"/>
                  <a:gd name="T53" fmla="*/ 30 h 30"/>
                  <a:gd name="T54" fmla="*/ 2019 w 4058"/>
                  <a:gd name="T55" fmla="*/ 30 h 30"/>
                  <a:gd name="T56" fmla="*/ 2024 w 4058"/>
                  <a:gd name="T57" fmla="*/ 0 h 30"/>
                  <a:gd name="T58" fmla="*/ 2527 w 4058"/>
                  <a:gd name="T59" fmla="*/ 0 h 30"/>
                  <a:gd name="T60" fmla="*/ 2532 w 4058"/>
                  <a:gd name="T61" fmla="*/ 0 h 30"/>
                  <a:gd name="T62" fmla="*/ 2527 w 4058"/>
                  <a:gd name="T63" fmla="*/ 30 h 30"/>
                  <a:gd name="T64" fmla="*/ 2521 w 4058"/>
                  <a:gd name="T65" fmla="*/ 30 h 30"/>
                  <a:gd name="T66" fmla="*/ 2527 w 4058"/>
                  <a:gd name="T67" fmla="*/ 0 h 30"/>
                  <a:gd name="T68" fmla="*/ 2824 w 4058"/>
                  <a:gd name="T69" fmla="*/ 0 h 30"/>
                  <a:gd name="T70" fmla="*/ 2830 w 4058"/>
                  <a:gd name="T71" fmla="*/ 0 h 30"/>
                  <a:gd name="T72" fmla="*/ 2826 w 4058"/>
                  <a:gd name="T73" fmla="*/ 30 h 30"/>
                  <a:gd name="T74" fmla="*/ 2820 w 4058"/>
                  <a:gd name="T75" fmla="*/ 30 h 30"/>
                  <a:gd name="T76" fmla="*/ 2824 w 4058"/>
                  <a:gd name="T77" fmla="*/ 0 h 30"/>
                  <a:gd name="T78" fmla="*/ 3291 w 4058"/>
                  <a:gd name="T79" fmla="*/ 0 h 30"/>
                  <a:gd name="T80" fmla="*/ 3299 w 4058"/>
                  <a:gd name="T81" fmla="*/ 0 h 30"/>
                  <a:gd name="T82" fmla="*/ 3298 w 4058"/>
                  <a:gd name="T83" fmla="*/ 12 h 30"/>
                  <a:gd name="T84" fmla="*/ 3296 w 4058"/>
                  <a:gd name="T85" fmla="*/ 26 h 30"/>
                  <a:gd name="T86" fmla="*/ 3296 w 4058"/>
                  <a:gd name="T87" fmla="*/ 30 h 30"/>
                  <a:gd name="T88" fmla="*/ 3289 w 4058"/>
                  <a:gd name="T89" fmla="*/ 30 h 30"/>
                  <a:gd name="T90" fmla="*/ 3290 w 4058"/>
                  <a:gd name="T91" fmla="*/ 14 h 30"/>
                  <a:gd name="T92" fmla="*/ 3291 w 4058"/>
                  <a:gd name="T93" fmla="*/ 0 h 30"/>
                  <a:gd name="T94" fmla="*/ 3684 w 4058"/>
                  <a:gd name="T95" fmla="*/ 0 h 30"/>
                  <a:gd name="T96" fmla="*/ 3689 w 4058"/>
                  <a:gd name="T97" fmla="*/ 0 h 30"/>
                  <a:gd name="T98" fmla="*/ 3683 w 4058"/>
                  <a:gd name="T99" fmla="*/ 14 h 30"/>
                  <a:gd name="T100" fmla="*/ 3676 w 4058"/>
                  <a:gd name="T101" fmla="*/ 30 h 30"/>
                  <a:gd name="T102" fmla="*/ 3675 w 4058"/>
                  <a:gd name="T103" fmla="*/ 30 h 30"/>
                  <a:gd name="T104" fmla="*/ 3679 w 4058"/>
                  <a:gd name="T105" fmla="*/ 14 h 30"/>
                  <a:gd name="T106" fmla="*/ 3684 w 4058"/>
                  <a:gd name="T107" fmla="*/ 0 h 30"/>
                  <a:gd name="T108" fmla="*/ 4053 w 4058"/>
                  <a:gd name="T109" fmla="*/ 0 h 30"/>
                  <a:gd name="T110" fmla="*/ 4058 w 4058"/>
                  <a:gd name="T111" fmla="*/ 0 h 30"/>
                  <a:gd name="T112" fmla="*/ 4053 w 4058"/>
                  <a:gd name="T113" fmla="*/ 30 h 30"/>
                  <a:gd name="T114" fmla="*/ 4048 w 4058"/>
                  <a:gd name="T115" fmla="*/ 30 h 30"/>
                  <a:gd name="T116" fmla="*/ 4053 w 4058"/>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58" h="30">
                    <a:moveTo>
                      <a:pt x="0" y="0"/>
                    </a:moveTo>
                    <a:lnTo>
                      <a:pt x="22" y="0"/>
                    </a:lnTo>
                    <a:lnTo>
                      <a:pt x="28" y="11"/>
                    </a:lnTo>
                    <a:lnTo>
                      <a:pt x="36" y="22"/>
                    </a:lnTo>
                    <a:lnTo>
                      <a:pt x="38" y="26"/>
                    </a:lnTo>
                    <a:lnTo>
                      <a:pt x="42" y="30"/>
                    </a:lnTo>
                    <a:lnTo>
                      <a:pt x="6" y="30"/>
                    </a:lnTo>
                    <a:lnTo>
                      <a:pt x="2" y="16"/>
                    </a:lnTo>
                    <a:lnTo>
                      <a:pt x="0" y="0"/>
                    </a:lnTo>
                    <a:close/>
                    <a:moveTo>
                      <a:pt x="666" y="0"/>
                    </a:moveTo>
                    <a:lnTo>
                      <a:pt x="671" y="0"/>
                    </a:lnTo>
                    <a:lnTo>
                      <a:pt x="666" y="30"/>
                    </a:lnTo>
                    <a:lnTo>
                      <a:pt x="660" y="30"/>
                    </a:lnTo>
                    <a:lnTo>
                      <a:pt x="666" y="0"/>
                    </a:lnTo>
                    <a:close/>
                    <a:moveTo>
                      <a:pt x="1136" y="0"/>
                    </a:moveTo>
                    <a:lnTo>
                      <a:pt x="1140" y="0"/>
                    </a:lnTo>
                    <a:lnTo>
                      <a:pt x="1136" y="30"/>
                    </a:lnTo>
                    <a:lnTo>
                      <a:pt x="1130" y="30"/>
                    </a:lnTo>
                    <a:lnTo>
                      <a:pt x="1136" y="0"/>
                    </a:lnTo>
                    <a:close/>
                    <a:moveTo>
                      <a:pt x="1420" y="0"/>
                    </a:moveTo>
                    <a:lnTo>
                      <a:pt x="1425" y="0"/>
                    </a:lnTo>
                    <a:lnTo>
                      <a:pt x="1421" y="30"/>
                    </a:lnTo>
                    <a:lnTo>
                      <a:pt x="1415" y="30"/>
                    </a:lnTo>
                    <a:lnTo>
                      <a:pt x="1420" y="0"/>
                    </a:lnTo>
                    <a:close/>
                    <a:moveTo>
                      <a:pt x="2024" y="0"/>
                    </a:moveTo>
                    <a:lnTo>
                      <a:pt x="2030" y="0"/>
                    </a:lnTo>
                    <a:lnTo>
                      <a:pt x="2024" y="30"/>
                    </a:lnTo>
                    <a:lnTo>
                      <a:pt x="2019" y="30"/>
                    </a:lnTo>
                    <a:lnTo>
                      <a:pt x="2024" y="0"/>
                    </a:lnTo>
                    <a:close/>
                    <a:moveTo>
                      <a:pt x="2527" y="0"/>
                    </a:moveTo>
                    <a:lnTo>
                      <a:pt x="2532" y="0"/>
                    </a:lnTo>
                    <a:lnTo>
                      <a:pt x="2527" y="30"/>
                    </a:lnTo>
                    <a:lnTo>
                      <a:pt x="2521" y="30"/>
                    </a:lnTo>
                    <a:lnTo>
                      <a:pt x="2527" y="0"/>
                    </a:lnTo>
                    <a:close/>
                    <a:moveTo>
                      <a:pt x="2824" y="0"/>
                    </a:moveTo>
                    <a:lnTo>
                      <a:pt x="2830" y="0"/>
                    </a:lnTo>
                    <a:lnTo>
                      <a:pt x="2826" y="30"/>
                    </a:lnTo>
                    <a:lnTo>
                      <a:pt x="2820" y="30"/>
                    </a:lnTo>
                    <a:lnTo>
                      <a:pt x="2824" y="0"/>
                    </a:lnTo>
                    <a:close/>
                    <a:moveTo>
                      <a:pt x="3291" y="0"/>
                    </a:moveTo>
                    <a:lnTo>
                      <a:pt x="3299" y="0"/>
                    </a:lnTo>
                    <a:lnTo>
                      <a:pt x="3298" y="12"/>
                    </a:lnTo>
                    <a:lnTo>
                      <a:pt x="3296" y="26"/>
                    </a:lnTo>
                    <a:lnTo>
                      <a:pt x="3296" y="30"/>
                    </a:lnTo>
                    <a:lnTo>
                      <a:pt x="3289" y="30"/>
                    </a:lnTo>
                    <a:lnTo>
                      <a:pt x="3290" y="14"/>
                    </a:lnTo>
                    <a:lnTo>
                      <a:pt x="3291" y="0"/>
                    </a:lnTo>
                    <a:close/>
                    <a:moveTo>
                      <a:pt x="3684" y="0"/>
                    </a:moveTo>
                    <a:lnTo>
                      <a:pt x="3689" y="0"/>
                    </a:lnTo>
                    <a:lnTo>
                      <a:pt x="3683" y="14"/>
                    </a:lnTo>
                    <a:lnTo>
                      <a:pt x="3676" y="30"/>
                    </a:lnTo>
                    <a:lnTo>
                      <a:pt x="3675" y="30"/>
                    </a:lnTo>
                    <a:lnTo>
                      <a:pt x="3679" y="14"/>
                    </a:lnTo>
                    <a:lnTo>
                      <a:pt x="3684" y="0"/>
                    </a:lnTo>
                    <a:close/>
                    <a:moveTo>
                      <a:pt x="4053" y="0"/>
                    </a:moveTo>
                    <a:lnTo>
                      <a:pt x="4058" y="0"/>
                    </a:lnTo>
                    <a:lnTo>
                      <a:pt x="4053" y="30"/>
                    </a:lnTo>
                    <a:lnTo>
                      <a:pt x="4048" y="30"/>
                    </a:lnTo>
                    <a:lnTo>
                      <a:pt x="4053"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569"/>
              <p:cNvSpPr>
                <a:spLocks noEditPoints="1"/>
              </p:cNvSpPr>
              <p:nvPr/>
            </p:nvSpPr>
            <p:spPr bwMode="auto">
              <a:xfrm>
                <a:off x="984" y="2938"/>
                <a:ext cx="579" cy="5"/>
              </a:xfrm>
              <a:custGeom>
                <a:avLst/>
                <a:gdLst>
                  <a:gd name="T0" fmla="*/ 0 w 4053"/>
                  <a:gd name="T1" fmla="*/ 0 h 31"/>
                  <a:gd name="T2" fmla="*/ 28 w 4053"/>
                  <a:gd name="T3" fmla="*/ 0 h 31"/>
                  <a:gd name="T4" fmla="*/ 30 w 4053"/>
                  <a:gd name="T5" fmla="*/ 5 h 31"/>
                  <a:gd name="T6" fmla="*/ 34 w 4053"/>
                  <a:gd name="T7" fmla="*/ 8 h 31"/>
                  <a:gd name="T8" fmla="*/ 44 w 4053"/>
                  <a:gd name="T9" fmla="*/ 20 h 31"/>
                  <a:gd name="T10" fmla="*/ 56 w 4053"/>
                  <a:gd name="T11" fmla="*/ 31 h 31"/>
                  <a:gd name="T12" fmla="*/ 10 w 4053"/>
                  <a:gd name="T13" fmla="*/ 31 h 31"/>
                  <a:gd name="T14" fmla="*/ 4 w 4053"/>
                  <a:gd name="T15" fmla="*/ 16 h 31"/>
                  <a:gd name="T16" fmla="*/ 0 w 4053"/>
                  <a:gd name="T17" fmla="*/ 0 h 31"/>
                  <a:gd name="T18" fmla="*/ 661 w 4053"/>
                  <a:gd name="T19" fmla="*/ 0 h 31"/>
                  <a:gd name="T20" fmla="*/ 667 w 4053"/>
                  <a:gd name="T21" fmla="*/ 0 h 31"/>
                  <a:gd name="T22" fmla="*/ 661 w 4053"/>
                  <a:gd name="T23" fmla="*/ 31 h 31"/>
                  <a:gd name="T24" fmla="*/ 656 w 4053"/>
                  <a:gd name="T25" fmla="*/ 31 h 31"/>
                  <a:gd name="T26" fmla="*/ 661 w 4053"/>
                  <a:gd name="T27" fmla="*/ 0 h 31"/>
                  <a:gd name="T28" fmla="*/ 1130 w 4053"/>
                  <a:gd name="T29" fmla="*/ 0 h 31"/>
                  <a:gd name="T30" fmla="*/ 1136 w 4053"/>
                  <a:gd name="T31" fmla="*/ 0 h 31"/>
                  <a:gd name="T32" fmla="*/ 1131 w 4053"/>
                  <a:gd name="T33" fmla="*/ 31 h 31"/>
                  <a:gd name="T34" fmla="*/ 1126 w 4053"/>
                  <a:gd name="T35" fmla="*/ 31 h 31"/>
                  <a:gd name="T36" fmla="*/ 1130 w 4053"/>
                  <a:gd name="T37" fmla="*/ 0 h 31"/>
                  <a:gd name="T38" fmla="*/ 1416 w 4053"/>
                  <a:gd name="T39" fmla="*/ 0 h 31"/>
                  <a:gd name="T40" fmla="*/ 1421 w 4053"/>
                  <a:gd name="T41" fmla="*/ 0 h 31"/>
                  <a:gd name="T42" fmla="*/ 1417 w 4053"/>
                  <a:gd name="T43" fmla="*/ 31 h 31"/>
                  <a:gd name="T44" fmla="*/ 1411 w 4053"/>
                  <a:gd name="T45" fmla="*/ 31 h 31"/>
                  <a:gd name="T46" fmla="*/ 1416 w 4053"/>
                  <a:gd name="T47" fmla="*/ 0 h 31"/>
                  <a:gd name="T48" fmla="*/ 2020 w 4053"/>
                  <a:gd name="T49" fmla="*/ 0 h 31"/>
                  <a:gd name="T50" fmla="*/ 2024 w 4053"/>
                  <a:gd name="T51" fmla="*/ 0 h 31"/>
                  <a:gd name="T52" fmla="*/ 2020 w 4053"/>
                  <a:gd name="T53" fmla="*/ 31 h 31"/>
                  <a:gd name="T54" fmla="*/ 2014 w 4053"/>
                  <a:gd name="T55" fmla="*/ 31 h 31"/>
                  <a:gd name="T56" fmla="*/ 2020 w 4053"/>
                  <a:gd name="T57" fmla="*/ 0 h 31"/>
                  <a:gd name="T58" fmla="*/ 2522 w 4053"/>
                  <a:gd name="T59" fmla="*/ 0 h 31"/>
                  <a:gd name="T60" fmla="*/ 2527 w 4053"/>
                  <a:gd name="T61" fmla="*/ 0 h 31"/>
                  <a:gd name="T62" fmla="*/ 2522 w 4053"/>
                  <a:gd name="T63" fmla="*/ 31 h 31"/>
                  <a:gd name="T64" fmla="*/ 2517 w 4053"/>
                  <a:gd name="T65" fmla="*/ 31 h 31"/>
                  <a:gd name="T66" fmla="*/ 2522 w 4053"/>
                  <a:gd name="T67" fmla="*/ 0 h 31"/>
                  <a:gd name="T68" fmla="*/ 2820 w 4053"/>
                  <a:gd name="T69" fmla="*/ 0 h 31"/>
                  <a:gd name="T70" fmla="*/ 2826 w 4053"/>
                  <a:gd name="T71" fmla="*/ 0 h 31"/>
                  <a:gd name="T72" fmla="*/ 2821 w 4053"/>
                  <a:gd name="T73" fmla="*/ 31 h 31"/>
                  <a:gd name="T74" fmla="*/ 2816 w 4053"/>
                  <a:gd name="T75" fmla="*/ 31 h 31"/>
                  <a:gd name="T76" fmla="*/ 2820 w 4053"/>
                  <a:gd name="T77" fmla="*/ 0 h 31"/>
                  <a:gd name="T78" fmla="*/ 3288 w 4053"/>
                  <a:gd name="T79" fmla="*/ 0 h 31"/>
                  <a:gd name="T80" fmla="*/ 3296 w 4053"/>
                  <a:gd name="T81" fmla="*/ 0 h 31"/>
                  <a:gd name="T82" fmla="*/ 3294 w 4053"/>
                  <a:gd name="T83" fmla="*/ 12 h 31"/>
                  <a:gd name="T84" fmla="*/ 3290 w 4053"/>
                  <a:gd name="T85" fmla="*/ 31 h 31"/>
                  <a:gd name="T86" fmla="*/ 3285 w 4053"/>
                  <a:gd name="T87" fmla="*/ 31 h 31"/>
                  <a:gd name="T88" fmla="*/ 3287 w 4053"/>
                  <a:gd name="T89" fmla="*/ 16 h 31"/>
                  <a:gd name="T90" fmla="*/ 3288 w 4053"/>
                  <a:gd name="T91" fmla="*/ 0 h 31"/>
                  <a:gd name="T92" fmla="*/ 3676 w 4053"/>
                  <a:gd name="T93" fmla="*/ 0 h 31"/>
                  <a:gd name="T94" fmla="*/ 3680 w 4053"/>
                  <a:gd name="T95" fmla="*/ 0 h 31"/>
                  <a:gd name="T96" fmla="*/ 3675 w 4053"/>
                  <a:gd name="T97" fmla="*/ 12 h 31"/>
                  <a:gd name="T98" fmla="*/ 3671 w 4053"/>
                  <a:gd name="T99" fmla="*/ 24 h 31"/>
                  <a:gd name="T100" fmla="*/ 3674 w 4053"/>
                  <a:gd name="T101" fmla="*/ 12 h 31"/>
                  <a:gd name="T102" fmla="*/ 3676 w 4053"/>
                  <a:gd name="T103" fmla="*/ 0 h 31"/>
                  <a:gd name="T104" fmla="*/ 4048 w 4053"/>
                  <a:gd name="T105" fmla="*/ 0 h 31"/>
                  <a:gd name="T106" fmla="*/ 4053 w 4053"/>
                  <a:gd name="T107" fmla="*/ 0 h 31"/>
                  <a:gd name="T108" fmla="*/ 4049 w 4053"/>
                  <a:gd name="T109" fmla="*/ 31 h 31"/>
                  <a:gd name="T110" fmla="*/ 4043 w 4053"/>
                  <a:gd name="T111" fmla="*/ 31 h 31"/>
                  <a:gd name="T112" fmla="*/ 4048 w 4053"/>
                  <a:gd name="T113" fmla="*/ 0 h 31"/>
                  <a:gd name="T114" fmla="*/ 3539 w 4053"/>
                  <a:gd name="T115" fmla="*/ 31 h 31"/>
                  <a:gd name="T116" fmla="*/ 3538 w 4053"/>
                  <a:gd name="T117" fmla="*/ 31 h 31"/>
                  <a:gd name="T118" fmla="*/ 3540 w 4053"/>
                  <a:gd name="T119" fmla="*/ 25 h 31"/>
                  <a:gd name="T120" fmla="*/ 3541 w 4053"/>
                  <a:gd name="T121" fmla="*/ 20 h 31"/>
                  <a:gd name="T122" fmla="*/ 3540 w 4053"/>
                  <a:gd name="T123" fmla="*/ 25 h 31"/>
                  <a:gd name="T124" fmla="*/ 3539 w 4053"/>
                  <a:gd name="T1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3" h="31">
                    <a:moveTo>
                      <a:pt x="0" y="0"/>
                    </a:moveTo>
                    <a:lnTo>
                      <a:pt x="28" y="0"/>
                    </a:lnTo>
                    <a:lnTo>
                      <a:pt x="30" y="5"/>
                    </a:lnTo>
                    <a:lnTo>
                      <a:pt x="34" y="8"/>
                    </a:lnTo>
                    <a:lnTo>
                      <a:pt x="44" y="20"/>
                    </a:lnTo>
                    <a:lnTo>
                      <a:pt x="56" y="31"/>
                    </a:lnTo>
                    <a:lnTo>
                      <a:pt x="10" y="31"/>
                    </a:lnTo>
                    <a:lnTo>
                      <a:pt x="4" y="16"/>
                    </a:lnTo>
                    <a:lnTo>
                      <a:pt x="0" y="0"/>
                    </a:lnTo>
                    <a:close/>
                    <a:moveTo>
                      <a:pt x="661" y="0"/>
                    </a:moveTo>
                    <a:lnTo>
                      <a:pt x="667" y="0"/>
                    </a:lnTo>
                    <a:lnTo>
                      <a:pt x="661" y="31"/>
                    </a:lnTo>
                    <a:lnTo>
                      <a:pt x="656" y="31"/>
                    </a:lnTo>
                    <a:lnTo>
                      <a:pt x="661" y="0"/>
                    </a:lnTo>
                    <a:close/>
                    <a:moveTo>
                      <a:pt x="1130" y="0"/>
                    </a:moveTo>
                    <a:lnTo>
                      <a:pt x="1136" y="0"/>
                    </a:lnTo>
                    <a:lnTo>
                      <a:pt x="1131" y="31"/>
                    </a:lnTo>
                    <a:lnTo>
                      <a:pt x="1126" y="31"/>
                    </a:lnTo>
                    <a:lnTo>
                      <a:pt x="1130" y="0"/>
                    </a:lnTo>
                    <a:close/>
                    <a:moveTo>
                      <a:pt x="1416" y="0"/>
                    </a:moveTo>
                    <a:lnTo>
                      <a:pt x="1421" y="0"/>
                    </a:lnTo>
                    <a:lnTo>
                      <a:pt x="1417" y="31"/>
                    </a:lnTo>
                    <a:lnTo>
                      <a:pt x="1411" y="31"/>
                    </a:lnTo>
                    <a:lnTo>
                      <a:pt x="1416" y="0"/>
                    </a:lnTo>
                    <a:close/>
                    <a:moveTo>
                      <a:pt x="2020" y="0"/>
                    </a:moveTo>
                    <a:lnTo>
                      <a:pt x="2024" y="0"/>
                    </a:lnTo>
                    <a:lnTo>
                      <a:pt x="2020" y="31"/>
                    </a:lnTo>
                    <a:lnTo>
                      <a:pt x="2014" y="31"/>
                    </a:lnTo>
                    <a:lnTo>
                      <a:pt x="2020" y="0"/>
                    </a:lnTo>
                    <a:close/>
                    <a:moveTo>
                      <a:pt x="2522" y="0"/>
                    </a:moveTo>
                    <a:lnTo>
                      <a:pt x="2527" y="0"/>
                    </a:lnTo>
                    <a:lnTo>
                      <a:pt x="2522" y="31"/>
                    </a:lnTo>
                    <a:lnTo>
                      <a:pt x="2517" y="31"/>
                    </a:lnTo>
                    <a:lnTo>
                      <a:pt x="2522" y="0"/>
                    </a:lnTo>
                    <a:close/>
                    <a:moveTo>
                      <a:pt x="2820" y="0"/>
                    </a:moveTo>
                    <a:lnTo>
                      <a:pt x="2826" y="0"/>
                    </a:lnTo>
                    <a:lnTo>
                      <a:pt x="2821" y="31"/>
                    </a:lnTo>
                    <a:lnTo>
                      <a:pt x="2816" y="31"/>
                    </a:lnTo>
                    <a:lnTo>
                      <a:pt x="2820" y="0"/>
                    </a:lnTo>
                    <a:close/>
                    <a:moveTo>
                      <a:pt x="3288" y="0"/>
                    </a:moveTo>
                    <a:lnTo>
                      <a:pt x="3296" y="0"/>
                    </a:lnTo>
                    <a:lnTo>
                      <a:pt x="3294" y="12"/>
                    </a:lnTo>
                    <a:lnTo>
                      <a:pt x="3290" y="31"/>
                    </a:lnTo>
                    <a:lnTo>
                      <a:pt x="3285" y="31"/>
                    </a:lnTo>
                    <a:lnTo>
                      <a:pt x="3287" y="16"/>
                    </a:lnTo>
                    <a:lnTo>
                      <a:pt x="3288" y="0"/>
                    </a:lnTo>
                    <a:close/>
                    <a:moveTo>
                      <a:pt x="3676" y="0"/>
                    </a:moveTo>
                    <a:lnTo>
                      <a:pt x="3680" y="0"/>
                    </a:lnTo>
                    <a:lnTo>
                      <a:pt x="3675" y="12"/>
                    </a:lnTo>
                    <a:lnTo>
                      <a:pt x="3671" y="24"/>
                    </a:lnTo>
                    <a:lnTo>
                      <a:pt x="3674" y="12"/>
                    </a:lnTo>
                    <a:lnTo>
                      <a:pt x="3676" y="0"/>
                    </a:lnTo>
                    <a:close/>
                    <a:moveTo>
                      <a:pt x="4048" y="0"/>
                    </a:moveTo>
                    <a:lnTo>
                      <a:pt x="4053" y="0"/>
                    </a:lnTo>
                    <a:lnTo>
                      <a:pt x="4049" y="31"/>
                    </a:lnTo>
                    <a:lnTo>
                      <a:pt x="4043" y="31"/>
                    </a:lnTo>
                    <a:lnTo>
                      <a:pt x="4048" y="0"/>
                    </a:lnTo>
                    <a:close/>
                    <a:moveTo>
                      <a:pt x="3539" y="31"/>
                    </a:moveTo>
                    <a:lnTo>
                      <a:pt x="3538" y="31"/>
                    </a:lnTo>
                    <a:lnTo>
                      <a:pt x="3540" y="25"/>
                    </a:lnTo>
                    <a:lnTo>
                      <a:pt x="3541" y="20"/>
                    </a:lnTo>
                    <a:lnTo>
                      <a:pt x="3540" y="25"/>
                    </a:lnTo>
                    <a:lnTo>
                      <a:pt x="3539" y="31"/>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570"/>
              <p:cNvSpPr>
                <a:spLocks noEditPoints="1"/>
              </p:cNvSpPr>
              <p:nvPr/>
            </p:nvSpPr>
            <p:spPr bwMode="auto">
              <a:xfrm>
                <a:off x="984" y="2941"/>
                <a:ext cx="578" cy="4"/>
              </a:xfrm>
              <a:custGeom>
                <a:avLst/>
                <a:gdLst>
                  <a:gd name="T0" fmla="*/ 36 w 4047"/>
                  <a:gd name="T1" fmla="*/ 0 h 30"/>
                  <a:gd name="T2" fmla="*/ 53 w 4047"/>
                  <a:gd name="T3" fmla="*/ 16 h 30"/>
                  <a:gd name="T4" fmla="*/ 75 w 4047"/>
                  <a:gd name="T5" fmla="*/ 30 h 30"/>
                  <a:gd name="T6" fmla="*/ 11 w 4047"/>
                  <a:gd name="T7" fmla="*/ 23 h 30"/>
                  <a:gd name="T8" fmla="*/ 3 w 4047"/>
                  <a:gd name="T9" fmla="*/ 8 h 30"/>
                  <a:gd name="T10" fmla="*/ 654 w 4047"/>
                  <a:gd name="T11" fmla="*/ 0 h 30"/>
                  <a:gd name="T12" fmla="*/ 655 w 4047"/>
                  <a:gd name="T13" fmla="*/ 30 h 30"/>
                  <a:gd name="T14" fmla="*/ 654 w 4047"/>
                  <a:gd name="T15" fmla="*/ 0 h 30"/>
                  <a:gd name="T16" fmla="*/ 1130 w 4047"/>
                  <a:gd name="T17" fmla="*/ 0 h 30"/>
                  <a:gd name="T18" fmla="*/ 1120 w 4047"/>
                  <a:gd name="T19" fmla="*/ 30 h 30"/>
                  <a:gd name="T20" fmla="*/ 1409 w 4047"/>
                  <a:gd name="T21" fmla="*/ 0 h 30"/>
                  <a:gd name="T22" fmla="*/ 1409 w 4047"/>
                  <a:gd name="T23" fmla="*/ 30 h 30"/>
                  <a:gd name="T24" fmla="*/ 1409 w 4047"/>
                  <a:gd name="T25" fmla="*/ 0 h 30"/>
                  <a:gd name="T26" fmla="*/ 2018 w 4047"/>
                  <a:gd name="T27" fmla="*/ 0 h 30"/>
                  <a:gd name="T28" fmla="*/ 2008 w 4047"/>
                  <a:gd name="T29" fmla="*/ 30 h 30"/>
                  <a:gd name="T30" fmla="*/ 2515 w 4047"/>
                  <a:gd name="T31" fmla="*/ 0 h 30"/>
                  <a:gd name="T32" fmla="*/ 2516 w 4047"/>
                  <a:gd name="T33" fmla="*/ 30 h 30"/>
                  <a:gd name="T34" fmla="*/ 2515 w 4047"/>
                  <a:gd name="T35" fmla="*/ 0 h 30"/>
                  <a:gd name="T36" fmla="*/ 2820 w 4047"/>
                  <a:gd name="T37" fmla="*/ 0 h 30"/>
                  <a:gd name="T38" fmla="*/ 2809 w 4047"/>
                  <a:gd name="T39" fmla="*/ 30 h 30"/>
                  <a:gd name="T40" fmla="*/ 3283 w 4047"/>
                  <a:gd name="T41" fmla="*/ 0 h 30"/>
                  <a:gd name="T42" fmla="*/ 3284 w 4047"/>
                  <a:gd name="T43" fmla="*/ 30 h 30"/>
                  <a:gd name="T44" fmla="*/ 3281 w 4047"/>
                  <a:gd name="T45" fmla="*/ 15 h 30"/>
                  <a:gd name="T46" fmla="*/ 3669 w 4047"/>
                  <a:gd name="T47" fmla="*/ 0 h 30"/>
                  <a:gd name="T48" fmla="*/ 3668 w 4047"/>
                  <a:gd name="T49" fmla="*/ 4 h 30"/>
                  <a:gd name="T50" fmla="*/ 3668 w 4047"/>
                  <a:gd name="T51" fmla="*/ 4 h 30"/>
                  <a:gd name="T52" fmla="*/ 4042 w 4047"/>
                  <a:gd name="T53" fmla="*/ 0 h 30"/>
                  <a:gd name="T54" fmla="*/ 4043 w 4047"/>
                  <a:gd name="T55" fmla="*/ 30 h 30"/>
                  <a:gd name="T56" fmla="*/ 4042 w 4047"/>
                  <a:gd name="T57" fmla="*/ 0 h 30"/>
                  <a:gd name="T58" fmla="*/ 3529 w 4047"/>
                  <a:gd name="T59" fmla="*/ 30 h 30"/>
                  <a:gd name="T60" fmla="*/ 3537 w 4047"/>
                  <a:gd name="T61" fmla="*/ 4 h 30"/>
                  <a:gd name="T62" fmla="*/ 3531 w 4047"/>
                  <a:gd name="T6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47" h="30">
                    <a:moveTo>
                      <a:pt x="0" y="0"/>
                    </a:moveTo>
                    <a:lnTo>
                      <a:pt x="36" y="0"/>
                    </a:lnTo>
                    <a:lnTo>
                      <a:pt x="44" y="8"/>
                    </a:lnTo>
                    <a:lnTo>
                      <a:pt x="53" y="16"/>
                    </a:lnTo>
                    <a:lnTo>
                      <a:pt x="64" y="24"/>
                    </a:lnTo>
                    <a:lnTo>
                      <a:pt x="75" y="30"/>
                    </a:lnTo>
                    <a:lnTo>
                      <a:pt x="16" y="30"/>
                    </a:lnTo>
                    <a:lnTo>
                      <a:pt x="11" y="23"/>
                    </a:lnTo>
                    <a:lnTo>
                      <a:pt x="7" y="16"/>
                    </a:lnTo>
                    <a:lnTo>
                      <a:pt x="3" y="8"/>
                    </a:lnTo>
                    <a:lnTo>
                      <a:pt x="0" y="0"/>
                    </a:lnTo>
                    <a:close/>
                    <a:moveTo>
                      <a:pt x="654" y="0"/>
                    </a:moveTo>
                    <a:lnTo>
                      <a:pt x="660" y="0"/>
                    </a:lnTo>
                    <a:lnTo>
                      <a:pt x="655" y="30"/>
                    </a:lnTo>
                    <a:lnTo>
                      <a:pt x="650" y="30"/>
                    </a:lnTo>
                    <a:lnTo>
                      <a:pt x="654" y="0"/>
                    </a:lnTo>
                    <a:close/>
                    <a:moveTo>
                      <a:pt x="1124" y="0"/>
                    </a:moveTo>
                    <a:lnTo>
                      <a:pt x="1130" y="0"/>
                    </a:lnTo>
                    <a:lnTo>
                      <a:pt x="1125" y="30"/>
                    </a:lnTo>
                    <a:lnTo>
                      <a:pt x="1120" y="30"/>
                    </a:lnTo>
                    <a:lnTo>
                      <a:pt x="1124" y="0"/>
                    </a:lnTo>
                    <a:close/>
                    <a:moveTo>
                      <a:pt x="1409" y="0"/>
                    </a:moveTo>
                    <a:lnTo>
                      <a:pt x="1415" y="0"/>
                    </a:lnTo>
                    <a:lnTo>
                      <a:pt x="1409" y="30"/>
                    </a:lnTo>
                    <a:lnTo>
                      <a:pt x="1405" y="30"/>
                    </a:lnTo>
                    <a:lnTo>
                      <a:pt x="1409" y="0"/>
                    </a:lnTo>
                    <a:close/>
                    <a:moveTo>
                      <a:pt x="2013" y="0"/>
                    </a:moveTo>
                    <a:lnTo>
                      <a:pt x="2018" y="0"/>
                    </a:lnTo>
                    <a:lnTo>
                      <a:pt x="2014" y="30"/>
                    </a:lnTo>
                    <a:lnTo>
                      <a:pt x="2008" y="30"/>
                    </a:lnTo>
                    <a:lnTo>
                      <a:pt x="2013" y="0"/>
                    </a:lnTo>
                    <a:close/>
                    <a:moveTo>
                      <a:pt x="2515" y="0"/>
                    </a:moveTo>
                    <a:lnTo>
                      <a:pt x="2521" y="0"/>
                    </a:lnTo>
                    <a:lnTo>
                      <a:pt x="2516" y="30"/>
                    </a:lnTo>
                    <a:lnTo>
                      <a:pt x="2511" y="30"/>
                    </a:lnTo>
                    <a:lnTo>
                      <a:pt x="2515" y="0"/>
                    </a:lnTo>
                    <a:close/>
                    <a:moveTo>
                      <a:pt x="2814" y="0"/>
                    </a:moveTo>
                    <a:lnTo>
                      <a:pt x="2820" y="0"/>
                    </a:lnTo>
                    <a:lnTo>
                      <a:pt x="2814" y="30"/>
                    </a:lnTo>
                    <a:lnTo>
                      <a:pt x="2809" y="30"/>
                    </a:lnTo>
                    <a:lnTo>
                      <a:pt x="2814" y="0"/>
                    </a:lnTo>
                    <a:close/>
                    <a:moveTo>
                      <a:pt x="3283" y="0"/>
                    </a:moveTo>
                    <a:lnTo>
                      <a:pt x="3290" y="0"/>
                    </a:lnTo>
                    <a:lnTo>
                      <a:pt x="3284" y="30"/>
                    </a:lnTo>
                    <a:lnTo>
                      <a:pt x="3278" y="30"/>
                    </a:lnTo>
                    <a:lnTo>
                      <a:pt x="3281" y="15"/>
                    </a:lnTo>
                    <a:lnTo>
                      <a:pt x="3283" y="0"/>
                    </a:lnTo>
                    <a:close/>
                    <a:moveTo>
                      <a:pt x="3669" y="0"/>
                    </a:moveTo>
                    <a:lnTo>
                      <a:pt x="3670" y="0"/>
                    </a:lnTo>
                    <a:lnTo>
                      <a:pt x="3668" y="4"/>
                    </a:lnTo>
                    <a:lnTo>
                      <a:pt x="3667" y="8"/>
                    </a:lnTo>
                    <a:lnTo>
                      <a:pt x="3668" y="4"/>
                    </a:lnTo>
                    <a:lnTo>
                      <a:pt x="3669" y="0"/>
                    </a:lnTo>
                    <a:close/>
                    <a:moveTo>
                      <a:pt x="4042" y="0"/>
                    </a:moveTo>
                    <a:lnTo>
                      <a:pt x="4047" y="0"/>
                    </a:lnTo>
                    <a:lnTo>
                      <a:pt x="4043" y="30"/>
                    </a:lnTo>
                    <a:lnTo>
                      <a:pt x="4037" y="30"/>
                    </a:lnTo>
                    <a:lnTo>
                      <a:pt x="4042" y="0"/>
                    </a:lnTo>
                    <a:close/>
                    <a:moveTo>
                      <a:pt x="3531" y="30"/>
                    </a:moveTo>
                    <a:lnTo>
                      <a:pt x="3529" y="30"/>
                    </a:lnTo>
                    <a:lnTo>
                      <a:pt x="3532" y="17"/>
                    </a:lnTo>
                    <a:lnTo>
                      <a:pt x="3537" y="4"/>
                    </a:lnTo>
                    <a:lnTo>
                      <a:pt x="3534" y="17"/>
                    </a:lnTo>
                    <a:lnTo>
                      <a:pt x="3531" y="3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571"/>
              <p:cNvSpPr>
                <a:spLocks noEditPoints="1"/>
              </p:cNvSpPr>
              <p:nvPr/>
            </p:nvSpPr>
            <p:spPr bwMode="auto">
              <a:xfrm>
                <a:off x="985" y="2943"/>
                <a:ext cx="577" cy="4"/>
              </a:xfrm>
              <a:custGeom>
                <a:avLst/>
                <a:gdLst>
                  <a:gd name="T0" fmla="*/ 0 w 4039"/>
                  <a:gd name="T1" fmla="*/ 0 h 30"/>
                  <a:gd name="T2" fmla="*/ 46 w 4039"/>
                  <a:gd name="T3" fmla="*/ 0 h 30"/>
                  <a:gd name="T4" fmla="*/ 58 w 4039"/>
                  <a:gd name="T5" fmla="*/ 9 h 30"/>
                  <a:gd name="T6" fmla="*/ 72 w 4039"/>
                  <a:gd name="T7" fmla="*/ 17 h 30"/>
                  <a:gd name="T8" fmla="*/ 86 w 4039"/>
                  <a:gd name="T9" fmla="*/ 23 h 30"/>
                  <a:gd name="T10" fmla="*/ 103 w 4039"/>
                  <a:gd name="T11" fmla="*/ 30 h 30"/>
                  <a:gd name="T12" fmla="*/ 24 w 4039"/>
                  <a:gd name="T13" fmla="*/ 30 h 30"/>
                  <a:gd name="T14" fmla="*/ 17 w 4039"/>
                  <a:gd name="T15" fmla="*/ 23 h 30"/>
                  <a:gd name="T16" fmla="*/ 11 w 4039"/>
                  <a:gd name="T17" fmla="*/ 17 h 30"/>
                  <a:gd name="T18" fmla="*/ 6 w 4039"/>
                  <a:gd name="T19" fmla="*/ 9 h 30"/>
                  <a:gd name="T20" fmla="*/ 0 w 4039"/>
                  <a:gd name="T21" fmla="*/ 0 h 30"/>
                  <a:gd name="T22" fmla="*/ 646 w 4039"/>
                  <a:gd name="T23" fmla="*/ 0 h 30"/>
                  <a:gd name="T24" fmla="*/ 651 w 4039"/>
                  <a:gd name="T25" fmla="*/ 0 h 30"/>
                  <a:gd name="T26" fmla="*/ 647 w 4039"/>
                  <a:gd name="T27" fmla="*/ 30 h 30"/>
                  <a:gd name="T28" fmla="*/ 641 w 4039"/>
                  <a:gd name="T29" fmla="*/ 30 h 30"/>
                  <a:gd name="T30" fmla="*/ 646 w 4039"/>
                  <a:gd name="T31" fmla="*/ 0 h 30"/>
                  <a:gd name="T32" fmla="*/ 1116 w 4039"/>
                  <a:gd name="T33" fmla="*/ 0 h 30"/>
                  <a:gd name="T34" fmla="*/ 1121 w 4039"/>
                  <a:gd name="T35" fmla="*/ 0 h 30"/>
                  <a:gd name="T36" fmla="*/ 1116 w 4039"/>
                  <a:gd name="T37" fmla="*/ 30 h 30"/>
                  <a:gd name="T38" fmla="*/ 1111 w 4039"/>
                  <a:gd name="T39" fmla="*/ 30 h 30"/>
                  <a:gd name="T40" fmla="*/ 1116 w 4039"/>
                  <a:gd name="T41" fmla="*/ 0 h 30"/>
                  <a:gd name="T42" fmla="*/ 1401 w 4039"/>
                  <a:gd name="T43" fmla="*/ 0 h 30"/>
                  <a:gd name="T44" fmla="*/ 1407 w 4039"/>
                  <a:gd name="T45" fmla="*/ 0 h 30"/>
                  <a:gd name="T46" fmla="*/ 1401 w 4039"/>
                  <a:gd name="T47" fmla="*/ 30 h 30"/>
                  <a:gd name="T48" fmla="*/ 1396 w 4039"/>
                  <a:gd name="T49" fmla="*/ 30 h 30"/>
                  <a:gd name="T50" fmla="*/ 1401 w 4039"/>
                  <a:gd name="T51" fmla="*/ 0 h 30"/>
                  <a:gd name="T52" fmla="*/ 2004 w 4039"/>
                  <a:gd name="T53" fmla="*/ 0 h 30"/>
                  <a:gd name="T54" fmla="*/ 2010 w 4039"/>
                  <a:gd name="T55" fmla="*/ 0 h 30"/>
                  <a:gd name="T56" fmla="*/ 2006 w 4039"/>
                  <a:gd name="T57" fmla="*/ 30 h 30"/>
                  <a:gd name="T58" fmla="*/ 2000 w 4039"/>
                  <a:gd name="T59" fmla="*/ 30 h 30"/>
                  <a:gd name="T60" fmla="*/ 2004 w 4039"/>
                  <a:gd name="T61" fmla="*/ 0 h 30"/>
                  <a:gd name="T62" fmla="*/ 2507 w 4039"/>
                  <a:gd name="T63" fmla="*/ 0 h 30"/>
                  <a:gd name="T64" fmla="*/ 2512 w 4039"/>
                  <a:gd name="T65" fmla="*/ 0 h 30"/>
                  <a:gd name="T66" fmla="*/ 2508 w 4039"/>
                  <a:gd name="T67" fmla="*/ 30 h 30"/>
                  <a:gd name="T68" fmla="*/ 2502 w 4039"/>
                  <a:gd name="T69" fmla="*/ 30 h 30"/>
                  <a:gd name="T70" fmla="*/ 2507 w 4039"/>
                  <a:gd name="T71" fmla="*/ 0 h 30"/>
                  <a:gd name="T72" fmla="*/ 2806 w 4039"/>
                  <a:gd name="T73" fmla="*/ 0 h 30"/>
                  <a:gd name="T74" fmla="*/ 2811 w 4039"/>
                  <a:gd name="T75" fmla="*/ 0 h 30"/>
                  <a:gd name="T76" fmla="*/ 2806 w 4039"/>
                  <a:gd name="T77" fmla="*/ 30 h 30"/>
                  <a:gd name="T78" fmla="*/ 2800 w 4039"/>
                  <a:gd name="T79" fmla="*/ 30 h 30"/>
                  <a:gd name="T80" fmla="*/ 2806 w 4039"/>
                  <a:gd name="T81" fmla="*/ 0 h 30"/>
                  <a:gd name="T82" fmla="*/ 3275 w 4039"/>
                  <a:gd name="T83" fmla="*/ 0 h 30"/>
                  <a:gd name="T84" fmla="*/ 3280 w 4039"/>
                  <a:gd name="T85" fmla="*/ 0 h 30"/>
                  <a:gd name="T86" fmla="*/ 3276 w 4039"/>
                  <a:gd name="T87" fmla="*/ 30 h 30"/>
                  <a:gd name="T88" fmla="*/ 3270 w 4039"/>
                  <a:gd name="T89" fmla="*/ 30 h 30"/>
                  <a:gd name="T90" fmla="*/ 3271 w 4039"/>
                  <a:gd name="T91" fmla="*/ 21 h 30"/>
                  <a:gd name="T92" fmla="*/ 3273 w 4039"/>
                  <a:gd name="T93" fmla="*/ 10 h 30"/>
                  <a:gd name="T94" fmla="*/ 3275 w 4039"/>
                  <a:gd name="T95" fmla="*/ 0 h 30"/>
                  <a:gd name="T96" fmla="*/ 3528 w 4039"/>
                  <a:gd name="T97" fmla="*/ 0 h 30"/>
                  <a:gd name="T98" fmla="*/ 3529 w 4039"/>
                  <a:gd name="T99" fmla="*/ 0 h 30"/>
                  <a:gd name="T100" fmla="*/ 3525 w 4039"/>
                  <a:gd name="T101" fmla="*/ 12 h 30"/>
                  <a:gd name="T102" fmla="*/ 3523 w 4039"/>
                  <a:gd name="T103" fmla="*/ 23 h 30"/>
                  <a:gd name="T104" fmla="*/ 3523 w 4039"/>
                  <a:gd name="T105" fmla="*/ 30 h 30"/>
                  <a:gd name="T106" fmla="*/ 3519 w 4039"/>
                  <a:gd name="T107" fmla="*/ 30 h 30"/>
                  <a:gd name="T108" fmla="*/ 3523 w 4039"/>
                  <a:gd name="T109" fmla="*/ 15 h 30"/>
                  <a:gd name="T110" fmla="*/ 3528 w 4039"/>
                  <a:gd name="T111" fmla="*/ 0 h 30"/>
                  <a:gd name="T112" fmla="*/ 4033 w 4039"/>
                  <a:gd name="T113" fmla="*/ 0 h 30"/>
                  <a:gd name="T114" fmla="*/ 4039 w 4039"/>
                  <a:gd name="T115" fmla="*/ 0 h 30"/>
                  <a:gd name="T116" fmla="*/ 4034 w 4039"/>
                  <a:gd name="T117" fmla="*/ 30 h 30"/>
                  <a:gd name="T118" fmla="*/ 4029 w 4039"/>
                  <a:gd name="T119" fmla="*/ 30 h 30"/>
                  <a:gd name="T120" fmla="*/ 4033 w 4039"/>
                  <a:gd name="T1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39" h="30">
                    <a:moveTo>
                      <a:pt x="0" y="0"/>
                    </a:moveTo>
                    <a:lnTo>
                      <a:pt x="46" y="0"/>
                    </a:lnTo>
                    <a:lnTo>
                      <a:pt x="58" y="9"/>
                    </a:lnTo>
                    <a:lnTo>
                      <a:pt x="72" y="17"/>
                    </a:lnTo>
                    <a:lnTo>
                      <a:pt x="86" y="23"/>
                    </a:lnTo>
                    <a:lnTo>
                      <a:pt x="103" y="30"/>
                    </a:lnTo>
                    <a:lnTo>
                      <a:pt x="24" y="30"/>
                    </a:lnTo>
                    <a:lnTo>
                      <a:pt x="17" y="23"/>
                    </a:lnTo>
                    <a:lnTo>
                      <a:pt x="11" y="17"/>
                    </a:lnTo>
                    <a:lnTo>
                      <a:pt x="6" y="9"/>
                    </a:lnTo>
                    <a:lnTo>
                      <a:pt x="0" y="0"/>
                    </a:lnTo>
                    <a:close/>
                    <a:moveTo>
                      <a:pt x="646" y="0"/>
                    </a:moveTo>
                    <a:lnTo>
                      <a:pt x="651" y="0"/>
                    </a:lnTo>
                    <a:lnTo>
                      <a:pt x="647" y="30"/>
                    </a:lnTo>
                    <a:lnTo>
                      <a:pt x="641" y="30"/>
                    </a:lnTo>
                    <a:lnTo>
                      <a:pt x="646" y="0"/>
                    </a:lnTo>
                    <a:close/>
                    <a:moveTo>
                      <a:pt x="1116" y="0"/>
                    </a:moveTo>
                    <a:lnTo>
                      <a:pt x="1121" y="0"/>
                    </a:lnTo>
                    <a:lnTo>
                      <a:pt x="1116" y="30"/>
                    </a:lnTo>
                    <a:lnTo>
                      <a:pt x="1111" y="30"/>
                    </a:lnTo>
                    <a:lnTo>
                      <a:pt x="1116" y="0"/>
                    </a:lnTo>
                    <a:close/>
                    <a:moveTo>
                      <a:pt x="1401" y="0"/>
                    </a:moveTo>
                    <a:lnTo>
                      <a:pt x="1407" y="0"/>
                    </a:lnTo>
                    <a:lnTo>
                      <a:pt x="1401" y="30"/>
                    </a:lnTo>
                    <a:lnTo>
                      <a:pt x="1396" y="30"/>
                    </a:lnTo>
                    <a:lnTo>
                      <a:pt x="1401" y="0"/>
                    </a:lnTo>
                    <a:close/>
                    <a:moveTo>
                      <a:pt x="2004" y="0"/>
                    </a:moveTo>
                    <a:lnTo>
                      <a:pt x="2010" y="0"/>
                    </a:lnTo>
                    <a:lnTo>
                      <a:pt x="2006" y="30"/>
                    </a:lnTo>
                    <a:lnTo>
                      <a:pt x="2000" y="30"/>
                    </a:lnTo>
                    <a:lnTo>
                      <a:pt x="2004" y="0"/>
                    </a:lnTo>
                    <a:close/>
                    <a:moveTo>
                      <a:pt x="2507" y="0"/>
                    </a:moveTo>
                    <a:lnTo>
                      <a:pt x="2512" y="0"/>
                    </a:lnTo>
                    <a:lnTo>
                      <a:pt x="2508" y="30"/>
                    </a:lnTo>
                    <a:lnTo>
                      <a:pt x="2502" y="30"/>
                    </a:lnTo>
                    <a:lnTo>
                      <a:pt x="2507" y="0"/>
                    </a:lnTo>
                    <a:close/>
                    <a:moveTo>
                      <a:pt x="2806" y="0"/>
                    </a:moveTo>
                    <a:lnTo>
                      <a:pt x="2811" y="0"/>
                    </a:lnTo>
                    <a:lnTo>
                      <a:pt x="2806" y="30"/>
                    </a:lnTo>
                    <a:lnTo>
                      <a:pt x="2800" y="30"/>
                    </a:lnTo>
                    <a:lnTo>
                      <a:pt x="2806" y="0"/>
                    </a:lnTo>
                    <a:close/>
                    <a:moveTo>
                      <a:pt x="3275" y="0"/>
                    </a:moveTo>
                    <a:lnTo>
                      <a:pt x="3280" y="0"/>
                    </a:lnTo>
                    <a:lnTo>
                      <a:pt x="3276" y="30"/>
                    </a:lnTo>
                    <a:lnTo>
                      <a:pt x="3270" y="30"/>
                    </a:lnTo>
                    <a:lnTo>
                      <a:pt x="3271" y="21"/>
                    </a:lnTo>
                    <a:lnTo>
                      <a:pt x="3273" y="10"/>
                    </a:lnTo>
                    <a:lnTo>
                      <a:pt x="3275" y="0"/>
                    </a:lnTo>
                    <a:close/>
                    <a:moveTo>
                      <a:pt x="3528" y="0"/>
                    </a:moveTo>
                    <a:lnTo>
                      <a:pt x="3529" y="0"/>
                    </a:lnTo>
                    <a:lnTo>
                      <a:pt x="3525" y="12"/>
                    </a:lnTo>
                    <a:lnTo>
                      <a:pt x="3523" y="23"/>
                    </a:lnTo>
                    <a:lnTo>
                      <a:pt x="3523" y="30"/>
                    </a:lnTo>
                    <a:lnTo>
                      <a:pt x="3519" y="30"/>
                    </a:lnTo>
                    <a:lnTo>
                      <a:pt x="3523" y="15"/>
                    </a:lnTo>
                    <a:lnTo>
                      <a:pt x="3528" y="0"/>
                    </a:lnTo>
                    <a:close/>
                    <a:moveTo>
                      <a:pt x="4033" y="0"/>
                    </a:moveTo>
                    <a:lnTo>
                      <a:pt x="4039" y="0"/>
                    </a:lnTo>
                    <a:lnTo>
                      <a:pt x="4034" y="30"/>
                    </a:lnTo>
                    <a:lnTo>
                      <a:pt x="4029" y="30"/>
                    </a:lnTo>
                    <a:lnTo>
                      <a:pt x="4033"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572"/>
              <p:cNvSpPr>
                <a:spLocks noEditPoints="1"/>
              </p:cNvSpPr>
              <p:nvPr/>
            </p:nvSpPr>
            <p:spPr bwMode="auto">
              <a:xfrm>
                <a:off x="986" y="2945"/>
                <a:ext cx="576" cy="4"/>
              </a:xfrm>
              <a:custGeom>
                <a:avLst/>
                <a:gdLst>
                  <a:gd name="T0" fmla="*/ 59 w 4027"/>
                  <a:gd name="T1" fmla="*/ 0 h 31"/>
                  <a:gd name="T2" fmla="*/ 92 w 4027"/>
                  <a:gd name="T3" fmla="*/ 15 h 31"/>
                  <a:gd name="T4" fmla="*/ 130 w 4027"/>
                  <a:gd name="T5" fmla="*/ 26 h 31"/>
                  <a:gd name="T6" fmla="*/ 148 w 4027"/>
                  <a:gd name="T7" fmla="*/ 31 h 31"/>
                  <a:gd name="T8" fmla="*/ 22 w 4027"/>
                  <a:gd name="T9" fmla="*/ 24 h 31"/>
                  <a:gd name="T10" fmla="*/ 8 w 4027"/>
                  <a:gd name="T11" fmla="*/ 9 h 31"/>
                  <a:gd name="T12" fmla="*/ 0 w 4027"/>
                  <a:gd name="T13" fmla="*/ 0 h 31"/>
                  <a:gd name="T14" fmla="*/ 639 w 4027"/>
                  <a:gd name="T15" fmla="*/ 0 h 31"/>
                  <a:gd name="T16" fmla="*/ 628 w 4027"/>
                  <a:gd name="T17" fmla="*/ 31 h 31"/>
                  <a:gd name="T18" fmla="*/ 1104 w 4027"/>
                  <a:gd name="T19" fmla="*/ 0 h 31"/>
                  <a:gd name="T20" fmla="*/ 1104 w 4027"/>
                  <a:gd name="T21" fmla="*/ 31 h 31"/>
                  <a:gd name="T22" fmla="*/ 1104 w 4027"/>
                  <a:gd name="T23" fmla="*/ 0 h 31"/>
                  <a:gd name="T24" fmla="*/ 1393 w 4027"/>
                  <a:gd name="T25" fmla="*/ 0 h 31"/>
                  <a:gd name="T26" fmla="*/ 1383 w 4027"/>
                  <a:gd name="T27" fmla="*/ 31 h 31"/>
                  <a:gd name="T28" fmla="*/ 1992 w 4027"/>
                  <a:gd name="T29" fmla="*/ 0 h 31"/>
                  <a:gd name="T30" fmla="*/ 1993 w 4027"/>
                  <a:gd name="T31" fmla="*/ 31 h 31"/>
                  <a:gd name="T32" fmla="*/ 1992 w 4027"/>
                  <a:gd name="T33" fmla="*/ 0 h 31"/>
                  <a:gd name="T34" fmla="*/ 2500 w 4027"/>
                  <a:gd name="T35" fmla="*/ 0 h 31"/>
                  <a:gd name="T36" fmla="*/ 2490 w 4027"/>
                  <a:gd name="T37" fmla="*/ 31 h 31"/>
                  <a:gd name="T38" fmla="*/ 2793 w 4027"/>
                  <a:gd name="T39" fmla="*/ 0 h 31"/>
                  <a:gd name="T40" fmla="*/ 2793 w 4027"/>
                  <a:gd name="T41" fmla="*/ 31 h 31"/>
                  <a:gd name="T42" fmla="*/ 2793 w 4027"/>
                  <a:gd name="T43" fmla="*/ 0 h 31"/>
                  <a:gd name="T44" fmla="*/ 3268 w 4027"/>
                  <a:gd name="T45" fmla="*/ 0 h 31"/>
                  <a:gd name="T46" fmla="*/ 3258 w 4027"/>
                  <a:gd name="T47" fmla="*/ 31 h 31"/>
                  <a:gd name="T48" fmla="*/ 3262 w 4027"/>
                  <a:gd name="T49" fmla="*/ 0 h 31"/>
                  <a:gd name="T50" fmla="*/ 3515 w 4027"/>
                  <a:gd name="T51" fmla="*/ 0 h 31"/>
                  <a:gd name="T52" fmla="*/ 3513 w 4027"/>
                  <a:gd name="T53" fmla="*/ 8 h 31"/>
                  <a:gd name="T54" fmla="*/ 3511 w 4027"/>
                  <a:gd name="T55" fmla="*/ 31 h 31"/>
                  <a:gd name="T56" fmla="*/ 3509 w 4027"/>
                  <a:gd name="T57" fmla="*/ 15 h 31"/>
                  <a:gd name="T58" fmla="*/ 4021 w 4027"/>
                  <a:gd name="T59" fmla="*/ 0 h 31"/>
                  <a:gd name="T60" fmla="*/ 4021 w 4027"/>
                  <a:gd name="T61" fmla="*/ 31 h 31"/>
                  <a:gd name="T62" fmla="*/ 4021 w 4027"/>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7" h="31">
                    <a:moveTo>
                      <a:pt x="0" y="0"/>
                    </a:moveTo>
                    <a:lnTo>
                      <a:pt x="59" y="0"/>
                    </a:lnTo>
                    <a:lnTo>
                      <a:pt x="75" y="8"/>
                    </a:lnTo>
                    <a:lnTo>
                      <a:pt x="92" y="15"/>
                    </a:lnTo>
                    <a:lnTo>
                      <a:pt x="110" y="21"/>
                    </a:lnTo>
                    <a:lnTo>
                      <a:pt x="130" y="26"/>
                    </a:lnTo>
                    <a:lnTo>
                      <a:pt x="139" y="28"/>
                    </a:lnTo>
                    <a:lnTo>
                      <a:pt x="148" y="31"/>
                    </a:lnTo>
                    <a:lnTo>
                      <a:pt x="31" y="31"/>
                    </a:lnTo>
                    <a:lnTo>
                      <a:pt x="22" y="24"/>
                    </a:lnTo>
                    <a:lnTo>
                      <a:pt x="15" y="17"/>
                    </a:lnTo>
                    <a:lnTo>
                      <a:pt x="8" y="9"/>
                    </a:lnTo>
                    <a:lnTo>
                      <a:pt x="1" y="2"/>
                    </a:lnTo>
                    <a:lnTo>
                      <a:pt x="0" y="0"/>
                    </a:lnTo>
                    <a:close/>
                    <a:moveTo>
                      <a:pt x="634" y="0"/>
                    </a:moveTo>
                    <a:lnTo>
                      <a:pt x="639" y="0"/>
                    </a:lnTo>
                    <a:lnTo>
                      <a:pt x="634" y="31"/>
                    </a:lnTo>
                    <a:lnTo>
                      <a:pt x="628" y="31"/>
                    </a:lnTo>
                    <a:lnTo>
                      <a:pt x="634" y="0"/>
                    </a:lnTo>
                    <a:close/>
                    <a:moveTo>
                      <a:pt x="1104" y="0"/>
                    </a:moveTo>
                    <a:lnTo>
                      <a:pt x="1109" y="0"/>
                    </a:lnTo>
                    <a:lnTo>
                      <a:pt x="1104" y="31"/>
                    </a:lnTo>
                    <a:lnTo>
                      <a:pt x="1098" y="31"/>
                    </a:lnTo>
                    <a:lnTo>
                      <a:pt x="1104" y="0"/>
                    </a:lnTo>
                    <a:close/>
                    <a:moveTo>
                      <a:pt x="1389" y="0"/>
                    </a:moveTo>
                    <a:lnTo>
                      <a:pt x="1393" y="0"/>
                    </a:lnTo>
                    <a:lnTo>
                      <a:pt x="1389" y="31"/>
                    </a:lnTo>
                    <a:lnTo>
                      <a:pt x="1383" y="31"/>
                    </a:lnTo>
                    <a:lnTo>
                      <a:pt x="1389" y="0"/>
                    </a:lnTo>
                    <a:close/>
                    <a:moveTo>
                      <a:pt x="1992" y="0"/>
                    </a:moveTo>
                    <a:lnTo>
                      <a:pt x="1998" y="0"/>
                    </a:lnTo>
                    <a:lnTo>
                      <a:pt x="1993" y="31"/>
                    </a:lnTo>
                    <a:lnTo>
                      <a:pt x="1988" y="31"/>
                    </a:lnTo>
                    <a:lnTo>
                      <a:pt x="1992" y="0"/>
                    </a:lnTo>
                    <a:close/>
                    <a:moveTo>
                      <a:pt x="2495" y="0"/>
                    </a:moveTo>
                    <a:lnTo>
                      <a:pt x="2500" y="0"/>
                    </a:lnTo>
                    <a:lnTo>
                      <a:pt x="2495" y="31"/>
                    </a:lnTo>
                    <a:lnTo>
                      <a:pt x="2490" y="31"/>
                    </a:lnTo>
                    <a:lnTo>
                      <a:pt x="2495" y="0"/>
                    </a:lnTo>
                    <a:close/>
                    <a:moveTo>
                      <a:pt x="2793" y="0"/>
                    </a:moveTo>
                    <a:lnTo>
                      <a:pt x="2798" y="0"/>
                    </a:lnTo>
                    <a:lnTo>
                      <a:pt x="2793" y="31"/>
                    </a:lnTo>
                    <a:lnTo>
                      <a:pt x="2788" y="31"/>
                    </a:lnTo>
                    <a:lnTo>
                      <a:pt x="2793" y="0"/>
                    </a:lnTo>
                    <a:close/>
                    <a:moveTo>
                      <a:pt x="3262" y="0"/>
                    </a:moveTo>
                    <a:lnTo>
                      <a:pt x="3268" y="0"/>
                    </a:lnTo>
                    <a:lnTo>
                      <a:pt x="3263" y="31"/>
                    </a:lnTo>
                    <a:lnTo>
                      <a:pt x="3258" y="31"/>
                    </a:lnTo>
                    <a:lnTo>
                      <a:pt x="3261" y="6"/>
                    </a:lnTo>
                    <a:lnTo>
                      <a:pt x="3262" y="0"/>
                    </a:lnTo>
                    <a:close/>
                    <a:moveTo>
                      <a:pt x="3513" y="0"/>
                    </a:moveTo>
                    <a:lnTo>
                      <a:pt x="3515" y="0"/>
                    </a:lnTo>
                    <a:lnTo>
                      <a:pt x="3514" y="5"/>
                    </a:lnTo>
                    <a:lnTo>
                      <a:pt x="3513" y="8"/>
                    </a:lnTo>
                    <a:lnTo>
                      <a:pt x="3512" y="19"/>
                    </a:lnTo>
                    <a:lnTo>
                      <a:pt x="3511" y="31"/>
                    </a:lnTo>
                    <a:lnTo>
                      <a:pt x="3505" y="31"/>
                    </a:lnTo>
                    <a:lnTo>
                      <a:pt x="3509" y="15"/>
                    </a:lnTo>
                    <a:lnTo>
                      <a:pt x="3513" y="0"/>
                    </a:lnTo>
                    <a:close/>
                    <a:moveTo>
                      <a:pt x="4021" y="0"/>
                    </a:moveTo>
                    <a:lnTo>
                      <a:pt x="4027" y="0"/>
                    </a:lnTo>
                    <a:lnTo>
                      <a:pt x="4021" y="31"/>
                    </a:lnTo>
                    <a:lnTo>
                      <a:pt x="4016" y="31"/>
                    </a:lnTo>
                    <a:lnTo>
                      <a:pt x="4021"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573"/>
              <p:cNvSpPr>
                <a:spLocks noEditPoints="1"/>
              </p:cNvSpPr>
              <p:nvPr/>
            </p:nvSpPr>
            <p:spPr bwMode="auto">
              <a:xfrm>
                <a:off x="988" y="2947"/>
                <a:ext cx="573" cy="4"/>
              </a:xfrm>
              <a:custGeom>
                <a:avLst/>
                <a:gdLst>
                  <a:gd name="T0" fmla="*/ 79 w 4010"/>
                  <a:gd name="T1" fmla="*/ 0 h 30"/>
                  <a:gd name="T2" fmla="*/ 97 w 4010"/>
                  <a:gd name="T3" fmla="*/ 6 h 30"/>
                  <a:gd name="T4" fmla="*/ 116 w 4010"/>
                  <a:gd name="T5" fmla="*/ 11 h 30"/>
                  <a:gd name="T6" fmla="*/ 149 w 4010"/>
                  <a:gd name="T7" fmla="*/ 19 h 30"/>
                  <a:gd name="T8" fmla="*/ 186 w 4010"/>
                  <a:gd name="T9" fmla="*/ 26 h 30"/>
                  <a:gd name="T10" fmla="*/ 216 w 4010"/>
                  <a:gd name="T11" fmla="*/ 30 h 30"/>
                  <a:gd name="T12" fmla="*/ 31 w 4010"/>
                  <a:gd name="T13" fmla="*/ 23 h 30"/>
                  <a:gd name="T14" fmla="*/ 8 w 4010"/>
                  <a:gd name="T15" fmla="*/ 9 h 30"/>
                  <a:gd name="T16" fmla="*/ 617 w 4010"/>
                  <a:gd name="T17" fmla="*/ 0 h 30"/>
                  <a:gd name="T18" fmla="*/ 617 w 4010"/>
                  <a:gd name="T19" fmla="*/ 30 h 30"/>
                  <a:gd name="T20" fmla="*/ 617 w 4010"/>
                  <a:gd name="T21" fmla="*/ 0 h 30"/>
                  <a:gd name="T22" fmla="*/ 1092 w 4010"/>
                  <a:gd name="T23" fmla="*/ 0 h 30"/>
                  <a:gd name="T24" fmla="*/ 1082 w 4010"/>
                  <a:gd name="T25" fmla="*/ 30 h 30"/>
                  <a:gd name="T26" fmla="*/ 1372 w 4010"/>
                  <a:gd name="T27" fmla="*/ 0 h 30"/>
                  <a:gd name="T28" fmla="*/ 1373 w 4010"/>
                  <a:gd name="T29" fmla="*/ 30 h 30"/>
                  <a:gd name="T30" fmla="*/ 1372 w 4010"/>
                  <a:gd name="T31" fmla="*/ 0 h 30"/>
                  <a:gd name="T32" fmla="*/ 1982 w 4010"/>
                  <a:gd name="T33" fmla="*/ 0 h 30"/>
                  <a:gd name="T34" fmla="*/ 1971 w 4010"/>
                  <a:gd name="T35" fmla="*/ 30 h 30"/>
                  <a:gd name="T36" fmla="*/ 2478 w 4010"/>
                  <a:gd name="T37" fmla="*/ 0 h 30"/>
                  <a:gd name="T38" fmla="*/ 2478 w 4010"/>
                  <a:gd name="T39" fmla="*/ 30 h 30"/>
                  <a:gd name="T40" fmla="*/ 2478 w 4010"/>
                  <a:gd name="T41" fmla="*/ 0 h 30"/>
                  <a:gd name="T42" fmla="*/ 2782 w 4010"/>
                  <a:gd name="T43" fmla="*/ 0 h 30"/>
                  <a:gd name="T44" fmla="*/ 2772 w 4010"/>
                  <a:gd name="T45" fmla="*/ 30 h 30"/>
                  <a:gd name="T46" fmla="*/ 3246 w 4010"/>
                  <a:gd name="T47" fmla="*/ 0 h 30"/>
                  <a:gd name="T48" fmla="*/ 3247 w 4010"/>
                  <a:gd name="T49" fmla="*/ 30 h 30"/>
                  <a:gd name="T50" fmla="*/ 3246 w 4010"/>
                  <a:gd name="T51" fmla="*/ 0 h 30"/>
                  <a:gd name="T52" fmla="*/ 3499 w 4010"/>
                  <a:gd name="T53" fmla="*/ 0 h 30"/>
                  <a:gd name="T54" fmla="*/ 3495 w 4010"/>
                  <a:gd name="T55" fmla="*/ 30 h 30"/>
                  <a:gd name="T56" fmla="*/ 3491 w 4010"/>
                  <a:gd name="T57" fmla="*/ 16 h 30"/>
                  <a:gd name="T58" fmla="*/ 4005 w 4010"/>
                  <a:gd name="T59" fmla="*/ 0 h 30"/>
                  <a:gd name="T60" fmla="*/ 4005 w 4010"/>
                  <a:gd name="T61" fmla="*/ 30 h 30"/>
                  <a:gd name="T62" fmla="*/ 4005 w 401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0" h="30">
                    <a:moveTo>
                      <a:pt x="0" y="0"/>
                    </a:moveTo>
                    <a:lnTo>
                      <a:pt x="79" y="0"/>
                    </a:lnTo>
                    <a:lnTo>
                      <a:pt x="88" y="3"/>
                    </a:lnTo>
                    <a:lnTo>
                      <a:pt x="97" y="6"/>
                    </a:lnTo>
                    <a:lnTo>
                      <a:pt x="106" y="9"/>
                    </a:lnTo>
                    <a:lnTo>
                      <a:pt x="116" y="11"/>
                    </a:lnTo>
                    <a:lnTo>
                      <a:pt x="133" y="15"/>
                    </a:lnTo>
                    <a:lnTo>
                      <a:pt x="149" y="19"/>
                    </a:lnTo>
                    <a:lnTo>
                      <a:pt x="167" y="22"/>
                    </a:lnTo>
                    <a:lnTo>
                      <a:pt x="186" y="26"/>
                    </a:lnTo>
                    <a:lnTo>
                      <a:pt x="201" y="28"/>
                    </a:lnTo>
                    <a:lnTo>
                      <a:pt x="216" y="30"/>
                    </a:lnTo>
                    <a:lnTo>
                      <a:pt x="44" y="30"/>
                    </a:lnTo>
                    <a:lnTo>
                      <a:pt x="31" y="23"/>
                    </a:lnTo>
                    <a:lnTo>
                      <a:pt x="20" y="17"/>
                    </a:lnTo>
                    <a:lnTo>
                      <a:pt x="8" y="9"/>
                    </a:lnTo>
                    <a:lnTo>
                      <a:pt x="0" y="0"/>
                    </a:lnTo>
                    <a:close/>
                    <a:moveTo>
                      <a:pt x="617" y="0"/>
                    </a:moveTo>
                    <a:lnTo>
                      <a:pt x="623" y="0"/>
                    </a:lnTo>
                    <a:lnTo>
                      <a:pt x="617" y="30"/>
                    </a:lnTo>
                    <a:lnTo>
                      <a:pt x="612" y="30"/>
                    </a:lnTo>
                    <a:lnTo>
                      <a:pt x="617" y="0"/>
                    </a:lnTo>
                    <a:close/>
                    <a:moveTo>
                      <a:pt x="1087" y="0"/>
                    </a:moveTo>
                    <a:lnTo>
                      <a:pt x="1092" y="0"/>
                    </a:lnTo>
                    <a:lnTo>
                      <a:pt x="1087" y="30"/>
                    </a:lnTo>
                    <a:lnTo>
                      <a:pt x="1082" y="30"/>
                    </a:lnTo>
                    <a:lnTo>
                      <a:pt x="1087" y="0"/>
                    </a:lnTo>
                    <a:close/>
                    <a:moveTo>
                      <a:pt x="1372" y="0"/>
                    </a:moveTo>
                    <a:lnTo>
                      <a:pt x="1377" y="0"/>
                    </a:lnTo>
                    <a:lnTo>
                      <a:pt x="1373" y="30"/>
                    </a:lnTo>
                    <a:lnTo>
                      <a:pt x="1367" y="30"/>
                    </a:lnTo>
                    <a:lnTo>
                      <a:pt x="1372" y="0"/>
                    </a:lnTo>
                    <a:close/>
                    <a:moveTo>
                      <a:pt x="1976" y="0"/>
                    </a:moveTo>
                    <a:lnTo>
                      <a:pt x="1982" y="0"/>
                    </a:lnTo>
                    <a:lnTo>
                      <a:pt x="1976" y="30"/>
                    </a:lnTo>
                    <a:lnTo>
                      <a:pt x="1971" y="30"/>
                    </a:lnTo>
                    <a:lnTo>
                      <a:pt x="1976" y="0"/>
                    </a:lnTo>
                    <a:close/>
                    <a:moveTo>
                      <a:pt x="2478" y="0"/>
                    </a:moveTo>
                    <a:lnTo>
                      <a:pt x="2484" y="0"/>
                    </a:lnTo>
                    <a:lnTo>
                      <a:pt x="2478" y="30"/>
                    </a:lnTo>
                    <a:lnTo>
                      <a:pt x="2473" y="30"/>
                    </a:lnTo>
                    <a:lnTo>
                      <a:pt x="2478" y="0"/>
                    </a:lnTo>
                    <a:close/>
                    <a:moveTo>
                      <a:pt x="2776" y="0"/>
                    </a:moveTo>
                    <a:lnTo>
                      <a:pt x="2782" y="0"/>
                    </a:lnTo>
                    <a:lnTo>
                      <a:pt x="2777" y="30"/>
                    </a:lnTo>
                    <a:lnTo>
                      <a:pt x="2772" y="30"/>
                    </a:lnTo>
                    <a:lnTo>
                      <a:pt x="2776" y="0"/>
                    </a:lnTo>
                    <a:close/>
                    <a:moveTo>
                      <a:pt x="3246" y="0"/>
                    </a:moveTo>
                    <a:lnTo>
                      <a:pt x="3252" y="0"/>
                    </a:lnTo>
                    <a:lnTo>
                      <a:pt x="3247" y="30"/>
                    </a:lnTo>
                    <a:lnTo>
                      <a:pt x="3241" y="30"/>
                    </a:lnTo>
                    <a:lnTo>
                      <a:pt x="3246" y="0"/>
                    </a:lnTo>
                    <a:close/>
                    <a:moveTo>
                      <a:pt x="3495" y="0"/>
                    </a:moveTo>
                    <a:lnTo>
                      <a:pt x="3499" y="0"/>
                    </a:lnTo>
                    <a:lnTo>
                      <a:pt x="3497" y="16"/>
                    </a:lnTo>
                    <a:lnTo>
                      <a:pt x="3495" y="30"/>
                    </a:lnTo>
                    <a:lnTo>
                      <a:pt x="3488" y="30"/>
                    </a:lnTo>
                    <a:lnTo>
                      <a:pt x="3491" y="16"/>
                    </a:lnTo>
                    <a:lnTo>
                      <a:pt x="3495" y="0"/>
                    </a:lnTo>
                    <a:close/>
                    <a:moveTo>
                      <a:pt x="4005" y="0"/>
                    </a:moveTo>
                    <a:lnTo>
                      <a:pt x="4010" y="0"/>
                    </a:lnTo>
                    <a:lnTo>
                      <a:pt x="4005" y="30"/>
                    </a:lnTo>
                    <a:lnTo>
                      <a:pt x="3999" y="30"/>
                    </a:lnTo>
                    <a:lnTo>
                      <a:pt x="400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574"/>
              <p:cNvSpPr>
                <a:spLocks noEditPoints="1"/>
              </p:cNvSpPr>
              <p:nvPr/>
            </p:nvSpPr>
            <p:spPr bwMode="auto">
              <a:xfrm>
                <a:off x="991" y="2949"/>
                <a:ext cx="570" cy="5"/>
              </a:xfrm>
              <a:custGeom>
                <a:avLst/>
                <a:gdLst>
                  <a:gd name="T0" fmla="*/ 117 w 3990"/>
                  <a:gd name="T1" fmla="*/ 0 h 30"/>
                  <a:gd name="T2" fmla="*/ 143 w 3990"/>
                  <a:gd name="T3" fmla="*/ 4 h 30"/>
                  <a:gd name="T4" fmla="*/ 169 w 3990"/>
                  <a:gd name="T5" fmla="*/ 10 h 30"/>
                  <a:gd name="T6" fmla="*/ 204 w 3990"/>
                  <a:gd name="T7" fmla="*/ 15 h 30"/>
                  <a:gd name="T8" fmla="*/ 232 w 3990"/>
                  <a:gd name="T9" fmla="*/ 21 h 30"/>
                  <a:gd name="T10" fmla="*/ 250 w 3990"/>
                  <a:gd name="T11" fmla="*/ 25 h 30"/>
                  <a:gd name="T12" fmla="*/ 267 w 3990"/>
                  <a:gd name="T13" fmla="*/ 30 h 30"/>
                  <a:gd name="T14" fmla="*/ 47 w 3990"/>
                  <a:gd name="T15" fmla="*/ 23 h 30"/>
                  <a:gd name="T16" fmla="*/ 15 w 3990"/>
                  <a:gd name="T17" fmla="*/ 7 h 30"/>
                  <a:gd name="T18" fmla="*/ 597 w 3990"/>
                  <a:gd name="T19" fmla="*/ 0 h 30"/>
                  <a:gd name="T20" fmla="*/ 598 w 3990"/>
                  <a:gd name="T21" fmla="*/ 30 h 30"/>
                  <a:gd name="T22" fmla="*/ 597 w 3990"/>
                  <a:gd name="T23" fmla="*/ 0 h 30"/>
                  <a:gd name="T24" fmla="*/ 1073 w 3990"/>
                  <a:gd name="T25" fmla="*/ 0 h 30"/>
                  <a:gd name="T26" fmla="*/ 1062 w 3990"/>
                  <a:gd name="T27" fmla="*/ 30 h 30"/>
                  <a:gd name="T28" fmla="*/ 1352 w 3990"/>
                  <a:gd name="T29" fmla="*/ 0 h 30"/>
                  <a:gd name="T30" fmla="*/ 1352 w 3990"/>
                  <a:gd name="T31" fmla="*/ 30 h 30"/>
                  <a:gd name="T32" fmla="*/ 1352 w 3990"/>
                  <a:gd name="T33" fmla="*/ 0 h 30"/>
                  <a:gd name="T34" fmla="*/ 1962 w 3990"/>
                  <a:gd name="T35" fmla="*/ 0 h 30"/>
                  <a:gd name="T36" fmla="*/ 1951 w 3990"/>
                  <a:gd name="T37" fmla="*/ 30 h 30"/>
                  <a:gd name="T38" fmla="*/ 2459 w 3990"/>
                  <a:gd name="T39" fmla="*/ 0 h 30"/>
                  <a:gd name="T40" fmla="*/ 2459 w 3990"/>
                  <a:gd name="T41" fmla="*/ 30 h 30"/>
                  <a:gd name="T42" fmla="*/ 2459 w 3990"/>
                  <a:gd name="T43" fmla="*/ 0 h 30"/>
                  <a:gd name="T44" fmla="*/ 2762 w 3990"/>
                  <a:gd name="T45" fmla="*/ 0 h 30"/>
                  <a:gd name="T46" fmla="*/ 2752 w 3990"/>
                  <a:gd name="T47" fmla="*/ 30 h 30"/>
                  <a:gd name="T48" fmla="*/ 3227 w 3990"/>
                  <a:gd name="T49" fmla="*/ 0 h 30"/>
                  <a:gd name="T50" fmla="*/ 3227 w 3990"/>
                  <a:gd name="T51" fmla="*/ 30 h 30"/>
                  <a:gd name="T52" fmla="*/ 3227 w 3990"/>
                  <a:gd name="T53" fmla="*/ 0 h 30"/>
                  <a:gd name="T54" fmla="*/ 3480 w 3990"/>
                  <a:gd name="T55" fmla="*/ 0 h 30"/>
                  <a:gd name="T56" fmla="*/ 3476 w 3990"/>
                  <a:gd name="T57" fmla="*/ 30 h 30"/>
                  <a:gd name="T58" fmla="*/ 3470 w 3990"/>
                  <a:gd name="T59" fmla="*/ 23 h 30"/>
                  <a:gd name="T60" fmla="*/ 3472 w 3990"/>
                  <a:gd name="T61" fmla="*/ 9 h 30"/>
                  <a:gd name="T62" fmla="*/ 3985 w 3990"/>
                  <a:gd name="T63" fmla="*/ 0 h 30"/>
                  <a:gd name="T64" fmla="*/ 3986 w 3990"/>
                  <a:gd name="T65" fmla="*/ 30 h 30"/>
                  <a:gd name="T66" fmla="*/ 3985 w 399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90" h="30">
                    <a:moveTo>
                      <a:pt x="0" y="0"/>
                    </a:moveTo>
                    <a:lnTo>
                      <a:pt x="117" y="0"/>
                    </a:lnTo>
                    <a:lnTo>
                      <a:pt x="130" y="2"/>
                    </a:lnTo>
                    <a:lnTo>
                      <a:pt x="143" y="4"/>
                    </a:lnTo>
                    <a:lnTo>
                      <a:pt x="156" y="7"/>
                    </a:lnTo>
                    <a:lnTo>
                      <a:pt x="169" y="10"/>
                    </a:lnTo>
                    <a:lnTo>
                      <a:pt x="187" y="13"/>
                    </a:lnTo>
                    <a:lnTo>
                      <a:pt x="204" y="15"/>
                    </a:lnTo>
                    <a:lnTo>
                      <a:pt x="219" y="19"/>
                    </a:lnTo>
                    <a:lnTo>
                      <a:pt x="232" y="21"/>
                    </a:lnTo>
                    <a:lnTo>
                      <a:pt x="241" y="23"/>
                    </a:lnTo>
                    <a:lnTo>
                      <a:pt x="250" y="25"/>
                    </a:lnTo>
                    <a:lnTo>
                      <a:pt x="259" y="28"/>
                    </a:lnTo>
                    <a:lnTo>
                      <a:pt x="267" y="30"/>
                    </a:lnTo>
                    <a:lnTo>
                      <a:pt x="66" y="30"/>
                    </a:lnTo>
                    <a:lnTo>
                      <a:pt x="47" y="23"/>
                    </a:lnTo>
                    <a:lnTo>
                      <a:pt x="31" y="16"/>
                    </a:lnTo>
                    <a:lnTo>
                      <a:pt x="15" y="7"/>
                    </a:lnTo>
                    <a:lnTo>
                      <a:pt x="0" y="0"/>
                    </a:lnTo>
                    <a:close/>
                    <a:moveTo>
                      <a:pt x="597" y="0"/>
                    </a:moveTo>
                    <a:lnTo>
                      <a:pt x="603" y="0"/>
                    </a:lnTo>
                    <a:lnTo>
                      <a:pt x="598" y="30"/>
                    </a:lnTo>
                    <a:lnTo>
                      <a:pt x="592" y="30"/>
                    </a:lnTo>
                    <a:lnTo>
                      <a:pt x="597" y="0"/>
                    </a:lnTo>
                    <a:close/>
                    <a:moveTo>
                      <a:pt x="1067" y="0"/>
                    </a:moveTo>
                    <a:lnTo>
                      <a:pt x="1073" y="0"/>
                    </a:lnTo>
                    <a:lnTo>
                      <a:pt x="1068" y="30"/>
                    </a:lnTo>
                    <a:lnTo>
                      <a:pt x="1062" y="30"/>
                    </a:lnTo>
                    <a:lnTo>
                      <a:pt x="1067" y="0"/>
                    </a:lnTo>
                    <a:close/>
                    <a:moveTo>
                      <a:pt x="1352" y="0"/>
                    </a:moveTo>
                    <a:lnTo>
                      <a:pt x="1358" y="0"/>
                    </a:lnTo>
                    <a:lnTo>
                      <a:pt x="1352" y="30"/>
                    </a:lnTo>
                    <a:lnTo>
                      <a:pt x="1348" y="30"/>
                    </a:lnTo>
                    <a:lnTo>
                      <a:pt x="1352" y="0"/>
                    </a:lnTo>
                    <a:close/>
                    <a:moveTo>
                      <a:pt x="1957" y="0"/>
                    </a:moveTo>
                    <a:lnTo>
                      <a:pt x="1962" y="0"/>
                    </a:lnTo>
                    <a:lnTo>
                      <a:pt x="1957" y="30"/>
                    </a:lnTo>
                    <a:lnTo>
                      <a:pt x="1951" y="30"/>
                    </a:lnTo>
                    <a:lnTo>
                      <a:pt x="1957" y="0"/>
                    </a:lnTo>
                    <a:close/>
                    <a:moveTo>
                      <a:pt x="2459" y="0"/>
                    </a:moveTo>
                    <a:lnTo>
                      <a:pt x="2464" y="0"/>
                    </a:lnTo>
                    <a:lnTo>
                      <a:pt x="2459" y="30"/>
                    </a:lnTo>
                    <a:lnTo>
                      <a:pt x="2454" y="30"/>
                    </a:lnTo>
                    <a:lnTo>
                      <a:pt x="2459" y="0"/>
                    </a:lnTo>
                    <a:close/>
                    <a:moveTo>
                      <a:pt x="2757" y="0"/>
                    </a:moveTo>
                    <a:lnTo>
                      <a:pt x="2762" y="0"/>
                    </a:lnTo>
                    <a:lnTo>
                      <a:pt x="2758" y="30"/>
                    </a:lnTo>
                    <a:lnTo>
                      <a:pt x="2752" y="30"/>
                    </a:lnTo>
                    <a:lnTo>
                      <a:pt x="2757" y="0"/>
                    </a:lnTo>
                    <a:close/>
                    <a:moveTo>
                      <a:pt x="3227" y="0"/>
                    </a:moveTo>
                    <a:lnTo>
                      <a:pt x="3232" y="0"/>
                    </a:lnTo>
                    <a:lnTo>
                      <a:pt x="3227" y="30"/>
                    </a:lnTo>
                    <a:lnTo>
                      <a:pt x="3221" y="30"/>
                    </a:lnTo>
                    <a:lnTo>
                      <a:pt x="3227" y="0"/>
                    </a:lnTo>
                    <a:close/>
                    <a:moveTo>
                      <a:pt x="3474" y="0"/>
                    </a:moveTo>
                    <a:lnTo>
                      <a:pt x="3480" y="0"/>
                    </a:lnTo>
                    <a:lnTo>
                      <a:pt x="3478" y="14"/>
                    </a:lnTo>
                    <a:lnTo>
                      <a:pt x="3476" y="30"/>
                    </a:lnTo>
                    <a:lnTo>
                      <a:pt x="3469" y="30"/>
                    </a:lnTo>
                    <a:lnTo>
                      <a:pt x="3470" y="23"/>
                    </a:lnTo>
                    <a:lnTo>
                      <a:pt x="3471" y="18"/>
                    </a:lnTo>
                    <a:lnTo>
                      <a:pt x="3472" y="9"/>
                    </a:lnTo>
                    <a:lnTo>
                      <a:pt x="3474" y="0"/>
                    </a:lnTo>
                    <a:close/>
                    <a:moveTo>
                      <a:pt x="3985" y="0"/>
                    </a:moveTo>
                    <a:lnTo>
                      <a:pt x="3990" y="0"/>
                    </a:lnTo>
                    <a:lnTo>
                      <a:pt x="3986" y="30"/>
                    </a:lnTo>
                    <a:lnTo>
                      <a:pt x="3980" y="30"/>
                    </a:lnTo>
                    <a:lnTo>
                      <a:pt x="398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575"/>
              <p:cNvSpPr>
                <a:spLocks noEditPoints="1"/>
              </p:cNvSpPr>
              <p:nvPr/>
            </p:nvSpPr>
            <p:spPr bwMode="auto">
              <a:xfrm>
                <a:off x="995" y="2951"/>
                <a:ext cx="566" cy="5"/>
              </a:xfrm>
              <a:custGeom>
                <a:avLst/>
                <a:gdLst>
                  <a:gd name="T0" fmla="*/ 172 w 3961"/>
                  <a:gd name="T1" fmla="*/ 0 h 30"/>
                  <a:gd name="T2" fmla="*/ 189 w 3961"/>
                  <a:gd name="T3" fmla="*/ 4 h 30"/>
                  <a:gd name="T4" fmla="*/ 205 w 3961"/>
                  <a:gd name="T5" fmla="*/ 7 h 30"/>
                  <a:gd name="T6" fmla="*/ 247 w 3961"/>
                  <a:gd name="T7" fmla="*/ 18 h 30"/>
                  <a:gd name="T8" fmla="*/ 277 w 3961"/>
                  <a:gd name="T9" fmla="*/ 30 h 30"/>
                  <a:gd name="T10" fmla="*/ 93 w 3961"/>
                  <a:gd name="T11" fmla="*/ 28 h 30"/>
                  <a:gd name="T12" fmla="*/ 71 w 3961"/>
                  <a:gd name="T13" fmla="*/ 24 h 30"/>
                  <a:gd name="T14" fmla="*/ 43 w 3961"/>
                  <a:gd name="T15" fmla="*/ 17 h 30"/>
                  <a:gd name="T16" fmla="*/ 14 w 3961"/>
                  <a:gd name="T17" fmla="*/ 6 h 30"/>
                  <a:gd name="T18" fmla="*/ 568 w 3961"/>
                  <a:gd name="T19" fmla="*/ 0 h 30"/>
                  <a:gd name="T20" fmla="*/ 569 w 3961"/>
                  <a:gd name="T21" fmla="*/ 30 h 30"/>
                  <a:gd name="T22" fmla="*/ 568 w 3961"/>
                  <a:gd name="T23" fmla="*/ 0 h 30"/>
                  <a:gd name="T24" fmla="*/ 1043 w 3961"/>
                  <a:gd name="T25" fmla="*/ 0 h 30"/>
                  <a:gd name="T26" fmla="*/ 1033 w 3961"/>
                  <a:gd name="T27" fmla="*/ 30 h 30"/>
                  <a:gd name="T28" fmla="*/ 1323 w 3961"/>
                  <a:gd name="T29" fmla="*/ 0 h 30"/>
                  <a:gd name="T30" fmla="*/ 1323 w 3961"/>
                  <a:gd name="T31" fmla="*/ 30 h 30"/>
                  <a:gd name="T32" fmla="*/ 1323 w 3961"/>
                  <a:gd name="T33" fmla="*/ 0 h 30"/>
                  <a:gd name="T34" fmla="*/ 1932 w 3961"/>
                  <a:gd name="T35" fmla="*/ 0 h 30"/>
                  <a:gd name="T36" fmla="*/ 1922 w 3961"/>
                  <a:gd name="T37" fmla="*/ 30 h 30"/>
                  <a:gd name="T38" fmla="*/ 2429 w 3961"/>
                  <a:gd name="T39" fmla="*/ 0 h 30"/>
                  <a:gd name="T40" fmla="*/ 2430 w 3961"/>
                  <a:gd name="T41" fmla="*/ 30 h 30"/>
                  <a:gd name="T42" fmla="*/ 2429 w 3961"/>
                  <a:gd name="T43" fmla="*/ 0 h 30"/>
                  <a:gd name="T44" fmla="*/ 2733 w 3961"/>
                  <a:gd name="T45" fmla="*/ 0 h 30"/>
                  <a:gd name="T46" fmla="*/ 2723 w 3961"/>
                  <a:gd name="T47" fmla="*/ 30 h 30"/>
                  <a:gd name="T48" fmla="*/ 3197 w 3961"/>
                  <a:gd name="T49" fmla="*/ 0 h 30"/>
                  <a:gd name="T50" fmla="*/ 3198 w 3961"/>
                  <a:gd name="T51" fmla="*/ 30 h 30"/>
                  <a:gd name="T52" fmla="*/ 3197 w 3961"/>
                  <a:gd name="T53" fmla="*/ 0 h 30"/>
                  <a:gd name="T54" fmla="*/ 3451 w 3961"/>
                  <a:gd name="T55" fmla="*/ 0 h 30"/>
                  <a:gd name="T56" fmla="*/ 3449 w 3961"/>
                  <a:gd name="T57" fmla="*/ 30 h 30"/>
                  <a:gd name="T58" fmla="*/ 3442 w 3961"/>
                  <a:gd name="T59" fmla="*/ 17 h 30"/>
                  <a:gd name="T60" fmla="*/ 3444 w 3961"/>
                  <a:gd name="T61" fmla="*/ 0 h 30"/>
                  <a:gd name="T62" fmla="*/ 3961 w 3961"/>
                  <a:gd name="T63" fmla="*/ 0 h 30"/>
                  <a:gd name="T64" fmla="*/ 3951 w 3961"/>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1" h="30">
                    <a:moveTo>
                      <a:pt x="0" y="0"/>
                    </a:moveTo>
                    <a:lnTo>
                      <a:pt x="172" y="0"/>
                    </a:lnTo>
                    <a:lnTo>
                      <a:pt x="180" y="2"/>
                    </a:lnTo>
                    <a:lnTo>
                      <a:pt x="189" y="4"/>
                    </a:lnTo>
                    <a:lnTo>
                      <a:pt x="197" y="6"/>
                    </a:lnTo>
                    <a:lnTo>
                      <a:pt x="205" y="7"/>
                    </a:lnTo>
                    <a:lnTo>
                      <a:pt x="227" y="13"/>
                    </a:lnTo>
                    <a:lnTo>
                      <a:pt x="247" y="18"/>
                    </a:lnTo>
                    <a:lnTo>
                      <a:pt x="263" y="24"/>
                    </a:lnTo>
                    <a:lnTo>
                      <a:pt x="277" y="30"/>
                    </a:lnTo>
                    <a:lnTo>
                      <a:pt x="105" y="30"/>
                    </a:lnTo>
                    <a:lnTo>
                      <a:pt x="93" y="28"/>
                    </a:lnTo>
                    <a:lnTo>
                      <a:pt x="82" y="26"/>
                    </a:lnTo>
                    <a:lnTo>
                      <a:pt x="71" y="24"/>
                    </a:lnTo>
                    <a:lnTo>
                      <a:pt x="60" y="21"/>
                    </a:lnTo>
                    <a:lnTo>
                      <a:pt x="43" y="17"/>
                    </a:lnTo>
                    <a:lnTo>
                      <a:pt x="28" y="11"/>
                    </a:lnTo>
                    <a:lnTo>
                      <a:pt x="14" y="6"/>
                    </a:lnTo>
                    <a:lnTo>
                      <a:pt x="0" y="0"/>
                    </a:lnTo>
                    <a:close/>
                    <a:moveTo>
                      <a:pt x="568" y="0"/>
                    </a:moveTo>
                    <a:lnTo>
                      <a:pt x="573" y="0"/>
                    </a:lnTo>
                    <a:lnTo>
                      <a:pt x="569" y="30"/>
                    </a:lnTo>
                    <a:lnTo>
                      <a:pt x="563" y="30"/>
                    </a:lnTo>
                    <a:lnTo>
                      <a:pt x="568" y="0"/>
                    </a:lnTo>
                    <a:close/>
                    <a:moveTo>
                      <a:pt x="1038" y="0"/>
                    </a:moveTo>
                    <a:lnTo>
                      <a:pt x="1043" y="0"/>
                    </a:lnTo>
                    <a:lnTo>
                      <a:pt x="1039" y="30"/>
                    </a:lnTo>
                    <a:lnTo>
                      <a:pt x="1033" y="30"/>
                    </a:lnTo>
                    <a:lnTo>
                      <a:pt x="1038" y="0"/>
                    </a:lnTo>
                    <a:close/>
                    <a:moveTo>
                      <a:pt x="1323" y="0"/>
                    </a:moveTo>
                    <a:lnTo>
                      <a:pt x="1329" y="0"/>
                    </a:lnTo>
                    <a:lnTo>
                      <a:pt x="1323" y="30"/>
                    </a:lnTo>
                    <a:lnTo>
                      <a:pt x="1319" y="30"/>
                    </a:lnTo>
                    <a:lnTo>
                      <a:pt x="1323" y="0"/>
                    </a:lnTo>
                    <a:close/>
                    <a:moveTo>
                      <a:pt x="1927" y="0"/>
                    </a:moveTo>
                    <a:lnTo>
                      <a:pt x="1932" y="0"/>
                    </a:lnTo>
                    <a:lnTo>
                      <a:pt x="1927" y="30"/>
                    </a:lnTo>
                    <a:lnTo>
                      <a:pt x="1922" y="30"/>
                    </a:lnTo>
                    <a:lnTo>
                      <a:pt x="1927" y="0"/>
                    </a:lnTo>
                    <a:close/>
                    <a:moveTo>
                      <a:pt x="2429" y="0"/>
                    </a:moveTo>
                    <a:lnTo>
                      <a:pt x="2434" y="0"/>
                    </a:lnTo>
                    <a:lnTo>
                      <a:pt x="2430" y="30"/>
                    </a:lnTo>
                    <a:lnTo>
                      <a:pt x="2424" y="30"/>
                    </a:lnTo>
                    <a:lnTo>
                      <a:pt x="2429" y="0"/>
                    </a:lnTo>
                    <a:close/>
                    <a:moveTo>
                      <a:pt x="2728" y="0"/>
                    </a:moveTo>
                    <a:lnTo>
                      <a:pt x="2733" y="0"/>
                    </a:lnTo>
                    <a:lnTo>
                      <a:pt x="2728" y="30"/>
                    </a:lnTo>
                    <a:lnTo>
                      <a:pt x="2723" y="30"/>
                    </a:lnTo>
                    <a:lnTo>
                      <a:pt x="2728" y="0"/>
                    </a:lnTo>
                    <a:close/>
                    <a:moveTo>
                      <a:pt x="3197" y="0"/>
                    </a:moveTo>
                    <a:lnTo>
                      <a:pt x="3203" y="0"/>
                    </a:lnTo>
                    <a:lnTo>
                      <a:pt x="3198" y="30"/>
                    </a:lnTo>
                    <a:lnTo>
                      <a:pt x="3192" y="30"/>
                    </a:lnTo>
                    <a:lnTo>
                      <a:pt x="3197" y="0"/>
                    </a:lnTo>
                    <a:close/>
                    <a:moveTo>
                      <a:pt x="3444" y="0"/>
                    </a:moveTo>
                    <a:lnTo>
                      <a:pt x="3451" y="0"/>
                    </a:lnTo>
                    <a:lnTo>
                      <a:pt x="3449" y="16"/>
                    </a:lnTo>
                    <a:lnTo>
                      <a:pt x="3449" y="30"/>
                    </a:lnTo>
                    <a:lnTo>
                      <a:pt x="3440" y="30"/>
                    </a:lnTo>
                    <a:lnTo>
                      <a:pt x="3442" y="17"/>
                    </a:lnTo>
                    <a:lnTo>
                      <a:pt x="3444" y="4"/>
                    </a:lnTo>
                    <a:lnTo>
                      <a:pt x="3444" y="0"/>
                    </a:lnTo>
                    <a:close/>
                    <a:moveTo>
                      <a:pt x="3955" y="0"/>
                    </a:moveTo>
                    <a:lnTo>
                      <a:pt x="3961" y="0"/>
                    </a:lnTo>
                    <a:lnTo>
                      <a:pt x="3956" y="30"/>
                    </a:lnTo>
                    <a:lnTo>
                      <a:pt x="3951" y="30"/>
                    </a:lnTo>
                    <a:lnTo>
                      <a:pt x="395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576"/>
              <p:cNvSpPr>
                <a:spLocks noEditPoints="1"/>
              </p:cNvSpPr>
              <p:nvPr/>
            </p:nvSpPr>
            <p:spPr bwMode="auto">
              <a:xfrm>
                <a:off x="1000" y="2954"/>
                <a:ext cx="560" cy="4"/>
              </a:xfrm>
              <a:custGeom>
                <a:avLst/>
                <a:gdLst>
                  <a:gd name="T0" fmla="*/ 201 w 3920"/>
                  <a:gd name="T1" fmla="*/ 0 h 30"/>
                  <a:gd name="T2" fmla="*/ 230 w 3920"/>
                  <a:gd name="T3" fmla="*/ 10 h 30"/>
                  <a:gd name="T4" fmla="*/ 249 w 3920"/>
                  <a:gd name="T5" fmla="*/ 22 h 30"/>
                  <a:gd name="T6" fmla="*/ 256 w 3920"/>
                  <a:gd name="T7" fmla="*/ 30 h 30"/>
                  <a:gd name="T8" fmla="*/ 139 w 3920"/>
                  <a:gd name="T9" fmla="*/ 27 h 30"/>
                  <a:gd name="T10" fmla="*/ 109 w 3920"/>
                  <a:gd name="T11" fmla="*/ 22 h 30"/>
                  <a:gd name="T12" fmla="*/ 73 w 3920"/>
                  <a:gd name="T13" fmla="*/ 16 h 30"/>
                  <a:gd name="T14" fmla="*/ 37 w 3920"/>
                  <a:gd name="T15" fmla="*/ 9 h 30"/>
                  <a:gd name="T16" fmla="*/ 11 w 3920"/>
                  <a:gd name="T17" fmla="*/ 2 h 30"/>
                  <a:gd name="T18" fmla="*/ 526 w 3920"/>
                  <a:gd name="T19" fmla="*/ 0 h 30"/>
                  <a:gd name="T20" fmla="*/ 528 w 3920"/>
                  <a:gd name="T21" fmla="*/ 25 h 30"/>
                  <a:gd name="T22" fmla="*/ 522 w 3920"/>
                  <a:gd name="T23" fmla="*/ 30 h 30"/>
                  <a:gd name="T24" fmla="*/ 996 w 3920"/>
                  <a:gd name="T25" fmla="*/ 0 h 30"/>
                  <a:gd name="T26" fmla="*/ 996 w 3920"/>
                  <a:gd name="T27" fmla="*/ 30 h 30"/>
                  <a:gd name="T28" fmla="*/ 996 w 3920"/>
                  <a:gd name="T29" fmla="*/ 0 h 30"/>
                  <a:gd name="T30" fmla="*/ 1286 w 3920"/>
                  <a:gd name="T31" fmla="*/ 0 h 30"/>
                  <a:gd name="T32" fmla="*/ 1276 w 3920"/>
                  <a:gd name="T33" fmla="*/ 30 h 30"/>
                  <a:gd name="T34" fmla="*/ 1885 w 3920"/>
                  <a:gd name="T35" fmla="*/ 0 h 30"/>
                  <a:gd name="T36" fmla="*/ 1886 w 3920"/>
                  <a:gd name="T37" fmla="*/ 30 h 30"/>
                  <a:gd name="T38" fmla="*/ 1885 w 3920"/>
                  <a:gd name="T39" fmla="*/ 0 h 30"/>
                  <a:gd name="T40" fmla="*/ 2393 w 3920"/>
                  <a:gd name="T41" fmla="*/ 0 h 30"/>
                  <a:gd name="T42" fmla="*/ 2383 w 3920"/>
                  <a:gd name="T43" fmla="*/ 30 h 30"/>
                  <a:gd name="T44" fmla="*/ 2686 w 3920"/>
                  <a:gd name="T45" fmla="*/ 0 h 30"/>
                  <a:gd name="T46" fmla="*/ 2686 w 3920"/>
                  <a:gd name="T47" fmla="*/ 30 h 30"/>
                  <a:gd name="T48" fmla="*/ 2686 w 3920"/>
                  <a:gd name="T49" fmla="*/ 0 h 30"/>
                  <a:gd name="T50" fmla="*/ 3161 w 3920"/>
                  <a:gd name="T51" fmla="*/ 0 h 30"/>
                  <a:gd name="T52" fmla="*/ 3151 w 3920"/>
                  <a:gd name="T53" fmla="*/ 30 h 30"/>
                  <a:gd name="T54" fmla="*/ 3403 w 3920"/>
                  <a:gd name="T55" fmla="*/ 0 h 30"/>
                  <a:gd name="T56" fmla="*/ 3410 w 3920"/>
                  <a:gd name="T57" fmla="*/ 14 h 30"/>
                  <a:gd name="T58" fmla="*/ 3399 w 3920"/>
                  <a:gd name="T59" fmla="*/ 30 h 30"/>
                  <a:gd name="T60" fmla="*/ 3403 w 3920"/>
                  <a:gd name="T61" fmla="*/ 0 h 30"/>
                  <a:gd name="T62" fmla="*/ 3920 w 3920"/>
                  <a:gd name="T63" fmla="*/ 0 h 30"/>
                  <a:gd name="T64" fmla="*/ 3910 w 3920"/>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20" h="30">
                    <a:moveTo>
                      <a:pt x="0" y="0"/>
                    </a:moveTo>
                    <a:lnTo>
                      <a:pt x="201" y="0"/>
                    </a:lnTo>
                    <a:lnTo>
                      <a:pt x="216" y="4"/>
                    </a:lnTo>
                    <a:lnTo>
                      <a:pt x="230" y="10"/>
                    </a:lnTo>
                    <a:lnTo>
                      <a:pt x="241" y="17"/>
                    </a:lnTo>
                    <a:lnTo>
                      <a:pt x="249" y="22"/>
                    </a:lnTo>
                    <a:lnTo>
                      <a:pt x="252" y="26"/>
                    </a:lnTo>
                    <a:lnTo>
                      <a:pt x="256" y="30"/>
                    </a:lnTo>
                    <a:lnTo>
                      <a:pt x="152" y="30"/>
                    </a:lnTo>
                    <a:lnTo>
                      <a:pt x="139" y="27"/>
                    </a:lnTo>
                    <a:lnTo>
                      <a:pt x="125" y="25"/>
                    </a:lnTo>
                    <a:lnTo>
                      <a:pt x="109" y="22"/>
                    </a:lnTo>
                    <a:lnTo>
                      <a:pt x="92" y="19"/>
                    </a:lnTo>
                    <a:lnTo>
                      <a:pt x="73" y="16"/>
                    </a:lnTo>
                    <a:lnTo>
                      <a:pt x="55" y="12"/>
                    </a:lnTo>
                    <a:lnTo>
                      <a:pt x="37" y="9"/>
                    </a:lnTo>
                    <a:lnTo>
                      <a:pt x="21" y="5"/>
                    </a:lnTo>
                    <a:lnTo>
                      <a:pt x="11" y="2"/>
                    </a:lnTo>
                    <a:lnTo>
                      <a:pt x="0" y="0"/>
                    </a:lnTo>
                    <a:close/>
                    <a:moveTo>
                      <a:pt x="526" y="0"/>
                    </a:moveTo>
                    <a:lnTo>
                      <a:pt x="532" y="0"/>
                    </a:lnTo>
                    <a:lnTo>
                      <a:pt x="528" y="25"/>
                    </a:lnTo>
                    <a:lnTo>
                      <a:pt x="528" y="30"/>
                    </a:lnTo>
                    <a:lnTo>
                      <a:pt x="522" y="30"/>
                    </a:lnTo>
                    <a:lnTo>
                      <a:pt x="526" y="0"/>
                    </a:lnTo>
                    <a:close/>
                    <a:moveTo>
                      <a:pt x="996" y="0"/>
                    </a:moveTo>
                    <a:lnTo>
                      <a:pt x="1002" y="0"/>
                    </a:lnTo>
                    <a:lnTo>
                      <a:pt x="996" y="30"/>
                    </a:lnTo>
                    <a:lnTo>
                      <a:pt x="991" y="30"/>
                    </a:lnTo>
                    <a:lnTo>
                      <a:pt x="996" y="0"/>
                    </a:lnTo>
                    <a:close/>
                    <a:moveTo>
                      <a:pt x="1282" y="0"/>
                    </a:moveTo>
                    <a:lnTo>
                      <a:pt x="1286" y="0"/>
                    </a:lnTo>
                    <a:lnTo>
                      <a:pt x="1282" y="30"/>
                    </a:lnTo>
                    <a:lnTo>
                      <a:pt x="1276" y="30"/>
                    </a:lnTo>
                    <a:lnTo>
                      <a:pt x="1282" y="0"/>
                    </a:lnTo>
                    <a:close/>
                    <a:moveTo>
                      <a:pt x="1885" y="0"/>
                    </a:moveTo>
                    <a:lnTo>
                      <a:pt x="1891" y="0"/>
                    </a:lnTo>
                    <a:lnTo>
                      <a:pt x="1886" y="30"/>
                    </a:lnTo>
                    <a:lnTo>
                      <a:pt x="1881" y="30"/>
                    </a:lnTo>
                    <a:lnTo>
                      <a:pt x="1885" y="0"/>
                    </a:lnTo>
                    <a:close/>
                    <a:moveTo>
                      <a:pt x="2388" y="0"/>
                    </a:moveTo>
                    <a:lnTo>
                      <a:pt x="2393" y="0"/>
                    </a:lnTo>
                    <a:lnTo>
                      <a:pt x="2388" y="30"/>
                    </a:lnTo>
                    <a:lnTo>
                      <a:pt x="2383" y="30"/>
                    </a:lnTo>
                    <a:lnTo>
                      <a:pt x="2388" y="0"/>
                    </a:lnTo>
                    <a:close/>
                    <a:moveTo>
                      <a:pt x="2686" y="0"/>
                    </a:moveTo>
                    <a:lnTo>
                      <a:pt x="2692" y="0"/>
                    </a:lnTo>
                    <a:lnTo>
                      <a:pt x="2686" y="30"/>
                    </a:lnTo>
                    <a:lnTo>
                      <a:pt x="2681" y="30"/>
                    </a:lnTo>
                    <a:lnTo>
                      <a:pt x="2686" y="0"/>
                    </a:lnTo>
                    <a:close/>
                    <a:moveTo>
                      <a:pt x="3155" y="0"/>
                    </a:moveTo>
                    <a:lnTo>
                      <a:pt x="3161" y="0"/>
                    </a:lnTo>
                    <a:lnTo>
                      <a:pt x="3156" y="30"/>
                    </a:lnTo>
                    <a:lnTo>
                      <a:pt x="3151" y="30"/>
                    </a:lnTo>
                    <a:lnTo>
                      <a:pt x="3155" y="0"/>
                    </a:lnTo>
                    <a:close/>
                    <a:moveTo>
                      <a:pt x="3403" y="0"/>
                    </a:moveTo>
                    <a:lnTo>
                      <a:pt x="3410" y="0"/>
                    </a:lnTo>
                    <a:lnTo>
                      <a:pt x="3410" y="14"/>
                    </a:lnTo>
                    <a:lnTo>
                      <a:pt x="3410" y="30"/>
                    </a:lnTo>
                    <a:lnTo>
                      <a:pt x="3399" y="30"/>
                    </a:lnTo>
                    <a:lnTo>
                      <a:pt x="3401" y="14"/>
                    </a:lnTo>
                    <a:lnTo>
                      <a:pt x="3403" y="0"/>
                    </a:lnTo>
                    <a:close/>
                    <a:moveTo>
                      <a:pt x="3914" y="0"/>
                    </a:moveTo>
                    <a:lnTo>
                      <a:pt x="3920" y="0"/>
                    </a:lnTo>
                    <a:lnTo>
                      <a:pt x="3915" y="30"/>
                    </a:lnTo>
                    <a:lnTo>
                      <a:pt x="3910" y="30"/>
                    </a:lnTo>
                    <a:lnTo>
                      <a:pt x="3914"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577"/>
              <p:cNvSpPr>
                <a:spLocks noEditPoints="1"/>
              </p:cNvSpPr>
              <p:nvPr/>
            </p:nvSpPr>
            <p:spPr bwMode="auto">
              <a:xfrm>
                <a:off x="1010" y="2956"/>
                <a:ext cx="550" cy="4"/>
              </a:xfrm>
              <a:custGeom>
                <a:avLst/>
                <a:gdLst>
                  <a:gd name="T0" fmla="*/ 172 w 3851"/>
                  <a:gd name="T1" fmla="*/ 0 h 31"/>
                  <a:gd name="T2" fmla="*/ 183 w 3851"/>
                  <a:gd name="T3" fmla="*/ 8 h 31"/>
                  <a:gd name="T4" fmla="*/ 192 w 3851"/>
                  <a:gd name="T5" fmla="*/ 18 h 31"/>
                  <a:gd name="T6" fmla="*/ 197 w 3851"/>
                  <a:gd name="T7" fmla="*/ 31 h 31"/>
                  <a:gd name="T8" fmla="*/ 128 w 3851"/>
                  <a:gd name="T9" fmla="*/ 27 h 31"/>
                  <a:gd name="T10" fmla="*/ 102 w 3851"/>
                  <a:gd name="T11" fmla="*/ 19 h 31"/>
                  <a:gd name="T12" fmla="*/ 75 w 3851"/>
                  <a:gd name="T13" fmla="*/ 14 h 31"/>
                  <a:gd name="T14" fmla="*/ 44 w 3851"/>
                  <a:gd name="T15" fmla="*/ 8 h 31"/>
                  <a:gd name="T16" fmla="*/ 13 w 3851"/>
                  <a:gd name="T17" fmla="*/ 3 h 31"/>
                  <a:gd name="T18" fmla="*/ 458 w 3851"/>
                  <a:gd name="T19" fmla="*/ 0 h 31"/>
                  <a:gd name="T20" fmla="*/ 462 w 3851"/>
                  <a:gd name="T21" fmla="*/ 11 h 31"/>
                  <a:gd name="T22" fmla="*/ 459 w 3851"/>
                  <a:gd name="T23" fmla="*/ 31 h 31"/>
                  <a:gd name="T24" fmla="*/ 458 w 3851"/>
                  <a:gd name="T25" fmla="*/ 0 h 31"/>
                  <a:gd name="T26" fmla="*/ 934 w 3851"/>
                  <a:gd name="T27" fmla="*/ 0 h 31"/>
                  <a:gd name="T28" fmla="*/ 923 w 3851"/>
                  <a:gd name="T29" fmla="*/ 31 h 31"/>
                  <a:gd name="T30" fmla="*/ 1214 w 3851"/>
                  <a:gd name="T31" fmla="*/ 0 h 31"/>
                  <a:gd name="T32" fmla="*/ 1214 w 3851"/>
                  <a:gd name="T33" fmla="*/ 31 h 31"/>
                  <a:gd name="T34" fmla="*/ 1214 w 3851"/>
                  <a:gd name="T35" fmla="*/ 0 h 31"/>
                  <a:gd name="T36" fmla="*/ 1822 w 3851"/>
                  <a:gd name="T37" fmla="*/ 0 h 31"/>
                  <a:gd name="T38" fmla="*/ 1812 w 3851"/>
                  <a:gd name="T39" fmla="*/ 31 h 31"/>
                  <a:gd name="T40" fmla="*/ 2319 w 3851"/>
                  <a:gd name="T41" fmla="*/ 0 h 31"/>
                  <a:gd name="T42" fmla="*/ 2319 w 3851"/>
                  <a:gd name="T43" fmla="*/ 31 h 31"/>
                  <a:gd name="T44" fmla="*/ 2319 w 3851"/>
                  <a:gd name="T45" fmla="*/ 0 h 31"/>
                  <a:gd name="T46" fmla="*/ 2623 w 3851"/>
                  <a:gd name="T47" fmla="*/ 0 h 31"/>
                  <a:gd name="T48" fmla="*/ 2613 w 3851"/>
                  <a:gd name="T49" fmla="*/ 31 h 31"/>
                  <a:gd name="T50" fmla="*/ 3087 w 3851"/>
                  <a:gd name="T51" fmla="*/ 0 h 31"/>
                  <a:gd name="T52" fmla="*/ 3088 w 3851"/>
                  <a:gd name="T53" fmla="*/ 31 h 31"/>
                  <a:gd name="T54" fmla="*/ 3087 w 3851"/>
                  <a:gd name="T55" fmla="*/ 0 h 31"/>
                  <a:gd name="T56" fmla="*/ 3344 w 3851"/>
                  <a:gd name="T57" fmla="*/ 0 h 31"/>
                  <a:gd name="T58" fmla="*/ 3344 w 3851"/>
                  <a:gd name="T59" fmla="*/ 31 h 31"/>
                  <a:gd name="T60" fmla="*/ 3333 w 3851"/>
                  <a:gd name="T61" fmla="*/ 16 h 31"/>
                  <a:gd name="T62" fmla="*/ 3846 w 3851"/>
                  <a:gd name="T63" fmla="*/ 0 h 31"/>
                  <a:gd name="T64" fmla="*/ 3846 w 3851"/>
                  <a:gd name="T65" fmla="*/ 31 h 31"/>
                  <a:gd name="T66" fmla="*/ 3846 w 3851"/>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51" h="31">
                    <a:moveTo>
                      <a:pt x="0" y="0"/>
                    </a:moveTo>
                    <a:lnTo>
                      <a:pt x="172" y="0"/>
                    </a:lnTo>
                    <a:lnTo>
                      <a:pt x="178" y="5"/>
                    </a:lnTo>
                    <a:lnTo>
                      <a:pt x="183" y="8"/>
                    </a:lnTo>
                    <a:lnTo>
                      <a:pt x="187" y="14"/>
                    </a:lnTo>
                    <a:lnTo>
                      <a:pt x="192" y="18"/>
                    </a:lnTo>
                    <a:lnTo>
                      <a:pt x="195" y="24"/>
                    </a:lnTo>
                    <a:lnTo>
                      <a:pt x="197" y="31"/>
                    </a:lnTo>
                    <a:lnTo>
                      <a:pt x="139" y="31"/>
                    </a:lnTo>
                    <a:lnTo>
                      <a:pt x="128" y="27"/>
                    </a:lnTo>
                    <a:lnTo>
                      <a:pt x="116" y="23"/>
                    </a:lnTo>
                    <a:lnTo>
                      <a:pt x="102" y="19"/>
                    </a:lnTo>
                    <a:lnTo>
                      <a:pt x="88" y="16"/>
                    </a:lnTo>
                    <a:lnTo>
                      <a:pt x="75" y="14"/>
                    </a:lnTo>
                    <a:lnTo>
                      <a:pt x="61" y="11"/>
                    </a:lnTo>
                    <a:lnTo>
                      <a:pt x="44" y="8"/>
                    </a:lnTo>
                    <a:lnTo>
                      <a:pt x="26" y="5"/>
                    </a:lnTo>
                    <a:lnTo>
                      <a:pt x="13" y="3"/>
                    </a:lnTo>
                    <a:lnTo>
                      <a:pt x="0" y="0"/>
                    </a:lnTo>
                    <a:close/>
                    <a:moveTo>
                      <a:pt x="458" y="0"/>
                    </a:moveTo>
                    <a:lnTo>
                      <a:pt x="464" y="0"/>
                    </a:lnTo>
                    <a:lnTo>
                      <a:pt x="462" y="11"/>
                    </a:lnTo>
                    <a:lnTo>
                      <a:pt x="460" y="21"/>
                    </a:lnTo>
                    <a:lnTo>
                      <a:pt x="459" y="31"/>
                    </a:lnTo>
                    <a:lnTo>
                      <a:pt x="453" y="31"/>
                    </a:lnTo>
                    <a:lnTo>
                      <a:pt x="458" y="0"/>
                    </a:lnTo>
                    <a:close/>
                    <a:moveTo>
                      <a:pt x="928" y="0"/>
                    </a:moveTo>
                    <a:lnTo>
                      <a:pt x="934" y="0"/>
                    </a:lnTo>
                    <a:lnTo>
                      <a:pt x="928" y="31"/>
                    </a:lnTo>
                    <a:lnTo>
                      <a:pt x="923" y="31"/>
                    </a:lnTo>
                    <a:lnTo>
                      <a:pt x="928" y="0"/>
                    </a:lnTo>
                    <a:close/>
                    <a:moveTo>
                      <a:pt x="1214" y="0"/>
                    </a:moveTo>
                    <a:lnTo>
                      <a:pt x="1218" y="0"/>
                    </a:lnTo>
                    <a:lnTo>
                      <a:pt x="1214" y="31"/>
                    </a:lnTo>
                    <a:lnTo>
                      <a:pt x="1208" y="31"/>
                    </a:lnTo>
                    <a:lnTo>
                      <a:pt x="1214" y="0"/>
                    </a:lnTo>
                    <a:close/>
                    <a:moveTo>
                      <a:pt x="1817" y="0"/>
                    </a:moveTo>
                    <a:lnTo>
                      <a:pt x="1822" y="0"/>
                    </a:lnTo>
                    <a:lnTo>
                      <a:pt x="1818" y="31"/>
                    </a:lnTo>
                    <a:lnTo>
                      <a:pt x="1812" y="31"/>
                    </a:lnTo>
                    <a:lnTo>
                      <a:pt x="1817" y="0"/>
                    </a:lnTo>
                    <a:close/>
                    <a:moveTo>
                      <a:pt x="2319" y="0"/>
                    </a:moveTo>
                    <a:lnTo>
                      <a:pt x="2325" y="0"/>
                    </a:lnTo>
                    <a:lnTo>
                      <a:pt x="2319" y="31"/>
                    </a:lnTo>
                    <a:lnTo>
                      <a:pt x="2314" y="31"/>
                    </a:lnTo>
                    <a:lnTo>
                      <a:pt x="2319" y="0"/>
                    </a:lnTo>
                    <a:close/>
                    <a:moveTo>
                      <a:pt x="2618" y="0"/>
                    </a:moveTo>
                    <a:lnTo>
                      <a:pt x="2623" y="0"/>
                    </a:lnTo>
                    <a:lnTo>
                      <a:pt x="2618" y="31"/>
                    </a:lnTo>
                    <a:lnTo>
                      <a:pt x="2613" y="31"/>
                    </a:lnTo>
                    <a:lnTo>
                      <a:pt x="2618" y="0"/>
                    </a:lnTo>
                    <a:close/>
                    <a:moveTo>
                      <a:pt x="3087" y="0"/>
                    </a:moveTo>
                    <a:lnTo>
                      <a:pt x="3093" y="0"/>
                    </a:lnTo>
                    <a:lnTo>
                      <a:pt x="3088" y="31"/>
                    </a:lnTo>
                    <a:lnTo>
                      <a:pt x="3083" y="31"/>
                    </a:lnTo>
                    <a:lnTo>
                      <a:pt x="3087" y="0"/>
                    </a:lnTo>
                    <a:close/>
                    <a:moveTo>
                      <a:pt x="3335" y="0"/>
                    </a:moveTo>
                    <a:lnTo>
                      <a:pt x="3344" y="0"/>
                    </a:lnTo>
                    <a:lnTo>
                      <a:pt x="3344" y="16"/>
                    </a:lnTo>
                    <a:lnTo>
                      <a:pt x="3344" y="31"/>
                    </a:lnTo>
                    <a:lnTo>
                      <a:pt x="3332" y="31"/>
                    </a:lnTo>
                    <a:lnTo>
                      <a:pt x="3333" y="16"/>
                    </a:lnTo>
                    <a:lnTo>
                      <a:pt x="3335" y="0"/>
                    </a:lnTo>
                    <a:close/>
                    <a:moveTo>
                      <a:pt x="3846" y="0"/>
                    </a:moveTo>
                    <a:lnTo>
                      <a:pt x="3851" y="0"/>
                    </a:lnTo>
                    <a:lnTo>
                      <a:pt x="3846" y="31"/>
                    </a:lnTo>
                    <a:lnTo>
                      <a:pt x="3840" y="31"/>
                    </a:lnTo>
                    <a:lnTo>
                      <a:pt x="3846"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578"/>
              <p:cNvSpPr>
                <a:spLocks noEditPoints="1"/>
              </p:cNvSpPr>
              <p:nvPr/>
            </p:nvSpPr>
            <p:spPr bwMode="auto">
              <a:xfrm>
                <a:off x="1022" y="2958"/>
                <a:ext cx="538" cy="4"/>
              </a:xfrm>
              <a:custGeom>
                <a:avLst/>
                <a:gdLst>
                  <a:gd name="T0" fmla="*/ 0 w 3763"/>
                  <a:gd name="T1" fmla="*/ 0 h 29"/>
                  <a:gd name="T2" fmla="*/ 104 w 3763"/>
                  <a:gd name="T3" fmla="*/ 0 h 29"/>
                  <a:gd name="T4" fmla="*/ 108 w 3763"/>
                  <a:gd name="T5" fmla="*/ 6 h 29"/>
                  <a:gd name="T6" fmla="*/ 111 w 3763"/>
                  <a:gd name="T7" fmla="*/ 14 h 29"/>
                  <a:gd name="T8" fmla="*/ 114 w 3763"/>
                  <a:gd name="T9" fmla="*/ 21 h 29"/>
                  <a:gd name="T10" fmla="*/ 114 w 3763"/>
                  <a:gd name="T11" fmla="*/ 29 h 29"/>
                  <a:gd name="T12" fmla="*/ 82 w 3763"/>
                  <a:gd name="T13" fmla="*/ 29 h 29"/>
                  <a:gd name="T14" fmla="*/ 76 w 3763"/>
                  <a:gd name="T15" fmla="*/ 26 h 29"/>
                  <a:gd name="T16" fmla="*/ 69 w 3763"/>
                  <a:gd name="T17" fmla="*/ 21 h 29"/>
                  <a:gd name="T18" fmla="*/ 60 w 3763"/>
                  <a:gd name="T19" fmla="*/ 17 h 29"/>
                  <a:gd name="T20" fmla="*/ 51 w 3763"/>
                  <a:gd name="T21" fmla="*/ 14 h 29"/>
                  <a:gd name="T22" fmla="*/ 29 w 3763"/>
                  <a:gd name="T23" fmla="*/ 7 h 29"/>
                  <a:gd name="T24" fmla="*/ 2 w 3763"/>
                  <a:gd name="T25" fmla="*/ 0 h 29"/>
                  <a:gd name="T26" fmla="*/ 0 w 3763"/>
                  <a:gd name="T27" fmla="*/ 0 h 29"/>
                  <a:gd name="T28" fmla="*/ 370 w 3763"/>
                  <a:gd name="T29" fmla="*/ 0 h 29"/>
                  <a:gd name="T30" fmla="*/ 376 w 3763"/>
                  <a:gd name="T31" fmla="*/ 0 h 29"/>
                  <a:gd name="T32" fmla="*/ 373 w 3763"/>
                  <a:gd name="T33" fmla="*/ 15 h 29"/>
                  <a:gd name="T34" fmla="*/ 371 w 3763"/>
                  <a:gd name="T35" fmla="*/ 29 h 29"/>
                  <a:gd name="T36" fmla="*/ 364 w 3763"/>
                  <a:gd name="T37" fmla="*/ 29 h 29"/>
                  <a:gd name="T38" fmla="*/ 370 w 3763"/>
                  <a:gd name="T39" fmla="*/ 0 h 29"/>
                  <a:gd name="T40" fmla="*/ 839 w 3763"/>
                  <a:gd name="T41" fmla="*/ 0 h 29"/>
                  <a:gd name="T42" fmla="*/ 844 w 3763"/>
                  <a:gd name="T43" fmla="*/ 0 h 29"/>
                  <a:gd name="T44" fmla="*/ 840 w 3763"/>
                  <a:gd name="T45" fmla="*/ 29 h 29"/>
                  <a:gd name="T46" fmla="*/ 834 w 3763"/>
                  <a:gd name="T47" fmla="*/ 29 h 29"/>
                  <a:gd name="T48" fmla="*/ 839 w 3763"/>
                  <a:gd name="T49" fmla="*/ 0 h 29"/>
                  <a:gd name="T50" fmla="*/ 1124 w 3763"/>
                  <a:gd name="T51" fmla="*/ 0 h 29"/>
                  <a:gd name="T52" fmla="*/ 1130 w 3763"/>
                  <a:gd name="T53" fmla="*/ 0 h 29"/>
                  <a:gd name="T54" fmla="*/ 1125 w 3763"/>
                  <a:gd name="T55" fmla="*/ 29 h 29"/>
                  <a:gd name="T56" fmla="*/ 1120 w 3763"/>
                  <a:gd name="T57" fmla="*/ 29 h 29"/>
                  <a:gd name="T58" fmla="*/ 1124 w 3763"/>
                  <a:gd name="T59" fmla="*/ 0 h 29"/>
                  <a:gd name="T60" fmla="*/ 1729 w 3763"/>
                  <a:gd name="T61" fmla="*/ 0 h 29"/>
                  <a:gd name="T62" fmla="*/ 1734 w 3763"/>
                  <a:gd name="T63" fmla="*/ 0 h 29"/>
                  <a:gd name="T64" fmla="*/ 1729 w 3763"/>
                  <a:gd name="T65" fmla="*/ 29 h 29"/>
                  <a:gd name="T66" fmla="*/ 1724 w 3763"/>
                  <a:gd name="T67" fmla="*/ 29 h 29"/>
                  <a:gd name="T68" fmla="*/ 1729 w 3763"/>
                  <a:gd name="T69" fmla="*/ 0 h 29"/>
                  <a:gd name="T70" fmla="*/ 2231 w 3763"/>
                  <a:gd name="T71" fmla="*/ 0 h 29"/>
                  <a:gd name="T72" fmla="*/ 2236 w 3763"/>
                  <a:gd name="T73" fmla="*/ 0 h 29"/>
                  <a:gd name="T74" fmla="*/ 2231 w 3763"/>
                  <a:gd name="T75" fmla="*/ 29 h 29"/>
                  <a:gd name="T76" fmla="*/ 2225 w 3763"/>
                  <a:gd name="T77" fmla="*/ 29 h 29"/>
                  <a:gd name="T78" fmla="*/ 2231 w 3763"/>
                  <a:gd name="T79" fmla="*/ 0 h 29"/>
                  <a:gd name="T80" fmla="*/ 2529 w 3763"/>
                  <a:gd name="T81" fmla="*/ 0 h 29"/>
                  <a:gd name="T82" fmla="*/ 2534 w 3763"/>
                  <a:gd name="T83" fmla="*/ 0 h 29"/>
                  <a:gd name="T84" fmla="*/ 2530 w 3763"/>
                  <a:gd name="T85" fmla="*/ 29 h 29"/>
                  <a:gd name="T86" fmla="*/ 2524 w 3763"/>
                  <a:gd name="T87" fmla="*/ 29 h 29"/>
                  <a:gd name="T88" fmla="*/ 2529 w 3763"/>
                  <a:gd name="T89" fmla="*/ 0 h 29"/>
                  <a:gd name="T90" fmla="*/ 2999 w 3763"/>
                  <a:gd name="T91" fmla="*/ 0 h 29"/>
                  <a:gd name="T92" fmla="*/ 3004 w 3763"/>
                  <a:gd name="T93" fmla="*/ 0 h 29"/>
                  <a:gd name="T94" fmla="*/ 3000 w 3763"/>
                  <a:gd name="T95" fmla="*/ 29 h 29"/>
                  <a:gd name="T96" fmla="*/ 2993 w 3763"/>
                  <a:gd name="T97" fmla="*/ 29 h 29"/>
                  <a:gd name="T98" fmla="*/ 2999 w 3763"/>
                  <a:gd name="T99" fmla="*/ 0 h 29"/>
                  <a:gd name="T100" fmla="*/ 3247 w 3763"/>
                  <a:gd name="T101" fmla="*/ 0 h 29"/>
                  <a:gd name="T102" fmla="*/ 3258 w 3763"/>
                  <a:gd name="T103" fmla="*/ 0 h 29"/>
                  <a:gd name="T104" fmla="*/ 3258 w 3763"/>
                  <a:gd name="T105" fmla="*/ 15 h 29"/>
                  <a:gd name="T106" fmla="*/ 3260 w 3763"/>
                  <a:gd name="T107" fmla="*/ 29 h 29"/>
                  <a:gd name="T108" fmla="*/ 3246 w 3763"/>
                  <a:gd name="T109" fmla="*/ 29 h 29"/>
                  <a:gd name="T110" fmla="*/ 3246 w 3763"/>
                  <a:gd name="T111" fmla="*/ 15 h 29"/>
                  <a:gd name="T112" fmla="*/ 3247 w 3763"/>
                  <a:gd name="T113" fmla="*/ 0 h 29"/>
                  <a:gd name="T114" fmla="*/ 3758 w 3763"/>
                  <a:gd name="T115" fmla="*/ 0 h 29"/>
                  <a:gd name="T116" fmla="*/ 3763 w 3763"/>
                  <a:gd name="T117" fmla="*/ 0 h 29"/>
                  <a:gd name="T118" fmla="*/ 3758 w 3763"/>
                  <a:gd name="T119" fmla="*/ 29 h 29"/>
                  <a:gd name="T120" fmla="*/ 3752 w 3763"/>
                  <a:gd name="T121" fmla="*/ 29 h 29"/>
                  <a:gd name="T122" fmla="*/ 3758 w 3763"/>
                  <a:gd name="T1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29">
                    <a:moveTo>
                      <a:pt x="0" y="0"/>
                    </a:moveTo>
                    <a:lnTo>
                      <a:pt x="104" y="0"/>
                    </a:lnTo>
                    <a:lnTo>
                      <a:pt x="108" y="6"/>
                    </a:lnTo>
                    <a:lnTo>
                      <a:pt x="111" y="14"/>
                    </a:lnTo>
                    <a:lnTo>
                      <a:pt x="114" y="21"/>
                    </a:lnTo>
                    <a:lnTo>
                      <a:pt x="114" y="29"/>
                    </a:lnTo>
                    <a:lnTo>
                      <a:pt x="82" y="29"/>
                    </a:lnTo>
                    <a:lnTo>
                      <a:pt x="76" y="26"/>
                    </a:lnTo>
                    <a:lnTo>
                      <a:pt x="69" y="21"/>
                    </a:lnTo>
                    <a:lnTo>
                      <a:pt x="60" y="17"/>
                    </a:lnTo>
                    <a:lnTo>
                      <a:pt x="51" y="14"/>
                    </a:lnTo>
                    <a:lnTo>
                      <a:pt x="29" y="7"/>
                    </a:lnTo>
                    <a:lnTo>
                      <a:pt x="2" y="0"/>
                    </a:lnTo>
                    <a:lnTo>
                      <a:pt x="0" y="0"/>
                    </a:lnTo>
                    <a:close/>
                    <a:moveTo>
                      <a:pt x="370" y="0"/>
                    </a:moveTo>
                    <a:lnTo>
                      <a:pt x="376" y="0"/>
                    </a:lnTo>
                    <a:lnTo>
                      <a:pt x="373" y="15"/>
                    </a:lnTo>
                    <a:lnTo>
                      <a:pt x="371" y="29"/>
                    </a:lnTo>
                    <a:lnTo>
                      <a:pt x="364" y="29"/>
                    </a:lnTo>
                    <a:lnTo>
                      <a:pt x="370" y="0"/>
                    </a:lnTo>
                    <a:close/>
                    <a:moveTo>
                      <a:pt x="839" y="0"/>
                    </a:moveTo>
                    <a:lnTo>
                      <a:pt x="844" y="0"/>
                    </a:lnTo>
                    <a:lnTo>
                      <a:pt x="840" y="29"/>
                    </a:lnTo>
                    <a:lnTo>
                      <a:pt x="834" y="29"/>
                    </a:lnTo>
                    <a:lnTo>
                      <a:pt x="839" y="0"/>
                    </a:lnTo>
                    <a:close/>
                    <a:moveTo>
                      <a:pt x="1124" y="0"/>
                    </a:moveTo>
                    <a:lnTo>
                      <a:pt x="1130" y="0"/>
                    </a:lnTo>
                    <a:lnTo>
                      <a:pt x="1125" y="29"/>
                    </a:lnTo>
                    <a:lnTo>
                      <a:pt x="1120" y="29"/>
                    </a:lnTo>
                    <a:lnTo>
                      <a:pt x="1124" y="0"/>
                    </a:lnTo>
                    <a:close/>
                    <a:moveTo>
                      <a:pt x="1729" y="0"/>
                    </a:moveTo>
                    <a:lnTo>
                      <a:pt x="1734" y="0"/>
                    </a:lnTo>
                    <a:lnTo>
                      <a:pt x="1729" y="29"/>
                    </a:lnTo>
                    <a:lnTo>
                      <a:pt x="1724" y="29"/>
                    </a:lnTo>
                    <a:lnTo>
                      <a:pt x="1729" y="0"/>
                    </a:lnTo>
                    <a:close/>
                    <a:moveTo>
                      <a:pt x="2231" y="0"/>
                    </a:moveTo>
                    <a:lnTo>
                      <a:pt x="2236" y="0"/>
                    </a:lnTo>
                    <a:lnTo>
                      <a:pt x="2231" y="29"/>
                    </a:lnTo>
                    <a:lnTo>
                      <a:pt x="2225" y="29"/>
                    </a:lnTo>
                    <a:lnTo>
                      <a:pt x="2231" y="0"/>
                    </a:lnTo>
                    <a:close/>
                    <a:moveTo>
                      <a:pt x="2529" y="0"/>
                    </a:moveTo>
                    <a:lnTo>
                      <a:pt x="2534" y="0"/>
                    </a:lnTo>
                    <a:lnTo>
                      <a:pt x="2530" y="29"/>
                    </a:lnTo>
                    <a:lnTo>
                      <a:pt x="2524" y="29"/>
                    </a:lnTo>
                    <a:lnTo>
                      <a:pt x="2529" y="0"/>
                    </a:lnTo>
                    <a:close/>
                    <a:moveTo>
                      <a:pt x="2999" y="0"/>
                    </a:moveTo>
                    <a:lnTo>
                      <a:pt x="3004" y="0"/>
                    </a:lnTo>
                    <a:lnTo>
                      <a:pt x="3000" y="29"/>
                    </a:lnTo>
                    <a:lnTo>
                      <a:pt x="2993" y="29"/>
                    </a:lnTo>
                    <a:lnTo>
                      <a:pt x="2999" y="0"/>
                    </a:lnTo>
                    <a:close/>
                    <a:moveTo>
                      <a:pt x="3247" y="0"/>
                    </a:moveTo>
                    <a:lnTo>
                      <a:pt x="3258" y="0"/>
                    </a:lnTo>
                    <a:lnTo>
                      <a:pt x="3258" y="15"/>
                    </a:lnTo>
                    <a:lnTo>
                      <a:pt x="3260" y="29"/>
                    </a:lnTo>
                    <a:lnTo>
                      <a:pt x="3246" y="29"/>
                    </a:lnTo>
                    <a:lnTo>
                      <a:pt x="3246" y="15"/>
                    </a:lnTo>
                    <a:lnTo>
                      <a:pt x="3247" y="0"/>
                    </a:lnTo>
                    <a:close/>
                    <a:moveTo>
                      <a:pt x="3758" y="0"/>
                    </a:moveTo>
                    <a:lnTo>
                      <a:pt x="3763" y="0"/>
                    </a:lnTo>
                    <a:lnTo>
                      <a:pt x="3758" y="29"/>
                    </a:lnTo>
                    <a:lnTo>
                      <a:pt x="3752" y="29"/>
                    </a:lnTo>
                    <a:lnTo>
                      <a:pt x="3758"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579"/>
              <p:cNvSpPr>
                <a:spLocks noEditPoints="1"/>
              </p:cNvSpPr>
              <p:nvPr/>
            </p:nvSpPr>
            <p:spPr bwMode="auto">
              <a:xfrm>
                <a:off x="1030" y="2960"/>
                <a:ext cx="529" cy="4"/>
              </a:xfrm>
              <a:custGeom>
                <a:avLst/>
                <a:gdLst>
                  <a:gd name="T0" fmla="*/ 0 w 3707"/>
                  <a:gd name="T1" fmla="*/ 0 h 30"/>
                  <a:gd name="T2" fmla="*/ 58 w 3707"/>
                  <a:gd name="T3" fmla="*/ 0 h 30"/>
                  <a:gd name="T4" fmla="*/ 61 w 3707"/>
                  <a:gd name="T5" fmla="*/ 6 h 30"/>
                  <a:gd name="T6" fmla="*/ 61 w 3707"/>
                  <a:gd name="T7" fmla="*/ 14 h 30"/>
                  <a:gd name="T8" fmla="*/ 61 w 3707"/>
                  <a:gd name="T9" fmla="*/ 22 h 30"/>
                  <a:gd name="T10" fmla="*/ 61 w 3707"/>
                  <a:gd name="T11" fmla="*/ 30 h 30"/>
                  <a:gd name="T12" fmla="*/ 43 w 3707"/>
                  <a:gd name="T13" fmla="*/ 30 h 30"/>
                  <a:gd name="T14" fmla="*/ 38 w 3707"/>
                  <a:gd name="T15" fmla="*/ 23 h 30"/>
                  <a:gd name="T16" fmla="*/ 33 w 3707"/>
                  <a:gd name="T17" fmla="*/ 18 h 30"/>
                  <a:gd name="T18" fmla="*/ 26 w 3707"/>
                  <a:gd name="T19" fmla="*/ 13 h 30"/>
                  <a:gd name="T20" fmla="*/ 19 w 3707"/>
                  <a:gd name="T21" fmla="*/ 9 h 30"/>
                  <a:gd name="T22" fmla="*/ 10 w 3707"/>
                  <a:gd name="T23" fmla="*/ 4 h 30"/>
                  <a:gd name="T24" fmla="*/ 0 w 3707"/>
                  <a:gd name="T25" fmla="*/ 0 h 30"/>
                  <a:gd name="T26" fmla="*/ 314 w 3707"/>
                  <a:gd name="T27" fmla="*/ 0 h 30"/>
                  <a:gd name="T28" fmla="*/ 320 w 3707"/>
                  <a:gd name="T29" fmla="*/ 0 h 30"/>
                  <a:gd name="T30" fmla="*/ 318 w 3707"/>
                  <a:gd name="T31" fmla="*/ 15 h 30"/>
                  <a:gd name="T32" fmla="*/ 318 w 3707"/>
                  <a:gd name="T33" fmla="*/ 30 h 30"/>
                  <a:gd name="T34" fmla="*/ 309 w 3707"/>
                  <a:gd name="T35" fmla="*/ 30 h 30"/>
                  <a:gd name="T36" fmla="*/ 310 w 3707"/>
                  <a:gd name="T37" fmla="*/ 24 h 30"/>
                  <a:gd name="T38" fmla="*/ 311 w 3707"/>
                  <a:gd name="T39" fmla="*/ 19 h 30"/>
                  <a:gd name="T40" fmla="*/ 314 w 3707"/>
                  <a:gd name="T41" fmla="*/ 0 h 30"/>
                  <a:gd name="T42" fmla="*/ 784 w 3707"/>
                  <a:gd name="T43" fmla="*/ 0 h 30"/>
                  <a:gd name="T44" fmla="*/ 789 w 3707"/>
                  <a:gd name="T45" fmla="*/ 0 h 30"/>
                  <a:gd name="T46" fmla="*/ 785 w 3707"/>
                  <a:gd name="T47" fmla="*/ 30 h 30"/>
                  <a:gd name="T48" fmla="*/ 779 w 3707"/>
                  <a:gd name="T49" fmla="*/ 30 h 30"/>
                  <a:gd name="T50" fmla="*/ 784 w 3707"/>
                  <a:gd name="T51" fmla="*/ 0 h 30"/>
                  <a:gd name="T52" fmla="*/ 1069 w 3707"/>
                  <a:gd name="T53" fmla="*/ 0 h 30"/>
                  <a:gd name="T54" fmla="*/ 1075 w 3707"/>
                  <a:gd name="T55" fmla="*/ 0 h 30"/>
                  <a:gd name="T56" fmla="*/ 1069 w 3707"/>
                  <a:gd name="T57" fmla="*/ 30 h 30"/>
                  <a:gd name="T58" fmla="*/ 1065 w 3707"/>
                  <a:gd name="T59" fmla="*/ 30 h 30"/>
                  <a:gd name="T60" fmla="*/ 1069 w 3707"/>
                  <a:gd name="T61" fmla="*/ 0 h 30"/>
                  <a:gd name="T62" fmla="*/ 1673 w 3707"/>
                  <a:gd name="T63" fmla="*/ 0 h 30"/>
                  <a:gd name="T64" fmla="*/ 1679 w 3707"/>
                  <a:gd name="T65" fmla="*/ 0 h 30"/>
                  <a:gd name="T66" fmla="*/ 1673 w 3707"/>
                  <a:gd name="T67" fmla="*/ 30 h 30"/>
                  <a:gd name="T68" fmla="*/ 1668 w 3707"/>
                  <a:gd name="T69" fmla="*/ 30 h 30"/>
                  <a:gd name="T70" fmla="*/ 1673 w 3707"/>
                  <a:gd name="T71" fmla="*/ 0 h 30"/>
                  <a:gd name="T72" fmla="*/ 2175 w 3707"/>
                  <a:gd name="T73" fmla="*/ 0 h 30"/>
                  <a:gd name="T74" fmla="*/ 2180 w 3707"/>
                  <a:gd name="T75" fmla="*/ 0 h 30"/>
                  <a:gd name="T76" fmla="*/ 2176 w 3707"/>
                  <a:gd name="T77" fmla="*/ 30 h 30"/>
                  <a:gd name="T78" fmla="*/ 2170 w 3707"/>
                  <a:gd name="T79" fmla="*/ 30 h 30"/>
                  <a:gd name="T80" fmla="*/ 2175 w 3707"/>
                  <a:gd name="T81" fmla="*/ 0 h 30"/>
                  <a:gd name="T82" fmla="*/ 2474 w 3707"/>
                  <a:gd name="T83" fmla="*/ 0 h 30"/>
                  <a:gd name="T84" fmla="*/ 2479 w 3707"/>
                  <a:gd name="T85" fmla="*/ 0 h 30"/>
                  <a:gd name="T86" fmla="*/ 2475 w 3707"/>
                  <a:gd name="T87" fmla="*/ 30 h 30"/>
                  <a:gd name="T88" fmla="*/ 2469 w 3707"/>
                  <a:gd name="T89" fmla="*/ 30 h 30"/>
                  <a:gd name="T90" fmla="*/ 2474 w 3707"/>
                  <a:gd name="T91" fmla="*/ 0 h 30"/>
                  <a:gd name="T92" fmla="*/ 2944 w 3707"/>
                  <a:gd name="T93" fmla="*/ 0 h 30"/>
                  <a:gd name="T94" fmla="*/ 2949 w 3707"/>
                  <a:gd name="T95" fmla="*/ 0 h 30"/>
                  <a:gd name="T96" fmla="*/ 2944 w 3707"/>
                  <a:gd name="T97" fmla="*/ 30 h 30"/>
                  <a:gd name="T98" fmla="*/ 2938 w 3707"/>
                  <a:gd name="T99" fmla="*/ 30 h 30"/>
                  <a:gd name="T100" fmla="*/ 2944 w 3707"/>
                  <a:gd name="T101" fmla="*/ 0 h 30"/>
                  <a:gd name="T102" fmla="*/ 3193 w 3707"/>
                  <a:gd name="T103" fmla="*/ 0 h 30"/>
                  <a:gd name="T104" fmla="*/ 3205 w 3707"/>
                  <a:gd name="T105" fmla="*/ 0 h 30"/>
                  <a:gd name="T106" fmla="*/ 3207 w 3707"/>
                  <a:gd name="T107" fmla="*/ 15 h 30"/>
                  <a:gd name="T108" fmla="*/ 3209 w 3707"/>
                  <a:gd name="T109" fmla="*/ 30 h 30"/>
                  <a:gd name="T110" fmla="*/ 3193 w 3707"/>
                  <a:gd name="T111" fmla="*/ 30 h 30"/>
                  <a:gd name="T112" fmla="*/ 3193 w 3707"/>
                  <a:gd name="T113" fmla="*/ 15 h 30"/>
                  <a:gd name="T114" fmla="*/ 3193 w 3707"/>
                  <a:gd name="T115" fmla="*/ 0 h 30"/>
                  <a:gd name="T116" fmla="*/ 3701 w 3707"/>
                  <a:gd name="T117" fmla="*/ 0 h 30"/>
                  <a:gd name="T118" fmla="*/ 3707 w 3707"/>
                  <a:gd name="T119" fmla="*/ 0 h 30"/>
                  <a:gd name="T120" fmla="*/ 3702 w 3707"/>
                  <a:gd name="T121" fmla="*/ 30 h 30"/>
                  <a:gd name="T122" fmla="*/ 3697 w 3707"/>
                  <a:gd name="T123" fmla="*/ 30 h 30"/>
                  <a:gd name="T124" fmla="*/ 3701 w 3707"/>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07" h="30">
                    <a:moveTo>
                      <a:pt x="0" y="0"/>
                    </a:moveTo>
                    <a:lnTo>
                      <a:pt x="58" y="0"/>
                    </a:lnTo>
                    <a:lnTo>
                      <a:pt x="61" y="6"/>
                    </a:lnTo>
                    <a:lnTo>
                      <a:pt x="61" y="14"/>
                    </a:lnTo>
                    <a:lnTo>
                      <a:pt x="61" y="22"/>
                    </a:lnTo>
                    <a:lnTo>
                      <a:pt x="61" y="30"/>
                    </a:lnTo>
                    <a:lnTo>
                      <a:pt x="43" y="30"/>
                    </a:lnTo>
                    <a:lnTo>
                      <a:pt x="38" y="23"/>
                    </a:lnTo>
                    <a:lnTo>
                      <a:pt x="33" y="18"/>
                    </a:lnTo>
                    <a:lnTo>
                      <a:pt x="26" y="13"/>
                    </a:lnTo>
                    <a:lnTo>
                      <a:pt x="19" y="9"/>
                    </a:lnTo>
                    <a:lnTo>
                      <a:pt x="10" y="4"/>
                    </a:lnTo>
                    <a:lnTo>
                      <a:pt x="0" y="0"/>
                    </a:lnTo>
                    <a:close/>
                    <a:moveTo>
                      <a:pt x="314" y="0"/>
                    </a:moveTo>
                    <a:lnTo>
                      <a:pt x="320" y="0"/>
                    </a:lnTo>
                    <a:lnTo>
                      <a:pt x="318" y="15"/>
                    </a:lnTo>
                    <a:lnTo>
                      <a:pt x="318" y="30"/>
                    </a:lnTo>
                    <a:lnTo>
                      <a:pt x="309" y="30"/>
                    </a:lnTo>
                    <a:lnTo>
                      <a:pt x="310" y="24"/>
                    </a:lnTo>
                    <a:lnTo>
                      <a:pt x="311" y="19"/>
                    </a:lnTo>
                    <a:lnTo>
                      <a:pt x="314" y="0"/>
                    </a:lnTo>
                    <a:close/>
                    <a:moveTo>
                      <a:pt x="784" y="0"/>
                    </a:moveTo>
                    <a:lnTo>
                      <a:pt x="789" y="0"/>
                    </a:lnTo>
                    <a:lnTo>
                      <a:pt x="785" y="30"/>
                    </a:lnTo>
                    <a:lnTo>
                      <a:pt x="779" y="30"/>
                    </a:lnTo>
                    <a:lnTo>
                      <a:pt x="784" y="0"/>
                    </a:lnTo>
                    <a:close/>
                    <a:moveTo>
                      <a:pt x="1069" y="0"/>
                    </a:moveTo>
                    <a:lnTo>
                      <a:pt x="1075" y="0"/>
                    </a:lnTo>
                    <a:lnTo>
                      <a:pt x="1069" y="30"/>
                    </a:lnTo>
                    <a:lnTo>
                      <a:pt x="1065" y="30"/>
                    </a:lnTo>
                    <a:lnTo>
                      <a:pt x="1069" y="0"/>
                    </a:lnTo>
                    <a:close/>
                    <a:moveTo>
                      <a:pt x="1673" y="0"/>
                    </a:moveTo>
                    <a:lnTo>
                      <a:pt x="1679" y="0"/>
                    </a:lnTo>
                    <a:lnTo>
                      <a:pt x="1673" y="30"/>
                    </a:lnTo>
                    <a:lnTo>
                      <a:pt x="1668" y="30"/>
                    </a:lnTo>
                    <a:lnTo>
                      <a:pt x="1673" y="0"/>
                    </a:lnTo>
                    <a:close/>
                    <a:moveTo>
                      <a:pt x="2175" y="0"/>
                    </a:moveTo>
                    <a:lnTo>
                      <a:pt x="2180" y="0"/>
                    </a:lnTo>
                    <a:lnTo>
                      <a:pt x="2176" y="30"/>
                    </a:lnTo>
                    <a:lnTo>
                      <a:pt x="2170" y="30"/>
                    </a:lnTo>
                    <a:lnTo>
                      <a:pt x="2175" y="0"/>
                    </a:lnTo>
                    <a:close/>
                    <a:moveTo>
                      <a:pt x="2474" y="0"/>
                    </a:moveTo>
                    <a:lnTo>
                      <a:pt x="2479" y="0"/>
                    </a:lnTo>
                    <a:lnTo>
                      <a:pt x="2475" y="30"/>
                    </a:lnTo>
                    <a:lnTo>
                      <a:pt x="2469" y="30"/>
                    </a:lnTo>
                    <a:lnTo>
                      <a:pt x="2474" y="0"/>
                    </a:lnTo>
                    <a:close/>
                    <a:moveTo>
                      <a:pt x="2944" y="0"/>
                    </a:moveTo>
                    <a:lnTo>
                      <a:pt x="2949" y="0"/>
                    </a:lnTo>
                    <a:lnTo>
                      <a:pt x="2944" y="30"/>
                    </a:lnTo>
                    <a:lnTo>
                      <a:pt x="2938" y="30"/>
                    </a:lnTo>
                    <a:lnTo>
                      <a:pt x="2944" y="0"/>
                    </a:lnTo>
                    <a:close/>
                    <a:moveTo>
                      <a:pt x="3193" y="0"/>
                    </a:moveTo>
                    <a:lnTo>
                      <a:pt x="3205" y="0"/>
                    </a:lnTo>
                    <a:lnTo>
                      <a:pt x="3207" y="15"/>
                    </a:lnTo>
                    <a:lnTo>
                      <a:pt x="3209" y="30"/>
                    </a:lnTo>
                    <a:lnTo>
                      <a:pt x="3193" y="30"/>
                    </a:lnTo>
                    <a:lnTo>
                      <a:pt x="3193" y="15"/>
                    </a:lnTo>
                    <a:lnTo>
                      <a:pt x="3193" y="0"/>
                    </a:lnTo>
                    <a:close/>
                    <a:moveTo>
                      <a:pt x="3701" y="0"/>
                    </a:moveTo>
                    <a:lnTo>
                      <a:pt x="3707" y="0"/>
                    </a:lnTo>
                    <a:lnTo>
                      <a:pt x="3702" y="30"/>
                    </a:lnTo>
                    <a:lnTo>
                      <a:pt x="3697" y="30"/>
                    </a:lnTo>
                    <a:lnTo>
                      <a:pt x="3701"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580"/>
              <p:cNvSpPr>
                <a:spLocks noEditPoints="1"/>
              </p:cNvSpPr>
              <p:nvPr/>
            </p:nvSpPr>
            <p:spPr bwMode="auto">
              <a:xfrm>
                <a:off x="1034" y="2962"/>
                <a:ext cx="525" cy="4"/>
              </a:xfrm>
              <a:custGeom>
                <a:avLst/>
                <a:gdLst>
                  <a:gd name="T0" fmla="*/ 32 w 3676"/>
                  <a:gd name="T1" fmla="*/ 0 h 30"/>
                  <a:gd name="T2" fmla="*/ 31 w 3676"/>
                  <a:gd name="T3" fmla="*/ 20 h 30"/>
                  <a:gd name="T4" fmla="*/ 28 w 3676"/>
                  <a:gd name="T5" fmla="*/ 30 h 30"/>
                  <a:gd name="T6" fmla="*/ 17 w 3676"/>
                  <a:gd name="T7" fmla="*/ 23 h 30"/>
                  <a:gd name="T8" fmla="*/ 9 w 3676"/>
                  <a:gd name="T9" fmla="*/ 9 h 30"/>
                  <a:gd name="T10" fmla="*/ 1 w 3676"/>
                  <a:gd name="T11" fmla="*/ 2 h 30"/>
                  <a:gd name="T12" fmla="*/ 282 w 3676"/>
                  <a:gd name="T13" fmla="*/ 0 h 30"/>
                  <a:gd name="T14" fmla="*/ 289 w 3676"/>
                  <a:gd name="T15" fmla="*/ 16 h 30"/>
                  <a:gd name="T16" fmla="*/ 279 w 3676"/>
                  <a:gd name="T17" fmla="*/ 30 h 30"/>
                  <a:gd name="T18" fmla="*/ 282 w 3676"/>
                  <a:gd name="T19" fmla="*/ 5 h 30"/>
                  <a:gd name="T20" fmla="*/ 752 w 3676"/>
                  <a:gd name="T21" fmla="*/ 0 h 30"/>
                  <a:gd name="T22" fmla="*/ 754 w 3676"/>
                  <a:gd name="T23" fmla="*/ 26 h 30"/>
                  <a:gd name="T24" fmla="*/ 748 w 3676"/>
                  <a:gd name="T25" fmla="*/ 29 h 30"/>
                  <a:gd name="T26" fmla="*/ 1038 w 3676"/>
                  <a:gd name="T27" fmla="*/ 0 h 30"/>
                  <a:gd name="T28" fmla="*/ 1038 w 3676"/>
                  <a:gd name="T29" fmla="*/ 30 h 30"/>
                  <a:gd name="T30" fmla="*/ 1038 w 3676"/>
                  <a:gd name="T31" fmla="*/ 0 h 30"/>
                  <a:gd name="T32" fmla="*/ 1647 w 3676"/>
                  <a:gd name="T33" fmla="*/ 0 h 30"/>
                  <a:gd name="T34" fmla="*/ 1637 w 3676"/>
                  <a:gd name="T35" fmla="*/ 30 h 30"/>
                  <a:gd name="T36" fmla="*/ 2143 w 3676"/>
                  <a:gd name="T37" fmla="*/ 0 h 30"/>
                  <a:gd name="T38" fmla="*/ 2145 w 3676"/>
                  <a:gd name="T39" fmla="*/ 30 h 30"/>
                  <a:gd name="T40" fmla="*/ 2143 w 3676"/>
                  <a:gd name="T41" fmla="*/ 0 h 30"/>
                  <a:gd name="T42" fmla="*/ 2448 w 3676"/>
                  <a:gd name="T43" fmla="*/ 0 h 30"/>
                  <a:gd name="T44" fmla="*/ 2438 w 3676"/>
                  <a:gd name="T45" fmla="*/ 30 h 30"/>
                  <a:gd name="T46" fmla="*/ 2911 w 3676"/>
                  <a:gd name="T47" fmla="*/ 0 h 30"/>
                  <a:gd name="T48" fmla="*/ 2912 w 3676"/>
                  <a:gd name="T49" fmla="*/ 30 h 30"/>
                  <a:gd name="T50" fmla="*/ 2911 w 3676"/>
                  <a:gd name="T51" fmla="*/ 0 h 30"/>
                  <a:gd name="T52" fmla="*/ 3178 w 3676"/>
                  <a:gd name="T53" fmla="*/ 0 h 30"/>
                  <a:gd name="T54" fmla="*/ 3183 w 3676"/>
                  <a:gd name="T55" fmla="*/ 30 h 30"/>
                  <a:gd name="T56" fmla="*/ 3164 w 3676"/>
                  <a:gd name="T57" fmla="*/ 16 h 30"/>
                  <a:gd name="T58" fmla="*/ 3670 w 3676"/>
                  <a:gd name="T59" fmla="*/ 0 h 30"/>
                  <a:gd name="T60" fmla="*/ 3671 w 3676"/>
                  <a:gd name="T61" fmla="*/ 30 h 30"/>
                  <a:gd name="T62" fmla="*/ 3670 w 3676"/>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6" h="30">
                    <a:moveTo>
                      <a:pt x="0" y="0"/>
                    </a:moveTo>
                    <a:lnTo>
                      <a:pt x="32" y="0"/>
                    </a:lnTo>
                    <a:lnTo>
                      <a:pt x="32" y="10"/>
                    </a:lnTo>
                    <a:lnTo>
                      <a:pt x="31" y="20"/>
                    </a:lnTo>
                    <a:lnTo>
                      <a:pt x="29" y="26"/>
                    </a:lnTo>
                    <a:lnTo>
                      <a:pt x="28" y="30"/>
                    </a:lnTo>
                    <a:lnTo>
                      <a:pt x="19" y="30"/>
                    </a:lnTo>
                    <a:lnTo>
                      <a:pt x="17" y="23"/>
                    </a:lnTo>
                    <a:lnTo>
                      <a:pt x="14" y="16"/>
                    </a:lnTo>
                    <a:lnTo>
                      <a:pt x="9" y="9"/>
                    </a:lnTo>
                    <a:lnTo>
                      <a:pt x="4" y="4"/>
                    </a:lnTo>
                    <a:lnTo>
                      <a:pt x="1" y="2"/>
                    </a:lnTo>
                    <a:lnTo>
                      <a:pt x="0" y="0"/>
                    </a:lnTo>
                    <a:close/>
                    <a:moveTo>
                      <a:pt x="282" y="0"/>
                    </a:moveTo>
                    <a:lnTo>
                      <a:pt x="289" y="0"/>
                    </a:lnTo>
                    <a:lnTo>
                      <a:pt x="289" y="16"/>
                    </a:lnTo>
                    <a:lnTo>
                      <a:pt x="289" y="30"/>
                    </a:lnTo>
                    <a:lnTo>
                      <a:pt x="279" y="30"/>
                    </a:lnTo>
                    <a:lnTo>
                      <a:pt x="280" y="18"/>
                    </a:lnTo>
                    <a:lnTo>
                      <a:pt x="282" y="5"/>
                    </a:lnTo>
                    <a:lnTo>
                      <a:pt x="282" y="0"/>
                    </a:lnTo>
                    <a:close/>
                    <a:moveTo>
                      <a:pt x="752" y="0"/>
                    </a:moveTo>
                    <a:lnTo>
                      <a:pt x="758" y="0"/>
                    </a:lnTo>
                    <a:lnTo>
                      <a:pt x="754" y="26"/>
                    </a:lnTo>
                    <a:lnTo>
                      <a:pt x="751" y="28"/>
                    </a:lnTo>
                    <a:lnTo>
                      <a:pt x="748" y="29"/>
                    </a:lnTo>
                    <a:lnTo>
                      <a:pt x="752" y="0"/>
                    </a:lnTo>
                    <a:close/>
                    <a:moveTo>
                      <a:pt x="1038" y="0"/>
                    </a:moveTo>
                    <a:lnTo>
                      <a:pt x="1043" y="0"/>
                    </a:lnTo>
                    <a:lnTo>
                      <a:pt x="1038" y="30"/>
                    </a:lnTo>
                    <a:lnTo>
                      <a:pt x="1033" y="30"/>
                    </a:lnTo>
                    <a:lnTo>
                      <a:pt x="1038" y="0"/>
                    </a:lnTo>
                    <a:close/>
                    <a:moveTo>
                      <a:pt x="1642" y="0"/>
                    </a:moveTo>
                    <a:lnTo>
                      <a:pt x="1647" y="0"/>
                    </a:lnTo>
                    <a:lnTo>
                      <a:pt x="1642" y="30"/>
                    </a:lnTo>
                    <a:lnTo>
                      <a:pt x="1637" y="30"/>
                    </a:lnTo>
                    <a:lnTo>
                      <a:pt x="1642" y="0"/>
                    </a:lnTo>
                    <a:close/>
                    <a:moveTo>
                      <a:pt x="2143" y="0"/>
                    </a:moveTo>
                    <a:lnTo>
                      <a:pt x="2149" y="0"/>
                    </a:lnTo>
                    <a:lnTo>
                      <a:pt x="2145" y="30"/>
                    </a:lnTo>
                    <a:lnTo>
                      <a:pt x="2139" y="30"/>
                    </a:lnTo>
                    <a:lnTo>
                      <a:pt x="2143" y="0"/>
                    </a:lnTo>
                    <a:close/>
                    <a:moveTo>
                      <a:pt x="2442" y="0"/>
                    </a:moveTo>
                    <a:lnTo>
                      <a:pt x="2448" y="0"/>
                    </a:lnTo>
                    <a:lnTo>
                      <a:pt x="2442" y="30"/>
                    </a:lnTo>
                    <a:lnTo>
                      <a:pt x="2438" y="30"/>
                    </a:lnTo>
                    <a:lnTo>
                      <a:pt x="2442" y="0"/>
                    </a:lnTo>
                    <a:close/>
                    <a:moveTo>
                      <a:pt x="2911" y="0"/>
                    </a:moveTo>
                    <a:lnTo>
                      <a:pt x="2918" y="0"/>
                    </a:lnTo>
                    <a:lnTo>
                      <a:pt x="2912" y="30"/>
                    </a:lnTo>
                    <a:lnTo>
                      <a:pt x="2907" y="30"/>
                    </a:lnTo>
                    <a:lnTo>
                      <a:pt x="2911" y="0"/>
                    </a:lnTo>
                    <a:close/>
                    <a:moveTo>
                      <a:pt x="3164" y="0"/>
                    </a:moveTo>
                    <a:lnTo>
                      <a:pt x="3178" y="0"/>
                    </a:lnTo>
                    <a:lnTo>
                      <a:pt x="3180" y="16"/>
                    </a:lnTo>
                    <a:lnTo>
                      <a:pt x="3183" y="30"/>
                    </a:lnTo>
                    <a:lnTo>
                      <a:pt x="3165" y="30"/>
                    </a:lnTo>
                    <a:lnTo>
                      <a:pt x="3164" y="16"/>
                    </a:lnTo>
                    <a:lnTo>
                      <a:pt x="3164" y="0"/>
                    </a:lnTo>
                    <a:close/>
                    <a:moveTo>
                      <a:pt x="3670" y="0"/>
                    </a:moveTo>
                    <a:lnTo>
                      <a:pt x="3676" y="0"/>
                    </a:lnTo>
                    <a:lnTo>
                      <a:pt x="3671" y="30"/>
                    </a:lnTo>
                    <a:lnTo>
                      <a:pt x="3665" y="30"/>
                    </a:lnTo>
                    <a:lnTo>
                      <a:pt x="3670" y="0"/>
                    </a:lnTo>
                    <a:close/>
                  </a:path>
                </a:pathLst>
              </a:custGeom>
              <a:solidFill>
                <a:srgbClr val="EDE4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581"/>
              <p:cNvSpPr>
                <a:spLocks noEditPoints="1"/>
              </p:cNvSpPr>
              <p:nvPr/>
            </p:nvSpPr>
            <p:spPr bwMode="auto">
              <a:xfrm>
                <a:off x="1036" y="2964"/>
                <a:ext cx="522" cy="5"/>
              </a:xfrm>
              <a:custGeom>
                <a:avLst/>
                <a:gdLst>
                  <a:gd name="T0" fmla="*/ 0 w 3659"/>
                  <a:gd name="T1" fmla="*/ 0 h 30"/>
                  <a:gd name="T2" fmla="*/ 18 w 3659"/>
                  <a:gd name="T3" fmla="*/ 0 h 30"/>
                  <a:gd name="T4" fmla="*/ 18 w 3659"/>
                  <a:gd name="T5" fmla="*/ 2 h 30"/>
                  <a:gd name="T6" fmla="*/ 17 w 3659"/>
                  <a:gd name="T7" fmla="*/ 4 h 30"/>
                  <a:gd name="T8" fmla="*/ 14 w 3659"/>
                  <a:gd name="T9" fmla="*/ 18 h 30"/>
                  <a:gd name="T10" fmla="*/ 10 w 3659"/>
                  <a:gd name="T11" fmla="*/ 30 h 30"/>
                  <a:gd name="T12" fmla="*/ 5 w 3659"/>
                  <a:gd name="T13" fmla="*/ 30 h 30"/>
                  <a:gd name="T14" fmla="*/ 5 w 3659"/>
                  <a:gd name="T15" fmla="*/ 21 h 30"/>
                  <a:gd name="T16" fmla="*/ 4 w 3659"/>
                  <a:gd name="T17" fmla="*/ 13 h 30"/>
                  <a:gd name="T18" fmla="*/ 2 w 3659"/>
                  <a:gd name="T19" fmla="*/ 7 h 30"/>
                  <a:gd name="T20" fmla="*/ 0 w 3659"/>
                  <a:gd name="T21" fmla="*/ 0 h 30"/>
                  <a:gd name="T22" fmla="*/ 266 w 3659"/>
                  <a:gd name="T23" fmla="*/ 0 h 30"/>
                  <a:gd name="T24" fmla="*/ 275 w 3659"/>
                  <a:gd name="T25" fmla="*/ 0 h 30"/>
                  <a:gd name="T26" fmla="*/ 275 w 3659"/>
                  <a:gd name="T27" fmla="*/ 16 h 30"/>
                  <a:gd name="T28" fmla="*/ 276 w 3659"/>
                  <a:gd name="T29" fmla="*/ 30 h 30"/>
                  <a:gd name="T30" fmla="*/ 263 w 3659"/>
                  <a:gd name="T31" fmla="*/ 30 h 30"/>
                  <a:gd name="T32" fmla="*/ 264 w 3659"/>
                  <a:gd name="T33" fmla="*/ 16 h 30"/>
                  <a:gd name="T34" fmla="*/ 266 w 3659"/>
                  <a:gd name="T35" fmla="*/ 0 h 30"/>
                  <a:gd name="T36" fmla="*/ 736 w 3659"/>
                  <a:gd name="T37" fmla="*/ 0 h 30"/>
                  <a:gd name="T38" fmla="*/ 742 w 3659"/>
                  <a:gd name="T39" fmla="*/ 0 h 30"/>
                  <a:gd name="T40" fmla="*/ 740 w 3659"/>
                  <a:gd name="T41" fmla="*/ 10 h 30"/>
                  <a:gd name="T42" fmla="*/ 737 w 3659"/>
                  <a:gd name="T43" fmla="*/ 12 h 30"/>
                  <a:gd name="T44" fmla="*/ 734 w 3659"/>
                  <a:gd name="T45" fmla="*/ 13 h 30"/>
                  <a:gd name="T46" fmla="*/ 736 w 3659"/>
                  <a:gd name="T47" fmla="*/ 0 h 30"/>
                  <a:gd name="T48" fmla="*/ 1022 w 3659"/>
                  <a:gd name="T49" fmla="*/ 0 h 30"/>
                  <a:gd name="T50" fmla="*/ 1026 w 3659"/>
                  <a:gd name="T51" fmla="*/ 0 h 30"/>
                  <a:gd name="T52" fmla="*/ 1022 w 3659"/>
                  <a:gd name="T53" fmla="*/ 30 h 30"/>
                  <a:gd name="T54" fmla="*/ 1016 w 3659"/>
                  <a:gd name="T55" fmla="*/ 30 h 30"/>
                  <a:gd name="T56" fmla="*/ 1022 w 3659"/>
                  <a:gd name="T57" fmla="*/ 0 h 30"/>
                  <a:gd name="T58" fmla="*/ 1625 w 3659"/>
                  <a:gd name="T59" fmla="*/ 0 h 30"/>
                  <a:gd name="T60" fmla="*/ 1630 w 3659"/>
                  <a:gd name="T61" fmla="*/ 0 h 30"/>
                  <a:gd name="T62" fmla="*/ 1626 w 3659"/>
                  <a:gd name="T63" fmla="*/ 30 h 30"/>
                  <a:gd name="T64" fmla="*/ 1620 w 3659"/>
                  <a:gd name="T65" fmla="*/ 30 h 30"/>
                  <a:gd name="T66" fmla="*/ 1625 w 3659"/>
                  <a:gd name="T67" fmla="*/ 0 h 30"/>
                  <a:gd name="T68" fmla="*/ 2127 w 3659"/>
                  <a:gd name="T69" fmla="*/ 0 h 30"/>
                  <a:gd name="T70" fmla="*/ 2133 w 3659"/>
                  <a:gd name="T71" fmla="*/ 0 h 30"/>
                  <a:gd name="T72" fmla="*/ 2127 w 3659"/>
                  <a:gd name="T73" fmla="*/ 30 h 30"/>
                  <a:gd name="T74" fmla="*/ 2123 w 3659"/>
                  <a:gd name="T75" fmla="*/ 30 h 30"/>
                  <a:gd name="T76" fmla="*/ 2127 w 3659"/>
                  <a:gd name="T77" fmla="*/ 0 h 30"/>
                  <a:gd name="T78" fmla="*/ 2426 w 3659"/>
                  <a:gd name="T79" fmla="*/ 0 h 30"/>
                  <a:gd name="T80" fmla="*/ 2432 w 3659"/>
                  <a:gd name="T81" fmla="*/ 0 h 30"/>
                  <a:gd name="T82" fmla="*/ 2426 w 3659"/>
                  <a:gd name="T83" fmla="*/ 30 h 30"/>
                  <a:gd name="T84" fmla="*/ 2422 w 3659"/>
                  <a:gd name="T85" fmla="*/ 30 h 30"/>
                  <a:gd name="T86" fmla="*/ 2426 w 3659"/>
                  <a:gd name="T87" fmla="*/ 0 h 30"/>
                  <a:gd name="T88" fmla="*/ 2895 w 3659"/>
                  <a:gd name="T89" fmla="*/ 0 h 30"/>
                  <a:gd name="T90" fmla="*/ 2901 w 3659"/>
                  <a:gd name="T91" fmla="*/ 0 h 30"/>
                  <a:gd name="T92" fmla="*/ 2896 w 3659"/>
                  <a:gd name="T93" fmla="*/ 30 h 30"/>
                  <a:gd name="T94" fmla="*/ 2890 w 3659"/>
                  <a:gd name="T95" fmla="*/ 30 h 30"/>
                  <a:gd name="T96" fmla="*/ 2895 w 3659"/>
                  <a:gd name="T97" fmla="*/ 0 h 30"/>
                  <a:gd name="T98" fmla="*/ 3150 w 3659"/>
                  <a:gd name="T99" fmla="*/ 0 h 30"/>
                  <a:gd name="T100" fmla="*/ 3166 w 3659"/>
                  <a:gd name="T101" fmla="*/ 0 h 30"/>
                  <a:gd name="T102" fmla="*/ 3169 w 3659"/>
                  <a:gd name="T103" fmla="*/ 16 h 30"/>
                  <a:gd name="T104" fmla="*/ 3173 w 3659"/>
                  <a:gd name="T105" fmla="*/ 30 h 30"/>
                  <a:gd name="T106" fmla="*/ 3152 w 3659"/>
                  <a:gd name="T107" fmla="*/ 30 h 30"/>
                  <a:gd name="T108" fmla="*/ 3151 w 3659"/>
                  <a:gd name="T109" fmla="*/ 16 h 30"/>
                  <a:gd name="T110" fmla="*/ 3150 w 3659"/>
                  <a:gd name="T111" fmla="*/ 0 h 30"/>
                  <a:gd name="T112" fmla="*/ 3654 w 3659"/>
                  <a:gd name="T113" fmla="*/ 0 h 30"/>
                  <a:gd name="T114" fmla="*/ 3659 w 3659"/>
                  <a:gd name="T115" fmla="*/ 0 h 30"/>
                  <a:gd name="T116" fmla="*/ 3656 w 3659"/>
                  <a:gd name="T117" fmla="*/ 22 h 30"/>
                  <a:gd name="T118" fmla="*/ 3653 w 3659"/>
                  <a:gd name="T119" fmla="*/ 25 h 30"/>
                  <a:gd name="T120" fmla="*/ 3649 w 3659"/>
                  <a:gd name="T121" fmla="*/ 26 h 30"/>
                  <a:gd name="T122" fmla="*/ 3654 w 3659"/>
                  <a:gd name="T1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59" h="30">
                    <a:moveTo>
                      <a:pt x="0" y="0"/>
                    </a:moveTo>
                    <a:lnTo>
                      <a:pt x="18" y="0"/>
                    </a:lnTo>
                    <a:lnTo>
                      <a:pt x="18" y="2"/>
                    </a:lnTo>
                    <a:lnTo>
                      <a:pt x="17" y="4"/>
                    </a:lnTo>
                    <a:lnTo>
                      <a:pt x="14" y="18"/>
                    </a:lnTo>
                    <a:lnTo>
                      <a:pt x="10" y="30"/>
                    </a:lnTo>
                    <a:lnTo>
                      <a:pt x="5" y="30"/>
                    </a:lnTo>
                    <a:lnTo>
                      <a:pt x="5" y="21"/>
                    </a:lnTo>
                    <a:lnTo>
                      <a:pt x="4" y="13"/>
                    </a:lnTo>
                    <a:lnTo>
                      <a:pt x="2" y="7"/>
                    </a:lnTo>
                    <a:lnTo>
                      <a:pt x="0" y="0"/>
                    </a:lnTo>
                    <a:close/>
                    <a:moveTo>
                      <a:pt x="266" y="0"/>
                    </a:moveTo>
                    <a:lnTo>
                      <a:pt x="275" y="0"/>
                    </a:lnTo>
                    <a:lnTo>
                      <a:pt x="275" y="16"/>
                    </a:lnTo>
                    <a:lnTo>
                      <a:pt x="276" y="30"/>
                    </a:lnTo>
                    <a:lnTo>
                      <a:pt x="263" y="30"/>
                    </a:lnTo>
                    <a:lnTo>
                      <a:pt x="264" y="16"/>
                    </a:lnTo>
                    <a:lnTo>
                      <a:pt x="266" y="0"/>
                    </a:lnTo>
                    <a:close/>
                    <a:moveTo>
                      <a:pt x="736" y="0"/>
                    </a:moveTo>
                    <a:lnTo>
                      <a:pt x="742" y="0"/>
                    </a:lnTo>
                    <a:lnTo>
                      <a:pt x="740" y="10"/>
                    </a:lnTo>
                    <a:lnTo>
                      <a:pt x="737" y="12"/>
                    </a:lnTo>
                    <a:lnTo>
                      <a:pt x="734" y="13"/>
                    </a:lnTo>
                    <a:lnTo>
                      <a:pt x="736" y="0"/>
                    </a:lnTo>
                    <a:close/>
                    <a:moveTo>
                      <a:pt x="1022" y="0"/>
                    </a:moveTo>
                    <a:lnTo>
                      <a:pt x="1026" y="0"/>
                    </a:lnTo>
                    <a:lnTo>
                      <a:pt x="1022" y="30"/>
                    </a:lnTo>
                    <a:lnTo>
                      <a:pt x="1016" y="30"/>
                    </a:lnTo>
                    <a:lnTo>
                      <a:pt x="1022" y="0"/>
                    </a:lnTo>
                    <a:close/>
                    <a:moveTo>
                      <a:pt x="1625" y="0"/>
                    </a:moveTo>
                    <a:lnTo>
                      <a:pt x="1630" y="0"/>
                    </a:lnTo>
                    <a:lnTo>
                      <a:pt x="1626" y="30"/>
                    </a:lnTo>
                    <a:lnTo>
                      <a:pt x="1620" y="30"/>
                    </a:lnTo>
                    <a:lnTo>
                      <a:pt x="1625" y="0"/>
                    </a:lnTo>
                    <a:close/>
                    <a:moveTo>
                      <a:pt x="2127" y="0"/>
                    </a:moveTo>
                    <a:lnTo>
                      <a:pt x="2133" y="0"/>
                    </a:lnTo>
                    <a:lnTo>
                      <a:pt x="2127" y="30"/>
                    </a:lnTo>
                    <a:lnTo>
                      <a:pt x="2123" y="30"/>
                    </a:lnTo>
                    <a:lnTo>
                      <a:pt x="2127" y="0"/>
                    </a:lnTo>
                    <a:close/>
                    <a:moveTo>
                      <a:pt x="2426" y="0"/>
                    </a:moveTo>
                    <a:lnTo>
                      <a:pt x="2432" y="0"/>
                    </a:lnTo>
                    <a:lnTo>
                      <a:pt x="2426" y="30"/>
                    </a:lnTo>
                    <a:lnTo>
                      <a:pt x="2422" y="30"/>
                    </a:lnTo>
                    <a:lnTo>
                      <a:pt x="2426" y="0"/>
                    </a:lnTo>
                    <a:close/>
                    <a:moveTo>
                      <a:pt x="2895" y="0"/>
                    </a:moveTo>
                    <a:lnTo>
                      <a:pt x="2901" y="0"/>
                    </a:lnTo>
                    <a:lnTo>
                      <a:pt x="2896" y="30"/>
                    </a:lnTo>
                    <a:lnTo>
                      <a:pt x="2890" y="30"/>
                    </a:lnTo>
                    <a:lnTo>
                      <a:pt x="2895" y="0"/>
                    </a:lnTo>
                    <a:close/>
                    <a:moveTo>
                      <a:pt x="3150" y="0"/>
                    </a:moveTo>
                    <a:lnTo>
                      <a:pt x="3166" y="0"/>
                    </a:lnTo>
                    <a:lnTo>
                      <a:pt x="3169" y="16"/>
                    </a:lnTo>
                    <a:lnTo>
                      <a:pt x="3173" y="30"/>
                    </a:lnTo>
                    <a:lnTo>
                      <a:pt x="3152" y="30"/>
                    </a:lnTo>
                    <a:lnTo>
                      <a:pt x="3151" y="16"/>
                    </a:lnTo>
                    <a:lnTo>
                      <a:pt x="3150" y="0"/>
                    </a:lnTo>
                    <a:close/>
                    <a:moveTo>
                      <a:pt x="3654" y="0"/>
                    </a:moveTo>
                    <a:lnTo>
                      <a:pt x="3659" y="0"/>
                    </a:lnTo>
                    <a:lnTo>
                      <a:pt x="3656" y="22"/>
                    </a:lnTo>
                    <a:lnTo>
                      <a:pt x="3653" y="25"/>
                    </a:lnTo>
                    <a:lnTo>
                      <a:pt x="3649" y="26"/>
                    </a:lnTo>
                    <a:lnTo>
                      <a:pt x="3654" y="0"/>
                    </a:lnTo>
                    <a:close/>
                  </a:path>
                </a:pathLst>
              </a:custGeom>
              <a:solidFill>
                <a:srgbClr val="EDE2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582"/>
              <p:cNvSpPr>
                <a:spLocks noEditPoints="1"/>
              </p:cNvSpPr>
              <p:nvPr/>
            </p:nvSpPr>
            <p:spPr bwMode="auto">
              <a:xfrm>
                <a:off x="1036" y="2966"/>
                <a:ext cx="522" cy="5"/>
              </a:xfrm>
              <a:custGeom>
                <a:avLst/>
                <a:gdLst>
                  <a:gd name="T0" fmla="*/ 0 w 3652"/>
                  <a:gd name="T1" fmla="*/ 0 h 31"/>
                  <a:gd name="T2" fmla="*/ 9 w 3652"/>
                  <a:gd name="T3" fmla="*/ 0 h 31"/>
                  <a:gd name="T4" fmla="*/ 6 w 3652"/>
                  <a:gd name="T5" fmla="*/ 14 h 31"/>
                  <a:gd name="T6" fmla="*/ 0 w 3652"/>
                  <a:gd name="T7" fmla="*/ 25 h 31"/>
                  <a:gd name="T8" fmla="*/ 2 w 3652"/>
                  <a:gd name="T9" fmla="*/ 13 h 31"/>
                  <a:gd name="T10" fmla="*/ 0 w 3652"/>
                  <a:gd name="T11" fmla="*/ 0 h 31"/>
                  <a:gd name="T12" fmla="*/ 260 w 3652"/>
                  <a:gd name="T13" fmla="*/ 0 h 31"/>
                  <a:gd name="T14" fmla="*/ 270 w 3652"/>
                  <a:gd name="T15" fmla="*/ 0 h 31"/>
                  <a:gd name="T16" fmla="*/ 271 w 3652"/>
                  <a:gd name="T17" fmla="*/ 16 h 31"/>
                  <a:gd name="T18" fmla="*/ 273 w 3652"/>
                  <a:gd name="T19" fmla="*/ 31 h 31"/>
                  <a:gd name="T20" fmla="*/ 258 w 3652"/>
                  <a:gd name="T21" fmla="*/ 31 h 31"/>
                  <a:gd name="T22" fmla="*/ 258 w 3652"/>
                  <a:gd name="T23" fmla="*/ 16 h 31"/>
                  <a:gd name="T24" fmla="*/ 260 w 3652"/>
                  <a:gd name="T25" fmla="*/ 0 h 31"/>
                  <a:gd name="T26" fmla="*/ 1014 w 3652"/>
                  <a:gd name="T27" fmla="*/ 0 h 31"/>
                  <a:gd name="T28" fmla="*/ 1019 w 3652"/>
                  <a:gd name="T29" fmla="*/ 0 h 31"/>
                  <a:gd name="T30" fmla="*/ 1014 w 3652"/>
                  <a:gd name="T31" fmla="*/ 31 h 31"/>
                  <a:gd name="T32" fmla="*/ 1009 w 3652"/>
                  <a:gd name="T33" fmla="*/ 31 h 31"/>
                  <a:gd name="T34" fmla="*/ 1014 w 3652"/>
                  <a:gd name="T35" fmla="*/ 0 h 31"/>
                  <a:gd name="T36" fmla="*/ 1618 w 3652"/>
                  <a:gd name="T37" fmla="*/ 0 h 31"/>
                  <a:gd name="T38" fmla="*/ 1623 w 3652"/>
                  <a:gd name="T39" fmla="*/ 0 h 31"/>
                  <a:gd name="T40" fmla="*/ 1619 w 3652"/>
                  <a:gd name="T41" fmla="*/ 31 h 31"/>
                  <a:gd name="T42" fmla="*/ 1613 w 3652"/>
                  <a:gd name="T43" fmla="*/ 31 h 31"/>
                  <a:gd name="T44" fmla="*/ 1618 w 3652"/>
                  <a:gd name="T45" fmla="*/ 0 h 31"/>
                  <a:gd name="T46" fmla="*/ 2120 w 3652"/>
                  <a:gd name="T47" fmla="*/ 0 h 31"/>
                  <a:gd name="T48" fmla="*/ 2126 w 3652"/>
                  <a:gd name="T49" fmla="*/ 0 h 31"/>
                  <a:gd name="T50" fmla="*/ 2120 w 3652"/>
                  <a:gd name="T51" fmla="*/ 31 h 31"/>
                  <a:gd name="T52" fmla="*/ 2114 w 3652"/>
                  <a:gd name="T53" fmla="*/ 31 h 31"/>
                  <a:gd name="T54" fmla="*/ 2120 w 3652"/>
                  <a:gd name="T55" fmla="*/ 0 h 31"/>
                  <a:gd name="T56" fmla="*/ 2419 w 3652"/>
                  <a:gd name="T57" fmla="*/ 0 h 31"/>
                  <a:gd name="T58" fmla="*/ 2423 w 3652"/>
                  <a:gd name="T59" fmla="*/ 0 h 31"/>
                  <a:gd name="T60" fmla="*/ 2419 w 3652"/>
                  <a:gd name="T61" fmla="*/ 31 h 31"/>
                  <a:gd name="T62" fmla="*/ 2413 w 3652"/>
                  <a:gd name="T63" fmla="*/ 31 h 31"/>
                  <a:gd name="T64" fmla="*/ 2419 w 3652"/>
                  <a:gd name="T65" fmla="*/ 0 h 31"/>
                  <a:gd name="T66" fmla="*/ 2888 w 3652"/>
                  <a:gd name="T67" fmla="*/ 0 h 31"/>
                  <a:gd name="T68" fmla="*/ 2893 w 3652"/>
                  <a:gd name="T69" fmla="*/ 0 h 31"/>
                  <a:gd name="T70" fmla="*/ 2889 w 3652"/>
                  <a:gd name="T71" fmla="*/ 31 h 31"/>
                  <a:gd name="T72" fmla="*/ 2883 w 3652"/>
                  <a:gd name="T73" fmla="*/ 31 h 31"/>
                  <a:gd name="T74" fmla="*/ 2888 w 3652"/>
                  <a:gd name="T75" fmla="*/ 0 h 31"/>
                  <a:gd name="T76" fmla="*/ 3146 w 3652"/>
                  <a:gd name="T77" fmla="*/ 0 h 31"/>
                  <a:gd name="T78" fmla="*/ 3164 w 3652"/>
                  <a:gd name="T79" fmla="*/ 0 h 31"/>
                  <a:gd name="T80" fmla="*/ 3168 w 3652"/>
                  <a:gd name="T81" fmla="*/ 16 h 31"/>
                  <a:gd name="T82" fmla="*/ 3172 w 3652"/>
                  <a:gd name="T83" fmla="*/ 31 h 31"/>
                  <a:gd name="T84" fmla="*/ 3150 w 3652"/>
                  <a:gd name="T85" fmla="*/ 31 h 31"/>
                  <a:gd name="T86" fmla="*/ 3147 w 3652"/>
                  <a:gd name="T87" fmla="*/ 16 h 31"/>
                  <a:gd name="T88" fmla="*/ 3146 w 3652"/>
                  <a:gd name="T89" fmla="*/ 0 h 31"/>
                  <a:gd name="T90" fmla="*/ 3646 w 3652"/>
                  <a:gd name="T91" fmla="*/ 0 h 31"/>
                  <a:gd name="T92" fmla="*/ 3652 w 3652"/>
                  <a:gd name="T93" fmla="*/ 0 h 31"/>
                  <a:gd name="T94" fmla="*/ 3651 w 3652"/>
                  <a:gd name="T95" fmla="*/ 8 h 31"/>
                  <a:gd name="T96" fmla="*/ 3648 w 3652"/>
                  <a:gd name="T97" fmla="*/ 11 h 31"/>
                  <a:gd name="T98" fmla="*/ 3644 w 3652"/>
                  <a:gd name="T99" fmla="*/ 12 h 31"/>
                  <a:gd name="T100" fmla="*/ 3646 w 3652"/>
                  <a:gd name="T101" fmla="*/ 0 h 31"/>
                  <a:gd name="T102" fmla="*/ 130 w 3652"/>
                  <a:gd name="T103" fmla="*/ 31 h 31"/>
                  <a:gd name="T104" fmla="*/ 127 w 3652"/>
                  <a:gd name="T105" fmla="*/ 31 h 31"/>
                  <a:gd name="T106" fmla="*/ 130 w 3652"/>
                  <a:gd name="T107" fmla="*/ 24 h 31"/>
                  <a:gd name="T108" fmla="*/ 132 w 3652"/>
                  <a:gd name="T109" fmla="*/ 18 h 31"/>
                  <a:gd name="T110" fmla="*/ 131 w 3652"/>
                  <a:gd name="T111" fmla="*/ 24 h 31"/>
                  <a:gd name="T112" fmla="*/ 130 w 3652"/>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2" h="31">
                    <a:moveTo>
                      <a:pt x="0" y="0"/>
                    </a:moveTo>
                    <a:lnTo>
                      <a:pt x="9" y="0"/>
                    </a:lnTo>
                    <a:lnTo>
                      <a:pt x="6" y="14"/>
                    </a:lnTo>
                    <a:lnTo>
                      <a:pt x="0" y="25"/>
                    </a:lnTo>
                    <a:lnTo>
                      <a:pt x="2" y="13"/>
                    </a:lnTo>
                    <a:lnTo>
                      <a:pt x="0" y="0"/>
                    </a:lnTo>
                    <a:close/>
                    <a:moveTo>
                      <a:pt x="260" y="0"/>
                    </a:moveTo>
                    <a:lnTo>
                      <a:pt x="270" y="0"/>
                    </a:lnTo>
                    <a:lnTo>
                      <a:pt x="271" y="16"/>
                    </a:lnTo>
                    <a:lnTo>
                      <a:pt x="273" y="31"/>
                    </a:lnTo>
                    <a:lnTo>
                      <a:pt x="258" y="31"/>
                    </a:lnTo>
                    <a:lnTo>
                      <a:pt x="258" y="16"/>
                    </a:lnTo>
                    <a:lnTo>
                      <a:pt x="260" y="0"/>
                    </a:lnTo>
                    <a:close/>
                    <a:moveTo>
                      <a:pt x="1014" y="0"/>
                    </a:moveTo>
                    <a:lnTo>
                      <a:pt x="1019" y="0"/>
                    </a:lnTo>
                    <a:lnTo>
                      <a:pt x="1014" y="31"/>
                    </a:lnTo>
                    <a:lnTo>
                      <a:pt x="1009" y="31"/>
                    </a:lnTo>
                    <a:lnTo>
                      <a:pt x="1014" y="0"/>
                    </a:lnTo>
                    <a:close/>
                    <a:moveTo>
                      <a:pt x="1618" y="0"/>
                    </a:moveTo>
                    <a:lnTo>
                      <a:pt x="1623" y="0"/>
                    </a:lnTo>
                    <a:lnTo>
                      <a:pt x="1619" y="31"/>
                    </a:lnTo>
                    <a:lnTo>
                      <a:pt x="1613" y="31"/>
                    </a:lnTo>
                    <a:lnTo>
                      <a:pt x="1618" y="0"/>
                    </a:lnTo>
                    <a:close/>
                    <a:moveTo>
                      <a:pt x="2120" y="0"/>
                    </a:moveTo>
                    <a:lnTo>
                      <a:pt x="2126" y="0"/>
                    </a:lnTo>
                    <a:lnTo>
                      <a:pt x="2120" y="31"/>
                    </a:lnTo>
                    <a:lnTo>
                      <a:pt x="2114" y="31"/>
                    </a:lnTo>
                    <a:lnTo>
                      <a:pt x="2120" y="0"/>
                    </a:lnTo>
                    <a:close/>
                    <a:moveTo>
                      <a:pt x="2419" y="0"/>
                    </a:moveTo>
                    <a:lnTo>
                      <a:pt x="2423" y="0"/>
                    </a:lnTo>
                    <a:lnTo>
                      <a:pt x="2419" y="31"/>
                    </a:lnTo>
                    <a:lnTo>
                      <a:pt x="2413" y="31"/>
                    </a:lnTo>
                    <a:lnTo>
                      <a:pt x="2419" y="0"/>
                    </a:lnTo>
                    <a:close/>
                    <a:moveTo>
                      <a:pt x="2888" y="0"/>
                    </a:moveTo>
                    <a:lnTo>
                      <a:pt x="2893" y="0"/>
                    </a:lnTo>
                    <a:lnTo>
                      <a:pt x="2889" y="31"/>
                    </a:lnTo>
                    <a:lnTo>
                      <a:pt x="2883" y="31"/>
                    </a:lnTo>
                    <a:lnTo>
                      <a:pt x="2888" y="0"/>
                    </a:lnTo>
                    <a:close/>
                    <a:moveTo>
                      <a:pt x="3146" y="0"/>
                    </a:moveTo>
                    <a:lnTo>
                      <a:pt x="3164" y="0"/>
                    </a:lnTo>
                    <a:lnTo>
                      <a:pt x="3168" y="16"/>
                    </a:lnTo>
                    <a:lnTo>
                      <a:pt x="3172" y="31"/>
                    </a:lnTo>
                    <a:lnTo>
                      <a:pt x="3150" y="31"/>
                    </a:lnTo>
                    <a:lnTo>
                      <a:pt x="3147" y="16"/>
                    </a:lnTo>
                    <a:lnTo>
                      <a:pt x="3146" y="0"/>
                    </a:lnTo>
                    <a:close/>
                    <a:moveTo>
                      <a:pt x="3646" y="0"/>
                    </a:moveTo>
                    <a:lnTo>
                      <a:pt x="3652" y="0"/>
                    </a:lnTo>
                    <a:lnTo>
                      <a:pt x="3651" y="8"/>
                    </a:lnTo>
                    <a:lnTo>
                      <a:pt x="3648" y="11"/>
                    </a:lnTo>
                    <a:lnTo>
                      <a:pt x="3644" y="12"/>
                    </a:lnTo>
                    <a:lnTo>
                      <a:pt x="3646" y="0"/>
                    </a:lnTo>
                    <a:close/>
                    <a:moveTo>
                      <a:pt x="130" y="31"/>
                    </a:moveTo>
                    <a:lnTo>
                      <a:pt x="127" y="31"/>
                    </a:lnTo>
                    <a:lnTo>
                      <a:pt x="130" y="24"/>
                    </a:lnTo>
                    <a:lnTo>
                      <a:pt x="132" y="18"/>
                    </a:lnTo>
                    <a:lnTo>
                      <a:pt x="131" y="24"/>
                    </a:lnTo>
                    <a:lnTo>
                      <a:pt x="130" y="31"/>
                    </a:lnTo>
                    <a:close/>
                  </a:path>
                </a:pathLst>
              </a:custGeom>
              <a:solidFill>
                <a:srgbClr val="EDE0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583"/>
              <p:cNvSpPr>
                <a:spLocks noEditPoints="1"/>
              </p:cNvSpPr>
              <p:nvPr/>
            </p:nvSpPr>
            <p:spPr bwMode="auto">
              <a:xfrm>
                <a:off x="1036" y="2969"/>
                <a:ext cx="455" cy="4"/>
              </a:xfrm>
              <a:custGeom>
                <a:avLst/>
                <a:gdLst>
                  <a:gd name="T0" fmla="*/ 0 w 3179"/>
                  <a:gd name="T1" fmla="*/ 0 h 30"/>
                  <a:gd name="T2" fmla="*/ 5 w 3179"/>
                  <a:gd name="T3" fmla="*/ 0 h 30"/>
                  <a:gd name="T4" fmla="*/ 3 w 3179"/>
                  <a:gd name="T5" fmla="*/ 5 h 30"/>
                  <a:gd name="T6" fmla="*/ 0 w 3179"/>
                  <a:gd name="T7" fmla="*/ 9 h 30"/>
                  <a:gd name="T8" fmla="*/ 0 w 3179"/>
                  <a:gd name="T9" fmla="*/ 5 h 30"/>
                  <a:gd name="T10" fmla="*/ 0 w 3179"/>
                  <a:gd name="T11" fmla="*/ 0 h 30"/>
                  <a:gd name="T12" fmla="*/ 258 w 3179"/>
                  <a:gd name="T13" fmla="*/ 0 h 30"/>
                  <a:gd name="T14" fmla="*/ 271 w 3179"/>
                  <a:gd name="T15" fmla="*/ 0 h 30"/>
                  <a:gd name="T16" fmla="*/ 272 w 3179"/>
                  <a:gd name="T17" fmla="*/ 14 h 30"/>
                  <a:gd name="T18" fmla="*/ 276 w 3179"/>
                  <a:gd name="T19" fmla="*/ 26 h 30"/>
                  <a:gd name="T20" fmla="*/ 277 w 3179"/>
                  <a:gd name="T21" fmla="*/ 30 h 30"/>
                  <a:gd name="T22" fmla="*/ 259 w 3179"/>
                  <a:gd name="T23" fmla="*/ 30 h 30"/>
                  <a:gd name="T24" fmla="*/ 258 w 3179"/>
                  <a:gd name="T25" fmla="*/ 16 h 30"/>
                  <a:gd name="T26" fmla="*/ 258 w 3179"/>
                  <a:gd name="T27" fmla="*/ 0 h 30"/>
                  <a:gd name="T28" fmla="*/ 1011 w 3179"/>
                  <a:gd name="T29" fmla="*/ 0 h 30"/>
                  <a:gd name="T30" fmla="*/ 1017 w 3179"/>
                  <a:gd name="T31" fmla="*/ 0 h 30"/>
                  <a:gd name="T32" fmla="*/ 1012 w 3179"/>
                  <a:gd name="T33" fmla="*/ 30 h 30"/>
                  <a:gd name="T34" fmla="*/ 1006 w 3179"/>
                  <a:gd name="T35" fmla="*/ 30 h 30"/>
                  <a:gd name="T36" fmla="*/ 1011 w 3179"/>
                  <a:gd name="T37" fmla="*/ 0 h 30"/>
                  <a:gd name="T38" fmla="*/ 1615 w 3179"/>
                  <a:gd name="T39" fmla="*/ 0 h 30"/>
                  <a:gd name="T40" fmla="*/ 1621 w 3179"/>
                  <a:gd name="T41" fmla="*/ 0 h 30"/>
                  <a:gd name="T42" fmla="*/ 1616 w 3179"/>
                  <a:gd name="T43" fmla="*/ 30 h 30"/>
                  <a:gd name="T44" fmla="*/ 1611 w 3179"/>
                  <a:gd name="T45" fmla="*/ 30 h 30"/>
                  <a:gd name="T46" fmla="*/ 1615 w 3179"/>
                  <a:gd name="T47" fmla="*/ 0 h 30"/>
                  <a:gd name="T48" fmla="*/ 2118 w 3179"/>
                  <a:gd name="T49" fmla="*/ 0 h 30"/>
                  <a:gd name="T50" fmla="*/ 2122 w 3179"/>
                  <a:gd name="T51" fmla="*/ 0 h 30"/>
                  <a:gd name="T52" fmla="*/ 2118 w 3179"/>
                  <a:gd name="T53" fmla="*/ 30 h 30"/>
                  <a:gd name="T54" fmla="*/ 2112 w 3179"/>
                  <a:gd name="T55" fmla="*/ 30 h 30"/>
                  <a:gd name="T56" fmla="*/ 2118 w 3179"/>
                  <a:gd name="T57" fmla="*/ 0 h 30"/>
                  <a:gd name="T58" fmla="*/ 2417 w 3179"/>
                  <a:gd name="T59" fmla="*/ 0 h 30"/>
                  <a:gd name="T60" fmla="*/ 2421 w 3179"/>
                  <a:gd name="T61" fmla="*/ 0 h 30"/>
                  <a:gd name="T62" fmla="*/ 2417 w 3179"/>
                  <a:gd name="T63" fmla="*/ 30 h 30"/>
                  <a:gd name="T64" fmla="*/ 2411 w 3179"/>
                  <a:gd name="T65" fmla="*/ 30 h 30"/>
                  <a:gd name="T66" fmla="*/ 2417 w 3179"/>
                  <a:gd name="T67" fmla="*/ 0 h 30"/>
                  <a:gd name="T68" fmla="*/ 2885 w 3179"/>
                  <a:gd name="T69" fmla="*/ 0 h 30"/>
                  <a:gd name="T70" fmla="*/ 2891 w 3179"/>
                  <a:gd name="T71" fmla="*/ 0 h 30"/>
                  <a:gd name="T72" fmla="*/ 2887 w 3179"/>
                  <a:gd name="T73" fmla="*/ 30 h 30"/>
                  <a:gd name="T74" fmla="*/ 2881 w 3179"/>
                  <a:gd name="T75" fmla="*/ 30 h 30"/>
                  <a:gd name="T76" fmla="*/ 2885 w 3179"/>
                  <a:gd name="T77" fmla="*/ 0 h 30"/>
                  <a:gd name="T78" fmla="*/ 3147 w 3179"/>
                  <a:gd name="T79" fmla="*/ 0 h 30"/>
                  <a:gd name="T80" fmla="*/ 3168 w 3179"/>
                  <a:gd name="T81" fmla="*/ 0 h 30"/>
                  <a:gd name="T82" fmla="*/ 3172 w 3179"/>
                  <a:gd name="T83" fmla="*/ 16 h 30"/>
                  <a:gd name="T84" fmla="*/ 3179 w 3179"/>
                  <a:gd name="T85" fmla="*/ 30 h 30"/>
                  <a:gd name="T86" fmla="*/ 3153 w 3179"/>
                  <a:gd name="T87" fmla="*/ 30 h 30"/>
                  <a:gd name="T88" fmla="*/ 3150 w 3179"/>
                  <a:gd name="T89" fmla="*/ 16 h 30"/>
                  <a:gd name="T90" fmla="*/ 3147 w 3179"/>
                  <a:gd name="T91" fmla="*/ 0 h 30"/>
                  <a:gd name="T92" fmla="*/ 126 w 3179"/>
                  <a:gd name="T93" fmla="*/ 30 h 30"/>
                  <a:gd name="T94" fmla="*/ 118 w 3179"/>
                  <a:gd name="T95" fmla="*/ 30 h 30"/>
                  <a:gd name="T96" fmla="*/ 126 w 3179"/>
                  <a:gd name="T97" fmla="*/ 16 h 30"/>
                  <a:gd name="T98" fmla="*/ 132 w 3179"/>
                  <a:gd name="T99" fmla="*/ 2 h 30"/>
                  <a:gd name="T100" fmla="*/ 130 w 3179"/>
                  <a:gd name="T101" fmla="*/ 16 h 30"/>
                  <a:gd name="T102" fmla="*/ 126 w 3179"/>
                  <a:gd name="T10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79" h="30">
                    <a:moveTo>
                      <a:pt x="0" y="0"/>
                    </a:moveTo>
                    <a:lnTo>
                      <a:pt x="5" y="0"/>
                    </a:lnTo>
                    <a:lnTo>
                      <a:pt x="3" y="5"/>
                    </a:lnTo>
                    <a:lnTo>
                      <a:pt x="0" y="9"/>
                    </a:lnTo>
                    <a:lnTo>
                      <a:pt x="0" y="5"/>
                    </a:lnTo>
                    <a:lnTo>
                      <a:pt x="0" y="0"/>
                    </a:lnTo>
                    <a:close/>
                    <a:moveTo>
                      <a:pt x="258" y="0"/>
                    </a:moveTo>
                    <a:lnTo>
                      <a:pt x="271" y="0"/>
                    </a:lnTo>
                    <a:lnTo>
                      <a:pt x="272" y="14"/>
                    </a:lnTo>
                    <a:lnTo>
                      <a:pt x="276" y="26"/>
                    </a:lnTo>
                    <a:lnTo>
                      <a:pt x="277" y="30"/>
                    </a:lnTo>
                    <a:lnTo>
                      <a:pt x="259" y="30"/>
                    </a:lnTo>
                    <a:lnTo>
                      <a:pt x="258" y="16"/>
                    </a:lnTo>
                    <a:lnTo>
                      <a:pt x="258" y="0"/>
                    </a:lnTo>
                    <a:close/>
                    <a:moveTo>
                      <a:pt x="1011" y="0"/>
                    </a:moveTo>
                    <a:lnTo>
                      <a:pt x="1017" y="0"/>
                    </a:lnTo>
                    <a:lnTo>
                      <a:pt x="1012" y="30"/>
                    </a:lnTo>
                    <a:lnTo>
                      <a:pt x="1006" y="30"/>
                    </a:lnTo>
                    <a:lnTo>
                      <a:pt x="1011" y="0"/>
                    </a:lnTo>
                    <a:close/>
                    <a:moveTo>
                      <a:pt x="1615" y="0"/>
                    </a:moveTo>
                    <a:lnTo>
                      <a:pt x="1621" y="0"/>
                    </a:lnTo>
                    <a:lnTo>
                      <a:pt x="1616" y="30"/>
                    </a:lnTo>
                    <a:lnTo>
                      <a:pt x="1611" y="30"/>
                    </a:lnTo>
                    <a:lnTo>
                      <a:pt x="1615" y="0"/>
                    </a:lnTo>
                    <a:close/>
                    <a:moveTo>
                      <a:pt x="2118" y="0"/>
                    </a:moveTo>
                    <a:lnTo>
                      <a:pt x="2122" y="0"/>
                    </a:lnTo>
                    <a:lnTo>
                      <a:pt x="2118" y="30"/>
                    </a:lnTo>
                    <a:lnTo>
                      <a:pt x="2112" y="30"/>
                    </a:lnTo>
                    <a:lnTo>
                      <a:pt x="2118" y="0"/>
                    </a:lnTo>
                    <a:close/>
                    <a:moveTo>
                      <a:pt x="2417" y="0"/>
                    </a:moveTo>
                    <a:lnTo>
                      <a:pt x="2421" y="0"/>
                    </a:lnTo>
                    <a:lnTo>
                      <a:pt x="2417" y="30"/>
                    </a:lnTo>
                    <a:lnTo>
                      <a:pt x="2411" y="30"/>
                    </a:lnTo>
                    <a:lnTo>
                      <a:pt x="2417" y="0"/>
                    </a:lnTo>
                    <a:close/>
                    <a:moveTo>
                      <a:pt x="2885" y="0"/>
                    </a:moveTo>
                    <a:lnTo>
                      <a:pt x="2891" y="0"/>
                    </a:lnTo>
                    <a:lnTo>
                      <a:pt x="2887" y="30"/>
                    </a:lnTo>
                    <a:lnTo>
                      <a:pt x="2881" y="30"/>
                    </a:lnTo>
                    <a:lnTo>
                      <a:pt x="2885" y="0"/>
                    </a:lnTo>
                    <a:close/>
                    <a:moveTo>
                      <a:pt x="3147" y="0"/>
                    </a:moveTo>
                    <a:lnTo>
                      <a:pt x="3168" y="0"/>
                    </a:lnTo>
                    <a:lnTo>
                      <a:pt x="3172" y="16"/>
                    </a:lnTo>
                    <a:lnTo>
                      <a:pt x="3179" y="30"/>
                    </a:lnTo>
                    <a:lnTo>
                      <a:pt x="3153" y="30"/>
                    </a:lnTo>
                    <a:lnTo>
                      <a:pt x="3150" y="16"/>
                    </a:lnTo>
                    <a:lnTo>
                      <a:pt x="3147" y="0"/>
                    </a:lnTo>
                    <a:close/>
                    <a:moveTo>
                      <a:pt x="126" y="30"/>
                    </a:moveTo>
                    <a:lnTo>
                      <a:pt x="118" y="30"/>
                    </a:lnTo>
                    <a:lnTo>
                      <a:pt x="126" y="16"/>
                    </a:lnTo>
                    <a:lnTo>
                      <a:pt x="132" y="2"/>
                    </a:lnTo>
                    <a:lnTo>
                      <a:pt x="130" y="16"/>
                    </a:lnTo>
                    <a:lnTo>
                      <a:pt x="126" y="30"/>
                    </a:lnTo>
                    <a:close/>
                  </a:path>
                </a:pathLst>
              </a:custGeom>
              <a:solidFill>
                <a:srgbClr val="ECD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584"/>
              <p:cNvSpPr>
                <a:spLocks noEditPoints="1"/>
              </p:cNvSpPr>
              <p:nvPr/>
            </p:nvSpPr>
            <p:spPr bwMode="auto">
              <a:xfrm>
                <a:off x="1052" y="2971"/>
                <a:ext cx="439" cy="4"/>
              </a:xfrm>
              <a:custGeom>
                <a:avLst/>
                <a:gdLst>
                  <a:gd name="T0" fmla="*/ 20 w 3078"/>
                  <a:gd name="T1" fmla="*/ 0 h 30"/>
                  <a:gd name="T2" fmla="*/ 23 w 3078"/>
                  <a:gd name="T3" fmla="*/ 0 h 30"/>
                  <a:gd name="T4" fmla="*/ 19 w 3078"/>
                  <a:gd name="T5" fmla="*/ 15 h 30"/>
                  <a:gd name="T6" fmla="*/ 12 w 3078"/>
                  <a:gd name="T7" fmla="*/ 30 h 30"/>
                  <a:gd name="T8" fmla="*/ 0 w 3078"/>
                  <a:gd name="T9" fmla="*/ 30 h 30"/>
                  <a:gd name="T10" fmla="*/ 3 w 3078"/>
                  <a:gd name="T11" fmla="*/ 27 h 30"/>
                  <a:gd name="T12" fmla="*/ 6 w 3078"/>
                  <a:gd name="T13" fmla="*/ 22 h 30"/>
                  <a:gd name="T14" fmla="*/ 13 w 3078"/>
                  <a:gd name="T15" fmla="*/ 11 h 30"/>
                  <a:gd name="T16" fmla="*/ 20 w 3078"/>
                  <a:gd name="T17" fmla="*/ 0 h 30"/>
                  <a:gd name="T18" fmla="*/ 151 w 3078"/>
                  <a:gd name="T19" fmla="*/ 0 h 30"/>
                  <a:gd name="T20" fmla="*/ 166 w 3078"/>
                  <a:gd name="T21" fmla="*/ 0 h 30"/>
                  <a:gd name="T22" fmla="*/ 168 w 3078"/>
                  <a:gd name="T23" fmla="*/ 5 h 30"/>
                  <a:gd name="T24" fmla="*/ 169 w 3078"/>
                  <a:gd name="T25" fmla="*/ 11 h 30"/>
                  <a:gd name="T26" fmla="*/ 171 w 3078"/>
                  <a:gd name="T27" fmla="*/ 21 h 30"/>
                  <a:gd name="T28" fmla="*/ 174 w 3078"/>
                  <a:gd name="T29" fmla="*/ 30 h 30"/>
                  <a:gd name="T30" fmla="*/ 153 w 3078"/>
                  <a:gd name="T31" fmla="*/ 30 h 30"/>
                  <a:gd name="T32" fmla="*/ 152 w 3078"/>
                  <a:gd name="T33" fmla="*/ 15 h 30"/>
                  <a:gd name="T34" fmla="*/ 151 w 3078"/>
                  <a:gd name="T35" fmla="*/ 0 h 30"/>
                  <a:gd name="T36" fmla="*/ 902 w 3078"/>
                  <a:gd name="T37" fmla="*/ 0 h 30"/>
                  <a:gd name="T38" fmla="*/ 907 w 3078"/>
                  <a:gd name="T39" fmla="*/ 0 h 30"/>
                  <a:gd name="T40" fmla="*/ 902 w 3078"/>
                  <a:gd name="T41" fmla="*/ 30 h 30"/>
                  <a:gd name="T42" fmla="*/ 897 w 3078"/>
                  <a:gd name="T43" fmla="*/ 30 h 30"/>
                  <a:gd name="T44" fmla="*/ 902 w 3078"/>
                  <a:gd name="T45" fmla="*/ 0 h 30"/>
                  <a:gd name="T46" fmla="*/ 1506 w 3078"/>
                  <a:gd name="T47" fmla="*/ 0 h 30"/>
                  <a:gd name="T48" fmla="*/ 1512 w 3078"/>
                  <a:gd name="T49" fmla="*/ 0 h 30"/>
                  <a:gd name="T50" fmla="*/ 1506 w 3078"/>
                  <a:gd name="T51" fmla="*/ 30 h 30"/>
                  <a:gd name="T52" fmla="*/ 1500 w 3078"/>
                  <a:gd name="T53" fmla="*/ 30 h 30"/>
                  <a:gd name="T54" fmla="*/ 1506 w 3078"/>
                  <a:gd name="T55" fmla="*/ 0 h 30"/>
                  <a:gd name="T56" fmla="*/ 2007 w 3078"/>
                  <a:gd name="T57" fmla="*/ 0 h 30"/>
                  <a:gd name="T58" fmla="*/ 2013 w 3078"/>
                  <a:gd name="T59" fmla="*/ 0 h 30"/>
                  <a:gd name="T60" fmla="*/ 2009 w 3078"/>
                  <a:gd name="T61" fmla="*/ 30 h 30"/>
                  <a:gd name="T62" fmla="*/ 2003 w 3078"/>
                  <a:gd name="T63" fmla="*/ 30 h 30"/>
                  <a:gd name="T64" fmla="*/ 2007 w 3078"/>
                  <a:gd name="T65" fmla="*/ 0 h 30"/>
                  <a:gd name="T66" fmla="*/ 2306 w 3078"/>
                  <a:gd name="T67" fmla="*/ 0 h 30"/>
                  <a:gd name="T68" fmla="*/ 2312 w 3078"/>
                  <a:gd name="T69" fmla="*/ 0 h 30"/>
                  <a:gd name="T70" fmla="*/ 2307 w 3078"/>
                  <a:gd name="T71" fmla="*/ 30 h 30"/>
                  <a:gd name="T72" fmla="*/ 2302 w 3078"/>
                  <a:gd name="T73" fmla="*/ 30 h 30"/>
                  <a:gd name="T74" fmla="*/ 2306 w 3078"/>
                  <a:gd name="T75" fmla="*/ 0 h 30"/>
                  <a:gd name="T76" fmla="*/ 2776 w 3078"/>
                  <a:gd name="T77" fmla="*/ 0 h 30"/>
                  <a:gd name="T78" fmla="*/ 2782 w 3078"/>
                  <a:gd name="T79" fmla="*/ 0 h 30"/>
                  <a:gd name="T80" fmla="*/ 2776 w 3078"/>
                  <a:gd name="T81" fmla="*/ 30 h 30"/>
                  <a:gd name="T82" fmla="*/ 2771 w 3078"/>
                  <a:gd name="T83" fmla="*/ 30 h 30"/>
                  <a:gd name="T84" fmla="*/ 2776 w 3078"/>
                  <a:gd name="T85" fmla="*/ 0 h 30"/>
                  <a:gd name="T86" fmla="*/ 3043 w 3078"/>
                  <a:gd name="T87" fmla="*/ 0 h 30"/>
                  <a:gd name="T88" fmla="*/ 3065 w 3078"/>
                  <a:gd name="T89" fmla="*/ 0 h 30"/>
                  <a:gd name="T90" fmla="*/ 3072 w 3078"/>
                  <a:gd name="T91" fmla="*/ 15 h 30"/>
                  <a:gd name="T92" fmla="*/ 3078 w 3078"/>
                  <a:gd name="T93" fmla="*/ 30 h 30"/>
                  <a:gd name="T94" fmla="*/ 3050 w 3078"/>
                  <a:gd name="T95" fmla="*/ 30 h 30"/>
                  <a:gd name="T96" fmla="*/ 3046 w 3078"/>
                  <a:gd name="T97" fmla="*/ 15 h 30"/>
                  <a:gd name="T98" fmla="*/ 3043 w 3078"/>
                  <a:gd name="T9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8" h="30">
                    <a:moveTo>
                      <a:pt x="20" y="0"/>
                    </a:moveTo>
                    <a:lnTo>
                      <a:pt x="23" y="0"/>
                    </a:lnTo>
                    <a:lnTo>
                      <a:pt x="19" y="15"/>
                    </a:lnTo>
                    <a:lnTo>
                      <a:pt x="12" y="30"/>
                    </a:lnTo>
                    <a:lnTo>
                      <a:pt x="0" y="30"/>
                    </a:lnTo>
                    <a:lnTo>
                      <a:pt x="3" y="27"/>
                    </a:lnTo>
                    <a:lnTo>
                      <a:pt x="6" y="22"/>
                    </a:lnTo>
                    <a:lnTo>
                      <a:pt x="13" y="11"/>
                    </a:lnTo>
                    <a:lnTo>
                      <a:pt x="20" y="0"/>
                    </a:lnTo>
                    <a:close/>
                    <a:moveTo>
                      <a:pt x="151" y="0"/>
                    </a:moveTo>
                    <a:lnTo>
                      <a:pt x="166" y="0"/>
                    </a:lnTo>
                    <a:lnTo>
                      <a:pt x="168" y="5"/>
                    </a:lnTo>
                    <a:lnTo>
                      <a:pt x="169" y="11"/>
                    </a:lnTo>
                    <a:lnTo>
                      <a:pt x="171" y="21"/>
                    </a:lnTo>
                    <a:lnTo>
                      <a:pt x="174" y="30"/>
                    </a:lnTo>
                    <a:lnTo>
                      <a:pt x="153" y="30"/>
                    </a:lnTo>
                    <a:lnTo>
                      <a:pt x="152" y="15"/>
                    </a:lnTo>
                    <a:lnTo>
                      <a:pt x="151" y="0"/>
                    </a:lnTo>
                    <a:close/>
                    <a:moveTo>
                      <a:pt x="902" y="0"/>
                    </a:moveTo>
                    <a:lnTo>
                      <a:pt x="907" y="0"/>
                    </a:lnTo>
                    <a:lnTo>
                      <a:pt x="902" y="30"/>
                    </a:lnTo>
                    <a:lnTo>
                      <a:pt x="897" y="30"/>
                    </a:lnTo>
                    <a:lnTo>
                      <a:pt x="902" y="0"/>
                    </a:lnTo>
                    <a:close/>
                    <a:moveTo>
                      <a:pt x="1506" y="0"/>
                    </a:moveTo>
                    <a:lnTo>
                      <a:pt x="1512" y="0"/>
                    </a:lnTo>
                    <a:lnTo>
                      <a:pt x="1506" y="30"/>
                    </a:lnTo>
                    <a:lnTo>
                      <a:pt x="1500" y="30"/>
                    </a:lnTo>
                    <a:lnTo>
                      <a:pt x="1506" y="0"/>
                    </a:lnTo>
                    <a:close/>
                    <a:moveTo>
                      <a:pt x="2007" y="0"/>
                    </a:moveTo>
                    <a:lnTo>
                      <a:pt x="2013" y="0"/>
                    </a:lnTo>
                    <a:lnTo>
                      <a:pt x="2009" y="30"/>
                    </a:lnTo>
                    <a:lnTo>
                      <a:pt x="2003" y="30"/>
                    </a:lnTo>
                    <a:lnTo>
                      <a:pt x="2007" y="0"/>
                    </a:lnTo>
                    <a:close/>
                    <a:moveTo>
                      <a:pt x="2306" y="0"/>
                    </a:moveTo>
                    <a:lnTo>
                      <a:pt x="2312" y="0"/>
                    </a:lnTo>
                    <a:lnTo>
                      <a:pt x="2307" y="30"/>
                    </a:lnTo>
                    <a:lnTo>
                      <a:pt x="2302" y="30"/>
                    </a:lnTo>
                    <a:lnTo>
                      <a:pt x="2306" y="0"/>
                    </a:lnTo>
                    <a:close/>
                    <a:moveTo>
                      <a:pt x="2776" y="0"/>
                    </a:moveTo>
                    <a:lnTo>
                      <a:pt x="2782" y="0"/>
                    </a:lnTo>
                    <a:lnTo>
                      <a:pt x="2776" y="30"/>
                    </a:lnTo>
                    <a:lnTo>
                      <a:pt x="2771" y="30"/>
                    </a:lnTo>
                    <a:lnTo>
                      <a:pt x="2776" y="0"/>
                    </a:lnTo>
                    <a:close/>
                    <a:moveTo>
                      <a:pt x="3043" y="0"/>
                    </a:moveTo>
                    <a:lnTo>
                      <a:pt x="3065" y="0"/>
                    </a:lnTo>
                    <a:lnTo>
                      <a:pt x="3072" y="15"/>
                    </a:lnTo>
                    <a:lnTo>
                      <a:pt x="3078" y="30"/>
                    </a:lnTo>
                    <a:lnTo>
                      <a:pt x="3050" y="30"/>
                    </a:lnTo>
                    <a:lnTo>
                      <a:pt x="3046" y="15"/>
                    </a:lnTo>
                    <a:lnTo>
                      <a:pt x="3043" y="0"/>
                    </a:lnTo>
                    <a:close/>
                  </a:path>
                </a:pathLst>
              </a:custGeom>
              <a:solidFill>
                <a:srgbClr val="EBDB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585"/>
              <p:cNvSpPr>
                <a:spLocks noEditPoints="1"/>
              </p:cNvSpPr>
              <p:nvPr/>
            </p:nvSpPr>
            <p:spPr bwMode="auto">
              <a:xfrm>
                <a:off x="1050" y="2973"/>
                <a:ext cx="443" cy="4"/>
              </a:xfrm>
              <a:custGeom>
                <a:avLst/>
                <a:gdLst>
                  <a:gd name="T0" fmla="*/ 24 w 3101"/>
                  <a:gd name="T1" fmla="*/ 0 h 31"/>
                  <a:gd name="T2" fmla="*/ 32 w 3101"/>
                  <a:gd name="T3" fmla="*/ 0 h 31"/>
                  <a:gd name="T4" fmla="*/ 25 w 3101"/>
                  <a:gd name="T5" fmla="*/ 15 h 31"/>
                  <a:gd name="T6" fmla="*/ 18 w 3101"/>
                  <a:gd name="T7" fmla="*/ 31 h 31"/>
                  <a:gd name="T8" fmla="*/ 0 w 3101"/>
                  <a:gd name="T9" fmla="*/ 31 h 31"/>
                  <a:gd name="T10" fmla="*/ 10 w 3101"/>
                  <a:gd name="T11" fmla="*/ 19 h 31"/>
                  <a:gd name="T12" fmla="*/ 19 w 3101"/>
                  <a:gd name="T13" fmla="*/ 7 h 31"/>
                  <a:gd name="T14" fmla="*/ 22 w 3101"/>
                  <a:gd name="T15" fmla="*/ 4 h 31"/>
                  <a:gd name="T16" fmla="*/ 24 w 3101"/>
                  <a:gd name="T17" fmla="*/ 0 h 31"/>
                  <a:gd name="T18" fmla="*/ 165 w 3101"/>
                  <a:gd name="T19" fmla="*/ 0 h 31"/>
                  <a:gd name="T20" fmla="*/ 183 w 3101"/>
                  <a:gd name="T21" fmla="*/ 0 h 31"/>
                  <a:gd name="T22" fmla="*/ 187 w 3101"/>
                  <a:gd name="T23" fmla="*/ 16 h 31"/>
                  <a:gd name="T24" fmla="*/ 193 w 3101"/>
                  <a:gd name="T25" fmla="*/ 31 h 31"/>
                  <a:gd name="T26" fmla="*/ 168 w 3101"/>
                  <a:gd name="T27" fmla="*/ 31 h 31"/>
                  <a:gd name="T28" fmla="*/ 166 w 3101"/>
                  <a:gd name="T29" fmla="*/ 16 h 31"/>
                  <a:gd name="T30" fmla="*/ 165 w 3101"/>
                  <a:gd name="T31" fmla="*/ 0 h 31"/>
                  <a:gd name="T32" fmla="*/ 912 w 3101"/>
                  <a:gd name="T33" fmla="*/ 0 h 31"/>
                  <a:gd name="T34" fmla="*/ 918 w 3101"/>
                  <a:gd name="T35" fmla="*/ 0 h 31"/>
                  <a:gd name="T36" fmla="*/ 912 w 3101"/>
                  <a:gd name="T37" fmla="*/ 31 h 31"/>
                  <a:gd name="T38" fmla="*/ 908 w 3101"/>
                  <a:gd name="T39" fmla="*/ 31 h 31"/>
                  <a:gd name="T40" fmla="*/ 912 w 3101"/>
                  <a:gd name="T41" fmla="*/ 0 h 31"/>
                  <a:gd name="T42" fmla="*/ 1517 w 3101"/>
                  <a:gd name="T43" fmla="*/ 0 h 31"/>
                  <a:gd name="T44" fmla="*/ 1522 w 3101"/>
                  <a:gd name="T45" fmla="*/ 0 h 31"/>
                  <a:gd name="T46" fmla="*/ 1517 w 3101"/>
                  <a:gd name="T47" fmla="*/ 31 h 31"/>
                  <a:gd name="T48" fmla="*/ 1511 w 3101"/>
                  <a:gd name="T49" fmla="*/ 31 h 31"/>
                  <a:gd name="T50" fmla="*/ 1517 w 3101"/>
                  <a:gd name="T51" fmla="*/ 0 h 31"/>
                  <a:gd name="T52" fmla="*/ 2018 w 3101"/>
                  <a:gd name="T53" fmla="*/ 0 h 31"/>
                  <a:gd name="T54" fmla="*/ 2024 w 3101"/>
                  <a:gd name="T55" fmla="*/ 0 h 31"/>
                  <a:gd name="T56" fmla="*/ 2019 w 3101"/>
                  <a:gd name="T57" fmla="*/ 31 h 31"/>
                  <a:gd name="T58" fmla="*/ 2014 w 3101"/>
                  <a:gd name="T59" fmla="*/ 31 h 31"/>
                  <a:gd name="T60" fmla="*/ 2018 w 3101"/>
                  <a:gd name="T61" fmla="*/ 0 h 31"/>
                  <a:gd name="T62" fmla="*/ 2317 w 3101"/>
                  <a:gd name="T63" fmla="*/ 0 h 31"/>
                  <a:gd name="T64" fmla="*/ 2323 w 3101"/>
                  <a:gd name="T65" fmla="*/ 0 h 31"/>
                  <a:gd name="T66" fmla="*/ 2317 w 3101"/>
                  <a:gd name="T67" fmla="*/ 31 h 31"/>
                  <a:gd name="T68" fmla="*/ 2313 w 3101"/>
                  <a:gd name="T69" fmla="*/ 31 h 31"/>
                  <a:gd name="T70" fmla="*/ 2317 w 3101"/>
                  <a:gd name="T71" fmla="*/ 0 h 31"/>
                  <a:gd name="T72" fmla="*/ 2787 w 3101"/>
                  <a:gd name="T73" fmla="*/ 0 h 31"/>
                  <a:gd name="T74" fmla="*/ 2793 w 3101"/>
                  <a:gd name="T75" fmla="*/ 0 h 31"/>
                  <a:gd name="T76" fmla="*/ 2787 w 3101"/>
                  <a:gd name="T77" fmla="*/ 31 h 31"/>
                  <a:gd name="T78" fmla="*/ 2781 w 3101"/>
                  <a:gd name="T79" fmla="*/ 31 h 31"/>
                  <a:gd name="T80" fmla="*/ 2787 w 3101"/>
                  <a:gd name="T81" fmla="*/ 0 h 31"/>
                  <a:gd name="T82" fmla="*/ 3059 w 3101"/>
                  <a:gd name="T83" fmla="*/ 0 h 31"/>
                  <a:gd name="T84" fmla="*/ 3085 w 3101"/>
                  <a:gd name="T85" fmla="*/ 0 h 31"/>
                  <a:gd name="T86" fmla="*/ 3093 w 3101"/>
                  <a:gd name="T87" fmla="*/ 16 h 31"/>
                  <a:gd name="T88" fmla="*/ 3101 w 3101"/>
                  <a:gd name="T89" fmla="*/ 31 h 31"/>
                  <a:gd name="T90" fmla="*/ 3068 w 3101"/>
                  <a:gd name="T91" fmla="*/ 31 h 31"/>
                  <a:gd name="T92" fmla="*/ 3063 w 3101"/>
                  <a:gd name="T93" fmla="*/ 16 h 31"/>
                  <a:gd name="T94" fmla="*/ 3059 w 3101"/>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1" h="31">
                    <a:moveTo>
                      <a:pt x="24" y="0"/>
                    </a:moveTo>
                    <a:lnTo>
                      <a:pt x="32" y="0"/>
                    </a:lnTo>
                    <a:lnTo>
                      <a:pt x="25" y="15"/>
                    </a:lnTo>
                    <a:lnTo>
                      <a:pt x="18" y="31"/>
                    </a:lnTo>
                    <a:lnTo>
                      <a:pt x="0" y="31"/>
                    </a:lnTo>
                    <a:lnTo>
                      <a:pt x="10" y="19"/>
                    </a:lnTo>
                    <a:lnTo>
                      <a:pt x="19" y="7"/>
                    </a:lnTo>
                    <a:lnTo>
                      <a:pt x="22" y="4"/>
                    </a:lnTo>
                    <a:lnTo>
                      <a:pt x="24" y="0"/>
                    </a:lnTo>
                    <a:close/>
                    <a:moveTo>
                      <a:pt x="165" y="0"/>
                    </a:moveTo>
                    <a:lnTo>
                      <a:pt x="183" y="0"/>
                    </a:lnTo>
                    <a:lnTo>
                      <a:pt x="187" y="16"/>
                    </a:lnTo>
                    <a:lnTo>
                      <a:pt x="193" y="31"/>
                    </a:lnTo>
                    <a:lnTo>
                      <a:pt x="168" y="31"/>
                    </a:lnTo>
                    <a:lnTo>
                      <a:pt x="166" y="16"/>
                    </a:lnTo>
                    <a:lnTo>
                      <a:pt x="165" y="0"/>
                    </a:lnTo>
                    <a:close/>
                    <a:moveTo>
                      <a:pt x="912" y="0"/>
                    </a:moveTo>
                    <a:lnTo>
                      <a:pt x="918" y="0"/>
                    </a:lnTo>
                    <a:lnTo>
                      <a:pt x="912" y="31"/>
                    </a:lnTo>
                    <a:lnTo>
                      <a:pt x="908" y="31"/>
                    </a:lnTo>
                    <a:lnTo>
                      <a:pt x="912" y="0"/>
                    </a:lnTo>
                    <a:close/>
                    <a:moveTo>
                      <a:pt x="1517" y="0"/>
                    </a:moveTo>
                    <a:lnTo>
                      <a:pt x="1522" y="0"/>
                    </a:lnTo>
                    <a:lnTo>
                      <a:pt x="1517" y="31"/>
                    </a:lnTo>
                    <a:lnTo>
                      <a:pt x="1511" y="31"/>
                    </a:lnTo>
                    <a:lnTo>
                      <a:pt x="1517" y="0"/>
                    </a:lnTo>
                    <a:close/>
                    <a:moveTo>
                      <a:pt x="2018" y="0"/>
                    </a:moveTo>
                    <a:lnTo>
                      <a:pt x="2024" y="0"/>
                    </a:lnTo>
                    <a:lnTo>
                      <a:pt x="2019" y="31"/>
                    </a:lnTo>
                    <a:lnTo>
                      <a:pt x="2014" y="31"/>
                    </a:lnTo>
                    <a:lnTo>
                      <a:pt x="2018" y="0"/>
                    </a:lnTo>
                    <a:close/>
                    <a:moveTo>
                      <a:pt x="2317" y="0"/>
                    </a:moveTo>
                    <a:lnTo>
                      <a:pt x="2323" y="0"/>
                    </a:lnTo>
                    <a:lnTo>
                      <a:pt x="2317" y="31"/>
                    </a:lnTo>
                    <a:lnTo>
                      <a:pt x="2313" y="31"/>
                    </a:lnTo>
                    <a:lnTo>
                      <a:pt x="2317" y="0"/>
                    </a:lnTo>
                    <a:close/>
                    <a:moveTo>
                      <a:pt x="2787" y="0"/>
                    </a:moveTo>
                    <a:lnTo>
                      <a:pt x="2793" y="0"/>
                    </a:lnTo>
                    <a:lnTo>
                      <a:pt x="2787" y="31"/>
                    </a:lnTo>
                    <a:lnTo>
                      <a:pt x="2781" y="31"/>
                    </a:lnTo>
                    <a:lnTo>
                      <a:pt x="2787" y="0"/>
                    </a:lnTo>
                    <a:close/>
                    <a:moveTo>
                      <a:pt x="3059" y="0"/>
                    </a:moveTo>
                    <a:lnTo>
                      <a:pt x="3085" y="0"/>
                    </a:lnTo>
                    <a:lnTo>
                      <a:pt x="3093" y="16"/>
                    </a:lnTo>
                    <a:lnTo>
                      <a:pt x="3101" y="31"/>
                    </a:lnTo>
                    <a:lnTo>
                      <a:pt x="3068" y="31"/>
                    </a:lnTo>
                    <a:lnTo>
                      <a:pt x="3063" y="16"/>
                    </a:lnTo>
                    <a:lnTo>
                      <a:pt x="3059" y="0"/>
                    </a:lnTo>
                    <a:close/>
                  </a:path>
                </a:pathLst>
              </a:custGeom>
              <a:solidFill>
                <a:srgbClr val="EBD9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586"/>
              <p:cNvSpPr>
                <a:spLocks noEditPoints="1"/>
              </p:cNvSpPr>
              <p:nvPr/>
            </p:nvSpPr>
            <p:spPr bwMode="auto">
              <a:xfrm>
                <a:off x="1048" y="2975"/>
                <a:ext cx="447" cy="4"/>
              </a:xfrm>
              <a:custGeom>
                <a:avLst/>
                <a:gdLst>
                  <a:gd name="T0" fmla="*/ 29 w 3129"/>
                  <a:gd name="T1" fmla="*/ 0 h 30"/>
                  <a:gd name="T2" fmla="*/ 41 w 3129"/>
                  <a:gd name="T3" fmla="*/ 0 h 30"/>
                  <a:gd name="T4" fmla="*/ 33 w 3129"/>
                  <a:gd name="T5" fmla="*/ 16 h 30"/>
                  <a:gd name="T6" fmla="*/ 24 w 3129"/>
                  <a:gd name="T7" fmla="*/ 30 h 30"/>
                  <a:gd name="T8" fmla="*/ 0 w 3129"/>
                  <a:gd name="T9" fmla="*/ 30 h 30"/>
                  <a:gd name="T10" fmla="*/ 15 w 3129"/>
                  <a:gd name="T11" fmla="*/ 16 h 30"/>
                  <a:gd name="T12" fmla="*/ 29 w 3129"/>
                  <a:gd name="T13" fmla="*/ 0 h 30"/>
                  <a:gd name="T14" fmla="*/ 182 w 3129"/>
                  <a:gd name="T15" fmla="*/ 0 h 30"/>
                  <a:gd name="T16" fmla="*/ 203 w 3129"/>
                  <a:gd name="T17" fmla="*/ 0 h 30"/>
                  <a:gd name="T18" fmla="*/ 209 w 3129"/>
                  <a:gd name="T19" fmla="*/ 16 h 30"/>
                  <a:gd name="T20" fmla="*/ 217 w 3129"/>
                  <a:gd name="T21" fmla="*/ 30 h 30"/>
                  <a:gd name="T22" fmla="*/ 189 w 3129"/>
                  <a:gd name="T23" fmla="*/ 30 h 30"/>
                  <a:gd name="T24" fmla="*/ 187 w 3129"/>
                  <a:gd name="T25" fmla="*/ 26 h 30"/>
                  <a:gd name="T26" fmla="*/ 185 w 3129"/>
                  <a:gd name="T27" fmla="*/ 21 h 30"/>
                  <a:gd name="T28" fmla="*/ 183 w 3129"/>
                  <a:gd name="T29" fmla="*/ 11 h 30"/>
                  <a:gd name="T30" fmla="*/ 182 w 3129"/>
                  <a:gd name="T31" fmla="*/ 0 h 30"/>
                  <a:gd name="T32" fmla="*/ 926 w 3129"/>
                  <a:gd name="T33" fmla="*/ 0 h 30"/>
                  <a:gd name="T34" fmla="*/ 931 w 3129"/>
                  <a:gd name="T35" fmla="*/ 0 h 30"/>
                  <a:gd name="T36" fmla="*/ 926 w 3129"/>
                  <a:gd name="T37" fmla="*/ 30 h 30"/>
                  <a:gd name="T38" fmla="*/ 921 w 3129"/>
                  <a:gd name="T39" fmla="*/ 30 h 30"/>
                  <a:gd name="T40" fmla="*/ 926 w 3129"/>
                  <a:gd name="T41" fmla="*/ 0 h 30"/>
                  <a:gd name="T42" fmla="*/ 1529 w 3129"/>
                  <a:gd name="T43" fmla="*/ 0 h 30"/>
                  <a:gd name="T44" fmla="*/ 1535 w 3129"/>
                  <a:gd name="T45" fmla="*/ 0 h 30"/>
                  <a:gd name="T46" fmla="*/ 1531 w 3129"/>
                  <a:gd name="T47" fmla="*/ 30 h 30"/>
                  <a:gd name="T48" fmla="*/ 1525 w 3129"/>
                  <a:gd name="T49" fmla="*/ 30 h 30"/>
                  <a:gd name="T50" fmla="*/ 1529 w 3129"/>
                  <a:gd name="T51" fmla="*/ 0 h 30"/>
                  <a:gd name="T52" fmla="*/ 2032 w 3129"/>
                  <a:gd name="T53" fmla="*/ 0 h 30"/>
                  <a:gd name="T54" fmla="*/ 2038 w 3129"/>
                  <a:gd name="T55" fmla="*/ 0 h 30"/>
                  <a:gd name="T56" fmla="*/ 2032 w 3129"/>
                  <a:gd name="T57" fmla="*/ 30 h 30"/>
                  <a:gd name="T58" fmla="*/ 2027 w 3129"/>
                  <a:gd name="T59" fmla="*/ 30 h 30"/>
                  <a:gd name="T60" fmla="*/ 2032 w 3129"/>
                  <a:gd name="T61" fmla="*/ 0 h 30"/>
                  <a:gd name="T62" fmla="*/ 2331 w 3129"/>
                  <a:gd name="T63" fmla="*/ 0 h 30"/>
                  <a:gd name="T64" fmla="*/ 2336 w 3129"/>
                  <a:gd name="T65" fmla="*/ 0 h 30"/>
                  <a:gd name="T66" fmla="*/ 2331 w 3129"/>
                  <a:gd name="T67" fmla="*/ 30 h 30"/>
                  <a:gd name="T68" fmla="*/ 2326 w 3129"/>
                  <a:gd name="T69" fmla="*/ 30 h 30"/>
                  <a:gd name="T70" fmla="*/ 2331 w 3129"/>
                  <a:gd name="T71" fmla="*/ 0 h 30"/>
                  <a:gd name="T72" fmla="*/ 2800 w 3129"/>
                  <a:gd name="T73" fmla="*/ 0 h 30"/>
                  <a:gd name="T74" fmla="*/ 2805 w 3129"/>
                  <a:gd name="T75" fmla="*/ 0 h 30"/>
                  <a:gd name="T76" fmla="*/ 2801 w 3129"/>
                  <a:gd name="T77" fmla="*/ 30 h 30"/>
                  <a:gd name="T78" fmla="*/ 2795 w 3129"/>
                  <a:gd name="T79" fmla="*/ 30 h 30"/>
                  <a:gd name="T80" fmla="*/ 2800 w 3129"/>
                  <a:gd name="T81" fmla="*/ 0 h 30"/>
                  <a:gd name="T82" fmla="*/ 3079 w 3129"/>
                  <a:gd name="T83" fmla="*/ 0 h 30"/>
                  <a:gd name="T84" fmla="*/ 3107 w 3129"/>
                  <a:gd name="T85" fmla="*/ 0 h 30"/>
                  <a:gd name="T86" fmla="*/ 3116 w 3129"/>
                  <a:gd name="T87" fmla="*/ 13 h 30"/>
                  <a:gd name="T88" fmla="*/ 3125 w 3129"/>
                  <a:gd name="T89" fmla="*/ 27 h 30"/>
                  <a:gd name="T90" fmla="*/ 3128 w 3129"/>
                  <a:gd name="T91" fmla="*/ 29 h 30"/>
                  <a:gd name="T92" fmla="*/ 3129 w 3129"/>
                  <a:gd name="T93" fmla="*/ 30 h 30"/>
                  <a:gd name="T94" fmla="*/ 3091 w 3129"/>
                  <a:gd name="T95" fmla="*/ 30 h 30"/>
                  <a:gd name="T96" fmla="*/ 3085 w 3129"/>
                  <a:gd name="T97" fmla="*/ 16 h 30"/>
                  <a:gd name="T98" fmla="*/ 3079 w 3129"/>
                  <a:gd name="T99" fmla="*/ 0 h 30"/>
                  <a:gd name="T100" fmla="*/ 641 w 3129"/>
                  <a:gd name="T101" fmla="*/ 30 h 30"/>
                  <a:gd name="T102" fmla="*/ 632 w 3129"/>
                  <a:gd name="T103" fmla="*/ 30 h 30"/>
                  <a:gd name="T104" fmla="*/ 638 w 3129"/>
                  <a:gd name="T105" fmla="*/ 27 h 30"/>
                  <a:gd name="T106" fmla="*/ 642 w 3129"/>
                  <a:gd name="T107" fmla="*/ 25 h 30"/>
                  <a:gd name="T108" fmla="*/ 641 w 3129"/>
                  <a:gd name="T10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9" h="30">
                    <a:moveTo>
                      <a:pt x="29" y="0"/>
                    </a:moveTo>
                    <a:lnTo>
                      <a:pt x="41" y="0"/>
                    </a:lnTo>
                    <a:lnTo>
                      <a:pt x="33" y="16"/>
                    </a:lnTo>
                    <a:lnTo>
                      <a:pt x="24" y="30"/>
                    </a:lnTo>
                    <a:lnTo>
                      <a:pt x="0" y="30"/>
                    </a:lnTo>
                    <a:lnTo>
                      <a:pt x="15" y="16"/>
                    </a:lnTo>
                    <a:lnTo>
                      <a:pt x="29" y="0"/>
                    </a:lnTo>
                    <a:close/>
                    <a:moveTo>
                      <a:pt x="182" y="0"/>
                    </a:moveTo>
                    <a:lnTo>
                      <a:pt x="203" y="0"/>
                    </a:lnTo>
                    <a:lnTo>
                      <a:pt x="209" y="16"/>
                    </a:lnTo>
                    <a:lnTo>
                      <a:pt x="217" y="30"/>
                    </a:lnTo>
                    <a:lnTo>
                      <a:pt x="189" y="30"/>
                    </a:lnTo>
                    <a:lnTo>
                      <a:pt x="187" y="26"/>
                    </a:lnTo>
                    <a:lnTo>
                      <a:pt x="185" y="21"/>
                    </a:lnTo>
                    <a:lnTo>
                      <a:pt x="183" y="11"/>
                    </a:lnTo>
                    <a:lnTo>
                      <a:pt x="182" y="0"/>
                    </a:lnTo>
                    <a:close/>
                    <a:moveTo>
                      <a:pt x="926" y="0"/>
                    </a:moveTo>
                    <a:lnTo>
                      <a:pt x="931" y="0"/>
                    </a:lnTo>
                    <a:lnTo>
                      <a:pt x="926" y="30"/>
                    </a:lnTo>
                    <a:lnTo>
                      <a:pt x="921" y="30"/>
                    </a:lnTo>
                    <a:lnTo>
                      <a:pt x="926" y="0"/>
                    </a:lnTo>
                    <a:close/>
                    <a:moveTo>
                      <a:pt x="1529" y="0"/>
                    </a:moveTo>
                    <a:lnTo>
                      <a:pt x="1535" y="0"/>
                    </a:lnTo>
                    <a:lnTo>
                      <a:pt x="1531" y="30"/>
                    </a:lnTo>
                    <a:lnTo>
                      <a:pt x="1525" y="30"/>
                    </a:lnTo>
                    <a:lnTo>
                      <a:pt x="1529" y="0"/>
                    </a:lnTo>
                    <a:close/>
                    <a:moveTo>
                      <a:pt x="2032" y="0"/>
                    </a:moveTo>
                    <a:lnTo>
                      <a:pt x="2038" y="0"/>
                    </a:lnTo>
                    <a:lnTo>
                      <a:pt x="2032" y="30"/>
                    </a:lnTo>
                    <a:lnTo>
                      <a:pt x="2027" y="30"/>
                    </a:lnTo>
                    <a:lnTo>
                      <a:pt x="2032" y="0"/>
                    </a:lnTo>
                    <a:close/>
                    <a:moveTo>
                      <a:pt x="2331" y="0"/>
                    </a:moveTo>
                    <a:lnTo>
                      <a:pt x="2336" y="0"/>
                    </a:lnTo>
                    <a:lnTo>
                      <a:pt x="2331" y="30"/>
                    </a:lnTo>
                    <a:lnTo>
                      <a:pt x="2326" y="30"/>
                    </a:lnTo>
                    <a:lnTo>
                      <a:pt x="2331" y="0"/>
                    </a:lnTo>
                    <a:close/>
                    <a:moveTo>
                      <a:pt x="2800" y="0"/>
                    </a:moveTo>
                    <a:lnTo>
                      <a:pt x="2805" y="0"/>
                    </a:lnTo>
                    <a:lnTo>
                      <a:pt x="2801" y="30"/>
                    </a:lnTo>
                    <a:lnTo>
                      <a:pt x="2795" y="30"/>
                    </a:lnTo>
                    <a:lnTo>
                      <a:pt x="2800" y="0"/>
                    </a:lnTo>
                    <a:close/>
                    <a:moveTo>
                      <a:pt x="3079" y="0"/>
                    </a:moveTo>
                    <a:lnTo>
                      <a:pt x="3107" y="0"/>
                    </a:lnTo>
                    <a:lnTo>
                      <a:pt x="3116" y="13"/>
                    </a:lnTo>
                    <a:lnTo>
                      <a:pt x="3125" y="27"/>
                    </a:lnTo>
                    <a:lnTo>
                      <a:pt x="3128" y="29"/>
                    </a:lnTo>
                    <a:lnTo>
                      <a:pt x="3129" y="30"/>
                    </a:lnTo>
                    <a:lnTo>
                      <a:pt x="3091" y="30"/>
                    </a:lnTo>
                    <a:lnTo>
                      <a:pt x="3085" y="16"/>
                    </a:lnTo>
                    <a:lnTo>
                      <a:pt x="3079" y="0"/>
                    </a:lnTo>
                    <a:close/>
                    <a:moveTo>
                      <a:pt x="641" y="30"/>
                    </a:moveTo>
                    <a:lnTo>
                      <a:pt x="632" y="30"/>
                    </a:lnTo>
                    <a:lnTo>
                      <a:pt x="638" y="27"/>
                    </a:lnTo>
                    <a:lnTo>
                      <a:pt x="642" y="25"/>
                    </a:lnTo>
                    <a:lnTo>
                      <a:pt x="641" y="30"/>
                    </a:lnTo>
                    <a:close/>
                  </a:path>
                </a:pathLst>
              </a:custGeom>
              <a:solidFill>
                <a:srgbClr val="EBD7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587"/>
              <p:cNvSpPr>
                <a:spLocks noEditPoints="1"/>
              </p:cNvSpPr>
              <p:nvPr/>
            </p:nvSpPr>
            <p:spPr bwMode="auto">
              <a:xfrm>
                <a:off x="1045" y="2977"/>
                <a:ext cx="511" cy="5"/>
              </a:xfrm>
              <a:custGeom>
                <a:avLst/>
                <a:gdLst>
                  <a:gd name="T0" fmla="*/ 53 w 3577"/>
                  <a:gd name="T1" fmla="*/ 0 h 30"/>
                  <a:gd name="T2" fmla="*/ 42 w 3577"/>
                  <a:gd name="T3" fmla="*/ 15 h 30"/>
                  <a:gd name="T4" fmla="*/ 32 w 3577"/>
                  <a:gd name="T5" fmla="*/ 30 h 30"/>
                  <a:gd name="T6" fmla="*/ 10 w 3577"/>
                  <a:gd name="T7" fmla="*/ 22 h 30"/>
                  <a:gd name="T8" fmla="*/ 28 w 3577"/>
                  <a:gd name="T9" fmla="*/ 7 h 30"/>
                  <a:gd name="T10" fmla="*/ 203 w 3577"/>
                  <a:gd name="T11" fmla="*/ 0 h 30"/>
                  <a:gd name="T12" fmla="*/ 237 w 3577"/>
                  <a:gd name="T13" fmla="*/ 15 h 30"/>
                  <a:gd name="T14" fmla="*/ 212 w 3577"/>
                  <a:gd name="T15" fmla="*/ 30 h 30"/>
                  <a:gd name="T16" fmla="*/ 204 w 3577"/>
                  <a:gd name="T17" fmla="*/ 5 h 30"/>
                  <a:gd name="T18" fmla="*/ 203 w 3577"/>
                  <a:gd name="T19" fmla="*/ 0 h 30"/>
                  <a:gd name="T20" fmla="*/ 947 w 3577"/>
                  <a:gd name="T21" fmla="*/ 0 h 30"/>
                  <a:gd name="T22" fmla="*/ 937 w 3577"/>
                  <a:gd name="T23" fmla="*/ 30 h 30"/>
                  <a:gd name="T24" fmla="*/ 1546 w 3577"/>
                  <a:gd name="T25" fmla="*/ 0 h 30"/>
                  <a:gd name="T26" fmla="*/ 1547 w 3577"/>
                  <a:gd name="T27" fmla="*/ 30 h 30"/>
                  <a:gd name="T28" fmla="*/ 1546 w 3577"/>
                  <a:gd name="T29" fmla="*/ 0 h 30"/>
                  <a:gd name="T30" fmla="*/ 2054 w 3577"/>
                  <a:gd name="T31" fmla="*/ 0 h 30"/>
                  <a:gd name="T32" fmla="*/ 2043 w 3577"/>
                  <a:gd name="T33" fmla="*/ 30 h 30"/>
                  <a:gd name="T34" fmla="*/ 2348 w 3577"/>
                  <a:gd name="T35" fmla="*/ 0 h 30"/>
                  <a:gd name="T36" fmla="*/ 2348 w 3577"/>
                  <a:gd name="T37" fmla="*/ 30 h 30"/>
                  <a:gd name="T38" fmla="*/ 2348 w 3577"/>
                  <a:gd name="T39" fmla="*/ 0 h 30"/>
                  <a:gd name="T40" fmla="*/ 2822 w 3577"/>
                  <a:gd name="T41" fmla="*/ 0 h 30"/>
                  <a:gd name="T42" fmla="*/ 2812 w 3577"/>
                  <a:gd name="T43" fmla="*/ 30 h 30"/>
                  <a:gd name="T44" fmla="*/ 3103 w 3577"/>
                  <a:gd name="T45" fmla="*/ 0 h 30"/>
                  <a:gd name="T46" fmla="*/ 3140 w 3577"/>
                  <a:gd name="T47" fmla="*/ 5 h 30"/>
                  <a:gd name="T48" fmla="*/ 3153 w 3577"/>
                  <a:gd name="T49" fmla="*/ 21 h 30"/>
                  <a:gd name="T50" fmla="*/ 3119 w 3577"/>
                  <a:gd name="T51" fmla="*/ 30 h 30"/>
                  <a:gd name="T52" fmla="*/ 3103 w 3577"/>
                  <a:gd name="T53" fmla="*/ 0 h 30"/>
                  <a:gd name="T54" fmla="*/ 3560 w 3577"/>
                  <a:gd name="T55" fmla="*/ 30 h 30"/>
                  <a:gd name="T56" fmla="*/ 3577 w 3577"/>
                  <a:gd name="T57" fmla="*/ 19 h 30"/>
                  <a:gd name="T58" fmla="*/ 658 w 3577"/>
                  <a:gd name="T59" fmla="*/ 30 h 30"/>
                  <a:gd name="T60" fmla="*/ 635 w 3577"/>
                  <a:gd name="T61" fmla="*/ 24 h 30"/>
                  <a:gd name="T62" fmla="*/ 652 w 3577"/>
                  <a:gd name="T63" fmla="*/ 14 h 30"/>
                  <a:gd name="T64" fmla="*/ 658 w 3577"/>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7" h="30">
                    <a:moveTo>
                      <a:pt x="35" y="0"/>
                    </a:moveTo>
                    <a:lnTo>
                      <a:pt x="53" y="0"/>
                    </a:lnTo>
                    <a:lnTo>
                      <a:pt x="48" y="7"/>
                    </a:lnTo>
                    <a:lnTo>
                      <a:pt x="42" y="15"/>
                    </a:lnTo>
                    <a:lnTo>
                      <a:pt x="38" y="23"/>
                    </a:lnTo>
                    <a:lnTo>
                      <a:pt x="32" y="30"/>
                    </a:lnTo>
                    <a:lnTo>
                      <a:pt x="0" y="30"/>
                    </a:lnTo>
                    <a:lnTo>
                      <a:pt x="10" y="22"/>
                    </a:lnTo>
                    <a:lnTo>
                      <a:pt x="19" y="15"/>
                    </a:lnTo>
                    <a:lnTo>
                      <a:pt x="28" y="7"/>
                    </a:lnTo>
                    <a:lnTo>
                      <a:pt x="35" y="0"/>
                    </a:lnTo>
                    <a:close/>
                    <a:moveTo>
                      <a:pt x="203" y="0"/>
                    </a:moveTo>
                    <a:lnTo>
                      <a:pt x="228" y="0"/>
                    </a:lnTo>
                    <a:lnTo>
                      <a:pt x="237" y="15"/>
                    </a:lnTo>
                    <a:lnTo>
                      <a:pt x="247" y="30"/>
                    </a:lnTo>
                    <a:lnTo>
                      <a:pt x="212" y="30"/>
                    </a:lnTo>
                    <a:lnTo>
                      <a:pt x="208" y="18"/>
                    </a:lnTo>
                    <a:lnTo>
                      <a:pt x="204" y="5"/>
                    </a:lnTo>
                    <a:lnTo>
                      <a:pt x="204" y="2"/>
                    </a:lnTo>
                    <a:lnTo>
                      <a:pt x="203" y="0"/>
                    </a:lnTo>
                    <a:close/>
                    <a:moveTo>
                      <a:pt x="943" y="0"/>
                    </a:moveTo>
                    <a:lnTo>
                      <a:pt x="947" y="0"/>
                    </a:lnTo>
                    <a:lnTo>
                      <a:pt x="943" y="30"/>
                    </a:lnTo>
                    <a:lnTo>
                      <a:pt x="937" y="30"/>
                    </a:lnTo>
                    <a:lnTo>
                      <a:pt x="943" y="0"/>
                    </a:lnTo>
                    <a:close/>
                    <a:moveTo>
                      <a:pt x="1546" y="0"/>
                    </a:moveTo>
                    <a:lnTo>
                      <a:pt x="1552" y="0"/>
                    </a:lnTo>
                    <a:lnTo>
                      <a:pt x="1547" y="30"/>
                    </a:lnTo>
                    <a:lnTo>
                      <a:pt x="1542" y="30"/>
                    </a:lnTo>
                    <a:lnTo>
                      <a:pt x="1546" y="0"/>
                    </a:lnTo>
                    <a:close/>
                    <a:moveTo>
                      <a:pt x="2049" y="0"/>
                    </a:moveTo>
                    <a:lnTo>
                      <a:pt x="2054" y="0"/>
                    </a:lnTo>
                    <a:lnTo>
                      <a:pt x="2049" y="30"/>
                    </a:lnTo>
                    <a:lnTo>
                      <a:pt x="2043" y="30"/>
                    </a:lnTo>
                    <a:lnTo>
                      <a:pt x="2049" y="0"/>
                    </a:lnTo>
                    <a:close/>
                    <a:moveTo>
                      <a:pt x="2348" y="0"/>
                    </a:moveTo>
                    <a:lnTo>
                      <a:pt x="2352" y="0"/>
                    </a:lnTo>
                    <a:lnTo>
                      <a:pt x="2348" y="30"/>
                    </a:lnTo>
                    <a:lnTo>
                      <a:pt x="2342" y="30"/>
                    </a:lnTo>
                    <a:lnTo>
                      <a:pt x="2348" y="0"/>
                    </a:lnTo>
                    <a:close/>
                    <a:moveTo>
                      <a:pt x="2816" y="0"/>
                    </a:moveTo>
                    <a:lnTo>
                      <a:pt x="2822" y="0"/>
                    </a:lnTo>
                    <a:lnTo>
                      <a:pt x="2818" y="30"/>
                    </a:lnTo>
                    <a:lnTo>
                      <a:pt x="2812" y="30"/>
                    </a:lnTo>
                    <a:lnTo>
                      <a:pt x="2816" y="0"/>
                    </a:lnTo>
                    <a:close/>
                    <a:moveTo>
                      <a:pt x="3103" y="0"/>
                    </a:moveTo>
                    <a:lnTo>
                      <a:pt x="3136" y="0"/>
                    </a:lnTo>
                    <a:lnTo>
                      <a:pt x="3140" y="5"/>
                    </a:lnTo>
                    <a:lnTo>
                      <a:pt x="3144" y="11"/>
                    </a:lnTo>
                    <a:lnTo>
                      <a:pt x="3153" y="21"/>
                    </a:lnTo>
                    <a:lnTo>
                      <a:pt x="3162" y="30"/>
                    </a:lnTo>
                    <a:lnTo>
                      <a:pt x="3119" y="30"/>
                    </a:lnTo>
                    <a:lnTo>
                      <a:pt x="3110" y="15"/>
                    </a:lnTo>
                    <a:lnTo>
                      <a:pt x="3103" y="0"/>
                    </a:lnTo>
                    <a:close/>
                    <a:moveTo>
                      <a:pt x="3576" y="30"/>
                    </a:moveTo>
                    <a:lnTo>
                      <a:pt x="3560" y="30"/>
                    </a:lnTo>
                    <a:lnTo>
                      <a:pt x="3568" y="24"/>
                    </a:lnTo>
                    <a:lnTo>
                      <a:pt x="3577" y="19"/>
                    </a:lnTo>
                    <a:lnTo>
                      <a:pt x="3576" y="30"/>
                    </a:lnTo>
                    <a:close/>
                    <a:moveTo>
                      <a:pt x="658" y="30"/>
                    </a:moveTo>
                    <a:lnTo>
                      <a:pt x="626" y="30"/>
                    </a:lnTo>
                    <a:lnTo>
                      <a:pt x="635" y="24"/>
                    </a:lnTo>
                    <a:lnTo>
                      <a:pt x="643" y="19"/>
                    </a:lnTo>
                    <a:lnTo>
                      <a:pt x="652" y="14"/>
                    </a:lnTo>
                    <a:lnTo>
                      <a:pt x="661" y="9"/>
                    </a:lnTo>
                    <a:lnTo>
                      <a:pt x="658" y="30"/>
                    </a:lnTo>
                    <a:close/>
                  </a:path>
                </a:pathLst>
              </a:custGeom>
              <a:solidFill>
                <a:srgbClr val="EAD5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588"/>
              <p:cNvSpPr>
                <a:spLocks noEditPoints="1"/>
              </p:cNvSpPr>
              <p:nvPr/>
            </p:nvSpPr>
            <p:spPr bwMode="auto">
              <a:xfrm>
                <a:off x="975" y="2979"/>
                <a:ext cx="581" cy="5"/>
              </a:xfrm>
              <a:custGeom>
                <a:avLst/>
                <a:gdLst>
                  <a:gd name="T0" fmla="*/ 531 w 4065"/>
                  <a:gd name="T1" fmla="*/ 0 h 30"/>
                  <a:gd name="T2" fmla="*/ 519 w 4065"/>
                  <a:gd name="T3" fmla="*/ 17 h 30"/>
                  <a:gd name="T4" fmla="*/ 463 w 4065"/>
                  <a:gd name="T5" fmla="*/ 30 h 30"/>
                  <a:gd name="T6" fmla="*/ 475 w 4065"/>
                  <a:gd name="T7" fmla="*/ 24 h 30"/>
                  <a:gd name="T8" fmla="*/ 507 w 4065"/>
                  <a:gd name="T9" fmla="*/ 0 h 30"/>
                  <a:gd name="T10" fmla="*/ 724 w 4065"/>
                  <a:gd name="T11" fmla="*/ 0 h 30"/>
                  <a:gd name="T12" fmla="*/ 743 w 4065"/>
                  <a:gd name="T13" fmla="*/ 25 h 30"/>
                  <a:gd name="T14" fmla="*/ 748 w 4065"/>
                  <a:gd name="T15" fmla="*/ 30 h 30"/>
                  <a:gd name="T16" fmla="*/ 700 w 4065"/>
                  <a:gd name="T17" fmla="*/ 16 h 30"/>
                  <a:gd name="T18" fmla="*/ 1139 w 4065"/>
                  <a:gd name="T19" fmla="*/ 0 h 30"/>
                  <a:gd name="T20" fmla="*/ 1143 w 4065"/>
                  <a:gd name="T21" fmla="*/ 30 h 30"/>
                  <a:gd name="T22" fmla="*/ 1100 w 4065"/>
                  <a:gd name="T23" fmla="*/ 24 h 30"/>
                  <a:gd name="T24" fmla="*/ 1125 w 4065"/>
                  <a:gd name="T25" fmla="*/ 9 h 30"/>
                  <a:gd name="T26" fmla="*/ 1428 w 4065"/>
                  <a:gd name="T27" fmla="*/ 0 h 30"/>
                  <a:gd name="T28" fmla="*/ 1429 w 4065"/>
                  <a:gd name="T29" fmla="*/ 30 h 30"/>
                  <a:gd name="T30" fmla="*/ 1428 w 4065"/>
                  <a:gd name="T31" fmla="*/ 0 h 30"/>
                  <a:gd name="T32" fmla="*/ 2038 w 4065"/>
                  <a:gd name="T33" fmla="*/ 0 h 30"/>
                  <a:gd name="T34" fmla="*/ 2027 w 4065"/>
                  <a:gd name="T35" fmla="*/ 30 h 30"/>
                  <a:gd name="T36" fmla="*/ 2534 w 4065"/>
                  <a:gd name="T37" fmla="*/ 0 h 30"/>
                  <a:gd name="T38" fmla="*/ 2534 w 4065"/>
                  <a:gd name="T39" fmla="*/ 30 h 30"/>
                  <a:gd name="T40" fmla="*/ 2534 w 4065"/>
                  <a:gd name="T41" fmla="*/ 0 h 30"/>
                  <a:gd name="T42" fmla="*/ 2838 w 4065"/>
                  <a:gd name="T43" fmla="*/ 0 h 30"/>
                  <a:gd name="T44" fmla="*/ 2828 w 4065"/>
                  <a:gd name="T45" fmla="*/ 30 h 30"/>
                  <a:gd name="T46" fmla="*/ 3302 w 4065"/>
                  <a:gd name="T47" fmla="*/ 0 h 30"/>
                  <a:gd name="T48" fmla="*/ 3303 w 4065"/>
                  <a:gd name="T49" fmla="*/ 30 h 30"/>
                  <a:gd name="T50" fmla="*/ 3302 w 4065"/>
                  <a:gd name="T51" fmla="*/ 0 h 30"/>
                  <a:gd name="T52" fmla="*/ 3636 w 4065"/>
                  <a:gd name="T53" fmla="*/ 0 h 30"/>
                  <a:gd name="T54" fmla="*/ 3650 w 4065"/>
                  <a:gd name="T55" fmla="*/ 17 h 30"/>
                  <a:gd name="T56" fmla="*/ 3667 w 4065"/>
                  <a:gd name="T57" fmla="*/ 30 h 30"/>
                  <a:gd name="T58" fmla="*/ 3607 w 4065"/>
                  <a:gd name="T59" fmla="*/ 16 h 30"/>
                  <a:gd name="T60" fmla="*/ 4061 w 4065"/>
                  <a:gd name="T61" fmla="*/ 30 h 30"/>
                  <a:gd name="T62" fmla="*/ 4032 w 4065"/>
                  <a:gd name="T63" fmla="*/ 25 h 30"/>
                  <a:gd name="T64" fmla="*/ 4054 w 4065"/>
                  <a:gd name="T65" fmla="*/ 11 h 30"/>
                  <a:gd name="T66" fmla="*/ 4061 w 4065"/>
                  <a:gd name="T67" fmla="*/ 30 h 30"/>
                  <a:gd name="T68" fmla="*/ 0 w 4065"/>
                  <a:gd name="T69" fmla="*/ 30 h 30"/>
                  <a:gd name="T70" fmla="*/ 4 w 4065"/>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65" h="30">
                    <a:moveTo>
                      <a:pt x="507" y="0"/>
                    </a:moveTo>
                    <a:lnTo>
                      <a:pt x="531" y="0"/>
                    </a:lnTo>
                    <a:lnTo>
                      <a:pt x="530" y="1"/>
                    </a:lnTo>
                    <a:lnTo>
                      <a:pt x="519" y="17"/>
                    </a:lnTo>
                    <a:lnTo>
                      <a:pt x="505" y="30"/>
                    </a:lnTo>
                    <a:lnTo>
                      <a:pt x="463" y="30"/>
                    </a:lnTo>
                    <a:lnTo>
                      <a:pt x="470" y="27"/>
                    </a:lnTo>
                    <a:lnTo>
                      <a:pt x="475" y="24"/>
                    </a:lnTo>
                    <a:lnTo>
                      <a:pt x="492" y="12"/>
                    </a:lnTo>
                    <a:lnTo>
                      <a:pt x="507" y="0"/>
                    </a:lnTo>
                    <a:close/>
                    <a:moveTo>
                      <a:pt x="696" y="0"/>
                    </a:moveTo>
                    <a:lnTo>
                      <a:pt x="724" y="0"/>
                    </a:lnTo>
                    <a:lnTo>
                      <a:pt x="733" y="14"/>
                    </a:lnTo>
                    <a:lnTo>
                      <a:pt x="743" y="25"/>
                    </a:lnTo>
                    <a:lnTo>
                      <a:pt x="746" y="28"/>
                    </a:lnTo>
                    <a:lnTo>
                      <a:pt x="748" y="30"/>
                    </a:lnTo>
                    <a:lnTo>
                      <a:pt x="707" y="30"/>
                    </a:lnTo>
                    <a:lnTo>
                      <a:pt x="700" y="16"/>
                    </a:lnTo>
                    <a:lnTo>
                      <a:pt x="696" y="0"/>
                    </a:lnTo>
                    <a:close/>
                    <a:moveTo>
                      <a:pt x="1139" y="0"/>
                    </a:moveTo>
                    <a:lnTo>
                      <a:pt x="1148" y="0"/>
                    </a:lnTo>
                    <a:lnTo>
                      <a:pt x="1143" y="30"/>
                    </a:lnTo>
                    <a:lnTo>
                      <a:pt x="1087" y="30"/>
                    </a:lnTo>
                    <a:lnTo>
                      <a:pt x="1100" y="24"/>
                    </a:lnTo>
                    <a:lnTo>
                      <a:pt x="1113" y="16"/>
                    </a:lnTo>
                    <a:lnTo>
                      <a:pt x="1125" y="9"/>
                    </a:lnTo>
                    <a:lnTo>
                      <a:pt x="1139" y="0"/>
                    </a:lnTo>
                    <a:close/>
                    <a:moveTo>
                      <a:pt x="1428" y="0"/>
                    </a:moveTo>
                    <a:lnTo>
                      <a:pt x="1433" y="0"/>
                    </a:lnTo>
                    <a:lnTo>
                      <a:pt x="1429" y="30"/>
                    </a:lnTo>
                    <a:lnTo>
                      <a:pt x="1423" y="30"/>
                    </a:lnTo>
                    <a:lnTo>
                      <a:pt x="1428" y="0"/>
                    </a:lnTo>
                    <a:close/>
                    <a:moveTo>
                      <a:pt x="2032" y="0"/>
                    </a:moveTo>
                    <a:lnTo>
                      <a:pt x="2038" y="0"/>
                    </a:lnTo>
                    <a:lnTo>
                      <a:pt x="2033" y="30"/>
                    </a:lnTo>
                    <a:lnTo>
                      <a:pt x="2027" y="30"/>
                    </a:lnTo>
                    <a:lnTo>
                      <a:pt x="2032" y="0"/>
                    </a:lnTo>
                    <a:close/>
                    <a:moveTo>
                      <a:pt x="2534" y="0"/>
                    </a:moveTo>
                    <a:lnTo>
                      <a:pt x="2539" y="0"/>
                    </a:lnTo>
                    <a:lnTo>
                      <a:pt x="2534" y="30"/>
                    </a:lnTo>
                    <a:lnTo>
                      <a:pt x="2529" y="30"/>
                    </a:lnTo>
                    <a:lnTo>
                      <a:pt x="2534" y="0"/>
                    </a:lnTo>
                    <a:close/>
                    <a:moveTo>
                      <a:pt x="2833" y="0"/>
                    </a:moveTo>
                    <a:lnTo>
                      <a:pt x="2838" y="0"/>
                    </a:lnTo>
                    <a:lnTo>
                      <a:pt x="2833" y="30"/>
                    </a:lnTo>
                    <a:lnTo>
                      <a:pt x="2828" y="30"/>
                    </a:lnTo>
                    <a:lnTo>
                      <a:pt x="2833" y="0"/>
                    </a:lnTo>
                    <a:close/>
                    <a:moveTo>
                      <a:pt x="3302" y="0"/>
                    </a:moveTo>
                    <a:lnTo>
                      <a:pt x="3308" y="0"/>
                    </a:lnTo>
                    <a:lnTo>
                      <a:pt x="3303" y="30"/>
                    </a:lnTo>
                    <a:lnTo>
                      <a:pt x="3298" y="30"/>
                    </a:lnTo>
                    <a:lnTo>
                      <a:pt x="3302" y="0"/>
                    </a:lnTo>
                    <a:close/>
                    <a:moveTo>
                      <a:pt x="3598" y="0"/>
                    </a:moveTo>
                    <a:lnTo>
                      <a:pt x="3636" y="0"/>
                    </a:lnTo>
                    <a:lnTo>
                      <a:pt x="3644" y="9"/>
                    </a:lnTo>
                    <a:lnTo>
                      <a:pt x="3650" y="17"/>
                    </a:lnTo>
                    <a:lnTo>
                      <a:pt x="3659" y="24"/>
                    </a:lnTo>
                    <a:lnTo>
                      <a:pt x="3667" y="30"/>
                    </a:lnTo>
                    <a:lnTo>
                      <a:pt x="3617" y="30"/>
                    </a:lnTo>
                    <a:lnTo>
                      <a:pt x="3607" y="16"/>
                    </a:lnTo>
                    <a:lnTo>
                      <a:pt x="3598" y="0"/>
                    </a:lnTo>
                    <a:close/>
                    <a:moveTo>
                      <a:pt x="4061" y="30"/>
                    </a:moveTo>
                    <a:lnTo>
                      <a:pt x="4021" y="30"/>
                    </a:lnTo>
                    <a:lnTo>
                      <a:pt x="4032" y="25"/>
                    </a:lnTo>
                    <a:lnTo>
                      <a:pt x="4043" y="18"/>
                    </a:lnTo>
                    <a:lnTo>
                      <a:pt x="4054" y="11"/>
                    </a:lnTo>
                    <a:lnTo>
                      <a:pt x="4065" y="5"/>
                    </a:lnTo>
                    <a:lnTo>
                      <a:pt x="4061" y="30"/>
                    </a:lnTo>
                    <a:close/>
                    <a:moveTo>
                      <a:pt x="4" y="30"/>
                    </a:moveTo>
                    <a:lnTo>
                      <a:pt x="0" y="30"/>
                    </a:lnTo>
                    <a:lnTo>
                      <a:pt x="0" y="28"/>
                    </a:lnTo>
                    <a:lnTo>
                      <a:pt x="4" y="30"/>
                    </a:lnTo>
                    <a:close/>
                  </a:path>
                </a:pathLst>
              </a:custGeom>
              <a:solidFill>
                <a:srgbClr val="EAD2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589"/>
              <p:cNvSpPr>
                <a:spLocks noEditPoints="1"/>
              </p:cNvSpPr>
              <p:nvPr/>
            </p:nvSpPr>
            <p:spPr bwMode="auto">
              <a:xfrm>
                <a:off x="975" y="2982"/>
                <a:ext cx="581" cy="4"/>
              </a:xfrm>
              <a:custGeom>
                <a:avLst/>
                <a:gdLst>
                  <a:gd name="T0" fmla="*/ 520 w 4064"/>
                  <a:gd name="T1" fmla="*/ 0 h 30"/>
                  <a:gd name="T2" fmla="*/ 489 w 4064"/>
                  <a:gd name="T3" fmla="*/ 30 h 30"/>
                  <a:gd name="T4" fmla="*/ 444 w 4064"/>
                  <a:gd name="T5" fmla="*/ 24 h 30"/>
                  <a:gd name="T6" fmla="*/ 465 w 4064"/>
                  <a:gd name="T7" fmla="*/ 13 h 30"/>
                  <a:gd name="T8" fmla="*/ 481 w 4064"/>
                  <a:gd name="T9" fmla="*/ 3 h 30"/>
                  <a:gd name="T10" fmla="*/ 700 w 4064"/>
                  <a:gd name="T11" fmla="*/ 0 h 30"/>
                  <a:gd name="T12" fmla="*/ 738 w 4064"/>
                  <a:gd name="T13" fmla="*/ 4 h 30"/>
                  <a:gd name="T14" fmla="*/ 755 w 4064"/>
                  <a:gd name="T15" fmla="*/ 20 h 30"/>
                  <a:gd name="T16" fmla="*/ 716 w 4064"/>
                  <a:gd name="T17" fmla="*/ 30 h 30"/>
                  <a:gd name="T18" fmla="*/ 700 w 4064"/>
                  <a:gd name="T19" fmla="*/ 0 h 30"/>
                  <a:gd name="T20" fmla="*/ 1146 w 4064"/>
                  <a:gd name="T21" fmla="*/ 0 h 30"/>
                  <a:gd name="T22" fmla="*/ 1136 w 4064"/>
                  <a:gd name="T23" fmla="*/ 30 h 30"/>
                  <a:gd name="T24" fmla="*/ 1128 w 4064"/>
                  <a:gd name="T25" fmla="*/ 23 h 30"/>
                  <a:gd name="T26" fmla="*/ 1056 w 4064"/>
                  <a:gd name="T27" fmla="*/ 30 h 30"/>
                  <a:gd name="T28" fmla="*/ 1085 w 4064"/>
                  <a:gd name="T29" fmla="*/ 16 h 30"/>
                  <a:gd name="T30" fmla="*/ 1114 w 4064"/>
                  <a:gd name="T31" fmla="*/ 0 h 30"/>
                  <a:gd name="T32" fmla="*/ 1431 w 4064"/>
                  <a:gd name="T33" fmla="*/ 0 h 30"/>
                  <a:gd name="T34" fmla="*/ 1421 w 4064"/>
                  <a:gd name="T35" fmla="*/ 30 h 30"/>
                  <a:gd name="T36" fmla="*/ 2030 w 4064"/>
                  <a:gd name="T37" fmla="*/ 0 h 30"/>
                  <a:gd name="T38" fmla="*/ 2030 w 4064"/>
                  <a:gd name="T39" fmla="*/ 30 h 30"/>
                  <a:gd name="T40" fmla="*/ 2030 w 4064"/>
                  <a:gd name="T41" fmla="*/ 0 h 30"/>
                  <a:gd name="T42" fmla="*/ 2537 w 4064"/>
                  <a:gd name="T43" fmla="*/ 0 h 30"/>
                  <a:gd name="T44" fmla="*/ 2527 w 4064"/>
                  <a:gd name="T45" fmla="*/ 30 h 30"/>
                  <a:gd name="T46" fmla="*/ 2830 w 4064"/>
                  <a:gd name="T47" fmla="*/ 0 h 30"/>
                  <a:gd name="T48" fmla="*/ 2831 w 4064"/>
                  <a:gd name="T49" fmla="*/ 30 h 30"/>
                  <a:gd name="T50" fmla="*/ 2830 w 4064"/>
                  <a:gd name="T51" fmla="*/ 0 h 30"/>
                  <a:gd name="T52" fmla="*/ 3306 w 4064"/>
                  <a:gd name="T53" fmla="*/ 0 h 30"/>
                  <a:gd name="T54" fmla="*/ 3294 w 4064"/>
                  <a:gd name="T55" fmla="*/ 30 h 30"/>
                  <a:gd name="T56" fmla="*/ 3607 w 4064"/>
                  <a:gd name="T57" fmla="*/ 0 h 30"/>
                  <a:gd name="T58" fmla="*/ 3659 w 4064"/>
                  <a:gd name="T59" fmla="*/ 8 h 30"/>
                  <a:gd name="T60" fmla="*/ 3679 w 4064"/>
                  <a:gd name="T61" fmla="*/ 23 h 30"/>
                  <a:gd name="T62" fmla="*/ 3629 w 4064"/>
                  <a:gd name="T63" fmla="*/ 30 h 30"/>
                  <a:gd name="T64" fmla="*/ 3621 w 4064"/>
                  <a:gd name="T65" fmla="*/ 20 h 30"/>
                  <a:gd name="T66" fmla="*/ 3607 w 4064"/>
                  <a:gd name="T67" fmla="*/ 0 h 30"/>
                  <a:gd name="T68" fmla="*/ 4064 w 4064"/>
                  <a:gd name="T69" fmla="*/ 0 h 30"/>
                  <a:gd name="T70" fmla="*/ 4053 w 4064"/>
                  <a:gd name="T71" fmla="*/ 30 h 30"/>
                  <a:gd name="T72" fmla="*/ 4052 w 4064"/>
                  <a:gd name="T73" fmla="*/ 30 h 30"/>
                  <a:gd name="T74" fmla="*/ 4004 w 4064"/>
                  <a:gd name="T75" fmla="*/ 23 h 30"/>
                  <a:gd name="T76" fmla="*/ 4033 w 4064"/>
                  <a:gd name="T77" fmla="*/ 8 h 30"/>
                  <a:gd name="T78" fmla="*/ 42 w 4064"/>
                  <a:gd name="T79" fmla="*/ 30 h 30"/>
                  <a:gd name="T80" fmla="*/ 0 w 4064"/>
                  <a:gd name="T81" fmla="*/ 12 h 30"/>
                  <a:gd name="T82" fmla="*/ 20 w 4064"/>
                  <a:gd name="T83" fmla="*/ 21 h 30"/>
                  <a:gd name="T84" fmla="*/ 42 w 406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64" h="30">
                    <a:moveTo>
                      <a:pt x="488" y="0"/>
                    </a:moveTo>
                    <a:lnTo>
                      <a:pt x="520" y="0"/>
                    </a:lnTo>
                    <a:lnTo>
                      <a:pt x="505" y="16"/>
                    </a:lnTo>
                    <a:lnTo>
                      <a:pt x="489" y="30"/>
                    </a:lnTo>
                    <a:lnTo>
                      <a:pt x="434" y="30"/>
                    </a:lnTo>
                    <a:lnTo>
                      <a:pt x="444" y="24"/>
                    </a:lnTo>
                    <a:lnTo>
                      <a:pt x="455" y="19"/>
                    </a:lnTo>
                    <a:lnTo>
                      <a:pt x="465" y="13"/>
                    </a:lnTo>
                    <a:lnTo>
                      <a:pt x="475" y="8"/>
                    </a:lnTo>
                    <a:lnTo>
                      <a:pt x="481" y="3"/>
                    </a:lnTo>
                    <a:lnTo>
                      <a:pt x="488" y="0"/>
                    </a:lnTo>
                    <a:close/>
                    <a:moveTo>
                      <a:pt x="700" y="0"/>
                    </a:moveTo>
                    <a:lnTo>
                      <a:pt x="735" y="0"/>
                    </a:lnTo>
                    <a:lnTo>
                      <a:pt x="738" y="4"/>
                    </a:lnTo>
                    <a:lnTo>
                      <a:pt x="743" y="9"/>
                    </a:lnTo>
                    <a:lnTo>
                      <a:pt x="755" y="20"/>
                    </a:lnTo>
                    <a:lnTo>
                      <a:pt x="767" y="30"/>
                    </a:lnTo>
                    <a:lnTo>
                      <a:pt x="716" y="30"/>
                    </a:lnTo>
                    <a:lnTo>
                      <a:pt x="708" y="16"/>
                    </a:lnTo>
                    <a:lnTo>
                      <a:pt x="700" y="0"/>
                    </a:lnTo>
                    <a:close/>
                    <a:moveTo>
                      <a:pt x="1114" y="0"/>
                    </a:moveTo>
                    <a:lnTo>
                      <a:pt x="1146" y="0"/>
                    </a:lnTo>
                    <a:lnTo>
                      <a:pt x="1141" y="30"/>
                    </a:lnTo>
                    <a:lnTo>
                      <a:pt x="1136" y="30"/>
                    </a:lnTo>
                    <a:lnTo>
                      <a:pt x="1137" y="18"/>
                    </a:lnTo>
                    <a:lnTo>
                      <a:pt x="1128" y="23"/>
                    </a:lnTo>
                    <a:lnTo>
                      <a:pt x="1118" y="30"/>
                    </a:lnTo>
                    <a:lnTo>
                      <a:pt x="1056" y="30"/>
                    </a:lnTo>
                    <a:lnTo>
                      <a:pt x="1071" y="23"/>
                    </a:lnTo>
                    <a:lnTo>
                      <a:pt x="1085" y="16"/>
                    </a:lnTo>
                    <a:lnTo>
                      <a:pt x="1100" y="8"/>
                    </a:lnTo>
                    <a:lnTo>
                      <a:pt x="1114" y="0"/>
                    </a:lnTo>
                    <a:close/>
                    <a:moveTo>
                      <a:pt x="1425" y="0"/>
                    </a:moveTo>
                    <a:lnTo>
                      <a:pt x="1431" y="0"/>
                    </a:lnTo>
                    <a:lnTo>
                      <a:pt x="1425" y="30"/>
                    </a:lnTo>
                    <a:lnTo>
                      <a:pt x="1421" y="30"/>
                    </a:lnTo>
                    <a:lnTo>
                      <a:pt x="1425" y="0"/>
                    </a:lnTo>
                    <a:close/>
                    <a:moveTo>
                      <a:pt x="2030" y="0"/>
                    </a:moveTo>
                    <a:lnTo>
                      <a:pt x="2035" y="0"/>
                    </a:lnTo>
                    <a:lnTo>
                      <a:pt x="2030" y="30"/>
                    </a:lnTo>
                    <a:lnTo>
                      <a:pt x="2024" y="30"/>
                    </a:lnTo>
                    <a:lnTo>
                      <a:pt x="2030" y="0"/>
                    </a:lnTo>
                    <a:close/>
                    <a:moveTo>
                      <a:pt x="2531" y="0"/>
                    </a:moveTo>
                    <a:lnTo>
                      <a:pt x="2537" y="0"/>
                    </a:lnTo>
                    <a:lnTo>
                      <a:pt x="2532" y="30"/>
                    </a:lnTo>
                    <a:lnTo>
                      <a:pt x="2527" y="30"/>
                    </a:lnTo>
                    <a:lnTo>
                      <a:pt x="2531" y="0"/>
                    </a:lnTo>
                    <a:close/>
                    <a:moveTo>
                      <a:pt x="2830" y="0"/>
                    </a:moveTo>
                    <a:lnTo>
                      <a:pt x="2836" y="0"/>
                    </a:lnTo>
                    <a:lnTo>
                      <a:pt x="2831" y="30"/>
                    </a:lnTo>
                    <a:lnTo>
                      <a:pt x="2825" y="30"/>
                    </a:lnTo>
                    <a:lnTo>
                      <a:pt x="2830" y="0"/>
                    </a:lnTo>
                    <a:close/>
                    <a:moveTo>
                      <a:pt x="3300" y="0"/>
                    </a:moveTo>
                    <a:lnTo>
                      <a:pt x="3306" y="0"/>
                    </a:lnTo>
                    <a:lnTo>
                      <a:pt x="3301" y="30"/>
                    </a:lnTo>
                    <a:lnTo>
                      <a:pt x="3294" y="30"/>
                    </a:lnTo>
                    <a:lnTo>
                      <a:pt x="3300" y="0"/>
                    </a:lnTo>
                    <a:close/>
                    <a:moveTo>
                      <a:pt x="3607" y="0"/>
                    </a:moveTo>
                    <a:lnTo>
                      <a:pt x="3650" y="0"/>
                    </a:lnTo>
                    <a:lnTo>
                      <a:pt x="3659" y="8"/>
                    </a:lnTo>
                    <a:lnTo>
                      <a:pt x="3669" y="16"/>
                    </a:lnTo>
                    <a:lnTo>
                      <a:pt x="3679" y="23"/>
                    </a:lnTo>
                    <a:lnTo>
                      <a:pt x="3691" y="30"/>
                    </a:lnTo>
                    <a:lnTo>
                      <a:pt x="3629" y="30"/>
                    </a:lnTo>
                    <a:lnTo>
                      <a:pt x="3624" y="26"/>
                    </a:lnTo>
                    <a:lnTo>
                      <a:pt x="3621" y="20"/>
                    </a:lnTo>
                    <a:lnTo>
                      <a:pt x="3613" y="10"/>
                    </a:lnTo>
                    <a:lnTo>
                      <a:pt x="3607" y="0"/>
                    </a:lnTo>
                    <a:close/>
                    <a:moveTo>
                      <a:pt x="4048" y="0"/>
                    </a:moveTo>
                    <a:lnTo>
                      <a:pt x="4064" y="0"/>
                    </a:lnTo>
                    <a:lnTo>
                      <a:pt x="4059" y="30"/>
                    </a:lnTo>
                    <a:lnTo>
                      <a:pt x="4053" y="30"/>
                    </a:lnTo>
                    <a:lnTo>
                      <a:pt x="4054" y="28"/>
                    </a:lnTo>
                    <a:lnTo>
                      <a:pt x="4052" y="30"/>
                    </a:lnTo>
                    <a:lnTo>
                      <a:pt x="3989" y="30"/>
                    </a:lnTo>
                    <a:lnTo>
                      <a:pt x="4004" y="23"/>
                    </a:lnTo>
                    <a:lnTo>
                      <a:pt x="4018" y="16"/>
                    </a:lnTo>
                    <a:lnTo>
                      <a:pt x="4033" y="8"/>
                    </a:lnTo>
                    <a:lnTo>
                      <a:pt x="4048" y="0"/>
                    </a:lnTo>
                    <a:close/>
                    <a:moveTo>
                      <a:pt x="42" y="30"/>
                    </a:moveTo>
                    <a:lnTo>
                      <a:pt x="0" y="30"/>
                    </a:lnTo>
                    <a:lnTo>
                      <a:pt x="0" y="12"/>
                    </a:lnTo>
                    <a:lnTo>
                      <a:pt x="10" y="17"/>
                    </a:lnTo>
                    <a:lnTo>
                      <a:pt x="20" y="21"/>
                    </a:lnTo>
                    <a:lnTo>
                      <a:pt x="31" y="26"/>
                    </a:lnTo>
                    <a:lnTo>
                      <a:pt x="42" y="30"/>
                    </a:lnTo>
                    <a:close/>
                  </a:path>
                </a:pathLst>
              </a:custGeom>
              <a:solidFill>
                <a:srgbClr val="E9D0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590"/>
              <p:cNvSpPr>
                <a:spLocks noEditPoints="1"/>
              </p:cNvSpPr>
              <p:nvPr/>
            </p:nvSpPr>
            <p:spPr bwMode="auto">
              <a:xfrm>
                <a:off x="975" y="2984"/>
                <a:ext cx="580" cy="4"/>
              </a:xfrm>
              <a:custGeom>
                <a:avLst/>
                <a:gdLst>
                  <a:gd name="T0" fmla="*/ 4 w 4061"/>
                  <a:gd name="T1" fmla="*/ 0 h 31"/>
                  <a:gd name="T2" fmla="*/ 43 w 4061"/>
                  <a:gd name="T3" fmla="*/ 16 h 31"/>
                  <a:gd name="T4" fmla="*/ 90 w 4061"/>
                  <a:gd name="T5" fmla="*/ 31 h 31"/>
                  <a:gd name="T6" fmla="*/ 0 w 4061"/>
                  <a:gd name="T7" fmla="*/ 0 h 31"/>
                  <a:gd name="T8" fmla="*/ 505 w 4061"/>
                  <a:gd name="T9" fmla="*/ 0 h 31"/>
                  <a:gd name="T10" fmla="*/ 488 w 4061"/>
                  <a:gd name="T11" fmla="*/ 16 h 31"/>
                  <a:gd name="T12" fmla="*/ 467 w 4061"/>
                  <a:gd name="T13" fmla="*/ 31 h 31"/>
                  <a:gd name="T14" fmla="*/ 413 w 4061"/>
                  <a:gd name="T15" fmla="*/ 24 h 31"/>
                  <a:gd name="T16" fmla="*/ 447 w 4061"/>
                  <a:gd name="T17" fmla="*/ 9 h 31"/>
                  <a:gd name="T18" fmla="*/ 707 w 4061"/>
                  <a:gd name="T19" fmla="*/ 0 h 31"/>
                  <a:gd name="T20" fmla="*/ 760 w 4061"/>
                  <a:gd name="T21" fmla="*/ 9 h 31"/>
                  <a:gd name="T22" fmla="*/ 783 w 4061"/>
                  <a:gd name="T23" fmla="*/ 24 h 31"/>
                  <a:gd name="T24" fmla="*/ 728 w 4061"/>
                  <a:gd name="T25" fmla="*/ 31 h 31"/>
                  <a:gd name="T26" fmla="*/ 717 w 4061"/>
                  <a:gd name="T27" fmla="*/ 16 h 31"/>
                  <a:gd name="T28" fmla="*/ 707 w 4061"/>
                  <a:gd name="T29" fmla="*/ 0 h 31"/>
                  <a:gd name="T30" fmla="*/ 1143 w 4061"/>
                  <a:gd name="T31" fmla="*/ 0 h 31"/>
                  <a:gd name="T32" fmla="*/ 1132 w 4061"/>
                  <a:gd name="T33" fmla="*/ 31 h 31"/>
                  <a:gd name="T34" fmla="*/ 1125 w 4061"/>
                  <a:gd name="T35" fmla="*/ 10 h 31"/>
                  <a:gd name="T36" fmla="*/ 1103 w 4061"/>
                  <a:gd name="T37" fmla="*/ 24 h 31"/>
                  <a:gd name="T38" fmla="*/ 1020 w 4061"/>
                  <a:gd name="T39" fmla="*/ 31 h 31"/>
                  <a:gd name="T40" fmla="*/ 1026 w 4061"/>
                  <a:gd name="T41" fmla="*/ 28 h 31"/>
                  <a:gd name="T42" fmla="*/ 1056 w 4061"/>
                  <a:gd name="T43" fmla="*/ 16 h 31"/>
                  <a:gd name="T44" fmla="*/ 1087 w 4061"/>
                  <a:gd name="T45" fmla="*/ 0 h 31"/>
                  <a:gd name="T46" fmla="*/ 1429 w 4061"/>
                  <a:gd name="T47" fmla="*/ 0 h 31"/>
                  <a:gd name="T48" fmla="*/ 1419 w 4061"/>
                  <a:gd name="T49" fmla="*/ 31 h 31"/>
                  <a:gd name="T50" fmla="*/ 2027 w 4061"/>
                  <a:gd name="T51" fmla="*/ 0 h 31"/>
                  <a:gd name="T52" fmla="*/ 2027 w 4061"/>
                  <a:gd name="T53" fmla="*/ 31 h 31"/>
                  <a:gd name="T54" fmla="*/ 2027 w 4061"/>
                  <a:gd name="T55" fmla="*/ 0 h 31"/>
                  <a:gd name="T56" fmla="*/ 2534 w 4061"/>
                  <a:gd name="T57" fmla="*/ 0 h 31"/>
                  <a:gd name="T58" fmla="*/ 2524 w 4061"/>
                  <a:gd name="T59" fmla="*/ 31 h 31"/>
                  <a:gd name="T60" fmla="*/ 2828 w 4061"/>
                  <a:gd name="T61" fmla="*/ 0 h 31"/>
                  <a:gd name="T62" fmla="*/ 2828 w 4061"/>
                  <a:gd name="T63" fmla="*/ 31 h 31"/>
                  <a:gd name="T64" fmla="*/ 2828 w 4061"/>
                  <a:gd name="T65" fmla="*/ 0 h 31"/>
                  <a:gd name="T66" fmla="*/ 3303 w 4061"/>
                  <a:gd name="T67" fmla="*/ 0 h 31"/>
                  <a:gd name="T68" fmla="*/ 3292 w 4061"/>
                  <a:gd name="T69" fmla="*/ 31 h 31"/>
                  <a:gd name="T70" fmla="*/ 3617 w 4061"/>
                  <a:gd name="T71" fmla="*/ 0 h 31"/>
                  <a:gd name="T72" fmla="*/ 3680 w 4061"/>
                  <a:gd name="T73" fmla="*/ 9 h 31"/>
                  <a:gd name="T74" fmla="*/ 3708 w 4061"/>
                  <a:gd name="T75" fmla="*/ 25 h 31"/>
                  <a:gd name="T76" fmla="*/ 3644 w 4061"/>
                  <a:gd name="T77" fmla="*/ 31 h 31"/>
                  <a:gd name="T78" fmla="*/ 3621 w 4061"/>
                  <a:gd name="T79" fmla="*/ 6 h 31"/>
                  <a:gd name="T80" fmla="*/ 3617 w 4061"/>
                  <a:gd name="T81" fmla="*/ 0 h 31"/>
                  <a:gd name="T82" fmla="*/ 4061 w 4061"/>
                  <a:gd name="T83" fmla="*/ 0 h 31"/>
                  <a:gd name="T84" fmla="*/ 4056 w 4061"/>
                  <a:gd name="T85" fmla="*/ 31 h 31"/>
                  <a:gd name="T86" fmla="*/ 4054 w 4061"/>
                  <a:gd name="T87" fmla="*/ 14 h 31"/>
                  <a:gd name="T88" fmla="*/ 4026 w 4061"/>
                  <a:gd name="T89" fmla="*/ 31 h 31"/>
                  <a:gd name="T90" fmla="*/ 3955 w 4061"/>
                  <a:gd name="T91" fmla="*/ 30 h 31"/>
                  <a:gd name="T92" fmla="*/ 3987 w 4061"/>
                  <a:gd name="T93" fmla="*/ 16 h 31"/>
                  <a:gd name="T94" fmla="*/ 4021 w 4061"/>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1" h="31">
                    <a:moveTo>
                      <a:pt x="0" y="0"/>
                    </a:moveTo>
                    <a:lnTo>
                      <a:pt x="4" y="0"/>
                    </a:lnTo>
                    <a:lnTo>
                      <a:pt x="23" y="8"/>
                    </a:lnTo>
                    <a:lnTo>
                      <a:pt x="43" y="16"/>
                    </a:lnTo>
                    <a:lnTo>
                      <a:pt x="66" y="24"/>
                    </a:lnTo>
                    <a:lnTo>
                      <a:pt x="90" y="31"/>
                    </a:lnTo>
                    <a:lnTo>
                      <a:pt x="0" y="31"/>
                    </a:lnTo>
                    <a:lnTo>
                      <a:pt x="0" y="0"/>
                    </a:lnTo>
                    <a:close/>
                    <a:moveTo>
                      <a:pt x="463" y="0"/>
                    </a:moveTo>
                    <a:lnTo>
                      <a:pt x="505" y="0"/>
                    </a:lnTo>
                    <a:lnTo>
                      <a:pt x="497" y="8"/>
                    </a:lnTo>
                    <a:lnTo>
                      <a:pt x="488" y="16"/>
                    </a:lnTo>
                    <a:lnTo>
                      <a:pt x="478" y="24"/>
                    </a:lnTo>
                    <a:lnTo>
                      <a:pt x="467" y="31"/>
                    </a:lnTo>
                    <a:lnTo>
                      <a:pt x="395" y="31"/>
                    </a:lnTo>
                    <a:lnTo>
                      <a:pt x="413" y="24"/>
                    </a:lnTo>
                    <a:lnTo>
                      <a:pt x="431" y="17"/>
                    </a:lnTo>
                    <a:lnTo>
                      <a:pt x="447" y="9"/>
                    </a:lnTo>
                    <a:lnTo>
                      <a:pt x="463" y="0"/>
                    </a:lnTo>
                    <a:close/>
                    <a:moveTo>
                      <a:pt x="707" y="0"/>
                    </a:moveTo>
                    <a:lnTo>
                      <a:pt x="748" y="0"/>
                    </a:lnTo>
                    <a:lnTo>
                      <a:pt x="760" y="9"/>
                    </a:lnTo>
                    <a:lnTo>
                      <a:pt x="771" y="17"/>
                    </a:lnTo>
                    <a:lnTo>
                      <a:pt x="783" y="24"/>
                    </a:lnTo>
                    <a:lnTo>
                      <a:pt x="795" y="31"/>
                    </a:lnTo>
                    <a:lnTo>
                      <a:pt x="728" y="31"/>
                    </a:lnTo>
                    <a:lnTo>
                      <a:pt x="721" y="24"/>
                    </a:lnTo>
                    <a:lnTo>
                      <a:pt x="717" y="16"/>
                    </a:lnTo>
                    <a:lnTo>
                      <a:pt x="711" y="8"/>
                    </a:lnTo>
                    <a:lnTo>
                      <a:pt x="707" y="0"/>
                    </a:lnTo>
                    <a:close/>
                    <a:moveTo>
                      <a:pt x="1087" y="0"/>
                    </a:moveTo>
                    <a:lnTo>
                      <a:pt x="1143" y="0"/>
                    </a:lnTo>
                    <a:lnTo>
                      <a:pt x="1138" y="31"/>
                    </a:lnTo>
                    <a:lnTo>
                      <a:pt x="1132" y="31"/>
                    </a:lnTo>
                    <a:lnTo>
                      <a:pt x="1137" y="4"/>
                    </a:lnTo>
                    <a:lnTo>
                      <a:pt x="1125" y="10"/>
                    </a:lnTo>
                    <a:lnTo>
                      <a:pt x="1114" y="17"/>
                    </a:lnTo>
                    <a:lnTo>
                      <a:pt x="1103" y="24"/>
                    </a:lnTo>
                    <a:lnTo>
                      <a:pt x="1093" y="31"/>
                    </a:lnTo>
                    <a:lnTo>
                      <a:pt x="1020" y="31"/>
                    </a:lnTo>
                    <a:lnTo>
                      <a:pt x="1024" y="30"/>
                    </a:lnTo>
                    <a:lnTo>
                      <a:pt x="1026" y="28"/>
                    </a:lnTo>
                    <a:lnTo>
                      <a:pt x="1040" y="23"/>
                    </a:lnTo>
                    <a:lnTo>
                      <a:pt x="1056" y="16"/>
                    </a:lnTo>
                    <a:lnTo>
                      <a:pt x="1072" y="8"/>
                    </a:lnTo>
                    <a:lnTo>
                      <a:pt x="1087" y="0"/>
                    </a:lnTo>
                    <a:close/>
                    <a:moveTo>
                      <a:pt x="1423" y="0"/>
                    </a:moveTo>
                    <a:lnTo>
                      <a:pt x="1429" y="0"/>
                    </a:lnTo>
                    <a:lnTo>
                      <a:pt x="1423" y="31"/>
                    </a:lnTo>
                    <a:lnTo>
                      <a:pt x="1419" y="31"/>
                    </a:lnTo>
                    <a:lnTo>
                      <a:pt x="1423" y="0"/>
                    </a:lnTo>
                    <a:close/>
                    <a:moveTo>
                      <a:pt x="2027" y="0"/>
                    </a:moveTo>
                    <a:lnTo>
                      <a:pt x="2033" y="0"/>
                    </a:lnTo>
                    <a:lnTo>
                      <a:pt x="2027" y="31"/>
                    </a:lnTo>
                    <a:lnTo>
                      <a:pt x="2022" y="31"/>
                    </a:lnTo>
                    <a:lnTo>
                      <a:pt x="2027" y="0"/>
                    </a:lnTo>
                    <a:close/>
                    <a:moveTo>
                      <a:pt x="2529" y="0"/>
                    </a:moveTo>
                    <a:lnTo>
                      <a:pt x="2534" y="0"/>
                    </a:lnTo>
                    <a:lnTo>
                      <a:pt x="2530" y="31"/>
                    </a:lnTo>
                    <a:lnTo>
                      <a:pt x="2524" y="31"/>
                    </a:lnTo>
                    <a:lnTo>
                      <a:pt x="2529" y="0"/>
                    </a:lnTo>
                    <a:close/>
                    <a:moveTo>
                      <a:pt x="2828" y="0"/>
                    </a:moveTo>
                    <a:lnTo>
                      <a:pt x="2833" y="0"/>
                    </a:lnTo>
                    <a:lnTo>
                      <a:pt x="2828" y="31"/>
                    </a:lnTo>
                    <a:lnTo>
                      <a:pt x="2823" y="31"/>
                    </a:lnTo>
                    <a:lnTo>
                      <a:pt x="2828" y="0"/>
                    </a:lnTo>
                    <a:close/>
                    <a:moveTo>
                      <a:pt x="3298" y="0"/>
                    </a:moveTo>
                    <a:lnTo>
                      <a:pt x="3303" y="0"/>
                    </a:lnTo>
                    <a:lnTo>
                      <a:pt x="3298" y="31"/>
                    </a:lnTo>
                    <a:lnTo>
                      <a:pt x="3292" y="31"/>
                    </a:lnTo>
                    <a:lnTo>
                      <a:pt x="3298" y="0"/>
                    </a:lnTo>
                    <a:close/>
                    <a:moveTo>
                      <a:pt x="3617" y="0"/>
                    </a:moveTo>
                    <a:lnTo>
                      <a:pt x="3667" y="0"/>
                    </a:lnTo>
                    <a:lnTo>
                      <a:pt x="3680" y="9"/>
                    </a:lnTo>
                    <a:lnTo>
                      <a:pt x="3694" y="17"/>
                    </a:lnTo>
                    <a:lnTo>
                      <a:pt x="3708" y="25"/>
                    </a:lnTo>
                    <a:lnTo>
                      <a:pt x="3724" y="31"/>
                    </a:lnTo>
                    <a:lnTo>
                      <a:pt x="3644" y="31"/>
                    </a:lnTo>
                    <a:lnTo>
                      <a:pt x="3632" y="19"/>
                    </a:lnTo>
                    <a:lnTo>
                      <a:pt x="3621" y="6"/>
                    </a:lnTo>
                    <a:lnTo>
                      <a:pt x="3619" y="4"/>
                    </a:lnTo>
                    <a:lnTo>
                      <a:pt x="3617" y="0"/>
                    </a:lnTo>
                    <a:close/>
                    <a:moveTo>
                      <a:pt x="4021" y="0"/>
                    </a:moveTo>
                    <a:lnTo>
                      <a:pt x="4061" y="0"/>
                    </a:lnTo>
                    <a:lnTo>
                      <a:pt x="4056" y="30"/>
                    </a:lnTo>
                    <a:lnTo>
                      <a:pt x="4056" y="31"/>
                    </a:lnTo>
                    <a:lnTo>
                      <a:pt x="4051" y="31"/>
                    </a:lnTo>
                    <a:lnTo>
                      <a:pt x="4054" y="14"/>
                    </a:lnTo>
                    <a:lnTo>
                      <a:pt x="4040" y="23"/>
                    </a:lnTo>
                    <a:lnTo>
                      <a:pt x="4026" y="31"/>
                    </a:lnTo>
                    <a:lnTo>
                      <a:pt x="3950" y="31"/>
                    </a:lnTo>
                    <a:lnTo>
                      <a:pt x="3955" y="30"/>
                    </a:lnTo>
                    <a:lnTo>
                      <a:pt x="3971" y="24"/>
                    </a:lnTo>
                    <a:lnTo>
                      <a:pt x="3987" y="16"/>
                    </a:lnTo>
                    <a:lnTo>
                      <a:pt x="4004" y="9"/>
                    </a:lnTo>
                    <a:lnTo>
                      <a:pt x="4021" y="0"/>
                    </a:lnTo>
                    <a:close/>
                  </a:path>
                </a:pathLst>
              </a:custGeom>
              <a:solidFill>
                <a:srgbClr val="E9C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591"/>
              <p:cNvSpPr>
                <a:spLocks noEditPoints="1"/>
              </p:cNvSpPr>
              <p:nvPr/>
            </p:nvSpPr>
            <p:spPr bwMode="auto">
              <a:xfrm>
                <a:off x="975" y="2986"/>
                <a:ext cx="580" cy="4"/>
              </a:xfrm>
              <a:custGeom>
                <a:avLst/>
                <a:gdLst>
                  <a:gd name="T0" fmla="*/ 42 w 4059"/>
                  <a:gd name="T1" fmla="*/ 0 h 30"/>
                  <a:gd name="T2" fmla="*/ 70 w 4059"/>
                  <a:gd name="T3" fmla="*/ 9 h 30"/>
                  <a:gd name="T4" fmla="*/ 103 w 4059"/>
                  <a:gd name="T5" fmla="*/ 18 h 30"/>
                  <a:gd name="T6" fmla="*/ 133 w 4059"/>
                  <a:gd name="T7" fmla="*/ 25 h 30"/>
                  <a:gd name="T8" fmla="*/ 164 w 4059"/>
                  <a:gd name="T9" fmla="*/ 30 h 30"/>
                  <a:gd name="T10" fmla="*/ 9 w 4059"/>
                  <a:gd name="T11" fmla="*/ 26 h 30"/>
                  <a:gd name="T12" fmla="*/ 0 w 4059"/>
                  <a:gd name="T13" fmla="*/ 0 h 30"/>
                  <a:gd name="T14" fmla="*/ 489 w 4059"/>
                  <a:gd name="T15" fmla="*/ 0 h 30"/>
                  <a:gd name="T16" fmla="*/ 463 w 4059"/>
                  <a:gd name="T17" fmla="*/ 17 h 30"/>
                  <a:gd name="T18" fmla="*/ 441 w 4059"/>
                  <a:gd name="T19" fmla="*/ 30 h 30"/>
                  <a:gd name="T20" fmla="*/ 340 w 4059"/>
                  <a:gd name="T21" fmla="*/ 28 h 30"/>
                  <a:gd name="T22" fmla="*/ 364 w 4059"/>
                  <a:gd name="T23" fmla="*/ 24 h 30"/>
                  <a:gd name="T24" fmla="*/ 390 w 4059"/>
                  <a:gd name="T25" fmla="*/ 16 h 30"/>
                  <a:gd name="T26" fmla="*/ 419 w 4059"/>
                  <a:gd name="T27" fmla="*/ 6 h 30"/>
                  <a:gd name="T28" fmla="*/ 716 w 4059"/>
                  <a:gd name="T29" fmla="*/ 0 h 30"/>
                  <a:gd name="T30" fmla="*/ 779 w 4059"/>
                  <a:gd name="T31" fmla="*/ 6 h 30"/>
                  <a:gd name="T32" fmla="*/ 801 w 4059"/>
                  <a:gd name="T33" fmla="*/ 17 h 30"/>
                  <a:gd name="T34" fmla="*/ 821 w 4059"/>
                  <a:gd name="T35" fmla="*/ 24 h 30"/>
                  <a:gd name="T36" fmla="*/ 838 w 4059"/>
                  <a:gd name="T37" fmla="*/ 28 h 30"/>
                  <a:gd name="T38" fmla="*/ 744 w 4059"/>
                  <a:gd name="T39" fmla="*/ 30 h 30"/>
                  <a:gd name="T40" fmla="*/ 732 w 4059"/>
                  <a:gd name="T41" fmla="*/ 19 h 30"/>
                  <a:gd name="T42" fmla="*/ 716 w 4059"/>
                  <a:gd name="T43" fmla="*/ 0 h 30"/>
                  <a:gd name="T44" fmla="*/ 1118 w 4059"/>
                  <a:gd name="T45" fmla="*/ 0 h 30"/>
                  <a:gd name="T46" fmla="*/ 1091 w 4059"/>
                  <a:gd name="T47" fmla="*/ 16 h 30"/>
                  <a:gd name="T48" fmla="*/ 1065 w 4059"/>
                  <a:gd name="T49" fmla="*/ 30 h 30"/>
                  <a:gd name="T50" fmla="*/ 980 w 4059"/>
                  <a:gd name="T51" fmla="*/ 27 h 30"/>
                  <a:gd name="T52" fmla="*/ 1011 w 4059"/>
                  <a:gd name="T53" fmla="*/ 18 h 30"/>
                  <a:gd name="T54" fmla="*/ 1042 w 4059"/>
                  <a:gd name="T55" fmla="*/ 7 h 30"/>
                  <a:gd name="T56" fmla="*/ 1136 w 4059"/>
                  <a:gd name="T57" fmla="*/ 0 h 30"/>
                  <a:gd name="T58" fmla="*/ 1138 w 4059"/>
                  <a:gd name="T59" fmla="*/ 17 h 30"/>
                  <a:gd name="T60" fmla="*/ 1260 w 4059"/>
                  <a:gd name="T61" fmla="*/ 30 h 30"/>
                  <a:gd name="T62" fmla="*/ 1136 w 4059"/>
                  <a:gd name="T63" fmla="*/ 0 h 30"/>
                  <a:gd name="T64" fmla="*/ 1425 w 4059"/>
                  <a:gd name="T65" fmla="*/ 0 h 30"/>
                  <a:gd name="T66" fmla="*/ 1415 w 4059"/>
                  <a:gd name="T67" fmla="*/ 30 h 30"/>
                  <a:gd name="T68" fmla="*/ 2024 w 4059"/>
                  <a:gd name="T69" fmla="*/ 0 h 30"/>
                  <a:gd name="T70" fmla="*/ 2025 w 4059"/>
                  <a:gd name="T71" fmla="*/ 30 h 30"/>
                  <a:gd name="T72" fmla="*/ 2024 w 4059"/>
                  <a:gd name="T73" fmla="*/ 0 h 30"/>
                  <a:gd name="T74" fmla="*/ 2532 w 4059"/>
                  <a:gd name="T75" fmla="*/ 0 h 30"/>
                  <a:gd name="T76" fmla="*/ 2522 w 4059"/>
                  <a:gd name="T77" fmla="*/ 30 h 30"/>
                  <a:gd name="T78" fmla="*/ 2825 w 4059"/>
                  <a:gd name="T79" fmla="*/ 0 h 30"/>
                  <a:gd name="T80" fmla="*/ 2825 w 4059"/>
                  <a:gd name="T81" fmla="*/ 30 h 30"/>
                  <a:gd name="T82" fmla="*/ 2825 w 4059"/>
                  <a:gd name="T83" fmla="*/ 0 h 30"/>
                  <a:gd name="T84" fmla="*/ 3301 w 4059"/>
                  <a:gd name="T85" fmla="*/ 0 h 30"/>
                  <a:gd name="T86" fmla="*/ 3290 w 4059"/>
                  <a:gd name="T87" fmla="*/ 30 h 30"/>
                  <a:gd name="T88" fmla="*/ 3629 w 4059"/>
                  <a:gd name="T89" fmla="*/ 0 h 30"/>
                  <a:gd name="T90" fmla="*/ 3703 w 4059"/>
                  <a:gd name="T91" fmla="*/ 6 h 30"/>
                  <a:gd name="T92" fmla="*/ 3727 w 4059"/>
                  <a:gd name="T93" fmla="*/ 16 h 30"/>
                  <a:gd name="T94" fmla="*/ 3755 w 4059"/>
                  <a:gd name="T95" fmla="*/ 24 h 30"/>
                  <a:gd name="T96" fmla="*/ 3786 w 4059"/>
                  <a:gd name="T97" fmla="*/ 28 h 30"/>
                  <a:gd name="T98" fmla="*/ 3663 w 4059"/>
                  <a:gd name="T99" fmla="*/ 30 h 30"/>
                  <a:gd name="T100" fmla="*/ 3645 w 4059"/>
                  <a:gd name="T101" fmla="*/ 16 h 30"/>
                  <a:gd name="T102" fmla="*/ 3629 w 4059"/>
                  <a:gd name="T103" fmla="*/ 0 h 30"/>
                  <a:gd name="T104" fmla="*/ 4052 w 4059"/>
                  <a:gd name="T105" fmla="*/ 0 h 30"/>
                  <a:gd name="T106" fmla="*/ 4024 w 4059"/>
                  <a:gd name="T107" fmla="*/ 16 h 30"/>
                  <a:gd name="T108" fmla="*/ 3998 w 4059"/>
                  <a:gd name="T109" fmla="*/ 30 h 30"/>
                  <a:gd name="T110" fmla="*/ 3885 w 4059"/>
                  <a:gd name="T111" fmla="*/ 28 h 30"/>
                  <a:gd name="T112" fmla="*/ 3933 w 4059"/>
                  <a:gd name="T113" fmla="*/ 19 h 30"/>
                  <a:gd name="T114" fmla="*/ 3964 w 4059"/>
                  <a:gd name="T115" fmla="*/ 10 h 30"/>
                  <a:gd name="T116" fmla="*/ 3980 w 4059"/>
                  <a:gd name="T117" fmla="*/ 3 h 30"/>
                  <a:gd name="T118" fmla="*/ 4053 w 4059"/>
                  <a:gd name="T119" fmla="*/ 0 h 30"/>
                  <a:gd name="T120" fmla="*/ 4056 w 4059"/>
                  <a:gd name="T121" fmla="*/ 14 h 30"/>
                  <a:gd name="T122" fmla="*/ 4053 w 4059"/>
                  <a:gd name="T123" fmla="*/ 30 h 30"/>
                  <a:gd name="T124" fmla="*/ 4053 w 4059"/>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9" h="30">
                    <a:moveTo>
                      <a:pt x="0" y="0"/>
                    </a:moveTo>
                    <a:lnTo>
                      <a:pt x="42" y="0"/>
                    </a:lnTo>
                    <a:lnTo>
                      <a:pt x="56" y="5"/>
                    </a:lnTo>
                    <a:lnTo>
                      <a:pt x="70" y="9"/>
                    </a:lnTo>
                    <a:lnTo>
                      <a:pt x="86" y="14"/>
                    </a:lnTo>
                    <a:lnTo>
                      <a:pt x="103" y="18"/>
                    </a:lnTo>
                    <a:lnTo>
                      <a:pt x="117" y="21"/>
                    </a:lnTo>
                    <a:lnTo>
                      <a:pt x="133" y="25"/>
                    </a:lnTo>
                    <a:lnTo>
                      <a:pt x="148" y="27"/>
                    </a:lnTo>
                    <a:lnTo>
                      <a:pt x="164" y="30"/>
                    </a:lnTo>
                    <a:lnTo>
                      <a:pt x="16" y="30"/>
                    </a:lnTo>
                    <a:lnTo>
                      <a:pt x="9" y="26"/>
                    </a:lnTo>
                    <a:lnTo>
                      <a:pt x="0" y="21"/>
                    </a:lnTo>
                    <a:lnTo>
                      <a:pt x="0" y="0"/>
                    </a:lnTo>
                    <a:close/>
                    <a:moveTo>
                      <a:pt x="434" y="0"/>
                    </a:moveTo>
                    <a:lnTo>
                      <a:pt x="489" y="0"/>
                    </a:lnTo>
                    <a:lnTo>
                      <a:pt x="476" y="9"/>
                    </a:lnTo>
                    <a:lnTo>
                      <a:pt x="463" y="17"/>
                    </a:lnTo>
                    <a:lnTo>
                      <a:pt x="452" y="24"/>
                    </a:lnTo>
                    <a:lnTo>
                      <a:pt x="441" y="30"/>
                    </a:lnTo>
                    <a:lnTo>
                      <a:pt x="326" y="30"/>
                    </a:lnTo>
                    <a:lnTo>
                      <a:pt x="340" y="28"/>
                    </a:lnTo>
                    <a:lnTo>
                      <a:pt x="352" y="26"/>
                    </a:lnTo>
                    <a:lnTo>
                      <a:pt x="364" y="24"/>
                    </a:lnTo>
                    <a:lnTo>
                      <a:pt x="376" y="20"/>
                    </a:lnTo>
                    <a:lnTo>
                      <a:pt x="390" y="16"/>
                    </a:lnTo>
                    <a:lnTo>
                      <a:pt x="405" y="11"/>
                    </a:lnTo>
                    <a:lnTo>
                      <a:pt x="419" y="6"/>
                    </a:lnTo>
                    <a:lnTo>
                      <a:pt x="434" y="0"/>
                    </a:lnTo>
                    <a:close/>
                    <a:moveTo>
                      <a:pt x="716" y="0"/>
                    </a:moveTo>
                    <a:lnTo>
                      <a:pt x="767" y="0"/>
                    </a:lnTo>
                    <a:lnTo>
                      <a:pt x="779" y="6"/>
                    </a:lnTo>
                    <a:lnTo>
                      <a:pt x="789" y="11"/>
                    </a:lnTo>
                    <a:lnTo>
                      <a:pt x="801" y="17"/>
                    </a:lnTo>
                    <a:lnTo>
                      <a:pt x="813" y="21"/>
                    </a:lnTo>
                    <a:lnTo>
                      <a:pt x="821" y="24"/>
                    </a:lnTo>
                    <a:lnTo>
                      <a:pt x="829" y="26"/>
                    </a:lnTo>
                    <a:lnTo>
                      <a:pt x="838" y="28"/>
                    </a:lnTo>
                    <a:lnTo>
                      <a:pt x="847" y="30"/>
                    </a:lnTo>
                    <a:lnTo>
                      <a:pt x="744" y="30"/>
                    </a:lnTo>
                    <a:lnTo>
                      <a:pt x="737" y="25"/>
                    </a:lnTo>
                    <a:lnTo>
                      <a:pt x="732" y="19"/>
                    </a:lnTo>
                    <a:lnTo>
                      <a:pt x="724" y="9"/>
                    </a:lnTo>
                    <a:lnTo>
                      <a:pt x="716" y="0"/>
                    </a:lnTo>
                    <a:close/>
                    <a:moveTo>
                      <a:pt x="1056" y="0"/>
                    </a:moveTo>
                    <a:lnTo>
                      <a:pt x="1118" y="0"/>
                    </a:lnTo>
                    <a:lnTo>
                      <a:pt x="1104" y="8"/>
                    </a:lnTo>
                    <a:lnTo>
                      <a:pt x="1091" y="16"/>
                    </a:lnTo>
                    <a:lnTo>
                      <a:pt x="1077" y="22"/>
                    </a:lnTo>
                    <a:lnTo>
                      <a:pt x="1065" y="30"/>
                    </a:lnTo>
                    <a:lnTo>
                      <a:pt x="964" y="30"/>
                    </a:lnTo>
                    <a:lnTo>
                      <a:pt x="980" y="27"/>
                    </a:lnTo>
                    <a:lnTo>
                      <a:pt x="996" y="22"/>
                    </a:lnTo>
                    <a:lnTo>
                      <a:pt x="1011" y="18"/>
                    </a:lnTo>
                    <a:lnTo>
                      <a:pt x="1026" y="12"/>
                    </a:lnTo>
                    <a:lnTo>
                      <a:pt x="1042" y="7"/>
                    </a:lnTo>
                    <a:lnTo>
                      <a:pt x="1056" y="0"/>
                    </a:lnTo>
                    <a:close/>
                    <a:moveTo>
                      <a:pt x="1136" y="0"/>
                    </a:moveTo>
                    <a:lnTo>
                      <a:pt x="1141" y="0"/>
                    </a:lnTo>
                    <a:lnTo>
                      <a:pt x="1138" y="17"/>
                    </a:lnTo>
                    <a:lnTo>
                      <a:pt x="1262" y="17"/>
                    </a:lnTo>
                    <a:lnTo>
                      <a:pt x="1260" y="30"/>
                    </a:lnTo>
                    <a:lnTo>
                      <a:pt x="1130" y="30"/>
                    </a:lnTo>
                    <a:lnTo>
                      <a:pt x="1136" y="0"/>
                    </a:lnTo>
                    <a:close/>
                    <a:moveTo>
                      <a:pt x="1421" y="0"/>
                    </a:moveTo>
                    <a:lnTo>
                      <a:pt x="1425" y="0"/>
                    </a:lnTo>
                    <a:lnTo>
                      <a:pt x="1421" y="30"/>
                    </a:lnTo>
                    <a:lnTo>
                      <a:pt x="1415" y="30"/>
                    </a:lnTo>
                    <a:lnTo>
                      <a:pt x="1421" y="0"/>
                    </a:lnTo>
                    <a:close/>
                    <a:moveTo>
                      <a:pt x="2024" y="0"/>
                    </a:moveTo>
                    <a:lnTo>
                      <a:pt x="2030" y="0"/>
                    </a:lnTo>
                    <a:lnTo>
                      <a:pt x="2025" y="30"/>
                    </a:lnTo>
                    <a:lnTo>
                      <a:pt x="2020" y="30"/>
                    </a:lnTo>
                    <a:lnTo>
                      <a:pt x="2024" y="0"/>
                    </a:lnTo>
                    <a:close/>
                    <a:moveTo>
                      <a:pt x="2527" y="0"/>
                    </a:moveTo>
                    <a:lnTo>
                      <a:pt x="2532" y="0"/>
                    </a:lnTo>
                    <a:lnTo>
                      <a:pt x="2527" y="30"/>
                    </a:lnTo>
                    <a:lnTo>
                      <a:pt x="2522" y="30"/>
                    </a:lnTo>
                    <a:lnTo>
                      <a:pt x="2527" y="0"/>
                    </a:lnTo>
                    <a:close/>
                    <a:moveTo>
                      <a:pt x="2825" y="0"/>
                    </a:moveTo>
                    <a:lnTo>
                      <a:pt x="2831" y="0"/>
                    </a:lnTo>
                    <a:lnTo>
                      <a:pt x="2825" y="30"/>
                    </a:lnTo>
                    <a:lnTo>
                      <a:pt x="2821" y="30"/>
                    </a:lnTo>
                    <a:lnTo>
                      <a:pt x="2825" y="0"/>
                    </a:lnTo>
                    <a:close/>
                    <a:moveTo>
                      <a:pt x="3294" y="0"/>
                    </a:moveTo>
                    <a:lnTo>
                      <a:pt x="3301" y="0"/>
                    </a:lnTo>
                    <a:lnTo>
                      <a:pt x="3295" y="30"/>
                    </a:lnTo>
                    <a:lnTo>
                      <a:pt x="3290" y="30"/>
                    </a:lnTo>
                    <a:lnTo>
                      <a:pt x="3294" y="0"/>
                    </a:lnTo>
                    <a:close/>
                    <a:moveTo>
                      <a:pt x="3629" y="0"/>
                    </a:moveTo>
                    <a:lnTo>
                      <a:pt x="3691" y="0"/>
                    </a:lnTo>
                    <a:lnTo>
                      <a:pt x="3703" y="6"/>
                    </a:lnTo>
                    <a:lnTo>
                      <a:pt x="3715" y="11"/>
                    </a:lnTo>
                    <a:lnTo>
                      <a:pt x="3727" y="16"/>
                    </a:lnTo>
                    <a:lnTo>
                      <a:pt x="3742" y="20"/>
                    </a:lnTo>
                    <a:lnTo>
                      <a:pt x="3755" y="24"/>
                    </a:lnTo>
                    <a:lnTo>
                      <a:pt x="3770" y="26"/>
                    </a:lnTo>
                    <a:lnTo>
                      <a:pt x="3786" y="28"/>
                    </a:lnTo>
                    <a:lnTo>
                      <a:pt x="3801" y="30"/>
                    </a:lnTo>
                    <a:lnTo>
                      <a:pt x="3663" y="30"/>
                    </a:lnTo>
                    <a:lnTo>
                      <a:pt x="3654" y="22"/>
                    </a:lnTo>
                    <a:lnTo>
                      <a:pt x="3645" y="16"/>
                    </a:lnTo>
                    <a:lnTo>
                      <a:pt x="3637" y="8"/>
                    </a:lnTo>
                    <a:lnTo>
                      <a:pt x="3629" y="0"/>
                    </a:lnTo>
                    <a:close/>
                    <a:moveTo>
                      <a:pt x="3989" y="0"/>
                    </a:moveTo>
                    <a:lnTo>
                      <a:pt x="4052" y="0"/>
                    </a:lnTo>
                    <a:lnTo>
                      <a:pt x="4037" y="8"/>
                    </a:lnTo>
                    <a:lnTo>
                      <a:pt x="4024" y="16"/>
                    </a:lnTo>
                    <a:lnTo>
                      <a:pt x="4011" y="22"/>
                    </a:lnTo>
                    <a:lnTo>
                      <a:pt x="3998" y="30"/>
                    </a:lnTo>
                    <a:lnTo>
                      <a:pt x="3858" y="30"/>
                    </a:lnTo>
                    <a:lnTo>
                      <a:pt x="3885" y="28"/>
                    </a:lnTo>
                    <a:lnTo>
                      <a:pt x="3910" y="24"/>
                    </a:lnTo>
                    <a:lnTo>
                      <a:pt x="3933" y="19"/>
                    </a:lnTo>
                    <a:lnTo>
                      <a:pt x="3955" y="14"/>
                    </a:lnTo>
                    <a:lnTo>
                      <a:pt x="3964" y="10"/>
                    </a:lnTo>
                    <a:lnTo>
                      <a:pt x="3973" y="7"/>
                    </a:lnTo>
                    <a:lnTo>
                      <a:pt x="3980" y="3"/>
                    </a:lnTo>
                    <a:lnTo>
                      <a:pt x="3989" y="0"/>
                    </a:lnTo>
                    <a:close/>
                    <a:moveTo>
                      <a:pt x="4053" y="0"/>
                    </a:moveTo>
                    <a:lnTo>
                      <a:pt x="4059" y="0"/>
                    </a:lnTo>
                    <a:lnTo>
                      <a:pt x="4056" y="14"/>
                    </a:lnTo>
                    <a:lnTo>
                      <a:pt x="4055" y="21"/>
                    </a:lnTo>
                    <a:lnTo>
                      <a:pt x="4053" y="30"/>
                    </a:lnTo>
                    <a:lnTo>
                      <a:pt x="4049" y="30"/>
                    </a:lnTo>
                    <a:lnTo>
                      <a:pt x="4053" y="0"/>
                    </a:lnTo>
                    <a:close/>
                  </a:path>
                </a:pathLst>
              </a:custGeom>
              <a:solidFill>
                <a:srgbClr val="E9CC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592"/>
              <p:cNvSpPr>
                <a:spLocks noEditPoints="1"/>
              </p:cNvSpPr>
              <p:nvPr/>
            </p:nvSpPr>
            <p:spPr bwMode="auto">
              <a:xfrm>
                <a:off x="975" y="2988"/>
                <a:ext cx="580" cy="4"/>
              </a:xfrm>
              <a:custGeom>
                <a:avLst/>
                <a:gdLst>
                  <a:gd name="T0" fmla="*/ 97 w 4056"/>
                  <a:gd name="T1" fmla="*/ 2 h 30"/>
                  <a:gd name="T2" fmla="*/ 136 w 4056"/>
                  <a:gd name="T3" fmla="*/ 11 h 30"/>
                  <a:gd name="T4" fmla="*/ 206 w 4056"/>
                  <a:gd name="T5" fmla="*/ 19 h 30"/>
                  <a:gd name="T6" fmla="*/ 315 w 4056"/>
                  <a:gd name="T7" fmla="*/ 16 h 30"/>
                  <a:gd name="T8" fmla="*/ 386 w 4056"/>
                  <a:gd name="T9" fmla="*/ 3 h 30"/>
                  <a:gd name="T10" fmla="*/ 465 w 4056"/>
                  <a:gd name="T11" fmla="*/ 1 h 30"/>
                  <a:gd name="T12" fmla="*/ 436 w 4056"/>
                  <a:gd name="T13" fmla="*/ 18 h 30"/>
                  <a:gd name="T14" fmla="*/ 51 w 4056"/>
                  <a:gd name="T15" fmla="*/ 30 h 30"/>
                  <a:gd name="T16" fmla="*/ 12 w 4056"/>
                  <a:gd name="T17" fmla="*/ 13 h 30"/>
                  <a:gd name="T18" fmla="*/ 728 w 4056"/>
                  <a:gd name="T19" fmla="*/ 0 h 30"/>
                  <a:gd name="T20" fmla="*/ 813 w 4056"/>
                  <a:gd name="T21" fmla="*/ 6 h 30"/>
                  <a:gd name="T22" fmla="*/ 880 w 4056"/>
                  <a:gd name="T23" fmla="*/ 19 h 30"/>
                  <a:gd name="T24" fmla="*/ 935 w 4056"/>
                  <a:gd name="T25" fmla="*/ 19 h 30"/>
                  <a:gd name="T26" fmla="*/ 979 w 4056"/>
                  <a:gd name="T27" fmla="*/ 12 h 30"/>
                  <a:gd name="T28" fmla="*/ 1020 w 4056"/>
                  <a:gd name="T29" fmla="*/ 0 h 30"/>
                  <a:gd name="T30" fmla="*/ 1063 w 4056"/>
                  <a:gd name="T31" fmla="*/ 16 h 30"/>
                  <a:gd name="T32" fmla="*/ 765 w 4056"/>
                  <a:gd name="T33" fmla="*/ 30 h 30"/>
                  <a:gd name="T34" fmla="*/ 739 w 4056"/>
                  <a:gd name="T35" fmla="*/ 11 h 30"/>
                  <a:gd name="T36" fmla="*/ 728 w 4056"/>
                  <a:gd name="T37" fmla="*/ 0 h 30"/>
                  <a:gd name="T38" fmla="*/ 1138 w 4056"/>
                  <a:gd name="T39" fmla="*/ 2 h 30"/>
                  <a:gd name="T40" fmla="*/ 1128 w 4056"/>
                  <a:gd name="T41" fmla="*/ 30 h 30"/>
                  <a:gd name="T42" fmla="*/ 1423 w 4056"/>
                  <a:gd name="T43" fmla="*/ 0 h 30"/>
                  <a:gd name="T44" fmla="*/ 1542 w 4056"/>
                  <a:gd name="T45" fmla="*/ 30 h 30"/>
                  <a:gd name="T46" fmla="*/ 2022 w 4056"/>
                  <a:gd name="T47" fmla="*/ 0 h 30"/>
                  <a:gd name="T48" fmla="*/ 2148 w 4056"/>
                  <a:gd name="T49" fmla="*/ 20 h 30"/>
                  <a:gd name="T50" fmla="*/ 2022 w 4056"/>
                  <a:gd name="T51" fmla="*/ 0 h 30"/>
                  <a:gd name="T52" fmla="*/ 2527 w 4056"/>
                  <a:gd name="T53" fmla="*/ 20 h 30"/>
                  <a:gd name="T54" fmla="*/ 2519 w 4056"/>
                  <a:gd name="T55" fmla="*/ 30 h 30"/>
                  <a:gd name="T56" fmla="*/ 2828 w 4056"/>
                  <a:gd name="T57" fmla="*/ 0 h 30"/>
                  <a:gd name="T58" fmla="*/ 2946 w 4056"/>
                  <a:gd name="T59" fmla="*/ 30 h 30"/>
                  <a:gd name="T60" fmla="*/ 3292 w 4056"/>
                  <a:gd name="T61" fmla="*/ 0 h 30"/>
                  <a:gd name="T62" fmla="*/ 3419 w 4056"/>
                  <a:gd name="T63" fmla="*/ 20 h 30"/>
                  <a:gd name="T64" fmla="*/ 3292 w 4056"/>
                  <a:gd name="T65" fmla="*/ 0 h 30"/>
                  <a:gd name="T66" fmla="*/ 3735 w 4056"/>
                  <a:gd name="T67" fmla="*/ 3 h 30"/>
                  <a:gd name="T68" fmla="*/ 3772 w 4056"/>
                  <a:gd name="T69" fmla="*/ 12 h 30"/>
                  <a:gd name="T70" fmla="*/ 3862 w 4056"/>
                  <a:gd name="T71" fmla="*/ 14 h 30"/>
                  <a:gd name="T72" fmla="*/ 3923 w 4056"/>
                  <a:gd name="T73" fmla="*/ 6 h 30"/>
                  <a:gd name="T74" fmla="*/ 4026 w 4056"/>
                  <a:gd name="T75" fmla="*/ 0 h 30"/>
                  <a:gd name="T76" fmla="*/ 3979 w 4056"/>
                  <a:gd name="T77" fmla="*/ 23 h 30"/>
                  <a:gd name="T78" fmla="*/ 3677 w 4056"/>
                  <a:gd name="T79" fmla="*/ 23 h 30"/>
                  <a:gd name="T80" fmla="*/ 3644 w 4056"/>
                  <a:gd name="T81" fmla="*/ 0 h 30"/>
                  <a:gd name="T82" fmla="*/ 4053 w 4056"/>
                  <a:gd name="T83" fmla="*/ 15 h 30"/>
                  <a:gd name="T84" fmla="*/ 4051 w 4056"/>
                  <a:gd name="T8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56" h="30">
                    <a:moveTo>
                      <a:pt x="0" y="0"/>
                    </a:moveTo>
                    <a:lnTo>
                      <a:pt x="90" y="0"/>
                    </a:lnTo>
                    <a:lnTo>
                      <a:pt x="97" y="2"/>
                    </a:lnTo>
                    <a:lnTo>
                      <a:pt x="103" y="3"/>
                    </a:lnTo>
                    <a:lnTo>
                      <a:pt x="119" y="6"/>
                    </a:lnTo>
                    <a:lnTo>
                      <a:pt x="136" y="11"/>
                    </a:lnTo>
                    <a:lnTo>
                      <a:pt x="153" y="13"/>
                    </a:lnTo>
                    <a:lnTo>
                      <a:pt x="170" y="15"/>
                    </a:lnTo>
                    <a:lnTo>
                      <a:pt x="206" y="19"/>
                    </a:lnTo>
                    <a:lnTo>
                      <a:pt x="244" y="20"/>
                    </a:lnTo>
                    <a:lnTo>
                      <a:pt x="281" y="19"/>
                    </a:lnTo>
                    <a:lnTo>
                      <a:pt x="315" y="16"/>
                    </a:lnTo>
                    <a:lnTo>
                      <a:pt x="347" y="12"/>
                    </a:lnTo>
                    <a:lnTo>
                      <a:pt x="376" y="5"/>
                    </a:lnTo>
                    <a:lnTo>
                      <a:pt x="386" y="3"/>
                    </a:lnTo>
                    <a:lnTo>
                      <a:pt x="395" y="0"/>
                    </a:lnTo>
                    <a:lnTo>
                      <a:pt x="467" y="0"/>
                    </a:lnTo>
                    <a:lnTo>
                      <a:pt x="465" y="1"/>
                    </a:lnTo>
                    <a:lnTo>
                      <a:pt x="463" y="2"/>
                    </a:lnTo>
                    <a:lnTo>
                      <a:pt x="450" y="10"/>
                    </a:lnTo>
                    <a:lnTo>
                      <a:pt x="436" y="18"/>
                    </a:lnTo>
                    <a:lnTo>
                      <a:pt x="423" y="24"/>
                    </a:lnTo>
                    <a:lnTo>
                      <a:pt x="408" y="30"/>
                    </a:lnTo>
                    <a:lnTo>
                      <a:pt x="51" y="30"/>
                    </a:lnTo>
                    <a:lnTo>
                      <a:pt x="38" y="24"/>
                    </a:lnTo>
                    <a:lnTo>
                      <a:pt x="24" y="19"/>
                    </a:lnTo>
                    <a:lnTo>
                      <a:pt x="12" y="13"/>
                    </a:lnTo>
                    <a:lnTo>
                      <a:pt x="0" y="6"/>
                    </a:lnTo>
                    <a:lnTo>
                      <a:pt x="0" y="0"/>
                    </a:lnTo>
                    <a:close/>
                    <a:moveTo>
                      <a:pt x="728" y="0"/>
                    </a:moveTo>
                    <a:lnTo>
                      <a:pt x="795" y="0"/>
                    </a:lnTo>
                    <a:lnTo>
                      <a:pt x="804" y="3"/>
                    </a:lnTo>
                    <a:lnTo>
                      <a:pt x="813" y="6"/>
                    </a:lnTo>
                    <a:lnTo>
                      <a:pt x="835" y="12"/>
                    </a:lnTo>
                    <a:lnTo>
                      <a:pt x="857" y="16"/>
                    </a:lnTo>
                    <a:lnTo>
                      <a:pt x="880" y="19"/>
                    </a:lnTo>
                    <a:lnTo>
                      <a:pt x="904" y="20"/>
                    </a:lnTo>
                    <a:lnTo>
                      <a:pt x="920" y="20"/>
                    </a:lnTo>
                    <a:lnTo>
                      <a:pt x="935" y="19"/>
                    </a:lnTo>
                    <a:lnTo>
                      <a:pt x="950" y="16"/>
                    </a:lnTo>
                    <a:lnTo>
                      <a:pt x="964" y="15"/>
                    </a:lnTo>
                    <a:lnTo>
                      <a:pt x="979" y="12"/>
                    </a:lnTo>
                    <a:lnTo>
                      <a:pt x="993" y="9"/>
                    </a:lnTo>
                    <a:lnTo>
                      <a:pt x="1007" y="4"/>
                    </a:lnTo>
                    <a:lnTo>
                      <a:pt x="1020" y="0"/>
                    </a:lnTo>
                    <a:lnTo>
                      <a:pt x="1093" y="0"/>
                    </a:lnTo>
                    <a:lnTo>
                      <a:pt x="1077" y="9"/>
                    </a:lnTo>
                    <a:lnTo>
                      <a:pt x="1063" y="16"/>
                    </a:lnTo>
                    <a:lnTo>
                      <a:pt x="1047" y="23"/>
                    </a:lnTo>
                    <a:lnTo>
                      <a:pt x="1033" y="30"/>
                    </a:lnTo>
                    <a:lnTo>
                      <a:pt x="765" y="30"/>
                    </a:lnTo>
                    <a:lnTo>
                      <a:pt x="756" y="24"/>
                    </a:lnTo>
                    <a:lnTo>
                      <a:pt x="747" y="18"/>
                    </a:lnTo>
                    <a:lnTo>
                      <a:pt x="739" y="11"/>
                    </a:lnTo>
                    <a:lnTo>
                      <a:pt x="732" y="4"/>
                    </a:lnTo>
                    <a:lnTo>
                      <a:pt x="729" y="2"/>
                    </a:lnTo>
                    <a:lnTo>
                      <a:pt x="728" y="0"/>
                    </a:lnTo>
                    <a:close/>
                    <a:moveTo>
                      <a:pt x="1132" y="0"/>
                    </a:moveTo>
                    <a:lnTo>
                      <a:pt x="1138" y="0"/>
                    </a:lnTo>
                    <a:lnTo>
                      <a:pt x="1138" y="2"/>
                    </a:lnTo>
                    <a:lnTo>
                      <a:pt x="1262" y="2"/>
                    </a:lnTo>
                    <a:lnTo>
                      <a:pt x="1258" y="30"/>
                    </a:lnTo>
                    <a:lnTo>
                      <a:pt x="1128" y="30"/>
                    </a:lnTo>
                    <a:lnTo>
                      <a:pt x="1132" y="0"/>
                    </a:lnTo>
                    <a:close/>
                    <a:moveTo>
                      <a:pt x="1419" y="0"/>
                    </a:moveTo>
                    <a:lnTo>
                      <a:pt x="1423" y="0"/>
                    </a:lnTo>
                    <a:lnTo>
                      <a:pt x="1420" y="20"/>
                    </a:lnTo>
                    <a:lnTo>
                      <a:pt x="1544" y="20"/>
                    </a:lnTo>
                    <a:lnTo>
                      <a:pt x="1542" y="30"/>
                    </a:lnTo>
                    <a:lnTo>
                      <a:pt x="1413" y="30"/>
                    </a:lnTo>
                    <a:lnTo>
                      <a:pt x="1419" y="0"/>
                    </a:lnTo>
                    <a:close/>
                    <a:moveTo>
                      <a:pt x="2022" y="0"/>
                    </a:moveTo>
                    <a:lnTo>
                      <a:pt x="2027" y="0"/>
                    </a:lnTo>
                    <a:lnTo>
                      <a:pt x="2024" y="20"/>
                    </a:lnTo>
                    <a:lnTo>
                      <a:pt x="2148" y="20"/>
                    </a:lnTo>
                    <a:lnTo>
                      <a:pt x="2146" y="30"/>
                    </a:lnTo>
                    <a:lnTo>
                      <a:pt x="2017" y="30"/>
                    </a:lnTo>
                    <a:lnTo>
                      <a:pt x="2022" y="0"/>
                    </a:lnTo>
                    <a:close/>
                    <a:moveTo>
                      <a:pt x="2524" y="0"/>
                    </a:moveTo>
                    <a:lnTo>
                      <a:pt x="2530" y="0"/>
                    </a:lnTo>
                    <a:lnTo>
                      <a:pt x="2527" y="20"/>
                    </a:lnTo>
                    <a:lnTo>
                      <a:pt x="2650" y="20"/>
                    </a:lnTo>
                    <a:lnTo>
                      <a:pt x="2647" y="30"/>
                    </a:lnTo>
                    <a:lnTo>
                      <a:pt x="2519" y="30"/>
                    </a:lnTo>
                    <a:lnTo>
                      <a:pt x="2524" y="0"/>
                    </a:lnTo>
                    <a:close/>
                    <a:moveTo>
                      <a:pt x="2823" y="0"/>
                    </a:moveTo>
                    <a:lnTo>
                      <a:pt x="2828" y="0"/>
                    </a:lnTo>
                    <a:lnTo>
                      <a:pt x="2825" y="20"/>
                    </a:lnTo>
                    <a:lnTo>
                      <a:pt x="2949" y="20"/>
                    </a:lnTo>
                    <a:lnTo>
                      <a:pt x="2946" y="30"/>
                    </a:lnTo>
                    <a:lnTo>
                      <a:pt x="2819" y="30"/>
                    </a:lnTo>
                    <a:lnTo>
                      <a:pt x="2823" y="0"/>
                    </a:lnTo>
                    <a:close/>
                    <a:moveTo>
                      <a:pt x="3292" y="0"/>
                    </a:moveTo>
                    <a:lnTo>
                      <a:pt x="3298" y="0"/>
                    </a:lnTo>
                    <a:lnTo>
                      <a:pt x="3294" y="20"/>
                    </a:lnTo>
                    <a:lnTo>
                      <a:pt x="3419" y="20"/>
                    </a:lnTo>
                    <a:lnTo>
                      <a:pt x="3416" y="30"/>
                    </a:lnTo>
                    <a:lnTo>
                      <a:pt x="3288" y="30"/>
                    </a:lnTo>
                    <a:lnTo>
                      <a:pt x="3292" y="0"/>
                    </a:lnTo>
                    <a:close/>
                    <a:moveTo>
                      <a:pt x="3644" y="0"/>
                    </a:moveTo>
                    <a:lnTo>
                      <a:pt x="3724" y="0"/>
                    </a:lnTo>
                    <a:lnTo>
                      <a:pt x="3735" y="3"/>
                    </a:lnTo>
                    <a:lnTo>
                      <a:pt x="3748" y="6"/>
                    </a:lnTo>
                    <a:lnTo>
                      <a:pt x="3760" y="10"/>
                    </a:lnTo>
                    <a:lnTo>
                      <a:pt x="3772" y="12"/>
                    </a:lnTo>
                    <a:lnTo>
                      <a:pt x="3799" y="14"/>
                    </a:lnTo>
                    <a:lnTo>
                      <a:pt x="3827" y="15"/>
                    </a:lnTo>
                    <a:lnTo>
                      <a:pt x="3862" y="14"/>
                    </a:lnTo>
                    <a:lnTo>
                      <a:pt x="3894" y="12"/>
                    </a:lnTo>
                    <a:lnTo>
                      <a:pt x="3909" y="10"/>
                    </a:lnTo>
                    <a:lnTo>
                      <a:pt x="3923" y="6"/>
                    </a:lnTo>
                    <a:lnTo>
                      <a:pt x="3938" y="3"/>
                    </a:lnTo>
                    <a:lnTo>
                      <a:pt x="3950" y="0"/>
                    </a:lnTo>
                    <a:lnTo>
                      <a:pt x="4026" y="0"/>
                    </a:lnTo>
                    <a:lnTo>
                      <a:pt x="4011" y="9"/>
                    </a:lnTo>
                    <a:lnTo>
                      <a:pt x="3995" y="16"/>
                    </a:lnTo>
                    <a:lnTo>
                      <a:pt x="3979" y="23"/>
                    </a:lnTo>
                    <a:lnTo>
                      <a:pt x="3965" y="30"/>
                    </a:lnTo>
                    <a:lnTo>
                      <a:pt x="3689" y="30"/>
                    </a:lnTo>
                    <a:lnTo>
                      <a:pt x="3677" y="23"/>
                    </a:lnTo>
                    <a:lnTo>
                      <a:pt x="3665" y="16"/>
                    </a:lnTo>
                    <a:lnTo>
                      <a:pt x="3655" y="9"/>
                    </a:lnTo>
                    <a:lnTo>
                      <a:pt x="3644" y="0"/>
                    </a:lnTo>
                    <a:close/>
                    <a:moveTo>
                      <a:pt x="4051" y="0"/>
                    </a:moveTo>
                    <a:lnTo>
                      <a:pt x="4056" y="0"/>
                    </a:lnTo>
                    <a:lnTo>
                      <a:pt x="4053" y="15"/>
                    </a:lnTo>
                    <a:lnTo>
                      <a:pt x="4050" y="30"/>
                    </a:lnTo>
                    <a:lnTo>
                      <a:pt x="4046" y="30"/>
                    </a:lnTo>
                    <a:lnTo>
                      <a:pt x="4051" y="0"/>
                    </a:lnTo>
                    <a:close/>
                  </a:path>
                </a:pathLst>
              </a:custGeom>
              <a:solidFill>
                <a:srgbClr val="E8CA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593"/>
              <p:cNvSpPr>
                <a:spLocks noEditPoints="1"/>
              </p:cNvSpPr>
              <p:nvPr/>
            </p:nvSpPr>
            <p:spPr bwMode="auto">
              <a:xfrm>
                <a:off x="977" y="2990"/>
                <a:ext cx="594" cy="4"/>
              </a:xfrm>
              <a:custGeom>
                <a:avLst/>
                <a:gdLst>
                  <a:gd name="T0" fmla="*/ 148 w 4155"/>
                  <a:gd name="T1" fmla="*/ 0 h 29"/>
                  <a:gd name="T2" fmla="*/ 186 w 4155"/>
                  <a:gd name="T3" fmla="*/ 4 h 29"/>
                  <a:gd name="T4" fmla="*/ 228 w 4155"/>
                  <a:gd name="T5" fmla="*/ 5 h 29"/>
                  <a:gd name="T6" fmla="*/ 271 w 4155"/>
                  <a:gd name="T7" fmla="*/ 4 h 29"/>
                  <a:gd name="T8" fmla="*/ 310 w 4155"/>
                  <a:gd name="T9" fmla="*/ 0 h 29"/>
                  <a:gd name="T10" fmla="*/ 407 w 4155"/>
                  <a:gd name="T11" fmla="*/ 9 h 29"/>
                  <a:gd name="T12" fmla="*/ 368 w 4155"/>
                  <a:gd name="T13" fmla="*/ 24 h 29"/>
                  <a:gd name="T14" fmla="*/ 347 w 4155"/>
                  <a:gd name="T15" fmla="*/ 29 h 29"/>
                  <a:gd name="T16" fmla="*/ 79 w 4155"/>
                  <a:gd name="T17" fmla="*/ 28 h 29"/>
                  <a:gd name="T18" fmla="*/ 52 w 4155"/>
                  <a:gd name="T19" fmla="*/ 20 h 29"/>
                  <a:gd name="T20" fmla="*/ 16 w 4155"/>
                  <a:gd name="T21" fmla="*/ 7 h 29"/>
                  <a:gd name="T22" fmla="*/ 728 w 4155"/>
                  <a:gd name="T23" fmla="*/ 0 h 29"/>
                  <a:gd name="T24" fmla="*/ 844 w 4155"/>
                  <a:gd name="T25" fmla="*/ 1 h 29"/>
                  <a:gd name="T26" fmla="*/ 873 w 4155"/>
                  <a:gd name="T27" fmla="*/ 5 h 29"/>
                  <a:gd name="T28" fmla="*/ 904 w 4155"/>
                  <a:gd name="T29" fmla="*/ 5 h 29"/>
                  <a:gd name="T30" fmla="*/ 934 w 4155"/>
                  <a:gd name="T31" fmla="*/ 1 h 29"/>
                  <a:gd name="T32" fmla="*/ 1049 w 4155"/>
                  <a:gd name="T33" fmla="*/ 0 h 29"/>
                  <a:gd name="T34" fmla="*/ 1023 w 4155"/>
                  <a:gd name="T35" fmla="*/ 13 h 29"/>
                  <a:gd name="T36" fmla="*/ 999 w 4155"/>
                  <a:gd name="T37" fmla="*/ 23 h 29"/>
                  <a:gd name="T38" fmla="*/ 977 w 4155"/>
                  <a:gd name="T39" fmla="*/ 29 h 29"/>
                  <a:gd name="T40" fmla="*/ 767 w 4155"/>
                  <a:gd name="T41" fmla="*/ 24 h 29"/>
                  <a:gd name="T42" fmla="*/ 739 w 4155"/>
                  <a:gd name="T43" fmla="*/ 9 h 29"/>
                  <a:gd name="T44" fmla="*/ 1114 w 4155"/>
                  <a:gd name="T45" fmla="*/ 0 h 29"/>
                  <a:gd name="T46" fmla="*/ 1239 w 4155"/>
                  <a:gd name="T47" fmla="*/ 27 h 29"/>
                  <a:gd name="T48" fmla="*/ 1114 w 4155"/>
                  <a:gd name="T49" fmla="*/ 0 h 29"/>
                  <a:gd name="T50" fmla="*/ 1405 w 4155"/>
                  <a:gd name="T51" fmla="*/ 0 h 29"/>
                  <a:gd name="T52" fmla="*/ 1528 w 4155"/>
                  <a:gd name="T53" fmla="*/ 5 h 29"/>
                  <a:gd name="T54" fmla="*/ 1395 w 4155"/>
                  <a:gd name="T55" fmla="*/ 29 h 29"/>
                  <a:gd name="T56" fmla="*/ 2004 w 4155"/>
                  <a:gd name="T57" fmla="*/ 0 h 29"/>
                  <a:gd name="T58" fmla="*/ 2008 w 4155"/>
                  <a:gd name="T59" fmla="*/ 5 h 29"/>
                  <a:gd name="T60" fmla="*/ 2128 w 4155"/>
                  <a:gd name="T61" fmla="*/ 29 h 29"/>
                  <a:gd name="T62" fmla="*/ 2004 w 4155"/>
                  <a:gd name="T63" fmla="*/ 0 h 29"/>
                  <a:gd name="T64" fmla="*/ 2511 w 4155"/>
                  <a:gd name="T65" fmla="*/ 0 h 29"/>
                  <a:gd name="T66" fmla="*/ 2634 w 4155"/>
                  <a:gd name="T67" fmla="*/ 5 h 29"/>
                  <a:gd name="T68" fmla="*/ 2501 w 4155"/>
                  <a:gd name="T69" fmla="*/ 29 h 29"/>
                  <a:gd name="T70" fmla="*/ 2805 w 4155"/>
                  <a:gd name="T71" fmla="*/ 0 h 29"/>
                  <a:gd name="T72" fmla="*/ 2809 w 4155"/>
                  <a:gd name="T73" fmla="*/ 5 h 29"/>
                  <a:gd name="T74" fmla="*/ 2928 w 4155"/>
                  <a:gd name="T75" fmla="*/ 29 h 29"/>
                  <a:gd name="T76" fmla="*/ 2805 w 4155"/>
                  <a:gd name="T77" fmla="*/ 0 h 29"/>
                  <a:gd name="T78" fmla="*/ 3279 w 4155"/>
                  <a:gd name="T79" fmla="*/ 0 h 29"/>
                  <a:gd name="T80" fmla="*/ 3403 w 4155"/>
                  <a:gd name="T81" fmla="*/ 5 h 29"/>
                  <a:gd name="T82" fmla="*/ 3269 w 4155"/>
                  <a:gd name="T83" fmla="*/ 29 h 29"/>
                  <a:gd name="T84" fmla="*/ 3647 w 4155"/>
                  <a:gd name="T85" fmla="*/ 0 h 29"/>
                  <a:gd name="T86" fmla="*/ 3799 w 4155"/>
                  <a:gd name="T87" fmla="*/ 0 h 29"/>
                  <a:gd name="T88" fmla="*/ 3827 w 4155"/>
                  <a:gd name="T89" fmla="*/ 0 h 29"/>
                  <a:gd name="T90" fmla="*/ 3982 w 4155"/>
                  <a:gd name="T91" fmla="*/ 0 h 29"/>
                  <a:gd name="T92" fmla="*/ 3954 w 4155"/>
                  <a:gd name="T93" fmla="*/ 13 h 29"/>
                  <a:gd name="T94" fmla="*/ 3927 w 4155"/>
                  <a:gd name="T95" fmla="*/ 23 h 29"/>
                  <a:gd name="T96" fmla="*/ 3902 w 4155"/>
                  <a:gd name="T97" fmla="*/ 29 h 29"/>
                  <a:gd name="T98" fmla="*/ 3696 w 4155"/>
                  <a:gd name="T99" fmla="*/ 24 h 29"/>
                  <a:gd name="T100" fmla="*/ 3662 w 4155"/>
                  <a:gd name="T101" fmla="*/ 9 h 29"/>
                  <a:gd name="T102" fmla="*/ 4033 w 4155"/>
                  <a:gd name="T103" fmla="*/ 0 h 29"/>
                  <a:gd name="T104" fmla="*/ 4034 w 4155"/>
                  <a:gd name="T105" fmla="*/ 15 h 29"/>
                  <a:gd name="T106" fmla="*/ 4027 w 4155"/>
                  <a:gd name="T107" fmla="*/ 29 h 29"/>
                  <a:gd name="T108" fmla="*/ 4028 w 4155"/>
                  <a:gd name="T109" fmla="*/ 23 h 29"/>
                  <a:gd name="T110" fmla="*/ 4154 w 4155"/>
                  <a:gd name="T111" fmla="*/ 29 h 29"/>
                  <a:gd name="T112" fmla="*/ 4155 w 4155"/>
                  <a:gd name="T11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5" h="29">
                    <a:moveTo>
                      <a:pt x="0" y="0"/>
                    </a:moveTo>
                    <a:lnTo>
                      <a:pt x="148" y="0"/>
                    </a:lnTo>
                    <a:lnTo>
                      <a:pt x="167" y="1"/>
                    </a:lnTo>
                    <a:lnTo>
                      <a:pt x="186" y="4"/>
                    </a:lnTo>
                    <a:lnTo>
                      <a:pt x="206" y="5"/>
                    </a:lnTo>
                    <a:lnTo>
                      <a:pt x="228" y="5"/>
                    </a:lnTo>
                    <a:lnTo>
                      <a:pt x="250" y="5"/>
                    </a:lnTo>
                    <a:lnTo>
                      <a:pt x="271" y="4"/>
                    </a:lnTo>
                    <a:lnTo>
                      <a:pt x="291" y="1"/>
                    </a:lnTo>
                    <a:lnTo>
                      <a:pt x="310" y="0"/>
                    </a:lnTo>
                    <a:lnTo>
                      <a:pt x="425" y="0"/>
                    </a:lnTo>
                    <a:lnTo>
                      <a:pt x="407" y="9"/>
                    </a:lnTo>
                    <a:lnTo>
                      <a:pt x="388" y="17"/>
                    </a:lnTo>
                    <a:lnTo>
                      <a:pt x="368" y="24"/>
                    </a:lnTo>
                    <a:lnTo>
                      <a:pt x="347" y="29"/>
                    </a:lnTo>
                    <a:lnTo>
                      <a:pt x="347" y="29"/>
                    </a:lnTo>
                    <a:lnTo>
                      <a:pt x="83" y="29"/>
                    </a:lnTo>
                    <a:lnTo>
                      <a:pt x="79" y="28"/>
                    </a:lnTo>
                    <a:lnTo>
                      <a:pt x="75" y="27"/>
                    </a:lnTo>
                    <a:lnTo>
                      <a:pt x="52" y="20"/>
                    </a:lnTo>
                    <a:lnTo>
                      <a:pt x="33" y="14"/>
                    </a:lnTo>
                    <a:lnTo>
                      <a:pt x="16" y="7"/>
                    </a:lnTo>
                    <a:lnTo>
                      <a:pt x="0" y="0"/>
                    </a:lnTo>
                    <a:close/>
                    <a:moveTo>
                      <a:pt x="728" y="0"/>
                    </a:moveTo>
                    <a:lnTo>
                      <a:pt x="831" y="0"/>
                    </a:lnTo>
                    <a:lnTo>
                      <a:pt x="844" y="1"/>
                    </a:lnTo>
                    <a:lnTo>
                      <a:pt x="859" y="4"/>
                    </a:lnTo>
                    <a:lnTo>
                      <a:pt x="873" y="5"/>
                    </a:lnTo>
                    <a:lnTo>
                      <a:pt x="888" y="5"/>
                    </a:lnTo>
                    <a:lnTo>
                      <a:pt x="904" y="5"/>
                    </a:lnTo>
                    <a:lnTo>
                      <a:pt x="919" y="4"/>
                    </a:lnTo>
                    <a:lnTo>
                      <a:pt x="934" y="1"/>
                    </a:lnTo>
                    <a:lnTo>
                      <a:pt x="948" y="0"/>
                    </a:lnTo>
                    <a:lnTo>
                      <a:pt x="1049" y="0"/>
                    </a:lnTo>
                    <a:lnTo>
                      <a:pt x="1036" y="6"/>
                    </a:lnTo>
                    <a:lnTo>
                      <a:pt x="1023" y="13"/>
                    </a:lnTo>
                    <a:lnTo>
                      <a:pt x="1011" y="17"/>
                    </a:lnTo>
                    <a:lnTo>
                      <a:pt x="999" y="23"/>
                    </a:lnTo>
                    <a:lnTo>
                      <a:pt x="989" y="26"/>
                    </a:lnTo>
                    <a:lnTo>
                      <a:pt x="977" y="29"/>
                    </a:lnTo>
                    <a:lnTo>
                      <a:pt x="782" y="29"/>
                    </a:lnTo>
                    <a:lnTo>
                      <a:pt x="767" y="24"/>
                    </a:lnTo>
                    <a:lnTo>
                      <a:pt x="752" y="17"/>
                    </a:lnTo>
                    <a:lnTo>
                      <a:pt x="739" y="9"/>
                    </a:lnTo>
                    <a:lnTo>
                      <a:pt x="728" y="0"/>
                    </a:lnTo>
                    <a:close/>
                    <a:moveTo>
                      <a:pt x="1114" y="0"/>
                    </a:moveTo>
                    <a:lnTo>
                      <a:pt x="1244" y="0"/>
                    </a:lnTo>
                    <a:lnTo>
                      <a:pt x="1239" y="27"/>
                    </a:lnTo>
                    <a:lnTo>
                      <a:pt x="1109" y="27"/>
                    </a:lnTo>
                    <a:lnTo>
                      <a:pt x="1114" y="0"/>
                    </a:lnTo>
                    <a:close/>
                    <a:moveTo>
                      <a:pt x="1399" y="0"/>
                    </a:moveTo>
                    <a:lnTo>
                      <a:pt x="1405" y="0"/>
                    </a:lnTo>
                    <a:lnTo>
                      <a:pt x="1404" y="5"/>
                    </a:lnTo>
                    <a:lnTo>
                      <a:pt x="1528" y="5"/>
                    </a:lnTo>
                    <a:lnTo>
                      <a:pt x="1524" y="29"/>
                    </a:lnTo>
                    <a:lnTo>
                      <a:pt x="1395" y="29"/>
                    </a:lnTo>
                    <a:lnTo>
                      <a:pt x="1399" y="0"/>
                    </a:lnTo>
                    <a:close/>
                    <a:moveTo>
                      <a:pt x="2004" y="0"/>
                    </a:moveTo>
                    <a:lnTo>
                      <a:pt x="2009" y="0"/>
                    </a:lnTo>
                    <a:lnTo>
                      <a:pt x="2008" y="5"/>
                    </a:lnTo>
                    <a:lnTo>
                      <a:pt x="2132" y="5"/>
                    </a:lnTo>
                    <a:lnTo>
                      <a:pt x="2128" y="29"/>
                    </a:lnTo>
                    <a:lnTo>
                      <a:pt x="1999" y="29"/>
                    </a:lnTo>
                    <a:lnTo>
                      <a:pt x="2004" y="0"/>
                    </a:lnTo>
                    <a:close/>
                    <a:moveTo>
                      <a:pt x="2506" y="0"/>
                    </a:moveTo>
                    <a:lnTo>
                      <a:pt x="2511" y="0"/>
                    </a:lnTo>
                    <a:lnTo>
                      <a:pt x="2511" y="5"/>
                    </a:lnTo>
                    <a:lnTo>
                      <a:pt x="2634" y="5"/>
                    </a:lnTo>
                    <a:lnTo>
                      <a:pt x="2629" y="29"/>
                    </a:lnTo>
                    <a:lnTo>
                      <a:pt x="2501" y="29"/>
                    </a:lnTo>
                    <a:lnTo>
                      <a:pt x="2506" y="0"/>
                    </a:lnTo>
                    <a:close/>
                    <a:moveTo>
                      <a:pt x="2805" y="0"/>
                    </a:moveTo>
                    <a:lnTo>
                      <a:pt x="2809" y="0"/>
                    </a:lnTo>
                    <a:lnTo>
                      <a:pt x="2809" y="5"/>
                    </a:lnTo>
                    <a:lnTo>
                      <a:pt x="2933" y="5"/>
                    </a:lnTo>
                    <a:lnTo>
                      <a:pt x="2928" y="29"/>
                    </a:lnTo>
                    <a:lnTo>
                      <a:pt x="2799" y="29"/>
                    </a:lnTo>
                    <a:lnTo>
                      <a:pt x="2805" y="0"/>
                    </a:lnTo>
                    <a:close/>
                    <a:moveTo>
                      <a:pt x="3274" y="0"/>
                    </a:moveTo>
                    <a:lnTo>
                      <a:pt x="3279" y="0"/>
                    </a:lnTo>
                    <a:lnTo>
                      <a:pt x="3278" y="5"/>
                    </a:lnTo>
                    <a:lnTo>
                      <a:pt x="3403" y="5"/>
                    </a:lnTo>
                    <a:lnTo>
                      <a:pt x="3398" y="29"/>
                    </a:lnTo>
                    <a:lnTo>
                      <a:pt x="3269" y="29"/>
                    </a:lnTo>
                    <a:lnTo>
                      <a:pt x="3274" y="0"/>
                    </a:lnTo>
                    <a:close/>
                    <a:moveTo>
                      <a:pt x="3647" y="0"/>
                    </a:moveTo>
                    <a:lnTo>
                      <a:pt x="3785" y="0"/>
                    </a:lnTo>
                    <a:lnTo>
                      <a:pt x="3799" y="0"/>
                    </a:lnTo>
                    <a:lnTo>
                      <a:pt x="3811" y="0"/>
                    </a:lnTo>
                    <a:lnTo>
                      <a:pt x="3827" y="0"/>
                    </a:lnTo>
                    <a:lnTo>
                      <a:pt x="3842" y="0"/>
                    </a:lnTo>
                    <a:lnTo>
                      <a:pt x="3982" y="0"/>
                    </a:lnTo>
                    <a:lnTo>
                      <a:pt x="3968" y="6"/>
                    </a:lnTo>
                    <a:lnTo>
                      <a:pt x="3954" y="13"/>
                    </a:lnTo>
                    <a:lnTo>
                      <a:pt x="3941" y="18"/>
                    </a:lnTo>
                    <a:lnTo>
                      <a:pt x="3927" y="23"/>
                    </a:lnTo>
                    <a:lnTo>
                      <a:pt x="3915" y="26"/>
                    </a:lnTo>
                    <a:lnTo>
                      <a:pt x="3902" y="29"/>
                    </a:lnTo>
                    <a:lnTo>
                      <a:pt x="3714" y="29"/>
                    </a:lnTo>
                    <a:lnTo>
                      <a:pt x="3696" y="24"/>
                    </a:lnTo>
                    <a:lnTo>
                      <a:pt x="3678" y="17"/>
                    </a:lnTo>
                    <a:lnTo>
                      <a:pt x="3662" y="9"/>
                    </a:lnTo>
                    <a:lnTo>
                      <a:pt x="3647" y="0"/>
                    </a:lnTo>
                    <a:close/>
                    <a:moveTo>
                      <a:pt x="4033" y="0"/>
                    </a:moveTo>
                    <a:lnTo>
                      <a:pt x="4037" y="0"/>
                    </a:lnTo>
                    <a:lnTo>
                      <a:pt x="4034" y="15"/>
                    </a:lnTo>
                    <a:lnTo>
                      <a:pt x="4029" y="29"/>
                    </a:lnTo>
                    <a:lnTo>
                      <a:pt x="4027" y="29"/>
                    </a:lnTo>
                    <a:lnTo>
                      <a:pt x="4028" y="26"/>
                    </a:lnTo>
                    <a:lnTo>
                      <a:pt x="4028" y="23"/>
                    </a:lnTo>
                    <a:lnTo>
                      <a:pt x="4033" y="0"/>
                    </a:lnTo>
                    <a:close/>
                    <a:moveTo>
                      <a:pt x="4154" y="29"/>
                    </a:moveTo>
                    <a:lnTo>
                      <a:pt x="4154" y="29"/>
                    </a:lnTo>
                    <a:lnTo>
                      <a:pt x="4155" y="25"/>
                    </a:lnTo>
                    <a:lnTo>
                      <a:pt x="4154" y="29"/>
                    </a:lnTo>
                    <a:close/>
                  </a:path>
                </a:pathLst>
              </a:custGeom>
              <a:solidFill>
                <a:srgbClr val="E8C7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594"/>
              <p:cNvSpPr>
                <a:spLocks noEditPoints="1"/>
              </p:cNvSpPr>
              <p:nvPr/>
            </p:nvSpPr>
            <p:spPr bwMode="auto">
              <a:xfrm>
                <a:off x="982" y="2992"/>
                <a:ext cx="589" cy="5"/>
              </a:xfrm>
              <a:custGeom>
                <a:avLst/>
                <a:gdLst>
                  <a:gd name="T0" fmla="*/ 357 w 4120"/>
                  <a:gd name="T1" fmla="*/ 0 h 30"/>
                  <a:gd name="T2" fmla="*/ 336 w 4120"/>
                  <a:gd name="T3" fmla="*/ 8 h 30"/>
                  <a:gd name="T4" fmla="*/ 312 w 4120"/>
                  <a:gd name="T5" fmla="*/ 14 h 30"/>
                  <a:gd name="T6" fmla="*/ 284 w 4120"/>
                  <a:gd name="T7" fmla="*/ 21 h 30"/>
                  <a:gd name="T8" fmla="*/ 253 w 4120"/>
                  <a:gd name="T9" fmla="*/ 26 h 30"/>
                  <a:gd name="T10" fmla="*/ 180 w 4120"/>
                  <a:gd name="T11" fmla="*/ 29 h 30"/>
                  <a:gd name="T12" fmla="*/ 108 w 4120"/>
                  <a:gd name="T13" fmla="*/ 26 h 30"/>
                  <a:gd name="T14" fmla="*/ 73 w 4120"/>
                  <a:gd name="T15" fmla="*/ 20 h 30"/>
                  <a:gd name="T16" fmla="*/ 40 w 4120"/>
                  <a:gd name="T17" fmla="*/ 12 h 30"/>
                  <a:gd name="T18" fmla="*/ 18 w 4120"/>
                  <a:gd name="T19" fmla="*/ 7 h 30"/>
                  <a:gd name="T20" fmla="*/ 0 w 4120"/>
                  <a:gd name="T21" fmla="*/ 0 h 30"/>
                  <a:gd name="T22" fmla="*/ 982 w 4120"/>
                  <a:gd name="T23" fmla="*/ 0 h 30"/>
                  <a:gd name="T24" fmla="*/ 964 w 4120"/>
                  <a:gd name="T25" fmla="*/ 8 h 30"/>
                  <a:gd name="T26" fmla="*/ 935 w 4120"/>
                  <a:gd name="T27" fmla="*/ 18 h 30"/>
                  <a:gd name="T28" fmla="*/ 904 w 4120"/>
                  <a:gd name="T29" fmla="*/ 25 h 30"/>
                  <a:gd name="T30" fmla="*/ 873 w 4120"/>
                  <a:gd name="T31" fmla="*/ 28 h 30"/>
                  <a:gd name="T32" fmla="*/ 842 w 4120"/>
                  <a:gd name="T33" fmla="*/ 29 h 30"/>
                  <a:gd name="T34" fmla="*/ 794 w 4120"/>
                  <a:gd name="T35" fmla="*/ 26 h 30"/>
                  <a:gd name="T36" fmla="*/ 750 w 4120"/>
                  <a:gd name="T37" fmla="*/ 16 h 30"/>
                  <a:gd name="T38" fmla="*/ 731 w 4120"/>
                  <a:gd name="T39" fmla="*/ 9 h 30"/>
                  <a:gd name="T40" fmla="*/ 714 w 4120"/>
                  <a:gd name="T41" fmla="*/ 0 h 30"/>
                  <a:gd name="T42" fmla="*/ 1207 w 4120"/>
                  <a:gd name="T43" fmla="*/ 0 h 30"/>
                  <a:gd name="T44" fmla="*/ 1074 w 4120"/>
                  <a:gd name="T45" fmla="*/ 12 h 30"/>
                  <a:gd name="T46" fmla="*/ 1362 w 4120"/>
                  <a:gd name="T47" fmla="*/ 0 h 30"/>
                  <a:gd name="T48" fmla="*/ 1486 w 4120"/>
                  <a:gd name="T49" fmla="*/ 29 h 30"/>
                  <a:gd name="T50" fmla="*/ 1362 w 4120"/>
                  <a:gd name="T51" fmla="*/ 0 h 30"/>
                  <a:gd name="T52" fmla="*/ 2095 w 4120"/>
                  <a:gd name="T53" fmla="*/ 0 h 30"/>
                  <a:gd name="T54" fmla="*/ 1962 w 4120"/>
                  <a:gd name="T55" fmla="*/ 29 h 30"/>
                  <a:gd name="T56" fmla="*/ 2468 w 4120"/>
                  <a:gd name="T57" fmla="*/ 0 h 30"/>
                  <a:gd name="T58" fmla="*/ 2592 w 4120"/>
                  <a:gd name="T59" fmla="*/ 29 h 30"/>
                  <a:gd name="T60" fmla="*/ 2468 w 4120"/>
                  <a:gd name="T61" fmla="*/ 0 h 30"/>
                  <a:gd name="T62" fmla="*/ 2895 w 4120"/>
                  <a:gd name="T63" fmla="*/ 0 h 30"/>
                  <a:gd name="T64" fmla="*/ 2762 w 4120"/>
                  <a:gd name="T65" fmla="*/ 29 h 30"/>
                  <a:gd name="T66" fmla="*/ 3237 w 4120"/>
                  <a:gd name="T67" fmla="*/ 0 h 30"/>
                  <a:gd name="T68" fmla="*/ 3361 w 4120"/>
                  <a:gd name="T69" fmla="*/ 29 h 30"/>
                  <a:gd name="T70" fmla="*/ 3237 w 4120"/>
                  <a:gd name="T71" fmla="*/ 0 h 30"/>
                  <a:gd name="T72" fmla="*/ 3914 w 4120"/>
                  <a:gd name="T73" fmla="*/ 0 h 30"/>
                  <a:gd name="T74" fmla="*/ 3892 w 4120"/>
                  <a:gd name="T75" fmla="*/ 8 h 30"/>
                  <a:gd name="T76" fmla="*/ 3864 w 4120"/>
                  <a:gd name="T77" fmla="*/ 16 h 30"/>
                  <a:gd name="T78" fmla="*/ 3834 w 4120"/>
                  <a:gd name="T79" fmla="*/ 21 h 30"/>
                  <a:gd name="T80" fmla="*/ 3801 w 4120"/>
                  <a:gd name="T81" fmla="*/ 25 h 30"/>
                  <a:gd name="T82" fmla="*/ 3764 w 4120"/>
                  <a:gd name="T83" fmla="*/ 26 h 30"/>
                  <a:gd name="T84" fmla="*/ 3729 w 4120"/>
                  <a:gd name="T85" fmla="*/ 23 h 30"/>
                  <a:gd name="T86" fmla="*/ 3695 w 4120"/>
                  <a:gd name="T87" fmla="*/ 19 h 30"/>
                  <a:gd name="T88" fmla="*/ 3665 w 4120"/>
                  <a:gd name="T89" fmla="*/ 11 h 30"/>
                  <a:gd name="T90" fmla="*/ 3638 w 4120"/>
                  <a:gd name="T91" fmla="*/ 0 h 30"/>
                  <a:gd name="T92" fmla="*/ 3999 w 4120"/>
                  <a:gd name="T93" fmla="*/ 0 h 30"/>
                  <a:gd name="T94" fmla="*/ 3991 w 4120"/>
                  <a:gd name="T95" fmla="*/ 26 h 30"/>
                  <a:gd name="T96" fmla="*/ 3993 w 4120"/>
                  <a:gd name="T97" fmla="*/ 8 h 30"/>
                  <a:gd name="T98" fmla="*/ 4115 w 4120"/>
                  <a:gd name="T99" fmla="*/ 30 h 30"/>
                  <a:gd name="T100" fmla="*/ 4116 w 4120"/>
                  <a:gd name="T101" fmla="*/ 20 h 30"/>
                  <a:gd name="T102" fmla="*/ 4117 w 4120"/>
                  <a:gd name="T10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20" h="30">
                    <a:moveTo>
                      <a:pt x="0" y="0"/>
                    </a:moveTo>
                    <a:lnTo>
                      <a:pt x="357" y="0"/>
                    </a:lnTo>
                    <a:lnTo>
                      <a:pt x="347" y="4"/>
                    </a:lnTo>
                    <a:lnTo>
                      <a:pt x="336" y="8"/>
                    </a:lnTo>
                    <a:lnTo>
                      <a:pt x="324" y="11"/>
                    </a:lnTo>
                    <a:lnTo>
                      <a:pt x="312" y="14"/>
                    </a:lnTo>
                    <a:lnTo>
                      <a:pt x="299" y="18"/>
                    </a:lnTo>
                    <a:lnTo>
                      <a:pt x="284" y="21"/>
                    </a:lnTo>
                    <a:lnTo>
                      <a:pt x="269" y="23"/>
                    </a:lnTo>
                    <a:lnTo>
                      <a:pt x="253" y="26"/>
                    </a:lnTo>
                    <a:lnTo>
                      <a:pt x="218" y="28"/>
                    </a:lnTo>
                    <a:lnTo>
                      <a:pt x="180" y="29"/>
                    </a:lnTo>
                    <a:lnTo>
                      <a:pt x="143" y="28"/>
                    </a:lnTo>
                    <a:lnTo>
                      <a:pt x="108" y="26"/>
                    </a:lnTo>
                    <a:lnTo>
                      <a:pt x="90" y="23"/>
                    </a:lnTo>
                    <a:lnTo>
                      <a:pt x="73" y="20"/>
                    </a:lnTo>
                    <a:lnTo>
                      <a:pt x="56" y="17"/>
                    </a:lnTo>
                    <a:lnTo>
                      <a:pt x="40" y="12"/>
                    </a:lnTo>
                    <a:lnTo>
                      <a:pt x="28" y="10"/>
                    </a:lnTo>
                    <a:lnTo>
                      <a:pt x="18" y="7"/>
                    </a:lnTo>
                    <a:lnTo>
                      <a:pt x="9" y="3"/>
                    </a:lnTo>
                    <a:lnTo>
                      <a:pt x="0" y="0"/>
                    </a:lnTo>
                    <a:close/>
                    <a:moveTo>
                      <a:pt x="714" y="0"/>
                    </a:moveTo>
                    <a:lnTo>
                      <a:pt x="982" y="0"/>
                    </a:lnTo>
                    <a:lnTo>
                      <a:pt x="973" y="4"/>
                    </a:lnTo>
                    <a:lnTo>
                      <a:pt x="964" y="8"/>
                    </a:lnTo>
                    <a:lnTo>
                      <a:pt x="949" y="13"/>
                    </a:lnTo>
                    <a:lnTo>
                      <a:pt x="935" y="18"/>
                    </a:lnTo>
                    <a:lnTo>
                      <a:pt x="920" y="21"/>
                    </a:lnTo>
                    <a:lnTo>
                      <a:pt x="904" y="25"/>
                    </a:lnTo>
                    <a:lnTo>
                      <a:pt x="889" y="27"/>
                    </a:lnTo>
                    <a:lnTo>
                      <a:pt x="873" y="28"/>
                    </a:lnTo>
                    <a:lnTo>
                      <a:pt x="857" y="29"/>
                    </a:lnTo>
                    <a:lnTo>
                      <a:pt x="842" y="29"/>
                    </a:lnTo>
                    <a:lnTo>
                      <a:pt x="817" y="28"/>
                    </a:lnTo>
                    <a:lnTo>
                      <a:pt x="794" y="26"/>
                    </a:lnTo>
                    <a:lnTo>
                      <a:pt x="771" y="22"/>
                    </a:lnTo>
                    <a:lnTo>
                      <a:pt x="750" y="16"/>
                    </a:lnTo>
                    <a:lnTo>
                      <a:pt x="741" y="12"/>
                    </a:lnTo>
                    <a:lnTo>
                      <a:pt x="731" y="9"/>
                    </a:lnTo>
                    <a:lnTo>
                      <a:pt x="722" y="4"/>
                    </a:lnTo>
                    <a:lnTo>
                      <a:pt x="714" y="0"/>
                    </a:lnTo>
                    <a:close/>
                    <a:moveTo>
                      <a:pt x="1077" y="0"/>
                    </a:moveTo>
                    <a:lnTo>
                      <a:pt x="1207" y="0"/>
                    </a:lnTo>
                    <a:lnTo>
                      <a:pt x="1204" y="12"/>
                    </a:lnTo>
                    <a:lnTo>
                      <a:pt x="1074" y="12"/>
                    </a:lnTo>
                    <a:lnTo>
                      <a:pt x="1077" y="0"/>
                    </a:lnTo>
                    <a:close/>
                    <a:moveTo>
                      <a:pt x="1362" y="0"/>
                    </a:moveTo>
                    <a:lnTo>
                      <a:pt x="1491" y="0"/>
                    </a:lnTo>
                    <a:lnTo>
                      <a:pt x="1486" y="29"/>
                    </a:lnTo>
                    <a:lnTo>
                      <a:pt x="1358" y="29"/>
                    </a:lnTo>
                    <a:lnTo>
                      <a:pt x="1362" y="0"/>
                    </a:lnTo>
                    <a:close/>
                    <a:moveTo>
                      <a:pt x="1966" y="0"/>
                    </a:moveTo>
                    <a:lnTo>
                      <a:pt x="2095" y="0"/>
                    </a:lnTo>
                    <a:lnTo>
                      <a:pt x="2091" y="29"/>
                    </a:lnTo>
                    <a:lnTo>
                      <a:pt x="1962" y="29"/>
                    </a:lnTo>
                    <a:lnTo>
                      <a:pt x="1966" y="0"/>
                    </a:lnTo>
                    <a:close/>
                    <a:moveTo>
                      <a:pt x="2468" y="0"/>
                    </a:moveTo>
                    <a:lnTo>
                      <a:pt x="2596" y="0"/>
                    </a:lnTo>
                    <a:lnTo>
                      <a:pt x="2592" y="29"/>
                    </a:lnTo>
                    <a:lnTo>
                      <a:pt x="2463" y="29"/>
                    </a:lnTo>
                    <a:lnTo>
                      <a:pt x="2468" y="0"/>
                    </a:lnTo>
                    <a:close/>
                    <a:moveTo>
                      <a:pt x="2768" y="0"/>
                    </a:moveTo>
                    <a:lnTo>
                      <a:pt x="2895" y="0"/>
                    </a:lnTo>
                    <a:lnTo>
                      <a:pt x="2891" y="29"/>
                    </a:lnTo>
                    <a:lnTo>
                      <a:pt x="2762" y="29"/>
                    </a:lnTo>
                    <a:lnTo>
                      <a:pt x="2768" y="0"/>
                    </a:lnTo>
                    <a:close/>
                    <a:moveTo>
                      <a:pt x="3237" y="0"/>
                    </a:moveTo>
                    <a:lnTo>
                      <a:pt x="3365" y="0"/>
                    </a:lnTo>
                    <a:lnTo>
                      <a:pt x="3361" y="29"/>
                    </a:lnTo>
                    <a:lnTo>
                      <a:pt x="3232" y="29"/>
                    </a:lnTo>
                    <a:lnTo>
                      <a:pt x="3237" y="0"/>
                    </a:lnTo>
                    <a:close/>
                    <a:moveTo>
                      <a:pt x="3638" y="0"/>
                    </a:moveTo>
                    <a:lnTo>
                      <a:pt x="3914" y="0"/>
                    </a:lnTo>
                    <a:lnTo>
                      <a:pt x="3903" y="4"/>
                    </a:lnTo>
                    <a:lnTo>
                      <a:pt x="3892" y="8"/>
                    </a:lnTo>
                    <a:lnTo>
                      <a:pt x="3878" y="12"/>
                    </a:lnTo>
                    <a:lnTo>
                      <a:pt x="3864" y="16"/>
                    </a:lnTo>
                    <a:lnTo>
                      <a:pt x="3849" y="19"/>
                    </a:lnTo>
                    <a:lnTo>
                      <a:pt x="3834" y="21"/>
                    </a:lnTo>
                    <a:lnTo>
                      <a:pt x="3817" y="23"/>
                    </a:lnTo>
                    <a:lnTo>
                      <a:pt x="3801" y="25"/>
                    </a:lnTo>
                    <a:lnTo>
                      <a:pt x="3783" y="25"/>
                    </a:lnTo>
                    <a:lnTo>
                      <a:pt x="3764" y="26"/>
                    </a:lnTo>
                    <a:lnTo>
                      <a:pt x="3746" y="25"/>
                    </a:lnTo>
                    <a:lnTo>
                      <a:pt x="3729" y="23"/>
                    </a:lnTo>
                    <a:lnTo>
                      <a:pt x="3712" y="22"/>
                    </a:lnTo>
                    <a:lnTo>
                      <a:pt x="3695" y="19"/>
                    </a:lnTo>
                    <a:lnTo>
                      <a:pt x="3680" y="16"/>
                    </a:lnTo>
                    <a:lnTo>
                      <a:pt x="3665" y="11"/>
                    </a:lnTo>
                    <a:lnTo>
                      <a:pt x="3652" y="5"/>
                    </a:lnTo>
                    <a:lnTo>
                      <a:pt x="3638" y="0"/>
                    </a:lnTo>
                    <a:close/>
                    <a:moveTo>
                      <a:pt x="3995" y="0"/>
                    </a:moveTo>
                    <a:lnTo>
                      <a:pt x="3999" y="0"/>
                    </a:lnTo>
                    <a:lnTo>
                      <a:pt x="3994" y="13"/>
                    </a:lnTo>
                    <a:lnTo>
                      <a:pt x="3991" y="26"/>
                    </a:lnTo>
                    <a:lnTo>
                      <a:pt x="3992" y="17"/>
                    </a:lnTo>
                    <a:lnTo>
                      <a:pt x="3993" y="8"/>
                    </a:lnTo>
                    <a:lnTo>
                      <a:pt x="3995" y="0"/>
                    </a:lnTo>
                    <a:close/>
                    <a:moveTo>
                      <a:pt x="4115" y="30"/>
                    </a:moveTo>
                    <a:lnTo>
                      <a:pt x="4113" y="30"/>
                    </a:lnTo>
                    <a:lnTo>
                      <a:pt x="4116" y="20"/>
                    </a:lnTo>
                    <a:lnTo>
                      <a:pt x="4120" y="10"/>
                    </a:lnTo>
                    <a:lnTo>
                      <a:pt x="4117" y="20"/>
                    </a:lnTo>
                    <a:lnTo>
                      <a:pt x="4115" y="30"/>
                    </a:lnTo>
                    <a:close/>
                  </a:path>
                </a:pathLst>
              </a:custGeom>
              <a:solidFill>
                <a:srgbClr val="E7C5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595"/>
              <p:cNvSpPr>
                <a:spLocks noEditPoints="1"/>
              </p:cNvSpPr>
              <p:nvPr/>
            </p:nvSpPr>
            <p:spPr bwMode="auto">
              <a:xfrm>
                <a:off x="989" y="2994"/>
                <a:ext cx="582" cy="5"/>
              </a:xfrm>
              <a:custGeom>
                <a:avLst/>
                <a:gdLst>
                  <a:gd name="T0" fmla="*/ 264 w 4071"/>
                  <a:gd name="T1" fmla="*/ 0 h 31"/>
                  <a:gd name="T2" fmla="*/ 235 w 4071"/>
                  <a:gd name="T3" fmla="*/ 7 h 31"/>
                  <a:gd name="T4" fmla="*/ 204 w 4071"/>
                  <a:gd name="T5" fmla="*/ 12 h 31"/>
                  <a:gd name="T6" fmla="*/ 132 w 4071"/>
                  <a:gd name="T7" fmla="*/ 15 h 31"/>
                  <a:gd name="T8" fmla="*/ 64 w 4071"/>
                  <a:gd name="T9" fmla="*/ 12 h 31"/>
                  <a:gd name="T10" fmla="*/ 0 w 4071"/>
                  <a:gd name="T11" fmla="*/ 0 h 31"/>
                  <a:gd name="T12" fmla="*/ 894 w 4071"/>
                  <a:gd name="T13" fmla="*/ 0 h 31"/>
                  <a:gd name="T14" fmla="*/ 845 w 4071"/>
                  <a:gd name="T15" fmla="*/ 12 h 31"/>
                  <a:gd name="T16" fmla="*/ 794 w 4071"/>
                  <a:gd name="T17" fmla="*/ 15 h 31"/>
                  <a:gd name="T18" fmla="*/ 746 w 4071"/>
                  <a:gd name="T19" fmla="*/ 12 h 31"/>
                  <a:gd name="T20" fmla="*/ 702 w 4071"/>
                  <a:gd name="T21" fmla="*/ 2 h 31"/>
                  <a:gd name="T22" fmla="*/ 1312 w 4071"/>
                  <a:gd name="T23" fmla="*/ 0 h 31"/>
                  <a:gd name="T24" fmla="*/ 1438 w 4071"/>
                  <a:gd name="T25" fmla="*/ 15 h 31"/>
                  <a:gd name="T26" fmla="*/ 1312 w 4071"/>
                  <a:gd name="T27" fmla="*/ 0 h 31"/>
                  <a:gd name="T28" fmla="*/ 2045 w 4071"/>
                  <a:gd name="T29" fmla="*/ 0 h 31"/>
                  <a:gd name="T30" fmla="*/ 1914 w 4071"/>
                  <a:gd name="T31" fmla="*/ 15 h 31"/>
                  <a:gd name="T32" fmla="*/ 2418 w 4071"/>
                  <a:gd name="T33" fmla="*/ 0 h 31"/>
                  <a:gd name="T34" fmla="*/ 2544 w 4071"/>
                  <a:gd name="T35" fmla="*/ 15 h 31"/>
                  <a:gd name="T36" fmla="*/ 2418 w 4071"/>
                  <a:gd name="T37" fmla="*/ 0 h 31"/>
                  <a:gd name="T38" fmla="*/ 2845 w 4071"/>
                  <a:gd name="T39" fmla="*/ 0 h 31"/>
                  <a:gd name="T40" fmla="*/ 2714 w 4071"/>
                  <a:gd name="T41" fmla="*/ 15 h 31"/>
                  <a:gd name="T42" fmla="*/ 3186 w 4071"/>
                  <a:gd name="T43" fmla="*/ 0 h 31"/>
                  <a:gd name="T44" fmla="*/ 3313 w 4071"/>
                  <a:gd name="T45" fmla="*/ 15 h 31"/>
                  <a:gd name="T46" fmla="*/ 3186 w 4071"/>
                  <a:gd name="T47" fmla="*/ 0 h 31"/>
                  <a:gd name="T48" fmla="*/ 3819 w 4071"/>
                  <a:gd name="T49" fmla="*/ 0 h 31"/>
                  <a:gd name="T50" fmla="*/ 3771 w 4071"/>
                  <a:gd name="T51" fmla="*/ 8 h 31"/>
                  <a:gd name="T52" fmla="*/ 3716 w 4071"/>
                  <a:gd name="T53" fmla="*/ 12 h 31"/>
                  <a:gd name="T54" fmla="*/ 3671 w 4071"/>
                  <a:gd name="T55" fmla="*/ 8 h 31"/>
                  <a:gd name="T56" fmla="*/ 3631 w 4071"/>
                  <a:gd name="T57" fmla="*/ 0 h 31"/>
                  <a:gd name="T58" fmla="*/ 3946 w 4071"/>
                  <a:gd name="T59" fmla="*/ 0 h 31"/>
                  <a:gd name="T60" fmla="*/ 3943 w 4071"/>
                  <a:gd name="T61" fmla="*/ 12 h 31"/>
                  <a:gd name="T62" fmla="*/ 3944 w 4071"/>
                  <a:gd name="T63" fmla="*/ 0 h 31"/>
                  <a:gd name="T64" fmla="*/ 4071 w 4071"/>
                  <a:gd name="T65" fmla="*/ 0 h 31"/>
                  <a:gd name="T66" fmla="*/ 4062 w 4071"/>
                  <a:gd name="T67" fmla="*/ 31 h 31"/>
                  <a:gd name="T68" fmla="*/ 4065 w 4071"/>
                  <a:gd name="T6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71" h="31">
                    <a:moveTo>
                      <a:pt x="0" y="0"/>
                    </a:moveTo>
                    <a:lnTo>
                      <a:pt x="264" y="0"/>
                    </a:lnTo>
                    <a:lnTo>
                      <a:pt x="250" y="4"/>
                    </a:lnTo>
                    <a:lnTo>
                      <a:pt x="235" y="7"/>
                    </a:lnTo>
                    <a:lnTo>
                      <a:pt x="221" y="9"/>
                    </a:lnTo>
                    <a:lnTo>
                      <a:pt x="204" y="12"/>
                    </a:lnTo>
                    <a:lnTo>
                      <a:pt x="170" y="14"/>
                    </a:lnTo>
                    <a:lnTo>
                      <a:pt x="132" y="15"/>
                    </a:lnTo>
                    <a:lnTo>
                      <a:pt x="98" y="14"/>
                    </a:lnTo>
                    <a:lnTo>
                      <a:pt x="64" y="12"/>
                    </a:lnTo>
                    <a:lnTo>
                      <a:pt x="32" y="7"/>
                    </a:lnTo>
                    <a:lnTo>
                      <a:pt x="0" y="0"/>
                    </a:lnTo>
                    <a:close/>
                    <a:moveTo>
                      <a:pt x="699" y="0"/>
                    </a:moveTo>
                    <a:lnTo>
                      <a:pt x="894" y="0"/>
                    </a:lnTo>
                    <a:lnTo>
                      <a:pt x="871" y="7"/>
                    </a:lnTo>
                    <a:lnTo>
                      <a:pt x="845" y="12"/>
                    </a:lnTo>
                    <a:lnTo>
                      <a:pt x="819" y="14"/>
                    </a:lnTo>
                    <a:lnTo>
                      <a:pt x="794" y="15"/>
                    </a:lnTo>
                    <a:lnTo>
                      <a:pt x="769" y="14"/>
                    </a:lnTo>
                    <a:lnTo>
                      <a:pt x="746" y="12"/>
                    </a:lnTo>
                    <a:lnTo>
                      <a:pt x="723" y="8"/>
                    </a:lnTo>
                    <a:lnTo>
                      <a:pt x="702" y="2"/>
                    </a:lnTo>
                    <a:lnTo>
                      <a:pt x="699" y="0"/>
                    </a:lnTo>
                    <a:close/>
                    <a:moveTo>
                      <a:pt x="1312" y="0"/>
                    </a:moveTo>
                    <a:lnTo>
                      <a:pt x="1441" y="0"/>
                    </a:lnTo>
                    <a:lnTo>
                      <a:pt x="1438" y="15"/>
                    </a:lnTo>
                    <a:lnTo>
                      <a:pt x="1310" y="15"/>
                    </a:lnTo>
                    <a:lnTo>
                      <a:pt x="1312" y="0"/>
                    </a:lnTo>
                    <a:close/>
                    <a:moveTo>
                      <a:pt x="1916" y="0"/>
                    </a:moveTo>
                    <a:lnTo>
                      <a:pt x="2045" y="0"/>
                    </a:lnTo>
                    <a:lnTo>
                      <a:pt x="2043" y="15"/>
                    </a:lnTo>
                    <a:lnTo>
                      <a:pt x="1914" y="15"/>
                    </a:lnTo>
                    <a:lnTo>
                      <a:pt x="1916" y="0"/>
                    </a:lnTo>
                    <a:close/>
                    <a:moveTo>
                      <a:pt x="2418" y="0"/>
                    </a:moveTo>
                    <a:lnTo>
                      <a:pt x="2546" y="0"/>
                    </a:lnTo>
                    <a:lnTo>
                      <a:pt x="2544" y="15"/>
                    </a:lnTo>
                    <a:lnTo>
                      <a:pt x="2415" y="15"/>
                    </a:lnTo>
                    <a:lnTo>
                      <a:pt x="2418" y="0"/>
                    </a:lnTo>
                    <a:close/>
                    <a:moveTo>
                      <a:pt x="2716" y="0"/>
                    </a:moveTo>
                    <a:lnTo>
                      <a:pt x="2845" y="0"/>
                    </a:lnTo>
                    <a:lnTo>
                      <a:pt x="2843" y="15"/>
                    </a:lnTo>
                    <a:lnTo>
                      <a:pt x="2714" y="15"/>
                    </a:lnTo>
                    <a:lnTo>
                      <a:pt x="2716" y="0"/>
                    </a:lnTo>
                    <a:close/>
                    <a:moveTo>
                      <a:pt x="3186" y="0"/>
                    </a:moveTo>
                    <a:lnTo>
                      <a:pt x="3315" y="0"/>
                    </a:lnTo>
                    <a:lnTo>
                      <a:pt x="3313" y="15"/>
                    </a:lnTo>
                    <a:lnTo>
                      <a:pt x="3184" y="15"/>
                    </a:lnTo>
                    <a:lnTo>
                      <a:pt x="3186" y="0"/>
                    </a:lnTo>
                    <a:close/>
                    <a:moveTo>
                      <a:pt x="3631" y="0"/>
                    </a:moveTo>
                    <a:lnTo>
                      <a:pt x="3819" y="0"/>
                    </a:lnTo>
                    <a:lnTo>
                      <a:pt x="3795" y="6"/>
                    </a:lnTo>
                    <a:lnTo>
                      <a:pt x="3771" y="8"/>
                    </a:lnTo>
                    <a:lnTo>
                      <a:pt x="3745" y="11"/>
                    </a:lnTo>
                    <a:lnTo>
                      <a:pt x="3716" y="12"/>
                    </a:lnTo>
                    <a:lnTo>
                      <a:pt x="3693" y="11"/>
                    </a:lnTo>
                    <a:lnTo>
                      <a:pt x="3671" y="8"/>
                    </a:lnTo>
                    <a:lnTo>
                      <a:pt x="3651" y="6"/>
                    </a:lnTo>
                    <a:lnTo>
                      <a:pt x="3631" y="0"/>
                    </a:lnTo>
                    <a:close/>
                    <a:moveTo>
                      <a:pt x="3944" y="0"/>
                    </a:moveTo>
                    <a:lnTo>
                      <a:pt x="3946" y="0"/>
                    </a:lnTo>
                    <a:lnTo>
                      <a:pt x="3944" y="6"/>
                    </a:lnTo>
                    <a:lnTo>
                      <a:pt x="3943" y="12"/>
                    </a:lnTo>
                    <a:lnTo>
                      <a:pt x="3944" y="6"/>
                    </a:lnTo>
                    <a:lnTo>
                      <a:pt x="3944" y="0"/>
                    </a:lnTo>
                    <a:close/>
                    <a:moveTo>
                      <a:pt x="4071" y="0"/>
                    </a:moveTo>
                    <a:lnTo>
                      <a:pt x="4071" y="0"/>
                    </a:lnTo>
                    <a:lnTo>
                      <a:pt x="4066" y="16"/>
                    </a:lnTo>
                    <a:lnTo>
                      <a:pt x="4062" y="31"/>
                    </a:lnTo>
                    <a:lnTo>
                      <a:pt x="4058" y="31"/>
                    </a:lnTo>
                    <a:lnTo>
                      <a:pt x="4065" y="16"/>
                    </a:lnTo>
                    <a:lnTo>
                      <a:pt x="4071" y="0"/>
                    </a:lnTo>
                    <a:close/>
                  </a:path>
                </a:pathLst>
              </a:custGeom>
              <a:solidFill>
                <a:srgbClr val="E7C3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596"/>
              <p:cNvSpPr/>
              <p:nvPr/>
            </p:nvSpPr>
            <p:spPr bwMode="auto">
              <a:xfrm>
                <a:off x="1568" y="2997"/>
                <a:ext cx="2" cy="4"/>
              </a:xfrm>
              <a:custGeom>
                <a:avLst/>
                <a:gdLst>
                  <a:gd name="T0" fmla="*/ 15 w 17"/>
                  <a:gd name="T1" fmla="*/ 0 h 30"/>
                  <a:gd name="T2" fmla="*/ 17 w 17"/>
                  <a:gd name="T3" fmla="*/ 0 h 30"/>
                  <a:gd name="T4" fmla="*/ 12 w 17"/>
                  <a:gd name="T5" fmla="*/ 16 h 30"/>
                  <a:gd name="T6" fmla="*/ 7 w 17"/>
                  <a:gd name="T7" fmla="*/ 30 h 30"/>
                  <a:gd name="T8" fmla="*/ 0 w 17"/>
                  <a:gd name="T9" fmla="*/ 30 h 30"/>
                  <a:gd name="T10" fmla="*/ 8 w 17"/>
                  <a:gd name="T11" fmla="*/ 16 h 30"/>
                  <a:gd name="T12" fmla="*/ 15 w 1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7" h="30">
                    <a:moveTo>
                      <a:pt x="15" y="0"/>
                    </a:moveTo>
                    <a:lnTo>
                      <a:pt x="17" y="0"/>
                    </a:lnTo>
                    <a:lnTo>
                      <a:pt x="12" y="16"/>
                    </a:lnTo>
                    <a:lnTo>
                      <a:pt x="7" y="30"/>
                    </a:lnTo>
                    <a:lnTo>
                      <a:pt x="0" y="30"/>
                    </a:lnTo>
                    <a:lnTo>
                      <a:pt x="8" y="16"/>
                    </a:lnTo>
                    <a:lnTo>
                      <a:pt x="15" y="0"/>
                    </a:lnTo>
                    <a:close/>
                  </a:path>
                </a:pathLst>
              </a:custGeom>
              <a:solidFill>
                <a:srgbClr val="E6C1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597"/>
              <p:cNvSpPr/>
              <p:nvPr/>
            </p:nvSpPr>
            <p:spPr bwMode="auto">
              <a:xfrm>
                <a:off x="1567" y="2999"/>
                <a:ext cx="3" cy="4"/>
              </a:xfrm>
              <a:custGeom>
                <a:avLst/>
                <a:gdLst>
                  <a:gd name="T0" fmla="*/ 15 w 19"/>
                  <a:gd name="T1" fmla="*/ 0 h 30"/>
                  <a:gd name="T2" fmla="*/ 19 w 19"/>
                  <a:gd name="T3" fmla="*/ 0 h 30"/>
                  <a:gd name="T4" fmla="*/ 13 w 19"/>
                  <a:gd name="T5" fmla="*/ 15 h 30"/>
                  <a:gd name="T6" fmla="*/ 7 w 19"/>
                  <a:gd name="T7" fmla="*/ 30 h 30"/>
                  <a:gd name="T8" fmla="*/ 0 w 19"/>
                  <a:gd name="T9" fmla="*/ 30 h 30"/>
                  <a:gd name="T10" fmla="*/ 7 w 19"/>
                  <a:gd name="T11" fmla="*/ 15 h 30"/>
                  <a:gd name="T12" fmla="*/ 15 w 1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15" y="0"/>
                    </a:moveTo>
                    <a:lnTo>
                      <a:pt x="19" y="0"/>
                    </a:lnTo>
                    <a:lnTo>
                      <a:pt x="13" y="15"/>
                    </a:lnTo>
                    <a:lnTo>
                      <a:pt x="7" y="30"/>
                    </a:lnTo>
                    <a:lnTo>
                      <a:pt x="0" y="30"/>
                    </a:lnTo>
                    <a:lnTo>
                      <a:pt x="7" y="15"/>
                    </a:lnTo>
                    <a:lnTo>
                      <a:pt x="15" y="0"/>
                    </a:lnTo>
                    <a:close/>
                  </a:path>
                </a:pathLst>
              </a:custGeom>
              <a:solidFill>
                <a:srgbClr val="E6B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598"/>
              <p:cNvSpPr/>
              <p:nvPr/>
            </p:nvSpPr>
            <p:spPr bwMode="auto">
              <a:xfrm>
                <a:off x="1566" y="3001"/>
                <a:ext cx="3" cy="4"/>
              </a:xfrm>
              <a:custGeom>
                <a:avLst/>
                <a:gdLst>
                  <a:gd name="T0" fmla="*/ 16 w 23"/>
                  <a:gd name="T1" fmla="*/ 0 h 31"/>
                  <a:gd name="T2" fmla="*/ 23 w 23"/>
                  <a:gd name="T3" fmla="*/ 0 h 31"/>
                  <a:gd name="T4" fmla="*/ 16 w 23"/>
                  <a:gd name="T5" fmla="*/ 16 h 31"/>
                  <a:gd name="T6" fmla="*/ 10 w 23"/>
                  <a:gd name="T7" fmla="*/ 31 h 31"/>
                  <a:gd name="T8" fmla="*/ 0 w 23"/>
                  <a:gd name="T9" fmla="*/ 31 h 31"/>
                  <a:gd name="T10" fmla="*/ 9 w 23"/>
                  <a:gd name="T11" fmla="*/ 16 h 31"/>
                  <a:gd name="T12" fmla="*/ 16 w 23"/>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3" h="31">
                    <a:moveTo>
                      <a:pt x="16" y="0"/>
                    </a:moveTo>
                    <a:lnTo>
                      <a:pt x="23" y="0"/>
                    </a:lnTo>
                    <a:lnTo>
                      <a:pt x="16" y="16"/>
                    </a:lnTo>
                    <a:lnTo>
                      <a:pt x="10" y="31"/>
                    </a:lnTo>
                    <a:lnTo>
                      <a:pt x="0" y="31"/>
                    </a:lnTo>
                    <a:lnTo>
                      <a:pt x="9" y="16"/>
                    </a:lnTo>
                    <a:lnTo>
                      <a:pt x="16" y="0"/>
                    </a:lnTo>
                    <a:close/>
                  </a:path>
                </a:pathLst>
              </a:custGeom>
              <a:solidFill>
                <a:srgbClr val="E6BC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599"/>
              <p:cNvSpPr/>
              <p:nvPr/>
            </p:nvSpPr>
            <p:spPr bwMode="auto">
              <a:xfrm>
                <a:off x="1564" y="3003"/>
                <a:ext cx="4" cy="4"/>
              </a:xfrm>
              <a:custGeom>
                <a:avLst/>
                <a:gdLst>
                  <a:gd name="T0" fmla="*/ 21 w 28"/>
                  <a:gd name="T1" fmla="*/ 0 h 30"/>
                  <a:gd name="T2" fmla="*/ 28 w 28"/>
                  <a:gd name="T3" fmla="*/ 0 h 30"/>
                  <a:gd name="T4" fmla="*/ 22 w 28"/>
                  <a:gd name="T5" fmla="*/ 16 h 30"/>
                  <a:gd name="T6" fmla="*/ 14 w 28"/>
                  <a:gd name="T7" fmla="*/ 30 h 30"/>
                  <a:gd name="T8" fmla="*/ 0 w 28"/>
                  <a:gd name="T9" fmla="*/ 30 h 30"/>
                  <a:gd name="T10" fmla="*/ 10 w 28"/>
                  <a:gd name="T11" fmla="*/ 16 h 30"/>
                  <a:gd name="T12" fmla="*/ 21 w 2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21" y="0"/>
                    </a:moveTo>
                    <a:lnTo>
                      <a:pt x="28" y="0"/>
                    </a:lnTo>
                    <a:lnTo>
                      <a:pt x="22" y="16"/>
                    </a:lnTo>
                    <a:lnTo>
                      <a:pt x="14" y="30"/>
                    </a:lnTo>
                    <a:lnTo>
                      <a:pt x="0" y="30"/>
                    </a:lnTo>
                    <a:lnTo>
                      <a:pt x="10" y="16"/>
                    </a:lnTo>
                    <a:lnTo>
                      <a:pt x="21" y="0"/>
                    </a:lnTo>
                    <a:close/>
                  </a:path>
                </a:pathLst>
              </a:custGeom>
              <a:solidFill>
                <a:srgbClr val="E5BA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600"/>
              <p:cNvSpPr/>
              <p:nvPr/>
            </p:nvSpPr>
            <p:spPr bwMode="auto">
              <a:xfrm>
                <a:off x="1562" y="3005"/>
                <a:ext cx="5" cy="5"/>
              </a:xfrm>
              <a:custGeom>
                <a:avLst/>
                <a:gdLst>
                  <a:gd name="T0" fmla="*/ 24 w 34"/>
                  <a:gd name="T1" fmla="*/ 0 h 30"/>
                  <a:gd name="T2" fmla="*/ 34 w 34"/>
                  <a:gd name="T3" fmla="*/ 0 h 30"/>
                  <a:gd name="T4" fmla="*/ 26 w 34"/>
                  <a:gd name="T5" fmla="*/ 15 h 30"/>
                  <a:gd name="T6" fmla="*/ 18 w 34"/>
                  <a:gd name="T7" fmla="*/ 30 h 30"/>
                  <a:gd name="T8" fmla="*/ 0 w 34"/>
                  <a:gd name="T9" fmla="*/ 30 h 30"/>
                  <a:gd name="T10" fmla="*/ 12 w 34"/>
                  <a:gd name="T11" fmla="*/ 15 h 30"/>
                  <a:gd name="T12" fmla="*/ 24 w 34"/>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4" h="30">
                    <a:moveTo>
                      <a:pt x="24" y="0"/>
                    </a:moveTo>
                    <a:lnTo>
                      <a:pt x="34" y="0"/>
                    </a:lnTo>
                    <a:lnTo>
                      <a:pt x="26" y="15"/>
                    </a:lnTo>
                    <a:lnTo>
                      <a:pt x="18" y="30"/>
                    </a:lnTo>
                    <a:lnTo>
                      <a:pt x="0" y="30"/>
                    </a:lnTo>
                    <a:lnTo>
                      <a:pt x="12" y="15"/>
                    </a:lnTo>
                    <a:lnTo>
                      <a:pt x="24" y="0"/>
                    </a:lnTo>
                    <a:close/>
                  </a:path>
                </a:pathLst>
              </a:custGeom>
              <a:solidFill>
                <a:srgbClr val="E4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601"/>
              <p:cNvSpPr>
                <a:spLocks noEditPoints="1"/>
              </p:cNvSpPr>
              <p:nvPr/>
            </p:nvSpPr>
            <p:spPr bwMode="auto">
              <a:xfrm>
                <a:off x="1487" y="3007"/>
                <a:ext cx="79" cy="5"/>
              </a:xfrm>
              <a:custGeom>
                <a:avLst/>
                <a:gdLst>
                  <a:gd name="T0" fmla="*/ 537 w 551"/>
                  <a:gd name="T1" fmla="*/ 0 h 30"/>
                  <a:gd name="T2" fmla="*/ 551 w 551"/>
                  <a:gd name="T3" fmla="*/ 0 h 30"/>
                  <a:gd name="T4" fmla="*/ 542 w 551"/>
                  <a:gd name="T5" fmla="*/ 16 h 30"/>
                  <a:gd name="T6" fmla="*/ 533 w 551"/>
                  <a:gd name="T7" fmla="*/ 30 h 30"/>
                  <a:gd name="T8" fmla="*/ 512 w 551"/>
                  <a:gd name="T9" fmla="*/ 30 h 30"/>
                  <a:gd name="T10" fmla="*/ 525 w 551"/>
                  <a:gd name="T11" fmla="*/ 16 h 30"/>
                  <a:gd name="T12" fmla="*/ 537 w 551"/>
                  <a:gd name="T13" fmla="*/ 0 h 30"/>
                  <a:gd name="T14" fmla="*/ 6 w 551"/>
                  <a:gd name="T15" fmla="*/ 30 h 30"/>
                  <a:gd name="T16" fmla="*/ 0 w 551"/>
                  <a:gd name="T17" fmla="*/ 30 h 30"/>
                  <a:gd name="T18" fmla="*/ 1 w 551"/>
                  <a:gd name="T19" fmla="*/ 27 h 30"/>
                  <a:gd name="T20" fmla="*/ 7 w 551"/>
                  <a:gd name="T21" fmla="*/ 29 h 30"/>
                  <a:gd name="T22" fmla="*/ 6 w 551"/>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1" h="30">
                    <a:moveTo>
                      <a:pt x="537" y="0"/>
                    </a:moveTo>
                    <a:lnTo>
                      <a:pt x="551" y="0"/>
                    </a:lnTo>
                    <a:lnTo>
                      <a:pt x="542" y="16"/>
                    </a:lnTo>
                    <a:lnTo>
                      <a:pt x="533" y="30"/>
                    </a:lnTo>
                    <a:lnTo>
                      <a:pt x="512" y="30"/>
                    </a:lnTo>
                    <a:lnTo>
                      <a:pt x="525" y="16"/>
                    </a:lnTo>
                    <a:lnTo>
                      <a:pt x="537" y="0"/>
                    </a:lnTo>
                    <a:close/>
                    <a:moveTo>
                      <a:pt x="6" y="30"/>
                    </a:moveTo>
                    <a:lnTo>
                      <a:pt x="0" y="30"/>
                    </a:lnTo>
                    <a:lnTo>
                      <a:pt x="1" y="27"/>
                    </a:lnTo>
                    <a:lnTo>
                      <a:pt x="7" y="29"/>
                    </a:lnTo>
                    <a:lnTo>
                      <a:pt x="6" y="30"/>
                    </a:lnTo>
                    <a:close/>
                  </a:path>
                </a:pathLst>
              </a:custGeom>
              <a:solidFill>
                <a:srgbClr val="E4B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02"/>
              <p:cNvSpPr>
                <a:spLocks noEditPoints="1"/>
              </p:cNvSpPr>
              <p:nvPr/>
            </p:nvSpPr>
            <p:spPr bwMode="auto">
              <a:xfrm>
                <a:off x="1487" y="3010"/>
                <a:ext cx="78" cy="4"/>
              </a:xfrm>
              <a:custGeom>
                <a:avLst/>
                <a:gdLst>
                  <a:gd name="T0" fmla="*/ 527 w 545"/>
                  <a:gd name="T1" fmla="*/ 0 h 30"/>
                  <a:gd name="T2" fmla="*/ 545 w 545"/>
                  <a:gd name="T3" fmla="*/ 0 h 30"/>
                  <a:gd name="T4" fmla="*/ 534 w 545"/>
                  <a:gd name="T5" fmla="*/ 15 h 30"/>
                  <a:gd name="T6" fmla="*/ 524 w 545"/>
                  <a:gd name="T7" fmla="*/ 30 h 30"/>
                  <a:gd name="T8" fmla="*/ 497 w 545"/>
                  <a:gd name="T9" fmla="*/ 30 h 30"/>
                  <a:gd name="T10" fmla="*/ 513 w 545"/>
                  <a:gd name="T11" fmla="*/ 15 h 30"/>
                  <a:gd name="T12" fmla="*/ 527 w 545"/>
                  <a:gd name="T13" fmla="*/ 0 h 30"/>
                  <a:gd name="T14" fmla="*/ 6 w 545"/>
                  <a:gd name="T15" fmla="*/ 30 h 30"/>
                  <a:gd name="T16" fmla="*/ 0 w 545"/>
                  <a:gd name="T17" fmla="*/ 30 h 30"/>
                  <a:gd name="T18" fmla="*/ 3 w 545"/>
                  <a:gd name="T19" fmla="*/ 11 h 30"/>
                  <a:gd name="T20" fmla="*/ 9 w 545"/>
                  <a:gd name="T21" fmla="*/ 13 h 30"/>
                  <a:gd name="T22" fmla="*/ 6 w 54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5" h="30">
                    <a:moveTo>
                      <a:pt x="527" y="0"/>
                    </a:moveTo>
                    <a:lnTo>
                      <a:pt x="545" y="0"/>
                    </a:lnTo>
                    <a:lnTo>
                      <a:pt x="534" y="15"/>
                    </a:lnTo>
                    <a:lnTo>
                      <a:pt x="524" y="30"/>
                    </a:lnTo>
                    <a:lnTo>
                      <a:pt x="497" y="30"/>
                    </a:lnTo>
                    <a:lnTo>
                      <a:pt x="513" y="15"/>
                    </a:lnTo>
                    <a:lnTo>
                      <a:pt x="527" y="0"/>
                    </a:lnTo>
                    <a:close/>
                    <a:moveTo>
                      <a:pt x="6" y="30"/>
                    </a:moveTo>
                    <a:lnTo>
                      <a:pt x="0" y="30"/>
                    </a:lnTo>
                    <a:lnTo>
                      <a:pt x="3" y="11"/>
                    </a:lnTo>
                    <a:lnTo>
                      <a:pt x="9" y="13"/>
                    </a:lnTo>
                    <a:lnTo>
                      <a:pt x="6" y="30"/>
                    </a:lnTo>
                    <a:close/>
                  </a:path>
                </a:pathLst>
              </a:custGeom>
              <a:solidFill>
                <a:srgbClr val="E4B3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603"/>
              <p:cNvSpPr>
                <a:spLocks noEditPoints="1"/>
              </p:cNvSpPr>
              <p:nvPr/>
            </p:nvSpPr>
            <p:spPr bwMode="auto">
              <a:xfrm>
                <a:off x="1487" y="3012"/>
                <a:ext cx="76" cy="4"/>
              </a:xfrm>
              <a:custGeom>
                <a:avLst/>
                <a:gdLst>
                  <a:gd name="T0" fmla="*/ 4 w 537"/>
                  <a:gd name="T1" fmla="*/ 0 h 31"/>
                  <a:gd name="T2" fmla="*/ 10 w 537"/>
                  <a:gd name="T3" fmla="*/ 0 h 31"/>
                  <a:gd name="T4" fmla="*/ 5 w 537"/>
                  <a:gd name="T5" fmla="*/ 31 h 31"/>
                  <a:gd name="T6" fmla="*/ 0 w 537"/>
                  <a:gd name="T7" fmla="*/ 31 h 31"/>
                  <a:gd name="T8" fmla="*/ 4 w 537"/>
                  <a:gd name="T9" fmla="*/ 0 h 31"/>
                  <a:gd name="T10" fmla="*/ 516 w 537"/>
                  <a:gd name="T11" fmla="*/ 0 h 31"/>
                  <a:gd name="T12" fmla="*/ 537 w 537"/>
                  <a:gd name="T13" fmla="*/ 0 h 31"/>
                  <a:gd name="T14" fmla="*/ 525 w 537"/>
                  <a:gd name="T15" fmla="*/ 16 h 31"/>
                  <a:gd name="T16" fmla="*/ 512 w 537"/>
                  <a:gd name="T17" fmla="*/ 31 h 31"/>
                  <a:gd name="T18" fmla="*/ 479 w 537"/>
                  <a:gd name="T19" fmla="*/ 31 h 31"/>
                  <a:gd name="T20" fmla="*/ 484 w 537"/>
                  <a:gd name="T21" fmla="*/ 27 h 31"/>
                  <a:gd name="T22" fmla="*/ 490 w 537"/>
                  <a:gd name="T23" fmla="*/ 23 h 31"/>
                  <a:gd name="T24" fmla="*/ 503 w 537"/>
                  <a:gd name="T25" fmla="*/ 12 h 31"/>
                  <a:gd name="T26" fmla="*/ 516 w 537"/>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31">
                    <a:moveTo>
                      <a:pt x="4" y="0"/>
                    </a:moveTo>
                    <a:lnTo>
                      <a:pt x="10" y="0"/>
                    </a:lnTo>
                    <a:lnTo>
                      <a:pt x="5" y="31"/>
                    </a:lnTo>
                    <a:lnTo>
                      <a:pt x="0" y="31"/>
                    </a:lnTo>
                    <a:lnTo>
                      <a:pt x="4" y="0"/>
                    </a:lnTo>
                    <a:close/>
                    <a:moveTo>
                      <a:pt x="516" y="0"/>
                    </a:moveTo>
                    <a:lnTo>
                      <a:pt x="537" y="0"/>
                    </a:lnTo>
                    <a:lnTo>
                      <a:pt x="525" y="16"/>
                    </a:lnTo>
                    <a:lnTo>
                      <a:pt x="512" y="31"/>
                    </a:lnTo>
                    <a:lnTo>
                      <a:pt x="479" y="31"/>
                    </a:lnTo>
                    <a:lnTo>
                      <a:pt x="484" y="27"/>
                    </a:lnTo>
                    <a:lnTo>
                      <a:pt x="490" y="23"/>
                    </a:lnTo>
                    <a:lnTo>
                      <a:pt x="503" y="12"/>
                    </a:lnTo>
                    <a:lnTo>
                      <a:pt x="516" y="0"/>
                    </a:lnTo>
                    <a:close/>
                  </a:path>
                </a:pathLst>
              </a:custGeom>
              <a:solidFill>
                <a:srgbClr val="E4B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604"/>
              <p:cNvSpPr>
                <a:spLocks noEditPoints="1"/>
              </p:cNvSpPr>
              <p:nvPr/>
            </p:nvSpPr>
            <p:spPr bwMode="auto">
              <a:xfrm>
                <a:off x="1486" y="3014"/>
                <a:ext cx="76" cy="4"/>
              </a:xfrm>
              <a:custGeom>
                <a:avLst/>
                <a:gdLst>
                  <a:gd name="T0" fmla="*/ 5 w 529"/>
                  <a:gd name="T1" fmla="*/ 0 h 30"/>
                  <a:gd name="T2" fmla="*/ 11 w 529"/>
                  <a:gd name="T3" fmla="*/ 0 h 30"/>
                  <a:gd name="T4" fmla="*/ 6 w 529"/>
                  <a:gd name="T5" fmla="*/ 30 h 30"/>
                  <a:gd name="T6" fmla="*/ 0 w 529"/>
                  <a:gd name="T7" fmla="*/ 30 h 30"/>
                  <a:gd name="T8" fmla="*/ 5 w 529"/>
                  <a:gd name="T9" fmla="*/ 0 h 30"/>
                  <a:gd name="T10" fmla="*/ 502 w 529"/>
                  <a:gd name="T11" fmla="*/ 0 h 30"/>
                  <a:gd name="T12" fmla="*/ 529 w 529"/>
                  <a:gd name="T13" fmla="*/ 0 h 30"/>
                  <a:gd name="T14" fmla="*/ 515 w 529"/>
                  <a:gd name="T15" fmla="*/ 16 h 30"/>
                  <a:gd name="T16" fmla="*/ 501 w 529"/>
                  <a:gd name="T17" fmla="*/ 30 h 30"/>
                  <a:gd name="T18" fmla="*/ 458 w 529"/>
                  <a:gd name="T19" fmla="*/ 30 h 30"/>
                  <a:gd name="T20" fmla="*/ 467 w 529"/>
                  <a:gd name="T21" fmla="*/ 25 h 30"/>
                  <a:gd name="T22" fmla="*/ 476 w 529"/>
                  <a:gd name="T23" fmla="*/ 19 h 30"/>
                  <a:gd name="T24" fmla="*/ 484 w 529"/>
                  <a:gd name="T25" fmla="*/ 12 h 30"/>
                  <a:gd name="T26" fmla="*/ 493 w 529"/>
                  <a:gd name="T27" fmla="*/ 7 h 30"/>
                  <a:gd name="T28" fmla="*/ 497 w 529"/>
                  <a:gd name="T29" fmla="*/ 3 h 30"/>
                  <a:gd name="T30" fmla="*/ 502 w 52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9" h="30">
                    <a:moveTo>
                      <a:pt x="5" y="0"/>
                    </a:moveTo>
                    <a:lnTo>
                      <a:pt x="11" y="0"/>
                    </a:lnTo>
                    <a:lnTo>
                      <a:pt x="6" y="30"/>
                    </a:lnTo>
                    <a:lnTo>
                      <a:pt x="0" y="30"/>
                    </a:lnTo>
                    <a:lnTo>
                      <a:pt x="5" y="0"/>
                    </a:lnTo>
                    <a:close/>
                    <a:moveTo>
                      <a:pt x="502" y="0"/>
                    </a:moveTo>
                    <a:lnTo>
                      <a:pt x="529" y="0"/>
                    </a:lnTo>
                    <a:lnTo>
                      <a:pt x="515" y="16"/>
                    </a:lnTo>
                    <a:lnTo>
                      <a:pt x="501" y="30"/>
                    </a:lnTo>
                    <a:lnTo>
                      <a:pt x="458" y="30"/>
                    </a:lnTo>
                    <a:lnTo>
                      <a:pt x="467" y="25"/>
                    </a:lnTo>
                    <a:lnTo>
                      <a:pt x="476" y="19"/>
                    </a:lnTo>
                    <a:lnTo>
                      <a:pt x="484" y="12"/>
                    </a:lnTo>
                    <a:lnTo>
                      <a:pt x="493" y="7"/>
                    </a:lnTo>
                    <a:lnTo>
                      <a:pt x="497" y="3"/>
                    </a:lnTo>
                    <a:lnTo>
                      <a:pt x="502" y="0"/>
                    </a:lnTo>
                    <a:close/>
                  </a:path>
                </a:pathLst>
              </a:custGeom>
              <a:solidFill>
                <a:srgbClr val="E2A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605"/>
              <p:cNvSpPr>
                <a:spLocks noEditPoints="1"/>
              </p:cNvSpPr>
              <p:nvPr/>
            </p:nvSpPr>
            <p:spPr bwMode="auto">
              <a:xfrm>
                <a:off x="1486" y="3016"/>
                <a:ext cx="74" cy="4"/>
              </a:xfrm>
              <a:custGeom>
                <a:avLst/>
                <a:gdLst>
                  <a:gd name="T0" fmla="*/ 5 w 517"/>
                  <a:gd name="T1" fmla="*/ 0 h 30"/>
                  <a:gd name="T2" fmla="*/ 10 w 517"/>
                  <a:gd name="T3" fmla="*/ 0 h 30"/>
                  <a:gd name="T4" fmla="*/ 6 w 517"/>
                  <a:gd name="T5" fmla="*/ 30 h 30"/>
                  <a:gd name="T6" fmla="*/ 0 w 517"/>
                  <a:gd name="T7" fmla="*/ 30 h 30"/>
                  <a:gd name="T8" fmla="*/ 5 w 517"/>
                  <a:gd name="T9" fmla="*/ 0 h 30"/>
                  <a:gd name="T10" fmla="*/ 484 w 517"/>
                  <a:gd name="T11" fmla="*/ 0 h 30"/>
                  <a:gd name="T12" fmla="*/ 517 w 517"/>
                  <a:gd name="T13" fmla="*/ 0 h 30"/>
                  <a:gd name="T14" fmla="*/ 502 w 517"/>
                  <a:gd name="T15" fmla="*/ 15 h 30"/>
                  <a:gd name="T16" fmla="*/ 485 w 517"/>
                  <a:gd name="T17" fmla="*/ 30 h 30"/>
                  <a:gd name="T18" fmla="*/ 430 w 517"/>
                  <a:gd name="T19" fmla="*/ 30 h 30"/>
                  <a:gd name="T20" fmla="*/ 445 w 517"/>
                  <a:gd name="T21" fmla="*/ 23 h 30"/>
                  <a:gd name="T22" fmla="*/ 458 w 517"/>
                  <a:gd name="T23" fmla="*/ 16 h 30"/>
                  <a:gd name="T24" fmla="*/ 471 w 517"/>
                  <a:gd name="T25" fmla="*/ 9 h 30"/>
                  <a:gd name="T26" fmla="*/ 484 w 517"/>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7" h="30">
                    <a:moveTo>
                      <a:pt x="5" y="0"/>
                    </a:moveTo>
                    <a:lnTo>
                      <a:pt x="10" y="0"/>
                    </a:lnTo>
                    <a:lnTo>
                      <a:pt x="6" y="30"/>
                    </a:lnTo>
                    <a:lnTo>
                      <a:pt x="0" y="30"/>
                    </a:lnTo>
                    <a:lnTo>
                      <a:pt x="5" y="0"/>
                    </a:lnTo>
                    <a:close/>
                    <a:moveTo>
                      <a:pt x="484" y="0"/>
                    </a:moveTo>
                    <a:lnTo>
                      <a:pt x="517" y="0"/>
                    </a:lnTo>
                    <a:lnTo>
                      <a:pt x="502" y="15"/>
                    </a:lnTo>
                    <a:lnTo>
                      <a:pt x="485" y="30"/>
                    </a:lnTo>
                    <a:lnTo>
                      <a:pt x="430" y="30"/>
                    </a:lnTo>
                    <a:lnTo>
                      <a:pt x="445" y="23"/>
                    </a:lnTo>
                    <a:lnTo>
                      <a:pt x="458" y="16"/>
                    </a:lnTo>
                    <a:lnTo>
                      <a:pt x="471" y="9"/>
                    </a:lnTo>
                    <a:lnTo>
                      <a:pt x="484" y="0"/>
                    </a:lnTo>
                    <a:close/>
                  </a:path>
                </a:pathLst>
              </a:custGeom>
              <a:solidFill>
                <a:srgbClr val="E2A8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06"/>
              <p:cNvSpPr>
                <a:spLocks noEditPoints="1"/>
              </p:cNvSpPr>
              <p:nvPr/>
            </p:nvSpPr>
            <p:spPr bwMode="auto">
              <a:xfrm>
                <a:off x="1486" y="3018"/>
                <a:ext cx="72" cy="4"/>
              </a:xfrm>
              <a:custGeom>
                <a:avLst/>
                <a:gdLst>
                  <a:gd name="T0" fmla="*/ 4 w 505"/>
                  <a:gd name="T1" fmla="*/ 0 h 29"/>
                  <a:gd name="T2" fmla="*/ 10 w 505"/>
                  <a:gd name="T3" fmla="*/ 0 h 29"/>
                  <a:gd name="T4" fmla="*/ 6 w 505"/>
                  <a:gd name="T5" fmla="*/ 24 h 29"/>
                  <a:gd name="T6" fmla="*/ 18 w 505"/>
                  <a:gd name="T7" fmla="*/ 27 h 29"/>
                  <a:gd name="T8" fmla="*/ 29 w 505"/>
                  <a:gd name="T9" fmla="*/ 29 h 29"/>
                  <a:gd name="T10" fmla="*/ 0 w 505"/>
                  <a:gd name="T11" fmla="*/ 29 h 29"/>
                  <a:gd name="T12" fmla="*/ 4 w 505"/>
                  <a:gd name="T13" fmla="*/ 0 h 29"/>
                  <a:gd name="T14" fmla="*/ 462 w 505"/>
                  <a:gd name="T15" fmla="*/ 0 h 29"/>
                  <a:gd name="T16" fmla="*/ 505 w 505"/>
                  <a:gd name="T17" fmla="*/ 0 h 29"/>
                  <a:gd name="T18" fmla="*/ 495 w 505"/>
                  <a:gd name="T19" fmla="*/ 8 h 29"/>
                  <a:gd name="T20" fmla="*/ 485 w 505"/>
                  <a:gd name="T21" fmla="*/ 17 h 29"/>
                  <a:gd name="T22" fmla="*/ 476 w 505"/>
                  <a:gd name="T23" fmla="*/ 24 h 29"/>
                  <a:gd name="T24" fmla="*/ 466 w 505"/>
                  <a:gd name="T25" fmla="*/ 29 h 29"/>
                  <a:gd name="T26" fmla="*/ 391 w 505"/>
                  <a:gd name="T27" fmla="*/ 29 h 29"/>
                  <a:gd name="T28" fmla="*/ 410 w 505"/>
                  <a:gd name="T29" fmla="*/ 24 h 29"/>
                  <a:gd name="T30" fmla="*/ 428 w 505"/>
                  <a:gd name="T31" fmla="*/ 16 h 29"/>
                  <a:gd name="T32" fmla="*/ 445 w 505"/>
                  <a:gd name="T33" fmla="*/ 8 h 29"/>
                  <a:gd name="T34" fmla="*/ 462 w 505"/>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5" h="29">
                    <a:moveTo>
                      <a:pt x="4" y="0"/>
                    </a:moveTo>
                    <a:lnTo>
                      <a:pt x="10" y="0"/>
                    </a:lnTo>
                    <a:lnTo>
                      <a:pt x="6" y="24"/>
                    </a:lnTo>
                    <a:lnTo>
                      <a:pt x="18" y="27"/>
                    </a:lnTo>
                    <a:lnTo>
                      <a:pt x="29" y="29"/>
                    </a:lnTo>
                    <a:lnTo>
                      <a:pt x="0" y="29"/>
                    </a:lnTo>
                    <a:lnTo>
                      <a:pt x="4" y="0"/>
                    </a:lnTo>
                    <a:close/>
                    <a:moveTo>
                      <a:pt x="462" y="0"/>
                    </a:moveTo>
                    <a:lnTo>
                      <a:pt x="505" y="0"/>
                    </a:lnTo>
                    <a:lnTo>
                      <a:pt x="495" y="8"/>
                    </a:lnTo>
                    <a:lnTo>
                      <a:pt x="485" y="17"/>
                    </a:lnTo>
                    <a:lnTo>
                      <a:pt x="476" y="24"/>
                    </a:lnTo>
                    <a:lnTo>
                      <a:pt x="466" y="29"/>
                    </a:lnTo>
                    <a:lnTo>
                      <a:pt x="391" y="29"/>
                    </a:lnTo>
                    <a:lnTo>
                      <a:pt x="410" y="24"/>
                    </a:lnTo>
                    <a:lnTo>
                      <a:pt x="428" y="16"/>
                    </a:lnTo>
                    <a:lnTo>
                      <a:pt x="445" y="8"/>
                    </a:lnTo>
                    <a:lnTo>
                      <a:pt x="462" y="0"/>
                    </a:lnTo>
                    <a:close/>
                  </a:path>
                </a:pathLst>
              </a:custGeom>
              <a:solidFill>
                <a:srgbClr val="E0A2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 name="Freeform 608"/>
            <p:cNvSpPr>
              <a:spLocks noEditPoints="1"/>
            </p:cNvSpPr>
            <p:nvPr/>
          </p:nvSpPr>
          <p:spPr bwMode="auto">
            <a:xfrm>
              <a:off x="2357438" y="4794250"/>
              <a:ext cx="111125" cy="7938"/>
            </a:xfrm>
            <a:custGeom>
              <a:avLst/>
              <a:gdLst>
                <a:gd name="T0" fmla="*/ 5 w 490"/>
                <a:gd name="T1" fmla="*/ 0 h 30"/>
                <a:gd name="T2" fmla="*/ 11 w 490"/>
                <a:gd name="T3" fmla="*/ 0 h 30"/>
                <a:gd name="T4" fmla="*/ 9 w 490"/>
                <a:gd name="T5" fmla="*/ 9 h 30"/>
                <a:gd name="T6" fmla="*/ 34 w 490"/>
                <a:gd name="T7" fmla="*/ 16 h 30"/>
                <a:gd name="T8" fmla="*/ 60 w 490"/>
                <a:gd name="T9" fmla="*/ 20 h 30"/>
                <a:gd name="T10" fmla="*/ 87 w 490"/>
                <a:gd name="T11" fmla="*/ 26 h 30"/>
                <a:gd name="T12" fmla="*/ 115 w 490"/>
                <a:gd name="T13" fmla="*/ 29 h 30"/>
                <a:gd name="T14" fmla="*/ 122 w 490"/>
                <a:gd name="T15" fmla="*/ 30 h 30"/>
                <a:gd name="T16" fmla="*/ 0 w 490"/>
                <a:gd name="T17" fmla="*/ 30 h 30"/>
                <a:gd name="T18" fmla="*/ 5 w 490"/>
                <a:gd name="T19" fmla="*/ 0 h 30"/>
                <a:gd name="T20" fmla="*/ 435 w 490"/>
                <a:gd name="T21" fmla="*/ 0 h 30"/>
                <a:gd name="T22" fmla="*/ 490 w 490"/>
                <a:gd name="T23" fmla="*/ 0 h 30"/>
                <a:gd name="T24" fmla="*/ 488 w 490"/>
                <a:gd name="T25" fmla="*/ 2 h 30"/>
                <a:gd name="T26" fmla="*/ 478 w 490"/>
                <a:gd name="T27" fmla="*/ 10 h 30"/>
                <a:gd name="T28" fmla="*/ 466 w 490"/>
                <a:gd name="T29" fmla="*/ 17 h 30"/>
                <a:gd name="T30" fmla="*/ 455 w 490"/>
                <a:gd name="T31" fmla="*/ 23 h 30"/>
                <a:gd name="T32" fmla="*/ 443 w 490"/>
                <a:gd name="T33" fmla="*/ 30 h 30"/>
                <a:gd name="T34" fmla="*/ 325 w 490"/>
                <a:gd name="T35" fmla="*/ 30 h 30"/>
                <a:gd name="T36" fmla="*/ 356 w 490"/>
                <a:gd name="T37" fmla="*/ 24 h 30"/>
                <a:gd name="T38" fmla="*/ 384 w 490"/>
                <a:gd name="T39" fmla="*/ 18 h 30"/>
                <a:gd name="T40" fmla="*/ 410 w 490"/>
                <a:gd name="T41" fmla="*/ 10 h 30"/>
                <a:gd name="T42" fmla="*/ 435 w 49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0" h="30">
                  <a:moveTo>
                    <a:pt x="5" y="0"/>
                  </a:moveTo>
                  <a:lnTo>
                    <a:pt x="11" y="0"/>
                  </a:lnTo>
                  <a:lnTo>
                    <a:pt x="9" y="9"/>
                  </a:lnTo>
                  <a:lnTo>
                    <a:pt x="34" y="16"/>
                  </a:lnTo>
                  <a:lnTo>
                    <a:pt x="60" y="20"/>
                  </a:lnTo>
                  <a:lnTo>
                    <a:pt x="87" y="26"/>
                  </a:lnTo>
                  <a:lnTo>
                    <a:pt x="115" y="29"/>
                  </a:lnTo>
                  <a:lnTo>
                    <a:pt x="122" y="30"/>
                  </a:lnTo>
                  <a:lnTo>
                    <a:pt x="0" y="30"/>
                  </a:lnTo>
                  <a:lnTo>
                    <a:pt x="5" y="0"/>
                  </a:lnTo>
                  <a:close/>
                  <a:moveTo>
                    <a:pt x="435" y="0"/>
                  </a:moveTo>
                  <a:lnTo>
                    <a:pt x="490" y="0"/>
                  </a:lnTo>
                  <a:lnTo>
                    <a:pt x="488" y="2"/>
                  </a:lnTo>
                  <a:lnTo>
                    <a:pt x="478" y="10"/>
                  </a:lnTo>
                  <a:lnTo>
                    <a:pt x="466" y="17"/>
                  </a:lnTo>
                  <a:lnTo>
                    <a:pt x="455" y="23"/>
                  </a:lnTo>
                  <a:lnTo>
                    <a:pt x="443" y="30"/>
                  </a:lnTo>
                  <a:lnTo>
                    <a:pt x="325" y="30"/>
                  </a:lnTo>
                  <a:lnTo>
                    <a:pt x="356" y="24"/>
                  </a:lnTo>
                  <a:lnTo>
                    <a:pt x="384" y="18"/>
                  </a:lnTo>
                  <a:lnTo>
                    <a:pt x="410" y="10"/>
                  </a:lnTo>
                  <a:lnTo>
                    <a:pt x="435" y="0"/>
                  </a:lnTo>
                  <a:close/>
                </a:path>
              </a:pathLst>
            </a:custGeom>
            <a:solidFill>
              <a:srgbClr val="E09D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09"/>
            <p:cNvSpPr/>
            <p:nvPr/>
          </p:nvSpPr>
          <p:spPr bwMode="auto">
            <a:xfrm>
              <a:off x="2357438" y="4797425"/>
              <a:ext cx="106363" cy="7938"/>
            </a:xfrm>
            <a:custGeom>
              <a:avLst/>
              <a:gdLst>
                <a:gd name="T0" fmla="*/ 6 w 472"/>
                <a:gd name="T1" fmla="*/ 0 h 31"/>
                <a:gd name="T2" fmla="*/ 35 w 472"/>
                <a:gd name="T3" fmla="*/ 0 h 31"/>
                <a:gd name="T4" fmla="*/ 55 w 472"/>
                <a:gd name="T5" fmla="*/ 5 h 31"/>
                <a:gd name="T6" fmla="*/ 75 w 472"/>
                <a:gd name="T7" fmla="*/ 8 h 31"/>
                <a:gd name="T8" fmla="*/ 97 w 472"/>
                <a:gd name="T9" fmla="*/ 12 h 31"/>
                <a:gd name="T10" fmla="*/ 118 w 472"/>
                <a:gd name="T11" fmla="*/ 15 h 31"/>
                <a:gd name="T12" fmla="*/ 146 w 472"/>
                <a:gd name="T13" fmla="*/ 18 h 31"/>
                <a:gd name="T14" fmla="*/ 175 w 472"/>
                <a:gd name="T15" fmla="*/ 21 h 31"/>
                <a:gd name="T16" fmla="*/ 203 w 472"/>
                <a:gd name="T17" fmla="*/ 22 h 31"/>
                <a:gd name="T18" fmla="*/ 231 w 472"/>
                <a:gd name="T19" fmla="*/ 23 h 31"/>
                <a:gd name="T20" fmla="*/ 254 w 472"/>
                <a:gd name="T21" fmla="*/ 23 h 31"/>
                <a:gd name="T22" fmla="*/ 277 w 472"/>
                <a:gd name="T23" fmla="*/ 22 h 31"/>
                <a:gd name="T24" fmla="*/ 298 w 472"/>
                <a:gd name="T25" fmla="*/ 19 h 31"/>
                <a:gd name="T26" fmla="*/ 319 w 472"/>
                <a:gd name="T27" fmla="*/ 17 h 31"/>
                <a:gd name="T28" fmla="*/ 340 w 472"/>
                <a:gd name="T29" fmla="*/ 14 h 31"/>
                <a:gd name="T30" fmla="*/ 360 w 472"/>
                <a:gd name="T31" fmla="*/ 10 h 31"/>
                <a:gd name="T32" fmla="*/ 379 w 472"/>
                <a:gd name="T33" fmla="*/ 6 h 31"/>
                <a:gd name="T34" fmla="*/ 397 w 472"/>
                <a:gd name="T35" fmla="*/ 0 h 31"/>
                <a:gd name="T36" fmla="*/ 472 w 472"/>
                <a:gd name="T37" fmla="*/ 0 h 31"/>
                <a:gd name="T38" fmla="*/ 458 w 472"/>
                <a:gd name="T39" fmla="*/ 9 h 31"/>
                <a:gd name="T40" fmla="*/ 444 w 472"/>
                <a:gd name="T41" fmla="*/ 17 h 31"/>
                <a:gd name="T42" fmla="*/ 428 w 472"/>
                <a:gd name="T43" fmla="*/ 24 h 31"/>
                <a:gd name="T44" fmla="*/ 412 w 472"/>
                <a:gd name="T45" fmla="*/ 31 h 31"/>
                <a:gd name="T46" fmla="*/ 0 w 472"/>
                <a:gd name="T47" fmla="*/ 31 h 31"/>
                <a:gd name="T48" fmla="*/ 6 w 472"/>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2" h="31">
                  <a:moveTo>
                    <a:pt x="6" y="0"/>
                  </a:moveTo>
                  <a:lnTo>
                    <a:pt x="35" y="0"/>
                  </a:lnTo>
                  <a:lnTo>
                    <a:pt x="55" y="5"/>
                  </a:lnTo>
                  <a:lnTo>
                    <a:pt x="75" y="8"/>
                  </a:lnTo>
                  <a:lnTo>
                    <a:pt x="97" y="12"/>
                  </a:lnTo>
                  <a:lnTo>
                    <a:pt x="118" y="15"/>
                  </a:lnTo>
                  <a:lnTo>
                    <a:pt x="146" y="18"/>
                  </a:lnTo>
                  <a:lnTo>
                    <a:pt x="175" y="21"/>
                  </a:lnTo>
                  <a:lnTo>
                    <a:pt x="203" y="22"/>
                  </a:lnTo>
                  <a:lnTo>
                    <a:pt x="231" y="23"/>
                  </a:lnTo>
                  <a:lnTo>
                    <a:pt x="254" y="23"/>
                  </a:lnTo>
                  <a:lnTo>
                    <a:pt x="277" y="22"/>
                  </a:lnTo>
                  <a:lnTo>
                    <a:pt x="298" y="19"/>
                  </a:lnTo>
                  <a:lnTo>
                    <a:pt x="319" y="17"/>
                  </a:lnTo>
                  <a:lnTo>
                    <a:pt x="340" y="14"/>
                  </a:lnTo>
                  <a:lnTo>
                    <a:pt x="360" y="10"/>
                  </a:lnTo>
                  <a:lnTo>
                    <a:pt x="379" y="6"/>
                  </a:lnTo>
                  <a:lnTo>
                    <a:pt x="397" y="0"/>
                  </a:lnTo>
                  <a:lnTo>
                    <a:pt x="472" y="0"/>
                  </a:lnTo>
                  <a:lnTo>
                    <a:pt x="458" y="9"/>
                  </a:lnTo>
                  <a:lnTo>
                    <a:pt x="444" y="17"/>
                  </a:lnTo>
                  <a:lnTo>
                    <a:pt x="428" y="24"/>
                  </a:lnTo>
                  <a:lnTo>
                    <a:pt x="412" y="31"/>
                  </a:lnTo>
                  <a:lnTo>
                    <a:pt x="0" y="31"/>
                  </a:lnTo>
                  <a:lnTo>
                    <a:pt x="6" y="0"/>
                  </a:lnTo>
                  <a:close/>
                </a:path>
              </a:pathLst>
            </a:custGeom>
            <a:solidFill>
              <a:srgbClr val="DF98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10"/>
            <p:cNvSpPr/>
            <p:nvPr/>
          </p:nvSpPr>
          <p:spPr bwMode="auto">
            <a:xfrm>
              <a:off x="2357438" y="4802188"/>
              <a:ext cx="100013" cy="6350"/>
            </a:xfrm>
            <a:custGeom>
              <a:avLst/>
              <a:gdLst>
                <a:gd name="T0" fmla="*/ 3 w 446"/>
                <a:gd name="T1" fmla="*/ 0 h 30"/>
                <a:gd name="T2" fmla="*/ 125 w 446"/>
                <a:gd name="T3" fmla="*/ 0 h 30"/>
                <a:gd name="T4" fmla="*/ 151 w 446"/>
                <a:gd name="T5" fmla="*/ 3 h 30"/>
                <a:gd name="T6" fmla="*/ 178 w 446"/>
                <a:gd name="T7" fmla="*/ 5 h 30"/>
                <a:gd name="T8" fmla="*/ 205 w 446"/>
                <a:gd name="T9" fmla="*/ 6 h 30"/>
                <a:gd name="T10" fmla="*/ 231 w 446"/>
                <a:gd name="T11" fmla="*/ 7 h 30"/>
                <a:gd name="T12" fmla="*/ 257 w 446"/>
                <a:gd name="T13" fmla="*/ 6 h 30"/>
                <a:gd name="T14" fmla="*/ 281 w 446"/>
                <a:gd name="T15" fmla="*/ 5 h 30"/>
                <a:gd name="T16" fmla="*/ 306 w 446"/>
                <a:gd name="T17" fmla="*/ 3 h 30"/>
                <a:gd name="T18" fmla="*/ 328 w 446"/>
                <a:gd name="T19" fmla="*/ 0 h 30"/>
                <a:gd name="T20" fmla="*/ 446 w 446"/>
                <a:gd name="T21" fmla="*/ 0 h 30"/>
                <a:gd name="T22" fmla="*/ 427 w 446"/>
                <a:gd name="T23" fmla="*/ 9 h 30"/>
                <a:gd name="T24" fmla="*/ 407 w 446"/>
                <a:gd name="T25" fmla="*/ 17 h 30"/>
                <a:gd name="T26" fmla="*/ 387 w 446"/>
                <a:gd name="T27" fmla="*/ 24 h 30"/>
                <a:gd name="T28" fmla="*/ 364 w 446"/>
                <a:gd name="T29" fmla="*/ 30 h 30"/>
                <a:gd name="T30" fmla="*/ 50 w 446"/>
                <a:gd name="T31" fmla="*/ 30 h 30"/>
                <a:gd name="T32" fmla="*/ 37 w 446"/>
                <a:gd name="T33" fmla="*/ 28 h 30"/>
                <a:gd name="T34" fmla="*/ 24 w 446"/>
                <a:gd name="T35" fmla="*/ 25 h 30"/>
                <a:gd name="T36" fmla="*/ 12 w 446"/>
                <a:gd name="T37" fmla="*/ 22 h 30"/>
                <a:gd name="T38" fmla="*/ 0 w 446"/>
                <a:gd name="T39" fmla="*/ 19 h 30"/>
                <a:gd name="T40" fmla="*/ 3 w 446"/>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6" h="30">
                  <a:moveTo>
                    <a:pt x="3" y="0"/>
                  </a:moveTo>
                  <a:lnTo>
                    <a:pt x="125" y="0"/>
                  </a:lnTo>
                  <a:lnTo>
                    <a:pt x="151" y="3"/>
                  </a:lnTo>
                  <a:lnTo>
                    <a:pt x="178" y="5"/>
                  </a:lnTo>
                  <a:lnTo>
                    <a:pt x="205" y="6"/>
                  </a:lnTo>
                  <a:lnTo>
                    <a:pt x="231" y="7"/>
                  </a:lnTo>
                  <a:lnTo>
                    <a:pt x="257" y="6"/>
                  </a:lnTo>
                  <a:lnTo>
                    <a:pt x="281" y="5"/>
                  </a:lnTo>
                  <a:lnTo>
                    <a:pt x="306" y="3"/>
                  </a:lnTo>
                  <a:lnTo>
                    <a:pt x="328" y="0"/>
                  </a:lnTo>
                  <a:lnTo>
                    <a:pt x="446" y="0"/>
                  </a:lnTo>
                  <a:lnTo>
                    <a:pt x="427" y="9"/>
                  </a:lnTo>
                  <a:lnTo>
                    <a:pt x="407" y="17"/>
                  </a:lnTo>
                  <a:lnTo>
                    <a:pt x="387" y="24"/>
                  </a:lnTo>
                  <a:lnTo>
                    <a:pt x="364" y="30"/>
                  </a:lnTo>
                  <a:lnTo>
                    <a:pt x="50" y="30"/>
                  </a:lnTo>
                  <a:lnTo>
                    <a:pt x="37" y="28"/>
                  </a:lnTo>
                  <a:lnTo>
                    <a:pt x="24" y="25"/>
                  </a:lnTo>
                  <a:lnTo>
                    <a:pt x="12" y="22"/>
                  </a:lnTo>
                  <a:lnTo>
                    <a:pt x="0" y="19"/>
                  </a:lnTo>
                  <a:lnTo>
                    <a:pt x="3" y="0"/>
                  </a:lnTo>
                  <a:close/>
                </a:path>
              </a:pathLst>
            </a:custGeom>
            <a:solidFill>
              <a:srgbClr val="DE93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11"/>
            <p:cNvSpPr/>
            <p:nvPr/>
          </p:nvSpPr>
          <p:spPr bwMode="auto">
            <a:xfrm>
              <a:off x="2357438" y="4805363"/>
              <a:ext cx="93663" cy="6350"/>
            </a:xfrm>
            <a:custGeom>
              <a:avLst/>
              <a:gdLst>
                <a:gd name="T0" fmla="*/ 0 w 412"/>
                <a:gd name="T1" fmla="*/ 0 h 30"/>
                <a:gd name="T2" fmla="*/ 412 w 412"/>
                <a:gd name="T3" fmla="*/ 0 h 30"/>
                <a:gd name="T4" fmla="*/ 394 w 412"/>
                <a:gd name="T5" fmla="*/ 6 h 30"/>
                <a:gd name="T6" fmla="*/ 376 w 412"/>
                <a:gd name="T7" fmla="*/ 12 h 30"/>
                <a:gd name="T8" fmla="*/ 357 w 412"/>
                <a:gd name="T9" fmla="*/ 16 h 30"/>
                <a:gd name="T10" fmla="*/ 338 w 412"/>
                <a:gd name="T11" fmla="*/ 21 h 30"/>
                <a:gd name="T12" fmla="*/ 317 w 412"/>
                <a:gd name="T13" fmla="*/ 24 h 30"/>
                <a:gd name="T14" fmla="*/ 296 w 412"/>
                <a:gd name="T15" fmla="*/ 27 h 30"/>
                <a:gd name="T16" fmla="*/ 275 w 412"/>
                <a:gd name="T17" fmla="*/ 29 h 30"/>
                <a:gd name="T18" fmla="*/ 251 w 412"/>
                <a:gd name="T19" fmla="*/ 30 h 30"/>
                <a:gd name="T20" fmla="*/ 183 w 412"/>
                <a:gd name="T21" fmla="*/ 30 h 30"/>
                <a:gd name="T22" fmla="*/ 164 w 412"/>
                <a:gd name="T23" fmla="*/ 29 h 30"/>
                <a:gd name="T24" fmla="*/ 145 w 412"/>
                <a:gd name="T25" fmla="*/ 28 h 30"/>
                <a:gd name="T26" fmla="*/ 126 w 412"/>
                <a:gd name="T27" fmla="*/ 27 h 30"/>
                <a:gd name="T28" fmla="*/ 106 w 412"/>
                <a:gd name="T29" fmla="*/ 24 h 30"/>
                <a:gd name="T30" fmla="*/ 78 w 412"/>
                <a:gd name="T31" fmla="*/ 20 h 30"/>
                <a:gd name="T32" fmla="*/ 51 w 412"/>
                <a:gd name="T33" fmla="*/ 15 h 30"/>
                <a:gd name="T34" fmla="*/ 25 w 412"/>
                <a:gd name="T35" fmla="*/ 10 h 30"/>
                <a:gd name="T36" fmla="*/ 0 w 412"/>
                <a:gd name="T37" fmla="*/ 4 h 30"/>
                <a:gd name="T38" fmla="*/ 0 w 412"/>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0">
                  <a:moveTo>
                    <a:pt x="0" y="0"/>
                  </a:moveTo>
                  <a:lnTo>
                    <a:pt x="412" y="0"/>
                  </a:lnTo>
                  <a:lnTo>
                    <a:pt x="394" y="6"/>
                  </a:lnTo>
                  <a:lnTo>
                    <a:pt x="376" y="12"/>
                  </a:lnTo>
                  <a:lnTo>
                    <a:pt x="357" y="16"/>
                  </a:lnTo>
                  <a:lnTo>
                    <a:pt x="338" y="21"/>
                  </a:lnTo>
                  <a:lnTo>
                    <a:pt x="317" y="24"/>
                  </a:lnTo>
                  <a:lnTo>
                    <a:pt x="296" y="27"/>
                  </a:lnTo>
                  <a:lnTo>
                    <a:pt x="275" y="29"/>
                  </a:lnTo>
                  <a:lnTo>
                    <a:pt x="251" y="30"/>
                  </a:lnTo>
                  <a:lnTo>
                    <a:pt x="183" y="30"/>
                  </a:lnTo>
                  <a:lnTo>
                    <a:pt x="164" y="29"/>
                  </a:lnTo>
                  <a:lnTo>
                    <a:pt x="145" y="28"/>
                  </a:lnTo>
                  <a:lnTo>
                    <a:pt x="126" y="27"/>
                  </a:lnTo>
                  <a:lnTo>
                    <a:pt x="106" y="24"/>
                  </a:lnTo>
                  <a:lnTo>
                    <a:pt x="78" y="20"/>
                  </a:lnTo>
                  <a:lnTo>
                    <a:pt x="51" y="15"/>
                  </a:lnTo>
                  <a:lnTo>
                    <a:pt x="25" y="10"/>
                  </a:lnTo>
                  <a:lnTo>
                    <a:pt x="0" y="4"/>
                  </a:lnTo>
                  <a:lnTo>
                    <a:pt x="0" y="0"/>
                  </a:lnTo>
                  <a:close/>
                </a:path>
              </a:pathLst>
            </a:custGeom>
            <a:solidFill>
              <a:srgbClr val="DD8E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12"/>
            <p:cNvSpPr/>
            <p:nvPr/>
          </p:nvSpPr>
          <p:spPr bwMode="auto">
            <a:xfrm>
              <a:off x="2368551" y="4808538"/>
              <a:ext cx="71438" cy="3175"/>
            </a:xfrm>
            <a:custGeom>
              <a:avLst/>
              <a:gdLst>
                <a:gd name="T0" fmla="*/ 0 w 314"/>
                <a:gd name="T1" fmla="*/ 0 h 16"/>
                <a:gd name="T2" fmla="*/ 314 w 314"/>
                <a:gd name="T3" fmla="*/ 0 h 16"/>
                <a:gd name="T4" fmla="*/ 297 w 314"/>
                <a:gd name="T5" fmla="*/ 4 h 16"/>
                <a:gd name="T6" fmla="*/ 281 w 314"/>
                <a:gd name="T7" fmla="*/ 7 h 16"/>
                <a:gd name="T8" fmla="*/ 264 w 314"/>
                <a:gd name="T9" fmla="*/ 9 h 16"/>
                <a:gd name="T10" fmla="*/ 246 w 314"/>
                <a:gd name="T11" fmla="*/ 12 h 16"/>
                <a:gd name="T12" fmla="*/ 209 w 314"/>
                <a:gd name="T13" fmla="*/ 15 h 16"/>
                <a:gd name="T14" fmla="*/ 170 w 314"/>
                <a:gd name="T15" fmla="*/ 16 h 16"/>
                <a:gd name="T16" fmla="*/ 141 w 314"/>
                <a:gd name="T17" fmla="*/ 16 h 16"/>
                <a:gd name="T18" fmla="*/ 113 w 314"/>
                <a:gd name="T19" fmla="*/ 14 h 16"/>
                <a:gd name="T20" fmla="*/ 85 w 314"/>
                <a:gd name="T21" fmla="*/ 12 h 16"/>
                <a:gd name="T22" fmla="*/ 56 w 314"/>
                <a:gd name="T23" fmla="*/ 9 h 16"/>
                <a:gd name="T24" fmla="*/ 41 w 314"/>
                <a:gd name="T25" fmla="*/ 7 h 16"/>
                <a:gd name="T26" fmla="*/ 28 w 314"/>
                <a:gd name="T27" fmla="*/ 5 h 16"/>
                <a:gd name="T28" fmla="*/ 13 w 314"/>
                <a:gd name="T29" fmla="*/ 3 h 16"/>
                <a:gd name="T30" fmla="*/ 0 w 314"/>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4" h="16">
                  <a:moveTo>
                    <a:pt x="0" y="0"/>
                  </a:moveTo>
                  <a:lnTo>
                    <a:pt x="314" y="0"/>
                  </a:lnTo>
                  <a:lnTo>
                    <a:pt x="297" y="4"/>
                  </a:lnTo>
                  <a:lnTo>
                    <a:pt x="281" y="7"/>
                  </a:lnTo>
                  <a:lnTo>
                    <a:pt x="264" y="9"/>
                  </a:lnTo>
                  <a:lnTo>
                    <a:pt x="246" y="12"/>
                  </a:lnTo>
                  <a:lnTo>
                    <a:pt x="209" y="15"/>
                  </a:lnTo>
                  <a:lnTo>
                    <a:pt x="170" y="16"/>
                  </a:lnTo>
                  <a:lnTo>
                    <a:pt x="141" y="16"/>
                  </a:lnTo>
                  <a:lnTo>
                    <a:pt x="113" y="14"/>
                  </a:lnTo>
                  <a:lnTo>
                    <a:pt x="85" y="12"/>
                  </a:lnTo>
                  <a:lnTo>
                    <a:pt x="56" y="9"/>
                  </a:lnTo>
                  <a:lnTo>
                    <a:pt x="41" y="7"/>
                  </a:lnTo>
                  <a:lnTo>
                    <a:pt x="28" y="5"/>
                  </a:lnTo>
                  <a:lnTo>
                    <a:pt x="13" y="3"/>
                  </a:lnTo>
                  <a:lnTo>
                    <a:pt x="0" y="0"/>
                  </a:lnTo>
                  <a:close/>
                </a:path>
              </a:pathLst>
            </a:custGeom>
            <a:solidFill>
              <a:srgbClr val="DC8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13"/>
            <p:cNvSpPr/>
            <p:nvPr/>
          </p:nvSpPr>
          <p:spPr bwMode="auto">
            <a:xfrm>
              <a:off x="2398713" y="4811713"/>
              <a:ext cx="15875" cy="0"/>
            </a:xfrm>
            <a:custGeom>
              <a:avLst/>
              <a:gdLst>
                <a:gd name="T0" fmla="*/ 0 w 68"/>
                <a:gd name="T1" fmla="*/ 0 h 1"/>
                <a:gd name="T2" fmla="*/ 68 w 68"/>
                <a:gd name="T3" fmla="*/ 0 h 1"/>
                <a:gd name="T4" fmla="*/ 52 w 68"/>
                <a:gd name="T5" fmla="*/ 1 h 1"/>
                <a:gd name="T6" fmla="*/ 37 w 68"/>
                <a:gd name="T7" fmla="*/ 1 h 1"/>
                <a:gd name="T8" fmla="*/ 27 w 68"/>
                <a:gd name="T9" fmla="*/ 1 h 1"/>
                <a:gd name="T10" fmla="*/ 18 w 68"/>
                <a:gd name="T11" fmla="*/ 1 h 1"/>
                <a:gd name="T12" fmla="*/ 9 w 68"/>
                <a:gd name="T13" fmla="*/ 1 h 1"/>
                <a:gd name="T14" fmla="*/ 0 w 6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
                  <a:moveTo>
                    <a:pt x="0" y="0"/>
                  </a:moveTo>
                  <a:lnTo>
                    <a:pt x="68" y="0"/>
                  </a:lnTo>
                  <a:lnTo>
                    <a:pt x="52" y="1"/>
                  </a:lnTo>
                  <a:lnTo>
                    <a:pt x="37" y="1"/>
                  </a:lnTo>
                  <a:lnTo>
                    <a:pt x="27" y="1"/>
                  </a:lnTo>
                  <a:lnTo>
                    <a:pt x="18" y="1"/>
                  </a:lnTo>
                  <a:lnTo>
                    <a:pt x="9" y="1"/>
                  </a:lnTo>
                  <a:lnTo>
                    <a:pt x="0" y="0"/>
                  </a:lnTo>
                  <a:close/>
                </a:path>
              </a:pathLst>
            </a:custGeom>
            <a:solidFill>
              <a:srgbClr val="DB83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14"/>
            <p:cNvSpPr/>
            <p:nvPr/>
          </p:nvSpPr>
          <p:spPr bwMode="auto">
            <a:xfrm>
              <a:off x="2435226" y="4627563"/>
              <a:ext cx="50800" cy="12700"/>
            </a:xfrm>
            <a:custGeom>
              <a:avLst/>
              <a:gdLst>
                <a:gd name="T0" fmla="*/ 218 w 221"/>
                <a:gd name="T1" fmla="*/ 57 h 57"/>
                <a:gd name="T2" fmla="*/ 0 w 221"/>
                <a:gd name="T3" fmla="*/ 5 h 57"/>
                <a:gd name="T4" fmla="*/ 14 w 221"/>
                <a:gd name="T5" fmla="*/ 3 h 57"/>
                <a:gd name="T6" fmla="*/ 27 w 221"/>
                <a:gd name="T7" fmla="*/ 1 h 57"/>
                <a:gd name="T8" fmla="*/ 42 w 221"/>
                <a:gd name="T9" fmla="*/ 1 h 57"/>
                <a:gd name="T10" fmla="*/ 56 w 221"/>
                <a:gd name="T11" fmla="*/ 0 h 57"/>
                <a:gd name="T12" fmla="*/ 77 w 221"/>
                <a:gd name="T13" fmla="*/ 1 h 57"/>
                <a:gd name="T14" fmla="*/ 97 w 221"/>
                <a:gd name="T15" fmla="*/ 2 h 57"/>
                <a:gd name="T16" fmla="*/ 117 w 221"/>
                <a:gd name="T17" fmla="*/ 4 h 57"/>
                <a:gd name="T18" fmla="*/ 136 w 221"/>
                <a:gd name="T19" fmla="*/ 8 h 57"/>
                <a:gd name="T20" fmla="*/ 156 w 221"/>
                <a:gd name="T21" fmla="*/ 13 h 57"/>
                <a:gd name="T22" fmla="*/ 177 w 221"/>
                <a:gd name="T23" fmla="*/ 19 h 57"/>
                <a:gd name="T24" fmla="*/ 199 w 221"/>
                <a:gd name="T25" fmla="*/ 27 h 57"/>
                <a:gd name="T26" fmla="*/ 221 w 221"/>
                <a:gd name="T27" fmla="*/ 36 h 57"/>
                <a:gd name="T28" fmla="*/ 218 w 221"/>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57">
                  <a:moveTo>
                    <a:pt x="218" y="57"/>
                  </a:moveTo>
                  <a:lnTo>
                    <a:pt x="0" y="5"/>
                  </a:lnTo>
                  <a:lnTo>
                    <a:pt x="14" y="3"/>
                  </a:lnTo>
                  <a:lnTo>
                    <a:pt x="27" y="1"/>
                  </a:lnTo>
                  <a:lnTo>
                    <a:pt x="42" y="1"/>
                  </a:lnTo>
                  <a:lnTo>
                    <a:pt x="56" y="0"/>
                  </a:lnTo>
                  <a:lnTo>
                    <a:pt x="77" y="1"/>
                  </a:lnTo>
                  <a:lnTo>
                    <a:pt x="97" y="2"/>
                  </a:lnTo>
                  <a:lnTo>
                    <a:pt x="117" y="4"/>
                  </a:lnTo>
                  <a:lnTo>
                    <a:pt x="136" y="8"/>
                  </a:lnTo>
                  <a:lnTo>
                    <a:pt x="156" y="13"/>
                  </a:lnTo>
                  <a:lnTo>
                    <a:pt x="177" y="19"/>
                  </a:lnTo>
                  <a:lnTo>
                    <a:pt x="199" y="27"/>
                  </a:lnTo>
                  <a:lnTo>
                    <a:pt x="221" y="36"/>
                  </a:lnTo>
                  <a:lnTo>
                    <a:pt x="218" y="5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15"/>
            <p:cNvSpPr/>
            <p:nvPr/>
          </p:nvSpPr>
          <p:spPr bwMode="auto">
            <a:xfrm>
              <a:off x="2427288" y="4627563"/>
              <a:ext cx="58738" cy="17463"/>
            </a:xfrm>
            <a:custGeom>
              <a:avLst/>
              <a:gdLst>
                <a:gd name="T0" fmla="*/ 111 w 262"/>
                <a:gd name="T1" fmla="*/ 0 h 78"/>
                <a:gd name="T2" fmla="*/ 262 w 262"/>
                <a:gd name="T3" fmla="*/ 37 h 78"/>
                <a:gd name="T4" fmla="*/ 255 w 262"/>
                <a:gd name="T5" fmla="*/ 78 h 78"/>
                <a:gd name="T6" fmla="*/ 250 w 262"/>
                <a:gd name="T7" fmla="*/ 77 h 78"/>
                <a:gd name="T8" fmla="*/ 250 w 262"/>
                <a:gd name="T9" fmla="*/ 76 h 78"/>
                <a:gd name="T10" fmla="*/ 228 w 262"/>
                <a:gd name="T11" fmla="*/ 66 h 78"/>
                <a:gd name="T12" fmla="*/ 206 w 262"/>
                <a:gd name="T13" fmla="*/ 59 h 78"/>
                <a:gd name="T14" fmla="*/ 186 w 262"/>
                <a:gd name="T15" fmla="*/ 52 h 78"/>
                <a:gd name="T16" fmla="*/ 166 w 262"/>
                <a:gd name="T17" fmla="*/ 48 h 78"/>
                <a:gd name="T18" fmla="*/ 148 w 262"/>
                <a:gd name="T19" fmla="*/ 45 h 78"/>
                <a:gd name="T20" fmla="*/ 129 w 262"/>
                <a:gd name="T21" fmla="*/ 42 h 78"/>
                <a:gd name="T22" fmla="*/ 111 w 262"/>
                <a:gd name="T23" fmla="*/ 40 h 78"/>
                <a:gd name="T24" fmla="*/ 92 w 262"/>
                <a:gd name="T25" fmla="*/ 39 h 78"/>
                <a:gd name="T26" fmla="*/ 0 w 262"/>
                <a:gd name="T27" fmla="*/ 18 h 78"/>
                <a:gd name="T28" fmla="*/ 11 w 262"/>
                <a:gd name="T29" fmla="*/ 13 h 78"/>
                <a:gd name="T30" fmla="*/ 22 w 262"/>
                <a:gd name="T31" fmla="*/ 10 h 78"/>
                <a:gd name="T32" fmla="*/ 35 w 262"/>
                <a:gd name="T33" fmla="*/ 6 h 78"/>
                <a:gd name="T34" fmla="*/ 46 w 262"/>
                <a:gd name="T35" fmla="*/ 4 h 78"/>
                <a:gd name="T36" fmla="*/ 72 w 262"/>
                <a:gd name="T37" fmla="*/ 1 h 78"/>
                <a:gd name="T38" fmla="*/ 97 w 262"/>
                <a:gd name="T39" fmla="*/ 0 h 78"/>
                <a:gd name="T40" fmla="*/ 104 w 262"/>
                <a:gd name="T41" fmla="*/ 0 h 78"/>
                <a:gd name="T42" fmla="*/ 111 w 262"/>
                <a:gd name="T4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2" h="78">
                  <a:moveTo>
                    <a:pt x="111" y="0"/>
                  </a:moveTo>
                  <a:lnTo>
                    <a:pt x="262" y="37"/>
                  </a:lnTo>
                  <a:lnTo>
                    <a:pt x="255" y="78"/>
                  </a:lnTo>
                  <a:lnTo>
                    <a:pt x="250" y="77"/>
                  </a:lnTo>
                  <a:lnTo>
                    <a:pt x="250" y="76"/>
                  </a:lnTo>
                  <a:lnTo>
                    <a:pt x="228" y="66"/>
                  </a:lnTo>
                  <a:lnTo>
                    <a:pt x="206" y="59"/>
                  </a:lnTo>
                  <a:lnTo>
                    <a:pt x="186" y="52"/>
                  </a:lnTo>
                  <a:lnTo>
                    <a:pt x="166" y="48"/>
                  </a:lnTo>
                  <a:lnTo>
                    <a:pt x="148" y="45"/>
                  </a:lnTo>
                  <a:lnTo>
                    <a:pt x="129" y="42"/>
                  </a:lnTo>
                  <a:lnTo>
                    <a:pt x="111" y="40"/>
                  </a:lnTo>
                  <a:lnTo>
                    <a:pt x="92" y="39"/>
                  </a:lnTo>
                  <a:lnTo>
                    <a:pt x="0" y="18"/>
                  </a:lnTo>
                  <a:lnTo>
                    <a:pt x="11" y="13"/>
                  </a:lnTo>
                  <a:lnTo>
                    <a:pt x="22" y="10"/>
                  </a:lnTo>
                  <a:lnTo>
                    <a:pt x="35" y="6"/>
                  </a:lnTo>
                  <a:lnTo>
                    <a:pt x="46" y="4"/>
                  </a:lnTo>
                  <a:lnTo>
                    <a:pt x="72" y="1"/>
                  </a:lnTo>
                  <a:lnTo>
                    <a:pt x="97" y="0"/>
                  </a:lnTo>
                  <a:lnTo>
                    <a:pt x="104" y="0"/>
                  </a:lnTo>
                  <a:lnTo>
                    <a:pt x="111" y="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16"/>
            <p:cNvSpPr>
              <a:spLocks noEditPoints="1"/>
            </p:cNvSpPr>
            <p:nvPr/>
          </p:nvSpPr>
          <p:spPr bwMode="auto">
            <a:xfrm>
              <a:off x="2147888" y="4568825"/>
              <a:ext cx="338138" cy="80963"/>
            </a:xfrm>
            <a:custGeom>
              <a:avLst/>
              <a:gdLst>
                <a:gd name="T0" fmla="*/ 1273 w 1491"/>
                <a:gd name="T1" fmla="*/ 261 h 355"/>
                <a:gd name="T2" fmla="*/ 1491 w 1491"/>
                <a:gd name="T3" fmla="*/ 313 h 355"/>
                <a:gd name="T4" fmla="*/ 1483 w 1491"/>
                <a:gd name="T5" fmla="*/ 355 h 355"/>
                <a:gd name="T6" fmla="*/ 1478 w 1491"/>
                <a:gd name="T7" fmla="*/ 354 h 355"/>
                <a:gd name="T8" fmla="*/ 1482 w 1491"/>
                <a:gd name="T9" fmla="*/ 332 h 355"/>
                <a:gd name="T10" fmla="*/ 1460 w 1491"/>
                <a:gd name="T11" fmla="*/ 322 h 355"/>
                <a:gd name="T12" fmla="*/ 1438 w 1491"/>
                <a:gd name="T13" fmla="*/ 315 h 355"/>
                <a:gd name="T14" fmla="*/ 1418 w 1491"/>
                <a:gd name="T15" fmla="*/ 308 h 355"/>
                <a:gd name="T16" fmla="*/ 1398 w 1491"/>
                <a:gd name="T17" fmla="*/ 304 h 355"/>
                <a:gd name="T18" fmla="*/ 1378 w 1491"/>
                <a:gd name="T19" fmla="*/ 301 h 355"/>
                <a:gd name="T20" fmla="*/ 1357 w 1491"/>
                <a:gd name="T21" fmla="*/ 297 h 355"/>
                <a:gd name="T22" fmla="*/ 1337 w 1491"/>
                <a:gd name="T23" fmla="*/ 296 h 355"/>
                <a:gd name="T24" fmla="*/ 1318 w 1491"/>
                <a:gd name="T25" fmla="*/ 295 h 355"/>
                <a:gd name="T26" fmla="*/ 1303 w 1491"/>
                <a:gd name="T27" fmla="*/ 296 h 355"/>
                <a:gd name="T28" fmla="*/ 1287 w 1491"/>
                <a:gd name="T29" fmla="*/ 297 h 355"/>
                <a:gd name="T30" fmla="*/ 1272 w 1491"/>
                <a:gd name="T31" fmla="*/ 298 h 355"/>
                <a:gd name="T32" fmla="*/ 1259 w 1491"/>
                <a:gd name="T33" fmla="*/ 302 h 355"/>
                <a:gd name="T34" fmla="*/ 1202 w 1491"/>
                <a:gd name="T35" fmla="*/ 288 h 355"/>
                <a:gd name="T36" fmla="*/ 1219 w 1491"/>
                <a:gd name="T37" fmla="*/ 279 h 355"/>
                <a:gd name="T38" fmla="*/ 1237 w 1491"/>
                <a:gd name="T39" fmla="*/ 271 h 355"/>
                <a:gd name="T40" fmla="*/ 1254 w 1491"/>
                <a:gd name="T41" fmla="*/ 266 h 355"/>
                <a:gd name="T42" fmla="*/ 1273 w 1491"/>
                <a:gd name="T43" fmla="*/ 261 h 355"/>
                <a:gd name="T44" fmla="*/ 4 w 1491"/>
                <a:gd name="T45" fmla="*/ 0 h 355"/>
                <a:gd name="T46" fmla="*/ 0 w 1491"/>
                <a:gd name="T47" fmla="*/ 0 h 355"/>
                <a:gd name="T48" fmla="*/ 4 w 1491"/>
                <a:gd name="T49" fmla="*/ 0 h 355"/>
                <a:gd name="T50" fmla="*/ 4 w 1491"/>
                <a:gd name="T51"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91" h="355">
                  <a:moveTo>
                    <a:pt x="1273" y="261"/>
                  </a:moveTo>
                  <a:lnTo>
                    <a:pt x="1491" y="313"/>
                  </a:lnTo>
                  <a:lnTo>
                    <a:pt x="1483" y="355"/>
                  </a:lnTo>
                  <a:lnTo>
                    <a:pt x="1478" y="354"/>
                  </a:lnTo>
                  <a:lnTo>
                    <a:pt x="1482" y="332"/>
                  </a:lnTo>
                  <a:lnTo>
                    <a:pt x="1460" y="322"/>
                  </a:lnTo>
                  <a:lnTo>
                    <a:pt x="1438" y="315"/>
                  </a:lnTo>
                  <a:lnTo>
                    <a:pt x="1418" y="308"/>
                  </a:lnTo>
                  <a:lnTo>
                    <a:pt x="1398" y="304"/>
                  </a:lnTo>
                  <a:lnTo>
                    <a:pt x="1378" y="301"/>
                  </a:lnTo>
                  <a:lnTo>
                    <a:pt x="1357" y="297"/>
                  </a:lnTo>
                  <a:lnTo>
                    <a:pt x="1337" y="296"/>
                  </a:lnTo>
                  <a:lnTo>
                    <a:pt x="1318" y="295"/>
                  </a:lnTo>
                  <a:lnTo>
                    <a:pt x="1303" y="296"/>
                  </a:lnTo>
                  <a:lnTo>
                    <a:pt x="1287" y="297"/>
                  </a:lnTo>
                  <a:lnTo>
                    <a:pt x="1272" y="298"/>
                  </a:lnTo>
                  <a:lnTo>
                    <a:pt x="1259" y="302"/>
                  </a:lnTo>
                  <a:lnTo>
                    <a:pt x="1202" y="288"/>
                  </a:lnTo>
                  <a:lnTo>
                    <a:pt x="1219" y="279"/>
                  </a:lnTo>
                  <a:lnTo>
                    <a:pt x="1237" y="271"/>
                  </a:lnTo>
                  <a:lnTo>
                    <a:pt x="1254" y="266"/>
                  </a:lnTo>
                  <a:lnTo>
                    <a:pt x="1273" y="261"/>
                  </a:lnTo>
                  <a:close/>
                  <a:moveTo>
                    <a:pt x="4" y="0"/>
                  </a:moveTo>
                  <a:lnTo>
                    <a:pt x="0" y="0"/>
                  </a:lnTo>
                  <a:lnTo>
                    <a:pt x="4" y="0"/>
                  </a:lnTo>
                  <a:lnTo>
                    <a:pt x="4" y="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17"/>
            <p:cNvSpPr>
              <a:spLocks noEditPoints="1"/>
            </p:cNvSpPr>
            <p:nvPr/>
          </p:nvSpPr>
          <p:spPr bwMode="auto">
            <a:xfrm>
              <a:off x="2146301" y="4568825"/>
              <a:ext cx="338138" cy="85725"/>
            </a:xfrm>
            <a:custGeom>
              <a:avLst/>
              <a:gdLst>
                <a:gd name="T0" fmla="*/ 1237 w 1492"/>
                <a:gd name="T1" fmla="*/ 274 h 376"/>
                <a:gd name="T2" fmla="*/ 1329 w 1492"/>
                <a:gd name="T3" fmla="*/ 295 h 376"/>
                <a:gd name="T4" fmla="*/ 1325 w 1492"/>
                <a:gd name="T5" fmla="*/ 295 h 376"/>
                <a:gd name="T6" fmla="*/ 1323 w 1492"/>
                <a:gd name="T7" fmla="*/ 295 h 376"/>
                <a:gd name="T8" fmla="*/ 1309 w 1492"/>
                <a:gd name="T9" fmla="*/ 296 h 376"/>
                <a:gd name="T10" fmla="*/ 1296 w 1492"/>
                <a:gd name="T11" fmla="*/ 296 h 376"/>
                <a:gd name="T12" fmla="*/ 1283 w 1492"/>
                <a:gd name="T13" fmla="*/ 298 h 376"/>
                <a:gd name="T14" fmla="*/ 1271 w 1492"/>
                <a:gd name="T15" fmla="*/ 299 h 376"/>
                <a:gd name="T16" fmla="*/ 1258 w 1492"/>
                <a:gd name="T17" fmla="*/ 303 h 376"/>
                <a:gd name="T18" fmla="*/ 1247 w 1492"/>
                <a:gd name="T19" fmla="*/ 305 h 376"/>
                <a:gd name="T20" fmla="*/ 1235 w 1492"/>
                <a:gd name="T21" fmla="*/ 309 h 376"/>
                <a:gd name="T22" fmla="*/ 1224 w 1492"/>
                <a:gd name="T23" fmla="*/ 314 h 376"/>
                <a:gd name="T24" fmla="*/ 1183 w 1492"/>
                <a:gd name="T25" fmla="*/ 304 h 376"/>
                <a:gd name="T26" fmla="*/ 1196 w 1492"/>
                <a:gd name="T27" fmla="*/ 295 h 376"/>
                <a:gd name="T28" fmla="*/ 1209 w 1492"/>
                <a:gd name="T29" fmla="*/ 286 h 376"/>
                <a:gd name="T30" fmla="*/ 1223 w 1492"/>
                <a:gd name="T31" fmla="*/ 279 h 376"/>
                <a:gd name="T32" fmla="*/ 1237 w 1492"/>
                <a:gd name="T33" fmla="*/ 274 h 376"/>
                <a:gd name="T34" fmla="*/ 1487 w 1492"/>
                <a:gd name="T35" fmla="*/ 333 h 376"/>
                <a:gd name="T36" fmla="*/ 1492 w 1492"/>
                <a:gd name="T37" fmla="*/ 334 h 376"/>
                <a:gd name="T38" fmla="*/ 1484 w 1492"/>
                <a:gd name="T39" fmla="*/ 376 h 376"/>
                <a:gd name="T40" fmla="*/ 1480 w 1492"/>
                <a:gd name="T41" fmla="*/ 374 h 376"/>
                <a:gd name="T42" fmla="*/ 1487 w 1492"/>
                <a:gd name="T43" fmla="*/ 333 h 376"/>
                <a:gd name="T44" fmla="*/ 6 w 1492"/>
                <a:gd name="T45" fmla="*/ 22 h 376"/>
                <a:gd name="T46" fmla="*/ 0 w 1492"/>
                <a:gd name="T47" fmla="*/ 21 h 376"/>
                <a:gd name="T48" fmla="*/ 4 w 1492"/>
                <a:gd name="T49" fmla="*/ 0 h 376"/>
                <a:gd name="T50" fmla="*/ 9 w 1492"/>
                <a:gd name="T51" fmla="*/ 0 h 376"/>
                <a:gd name="T52" fmla="*/ 6 w 1492"/>
                <a:gd name="T53" fmla="*/ 22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92" h="376">
                  <a:moveTo>
                    <a:pt x="1237" y="274"/>
                  </a:moveTo>
                  <a:lnTo>
                    <a:pt x="1329" y="295"/>
                  </a:lnTo>
                  <a:lnTo>
                    <a:pt x="1325" y="295"/>
                  </a:lnTo>
                  <a:lnTo>
                    <a:pt x="1323" y="295"/>
                  </a:lnTo>
                  <a:lnTo>
                    <a:pt x="1309" y="296"/>
                  </a:lnTo>
                  <a:lnTo>
                    <a:pt x="1296" y="296"/>
                  </a:lnTo>
                  <a:lnTo>
                    <a:pt x="1283" y="298"/>
                  </a:lnTo>
                  <a:lnTo>
                    <a:pt x="1271" y="299"/>
                  </a:lnTo>
                  <a:lnTo>
                    <a:pt x="1258" y="303"/>
                  </a:lnTo>
                  <a:lnTo>
                    <a:pt x="1247" y="305"/>
                  </a:lnTo>
                  <a:lnTo>
                    <a:pt x="1235" y="309"/>
                  </a:lnTo>
                  <a:lnTo>
                    <a:pt x="1224" y="314"/>
                  </a:lnTo>
                  <a:lnTo>
                    <a:pt x="1183" y="304"/>
                  </a:lnTo>
                  <a:lnTo>
                    <a:pt x="1196" y="295"/>
                  </a:lnTo>
                  <a:lnTo>
                    <a:pt x="1209" y="286"/>
                  </a:lnTo>
                  <a:lnTo>
                    <a:pt x="1223" y="279"/>
                  </a:lnTo>
                  <a:lnTo>
                    <a:pt x="1237" y="274"/>
                  </a:lnTo>
                  <a:close/>
                  <a:moveTo>
                    <a:pt x="1487" y="333"/>
                  </a:moveTo>
                  <a:lnTo>
                    <a:pt x="1492" y="334"/>
                  </a:lnTo>
                  <a:lnTo>
                    <a:pt x="1484" y="376"/>
                  </a:lnTo>
                  <a:lnTo>
                    <a:pt x="1480" y="374"/>
                  </a:lnTo>
                  <a:lnTo>
                    <a:pt x="1487" y="333"/>
                  </a:lnTo>
                  <a:close/>
                  <a:moveTo>
                    <a:pt x="6" y="22"/>
                  </a:moveTo>
                  <a:lnTo>
                    <a:pt x="0" y="21"/>
                  </a:lnTo>
                  <a:lnTo>
                    <a:pt x="4" y="0"/>
                  </a:lnTo>
                  <a:lnTo>
                    <a:pt x="9" y="0"/>
                  </a:lnTo>
                  <a:lnTo>
                    <a:pt x="6" y="22"/>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18"/>
            <p:cNvSpPr>
              <a:spLocks noEditPoints="1"/>
            </p:cNvSpPr>
            <p:nvPr/>
          </p:nvSpPr>
          <p:spPr bwMode="auto">
            <a:xfrm>
              <a:off x="2144713" y="4568825"/>
              <a:ext cx="338138" cy="90488"/>
            </a:xfrm>
            <a:custGeom>
              <a:avLst/>
              <a:gdLst>
                <a:gd name="T0" fmla="*/ 8 w 1491"/>
                <a:gd name="T1" fmla="*/ 0 h 397"/>
                <a:gd name="T2" fmla="*/ 12 w 1491"/>
                <a:gd name="T3" fmla="*/ 0 h 397"/>
                <a:gd name="T4" fmla="*/ 5 w 1491"/>
                <a:gd name="T5" fmla="*/ 43 h 397"/>
                <a:gd name="T6" fmla="*/ 0 w 1491"/>
                <a:gd name="T7" fmla="*/ 42 h 397"/>
                <a:gd name="T8" fmla="*/ 7 w 1491"/>
                <a:gd name="T9" fmla="*/ 0 h 397"/>
                <a:gd name="T10" fmla="*/ 8 w 1491"/>
                <a:gd name="T11" fmla="*/ 0 h 397"/>
                <a:gd name="T12" fmla="*/ 1210 w 1491"/>
                <a:gd name="T13" fmla="*/ 288 h 397"/>
                <a:gd name="T14" fmla="*/ 1267 w 1491"/>
                <a:gd name="T15" fmla="*/ 302 h 397"/>
                <a:gd name="T16" fmla="*/ 1248 w 1491"/>
                <a:gd name="T17" fmla="*/ 306 h 397"/>
                <a:gd name="T18" fmla="*/ 1230 w 1491"/>
                <a:gd name="T19" fmla="*/ 312 h 397"/>
                <a:gd name="T20" fmla="*/ 1213 w 1491"/>
                <a:gd name="T21" fmla="*/ 320 h 397"/>
                <a:gd name="T22" fmla="*/ 1198 w 1491"/>
                <a:gd name="T23" fmla="*/ 329 h 397"/>
                <a:gd name="T24" fmla="*/ 1166 w 1491"/>
                <a:gd name="T25" fmla="*/ 321 h 397"/>
                <a:gd name="T26" fmla="*/ 1171 w 1491"/>
                <a:gd name="T27" fmla="*/ 317 h 397"/>
                <a:gd name="T28" fmla="*/ 1174 w 1491"/>
                <a:gd name="T29" fmla="*/ 314 h 397"/>
                <a:gd name="T30" fmla="*/ 1182 w 1491"/>
                <a:gd name="T31" fmla="*/ 307 h 397"/>
                <a:gd name="T32" fmla="*/ 1191 w 1491"/>
                <a:gd name="T33" fmla="*/ 301 h 397"/>
                <a:gd name="T34" fmla="*/ 1201 w 1491"/>
                <a:gd name="T35" fmla="*/ 294 h 397"/>
                <a:gd name="T36" fmla="*/ 1210 w 1491"/>
                <a:gd name="T37" fmla="*/ 288 h 397"/>
                <a:gd name="T38" fmla="*/ 1486 w 1491"/>
                <a:gd name="T39" fmla="*/ 354 h 397"/>
                <a:gd name="T40" fmla="*/ 1491 w 1491"/>
                <a:gd name="T41" fmla="*/ 355 h 397"/>
                <a:gd name="T42" fmla="*/ 1484 w 1491"/>
                <a:gd name="T43" fmla="*/ 397 h 397"/>
                <a:gd name="T44" fmla="*/ 1480 w 1491"/>
                <a:gd name="T45" fmla="*/ 396 h 397"/>
                <a:gd name="T46" fmla="*/ 1486 w 1491"/>
                <a:gd name="T47" fmla="*/ 354 h 397"/>
                <a:gd name="T48" fmla="*/ 141 w 1491"/>
                <a:gd name="T49" fmla="*/ 75 h 397"/>
                <a:gd name="T50" fmla="*/ 116 w 1491"/>
                <a:gd name="T51" fmla="*/ 70 h 397"/>
                <a:gd name="T52" fmla="*/ 142 w 1491"/>
                <a:gd name="T53" fmla="*/ 70 h 397"/>
                <a:gd name="T54" fmla="*/ 141 w 1491"/>
                <a:gd name="T55" fmla="*/ 7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91" h="397">
                  <a:moveTo>
                    <a:pt x="8" y="0"/>
                  </a:moveTo>
                  <a:lnTo>
                    <a:pt x="12" y="0"/>
                  </a:lnTo>
                  <a:lnTo>
                    <a:pt x="5" y="43"/>
                  </a:lnTo>
                  <a:lnTo>
                    <a:pt x="0" y="42"/>
                  </a:lnTo>
                  <a:lnTo>
                    <a:pt x="7" y="0"/>
                  </a:lnTo>
                  <a:lnTo>
                    <a:pt x="8" y="0"/>
                  </a:lnTo>
                  <a:close/>
                  <a:moveTo>
                    <a:pt x="1210" y="288"/>
                  </a:moveTo>
                  <a:lnTo>
                    <a:pt x="1267" y="302"/>
                  </a:lnTo>
                  <a:lnTo>
                    <a:pt x="1248" y="306"/>
                  </a:lnTo>
                  <a:lnTo>
                    <a:pt x="1230" y="312"/>
                  </a:lnTo>
                  <a:lnTo>
                    <a:pt x="1213" y="320"/>
                  </a:lnTo>
                  <a:lnTo>
                    <a:pt x="1198" y="329"/>
                  </a:lnTo>
                  <a:lnTo>
                    <a:pt x="1166" y="321"/>
                  </a:lnTo>
                  <a:lnTo>
                    <a:pt x="1171" y="317"/>
                  </a:lnTo>
                  <a:lnTo>
                    <a:pt x="1174" y="314"/>
                  </a:lnTo>
                  <a:lnTo>
                    <a:pt x="1182" y="307"/>
                  </a:lnTo>
                  <a:lnTo>
                    <a:pt x="1191" y="301"/>
                  </a:lnTo>
                  <a:lnTo>
                    <a:pt x="1201" y="294"/>
                  </a:lnTo>
                  <a:lnTo>
                    <a:pt x="1210" y="288"/>
                  </a:lnTo>
                  <a:close/>
                  <a:moveTo>
                    <a:pt x="1486" y="354"/>
                  </a:moveTo>
                  <a:lnTo>
                    <a:pt x="1491" y="355"/>
                  </a:lnTo>
                  <a:lnTo>
                    <a:pt x="1484" y="397"/>
                  </a:lnTo>
                  <a:lnTo>
                    <a:pt x="1480" y="396"/>
                  </a:lnTo>
                  <a:lnTo>
                    <a:pt x="1486" y="354"/>
                  </a:lnTo>
                  <a:close/>
                  <a:moveTo>
                    <a:pt x="141" y="75"/>
                  </a:moveTo>
                  <a:lnTo>
                    <a:pt x="116" y="70"/>
                  </a:lnTo>
                  <a:lnTo>
                    <a:pt x="142" y="70"/>
                  </a:lnTo>
                  <a:lnTo>
                    <a:pt x="141" y="7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19"/>
            <p:cNvSpPr>
              <a:spLocks noEditPoints="1"/>
            </p:cNvSpPr>
            <p:nvPr/>
          </p:nvSpPr>
          <p:spPr bwMode="auto">
            <a:xfrm>
              <a:off x="2097088" y="4572000"/>
              <a:ext cx="385763" cy="92075"/>
            </a:xfrm>
            <a:custGeom>
              <a:avLst/>
              <a:gdLst>
                <a:gd name="T0" fmla="*/ 214 w 1698"/>
                <a:gd name="T1" fmla="*/ 8 h 405"/>
                <a:gd name="T2" fmla="*/ 220 w 1698"/>
                <a:gd name="T3" fmla="*/ 9 h 405"/>
                <a:gd name="T4" fmla="*/ 212 w 1698"/>
                <a:gd name="T5" fmla="*/ 51 h 405"/>
                <a:gd name="T6" fmla="*/ 208 w 1698"/>
                <a:gd name="T7" fmla="*/ 49 h 405"/>
                <a:gd name="T8" fmla="*/ 214 w 1698"/>
                <a:gd name="T9" fmla="*/ 8 h 405"/>
                <a:gd name="T10" fmla="*/ 1397 w 1698"/>
                <a:gd name="T11" fmla="*/ 291 h 405"/>
                <a:gd name="T12" fmla="*/ 1438 w 1698"/>
                <a:gd name="T13" fmla="*/ 301 h 405"/>
                <a:gd name="T14" fmla="*/ 1424 w 1698"/>
                <a:gd name="T15" fmla="*/ 307 h 405"/>
                <a:gd name="T16" fmla="*/ 1410 w 1698"/>
                <a:gd name="T17" fmla="*/ 314 h 405"/>
                <a:gd name="T18" fmla="*/ 1397 w 1698"/>
                <a:gd name="T19" fmla="*/ 322 h 405"/>
                <a:gd name="T20" fmla="*/ 1385 w 1698"/>
                <a:gd name="T21" fmla="*/ 331 h 405"/>
                <a:gd name="T22" fmla="*/ 1362 w 1698"/>
                <a:gd name="T23" fmla="*/ 326 h 405"/>
                <a:gd name="T24" fmla="*/ 1373 w 1698"/>
                <a:gd name="T25" fmla="*/ 313 h 405"/>
                <a:gd name="T26" fmla="*/ 1385 w 1698"/>
                <a:gd name="T27" fmla="*/ 301 h 405"/>
                <a:gd name="T28" fmla="*/ 1391 w 1698"/>
                <a:gd name="T29" fmla="*/ 295 h 405"/>
                <a:gd name="T30" fmla="*/ 1397 w 1698"/>
                <a:gd name="T31" fmla="*/ 291 h 405"/>
                <a:gd name="T32" fmla="*/ 1694 w 1698"/>
                <a:gd name="T33" fmla="*/ 361 h 405"/>
                <a:gd name="T34" fmla="*/ 1698 w 1698"/>
                <a:gd name="T35" fmla="*/ 363 h 405"/>
                <a:gd name="T36" fmla="*/ 1692 w 1698"/>
                <a:gd name="T37" fmla="*/ 405 h 405"/>
                <a:gd name="T38" fmla="*/ 1687 w 1698"/>
                <a:gd name="T39" fmla="*/ 404 h 405"/>
                <a:gd name="T40" fmla="*/ 1694 w 1698"/>
                <a:gd name="T41" fmla="*/ 361 h 405"/>
                <a:gd name="T42" fmla="*/ 349 w 1698"/>
                <a:gd name="T43" fmla="*/ 84 h 405"/>
                <a:gd name="T44" fmla="*/ 237 w 1698"/>
                <a:gd name="T45" fmla="*/ 57 h 405"/>
                <a:gd name="T46" fmla="*/ 353 w 1698"/>
                <a:gd name="T47" fmla="*/ 57 h 405"/>
                <a:gd name="T48" fmla="*/ 349 w 1698"/>
                <a:gd name="T49" fmla="*/ 84 h 405"/>
                <a:gd name="T50" fmla="*/ 105 w 1698"/>
                <a:gd name="T51" fmla="*/ 25 h 405"/>
                <a:gd name="T52" fmla="*/ 0 w 1698"/>
                <a:gd name="T53" fmla="*/ 0 h 405"/>
                <a:gd name="T54" fmla="*/ 2 w 1698"/>
                <a:gd name="T55" fmla="*/ 0 h 405"/>
                <a:gd name="T56" fmla="*/ 15 w 1698"/>
                <a:gd name="T57" fmla="*/ 0 h 405"/>
                <a:gd name="T58" fmla="*/ 29 w 1698"/>
                <a:gd name="T59" fmla="*/ 1 h 405"/>
                <a:gd name="T60" fmla="*/ 43 w 1698"/>
                <a:gd name="T61" fmla="*/ 3 h 405"/>
                <a:gd name="T62" fmla="*/ 58 w 1698"/>
                <a:gd name="T63" fmla="*/ 4 h 405"/>
                <a:gd name="T64" fmla="*/ 72 w 1698"/>
                <a:gd name="T65" fmla="*/ 8 h 405"/>
                <a:gd name="T66" fmla="*/ 86 w 1698"/>
                <a:gd name="T67" fmla="*/ 10 h 405"/>
                <a:gd name="T68" fmla="*/ 96 w 1698"/>
                <a:gd name="T69" fmla="*/ 12 h 405"/>
                <a:gd name="T70" fmla="*/ 105 w 1698"/>
                <a:gd name="T71" fmla="*/ 15 h 405"/>
                <a:gd name="T72" fmla="*/ 107 w 1698"/>
                <a:gd name="T73" fmla="*/ 15 h 405"/>
                <a:gd name="T74" fmla="*/ 105 w 1698"/>
                <a:gd name="T75" fmla="*/ 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8" h="405">
                  <a:moveTo>
                    <a:pt x="214" y="8"/>
                  </a:moveTo>
                  <a:lnTo>
                    <a:pt x="220" y="9"/>
                  </a:lnTo>
                  <a:lnTo>
                    <a:pt x="212" y="51"/>
                  </a:lnTo>
                  <a:lnTo>
                    <a:pt x="208" y="49"/>
                  </a:lnTo>
                  <a:lnTo>
                    <a:pt x="214" y="8"/>
                  </a:lnTo>
                  <a:close/>
                  <a:moveTo>
                    <a:pt x="1397" y="291"/>
                  </a:moveTo>
                  <a:lnTo>
                    <a:pt x="1438" y="301"/>
                  </a:lnTo>
                  <a:lnTo>
                    <a:pt x="1424" y="307"/>
                  </a:lnTo>
                  <a:lnTo>
                    <a:pt x="1410" y="314"/>
                  </a:lnTo>
                  <a:lnTo>
                    <a:pt x="1397" y="322"/>
                  </a:lnTo>
                  <a:lnTo>
                    <a:pt x="1385" y="331"/>
                  </a:lnTo>
                  <a:lnTo>
                    <a:pt x="1362" y="326"/>
                  </a:lnTo>
                  <a:lnTo>
                    <a:pt x="1373" y="313"/>
                  </a:lnTo>
                  <a:lnTo>
                    <a:pt x="1385" y="301"/>
                  </a:lnTo>
                  <a:lnTo>
                    <a:pt x="1391" y="295"/>
                  </a:lnTo>
                  <a:lnTo>
                    <a:pt x="1397" y="291"/>
                  </a:lnTo>
                  <a:close/>
                  <a:moveTo>
                    <a:pt x="1694" y="361"/>
                  </a:moveTo>
                  <a:lnTo>
                    <a:pt x="1698" y="363"/>
                  </a:lnTo>
                  <a:lnTo>
                    <a:pt x="1692" y="405"/>
                  </a:lnTo>
                  <a:lnTo>
                    <a:pt x="1687" y="404"/>
                  </a:lnTo>
                  <a:lnTo>
                    <a:pt x="1694" y="361"/>
                  </a:lnTo>
                  <a:close/>
                  <a:moveTo>
                    <a:pt x="349" y="84"/>
                  </a:moveTo>
                  <a:lnTo>
                    <a:pt x="237" y="57"/>
                  </a:lnTo>
                  <a:lnTo>
                    <a:pt x="353" y="57"/>
                  </a:lnTo>
                  <a:lnTo>
                    <a:pt x="349" y="84"/>
                  </a:lnTo>
                  <a:close/>
                  <a:moveTo>
                    <a:pt x="105" y="25"/>
                  </a:moveTo>
                  <a:lnTo>
                    <a:pt x="0" y="0"/>
                  </a:lnTo>
                  <a:lnTo>
                    <a:pt x="2" y="0"/>
                  </a:lnTo>
                  <a:lnTo>
                    <a:pt x="15" y="0"/>
                  </a:lnTo>
                  <a:lnTo>
                    <a:pt x="29" y="1"/>
                  </a:lnTo>
                  <a:lnTo>
                    <a:pt x="43" y="3"/>
                  </a:lnTo>
                  <a:lnTo>
                    <a:pt x="58" y="4"/>
                  </a:lnTo>
                  <a:lnTo>
                    <a:pt x="72" y="8"/>
                  </a:lnTo>
                  <a:lnTo>
                    <a:pt x="86" y="10"/>
                  </a:lnTo>
                  <a:lnTo>
                    <a:pt x="96" y="12"/>
                  </a:lnTo>
                  <a:lnTo>
                    <a:pt x="105" y="15"/>
                  </a:lnTo>
                  <a:lnTo>
                    <a:pt x="107" y="15"/>
                  </a:lnTo>
                  <a:lnTo>
                    <a:pt x="105" y="2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20"/>
            <p:cNvSpPr>
              <a:spLocks noEditPoints="1"/>
            </p:cNvSpPr>
            <p:nvPr/>
          </p:nvSpPr>
          <p:spPr bwMode="auto">
            <a:xfrm>
              <a:off x="2082801" y="4572000"/>
              <a:ext cx="398463" cy="96838"/>
            </a:xfrm>
            <a:custGeom>
              <a:avLst/>
              <a:gdLst>
                <a:gd name="T0" fmla="*/ 275 w 1759"/>
                <a:gd name="T1" fmla="*/ 29 h 426"/>
                <a:gd name="T2" fmla="*/ 280 w 1759"/>
                <a:gd name="T3" fmla="*/ 30 h 426"/>
                <a:gd name="T4" fmla="*/ 275 w 1759"/>
                <a:gd name="T5" fmla="*/ 57 h 426"/>
                <a:gd name="T6" fmla="*/ 391 w 1759"/>
                <a:gd name="T7" fmla="*/ 57 h 426"/>
                <a:gd name="T8" fmla="*/ 416 w 1759"/>
                <a:gd name="T9" fmla="*/ 62 h 426"/>
                <a:gd name="T10" fmla="*/ 410 w 1759"/>
                <a:gd name="T11" fmla="*/ 96 h 426"/>
                <a:gd name="T12" fmla="*/ 376 w 1759"/>
                <a:gd name="T13" fmla="*/ 96 h 426"/>
                <a:gd name="T14" fmla="*/ 268 w 1759"/>
                <a:gd name="T15" fmla="*/ 70 h 426"/>
                <a:gd name="T16" fmla="*/ 275 w 1759"/>
                <a:gd name="T17" fmla="*/ 29 h 426"/>
                <a:gd name="T18" fmla="*/ 1441 w 1759"/>
                <a:gd name="T19" fmla="*/ 308 h 426"/>
                <a:gd name="T20" fmla="*/ 1473 w 1759"/>
                <a:gd name="T21" fmla="*/ 316 h 426"/>
                <a:gd name="T22" fmla="*/ 1462 w 1759"/>
                <a:gd name="T23" fmla="*/ 321 h 426"/>
                <a:gd name="T24" fmla="*/ 1454 w 1759"/>
                <a:gd name="T25" fmla="*/ 328 h 426"/>
                <a:gd name="T26" fmla="*/ 1446 w 1759"/>
                <a:gd name="T27" fmla="*/ 335 h 426"/>
                <a:gd name="T28" fmla="*/ 1437 w 1759"/>
                <a:gd name="T29" fmla="*/ 341 h 426"/>
                <a:gd name="T30" fmla="*/ 1432 w 1759"/>
                <a:gd name="T31" fmla="*/ 345 h 426"/>
                <a:gd name="T32" fmla="*/ 1429 w 1759"/>
                <a:gd name="T33" fmla="*/ 348 h 426"/>
                <a:gd name="T34" fmla="*/ 1412 w 1759"/>
                <a:gd name="T35" fmla="*/ 345 h 426"/>
                <a:gd name="T36" fmla="*/ 1419 w 1759"/>
                <a:gd name="T37" fmla="*/ 335 h 426"/>
                <a:gd name="T38" fmla="*/ 1426 w 1759"/>
                <a:gd name="T39" fmla="*/ 326 h 426"/>
                <a:gd name="T40" fmla="*/ 1433 w 1759"/>
                <a:gd name="T41" fmla="*/ 317 h 426"/>
                <a:gd name="T42" fmla="*/ 1441 w 1759"/>
                <a:gd name="T43" fmla="*/ 308 h 426"/>
                <a:gd name="T44" fmla="*/ 1755 w 1759"/>
                <a:gd name="T45" fmla="*/ 383 h 426"/>
                <a:gd name="T46" fmla="*/ 1759 w 1759"/>
                <a:gd name="T47" fmla="*/ 384 h 426"/>
                <a:gd name="T48" fmla="*/ 1752 w 1759"/>
                <a:gd name="T49" fmla="*/ 426 h 426"/>
                <a:gd name="T50" fmla="*/ 1748 w 1759"/>
                <a:gd name="T51" fmla="*/ 424 h 426"/>
                <a:gd name="T52" fmla="*/ 1755 w 1759"/>
                <a:gd name="T53" fmla="*/ 383 h 426"/>
                <a:gd name="T54" fmla="*/ 165 w 1759"/>
                <a:gd name="T55" fmla="*/ 46 h 426"/>
                <a:gd name="T56" fmla="*/ 0 w 1759"/>
                <a:gd name="T57" fmla="*/ 6 h 426"/>
                <a:gd name="T58" fmla="*/ 14 w 1759"/>
                <a:gd name="T59" fmla="*/ 3 h 426"/>
                <a:gd name="T60" fmla="*/ 31 w 1759"/>
                <a:gd name="T61" fmla="*/ 2 h 426"/>
                <a:gd name="T62" fmla="*/ 48 w 1759"/>
                <a:gd name="T63" fmla="*/ 0 h 426"/>
                <a:gd name="T64" fmla="*/ 66 w 1759"/>
                <a:gd name="T65" fmla="*/ 0 h 426"/>
                <a:gd name="T66" fmla="*/ 79 w 1759"/>
                <a:gd name="T67" fmla="*/ 0 h 426"/>
                <a:gd name="T68" fmla="*/ 93 w 1759"/>
                <a:gd name="T69" fmla="*/ 1 h 426"/>
                <a:gd name="T70" fmla="*/ 107 w 1759"/>
                <a:gd name="T71" fmla="*/ 3 h 426"/>
                <a:gd name="T72" fmla="*/ 122 w 1759"/>
                <a:gd name="T73" fmla="*/ 4 h 426"/>
                <a:gd name="T74" fmla="*/ 136 w 1759"/>
                <a:gd name="T75" fmla="*/ 8 h 426"/>
                <a:gd name="T76" fmla="*/ 150 w 1759"/>
                <a:gd name="T77" fmla="*/ 10 h 426"/>
                <a:gd name="T78" fmla="*/ 160 w 1759"/>
                <a:gd name="T79" fmla="*/ 12 h 426"/>
                <a:gd name="T80" fmla="*/ 169 w 1759"/>
                <a:gd name="T81" fmla="*/ 15 h 426"/>
                <a:gd name="T82" fmla="*/ 171 w 1759"/>
                <a:gd name="T83" fmla="*/ 15 h 426"/>
                <a:gd name="T84" fmla="*/ 165 w 1759"/>
                <a:gd name="T85" fmla="*/ 4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9" h="426">
                  <a:moveTo>
                    <a:pt x="275" y="29"/>
                  </a:moveTo>
                  <a:lnTo>
                    <a:pt x="280" y="30"/>
                  </a:lnTo>
                  <a:lnTo>
                    <a:pt x="275" y="57"/>
                  </a:lnTo>
                  <a:lnTo>
                    <a:pt x="391" y="57"/>
                  </a:lnTo>
                  <a:lnTo>
                    <a:pt x="416" y="62"/>
                  </a:lnTo>
                  <a:lnTo>
                    <a:pt x="410" y="96"/>
                  </a:lnTo>
                  <a:lnTo>
                    <a:pt x="376" y="96"/>
                  </a:lnTo>
                  <a:lnTo>
                    <a:pt x="268" y="70"/>
                  </a:lnTo>
                  <a:lnTo>
                    <a:pt x="275" y="29"/>
                  </a:lnTo>
                  <a:close/>
                  <a:moveTo>
                    <a:pt x="1441" y="308"/>
                  </a:moveTo>
                  <a:lnTo>
                    <a:pt x="1473" y="316"/>
                  </a:lnTo>
                  <a:lnTo>
                    <a:pt x="1462" y="321"/>
                  </a:lnTo>
                  <a:lnTo>
                    <a:pt x="1454" y="328"/>
                  </a:lnTo>
                  <a:lnTo>
                    <a:pt x="1446" y="335"/>
                  </a:lnTo>
                  <a:lnTo>
                    <a:pt x="1437" y="341"/>
                  </a:lnTo>
                  <a:lnTo>
                    <a:pt x="1432" y="345"/>
                  </a:lnTo>
                  <a:lnTo>
                    <a:pt x="1429" y="348"/>
                  </a:lnTo>
                  <a:lnTo>
                    <a:pt x="1412" y="345"/>
                  </a:lnTo>
                  <a:lnTo>
                    <a:pt x="1419" y="335"/>
                  </a:lnTo>
                  <a:lnTo>
                    <a:pt x="1426" y="326"/>
                  </a:lnTo>
                  <a:lnTo>
                    <a:pt x="1433" y="317"/>
                  </a:lnTo>
                  <a:lnTo>
                    <a:pt x="1441" y="308"/>
                  </a:lnTo>
                  <a:close/>
                  <a:moveTo>
                    <a:pt x="1755" y="383"/>
                  </a:moveTo>
                  <a:lnTo>
                    <a:pt x="1759" y="384"/>
                  </a:lnTo>
                  <a:lnTo>
                    <a:pt x="1752" y="426"/>
                  </a:lnTo>
                  <a:lnTo>
                    <a:pt x="1748" y="424"/>
                  </a:lnTo>
                  <a:lnTo>
                    <a:pt x="1755" y="383"/>
                  </a:lnTo>
                  <a:close/>
                  <a:moveTo>
                    <a:pt x="165" y="46"/>
                  </a:moveTo>
                  <a:lnTo>
                    <a:pt x="0" y="6"/>
                  </a:lnTo>
                  <a:lnTo>
                    <a:pt x="14" y="3"/>
                  </a:lnTo>
                  <a:lnTo>
                    <a:pt x="31" y="2"/>
                  </a:lnTo>
                  <a:lnTo>
                    <a:pt x="48" y="0"/>
                  </a:lnTo>
                  <a:lnTo>
                    <a:pt x="66" y="0"/>
                  </a:lnTo>
                  <a:lnTo>
                    <a:pt x="79" y="0"/>
                  </a:lnTo>
                  <a:lnTo>
                    <a:pt x="93" y="1"/>
                  </a:lnTo>
                  <a:lnTo>
                    <a:pt x="107" y="3"/>
                  </a:lnTo>
                  <a:lnTo>
                    <a:pt x="122" y="4"/>
                  </a:lnTo>
                  <a:lnTo>
                    <a:pt x="136" y="8"/>
                  </a:lnTo>
                  <a:lnTo>
                    <a:pt x="150" y="10"/>
                  </a:lnTo>
                  <a:lnTo>
                    <a:pt x="160" y="12"/>
                  </a:lnTo>
                  <a:lnTo>
                    <a:pt x="169" y="15"/>
                  </a:lnTo>
                  <a:lnTo>
                    <a:pt x="171" y="15"/>
                  </a:lnTo>
                  <a:lnTo>
                    <a:pt x="165" y="4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21"/>
            <p:cNvSpPr>
              <a:spLocks noEditPoints="1"/>
            </p:cNvSpPr>
            <p:nvPr/>
          </p:nvSpPr>
          <p:spPr bwMode="auto">
            <a:xfrm>
              <a:off x="2074863" y="4572000"/>
              <a:ext cx="406400" cy="101600"/>
            </a:xfrm>
            <a:custGeom>
              <a:avLst/>
              <a:gdLst>
                <a:gd name="T0" fmla="*/ 101 w 1793"/>
                <a:gd name="T1" fmla="*/ 0 h 447"/>
                <a:gd name="T2" fmla="*/ 206 w 1793"/>
                <a:gd name="T3" fmla="*/ 25 h 447"/>
                <a:gd name="T4" fmla="*/ 201 w 1793"/>
                <a:gd name="T5" fmla="*/ 55 h 447"/>
                <a:gd name="T6" fmla="*/ 195 w 1793"/>
                <a:gd name="T7" fmla="*/ 55 h 447"/>
                <a:gd name="T8" fmla="*/ 186 w 1793"/>
                <a:gd name="T9" fmla="*/ 52 h 447"/>
                <a:gd name="T10" fmla="*/ 174 w 1793"/>
                <a:gd name="T11" fmla="*/ 49 h 447"/>
                <a:gd name="T12" fmla="*/ 162 w 1793"/>
                <a:gd name="T13" fmla="*/ 47 h 447"/>
                <a:gd name="T14" fmla="*/ 146 w 1793"/>
                <a:gd name="T15" fmla="*/ 45 h 447"/>
                <a:gd name="T16" fmla="*/ 132 w 1793"/>
                <a:gd name="T17" fmla="*/ 42 h 447"/>
                <a:gd name="T18" fmla="*/ 117 w 1793"/>
                <a:gd name="T19" fmla="*/ 40 h 447"/>
                <a:gd name="T20" fmla="*/ 104 w 1793"/>
                <a:gd name="T21" fmla="*/ 40 h 447"/>
                <a:gd name="T22" fmla="*/ 90 w 1793"/>
                <a:gd name="T23" fmla="*/ 39 h 447"/>
                <a:gd name="T24" fmla="*/ 87 w 1793"/>
                <a:gd name="T25" fmla="*/ 39 h 447"/>
                <a:gd name="T26" fmla="*/ 84 w 1793"/>
                <a:gd name="T27" fmla="*/ 39 h 447"/>
                <a:gd name="T28" fmla="*/ 0 w 1793"/>
                <a:gd name="T29" fmla="*/ 19 h 447"/>
                <a:gd name="T30" fmla="*/ 10 w 1793"/>
                <a:gd name="T31" fmla="*/ 14 h 447"/>
                <a:gd name="T32" fmla="*/ 20 w 1793"/>
                <a:gd name="T33" fmla="*/ 11 h 447"/>
                <a:gd name="T34" fmla="*/ 31 w 1793"/>
                <a:gd name="T35" fmla="*/ 8 h 447"/>
                <a:gd name="T36" fmla="*/ 43 w 1793"/>
                <a:gd name="T37" fmla="*/ 5 h 447"/>
                <a:gd name="T38" fmla="*/ 57 w 1793"/>
                <a:gd name="T39" fmla="*/ 3 h 447"/>
                <a:gd name="T40" fmla="*/ 70 w 1793"/>
                <a:gd name="T41" fmla="*/ 1 h 447"/>
                <a:gd name="T42" fmla="*/ 85 w 1793"/>
                <a:gd name="T43" fmla="*/ 0 h 447"/>
                <a:gd name="T44" fmla="*/ 101 w 1793"/>
                <a:gd name="T45" fmla="*/ 0 h 447"/>
                <a:gd name="T46" fmla="*/ 309 w 1793"/>
                <a:gd name="T47" fmla="*/ 49 h 447"/>
                <a:gd name="T48" fmla="*/ 313 w 1793"/>
                <a:gd name="T49" fmla="*/ 51 h 447"/>
                <a:gd name="T50" fmla="*/ 312 w 1793"/>
                <a:gd name="T51" fmla="*/ 57 h 447"/>
                <a:gd name="T52" fmla="*/ 338 w 1793"/>
                <a:gd name="T53" fmla="*/ 57 h 447"/>
                <a:gd name="T54" fmla="*/ 450 w 1793"/>
                <a:gd name="T55" fmla="*/ 84 h 447"/>
                <a:gd name="T56" fmla="*/ 447 w 1793"/>
                <a:gd name="T57" fmla="*/ 96 h 447"/>
                <a:gd name="T58" fmla="*/ 322 w 1793"/>
                <a:gd name="T59" fmla="*/ 96 h 447"/>
                <a:gd name="T60" fmla="*/ 302 w 1793"/>
                <a:gd name="T61" fmla="*/ 92 h 447"/>
                <a:gd name="T62" fmla="*/ 309 w 1793"/>
                <a:gd name="T63" fmla="*/ 49 h 447"/>
                <a:gd name="T64" fmla="*/ 1463 w 1793"/>
                <a:gd name="T65" fmla="*/ 326 h 447"/>
                <a:gd name="T66" fmla="*/ 1486 w 1793"/>
                <a:gd name="T67" fmla="*/ 331 h 447"/>
                <a:gd name="T68" fmla="*/ 1479 w 1793"/>
                <a:gd name="T69" fmla="*/ 336 h 447"/>
                <a:gd name="T70" fmla="*/ 1474 w 1793"/>
                <a:gd name="T71" fmla="*/ 341 h 447"/>
                <a:gd name="T72" fmla="*/ 1461 w 1793"/>
                <a:gd name="T73" fmla="*/ 354 h 447"/>
                <a:gd name="T74" fmla="*/ 1450 w 1793"/>
                <a:gd name="T75" fmla="*/ 366 h 447"/>
                <a:gd name="T76" fmla="*/ 1437 w 1793"/>
                <a:gd name="T77" fmla="*/ 364 h 447"/>
                <a:gd name="T78" fmla="*/ 1442 w 1793"/>
                <a:gd name="T79" fmla="*/ 354 h 447"/>
                <a:gd name="T80" fmla="*/ 1449 w 1793"/>
                <a:gd name="T81" fmla="*/ 344 h 447"/>
                <a:gd name="T82" fmla="*/ 1456 w 1793"/>
                <a:gd name="T83" fmla="*/ 335 h 447"/>
                <a:gd name="T84" fmla="*/ 1463 w 1793"/>
                <a:gd name="T85" fmla="*/ 326 h 447"/>
                <a:gd name="T86" fmla="*/ 1788 w 1793"/>
                <a:gd name="T87" fmla="*/ 404 h 447"/>
                <a:gd name="T88" fmla="*/ 1793 w 1793"/>
                <a:gd name="T89" fmla="*/ 405 h 447"/>
                <a:gd name="T90" fmla="*/ 1786 w 1793"/>
                <a:gd name="T91" fmla="*/ 447 h 447"/>
                <a:gd name="T92" fmla="*/ 1781 w 1793"/>
                <a:gd name="T93" fmla="*/ 445 h 447"/>
                <a:gd name="T94" fmla="*/ 1788 w 1793"/>
                <a:gd name="T95" fmla="*/ 404 h 447"/>
                <a:gd name="T96" fmla="*/ 992 w 1793"/>
                <a:gd name="T97" fmla="*/ 256 h 447"/>
                <a:gd name="T98" fmla="*/ 948 w 1793"/>
                <a:gd name="T99" fmla="*/ 246 h 447"/>
                <a:gd name="T100" fmla="*/ 960 w 1793"/>
                <a:gd name="T101" fmla="*/ 247 h 447"/>
                <a:gd name="T102" fmla="*/ 971 w 1793"/>
                <a:gd name="T103" fmla="*/ 249 h 447"/>
                <a:gd name="T104" fmla="*/ 981 w 1793"/>
                <a:gd name="T105" fmla="*/ 253 h 447"/>
                <a:gd name="T106" fmla="*/ 990 w 1793"/>
                <a:gd name="T107" fmla="*/ 256 h 447"/>
                <a:gd name="T108" fmla="*/ 992 w 1793"/>
                <a:gd name="T109" fmla="*/ 25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3" h="447">
                  <a:moveTo>
                    <a:pt x="101" y="0"/>
                  </a:moveTo>
                  <a:lnTo>
                    <a:pt x="206" y="25"/>
                  </a:lnTo>
                  <a:lnTo>
                    <a:pt x="201" y="55"/>
                  </a:lnTo>
                  <a:lnTo>
                    <a:pt x="195" y="55"/>
                  </a:lnTo>
                  <a:lnTo>
                    <a:pt x="186" y="52"/>
                  </a:lnTo>
                  <a:lnTo>
                    <a:pt x="174" y="49"/>
                  </a:lnTo>
                  <a:lnTo>
                    <a:pt x="162" y="47"/>
                  </a:lnTo>
                  <a:lnTo>
                    <a:pt x="146" y="45"/>
                  </a:lnTo>
                  <a:lnTo>
                    <a:pt x="132" y="42"/>
                  </a:lnTo>
                  <a:lnTo>
                    <a:pt x="117" y="40"/>
                  </a:lnTo>
                  <a:lnTo>
                    <a:pt x="104" y="40"/>
                  </a:lnTo>
                  <a:lnTo>
                    <a:pt x="90" y="39"/>
                  </a:lnTo>
                  <a:lnTo>
                    <a:pt x="87" y="39"/>
                  </a:lnTo>
                  <a:lnTo>
                    <a:pt x="84" y="39"/>
                  </a:lnTo>
                  <a:lnTo>
                    <a:pt x="0" y="19"/>
                  </a:lnTo>
                  <a:lnTo>
                    <a:pt x="10" y="14"/>
                  </a:lnTo>
                  <a:lnTo>
                    <a:pt x="20" y="11"/>
                  </a:lnTo>
                  <a:lnTo>
                    <a:pt x="31" y="8"/>
                  </a:lnTo>
                  <a:lnTo>
                    <a:pt x="43" y="5"/>
                  </a:lnTo>
                  <a:lnTo>
                    <a:pt x="57" y="3"/>
                  </a:lnTo>
                  <a:lnTo>
                    <a:pt x="70" y="1"/>
                  </a:lnTo>
                  <a:lnTo>
                    <a:pt x="85" y="0"/>
                  </a:lnTo>
                  <a:lnTo>
                    <a:pt x="101" y="0"/>
                  </a:lnTo>
                  <a:close/>
                  <a:moveTo>
                    <a:pt x="309" y="49"/>
                  </a:moveTo>
                  <a:lnTo>
                    <a:pt x="313" y="51"/>
                  </a:lnTo>
                  <a:lnTo>
                    <a:pt x="312" y="57"/>
                  </a:lnTo>
                  <a:lnTo>
                    <a:pt x="338" y="57"/>
                  </a:lnTo>
                  <a:lnTo>
                    <a:pt x="450" y="84"/>
                  </a:lnTo>
                  <a:lnTo>
                    <a:pt x="447" y="96"/>
                  </a:lnTo>
                  <a:lnTo>
                    <a:pt x="322" y="96"/>
                  </a:lnTo>
                  <a:lnTo>
                    <a:pt x="302" y="92"/>
                  </a:lnTo>
                  <a:lnTo>
                    <a:pt x="309" y="49"/>
                  </a:lnTo>
                  <a:close/>
                  <a:moveTo>
                    <a:pt x="1463" y="326"/>
                  </a:moveTo>
                  <a:lnTo>
                    <a:pt x="1486" y="331"/>
                  </a:lnTo>
                  <a:lnTo>
                    <a:pt x="1479" y="336"/>
                  </a:lnTo>
                  <a:lnTo>
                    <a:pt x="1474" y="341"/>
                  </a:lnTo>
                  <a:lnTo>
                    <a:pt x="1461" y="354"/>
                  </a:lnTo>
                  <a:lnTo>
                    <a:pt x="1450" y="366"/>
                  </a:lnTo>
                  <a:lnTo>
                    <a:pt x="1437" y="364"/>
                  </a:lnTo>
                  <a:lnTo>
                    <a:pt x="1442" y="354"/>
                  </a:lnTo>
                  <a:lnTo>
                    <a:pt x="1449" y="344"/>
                  </a:lnTo>
                  <a:lnTo>
                    <a:pt x="1456" y="335"/>
                  </a:lnTo>
                  <a:lnTo>
                    <a:pt x="1463" y="326"/>
                  </a:lnTo>
                  <a:close/>
                  <a:moveTo>
                    <a:pt x="1788" y="404"/>
                  </a:moveTo>
                  <a:lnTo>
                    <a:pt x="1793" y="405"/>
                  </a:lnTo>
                  <a:lnTo>
                    <a:pt x="1786" y="447"/>
                  </a:lnTo>
                  <a:lnTo>
                    <a:pt x="1781" y="445"/>
                  </a:lnTo>
                  <a:lnTo>
                    <a:pt x="1788" y="404"/>
                  </a:lnTo>
                  <a:close/>
                  <a:moveTo>
                    <a:pt x="992" y="256"/>
                  </a:moveTo>
                  <a:lnTo>
                    <a:pt x="948" y="246"/>
                  </a:lnTo>
                  <a:lnTo>
                    <a:pt x="960" y="247"/>
                  </a:lnTo>
                  <a:lnTo>
                    <a:pt x="971" y="249"/>
                  </a:lnTo>
                  <a:lnTo>
                    <a:pt x="981" y="253"/>
                  </a:lnTo>
                  <a:lnTo>
                    <a:pt x="990" y="256"/>
                  </a:lnTo>
                  <a:lnTo>
                    <a:pt x="992" y="25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22"/>
            <p:cNvSpPr>
              <a:spLocks noEditPoints="1"/>
            </p:cNvSpPr>
            <p:nvPr/>
          </p:nvSpPr>
          <p:spPr bwMode="auto">
            <a:xfrm>
              <a:off x="2068513" y="4573588"/>
              <a:ext cx="411163" cy="104775"/>
            </a:xfrm>
            <a:custGeom>
              <a:avLst/>
              <a:gdLst>
                <a:gd name="T0" fmla="*/ 61 w 1813"/>
                <a:gd name="T1" fmla="*/ 0 h 462"/>
                <a:gd name="T2" fmla="*/ 226 w 1813"/>
                <a:gd name="T3" fmla="*/ 40 h 462"/>
                <a:gd name="T4" fmla="*/ 225 w 1813"/>
                <a:gd name="T5" fmla="*/ 49 h 462"/>
                <a:gd name="T6" fmla="*/ 219 w 1813"/>
                <a:gd name="T7" fmla="*/ 49 h 462"/>
                <a:gd name="T8" fmla="*/ 210 w 1813"/>
                <a:gd name="T9" fmla="*/ 46 h 462"/>
                <a:gd name="T10" fmla="*/ 198 w 1813"/>
                <a:gd name="T11" fmla="*/ 43 h 462"/>
                <a:gd name="T12" fmla="*/ 186 w 1813"/>
                <a:gd name="T13" fmla="*/ 41 h 462"/>
                <a:gd name="T14" fmla="*/ 170 w 1813"/>
                <a:gd name="T15" fmla="*/ 39 h 462"/>
                <a:gd name="T16" fmla="*/ 156 w 1813"/>
                <a:gd name="T17" fmla="*/ 36 h 462"/>
                <a:gd name="T18" fmla="*/ 141 w 1813"/>
                <a:gd name="T19" fmla="*/ 34 h 462"/>
                <a:gd name="T20" fmla="*/ 128 w 1813"/>
                <a:gd name="T21" fmla="*/ 34 h 462"/>
                <a:gd name="T22" fmla="*/ 114 w 1813"/>
                <a:gd name="T23" fmla="*/ 33 h 462"/>
                <a:gd name="T24" fmla="*/ 95 w 1813"/>
                <a:gd name="T25" fmla="*/ 34 h 462"/>
                <a:gd name="T26" fmla="*/ 79 w 1813"/>
                <a:gd name="T27" fmla="*/ 35 h 462"/>
                <a:gd name="T28" fmla="*/ 62 w 1813"/>
                <a:gd name="T29" fmla="*/ 37 h 462"/>
                <a:gd name="T30" fmla="*/ 46 w 1813"/>
                <a:gd name="T31" fmla="*/ 41 h 462"/>
                <a:gd name="T32" fmla="*/ 0 w 1813"/>
                <a:gd name="T33" fmla="*/ 30 h 462"/>
                <a:gd name="T34" fmla="*/ 4 w 1813"/>
                <a:gd name="T35" fmla="*/ 26 h 462"/>
                <a:gd name="T36" fmla="*/ 7 w 1813"/>
                <a:gd name="T37" fmla="*/ 24 h 462"/>
                <a:gd name="T38" fmla="*/ 18 w 1813"/>
                <a:gd name="T39" fmla="*/ 16 h 462"/>
                <a:gd name="T40" fmla="*/ 31 w 1813"/>
                <a:gd name="T41" fmla="*/ 9 h 462"/>
                <a:gd name="T42" fmla="*/ 45 w 1813"/>
                <a:gd name="T43" fmla="*/ 5 h 462"/>
                <a:gd name="T44" fmla="*/ 61 w 1813"/>
                <a:gd name="T45" fmla="*/ 0 h 462"/>
                <a:gd name="T46" fmla="*/ 329 w 1813"/>
                <a:gd name="T47" fmla="*/ 64 h 462"/>
                <a:gd name="T48" fmla="*/ 437 w 1813"/>
                <a:gd name="T49" fmla="*/ 90 h 462"/>
                <a:gd name="T50" fmla="*/ 325 w 1813"/>
                <a:gd name="T51" fmla="*/ 90 h 462"/>
                <a:gd name="T52" fmla="*/ 329 w 1813"/>
                <a:gd name="T53" fmla="*/ 64 h 462"/>
                <a:gd name="T54" fmla="*/ 1473 w 1813"/>
                <a:gd name="T55" fmla="*/ 339 h 462"/>
                <a:gd name="T56" fmla="*/ 1490 w 1813"/>
                <a:gd name="T57" fmla="*/ 342 h 462"/>
                <a:gd name="T58" fmla="*/ 1482 w 1813"/>
                <a:gd name="T59" fmla="*/ 351 h 462"/>
                <a:gd name="T60" fmla="*/ 1474 w 1813"/>
                <a:gd name="T61" fmla="*/ 360 h 462"/>
                <a:gd name="T62" fmla="*/ 1468 w 1813"/>
                <a:gd name="T63" fmla="*/ 369 h 462"/>
                <a:gd name="T64" fmla="*/ 1460 w 1813"/>
                <a:gd name="T65" fmla="*/ 379 h 462"/>
                <a:gd name="T66" fmla="*/ 1452 w 1813"/>
                <a:gd name="T67" fmla="*/ 377 h 462"/>
                <a:gd name="T68" fmla="*/ 1456 w 1813"/>
                <a:gd name="T69" fmla="*/ 367 h 462"/>
                <a:gd name="T70" fmla="*/ 1462 w 1813"/>
                <a:gd name="T71" fmla="*/ 357 h 462"/>
                <a:gd name="T72" fmla="*/ 1466 w 1813"/>
                <a:gd name="T73" fmla="*/ 348 h 462"/>
                <a:gd name="T74" fmla="*/ 1473 w 1813"/>
                <a:gd name="T75" fmla="*/ 339 h 462"/>
                <a:gd name="T76" fmla="*/ 1809 w 1813"/>
                <a:gd name="T77" fmla="*/ 418 h 462"/>
                <a:gd name="T78" fmla="*/ 1813 w 1813"/>
                <a:gd name="T79" fmla="*/ 420 h 462"/>
                <a:gd name="T80" fmla="*/ 1807 w 1813"/>
                <a:gd name="T81" fmla="*/ 462 h 462"/>
                <a:gd name="T82" fmla="*/ 1802 w 1813"/>
                <a:gd name="T83" fmla="*/ 461 h 462"/>
                <a:gd name="T84" fmla="*/ 1809 w 1813"/>
                <a:gd name="T85" fmla="*/ 418 h 462"/>
                <a:gd name="T86" fmla="*/ 1050 w 1813"/>
                <a:gd name="T87" fmla="*/ 280 h 462"/>
                <a:gd name="T88" fmla="*/ 895 w 1813"/>
                <a:gd name="T89" fmla="*/ 243 h 462"/>
                <a:gd name="T90" fmla="*/ 906 w 1813"/>
                <a:gd name="T91" fmla="*/ 241 h 462"/>
                <a:gd name="T92" fmla="*/ 917 w 1813"/>
                <a:gd name="T93" fmla="*/ 240 h 462"/>
                <a:gd name="T94" fmla="*/ 929 w 1813"/>
                <a:gd name="T95" fmla="*/ 239 h 462"/>
                <a:gd name="T96" fmla="*/ 940 w 1813"/>
                <a:gd name="T97" fmla="*/ 239 h 462"/>
                <a:gd name="T98" fmla="*/ 963 w 1813"/>
                <a:gd name="T99" fmla="*/ 239 h 462"/>
                <a:gd name="T100" fmla="*/ 983 w 1813"/>
                <a:gd name="T101" fmla="*/ 241 h 462"/>
                <a:gd name="T102" fmla="*/ 992 w 1813"/>
                <a:gd name="T103" fmla="*/ 243 h 462"/>
                <a:gd name="T104" fmla="*/ 1000 w 1813"/>
                <a:gd name="T105" fmla="*/ 245 h 462"/>
                <a:gd name="T106" fmla="*/ 1008 w 1813"/>
                <a:gd name="T107" fmla="*/ 247 h 462"/>
                <a:gd name="T108" fmla="*/ 1014 w 1813"/>
                <a:gd name="T109" fmla="*/ 250 h 462"/>
                <a:gd name="T110" fmla="*/ 1025 w 1813"/>
                <a:gd name="T111" fmla="*/ 256 h 462"/>
                <a:gd name="T112" fmla="*/ 1034 w 1813"/>
                <a:gd name="T113" fmla="*/ 262 h 462"/>
                <a:gd name="T114" fmla="*/ 1043 w 1813"/>
                <a:gd name="T115" fmla="*/ 271 h 462"/>
                <a:gd name="T116" fmla="*/ 1050 w 1813"/>
                <a:gd name="T117" fmla="*/ 28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3" h="462">
                  <a:moveTo>
                    <a:pt x="61" y="0"/>
                  </a:moveTo>
                  <a:lnTo>
                    <a:pt x="226" y="40"/>
                  </a:lnTo>
                  <a:lnTo>
                    <a:pt x="225" y="49"/>
                  </a:lnTo>
                  <a:lnTo>
                    <a:pt x="219" y="49"/>
                  </a:lnTo>
                  <a:lnTo>
                    <a:pt x="210" y="46"/>
                  </a:lnTo>
                  <a:lnTo>
                    <a:pt x="198" y="43"/>
                  </a:lnTo>
                  <a:lnTo>
                    <a:pt x="186" y="41"/>
                  </a:lnTo>
                  <a:lnTo>
                    <a:pt x="170" y="39"/>
                  </a:lnTo>
                  <a:lnTo>
                    <a:pt x="156" y="36"/>
                  </a:lnTo>
                  <a:lnTo>
                    <a:pt x="141" y="34"/>
                  </a:lnTo>
                  <a:lnTo>
                    <a:pt x="128" y="34"/>
                  </a:lnTo>
                  <a:lnTo>
                    <a:pt x="114" y="33"/>
                  </a:lnTo>
                  <a:lnTo>
                    <a:pt x="95" y="34"/>
                  </a:lnTo>
                  <a:lnTo>
                    <a:pt x="79" y="35"/>
                  </a:lnTo>
                  <a:lnTo>
                    <a:pt x="62" y="37"/>
                  </a:lnTo>
                  <a:lnTo>
                    <a:pt x="46" y="41"/>
                  </a:lnTo>
                  <a:lnTo>
                    <a:pt x="0" y="30"/>
                  </a:lnTo>
                  <a:lnTo>
                    <a:pt x="4" y="26"/>
                  </a:lnTo>
                  <a:lnTo>
                    <a:pt x="7" y="24"/>
                  </a:lnTo>
                  <a:lnTo>
                    <a:pt x="18" y="16"/>
                  </a:lnTo>
                  <a:lnTo>
                    <a:pt x="31" y="9"/>
                  </a:lnTo>
                  <a:lnTo>
                    <a:pt x="45" y="5"/>
                  </a:lnTo>
                  <a:lnTo>
                    <a:pt x="61" y="0"/>
                  </a:lnTo>
                  <a:close/>
                  <a:moveTo>
                    <a:pt x="329" y="64"/>
                  </a:moveTo>
                  <a:lnTo>
                    <a:pt x="437" y="90"/>
                  </a:lnTo>
                  <a:lnTo>
                    <a:pt x="325" y="90"/>
                  </a:lnTo>
                  <a:lnTo>
                    <a:pt x="329" y="64"/>
                  </a:lnTo>
                  <a:close/>
                  <a:moveTo>
                    <a:pt x="1473" y="339"/>
                  </a:moveTo>
                  <a:lnTo>
                    <a:pt x="1490" y="342"/>
                  </a:lnTo>
                  <a:lnTo>
                    <a:pt x="1482" y="351"/>
                  </a:lnTo>
                  <a:lnTo>
                    <a:pt x="1474" y="360"/>
                  </a:lnTo>
                  <a:lnTo>
                    <a:pt x="1468" y="369"/>
                  </a:lnTo>
                  <a:lnTo>
                    <a:pt x="1460" y="379"/>
                  </a:lnTo>
                  <a:lnTo>
                    <a:pt x="1452" y="377"/>
                  </a:lnTo>
                  <a:lnTo>
                    <a:pt x="1456" y="367"/>
                  </a:lnTo>
                  <a:lnTo>
                    <a:pt x="1462" y="357"/>
                  </a:lnTo>
                  <a:lnTo>
                    <a:pt x="1466" y="348"/>
                  </a:lnTo>
                  <a:lnTo>
                    <a:pt x="1473" y="339"/>
                  </a:lnTo>
                  <a:close/>
                  <a:moveTo>
                    <a:pt x="1809" y="418"/>
                  </a:moveTo>
                  <a:lnTo>
                    <a:pt x="1813" y="420"/>
                  </a:lnTo>
                  <a:lnTo>
                    <a:pt x="1807" y="462"/>
                  </a:lnTo>
                  <a:lnTo>
                    <a:pt x="1802" y="461"/>
                  </a:lnTo>
                  <a:lnTo>
                    <a:pt x="1809" y="418"/>
                  </a:lnTo>
                  <a:close/>
                  <a:moveTo>
                    <a:pt x="1050" y="280"/>
                  </a:moveTo>
                  <a:lnTo>
                    <a:pt x="895" y="243"/>
                  </a:lnTo>
                  <a:lnTo>
                    <a:pt x="906" y="241"/>
                  </a:lnTo>
                  <a:lnTo>
                    <a:pt x="917" y="240"/>
                  </a:lnTo>
                  <a:lnTo>
                    <a:pt x="929" y="239"/>
                  </a:lnTo>
                  <a:lnTo>
                    <a:pt x="940" y="239"/>
                  </a:lnTo>
                  <a:lnTo>
                    <a:pt x="963" y="239"/>
                  </a:lnTo>
                  <a:lnTo>
                    <a:pt x="983" y="241"/>
                  </a:lnTo>
                  <a:lnTo>
                    <a:pt x="992" y="243"/>
                  </a:lnTo>
                  <a:lnTo>
                    <a:pt x="1000" y="245"/>
                  </a:lnTo>
                  <a:lnTo>
                    <a:pt x="1008" y="247"/>
                  </a:lnTo>
                  <a:lnTo>
                    <a:pt x="1014" y="250"/>
                  </a:lnTo>
                  <a:lnTo>
                    <a:pt x="1025" y="256"/>
                  </a:lnTo>
                  <a:lnTo>
                    <a:pt x="1034" y="262"/>
                  </a:lnTo>
                  <a:lnTo>
                    <a:pt x="1043" y="271"/>
                  </a:lnTo>
                  <a:lnTo>
                    <a:pt x="1050" y="28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23"/>
            <p:cNvSpPr>
              <a:spLocks noEditPoints="1"/>
            </p:cNvSpPr>
            <p:nvPr/>
          </p:nvSpPr>
          <p:spPr bwMode="auto">
            <a:xfrm>
              <a:off x="2065338" y="4576763"/>
              <a:ext cx="414338" cy="106363"/>
            </a:xfrm>
            <a:custGeom>
              <a:avLst/>
              <a:gdLst>
                <a:gd name="T0" fmla="*/ 123 w 1825"/>
                <a:gd name="T1" fmla="*/ 20 h 470"/>
                <a:gd name="T2" fmla="*/ 94 w 1825"/>
                <a:gd name="T3" fmla="*/ 22 h 470"/>
                <a:gd name="T4" fmla="*/ 68 w 1825"/>
                <a:gd name="T5" fmla="*/ 26 h 470"/>
                <a:gd name="T6" fmla="*/ 44 w 1825"/>
                <a:gd name="T7" fmla="*/ 32 h 470"/>
                <a:gd name="T8" fmla="*/ 25 w 1825"/>
                <a:gd name="T9" fmla="*/ 40 h 470"/>
                <a:gd name="T10" fmla="*/ 5 w 1825"/>
                <a:gd name="T11" fmla="*/ 28 h 470"/>
                <a:gd name="T12" fmla="*/ 15 w 1825"/>
                <a:gd name="T13" fmla="*/ 15 h 470"/>
                <a:gd name="T14" fmla="*/ 30 w 1825"/>
                <a:gd name="T15" fmla="*/ 5 h 470"/>
                <a:gd name="T16" fmla="*/ 341 w 1825"/>
                <a:gd name="T17" fmla="*/ 73 h 470"/>
                <a:gd name="T18" fmla="*/ 340 w 1825"/>
                <a:gd name="T19" fmla="*/ 77 h 470"/>
                <a:gd name="T20" fmla="*/ 987 w 1825"/>
                <a:gd name="T21" fmla="*/ 227 h 470"/>
                <a:gd name="T22" fmla="*/ 1043 w 1825"/>
                <a:gd name="T23" fmla="*/ 244 h 470"/>
                <a:gd name="T24" fmla="*/ 1061 w 1825"/>
                <a:gd name="T25" fmla="*/ 262 h 470"/>
                <a:gd name="T26" fmla="*/ 1071 w 1825"/>
                <a:gd name="T27" fmla="*/ 281 h 470"/>
                <a:gd name="T28" fmla="*/ 1023 w 1825"/>
                <a:gd name="T29" fmla="*/ 280 h 470"/>
                <a:gd name="T30" fmla="*/ 1018 w 1825"/>
                <a:gd name="T31" fmla="*/ 276 h 470"/>
                <a:gd name="T32" fmla="*/ 996 w 1825"/>
                <a:gd name="T33" fmla="*/ 270 h 470"/>
                <a:gd name="T34" fmla="*/ 968 w 1825"/>
                <a:gd name="T35" fmla="*/ 266 h 470"/>
                <a:gd name="T36" fmla="*/ 889 w 1825"/>
                <a:gd name="T37" fmla="*/ 235 h 470"/>
                <a:gd name="T38" fmla="*/ 934 w 1825"/>
                <a:gd name="T39" fmla="*/ 227 h 470"/>
                <a:gd name="T40" fmla="*/ 971 w 1825"/>
                <a:gd name="T41" fmla="*/ 226 h 470"/>
                <a:gd name="T42" fmla="*/ 1476 w 1825"/>
                <a:gd name="T43" fmla="*/ 345 h 470"/>
                <a:gd name="T44" fmla="*/ 1481 w 1825"/>
                <a:gd name="T45" fmla="*/ 356 h 470"/>
                <a:gd name="T46" fmla="*/ 1469 w 1825"/>
                <a:gd name="T47" fmla="*/ 375 h 470"/>
                <a:gd name="T48" fmla="*/ 1458 w 1825"/>
                <a:gd name="T49" fmla="*/ 384 h 470"/>
                <a:gd name="T50" fmla="*/ 1467 w 1825"/>
                <a:gd name="T51" fmla="*/ 364 h 470"/>
                <a:gd name="T52" fmla="*/ 1476 w 1825"/>
                <a:gd name="T53" fmla="*/ 345 h 470"/>
                <a:gd name="T54" fmla="*/ 1825 w 1825"/>
                <a:gd name="T55" fmla="*/ 428 h 470"/>
                <a:gd name="T56" fmla="*/ 1814 w 1825"/>
                <a:gd name="T57" fmla="*/ 469 h 470"/>
                <a:gd name="T58" fmla="*/ 635 w 1825"/>
                <a:gd name="T59" fmla="*/ 187 h 470"/>
                <a:gd name="T60" fmla="*/ 631 w 1825"/>
                <a:gd name="T61" fmla="*/ 182 h 470"/>
                <a:gd name="T62" fmla="*/ 635 w 1825"/>
                <a:gd name="T63" fmla="*/ 187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25" h="470">
                  <a:moveTo>
                    <a:pt x="39" y="0"/>
                  </a:moveTo>
                  <a:lnTo>
                    <a:pt x="123" y="20"/>
                  </a:lnTo>
                  <a:lnTo>
                    <a:pt x="108" y="21"/>
                  </a:lnTo>
                  <a:lnTo>
                    <a:pt x="94" y="22"/>
                  </a:lnTo>
                  <a:lnTo>
                    <a:pt x="80" y="23"/>
                  </a:lnTo>
                  <a:lnTo>
                    <a:pt x="68" y="26"/>
                  </a:lnTo>
                  <a:lnTo>
                    <a:pt x="56" y="29"/>
                  </a:lnTo>
                  <a:lnTo>
                    <a:pt x="44" y="32"/>
                  </a:lnTo>
                  <a:lnTo>
                    <a:pt x="34" y="36"/>
                  </a:lnTo>
                  <a:lnTo>
                    <a:pt x="25" y="40"/>
                  </a:lnTo>
                  <a:lnTo>
                    <a:pt x="0" y="34"/>
                  </a:lnTo>
                  <a:lnTo>
                    <a:pt x="5" y="28"/>
                  </a:lnTo>
                  <a:lnTo>
                    <a:pt x="10" y="21"/>
                  </a:lnTo>
                  <a:lnTo>
                    <a:pt x="15" y="15"/>
                  </a:lnTo>
                  <a:lnTo>
                    <a:pt x="22" y="11"/>
                  </a:lnTo>
                  <a:lnTo>
                    <a:pt x="30" y="5"/>
                  </a:lnTo>
                  <a:lnTo>
                    <a:pt x="39" y="0"/>
                  </a:lnTo>
                  <a:close/>
                  <a:moveTo>
                    <a:pt x="341" y="73"/>
                  </a:moveTo>
                  <a:lnTo>
                    <a:pt x="361" y="77"/>
                  </a:lnTo>
                  <a:lnTo>
                    <a:pt x="340" y="77"/>
                  </a:lnTo>
                  <a:lnTo>
                    <a:pt x="341" y="73"/>
                  </a:lnTo>
                  <a:close/>
                  <a:moveTo>
                    <a:pt x="987" y="227"/>
                  </a:moveTo>
                  <a:lnTo>
                    <a:pt x="1031" y="237"/>
                  </a:lnTo>
                  <a:lnTo>
                    <a:pt x="1043" y="244"/>
                  </a:lnTo>
                  <a:lnTo>
                    <a:pt x="1053" y="252"/>
                  </a:lnTo>
                  <a:lnTo>
                    <a:pt x="1061" y="262"/>
                  </a:lnTo>
                  <a:lnTo>
                    <a:pt x="1067" y="272"/>
                  </a:lnTo>
                  <a:lnTo>
                    <a:pt x="1071" y="281"/>
                  </a:lnTo>
                  <a:lnTo>
                    <a:pt x="1073" y="291"/>
                  </a:lnTo>
                  <a:lnTo>
                    <a:pt x="1023" y="280"/>
                  </a:lnTo>
                  <a:lnTo>
                    <a:pt x="1020" y="277"/>
                  </a:lnTo>
                  <a:lnTo>
                    <a:pt x="1018" y="276"/>
                  </a:lnTo>
                  <a:lnTo>
                    <a:pt x="1007" y="273"/>
                  </a:lnTo>
                  <a:lnTo>
                    <a:pt x="996" y="270"/>
                  </a:lnTo>
                  <a:lnTo>
                    <a:pt x="982" y="267"/>
                  </a:lnTo>
                  <a:lnTo>
                    <a:pt x="968" y="266"/>
                  </a:lnTo>
                  <a:lnTo>
                    <a:pt x="866" y="242"/>
                  </a:lnTo>
                  <a:lnTo>
                    <a:pt x="889" y="235"/>
                  </a:lnTo>
                  <a:lnTo>
                    <a:pt x="912" y="229"/>
                  </a:lnTo>
                  <a:lnTo>
                    <a:pt x="934" y="227"/>
                  </a:lnTo>
                  <a:lnTo>
                    <a:pt x="955" y="226"/>
                  </a:lnTo>
                  <a:lnTo>
                    <a:pt x="971" y="226"/>
                  </a:lnTo>
                  <a:lnTo>
                    <a:pt x="987" y="227"/>
                  </a:lnTo>
                  <a:close/>
                  <a:moveTo>
                    <a:pt x="1476" y="345"/>
                  </a:moveTo>
                  <a:lnTo>
                    <a:pt x="1489" y="347"/>
                  </a:lnTo>
                  <a:lnTo>
                    <a:pt x="1481" y="356"/>
                  </a:lnTo>
                  <a:lnTo>
                    <a:pt x="1476" y="365"/>
                  </a:lnTo>
                  <a:lnTo>
                    <a:pt x="1469" y="375"/>
                  </a:lnTo>
                  <a:lnTo>
                    <a:pt x="1463" y="385"/>
                  </a:lnTo>
                  <a:lnTo>
                    <a:pt x="1458" y="384"/>
                  </a:lnTo>
                  <a:lnTo>
                    <a:pt x="1462" y="374"/>
                  </a:lnTo>
                  <a:lnTo>
                    <a:pt x="1467" y="364"/>
                  </a:lnTo>
                  <a:lnTo>
                    <a:pt x="1471" y="354"/>
                  </a:lnTo>
                  <a:lnTo>
                    <a:pt x="1476" y="345"/>
                  </a:lnTo>
                  <a:close/>
                  <a:moveTo>
                    <a:pt x="1820" y="426"/>
                  </a:moveTo>
                  <a:lnTo>
                    <a:pt x="1825" y="428"/>
                  </a:lnTo>
                  <a:lnTo>
                    <a:pt x="1818" y="470"/>
                  </a:lnTo>
                  <a:lnTo>
                    <a:pt x="1814" y="469"/>
                  </a:lnTo>
                  <a:lnTo>
                    <a:pt x="1820" y="426"/>
                  </a:lnTo>
                  <a:close/>
                  <a:moveTo>
                    <a:pt x="635" y="187"/>
                  </a:moveTo>
                  <a:lnTo>
                    <a:pt x="630" y="186"/>
                  </a:lnTo>
                  <a:lnTo>
                    <a:pt x="631" y="182"/>
                  </a:lnTo>
                  <a:lnTo>
                    <a:pt x="636" y="182"/>
                  </a:lnTo>
                  <a:lnTo>
                    <a:pt x="635" y="18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624"/>
            <p:cNvSpPr>
              <a:spLocks noEditPoints="1"/>
            </p:cNvSpPr>
            <p:nvPr/>
          </p:nvSpPr>
          <p:spPr bwMode="auto">
            <a:xfrm>
              <a:off x="2063751" y="4579938"/>
              <a:ext cx="415925" cy="107950"/>
            </a:xfrm>
            <a:custGeom>
              <a:avLst/>
              <a:gdLst>
                <a:gd name="T0" fmla="*/ 27 w 1834"/>
                <a:gd name="T1" fmla="*/ 0 h 473"/>
                <a:gd name="T2" fmla="*/ 73 w 1834"/>
                <a:gd name="T3" fmla="*/ 11 h 473"/>
                <a:gd name="T4" fmla="*/ 59 w 1834"/>
                <a:gd name="T5" fmla="*/ 14 h 473"/>
                <a:gd name="T6" fmla="*/ 44 w 1834"/>
                <a:gd name="T7" fmla="*/ 20 h 473"/>
                <a:gd name="T8" fmla="*/ 33 w 1834"/>
                <a:gd name="T9" fmla="*/ 26 h 473"/>
                <a:gd name="T10" fmla="*/ 22 w 1834"/>
                <a:gd name="T11" fmla="*/ 33 h 473"/>
                <a:gd name="T12" fmla="*/ 18 w 1834"/>
                <a:gd name="T13" fmla="*/ 37 h 473"/>
                <a:gd name="T14" fmla="*/ 15 w 1834"/>
                <a:gd name="T15" fmla="*/ 40 h 473"/>
                <a:gd name="T16" fmla="*/ 0 w 1834"/>
                <a:gd name="T17" fmla="*/ 37 h 473"/>
                <a:gd name="T18" fmla="*/ 7 w 1834"/>
                <a:gd name="T19" fmla="*/ 25 h 473"/>
                <a:gd name="T20" fmla="*/ 13 w 1834"/>
                <a:gd name="T21" fmla="*/ 16 h 473"/>
                <a:gd name="T22" fmla="*/ 19 w 1834"/>
                <a:gd name="T23" fmla="*/ 7 h 473"/>
                <a:gd name="T24" fmla="*/ 27 w 1834"/>
                <a:gd name="T25" fmla="*/ 0 h 473"/>
                <a:gd name="T26" fmla="*/ 922 w 1834"/>
                <a:gd name="T27" fmla="*/ 213 h 473"/>
                <a:gd name="T28" fmla="*/ 1077 w 1834"/>
                <a:gd name="T29" fmla="*/ 250 h 473"/>
                <a:gd name="T30" fmla="*/ 1078 w 1834"/>
                <a:gd name="T31" fmla="*/ 253 h 473"/>
                <a:gd name="T32" fmla="*/ 1079 w 1834"/>
                <a:gd name="T33" fmla="*/ 255 h 473"/>
                <a:gd name="T34" fmla="*/ 1083 w 1834"/>
                <a:gd name="T35" fmla="*/ 264 h 473"/>
                <a:gd name="T36" fmla="*/ 1085 w 1834"/>
                <a:gd name="T37" fmla="*/ 274 h 473"/>
                <a:gd name="T38" fmla="*/ 1087 w 1834"/>
                <a:gd name="T39" fmla="*/ 285 h 473"/>
                <a:gd name="T40" fmla="*/ 1088 w 1834"/>
                <a:gd name="T41" fmla="*/ 297 h 473"/>
                <a:gd name="T42" fmla="*/ 1066 w 1834"/>
                <a:gd name="T43" fmla="*/ 292 h 473"/>
                <a:gd name="T44" fmla="*/ 1059 w 1834"/>
                <a:gd name="T45" fmla="*/ 282 h 473"/>
                <a:gd name="T46" fmla="*/ 1050 w 1834"/>
                <a:gd name="T47" fmla="*/ 273 h 473"/>
                <a:gd name="T48" fmla="*/ 1041 w 1834"/>
                <a:gd name="T49" fmla="*/ 266 h 473"/>
                <a:gd name="T50" fmla="*/ 1030 w 1834"/>
                <a:gd name="T51" fmla="*/ 259 h 473"/>
                <a:gd name="T52" fmla="*/ 1014 w 1834"/>
                <a:gd name="T53" fmla="*/ 255 h 473"/>
                <a:gd name="T54" fmla="*/ 998 w 1834"/>
                <a:gd name="T55" fmla="*/ 252 h 473"/>
                <a:gd name="T56" fmla="*/ 977 w 1834"/>
                <a:gd name="T57" fmla="*/ 249 h 473"/>
                <a:gd name="T58" fmla="*/ 955 w 1834"/>
                <a:gd name="T59" fmla="*/ 248 h 473"/>
                <a:gd name="T60" fmla="*/ 943 w 1834"/>
                <a:gd name="T61" fmla="*/ 248 h 473"/>
                <a:gd name="T62" fmla="*/ 932 w 1834"/>
                <a:gd name="T63" fmla="*/ 249 h 473"/>
                <a:gd name="T64" fmla="*/ 919 w 1834"/>
                <a:gd name="T65" fmla="*/ 252 h 473"/>
                <a:gd name="T66" fmla="*/ 906 w 1834"/>
                <a:gd name="T67" fmla="*/ 254 h 473"/>
                <a:gd name="T68" fmla="*/ 844 w 1834"/>
                <a:gd name="T69" fmla="*/ 238 h 473"/>
                <a:gd name="T70" fmla="*/ 854 w 1834"/>
                <a:gd name="T71" fmla="*/ 234 h 473"/>
                <a:gd name="T72" fmla="*/ 866 w 1834"/>
                <a:gd name="T73" fmla="*/ 229 h 473"/>
                <a:gd name="T74" fmla="*/ 880 w 1834"/>
                <a:gd name="T75" fmla="*/ 225 h 473"/>
                <a:gd name="T76" fmla="*/ 894 w 1834"/>
                <a:gd name="T77" fmla="*/ 220 h 473"/>
                <a:gd name="T78" fmla="*/ 907 w 1834"/>
                <a:gd name="T79" fmla="*/ 216 h 473"/>
                <a:gd name="T80" fmla="*/ 922 w 1834"/>
                <a:gd name="T81" fmla="*/ 213 h 473"/>
                <a:gd name="T82" fmla="*/ 1479 w 1834"/>
                <a:gd name="T83" fmla="*/ 347 h 473"/>
                <a:gd name="T84" fmla="*/ 1487 w 1834"/>
                <a:gd name="T85" fmla="*/ 349 h 473"/>
                <a:gd name="T86" fmla="*/ 1481 w 1834"/>
                <a:gd name="T87" fmla="*/ 358 h 473"/>
                <a:gd name="T88" fmla="*/ 1475 w 1834"/>
                <a:gd name="T89" fmla="*/ 367 h 473"/>
                <a:gd name="T90" fmla="*/ 1471 w 1834"/>
                <a:gd name="T91" fmla="*/ 377 h 473"/>
                <a:gd name="T92" fmla="*/ 1467 w 1834"/>
                <a:gd name="T93" fmla="*/ 387 h 473"/>
                <a:gd name="T94" fmla="*/ 1464 w 1834"/>
                <a:gd name="T95" fmla="*/ 387 h 473"/>
                <a:gd name="T96" fmla="*/ 1467 w 1834"/>
                <a:gd name="T97" fmla="*/ 376 h 473"/>
                <a:gd name="T98" fmla="*/ 1471 w 1834"/>
                <a:gd name="T99" fmla="*/ 366 h 473"/>
                <a:gd name="T100" fmla="*/ 1474 w 1834"/>
                <a:gd name="T101" fmla="*/ 357 h 473"/>
                <a:gd name="T102" fmla="*/ 1479 w 1834"/>
                <a:gd name="T103" fmla="*/ 347 h 473"/>
                <a:gd name="T104" fmla="*/ 1829 w 1834"/>
                <a:gd name="T105" fmla="*/ 431 h 473"/>
                <a:gd name="T106" fmla="*/ 1834 w 1834"/>
                <a:gd name="T107" fmla="*/ 432 h 473"/>
                <a:gd name="T108" fmla="*/ 1827 w 1834"/>
                <a:gd name="T109" fmla="*/ 473 h 473"/>
                <a:gd name="T110" fmla="*/ 1821 w 1834"/>
                <a:gd name="T111" fmla="*/ 472 h 473"/>
                <a:gd name="T112" fmla="*/ 1829 w 1834"/>
                <a:gd name="T113" fmla="*/ 431 h 473"/>
                <a:gd name="T114" fmla="*/ 644 w 1834"/>
                <a:gd name="T115" fmla="*/ 190 h 473"/>
                <a:gd name="T116" fmla="*/ 638 w 1834"/>
                <a:gd name="T117" fmla="*/ 189 h 473"/>
                <a:gd name="T118" fmla="*/ 643 w 1834"/>
                <a:gd name="T119" fmla="*/ 165 h 473"/>
                <a:gd name="T120" fmla="*/ 648 w 1834"/>
                <a:gd name="T121" fmla="*/ 165 h 473"/>
                <a:gd name="T122" fmla="*/ 644 w 1834"/>
                <a:gd name="T123" fmla="*/ 19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4" h="473">
                  <a:moveTo>
                    <a:pt x="27" y="0"/>
                  </a:moveTo>
                  <a:lnTo>
                    <a:pt x="73" y="11"/>
                  </a:lnTo>
                  <a:lnTo>
                    <a:pt x="59" y="14"/>
                  </a:lnTo>
                  <a:lnTo>
                    <a:pt x="44" y="20"/>
                  </a:lnTo>
                  <a:lnTo>
                    <a:pt x="33" y="26"/>
                  </a:lnTo>
                  <a:lnTo>
                    <a:pt x="22" y="33"/>
                  </a:lnTo>
                  <a:lnTo>
                    <a:pt x="18" y="37"/>
                  </a:lnTo>
                  <a:lnTo>
                    <a:pt x="15" y="40"/>
                  </a:lnTo>
                  <a:lnTo>
                    <a:pt x="0" y="37"/>
                  </a:lnTo>
                  <a:lnTo>
                    <a:pt x="7" y="25"/>
                  </a:lnTo>
                  <a:lnTo>
                    <a:pt x="13" y="16"/>
                  </a:lnTo>
                  <a:lnTo>
                    <a:pt x="19" y="7"/>
                  </a:lnTo>
                  <a:lnTo>
                    <a:pt x="27" y="0"/>
                  </a:lnTo>
                  <a:close/>
                  <a:moveTo>
                    <a:pt x="922" y="213"/>
                  </a:moveTo>
                  <a:lnTo>
                    <a:pt x="1077" y="250"/>
                  </a:lnTo>
                  <a:lnTo>
                    <a:pt x="1078" y="253"/>
                  </a:lnTo>
                  <a:lnTo>
                    <a:pt x="1079" y="255"/>
                  </a:lnTo>
                  <a:lnTo>
                    <a:pt x="1083" y="264"/>
                  </a:lnTo>
                  <a:lnTo>
                    <a:pt x="1085" y="274"/>
                  </a:lnTo>
                  <a:lnTo>
                    <a:pt x="1087" y="285"/>
                  </a:lnTo>
                  <a:lnTo>
                    <a:pt x="1088" y="297"/>
                  </a:lnTo>
                  <a:lnTo>
                    <a:pt x="1066" y="292"/>
                  </a:lnTo>
                  <a:lnTo>
                    <a:pt x="1059" y="282"/>
                  </a:lnTo>
                  <a:lnTo>
                    <a:pt x="1050" y="273"/>
                  </a:lnTo>
                  <a:lnTo>
                    <a:pt x="1041" y="266"/>
                  </a:lnTo>
                  <a:lnTo>
                    <a:pt x="1030" y="259"/>
                  </a:lnTo>
                  <a:lnTo>
                    <a:pt x="1014" y="255"/>
                  </a:lnTo>
                  <a:lnTo>
                    <a:pt x="998" y="252"/>
                  </a:lnTo>
                  <a:lnTo>
                    <a:pt x="977" y="249"/>
                  </a:lnTo>
                  <a:lnTo>
                    <a:pt x="955" y="248"/>
                  </a:lnTo>
                  <a:lnTo>
                    <a:pt x="943" y="248"/>
                  </a:lnTo>
                  <a:lnTo>
                    <a:pt x="932" y="249"/>
                  </a:lnTo>
                  <a:lnTo>
                    <a:pt x="919" y="252"/>
                  </a:lnTo>
                  <a:lnTo>
                    <a:pt x="906" y="254"/>
                  </a:lnTo>
                  <a:lnTo>
                    <a:pt x="844" y="238"/>
                  </a:lnTo>
                  <a:lnTo>
                    <a:pt x="854" y="234"/>
                  </a:lnTo>
                  <a:lnTo>
                    <a:pt x="866" y="229"/>
                  </a:lnTo>
                  <a:lnTo>
                    <a:pt x="880" y="225"/>
                  </a:lnTo>
                  <a:lnTo>
                    <a:pt x="894" y="220"/>
                  </a:lnTo>
                  <a:lnTo>
                    <a:pt x="907" y="216"/>
                  </a:lnTo>
                  <a:lnTo>
                    <a:pt x="922" y="213"/>
                  </a:lnTo>
                  <a:close/>
                  <a:moveTo>
                    <a:pt x="1479" y="347"/>
                  </a:moveTo>
                  <a:lnTo>
                    <a:pt x="1487" y="349"/>
                  </a:lnTo>
                  <a:lnTo>
                    <a:pt x="1481" y="358"/>
                  </a:lnTo>
                  <a:lnTo>
                    <a:pt x="1475" y="367"/>
                  </a:lnTo>
                  <a:lnTo>
                    <a:pt x="1471" y="377"/>
                  </a:lnTo>
                  <a:lnTo>
                    <a:pt x="1467" y="387"/>
                  </a:lnTo>
                  <a:lnTo>
                    <a:pt x="1464" y="387"/>
                  </a:lnTo>
                  <a:lnTo>
                    <a:pt x="1467" y="376"/>
                  </a:lnTo>
                  <a:lnTo>
                    <a:pt x="1471" y="366"/>
                  </a:lnTo>
                  <a:lnTo>
                    <a:pt x="1474" y="357"/>
                  </a:lnTo>
                  <a:lnTo>
                    <a:pt x="1479" y="347"/>
                  </a:lnTo>
                  <a:close/>
                  <a:moveTo>
                    <a:pt x="1829" y="431"/>
                  </a:moveTo>
                  <a:lnTo>
                    <a:pt x="1834" y="432"/>
                  </a:lnTo>
                  <a:lnTo>
                    <a:pt x="1827" y="473"/>
                  </a:lnTo>
                  <a:lnTo>
                    <a:pt x="1821" y="472"/>
                  </a:lnTo>
                  <a:lnTo>
                    <a:pt x="1829" y="431"/>
                  </a:lnTo>
                  <a:close/>
                  <a:moveTo>
                    <a:pt x="644" y="190"/>
                  </a:moveTo>
                  <a:lnTo>
                    <a:pt x="638" y="189"/>
                  </a:lnTo>
                  <a:lnTo>
                    <a:pt x="643" y="165"/>
                  </a:lnTo>
                  <a:lnTo>
                    <a:pt x="648" y="165"/>
                  </a:lnTo>
                  <a:lnTo>
                    <a:pt x="644" y="19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625"/>
            <p:cNvSpPr>
              <a:spLocks noEditPoints="1"/>
            </p:cNvSpPr>
            <p:nvPr/>
          </p:nvSpPr>
          <p:spPr bwMode="auto">
            <a:xfrm>
              <a:off x="2062163" y="4584700"/>
              <a:ext cx="415925" cy="107950"/>
            </a:xfrm>
            <a:custGeom>
              <a:avLst/>
              <a:gdLst>
                <a:gd name="T0" fmla="*/ 19 w 1837"/>
                <a:gd name="T1" fmla="*/ 0 h 478"/>
                <a:gd name="T2" fmla="*/ 44 w 1837"/>
                <a:gd name="T3" fmla="*/ 6 h 478"/>
                <a:gd name="T4" fmla="*/ 37 w 1837"/>
                <a:gd name="T5" fmla="*/ 12 h 478"/>
                <a:gd name="T6" fmla="*/ 29 w 1837"/>
                <a:gd name="T7" fmla="*/ 16 h 478"/>
                <a:gd name="T8" fmla="*/ 23 w 1837"/>
                <a:gd name="T9" fmla="*/ 22 h 478"/>
                <a:gd name="T10" fmla="*/ 16 w 1837"/>
                <a:gd name="T11" fmla="*/ 27 h 478"/>
                <a:gd name="T12" fmla="*/ 12 w 1837"/>
                <a:gd name="T13" fmla="*/ 34 h 478"/>
                <a:gd name="T14" fmla="*/ 6 w 1837"/>
                <a:gd name="T15" fmla="*/ 41 h 478"/>
                <a:gd name="T16" fmla="*/ 0 w 1837"/>
                <a:gd name="T17" fmla="*/ 40 h 478"/>
                <a:gd name="T18" fmla="*/ 4 w 1837"/>
                <a:gd name="T19" fmla="*/ 28 h 478"/>
                <a:gd name="T20" fmla="*/ 9 w 1837"/>
                <a:gd name="T21" fmla="*/ 18 h 478"/>
                <a:gd name="T22" fmla="*/ 13 w 1837"/>
                <a:gd name="T23" fmla="*/ 9 h 478"/>
                <a:gd name="T24" fmla="*/ 19 w 1837"/>
                <a:gd name="T25" fmla="*/ 0 h 478"/>
                <a:gd name="T26" fmla="*/ 649 w 1837"/>
                <a:gd name="T27" fmla="*/ 152 h 478"/>
                <a:gd name="T28" fmla="*/ 654 w 1837"/>
                <a:gd name="T29" fmla="*/ 153 h 478"/>
                <a:gd name="T30" fmla="*/ 648 w 1837"/>
                <a:gd name="T31" fmla="*/ 194 h 478"/>
                <a:gd name="T32" fmla="*/ 642 w 1837"/>
                <a:gd name="T33" fmla="*/ 193 h 478"/>
                <a:gd name="T34" fmla="*/ 649 w 1837"/>
                <a:gd name="T35" fmla="*/ 152 h 478"/>
                <a:gd name="T36" fmla="*/ 885 w 1837"/>
                <a:gd name="T37" fmla="*/ 208 h 478"/>
                <a:gd name="T38" fmla="*/ 987 w 1837"/>
                <a:gd name="T39" fmla="*/ 232 h 478"/>
                <a:gd name="T40" fmla="*/ 974 w 1837"/>
                <a:gd name="T41" fmla="*/ 231 h 478"/>
                <a:gd name="T42" fmla="*/ 962 w 1837"/>
                <a:gd name="T43" fmla="*/ 231 h 478"/>
                <a:gd name="T44" fmla="*/ 941 w 1837"/>
                <a:gd name="T45" fmla="*/ 232 h 478"/>
                <a:gd name="T46" fmla="*/ 918 w 1837"/>
                <a:gd name="T47" fmla="*/ 236 h 478"/>
                <a:gd name="T48" fmla="*/ 895 w 1837"/>
                <a:gd name="T49" fmla="*/ 240 h 478"/>
                <a:gd name="T50" fmla="*/ 871 w 1837"/>
                <a:gd name="T51" fmla="*/ 248 h 478"/>
                <a:gd name="T52" fmla="*/ 820 w 1837"/>
                <a:gd name="T53" fmla="*/ 236 h 478"/>
                <a:gd name="T54" fmla="*/ 833 w 1837"/>
                <a:gd name="T55" fmla="*/ 229 h 478"/>
                <a:gd name="T56" fmla="*/ 846 w 1837"/>
                <a:gd name="T57" fmla="*/ 223 h 478"/>
                <a:gd name="T58" fmla="*/ 859 w 1837"/>
                <a:gd name="T59" fmla="*/ 218 h 478"/>
                <a:gd name="T60" fmla="*/ 873 w 1837"/>
                <a:gd name="T61" fmla="*/ 212 h 478"/>
                <a:gd name="T62" fmla="*/ 879 w 1837"/>
                <a:gd name="T63" fmla="*/ 210 h 478"/>
                <a:gd name="T64" fmla="*/ 885 w 1837"/>
                <a:gd name="T65" fmla="*/ 208 h 478"/>
                <a:gd name="T66" fmla="*/ 1042 w 1837"/>
                <a:gd name="T67" fmla="*/ 246 h 478"/>
                <a:gd name="T68" fmla="*/ 1092 w 1837"/>
                <a:gd name="T69" fmla="*/ 257 h 478"/>
                <a:gd name="T70" fmla="*/ 1094 w 1837"/>
                <a:gd name="T71" fmla="*/ 266 h 478"/>
                <a:gd name="T72" fmla="*/ 1095 w 1837"/>
                <a:gd name="T73" fmla="*/ 276 h 478"/>
                <a:gd name="T74" fmla="*/ 1095 w 1837"/>
                <a:gd name="T75" fmla="*/ 286 h 478"/>
                <a:gd name="T76" fmla="*/ 1096 w 1837"/>
                <a:gd name="T77" fmla="*/ 297 h 478"/>
                <a:gd name="T78" fmla="*/ 1096 w 1837"/>
                <a:gd name="T79" fmla="*/ 302 h 478"/>
                <a:gd name="T80" fmla="*/ 1081 w 1837"/>
                <a:gd name="T81" fmla="*/ 298 h 478"/>
                <a:gd name="T82" fmla="*/ 1078 w 1837"/>
                <a:gd name="T83" fmla="*/ 287 h 478"/>
                <a:gd name="T84" fmla="*/ 1074 w 1837"/>
                <a:gd name="T85" fmla="*/ 278 h 478"/>
                <a:gd name="T86" fmla="*/ 1068 w 1837"/>
                <a:gd name="T87" fmla="*/ 268 h 478"/>
                <a:gd name="T88" fmla="*/ 1061 w 1837"/>
                <a:gd name="T89" fmla="*/ 259 h 478"/>
                <a:gd name="T90" fmla="*/ 1053 w 1837"/>
                <a:gd name="T91" fmla="*/ 251 h 478"/>
                <a:gd name="T92" fmla="*/ 1042 w 1837"/>
                <a:gd name="T93" fmla="*/ 246 h 478"/>
                <a:gd name="T94" fmla="*/ 1477 w 1837"/>
                <a:gd name="T95" fmla="*/ 350 h 478"/>
                <a:gd name="T96" fmla="*/ 1482 w 1837"/>
                <a:gd name="T97" fmla="*/ 351 h 478"/>
                <a:gd name="T98" fmla="*/ 1478 w 1837"/>
                <a:gd name="T99" fmla="*/ 360 h 478"/>
                <a:gd name="T100" fmla="*/ 1474 w 1837"/>
                <a:gd name="T101" fmla="*/ 370 h 478"/>
                <a:gd name="T102" fmla="*/ 1469 w 1837"/>
                <a:gd name="T103" fmla="*/ 379 h 478"/>
                <a:gd name="T104" fmla="*/ 1466 w 1837"/>
                <a:gd name="T105" fmla="*/ 389 h 478"/>
                <a:gd name="T106" fmla="*/ 1468 w 1837"/>
                <a:gd name="T107" fmla="*/ 379 h 478"/>
                <a:gd name="T108" fmla="*/ 1471 w 1837"/>
                <a:gd name="T109" fmla="*/ 369 h 478"/>
                <a:gd name="T110" fmla="*/ 1475 w 1837"/>
                <a:gd name="T111" fmla="*/ 359 h 478"/>
                <a:gd name="T112" fmla="*/ 1477 w 1837"/>
                <a:gd name="T113" fmla="*/ 350 h 478"/>
                <a:gd name="T114" fmla="*/ 1833 w 1837"/>
                <a:gd name="T115" fmla="*/ 435 h 478"/>
                <a:gd name="T116" fmla="*/ 1837 w 1837"/>
                <a:gd name="T117" fmla="*/ 436 h 478"/>
                <a:gd name="T118" fmla="*/ 1831 w 1837"/>
                <a:gd name="T119" fmla="*/ 478 h 478"/>
                <a:gd name="T120" fmla="*/ 1825 w 1837"/>
                <a:gd name="T121" fmla="*/ 476 h 478"/>
                <a:gd name="T122" fmla="*/ 1833 w 1837"/>
                <a:gd name="T123" fmla="*/ 43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7" h="478">
                  <a:moveTo>
                    <a:pt x="19" y="0"/>
                  </a:moveTo>
                  <a:lnTo>
                    <a:pt x="44" y="6"/>
                  </a:lnTo>
                  <a:lnTo>
                    <a:pt x="37" y="12"/>
                  </a:lnTo>
                  <a:lnTo>
                    <a:pt x="29" y="16"/>
                  </a:lnTo>
                  <a:lnTo>
                    <a:pt x="23" y="22"/>
                  </a:lnTo>
                  <a:lnTo>
                    <a:pt x="16" y="27"/>
                  </a:lnTo>
                  <a:lnTo>
                    <a:pt x="12" y="34"/>
                  </a:lnTo>
                  <a:lnTo>
                    <a:pt x="6" y="41"/>
                  </a:lnTo>
                  <a:lnTo>
                    <a:pt x="0" y="40"/>
                  </a:lnTo>
                  <a:lnTo>
                    <a:pt x="4" y="28"/>
                  </a:lnTo>
                  <a:lnTo>
                    <a:pt x="9" y="18"/>
                  </a:lnTo>
                  <a:lnTo>
                    <a:pt x="13" y="9"/>
                  </a:lnTo>
                  <a:lnTo>
                    <a:pt x="19" y="0"/>
                  </a:lnTo>
                  <a:close/>
                  <a:moveTo>
                    <a:pt x="649" y="152"/>
                  </a:moveTo>
                  <a:lnTo>
                    <a:pt x="654" y="153"/>
                  </a:lnTo>
                  <a:lnTo>
                    <a:pt x="648" y="194"/>
                  </a:lnTo>
                  <a:lnTo>
                    <a:pt x="642" y="193"/>
                  </a:lnTo>
                  <a:lnTo>
                    <a:pt x="649" y="152"/>
                  </a:lnTo>
                  <a:close/>
                  <a:moveTo>
                    <a:pt x="885" y="208"/>
                  </a:moveTo>
                  <a:lnTo>
                    <a:pt x="987" y="232"/>
                  </a:lnTo>
                  <a:lnTo>
                    <a:pt x="974" y="231"/>
                  </a:lnTo>
                  <a:lnTo>
                    <a:pt x="962" y="231"/>
                  </a:lnTo>
                  <a:lnTo>
                    <a:pt x="941" y="232"/>
                  </a:lnTo>
                  <a:lnTo>
                    <a:pt x="918" y="236"/>
                  </a:lnTo>
                  <a:lnTo>
                    <a:pt x="895" y="240"/>
                  </a:lnTo>
                  <a:lnTo>
                    <a:pt x="871" y="248"/>
                  </a:lnTo>
                  <a:lnTo>
                    <a:pt x="820" y="236"/>
                  </a:lnTo>
                  <a:lnTo>
                    <a:pt x="833" y="229"/>
                  </a:lnTo>
                  <a:lnTo>
                    <a:pt x="846" y="223"/>
                  </a:lnTo>
                  <a:lnTo>
                    <a:pt x="859" y="218"/>
                  </a:lnTo>
                  <a:lnTo>
                    <a:pt x="873" y="212"/>
                  </a:lnTo>
                  <a:lnTo>
                    <a:pt x="879" y="210"/>
                  </a:lnTo>
                  <a:lnTo>
                    <a:pt x="885" y="208"/>
                  </a:lnTo>
                  <a:close/>
                  <a:moveTo>
                    <a:pt x="1042" y="246"/>
                  </a:moveTo>
                  <a:lnTo>
                    <a:pt x="1092" y="257"/>
                  </a:lnTo>
                  <a:lnTo>
                    <a:pt x="1094" y="266"/>
                  </a:lnTo>
                  <a:lnTo>
                    <a:pt x="1095" y="276"/>
                  </a:lnTo>
                  <a:lnTo>
                    <a:pt x="1095" y="286"/>
                  </a:lnTo>
                  <a:lnTo>
                    <a:pt x="1096" y="297"/>
                  </a:lnTo>
                  <a:lnTo>
                    <a:pt x="1096" y="302"/>
                  </a:lnTo>
                  <a:lnTo>
                    <a:pt x="1081" y="298"/>
                  </a:lnTo>
                  <a:lnTo>
                    <a:pt x="1078" y="287"/>
                  </a:lnTo>
                  <a:lnTo>
                    <a:pt x="1074" y="278"/>
                  </a:lnTo>
                  <a:lnTo>
                    <a:pt x="1068" y="268"/>
                  </a:lnTo>
                  <a:lnTo>
                    <a:pt x="1061" y="259"/>
                  </a:lnTo>
                  <a:lnTo>
                    <a:pt x="1053" y="251"/>
                  </a:lnTo>
                  <a:lnTo>
                    <a:pt x="1042" y="246"/>
                  </a:lnTo>
                  <a:close/>
                  <a:moveTo>
                    <a:pt x="1477" y="350"/>
                  </a:moveTo>
                  <a:lnTo>
                    <a:pt x="1482" y="351"/>
                  </a:lnTo>
                  <a:lnTo>
                    <a:pt x="1478" y="360"/>
                  </a:lnTo>
                  <a:lnTo>
                    <a:pt x="1474" y="370"/>
                  </a:lnTo>
                  <a:lnTo>
                    <a:pt x="1469" y="379"/>
                  </a:lnTo>
                  <a:lnTo>
                    <a:pt x="1466" y="389"/>
                  </a:lnTo>
                  <a:lnTo>
                    <a:pt x="1468" y="379"/>
                  </a:lnTo>
                  <a:lnTo>
                    <a:pt x="1471" y="369"/>
                  </a:lnTo>
                  <a:lnTo>
                    <a:pt x="1475" y="359"/>
                  </a:lnTo>
                  <a:lnTo>
                    <a:pt x="1477" y="350"/>
                  </a:lnTo>
                  <a:close/>
                  <a:moveTo>
                    <a:pt x="1833" y="435"/>
                  </a:moveTo>
                  <a:lnTo>
                    <a:pt x="1837" y="436"/>
                  </a:lnTo>
                  <a:lnTo>
                    <a:pt x="1831" y="478"/>
                  </a:lnTo>
                  <a:lnTo>
                    <a:pt x="1825" y="476"/>
                  </a:lnTo>
                  <a:lnTo>
                    <a:pt x="1833" y="4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626"/>
            <p:cNvSpPr>
              <a:spLocks noEditPoints="1"/>
            </p:cNvSpPr>
            <p:nvPr/>
          </p:nvSpPr>
          <p:spPr bwMode="auto">
            <a:xfrm>
              <a:off x="2060576" y="4587875"/>
              <a:ext cx="417513" cy="109538"/>
            </a:xfrm>
            <a:custGeom>
              <a:avLst/>
              <a:gdLst>
                <a:gd name="T0" fmla="*/ 13 w 1840"/>
                <a:gd name="T1" fmla="*/ 0 h 479"/>
                <a:gd name="T2" fmla="*/ 28 w 1840"/>
                <a:gd name="T3" fmla="*/ 3 h 479"/>
                <a:gd name="T4" fmla="*/ 20 w 1840"/>
                <a:gd name="T5" fmla="*/ 11 h 479"/>
                <a:gd name="T6" fmla="*/ 13 w 1840"/>
                <a:gd name="T7" fmla="*/ 20 h 479"/>
                <a:gd name="T8" fmla="*/ 7 w 1840"/>
                <a:gd name="T9" fmla="*/ 30 h 479"/>
                <a:gd name="T10" fmla="*/ 1 w 1840"/>
                <a:gd name="T11" fmla="*/ 40 h 479"/>
                <a:gd name="T12" fmla="*/ 0 w 1840"/>
                <a:gd name="T13" fmla="*/ 40 h 479"/>
                <a:gd name="T14" fmla="*/ 3 w 1840"/>
                <a:gd name="T15" fmla="*/ 29 h 479"/>
                <a:gd name="T16" fmla="*/ 7 w 1840"/>
                <a:gd name="T17" fmla="*/ 19 h 479"/>
                <a:gd name="T18" fmla="*/ 10 w 1840"/>
                <a:gd name="T19" fmla="*/ 8 h 479"/>
                <a:gd name="T20" fmla="*/ 13 w 1840"/>
                <a:gd name="T21" fmla="*/ 0 h 479"/>
                <a:gd name="T22" fmla="*/ 651 w 1840"/>
                <a:gd name="T23" fmla="*/ 152 h 479"/>
                <a:gd name="T24" fmla="*/ 657 w 1840"/>
                <a:gd name="T25" fmla="*/ 153 h 479"/>
                <a:gd name="T26" fmla="*/ 650 w 1840"/>
                <a:gd name="T27" fmla="*/ 195 h 479"/>
                <a:gd name="T28" fmla="*/ 645 w 1840"/>
                <a:gd name="T29" fmla="*/ 194 h 479"/>
                <a:gd name="T30" fmla="*/ 651 w 1840"/>
                <a:gd name="T31" fmla="*/ 152 h 479"/>
                <a:gd name="T32" fmla="*/ 857 w 1840"/>
                <a:gd name="T33" fmla="*/ 201 h 479"/>
                <a:gd name="T34" fmla="*/ 919 w 1840"/>
                <a:gd name="T35" fmla="*/ 217 h 479"/>
                <a:gd name="T36" fmla="*/ 907 w 1840"/>
                <a:gd name="T37" fmla="*/ 219 h 479"/>
                <a:gd name="T38" fmla="*/ 893 w 1840"/>
                <a:gd name="T39" fmla="*/ 223 h 479"/>
                <a:gd name="T40" fmla="*/ 880 w 1840"/>
                <a:gd name="T41" fmla="*/ 227 h 479"/>
                <a:gd name="T42" fmla="*/ 866 w 1840"/>
                <a:gd name="T43" fmla="*/ 232 h 479"/>
                <a:gd name="T44" fmla="*/ 855 w 1840"/>
                <a:gd name="T45" fmla="*/ 237 h 479"/>
                <a:gd name="T46" fmla="*/ 844 w 1840"/>
                <a:gd name="T47" fmla="*/ 241 h 479"/>
                <a:gd name="T48" fmla="*/ 798 w 1840"/>
                <a:gd name="T49" fmla="*/ 231 h 479"/>
                <a:gd name="T50" fmla="*/ 813 w 1840"/>
                <a:gd name="T51" fmla="*/ 222 h 479"/>
                <a:gd name="T52" fmla="*/ 827 w 1840"/>
                <a:gd name="T53" fmla="*/ 216 h 479"/>
                <a:gd name="T54" fmla="*/ 842 w 1840"/>
                <a:gd name="T55" fmla="*/ 208 h 479"/>
                <a:gd name="T56" fmla="*/ 857 w 1840"/>
                <a:gd name="T57" fmla="*/ 201 h 479"/>
                <a:gd name="T58" fmla="*/ 1079 w 1840"/>
                <a:gd name="T59" fmla="*/ 255 h 479"/>
                <a:gd name="T60" fmla="*/ 1101 w 1840"/>
                <a:gd name="T61" fmla="*/ 260 h 479"/>
                <a:gd name="T62" fmla="*/ 1102 w 1840"/>
                <a:gd name="T63" fmla="*/ 268 h 479"/>
                <a:gd name="T64" fmla="*/ 1102 w 1840"/>
                <a:gd name="T65" fmla="*/ 277 h 479"/>
                <a:gd name="T66" fmla="*/ 1101 w 1840"/>
                <a:gd name="T67" fmla="*/ 291 h 479"/>
                <a:gd name="T68" fmla="*/ 1100 w 1840"/>
                <a:gd name="T69" fmla="*/ 303 h 479"/>
                <a:gd name="T70" fmla="*/ 1090 w 1840"/>
                <a:gd name="T71" fmla="*/ 301 h 479"/>
                <a:gd name="T72" fmla="*/ 1089 w 1840"/>
                <a:gd name="T73" fmla="*/ 288 h 479"/>
                <a:gd name="T74" fmla="*/ 1087 w 1840"/>
                <a:gd name="T75" fmla="*/ 277 h 479"/>
                <a:gd name="T76" fmla="*/ 1083 w 1840"/>
                <a:gd name="T77" fmla="*/ 267 h 479"/>
                <a:gd name="T78" fmla="*/ 1080 w 1840"/>
                <a:gd name="T79" fmla="*/ 258 h 479"/>
                <a:gd name="T80" fmla="*/ 1079 w 1840"/>
                <a:gd name="T81" fmla="*/ 256 h 479"/>
                <a:gd name="T82" fmla="*/ 1079 w 1840"/>
                <a:gd name="T83" fmla="*/ 255 h 479"/>
                <a:gd name="T84" fmla="*/ 1477 w 1840"/>
                <a:gd name="T85" fmla="*/ 350 h 479"/>
                <a:gd name="T86" fmla="*/ 1480 w 1840"/>
                <a:gd name="T87" fmla="*/ 350 h 479"/>
                <a:gd name="T88" fmla="*/ 1475 w 1840"/>
                <a:gd name="T89" fmla="*/ 360 h 479"/>
                <a:gd name="T90" fmla="*/ 1472 w 1840"/>
                <a:gd name="T91" fmla="*/ 369 h 479"/>
                <a:gd name="T92" fmla="*/ 1474 w 1840"/>
                <a:gd name="T93" fmla="*/ 359 h 479"/>
                <a:gd name="T94" fmla="*/ 1477 w 1840"/>
                <a:gd name="T95" fmla="*/ 350 h 479"/>
                <a:gd name="T96" fmla="*/ 1834 w 1840"/>
                <a:gd name="T97" fmla="*/ 435 h 479"/>
                <a:gd name="T98" fmla="*/ 1840 w 1840"/>
                <a:gd name="T99" fmla="*/ 436 h 479"/>
                <a:gd name="T100" fmla="*/ 1833 w 1840"/>
                <a:gd name="T101" fmla="*/ 479 h 479"/>
                <a:gd name="T102" fmla="*/ 1828 w 1840"/>
                <a:gd name="T103" fmla="*/ 478 h 479"/>
                <a:gd name="T104" fmla="*/ 1834 w 1840"/>
                <a:gd name="T105" fmla="*/ 43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0" h="479">
                  <a:moveTo>
                    <a:pt x="13" y="0"/>
                  </a:moveTo>
                  <a:lnTo>
                    <a:pt x="28" y="3"/>
                  </a:lnTo>
                  <a:lnTo>
                    <a:pt x="20" y="11"/>
                  </a:lnTo>
                  <a:lnTo>
                    <a:pt x="13" y="20"/>
                  </a:lnTo>
                  <a:lnTo>
                    <a:pt x="7" y="30"/>
                  </a:lnTo>
                  <a:lnTo>
                    <a:pt x="1" y="40"/>
                  </a:lnTo>
                  <a:lnTo>
                    <a:pt x="0" y="40"/>
                  </a:lnTo>
                  <a:lnTo>
                    <a:pt x="3" y="29"/>
                  </a:lnTo>
                  <a:lnTo>
                    <a:pt x="7" y="19"/>
                  </a:lnTo>
                  <a:lnTo>
                    <a:pt x="10" y="8"/>
                  </a:lnTo>
                  <a:lnTo>
                    <a:pt x="13" y="0"/>
                  </a:lnTo>
                  <a:close/>
                  <a:moveTo>
                    <a:pt x="651" y="152"/>
                  </a:moveTo>
                  <a:lnTo>
                    <a:pt x="657" y="153"/>
                  </a:lnTo>
                  <a:lnTo>
                    <a:pt x="650" y="195"/>
                  </a:lnTo>
                  <a:lnTo>
                    <a:pt x="645" y="194"/>
                  </a:lnTo>
                  <a:lnTo>
                    <a:pt x="651" y="152"/>
                  </a:lnTo>
                  <a:close/>
                  <a:moveTo>
                    <a:pt x="857" y="201"/>
                  </a:moveTo>
                  <a:lnTo>
                    <a:pt x="919" y="217"/>
                  </a:lnTo>
                  <a:lnTo>
                    <a:pt x="907" y="219"/>
                  </a:lnTo>
                  <a:lnTo>
                    <a:pt x="893" y="223"/>
                  </a:lnTo>
                  <a:lnTo>
                    <a:pt x="880" y="227"/>
                  </a:lnTo>
                  <a:lnTo>
                    <a:pt x="866" y="232"/>
                  </a:lnTo>
                  <a:lnTo>
                    <a:pt x="855" y="237"/>
                  </a:lnTo>
                  <a:lnTo>
                    <a:pt x="844" y="241"/>
                  </a:lnTo>
                  <a:lnTo>
                    <a:pt x="798" y="231"/>
                  </a:lnTo>
                  <a:lnTo>
                    <a:pt x="813" y="222"/>
                  </a:lnTo>
                  <a:lnTo>
                    <a:pt x="827" y="216"/>
                  </a:lnTo>
                  <a:lnTo>
                    <a:pt x="842" y="208"/>
                  </a:lnTo>
                  <a:lnTo>
                    <a:pt x="857" y="201"/>
                  </a:lnTo>
                  <a:close/>
                  <a:moveTo>
                    <a:pt x="1079" y="255"/>
                  </a:moveTo>
                  <a:lnTo>
                    <a:pt x="1101" y="260"/>
                  </a:lnTo>
                  <a:lnTo>
                    <a:pt x="1102" y="268"/>
                  </a:lnTo>
                  <a:lnTo>
                    <a:pt x="1102" y="277"/>
                  </a:lnTo>
                  <a:lnTo>
                    <a:pt x="1101" y="291"/>
                  </a:lnTo>
                  <a:lnTo>
                    <a:pt x="1100" y="303"/>
                  </a:lnTo>
                  <a:lnTo>
                    <a:pt x="1090" y="301"/>
                  </a:lnTo>
                  <a:lnTo>
                    <a:pt x="1089" y="288"/>
                  </a:lnTo>
                  <a:lnTo>
                    <a:pt x="1087" y="277"/>
                  </a:lnTo>
                  <a:lnTo>
                    <a:pt x="1083" y="267"/>
                  </a:lnTo>
                  <a:lnTo>
                    <a:pt x="1080" y="258"/>
                  </a:lnTo>
                  <a:lnTo>
                    <a:pt x="1079" y="256"/>
                  </a:lnTo>
                  <a:lnTo>
                    <a:pt x="1079" y="255"/>
                  </a:lnTo>
                  <a:close/>
                  <a:moveTo>
                    <a:pt x="1477" y="350"/>
                  </a:moveTo>
                  <a:lnTo>
                    <a:pt x="1480" y="350"/>
                  </a:lnTo>
                  <a:lnTo>
                    <a:pt x="1475" y="360"/>
                  </a:lnTo>
                  <a:lnTo>
                    <a:pt x="1472" y="369"/>
                  </a:lnTo>
                  <a:lnTo>
                    <a:pt x="1474" y="359"/>
                  </a:lnTo>
                  <a:lnTo>
                    <a:pt x="1477" y="350"/>
                  </a:lnTo>
                  <a:close/>
                  <a:moveTo>
                    <a:pt x="1834" y="435"/>
                  </a:moveTo>
                  <a:lnTo>
                    <a:pt x="1840" y="436"/>
                  </a:lnTo>
                  <a:lnTo>
                    <a:pt x="1833" y="479"/>
                  </a:lnTo>
                  <a:lnTo>
                    <a:pt x="1828" y="478"/>
                  </a:lnTo>
                  <a:lnTo>
                    <a:pt x="1834" y="4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627"/>
            <p:cNvSpPr>
              <a:spLocks noEditPoints="1"/>
            </p:cNvSpPr>
            <p:nvPr/>
          </p:nvSpPr>
          <p:spPr bwMode="auto">
            <a:xfrm>
              <a:off x="2058988" y="4592638"/>
              <a:ext cx="417513" cy="109538"/>
            </a:xfrm>
            <a:custGeom>
              <a:avLst/>
              <a:gdLst>
                <a:gd name="T0" fmla="*/ 8 w 1839"/>
                <a:gd name="T1" fmla="*/ 0 h 480"/>
                <a:gd name="T2" fmla="*/ 14 w 1839"/>
                <a:gd name="T3" fmla="*/ 1 h 480"/>
                <a:gd name="T4" fmla="*/ 7 w 1839"/>
                <a:gd name="T5" fmla="*/ 14 h 480"/>
                <a:gd name="T6" fmla="*/ 0 w 1839"/>
                <a:gd name="T7" fmla="*/ 30 h 480"/>
                <a:gd name="T8" fmla="*/ 3 w 1839"/>
                <a:gd name="T9" fmla="*/ 14 h 480"/>
                <a:gd name="T10" fmla="*/ 8 w 1839"/>
                <a:gd name="T11" fmla="*/ 0 h 480"/>
                <a:gd name="T12" fmla="*/ 650 w 1839"/>
                <a:gd name="T13" fmla="*/ 153 h 480"/>
                <a:gd name="T14" fmla="*/ 656 w 1839"/>
                <a:gd name="T15" fmla="*/ 154 h 480"/>
                <a:gd name="T16" fmla="*/ 649 w 1839"/>
                <a:gd name="T17" fmla="*/ 197 h 480"/>
                <a:gd name="T18" fmla="*/ 643 w 1839"/>
                <a:gd name="T19" fmla="*/ 196 h 480"/>
                <a:gd name="T20" fmla="*/ 650 w 1839"/>
                <a:gd name="T21" fmla="*/ 153 h 480"/>
                <a:gd name="T22" fmla="*/ 828 w 1839"/>
                <a:gd name="T23" fmla="*/ 196 h 480"/>
                <a:gd name="T24" fmla="*/ 879 w 1839"/>
                <a:gd name="T25" fmla="*/ 208 h 480"/>
                <a:gd name="T26" fmla="*/ 874 w 1839"/>
                <a:gd name="T27" fmla="*/ 210 h 480"/>
                <a:gd name="T28" fmla="*/ 868 w 1839"/>
                <a:gd name="T29" fmla="*/ 212 h 480"/>
                <a:gd name="T30" fmla="*/ 855 w 1839"/>
                <a:gd name="T31" fmla="*/ 218 h 480"/>
                <a:gd name="T32" fmla="*/ 843 w 1839"/>
                <a:gd name="T33" fmla="*/ 224 h 480"/>
                <a:gd name="T34" fmla="*/ 829 w 1839"/>
                <a:gd name="T35" fmla="*/ 229 h 480"/>
                <a:gd name="T36" fmla="*/ 816 w 1839"/>
                <a:gd name="T37" fmla="*/ 236 h 480"/>
                <a:gd name="T38" fmla="*/ 774 w 1839"/>
                <a:gd name="T39" fmla="*/ 226 h 480"/>
                <a:gd name="T40" fmla="*/ 788 w 1839"/>
                <a:gd name="T41" fmla="*/ 218 h 480"/>
                <a:gd name="T42" fmla="*/ 801 w 1839"/>
                <a:gd name="T43" fmla="*/ 210 h 480"/>
                <a:gd name="T44" fmla="*/ 815 w 1839"/>
                <a:gd name="T45" fmla="*/ 202 h 480"/>
                <a:gd name="T46" fmla="*/ 828 w 1839"/>
                <a:gd name="T47" fmla="*/ 196 h 480"/>
                <a:gd name="T48" fmla="*/ 1089 w 1839"/>
                <a:gd name="T49" fmla="*/ 258 h 480"/>
                <a:gd name="T50" fmla="*/ 1104 w 1839"/>
                <a:gd name="T51" fmla="*/ 262 h 480"/>
                <a:gd name="T52" fmla="*/ 1103 w 1839"/>
                <a:gd name="T53" fmla="*/ 272 h 480"/>
                <a:gd name="T54" fmla="*/ 1102 w 1839"/>
                <a:gd name="T55" fmla="*/ 283 h 480"/>
                <a:gd name="T56" fmla="*/ 1101 w 1839"/>
                <a:gd name="T57" fmla="*/ 293 h 480"/>
                <a:gd name="T58" fmla="*/ 1100 w 1839"/>
                <a:gd name="T59" fmla="*/ 304 h 480"/>
                <a:gd name="T60" fmla="*/ 1092 w 1839"/>
                <a:gd name="T61" fmla="*/ 302 h 480"/>
                <a:gd name="T62" fmla="*/ 1092 w 1839"/>
                <a:gd name="T63" fmla="*/ 298 h 480"/>
                <a:gd name="T64" fmla="*/ 1092 w 1839"/>
                <a:gd name="T65" fmla="*/ 286 h 480"/>
                <a:gd name="T66" fmla="*/ 1091 w 1839"/>
                <a:gd name="T67" fmla="*/ 276 h 480"/>
                <a:gd name="T68" fmla="*/ 1090 w 1839"/>
                <a:gd name="T69" fmla="*/ 267 h 480"/>
                <a:gd name="T70" fmla="*/ 1089 w 1839"/>
                <a:gd name="T71" fmla="*/ 258 h 480"/>
                <a:gd name="T72" fmla="*/ 1833 w 1839"/>
                <a:gd name="T73" fmla="*/ 436 h 480"/>
                <a:gd name="T74" fmla="*/ 1839 w 1839"/>
                <a:gd name="T75" fmla="*/ 438 h 480"/>
                <a:gd name="T76" fmla="*/ 1832 w 1839"/>
                <a:gd name="T77" fmla="*/ 480 h 480"/>
                <a:gd name="T78" fmla="*/ 1826 w 1839"/>
                <a:gd name="T79" fmla="*/ 478 h 480"/>
                <a:gd name="T80" fmla="*/ 1833 w 1839"/>
                <a:gd name="T81" fmla="*/ 436 h 480"/>
                <a:gd name="T82" fmla="*/ 1339 w 1839"/>
                <a:gd name="T83" fmla="*/ 361 h 480"/>
                <a:gd name="T84" fmla="*/ 1338 w 1839"/>
                <a:gd name="T85" fmla="*/ 361 h 480"/>
                <a:gd name="T86" fmla="*/ 1341 w 1839"/>
                <a:gd name="T87" fmla="*/ 354 h 480"/>
                <a:gd name="T88" fmla="*/ 1344 w 1839"/>
                <a:gd name="T89" fmla="*/ 346 h 480"/>
                <a:gd name="T90" fmla="*/ 1342 w 1839"/>
                <a:gd name="T91" fmla="*/ 354 h 480"/>
                <a:gd name="T92" fmla="*/ 1339 w 1839"/>
                <a:gd name="T93" fmla="*/ 361 h 480"/>
                <a:gd name="T94" fmla="*/ 361 w 1839"/>
                <a:gd name="T95" fmla="*/ 127 h 480"/>
                <a:gd name="T96" fmla="*/ 356 w 1839"/>
                <a:gd name="T97" fmla="*/ 126 h 480"/>
                <a:gd name="T98" fmla="*/ 359 w 1839"/>
                <a:gd name="T99" fmla="*/ 108 h 480"/>
                <a:gd name="T100" fmla="*/ 364 w 1839"/>
                <a:gd name="T101" fmla="*/ 108 h 480"/>
                <a:gd name="T102" fmla="*/ 361 w 1839"/>
                <a:gd name="T103" fmla="*/ 12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9" h="480">
                  <a:moveTo>
                    <a:pt x="8" y="0"/>
                  </a:moveTo>
                  <a:lnTo>
                    <a:pt x="14" y="1"/>
                  </a:lnTo>
                  <a:lnTo>
                    <a:pt x="7" y="14"/>
                  </a:lnTo>
                  <a:lnTo>
                    <a:pt x="0" y="30"/>
                  </a:lnTo>
                  <a:lnTo>
                    <a:pt x="3" y="14"/>
                  </a:lnTo>
                  <a:lnTo>
                    <a:pt x="8" y="0"/>
                  </a:lnTo>
                  <a:close/>
                  <a:moveTo>
                    <a:pt x="650" y="153"/>
                  </a:moveTo>
                  <a:lnTo>
                    <a:pt x="656" y="154"/>
                  </a:lnTo>
                  <a:lnTo>
                    <a:pt x="649" y="197"/>
                  </a:lnTo>
                  <a:lnTo>
                    <a:pt x="643" y="196"/>
                  </a:lnTo>
                  <a:lnTo>
                    <a:pt x="650" y="153"/>
                  </a:lnTo>
                  <a:close/>
                  <a:moveTo>
                    <a:pt x="828" y="196"/>
                  </a:moveTo>
                  <a:lnTo>
                    <a:pt x="879" y="208"/>
                  </a:lnTo>
                  <a:lnTo>
                    <a:pt x="874" y="210"/>
                  </a:lnTo>
                  <a:lnTo>
                    <a:pt x="868" y="212"/>
                  </a:lnTo>
                  <a:lnTo>
                    <a:pt x="855" y="218"/>
                  </a:lnTo>
                  <a:lnTo>
                    <a:pt x="843" y="224"/>
                  </a:lnTo>
                  <a:lnTo>
                    <a:pt x="829" y="229"/>
                  </a:lnTo>
                  <a:lnTo>
                    <a:pt x="816" y="236"/>
                  </a:lnTo>
                  <a:lnTo>
                    <a:pt x="774" y="226"/>
                  </a:lnTo>
                  <a:lnTo>
                    <a:pt x="788" y="218"/>
                  </a:lnTo>
                  <a:lnTo>
                    <a:pt x="801" y="210"/>
                  </a:lnTo>
                  <a:lnTo>
                    <a:pt x="815" y="202"/>
                  </a:lnTo>
                  <a:lnTo>
                    <a:pt x="828" y="196"/>
                  </a:lnTo>
                  <a:close/>
                  <a:moveTo>
                    <a:pt x="1089" y="258"/>
                  </a:moveTo>
                  <a:lnTo>
                    <a:pt x="1104" y="262"/>
                  </a:lnTo>
                  <a:lnTo>
                    <a:pt x="1103" y="272"/>
                  </a:lnTo>
                  <a:lnTo>
                    <a:pt x="1102" y="283"/>
                  </a:lnTo>
                  <a:lnTo>
                    <a:pt x="1101" y="293"/>
                  </a:lnTo>
                  <a:lnTo>
                    <a:pt x="1100" y="304"/>
                  </a:lnTo>
                  <a:lnTo>
                    <a:pt x="1092" y="302"/>
                  </a:lnTo>
                  <a:lnTo>
                    <a:pt x="1092" y="298"/>
                  </a:lnTo>
                  <a:lnTo>
                    <a:pt x="1092" y="286"/>
                  </a:lnTo>
                  <a:lnTo>
                    <a:pt x="1091" y="276"/>
                  </a:lnTo>
                  <a:lnTo>
                    <a:pt x="1090" y="267"/>
                  </a:lnTo>
                  <a:lnTo>
                    <a:pt x="1089" y="258"/>
                  </a:lnTo>
                  <a:close/>
                  <a:moveTo>
                    <a:pt x="1833" y="436"/>
                  </a:moveTo>
                  <a:lnTo>
                    <a:pt x="1839" y="438"/>
                  </a:lnTo>
                  <a:lnTo>
                    <a:pt x="1832" y="480"/>
                  </a:lnTo>
                  <a:lnTo>
                    <a:pt x="1826" y="478"/>
                  </a:lnTo>
                  <a:lnTo>
                    <a:pt x="1833" y="436"/>
                  </a:lnTo>
                  <a:close/>
                  <a:moveTo>
                    <a:pt x="1339" y="361"/>
                  </a:moveTo>
                  <a:lnTo>
                    <a:pt x="1338" y="361"/>
                  </a:lnTo>
                  <a:lnTo>
                    <a:pt x="1341" y="354"/>
                  </a:lnTo>
                  <a:lnTo>
                    <a:pt x="1344" y="346"/>
                  </a:lnTo>
                  <a:lnTo>
                    <a:pt x="1342" y="354"/>
                  </a:lnTo>
                  <a:lnTo>
                    <a:pt x="1339" y="361"/>
                  </a:lnTo>
                  <a:close/>
                  <a:moveTo>
                    <a:pt x="361" y="127"/>
                  </a:moveTo>
                  <a:lnTo>
                    <a:pt x="356" y="126"/>
                  </a:lnTo>
                  <a:lnTo>
                    <a:pt x="359" y="108"/>
                  </a:lnTo>
                  <a:lnTo>
                    <a:pt x="364" y="108"/>
                  </a:lnTo>
                  <a:lnTo>
                    <a:pt x="361" y="12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628"/>
            <p:cNvSpPr>
              <a:spLocks noEditPoints="1"/>
            </p:cNvSpPr>
            <p:nvPr/>
          </p:nvSpPr>
          <p:spPr bwMode="auto">
            <a:xfrm>
              <a:off x="2030413" y="4597400"/>
              <a:ext cx="446088" cy="109538"/>
            </a:xfrm>
            <a:custGeom>
              <a:avLst/>
              <a:gdLst>
                <a:gd name="T0" fmla="*/ 129 w 1962"/>
                <a:gd name="T1" fmla="*/ 0 h 480"/>
                <a:gd name="T2" fmla="*/ 130 w 1962"/>
                <a:gd name="T3" fmla="*/ 0 h 480"/>
                <a:gd name="T4" fmla="*/ 129 w 1962"/>
                <a:gd name="T5" fmla="*/ 4 h 480"/>
                <a:gd name="T6" fmla="*/ 127 w 1962"/>
                <a:gd name="T7" fmla="*/ 10 h 480"/>
                <a:gd name="T8" fmla="*/ 128 w 1962"/>
                <a:gd name="T9" fmla="*/ 4 h 480"/>
                <a:gd name="T10" fmla="*/ 129 w 1962"/>
                <a:gd name="T11" fmla="*/ 0 h 480"/>
                <a:gd name="T12" fmla="*/ 774 w 1962"/>
                <a:gd name="T13" fmla="*/ 154 h 480"/>
                <a:gd name="T14" fmla="*/ 779 w 1962"/>
                <a:gd name="T15" fmla="*/ 155 h 480"/>
                <a:gd name="T16" fmla="*/ 773 w 1962"/>
                <a:gd name="T17" fmla="*/ 197 h 480"/>
                <a:gd name="T18" fmla="*/ 767 w 1962"/>
                <a:gd name="T19" fmla="*/ 196 h 480"/>
                <a:gd name="T20" fmla="*/ 774 w 1962"/>
                <a:gd name="T21" fmla="*/ 154 h 480"/>
                <a:gd name="T22" fmla="*/ 927 w 1962"/>
                <a:gd name="T23" fmla="*/ 191 h 480"/>
                <a:gd name="T24" fmla="*/ 973 w 1962"/>
                <a:gd name="T25" fmla="*/ 201 h 480"/>
                <a:gd name="T26" fmla="*/ 958 w 1962"/>
                <a:gd name="T27" fmla="*/ 208 h 480"/>
                <a:gd name="T28" fmla="*/ 944 w 1962"/>
                <a:gd name="T29" fmla="*/ 216 h 480"/>
                <a:gd name="T30" fmla="*/ 929 w 1962"/>
                <a:gd name="T31" fmla="*/ 223 h 480"/>
                <a:gd name="T32" fmla="*/ 915 w 1962"/>
                <a:gd name="T33" fmla="*/ 232 h 480"/>
                <a:gd name="T34" fmla="*/ 897 w 1962"/>
                <a:gd name="T35" fmla="*/ 227 h 480"/>
                <a:gd name="T36" fmla="*/ 899 w 1962"/>
                <a:gd name="T37" fmla="*/ 207 h 480"/>
                <a:gd name="T38" fmla="*/ 914 w 1962"/>
                <a:gd name="T39" fmla="*/ 199 h 480"/>
                <a:gd name="T40" fmla="*/ 927 w 1962"/>
                <a:gd name="T41" fmla="*/ 191 h 480"/>
                <a:gd name="T42" fmla="*/ 1219 w 1962"/>
                <a:gd name="T43" fmla="*/ 261 h 480"/>
                <a:gd name="T44" fmla="*/ 1229 w 1962"/>
                <a:gd name="T45" fmla="*/ 263 h 480"/>
                <a:gd name="T46" fmla="*/ 1228 w 1962"/>
                <a:gd name="T47" fmla="*/ 273 h 480"/>
                <a:gd name="T48" fmla="*/ 1227 w 1962"/>
                <a:gd name="T49" fmla="*/ 284 h 480"/>
                <a:gd name="T50" fmla="*/ 1226 w 1962"/>
                <a:gd name="T51" fmla="*/ 294 h 480"/>
                <a:gd name="T52" fmla="*/ 1225 w 1962"/>
                <a:gd name="T53" fmla="*/ 306 h 480"/>
                <a:gd name="T54" fmla="*/ 1217 w 1962"/>
                <a:gd name="T55" fmla="*/ 303 h 480"/>
                <a:gd name="T56" fmla="*/ 1218 w 1962"/>
                <a:gd name="T57" fmla="*/ 290 h 480"/>
                <a:gd name="T58" fmla="*/ 1219 w 1962"/>
                <a:gd name="T59" fmla="*/ 278 h 480"/>
                <a:gd name="T60" fmla="*/ 1219 w 1962"/>
                <a:gd name="T61" fmla="*/ 269 h 480"/>
                <a:gd name="T62" fmla="*/ 1219 w 1962"/>
                <a:gd name="T63" fmla="*/ 261 h 480"/>
                <a:gd name="T64" fmla="*/ 1957 w 1962"/>
                <a:gd name="T65" fmla="*/ 438 h 480"/>
                <a:gd name="T66" fmla="*/ 1962 w 1962"/>
                <a:gd name="T67" fmla="*/ 439 h 480"/>
                <a:gd name="T68" fmla="*/ 1955 w 1962"/>
                <a:gd name="T69" fmla="*/ 480 h 480"/>
                <a:gd name="T70" fmla="*/ 1950 w 1962"/>
                <a:gd name="T71" fmla="*/ 479 h 480"/>
                <a:gd name="T72" fmla="*/ 1957 w 1962"/>
                <a:gd name="T73" fmla="*/ 438 h 480"/>
                <a:gd name="T74" fmla="*/ 1463 w 1962"/>
                <a:gd name="T75" fmla="*/ 363 h 480"/>
                <a:gd name="T76" fmla="*/ 1460 w 1962"/>
                <a:gd name="T77" fmla="*/ 362 h 480"/>
                <a:gd name="T78" fmla="*/ 1462 w 1962"/>
                <a:gd name="T79" fmla="*/ 353 h 480"/>
                <a:gd name="T80" fmla="*/ 1464 w 1962"/>
                <a:gd name="T81" fmla="*/ 344 h 480"/>
                <a:gd name="T82" fmla="*/ 1468 w 1962"/>
                <a:gd name="T83" fmla="*/ 335 h 480"/>
                <a:gd name="T84" fmla="*/ 1471 w 1962"/>
                <a:gd name="T85" fmla="*/ 326 h 480"/>
                <a:gd name="T86" fmla="*/ 1469 w 1962"/>
                <a:gd name="T87" fmla="*/ 334 h 480"/>
                <a:gd name="T88" fmla="*/ 1466 w 1962"/>
                <a:gd name="T89" fmla="*/ 343 h 480"/>
                <a:gd name="T90" fmla="*/ 1465 w 1962"/>
                <a:gd name="T91" fmla="*/ 351 h 480"/>
                <a:gd name="T92" fmla="*/ 1463 w 1962"/>
                <a:gd name="T93" fmla="*/ 360 h 480"/>
                <a:gd name="T94" fmla="*/ 1463 w 1962"/>
                <a:gd name="T95" fmla="*/ 363 h 480"/>
                <a:gd name="T96" fmla="*/ 485 w 1962"/>
                <a:gd name="T97" fmla="*/ 129 h 480"/>
                <a:gd name="T98" fmla="*/ 479 w 1962"/>
                <a:gd name="T99" fmla="*/ 128 h 480"/>
                <a:gd name="T100" fmla="*/ 486 w 1962"/>
                <a:gd name="T101" fmla="*/ 88 h 480"/>
                <a:gd name="T102" fmla="*/ 491 w 1962"/>
                <a:gd name="T103" fmla="*/ 88 h 480"/>
                <a:gd name="T104" fmla="*/ 485 w 1962"/>
                <a:gd name="T105" fmla="*/ 129 h 480"/>
                <a:gd name="T106" fmla="*/ 1 w 1962"/>
                <a:gd name="T107" fmla="*/ 13 h 480"/>
                <a:gd name="T108" fmla="*/ 0 w 1962"/>
                <a:gd name="T109" fmla="*/ 12 h 480"/>
                <a:gd name="T110" fmla="*/ 1 w 1962"/>
                <a:gd name="T111" fmla="*/ 8 h 480"/>
                <a:gd name="T112" fmla="*/ 4 w 1962"/>
                <a:gd name="T113" fmla="*/ 3 h 480"/>
                <a:gd name="T114" fmla="*/ 3 w 1962"/>
                <a:gd name="T115" fmla="*/ 8 h 480"/>
                <a:gd name="T116" fmla="*/ 1 w 1962"/>
                <a:gd name="T117" fmla="*/ 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2" h="480">
                  <a:moveTo>
                    <a:pt x="129" y="0"/>
                  </a:moveTo>
                  <a:lnTo>
                    <a:pt x="130" y="0"/>
                  </a:lnTo>
                  <a:lnTo>
                    <a:pt x="129" y="4"/>
                  </a:lnTo>
                  <a:lnTo>
                    <a:pt x="127" y="10"/>
                  </a:lnTo>
                  <a:lnTo>
                    <a:pt x="128" y="4"/>
                  </a:lnTo>
                  <a:lnTo>
                    <a:pt x="129" y="0"/>
                  </a:lnTo>
                  <a:close/>
                  <a:moveTo>
                    <a:pt x="774" y="154"/>
                  </a:moveTo>
                  <a:lnTo>
                    <a:pt x="779" y="155"/>
                  </a:lnTo>
                  <a:lnTo>
                    <a:pt x="773" y="197"/>
                  </a:lnTo>
                  <a:lnTo>
                    <a:pt x="767" y="196"/>
                  </a:lnTo>
                  <a:lnTo>
                    <a:pt x="774" y="154"/>
                  </a:lnTo>
                  <a:close/>
                  <a:moveTo>
                    <a:pt x="927" y="191"/>
                  </a:moveTo>
                  <a:lnTo>
                    <a:pt x="973" y="201"/>
                  </a:lnTo>
                  <a:lnTo>
                    <a:pt x="958" y="208"/>
                  </a:lnTo>
                  <a:lnTo>
                    <a:pt x="944" y="216"/>
                  </a:lnTo>
                  <a:lnTo>
                    <a:pt x="929" y="223"/>
                  </a:lnTo>
                  <a:lnTo>
                    <a:pt x="915" y="232"/>
                  </a:lnTo>
                  <a:lnTo>
                    <a:pt x="897" y="227"/>
                  </a:lnTo>
                  <a:lnTo>
                    <a:pt x="899" y="207"/>
                  </a:lnTo>
                  <a:lnTo>
                    <a:pt x="914" y="199"/>
                  </a:lnTo>
                  <a:lnTo>
                    <a:pt x="927" y="191"/>
                  </a:lnTo>
                  <a:close/>
                  <a:moveTo>
                    <a:pt x="1219" y="261"/>
                  </a:moveTo>
                  <a:lnTo>
                    <a:pt x="1229" y="263"/>
                  </a:lnTo>
                  <a:lnTo>
                    <a:pt x="1228" y="273"/>
                  </a:lnTo>
                  <a:lnTo>
                    <a:pt x="1227" y="284"/>
                  </a:lnTo>
                  <a:lnTo>
                    <a:pt x="1226" y="294"/>
                  </a:lnTo>
                  <a:lnTo>
                    <a:pt x="1225" y="306"/>
                  </a:lnTo>
                  <a:lnTo>
                    <a:pt x="1217" y="303"/>
                  </a:lnTo>
                  <a:lnTo>
                    <a:pt x="1218" y="290"/>
                  </a:lnTo>
                  <a:lnTo>
                    <a:pt x="1219" y="278"/>
                  </a:lnTo>
                  <a:lnTo>
                    <a:pt x="1219" y="269"/>
                  </a:lnTo>
                  <a:lnTo>
                    <a:pt x="1219" y="261"/>
                  </a:lnTo>
                  <a:close/>
                  <a:moveTo>
                    <a:pt x="1957" y="438"/>
                  </a:moveTo>
                  <a:lnTo>
                    <a:pt x="1962" y="439"/>
                  </a:lnTo>
                  <a:lnTo>
                    <a:pt x="1955" y="480"/>
                  </a:lnTo>
                  <a:lnTo>
                    <a:pt x="1950" y="479"/>
                  </a:lnTo>
                  <a:lnTo>
                    <a:pt x="1957" y="438"/>
                  </a:lnTo>
                  <a:close/>
                  <a:moveTo>
                    <a:pt x="1463" y="363"/>
                  </a:moveTo>
                  <a:lnTo>
                    <a:pt x="1460" y="362"/>
                  </a:lnTo>
                  <a:lnTo>
                    <a:pt x="1462" y="353"/>
                  </a:lnTo>
                  <a:lnTo>
                    <a:pt x="1464" y="344"/>
                  </a:lnTo>
                  <a:lnTo>
                    <a:pt x="1468" y="335"/>
                  </a:lnTo>
                  <a:lnTo>
                    <a:pt x="1471" y="326"/>
                  </a:lnTo>
                  <a:lnTo>
                    <a:pt x="1469" y="334"/>
                  </a:lnTo>
                  <a:lnTo>
                    <a:pt x="1466" y="343"/>
                  </a:lnTo>
                  <a:lnTo>
                    <a:pt x="1465" y="351"/>
                  </a:lnTo>
                  <a:lnTo>
                    <a:pt x="1463" y="360"/>
                  </a:lnTo>
                  <a:lnTo>
                    <a:pt x="1463" y="363"/>
                  </a:lnTo>
                  <a:close/>
                  <a:moveTo>
                    <a:pt x="485" y="129"/>
                  </a:moveTo>
                  <a:lnTo>
                    <a:pt x="479" y="128"/>
                  </a:lnTo>
                  <a:lnTo>
                    <a:pt x="486" y="88"/>
                  </a:lnTo>
                  <a:lnTo>
                    <a:pt x="491" y="88"/>
                  </a:lnTo>
                  <a:lnTo>
                    <a:pt x="485" y="129"/>
                  </a:lnTo>
                  <a:close/>
                  <a:moveTo>
                    <a:pt x="1" y="13"/>
                  </a:moveTo>
                  <a:lnTo>
                    <a:pt x="0" y="12"/>
                  </a:lnTo>
                  <a:lnTo>
                    <a:pt x="1" y="8"/>
                  </a:lnTo>
                  <a:lnTo>
                    <a:pt x="4" y="3"/>
                  </a:lnTo>
                  <a:lnTo>
                    <a:pt x="3" y="8"/>
                  </a:lnTo>
                  <a:lnTo>
                    <a:pt x="1" y="13"/>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629"/>
            <p:cNvSpPr>
              <a:spLocks noEditPoints="1"/>
            </p:cNvSpPr>
            <p:nvPr/>
          </p:nvSpPr>
          <p:spPr bwMode="auto">
            <a:xfrm>
              <a:off x="2028826" y="4598988"/>
              <a:ext cx="446088" cy="112713"/>
            </a:xfrm>
            <a:custGeom>
              <a:avLst/>
              <a:gdLst>
                <a:gd name="T0" fmla="*/ 489 w 1965"/>
                <a:gd name="T1" fmla="*/ 103 h 499"/>
                <a:gd name="T2" fmla="*/ 494 w 1965"/>
                <a:gd name="T3" fmla="*/ 104 h 499"/>
                <a:gd name="T4" fmla="*/ 488 w 1965"/>
                <a:gd name="T5" fmla="*/ 147 h 499"/>
                <a:gd name="T6" fmla="*/ 482 w 1965"/>
                <a:gd name="T7" fmla="*/ 145 h 499"/>
                <a:gd name="T8" fmla="*/ 489 w 1965"/>
                <a:gd name="T9" fmla="*/ 103 h 499"/>
                <a:gd name="T10" fmla="*/ 776 w 1965"/>
                <a:gd name="T11" fmla="*/ 173 h 499"/>
                <a:gd name="T12" fmla="*/ 782 w 1965"/>
                <a:gd name="T13" fmla="*/ 174 h 499"/>
                <a:gd name="T14" fmla="*/ 775 w 1965"/>
                <a:gd name="T15" fmla="*/ 215 h 499"/>
                <a:gd name="T16" fmla="*/ 770 w 1965"/>
                <a:gd name="T17" fmla="*/ 214 h 499"/>
                <a:gd name="T18" fmla="*/ 776 w 1965"/>
                <a:gd name="T19" fmla="*/ 173 h 499"/>
                <a:gd name="T20" fmla="*/ 907 w 1965"/>
                <a:gd name="T21" fmla="*/ 203 h 499"/>
                <a:gd name="T22" fmla="*/ 949 w 1965"/>
                <a:gd name="T23" fmla="*/ 213 h 499"/>
                <a:gd name="T24" fmla="*/ 936 w 1965"/>
                <a:gd name="T25" fmla="*/ 220 h 499"/>
                <a:gd name="T26" fmla="*/ 924 w 1965"/>
                <a:gd name="T27" fmla="*/ 226 h 499"/>
                <a:gd name="T28" fmla="*/ 912 w 1965"/>
                <a:gd name="T29" fmla="*/ 233 h 499"/>
                <a:gd name="T30" fmla="*/ 899 w 1965"/>
                <a:gd name="T31" fmla="*/ 240 h 499"/>
                <a:gd name="T32" fmla="*/ 905 w 1965"/>
                <a:gd name="T33" fmla="*/ 204 h 499"/>
                <a:gd name="T34" fmla="*/ 907 w 1965"/>
                <a:gd name="T35" fmla="*/ 203 h 499"/>
                <a:gd name="T36" fmla="*/ 1225 w 1965"/>
                <a:gd name="T37" fmla="*/ 279 h 499"/>
                <a:gd name="T38" fmla="*/ 1233 w 1965"/>
                <a:gd name="T39" fmla="*/ 281 h 499"/>
                <a:gd name="T40" fmla="*/ 1231 w 1965"/>
                <a:gd name="T41" fmla="*/ 298 h 499"/>
                <a:gd name="T42" fmla="*/ 1228 w 1965"/>
                <a:gd name="T43" fmla="*/ 315 h 499"/>
                <a:gd name="T44" fmla="*/ 1227 w 1965"/>
                <a:gd name="T45" fmla="*/ 324 h 499"/>
                <a:gd name="T46" fmla="*/ 1222 w 1965"/>
                <a:gd name="T47" fmla="*/ 322 h 499"/>
                <a:gd name="T48" fmla="*/ 1223 w 1965"/>
                <a:gd name="T49" fmla="*/ 312 h 499"/>
                <a:gd name="T50" fmla="*/ 1224 w 1965"/>
                <a:gd name="T51" fmla="*/ 300 h 499"/>
                <a:gd name="T52" fmla="*/ 1224 w 1965"/>
                <a:gd name="T53" fmla="*/ 290 h 499"/>
                <a:gd name="T54" fmla="*/ 1225 w 1965"/>
                <a:gd name="T55" fmla="*/ 279 h 499"/>
                <a:gd name="T56" fmla="*/ 1471 w 1965"/>
                <a:gd name="T57" fmla="*/ 338 h 499"/>
                <a:gd name="T58" fmla="*/ 1472 w 1965"/>
                <a:gd name="T59" fmla="*/ 338 h 499"/>
                <a:gd name="T60" fmla="*/ 1471 w 1965"/>
                <a:gd name="T61" fmla="*/ 348 h 499"/>
                <a:gd name="T62" fmla="*/ 1469 w 1965"/>
                <a:gd name="T63" fmla="*/ 357 h 499"/>
                <a:gd name="T64" fmla="*/ 1468 w 1965"/>
                <a:gd name="T65" fmla="*/ 370 h 499"/>
                <a:gd name="T66" fmla="*/ 1466 w 1965"/>
                <a:gd name="T67" fmla="*/ 381 h 499"/>
                <a:gd name="T68" fmla="*/ 1460 w 1965"/>
                <a:gd name="T69" fmla="*/ 380 h 499"/>
                <a:gd name="T70" fmla="*/ 1463 w 1965"/>
                <a:gd name="T71" fmla="*/ 369 h 499"/>
                <a:gd name="T72" fmla="*/ 1466 w 1965"/>
                <a:gd name="T73" fmla="*/ 359 h 499"/>
                <a:gd name="T74" fmla="*/ 1468 w 1965"/>
                <a:gd name="T75" fmla="*/ 348 h 499"/>
                <a:gd name="T76" fmla="*/ 1471 w 1965"/>
                <a:gd name="T77" fmla="*/ 338 h 499"/>
                <a:gd name="T78" fmla="*/ 1959 w 1965"/>
                <a:gd name="T79" fmla="*/ 455 h 499"/>
                <a:gd name="T80" fmla="*/ 1965 w 1965"/>
                <a:gd name="T81" fmla="*/ 457 h 499"/>
                <a:gd name="T82" fmla="*/ 1958 w 1965"/>
                <a:gd name="T83" fmla="*/ 499 h 499"/>
                <a:gd name="T84" fmla="*/ 1952 w 1965"/>
                <a:gd name="T85" fmla="*/ 497 h 499"/>
                <a:gd name="T86" fmla="*/ 1959 w 1965"/>
                <a:gd name="T87" fmla="*/ 455 h 499"/>
                <a:gd name="T88" fmla="*/ 4 w 1965"/>
                <a:gd name="T89" fmla="*/ 30 h 499"/>
                <a:gd name="T90" fmla="*/ 0 w 1965"/>
                <a:gd name="T91" fmla="*/ 29 h 499"/>
                <a:gd name="T92" fmla="*/ 4 w 1965"/>
                <a:gd name="T93" fmla="*/ 15 h 499"/>
                <a:gd name="T94" fmla="*/ 10 w 1965"/>
                <a:gd name="T95" fmla="*/ 0 h 499"/>
                <a:gd name="T96" fmla="*/ 6 w 1965"/>
                <a:gd name="T97" fmla="*/ 13 h 499"/>
                <a:gd name="T98" fmla="*/ 4 w 1965"/>
                <a:gd name="T99" fmla="*/ 25 h 499"/>
                <a:gd name="T100" fmla="*/ 4 w 1965"/>
                <a:gd name="T101" fmla="*/ 3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5" h="499">
                  <a:moveTo>
                    <a:pt x="489" y="103"/>
                  </a:moveTo>
                  <a:lnTo>
                    <a:pt x="494" y="104"/>
                  </a:lnTo>
                  <a:lnTo>
                    <a:pt x="488" y="147"/>
                  </a:lnTo>
                  <a:lnTo>
                    <a:pt x="482" y="145"/>
                  </a:lnTo>
                  <a:lnTo>
                    <a:pt x="489" y="103"/>
                  </a:lnTo>
                  <a:close/>
                  <a:moveTo>
                    <a:pt x="776" y="173"/>
                  </a:moveTo>
                  <a:lnTo>
                    <a:pt x="782" y="174"/>
                  </a:lnTo>
                  <a:lnTo>
                    <a:pt x="775" y="215"/>
                  </a:lnTo>
                  <a:lnTo>
                    <a:pt x="770" y="214"/>
                  </a:lnTo>
                  <a:lnTo>
                    <a:pt x="776" y="173"/>
                  </a:lnTo>
                  <a:close/>
                  <a:moveTo>
                    <a:pt x="907" y="203"/>
                  </a:moveTo>
                  <a:lnTo>
                    <a:pt x="949" y="213"/>
                  </a:lnTo>
                  <a:lnTo>
                    <a:pt x="936" y="220"/>
                  </a:lnTo>
                  <a:lnTo>
                    <a:pt x="924" y="226"/>
                  </a:lnTo>
                  <a:lnTo>
                    <a:pt x="912" y="233"/>
                  </a:lnTo>
                  <a:lnTo>
                    <a:pt x="899" y="240"/>
                  </a:lnTo>
                  <a:lnTo>
                    <a:pt x="905" y="204"/>
                  </a:lnTo>
                  <a:lnTo>
                    <a:pt x="907" y="203"/>
                  </a:lnTo>
                  <a:close/>
                  <a:moveTo>
                    <a:pt x="1225" y="279"/>
                  </a:moveTo>
                  <a:lnTo>
                    <a:pt x="1233" y="281"/>
                  </a:lnTo>
                  <a:lnTo>
                    <a:pt x="1231" y="298"/>
                  </a:lnTo>
                  <a:lnTo>
                    <a:pt x="1228" y="315"/>
                  </a:lnTo>
                  <a:lnTo>
                    <a:pt x="1227" y="324"/>
                  </a:lnTo>
                  <a:lnTo>
                    <a:pt x="1222" y="322"/>
                  </a:lnTo>
                  <a:lnTo>
                    <a:pt x="1223" y="312"/>
                  </a:lnTo>
                  <a:lnTo>
                    <a:pt x="1224" y="300"/>
                  </a:lnTo>
                  <a:lnTo>
                    <a:pt x="1224" y="290"/>
                  </a:lnTo>
                  <a:lnTo>
                    <a:pt x="1225" y="279"/>
                  </a:lnTo>
                  <a:close/>
                  <a:moveTo>
                    <a:pt x="1471" y="338"/>
                  </a:moveTo>
                  <a:lnTo>
                    <a:pt x="1472" y="338"/>
                  </a:lnTo>
                  <a:lnTo>
                    <a:pt x="1471" y="348"/>
                  </a:lnTo>
                  <a:lnTo>
                    <a:pt x="1469" y="357"/>
                  </a:lnTo>
                  <a:lnTo>
                    <a:pt x="1468" y="370"/>
                  </a:lnTo>
                  <a:lnTo>
                    <a:pt x="1466" y="381"/>
                  </a:lnTo>
                  <a:lnTo>
                    <a:pt x="1460" y="380"/>
                  </a:lnTo>
                  <a:lnTo>
                    <a:pt x="1463" y="369"/>
                  </a:lnTo>
                  <a:lnTo>
                    <a:pt x="1466" y="359"/>
                  </a:lnTo>
                  <a:lnTo>
                    <a:pt x="1468" y="348"/>
                  </a:lnTo>
                  <a:lnTo>
                    <a:pt x="1471" y="338"/>
                  </a:lnTo>
                  <a:close/>
                  <a:moveTo>
                    <a:pt x="1959" y="455"/>
                  </a:moveTo>
                  <a:lnTo>
                    <a:pt x="1965" y="457"/>
                  </a:lnTo>
                  <a:lnTo>
                    <a:pt x="1958" y="499"/>
                  </a:lnTo>
                  <a:lnTo>
                    <a:pt x="1952" y="497"/>
                  </a:lnTo>
                  <a:lnTo>
                    <a:pt x="1959" y="455"/>
                  </a:lnTo>
                  <a:close/>
                  <a:moveTo>
                    <a:pt x="4" y="30"/>
                  </a:moveTo>
                  <a:lnTo>
                    <a:pt x="0" y="29"/>
                  </a:lnTo>
                  <a:lnTo>
                    <a:pt x="4" y="15"/>
                  </a:lnTo>
                  <a:lnTo>
                    <a:pt x="10" y="0"/>
                  </a:lnTo>
                  <a:lnTo>
                    <a:pt x="6" y="13"/>
                  </a:lnTo>
                  <a:lnTo>
                    <a:pt x="4" y="25"/>
                  </a:lnTo>
                  <a:lnTo>
                    <a:pt x="4" y="3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630"/>
            <p:cNvSpPr>
              <a:spLocks noEditPoints="1"/>
            </p:cNvSpPr>
            <p:nvPr/>
          </p:nvSpPr>
          <p:spPr bwMode="auto">
            <a:xfrm>
              <a:off x="2028826" y="4600575"/>
              <a:ext cx="446088" cy="114300"/>
            </a:xfrm>
            <a:custGeom>
              <a:avLst/>
              <a:gdLst>
                <a:gd name="T0" fmla="*/ 10 w 1965"/>
                <a:gd name="T1" fmla="*/ 0 h 502"/>
                <a:gd name="T2" fmla="*/ 11 w 1965"/>
                <a:gd name="T3" fmla="*/ 1 h 502"/>
                <a:gd name="T4" fmla="*/ 10 w 1965"/>
                <a:gd name="T5" fmla="*/ 8 h 502"/>
                <a:gd name="T6" fmla="*/ 8 w 1965"/>
                <a:gd name="T7" fmla="*/ 16 h 502"/>
                <a:gd name="T8" fmla="*/ 5 w 1965"/>
                <a:gd name="T9" fmla="*/ 36 h 502"/>
                <a:gd name="T10" fmla="*/ 0 w 1965"/>
                <a:gd name="T11" fmla="*/ 36 h 502"/>
                <a:gd name="T12" fmla="*/ 3 w 1965"/>
                <a:gd name="T13" fmla="*/ 27 h 502"/>
                <a:gd name="T14" fmla="*/ 5 w 1965"/>
                <a:gd name="T15" fmla="*/ 18 h 502"/>
                <a:gd name="T16" fmla="*/ 7 w 1965"/>
                <a:gd name="T17" fmla="*/ 9 h 502"/>
                <a:gd name="T18" fmla="*/ 10 w 1965"/>
                <a:gd name="T19" fmla="*/ 0 h 502"/>
                <a:gd name="T20" fmla="*/ 489 w 1965"/>
                <a:gd name="T21" fmla="*/ 116 h 502"/>
                <a:gd name="T22" fmla="*/ 495 w 1965"/>
                <a:gd name="T23" fmla="*/ 117 h 502"/>
                <a:gd name="T24" fmla="*/ 488 w 1965"/>
                <a:gd name="T25" fmla="*/ 158 h 502"/>
                <a:gd name="T26" fmla="*/ 483 w 1965"/>
                <a:gd name="T27" fmla="*/ 157 h 502"/>
                <a:gd name="T28" fmla="*/ 489 w 1965"/>
                <a:gd name="T29" fmla="*/ 116 h 502"/>
                <a:gd name="T30" fmla="*/ 777 w 1965"/>
                <a:gd name="T31" fmla="*/ 184 h 502"/>
                <a:gd name="T32" fmla="*/ 783 w 1965"/>
                <a:gd name="T33" fmla="*/ 185 h 502"/>
                <a:gd name="T34" fmla="*/ 776 w 1965"/>
                <a:gd name="T35" fmla="*/ 227 h 502"/>
                <a:gd name="T36" fmla="*/ 770 w 1965"/>
                <a:gd name="T37" fmla="*/ 226 h 502"/>
                <a:gd name="T38" fmla="*/ 777 w 1965"/>
                <a:gd name="T39" fmla="*/ 184 h 502"/>
                <a:gd name="T40" fmla="*/ 907 w 1965"/>
                <a:gd name="T41" fmla="*/ 215 h 502"/>
                <a:gd name="T42" fmla="*/ 925 w 1965"/>
                <a:gd name="T43" fmla="*/ 220 h 502"/>
                <a:gd name="T44" fmla="*/ 913 w 1965"/>
                <a:gd name="T45" fmla="*/ 225 h 502"/>
                <a:gd name="T46" fmla="*/ 903 w 1965"/>
                <a:gd name="T47" fmla="*/ 231 h 502"/>
                <a:gd name="T48" fmla="*/ 907 w 1965"/>
                <a:gd name="T49" fmla="*/ 215 h 502"/>
                <a:gd name="T50" fmla="*/ 1227 w 1965"/>
                <a:gd name="T51" fmla="*/ 291 h 502"/>
                <a:gd name="T52" fmla="*/ 1235 w 1965"/>
                <a:gd name="T53" fmla="*/ 294 h 502"/>
                <a:gd name="T54" fmla="*/ 1234 w 1965"/>
                <a:gd name="T55" fmla="*/ 299 h 502"/>
                <a:gd name="T56" fmla="*/ 1232 w 1965"/>
                <a:gd name="T57" fmla="*/ 306 h 502"/>
                <a:gd name="T58" fmla="*/ 1228 w 1965"/>
                <a:gd name="T59" fmla="*/ 335 h 502"/>
                <a:gd name="T60" fmla="*/ 1222 w 1965"/>
                <a:gd name="T61" fmla="*/ 334 h 502"/>
                <a:gd name="T62" fmla="*/ 1225 w 1965"/>
                <a:gd name="T63" fmla="*/ 324 h 502"/>
                <a:gd name="T64" fmla="*/ 1226 w 1965"/>
                <a:gd name="T65" fmla="*/ 313 h 502"/>
                <a:gd name="T66" fmla="*/ 1227 w 1965"/>
                <a:gd name="T67" fmla="*/ 303 h 502"/>
                <a:gd name="T68" fmla="*/ 1227 w 1965"/>
                <a:gd name="T69" fmla="*/ 291 h 502"/>
                <a:gd name="T70" fmla="*/ 1470 w 1965"/>
                <a:gd name="T71" fmla="*/ 350 h 502"/>
                <a:gd name="T72" fmla="*/ 1473 w 1965"/>
                <a:gd name="T73" fmla="*/ 351 h 502"/>
                <a:gd name="T74" fmla="*/ 1471 w 1965"/>
                <a:gd name="T75" fmla="*/ 362 h 502"/>
                <a:gd name="T76" fmla="*/ 1470 w 1965"/>
                <a:gd name="T77" fmla="*/ 372 h 502"/>
                <a:gd name="T78" fmla="*/ 1469 w 1965"/>
                <a:gd name="T79" fmla="*/ 383 h 502"/>
                <a:gd name="T80" fmla="*/ 1467 w 1965"/>
                <a:gd name="T81" fmla="*/ 393 h 502"/>
                <a:gd name="T82" fmla="*/ 1461 w 1965"/>
                <a:gd name="T83" fmla="*/ 391 h 502"/>
                <a:gd name="T84" fmla="*/ 1461 w 1965"/>
                <a:gd name="T85" fmla="*/ 389 h 502"/>
                <a:gd name="T86" fmla="*/ 1463 w 1965"/>
                <a:gd name="T87" fmla="*/ 379 h 502"/>
                <a:gd name="T88" fmla="*/ 1465 w 1965"/>
                <a:gd name="T89" fmla="*/ 369 h 502"/>
                <a:gd name="T90" fmla="*/ 1467 w 1965"/>
                <a:gd name="T91" fmla="*/ 360 h 502"/>
                <a:gd name="T92" fmla="*/ 1470 w 1965"/>
                <a:gd name="T93" fmla="*/ 350 h 502"/>
                <a:gd name="T94" fmla="*/ 1960 w 1965"/>
                <a:gd name="T95" fmla="*/ 467 h 502"/>
                <a:gd name="T96" fmla="*/ 1965 w 1965"/>
                <a:gd name="T97" fmla="*/ 468 h 502"/>
                <a:gd name="T98" fmla="*/ 1961 w 1965"/>
                <a:gd name="T99" fmla="*/ 498 h 502"/>
                <a:gd name="T100" fmla="*/ 1958 w 1965"/>
                <a:gd name="T101" fmla="*/ 501 h 502"/>
                <a:gd name="T102" fmla="*/ 1954 w 1965"/>
                <a:gd name="T103" fmla="*/ 502 h 502"/>
                <a:gd name="T104" fmla="*/ 1960 w 1965"/>
                <a:gd name="T105" fmla="*/ 467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5" h="502">
                  <a:moveTo>
                    <a:pt x="10" y="0"/>
                  </a:moveTo>
                  <a:lnTo>
                    <a:pt x="11" y="1"/>
                  </a:lnTo>
                  <a:lnTo>
                    <a:pt x="10" y="8"/>
                  </a:lnTo>
                  <a:lnTo>
                    <a:pt x="8" y="16"/>
                  </a:lnTo>
                  <a:lnTo>
                    <a:pt x="5" y="36"/>
                  </a:lnTo>
                  <a:lnTo>
                    <a:pt x="0" y="36"/>
                  </a:lnTo>
                  <a:lnTo>
                    <a:pt x="3" y="27"/>
                  </a:lnTo>
                  <a:lnTo>
                    <a:pt x="5" y="18"/>
                  </a:lnTo>
                  <a:lnTo>
                    <a:pt x="7" y="9"/>
                  </a:lnTo>
                  <a:lnTo>
                    <a:pt x="10" y="0"/>
                  </a:lnTo>
                  <a:close/>
                  <a:moveTo>
                    <a:pt x="489" y="116"/>
                  </a:moveTo>
                  <a:lnTo>
                    <a:pt x="495" y="117"/>
                  </a:lnTo>
                  <a:lnTo>
                    <a:pt x="488" y="158"/>
                  </a:lnTo>
                  <a:lnTo>
                    <a:pt x="483" y="157"/>
                  </a:lnTo>
                  <a:lnTo>
                    <a:pt x="489" y="116"/>
                  </a:lnTo>
                  <a:close/>
                  <a:moveTo>
                    <a:pt x="777" y="184"/>
                  </a:moveTo>
                  <a:lnTo>
                    <a:pt x="783" y="185"/>
                  </a:lnTo>
                  <a:lnTo>
                    <a:pt x="776" y="227"/>
                  </a:lnTo>
                  <a:lnTo>
                    <a:pt x="770" y="226"/>
                  </a:lnTo>
                  <a:lnTo>
                    <a:pt x="777" y="184"/>
                  </a:lnTo>
                  <a:close/>
                  <a:moveTo>
                    <a:pt x="907" y="215"/>
                  </a:moveTo>
                  <a:lnTo>
                    <a:pt x="925" y="220"/>
                  </a:lnTo>
                  <a:lnTo>
                    <a:pt x="913" y="225"/>
                  </a:lnTo>
                  <a:lnTo>
                    <a:pt x="903" y="231"/>
                  </a:lnTo>
                  <a:lnTo>
                    <a:pt x="907" y="215"/>
                  </a:lnTo>
                  <a:close/>
                  <a:moveTo>
                    <a:pt x="1227" y="291"/>
                  </a:moveTo>
                  <a:lnTo>
                    <a:pt x="1235" y="294"/>
                  </a:lnTo>
                  <a:lnTo>
                    <a:pt x="1234" y="299"/>
                  </a:lnTo>
                  <a:lnTo>
                    <a:pt x="1232" y="306"/>
                  </a:lnTo>
                  <a:lnTo>
                    <a:pt x="1228" y="335"/>
                  </a:lnTo>
                  <a:lnTo>
                    <a:pt x="1222" y="334"/>
                  </a:lnTo>
                  <a:lnTo>
                    <a:pt x="1225" y="324"/>
                  </a:lnTo>
                  <a:lnTo>
                    <a:pt x="1226" y="313"/>
                  </a:lnTo>
                  <a:lnTo>
                    <a:pt x="1227" y="303"/>
                  </a:lnTo>
                  <a:lnTo>
                    <a:pt x="1227" y="291"/>
                  </a:lnTo>
                  <a:close/>
                  <a:moveTo>
                    <a:pt x="1470" y="350"/>
                  </a:moveTo>
                  <a:lnTo>
                    <a:pt x="1473" y="351"/>
                  </a:lnTo>
                  <a:lnTo>
                    <a:pt x="1471" y="362"/>
                  </a:lnTo>
                  <a:lnTo>
                    <a:pt x="1470" y="372"/>
                  </a:lnTo>
                  <a:lnTo>
                    <a:pt x="1469" y="383"/>
                  </a:lnTo>
                  <a:lnTo>
                    <a:pt x="1467" y="393"/>
                  </a:lnTo>
                  <a:lnTo>
                    <a:pt x="1461" y="391"/>
                  </a:lnTo>
                  <a:lnTo>
                    <a:pt x="1461" y="389"/>
                  </a:lnTo>
                  <a:lnTo>
                    <a:pt x="1463" y="379"/>
                  </a:lnTo>
                  <a:lnTo>
                    <a:pt x="1465" y="369"/>
                  </a:lnTo>
                  <a:lnTo>
                    <a:pt x="1467" y="360"/>
                  </a:lnTo>
                  <a:lnTo>
                    <a:pt x="1470" y="350"/>
                  </a:lnTo>
                  <a:close/>
                  <a:moveTo>
                    <a:pt x="1960" y="467"/>
                  </a:moveTo>
                  <a:lnTo>
                    <a:pt x="1965" y="468"/>
                  </a:lnTo>
                  <a:lnTo>
                    <a:pt x="1961" y="498"/>
                  </a:lnTo>
                  <a:lnTo>
                    <a:pt x="1958" y="501"/>
                  </a:lnTo>
                  <a:lnTo>
                    <a:pt x="1954" y="502"/>
                  </a:lnTo>
                  <a:lnTo>
                    <a:pt x="1960" y="467"/>
                  </a:lnTo>
                  <a:close/>
                </a:path>
              </a:pathLst>
            </a:custGeom>
            <a:solidFill>
              <a:srgbClr val="E39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631"/>
            <p:cNvSpPr>
              <a:spLocks noEditPoints="1"/>
            </p:cNvSpPr>
            <p:nvPr/>
          </p:nvSpPr>
          <p:spPr bwMode="auto">
            <a:xfrm>
              <a:off x="2028826" y="4605338"/>
              <a:ext cx="444500" cy="109538"/>
            </a:xfrm>
            <a:custGeom>
              <a:avLst/>
              <a:gdLst>
                <a:gd name="T0" fmla="*/ 4 w 1962"/>
                <a:gd name="T1" fmla="*/ 0 h 482"/>
                <a:gd name="T2" fmla="*/ 8 w 1962"/>
                <a:gd name="T3" fmla="*/ 1 h 482"/>
                <a:gd name="T4" fmla="*/ 5 w 1962"/>
                <a:gd name="T5" fmla="*/ 16 h 482"/>
                <a:gd name="T6" fmla="*/ 0 w 1962"/>
                <a:gd name="T7" fmla="*/ 16 h 482"/>
                <a:gd name="T8" fmla="*/ 3 w 1962"/>
                <a:gd name="T9" fmla="*/ 8 h 482"/>
                <a:gd name="T10" fmla="*/ 4 w 1962"/>
                <a:gd name="T11" fmla="*/ 0 h 482"/>
                <a:gd name="T12" fmla="*/ 486 w 1962"/>
                <a:gd name="T13" fmla="*/ 116 h 482"/>
                <a:gd name="T14" fmla="*/ 492 w 1962"/>
                <a:gd name="T15" fmla="*/ 118 h 482"/>
                <a:gd name="T16" fmla="*/ 484 w 1962"/>
                <a:gd name="T17" fmla="*/ 159 h 482"/>
                <a:gd name="T18" fmla="*/ 479 w 1962"/>
                <a:gd name="T19" fmla="*/ 158 h 482"/>
                <a:gd name="T20" fmla="*/ 486 w 1962"/>
                <a:gd name="T21" fmla="*/ 116 h 482"/>
                <a:gd name="T22" fmla="*/ 774 w 1962"/>
                <a:gd name="T23" fmla="*/ 185 h 482"/>
                <a:gd name="T24" fmla="*/ 779 w 1962"/>
                <a:gd name="T25" fmla="*/ 186 h 482"/>
                <a:gd name="T26" fmla="*/ 772 w 1962"/>
                <a:gd name="T27" fmla="*/ 228 h 482"/>
                <a:gd name="T28" fmla="*/ 767 w 1962"/>
                <a:gd name="T29" fmla="*/ 227 h 482"/>
                <a:gd name="T30" fmla="*/ 774 w 1962"/>
                <a:gd name="T31" fmla="*/ 185 h 482"/>
                <a:gd name="T32" fmla="*/ 1226 w 1962"/>
                <a:gd name="T33" fmla="*/ 293 h 482"/>
                <a:gd name="T34" fmla="*/ 1231 w 1962"/>
                <a:gd name="T35" fmla="*/ 295 h 482"/>
                <a:gd name="T36" fmla="*/ 1225 w 1962"/>
                <a:gd name="T37" fmla="*/ 336 h 482"/>
                <a:gd name="T38" fmla="*/ 1219 w 1962"/>
                <a:gd name="T39" fmla="*/ 335 h 482"/>
                <a:gd name="T40" fmla="*/ 1221 w 1962"/>
                <a:gd name="T41" fmla="*/ 325 h 482"/>
                <a:gd name="T42" fmla="*/ 1223 w 1962"/>
                <a:gd name="T43" fmla="*/ 309 h 482"/>
                <a:gd name="T44" fmla="*/ 1226 w 1962"/>
                <a:gd name="T45" fmla="*/ 293 h 482"/>
                <a:gd name="T46" fmla="*/ 1464 w 1962"/>
                <a:gd name="T47" fmla="*/ 351 h 482"/>
                <a:gd name="T48" fmla="*/ 1470 w 1962"/>
                <a:gd name="T49" fmla="*/ 352 h 482"/>
                <a:gd name="T50" fmla="*/ 1469 w 1962"/>
                <a:gd name="T51" fmla="*/ 363 h 482"/>
                <a:gd name="T52" fmla="*/ 1467 w 1962"/>
                <a:gd name="T53" fmla="*/ 373 h 482"/>
                <a:gd name="T54" fmla="*/ 1467 w 1962"/>
                <a:gd name="T55" fmla="*/ 384 h 482"/>
                <a:gd name="T56" fmla="*/ 1466 w 1962"/>
                <a:gd name="T57" fmla="*/ 395 h 482"/>
                <a:gd name="T58" fmla="*/ 1457 w 1962"/>
                <a:gd name="T59" fmla="*/ 392 h 482"/>
                <a:gd name="T60" fmla="*/ 1460 w 1962"/>
                <a:gd name="T61" fmla="*/ 381 h 482"/>
                <a:gd name="T62" fmla="*/ 1461 w 1962"/>
                <a:gd name="T63" fmla="*/ 369 h 482"/>
                <a:gd name="T64" fmla="*/ 1463 w 1962"/>
                <a:gd name="T65" fmla="*/ 360 h 482"/>
                <a:gd name="T66" fmla="*/ 1464 w 1962"/>
                <a:gd name="T67" fmla="*/ 351 h 482"/>
                <a:gd name="T68" fmla="*/ 1956 w 1962"/>
                <a:gd name="T69" fmla="*/ 468 h 482"/>
                <a:gd name="T70" fmla="*/ 1962 w 1962"/>
                <a:gd name="T71" fmla="*/ 470 h 482"/>
                <a:gd name="T72" fmla="*/ 1961 w 1962"/>
                <a:gd name="T73" fmla="*/ 478 h 482"/>
                <a:gd name="T74" fmla="*/ 1958 w 1962"/>
                <a:gd name="T75" fmla="*/ 481 h 482"/>
                <a:gd name="T76" fmla="*/ 1954 w 1962"/>
                <a:gd name="T77" fmla="*/ 482 h 482"/>
                <a:gd name="T78" fmla="*/ 1956 w 1962"/>
                <a:gd name="T79" fmla="*/ 468 h 482"/>
                <a:gd name="T80" fmla="*/ 319 w 1962"/>
                <a:gd name="T81" fmla="*/ 120 h 482"/>
                <a:gd name="T82" fmla="*/ 262 w 1962"/>
                <a:gd name="T83" fmla="*/ 106 h 482"/>
                <a:gd name="T84" fmla="*/ 321 w 1962"/>
                <a:gd name="T85" fmla="*/ 106 h 482"/>
                <a:gd name="T86" fmla="*/ 319 w 1962"/>
                <a:gd name="T87" fmla="*/ 1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2" h="482">
                  <a:moveTo>
                    <a:pt x="4" y="0"/>
                  </a:moveTo>
                  <a:lnTo>
                    <a:pt x="8" y="1"/>
                  </a:lnTo>
                  <a:lnTo>
                    <a:pt x="5" y="16"/>
                  </a:lnTo>
                  <a:lnTo>
                    <a:pt x="0" y="16"/>
                  </a:lnTo>
                  <a:lnTo>
                    <a:pt x="3" y="8"/>
                  </a:lnTo>
                  <a:lnTo>
                    <a:pt x="4" y="0"/>
                  </a:lnTo>
                  <a:close/>
                  <a:moveTo>
                    <a:pt x="486" y="116"/>
                  </a:moveTo>
                  <a:lnTo>
                    <a:pt x="492" y="118"/>
                  </a:lnTo>
                  <a:lnTo>
                    <a:pt x="484" y="159"/>
                  </a:lnTo>
                  <a:lnTo>
                    <a:pt x="479" y="158"/>
                  </a:lnTo>
                  <a:lnTo>
                    <a:pt x="486" y="116"/>
                  </a:lnTo>
                  <a:close/>
                  <a:moveTo>
                    <a:pt x="774" y="185"/>
                  </a:moveTo>
                  <a:lnTo>
                    <a:pt x="779" y="186"/>
                  </a:lnTo>
                  <a:lnTo>
                    <a:pt x="772" y="228"/>
                  </a:lnTo>
                  <a:lnTo>
                    <a:pt x="767" y="227"/>
                  </a:lnTo>
                  <a:lnTo>
                    <a:pt x="774" y="185"/>
                  </a:lnTo>
                  <a:close/>
                  <a:moveTo>
                    <a:pt x="1226" y="293"/>
                  </a:moveTo>
                  <a:lnTo>
                    <a:pt x="1231" y="295"/>
                  </a:lnTo>
                  <a:lnTo>
                    <a:pt x="1225" y="336"/>
                  </a:lnTo>
                  <a:lnTo>
                    <a:pt x="1219" y="335"/>
                  </a:lnTo>
                  <a:lnTo>
                    <a:pt x="1221" y="325"/>
                  </a:lnTo>
                  <a:lnTo>
                    <a:pt x="1223" y="309"/>
                  </a:lnTo>
                  <a:lnTo>
                    <a:pt x="1226" y="293"/>
                  </a:lnTo>
                  <a:close/>
                  <a:moveTo>
                    <a:pt x="1464" y="351"/>
                  </a:moveTo>
                  <a:lnTo>
                    <a:pt x="1470" y="352"/>
                  </a:lnTo>
                  <a:lnTo>
                    <a:pt x="1469" y="363"/>
                  </a:lnTo>
                  <a:lnTo>
                    <a:pt x="1467" y="373"/>
                  </a:lnTo>
                  <a:lnTo>
                    <a:pt x="1467" y="384"/>
                  </a:lnTo>
                  <a:lnTo>
                    <a:pt x="1466" y="395"/>
                  </a:lnTo>
                  <a:lnTo>
                    <a:pt x="1457" y="392"/>
                  </a:lnTo>
                  <a:lnTo>
                    <a:pt x="1460" y="381"/>
                  </a:lnTo>
                  <a:lnTo>
                    <a:pt x="1461" y="369"/>
                  </a:lnTo>
                  <a:lnTo>
                    <a:pt x="1463" y="360"/>
                  </a:lnTo>
                  <a:lnTo>
                    <a:pt x="1464" y="351"/>
                  </a:lnTo>
                  <a:close/>
                  <a:moveTo>
                    <a:pt x="1956" y="468"/>
                  </a:moveTo>
                  <a:lnTo>
                    <a:pt x="1962" y="470"/>
                  </a:lnTo>
                  <a:lnTo>
                    <a:pt x="1961" y="478"/>
                  </a:lnTo>
                  <a:lnTo>
                    <a:pt x="1958" y="481"/>
                  </a:lnTo>
                  <a:lnTo>
                    <a:pt x="1954" y="482"/>
                  </a:lnTo>
                  <a:lnTo>
                    <a:pt x="1956" y="468"/>
                  </a:lnTo>
                  <a:close/>
                  <a:moveTo>
                    <a:pt x="319" y="120"/>
                  </a:moveTo>
                  <a:lnTo>
                    <a:pt x="262" y="106"/>
                  </a:lnTo>
                  <a:lnTo>
                    <a:pt x="321" y="106"/>
                  </a:lnTo>
                  <a:lnTo>
                    <a:pt x="319" y="120"/>
                  </a:lnTo>
                  <a:close/>
                </a:path>
              </a:pathLst>
            </a:custGeom>
            <a:solidFill>
              <a:srgbClr val="E39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632"/>
            <p:cNvSpPr>
              <a:spLocks noEditPoints="1"/>
            </p:cNvSpPr>
            <p:nvPr/>
          </p:nvSpPr>
          <p:spPr bwMode="auto">
            <a:xfrm>
              <a:off x="2066926" y="4629150"/>
              <a:ext cx="293688" cy="69850"/>
            </a:xfrm>
            <a:custGeom>
              <a:avLst/>
              <a:gdLst>
                <a:gd name="T0" fmla="*/ 312 w 1296"/>
                <a:gd name="T1" fmla="*/ 31 h 310"/>
                <a:gd name="T2" fmla="*/ 317 w 1296"/>
                <a:gd name="T3" fmla="*/ 32 h 310"/>
                <a:gd name="T4" fmla="*/ 309 w 1296"/>
                <a:gd name="T5" fmla="*/ 75 h 310"/>
                <a:gd name="T6" fmla="*/ 305 w 1296"/>
                <a:gd name="T7" fmla="*/ 73 h 310"/>
                <a:gd name="T8" fmla="*/ 312 w 1296"/>
                <a:gd name="T9" fmla="*/ 31 h 310"/>
                <a:gd name="T10" fmla="*/ 599 w 1296"/>
                <a:gd name="T11" fmla="*/ 100 h 310"/>
                <a:gd name="T12" fmla="*/ 605 w 1296"/>
                <a:gd name="T13" fmla="*/ 101 h 310"/>
                <a:gd name="T14" fmla="*/ 598 w 1296"/>
                <a:gd name="T15" fmla="*/ 143 h 310"/>
                <a:gd name="T16" fmla="*/ 593 w 1296"/>
                <a:gd name="T17" fmla="*/ 142 h 310"/>
                <a:gd name="T18" fmla="*/ 599 w 1296"/>
                <a:gd name="T19" fmla="*/ 100 h 310"/>
                <a:gd name="T20" fmla="*/ 1051 w 1296"/>
                <a:gd name="T21" fmla="*/ 208 h 310"/>
                <a:gd name="T22" fmla="*/ 1057 w 1296"/>
                <a:gd name="T23" fmla="*/ 209 h 310"/>
                <a:gd name="T24" fmla="*/ 1050 w 1296"/>
                <a:gd name="T25" fmla="*/ 252 h 310"/>
                <a:gd name="T26" fmla="*/ 1045 w 1296"/>
                <a:gd name="T27" fmla="*/ 250 h 310"/>
                <a:gd name="T28" fmla="*/ 1050 w 1296"/>
                <a:gd name="T29" fmla="*/ 219 h 310"/>
                <a:gd name="T30" fmla="*/ 1050 w 1296"/>
                <a:gd name="T31" fmla="*/ 213 h 310"/>
                <a:gd name="T32" fmla="*/ 1051 w 1296"/>
                <a:gd name="T33" fmla="*/ 208 h 310"/>
                <a:gd name="T34" fmla="*/ 1290 w 1296"/>
                <a:gd name="T35" fmla="*/ 265 h 310"/>
                <a:gd name="T36" fmla="*/ 1296 w 1296"/>
                <a:gd name="T37" fmla="*/ 267 h 310"/>
                <a:gd name="T38" fmla="*/ 1296 w 1296"/>
                <a:gd name="T39" fmla="*/ 278 h 310"/>
                <a:gd name="T40" fmla="*/ 1295 w 1296"/>
                <a:gd name="T41" fmla="*/ 289 h 310"/>
                <a:gd name="T42" fmla="*/ 1295 w 1296"/>
                <a:gd name="T43" fmla="*/ 300 h 310"/>
                <a:gd name="T44" fmla="*/ 1295 w 1296"/>
                <a:gd name="T45" fmla="*/ 310 h 310"/>
                <a:gd name="T46" fmla="*/ 1285 w 1296"/>
                <a:gd name="T47" fmla="*/ 308 h 310"/>
                <a:gd name="T48" fmla="*/ 1285 w 1296"/>
                <a:gd name="T49" fmla="*/ 297 h 310"/>
                <a:gd name="T50" fmla="*/ 1286 w 1296"/>
                <a:gd name="T51" fmla="*/ 286 h 310"/>
                <a:gd name="T52" fmla="*/ 1289 w 1296"/>
                <a:gd name="T53" fmla="*/ 276 h 310"/>
                <a:gd name="T54" fmla="*/ 1290 w 1296"/>
                <a:gd name="T55" fmla="*/ 265 h 310"/>
                <a:gd name="T56" fmla="*/ 146 w 1296"/>
                <a:gd name="T57" fmla="*/ 34 h 310"/>
                <a:gd name="T58" fmla="*/ 0 w 1296"/>
                <a:gd name="T59" fmla="*/ 0 h 310"/>
                <a:gd name="T60" fmla="*/ 150 w 1296"/>
                <a:gd name="T61" fmla="*/ 0 h 310"/>
                <a:gd name="T62" fmla="*/ 146 w 1296"/>
                <a:gd name="T63" fmla="*/ 3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96" h="310">
                  <a:moveTo>
                    <a:pt x="312" y="31"/>
                  </a:moveTo>
                  <a:lnTo>
                    <a:pt x="317" y="32"/>
                  </a:lnTo>
                  <a:lnTo>
                    <a:pt x="309" y="75"/>
                  </a:lnTo>
                  <a:lnTo>
                    <a:pt x="305" y="73"/>
                  </a:lnTo>
                  <a:lnTo>
                    <a:pt x="312" y="31"/>
                  </a:lnTo>
                  <a:close/>
                  <a:moveTo>
                    <a:pt x="599" y="100"/>
                  </a:moveTo>
                  <a:lnTo>
                    <a:pt x="605" y="101"/>
                  </a:lnTo>
                  <a:lnTo>
                    <a:pt x="598" y="143"/>
                  </a:lnTo>
                  <a:lnTo>
                    <a:pt x="593" y="142"/>
                  </a:lnTo>
                  <a:lnTo>
                    <a:pt x="599" y="100"/>
                  </a:lnTo>
                  <a:close/>
                  <a:moveTo>
                    <a:pt x="1051" y="208"/>
                  </a:moveTo>
                  <a:lnTo>
                    <a:pt x="1057" y="209"/>
                  </a:lnTo>
                  <a:lnTo>
                    <a:pt x="1050" y="252"/>
                  </a:lnTo>
                  <a:lnTo>
                    <a:pt x="1045" y="250"/>
                  </a:lnTo>
                  <a:lnTo>
                    <a:pt x="1050" y="219"/>
                  </a:lnTo>
                  <a:lnTo>
                    <a:pt x="1050" y="213"/>
                  </a:lnTo>
                  <a:lnTo>
                    <a:pt x="1051" y="208"/>
                  </a:lnTo>
                  <a:close/>
                  <a:moveTo>
                    <a:pt x="1290" y="265"/>
                  </a:moveTo>
                  <a:lnTo>
                    <a:pt x="1296" y="267"/>
                  </a:lnTo>
                  <a:lnTo>
                    <a:pt x="1296" y="278"/>
                  </a:lnTo>
                  <a:lnTo>
                    <a:pt x="1295" y="289"/>
                  </a:lnTo>
                  <a:lnTo>
                    <a:pt x="1295" y="300"/>
                  </a:lnTo>
                  <a:lnTo>
                    <a:pt x="1295" y="310"/>
                  </a:lnTo>
                  <a:lnTo>
                    <a:pt x="1285" y="308"/>
                  </a:lnTo>
                  <a:lnTo>
                    <a:pt x="1285" y="297"/>
                  </a:lnTo>
                  <a:lnTo>
                    <a:pt x="1286" y="286"/>
                  </a:lnTo>
                  <a:lnTo>
                    <a:pt x="1289" y="276"/>
                  </a:lnTo>
                  <a:lnTo>
                    <a:pt x="1290" y="265"/>
                  </a:lnTo>
                  <a:close/>
                  <a:moveTo>
                    <a:pt x="146" y="34"/>
                  </a:moveTo>
                  <a:lnTo>
                    <a:pt x="0" y="0"/>
                  </a:lnTo>
                  <a:lnTo>
                    <a:pt x="150" y="0"/>
                  </a:lnTo>
                  <a:lnTo>
                    <a:pt x="146" y="34"/>
                  </a:lnTo>
                  <a:close/>
                </a:path>
              </a:pathLst>
            </a:custGeom>
            <a:solidFill>
              <a:srgbClr val="E39B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633"/>
            <p:cNvSpPr>
              <a:spLocks noEditPoints="1"/>
            </p:cNvSpPr>
            <p:nvPr/>
          </p:nvSpPr>
          <p:spPr bwMode="auto">
            <a:xfrm>
              <a:off x="2006601" y="4618038"/>
              <a:ext cx="355600" cy="85725"/>
            </a:xfrm>
            <a:custGeom>
              <a:avLst/>
              <a:gdLst>
                <a:gd name="T0" fmla="*/ 357 w 1564"/>
                <a:gd name="T1" fmla="*/ 50 h 382"/>
                <a:gd name="T2" fmla="*/ 414 w 1564"/>
                <a:gd name="T3" fmla="*/ 64 h 382"/>
                <a:gd name="T4" fmla="*/ 411 w 1564"/>
                <a:gd name="T5" fmla="*/ 90 h 382"/>
                <a:gd name="T6" fmla="*/ 341 w 1564"/>
                <a:gd name="T7" fmla="*/ 90 h 382"/>
                <a:gd name="T8" fmla="*/ 213 w 1564"/>
                <a:gd name="T9" fmla="*/ 60 h 382"/>
                <a:gd name="T10" fmla="*/ 215 w 1564"/>
                <a:gd name="T11" fmla="*/ 50 h 382"/>
                <a:gd name="T12" fmla="*/ 357 w 1564"/>
                <a:gd name="T13" fmla="*/ 50 h 382"/>
                <a:gd name="T14" fmla="*/ 574 w 1564"/>
                <a:gd name="T15" fmla="*/ 102 h 382"/>
                <a:gd name="T16" fmla="*/ 579 w 1564"/>
                <a:gd name="T17" fmla="*/ 103 h 382"/>
                <a:gd name="T18" fmla="*/ 572 w 1564"/>
                <a:gd name="T19" fmla="*/ 145 h 382"/>
                <a:gd name="T20" fmla="*/ 568 w 1564"/>
                <a:gd name="T21" fmla="*/ 144 h 382"/>
                <a:gd name="T22" fmla="*/ 574 w 1564"/>
                <a:gd name="T23" fmla="*/ 102 h 382"/>
                <a:gd name="T24" fmla="*/ 862 w 1564"/>
                <a:gd name="T25" fmla="*/ 171 h 382"/>
                <a:gd name="T26" fmla="*/ 867 w 1564"/>
                <a:gd name="T27" fmla="*/ 172 h 382"/>
                <a:gd name="T28" fmla="*/ 861 w 1564"/>
                <a:gd name="T29" fmla="*/ 214 h 382"/>
                <a:gd name="T30" fmla="*/ 855 w 1564"/>
                <a:gd name="T31" fmla="*/ 213 h 382"/>
                <a:gd name="T32" fmla="*/ 862 w 1564"/>
                <a:gd name="T33" fmla="*/ 171 h 382"/>
                <a:gd name="T34" fmla="*/ 1314 w 1564"/>
                <a:gd name="T35" fmla="*/ 279 h 382"/>
                <a:gd name="T36" fmla="*/ 1320 w 1564"/>
                <a:gd name="T37" fmla="*/ 280 h 382"/>
                <a:gd name="T38" fmla="*/ 1313 w 1564"/>
                <a:gd name="T39" fmla="*/ 323 h 382"/>
                <a:gd name="T40" fmla="*/ 1307 w 1564"/>
                <a:gd name="T41" fmla="*/ 321 h 382"/>
                <a:gd name="T42" fmla="*/ 1314 w 1564"/>
                <a:gd name="T43" fmla="*/ 279 h 382"/>
                <a:gd name="T44" fmla="*/ 1552 w 1564"/>
                <a:gd name="T45" fmla="*/ 336 h 382"/>
                <a:gd name="T46" fmla="*/ 1561 w 1564"/>
                <a:gd name="T47" fmla="*/ 339 h 382"/>
                <a:gd name="T48" fmla="*/ 1561 w 1564"/>
                <a:gd name="T49" fmla="*/ 350 h 382"/>
                <a:gd name="T50" fmla="*/ 1561 w 1564"/>
                <a:gd name="T51" fmla="*/ 361 h 382"/>
                <a:gd name="T52" fmla="*/ 1562 w 1564"/>
                <a:gd name="T53" fmla="*/ 372 h 382"/>
                <a:gd name="T54" fmla="*/ 1564 w 1564"/>
                <a:gd name="T55" fmla="*/ 382 h 382"/>
                <a:gd name="T56" fmla="*/ 1550 w 1564"/>
                <a:gd name="T57" fmla="*/ 379 h 382"/>
                <a:gd name="T58" fmla="*/ 1550 w 1564"/>
                <a:gd name="T59" fmla="*/ 369 h 382"/>
                <a:gd name="T60" fmla="*/ 1551 w 1564"/>
                <a:gd name="T61" fmla="*/ 359 h 382"/>
                <a:gd name="T62" fmla="*/ 1551 w 1564"/>
                <a:gd name="T63" fmla="*/ 347 h 382"/>
                <a:gd name="T64" fmla="*/ 1552 w 1564"/>
                <a:gd name="T65" fmla="*/ 336 h 382"/>
                <a:gd name="T66" fmla="*/ 5 w 1564"/>
                <a:gd name="T67" fmla="*/ 9 h 382"/>
                <a:gd name="T68" fmla="*/ 0 w 1564"/>
                <a:gd name="T69" fmla="*/ 8 h 382"/>
                <a:gd name="T70" fmla="*/ 1 w 1564"/>
                <a:gd name="T71" fmla="*/ 0 h 382"/>
                <a:gd name="T72" fmla="*/ 7 w 1564"/>
                <a:gd name="T73" fmla="*/ 0 h 382"/>
                <a:gd name="T74" fmla="*/ 5 w 1564"/>
                <a:gd name="T75" fmla="*/ 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4" h="382">
                  <a:moveTo>
                    <a:pt x="357" y="50"/>
                  </a:moveTo>
                  <a:lnTo>
                    <a:pt x="414" y="64"/>
                  </a:lnTo>
                  <a:lnTo>
                    <a:pt x="411" y="90"/>
                  </a:lnTo>
                  <a:lnTo>
                    <a:pt x="341" y="90"/>
                  </a:lnTo>
                  <a:lnTo>
                    <a:pt x="213" y="60"/>
                  </a:lnTo>
                  <a:lnTo>
                    <a:pt x="215" y="50"/>
                  </a:lnTo>
                  <a:lnTo>
                    <a:pt x="357" y="50"/>
                  </a:lnTo>
                  <a:close/>
                  <a:moveTo>
                    <a:pt x="574" y="102"/>
                  </a:moveTo>
                  <a:lnTo>
                    <a:pt x="579" y="103"/>
                  </a:lnTo>
                  <a:lnTo>
                    <a:pt x="572" y="145"/>
                  </a:lnTo>
                  <a:lnTo>
                    <a:pt x="568" y="144"/>
                  </a:lnTo>
                  <a:lnTo>
                    <a:pt x="574" y="102"/>
                  </a:lnTo>
                  <a:close/>
                  <a:moveTo>
                    <a:pt x="862" y="171"/>
                  </a:moveTo>
                  <a:lnTo>
                    <a:pt x="867" y="172"/>
                  </a:lnTo>
                  <a:lnTo>
                    <a:pt x="861" y="214"/>
                  </a:lnTo>
                  <a:lnTo>
                    <a:pt x="855" y="213"/>
                  </a:lnTo>
                  <a:lnTo>
                    <a:pt x="862" y="171"/>
                  </a:lnTo>
                  <a:close/>
                  <a:moveTo>
                    <a:pt x="1314" y="279"/>
                  </a:moveTo>
                  <a:lnTo>
                    <a:pt x="1320" y="280"/>
                  </a:lnTo>
                  <a:lnTo>
                    <a:pt x="1313" y="323"/>
                  </a:lnTo>
                  <a:lnTo>
                    <a:pt x="1307" y="321"/>
                  </a:lnTo>
                  <a:lnTo>
                    <a:pt x="1314" y="279"/>
                  </a:lnTo>
                  <a:close/>
                  <a:moveTo>
                    <a:pt x="1552" y="336"/>
                  </a:moveTo>
                  <a:lnTo>
                    <a:pt x="1561" y="339"/>
                  </a:lnTo>
                  <a:lnTo>
                    <a:pt x="1561" y="350"/>
                  </a:lnTo>
                  <a:lnTo>
                    <a:pt x="1561" y="361"/>
                  </a:lnTo>
                  <a:lnTo>
                    <a:pt x="1562" y="372"/>
                  </a:lnTo>
                  <a:lnTo>
                    <a:pt x="1564" y="382"/>
                  </a:lnTo>
                  <a:lnTo>
                    <a:pt x="1550" y="379"/>
                  </a:lnTo>
                  <a:lnTo>
                    <a:pt x="1550" y="369"/>
                  </a:lnTo>
                  <a:lnTo>
                    <a:pt x="1551" y="359"/>
                  </a:lnTo>
                  <a:lnTo>
                    <a:pt x="1551" y="347"/>
                  </a:lnTo>
                  <a:lnTo>
                    <a:pt x="1552" y="336"/>
                  </a:lnTo>
                  <a:close/>
                  <a:moveTo>
                    <a:pt x="5" y="9"/>
                  </a:moveTo>
                  <a:lnTo>
                    <a:pt x="0" y="8"/>
                  </a:lnTo>
                  <a:lnTo>
                    <a:pt x="1" y="0"/>
                  </a:lnTo>
                  <a:lnTo>
                    <a:pt x="7" y="0"/>
                  </a:lnTo>
                  <a:lnTo>
                    <a:pt x="5" y="9"/>
                  </a:lnTo>
                  <a:close/>
                </a:path>
              </a:pathLst>
            </a:custGeom>
            <a:solidFill>
              <a:srgbClr val="E299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634"/>
            <p:cNvSpPr>
              <a:spLocks noEditPoints="1"/>
            </p:cNvSpPr>
            <p:nvPr/>
          </p:nvSpPr>
          <p:spPr bwMode="auto">
            <a:xfrm>
              <a:off x="2006601" y="4618038"/>
              <a:ext cx="463550" cy="117475"/>
            </a:xfrm>
            <a:custGeom>
              <a:avLst/>
              <a:gdLst>
                <a:gd name="T0" fmla="*/ 269 w 2044"/>
                <a:gd name="T1" fmla="*/ 50 h 519"/>
                <a:gd name="T2" fmla="*/ 415 w 2044"/>
                <a:gd name="T3" fmla="*/ 84 h 519"/>
                <a:gd name="T4" fmla="*/ 414 w 2044"/>
                <a:gd name="T5" fmla="*/ 90 h 519"/>
                <a:gd name="T6" fmla="*/ 254 w 2044"/>
                <a:gd name="T7" fmla="*/ 90 h 519"/>
                <a:gd name="T8" fmla="*/ 212 w 2044"/>
                <a:gd name="T9" fmla="*/ 80 h 519"/>
                <a:gd name="T10" fmla="*/ 218 w 2044"/>
                <a:gd name="T11" fmla="*/ 50 h 519"/>
                <a:gd name="T12" fmla="*/ 269 w 2044"/>
                <a:gd name="T13" fmla="*/ 50 h 519"/>
                <a:gd name="T14" fmla="*/ 574 w 2044"/>
                <a:gd name="T15" fmla="*/ 123 h 519"/>
                <a:gd name="T16" fmla="*/ 578 w 2044"/>
                <a:gd name="T17" fmla="*/ 125 h 519"/>
                <a:gd name="T18" fmla="*/ 572 w 2044"/>
                <a:gd name="T19" fmla="*/ 166 h 519"/>
                <a:gd name="T20" fmla="*/ 567 w 2044"/>
                <a:gd name="T21" fmla="*/ 165 h 519"/>
                <a:gd name="T22" fmla="*/ 574 w 2044"/>
                <a:gd name="T23" fmla="*/ 123 h 519"/>
                <a:gd name="T24" fmla="*/ 862 w 2044"/>
                <a:gd name="T25" fmla="*/ 192 h 519"/>
                <a:gd name="T26" fmla="*/ 867 w 2044"/>
                <a:gd name="T27" fmla="*/ 193 h 519"/>
                <a:gd name="T28" fmla="*/ 859 w 2044"/>
                <a:gd name="T29" fmla="*/ 235 h 519"/>
                <a:gd name="T30" fmla="*/ 855 w 2044"/>
                <a:gd name="T31" fmla="*/ 233 h 519"/>
                <a:gd name="T32" fmla="*/ 862 w 2044"/>
                <a:gd name="T33" fmla="*/ 192 h 519"/>
                <a:gd name="T34" fmla="*/ 1314 w 2044"/>
                <a:gd name="T35" fmla="*/ 300 h 519"/>
                <a:gd name="T36" fmla="*/ 1319 w 2044"/>
                <a:gd name="T37" fmla="*/ 302 h 519"/>
                <a:gd name="T38" fmla="*/ 1313 w 2044"/>
                <a:gd name="T39" fmla="*/ 343 h 519"/>
                <a:gd name="T40" fmla="*/ 1307 w 2044"/>
                <a:gd name="T41" fmla="*/ 342 h 519"/>
                <a:gd name="T42" fmla="*/ 1314 w 2044"/>
                <a:gd name="T43" fmla="*/ 300 h 519"/>
                <a:gd name="T44" fmla="*/ 1554 w 2044"/>
                <a:gd name="T45" fmla="*/ 358 h 519"/>
                <a:gd name="T46" fmla="*/ 1564 w 2044"/>
                <a:gd name="T47" fmla="*/ 360 h 519"/>
                <a:gd name="T48" fmla="*/ 1565 w 2044"/>
                <a:gd name="T49" fmla="*/ 372 h 519"/>
                <a:gd name="T50" fmla="*/ 1567 w 2044"/>
                <a:gd name="T51" fmla="*/ 383 h 519"/>
                <a:gd name="T52" fmla="*/ 1568 w 2044"/>
                <a:gd name="T53" fmla="*/ 394 h 519"/>
                <a:gd name="T54" fmla="*/ 1569 w 2044"/>
                <a:gd name="T55" fmla="*/ 405 h 519"/>
                <a:gd name="T56" fmla="*/ 1553 w 2044"/>
                <a:gd name="T57" fmla="*/ 401 h 519"/>
                <a:gd name="T58" fmla="*/ 1553 w 2044"/>
                <a:gd name="T59" fmla="*/ 390 h 519"/>
                <a:gd name="T60" fmla="*/ 1553 w 2044"/>
                <a:gd name="T61" fmla="*/ 380 h 519"/>
                <a:gd name="T62" fmla="*/ 1553 w 2044"/>
                <a:gd name="T63" fmla="*/ 369 h 519"/>
                <a:gd name="T64" fmla="*/ 1554 w 2044"/>
                <a:gd name="T65" fmla="*/ 358 h 519"/>
                <a:gd name="T66" fmla="*/ 2043 w 2044"/>
                <a:gd name="T67" fmla="*/ 519 h 519"/>
                <a:gd name="T68" fmla="*/ 2034 w 2044"/>
                <a:gd name="T69" fmla="*/ 517 h 519"/>
                <a:gd name="T70" fmla="*/ 2039 w 2044"/>
                <a:gd name="T71" fmla="*/ 513 h 519"/>
                <a:gd name="T72" fmla="*/ 2044 w 2044"/>
                <a:gd name="T73" fmla="*/ 510 h 519"/>
                <a:gd name="T74" fmla="*/ 2043 w 2044"/>
                <a:gd name="T75" fmla="*/ 519 h 519"/>
                <a:gd name="T76" fmla="*/ 88 w 2044"/>
                <a:gd name="T77" fmla="*/ 51 h 519"/>
                <a:gd name="T78" fmla="*/ 87 w 2044"/>
                <a:gd name="T79" fmla="*/ 50 h 519"/>
                <a:gd name="T80" fmla="*/ 89 w 2044"/>
                <a:gd name="T81" fmla="*/ 50 h 519"/>
                <a:gd name="T82" fmla="*/ 88 w 2044"/>
                <a:gd name="T83" fmla="*/ 51 h 519"/>
                <a:gd name="T84" fmla="*/ 4 w 2044"/>
                <a:gd name="T85" fmla="*/ 31 h 519"/>
                <a:gd name="T86" fmla="*/ 0 w 2044"/>
                <a:gd name="T87" fmla="*/ 29 h 519"/>
                <a:gd name="T88" fmla="*/ 4 w 2044"/>
                <a:gd name="T89" fmla="*/ 0 h 519"/>
                <a:gd name="T90" fmla="*/ 10 w 2044"/>
                <a:gd name="T91" fmla="*/ 0 h 519"/>
                <a:gd name="T92" fmla="*/ 4 w 2044"/>
                <a:gd name="T93" fmla="*/ 3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4" h="519">
                  <a:moveTo>
                    <a:pt x="269" y="50"/>
                  </a:moveTo>
                  <a:lnTo>
                    <a:pt x="415" y="84"/>
                  </a:lnTo>
                  <a:lnTo>
                    <a:pt x="414" y="90"/>
                  </a:lnTo>
                  <a:lnTo>
                    <a:pt x="254" y="90"/>
                  </a:lnTo>
                  <a:lnTo>
                    <a:pt x="212" y="80"/>
                  </a:lnTo>
                  <a:lnTo>
                    <a:pt x="218" y="50"/>
                  </a:lnTo>
                  <a:lnTo>
                    <a:pt x="269" y="50"/>
                  </a:lnTo>
                  <a:close/>
                  <a:moveTo>
                    <a:pt x="574" y="123"/>
                  </a:moveTo>
                  <a:lnTo>
                    <a:pt x="578" y="125"/>
                  </a:lnTo>
                  <a:lnTo>
                    <a:pt x="572" y="166"/>
                  </a:lnTo>
                  <a:lnTo>
                    <a:pt x="567" y="165"/>
                  </a:lnTo>
                  <a:lnTo>
                    <a:pt x="574" y="123"/>
                  </a:lnTo>
                  <a:close/>
                  <a:moveTo>
                    <a:pt x="862" y="192"/>
                  </a:moveTo>
                  <a:lnTo>
                    <a:pt x="867" y="193"/>
                  </a:lnTo>
                  <a:lnTo>
                    <a:pt x="859" y="235"/>
                  </a:lnTo>
                  <a:lnTo>
                    <a:pt x="855" y="233"/>
                  </a:lnTo>
                  <a:lnTo>
                    <a:pt x="862" y="192"/>
                  </a:lnTo>
                  <a:close/>
                  <a:moveTo>
                    <a:pt x="1314" y="300"/>
                  </a:moveTo>
                  <a:lnTo>
                    <a:pt x="1319" y="302"/>
                  </a:lnTo>
                  <a:lnTo>
                    <a:pt x="1313" y="343"/>
                  </a:lnTo>
                  <a:lnTo>
                    <a:pt x="1307" y="342"/>
                  </a:lnTo>
                  <a:lnTo>
                    <a:pt x="1314" y="300"/>
                  </a:lnTo>
                  <a:close/>
                  <a:moveTo>
                    <a:pt x="1554" y="358"/>
                  </a:moveTo>
                  <a:lnTo>
                    <a:pt x="1564" y="360"/>
                  </a:lnTo>
                  <a:lnTo>
                    <a:pt x="1565" y="372"/>
                  </a:lnTo>
                  <a:lnTo>
                    <a:pt x="1567" y="383"/>
                  </a:lnTo>
                  <a:lnTo>
                    <a:pt x="1568" y="394"/>
                  </a:lnTo>
                  <a:lnTo>
                    <a:pt x="1569" y="405"/>
                  </a:lnTo>
                  <a:lnTo>
                    <a:pt x="1553" y="401"/>
                  </a:lnTo>
                  <a:lnTo>
                    <a:pt x="1553" y="390"/>
                  </a:lnTo>
                  <a:lnTo>
                    <a:pt x="1553" y="380"/>
                  </a:lnTo>
                  <a:lnTo>
                    <a:pt x="1553" y="369"/>
                  </a:lnTo>
                  <a:lnTo>
                    <a:pt x="1554" y="358"/>
                  </a:lnTo>
                  <a:close/>
                  <a:moveTo>
                    <a:pt x="2043" y="519"/>
                  </a:moveTo>
                  <a:lnTo>
                    <a:pt x="2034" y="517"/>
                  </a:lnTo>
                  <a:lnTo>
                    <a:pt x="2039" y="513"/>
                  </a:lnTo>
                  <a:lnTo>
                    <a:pt x="2044" y="510"/>
                  </a:lnTo>
                  <a:lnTo>
                    <a:pt x="2043" y="519"/>
                  </a:lnTo>
                  <a:close/>
                  <a:moveTo>
                    <a:pt x="88" y="51"/>
                  </a:moveTo>
                  <a:lnTo>
                    <a:pt x="87" y="50"/>
                  </a:lnTo>
                  <a:lnTo>
                    <a:pt x="89" y="50"/>
                  </a:lnTo>
                  <a:lnTo>
                    <a:pt x="88" y="51"/>
                  </a:lnTo>
                  <a:close/>
                  <a:moveTo>
                    <a:pt x="4" y="31"/>
                  </a:moveTo>
                  <a:lnTo>
                    <a:pt x="0" y="29"/>
                  </a:lnTo>
                  <a:lnTo>
                    <a:pt x="4" y="0"/>
                  </a:lnTo>
                  <a:lnTo>
                    <a:pt x="10" y="0"/>
                  </a:lnTo>
                  <a:lnTo>
                    <a:pt x="4" y="31"/>
                  </a:lnTo>
                  <a:close/>
                </a:path>
              </a:pathLst>
            </a:custGeom>
            <a:solidFill>
              <a:srgbClr val="E197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635"/>
            <p:cNvSpPr>
              <a:spLocks noEditPoints="1"/>
            </p:cNvSpPr>
            <p:nvPr/>
          </p:nvSpPr>
          <p:spPr bwMode="auto">
            <a:xfrm>
              <a:off x="2005013" y="4619625"/>
              <a:ext cx="465138" cy="120650"/>
            </a:xfrm>
            <a:custGeom>
              <a:avLst/>
              <a:gdLst>
                <a:gd name="T0" fmla="*/ 8 w 2049"/>
                <a:gd name="T1" fmla="*/ 0 h 531"/>
                <a:gd name="T2" fmla="*/ 13 w 2049"/>
                <a:gd name="T3" fmla="*/ 1 h 531"/>
                <a:gd name="T4" fmla="*/ 6 w 2049"/>
                <a:gd name="T5" fmla="*/ 42 h 531"/>
                <a:gd name="T6" fmla="*/ 94 w 2049"/>
                <a:gd name="T7" fmla="*/ 42 h 531"/>
                <a:gd name="T8" fmla="*/ 90 w 2049"/>
                <a:gd name="T9" fmla="*/ 63 h 531"/>
                <a:gd name="T10" fmla="*/ 0 w 2049"/>
                <a:gd name="T11" fmla="*/ 42 h 531"/>
                <a:gd name="T12" fmla="*/ 8 w 2049"/>
                <a:gd name="T13" fmla="*/ 0 h 531"/>
                <a:gd name="T14" fmla="*/ 221 w 2049"/>
                <a:gd name="T15" fmla="*/ 52 h 531"/>
                <a:gd name="T16" fmla="*/ 349 w 2049"/>
                <a:gd name="T17" fmla="*/ 82 h 531"/>
                <a:gd name="T18" fmla="*/ 216 w 2049"/>
                <a:gd name="T19" fmla="*/ 82 h 531"/>
                <a:gd name="T20" fmla="*/ 221 w 2049"/>
                <a:gd name="T21" fmla="*/ 52 h 531"/>
                <a:gd name="T22" fmla="*/ 576 w 2049"/>
                <a:gd name="T23" fmla="*/ 136 h 531"/>
                <a:gd name="T24" fmla="*/ 580 w 2049"/>
                <a:gd name="T25" fmla="*/ 137 h 531"/>
                <a:gd name="T26" fmla="*/ 573 w 2049"/>
                <a:gd name="T27" fmla="*/ 179 h 531"/>
                <a:gd name="T28" fmla="*/ 569 w 2049"/>
                <a:gd name="T29" fmla="*/ 178 h 531"/>
                <a:gd name="T30" fmla="*/ 576 w 2049"/>
                <a:gd name="T31" fmla="*/ 136 h 531"/>
                <a:gd name="T32" fmla="*/ 863 w 2049"/>
                <a:gd name="T33" fmla="*/ 205 h 531"/>
                <a:gd name="T34" fmla="*/ 869 w 2049"/>
                <a:gd name="T35" fmla="*/ 206 h 531"/>
                <a:gd name="T36" fmla="*/ 861 w 2049"/>
                <a:gd name="T37" fmla="*/ 248 h 531"/>
                <a:gd name="T38" fmla="*/ 856 w 2049"/>
                <a:gd name="T39" fmla="*/ 247 h 531"/>
                <a:gd name="T40" fmla="*/ 863 w 2049"/>
                <a:gd name="T41" fmla="*/ 205 h 531"/>
                <a:gd name="T42" fmla="*/ 1315 w 2049"/>
                <a:gd name="T43" fmla="*/ 313 h 531"/>
                <a:gd name="T44" fmla="*/ 1321 w 2049"/>
                <a:gd name="T45" fmla="*/ 315 h 531"/>
                <a:gd name="T46" fmla="*/ 1314 w 2049"/>
                <a:gd name="T47" fmla="*/ 356 h 531"/>
                <a:gd name="T48" fmla="*/ 1309 w 2049"/>
                <a:gd name="T49" fmla="*/ 355 h 531"/>
                <a:gd name="T50" fmla="*/ 1315 w 2049"/>
                <a:gd name="T51" fmla="*/ 313 h 531"/>
                <a:gd name="T52" fmla="*/ 1558 w 2049"/>
                <a:gd name="T53" fmla="*/ 371 h 531"/>
                <a:gd name="T54" fmla="*/ 1572 w 2049"/>
                <a:gd name="T55" fmla="*/ 374 h 531"/>
                <a:gd name="T56" fmla="*/ 1573 w 2049"/>
                <a:gd name="T57" fmla="*/ 386 h 531"/>
                <a:gd name="T58" fmla="*/ 1574 w 2049"/>
                <a:gd name="T59" fmla="*/ 398 h 531"/>
                <a:gd name="T60" fmla="*/ 1576 w 2049"/>
                <a:gd name="T61" fmla="*/ 409 h 531"/>
                <a:gd name="T62" fmla="*/ 1579 w 2049"/>
                <a:gd name="T63" fmla="*/ 420 h 531"/>
                <a:gd name="T64" fmla="*/ 1559 w 2049"/>
                <a:gd name="T65" fmla="*/ 414 h 531"/>
                <a:gd name="T66" fmla="*/ 1558 w 2049"/>
                <a:gd name="T67" fmla="*/ 404 h 531"/>
                <a:gd name="T68" fmla="*/ 1558 w 2049"/>
                <a:gd name="T69" fmla="*/ 393 h 531"/>
                <a:gd name="T70" fmla="*/ 1558 w 2049"/>
                <a:gd name="T71" fmla="*/ 382 h 531"/>
                <a:gd name="T72" fmla="*/ 1558 w 2049"/>
                <a:gd name="T73" fmla="*/ 371 h 531"/>
                <a:gd name="T74" fmla="*/ 2045 w 2049"/>
                <a:gd name="T75" fmla="*/ 531 h 531"/>
                <a:gd name="T76" fmla="*/ 2012 w 2049"/>
                <a:gd name="T77" fmla="*/ 523 h 531"/>
                <a:gd name="T78" fmla="*/ 2021 w 2049"/>
                <a:gd name="T79" fmla="*/ 519 h 531"/>
                <a:gd name="T80" fmla="*/ 2030 w 2049"/>
                <a:gd name="T81" fmla="*/ 513 h 531"/>
                <a:gd name="T82" fmla="*/ 2040 w 2049"/>
                <a:gd name="T83" fmla="*/ 507 h 531"/>
                <a:gd name="T84" fmla="*/ 2049 w 2049"/>
                <a:gd name="T85" fmla="*/ 502 h 531"/>
                <a:gd name="T86" fmla="*/ 2045 w 2049"/>
                <a:gd name="T87" fmla="*/ 5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9" h="531">
                  <a:moveTo>
                    <a:pt x="8" y="0"/>
                  </a:moveTo>
                  <a:lnTo>
                    <a:pt x="13" y="1"/>
                  </a:lnTo>
                  <a:lnTo>
                    <a:pt x="6" y="42"/>
                  </a:lnTo>
                  <a:lnTo>
                    <a:pt x="94" y="42"/>
                  </a:lnTo>
                  <a:lnTo>
                    <a:pt x="90" y="63"/>
                  </a:lnTo>
                  <a:lnTo>
                    <a:pt x="0" y="42"/>
                  </a:lnTo>
                  <a:lnTo>
                    <a:pt x="8" y="0"/>
                  </a:lnTo>
                  <a:close/>
                  <a:moveTo>
                    <a:pt x="221" y="52"/>
                  </a:moveTo>
                  <a:lnTo>
                    <a:pt x="349" y="82"/>
                  </a:lnTo>
                  <a:lnTo>
                    <a:pt x="216" y="82"/>
                  </a:lnTo>
                  <a:lnTo>
                    <a:pt x="221" y="52"/>
                  </a:lnTo>
                  <a:close/>
                  <a:moveTo>
                    <a:pt x="576" y="136"/>
                  </a:moveTo>
                  <a:lnTo>
                    <a:pt x="580" y="137"/>
                  </a:lnTo>
                  <a:lnTo>
                    <a:pt x="573" y="179"/>
                  </a:lnTo>
                  <a:lnTo>
                    <a:pt x="569" y="178"/>
                  </a:lnTo>
                  <a:lnTo>
                    <a:pt x="576" y="136"/>
                  </a:lnTo>
                  <a:close/>
                  <a:moveTo>
                    <a:pt x="863" y="205"/>
                  </a:moveTo>
                  <a:lnTo>
                    <a:pt x="869" y="206"/>
                  </a:lnTo>
                  <a:lnTo>
                    <a:pt x="861" y="248"/>
                  </a:lnTo>
                  <a:lnTo>
                    <a:pt x="856" y="247"/>
                  </a:lnTo>
                  <a:lnTo>
                    <a:pt x="863" y="205"/>
                  </a:lnTo>
                  <a:close/>
                  <a:moveTo>
                    <a:pt x="1315" y="313"/>
                  </a:moveTo>
                  <a:lnTo>
                    <a:pt x="1321" y="315"/>
                  </a:lnTo>
                  <a:lnTo>
                    <a:pt x="1314" y="356"/>
                  </a:lnTo>
                  <a:lnTo>
                    <a:pt x="1309" y="355"/>
                  </a:lnTo>
                  <a:lnTo>
                    <a:pt x="1315" y="313"/>
                  </a:lnTo>
                  <a:close/>
                  <a:moveTo>
                    <a:pt x="1558" y="371"/>
                  </a:moveTo>
                  <a:lnTo>
                    <a:pt x="1572" y="374"/>
                  </a:lnTo>
                  <a:lnTo>
                    <a:pt x="1573" y="386"/>
                  </a:lnTo>
                  <a:lnTo>
                    <a:pt x="1574" y="398"/>
                  </a:lnTo>
                  <a:lnTo>
                    <a:pt x="1576" y="409"/>
                  </a:lnTo>
                  <a:lnTo>
                    <a:pt x="1579" y="420"/>
                  </a:lnTo>
                  <a:lnTo>
                    <a:pt x="1559" y="414"/>
                  </a:lnTo>
                  <a:lnTo>
                    <a:pt x="1558" y="404"/>
                  </a:lnTo>
                  <a:lnTo>
                    <a:pt x="1558" y="393"/>
                  </a:lnTo>
                  <a:lnTo>
                    <a:pt x="1558" y="382"/>
                  </a:lnTo>
                  <a:lnTo>
                    <a:pt x="1558" y="371"/>
                  </a:lnTo>
                  <a:close/>
                  <a:moveTo>
                    <a:pt x="2045" y="531"/>
                  </a:moveTo>
                  <a:lnTo>
                    <a:pt x="2012" y="523"/>
                  </a:lnTo>
                  <a:lnTo>
                    <a:pt x="2021" y="519"/>
                  </a:lnTo>
                  <a:lnTo>
                    <a:pt x="2030" y="513"/>
                  </a:lnTo>
                  <a:lnTo>
                    <a:pt x="2040" y="507"/>
                  </a:lnTo>
                  <a:lnTo>
                    <a:pt x="2049" y="502"/>
                  </a:lnTo>
                  <a:lnTo>
                    <a:pt x="2045" y="531"/>
                  </a:lnTo>
                  <a:close/>
                </a:path>
              </a:pathLst>
            </a:custGeom>
            <a:solidFill>
              <a:srgbClr val="E09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636"/>
            <p:cNvSpPr>
              <a:spLocks noEditPoints="1"/>
            </p:cNvSpPr>
            <p:nvPr/>
          </p:nvSpPr>
          <p:spPr bwMode="auto">
            <a:xfrm>
              <a:off x="2005013" y="4624388"/>
              <a:ext cx="465138" cy="120650"/>
            </a:xfrm>
            <a:custGeom>
              <a:avLst/>
              <a:gdLst>
                <a:gd name="T0" fmla="*/ 8 w 2051"/>
                <a:gd name="T1" fmla="*/ 0 h 531"/>
                <a:gd name="T2" fmla="*/ 12 w 2051"/>
                <a:gd name="T3" fmla="*/ 2 h 531"/>
                <a:gd name="T4" fmla="*/ 9 w 2051"/>
                <a:gd name="T5" fmla="*/ 21 h 531"/>
                <a:gd name="T6" fmla="*/ 95 w 2051"/>
                <a:gd name="T7" fmla="*/ 21 h 531"/>
                <a:gd name="T8" fmla="*/ 96 w 2051"/>
                <a:gd name="T9" fmla="*/ 22 h 531"/>
                <a:gd name="T10" fmla="*/ 89 w 2051"/>
                <a:gd name="T11" fmla="*/ 63 h 531"/>
                <a:gd name="T12" fmla="*/ 84 w 2051"/>
                <a:gd name="T13" fmla="*/ 62 h 531"/>
                <a:gd name="T14" fmla="*/ 85 w 2051"/>
                <a:gd name="T15" fmla="*/ 61 h 531"/>
                <a:gd name="T16" fmla="*/ 79 w 2051"/>
                <a:gd name="T17" fmla="*/ 61 h 531"/>
                <a:gd name="T18" fmla="*/ 0 w 2051"/>
                <a:gd name="T19" fmla="*/ 42 h 531"/>
                <a:gd name="T20" fmla="*/ 8 w 2051"/>
                <a:gd name="T21" fmla="*/ 0 h 531"/>
                <a:gd name="T22" fmla="*/ 220 w 2051"/>
                <a:gd name="T23" fmla="*/ 51 h 531"/>
                <a:gd name="T24" fmla="*/ 262 w 2051"/>
                <a:gd name="T25" fmla="*/ 61 h 531"/>
                <a:gd name="T26" fmla="*/ 219 w 2051"/>
                <a:gd name="T27" fmla="*/ 61 h 531"/>
                <a:gd name="T28" fmla="*/ 220 w 2051"/>
                <a:gd name="T29" fmla="*/ 51 h 531"/>
                <a:gd name="T30" fmla="*/ 575 w 2051"/>
                <a:gd name="T31" fmla="*/ 136 h 531"/>
                <a:gd name="T32" fmla="*/ 580 w 2051"/>
                <a:gd name="T33" fmla="*/ 137 h 531"/>
                <a:gd name="T34" fmla="*/ 573 w 2051"/>
                <a:gd name="T35" fmla="*/ 178 h 531"/>
                <a:gd name="T36" fmla="*/ 568 w 2051"/>
                <a:gd name="T37" fmla="*/ 177 h 531"/>
                <a:gd name="T38" fmla="*/ 575 w 2051"/>
                <a:gd name="T39" fmla="*/ 136 h 531"/>
                <a:gd name="T40" fmla="*/ 863 w 2051"/>
                <a:gd name="T41" fmla="*/ 204 h 531"/>
                <a:gd name="T42" fmla="*/ 867 w 2051"/>
                <a:gd name="T43" fmla="*/ 206 h 531"/>
                <a:gd name="T44" fmla="*/ 861 w 2051"/>
                <a:gd name="T45" fmla="*/ 248 h 531"/>
                <a:gd name="T46" fmla="*/ 856 w 2051"/>
                <a:gd name="T47" fmla="*/ 247 h 531"/>
                <a:gd name="T48" fmla="*/ 863 w 2051"/>
                <a:gd name="T49" fmla="*/ 204 h 531"/>
                <a:gd name="T50" fmla="*/ 1315 w 2051"/>
                <a:gd name="T51" fmla="*/ 313 h 531"/>
                <a:gd name="T52" fmla="*/ 1321 w 2051"/>
                <a:gd name="T53" fmla="*/ 314 h 531"/>
                <a:gd name="T54" fmla="*/ 1314 w 2051"/>
                <a:gd name="T55" fmla="*/ 357 h 531"/>
                <a:gd name="T56" fmla="*/ 1308 w 2051"/>
                <a:gd name="T57" fmla="*/ 355 h 531"/>
                <a:gd name="T58" fmla="*/ 1315 w 2051"/>
                <a:gd name="T59" fmla="*/ 313 h 531"/>
                <a:gd name="T60" fmla="*/ 1561 w 2051"/>
                <a:gd name="T61" fmla="*/ 372 h 531"/>
                <a:gd name="T62" fmla="*/ 1577 w 2051"/>
                <a:gd name="T63" fmla="*/ 376 h 531"/>
                <a:gd name="T64" fmla="*/ 1579 w 2051"/>
                <a:gd name="T65" fmla="*/ 388 h 531"/>
                <a:gd name="T66" fmla="*/ 1582 w 2051"/>
                <a:gd name="T67" fmla="*/ 400 h 531"/>
                <a:gd name="T68" fmla="*/ 1586 w 2051"/>
                <a:gd name="T69" fmla="*/ 411 h 531"/>
                <a:gd name="T70" fmla="*/ 1590 w 2051"/>
                <a:gd name="T71" fmla="*/ 423 h 531"/>
                <a:gd name="T72" fmla="*/ 1566 w 2051"/>
                <a:gd name="T73" fmla="*/ 417 h 531"/>
                <a:gd name="T74" fmla="*/ 1563 w 2051"/>
                <a:gd name="T75" fmla="*/ 406 h 531"/>
                <a:gd name="T76" fmla="*/ 1562 w 2051"/>
                <a:gd name="T77" fmla="*/ 395 h 531"/>
                <a:gd name="T78" fmla="*/ 1561 w 2051"/>
                <a:gd name="T79" fmla="*/ 383 h 531"/>
                <a:gd name="T80" fmla="*/ 1561 w 2051"/>
                <a:gd name="T81" fmla="*/ 372 h 531"/>
                <a:gd name="T82" fmla="*/ 2042 w 2051"/>
                <a:gd name="T83" fmla="*/ 488 h 531"/>
                <a:gd name="T84" fmla="*/ 2051 w 2051"/>
                <a:gd name="T85" fmla="*/ 490 h 531"/>
                <a:gd name="T86" fmla="*/ 2045 w 2051"/>
                <a:gd name="T87" fmla="*/ 531 h 531"/>
                <a:gd name="T88" fmla="*/ 2039 w 2051"/>
                <a:gd name="T89" fmla="*/ 530 h 531"/>
                <a:gd name="T90" fmla="*/ 2040 w 2051"/>
                <a:gd name="T91" fmla="*/ 520 h 531"/>
                <a:gd name="T92" fmla="*/ 2035 w 2051"/>
                <a:gd name="T93" fmla="*/ 523 h 531"/>
                <a:gd name="T94" fmla="*/ 2029 w 2051"/>
                <a:gd name="T95" fmla="*/ 528 h 531"/>
                <a:gd name="T96" fmla="*/ 1986 w 2051"/>
                <a:gd name="T97" fmla="*/ 518 h 531"/>
                <a:gd name="T98" fmla="*/ 2000 w 2051"/>
                <a:gd name="T99" fmla="*/ 511 h 531"/>
                <a:gd name="T100" fmla="*/ 2014 w 2051"/>
                <a:gd name="T101" fmla="*/ 503 h 531"/>
                <a:gd name="T102" fmla="*/ 2028 w 2051"/>
                <a:gd name="T103" fmla="*/ 495 h 531"/>
                <a:gd name="T104" fmla="*/ 2042 w 2051"/>
                <a:gd name="T105" fmla="*/ 48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1" h="531">
                  <a:moveTo>
                    <a:pt x="8" y="0"/>
                  </a:moveTo>
                  <a:lnTo>
                    <a:pt x="12" y="2"/>
                  </a:lnTo>
                  <a:lnTo>
                    <a:pt x="9" y="21"/>
                  </a:lnTo>
                  <a:lnTo>
                    <a:pt x="95" y="21"/>
                  </a:lnTo>
                  <a:lnTo>
                    <a:pt x="96" y="22"/>
                  </a:lnTo>
                  <a:lnTo>
                    <a:pt x="89" y="63"/>
                  </a:lnTo>
                  <a:lnTo>
                    <a:pt x="84" y="62"/>
                  </a:lnTo>
                  <a:lnTo>
                    <a:pt x="85" y="61"/>
                  </a:lnTo>
                  <a:lnTo>
                    <a:pt x="79" y="61"/>
                  </a:lnTo>
                  <a:lnTo>
                    <a:pt x="0" y="42"/>
                  </a:lnTo>
                  <a:lnTo>
                    <a:pt x="8" y="0"/>
                  </a:lnTo>
                  <a:close/>
                  <a:moveTo>
                    <a:pt x="220" y="51"/>
                  </a:moveTo>
                  <a:lnTo>
                    <a:pt x="262" y="61"/>
                  </a:lnTo>
                  <a:lnTo>
                    <a:pt x="219" y="61"/>
                  </a:lnTo>
                  <a:lnTo>
                    <a:pt x="220" y="51"/>
                  </a:lnTo>
                  <a:close/>
                  <a:moveTo>
                    <a:pt x="575" y="136"/>
                  </a:moveTo>
                  <a:lnTo>
                    <a:pt x="580" y="137"/>
                  </a:lnTo>
                  <a:lnTo>
                    <a:pt x="573" y="178"/>
                  </a:lnTo>
                  <a:lnTo>
                    <a:pt x="568" y="177"/>
                  </a:lnTo>
                  <a:lnTo>
                    <a:pt x="575" y="136"/>
                  </a:lnTo>
                  <a:close/>
                  <a:moveTo>
                    <a:pt x="863" y="204"/>
                  </a:moveTo>
                  <a:lnTo>
                    <a:pt x="867" y="206"/>
                  </a:lnTo>
                  <a:lnTo>
                    <a:pt x="861" y="248"/>
                  </a:lnTo>
                  <a:lnTo>
                    <a:pt x="856" y="247"/>
                  </a:lnTo>
                  <a:lnTo>
                    <a:pt x="863" y="204"/>
                  </a:lnTo>
                  <a:close/>
                  <a:moveTo>
                    <a:pt x="1315" y="313"/>
                  </a:moveTo>
                  <a:lnTo>
                    <a:pt x="1321" y="314"/>
                  </a:lnTo>
                  <a:lnTo>
                    <a:pt x="1314" y="357"/>
                  </a:lnTo>
                  <a:lnTo>
                    <a:pt x="1308" y="355"/>
                  </a:lnTo>
                  <a:lnTo>
                    <a:pt x="1315" y="313"/>
                  </a:lnTo>
                  <a:close/>
                  <a:moveTo>
                    <a:pt x="1561" y="372"/>
                  </a:moveTo>
                  <a:lnTo>
                    <a:pt x="1577" y="376"/>
                  </a:lnTo>
                  <a:lnTo>
                    <a:pt x="1579" y="388"/>
                  </a:lnTo>
                  <a:lnTo>
                    <a:pt x="1582" y="400"/>
                  </a:lnTo>
                  <a:lnTo>
                    <a:pt x="1586" y="411"/>
                  </a:lnTo>
                  <a:lnTo>
                    <a:pt x="1590" y="423"/>
                  </a:lnTo>
                  <a:lnTo>
                    <a:pt x="1566" y="417"/>
                  </a:lnTo>
                  <a:lnTo>
                    <a:pt x="1563" y="406"/>
                  </a:lnTo>
                  <a:lnTo>
                    <a:pt x="1562" y="395"/>
                  </a:lnTo>
                  <a:lnTo>
                    <a:pt x="1561" y="383"/>
                  </a:lnTo>
                  <a:lnTo>
                    <a:pt x="1561" y="372"/>
                  </a:lnTo>
                  <a:close/>
                  <a:moveTo>
                    <a:pt x="2042" y="488"/>
                  </a:moveTo>
                  <a:lnTo>
                    <a:pt x="2051" y="490"/>
                  </a:lnTo>
                  <a:lnTo>
                    <a:pt x="2045" y="531"/>
                  </a:lnTo>
                  <a:lnTo>
                    <a:pt x="2039" y="530"/>
                  </a:lnTo>
                  <a:lnTo>
                    <a:pt x="2040" y="520"/>
                  </a:lnTo>
                  <a:lnTo>
                    <a:pt x="2035" y="523"/>
                  </a:lnTo>
                  <a:lnTo>
                    <a:pt x="2029" y="528"/>
                  </a:lnTo>
                  <a:lnTo>
                    <a:pt x="1986" y="518"/>
                  </a:lnTo>
                  <a:lnTo>
                    <a:pt x="2000" y="511"/>
                  </a:lnTo>
                  <a:lnTo>
                    <a:pt x="2014" y="503"/>
                  </a:lnTo>
                  <a:lnTo>
                    <a:pt x="2028" y="495"/>
                  </a:lnTo>
                  <a:lnTo>
                    <a:pt x="2042" y="488"/>
                  </a:lnTo>
                  <a:close/>
                </a:path>
              </a:pathLst>
            </a:custGeom>
            <a:solidFill>
              <a:srgbClr val="E093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637"/>
            <p:cNvSpPr>
              <a:spLocks noEditPoints="1"/>
            </p:cNvSpPr>
            <p:nvPr/>
          </p:nvSpPr>
          <p:spPr bwMode="auto">
            <a:xfrm>
              <a:off x="2003426" y="4629150"/>
              <a:ext cx="490538" cy="127000"/>
            </a:xfrm>
            <a:custGeom>
              <a:avLst/>
              <a:gdLst>
                <a:gd name="T0" fmla="*/ 5 w 2160"/>
                <a:gd name="T1" fmla="*/ 0 h 560"/>
                <a:gd name="T2" fmla="*/ 95 w 2160"/>
                <a:gd name="T3" fmla="*/ 21 h 560"/>
                <a:gd name="T4" fmla="*/ 88 w 2160"/>
                <a:gd name="T5" fmla="*/ 63 h 560"/>
                <a:gd name="T6" fmla="*/ 83 w 2160"/>
                <a:gd name="T7" fmla="*/ 62 h 560"/>
                <a:gd name="T8" fmla="*/ 87 w 2160"/>
                <a:gd name="T9" fmla="*/ 40 h 560"/>
                <a:gd name="T10" fmla="*/ 0 w 2160"/>
                <a:gd name="T11" fmla="*/ 40 h 560"/>
                <a:gd name="T12" fmla="*/ 5 w 2160"/>
                <a:gd name="T13" fmla="*/ 0 h 560"/>
                <a:gd name="T14" fmla="*/ 574 w 2160"/>
                <a:gd name="T15" fmla="*/ 136 h 560"/>
                <a:gd name="T16" fmla="*/ 578 w 2160"/>
                <a:gd name="T17" fmla="*/ 137 h 560"/>
                <a:gd name="T18" fmla="*/ 572 w 2160"/>
                <a:gd name="T19" fmla="*/ 179 h 560"/>
                <a:gd name="T20" fmla="*/ 567 w 2160"/>
                <a:gd name="T21" fmla="*/ 178 h 560"/>
                <a:gd name="T22" fmla="*/ 574 w 2160"/>
                <a:gd name="T23" fmla="*/ 136 h 560"/>
                <a:gd name="T24" fmla="*/ 861 w 2160"/>
                <a:gd name="T25" fmla="*/ 205 h 560"/>
                <a:gd name="T26" fmla="*/ 866 w 2160"/>
                <a:gd name="T27" fmla="*/ 206 h 560"/>
                <a:gd name="T28" fmla="*/ 859 w 2160"/>
                <a:gd name="T29" fmla="*/ 248 h 560"/>
                <a:gd name="T30" fmla="*/ 855 w 2160"/>
                <a:gd name="T31" fmla="*/ 247 h 560"/>
                <a:gd name="T32" fmla="*/ 861 w 2160"/>
                <a:gd name="T33" fmla="*/ 205 h 560"/>
                <a:gd name="T34" fmla="*/ 1314 w 2160"/>
                <a:gd name="T35" fmla="*/ 313 h 560"/>
                <a:gd name="T36" fmla="*/ 1319 w 2160"/>
                <a:gd name="T37" fmla="*/ 314 h 560"/>
                <a:gd name="T38" fmla="*/ 1312 w 2160"/>
                <a:gd name="T39" fmla="*/ 356 h 560"/>
                <a:gd name="T40" fmla="*/ 1307 w 2160"/>
                <a:gd name="T41" fmla="*/ 355 h 560"/>
                <a:gd name="T42" fmla="*/ 1314 w 2160"/>
                <a:gd name="T43" fmla="*/ 313 h 560"/>
                <a:gd name="T44" fmla="*/ 1564 w 2160"/>
                <a:gd name="T45" fmla="*/ 372 h 560"/>
                <a:gd name="T46" fmla="*/ 1584 w 2160"/>
                <a:gd name="T47" fmla="*/ 378 h 560"/>
                <a:gd name="T48" fmla="*/ 1588 w 2160"/>
                <a:gd name="T49" fmla="*/ 390 h 560"/>
                <a:gd name="T50" fmla="*/ 1592 w 2160"/>
                <a:gd name="T51" fmla="*/ 403 h 560"/>
                <a:gd name="T52" fmla="*/ 1598 w 2160"/>
                <a:gd name="T53" fmla="*/ 415 h 560"/>
                <a:gd name="T54" fmla="*/ 1603 w 2160"/>
                <a:gd name="T55" fmla="*/ 426 h 560"/>
                <a:gd name="T56" fmla="*/ 1572 w 2160"/>
                <a:gd name="T57" fmla="*/ 418 h 560"/>
                <a:gd name="T58" fmla="*/ 1570 w 2160"/>
                <a:gd name="T59" fmla="*/ 407 h 560"/>
                <a:gd name="T60" fmla="*/ 1568 w 2160"/>
                <a:gd name="T61" fmla="*/ 396 h 560"/>
                <a:gd name="T62" fmla="*/ 1565 w 2160"/>
                <a:gd name="T63" fmla="*/ 385 h 560"/>
                <a:gd name="T64" fmla="*/ 1564 w 2160"/>
                <a:gd name="T65" fmla="*/ 372 h 560"/>
                <a:gd name="T66" fmla="*/ 2017 w 2160"/>
                <a:gd name="T67" fmla="*/ 481 h 560"/>
                <a:gd name="T68" fmla="*/ 2050 w 2160"/>
                <a:gd name="T69" fmla="*/ 489 h 560"/>
                <a:gd name="T70" fmla="*/ 2045 w 2160"/>
                <a:gd name="T71" fmla="*/ 515 h 560"/>
                <a:gd name="T72" fmla="*/ 2044 w 2160"/>
                <a:gd name="T73" fmla="*/ 523 h 560"/>
                <a:gd name="T74" fmla="*/ 2042 w 2160"/>
                <a:gd name="T75" fmla="*/ 532 h 560"/>
                <a:gd name="T76" fmla="*/ 2038 w 2160"/>
                <a:gd name="T77" fmla="*/ 530 h 560"/>
                <a:gd name="T78" fmla="*/ 2042 w 2160"/>
                <a:gd name="T79" fmla="*/ 499 h 560"/>
                <a:gd name="T80" fmla="*/ 2033 w 2160"/>
                <a:gd name="T81" fmla="*/ 506 h 560"/>
                <a:gd name="T82" fmla="*/ 2023 w 2160"/>
                <a:gd name="T83" fmla="*/ 511 h 560"/>
                <a:gd name="T84" fmla="*/ 2014 w 2160"/>
                <a:gd name="T85" fmla="*/ 517 h 560"/>
                <a:gd name="T86" fmla="*/ 2004 w 2160"/>
                <a:gd name="T87" fmla="*/ 521 h 560"/>
                <a:gd name="T88" fmla="*/ 1956 w 2160"/>
                <a:gd name="T89" fmla="*/ 510 h 560"/>
                <a:gd name="T90" fmla="*/ 1970 w 2160"/>
                <a:gd name="T91" fmla="*/ 505 h 560"/>
                <a:gd name="T92" fmla="*/ 1986 w 2160"/>
                <a:gd name="T93" fmla="*/ 498 h 560"/>
                <a:gd name="T94" fmla="*/ 2002 w 2160"/>
                <a:gd name="T95" fmla="*/ 490 h 560"/>
                <a:gd name="T96" fmla="*/ 2017 w 2160"/>
                <a:gd name="T97" fmla="*/ 481 h 560"/>
                <a:gd name="T98" fmla="*/ 2160 w 2160"/>
                <a:gd name="T99" fmla="*/ 560 h 560"/>
                <a:gd name="T100" fmla="*/ 2160 w 2160"/>
                <a:gd name="T101" fmla="*/ 560 h 560"/>
                <a:gd name="T102" fmla="*/ 2160 w 2160"/>
                <a:gd name="T103" fmla="*/ 556 h 560"/>
                <a:gd name="T104" fmla="*/ 2160 w 2160"/>
                <a:gd name="T105" fmla="*/ 56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0" h="560">
                  <a:moveTo>
                    <a:pt x="5" y="0"/>
                  </a:moveTo>
                  <a:lnTo>
                    <a:pt x="95" y="21"/>
                  </a:lnTo>
                  <a:lnTo>
                    <a:pt x="88" y="63"/>
                  </a:lnTo>
                  <a:lnTo>
                    <a:pt x="83" y="62"/>
                  </a:lnTo>
                  <a:lnTo>
                    <a:pt x="87" y="40"/>
                  </a:lnTo>
                  <a:lnTo>
                    <a:pt x="0" y="40"/>
                  </a:lnTo>
                  <a:lnTo>
                    <a:pt x="5" y="0"/>
                  </a:lnTo>
                  <a:close/>
                  <a:moveTo>
                    <a:pt x="574" y="136"/>
                  </a:moveTo>
                  <a:lnTo>
                    <a:pt x="578" y="137"/>
                  </a:lnTo>
                  <a:lnTo>
                    <a:pt x="572" y="179"/>
                  </a:lnTo>
                  <a:lnTo>
                    <a:pt x="567" y="178"/>
                  </a:lnTo>
                  <a:lnTo>
                    <a:pt x="574" y="136"/>
                  </a:lnTo>
                  <a:close/>
                  <a:moveTo>
                    <a:pt x="861" y="205"/>
                  </a:moveTo>
                  <a:lnTo>
                    <a:pt x="866" y="206"/>
                  </a:lnTo>
                  <a:lnTo>
                    <a:pt x="859" y="248"/>
                  </a:lnTo>
                  <a:lnTo>
                    <a:pt x="855" y="247"/>
                  </a:lnTo>
                  <a:lnTo>
                    <a:pt x="861" y="205"/>
                  </a:lnTo>
                  <a:close/>
                  <a:moveTo>
                    <a:pt x="1314" y="313"/>
                  </a:moveTo>
                  <a:lnTo>
                    <a:pt x="1319" y="314"/>
                  </a:lnTo>
                  <a:lnTo>
                    <a:pt x="1312" y="356"/>
                  </a:lnTo>
                  <a:lnTo>
                    <a:pt x="1307" y="355"/>
                  </a:lnTo>
                  <a:lnTo>
                    <a:pt x="1314" y="313"/>
                  </a:lnTo>
                  <a:close/>
                  <a:moveTo>
                    <a:pt x="1564" y="372"/>
                  </a:moveTo>
                  <a:lnTo>
                    <a:pt x="1584" y="378"/>
                  </a:lnTo>
                  <a:lnTo>
                    <a:pt x="1588" y="390"/>
                  </a:lnTo>
                  <a:lnTo>
                    <a:pt x="1592" y="403"/>
                  </a:lnTo>
                  <a:lnTo>
                    <a:pt x="1598" y="415"/>
                  </a:lnTo>
                  <a:lnTo>
                    <a:pt x="1603" y="426"/>
                  </a:lnTo>
                  <a:lnTo>
                    <a:pt x="1572" y="418"/>
                  </a:lnTo>
                  <a:lnTo>
                    <a:pt x="1570" y="407"/>
                  </a:lnTo>
                  <a:lnTo>
                    <a:pt x="1568" y="396"/>
                  </a:lnTo>
                  <a:lnTo>
                    <a:pt x="1565" y="385"/>
                  </a:lnTo>
                  <a:lnTo>
                    <a:pt x="1564" y="372"/>
                  </a:lnTo>
                  <a:close/>
                  <a:moveTo>
                    <a:pt x="2017" y="481"/>
                  </a:moveTo>
                  <a:lnTo>
                    <a:pt x="2050" y="489"/>
                  </a:lnTo>
                  <a:lnTo>
                    <a:pt x="2045" y="515"/>
                  </a:lnTo>
                  <a:lnTo>
                    <a:pt x="2044" y="523"/>
                  </a:lnTo>
                  <a:lnTo>
                    <a:pt x="2042" y="532"/>
                  </a:lnTo>
                  <a:lnTo>
                    <a:pt x="2038" y="530"/>
                  </a:lnTo>
                  <a:lnTo>
                    <a:pt x="2042" y="499"/>
                  </a:lnTo>
                  <a:lnTo>
                    <a:pt x="2033" y="506"/>
                  </a:lnTo>
                  <a:lnTo>
                    <a:pt x="2023" y="511"/>
                  </a:lnTo>
                  <a:lnTo>
                    <a:pt x="2014" y="517"/>
                  </a:lnTo>
                  <a:lnTo>
                    <a:pt x="2004" y="521"/>
                  </a:lnTo>
                  <a:lnTo>
                    <a:pt x="1956" y="510"/>
                  </a:lnTo>
                  <a:lnTo>
                    <a:pt x="1970" y="505"/>
                  </a:lnTo>
                  <a:lnTo>
                    <a:pt x="1986" y="498"/>
                  </a:lnTo>
                  <a:lnTo>
                    <a:pt x="2002" y="490"/>
                  </a:lnTo>
                  <a:lnTo>
                    <a:pt x="2017" y="481"/>
                  </a:lnTo>
                  <a:close/>
                  <a:moveTo>
                    <a:pt x="2160" y="560"/>
                  </a:moveTo>
                  <a:lnTo>
                    <a:pt x="2160" y="560"/>
                  </a:lnTo>
                  <a:lnTo>
                    <a:pt x="2160" y="556"/>
                  </a:lnTo>
                  <a:lnTo>
                    <a:pt x="2160" y="560"/>
                  </a:lnTo>
                  <a:close/>
                </a:path>
              </a:pathLst>
            </a:custGeom>
            <a:solidFill>
              <a:srgbClr val="E091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638"/>
            <p:cNvSpPr>
              <a:spLocks noEditPoints="1"/>
            </p:cNvSpPr>
            <p:nvPr/>
          </p:nvSpPr>
          <p:spPr bwMode="auto">
            <a:xfrm>
              <a:off x="1962151" y="4633913"/>
              <a:ext cx="531813" cy="127000"/>
            </a:xfrm>
            <a:custGeom>
              <a:avLst/>
              <a:gdLst>
                <a:gd name="T0" fmla="*/ 265 w 2344"/>
                <a:gd name="T1" fmla="*/ 20 h 560"/>
                <a:gd name="T2" fmla="*/ 186 w 2344"/>
                <a:gd name="T3" fmla="*/ 1 h 560"/>
                <a:gd name="T4" fmla="*/ 275 w 2344"/>
                <a:gd name="T5" fmla="*/ 22 h 560"/>
                <a:gd name="T6" fmla="*/ 263 w 2344"/>
                <a:gd name="T7" fmla="*/ 62 h 560"/>
                <a:gd name="T8" fmla="*/ 754 w 2344"/>
                <a:gd name="T9" fmla="*/ 136 h 560"/>
                <a:gd name="T10" fmla="*/ 752 w 2344"/>
                <a:gd name="T11" fmla="*/ 180 h 560"/>
                <a:gd name="T12" fmla="*/ 754 w 2344"/>
                <a:gd name="T13" fmla="*/ 136 h 560"/>
                <a:gd name="T14" fmla="*/ 1047 w 2344"/>
                <a:gd name="T15" fmla="*/ 207 h 560"/>
                <a:gd name="T16" fmla="*/ 1035 w 2344"/>
                <a:gd name="T17" fmla="*/ 247 h 560"/>
                <a:gd name="T18" fmla="*/ 1494 w 2344"/>
                <a:gd name="T19" fmla="*/ 314 h 560"/>
                <a:gd name="T20" fmla="*/ 1493 w 2344"/>
                <a:gd name="T21" fmla="*/ 357 h 560"/>
                <a:gd name="T22" fmla="*/ 1494 w 2344"/>
                <a:gd name="T23" fmla="*/ 314 h 560"/>
                <a:gd name="T24" fmla="*/ 1776 w 2344"/>
                <a:gd name="T25" fmla="*/ 382 h 560"/>
                <a:gd name="T26" fmla="*/ 1789 w 2344"/>
                <a:gd name="T27" fmla="*/ 408 h 560"/>
                <a:gd name="T28" fmla="*/ 1805 w 2344"/>
                <a:gd name="T29" fmla="*/ 432 h 560"/>
                <a:gd name="T30" fmla="*/ 1761 w 2344"/>
                <a:gd name="T31" fmla="*/ 411 h 560"/>
                <a:gd name="T32" fmla="*/ 1754 w 2344"/>
                <a:gd name="T33" fmla="*/ 388 h 560"/>
                <a:gd name="T34" fmla="*/ 2172 w 2344"/>
                <a:gd name="T35" fmla="*/ 477 h 560"/>
                <a:gd name="T36" fmla="*/ 2200 w 2344"/>
                <a:gd name="T37" fmla="*/ 495 h 560"/>
                <a:gd name="T38" fmla="*/ 2172 w 2344"/>
                <a:gd name="T39" fmla="*/ 510 h 560"/>
                <a:gd name="T40" fmla="*/ 2099 w 2344"/>
                <a:gd name="T41" fmla="*/ 503 h 560"/>
                <a:gd name="T42" fmla="*/ 2128 w 2344"/>
                <a:gd name="T43" fmla="*/ 495 h 560"/>
                <a:gd name="T44" fmla="*/ 2150 w 2344"/>
                <a:gd name="T45" fmla="*/ 486 h 560"/>
                <a:gd name="T46" fmla="*/ 2172 w 2344"/>
                <a:gd name="T47" fmla="*/ 477 h 560"/>
                <a:gd name="T48" fmla="*/ 2231 w 2344"/>
                <a:gd name="T49" fmla="*/ 490 h 560"/>
                <a:gd name="T50" fmla="*/ 2227 w 2344"/>
                <a:gd name="T51" fmla="*/ 504 h 560"/>
                <a:gd name="T52" fmla="*/ 2224 w 2344"/>
                <a:gd name="T53" fmla="*/ 523 h 560"/>
                <a:gd name="T54" fmla="*/ 2218 w 2344"/>
                <a:gd name="T55" fmla="*/ 531 h 560"/>
                <a:gd name="T56" fmla="*/ 2338 w 2344"/>
                <a:gd name="T57" fmla="*/ 560 h 560"/>
                <a:gd name="T58" fmla="*/ 2340 w 2344"/>
                <a:gd name="T59" fmla="*/ 548 h 560"/>
                <a:gd name="T60" fmla="*/ 2341 w 2344"/>
                <a:gd name="T61" fmla="*/ 548 h 560"/>
                <a:gd name="T62" fmla="*/ 71 w 2344"/>
                <a:gd name="T63" fmla="*/ 17 h 560"/>
                <a:gd name="T64" fmla="*/ 4 w 2344"/>
                <a:gd name="T65" fmla="*/ 0 h 560"/>
                <a:gd name="T66" fmla="*/ 24 w 2344"/>
                <a:gd name="T67" fmla="*/ 0 h 560"/>
                <a:gd name="T68" fmla="*/ 42 w 2344"/>
                <a:gd name="T69" fmla="*/ 1 h 560"/>
                <a:gd name="T70" fmla="*/ 72 w 2344"/>
                <a:gd name="T71" fmla="*/ 4 h 560"/>
                <a:gd name="T72" fmla="*/ 71 w 2344"/>
                <a:gd name="T73" fmla="*/ 1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44" h="560">
                  <a:moveTo>
                    <a:pt x="186" y="1"/>
                  </a:moveTo>
                  <a:lnTo>
                    <a:pt x="265" y="20"/>
                  </a:lnTo>
                  <a:lnTo>
                    <a:pt x="184" y="20"/>
                  </a:lnTo>
                  <a:lnTo>
                    <a:pt x="186" y="1"/>
                  </a:lnTo>
                  <a:close/>
                  <a:moveTo>
                    <a:pt x="270" y="21"/>
                  </a:moveTo>
                  <a:lnTo>
                    <a:pt x="275" y="22"/>
                  </a:lnTo>
                  <a:lnTo>
                    <a:pt x="269" y="65"/>
                  </a:lnTo>
                  <a:lnTo>
                    <a:pt x="263" y="62"/>
                  </a:lnTo>
                  <a:lnTo>
                    <a:pt x="270" y="21"/>
                  </a:lnTo>
                  <a:close/>
                  <a:moveTo>
                    <a:pt x="754" y="136"/>
                  </a:moveTo>
                  <a:lnTo>
                    <a:pt x="759" y="137"/>
                  </a:lnTo>
                  <a:lnTo>
                    <a:pt x="752" y="180"/>
                  </a:lnTo>
                  <a:lnTo>
                    <a:pt x="748" y="179"/>
                  </a:lnTo>
                  <a:lnTo>
                    <a:pt x="754" y="136"/>
                  </a:lnTo>
                  <a:close/>
                  <a:moveTo>
                    <a:pt x="1042" y="206"/>
                  </a:moveTo>
                  <a:lnTo>
                    <a:pt x="1047" y="207"/>
                  </a:lnTo>
                  <a:lnTo>
                    <a:pt x="1040" y="248"/>
                  </a:lnTo>
                  <a:lnTo>
                    <a:pt x="1035" y="247"/>
                  </a:lnTo>
                  <a:lnTo>
                    <a:pt x="1042" y="206"/>
                  </a:lnTo>
                  <a:close/>
                  <a:moveTo>
                    <a:pt x="1494" y="314"/>
                  </a:moveTo>
                  <a:lnTo>
                    <a:pt x="1500" y="316"/>
                  </a:lnTo>
                  <a:lnTo>
                    <a:pt x="1493" y="357"/>
                  </a:lnTo>
                  <a:lnTo>
                    <a:pt x="1487" y="356"/>
                  </a:lnTo>
                  <a:lnTo>
                    <a:pt x="1494" y="314"/>
                  </a:lnTo>
                  <a:close/>
                  <a:moveTo>
                    <a:pt x="1752" y="376"/>
                  </a:moveTo>
                  <a:lnTo>
                    <a:pt x="1776" y="382"/>
                  </a:lnTo>
                  <a:lnTo>
                    <a:pt x="1782" y="395"/>
                  </a:lnTo>
                  <a:lnTo>
                    <a:pt x="1789" y="408"/>
                  </a:lnTo>
                  <a:lnTo>
                    <a:pt x="1796" y="421"/>
                  </a:lnTo>
                  <a:lnTo>
                    <a:pt x="1805" y="432"/>
                  </a:lnTo>
                  <a:lnTo>
                    <a:pt x="1764" y="422"/>
                  </a:lnTo>
                  <a:lnTo>
                    <a:pt x="1761" y="411"/>
                  </a:lnTo>
                  <a:lnTo>
                    <a:pt x="1757" y="400"/>
                  </a:lnTo>
                  <a:lnTo>
                    <a:pt x="1754" y="388"/>
                  </a:lnTo>
                  <a:lnTo>
                    <a:pt x="1752" y="376"/>
                  </a:lnTo>
                  <a:close/>
                  <a:moveTo>
                    <a:pt x="2172" y="477"/>
                  </a:moveTo>
                  <a:lnTo>
                    <a:pt x="2215" y="487"/>
                  </a:lnTo>
                  <a:lnTo>
                    <a:pt x="2200" y="495"/>
                  </a:lnTo>
                  <a:lnTo>
                    <a:pt x="2187" y="503"/>
                  </a:lnTo>
                  <a:lnTo>
                    <a:pt x="2172" y="510"/>
                  </a:lnTo>
                  <a:lnTo>
                    <a:pt x="2159" y="517"/>
                  </a:lnTo>
                  <a:lnTo>
                    <a:pt x="2099" y="503"/>
                  </a:lnTo>
                  <a:lnTo>
                    <a:pt x="2114" y="499"/>
                  </a:lnTo>
                  <a:lnTo>
                    <a:pt x="2128" y="495"/>
                  </a:lnTo>
                  <a:lnTo>
                    <a:pt x="2139" y="490"/>
                  </a:lnTo>
                  <a:lnTo>
                    <a:pt x="2150" y="486"/>
                  </a:lnTo>
                  <a:lnTo>
                    <a:pt x="2161" y="481"/>
                  </a:lnTo>
                  <a:lnTo>
                    <a:pt x="2172" y="477"/>
                  </a:lnTo>
                  <a:close/>
                  <a:moveTo>
                    <a:pt x="2225" y="489"/>
                  </a:moveTo>
                  <a:lnTo>
                    <a:pt x="2231" y="490"/>
                  </a:lnTo>
                  <a:lnTo>
                    <a:pt x="2229" y="495"/>
                  </a:lnTo>
                  <a:lnTo>
                    <a:pt x="2227" y="504"/>
                  </a:lnTo>
                  <a:lnTo>
                    <a:pt x="2226" y="514"/>
                  </a:lnTo>
                  <a:lnTo>
                    <a:pt x="2224" y="523"/>
                  </a:lnTo>
                  <a:lnTo>
                    <a:pt x="2222" y="532"/>
                  </a:lnTo>
                  <a:lnTo>
                    <a:pt x="2218" y="531"/>
                  </a:lnTo>
                  <a:lnTo>
                    <a:pt x="2225" y="489"/>
                  </a:lnTo>
                  <a:close/>
                  <a:moveTo>
                    <a:pt x="2338" y="560"/>
                  </a:moveTo>
                  <a:lnTo>
                    <a:pt x="2336" y="559"/>
                  </a:lnTo>
                  <a:lnTo>
                    <a:pt x="2340" y="548"/>
                  </a:lnTo>
                  <a:lnTo>
                    <a:pt x="2344" y="536"/>
                  </a:lnTo>
                  <a:lnTo>
                    <a:pt x="2341" y="548"/>
                  </a:lnTo>
                  <a:lnTo>
                    <a:pt x="2338" y="560"/>
                  </a:lnTo>
                  <a:close/>
                  <a:moveTo>
                    <a:pt x="71" y="17"/>
                  </a:moveTo>
                  <a:lnTo>
                    <a:pt x="0" y="0"/>
                  </a:lnTo>
                  <a:lnTo>
                    <a:pt x="4" y="0"/>
                  </a:lnTo>
                  <a:lnTo>
                    <a:pt x="15" y="0"/>
                  </a:lnTo>
                  <a:lnTo>
                    <a:pt x="24" y="0"/>
                  </a:lnTo>
                  <a:lnTo>
                    <a:pt x="33" y="1"/>
                  </a:lnTo>
                  <a:lnTo>
                    <a:pt x="42" y="1"/>
                  </a:lnTo>
                  <a:lnTo>
                    <a:pt x="57" y="2"/>
                  </a:lnTo>
                  <a:lnTo>
                    <a:pt x="72" y="4"/>
                  </a:lnTo>
                  <a:lnTo>
                    <a:pt x="73" y="4"/>
                  </a:lnTo>
                  <a:lnTo>
                    <a:pt x="71" y="17"/>
                  </a:lnTo>
                  <a:close/>
                </a:path>
              </a:pathLst>
            </a:custGeom>
            <a:solidFill>
              <a:srgbClr val="DF8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639"/>
            <p:cNvSpPr>
              <a:spLocks noEditPoints="1"/>
            </p:cNvSpPr>
            <p:nvPr/>
          </p:nvSpPr>
          <p:spPr bwMode="auto">
            <a:xfrm>
              <a:off x="1889126" y="4618038"/>
              <a:ext cx="604838" cy="147638"/>
            </a:xfrm>
            <a:custGeom>
              <a:avLst/>
              <a:gdLst>
                <a:gd name="T0" fmla="*/ 594 w 2666"/>
                <a:gd name="T1" fmla="*/ 113 h 650"/>
                <a:gd name="T2" fmla="*/ 582 w 2666"/>
                <a:gd name="T3" fmla="*/ 154 h 650"/>
                <a:gd name="T4" fmla="*/ 1073 w 2666"/>
                <a:gd name="T5" fmla="*/ 228 h 650"/>
                <a:gd name="T6" fmla="*/ 1071 w 2666"/>
                <a:gd name="T7" fmla="*/ 271 h 650"/>
                <a:gd name="T8" fmla="*/ 1073 w 2666"/>
                <a:gd name="T9" fmla="*/ 228 h 650"/>
                <a:gd name="T10" fmla="*/ 1365 w 2666"/>
                <a:gd name="T11" fmla="*/ 298 h 650"/>
                <a:gd name="T12" fmla="*/ 1354 w 2666"/>
                <a:gd name="T13" fmla="*/ 339 h 650"/>
                <a:gd name="T14" fmla="*/ 1813 w 2666"/>
                <a:gd name="T15" fmla="*/ 405 h 650"/>
                <a:gd name="T16" fmla="*/ 1812 w 2666"/>
                <a:gd name="T17" fmla="*/ 448 h 650"/>
                <a:gd name="T18" fmla="*/ 1813 w 2666"/>
                <a:gd name="T19" fmla="*/ 405 h 650"/>
                <a:gd name="T20" fmla="*/ 2109 w 2666"/>
                <a:gd name="T21" fmla="*/ 476 h 650"/>
                <a:gd name="T22" fmla="*/ 2127 w 2666"/>
                <a:gd name="T23" fmla="*/ 502 h 650"/>
                <a:gd name="T24" fmla="*/ 2155 w 2666"/>
                <a:gd name="T25" fmla="*/ 530 h 650"/>
                <a:gd name="T26" fmla="*/ 2093 w 2666"/>
                <a:gd name="T27" fmla="*/ 505 h 650"/>
                <a:gd name="T28" fmla="*/ 2083 w 2666"/>
                <a:gd name="T29" fmla="*/ 482 h 650"/>
                <a:gd name="T30" fmla="*/ 2462 w 2666"/>
                <a:gd name="T31" fmla="*/ 560 h 650"/>
                <a:gd name="T32" fmla="*/ 2494 w 2666"/>
                <a:gd name="T33" fmla="*/ 580 h 650"/>
                <a:gd name="T34" fmla="*/ 2463 w 2666"/>
                <a:gd name="T35" fmla="*/ 595 h 650"/>
                <a:gd name="T36" fmla="*/ 2365 w 2666"/>
                <a:gd name="T37" fmla="*/ 580 h 650"/>
                <a:gd name="T38" fmla="*/ 2409 w 2666"/>
                <a:gd name="T39" fmla="*/ 575 h 650"/>
                <a:gd name="T40" fmla="*/ 2450 w 2666"/>
                <a:gd name="T41" fmla="*/ 565 h 650"/>
                <a:gd name="T42" fmla="*/ 2462 w 2666"/>
                <a:gd name="T43" fmla="*/ 560 h 650"/>
                <a:gd name="T44" fmla="*/ 2548 w 2666"/>
                <a:gd name="T45" fmla="*/ 582 h 650"/>
                <a:gd name="T46" fmla="*/ 2543 w 2666"/>
                <a:gd name="T47" fmla="*/ 602 h 650"/>
                <a:gd name="T48" fmla="*/ 2536 w 2666"/>
                <a:gd name="T49" fmla="*/ 622 h 650"/>
                <a:gd name="T50" fmla="*/ 2539 w 2666"/>
                <a:gd name="T51" fmla="*/ 604 h 650"/>
                <a:gd name="T52" fmla="*/ 2666 w 2666"/>
                <a:gd name="T53" fmla="*/ 610 h 650"/>
                <a:gd name="T54" fmla="*/ 2662 w 2666"/>
                <a:gd name="T55" fmla="*/ 620 h 650"/>
                <a:gd name="T56" fmla="*/ 2657 w 2666"/>
                <a:gd name="T57" fmla="*/ 640 h 650"/>
                <a:gd name="T58" fmla="*/ 2649 w 2666"/>
                <a:gd name="T59" fmla="*/ 649 h 650"/>
                <a:gd name="T60" fmla="*/ 2658 w 2666"/>
                <a:gd name="T61" fmla="*/ 630 h 650"/>
                <a:gd name="T62" fmla="*/ 2666 w 2666"/>
                <a:gd name="T63" fmla="*/ 610 h 650"/>
                <a:gd name="T64" fmla="*/ 261 w 2666"/>
                <a:gd name="T65" fmla="*/ 76 h 650"/>
                <a:gd name="T66" fmla="*/ 293 w 2666"/>
                <a:gd name="T67" fmla="*/ 72 h 650"/>
                <a:gd name="T68" fmla="*/ 326 w 2666"/>
                <a:gd name="T69" fmla="*/ 70 h 650"/>
                <a:gd name="T70" fmla="*/ 346 w 2666"/>
                <a:gd name="T71" fmla="*/ 70 h 650"/>
                <a:gd name="T72" fmla="*/ 364 w 2666"/>
                <a:gd name="T73" fmla="*/ 71 h 650"/>
                <a:gd name="T74" fmla="*/ 394 w 2666"/>
                <a:gd name="T75" fmla="*/ 74 h 650"/>
                <a:gd name="T76" fmla="*/ 389 w 2666"/>
                <a:gd name="T77" fmla="*/ 108 h 650"/>
                <a:gd name="T78" fmla="*/ 0 w 2666"/>
                <a:gd name="T79" fmla="*/ 15 h 650"/>
                <a:gd name="T80" fmla="*/ 8 w 2666"/>
                <a:gd name="T8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66" h="650">
                  <a:moveTo>
                    <a:pt x="589" y="112"/>
                  </a:moveTo>
                  <a:lnTo>
                    <a:pt x="594" y="113"/>
                  </a:lnTo>
                  <a:lnTo>
                    <a:pt x="587" y="155"/>
                  </a:lnTo>
                  <a:lnTo>
                    <a:pt x="582" y="154"/>
                  </a:lnTo>
                  <a:lnTo>
                    <a:pt x="589" y="112"/>
                  </a:lnTo>
                  <a:close/>
                  <a:moveTo>
                    <a:pt x="1073" y="228"/>
                  </a:moveTo>
                  <a:lnTo>
                    <a:pt x="1078" y="229"/>
                  </a:lnTo>
                  <a:lnTo>
                    <a:pt x="1071" y="271"/>
                  </a:lnTo>
                  <a:lnTo>
                    <a:pt x="1066" y="270"/>
                  </a:lnTo>
                  <a:lnTo>
                    <a:pt x="1073" y="228"/>
                  </a:lnTo>
                  <a:close/>
                  <a:moveTo>
                    <a:pt x="1361" y="297"/>
                  </a:moveTo>
                  <a:lnTo>
                    <a:pt x="1365" y="298"/>
                  </a:lnTo>
                  <a:lnTo>
                    <a:pt x="1358" y="340"/>
                  </a:lnTo>
                  <a:lnTo>
                    <a:pt x="1354" y="339"/>
                  </a:lnTo>
                  <a:lnTo>
                    <a:pt x="1361" y="297"/>
                  </a:lnTo>
                  <a:close/>
                  <a:moveTo>
                    <a:pt x="1813" y="405"/>
                  </a:moveTo>
                  <a:lnTo>
                    <a:pt x="1818" y="406"/>
                  </a:lnTo>
                  <a:lnTo>
                    <a:pt x="1812" y="448"/>
                  </a:lnTo>
                  <a:lnTo>
                    <a:pt x="1806" y="447"/>
                  </a:lnTo>
                  <a:lnTo>
                    <a:pt x="1813" y="405"/>
                  </a:lnTo>
                  <a:close/>
                  <a:moveTo>
                    <a:pt x="2078" y="468"/>
                  </a:moveTo>
                  <a:lnTo>
                    <a:pt x="2109" y="476"/>
                  </a:lnTo>
                  <a:lnTo>
                    <a:pt x="2118" y="490"/>
                  </a:lnTo>
                  <a:lnTo>
                    <a:pt x="2127" y="502"/>
                  </a:lnTo>
                  <a:lnTo>
                    <a:pt x="2141" y="517"/>
                  </a:lnTo>
                  <a:lnTo>
                    <a:pt x="2155" y="530"/>
                  </a:lnTo>
                  <a:lnTo>
                    <a:pt x="2098" y="517"/>
                  </a:lnTo>
                  <a:lnTo>
                    <a:pt x="2093" y="505"/>
                  </a:lnTo>
                  <a:lnTo>
                    <a:pt x="2087" y="494"/>
                  </a:lnTo>
                  <a:lnTo>
                    <a:pt x="2083" y="482"/>
                  </a:lnTo>
                  <a:lnTo>
                    <a:pt x="2078" y="468"/>
                  </a:lnTo>
                  <a:close/>
                  <a:moveTo>
                    <a:pt x="2462" y="560"/>
                  </a:moveTo>
                  <a:lnTo>
                    <a:pt x="2510" y="571"/>
                  </a:lnTo>
                  <a:lnTo>
                    <a:pt x="2494" y="580"/>
                  </a:lnTo>
                  <a:lnTo>
                    <a:pt x="2479" y="588"/>
                  </a:lnTo>
                  <a:lnTo>
                    <a:pt x="2463" y="595"/>
                  </a:lnTo>
                  <a:lnTo>
                    <a:pt x="2449" y="601"/>
                  </a:lnTo>
                  <a:lnTo>
                    <a:pt x="2365" y="580"/>
                  </a:lnTo>
                  <a:lnTo>
                    <a:pt x="2388" y="578"/>
                  </a:lnTo>
                  <a:lnTo>
                    <a:pt x="2409" y="575"/>
                  </a:lnTo>
                  <a:lnTo>
                    <a:pt x="2431" y="570"/>
                  </a:lnTo>
                  <a:lnTo>
                    <a:pt x="2450" y="565"/>
                  </a:lnTo>
                  <a:lnTo>
                    <a:pt x="2455" y="562"/>
                  </a:lnTo>
                  <a:lnTo>
                    <a:pt x="2462" y="560"/>
                  </a:lnTo>
                  <a:close/>
                  <a:moveTo>
                    <a:pt x="2544" y="580"/>
                  </a:moveTo>
                  <a:lnTo>
                    <a:pt x="2548" y="582"/>
                  </a:lnTo>
                  <a:lnTo>
                    <a:pt x="2546" y="592"/>
                  </a:lnTo>
                  <a:lnTo>
                    <a:pt x="2543" y="602"/>
                  </a:lnTo>
                  <a:lnTo>
                    <a:pt x="2540" y="612"/>
                  </a:lnTo>
                  <a:lnTo>
                    <a:pt x="2536" y="622"/>
                  </a:lnTo>
                  <a:lnTo>
                    <a:pt x="2538" y="613"/>
                  </a:lnTo>
                  <a:lnTo>
                    <a:pt x="2539" y="604"/>
                  </a:lnTo>
                  <a:lnTo>
                    <a:pt x="2544" y="580"/>
                  </a:lnTo>
                  <a:close/>
                  <a:moveTo>
                    <a:pt x="2666" y="610"/>
                  </a:moveTo>
                  <a:lnTo>
                    <a:pt x="2666" y="610"/>
                  </a:lnTo>
                  <a:lnTo>
                    <a:pt x="2662" y="620"/>
                  </a:lnTo>
                  <a:lnTo>
                    <a:pt x="2660" y="630"/>
                  </a:lnTo>
                  <a:lnTo>
                    <a:pt x="2657" y="640"/>
                  </a:lnTo>
                  <a:lnTo>
                    <a:pt x="2653" y="650"/>
                  </a:lnTo>
                  <a:lnTo>
                    <a:pt x="2649" y="649"/>
                  </a:lnTo>
                  <a:lnTo>
                    <a:pt x="2653" y="639"/>
                  </a:lnTo>
                  <a:lnTo>
                    <a:pt x="2658" y="630"/>
                  </a:lnTo>
                  <a:lnTo>
                    <a:pt x="2661" y="620"/>
                  </a:lnTo>
                  <a:lnTo>
                    <a:pt x="2666" y="610"/>
                  </a:lnTo>
                  <a:close/>
                  <a:moveTo>
                    <a:pt x="389" y="108"/>
                  </a:moveTo>
                  <a:lnTo>
                    <a:pt x="261" y="76"/>
                  </a:lnTo>
                  <a:lnTo>
                    <a:pt x="277" y="74"/>
                  </a:lnTo>
                  <a:lnTo>
                    <a:pt x="293" y="72"/>
                  </a:lnTo>
                  <a:lnTo>
                    <a:pt x="310" y="70"/>
                  </a:lnTo>
                  <a:lnTo>
                    <a:pt x="326" y="70"/>
                  </a:lnTo>
                  <a:lnTo>
                    <a:pt x="337" y="70"/>
                  </a:lnTo>
                  <a:lnTo>
                    <a:pt x="346" y="70"/>
                  </a:lnTo>
                  <a:lnTo>
                    <a:pt x="355" y="71"/>
                  </a:lnTo>
                  <a:lnTo>
                    <a:pt x="364" y="71"/>
                  </a:lnTo>
                  <a:lnTo>
                    <a:pt x="379" y="72"/>
                  </a:lnTo>
                  <a:lnTo>
                    <a:pt x="394" y="74"/>
                  </a:lnTo>
                  <a:lnTo>
                    <a:pt x="395" y="74"/>
                  </a:lnTo>
                  <a:lnTo>
                    <a:pt x="389" y="108"/>
                  </a:lnTo>
                  <a:close/>
                  <a:moveTo>
                    <a:pt x="5" y="16"/>
                  </a:moveTo>
                  <a:lnTo>
                    <a:pt x="0" y="15"/>
                  </a:lnTo>
                  <a:lnTo>
                    <a:pt x="2" y="0"/>
                  </a:lnTo>
                  <a:lnTo>
                    <a:pt x="8" y="0"/>
                  </a:lnTo>
                  <a:lnTo>
                    <a:pt x="5" y="16"/>
                  </a:lnTo>
                  <a:close/>
                </a:path>
              </a:pathLst>
            </a:custGeom>
            <a:solidFill>
              <a:srgbClr val="DF8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640"/>
            <p:cNvSpPr>
              <a:spLocks noEditPoints="1"/>
            </p:cNvSpPr>
            <p:nvPr/>
          </p:nvSpPr>
          <p:spPr bwMode="auto">
            <a:xfrm>
              <a:off x="1889126" y="4618038"/>
              <a:ext cx="603250" cy="150813"/>
            </a:xfrm>
            <a:custGeom>
              <a:avLst/>
              <a:gdLst>
                <a:gd name="T0" fmla="*/ 396 w 2663"/>
                <a:gd name="T1" fmla="*/ 87 h 670"/>
                <a:gd name="T2" fmla="*/ 384 w 2663"/>
                <a:gd name="T3" fmla="*/ 115 h 670"/>
                <a:gd name="T4" fmla="*/ 354 w 2663"/>
                <a:gd name="T5" fmla="*/ 110 h 670"/>
                <a:gd name="T6" fmla="*/ 337 w 2663"/>
                <a:gd name="T7" fmla="*/ 110 h 670"/>
                <a:gd name="T8" fmla="*/ 316 w 2663"/>
                <a:gd name="T9" fmla="*/ 110 h 670"/>
                <a:gd name="T10" fmla="*/ 311 w 2663"/>
                <a:gd name="T11" fmla="*/ 110 h 670"/>
                <a:gd name="T12" fmla="*/ 222 w 2663"/>
                <a:gd name="T13" fmla="*/ 89 h 670"/>
                <a:gd name="T14" fmla="*/ 274 w 2663"/>
                <a:gd name="T15" fmla="*/ 74 h 670"/>
                <a:gd name="T16" fmla="*/ 325 w 2663"/>
                <a:gd name="T17" fmla="*/ 70 h 670"/>
                <a:gd name="T18" fmla="*/ 594 w 2663"/>
                <a:gd name="T19" fmla="*/ 135 h 670"/>
                <a:gd name="T20" fmla="*/ 581 w 2663"/>
                <a:gd name="T21" fmla="*/ 175 h 670"/>
                <a:gd name="T22" fmla="*/ 1073 w 2663"/>
                <a:gd name="T23" fmla="*/ 249 h 670"/>
                <a:gd name="T24" fmla="*/ 1071 w 2663"/>
                <a:gd name="T25" fmla="*/ 291 h 670"/>
                <a:gd name="T26" fmla="*/ 1073 w 2663"/>
                <a:gd name="T27" fmla="*/ 249 h 670"/>
                <a:gd name="T28" fmla="*/ 1365 w 2663"/>
                <a:gd name="T29" fmla="*/ 318 h 670"/>
                <a:gd name="T30" fmla="*/ 1354 w 2663"/>
                <a:gd name="T31" fmla="*/ 360 h 670"/>
                <a:gd name="T32" fmla="*/ 1812 w 2663"/>
                <a:gd name="T33" fmla="*/ 426 h 670"/>
                <a:gd name="T34" fmla="*/ 1810 w 2663"/>
                <a:gd name="T35" fmla="*/ 470 h 670"/>
                <a:gd name="T36" fmla="*/ 1812 w 2663"/>
                <a:gd name="T37" fmla="*/ 426 h 670"/>
                <a:gd name="T38" fmla="*/ 2130 w 2663"/>
                <a:gd name="T39" fmla="*/ 502 h 670"/>
                <a:gd name="T40" fmla="*/ 2142 w 2663"/>
                <a:gd name="T41" fmla="*/ 514 h 670"/>
                <a:gd name="T42" fmla="*/ 2166 w 2663"/>
                <a:gd name="T43" fmla="*/ 537 h 670"/>
                <a:gd name="T44" fmla="*/ 2194 w 2663"/>
                <a:gd name="T45" fmla="*/ 554 h 670"/>
                <a:gd name="T46" fmla="*/ 2225 w 2663"/>
                <a:gd name="T47" fmla="*/ 567 h 670"/>
                <a:gd name="T48" fmla="*/ 2119 w 2663"/>
                <a:gd name="T49" fmla="*/ 542 h 670"/>
                <a:gd name="T50" fmla="*/ 2110 w 2663"/>
                <a:gd name="T51" fmla="*/ 530 h 670"/>
                <a:gd name="T52" fmla="*/ 2096 w 2663"/>
                <a:gd name="T53" fmla="*/ 505 h 670"/>
                <a:gd name="T54" fmla="*/ 2424 w 2663"/>
                <a:gd name="T55" fmla="*/ 573 h 670"/>
                <a:gd name="T56" fmla="*/ 2473 w 2663"/>
                <a:gd name="T57" fmla="*/ 592 h 670"/>
                <a:gd name="T58" fmla="*/ 2452 w 2663"/>
                <a:gd name="T59" fmla="*/ 601 h 670"/>
                <a:gd name="T60" fmla="*/ 2426 w 2663"/>
                <a:gd name="T61" fmla="*/ 608 h 670"/>
                <a:gd name="T62" fmla="*/ 2251 w 2663"/>
                <a:gd name="T63" fmla="*/ 575 h 670"/>
                <a:gd name="T64" fmla="*/ 2287 w 2663"/>
                <a:gd name="T65" fmla="*/ 580 h 670"/>
                <a:gd name="T66" fmla="*/ 2325 w 2663"/>
                <a:gd name="T67" fmla="*/ 582 h 670"/>
                <a:gd name="T68" fmla="*/ 2378 w 2663"/>
                <a:gd name="T69" fmla="*/ 579 h 670"/>
                <a:gd name="T70" fmla="*/ 2424 w 2663"/>
                <a:gd name="T71" fmla="*/ 573 h 670"/>
                <a:gd name="T72" fmla="*/ 2547 w 2663"/>
                <a:gd name="T73" fmla="*/ 602 h 670"/>
                <a:gd name="T74" fmla="*/ 2539 w 2663"/>
                <a:gd name="T75" fmla="*/ 622 h 670"/>
                <a:gd name="T76" fmla="*/ 2542 w 2663"/>
                <a:gd name="T77" fmla="*/ 604 h 670"/>
                <a:gd name="T78" fmla="*/ 2661 w 2663"/>
                <a:gd name="T79" fmla="*/ 629 h 670"/>
                <a:gd name="T80" fmla="*/ 2660 w 2663"/>
                <a:gd name="T81" fmla="*/ 640 h 670"/>
                <a:gd name="T82" fmla="*/ 2652 w 2663"/>
                <a:gd name="T83" fmla="*/ 660 h 670"/>
                <a:gd name="T84" fmla="*/ 2642 w 2663"/>
                <a:gd name="T85" fmla="*/ 668 h 670"/>
                <a:gd name="T86" fmla="*/ 2652 w 2663"/>
                <a:gd name="T87" fmla="*/ 649 h 670"/>
                <a:gd name="T88" fmla="*/ 2661 w 2663"/>
                <a:gd name="T89" fmla="*/ 629 h 670"/>
                <a:gd name="T90" fmla="*/ 0 w 2663"/>
                <a:gd name="T91" fmla="*/ 35 h 670"/>
                <a:gd name="T92" fmla="*/ 11 w 2663"/>
                <a:gd name="T93"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63" h="670">
                  <a:moveTo>
                    <a:pt x="325" y="70"/>
                  </a:moveTo>
                  <a:lnTo>
                    <a:pt x="396" y="87"/>
                  </a:lnTo>
                  <a:lnTo>
                    <a:pt x="391" y="115"/>
                  </a:lnTo>
                  <a:lnTo>
                    <a:pt x="384" y="115"/>
                  </a:lnTo>
                  <a:lnTo>
                    <a:pt x="370" y="111"/>
                  </a:lnTo>
                  <a:lnTo>
                    <a:pt x="354" y="110"/>
                  </a:lnTo>
                  <a:lnTo>
                    <a:pt x="346" y="110"/>
                  </a:lnTo>
                  <a:lnTo>
                    <a:pt x="337" y="110"/>
                  </a:lnTo>
                  <a:lnTo>
                    <a:pt x="327" y="110"/>
                  </a:lnTo>
                  <a:lnTo>
                    <a:pt x="316" y="110"/>
                  </a:lnTo>
                  <a:lnTo>
                    <a:pt x="313" y="110"/>
                  </a:lnTo>
                  <a:lnTo>
                    <a:pt x="311" y="110"/>
                  </a:lnTo>
                  <a:lnTo>
                    <a:pt x="222" y="89"/>
                  </a:lnTo>
                  <a:lnTo>
                    <a:pt x="222" y="89"/>
                  </a:lnTo>
                  <a:lnTo>
                    <a:pt x="248" y="81"/>
                  </a:lnTo>
                  <a:lnTo>
                    <a:pt x="274" y="74"/>
                  </a:lnTo>
                  <a:lnTo>
                    <a:pt x="299" y="71"/>
                  </a:lnTo>
                  <a:lnTo>
                    <a:pt x="325" y="70"/>
                  </a:lnTo>
                  <a:close/>
                  <a:moveTo>
                    <a:pt x="588" y="132"/>
                  </a:moveTo>
                  <a:lnTo>
                    <a:pt x="594" y="135"/>
                  </a:lnTo>
                  <a:lnTo>
                    <a:pt x="587" y="176"/>
                  </a:lnTo>
                  <a:lnTo>
                    <a:pt x="581" y="175"/>
                  </a:lnTo>
                  <a:lnTo>
                    <a:pt x="588" y="132"/>
                  </a:lnTo>
                  <a:close/>
                  <a:moveTo>
                    <a:pt x="1073" y="249"/>
                  </a:moveTo>
                  <a:lnTo>
                    <a:pt x="1077" y="250"/>
                  </a:lnTo>
                  <a:lnTo>
                    <a:pt x="1071" y="291"/>
                  </a:lnTo>
                  <a:lnTo>
                    <a:pt x="1065" y="290"/>
                  </a:lnTo>
                  <a:lnTo>
                    <a:pt x="1073" y="249"/>
                  </a:lnTo>
                  <a:close/>
                  <a:moveTo>
                    <a:pt x="1360" y="317"/>
                  </a:moveTo>
                  <a:lnTo>
                    <a:pt x="1365" y="318"/>
                  </a:lnTo>
                  <a:lnTo>
                    <a:pt x="1358" y="361"/>
                  </a:lnTo>
                  <a:lnTo>
                    <a:pt x="1354" y="360"/>
                  </a:lnTo>
                  <a:lnTo>
                    <a:pt x="1360" y="317"/>
                  </a:lnTo>
                  <a:close/>
                  <a:moveTo>
                    <a:pt x="1812" y="426"/>
                  </a:moveTo>
                  <a:lnTo>
                    <a:pt x="1818" y="427"/>
                  </a:lnTo>
                  <a:lnTo>
                    <a:pt x="1810" y="470"/>
                  </a:lnTo>
                  <a:lnTo>
                    <a:pt x="1806" y="467"/>
                  </a:lnTo>
                  <a:lnTo>
                    <a:pt x="1812" y="426"/>
                  </a:lnTo>
                  <a:close/>
                  <a:moveTo>
                    <a:pt x="2089" y="492"/>
                  </a:moveTo>
                  <a:lnTo>
                    <a:pt x="2130" y="502"/>
                  </a:lnTo>
                  <a:lnTo>
                    <a:pt x="2130" y="502"/>
                  </a:lnTo>
                  <a:lnTo>
                    <a:pt x="2142" y="514"/>
                  </a:lnTo>
                  <a:lnTo>
                    <a:pt x="2153" y="526"/>
                  </a:lnTo>
                  <a:lnTo>
                    <a:pt x="2166" y="537"/>
                  </a:lnTo>
                  <a:lnTo>
                    <a:pt x="2180" y="546"/>
                  </a:lnTo>
                  <a:lnTo>
                    <a:pt x="2194" y="554"/>
                  </a:lnTo>
                  <a:lnTo>
                    <a:pt x="2209" y="561"/>
                  </a:lnTo>
                  <a:lnTo>
                    <a:pt x="2225" y="567"/>
                  </a:lnTo>
                  <a:lnTo>
                    <a:pt x="2242" y="573"/>
                  </a:lnTo>
                  <a:lnTo>
                    <a:pt x="2119" y="542"/>
                  </a:lnTo>
                  <a:lnTo>
                    <a:pt x="2118" y="541"/>
                  </a:lnTo>
                  <a:lnTo>
                    <a:pt x="2110" y="530"/>
                  </a:lnTo>
                  <a:lnTo>
                    <a:pt x="2102" y="519"/>
                  </a:lnTo>
                  <a:lnTo>
                    <a:pt x="2096" y="505"/>
                  </a:lnTo>
                  <a:lnTo>
                    <a:pt x="2089" y="492"/>
                  </a:lnTo>
                  <a:close/>
                  <a:moveTo>
                    <a:pt x="2424" y="573"/>
                  </a:moveTo>
                  <a:lnTo>
                    <a:pt x="2484" y="587"/>
                  </a:lnTo>
                  <a:lnTo>
                    <a:pt x="2473" y="592"/>
                  </a:lnTo>
                  <a:lnTo>
                    <a:pt x="2463" y="596"/>
                  </a:lnTo>
                  <a:lnTo>
                    <a:pt x="2452" y="601"/>
                  </a:lnTo>
                  <a:lnTo>
                    <a:pt x="2440" y="604"/>
                  </a:lnTo>
                  <a:lnTo>
                    <a:pt x="2426" y="608"/>
                  </a:lnTo>
                  <a:lnTo>
                    <a:pt x="2410" y="613"/>
                  </a:lnTo>
                  <a:lnTo>
                    <a:pt x="2251" y="575"/>
                  </a:lnTo>
                  <a:lnTo>
                    <a:pt x="2268" y="578"/>
                  </a:lnTo>
                  <a:lnTo>
                    <a:pt x="2287" y="580"/>
                  </a:lnTo>
                  <a:lnTo>
                    <a:pt x="2305" y="582"/>
                  </a:lnTo>
                  <a:lnTo>
                    <a:pt x="2325" y="582"/>
                  </a:lnTo>
                  <a:lnTo>
                    <a:pt x="2352" y="582"/>
                  </a:lnTo>
                  <a:lnTo>
                    <a:pt x="2378" y="579"/>
                  </a:lnTo>
                  <a:lnTo>
                    <a:pt x="2401" y="577"/>
                  </a:lnTo>
                  <a:lnTo>
                    <a:pt x="2424" y="573"/>
                  </a:lnTo>
                  <a:close/>
                  <a:moveTo>
                    <a:pt x="2543" y="601"/>
                  </a:moveTo>
                  <a:lnTo>
                    <a:pt x="2547" y="602"/>
                  </a:lnTo>
                  <a:lnTo>
                    <a:pt x="2543" y="612"/>
                  </a:lnTo>
                  <a:lnTo>
                    <a:pt x="2539" y="622"/>
                  </a:lnTo>
                  <a:lnTo>
                    <a:pt x="2541" y="613"/>
                  </a:lnTo>
                  <a:lnTo>
                    <a:pt x="2542" y="604"/>
                  </a:lnTo>
                  <a:lnTo>
                    <a:pt x="2543" y="601"/>
                  </a:lnTo>
                  <a:close/>
                  <a:moveTo>
                    <a:pt x="2661" y="629"/>
                  </a:moveTo>
                  <a:lnTo>
                    <a:pt x="2663" y="630"/>
                  </a:lnTo>
                  <a:lnTo>
                    <a:pt x="2660" y="640"/>
                  </a:lnTo>
                  <a:lnTo>
                    <a:pt x="2656" y="650"/>
                  </a:lnTo>
                  <a:lnTo>
                    <a:pt x="2652" y="660"/>
                  </a:lnTo>
                  <a:lnTo>
                    <a:pt x="2648" y="670"/>
                  </a:lnTo>
                  <a:lnTo>
                    <a:pt x="2642" y="668"/>
                  </a:lnTo>
                  <a:lnTo>
                    <a:pt x="2646" y="659"/>
                  </a:lnTo>
                  <a:lnTo>
                    <a:pt x="2652" y="649"/>
                  </a:lnTo>
                  <a:lnTo>
                    <a:pt x="2656" y="639"/>
                  </a:lnTo>
                  <a:lnTo>
                    <a:pt x="2661" y="629"/>
                  </a:lnTo>
                  <a:close/>
                  <a:moveTo>
                    <a:pt x="5" y="36"/>
                  </a:moveTo>
                  <a:lnTo>
                    <a:pt x="0" y="35"/>
                  </a:lnTo>
                  <a:lnTo>
                    <a:pt x="5" y="0"/>
                  </a:lnTo>
                  <a:lnTo>
                    <a:pt x="11" y="0"/>
                  </a:lnTo>
                  <a:lnTo>
                    <a:pt x="5" y="36"/>
                  </a:lnTo>
                  <a:close/>
                </a:path>
              </a:pathLst>
            </a:custGeom>
            <a:solidFill>
              <a:srgbClr val="DE89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641"/>
            <p:cNvSpPr>
              <a:spLocks noEditPoints="1"/>
            </p:cNvSpPr>
            <p:nvPr/>
          </p:nvSpPr>
          <p:spPr bwMode="auto">
            <a:xfrm>
              <a:off x="1825626" y="4613275"/>
              <a:ext cx="665163" cy="160338"/>
            </a:xfrm>
            <a:custGeom>
              <a:avLst/>
              <a:gdLst>
                <a:gd name="T0" fmla="*/ 286 w 2934"/>
                <a:gd name="T1" fmla="*/ 34 h 707"/>
                <a:gd name="T2" fmla="*/ 274 w 2934"/>
                <a:gd name="T3" fmla="*/ 74 h 707"/>
                <a:gd name="T4" fmla="*/ 542 w 2934"/>
                <a:gd name="T5" fmla="*/ 94 h 707"/>
                <a:gd name="T6" fmla="*/ 669 w 2934"/>
                <a:gd name="T7" fmla="*/ 133 h 707"/>
                <a:gd name="T8" fmla="*/ 648 w 2934"/>
                <a:gd name="T9" fmla="*/ 129 h 707"/>
                <a:gd name="T10" fmla="*/ 624 w 2934"/>
                <a:gd name="T11" fmla="*/ 128 h 707"/>
                <a:gd name="T12" fmla="*/ 605 w 2934"/>
                <a:gd name="T13" fmla="*/ 128 h 707"/>
                <a:gd name="T14" fmla="*/ 577 w 2934"/>
                <a:gd name="T15" fmla="*/ 128 h 707"/>
                <a:gd name="T16" fmla="*/ 545 w 2934"/>
                <a:gd name="T17" fmla="*/ 131 h 707"/>
                <a:gd name="T18" fmla="*/ 466 w 2934"/>
                <a:gd name="T19" fmla="*/ 120 h 707"/>
                <a:gd name="T20" fmla="*/ 482 w 2934"/>
                <a:gd name="T21" fmla="*/ 112 h 707"/>
                <a:gd name="T22" fmla="*/ 500 w 2934"/>
                <a:gd name="T23" fmla="*/ 107 h 707"/>
                <a:gd name="T24" fmla="*/ 520 w 2934"/>
                <a:gd name="T25" fmla="*/ 100 h 707"/>
                <a:gd name="T26" fmla="*/ 542 w 2934"/>
                <a:gd name="T27" fmla="*/ 94 h 707"/>
                <a:gd name="T28" fmla="*/ 868 w 2934"/>
                <a:gd name="T29" fmla="*/ 173 h 707"/>
                <a:gd name="T30" fmla="*/ 856 w 2934"/>
                <a:gd name="T31" fmla="*/ 214 h 707"/>
                <a:gd name="T32" fmla="*/ 1347 w 2934"/>
                <a:gd name="T33" fmla="*/ 288 h 707"/>
                <a:gd name="T34" fmla="*/ 1345 w 2934"/>
                <a:gd name="T35" fmla="*/ 331 h 707"/>
                <a:gd name="T36" fmla="*/ 1347 w 2934"/>
                <a:gd name="T37" fmla="*/ 288 h 707"/>
                <a:gd name="T38" fmla="*/ 1639 w 2934"/>
                <a:gd name="T39" fmla="*/ 358 h 707"/>
                <a:gd name="T40" fmla="*/ 1628 w 2934"/>
                <a:gd name="T41" fmla="*/ 398 h 707"/>
                <a:gd name="T42" fmla="*/ 2087 w 2934"/>
                <a:gd name="T43" fmla="*/ 465 h 707"/>
                <a:gd name="T44" fmla="*/ 2085 w 2934"/>
                <a:gd name="T45" fmla="*/ 508 h 707"/>
                <a:gd name="T46" fmla="*/ 2087 w 2934"/>
                <a:gd name="T47" fmla="*/ 465 h 707"/>
                <a:gd name="T48" fmla="*/ 2436 w 2934"/>
                <a:gd name="T49" fmla="*/ 548 h 707"/>
                <a:gd name="T50" fmla="*/ 2470 w 2934"/>
                <a:gd name="T51" fmla="*/ 572 h 707"/>
                <a:gd name="T52" fmla="*/ 2509 w 2934"/>
                <a:gd name="T53" fmla="*/ 587 h 707"/>
                <a:gd name="T54" fmla="*/ 2553 w 2934"/>
                <a:gd name="T55" fmla="*/ 597 h 707"/>
                <a:gd name="T56" fmla="*/ 2603 w 2934"/>
                <a:gd name="T57" fmla="*/ 600 h 707"/>
                <a:gd name="T58" fmla="*/ 2624 w 2934"/>
                <a:gd name="T59" fmla="*/ 600 h 707"/>
                <a:gd name="T60" fmla="*/ 2646 w 2934"/>
                <a:gd name="T61" fmla="*/ 598 h 707"/>
                <a:gd name="T62" fmla="*/ 2724 w 2934"/>
                <a:gd name="T63" fmla="*/ 621 h 707"/>
                <a:gd name="T64" fmla="*/ 2699 w 2934"/>
                <a:gd name="T65" fmla="*/ 628 h 707"/>
                <a:gd name="T66" fmla="*/ 2655 w 2934"/>
                <a:gd name="T67" fmla="*/ 636 h 707"/>
                <a:gd name="T68" fmla="*/ 2426 w 2934"/>
                <a:gd name="T69" fmla="*/ 589 h 707"/>
                <a:gd name="T70" fmla="*/ 2396 w 2934"/>
                <a:gd name="T71" fmla="*/ 559 h 707"/>
                <a:gd name="T72" fmla="*/ 2379 w 2934"/>
                <a:gd name="T73" fmla="*/ 535 h 707"/>
                <a:gd name="T74" fmla="*/ 2934 w 2934"/>
                <a:gd name="T75" fmla="*/ 668 h 707"/>
                <a:gd name="T76" fmla="*/ 2926 w 2934"/>
                <a:gd name="T77" fmla="*/ 688 h 707"/>
                <a:gd name="T78" fmla="*/ 2918 w 2934"/>
                <a:gd name="T79" fmla="*/ 707 h 707"/>
                <a:gd name="T80" fmla="*/ 2914 w 2934"/>
                <a:gd name="T81" fmla="*/ 696 h 707"/>
                <a:gd name="T82" fmla="*/ 2924 w 2934"/>
                <a:gd name="T83" fmla="*/ 677 h 707"/>
                <a:gd name="T84" fmla="*/ 4 w 2934"/>
                <a:gd name="T85" fmla="*/ 9 h 707"/>
                <a:gd name="T86" fmla="*/ 1 w 2934"/>
                <a:gd name="T87" fmla="*/ 0 h 707"/>
                <a:gd name="T88" fmla="*/ 4 w 2934"/>
                <a:gd name="T89" fmla="*/ 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4" h="707">
                  <a:moveTo>
                    <a:pt x="281" y="33"/>
                  </a:moveTo>
                  <a:lnTo>
                    <a:pt x="286" y="34"/>
                  </a:lnTo>
                  <a:lnTo>
                    <a:pt x="280" y="75"/>
                  </a:lnTo>
                  <a:lnTo>
                    <a:pt x="274" y="74"/>
                  </a:lnTo>
                  <a:lnTo>
                    <a:pt x="281" y="33"/>
                  </a:lnTo>
                  <a:close/>
                  <a:moveTo>
                    <a:pt x="542" y="94"/>
                  </a:moveTo>
                  <a:lnTo>
                    <a:pt x="670" y="126"/>
                  </a:lnTo>
                  <a:lnTo>
                    <a:pt x="669" y="133"/>
                  </a:lnTo>
                  <a:lnTo>
                    <a:pt x="662" y="133"/>
                  </a:lnTo>
                  <a:lnTo>
                    <a:pt x="648" y="129"/>
                  </a:lnTo>
                  <a:lnTo>
                    <a:pt x="632" y="128"/>
                  </a:lnTo>
                  <a:lnTo>
                    <a:pt x="624" y="128"/>
                  </a:lnTo>
                  <a:lnTo>
                    <a:pt x="615" y="128"/>
                  </a:lnTo>
                  <a:lnTo>
                    <a:pt x="605" y="128"/>
                  </a:lnTo>
                  <a:lnTo>
                    <a:pt x="594" y="128"/>
                  </a:lnTo>
                  <a:lnTo>
                    <a:pt x="577" y="128"/>
                  </a:lnTo>
                  <a:lnTo>
                    <a:pt x="562" y="129"/>
                  </a:lnTo>
                  <a:lnTo>
                    <a:pt x="545" y="131"/>
                  </a:lnTo>
                  <a:lnTo>
                    <a:pt x="528" y="135"/>
                  </a:lnTo>
                  <a:lnTo>
                    <a:pt x="466" y="120"/>
                  </a:lnTo>
                  <a:lnTo>
                    <a:pt x="474" y="117"/>
                  </a:lnTo>
                  <a:lnTo>
                    <a:pt x="482" y="112"/>
                  </a:lnTo>
                  <a:lnTo>
                    <a:pt x="491" y="109"/>
                  </a:lnTo>
                  <a:lnTo>
                    <a:pt x="500" y="107"/>
                  </a:lnTo>
                  <a:lnTo>
                    <a:pt x="510" y="103"/>
                  </a:lnTo>
                  <a:lnTo>
                    <a:pt x="520" y="100"/>
                  </a:lnTo>
                  <a:lnTo>
                    <a:pt x="532" y="97"/>
                  </a:lnTo>
                  <a:lnTo>
                    <a:pt x="542" y="94"/>
                  </a:lnTo>
                  <a:close/>
                  <a:moveTo>
                    <a:pt x="863" y="172"/>
                  </a:moveTo>
                  <a:lnTo>
                    <a:pt x="868" y="173"/>
                  </a:lnTo>
                  <a:lnTo>
                    <a:pt x="862" y="215"/>
                  </a:lnTo>
                  <a:lnTo>
                    <a:pt x="856" y="214"/>
                  </a:lnTo>
                  <a:lnTo>
                    <a:pt x="863" y="172"/>
                  </a:lnTo>
                  <a:close/>
                  <a:moveTo>
                    <a:pt x="1347" y="288"/>
                  </a:moveTo>
                  <a:lnTo>
                    <a:pt x="1352" y="289"/>
                  </a:lnTo>
                  <a:lnTo>
                    <a:pt x="1345" y="331"/>
                  </a:lnTo>
                  <a:lnTo>
                    <a:pt x="1340" y="330"/>
                  </a:lnTo>
                  <a:lnTo>
                    <a:pt x="1347" y="288"/>
                  </a:lnTo>
                  <a:close/>
                  <a:moveTo>
                    <a:pt x="1635" y="357"/>
                  </a:moveTo>
                  <a:lnTo>
                    <a:pt x="1639" y="358"/>
                  </a:lnTo>
                  <a:lnTo>
                    <a:pt x="1633" y="400"/>
                  </a:lnTo>
                  <a:lnTo>
                    <a:pt x="1628" y="398"/>
                  </a:lnTo>
                  <a:lnTo>
                    <a:pt x="1635" y="357"/>
                  </a:lnTo>
                  <a:close/>
                  <a:moveTo>
                    <a:pt x="2087" y="465"/>
                  </a:moveTo>
                  <a:lnTo>
                    <a:pt x="2093" y="466"/>
                  </a:lnTo>
                  <a:lnTo>
                    <a:pt x="2085" y="508"/>
                  </a:lnTo>
                  <a:lnTo>
                    <a:pt x="2080" y="507"/>
                  </a:lnTo>
                  <a:lnTo>
                    <a:pt x="2087" y="465"/>
                  </a:lnTo>
                  <a:close/>
                  <a:moveTo>
                    <a:pt x="2379" y="535"/>
                  </a:moveTo>
                  <a:lnTo>
                    <a:pt x="2436" y="548"/>
                  </a:lnTo>
                  <a:lnTo>
                    <a:pt x="2452" y="560"/>
                  </a:lnTo>
                  <a:lnTo>
                    <a:pt x="2470" y="572"/>
                  </a:lnTo>
                  <a:lnTo>
                    <a:pt x="2489" y="579"/>
                  </a:lnTo>
                  <a:lnTo>
                    <a:pt x="2509" y="587"/>
                  </a:lnTo>
                  <a:lnTo>
                    <a:pt x="2530" y="593"/>
                  </a:lnTo>
                  <a:lnTo>
                    <a:pt x="2553" y="597"/>
                  </a:lnTo>
                  <a:lnTo>
                    <a:pt x="2577" y="600"/>
                  </a:lnTo>
                  <a:lnTo>
                    <a:pt x="2603" y="600"/>
                  </a:lnTo>
                  <a:lnTo>
                    <a:pt x="2614" y="600"/>
                  </a:lnTo>
                  <a:lnTo>
                    <a:pt x="2624" y="600"/>
                  </a:lnTo>
                  <a:lnTo>
                    <a:pt x="2634" y="600"/>
                  </a:lnTo>
                  <a:lnTo>
                    <a:pt x="2646" y="598"/>
                  </a:lnTo>
                  <a:lnTo>
                    <a:pt x="2730" y="619"/>
                  </a:lnTo>
                  <a:lnTo>
                    <a:pt x="2724" y="621"/>
                  </a:lnTo>
                  <a:lnTo>
                    <a:pt x="2718" y="622"/>
                  </a:lnTo>
                  <a:lnTo>
                    <a:pt x="2699" y="628"/>
                  </a:lnTo>
                  <a:lnTo>
                    <a:pt x="2677" y="632"/>
                  </a:lnTo>
                  <a:lnTo>
                    <a:pt x="2655" y="636"/>
                  </a:lnTo>
                  <a:lnTo>
                    <a:pt x="2630" y="639"/>
                  </a:lnTo>
                  <a:lnTo>
                    <a:pt x="2426" y="589"/>
                  </a:lnTo>
                  <a:lnTo>
                    <a:pt x="2411" y="576"/>
                  </a:lnTo>
                  <a:lnTo>
                    <a:pt x="2396" y="559"/>
                  </a:lnTo>
                  <a:lnTo>
                    <a:pt x="2387" y="548"/>
                  </a:lnTo>
                  <a:lnTo>
                    <a:pt x="2379" y="535"/>
                  </a:lnTo>
                  <a:close/>
                  <a:moveTo>
                    <a:pt x="2930" y="667"/>
                  </a:moveTo>
                  <a:lnTo>
                    <a:pt x="2934" y="668"/>
                  </a:lnTo>
                  <a:lnTo>
                    <a:pt x="2930" y="678"/>
                  </a:lnTo>
                  <a:lnTo>
                    <a:pt x="2926" y="688"/>
                  </a:lnTo>
                  <a:lnTo>
                    <a:pt x="2922" y="698"/>
                  </a:lnTo>
                  <a:lnTo>
                    <a:pt x="2918" y="707"/>
                  </a:lnTo>
                  <a:lnTo>
                    <a:pt x="2907" y="705"/>
                  </a:lnTo>
                  <a:lnTo>
                    <a:pt x="2914" y="696"/>
                  </a:lnTo>
                  <a:lnTo>
                    <a:pt x="2920" y="687"/>
                  </a:lnTo>
                  <a:lnTo>
                    <a:pt x="2924" y="677"/>
                  </a:lnTo>
                  <a:lnTo>
                    <a:pt x="2930" y="667"/>
                  </a:lnTo>
                  <a:close/>
                  <a:moveTo>
                    <a:pt x="4" y="9"/>
                  </a:moveTo>
                  <a:lnTo>
                    <a:pt x="0" y="8"/>
                  </a:lnTo>
                  <a:lnTo>
                    <a:pt x="1" y="0"/>
                  </a:lnTo>
                  <a:lnTo>
                    <a:pt x="7" y="0"/>
                  </a:lnTo>
                  <a:lnTo>
                    <a:pt x="4" y="9"/>
                  </a:lnTo>
                  <a:close/>
                </a:path>
              </a:pathLst>
            </a:custGeom>
            <a:solidFill>
              <a:srgbClr val="DD87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642"/>
            <p:cNvSpPr>
              <a:spLocks noEditPoints="1"/>
            </p:cNvSpPr>
            <p:nvPr/>
          </p:nvSpPr>
          <p:spPr bwMode="auto">
            <a:xfrm>
              <a:off x="1825626" y="4613275"/>
              <a:ext cx="663575" cy="165100"/>
            </a:xfrm>
            <a:custGeom>
              <a:avLst/>
              <a:gdLst>
                <a:gd name="T0" fmla="*/ 286 w 2929"/>
                <a:gd name="T1" fmla="*/ 54 h 726"/>
                <a:gd name="T2" fmla="*/ 274 w 2929"/>
                <a:gd name="T3" fmla="*/ 96 h 726"/>
                <a:gd name="T4" fmla="*/ 503 w 2929"/>
                <a:gd name="T5" fmla="*/ 107 h 726"/>
                <a:gd name="T6" fmla="*/ 566 w 2929"/>
                <a:gd name="T7" fmla="*/ 129 h 726"/>
                <a:gd name="T8" fmla="*/ 517 w 2929"/>
                <a:gd name="T9" fmla="*/ 138 h 726"/>
                <a:gd name="T10" fmla="*/ 489 w 2929"/>
                <a:gd name="T11" fmla="*/ 147 h 726"/>
                <a:gd name="T12" fmla="*/ 455 w 2929"/>
                <a:gd name="T13" fmla="*/ 127 h 726"/>
                <a:gd name="T14" fmla="*/ 486 w 2929"/>
                <a:gd name="T15" fmla="*/ 112 h 726"/>
                <a:gd name="T16" fmla="*/ 862 w 2929"/>
                <a:gd name="T17" fmla="*/ 193 h 726"/>
                <a:gd name="T18" fmla="*/ 861 w 2929"/>
                <a:gd name="T19" fmla="*/ 236 h 726"/>
                <a:gd name="T20" fmla="*/ 862 w 2929"/>
                <a:gd name="T21" fmla="*/ 193 h 726"/>
                <a:gd name="T22" fmla="*/ 1352 w 2929"/>
                <a:gd name="T23" fmla="*/ 309 h 726"/>
                <a:gd name="T24" fmla="*/ 1339 w 2929"/>
                <a:gd name="T25" fmla="*/ 351 h 726"/>
                <a:gd name="T26" fmla="*/ 1635 w 2929"/>
                <a:gd name="T27" fmla="*/ 378 h 726"/>
                <a:gd name="T28" fmla="*/ 1632 w 2929"/>
                <a:gd name="T29" fmla="*/ 420 h 726"/>
                <a:gd name="T30" fmla="*/ 1635 w 2929"/>
                <a:gd name="T31" fmla="*/ 378 h 726"/>
                <a:gd name="T32" fmla="*/ 2091 w 2929"/>
                <a:gd name="T33" fmla="*/ 488 h 726"/>
                <a:gd name="T34" fmla="*/ 2080 w 2929"/>
                <a:gd name="T35" fmla="*/ 528 h 726"/>
                <a:gd name="T36" fmla="*/ 2400 w 2929"/>
                <a:gd name="T37" fmla="*/ 560 h 726"/>
                <a:gd name="T38" fmla="*/ 2528 w 2929"/>
                <a:gd name="T39" fmla="*/ 592 h 726"/>
                <a:gd name="T40" fmla="*/ 2691 w 2929"/>
                <a:gd name="T41" fmla="*/ 631 h 726"/>
                <a:gd name="T42" fmla="*/ 2645 w 2929"/>
                <a:gd name="T43" fmla="*/ 638 h 726"/>
                <a:gd name="T44" fmla="*/ 2594 w 2929"/>
                <a:gd name="T45" fmla="*/ 640 h 726"/>
                <a:gd name="T46" fmla="*/ 2562 w 2929"/>
                <a:gd name="T47" fmla="*/ 639 h 726"/>
                <a:gd name="T48" fmla="*/ 2533 w 2929"/>
                <a:gd name="T49" fmla="*/ 634 h 726"/>
                <a:gd name="T50" fmla="*/ 2506 w 2929"/>
                <a:gd name="T51" fmla="*/ 629 h 726"/>
                <a:gd name="T52" fmla="*/ 2481 w 2929"/>
                <a:gd name="T53" fmla="*/ 620 h 726"/>
                <a:gd name="T54" fmla="*/ 2457 w 2929"/>
                <a:gd name="T55" fmla="*/ 608 h 726"/>
                <a:gd name="T56" fmla="*/ 2436 w 2929"/>
                <a:gd name="T57" fmla="*/ 595 h 726"/>
                <a:gd name="T58" fmla="*/ 2417 w 2929"/>
                <a:gd name="T59" fmla="*/ 579 h 726"/>
                <a:gd name="T60" fmla="*/ 2400 w 2929"/>
                <a:gd name="T61" fmla="*/ 560 h 726"/>
                <a:gd name="T62" fmla="*/ 2929 w 2929"/>
                <a:gd name="T63" fmla="*/ 688 h 726"/>
                <a:gd name="T64" fmla="*/ 2921 w 2929"/>
                <a:gd name="T65" fmla="*/ 708 h 726"/>
                <a:gd name="T66" fmla="*/ 2910 w 2929"/>
                <a:gd name="T67" fmla="*/ 726 h 726"/>
                <a:gd name="T68" fmla="*/ 2904 w 2929"/>
                <a:gd name="T69" fmla="*/ 715 h 726"/>
                <a:gd name="T70" fmla="*/ 2917 w 2929"/>
                <a:gd name="T71" fmla="*/ 696 h 726"/>
                <a:gd name="T72" fmla="*/ 4 w 2929"/>
                <a:gd name="T73" fmla="*/ 31 h 726"/>
                <a:gd name="T74" fmla="*/ 4 w 2929"/>
                <a:gd name="T75" fmla="*/ 0 h 726"/>
                <a:gd name="T76" fmla="*/ 4 w 2929"/>
                <a:gd name="T77" fmla="*/ 31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29" h="726">
                  <a:moveTo>
                    <a:pt x="281" y="53"/>
                  </a:moveTo>
                  <a:lnTo>
                    <a:pt x="286" y="54"/>
                  </a:lnTo>
                  <a:lnTo>
                    <a:pt x="279" y="97"/>
                  </a:lnTo>
                  <a:lnTo>
                    <a:pt x="274" y="96"/>
                  </a:lnTo>
                  <a:lnTo>
                    <a:pt x="281" y="53"/>
                  </a:lnTo>
                  <a:close/>
                  <a:moveTo>
                    <a:pt x="503" y="107"/>
                  </a:moveTo>
                  <a:lnTo>
                    <a:pt x="592" y="128"/>
                  </a:lnTo>
                  <a:lnTo>
                    <a:pt x="566" y="129"/>
                  </a:lnTo>
                  <a:lnTo>
                    <a:pt x="541" y="133"/>
                  </a:lnTo>
                  <a:lnTo>
                    <a:pt x="517" y="138"/>
                  </a:lnTo>
                  <a:lnTo>
                    <a:pt x="491" y="146"/>
                  </a:lnTo>
                  <a:lnTo>
                    <a:pt x="489" y="147"/>
                  </a:lnTo>
                  <a:lnTo>
                    <a:pt x="439" y="135"/>
                  </a:lnTo>
                  <a:lnTo>
                    <a:pt x="455" y="127"/>
                  </a:lnTo>
                  <a:lnTo>
                    <a:pt x="471" y="119"/>
                  </a:lnTo>
                  <a:lnTo>
                    <a:pt x="486" y="112"/>
                  </a:lnTo>
                  <a:lnTo>
                    <a:pt x="503" y="107"/>
                  </a:lnTo>
                  <a:close/>
                  <a:moveTo>
                    <a:pt x="862" y="193"/>
                  </a:moveTo>
                  <a:lnTo>
                    <a:pt x="868" y="194"/>
                  </a:lnTo>
                  <a:lnTo>
                    <a:pt x="861" y="236"/>
                  </a:lnTo>
                  <a:lnTo>
                    <a:pt x="856" y="234"/>
                  </a:lnTo>
                  <a:lnTo>
                    <a:pt x="862" y="193"/>
                  </a:lnTo>
                  <a:close/>
                  <a:moveTo>
                    <a:pt x="1346" y="308"/>
                  </a:moveTo>
                  <a:lnTo>
                    <a:pt x="1352" y="309"/>
                  </a:lnTo>
                  <a:lnTo>
                    <a:pt x="1345" y="352"/>
                  </a:lnTo>
                  <a:lnTo>
                    <a:pt x="1339" y="351"/>
                  </a:lnTo>
                  <a:lnTo>
                    <a:pt x="1346" y="308"/>
                  </a:lnTo>
                  <a:close/>
                  <a:moveTo>
                    <a:pt x="1635" y="378"/>
                  </a:moveTo>
                  <a:lnTo>
                    <a:pt x="1639" y="379"/>
                  </a:lnTo>
                  <a:lnTo>
                    <a:pt x="1632" y="420"/>
                  </a:lnTo>
                  <a:lnTo>
                    <a:pt x="1628" y="419"/>
                  </a:lnTo>
                  <a:lnTo>
                    <a:pt x="1635" y="378"/>
                  </a:lnTo>
                  <a:close/>
                  <a:moveTo>
                    <a:pt x="2087" y="485"/>
                  </a:moveTo>
                  <a:lnTo>
                    <a:pt x="2091" y="488"/>
                  </a:lnTo>
                  <a:lnTo>
                    <a:pt x="2085" y="529"/>
                  </a:lnTo>
                  <a:lnTo>
                    <a:pt x="2080" y="528"/>
                  </a:lnTo>
                  <a:lnTo>
                    <a:pt x="2087" y="485"/>
                  </a:lnTo>
                  <a:close/>
                  <a:moveTo>
                    <a:pt x="2400" y="560"/>
                  </a:moveTo>
                  <a:lnTo>
                    <a:pt x="2523" y="591"/>
                  </a:lnTo>
                  <a:lnTo>
                    <a:pt x="2528" y="592"/>
                  </a:lnTo>
                  <a:lnTo>
                    <a:pt x="2532" y="593"/>
                  </a:lnTo>
                  <a:lnTo>
                    <a:pt x="2691" y="631"/>
                  </a:lnTo>
                  <a:lnTo>
                    <a:pt x="2669" y="634"/>
                  </a:lnTo>
                  <a:lnTo>
                    <a:pt x="2645" y="638"/>
                  </a:lnTo>
                  <a:lnTo>
                    <a:pt x="2621" y="639"/>
                  </a:lnTo>
                  <a:lnTo>
                    <a:pt x="2594" y="640"/>
                  </a:lnTo>
                  <a:lnTo>
                    <a:pt x="2578" y="640"/>
                  </a:lnTo>
                  <a:lnTo>
                    <a:pt x="2562" y="639"/>
                  </a:lnTo>
                  <a:lnTo>
                    <a:pt x="2548" y="636"/>
                  </a:lnTo>
                  <a:lnTo>
                    <a:pt x="2533" y="634"/>
                  </a:lnTo>
                  <a:lnTo>
                    <a:pt x="2520" y="632"/>
                  </a:lnTo>
                  <a:lnTo>
                    <a:pt x="2506" y="629"/>
                  </a:lnTo>
                  <a:lnTo>
                    <a:pt x="2493" y="624"/>
                  </a:lnTo>
                  <a:lnTo>
                    <a:pt x="2481" y="620"/>
                  </a:lnTo>
                  <a:lnTo>
                    <a:pt x="2470" y="615"/>
                  </a:lnTo>
                  <a:lnTo>
                    <a:pt x="2457" y="608"/>
                  </a:lnTo>
                  <a:lnTo>
                    <a:pt x="2447" y="603"/>
                  </a:lnTo>
                  <a:lnTo>
                    <a:pt x="2436" y="595"/>
                  </a:lnTo>
                  <a:lnTo>
                    <a:pt x="2427" y="587"/>
                  </a:lnTo>
                  <a:lnTo>
                    <a:pt x="2417" y="579"/>
                  </a:lnTo>
                  <a:lnTo>
                    <a:pt x="2408" y="570"/>
                  </a:lnTo>
                  <a:lnTo>
                    <a:pt x="2400" y="560"/>
                  </a:lnTo>
                  <a:close/>
                  <a:moveTo>
                    <a:pt x="2923" y="686"/>
                  </a:moveTo>
                  <a:lnTo>
                    <a:pt x="2929" y="688"/>
                  </a:lnTo>
                  <a:lnTo>
                    <a:pt x="2925" y="698"/>
                  </a:lnTo>
                  <a:lnTo>
                    <a:pt x="2921" y="708"/>
                  </a:lnTo>
                  <a:lnTo>
                    <a:pt x="2916" y="717"/>
                  </a:lnTo>
                  <a:lnTo>
                    <a:pt x="2910" y="726"/>
                  </a:lnTo>
                  <a:lnTo>
                    <a:pt x="2898" y="724"/>
                  </a:lnTo>
                  <a:lnTo>
                    <a:pt x="2904" y="715"/>
                  </a:lnTo>
                  <a:lnTo>
                    <a:pt x="2910" y="706"/>
                  </a:lnTo>
                  <a:lnTo>
                    <a:pt x="2917" y="696"/>
                  </a:lnTo>
                  <a:lnTo>
                    <a:pt x="2923" y="686"/>
                  </a:lnTo>
                  <a:close/>
                  <a:moveTo>
                    <a:pt x="4" y="31"/>
                  </a:moveTo>
                  <a:lnTo>
                    <a:pt x="0" y="30"/>
                  </a:lnTo>
                  <a:lnTo>
                    <a:pt x="4" y="0"/>
                  </a:lnTo>
                  <a:lnTo>
                    <a:pt x="10" y="0"/>
                  </a:lnTo>
                  <a:lnTo>
                    <a:pt x="4" y="31"/>
                  </a:lnTo>
                  <a:close/>
                </a:path>
              </a:pathLst>
            </a:custGeom>
            <a:solidFill>
              <a:srgbClr val="DD85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643"/>
            <p:cNvSpPr>
              <a:spLocks noEditPoints="1"/>
            </p:cNvSpPr>
            <p:nvPr/>
          </p:nvSpPr>
          <p:spPr bwMode="auto">
            <a:xfrm>
              <a:off x="1824038" y="4614863"/>
              <a:ext cx="663575" cy="168275"/>
            </a:xfrm>
            <a:custGeom>
              <a:avLst/>
              <a:gdLst>
                <a:gd name="T0" fmla="*/ 12 w 2926"/>
                <a:gd name="T1" fmla="*/ 1 h 737"/>
                <a:gd name="T2" fmla="*/ 0 w 2926"/>
                <a:gd name="T3" fmla="*/ 43 h 737"/>
                <a:gd name="T4" fmla="*/ 282 w 2926"/>
                <a:gd name="T5" fmla="*/ 66 h 737"/>
                <a:gd name="T6" fmla="*/ 281 w 2926"/>
                <a:gd name="T7" fmla="*/ 110 h 737"/>
                <a:gd name="T8" fmla="*/ 282 w 2926"/>
                <a:gd name="T9" fmla="*/ 66 h 737"/>
                <a:gd name="T10" fmla="*/ 536 w 2926"/>
                <a:gd name="T11" fmla="*/ 127 h 737"/>
                <a:gd name="T12" fmla="*/ 516 w 2926"/>
                <a:gd name="T13" fmla="*/ 132 h 737"/>
                <a:gd name="T14" fmla="*/ 496 w 2926"/>
                <a:gd name="T15" fmla="*/ 138 h 737"/>
                <a:gd name="T16" fmla="*/ 478 w 2926"/>
                <a:gd name="T17" fmla="*/ 145 h 737"/>
                <a:gd name="T18" fmla="*/ 460 w 2926"/>
                <a:gd name="T19" fmla="*/ 153 h 737"/>
                <a:gd name="T20" fmla="*/ 432 w 2926"/>
                <a:gd name="T21" fmla="*/ 133 h 737"/>
                <a:gd name="T22" fmla="*/ 459 w 2926"/>
                <a:gd name="T23" fmla="*/ 119 h 737"/>
                <a:gd name="T24" fmla="*/ 864 w 2926"/>
                <a:gd name="T25" fmla="*/ 206 h 737"/>
                <a:gd name="T26" fmla="*/ 863 w 2926"/>
                <a:gd name="T27" fmla="*/ 249 h 737"/>
                <a:gd name="T28" fmla="*/ 864 w 2926"/>
                <a:gd name="T29" fmla="*/ 206 h 737"/>
                <a:gd name="T30" fmla="*/ 1353 w 2926"/>
                <a:gd name="T31" fmla="*/ 323 h 737"/>
                <a:gd name="T32" fmla="*/ 1341 w 2926"/>
                <a:gd name="T33" fmla="*/ 363 h 737"/>
                <a:gd name="T34" fmla="*/ 1636 w 2926"/>
                <a:gd name="T35" fmla="*/ 390 h 737"/>
                <a:gd name="T36" fmla="*/ 1634 w 2926"/>
                <a:gd name="T37" fmla="*/ 434 h 737"/>
                <a:gd name="T38" fmla="*/ 1636 w 2926"/>
                <a:gd name="T39" fmla="*/ 390 h 737"/>
                <a:gd name="T40" fmla="*/ 2093 w 2926"/>
                <a:gd name="T41" fmla="*/ 500 h 737"/>
                <a:gd name="T42" fmla="*/ 2082 w 2926"/>
                <a:gd name="T43" fmla="*/ 541 h 737"/>
                <a:gd name="T44" fmla="*/ 2434 w 2926"/>
                <a:gd name="T45" fmla="*/ 581 h 737"/>
                <a:gd name="T46" fmla="*/ 2629 w 2926"/>
                <a:gd name="T47" fmla="*/ 631 h 737"/>
                <a:gd name="T48" fmla="*/ 2609 w 2926"/>
                <a:gd name="T49" fmla="*/ 632 h 737"/>
                <a:gd name="T50" fmla="*/ 2574 w 2926"/>
                <a:gd name="T51" fmla="*/ 631 h 737"/>
                <a:gd name="T52" fmla="*/ 2527 w 2926"/>
                <a:gd name="T53" fmla="*/ 625 h 737"/>
                <a:gd name="T54" fmla="*/ 2486 w 2926"/>
                <a:gd name="T55" fmla="*/ 612 h 737"/>
                <a:gd name="T56" fmla="*/ 2450 w 2926"/>
                <a:gd name="T57" fmla="*/ 594 h 737"/>
                <a:gd name="T58" fmla="*/ 2915 w 2926"/>
                <a:gd name="T59" fmla="*/ 697 h 737"/>
                <a:gd name="T60" fmla="*/ 2921 w 2926"/>
                <a:gd name="T61" fmla="*/ 709 h 737"/>
                <a:gd name="T62" fmla="*/ 2910 w 2926"/>
                <a:gd name="T63" fmla="*/ 728 h 737"/>
                <a:gd name="T64" fmla="*/ 2887 w 2926"/>
                <a:gd name="T65" fmla="*/ 734 h 737"/>
                <a:gd name="T66" fmla="*/ 2902 w 2926"/>
                <a:gd name="T67" fmla="*/ 716 h 737"/>
                <a:gd name="T68" fmla="*/ 2915 w 2926"/>
                <a:gd name="T69" fmla="*/ 69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26" h="737">
                  <a:moveTo>
                    <a:pt x="8" y="0"/>
                  </a:moveTo>
                  <a:lnTo>
                    <a:pt x="12" y="1"/>
                  </a:lnTo>
                  <a:lnTo>
                    <a:pt x="6" y="44"/>
                  </a:lnTo>
                  <a:lnTo>
                    <a:pt x="0" y="43"/>
                  </a:lnTo>
                  <a:lnTo>
                    <a:pt x="8" y="0"/>
                  </a:lnTo>
                  <a:close/>
                  <a:moveTo>
                    <a:pt x="282" y="66"/>
                  </a:moveTo>
                  <a:lnTo>
                    <a:pt x="288" y="67"/>
                  </a:lnTo>
                  <a:lnTo>
                    <a:pt x="281" y="110"/>
                  </a:lnTo>
                  <a:lnTo>
                    <a:pt x="275" y="108"/>
                  </a:lnTo>
                  <a:lnTo>
                    <a:pt x="282" y="66"/>
                  </a:lnTo>
                  <a:close/>
                  <a:moveTo>
                    <a:pt x="474" y="112"/>
                  </a:moveTo>
                  <a:lnTo>
                    <a:pt x="536" y="127"/>
                  </a:lnTo>
                  <a:lnTo>
                    <a:pt x="526" y="129"/>
                  </a:lnTo>
                  <a:lnTo>
                    <a:pt x="516" y="132"/>
                  </a:lnTo>
                  <a:lnTo>
                    <a:pt x="506" y="135"/>
                  </a:lnTo>
                  <a:lnTo>
                    <a:pt x="496" y="138"/>
                  </a:lnTo>
                  <a:lnTo>
                    <a:pt x="487" y="141"/>
                  </a:lnTo>
                  <a:lnTo>
                    <a:pt x="478" y="145"/>
                  </a:lnTo>
                  <a:lnTo>
                    <a:pt x="469" y="148"/>
                  </a:lnTo>
                  <a:lnTo>
                    <a:pt x="460" y="153"/>
                  </a:lnTo>
                  <a:lnTo>
                    <a:pt x="419" y="142"/>
                  </a:lnTo>
                  <a:lnTo>
                    <a:pt x="432" y="133"/>
                  </a:lnTo>
                  <a:lnTo>
                    <a:pt x="446" y="126"/>
                  </a:lnTo>
                  <a:lnTo>
                    <a:pt x="459" y="119"/>
                  </a:lnTo>
                  <a:lnTo>
                    <a:pt x="474" y="112"/>
                  </a:lnTo>
                  <a:close/>
                  <a:moveTo>
                    <a:pt x="864" y="206"/>
                  </a:moveTo>
                  <a:lnTo>
                    <a:pt x="870" y="207"/>
                  </a:lnTo>
                  <a:lnTo>
                    <a:pt x="863" y="249"/>
                  </a:lnTo>
                  <a:lnTo>
                    <a:pt x="857" y="248"/>
                  </a:lnTo>
                  <a:lnTo>
                    <a:pt x="864" y="206"/>
                  </a:lnTo>
                  <a:close/>
                  <a:moveTo>
                    <a:pt x="1348" y="322"/>
                  </a:moveTo>
                  <a:lnTo>
                    <a:pt x="1353" y="323"/>
                  </a:lnTo>
                  <a:lnTo>
                    <a:pt x="1346" y="364"/>
                  </a:lnTo>
                  <a:lnTo>
                    <a:pt x="1341" y="363"/>
                  </a:lnTo>
                  <a:lnTo>
                    <a:pt x="1348" y="322"/>
                  </a:lnTo>
                  <a:close/>
                  <a:moveTo>
                    <a:pt x="1636" y="390"/>
                  </a:moveTo>
                  <a:lnTo>
                    <a:pt x="1641" y="392"/>
                  </a:lnTo>
                  <a:lnTo>
                    <a:pt x="1634" y="434"/>
                  </a:lnTo>
                  <a:lnTo>
                    <a:pt x="1628" y="432"/>
                  </a:lnTo>
                  <a:lnTo>
                    <a:pt x="1636" y="390"/>
                  </a:lnTo>
                  <a:close/>
                  <a:moveTo>
                    <a:pt x="2088" y="499"/>
                  </a:moveTo>
                  <a:lnTo>
                    <a:pt x="2093" y="500"/>
                  </a:lnTo>
                  <a:lnTo>
                    <a:pt x="2086" y="542"/>
                  </a:lnTo>
                  <a:lnTo>
                    <a:pt x="2082" y="541"/>
                  </a:lnTo>
                  <a:lnTo>
                    <a:pt x="2088" y="499"/>
                  </a:lnTo>
                  <a:close/>
                  <a:moveTo>
                    <a:pt x="2434" y="581"/>
                  </a:moveTo>
                  <a:lnTo>
                    <a:pt x="2638" y="631"/>
                  </a:lnTo>
                  <a:lnTo>
                    <a:pt x="2629" y="631"/>
                  </a:lnTo>
                  <a:lnTo>
                    <a:pt x="2619" y="632"/>
                  </a:lnTo>
                  <a:lnTo>
                    <a:pt x="2609" y="632"/>
                  </a:lnTo>
                  <a:lnTo>
                    <a:pt x="2599" y="632"/>
                  </a:lnTo>
                  <a:lnTo>
                    <a:pt x="2574" y="631"/>
                  </a:lnTo>
                  <a:lnTo>
                    <a:pt x="2550" y="628"/>
                  </a:lnTo>
                  <a:lnTo>
                    <a:pt x="2527" y="625"/>
                  </a:lnTo>
                  <a:lnTo>
                    <a:pt x="2506" y="620"/>
                  </a:lnTo>
                  <a:lnTo>
                    <a:pt x="2486" y="612"/>
                  </a:lnTo>
                  <a:lnTo>
                    <a:pt x="2468" y="604"/>
                  </a:lnTo>
                  <a:lnTo>
                    <a:pt x="2450" y="594"/>
                  </a:lnTo>
                  <a:lnTo>
                    <a:pt x="2434" y="581"/>
                  </a:lnTo>
                  <a:close/>
                  <a:moveTo>
                    <a:pt x="2915" y="697"/>
                  </a:moveTo>
                  <a:lnTo>
                    <a:pt x="2926" y="699"/>
                  </a:lnTo>
                  <a:lnTo>
                    <a:pt x="2921" y="709"/>
                  </a:lnTo>
                  <a:lnTo>
                    <a:pt x="2915" y="719"/>
                  </a:lnTo>
                  <a:lnTo>
                    <a:pt x="2910" y="728"/>
                  </a:lnTo>
                  <a:lnTo>
                    <a:pt x="2904" y="737"/>
                  </a:lnTo>
                  <a:lnTo>
                    <a:pt x="2887" y="734"/>
                  </a:lnTo>
                  <a:lnTo>
                    <a:pt x="2895" y="725"/>
                  </a:lnTo>
                  <a:lnTo>
                    <a:pt x="2902" y="716"/>
                  </a:lnTo>
                  <a:lnTo>
                    <a:pt x="2909" y="707"/>
                  </a:lnTo>
                  <a:lnTo>
                    <a:pt x="2915" y="697"/>
                  </a:lnTo>
                  <a:close/>
                </a:path>
              </a:pathLst>
            </a:custGeom>
            <a:solidFill>
              <a:srgbClr val="DC82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644"/>
            <p:cNvSpPr>
              <a:spLocks noEditPoints="1"/>
            </p:cNvSpPr>
            <p:nvPr/>
          </p:nvSpPr>
          <p:spPr bwMode="auto">
            <a:xfrm>
              <a:off x="1822451" y="4619625"/>
              <a:ext cx="661988" cy="166688"/>
            </a:xfrm>
            <a:custGeom>
              <a:avLst/>
              <a:gdLst>
                <a:gd name="T0" fmla="*/ 8 w 2918"/>
                <a:gd name="T1" fmla="*/ 0 h 734"/>
                <a:gd name="T2" fmla="*/ 12 w 2918"/>
                <a:gd name="T3" fmla="*/ 1 h 734"/>
                <a:gd name="T4" fmla="*/ 5 w 2918"/>
                <a:gd name="T5" fmla="*/ 43 h 734"/>
                <a:gd name="T6" fmla="*/ 0 w 2918"/>
                <a:gd name="T7" fmla="*/ 41 h 734"/>
                <a:gd name="T8" fmla="*/ 8 w 2918"/>
                <a:gd name="T9" fmla="*/ 0 h 734"/>
                <a:gd name="T10" fmla="*/ 282 w 2918"/>
                <a:gd name="T11" fmla="*/ 66 h 734"/>
                <a:gd name="T12" fmla="*/ 287 w 2918"/>
                <a:gd name="T13" fmla="*/ 67 h 734"/>
                <a:gd name="T14" fmla="*/ 281 w 2918"/>
                <a:gd name="T15" fmla="*/ 108 h 734"/>
                <a:gd name="T16" fmla="*/ 275 w 2918"/>
                <a:gd name="T17" fmla="*/ 107 h 734"/>
                <a:gd name="T18" fmla="*/ 282 w 2918"/>
                <a:gd name="T19" fmla="*/ 66 h 734"/>
                <a:gd name="T20" fmla="*/ 447 w 2918"/>
                <a:gd name="T21" fmla="*/ 105 h 734"/>
                <a:gd name="T22" fmla="*/ 497 w 2918"/>
                <a:gd name="T23" fmla="*/ 117 h 734"/>
                <a:gd name="T24" fmla="*/ 481 w 2918"/>
                <a:gd name="T25" fmla="*/ 123 h 734"/>
                <a:gd name="T26" fmla="*/ 465 w 2918"/>
                <a:gd name="T27" fmla="*/ 129 h 734"/>
                <a:gd name="T28" fmla="*/ 450 w 2918"/>
                <a:gd name="T29" fmla="*/ 137 h 734"/>
                <a:gd name="T30" fmla="*/ 434 w 2918"/>
                <a:gd name="T31" fmla="*/ 145 h 734"/>
                <a:gd name="T32" fmla="*/ 404 w 2918"/>
                <a:gd name="T33" fmla="*/ 138 h 734"/>
                <a:gd name="T34" fmla="*/ 405 w 2918"/>
                <a:gd name="T35" fmla="*/ 132 h 734"/>
                <a:gd name="T36" fmla="*/ 416 w 2918"/>
                <a:gd name="T37" fmla="*/ 124 h 734"/>
                <a:gd name="T38" fmla="*/ 426 w 2918"/>
                <a:gd name="T39" fmla="*/ 117 h 734"/>
                <a:gd name="T40" fmla="*/ 436 w 2918"/>
                <a:gd name="T41" fmla="*/ 110 h 734"/>
                <a:gd name="T42" fmla="*/ 447 w 2918"/>
                <a:gd name="T43" fmla="*/ 105 h 734"/>
                <a:gd name="T44" fmla="*/ 864 w 2918"/>
                <a:gd name="T45" fmla="*/ 204 h 734"/>
                <a:gd name="T46" fmla="*/ 869 w 2918"/>
                <a:gd name="T47" fmla="*/ 206 h 734"/>
                <a:gd name="T48" fmla="*/ 863 w 2918"/>
                <a:gd name="T49" fmla="*/ 248 h 734"/>
                <a:gd name="T50" fmla="*/ 857 w 2918"/>
                <a:gd name="T51" fmla="*/ 247 h 734"/>
                <a:gd name="T52" fmla="*/ 864 w 2918"/>
                <a:gd name="T53" fmla="*/ 204 h 734"/>
                <a:gd name="T54" fmla="*/ 1347 w 2918"/>
                <a:gd name="T55" fmla="*/ 321 h 734"/>
                <a:gd name="T56" fmla="*/ 1353 w 2918"/>
                <a:gd name="T57" fmla="*/ 322 h 734"/>
                <a:gd name="T58" fmla="*/ 1346 w 2918"/>
                <a:gd name="T59" fmla="*/ 363 h 734"/>
                <a:gd name="T60" fmla="*/ 1340 w 2918"/>
                <a:gd name="T61" fmla="*/ 362 h 734"/>
                <a:gd name="T62" fmla="*/ 1347 w 2918"/>
                <a:gd name="T63" fmla="*/ 321 h 734"/>
                <a:gd name="T64" fmla="*/ 1636 w 2918"/>
                <a:gd name="T65" fmla="*/ 389 h 734"/>
                <a:gd name="T66" fmla="*/ 1640 w 2918"/>
                <a:gd name="T67" fmla="*/ 390 h 734"/>
                <a:gd name="T68" fmla="*/ 1634 w 2918"/>
                <a:gd name="T69" fmla="*/ 433 h 734"/>
                <a:gd name="T70" fmla="*/ 1628 w 2918"/>
                <a:gd name="T71" fmla="*/ 432 h 734"/>
                <a:gd name="T72" fmla="*/ 1636 w 2918"/>
                <a:gd name="T73" fmla="*/ 389 h 734"/>
                <a:gd name="T74" fmla="*/ 2088 w 2918"/>
                <a:gd name="T75" fmla="*/ 498 h 734"/>
                <a:gd name="T76" fmla="*/ 2093 w 2918"/>
                <a:gd name="T77" fmla="*/ 499 h 734"/>
                <a:gd name="T78" fmla="*/ 2086 w 2918"/>
                <a:gd name="T79" fmla="*/ 540 h 734"/>
                <a:gd name="T80" fmla="*/ 2081 w 2918"/>
                <a:gd name="T81" fmla="*/ 539 h 734"/>
                <a:gd name="T82" fmla="*/ 2088 w 2918"/>
                <a:gd name="T83" fmla="*/ 498 h 734"/>
                <a:gd name="T84" fmla="*/ 2906 w 2918"/>
                <a:gd name="T85" fmla="*/ 694 h 734"/>
                <a:gd name="T86" fmla="*/ 2918 w 2918"/>
                <a:gd name="T87" fmla="*/ 696 h 734"/>
                <a:gd name="T88" fmla="*/ 2913 w 2918"/>
                <a:gd name="T89" fmla="*/ 706 h 734"/>
                <a:gd name="T90" fmla="*/ 2906 w 2918"/>
                <a:gd name="T91" fmla="*/ 716 h 734"/>
                <a:gd name="T92" fmla="*/ 2901 w 2918"/>
                <a:gd name="T93" fmla="*/ 725 h 734"/>
                <a:gd name="T94" fmla="*/ 2894 w 2918"/>
                <a:gd name="T95" fmla="*/ 734 h 734"/>
                <a:gd name="T96" fmla="*/ 2873 w 2918"/>
                <a:gd name="T97" fmla="*/ 729 h 734"/>
                <a:gd name="T98" fmla="*/ 2882 w 2918"/>
                <a:gd name="T99" fmla="*/ 721 h 734"/>
                <a:gd name="T100" fmla="*/ 2889 w 2918"/>
                <a:gd name="T101" fmla="*/ 712 h 734"/>
                <a:gd name="T102" fmla="*/ 2898 w 2918"/>
                <a:gd name="T103" fmla="*/ 703 h 734"/>
                <a:gd name="T104" fmla="*/ 2906 w 2918"/>
                <a:gd name="T105" fmla="*/ 69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8" h="734">
                  <a:moveTo>
                    <a:pt x="8" y="0"/>
                  </a:moveTo>
                  <a:lnTo>
                    <a:pt x="12" y="1"/>
                  </a:lnTo>
                  <a:lnTo>
                    <a:pt x="5" y="43"/>
                  </a:lnTo>
                  <a:lnTo>
                    <a:pt x="0" y="41"/>
                  </a:lnTo>
                  <a:lnTo>
                    <a:pt x="8" y="0"/>
                  </a:lnTo>
                  <a:close/>
                  <a:moveTo>
                    <a:pt x="282" y="66"/>
                  </a:moveTo>
                  <a:lnTo>
                    <a:pt x="287" y="67"/>
                  </a:lnTo>
                  <a:lnTo>
                    <a:pt x="281" y="108"/>
                  </a:lnTo>
                  <a:lnTo>
                    <a:pt x="275" y="107"/>
                  </a:lnTo>
                  <a:lnTo>
                    <a:pt x="282" y="66"/>
                  </a:lnTo>
                  <a:close/>
                  <a:moveTo>
                    <a:pt x="447" y="105"/>
                  </a:moveTo>
                  <a:lnTo>
                    <a:pt x="497" y="117"/>
                  </a:lnTo>
                  <a:lnTo>
                    <a:pt x="481" y="123"/>
                  </a:lnTo>
                  <a:lnTo>
                    <a:pt x="465" y="129"/>
                  </a:lnTo>
                  <a:lnTo>
                    <a:pt x="450" y="137"/>
                  </a:lnTo>
                  <a:lnTo>
                    <a:pt x="434" y="145"/>
                  </a:lnTo>
                  <a:lnTo>
                    <a:pt x="404" y="138"/>
                  </a:lnTo>
                  <a:lnTo>
                    <a:pt x="405" y="132"/>
                  </a:lnTo>
                  <a:lnTo>
                    <a:pt x="416" y="124"/>
                  </a:lnTo>
                  <a:lnTo>
                    <a:pt x="426" y="117"/>
                  </a:lnTo>
                  <a:lnTo>
                    <a:pt x="436" y="110"/>
                  </a:lnTo>
                  <a:lnTo>
                    <a:pt x="447" y="105"/>
                  </a:lnTo>
                  <a:close/>
                  <a:moveTo>
                    <a:pt x="864" y="204"/>
                  </a:moveTo>
                  <a:lnTo>
                    <a:pt x="869" y="206"/>
                  </a:lnTo>
                  <a:lnTo>
                    <a:pt x="863" y="248"/>
                  </a:lnTo>
                  <a:lnTo>
                    <a:pt x="857" y="247"/>
                  </a:lnTo>
                  <a:lnTo>
                    <a:pt x="864" y="204"/>
                  </a:lnTo>
                  <a:close/>
                  <a:moveTo>
                    <a:pt x="1347" y="321"/>
                  </a:moveTo>
                  <a:lnTo>
                    <a:pt x="1353" y="322"/>
                  </a:lnTo>
                  <a:lnTo>
                    <a:pt x="1346" y="363"/>
                  </a:lnTo>
                  <a:lnTo>
                    <a:pt x="1340" y="362"/>
                  </a:lnTo>
                  <a:lnTo>
                    <a:pt x="1347" y="321"/>
                  </a:lnTo>
                  <a:close/>
                  <a:moveTo>
                    <a:pt x="1636" y="389"/>
                  </a:moveTo>
                  <a:lnTo>
                    <a:pt x="1640" y="390"/>
                  </a:lnTo>
                  <a:lnTo>
                    <a:pt x="1634" y="433"/>
                  </a:lnTo>
                  <a:lnTo>
                    <a:pt x="1628" y="432"/>
                  </a:lnTo>
                  <a:lnTo>
                    <a:pt x="1636" y="389"/>
                  </a:lnTo>
                  <a:close/>
                  <a:moveTo>
                    <a:pt x="2088" y="498"/>
                  </a:moveTo>
                  <a:lnTo>
                    <a:pt x="2093" y="499"/>
                  </a:lnTo>
                  <a:lnTo>
                    <a:pt x="2086" y="540"/>
                  </a:lnTo>
                  <a:lnTo>
                    <a:pt x="2081" y="539"/>
                  </a:lnTo>
                  <a:lnTo>
                    <a:pt x="2088" y="498"/>
                  </a:lnTo>
                  <a:close/>
                  <a:moveTo>
                    <a:pt x="2906" y="694"/>
                  </a:moveTo>
                  <a:lnTo>
                    <a:pt x="2918" y="696"/>
                  </a:lnTo>
                  <a:lnTo>
                    <a:pt x="2913" y="706"/>
                  </a:lnTo>
                  <a:lnTo>
                    <a:pt x="2906" y="716"/>
                  </a:lnTo>
                  <a:lnTo>
                    <a:pt x="2901" y="725"/>
                  </a:lnTo>
                  <a:lnTo>
                    <a:pt x="2894" y="734"/>
                  </a:lnTo>
                  <a:lnTo>
                    <a:pt x="2873" y="729"/>
                  </a:lnTo>
                  <a:lnTo>
                    <a:pt x="2882" y="721"/>
                  </a:lnTo>
                  <a:lnTo>
                    <a:pt x="2889" y="712"/>
                  </a:lnTo>
                  <a:lnTo>
                    <a:pt x="2898" y="703"/>
                  </a:lnTo>
                  <a:lnTo>
                    <a:pt x="2906" y="694"/>
                  </a:lnTo>
                  <a:close/>
                </a:path>
              </a:pathLst>
            </a:custGeom>
            <a:solidFill>
              <a:srgbClr val="DB80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645"/>
            <p:cNvSpPr>
              <a:spLocks noEditPoints="1"/>
            </p:cNvSpPr>
            <p:nvPr/>
          </p:nvSpPr>
          <p:spPr bwMode="auto">
            <a:xfrm>
              <a:off x="1822451" y="4624388"/>
              <a:ext cx="660400" cy="166688"/>
            </a:xfrm>
            <a:custGeom>
              <a:avLst/>
              <a:gdLst>
                <a:gd name="T0" fmla="*/ 7 w 2911"/>
                <a:gd name="T1" fmla="*/ 0 h 731"/>
                <a:gd name="T2" fmla="*/ 13 w 2911"/>
                <a:gd name="T3" fmla="*/ 1 h 731"/>
                <a:gd name="T4" fmla="*/ 6 w 2911"/>
                <a:gd name="T5" fmla="*/ 42 h 731"/>
                <a:gd name="T6" fmla="*/ 0 w 2911"/>
                <a:gd name="T7" fmla="*/ 41 h 731"/>
                <a:gd name="T8" fmla="*/ 7 w 2911"/>
                <a:gd name="T9" fmla="*/ 0 h 731"/>
                <a:gd name="T10" fmla="*/ 282 w 2911"/>
                <a:gd name="T11" fmla="*/ 65 h 731"/>
                <a:gd name="T12" fmla="*/ 288 w 2911"/>
                <a:gd name="T13" fmla="*/ 67 h 731"/>
                <a:gd name="T14" fmla="*/ 281 w 2911"/>
                <a:gd name="T15" fmla="*/ 108 h 731"/>
                <a:gd name="T16" fmla="*/ 276 w 2911"/>
                <a:gd name="T17" fmla="*/ 107 h 731"/>
                <a:gd name="T18" fmla="*/ 282 w 2911"/>
                <a:gd name="T19" fmla="*/ 65 h 731"/>
                <a:gd name="T20" fmla="*/ 426 w 2911"/>
                <a:gd name="T21" fmla="*/ 99 h 731"/>
                <a:gd name="T22" fmla="*/ 467 w 2911"/>
                <a:gd name="T23" fmla="*/ 110 h 731"/>
                <a:gd name="T24" fmla="*/ 454 w 2911"/>
                <a:gd name="T25" fmla="*/ 116 h 731"/>
                <a:gd name="T26" fmla="*/ 439 w 2911"/>
                <a:gd name="T27" fmla="*/ 123 h 731"/>
                <a:gd name="T28" fmla="*/ 426 w 2911"/>
                <a:gd name="T29" fmla="*/ 132 h 731"/>
                <a:gd name="T30" fmla="*/ 412 w 2911"/>
                <a:gd name="T31" fmla="*/ 140 h 731"/>
                <a:gd name="T32" fmla="*/ 404 w 2911"/>
                <a:gd name="T33" fmla="*/ 139 h 731"/>
                <a:gd name="T34" fmla="*/ 409 w 2911"/>
                <a:gd name="T35" fmla="*/ 111 h 731"/>
                <a:gd name="T36" fmla="*/ 417 w 2911"/>
                <a:gd name="T37" fmla="*/ 105 h 731"/>
                <a:gd name="T38" fmla="*/ 426 w 2911"/>
                <a:gd name="T39" fmla="*/ 99 h 731"/>
                <a:gd name="T40" fmla="*/ 864 w 2911"/>
                <a:gd name="T41" fmla="*/ 205 h 731"/>
                <a:gd name="T42" fmla="*/ 870 w 2911"/>
                <a:gd name="T43" fmla="*/ 206 h 731"/>
                <a:gd name="T44" fmla="*/ 863 w 2911"/>
                <a:gd name="T45" fmla="*/ 248 h 731"/>
                <a:gd name="T46" fmla="*/ 858 w 2911"/>
                <a:gd name="T47" fmla="*/ 246 h 731"/>
                <a:gd name="T48" fmla="*/ 864 w 2911"/>
                <a:gd name="T49" fmla="*/ 205 h 731"/>
                <a:gd name="T50" fmla="*/ 1348 w 2911"/>
                <a:gd name="T51" fmla="*/ 320 h 731"/>
                <a:gd name="T52" fmla="*/ 1353 w 2911"/>
                <a:gd name="T53" fmla="*/ 321 h 731"/>
                <a:gd name="T54" fmla="*/ 1347 w 2911"/>
                <a:gd name="T55" fmla="*/ 364 h 731"/>
                <a:gd name="T56" fmla="*/ 1341 w 2911"/>
                <a:gd name="T57" fmla="*/ 363 h 731"/>
                <a:gd name="T58" fmla="*/ 1348 w 2911"/>
                <a:gd name="T59" fmla="*/ 320 h 731"/>
                <a:gd name="T60" fmla="*/ 1635 w 2911"/>
                <a:gd name="T61" fmla="*/ 389 h 731"/>
                <a:gd name="T62" fmla="*/ 1641 w 2911"/>
                <a:gd name="T63" fmla="*/ 391 h 731"/>
                <a:gd name="T64" fmla="*/ 1634 w 2911"/>
                <a:gd name="T65" fmla="*/ 432 h 731"/>
                <a:gd name="T66" fmla="*/ 1629 w 2911"/>
                <a:gd name="T67" fmla="*/ 431 h 731"/>
                <a:gd name="T68" fmla="*/ 1635 w 2911"/>
                <a:gd name="T69" fmla="*/ 389 h 731"/>
                <a:gd name="T70" fmla="*/ 2089 w 2911"/>
                <a:gd name="T71" fmla="*/ 498 h 731"/>
                <a:gd name="T72" fmla="*/ 2093 w 2911"/>
                <a:gd name="T73" fmla="*/ 499 h 731"/>
                <a:gd name="T74" fmla="*/ 2086 w 2911"/>
                <a:gd name="T75" fmla="*/ 541 h 731"/>
                <a:gd name="T76" fmla="*/ 2082 w 2911"/>
                <a:gd name="T77" fmla="*/ 540 h 731"/>
                <a:gd name="T78" fmla="*/ 2089 w 2911"/>
                <a:gd name="T79" fmla="*/ 498 h 731"/>
                <a:gd name="T80" fmla="*/ 2894 w 2911"/>
                <a:gd name="T81" fmla="*/ 691 h 731"/>
                <a:gd name="T82" fmla="*/ 2911 w 2911"/>
                <a:gd name="T83" fmla="*/ 694 h 731"/>
                <a:gd name="T84" fmla="*/ 2905 w 2911"/>
                <a:gd name="T85" fmla="*/ 704 h 731"/>
                <a:gd name="T86" fmla="*/ 2897 w 2911"/>
                <a:gd name="T87" fmla="*/ 713 h 731"/>
                <a:gd name="T88" fmla="*/ 2890 w 2911"/>
                <a:gd name="T89" fmla="*/ 722 h 731"/>
                <a:gd name="T90" fmla="*/ 2882 w 2911"/>
                <a:gd name="T91" fmla="*/ 731 h 731"/>
                <a:gd name="T92" fmla="*/ 2855 w 2911"/>
                <a:gd name="T93" fmla="*/ 725 h 731"/>
                <a:gd name="T94" fmla="*/ 2859 w 2911"/>
                <a:gd name="T95" fmla="*/ 723 h 731"/>
                <a:gd name="T96" fmla="*/ 2861 w 2911"/>
                <a:gd name="T97" fmla="*/ 721 h 731"/>
                <a:gd name="T98" fmla="*/ 2870 w 2911"/>
                <a:gd name="T99" fmla="*/ 714 h 731"/>
                <a:gd name="T100" fmla="*/ 2878 w 2911"/>
                <a:gd name="T101" fmla="*/ 706 h 731"/>
                <a:gd name="T102" fmla="*/ 2887 w 2911"/>
                <a:gd name="T103" fmla="*/ 699 h 731"/>
                <a:gd name="T104" fmla="*/ 2894 w 2911"/>
                <a:gd name="T105" fmla="*/ 691 h 731"/>
                <a:gd name="T106" fmla="*/ 2205 w 2911"/>
                <a:gd name="T107" fmla="*/ 570 h 731"/>
                <a:gd name="T108" fmla="*/ 2139 w 2911"/>
                <a:gd name="T109" fmla="*/ 553 h 731"/>
                <a:gd name="T110" fmla="*/ 2208 w 2911"/>
                <a:gd name="T111" fmla="*/ 553 h 731"/>
                <a:gd name="T112" fmla="*/ 2205 w 2911"/>
                <a:gd name="T113" fmla="*/ 57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11" h="731">
                  <a:moveTo>
                    <a:pt x="7" y="0"/>
                  </a:moveTo>
                  <a:lnTo>
                    <a:pt x="13" y="1"/>
                  </a:lnTo>
                  <a:lnTo>
                    <a:pt x="6" y="42"/>
                  </a:lnTo>
                  <a:lnTo>
                    <a:pt x="0" y="41"/>
                  </a:lnTo>
                  <a:lnTo>
                    <a:pt x="7" y="0"/>
                  </a:lnTo>
                  <a:close/>
                  <a:moveTo>
                    <a:pt x="282" y="65"/>
                  </a:moveTo>
                  <a:lnTo>
                    <a:pt x="288" y="67"/>
                  </a:lnTo>
                  <a:lnTo>
                    <a:pt x="281" y="108"/>
                  </a:lnTo>
                  <a:lnTo>
                    <a:pt x="276" y="107"/>
                  </a:lnTo>
                  <a:lnTo>
                    <a:pt x="282" y="65"/>
                  </a:lnTo>
                  <a:close/>
                  <a:moveTo>
                    <a:pt x="426" y="99"/>
                  </a:moveTo>
                  <a:lnTo>
                    <a:pt x="467" y="110"/>
                  </a:lnTo>
                  <a:lnTo>
                    <a:pt x="454" y="116"/>
                  </a:lnTo>
                  <a:lnTo>
                    <a:pt x="439" y="123"/>
                  </a:lnTo>
                  <a:lnTo>
                    <a:pt x="426" y="132"/>
                  </a:lnTo>
                  <a:lnTo>
                    <a:pt x="412" y="140"/>
                  </a:lnTo>
                  <a:lnTo>
                    <a:pt x="404" y="139"/>
                  </a:lnTo>
                  <a:lnTo>
                    <a:pt x="409" y="111"/>
                  </a:lnTo>
                  <a:lnTo>
                    <a:pt x="417" y="105"/>
                  </a:lnTo>
                  <a:lnTo>
                    <a:pt x="426" y="99"/>
                  </a:lnTo>
                  <a:close/>
                  <a:moveTo>
                    <a:pt x="864" y="205"/>
                  </a:moveTo>
                  <a:lnTo>
                    <a:pt x="870" y="206"/>
                  </a:lnTo>
                  <a:lnTo>
                    <a:pt x="863" y="248"/>
                  </a:lnTo>
                  <a:lnTo>
                    <a:pt x="858" y="246"/>
                  </a:lnTo>
                  <a:lnTo>
                    <a:pt x="864" y="205"/>
                  </a:lnTo>
                  <a:close/>
                  <a:moveTo>
                    <a:pt x="1348" y="320"/>
                  </a:moveTo>
                  <a:lnTo>
                    <a:pt x="1353" y="321"/>
                  </a:lnTo>
                  <a:lnTo>
                    <a:pt x="1347" y="364"/>
                  </a:lnTo>
                  <a:lnTo>
                    <a:pt x="1341" y="363"/>
                  </a:lnTo>
                  <a:lnTo>
                    <a:pt x="1348" y="320"/>
                  </a:lnTo>
                  <a:close/>
                  <a:moveTo>
                    <a:pt x="1635" y="389"/>
                  </a:moveTo>
                  <a:lnTo>
                    <a:pt x="1641" y="391"/>
                  </a:lnTo>
                  <a:lnTo>
                    <a:pt x="1634" y="432"/>
                  </a:lnTo>
                  <a:lnTo>
                    <a:pt x="1629" y="431"/>
                  </a:lnTo>
                  <a:lnTo>
                    <a:pt x="1635" y="389"/>
                  </a:lnTo>
                  <a:close/>
                  <a:moveTo>
                    <a:pt x="2089" y="498"/>
                  </a:moveTo>
                  <a:lnTo>
                    <a:pt x="2093" y="499"/>
                  </a:lnTo>
                  <a:lnTo>
                    <a:pt x="2086" y="541"/>
                  </a:lnTo>
                  <a:lnTo>
                    <a:pt x="2082" y="540"/>
                  </a:lnTo>
                  <a:lnTo>
                    <a:pt x="2089" y="498"/>
                  </a:lnTo>
                  <a:close/>
                  <a:moveTo>
                    <a:pt x="2894" y="691"/>
                  </a:moveTo>
                  <a:lnTo>
                    <a:pt x="2911" y="694"/>
                  </a:lnTo>
                  <a:lnTo>
                    <a:pt x="2905" y="704"/>
                  </a:lnTo>
                  <a:lnTo>
                    <a:pt x="2897" y="713"/>
                  </a:lnTo>
                  <a:lnTo>
                    <a:pt x="2890" y="722"/>
                  </a:lnTo>
                  <a:lnTo>
                    <a:pt x="2882" y="731"/>
                  </a:lnTo>
                  <a:lnTo>
                    <a:pt x="2855" y="725"/>
                  </a:lnTo>
                  <a:lnTo>
                    <a:pt x="2859" y="723"/>
                  </a:lnTo>
                  <a:lnTo>
                    <a:pt x="2861" y="721"/>
                  </a:lnTo>
                  <a:lnTo>
                    <a:pt x="2870" y="714"/>
                  </a:lnTo>
                  <a:lnTo>
                    <a:pt x="2878" y="706"/>
                  </a:lnTo>
                  <a:lnTo>
                    <a:pt x="2887" y="699"/>
                  </a:lnTo>
                  <a:lnTo>
                    <a:pt x="2894" y="691"/>
                  </a:lnTo>
                  <a:close/>
                  <a:moveTo>
                    <a:pt x="2205" y="570"/>
                  </a:moveTo>
                  <a:lnTo>
                    <a:pt x="2139" y="553"/>
                  </a:lnTo>
                  <a:lnTo>
                    <a:pt x="2208" y="553"/>
                  </a:lnTo>
                  <a:lnTo>
                    <a:pt x="2205" y="570"/>
                  </a:lnTo>
                  <a:close/>
                </a:path>
              </a:pathLst>
            </a:custGeom>
            <a:solidFill>
              <a:srgbClr val="DB7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646"/>
            <p:cNvSpPr>
              <a:spLocks noEditPoints="1"/>
            </p:cNvSpPr>
            <p:nvPr/>
          </p:nvSpPr>
          <p:spPr bwMode="auto">
            <a:xfrm>
              <a:off x="1719263" y="4613275"/>
              <a:ext cx="760413" cy="180975"/>
            </a:xfrm>
            <a:custGeom>
              <a:avLst/>
              <a:gdLst>
                <a:gd name="T0" fmla="*/ 459 w 3353"/>
                <a:gd name="T1" fmla="*/ 71 h 800"/>
                <a:gd name="T2" fmla="*/ 464 w 3353"/>
                <a:gd name="T3" fmla="*/ 73 h 800"/>
                <a:gd name="T4" fmla="*/ 458 w 3353"/>
                <a:gd name="T5" fmla="*/ 115 h 800"/>
                <a:gd name="T6" fmla="*/ 452 w 3353"/>
                <a:gd name="T7" fmla="*/ 113 h 800"/>
                <a:gd name="T8" fmla="*/ 459 w 3353"/>
                <a:gd name="T9" fmla="*/ 71 h 800"/>
                <a:gd name="T10" fmla="*/ 734 w 3353"/>
                <a:gd name="T11" fmla="*/ 137 h 800"/>
                <a:gd name="T12" fmla="*/ 740 w 3353"/>
                <a:gd name="T13" fmla="*/ 138 h 800"/>
                <a:gd name="T14" fmla="*/ 733 w 3353"/>
                <a:gd name="T15" fmla="*/ 181 h 800"/>
                <a:gd name="T16" fmla="*/ 727 w 3353"/>
                <a:gd name="T17" fmla="*/ 180 h 800"/>
                <a:gd name="T18" fmla="*/ 734 w 3353"/>
                <a:gd name="T19" fmla="*/ 137 h 800"/>
                <a:gd name="T20" fmla="*/ 863 w 3353"/>
                <a:gd name="T21" fmla="*/ 168 h 800"/>
                <a:gd name="T22" fmla="*/ 893 w 3353"/>
                <a:gd name="T23" fmla="*/ 175 h 800"/>
                <a:gd name="T24" fmla="*/ 884 w 3353"/>
                <a:gd name="T25" fmla="*/ 181 h 800"/>
                <a:gd name="T26" fmla="*/ 876 w 3353"/>
                <a:gd name="T27" fmla="*/ 185 h 800"/>
                <a:gd name="T28" fmla="*/ 867 w 3353"/>
                <a:gd name="T29" fmla="*/ 191 h 800"/>
                <a:gd name="T30" fmla="*/ 858 w 3353"/>
                <a:gd name="T31" fmla="*/ 196 h 800"/>
                <a:gd name="T32" fmla="*/ 863 w 3353"/>
                <a:gd name="T33" fmla="*/ 168 h 800"/>
                <a:gd name="T34" fmla="*/ 1316 w 3353"/>
                <a:gd name="T35" fmla="*/ 277 h 800"/>
                <a:gd name="T36" fmla="*/ 1322 w 3353"/>
                <a:gd name="T37" fmla="*/ 278 h 800"/>
                <a:gd name="T38" fmla="*/ 1315 w 3353"/>
                <a:gd name="T39" fmla="*/ 320 h 800"/>
                <a:gd name="T40" fmla="*/ 1309 w 3353"/>
                <a:gd name="T41" fmla="*/ 318 h 800"/>
                <a:gd name="T42" fmla="*/ 1316 w 3353"/>
                <a:gd name="T43" fmla="*/ 277 h 800"/>
                <a:gd name="T44" fmla="*/ 1799 w 3353"/>
                <a:gd name="T45" fmla="*/ 392 h 800"/>
                <a:gd name="T46" fmla="*/ 1805 w 3353"/>
                <a:gd name="T47" fmla="*/ 393 h 800"/>
                <a:gd name="T48" fmla="*/ 1798 w 3353"/>
                <a:gd name="T49" fmla="*/ 436 h 800"/>
                <a:gd name="T50" fmla="*/ 1793 w 3353"/>
                <a:gd name="T51" fmla="*/ 434 h 800"/>
                <a:gd name="T52" fmla="*/ 1799 w 3353"/>
                <a:gd name="T53" fmla="*/ 392 h 800"/>
                <a:gd name="T54" fmla="*/ 2087 w 3353"/>
                <a:gd name="T55" fmla="*/ 462 h 800"/>
                <a:gd name="T56" fmla="*/ 2093 w 3353"/>
                <a:gd name="T57" fmla="*/ 463 h 800"/>
                <a:gd name="T58" fmla="*/ 2086 w 3353"/>
                <a:gd name="T59" fmla="*/ 504 h 800"/>
                <a:gd name="T60" fmla="*/ 2080 w 3353"/>
                <a:gd name="T61" fmla="*/ 503 h 800"/>
                <a:gd name="T62" fmla="*/ 2087 w 3353"/>
                <a:gd name="T63" fmla="*/ 462 h 800"/>
                <a:gd name="T64" fmla="*/ 2540 w 3353"/>
                <a:gd name="T65" fmla="*/ 569 h 800"/>
                <a:gd name="T66" fmla="*/ 2545 w 3353"/>
                <a:gd name="T67" fmla="*/ 570 h 800"/>
                <a:gd name="T68" fmla="*/ 2539 w 3353"/>
                <a:gd name="T69" fmla="*/ 604 h 800"/>
                <a:gd name="T70" fmla="*/ 2663 w 3353"/>
                <a:gd name="T71" fmla="*/ 604 h 800"/>
                <a:gd name="T72" fmla="*/ 2657 w 3353"/>
                <a:gd name="T73" fmla="*/ 641 h 800"/>
                <a:gd name="T74" fmla="*/ 2534 w 3353"/>
                <a:gd name="T75" fmla="*/ 612 h 800"/>
                <a:gd name="T76" fmla="*/ 2540 w 3353"/>
                <a:gd name="T77" fmla="*/ 569 h 800"/>
                <a:gd name="T78" fmla="*/ 3332 w 3353"/>
                <a:gd name="T79" fmla="*/ 759 h 800"/>
                <a:gd name="T80" fmla="*/ 3353 w 3353"/>
                <a:gd name="T81" fmla="*/ 764 h 800"/>
                <a:gd name="T82" fmla="*/ 3345 w 3353"/>
                <a:gd name="T83" fmla="*/ 773 h 800"/>
                <a:gd name="T84" fmla="*/ 3336 w 3353"/>
                <a:gd name="T85" fmla="*/ 783 h 800"/>
                <a:gd name="T86" fmla="*/ 3328 w 3353"/>
                <a:gd name="T87" fmla="*/ 791 h 800"/>
                <a:gd name="T88" fmla="*/ 3319 w 3353"/>
                <a:gd name="T89" fmla="*/ 800 h 800"/>
                <a:gd name="T90" fmla="*/ 3287 w 3353"/>
                <a:gd name="T91" fmla="*/ 792 h 800"/>
                <a:gd name="T92" fmla="*/ 3301 w 3353"/>
                <a:gd name="T93" fmla="*/ 782 h 800"/>
                <a:gd name="T94" fmla="*/ 3316 w 3353"/>
                <a:gd name="T95" fmla="*/ 772 h 800"/>
                <a:gd name="T96" fmla="*/ 3324 w 3353"/>
                <a:gd name="T97" fmla="*/ 766 h 800"/>
                <a:gd name="T98" fmla="*/ 3332 w 3353"/>
                <a:gd name="T99" fmla="*/ 759 h 800"/>
                <a:gd name="T100" fmla="*/ 6 w 3353"/>
                <a:gd name="T101" fmla="*/ 6 h 800"/>
                <a:gd name="T102" fmla="*/ 0 w 3353"/>
                <a:gd name="T103" fmla="*/ 5 h 800"/>
                <a:gd name="T104" fmla="*/ 1 w 3353"/>
                <a:gd name="T105" fmla="*/ 0 h 800"/>
                <a:gd name="T106" fmla="*/ 6 w 3353"/>
                <a:gd name="T107" fmla="*/ 0 h 800"/>
                <a:gd name="T108" fmla="*/ 6 w 3353"/>
                <a:gd name="T109" fmla="*/ 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3" h="800">
                  <a:moveTo>
                    <a:pt x="459" y="71"/>
                  </a:moveTo>
                  <a:lnTo>
                    <a:pt x="464" y="73"/>
                  </a:lnTo>
                  <a:lnTo>
                    <a:pt x="458" y="115"/>
                  </a:lnTo>
                  <a:lnTo>
                    <a:pt x="452" y="113"/>
                  </a:lnTo>
                  <a:lnTo>
                    <a:pt x="459" y="71"/>
                  </a:lnTo>
                  <a:close/>
                  <a:moveTo>
                    <a:pt x="734" y="137"/>
                  </a:moveTo>
                  <a:lnTo>
                    <a:pt x="740" y="138"/>
                  </a:lnTo>
                  <a:lnTo>
                    <a:pt x="733" y="181"/>
                  </a:lnTo>
                  <a:lnTo>
                    <a:pt x="727" y="180"/>
                  </a:lnTo>
                  <a:lnTo>
                    <a:pt x="734" y="137"/>
                  </a:lnTo>
                  <a:close/>
                  <a:moveTo>
                    <a:pt x="863" y="168"/>
                  </a:moveTo>
                  <a:lnTo>
                    <a:pt x="893" y="175"/>
                  </a:lnTo>
                  <a:lnTo>
                    <a:pt x="884" y="181"/>
                  </a:lnTo>
                  <a:lnTo>
                    <a:pt x="876" y="185"/>
                  </a:lnTo>
                  <a:lnTo>
                    <a:pt x="867" y="191"/>
                  </a:lnTo>
                  <a:lnTo>
                    <a:pt x="858" y="196"/>
                  </a:lnTo>
                  <a:lnTo>
                    <a:pt x="863" y="168"/>
                  </a:lnTo>
                  <a:close/>
                  <a:moveTo>
                    <a:pt x="1316" y="277"/>
                  </a:moveTo>
                  <a:lnTo>
                    <a:pt x="1322" y="278"/>
                  </a:lnTo>
                  <a:lnTo>
                    <a:pt x="1315" y="320"/>
                  </a:lnTo>
                  <a:lnTo>
                    <a:pt x="1309" y="318"/>
                  </a:lnTo>
                  <a:lnTo>
                    <a:pt x="1316" y="277"/>
                  </a:lnTo>
                  <a:close/>
                  <a:moveTo>
                    <a:pt x="1799" y="392"/>
                  </a:moveTo>
                  <a:lnTo>
                    <a:pt x="1805" y="393"/>
                  </a:lnTo>
                  <a:lnTo>
                    <a:pt x="1798" y="436"/>
                  </a:lnTo>
                  <a:lnTo>
                    <a:pt x="1793" y="434"/>
                  </a:lnTo>
                  <a:lnTo>
                    <a:pt x="1799" y="392"/>
                  </a:lnTo>
                  <a:close/>
                  <a:moveTo>
                    <a:pt x="2087" y="462"/>
                  </a:moveTo>
                  <a:lnTo>
                    <a:pt x="2093" y="463"/>
                  </a:lnTo>
                  <a:lnTo>
                    <a:pt x="2086" y="504"/>
                  </a:lnTo>
                  <a:lnTo>
                    <a:pt x="2080" y="503"/>
                  </a:lnTo>
                  <a:lnTo>
                    <a:pt x="2087" y="462"/>
                  </a:lnTo>
                  <a:close/>
                  <a:moveTo>
                    <a:pt x="2540" y="569"/>
                  </a:moveTo>
                  <a:lnTo>
                    <a:pt x="2545" y="570"/>
                  </a:lnTo>
                  <a:lnTo>
                    <a:pt x="2539" y="604"/>
                  </a:lnTo>
                  <a:lnTo>
                    <a:pt x="2663" y="604"/>
                  </a:lnTo>
                  <a:lnTo>
                    <a:pt x="2657" y="641"/>
                  </a:lnTo>
                  <a:lnTo>
                    <a:pt x="2534" y="612"/>
                  </a:lnTo>
                  <a:lnTo>
                    <a:pt x="2540" y="569"/>
                  </a:lnTo>
                  <a:close/>
                  <a:moveTo>
                    <a:pt x="3332" y="759"/>
                  </a:moveTo>
                  <a:lnTo>
                    <a:pt x="3353" y="764"/>
                  </a:lnTo>
                  <a:lnTo>
                    <a:pt x="3345" y="773"/>
                  </a:lnTo>
                  <a:lnTo>
                    <a:pt x="3336" y="783"/>
                  </a:lnTo>
                  <a:lnTo>
                    <a:pt x="3328" y="791"/>
                  </a:lnTo>
                  <a:lnTo>
                    <a:pt x="3319" y="800"/>
                  </a:lnTo>
                  <a:lnTo>
                    <a:pt x="3287" y="792"/>
                  </a:lnTo>
                  <a:lnTo>
                    <a:pt x="3301" y="782"/>
                  </a:lnTo>
                  <a:lnTo>
                    <a:pt x="3316" y="772"/>
                  </a:lnTo>
                  <a:lnTo>
                    <a:pt x="3324" y="766"/>
                  </a:lnTo>
                  <a:lnTo>
                    <a:pt x="3332" y="759"/>
                  </a:lnTo>
                  <a:close/>
                  <a:moveTo>
                    <a:pt x="6" y="6"/>
                  </a:moveTo>
                  <a:lnTo>
                    <a:pt x="0" y="5"/>
                  </a:lnTo>
                  <a:lnTo>
                    <a:pt x="1" y="0"/>
                  </a:lnTo>
                  <a:lnTo>
                    <a:pt x="6" y="0"/>
                  </a:lnTo>
                  <a:lnTo>
                    <a:pt x="6" y="6"/>
                  </a:lnTo>
                  <a:close/>
                </a:path>
              </a:pathLst>
            </a:custGeom>
            <a:solidFill>
              <a:srgbClr val="DA7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47"/>
            <p:cNvSpPr>
              <a:spLocks noEditPoints="1"/>
            </p:cNvSpPr>
            <p:nvPr/>
          </p:nvSpPr>
          <p:spPr bwMode="auto">
            <a:xfrm>
              <a:off x="1717676" y="4613275"/>
              <a:ext cx="758825" cy="185738"/>
            </a:xfrm>
            <a:custGeom>
              <a:avLst/>
              <a:gdLst>
                <a:gd name="T0" fmla="*/ 458 w 3340"/>
                <a:gd name="T1" fmla="*/ 92 h 817"/>
                <a:gd name="T2" fmla="*/ 464 w 3340"/>
                <a:gd name="T3" fmla="*/ 93 h 817"/>
                <a:gd name="T4" fmla="*/ 457 w 3340"/>
                <a:gd name="T5" fmla="*/ 136 h 817"/>
                <a:gd name="T6" fmla="*/ 452 w 3340"/>
                <a:gd name="T7" fmla="*/ 135 h 817"/>
                <a:gd name="T8" fmla="*/ 458 w 3340"/>
                <a:gd name="T9" fmla="*/ 92 h 817"/>
                <a:gd name="T10" fmla="*/ 734 w 3340"/>
                <a:gd name="T11" fmla="*/ 158 h 817"/>
                <a:gd name="T12" fmla="*/ 739 w 3340"/>
                <a:gd name="T13" fmla="*/ 159 h 817"/>
                <a:gd name="T14" fmla="*/ 731 w 3340"/>
                <a:gd name="T15" fmla="*/ 201 h 817"/>
                <a:gd name="T16" fmla="*/ 727 w 3340"/>
                <a:gd name="T17" fmla="*/ 200 h 817"/>
                <a:gd name="T18" fmla="*/ 734 w 3340"/>
                <a:gd name="T19" fmla="*/ 158 h 817"/>
                <a:gd name="T20" fmla="*/ 862 w 3340"/>
                <a:gd name="T21" fmla="*/ 190 h 817"/>
                <a:gd name="T22" fmla="*/ 870 w 3340"/>
                <a:gd name="T23" fmla="*/ 191 h 817"/>
                <a:gd name="T24" fmla="*/ 866 w 3340"/>
                <a:gd name="T25" fmla="*/ 194 h 817"/>
                <a:gd name="T26" fmla="*/ 861 w 3340"/>
                <a:gd name="T27" fmla="*/ 196 h 817"/>
                <a:gd name="T28" fmla="*/ 862 w 3340"/>
                <a:gd name="T29" fmla="*/ 190 h 817"/>
                <a:gd name="T30" fmla="*/ 1316 w 3340"/>
                <a:gd name="T31" fmla="*/ 297 h 817"/>
                <a:gd name="T32" fmla="*/ 1321 w 3340"/>
                <a:gd name="T33" fmla="*/ 299 h 817"/>
                <a:gd name="T34" fmla="*/ 1315 w 3340"/>
                <a:gd name="T35" fmla="*/ 341 h 817"/>
                <a:gd name="T36" fmla="*/ 1309 w 3340"/>
                <a:gd name="T37" fmla="*/ 340 h 817"/>
                <a:gd name="T38" fmla="*/ 1316 w 3340"/>
                <a:gd name="T39" fmla="*/ 297 h 817"/>
                <a:gd name="T40" fmla="*/ 1799 w 3340"/>
                <a:gd name="T41" fmla="*/ 414 h 817"/>
                <a:gd name="T42" fmla="*/ 1805 w 3340"/>
                <a:gd name="T43" fmla="*/ 415 h 817"/>
                <a:gd name="T44" fmla="*/ 1798 w 3340"/>
                <a:gd name="T45" fmla="*/ 456 h 817"/>
                <a:gd name="T46" fmla="*/ 1792 w 3340"/>
                <a:gd name="T47" fmla="*/ 455 h 817"/>
                <a:gd name="T48" fmla="*/ 1799 w 3340"/>
                <a:gd name="T49" fmla="*/ 414 h 817"/>
                <a:gd name="T50" fmla="*/ 2087 w 3340"/>
                <a:gd name="T51" fmla="*/ 482 h 817"/>
                <a:gd name="T52" fmla="*/ 2092 w 3340"/>
                <a:gd name="T53" fmla="*/ 483 h 817"/>
                <a:gd name="T54" fmla="*/ 2086 w 3340"/>
                <a:gd name="T55" fmla="*/ 526 h 817"/>
                <a:gd name="T56" fmla="*/ 2080 w 3340"/>
                <a:gd name="T57" fmla="*/ 524 h 817"/>
                <a:gd name="T58" fmla="*/ 2087 w 3340"/>
                <a:gd name="T59" fmla="*/ 482 h 817"/>
                <a:gd name="T60" fmla="*/ 2540 w 3340"/>
                <a:gd name="T61" fmla="*/ 591 h 817"/>
                <a:gd name="T62" fmla="*/ 2544 w 3340"/>
                <a:gd name="T63" fmla="*/ 592 h 817"/>
                <a:gd name="T64" fmla="*/ 2542 w 3340"/>
                <a:gd name="T65" fmla="*/ 604 h 817"/>
                <a:gd name="T66" fmla="*/ 2597 w 3340"/>
                <a:gd name="T67" fmla="*/ 604 h 817"/>
                <a:gd name="T68" fmla="*/ 2663 w 3340"/>
                <a:gd name="T69" fmla="*/ 621 h 817"/>
                <a:gd name="T70" fmla="*/ 2660 w 3340"/>
                <a:gd name="T71" fmla="*/ 644 h 817"/>
                <a:gd name="T72" fmla="*/ 2580 w 3340"/>
                <a:gd name="T73" fmla="*/ 644 h 817"/>
                <a:gd name="T74" fmla="*/ 2532 w 3340"/>
                <a:gd name="T75" fmla="*/ 632 h 817"/>
                <a:gd name="T76" fmla="*/ 2540 w 3340"/>
                <a:gd name="T77" fmla="*/ 591 h 817"/>
                <a:gd name="T78" fmla="*/ 3313 w 3340"/>
                <a:gd name="T79" fmla="*/ 776 h 817"/>
                <a:gd name="T80" fmla="*/ 3340 w 3340"/>
                <a:gd name="T81" fmla="*/ 782 h 817"/>
                <a:gd name="T82" fmla="*/ 3323 w 3340"/>
                <a:gd name="T83" fmla="*/ 798 h 817"/>
                <a:gd name="T84" fmla="*/ 3307 w 3340"/>
                <a:gd name="T85" fmla="*/ 812 h 817"/>
                <a:gd name="T86" fmla="*/ 3304 w 3340"/>
                <a:gd name="T87" fmla="*/ 815 h 817"/>
                <a:gd name="T88" fmla="*/ 3301 w 3340"/>
                <a:gd name="T89" fmla="*/ 817 h 817"/>
                <a:gd name="T90" fmla="*/ 3261 w 3340"/>
                <a:gd name="T91" fmla="*/ 807 h 817"/>
                <a:gd name="T92" fmla="*/ 3275 w 3340"/>
                <a:gd name="T93" fmla="*/ 800 h 817"/>
                <a:gd name="T94" fmla="*/ 3289 w 3340"/>
                <a:gd name="T95" fmla="*/ 792 h 817"/>
                <a:gd name="T96" fmla="*/ 3301 w 3340"/>
                <a:gd name="T97" fmla="*/ 784 h 817"/>
                <a:gd name="T98" fmla="*/ 3313 w 3340"/>
                <a:gd name="T99" fmla="*/ 776 h 817"/>
                <a:gd name="T100" fmla="*/ 5 w 3340"/>
                <a:gd name="T101" fmla="*/ 27 h 817"/>
                <a:gd name="T102" fmla="*/ 0 w 3340"/>
                <a:gd name="T103" fmla="*/ 26 h 817"/>
                <a:gd name="T104" fmla="*/ 4 w 3340"/>
                <a:gd name="T105" fmla="*/ 0 h 817"/>
                <a:gd name="T106" fmla="*/ 9 w 3340"/>
                <a:gd name="T107" fmla="*/ 0 h 817"/>
                <a:gd name="T108" fmla="*/ 5 w 3340"/>
                <a:gd name="T109" fmla="*/ 2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0" h="817">
                  <a:moveTo>
                    <a:pt x="458" y="92"/>
                  </a:moveTo>
                  <a:lnTo>
                    <a:pt x="464" y="93"/>
                  </a:lnTo>
                  <a:lnTo>
                    <a:pt x="457" y="136"/>
                  </a:lnTo>
                  <a:lnTo>
                    <a:pt x="452" y="135"/>
                  </a:lnTo>
                  <a:lnTo>
                    <a:pt x="458" y="92"/>
                  </a:lnTo>
                  <a:close/>
                  <a:moveTo>
                    <a:pt x="734" y="158"/>
                  </a:moveTo>
                  <a:lnTo>
                    <a:pt x="739" y="159"/>
                  </a:lnTo>
                  <a:lnTo>
                    <a:pt x="731" y="201"/>
                  </a:lnTo>
                  <a:lnTo>
                    <a:pt x="727" y="200"/>
                  </a:lnTo>
                  <a:lnTo>
                    <a:pt x="734" y="158"/>
                  </a:lnTo>
                  <a:close/>
                  <a:moveTo>
                    <a:pt x="862" y="190"/>
                  </a:moveTo>
                  <a:lnTo>
                    <a:pt x="870" y="191"/>
                  </a:lnTo>
                  <a:lnTo>
                    <a:pt x="866" y="194"/>
                  </a:lnTo>
                  <a:lnTo>
                    <a:pt x="861" y="196"/>
                  </a:lnTo>
                  <a:lnTo>
                    <a:pt x="862" y="190"/>
                  </a:lnTo>
                  <a:close/>
                  <a:moveTo>
                    <a:pt x="1316" y="297"/>
                  </a:moveTo>
                  <a:lnTo>
                    <a:pt x="1321" y="299"/>
                  </a:lnTo>
                  <a:lnTo>
                    <a:pt x="1315" y="341"/>
                  </a:lnTo>
                  <a:lnTo>
                    <a:pt x="1309" y="340"/>
                  </a:lnTo>
                  <a:lnTo>
                    <a:pt x="1316" y="297"/>
                  </a:lnTo>
                  <a:close/>
                  <a:moveTo>
                    <a:pt x="1799" y="414"/>
                  </a:moveTo>
                  <a:lnTo>
                    <a:pt x="1805" y="415"/>
                  </a:lnTo>
                  <a:lnTo>
                    <a:pt x="1798" y="456"/>
                  </a:lnTo>
                  <a:lnTo>
                    <a:pt x="1792" y="455"/>
                  </a:lnTo>
                  <a:lnTo>
                    <a:pt x="1799" y="414"/>
                  </a:lnTo>
                  <a:close/>
                  <a:moveTo>
                    <a:pt x="2087" y="482"/>
                  </a:moveTo>
                  <a:lnTo>
                    <a:pt x="2092" y="483"/>
                  </a:lnTo>
                  <a:lnTo>
                    <a:pt x="2086" y="526"/>
                  </a:lnTo>
                  <a:lnTo>
                    <a:pt x="2080" y="524"/>
                  </a:lnTo>
                  <a:lnTo>
                    <a:pt x="2087" y="482"/>
                  </a:lnTo>
                  <a:close/>
                  <a:moveTo>
                    <a:pt x="2540" y="591"/>
                  </a:moveTo>
                  <a:lnTo>
                    <a:pt x="2544" y="592"/>
                  </a:lnTo>
                  <a:lnTo>
                    <a:pt x="2542" y="604"/>
                  </a:lnTo>
                  <a:lnTo>
                    <a:pt x="2597" y="604"/>
                  </a:lnTo>
                  <a:lnTo>
                    <a:pt x="2663" y="621"/>
                  </a:lnTo>
                  <a:lnTo>
                    <a:pt x="2660" y="644"/>
                  </a:lnTo>
                  <a:lnTo>
                    <a:pt x="2580" y="644"/>
                  </a:lnTo>
                  <a:lnTo>
                    <a:pt x="2532" y="632"/>
                  </a:lnTo>
                  <a:lnTo>
                    <a:pt x="2540" y="591"/>
                  </a:lnTo>
                  <a:close/>
                  <a:moveTo>
                    <a:pt x="3313" y="776"/>
                  </a:moveTo>
                  <a:lnTo>
                    <a:pt x="3340" y="782"/>
                  </a:lnTo>
                  <a:lnTo>
                    <a:pt x="3323" y="798"/>
                  </a:lnTo>
                  <a:lnTo>
                    <a:pt x="3307" y="812"/>
                  </a:lnTo>
                  <a:lnTo>
                    <a:pt x="3304" y="815"/>
                  </a:lnTo>
                  <a:lnTo>
                    <a:pt x="3301" y="817"/>
                  </a:lnTo>
                  <a:lnTo>
                    <a:pt x="3261" y="807"/>
                  </a:lnTo>
                  <a:lnTo>
                    <a:pt x="3275" y="800"/>
                  </a:lnTo>
                  <a:lnTo>
                    <a:pt x="3289" y="792"/>
                  </a:lnTo>
                  <a:lnTo>
                    <a:pt x="3301" y="784"/>
                  </a:lnTo>
                  <a:lnTo>
                    <a:pt x="3313" y="776"/>
                  </a:lnTo>
                  <a:close/>
                  <a:moveTo>
                    <a:pt x="5" y="27"/>
                  </a:moveTo>
                  <a:lnTo>
                    <a:pt x="0" y="26"/>
                  </a:lnTo>
                  <a:lnTo>
                    <a:pt x="4" y="0"/>
                  </a:lnTo>
                  <a:lnTo>
                    <a:pt x="9" y="0"/>
                  </a:lnTo>
                  <a:lnTo>
                    <a:pt x="5" y="27"/>
                  </a:lnTo>
                  <a:close/>
                </a:path>
              </a:pathLst>
            </a:custGeom>
            <a:solidFill>
              <a:srgbClr val="DA78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48"/>
            <p:cNvSpPr>
              <a:spLocks noEditPoints="1"/>
            </p:cNvSpPr>
            <p:nvPr/>
          </p:nvSpPr>
          <p:spPr bwMode="auto">
            <a:xfrm>
              <a:off x="1717676" y="4614863"/>
              <a:ext cx="754063" cy="187325"/>
            </a:xfrm>
            <a:custGeom>
              <a:avLst/>
              <a:gdLst>
                <a:gd name="T0" fmla="*/ 7 w 3326"/>
                <a:gd name="T1" fmla="*/ 0 h 827"/>
                <a:gd name="T2" fmla="*/ 13 w 3326"/>
                <a:gd name="T3" fmla="*/ 1 h 827"/>
                <a:gd name="T4" fmla="*/ 6 w 3326"/>
                <a:gd name="T5" fmla="*/ 44 h 827"/>
                <a:gd name="T6" fmla="*/ 0 w 3326"/>
                <a:gd name="T7" fmla="*/ 42 h 827"/>
                <a:gd name="T8" fmla="*/ 7 w 3326"/>
                <a:gd name="T9" fmla="*/ 0 h 827"/>
                <a:gd name="T10" fmla="*/ 459 w 3326"/>
                <a:gd name="T11" fmla="*/ 108 h 827"/>
                <a:gd name="T12" fmla="*/ 465 w 3326"/>
                <a:gd name="T13" fmla="*/ 110 h 827"/>
                <a:gd name="T14" fmla="*/ 458 w 3326"/>
                <a:gd name="T15" fmla="*/ 151 h 827"/>
                <a:gd name="T16" fmla="*/ 452 w 3326"/>
                <a:gd name="T17" fmla="*/ 150 h 827"/>
                <a:gd name="T18" fmla="*/ 459 w 3326"/>
                <a:gd name="T19" fmla="*/ 108 h 827"/>
                <a:gd name="T20" fmla="*/ 734 w 3326"/>
                <a:gd name="T21" fmla="*/ 175 h 827"/>
                <a:gd name="T22" fmla="*/ 740 w 3326"/>
                <a:gd name="T23" fmla="*/ 176 h 827"/>
                <a:gd name="T24" fmla="*/ 732 w 3326"/>
                <a:gd name="T25" fmla="*/ 217 h 827"/>
                <a:gd name="T26" fmla="*/ 728 w 3326"/>
                <a:gd name="T27" fmla="*/ 216 h 827"/>
                <a:gd name="T28" fmla="*/ 734 w 3326"/>
                <a:gd name="T29" fmla="*/ 175 h 827"/>
                <a:gd name="T30" fmla="*/ 1316 w 3326"/>
                <a:gd name="T31" fmla="*/ 313 h 827"/>
                <a:gd name="T32" fmla="*/ 1322 w 3326"/>
                <a:gd name="T33" fmla="*/ 315 h 827"/>
                <a:gd name="T34" fmla="*/ 1315 w 3326"/>
                <a:gd name="T35" fmla="*/ 357 h 827"/>
                <a:gd name="T36" fmla="*/ 1310 w 3326"/>
                <a:gd name="T37" fmla="*/ 356 h 827"/>
                <a:gd name="T38" fmla="*/ 1316 w 3326"/>
                <a:gd name="T39" fmla="*/ 313 h 827"/>
                <a:gd name="T40" fmla="*/ 1800 w 3326"/>
                <a:gd name="T41" fmla="*/ 429 h 827"/>
                <a:gd name="T42" fmla="*/ 1805 w 3326"/>
                <a:gd name="T43" fmla="*/ 431 h 827"/>
                <a:gd name="T44" fmla="*/ 1799 w 3326"/>
                <a:gd name="T45" fmla="*/ 472 h 827"/>
                <a:gd name="T46" fmla="*/ 1793 w 3326"/>
                <a:gd name="T47" fmla="*/ 471 h 827"/>
                <a:gd name="T48" fmla="*/ 1800 w 3326"/>
                <a:gd name="T49" fmla="*/ 429 h 827"/>
                <a:gd name="T50" fmla="*/ 2087 w 3326"/>
                <a:gd name="T51" fmla="*/ 498 h 827"/>
                <a:gd name="T52" fmla="*/ 2093 w 3326"/>
                <a:gd name="T53" fmla="*/ 499 h 827"/>
                <a:gd name="T54" fmla="*/ 2086 w 3326"/>
                <a:gd name="T55" fmla="*/ 542 h 827"/>
                <a:gd name="T56" fmla="*/ 2081 w 3326"/>
                <a:gd name="T57" fmla="*/ 540 h 827"/>
                <a:gd name="T58" fmla="*/ 2087 w 3326"/>
                <a:gd name="T59" fmla="*/ 498 h 827"/>
                <a:gd name="T60" fmla="*/ 2541 w 3326"/>
                <a:gd name="T61" fmla="*/ 607 h 827"/>
                <a:gd name="T62" fmla="*/ 2664 w 3326"/>
                <a:gd name="T63" fmla="*/ 636 h 827"/>
                <a:gd name="T64" fmla="*/ 2664 w 3326"/>
                <a:gd name="T65" fmla="*/ 639 h 827"/>
                <a:gd name="T66" fmla="*/ 2535 w 3326"/>
                <a:gd name="T67" fmla="*/ 639 h 827"/>
                <a:gd name="T68" fmla="*/ 2541 w 3326"/>
                <a:gd name="T69" fmla="*/ 607 h 827"/>
                <a:gd name="T70" fmla="*/ 3294 w 3326"/>
                <a:gd name="T71" fmla="*/ 787 h 827"/>
                <a:gd name="T72" fmla="*/ 3326 w 3326"/>
                <a:gd name="T73" fmla="*/ 795 h 827"/>
                <a:gd name="T74" fmla="*/ 3318 w 3326"/>
                <a:gd name="T75" fmla="*/ 802 h 827"/>
                <a:gd name="T76" fmla="*/ 3311 w 3326"/>
                <a:gd name="T77" fmla="*/ 807 h 827"/>
                <a:gd name="T78" fmla="*/ 3296 w 3326"/>
                <a:gd name="T79" fmla="*/ 817 h 827"/>
                <a:gd name="T80" fmla="*/ 3281 w 3326"/>
                <a:gd name="T81" fmla="*/ 827 h 827"/>
                <a:gd name="T82" fmla="*/ 3231 w 3326"/>
                <a:gd name="T83" fmla="*/ 815 h 827"/>
                <a:gd name="T84" fmla="*/ 3248 w 3326"/>
                <a:gd name="T85" fmla="*/ 810 h 827"/>
                <a:gd name="T86" fmla="*/ 3264 w 3326"/>
                <a:gd name="T87" fmla="*/ 803 h 827"/>
                <a:gd name="T88" fmla="*/ 3279 w 3326"/>
                <a:gd name="T89" fmla="*/ 795 h 827"/>
                <a:gd name="T90" fmla="*/ 3294 w 3326"/>
                <a:gd name="T91" fmla="*/ 78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26" h="827">
                  <a:moveTo>
                    <a:pt x="7" y="0"/>
                  </a:moveTo>
                  <a:lnTo>
                    <a:pt x="13" y="1"/>
                  </a:lnTo>
                  <a:lnTo>
                    <a:pt x="6" y="44"/>
                  </a:lnTo>
                  <a:lnTo>
                    <a:pt x="0" y="42"/>
                  </a:lnTo>
                  <a:lnTo>
                    <a:pt x="7" y="0"/>
                  </a:lnTo>
                  <a:close/>
                  <a:moveTo>
                    <a:pt x="459" y="108"/>
                  </a:moveTo>
                  <a:lnTo>
                    <a:pt x="465" y="110"/>
                  </a:lnTo>
                  <a:lnTo>
                    <a:pt x="458" y="151"/>
                  </a:lnTo>
                  <a:lnTo>
                    <a:pt x="452" y="150"/>
                  </a:lnTo>
                  <a:lnTo>
                    <a:pt x="459" y="108"/>
                  </a:lnTo>
                  <a:close/>
                  <a:moveTo>
                    <a:pt x="734" y="175"/>
                  </a:moveTo>
                  <a:lnTo>
                    <a:pt x="740" y="176"/>
                  </a:lnTo>
                  <a:lnTo>
                    <a:pt x="732" y="217"/>
                  </a:lnTo>
                  <a:lnTo>
                    <a:pt x="728" y="216"/>
                  </a:lnTo>
                  <a:lnTo>
                    <a:pt x="734" y="175"/>
                  </a:lnTo>
                  <a:close/>
                  <a:moveTo>
                    <a:pt x="1316" y="313"/>
                  </a:moveTo>
                  <a:lnTo>
                    <a:pt x="1322" y="315"/>
                  </a:lnTo>
                  <a:lnTo>
                    <a:pt x="1315" y="357"/>
                  </a:lnTo>
                  <a:lnTo>
                    <a:pt x="1310" y="356"/>
                  </a:lnTo>
                  <a:lnTo>
                    <a:pt x="1316" y="313"/>
                  </a:lnTo>
                  <a:close/>
                  <a:moveTo>
                    <a:pt x="1800" y="429"/>
                  </a:moveTo>
                  <a:lnTo>
                    <a:pt x="1805" y="431"/>
                  </a:lnTo>
                  <a:lnTo>
                    <a:pt x="1799" y="472"/>
                  </a:lnTo>
                  <a:lnTo>
                    <a:pt x="1793" y="471"/>
                  </a:lnTo>
                  <a:lnTo>
                    <a:pt x="1800" y="429"/>
                  </a:lnTo>
                  <a:close/>
                  <a:moveTo>
                    <a:pt x="2087" y="498"/>
                  </a:moveTo>
                  <a:lnTo>
                    <a:pt x="2093" y="499"/>
                  </a:lnTo>
                  <a:lnTo>
                    <a:pt x="2086" y="542"/>
                  </a:lnTo>
                  <a:lnTo>
                    <a:pt x="2081" y="540"/>
                  </a:lnTo>
                  <a:lnTo>
                    <a:pt x="2087" y="498"/>
                  </a:lnTo>
                  <a:close/>
                  <a:moveTo>
                    <a:pt x="2541" y="607"/>
                  </a:moveTo>
                  <a:lnTo>
                    <a:pt x="2664" y="636"/>
                  </a:lnTo>
                  <a:lnTo>
                    <a:pt x="2664" y="639"/>
                  </a:lnTo>
                  <a:lnTo>
                    <a:pt x="2535" y="639"/>
                  </a:lnTo>
                  <a:lnTo>
                    <a:pt x="2541" y="607"/>
                  </a:lnTo>
                  <a:close/>
                  <a:moveTo>
                    <a:pt x="3294" y="787"/>
                  </a:moveTo>
                  <a:lnTo>
                    <a:pt x="3326" y="795"/>
                  </a:lnTo>
                  <a:lnTo>
                    <a:pt x="3318" y="802"/>
                  </a:lnTo>
                  <a:lnTo>
                    <a:pt x="3311" y="807"/>
                  </a:lnTo>
                  <a:lnTo>
                    <a:pt x="3296" y="817"/>
                  </a:lnTo>
                  <a:lnTo>
                    <a:pt x="3281" y="827"/>
                  </a:lnTo>
                  <a:lnTo>
                    <a:pt x="3231" y="815"/>
                  </a:lnTo>
                  <a:lnTo>
                    <a:pt x="3248" y="810"/>
                  </a:lnTo>
                  <a:lnTo>
                    <a:pt x="3264" y="803"/>
                  </a:lnTo>
                  <a:lnTo>
                    <a:pt x="3279" y="795"/>
                  </a:lnTo>
                  <a:lnTo>
                    <a:pt x="3294" y="787"/>
                  </a:lnTo>
                  <a:close/>
                </a:path>
              </a:pathLst>
            </a:custGeom>
            <a:solidFill>
              <a:srgbClr val="D975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649"/>
            <p:cNvSpPr>
              <a:spLocks noEditPoints="1"/>
            </p:cNvSpPr>
            <p:nvPr/>
          </p:nvSpPr>
          <p:spPr bwMode="auto">
            <a:xfrm>
              <a:off x="1716088" y="4619625"/>
              <a:ext cx="750888" cy="185738"/>
            </a:xfrm>
            <a:custGeom>
              <a:avLst/>
              <a:gdLst>
                <a:gd name="T0" fmla="*/ 7 w 3308"/>
                <a:gd name="T1" fmla="*/ 0 h 821"/>
                <a:gd name="T2" fmla="*/ 12 w 3308"/>
                <a:gd name="T3" fmla="*/ 1 h 821"/>
                <a:gd name="T4" fmla="*/ 4 w 3308"/>
                <a:gd name="T5" fmla="*/ 43 h 821"/>
                <a:gd name="T6" fmla="*/ 0 w 3308"/>
                <a:gd name="T7" fmla="*/ 42 h 821"/>
                <a:gd name="T8" fmla="*/ 7 w 3308"/>
                <a:gd name="T9" fmla="*/ 0 h 821"/>
                <a:gd name="T10" fmla="*/ 459 w 3308"/>
                <a:gd name="T11" fmla="*/ 109 h 821"/>
                <a:gd name="T12" fmla="*/ 464 w 3308"/>
                <a:gd name="T13" fmla="*/ 110 h 821"/>
                <a:gd name="T14" fmla="*/ 458 w 3308"/>
                <a:gd name="T15" fmla="*/ 151 h 821"/>
                <a:gd name="T16" fmla="*/ 452 w 3308"/>
                <a:gd name="T17" fmla="*/ 150 h 821"/>
                <a:gd name="T18" fmla="*/ 459 w 3308"/>
                <a:gd name="T19" fmla="*/ 109 h 821"/>
                <a:gd name="T20" fmla="*/ 734 w 3308"/>
                <a:gd name="T21" fmla="*/ 174 h 821"/>
                <a:gd name="T22" fmla="*/ 738 w 3308"/>
                <a:gd name="T23" fmla="*/ 175 h 821"/>
                <a:gd name="T24" fmla="*/ 732 w 3308"/>
                <a:gd name="T25" fmla="*/ 217 h 821"/>
                <a:gd name="T26" fmla="*/ 727 w 3308"/>
                <a:gd name="T27" fmla="*/ 216 h 821"/>
                <a:gd name="T28" fmla="*/ 734 w 3308"/>
                <a:gd name="T29" fmla="*/ 174 h 821"/>
                <a:gd name="T30" fmla="*/ 1316 w 3308"/>
                <a:gd name="T31" fmla="*/ 314 h 821"/>
                <a:gd name="T32" fmla="*/ 1322 w 3308"/>
                <a:gd name="T33" fmla="*/ 315 h 821"/>
                <a:gd name="T34" fmla="*/ 1315 w 3308"/>
                <a:gd name="T35" fmla="*/ 356 h 821"/>
                <a:gd name="T36" fmla="*/ 1309 w 3308"/>
                <a:gd name="T37" fmla="*/ 355 h 821"/>
                <a:gd name="T38" fmla="*/ 1316 w 3308"/>
                <a:gd name="T39" fmla="*/ 314 h 821"/>
                <a:gd name="T40" fmla="*/ 1799 w 3308"/>
                <a:gd name="T41" fmla="*/ 429 h 821"/>
                <a:gd name="T42" fmla="*/ 1805 w 3308"/>
                <a:gd name="T43" fmla="*/ 430 h 821"/>
                <a:gd name="T44" fmla="*/ 1798 w 3308"/>
                <a:gd name="T45" fmla="*/ 473 h 821"/>
                <a:gd name="T46" fmla="*/ 1793 w 3308"/>
                <a:gd name="T47" fmla="*/ 472 h 821"/>
                <a:gd name="T48" fmla="*/ 1799 w 3308"/>
                <a:gd name="T49" fmla="*/ 429 h 821"/>
                <a:gd name="T50" fmla="*/ 2087 w 3308"/>
                <a:gd name="T51" fmla="*/ 498 h 821"/>
                <a:gd name="T52" fmla="*/ 2093 w 3308"/>
                <a:gd name="T53" fmla="*/ 500 h 821"/>
                <a:gd name="T54" fmla="*/ 2086 w 3308"/>
                <a:gd name="T55" fmla="*/ 541 h 821"/>
                <a:gd name="T56" fmla="*/ 2080 w 3308"/>
                <a:gd name="T57" fmla="*/ 540 h 821"/>
                <a:gd name="T58" fmla="*/ 2087 w 3308"/>
                <a:gd name="T59" fmla="*/ 498 h 821"/>
                <a:gd name="T60" fmla="*/ 2539 w 3308"/>
                <a:gd name="T61" fmla="*/ 606 h 821"/>
                <a:gd name="T62" fmla="*/ 2587 w 3308"/>
                <a:gd name="T63" fmla="*/ 618 h 821"/>
                <a:gd name="T64" fmla="*/ 2538 w 3308"/>
                <a:gd name="T65" fmla="*/ 618 h 821"/>
                <a:gd name="T66" fmla="*/ 2539 w 3308"/>
                <a:gd name="T67" fmla="*/ 606 h 821"/>
                <a:gd name="T68" fmla="*/ 3268 w 3308"/>
                <a:gd name="T69" fmla="*/ 781 h 821"/>
                <a:gd name="T70" fmla="*/ 3308 w 3308"/>
                <a:gd name="T71" fmla="*/ 791 h 821"/>
                <a:gd name="T72" fmla="*/ 3296 w 3308"/>
                <a:gd name="T73" fmla="*/ 799 h 821"/>
                <a:gd name="T74" fmla="*/ 3283 w 3308"/>
                <a:gd name="T75" fmla="*/ 806 h 821"/>
                <a:gd name="T76" fmla="*/ 3270 w 3308"/>
                <a:gd name="T77" fmla="*/ 814 h 821"/>
                <a:gd name="T78" fmla="*/ 3255 w 3308"/>
                <a:gd name="T79" fmla="*/ 821 h 821"/>
                <a:gd name="T80" fmla="*/ 3193 w 3308"/>
                <a:gd name="T81" fmla="*/ 806 h 821"/>
                <a:gd name="T82" fmla="*/ 3213 w 3308"/>
                <a:gd name="T83" fmla="*/ 801 h 821"/>
                <a:gd name="T84" fmla="*/ 3232 w 3308"/>
                <a:gd name="T85" fmla="*/ 795 h 821"/>
                <a:gd name="T86" fmla="*/ 3251 w 3308"/>
                <a:gd name="T87" fmla="*/ 789 h 821"/>
                <a:gd name="T88" fmla="*/ 3268 w 3308"/>
                <a:gd name="T89" fmla="*/ 781 h 821"/>
                <a:gd name="T90" fmla="*/ 2846 w 3308"/>
                <a:gd name="T91" fmla="*/ 724 h 821"/>
                <a:gd name="T92" fmla="*/ 2840 w 3308"/>
                <a:gd name="T93" fmla="*/ 722 h 821"/>
                <a:gd name="T94" fmla="*/ 2840 w 3308"/>
                <a:gd name="T95" fmla="*/ 720 h 821"/>
                <a:gd name="T96" fmla="*/ 2846 w 3308"/>
                <a:gd name="T97" fmla="*/ 722 h 821"/>
                <a:gd name="T98" fmla="*/ 2846 w 3308"/>
                <a:gd name="T99" fmla="*/ 724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8" h="821">
                  <a:moveTo>
                    <a:pt x="7" y="0"/>
                  </a:moveTo>
                  <a:lnTo>
                    <a:pt x="12" y="1"/>
                  </a:lnTo>
                  <a:lnTo>
                    <a:pt x="4" y="43"/>
                  </a:lnTo>
                  <a:lnTo>
                    <a:pt x="0" y="42"/>
                  </a:lnTo>
                  <a:lnTo>
                    <a:pt x="7" y="0"/>
                  </a:lnTo>
                  <a:close/>
                  <a:moveTo>
                    <a:pt x="459" y="109"/>
                  </a:moveTo>
                  <a:lnTo>
                    <a:pt x="464" y="110"/>
                  </a:lnTo>
                  <a:lnTo>
                    <a:pt x="458" y="151"/>
                  </a:lnTo>
                  <a:lnTo>
                    <a:pt x="452" y="150"/>
                  </a:lnTo>
                  <a:lnTo>
                    <a:pt x="459" y="109"/>
                  </a:lnTo>
                  <a:close/>
                  <a:moveTo>
                    <a:pt x="734" y="174"/>
                  </a:moveTo>
                  <a:lnTo>
                    <a:pt x="738" y="175"/>
                  </a:lnTo>
                  <a:lnTo>
                    <a:pt x="732" y="217"/>
                  </a:lnTo>
                  <a:lnTo>
                    <a:pt x="727" y="216"/>
                  </a:lnTo>
                  <a:lnTo>
                    <a:pt x="734" y="174"/>
                  </a:lnTo>
                  <a:close/>
                  <a:moveTo>
                    <a:pt x="1316" y="314"/>
                  </a:moveTo>
                  <a:lnTo>
                    <a:pt x="1322" y="315"/>
                  </a:lnTo>
                  <a:lnTo>
                    <a:pt x="1315" y="356"/>
                  </a:lnTo>
                  <a:lnTo>
                    <a:pt x="1309" y="355"/>
                  </a:lnTo>
                  <a:lnTo>
                    <a:pt x="1316" y="314"/>
                  </a:lnTo>
                  <a:close/>
                  <a:moveTo>
                    <a:pt x="1799" y="429"/>
                  </a:moveTo>
                  <a:lnTo>
                    <a:pt x="1805" y="430"/>
                  </a:lnTo>
                  <a:lnTo>
                    <a:pt x="1798" y="473"/>
                  </a:lnTo>
                  <a:lnTo>
                    <a:pt x="1793" y="472"/>
                  </a:lnTo>
                  <a:lnTo>
                    <a:pt x="1799" y="429"/>
                  </a:lnTo>
                  <a:close/>
                  <a:moveTo>
                    <a:pt x="2087" y="498"/>
                  </a:moveTo>
                  <a:lnTo>
                    <a:pt x="2093" y="500"/>
                  </a:lnTo>
                  <a:lnTo>
                    <a:pt x="2086" y="541"/>
                  </a:lnTo>
                  <a:lnTo>
                    <a:pt x="2080" y="540"/>
                  </a:lnTo>
                  <a:lnTo>
                    <a:pt x="2087" y="498"/>
                  </a:lnTo>
                  <a:close/>
                  <a:moveTo>
                    <a:pt x="2539" y="606"/>
                  </a:moveTo>
                  <a:lnTo>
                    <a:pt x="2587" y="618"/>
                  </a:lnTo>
                  <a:lnTo>
                    <a:pt x="2538" y="618"/>
                  </a:lnTo>
                  <a:lnTo>
                    <a:pt x="2539" y="606"/>
                  </a:lnTo>
                  <a:close/>
                  <a:moveTo>
                    <a:pt x="3268" y="781"/>
                  </a:moveTo>
                  <a:lnTo>
                    <a:pt x="3308" y="791"/>
                  </a:lnTo>
                  <a:lnTo>
                    <a:pt x="3296" y="799"/>
                  </a:lnTo>
                  <a:lnTo>
                    <a:pt x="3283" y="806"/>
                  </a:lnTo>
                  <a:lnTo>
                    <a:pt x="3270" y="814"/>
                  </a:lnTo>
                  <a:lnTo>
                    <a:pt x="3255" y="821"/>
                  </a:lnTo>
                  <a:lnTo>
                    <a:pt x="3193" y="806"/>
                  </a:lnTo>
                  <a:lnTo>
                    <a:pt x="3213" y="801"/>
                  </a:lnTo>
                  <a:lnTo>
                    <a:pt x="3232" y="795"/>
                  </a:lnTo>
                  <a:lnTo>
                    <a:pt x="3251" y="789"/>
                  </a:lnTo>
                  <a:lnTo>
                    <a:pt x="3268" y="781"/>
                  </a:lnTo>
                  <a:close/>
                  <a:moveTo>
                    <a:pt x="2846" y="724"/>
                  </a:moveTo>
                  <a:lnTo>
                    <a:pt x="2840" y="722"/>
                  </a:lnTo>
                  <a:lnTo>
                    <a:pt x="2840" y="720"/>
                  </a:lnTo>
                  <a:lnTo>
                    <a:pt x="2846" y="722"/>
                  </a:lnTo>
                  <a:lnTo>
                    <a:pt x="2846" y="724"/>
                  </a:lnTo>
                  <a:close/>
                </a:path>
              </a:pathLst>
            </a:custGeom>
            <a:solidFill>
              <a:srgbClr val="D872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650"/>
            <p:cNvSpPr>
              <a:spLocks noEditPoints="1"/>
            </p:cNvSpPr>
            <p:nvPr/>
          </p:nvSpPr>
          <p:spPr bwMode="auto">
            <a:xfrm>
              <a:off x="1716088" y="4624388"/>
              <a:ext cx="746125" cy="184150"/>
            </a:xfrm>
            <a:custGeom>
              <a:avLst/>
              <a:gdLst>
                <a:gd name="T0" fmla="*/ 6 w 3287"/>
                <a:gd name="T1" fmla="*/ 0 h 813"/>
                <a:gd name="T2" fmla="*/ 12 w 3287"/>
                <a:gd name="T3" fmla="*/ 2 h 813"/>
                <a:gd name="T4" fmla="*/ 4 w 3287"/>
                <a:gd name="T5" fmla="*/ 43 h 813"/>
                <a:gd name="T6" fmla="*/ 0 w 3287"/>
                <a:gd name="T7" fmla="*/ 42 h 813"/>
                <a:gd name="T8" fmla="*/ 6 w 3287"/>
                <a:gd name="T9" fmla="*/ 0 h 813"/>
                <a:gd name="T10" fmla="*/ 458 w 3287"/>
                <a:gd name="T11" fmla="*/ 108 h 813"/>
                <a:gd name="T12" fmla="*/ 464 w 3287"/>
                <a:gd name="T13" fmla="*/ 109 h 813"/>
                <a:gd name="T14" fmla="*/ 457 w 3287"/>
                <a:gd name="T15" fmla="*/ 152 h 813"/>
                <a:gd name="T16" fmla="*/ 452 w 3287"/>
                <a:gd name="T17" fmla="*/ 150 h 813"/>
                <a:gd name="T18" fmla="*/ 458 w 3287"/>
                <a:gd name="T19" fmla="*/ 108 h 813"/>
                <a:gd name="T20" fmla="*/ 734 w 3287"/>
                <a:gd name="T21" fmla="*/ 174 h 813"/>
                <a:gd name="T22" fmla="*/ 738 w 3287"/>
                <a:gd name="T23" fmla="*/ 175 h 813"/>
                <a:gd name="T24" fmla="*/ 731 w 3287"/>
                <a:gd name="T25" fmla="*/ 218 h 813"/>
                <a:gd name="T26" fmla="*/ 727 w 3287"/>
                <a:gd name="T27" fmla="*/ 215 h 813"/>
                <a:gd name="T28" fmla="*/ 734 w 3287"/>
                <a:gd name="T29" fmla="*/ 174 h 813"/>
                <a:gd name="T30" fmla="*/ 1316 w 3287"/>
                <a:gd name="T31" fmla="*/ 314 h 813"/>
                <a:gd name="T32" fmla="*/ 1321 w 3287"/>
                <a:gd name="T33" fmla="*/ 315 h 813"/>
                <a:gd name="T34" fmla="*/ 1314 w 3287"/>
                <a:gd name="T35" fmla="*/ 357 h 813"/>
                <a:gd name="T36" fmla="*/ 1309 w 3287"/>
                <a:gd name="T37" fmla="*/ 355 h 813"/>
                <a:gd name="T38" fmla="*/ 1316 w 3287"/>
                <a:gd name="T39" fmla="*/ 314 h 813"/>
                <a:gd name="T40" fmla="*/ 1799 w 3287"/>
                <a:gd name="T41" fmla="*/ 429 h 813"/>
                <a:gd name="T42" fmla="*/ 1805 w 3287"/>
                <a:gd name="T43" fmla="*/ 430 h 813"/>
                <a:gd name="T44" fmla="*/ 1798 w 3287"/>
                <a:gd name="T45" fmla="*/ 472 h 813"/>
                <a:gd name="T46" fmla="*/ 1792 w 3287"/>
                <a:gd name="T47" fmla="*/ 471 h 813"/>
                <a:gd name="T48" fmla="*/ 1799 w 3287"/>
                <a:gd name="T49" fmla="*/ 429 h 813"/>
                <a:gd name="T50" fmla="*/ 2087 w 3287"/>
                <a:gd name="T51" fmla="*/ 498 h 813"/>
                <a:gd name="T52" fmla="*/ 2092 w 3287"/>
                <a:gd name="T53" fmla="*/ 500 h 813"/>
                <a:gd name="T54" fmla="*/ 2086 w 3287"/>
                <a:gd name="T55" fmla="*/ 541 h 813"/>
                <a:gd name="T56" fmla="*/ 2080 w 3287"/>
                <a:gd name="T57" fmla="*/ 540 h 813"/>
                <a:gd name="T58" fmla="*/ 2087 w 3287"/>
                <a:gd name="T59" fmla="*/ 498 h 813"/>
                <a:gd name="T60" fmla="*/ 3237 w 3287"/>
                <a:gd name="T61" fmla="*/ 773 h 813"/>
                <a:gd name="T62" fmla="*/ 3287 w 3287"/>
                <a:gd name="T63" fmla="*/ 785 h 813"/>
                <a:gd name="T64" fmla="*/ 3272 w 3287"/>
                <a:gd name="T65" fmla="*/ 793 h 813"/>
                <a:gd name="T66" fmla="*/ 3257 w 3287"/>
                <a:gd name="T67" fmla="*/ 801 h 813"/>
                <a:gd name="T68" fmla="*/ 3240 w 3287"/>
                <a:gd name="T69" fmla="*/ 808 h 813"/>
                <a:gd name="T70" fmla="*/ 3224 w 3287"/>
                <a:gd name="T71" fmla="*/ 813 h 813"/>
                <a:gd name="T72" fmla="*/ 3144 w 3287"/>
                <a:gd name="T73" fmla="*/ 794 h 813"/>
                <a:gd name="T74" fmla="*/ 3169 w 3287"/>
                <a:gd name="T75" fmla="*/ 791 h 813"/>
                <a:gd name="T76" fmla="*/ 3192 w 3287"/>
                <a:gd name="T77" fmla="*/ 787 h 813"/>
                <a:gd name="T78" fmla="*/ 3216 w 3287"/>
                <a:gd name="T79" fmla="*/ 780 h 813"/>
                <a:gd name="T80" fmla="*/ 3237 w 3287"/>
                <a:gd name="T81" fmla="*/ 773 h 813"/>
                <a:gd name="T82" fmla="*/ 2845 w 3287"/>
                <a:gd name="T83" fmla="*/ 723 h 813"/>
                <a:gd name="T84" fmla="*/ 2840 w 3287"/>
                <a:gd name="T85" fmla="*/ 722 h 813"/>
                <a:gd name="T86" fmla="*/ 2843 w 3287"/>
                <a:gd name="T87" fmla="*/ 699 h 813"/>
                <a:gd name="T88" fmla="*/ 2849 w 3287"/>
                <a:gd name="T89" fmla="*/ 701 h 813"/>
                <a:gd name="T90" fmla="*/ 2845 w 3287"/>
                <a:gd name="T91" fmla="*/ 723 h 813"/>
                <a:gd name="T92" fmla="*/ 2204 w 3287"/>
                <a:gd name="T93" fmla="*/ 569 h 813"/>
                <a:gd name="T94" fmla="*/ 2152 w 3287"/>
                <a:gd name="T95" fmla="*/ 557 h 813"/>
                <a:gd name="T96" fmla="*/ 2206 w 3287"/>
                <a:gd name="T97" fmla="*/ 557 h 813"/>
                <a:gd name="T98" fmla="*/ 2204 w 3287"/>
                <a:gd name="T99" fmla="*/ 569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7" h="813">
                  <a:moveTo>
                    <a:pt x="6" y="0"/>
                  </a:moveTo>
                  <a:lnTo>
                    <a:pt x="12" y="2"/>
                  </a:lnTo>
                  <a:lnTo>
                    <a:pt x="4" y="43"/>
                  </a:lnTo>
                  <a:lnTo>
                    <a:pt x="0" y="42"/>
                  </a:lnTo>
                  <a:lnTo>
                    <a:pt x="6" y="0"/>
                  </a:lnTo>
                  <a:close/>
                  <a:moveTo>
                    <a:pt x="458" y="108"/>
                  </a:moveTo>
                  <a:lnTo>
                    <a:pt x="464" y="109"/>
                  </a:lnTo>
                  <a:lnTo>
                    <a:pt x="457" y="152"/>
                  </a:lnTo>
                  <a:lnTo>
                    <a:pt x="452" y="150"/>
                  </a:lnTo>
                  <a:lnTo>
                    <a:pt x="458" y="108"/>
                  </a:lnTo>
                  <a:close/>
                  <a:moveTo>
                    <a:pt x="734" y="174"/>
                  </a:moveTo>
                  <a:lnTo>
                    <a:pt x="738" y="175"/>
                  </a:lnTo>
                  <a:lnTo>
                    <a:pt x="731" y="218"/>
                  </a:lnTo>
                  <a:lnTo>
                    <a:pt x="727" y="215"/>
                  </a:lnTo>
                  <a:lnTo>
                    <a:pt x="734" y="174"/>
                  </a:lnTo>
                  <a:close/>
                  <a:moveTo>
                    <a:pt x="1316" y="314"/>
                  </a:moveTo>
                  <a:lnTo>
                    <a:pt x="1321" y="315"/>
                  </a:lnTo>
                  <a:lnTo>
                    <a:pt x="1314" y="357"/>
                  </a:lnTo>
                  <a:lnTo>
                    <a:pt x="1309" y="355"/>
                  </a:lnTo>
                  <a:lnTo>
                    <a:pt x="1316" y="314"/>
                  </a:lnTo>
                  <a:close/>
                  <a:moveTo>
                    <a:pt x="1799" y="429"/>
                  </a:moveTo>
                  <a:lnTo>
                    <a:pt x="1805" y="430"/>
                  </a:lnTo>
                  <a:lnTo>
                    <a:pt x="1798" y="472"/>
                  </a:lnTo>
                  <a:lnTo>
                    <a:pt x="1792" y="471"/>
                  </a:lnTo>
                  <a:lnTo>
                    <a:pt x="1799" y="429"/>
                  </a:lnTo>
                  <a:close/>
                  <a:moveTo>
                    <a:pt x="2087" y="498"/>
                  </a:moveTo>
                  <a:lnTo>
                    <a:pt x="2092" y="500"/>
                  </a:lnTo>
                  <a:lnTo>
                    <a:pt x="2086" y="541"/>
                  </a:lnTo>
                  <a:lnTo>
                    <a:pt x="2080" y="540"/>
                  </a:lnTo>
                  <a:lnTo>
                    <a:pt x="2087" y="498"/>
                  </a:lnTo>
                  <a:close/>
                  <a:moveTo>
                    <a:pt x="3237" y="773"/>
                  </a:moveTo>
                  <a:lnTo>
                    <a:pt x="3287" y="785"/>
                  </a:lnTo>
                  <a:lnTo>
                    <a:pt x="3272" y="793"/>
                  </a:lnTo>
                  <a:lnTo>
                    <a:pt x="3257" y="801"/>
                  </a:lnTo>
                  <a:lnTo>
                    <a:pt x="3240" y="808"/>
                  </a:lnTo>
                  <a:lnTo>
                    <a:pt x="3224" y="813"/>
                  </a:lnTo>
                  <a:lnTo>
                    <a:pt x="3144" y="794"/>
                  </a:lnTo>
                  <a:lnTo>
                    <a:pt x="3169" y="791"/>
                  </a:lnTo>
                  <a:lnTo>
                    <a:pt x="3192" y="787"/>
                  </a:lnTo>
                  <a:lnTo>
                    <a:pt x="3216" y="780"/>
                  </a:lnTo>
                  <a:lnTo>
                    <a:pt x="3237" y="773"/>
                  </a:lnTo>
                  <a:close/>
                  <a:moveTo>
                    <a:pt x="2845" y="723"/>
                  </a:moveTo>
                  <a:lnTo>
                    <a:pt x="2840" y="722"/>
                  </a:lnTo>
                  <a:lnTo>
                    <a:pt x="2843" y="699"/>
                  </a:lnTo>
                  <a:lnTo>
                    <a:pt x="2849" y="701"/>
                  </a:lnTo>
                  <a:lnTo>
                    <a:pt x="2845" y="723"/>
                  </a:lnTo>
                  <a:close/>
                  <a:moveTo>
                    <a:pt x="2204" y="569"/>
                  </a:moveTo>
                  <a:lnTo>
                    <a:pt x="2152" y="557"/>
                  </a:lnTo>
                  <a:lnTo>
                    <a:pt x="2206" y="557"/>
                  </a:lnTo>
                  <a:lnTo>
                    <a:pt x="2204" y="569"/>
                  </a:lnTo>
                  <a:close/>
                </a:path>
              </a:pathLst>
            </a:custGeom>
            <a:solidFill>
              <a:srgbClr val="D87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651"/>
            <p:cNvSpPr>
              <a:spLocks noEditPoints="1"/>
            </p:cNvSpPr>
            <p:nvPr/>
          </p:nvSpPr>
          <p:spPr bwMode="auto">
            <a:xfrm>
              <a:off x="1714501" y="4629150"/>
              <a:ext cx="739775" cy="182563"/>
            </a:xfrm>
            <a:custGeom>
              <a:avLst/>
              <a:gdLst>
                <a:gd name="T0" fmla="*/ 7 w 3262"/>
                <a:gd name="T1" fmla="*/ 0 h 805"/>
                <a:gd name="T2" fmla="*/ 11 w 3262"/>
                <a:gd name="T3" fmla="*/ 1 h 805"/>
                <a:gd name="T4" fmla="*/ 5 w 3262"/>
                <a:gd name="T5" fmla="*/ 43 h 805"/>
                <a:gd name="T6" fmla="*/ 0 w 3262"/>
                <a:gd name="T7" fmla="*/ 42 h 805"/>
                <a:gd name="T8" fmla="*/ 7 w 3262"/>
                <a:gd name="T9" fmla="*/ 0 h 805"/>
                <a:gd name="T10" fmla="*/ 459 w 3262"/>
                <a:gd name="T11" fmla="*/ 108 h 805"/>
                <a:gd name="T12" fmla="*/ 465 w 3262"/>
                <a:gd name="T13" fmla="*/ 109 h 805"/>
                <a:gd name="T14" fmla="*/ 458 w 3262"/>
                <a:gd name="T15" fmla="*/ 152 h 805"/>
                <a:gd name="T16" fmla="*/ 452 w 3262"/>
                <a:gd name="T17" fmla="*/ 150 h 805"/>
                <a:gd name="T18" fmla="*/ 459 w 3262"/>
                <a:gd name="T19" fmla="*/ 108 h 805"/>
                <a:gd name="T20" fmla="*/ 734 w 3262"/>
                <a:gd name="T21" fmla="*/ 174 h 805"/>
                <a:gd name="T22" fmla="*/ 739 w 3262"/>
                <a:gd name="T23" fmla="*/ 175 h 805"/>
                <a:gd name="T24" fmla="*/ 732 w 3262"/>
                <a:gd name="T25" fmla="*/ 217 h 805"/>
                <a:gd name="T26" fmla="*/ 728 w 3262"/>
                <a:gd name="T27" fmla="*/ 216 h 805"/>
                <a:gd name="T28" fmla="*/ 734 w 3262"/>
                <a:gd name="T29" fmla="*/ 174 h 805"/>
                <a:gd name="T30" fmla="*/ 1316 w 3262"/>
                <a:gd name="T31" fmla="*/ 313 h 805"/>
                <a:gd name="T32" fmla="*/ 1322 w 3262"/>
                <a:gd name="T33" fmla="*/ 314 h 805"/>
                <a:gd name="T34" fmla="*/ 1315 w 3262"/>
                <a:gd name="T35" fmla="*/ 357 h 805"/>
                <a:gd name="T36" fmla="*/ 1310 w 3262"/>
                <a:gd name="T37" fmla="*/ 356 h 805"/>
                <a:gd name="T38" fmla="*/ 1316 w 3262"/>
                <a:gd name="T39" fmla="*/ 313 h 805"/>
                <a:gd name="T40" fmla="*/ 1800 w 3262"/>
                <a:gd name="T41" fmla="*/ 430 h 805"/>
                <a:gd name="T42" fmla="*/ 1805 w 3262"/>
                <a:gd name="T43" fmla="*/ 431 h 805"/>
                <a:gd name="T44" fmla="*/ 1797 w 3262"/>
                <a:gd name="T45" fmla="*/ 472 h 805"/>
                <a:gd name="T46" fmla="*/ 1793 w 3262"/>
                <a:gd name="T47" fmla="*/ 471 h 805"/>
                <a:gd name="T48" fmla="*/ 1800 w 3262"/>
                <a:gd name="T49" fmla="*/ 430 h 805"/>
                <a:gd name="T50" fmla="*/ 2087 w 3262"/>
                <a:gd name="T51" fmla="*/ 498 h 805"/>
                <a:gd name="T52" fmla="*/ 2093 w 3262"/>
                <a:gd name="T53" fmla="*/ 499 h 805"/>
                <a:gd name="T54" fmla="*/ 2086 w 3262"/>
                <a:gd name="T55" fmla="*/ 536 h 805"/>
                <a:gd name="T56" fmla="*/ 2210 w 3262"/>
                <a:gd name="T57" fmla="*/ 536 h 805"/>
                <a:gd name="T58" fmla="*/ 2205 w 3262"/>
                <a:gd name="T59" fmla="*/ 570 h 805"/>
                <a:gd name="T60" fmla="*/ 2081 w 3262"/>
                <a:gd name="T61" fmla="*/ 540 h 805"/>
                <a:gd name="T62" fmla="*/ 2087 w 3262"/>
                <a:gd name="T63" fmla="*/ 498 h 805"/>
                <a:gd name="T64" fmla="*/ 2847 w 3262"/>
                <a:gd name="T65" fmla="*/ 680 h 805"/>
                <a:gd name="T66" fmla="*/ 2853 w 3262"/>
                <a:gd name="T67" fmla="*/ 682 h 805"/>
                <a:gd name="T68" fmla="*/ 2846 w 3262"/>
                <a:gd name="T69" fmla="*/ 723 h 805"/>
                <a:gd name="T70" fmla="*/ 2840 w 3262"/>
                <a:gd name="T71" fmla="*/ 722 h 805"/>
                <a:gd name="T72" fmla="*/ 2847 w 3262"/>
                <a:gd name="T73" fmla="*/ 680 h 805"/>
                <a:gd name="T74" fmla="*/ 3200 w 3262"/>
                <a:gd name="T75" fmla="*/ 764 h 805"/>
                <a:gd name="T76" fmla="*/ 3262 w 3262"/>
                <a:gd name="T77" fmla="*/ 779 h 805"/>
                <a:gd name="T78" fmla="*/ 3244 w 3262"/>
                <a:gd name="T79" fmla="*/ 787 h 805"/>
                <a:gd name="T80" fmla="*/ 3227 w 3262"/>
                <a:gd name="T81" fmla="*/ 794 h 805"/>
                <a:gd name="T82" fmla="*/ 3206 w 3262"/>
                <a:gd name="T83" fmla="*/ 799 h 805"/>
                <a:gd name="T84" fmla="*/ 3186 w 3262"/>
                <a:gd name="T85" fmla="*/ 805 h 805"/>
                <a:gd name="T86" fmla="*/ 3079 w 3262"/>
                <a:gd name="T87" fmla="*/ 779 h 805"/>
                <a:gd name="T88" fmla="*/ 3111 w 3262"/>
                <a:gd name="T89" fmla="*/ 778 h 805"/>
                <a:gd name="T90" fmla="*/ 3143 w 3262"/>
                <a:gd name="T91" fmla="*/ 775 h 805"/>
                <a:gd name="T92" fmla="*/ 3172 w 3262"/>
                <a:gd name="T93" fmla="*/ 770 h 805"/>
                <a:gd name="T94" fmla="*/ 3200 w 3262"/>
                <a:gd name="T95" fmla="*/ 76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2" h="805">
                  <a:moveTo>
                    <a:pt x="7" y="0"/>
                  </a:moveTo>
                  <a:lnTo>
                    <a:pt x="11" y="1"/>
                  </a:lnTo>
                  <a:lnTo>
                    <a:pt x="5" y="43"/>
                  </a:lnTo>
                  <a:lnTo>
                    <a:pt x="0" y="42"/>
                  </a:lnTo>
                  <a:lnTo>
                    <a:pt x="7" y="0"/>
                  </a:lnTo>
                  <a:close/>
                  <a:moveTo>
                    <a:pt x="459" y="108"/>
                  </a:moveTo>
                  <a:lnTo>
                    <a:pt x="465" y="109"/>
                  </a:lnTo>
                  <a:lnTo>
                    <a:pt x="458" y="152"/>
                  </a:lnTo>
                  <a:lnTo>
                    <a:pt x="452" y="150"/>
                  </a:lnTo>
                  <a:lnTo>
                    <a:pt x="459" y="108"/>
                  </a:lnTo>
                  <a:close/>
                  <a:moveTo>
                    <a:pt x="734" y="174"/>
                  </a:moveTo>
                  <a:lnTo>
                    <a:pt x="739" y="175"/>
                  </a:lnTo>
                  <a:lnTo>
                    <a:pt x="732" y="217"/>
                  </a:lnTo>
                  <a:lnTo>
                    <a:pt x="728" y="216"/>
                  </a:lnTo>
                  <a:lnTo>
                    <a:pt x="734" y="174"/>
                  </a:lnTo>
                  <a:close/>
                  <a:moveTo>
                    <a:pt x="1316" y="313"/>
                  </a:moveTo>
                  <a:lnTo>
                    <a:pt x="1322" y="314"/>
                  </a:lnTo>
                  <a:lnTo>
                    <a:pt x="1315" y="357"/>
                  </a:lnTo>
                  <a:lnTo>
                    <a:pt x="1310" y="356"/>
                  </a:lnTo>
                  <a:lnTo>
                    <a:pt x="1316" y="313"/>
                  </a:lnTo>
                  <a:close/>
                  <a:moveTo>
                    <a:pt x="1800" y="430"/>
                  </a:moveTo>
                  <a:lnTo>
                    <a:pt x="1805" y="431"/>
                  </a:lnTo>
                  <a:lnTo>
                    <a:pt x="1797" y="472"/>
                  </a:lnTo>
                  <a:lnTo>
                    <a:pt x="1793" y="471"/>
                  </a:lnTo>
                  <a:lnTo>
                    <a:pt x="1800" y="430"/>
                  </a:lnTo>
                  <a:close/>
                  <a:moveTo>
                    <a:pt x="2087" y="498"/>
                  </a:moveTo>
                  <a:lnTo>
                    <a:pt x="2093" y="499"/>
                  </a:lnTo>
                  <a:lnTo>
                    <a:pt x="2086" y="536"/>
                  </a:lnTo>
                  <a:lnTo>
                    <a:pt x="2210" y="536"/>
                  </a:lnTo>
                  <a:lnTo>
                    <a:pt x="2205" y="570"/>
                  </a:lnTo>
                  <a:lnTo>
                    <a:pt x="2081" y="540"/>
                  </a:lnTo>
                  <a:lnTo>
                    <a:pt x="2087" y="498"/>
                  </a:lnTo>
                  <a:close/>
                  <a:moveTo>
                    <a:pt x="2847" y="680"/>
                  </a:moveTo>
                  <a:lnTo>
                    <a:pt x="2853" y="682"/>
                  </a:lnTo>
                  <a:lnTo>
                    <a:pt x="2846" y="723"/>
                  </a:lnTo>
                  <a:lnTo>
                    <a:pt x="2840" y="722"/>
                  </a:lnTo>
                  <a:lnTo>
                    <a:pt x="2847" y="680"/>
                  </a:lnTo>
                  <a:close/>
                  <a:moveTo>
                    <a:pt x="3200" y="764"/>
                  </a:moveTo>
                  <a:lnTo>
                    <a:pt x="3262" y="779"/>
                  </a:lnTo>
                  <a:lnTo>
                    <a:pt x="3244" y="787"/>
                  </a:lnTo>
                  <a:lnTo>
                    <a:pt x="3227" y="794"/>
                  </a:lnTo>
                  <a:lnTo>
                    <a:pt x="3206" y="799"/>
                  </a:lnTo>
                  <a:lnTo>
                    <a:pt x="3186" y="805"/>
                  </a:lnTo>
                  <a:lnTo>
                    <a:pt x="3079" y="779"/>
                  </a:lnTo>
                  <a:lnTo>
                    <a:pt x="3111" y="778"/>
                  </a:lnTo>
                  <a:lnTo>
                    <a:pt x="3143" y="775"/>
                  </a:lnTo>
                  <a:lnTo>
                    <a:pt x="3172" y="770"/>
                  </a:lnTo>
                  <a:lnTo>
                    <a:pt x="3200" y="764"/>
                  </a:lnTo>
                  <a:close/>
                </a:path>
              </a:pathLst>
            </a:custGeom>
            <a:solidFill>
              <a:srgbClr val="DA7B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652"/>
            <p:cNvSpPr>
              <a:spLocks noEditPoints="1"/>
            </p:cNvSpPr>
            <p:nvPr/>
          </p:nvSpPr>
          <p:spPr bwMode="auto">
            <a:xfrm>
              <a:off x="1625601" y="4621213"/>
              <a:ext cx="822325" cy="192088"/>
            </a:xfrm>
            <a:custGeom>
              <a:avLst/>
              <a:gdLst>
                <a:gd name="T0" fmla="*/ 400 w 3620"/>
                <a:gd name="T1" fmla="*/ 53 h 845"/>
                <a:gd name="T2" fmla="*/ 389 w 3620"/>
                <a:gd name="T3" fmla="*/ 93 h 845"/>
                <a:gd name="T4" fmla="*/ 848 w 3620"/>
                <a:gd name="T5" fmla="*/ 160 h 845"/>
                <a:gd name="T6" fmla="*/ 847 w 3620"/>
                <a:gd name="T7" fmla="*/ 203 h 845"/>
                <a:gd name="T8" fmla="*/ 848 w 3620"/>
                <a:gd name="T9" fmla="*/ 160 h 845"/>
                <a:gd name="T10" fmla="*/ 1127 w 3620"/>
                <a:gd name="T11" fmla="*/ 228 h 845"/>
                <a:gd name="T12" fmla="*/ 1115 w 3620"/>
                <a:gd name="T13" fmla="*/ 268 h 845"/>
                <a:gd name="T14" fmla="*/ 1705 w 3620"/>
                <a:gd name="T15" fmla="*/ 365 h 845"/>
                <a:gd name="T16" fmla="*/ 1704 w 3620"/>
                <a:gd name="T17" fmla="*/ 409 h 845"/>
                <a:gd name="T18" fmla="*/ 1705 w 3620"/>
                <a:gd name="T19" fmla="*/ 365 h 845"/>
                <a:gd name="T20" fmla="*/ 2194 w 3620"/>
                <a:gd name="T21" fmla="*/ 482 h 845"/>
                <a:gd name="T22" fmla="*/ 2182 w 3620"/>
                <a:gd name="T23" fmla="*/ 523 h 845"/>
                <a:gd name="T24" fmla="*/ 2476 w 3620"/>
                <a:gd name="T25" fmla="*/ 550 h 845"/>
                <a:gd name="T26" fmla="*/ 2478 w 3620"/>
                <a:gd name="T27" fmla="*/ 567 h 845"/>
                <a:gd name="T28" fmla="*/ 2600 w 3620"/>
                <a:gd name="T29" fmla="*/ 579 h 845"/>
                <a:gd name="T30" fmla="*/ 2532 w 3620"/>
                <a:gd name="T31" fmla="*/ 607 h 845"/>
                <a:gd name="T32" fmla="*/ 2476 w 3620"/>
                <a:gd name="T33" fmla="*/ 550 h 845"/>
                <a:gd name="T34" fmla="*/ 3241 w 3620"/>
                <a:gd name="T35" fmla="*/ 733 h 845"/>
                <a:gd name="T36" fmla="*/ 3229 w 3620"/>
                <a:gd name="T37" fmla="*/ 774 h 845"/>
                <a:gd name="T38" fmla="*/ 3540 w 3620"/>
                <a:gd name="T39" fmla="*/ 804 h 845"/>
                <a:gd name="T40" fmla="*/ 3598 w 3620"/>
                <a:gd name="T41" fmla="*/ 831 h 845"/>
                <a:gd name="T42" fmla="*/ 3551 w 3620"/>
                <a:gd name="T43" fmla="*/ 841 h 845"/>
                <a:gd name="T44" fmla="*/ 3360 w 3620"/>
                <a:gd name="T45" fmla="*/ 806 h 845"/>
                <a:gd name="T46" fmla="*/ 3407 w 3620"/>
                <a:gd name="T47" fmla="*/ 809 h 845"/>
                <a:gd name="T48" fmla="*/ 3453 w 3620"/>
                <a:gd name="T49" fmla="*/ 810 h 845"/>
                <a:gd name="T50" fmla="*/ 3498 w 3620"/>
                <a:gd name="T51" fmla="*/ 809 h 845"/>
                <a:gd name="T52" fmla="*/ 3540 w 3620"/>
                <a:gd name="T53" fmla="*/ 804 h 845"/>
                <a:gd name="T54" fmla="*/ 0 w 3620"/>
                <a:gd name="T55" fmla="*/ 0 h 845"/>
                <a:gd name="T56" fmla="*/ 19 w 3620"/>
                <a:gd name="T57" fmla="*/ 0 h 845"/>
                <a:gd name="T58" fmla="*/ 50 w 3620"/>
                <a:gd name="T59" fmla="*/ 1 h 845"/>
                <a:gd name="T60" fmla="*/ 80 w 3620"/>
                <a:gd name="T61" fmla="*/ 5 h 845"/>
                <a:gd name="T62" fmla="*/ 109 w 3620"/>
                <a:gd name="T63" fmla="*/ 10 h 845"/>
                <a:gd name="T64" fmla="*/ 138 w 3620"/>
                <a:gd name="T65" fmla="*/ 19 h 845"/>
                <a:gd name="T66" fmla="*/ 178 w 3620"/>
                <a:gd name="T67" fmla="*/ 34 h 845"/>
                <a:gd name="T68" fmla="*/ 215 w 3620"/>
                <a:gd name="T69" fmla="*/ 52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20" h="845">
                  <a:moveTo>
                    <a:pt x="396" y="52"/>
                  </a:moveTo>
                  <a:lnTo>
                    <a:pt x="400" y="53"/>
                  </a:lnTo>
                  <a:lnTo>
                    <a:pt x="393" y="96"/>
                  </a:lnTo>
                  <a:lnTo>
                    <a:pt x="389" y="93"/>
                  </a:lnTo>
                  <a:lnTo>
                    <a:pt x="396" y="52"/>
                  </a:lnTo>
                  <a:close/>
                  <a:moveTo>
                    <a:pt x="848" y="160"/>
                  </a:moveTo>
                  <a:lnTo>
                    <a:pt x="853" y="162"/>
                  </a:lnTo>
                  <a:lnTo>
                    <a:pt x="847" y="203"/>
                  </a:lnTo>
                  <a:lnTo>
                    <a:pt x="841" y="202"/>
                  </a:lnTo>
                  <a:lnTo>
                    <a:pt x="848" y="160"/>
                  </a:lnTo>
                  <a:close/>
                  <a:moveTo>
                    <a:pt x="1123" y="225"/>
                  </a:moveTo>
                  <a:lnTo>
                    <a:pt x="1127" y="228"/>
                  </a:lnTo>
                  <a:lnTo>
                    <a:pt x="1121" y="269"/>
                  </a:lnTo>
                  <a:lnTo>
                    <a:pt x="1115" y="268"/>
                  </a:lnTo>
                  <a:lnTo>
                    <a:pt x="1123" y="225"/>
                  </a:lnTo>
                  <a:close/>
                  <a:moveTo>
                    <a:pt x="1705" y="365"/>
                  </a:moveTo>
                  <a:lnTo>
                    <a:pt x="1710" y="367"/>
                  </a:lnTo>
                  <a:lnTo>
                    <a:pt x="1704" y="409"/>
                  </a:lnTo>
                  <a:lnTo>
                    <a:pt x="1698" y="407"/>
                  </a:lnTo>
                  <a:lnTo>
                    <a:pt x="1705" y="365"/>
                  </a:lnTo>
                  <a:close/>
                  <a:moveTo>
                    <a:pt x="2188" y="481"/>
                  </a:moveTo>
                  <a:lnTo>
                    <a:pt x="2194" y="482"/>
                  </a:lnTo>
                  <a:lnTo>
                    <a:pt x="2186" y="524"/>
                  </a:lnTo>
                  <a:lnTo>
                    <a:pt x="2182" y="523"/>
                  </a:lnTo>
                  <a:lnTo>
                    <a:pt x="2188" y="481"/>
                  </a:lnTo>
                  <a:close/>
                  <a:moveTo>
                    <a:pt x="2476" y="550"/>
                  </a:moveTo>
                  <a:lnTo>
                    <a:pt x="2482" y="551"/>
                  </a:lnTo>
                  <a:lnTo>
                    <a:pt x="2478" y="567"/>
                  </a:lnTo>
                  <a:lnTo>
                    <a:pt x="2548" y="567"/>
                  </a:lnTo>
                  <a:lnTo>
                    <a:pt x="2600" y="579"/>
                  </a:lnTo>
                  <a:lnTo>
                    <a:pt x="2596" y="607"/>
                  </a:lnTo>
                  <a:lnTo>
                    <a:pt x="2532" y="607"/>
                  </a:lnTo>
                  <a:lnTo>
                    <a:pt x="2469" y="592"/>
                  </a:lnTo>
                  <a:lnTo>
                    <a:pt x="2476" y="550"/>
                  </a:lnTo>
                  <a:close/>
                  <a:moveTo>
                    <a:pt x="3236" y="732"/>
                  </a:moveTo>
                  <a:lnTo>
                    <a:pt x="3241" y="733"/>
                  </a:lnTo>
                  <a:lnTo>
                    <a:pt x="3235" y="775"/>
                  </a:lnTo>
                  <a:lnTo>
                    <a:pt x="3229" y="774"/>
                  </a:lnTo>
                  <a:lnTo>
                    <a:pt x="3236" y="732"/>
                  </a:lnTo>
                  <a:close/>
                  <a:moveTo>
                    <a:pt x="3540" y="804"/>
                  </a:moveTo>
                  <a:lnTo>
                    <a:pt x="3620" y="823"/>
                  </a:lnTo>
                  <a:lnTo>
                    <a:pt x="3598" y="831"/>
                  </a:lnTo>
                  <a:lnTo>
                    <a:pt x="3575" y="837"/>
                  </a:lnTo>
                  <a:lnTo>
                    <a:pt x="3551" y="841"/>
                  </a:lnTo>
                  <a:lnTo>
                    <a:pt x="3526" y="845"/>
                  </a:lnTo>
                  <a:lnTo>
                    <a:pt x="3360" y="806"/>
                  </a:lnTo>
                  <a:lnTo>
                    <a:pt x="3384" y="808"/>
                  </a:lnTo>
                  <a:lnTo>
                    <a:pt x="3407" y="809"/>
                  </a:lnTo>
                  <a:lnTo>
                    <a:pt x="3429" y="810"/>
                  </a:lnTo>
                  <a:lnTo>
                    <a:pt x="3453" y="810"/>
                  </a:lnTo>
                  <a:lnTo>
                    <a:pt x="3475" y="810"/>
                  </a:lnTo>
                  <a:lnTo>
                    <a:pt x="3498" y="809"/>
                  </a:lnTo>
                  <a:lnTo>
                    <a:pt x="3519" y="807"/>
                  </a:lnTo>
                  <a:lnTo>
                    <a:pt x="3540" y="804"/>
                  </a:lnTo>
                  <a:close/>
                  <a:moveTo>
                    <a:pt x="215" y="52"/>
                  </a:moveTo>
                  <a:lnTo>
                    <a:pt x="0" y="0"/>
                  </a:lnTo>
                  <a:lnTo>
                    <a:pt x="9" y="0"/>
                  </a:lnTo>
                  <a:lnTo>
                    <a:pt x="19" y="0"/>
                  </a:lnTo>
                  <a:lnTo>
                    <a:pt x="34" y="0"/>
                  </a:lnTo>
                  <a:lnTo>
                    <a:pt x="50" y="1"/>
                  </a:lnTo>
                  <a:lnTo>
                    <a:pt x="65" y="3"/>
                  </a:lnTo>
                  <a:lnTo>
                    <a:pt x="80" y="5"/>
                  </a:lnTo>
                  <a:lnTo>
                    <a:pt x="94" y="7"/>
                  </a:lnTo>
                  <a:lnTo>
                    <a:pt x="109" y="10"/>
                  </a:lnTo>
                  <a:lnTo>
                    <a:pt x="124" y="15"/>
                  </a:lnTo>
                  <a:lnTo>
                    <a:pt x="138" y="19"/>
                  </a:lnTo>
                  <a:lnTo>
                    <a:pt x="158" y="26"/>
                  </a:lnTo>
                  <a:lnTo>
                    <a:pt x="178" y="34"/>
                  </a:lnTo>
                  <a:lnTo>
                    <a:pt x="197" y="43"/>
                  </a:lnTo>
                  <a:lnTo>
                    <a:pt x="215" y="52"/>
                  </a:lnTo>
                  <a:close/>
                </a:path>
              </a:pathLst>
            </a:custGeom>
            <a:solidFill>
              <a:srgbClr val="DA7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653"/>
            <p:cNvSpPr>
              <a:spLocks noEditPoints="1"/>
            </p:cNvSpPr>
            <p:nvPr/>
          </p:nvSpPr>
          <p:spPr bwMode="auto">
            <a:xfrm>
              <a:off x="1612901" y="4621213"/>
              <a:ext cx="825500" cy="193675"/>
            </a:xfrm>
            <a:custGeom>
              <a:avLst/>
              <a:gdLst>
                <a:gd name="T0" fmla="*/ 453 w 3634"/>
                <a:gd name="T1" fmla="*/ 74 h 849"/>
                <a:gd name="T2" fmla="*/ 441 w 3634"/>
                <a:gd name="T3" fmla="*/ 115 h 849"/>
                <a:gd name="T4" fmla="*/ 900 w 3634"/>
                <a:gd name="T5" fmla="*/ 181 h 849"/>
                <a:gd name="T6" fmla="*/ 899 w 3634"/>
                <a:gd name="T7" fmla="*/ 224 h 849"/>
                <a:gd name="T8" fmla="*/ 900 w 3634"/>
                <a:gd name="T9" fmla="*/ 181 h 849"/>
                <a:gd name="T10" fmla="*/ 1180 w 3634"/>
                <a:gd name="T11" fmla="*/ 248 h 849"/>
                <a:gd name="T12" fmla="*/ 1168 w 3634"/>
                <a:gd name="T13" fmla="*/ 289 h 849"/>
                <a:gd name="T14" fmla="*/ 1758 w 3634"/>
                <a:gd name="T15" fmla="*/ 387 h 849"/>
                <a:gd name="T16" fmla="*/ 1756 w 3634"/>
                <a:gd name="T17" fmla="*/ 429 h 849"/>
                <a:gd name="T18" fmla="*/ 1758 w 3634"/>
                <a:gd name="T19" fmla="*/ 387 h 849"/>
                <a:gd name="T20" fmla="*/ 2245 w 3634"/>
                <a:gd name="T21" fmla="*/ 503 h 849"/>
                <a:gd name="T22" fmla="*/ 2234 w 3634"/>
                <a:gd name="T23" fmla="*/ 543 h 849"/>
                <a:gd name="T24" fmla="*/ 2529 w 3634"/>
                <a:gd name="T25" fmla="*/ 571 h 849"/>
                <a:gd name="T26" fmla="*/ 2652 w 3634"/>
                <a:gd name="T27" fmla="*/ 607 h 849"/>
                <a:gd name="T28" fmla="*/ 2529 w 3634"/>
                <a:gd name="T29" fmla="*/ 571 h 849"/>
                <a:gd name="T30" fmla="*/ 3294 w 3634"/>
                <a:gd name="T31" fmla="*/ 754 h 849"/>
                <a:gd name="T32" fmla="*/ 3314 w 3634"/>
                <a:gd name="T33" fmla="*/ 789 h 849"/>
                <a:gd name="T34" fmla="*/ 3367 w 3634"/>
                <a:gd name="T35" fmla="*/ 799 h 849"/>
                <a:gd name="T36" fmla="*/ 3424 w 3634"/>
                <a:gd name="T37" fmla="*/ 806 h 849"/>
                <a:gd name="T38" fmla="*/ 3481 w 3634"/>
                <a:gd name="T39" fmla="*/ 810 h 849"/>
                <a:gd name="T40" fmla="*/ 3518 w 3634"/>
                <a:gd name="T41" fmla="*/ 810 h 849"/>
                <a:gd name="T42" fmla="*/ 3634 w 3634"/>
                <a:gd name="T43" fmla="*/ 836 h 849"/>
                <a:gd name="T44" fmla="*/ 3576 w 3634"/>
                <a:gd name="T45" fmla="*/ 846 h 849"/>
                <a:gd name="T46" fmla="*/ 3511 w 3634"/>
                <a:gd name="T47" fmla="*/ 849 h 849"/>
                <a:gd name="T48" fmla="*/ 3288 w 3634"/>
                <a:gd name="T49" fmla="*/ 753 h 849"/>
                <a:gd name="T50" fmla="*/ 2332 w 3634"/>
                <a:gd name="T51" fmla="*/ 567 h 849"/>
                <a:gd name="T52" fmla="*/ 2358 w 3634"/>
                <a:gd name="T53" fmla="*/ 574 h 849"/>
                <a:gd name="T54" fmla="*/ 0 w 3634"/>
                <a:gd name="T55" fmla="*/ 9 h 849"/>
                <a:gd name="T56" fmla="*/ 36 w 3634"/>
                <a:gd name="T57" fmla="*/ 3 h 849"/>
                <a:gd name="T58" fmla="*/ 75 w 3634"/>
                <a:gd name="T59" fmla="*/ 0 h 849"/>
                <a:gd name="T60" fmla="*/ 106 w 3634"/>
                <a:gd name="T61" fmla="*/ 1 h 849"/>
                <a:gd name="T62" fmla="*/ 136 w 3634"/>
                <a:gd name="T63" fmla="*/ 5 h 849"/>
                <a:gd name="T64" fmla="*/ 165 w 3634"/>
                <a:gd name="T65" fmla="*/ 10 h 849"/>
                <a:gd name="T66" fmla="*/ 194 w 3634"/>
                <a:gd name="T67" fmla="*/ 19 h 849"/>
                <a:gd name="T68" fmla="*/ 248 w 3634"/>
                <a:gd name="T69" fmla="*/ 41 h 849"/>
                <a:gd name="T70" fmla="*/ 296 w 3634"/>
                <a:gd name="T71" fmla="*/ 69 h 849"/>
                <a:gd name="T72" fmla="*/ 295 w 3634"/>
                <a:gd name="T73" fmla="*/ 80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4" h="849">
                  <a:moveTo>
                    <a:pt x="448" y="73"/>
                  </a:moveTo>
                  <a:lnTo>
                    <a:pt x="453" y="74"/>
                  </a:lnTo>
                  <a:lnTo>
                    <a:pt x="446" y="116"/>
                  </a:lnTo>
                  <a:lnTo>
                    <a:pt x="441" y="115"/>
                  </a:lnTo>
                  <a:lnTo>
                    <a:pt x="448" y="73"/>
                  </a:lnTo>
                  <a:close/>
                  <a:moveTo>
                    <a:pt x="900" y="181"/>
                  </a:moveTo>
                  <a:lnTo>
                    <a:pt x="906" y="183"/>
                  </a:lnTo>
                  <a:lnTo>
                    <a:pt x="899" y="224"/>
                  </a:lnTo>
                  <a:lnTo>
                    <a:pt x="894" y="223"/>
                  </a:lnTo>
                  <a:lnTo>
                    <a:pt x="900" y="181"/>
                  </a:lnTo>
                  <a:close/>
                  <a:moveTo>
                    <a:pt x="1176" y="247"/>
                  </a:moveTo>
                  <a:lnTo>
                    <a:pt x="1180" y="248"/>
                  </a:lnTo>
                  <a:lnTo>
                    <a:pt x="1173" y="290"/>
                  </a:lnTo>
                  <a:lnTo>
                    <a:pt x="1168" y="289"/>
                  </a:lnTo>
                  <a:lnTo>
                    <a:pt x="1176" y="247"/>
                  </a:lnTo>
                  <a:close/>
                  <a:moveTo>
                    <a:pt x="1758" y="387"/>
                  </a:moveTo>
                  <a:lnTo>
                    <a:pt x="1763" y="388"/>
                  </a:lnTo>
                  <a:lnTo>
                    <a:pt x="1756" y="429"/>
                  </a:lnTo>
                  <a:lnTo>
                    <a:pt x="1751" y="428"/>
                  </a:lnTo>
                  <a:lnTo>
                    <a:pt x="1758" y="387"/>
                  </a:lnTo>
                  <a:close/>
                  <a:moveTo>
                    <a:pt x="2241" y="502"/>
                  </a:moveTo>
                  <a:lnTo>
                    <a:pt x="2245" y="503"/>
                  </a:lnTo>
                  <a:lnTo>
                    <a:pt x="2239" y="546"/>
                  </a:lnTo>
                  <a:lnTo>
                    <a:pt x="2234" y="543"/>
                  </a:lnTo>
                  <a:lnTo>
                    <a:pt x="2241" y="502"/>
                  </a:lnTo>
                  <a:close/>
                  <a:moveTo>
                    <a:pt x="2529" y="571"/>
                  </a:moveTo>
                  <a:lnTo>
                    <a:pt x="2653" y="601"/>
                  </a:lnTo>
                  <a:lnTo>
                    <a:pt x="2652" y="607"/>
                  </a:lnTo>
                  <a:lnTo>
                    <a:pt x="2523" y="607"/>
                  </a:lnTo>
                  <a:lnTo>
                    <a:pt x="2529" y="571"/>
                  </a:lnTo>
                  <a:close/>
                  <a:moveTo>
                    <a:pt x="3288" y="753"/>
                  </a:moveTo>
                  <a:lnTo>
                    <a:pt x="3294" y="754"/>
                  </a:lnTo>
                  <a:lnTo>
                    <a:pt x="3290" y="783"/>
                  </a:lnTo>
                  <a:lnTo>
                    <a:pt x="3314" y="789"/>
                  </a:lnTo>
                  <a:lnTo>
                    <a:pt x="3340" y="794"/>
                  </a:lnTo>
                  <a:lnTo>
                    <a:pt x="3367" y="799"/>
                  </a:lnTo>
                  <a:lnTo>
                    <a:pt x="3396" y="803"/>
                  </a:lnTo>
                  <a:lnTo>
                    <a:pt x="3424" y="806"/>
                  </a:lnTo>
                  <a:lnTo>
                    <a:pt x="3453" y="808"/>
                  </a:lnTo>
                  <a:lnTo>
                    <a:pt x="3481" y="810"/>
                  </a:lnTo>
                  <a:lnTo>
                    <a:pt x="3509" y="810"/>
                  </a:lnTo>
                  <a:lnTo>
                    <a:pt x="3518" y="810"/>
                  </a:lnTo>
                  <a:lnTo>
                    <a:pt x="3527" y="810"/>
                  </a:lnTo>
                  <a:lnTo>
                    <a:pt x="3634" y="836"/>
                  </a:lnTo>
                  <a:lnTo>
                    <a:pt x="3606" y="841"/>
                  </a:lnTo>
                  <a:lnTo>
                    <a:pt x="3576" y="846"/>
                  </a:lnTo>
                  <a:lnTo>
                    <a:pt x="3544" y="848"/>
                  </a:lnTo>
                  <a:lnTo>
                    <a:pt x="3511" y="849"/>
                  </a:lnTo>
                  <a:lnTo>
                    <a:pt x="3282" y="794"/>
                  </a:lnTo>
                  <a:lnTo>
                    <a:pt x="3288" y="753"/>
                  </a:lnTo>
                  <a:close/>
                  <a:moveTo>
                    <a:pt x="2358" y="574"/>
                  </a:moveTo>
                  <a:lnTo>
                    <a:pt x="2332" y="567"/>
                  </a:lnTo>
                  <a:lnTo>
                    <a:pt x="2360" y="567"/>
                  </a:lnTo>
                  <a:lnTo>
                    <a:pt x="2358" y="574"/>
                  </a:lnTo>
                  <a:close/>
                  <a:moveTo>
                    <a:pt x="295" y="80"/>
                  </a:moveTo>
                  <a:lnTo>
                    <a:pt x="0" y="9"/>
                  </a:lnTo>
                  <a:lnTo>
                    <a:pt x="18" y="5"/>
                  </a:lnTo>
                  <a:lnTo>
                    <a:pt x="36" y="3"/>
                  </a:lnTo>
                  <a:lnTo>
                    <a:pt x="55" y="0"/>
                  </a:lnTo>
                  <a:lnTo>
                    <a:pt x="75" y="0"/>
                  </a:lnTo>
                  <a:lnTo>
                    <a:pt x="90" y="0"/>
                  </a:lnTo>
                  <a:lnTo>
                    <a:pt x="106" y="1"/>
                  </a:lnTo>
                  <a:lnTo>
                    <a:pt x="121" y="3"/>
                  </a:lnTo>
                  <a:lnTo>
                    <a:pt x="136" y="5"/>
                  </a:lnTo>
                  <a:lnTo>
                    <a:pt x="150" y="7"/>
                  </a:lnTo>
                  <a:lnTo>
                    <a:pt x="165" y="10"/>
                  </a:lnTo>
                  <a:lnTo>
                    <a:pt x="180" y="15"/>
                  </a:lnTo>
                  <a:lnTo>
                    <a:pt x="194" y="19"/>
                  </a:lnTo>
                  <a:lnTo>
                    <a:pt x="222" y="28"/>
                  </a:lnTo>
                  <a:lnTo>
                    <a:pt x="248" y="41"/>
                  </a:lnTo>
                  <a:lnTo>
                    <a:pt x="272" y="53"/>
                  </a:lnTo>
                  <a:lnTo>
                    <a:pt x="296" y="69"/>
                  </a:lnTo>
                  <a:lnTo>
                    <a:pt x="297" y="69"/>
                  </a:lnTo>
                  <a:lnTo>
                    <a:pt x="295" y="80"/>
                  </a:lnTo>
                  <a:close/>
                </a:path>
              </a:pathLst>
            </a:custGeom>
            <a:solidFill>
              <a:srgbClr val="DB8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654"/>
            <p:cNvSpPr>
              <a:spLocks noEditPoints="1"/>
            </p:cNvSpPr>
            <p:nvPr/>
          </p:nvSpPr>
          <p:spPr bwMode="auto">
            <a:xfrm>
              <a:off x="1604963" y="4621213"/>
              <a:ext cx="820738" cy="193675"/>
            </a:xfrm>
            <a:custGeom>
              <a:avLst/>
              <a:gdLst>
                <a:gd name="T0" fmla="*/ 306 w 3617"/>
                <a:gd name="T1" fmla="*/ 52 h 850"/>
                <a:gd name="T2" fmla="*/ 331 w 3617"/>
                <a:gd name="T3" fmla="*/ 69 h 850"/>
                <a:gd name="T4" fmla="*/ 326 w 3617"/>
                <a:gd name="T5" fmla="*/ 101 h 850"/>
                <a:gd name="T6" fmla="*/ 277 w 3617"/>
                <a:gd name="T7" fmla="*/ 83 h 850"/>
                <a:gd name="T8" fmla="*/ 238 w 3617"/>
                <a:gd name="T9" fmla="*/ 65 h 850"/>
                <a:gd name="T10" fmla="*/ 203 w 3617"/>
                <a:gd name="T11" fmla="*/ 54 h 850"/>
                <a:gd name="T12" fmla="*/ 173 w 3617"/>
                <a:gd name="T13" fmla="*/ 47 h 850"/>
                <a:gd name="T14" fmla="*/ 144 w 3617"/>
                <a:gd name="T15" fmla="*/ 43 h 850"/>
                <a:gd name="T16" fmla="*/ 114 w 3617"/>
                <a:gd name="T17" fmla="*/ 41 h 850"/>
                <a:gd name="T18" fmla="*/ 88 w 3617"/>
                <a:gd name="T19" fmla="*/ 41 h 850"/>
                <a:gd name="T20" fmla="*/ 0 w 3617"/>
                <a:gd name="T21" fmla="*/ 23 h 850"/>
                <a:gd name="T22" fmla="*/ 10 w 3617"/>
                <a:gd name="T23" fmla="*/ 18 h 850"/>
                <a:gd name="T24" fmla="*/ 31 w 3617"/>
                <a:gd name="T25" fmla="*/ 10 h 850"/>
                <a:gd name="T26" fmla="*/ 66 w 3617"/>
                <a:gd name="T27" fmla="*/ 4 h 850"/>
                <a:gd name="T28" fmla="*/ 480 w 3617"/>
                <a:gd name="T29" fmla="*/ 93 h 850"/>
                <a:gd name="T30" fmla="*/ 478 w 3617"/>
                <a:gd name="T31" fmla="*/ 137 h 850"/>
                <a:gd name="T32" fmla="*/ 480 w 3617"/>
                <a:gd name="T33" fmla="*/ 93 h 850"/>
                <a:gd name="T34" fmla="*/ 938 w 3617"/>
                <a:gd name="T35" fmla="*/ 203 h 850"/>
                <a:gd name="T36" fmla="*/ 925 w 3617"/>
                <a:gd name="T37" fmla="*/ 244 h 850"/>
                <a:gd name="T38" fmla="*/ 1206 w 3617"/>
                <a:gd name="T39" fmla="*/ 268 h 850"/>
                <a:gd name="T40" fmla="*/ 1205 w 3617"/>
                <a:gd name="T41" fmla="*/ 311 h 850"/>
                <a:gd name="T42" fmla="*/ 1206 w 3617"/>
                <a:gd name="T43" fmla="*/ 268 h 850"/>
                <a:gd name="T44" fmla="*/ 1795 w 3617"/>
                <a:gd name="T45" fmla="*/ 409 h 850"/>
                <a:gd name="T46" fmla="*/ 1782 w 3617"/>
                <a:gd name="T47" fmla="*/ 449 h 850"/>
                <a:gd name="T48" fmla="*/ 2273 w 3617"/>
                <a:gd name="T49" fmla="*/ 523 h 850"/>
                <a:gd name="T50" fmla="*/ 2270 w 3617"/>
                <a:gd name="T51" fmla="*/ 566 h 850"/>
                <a:gd name="T52" fmla="*/ 2273 w 3617"/>
                <a:gd name="T53" fmla="*/ 523 h 850"/>
                <a:gd name="T54" fmla="*/ 2623 w 3617"/>
                <a:gd name="T55" fmla="*/ 607 h 850"/>
                <a:gd name="T56" fmla="*/ 2560 w 3617"/>
                <a:gd name="T57" fmla="*/ 592 h 850"/>
                <a:gd name="T58" fmla="*/ 3326 w 3617"/>
                <a:gd name="T59" fmla="*/ 775 h 850"/>
                <a:gd name="T60" fmla="*/ 3349 w 3617"/>
                <a:gd name="T61" fmla="*/ 789 h 850"/>
                <a:gd name="T62" fmla="*/ 3402 w 3617"/>
                <a:gd name="T63" fmla="*/ 799 h 850"/>
                <a:gd name="T64" fmla="*/ 3441 w 3617"/>
                <a:gd name="T65" fmla="*/ 804 h 850"/>
                <a:gd name="T66" fmla="*/ 3617 w 3617"/>
                <a:gd name="T67" fmla="*/ 845 h 850"/>
                <a:gd name="T68" fmla="*/ 3575 w 3617"/>
                <a:gd name="T69" fmla="*/ 848 h 850"/>
                <a:gd name="T70" fmla="*/ 3532 w 3617"/>
                <a:gd name="T71" fmla="*/ 850 h 850"/>
                <a:gd name="T72" fmla="*/ 3481 w 3617"/>
                <a:gd name="T73" fmla="*/ 848 h 850"/>
                <a:gd name="T74" fmla="*/ 3431 w 3617"/>
                <a:gd name="T75" fmla="*/ 844 h 850"/>
                <a:gd name="T76" fmla="*/ 3320 w 3617"/>
                <a:gd name="T77" fmla="*/ 774 h 850"/>
                <a:gd name="T78" fmla="*/ 2275 w 3617"/>
                <a:gd name="T79" fmla="*/ 567 h 850"/>
                <a:gd name="T80" fmla="*/ 2390 w 3617"/>
                <a:gd name="T81" fmla="*/ 595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7" h="850">
                  <a:moveTo>
                    <a:pt x="91" y="0"/>
                  </a:moveTo>
                  <a:lnTo>
                    <a:pt x="306" y="52"/>
                  </a:lnTo>
                  <a:lnTo>
                    <a:pt x="319" y="60"/>
                  </a:lnTo>
                  <a:lnTo>
                    <a:pt x="331" y="69"/>
                  </a:lnTo>
                  <a:lnTo>
                    <a:pt x="332" y="69"/>
                  </a:lnTo>
                  <a:lnTo>
                    <a:pt x="326" y="101"/>
                  </a:lnTo>
                  <a:lnTo>
                    <a:pt x="296" y="93"/>
                  </a:lnTo>
                  <a:lnTo>
                    <a:pt x="277" y="83"/>
                  </a:lnTo>
                  <a:lnTo>
                    <a:pt x="258" y="74"/>
                  </a:lnTo>
                  <a:lnTo>
                    <a:pt x="238" y="65"/>
                  </a:lnTo>
                  <a:lnTo>
                    <a:pt x="217" y="59"/>
                  </a:lnTo>
                  <a:lnTo>
                    <a:pt x="203" y="54"/>
                  </a:lnTo>
                  <a:lnTo>
                    <a:pt x="189" y="51"/>
                  </a:lnTo>
                  <a:lnTo>
                    <a:pt x="173" y="47"/>
                  </a:lnTo>
                  <a:lnTo>
                    <a:pt x="159" y="45"/>
                  </a:lnTo>
                  <a:lnTo>
                    <a:pt x="144" y="43"/>
                  </a:lnTo>
                  <a:lnTo>
                    <a:pt x="130" y="42"/>
                  </a:lnTo>
                  <a:lnTo>
                    <a:pt x="114" y="41"/>
                  </a:lnTo>
                  <a:lnTo>
                    <a:pt x="98" y="41"/>
                  </a:lnTo>
                  <a:lnTo>
                    <a:pt x="88" y="41"/>
                  </a:lnTo>
                  <a:lnTo>
                    <a:pt x="77" y="41"/>
                  </a:lnTo>
                  <a:lnTo>
                    <a:pt x="0" y="23"/>
                  </a:lnTo>
                  <a:lnTo>
                    <a:pt x="0" y="23"/>
                  </a:lnTo>
                  <a:lnTo>
                    <a:pt x="10" y="18"/>
                  </a:lnTo>
                  <a:lnTo>
                    <a:pt x="20" y="14"/>
                  </a:lnTo>
                  <a:lnTo>
                    <a:pt x="31" y="10"/>
                  </a:lnTo>
                  <a:lnTo>
                    <a:pt x="42" y="8"/>
                  </a:lnTo>
                  <a:lnTo>
                    <a:pt x="66" y="4"/>
                  </a:lnTo>
                  <a:lnTo>
                    <a:pt x="91" y="0"/>
                  </a:lnTo>
                  <a:close/>
                  <a:moveTo>
                    <a:pt x="480" y="93"/>
                  </a:moveTo>
                  <a:lnTo>
                    <a:pt x="484" y="96"/>
                  </a:lnTo>
                  <a:lnTo>
                    <a:pt x="478" y="137"/>
                  </a:lnTo>
                  <a:lnTo>
                    <a:pt x="473" y="136"/>
                  </a:lnTo>
                  <a:lnTo>
                    <a:pt x="480" y="93"/>
                  </a:lnTo>
                  <a:close/>
                  <a:moveTo>
                    <a:pt x="932" y="202"/>
                  </a:moveTo>
                  <a:lnTo>
                    <a:pt x="938" y="203"/>
                  </a:lnTo>
                  <a:lnTo>
                    <a:pt x="931" y="246"/>
                  </a:lnTo>
                  <a:lnTo>
                    <a:pt x="925" y="244"/>
                  </a:lnTo>
                  <a:lnTo>
                    <a:pt x="932" y="202"/>
                  </a:lnTo>
                  <a:close/>
                  <a:moveTo>
                    <a:pt x="1206" y="268"/>
                  </a:moveTo>
                  <a:lnTo>
                    <a:pt x="1212" y="269"/>
                  </a:lnTo>
                  <a:lnTo>
                    <a:pt x="1205" y="311"/>
                  </a:lnTo>
                  <a:lnTo>
                    <a:pt x="1199" y="309"/>
                  </a:lnTo>
                  <a:lnTo>
                    <a:pt x="1206" y="268"/>
                  </a:lnTo>
                  <a:close/>
                  <a:moveTo>
                    <a:pt x="1789" y="407"/>
                  </a:moveTo>
                  <a:lnTo>
                    <a:pt x="1795" y="409"/>
                  </a:lnTo>
                  <a:lnTo>
                    <a:pt x="1788" y="451"/>
                  </a:lnTo>
                  <a:lnTo>
                    <a:pt x="1782" y="449"/>
                  </a:lnTo>
                  <a:lnTo>
                    <a:pt x="1789" y="407"/>
                  </a:lnTo>
                  <a:close/>
                  <a:moveTo>
                    <a:pt x="2273" y="523"/>
                  </a:moveTo>
                  <a:lnTo>
                    <a:pt x="2277" y="524"/>
                  </a:lnTo>
                  <a:lnTo>
                    <a:pt x="2270" y="566"/>
                  </a:lnTo>
                  <a:lnTo>
                    <a:pt x="2266" y="565"/>
                  </a:lnTo>
                  <a:lnTo>
                    <a:pt x="2273" y="523"/>
                  </a:lnTo>
                  <a:close/>
                  <a:moveTo>
                    <a:pt x="2560" y="592"/>
                  </a:moveTo>
                  <a:lnTo>
                    <a:pt x="2623" y="607"/>
                  </a:lnTo>
                  <a:lnTo>
                    <a:pt x="2558" y="607"/>
                  </a:lnTo>
                  <a:lnTo>
                    <a:pt x="2560" y="592"/>
                  </a:lnTo>
                  <a:close/>
                  <a:moveTo>
                    <a:pt x="3320" y="774"/>
                  </a:moveTo>
                  <a:lnTo>
                    <a:pt x="3326" y="775"/>
                  </a:lnTo>
                  <a:lnTo>
                    <a:pt x="3325" y="783"/>
                  </a:lnTo>
                  <a:lnTo>
                    <a:pt x="3349" y="789"/>
                  </a:lnTo>
                  <a:lnTo>
                    <a:pt x="3375" y="794"/>
                  </a:lnTo>
                  <a:lnTo>
                    <a:pt x="3402" y="799"/>
                  </a:lnTo>
                  <a:lnTo>
                    <a:pt x="3431" y="803"/>
                  </a:lnTo>
                  <a:lnTo>
                    <a:pt x="3441" y="804"/>
                  </a:lnTo>
                  <a:lnTo>
                    <a:pt x="3451" y="806"/>
                  </a:lnTo>
                  <a:lnTo>
                    <a:pt x="3617" y="845"/>
                  </a:lnTo>
                  <a:lnTo>
                    <a:pt x="3597" y="847"/>
                  </a:lnTo>
                  <a:lnTo>
                    <a:pt x="3575" y="848"/>
                  </a:lnTo>
                  <a:lnTo>
                    <a:pt x="3554" y="849"/>
                  </a:lnTo>
                  <a:lnTo>
                    <a:pt x="3532" y="850"/>
                  </a:lnTo>
                  <a:lnTo>
                    <a:pt x="3507" y="849"/>
                  </a:lnTo>
                  <a:lnTo>
                    <a:pt x="3481" y="848"/>
                  </a:lnTo>
                  <a:lnTo>
                    <a:pt x="3457" y="847"/>
                  </a:lnTo>
                  <a:lnTo>
                    <a:pt x="3431" y="844"/>
                  </a:lnTo>
                  <a:lnTo>
                    <a:pt x="3313" y="816"/>
                  </a:lnTo>
                  <a:lnTo>
                    <a:pt x="3320" y="774"/>
                  </a:lnTo>
                  <a:close/>
                  <a:moveTo>
                    <a:pt x="2390" y="595"/>
                  </a:moveTo>
                  <a:lnTo>
                    <a:pt x="2275" y="567"/>
                  </a:lnTo>
                  <a:lnTo>
                    <a:pt x="2395" y="567"/>
                  </a:lnTo>
                  <a:lnTo>
                    <a:pt x="2390" y="595"/>
                  </a:lnTo>
                  <a:close/>
                </a:path>
              </a:pathLst>
            </a:custGeom>
            <a:solidFill>
              <a:srgbClr val="DC88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655"/>
            <p:cNvSpPr>
              <a:spLocks noEditPoints="1"/>
            </p:cNvSpPr>
            <p:nvPr/>
          </p:nvSpPr>
          <p:spPr bwMode="auto">
            <a:xfrm>
              <a:off x="1600201" y="4624388"/>
              <a:ext cx="809625" cy="190500"/>
            </a:xfrm>
            <a:custGeom>
              <a:avLst/>
              <a:gdLst>
                <a:gd name="T0" fmla="*/ 356 w 3572"/>
                <a:gd name="T1" fmla="*/ 71 h 841"/>
                <a:gd name="T2" fmla="*/ 345 w 3572"/>
                <a:gd name="T3" fmla="*/ 100 h 841"/>
                <a:gd name="T4" fmla="*/ 322 w 3572"/>
                <a:gd name="T5" fmla="*/ 84 h 841"/>
                <a:gd name="T6" fmla="*/ 298 w 3572"/>
                <a:gd name="T7" fmla="*/ 71 h 841"/>
                <a:gd name="T8" fmla="*/ 243 w 3572"/>
                <a:gd name="T9" fmla="*/ 50 h 841"/>
                <a:gd name="T10" fmla="*/ 215 w 3572"/>
                <a:gd name="T11" fmla="*/ 42 h 841"/>
                <a:gd name="T12" fmla="*/ 185 w 3572"/>
                <a:gd name="T13" fmla="*/ 36 h 841"/>
                <a:gd name="T14" fmla="*/ 156 w 3572"/>
                <a:gd name="T15" fmla="*/ 33 h 841"/>
                <a:gd name="T16" fmla="*/ 124 w 3572"/>
                <a:gd name="T17" fmla="*/ 32 h 841"/>
                <a:gd name="T18" fmla="*/ 85 w 3572"/>
                <a:gd name="T19" fmla="*/ 34 h 841"/>
                <a:gd name="T20" fmla="*/ 48 w 3572"/>
                <a:gd name="T21" fmla="*/ 41 h 841"/>
                <a:gd name="T22" fmla="*/ 11 w 3572"/>
                <a:gd name="T23" fmla="*/ 20 h 841"/>
                <a:gd name="T24" fmla="*/ 35 w 3572"/>
                <a:gd name="T25" fmla="*/ 9 h 841"/>
                <a:gd name="T26" fmla="*/ 53 w 3572"/>
                <a:gd name="T27" fmla="*/ 3 h 841"/>
                <a:gd name="T28" fmla="*/ 502 w 3572"/>
                <a:gd name="T29" fmla="*/ 106 h 841"/>
                <a:gd name="T30" fmla="*/ 500 w 3572"/>
                <a:gd name="T31" fmla="*/ 149 h 841"/>
                <a:gd name="T32" fmla="*/ 502 w 3572"/>
                <a:gd name="T33" fmla="*/ 106 h 841"/>
                <a:gd name="T34" fmla="*/ 960 w 3572"/>
                <a:gd name="T35" fmla="*/ 215 h 841"/>
                <a:gd name="T36" fmla="*/ 948 w 3572"/>
                <a:gd name="T37" fmla="*/ 256 h 841"/>
                <a:gd name="T38" fmla="*/ 1229 w 3572"/>
                <a:gd name="T39" fmla="*/ 280 h 841"/>
                <a:gd name="T40" fmla="*/ 1228 w 3572"/>
                <a:gd name="T41" fmla="*/ 323 h 841"/>
                <a:gd name="T42" fmla="*/ 1229 w 3572"/>
                <a:gd name="T43" fmla="*/ 280 h 841"/>
                <a:gd name="T44" fmla="*/ 1817 w 3572"/>
                <a:gd name="T45" fmla="*/ 420 h 841"/>
                <a:gd name="T46" fmla="*/ 1805 w 3572"/>
                <a:gd name="T47" fmla="*/ 462 h 841"/>
                <a:gd name="T48" fmla="*/ 2295 w 3572"/>
                <a:gd name="T49" fmla="*/ 534 h 841"/>
                <a:gd name="T50" fmla="*/ 2296 w 3572"/>
                <a:gd name="T51" fmla="*/ 558 h 841"/>
                <a:gd name="T52" fmla="*/ 2419 w 3572"/>
                <a:gd name="T53" fmla="*/ 565 h 841"/>
                <a:gd name="T54" fmla="*/ 2376 w 3572"/>
                <a:gd name="T55" fmla="*/ 598 h 841"/>
                <a:gd name="T56" fmla="*/ 2295 w 3572"/>
                <a:gd name="T57" fmla="*/ 534 h 841"/>
                <a:gd name="T58" fmla="*/ 3572 w 3572"/>
                <a:gd name="T59" fmla="*/ 840 h 841"/>
                <a:gd name="T60" fmla="*/ 3558 w 3572"/>
                <a:gd name="T61" fmla="*/ 841 h 841"/>
                <a:gd name="T62" fmla="*/ 3502 w 3572"/>
                <a:gd name="T63" fmla="*/ 839 h 841"/>
                <a:gd name="T64" fmla="*/ 3445 w 3572"/>
                <a:gd name="T65" fmla="*/ 833 h 841"/>
                <a:gd name="T66" fmla="*/ 3389 w 3572"/>
                <a:gd name="T67" fmla="*/ 825 h 841"/>
                <a:gd name="T68" fmla="*/ 3338 w 3572"/>
                <a:gd name="T69" fmla="*/ 81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72" h="841">
                  <a:moveTo>
                    <a:pt x="61" y="0"/>
                  </a:moveTo>
                  <a:lnTo>
                    <a:pt x="356" y="71"/>
                  </a:lnTo>
                  <a:lnTo>
                    <a:pt x="351" y="100"/>
                  </a:lnTo>
                  <a:lnTo>
                    <a:pt x="345" y="100"/>
                  </a:lnTo>
                  <a:lnTo>
                    <a:pt x="333" y="92"/>
                  </a:lnTo>
                  <a:lnTo>
                    <a:pt x="322" y="84"/>
                  </a:lnTo>
                  <a:lnTo>
                    <a:pt x="310" y="78"/>
                  </a:lnTo>
                  <a:lnTo>
                    <a:pt x="298" y="71"/>
                  </a:lnTo>
                  <a:lnTo>
                    <a:pt x="271" y="60"/>
                  </a:lnTo>
                  <a:lnTo>
                    <a:pt x="243" y="50"/>
                  </a:lnTo>
                  <a:lnTo>
                    <a:pt x="229" y="45"/>
                  </a:lnTo>
                  <a:lnTo>
                    <a:pt x="215" y="42"/>
                  </a:lnTo>
                  <a:lnTo>
                    <a:pt x="199" y="38"/>
                  </a:lnTo>
                  <a:lnTo>
                    <a:pt x="185" y="36"/>
                  </a:lnTo>
                  <a:lnTo>
                    <a:pt x="170" y="34"/>
                  </a:lnTo>
                  <a:lnTo>
                    <a:pt x="156" y="33"/>
                  </a:lnTo>
                  <a:lnTo>
                    <a:pt x="140" y="32"/>
                  </a:lnTo>
                  <a:lnTo>
                    <a:pt x="124" y="32"/>
                  </a:lnTo>
                  <a:lnTo>
                    <a:pt x="104" y="32"/>
                  </a:lnTo>
                  <a:lnTo>
                    <a:pt x="85" y="34"/>
                  </a:lnTo>
                  <a:lnTo>
                    <a:pt x="66" y="36"/>
                  </a:lnTo>
                  <a:lnTo>
                    <a:pt x="48" y="41"/>
                  </a:lnTo>
                  <a:lnTo>
                    <a:pt x="0" y="29"/>
                  </a:lnTo>
                  <a:lnTo>
                    <a:pt x="11" y="20"/>
                  </a:lnTo>
                  <a:lnTo>
                    <a:pt x="26" y="14"/>
                  </a:lnTo>
                  <a:lnTo>
                    <a:pt x="35" y="9"/>
                  </a:lnTo>
                  <a:lnTo>
                    <a:pt x="44" y="6"/>
                  </a:lnTo>
                  <a:lnTo>
                    <a:pt x="53" y="3"/>
                  </a:lnTo>
                  <a:lnTo>
                    <a:pt x="61" y="0"/>
                  </a:lnTo>
                  <a:close/>
                  <a:moveTo>
                    <a:pt x="502" y="106"/>
                  </a:moveTo>
                  <a:lnTo>
                    <a:pt x="507" y="107"/>
                  </a:lnTo>
                  <a:lnTo>
                    <a:pt x="500" y="149"/>
                  </a:lnTo>
                  <a:lnTo>
                    <a:pt x="496" y="148"/>
                  </a:lnTo>
                  <a:lnTo>
                    <a:pt x="502" y="106"/>
                  </a:lnTo>
                  <a:close/>
                  <a:moveTo>
                    <a:pt x="955" y="214"/>
                  </a:moveTo>
                  <a:lnTo>
                    <a:pt x="960" y="215"/>
                  </a:lnTo>
                  <a:lnTo>
                    <a:pt x="953" y="257"/>
                  </a:lnTo>
                  <a:lnTo>
                    <a:pt x="948" y="256"/>
                  </a:lnTo>
                  <a:lnTo>
                    <a:pt x="955" y="214"/>
                  </a:lnTo>
                  <a:close/>
                  <a:moveTo>
                    <a:pt x="1229" y="280"/>
                  </a:moveTo>
                  <a:lnTo>
                    <a:pt x="1234" y="281"/>
                  </a:lnTo>
                  <a:lnTo>
                    <a:pt x="1228" y="323"/>
                  </a:lnTo>
                  <a:lnTo>
                    <a:pt x="1222" y="322"/>
                  </a:lnTo>
                  <a:lnTo>
                    <a:pt x="1229" y="280"/>
                  </a:lnTo>
                  <a:close/>
                  <a:moveTo>
                    <a:pt x="1812" y="419"/>
                  </a:moveTo>
                  <a:lnTo>
                    <a:pt x="1817" y="420"/>
                  </a:lnTo>
                  <a:lnTo>
                    <a:pt x="1811" y="463"/>
                  </a:lnTo>
                  <a:lnTo>
                    <a:pt x="1805" y="462"/>
                  </a:lnTo>
                  <a:lnTo>
                    <a:pt x="1812" y="419"/>
                  </a:lnTo>
                  <a:close/>
                  <a:moveTo>
                    <a:pt x="2295" y="534"/>
                  </a:moveTo>
                  <a:lnTo>
                    <a:pt x="2300" y="537"/>
                  </a:lnTo>
                  <a:lnTo>
                    <a:pt x="2296" y="558"/>
                  </a:lnTo>
                  <a:lnTo>
                    <a:pt x="2393" y="558"/>
                  </a:lnTo>
                  <a:lnTo>
                    <a:pt x="2419" y="565"/>
                  </a:lnTo>
                  <a:lnTo>
                    <a:pt x="2414" y="598"/>
                  </a:lnTo>
                  <a:lnTo>
                    <a:pt x="2376" y="598"/>
                  </a:lnTo>
                  <a:lnTo>
                    <a:pt x="2289" y="577"/>
                  </a:lnTo>
                  <a:lnTo>
                    <a:pt x="2295" y="534"/>
                  </a:lnTo>
                  <a:close/>
                  <a:moveTo>
                    <a:pt x="3343" y="785"/>
                  </a:moveTo>
                  <a:lnTo>
                    <a:pt x="3572" y="840"/>
                  </a:lnTo>
                  <a:lnTo>
                    <a:pt x="3565" y="840"/>
                  </a:lnTo>
                  <a:lnTo>
                    <a:pt x="3558" y="841"/>
                  </a:lnTo>
                  <a:lnTo>
                    <a:pt x="3530" y="840"/>
                  </a:lnTo>
                  <a:lnTo>
                    <a:pt x="3502" y="839"/>
                  </a:lnTo>
                  <a:lnTo>
                    <a:pt x="3473" y="837"/>
                  </a:lnTo>
                  <a:lnTo>
                    <a:pt x="3445" y="833"/>
                  </a:lnTo>
                  <a:lnTo>
                    <a:pt x="3417" y="829"/>
                  </a:lnTo>
                  <a:lnTo>
                    <a:pt x="3389" y="825"/>
                  </a:lnTo>
                  <a:lnTo>
                    <a:pt x="3363" y="820"/>
                  </a:lnTo>
                  <a:lnTo>
                    <a:pt x="3338" y="813"/>
                  </a:lnTo>
                  <a:lnTo>
                    <a:pt x="3343" y="785"/>
                  </a:lnTo>
                  <a:close/>
                </a:path>
              </a:pathLst>
            </a:custGeom>
            <a:solidFill>
              <a:srgbClr val="DD8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56"/>
            <p:cNvSpPr>
              <a:spLocks noEditPoints="1"/>
            </p:cNvSpPr>
            <p:nvPr/>
          </p:nvSpPr>
          <p:spPr bwMode="auto">
            <a:xfrm>
              <a:off x="1595438" y="4627563"/>
              <a:ext cx="788988" cy="185738"/>
            </a:xfrm>
            <a:custGeom>
              <a:avLst/>
              <a:gdLst>
                <a:gd name="T0" fmla="*/ 43 w 3474"/>
                <a:gd name="T1" fmla="*/ 0 h 821"/>
                <a:gd name="T2" fmla="*/ 120 w 3474"/>
                <a:gd name="T3" fmla="*/ 18 h 821"/>
                <a:gd name="T4" fmla="*/ 95 w 3474"/>
                <a:gd name="T5" fmla="*/ 20 h 821"/>
                <a:gd name="T6" fmla="*/ 73 w 3474"/>
                <a:gd name="T7" fmla="*/ 24 h 821"/>
                <a:gd name="T8" fmla="*/ 51 w 3474"/>
                <a:gd name="T9" fmla="*/ 31 h 821"/>
                <a:gd name="T10" fmla="*/ 30 w 3474"/>
                <a:gd name="T11" fmla="*/ 39 h 821"/>
                <a:gd name="T12" fmla="*/ 29 w 3474"/>
                <a:gd name="T13" fmla="*/ 40 h 821"/>
                <a:gd name="T14" fmla="*/ 0 w 3474"/>
                <a:gd name="T15" fmla="*/ 33 h 821"/>
                <a:gd name="T16" fmla="*/ 8 w 3474"/>
                <a:gd name="T17" fmla="*/ 23 h 821"/>
                <a:gd name="T18" fmla="*/ 18 w 3474"/>
                <a:gd name="T19" fmla="*/ 14 h 821"/>
                <a:gd name="T20" fmla="*/ 29 w 3474"/>
                <a:gd name="T21" fmla="*/ 6 h 821"/>
                <a:gd name="T22" fmla="*/ 43 w 3474"/>
                <a:gd name="T23" fmla="*/ 0 h 821"/>
                <a:gd name="T24" fmla="*/ 339 w 3474"/>
                <a:gd name="T25" fmla="*/ 70 h 821"/>
                <a:gd name="T26" fmla="*/ 369 w 3474"/>
                <a:gd name="T27" fmla="*/ 78 h 821"/>
                <a:gd name="T28" fmla="*/ 368 w 3474"/>
                <a:gd name="T29" fmla="*/ 86 h 821"/>
                <a:gd name="T30" fmla="*/ 362 w 3474"/>
                <a:gd name="T31" fmla="*/ 86 h 821"/>
                <a:gd name="T32" fmla="*/ 350 w 3474"/>
                <a:gd name="T33" fmla="*/ 78 h 821"/>
                <a:gd name="T34" fmla="*/ 339 w 3474"/>
                <a:gd name="T35" fmla="*/ 70 h 821"/>
                <a:gd name="T36" fmla="*/ 516 w 3474"/>
                <a:gd name="T37" fmla="*/ 113 h 821"/>
                <a:gd name="T38" fmla="*/ 521 w 3474"/>
                <a:gd name="T39" fmla="*/ 114 h 821"/>
                <a:gd name="T40" fmla="*/ 514 w 3474"/>
                <a:gd name="T41" fmla="*/ 155 h 821"/>
                <a:gd name="T42" fmla="*/ 509 w 3474"/>
                <a:gd name="T43" fmla="*/ 154 h 821"/>
                <a:gd name="T44" fmla="*/ 516 w 3474"/>
                <a:gd name="T45" fmla="*/ 113 h 821"/>
                <a:gd name="T46" fmla="*/ 968 w 3474"/>
                <a:gd name="T47" fmla="*/ 221 h 821"/>
                <a:gd name="T48" fmla="*/ 974 w 3474"/>
                <a:gd name="T49" fmla="*/ 223 h 821"/>
                <a:gd name="T50" fmla="*/ 967 w 3474"/>
                <a:gd name="T51" fmla="*/ 264 h 821"/>
                <a:gd name="T52" fmla="*/ 961 w 3474"/>
                <a:gd name="T53" fmla="*/ 263 h 821"/>
                <a:gd name="T54" fmla="*/ 968 w 3474"/>
                <a:gd name="T55" fmla="*/ 221 h 821"/>
                <a:gd name="T56" fmla="*/ 1242 w 3474"/>
                <a:gd name="T57" fmla="*/ 286 h 821"/>
                <a:gd name="T58" fmla="*/ 1248 w 3474"/>
                <a:gd name="T59" fmla="*/ 288 h 821"/>
                <a:gd name="T60" fmla="*/ 1241 w 3474"/>
                <a:gd name="T61" fmla="*/ 330 h 821"/>
                <a:gd name="T62" fmla="*/ 1236 w 3474"/>
                <a:gd name="T63" fmla="*/ 329 h 821"/>
                <a:gd name="T64" fmla="*/ 1242 w 3474"/>
                <a:gd name="T65" fmla="*/ 286 h 821"/>
                <a:gd name="T66" fmla="*/ 1825 w 3474"/>
                <a:gd name="T67" fmla="*/ 426 h 821"/>
                <a:gd name="T68" fmla="*/ 1831 w 3474"/>
                <a:gd name="T69" fmla="*/ 428 h 821"/>
                <a:gd name="T70" fmla="*/ 1824 w 3474"/>
                <a:gd name="T71" fmla="*/ 469 h 821"/>
                <a:gd name="T72" fmla="*/ 1819 w 3474"/>
                <a:gd name="T73" fmla="*/ 468 h 821"/>
                <a:gd name="T74" fmla="*/ 1825 w 3474"/>
                <a:gd name="T75" fmla="*/ 426 h 821"/>
                <a:gd name="T76" fmla="*/ 2309 w 3474"/>
                <a:gd name="T77" fmla="*/ 542 h 821"/>
                <a:gd name="T78" fmla="*/ 2313 w 3474"/>
                <a:gd name="T79" fmla="*/ 543 h 821"/>
                <a:gd name="T80" fmla="*/ 2313 w 3474"/>
                <a:gd name="T81" fmla="*/ 544 h 821"/>
                <a:gd name="T82" fmla="*/ 2318 w 3474"/>
                <a:gd name="T83" fmla="*/ 544 h 821"/>
                <a:gd name="T84" fmla="*/ 2433 w 3474"/>
                <a:gd name="T85" fmla="*/ 572 h 821"/>
                <a:gd name="T86" fmla="*/ 2431 w 3474"/>
                <a:gd name="T87" fmla="*/ 584 h 821"/>
                <a:gd name="T88" fmla="*/ 2302 w 3474"/>
                <a:gd name="T89" fmla="*/ 584 h 821"/>
                <a:gd name="T90" fmla="*/ 2302 w 3474"/>
                <a:gd name="T91" fmla="*/ 584 h 821"/>
                <a:gd name="T92" fmla="*/ 2309 w 3474"/>
                <a:gd name="T93" fmla="*/ 542 h 821"/>
                <a:gd name="T94" fmla="*/ 3356 w 3474"/>
                <a:gd name="T95" fmla="*/ 793 h 821"/>
                <a:gd name="T96" fmla="*/ 3474 w 3474"/>
                <a:gd name="T97" fmla="*/ 821 h 821"/>
                <a:gd name="T98" fmla="*/ 3467 w 3474"/>
                <a:gd name="T99" fmla="*/ 821 h 821"/>
                <a:gd name="T100" fmla="*/ 3462 w 3474"/>
                <a:gd name="T101" fmla="*/ 819 h 821"/>
                <a:gd name="T102" fmla="*/ 3434 w 3474"/>
                <a:gd name="T103" fmla="*/ 815 h 821"/>
                <a:gd name="T104" fmla="*/ 3406 w 3474"/>
                <a:gd name="T105" fmla="*/ 811 h 821"/>
                <a:gd name="T106" fmla="*/ 3380 w 3474"/>
                <a:gd name="T107" fmla="*/ 806 h 821"/>
                <a:gd name="T108" fmla="*/ 3355 w 3474"/>
                <a:gd name="T109" fmla="*/ 799 h 821"/>
                <a:gd name="T110" fmla="*/ 3356 w 3474"/>
                <a:gd name="T111" fmla="*/ 79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74" h="821">
                  <a:moveTo>
                    <a:pt x="43" y="0"/>
                  </a:moveTo>
                  <a:lnTo>
                    <a:pt x="120" y="18"/>
                  </a:lnTo>
                  <a:lnTo>
                    <a:pt x="95" y="20"/>
                  </a:lnTo>
                  <a:lnTo>
                    <a:pt x="73" y="24"/>
                  </a:lnTo>
                  <a:lnTo>
                    <a:pt x="51" y="31"/>
                  </a:lnTo>
                  <a:lnTo>
                    <a:pt x="30" y="39"/>
                  </a:lnTo>
                  <a:lnTo>
                    <a:pt x="29" y="40"/>
                  </a:lnTo>
                  <a:lnTo>
                    <a:pt x="0" y="33"/>
                  </a:lnTo>
                  <a:lnTo>
                    <a:pt x="8" y="23"/>
                  </a:lnTo>
                  <a:lnTo>
                    <a:pt x="18" y="14"/>
                  </a:lnTo>
                  <a:lnTo>
                    <a:pt x="29" y="6"/>
                  </a:lnTo>
                  <a:lnTo>
                    <a:pt x="43" y="0"/>
                  </a:lnTo>
                  <a:close/>
                  <a:moveTo>
                    <a:pt x="339" y="70"/>
                  </a:moveTo>
                  <a:lnTo>
                    <a:pt x="369" y="78"/>
                  </a:lnTo>
                  <a:lnTo>
                    <a:pt x="368" y="86"/>
                  </a:lnTo>
                  <a:lnTo>
                    <a:pt x="362" y="86"/>
                  </a:lnTo>
                  <a:lnTo>
                    <a:pt x="350" y="78"/>
                  </a:lnTo>
                  <a:lnTo>
                    <a:pt x="339" y="70"/>
                  </a:lnTo>
                  <a:close/>
                  <a:moveTo>
                    <a:pt x="516" y="113"/>
                  </a:moveTo>
                  <a:lnTo>
                    <a:pt x="521" y="114"/>
                  </a:lnTo>
                  <a:lnTo>
                    <a:pt x="514" y="155"/>
                  </a:lnTo>
                  <a:lnTo>
                    <a:pt x="509" y="154"/>
                  </a:lnTo>
                  <a:lnTo>
                    <a:pt x="516" y="113"/>
                  </a:lnTo>
                  <a:close/>
                  <a:moveTo>
                    <a:pt x="968" y="221"/>
                  </a:moveTo>
                  <a:lnTo>
                    <a:pt x="974" y="223"/>
                  </a:lnTo>
                  <a:lnTo>
                    <a:pt x="967" y="264"/>
                  </a:lnTo>
                  <a:lnTo>
                    <a:pt x="961" y="263"/>
                  </a:lnTo>
                  <a:lnTo>
                    <a:pt x="968" y="221"/>
                  </a:lnTo>
                  <a:close/>
                  <a:moveTo>
                    <a:pt x="1242" y="286"/>
                  </a:moveTo>
                  <a:lnTo>
                    <a:pt x="1248" y="288"/>
                  </a:lnTo>
                  <a:lnTo>
                    <a:pt x="1241" y="330"/>
                  </a:lnTo>
                  <a:lnTo>
                    <a:pt x="1236" y="329"/>
                  </a:lnTo>
                  <a:lnTo>
                    <a:pt x="1242" y="286"/>
                  </a:lnTo>
                  <a:close/>
                  <a:moveTo>
                    <a:pt x="1825" y="426"/>
                  </a:moveTo>
                  <a:lnTo>
                    <a:pt x="1831" y="428"/>
                  </a:lnTo>
                  <a:lnTo>
                    <a:pt x="1824" y="469"/>
                  </a:lnTo>
                  <a:lnTo>
                    <a:pt x="1819" y="468"/>
                  </a:lnTo>
                  <a:lnTo>
                    <a:pt x="1825" y="426"/>
                  </a:lnTo>
                  <a:close/>
                  <a:moveTo>
                    <a:pt x="2309" y="542"/>
                  </a:moveTo>
                  <a:lnTo>
                    <a:pt x="2313" y="543"/>
                  </a:lnTo>
                  <a:lnTo>
                    <a:pt x="2313" y="544"/>
                  </a:lnTo>
                  <a:lnTo>
                    <a:pt x="2318" y="544"/>
                  </a:lnTo>
                  <a:lnTo>
                    <a:pt x="2433" y="572"/>
                  </a:lnTo>
                  <a:lnTo>
                    <a:pt x="2431" y="584"/>
                  </a:lnTo>
                  <a:lnTo>
                    <a:pt x="2302" y="584"/>
                  </a:lnTo>
                  <a:lnTo>
                    <a:pt x="2302" y="584"/>
                  </a:lnTo>
                  <a:lnTo>
                    <a:pt x="2309" y="542"/>
                  </a:lnTo>
                  <a:close/>
                  <a:moveTo>
                    <a:pt x="3356" y="793"/>
                  </a:moveTo>
                  <a:lnTo>
                    <a:pt x="3474" y="821"/>
                  </a:lnTo>
                  <a:lnTo>
                    <a:pt x="3467" y="821"/>
                  </a:lnTo>
                  <a:lnTo>
                    <a:pt x="3462" y="819"/>
                  </a:lnTo>
                  <a:lnTo>
                    <a:pt x="3434" y="815"/>
                  </a:lnTo>
                  <a:lnTo>
                    <a:pt x="3406" y="811"/>
                  </a:lnTo>
                  <a:lnTo>
                    <a:pt x="3380" y="806"/>
                  </a:lnTo>
                  <a:lnTo>
                    <a:pt x="3355" y="799"/>
                  </a:lnTo>
                  <a:lnTo>
                    <a:pt x="3356" y="793"/>
                  </a:lnTo>
                  <a:close/>
                </a:path>
              </a:pathLst>
            </a:custGeom>
            <a:solidFill>
              <a:srgbClr val="DD90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657"/>
            <p:cNvSpPr>
              <a:spLocks noEditPoints="1"/>
            </p:cNvSpPr>
            <p:nvPr/>
          </p:nvSpPr>
          <p:spPr bwMode="auto">
            <a:xfrm>
              <a:off x="1593851" y="4630738"/>
              <a:ext cx="544513" cy="128588"/>
            </a:xfrm>
            <a:custGeom>
              <a:avLst/>
              <a:gdLst>
                <a:gd name="T0" fmla="*/ 26 w 2402"/>
                <a:gd name="T1" fmla="*/ 0 h 569"/>
                <a:gd name="T2" fmla="*/ 74 w 2402"/>
                <a:gd name="T3" fmla="*/ 12 h 569"/>
                <a:gd name="T4" fmla="*/ 65 w 2402"/>
                <a:gd name="T5" fmla="*/ 14 h 569"/>
                <a:gd name="T6" fmla="*/ 56 w 2402"/>
                <a:gd name="T7" fmla="*/ 17 h 569"/>
                <a:gd name="T8" fmla="*/ 48 w 2402"/>
                <a:gd name="T9" fmla="*/ 21 h 569"/>
                <a:gd name="T10" fmla="*/ 39 w 2402"/>
                <a:gd name="T11" fmla="*/ 24 h 569"/>
                <a:gd name="T12" fmla="*/ 25 w 2402"/>
                <a:gd name="T13" fmla="*/ 32 h 569"/>
                <a:gd name="T14" fmla="*/ 14 w 2402"/>
                <a:gd name="T15" fmla="*/ 41 h 569"/>
                <a:gd name="T16" fmla="*/ 0 w 2402"/>
                <a:gd name="T17" fmla="*/ 37 h 569"/>
                <a:gd name="T18" fmla="*/ 5 w 2402"/>
                <a:gd name="T19" fmla="*/ 27 h 569"/>
                <a:gd name="T20" fmla="*/ 10 w 2402"/>
                <a:gd name="T21" fmla="*/ 17 h 569"/>
                <a:gd name="T22" fmla="*/ 17 w 2402"/>
                <a:gd name="T23" fmla="*/ 8 h 569"/>
                <a:gd name="T24" fmla="*/ 26 w 2402"/>
                <a:gd name="T25" fmla="*/ 0 h 569"/>
                <a:gd name="T26" fmla="*/ 522 w 2402"/>
                <a:gd name="T27" fmla="*/ 119 h 569"/>
                <a:gd name="T28" fmla="*/ 526 w 2402"/>
                <a:gd name="T29" fmla="*/ 120 h 569"/>
                <a:gd name="T30" fmla="*/ 519 w 2402"/>
                <a:gd name="T31" fmla="*/ 162 h 569"/>
                <a:gd name="T32" fmla="*/ 515 w 2402"/>
                <a:gd name="T33" fmla="*/ 161 h 569"/>
                <a:gd name="T34" fmla="*/ 522 w 2402"/>
                <a:gd name="T35" fmla="*/ 119 h 569"/>
                <a:gd name="T36" fmla="*/ 974 w 2402"/>
                <a:gd name="T37" fmla="*/ 227 h 569"/>
                <a:gd name="T38" fmla="*/ 979 w 2402"/>
                <a:gd name="T39" fmla="*/ 228 h 569"/>
                <a:gd name="T40" fmla="*/ 973 w 2402"/>
                <a:gd name="T41" fmla="*/ 270 h 569"/>
                <a:gd name="T42" fmla="*/ 967 w 2402"/>
                <a:gd name="T43" fmla="*/ 269 h 569"/>
                <a:gd name="T44" fmla="*/ 974 w 2402"/>
                <a:gd name="T45" fmla="*/ 227 h 569"/>
                <a:gd name="T46" fmla="*/ 1248 w 2402"/>
                <a:gd name="T47" fmla="*/ 293 h 569"/>
                <a:gd name="T48" fmla="*/ 1254 w 2402"/>
                <a:gd name="T49" fmla="*/ 294 h 569"/>
                <a:gd name="T50" fmla="*/ 1247 w 2402"/>
                <a:gd name="T51" fmla="*/ 336 h 569"/>
                <a:gd name="T52" fmla="*/ 1241 w 2402"/>
                <a:gd name="T53" fmla="*/ 334 h 569"/>
                <a:gd name="T54" fmla="*/ 1248 w 2402"/>
                <a:gd name="T55" fmla="*/ 293 h 569"/>
                <a:gd name="T56" fmla="*/ 1831 w 2402"/>
                <a:gd name="T57" fmla="*/ 433 h 569"/>
                <a:gd name="T58" fmla="*/ 1837 w 2402"/>
                <a:gd name="T59" fmla="*/ 434 h 569"/>
                <a:gd name="T60" fmla="*/ 1830 w 2402"/>
                <a:gd name="T61" fmla="*/ 475 h 569"/>
                <a:gd name="T62" fmla="*/ 1824 w 2402"/>
                <a:gd name="T63" fmla="*/ 474 h 569"/>
                <a:gd name="T64" fmla="*/ 1831 w 2402"/>
                <a:gd name="T65" fmla="*/ 433 h 569"/>
                <a:gd name="T66" fmla="*/ 2315 w 2402"/>
                <a:gd name="T67" fmla="*/ 548 h 569"/>
                <a:gd name="T68" fmla="*/ 2402 w 2402"/>
                <a:gd name="T69" fmla="*/ 569 h 569"/>
                <a:gd name="T70" fmla="*/ 2311 w 2402"/>
                <a:gd name="T71" fmla="*/ 569 h 569"/>
                <a:gd name="T72" fmla="*/ 2315 w 2402"/>
                <a:gd name="T73" fmla="*/ 54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2" h="569">
                  <a:moveTo>
                    <a:pt x="26" y="0"/>
                  </a:moveTo>
                  <a:lnTo>
                    <a:pt x="74" y="12"/>
                  </a:lnTo>
                  <a:lnTo>
                    <a:pt x="65" y="14"/>
                  </a:lnTo>
                  <a:lnTo>
                    <a:pt x="56" y="17"/>
                  </a:lnTo>
                  <a:lnTo>
                    <a:pt x="48" y="21"/>
                  </a:lnTo>
                  <a:lnTo>
                    <a:pt x="39" y="24"/>
                  </a:lnTo>
                  <a:lnTo>
                    <a:pt x="25" y="32"/>
                  </a:lnTo>
                  <a:lnTo>
                    <a:pt x="14" y="41"/>
                  </a:lnTo>
                  <a:lnTo>
                    <a:pt x="0" y="37"/>
                  </a:lnTo>
                  <a:lnTo>
                    <a:pt x="5" y="27"/>
                  </a:lnTo>
                  <a:lnTo>
                    <a:pt x="10" y="17"/>
                  </a:lnTo>
                  <a:lnTo>
                    <a:pt x="17" y="8"/>
                  </a:lnTo>
                  <a:lnTo>
                    <a:pt x="26" y="0"/>
                  </a:lnTo>
                  <a:close/>
                  <a:moveTo>
                    <a:pt x="522" y="119"/>
                  </a:moveTo>
                  <a:lnTo>
                    <a:pt x="526" y="120"/>
                  </a:lnTo>
                  <a:lnTo>
                    <a:pt x="519" y="162"/>
                  </a:lnTo>
                  <a:lnTo>
                    <a:pt x="515" y="161"/>
                  </a:lnTo>
                  <a:lnTo>
                    <a:pt x="522" y="119"/>
                  </a:lnTo>
                  <a:close/>
                  <a:moveTo>
                    <a:pt x="974" y="227"/>
                  </a:moveTo>
                  <a:lnTo>
                    <a:pt x="979" y="228"/>
                  </a:lnTo>
                  <a:lnTo>
                    <a:pt x="973" y="270"/>
                  </a:lnTo>
                  <a:lnTo>
                    <a:pt x="967" y="269"/>
                  </a:lnTo>
                  <a:lnTo>
                    <a:pt x="974" y="227"/>
                  </a:lnTo>
                  <a:close/>
                  <a:moveTo>
                    <a:pt x="1248" y="293"/>
                  </a:moveTo>
                  <a:lnTo>
                    <a:pt x="1254" y="294"/>
                  </a:lnTo>
                  <a:lnTo>
                    <a:pt x="1247" y="336"/>
                  </a:lnTo>
                  <a:lnTo>
                    <a:pt x="1241" y="334"/>
                  </a:lnTo>
                  <a:lnTo>
                    <a:pt x="1248" y="293"/>
                  </a:lnTo>
                  <a:close/>
                  <a:moveTo>
                    <a:pt x="1831" y="433"/>
                  </a:moveTo>
                  <a:lnTo>
                    <a:pt x="1837" y="434"/>
                  </a:lnTo>
                  <a:lnTo>
                    <a:pt x="1830" y="475"/>
                  </a:lnTo>
                  <a:lnTo>
                    <a:pt x="1824" y="474"/>
                  </a:lnTo>
                  <a:lnTo>
                    <a:pt x="1831" y="433"/>
                  </a:lnTo>
                  <a:close/>
                  <a:moveTo>
                    <a:pt x="2315" y="548"/>
                  </a:moveTo>
                  <a:lnTo>
                    <a:pt x="2402" y="569"/>
                  </a:lnTo>
                  <a:lnTo>
                    <a:pt x="2311" y="569"/>
                  </a:lnTo>
                  <a:lnTo>
                    <a:pt x="2315" y="548"/>
                  </a:lnTo>
                  <a:close/>
                </a:path>
              </a:pathLst>
            </a:custGeom>
            <a:solidFill>
              <a:srgbClr val="DF9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58"/>
            <p:cNvSpPr>
              <a:spLocks noEditPoints="1"/>
            </p:cNvSpPr>
            <p:nvPr/>
          </p:nvSpPr>
          <p:spPr bwMode="auto">
            <a:xfrm>
              <a:off x="1592263" y="4633913"/>
              <a:ext cx="525463" cy="125413"/>
            </a:xfrm>
            <a:custGeom>
              <a:avLst/>
              <a:gdLst>
                <a:gd name="T0" fmla="*/ 13 w 2315"/>
                <a:gd name="T1" fmla="*/ 0 h 551"/>
                <a:gd name="T2" fmla="*/ 42 w 2315"/>
                <a:gd name="T3" fmla="*/ 7 h 551"/>
                <a:gd name="T4" fmla="*/ 30 w 2315"/>
                <a:gd name="T5" fmla="*/ 14 h 551"/>
                <a:gd name="T6" fmla="*/ 19 w 2315"/>
                <a:gd name="T7" fmla="*/ 22 h 551"/>
                <a:gd name="T8" fmla="*/ 9 w 2315"/>
                <a:gd name="T9" fmla="*/ 31 h 551"/>
                <a:gd name="T10" fmla="*/ 2 w 2315"/>
                <a:gd name="T11" fmla="*/ 41 h 551"/>
                <a:gd name="T12" fmla="*/ 0 w 2315"/>
                <a:gd name="T13" fmla="*/ 41 h 551"/>
                <a:gd name="T14" fmla="*/ 1 w 2315"/>
                <a:gd name="T15" fmla="*/ 36 h 551"/>
                <a:gd name="T16" fmla="*/ 1 w 2315"/>
                <a:gd name="T17" fmla="*/ 32 h 551"/>
                <a:gd name="T18" fmla="*/ 3 w 2315"/>
                <a:gd name="T19" fmla="*/ 24 h 551"/>
                <a:gd name="T20" fmla="*/ 5 w 2315"/>
                <a:gd name="T21" fmla="*/ 15 h 551"/>
                <a:gd name="T22" fmla="*/ 9 w 2315"/>
                <a:gd name="T23" fmla="*/ 7 h 551"/>
                <a:gd name="T24" fmla="*/ 13 w 2315"/>
                <a:gd name="T25" fmla="*/ 0 h 551"/>
                <a:gd name="T26" fmla="*/ 522 w 2315"/>
                <a:gd name="T27" fmla="*/ 121 h 551"/>
                <a:gd name="T28" fmla="*/ 527 w 2315"/>
                <a:gd name="T29" fmla="*/ 122 h 551"/>
                <a:gd name="T30" fmla="*/ 520 w 2315"/>
                <a:gd name="T31" fmla="*/ 165 h 551"/>
                <a:gd name="T32" fmla="*/ 516 w 2315"/>
                <a:gd name="T33" fmla="*/ 164 h 551"/>
                <a:gd name="T34" fmla="*/ 522 w 2315"/>
                <a:gd name="T35" fmla="*/ 121 h 551"/>
                <a:gd name="T36" fmla="*/ 974 w 2315"/>
                <a:gd name="T37" fmla="*/ 230 h 551"/>
                <a:gd name="T38" fmla="*/ 980 w 2315"/>
                <a:gd name="T39" fmla="*/ 231 h 551"/>
                <a:gd name="T40" fmla="*/ 973 w 2315"/>
                <a:gd name="T41" fmla="*/ 274 h 551"/>
                <a:gd name="T42" fmla="*/ 968 w 2315"/>
                <a:gd name="T43" fmla="*/ 271 h 551"/>
                <a:gd name="T44" fmla="*/ 974 w 2315"/>
                <a:gd name="T45" fmla="*/ 230 h 551"/>
                <a:gd name="T46" fmla="*/ 1249 w 2315"/>
                <a:gd name="T47" fmla="*/ 296 h 551"/>
                <a:gd name="T48" fmla="*/ 1254 w 2315"/>
                <a:gd name="T49" fmla="*/ 297 h 551"/>
                <a:gd name="T50" fmla="*/ 1248 w 2315"/>
                <a:gd name="T51" fmla="*/ 339 h 551"/>
                <a:gd name="T52" fmla="*/ 1242 w 2315"/>
                <a:gd name="T53" fmla="*/ 337 h 551"/>
                <a:gd name="T54" fmla="*/ 1249 w 2315"/>
                <a:gd name="T55" fmla="*/ 296 h 551"/>
                <a:gd name="T56" fmla="*/ 1832 w 2315"/>
                <a:gd name="T57" fmla="*/ 435 h 551"/>
                <a:gd name="T58" fmla="*/ 1837 w 2315"/>
                <a:gd name="T59" fmla="*/ 436 h 551"/>
                <a:gd name="T60" fmla="*/ 1829 w 2315"/>
                <a:gd name="T61" fmla="*/ 479 h 551"/>
                <a:gd name="T62" fmla="*/ 1825 w 2315"/>
                <a:gd name="T63" fmla="*/ 477 h 551"/>
                <a:gd name="T64" fmla="*/ 1832 w 2315"/>
                <a:gd name="T65" fmla="*/ 435 h 551"/>
                <a:gd name="T66" fmla="*/ 2315 w 2315"/>
                <a:gd name="T67" fmla="*/ 551 h 551"/>
                <a:gd name="T68" fmla="*/ 2315 w 2315"/>
                <a:gd name="T69" fmla="*/ 551 h 551"/>
                <a:gd name="T70" fmla="*/ 2315 w 2315"/>
                <a:gd name="T71" fmla="*/ 551 h 551"/>
                <a:gd name="T72" fmla="*/ 2315 w 2315"/>
                <a:gd name="T73" fmla="*/ 55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5" h="551">
                  <a:moveTo>
                    <a:pt x="13" y="0"/>
                  </a:moveTo>
                  <a:lnTo>
                    <a:pt x="42" y="7"/>
                  </a:lnTo>
                  <a:lnTo>
                    <a:pt x="30" y="14"/>
                  </a:lnTo>
                  <a:lnTo>
                    <a:pt x="19" y="22"/>
                  </a:lnTo>
                  <a:lnTo>
                    <a:pt x="9" y="31"/>
                  </a:lnTo>
                  <a:lnTo>
                    <a:pt x="2" y="41"/>
                  </a:lnTo>
                  <a:lnTo>
                    <a:pt x="0" y="41"/>
                  </a:lnTo>
                  <a:lnTo>
                    <a:pt x="1" y="36"/>
                  </a:lnTo>
                  <a:lnTo>
                    <a:pt x="1" y="32"/>
                  </a:lnTo>
                  <a:lnTo>
                    <a:pt x="3" y="24"/>
                  </a:lnTo>
                  <a:lnTo>
                    <a:pt x="5" y="15"/>
                  </a:lnTo>
                  <a:lnTo>
                    <a:pt x="9" y="7"/>
                  </a:lnTo>
                  <a:lnTo>
                    <a:pt x="13" y="0"/>
                  </a:lnTo>
                  <a:close/>
                  <a:moveTo>
                    <a:pt x="522" y="121"/>
                  </a:moveTo>
                  <a:lnTo>
                    <a:pt x="527" y="122"/>
                  </a:lnTo>
                  <a:lnTo>
                    <a:pt x="520" y="165"/>
                  </a:lnTo>
                  <a:lnTo>
                    <a:pt x="516" y="164"/>
                  </a:lnTo>
                  <a:lnTo>
                    <a:pt x="522" y="121"/>
                  </a:lnTo>
                  <a:close/>
                  <a:moveTo>
                    <a:pt x="974" y="230"/>
                  </a:moveTo>
                  <a:lnTo>
                    <a:pt x="980" y="231"/>
                  </a:lnTo>
                  <a:lnTo>
                    <a:pt x="973" y="274"/>
                  </a:lnTo>
                  <a:lnTo>
                    <a:pt x="968" y="271"/>
                  </a:lnTo>
                  <a:lnTo>
                    <a:pt x="974" y="230"/>
                  </a:lnTo>
                  <a:close/>
                  <a:moveTo>
                    <a:pt x="1249" y="296"/>
                  </a:moveTo>
                  <a:lnTo>
                    <a:pt x="1254" y="297"/>
                  </a:lnTo>
                  <a:lnTo>
                    <a:pt x="1248" y="339"/>
                  </a:lnTo>
                  <a:lnTo>
                    <a:pt x="1242" y="337"/>
                  </a:lnTo>
                  <a:lnTo>
                    <a:pt x="1249" y="296"/>
                  </a:lnTo>
                  <a:close/>
                  <a:moveTo>
                    <a:pt x="1832" y="435"/>
                  </a:moveTo>
                  <a:lnTo>
                    <a:pt x="1837" y="436"/>
                  </a:lnTo>
                  <a:lnTo>
                    <a:pt x="1829" y="479"/>
                  </a:lnTo>
                  <a:lnTo>
                    <a:pt x="1825" y="477"/>
                  </a:lnTo>
                  <a:lnTo>
                    <a:pt x="1832" y="435"/>
                  </a:lnTo>
                  <a:close/>
                  <a:moveTo>
                    <a:pt x="2315" y="551"/>
                  </a:moveTo>
                  <a:lnTo>
                    <a:pt x="2315" y="551"/>
                  </a:lnTo>
                  <a:lnTo>
                    <a:pt x="2315" y="551"/>
                  </a:lnTo>
                  <a:lnTo>
                    <a:pt x="2315" y="551"/>
                  </a:lnTo>
                  <a:close/>
                </a:path>
              </a:pathLst>
            </a:custGeom>
            <a:solidFill>
              <a:srgbClr val="DF9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59"/>
            <p:cNvSpPr>
              <a:spLocks noEditPoints="1"/>
            </p:cNvSpPr>
            <p:nvPr/>
          </p:nvSpPr>
          <p:spPr bwMode="auto">
            <a:xfrm>
              <a:off x="1592263" y="4638675"/>
              <a:ext cx="442913" cy="115888"/>
            </a:xfrm>
            <a:custGeom>
              <a:avLst/>
              <a:gdLst>
                <a:gd name="T0" fmla="*/ 4 w 1948"/>
                <a:gd name="T1" fmla="*/ 0 h 509"/>
                <a:gd name="T2" fmla="*/ 18 w 1948"/>
                <a:gd name="T3" fmla="*/ 4 h 509"/>
                <a:gd name="T4" fmla="*/ 8 w 1948"/>
                <a:gd name="T5" fmla="*/ 13 h 509"/>
                <a:gd name="T6" fmla="*/ 0 w 1948"/>
                <a:gd name="T7" fmla="*/ 24 h 509"/>
                <a:gd name="T8" fmla="*/ 1 w 1948"/>
                <a:gd name="T9" fmla="*/ 18 h 509"/>
                <a:gd name="T10" fmla="*/ 1 w 1948"/>
                <a:gd name="T11" fmla="*/ 13 h 509"/>
                <a:gd name="T12" fmla="*/ 2 w 1948"/>
                <a:gd name="T13" fmla="*/ 7 h 509"/>
                <a:gd name="T14" fmla="*/ 4 w 1948"/>
                <a:gd name="T15" fmla="*/ 0 h 509"/>
                <a:gd name="T16" fmla="*/ 519 w 1948"/>
                <a:gd name="T17" fmla="*/ 124 h 509"/>
                <a:gd name="T18" fmla="*/ 523 w 1948"/>
                <a:gd name="T19" fmla="*/ 125 h 509"/>
                <a:gd name="T20" fmla="*/ 517 w 1948"/>
                <a:gd name="T21" fmla="*/ 167 h 509"/>
                <a:gd name="T22" fmla="*/ 512 w 1948"/>
                <a:gd name="T23" fmla="*/ 165 h 509"/>
                <a:gd name="T24" fmla="*/ 519 w 1948"/>
                <a:gd name="T25" fmla="*/ 124 h 509"/>
                <a:gd name="T26" fmla="*/ 971 w 1948"/>
                <a:gd name="T27" fmla="*/ 232 h 509"/>
                <a:gd name="T28" fmla="*/ 977 w 1948"/>
                <a:gd name="T29" fmla="*/ 233 h 509"/>
                <a:gd name="T30" fmla="*/ 969 w 1948"/>
                <a:gd name="T31" fmla="*/ 275 h 509"/>
                <a:gd name="T32" fmla="*/ 964 w 1948"/>
                <a:gd name="T33" fmla="*/ 274 h 509"/>
                <a:gd name="T34" fmla="*/ 971 w 1948"/>
                <a:gd name="T35" fmla="*/ 232 h 509"/>
                <a:gd name="T36" fmla="*/ 1245 w 1948"/>
                <a:gd name="T37" fmla="*/ 297 h 509"/>
                <a:gd name="T38" fmla="*/ 1251 w 1948"/>
                <a:gd name="T39" fmla="*/ 299 h 509"/>
                <a:gd name="T40" fmla="*/ 1244 w 1948"/>
                <a:gd name="T41" fmla="*/ 341 h 509"/>
                <a:gd name="T42" fmla="*/ 1239 w 1948"/>
                <a:gd name="T43" fmla="*/ 340 h 509"/>
                <a:gd name="T44" fmla="*/ 1245 w 1948"/>
                <a:gd name="T45" fmla="*/ 297 h 509"/>
                <a:gd name="T46" fmla="*/ 1828 w 1948"/>
                <a:gd name="T47" fmla="*/ 437 h 509"/>
                <a:gd name="T48" fmla="*/ 1834 w 1948"/>
                <a:gd name="T49" fmla="*/ 438 h 509"/>
                <a:gd name="T50" fmla="*/ 1826 w 1948"/>
                <a:gd name="T51" fmla="*/ 481 h 509"/>
                <a:gd name="T52" fmla="*/ 1822 w 1948"/>
                <a:gd name="T53" fmla="*/ 479 h 509"/>
                <a:gd name="T54" fmla="*/ 1828 w 1948"/>
                <a:gd name="T55" fmla="*/ 437 h 509"/>
                <a:gd name="T56" fmla="*/ 1945 w 1948"/>
                <a:gd name="T57" fmla="*/ 509 h 509"/>
                <a:gd name="T58" fmla="*/ 1877 w 1948"/>
                <a:gd name="T59" fmla="*/ 492 h 509"/>
                <a:gd name="T60" fmla="*/ 1948 w 1948"/>
                <a:gd name="T61" fmla="*/ 492 h 509"/>
                <a:gd name="T62" fmla="*/ 1945 w 1948"/>
                <a:gd name="T63"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8" h="509">
                  <a:moveTo>
                    <a:pt x="4" y="0"/>
                  </a:moveTo>
                  <a:lnTo>
                    <a:pt x="18" y="4"/>
                  </a:lnTo>
                  <a:lnTo>
                    <a:pt x="8" y="13"/>
                  </a:lnTo>
                  <a:lnTo>
                    <a:pt x="0" y="24"/>
                  </a:lnTo>
                  <a:lnTo>
                    <a:pt x="1" y="18"/>
                  </a:lnTo>
                  <a:lnTo>
                    <a:pt x="1" y="13"/>
                  </a:lnTo>
                  <a:lnTo>
                    <a:pt x="2" y="7"/>
                  </a:lnTo>
                  <a:lnTo>
                    <a:pt x="4" y="0"/>
                  </a:lnTo>
                  <a:close/>
                  <a:moveTo>
                    <a:pt x="519" y="124"/>
                  </a:moveTo>
                  <a:lnTo>
                    <a:pt x="523" y="125"/>
                  </a:lnTo>
                  <a:lnTo>
                    <a:pt x="517" y="167"/>
                  </a:lnTo>
                  <a:lnTo>
                    <a:pt x="512" y="165"/>
                  </a:lnTo>
                  <a:lnTo>
                    <a:pt x="519" y="124"/>
                  </a:lnTo>
                  <a:close/>
                  <a:moveTo>
                    <a:pt x="971" y="232"/>
                  </a:moveTo>
                  <a:lnTo>
                    <a:pt x="977" y="233"/>
                  </a:lnTo>
                  <a:lnTo>
                    <a:pt x="969" y="275"/>
                  </a:lnTo>
                  <a:lnTo>
                    <a:pt x="964" y="274"/>
                  </a:lnTo>
                  <a:lnTo>
                    <a:pt x="971" y="232"/>
                  </a:lnTo>
                  <a:close/>
                  <a:moveTo>
                    <a:pt x="1245" y="297"/>
                  </a:moveTo>
                  <a:lnTo>
                    <a:pt x="1251" y="299"/>
                  </a:lnTo>
                  <a:lnTo>
                    <a:pt x="1244" y="341"/>
                  </a:lnTo>
                  <a:lnTo>
                    <a:pt x="1239" y="340"/>
                  </a:lnTo>
                  <a:lnTo>
                    <a:pt x="1245" y="297"/>
                  </a:lnTo>
                  <a:close/>
                  <a:moveTo>
                    <a:pt x="1828" y="437"/>
                  </a:moveTo>
                  <a:lnTo>
                    <a:pt x="1834" y="438"/>
                  </a:lnTo>
                  <a:lnTo>
                    <a:pt x="1826" y="481"/>
                  </a:lnTo>
                  <a:lnTo>
                    <a:pt x="1822" y="479"/>
                  </a:lnTo>
                  <a:lnTo>
                    <a:pt x="1828" y="437"/>
                  </a:lnTo>
                  <a:close/>
                  <a:moveTo>
                    <a:pt x="1945" y="509"/>
                  </a:moveTo>
                  <a:lnTo>
                    <a:pt x="1877" y="492"/>
                  </a:lnTo>
                  <a:lnTo>
                    <a:pt x="1948" y="492"/>
                  </a:lnTo>
                  <a:lnTo>
                    <a:pt x="1945" y="509"/>
                  </a:lnTo>
                  <a:close/>
                </a:path>
              </a:pathLst>
            </a:custGeom>
            <a:solidFill>
              <a:srgbClr val="E09D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60"/>
            <p:cNvSpPr>
              <a:spLocks noEditPoints="1"/>
            </p:cNvSpPr>
            <p:nvPr/>
          </p:nvSpPr>
          <p:spPr bwMode="auto">
            <a:xfrm>
              <a:off x="1562101" y="4643438"/>
              <a:ext cx="473075" cy="115888"/>
            </a:xfrm>
            <a:custGeom>
              <a:avLst/>
              <a:gdLst>
                <a:gd name="T0" fmla="*/ 135 w 2083"/>
                <a:gd name="T1" fmla="*/ 0 h 508"/>
                <a:gd name="T2" fmla="*/ 137 w 2083"/>
                <a:gd name="T3" fmla="*/ 0 h 508"/>
                <a:gd name="T4" fmla="*/ 135 w 2083"/>
                <a:gd name="T5" fmla="*/ 2 h 508"/>
                <a:gd name="T6" fmla="*/ 135 w 2083"/>
                <a:gd name="T7" fmla="*/ 1 h 508"/>
                <a:gd name="T8" fmla="*/ 135 w 2083"/>
                <a:gd name="T9" fmla="*/ 0 h 508"/>
                <a:gd name="T10" fmla="*/ 651 w 2083"/>
                <a:gd name="T11" fmla="*/ 123 h 508"/>
                <a:gd name="T12" fmla="*/ 655 w 2083"/>
                <a:gd name="T13" fmla="*/ 124 h 508"/>
                <a:gd name="T14" fmla="*/ 648 w 2083"/>
                <a:gd name="T15" fmla="*/ 165 h 508"/>
                <a:gd name="T16" fmla="*/ 643 w 2083"/>
                <a:gd name="T17" fmla="*/ 164 h 508"/>
                <a:gd name="T18" fmla="*/ 651 w 2083"/>
                <a:gd name="T19" fmla="*/ 123 h 508"/>
                <a:gd name="T20" fmla="*/ 1103 w 2083"/>
                <a:gd name="T21" fmla="*/ 230 h 508"/>
                <a:gd name="T22" fmla="*/ 1108 w 2083"/>
                <a:gd name="T23" fmla="*/ 233 h 508"/>
                <a:gd name="T24" fmla="*/ 1101 w 2083"/>
                <a:gd name="T25" fmla="*/ 274 h 508"/>
                <a:gd name="T26" fmla="*/ 1096 w 2083"/>
                <a:gd name="T27" fmla="*/ 273 h 508"/>
                <a:gd name="T28" fmla="*/ 1103 w 2083"/>
                <a:gd name="T29" fmla="*/ 230 h 508"/>
                <a:gd name="T30" fmla="*/ 1377 w 2083"/>
                <a:gd name="T31" fmla="*/ 296 h 508"/>
                <a:gd name="T32" fmla="*/ 1383 w 2083"/>
                <a:gd name="T33" fmla="*/ 298 h 508"/>
                <a:gd name="T34" fmla="*/ 1376 w 2083"/>
                <a:gd name="T35" fmla="*/ 340 h 508"/>
                <a:gd name="T36" fmla="*/ 1370 w 2083"/>
                <a:gd name="T37" fmla="*/ 339 h 508"/>
                <a:gd name="T38" fmla="*/ 1377 w 2083"/>
                <a:gd name="T39" fmla="*/ 296 h 508"/>
                <a:gd name="T40" fmla="*/ 1960 w 2083"/>
                <a:gd name="T41" fmla="*/ 436 h 508"/>
                <a:gd name="T42" fmla="*/ 1964 w 2083"/>
                <a:gd name="T43" fmla="*/ 438 h 508"/>
                <a:gd name="T44" fmla="*/ 1960 w 2083"/>
                <a:gd name="T45" fmla="*/ 470 h 508"/>
                <a:gd name="T46" fmla="*/ 2083 w 2083"/>
                <a:gd name="T47" fmla="*/ 470 h 508"/>
                <a:gd name="T48" fmla="*/ 2076 w 2083"/>
                <a:gd name="T49" fmla="*/ 508 h 508"/>
                <a:gd name="T50" fmla="*/ 1953 w 2083"/>
                <a:gd name="T51" fmla="*/ 478 h 508"/>
                <a:gd name="T52" fmla="*/ 1960 w 2083"/>
                <a:gd name="T53" fmla="*/ 436 h 508"/>
                <a:gd name="T54" fmla="*/ 2 w 2083"/>
                <a:gd name="T55" fmla="*/ 11 h 508"/>
                <a:gd name="T56" fmla="*/ 0 w 2083"/>
                <a:gd name="T57" fmla="*/ 11 h 508"/>
                <a:gd name="T58" fmla="*/ 2 w 2083"/>
                <a:gd name="T59" fmla="*/ 6 h 508"/>
                <a:gd name="T60" fmla="*/ 4 w 2083"/>
                <a:gd name="T61" fmla="*/ 2 h 508"/>
                <a:gd name="T62" fmla="*/ 3 w 2083"/>
                <a:gd name="T63" fmla="*/ 3 h 508"/>
                <a:gd name="T64" fmla="*/ 3 w 2083"/>
                <a:gd name="T65" fmla="*/ 5 h 508"/>
                <a:gd name="T66" fmla="*/ 3 w 2083"/>
                <a:gd name="T67" fmla="*/ 7 h 508"/>
                <a:gd name="T68" fmla="*/ 2 w 2083"/>
                <a:gd name="T69" fmla="*/ 11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3" h="508">
                  <a:moveTo>
                    <a:pt x="135" y="0"/>
                  </a:moveTo>
                  <a:lnTo>
                    <a:pt x="137" y="0"/>
                  </a:lnTo>
                  <a:lnTo>
                    <a:pt x="135" y="2"/>
                  </a:lnTo>
                  <a:lnTo>
                    <a:pt x="135" y="1"/>
                  </a:lnTo>
                  <a:lnTo>
                    <a:pt x="135" y="0"/>
                  </a:lnTo>
                  <a:close/>
                  <a:moveTo>
                    <a:pt x="651" y="123"/>
                  </a:moveTo>
                  <a:lnTo>
                    <a:pt x="655" y="124"/>
                  </a:lnTo>
                  <a:lnTo>
                    <a:pt x="648" y="165"/>
                  </a:lnTo>
                  <a:lnTo>
                    <a:pt x="643" y="164"/>
                  </a:lnTo>
                  <a:lnTo>
                    <a:pt x="651" y="123"/>
                  </a:lnTo>
                  <a:close/>
                  <a:moveTo>
                    <a:pt x="1103" y="230"/>
                  </a:moveTo>
                  <a:lnTo>
                    <a:pt x="1108" y="233"/>
                  </a:lnTo>
                  <a:lnTo>
                    <a:pt x="1101" y="274"/>
                  </a:lnTo>
                  <a:lnTo>
                    <a:pt x="1096" y="273"/>
                  </a:lnTo>
                  <a:lnTo>
                    <a:pt x="1103" y="230"/>
                  </a:lnTo>
                  <a:close/>
                  <a:moveTo>
                    <a:pt x="1377" y="296"/>
                  </a:moveTo>
                  <a:lnTo>
                    <a:pt x="1383" y="298"/>
                  </a:lnTo>
                  <a:lnTo>
                    <a:pt x="1376" y="340"/>
                  </a:lnTo>
                  <a:lnTo>
                    <a:pt x="1370" y="339"/>
                  </a:lnTo>
                  <a:lnTo>
                    <a:pt x="1377" y="296"/>
                  </a:lnTo>
                  <a:close/>
                  <a:moveTo>
                    <a:pt x="1960" y="436"/>
                  </a:moveTo>
                  <a:lnTo>
                    <a:pt x="1964" y="438"/>
                  </a:lnTo>
                  <a:lnTo>
                    <a:pt x="1960" y="470"/>
                  </a:lnTo>
                  <a:lnTo>
                    <a:pt x="2083" y="470"/>
                  </a:lnTo>
                  <a:lnTo>
                    <a:pt x="2076" y="508"/>
                  </a:lnTo>
                  <a:lnTo>
                    <a:pt x="1953" y="478"/>
                  </a:lnTo>
                  <a:lnTo>
                    <a:pt x="1960" y="436"/>
                  </a:lnTo>
                  <a:close/>
                  <a:moveTo>
                    <a:pt x="2" y="11"/>
                  </a:moveTo>
                  <a:lnTo>
                    <a:pt x="0" y="11"/>
                  </a:lnTo>
                  <a:lnTo>
                    <a:pt x="2" y="6"/>
                  </a:lnTo>
                  <a:lnTo>
                    <a:pt x="4" y="2"/>
                  </a:lnTo>
                  <a:lnTo>
                    <a:pt x="3" y="3"/>
                  </a:lnTo>
                  <a:lnTo>
                    <a:pt x="3" y="5"/>
                  </a:lnTo>
                  <a:lnTo>
                    <a:pt x="3" y="7"/>
                  </a:lnTo>
                  <a:lnTo>
                    <a:pt x="2" y="11"/>
                  </a:lnTo>
                  <a:close/>
                </a:path>
              </a:pathLst>
            </a:custGeom>
            <a:solidFill>
              <a:srgbClr val="E1A1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61"/>
            <p:cNvSpPr>
              <a:spLocks noEditPoints="1"/>
            </p:cNvSpPr>
            <p:nvPr/>
          </p:nvSpPr>
          <p:spPr bwMode="auto">
            <a:xfrm>
              <a:off x="1560513" y="4645025"/>
              <a:ext cx="473075" cy="114300"/>
            </a:xfrm>
            <a:custGeom>
              <a:avLst/>
              <a:gdLst>
                <a:gd name="T0" fmla="*/ 653 w 2086"/>
                <a:gd name="T1" fmla="*/ 141 h 508"/>
                <a:gd name="T2" fmla="*/ 658 w 2086"/>
                <a:gd name="T3" fmla="*/ 143 h 508"/>
                <a:gd name="T4" fmla="*/ 651 w 2086"/>
                <a:gd name="T5" fmla="*/ 185 h 508"/>
                <a:gd name="T6" fmla="*/ 645 w 2086"/>
                <a:gd name="T7" fmla="*/ 184 h 508"/>
                <a:gd name="T8" fmla="*/ 653 w 2086"/>
                <a:gd name="T9" fmla="*/ 141 h 508"/>
                <a:gd name="T10" fmla="*/ 1105 w 2086"/>
                <a:gd name="T11" fmla="*/ 250 h 508"/>
                <a:gd name="T12" fmla="*/ 1110 w 2086"/>
                <a:gd name="T13" fmla="*/ 251 h 508"/>
                <a:gd name="T14" fmla="*/ 1104 w 2086"/>
                <a:gd name="T15" fmla="*/ 292 h 508"/>
                <a:gd name="T16" fmla="*/ 1103 w 2086"/>
                <a:gd name="T17" fmla="*/ 292 h 508"/>
                <a:gd name="T18" fmla="*/ 1099 w 2086"/>
                <a:gd name="T19" fmla="*/ 292 h 508"/>
                <a:gd name="T20" fmla="*/ 1105 w 2086"/>
                <a:gd name="T21" fmla="*/ 250 h 508"/>
                <a:gd name="T22" fmla="*/ 1380 w 2086"/>
                <a:gd name="T23" fmla="*/ 316 h 508"/>
                <a:gd name="T24" fmla="*/ 1385 w 2086"/>
                <a:gd name="T25" fmla="*/ 317 h 508"/>
                <a:gd name="T26" fmla="*/ 1378 w 2086"/>
                <a:gd name="T27" fmla="*/ 358 h 508"/>
                <a:gd name="T28" fmla="*/ 1373 w 2086"/>
                <a:gd name="T29" fmla="*/ 357 h 508"/>
                <a:gd name="T30" fmla="*/ 1380 w 2086"/>
                <a:gd name="T31" fmla="*/ 316 h 508"/>
                <a:gd name="T32" fmla="*/ 1963 w 2086"/>
                <a:gd name="T33" fmla="*/ 455 h 508"/>
                <a:gd name="T34" fmla="*/ 1967 w 2086"/>
                <a:gd name="T35" fmla="*/ 457 h 508"/>
                <a:gd name="T36" fmla="*/ 1966 w 2086"/>
                <a:gd name="T37" fmla="*/ 468 h 508"/>
                <a:gd name="T38" fmla="*/ 2018 w 2086"/>
                <a:gd name="T39" fmla="*/ 468 h 508"/>
                <a:gd name="T40" fmla="*/ 2086 w 2086"/>
                <a:gd name="T41" fmla="*/ 485 h 508"/>
                <a:gd name="T42" fmla="*/ 2082 w 2086"/>
                <a:gd name="T43" fmla="*/ 508 h 508"/>
                <a:gd name="T44" fmla="*/ 2002 w 2086"/>
                <a:gd name="T45" fmla="*/ 508 h 508"/>
                <a:gd name="T46" fmla="*/ 1956 w 2086"/>
                <a:gd name="T47" fmla="*/ 497 h 508"/>
                <a:gd name="T48" fmla="*/ 1963 w 2086"/>
                <a:gd name="T49" fmla="*/ 455 h 508"/>
                <a:gd name="T50" fmla="*/ 6 w 2086"/>
                <a:gd name="T51" fmla="*/ 30 h 508"/>
                <a:gd name="T52" fmla="*/ 0 w 2086"/>
                <a:gd name="T53" fmla="*/ 29 h 508"/>
                <a:gd name="T54" fmla="*/ 4 w 2086"/>
                <a:gd name="T55" fmla="*/ 14 h 508"/>
                <a:gd name="T56" fmla="*/ 10 w 2086"/>
                <a:gd name="T57" fmla="*/ 0 h 508"/>
                <a:gd name="T58" fmla="*/ 9 w 2086"/>
                <a:gd name="T59" fmla="*/ 1 h 508"/>
                <a:gd name="T60" fmla="*/ 9 w 2086"/>
                <a:gd name="T61" fmla="*/ 3 h 508"/>
                <a:gd name="T62" fmla="*/ 6 w 2086"/>
                <a:gd name="T63" fmla="*/ 17 h 508"/>
                <a:gd name="T64" fmla="*/ 6 w 2086"/>
                <a:gd name="T65" fmla="*/ 3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6" h="508">
                  <a:moveTo>
                    <a:pt x="653" y="141"/>
                  </a:moveTo>
                  <a:lnTo>
                    <a:pt x="658" y="143"/>
                  </a:lnTo>
                  <a:lnTo>
                    <a:pt x="651" y="185"/>
                  </a:lnTo>
                  <a:lnTo>
                    <a:pt x="645" y="184"/>
                  </a:lnTo>
                  <a:lnTo>
                    <a:pt x="653" y="141"/>
                  </a:lnTo>
                  <a:close/>
                  <a:moveTo>
                    <a:pt x="1105" y="250"/>
                  </a:moveTo>
                  <a:lnTo>
                    <a:pt x="1110" y="251"/>
                  </a:lnTo>
                  <a:lnTo>
                    <a:pt x="1104" y="292"/>
                  </a:lnTo>
                  <a:lnTo>
                    <a:pt x="1103" y="292"/>
                  </a:lnTo>
                  <a:lnTo>
                    <a:pt x="1099" y="292"/>
                  </a:lnTo>
                  <a:lnTo>
                    <a:pt x="1105" y="250"/>
                  </a:lnTo>
                  <a:close/>
                  <a:moveTo>
                    <a:pt x="1380" y="316"/>
                  </a:moveTo>
                  <a:lnTo>
                    <a:pt x="1385" y="317"/>
                  </a:lnTo>
                  <a:lnTo>
                    <a:pt x="1378" y="358"/>
                  </a:lnTo>
                  <a:lnTo>
                    <a:pt x="1373" y="357"/>
                  </a:lnTo>
                  <a:lnTo>
                    <a:pt x="1380" y="316"/>
                  </a:lnTo>
                  <a:close/>
                  <a:moveTo>
                    <a:pt x="1963" y="455"/>
                  </a:moveTo>
                  <a:lnTo>
                    <a:pt x="1967" y="457"/>
                  </a:lnTo>
                  <a:lnTo>
                    <a:pt x="1966" y="468"/>
                  </a:lnTo>
                  <a:lnTo>
                    <a:pt x="2018" y="468"/>
                  </a:lnTo>
                  <a:lnTo>
                    <a:pt x="2086" y="485"/>
                  </a:lnTo>
                  <a:lnTo>
                    <a:pt x="2082" y="508"/>
                  </a:lnTo>
                  <a:lnTo>
                    <a:pt x="2002" y="508"/>
                  </a:lnTo>
                  <a:lnTo>
                    <a:pt x="1956" y="497"/>
                  </a:lnTo>
                  <a:lnTo>
                    <a:pt x="1963" y="455"/>
                  </a:lnTo>
                  <a:close/>
                  <a:moveTo>
                    <a:pt x="6" y="30"/>
                  </a:moveTo>
                  <a:lnTo>
                    <a:pt x="0" y="29"/>
                  </a:lnTo>
                  <a:lnTo>
                    <a:pt x="4" y="14"/>
                  </a:lnTo>
                  <a:lnTo>
                    <a:pt x="10" y="0"/>
                  </a:lnTo>
                  <a:lnTo>
                    <a:pt x="9" y="1"/>
                  </a:lnTo>
                  <a:lnTo>
                    <a:pt x="9" y="3"/>
                  </a:lnTo>
                  <a:lnTo>
                    <a:pt x="6" y="17"/>
                  </a:lnTo>
                  <a:lnTo>
                    <a:pt x="6" y="30"/>
                  </a:lnTo>
                  <a:close/>
                </a:path>
              </a:pathLst>
            </a:custGeom>
            <a:solidFill>
              <a:srgbClr val="E2A5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2"/>
            <p:cNvSpPr>
              <a:spLocks noEditPoints="1"/>
            </p:cNvSpPr>
            <p:nvPr/>
          </p:nvSpPr>
          <p:spPr bwMode="auto">
            <a:xfrm>
              <a:off x="1560513" y="4646613"/>
              <a:ext cx="473075" cy="112713"/>
            </a:xfrm>
            <a:custGeom>
              <a:avLst/>
              <a:gdLst>
                <a:gd name="T0" fmla="*/ 10 w 2086"/>
                <a:gd name="T1" fmla="*/ 0 h 499"/>
                <a:gd name="T2" fmla="*/ 12 w 2086"/>
                <a:gd name="T3" fmla="*/ 0 h 499"/>
                <a:gd name="T4" fmla="*/ 10 w 2086"/>
                <a:gd name="T5" fmla="*/ 11 h 499"/>
                <a:gd name="T6" fmla="*/ 10 w 2086"/>
                <a:gd name="T7" fmla="*/ 22 h 499"/>
                <a:gd name="T8" fmla="*/ 10 w 2086"/>
                <a:gd name="T9" fmla="*/ 33 h 499"/>
                <a:gd name="T10" fmla="*/ 12 w 2086"/>
                <a:gd name="T11" fmla="*/ 44 h 499"/>
                <a:gd name="T12" fmla="*/ 0 w 2086"/>
                <a:gd name="T13" fmla="*/ 40 h 499"/>
                <a:gd name="T14" fmla="*/ 0 w 2086"/>
                <a:gd name="T15" fmla="*/ 37 h 499"/>
                <a:gd name="T16" fmla="*/ 1 w 2086"/>
                <a:gd name="T17" fmla="*/ 33 h 499"/>
                <a:gd name="T18" fmla="*/ 3 w 2086"/>
                <a:gd name="T19" fmla="*/ 24 h 499"/>
                <a:gd name="T20" fmla="*/ 5 w 2086"/>
                <a:gd name="T21" fmla="*/ 17 h 499"/>
                <a:gd name="T22" fmla="*/ 7 w 2086"/>
                <a:gd name="T23" fmla="*/ 8 h 499"/>
                <a:gd name="T24" fmla="*/ 10 w 2086"/>
                <a:gd name="T25" fmla="*/ 0 h 499"/>
                <a:gd name="T26" fmla="*/ 653 w 2086"/>
                <a:gd name="T27" fmla="*/ 153 h 499"/>
                <a:gd name="T28" fmla="*/ 658 w 2086"/>
                <a:gd name="T29" fmla="*/ 154 h 499"/>
                <a:gd name="T30" fmla="*/ 652 w 2086"/>
                <a:gd name="T31" fmla="*/ 197 h 499"/>
                <a:gd name="T32" fmla="*/ 646 w 2086"/>
                <a:gd name="T33" fmla="*/ 196 h 499"/>
                <a:gd name="T34" fmla="*/ 653 w 2086"/>
                <a:gd name="T35" fmla="*/ 153 h 499"/>
                <a:gd name="T36" fmla="*/ 1106 w 2086"/>
                <a:gd name="T37" fmla="*/ 262 h 499"/>
                <a:gd name="T38" fmla="*/ 1111 w 2086"/>
                <a:gd name="T39" fmla="*/ 263 h 499"/>
                <a:gd name="T40" fmla="*/ 1108 w 2086"/>
                <a:gd name="T41" fmla="*/ 283 h 499"/>
                <a:gd name="T42" fmla="*/ 1105 w 2086"/>
                <a:gd name="T43" fmla="*/ 285 h 499"/>
                <a:gd name="T44" fmla="*/ 1102 w 2086"/>
                <a:gd name="T45" fmla="*/ 287 h 499"/>
                <a:gd name="T46" fmla="*/ 1106 w 2086"/>
                <a:gd name="T47" fmla="*/ 262 h 499"/>
                <a:gd name="T48" fmla="*/ 1380 w 2086"/>
                <a:gd name="T49" fmla="*/ 328 h 499"/>
                <a:gd name="T50" fmla="*/ 1386 w 2086"/>
                <a:gd name="T51" fmla="*/ 329 h 499"/>
                <a:gd name="T52" fmla="*/ 1379 w 2086"/>
                <a:gd name="T53" fmla="*/ 371 h 499"/>
                <a:gd name="T54" fmla="*/ 1374 w 2086"/>
                <a:gd name="T55" fmla="*/ 369 h 499"/>
                <a:gd name="T56" fmla="*/ 1380 w 2086"/>
                <a:gd name="T57" fmla="*/ 328 h 499"/>
                <a:gd name="T58" fmla="*/ 1963 w 2086"/>
                <a:gd name="T59" fmla="*/ 467 h 499"/>
                <a:gd name="T60" fmla="*/ 2086 w 2086"/>
                <a:gd name="T61" fmla="*/ 497 h 499"/>
                <a:gd name="T62" fmla="*/ 2086 w 2086"/>
                <a:gd name="T63" fmla="*/ 499 h 499"/>
                <a:gd name="T64" fmla="*/ 1958 w 2086"/>
                <a:gd name="T65" fmla="*/ 499 h 499"/>
                <a:gd name="T66" fmla="*/ 1963 w 2086"/>
                <a:gd name="T67" fmla="*/ 467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86" h="499">
                  <a:moveTo>
                    <a:pt x="10" y="0"/>
                  </a:moveTo>
                  <a:lnTo>
                    <a:pt x="12" y="0"/>
                  </a:lnTo>
                  <a:lnTo>
                    <a:pt x="10" y="11"/>
                  </a:lnTo>
                  <a:lnTo>
                    <a:pt x="10" y="22"/>
                  </a:lnTo>
                  <a:lnTo>
                    <a:pt x="10" y="33"/>
                  </a:lnTo>
                  <a:lnTo>
                    <a:pt x="12" y="44"/>
                  </a:lnTo>
                  <a:lnTo>
                    <a:pt x="0" y="40"/>
                  </a:lnTo>
                  <a:lnTo>
                    <a:pt x="0" y="37"/>
                  </a:lnTo>
                  <a:lnTo>
                    <a:pt x="1" y="33"/>
                  </a:lnTo>
                  <a:lnTo>
                    <a:pt x="3" y="24"/>
                  </a:lnTo>
                  <a:lnTo>
                    <a:pt x="5" y="17"/>
                  </a:lnTo>
                  <a:lnTo>
                    <a:pt x="7" y="8"/>
                  </a:lnTo>
                  <a:lnTo>
                    <a:pt x="10" y="0"/>
                  </a:lnTo>
                  <a:close/>
                  <a:moveTo>
                    <a:pt x="653" y="153"/>
                  </a:moveTo>
                  <a:lnTo>
                    <a:pt x="658" y="154"/>
                  </a:lnTo>
                  <a:lnTo>
                    <a:pt x="652" y="197"/>
                  </a:lnTo>
                  <a:lnTo>
                    <a:pt x="646" y="196"/>
                  </a:lnTo>
                  <a:lnTo>
                    <a:pt x="653" y="153"/>
                  </a:lnTo>
                  <a:close/>
                  <a:moveTo>
                    <a:pt x="1106" y="262"/>
                  </a:moveTo>
                  <a:lnTo>
                    <a:pt x="1111" y="263"/>
                  </a:lnTo>
                  <a:lnTo>
                    <a:pt x="1108" y="283"/>
                  </a:lnTo>
                  <a:lnTo>
                    <a:pt x="1105" y="285"/>
                  </a:lnTo>
                  <a:lnTo>
                    <a:pt x="1102" y="287"/>
                  </a:lnTo>
                  <a:lnTo>
                    <a:pt x="1106" y="262"/>
                  </a:lnTo>
                  <a:close/>
                  <a:moveTo>
                    <a:pt x="1380" y="328"/>
                  </a:moveTo>
                  <a:lnTo>
                    <a:pt x="1386" y="329"/>
                  </a:lnTo>
                  <a:lnTo>
                    <a:pt x="1379" y="371"/>
                  </a:lnTo>
                  <a:lnTo>
                    <a:pt x="1374" y="369"/>
                  </a:lnTo>
                  <a:lnTo>
                    <a:pt x="1380" y="328"/>
                  </a:lnTo>
                  <a:close/>
                  <a:moveTo>
                    <a:pt x="1963" y="467"/>
                  </a:moveTo>
                  <a:lnTo>
                    <a:pt x="2086" y="497"/>
                  </a:lnTo>
                  <a:lnTo>
                    <a:pt x="2086" y="499"/>
                  </a:lnTo>
                  <a:lnTo>
                    <a:pt x="1958" y="499"/>
                  </a:lnTo>
                  <a:lnTo>
                    <a:pt x="1963" y="467"/>
                  </a:lnTo>
                  <a:close/>
                </a:path>
              </a:pathLst>
            </a:custGeom>
            <a:solidFill>
              <a:srgbClr val="E3AA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63"/>
            <p:cNvSpPr>
              <a:spLocks noEditPoints="1"/>
            </p:cNvSpPr>
            <p:nvPr/>
          </p:nvSpPr>
          <p:spPr bwMode="auto">
            <a:xfrm>
              <a:off x="1558926" y="4651375"/>
              <a:ext cx="455613" cy="107950"/>
            </a:xfrm>
            <a:custGeom>
              <a:avLst/>
              <a:gdLst>
                <a:gd name="T0" fmla="*/ 6 w 2008"/>
                <a:gd name="T1" fmla="*/ 0 h 479"/>
                <a:gd name="T2" fmla="*/ 12 w 2008"/>
                <a:gd name="T3" fmla="*/ 1 h 479"/>
                <a:gd name="T4" fmla="*/ 12 w 2008"/>
                <a:gd name="T5" fmla="*/ 13 h 479"/>
                <a:gd name="T6" fmla="*/ 15 w 2008"/>
                <a:gd name="T7" fmla="*/ 25 h 479"/>
                <a:gd name="T8" fmla="*/ 17 w 2008"/>
                <a:gd name="T9" fmla="*/ 36 h 479"/>
                <a:gd name="T10" fmla="*/ 20 w 2008"/>
                <a:gd name="T11" fmla="*/ 47 h 479"/>
                <a:gd name="T12" fmla="*/ 0 w 2008"/>
                <a:gd name="T13" fmla="*/ 41 h 479"/>
                <a:gd name="T14" fmla="*/ 1 w 2008"/>
                <a:gd name="T15" fmla="*/ 28 h 479"/>
                <a:gd name="T16" fmla="*/ 3 w 2008"/>
                <a:gd name="T17" fmla="*/ 13 h 479"/>
                <a:gd name="T18" fmla="*/ 5 w 2008"/>
                <a:gd name="T19" fmla="*/ 7 h 479"/>
                <a:gd name="T20" fmla="*/ 6 w 2008"/>
                <a:gd name="T21" fmla="*/ 0 h 479"/>
                <a:gd name="T22" fmla="*/ 651 w 2008"/>
                <a:gd name="T23" fmla="*/ 155 h 479"/>
                <a:gd name="T24" fmla="*/ 657 w 2008"/>
                <a:gd name="T25" fmla="*/ 156 h 479"/>
                <a:gd name="T26" fmla="*/ 650 w 2008"/>
                <a:gd name="T27" fmla="*/ 197 h 479"/>
                <a:gd name="T28" fmla="*/ 645 w 2008"/>
                <a:gd name="T29" fmla="*/ 196 h 479"/>
                <a:gd name="T30" fmla="*/ 651 w 2008"/>
                <a:gd name="T31" fmla="*/ 155 h 479"/>
                <a:gd name="T32" fmla="*/ 1105 w 2008"/>
                <a:gd name="T33" fmla="*/ 263 h 479"/>
                <a:gd name="T34" fmla="*/ 1109 w 2008"/>
                <a:gd name="T35" fmla="*/ 263 h 479"/>
                <a:gd name="T36" fmla="*/ 1106 w 2008"/>
                <a:gd name="T37" fmla="*/ 265 h 479"/>
                <a:gd name="T38" fmla="*/ 1104 w 2008"/>
                <a:gd name="T39" fmla="*/ 267 h 479"/>
                <a:gd name="T40" fmla="*/ 1105 w 2008"/>
                <a:gd name="T41" fmla="*/ 263 h 479"/>
                <a:gd name="T42" fmla="*/ 1379 w 2008"/>
                <a:gd name="T43" fmla="*/ 328 h 479"/>
                <a:gd name="T44" fmla="*/ 1384 w 2008"/>
                <a:gd name="T45" fmla="*/ 329 h 479"/>
                <a:gd name="T46" fmla="*/ 1378 w 2008"/>
                <a:gd name="T47" fmla="*/ 372 h 479"/>
                <a:gd name="T48" fmla="*/ 1372 w 2008"/>
                <a:gd name="T49" fmla="*/ 371 h 479"/>
                <a:gd name="T50" fmla="*/ 1379 w 2008"/>
                <a:gd name="T51" fmla="*/ 328 h 479"/>
                <a:gd name="T52" fmla="*/ 1962 w 2008"/>
                <a:gd name="T53" fmla="*/ 468 h 479"/>
                <a:gd name="T54" fmla="*/ 2008 w 2008"/>
                <a:gd name="T55" fmla="*/ 479 h 479"/>
                <a:gd name="T56" fmla="*/ 1960 w 2008"/>
                <a:gd name="T57" fmla="*/ 479 h 479"/>
                <a:gd name="T58" fmla="*/ 1962 w 2008"/>
                <a:gd name="T59" fmla="*/ 46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08" h="479">
                  <a:moveTo>
                    <a:pt x="6" y="0"/>
                  </a:moveTo>
                  <a:lnTo>
                    <a:pt x="12" y="1"/>
                  </a:lnTo>
                  <a:lnTo>
                    <a:pt x="12" y="13"/>
                  </a:lnTo>
                  <a:lnTo>
                    <a:pt x="15" y="25"/>
                  </a:lnTo>
                  <a:lnTo>
                    <a:pt x="17" y="36"/>
                  </a:lnTo>
                  <a:lnTo>
                    <a:pt x="20" y="47"/>
                  </a:lnTo>
                  <a:lnTo>
                    <a:pt x="0" y="41"/>
                  </a:lnTo>
                  <a:lnTo>
                    <a:pt x="1" y="28"/>
                  </a:lnTo>
                  <a:lnTo>
                    <a:pt x="3" y="13"/>
                  </a:lnTo>
                  <a:lnTo>
                    <a:pt x="5" y="7"/>
                  </a:lnTo>
                  <a:lnTo>
                    <a:pt x="6" y="0"/>
                  </a:lnTo>
                  <a:close/>
                  <a:moveTo>
                    <a:pt x="651" y="155"/>
                  </a:moveTo>
                  <a:lnTo>
                    <a:pt x="657" y="156"/>
                  </a:lnTo>
                  <a:lnTo>
                    <a:pt x="650" y="197"/>
                  </a:lnTo>
                  <a:lnTo>
                    <a:pt x="645" y="196"/>
                  </a:lnTo>
                  <a:lnTo>
                    <a:pt x="651" y="155"/>
                  </a:lnTo>
                  <a:close/>
                  <a:moveTo>
                    <a:pt x="1105" y="263"/>
                  </a:moveTo>
                  <a:lnTo>
                    <a:pt x="1109" y="263"/>
                  </a:lnTo>
                  <a:lnTo>
                    <a:pt x="1106" y="265"/>
                  </a:lnTo>
                  <a:lnTo>
                    <a:pt x="1104" y="267"/>
                  </a:lnTo>
                  <a:lnTo>
                    <a:pt x="1105" y="263"/>
                  </a:lnTo>
                  <a:close/>
                  <a:moveTo>
                    <a:pt x="1379" y="328"/>
                  </a:moveTo>
                  <a:lnTo>
                    <a:pt x="1384" y="329"/>
                  </a:lnTo>
                  <a:lnTo>
                    <a:pt x="1378" y="372"/>
                  </a:lnTo>
                  <a:lnTo>
                    <a:pt x="1372" y="371"/>
                  </a:lnTo>
                  <a:lnTo>
                    <a:pt x="1379" y="328"/>
                  </a:lnTo>
                  <a:close/>
                  <a:moveTo>
                    <a:pt x="1962" y="468"/>
                  </a:moveTo>
                  <a:lnTo>
                    <a:pt x="2008" y="479"/>
                  </a:lnTo>
                  <a:lnTo>
                    <a:pt x="1960" y="479"/>
                  </a:lnTo>
                  <a:lnTo>
                    <a:pt x="1962" y="468"/>
                  </a:lnTo>
                  <a:close/>
                </a:path>
              </a:pathLst>
            </a:custGeom>
            <a:solidFill>
              <a:srgbClr val="E4A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64"/>
            <p:cNvSpPr>
              <a:spLocks noEditPoints="1"/>
            </p:cNvSpPr>
            <p:nvPr/>
          </p:nvSpPr>
          <p:spPr bwMode="auto">
            <a:xfrm>
              <a:off x="1558926" y="4656138"/>
              <a:ext cx="314325" cy="84138"/>
            </a:xfrm>
            <a:custGeom>
              <a:avLst/>
              <a:gdLst>
                <a:gd name="T0" fmla="*/ 2 w 1381"/>
                <a:gd name="T1" fmla="*/ 0 h 373"/>
                <a:gd name="T2" fmla="*/ 14 w 1381"/>
                <a:gd name="T3" fmla="*/ 4 h 373"/>
                <a:gd name="T4" fmla="*/ 17 w 1381"/>
                <a:gd name="T5" fmla="*/ 16 h 373"/>
                <a:gd name="T6" fmla="*/ 20 w 1381"/>
                <a:gd name="T7" fmla="*/ 28 h 373"/>
                <a:gd name="T8" fmla="*/ 26 w 1381"/>
                <a:gd name="T9" fmla="*/ 40 h 373"/>
                <a:gd name="T10" fmla="*/ 31 w 1381"/>
                <a:gd name="T11" fmla="*/ 52 h 373"/>
                <a:gd name="T12" fmla="*/ 2 w 1381"/>
                <a:gd name="T13" fmla="*/ 44 h 373"/>
                <a:gd name="T14" fmla="*/ 1 w 1381"/>
                <a:gd name="T15" fmla="*/ 34 h 373"/>
                <a:gd name="T16" fmla="*/ 0 w 1381"/>
                <a:gd name="T17" fmla="*/ 23 h 373"/>
                <a:gd name="T18" fmla="*/ 1 w 1381"/>
                <a:gd name="T19" fmla="*/ 11 h 373"/>
                <a:gd name="T20" fmla="*/ 2 w 1381"/>
                <a:gd name="T21" fmla="*/ 0 h 373"/>
                <a:gd name="T22" fmla="*/ 648 w 1381"/>
                <a:gd name="T23" fmla="*/ 156 h 373"/>
                <a:gd name="T24" fmla="*/ 654 w 1381"/>
                <a:gd name="T25" fmla="*/ 157 h 373"/>
                <a:gd name="T26" fmla="*/ 649 w 1381"/>
                <a:gd name="T27" fmla="*/ 182 h 373"/>
                <a:gd name="T28" fmla="*/ 648 w 1381"/>
                <a:gd name="T29" fmla="*/ 191 h 373"/>
                <a:gd name="T30" fmla="*/ 647 w 1381"/>
                <a:gd name="T31" fmla="*/ 198 h 373"/>
                <a:gd name="T32" fmla="*/ 641 w 1381"/>
                <a:gd name="T33" fmla="*/ 197 h 373"/>
                <a:gd name="T34" fmla="*/ 648 w 1381"/>
                <a:gd name="T35" fmla="*/ 156 h 373"/>
                <a:gd name="T36" fmla="*/ 1376 w 1381"/>
                <a:gd name="T37" fmla="*/ 329 h 373"/>
                <a:gd name="T38" fmla="*/ 1381 w 1381"/>
                <a:gd name="T39" fmla="*/ 331 h 373"/>
                <a:gd name="T40" fmla="*/ 1374 w 1381"/>
                <a:gd name="T41" fmla="*/ 373 h 373"/>
                <a:gd name="T42" fmla="*/ 1369 w 1381"/>
                <a:gd name="T43" fmla="*/ 371 h 373"/>
                <a:gd name="T44" fmla="*/ 1376 w 1381"/>
                <a:gd name="T45" fmla="*/ 32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1" h="373">
                  <a:moveTo>
                    <a:pt x="2" y="0"/>
                  </a:moveTo>
                  <a:lnTo>
                    <a:pt x="14" y="4"/>
                  </a:lnTo>
                  <a:lnTo>
                    <a:pt x="17" y="16"/>
                  </a:lnTo>
                  <a:lnTo>
                    <a:pt x="20" y="28"/>
                  </a:lnTo>
                  <a:lnTo>
                    <a:pt x="26" y="40"/>
                  </a:lnTo>
                  <a:lnTo>
                    <a:pt x="31" y="52"/>
                  </a:lnTo>
                  <a:lnTo>
                    <a:pt x="2" y="44"/>
                  </a:lnTo>
                  <a:lnTo>
                    <a:pt x="1" y="34"/>
                  </a:lnTo>
                  <a:lnTo>
                    <a:pt x="0" y="23"/>
                  </a:lnTo>
                  <a:lnTo>
                    <a:pt x="1" y="11"/>
                  </a:lnTo>
                  <a:lnTo>
                    <a:pt x="2" y="0"/>
                  </a:lnTo>
                  <a:close/>
                  <a:moveTo>
                    <a:pt x="648" y="156"/>
                  </a:moveTo>
                  <a:lnTo>
                    <a:pt x="654" y="157"/>
                  </a:lnTo>
                  <a:lnTo>
                    <a:pt x="649" y="182"/>
                  </a:lnTo>
                  <a:lnTo>
                    <a:pt x="648" y="191"/>
                  </a:lnTo>
                  <a:lnTo>
                    <a:pt x="647" y="198"/>
                  </a:lnTo>
                  <a:lnTo>
                    <a:pt x="641" y="197"/>
                  </a:lnTo>
                  <a:lnTo>
                    <a:pt x="648" y="156"/>
                  </a:lnTo>
                  <a:close/>
                  <a:moveTo>
                    <a:pt x="1376" y="329"/>
                  </a:moveTo>
                  <a:lnTo>
                    <a:pt x="1381" y="331"/>
                  </a:lnTo>
                  <a:lnTo>
                    <a:pt x="1374" y="373"/>
                  </a:lnTo>
                  <a:lnTo>
                    <a:pt x="1369" y="371"/>
                  </a:lnTo>
                  <a:lnTo>
                    <a:pt x="1376" y="329"/>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65"/>
            <p:cNvSpPr>
              <a:spLocks noEditPoints="1"/>
            </p:cNvSpPr>
            <p:nvPr/>
          </p:nvSpPr>
          <p:spPr bwMode="auto">
            <a:xfrm>
              <a:off x="1547813" y="4660900"/>
              <a:ext cx="349250" cy="98425"/>
            </a:xfrm>
            <a:custGeom>
              <a:avLst/>
              <a:gdLst>
                <a:gd name="T0" fmla="*/ 79 w 1542"/>
                <a:gd name="T1" fmla="*/ 23 h 438"/>
                <a:gd name="T2" fmla="*/ 109 w 1542"/>
                <a:gd name="T3" fmla="*/ 59 h 438"/>
                <a:gd name="T4" fmla="*/ 167 w 1542"/>
                <a:gd name="T5" fmla="*/ 90 h 438"/>
                <a:gd name="T6" fmla="*/ 240 w 1542"/>
                <a:gd name="T7" fmla="*/ 109 h 438"/>
                <a:gd name="T8" fmla="*/ 312 w 1542"/>
                <a:gd name="T9" fmla="*/ 123 h 438"/>
                <a:gd name="T10" fmla="*/ 391 w 1542"/>
                <a:gd name="T11" fmla="*/ 143 h 438"/>
                <a:gd name="T12" fmla="*/ 423 w 1542"/>
                <a:gd name="T13" fmla="*/ 161 h 438"/>
                <a:gd name="T14" fmla="*/ 437 w 1542"/>
                <a:gd name="T15" fmla="*/ 183 h 438"/>
                <a:gd name="T16" fmla="*/ 438 w 1542"/>
                <a:gd name="T17" fmla="*/ 217 h 438"/>
                <a:gd name="T18" fmla="*/ 427 w 1542"/>
                <a:gd name="T19" fmla="*/ 251 h 438"/>
                <a:gd name="T20" fmla="*/ 425 w 1542"/>
                <a:gd name="T21" fmla="*/ 221 h 438"/>
                <a:gd name="T22" fmla="*/ 410 w 1542"/>
                <a:gd name="T23" fmla="*/ 200 h 438"/>
                <a:gd name="T24" fmla="*/ 379 w 1542"/>
                <a:gd name="T25" fmla="*/ 182 h 438"/>
                <a:gd name="T26" fmla="*/ 299 w 1542"/>
                <a:gd name="T27" fmla="*/ 162 h 438"/>
                <a:gd name="T28" fmla="*/ 228 w 1542"/>
                <a:gd name="T29" fmla="*/ 149 h 438"/>
                <a:gd name="T30" fmla="*/ 155 w 1542"/>
                <a:gd name="T31" fmla="*/ 130 h 438"/>
                <a:gd name="T32" fmla="*/ 97 w 1542"/>
                <a:gd name="T33" fmla="*/ 98 h 438"/>
                <a:gd name="T34" fmla="*/ 67 w 1542"/>
                <a:gd name="T35" fmla="*/ 61 h 438"/>
                <a:gd name="T36" fmla="*/ 54 w 1542"/>
                <a:gd name="T37" fmla="*/ 22 h 438"/>
                <a:gd name="T38" fmla="*/ 702 w 1542"/>
                <a:gd name="T39" fmla="*/ 156 h 438"/>
                <a:gd name="T40" fmla="*/ 697 w 1542"/>
                <a:gd name="T41" fmla="*/ 205 h 438"/>
                <a:gd name="T42" fmla="*/ 700 w 1542"/>
                <a:gd name="T43" fmla="*/ 257 h 438"/>
                <a:gd name="T44" fmla="*/ 712 w 1542"/>
                <a:gd name="T45" fmla="*/ 299 h 438"/>
                <a:gd name="T46" fmla="*/ 734 w 1542"/>
                <a:gd name="T47" fmla="*/ 334 h 438"/>
                <a:gd name="T48" fmla="*/ 764 w 1542"/>
                <a:gd name="T49" fmla="*/ 362 h 438"/>
                <a:gd name="T50" fmla="*/ 801 w 1542"/>
                <a:gd name="T51" fmla="*/ 381 h 438"/>
                <a:gd name="T52" fmla="*/ 878 w 1542"/>
                <a:gd name="T53" fmla="*/ 397 h 438"/>
                <a:gd name="T54" fmla="*/ 950 w 1542"/>
                <a:gd name="T55" fmla="*/ 395 h 438"/>
                <a:gd name="T56" fmla="*/ 1010 w 1542"/>
                <a:gd name="T57" fmla="*/ 381 h 438"/>
                <a:gd name="T58" fmla="*/ 1115 w 1542"/>
                <a:gd name="T59" fmla="*/ 331 h 438"/>
                <a:gd name="T60" fmla="*/ 1253 w 1542"/>
                <a:gd name="T61" fmla="*/ 420 h 438"/>
                <a:gd name="T62" fmla="*/ 1072 w 1542"/>
                <a:gd name="T63" fmla="*/ 389 h 438"/>
                <a:gd name="T64" fmla="*/ 983 w 1542"/>
                <a:gd name="T65" fmla="*/ 426 h 438"/>
                <a:gd name="T66" fmla="*/ 923 w 1542"/>
                <a:gd name="T67" fmla="*/ 436 h 438"/>
                <a:gd name="T68" fmla="*/ 842 w 1542"/>
                <a:gd name="T69" fmla="*/ 435 h 438"/>
                <a:gd name="T70" fmla="*/ 778 w 1542"/>
                <a:gd name="T71" fmla="*/ 417 h 438"/>
                <a:gd name="T72" fmla="*/ 744 w 1542"/>
                <a:gd name="T73" fmla="*/ 396 h 438"/>
                <a:gd name="T74" fmla="*/ 716 w 1542"/>
                <a:gd name="T75" fmla="*/ 367 h 438"/>
                <a:gd name="T76" fmla="*/ 697 w 1542"/>
                <a:gd name="T77" fmla="*/ 330 h 438"/>
                <a:gd name="T78" fmla="*/ 686 w 1542"/>
                <a:gd name="T79" fmla="*/ 285 h 438"/>
                <a:gd name="T80" fmla="*/ 686 w 1542"/>
                <a:gd name="T81" fmla="*/ 231 h 438"/>
                <a:gd name="T82" fmla="*/ 1424 w 1542"/>
                <a:gd name="T83" fmla="*/ 330 h 438"/>
                <a:gd name="T84" fmla="*/ 1535 w 1542"/>
                <a:gd name="T85" fmla="*/ 438 h 438"/>
                <a:gd name="T86" fmla="*/ 449 w 1542"/>
                <a:gd name="T87" fmla="*/ 354 h 438"/>
                <a:gd name="T88" fmla="*/ 359 w 1542"/>
                <a:gd name="T89" fmla="*/ 387 h 438"/>
                <a:gd name="T90" fmla="*/ 278 w 1542"/>
                <a:gd name="T91" fmla="*/ 397 h 438"/>
                <a:gd name="T92" fmla="*/ 149 w 1542"/>
                <a:gd name="T93" fmla="*/ 391 h 438"/>
                <a:gd name="T94" fmla="*/ 70 w 1542"/>
                <a:gd name="T95" fmla="*/ 373 h 438"/>
                <a:gd name="T96" fmla="*/ 0 w 1542"/>
                <a:gd name="T97" fmla="*/ 386 h 438"/>
                <a:gd name="T98" fmla="*/ 88 w 1542"/>
                <a:gd name="T99" fmla="*/ 420 h 438"/>
                <a:gd name="T100" fmla="*/ 155 w 1542"/>
                <a:gd name="T101" fmla="*/ 434 h 438"/>
                <a:gd name="T102" fmla="*/ 301 w 1542"/>
                <a:gd name="T103" fmla="*/ 434 h 438"/>
                <a:gd name="T104" fmla="*/ 361 w 1542"/>
                <a:gd name="T105" fmla="*/ 423 h 438"/>
                <a:gd name="T106" fmla="*/ 461 w 1542"/>
                <a:gd name="T107" fmla="*/ 380 h 438"/>
                <a:gd name="T108" fmla="*/ 499 w 1542"/>
                <a:gd name="T109" fmla="*/ 352 h 438"/>
                <a:gd name="T110" fmla="*/ 528 w 1542"/>
                <a:gd name="T111" fmla="*/ 318 h 438"/>
                <a:gd name="T112" fmla="*/ 555 w 1542"/>
                <a:gd name="T113" fmla="*/ 264 h 438"/>
                <a:gd name="T114" fmla="*/ 551 w 1542"/>
                <a:gd name="T115" fmla="*/ 261 h 438"/>
                <a:gd name="T116" fmla="*/ 527 w 1542"/>
                <a:gd name="T117" fmla="*/ 296 h 438"/>
                <a:gd name="T118" fmla="*/ 473 w 1542"/>
                <a:gd name="T119" fmla="*/ 3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2" h="438">
                  <a:moveTo>
                    <a:pt x="52" y="0"/>
                  </a:moveTo>
                  <a:lnTo>
                    <a:pt x="72" y="6"/>
                  </a:lnTo>
                  <a:lnTo>
                    <a:pt x="76" y="14"/>
                  </a:lnTo>
                  <a:lnTo>
                    <a:pt x="79" y="23"/>
                  </a:lnTo>
                  <a:lnTo>
                    <a:pt x="83" y="31"/>
                  </a:lnTo>
                  <a:lnTo>
                    <a:pt x="89" y="37"/>
                  </a:lnTo>
                  <a:lnTo>
                    <a:pt x="98" y="49"/>
                  </a:lnTo>
                  <a:lnTo>
                    <a:pt x="109" y="59"/>
                  </a:lnTo>
                  <a:lnTo>
                    <a:pt x="122" y="68"/>
                  </a:lnTo>
                  <a:lnTo>
                    <a:pt x="135" y="75"/>
                  </a:lnTo>
                  <a:lnTo>
                    <a:pt x="151" y="83"/>
                  </a:lnTo>
                  <a:lnTo>
                    <a:pt x="167" y="90"/>
                  </a:lnTo>
                  <a:lnTo>
                    <a:pt x="186" y="97"/>
                  </a:lnTo>
                  <a:lnTo>
                    <a:pt x="207" y="102"/>
                  </a:lnTo>
                  <a:lnTo>
                    <a:pt x="222" y="106"/>
                  </a:lnTo>
                  <a:lnTo>
                    <a:pt x="240" y="109"/>
                  </a:lnTo>
                  <a:lnTo>
                    <a:pt x="258" y="114"/>
                  </a:lnTo>
                  <a:lnTo>
                    <a:pt x="277" y="116"/>
                  </a:lnTo>
                  <a:lnTo>
                    <a:pt x="295" y="119"/>
                  </a:lnTo>
                  <a:lnTo>
                    <a:pt x="312" y="123"/>
                  </a:lnTo>
                  <a:lnTo>
                    <a:pt x="326" y="125"/>
                  </a:lnTo>
                  <a:lnTo>
                    <a:pt x="340" y="128"/>
                  </a:lnTo>
                  <a:lnTo>
                    <a:pt x="368" y="135"/>
                  </a:lnTo>
                  <a:lnTo>
                    <a:pt x="391" y="143"/>
                  </a:lnTo>
                  <a:lnTo>
                    <a:pt x="400" y="147"/>
                  </a:lnTo>
                  <a:lnTo>
                    <a:pt x="409" y="151"/>
                  </a:lnTo>
                  <a:lnTo>
                    <a:pt x="417" y="155"/>
                  </a:lnTo>
                  <a:lnTo>
                    <a:pt x="423" y="161"/>
                  </a:lnTo>
                  <a:lnTo>
                    <a:pt x="427" y="165"/>
                  </a:lnTo>
                  <a:lnTo>
                    <a:pt x="432" y="171"/>
                  </a:lnTo>
                  <a:lnTo>
                    <a:pt x="435" y="176"/>
                  </a:lnTo>
                  <a:lnTo>
                    <a:pt x="437" y="183"/>
                  </a:lnTo>
                  <a:lnTo>
                    <a:pt x="438" y="191"/>
                  </a:lnTo>
                  <a:lnTo>
                    <a:pt x="439" y="199"/>
                  </a:lnTo>
                  <a:lnTo>
                    <a:pt x="439" y="208"/>
                  </a:lnTo>
                  <a:lnTo>
                    <a:pt x="438" y="217"/>
                  </a:lnTo>
                  <a:lnTo>
                    <a:pt x="436" y="227"/>
                  </a:lnTo>
                  <a:lnTo>
                    <a:pt x="434" y="236"/>
                  </a:lnTo>
                  <a:lnTo>
                    <a:pt x="430" y="245"/>
                  </a:lnTo>
                  <a:lnTo>
                    <a:pt x="427" y="251"/>
                  </a:lnTo>
                  <a:lnTo>
                    <a:pt x="427" y="243"/>
                  </a:lnTo>
                  <a:lnTo>
                    <a:pt x="427" y="236"/>
                  </a:lnTo>
                  <a:lnTo>
                    <a:pt x="426" y="229"/>
                  </a:lnTo>
                  <a:lnTo>
                    <a:pt x="425" y="221"/>
                  </a:lnTo>
                  <a:lnTo>
                    <a:pt x="423" y="215"/>
                  </a:lnTo>
                  <a:lnTo>
                    <a:pt x="419" y="210"/>
                  </a:lnTo>
                  <a:lnTo>
                    <a:pt x="416" y="204"/>
                  </a:lnTo>
                  <a:lnTo>
                    <a:pt x="410" y="200"/>
                  </a:lnTo>
                  <a:lnTo>
                    <a:pt x="405" y="195"/>
                  </a:lnTo>
                  <a:lnTo>
                    <a:pt x="397" y="191"/>
                  </a:lnTo>
                  <a:lnTo>
                    <a:pt x="389" y="186"/>
                  </a:lnTo>
                  <a:lnTo>
                    <a:pt x="379" y="182"/>
                  </a:lnTo>
                  <a:lnTo>
                    <a:pt x="355" y="175"/>
                  </a:lnTo>
                  <a:lnTo>
                    <a:pt x="327" y="167"/>
                  </a:lnTo>
                  <a:lnTo>
                    <a:pt x="315" y="165"/>
                  </a:lnTo>
                  <a:lnTo>
                    <a:pt x="299" y="162"/>
                  </a:lnTo>
                  <a:lnTo>
                    <a:pt x="284" y="159"/>
                  </a:lnTo>
                  <a:lnTo>
                    <a:pt x="265" y="156"/>
                  </a:lnTo>
                  <a:lnTo>
                    <a:pt x="247" y="153"/>
                  </a:lnTo>
                  <a:lnTo>
                    <a:pt x="228" y="149"/>
                  </a:lnTo>
                  <a:lnTo>
                    <a:pt x="211" y="146"/>
                  </a:lnTo>
                  <a:lnTo>
                    <a:pt x="194" y="142"/>
                  </a:lnTo>
                  <a:lnTo>
                    <a:pt x="174" y="136"/>
                  </a:lnTo>
                  <a:lnTo>
                    <a:pt x="155" y="130"/>
                  </a:lnTo>
                  <a:lnTo>
                    <a:pt x="138" y="124"/>
                  </a:lnTo>
                  <a:lnTo>
                    <a:pt x="123" y="116"/>
                  </a:lnTo>
                  <a:lnTo>
                    <a:pt x="109" y="107"/>
                  </a:lnTo>
                  <a:lnTo>
                    <a:pt x="97" y="98"/>
                  </a:lnTo>
                  <a:lnTo>
                    <a:pt x="87" y="88"/>
                  </a:lnTo>
                  <a:lnTo>
                    <a:pt x="78" y="78"/>
                  </a:lnTo>
                  <a:lnTo>
                    <a:pt x="71" y="70"/>
                  </a:lnTo>
                  <a:lnTo>
                    <a:pt x="67" y="61"/>
                  </a:lnTo>
                  <a:lnTo>
                    <a:pt x="62" y="52"/>
                  </a:lnTo>
                  <a:lnTo>
                    <a:pt x="59" y="42"/>
                  </a:lnTo>
                  <a:lnTo>
                    <a:pt x="55" y="32"/>
                  </a:lnTo>
                  <a:lnTo>
                    <a:pt x="54" y="22"/>
                  </a:lnTo>
                  <a:lnTo>
                    <a:pt x="53" y="12"/>
                  </a:lnTo>
                  <a:lnTo>
                    <a:pt x="52" y="0"/>
                  </a:lnTo>
                  <a:close/>
                  <a:moveTo>
                    <a:pt x="697" y="155"/>
                  </a:moveTo>
                  <a:lnTo>
                    <a:pt x="702" y="156"/>
                  </a:lnTo>
                  <a:lnTo>
                    <a:pt x="701" y="161"/>
                  </a:lnTo>
                  <a:lnTo>
                    <a:pt x="699" y="176"/>
                  </a:lnTo>
                  <a:lnTo>
                    <a:pt x="698" y="192"/>
                  </a:lnTo>
                  <a:lnTo>
                    <a:pt x="697" y="205"/>
                  </a:lnTo>
                  <a:lnTo>
                    <a:pt x="697" y="220"/>
                  </a:lnTo>
                  <a:lnTo>
                    <a:pt x="697" y="232"/>
                  </a:lnTo>
                  <a:lnTo>
                    <a:pt x="698" y="246"/>
                  </a:lnTo>
                  <a:lnTo>
                    <a:pt x="700" y="257"/>
                  </a:lnTo>
                  <a:lnTo>
                    <a:pt x="702" y="268"/>
                  </a:lnTo>
                  <a:lnTo>
                    <a:pt x="706" y="279"/>
                  </a:lnTo>
                  <a:lnTo>
                    <a:pt x="709" y="289"/>
                  </a:lnTo>
                  <a:lnTo>
                    <a:pt x="712" y="299"/>
                  </a:lnTo>
                  <a:lnTo>
                    <a:pt x="717" y="310"/>
                  </a:lnTo>
                  <a:lnTo>
                    <a:pt x="722" y="318"/>
                  </a:lnTo>
                  <a:lnTo>
                    <a:pt x="728" y="326"/>
                  </a:lnTo>
                  <a:lnTo>
                    <a:pt x="734" y="334"/>
                  </a:lnTo>
                  <a:lnTo>
                    <a:pt x="740" y="342"/>
                  </a:lnTo>
                  <a:lnTo>
                    <a:pt x="748" y="349"/>
                  </a:lnTo>
                  <a:lnTo>
                    <a:pt x="756" y="355"/>
                  </a:lnTo>
                  <a:lnTo>
                    <a:pt x="764" y="362"/>
                  </a:lnTo>
                  <a:lnTo>
                    <a:pt x="773" y="368"/>
                  </a:lnTo>
                  <a:lnTo>
                    <a:pt x="782" y="372"/>
                  </a:lnTo>
                  <a:lnTo>
                    <a:pt x="791" y="377"/>
                  </a:lnTo>
                  <a:lnTo>
                    <a:pt x="801" y="381"/>
                  </a:lnTo>
                  <a:lnTo>
                    <a:pt x="811" y="385"/>
                  </a:lnTo>
                  <a:lnTo>
                    <a:pt x="832" y="390"/>
                  </a:lnTo>
                  <a:lnTo>
                    <a:pt x="855" y="395"/>
                  </a:lnTo>
                  <a:lnTo>
                    <a:pt x="878" y="397"/>
                  </a:lnTo>
                  <a:lnTo>
                    <a:pt x="903" y="398"/>
                  </a:lnTo>
                  <a:lnTo>
                    <a:pt x="918" y="398"/>
                  </a:lnTo>
                  <a:lnTo>
                    <a:pt x="934" y="397"/>
                  </a:lnTo>
                  <a:lnTo>
                    <a:pt x="950" y="395"/>
                  </a:lnTo>
                  <a:lnTo>
                    <a:pt x="965" y="392"/>
                  </a:lnTo>
                  <a:lnTo>
                    <a:pt x="981" y="389"/>
                  </a:lnTo>
                  <a:lnTo>
                    <a:pt x="996" y="386"/>
                  </a:lnTo>
                  <a:lnTo>
                    <a:pt x="1010" y="381"/>
                  </a:lnTo>
                  <a:lnTo>
                    <a:pt x="1025" y="376"/>
                  </a:lnTo>
                  <a:lnTo>
                    <a:pt x="1054" y="363"/>
                  </a:lnTo>
                  <a:lnTo>
                    <a:pt x="1084" y="349"/>
                  </a:lnTo>
                  <a:lnTo>
                    <a:pt x="1115" y="331"/>
                  </a:lnTo>
                  <a:lnTo>
                    <a:pt x="1148" y="311"/>
                  </a:lnTo>
                  <a:lnTo>
                    <a:pt x="1135" y="380"/>
                  </a:lnTo>
                  <a:lnTo>
                    <a:pt x="1260" y="380"/>
                  </a:lnTo>
                  <a:lnTo>
                    <a:pt x="1253" y="420"/>
                  </a:lnTo>
                  <a:lnTo>
                    <a:pt x="1124" y="420"/>
                  </a:lnTo>
                  <a:lnTo>
                    <a:pt x="1135" y="351"/>
                  </a:lnTo>
                  <a:lnTo>
                    <a:pt x="1103" y="371"/>
                  </a:lnTo>
                  <a:lnTo>
                    <a:pt x="1072" y="389"/>
                  </a:lnTo>
                  <a:lnTo>
                    <a:pt x="1041" y="404"/>
                  </a:lnTo>
                  <a:lnTo>
                    <a:pt x="1012" y="416"/>
                  </a:lnTo>
                  <a:lnTo>
                    <a:pt x="998" y="422"/>
                  </a:lnTo>
                  <a:lnTo>
                    <a:pt x="983" y="426"/>
                  </a:lnTo>
                  <a:lnTo>
                    <a:pt x="969" y="429"/>
                  </a:lnTo>
                  <a:lnTo>
                    <a:pt x="953" y="433"/>
                  </a:lnTo>
                  <a:lnTo>
                    <a:pt x="938" y="435"/>
                  </a:lnTo>
                  <a:lnTo>
                    <a:pt x="923" y="436"/>
                  </a:lnTo>
                  <a:lnTo>
                    <a:pt x="907" y="437"/>
                  </a:lnTo>
                  <a:lnTo>
                    <a:pt x="890" y="438"/>
                  </a:lnTo>
                  <a:lnTo>
                    <a:pt x="866" y="437"/>
                  </a:lnTo>
                  <a:lnTo>
                    <a:pt x="842" y="435"/>
                  </a:lnTo>
                  <a:lnTo>
                    <a:pt x="820" y="430"/>
                  </a:lnTo>
                  <a:lnTo>
                    <a:pt x="799" y="425"/>
                  </a:lnTo>
                  <a:lnTo>
                    <a:pt x="789" y="420"/>
                  </a:lnTo>
                  <a:lnTo>
                    <a:pt x="778" y="417"/>
                  </a:lnTo>
                  <a:lnTo>
                    <a:pt x="769" y="413"/>
                  </a:lnTo>
                  <a:lnTo>
                    <a:pt x="761" y="407"/>
                  </a:lnTo>
                  <a:lnTo>
                    <a:pt x="752" y="401"/>
                  </a:lnTo>
                  <a:lnTo>
                    <a:pt x="744" y="396"/>
                  </a:lnTo>
                  <a:lnTo>
                    <a:pt x="736" y="389"/>
                  </a:lnTo>
                  <a:lnTo>
                    <a:pt x="729" y="382"/>
                  </a:lnTo>
                  <a:lnTo>
                    <a:pt x="722" y="374"/>
                  </a:lnTo>
                  <a:lnTo>
                    <a:pt x="716" y="367"/>
                  </a:lnTo>
                  <a:lnTo>
                    <a:pt x="710" y="358"/>
                  </a:lnTo>
                  <a:lnTo>
                    <a:pt x="706" y="349"/>
                  </a:lnTo>
                  <a:lnTo>
                    <a:pt x="701" y="340"/>
                  </a:lnTo>
                  <a:lnTo>
                    <a:pt x="697" y="330"/>
                  </a:lnTo>
                  <a:lnTo>
                    <a:pt x="693" y="320"/>
                  </a:lnTo>
                  <a:lnTo>
                    <a:pt x="690" y="308"/>
                  </a:lnTo>
                  <a:lnTo>
                    <a:pt x="688" y="297"/>
                  </a:lnTo>
                  <a:lnTo>
                    <a:pt x="686" y="285"/>
                  </a:lnTo>
                  <a:lnTo>
                    <a:pt x="686" y="273"/>
                  </a:lnTo>
                  <a:lnTo>
                    <a:pt x="684" y="259"/>
                  </a:lnTo>
                  <a:lnTo>
                    <a:pt x="684" y="246"/>
                  </a:lnTo>
                  <a:lnTo>
                    <a:pt x="686" y="231"/>
                  </a:lnTo>
                  <a:lnTo>
                    <a:pt x="688" y="217"/>
                  </a:lnTo>
                  <a:lnTo>
                    <a:pt x="690" y="201"/>
                  </a:lnTo>
                  <a:lnTo>
                    <a:pt x="697" y="155"/>
                  </a:lnTo>
                  <a:close/>
                  <a:moveTo>
                    <a:pt x="1424" y="330"/>
                  </a:moveTo>
                  <a:lnTo>
                    <a:pt x="1430" y="331"/>
                  </a:lnTo>
                  <a:lnTo>
                    <a:pt x="1419" y="398"/>
                  </a:lnTo>
                  <a:lnTo>
                    <a:pt x="1542" y="398"/>
                  </a:lnTo>
                  <a:lnTo>
                    <a:pt x="1535" y="438"/>
                  </a:lnTo>
                  <a:lnTo>
                    <a:pt x="1406" y="438"/>
                  </a:lnTo>
                  <a:lnTo>
                    <a:pt x="1424" y="330"/>
                  </a:lnTo>
                  <a:close/>
                  <a:moveTo>
                    <a:pt x="473" y="341"/>
                  </a:moveTo>
                  <a:lnTo>
                    <a:pt x="449" y="354"/>
                  </a:lnTo>
                  <a:lnTo>
                    <a:pt x="425" y="366"/>
                  </a:lnTo>
                  <a:lnTo>
                    <a:pt x="399" y="376"/>
                  </a:lnTo>
                  <a:lnTo>
                    <a:pt x="373" y="383"/>
                  </a:lnTo>
                  <a:lnTo>
                    <a:pt x="359" y="387"/>
                  </a:lnTo>
                  <a:lnTo>
                    <a:pt x="344" y="390"/>
                  </a:lnTo>
                  <a:lnTo>
                    <a:pt x="329" y="392"/>
                  </a:lnTo>
                  <a:lnTo>
                    <a:pt x="313" y="395"/>
                  </a:lnTo>
                  <a:lnTo>
                    <a:pt x="278" y="397"/>
                  </a:lnTo>
                  <a:lnTo>
                    <a:pt x="241" y="398"/>
                  </a:lnTo>
                  <a:lnTo>
                    <a:pt x="203" y="397"/>
                  </a:lnTo>
                  <a:lnTo>
                    <a:pt x="167" y="394"/>
                  </a:lnTo>
                  <a:lnTo>
                    <a:pt x="149" y="391"/>
                  </a:lnTo>
                  <a:lnTo>
                    <a:pt x="133" y="389"/>
                  </a:lnTo>
                  <a:lnTo>
                    <a:pt x="116" y="386"/>
                  </a:lnTo>
                  <a:lnTo>
                    <a:pt x="100" y="381"/>
                  </a:lnTo>
                  <a:lnTo>
                    <a:pt x="70" y="373"/>
                  </a:lnTo>
                  <a:lnTo>
                    <a:pt x="44" y="364"/>
                  </a:lnTo>
                  <a:lnTo>
                    <a:pt x="21" y="354"/>
                  </a:lnTo>
                  <a:lnTo>
                    <a:pt x="1" y="345"/>
                  </a:lnTo>
                  <a:lnTo>
                    <a:pt x="0" y="386"/>
                  </a:lnTo>
                  <a:lnTo>
                    <a:pt x="19" y="395"/>
                  </a:lnTo>
                  <a:lnTo>
                    <a:pt x="38" y="404"/>
                  </a:lnTo>
                  <a:lnTo>
                    <a:pt x="60" y="413"/>
                  </a:lnTo>
                  <a:lnTo>
                    <a:pt x="88" y="420"/>
                  </a:lnTo>
                  <a:lnTo>
                    <a:pt x="105" y="425"/>
                  </a:lnTo>
                  <a:lnTo>
                    <a:pt x="122" y="428"/>
                  </a:lnTo>
                  <a:lnTo>
                    <a:pt x="138" y="432"/>
                  </a:lnTo>
                  <a:lnTo>
                    <a:pt x="155" y="434"/>
                  </a:lnTo>
                  <a:lnTo>
                    <a:pt x="191" y="437"/>
                  </a:lnTo>
                  <a:lnTo>
                    <a:pt x="229" y="438"/>
                  </a:lnTo>
                  <a:lnTo>
                    <a:pt x="267" y="437"/>
                  </a:lnTo>
                  <a:lnTo>
                    <a:pt x="301" y="434"/>
                  </a:lnTo>
                  <a:lnTo>
                    <a:pt x="317" y="432"/>
                  </a:lnTo>
                  <a:lnTo>
                    <a:pt x="333" y="429"/>
                  </a:lnTo>
                  <a:lnTo>
                    <a:pt x="348" y="427"/>
                  </a:lnTo>
                  <a:lnTo>
                    <a:pt x="361" y="423"/>
                  </a:lnTo>
                  <a:lnTo>
                    <a:pt x="388" y="415"/>
                  </a:lnTo>
                  <a:lnTo>
                    <a:pt x="412" y="405"/>
                  </a:lnTo>
                  <a:lnTo>
                    <a:pt x="437" y="394"/>
                  </a:lnTo>
                  <a:lnTo>
                    <a:pt x="461" y="380"/>
                  </a:lnTo>
                  <a:lnTo>
                    <a:pt x="471" y="373"/>
                  </a:lnTo>
                  <a:lnTo>
                    <a:pt x="481" y="367"/>
                  </a:lnTo>
                  <a:lnTo>
                    <a:pt x="490" y="360"/>
                  </a:lnTo>
                  <a:lnTo>
                    <a:pt x="499" y="352"/>
                  </a:lnTo>
                  <a:lnTo>
                    <a:pt x="506" y="344"/>
                  </a:lnTo>
                  <a:lnTo>
                    <a:pt x="514" y="336"/>
                  </a:lnTo>
                  <a:lnTo>
                    <a:pt x="521" y="327"/>
                  </a:lnTo>
                  <a:lnTo>
                    <a:pt x="528" y="318"/>
                  </a:lnTo>
                  <a:lnTo>
                    <a:pt x="539" y="301"/>
                  </a:lnTo>
                  <a:lnTo>
                    <a:pt x="548" y="283"/>
                  </a:lnTo>
                  <a:lnTo>
                    <a:pt x="552" y="273"/>
                  </a:lnTo>
                  <a:lnTo>
                    <a:pt x="555" y="264"/>
                  </a:lnTo>
                  <a:lnTo>
                    <a:pt x="558" y="254"/>
                  </a:lnTo>
                  <a:lnTo>
                    <a:pt x="560" y="243"/>
                  </a:lnTo>
                  <a:lnTo>
                    <a:pt x="556" y="252"/>
                  </a:lnTo>
                  <a:lnTo>
                    <a:pt x="551" y="261"/>
                  </a:lnTo>
                  <a:lnTo>
                    <a:pt x="546" y="270"/>
                  </a:lnTo>
                  <a:lnTo>
                    <a:pt x="540" y="279"/>
                  </a:lnTo>
                  <a:lnTo>
                    <a:pt x="533" y="288"/>
                  </a:lnTo>
                  <a:lnTo>
                    <a:pt x="527" y="296"/>
                  </a:lnTo>
                  <a:lnTo>
                    <a:pt x="519" y="305"/>
                  </a:lnTo>
                  <a:lnTo>
                    <a:pt x="510" y="313"/>
                  </a:lnTo>
                  <a:lnTo>
                    <a:pt x="492" y="327"/>
                  </a:lnTo>
                  <a:lnTo>
                    <a:pt x="473" y="341"/>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70" name="Picture 666"/>
            <p:cNvPicPr>
              <a:picLocks noChangeAspect="1" noChangeArrowheads="1"/>
            </p:cNvPicPr>
            <p:nvPr/>
          </p:nvPicPr>
          <p:blipFill>
            <a:blip r:embed="rId15" cstate="email"/>
            <a:srcRect/>
            <a:stretch>
              <a:fillRect/>
            </a:stretch>
          </p:blipFill>
          <p:spPr bwMode="auto">
            <a:xfrm>
              <a:off x="1547813" y="4559300"/>
              <a:ext cx="9683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671" name="直接连接符 670"/>
          <p:cNvCxnSpPr/>
          <p:nvPr userDrawn="1"/>
        </p:nvCxnSpPr>
        <p:spPr>
          <a:xfrm>
            <a:off x="6024563" y="2461916"/>
            <a:ext cx="0" cy="9334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72" name="组合 671"/>
          <p:cNvGrpSpPr/>
          <p:nvPr userDrawn="1"/>
        </p:nvGrpSpPr>
        <p:grpSpPr>
          <a:xfrm>
            <a:off x="-104727" y="4355605"/>
            <a:ext cx="12391303" cy="1383679"/>
            <a:chOff x="-96982" y="3685309"/>
            <a:chExt cx="12349942" cy="1379060"/>
          </a:xfrm>
        </p:grpSpPr>
        <p:sp>
          <p:nvSpPr>
            <p:cNvPr id="673" name="矩形 1"/>
            <p:cNvSpPr/>
            <p:nvPr/>
          </p:nvSpPr>
          <p:spPr>
            <a:xfrm>
              <a:off x="0" y="4099771"/>
              <a:ext cx="12202956" cy="725179"/>
            </a:xfrm>
            <a:custGeom>
              <a:avLst/>
              <a:gdLst>
                <a:gd name="connsiteX0" fmla="*/ 0 w 12192000"/>
                <a:gd name="connsiteY0" fmla="*/ 0 h 1252650"/>
                <a:gd name="connsiteX1" fmla="*/ 12192000 w 12192000"/>
                <a:gd name="connsiteY1" fmla="*/ 0 h 1252650"/>
                <a:gd name="connsiteX2" fmla="*/ 12192000 w 12192000"/>
                <a:gd name="connsiteY2" fmla="*/ 1252650 h 1252650"/>
                <a:gd name="connsiteX3" fmla="*/ 0 w 12192000"/>
                <a:gd name="connsiteY3" fmla="*/ 1252650 h 1252650"/>
                <a:gd name="connsiteX4" fmla="*/ 0 w 12192000"/>
                <a:gd name="connsiteY4" fmla="*/ 0 h 1252650"/>
                <a:gd name="connsiteX0-1" fmla="*/ 0 w 12192000"/>
                <a:gd name="connsiteY0-2" fmla="*/ 0 h 1252650"/>
                <a:gd name="connsiteX1-3" fmla="*/ 12192000 w 12192000"/>
                <a:gd name="connsiteY1-4" fmla="*/ 0 h 1252650"/>
                <a:gd name="connsiteX2-5" fmla="*/ 12192000 w 12192000"/>
                <a:gd name="connsiteY2-6" fmla="*/ 1252650 h 1252650"/>
                <a:gd name="connsiteX3-7" fmla="*/ 0 w 12192000"/>
                <a:gd name="connsiteY3-8" fmla="*/ 1252650 h 1252650"/>
                <a:gd name="connsiteX4-9" fmla="*/ 0 w 12192000"/>
                <a:gd name="connsiteY4-10" fmla="*/ 0 h 1252650"/>
                <a:gd name="connsiteX0-11" fmla="*/ 0 w 12192000"/>
                <a:gd name="connsiteY0-12" fmla="*/ 0 h 1252650"/>
                <a:gd name="connsiteX1-13" fmla="*/ 12192000 w 12192000"/>
                <a:gd name="connsiteY1-14" fmla="*/ 0 h 1252650"/>
                <a:gd name="connsiteX2-15" fmla="*/ 12192000 w 12192000"/>
                <a:gd name="connsiteY2-16" fmla="*/ 1252650 h 1252650"/>
                <a:gd name="connsiteX3-17" fmla="*/ 0 w 12192000"/>
                <a:gd name="connsiteY3-18" fmla="*/ 1252650 h 1252650"/>
                <a:gd name="connsiteX4-19" fmla="*/ 0 w 12192000"/>
                <a:gd name="connsiteY4-20" fmla="*/ 0 h 1252650"/>
                <a:gd name="connsiteX0-21" fmla="*/ 0 w 12192000"/>
                <a:gd name="connsiteY0-22" fmla="*/ 0 h 1252650"/>
                <a:gd name="connsiteX1-23" fmla="*/ 12192000 w 12192000"/>
                <a:gd name="connsiteY1-24" fmla="*/ 0 h 1252650"/>
                <a:gd name="connsiteX2-25" fmla="*/ 12192000 w 12192000"/>
                <a:gd name="connsiteY2-26" fmla="*/ 1252650 h 1252650"/>
                <a:gd name="connsiteX3-27" fmla="*/ 0 w 12192000"/>
                <a:gd name="connsiteY3-28" fmla="*/ 1252650 h 1252650"/>
                <a:gd name="connsiteX4-29" fmla="*/ 0 w 12192000"/>
                <a:gd name="connsiteY4-30" fmla="*/ 0 h 1252650"/>
                <a:gd name="connsiteX0-31" fmla="*/ 0 w 12192000"/>
                <a:gd name="connsiteY0-32" fmla="*/ 0 h 1252650"/>
                <a:gd name="connsiteX1-33" fmla="*/ 12192000 w 12192000"/>
                <a:gd name="connsiteY1-34" fmla="*/ 0 h 1252650"/>
                <a:gd name="connsiteX2-35" fmla="*/ 12192000 w 12192000"/>
                <a:gd name="connsiteY2-36" fmla="*/ 1252650 h 1252650"/>
                <a:gd name="connsiteX3-37" fmla="*/ 0 w 12192000"/>
                <a:gd name="connsiteY3-38" fmla="*/ 1252650 h 1252650"/>
                <a:gd name="connsiteX4-39" fmla="*/ 0 w 12192000"/>
                <a:gd name="connsiteY4-40" fmla="*/ 0 h 1252650"/>
                <a:gd name="connsiteX0-41" fmla="*/ 0 w 12192000"/>
                <a:gd name="connsiteY0-42" fmla="*/ 0 h 1252650"/>
                <a:gd name="connsiteX1-43" fmla="*/ 12192000 w 12192000"/>
                <a:gd name="connsiteY1-44" fmla="*/ 0 h 1252650"/>
                <a:gd name="connsiteX2-45" fmla="*/ 12192000 w 12192000"/>
                <a:gd name="connsiteY2-46" fmla="*/ 1252650 h 1252650"/>
                <a:gd name="connsiteX3-47" fmla="*/ 0 w 12192000"/>
                <a:gd name="connsiteY3-48" fmla="*/ 1252650 h 1252650"/>
                <a:gd name="connsiteX4-49" fmla="*/ 0 w 12192000"/>
                <a:gd name="connsiteY4-50" fmla="*/ 0 h 1252650"/>
                <a:gd name="connsiteX0-51" fmla="*/ 0 w 12192000"/>
                <a:gd name="connsiteY0-52" fmla="*/ 0 h 1252650"/>
                <a:gd name="connsiteX1-53" fmla="*/ 12192000 w 12192000"/>
                <a:gd name="connsiteY1-54" fmla="*/ 487680 h 1252650"/>
                <a:gd name="connsiteX2-55" fmla="*/ 12192000 w 12192000"/>
                <a:gd name="connsiteY2-56" fmla="*/ 1252650 h 1252650"/>
                <a:gd name="connsiteX3-57" fmla="*/ 0 w 12192000"/>
                <a:gd name="connsiteY3-58" fmla="*/ 1252650 h 1252650"/>
                <a:gd name="connsiteX4-59" fmla="*/ 0 w 12192000"/>
                <a:gd name="connsiteY4-60" fmla="*/ 0 h 1252650"/>
                <a:gd name="connsiteX0-61" fmla="*/ 0 w 12192000"/>
                <a:gd name="connsiteY0-62" fmla="*/ 0 h 1252650"/>
                <a:gd name="connsiteX1-63" fmla="*/ 12192000 w 12192000"/>
                <a:gd name="connsiteY1-64" fmla="*/ 287383 h 1252650"/>
                <a:gd name="connsiteX2-65" fmla="*/ 12192000 w 12192000"/>
                <a:gd name="connsiteY2-66" fmla="*/ 1252650 h 1252650"/>
                <a:gd name="connsiteX3-67" fmla="*/ 0 w 12192000"/>
                <a:gd name="connsiteY3-68" fmla="*/ 1252650 h 1252650"/>
                <a:gd name="connsiteX4-69" fmla="*/ 0 w 12192000"/>
                <a:gd name="connsiteY4-70" fmla="*/ 0 h 1252650"/>
                <a:gd name="connsiteX0-71" fmla="*/ 0 w 12192000"/>
                <a:gd name="connsiteY0-72" fmla="*/ 0 h 1252650"/>
                <a:gd name="connsiteX1-73" fmla="*/ 12183291 w 12192000"/>
                <a:gd name="connsiteY1-74" fmla="*/ 69669 h 1252650"/>
                <a:gd name="connsiteX2-75" fmla="*/ 12192000 w 12192000"/>
                <a:gd name="connsiteY2-76" fmla="*/ 1252650 h 1252650"/>
                <a:gd name="connsiteX3-77" fmla="*/ 0 w 12192000"/>
                <a:gd name="connsiteY3-78" fmla="*/ 1252650 h 1252650"/>
                <a:gd name="connsiteX4-79" fmla="*/ 0 w 12192000"/>
                <a:gd name="connsiteY4-80" fmla="*/ 0 h 1252650"/>
                <a:gd name="connsiteX0-81" fmla="*/ 0 w 12192000"/>
                <a:gd name="connsiteY0-82" fmla="*/ 0 h 1252650"/>
                <a:gd name="connsiteX1-83" fmla="*/ 12183291 w 12192000"/>
                <a:gd name="connsiteY1-84" fmla="*/ 69669 h 1252650"/>
                <a:gd name="connsiteX2-85" fmla="*/ 12192000 w 12192000"/>
                <a:gd name="connsiteY2-86" fmla="*/ 1252650 h 1252650"/>
                <a:gd name="connsiteX3-87" fmla="*/ 0 w 12192000"/>
                <a:gd name="connsiteY3-88" fmla="*/ 756261 h 1252650"/>
                <a:gd name="connsiteX4-89" fmla="*/ 0 w 12192000"/>
                <a:gd name="connsiteY4-90" fmla="*/ 0 h 1252650"/>
                <a:gd name="connsiteX0-91" fmla="*/ 0 w 12192000"/>
                <a:gd name="connsiteY0-92" fmla="*/ 0 h 1252650"/>
                <a:gd name="connsiteX1-93" fmla="*/ 12183291 w 12192000"/>
                <a:gd name="connsiteY1-94" fmla="*/ 69669 h 1252650"/>
                <a:gd name="connsiteX2-95" fmla="*/ 12192000 w 12192000"/>
                <a:gd name="connsiteY2-96" fmla="*/ 1252650 h 1252650"/>
                <a:gd name="connsiteX3-97" fmla="*/ 0 w 12192000"/>
                <a:gd name="connsiteY3-98" fmla="*/ 756261 h 1252650"/>
                <a:gd name="connsiteX4-99" fmla="*/ 0 w 12192000"/>
                <a:gd name="connsiteY4-100" fmla="*/ 0 h 1252650"/>
                <a:gd name="connsiteX0-101" fmla="*/ 0 w 12192000"/>
                <a:gd name="connsiteY0-102" fmla="*/ 0 h 1252650"/>
                <a:gd name="connsiteX1-103" fmla="*/ 12183291 w 12192000"/>
                <a:gd name="connsiteY1-104" fmla="*/ 69669 h 1252650"/>
                <a:gd name="connsiteX2-105" fmla="*/ 12192000 w 12192000"/>
                <a:gd name="connsiteY2-106" fmla="*/ 1252650 h 1252650"/>
                <a:gd name="connsiteX3-107" fmla="*/ 0 w 12192000"/>
                <a:gd name="connsiteY3-108" fmla="*/ 756261 h 1252650"/>
                <a:gd name="connsiteX4-109" fmla="*/ 0 w 12192000"/>
                <a:gd name="connsiteY4-110" fmla="*/ 0 h 1252650"/>
                <a:gd name="connsiteX0-111" fmla="*/ 0 w 12192000"/>
                <a:gd name="connsiteY0-112" fmla="*/ 0 h 1252650"/>
                <a:gd name="connsiteX1-113" fmla="*/ 12183291 w 12192000"/>
                <a:gd name="connsiteY1-114" fmla="*/ 209007 h 1252650"/>
                <a:gd name="connsiteX2-115" fmla="*/ 12192000 w 12192000"/>
                <a:gd name="connsiteY2-116" fmla="*/ 1252650 h 1252650"/>
                <a:gd name="connsiteX3-117" fmla="*/ 0 w 12192000"/>
                <a:gd name="connsiteY3-118" fmla="*/ 756261 h 1252650"/>
                <a:gd name="connsiteX4-119" fmla="*/ 0 w 12192000"/>
                <a:gd name="connsiteY4-120" fmla="*/ 0 h 1252650"/>
                <a:gd name="connsiteX0-121" fmla="*/ 0 w 12192000"/>
                <a:gd name="connsiteY0-122" fmla="*/ 0 h 1252650"/>
                <a:gd name="connsiteX1-123" fmla="*/ 12183291 w 12192000"/>
                <a:gd name="connsiteY1-124" fmla="*/ 116964 h 1252650"/>
                <a:gd name="connsiteX2-125" fmla="*/ 12192000 w 12192000"/>
                <a:gd name="connsiteY2-126" fmla="*/ 1252650 h 1252650"/>
                <a:gd name="connsiteX3-127" fmla="*/ 0 w 12192000"/>
                <a:gd name="connsiteY3-128" fmla="*/ 756261 h 1252650"/>
                <a:gd name="connsiteX4-129" fmla="*/ 0 w 12192000"/>
                <a:gd name="connsiteY4-130" fmla="*/ 0 h 1252650"/>
                <a:gd name="connsiteX0-131" fmla="*/ 0 w 12202956"/>
                <a:gd name="connsiteY0-132" fmla="*/ 0 h 1252650"/>
                <a:gd name="connsiteX1-133" fmla="*/ 12202956 w 12202956"/>
                <a:gd name="connsiteY1-134" fmla="*/ 116964 h 1252650"/>
                <a:gd name="connsiteX2-135" fmla="*/ 12192000 w 12202956"/>
                <a:gd name="connsiteY2-136" fmla="*/ 1252650 h 1252650"/>
                <a:gd name="connsiteX3-137" fmla="*/ 0 w 12202956"/>
                <a:gd name="connsiteY3-138" fmla="*/ 756261 h 1252650"/>
                <a:gd name="connsiteX4-139" fmla="*/ 0 w 12202956"/>
                <a:gd name="connsiteY4-140" fmla="*/ 0 h 1252650"/>
                <a:gd name="connsiteX0-141" fmla="*/ 0 w 12220136"/>
                <a:gd name="connsiteY0-142" fmla="*/ 0 h 1252650"/>
                <a:gd name="connsiteX1-143" fmla="*/ 12202956 w 12220136"/>
                <a:gd name="connsiteY1-144" fmla="*/ 116964 h 1252650"/>
                <a:gd name="connsiteX2-145" fmla="*/ 12220136 w 12220136"/>
                <a:gd name="connsiteY2-146" fmla="*/ 1252650 h 1252650"/>
                <a:gd name="connsiteX3-147" fmla="*/ 0 w 12220136"/>
                <a:gd name="connsiteY3-148" fmla="*/ 756261 h 1252650"/>
                <a:gd name="connsiteX4-149" fmla="*/ 0 w 12220136"/>
                <a:gd name="connsiteY4-150" fmla="*/ 0 h 1252650"/>
                <a:gd name="connsiteX0-151" fmla="*/ 0 w 12220136"/>
                <a:gd name="connsiteY0-152" fmla="*/ 0 h 1277430"/>
                <a:gd name="connsiteX1-153" fmla="*/ 12202956 w 12220136"/>
                <a:gd name="connsiteY1-154" fmla="*/ 116964 h 1277430"/>
                <a:gd name="connsiteX2-155" fmla="*/ 12220136 w 12220136"/>
                <a:gd name="connsiteY2-156" fmla="*/ 1277430 h 1277430"/>
                <a:gd name="connsiteX3-157" fmla="*/ 0 w 12220136"/>
                <a:gd name="connsiteY3-158" fmla="*/ 756261 h 1277430"/>
                <a:gd name="connsiteX4-159" fmla="*/ 0 w 12220136"/>
                <a:gd name="connsiteY4-160" fmla="*/ 0 h 1277430"/>
                <a:gd name="connsiteX0-161" fmla="*/ 0 w 12202956"/>
                <a:gd name="connsiteY0-162" fmla="*/ 0 h 1277430"/>
                <a:gd name="connsiteX1-163" fmla="*/ 12202956 w 12202956"/>
                <a:gd name="connsiteY1-164" fmla="*/ 116964 h 1277430"/>
                <a:gd name="connsiteX2-165" fmla="*/ 12201756 w 12202956"/>
                <a:gd name="connsiteY2-166" fmla="*/ 1277430 h 1277430"/>
                <a:gd name="connsiteX3-167" fmla="*/ 0 w 12202956"/>
                <a:gd name="connsiteY3-168" fmla="*/ 756261 h 1277430"/>
                <a:gd name="connsiteX4-169" fmla="*/ 0 w 12202956"/>
                <a:gd name="connsiteY4-170" fmla="*/ 0 h 127743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1277430">
                  <a:moveTo>
                    <a:pt x="0" y="0"/>
                  </a:moveTo>
                  <a:cubicBezTo>
                    <a:pt x="4064000" y="0"/>
                    <a:pt x="8548259" y="1640964"/>
                    <a:pt x="12202956" y="116964"/>
                  </a:cubicBezTo>
                  <a:lnTo>
                    <a:pt x="12201756" y="1277430"/>
                  </a:lnTo>
                  <a:cubicBezTo>
                    <a:pt x="8137756" y="1277430"/>
                    <a:pt x="1547223" y="-236517"/>
                    <a:pt x="0" y="756261"/>
                  </a:cubicBezTo>
                  <a:lnTo>
                    <a:pt x="0" y="0"/>
                  </a:lnTo>
                  <a:close/>
                </a:path>
              </a:pathLst>
            </a:custGeom>
            <a:gradFill>
              <a:gsLst>
                <a:gs pos="0">
                  <a:srgbClr val="F29413">
                    <a:alpha val="60000"/>
                  </a:srgbClr>
                </a:gs>
                <a:gs pos="99000">
                  <a:srgbClr val="F6A90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4" name="矩形 12"/>
            <p:cNvSpPr/>
            <p:nvPr/>
          </p:nvSpPr>
          <p:spPr>
            <a:xfrm>
              <a:off x="10934" y="4057618"/>
              <a:ext cx="12202956" cy="591361"/>
            </a:xfrm>
            <a:custGeom>
              <a:avLst/>
              <a:gdLst>
                <a:gd name="connsiteX0" fmla="*/ 0 w 12202956"/>
                <a:gd name="connsiteY0" fmla="*/ 0 h 1265574"/>
                <a:gd name="connsiteX1" fmla="*/ 12202956 w 12202956"/>
                <a:gd name="connsiteY1" fmla="*/ 0 h 1265574"/>
                <a:gd name="connsiteX2" fmla="*/ 12202956 w 12202956"/>
                <a:gd name="connsiteY2" fmla="*/ 1265574 h 1265574"/>
                <a:gd name="connsiteX3" fmla="*/ 0 w 12202956"/>
                <a:gd name="connsiteY3" fmla="*/ 1265574 h 1265574"/>
                <a:gd name="connsiteX4" fmla="*/ 0 w 12202956"/>
                <a:gd name="connsiteY4" fmla="*/ 0 h 1265574"/>
                <a:gd name="connsiteX0-1" fmla="*/ 0 w 12202956"/>
                <a:gd name="connsiteY0-2" fmla="*/ 0 h 1265574"/>
                <a:gd name="connsiteX1-3" fmla="*/ 12202956 w 12202956"/>
                <a:gd name="connsiteY1-4" fmla="*/ 0 h 1265574"/>
                <a:gd name="connsiteX2-5" fmla="*/ 12202956 w 12202956"/>
                <a:gd name="connsiteY2-6" fmla="*/ 1265574 h 1265574"/>
                <a:gd name="connsiteX3-7" fmla="*/ 0 w 12202956"/>
                <a:gd name="connsiteY3-8" fmla="*/ 1265574 h 1265574"/>
                <a:gd name="connsiteX4-9" fmla="*/ 0 w 12202956"/>
                <a:gd name="connsiteY4-10" fmla="*/ 0 h 1265574"/>
                <a:gd name="connsiteX0-11" fmla="*/ 0 w 12202956"/>
                <a:gd name="connsiteY0-12" fmla="*/ 0 h 1265574"/>
                <a:gd name="connsiteX1-13" fmla="*/ 12202956 w 12202956"/>
                <a:gd name="connsiteY1-14" fmla="*/ 0 h 1265574"/>
                <a:gd name="connsiteX2-15" fmla="*/ 12202956 w 12202956"/>
                <a:gd name="connsiteY2-16" fmla="*/ 1265574 h 1265574"/>
                <a:gd name="connsiteX3-17" fmla="*/ 0 w 12202956"/>
                <a:gd name="connsiteY3-18" fmla="*/ 1265574 h 1265574"/>
                <a:gd name="connsiteX4-19" fmla="*/ 0 w 12202956"/>
                <a:gd name="connsiteY4-20" fmla="*/ 0 h 1265574"/>
                <a:gd name="connsiteX0-21" fmla="*/ 0 w 12202956"/>
                <a:gd name="connsiteY0-22" fmla="*/ 0 h 1265574"/>
                <a:gd name="connsiteX1-23" fmla="*/ 12202956 w 12202956"/>
                <a:gd name="connsiteY1-24" fmla="*/ 0 h 1265574"/>
                <a:gd name="connsiteX2-25" fmla="*/ 12202956 w 12202956"/>
                <a:gd name="connsiteY2-26" fmla="*/ 1265574 h 1265574"/>
                <a:gd name="connsiteX3-27" fmla="*/ 0 w 12202956"/>
                <a:gd name="connsiteY3-28" fmla="*/ 1265574 h 1265574"/>
                <a:gd name="connsiteX4-29" fmla="*/ 0 w 12202956"/>
                <a:gd name="connsiteY4-30" fmla="*/ 0 h 1265574"/>
                <a:gd name="connsiteX0-31" fmla="*/ 0 w 12202956"/>
                <a:gd name="connsiteY0-32" fmla="*/ 0 h 1265574"/>
                <a:gd name="connsiteX1-33" fmla="*/ 12202956 w 12202956"/>
                <a:gd name="connsiteY1-34" fmla="*/ 0 h 1265574"/>
                <a:gd name="connsiteX2-35" fmla="*/ 12202956 w 12202956"/>
                <a:gd name="connsiteY2-36" fmla="*/ 1265574 h 1265574"/>
                <a:gd name="connsiteX3-37" fmla="*/ 28136 w 12202956"/>
                <a:gd name="connsiteY3-38" fmla="*/ 590324 h 1265574"/>
                <a:gd name="connsiteX4-39" fmla="*/ 0 w 12202956"/>
                <a:gd name="connsiteY4-40" fmla="*/ 0 h 1265574"/>
                <a:gd name="connsiteX0-41" fmla="*/ 0 w 12202956"/>
                <a:gd name="connsiteY0-42" fmla="*/ 0 h 1265574"/>
                <a:gd name="connsiteX1-43" fmla="*/ 12202956 w 12202956"/>
                <a:gd name="connsiteY1-44" fmla="*/ 0 h 1265574"/>
                <a:gd name="connsiteX2-45" fmla="*/ 12202956 w 12202956"/>
                <a:gd name="connsiteY2-46" fmla="*/ 1265574 h 1265574"/>
                <a:gd name="connsiteX3-47" fmla="*/ 28136 w 12202956"/>
                <a:gd name="connsiteY3-48" fmla="*/ 590324 h 1265574"/>
                <a:gd name="connsiteX4-49" fmla="*/ 0 w 12202956"/>
                <a:gd name="connsiteY4-50" fmla="*/ 0 h 1265574"/>
                <a:gd name="connsiteX0-51" fmla="*/ 0 w 12202956"/>
                <a:gd name="connsiteY0-52" fmla="*/ 0 h 1265574"/>
                <a:gd name="connsiteX1-53" fmla="*/ 12202956 w 12202956"/>
                <a:gd name="connsiteY1-54" fmla="*/ 0 h 1265574"/>
                <a:gd name="connsiteX2-55" fmla="*/ 12202956 w 12202956"/>
                <a:gd name="connsiteY2-56" fmla="*/ 1265574 h 1265574"/>
                <a:gd name="connsiteX3-57" fmla="*/ 28136 w 12202956"/>
                <a:gd name="connsiteY3-58" fmla="*/ 590324 h 1265574"/>
                <a:gd name="connsiteX4-59" fmla="*/ 0 w 12202956"/>
                <a:gd name="connsiteY4-60" fmla="*/ 0 h 1265574"/>
                <a:gd name="connsiteX0-61" fmla="*/ 0 w 12202956"/>
                <a:gd name="connsiteY0-62" fmla="*/ 0 h 1265574"/>
                <a:gd name="connsiteX1-63" fmla="*/ 12202956 w 12202956"/>
                <a:gd name="connsiteY1-64" fmla="*/ 0 h 1265574"/>
                <a:gd name="connsiteX2-65" fmla="*/ 12202956 w 12202956"/>
                <a:gd name="connsiteY2-66" fmla="*/ 1265574 h 1265574"/>
                <a:gd name="connsiteX3-67" fmla="*/ 28136 w 12202956"/>
                <a:gd name="connsiteY3-68" fmla="*/ 590324 h 1265574"/>
                <a:gd name="connsiteX4-69" fmla="*/ 0 w 12202956"/>
                <a:gd name="connsiteY4-70" fmla="*/ 0 h 1265574"/>
                <a:gd name="connsiteX0-71" fmla="*/ 0 w 12202956"/>
                <a:gd name="connsiteY0-72" fmla="*/ 0 h 1265574"/>
                <a:gd name="connsiteX1-73" fmla="*/ 12202956 w 12202956"/>
                <a:gd name="connsiteY1-74" fmla="*/ 0 h 1265574"/>
                <a:gd name="connsiteX2-75" fmla="*/ 12202956 w 12202956"/>
                <a:gd name="connsiteY2-76" fmla="*/ 1265574 h 1265574"/>
                <a:gd name="connsiteX3-77" fmla="*/ 28136 w 12202956"/>
                <a:gd name="connsiteY3-78" fmla="*/ 590324 h 1265574"/>
                <a:gd name="connsiteX4-79" fmla="*/ 0 w 12202956"/>
                <a:gd name="connsiteY4-80" fmla="*/ 0 h 1265574"/>
                <a:gd name="connsiteX0-81" fmla="*/ 0 w 12202956"/>
                <a:gd name="connsiteY0-82" fmla="*/ 0 h 1265574"/>
                <a:gd name="connsiteX1-83" fmla="*/ 12202956 w 12202956"/>
                <a:gd name="connsiteY1-84" fmla="*/ 0 h 1265574"/>
                <a:gd name="connsiteX2-85" fmla="*/ 12202956 w 12202956"/>
                <a:gd name="connsiteY2-86" fmla="*/ 1265574 h 1265574"/>
                <a:gd name="connsiteX3-87" fmla="*/ 28136 w 12202956"/>
                <a:gd name="connsiteY3-88" fmla="*/ 590324 h 1265574"/>
                <a:gd name="connsiteX4-89" fmla="*/ 0 w 12202956"/>
                <a:gd name="connsiteY4-90" fmla="*/ 0 h 1265574"/>
                <a:gd name="connsiteX0-91" fmla="*/ 0 w 12202956"/>
                <a:gd name="connsiteY0-92" fmla="*/ 0 h 1265574"/>
                <a:gd name="connsiteX1-93" fmla="*/ 12202956 w 12202956"/>
                <a:gd name="connsiteY1-94" fmla="*/ 0 h 1265574"/>
                <a:gd name="connsiteX2-95" fmla="*/ 12202956 w 12202956"/>
                <a:gd name="connsiteY2-96" fmla="*/ 1265574 h 1265574"/>
                <a:gd name="connsiteX3-97" fmla="*/ 28136 w 12202956"/>
                <a:gd name="connsiteY3-98" fmla="*/ 590324 h 1265574"/>
                <a:gd name="connsiteX4-99" fmla="*/ 0 w 12202956"/>
                <a:gd name="connsiteY4-100" fmla="*/ 0 h 1265574"/>
                <a:gd name="connsiteX0-101" fmla="*/ 0 w 12202956"/>
                <a:gd name="connsiteY0-102" fmla="*/ 0 h 883175"/>
                <a:gd name="connsiteX1-103" fmla="*/ 12202956 w 12202956"/>
                <a:gd name="connsiteY1-104" fmla="*/ 0 h 883175"/>
                <a:gd name="connsiteX2-105" fmla="*/ 12188889 w 12202956"/>
                <a:gd name="connsiteY2-106" fmla="*/ 590325 h 883175"/>
                <a:gd name="connsiteX3-107" fmla="*/ 28136 w 12202956"/>
                <a:gd name="connsiteY3-108" fmla="*/ 590324 h 883175"/>
                <a:gd name="connsiteX4-109" fmla="*/ 0 w 12202956"/>
                <a:gd name="connsiteY4-110" fmla="*/ 0 h 883175"/>
                <a:gd name="connsiteX0-111" fmla="*/ 0 w 12202956"/>
                <a:gd name="connsiteY0-112" fmla="*/ 0 h 934288"/>
                <a:gd name="connsiteX1-113" fmla="*/ 12202956 w 12202956"/>
                <a:gd name="connsiteY1-114" fmla="*/ 0 h 934288"/>
                <a:gd name="connsiteX2-115" fmla="*/ 12188889 w 12202956"/>
                <a:gd name="connsiteY2-116" fmla="*/ 590325 h 934288"/>
                <a:gd name="connsiteX3-117" fmla="*/ 28136 w 12202956"/>
                <a:gd name="connsiteY3-118" fmla="*/ 590324 h 934288"/>
                <a:gd name="connsiteX4-119" fmla="*/ 0 w 12202956"/>
                <a:gd name="connsiteY4-120" fmla="*/ 0 h 934288"/>
                <a:gd name="connsiteX0-121" fmla="*/ 0 w 12202956"/>
                <a:gd name="connsiteY0-122" fmla="*/ 0 h 957885"/>
                <a:gd name="connsiteX1-123" fmla="*/ 12202956 w 12202956"/>
                <a:gd name="connsiteY1-124" fmla="*/ 0 h 957885"/>
                <a:gd name="connsiteX2-125" fmla="*/ 12188889 w 12202956"/>
                <a:gd name="connsiteY2-126" fmla="*/ 590325 h 957885"/>
                <a:gd name="connsiteX3-127" fmla="*/ 28136 w 12202956"/>
                <a:gd name="connsiteY3-128" fmla="*/ 590324 h 957885"/>
                <a:gd name="connsiteX4-129" fmla="*/ 0 w 12202956"/>
                <a:gd name="connsiteY4-130" fmla="*/ 0 h 957885"/>
                <a:gd name="connsiteX0-131" fmla="*/ 0 w 12202956"/>
                <a:gd name="connsiteY0-132" fmla="*/ 0 h 983734"/>
                <a:gd name="connsiteX1-133" fmla="*/ 12202956 w 12202956"/>
                <a:gd name="connsiteY1-134" fmla="*/ 0 h 983734"/>
                <a:gd name="connsiteX2-135" fmla="*/ 12188889 w 12202956"/>
                <a:gd name="connsiteY2-136" fmla="*/ 590325 h 983734"/>
                <a:gd name="connsiteX3-137" fmla="*/ 28136 w 12202956"/>
                <a:gd name="connsiteY3-138" fmla="*/ 590324 h 983734"/>
                <a:gd name="connsiteX4-139" fmla="*/ 0 w 12202956"/>
                <a:gd name="connsiteY4-140" fmla="*/ 0 h 983734"/>
                <a:gd name="connsiteX0-141" fmla="*/ 0 w 12202956"/>
                <a:gd name="connsiteY0-142" fmla="*/ 0 h 983734"/>
                <a:gd name="connsiteX1-143" fmla="*/ 12202956 w 12202956"/>
                <a:gd name="connsiteY1-144" fmla="*/ 0 h 983734"/>
                <a:gd name="connsiteX2-145" fmla="*/ 12188889 w 12202956"/>
                <a:gd name="connsiteY2-146" fmla="*/ 590325 h 983734"/>
                <a:gd name="connsiteX3-147" fmla="*/ 28136 w 12202956"/>
                <a:gd name="connsiteY3-148" fmla="*/ 590324 h 983734"/>
                <a:gd name="connsiteX4-149" fmla="*/ 0 w 12202956"/>
                <a:gd name="connsiteY4-150" fmla="*/ 0 h 98373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983734">
                  <a:moveTo>
                    <a:pt x="0" y="0"/>
                  </a:moveTo>
                  <a:cubicBezTo>
                    <a:pt x="3772230" y="787791"/>
                    <a:pt x="7952424" y="998806"/>
                    <a:pt x="12202956" y="0"/>
                  </a:cubicBezTo>
                  <a:lnTo>
                    <a:pt x="12188889" y="590325"/>
                  </a:lnTo>
                  <a:cubicBezTo>
                    <a:pt x="8275981" y="815408"/>
                    <a:pt x="3786299" y="1349979"/>
                    <a:pt x="28136" y="590324"/>
                  </a:cubicBezTo>
                  <a:lnTo>
                    <a:pt x="0" y="0"/>
                  </a:lnTo>
                  <a:close/>
                </a:path>
              </a:pathLst>
            </a:custGeom>
            <a:gradFill flip="none" rotWithShape="1">
              <a:gsLst>
                <a:gs pos="0">
                  <a:srgbClr val="F29413"/>
                </a:gs>
                <a:gs pos="50800">
                  <a:srgbClr val="F8B80A">
                    <a:alpha val="89000"/>
                  </a:srgbClr>
                </a:gs>
                <a:gs pos="100000">
                  <a:srgbClr val="FEDA01">
                    <a:alpha val="66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5" name="任意多边形 674"/>
            <p:cNvSpPr/>
            <p:nvPr/>
          </p:nvSpPr>
          <p:spPr>
            <a:xfrm>
              <a:off x="-28135" y="4214366"/>
              <a:ext cx="12281095" cy="850003"/>
            </a:xfrm>
            <a:custGeom>
              <a:avLst/>
              <a:gdLst>
                <a:gd name="connsiteX0" fmla="*/ 0 w 12281095"/>
                <a:gd name="connsiteY0" fmla="*/ 540514 h 850003"/>
                <a:gd name="connsiteX1" fmla="*/ 4642338 w 12281095"/>
                <a:gd name="connsiteY1" fmla="*/ 5942 h 850003"/>
                <a:gd name="connsiteX2" fmla="*/ 12281095 w 12281095"/>
                <a:gd name="connsiteY2" fmla="*/ 850003 h 850003"/>
              </a:gdLst>
              <a:ahLst/>
              <a:cxnLst>
                <a:cxn ang="0">
                  <a:pos x="connsiteX0" y="connsiteY0"/>
                </a:cxn>
                <a:cxn ang="0">
                  <a:pos x="connsiteX1" y="connsiteY1"/>
                </a:cxn>
                <a:cxn ang="0">
                  <a:pos x="connsiteX2" y="connsiteY2"/>
                </a:cxn>
              </a:cxnLst>
              <a:rect l="l" t="t" r="r" b="b"/>
              <a:pathLst>
                <a:path w="12281095" h="850003">
                  <a:moveTo>
                    <a:pt x="0" y="540514"/>
                  </a:moveTo>
                  <a:cubicBezTo>
                    <a:pt x="1297744" y="247437"/>
                    <a:pt x="2595489" y="-45639"/>
                    <a:pt x="4642338" y="5942"/>
                  </a:cubicBezTo>
                  <a:cubicBezTo>
                    <a:pt x="6689187" y="57523"/>
                    <a:pt x="12281095" y="850003"/>
                    <a:pt x="12281095" y="850003"/>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6" name="任意多边形 675"/>
            <p:cNvSpPr/>
            <p:nvPr/>
          </p:nvSpPr>
          <p:spPr>
            <a:xfrm>
              <a:off x="-96982" y="3685309"/>
              <a:ext cx="12288982" cy="1246909"/>
            </a:xfrm>
            <a:custGeom>
              <a:avLst/>
              <a:gdLst>
                <a:gd name="connsiteX0" fmla="*/ 12288982 w 12288982"/>
                <a:gd name="connsiteY0" fmla="*/ 0 h 1246909"/>
                <a:gd name="connsiteX1" fmla="*/ 12233564 w 12288982"/>
                <a:gd name="connsiteY1" fmla="*/ 0 h 1246909"/>
                <a:gd name="connsiteX2" fmla="*/ 6954982 w 12288982"/>
                <a:gd name="connsiteY2" fmla="*/ 900546 h 1246909"/>
                <a:gd name="connsiteX3" fmla="*/ 0 w 12288982"/>
                <a:gd name="connsiteY3" fmla="*/ 1246909 h 1246909"/>
              </a:gdLst>
              <a:ahLst/>
              <a:cxnLst>
                <a:cxn ang="0">
                  <a:pos x="connsiteX0" y="connsiteY0"/>
                </a:cxn>
                <a:cxn ang="0">
                  <a:pos x="connsiteX1" y="connsiteY1"/>
                </a:cxn>
                <a:cxn ang="0">
                  <a:pos x="connsiteX2" y="connsiteY2"/>
                </a:cxn>
                <a:cxn ang="0">
                  <a:pos x="connsiteX3" y="connsiteY3"/>
                </a:cxn>
              </a:cxnLst>
              <a:rect l="l" t="t" r="r" b="b"/>
              <a:pathLst>
                <a:path w="12288982" h="1246909">
                  <a:moveTo>
                    <a:pt x="12288982" y="0"/>
                  </a:moveTo>
                  <a:lnTo>
                    <a:pt x="12233564" y="0"/>
                  </a:lnTo>
                  <a:cubicBezTo>
                    <a:pt x="11344564" y="150091"/>
                    <a:pt x="8993909" y="692728"/>
                    <a:pt x="6954982" y="900546"/>
                  </a:cubicBezTo>
                  <a:cubicBezTo>
                    <a:pt x="4916055" y="1108364"/>
                    <a:pt x="0" y="1246909"/>
                    <a:pt x="0" y="1246909"/>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064729B3-57D1-4D96-9580-73894DC6B2A9}" type="datetimeFigureOut">
              <a:rPr lang="zh-CN" altLang="en-US" smtClean="0"/>
              <a:t>2023-01-10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BF9B7BB-AE02-4C58-8CB0-EB9C061560A8}"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064729B3-57D1-4D96-9580-73894DC6B2A9}" type="datetimeFigureOut">
              <a:rPr lang="zh-CN" altLang="en-US" smtClean="0"/>
              <a:t>2023-01-10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BF9B7BB-AE02-4C58-8CB0-EB9C061560A8}" type="slidenum">
              <a:rPr lang="zh-CN" altLang="en-US" smtClean="0"/>
              <a:t>‹#›</a:t>
            </a:fld>
            <a:endParaRPr lang="zh-CN" altLang="en-US"/>
          </a:p>
        </p:txBody>
      </p:sp>
      <p:grpSp>
        <p:nvGrpSpPr>
          <p:cNvPr id="7" name="组合 6"/>
          <p:cNvGrpSpPr/>
          <p:nvPr userDrawn="1"/>
        </p:nvGrpSpPr>
        <p:grpSpPr>
          <a:xfrm>
            <a:off x="-77750" y="4761026"/>
            <a:ext cx="12269749" cy="2196640"/>
            <a:chOff x="109538" y="4476750"/>
            <a:chExt cx="11279187" cy="2019301"/>
          </a:xfrm>
        </p:grpSpPr>
        <p:sp>
          <p:nvSpPr>
            <p:cNvPr id="8"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8" name="组合 27"/>
          <p:cNvGrpSpPr/>
          <p:nvPr userDrawn="1"/>
        </p:nvGrpSpPr>
        <p:grpSpPr>
          <a:xfrm>
            <a:off x="-734649" y="-508659"/>
            <a:ext cx="4458350" cy="2601761"/>
            <a:chOff x="2260601" y="-6227763"/>
            <a:chExt cx="9488488" cy="5537200"/>
          </a:xfrm>
        </p:grpSpPr>
        <p:grpSp>
          <p:nvGrpSpPr>
            <p:cNvPr id="29" name="Group 835"/>
            <p:cNvGrpSpPr/>
            <p:nvPr/>
          </p:nvGrpSpPr>
          <p:grpSpPr bwMode="auto">
            <a:xfrm>
              <a:off x="2260601" y="-6227763"/>
              <a:ext cx="9488488" cy="5537200"/>
              <a:chOff x="1424" y="-3923"/>
              <a:chExt cx="5977" cy="3488"/>
            </a:xfrm>
          </p:grpSpPr>
          <p:sp>
            <p:nvSpPr>
              <p:cNvPr id="191" name="Freeform 635"/>
              <p:cNvSpPr/>
              <p:nvPr/>
            </p:nvSpPr>
            <p:spPr bwMode="auto">
              <a:xfrm>
                <a:off x="1424" y="-2841"/>
                <a:ext cx="3539" cy="2406"/>
              </a:xfrm>
              <a:custGeom>
                <a:avLst/>
                <a:gdLst>
                  <a:gd name="T0" fmla="*/ 477 w 1497"/>
                  <a:gd name="T1" fmla="*/ 2 h 1018"/>
                  <a:gd name="T2" fmla="*/ 520 w 1497"/>
                  <a:gd name="T3" fmla="*/ 0 h 1018"/>
                  <a:gd name="T4" fmla="*/ 935 w 1497"/>
                  <a:gd name="T5" fmla="*/ 347 h 1018"/>
                  <a:gd name="T6" fmla="*/ 487 w 1497"/>
                  <a:gd name="T7" fmla="*/ 679 h 1018"/>
                  <a:gd name="T8" fmla="*/ 315 w 1497"/>
                  <a:gd name="T9" fmla="*/ 518 h 1018"/>
                  <a:gd name="T10" fmla="*/ 382 w 1497"/>
                  <a:gd name="T11" fmla="*/ 261 h 1018"/>
                  <a:gd name="T12" fmla="*/ 548 w 1497"/>
                  <a:gd name="T13" fmla="*/ 504 h 1018"/>
                  <a:gd name="T14" fmla="*/ 462 w 1497"/>
                  <a:gd name="T15" fmla="*/ 125 h 1018"/>
                  <a:gd name="T16" fmla="*/ 127 w 1497"/>
                  <a:gd name="T17" fmla="*/ 400 h 1018"/>
                  <a:gd name="T18" fmla="*/ 231 w 1497"/>
                  <a:gd name="T19" fmla="*/ 739 h 1018"/>
                  <a:gd name="T20" fmla="*/ 694 w 1497"/>
                  <a:gd name="T21" fmla="*/ 810 h 1018"/>
                  <a:gd name="T22" fmla="*/ 816 w 1497"/>
                  <a:gd name="T23" fmla="*/ 735 h 1018"/>
                  <a:gd name="T24" fmla="*/ 1009 w 1497"/>
                  <a:gd name="T25" fmla="*/ 525 h 1018"/>
                  <a:gd name="T26" fmla="*/ 1497 w 1497"/>
                  <a:gd name="T27" fmla="*/ 393 h 1018"/>
                  <a:gd name="T28" fmla="*/ 1077 w 1497"/>
                  <a:gd name="T29" fmla="*/ 713 h 1018"/>
                  <a:gd name="T30" fmla="*/ 750 w 1497"/>
                  <a:gd name="T31" fmla="*/ 973 h 1018"/>
                  <a:gd name="T32" fmla="*/ 516 w 1497"/>
                  <a:gd name="T33" fmla="*/ 1015 h 1018"/>
                  <a:gd name="T34" fmla="*/ 228 w 1497"/>
                  <a:gd name="T35" fmla="*/ 920 h 1018"/>
                  <a:gd name="T36" fmla="*/ 1 w 1497"/>
                  <a:gd name="T37" fmla="*/ 490 h 1018"/>
                  <a:gd name="T38" fmla="*/ 16 w 1497"/>
                  <a:gd name="T39" fmla="*/ 381 h 1018"/>
                  <a:gd name="T40" fmla="*/ 477 w 1497"/>
                  <a:gd name="T41" fmla="*/ 2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7" h="1018">
                    <a:moveTo>
                      <a:pt x="477" y="2"/>
                    </a:moveTo>
                    <a:cubicBezTo>
                      <a:pt x="492" y="1"/>
                      <a:pt x="506" y="0"/>
                      <a:pt x="520" y="0"/>
                    </a:cubicBezTo>
                    <a:cubicBezTo>
                      <a:pt x="768" y="1"/>
                      <a:pt x="924" y="177"/>
                      <a:pt x="935" y="347"/>
                    </a:cubicBezTo>
                    <a:cubicBezTo>
                      <a:pt x="952" y="600"/>
                      <a:pt x="701" y="749"/>
                      <a:pt x="487" y="679"/>
                    </a:cubicBezTo>
                    <a:cubicBezTo>
                      <a:pt x="417" y="657"/>
                      <a:pt x="340" y="597"/>
                      <a:pt x="315" y="518"/>
                    </a:cubicBezTo>
                    <a:cubicBezTo>
                      <a:pt x="264" y="358"/>
                      <a:pt x="382" y="261"/>
                      <a:pt x="382" y="261"/>
                    </a:cubicBezTo>
                    <a:cubicBezTo>
                      <a:pt x="320" y="375"/>
                      <a:pt x="406" y="513"/>
                      <a:pt x="548" y="504"/>
                    </a:cubicBezTo>
                    <a:cubicBezTo>
                      <a:pt x="803" y="487"/>
                      <a:pt x="782" y="112"/>
                      <a:pt x="462" y="125"/>
                    </a:cubicBezTo>
                    <a:cubicBezTo>
                      <a:pt x="294" y="133"/>
                      <a:pt x="160" y="251"/>
                      <a:pt x="127" y="400"/>
                    </a:cubicBezTo>
                    <a:cubicBezTo>
                      <a:pt x="93" y="556"/>
                      <a:pt x="170" y="679"/>
                      <a:pt x="231" y="739"/>
                    </a:cubicBezTo>
                    <a:cubicBezTo>
                      <a:pt x="362" y="867"/>
                      <a:pt x="558" y="871"/>
                      <a:pt x="694" y="810"/>
                    </a:cubicBezTo>
                    <a:cubicBezTo>
                      <a:pt x="738" y="791"/>
                      <a:pt x="779" y="765"/>
                      <a:pt x="816" y="735"/>
                    </a:cubicBezTo>
                    <a:cubicBezTo>
                      <a:pt x="890" y="675"/>
                      <a:pt x="945" y="595"/>
                      <a:pt x="1009" y="525"/>
                    </a:cubicBezTo>
                    <a:cubicBezTo>
                      <a:pt x="1246" y="266"/>
                      <a:pt x="1497" y="393"/>
                      <a:pt x="1497" y="393"/>
                    </a:cubicBezTo>
                    <a:cubicBezTo>
                      <a:pt x="1299" y="398"/>
                      <a:pt x="1211" y="547"/>
                      <a:pt x="1077" y="713"/>
                    </a:cubicBezTo>
                    <a:cubicBezTo>
                      <a:pt x="981" y="832"/>
                      <a:pt x="879" y="924"/>
                      <a:pt x="750" y="973"/>
                    </a:cubicBezTo>
                    <a:cubicBezTo>
                      <a:pt x="682" y="999"/>
                      <a:pt x="603" y="1018"/>
                      <a:pt x="516" y="1015"/>
                    </a:cubicBezTo>
                    <a:cubicBezTo>
                      <a:pt x="427" y="1013"/>
                      <a:pt x="330" y="987"/>
                      <a:pt x="228" y="920"/>
                    </a:cubicBezTo>
                    <a:cubicBezTo>
                      <a:pt x="108" y="842"/>
                      <a:pt x="0" y="675"/>
                      <a:pt x="1" y="490"/>
                    </a:cubicBezTo>
                    <a:cubicBezTo>
                      <a:pt x="2" y="454"/>
                      <a:pt x="6" y="418"/>
                      <a:pt x="16" y="381"/>
                    </a:cubicBezTo>
                    <a:cubicBezTo>
                      <a:pt x="74" y="151"/>
                      <a:pt x="268" y="18"/>
                      <a:pt x="477" y="2"/>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637"/>
              <p:cNvSpPr/>
              <p:nvPr/>
            </p:nvSpPr>
            <p:spPr bwMode="auto">
              <a:xfrm>
                <a:off x="4107" y="-3912"/>
                <a:ext cx="3294" cy="2236"/>
              </a:xfrm>
              <a:custGeom>
                <a:avLst/>
                <a:gdLst>
                  <a:gd name="T0" fmla="*/ 444 w 1393"/>
                  <a:gd name="T1" fmla="*/ 1 h 946"/>
                  <a:gd name="T2" fmla="*/ 485 w 1393"/>
                  <a:gd name="T3" fmla="*/ 0 h 946"/>
                  <a:gd name="T4" fmla="*/ 870 w 1393"/>
                  <a:gd name="T5" fmla="*/ 322 h 946"/>
                  <a:gd name="T6" fmla="*/ 453 w 1393"/>
                  <a:gd name="T7" fmla="*/ 631 h 946"/>
                  <a:gd name="T8" fmla="*/ 293 w 1393"/>
                  <a:gd name="T9" fmla="*/ 481 h 946"/>
                  <a:gd name="T10" fmla="*/ 356 w 1393"/>
                  <a:gd name="T11" fmla="*/ 242 h 946"/>
                  <a:gd name="T12" fmla="*/ 511 w 1393"/>
                  <a:gd name="T13" fmla="*/ 468 h 946"/>
                  <a:gd name="T14" fmla="*/ 430 w 1393"/>
                  <a:gd name="T15" fmla="*/ 116 h 946"/>
                  <a:gd name="T16" fmla="*/ 119 w 1393"/>
                  <a:gd name="T17" fmla="*/ 372 h 946"/>
                  <a:gd name="T18" fmla="*/ 216 w 1393"/>
                  <a:gd name="T19" fmla="*/ 686 h 946"/>
                  <a:gd name="T20" fmla="*/ 646 w 1393"/>
                  <a:gd name="T21" fmla="*/ 753 h 946"/>
                  <a:gd name="T22" fmla="*/ 760 w 1393"/>
                  <a:gd name="T23" fmla="*/ 683 h 946"/>
                  <a:gd name="T24" fmla="*/ 939 w 1393"/>
                  <a:gd name="T25" fmla="*/ 488 h 946"/>
                  <a:gd name="T26" fmla="*/ 1393 w 1393"/>
                  <a:gd name="T27" fmla="*/ 365 h 946"/>
                  <a:gd name="T28" fmla="*/ 1002 w 1393"/>
                  <a:gd name="T29" fmla="*/ 662 h 946"/>
                  <a:gd name="T30" fmla="*/ 698 w 1393"/>
                  <a:gd name="T31" fmla="*/ 904 h 946"/>
                  <a:gd name="T32" fmla="*/ 481 w 1393"/>
                  <a:gd name="T33" fmla="*/ 944 h 946"/>
                  <a:gd name="T34" fmla="*/ 213 w 1393"/>
                  <a:gd name="T35" fmla="*/ 855 h 946"/>
                  <a:gd name="T36" fmla="*/ 2 w 1393"/>
                  <a:gd name="T37" fmla="*/ 455 h 946"/>
                  <a:gd name="T38" fmla="*/ 15 w 1393"/>
                  <a:gd name="T39" fmla="*/ 354 h 946"/>
                  <a:gd name="T40" fmla="*/ 444 w 1393"/>
                  <a:gd name="T41" fmla="*/ 1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3" h="946">
                    <a:moveTo>
                      <a:pt x="444" y="1"/>
                    </a:moveTo>
                    <a:cubicBezTo>
                      <a:pt x="458" y="0"/>
                      <a:pt x="471" y="0"/>
                      <a:pt x="485" y="0"/>
                    </a:cubicBezTo>
                    <a:cubicBezTo>
                      <a:pt x="715" y="0"/>
                      <a:pt x="860" y="164"/>
                      <a:pt x="870" y="322"/>
                    </a:cubicBezTo>
                    <a:cubicBezTo>
                      <a:pt x="886" y="557"/>
                      <a:pt x="653" y="696"/>
                      <a:pt x="453" y="631"/>
                    </a:cubicBezTo>
                    <a:cubicBezTo>
                      <a:pt x="389" y="610"/>
                      <a:pt x="317" y="555"/>
                      <a:pt x="293" y="481"/>
                    </a:cubicBezTo>
                    <a:cubicBezTo>
                      <a:pt x="246" y="332"/>
                      <a:pt x="356" y="242"/>
                      <a:pt x="356" y="242"/>
                    </a:cubicBezTo>
                    <a:cubicBezTo>
                      <a:pt x="298" y="348"/>
                      <a:pt x="379" y="477"/>
                      <a:pt x="511" y="468"/>
                    </a:cubicBezTo>
                    <a:cubicBezTo>
                      <a:pt x="748" y="452"/>
                      <a:pt x="728" y="103"/>
                      <a:pt x="430" y="116"/>
                    </a:cubicBezTo>
                    <a:cubicBezTo>
                      <a:pt x="274" y="123"/>
                      <a:pt x="149" y="233"/>
                      <a:pt x="119" y="372"/>
                    </a:cubicBezTo>
                    <a:cubicBezTo>
                      <a:pt x="87" y="516"/>
                      <a:pt x="159" y="631"/>
                      <a:pt x="216" y="686"/>
                    </a:cubicBezTo>
                    <a:cubicBezTo>
                      <a:pt x="337" y="805"/>
                      <a:pt x="520" y="809"/>
                      <a:pt x="646" y="753"/>
                    </a:cubicBezTo>
                    <a:cubicBezTo>
                      <a:pt x="687" y="735"/>
                      <a:pt x="725" y="711"/>
                      <a:pt x="760" y="683"/>
                    </a:cubicBezTo>
                    <a:cubicBezTo>
                      <a:pt x="828" y="627"/>
                      <a:pt x="879" y="553"/>
                      <a:pt x="939" y="488"/>
                    </a:cubicBezTo>
                    <a:cubicBezTo>
                      <a:pt x="1159" y="247"/>
                      <a:pt x="1393" y="365"/>
                      <a:pt x="1393" y="365"/>
                    </a:cubicBezTo>
                    <a:cubicBezTo>
                      <a:pt x="1209" y="370"/>
                      <a:pt x="1126" y="508"/>
                      <a:pt x="1002" y="662"/>
                    </a:cubicBezTo>
                    <a:cubicBezTo>
                      <a:pt x="913" y="773"/>
                      <a:pt x="818" y="858"/>
                      <a:pt x="698" y="904"/>
                    </a:cubicBezTo>
                    <a:cubicBezTo>
                      <a:pt x="635" y="928"/>
                      <a:pt x="561" y="946"/>
                      <a:pt x="481" y="944"/>
                    </a:cubicBezTo>
                    <a:cubicBezTo>
                      <a:pt x="398" y="941"/>
                      <a:pt x="308" y="917"/>
                      <a:pt x="213" y="855"/>
                    </a:cubicBezTo>
                    <a:cubicBezTo>
                      <a:pt x="102" y="782"/>
                      <a:pt x="0" y="627"/>
                      <a:pt x="2" y="455"/>
                    </a:cubicBezTo>
                    <a:cubicBezTo>
                      <a:pt x="3" y="422"/>
                      <a:pt x="7" y="388"/>
                      <a:pt x="15" y="354"/>
                    </a:cubicBezTo>
                    <a:cubicBezTo>
                      <a:pt x="70" y="140"/>
                      <a:pt x="250" y="17"/>
                      <a:pt x="444" y="1"/>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3" name="Picture 638"/>
              <p:cNvPicPr>
                <a:picLocks noChangeAspect="1" noChangeArrowheads="1"/>
              </p:cNvPicPr>
              <p:nvPr/>
            </p:nvPicPr>
            <p:blipFill>
              <a:blip r:embed="rId2" cstate="email"/>
              <a:srcRect/>
              <a:stretch>
                <a:fillRect/>
              </a:stretch>
            </p:blipFill>
            <p:spPr bwMode="auto">
              <a:xfrm>
                <a:off x="5192" y="-3922"/>
                <a:ext cx="106"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 name="Picture 639"/>
              <p:cNvPicPr>
                <a:picLocks noChangeAspect="1" noChangeArrowheads="1"/>
              </p:cNvPicPr>
              <p:nvPr/>
            </p:nvPicPr>
            <p:blipFill>
              <a:blip r:embed="rId3" cstate="email"/>
              <a:srcRect/>
              <a:stretch>
                <a:fillRect/>
              </a:stretch>
            </p:blipFill>
            <p:spPr bwMode="auto">
              <a:xfrm>
                <a:off x="5062" y="-3920"/>
                <a:ext cx="7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 name="Picture 640"/>
              <p:cNvPicPr>
                <a:picLocks noChangeAspect="1" noChangeArrowheads="1"/>
              </p:cNvPicPr>
              <p:nvPr/>
            </p:nvPicPr>
            <p:blipFill>
              <a:blip r:embed="rId4" cstate="email"/>
              <a:srcRect/>
              <a:stretch>
                <a:fillRect/>
              </a:stretch>
            </p:blipFill>
            <p:spPr bwMode="auto">
              <a:xfrm>
                <a:off x="5056" y="-3916"/>
                <a:ext cx="7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Picture 641"/>
              <p:cNvPicPr>
                <a:picLocks noChangeAspect="1" noChangeArrowheads="1"/>
              </p:cNvPicPr>
              <p:nvPr/>
            </p:nvPicPr>
            <p:blipFill>
              <a:blip r:embed="rId5" cstate="email"/>
              <a:srcRect/>
              <a:stretch>
                <a:fillRect/>
              </a:stretch>
            </p:blipFill>
            <p:spPr bwMode="auto">
              <a:xfrm>
                <a:off x="5415" y="-3913"/>
                <a:ext cx="2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642"/>
              <p:cNvPicPr>
                <a:picLocks noChangeAspect="1" noChangeArrowheads="1"/>
              </p:cNvPicPr>
              <p:nvPr/>
            </p:nvPicPr>
            <p:blipFill>
              <a:blip r:embed="rId6" cstate="email"/>
              <a:srcRect/>
              <a:stretch>
                <a:fillRect/>
              </a:stretch>
            </p:blipFill>
            <p:spPr bwMode="auto">
              <a:xfrm>
                <a:off x="5194" y="-3875"/>
                <a:ext cx="39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 name="Picture 643"/>
              <p:cNvPicPr>
                <a:picLocks noChangeAspect="1" noChangeArrowheads="1"/>
              </p:cNvPicPr>
              <p:nvPr/>
            </p:nvPicPr>
            <p:blipFill>
              <a:blip r:embed="rId7" cstate="email"/>
              <a:srcRect/>
              <a:stretch>
                <a:fillRect/>
              </a:stretch>
            </p:blipFill>
            <p:spPr bwMode="auto">
              <a:xfrm>
                <a:off x="4988" y="-3778"/>
                <a:ext cx="801"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 name="Picture 644"/>
              <p:cNvPicPr>
                <a:picLocks noChangeAspect="1" noChangeArrowheads="1"/>
              </p:cNvPicPr>
              <p:nvPr/>
            </p:nvPicPr>
            <p:blipFill>
              <a:blip r:embed="rId8" cstate="email"/>
              <a:srcRect/>
              <a:stretch>
                <a:fillRect/>
              </a:stretch>
            </p:blipFill>
            <p:spPr bwMode="auto">
              <a:xfrm>
                <a:off x="5186" y="-3921"/>
                <a:ext cx="5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 name="Picture 645"/>
              <p:cNvPicPr>
                <a:picLocks noChangeAspect="1" noChangeArrowheads="1"/>
              </p:cNvPicPr>
              <p:nvPr/>
            </p:nvPicPr>
            <p:blipFill>
              <a:blip r:embed="rId9" cstate="email"/>
              <a:srcRect/>
              <a:stretch>
                <a:fillRect/>
              </a:stretch>
            </p:blipFill>
            <p:spPr bwMode="auto">
              <a:xfrm>
                <a:off x="4992" y="-3910"/>
                <a:ext cx="12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 name="Picture 646"/>
              <p:cNvPicPr>
                <a:picLocks noChangeAspect="1" noChangeArrowheads="1"/>
              </p:cNvPicPr>
              <p:nvPr/>
            </p:nvPicPr>
            <p:blipFill>
              <a:blip r:embed="rId10" cstate="email"/>
              <a:srcRect/>
              <a:stretch>
                <a:fillRect/>
              </a:stretch>
            </p:blipFill>
            <p:spPr bwMode="auto">
              <a:xfrm>
                <a:off x="5519" y="-3883"/>
                <a:ext cx="5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 name="Picture 647"/>
              <p:cNvPicPr>
                <a:picLocks noChangeAspect="1" noChangeArrowheads="1"/>
              </p:cNvPicPr>
              <p:nvPr/>
            </p:nvPicPr>
            <p:blipFill>
              <a:blip r:embed="rId11" cstate="email"/>
              <a:srcRect/>
              <a:stretch>
                <a:fillRect/>
              </a:stretch>
            </p:blipFill>
            <p:spPr bwMode="auto">
              <a:xfrm>
                <a:off x="5013" y="-3803"/>
                <a:ext cx="759"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648"/>
              <p:cNvPicPr>
                <a:picLocks noChangeAspect="1" noChangeArrowheads="1"/>
              </p:cNvPicPr>
              <p:nvPr/>
            </p:nvPicPr>
            <p:blipFill>
              <a:blip r:embed="rId12" cstate="email"/>
              <a:srcRect/>
              <a:stretch>
                <a:fillRect/>
              </a:stretch>
            </p:blipFill>
            <p:spPr bwMode="auto">
              <a:xfrm>
                <a:off x="5111" y="-3923"/>
                <a:ext cx="454"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 name="Picture 649"/>
              <p:cNvPicPr>
                <a:picLocks noChangeAspect="1" noChangeArrowheads="1"/>
              </p:cNvPicPr>
              <p:nvPr/>
            </p:nvPicPr>
            <p:blipFill>
              <a:blip r:embed="rId13" cstate="email"/>
              <a:srcRect/>
              <a:stretch>
                <a:fillRect/>
              </a:stretch>
            </p:blipFill>
            <p:spPr bwMode="auto">
              <a:xfrm>
                <a:off x="5036" y="-3912"/>
                <a:ext cx="8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650"/>
              <p:cNvPicPr>
                <a:picLocks noChangeAspect="1" noChangeArrowheads="1"/>
              </p:cNvPicPr>
              <p:nvPr/>
            </p:nvPicPr>
            <p:blipFill>
              <a:blip r:embed="rId14" cstate="email"/>
              <a:srcRect/>
              <a:stretch>
                <a:fillRect/>
              </a:stretch>
            </p:blipFill>
            <p:spPr bwMode="auto">
              <a:xfrm>
                <a:off x="5417" y="-3831"/>
                <a:ext cx="2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651"/>
              <p:cNvPicPr>
                <a:picLocks noChangeAspect="1" noChangeArrowheads="1"/>
              </p:cNvPicPr>
              <p:nvPr/>
            </p:nvPicPr>
            <p:blipFill>
              <a:blip r:embed="rId15" cstate="email"/>
              <a:srcRect/>
              <a:stretch>
                <a:fillRect/>
              </a:stretch>
            </p:blipFill>
            <p:spPr bwMode="auto">
              <a:xfrm>
                <a:off x="5530" y="-3781"/>
                <a:ext cx="25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652"/>
              <p:cNvSpPr/>
              <p:nvPr/>
            </p:nvSpPr>
            <p:spPr bwMode="auto">
              <a:xfrm>
                <a:off x="4975" y="-3891"/>
                <a:ext cx="52" cy="265"/>
              </a:xfrm>
              <a:custGeom>
                <a:avLst/>
                <a:gdLst>
                  <a:gd name="T0" fmla="*/ 18 w 22"/>
                  <a:gd name="T1" fmla="*/ 0 h 112"/>
                  <a:gd name="T2" fmla="*/ 15 w 22"/>
                  <a:gd name="T3" fmla="*/ 1 h 112"/>
                  <a:gd name="T4" fmla="*/ 8 w 22"/>
                  <a:gd name="T5" fmla="*/ 24 h 112"/>
                  <a:gd name="T6" fmla="*/ 20 w 22"/>
                  <a:gd name="T7" fmla="*/ 112 h 112"/>
                  <a:gd name="T8" fmla="*/ 22 w 22"/>
                  <a:gd name="T9" fmla="*/ 111 h 112"/>
                  <a:gd name="T10" fmla="*/ 9 w 22"/>
                  <a:gd name="T11" fmla="*/ 70 h 112"/>
                  <a:gd name="T12" fmla="*/ 18 w 22"/>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22" h="112">
                    <a:moveTo>
                      <a:pt x="18" y="0"/>
                    </a:moveTo>
                    <a:cubicBezTo>
                      <a:pt x="17" y="1"/>
                      <a:pt x="16" y="1"/>
                      <a:pt x="15" y="1"/>
                    </a:cubicBezTo>
                    <a:cubicBezTo>
                      <a:pt x="12" y="8"/>
                      <a:pt x="10" y="16"/>
                      <a:pt x="8" y="24"/>
                    </a:cubicBezTo>
                    <a:cubicBezTo>
                      <a:pt x="0" y="55"/>
                      <a:pt x="7" y="86"/>
                      <a:pt x="20" y="112"/>
                    </a:cubicBezTo>
                    <a:cubicBezTo>
                      <a:pt x="21" y="111"/>
                      <a:pt x="21" y="111"/>
                      <a:pt x="22" y="111"/>
                    </a:cubicBezTo>
                    <a:cubicBezTo>
                      <a:pt x="15" y="99"/>
                      <a:pt x="11" y="85"/>
                      <a:pt x="9" y="70"/>
                    </a:cubicBezTo>
                    <a:cubicBezTo>
                      <a:pt x="5" y="44"/>
                      <a:pt x="9" y="20"/>
                      <a:pt x="1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08" name="Picture 653"/>
              <p:cNvPicPr>
                <a:picLocks noChangeAspect="1" noChangeArrowheads="1"/>
              </p:cNvPicPr>
              <p:nvPr/>
            </p:nvPicPr>
            <p:blipFill>
              <a:blip r:embed="rId16" cstate="email"/>
              <a:srcRect/>
              <a:stretch>
                <a:fillRect/>
              </a:stretch>
            </p:blipFill>
            <p:spPr bwMode="auto">
              <a:xfrm>
                <a:off x="5207" y="-3878"/>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 name="Freeform 654"/>
              <p:cNvSpPr/>
              <p:nvPr/>
            </p:nvSpPr>
            <p:spPr bwMode="auto">
              <a:xfrm>
                <a:off x="5602" y="-3818"/>
                <a:ext cx="130" cy="175"/>
              </a:xfrm>
              <a:custGeom>
                <a:avLst/>
                <a:gdLst>
                  <a:gd name="T0" fmla="*/ 36 w 55"/>
                  <a:gd name="T1" fmla="*/ 0 h 74"/>
                  <a:gd name="T2" fmla="*/ 10 w 55"/>
                  <a:gd name="T3" fmla="*/ 22 h 74"/>
                  <a:gd name="T4" fmla="*/ 6 w 55"/>
                  <a:gd name="T5" fmla="*/ 27 h 74"/>
                  <a:gd name="T6" fmla="*/ 0 w 55"/>
                  <a:gd name="T7" fmla="*/ 34 h 74"/>
                  <a:gd name="T8" fmla="*/ 15 w 55"/>
                  <a:gd name="T9" fmla="*/ 24 h 74"/>
                  <a:gd name="T10" fmla="*/ 1 w 55"/>
                  <a:gd name="T11" fmla="*/ 74 h 74"/>
                  <a:gd name="T12" fmla="*/ 55 w 55"/>
                  <a:gd name="T13" fmla="*/ 9 h 74"/>
                  <a:gd name="T14" fmla="*/ 36 w 5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4">
                    <a:moveTo>
                      <a:pt x="36" y="0"/>
                    </a:moveTo>
                    <a:cubicBezTo>
                      <a:pt x="27" y="5"/>
                      <a:pt x="18" y="13"/>
                      <a:pt x="10" y="22"/>
                    </a:cubicBezTo>
                    <a:cubicBezTo>
                      <a:pt x="9" y="24"/>
                      <a:pt x="7" y="25"/>
                      <a:pt x="6" y="27"/>
                    </a:cubicBezTo>
                    <a:cubicBezTo>
                      <a:pt x="4" y="29"/>
                      <a:pt x="2" y="32"/>
                      <a:pt x="0" y="34"/>
                    </a:cubicBezTo>
                    <a:cubicBezTo>
                      <a:pt x="0" y="34"/>
                      <a:pt x="10" y="24"/>
                      <a:pt x="15" y="24"/>
                    </a:cubicBezTo>
                    <a:cubicBezTo>
                      <a:pt x="20" y="24"/>
                      <a:pt x="20" y="34"/>
                      <a:pt x="1" y="74"/>
                    </a:cubicBezTo>
                    <a:cubicBezTo>
                      <a:pt x="1" y="74"/>
                      <a:pt x="21" y="34"/>
                      <a:pt x="55" y="9"/>
                    </a:cubicBezTo>
                    <a:cubicBezTo>
                      <a:pt x="48" y="6"/>
                      <a:pt x="42" y="3"/>
                      <a:pt x="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10" name="Picture 655"/>
              <p:cNvPicPr>
                <a:picLocks noChangeAspect="1" noChangeArrowheads="1"/>
              </p:cNvPicPr>
              <p:nvPr/>
            </p:nvPicPr>
            <p:blipFill>
              <a:blip r:embed="rId17" cstate="email"/>
              <a:srcRect/>
              <a:stretch>
                <a:fillRect/>
              </a:stretch>
            </p:blipFill>
            <p:spPr bwMode="auto">
              <a:xfrm>
                <a:off x="5056" y="-3919"/>
                <a:ext cx="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656"/>
              <p:cNvPicPr>
                <a:picLocks noChangeAspect="1" noChangeArrowheads="1"/>
              </p:cNvPicPr>
              <p:nvPr/>
            </p:nvPicPr>
            <p:blipFill>
              <a:blip r:embed="rId18" cstate="email"/>
              <a:srcRect/>
              <a:stretch>
                <a:fillRect/>
              </a:stretch>
            </p:blipFill>
            <p:spPr bwMode="auto">
              <a:xfrm>
                <a:off x="5407" y="-3908"/>
                <a:ext cx="3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657"/>
              <p:cNvPicPr>
                <a:picLocks noChangeAspect="1" noChangeArrowheads="1"/>
              </p:cNvPicPr>
              <p:nvPr/>
            </p:nvPicPr>
            <p:blipFill>
              <a:blip r:embed="rId19" cstate="email"/>
              <a:srcRect/>
              <a:stretch>
                <a:fillRect/>
              </a:stretch>
            </p:blipFill>
            <p:spPr bwMode="auto">
              <a:xfrm>
                <a:off x="5202" y="-3919"/>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58"/>
              <p:cNvPicPr>
                <a:picLocks noChangeAspect="1" noChangeArrowheads="1"/>
              </p:cNvPicPr>
              <p:nvPr/>
            </p:nvPicPr>
            <p:blipFill>
              <a:blip r:embed="rId20" cstate="email"/>
              <a:srcRect/>
              <a:stretch>
                <a:fillRect/>
              </a:stretch>
            </p:blipFill>
            <p:spPr bwMode="auto">
              <a:xfrm>
                <a:off x="5544" y="-3778"/>
                <a:ext cx="248"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659"/>
              <p:cNvPicPr>
                <a:picLocks noChangeAspect="1" noChangeArrowheads="1"/>
              </p:cNvPicPr>
              <p:nvPr/>
            </p:nvPicPr>
            <p:blipFill>
              <a:blip r:embed="rId21" cstate="email"/>
              <a:srcRect/>
              <a:stretch>
                <a:fillRect/>
              </a:stretch>
            </p:blipFill>
            <p:spPr bwMode="auto">
              <a:xfrm>
                <a:off x="5194" y="-3910"/>
                <a:ext cx="24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 name="Freeform 660"/>
              <p:cNvSpPr/>
              <p:nvPr/>
            </p:nvSpPr>
            <p:spPr bwMode="auto">
              <a:xfrm>
                <a:off x="5526" y="-3553"/>
                <a:ext cx="36" cy="26"/>
              </a:xfrm>
              <a:custGeom>
                <a:avLst/>
                <a:gdLst>
                  <a:gd name="T0" fmla="*/ 15 w 15"/>
                  <a:gd name="T1" fmla="*/ 0 h 11"/>
                  <a:gd name="T2" fmla="*/ 0 w 15"/>
                  <a:gd name="T3" fmla="*/ 10 h 11"/>
                  <a:gd name="T4" fmla="*/ 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1" y="4"/>
                      <a:pt x="6" y="7"/>
                      <a:pt x="0" y="10"/>
                    </a:cubicBezTo>
                    <a:cubicBezTo>
                      <a:pt x="1" y="11"/>
                      <a:pt x="1" y="11"/>
                      <a:pt x="1" y="11"/>
                    </a:cubicBezTo>
                    <a:cubicBezTo>
                      <a:pt x="6" y="8"/>
                      <a:pt x="11" y="4"/>
                      <a:pt x="1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16" name="Picture 661"/>
              <p:cNvPicPr>
                <a:picLocks noChangeAspect="1" noChangeArrowheads="1"/>
              </p:cNvPicPr>
              <p:nvPr/>
            </p:nvPicPr>
            <p:blipFill>
              <a:blip r:embed="rId22" cstate="email"/>
              <a:srcRect/>
              <a:stretch>
                <a:fillRect/>
              </a:stretch>
            </p:blipFill>
            <p:spPr bwMode="auto">
              <a:xfrm>
                <a:off x="5520" y="-3786"/>
                <a:ext cx="25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 name="Picture 662"/>
              <p:cNvPicPr>
                <a:picLocks noChangeAspect="1" noChangeArrowheads="1"/>
              </p:cNvPicPr>
              <p:nvPr/>
            </p:nvPicPr>
            <p:blipFill>
              <a:blip r:embed="rId23" cstate="email"/>
              <a:srcRect/>
              <a:stretch>
                <a:fillRect/>
              </a:stretch>
            </p:blipFill>
            <p:spPr bwMode="auto">
              <a:xfrm>
                <a:off x="5227" y="-3880"/>
                <a:ext cx="347"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 name="Picture 663"/>
              <p:cNvPicPr>
                <a:picLocks noChangeAspect="1" noChangeArrowheads="1"/>
              </p:cNvPicPr>
              <p:nvPr/>
            </p:nvPicPr>
            <p:blipFill>
              <a:blip r:embed="rId24" cstate="email"/>
              <a:srcRect/>
              <a:stretch>
                <a:fillRect/>
              </a:stretch>
            </p:blipFill>
            <p:spPr bwMode="auto">
              <a:xfrm>
                <a:off x="5116" y="-390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 name="Freeform 664"/>
              <p:cNvSpPr/>
              <p:nvPr/>
            </p:nvSpPr>
            <p:spPr bwMode="auto">
              <a:xfrm>
                <a:off x="4987" y="-3898"/>
                <a:ext cx="76" cy="269"/>
              </a:xfrm>
              <a:custGeom>
                <a:avLst/>
                <a:gdLst>
                  <a:gd name="T0" fmla="*/ 32 w 32"/>
                  <a:gd name="T1" fmla="*/ 0 h 114"/>
                  <a:gd name="T2" fmla="*/ 13 w 32"/>
                  <a:gd name="T3" fmla="*/ 3 h 114"/>
                  <a:gd name="T4" fmla="*/ 4 w 32"/>
                  <a:gd name="T5" fmla="*/ 73 h 114"/>
                  <a:gd name="T6" fmla="*/ 15 w 32"/>
                  <a:gd name="T7" fmla="*/ 107 h 114"/>
                  <a:gd name="T8" fmla="*/ 18 w 32"/>
                  <a:gd name="T9" fmla="*/ 114 h 114"/>
                  <a:gd name="T10" fmla="*/ 19 w 32"/>
                  <a:gd name="T11" fmla="*/ 114 h 114"/>
                  <a:gd name="T12" fmla="*/ 32 w 32"/>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32" h="114">
                    <a:moveTo>
                      <a:pt x="32" y="0"/>
                    </a:moveTo>
                    <a:cubicBezTo>
                      <a:pt x="26" y="1"/>
                      <a:pt x="19" y="2"/>
                      <a:pt x="13" y="3"/>
                    </a:cubicBezTo>
                    <a:cubicBezTo>
                      <a:pt x="4" y="23"/>
                      <a:pt x="0" y="47"/>
                      <a:pt x="4" y="73"/>
                    </a:cubicBezTo>
                    <a:cubicBezTo>
                      <a:pt x="6" y="84"/>
                      <a:pt x="10" y="96"/>
                      <a:pt x="15" y="107"/>
                    </a:cubicBezTo>
                    <a:cubicBezTo>
                      <a:pt x="16" y="110"/>
                      <a:pt x="17" y="112"/>
                      <a:pt x="18" y="114"/>
                    </a:cubicBezTo>
                    <a:cubicBezTo>
                      <a:pt x="18" y="114"/>
                      <a:pt x="19" y="114"/>
                      <a:pt x="19" y="114"/>
                    </a:cubicBezTo>
                    <a:cubicBezTo>
                      <a:pt x="9" y="87"/>
                      <a:pt x="6" y="39"/>
                      <a:pt x="3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0" name="Picture 665"/>
              <p:cNvPicPr>
                <a:picLocks noChangeAspect="1" noChangeArrowheads="1"/>
              </p:cNvPicPr>
              <p:nvPr/>
            </p:nvPicPr>
            <p:blipFill>
              <a:blip r:embed="rId25" cstate="email"/>
              <a:srcRect/>
              <a:stretch>
                <a:fillRect/>
              </a:stretch>
            </p:blipFill>
            <p:spPr bwMode="auto">
              <a:xfrm>
                <a:off x="5197" y="-3907"/>
                <a:ext cx="270"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 name="Picture 666"/>
              <p:cNvPicPr>
                <a:picLocks noChangeAspect="1" noChangeArrowheads="1"/>
              </p:cNvPicPr>
              <p:nvPr/>
            </p:nvPicPr>
            <p:blipFill>
              <a:blip r:embed="rId26" cstate="email"/>
              <a:srcRect/>
              <a:stretch>
                <a:fillRect/>
              </a:stretch>
            </p:blipFill>
            <p:spPr bwMode="auto">
              <a:xfrm>
                <a:off x="5200" y="-3907"/>
                <a:ext cx="31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 name="Picture 667"/>
              <p:cNvPicPr>
                <a:picLocks noChangeAspect="1" noChangeArrowheads="1"/>
              </p:cNvPicPr>
              <p:nvPr/>
            </p:nvPicPr>
            <p:blipFill>
              <a:blip r:embed="rId27" cstate="email"/>
              <a:srcRect/>
              <a:stretch>
                <a:fillRect/>
              </a:stretch>
            </p:blipFill>
            <p:spPr bwMode="auto">
              <a:xfrm>
                <a:off x="4502" y="-3891"/>
                <a:ext cx="5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668"/>
              <p:cNvPicPr>
                <a:picLocks noChangeAspect="1" noChangeArrowheads="1"/>
              </p:cNvPicPr>
              <p:nvPr/>
            </p:nvPicPr>
            <p:blipFill>
              <a:blip r:embed="rId28" cstate="email"/>
              <a:srcRect/>
              <a:stretch>
                <a:fillRect/>
              </a:stretch>
            </p:blipFill>
            <p:spPr bwMode="auto">
              <a:xfrm>
                <a:off x="4460" y="-3632"/>
                <a:ext cx="149"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 name="Picture 669"/>
              <p:cNvPicPr>
                <a:picLocks noChangeAspect="1" noChangeArrowheads="1"/>
              </p:cNvPicPr>
              <p:nvPr/>
            </p:nvPicPr>
            <p:blipFill>
              <a:blip r:embed="rId29" cstate="email"/>
              <a:srcRect/>
              <a:stretch>
                <a:fillRect/>
              </a:stretch>
            </p:blipFill>
            <p:spPr bwMode="auto">
              <a:xfrm>
                <a:off x="4471" y="-3884"/>
                <a:ext cx="482"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 name="Picture 670"/>
              <p:cNvPicPr>
                <a:picLocks noChangeAspect="1" noChangeArrowheads="1"/>
              </p:cNvPicPr>
              <p:nvPr/>
            </p:nvPicPr>
            <p:blipFill>
              <a:blip r:embed="rId30" cstate="email"/>
              <a:srcRect/>
              <a:stretch>
                <a:fillRect/>
              </a:stretch>
            </p:blipFill>
            <p:spPr bwMode="auto">
              <a:xfrm>
                <a:off x="4567" y="-3830"/>
                <a:ext cx="22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 name="Picture 671"/>
              <p:cNvPicPr>
                <a:picLocks noChangeAspect="1" noChangeArrowheads="1"/>
              </p:cNvPicPr>
              <p:nvPr/>
            </p:nvPicPr>
            <p:blipFill>
              <a:blip r:embed="rId31" cstate="email"/>
              <a:srcRect/>
              <a:stretch>
                <a:fillRect/>
              </a:stretch>
            </p:blipFill>
            <p:spPr bwMode="auto">
              <a:xfrm>
                <a:off x="4461" y="-3895"/>
                <a:ext cx="53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672"/>
              <p:cNvSpPr/>
              <p:nvPr/>
            </p:nvSpPr>
            <p:spPr bwMode="auto">
              <a:xfrm>
                <a:off x="4852" y="-3856"/>
                <a:ext cx="31" cy="50"/>
              </a:xfrm>
              <a:custGeom>
                <a:avLst/>
                <a:gdLst>
                  <a:gd name="T0" fmla="*/ 13 w 13"/>
                  <a:gd name="T1" fmla="*/ 0 h 21"/>
                  <a:gd name="T2" fmla="*/ 8 w 13"/>
                  <a:gd name="T3" fmla="*/ 1 h 21"/>
                  <a:gd name="T4" fmla="*/ 0 w 13"/>
                  <a:gd name="T5" fmla="*/ 21 h 21"/>
                  <a:gd name="T6" fmla="*/ 13 w 13"/>
                  <a:gd name="T7" fmla="*/ 0 h 21"/>
                </a:gdLst>
                <a:ahLst/>
                <a:cxnLst>
                  <a:cxn ang="0">
                    <a:pos x="T0" y="T1"/>
                  </a:cxn>
                  <a:cxn ang="0">
                    <a:pos x="T2" y="T3"/>
                  </a:cxn>
                  <a:cxn ang="0">
                    <a:pos x="T4" y="T5"/>
                  </a:cxn>
                  <a:cxn ang="0">
                    <a:pos x="T6" y="T7"/>
                  </a:cxn>
                </a:cxnLst>
                <a:rect l="0" t="0" r="r" b="b"/>
                <a:pathLst>
                  <a:path w="13" h="21">
                    <a:moveTo>
                      <a:pt x="13" y="0"/>
                    </a:moveTo>
                    <a:cubicBezTo>
                      <a:pt x="11" y="1"/>
                      <a:pt x="10" y="1"/>
                      <a:pt x="8" y="1"/>
                    </a:cubicBezTo>
                    <a:cubicBezTo>
                      <a:pt x="6" y="7"/>
                      <a:pt x="3" y="14"/>
                      <a:pt x="0" y="21"/>
                    </a:cubicBezTo>
                    <a:cubicBezTo>
                      <a:pt x="0" y="21"/>
                      <a:pt x="4" y="12"/>
                      <a:pt x="1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8" name="Picture 673"/>
              <p:cNvPicPr>
                <a:picLocks noChangeAspect="1" noChangeArrowheads="1"/>
              </p:cNvPicPr>
              <p:nvPr/>
            </p:nvPicPr>
            <p:blipFill>
              <a:blip r:embed="rId32" cstate="email"/>
              <a:srcRect/>
              <a:stretch>
                <a:fillRect/>
              </a:stretch>
            </p:blipFill>
            <p:spPr bwMode="auto">
              <a:xfrm>
                <a:off x="4459" y="-3892"/>
                <a:ext cx="539"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674"/>
              <p:cNvSpPr/>
              <p:nvPr/>
            </p:nvSpPr>
            <p:spPr bwMode="auto">
              <a:xfrm>
                <a:off x="4476" y="-3716"/>
                <a:ext cx="334" cy="99"/>
              </a:xfrm>
              <a:custGeom>
                <a:avLst/>
                <a:gdLst>
                  <a:gd name="T0" fmla="*/ 141 w 141"/>
                  <a:gd name="T1" fmla="*/ 0 h 42"/>
                  <a:gd name="T2" fmla="*/ 89 w 141"/>
                  <a:gd name="T3" fmla="*/ 28 h 42"/>
                  <a:gd name="T4" fmla="*/ 30 w 141"/>
                  <a:gd name="T5" fmla="*/ 39 h 42"/>
                  <a:gd name="T6" fmla="*/ 2 w 141"/>
                  <a:gd name="T7" fmla="*/ 36 h 42"/>
                  <a:gd name="T8" fmla="*/ 0 w 141"/>
                  <a:gd name="T9" fmla="*/ 37 h 42"/>
                  <a:gd name="T10" fmla="*/ 34 w 141"/>
                  <a:gd name="T11" fmla="*/ 42 h 42"/>
                  <a:gd name="T12" fmla="*/ 93 w 141"/>
                  <a:gd name="T13" fmla="*/ 30 h 42"/>
                  <a:gd name="T14" fmla="*/ 141 w 14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42">
                    <a:moveTo>
                      <a:pt x="141" y="0"/>
                    </a:moveTo>
                    <a:cubicBezTo>
                      <a:pt x="127" y="10"/>
                      <a:pt x="110" y="21"/>
                      <a:pt x="89" y="28"/>
                    </a:cubicBezTo>
                    <a:cubicBezTo>
                      <a:pt x="67" y="36"/>
                      <a:pt x="47" y="39"/>
                      <a:pt x="30" y="39"/>
                    </a:cubicBezTo>
                    <a:cubicBezTo>
                      <a:pt x="20" y="39"/>
                      <a:pt x="10" y="38"/>
                      <a:pt x="2" y="36"/>
                    </a:cubicBezTo>
                    <a:cubicBezTo>
                      <a:pt x="1" y="37"/>
                      <a:pt x="1" y="37"/>
                      <a:pt x="0" y="37"/>
                    </a:cubicBezTo>
                    <a:cubicBezTo>
                      <a:pt x="12" y="41"/>
                      <a:pt x="24" y="42"/>
                      <a:pt x="34" y="42"/>
                    </a:cubicBezTo>
                    <a:cubicBezTo>
                      <a:pt x="56" y="42"/>
                      <a:pt x="76" y="37"/>
                      <a:pt x="93" y="30"/>
                    </a:cubicBezTo>
                    <a:cubicBezTo>
                      <a:pt x="110" y="23"/>
                      <a:pt x="126" y="13"/>
                      <a:pt x="14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30" name="Picture 675"/>
              <p:cNvPicPr>
                <a:picLocks noChangeAspect="1" noChangeArrowheads="1"/>
              </p:cNvPicPr>
              <p:nvPr/>
            </p:nvPicPr>
            <p:blipFill>
              <a:blip r:embed="rId33" cstate="email"/>
              <a:srcRect/>
              <a:stretch>
                <a:fillRect/>
              </a:stretch>
            </p:blipFill>
            <p:spPr bwMode="auto">
              <a:xfrm>
                <a:off x="4463" y="-3890"/>
                <a:ext cx="51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1" name="Picture 676"/>
              <p:cNvPicPr>
                <a:picLocks noChangeAspect="1" noChangeArrowheads="1"/>
              </p:cNvPicPr>
              <p:nvPr/>
            </p:nvPicPr>
            <p:blipFill>
              <a:blip r:embed="rId34" cstate="email"/>
              <a:srcRect/>
              <a:stretch>
                <a:fillRect/>
              </a:stretch>
            </p:blipFill>
            <p:spPr bwMode="auto">
              <a:xfrm>
                <a:off x="4110" y="-3317"/>
                <a:ext cx="227"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 name="Picture 677"/>
              <p:cNvPicPr>
                <a:picLocks noChangeAspect="1" noChangeArrowheads="1"/>
              </p:cNvPicPr>
              <p:nvPr/>
            </p:nvPicPr>
            <p:blipFill>
              <a:blip r:embed="rId35" cstate="email"/>
              <a:srcRect/>
              <a:stretch>
                <a:fillRect/>
              </a:stretch>
            </p:blipFill>
            <p:spPr bwMode="auto">
              <a:xfrm>
                <a:off x="4106" y="-3192"/>
                <a:ext cx="277"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 name="Picture 678"/>
              <p:cNvPicPr>
                <a:picLocks noChangeAspect="1" noChangeArrowheads="1"/>
              </p:cNvPicPr>
              <p:nvPr/>
            </p:nvPicPr>
            <p:blipFill>
              <a:blip r:embed="rId36" cstate="email"/>
              <a:srcRect/>
              <a:stretch>
                <a:fillRect/>
              </a:stretch>
            </p:blipFill>
            <p:spPr bwMode="auto">
              <a:xfrm>
                <a:off x="4230" y="-3310"/>
                <a:ext cx="7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 name="Picture 679"/>
              <p:cNvPicPr>
                <a:picLocks noChangeAspect="1" noChangeArrowheads="1"/>
              </p:cNvPicPr>
              <p:nvPr/>
            </p:nvPicPr>
            <p:blipFill>
              <a:blip r:embed="rId37" cstate="email"/>
              <a:srcRect/>
              <a:stretch>
                <a:fillRect/>
              </a:stretch>
            </p:blipFill>
            <p:spPr bwMode="auto">
              <a:xfrm>
                <a:off x="4103" y="-3084"/>
                <a:ext cx="298"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 name="Picture 680"/>
              <p:cNvPicPr>
                <a:picLocks noChangeAspect="1" noChangeArrowheads="1"/>
              </p:cNvPicPr>
              <p:nvPr/>
            </p:nvPicPr>
            <p:blipFill>
              <a:blip r:embed="rId38" cstate="email"/>
              <a:srcRect/>
              <a:stretch>
                <a:fillRect/>
              </a:stretch>
            </p:blipFill>
            <p:spPr bwMode="auto">
              <a:xfrm>
                <a:off x="4113" y="-3318"/>
                <a:ext cx="191"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681"/>
              <p:cNvPicPr>
                <a:picLocks noChangeAspect="1" noChangeArrowheads="1"/>
              </p:cNvPicPr>
              <p:nvPr/>
            </p:nvPicPr>
            <p:blipFill>
              <a:blip r:embed="rId39" cstate="email"/>
              <a:srcRect/>
              <a:stretch>
                <a:fillRect/>
              </a:stretch>
            </p:blipFill>
            <p:spPr bwMode="auto">
              <a:xfrm>
                <a:off x="4104" y="-3144"/>
                <a:ext cx="32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7" name="Picture 682"/>
              <p:cNvPicPr>
                <a:picLocks noChangeAspect="1" noChangeArrowheads="1"/>
              </p:cNvPicPr>
              <p:nvPr/>
            </p:nvPicPr>
            <p:blipFill>
              <a:blip r:embed="rId40" cstate="email"/>
              <a:srcRect/>
              <a:stretch>
                <a:fillRect/>
              </a:stretch>
            </p:blipFill>
            <p:spPr bwMode="auto">
              <a:xfrm>
                <a:off x="4105" y="-2926"/>
                <a:ext cx="2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683"/>
              <p:cNvSpPr/>
              <p:nvPr/>
            </p:nvSpPr>
            <p:spPr bwMode="auto">
              <a:xfrm>
                <a:off x="4230" y="-3314"/>
                <a:ext cx="36" cy="38"/>
              </a:xfrm>
              <a:custGeom>
                <a:avLst/>
                <a:gdLst>
                  <a:gd name="T0" fmla="*/ 1 w 15"/>
                  <a:gd name="T1" fmla="*/ 0 h 16"/>
                  <a:gd name="T2" fmla="*/ 0 w 15"/>
                  <a:gd name="T3" fmla="*/ 2 h 16"/>
                  <a:gd name="T4" fmla="*/ 15 w 15"/>
                  <a:gd name="T5" fmla="*/ 16 h 16"/>
                  <a:gd name="T6" fmla="*/ 11 w 15"/>
                  <a:gd name="T7" fmla="*/ 11 h 16"/>
                  <a:gd name="T8" fmla="*/ 1 w 15"/>
                  <a:gd name="T9" fmla="*/ 0 h 16"/>
                </a:gdLst>
                <a:ahLst/>
                <a:cxnLst>
                  <a:cxn ang="0">
                    <a:pos x="T0" y="T1"/>
                  </a:cxn>
                  <a:cxn ang="0">
                    <a:pos x="T2" y="T3"/>
                  </a:cxn>
                  <a:cxn ang="0">
                    <a:pos x="T4" y="T5"/>
                  </a:cxn>
                  <a:cxn ang="0">
                    <a:pos x="T6" y="T7"/>
                  </a:cxn>
                  <a:cxn ang="0">
                    <a:pos x="T8" y="T9"/>
                  </a:cxn>
                </a:cxnLst>
                <a:rect l="0" t="0" r="r" b="b"/>
                <a:pathLst>
                  <a:path w="15" h="16">
                    <a:moveTo>
                      <a:pt x="1" y="0"/>
                    </a:moveTo>
                    <a:cubicBezTo>
                      <a:pt x="1" y="1"/>
                      <a:pt x="1" y="1"/>
                      <a:pt x="0" y="2"/>
                    </a:cubicBezTo>
                    <a:cubicBezTo>
                      <a:pt x="6" y="6"/>
                      <a:pt x="11" y="11"/>
                      <a:pt x="15" y="16"/>
                    </a:cubicBezTo>
                    <a:cubicBezTo>
                      <a:pt x="14" y="14"/>
                      <a:pt x="12" y="13"/>
                      <a:pt x="11" y="11"/>
                    </a:cubicBezTo>
                    <a:cubicBezTo>
                      <a:pt x="8" y="7"/>
                      <a:pt x="5"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684"/>
              <p:cNvSpPr/>
              <p:nvPr/>
            </p:nvSpPr>
            <p:spPr bwMode="auto">
              <a:xfrm>
                <a:off x="4344" y="-3123"/>
                <a:ext cx="71" cy="166"/>
              </a:xfrm>
              <a:custGeom>
                <a:avLst/>
                <a:gdLst>
                  <a:gd name="T0" fmla="*/ 30 w 30"/>
                  <a:gd name="T1" fmla="*/ 0 h 70"/>
                  <a:gd name="T2" fmla="*/ 9 w 30"/>
                  <a:gd name="T3" fmla="*/ 19 h 70"/>
                  <a:gd name="T4" fmla="*/ 6 w 30"/>
                  <a:gd name="T5" fmla="*/ 23 h 70"/>
                  <a:gd name="T6" fmla="*/ 0 w 30"/>
                  <a:gd name="T7" fmla="*/ 31 h 70"/>
                  <a:gd name="T8" fmla="*/ 14 w 30"/>
                  <a:gd name="T9" fmla="*/ 20 h 70"/>
                  <a:gd name="T10" fmla="*/ 0 w 30"/>
                  <a:gd name="T11" fmla="*/ 70 h 70"/>
                  <a:gd name="T12" fmla="*/ 17 w 30"/>
                  <a:gd name="T13" fmla="*/ 44 h 70"/>
                  <a:gd name="T14" fmla="*/ 19 w 30"/>
                  <a:gd name="T15" fmla="*/ 38 h 70"/>
                  <a:gd name="T16" fmla="*/ 30 w 30"/>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0">
                    <a:moveTo>
                      <a:pt x="30" y="0"/>
                    </a:moveTo>
                    <a:cubicBezTo>
                      <a:pt x="23" y="5"/>
                      <a:pt x="16" y="11"/>
                      <a:pt x="9" y="19"/>
                    </a:cubicBezTo>
                    <a:cubicBezTo>
                      <a:pt x="8" y="20"/>
                      <a:pt x="7" y="21"/>
                      <a:pt x="6" y="23"/>
                    </a:cubicBezTo>
                    <a:cubicBezTo>
                      <a:pt x="4" y="25"/>
                      <a:pt x="2" y="28"/>
                      <a:pt x="0" y="31"/>
                    </a:cubicBezTo>
                    <a:cubicBezTo>
                      <a:pt x="0" y="31"/>
                      <a:pt x="9" y="20"/>
                      <a:pt x="14" y="20"/>
                    </a:cubicBezTo>
                    <a:cubicBezTo>
                      <a:pt x="19" y="20"/>
                      <a:pt x="19" y="30"/>
                      <a:pt x="0" y="70"/>
                    </a:cubicBezTo>
                    <a:cubicBezTo>
                      <a:pt x="0" y="70"/>
                      <a:pt x="6" y="58"/>
                      <a:pt x="17" y="44"/>
                    </a:cubicBezTo>
                    <a:cubicBezTo>
                      <a:pt x="18" y="42"/>
                      <a:pt x="18" y="40"/>
                      <a:pt x="19" y="38"/>
                    </a:cubicBezTo>
                    <a:cubicBezTo>
                      <a:pt x="22" y="25"/>
                      <a:pt x="25" y="12"/>
                      <a:pt x="3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0" name="Picture 685"/>
              <p:cNvPicPr>
                <a:picLocks noChangeAspect="1" noChangeArrowheads="1"/>
              </p:cNvPicPr>
              <p:nvPr/>
            </p:nvPicPr>
            <p:blipFill>
              <a:blip r:embed="rId41" cstate="email"/>
              <a:srcRect/>
              <a:stretch>
                <a:fillRect/>
              </a:stretch>
            </p:blipFill>
            <p:spPr bwMode="auto">
              <a:xfrm>
                <a:off x="4151" y="-3167"/>
                <a:ext cx="28"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1" name="Picture 686"/>
              <p:cNvPicPr>
                <a:picLocks noChangeAspect="1" noChangeArrowheads="1"/>
              </p:cNvPicPr>
              <p:nvPr/>
            </p:nvPicPr>
            <p:blipFill>
              <a:blip r:embed="rId42" cstate="email"/>
              <a:srcRect/>
              <a:stretch>
                <a:fillRect/>
              </a:stretch>
            </p:blipFill>
            <p:spPr bwMode="auto">
              <a:xfrm>
                <a:off x="4106" y="-2901"/>
                <a:ext cx="27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687"/>
              <p:cNvPicPr>
                <a:picLocks noChangeAspect="1" noChangeArrowheads="1"/>
              </p:cNvPicPr>
              <p:nvPr/>
            </p:nvPicPr>
            <p:blipFill>
              <a:blip r:embed="rId43" cstate="email"/>
              <a:srcRect/>
              <a:stretch>
                <a:fillRect/>
              </a:stretch>
            </p:blipFill>
            <p:spPr bwMode="auto">
              <a:xfrm>
                <a:off x="4144" y="-3187"/>
                <a:ext cx="43"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688"/>
              <p:cNvSpPr/>
              <p:nvPr/>
            </p:nvSpPr>
            <p:spPr bwMode="auto">
              <a:xfrm>
                <a:off x="4114" y="-2865"/>
                <a:ext cx="187" cy="92"/>
              </a:xfrm>
              <a:custGeom>
                <a:avLst/>
                <a:gdLst>
                  <a:gd name="T0" fmla="*/ 79 w 79"/>
                  <a:gd name="T1" fmla="*/ 0 h 39"/>
                  <a:gd name="T2" fmla="*/ 28 w 79"/>
                  <a:gd name="T3" fmla="*/ 28 h 39"/>
                  <a:gd name="T4" fmla="*/ 0 w 79"/>
                  <a:gd name="T5" fmla="*/ 35 h 39"/>
                  <a:gd name="T6" fmla="*/ 0 w 79"/>
                  <a:gd name="T7" fmla="*/ 39 h 39"/>
                  <a:gd name="T8" fmla="*/ 31 w 79"/>
                  <a:gd name="T9" fmla="*/ 29 h 39"/>
                  <a:gd name="T10" fmla="*/ 79 w 79"/>
                  <a:gd name="T11" fmla="*/ 0 h 39"/>
                </a:gdLst>
                <a:ahLst/>
                <a:cxnLst>
                  <a:cxn ang="0">
                    <a:pos x="T0" y="T1"/>
                  </a:cxn>
                  <a:cxn ang="0">
                    <a:pos x="T2" y="T3"/>
                  </a:cxn>
                  <a:cxn ang="0">
                    <a:pos x="T4" y="T5"/>
                  </a:cxn>
                  <a:cxn ang="0">
                    <a:pos x="T6" y="T7"/>
                  </a:cxn>
                  <a:cxn ang="0">
                    <a:pos x="T8" y="T9"/>
                  </a:cxn>
                  <a:cxn ang="0">
                    <a:pos x="T10" y="T11"/>
                  </a:cxn>
                </a:cxnLst>
                <a:rect l="0" t="0" r="r" b="b"/>
                <a:pathLst>
                  <a:path w="79" h="39">
                    <a:moveTo>
                      <a:pt x="79" y="0"/>
                    </a:moveTo>
                    <a:cubicBezTo>
                      <a:pt x="66" y="10"/>
                      <a:pt x="49" y="20"/>
                      <a:pt x="28" y="28"/>
                    </a:cubicBezTo>
                    <a:cubicBezTo>
                      <a:pt x="18" y="31"/>
                      <a:pt x="8" y="34"/>
                      <a:pt x="0" y="35"/>
                    </a:cubicBezTo>
                    <a:cubicBezTo>
                      <a:pt x="0" y="36"/>
                      <a:pt x="0" y="38"/>
                      <a:pt x="0" y="39"/>
                    </a:cubicBezTo>
                    <a:cubicBezTo>
                      <a:pt x="11" y="36"/>
                      <a:pt x="21" y="33"/>
                      <a:pt x="31" y="29"/>
                    </a:cubicBezTo>
                    <a:cubicBezTo>
                      <a:pt x="49" y="22"/>
                      <a:pt x="65" y="12"/>
                      <a:pt x="7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4" name="Picture 689"/>
              <p:cNvPicPr>
                <a:picLocks noChangeAspect="1" noChangeArrowheads="1"/>
              </p:cNvPicPr>
              <p:nvPr/>
            </p:nvPicPr>
            <p:blipFill>
              <a:blip r:embed="rId44" cstate="email"/>
              <a:srcRect/>
              <a:stretch>
                <a:fillRect/>
              </a:stretch>
            </p:blipFill>
            <p:spPr bwMode="auto">
              <a:xfrm>
                <a:off x="4104" y="-2946"/>
                <a:ext cx="277"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 name="Picture 690"/>
              <p:cNvPicPr>
                <a:picLocks noChangeAspect="1" noChangeArrowheads="1"/>
              </p:cNvPicPr>
              <p:nvPr/>
            </p:nvPicPr>
            <p:blipFill>
              <a:blip r:embed="rId45" cstate="email"/>
              <a:srcRect/>
              <a:stretch>
                <a:fillRect/>
              </a:stretch>
            </p:blipFill>
            <p:spPr bwMode="auto">
              <a:xfrm>
                <a:off x="4112" y="-3316"/>
                <a:ext cx="205"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 name="Picture 691"/>
              <p:cNvPicPr>
                <a:picLocks noChangeAspect="1" noChangeArrowheads="1"/>
              </p:cNvPicPr>
              <p:nvPr/>
            </p:nvPicPr>
            <p:blipFill>
              <a:blip r:embed="rId46" cstate="email"/>
              <a:srcRect/>
              <a:stretch>
                <a:fillRect/>
              </a:stretch>
            </p:blipFill>
            <p:spPr bwMode="auto">
              <a:xfrm>
                <a:off x="4117" y="-3008"/>
                <a:ext cx="68"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7" name="Picture 692"/>
              <p:cNvPicPr>
                <a:picLocks noChangeAspect="1" noChangeArrowheads="1"/>
              </p:cNvPicPr>
              <p:nvPr/>
            </p:nvPicPr>
            <p:blipFill>
              <a:blip r:embed="rId47" cstate="email"/>
              <a:srcRect/>
              <a:stretch>
                <a:fillRect/>
              </a:stretch>
            </p:blipFill>
            <p:spPr bwMode="auto">
              <a:xfrm>
                <a:off x="4137" y="-3204"/>
                <a:ext cx="64"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 name="Picture 693"/>
              <p:cNvPicPr>
                <a:picLocks noChangeAspect="1" noChangeArrowheads="1"/>
              </p:cNvPicPr>
              <p:nvPr/>
            </p:nvPicPr>
            <p:blipFill>
              <a:blip r:embed="rId48" cstate="email"/>
              <a:srcRect/>
              <a:stretch>
                <a:fillRect/>
              </a:stretch>
            </p:blipFill>
            <p:spPr bwMode="auto">
              <a:xfrm>
                <a:off x="4125" y="-3268"/>
                <a:ext cx="142"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 name="Picture 694"/>
              <p:cNvPicPr>
                <a:picLocks noChangeAspect="1" noChangeArrowheads="1"/>
              </p:cNvPicPr>
              <p:nvPr/>
            </p:nvPicPr>
            <p:blipFill>
              <a:blip r:embed="rId49" cstate="email"/>
              <a:srcRect/>
              <a:stretch>
                <a:fillRect/>
              </a:stretch>
            </p:blipFill>
            <p:spPr bwMode="auto">
              <a:xfrm>
                <a:off x="4283" y="-2685"/>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 name="Picture 695"/>
              <p:cNvPicPr>
                <a:picLocks noChangeAspect="1" noChangeArrowheads="1"/>
              </p:cNvPicPr>
              <p:nvPr/>
            </p:nvPicPr>
            <p:blipFill>
              <a:blip r:embed="rId50" cstate="email"/>
              <a:srcRect/>
              <a:stretch>
                <a:fillRect/>
              </a:stretch>
            </p:blipFill>
            <p:spPr bwMode="auto">
              <a:xfrm>
                <a:off x="4157" y="-2620"/>
                <a:ext cx="270"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696"/>
              <p:cNvPicPr>
                <a:picLocks noChangeAspect="1" noChangeArrowheads="1"/>
              </p:cNvPicPr>
              <p:nvPr/>
            </p:nvPicPr>
            <p:blipFill>
              <a:blip r:embed="rId51" cstate="email"/>
              <a:srcRect/>
              <a:stretch>
                <a:fillRect/>
              </a:stretch>
            </p:blipFill>
            <p:spPr bwMode="auto">
              <a:xfrm>
                <a:off x="4275" y="-2333"/>
                <a:ext cx="327"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 name="Picture 697"/>
              <p:cNvPicPr>
                <a:picLocks noChangeAspect="1" noChangeArrowheads="1"/>
              </p:cNvPicPr>
              <p:nvPr/>
            </p:nvPicPr>
            <p:blipFill>
              <a:blip r:embed="rId52" cstate="email"/>
              <a:srcRect/>
              <a:stretch>
                <a:fillRect/>
              </a:stretch>
            </p:blipFill>
            <p:spPr bwMode="auto">
              <a:xfrm>
                <a:off x="4410" y="-2215"/>
                <a:ext cx="31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3" name="Picture 698"/>
              <p:cNvPicPr>
                <a:picLocks noChangeAspect="1" noChangeArrowheads="1"/>
              </p:cNvPicPr>
              <p:nvPr/>
            </p:nvPicPr>
            <p:blipFill>
              <a:blip r:embed="rId53" cstate="email"/>
              <a:srcRect/>
              <a:stretch>
                <a:fillRect/>
              </a:stretch>
            </p:blipFill>
            <p:spPr bwMode="auto">
              <a:xfrm>
                <a:off x="4143" y="-2698"/>
                <a:ext cx="26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 name="Picture 699"/>
              <p:cNvPicPr>
                <a:picLocks noChangeAspect="1" noChangeArrowheads="1"/>
              </p:cNvPicPr>
              <p:nvPr/>
            </p:nvPicPr>
            <p:blipFill>
              <a:blip r:embed="rId54" cstate="email"/>
              <a:srcRect/>
              <a:stretch>
                <a:fillRect/>
              </a:stretch>
            </p:blipFill>
            <p:spPr bwMode="auto">
              <a:xfrm>
                <a:off x="4261" y="-2613"/>
                <a:ext cx="16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5" name="Picture 700"/>
              <p:cNvPicPr>
                <a:picLocks noChangeAspect="1" noChangeArrowheads="1"/>
              </p:cNvPicPr>
              <p:nvPr/>
            </p:nvPicPr>
            <p:blipFill>
              <a:blip r:embed="rId55" cstate="email"/>
              <a:srcRect/>
              <a:stretch>
                <a:fillRect/>
              </a:stretch>
            </p:blipFill>
            <p:spPr bwMode="auto">
              <a:xfrm>
                <a:off x="4320" y="-2293"/>
                <a:ext cx="38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 name="Picture 701"/>
              <p:cNvPicPr>
                <a:picLocks noChangeAspect="1" noChangeArrowheads="1"/>
              </p:cNvPicPr>
              <p:nvPr/>
            </p:nvPicPr>
            <p:blipFill>
              <a:blip r:embed="rId56" cstate="email"/>
              <a:srcRect/>
              <a:stretch>
                <a:fillRect/>
              </a:stretch>
            </p:blipFill>
            <p:spPr bwMode="auto">
              <a:xfrm>
                <a:off x="4308" y="-2683"/>
                <a:ext cx="106"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 name="Picture 702"/>
              <p:cNvPicPr>
                <a:picLocks noChangeAspect="1" noChangeArrowheads="1"/>
              </p:cNvPicPr>
              <p:nvPr/>
            </p:nvPicPr>
            <p:blipFill>
              <a:blip r:embed="rId57" cstate="email"/>
              <a:srcRect/>
              <a:stretch>
                <a:fillRect/>
              </a:stretch>
            </p:blipFill>
            <p:spPr bwMode="auto">
              <a:xfrm>
                <a:off x="4187" y="-2544"/>
                <a:ext cx="397"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 name="Picture 703"/>
              <p:cNvPicPr>
                <a:picLocks noChangeAspect="1" noChangeArrowheads="1"/>
              </p:cNvPicPr>
              <p:nvPr/>
            </p:nvPicPr>
            <p:blipFill>
              <a:blip r:embed="rId58" cstate="email"/>
              <a:srcRect/>
              <a:stretch>
                <a:fillRect/>
              </a:stretch>
            </p:blipFill>
            <p:spPr bwMode="auto">
              <a:xfrm>
                <a:off x="4152" y="-2623"/>
                <a:ext cx="276"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04"/>
              <p:cNvPicPr>
                <a:picLocks noChangeAspect="1" noChangeArrowheads="1"/>
              </p:cNvPicPr>
              <p:nvPr/>
            </p:nvPicPr>
            <p:blipFill>
              <a:blip r:embed="rId59" cstate="email"/>
              <a:srcRect/>
              <a:stretch>
                <a:fillRect/>
              </a:stretch>
            </p:blipFill>
            <p:spPr bwMode="auto">
              <a:xfrm>
                <a:off x="4311" y="-2309"/>
                <a:ext cx="31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05"/>
              <p:cNvPicPr>
                <a:picLocks noChangeAspect="1" noChangeArrowheads="1"/>
              </p:cNvPicPr>
              <p:nvPr/>
            </p:nvPicPr>
            <p:blipFill>
              <a:blip r:embed="rId60" cstate="email"/>
              <a:srcRect/>
              <a:stretch>
                <a:fillRect/>
              </a:stretch>
            </p:blipFill>
            <p:spPr bwMode="auto">
              <a:xfrm>
                <a:off x="4401" y="-2232"/>
                <a:ext cx="32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 name="Freeform 706"/>
              <p:cNvSpPr/>
              <p:nvPr/>
            </p:nvSpPr>
            <p:spPr bwMode="auto">
              <a:xfrm>
                <a:off x="4138" y="-2695"/>
                <a:ext cx="253" cy="111"/>
              </a:xfrm>
              <a:custGeom>
                <a:avLst/>
                <a:gdLst>
                  <a:gd name="T0" fmla="*/ 100 w 107"/>
                  <a:gd name="T1" fmla="*/ 0 h 47"/>
                  <a:gd name="T2" fmla="*/ 88 w 107"/>
                  <a:gd name="T3" fmla="*/ 1 h 47"/>
                  <a:gd name="T4" fmla="*/ 0 w 107"/>
                  <a:gd name="T5" fmla="*/ 44 h 47"/>
                  <a:gd name="T6" fmla="*/ 1 w 107"/>
                  <a:gd name="T7" fmla="*/ 47 h 47"/>
                  <a:gd name="T8" fmla="*/ 38 w 107"/>
                  <a:gd name="T9" fmla="*/ 18 h 47"/>
                  <a:gd name="T10" fmla="*/ 65 w 107"/>
                  <a:gd name="T11" fmla="*/ 9 h 47"/>
                  <a:gd name="T12" fmla="*/ 69 w 107"/>
                  <a:gd name="T13" fmla="*/ 8 h 47"/>
                  <a:gd name="T14" fmla="*/ 91 w 107"/>
                  <a:gd name="T15" fmla="*/ 5 h 47"/>
                  <a:gd name="T16" fmla="*/ 101 w 107"/>
                  <a:gd name="T17" fmla="*/ 4 h 47"/>
                  <a:gd name="T18" fmla="*/ 107 w 107"/>
                  <a:gd name="T19" fmla="*/ 4 h 47"/>
                  <a:gd name="T20" fmla="*/ 106 w 107"/>
                  <a:gd name="T21" fmla="*/ 1 h 47"/>
                  <a:gd name="T22" fmla="*/ 100 w 107"/>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47">
                    <a:moveTo>
                      <a:pt x="100" y="0"/>
                    </a:moveTo>
                    <a:cubicBezTo>
                      <a:pt x="96" y="0"/>
                      <a:pt x="92" y="1"/>
                      <a:pt x="88" y="1"/>
                    </a:cubicBezTo>
                    <a:cubicBezTo>
                      <a:pt x="54" y="4"/>
                      <a:pt x="23" y="19"/>
                      <a:pt x="0" y="44"/>
                    </a:cubicBezTo>
                    <a:cubicBezTo>
                      <a:pt x="1" y="45"/>
                      <a:pt x="1" y="46"/>
                      <a:pt x="1" y="47"/>
                    </a:cubicBezTo>
                    <a:cubicBezTo>
                      <a:pt x="12" y="34"/>
                      <a:pt x="26" y="24"/>
                      <a:pt x="38" y="18"/>
                    </a:cubicBezTo>
                    <a:cubicBezTo>
                      <a:pt x="47" y="13"/>
                      <a:pt x="57" y="11"/>
                      <a:pt x="65" y="9"/>
                    </a:cubicBezTo>
                    <a:cubicBezTo>
                      <a:pt x="66" y="9"/>
                      <a:pt x="67" y="8"/>
                      <a:pt x="69" y="8"/>
                    </a:cubicBezTo>
                    <a:cubicBezTo>
                      <a:pt x="76" y="6"/>
                      <a:pt x="83" y="5"/>
                      <a:pt x="91" y="5"/>
                    </a:cubicBezTo>
                    <a:cubicBezTo>
                      <a:pt x="94" y="4"/>
                      <a:pt x="98" y="4"/>
                      <a:pt x="101" y="4"/>
                    </a:cubicBezTo>
                    <a:cubicBezTo>
                      <a:pt x="103" y="4"/>
                      <a:pt x="105" y="4"/>
                      <a:pt x="107" y="4"/>
                    </a:cubicBezTo>
                    <a:cubicBezTo>
                      <a:pt x="107" y="3"/>
                      <a:pt x="107" y="2"/>
                      <a:pt x="106" y="1"/>
                    </a:cubicBezTo>
                    <a:cubicBezTo>
                      <a:pt x="104" y="0"/>
                      <a:pt x="102" y="0"/>
                      <a:pt x="10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62" name="Picture 707"/>
              <p:cNvPicPr>
                <a:picLocks noChangeAspect="1" noChangeArrowheads="1"/>
              </p:cNvPicPr>
              <p:nvPr/>
            </p:nvPicPr>
            <p:blipFill>
              <a:blip r:embed="rId61" cstate="email"/>
              <a:srcRect/>
              <a:stretch>
                <a:fillRect/>
              </a:stretch>
            </p:blipFill>
            <p:spPr bwMode="auto">
              <a:xfrm>
                <a:off x="4283" y="-2457"/>
                <a:ext cx="220"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 name="Picture 708"/>
              <p:cNvPicPr>
                <a:picLocks noChangeAspect="1" noChangeArrowheads="1"/>
              </p:cNvPicPr>
              <p:nvPr/>
            </p:nvPicPr>
            <p:blipFill>
              <a:blip r:embed="rId62" cstate="email"/>
              <a:srcRect/>
              <a:stretch>
                <a:fillRect/>
              </a:stretch>
            </p:blipFill>
            <p:spPr bwMode="auto">
              <a:xfrm>
                <a:off x="4159" y="-2610"/>
                <a:ext cx="277"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 name="Picture 709"/>
              <p:cNvPicPr>
                <a:picLocks noChangeAspect="1" noChangeArrowheads="1"/>
              </p:cNvPicPr>
              <p:nvPr/>
            </p:nvPicPr>
            <p:blipFill>
              <a:blip r:embed="rId63" cstate="email"/>
              <a:srcRect/>
              <a:stretch>
                <a:fillRect/>
              </a:stretch>
            </p:blipFill>
            <p:spPr bwMode="auto">
              <a:xfrm>
                <a:off x="4313" y="-2451"/>
                <a:ext cx="192"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 name="Picture 710"/>
              <p:cNvPicPr>
                <a:picLocks noChangeAspect="1" noChangeArrowheads="1"/>
              </p:cNvPicPr>
              <p:nvPr/>
            </p:nvPicPr>
            <p:blipFill>
              <a:blip r:embed="rId64" cstate="email"/>
              <a:srcRect/>
              <a:stretch>
                <a:fillRect/>
              </a:stretch>
            </p:blipFill>
            <p:spPr bwMode="auto">
              <a:xfrm>
                <a:off x="4278" y="-2540"/>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 name="Picture 711"/>
              <p:cNvPicPr>
                <a:picLocks noChangeAspect="1" noChangeArrowheads="1"/>
              </p:cNvPicPr>
              <p:nvPr/>
            </p:nvPicPr>
            <p:blipFill>
              <a:blip r:embed="rId65" cstate="email"/>
              <a:srcRect/>
              <a:stretch>
                <a:fillRect/>
              </a:stretch>
            </p:blipFill>
            <p:spPr bwMode="auto">
              <a:xfrm>
                <a:off x="4410" y="-2222"/>
                <a:ext cx="31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 name="Picture 712"/>
              <p:cNvPicPr>
                <a:picLocks noChangeAspect="1" noChangeArrowheads="1"/>
              </p:cNvPicPr>
              <p:nvPr/>
            </p:nvPicPr>
            <p:blipFill>
              <a:blip r:embed="rId66" cstate="email"/>
              <a:srcRect/>
              <a:stretch>
                <a:fillRect/>
              </a:stretch>
            </p:blipFill>
            <p:spPr bwMode="auto">
              <a:xfrm>
                <a:off x="4270" y="-2496"/>
                <a:ext cx="21"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 name="Picture 713"/>
              <p:cNvPicPr>
                <a:picLocks noChangeAspect="1" noChangeArrowheads="1"/>
              </p:cNvPicPr>
              <p:nvPr/>
            </p:nvPicPr>
            <p:blipFill>
              <a:blip r:embed="rId67" cstate="email"/>
              <a:srcRect/>
              <a:stretch>
                <a:fillRect/>
              </a:stretch>
            </p:blipFill>
            <p:spPr bwMode="auto">
              <a:xfrm>
                <a:off x="4317" y="-2453"/>
                <a:ext cx="191"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714"/>
              <p:cNvSpPr/>
              <p:nvPr/>
            </p:nvSpPr>
            <p:spPr bwMode="auto">
              <a:xfrm>
                <a:off x="4396" y="-2172"/>
                <a:ext cx="241" cy="96"/>
              </a:xfrm>
              <a:custGeom>
                <a:avLst/>
                <a:gdLst>
                  <a:gd name="T0" fmla="*/ 102 w 102"/>
                  <a:gd name="T1" fmla="*/ 0 h 41"/>
                  <a:gd name="T2" fmla="*/ 51 w 102"/>
                  <a:gd name="T3" fmla="*/ 28 h 41"/>
                  <a:gd name="T4" fmla="*/ 0 w 102"/>
                  <a:gd name="T5" fmla="*/ 38 h 41"/>
                  <a:gd name="T6" fmla="*/ 3 w 102"/>
                  <a:gd name="T7" fmla="*/ 41 h 41"/>
                  <a:gd name="T8" fmla="*/ 54 w 102"/>
                  <a:gd name="T9" fmla="*/ 29 h 41"/>
                  <a:gd name="T10" fmla="*/ 102 w 102"/>
                  <a:gd name="T11" fmla="*/ 0 h 41"/>
                </a:gdLst>
                <a:ahLst/>
                <a:cxnLst>
                  <a:cxn ang="0">
                    <a:pos x="T0" y="T1"/>
                  </a:cxn>
                  <a:cxn ang="0">
                    <a:pos x="T2" y="T3"/>
                  </a:cxn>
                  <a:cxn ang="0">
                    <a:pos x="T4" y="T5"/>
                  </a:cxn>
                  <a:cxn ang="0">
                    <a:pos x="T6" y="T7"/>
                  </a:cxn>
                  <a:cxn ang="0">
                    <a:pos x="T8" y="T9"/>
                  </a:cxn>
                  <a:cxn ang="0">
                    <a:pos x="T10" y="T11"/>
                  </a:cxn>
                </a:cxnLst>
                <a:rect l="0" t="0" r="r" b="b"/>
                <a:pathLst>
                  <a:path w="102" h="41">
                    <a:moveTo>
                      <a:pt x="102" y="0"/>
                    </a:moveTo>
                    <a:cubicBezTo>
                      <a:pt x="89" y="10"/>
                      <a:pt x="72" y="20"/>
                      <a:pt x="51" y="28"/>
                    </a:cubicBezTo>
                    <a:cubicBezTo>
                      <a:pt x="32" y="34"/>
                      <a:pt x="16" y="37"/>
                      <a:pt x="0" y="38"/>
                    </a:cubicBezTo>
                    <a:cubicBezTo>
                      <a:pt x="1" y="39"/>
                      <a:pt x="2" y="40"/>
                      <a:pt x="3" y="41"/>
                    </a:cubicBezTo>
                    <a:cubicBezTo>
                      <a:pt x="22" y="40"/>
                      <a:pt x="39" y="35"/>
                      <a:pt x="54" y="29"/>
                    </a:cubicBezTo>
                    <a:cubicBezTo>
                      <a:pt x="71" y="22"/>
                      <a:pt x="87" y="12"/>
                      <a:pt x="10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70" name="Picture 715"/>
              <p:cNvPicPr>
                <a:picLocks noChangeAspect="1" noChangeArrowheads="1"/>
              </p:cNvPicPr>
              <p:nvPr/>
            </p:nvPicPr>
            <p:blipFill>
              <a:blip r:embed="rId68" cstate="email"/>
              <a:srcRect/>
              <a:stretch>
                <a:fillRect/>
              </a:stretch>
            </p:blipFill>
            <p:spPr bwMode="auto">
              <a:xfrm>
                <a:off x="4393" y="-2235"/>
                <a:ext cx="32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 name="Picture 716"/>
              <p:cNvPicPr>
                <a:picLocks noChangeAspect="1" noChangeArrowheads="1"/>
              </p:cNvPicPr>
              <p:nvPr/>
            </p:nvPicPr>
            <p:blipFill>
              <a:blip r:embed="rId69" cstate="email"/>
              <a:srcRect/>
              <a:stretch>
                <a:fillRect/>
              </a:stretch>
            </p:blipFill>
            <p:spPr bwMode="auto">
              <a:xfrm>
                <a:off x="4303" y="-2346"/>
                <a:ext cx="29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717"/>
              <p:cNvPicPr>
                <a:picLocks noChangeAspect="1" noChangeArrowheads="1"/>
              </p:cNvPicPr>
              <p:nvPr/>
            </p:nvPicPr>
            <p:blipFill>
              <a:blip r:embed="rId70" cstate="email"/>
              <a:srcRect/>
              <a:stretch>
                <a:fillRect/>
              </a:stretch>
            </p:blipFill>
            <p:spPr bwMode="auto">
              <a:xfrm>
                <a:off x="4190" y="-252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Freeform 718"/>
              <p:cNvSpPr/>
              <p:nvPr/>
            </p:nvSpPr>
            <p:spPr bwMode="auto">
              <a:xfrm>
                <a:off x="4141" y="-2676"/>
                <a:ext cx="241" cy="137"/>
              </a:xfrm>
              <a:custGeom>
                <a:avLst/>
                <a:gdLst>
                  <a:gd name="T0" fmla="*/ 78 w 102"/>
                  <a:gd name="T1" fmla="*/ 0 h 58"/>
                  <a:gd name="T2" fmla="*/ 65 w 102"/>
                  <a:gd name="T3" fmla="*/ 1 h 58"/>
                  <a:gd name="T4" fmla="*/ 64 w 102"/>
                  <a:gd name="T5" fmla="*/ 1 h 58"/>
                  <a:gd name="T6" fmla="*/ 37 w 102"/>
                  <a:gd name="T7" fmla="*/ 10 h 58"/>
                  <a:gd name="T8" fmla="*/ 0 w 102"/>
                  <a:gd name="T9" fmla="*/ 39 h 58"/>
                  <a:gd name="T10" fmla="*/ 5 w 102"/>
                  <a:gd name="T11" fmla="*/ 58 h 58"/>
                  <a:gd name="T12" fmla="*/ 78 w 102"/>
                  <a:gd name="T13" fmla="*/ 14 h 58"/>
                  <a:gd name="T14" fmla="*/ 78 w 102"/>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8">
                    <a:moveTo>
                      <a:pt x="78" y="0"/>
                    </a:moveTo>
                    <a:cubicBezTo>
                      <a:pt x="74" y="0"/>
                      <a:pt x="70" y="0"/>
                      <a:pt x="65" y="1"/>
                    </a:cubicBezTo>
                    <a:cubicBezTo>
                      <a:pt x="65" y="1"/>
                      <a:pt x="64" y="1"/>
                      <a:pt x="64" y="1"/>
                    </a:cubicBezTo>
                    <a:cubicBezTo>
                      <a:pt x="56" y="3"/>
                      <a:pt x="46" y="5"/>
                      <a:pt x="37" y="10"/>
                    </a:cubicBezTo>
                    <a:cubicBezTo>
                      <a:pt x="25" y="16"/>
                      <a:pt x="11" y="26"/>
                      <a:pt x="0" y="39"/>
                    </a:cubicBezTo>
                    <a:cubicBezTo>
                      <a:pt x="2" y="45"/>
                      <a:pt x="3" y="52"/>
                      <a:pt x="5" y="58"/>
                    </a:cubicBezTo>
                    <a:cubicBezTo>
                      <a:pt x="20" y="39"/>
                      <a:pt x="44" y="22"/>
                      <a:pt x="78" y="14"/>
                    </a:cubicBezTo>
                    <a:cubicBezTo>
                      <a:pt x="102" y="7"/>
                      <a:pt x="96"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74" name="Picture 719"/>
              <p:cNvPicPr>
                <a:picLocks noChangeAspect="1" noChangeArrowheads="1"/>
              </p:cNvPicPr>
              <p:nvPr/>
            </p:nvPicPr>
            <p:blipFill>
              <a:blip r:embed="rId71" cstate="email"/>
              <a:srcRect/>
              <a:stretch>
                <a:fillRect/>
              </a:stretch>
            </p:blipFill>
            <p:spPr bwMode="auto">
              <a:xfrm>
                <a:off x="4273" y="-2478"/>
                <a:ext cx="241"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720"/>
              <p:cNvPicPr>
                <a:picLocks noChangeAspect="1" noChangeArrowheads="1"/>
              </p:cNvPicPr>
              <p:nvPr/>
            </p:nvPicPr>
            <p:blipFill>
              <a:blip r:embed="rId72" cstate="email"/>
              <a:srcRect/>
              <a:stretch>
                <a:fillRect/>
              </a:stretch>
            </p:blipFill>
            <p:spPr bwMode="auto">
              <a:xfrm>
                <a:off x="4233" y="-2644"/>
                <a:ext cx="19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 name="Picture 721"/>
              <p:cNvPicPr>
                <a:picLocks noChangeAspect="1" noChangeArrowheads="1"/>
              </p:cNvPicPr>
              <p:nvPr/>
            </p:nvPicPr>
            <p:blipFill>
              <a:blip r:embed="rId73" cstate="email"/>
              <a:srcRect/>
              <a:stretch>
                <a:fillRect/>
              </a:stretch>
            </p:blipFill>
            <p:spPr bwMode="auto">
              <a:xfrm>
                <a:off x="4276" y="-2457"/>
                <a:ext cx="269"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 name="Picture 722"/>
              <p:cNvPicPr>
                <a:picLocks noChangeAspect="1" noChangeArrowheads="1"/>
              </p:cNvPicPr>
              <p:nvPr/>
            </p:nvPicPr>
            <p:blipFill>
              <a:blip r:embed="rId74" cstate="email"/>
              <a:srcRect/>
              <a:stretch>
                <a:fillRect/>
              </a:stretch>
            </p:blipFill>
            <p:spPr bwMode="auto">
              <a:xfrm>
                <a:off x="4582" y="-2156"/>
                <a:ext cx="383"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723"/>
              <p:cNvPicPr>
                <a:picLocks noChangeAspect="1" noChangeArrowheads="1"/>
              </p:cNvPicPr>
              <p:nvPr/>
            </p:nvPicPr>
            <p:blipFill>
              <a:blip r:embed="rId75" cstate="email"/>
              <a:srcRect/>
              <a:stretch>
                <a:fillRect/>
              </a:stretch>
            </p:blipFill>
            <p:spPr bwMode="auto">
              <a:xfrm>
                <a:off x="4593" y="-2081"/>
                <a:ext cx="74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 name="Picture 724"/>
              <p:cNvPicPr>
                <a:picLocks noChangeAspect="1" noChangeArrowheads="1"/>
              </p:cNvPicPr>
              <p:nvPr/>
            </p:nvPicPr>
            <p:blipFill>
              <a:blip r:embed="rId76" cstate="email"/>
              <a:srcRect/>
              <a:stretch>
                <a:fillRect/>
              </a:stretch>
            </p:blipFill>
            <p:spPr bwMode="auto">
              <a:xfrm>
                <a:off x="4544" y="-2166"/>
                <a:ext cx="404"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725"/>
              <p:cNvPicPr>
                <a:picLocks noChangeAspect="1" noChangeArrowheads="1"/>
              </p:cNvPicPr>
              <p:nvPr/>
            </p:nvPicPr>
            <p:blipFill>
              <a:blip r:embed="rId77" cstate="email"/>
              <a:srcRect/>
              <a:stretch>
                <a:fillRect/>
              </a:stretch>
            </p:blipFill>
            <p:spPr bwMode="auto">
              <a:xfrm>
                <a:off x="4706" y="-2079"/>
                <a:ext cx="652"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 name="Picture 726"/>
              <p:cNvPicPr>
                <a:picLocks noChangeAspect="1" noChangeArrowheads="1"/>
              </p:cNvPicPr>
              <p:nvPr/>
            </p:nvPicPr>
            <p:blipFill>
              <a:blip r:embed="rId78" cstate="email"/>
              <a:srcRect/>
              <a:stretch>
                <a:fillRect/>
              </a:stretch>
            </p:blipFill>
            <p:spPr bwMode="auto">
              <a:xfrm>
                <a:off x="4653" y="-2148"/>
                <a:ext cx="433"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2" name="Picture 727"/>
              <p:cNvPicPr>
                <a:picLocks noChangeAspect="1" noChangeArrowheads="1"/>
              </p:cNvPicPr>
              <p:nvPr/>
            </p:nvPicPr>
            <p:blipFill>
              <a:blip r:embed="rId79" cstate="email"/>
              <a:srcRect/>
              <a:stretch>
                <a:fillRect/>
              </a:stretch>
            </p:blipFill>
            <p:spPr bwMode="auto">
              <a:xfrm>
                <a:off x="4571" y="-2101"/>
                <a:ext cx="334"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 name="Picture 728"/>
              <p:cNvPicPr>
                <a:picLocks noChangeAspect="1" noChangeArrowheads="1"/>
              </p:cNvPicPr>
              <p:nvPr/>
            </p:nvPicPr>
            <p:blipFill>
              <a:blip r:embed="rId80" cstate="email"/>
              <a:srcRect/>
              <a:stretch>
                <a:fillRect/>
              </a:stretch>
            </p:blipFill>
            <p:spPr bwMode="auto">
              <a:xfrm>
                <a:off x="4990" y="-1964"/>
                <a:ext cx="3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729"/>
              <p:cNvPicPr>
                <a:picLocks noChangeAspect="1" noChangeArrowheads="1"/>
              </p:cNvPicPr>
              <p:nvPr/>
            </p:nvPicPr>
            <p:blipFill>
              <a:blip r:embed="rId81" cstate="email"/>
              <a:srcRect/>
              <a:stretch>
                <a:fillRect/>
              </a:stretch>
            </p:blipFill>
            <p:spPr bwMode="auto">
              <a:xfrm>
                <a:off x="5133" y="-1912"/>
                <a:ext cx="212"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730"/>
              <p:cNvSpPr/>
              <p:nvPr/>
            </p:nvSpPr>
            <p:spPr bwMode="auto">
              <a:xfrm>
                <a:off x="4521" y="-2165"/>
                <a:ext cx="277" cy="210"/>
              </a:xfrm>
              <a:custGeom>
                <a:avLst/>
                <a:gdLst>
                  <a:gd name="T0" fmla="*/ 111 w 117"/>
                  <a:gd name="T1" fmla="*/ 0 h 89"/>
                  <a:gd name="T2" fmla="*/ 0 w 117"/>
                  <a:gd name="T3" fmla="*/ 88 h 89"/>
                  <a:gd name="T4" fmla="*/ 2 w 117"/>
                  <a:gd name="T5" fmla="*/ 89 h 89"/>
                  <a:gd name="T6" fmla="*/ 64 w 117"/>
                  <a:gd name="T7" fmla="*/ 17 h 89"/>
                  <a:gd name="T8" fmla="*/ 91 w 117"/>
                  <a:gd name="T9" fmla="*/ 8 h 89"/>
                  <a:gd name="T10" fmla="*/ 95 w 117"/>
                  <a:gd name="T11" fmla="*/ 7 h 89"/>
                  <a:gd name="T12" fmla="*/ 117 w 117"/>
                  <a:gd name="T13" fmla="*/ 4 h 89"/>
                  <a:gd name="T14" fmla="*/ 117 w 117"/>
                  <a:gd name="T15" fmla="*/ 4 h 89"/>
                  <a:gd name="T16" fmla="*/ 111 w 117"/>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89">
                    <a:moveTo>
                      <a:pt x="111" y="0"/>
                    </a:moveTo>
                    <a:cubicBezTo>
                      <a:pt x="61" y="6"/>
                      <a:pt x="17" y="36"/>
                      <a:pt x="0" y="88"/>
                    </a:cubicBezTo>
                    <a:cubicBezTo>
                      <a:pt x="1" y="88"/>
                      <a:pt x="2" y="89"/>
                      <a:pt x="2" y="89"/>
                    </a:cubicBezTo>
                    <a:cubicBezTo>
                      <a:pt x="14" y="54"/>
                      <a:pt x="40" y="28"/>
                      <a:pt x="64" y="17"/>
                    </a:cubicBezTo>
                    <a:cubicBezTo>
                      <a:pt x="73" y="12"/>
                      <a:pt x="83" y="9"/>
                      <a:pt x="91" y="8"/>
                    </a:cubicBezTo>
                    <a:cubicBezTo>
                      <a:pt x="92" y="8"/>
                      <a:pt x="93" y="7"/>
                      <a:pt x="95" y="7"/>
                    </a:cubicBezTo>
                    <a:cubicBezTo>
                      <a:pt x="102" y="5"/>
                      <a:pt x="109" y="4"/>
                      <a:pt x="117" y="4"/>
                    </a:cubicBezTo>
                    <a:cubicBezTo>
                      <a:pt x="117" y="4"/>
                      <a:pt x="117" y="4"/>
                      <a:pt x="117" y="4"/>
                    </a:cubicBezTo>
                    <a:cubicBezTo>
                      <a:pt x="115" y="2"/>
                      <a:pt x="113" y="1"/>
                      <a:pt x="11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731"/>
              <p:cNvSpPr/>
              <p:nvPr/>
            </p:nvSpPr>
            <p:spPr bwMode="auto">
              <a:xfrm>
                <a:off x="5032" y="-2071"/>
                <a:ext cx="14" cy="14"/>
              </a:xfrm>
              <a:custGeom>
                <a:avLst/>
                <a:gdLst>
                  <a:gd name="T0" fmla="*/ 0 w 6"/>
                  <a:gd name="T1" fmla="*/ 0 h 6"/>
                  <a:gd name="T2" fmla="*/ 6 w 6"/>
                  <a:gd name="T3" fmla="*/ 6 h 6"/>
                  <a:gd name="T4" fmla="*/ 2 w 6"/>
                  <a:gd name="T5" fmla="*/ 1 h 6"/>
                  <a:gd name="T6" fmla="*/ 1 w 6"/>
                  <a:gd name="T7" fmla="*/ 0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cubicBezTo>
                      <a:pt x="2" y="2"/>
                      <a:pt x="4" y="4"/>
                      <a:pt x="6" y="6"/>
                    </a:cubicBezTo>
                    <a:cubicBezTo>
                      <a:pt x="4" y="4"/>
                      <a:pt x="3" y="3"/>
                      <a:pt x="2" y="1"/>
                    </a:cubicBezTo>
                    <a:cubicBezTo>
                      <a:pt x="2" y="1"/>
                      <a:pt x="1" y="0"/>
                      <a:pt x="1" y="0"/>
                    </a:cubicBezTo>
                    <a:cubicBezTo>
                      <a:pt x="1" y="0"/>
                      <a:pt x="1"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7" name="Picture 732"/>
              <p:cNvPicPr>
                <a:picLocks noChangeAspect="1" noChangeArrowheads="1"/>
              </p:cNvPicPr>
              <p:nvPr/>
            </p:nvPicPr>
            <p:blipFill>
              <a:blip r:embed="rId82" cstate="email"/>
              <a:srcRect/>
              <a:stretch>
                <a:fillRect/>
              </a:stretch>
            </p:blipFill>
            <p:spPr bwMode="auto">
              <a:xfrm>
                <a:off x="4727" y="-1972"/>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733"/>
              <p:cNvSpPr/>
              <p:nvPr/>
            </p:nvSpPr>
            <p:spPr bwMode="auto">
              <a:xfrm>
                <a:off x="5122" y="-1950"/>
                <a:ext cx="231" cy="212"/>
              </a:xfrm>
              <a:custGeom>
                <a:avLst/>
                <a:gdLst>
                  <a:gd name="T0" fmla="*/ 88 w 98"/>
                  <a:gd name="T1" fmla="*/ 0 h 90"/>
                  <a:gd name="T2" fmla="*/ 10 w 98"/>
                  <a:gd name="T3" fmla="*/ 39 h 90"/>
                  <a:gd name="T4" fmla="*/ 6 w 98"/>
                  <a:gd name="T5" fmla="*/ 43 h 90"/>
                  <a:gd name="T6" fmla="*/ 0 w 98"/>
                  <a:gd name="T7" fmla="*/ 51 h 90"/>
                  <a:gd name="T8" fmla="*/ 15 w 98"/>
                  <a:gd name="T9" fmla="*/ 40 h 90"/>
                  <a:gd name="T10" fmla="*/ 1 w 98"/>
                  <a:gd name="T11" fmla="*/ 90 h 90"/>
                  <a:gd name="T12" fmla="*/ 96 w 98"/>
                  <a:gd name="T13" fmla="*/ 7 h 90"/>
                  <a:gd name="T14" fmla="*/ 98 w 98"/>
                  <a:gd name="T15" fmla="*/ 1 h 90"/>
                  <a:gd name="T16" fmla="*/ 88 w 98"/>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0">
                    <a:moveTo>
                      <a:pt x="88" y="0"/>
                    </a:moveTo>
                    <a:cubicBezTo>
                      <a:pt x="66" y="0"/>
                      <a:pt x="36" y="8"/>
                      <a:pt x="10" y="39"/>
                    </a:cubicBezTo>
                    <a:cubicBezTo>
                      <a:pt x="9" y="40"/>
                      <a:pt x="7" y="41"/>
                      <a:pt x="6" y="43"/>
                    </a:cubicBezTo>
                    <a:cubicBezTo>
                      <a:pt x="4" y="45"/>
                      <a:pt x="2" y="48"/>
                      <a:pt x="0" y="51"/>
                    </a:cubicBezTo>
                    <a:cubicBezTo>
                      <a:pt x="0" y="51"/>
                      <a:pt x="10" y="40"/>
                      <a:pt x="15" y="40"/>
                    </a:cubicBezTo>
                    <a:cubicBezTo>
                      <a:pt x="20" y="40"/>
                      <a:pt x="20" y="50"/>
                      <a:pt x="1" y="90"/>
                    </a:cubicBezTo>
                    <a:cubicBezTo>
                      <a:pt x="1" y="90"/>
                      <a:pt x="39" y="16"/>
                      <a:pt x="96" y="7"/>
                    </a:cubicBezTo>
                    <a:cubicBezTo>
                      <a:pt x="96" y="5"/>
                      <a:pt x="97" y="3"/>
                      <a:pt x="98" y="1"/>
                    </a:cubicBezTo>
                    <a:cubicBezTo>
                      <a:pt x="95" y="1"/>
                      <a:pt x="92" y="0"/>
                      <a:pt x="8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9" name="Picture 734"/>
              <p:cNvPicPr>
                <a:picLocks noChangeAspect="1" noChangeArrowheads="1"/>
              </p:cNvPicPr>
              <p:nvPr/>
            </p:nvPicPr>
            <p:blipFill>
              <a:blip r:embed="rId83" cstate="email"/>
              <a:srcRect/>
              <a:stretch>
                <a:fillRect/>
              </a:stretch>
            </p:blipFill>
            <p:spPr bwMode="auto">
              <a:xfrm>
                <a:off x="4585" y="-2087"/>
                <a:ext cx="383"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 name="Picture 735"/>
              <p:cNvPicPr>
                <a:picLocks noChangeAspect="1" noChangeArrowheads="1"/>
              </p:cNvPicPr>
              <p:nvPr/>
            </p:nvPicPr>
            <p:blipFill>
              <a:blip r:embed="rId84" cstate="email"/>
              <a:srcRect/>
              <a:stretch>
                <a:fillRect/>
              </a:stretch>
            </p:blipFill>
            <p:spPr bwMode="auto">
              <a:xfrm>
                <a:off x="4722" y="-2013"/>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 name="Picture 736"/>
              <p:cNvPicPr>
                <a:picLocks noChangeAspect="1" noChangeArrowheads="1"/>
              </p:cNvPicPr>
              <p:nvPr/>
            </p:nvPicPr>
            <p:blipFill>
              <a:blip r:embed="rId85" cstate="email"/>
              <a:srcRect/>
              <a:stretch>
                <a:fillRect/>
              </a:stretch>
            </p:blipFill>
            <p:spPr bwMode="auto">
              <a:xfrm>
                <a:off x="5154" y="-1904"/>
                <a:ext cx="19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 name="Picture 737"/>
              <p:cNvPicPr>
                <a:picLocks noChangeAspect="1" noChangeArrowheads="1"/>
              </p:cNvPicPr>
              <p:nvPr/>
            </p:nvPicPr>
            <p:blipFill>
              <a:blip r:embed="rId86" cstate="email"/>
              <a:srcRect/>
              <a:stretch>
                <a:fillRect/>
              </a:stretch>
            </p:blipFill>
            <p:spPr bwMode="auto">
              <a:xfrm>
                <a:off x="4714" y="-2018"/>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 name="Picture 738"/>
              <p:cNvPicPr>
                <a:picLocks noChangeAspect="1" noChangeArrowheads="1"/>
              </p:cNvPicPr>
              <p:nvPr/>
            </p:nvPicPr>
            <p:blipFill>
              <a:blip r:embed="rId87" cstate="email"/>
              <a:srcRect/>
              <a:stretch>
                <a:fillRect/>
              </a:stretch>
            </p:blipFill>
            <p:spPr bwMode="auto">
              <a:xfrm>
                <a:off x="5119" y="-1921"/>
                <a:ext cx="227"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 name="Picture 739"/>
              <p:cNvPicPr>
                <a:picLocks noChangeAspect="1" noChangeArrowheads="1"/>
              </p:cNvPicPr>
              <p:nvPr/>
            </p:nvPicPr>
            <p:blipFill>
              <a:blip r:embed="rId88" cstate="email"/>
              <a:srcRect/>
              <a:stretch>
                <a:fillRect/>
              </a:stretch>
            </p:blipFill>
            <p:spPr bwMode="auto">
              <a:xfrm>
                <a:off x="4893" y="-2085"/>
                <a:ext cx="206"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 name="Picture 740"/>
              <p:cNvPicPr>
                <a:picLocks noChangeAspect="1" noChangeArrowheads="1"/>
              </p:cNvPicPr>
              <p:nvPr/>
            </p:nvPicPr>
            <p:blipFill>
              <a:blip r:embed="rId89" cstate="email"/>
              <a:srcRect/>
              <a:stretch>
                <a:fillRect/>
              </a:stretch>
            </p:blipFill>
            <p:spPr bwMode="auto">
              <a:xfrm>
                <a:off x="4667" y="-1996"/>
                <a:ext cx="2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 name="Freeform 741"/>
              <p:cNvSpPr/>
              <p:nvPr/>
            </p:nvSpPr>
            <p:spPr bwMode="auto">
              <a:xfrm>
                <a:off x="4526" y="-2149"/>
                <a:ext cx="300" cy="215"/>
              </a:xfrm>
              <a:custGeom>
                <a:avLst/>
                <a:gdLst>
                  <a:gd name="T0" fmla="*/ 103 w 127"/>
                  <a:gd name="T1" fmla="*/ 0 h 91"/>
                  <a:gd name="T2" fmla="*/ 90 w 127"/>
                  <a:gd name="T3" fmla="*/ 1 h 91"/>
                  <a:gd name="T4" fmla="*/ 89 w 127"/>
                  <a:gd name="T5" fmla="*/ 1 h 91"/>
                  <a:gd name="T6" fmla="*/ 62 w 127"/>
                  <a:gd name="T7" fmla="*/ 10 h 91"/>
                  <a:gd name="T8" fmla="*/ 0 w 127"/>
                  <a:gd name="T9" fmla="*/ 82 h 91"/>
                  <a:gd name="T10" fmla="*/ 12 w 127"/>
                  <a:gd name="T11" fmla="*/ 91 h 91"/>
                  <a:gd name="T12" fmla="*/ 103 w 127"/>
                  <a:gd name="T13" fmla="*/ 13 h 91"/>
                  <a:gd name="T14" fmla="*/ 103 w 127"/>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91">
                    <a:moveTo>
                      <a:pt x="103" y="0"/>
                    </a:moveTo>
                    <a:cubicBezTo>
                      <a:pt x="99" y="0"/>
                      <a:pt x="95" y="0"/>
                      <a:pt x="90" y="1"/>
                    </a:cubicBezTo>
                    <a:cubicBezTo>
                      <a:pt x="90" y="1"/>
                      <a:pt x="89" y="1"/>
                      <a:pt x="89" y="1"/>
                    </a:cubicBezTo>
                    <a:cubicBezTo>
                      <a:pt x="81" y="2"/>
                      <a:pt x="71" y="5"/>
                      <a:pt x="62" y="10"/>
                    </a:cubicBezTo>
                    <a:cubicBezTo>
                      <a:pt x="38" y="21"/>
                      <a:pt x="12" y="47"/>
                      <a:pt x="0" y="82"/>
                    </a:cubicBezTo>
                    <a:cubicBezTo>
                      <a:pt x="4" y="85"/>
                      <a:pt x="8" y="88"/>
                      <a:pt x="12" y="91"/>
                    </a:cubicBezTo>
                    <a:cubicBezTo>
                      <a:pt x="23" y="58"/>
                      <a:pt x="50" y="27"/>
                      <a:pt x="103" y="13"/>
                    </a:cubicBezTo>
                    <a:cubicBezTo>
                      <a:pt x="127" y="7"/>
                      <a:pt x="121"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97" name="Picture 742"/>
              <p:cNvPicPr>
                <a:picLocks noChangeAspect="1" noChangeArrowheads="1"/>
              </p:cNvPicPr>
              <p:nvPr/>
            </p:nvPicPr>
            <p:blipFill>
              <a:blip r:embed="rId90" cstate="email"/>
              <a:srcRect/>
              <a:stretch>
                <a:fillRect/>
              </a:stretch>
            </p:blipFill>
            <p:spPr bwMode="auto">
              <a:xfrm>
                <a:off x="4717" y="-2058"/>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8" name="Picture 743"/>
              <p:cNvPicPr>
                <a:picLocks noChangeAspect="1" noChangeArrowheads="1"/>
              </p:cNvPicPr>
              <p:nvPr/>
            </p:nvPicPr>
            <p:blipFill>
              <a:blip r:embed="rId91" cstate="email"/>
              <a:srcRect/>
              <a:stretch>
                <a:fillRect/>
              </a:stretch>
            </p:blipFill>
            <p:spPr bwMode="auto">
              <a:xfrm>
                <a:off x="4678" y="-2115"/>
                <a:ext cx="36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9" name="Picture 744"/>
              <p:cNvPicPr>
                <a:picLocks noChangeAspect="1" noChangeArrowheads="1"/>
              </p:cNvPicPr>
              <p:nvPr/>
            </p:nvPicPr>
            <p:blipFill>
              <a:blip r:embed="rId92" cstate="email"/>
              <a:srcRect/>
              <a:stretch>
                <a:fillRect/>
              </a:stretch>
            </p:blipFill>
            <p:spPr bwMode="auto">
              <a:xfrm>
                <a:off x="5391" y="-2126"/>
                <a:ext cx="525"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0" name="Picture 745"/>
              <p:cNvPicPr>
                <a:picLocks noChangeAspect="1" noChangeArrowheads="1"/>
              </p:cNvPicPr>
              <p:nvPr/>
            </p:nvPicPr>
            <p:blipFill>
              <a:blip r:embed="rId93" cstate="print">
                <a:extLst>
                  <a:ext uri="{28A0092B-C50C-407E-A947-70E740481C1C}">
                    <a14:useLocalDpi xmlns:a14="http://schemas.microsoft.com/office/drawing/2010/main" val="0"/>
                  </a:ext>
                </a:extLst>
              </a:blip>
              <a:srcRect/>
              <a:stretch>
                <a:fillRect/>
              </a:stretch>
            </p:blipFill>
            <p:spPr bwMode="auto">
              <a:xfrm>
                <a:off x="5429" y="-1937"/>
                <a:ext cx="18"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1" name="Picture 746"/>
              <p:cNvPicPr>
                <a:picLocks noChangeAspect="1" noChangeArrowheads="1"/>
              </p:cNvPicPr>
              <p:nvPr/>
            </p:nvPicPr>
            <p:blipFill>
              <a:blip r:embed="rId94"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 name="Picture 747"/>
              <p:cNvPicPr>
                <a:picLocks noChangeAspect="1" noChangeArrowheads="1"/>
              </p:cNvPicPr>
              <p:nvPr/>
            </p:nvPicPr>
            <p:blipFill>
              <a:blip r:embed="rId95"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 name="Picture 748"/>
              <p:cNvPicPr>
                <a:picLocks noChangeAspect="1" noChangeArrowheads="1"/>
              </p:cNvPicPr>
              <p:nvPr/>
            </p:nvPicPr>
            <p:blipFill>
              <a:blip r:embed="rId96" cstate="email"/>
              <a:srcRect/>
              <a:stretch>
                <a:fillRect/>
              </a:stretch>
            </p:blipFill>
            <p:spPr bwMode="auto">
              <a:xfrm>
                <a:off x="5323" y="-2029"/>
                <a:ext cx="439"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 name="Picture 749"/>
              <p:cNvPicPr>
                <a:picLocks noChangeAspect="1" noChangeArrowheads="1"/>
              </p:cNvPicPr>
              <p:nvPr/>
            </p:nvPicPr>
            <p:blipFill>
              <a:blip r:embed="rId97" cstate="email"/>
              <a:srcRect/>
              <a:stretch>
                <a:fillRect/>
              </a:stretch>
            </p:blipFill>
            <p:spPr bwMode="auto">
              <a:xfrm>
                <a:off x="5332" y="-2114"/>
                <a:ext cx="340"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 name="Picture 750"/>
              <p:cNvPicPr>
                <a:picLocks noChangeAspect="1" noChangeArrowheads="1"/>
              </p:cNvPicPr>
              <p:nvPr/>
            </p:nvPicPr>
            <p:blipFill>
              <a:blip r:embed="rId98" cstate="email"/>
              <a:srcRect/>
              <a:stretch>
                <a:fillRect/>
              </a:stretch>
            </p:blipFill>
            <p:spPr bwMode="auto">
              <a:xfrm>
                <a:off x="5375" y="-1950"/>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 name="Picture 751"/>
              <p:cNvPicPr>
                <a:picLocks noChangeAspect="1" noChangeArrowheads="1"/>
              </p:cNvPicPr>
              <p:nvPr/>
            </p:nvPicPr>
            <p:blipFill>
              <a:blip r:embed="rId99" cstate="print">
                <a:extLst>
                  <a:ext uri="{28A0092B-C50C-407E-A947-70E740481C1C}">
                    <a14:useLocalDpi xmlns:a14="http://schemas.microsoft.com/office/drawing/2010/main" val="0"/>
                  </a:ext>
                </a:extLst>
              </a:blip>
              <a:srcRect/>
              <a:stretch>
                <a:fillRect/>
              </a:stretch>
            </p:blipFill>
            <p:spPr bwMode="auto">
              <a:xfrm>
                <a:off x="5384" y="-1941"/>
                <a:ext cx="45"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 name="Picture 752"/>
              <p:cNvPicPr>
                <a:picLocks noChangeAspect="1" noChangeArrowheads="1"/>
              </p:cNvPicPr>
              <p:nvPr/>
            </p:nvPicPr>
            <p:blipFill>
              <a:blip r:embed="rId100" cstate="email"/>
              <a:srcRect/>
              <a:stretch>
                <a:fillRect/>
              </a:stretch>
            </p:blipFill>
            <p:spPr bwMode="auto">
              <a:xfrm>
                <a:off x="5388" y="-1950"/>
                <a:ext cx="41"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 name="Picture 753"/>
              <p:cNvPicPr>
                <a:picLocks noChangeAspect="1" noChangeArrowheads="1"/>
              </p:cNvPicPr>
              <p:nvPr/>
            </p:nvPicPr>
            <p:blipFill>
              <a:blip r:embed="rId101" cstate="email"/>
              <a:srcRect/>
              <a:stretch>
                <a:fillRect/>
              </a:stretch>
            </p:blipFill>
            <p:spPr bwMode="auto">
              <a:xfrm>
                <a:off x="5379" y="-1937"/>
                <a:ext cx="46"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 name="Picture 754"/>
              <p:cNvPicPr>
                <a:picLocks noChangeAspect="1" noChangeArrowheads="1"/>
              </p:cNvPicPr>
              <p:nvPr/>
            </p:nvPicPr>
            <p:blipFill>
              <a:blip r:embed="rId102" cstate="email"/>
              <a:srcRect/>
              <a:stretch>
                <a:fillRect/>
              </a:stretch>
            </p:blipFill>
            <p:spPr bwMode="auto">
              <a:xfrm>
                <a:off x="5385" y="-1951"/>
                <a:ext cx="4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755"/>
              <p:cNvPicPr>
                <a:picLocks noChangeAspect="1" noChangeArrowheads="1"/>
              </p:cNvPicPr>
              <p:nvPr/>
            </p:nvPicPr>
            <p:blipFill>
              <a:blip r:embed="rId103" cstate="email"/>
              <a:srcRect/>
              <a:stretch>
                <a:fillRect/>
              </a:stretch>
            </p:blipFill>
            <p:spPr bwMode="auto">
              <a:xfrm>
                <a:off x="5375" y="-1932"/>
                <a:ext cx="5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 name="Picture 756"/>
              <p:cNvPicPr>
                <a:picLocks noChangeAspect="1" noChangeArrowheads="1"/>
              </p:cNvPicPr>
              <p:nvPr/>
            </p:nvPicPr>
            <p:blipFill>
              <a:blip r:embed="rId104" cstate="print">
                <a:extLst>
                  <a:ext uri="{28A0092B-C50C-407E-A947-70E740481C1C}">
                    <a14:useLocalDpi xmlns:a14="http://schemas.microsoft.com/office/drawing/2010/main" val="0"/>
                  </a:ext>
                </a:extLst>
              </a:blip>
              <a:srcRect/>
              <a:stretch>
                <a:fillRect/>
              </a:stretch>
            </p:blipFill>
            <p:spPr bwMode="auto">
              <a:xfrm>
                <a:off x="5379" y="-1937"/>
                <a:ext cx="50"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 name="Picture 757"/>
              <p:cNvPicPr>
                <a:picLocks noChangeAspect="1" noChangeArrowheads="1"/>
              </p:cNvPicPr>
              <p:nvPr/>
            </p:nvPicPr>
            <p:blipFill>
              <a:blip r:embed="rId105" cstate="email"/>
              <a:srcRect/>
              <a:stretch>
                <a:fillRect/>
              </a:stretch>
            </p:blipFill>
            <p:spPr bwMode="auto">
              <a:xfrm>
                <a:off x="5520" y="-2032"/>
                <a:ext cx="38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 name="Picture 758"/>
              <p:cNvPicPr>
                <a:picLocks noChangeAspect="1" noChangeArrowheads="1"/>
              </p:cNvPicPr>
              <p:nvPr/>
            </p:nvPicPr>
            <p:blipFill>
              <a:blip r:embed="rId106" cstate="email"/>
              <a:srcRect/>
              <a:stretch>
                <a:fillRect/>
              </a:stretch>
            </p:blipFill>
            <p:spPr bwMode="auto">
              <a:xfrm>
                <a:off x="5468" y="-2113"/>
                <a:ext cx="433"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759"/>
              <p:cNvPicPr>
                <a:picLocks noChangeAspect="1" noChangeArrowheads="1"/>
              </p:cNvPicPr>
              <p:nvPr/>
            </p:nvPicPr>
            <p:blipFill>
              <a:blip r:embed="rId107" cstate="email"/>
              <a:srcRect/>
              <a:stretch>
                <a:fillRect/>
              </a:stretch>
            </p:blipFill>
            <p:spPr bwMode="auto">
              <a:xfrm>
                <a:off x="5372" y="-2044"/>
                <a:ext cx="348"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 name="Picture 760"/>
              <p:cNvPicPr>
                <a:picLocks noChangeAspect="1" noChangeArrowheads="1"/>
              </p:cNvPicPr>
              <p:nvPr/>
            </p:nvPicPr>
            <p:blipFill>
              <a:blip r:embed="rId108" cstate="email"/>
              <a:srcRect/>
              <a:stretch>
                <a:fillRect/>
              </a:stretch>
            </p:blipFill>
            <p:spPr bwMode="auto">
              <a:xfrm>
                <a:off x="5411" y="-1941"/>
                <a:ext cx="32"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 name="Picture 761"/>
              <p:cNvPicPr>
                <a:picLocks noChangeAspect="1" noChangeArrowheads="1"/>
              </p:cNvPicPr>
              <p:nvPr/>
            </p:nvPicPr>
            <p:blipFill>
              <a:blip r:embed="rId109" cstate="print">
                <a:extLst>
                  <a:ext uri="{28A0092B-C50C-407E-A947-70E740481C1C}">
                    <a14:useLocalDpi xmlns:a14="http://schemas.microsoft.com/office/drawing/2010/main" val="0"/>
                  </a:ext>
                </a:extLst>
              </a:blip>
              <a:srcRect/>
              <a:stretch>
                <a:fillRect/>
              </a:stretch>
            </p:blipFill>
            <p:spPr bwMode="auto">
              <a:xfrm>
                <a:off x="5416" y="-1941"/>
                <a:ext cx="18"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 name="Picture 762"/>
              <p:cNvPicPr>
                <a:picLocks noChangeAspect="1" noChangeArrowheads="1"/>
              </p:cNvPicPr>
              <p:nvPr/>
            </p:nvPicPr>
            <p:blipFill>
              <a:blip r:embed="rId110" cstate="print">
                <a:extLst>
                  <a:ext uri="{28A0092B-C50C-407E-A947-70E740481C1C}">
                    <a14:useLocalDpi xmlns:a14="http://schemas.microsoft.com/office/drawing/2010/main" val="0"/>
                  </a:ext>
                </a:extLst>
              </a:blip>
              <a:srcRect/>
              <a:stretch>
                <a:fillRect/>
              </a:stretch>
            </p:blipFill>
            <p:spPr bwMode="auto">
              <a:xfrm>
                <a:off x="5411" y="-1937"/>
                <a:ext cx="32"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8" name="Picture 763"/>
              <p:cNvPicPr>
                <a:picLocks noChangeAspect="1" noChangeArrowheads="1"/>
              </p:cNvPicPr>
              <p:nvPr/>
            </p:nvPicPr>
            <p:blipFill>
              <a:blip r:embed="rId111" cstate="print">
                <a:extLst>
                  <a:ext uri="{28A0092B-C50C-407E-A947-70E740481C1C}">
                    <a14:useLocalDpi xmlns:a14="http://schemas.microsoft.com/office/drawing/2010/main" val="0"/>
                  </a:ext>
                </a:extLst>
              </a:blip>
              <a:srcRect/>
              <a:stretch>
                <a:fillRect/>
              </a:stretch>
            </p:blipFill>
            <p:spPr bwMode="auto">
              <a:xfrm>
                <a:off x="5411" y="-1932"/>
                <a:ext cx="3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9" name="Picture 764"/>
              <p:cNvPicPr>
                <a:picLocks noChangeAspect="1" noChangeArrowheads="1"/>
              </p:cNvPicPr>
              <p:nvPr/>
            </p:nvPicPr>
            <p:blipFill>
              <a:blip r:embed="rId112" cstate="print">
                <a:extLst>
                  <a:ext uri="{28A0092B-C50C-407E-A947-70E740481C1C}">
                    <a14:useLocalDpi xmlns:a14="http://schemas.microsoft.com/office/drawing/2010/main" val="0"/>
                  </a:ext>
                </a:extLst>
              </a:blip>
              <a:srcRect/>
              <a:stretch>
                <a:fillRect/>
              </a:stretch>
            </p:blipFill>
            <p:spPr bwMode="auto">
              <a:xfrm>
                <a:off x="5411" y="-1937"/>
                <a:ext cx="23"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Freeform 765"/>
              <p:cNvSpPr>
                <a:spLocks noEditPoints="1"/>
              </p:cNvSpPr>
              <p:nvPr/>
            </p:nvSpPr>
            <p:spPr bwMode="auto">
              <a:xfrm>
                <a:off x="5313" y="-2116"/>
                <a:ext cx="546" cy="433"/>
              </a:xfrm>
              <a:custGeom>
                <a:avLst/>
                <a:gdLst>
                  <a:gd name="T0" fmla="*/ 11 w 231"/>
                  <a:gd name="T1" fmla="*/ 94 h 183"/>
                  <a:gd name="T2" fmla="*/ 7 w 231"/>
                  <a:gd name="T3" fmla="*/ 97 h 183"/>
                  <a:gd name="T4" fmla="*/ 6 w 231"/>
                  <a:gd name="T5" fmla="*/ 101 h 183"/>
                  <a:gd name="T6" fmla="*/ 16 w 231"/>
                  <a:gd name="T7" fmla="*/ 183 h 183"/>
                  <a:gd name="T8" fmla="*/ 18 w 231"/>
                  <a:gd name="T9" fmla="*/ 183 h 183"/>
                  <a:gd name="T10" fmla="*/ 8 w 231"/>
                  <a:gd name="T11" fmla="*/ 147 h 183"/>
                  <a:gd name="T12" fmla="*/ 11 w 231"/>
                  <a:gd name="T13" fmla="*/ 94 h 183"/>
                  <a:gd name="T14" fmla="*/ 136 w 231"/>
                  <a:gd name="T15" fmla="*/ 0 h 183"/>
                  <a:gd name="T16" fmla="*/ 124 w 231"/>
                  <a:gd name="T17" fmla="*/ 1 h 183"/>
                  <a:gd name="T18" fmla="*/ 111 w 231"/>
                  <a:gd name="T19" fmla="*/ 3 h 183"/>
                  <a:gd name="T20" fmla="*/ 77 w 231"/>
                  <a:gd name="T21" fmla="*/ 13 h 183"/>
                  <a:gd name="T22" fmla="*/ 18 w 231"/>
                  <a:gd name="T23" fmla="*/ 70 h 183"/>
                  <a:gd name="T24" fmla="*/ 20 w 231"/>
                  <a:gd name="T25" fmla="*/ 70 h 183"/>
                  <a:gd name="T26" fmla="*/ 73 w 231"/>
                  <a:gd name="T27" fmla="*/ 18 h 183"/>
                  <a:gd name="T28" fmla="*/ 101 w 231"/>
                  <a:gd name="T29" fmla="*/ 9 h 183"/>
                  <a:gd name="T30" fmla="*/ 104 w 231"/>
                  <a:gd name="T31" fmla="*/ 8 h 183"/>
                  <a:gd name="T32" fmla="*/ 126 w 231"/>
                  <a:gd name="T33" fmla="*/ 5 h 183"/>
                  <a:gd name="T34" fmla="*/ 137 w 231"/>
                  <a:gd name="T35" fmla="*/ 4 h 183"/>
                  <a:gd name="T36" fmla="*/ 148 w 231"/>
                  <a:gd name="T37" fmla="*/ 5 h 183"/>
                  <a:gd name="T38" fmla="*/ 206 w 231"/>
                  <a:gd name="T39" fmla="*/ 25 h 183"/>
                  <a:gd name="T40" fmla="*/ 214 w 231"/>
                  <a:gd name="T41" fmla="*/ 31 h 183"/>
                  <a:gd name="T42" fmla="*/ 231 w 231"/>
                  <a:gd name="T43" fmla="*/ 47 h 183"/>
                  <a:gd name="T44" fmla="*/ 227 w 231"/>
                  <a:gd name="T45" fmla="*/ 42 h 183"/>
                  <a:gd name="T46" fmla="*/ 197 w 231"/>
                  <a:gd name="T47" fmla="*/ 16 h 183"/>
                  <a:gd name="T48" fmla="*/ 146 w 231"/>
                  <a:gd name="T49" fmla="*/ 1 h 183"/>
                  <a:gd name="T50" fmla="*/ 136 w 231"/>
                  <a:gd name="T5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183">
                    <a:moveTo>
                      <a:pt x="11" y="94"/>
                    </a:moveTo>
                    <a:cubicBezTo>
                      <a:pt x="10" y="95"/>
                      <a:pt x="9" y="96"/>
                      <a:pt x="7" y="97"/>
                    </a:cubicBezTo>
                    <a:cubicBezTo>
                      <a:pt x="7" y="98"/>
                      <a:pt x="7" y="99"/>
                      <a:pt x="6" y="101"/>
                    </a:cubicBezTo>
                    <a:cubicBezTo>
                      <a:pt x="0" y="130"/>
                      <a:pt x="4" y="159"/>
                      <a:pt x="16" y="183"/>
                    </a:cubicBezTo>
                    <a:cubicBezTo>
                      <a:pt x="16" y="183"/>
                      <a:pt x="17" y="183"/>
                      <a:pt x="18" y="183"/>
                    </a:cubicBezTo>
                    <a:cubicBezTo>
                      <a:pt x="13" y="172"/>
                      <a:pt x="9" y="160"/>
                      <a:pt x="8" y="147"/>
                    </a:cubicBezTo>
                    <a:cubicBezTo>
                      <a:pt x="5" y="128"/>
                      <a:pt x="6" y="110"/>
                      <a:pt x="11" y="94"/>
                    </a:cubicBezTo>
                    <a:moveTo>
                      <a:pt x="136" y="0"/>
                    </a:moveTo>
                    <a:cubicBezTo>
                      <a:pt x="132" y="0"/>
                      <a:pt x="128" y="1"/>
                      <a:pt x="124" y="1"/>
                    </a:cubicBezTo>
                    <a:cubicBezTo>
                      <a:pt x="120" y="1"/>
                      <a:pt x="115" y="2"/>
                      <a:pt x="111" y="3"/>
                    </a:cubicBezTo>
                    <a:cubicBezTo>
                      <a:pt x="100" y="7"/>
                      <a:pt x="89" y="10"/>
                      <a:pt x="77" y="13"/>
                    </a:cubicBezTo>
                    <a:cubicBezTo>
                      <a:pt x="52" y="25"/>
                      <a:pt x="31" y="44"/>
                      <a:pt x="18" y="70"/>
                    </a:cubicBezTo>
                    <a:cubicBezTo>
                      <a:pt x="19" y="70"/>
                      <a:pt x="20" y="70"/>
                      <a:pt x="20" y="70"/>
                    </a:cubicBezTo>
                    <a:cubicBezTo>
                      <a:pt x="34" y="45"/>
                      <a:pt x="55" y="27"/>
                      <a:pt x="73" y="18"/>
                    </a:cubicBezTo>
                    <a:cubicBezTo>
                      <a:pt x="83" y="13"/>
                      <a:pt x="92" y="11"/>
                      <a:pt x="101" y="9"/>
                    </a:cubicBezTo>
                    <a:cubicBezTo>
                      <a:pt x="102" y="9"/>
                      <a:pt x="103" y="9"/>
                      <a:pt x="104" y="8"/>
                    </a:cubicBezTo>
                    <a:cubicBezTo>
                      <a:pt x="111" y="7"/>
                      <a:pt x="118" y="5"/>
                      <a:pt x="126" y="5"/>
                    </a:cubicBezTo>
                    <a:cubicBezTo>
                      <a:pt x="130" y="4"/>
                      <a:pt x="133" y="4"/>
                      <a:pt x="137" y="4"/>
                    </a:cubicBezTo>
                    <a:cubicBezTo>
                      <a:pt x="141" y="4"/>
                      <a:pt x="145" y="4"/>
                      <a:pt x="148" y="5"/>
                    </a:cubicBezTo>
                    <a:cubicBezTo>
                      <a:pt x="170" y="7"/>
                      <a:pt x="190" y="14"/>
                      <a:pt x="206" y="25"/>
                    </a:cubicBezTo>
                    <a:cubicBezTo>
                      <a:pt x="209" y="27"/>
                      <a:pt x="212" y="29"/>
                      <a:pt x="214" y="31"/>
                    </a:cubicBezTo>
                    <a:cubicBezTo>
                      <a:pt x="221" y="36"/>
                      <a:pt x="226" y="41"/>
                      <a:pt x="231" y="47"/>
                    </a:cubicBezTo>
                    <a:cubicBezTo>
                      <a:pt x="230" y="45"/>
                      <a:pt x="229" y="44"/>
                      <a:pt x="227" y="42"/>
                    </a:cubicBezTo>
                    <a:cubicBezTo>
                      <a:pt x="220" y="32"/>
                      <a:pt x="209" y="24"/>
                      <a:pt x="197" y="16"/>
                    </a:cubicBezTo>
                    <a:cubicBezTo>
                      <a:pt x="182" y="8"/>
                      <a:pt x="165" y="3"/>
                      <a:pt x="146" y="1"/>
                    </a:cubicBezTo>
                    <a:cubicBezTo>
                      <a:pt x="143" y="1"/>
                      <a:pt x="139" y="0"/>
                      <a:pt x="1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21" name="Picture 766"/>
              <p:cNvPicPr>
                <a:picLocks noChangeAspect="1" noChangeArrowheads="1"/>
              </p:cNvPicPr>
              <p:nvPr/>
            </p:nvPicPr>
            <p:blipFill>
              <a:blip r:embed="rId113" cstate="email"/>
              <a:srcRect/>
              <a:stretch>
                <a:fillRect/>
              </a:stretch>
            </p:blipFill>
            <p:spPr bwMode="auto">
              <a:xfrm>
                <a:off x="5322" y="-1906"/>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2" name="Picture 767"/>
              <p:cNvPicPr>
                <a:picLocks noChangeAspect="1" noChangeArrowheads="1"/>
              </p:cNvPicPr>
              <p:nvPr/>
            </p:nvPicPr>
            <p:blipFill>
              <a:blip r:embed="rId114" cstate="email"/>
              <a:srcRect/>
              <a:stretch>
                <a:fillRect/>
              </a:stretch>
            </p:blipFill>
            <p:spPr bwMode="auto">
              <a:xfrm>
                <a:off x="5329" y="-1944"/>
                <a:ext cx="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3" name="Picture 768"/>
              <p:cNvPicPr>
                <a:picLocks noChangeAspect="1" noChangeArrowheads="1"/>
              </p:cNvPicPr>
              <p:nvPr/>
            </p:nvPicPr>
            <p:blipFill>
              <a:blip r:embed="rId115" cstate="email"/>
              <a:srcRect/>
              <a:stretch>
                <a:fillRect/>
              </a:stretch>
            </p:blipFill>
            <p:spPr bwMode="auto">
              <a:xfrm>
                <a:off x="5345" y="-1959"/>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 name="Picture 769"/>
              <p:cNvPicPr>
                <a:picLocks noChangeAspect="1" noChangeArrowheads="1"/>
              </p:cNvPicPr>
              <p:nvPr/>
            </p:nvPicPr>
            <p:blipFill>
              <a:blip r:embed="rId116" cstate="email"/>
              <a:srcRect/>
              <a:stretch>
                <a:fillRect/>
              </a:stretch>
            </p:blipFill>
            <p:spPr bwMode="auto">
              <a:xfrm>
                <a:off x="5324" y="-1915"/>
                <a:ext cx="28"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5" name="Freeform 770"/>
              <p:cNvSpPr/>
              <p:nvPr/>
            </p:nvSpPr>
            <p:spPr bwMode="auto">
              <a:xfrm>
                <a:off x="5349" y="-1948"/>
                <a:ext cx="12" cy="14"/>
              </a:xfrm>
              <a:custGeom>
                <a:avLst/>
                <a:gdLst>
                  <a:gd name="T0" fmla="*/ 2 w 5"/>
                  <a:gd name="T1" fmla="*/ 0 h 6"/>
                  <a:gd name="T2" fmla="*/ 0 w 5"/>
                  <a:gd name="T3" fmla="*/ 6 h 6"/>
                  <a:gd name="T4" fmla="*/ 3 w 5"/>
                  <a:gd name="T5" fmla="*/ 5 h 6"/>
                  <a:gd name="T6" fmla="*/ 5 w 5"/>
                  <a:gd name="T7" fmla="*/ 0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1" y="2"/>
                      <a:pt x="0" y="4"/>
                      <a:pt x="0" y="6"/>
                    </a:cubicBezTo>
                    <a:cubicBezTo>
                      <a:pt x="1" y="5"/>
                      <a:pt x="2" y="5"/>
                      <a:pt x="3" y="5"/>
                    </a:cubicBezTo>
                    <a:cubicBezTo>
                      <a:pt x="3" y="4"/>
                      <a:pt x="4" y="2"/>
                      <a:pt x="5" y="0"/>
                    </a:cubicBezTo>
                    <a:cubicBezTo>
                      <a:pt x="4" y="0"/>
                      <a:pt x="3" y="0"/>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26" name="Picture 771"/>
              <p:cNvPicPr>
                <a:picLocks noChangeAspect="1" noChangeArrowheads="1"/>
              </p:cNvPicPr>
              <p:nvPr/>
            </p:nvPicPr>
            <p:blipFill>
              <a:blip r:embed="rId117" cstate="print">
                <a:extLst>
                  <a:ext uri="{28A0092B-C50C-407E-A947-70E740481C1C}">
                    <a14:useLocalDpi xmlns:a14="http://schemas.microsoft.com/office/drawing/2010/main" val="0"/>
                  </a:ext>
                </a:extLst>
              </a:blip>
              <a:srcRect/>
              <a:stretch>
                <a:fillRect/>
              </a:stretch>
            </p:blipFill>
            <p:spPr bwMode="auto">
              <a:xfrm>
                <a:off x="5331" y="-1901"/>
                <a:ext cx="1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 name="Picture 772"/>
              <p:cNvPicPr>
                <a:picLocks noChangeAspect="1" noChangeArrowheads="1"/>
              </p:cNvPicPr>
              <p:nvPr/>
            </p:nvPicPr>
            <p:blipFill>
              <a:blip r:embed="rId118" cstate="print">
                <a:extLst>
                  <a:ext uri="{28A0092B-C50C-407E-A947-70E740481C1C}">
                    <a14:useLocalDpi xmlns:a14="http://schemas.microsoft.com/office/drawing/2010/main" val="0"/>
                  </a:ext>
                </a:extLst>
              </a:blip>
              <a:srcRect/>
              <a:stretch>
                <a:fillRect/>
              </a:stretch>
            </p:blipFill>
            <p:spPr bwMode="auto">
              <a:xfrm>
                <a:off x="5336" y="-1914"/>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773"/>
              <p:cNvPicPr>
                <a:picLocks noChangeAspect="1" noChangeArrowheads="1"/>
              </p:cNvPicPr>
              <p:nvPr/>
            </p:nvPicPr>
            <p:blipFill>
              <a:blip r:embed="rId119" cstate="email"/>
              <a:srcRect/>
              <a:stretch>
                <a:fillRect/>
              </a:stretch>
            </p:blipFill>
            <p:spPr bwMode="auto">
              <a:xfrm>
                <a:off x="5542" y="-1920"/>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9" name="Picture 774"/>
              <p:cNvPicPr>
                <a:picLocks noChangeAspect="1" noChangeArrowheads="1"/>
              </p:cNvPicPr>
              <p:nvPr/>
            </p:nvPicPr>
            <p:blipFill>
              <a:blip r:embed="rId120" cstate="email"/>
              <a:srcRect/>
              <a:stretch>
                <a:fillRect/>
              </a:stretch>
            </p:blipFill>
            <p:spPr bwMode="auto">
              <a:xfrm>
                <a:off x="5391" y="-2031"/>
                <a:ext cx="390"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0" name="Picture 775"/>
              <p:cNvPicPr>
                <a:picLocks noChangeAspect="1" noChangeArrowheads="1"/>
              </p:cNvPicPr>
              <p:nvPr/>
            </p:nvPicPr>
            <p:blipFill>
              <a:blip r:embed="rId121" cstate="email"/>
              <a:srcRect/>
              <a:stretch>
                <a:fillRect/>
              </a:stretch>
            </p:blipFill>
            <p:spPr bwMode="auto">
              <a:xfrm>
                <a:off x="5537" y="-1961"/>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1" name="Picture 776"/>
              <p:cNvPicPr>
                <a:picLocks noChangeAspect="1" noChangeArrowheads="1"/>
              </p:cNvPicPr>
              <p:nvPr/>
            </p:nvPicPr>
            <p:blipFill>
              <a:blip r:embed="rId122" cstate="email"/>
              <a:srcRect/>
              <a:stretch>
                <a:fillRect/>
              </a:stretch>
            </p:blipFill>
            <p:spPr bwMode="auto">
              <a:xfrm>
                <a:off x="5529" y="-1966"/>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2" name="Picture 777"/>
              <p:cNvPicPr>
                <a:picLocks noChangeAspect="1" noChangeArrowheads="1"/>
              </p:cNvPicPr>
              <p:nvPr/>
            </p:nvPicPr>
            <p:blipFill>
              <a:blip r:embed="rId123" cstate="email"/>
              <a:srcRect/>
              <a:stretch>
                <a:fillRect/>
              </a:stretch>
            </p:blipFill>
            <p:spPr bwMode="auto">
              <a:xfrm>
                <a:off x="5562" y="-2070"/>
                <a:ext cx="347"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 name="Picture 778"/>
              <p:cNvPicPr>
                <a:picLocks noChangeAspect="1" noChangeArrowheads="1"/>
              </p:cNvPicPr>
              <p:nvPr/>
            </p:nvPicPr>
            <p:blipFill>
              <a:blip r:embed="rId124" cstate="email"/>
              <a:srcRect/>
              <a:stretch>
                <a:fillRect/>
              </a:stretch>
            </p:blipFill>
            <p:spPr bwMode="auto">
              <a:xfrm>
                <a:off x="5470" y="-1941"/>
                <a:ext cx="20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4" name="Freeform 779"/>
              <p:cNvSpPr>
                <a:spLocks noEditPoints="1"/>
              </p:cNvSpPr>
              <p:nvPr/>
            </p:nvSpPr>
            <p:spPr bwMode="auto">
              <a:xfrm>
                <a:off x="5325" y="-2097"/>
                <a:ext cx="315" cy="414"/>
              </a:xfrm>
              <a:custGeom>
                <a:avLst/>
                <a:gdLst>
                  <a:gd name="T0" fmla="*/ 25 w 133"/>
                  <a:gd name="T1" fmla="*/ 77 h 175"/>
                  <a:gd name="T2" fmla="*/ 6 w 133"/>
                  <a:gd name="T3" fmla="*/ 86 h 175"/>
                  <a:gd name="T4" fmla="*/ 3 w 133"/>
                  <a:gd name="T5" fmla="*/ 139 h 175"/>
                  <a:gd name="T6" fmla="*/ 13 w 133"/>
                  <a:gd name="T7" fmla="*/ 173 h 175"/>
                  <a:gd name="T8" fmla="*/ 14 w 133"/>
                  <a:gd name="T9" fmla="*/ 175 h 175"/>
                  <a:gd name="T10" fmla="*/ 16 w 133"/>
                  <a:gd name="T11" fmla="*/ 175 h 175"/>
                  <a:gd name="T12" fmla="*/ 25 w 133"/>
                  <a:gd name="T13" fmla="*/ 77 h 175"/>
                  <a:gd name="T14" fmla="*/ 110 w 133"/>
                  <a:gd name="T15" fmla="*/ 0 h 175"/>
                  <a:gd name="T16" fmla="*/ 96 w 133"/>
                  <a:gd name="T17" fmla="*/ 1 h 175"/>
                  <a:gd name="T18" fmla="*/ 96 w 133"/>
                  <a:gd name="T19" fmla="*/ 1 h 175"/>
                  <a:gd name="T20" fmla="*/ 68 w 133"/>
                  <a:gd name="T21" fmla="*/ 10 h 175"/>
                  <a:gd name="T22" fmla="*/ 15 w 133"/>
                  <a:gd name="T23" fmla="*/ 62 h 175"/>
                  <a:gd name="T24" fmla="*/ 28 w 133"/>
                  <a:gd name="T25" fmla="*/ 65 h 175"/>
                  <a:gd name="T26" fmla="*/ 29 w 133"/>
                  <a:gd name="T27" fmla="*/ 65 h 175"/>
                  <a:gd name="T28" fmla="*/ 29 w 133"/>
                  <a:gd name="T29" fmla="*/ 65 h 175"/>
                  <a:gd name="T30" fmla="*/ 30 w 133"/>
                  <a:gd name="T31" fmla="*/ 65 h 175"/>
                  <a:gd name="T32" fmla="*/ 30 w 133"/>
                  <a:gd name="T33" fmla="*/ 66 h 175"/>
                  <a:gd name="T34" fmla="*/ 30 w 133"/>
                  <a:gd name="T35" fmla="*/ 66 h 175"/>
                  <a:gd name="T36" fmla="*/ 31 w 133"/>
                  <a:gd name="T37" fmla="*/ 66 h 175"/>
                  <a:gd name="T38" fmla="*/ 110 w 133"/>
                  <a:gd name="T39" fmla="*/ 14 h 175"/>
                  <a:gd name="T40" fmla="*/ 110 w 133"/>
                  <a:gd name="T4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75">
                    <a:moveTo>
                      <a:pt x="25" y="77"/>
                    </a:moveTo>
                    <a:cubicBezTo>
                      <a:pt x="18" y="79"/>
                      <a:pt x="11" y="82"/>
                      <a:pt x="6" y="86"/>
                    </a:cubicBezTo>
                    <a:cubicBezTo>
                      <a:pt x="1" y="102"/>
                      <a:pt x="0" y="120"/>
                      <a:pt x="3" y="139"/>
                    </a:cubicBezTo>
                    <a:cubicBezTo>
                      <a:pt x="5" y="150"/>
                      <a:pt x="8" y="162"/>
                      <a:pt x="13" y="173"/>
                    </a:cubicBezTo>
                    <a:cubicBezTo>
                      <a:pt x="14" y="174"/>
                      <a:pt x="14" y="174"/>
                      <a:pt x="14" y="175"/>
                    </a:cubicBezTo>
                    <a:cubicBezTo>
                      <a:pt x="15" y="175"/>
                      <a:pt x="15" y="175"/>
                      <a:pt x="16" y="175"/>
                    </a:cubicBezTo>
                    <a:cubicBezTo>
                      <a:pt x="9" y="149"/>
                      <a:pt x="7" y="111"/>
                      <a:pt x="25" y="77"/>
                    </a:cubicBezTo>
                    <a:moveTo>
                      <a:pt x="110" y="0"/>
                    </a:moveTo>
                    <a:cubicBezTo>
                      <a:pt x="106" y="0"/>
                      <a:pt x="101" y="0"/>
                      <a:pt x="96" y="1"/>
                    </a:cubicBezTo>
                    <a:cubicBezTo>
                      <a:pt x="96" y="1"/>
                      <a:pt x="96" y="1"/>
                      <a:pt x="96" y="1"/>
                    </a:cubicBezTo>
                    <a:cubicBezTo>
                      <a:pt x="87" y="3"/>
                      <a:pt x="78" y="5"/>
                      <a:pt x="68" y="10"/>
                    </a:cubicBezTo>
                    <a:cubicBezTo>
                      <a:pt x="50" y="19"/>
                      <a:pt x="29" y="37"/>
                      <a:pt x="15" y="62"/>
                    </a:cubicBezTo>
                    <a:cubicBezTo>
                      <a:pt x="20" y="63"/>
                      <a:pt x="25" y="64"/>
                      <a:pt x="28" y="65"/>
                    </a:cubicBezTo>
                    <a:cubicBezTo>
                      <a:pt x="29" y="65"/>
                      <a:pt x="29" y="65"/>
                      <a:pt x="29" y="65"/>
                    </a:cubicBezTo>
                    <a:cubicBezTo>
                      <a:pt x="29" y="65"/>
                      <a:pt x="29" y="65"/>
                      <a:pt x="29" y="65"/>
                    </a:cubicBezTo>
                    <a:cubicBezTo>
                      <a:pt x="29" y="65"/>
                      <a:pt x="29" y="65"/>
                      <a:pt x="30" y="65"/>
                    </a:cubicBezTo>
                    <a:cubicBezTo>
                      <a:pt x="30" y="66"/>
                      <a:pt x="30" y="66"/>
                      <a:pt x="30" y="66"/>
                    </a:cubicBezTo>
                    <a:cubicBezTo>
                      <a:pt x="30" y="66"/>
                      <a:pt x="30" y="66"/>
                      <a:pt x="30" y="66"/>
                    </a:cubicBezTo>
                    <a:cubicBezTo>
                      <a:pt x="30" y="66"/>
                      <a:pt x="31" y="66"/>
                      <a:pt x="31" y="66"/>
                    </a:cubicBezTo>
                    <a:cubicBezTo>
                      <a:pt x="46" y="43"/>
                      <a:pt x="71" y="24"/>
                      <a:pt x="110" y="14"/>
                    </a:cubicBezTo>
                    <a:cubicBezTo>
                      <a:pt x="133" y="8"/>
                      <a:pt x="128" y="0"/>
                      <a:pt x="1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5" name="Picture 780"/>
              <p:cNvPicPr>
                <a:picLocks noChangeAspect="1" noChangeArrowheads="1"/>
              </p:cNvPicPr>
              <p:nvPr/>
            </p:nvPicPr>
            <p:blipFill>
              <a:blip r:embed="rId125" cstate="email"/>
              <a:srcRect/>
              <a:stretch>
                <a:fillRect/>
              </a:stretch>
            </p:blipFill>
            <p:spPr bwMode="auto">
              <a:xfrm>
                <a:off x="5329" y="-1954"/>
                <a:ext cx="7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6" name="Picture 781"/>
              <p:cNvPicPr>
                <a:picLocks noChangeAspect="1" noChangeArrowheads="1"/>
              </p:cNvPicPr>
              <p:nvPr/>
            </p:nvPicPr>
            <p:blipFill>
              <a:blip r:embed="rId126" cstate="email"/>
              <a:srcRect/>
              <a:stretch>
                <a:fillRect/>
              </a:stretch>
            </p:blipFill>
            <p:spPr bwMode="auto">
              <a:xfrm>
                <a:off x="5336" y="-1947"/>
                <a:ext cx="71"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 name="Picture 782"/>
              <p:cNvPicPr>
                <a:picLocks noChangeAspect="1" noChangeArrowheads="1"/>
              </p:cNvPicPr>
              <p:nvPr/>
            </p:nvPicPr>
            <p:blipFill>
              <a:blip r:embed="rId127" cstate="email"/>
              <a:srcRect/>
              <a:stretch>
                <a:fillRect/>
              </a:stretch>
            </p:blipFill>
            <p:spPr bwMode="auto">
              <a:xfrm>
                <a:off x="5332" y="-1934"/>
                <a:ext cx="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 name="Picture 783"/>
              <p:cNvPicPr>
                <a:picLocks noChangeAspect="1" noChangeArrowheads="1"/>
              </p:cNvPicPr>
              <p:nvPr/>
            </p:nvPicPr>
            <p:blipFill>
              <a:blip r:embed="rId128" cstate="email"/>
              <a:srcRect/>
              <a:stretch>
                <a:fillRect/>
              </a:stretch>
            </p:blipFill>
            <p:spPr bwMode="auto">
              <a:xfrm>
                <a:off x="5339" y="-1921"/>
                <a:ext cx="47"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9" name="Picture 784"/>
              <p:cNvPicPr>
                <a:picLocks noChangeAspect="1" noChangeArrowheads="1"/>
              </p:cNvPicPr>
              <p:nvPr/>
            </p:nvPicPr>
            <p:blipFill>
              <a:blip r:embed="rId129" cstate="email"/>
              <a:srcRect/>
              <a:stretch>
                <a:fillRect/>
              </a:stretch>
            </p:blipFill>
            <p:spPr bwMode="auto">
              <a:xfrm>
                <a:off x="5343" y="-1928"/>
                <a:ext cx="4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 name="Picture 785"/>
              <p:cNvPicPr>
                <a:picLocks noChangeAspect="1" noChangeArrowheads="1"/>
              </p:cNvPicPr>
              <p:nvPr/>
            </p:nvPicPr>
            <p:blipFill>
              <a:blip r:embed="rId130" cstate="email"/>
              <a:srcRect/>
              <a:stretch>
                <a:fillRect/>
              </a:stretch>
            </p:blipFill>
            <p:spPr bwMode="auto">
              <a:xfrm>
                <a:off x="5351" y="-1959"/>
                <a:ext cx="57"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1" name="Freeform 786"/>
              <p:cNvSpPr/>
              <p:nvPr/>
            </p:nvSpPr>
            <p:spPr bwMode="auto">
              <a:xfrm>
                <a:off x="5356" y="-1948"/>
                <a:ext cx="40" cy="12"/>
              </a:xfrm>
              <a:custGeom>
                <a:avLst/>
                <a:gdLst>
                  <a:gd name="T0" fmla="*/ 2 w 17"/>
                  <a:gd name="T1" fmla="*/ 0 h 5"/>
                  <a:gd name="T2" fmla="*/ 0 w 17"/>
                  <a:gd name="T3" fmla="*/ 5 h 5"/>
                  <a:gd name="T4" fmla="*/ 9 w 17"/>
                  <a:gd name="T5" fmla="*/ 5 h 5"/>
                  <a:gd name="T6" fmla="*/ 16 w 17"/>
                  <a:gd name="T7" fmla="*/ 5 h 5"/>
                  <a:gd name="T8" fmla="*/ 17 w 17"/>
                  <a:gd name="T9" fmla="*/ 3 h 5"/>
                  <a:gd name="T10" fmla="*/ 2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2" y="0"/>
                    </a:moveTo>
                    <a:cubicBezTo>
                      <a:pt x="1" y="2"/>
                      <a:pt x="0" y="4"/>
                      <a:pt x="0" y="5"/>
                    </a:cubicBezTo>
                    <a:cubicBezTo>
                      <a:pt x="3" y="5"/>
                      <a:pt x="6" y="5"/>
                      <a:pt x="9" y="5"/>
                    </a:cubicBezTo>
                    <a:cubicBezTo>
                      <a:pt x="11" y="5"/>
                      <a:pt x="14" y="5"/>
                      <a:pt x="16" y="5"/>
                    </a:cubicBezTo>
                    <a:cubicBezTo>
                      <a:pt x="17" y="4"/>
                      <a:pt x="17" y="4"/>
                      <a:pt x="17" y="3"/>
                    </a:cubicBezTo>
                    <a:cubicBezTo>
                      <a:pt x="13" y="2"/>
                      <a:pt x="8" y="1"/>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42" name="Picture 787"/>
              <p:cNvPicPr>
                <a:picLocks noChangeAspect="1" noChangeArrowheads="1"/>
              </p:cNvPicPr>
              <p:nvPr/>
            </p:nvPicPr>
            <p:blipFill>
              <a:blip r:embed="rId131" cstate="email"/>
              <a:srcRect/>
              <a:stretch>
                <a:fillRect/>
              </a:stretch>
            </p:blipFill>
            <p:spPr bwMode="auto">
              <a:xfrm>
                <a:off x="5532" y="-2005"/>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 name="Picture 788"/>
              <p:cNvPicPr>
                <a:picLocks noChangeAspect="1" noChangeArrowheads="1"/>
              </p:cNvPicPr>
              <p:nvPr/>
            </p:nvPicPr>
            <p:blipFill>
              <a:blip r:embed="rId132" cstate="email"/>
              <a:srcRect/>
              <a:stretch>
                <a:fillRect/>
              </a:stretch>
            </p:blipFill>
            <p:spPr bwMode="auto">
              <a:xfrm>
                <a:off x="5492" y="-2062"/>
                <a:ext cx="369"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789"/>
              <p:cNvPicPr>
                <a:picLocks noChangeAspect="1" noChangeArrowheads="1"/>
              </p:cNvPicPr>
              <p:nvPr/>
            </p:nvPicPr>
            <p:blipFill>
              <a:blip r:embed="rId133" cstate="email"/>
              <a:srcRect/>
              <a:stretch>
                <a:fillRect/>
              </a:stretch>
            </p:blipFill>
            <p:spPr bwMode="auto">
              <a:xfrm>
                <a:off x="5636" y="-3653"/>
                <a:ext cx="383"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 name="Picture 790"/>
              <p:cNvPicPr>
                <a:picLocks noChangeAspect="1" noChangeArrowheads="1"/>
              </p:cNvPicPr>
              <p:nvPr/>
            </p:nvPicPr>
            <p:blipFill>
              <a:blip r:embed="rId134" cstate="email"/>
              <a:srcRect/>
              <a:stretch>
                <a:fillRect/>
              </a:stretch>
            </p:blipFill>
            <p:spPr bwMode="auto">
              <a:xfrm>
                <a:off x="5689" y="-3348"/>
                <a:ext cx="45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6" name="Picture 791"/>
              <p:cNvPicPr>
                <a:picLocks noChangeAspect="1" noChangeArrowheads="1"/>
              </p:cNvPicPr>
              <p:nvPr/>
            </p:nvPicPr>
            <p:blipFill>
              <a:blip r:embed="rId135" cstate="email"/>
              <a:srcRect/>
              <a:stretch>
                <a:fillRect/>
              </a:stretch>
            </p:blipFill>
            <p:spPr bwMode="auto">
              <a:xfrm>
                <a:off x="6118" y="-3118"/>
                <a:ext cx="5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7" name="Picture 792"/>
              <p:cNvPicPr>
                <a:picLocks noChangeAspect="1" noChangeArrowheads="1"/>
              </p:cNvPicPr>
              <p:nvPr/>
            </p:nvPicPr>
            <p:blipFill>
              <a:blip r:embed="rId136" cstate="email"/>
              <a:srcRect/>
              <a:stretch>
                <a:fillRect/>
              </a:stretch>
            </p:blipFill>
            <p:spPr bwMode="auto">
              <a:xfrm>
                <a:off x="5825" y="-3112"/>
                <a:ext cx="354"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 name="Picture 793"/>
              <p:cNvPicPr>
                <a:picLocks noChangeAspect="1" noChangeArrowheads="1"/>
              </p:cNvPicPr>
              <p:nvPr/>
            </p:nvPicPr>
            <p:blipFill>
              <a:blip r:embed="rId137" cstate="email"/>
              <a:srcRect/>
              <a:stretch>
                <a:fillRect/>
              </a:stretch>
            </p:blipFill>
            <p:spPr bwMode="auto">
              <a:xfrm>
                <a:off x="5676" y="-3101"/>
                <a:ext cx="2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 name="Picture 794"/>
              <p:cNvPicPr>
                <a:picLocks noChangeAspect="1" noChangeArrowheads="1"/>
              </p:cNvPicPr>
              <p:nvPr/>
            </p:nvPicPr>
            <p:blipFill>
              <a:blip r:embed="rId138" cstate="email"/>
              <a:srcRect/>
              <a:stretch>
                <a:fillRect/>
              </a:stretch>
            </p:blipFill>
            <p:spPr bwMode="auto">
              <a:xfrm>
                <a:off x="5607" y="-3639"/>
                <a:ext cx="39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795"/>
              <p:cNvPicPr>
                <a:picLocks noChangeAspect="1" noChangeArrowheads="1"/>
              </p:cNvPicPr>
              <p:nvPr/>
            </p:nvPicPr>
            <p:blipFill>
              <a:blip r:embed="rId139" cstate="email"/>
              <a:srcRect/>
              <a:stretch>
                <a:fillRect/>
              </a:stretch>
            </p:blipFill>
            <p:spPr bwMode="auto">
              <a:xfrm>
                <a:off x="6091" y="-3373"/>
                <a:ext cx="35"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 name="Picture 796"/>
              <p:cNvPicPr>
                <a:picLocks noChangeAspect="1" noChangeArrowheads="1"/>
              </p:cNvPicPr>
              <p:nvPr/>
            </p:nvPicPr>
            <p:blipFill>
              <a:blip r:embed="rId140" cstate="email"/>
              <a:srcRect/>
              <a:stretch>
                <a:fillRect/>
              </a:stretch>
            </p:blipFill>
            <p:spPr bwMode="auto">
              <a:xfrm>
                <a:off x="5676" y="-3282"/>
                <a:ext cx="49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797"/>
              <p:cNvPicPr>
                <a:picLocks noChangeAspect="1" noChangeArrowheads="1"/>
              </p:cNvPicPr>
              <p:nvPr/>
            </p:nvPicPr>
            <p:blipFill>
              <a:blip r:embed="rId141" cstate="email"/>
              <a:srcRect/>
              <a:stretch>
                <a:fillRect/>
              </a:stretch>
            </p:blipFill>
            <p:spPr bwMode="auto">
              <a:xfrm>
                <a:off x="5676" y="-3098"/>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3" name="Picture 798"/>
              <p:cNvPicPr>
                <a:picLocks noChangeAspect="1" noChangeArrowheads="1"/>
              </p:cNvPicPr>
              <p:nvPr/>
            </p:nvPicPr>
            <p:blipFill>
              <a:blip r:embed="rId142" cstate="email"/>
              <a:srcRect/>
              <a:stretch>
                <a:fillRect/>
              </a:stretch>
            </p:blipFill>
            <p:spPr bwMode="auto">
              <a:xfrm>
                <a:off x="5804" y="-3641"/>
                <a:ext cx="255"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4" name="Picture 799"/>
              <p:cNvPicPr>
                <a:picLocks noChangeAspect="1" noChangeArrowheads="1"/>
              </p:cNvPicPr>
              <p:nvPr/>
            </p:nvPicPr>
            <p:blipFill>
              <a:blip r:embed="rId143" cstate="email"/>
              <a:srcRect/>
              <a:stretch>
                <a:fillRect/>
              </a:stretch>
            </p:blipFill>
            <p:spPr bwMode="auto">
              <a:xfrm>
                <a:off x="5683" y="-3498"/>
                <a:ext cx="447"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800"/>
              <p:cNvPicPr>
                <a:picLocks noChangeAspect="1" noChangeArrowheads="1"/>
              </p:cNvPicPr>
              <p:nvPr/>
            </p:nvPicPr>
            <p:blipFill>
              <a:blip r:embed="rId144" cstate="email"/>
              <a:srcRect/>
              <a:stretch>
                <a:fillRect/>
              </a:stretch>
            </p:blipFill>
            <p:spPr bwMode="auto">
              <a:xfrm>
                <a:off x="5627" y="-3574"/>
                <a:ext cx="333"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 name="Picture 801"/>
              <p:cNvPicPr>
                <a:picLocks noChangeAspect="1" noChangeArrowheads="1"/>
              </p:cNvPicPr>
              <p:nvPr/>
            </p:nvPicPr>
            <p:blipFill>
              <a:blip r:embed="rId145" cstate="email"/>
              <a:srcRect/>
              <a:stretch>
                <a:fillRect/>
              </a:stretch>
            </p:blipFill>
            <p:spPr bwMode="auto">
              <a:xfrm>
                <a:off x="5693" y="-3299"/>
                <a:ext cx="46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 name="Picture 802"/>
              <p:cNvPicPr>
                <a:picLocks noChangeAspect="1" noChangeArrowheads="1"/>
              </p:cNvPicPr>
              <p:nvPr/>
            </p:nvPicPr>
            <p:blipFill>
              <a:blip r:embed="rId146" cstate="email"/>
              <a:srcRect/>
              <a:stretch>
                <a:fillRect/>
              </a:stretch>
            </p:blipFill>
            <p:spPr bwMode="auto">
              <a:xfrm>
                <a:off x="5688" y="-3144"/>
                <a:ext cx="489"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 name="Picture 803"/>
              <p:cNvPicPr>
                <a:picLocks noChangeAspect="1" noChangeArrowheads="1"/>
              </p:cNvPicPr>
              <p:nvPr/>
            </p:nvPicPr>
            <p:blipFill>
              <a:blip r:embed="rId147" cstate="email"/>
              <a:srcRect/>
              <a:stretch>
                <a:fillRect/>
              </a:stretch>
            </p:blipFill>
            <p:spPr bwMode="auto">
              <a:xfrm>
                <a:off x="5676" y="-3097"/>
                <a:ext cx="43"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 name="Freeform 804"/>
              <p:cNvSpPr/>
              <p:nvPr/>
            </p:nvSpPr>
            <p:spPr bwMode="auto">
              <a:xfrm>
                <a:off x="5590" y="-3641"/>
                <a:ext cx="366" cy="175"/>
              </a:xfrm>
              <a:custGeom>
                <a:avLst/>
                <a:gdLst>
                  <a:gd name="T0" fmla="*/ 119 w 155"/>
                  <a:gd name="T1" fmla="*/ 0 h 74"/>
                  <a:gd name="T2" fmla="*/ 107 w 155"/>
                  <a:gd name="T3" fmla="*/ 0 h 74"/>
                  <a:gd name="T4" fmla="*/ 0 w 155"/>
                  <a:gd name="T5" fmla="*/ 72 h 74"/>
                  <a:gd name="T6" fmla="*/ 1 w 155"/>
                  <a:gd name="T7" fmla="*/ 74 h 74"/>
                  <a:gd name="T8" fmla="*/ 56 w 155"/>
                  <a:gd name="T9" fmla="*/ 17 h 74"/>
                  <a:gd name="T10" fmla="*/ 84 w 155"/>
                  <a:gd name="T11" fmla="*/ 8 h 74"/>
                  <a:gd name="T12" fmla="*/ 87 w 155"/>
                  <a:gd name="T13" fmla="*/ 7 h 74"/>
                  <a:gd name="T14" fmla="*/ 109 w 155"/>
                  <a:gd name="T15" fmla="*/ 4 h 74"/>
                  <a:gd name="T16" fmla="*/ 120 w 155"/>
                  <a:gd name="T17" fmla="*/ 3 h 74"/>
                  <a:gd name="T18" fmla="*/ 131 w 155"/>
                  <a:gd name="T19" fmla="*/ 4 h 74"/>
                  <a:gd name="T20" fmla="*/ 155 w 155"/>
                  <a:gd name="T21" fmla="*/ 8 h 74"/>
                  <a:gd name="T22" fmla="*/ 150 w 155"/>
                  <a:gd name="T23" fmla="*/ 4 h 74"/>
                  <a:gd name="T24" fmla="*/ 129 w 155"/>
                  <a:gd name="T25" fmla="*/ 0 h 74"/>
                  <a:gd name="T26" fmla="*/ 119 w 155"/>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5" h="74">
                    <a:moveTo>
                      <a:pt x="119" y="0"/>
                    </a:moveTo>
                    <a:cubicBezTo>
                      <a:pt x="115" y="0"/>
                      <a:pt x="111" y="0"/>
                      <a:pt x="107" y="0"/>
                    </a:cubicBezTo>
                    <a:cubicBezTo>
                      <a:pt x="61" y="4"/>
                      <a:pt x="20" y="29"/>
                      <a:pt x="0" y="72"/>
                    </a:cubicBezTo>
                    <a:cubicBezTo>
                      <a:pt x="0" y="72"/>
                      <a:pt x="1" y="73"/>
                      <a:pt x="1" y="74"/>
                    </a:cubicBezTo>
                    <a:cubicBezTo>
                      <a:pt x="15" y="47"/>
                      <a:pt x="37" y="27"/>
                      <a:pt x="56" y="17"/>
                    </a:cubicBezTo>
                    <a:cubicBezTo>
                      <a:pt x="66" y="13"/>
                      <a:pt x="75" y="10"/>
                      <a:pt x="84" y="8"/>
                    </a:cubicBezTo>
                    <a:cubicBezTo>
                      <a:pt x="85" y="8"/>
                      <a:pt x="86" y="8"/>
                      <a:pt x="87" y="7"/>
                    </a:cubicBezTo>
                    <a:cubicBezTo>
                      <a:pt x="94" y="6"/>
                      <a:pt x="101" y="5"/>
                      <a:pt x="109" y="4"/>
                    </a:cubicBezTo>
                    <a:cubicBezTo>
                      <a:pt x="113" y="4"/>
                      <a:pt x="116" y="3"/>
                      <a:pt x="120" y="3"/>
                    </a:cubicBezTo>
                    <a:cubicBezTo>
                      <a:pt x="124" y="3"/>
                      <a:pt x="128" y="4"/>
                      <a:pt x="131" y="4"/>
                    </a:cubicBezTo>
                    <a:cubicBezTo>
                      <a:pt x="139" y="5"/>
                      <a:pt x="147" y="6"/>
                      <a:pt x="155" y="8"/>
                    </a:cubicBezTo>
                    <a:cubicBezTo>
                      <a:pt x="153" y="7"/>
                      <a:pt x="152" y="5"/>
                      <a:pt x="150" y="4"/>
                    </a:cubicBezTo>
                    <a:cubicBezTo>
                      <a:pt x="144" y="2"/>
                      <a:pt x="136" y="1"/>
                      <a:pt x="129" y="0"/>
                    </a:cubicBezTo>
                    <a:cubicBezTo>
                      <a:pt x="126" y="0"/>
                      <a:pt x="122" y="0"/>
                      <a:pt x="11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60" name="Picture 805"/>
              <p:cNvPicPr>
                <a:picLocks noChangeAspect="1" noChangeArrowheads="1"/>
              </p:cNvPicPr>
              <p:nvPr/>
            </p:nvPicPr>
            <p:blipFill>
              <a:blip r:embed="rId148" cstate="email"/>
              <a:srcRect/>
              <a:stretch>
                <a:fillRect/>
              </a:stretch>
            </p:blipFill>
            <p:spPr bwMode="auto">
              <a:xfrm>
                <a:off x="5779" y="-3447"/>
                <a:ext cx="22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806"/>
              <p:cNvPicPr>
                <a:picLocks noChangeAspect="1" noChangeArrowheads="1"/>
              </p:cNvPicPr>
              <p:nvPr/>
            </p:nvPicPr>
            <p:blipFill>
              <a:blip r:embed="rId149" cstate="email"/>
              <a:srcRect/>
              <a:stretch>
                <a:fillRect/>
              </a:stretch>
            </p:blipFill>
            <p:spPr bwMode="auto">
              <a:xfrm>
                <a:off x="5638" y="-3561"/>
                <a:ext cx="376"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2" name="Picture 807"/>
              <p:cNvPicPr>
                <a:picLocks noChangeAspect="1" noChangeArrowheads="1"/>
              </p:cNvPicPr>
              <p:nvPr/>
            </p:nvPicPr>
            <p:blipFill>
              <a:blip r:embed="rId150" cstate="email"/>
              <a:srcRect/>
              <a:stretch>
                <a:fillRect/>
              </a:stretch>
            </p:blipFill>
            <p:spPr bwMode="auto">
              <a:xfrm>
                <a:off x="5773" y="-3487"/>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3" name="Picture 808"/>
              <p:cNvPicPr>
                <a:picLocks noChangeAspect="1" noChangeArrowheads="1"/>
              </p:cNvPicPr>
              <p:nvPr/>
            </p:nvPicPr>
            <p:blipFill>
              <a:blip r:embed="rId151" cstate="email"/>
              <a:srcRect/>
              <a:stretch>
                <a:fillRect/>
              </a:stretch>
            </p:blipFill>
            <p:spPr bwMode="auto">
              <a:xfrm>
                <a:off x="5705" y="-3119"/>
                <a:ext cx="468"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 name="Picture 809"/>
              <p:cNvPicPr>
                <a:picLocks noChangeAspect="1" noChangeArrowheads="1"/>
              </p:cNvPicPr>
              <p:nvPr/>
            </p:nvPicPr>
            <p:blipFill>
              <a:blip r:embed="rId152" cstate="email"/>
              <a:srcRect/>
              <a:stretch>
                <a:fillRect/>
              </a:stretch>
            </p:blipFill>
            <p:spPr bwMode="auto">
              <a:xfrm>
                <a:off x="5765" y="-3493"/>
                <a:ext cx="25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810"/>
              <p:cNvSpPr/>
              <p:nvPr/>
            </p:nvSpPr>
            <p:spPr bwMode="auto">
              <a:xfrm>
                <a:off x="5744" y="-3120"/>
                <a:ext cx="390" cy="99"/>
              </a:xfrm>
              <a:custGeom>
                <a:avLst/>
                <a:gdLst>
                  <a:gd name="T0" fmla="*/ 165 w 165"/>
                  <a:gd name="T1" fmla="*/ 0 h 42"/>
                  <a:gd name="T2" fmla="*/ 113 w 165"/>
                  <a:gd name="T3" fmla="*/ 28 h 42"/>
                  <a:gd name="T4" fmla="*/ 54 w 165"/>
                  <a:gd name="T5" fmla="*/ 39 h 42"/>
                  <a:gd name="T6" fmla="*/ 0 w 165"/>
                  <a:gd name="T7" fmla="*/ 28 h 42"/>
                  <a:gd name="T8" fmla="*/ 58 w 165"/>
                  <a:gd name="T9" fmla="*/ 42 h 42"/>
                  <a:gd name="T10" fmla="*/ 116 w 165"/>
                  <a:gd name="T11" fmla="*/ 30 h 42"/>
                  <a:gd name="T12" fmla="*/ 165 w 16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65" h="42">
                    <a:moveTo>
                      <a:pt x="165" y="0"/>
                    </a:moveTo>
                    <a:cubicBezTo>
                      <a:pt x="151" y="10"/>
                      <a:pt x="134" y="20"/>
                      <a:pt x="113" y="28"/>
                    </a:cubicBezTo>
                    <a:cubicBezTo>
                      <a:pt x="91" y="36"/>
                      <a:pt x="71" y="39"/>
                      <a:pt x="54" y="39"/>
                    </a:cubicBezTo>
                    <a:cubicBezTo>
                      <a:pt x="31" y="39"/>
                      <a:pt x="12" y="33"/>
                      <a:pt x="0" y="28"/>
                    </a:cubicBezTo>
                    <a:cubicBezTo>
                      <a:pt x="21" y="38"/>
                      <a:pt x="40" y="42"/>
                      <a:pt x="58" y="42"/>
                    </a:cubicBezTo>
                    <a:cubicBezTo>
                      <a:pt x="80" y="42"/>
                      <a:pt x="100" y="36"/>
                      <a:pt x="116" y="30"/>
                    </a:cubicBezTo>
                    <a:cubicBezTo>
                      <a:pt x="134" y="23"/>
                      <a:pt x="150" y="12"/>
                      <a:pt x="1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66" name="Picture 811"/>
              <p:cNvPicPr>
                <a:picLocks noChangeAspect="1" noChangeArrowheads="1"/>
              </p:cNvPicPr>
              <p:nvPr/>
            </p:nvPicPr>
            <p:blipFill>
              <a:blip r:embed="rId153" cstate="email"/>
              <a:srcRect/>
              <a:stretch>
                <a:fillRect/>
              </a:stretch>
            </p:blipFill>
            <p:spPr bwMode="auto">
              <a:xfrm>
                <a:off x="5688" y="-3161"/>
                <a:ext cx="48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 name="Picture 812"/>
              <p:cNvPicPr>
                <a:picLocks noChangeAspect="1" noChangeArrowheads="1"/>
              </p:cNvPicPr>
              <p:nvPr/>
            </p:nvPicPr>
            <p:blipFill>
              <a:blip r:embed="rId154" cstate="email"/>
              <a:srcRect/>
              <a:stretch>
                <a:fillRect/>
              </a:stretch>
            </p:blipFill>
            <p:spPr bwMode="auto">
              <a:xfrm>
                <a:off x="5798" y="-3371"/>
                <a:ext cx="341"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813"/>
              <p:cNvPicPr>
                <a:picLocks noChangeAspect="1" noChangeArrowheads="1"/>
              </p:cNvPicPr>
              <p:nvPr/>
            </p:nvPicPr>
            <p:blipFill>
              <a:blip r:embed="rId155" cstate="email"/>
              <a:srcRect/>
              <a:stretch>
                <a:fillRect/>
              </a:stretch>
            </p:blipFill>
            <p:spPr bwMode="auto">
              <a:xfrm>
                <a:off x="5683" y="-3471"/>
                <a:ext cx="33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 name="Freeform 814"/>
              <p:cNvSpPr/>
              <p:nvPr/>
            </p:nvSpPr>
            <p:spPr bwMode="auto">
              <a:xfrm>
                <a:off x="5592" y="-3624"/>
                <a:ext cx="284" cy="187"/>
              </a:xfrm>
              <a:custGeom>
                <a:avLst/>
                <a:gdLst>
                  <a:gd name="T0" fmla="*/ 97 w 120"/>
                  <a:gd name="T1" fmla="*/ 0 h 79"/>
                  <a:gd name="T2" fmla="*/ 83 w 120"/>
                  <a:gd name="T3" fmla="*/ 1 h 79"/>
                  <a:gd name="T4" fmla="*/ 83 w 120"/>
                  <a:gd name="T5" fmla="*/ 1 h 79"/>
                  <a:gd name="T6" fmla="*/ 55 w 120"/>
                  <a:gd name="T7" fmla="*/ 10 h 79"/>
                  <a:gd name="T8" fmla="*/ 0 w 120"/>
                  <a:gd name="T9" fmla="*/ 67 h 79"/>
                  <a:gd name="T10" fmla="*/ 10 w 120"/>
                  <a:gd name="T11" fmla="*/ 79 h 79"/>
                  <a:gd name="T12" fmla="*/ 97 w 120"/>
                  <a:gd name="T13" fmla="*/ 14 h 79"/>
                  <a:gd name="T14" fmla="*/ 97 w 120"/>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79">
                    <a:moveTo>
                      <a:pt x="97" y="0"/>
                    </a:moveTo>
                    <a:cubicBezTo>
                      <a:pt x="93" y="0"/>
                      <a:pt x="88" y="0"/>
                      <a:pt x="83" y="1"/>
                    </a:cubicBezTo>
                    <a:cubicBezTo>
                      <a:pt x="83" y="1"/>
                      <a:pt x="83" y="1"/>
                      <a:pt x="83" y="1"/>
                    </a:cubicBezTo>
                    <a:cubicBezTo>
                      <a:pt x="74" y="3"/>
                      <a:pt x="65" y="6"/>
                      <a:pt x="55" y="10"/>
                    </a:cubicBezTo>
                    <a:cubicBezTo>
                      <a:pt x="36" y="20"/>
                      <a:pt x="14" y="40"/>
                      <a:pt x="0" y="67"/>
                    </a:cubicBezTo>
                    <a:cubicBezTo>
                      <a:pt x="4" y="71"/>
                      <a:pt x="7" y="75"/>
                      <a:pt x="10" y="79"/>
                    </a:cubicBezTo>
                    <a:cubicBezTo>
                      <a:pt x="24" y="51"/>
                      <a:pt x="50" y="26"/>
                      <a:pt x="97" y="14"/>
                    </a:cubicBezTo>
                    <a:cubicBezTo>
                      <a:pt x="120" y="8"/>
                      <a:pt x="115" y="0"/>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0" name="Picture 815"/>
              <p:cNvPicPr>
                <a:picLocks noChangeAspect="1" noChangeArrowheads="1"/>
              </p:cNvPicPr>
              <p:nvPr/>
            </p:nvPicPr>
            <p:blipFill>
              <a:blip r:embed="rId156" cstate="email"/>
              <a:srcRect/>
              <a:stretch>
                <a:fillRect/>
              </a:stretch>
            </p:blipFill>
            <p:spPr bwMode="auto">
              <a:xfrm>
                <a:off x="5769" y="-3532"/>
                <a:ext cx="28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 name="Picture 816"/>
              <p:cNvPicPr>
                <a:picLocks noChangeAspect="1" noChangeArrowheads="1"/>
              </p:cNvPicPr>
              <p:nvPr/>
            </p:nvPicPr>
            <p:blipFill>
              <a:blip r:embed="rId157" cstate="email"/>
              <a:srcRect/>
              <a:stretch>
                <a:fillRect/>
              </a:stretch>
            </p:blipFill>
            <p:spPr bwMode="auto">
              <a:xfrm>
                <a:off x="5729" y="-3589"/>
                <a:ext cx="362"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 name="Picture 817"/>
              <p:cNvPicPr>
                <a:picLocks noChangeAspect="1" noChangeArrowheads="1"/>
              </p:cNvPicPr>
              <p:nvPr/>
            </p:nvPicPr>
            <p:blipFill>
              <a:blip r:embed="rId158" cstate="email"/>
              <a:srcRect/>
              <a:stretch>
                <a:fillRect/>
              </a:stretch>
            </p:blipFill>
            <p:spPr bwMode="auto">
              <a:xfrm>
                <a:off x="4865" y="-3034"/>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818"/>
              <p:cNvPicPr>
                <a:picLocks noChangeAspect="1" noChangeArrowheads="1"/>
              </p:cNvPicPr>
              <p:nvPr/>
            </p:nvPicPr>
            <p:blipFill>
              <a:blip r:embed="rId159" cstate="email"/>
              <a:srcRect/>
              <a:stretch>
                <a:fillRect/>
              </a:stretch>
            </p:blipFill>
            <p:spPr bwMode="auto">
              <a:xfrm>
                <a:off x="4770" y="-2988"/>
                <a:ext cx="20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819"/>
              <p:cNvPicPr>
                <a:picLocks noChangeAspect="1" noChangeArrowheads="1"/>
              </p:cNvPicPr>
              <p:nvPr/>
            </p:nvPicPr>
            <p:blipFill>
              <a:blip r:embed="rId160" cstate="email"/>
              <a:srcRect/>
              <a:stretch>
                <a:fillRect/>
              </a:stretch>
            </p:blipFill>
            <p:spPr bwMode="auto">
              <a:xfrm>
                <a:off x="4856" y="-2917"/>
                <a:ext cx="170"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820"/>
              <p:cNvPicPr>
                <a:picLocks noChangeAspect="1" noChangeArrowheads="1"/>
              </p:cNvPicPr>
              <p:nvPr/>
            </p:nvPicPr>
            <p:blipFill>
              <a:blip r:embed="rId161" cstate="email"/>
              <a:srcRect/>
              <a:stretch>
                <a:fillRect/>
              </a:stretch>
            </p:blipFill>
            <p:spPr bwMode="auto">
              <a:xfrm>
                <a:off x="4860" y="-2861"/>
                <a:ext cx="255"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821"/>
              <p:cNvPicPr>
                <a:picLocks noChangeAspect="1" noChangeArrowheads="1"/>
              </p:cNvPicPr>
              <p:nvPr/>
            </p:nvPicPr>
            <p:blipFill>
              <a:blip r:embed="rId162" cstate="email"/>
              <a:srcRect/>
              <a:stretch>
                <a:fillRect/>
              </a:stretch>
            </p:blipFill>
            <p:spPr bwMode="auto">
              <a:xfrm>
                <a:off x="5127" y="-2836"/>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7" name="Picture 822"/>
              <p:cNvPicPr>
                <a:picLocks noChangeAspect="1" noChangeArrowheads="1"/>
              </p:cNvPicPr>
              <p:nvPr/>
            </p:nvPicPr>
            <p:blipFill>
              <a:blip r:embed="rId163" cstate="email"/>
              <a:srcRect/>
              <a:stretch>
                <a:fillRect/>
              </a:stretch>
            </p:blipFill>
            <p:spPr bwMode="auto">
              <a:xfrm>
                <a:off x="4797" y="-2817"/>
                <a:ext cx="44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 name="Picture 823"/>
              <p:cNvPicPr>
                <a:picLocks noChangeAspect="1" noChangeArrowheads="1"/>
              </p:cNvPicPr>
              <p:nvPr/>
            </p:nvPicPr>
            <p:blipFill>
              <a:blip r:embed="rId164" cstate="email"/>
              <a:srcRect/>
              <a:stretch>
                <a:fillRect/>
              </a:stretch>
            </p:blipFill>
            <p:spPr bwMode="auto">
              <a:xfrm>
                <a:off x="4765" y="-3043"/>
                <a:ext cx="18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 name="Picture 824"/>
              <p:cNvPicPr>
                <a:picLocks noChangeAspect="1" noChangeArrowheads="1"/>
              </p:cNvPicPr>
              <p:nvPr/>
            </p:nvPicPr>
            <p:blipFill>
              <a:blip r:embed="rId165" cstate="email"/>
              <a:srcRect/>
              <a:stretch>
                <a:fillRect/>
              </a:stretch>
            </p:blipFill>
            <p:spPr bwMode="auto">
              <a:xfrm>
                <a:off x="4851" y="-2988"/>
                <a:ext cx="12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0" name="Picture 825"/>
              <p:cNvPicPr>
                <a:picLocks noChangeAspect="1" noChangeArrowheads="1"/>
              </p:cNvPicPr>
              <p:nvPr/>
            </p:nvPicPr>
            <p:blipFill>
              <a:blip r:embed="rId166" cstate="email"/>
              <a:srcRect/>
              <a:stretch>
                <a:fillRect/>
              </a:stretch>
            </p:blipFill>
            <p:spPr bwMode="auto">
              <a:xfrm>
                <a:off x="5071" y="-2863"/>
                <a:ext cx="2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1" name="Picture 826"/>
              <p:cNvPicPr>
                <a:picLocks noChangeAspect="1" noChangeArrowheads="1"/>
              </p:cNvPicPr>
              <p:nvPr/>
            </p:nvPicPr>
            <p:blipFill>
              <a:blip r:embed="rId167" cstate="email"/>
              <a:srcRect/>
              <a:stretch>
                <a:fillRect/>
              </a:stretch>
            </p:blipFill>
            <p:spPr bwMode="auto">
              <a:xfrm>
                <a:off x="4806" y="-2835"/>
                <a:ext cx="41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 name="Picture 827"/>
              <p:cNvPicPr>
                <a:picLocks noChangeAspect="1" noChangeArrowheads="1"/>
              </p:cNvPicPr>
              <p:nvPr/>
            </p:nvPicPr>
            <p:blipFill>
              <a:blip r:embed="rId168" cstate="email"/>
              <a:srcRect/>
              <a:stretch>
                <a:fillRect/>
              </a:stretch>
            </p:blipFill>
            <p:spPr bwMode="auto">
              <a:xfrm>
                <a:off x="4881" y="-3028"/>
                <a:ext cx="78"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828"/>
              <p:cNvPicPr>
                <a:picLocks noChangeAspect="1" noChangeArrowheads="1"/>
              </p:cNvPicPr>
              <p:nvPr/>
            </p:nvPicPr>
            <p:blipFill>
              <a:blip r:embed="rId169" cstate="email"/>
              <a:srcRect/>
              <a:stretch>
                <a:fillRect/>
              </a:stretch>
            </p:blipFill>
            <p:spPr bwMode="auto">
              <a:xfrm>
                <a:off x="4802" y="-2938"/>
                <a:ext cx="2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 name="Picture 829"/>
              <p:cNvPicPr>
                <a:picLocks noChangeAspect="1" noChangeArrowheads="1"/>
              </p:cNvPicPr>
              <p:nvPr/>
            </p:nvPicPr>
            <p:blipFill>
              <a:blip r:embed="rId170" cstate="email"/>
              <a:srcRect/>
              <a:stretch>
                <a:fillRect/>
              </a:stretch>
            </p:blipFill>
            <p:spPr bwMode="auto">
              <a:xfrm>
                <a:off x="4767" y="-2995"/>
                <a:ext cx="20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 name="Picture 830"/>
              <p:cNvPicPr>
                <a:picLocks noChangeAspect="1" noChangeArrowheads="1"/>
              </p:cNvPicPr>
              <p:nvPr/>
            </p:nvPicPr>
            <p:blipFill>
              <a:blip r:embed="rId171" cstate="email"/>
              <a:srcRect/>
              <a:stretch>
                <a:fillRect/>
              </a:stretch>
            </p:blipFill>
            <p:spPr bwMode="auto">
              <a:xfrm>
                <a:off x="4849" y="-2846"/>
                <a:ext cx="30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6" name="Picture 831"/>
              <p:cNvPicPr>
                <a:picLocks noChangeAspect="1" noChangeArrowheads="1"/>
              </p:cNvPicPr>
              <p:nvPr/>
            </p:nvPicPr>
            <p:blipFill>
              <a:blip r:embed="rId172" cstate="email"/>
              <a:srcRect/>
              <a:stretch>
                <a:fillRect/>
              </a:stretch>
            </p:blipFill>
            <p:spPr bwMode="auto">
              <a:xfrm>
                <a:off x="4868" y="-2819"/>
                <a:ext cx="3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7" name="Freeform 832"/>
              <p:cNvSpPr/>
              <p:nvPr/>
            </p:nvSpPr>
            <p:spPr bwMode="auto">
              <a:xfrm>
                <a:off x="4774" y="-3035"/>
                <a:ext cx="159" cy="73"/>
              </a:xfrm>
              <a:custGeom>
                <a:avLst/>
                <a:gdLst>
                  <a:gd name="T0" fmla="*/ 65 w 67"/>
                  <a:gd name="T1" fmla="*/ 0 h 31"/>
                  <a:gd name="T2" fmla="*/ 58 w 67"/>
                  <a:gd name="T3" fmla="*/ 0 h 31"/>
                  <a:gd name="T4" fmla="*/ 0 w 67"/>
                  <a:gd name="T5" fmla="*/ 28 h 31"/>
                  <a:gd name="T6" fmla="*/ 0 w 67"/>
                  <a:gd name="T7" fmla="*/ 31 h 31"/>
                  <a:gd name="T8" fmla="*/ 24 w 67"/>
                  <a:gd name="T9" fmla="*/ 12 h 31"/>
                  <a:gd name="T10" fmla="*/ 42 w 67"/>
                  <a:gd name="T11" fmla="*/ 6 h 31"/>
                  <a:gd name="T12" fmla="*/ 45 w 67"/>
                  <a:gd name="T13" fmla="*/ 5 h 31"/>
                  <a:gd name="T14" fmla="*/ 59 w 67"/>
                  <a:gd name="T15" fmla="*/ 3 h 31"/>
                  <a:gd name="T16" fmla="*/ 66 w 67"/>
                  <a:gd name="T17" fmla="*/ 2 h 31"/>
                  <a:gd name="T18" fmla="*/ 67 w 67"/>
                  <a:gd name="T19" fmla="*/ 2 h 31"/>
                  <a:gd name="T20" fmla="*/ 66 w 67"/>
                  <a:gd name="T21" fmla="*/ 0 h 31"/>
                  <a:gd name="T22" fmla="*/ 65 w 67"/>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31">
                    <a:moveTo>
                      <a:pt x="65" y="0"/>
                    </a:moveTo>
                    <a:cubicBezTo>
                      <a:pt x="63" y="0"/>
                      <a:pt x="60" y="0"/>
                      <a:pt x="58" y="0"/>
                    </a:cubicBezTo>
                    <a:cubicBezTo>
                      <a:pt x="35" y="2"/>
                      <a:pt x="14" y="12"/>
                      <a:pt x="0" y="28"/>
                    </a:cubicBezTo>
                    <a:cubicBezTo>
                      <a:pt x="0" y="29"/>
                      <a:pt x="0" y="30"/>
                      <a:pt x="0" y="31"/>
                    </a:cubicBezTo>
                    <a:cubicBezTo>
                      <a:pt x="7" y="22"/>
                      <a:pt x="16" y="15"/>
                      <a:pt x="24" y="12"/>
                    </a:cubicBezTo>
                    <a:cubicBezTo>
                      <a:pt x="31" y="8"/>
                      <a:pt x="37" y="7"/>
                      <a:pt x="42" y="6"/>
                    </a:cubicBezTo>
                    <a:cubicBezTo>
                      <a:pt x="43" y="5"/>
                      <a:pt x="44" y="5"/>
                      <a:pt x="45" y="5"/>
                    </a:cubicBezTo>
                    <a:cubicBezTo>
                      <a:pt x="49" y="4"/>
                      <a:pt x="54" y="3"/>
                      <a:pt x="59" y="3"/>
                    </a:cubicBezTo>
                    <a:cubicBezTo>
                      <a:pt x="61" y="2"/>
                      <a:pt x="64" y="2"/>
                      <a:pt x="66" y="2"/>
                    </a:cubicBezTo>
                    <a:cubicBezTo>
                      <a:pt x="66" y="2"/>
                      <a:pt x="67" y="2"/>
                      <a:pt x="67" y="2"/>
                    </a:cubicBezTo>
                    <a:cubicBezTo>
                      <a:pt x="66" y="2"/>
                      <a:pt x="66" y="1"/>
                      <a:pt x="66" y="0"/>
                    </a:cubicBezTo>
                    <a:cubicBezTo>
                      <a:pt x="66" y="0"/>
                      <a:pt x="65" y="0"/>
                      <a:pt x="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88" name="Picture 833"/>
              <p:cNvPicPr>
                <a:picLocks noChangeAspect="1" noChangeArrowheads="1"/>
              </p:cNvPicPr>
              <p:nvPr/>
            </p:nvPicPr>
            <p:blipFill>
              <a:blip r:embed="rId173" cstate="email"/>
              <a:srcRect/>
              <a:stretch>
                <a:fillRect/>
              </a:stretch>
            </p:blipFill>
            <p:spPr bwMode="auto">
              <a:xfrm>
                <a:off x="4865" y="-2912"/>
                <a:ext cx="156"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 name="Freeform 834"/>
              <p:cNvSpPr/>
              <p:nvPr/>
            </p:nvSpPr>
            <p:spPr bwMode="auto">
              <a:xfrm>
                <a:off x="5129" y="-2830"/>
                <a:ext cx="16" cy="17"/>
              </a:xfrm>
              <a:custGeom>
                <a:avLst/>
                <a:gdLst>
                  <a:gd name="T0" fmla="*/ 6 w 7"/>
                  <a:gd name="T1" fmla="*/ 0 h 7"/>
                  <a:gd name="T2" fmla="*/ 4 w 7"/>
                  <a:gd name="T3" fmla="*/ 2 h 7"/>
                  <a:gd name="T4" fmla="*/ 0 w 7"/>
                  <a:gd name="T5" fmla="*/ 7 h 7"/>
                  <a:gd name="T6" fmla="*/ 7 w 7"/>
                  <a:gd name="T7" fmla="*/ 0 h 7"/>
                  <a:gd name="T8" fmla="*/ 6 w 7"/>
                  <a:gd name="T9" fmla="*/ 0 h 7"/>
                </a:gdLst>
                <a:ahLst/>
                <a:cxnLst>
                  <a:cxn ang="0">
                    <a:pos x="T0" y="T1"/>
                  </a:cxn>
                  <a:cxn ang="0">
                    <a:pos x="T2" y="T3"/>
                  </a:cxn>
                  <a:cxn ang="0">
                    <a:pos x="T4" y="T5"/>
                  </a:cxn>
                  <a:cxn ang="0">
                    <a:pos x="T6" y="T7"/>
                  </a:cxn>
                  <a:cxn ang="0">
                    <a:pos x="T8" y="T9"/>
                  </a:cxn>
                </a:cxnLst>
                <a:rect l="0" t="0" r="r" b="b"/>
                <a:pathLst>
                  <a:path w="7" h="7">
                    <a:moveTo>
                      <a:pt x="6" y="0"/>
                    </a:moveTo>
                    <a:cubicBezTo>
                      <a:pt x="5" y="0"/>
                      <a:pt x="4" y="1"/>
                      <a:pt x="4" y="2"/>
                    </a:cubicBezTo>
                    <a:cubicBezTo>
                      <a:pt x="3" y="3"/>
                      <a:pt x="1" y="5"/>
                      <a:pt x="0" y="7"/>
                    </a:cubicBezTo>
                    <a:cubicBezTo>
                      <a:pt x="0" y="7"/>
                      <a:pt x="4" y="2"/>
                      <a:pt x="7" y="0"/>
                    </a:cubicBezTo>
                    <a:cubicBezTo>
                      <a:pt x="7" y="0"/>
                      <a:pt x="6" y="0"/>
                      <a:pt x="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 name="Freeform 836"/>
            <p:cNvSpPr/>
            <p:nvPr/>
          </p:nvSpPr>
          <p:spPr bwMode="auto">
            <a:xfrm>
              <a:off x="8145463" y="-4484688"/>
              <a:ext cx="71437" cy="115888"/>
            </a:xfrm>
            <a:custGeom>
              <a:avLst/>
              <a:gdLst>
                <a:gd name="T0" fmla="*/ 10 w 19"/>
                <a:gd name="T1" fmla="*/ 0 h 31"/>
                <a:gd name="T2" fmla="*/ 0 w 19"/>
                <a:gd name="T3" fmla="*/ 31 h 31"/>
                <a:gd name="T4" fmla="*/ 19 w 19"/>
                <a:gd name="T5" fmla="*/ 2 h 31"/>
                <a:gd name="T6" fmla="*/ 10 w 19"/>
                <a:gd name="T7" fmla="*/ 0 h 31"/>
              </a:gdLst>
              <a:ahLst/>
              <a:cxnLst>
                <a:cxn ang="0">
                  <a:pos x="T0" y="T1"/>
                </a:cxn>
                <a:cxn ang="0">
                  <a:pos x="T2" y="T3"/>
                </a:cxn>
                <a:cxn ang="0">
                  <a:pos x="T4" y="T5"/>
                </a:cxn>
                <a:cxn ang="0">
                  <a:pos x="T6" y="T7"/>
                </a:cxn>
              </a:cxnLst>
              <a:rect l="0" t="0" r="r" b="b"/>
              <a:pathLst>
                <a:path w="19" h="31">
                  <a:moveTo>
                    <a:pt x="10" y="0"/>
                  </a:moveTo>
                  <a:cubicBezTo>
                    <a:pt x="11" y="3"/>
                    <a:pt x="8" y="12"/>
                    <a:pt x="0" y="31"/>
                  </a:cubicBezTo>
                  <a:cubicBezTo>
                    <a:pt x="0" y="31"/>
                    <a:pt x="7" y="17"/>
                    <a:pt x="19" y="2"/>
                  </a:cubicBezTo>
                  <a:cubicBezTo>
                    <a:pt x="16" y="2"/>
                    <a:pt x="13" y="1"/>
                    <a:pt x="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1" name="Picture 837"/>
            <p:cNvPicPr>
              <a:picLocks noChangeAspect="1" noChangeArrowheads="1"/>
            </p:cNvPicPr>
            <p:nvPr/>
          </p:nvPicPr>
          <p:blipFill>
            <a:blip r:embed="rId174" cstate="email"/>
            <a:srcRect/>
            <a:stretch>
              <a:fillRect/>
            </a:stretch>
          </p:blipFill>
          <p:spPr bwMode="auto">
            <a:xfrm>
              <a:off x="7573963" y="-4741863"/>
              <a:ext cx="3381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838"/>
            <p:cNvPicPr>
              <a:picLocks noChangeAspect="1" noChangeArrowheads="1"/>
            </p:cNvPicPr>
            <p:nvPr/>
          </p:nvPicPr>
          <p:blipFill>
            <a:blip r:embed="rId175" cstate="email"/>
            <a:srcRect/>
            <a:stretch>
              <a:fillRect/>
            </a:stretch>
          </p:blipFill>
          <p:spPr bwMode="auto">
            <a:xfrm>
              <a:off x="7616825" y="-4641850"/>
              <a:ext cx="360362"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839"/>
            <p:cNvPicPr>
              <a:picLocks noChangeAspect="1" noChangeArrowheads="1"/>
            </p:cNvPicPr>
            <p:nvPr/>
          </p:nvPicPr>
          <p:blipFill>
            <a:blip r:embed="rId176" cstate="email"/>
            <a:srcRect/>
            <a:stretch>
              <a:fillRect/>
            </a:stretch>
          </p:blipFill>
          <p:spPr bwMode="auto">
            <a:xfrm>
              <a:off x="7718425" y="-466407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840"/>
            <p:cNvPicPr>
              <a:picLocks noChangeAspect="1" noChangeArrowheads="1"/>
            </p:cNvPicPr>
            <p:nvPr/>
          </p:nvPicPr>
          <p:blipFill>
            <a:blip r:embed="rId177" cstate="email"/>
            <a:srcRect/>
            <a:stretch>
              <a:fillRect/>
            </a:stretch>
          </p:blipFill>
          <p:spPr bwMode="auto">
            <a:xfrm>
              <a:off x="7732713" y="-4471988"/>
              <a:ext cx="574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841"/>
            <p:cNvPicPr>
              <a:picLocks noChangeAspect="1" noChangeArrowheads="1"/>
            </p:cNvPicPr>
            <p:nvPr/>
          </p:nvPicPr>
          <p:blipFill>
            <a:blip r:embed="rId178" cstate="email"/>
            <a:srcRect/>
            <a:stretch>
              <a:fillRect/>
            </a:stretch>
          </p:blipFill>
          <p:spPr bwMode="auto">
            <a:xfrm>
              <a:off x="7708900" y="-4641850"/>
              <a:ext cx="269875"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842"/>
            <p:cNvSpPr/>
            <p:nvPr/>
          </p:nvSpPr>
          <p:spPr bwMode="auto">
            <a:xfrm>
              <a:off x="7735888" y="-4275138"/>
              <a:ext cx="365125" cy="106363"/>
            </a:xfrm>
            <a:custGeom>
              <a:avLst/>
              <a:gdLst>
                <a:gd name="T0" fmla="*/ 97 w 97"/>
                <a:gd name="T1" fmla="*/ 0 h 28"/>
                <a:gd name="T2" fmla="*/ 63 w 97"/>
                <a:gd name="T3" fmla="*/ 19 h 28"/>
                <a:gd name="T4" fmla="*/ 24 w 97"/>
                <a:gd name="T5" fmla="*/ 26 h 28"/>
                <a:gd name="T6" fmla="*/ 0 w 97"/>
                <a:gd name="T7" fmla="*/ 23 h 28"/>
                <a:gd name="T8" fmla="*/ 0 w 97"/>
                <a:gd name="T9" fmla="*/ 24 h 28"/>
                <a:gd name="T10" fmla="*/ 26 w 97"/>
                <a:gd name="T11" fmla="*/ 28 h 28"/>
                <a:gd name="T12" fmla="*/ 65 w 97"/>
                <a:gd name="T13" fmla="*/ 20 h 28"/>
                <a:gd name="T14" fmla="*/ 97 w 9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28">
                  <a:moveTo>
                    <a:pt x="97" y="0"/>
                  </a:moveTo>
                  <a:cubicBezTo>
                    <a:pt x="88" y="7"/>
                    <a:pt x="77" y="14"/>
                    <a:pt x="63" y="19"/>
                  </a:cubicBezTo>
                  <a:cubicBezTo>
                    <a:pt x="48" y="24"/>
                    <a:pt x="35" y="26"/>
                    <a:pt x="24" y="26"/>
                  </a:cubicBezTo>
                  <a:cubicBezTo>
                    <a:pt x="14" y="26"/>
                    <a:pt x="6" y="24"/>
                    <a:pt x="0" y="23"/>
                  </a:cubicBezTo>
                  <a:cubicBezTo>
                    <a:pt x="0" y="23"/>
                    <a:pt x="0" y="23"/>
                    <a:pt x="0" y="24"/>
                  </a:cubicBezTo>
                  <a:cubicBezTo>
                    <a:pt x="9" y="26"/>
                    <a:pt x="18" y="28"/>
                    <a:pt x="26" y="28"/>
                  </a:cubicBezTo>
                  <a:cubicBezTo>
                    <a:pt x="41" y="28"/>
                    <a:pt x="54" y="24"/>
                    <a:pt x="65" y="20"/>
                  </a:cubicBezTo>
                  <a:cubicBezTo>
                    <a:pt x="76" y="15"/>
                    <a:pt x="87" y="8"/>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 name="Picture 843"/>
            <p:cNvPicPr>
              <a:picLocks noChangeAspect="1" noChangeArrowheads="1"/>
            </p:cNvPicPr>
            <p:nvPr/>
          </p:nvPicPr>
          <p:blipFill>
            <a:blip r:embed="rId179" cstate="email"/>
            <a:srcRect/>
            <a:stretch>
              <a:fillRect/>
            </a:stretch>
          </p:blipFill>
          <p:spPr bwMode="auto">
            <a:xfrm>
              <a:off x="7723188" y="-4484688"/>
              <a:ext cx="5619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844"/>
            <p:cNvPicPr>
              <a:picLocks noChangeAspect="1" noChangeArrowheads="1"/>
            </p:cNvPicPr>
            <p:nvPr/>
          </p:nvPicPr>
          <p:blipFill>
            <a:blip r:embed="rId180" cstate="email"/>
            <a:srcRect/>
            <a:stretch>
              <a:fillRect/>
            </a:stretch>
          </p:blipFill>
          <p:spPr bwMode="auto">
            <a:xfrm>
              <a:off x="7743825" y="-4543425"/>
              <a:ext cx="3714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845"/>
            <p:cNvPicPr>
              <a:picLocks noChangeAspect="1" noChangeArrowheads="1"/>
            </p:cNvPicPr>
            <p:nvPr/>
          </p:nvPicPr>
          <p:blipFill>
            <a:blip r:embed="rId181" cstate="email"/>
            <a:srcRect/>
            <a:stretch>
              <a:fillRect/>
            </a:stretch>
          </p:blipFill>
          <p:spPr bwMode="auto">
            <a:xfrm>
              <a:off x="7624763" y="-4645025"/>
              <a:ext cx="360362"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Freeform 846"/>
            <p:cNvSpPr/>
            <p:nvPr/>
          </p:nvSpPr>
          <p:spPr bwMode="auto">
            <a:xfrm>
              <a:off x="7578725" y="-4800600"/>
              <a:ext cx="252412" cy="161925"/>
            </a:xfrm>
            <a:custGeom>
              <a:avLst/>
              <a:gdLst>
                <a:gd name="T0" fmla="*/ 52 w 67"/>
                <a:gd name="T1" fmla="*/ 0 h 43"/>
                <a:gd name="T2" fmla="*/ 43 w 67"/>
                <a:gd name="T3" fmla="*/ 0 h 43"/>
                <a:gd name="T4" fmla="*/ 42 w 67"/>
                <a:gd name="T5" fmla="*/ 1 h 43"/>
                <a:gd name="T6" fmla="*/ 24 w 67"/>
                <a:gd name="T7" fmla="*/ 7 h 43"/>
                <a:gd name="T8" fmla="*/ 0 w 67"/>
                <a:gd name="T9" fmla="*/ 26 h 43"/>
                <a:gd name="T10" fmla="*/ 0 w 67"/>
                <a:gd name="T11" fmla="*/ 31 h 43"/>
                <a:gd name="T12" fmla="*/ 0 w 67"/>
                <a:gd name="T13" fmla="*/ 43 h 43"/>
                <a:gd name="T14" fmla="*/ 52 w 67"/>
                <a:gd name="T15" fmla="*/ 9 h 43"/>
                <a:gd name="T16" fmla="*/ 52 w 67"/>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3">
                  <a:moveTo>
                    <a:pt x="52" y="0"/>
                  </a:moveTo>
                  <a:cubicBezTo>
                    <a:pt x="49" y="0"/>
                    <a:pt x="46" y="0"/>
                    <a:pt x="43" y="0"/>
                  </a:cubicBezTo>
                  <a:cubicBezTo>
                    <a:pt x="43" y="0"/>
                    <a:pt x="43" y="1"/>
                    <a:pt x="42" y="1"/>
                  </a:cubicBezTo>
                  <a:cubicBezTo>
                    <a:pt x="37" y="2"/>
                    <a:pt x="31" y="3"/>
                    <a:pt x="24" y="7"/>
                  </a:cubicBezTo>
                  <a:cubicBezTo>
                    <a:pt x="16" y="10"/>
                    <a:pt x="7" y="17"/>
                    <a:pt x="0" y="26"/>
                  </a:cubicBezTo>
                  <a:cubicBezTo>
                    <a:pt x="0" y="28"/>
                    <a:pt x="0" y="30"/>
                    <a:pt x="0" y="31"/>
                  </a:cubicBezTo>
                  <a:cubicBezTo>
                    <a:pt x="0" y="35"/>
                    <a:pt x="0" y="39"/>
                    <a:pt x="0" y="43"/>
                  </a:cubicBezTo>
                  <a:cubicBezTo>
                    <a:pt x="10" y="28"/>
                    <a:pt x="26" y="15"/>
                    <a:pt x="52" y="9"/>
                  </a:cubicBezTo>
                  <a:cubicBezTo>
                    <a:pt x="67" y="5"/>
                    <a:pt x="63" y="0"/>
                    <a:pt x="5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1" name="Picture 847"/>
            <p:cNvPicPr>
              <a:picLocks noChangeAspect="1" noChangeArrowheads="1"/>
            </p:cNvPicPr>
            <p:nvPr/>
          </p:nvPicPr>
          <p:blipFill>
            <a:blip r:embed="rId182" cstate="email"/>
            <a:srcRect/>
            <a:stretch>
              <a:fillRect/>
            </a:stretch>
          </p:blipFill>
          <p:spPr bwMode="auto">
            <a:xfrm>
              <a:off x="7712075" y="-4630738"/>
              <a:ext cx="2825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848"/>
            <p:cNvPicPr>
              <a:picLocks noChangeAspect="1" noChangeArrowheads="1"/>
            </p:cNvPicPr>
            <p:nvPr/>
          </p:nvPicPr>
          <p:blipFill>
            <a:blip r:embed="rId183" cstate="email"/>
            <a:srcRect/>
            <a:stretch>
              <a:fillRect/>
            </a:stretch>
          </p:blipFill>
          <p:spPr bwMode="auto">
            <a:xfrm>
              <a:off x="7670800" y="-4773613"/>
              <a:ext cx="214312"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849"/>
            <p:cNvPicPr>
              <a:picLocks noChangeAspect="1" noChangeArrowheads="1"/>
            </p:cNvPicPr>
            <p:nvPr/>
          </p:nvPicPr>
          <p:blipFill>
            <a:blip r:embed="rId184" cstate="email"/>
            <a:srcRect/>
            <a:stretch>
              <a:fillRect/>
            </a:stretch>
          </p:blipFill>
          <p:spPr bwMode="auto">
            <a:xfrm>
              <a:off x="7715250" y="-4624388"/>
              <a:ext cx="327025"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850"/>
            <p:cNvPicPr>
              <a:picLocks noChangeAspect="1" noChangeArrowheads="1"/>
            </p:cNvPicPr>
            <p:nvPr/>
          </p:nvPicPr>
          <p:blipFill>
            <a:blip r:embed="rId185" cstate="email"/>
            <a:srcRect/>
            <a:stretch>
              <a:fillRect/>
            </a:stretch>
          </p:blipFill>
          <p:spPr bwMode="auto">
            <a:xfrm>
              <a:off x="7743825" y="-5211763"/>
              <a:ext cx="79375"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851"/>
            <p:cNvPicPr>
              <a:picLocks noChangeAspect="1" noChangeArrowheads="1"/>
            </p:cNvPicPr>
            <p:nvPr/>
          </p:nvPicPr>
          <p:blipFill>
            <a:blip r:embed="rId186" cstate="email"/>
            <a:srcRect/>
            <a:stretch>
              <a:fillRect/>
            </a:stretch>
          </p:blipFill>
          <p:spPr bwMode="auto">
            <a:xfrm>
              <a:off x="7683500" y="-5122863"/>
              <a:ext cx="904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852"/>
            <p:cNvPicPr>
              <a:picLocks noChangeAspect="1" noChangeArrowheads="1"/>
            </p:cNvPicPr>
            <p:nvPr/>
          </p:nvPicPr>
          <p:blipFill>
            <a:blip r:embed="rId187" cstate="email"/>
            <a:srcRect/>
            <a:stretch>
              <a:fillRect/>
            </a:stretch>
          </p:blipFill>
          <p:spPr bwMode="auto">
            <a:xfrm>
              <a:off x="7635875" y="-5033963"/>
              <a:ext cx="169862"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853"/>
            <p:cNvPicPr>
              <a:picLocks noChangeAspect="1" noChangeArrowheads="1"/>
            </p:cNvPicPr>
            <p:nvPr/>
          </p:nvPicPr>
          <p:blipFill>
            <a:blip r:embed="rId188" cstate="email"/>
            <a:srcRect/>
            <a:stretch>
              <a:fillRect/>
            </a:stretch>
          </p:blipFill>
          <p:spPr bwMode="auto">
            <a:xfrm>
              <a:off x="7770813" y="-497522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854"/>
            <p:cNvPicPr>
              <a:picLocks noChangeAspect="1" noChangeArrowheads="1"/>
            </p:cNvPicPr>
            <p:nvPr/>
          </p:nvPicPr>
          <p:blipFill>
            <a:blip r:embed="rId189" cstate="email"/>
            <a:srcRect/>
            <a:stretch>
              <a:fillRect/>
            </a:stretch>
          </p:blipFill>
          <p:spPr bwMode="auto">
            <a:xfrm>
              <a:off x="7637463" y="-5119688"/>
              <a:ext cx="168275" cy="1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Picture 855"/>
            <p:cNvPicPr>
              <a:picLocks noChangeAspect="1" noChangeArrowheads="1"/>
            </p:cNvPicPr>
            <p:nvPr/>
          </p:nvPicPr>
          <p:blipFill>
            <a:blip r:embed="rId190" cstate="email"/>
            <a:srcRect/>
            <a:stretch>
              <a:fillRect/>
            </a:stretch>
          </p:blipFill>
          <p:spPr bwMode="auto">
            <a:xfrm>
              <a:off x="7781925" y="-5275263"/>
              <a:ext cx="68262"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856"/>
            <p:cNvPicPr>
              <a:picLocks noChangeAspect="1" noChangeArrowheads="1"/>
            </p:cNvPicPr>
            <p:nvPr/>
          </p:nvPicPr>
          <p:blipFill>
            <a:blip r:embed="rId191" cstate="email"/>
            <a:srcRect/>
            <a:stretch>
              <a:fillRect/>
            </a:stretch>
          </p:blipFill>
          <p:spPr bwMode="auto">
            <a:xfrm>
              <a:off x="7747000" y="-5222875"/>
              <a:ext cx="777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857"/>
            <p:cNvPicPr>
              <a:picLocks noChangeAspect="1" noChangeArrowheads="1"/>
            </p:cNvPicPr>
            <p:nvPr/>
          </p:nvPicPr>
          <p:blipFill>
            <a:blip r:embed="rId192" cstate="email"/>
            <a:srcRect/>
            <a:stretch>
              <a:fillRect/>
            </a:stretch>
          </p:blipFill>
          <p:spPr bwMode="auto">
            <a:xfrm>
              <a:off x="7747000" y="-5219700"/>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858"/>
            <p:cNvPicPr>
              <a:picLocks noChangeAspect="1" noChangeArrowheads="1"/>
            </p:cNvPicPr>
            <p:nvPr/>
          </p:nvPicPr>
          <p:blipFill>
            <a:blip r:embed="rId193" cstate="email"/>
            <a:srcRect/>
            <a:stretch>
              <a:fillRect/>
            </a:stretch>
          </p:blipFill>
          <p:spPr bwMode="auto">
            <a:xfrm>
              <a:off x="7680325" y="-5116513"/>
              <a:ext cx="12382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859"/>
            <p:cNvPicPr>
              <a:picLocks noChangeAspect="1" noChangeArrowheads="1"/>
            </p:cNvPicPr>
            <p:nvPr/>
          </p:nvPicPr>
          <p:blipFill>
            <a:blip r:embed="rId194" cstate="email"/>
            <a:srcRect/>
            <a:stretch>
              <a:fillRect/>
            </a:stretch>
          </p:blipFill>
          <p:spPr bwMode="auto">
            <a:xfrm>
              <a:off x="7637463" y="-5038725"/>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860"/>
            <p:cNvPicPr>
              <a:picLocks noChangeAspect="1" noChangeArrowheads="1"/>
            </p:cNvPicPr>
            <p:nvPr/>
          </p:nvPicPr>
          <p:blipFill>
            <a:blip r:embed="rId195" cstate="email"/>
            <a:srcRect/>
            <a:stretch>
              <a:fillRect/>
            </a:stretch>
          </p:blipFill>
          <p:spPr bwMode="auto">
            <a:xfrm>
              <a:off x="7639050" y="-503396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861"/>
            <p:cNvPicPr>
              <a:picLocks noChangeAspect="1" noChangeArrowheads="1"/>
            </p:cNvPicPr>
            <p:nvPr/>
          </p:nvPicPr>
          <p:blipFill>
            <a:blip r:embed="rId196" cstate="email"/>
            <a:srcRect/>
            <a:stretch>
              <a:fillRect/>
            </a:stretch>
          </p:blipFill>
          <p:spPr bwMode="auto">
            <a:xfrm>
              <a:off x="7826375" y="-5308600"/>
              <a:ext cx="460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862"/>
            <p:cNvPicPr>
              <a:picLocks noChangeAspect="1" noChangeArrowheads="1"/>
            </p:cNvPicPr>
            <p:nvPr/>
          </p:nvPicPr>
          <p:blipFill>
            <a:blip r:embed="rId197" cstate="email"/>
            <a:srcRect/>
            <a:stretch>
              <a:fillRect/>
            </a:stretch>
          </p:blipFill>
          <p:spPr bwMode="auto">
            <a:xfrm>
              <a:off x="7678738" y="-5129213"/>
              <a:ext cx="123825"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863"/>
            <p:cNvPicPr>
              <a:picLocks noChangeAspect="1" noChangeArrowheads="1"/>
            </p:cNvPicPr>
            <p:nvPr/>
          </p:nvPicPr>
          <p:blipFill>
            <a:blip r:embed="rId198" cstate="email"/>
            <a:srcRect/>
            <a:stretch>
              <a:fillRect/>
            </a:stretch>
          </p:blipFill>
          <p:spPr bwMode="auto">
            <a:xfrm>
              <a:off x="7645400" y="-5032375"/>
              <a:ext cx="1587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864"/>
            <p:cNvPicPr>
              <a:picLocks noChangeAspect="1" noChangeArrowheads="1"/>
            </p:cNvPicPr>
            <p:nvPr/>
          </p:nvPicPr>
          <p:blipFill>
            <a:blip r:embed="rId199" cstate="email"/>
            <a:srcRect/>
            <a:stretch>
              <a:fillRect/>
            </a:stretch>
          </p:blipFill>
          <p:spPr bwMode="auto">
            <a:xfrm>
              <a:off x="7823200" y="-5303838"/>
              <a:ext cx="44450"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Freeform 865"/>
            <p:cNvSpPr/>
            <p:nvPr/>
          </p:nvSpPr>
          <p:spPr bwMode="auto">
            <a:xfrm>
              <a:off x="7691438" y="-5002213"/>
              <a:ext cx="98425" cy="30163"/>
            </a:xfrm>
            <a:custGeom>
              <a:avLst/>
              <a:gdLst>
                <a:gd name="T0" fmla="*/ 0 w 26"/>
                <a:gd name="T1" fmla="*/ 0 h 8"/>
                <a:gd name="T2" fmla="*/ 26 w 26"/>
                <a:gd name="T3" fmla="*/ 8 h 8"/>
                <a:gd name="T4" fmla="*/ 26 w 26"/>
                <a:gd name="T5" fmla="*/ 7 h 8"/>
                <a:gd name="T6" fmla="*/ 0 w 26"/>
                <a:gd name="T7" fmla="*/ 0 h 8"/>
              </a:gdLst>
              <a:ahLst/>
              <a:cxnLst>
                <a:cxn ang="0">
                  <a:pos x="T0" y="T1"/>
                </a:cxn>
                <a:cxn ang="0">
                  <a:pos x="T2" y="T3"/>
                </a:cxn>
                <a:cxn ang="0">
                  <a:pos x="T4" y="T5"/>
                </a:cxn>
                <a:cxn ang="0">
                  <a:pos x="T6" y="T7"/>
                </a:cxn>
              </a:cxnLst>
              <a:rect l="0" t="0" r="r" b="b"/>
              <a:pathLst>
                <a:path w="26" h="8">
                  <a:moveTo>
                    <a:pt x="0" y="0"/>
                  </a:moveTo>
                  <a:cubicBezTo>
                    <a:pt x="9" y="5"/>
                    <a:pt x="18" y="7"/>
                    <a:pt x="26" y="8"/>
                  </a:cubicBezTo>
                  <a:cubicBezTo>
                    <a:pt x="26" y="8"/>
                    <a:pt x="26" y="7"/>
                    <a:pt x="26" y="7"/>
                  </a:cubicBezTo>
                  <a:cubicBezTo>
                    <a:pt x="15" y="6"/>
                    <a:pt x="6"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60" name="Picture 866"/>
            <p:cNvPicPr>
              <a:picLocks noChangeAspect="1" noChangeArrowheads="1"/>
            </p:cNvPicPr>
            <p:nvPr/>
          </p:nvPicPr>
          <p:blipFill>
            <a:blip r:embed="rId200" cstate="email"/>
            <a:srcRect/>
            <a:stretch>
              <a:fillRect/>
            </a:stretch>
          </p:blipFill>
          <p:spPr bwMode="auto">
            <a:xfrm>
              <a:off x="7637463" y="-504031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867"/>
            <p:cNvPicPr>
              <a:picLocks noChangeAspect="1" noChangeArrowheads="1"/>
            </p:cNvPicPr>
            <p:nvPr/>
          </p:nvPicPr>
          <p:blipFill>
            <a:blip r:embed="rId201" cstate="email"/>
            <a:srcRect/>
            <a:stretch>
              <a:fillRect/>
            </a:stretch>
          </p:blipFill>
          <p:spPr bwMode="auto">
            <a:xfrm>
              <a:off x="7747000" y="-5221288"/>
              <a:ext cx="77787"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868"/>
            <p:cNvPicPr>
              <a:picLocks noChangeAspect="1" noChangeArrowheads="1"/>
            </p:cNvPicPr>
            <p:nvPr/>
          </p:nvPicPr>
          <p:blipFill>
            <a:blip r:embed="rId202" cstate="email"/>
            <a:srcRect/>
            <a:stretch>
              <a:fillRect/>
            </a:stretch>
          </p:blipFill>
          <p:spPr bwMode="auto">
            <a:xfrm>
              <a:off x="7761288" y="-5257800"/>
              <a:ext cx="714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869"/>
            <p:cNvPicPr>
              <a:picLocks noChangeAspect="1" noChangeArrowheads="1"/>
            </p:cNvPicPr>
            <p:nvPr/>
          </p:nvPicPr>
          <p:blipFill>
            <a:blip r:embed="rId203" cstate="email"/>
            <a:srcRect/>
            <a:stretch>
              <a:fillRect/>
            </a:stretch>
          </p:blipFill>
          <p:spPr bwMode="auto">
            <a:xfrm>
              <a:off x="7815263" y="-5305425"/>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870"/>
            <p:cNvPicPr>
              <a:picLocks noChangeAspect="1" noChangeArrowheads="1"/>
            </p:cNvPicPr>
            <p:nvPr/>
          </p:nvPicPr>
          <p:blipFill>
            <a:blip r:embed="rId204" cstate="email"/>
            <a:srcRect/>
            <a:stretch>
              <a:fillRect/>
            </a:stretch>
          </p:blipFill>
          <p:spPr bwMode="auto">
            <a:xfrm>
              <a:off x="7796213" y="-5292725"/>
              <a:ext cx="55562"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871"/>
            <p:cNvPicPr>
              <a:picLocks noChangeAspect="1" noChangeArrowheads="1"/>
            </p:cNvPicPr>
            <p:nvPr/>
          </p:nvPicPr>
          <p:blipFill>
            <a:blip r:embed="rId205" cstate="email"/>
            <a:srcRect/>
            <a:stretch>
              <a:fillRect/>
            </a:stretch>
          </p:blipFill>
          <p:spPr bwMode="auto">
            <a:xfrm>
              <a:off x="9367838" y="-3900488"/>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872"/>
            <p:cNvPicPr>
              <a:picLocks noChangeAspect="1" noChangeArrowheads="1"/>
            </p:cNvPicPr>
            <p:nvPr/>
          </p:nvPicPr>
          <p:blipFill>
            <a:blip r:embed="rId206" cstate="email"/>
            <a:srcRect/>
            <a:stretch>
              <a:fillRect/>
            </a:stretch>
          </p:blipFill>
          <p:spPr bwMode="auto">
            <a:xfrm>
              <a:off x="9428163" y="-3852863"/>
              <a:ext cx="70802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873"/>
            <p:cNvPicPr>
              <a:picLocks noChangeAspect="1" noChangeArrowheads="1"/>
            </p:cNvPicPr>
            <p:nvPr/>
          </p:nvPicPr>
          <p:blipFill>
            <a:blip r:embed="rId207" cstate="email"/>
            <a:srcRect/>
            <a:stretch>
              <a:fillRect/>
            </a:stretch>
          </p:blipFill>
          <p:spPr bwMode="auto">
            <a:xfrm>
              <a:off x="9390063" y="-3692525"/>
              <a:ext cx="4397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874"/>
            <p:cNvPicPr>
              <a:picLocks noChangeAspect="1" noChangeArrowheads="1"/>
            </p:cNvPicPr>
            <p:nvPr/>
          </p:nvPicPr>
          <p:blipFill>
            <a:blip r:embed="rId208" cstate="email"/>
            <a:srcRect/>
            <a:stretch>
              <a:fillRect/>
            </a:stretch>
          </p:blipFill>
          <p:spPr bwMode="auto">
            <a:xfrm>
              <a:off x="9247188" y="-3582988"/>
              <a:ext cx="1809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875"/>
            <p:cNvPicPr>
              <a:picLocks noChangeAspect="1" noChangeArrowheads="1"/>
            </p:cNvPicPr>
            <p:nvPr/>
          </p:nvPicPr>
          <p:blipFill>
            <a:blip r:embed="rId209" cstate="email"/>
            <a:srcRect/>
            <a:stretch>
              <a:fillRect/>
            </a:stretch>
          </p:blipFill>
          <p:spPr bwMode="auto">
            <a:xfrm>
              <a:off x="9169400" y="-3529013"/>
              <a:ext cx="6302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876"/>
            <p:cNvPicPr>
              <a:picLocks noChangeAspect="1" noChangeArrowheads="1"/>
            </p:cNvPicPr>
            <p:nvPr/>
          </p:nvPicPr>
          <p:blipFill>
            <a:blip r:embed="rId210" cstate="email"/>
            <a:srcRect/>
            <a:stretch>
              <a:fillRect/>
            </a:stretch>
          </p:blipFill>
          <p:spPr bwMode="auto">
            <a:xfrm>
              <a:off x="9672638" y="-3881438"/>
              <a:ext cx="8890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877"/>
            <p:cNvPicPr>
              <a:picLocks noChangeAspect="1" noChangeArrowheads="1"/>
            </p:cNvPicPr>
            <p:nvPr/>
          </p:nvPicPr>
          <p:blipFill>
            <a:blip r:embed="rId211" cstate="email"/>
            <a:srcRect/>
            <a:stretch>
              <a:fillRect/>
            </a:stretch>
          </p:blipFill>
          <p:spPr bwMode="auto">
            <a:xfrm>
              <a:off x="9561513" y="-3857625"/>
              <a:ext cx="55562"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878"/>
            <p:cNvPicPr>
              <a:picLocks noChangeAspect="1" noChangeArrowheads="1"/>
            </p:cNvPicPr>
            <p:nvPr/>
          </p:nvPicPr>
          <p:blipFill>
            <a:blip r:embed="rId212" cstate="email"/>
            <a:srcRect/>
            <a:stretch>
              <a:fillRect/>
            </a:stretch>
          </p:blipFill>
          <p:spPr bwMode="auto">
            <a:xfrm>
              <a:off x="9172575" y="-3735388"/>
              <a:ext cx="95726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879"/>
            <p:cNvPicPr>
              <a:picLocks noChangeAspect="1" noChangeArrowheads="1"/>
            </p:cNvPicPr>
            <p:nvPr/>
          </p:nvPicPr>
          <p:blipFill>
            <a:blip r:embed="rId213" cstate="email"/>
            <a:srcRect/>
            <a:stretch>
              <a:fillRect/>
            </a:stretch>
          </p:blipFill>
          <p:spPr bwMode="auto">
            <a:xfrm>
              <a:off x="9383713" y="-3684588"/>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880"/>
            <p:cNvPicPr>
              <a:picLocks noChangeAspect="1" noChangeArrowheads="1"/>
            </p:cNvPicPr>
            <p:nvPr/>
          </p:nvPicPr>
          <p:blipFill>
            <a:blip r:embed="rId214" cstate="email"/>
            <a:srcRect/>
            <a:stretch>
              <a:fillRect/>
            </a:stretch>
          </p:blipFill>
          <p:spPr bwMode="auto">
            <a:xfrm>
              <a:off x="9331325" y="-3921125"/>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881"/>
            <p:cNvPicPr>
              <a:picLocks noChangeAspect="1" noChangeArrowheads="1"/>
            </p:cNvPicPr>
            <p:nvPr/>
          </p:nvPicPr>
          <p:blipFill>
            <a:blip r:embed="rId215" cstate="email"/>
            <a:srcRect/>
            <a:stretch>
              <a:fillRect/>
            </a:stretch>
          </p:blipFill>
          <p:spPr bwMode="auto">
            <a:xfrm>
              <a:off x="9234488" y="-3573463"/>
              <a:ext cx="77787"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882"/>
            <p:cNvPicPr>
              <a:picLocks noChangeAspect="1" noChangeArrowheads="1"/>
            </p:cNvPicPr>
            <p:nvPr/>
          </p:nvPicPr>
          <p:blipFill>
            <a:blip r:embed="rId216" cstate="email"/>
            <a:srcRect/>
            <a:stretch>
              <a:fillRect/>
            </a:stretch>
          </p:blipFill>
          <p:spPr bwMode="auto">
            <a:xfrm>
              <a:off x="9296400" y="-3752850"/>
              <a:ext cx="82232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883"/>
            <p:cNvPicPr>
              <a:picLocks noChangeAspect="1" noChangeArrowheads="1"/>
            </p:cNvPicPr>
            <p:nvPr/>
          </p:nvPicPr>
          <p:blipFill>
            <a:blip r:embed="rId217" cstate="email"/>
            <a:srcRect/>
            <a:stretch>
              <a:fillRect/>
            </a:stretch>
          </p:blipFill>
          <p:spPr bwMode="auto">
            <a:xfrm>
              <a:off x="9266238" y="-373221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Freeform 884"/>
            <p:cNvSpPr/>
            <p:nvPr/>
          </p:nvSpPr>
          <p:spPr bwMode="auto">
            <a:xfrm>
              <a:off x="9639300" y="-3914775"/>
              <a:ext cx="76200" cy="68263"/>
            </a:xfrm>
            <a:custGeom>
              <a:avLst/>
              <a:gdLst>
                <a:gd name="T0" fmla="*/ 1 w 20"/>
                <a:gd name="T1" fmla="*/ 0 h 18"/>
                <a:gd name="T2" fmla="*/ 0 w 20"/>
                <a:gd name="T3" fmla="*/ 1 h 18"/>
                <a:gd name="T4" fmla="*/ 3 w 20"/>
                <a:gd name="T5" fmla="*/ 3 h 18"/>
                <a:gd name="T6" fmla="*/ 9 w 20"/>
                <a:gd name="T7" fmla="*/ 7 h 18"/>
                <a:gd name="T8" fmla="*/ 20 w 20"/>
                <a:gd name="T9" fmla="*/ 18 h 18"/>
                <a:gd name="T10" fmla="*/ 17 w 20"/>
                <a:gd name="T11" fmla="*/ 14 h 18"/>
                <a:gd name="T12" fmla="*/ 1 w 2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0" h="18">
                  <a:moveTo>
                    <a:pt x="1" y="0"/>
                  </a:moveTo>
                  <a:cubicBezTo>
                    <a:pt x="1" y="0"/>
                    <a:pt x="1" y="1"/>
                    <a:pt x="0" y="1"/>
                  </a:cubicBezTo>
                  <a:cubicBezTo>
                    <a:pt x="1" y="2"/>
                    <a:pt x="2" y="2"/>
                    <a:pt x="3" y="3"/>
                  </a:cubicBezTo>
                  <a:cubicBezTo>
                    <a:pt x="5" y="4"/>
                    <a:pt x="7" y="6"/>
                    <a:pt x="9" y="7"/>
                  </a:cubicBezTo>
                  <a:cubicBezTo>
                    <a:pt x="13" y="10"/>
                    <a:pt x="17" y="14"/>
                    <a:pt x="20" y="18"/>
                  </a:cubicBezTo>
                  <a:cubicBezTo>
                    <a:pt x="19" y="17"/>
                    <a:pt x="18" y="15"/>
                    <a:pt x="17" y="14"/>
                  </a:cubicBezTo>
                  <a:cubicBezTo>
                    <a:pt x="13" y="9"/>
                    <a:pt x="8"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885"/>
            <p:cNvSpPr/>
            <p:nvPr/>
          </p:nvSpPr>
          <p:spPr bwMode="auto">
            <a:xfrm>
              <a:off x="9182100" y="-3513138"/>
              <a:ext cx="77787" cy="112713"/>
            </a:xfrm>
            <a:custGeom>
              <a:avLst/>
              <a:gdLst>
                <a:gd name="T0" fmla="*/ 1 w 21"/>
                <a:gd name="T1" fmla="*/ 0 h 30"/>
                <a:gd name="T2" fmla="*/ 0 w 21"/>
                <a:gd name="T3" fmla="*/ 0 h 30"/>
                <a:gd name="T4" fmla="*/ 21 w 21"/>
                <a:gd name="T5" fmla="*/ 30 h 30"/>
                <a:gd name="T6" fmla="*/ 20 w 21"/>
                <a:gd name="T7" fmla="*/ 28 h 30"/>
                <a:gd name="T8" fmla="*/ 1 w 21"/>
                <a:gd name="T9" fmla="*/ 0 h 30"/>
              </a:gdLst>
              <a:ahLst/>
              <a:cxnLst>
                <a:cxn ang="0">
                  <a:pos x="T0" y="T1"/>
                </a:cxn>
                <a:cxn ang="0">
                  <a:pos x="T2" y="T3"/>
                </a:cxn>
                <a:cxn ang="0">
                  <a:pos x="T4" y="T5"/>
                </a:cxn>
                <a:cxn ang="0">
                  <a:pos x="T6" y="T7"/>
                </a:cxn>
                <a:cxn ang="0">
                  <a:pos x="T8" y="T9"/>
                </a:cxn>
              </a:cxnLst>
              <a:rect l="0" t="0" r="r" b="b"/>
              <a:pathLst>
                <a:path w="21" h="30">
                  <a:moveTo>
                    <a:pt x="1" y="0"/>
                  </a:moveTo>
                  <a:cubicBezTo>
                    <a:pt x="0" y="0"/>
                    <a:pt x="0" y="0"/>
                    <a:pt x="0" y="0"/>
                  </a:cubicBezTo>
                  <a:cubicBezTo>
                    <a:pt x="5" y="12"/>
                    <a:pt x="13" y="22"/>
                    <a:pt x="21" y="30"/>
                  </a:cubicBezTo>
                  <a:cubicBezTo>
                    <a:pt x="21" y="29"/>
                    <a:pt x="20" y="29"/>
                    <a:pt x="20" y="28"/>
                  </a:cubicBezTo>
                  <a:cubicBezTo>
                    <a:pt x="12" y="20"/>
                    <a:pt x="5" y="10"/>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80" name="Picture 886"/>
            <p:cNvPicPr>
              <a:picLocks noChangeAspect="1" noChangeArrowheads="1"/>
            </p:cNvPicPr>
            <p:nvPr/>
          </p:nvPicPr>
          <p:blipFill>
            <a:blip r:embed="rId218" cstate="email"/>
            <a:srcRect/>
            <a:stretch>
              <a:fillRect/>
            </a:stretch>
          </p:blipFill>
          <p:spPr bwMode="auto">
            <a:xfrm>
              <a:off x="9388475" y="-3767138"/>
              <a:ext cx="236537"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 name="Freeform 887"/>
            <p:cNvSpPr/>
            <p:nvPr/>
          </p:nvSpPr>
          <p:spPr bwMode="auto">
            <a:xfrm>
              <a:off x="9793288" y="-3733800"/>
              <a:ext cx="311150" cy="220663"/>
            </a:xfrm>
            <a:custGeom>
              <a:avLst/>
              <a:gdLst>
                <a:gd name="T0" fmla="*/ 58 w 83"/>
                <a:gd name="T1" fmla="*/ 0 h 59"/>
                <a:gd name="T2" fmla="*/ 7 w 83"/>
                <a:gd name="T3" fmla="*/ 25 h 59"/>
                <a:gd name="T4" fmla="*/ 4 w 83"/>
                <a:gd name="T5" fmla="*/ 27 h 59"/>
                <a:gd name="T6" fmla="*/ 0 w 83"/>
                <a:gd name="T7" fmla="*/ 33 h 59"/>
                <a:gd name="T8" fmla="*/ 10 w 83"/>
                <a:gd name="T9" fmla="*/ 26 h 59"/>
                <a:gd name="T10" fmla="*/ 1 w 83"/>
                <a:gd name="T11" fmla="*/ 59 h 59"/>
                <a:gd name="T12" fmla="*/ 71 w 83"/>
                <a:gd name="T13" fmla="*/ 3 h 59"/>
                <a:gd name="T14" fmla="*/ 83 w 83"/>
                <a:gd name="T15" fmla="*/ 4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4" y="0"/>
                    <a:pt x="24" y="5"/>
                    <a:pt x="7" y="25"/>
                  </a:cubicBezTo>
                  <a:cubicBezTo>
                    <a:pt x="6" y="26"/>
                    <a:pt x="5" y="26"/>
                    <a:pt x="4" y="27"/>
                  </a:cubicBezTo>
                  <a:cubicBezTo>
                    <a:pt x="3" y="29"/>
                    <a:pt x="2" y="31"/>
                    <a:pt x="0" y="33"/>
                  </a:cubicBezTo>
                  <a:cubicBezTo>
                    <a:pt x="0" y="33"/>
                    <a:pt x="7" y="26"/>
                    <a:pt x="10" y="26"/>
                  </a:cubicBezTo>
                  <a:cubicBezTo>
                    <a:pt x="13" y="26"/>
                    <a:pt x="13" y="32"/>
                    <a:pt x="1" y="59"/>
                  </a:cubicBezTo>
                  <a:cubicBezTo>
                    <a:pt x="1" y="59"/>
                    <a:pt x="30" y="3"/>
                    <a:pt x="71" y="3"/>
                  </a:cubicBezTo>
                  <a:cubicBezTo>
                    <a:pt x="75" y="3"/>
                    <a:pt x="79" y="3"/>
                    <a:pt x="83" y="4"/>
                  </a:cubicBezTo>
                  <a:cubicBezTo>
                    <a:pt x="83" y="4"/>
                    <a:pt x="82" y="4"/>
                    <a:pt x="81" y="4"/>
                  </a:cubicBezTo>
                  <a:cubicBezTo>
                    <a:pt x="78" y="2"/>
                    <a:pt x="70"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82" name="Picture 888"/>
            <p:cNvPicPr>
              <a:picLocks noChangeAspect="1" noChangeArrowheads="1"/>
            </p:cNvPicPr>
            <p:nvPr/>
          </p:nvPicPr>
          <p:blipFill>
            <a:blip r:embed="rId219" cstate="email"/>
            <a:srcRect/>
            <a:stretch>
              <a:fillRect/>
            </a:stretch>
          </p:blipFill>
          <p:spPr bwMode="auto">
            <a:xfrm>
              <a:off x="9550400" y="-3851275"/>
              <a:ext cx="904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889"/>
            <p:cNvPicPr>
              <a:picLocks noChangeAspect="1" noChangeArrowheads="1"/>
            </p:cNvPicPr>
            <p:nvPr/>
          </p:nvPicPr>
          <p:blipFill>
            <a:blip r:embed="rId220" cstate="email"/>
            <a:srcRect/>
            <a:stretch>
              <a:fillRect/>
            </a:stretch>
          </p:blipFill>
          <p:spPr bwMode="auto">
            <a:xfrm>
              <a:off x="9239250" y="-3582988"/>
              <a:ext cx="2825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890"/>
            <p:cNvPicPr>
              <a:picLocks noChangeAspect="1" noChangeArrowheads="1"/>
            </p:cNvPicPr>
            <p:nvPr/>
          </p:nvPicPr>
          <p:blipFill>
            <a:blip r:embed="rId221" cstate="email"/>
            <a:srcRect/>
            <a:stretch>
              <a:fillRect/>
            </a:stretch>
          </p:blipFill>
          <p:spPr bwMode="auto">
            <a:xfrm>
              <a:off x="9299575" y="-372903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891"/>
            <p:cNvPicPr>
              <a:picLocks noChangeAspect="1" noChangeArrowheads="1"/>
            </p:cNvPicPr>
            <p:nvPr/>
          </p:nvPicPr>
          <p:blipFill>
            <a:blip r:embed="rId222" cstate="email"/>
            <a:srcRect/>
            <a:stretch>
              <a:fillRect/>
            </a:stretch>
          </p:blipFill>
          <p:spPr bwMode="auto">
            <a:xfrm>
              <a:off x="9410700" y="-3819525"/>
              <a:ext cx="22542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Freeform 892"/>
            <p:cNvSpPr/>
            <p:nvPr/>
          </p:nvSpPr>
          <p:spPr bwMode="auto">
            <a:xfrm>
              <a:off x="9347200" y="-3419475"/>
              <a:ext cx="404812" cy="106363"/>
            </a:xfrm>
            <a:custGeom>
              <a:avLst/>
              <a:gdLst>
                <a:gd name="T0" fmla="*/ 108 w 108"/>
                <a:gd name="T1" fmla="*/ 0 h 28"/>
                <a:gd name="T2" fmla="*/ 74 w 108"/>
                <a:gd name="T3" fmla="*/ 19 h 28"/>
                <a:gd name="T4" fmla="*/ 35 w 108"/>
                <a:gd name="T5" fmla="*/ 26 h 28"/>
                <a:gd name="T6" fmla="*/ 0 w 108"/>
                <a:gd name="T7" fmla="*/ 19 h 28"/>
                <a:gd name="T8" fmla="*/ 38 w 108"/>
                <a:gd name="T9" fmla="*/ 28 h 28"/>
                <a:gd name="T10" fmla="*/ 76 w 108"/>
                <a:gd name="T11" fmla="*/ 20 h 28"/>
                <a:gd name="T12" fmla="*/ 108 w 10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8" h="28">
                  <a:moveTo>
                    <a:pt x="108" y="0"/>
                  </a:moveTo>
                  <a:cubicBezTo>
                    <a:pt x="99" y="7"/>
                    <a:pt x="88" y="13"/>
                    <a:pt x="74" y="19"/>
                  </a:cubicBezTo>
                  <a:cubicBezTo>
                    <a:pt x="60" y="24"/>
                    <a:pt x="46" y="26"/>
                    <a:pt x="35" y="26"/>
                  </a:cubicBezTo>
                  <a:cubicBezTo>
                    <a:pt x="20" y="26"/>
                    <a:pt x="7" y="22"/>
                    <a:pt x="0" y="19"/>
                  </a:cubicBezTo>
                  <a:cubicBezTo>
                    <a:pt x="13" y="25"/>
                    <a:pt x="26" y="28"/>
                    <a:pt x="38" y="28"/>
                  </a:cubicBezTo>
                  <a:cubicBezTo>
                    <a:pt x="52" y="28"/>
                    <a:pt x="65" y="24"/>
                    <a:pt x="76" y="20"/>
                  </a:cubicBezTo>
                  <a:cubicBezTo>
                    <a:pt x="88" y="15"/>
                    <a:pt x="98" y="8"/>
                    <a:pt x="10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87" name="Picture 893"/>
            <p:cNvPicPr>
              <a:picLocks noChangeAspect="1" noChangeArrowheads="1"/>
            </p:cNvPicPr>
            <p:nvPr/>
          </p:nvPicPr>
          <p:blipFill>
            <a:blip r:embed="rId223" cstate="email"/>
            <a:srcRect/>
            <a:stretch>
              <a:fillRect/>
            </a:stretch>
          </p:blipFill>
          <p:spPr bwMode="auto">
            <a:xfrm>
              <a:off x="9280525" y="-373062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 name="Picture 894"/>
            <p:cNvPicPr>
              <a:picLocks noChangeAspect="1" noChangeArrowheads="1"/>
            </p:cNvPicPr>
            <p:nvPr/>
          </p:nvPicPr>
          <p:blipFill>
            <a:blip r:embed="rId224" cstate="email"/>
            <a:srcRect/>
            <a:stretch>
              <a:fillRect/>
            </a:stretch>
          </p:blipFill>
          <p:spPr bwMode="auto">
            <a:xfrm>
              <a:off x="9396413" y="-3924300"/>
              <a:ext cx="3714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895"/>
            <p:cNvPicPr>
              <a:picLocks noChangeAspect="1" noChangeArrowheads="1"/>
            </p:cNvPicPr>
            <p:nvPr/>
          </p:nvPicPr>
          <p:blipFill>
            <a:blip r:embed="rId225" cstate="email"/>
            <a:srcRect/>
            <a:stretch>
              <a:fillRect/>
            </a:stretch>
          </p:blipFill>
          <p:spPr bwMode="auto">
            <a:xfrm>
              <a:off x="9347200" y="-3671888"/>
              <a:ext cx="2873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896"/>
            <p:cNvSpPr/>
            <p:nvPr/>
          </p:nvSpPr>
          <p:spPr bwMode="auto">
            <a:xfrm>
              <a:off x="9185275" y="-3519488"/>
              <a:ext cx="26987" cy="47625"/>
            </a:xfrm>
            <a:custGeom>
              <a:avLst/>
              <a:gdLst>
                <a:gd name="T0" fmla="*/ 2 w 7"/>
                <a:gd name="T1" fmla="*/ 0 h 13"/>
                <a:gd name="T2" fmla="*/ 0 w 7"/>
                <a:gd name="T3" fmla="*/ 1 h 13"/>
                <a:gd name="T4" fmla="*/ 0 w 7"/>
                <a:gd name="T5" fmla="*/ 1 h 13"/>
                <a:gd name="T6" fmla="*/ 7 w 7"/>
                <a:gd name="T7" fmla="*/ 13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1"/>
                    <a:pt x="1" y="1"/>
                    <a:pt x="0" y="1"/>
                  </a:cubicBezTo>
                  <a:cubicBezTo>
                    <a:pt x="0" y="1"/>
                    <a:pt x="0" y="1"/>
                    <a:pt x="0" y="1"/>
                  </a:cubicBezTo>
                  <a:cubicBezTo>
                    <a:pt x="2" y="5"/>
                    <a:pt x="4" y="9"/>
                    <a:pt x="7" y="13"/>
                  </a:cubicBezTo>
                  <a:cubicBezTo>
                    <a:pt x="5" y="10"/>
                    <a:pt x="3" y="6"/>
                    <a:pt x="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1" name="Picture 897"/>
            <p:cNvPicPr>
              <a:picLocks noChangeAspect="1" noChangeArrowheads="1"/>
            </p:cNvPicPr>
            <p:nvPr/>
          </p:nvPicPr>
          <p:blipFill>
            <a:blip r:embed="rId226" cstate="email"/>
            <a:srcRect/>
            <a:stretch>
              <a:fillRect/>
            </a:stretch>
          </p:blipFill>
          <p:spPr bwMode="auto">
            <a:xfrm>
              <a:off x="9385300" y="-3854450"/>
              <a:ext cx="2921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898"/>
            <p:cNvPicPr>
              <a:picLocks noChangeAspect="1" noChangeArrowheads="1"/>
            </p:cNvPicPr>
            <p:nvPr/>
          </p:nvPicPr>
          <p:blipFill>
            <a:blip r:embed="rId227" cstate="email"/>
            <a:srcRect/>
            <a:stretch>
              <a:fillRect/>
            </a:stretch>
          </p:blipFill>
          <p:spPr bwMode="auto">
            <a:xfrm>
              <a:off x="9380538" y="-3881438"/>
              <a:ext cx="3381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 name="Picture 899"/>
            <p:cNvPicPr>
              <a:picLocks noChangeAspect="1" noChangeArrowheads="1"/>
            </p:cNvPicPr>
            <p:nvPr/>
          </p:nvPicPr>
          <p:blipFill>
            <a:blip r:embed="rId228" cstate="email"/>
            <a:srcRect/>
            <a:stretch>
              <a:fillRect/>
            </a:stretch>
          </p:blipFill>
          <p:spPr bwMode="auto">
            <a:xfrm>
              <a:off x="9990138" y="-4387850"/>
              <a:ext cx="630237"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 name="Picture 900"/>
            <p:cNvPicPr>
              <a:picLocks noChangeAspect="1" noChangeArrowheads="1"/>
            </p:cNvPicPr>
            <p:nvPr/>
          </p:nvPicPr>
          <p:blipFill>
            <a:blip r:embed="rId229" cstate="email"/>
            <a:srcRect/>
            <a:stretch>
              <a:fillRect/>
            </a:stretch>
          </p:blipFill>
          <p:spPr bwMode="auto">
            <a:xfrm>
              <a:off x="9963150" y="-4381500"/>
              <a:ext cx="641350"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 name="Picture 901"/>
            <p:cNvPicPr>
              <a:picLocks noChangeAspect="1" noChangeArrowheads="1"/>
            </p:cNvPicPr>
            <p:nvPr/>
          </p:nvPicPr>
          <p:blipFill>
            <a:blip r:embed="rId230" cstate="email"/>
            <a:srcRect/>
            <a:stretch>
              <a:fillRect/>
            </a:stretch>
          </p:blipFill>
          <p:spPr bwMode="auto">
            <a:xfrm>
              <a:off x="10120313" y="-4375150"/>
              <a:ext cx="48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902"/>
            <p:cNvPicPr>
              <a:picLocks noChangeAspect="1" noChangeArrowheads="1"/>
            </p:cNvPicPr>
            <p:nvPr/>
          </p:nvPicPr>
          <p:blipFill>
            <a:blip r:embed="rId231" cstate="email"/>
            <a:srcRect/>
            <a:stretch>
              <a:fillRect/>
            </a:stretch>
          </p:blipFill>
          <p:spPr bwMode="auto">
            <a:xfrm>
              <a:off x="10037763" y="-4308475"/>
              <a:ext cx="38258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903"/>
            <p:cNvPicPr>
              <a:picLocks noChangeAspect="1" noChangeArrowheads="1"/>
            </p:cNvPicPr>
            <p:nvPr/>
          </p:nvPicPr>
          <p:blipFill>
            <a:blip r:embed="rId232" cstate="email"/>
            <a:srcRect/>
            <a:stretch>
              <a:fillRect/>
            </a:stretch>
          </p:blipFill>
          <p:spPr bwMode="auto">
            <a:xfrm>
              <a:off x="10191750" y="-3868738"/>
              <a:ext cx="190500"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904"/>
            <p:cNvPicPr>
              <a:picLocks noChangeAspect="1" noChangeArrowheads="1"/>
            </p:cNvPicPr>
            <p:nvPr/>
          </p:nvPicPr>
          <p:blipFill>
            <a:blip r:embed="rId233" cstate="email"/>
            <a:srcRect/>
            <a:stretch>
              <a:fillRect/>
            </a:stretch>
          </p:blipFill>
          <p:spPr bwMode="auto">
            <a:xfrm>
              <a:off x="10110788" y="-3814763"/>
              <a:ext cx="179387"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905"/>
            <p:cNvSpPr/>
            <p:nvPr/>
          </p:nvSpPr>
          <p:spPr bwMode="auto">
            <a:xfrm>
              <a:off x="9969500" y="-4371975"/>
              <a:ext cx="590550" cy="563563"/>
            </a:xfrm>
            <a:custGeom>
              <a:avLst/>
              <a:gdLst>
                <a:gd name="T0" fmla="*/ 94 w 157"/>
                <a:gd name="T1" fmla="*/ 0 h 150"/>
                <a:gd name="T2" fmla="*/ 86 w 157"/>
                <a:gd name="T3" fmla="*/ 0 h 150"/>
                <a:gd name="T4" fmla="*/ 8 w 157"/>
                <a:gd name="T5" fmla="*/ 66 h 150"/>
                <a:gd name="T6" fmla="*/ 36 w 157"/>
                <a:gd name="T7" fmla="*/ 150 h 150"/>
                <a:gd name="T8" fmla="*/ 35 w 157"/>
                <a:gd name="T9" fmla="*/ 148 h 150"/>
                <a:gd name="T10" fmla="*/ 9 w 157"/>
                <a:gd name="T11" fmla="*/ 97 h 150"/>
                <a:gd name="T12" fmla="*/ 52 w 157"/>
                <a:gd name="T13" fmla="*/ 12 h 150"/>
                <a:gd name="T14" fmla="*/ 71 w 157"/>
                <a:gd name="T15" fmla="*/ 6 h 150"/>
                <a:gd name="T16" fmla="*/ 73 w 157"/>
                <a:gd name="T17" fmla="*/ 5 h 150"/>
                <a:gd name="T18" fmla="*/ 87 w 157"/>
                <a:gd name="T19" fmla="*/ 3 h 150"/>
                <a:gd name="T20" fmla="*/ 94 w 157"/>
                <a:gd name="T21" fmla="*/ 2 h 150"/>
                <a:gd name="T22" fmla="*/ 102 w 157"/>
                <a:gd name="T23" fmla="*/ 3 h 150"/>
                <a:gd name="T24" fmla="*/ 140 w 157"/>
                <a:gd name="T25" fmla="*/ 16 h 150"/>
                <a:gd name="T26" fmla="*/ 146 w 157"/>
                <a:gd name="T27" fmla="*/ 20 h 150"/>
                <a:gd name="T28" fmla="*/ 157 w 157"/>
                <a:gd name="T29" fmla="*/ 31 h 150"/>
                <a:gd name="T30" fmla="*/ 154 w 157"/>
                <a:gd name="T31" fmla="*/ 27 h 150"/>
                <a:gd name="T32" fmla="*/ 134 w 157"/>
                <a:gd name="T33" fmla="*/ 10 h 150"/>
                <a:gd name="T34" fmla="*/ 101 w 157"/>
                <a:gd name="T35" fmla="*/ 0 h 150"/>
                <a:gd name="T36" fmla="*/ 94 w 157"/>
                <a:gd name="T3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0">
                  <a:moveTo>
                    <a:pt x="94" y="0"/>
                  </a:moveTo>
                  <a:cubicBezTo>
                    <a:pt x="91" y="0"/>
                    <a:pt x="88" y="0"/>
                    <a:pt x="86" y="0"/>
                  </a:cubicBezTo>
                  <a:cubicBezTo>
                    <a:pt x="49" y="4"/>
                    <a:pt x="18" y="27"/>
                    <a:pt x="8" y="66"/>
                  </a:cubicBezTo>
                  <a:cubicBezTo>
                    <a:pt x="0" y="100"/>
                    <a:pt x="16" y="132"/>
                    <a:pt x="36" y="150"/>
                  </a:cubicBezTo>
                  <a:cubicBezTo>
                    <a:pt x="36" y="149"/>
                    <a:pt x="35" y="149"/>
                    <a:pt x="35" y="148"/>
                  </a:cubicBezTo>
                  <a:cubicBezTo>
                    <a:pt x="22" y="135"/>
                    <a:pt x="12" y="117"/>
                    <a:pt x="9" y="97"/>
                  </a:cubicBezTo>
                  <a:cubicBezTo>
                    <a:pt x="2" y="55"/>
                    <a:pt x="30" y="23"/>
                    <a:pt x="52" y="12"/>
                  </a:cubicBezTo>
                  <a:cubicBezTo>
                    <a:pt x="59" y="9"/>
                    <a:pt x="65" y="7"/>
                    <a:pt x="71" y="6"/>
                  </a:cubicBezTo>
                  <a:cubicBezTo>
                    <a:pt x="71" y="5"/>
                    <a:pt x="72" y="5"/>
                    <a:pt x="73" y="5"/>
                  </a:cubicBezTo>
                  <a:cubicBezTo>
                    <a:pt x="77" y="4"/>
                    <a:pt x="82" y="3"/>
                    <a:pt x="87" y="3"/>
                  </a:cubicBezTo>
                  <a:cubicBezTo>
                    <a:pt x="90" y="3"/>
                    <a:pt x="92" y="2"/>
                    <a:pt x="94" y="2"/>
                  </a:cubicBezTo>
                  <a:cubicBezTo>
                    <a:pt x="97" y="2"/>
                    <a:pt x="99" y="3"/>
                    <a:pt x="102" y="3"/>
                  </a:cubicBezTo>
                  <a:cubicBezTo>
                    <a:pt x="116" y="4"/>
                    <a:pt x="129" y="9"/>
                    <a:pt x="140" y="16"/>
                  </a:cubicBezTo>
                  <a:cubicBezTo>
                    <a:pt x="142" y="17"/>
                    <a:pt x="144" y="19"/>
                    <a:pt x="146" y="20"/>
                  </a:cubicBezTo>
                  <a:cubicBezTo>
                    <a:pt x="150" y="23"/>
                    <a:pt x="153" y="27"/>
                    <a:pt x="157" y="31"/>
                  </a:cubicBezTo>
                  <a:cubicBezTo>
                    <a:pt x="156" y="30"/>
                    <a:pt x="155" y="28"/>
                    <a:pt x="154" y="27"/>
                  </a:cubicBezTo>
                  <a:cubicBezTo>
                    <a:pt x="149" y="21"/>
                    <a:pt x="142" y="15"/>
                    <a:pt x="134" y="10"/>
                  </a:cubicBezTo>
                  <a:cubicBezTo>
                    <a:pt x="124" y="5"/>
                    <a:pt x="113" y="1"/>
                    <a:pt x="101" y="0"/>
                  </a:cubicBezTo>
                  <a:cubicBezTo>
                    <a:pt x="98" y="0"/>
                    <a:pt x="96" y="0"/>
                    <a:pt x="94"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00" name="Picture 906"/>
            <p:cNvPicPr>
              <a:picLocks noChangeAspect="1" noChangeArrowheads="1"/>
            </p:cNvPicPr>
            <p:nvPr/>
          </p:nvPicPr>
          <p:blipFill>
            <a:blip r:embed="rId234" cstate="email"/>
            <a:srcRect/>
            <a:stretch>
              <a:fillRect/>
            </a:stretch>
          </p:blipFill>
          <p:spPr bwMode="auto">
            <a:xfrm>
              <a:off x="10220325" y="-4176713"/>
              <a:ext cx="2476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907"/>
            <p:cNvPicPr>
              <a:picLocks noChangeAspect="1" noChangeArrowheads="1"/>
            </p:cNvPicPr>
            <p:nvPr/>
          </p:nvPicPr>
          <p:blipFill>
            <a:blip r:embed="rId235" cstate="email"/>
            <a:srcRect/>
            <a:stretch>
              <a:fillRect/>
            </a:stretch>
          </p:blipFill>
          <p:spPr bwMode="auto">
            <a:xfrm>
              <a:off x="10061575" y="-4295775"/>
              <a:ext cx="417512"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908"/>
            <p:cNvPicPr>
              <a:picLocks noChangeAspect="1" noChangeArrowheads="1"/>
            </p:cNvPicPr>
            <p:nvPr/>
          </p:nvPicPr>
          <p:blipFill>
            <a:blip r:embed="rId236" cstate="email"/>
            <a:srcRect/>
            <a:stretch>
              <a:fillRect/>
            </a:stretch>
          </p:blipFill>
          <p:spPr bwMode="auto">
            <a:xfrm>
              <a:off x="10213975" y="-4216400"/>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 name="Picture 909"/>
            <p:cNvPicPr>
              <a:picLocks noChangeAspect="1" noChangeArrowheads="1"/>
            </p:cNvPicPr>
            <p:nvPr/>
          </p:nvPicPr>
          <p:blipFill>
            <a:blip r:embed="rId237" cstate="email"/>
            <a:srcRect/>
            <a:stretch>
              <a:fillRect/>
            </a:stretch>
          </p:blipFill>
          <p:spPr bwMode="auto">
            <a:xfrm>
              <a:off x="10142538" y="-3779838"/>
              <a:ext cx="14605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910"/>
            <p:cNvPicPr>
              <a:picLocks noChangeAspect="1" noChangeArrowheads="1"/>
            </p:cNvPicPr>
            <p:nvPr/>
          </p:nvPicPr>
          <p:blipFill>
            <a:blip r:embed="rId238" cstate="email"/>
            <a:srcRect/>
            <a:stretch>
              <a:fillRect/>
            </a:stretch>
          </p:blipFill>
          <p:spPr bwMode="auto">
            <a:xfrm>
              <a:off x="10206038" y="-4227513"/>
              <a:ext cx="2698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911"/>
            <p:cNvSpPr/>
            <p:nvPr/>
          </p:nvSpPr>
          <p:spPr bwMode="auto">
            <a:xfrm>
              <a:off x="10186988" y="-3756025"/>
              <a:ext cx="101600" cy="30163"/>
            </a:xfrm>
            <a:custGeom>
              <a:avLst/>
              <a:gdLst>
                <a:gd name="T0" fmla="*/ 0 w 27"/>
                <a:gd name="T1" fmla="*/ 0 h 8"/>
                <a:gd name="T2" fmla="*/ 26 w 27"/>
                <a:gd name="T3" fmla="*/ 8 h 8"/>
                <a:gd name="T4" fmla="*/ 27 w 27"/>
                <a:gd name="T5" fmla="*/ 6 h 8"/>
                <a:gd name="T6" fmla="*/ 0 w 27"/>
                <a:gd name="T7" fmla="*/ 0 h 8"/>
              </a:gdLst>
              <a:ahLst/>
              <a:cxnLst>
                <a:cxn ang="0">
                  <a:pos x="T0" y="T1"/>
                </a:cxn>
                <a:cxn ang="0">
                  <a:pos x="T2" y="T3"/>
                </a:cxn>
                <a:cxn ang="0">
                  <a:pos x="T4" y="T5"/>
                </a:cxn>
                <a:cxn ang="0">
                  <a:pos x="T6" y="T7"/>
                </a:cxn>
              </a:cxnLst>
              <a:rect l="0" t="0" r="r" b="b"/>
              <a:pathLst>
                <a:path w="27" h="8">
                  <a:moveTo>
                    <a:pt x="0" y="0"/>
                  </a:moveTo>
                  <a:cubicBezTo>
                    <a:pt x="9" y="4"/>
                    <a:pt x="17" y="7"/>
                    <a:pt x="26" y="8"/>
                  </a:cubicBezTo>
                  <a:cubicBezTo>
                    <a:pt x="26" y="7"/>
                    <a:pt x="26" y="7"/>
                    <a:pt x="27" y="6"/>
                  </a:cubicBezTo>
                  <a:cubicBezTo>
                    <a:pt x="16" y="5"/>
                    <a:pt x="7"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06" name="Picture 912"/>
            <p:cNvPicPr>
              <a:picLocks noChangeAspect="1" noChangeArrowheads="1"/>
            </p:cNvPicPr>
            <p:nvPr/>
          </p:nvPicPr>
          <p:blipFill>
            <a:blip r:embed="rId239" cstate="email"/>
            <a:srcRect/>
            <a:stretch>
              <a:fillRect/>
            </a:stretch>
          </p:blipFill>
          <p:spPr bwMode="auto">
            <a:xfrm>
              <a:off x="10125075" y="-3797300"/>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913"/>
            <p:cNvPicPr>
              <a:picLocks noChangeAspect="1" noChangeArrowheads="1"/>
            </p:cNvPicPr>
            <p:nvPr/>
          </p:nvPicPr>
          <p:blipFill>
            <a:blip r:embed="rId240" cstate="email"/>
            <a:srcRect/>
            <a:stretch>
              <a:fillRect/>
            </a:stretch>
          </p:blipFill>
          <p:spPr bwMode="auto">
            <a:xfrm>
              <a:off x="10240963" y="-4333875"/>
              <a:ext cx="37147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914"/>
            <p:cNvPicPr>
              <a:picLocks noChangeAspect="1" noChangeArrowheads="1"/>
            </p:cNvPicPr>
            <p:nvPr/>
          </p:nvPicPr>
          <p:blipFill>
            <a:blip r:embed="rId241" cstate="email"/>
            <a:srcRect/>
            <a:stretch>
              <a:fillRect/>
            </a:stretch>
          </p:blipFill>
          <p:spPr bwMode="auto">
            <a:xfrm>
              <a:off x="10125075" y="-4198938"/>
              <a:ext cx="352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 name="Freeform 915"/>
            <p:cNvSpPr/>
            <p:nvPr/>
          </p:nvSpPr>
          <p:spPr bwMode="auto">
            <a:xfrm>
              <a:off x="9977438" y="-4352925"/>
              <a:ext cx="349250" cy="476250"/>
            </a:xfrm>
            <a:custGeom>
              <a:avLst/>
              <a:gdLst>
                <a:gd name="T0" fmla="*/ 78 w 93"/>
                <a:gd name="T1" fmla="*/ 0 h 127"/>
                <a:gd name="T2" fmla="*/ 69 w 93"/>
                <a:gd name="T3" fmla="*/ 1 h 127"/>
                <a:gd name="T4" fmla="*/ 69 w 93"/>
                <a:gd name="T5" fmla="*/ 1 h 127"/>
                <a:gd name="T6" fmla="*/ 50 w 93"/>
                <a:gd name="T7" fmla="*/ 7 h 127"/>
                <a:gd name="T8" fmla="*/ 7 w 93"/>
                <a:gd name="T9" fmla="*/ 92 h 127"/>
                <a:gd name="T10" fmla="*/ 14 w 93"/>
                <a:gd name="T11" fmla="*/ 114 h 127"/>
                <a:gd name="T12" fmla="*/ 20 w 93"/>
                <a:gd name="T13" fmla="*/ 127 h 127"/>
                <a:gd name="T14" fmla="*/ 78 w 93"/>
                <a:gd name="T15" fmla="*/ 9 h 127"/>
                <a:gd name="T16" fmla="*/ 78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8" y="0"/>
                  </a:moveTo>
                  <a:cubicBezTo>
                    <a:pt x="75" y="0"/>
                    <a:pt x="72" y="0"/>
                    <a:pt x="69" y="1"/>
                  </a:cubicBezTo>
                  <a:cubicBezTo>
                    <a:pt x="69" y="1"/>
                    <a:pt x="69" y="1"/>
                    <a:pt x="69" y="1"/>
                  </a:cubicBezTo>
                  <a:cubicBezTo>
                    <a:pt x="63" y="2"/>
                    <a:pt x="57" y="4"/>
                    <a:pt x="50" y="7"/>
                  </a:cubicBezTo>
                  <a:cubicBezTo>
                    <a:pt x="28" y="18"/>
                    <a:pt x="0" y="50"/>
                    <a:pt x="7" y="92"/>
                  </a:cubicBezTo>
                  <a:cubicBezTo>
                    <a:pt x="9" y="99"/>
                    <a:pt x="11" y="107"/>
                    <a:pt x="14" y="114"/>
                  </a:cubicBezTo>
                  <a:cubicBezTo>
                    <a:pt x="16" y="118"/>
                    <a:pt x="18" y="122"/>
                    <a:pt x="20" y="127"/>
                  </a:cubicBezTo>
                  <a:cubicBezTo>
                    <a:pt x="8" y="105"/>
                    <a:pt x="0" y="29"/>
                    <a:pt x="78" y="9"/>
                  </a:cubicBezTo>
                  <a:cubicBezTo>
                    <a:pt x="93" y="5"/>
                    <a:pt x="90"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0" name="Picture 916"/>
            <p:cNvPicPr>
              <a:picLocks noChangeAspect="1" noChangeArrowheads="1"/>
            </p:cNvPicPr>
            <p:nvPr/>
          </p:nvPicPr>
          <p:blipFill>
            <a:blip r:embed="rId242" cstate="email"/>
            <a:srcRect/>
            <a:stretch>
              <a:fillRect/>
            </a:stretch>
          </p:blipFill>
          <p:spPr bwMode="auto">
            <a:xfrm>
              <a:off x="10209213" y="-4262438"/>
              <a:ext cx="315912"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917"/>
            <p:cNvPicPr>
              <a:picLocks noChangeAspect="1" noChangeArrowheads="1"/>
            </p:cNvPicPr>
            <p:nvPr/>
          </p:nvPicPr>
          <p:blipFill>
            <a:blip r:embed="rId243" cstate="email"/>
            <a:srcRect/>
            <a:stretch>
              <a:fillRect/>
            </a:stretch>
          </p:blipFill>
          <p:spPr bwMode="auto">
            <a:xfrm>
              <a:off x="10167938" y="-4322763"/>
              <a:ext cx="3937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918"/>
            <p:cNvPicPr>
              <a:picLocks noChangeAspect="1" noChangeArrowheads="1"/>
            </p:cNvPicPr>
            <p:nvPr/>
          </p:nvPicPr>
          <p:blipFill>
            <a:blip r:embed="rId244" cstate="email"/>
            <a:srcRect/>
            <a:stretch>
              <a:fillRect/>
            </a:stretch>
          </p:blipFill>
          <p:spPr bwMode="auto">
            <a:xfrm>
              <a:off x="10440988" y="-4905375"/>
              <a:ext cx="4159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919"/>
            <p:cNvPicPr>
              <a:picLocks noChangeAspect="1" noChangeArrowheads="1"/>
            </p:cNvPicPr>
            <p:nvPr/>
          </p:nvPicPr>
          <p:blipFill>
            <a:blip r:embed="rId245" cstate="email"/>
            <a:srcRect/>
            <a:stretch>
              <a:fillRect/>
            </a:stretch>
          </p:blipFill>
          <p:spPr bwMode="auto">
            <a:xfrm>
              <a:off x="10348913" y="-4902200"/>
              <a:ext cx="8556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920"/>
            <p:cNvPicPr>
              <a:picLocks noChangeAspect="1" noChangeArrowheads="1"/>
            </p:cNvPicPr>
            <p:nvPr/>
          </p:nvPicPr>
          <p:blipFill>
            <a:blip r:embed="rId246" cstate="email"/>
            <a:srcRect/>
            <a:stretch>
              <a:fillRect/>
            </a:stretch>
          </p:blipFill>
          <p:spPr bwMode="auto">
            <a:xfrm>
              <a:off x="10272713" y="-4624388"/>
              <a:ext cx="5969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921"/>
            <p:cNvPicPr>
              <a:picLocks noChangeAspect="1" noChangeArrowheads="1"/>
            </p:cNvPicPr>
            <p:nvPr/>
          </p:nvPicPr>
          <p:blipFill>
            <a:blip r:embed="rId247" cstate="email"/>
            <a:srcRect/>
            <a:stretch>
              <a:fillRect/>
            </a:stretch>
          </p:blipFill>
          <p:spPr bwMode="auto">
            <a:xfrm>
              <a:off x="10275888" y="-4897438"/>
              <a:ext cx="9223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922"/>
            <p:cNvPicPr>
              <a:picLocks noChangeAspect="1" noChangeArrowheads="1"/>
            </p:cNvPicPr>
            <p:nvPr/>
          </p:nvPicPr>
          <p:blipFill>
            <a:blip r:embed="rId248" cstate="email"/>
            <a:srcRect/>
            <a:stretch>
              <a:fillRect/>
            </a:stretch>
          </p:blipFill>
          <p:spPr bwMode="auto">
            <a:xfrm>
              <a:off x="10768013" y="-4906963"/>
              <a:ext cx="5556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923"/>
            <p:cNvPicPr>
              <a:picLocks noChangeAspect="1" noChangeArrowheads="1"/>
            </p:cNvPicPr>
            <p:nvPr/>
          </p:nvPicPr>
          <p:blipFill>
            <a:blip r:embed="rId249" cstate="email"/>
            <a:srcRect/>
            <a:stretch>
              <a:fillRect/>
            </a:stretch>
          </p:blipFill>
          <p:spPr bwMode="auto">
            <a:xfrm>
              <a:off x="10440988" y="-4903788"/>
              <a:ext cx="38417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 name="Picture 924"/>
            <p:cNvPicPr>
              <a:picLocks noChangeAspect="1" noChangeArrowheads="1"/>
            </p:cNvPicPr>
            <p:nvPr/>
          </p:nvPicPr>
          <p:blipFill>
            <a:blip r:embed="rId250" cstate="email"/>
            <a:srcRect/>
            <a:stretch>
              <a:fillRect/>
            </a:stretch>
          </p:blipFill>
          <p:spPr bwMode="auto">
            <a:xfrm>
              <a:off x="10340975" y="-4678363"/>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925"/>
            <p:cNvPicPr>
              <a:picLocks noChangeAspect="1" noChangeArrowheads="1"/>
            </p:cNvPicPr>
            <p:nvPr/>
          </p:nvPicPr>
          <p:blipFill>
            <a:blip r:embed="rId251" cstate="email"/>
            <a:srcRect/>
            <a:stretch>
              <a:fillRect/>
            </a:stretch>
          </p:blipFill>
          <p:spPr bwMode="auto">
            <a:xfrm>
              <a:off x="10423525" y="-4914900"/>
              <a:ext cx="76517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926"/>
            <p:cNvPicPr>
              <a:picLocks noChangeAspect="1" noChangeArrowheads="1"/>
            </p:cNvPicPr>
            <p:nvPr/>
          </p:nvPicPr>
          <p:blipFill>
            <a:blip r:embed="rId252" cstate="email"/>
            <a:srcRect/>
            <a:stretch>
              <a:fillRect/>
            </a:stretch>
          </p:blipFill>
          <p:spPr bwMode="auto">
            <a:xfrm>
              <a:off x="10331450" y="-489426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927"/>
            <p:cNvSpPr/>
            <p:nvPr/>
          </p:nvSpPr>
          <p:spPr bwMode="auto">
            <a:xfrm>
              <a:off x="10285413" y="-4608513"/>
              <a:ext cx="41275" cy="44450"/>
            </a:xfrm>
            <a:custGeom>
              <a:avLst/>
              <a:gdLst>
                <a:gd name="T0" fmla="*/ 1 w 11"/>
                <a:gd name="T1" fmla="*/ 0 h 12"/>
                <a:gd name="T2" fmla="*/ 0 w 11"/>
                <a:gd name="T3" fmla="*/ 0 h 12"/>
                <a:gd name="T4" fmla="*/ 11 w 11"/>
                <a:gd name="T5" fmla="*/ 12 h 12"/>
                <a:gd name="T6" fmla="*/ 10 w 11"/>
                <a:gd name="T7" fmla="*/ 10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1" y="0"/>
                    <a:pt x="1" y="0"/>
                    <a:pt x="0" y="0"/>
                  </a:cubicBezTo>
                  <a:cubicBezTo>
                    <a:pt x="4" y="5"/>
                    <a:pt x="7" y="9"/>
                    <a:pt x="11" y="12"/>
                  </a:cubicBezTo>
                  <a:cubicBezTo>
                    <a:pt x="11" y="11"/>
                    <a:pt x="10" y="11"/>
                    <a:pt x="10" y="10"/>
                  </a:cubicBezTo>
                  <a:cubicBezTo>
                    <a:pt x="6" y="7"/>
                    <a:pt x="4"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2" name="Picture 928"/>
            <p:cNvPicPr>
              <a:picLocks noChangeAspect="1" noChangeArrowheads="1"/>
            </p:cNvPicPr>
            <p:nvPr/>
          </p:nvPicPr>
          <p:blipFill>
            <a:blip r:embed="rId253" cstate="email"/>
            <a:srcRect/>
            <a:stretch>
              <a:fillRect/>
            </a:stretch>
          </p:blipFill>
          <p:spPr bwMode="auto">
            <a:xfrm>
              <a:off x="10582275" y="-4833938"/>
              <a:ext cx="68262"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929"/>
            <p:cNvSpPr/>
            <p:nvPr/>
          </p:nvSpPr>
          <p:spPr bwMode="auto">
            <a:xfrm>
              <a:off x="10860088" y="-4897438"/>
              <a:ext cx="311150" cy="222250"/>
            </a:xfrm>
            <a:custGeom>
              <a:avLst/>
              <a:gdLst>
                <a:gd name="T0" fmla="*/ 58 w 83"/>
                <a:gd name="T1" fmla="*/ 0 h 59"/>
                <a:gd name="T2" fmla="*/ 7 w 83"/>
                <a:gd name="T3" fmla="*/ 25 h 59"/>
                <a:gd name="T4" fmla="*/ 4 w 83"/>
                <a:gd name="T5" fmla="*/ 28 h 59"/>
                <a:gd name="T6" fmla="*/ 0 w 83"/>
                <a:gd name="T7" fmla="*/ 33 h 59"/>
                <a:gd name="T8" fmla="*/ 10 w 83"/>
                <a:gd name="T9" fmla="*/ 26 h 59"/>
                <a:gd name="T10" fmla="*/ 1 w 83"/>
                <a:gd name="T11" fmla="*/ 59 h 59"/>
                <a:gd name="T12" fmla="*/ 71 w 83"/>
                <a:gd name="T13" fmla="*/ 3 h 59"/>
                <a:gd name="T14" fmla="*/ 83 w 83"/>
                <a:gd name="T15" fmla="*/ 5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3" y="0"/>
                    <a:pt x="24" y="5"/>
                    <a:pt x="7" y="25"/>
                  </a:cubicBezTo>
                  <a:cubicBezTo>
                    <a:pt x="6" y="26"/>
                    <a:pt x="5" y="27"/>
                    <a:pt x="4" y="28"/>
                  </a:cubicBezTo>
                  <a:cubicBezTo>
                    <a:pt x="3" y="29"/>
                    <a:pt x="2" y="31"/>
                    <a:pt x="0" y="33"/>
                  </a:cubicBezTo>
                  <a:cubicBezTo>
                    <a:pt x="0" y="33"/>
                    <a:pt x="7" y="26"/>
                    <a:pt x="10" y="26"/>
                  </a:cubicBezTo>
                  <a:cubicBezTo>
                    <a:pt x="13" y="26"/>
                    <a:pt x="13" y="33"/>
                    <a:pt x="1" y="59"/>
                  </a:cubicBezTo>
                  <a:cubicBezTo>
                    <a:pt x="1" y="59"/>
                    <a:pt x="29" y="3"/>
                    <a:pt x="71" y="3"/>
                  </a:cubicBezTo>
                  <a:cubicBezTo>
                    <a:pt x="75" y="3"/>
                    <a:pt x="79" y="4"/>
                    <a:pt x="83" y="5"/>
                  </a:cubicBezTo>
                  <a:cubicBezTo>
                    <a:pt x="83" y="5"/>
                    <a:pt x="82" y="4"/>
                    <a:pt x="81" y="4"/>
                  </a:cubicBezTo>
                  <a:cubicBezTo>
                    <a:pt x="78" y="3"/>
                    <a:pt x="69"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4" name="Picture 930"/>
            <p:cNvPicPr>
              <a:picLocks noChangeAspect="1" noChangeArrowheads="1"/>
            </p:cNvPicPr>
            <p:nvPr/>
          </p:nvPicPr>
          <p:blipFill>
            <a:blip r:embed="rId254" cstate="email"/>
            <a:srcRect/>
            <a:stretch>
              <a:fillRect/>
            </a:stretch>
          </p:blipFill>
          <p:spPr bwMode="auto">
            <a:xfrm>
              <a:off x="10342563" y="-4678363"/>
              <a:ext cx="2476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931"/>
            <p:cNvPicPr>
              <a:picLocks noChangeAspect="1" noChangeArrowheads="1"/>
            </p:cNvPicPr>
            <p:nvPr/>
          </p:nvPicPr>
          <p:blipFill>
            <a:blip r:embed="rId255" cstate="email"/>
            <a:srcRect/>
            <a:stretch>
              <a:fillRect/>
            </a:stretch>
          </p:blipFill>
          <p:spPr bwMode="auto">
            <a:xfrm>
              <a:off x="10364788" y="-489108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932"/>
            <p:cNvPicPr>
              <a:picLocks noChangeAspect="1" noChangeArrowheads="1"/>
            </p:cNvPicPr>
            <p:nvPr/>
          </p:nvPicPr>
          <p:blipFill>
            <a:blip r:embed="rId256" cstate="email"/>
            <a:srcRect/>
            <a:stretch>
              <a:fillRect/>
            </a:stretch>
          </p:blipFill>
          <p:spPr bwMode="auto">
            <a:xfrm>
              <a:off x="10564813" y="-4848225"/>
              <a:ext cx="111125"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 name="Freeform 933"/>
            <p:cNvSpPr/>
            <p:nvPr/>
          </p:nvSpPr>
          <p:spPr bwMode="auto">
            <a:xfrm>
              <a:off x="10409238" y="-4581525"/>
              <a:ext cx="409575" cy="104775"/>
            </a:xfrm>
            <a:custGeom>
              <a:avLst/>
              <a:gdLst>
                <a:gd name="T0" fmla="*/ 109 w 109"/>
                <a:gd name="T1" fmla="*/ 0 h 28"/>
                <a:gd name="T2" fmla="*/ 75 w 109"/>
                <a:gd name="T3" fmla="*/ 19 h 28"/>
                <a:gd name="T4" fmla="*/ 36 w 109"/>
                <a:gd name="T5" fmla="*/ 26 h 28"/>
                <a:gd name="T6" fmla="*/ 0 w 109"/>
                <a:gd name="T7" fmla="*/ 19 h 28"/>
                <a:gd name="T8" fmla="*/ 39 w 109"/>
                <a:gd name="T9" fmla="*/ 28 h 28"/>
                <a:gd name="T10" fmla="*/ 77 w 109"/>
                <a:gd name="T11" fmla="*/ 20 h 28"/>
                <a:gd name="T12" fmla="*/ 109 w 10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9" h="28">
                  <a:moveTo>
                    <a:pt x="109" y="0"/>
                  </a:moveTo>
                  <a:cubicBezTo>
                    <a:pt x="100" y="7"/>
                    <a:pt x="89" y="14"/>
                    <a:pt x="75" y="19"/>
                  </a:cubicBezTo>
                  <a:cubicBezTo>
                    <a:pt x="60" y="24"/>
                    <a:pt x="47" y="26"/>
                    <a:pt x="36" y="26"/>
                  </a:cubicBezTo>
                  <a:cubicBezTo>
                    <a:pt x="20" y="26"/>
                    <a:pt x="8" y="22"/>
                    <a:pt x="0" y="19"/>
                  </a:cubicBezTo>
                  <a:cubicBezTo>
                    <a:pt x="14" y="25"/>
                    <a:pt x="27" y="28"/>
                    <a:pt x="39" y="28"/>
                  </a:cubicBezTo>
                  <a:cubicBezTo>
                    <a:pt x="53" y="28"/>
                    <a:pt x="66" y="24"/>
                    <a:pt x="77" y="20"/>
                  </a:cubicBezTo>
                  <a:cubicBezTo>
                    <a:pt x="89" y="15"/>
                    <a:pt x="99" y="9"/>
                    <a:pt x="10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8" name="Picture 934"/>
            <p:cNvPicPr>
              <a:picLocks noChangeAspect="1" noChangeArrowheads="1"/>
            </p:cNvPicPr>
            <p:nvPr/>
          </p:nvPicPr>
          <p:blipFill>
            <a:blip r:embed="rId257" cstate="email"/>
            <a:srcRect/>
            <a:stretch>
              <a:fillRect/>
            </a:stretch>
          </p:blipFill>
          <p:spPr bwMode="auto">
            <a:xfrm>
              <a:off x="10345738" y="-489267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935"/>
            <p:cNvPicPr>
              <a:picLocks noChangeAspect="1" noChangeArrowheads="1"/>
            </p:cNvPicPr>
            <p:nvPr/>
          </p:nvPicPr>
          <p:blipFill>
            <a:blip r:embed="rId258" cstate="email"/>
            <a:srcRect/>
            <a:stretch>
              <a:fillRect/>
            </a:stretch>
          </p:blipFill>
          <p:spPr bwMode="auto">
            <a:xfrm>
              <a:off x="10461625" y="-4906963"/>
              <a:ext cx="3714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936"/>
            <p:cNvPicPr>
              <a:picLocks noChangeAspect="1" noChangeArrowheads="1"/>
            </p:cNvPicPr>
            <p:nvPr/>
          </p:nvPicPr>
          <p:blipFill>
            <a:blip r:embed="rId259" cstate="email"/>
            <a:srcRect/>
            <a:stretch>
              <a:fillRect/>
            </a:stretch>
          </p:blipFill>
          <p:spPr bwMode="auto">
            <a:xfrm>
              <a:off x="10456863" y="-4767263"/>
              <a:ext cx="24447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937"/>
            <p:cNvPicPr>
              <a:picLocks noChangeAspect="1" noChangeArrowheads="1"/>
            </p:cNvPicPr>
            <p:nvPr/>
          </p:nvPicPr>
          <p:blipFill>
            <a:blip r:embed="rId260" cstate="email"/>
            <a:srcRect/>
            <a:stretch>
              <a:fillRect/>
            </a:stretch>
          </p:blipFill>
          <p:spPr bwMode="auto">
            <a:xfrm>
              <a:off x="10544175" y="-4859338"/>
              <a:ext cx="1460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938"/>
            <p:cNvPicPr>
              <a:picLocks noChangeAspect="1" noChangeArrowheads="1"/>
            </p:cNvPicPr>
            <p:nvPr/>
          </p:nvPicPr>
          <p:blipFill>
            <a:blip r:embed="rId261" cstate="email"/>
            <a:srcRect/>
            <a:stretch>
              <a:fillRect/>
            </a:stretch>
          </p:blipFill>
          <p:spPr bwMode="auto">
            <a:xfrm>
              <a:off x="10512425" y="-4884738"/>
              <a:ext cx="2476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 name="Picture 939"/>
            <p:cNvPicPr>
              <a:picLocks noChangeAspect="1" noChangeArrowheads="1"/>
            </p:cNvPicPr>
            <p:nvPr/>
          </p:nvPicPr>
          <p:blipFill>
            <a:blip r:embed="rId262" cstate="email"/>
            <a:srcRect/>
            <a:stretch>
              <a:fillRect/>
            </a:stretch>
          </p:blipFill>
          <p:spPr bwMode="auto">
            <a:xfrm>
              <a:off x="11285538" y="-4956175"/>
              <a:ext cx="444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940"/>
            <p:cNvPicPr>
              <a:picLocks noChangeAspect="1" noChangeArrowheads="1"/>
            </p:cNvPicPr>
            <p:nvPr/>
          </p:nvPicPr>
          <p:blipFill>
            <a:blip r:embed="rId263" cstate="email"/>
            <a:srcRect/>
            <a:stretch>
              <a:fillRect/>
            </a:stretch>
          </p:blipFill>
          <p:spPr bwMode="auto">
            <a:xfrm>
              <a:off x="11212513" y="-4964113"/>
              <a:ext cx="1682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 name="Picture 941"/>
            <p:cNvPicPr>
              <a:picLocks noChangeAspect="1" noChangeArrowheads="1"/>
            </p:cNvPicPr>
            <p:nvPr/>
          </p:nvPicPr>
          <p:blipFill>
            <a:blip r:embed="rId264" cstate="email"/>
            <a:srcRect/>
            <a:stretch>
              <a:fillRect/>
            </a:stretch>
          </p:blipFill>
          <p:spPr bwMode="auto">
            <a:xfrm>
              <a:off x="11220450" y="-4964113"/>
              <a:ext cx="1460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 name="Picture 942"/>
            <p:cNvPicPr>
              <a:picLocks noChangeAspect="1" noChangeArrowheads="1"/>
            </p:cNvPicPr>
            <p:nvPr/>
          </p:nvPicPr>
          <p:blipFill>
            <a:blip r:embed="rId265" cstate="email"/>
            <a:srcRect/>
            <a:stretch>
              <a:fillRect/>
            </a:stretch>
          </p:blipFill>
          <p:spPr bwMode="auto">
            <a:xfrm>
              <a:off x="11268075" y="-4962525"/>
              <a:ext cx="1000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 name="Freeform 943"/>
            <p:cNvSpPr/>
            <p:nvPr/>
          </p:nvSpPr>
          <p:spPr bwMode="auto">
            <a:xfrm>
              <a:off x="11209338" y="-4949825"/>
              <a:ext cx="63500" cy="220663"/>
            </a:xfrm>
            <a:custGeom>
              <a:avLst/>
              <a:gdLst>
                <a:gd name="T0" fmla="*/ 3 w 17"/>
                <a:gd name="T1" fmla="*/ 0 h 59"/>
                <a:gd name="T2" fmla="*/ 17 w 17"/>
                <a:gd name="T3" fmla="*/ 59 h 59"/>
                <a:gd name="T4" fmla="*/ 17 w 17"/>
                <a:gd name="T5" fmla="*/ 58 h 59"/>
                <a:gd name="T6" fmla="*/ 5 w 17"/>
                <a:gd name="T7" fmla="*/ 24 h 59"/>
                <a:gd name="T8" fmla="*/ 4 w 17"/>
                <a:gd name="T9" fmla="*/ 0 h 59"/>
                <a:gd name="T10" fmla="*/ 3 w 17"/>
                <a:gd name="T11" fmla="*/ 0 h 59"/>
              </a:gdLst>
              <a:ahLst/>
              <a:cxnLst>
                <a:cxn ang="0">
                  <a:pos x="T0" y="T1"/>
                </a:cxn>
                <a:cxn ang="0">
                  <a:pos x="T2" y="T3"/>
                </a:cxn>
                <a:cxn ang="0">
                  <a:pos x="T4" y="T5"/>
                </a:cxn>
                <a:cxn ang="0">
                  <a:pos x="T6" y="T7"/>
                </a:cxn>
                <a:cxn ang="0">
                  <a:pos x="T8" y="T9"/>
                </a:cxn>
                <a:cxn ang="0">
                  <a:pos x="T10" y="T11"/>
                </a:cxn>
              </a:cxnLst>
              <a:rect l="0" t="0" r="r" b="b"/>
              <a:pathLst>
                <a:path w="17" h="59">
                  <a:moveTo>
                    <a:pt x="3" y="0"/>
                  </a:moveTo>
                  <a:cubicBezTo>
                    <a:pt x="0" y="22"/>
                    <a:pt x="6" y="42"/>
                    <a:pt x="17" y="59"/>
                  </a:cubicBezTo>
                  <a:cubicBezTo>
                    <a:pt x="17" y="59"/>
                    <a:pt x="17" y="58"/>
                    <a:pt x="17" y="58"/>
                  </a:cubicBezTo>
                  <a:cubicBezTo>
                    <a:pt x="11" y="48"/>
                    <a:pt x="7" y="36"/>
                    <a:pt x="5" y="24"/>
                  </a:cubicBezTo>
                  <a:cubicBezTo>
                    <a:pt x="4" y="15"/>
                    <a:pt x="4" y="8"/>
                    <a:pt x="4" y="0"/>
                  </a:cubicBezTo>
                  <a:cubicBezTo>
                    <a:pt x="4" y="0"/>
                    <a:pt x="3" y="0"/>
                    <a:pt x="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8" name="Picture 944"/>
            <p:cNvPicPr>
              <a:picLocks noChangeAspect="1" noChangeArrowheads="1"/>
            </p:cNvPicPr>
            <p:nvPr/>
          </p:nvPicPr>
          <p:blipFill>
            <a:blip r:embed="rId266" cstate="email"/>
            <a:srcRect/>
            <a:stretch>
              <a:fillRect/>
            </a:stretch>
          </p:blipFill>
          <p:spPr bwMode="auto">
            <a:xfrm>
              <a:off x="11285538" y="-4964113"/>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945"/>
            <p:cNvSpPr/>
            <p:nvPr/>
          </p:nvSpPr>
          <p:spPr bwMode="auto">
            <a:xfrm>
              <a:off x="11223625" y="-4949825"/>
              <a:ext cx="52387" cy="217488"/>
            </a:xfrm>
            <a:custGeom>
              <a:avLst/>
              <a:gdLst>
                <a:gd name="T0" fmla="*/ 0 w 14"/>
                <a:gd name="T1" fmla="*/ 0 h 58"/>
                <a:gd name="T2" fmla="*/ 1 w 14"/>
                <a:gd name="T3" fmla="*/ 24 h 58"/>
                <a:gd name="T4" fmla="*/ 8 w 14"/>
                <a:gd name="T5" fmla="*/ 46 h 58"/>
                <a:gd name="T6" fmla="*/ 14 w 14"/>
                <a:gd name="T7" fmla="*/ 58 h 58"/>
                <a:gd name="T8" fmla="*/ 14 w 14"/>
                <a:gd name="T9" fmla="*/ 58 h 58"/>
                <a:gd name="T10" fmla="*/ 9 w 14"/>
                <a:gd name="T11" fmla="*/ 0 h 58"/>
                <a:gd name="T12" fmla="*/ 0 w 1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0" y="0"/>
                  </a:moveTo>
                  <a:cubicBezTo>
                    <a:pt x="0" y="8"/>
                    <a:pt x="0" y="15"/>
                    <a:pt x="1" y="24"/>
                  </a:cubicBezTo>
                  <a:cubicBezTo>
                    <a:pt x="2" y="31"/>
                    <a:pt x="5" y="39"/>
                    <a:pt x="8" y="46"/>
                  </a:cubicBezTo>
                  <a:cubicBezTo>
                    <a:pt x="10" y="50"/>
                    <a:pt x="12" y="54"/>
                    <a:pt x="14" y="58"/>
                  </a:cubicBezTo>
                  <a:cubicBezTo>
                    <a:pt x="14" y="58"/>
                    <a:pt x="14" y="58"/>
                    <a:pt x="14" y="58"/>
                  </a:cubicBezTo>
                  <a:cubicBezTo>
                    <a:pt x="8" y="47"/>
                    <a:pt x="3" y="24"/>
                    <a:pt x="9" y="0"/>
                  </a:cubicBezTo>
                  <a:cubicBezTo>
                    <a:pt x="6" y="0"/>
                    <a:pt x="3"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40" name="Picture 946"/>
            <p:cNvPicPr>
              <a:picLocks noChangeAspect="1" noChangeArrowheads="1"/>
            </p:cNvPicPr>
            <p:nvPr/>
          </p:nvPicPr>
          <p:blipFill>
            <a:blip r:embed="rId267" cstate="email"/>
            <a:srcRect/>
            <a:stretch>
              <a:fillRect/>
            </a:stretch>
          </p:blipFill>
          <p:spPr bwMode="auto">
            <a:xfrm>
              <a:off x="6962775" y="-5681663"/>
              <a:ext cx="5635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 name="Picture 947"/>
            <p:cNvPicPr>
              <a:picLocks noChangeAspect="1" noChangeArrowheads="1"/>
            </p:cNvPicPr>
            <p:nvPr/>
          </p:nvPicPr>
          <p:blipFill>
            <a:blip r:embed="rId268" cstate="email"/>
            <a:srcRect/>
            <a:stretch>
              <a:fillRect/>
            </a:stretch>
          </p:blipFill>
          <p:spPr bwMode="auto">
            <a:xfrm>
              <a:off x="6935788" y="-5672138"/>
              <a:ext cx="4953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Picture 948"/>
            <p:cNvPicPr>
              <a:picLocks noChangeAspect="1" noChangeArrowheads="1"/>
            </p:cNvPicPr>
            <p:nvPr/>
          </p:nvPicPr>
          <p:blipFill>
            <a:blip r:embed="rId269" cstate="email"/>
            <a:srcRect/>
            <a:stretch>
              <a:fillRect/>
            </a:stretch>
          </p:blipFill>
          <p:spPr bwMode="auto">
            <a:xfrm>
              <a:off x="7115175" y="-5668963"/>
              <a:ext cx="4064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 name="Picture 949"/>
            <p:cNvPicPr>
              <a:picLocks noChangeAspect="1" noChangeArrowheads="1"/>
            </p:cNvPicPr>
            <p:nvPr/>
          </p:nvPicPr>
          <p:blipFill>
            <a:blip r:embed="rId270" cstate="email"/>
            <a:srcRect/>
            <a:stretch>
              <a:fillRect/>
            </a:stretch>
          </p:blipFill>
          <p:spPr bwMode="auto">
            <a:xfrm>
              <a:off x="7010400" y="-5603875"/>
              <a:ext cx="3825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 name="Freeform 950"/>
            <p:cNvSpPr/>
            <p:nvPr/>
          </p:nvSpPr>
          <p:spPr bwMode="auto">
            <a:xfrm>
              <a:off x="6945313" y="-5667375"/>
              <a:ext cx="561975" cy="555625"/>
            </a:xfrm>
            <a:custGeom>
              <a:avLst/>
              <a:gdLst>
                <a:gd name="T0" fmla="*/ 93 w 150"/>
                <a:gd name="T1" fmla="*/ 0 h 148"/>
                <a:gd name="T2" fmla="*/ 85 w 150"/>
                <a:gd name="T3" fmla="*/ 0 h 148"/>
                <a:gd name="T4" fmla="*/ 8 w 150"/>
                <a:gd name="T5" fmla="*/ 66 h 148"/>
                <a:gd name="T6" fmla="*/ 34 w 150"/>
                <a:gd name="T7" fmla="*/ 148 h 148"/>
                <a:gd name="T8" fmla="*/ 34 w 150"/>
                <a:gd name="T9" fmla="*/ 148 h 148"/>
                <a:gd name="T10" fmla="*/ 34 w 150"/>
                <a:gd name="T11" fmla="*/ 148 h 148"/>
                <a:gd name="T12" fmla="*/ 9 w 150"/>
                <a:gd name="T13" fmla="*/ 97 h 148"/>
                <a:gd name="T14" fmla="*/ 52 w 150"/>
                <a:gd name="T15" fmla="*/ 11 h 148"/>
                <a:gd name="T16" fmla="*/ 70 w 150"/>
                <a:gd name="T17" fmla="*/ 5 h 148"/>
                <a:gd name="T18" fmla="*/ 73 w 150"/>
                <a:gd name="T19" fmla="*/ 5 h 148"/>
                <a:gd name="T20" fmla="*/ 87 w 150"/>
                <a:gd name="T21" fmla="*/ 2 h 148"/>
                <a:gd name="T22" fmla="*/ 94 w 150"/>
                <a:gd name="T23" fmla="*/ 2 h 148"/>
                <a:gd name="T24" fmla="*/ 102 w 150"/>
                <a:gd name="T25" fmla="*/ 2 h 148"/>
                <a:gd name="T26" fmla="*/ 140 w 150"/>
                <a:gd name="T27" fmla="*/ 16 h 148"/>
                <a:gd name="T28" fmla="*/ 145 w 150"/>
                <a:gd name="T29" fmla="*/ 19 h 148"/>
                <a:gd name="T30" fmla="*/ 150 w 150"/>
                <a:gd name="T31" fmla="*/ 23 h 148"/>
                <a:gd name="T32" fmla="*/ 150 w 150"/>
                <a:gd name="T33" fmla="*/ 23 h 148"/>
                <a:gd name="T34" fmla="*/ 133 w 150"/>
                <a:gd name="T35" fmla="*/ 10 h 148"/>
                <a:gd name="T36" fmla="*/ 100 w 150"/>
                <a:gd name="T37" fmla="*/ 0 h 148"/>
                <a:gd name="T38" fmla="*/ 93 w 150"/>
                <a:gd name="T3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8">
                  <a:moveTo>
                    <a:pt x="93" y="0"/>
                  </a:moveTo>
                  <a:cubicBezTo>
                    <a:pt x="91" y="0"/>
                    <a:pt x="88" y="0"/>
                    <a:pt x="85" y="0"/>
                  </a:cubicBezTo>
                  <a:cubicBezTo>
                    <a:pt x="49" y="3"/>
                    <a:pt x="17" y="26"/>
                    <a:pt x="8" y="66"/>
                  </a:cubicBezTo>
                  <a:cubicBezTo>
                    <a:pt x="0" y="98"/>
                    <a:pt x="15" y="130"/>
                    <a:pt x="34" y="148"/>
                  </a:cubicBezTo>
                  <a:cubicBezTo>
                    <a:pt x="34" y="148"/>
                    <a:pt x="34" y="148"/>
                    <a:pt x="34" y="148"/>
                  </a:cubicBezTo>
                  <a:cubicBezTo>
                    <a:pt x="34" y="148"/>
                    <a:pt x="34" y="148"/>
                    <a:pt x="34" y="148"/>
                  </a:cubicBezTo>
                  <a:cubicBezTo>
                    <a:pt x="22" y="135"/>
                    <a:pt x="11" y="117"/>
                    <a:pt x="9" y="97"/>
                  </a:cubicBezTo>
                  <a:cubicBezTo>
                    <a:pt x="2" y="54"/>
                    <a:pt x="29" y="22"/>
                    <a:pt x="52" y="11"/>
                  </a:cubicBezTo>
                  <a:cubicBezTo>
                    <a:pt x="58" y="8"/>
                    <a:pt x="65" y="6"/>
                    <a:pt x="70" y="5"/>
                  </a:cubicBezTo>
                  <a:cubicBezTo>
                    <a:pt x="71" y="5"/>
                    <a:pt x="72" y="5"/>
                    <a:pt x="73" y="5"/>
                  </a:cubicBezTo>
                  <a:cubicBezTo>
                    <a:pt x="77" y="4"/>
                    <a:pt x="82" y="3"/>
                    <a:pt x="87" y="2"/>
                  </a:cubicBezTo>
                  <a:cubicBezTo>
                    <a:pt x="89" y="2"/>
                    <a:pt x="92" y="2"/>
                    <a:pt x="94" y="2"/>
                  </a:cubicBezTo>
                  <a:cubicBezTo>
                    <a:pt x="97" y="2"/>
                    <a:pt x="99" y="2"/>
                    <a:pt x="102" y="2"/>
                  </a:cubicBezTo>
                  <a:cubicBezTo>
                    <a:pt x="116" y="4"/>
                    <a:pt x="129" y="9"/>
                    <a:pt x="140" y="16"/>
                  </a:cubicBezTo>
                  <a:cubicBezTo>
                    <a:pt x="142" y="17"/>
                    <a:pt x="143" y="18"/>
                    <a:pt x="145" y="19"/>
                  </a:cubicBezTo>
                  <a:cubicBezTo>
                    <a:pt x="147" y="21"/>
                    <a:pt x="148" y="22"/>
                    <a:pt x="150" y="23"/>
                  </a:cubicBezTo>
                  <a:cubicBezTo>
                    <a:pt x="150" y="23"/>
                    <a:pt x="150" y="23"/>
                    <a:pt x="150" y="23"/>
                  </a:cubicBezTo>
                  <a:cubicBezTo>
                    <a:pt x="146" y="18"/>
                    <a:pt x="140" y="14"/>
                    <a:pt x="133" y="10"/>
                  </a:cubicBezTo>
                  <a:cubicBezTo>
                    <a:pt x="124" y="5"/>
                    <a:pt x="113" y="1"/>
                    <a:pt x="100" y="0"/>
                  </a:cubicBezTo>
                  <a:cubicBezTo>
                    <a:pt x="98" y="0"/>
                    <a:pt x="96" y="0"/>
                    <a:pt x="9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45" name="Picture 951"/>
            <p:cNvPicPr>
              <a:picLocks noChangeAspect="1" noChangeArrowheads="1"/>
            </p:cNvPicPr>
            <p:nvPr/>
          </p:nvPicPr>
          <p:blipFill>
            <a:blip r:embed="rId271" cstate="email"/>
            <a:srcRect/>
            <a:stretch>
              <a:fillRect/>
            </a:stretch>
          </p:blipFill>
          <p:spPr bwMode="auto">
            <a:xfrm>
              <a:off x="7192963" y="-5421313"/>
              <a:ext cx="68262"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952"/>
            <p:cNvPicPr>
              <a:picLocks noChangeAspect="1" noChangeArrowheads="1"/>
            </p:cNvPicPr>
            <p:nvPr/>
          </p:nvPicPr>
          <p:blipFill>
            <a:blip r:embed="rId272" cstate="email"/>
            <a:srcRect/>
            <a:stretch>
              <a:fillRect/>
            </a:stretch>
          </p:blipFill>
          <p:spPr bwMode="auto">
            <a:xfrm>
              <a:off x="7035800" y="-5592763"/>
              <a:ext cx="3937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953"/>
            <p:cNvPicPr>
              <a:picLocks noChangeAspect="1" noChangeArrowheads="1"/>
            </p:cNvPicPr>
            <p:nvPr/>
          </p:nvPicPr>
          <p:blipFill>
            <a:blip r:embed="rId273" cstate="email"/>
            <a:srcRect/>
            <a:stretch>
              <a:fillRect/>
            </a:stretch>
          </p:blipFill>
          <p:spPr bwMode="auto">
            <a:xfrm>
              <a:off x="7188200" y="-55133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 name="Picture 954"/>
            <p:cNvPicPr>
              <a:picLocks noChangeAspect="1" noChangeArrowheads="1"/>
            </p:cNvPicPr>
            <p:nvPr/>
          </p:nvPicPr>
          <p:blipFill>
            <a:blip r:embed="rId274" cstate="email"/>
            <a:srcRect/>
            <a:stretch>
              <a:fillRect/>
            </a:stretch>
          </p:blipFill>
          <p:spPr bwMode="auto">
            <a:xfrm>
              <a:off x="7178675" y="-5467350"/>
              <a:ext cx="7937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 name="Picture 955"/>
            <p:cNvPicPr>
              <a:picLocks noChangeAspect="1" noChangeArrowheads="1"/>
            </p:cNvPicPr>
            <p:nvPr/>
          </p:nvPicPr>
          <p:blipFill>
            <a:blip r:embed="rId275" cstate="email"/>
            <a:srcRect/>
            <a:stretch>
              <a:fillRect/>
            </a:stretch>
          </p:blipFill>
          <p:spPr bwMode="auto">
            <a:xfrm>
              <a:off x="7450138" y="-5629275"/>
              <a:ext cx="6667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 name="Picture 956"/>
            <p:cNvPicPr>
              <a:picLocks noChangeAspect="1" noChangeArrowheads="1"/>
            </p:cNvPicPr>
            <p:nvPr/>
          </p:nvPicPr>
          <p:blipFill>
            <a:blip r:embed="rId276" cstate="email"/>
            <a:srcRect/>
            <a:stretch>
              <a:fillRect/>
            </a:stretch>
          </p:blipFill>
          <p:spPr bwMode="auto">
            <a:xfrm>
              <a:off x="7142163" y="-5495925"/>
              <a:ext cx="93662"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 name="Freeform 957"/>
            <p:cNvSpPr/>
            <p:nvPr/>
          </p:nvSpPr>
          <p:spPr bwMode="auto">
            <a:xfrm>
              <a:off x="6951663" y="-5651500"/>
              <a:ext cx="349250" cy="476250"/>
            </a:xfrm>
            <a:custGeom>
              <a:avLst/>
              <a:gdLst>
                <a:gd name="T0" fmla="*/ 77 w 93"/>
                <a:gd name="T1" fmla="*/ 0 h 127"/>
                <a:gd name="T2" fmla="*/ 69 w 93"/>
                <a:gd name="T3" fmla="*/ 1 h 127"/>
                <a:gd name="T4" fmla="*/ 68 w 93"/>
                <a:gd name="T5" fmla="*/ 1 h 127"/>
                <a:gd name="T6" fmla="*/ 50 w 93"/>
                <a:gd name="T7" fmla="*/ 7 h 127"/>
                <a:gd name="T8" fmla="*/ 7 w 93"/>
                <a:gd name="T9" fmla="*/ 93 h 127"/>
                <a:gd name="T10" fmla="*/ 14 w 93"/>
                <a:gd name="T11" fmla="*/ 115 h 127"/>
                <a:gd name="T12" fmla="*/ 20 w 93"/>
                <a:gd name="T13" fmla="*/ 127 h 127"/>
                <a:gd name="T14" fmla="*/ 77 w 93"/>
                <a:gd name="T15" fmla="*/ 9 h 127"/>
                <a:gd name="T16" fmla="*/ 77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7" y="0"/>
                  </a:moveTo>
                  <a:cubicBezTo>
                    <a:pt x="75" y="0"/>
                    <a:pt x="72" y="1"/>
                    <a:pt x="69" y="1"/>
                  </a:cubicBezTo>
                  <a:cubicBezTo>
                    <a:pt x="69" y="1"/>
                    <a:pt x="68" y="1"/>
                    <a:pt x="68" y="1"/>
                  </a:cubicBezTo>
                  <a:cubicBezTo>
                    <a:pt x="63" y="2"/>
                    <a:pt x="56" y="4"/>
                    <a:pt x="50" y="7"/>
                  </a:cubicBezTo>
                  <a:cubicBezTo>
                    <a:pt x="27" y="18"/>
                    <a:pt x="0" y="50"/>
                    <a:pt x="7" y="93"/>
                  </a:cubicBezTo>
                  <a:cubicBezTo>
                    <a:pt x="8" y="100"/>
                    <a:pt x="10" y="107"/>
                    <a:pt x="14" y="115"/>
                  </a:cubicBezTo>
                  <a:cubicBezTo>
                    <a:pt x="16" y="119"/>
                    <a:pt x="18" y="123"/>
                    <a:pt x="20" y="127"/>
                  </a:cubicBezTo>
                  <a:cubicBezTo>
                    <a:pt x="7" y="105"/>
                    <a:pt x="0" y="29"/>
                    <a:pt x="77" y="9"/>
                  </a:cubicBezTo>
                  <a:cubicBezTo>
                    <a:pt x="93" y="5"/>
                    <a:pt x="89" y="0"/>
                    <a:pt x="7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2" name="Picture 958"/>
            <p:cNvPicPr>
              <a:picLocks noChangeAspect="1" noChangeArrowheads="1"/>
            </p:cNvPicPr>
            <p:nvPr/>
          </p:nvPicPr>
          <p:blipFill>
            <a:blip r:embed="rId277" cstate="email"/>
            <a:srcRect/>
            <a:stretch>
              <a:fillRect/>
            </a:stretch>
          </p:blipFill>
          <p:spPr bwMode="auto">
            <a:xfrm>
              <a:off x="7183438" y="-5562600"/>
              <a:ext cx="258762"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959"/>
            <p:cNvPicPr>
              <a:picLocks noChangeAspect="1" noChangeArrowheads="1"/>
            </p:cNvPicPr>
            <p:nvPr/>
          </p:nvPicPr>
          <p:blipFill>
            <a:blip r:embed="rId278" cstate="email"/>
            <a:srcRect/>
            <a:stretch>
              <a:fillRect/>
            </a:stretch>
          </p:blipFill>
          <p:spPr bwMode="auto">
            <a:xfrm>
              <a:off x="7140575" y="-5621338"/>
              <a:ext cx="3270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 name="Picture 960"/>
            <p:cNvPicPr>
              <a:picLocks noChangeAspect="1" noChangeArrowheads="1"/>
            </p:cNvPicPr>
            <p:nvPr/>
          </p:nvPicPr>
          <p:blipFill>
            <a:blip r:embed="rId279" cstate="email"/>
            <a:srcRect/>
            <a:stretch>
              <a:fillRect/>
            </a:stretch>
          </p:blipFill>
          <p:spPr bwMode="auto">
            <a:xfrm>
              <a:off x="8181975" y="-4337050"/>
              <a:ext cx="7874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 name="Picture 961"/>
            <p:cNvPicPr>
              <a:picLocks noChangeAspect="1" noChangeArrowheads="1"/>
            </p:cNvPicPr>
            <p:nvPr/>
          </p:nvPicPr>
          <p:blipFill>
            <a:blip r:embed="rId280" cstate="email"/>
            <a:srcRect/>
            <a:stretch>
              <a:fillRect/>
            </a:stretch>
          </p:blipFill>
          <p:spPr bwMode="auto">
            <a:xfrm>
              <a:off x="8107363" y="-4324350"/>
              <a:ext cx="844550"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 name="Picture 962"/>
            <p:cNvPicPr>
              <a:picLocks noChangeAspect="1" noChangeArrowheads="1"/>
            </p:cNvPicPr>
            <p:nvPr/>
          </p:nvPicPr>
          <p:blipFill>
            <a:blip r:embed="rId281" cstate="email"/>
            <a:srcRect/>
            <a:stretch>
              <a:fillRect/>
            </a:stretch>
          </p:blipFill>
          <p:spPr bwMode="auto">
            <a:xfrm>
              <a:off x="8293100" y="-4321175"/>
              <a:ext cx="652462"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 name="Picture 963"/>
            <p:cNvPicPr>
              <a:picLocks noChangeAspect="1" noChangeArrowheads="1"/>
            </p:cNvPicPr>
            <p:nvPr/>
          </p:nvPicPr>
          <p:blipFill>
            <a:blip r:embed="rId282" cstate="email"/>
            <a:srcRect/>
            <a:stretch>
              <a:fillRect/>
            </a:stretch>
          </p:blipFill>
          <p:spPr bwMode="auto">
            <a:xfrm>
              <a:off x="8162925" y="-4221163"/>
              <a:ext cx="5191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 name="Picture 964"/>
            <p:cNvPicPr>
              <a:picLocks noChangeAspect="1" noChangeArrowheads="1"/>
            </p:cNvPicPr>
            <p:nvPr/>
          </p:nvPicPr>
          <p:blipFill>
            <a:blip r:embed="rId283" cstate="email"/>
            <a:srcRect/>
            <a:stretch>
              <a:fillRect/>
            </a:stretch>
          </p:blipFill>
          <p:spPr bwMode="auto">
            <a:xfrm>
              <a:off x="8990013" y="-4016375"/>
              <a:ext cx="32702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 name="Freeform 965"/>
            <p:cNvSpPr/>
            <p:nvPr/>
          </p:nvSpPr>
          <p:spPr bwMode="auto">
            <a:xfrm>
              <a:off x="8074025" y="-4319588"/>
              <a:ext cx="811212" cy="415925"/>
            </a:xfrm>
            <a:custGeom>
              <a:avLst/>
              <a:gdLst>
                <a:gd name="T0" fmla="*/ 125 w 216"/>
                <a:gd name="T1" fmla="*/ 0 h 111"/>
                <a:gd name="T2" fmla="*/ 114 w 216"/>
                <a:gd name="T3" fmla="*/ 0 h 111"/>
                <a:gd name="T4" fmla="*/ 2 w 216"/>
                <a:gd name="T5" fmla="*/ 95 h 111"/>
                <a:gd name="T6" fmla="*/ 0 w 216"/>
                <a:gd name="T7" fmla="*/ 110 h 111"/>
                <a:gd name="T8" fmla="*/ 2 w 216"/>
                <a:gd name="T9" fmla="*/ 111 h 111"/>
                <a:gd name="T10" fmla="*/ 66 w 216"/>
                <a:gd name="T11" fmla="*/ 17 h 111"/>
                <a:gd name="T12" fmla="*/ 92 w 216"/>
                <a:gd name="T13" fmla="*/ 8 h 111"/>
                <a:gd name="T14" fmla="*/ 95 w 216"/>
                <a:gd name="T15" fmla="*/ 7 h 111"/>
                <a:gd name="T16" fmla="*/ 116 w 216"/>
                <a:gd name="T17" fmla="*/ 4 h 111"/>
                <a:gd name="T18" fmla="*/ 126 w 216"/>
                <a:gd name="T19" fmla="*/ 4 h 111"/>
                <a:gd name="T20" fmla="*/ 137 w 216"/>
                <a:gd name="T21" fmla="*/ 4 h 111"/>
                <a:gd name="T22" fmla="*/ 192 w 216"/>
                <a:gd name="T23" fmla="*/ 23 h 111"/>
                <a:gd name="T24" fmla="*/ 200 w 216"/>
                <a:gd name="T25" fmla="*/ 29 h 111"/>
                <a:gd name="T26" fmla="*/ 216 w 216"/>
                <a:gd name="T27" fmla="*/ 44 h 111"/>
                <a:gd name="T28" fmla="*/ 212 w 216"/>
                <a:gd name="T29" fmla="*/ 39 h 111"/>
                <a:gd name="T30" fmla="*/ 183 w 216"/>
                <a:gd name="T31" fmla="*/ 15 h 111"/>
                <a:gd name="T32" fmla="*/ 135 w 216"/>
                <a:gd name="T33" fmla="*/ 0 h 111"/>
                <a:gd name="T34" fmla="*/ 125 w 216"/>
                <a:gd name="T3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111">
                  <a:moveTo>
                    <a:pt x="125" y="0"/>
                  </a:moveTo>
                  <a:cubicBezTo>
                    <a:pt x="121" y="0"/>
                    <a:pt x="118" y="0"/>
                    <a:pt x="114" y="0"/>
                  </a:cubicBezTo>
                  <a:cubicBezTo>
                    <a:pt x="61" y="5"/>
                    <a:pt x="16" y="39"/>
                    <a:pt x="2" y="95"/>
                  </a:cubicBezTo>
                  <a:cubicBezTo>
                    <a:pt x="1" y="100"/>
                    <a:pt x="0" y="105"/>
                    <a:pt x="0" y="110"/>
                  </a:cubicBezTo>
                  <a:cubicBezTo>
                    <a:pt x="1" y="110"/>
                    <a:pt x="2" y="111"/>
                    <a:pt x="2" y="111"/>
                  </a:cubicBezTo>
                  <a:cubicBezTo>
                    <a:pt x="6" y="65"/>
                    <a:pt x="38" y="30"/>
                    <a:pt x="66" y="17"/>
                  </a:cubicBezTo>
                  <a:cubicBezTo>
                    <a:pt x="75" y="12"/>
                    <a:pt x="84" y="10"/>
                    <a:pt x="92" y="8"/>
                  </a:cubicBezTo>
                  <a:cubicBezTo>
                    <a:pt x="93" y="8"/>
                    <a:pt x="94" y="8"/>
                    <a:pt x="95" y="7"/>
                  </a:cubicBezTo>
                  <a:cubicBezTo>
                    <a:pt x="102" y="6"/>
                    <a:pt x="109" y="5"/>
                    <a:pt x="116" y="4"/>
                  </a:cubicBezTo>
                  <a:cubicBezTo>
                    <a:pt x="120" y="4"/>
                    <a:pt x="123" y="4"/>
                    <a:pt x="126" y="4"/>
                  </a:cubicBezTo>
                  <a:cubicBezTo>
                    <a:pt x="130" y="4"/>
                    <a:pt x="134" y="4"/>
                    <a:pt x="137" y="4"/>
                  </a:cubicBezTo>
                  <a:cubicBezTo>
                    <a:pt x="158" y="6"/>
                    <a:pt x="176" y="13"/>
                    <a:pt x="192" y="23"/>
                  </a:cubicBezTo>
                  <a:cubicBezTo>
                    <a:pt x="195" y="25"/>
                    <a:pt x="198" y="27"/>
                    <a:pt x="200" y="29"/>
                  </a:cubicBezTo>
                  <a:cubicBezTo>
                    <a:pt x="206" y="34"/>
                    <a:pt x="212" y="39"/>
                    <a:pt x="216" y="44"/>
                  </a:cubicBezTo>
                  <a:cubicBezTo>
                    <a:pt x="215" y="43"/>
                    <a:pt x="214" y="41"/>
                    <a:pt x="212" y="39"/>
                  </a:cubicBezTo>
                  <a:cubicBezTo>
                    <a:pt x="205" y="30"/>
                    <a:pt x="195" y="22"/>
                    <a:pt x="183" y="15"/>
                  </a:cubicBezTo>
                  <a:cubicBezTo>
                    <a:pt x="170" y="7"/>
                    <a:pt x="153" y="2"/>
                    <a:pt x="135" y="0"/>
                  </a:cubicBezTo>
                  <a:cubicBezTo>
                    <a:pt x="132" y="0"/>
                    <a:pt x="129" y="0"/>
                    <a:pt x="12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0" name="Picture 966"/>
            <p:cNvPicPr>
              <a:picLocks noChangeAspect="1" noChangeArrowheads="1"/>
            </p:cNvPicPr>
            <p:nvPr/>
          </p:nvPicPr>
          <p:blipFill>
            <a:blip r:embed="rId284" cstate="email"/>
            <a:srcRect/>
            <a:stretch>
              <a:fillRect/>
            </a:stretch>
          </p:blipFill>
          <p:spPr bwMode="auto">
            <a:xfrm>
              <a:off x="8404225" y="-4024313"/>
              <a:ext cx="349250"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 name="Freeform 967"/>
            <p:cNvSpPr/>
            <p:nvPr/>
          </p:nvSpPr>
          <p:spPr bwMode="auto">
            <a:xfrm>
              <a:off x="9042400" y="-3989388"/>
              <a:ext cx="247650" cy="123825"/>
            </a:xfrm>
            <a:custGeom>
              <a:avLst/>
              <a:gdLst>
                <a:gd name="T0" fmla="*/ 66 w 66"/>
                <a:gd name="T1" fmla="*/ 0 h 33"/>
                <a:gd name="T2" fmla="*/ 0 w 66"/>
                <a:gd name="T3" fmla="*/ 33 h 33"/>
                <a:gd name="T4" fmla="*/ 66 w 66"/>
                <a:gd name="T5" fmla="*/ 0 h 33"/>
              </a:gdLst>
              <a:ahLst/>
              <a:cxnLst>
                <a:cxn ang="0">
                  <a:pos x="T0" y="T1"/>
                </a:cxn>
                <a:cxn ang="0">
                  <a:pos x="T2" y="T3"/>
                </a:cxn>
                <a:cxn ang="0">
                  <a:pos x="T4" y="T5"/>
                </a:cxn>
              </a:cxnLst>
              <a:rect l="0" t="0" r="r" b="b"/>
              <a:pathLst>
                <a:path w="66" h="33">
                  <a:moveTo>
                    <a:pt x="66" y="0"/>
                  </a:moveTo>
                  <a:cubicBezTo>
                    <a:pt x="47" y="1"/>
                    <a:pt x="23" y="9"/>
                    <a:pt x="0" y="33"/>
                  </a:cubicBezTo>
                  <a:cubicBezTo>
                    <a:pt x="24" y="25"/>
                    <a:pt x="46" y="13"/>
                    <a:pt x="6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2" name="Picture 968"/>
            <p:cNvPicPr>
              <a:picLocks noChangeAspect="1" noChangeArrowheads="1"/>
            </p:cNvPicPr>
            <p:nvPr/>
          </p:nvPicPr>
          <p:blipFill>
            <a:blip r:embed="rId285" cstate="email"/>
            <a:srcRect/>
            <a:stretch>
              <a:fillRect/>
            </a:stretch>
          </p:blipFill>
          <p:spPr bwMode="auto">
            <a:xfrm>
              <a:off x="8183563" y="-4192588"/>
              <a:ext cx="585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 name="Picture 969"/>
            <p:cNvPicPr>
              <a:picLocks noChangeAspect="1" noChangeArrowheads="1"/>
            </p:cNvPicPr>
            <p:nvPr/>
          </p:nvPicPr>
          <p:blipFill>
            <a:blip r:embed="rId286" cstate="email"/>
            <a:srcRect/>
            <a:stretch>
              <a:fillRect/>
            </a:stretch>
          </p:blipFill>
          <p:spPr bwMode="auto">
            <a:xfrm>
              <a:off x="8397875" y="-4087813"/>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 name="Picture 970"/>
            <p:cNvPicPr>
              <a:picLocks noChangeAspect="1" noChangeArrowheads="1"/>
            </p:cNvPicPr>
            <p:nvPr/>
          </p:nvPicPr>
          <p:blipFill>
            <a:blip r:embed="rId287" cstate="email"/>
            <a:srcRect/>
            <a:stretch>
              <a:fillRect/>
            </a:stretch>
          </p:blipFill>
          <p:spPr bwMode="auto">
            <a:xfrm>
              <a:off x="8385175" y="-4097338"/>
              <a:ext cx="382587"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 name="Picture 971"/>
            <p:cNvPicPr>
              <a:picLocks noChangeAspect="1" noChangeArrowheads="1"/>
            </p:cNvPicPr>
            <p:nvPr/>
          </p:nvPicPr>
          <p:blipFill>
            <a:blip r:embed="rId288" cstate="email"/>
            <a:srcRect/>
            <a:stretch>
              <a:fillRect/>
            </a:stretch>
          </p:blipFill>
          <p:spPr bwMode="auto">
            <a:xfrm>
              <a:off x="8774113" y="-4249738"/>
              <a:ext cx="192087"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972"/>
            <p:cNvPicPr>
              <a:picLocks noChangeAspect="1" noChangeArrowheads="1"/>
            </p:cNvPicPr>
            <p:nvPr/>
          </p:nvPicPr>
          <p:blipFill>
            <a:blip r:embed="rId289" cstate="email"/>
            <a:srcRect/>
            <a:stretch>
              <a:fillRect/>
            </a:stretch>
          </p:blipFill>
          <p:spPr bwMode="auto">
            <a:xfrm>
              <a:off x="8331200" y="-4060825"/>
              <a:ext cx="17303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 name="Freeform 973"/>
            <p:cNvSpPr/>
            <p:nvPr/>
          </p:nvSpPr>
          <p:spPr bwMode="auto">
            <a:xfrm>
              <a:off x="8081963" y="-4292600"/>
              <a:ext cx="473075" cy="407988"/>
            </a:xfrm>
            <a:custGeom>
              <a:avLst/>
              <a:gdLst>
                <a:gd name="T0" fmla="*/ 103 w 126"/>
                <a:gd name="T1" fmla="*/ 0 h 109"/>
                <a:gd name="T2" fmla="*/ 91 w 126"/>
                <a:gd name="T3" fmla="*/ 1 h 109"/>
                <a:gd name="T4" fmla="*/ 90 w 126"/>
                <a:gd name="T5" fmla="*/ 1 h 109"/>
                <a:gd name="T6" fmla="*/ 64 w 126"/>
                <a:gd name="T7" fmla="*/ 10 h 109"/>
                <a:gd name="T8" fmla="*/ 0 w 126"/>
                <a:gd name="T9" fmla="*/ 104 h 109"/>
                <a:gd name="T10" fmla="*/ 11 w 126"/>
                <a:gd name="T11" fmla="*/ 109 h 109"/>
                <a:gd name="T12" fmla="*/ 103 w 126"/>
                <a:gd name="T13" fmla="*/ 13 h 109"/>
                <a:gd name="T14" fmla="*/ 103 w 126"/>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9">
                  <a:moveTo>
                    <a:pt x="103" y="0"/>
                  </a:moveTo>
                  <a:cubicBezTo>
                    <a:pt x="100" y="0"/>
                    <a:pt x="95" y="0"/>
                    <a:pt x="91" y="1"/>
                  </a:cubicBezTo>
                  <a:cubicBezTo>
                    <a:pt x="90" y="1"/>
                    <a:pt x="90" y="1"/>
                    <a:pt x="90" y="1"/>
                  </a:cubicBezTo>
                  <a:cubicBezTo>
                    <a:pt x="82" y="3"/>
                    <a:pt x="73" y="5"/>
                    <a:pt x="64" y="10"/>
                  </a:cubicBezTo>
                  <a:cubicBezTo>
                    <a:pt x="36" y="23"/>
                    <a:pt x="4" y="58"/>
                    <a:pt x="0" y="104"/>
                  </a:cubicBezTo>
                  <a:cubicBezTo>
                    <a:pt x="4" y="106"/>
                    <a:pt x="7" y="108"/>
                    <a:pt x="11" y="109"/>
                  </a:cubicBezTo>
                  <a:cubicBezTo>
                    <a:pt x="17" y="71"/>
                    <a:pt x="41" y="29"/>
                    <a:pt x="103" y="13"/>
                  </a:cubicBezTo>
                  <a:cubicBezTo>
                    <a:pt x="126" y="7"/>
                    <a:pt x="120"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8" name="Picture 974"/>
            <p:cNvPicPr>
              <a:picLocks noChangeAspect="1" noChangeArrowheads="1"/>
            </p:cNvPicPr>
            <p:nvPr/>
          </p:nvPicPr>
          <p:blipFill>
            <a:blip r:embed="rId290" cstate="email"/>
            <a:srcRect/>
            <a:stretch>
              <a:fillRect/>
            </a:stretch>
          </p:blipFill>
          <p:spPr bwMode="auto">
            <a:xfrm>
              <a:off x="8389938" y="-4160838"/>
              <a:ext cx="4286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975"/>
            <p:cNvPicPr>
              <a:picLocks noChangeAspect="1" noChangeArrowheads="1"/>
            </p:cNvPicPr>
            <p:nvPr/>
          </p:nvPicPr>
          <p:blipFill>
            <a:blip r:embed="rId291" cstate="email"/>
            <a:srcRect/>
            <a:stretch>
              <a:fillRect/>
            </a:stretch>
          </p:blipFill>
          <p:spPr bwMode="auto">
            <a:xfrm>
              <a:off x="8329613" y="-4241800"/>
              <a:ext cx="563562"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976"/>
            <p:cNvPicPr>
              <a:picLocks noChangeAspect="1" noChangeArrowheads="1"/>
            </p:cNvPicPr>
            <p:nvPr/>
          </p:nvPicPr>
          <p:blipFill>
            <a:blip r:embed="rId292" cstate="email"/>
            <a:srcRect/>
            <a:stretch>
              <a:fillRect/>
            </a:stretch>
          </p:blipFill>
          <p:spPr bwMode="auto">
            <a:xfrm>
              <a:off x="9023350" y="-4719638"/>
              <a:ext cx="652462"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977"/>
            <p:cNvPicPr>
              <a:picLocks noChangeAspect="1" noChangeArrowheads="1"/>
            </p:cNvPicPr>
            <p:nvPr/>
          </p:nvPicPr>
          <p:blipFill>
            <a:blip r:embed="rId293" cstate="email"/>
            <a:srcRect/>
            <a:stretch>
              <a:fillRect/>
            </a:stretch>
          </p:blipFill>
          <p:spPr bwMode="auto">
            <a:xfrm>
              <a:off x="8994775" y="-4719638"/>
              <a:ext cx="665162" cy="68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 name="Picture 978"/>
            <p:cNvPicPr>
              <a:picLocks noChangeAspect="1" noChangeArrowheads="1"/>
            </p:cNvPicPr>
            <p:nvPr/>
          </p:nvPicPr>
          <p:blipFill>
            <a:blip r:embed="rId294" cstate="email"/>
            <a:srcRect/>
            <a:stretch>
              <a:fillRect/>
            </a:stretch>
          </p:blipFill>
          <p:spPr bwMode="auto">
            <a:xfrm>
              <a:off x="9156700" y="-4708525"/>
              <a:ext cx="4953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 name="Picture 979"/>
            <p:cNvPicPr>
              <a:picLocks noChangeAspect="1" noChangeArrowheads="1"/>
            </p:cNvPicPr>
            <p:nvPr/>
          </p:nvPicPr>
          <p:blipFill>
            <a:blip r:embed="rId295" cstate="email"/>
            <a:srcRect/>
            <a:stretch>
              <a:fillRect/>
            </a:stretch>
          </p:blipFill>
          <p:spPr bwMode="auto">
            <a:xfrm>
              <a:off x="9072563" y="-4641850"/>
              <a:ext cx="393700"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 name="Picture 980"/>
            <p:cNvPicPr>
              <a:picLocks noChangeAspect="1" noChangeArrowheads="1"/>
            </p:cNvPicPr>
            <p:nvPr/>
          </p:nvPicPr>
          <p:blipFill>
            <a:blip r:embed="rId296" cstate="email"/>
            <a:srcRect/>
            <a:stretch>
              <a:fillRect/>
            </a:stretch>
          </p:blipFill>
          <p:spPr bwMode="auto">
            <a:xfrm>
              <a:off x="9177338" y="-4221163"/>
              <a:ext cx="37147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 name="Picture 981"/>
            <p:cNvPicPr>
              <a:picLocks noChangeAspect="1" noChangeArrowheads="1"/>
            </p:cNvPicPr>
            <p:nvPr/>
          </p:nvPicPr>
          <p:blipFill>
            <a:blip r:embed="rId297" cstate="email"/>
            <a:srcRect/>
            <a:stretch>
              <a:fillRect/>
            </a:stretch>
          </p:blipFill>
          <p:spPr bwMode="auto">
            <a:xfrm>
              <a:off x="9147175" y="-4125913"/>
              <a:ext cx="225425"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 name="Freeform 982"/>
            <p:cNvSpPr/>
            <p:nvPr/>
          </p:nvSpPr>
          <p:spPr bwMode="auto">
            <a:xfrm>
              <a:off x="9005888" y="-4710113"/>
              <a:ext cx="603250" cy="582613"/>
            </a:xfrm>
            <a:custGeom>
              <a:avLst/>
              <a:gdLst>
                <a:gd name="T0" fmla="*/ 96 w 161"/>
                <a:gd name="T1" fmla="*/ 0 h 155"/>
                <a:gd name="T2" fmla="*/ 88 w 161"/>
                <a:gd name="T3" fmla="*/ 0 h 155"/>
                <a:gd name="T4" fmla="*/ 8 w 161"/>
                <a:gd name="T5" fmla="*/ 68 h 155"/>
                <a:gd name="T6" fmla="*/ 37 w 161"/>
                <a:gd name="T7" fmla="*/ 155 h 155"/>
                <a:gd name="T8" fmla="*/ 35 w 161"/>
                <a:gd name="T9" fmla="*/ 153 h 155"/>
                <a:gd name="T10" fmla="*/ 9 w 161"/>
                <a:gd name="T11" fmla="*/ 100 h 155"/>
                <a:gd name="T12" fmla="*/ 53 w 161"/>
                <a:gd name="T13" fmla="*/ 12 h 155"/>
                <a:gd name="T14" fmla="*/ 72 w 161"/>
                <a:gd name="T15" fmla="*/ 6 h 155"/>
                <a:gd name="T16" fmla="*/ 74 w 161"/>
                <a:gd name="T17" fmla="*/ 5 h 155"/>
                <a:gd name="T18" fmla="*/ 89 w 161"/>
                <a:gd name="T19" fmla="*/ 3 h 155"/>
                <a:gd name="T20" fmla="*/ 97 w 161"/>
                <a:gd name="T21" fmla="*/ 3 h 155"/>
                <a:gd name="T22" fmla="*/ 104 w 161"/>
                <a:gd name="T23" fmla="*/ 3 h 155"/>
                <a:gd name="T24" fmla="*/ 143 w 161"/>
                <a:gd name="T25" fmla="*/ 17 h 155"/>
                <a:gd name="T26" fmla="*/ 150 w 161"/>
                <a:gd name="T27" fmla="*/ 21 h 155"/>
                <a:gd name="T28" fmla="*/ 161 w 161"/>
                <a:gd name="T29" fmla="*/ 32 h 155"/>
                <a:gd name="T30" fmla="*/ 158 w 161"/>
                <a:gd name="T31" fmla="*/ 28 h 155"/>
                <a:gd name="T32" fmla="*/ 137 w 161"/>
                <a:gd name="T33" fmla="*/ 11 h 155"/>
                <a:gd name="T34" fmla="*/ 103 w 161"/>
                <a:gd name="T35" fmla="*/ 0 h 155"/>
                <a:gd name="T36" fmla="*/ 96 w 161"/>
                <a:gd name="T3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55">
                  <a:moveTo>
                    <a:pt x="96" y="0"/>
                  </a:moveTo>
                  <a:cubicBezTo>
                    <a:pt x="93" y="0"/>
                    <a:pt x="90" y="0"/>
                    <a:pt x="88" y="0"/>
                  </a:cubicBezTo>
                  <a:cubicBezTo>
                    <a:pt x="50" y="4"/>
                    <a:pt x="17" y="28"/>
                    <a:pt x="8" y="68"/>
                  </a:cubicBezTo>
                  <a:cubicBezTo>
                    <a:pt x="0" y="103"/>
                    <a:pt x="16" y="136"/>
                    <a:pt x="37" y="155"/>
                  </a:cubicBezTo>
                  <a:cubicBezTo>
                    <a:pt x="36" y="154"/>
                    <a:pt x="35" y="154"/>
                    <a:pt x="35" y="153"/>
                  </a:cubicBezTo>
                  <a:cubicBezTo>
                    <a:pt x="22" y="140"/>
                    <a:pt x="11" y="121"/>
                    <a:pt x="9" y="100"/>
                  </a:cubicBezTo>
                  <a:cubicBezTo>
                    <a:pt x="1" y="56"/>
                    <a:pt x="30" y="23"/>
                    <a:pt x="53" y="12"/>
                  </a:cubicBezTo>
                  <a:cubicBezTo>
                    <a:pt x="60" y="9"/>
                    <a:pt x="66" y="7"/>
                    <a:pt x="72" y="6"/>
                  </a:cubicBezTo>
                  <a:cubicBezTo>
                    <a:pt x="73" y="6"/>
                    <a:pt x="74" y="6"/>
                    <a:pt x="74" y="5"/>
                  </a:cubicBezTo>
                  <a:cubicBezTo>
                    <a:pt x="79" y="4"/>
                    <a:pt x="84" y="3"/>
                    <a:pt x="89" y="3"/>
                  </a:cubicBezTo>
                  <a:cubicBezTo>
                    <a:pt x="92" y="3"/>
                    <a:pt x="94" y="3"/>
                    <a:pt x="97" y="3"/>
                  </a:cubicBezTo>
                  <a:cubicBezTo>
                    <a:pt x="99" y="3"/>
                    <a:pt x="102" y="3"/>
                    <a:pt x="104" y="3"/>
                  </a:cubicBezTo>
                  <a:cubicBezTo>
                    <a:pt x="119" y="4"/>
                    <a:pt x="132" y="9"/>
                    <a:pt x="143" y="17"/>
                  </a:cubicBezTo>
                  <a:cubicBezTo>
                    <a:pt x="146" y="18"/>
                    <a:pt x="148" y="19"/>
                    <a:pt x="150" y="21"/>
                  </a:cubicBezTo>
                  <a:cubicBezTo>
                    <a:pt x="154" y="24"/>
                    <a:pt x="158" y="28"/>
                    <a:pt x="161" y="32"/>
                  </a:cubicBezTo>
                  <a:cubicBezTo>
                    <a:pt x="160" y="31"/>
                    <a:pt x="159" y="29"/>
                    <a:pt x="158" y="28"/>
                  </a:cubicBezTo>
                  <a:cubicBezTo>
                    <a:pt x="153" y="22"/>
                    <a:pt x="146" y="16"/>
                    <a:pt x="137" y="11"/>
                  </a:cubicBezTo>
                  <a:cubicBezTo>
                    <a:pt x="128" y="5"/>
                    <a:pt x="116" y="1"/>
                    <a:pt x="103" y="0"/>
                  </a:cubicBezTo>
                  <a:cubicBezTo>
                    <a:pt x="101" y="0"/>
                    <a:pt x="98" y="0"/>
                    <a:pt x="9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7" name="Picture 983"/>
            <p:cNvPicPr>
              <a:picLocks noChangeAspect="1" noChangeArrowheads="1"/>
            </p:cNvPicPr>
            <p:nvPr/>
          </p:nvPicPr>
          <p:blipFill>
            <a:blip r:embed="rId298" cstate="email"/>
            <a:srcRect/>
            <a:stretch>
              <a:fillRect/>
            </a:stretch>
          </p:blipFill>
          <p:spPr bwMode="auto">
            <a:xfrm>
              <a:off x="9259888" y="-4503738"/>
              <a:ext cx="2603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 name="Picture 984"/>
            <p:cNvPicPr>
              <a:picLocks noChangeAspect="1" noChangeArrowheads="1"/>
            </p:cNvPicPr>
            <p:nvPr/>
          </p:nvPicPr>
          <p:blipFill>
            <a:blip r:embed="rId299" cstate="email"/>
            <a:srcRect/>
            <a:stretch>
              <a:fillRect/>
            </a:stretch>
          </p:blipFill>
          <p:spPr bwMode="auto">
            <a:xfrm>
              <a:off x="9097963" y="-4625975"/>
              <a:ext cx="427037"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 name="Picture 985"/>
            <p:cNvPicPr>
              <a:picLocks noChangeAspect="1" noChangeArrowheads="1"/>
            </p:cNvPicPr>
            <p:nvPr/>
          </p:nvPicPr>
          <p:blipFill>
            <a:blip r:embed="rId300" cstate="email"/>
            <a:srcRect/>
            <a:stretch>
              <a:fillRect/>
            </a:stretch>
          </p:blipFill>
          <p:spPr bwMode="auto">
            <a:xfrm>
              <a:off x="9255125" y="-45481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 name="Picture 986"/>
            <p:cNvPicPr>
              <a:picLocks noChangeAspect="1" noChangeArrowheads="1"/>
            </p:cNvPicPr>
            <p:nvPr/>
          </p:nvPicPr>
          <p:blipFill>
            <a:blip r:embed="rId301" cstate="email"/>
            <a:srcRect/>
            <a:stretch>
              <a:fillRect/>
            </a:stretch>
          </p:blipFill>
          <p:spPr bwMode="auto">
            <a:xfrm>
              <a:off x="9180513" y="-4100513"/>
              <a:ext cx="1809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987"/>
            <p:cNvPicPr>
              <a:picLocks noChangeAspect="1" noChangeArrowheads="1"/>
            </p:cNvPicPr>
            <p:nvPr/>
          </p:nvPicPr>
          <p:blipFill>
            <a:blip r:embed="rId302" cstate="email"/>
            <a:srcRect/>
            <a:stretch>
              <a:fillRect/>
            </a:stretch>
          </p:blipFill>
          <p:spPr bwMode="auto">
            <a:xfrm>
              <a:off x="9245600" y="-4554538"/>
              <a:ext cx="2825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988"/>
            <p:cNvSpPr/>
            <p:nvPr/>
          </p:nvSpPr>
          <p:spPr bwMode="auto">
            <a:xfrm>
              <a:off x="9226550" y="-4075113"/>
              <a:ext cx="142875" cy="33338"/>
            </a:xfrm>
            <a:custGeom>
              <a:avLst/>
              <a:gdLst>
                <a:gd name="T0" fmla="*/ 0 w 38"/>
                <a:gd name="T1" fmla="*/ 0 h 9"/>
                <a:gd name="T2" fmla="*/ 36 w 38"/>
                <a:gd name="T3" fmla="*/ 9 h 9"/>
                <a:gd name="T4" fmla="*/ 38 w 38"/>
                <a:gd name="T5" fmla="*/ 7 h 9"/>
                <a:gd name="T6" fmla="*/ 37 w 38"/>
                <a:gd name="T7" fmla="*/ 7 h 9"/>
                <a:gd name="T8" fmla="*/ 0 w 38"/>
                <a:gd name="T9" fmla="*/ 0 h 9"/>
              </a:gdLst>
              <a:ahLst/>
              <a:cxnLst>
                <a:cxn ang="0">
                  <a:pos x="T0" y="T1"/>
                </a:cxn>
                <a:cxn ang="0">
                  <a:pos x="T2" y="T3"/>
                </a:cxn>
                <a:cxn ang="0">
                  <a:pos x="T4" y="T5"/>
                </a:cxn>
                <a:cxn ang="0">
                  <a:pos x="T6" y="T7"/>
                </a:cxn>
                <a:cxn ang="0">
                  <a:pos x="T8" y="T9"/>
                </a:cxn>
              </a:cxnLst>
              <a:rect l="0" t="0" r="r" b="b"/>
              <a:pathLst>
                <a:path w="38" h="9">
                  <a:moveTo>
                    <a:pt x="0" y="0"/>
                  </a:moveTo>
                  <a:cubicBezTo>
                    <a:pt x="13" y="6"/>
                    <a:pt x="25" y="9"/>
                    <a:pt x="36" y="9"/>
                  </a:cubicBezTo>
                  <a:cubicBezTo>
                    <a:pt x="37" y="9"/>
                    <a:pt x="38" y="8"/>
                    <a:pt x="38" y="7"/>
                  </a:cubicBezTo>
                  <a:cubicBezTo>
                    <a:pt x="38" y="7"/>
                    <a:pt x="38" y="7"/>
                    <a:pt x="37" y="7"/>
                  </a:cubicBezTo>
                  <a:cubicBezTo>
                    <a:pt x="21" y="7"/>
                    <a:pt x="9" y="4"/>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3" name="Picture 989"/>
            <p:cNvPicPr>
              <a:picLocks noChangeAspect="1" noChangeArrowheads="1"/>
            </p:cNvPicPr>
            <p:nvPr/>
          </p:nvPicPr>
          <p:blipFill>
            <a:blip r:embed="rId303" cstate="email"/>
            <a:srcRect/>
            <a:stretch>
              <a:fillRect/>
            </a:stretch>
          </p:blipFill>
          <p:spPr bwMode="auto">
            <a:xfrm>
              <a:off x="9163050" y="-4119563"/>
              <a:ext cx="21272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990"/>
            <p:cNvPicPr>
              <a:picLocks noChangeAspect="1" noChangeArrowheads="1"/>
            </p:cNvPicPr>
            <p:nvPr/>
          </p:nvPicPr>
          <p:blipFill>
            <a:blip r:embed="rId304" cstate="email"/>
            <a:srcRect/>
            <a:stretch>
              <a:fillRect/>
            </a:stretch>
          </p:blipFill>
          <p:spPr bwMode="auto">
            <a:xfrm>
              <a:off x="9282113" y="-4667250"/>
              <a:ext cx="382587"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991"/>
            <p:cNvPicPr>
              <a:picLocks noChangeAspect="1" noChangeArrowheads="1"/>
            </p:cNvPicPr>
            <p:nvPr/>
          </p:nvPicPr>
          <p:blipFill>
            <a:blip r:embed="rId305" cstate="email"/>
            <a:srcRect/>
            <a:stretch>
              <a:fillRect/>
            </a:stretch>
          </p:blipFill>
          <p:spPr bwMode="auto">
            <a:xfrm>
              <a:off x="9159875" y="-4529138"/>
              <a:ext cx="366712"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Freeform 992"/>
            <p:cNvSpPr/>
            <p:nvPr/>
          </p:nvSpPr>
          <p:spPr bwMode="auto">
            <a:xfrm>
              <a:off x="9009063" y="-4691063"/>
              <a:ext cx="363537" cy="492125"/>
            </a:xfrm>
            <a:custGeom>
              <a:avLst/>
              <a:gdLst>
                <a:gd name="T0" fmla="*/ 81 w 97"/>
                <a:gd name="T1" fmla="*/ 0 h 131"/>
                <a:gd name="T2" fmla="*/ 71 w 97"/>
                <a:gd name="T3" fmla="*/ 1 h 131"/>
                <a:gd name="T4" fmla="*/ 71 w 97"/>
                <a:gd name="T5" fmla="*/ 1 h 131"/>
                <a:gd name="T6" fmla="*/ 52 w 97"/>
                <a:gd name="T7" fmla="*/ 7 h 131"/>
                <a:gd name="T8" fmla="*/ 8 w 97"/>
                <a:gd name="T9" fmla="*/ 95 h 131"/>
                <a:gd name="T10" fmla="*/ 15 w 97"/>
                <a:gd name="T11" fmla="*/ 119 h 131"/>
                <a:gd name="T12" fmla="*/ 21 w 97"/>
                <a:gd name="T13" fmla="*/ 131 h 131"/>
                <a:gd name="T14" fmla="*/ 81 w 97"/>
                <a:gd name="T15" fmla="*/ 9 h 131"/>
                <a:gd name="T16" fmla="*/ 81 w 97"/>
                <a:gd name="T1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31">
                  <a:moveTo>
                    <a:pt x="81" y="0"/>
                  </a:moveTo>
                  <a:cubicBezTo>
                    <a:pt x="78" y="0"/>
                    <a:pt x="75" y="0"/>
                    <a:pt x="71" y="1"/>
                  </a:cubicBezTo>
                  <a:cubicBezTo>
                    <a:pt x="71" y="1"/>
                    <a:pt x="71" y="1"/>
                    <a:pt x="71" y="1"/>
                  </a:cubicBezTo>
                  <a:cubicBezTo>
                    <a:pt x="65" y="2"/>
                    <a:pt x="59" y="4"/>
                    <a:pt x="52" y="7"/>
                  </a:cubicBezTo>
                  <a:cubicBezTo>
                    <a:pt x="29" y="18"/>
                    <a:pt x="0" y="51"/>
                    <a:pt x="8" y="95"/>
                  </a:cubicBezTo>
                  <a:cubicBezTo>
                    <a:pt x="9" y="103"/>
                    <a:pt x="11" y="110"/>
                    <a:pt x="15" y="119"/>
                  </a:cubicBezTo>
                  <a:cubicBezTo>
                    <a:pt x="17" y="123"/>
                    <a:pt x="19" y="127"/>
                    <a:pt x="21" y="131"/>
                  </a:cubicBezTo>
                  <a:cubicBezTo>
                    <a:pt x="8" y="109"/>
                    <a:pt x="0" y="30"/>
                    <a:pt x="81" y="9"/>
                  </a:cubicBezTo>
                  <a:cubicBezTo>
                    <a:pt x="97" y="5"/>
                    <a:pt x="93" y="0"/>
                    <a:pt x="8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7" name="Picture 993"/>
            <p:cNvPicPr>
              <a:picLocks noChangeAspect="1" noChangeArrowheads="1"/>
            </p:cNvPicPr>
            <p:nvPr/>
          </p:nvPicPr>
          <p:blipFill>
            <a:blip r:embed="rId306" cstate="email"/>
            <a:srcRect/>
            <a:stretch>
              <a:fillRect/>
            </a:stretch>
          </p:blipFill>
          <p:spPr bwMode="auto">
            <a:xfrm>
              <a:off x="9250363" y="-4600575"/>
              <a:ext cx="3143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 name="Picture 994"/>
            <p:cNvPicPr>
              <a:picLocks noChangeAspect="1" noChangeArrowheads="1"/>
            </p:cNvPicPr>
            <p:nvPr/>
          </p:nvPicPr>
          <p:blipFill>
            <a:blip r:embed="rId307" cstate="email"/>
            <a:srcRect/>
            <a:stretch>
              <a:fillRect/>
            </a:stretch>
          </p:blipFill>
          <p:spPr bwMode="auto">
            <a:xfrm>
              <a:off x="9207500" y="-4659313"/>
              <a:ext cx="4048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 name="Freeform 995"/>
            <p:cNvSpPr/>
            <p:nvPr/>
          </p:nvSpPr>
          <p:spPr bwMode="auto">
            <a:xfrm>
              <a:off x="5102225" y="-3808413"/>
              <a:ext cx="2870200" cy="1951038"/>
            </a:xfrm>
            <a:custGeom>
              <a:avLst/>
              <a:gdLst>
                <a:gd name="T0" fmla="*/ 244 w 765"/>
                <a:gd name="T1" fmla="*/ 1 h 520"/>
                <a:gd name="T2" fmla="*/ 266 w 765"/>
                <a:gd name="T3" fmla="*/ 0 h 520"/>
                <a:gd name="T4" fmla="*/ 478 w 765"/>
                <a:gd name="T5" fmla="*/ 177 h 520"/>
                <a:gd name="T6" fmla="*/ 249 w 765"/>
                <a:gd name="T7" fmla="*/ 346 h 520"/>
                <a:gd name="T8" fmla="*/ 161 w 765"/>
                <a:gd name="T9" fmla="*/ 264 h 520"/>
                <a:gd name="T10" fmla="*/ 195 w 765"/>
                <a:gd name="T11" fmla="*/ 133 h 520"/>
                <a:gd name="T12" fmla="*/ 280 w 765"/>
                <a:gd name="T13" fmla="*/ 257 h 520"/>
                <a:gd name="T14" fmla="*/ 236 w 765"/>
                <a:gd name="T15" fmla="*/ 64 h 520"/>
                <a:gd name="T16" fmla="*/ 65 w 765"/>
                <a:gd name="T17" fmla="*/ 204 h 520"/>
                <a:gd name="T18" fmla="*/ 118 w 765"/>
                <a:gd name="T19" fmla="*/ 377 h 520"/>
                <a:gd name="T20" fmla="*/ 355 w 765"/>
                <a:gd name="T21" fmla="*/ 413 h 520"/>
                <a:gd name="T22" fmla="*/ 417 w 765"/>
                <a:gd name="T23" fmla="*/ 375 h 520"/>
                <a:gd name="T24" fmla="*/ 516 w 765"/>
                <a:gd name="T25" fmla="*/ 268 h 520"/>
                <a:gd name="T26" fmla="*/ 765 w 765"/>
                <a:gd name="T27" fmla="*/ 200 h 520"/>
                <a:gd name="T28" fmla="*/ 550 w 765"/>
                <a:gd name="T29" fmla="*/ 364 h 520"/>
                <a:gd name="T30" fmla="*/ 383 w 765"/>
                <a:gd name="T31" fmla="*/ 496 h 520"/>
                <a:gd name="T32" fmla="*/ 264 w 765"/>
                <a:gd name="T33" fmla="*/ 518 h 520"/>
                <a:gd name="T34" fmla="*/ 117 w 765"/>
                <a:gd name="T35" fmla="*/ 469 h 520"/>
                <a:gd name="T36" fmla="*/ 1 w 765"/>
                <a:gd name="T37" fmla="*/ 250 h 520"/>
                <a:gd name="T38" fmla="*/ 8 w 765"/>
                <a:gd name="T39" fmla="*/ 194 h 520"/>
                <a:gd name="T40" fmla="*/ 244 w 765"/>
                <a:gd name="T41" fmla="*/ 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5" h="520">
                  <a:moveTo>
                    <a:pt x="244" y="1"/>
                  </a:moveTo>
                  <a:cubicBezTo>
                    <a:pt x="251" y="0"/>
                    <a:pt x="259" y="0"/>
                    <a:pt x="266" y="0"/>
                  </a:cubicBezTo>
                  <a:cubicBezTo>
                    <a:pt x="393" y="0"/>
                    <a:pt x="472" y="90"/>
                    <a:pt x="478" y="177"/>
                  </a:cubicBezTo>
                  <a:cubicBezTo>
                    <a:pt x="486" y="306"/>
                    <a:pt x="358" y="382"/>
                    <a:pt x="249" y="346"/>
                  </a:cubicBezTo>
                  <a:cubicBezTo>
                    <a:pt x="213" y="335"/>
                    <a:pt x="174" y="305"/>
                    <a:pt x="161" y="264"/>
                  </a:cubicBezTo>
                  <a:cubicBezTo>
                    <a:pt x="135" y="182"/>
                    <a:pt x="195" y="133"/>
                    <a:pt x="195" y="133"/>
                  </a:cubicBezTo>
                  <a:cubicBezTo>
                    <a:pt x="164" y="191"/>
                    <a:pt x="208" y="262"/>
                    <a:pt x="280" y="257"/>
                  </a:cubicBezTo>
                  <a:cubicBezTo>
                    <a:pt x="411" y="248"/>
                    <a:pt x="400" y="57"/>
                    <a:pt x="236" y="64"/>
                  </a:cubicBezTo>
                  <a:cubicBezTo>
                    <a:pt x="150" y="67"/>
                    <a:pt x="82" y="128"/>
                    <a:pt x="65" y="204"/>
                  </a:cubicBezTo>
                  <a:cubicBezTo>
                    <a:pt x="48" y="283"/>
                    <a:pt x="87" y="346"/>
                    <a:pt x="118" y="377"/>
                  </a:cubicBezTo>
                  <a:cubicBezTo>
                    <a:pt x="185" y="442"/>
                    <a:pt x="285" y="444"/>
                    <a:pt x="355" y="413"/>
                  </a:cubicBezTo>
                  <a:cubicBezTo>
                    <a:pt x="377" y="403"/>
                    <a:pt x="398" y="390"/>
                    <a:pt x="417" y="375"/>
                  </a:cubicBezTo>
                  <a:cubicBezTo>
                    <a:pt x="455" y="344"/>
                    <a:pt x="483" y="304"/>
                    <a:pt x="516" y="268"/>
                  </a:cubicBezTo>
                  <a:cubicBezTo>
                    <a:pt x="637" y="136"/>
                    <a:pt x="765" y="200"/>
                    <a:pt x="765" y="200"/>
                  </a:cubicBezTo>
                  <a:cubicBezTo>
                    <a:pt x="664" y="203"/>
                    <a:pt x="619" y="279"/>
                    <a:pt x="550" y="364"/>
                  </a:cubicBezTo>
                  <a:cubicBezTo>
                    <a:pt x="501" y="425"/>
                    <a:pt x="449" y="471"/>
                    <a:pt x="383" y="496"/>
                  </a:cubicBezTo>
                  <a:cubicBezTo>
                    <a:pt x="349" y="510"/>
                    <a:pt x="308" y="520"/>
                    <a:pt x="264" y="518"/>
                  </a:cubicBezTo>
                  <a:cubicBezTo>
                    <a:pt x="218" y="517"/>
                    <a:pt x="169" y="504"/>
                    <a:pt x="117" y="469"/>
                  </a:cubicBezTo>
                  <a:cubicBezTo>
                    <a:pt x="56" y="430"/>
                    <a:pt x="0" y="344"/>
                    <a:pt x="1" y="250"/>
                  </a:cubicBezTo>
                  <a:cubicBezTo>
                    <a:pt x="1" y="232"/>
                    <a:pt x="3" y="213"/>
                    <a:pt x="8" y="194"/>
                  </a:cubicBezTo>
                  <a:cubicBezTo>
                    <a:pt x="38" y="77"/>
                    <a:pt x="137" y="9"/>
                    <a:pt x="244" y="1"/>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996"/>
            <p:cNvSpPr/>
            <p:nvPr/>
          </p:nvSpPr>
          <p:spPr bwMode="auto">
            <a:xfrm>
              <a:off x="5083175" y="-3832225"/>
              <a:ext cx="2901950" cy="1989138"/>
            </a:xfrm>
            <a:custGeom>
              <a:avLst/>
              <a:gdLst>
                <a:gd name="T0" fmla="*/ 271 w 773"/>
                <a:gd name="T1" fmla="*/ 12 h 530"/>
                <a:gd name="T2" fmla="*/ 477 w 773"/>
                <a:gd name="T3" fmla="*/ 183 h 530"/>
                <a:gd name="T4" fmla="*/ 310 w 773"/>
                <a:gd name="T5" fmla="*/ 355 h 530"/>
                <a:gd name="T6" fmla="*/ 205 w 773"/>
                <a:gd name="T7" fmla="*/ 318 h 530"/>
                <a:gd name="T8" fmla="*/ 185 w 773"/>
                <a:gd name="T9" fmla="*/ 166 h 530"/>
                <a:gd name="T10" fmla="*/ 204 w 773"/>
                <a:gd name="T11" fmla="*/ 144 h 530"/>
                <a:gd name="T12" fmla="*/ 204 w 773"/>
                <a:gd name="T13" fmla="*/ 143 h 530"/>
                <a:gd name="T14" fmla="*/ 204 w 773"/>
                <a:gd name="T15" fmla="*/ 143 h 530"/>
                <a:gd name="T16" fmla="*/ 195 w 773"/>
                <a:gd name="T17" fmla="*/ 136 h 530"/>
                <a:gd name="T18" fmla="*/ 279 w 773"/>
                <a:gd name="T19" fmla="*/ 269 h 530"/>
                <a:gd name="T20" fmla="*/ 356 w 773"/>
                <a:gd name="T21" fmla="*/ 237 h 530"/>
                <a:gd name="T22" fmla="*/ 250 w 773"/>
                <a:gd name="T23" fmla="*/ 63 h 530"/>
                <a:gd name="T24" fmla="*/ 60 w 773"/>
                <a:gd name="T25" fmla="*/ 249 h 530"/>
                <a:gd name="T26" fmla="*/ 267 w 773"/>
                <a:gd name="T27" fmla="*/ 445 h 530"/>
                <a:gd name="T28" fmla="*/ 426 w 773"/>
                <a:gd name="T29" fmla="*/ 386 h 530"/>
                <a:gd name="T30" fmla="*/ 692 w 773"/>
                <a:gd name="T31" fmla="*/ 197 h 530"/>
                <a:gd name="T32" fmla="*/ 766 w 773"/>
                <a:gd name="T33" fmla="*/ 211 h 530"/>
                <a:gd name="T34" fmla="*/ 767 w 773"/>
                <a:gd name="T35" fmla="*/ 212 h 530"/>
                <a:gd name="T36" fmla="*/ 767 w 773"/>
                <a:gd name="T37" fmla="*/ 212 h 530"/>
                <a:gd name="T38" fmla="*/ 770 w 773"/>
                <a:gd name="T39" fmla="*/ 206 h 530"/>
                <a:gd name="T40" fmla="*/ 622 w 773"/>
                <a:gd name="T41" fmla="*/ 278 h 530"/>
                <a:gd name="T42" fmla="*/ 386 w 773"/>
                <a:gd name="T43" fmla="*/ 497 h 530"/>
                <a:gd name="T44" fmla="*/ 125 w 773"/>
                <a:gd name="T45" fmla="*/ 470 h 530"/>
                <a:gd name="T46" fmla="*/ 12 w 773"/>
                <a:gd name="T47" fmla="*/ 258 h 530"/>
                <a:gd name="T48" fmla="*/ 106 w 773"/>
                <a:gd name="T49" fmla="*/ 67 h 530"/>
                <a:gd name="T50" fmla="*/ 249 w 773"/>
                <a:gd name="T51" fmla="*/ 13 h 530"/>
                <a:gd name="T52" fmla="*/ 98 w 773"/>
                <a:gd name="T53" fmla="*/ 58 h 530"/>
                <a:gd name="T54" fmla="*/ 0 w 773"/>
                <a:gd name="T55" fmla="*/ 258 h 530"/>
                <a:gd name="T56" fmla="*/ 118 w 773"/>
                <a:gd name="T57" fmla="*/ 480 h 530"/>
                <a:gd name="T58" fmla="*/ 391 w 773"/>
                <a:gd name="T59" fmla="*/ 508 h 530"/>
                <a:gd name="T60" fmla="*/ 655 w 773"/>
                <a:gd name="T61" fmla="*/ 262 h 530"/>
                <a:gd name="T62" fmla="*/ 773 w 773"/>
                <a:gd name="T63" fmla="*/ 201 h 530"/>
                <a:gd name="T64" fmla="*/ 516 w 773"/>
                <a:gd name="T65" fmla="*/ 270 h 530"/>
                <a:gd name="T66" fmla="*/ 357 w 773"/>
                <a:gd name="T67" fmla="*/ 414 h 530"/>
                <a:gd name="T68" fmla="*/ 90 w 773"/>
                <a:gd name="T69" fmla="*/ 327 h 530"/>
                <a:gd name="T70" fmla="*/ 241 w 773"/>
                <a:gd name="T71" fmla="*/ 76 h 530"/>
                <a:gd name="T72" fmla="*/ 368 w 773"/>
                <a:gd name="T73" fmla="*/ 174 h 530"/>
                <a:gd name="T74" fmla="*/ 285 w 773"/>
                <a:gd name="T75" fmla="*/ 257 h 530"/>
                <a:gd name="T76" fmla="*/ 196 w 773"/>
                <a:gd name="T77" fmla="*/ 179 h 530"/>
                <a:gd name="T78" fmla="*/ 175 w 773"/>
                <a:gd name="T79" fmla="*/ 160 h 530"/>
                <a:gd name="T80" fmla="*/ 197 w 773"/>
                <a:gd name="T81" fmla="*/ 327 h 530"/>
                <a:gd name="T82" fmla="*/ 310 w 773"/>
                <a:gd name="T83" fmla="*/ 367 h 530"/>
                <a:gd name="T84" fmla="*/ 489 w 773"/>
                <a:gd name="T85" fmla="*/ 183 h 530"/>
                <a:gd name="T86" fmla="*/ 271 w 773"/>
                <a:gd name="T87" fmla="*/ 0 h 530"/>
                <a:gd name="T88" fmla="*/ 248 w 773"/>
                <a:gd name="T89" fmla="*/ 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3" h="530">
                  <a:moveTo>
                    <a:pt x="249" y="7"/>
                  </a:moveTo>
                  <a:cubicBezTo>
                    <a:pt x="249" y="13"/>
                    <a:pt x="249" y="13"/>
                    <a:pt x="249" y="13"/>
                  </a:cubicBezTo>
                  <a:cubicBezTo>
                    <a:pt x="257" y="12"/>
                    <a:pt x="264" y="12"/>
                    <a:pt x="271" y="12"/>
                  </a:cubicBezTo>
                  <a:cubicBezTo>
                    <a:pt x="271" y="12"/>
                    <a:pt x="271" y="12"/>
                    <a:pt x="271" y="12"/>
                  </a:cubicBezTo>
                  <a:cubicBezTo>
                    <a:pt x="333" y="12"/>
                    <a:pt x="383" y="34"/>
                    <a:pt x="418" y="66"/>
                  </a:cubicBezTo>
                  <a:cubicBezTo>
                    <a:pt x="454" y="99"/>
                    <a:pt x="474" y="142"/>
                    <a:pt x="477" y="183"/>
                  </a:cubicBezTo>
                  <a:cubicBezTo>
                    <a:pt x="477" y="187"/>
                    <a:pt x="477" y="191"/>
                    <a:pt x="477" y="195"/>
                  </a:cubicBezTo>
                  <a:cubicBezTo>
                    <a:pt x="477" y="244"/>
                    <a:pt x="457" y="283"/>
                    <a:pt x="426" y="311"/>
                  </a:cubicBezTo>
                  <a:cubicBezTo>
                    <a:pt x="395" y="339"/>
                    <a:pt x="353" y="355"/>
                    <a:pt x="310" y="355"/>
                  </a:cubicBezTo>
                  <a:cubicBezTo>
                    <a:pt x="292" y="355"/>
                    <a:pt x="273" y="352"/>
                    <a:pt x="256" y="347"/>
                  </a:cubicBezTo>
                  <a:cubicBezTo>
                    <a:pt x="256" y="347"/>
                    <a:pt x="256" y="347"/>
                    <a:pt x="256" y="347"/>
                  </a:cubicBezTo>
                  <a:cubicBezTo>
                    <a:pt x="239" y="341"/>
                    <a:pt x="221" y="331"/>
                    <a:pt x="205" y="318"/>
                  </a:cubicBezTo>
                  <a:cubicBezTo>
                    <a:pt x="190" y="304"/>
                    <a:pt x="178" y="287"/>
                    <a:pt x="172" y="268"/>
                  </a:cubicBezTo>
                  <a:cubicBezTo>
                    <a:pt x="167" y="254"/>
                    <a:pt x="165" y="242"/>
                    <a:pt x="165" y="230"/>
                  </a:cubicBezTo>
                  <a:cubicBezTo>
                    <a:pt x="165" y="203"/>
                    <a:pt x="175" y="181"/>
                    <a:pt x="185" y="166"/>
                  </a:cubicBezTo>
                  <a:cubicBezTo>
                    <a:pt x="190" y="159"/>
                    <a:pt x="195" y="153"/>
                    <a:pt x="198" y="149"/>
                  </a:cubicBezTo>
                  <a:cubicBezTo>
                    <a:pt x="200" y="147"/>
                    <a:pt x="202" y="146"/>
                    <a:pt x="203" y="145"/>
                  </a:cubicBezTo>
                  <a:cubicBezTo>
                    <a:pt x="203" y="144"/>
                    <a:pt x="203" y="144"/>
                    <a:pt x="204" y="144"/>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0" y="139"/>
                    <a:pt x="200" y="139"/>
                    <a:pt x="200" y="139"/>
                  </a:cubicBezTo>
                  <a:cubicBezTo>
                    <a:pt x="195" y="136"/>
                    <a:pt x="195" y="136"/>
                    <a:pt x="195" y="136"/>
                  </a:cubicBezTo>
                  <a:cubicBezTo>
                    <a:pt x="187" y="150"/>
                    <a:pt x="184" y="165"/>
                    <a:pt x="184" y="179"/>
                  </a:cubicBezTo>
                  <a:cubicBezTo>
                    <a:pt x="184" y="203"/>
                    <a:pt x="194" y="225"/>
                    <a:pt x="210" y="242"/>
                  </a:cubicBezTo>
                  <a:cubicBezTo>
                    <a:pt x="227" y="259"/>
                    <a:pt x="251" y="269"/>
                    <a:pt x="279" y="269"/>
                  </a:cubicBezTo>
                  <a:cubicBezTo>
                    <a:pt x="281" y="269"/>
                    <a:pt x="283" y="269"/>
                    <a:pt x="286" y="269"/>
                  </a:cubicBezTo>
                  <a:cubicBezTo>
                    <a:pt x="286" y="269"/>
                    <a:pt x="286" y="269"/>
                    <a:pt x="286" y="269"/>
                  </a:cubicBezTo>
                  <a:cubicBezTo>
                    <a:pt x="317" y="267"/>
                    <a:pt x="340" y="255"/>
                    <a:pt x="356" y="237"/>
                  </a:cubicBezTo>
                  <a:cubicBezTo>
                    <a:pt x="372" y="220"/>
                    <a:pt x="380" y="197"/>
                    <a:pt x="380" y="174"/>
                  </a:cubicBezTo>
                  <a:cubicBezTo>
                    <a:pt x="380" y="147"/>
                    <a:pt x="370" y="119"/>
                    <a:pt x="348" y="98"/>
                  </a:cubicBezTo>
                  <a:cubicBezTo>
                    <a:pt x="326" y="77"/>
                    <a:pt x="293" y="63"/>
                    <a:pt x="250" y="63"/>
                  </a:cubicBezTo>
                  <a:cubicBezTo>
                    <a:pt x="247" y="63"/>
                    <a:pt x="244" y="63"/>
                    <a:pt x="241" y="64"/>
                  </a:cubicBezTo>
                  <a:cubicBezTo>
                    <a:pt x="152" y="67"/>
                    <a:pt x="82" y="130"/>
                    <a:pt x="64" y="209"/>
                  </a:cubicBezTo>
                  <a:cubicBezTo>
                    <a:pt x="61" y="223"/>
                    <a:pt x="60" y="236"/>
                    <a:pt x="60" y="249"/>
                  </a:cubicBezTo>
                  <a:cubicBezTo>
                    <a:pt x="60" y="280"/>
                    <a:pt x="68" y="308"/>
                    <a:pt x="79" y="332"/>
                  </a:cubicBezTo>
                  <a:cubicBezTo>
                    <a:pt x="91" y="355"/>
                    <a:pt x="106" y="374"/>
                    <a:pt x="119" y="387"/>
                  </a:cubicBezTo>
                  <a:cubicBezTo>
                    <a:pt x="161" y="428"/>
                    <a:pt x="215" y="445"/>
                    <a:pt x="267" y="445"/>
                  </a:cubicBezTo>
                  <a:cubicBezTo>
                    <a:pt x="301" y="445"/>
                    <a:pt x="334" y="438"/>
                    <a:pt x="362" y="425"/>
                  </a:cubicBezTo>
                  <a:cubicBezTo>
                    <a:pt x="362" y="425"/>
                    <a:pt x="362" y="425"/>
                    <a:pt x="362" y="425"/>
                  </a:cubicBezTo>
                  <a:cubicBezTo>
                    <a:pt x="385" y="415"/>
                    <a:pt x="407" y="401"/>
                    <a:pt x="426" y="386"/>
                  </a:cubicBezTo>
                  <a:cubicBezTo>
                    <a:pt x="464" y="354"/>
                    <a:pt x="493" y="313"/>
                    <a:pt x="525" y="278"/>
                  </a:cubicBezTo>
                  <a:cubicBezTo>
                    <a:pt x="555" y="245"/>
                    <a:pt x="585" y="225"/>
                    <a:pt x="614" y="213"/>
                  </a:cubicBezTo>
                  <a:cubicBezTo>
                    <a:pt x="642" y="201"/>
                    <a:pt x="669" y="197"/>
                    <a:pt x="692" y="197"/>
                  </a:cubicBezTo>
                  <a:cubicBezTo>
                    <a:pt x="715" y="197"/>
                    <a:pt x="734" y="200"/>
                    <a:pt x="747" y="204"/>
                  </a:cubicBezTo>
                  <a:cubicBezTo>
                    <a:pt x="754" y="206"/>
                    <a:pt x="759" y="208"/>
                    <a:pt x="762" y="210"/>
                  </a:cubicBezTo>
                  <a:cubicBezTo>
                    <a:pt x="764" y="210"/>
                    <a:pt x="765" y="211"/>
                    <a:pt x="766" y="211"/>
                  </a:cubicBezTo>
                  <a:cubicBezTo>
                    <a:pt x="767" y="211"/>
                    <a:pt x="767" y="212"/>
                    <a:pt x="767" y="212"/>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70" y="206"/>
                    <a:pt x="770" y="206"/>
                    <a:pt x="770" y="206"/>
                  </a:cubicBezTo>
                  <a:cubicBezTo>
                    <a:pt x="770" y="200"/>
                    <a:pt x="770" y="200"/>
                    <a:pt x="770" y="200"/>
                  </a:cubicBezTo>
                  <a:cubicBezTo>
                    <a:pt x="744" y="201"/>
                    <a:pt x="721" y="207"/>
                    <a:pt x="701" y="216"/>
                  </a:cubicBezTo>
                  <a:cubicBezTo>
                    <a:pt x="671" y="229"/>
                    <a:pt x="646" y="251"/>
                    <a:pt x="622" y="278"/>
                  </a:cubicBezTo>
                  <a:cubicBezTo>
                    <a:pt x="599" y="304"/>
                    <a:pt x="576" y="334"/>
                    <a:pt x="551" y="366"/>
                  </a:cubicBezTo>
                  <a:cubicBezTo>
                    <a:pt x="551" y="366"/>
                    <a:pt x="551" y="366"/>
                    <a:pt x="551" y="366"/>
                  </a:cubicBezTo>
                  <a:cubicBezTo>
                    <a:pt x="502" y="426"/>
                    <a:pt x="451" y="472"/>
                    <a:pt x="386" y="497"/>
                  </a:cubicBezTo>
                  <a:cubicBezTo>
                    <a:pt x="354" y="509"/>
                    <a:pt x="317" y="518"/>
                    <a:pt x="277" y="518"/>
                  </a:cubicBezTo>
                  <a:cubicBezTo>
                    <a:pt x="274" y="518"/>
                    <a:pt x="272" y="518"/>
                    <a:pt x="269" y="518"/>
                  </a:cubicBezTo>
                  <a:cubicBezTo>
                    <a:pt x="225" y="517"/>
                    <a:pt x="176" y="504"/>
                    <a:pt x="125" y="470"/>
                  </a:cubicBezTo>
                  <a:cubicBezTo>
                    <a:pt x="125" y="470"/>
                    <a:pt x="125" y="470"/>
                    <a:pt x="125" y="470"/>
                  </a:cubicBezTo>
                  <a:cubicBezTo>
                    <a:pt x="96" y="451"/>
                    <a:pt x="67" y="421"/>
                    <a:pt x="46" y="384"/>
                  </a:cubicBezTo>
                  <a:cubicBezTo>
                    <a:pt x="25" y="347"/>
                    <a:pt x="12" y="304"/>
                    <a:pt x="12" y="258"/>
                  </a:cubicBezTo>
                  <a:cubicBezTo>
                    <a:pt x="12" y="258"/>
                    <a:pt x="12" y="257"/>
                    <a:pt x="12" y="256"/>
                  </a:cubicBezTo>
                  <a:cubicBezTo>
                    <a:pt x="12" y="238"/>
                    <a:pt x="14" y="220"/>
                    <a:pt x="19" y="202"/>
                  </a:cubicBezTo>
                  <a:cubicBezTo>
                    <a:pt x="34" y="144"/>
                    <a:pt x="65" y="99"/>
                    <a:pt x="106" y="67"/>
                  </a:cubicBezTo>
                  <a:cubicBezTo>
                    <a:pt x="147" y="35"/>
                    <a:pt x="197" y="17"/>
                    <a:pt x="249" y="13"/>
                  </a:cubicBezTo>
                  <a:cubicBezTo>
                    <a:pt x="249" y="13"/>
                    <a:pt x="249" y="13"/>
                    <a:pt x="249" y="13"/>
                  </a:cubicBezTo>
                  <a:cubicBezTo>
                    <a:pt x="249" y="13"/>
                    <a:pt x="249" y="13"/>
                    <a:pt x="249" y="13"/>
                  </a:cubicBezTo>
                  <a:cubicBezTo>
                    <a:pt x="249" y="7"/>
                    <a:pt x="249" y="7"/>
                    <a:pt x="249" y="7"/>
                  </a:cubicBezTo>
                  <a:cubicBezTo>
                    <a:pt x="248" y="1"/>
                    <a:pt x="248" y="1"/>
                    <a:pt x="248" y="1"/>
                  </a:cubicBezTo>
                  <a:cubicBezTo>
                    <a:pt x="194" y="5"/>
                    <a:pt x="141" y="24"/>
                    <a:pt x="98" y="58"/>
                  </a:cubicBezTo>
                  <a:cubicBezTo>
                    <a:pt x="56" y="91"/>
                    <a:pt x="23" y="139"/>
                    <a:pt x="7" y="199"/>
                  </a:cubicBezTo>
                  <a:cubicBezTo>
                    <a:pt x="2" y="218"/>
                    <a:pt x="0" y="237"/>
                    <a:pt x="0" y="256"/>
                  </a:cubicBezTo>
                  <a:cubicBezTo>
                    <a:pt x="0" y="257"/>
                    <a:pt x="0" y="258"/>
                    <a:pt x="0" y="258"/>
                  </a:cubicBezTo>
                  <a:cubicBezTo>
                    <a:pt x="0" y="306"/>
                    <a:pt x="14" y="352"/>
                    <a:pt x="36" y="390"/>
                  </a:cubicBezTo>
                  <a:cubicBezTo>
                    <a:pt x="58" y="428"/>
                    <a:pt x="87" y="460"/>
                    <a:pt x="118" y="480"/>
                  </a:cubicBezTo>
                  <a:cubicBezTo>
                    <a:pt x="118" y="480"/>
                    <a:pt x="118" y="480"/>
                    <a:pt x="118" y="480"/>
                  </a:cubicBezTo>
                  <a:cubicBezTo>
                    <a:pt x="171" y="515"/>
                    <a:pt x="222" y="529"/>
                    <a:pt x="269" y="530"/>
                  </a:cubicBezTo>
                  <a:cubicBezTo>
                    <a:pt x="271" y="530"/>
                    <a:pt x="274" y="530"/>
                    <a:pt x="277" y="530"/>
                  </a:cubicBezTo>
                  <a:cubicBezTo>
                    <a:pt x="319" y="530"/>
                    <a:pt x="357" y="521"/>
                    <a:pt x="391" y="508"/>
                  </a:cubicBezTo>
                  <a:cubicBezTo>
                    <a:pt x="458" y="482"/>
                    <a:pt x="511" y="435"/>
                    <a:pt x="560" y="373"/>
                  </a:cubicBezTo>
                  <a:cubicBezTo>
                    <a:pt x="560" y="373"/>
                    <a:pt x="560" y="373"/>
                    <a:pt x="560" y="373"/>
                  </a:cubicBezTo>
                  <a:cubicBezTo>
                    <a:pt x="594" y="331"/>
                    <a:pt x="623" y="291"/>
                    <a:pt x="655" y="262"/>
                  </a:cubicBezTo>
                  <a:cubicBezTo>
                    <a:pt x="670" y="247"/>
                    <a:pt x="687" y="235"/>
                    <a:pt x="706" y="227"/>
                  </a:cubicBezTo>
                  <a:cubicBezTo>
                    <a:pt x="725" y="218"/>
                    <a:pt x="746" y="213"/>
                    <a:pt x="770" y="212"/>
                  </a:cubicBezTo>
                  <a:cubicBezTo>
                    <a:pt x="773" y="201"/>
                    <a:pt x="773" y="201"/>
                    <a:pt x="773" y="201"/>
                  </a:cubicBezTo>
                  <a:cubicBezTo>
                    <a:pt x="772" y="201"/>
                    <a:pt x="740" y="185"/>
                    <a:pt x="692" y="185"/>
                  </a:cubicBezTo>
                  <a:cubicBezTo>
                    <a:pt x="668" y="185"/>
                    <a:pt x="639" y="189"/>
                    <a:pt x="609" y="202"/>
                  </a:cubicBezTo>
                  <a:cubicBezTo>
                    <a:pt x="579" y="215"/>
                    <a:pt x="547" y="236"/>
                    <a:pt x="516" y="270"/>
                  </a:cubicBezTo>
                  <a:cubicBezTo>
                    <a:pt x="483" y="306"/>
                    <a:pt x="455" y="346"/>
                    <a:pt x="418" y="376"/>
                  </a:cubicBezTo>
                  <a:cubicBezTo>
                    <a:pt x="400" y="391"/>
                    <a:pt x="379" y="404"/>
                    <a:pt x="357" y="414"/>
                  </a:cubicBezTo>
                  <a:cubicBezTo>
                    <a:pt x="357" y="414"/>
                    <a:pt x="357" y="414"/>
                    <a:pt x="357" y="414"/>
                  </a:cubicBezTo>
                  <a:cubicBezTo>
                    <a:pt x="331" y="426"/>
                    <a:pt x="299" y="433"/>
                    <a:pt x="267" y="433"/>
                  </a:cubicBezTo>
                  <a:cubicBezTo>
                    <a:pt x="217" y="433"/>
                    <a:pt x="166" y="417"/>
                    <a:pt x="127" y="379"/>
                  </a:cubicBezTo>
                  <a:cubicBezTo>
                    <a:pt x="115" y="366"/>
                    <a:pt x="101" y="349"/>
                    <a:pt x="90" y="327"/>
                  </a:cubicBezTo>
                  <a:cubicBezTo>
                    <a:pt x="79" y="305"/>
                    <a:pt x="72" y="278"/>
                    <a:pt x="72" y="249"/>
                  </a:cubicBezTo>
                  <a:cubicBezTo>
                    <a:pt x="72" y="237"/>
                    <a:pt x="73" y="224"/>
                    <a:pt x="76" y="211"/>
                  </a:cubicBezTo>
                  <a:cubicBezTo>
                    <a:pt x="92" y="138"/>
                    <a:pt x="158" y="79"/>
                    <a:pt x="241" y="76"/>
                  </a:cubicBezTo>
                  <a:cubicBezTo>
                    <a:pt x="244" y="75"/>
                    <a:pt x="247" y="75"/>
                    <a:pt x="250" y="75"/>
                  </a:cubicBezTo>
                  <a:cubicBezTo>
                    <a:pt x="290" y="75"/>
                    <a:pt x="320" y="88"/>
                    <a:pt x="339" y="107"/>
                  </a:cubicBezTo>
                  <a:cubicBezTo>
                    <a:pt x="359" y="126"/>
                    <a:pt x="368" y="150"/>
                    <a:pt x="368" y="174"/>
                  </a:cubicBezTo>
                  <a:cubicBezTo>
                    <a:pt x="368" y="194"/>
                    <a:pt x="361" y="214"/>
                    <a:pt x="348" y="229"/>
                  </a:cubicBezTo>
                  <a:cubicBezTo>
                    <a:pt x="334" y="244"/>
                    <a:pt x="313" y="255"/>
                    <a:pt x="285" y="257"/>
                  </a:cubicBezTo>
                  <a:cubicBezTo>
                    <a:pt x="285" y="257"/>
                    <a:pt x="285" y="257"/>
                    <a:pt x="285" y="257"/>
                  </a:cubicBezTo>
                  <a:cubicBezTo>
                    <a:pt x="283" y="257"/>
                    <a:pt x="281" y="257"/>
                    <a:pt x="279" y="257"/>
                  </a:cubicBezTo>
                  <a:cubicBezTo>
                    <a:pt x="254" y="257"/>
                    <a:pt x="233" y="248"/>
                    <a:pt x="219" y="233"/>
                  </a:cubicBezTo>
                  <a:cubicBezTo>
                    <a:pt x="204" y="219"/>
                    <a:pt x="196" y="199"/>
                    <a:pt x="196" y="179"/>
                  </a:cubicBezTo>
                  <a:cubicBezTo>
                    <a:pt x="196" y="167"/>
                    <a:pt x="199" y="154"/>
                    <a:pt x="206" y="142"/>
                  </a:cubicBezTo>
                  <a:cubicBezTo>
                    <a:pt x="196" y="134"/>
                    <a:pt x="196" y="134"/>
                    <a:pt x="196" y="134"/>
                  </a:cubicBezTo>
                  <a:cubicBezTo>
                    <a:pt x="196" y="135"/>
                    <a:pt x="186" y="143"/>
                    <a:pt x="175" y="160"/>
                  </a:cubicBezTo>
                  <a:cubicBezTo>
                    <a:pt x="164" y="176"/>
                    <a:pt x="153" y="200"/>
                    <a:pt x="153" y="230"/>
                  </a:cubicBezTo>
                  <a:cubicBezTo>
                    <a:pt x="153" y="243"/>
                    <a:pt x="155" y="257"/>
                    <a:pt x="160" y="272"/>
                  </a:cubicBezTo>
                  <a:cubicBezTo>
                    <a:pt x="167" y="294"/>
                    <a:pt x="181" y="312"/>
                    <a:pt x="197" y="327"/>
                  </a:cubicBezTo>
                  <a:cubicBezTo>
                    <a:pt x="214" y="341"/>
                    <a:pt x="233" y="352"/>
                    <a:pt x="252" y="358"/>
                  </a:cubicBezTo>
                  <a:cubicBezTo>
                    <a:pt x="252" y="358"/>
                    <a:pt x="252" y="358"/>
                    <a:pt x="252" y="358"/>
                  </a:cubicBezTo>
                  <a:cubicBezTo>
                    <a:pt x="271" y="364"/>
                    <a:pt x="290" y="367"/>
                    <a:pt x="310" y="367"/>
                  </a:cubicBezTo>
                  <a:cubicBezTo>
                    <a:pt x="356" y="367"/>
                    <a:pt x="400" y="350"/>
                    <a:pt x="434" y="320"/>
                  </a:cubicBezTo>
                  <a:cubicBezTo>
                    <a:pt x="467" y="290"/>
                    <a:pt x="489" y="247"/>
                    <a:pt x="489" y="195"/>
                  </a:cubicBezTo>
                  <a:cubicBezTo>
                    <a:pt x="489" y="191"/>
                    <a:pt x="489" y="187"/>
                    <a:pt x="489" y="183"/>
                  </a:cubicBezTo>
                  <a:cubicBezTo>
                    <a:pt x="486" y="137"/>
                    <a:pt x="464" y="92"/>
                    <a:pt x="426" y="57"/>
                  </a:cubicBezTo>
                  <a:cubicBezTo>
                    <a:pt x="389" y="23"/>
                    <a:pt x="336" y="0"/>
                    <a:pt x="271" y="0"/>
                  </a:cubicBezTo>
                  <a:cubicBezTo>
                    <a:pt x="271" y="0"/>
                    <a:pt x="271" y="0"/>
                    <a:pt x="271" y="0"/>
                  </a:cubicBezTo>
                  <a:cubicBezTo>
                    <a:pt x="264" y="0"/>
                    <a:pt x="256" y="0"/>
                    <a:pt x="248" y="1"/>
                  </a:cubicBezTo>
                  <a:cubicBezTo>
                    <a:pt x="249" y="7"/>
                    <a:pt x="249" y="7"/>
                    <a:pt x="249" y="7"/>
                  </a:cubicBezTo>
                  <a:cubicBezTo>
                    <a:pt x="248" y="1"/>
                    <a:pt x="248" y="1"/>
                    <a:pt x="248" y="1"/>
                  </a:cubicBezTo>
                  <a:lnTo>
                    <a:pt x="249"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grpSp>
        <p:nvGrpSpPr>
          <p:cNvPr id="7" name="组合 6"/>
          <p:cNvGrpSpPr/>
          <p:nvPr userDrawn="1"/>
        </p:nvGrpSpPr>
        <p:grpSpPr>
          <a:xfrm>
            <a:off x="-77750" y="4761026"/>
            <a:ext cx="12269749" cy="2196640"/>
            <a:chOff x="109538" y="4476750"/>
            <a:chExt cx="11279187" cy="2019301"/>
          </a:xfrm>
        </p:grpSpPr>
        <p:sp>
          <p:nvSpPr>
            <p:cNvPr id="8"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矩形 27"/>
          <p:cNvSpPr/>
          <p:nvPr userDrawn="1"/>
        </p:nvSpPr>
        <p:spPr>
          <a:xfrm>
            <a:off x="0" y="0"/>
            <a:ext cx="12192000" cy="6858000"/>
          </a:xfrm>
          <a:prstGeom prst="rect">
            <a:avLst/>
          </a:prstGeom>
          <a:gradFill>
            <a:gsLst>
              <a:gs pos="0">
                <a:schemeClr val="bg1"/>
              </a:gs>
              <a:gs pos="37000">
                <a:schemeClr val="bg1">
                  <a:alpha val="69000"/>
                </a:schemeClr>
              </a:gs>
              <a:gs pos="100000">
                <a:schemeClr val="bg1">
                  <a:alpha val="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userDrawn="1"/>
        </p:nvSpPr>
        <p:spPr>
          <a:xfrm>
            <a:off x="36721" y="0"/>
            <a:ext cx="5601449" cy="6858000"/>
          </a:xfrm>
          <a:prstGeom prst="rect">
            <a:avLst/>
          </a:prstGeom>
          <a:gradFill flip="none" rotWithShape="1">
            <a:gsLst>
              <a:gs pos="0">
                <a:srgbClr val="F18D00"/>
              </a:gs>
              <a:gs pos="58000">
                <a:srgbClr val="F6AA01"/>
              </a:gs>
              <a:gs pos="100000">
                <a:srgbClr val="FED300"/>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userDrawn="1"/>
        </p:nvSpPr>
        <p:spPr>
          <a:xfrm>
            <a:off x="0" y="0"/>
            <a:ext cx="5601449" cy="6858000"/>
          </a:xfrm>
          <a:prstGeom prst="rect">
            <a:avLst/>
          </a:prstGeom>
          <a:gradFill>
            <a:gsLst>
              <a:gs pos="0">
                <a:srgbClr val="F18D00"/>
              </a:gs>
              <a:gs pos="58000">
                <a:srgbClr val="F6AA01"/>
              </a:gs>
              <a:gs pos="100000">
                <a:srgbClr val="FED300"/>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userDrawn="1"/>
        </p:nvSpPr>
        <p:spPr>
          <a:xfrm>
            <a:off x="1355916" y="1556254"/>
            <a:ext cx="3745492" cy="3745492"/>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2" name="图片 31"/>
          <p:cNvPicPr>
            <a:picLocks noChangeAspect="1"/>
          </p:cNvPicPr>
          <p:nvPr userDrawn="1"/>
        </p:nvPicPr>
        <p:blipFill>
          <a:blip r:embed="rId2" cstate="email"/>
          <a:stretch>
            <a:fillRect/>
          </a:stretch>
        </p:blipFill>
        <p:spPr>
          <a:xfrm>
            <a:off x="1755850" y="2095270"/>
            <a:ext cx="3970726" cy="2696738"/>
          </a:xfrm>
          <a:prstGeom prst="rect">
            <a:avLst/>
          </a:prstGeom>
        </p:spPr>
      </p:pic>
      <p:sp>
        <p:nvSpPr>
          <p:cNvPr id="33" name="椭圆 32"/>
          <p:cNvSpPr/>
          <p:nvPr userDrawn="1"/>
        </p:nvSpPr>
        <p:spPr>
          <a:xfrm>
            <a:off x="1463761" y="1749899"/>
            <a:ext cx="292089" cy="292089"/>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userDrawn="1"/>
        </p:nvSpPr>
        <p:spPr>
          <a:xfrm>
            <a:off x="4416109" y="4664562"/>
            <a:ext cx="292089" cy="292089"/>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userDrawn="1"/>
        </p:nvSpPr>
        <p:spPr>
          <a:xfrm>
            <a:off x="1218523" y="4432998"/>
            <a:ext cx="168507" cy="168507"/>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userDrawn="1"/>
        </p:nvSpPr>
        <p:spPr>
          <a:xfrm>
            <a:off x="4270064" y="1922585"/>
            <a:ext cx="292089" cy="292089"/>
          </a:xfrm>
          <a:prstGeom prst="ellipse">
            <a:avLst/>
          </a:prstGeom>
          <a:gradFill>
            <a:gsLst>
              <a:gs pos="0">
                <a:schemeClr val="bg1">
                  <a:lumMod val="95000"/>
                </a:schemeClr>
              </a:gs>
              <a:gs pos="100000">
                <a:schemeClr val="bg1"/>
              </a:gs>
            </a:gsLst>
            <a:lin ang="0" scaled="1"/>
          </a:gradFill>
          <a:ln>
            <a:gradFill>
              <a:gsLst>
                <a:gs pos="0">
                  <a:schemeClr val="bg1"/>
                </a:gs>
                <a:gs pos="100000">
                  <a:schemeClr val="bg1">
                    <a:lumMod val="95000"/>
                  </a:schemeClr>
                </a:gs>
              </a:gsLst>
              <a:lin ang="5400000" scaled="1"/>
            </a:gradFill>
          </a:ln>
          <a:effectLst>
            <a:outerShdw blurRad="2159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7" name="图片 36"/>
          <p:cNvPicPr>
            <a:picLocks noChangeAspect="1"/>
          </p:cNvPicPr>
          <p:nvPr userDrawn="1"/>
        </p:nvPicPr>
        <p:blipFill>
          <a:blip r:embed="rId3" cstate="email"/>
          <a:stretch>
            <a:fillRect/>
          </a:stretch>
        </p:blipFill>
        <p:spPr>
          <a:xfrm>
            <a:off x="10688815" y="296863"/>
            <a:ext cx="1203148" cy="524229"/>
          </a:xfrm>
          <a:prstGeom prst="rect">
            <a:avLst/>
          </a:prstGeom>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grpSp>
        <p:nvGrpSpPr>
          <p:cNvPr id="7" name="组合 6"/>
          <p:cNvGrpSpPr/>
          <p:nvPr userDrawn="1"/>
        </p:nvGrpSpPr>
        <p:grpSpPr>
          <a:xfrm>
            <a:off x="-77750" y="4761026"/>
            <a:ext cx="12269749" cy="2196640"/>
            <a:chOff x="109538" y="4476750"/>
            <a:chExt cx="11279187" cy="2019301"/>
          </a:xfrm>
        </p:grpSpPr>
        <p:sp>
          <p:nvSpPr>
            <p:cNvPr id="8"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矩形 27"/>
          <p:cNvSpPr/>
          <p:nvPr userDrawn="1"/>
        </p:nvSpPr>
        <p:spPr>
          <a:xfrm>
            <a:off x="0" y="0"/>
            <a:ext cx="12192000" cy="6858000"/>
          </a:xfrm>
          <a:prstGeom prst="rect">
            <a:avLst/>
          </a:prstGeom>
          <a:gradFill>
            <a:gsLst>
              <a:gs pos="0">
                <a:schemeClr val="bg1"/>
              </a:gs>
              <a:gs pos="37000">
                <a:schemeClr val="bg1">
                  <a:alpha val="69000"/>
                </a:schemeClr>
              </a:gs>
              <a:gs pos="100000">
                <a:schemeClr val="bg1">
                  <a:alpha val="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userDrawn="1"/>
        </p:nvGrpSpPr>
        <p:grpSpPr>
          <a:xfrm>
            <a:off x="9838799" y="175950"/>
            <a:ext cx="2065521" cy="441887"/>
            <a:chOff x="9119507" y="461245"/>
            <a:chExt cx="2772456" cy="593125"/>
          </a:xfrm>
        </p:grpSpPr>
        <p:pic>
          <p:nvPicPr>
            <p:cNvPr id="35" name="图片 34"/>
            <p:cNvPicPr>
              <a:picLocks noChangeAspect="1"/>
            </p:cNvPicPr>
            <p:nvPr/>
          </p:nvPicPr>
          <p:blipFill rotWithShape="1">
            <a:blip r:embed="rId2" cstate="email"/>
            <a:srcRect/>
            <a:stretch>
              <a:fillRect/>
            </a:stretch>
          </p:blipFill>
          <p:spPr>
            <a:xfrm>
              <a:off x="10493884" y="461245"/>
              <a:ext cx="1398079" cy="593125"/>
            </a:xfrm>
            <a:prstGeom prst="rect">
              <a:avLst/>
            </a:prstGeom>
          </p:spPr>
        </p:pic>
        <p:pic>
          <p:nvPicPr>
            <p:cNvPr id="36" name="图片 35"/>
            <p:cNvPicPr>
              <a:picLocks noChangeAspect="1"/>
            </p:cNvPicPr>
            <p:nvPr/>
          </p:nvPicPr>
          <p:blipFill>
            <a:blip r:embed="rId3" cstate="email"/>
            <a:stretch>
              <a:fillRect/>
            </a:stretch>
          </p:blipFill>
          <p:spPr>
            <a:xfrm>
              <a:off x="9119507" y="530141"/>
              <a:ext cx="1203148" cy="524229"/>
            </a:xfrm>
            <a:prstGeom prst="rect">
              <a:avLst/>
            </a:prstGeom>
          </p:spPr>
        </p:pic>
      </p:grpSp>
      <p:cxnSp>
        <p:nvCxnSpPr>
          <p:cNvPr id="38" name="直接连接符 37"/>
          <p:cNvCxnSpPr/>
          <p:nvPr userDrawn="1"/>
        </p:nvCxnSpPr>
        <p:spPr>
          <a:xfrm>
            <a:off x="0" y="721229"/>
            <a:ext cx="12192000" cy="0"/>
          </a:xfrm>
          <a:prstGeom prst="line">
            <a:avLst/>
          </a:prstGeom>
          <a:ln>
            <a:solidFill>
              <a:srgbClr val="F18D00"/>
            </a:solidFill>
          </a:ln>
        </p:spPr>
        <p:style>
          <a:lnRef idx="1">
            <a:schemeClr val="accent1"/>
          </a:lnRef>
          <a:fillRef idx="0">
            <a:schemeClr val="accent1"/>
          </a:fillRef>
          <a:effectRef idx="0">
            <a:schemeClr val="accent1"/>
          </a:effectRef>
          <a:fontRef idx="minor">
            <a:schemeClr val="tx1"/>
          </a:fontRef>
        </p:style>
      </p:cxnSp>
      <p:sp>
        <p:nvSpPr>
          <p:cNvPr id="39" name="矩形 38"/>
          <p:cNvSpPr/>
          <p:nvPr userDrawn="1"/>
        </p:nvSpPr>
        <p:spPr>
          <a:xfrm flipV="1">
            <a:off x="0" y="721228"/>
            <a:ext cx="444843" cy="45719"/>
          </a:xfrm>
          <a:prstGeom prst="rect">
            <a:avLst/>
          </a:prstGeom>
          <a:gradFill flip="none" rotWithShape="1">
            <a:gsLst>
              <a:gs pos="0">
                <a:srgbClr val="F18D00"/>
              </a:gs>
              <a:gs pos="100000">
                <a:srgbClr val="FED3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userDrawn="1"/>
        </p:nvGrpSpPr>
        <p:grpSpPr>
          <a:xfrm>
            <a:off x="-98854" y="-231656"/>
            <a:ext cx="1472538" cy="859329"/>
            <a:chOff x="2260601" y="-6227763"/>
            <a:chExt cx="9488488" cy="5537200"/>
          </a:xfrm>
        </p:grpSpPr>
        <p:grpSp>
          <p:nvGrpSpPr>
            <p:cNvPr id="41" name="Group 835"/>
            <p:cNvGrpSpPr/>
            <p:nvPr/>
          </p:nvGrpSpPr>
          <p:grpSpPr bwMode="auto">
            <a:xfrm>
              <a:off x="2260601" y="-6227763"/>
              <a:ext cx="9488488" cy="5537200"/>
              <a:chOff x="1424" y="-3923"/>
              <a:chExt cx="5977" cy="3488"/>
            </a:xfrm>
          </p:grpSpPr>
          <p:sp>
            <p:nvSpPr>
              <p:cNvPr id="203" name="Freeform 635"/>
              <p:cNvSpPr/>
              <p:nvPr/>
            </p:nvSpPr>
            <p:spPr bwMode="auto">
              <a:xfrm>
                <a:off x="1424" y="-2841"/>
                <a:ext cx="3539" cy="2406"/>
              </a:xfrm>
              <a:custGeom>
                <a:avLst/>
                <a:gdLst>
                  <a:gd name="T0" fmla="*/ 477 w 1497"/>
                  <a:gd name="T1" fmla="*/ 2 h 1018"/>
                  <a:gd name="T2" fmla="*/ 520 w 1497"/>
                  <a:gd name="T3" fmla="*/ 0 h 1018"/>
                  <a:gd name="T4" fmla="*/ 935 w 1497"/>
                  <a:gd name="T5" fmla="*/ 347 h 1018"/>
                  <a:gd name="T6" fmla="*/ 487 w 1497"/>
                  <a:gd name="T7" fmla="*/ 679 h 1018"/>
                  <a:gd name="T8" fmla="*/ 315 w 1497"/>
                  <a:gd name="T9" fmla="*/ 518 h 1018"/>
                  <a:gd name="T10" fmla="*/ 382 w 1497"/>
                  <a:gd name="T11" fmla="*/ 261 h 1018"/>
                  <a:gd name="T12" fmla="*/ 548 w 1497"/>
                  <a:gd name="T13" fmla="*/ 504 h 1018"/>
                  <a:gd name="T14" fmla="*/ 462 w 1497"/>
                  <a:gd name="T15" fmla="*/ 125 h 1018"/>
                  <a:gd name="T16" fmla="*/ 127 w 1497"/>
                  <a:gd name="T17" fmla="*/ 400 h 1018"/>
                  <a:gd name="T18" fmla="*/ 231 w 1497"/>
                  <a:gd name="T19" fmla="*/ 739 h 1018"/>
                  <a:gd name="T20" fmla="*/ 694 w 1497"/>
                  <a:gd name="T21" fmla="*/ 810 h 1018"/>
                  <a:gd name="T22" fmla="*/ 816 w 1497"/>
                  <a:gd name="T23" fmla="*/ 735 h 1018"/>
                  <a:gd name="T24" fmla="*/ 1009 w 1497"/>
                  <a:gd name="T25" fmla="*/ 525 h 1018"/>
                  <a:gd name="T26" fmla="*/ 1497 w 1497"/>
                  <a:gd name="T27" fmla="*/ 393 h 1018"/>
                  <a:gd name="T28" fmla="*/ 1077 w 1497"/>
                  <a:gd name="T29" fmla="*/ 713 h 1018"/>
                  <a:gd name="T30" fmla="*/ 750 w 1497"/>
                  <a:gd name="T31" fmla="*/ 973 h 1018"/>
                  <a:gd name="T32" fmla="*/ 516 w 1497"/>
                  <a:gd name="T33" fmla="*/ 1015 h 1018"/>
                  <a:gd name="T34" fmla="*/ 228 w 1497"/>
                  <a:gd name="T35" fmla="*/ 920 h 1018"/>
                  <a:gd name="T36" fmla="*/ 1 w 1497"/>
                  <a:gd name="T37" fmla="*/ 490 h 1018"/>
                  <a:gd name="T38" fmla="*/ 16 w 1497"/>
                  <a:gd name="T39" fmla="*/ 381 h 1018"/>
                  <a:gd name="T40" fmla="*/ 477 w 1497"/>
                  <a:gd name="T41" fmla="*/ 2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7" h="1018">
                    <a:moveTo>
                      <a:pt x="477" y="2"/>
                    </a:moveTo>
                    <a:cubicBezTo>
                      <a:pt x="492" y="1"/>
                      <a:pt x="506" y="0"/>
                      <a:pt x="520" y="0"/>
                    </a:cubicBezTo>
                    <a:cubicBezTo>
                      <a:pt x="768" y="1"/>
                      <a:pt x="924" y="177"/>
                      <a:pt x="935" y="347"/>
                    </a:cubicBezTo>
                    <a:cubicBezTo>
                      <a:pt x="952" y="600"/>
                      <a:pt x="701" y="749"/>
                      <a:pt x="487" y="679"/>
                    </a:cubicBezTo>
                    <a:cubicBezTo>
                      <a:pt x="417" y="657"/>
                      <a:pt x="340" y="597"/>
                      <a:pt x="315" y="518"/>
                    </a:cubicBezTo>
                    <a:cubicBezTo>
                      <a:pt x="264" y="358"/>
                      <a:pt x="382" y="261"/>
                      <a:pt x="382" y="261"/>
                    </a:cubicBezTo>
                    <a:cubicBezTo>
                      <a:pt x="320" y="375"/>
                      <a:pt x="406" y="513"/>
                      <a:pt x="548" y="504"/>
                    </a:cubicBezTo>
                    <a:cubicBezTo>
                      <a:pt x="803" y="487"/>
                      <a:pt x="782" y="112"/>
                      <a:pt x="462" y="125"/>
                    </a:cubicBezTo>
                    <a:cubicBezTo>
                      <a:pt x="294" y="133"/>
                      <a:pt x="160" y="251"/>
                      <a:pt x="127" y="400"/>
                    </a:cubicBezTo>
                    <a:cubicBezTo>
                      <a:pt x="93" y="556"/>
                      <a:pt x="170" y="679"/>
                      <a:pt x="231" y="739"/>
                    </a:cubicBezTo>
                    <a:cubicBezTo>
                      <a:pt x="362" y="867"/>
                      <a:pt x="558" y="871"/>
                      <a:pt x="694" y="810"/>
                    </a:cubicBezTo>
                    <a:cubicBezTo>
                      <a:pt x="738" y="791"/>
                      <a:pt x="779" y="765"/>
                      <a:pt x="816" y="735"/>
                    </a:cubicBezTo>
                    <a:cubicBezTo>
                      <a:pt x="890" y="675"/>
                      <a:pt x="945" y="595"/>
                      <a:pt x="1009" y="525"/>
                    </a:cubicBezTo>
                    <a:cubicBezTo>
                      <a:pt x="1246" y="266"/>
                      <a:pt x="1497" y="393"/>
                      <a:pt x="1497" y="393"/>
                    </a:cubicBezTo>
                    <a:cubicBezTo>
                      <a:pt x="1299" y="398"/>
                      <a:pt x="1211" y="547"/>
                      <a:pt x="1077" y="713"/>
                    </a:cubicBezTo>
                    <a:cubicBezTo>
                      <a:pt x="981" y="832"/>
                      <a:pt x="879" y="924"/>
                      <a:pt x="750" y="973"/>
                    </a:cubicBezTo>
                    <a:cubicBezTo>
                      <a:pt x="682" y="999"/>
                      <a:pt x="603" y="1018"/>
                      <a:pt x="516" y="1015"/>
                    </a:cubicBezTo>
                    <a:cubicBezTo>
                      <a:pt x="427" y="1013"/>
                      <a:pt x="330" y="987"/>
                      <a:pt x="228" y="920"/>
                    </a:cubicBezTo>
                    <a:cubicBezTo>
                      <a:pt x="108" y="842"/>
                      <a:pt x="0" y="675"/>
                      <a:pt x="1" y="490"/>
                    </a:cubicBezTo>
                    <a:cubicBezTo>
                      <a:pt x="2" y="454"/>
                      <a:pt x="6" y="418"/>
                      <a:pt x="16" y="381"/>
                    </a:cubicBezTo>
                    <a:cubicBezTo>
                      <a:pt x="74" y="151"/>
                      <a:pt x="268" y="18"/>
                      <a:pt x="477" y="2"/>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637"/>
              <p:cNvSpPr/>
              <p:nvPr/>
            </p:nvSpPr>
            <p:spPr bwMode="auto">
              <a:xfrm>
                <a:off x="4107" y="-3912"/>
                <a:ext cx="3294" cy="2236"/>
              </a:xfrm>
              <a:custGeom>
                <a:avLst/>
                <a:gdLst>
                  <a:gd name="T0" fmla="*/ 444 w 1393"/>
                  <a:gd name="T1" fmla="*/ 1 h 946"/>
                  <a:gd name="T2" fmla="*/ 485 w 1393"/>
                  <a:gd name="T3" fmla="*/ 0 h 946"/>
                  <a:gd name="T4" fmla="*/ 870 w 1393"/>
                  <a:gd name="T5" fmla="*/ 322 h 946"/>
                  <a:gd name="T6" fmla="*/ 453 w 1393"/>
                  <a:gd name="T7" fmla="*/ 631 h 946"/>
                  <a:gd name="T8" fmla="*/ 293 w 1393"/>
                  <a:gd name="T9" fmla="*/ 481 h 946"/>
                  <a:gd name="T10" fmla="*/ 356 w 1393"/>
                  <a:gd name="T11" fmla="*/ 242 h 946"/>
                  <a:gd name="T12" fmla="*/ 511 w 1393"/>
                  <a:gd name="T13" fmla="*/ 468 h 946"/>
                  <a:gd name="T14" fmla="*/ 430 w 1393"/>
                  <a:gd name="T15" fmla="*/ 116 h 946"/>
                  <a:gd name="T16" fmla="*/ 119 w 1393"/>
                  <a:gd name="T17" fmla="*/ 372 h 946"/>
                  <a:gd name="T18" fmla="*/ 216 w 1393"/>
                  <a:gd name="T19" fmla="*/ 686 h 946"/>
                  <a:gd name="T20" fmla="*/ 646 w 1393"/>
                  <a:gd name="T21" fmla="*/ 753 h 946"/>
                  <a:gd name="T22" fmla="*/ 760 w 1393"/>
                  <a:gd name="T23" fmla="*/ 683 h 946"/>
                  <a:gd name="T24" fmla="*/ 939 w 1393"/>
                  <a:gd name="T25" fmla="*/ 488 h 946"/>
                  <a:gd name="T26" fmla="*/ 1393 w 1393"/>
                  <a:gd name="T27" fmla="*/ 365 h 946"/>
                  <a:gd name="T28" fmla="*/ 1002 w 1393"/>
                  <a:gd name="T29" fmla="*/ 662 h 946"/>
                  <a:gd name="T30" fmla="*/ 698 w 1393"/>
                  <a:gd name="T31" fmla="*/ 904 h 946"/>
                  <a:gd name="T32" fmla="*/ 481 w 1393"/>
                  <a:gd name="T33" fmla="*/ 944 h 946"/>
                  <a:gd name="T34" fmla="*/ 213 w 1393"/>
                  <a:gd name="T35" fmla="*/ 855 h 946"/>
                  <a:gd name="T36" fmla="*/ 2 w 1393"/>
                  <a:gd name="T37" fmla="*/ 455 h 946"/>
                  <a:gd name="T38" fmla="*/ 15 w 1393"/>
                  <a:gd name="T39" fmla="*/ 354 h 946"/>
                  <a:gd name="T40" fmla="*/ 444 w 1393"/>
                  <a:gd name="T41" fmla="*/ 1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3" h="946">
                    <a:moveTo>
                      <a:pt x="444" y="1"/>
                    </a:moveTo>
                    <a:cubicBezTo>
                      <a:pt x="458" y="0"/>
                      <a:pt x="471" y="0"/>
                      <a:pt x="485" y="0"/>
                    </a:cubicBezTo>
                    <a:cubicBezTo>
                      <a:pt x="715" y="0"/>
                      <a:pt x="860" y="164"/>
                      <a:pt x="870" y="322"/>
                    </a:cubicBezTo>
                    <a:cubicBezTo>
                      <a:pt x="886" y="557"/>
                      <a:pt x="653" y="696"/>
                      <a:pt x="453" y="631"/>
                    </a:cubicBezTo>
                    <a:cubicBezTo>
                      <a:pt x="389" y="610"/>
                      <a:pt x="317" y="555"/>
                      <a:pt x="293" y="481"/>
                    </a:cubicBezTo>
                    <a:cubicBezTo>
                      <a:pt x="246" y="332"/>
                      <a:pt x="356" y="242"/>
                      <a:pt x="356" y="242"/>
                    </a:cubicBezTo>
                    <a:cubicBezTo>
                      <a:pt x="298" y="348"/>
                      <a:pt x="379" y="477"/>
                      <a:pt x="511" y="468"/>
                    </a:cubicBezTo>
                    <a:cubicBezTo>
                      <a:pt x="748" y="452"/>
                      <a:pt x="728" y="103"/>
                      <a:pt x="430" y="116"/>
                    </a:cubicBezTo>
                    <a:cubicBezTo>
                      <a:pt x="274" y="123"/>
                      <a:pt x="149" y="233"/>
                      <a:pt x="119" y="372"/>
                    </a:cubicBezTo>
                    <a:cubicBezTo>
                      <a:pt x="87" y="516"/>
                      <a:pt x="159" y="631"/>
                      <a:pt x="216" y="686"/>
                    </a:cubicBezTo>
                    <a:cubicBezTo>
                      <a:pt x="337" y="805"/>
                      <a:pt x="520" y="809"/>
                      <a:pt x="646" y="753"/>
                    </a:cubicBezTo>
                    <a:cubicBezTo>
                      <a:pt x="687" y="735"/>
                      <a:pt x="725" y="711"/>
                      <a:pt x="760" y="683"/>
                    </a:cubicBezTo>
                    <a:cubicBezTo>
                      <a:pt x="828" y="627"/>
                      <a:pt x="879" y="553"/>
                      <a:pt x="939" y="488"/>
                    </a:cubicBezTo>
                    <a:cubicBezTo>
                      <a:pt x="1159" y="247"/>
                      <a:pt x="1393" y="365"/>
                      <a:pt x="1393" y="365"/>
                    </a:cubicBezTo>
                    <a:cubicBezTo>
                      <a:pt x="1209" y="370"/>
                      <a:pt x="1126" y="508"/>
                      <a:pt x="1002" y="662"/>
                    </a:cubicBezTo>
                    <a:cubicBezTo>
                      <a:pt x="913" y="773"/>
                      <a:pt x="818" y="858"/>
                      <a:pt x="698" y="904"/>
                    </a:cubicBezTo>
                    <a:cubicBezTo>
                      <a:pt x="635" y="928"/>
                      <a:pt x="561" y="946"/>
                      <a:pt x="481" y="944"/>
                    </a:cubicBezTo>
                    <a:cubicBezTo>
                      <a:pt x="398" y="941"/>
                      <a:pt x="308" y="917"/>
                      <a:pt x="213" y="855"/>
                    </a:cubicBezTo>
                    <a:cubicBezTo>
                      <a:pt x="102" y="782"/>
                      <a:pt x="0" y="627"/>
                      <a:pt x="2" y="455"/>
                    </a:cubicBezTo>
                    <a:cubicBezTo>
                      <a:pt x="3" y="422"/>
                      <a:pt x="7" y="388"/>
                      <a:pt x="15" y="354"/>
                    </a:cubicBezTo>
                    <a:cubicBezTo>
                      <a:pt x="70" y="140"/>
                      <a:pt x="250" y="17"/>
                      <a:pt x="444" y="1"/>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05" name="Picture 638"/>
              <p:cNvPicPr>
                <a:picLocks noChangeAspect="1" noChangeArrowheads="1"/>
              </p:cNvPicPr>
              <p:nvPr/>
            </p:nvPicPr>
            <p:blipFill>
              <a:blip r:embed="rId4" cstate="email"/>
              <a:srcRect/>
              <a:stretch>
                <a:fillRect/>
              </a:stretch>
            </p:blipFill>
            <p:spPr bwMode="auto">
              <a:xfrm>
                <a:off x="5192" y="-3922"/>
                <a:ext cx="106"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639"/>
              <p:cNvPicPr>
                <a:picLocks noChangeAspect="1" noChangeArrowheads="1"/>
              </p:cNvPicPr>
              <p:nvPr/>
            </p:nvPicPr>
            <p:blipFill>
              <a:blip r:embed="rId5" cstate="email"/>
              <a:srcRect/>
              <a:stretch>
                <a:fillRect/>
              </a:stretch>
            </p:blipFill>
            <p:spPr bwMode="auto">
              <a:xfrm>
                <a:off x="5062" y="-3920"/>
                <a:ext cx="7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640"/>
              <p:cNvPicPr>
                <a:picLocks noChangeAspect="1" noChangeArrowheads="1"/>
              </p:cNvPicPr>
              <p:nvPr/>
            </p:nvPicPr>
            <p:blipFill>
              <a:blip r:embed="rId6" cstate="email"/>
              <a:srcRect/>
              <a:stretch>
                <a:fillRect/>
              </a:stretch>
            </p:blipFill>
            <p:spPr bwMode="auto">
              <a:xfrm>
                <a:off x="5056" y="-3916"/>
                <a:ext cx="7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64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15" y="-3913"/>
                <a:ext cx="2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 name="Picture 642"/>
              <p:cNvPicPr>
                <a:picLocks noChangeAspect="1" noChangeArrowheads="1"/>
              </p:cNvPicPr>
              <p:nvPr/>
            </p:nvPicPr>
            <p:blipFill>
              <a:blip r:embed="rId8" cstate="email"/>
              <a:srcRect/>
              <a:stretch>
                <a:fillRect/>
              </a:stretch>
            </p:blipFill>
            <p:spPr bwMode="auto">
              <a:xfrm>
                <a:off x="5194" y="-3875"/>
                <a:ext cx="39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 name="Picture 643"/>
              <p:cNvPicPr>
                <a:picLocks noChangeAspect="1" noChangeArrowheads="1"/>
              </p:cNvPicPr>
              <p:nvPr/>
            </p:nvPicPr>
            <p:blipFill>
              <a:blip r:embed="rId9" cstate="email"/>
              <a:srcRect/>
              <a:stretch>
                <a:fillRect/>
              </a:stretch>
            </p:blipFill>
            <p:spPr bwMode="auto">
              <a:xfrm>
                <a:off x="4988" y="-3778"/>
                <a:ext cx="801"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64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186" y="-3921"/>
                <a:ext cx="5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645"/>
              <p:cNvPicPr>
                <a:picLocks noChangeAspect="1" noChangeArrowheads="1"/>
              </p:cNvPicPr>
              <p:nvPr/>
            </p:nvPicPr>
            <p:blipFill>
              <a:blip r:embed="rId11" cstate="email"/>
              <a:srcRect/>
              <a:stretch>
                <a:fillRect/>
              </a:stretch>
            </p:blipFill>
            <p:spPr bwMode="auto">
              <a:xfrm>
                <a:off x="4992" y="-3910"/>
                <a:ext cx="12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46"/>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519" y="-3883"/>
                <a:ext cx="5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647"/>
              <p:cNvPicPr>
                <a:picLocks noChangeAspect="1" noChangeArrowheads="1"/>
              </p:cNvPicPr>
              <p:nvPr/>
            </p:nvPicPr>
            <p:blipFill>
              <a:blip r:embed="rId13" cstate="email"/>
              <a:srcRect/>
              <a:stretch>
                <a:fillRect/>
              </a:stretch>
            </p:blipFill>
            <p:spPr bwMode="auto">
              <a:xfrm>
                <a:off x="5013" y="-3803"/>
                <a:ext cx="759"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 name="Picture 648"/>
              <p:cNvPicPr>
                <a:picLocks noChangeAspect="1" noChangeArrowheads="1"/>
              </p:cNvPicPr>
              <p:nvPr/>
            </p:nvPicPr>
            <p:blipFill>
              <a:blip r:embed="rId14" cstate="email"/>
              <a:srcRect/>
              <a:stretch>
                <a:fillRect/>
              </a:stretch>
            </p:blipFill>
            <p:spPr bwMode="auto">
              <a:xfrm>
                <a:off x="5111" y="-3923"/>
                <a:ext cx="454"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 name="Picture 649"/>
              <p:cNvPicPr>
                <a:picLocks noChangeAspect="1" noChangeArrowheads="1"/>
              </p:cNvPicPr>
              <p:nvPr/>
            </p:nvPicPr>
            <p:blipFill>
              <a:blip r:embed="rId15" cstate="email"/>
              <a:srcRect/>
              <a:stretch>
                <a:fillRect/>
              </a:stretch>
            </p:blipFill>
            <p:spPr bwMode="auto">
              <a:xfrm>
                <a:off x="5036" y="-3912"/>
                <a:ext cx="8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 name="Picture 650"/>
              <p:cNvPicPr>
                <a:picLocks noChangeAspect="1" noChangeArrowheads="1"/>
              </p:cNvPicPr>
              <p:nvPr/>
            </p:nvPicPr>
            <p:blipFill>
              <a:blip r:embed="rId16" cstate="email"/>
              <a:srcRect/>
              <a:stretch>
                <a:fillRect/>
              </a:stretch>
            </p:blipFill>
            <p:spPr bwMode="auto">
              <a:xfrm>
                <a:off x="5417" y="-3831"/>
                <a:ext cx="2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 name="Picture 651"/>
              <p:cNvPicPr>
                <a:picLocks noChangeAspect="1" noChangeArrowheads="1"/>
              </p:cNvPicPr>
              <p:nvPr/>
            </p:nvPicPr>
            <p:blipFill>
              <a:blip r:embed="rId17" cstate="email"/>
              <a:srcRect/>
              <a:stretch>
                <a:fillRect/>
              </a:stretch>
            </p:blipFill>
            <p:spPr bwMode="auto">
              <a:xfrm>
                <a:off x="5530" y="-3781"/>
                <a:ext cx="25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 name="Freeform 652"/>
              <p:cNvSpPr/>
              <p:nvPr/>
            </p:nvSpPr>
            <p:spPr bwMode="auto">
              <a:xfrm>
                <a:off x="4975" y="-3891"/>
                <a:ext cx="52" cy="265"/>
              </a:xfrm>
              <a:custGeom>
                <a:avLst/>
                <a:gdLst>
                  <a:gd name="T0" fmla="*/ 18 w 22"/>
                  <a:gd name="T1" fmla="*/ 0 h 112"/>
                  <a:gd name="T2" fmla="*/ 15 w 22"/>
                  <a:gd name="T3" fmla="*/ 1 h 112"/>
                  <a:gd name="T4" fmla="*/ 8 w 22"/>
                  <a:gd name="T5" fmla="*/ 24 h 112"/>
                  <a:gd name="T6" fmla="*/ 20 w 22"/>
                  <a:gd name="T7" fmla="*/ 112 h 112"/>
                  <a:gd name="T8" fmla="*/ 22 w 22"/>
                  <a:gd name="T9" fmla="*/ 111 h 112"/>
                  <a:gd name="T10" fmla="*/ 9 w 22"/>
                  <a:gd name="T11" fmla="*/ 70 h 112"/>
                  <a:gd name="T12" fmla="*/ 18 w 22"/>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22" h="112">
                    <a:moveTo>
                      <a:pt x="18" y="0"/>
                    </a:moveTo>
                    <a:cubicBezTo>
                      <a:pt x="17" y="1"/>
                      <a:pt x="16" y="1"/>
                      <a:pt x="15" y="1"/>
                    </a:cubicBezTo>
                    <a:cubicBezTo>
                      <a:pt x="12" y="8"/>
                      <a:pt x="10" y="16"/>
                      <a:pt x="8" y="24"/>
                    </a:cubicBezTo>
                    <a:cubicBezTo>
                      <a:pt x="0" y="55"/>
                      <a:pt x="7" y="86"/>
                      <a:pt x="20" y="112"/>
                    </a:cubicBezTo>
                    <a:cubicBezTo>
                      <a:pt x="21" y="111"/>
                      <a:pt x="21" y="111"/>
                      <a:pt x="22" y="111"/>
                    </a:cubicBezTo>
                    <a:cubicBezTo>
                      <a:pt x="15" y="99"/>
                      <a:pt x="11" y="85"/>
                      <a:pt x="9" y="70"/>
                    </a:cubicBezTo>
                    <a:cubicBezTo>
                      <a:pt x="5" y="44"/>
                      <a:pt x="9" y="20"/>
                      <a:pt x="1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0" name="Picture 653"/>
              <p:cNvPicPr>
                <a:picLocks noChangeAspect="1" noChangeArrowheads="1"/>
              </p:cNvPicPr>
              <p:nvPr/>
            </p:nvPicPr>
            <p:blipFill>
              <a:blip r:embed="rId18" cstate="email"/>
              <a:srcRect/>
              <a:stretch>
                <a:fillRect/>
              </a:stretch>
            </p:blipFill>
            <p:spPr bwMode="auto">
              <a:xfrm>
                <a:off x="5207" y="-3878"/>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 name="Freeform 654"/>
              <p:cNvSpPr/>
              <p:nvPr/>
            </p:nvSpPr>
            <p:spPr bwMode="auto">
              <a:xfrm>
                <a:off x="5602" y="-3818"/>
                <a:ext cx="130" cy="175"/>
              </a:xfrm>
              <a:custGeom>
                <a:avLst/>
                <a:gdLst>
                  <a:gd name="T0" fmla="*/ 36 w 55"/>
                  <a:gd name="T1" fmla="*/ 0 h 74"/>
                  <a:gd name="T2" fmla="*/ 10 w 55"/>
                  <a:gd name="T3" fmla="*/ 22 h 74"/>
                  <a:gd name="T4" fmla="*/ 6 w 55"/>
                  <a:gd name="T5" fmla="*/ 27 h 74"/>
                  <a:gd name="T6" fmla="*/ 0 w 55"/>
                  <a:gd name="T7" fmla="*/ 34 h 74"/>
                  <a:gd name="T8" fmla="*/ 15 w 55"/>
                  <a:gd name="T9" fmla="*/ 24 h 74"/>
                  <a:gd name="T10" fmla="*/ 1 w 55"/>
                  <a:gd name="T11" fmla="*/ 74 h 74"/>
                  <a:gd name="T12" fmla="*/ 55 w 55"/>
                  <a:gd name="T13" fmla="*/ 9 h 74"/>
                  <a:gd name="T14" fmla="*/ 36 w 5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4">
                    <a:moveTo>
                      <a:pt x="36" y="0"/>
                    </a:moveTo>
                    <a:cubicBezTo>
                      <a:pt x="27" y="5"/>
                      <a:pt x="18" y="13"/>
                      <a:pt x="10" y="22"/>
                    </a:cubicBezTo>
                    <a:cubicBezTo>
                      <a:pt x="9" y="24"/>
                      <a:pt x="7" y="25"/>
                      <a:pt x="6" y="27"/>
                    </a:cubicBezTo>
                    <a:cubicBezTo>
                      <a:pt x="4" y="29"/>
                      <a:pt x="2" y="32"/>
                      <a:pt x="0" y="34"/>
                    </a:cubicBezTo>
                    <a:cubicBezTo>
                      <a:pt x="0" y="34"/>
                      <a:pt x="10" y="24"/>
                      <a:pt x="15" y="24"/>
                    </a:cubicBezTo>
                    <a:cubicBezTo>
                      <a:pt x="20" y="24"/>
                      <a:pt x="20" y="34"/>
                      <a:pt x="1" y="74"/>
                    </a:cubicBezTo>
                    <a:cubicBezTo>
                      <a:pt x="1" y="74"/>
                      <a:pt x="21" y="34"/>
                      <a:pt x="55" y="9"/>
                    </a:cubicBezTo>
                    <a:cubicBezTo>
                      <a:pt x="48" y="6"/>
                      <a:pt x="42" y="3"/>
                      <a:pt x="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2" name="Picture 655"/>
              <p:cNvPicPr>
                <a:picLocks noChangeAspect="1" noChangeArrowheads="1"/>
              </p:cNvPicPr>
              <p:nvPr/>
            </p:nvPicPr>
            <p:blipFill>
              <a:blip r:embed="rId19" cstate="email"/>
              <a:srcRect/>
              <a:stretch>
                <a:fillRect/>
              </a:stretch>
            </p:blipFill>
            <p:spPr bwMode="auto">
              <a:xfrm>
                <a:off x="5056" y="-3919"/>
                <a:ext cx="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656"/>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407" y="-3908"/>
                <a:ext cx="3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 name="Picture 657"/>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202" y="-3919"/>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 name="Picture 658"/>
              <p:cNvPicPr>
                <a:picLocks noChangeAspect="1" noChangeArrowheads="1"/>
              </p:cNvPicPr>
              <p:nvPr/>
            </p:nvPicPr>
            <p:blipFill>
              <a:blip r:embed="rId22" cstate="email"/>
              <a:srcRect/>
              <a:stretch>
                <a:fillRect/>
              </a:stretch>
            </p:blipFill>
            <p:spPr bwMode="auto">
              <a:xfrm>
                <a:off x="5544" y="-3778"/>
                <a:ext cx="248"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 name="Picture 659"/>
              <p:cNvPicPr>
                <a:picLocks noChangeAspect="1" noChangeArrowheads="1"/>
              </p:cNvPicPr>
              <p:nvPr/>
            </p:nvPicPr>
            <p:blipFill>
              <a:blip r:embed="rId23" cstate="email"/>
              <a:srcRect/>
              <a:stretch>
                <a:fillRect/>
              </a:stretch>
            </p:blipFill>
            <p:spPr bwMode="auto">
              <a:xfrm>
                <a:off x="5194" y="-3910"/>
                <a:ext cx="24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660"/>
              <p:cNvSpPr/>
              <p:nvPr/>
            </p:nvSpPr>
            <p:spPr bwMode="auto">
              <a:xfrm>
                <a:off x="5526" y="-3553"/>
                <a:ext cx="36" cy="26"/>
              </a:xfrm>
              <a:custGeom>
                <a:avLst/>
                <a:gdLst>
                  <a:gd name="T0" fmla="*/ 15 w 15"/>
                  <a:gd name="T1" fmla="*/ 0 h 11"/>
                  <a:gd name="T2" fmla="*/ 0 w 15"/>
                  <a:gd name="T3" fmla="*/ 10 h 11"/>
                  <a:gd name="T4" fmla="*/ 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1" y="4"/>
                      <a:pt x="6" y="7"/>
                      <a:pt x="0" y="10"/>
                    </a:cubicBezTo>
                    <a:cubicBezTo>
                      <a:pt x="1" y="11"/>
                      <a:pt x="1" y="11"/>
                      <a:pt x="1" y="11"/>
                    </a:cubicBezTo>
                    <a:cubicBezTo>
                      <a:pt x="6" y="8"/>
                      <a:pt x="11" y="4"/>
                      <a:pt x="1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8" name="Picture 661"/>
              <p:cNvPicPr>
                <a:picLocks noChangeAspect="1" noChangeArrowheads="1"/>
              </p:cNvPicPr>
              <p:nvPr/>
            </p:nvPicPr>
            <p:blipFill>
              <a:blip r:embed="rId24" cstate="email"/>
              <a:srcRect/>
              <a:stretch>
                <a:fillRect/>
              </a:stretch>
            </p:blipFill>
            <p:spPr bwMode="auto">
              <a:xfrm>
                <a:off x="5520" y="-3786"/>
                <a:ext cx="25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9" name="Picture 662"/>
              <p:cNvPicPr>
                <a:picLocks noChangeAspect="1" noChangeArrowheads="1"/>
              </p:cNvPicPr>
              <p:nvPr/>
            </p:nvPicPr>
            <p:blipFill>
              <a:blip r:embed="rId25" cstate="email"/>
              <a:srcRect/>
              <a:stretch>
                <a:fillRect/>
              </a:stretch>
            </p:blipFill>
            <p:spPr bwMode="auto">
              <a:xfrm>
                <a:off x="5227" y="-3880"/>
                <a:ext cx="347"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663"/>
              <p:cNvPicPr>
                <a:picLocks noChangeAspect="1" noChangeArrowheads="1"/>
              </p:cNvPicPr>
              <p:nvPr/>
            </p:nvPicPr>
            <p:blipFill>
              <a:blip r:embed="rId26" cstate="email"/>
              <a:srcRect/>
              <a:stretch>
                <a:fillRect/>
              </a:stretch>
            </p:blipFill>
            <p:spPr bwMode="auto">
              <a:xfrm>
                <a:off x="5116" y="-390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664"/>
              <p:cNvSpPr/>
              <p:nvPr/>
            </p:nvSpPr>
            <p:spPr bwMode="auto">
              <a:xfrm>
                <a:off x="4987" y="-3898"/>
                <a:ext cx="76" cy="269"/>
              </a:xfrm>
              <a:custGeom>
                <a:avLst/>
                <a:gdLst>
                  <a:gd name="T0" fmla="*/ 32 w 32"/>
                  <a:gd name="T1" fmla="*/ 0 h 114"/>
                  <a:gd name="T2" fmla="*/ 13 w 32"/>
                  <a:gd name="T3" fmla="*/ 3 h 114"/>
                  <a:gd name="T4" fmla="*/ 4 w 32"/>
                  <a:gd name="T5" fmla="*/ 73 h 114"/>
                  <a:gd name="T6" fmla="*/ 15 w 32"/>
                  <a:gd name="T7" fmla="*/ 107 h 114"/>
                  <a:gd name="T8" fmla="*/ 18 w 32"/>
                  <a:gd name="T9" fmla="*/ 114 h 114"/>
                  <a:gd name="T10" fmla="*/ 19 w 32"/>
                  <a:gd name="T11" fmla="*/ 114 h 114"/>
                  <a:gd name="T12" fmla="*/ 32 w 32"/>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32" h="114">
                    <a:moveTo>
                      <a:pt x="32" y="0"/>
                    </a:moveTo>
                    <a:cubicBezTo>
                      <a:pt x="26" y="1"/>
                      <a:pt x="19" y="2"/>
                      <a:pt x="13" y="3"/>
                    </a:cubicBezTo>
                    <a:cubicBezTo>
                      <a:pt x="4" y="23"/>
                      <a:pt x="0" y="47"/>
                      <a:pt x="4" y="73"/>
                    </a:cubicBezTo>
                    <a:cubicBezTo>
                      <a:pt x="6" y="84"/>
                      <a:pt x="10" y="96"/>
                      <a:pt x="15" y="107"/>
                    </a:cubicBezTo>
                    <a:cubicBezTo>
                      <a:pt x="16" y="110"/>
                      <a:pt x="17" y="112"/>
                      <a:pt x="18" y="114"/>
                    </a:cubicBezTo>
                    <a:cubicBezTo>
                      <a:pt x="18" y="114"/>
                      <a:pt x="19" y="114"/>
                      <a:pt x="19" y="114"/>
                    </a:cubicBezTo>
                    <a:cubicBezTo>
                      <a:pt x="9" y="87"/>
                      <a:pt x="6" y="39"/>
                      <a:pt x="3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32" name="Picture 665"/>
              <p:cNvPicPr>
                <a:picLocks noChangeAspect="1" noChangeArrowheads="1"/>
              </p:cNvPicPr>
              <p:nvPr/>
            </p:nvPicPr>
            <p:blipFill>
              <a:blip r:embed="rId27" cstate="email"/>
              <a:srcRect/>
              <a:stretch>
                <a:fillRect/>
              </a:stretch>
            </p:blipFill>
            <p:spPr bwMode="auto">
              <a:xfrm>
                <a:off x="5197" y="-3907"/>
                <a:ext cx="270"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 name="Picture 666"/>
              <p:cNvPicPr>
                <a:picLocks noChangeAspect="1" noChangeArrowheads="1"/>
              </p:cNvPicPr>
              <p:nvPr/>
            </p:nvPicPr>
            <p:blipFill>
              <a:blip r:embed="rId28" cstate="email"/>
              <a:srcRect/>
              <a:stretch>
                <a:fillRect/>
              </a:stretch>
            </p:blipFill>
            <p:spPr bwMode="auto">
              <a:xfrm>
                <a:off x="5200" y="-3907"/>
                <a:ext cx="31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 name="Picture 667"/>
              <p:cNvPicPr>
                <a:picLocks noChangeAspect="1" noChangeArrowheads="1"/>
              </p:cNvPicPr>
              <p:nvPr/>
            </p:nvPicPr>
            <p:blipFill>
              <a:blip r:embed="rId29" cstate="email"/>
              <a:srcRect/>
              <a:stretch>
                <a:fillRect/>
              </a:stretch>
            </p:blipFill>
            <p:spPr bwMode="auto">
              <a:xfrm>
                <a:off x="4502" y="-3891"/>
                <a:ext cx="5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 name="Picture 668"/>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4460" y="-3632"/>
                <a:ext cx="149"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669"/>
              <p:cNvPicPr>
                <a:picLocks noChangeAspect="1" noChangeArrowheads="1"/>
              </p:cNvPicPr>
              <p:nvPr/>
            </p:nvPicPr>
            <p:blipFill>
              <a:blip r:embed="rId31" cstate="email"/>
              <a:srcRect/>
              <a:stretch>
                <a:fillRect/>
              </a:stretch>
            </p:blipFill>
            <p:spPr bwMode="auto">
              <a:xfrm>
                <a:off x="4471" y="-3884"/>
                <a:ext cx="482"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7" name="Picture 670"/>
              <p:cNvPicPr>
                <a:picLocks noChangeAspect="1" noChangeArrowheads="1"/>
              </p:cNvPicPr>
              <p:nvPr/>
            </p:nvPicPr>
            <p:blipFill>
              <a:blip r:embed="rId32" cstate="email"/>
              <a:srcRect/>
              <a:stretch>
                <a:fillRect/>
              </a:stretch>
            </p:blipFill>
            <p:spPr bwMode="auto">
              <a:xfrm>
                <a:off x="4567" y="-3830"/>
                <a:ext cx="22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 name="Picture 671"/>
              <p:cNvPicPr>
                <a:picLocks noChangeAspect="1" noChangeArrowheads="1"/>
              </p:cNvPicPr>
              <p:nvPr/>
            </p:nvPicPr>
            <p:blipFill>
              <a:blip r:embed="rId33" cstate="email"/>
              <a:srcRect/>
              <a:stretch>
                <a:fillRect/>
              </a:stretch>
            </p:blipFill>
            <p:spPr bwMode="auto">
              <a:xfrm>
                <a:off x="4461" y="-3895"/>
                <a:ext cx="53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672"/>
              <p:cNvSpPr/>
              <p:nvPr/>
            </p:nvSpPr>
            <p:spPr bwMode="auto">
              <a:xfrm>
                <a:off x="4852" y="-3856"/>
                <a:ext cx="31" cy="50"/>
              </a:xfrm>
              <a:custGeom>
                <a:avLst/>
                <a:gdLst>
                  <a:gd name="T0" fmla="*/ 13 w 13"/>
                  <a:gd name="T1" fmla="*/ 0 h 21"/>
                  <a:gd name="T2" fmla="*/ 8 w 13"/>
                  <a:gd name="T3" fmla="*/ 1 h 21"/>
                  <a:gd name="T4" fmla="*/ 0 w 13"/>
                  <a:gd name="T5" fmla="*/ 21 h 21"/>
                  <a:gd name="T6" fmla="*/ 13 w 13"/>
                  <a:gd name="T7" fmla="*/ 0 h 21"/>
                </a:gdLst>
                <a:ahLst/>
                <a:cxnLst>
                  <a:cxn ang="0">
                    <a:pos x="T0" y="T1"/>
                  </a:cxn>
                  <a:cxn ang="0">
                    <a:pos x="T2" y="T3"/>
                  </a:cxn>
                  <a:cxn ang="0">
                    <a:pos x="T4" y="T5"/>
                  </a:cxn>
                  <a:cxn ang="0">
                    <a:pos x="T6" y="T7"/>
                  </a:cxn>
                </a:cxnLst>
                <a:rect l="0" t="0" r="r" b="b"/>
                <a:pathLst>
                  <a:path w="13" h="21">
                    <a:moveTo>
                      <a:pt x="13" y="0"/>
                    </a:moveTo>
                    <a:cubicBezTo>
                      <a:pt x="11" y="1"/>
                      <a:pt x="10" y="1"/>
                      <a:pt x="8" y="1"/>
                    </a:cubicBezTo>
                    <a:cubicBezTo>
                      <a:pt x="6" y="7"/>
                      <a:pt x="3" y="14"/>
                      <a:pt x="0" y="21"/>
                    </a:cubicBezTo>
                    <a:cubicBezTo>
                      <a:pt x="0" y="21"/>
                      <a:pt x="4" y="12"/>
                      <a:pt x="1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0" name="Picture 673"/>
              <p:cNvPicPr>
                <a:picLocks noChangeAspect="1" noChangeArrowheads="1"/>
              </p:cNvPicPr>
              <p:nvPr/>
            </p:nvPicPr>
            <p:blipFill>
              <a:blip r:embed="rId34" cstate="email"/>
              <a:srcRect/>
              <a:stretch>
                <a:fillRect/>
              </a:stretch>
            </p:blipFill>
            <p:spPr bwMode="auto">
              <a:xfrm>
                <a:off x="4459" y="-3892"/>
                <a:ext cx="539"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674"/>
              <p:cNvSpPr/>
              <p:nvPr/>
            </p:nvSpPr>
            <p:spPr bwMode="auto">
              <a:xfrm>
                <a:off x="4476" y="-3716"/>
                <a:ext cx="334" cy="99"/>
              </a:xfrm>
              <a:custGeom>
                <a:avLst/>
                <a:gdLst>
                  <a:gd name="T0" fmla="*/ 141 w 141"/>
                  <a:gd name="T1" fmla="*/ 0 h 42"/>
                  <a:gd name="T2" fmla="*/ 89 w 141"/>
                  <a:gd name="T3" fmla="*/ 28 h 42"/>
                  <a:gd name="T4" fmla="*/ 30 w 141"/>
                  <a:gd name="T5" fmla="*/ 39 h 42"/>
                  <a:gd name="T6" fmla="*/ 2 w 141"/>
                  <a:gd name="T7" fmla="*/ 36 h 42"/>
                  <a:gd name="T8" fmla="*/ 0 w 141"/>
                  <a:gd name="T9" fmla="*/ 37 h 42"/>
                  <a:gd name="T10" fmla="*/ 34 w 141"/>
                  <a:gd name="T11" fmla="*/ 42 h 42"/>
                  <a:gd name="T12" fmla="*/ 93 w 141"/>
                  <a:gd name="T13" fmla="*/ 30 h 42"/>
                  <a:gd name="T14" fmla="*/ 141 w 14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42">
                    <a:moveTo>
                      <a:pt x="141" y="0"/>
                    </a:moveTo>
                    <a:cubicBezTo>
                      <a:pt x="127" y="10"/>
                      <a:pt x="110" y="21"/>
                      <a:pt x="89" y="28"/>
                    </a:cubicBezTo>
                    <a:cubicBezTo>
                      <a:pt x="67" y="36"/>
                      <a:pt x="47" y="39"/>
                      <a:pt x="30" y="39"/>
                    </a:cubicBezTo>
                    <a:cubicBezTo>
                      <a:pt x="20" y="39"/>
                      <a:pt x="10" y="38"/>
                      <a:pt x="2" y="36"/>
                    </a:cubicBezTo>
                    <a:cubicBezTo>
                      <a:pt x="1" y="37"/>
                      <a:pt x="1" y="37"/>
                      <a:pt x="0" y="37"/>
                    </a:cubicBezTo>
                    <a:cubicBezTo>
                      <a:pt x="12" y="41"/>
                      <a:pt x="24" y="42"/>
                      <a:pt x="34" y="42"/>
                    </a:cubicBezTo>
                    <a:cubicBezTo>
                      <a:pt x="56" y="42"/>
                      <a:pt x="76" y="37"/>
                      <a:pt x="93" y="30"/>
                    </a:cubicBezTo>
                    <a:cubicBezTo>
                      <a:pt x="110" y="23"/>
                      <a:pt x="126" y="13"/>
                      <a:pt x="14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2" name="Picture 675"/>
              <p:cNvPicPr>
                <a:picLocks noChangeAspect="1" noChangeArrowheads="1"/>
              </p:cNvPicPr>
              <p:nvPr/>
            </p:nvPicPr>
            <p:blipFill>
              <a:blip r:embed="rId35" cstate="email"/>
              <a:srcRect/>
              <a:stretch>
                <a:fillRect/>
              </a:stretch>
            </p:blipFill>
            <p:spPr bwMode="auto">
              <a:xfrm>
                <a:off x="4463" y="-3890"/>
                <a:ext cx="51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 name="Picture 676"/>
              <p:cNvPicPr>
                <a:picLocks noChangeAspect="1" noChangeArrowheads="1"/>
              </p:cNvPicPr>
              <p:nvPr/>
            </p:nvPicPr>
            <p:blipFill>
              <a:blip r:embed="rId36" cstate="email"/>
              <a:srcRect/>
              <a:stretch>
                <a:fillRect/>
              </a:stretch>
            </p:blipFill>
            <p:spPr bwMode="auto">
              <a:xfrm>
                <a:off x="4110" y="-3317"/>
                <a:ext cx="227"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677"/>
              <p:cNvPicPr>
                <a:picLocks noChangeAspect="1" noChangeArrowheads="1"/>
              </p:cNvPicPr>
              <p:nvPr/>
            </p:nvPicPr>
            <p:blipFill>
              <a:blip r:embed="rId37" cstate="email"/>
              <a:srcRect/>
              <a:stretch>
                <a:fillRect/>
              </a:stretch>
            </p:blipFill>
            <p:spPr bwMode="auto">
              <a:xfrm>
                <a:off x="4106" y="-3192"/>
                <a:ext cx="277"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 name="Picture 678"/>
              <p:cNvPicPr>
                <a:picLocks noChangeAspect="1" noChangeArrowheads="1"/>
              </p:cNvPicPr>
              <p:nvPr/>
            </p:nvPicPr>
            <p:blipFill>
              <a:blip r:embed="rId38" cstate="email"/>
              <a:srcRect/>
              <a:stretch>
                <a:fillRect/>
              </a:stretch>
            </p:blipFill>
            <p:spPr bwMode="auto">
              <a:xfrm>
                <a:off x="4230" y="-3310"/>
                <a:ext cx="7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 name="Picture 679"/>
              <p:cNvPicPr>
                <a:picLocks noChangeAspect="1" noChangeArrowheads="1"/>
              </p:cNvPicPr>
              <p:nvPr/>
            </p:nvPicPr>
            <p:blipFill>
              <a:blip r:embed="rId39" cstate="email"/>
              <a:srcRect/>
              <a:stretch>
                <a:fillRect/>
              </a:stretch>
            </p:blipFill>
            <p:spPr bwMode="auto">
              <a:xfrm>
                <a:off x="4103" y="-3084"/>
                <a:ext cx="298"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7" name="Picture 680"/>
              <p:cNvPicPr>
                <a:picLocks noChangeAspect="1" noChangeArrowheads="1"/>
              </p:cNvPicPr>
              <p:nvPr/>
            </p:nvPicPr>
            <p:blipFill>
              <a:blip r:embed="rId40" cstate="email"/>
              <a:srcRect/>
              <a:stretch>
                <a:fillRect/>
              </a:stretch>
            </p:blipFill>
            <p:spPr bwMode="auto">
              <a:xfrm>
                <a:off x="4113" y="-3318"/>
                <a:ext cx="191"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 name="Picture 681"/>
              <p:cNvPicPr>
                <a:picLocks noChangeAspect="1" noChangeArrowheads="1"/>
              </p:cNvPicPr>
              <p:nvPr/>
            </p:nvPicPr>
            <p:blipFill>
              <a:blip r:embed="rId41" cstate="email"/>
              <a:srcRect/>
              <a:stretch>
                <a:fillRect/>
              </a:stretch>
            </p:blipFill>
            <p:spPr bwMode="auto">
              <a:xfrm>
                <a:off x="4104" y="-3144"/>
                <a:ext cx="32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 name="Picture 682"/>
              <p:cNvPicPr>
                <a:picLocks noChangeAspect="1" noChangeArrowheads="1"/>
              </p:cNvPicPr>
              <p:nvPr/>
            </p:nvPicPr>
            <p:blipFill>
              <a:blip r:embed="rId42" cstate="email"/>
              <a:srcRect/>
              <a:stretch>
                <a:fillRect/>
              </a:stretch>
            </p:blipFill>
            <p:spPr bwMode="auto">
              <a:xfrm>
                <a:off x="4105" y="-2926"/>
                <a:ext cx="2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 name="Freeform 683"/>
              <p:cNvSpPr/>
              <p:nvPr/>
            </p:nvSpPr>
            <p:spPr bwMode="auto">
              <a:xfrm>
                <a:off x="4230" y="-3314"/>
                <a:ext cx="36" cy="38"/>
              </a:xfrm>
              <a:custGeom>
                <a:avLst/>
                <a:gdLst>
                  <a:gd name="T0" fmla="*/ 1 w 15"/>
                  <a:gd name="T1" fmla="*/ 0 h 16"/>
                  <a:gd name="T2" fmla="*/ 0 w 15"/>
                  <a:gd name="T3" fmla="*/ 2 h 16"/>
                  <a:gd name="T4" fmla="*/ 15 w 15"/>
                  <a:gd name="T5" fmla="*/ 16 h 16"/>
                  <a:gd name="T6" fmla="*/ 11 w 15"/>
                  <a:gd name="T7" fmla="*/ 11 h 16"/>
                  <a:gd name="T8" fmla="*/ 1 w 15"/>
                  <a:gd name="T9" fmla="*/ 0 h 16"/>
                </a:gdLst>
                <a:ahLst/>
                <a:cxnLst>
                  <a:cxn ang="0">
                    <a:pos x="T0" y="T1"/>
                  </a:cxn>
                  <a:cxn ang="0">
                    <a:pos x="T2" y="T3"/>
                  </a:cxn>
                  <a:cxn ang="0">
                    <a:pos x="T4" y="T5"/>
                  </a:cxn>
                  <a:cxn ang="0">
                    <a:pos x="T6" y="T7"/>
                  </a:cxn>
                  <a:cxn ang="0">
                    <a:pos x="T8" y="T9"/>
                  </a:cxn>
                </a:cxnLst>
                <a:rect l="0" t="0" r="r" b="b"/>
                <a:pathLst>
                  <a:path w="15" h="16">
                    <a:moveTo>
                      <a:pt x="1" y="0"/>
                    </a:moveTo>
                    <a:cubicBezTo>
                      <a:pt x="1" y="1"/>
                      <a:pt x="1" y="1"/>
                      <a:pt x="0" y="2"/>
                    </a:cubicBezTo>
                    <a:cubicBezTo>
                      <a:pt x="6" y="6"/>
                      <a:pt x="11" y="11"/>
                      <a:pt x="15" y="16"/>
                    </a:cubicBezTo>
                    <a:cubicBezTo>
                      <a:pt x="14" y="14"/>
                      <a:pt x="12" y="13"/>
                      <a:pt x="11" y="11"/>
                    </a:cubicBezTo>
                    <a:cubicBezTo>
                      <a:pt x="8" y="7"/>
                      <a:pt x="5"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84"/>
              <p:cNvSpPr/>
              <p:nvPr/>
            </p:nvSpPr>
            <p:spPr bwMode="auto">
              <a:xfrm>
                <a:off x="4344" y="-3123"/>
                <a:ext cx="71" cy="166"/>
              </a:xfrm>
              <a:custGeom>
                <a:avLst/>
                <a:gdLst>
                  <a:gd name="T0" fmla="*/ 30 w 30"/>
                  <a:gd name="T1" fmla="*/ 0 h 70"/>
                  <a:gd name="T2" fmla="*/ 9 w 30"/>
                  <a:gd name="T3" fmla="*/ 19 h 70"/>
                  <a:gd name="T4" fmla="*/ 6 w 30"/>
                  <a:gd name="T5" fmla="*/ 23 h 70"/>
                  <a:gd name="T6" fmla="*/ 0 w 30"/>
                  <a:gd name="T7" fmla="*/ 31 h 70"/>
                  <a:gd name="T8" fmla="*/ 14 w 30"/>
                  <a:gd name="T9" fmla="*/ 20 h 70"/>
                  <a:gd name="T10" fmla="*/ 0 w 30"/>
                  <a:gd name="T11" fmla="*/ 70 h 70"/>
                  <a:gd name="T12" fmla="*/ 17 w 30"/>
                  <a:gd name="T13" fmla="*/ 44 h 70"/>
                  <a:gd name="T14" fmla="*/ 19 w 30"/>
                  <a:gd name="T15" fmla="*/ 38 h 70"/>
                  <a:gd name="T16" fmla="*/ 30 w 30"/>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0">
                    <a:moveTo>
                      <a:pt x="30" y="0"/>
                    </a:moveTo>
                    <a:cubicBezTo>
                      <a:pt x="23" y="5"/>
                      <a:pt x="16" y="11"/>
                      <a:pt x="9" y="19"/>
                    </a:cubicBezTo>
                    <a:cubicBezTo>
                      <a:pt x="8" y="20"/>
                      <a:pt x="7" y="21"/>
                      <a:pt x="6" y="23"/>
                    </a:cubicBezTo>
                    <a:cubicBezTo>
                      <a:pt x="4" y="25"/>
                      <a:pt x="2" y="28"/>
                      <a:pt x="0" y="31"/>
                    </a:cubicBezTo>
                    <a:cubicBezTo>
                      <a:pt x="0" y="31"/>
                      <a:pt x="9" y="20"/>
                      <a:pt x="14" y="20"/>
                    </a:cubicBezTo>
                    <a:cubicBezTo>
                      <a:pt x="19" y="20"/>
                      <a:pt x="19" y="30"/>
                      <a:pt x="0" y="70"/>
                    </a:cubicBezTo>
                    <a:cubicBezTo>
                      <a:pt x="0" y="70"/>
                      <a:pt x="6" y="58"/>
                      <a:pt x="17" y="44"/>
                    </a:cubicBezTo>
                    <a:cubicBezTo>
                      <a:pt x="18" y="42"/>
                      <a:pt x="18" y="40"/>
                      <a:pt x="19" y="38"/>
                    </a:cubicBezTo>
                    <a:cubicBezTo>
                      <a:pt x="22" y="25"/>
                      <a:pt x="25" y="12"/>
                      <a:pt x="3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52" name="Picture 685"/>
              <p:cNvPicPr>
                <a:picLocks noChangeAspect="1" noChangeArrowheads="1"/>
              </p:cNvPicPr>
              <p:nvPr/>
            </p:nvPicPr>
            <p:blipFill>
              <a:blip r:embed="rId43" cstate="print">
                <a:extLst>
                  <a:ext uri="{28A0092B-C50C-407E-A947-70E740481C1C}">
                    <a14:useLocalDpi xmlns:a14="http://schemas.microsoft.com/office/drawing/2010/main" val="0"/>
                  </a:ext>
                </a:extLst>
              </a:blip>
              <a:srcRect/>
              <a:stretch>
                <a:fillRect/>
              </a:stretch>
            </p:blipFill>
            <p:spPr bwMode="auto">
              <a:xfrm>
                <a:off x="4151" y="-3167"/>
                <a:ext cx="28"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3" name="Picture 686"/>
              <p:cNvPicPr>
                <a:picLocks noChangeAspect="1" noChangeArrowheads="1"/>
              </p:cNvPicPr>
              <p:nvPr/>
            </p:nvPicPr>
            <p:blipFill>
              <a:blip r:embed="rId44" cstate="email"/>
              <a:srcRect/>
              <a:stretch>
                <a:fillRect/>
              </a:stretch>
            </p:blipFill>
            <p:spPr bwMode="auto">
              <a:xfrm>
                <a:off x="4106" y="-2901"/>
                <a:ext cx="27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 name="Picture 687"/>
              <p:cNvPicPr>
                <a:picLocks noChangeAspect="1" noChangeArrowheads="1"/>
              </p:cNvPicPr>
              <p:nvPr/>
            </p:nvPicPr>
            <p:blipFill>
              <a:blip r:embed="rId45" cstate="print">
                <a:extLst>
                  <a:ext uri="{28A0092B-C50C-407E-A947-70E740481C1C}">
                    <a14:useLocalDpi xmlns:a14="http://schemas.microsoft.com/office/drawing/2010/main" val="0"/>
                  </a:ext>
                </a:extLst>
              </a:blip>
              <a:srcRect/>
              <a:stretch>
                <a:fillRect/>
              </a:stretch>
            </p:blipFill>
            <p:spPr bwMode="auto">
              <a:xfrm>
                <a:off x="4144" y="-3187"/>
                <a:ext cx="43"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688"/>
              <p:cNvSpPr/>
              <p:nvPr/>
            </p:nvSpPr>
            <p:spPr bwMode="auto">
              <a:xfrm>
                <a:off x="4114" y="-2865"/>
                <a:ext cx="187" cy="92"/>
              </a:xfrm>
              <a:custGeom>
                <a:avLst/>
                <a:gdLst>
                  <a:gd name="T0" fmla="*/ 79 w 79"/>
                  <a:gd name="T1" fmla="*/ 0 h 39"/>
                  <a:gd name="T2" fmla="*/ 28 w 79"/>
                  <a:gd name="T3" fmla="*/ 28 h 39"/>
                  <a:gd name="T4" fmla="*/ 0 w 79"/>
                  <a:gd name="T5" fmla="*/ 35 h 39"/>
                  <a:gd name="T6" fmla="*/ 0 w 79"/>
                  <a:gd name="T7" fmla="*/ 39 h 39"/>
                  <a:gd name="T8" fmla="*/ 31 w 79"/>
                  <a:gd name="T9" fmla="*/ 29 h 39"/>
                  <a:gd name="T10" fmla="*/ 79 w 79"/>
                  <a:gd name="T11" fmla="*/ 0 h 39"/>
                </a:gdLst>
                <a:ahLst/>
                <a:cxnLst>
                  <a:cxn ang="0">
                    <a:pos x="T0" y="T1"/>
                  </a:cxn>
                  <a:cxn ang="0">
                    <a:pos x="T2" y="T3"/>
                  </a:cxn>
                  <a:cxn ang="0">
                    <a:pos x="T4" y="T5"/>
                  </a:cxn>
                  <a:cxn ang="0">
                    <a:pos x="T6" y="T7"/>
                  </a:cxn>
                  <a:cxn ang="0">
                    <a:pos x="T8" y="T9"/>
                  </a:cxn>
                  <a:cxn ang="0">
                    <a:pos x="T10" y="T11"/>
                  </a:cxn>
                </a:cxnLst>
                <a:rect l="0" t="0" r="r" b="b"/>
                <a:pathLst>
                  <a:path w="79" h="39">
                    <a:moveTo>
                      <a:pt x="79" y="0"/>
                    </a:moveTo>
                    <a:cubicBezTo>
                      <a:pt x="66" y="10"/>
                      <a:pt x="49" y="20"/>
                      <a:pt x="28" y="28"/>
                    </a:cubicBezTo>
                    <a:cubicBezTo>
                      <a:pt x="18" y="31"/>
                      <a:pt x="8" y="34"/>
                      <a:pt x="0" y="35"/>
                    </a:cubicBezTo>
                    <a:cubicBezTo>
                      <a:pt x="0" y="36"/>
                      <a:pt x="0" y="38"/>
                      <a:pt x="0" y="39"/>
                    </a:cubicBezTo>
                    <a:cubicBezTo>
                      <a:pt x="11" y="36"/>
                      <a:pt x="21" y="33"/>
                      <a:pt x="31" y="29"/>
                    </a:cubicBezTo>
                    <a:cubicBezTo>
                      <a:pt x="49" y="22"/>
                      <a:pt x="65" y="12"/>
                      <a:pt x="7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56" name="Picture 689"/>
              <p:cNvPicPr>
                <a:picLocks noChangeAspect="1" noChangeArrowheads="1"/>
              </p:cNvPicPr>
              <p:nvPr/>
            </p:nvPicPr>
            <p:blipFill>
              <a:blip r:embed="rId46" cstate="email"/>
              <a:srcRect/>
              <a:stretch>
                <a:fillRect/>
              </a:stretch>
            </p:blipFill>
            <p:spPr bwMode="auto">
              <a:xfrm>
                <a:off x="4104" y="-2946"/>
                <a:ext cx="277"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 name="Picture 690"/>
              <p:cNvPicPr>
                <a:picLocks noChangeAspect="1" noChangeArrowheads="1"/>
              </p:cNvPicPr>
              <p:nvPr/>
            </p:nvPicPr>
            <p:blipFill>
              <a:blip r:embed="rId47" cstate="email"/>
              <a:srcRect/>
              <a:stretch>
                <a:fillRect/>
              </a:stretch>
            </p:blipFill>
            <p:spPr bwMode="auto">
              <a:xfrm>
                <a:off x="4112" y="-3316"/>
                <a:ext cx="205"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 name="Picture 691"/>
              <p:cNvPicPr>
                <a:picLocks noChangeAspect="1" noChangeArrowheads="1"/>
              </p:cNvPicPr>
              <p:nvPr/>
            </p:nvPicPr>
            <p:blipFill>
              <a:blip r:embed="rId48" cstate="print">
                <a:extLst>
                  <a:ext uri="{28A0092B-C50C-407E-A947-70E740481C1C}">
                    <a14:useLocalDpi xmlns:a14="http://schemas.microsoft.com/office/drawing/2010/main" val="0"/>
                  </a:ext>
                </a:extLst>
              </a:blip>
              <a:srcRect/>
              <a:stretch>
                <a:fillRect/>
              </a:stretch>
            </p:blipFill>
            <p:spPr bwMode="auto">
              <a:xfrm>
                <a:off x="4117" y="-3008"/>
                <a:ext cx="68"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692"/>
              <p:cNvPicPr>
                <a:picLocks noChangeAspect="1" noChangeArrowheads="1"/>
              </p:cNvPicPr>
              <p:nvPr/>
            </p:nvPicPr>
            <p:blipFill>
              <a:blip r:embed="rId49" cstate="email"/>
              <a:srcRect/>
              <a:stretch>
                <a:fillRect/>
              </a:stretch>
            </p:blipFill>
            <p:spPr bwMode="auto">
              <a:xfrm>
                <a:off x="4137" y="-3204"/>
                <a:ext cx="64"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693"/>
              <p:cNvPicPr>
                <a:picLocks noChangeAspect="1" noChangeArrowheads="1"/>
              </p:cNvPicPr>
              <p:nvPr/>
            </p:nvPicPr>
            <p:blipFill>
              <a:blip r:embed="rId50" cstate="email"/>
              <a:srcRect/>
              <a:stretch>
                <a:fillRect/>
              </a:stretch>
            </p:blipFill>
            <p:spPr bwMode="auto">
              <a:xfrm>
                <a:off x="4125" y="-3268"/>
                <a:ext cx="142"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 name="Picture 694"/>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4283" y="-2685"/>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2" name="Picture 695"/>
              <p:cNvPicPr>
                <a:picLocks noChangeAspect="1" noChangeArrowheads="1"/>
              </p:cNvPicPr>
              <p:nvPr/>
            </p:nvPicPr>
            <p:blipFill>
              <a:blip r:embed="rId52" cstate="email"/>
              <a:srcRect/>
              <a:stretch>
                <a:fillRect/>
              </a:stretch>
            </p:blipFill>
            <p:spPr bwMode="auto">
              <a:xfrm>
                <a:off x="4157" y="-2620"/>
                <a:ext cx="270"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 name="Picture 696"/>
              <p:cNvPicPr>
                <a:picLocks noChangeAspect="1" noChangeArrowheads="1"/>
              </p:cNvPicPr>
              <p:nvPr/>
            </p:nvPicPr>
            <p:blipFill>
              <a:blip r:embed="rId53" cstate="email"/>
              <a:srcRect/>
              <a:stretch>
                <a:fillRect/>
              </a:stretch>
            </p:blipFill>
            <p:spPr bwMode="auto">
              <a:xfrm>
                <a:off x="4275" y="-2333"/>
                <a:ext cx="327"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 name="Picture 697"/>
              <p:cNvPicPr>
                <a:picLocks noChangeAspect="1" noChangeArrowheads="1"/>
              </p:cNvPicPr>
              <p:nvPr/>
            </p:nvPicPr>
            <p:blipFill>
              <a:blip r:embed="rId54" cstate="email"/>
              <a:srcRect/>
              <a:stretch>
                <a:fillRect/>
              </a:stretch>
            </p:blipFill>
            <p:spPr bwMode="auto">
              <a:xfrm>
                <a:off x="4410" y="-2215"/>
                <a:ext cx="31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 name="Picture 698"/>
              <p:cNvPicPr>
                <a:picLocks noChangeAspect="1" noChangeArrowheads="1"/>
              </p:cNvPicPr>
              <p:nvPr/>
            </p:nvPicPr>
            <p:blipFill>
              <a:blip r:embed="rId55" cstate="email"/>
              <a:srcRect/>
              <a:stretch>
                <a:fillRect/>
              </a:stretch>
            </p:blipFill>
            <p:spPr bwMode="auto">
              <a:xfrm>
                <a:off x="4143" y="-2698"/>
                <a:ext cx="26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 name="Picture 699"/>
              <p:cNvPicPr>
                <a:picLocks noChangeAspect="1" noChangeArrowheads="1"/>
              </p:cNvPicPr>
              <p:nvPr/>
            </p:nvPicPr>
            <p:blipFill>
              <a:blip r:embed="rId56" cstate="email"/>
              <a:srcRect/>
              <a:stretch>
                <a:fillRect/>
              </a:stretch>
            </p:blipFill>
            <p:spPr bwMode="auto">
              <a:xfrm>
                <a:off x="4261" y="-2613"/>
                <a:ext cx="16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 name="Picture 700"/>
              <p:cNvPicPr>
                <a:picLocks noChangeAspect="1" noChangeArrowheads="1"/>
              </p:cNvPicPr>
              <p:nvPr/>
            </p:nvPicPr>
            <p:blipFill>
              <a:blip r:embed="rId57" cstate="email"/>
              <a:srcRect/>
              <a:stretch>
                <a:fillRect/>
              </a:stretch>
            </p:blipFill>
            <p:spPr bwMode="auto">
              <a:xfrm>
                <a:off x="4320" y="-2293"/>
                <a:ext cx="38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 name="Picture 701"/>
              <p:cNvPicPr>
                <a:picLocks noChangeAspect="1" noChangeArrowheads="1"/>
              </p:cNvPicPr>
              <p:nvPr/>
            </p:nvPicPr>
            <p:blipFill>
              <a:blip r:embed="rId58" cstate="email"/>
              <a:srcRect/>
              <a:stretch>
                <a:fillRect/>
              </a:stretch>
            </p:blipFill>
            <p:spPr bwMode="auto">
              <a:xfrm>
                <a:off x="4308" y="-2683"/>
                <a:ext cx="106"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 name="Picture 702"/>
              <p:cNvPicPr>
                <a:picLocks noChangeAspect="1" noChangeArrowheads="1"/>
              </p:cNvPicPr>
              <p:nvPr/>
            </p:nvPicPr>
            <p:blipFill>
              <a:blip r:embed="rId59" cstate="email"/>
              <a:srcRect/>
              <a:stretch>
                <a:fillRect/>
              </a:stretch>
            </p:blipFill>
            <p:spPr bwMode="auto">
              <a:xfrm>
                <a:off x="4187" y="-2544"/>
                <a:ext cx="397"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 name="Picture 703"/>
              <p:cNvPicPr>
                <a:picLocks noChangeAspect="1" noChangeArrowheads="1"/>
              </p:cNvPicPr>
              <p:nvPr/>
            </p:nvPicPr>
            <p:blipFill>
              <a:blip r:embed="rId60" cstate="email"/>
              <a:srcRect/>
              <a:stretch>
                <a:fillRect/>
              </a:stretch>
            </p:blipFill>
            <p:spPr bwMode="auto">
              <a:xfrm>
                <a:off x="4152" y="-2623"/>
                <a:ext cx="276"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 name="Picture 704"/>
              <p:cNvPicPr>
                <a:picLocks noChangeAspect="1" noChangeArrowheads="1"/>
              </p:cNvPicPr>
              <p:nvPr/>
            </p:nvPicPr>
            <p:blipFill>
              <a:blip r:embed="rId61" cstate="email"/>
              <a:srcRect/>
              <a:stretch>
                <a:fillRect/>
              </a:stretch>
            </p:blipFill>
            <p:spPr bwMode="auto">
              <a:xfrm>
                <a:off x="4311" y="-2309"/>
                <a:ext cx="31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705"/>
              <p:cNvPicPr>
                <a:picLocks noChangeAspect="1" noChangeArrowheads="1"/>
              </p:cNvPicPr>
              <p:nvPr/>
            </p:nvPicPr>
            <p:blipFill>
              <a:blip r:embed="rId62" cstate="email"/>
              <a:srcRect/>
              <a:stretch>
                <a:fillRect/>
              </a:stretch>
            </p:blipFill>
            <p:spPr bwMode="auto">
              <a:xfrm>
                <a:off x="4401" y="-2232"/>
                <a:ext cx="32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Freeform 706"/>
              <p:cNvSpPr/>
              <p:nvPr/>
            </p:nvSpPr>
            <p:spPr bwMode="auto">
              <a:xfrm>
                <a:off x="4138" y="-2695"/>
                <a:ext cx="253" cy="111"/>
              </a:xfrm>
              <a:custGeom>
                <a:avLst/>
                <a:gdLst>
                  <a:gd name="T0" fmla="*/ 100 w 107"/>
                  <a:gd name="T1" fmla="*/ 0 h 47"/>
                  <a:gd name="T2" fmla="*/ 88 w 107"/>
                  <a:gd name="T3" fmla="*/ 1 h 47"/>
                  <a:gd name="T4" fmla="*/ 0 w 107"/>
                  <a:gd name="T5" fmla="*/ 44 h 47"/>
                  <a:gd name="T6" fmla="*/ 1 w 107"/>
                  <a:gd name="T7" fmla="*/ 47 h 47"/>
                  <a:gd name="T8" fmla="*/ 38 w 107"/>
                  <a:gd name="T9" fmla="*/ 18 h 47"/>
                  <a:gd name="T10" fmla="*/ 65 w 107"/>
                  <a:gd name="T11" fmla="*/ 9 h 47"/>
                  <a:gd name="T12" fmla="*/ 69 w 107"/>
                  <a:gd name="T13" fmla="*/ 8 h 47"/>
                  <a:gd name="T14" fmla="*/ 91 w 107"/>
                  <a:gd name="T15" fmla="*/ 5 h 47"/>
                  <a:gd name="T16" fmla="*/ 101 w 107"/>
                  <a:gd name="T17" fmla="*/ 4 h 47"/>
                  <a:gd name="T18" fmla="*/ 107 w 107"/>
                  <a:gd name="T19" fmla="*/ 4 h 47"/>
                  <a:gd name="T20" fmla="*/ 106 w 107"/>
                  <a:gd name="T21" fmla="*/ 1 h 47"/>
                  <a:gd name="T22" fmla="*/ 100 w 107"/>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47">
                    <a:moveTo>
                      <a:pt x="100" y="0"/>
                    </a:moveTo>
                    <a:cubicBezTo>
                      <a:pt x="96" y="0"/>
                      <a:pt x="92" y="1"/>
                      <a:pt x="88" y="1"/>
                    </a:cubicBezTo>
                    <a:cubicBezTo>
                      <a:pt x="54" y="4"/>
                      <a:pt x="23" y="19"/>
                      <a:pt x="0" y="44"/>
                    </a:cubicBezTo>
                    <a:cubicBezTo>
                      <a:pt x="1" y="45"/>
                      <a:pt x="1" y="46"/>
                      <a:pt x="1" y="47"/>
                    </a:cubicBezTo>
                    <a:cubicBezTo>
                      <a:pt x="12" y="34"/>
                      <a:pt x="26" y="24"/>
                      <a:pt x="38" y="18"/>
                    </a:cubicBezTo>
                    <a:cubicBezTo>
                      <a:pt x="47" y="13"/>
                      <a:pt x="57" y="11"/>
                      <a:pt x="65" y="9"/>
                    </a:cubicBezTo>
                    <a:cubicBezTo>
                      <a:pt x="66" y="9"/>
                      <a:pt x="67" y="8"/>
                      <a:pt x="69" y="8"/>
                    </a:cubicBezTo>
                    <a:cubicBezTo>
                      <a:pt x="76" y="6"/>
                      <a:pt x="83" y="5"/>
                      <a:pt x="91" y="5"/>
                    </a:cubicBezTo>
                    <a:cubicBezTo>
                      <a:pt x="94" y="4"/>
                      <a:pt x="98" y="4"/>
                      <a:pt x="101" y="4"/>
                    </a:cubicBezTo>
                    <a:cubicBezTo>
                      <a:pt x="103" y="4"/>
                      <a:pt x="105" y="4"/>
                      <a:pt x="107" y="4"/>
                    </a:cubicBezTo>
                    <a:cubicBezTo>
                      <a:pt x="107" y="3"/>
                      <a:pt x="107" y="2"/>
                      <a:pt x="106" y="1"/>
                    </a:cubicBezTo>
                    <a:cubicBezTo>
                      <a:pt x="104" y="0"/>
                      <a:pt x="102" y="0"/>
                      <a:pt x="10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74" name="Picture 707"/>
              <p:cNvPicPr>
                <a:picLocks noChangeAspect="1" noChangeArrowheads="1"/>
              </p:cNvPicPr>
              <p:nvPr/>
            </p:nvPicPr>
            <p:blipFill>
              <a:blip r:embed="rId63" cstate="email"/>
              <a:srcRect/>
              <a:stretch>
                <a:fillRect/>
              </a:stretch>
            </p:blipFill>
            <p:spPr bwMode="auto">
              <a:xfrm>
                <a:off x="4283" y="-2457"/>
                <a:ext cx="220"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708"/>
              <p:cNvPicPr>
                <a:picLocks noChangeAspect="1" noChangeArrowheads="1"/>
              </p:cNvPicPr>
              <p:nvPr/>
            </p:nvPicPr>
            <p:blipFill>
              <a:blip r:embed="rId64" cstate="email"/>
              <a:srcRect/>
              <a:stretch>
                <a:fillRect/>
              </a:stretch>
            </p:blipFill>
            <p:spPr bwMode="auto">
              <a:xfrm>
                <a:off x="4159" y="-2610"/>
                <a:ext cx="277"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 name="Picture 709"/>
              <p:cNvPicPr>
                <a:picLocks noChangeAspect="1" noChangeArrowheads="1"/>
              </p:cNvPicPr>
              <p:nvPr/>
            </p:nvPicPr>
            <p:blipFill>
              <a:blip r:embed="rId65" cstate="email"/>
              <a:srcRect/>
              <a:stretch>
                <a:fillRect/>
              </a:stretch>
            </p:blipFill>
            <p:spPr bwMode="auto">
              <a:xfrm>
                <a:off x="4313" y="-2451"/>
                <a:ext cx="192"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 name="Picture 710"/>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4278" y="-2540"/>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711"/>
              <p:cNvPicPr>
                <a:picLocks noChangeAspect="1" noChangeArrowheads="1"/>
              </p:cNvPicPr>
              <p:nvPr/>
            </p:nvPicPr>
            <p:blipFill>
              <a:blip r:embed="rId67" cstate="email"/>
              <a:srcRect/>
              <a:stretch>
                <a:fillRect/>
              </a:stretch>
            </p:blipFill>
            <p:spPr bwMode="auto">
              <a:xfrm>
                <a:off x="4410" y="-2222"/>
                <a:ext cx="31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 name="Picture 712"/>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4270" y="-2496"/>
                <a:ext cx="21"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713"/>
              <p:cNvPicPr>
                <a:picLocks noChangeAspect="1" noChangeArrowheads="1"/>
              </p:cNvPicPr>
              <p:nvPr/>
            </p:nvPicPr>
            <p:blipFill>
              <a:blip r:embed="rId69" cstate="email"/>
              <a:srcRect/>
              <a:stretch>
                <a:fillRect/>
              </a:stretch>
            </p:blipFill>
            <p:spPr bwMode="auto">
              <a:xfrm>
                <a:off x="4317" y="-2453"/>
                <a:ext cx="191"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714"/>
              <p:cNvSpPr/>
              <p:nvPr/>
            </p:nvSpPr>
            <p:spPr bwMode="auto">
              <a:xfrm>
                <a:off x="4396" y="-2172"/>
                <a:ext cx="241" cy="96"/>
              </a:xfrm>
              <a:custGeom>
                <a:avLst/>
                <a:gdLst>
                  <a:gd name="T0" fmla="*/ 102 w 102"/>
                  <a:gd name="T1" fmla="*/ 0 h 41"/>
                  <a:gd name="T2" fmla="*/ 51 w 102"/>
                  <a:gd name="T3" fmla="*/ 28 h 41"/>
                  <a:gd name="T4" fmla="*/ 0 w 102"/>
                  <a:gd name="T5" fmla="*/ 38 h 41"/>
                  <a:gd name="T6" fmla="*/ 3 w 102"/>
                  <a:gd name="T7" fmla="*/ 41 h 41"/>
                  <a:gd name="T8" fmla="*/ 54 w 102"/>
                  <a:gd name="T9" fmla="*/ 29 h 41"/>
                  <a:gd name="T10" fmla="*/ 102 w 102"/>
                  <a:gd name="T11" fmla="*/ 0 h 41"/>
                </a:gdLst>
                <a:ahLst/>
                <a:cxnLst>
                  <a:cxn ang="0">
                    <a:pos x="T0" y="T1"/>
                  </a:cxn>
                  <a:cxn ang="0">
                    <a:pos x="T2" y="T3"/>
                  </a:cxn>
                  <a:cxn ang="0">
                    <a:pos x="T4" y="T5"/>
                  </a:cxn>
                  <a:cxn ang="0">
                    <a:pos x="T6" y="T7"/>
                  </a:cxn>
                  <a:cxn ang="0">
                    <a:pos x="T8" y="T9"/>
                  </a:cxn>
                  <a:cxn ang="0">
                    <a:pos x="T10" y="T11"/>
                  </a:cxn>
                </a:cxnLst>
                <a:rect l="0" t="0" r="r" b="b"/>
                <a:pathLst>
                  <a:path w="102" h="41">
                    <a:moveTo>
                      <a:pt x="102" y="0"/>
                    </a:moveTo>
                    <a:cubicBezTo>
                      <a:pt x="89" y="10"/>
                      <a:pt x="72" y="20"/>
                      <a:pt x="51" y="28"/>
                    </a:cubicBezTo>
                    <a:cubicBezTo>
                      <a:pt x="32" y="34"/>
                      <a:pt x="16" y="37"/>
                      <a:pt x="0" y="38"/>
                    </a:cubicBezTo>
                    <a:cubicBezTo>
                      <a:pt x="1" y="39"/>
                      <a:pt x="2" y="40"/>
                      <a:pt x="3" y="41"/>
                    </a:cubicBezTo>
                    <a:cubicBezTo>
                      <a:pt x="22" y="40"/>
                      <a:pt x="39" y="35"/>
                      <a:pt x="54" y="29"/>
                    </a:cubicBezTo>
                    <a:cubicBezTo>
                      <a:pt x="71" y="22"/>
                      <a:pt x="87" y="12"/>
                      <a:pt x="10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2" name="Picture 715"/>
              <p:cNvPicPr>
                <a:picLocks noChangeAspect="1" noChangeArrowheads="1"/>
              </p:cNvPicPr>
              <p:nvPr/>
            </p:nvPicPr>
            <p:blipFill>
              <a:blip r:embed="rId70" cstate="email"/>
              <a:srcRect/>
              <a:stretch>
                <a:fillRect/>
              </a:stretch>
            </p:blipFill>
            <p:spPr bwMode="auto">
              <a:xfrm>
                <a:off x="4393" y="-2235"/>
                <a:ext cx="32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 name="Picture 716"/>
              <p:cNvPicPr>
                <a:picLocks noChangeAspect="1" noChangeArrowheads="1"/>
              </p:cNvPicPr>
              <p:nvPr/>
            </p:nvPicPr>
            <p:blipFill>
              <a:blip r:embed="rId71" cstate="email"/>
              <a:srcRect/>
              <a:stretch>
                <a:fillRect/>
              </a:stretch>
            </p:blipFill>
            <p:spPr bwMode="auto">
              <a:xfrm>
                <a:off x="4303" y="-2346"/>
                <a:ext cx="29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717"/>
              <p:cNvPicPr>
                <a:picLocks noChangeAspect="1" noChangeArrowheads="1"/>
              </p:cNvPicPr>
              <p:nvPr/>
            </p:nvPicPr>
            <p:blipFill>
              <a:blip r:embed="rId72" cstate="email"/>
              <a:srcRect/>
              <a:stretch>
                <a:fillRect/>
              </a:stretch>
            </p:blipFill>
            <p:spPr bwMode="auto">
              <a:xfrm>
                <a:off x="4190" y="-252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718"/>
              <p:cNvSpPr/>
              <p:nvPr/>
            </p:nvSpPr>
            <p:spPr bwMode="auto">
              <a:xfrm>
                <a:off x="4141" y="-2676"/>
                <a:ext cx="241" cy="137"/>
              </a:xfrm>
              <a:custGeom>
                <a:avLst/>
                <a:gdLst>
                  <a:gd name="T0" fmla="*/ 78 w 102"/>
                  <a:gd name="T1" fmla="*/ 0 h 58"/>
                  <a:gd name="T2" fmla="*/ 65 w 102"/>
                  <a:gd name="T3" fmla="*/ 1 h 58"/>
                  <a:gd name="T4" fmla="*/ 64 w 102"/>
                  <a:gd name="T5" fmla="*/ 1 h 58"/>
                  <a:gd name="T6" fmla="*/ 37 w 102"/>
                  <a:gd name="T7" fmla="*/ 10 h 58"/>
                  <a:gd name="T8" fmla="*/ 0 w 102"/>
                  <a:gd name="T9" fmla="*/ 39 h 58"/>
                  <a:gd name="T10" fmla="*/ 5 w 102"/>
                  <a:gd name="T11" fmla="*/ 58 h 58"/>
                  <a:gd name="T12" fmla="*/ 78 w 102"/>
                  <a:gd name="T13" fmla="*/ 14 h 58"/>
                  <a:gd name="T14" fmla="*/ 78 w 102"/>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8">
                    <a:moveTo>
                      <a:pt x="78" y="0"/>
                    </a:moveTo>
                    <a:cubicBezTo>
                      <a:pt x="74" y="0"/>
                      <a:pt x="70" y="0"/>
                      <a:pt x="65" y="1"/>
                    </a:cubicBezTo>
                    <a:cubicBezTo>
                      <a:pt x="65" y="1"/>
                      <a:pt x="64" y="1"/>
                      <a:pt x="64" y="1"/>
                    </a:cubicBezTo>
                    <a:cubicBezTo>
                      <a:pt x="56" y="3"/>
                      <a:pt x="46" y="5"/>
                      <a:pt x="37" y="10"/>
                    </a:cubicBezTo>
                    <a:cubicBezTo>
                      <a:pt x="25" y="16"/>
                      <a:pt x="11" y="26"/>
                      <a:pt x="0" y="39"/>
                    </a:cubicBezTo>
                    <a:cubicBezTo>
                      <a:pt x="2" y="45"/>
                      <a:pt x="3" y="52"/>
                      <a:pt x="5" y="58"/>
                    </a:cubicBezTo>
                    <a:cubicBezTo>
                      <a:pt x="20" y="39"/>
                      <a:pt x="44" y="22"/>
                      <a:pt x="78" y="14"/>
                    </a:cubicBezTo>
                    <a:cubicBezTo>
                      <a:pt x="102" y="7"/>
                      <a:pt x="96"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6" name="Picture 719"/>
              <p:cNvPicPr>
                <a:picLocks noChangeAspect="1" noChangeArrowheads="1"/>
              </p:cNvPicPr>
              <p:nvPr/>
            </p:nvPicPr>
            <p:blipFill>
              <a:blip r:embed="rId73" cstate="email"/>
              <a:srcRect/>
              <a:stretch>
                <a:fillRect/>
              </a:stretch>
            </p:blipFill>
            <p:spPr bwMode="auto">
              <a:xfrm>
                <a:off x="4273" y="-2478"/>
                <a:ext cx="241"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 name="Picture 720"/>
              <p:cNvPicPr>
                <a:picLocks noChangeAspect="1" noChangeArrowheads="1"/>
              </p:cNvPicPr>
              <p:nvPr/>
            </p:nvPicPr>
            <p:blipFill>
              <a:blip r:embed="rId74" cstate="email"/>
              <a:srcRect/>
              <a:stretch>
                <a:fillRect/>
              </a:stretch>
            </p:blipFill>
            <p:spPr bwMode="auto">
              <a:xfrm>
                <a:off x="4233" y="-2644"/>
                <a:ext cx="19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721"/>
              <p:cNvPicPr>
                <a:picLocks noChangeAspect="1" noChangeArrowheads="1"/>
              </p:cNvPicPr>
              <p:nvPr/>
            </p:nvPicPr>
            <p:blipFill>
              <a:blip r:embed="rId75" cstate="email"/>
              <a:srcRect/>
              <a:stretch>
                <a:fillRect/>
              </a:stretch>
            </p:blipFill>
            <p:spPr bwMode="auto">
              <a:xfrm>
                <a:off x="4276" y="-2457"/>
                <a:ext cx="269"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 name="Picture 722"/>
              <p:cNvPicPr>
                <a:picLocks noChangeAspect="1" noChangeArrowheads="1"/>
              </p:cNvPicPr>
              <p:nvPr/>
            </p:nvPicPr>
            <p:blipFill>
              <a:blip r:embed="rId76" cstate="email"/>
              <a:srcRect/>
              <a:stretch>
                <a:fillRect/>
              </a:stretch>
            </p:blipFill>
            <p:spPr bwMode="auto">
              <a:xfrm>
                <a:off x="4582" y="-2156"/>
                <a:ext cx="383"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 name="Picture 723"/>
              <p:cNvPicPr>
                <a:picLocks noChangeAspect="1" noChangeArrowheads="1"/>
              </p:cNvPicPr>
              <p:nvPr/>
            </p:nvPicPr>
            <p:blipFill>
              <a:blip r:embed="rId77" cstate="email"/>
              <a:srcRect/>
              <a:stretch>
                <a:fillRect/>
              </a:stretch>
            </p:blipFill>
            <p:spPr bwMode="auto">
              <a:xfrm>
                <a:off x="4593" y="-2081"/>
                <a:ext cx="74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 name="Picture 724"/>
              <p:cNvPicPr>
                <a:picLocks noChangeAspect="1" noChangeArrowheads="1"/>
              </p:cNvPicPr>
              <p:nvPr/>
            </p:nvPicPr>
            <p:blipFill>
              <a:blip r:embed="rId78" cstate="email"/>
              <a:srcRect/>
              <a:stretch>
                <a:fillRect/>
              </a:stretch>
            </p:blipFill>
            <p:spPr bwMode="auto">
              <a:xfrm>
                <a:off x="4544" y="-2166"/>
                <a:ext cx="404"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 name="Picture 725"/>
              <p:cNvPicPr>
                <a:picLocks noChangeAspect="1" noChangeArrowheads="1"/>
              </p:cNvPicPr>
              <p:nvPr/>
            </p:nvPicPr>
            <p:blipFill>
              <a:blip r:embed="rId79" cstate="email"/>
              <a:srcRect/>
              <a:stretch>
                <a:fillRect/>
              </a:stretch>
            </p:blipFill>
            <p:spPr bwMode="auto">
              <a:xfrm>
                <a:off x="4706" y="-2079"/>
                <a:ext cx="652"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 name="Picture 726"/>
              <p:cNvPicPr>
                <a:picLocks noChangeAspect="1" noChangeArrowheads="1"/>
              </p:cNvPicPr>
              <p:nvPr/>
            </p:nvPicPr>
            <p:blipFill>
              <a:blip r:embed="rId80" cstate="email"/>
              <a:srcRect/>
              <a:stretch>
                <a:fillRect/>
              </a:stretch>
            </p:blipFill>
            <p:spPr bwMode="auto">
              <a:xfrm>
                <a:off x="4653" y="-2148"/>
                <a:ext cx="433"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 name="Picture 727"/>
              <p:cNvPicPr>
                <a:picLocks noChangeAspect="1" noChangeArrowheads="1"/>
              </p:cNvPicPr>
              <p:nvPr/>
            </p:nvPicPr>
            <p:blipFill>
              <a:blip r:embed="rId81" cstate="email"/>
              <a:srcRect/>
              <a:stretch>
                <a:fillRect/>
              </a:stretch>
            </p:blipFill>
            <p:spPr bwMode="auto">
              <a:xfrm>
                <a:off x="4571" y="-2101"/>
                <a:ext cx="334"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 name="Picture 728"/>
              <p:cNvPicPr>
                <a:picLocks noChangeAspect="1" noChangeArrowheads="1"/>
              </p:cNvPicPr>
              <p:nvPr/>
            </p:nvPicPr>
            <p:blipFill>
              <a:blip r:embed="rId82" cstate="email"/>
              <a:srcRect/>
              <a:stretch>
                <a:fillRect/>
              </a:stretch>
            </p:blipFill>
            <p:spPr bwMode="auto">
              <a:xfrm>
                <a:off x="4990" y="-1964"/>
                <a:ext cx="3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6" name="Picture 729"/>
              <p:cNvPicPr>
                <a:picLocks noChangeAspect="1" noChangeArrowheads="1"/>
              </p:cNvPicPr>
              <p:nvPr/>
            </p:nvPicPr>
            <p:blipFill>
              <a:blip r:embed="rId83" cstate="email"/>
              <a:srcRect/>
              <a:stretch>
                <a:fillRect/>
              </a:stretch>
            </p:blipFill>
            <p:spPr bwMode="auto">
              <a:xfrm>
                <a:off x="5133" y="-1912"/>
                <a:ext cx="212"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 name="Freeform 730"/>
              <p:cNvSpPr/>
              <p:nvPr/>
            </p:nvSpPr>
            <p:spPr bwMode="auto">
              <a:xfrm>
                <a:off x="4521" y="-2165"/>
                <a:ext cx="277" cy="210"/>
              </a:xfrm>
              <a:custGeom>
                <a:avLst/>
                <a:gdLst>
                  <a:gd name="T0" fmla="*/ 111 w 117"/>
                  <a:gd name="T1" fmla="*/ 0 h 89"/>
                  <a:gd name="T2" fmla="*/ 0 w 117"/>
                  <a:gd name="T3" fmla="*/ 88 h 89"/>
                  <a:gd name="T4" fmla="*/ 2 w 117"/>
                  <a:gd name="T5" fmla="*/ 89 h 89"/>
                  <a:gd name="T6" fmla="*/ 64 w 117"/>
                  <a:gd name="T7" fmla="*/ 17 h 89"/>
                  <a:gd name="T8" fmla="*/ 91 w 117"/>
                  <a:gd name="T9" fmla="*/ 8 h 89"/>
                  <a:gd name="T10" fmla="*/ 95 w 117"/>
                  <a:gd name="T11" fmla="*/ 7 h 89"/>
                  <a:gd name="T12" fmla="*/ 117 w 117"/>
                  <a:gd name="T13" fmla="*/ 4 h 89"/>
                  <a:gd name="T14" fmla="*/ 117 w 117"/>
                  <a:gd name="T15" fmla="*/ 4 h 89"/>
                  <a:gd name="T16" fmla="*/ 111 w 117"/>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89">
                    <a:moveTo>
                      <a:pt x="111" y="0"/>
                    </a:moveTo>
                    <a:cubicBezTo>
                      <a:pt x="61" y="6"/>
                      <a:pt x="17" y="36"/>
                      <a:pt x="0" y="88"/>
                    </a:cubicBezTo>
                    <a:cubicBezTo>
                      <a:pt x="1" y="88"/>
                      <a:pt x="2" y="89"/>
                      <a:pt x="2" y="89"/>
                    </a:cubicBezTo>
                    <a:cubicBezTo>
                      <a:pt x="14" y="54"/>
                      <a:pt x="40" y="28"/>
                      <a:pt x="64" y="17"/>
                    </a:cubicBezTo>
                    <a:cubicBezTo>
                      <a:pt x="73" y="12"/>
                      <a:pt x="83" y="9"/>
                      <a:pt x="91" y="8"/>
                    </a:cubicBezTo>
                    <a:cubicBezTo>
                      <a:pt x="92" y="8"/>
                      <a:pt x="93" y="7"/>
                      <a:pt x="95" y="7"/>
                    </a:cubicBezTo>
                    <a:cubicBezTo>
                      <a:pt x="102" y="5"/>
                      <a:pt x="109" y="4"/>
                      <a:pt x="117" y="4"/>
                    </a:cubicBezTo>
                    <a:cubicBezTo>
                      <a:pt x="117" y="4"/>
                      <a:pt x="117" y="4"/>
                      <a:pt x="117" y="4"/>
                    </a:cubicBezTo>
                    <a:cubicBezTo>
                      <a:pt x="115" y="2"/>
                      <a:pt x="113" y="1"/>
                      <a:pt x="11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731"/>
              <p:cNvSpPr/>
              <p:nvPr/>
            </p:nvSpPr>
            <p:spPr bwMode="auto">
              <a:xfrm>
                <a:off x="5032" y="-2071"/>
                <a:ext cx="14" cy="14"/>
              </a:xfrm>
              <a:custGeom>
                <a:avLst/>
                <a:gdLst>
                  <a:gd name="T0" fmla="*/ 0 w 6"/>
                  <a:gd name="T1" fmla="*/ 0 h 6"/>
                  <a:gd name="T2" fmla="*/ 6 w 6"/>
                  <a:gd name="T3" fmla="*/ 6 h 6"/>
                  <a:gd name="T4" fmla="*/ 2 w 6"/>
                  <a:gd name="T5" fmla="*/ 1 h 6"/>
                  <a:gd name="T6" fmla="*/ 1 w 6"/>
                  <a:gd name="T7" fmla="*/ 0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cubicBezTo>
                      <a:pt x="2" y="2"/>
                      <a:pt x="4" y="4"/>
                      <a:pt x="6" y="6"/>
                    </a:cubicBezTo>
                    <a:cubicBezTo>
                      <a:pt x="4" y="4"/>
                      <a:pt x="3" y="3"/>
                      <a:pt x="2" y="1"/>
                    </a:cubicBezTo>
                    <a:cubicBezTo>
                      <a:pt x="2" y="1"/>
                      <a:pt x="1" y="0"/>
                      <a:pt x="1" y="0"/>
                    </a:cubicBezTo>
                    <a:cubicBezTo>
                      <a:pt x="1" y="0"/>
                      <a:pt x="1"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99" name="Picture 732"/>
              <p:cNvPicPr>
                <a:picLocks noChangeAspect="1" noChangeArrowheads="1"/>
              </p:cNvPicPr>
              <p:nvPr/>
            </p:nvPicPr>
            <p:blipFill>
              <a:blip r:embed="rId84" cstate="email"/>
              <a:srcRect/>
              <a:stretch>
                <a:fillRect/>
              </a:stretch>
            </p:blipFill>
            <p:spPr bwMode="auto">
              <a:xfrm>
                <a:off x="4727" y="-1972"/>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 name="Freeform 733"/>
              <p:cNvSpPr/>
              <p:nvPr/>
            </p:nvSpPr>
            <p:spPr bwMode="auto">
              <a:xfrm>
                <a:off x="5122" y="-1950"/>
                <a:ext cx="231" cy="212"/>
              </a:xfrm>
              <a:custGeom>
                <a:avLst/>
                <a:gdLst>
                  <a:gd name="T0" fmla="*/ 88 w 98"/>
                  <a:gd name="T1" fmla="*/ 0 h 90"/>
                  <a:gd name="T2" fmla="*/ 10 w 98"/>
                  <a:gd name="T3" fmla="*/ 39 h 90"/>
                  <a:gd name="T4" fmla="*/ 6 w 98"/>
                  <a:gd name="T5" fmla="*/ 43 h 90"/>
                  <a:gd name="T6" fmla="*/ 0 w 98"/>
                  <a:gd name="T7" fmla="*/ 51 h 90"/>
                  <a:gd name="T8" fmla="*/ 15 w 98"/>
                  <a:gd name="T9" fmla="*/ 40 h 90"/>
                  <a:gd name="T10" fmla="*/ 1 w 98"/>
                  <a:gd name="T11" fmla="*/ 90 h 90"/>
                  <a:gd name="T12" fmla="*/ 96 w 98"/>
                  <a:gd name="T13" fmla="*/ 7 h 90"/>
                  <a:gd name="T14" fmla="*/ 98 w 98"/>
                  <a:gd name="T15" fmla="*/ 1 h 90"/>
                  <a:gd name="T16" fmla="*/ 88 w 98"/>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0">
                    <a:moveTo>
                      <a:pt x="88" y="0"/>
                    </a:moveTo>
                    <a:cubicBezTo>
                      <a:pt x="66" y="0"/>
                      <a:pt x="36" y="8"/>
                      <a:pt x="10" y="39"/>
                    </a:cubicBezTo>
                    <a:cubicBezTo>
                      <a:pt x="9" y="40"/>
                      <a:pt x="7" y="41"/>
                      <a:pt x="6" y="43"/>
                    </a:cubicBezTo>
                    <a:cubicBezTo>
                      <a:pt x="4" y="45"/>
                      <a:pt x="2" y="48"/>
                      <a:pt x="0" y="51"/>
                    </a:cubicBezTo>
                    <a:cubicBezTo>
                      <a:pt x="0" y="51"/>
                      <a:pt x="10" y="40"/>
                      <a:pt x="15" y="40"/>
                    </a:cubicBezTo>
                    <a:cubicBezTo>
                      <a:pt x="20" y="40"/>
                      <a:pt x="20" y="50"/>
                      <a:pt x="1" y="90"/>
                    </a:cubicBezTo>
                    <a:cubicBezTo>
                      <a:pt x="1" y="90"/>
                      <a:pt x="39" y="16"/>
                      <a:pt x="96" y="7"/>
                    </a:cubicBezTo>
                    <a:cubicBezTo>
                      <a:pt x="96" y="5"/>
                      <a:pt x="97" y="3"/>
                      <a:pt x="98" y="1"/>
                    </a:cubicBezTo>
                    <a:cubicBezTo>
                      <a:pt x="95" y="1"/>
                      <a:pt x="92" y="0"/>
                      <a:pt x="8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01" name="Picture 734"/>
              <p:cNvPicPr>
                <a:picLocks noChangeAspect="1" noChangeArrowheads="1"/>
              </p:cNvPicPr>
              <p:nvPr/>
            </p:nvPicPr>
            <p:blipFill>
              <a:blip r:embed="rId85" cstate="email"/>
              <a:srcRect/>
              <a:stretch>
                <a:fillRect/>
              </a:stretch>
            </p:blipFill>
            <p:spPr bwMode="auto">
              <a:xfrm>
                <a:off x="4585" y="-2087"/>
                <a:ext cx="383"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 name="Picture 735"/>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4722" y="-2013"/>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 name="Picture 736"/>
              <p:cNvPicPr>
                <a:picLocks noChangeAspect="1" noChangeArrowheads="1"/>
              </p:cNvPicPr>
              <p:nvPr/>
            </p:nvPicPr>
            <p:blipFill>
              <a:blip r:embed="rId87" cstate="email"/>
              <a:srcRect/>
              <a:stretch>
                <a:fillRect/>
              </a:stretch>
            </p:blipFill>
            <p:spPr bwMode="auto">
              <a:xfrm>
                <a:off x="5154" y="-1904"/>
                <a:ext cx="19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 name="Picture 737"/>
              <p:cNvPicPr>
                <a:picLocks noChangeAspect="1" noChangeArrowheads="1"/>
              </p:cNvPicPr>
              <p:nvPr/>
            </p:nvPicPr>
            <p:blipFill>
              <a:blip r:embed="rId88" cstate="email"/>
              <a:srcRect/>
              <a:stretch>
                <a:fillRect/>
              </a:stretch>
            </p:blipFill>
            <p:spPr bwMode="auto">
              <a:xfrm>
                <a:off x="4714" y="-2018"/>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 name="Picture 738"/>
              <p:cNvPicPr>
                <a:picLocks noChangeAspect="1" noChangeArrowheads="1"/>
              </p:cNvPicPr>
              <p:nvPr/>
            </p:nvPicPr>
            <p:blipFill>
              <a:blip r:embed="rId89" cstate="email"/>
              <a:srcRect/>
              <a:stretch>
                <a:fillRect/>
              </a:stretch>
            </p:blipFill>
            <p:spPr bwMode="auto">
              <a:xfrm>
                <a:off x="5119" y="-1921"/>
                <a:ext cx="227"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 name="Picture 739"/>
              <p:cNvPicPr>
                <a:picLocks noChangeAspect="1" noChangeArrowheads="1"/>
              </p:cNvPicPr>
              <p:nvPr/>
            </p:nvPicPr>
            <p:blipFill>
              <a:blip r:embed="rId90" cstate="email"/>
              <a:srcRect/>
              <a:stretch>
                <a:fillRect/>
              </a:stretch>
            </p:blipFill>
            <p:spPr bwMode="auto">
              <a:xfrm>
                <a:off x="4893" y="-2085"/>
                <a:ext cx="206"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 name="Picture 740"/>
              <p:cNvPicPr>
                <a:picLocks noChangeAspect="1" noChangeArrowheads="1"/>
              </p:cNvPicPr>
              <p:nvPr/>
            </p:nvPicPr>
            <p:blipFill>
              <a:blip r:embed="rId91" cstate="email"/>
              <a:srcRect/>
              <a:stretch>
                <a:fillRect/>
              </a:stretch>
            </p:blipFill>
            <p:spPr bwMode="auto">
              <a:xfrm>
                <a:off x="4667" y="-1996"/>
                <a:ext cx="2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 name="Freeform 741"/>
              <p:cNvSpPr/>
              <p:nvPr/>
            </p:nvSpPr>
            <p:spPr bwMode="auto">
              <a:xfrm>
                <a:off x="4526" y="-2149"/>
                <a:ext cx="300" cy="215"/>
              </a:xfrm>
              <a:custGeom>
                <a:avLst/>
                <a:gdLst>
                  <a:gd name="T0" fmla="*/ 103 w 127"/>
                  <a:gd name="T1" fmla="*/ 0 h 91"/>
                  <a:gd name="T2" fmla="*/ 90 w 127"/>
                  <a:gd name="T3" fmla="*/ 1 h 91"/>
                  <a:gd name="T4" fmla="*/ 89 w 127"/>
                  <a:gd name="T5" fmla="*/ 1 h 91"/>
                  <a:gd name="T6" fmla="*/ 62 w 127"/>
                  <a:gd name="T7" fmla="*/ 10 h 91"/>
                  <a:gd name="T8" fmla="*/ 0 w 127"/>
                  <a:gd name="T9" fmla="*/ 82 h 91"/>
                  <a:gd name="T10" fmla="*/ 12 w 127"/>
                  <a:gd name="T11" fmla="*/ 91 h 91"/>
                  <a:gd name="T12" fmla="*/ 103 w 127"/>
                  <a:gd name="T13" fmla="*/ 13 h 91"/>
                  <a:gd name="T14" fmla="*/ 103 w 127"/>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91">
                    <a:moveTo>
                      <a:pt x="103" y="0"/>
                    </a:moveTo>
                    <a:cubicBezTo>
                      <a:pt x="99" y="0"/>
                      <a:pt x="95" y="0"/>
                      <a:pt x="90" y="1"/>
                    </a:cubicBezTo>
                    <a:cubicBezTo>
                      <a:pt x="90" y="1"/>
                      <a:pt x="89" y="1"/>
                      <a:pt x="89" y="1"/>
                    </a:cubicBezTo>
                    <a:cubicBezTo>
                      <a:pt x="81" y="2"/>
                      <a:pt x="71" y="5"/>
                      <a:pt x="62" y="10"/>
                    </a:cubicBezTo>
                    <a:cubicBezTo>
                      <a:pt x="38" y="21"/>
                      <a:pt x="12" y="47"/>
                      <a:pt x="0" y="82"/>
                    </a:cubicBezTo>
                    <a:cubicBezTo>
                      <a:pt x="4" y="85"/>
                      <a:pt x="8" y="88"/>
                      <a:pt x="12" y="91"/>
                    </a:cubicBezTo>
                    <a:cubicBezTo>
                      <a:pt x="23" y="58"/>
                      <a:pt x="50" y="27"/>
                      <a:pt x="103" y="13"/>
                    </a:cubicBezTo>
                    <a:cubicBezTo>
                      <a:pt x="127" y="7"/>
                      <a:pt x="121"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09" name="Picture 742"/>
              <p:cNvPicPr>
                <a:picLocks noChangeAspect="1" noChangeArrowheads="1"/>
              </p:cNvPicPr>
              <p:nvPr/>
            </p:nvPicPr>
            <p:blipFill>
              <a:blip r:embed="rId92" cstate="email"/>
              <a:srcRect/>
              <a:stretch>
                <a:fillRect/>
              </a:stretch>
            </p:blipFill>
            <p:spPr bwMode="auto">
              <a:xfrm>
                <a:off x="4717" y="-2058"/>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743"/>
              <p:cNvPicPr>
                <a:picLocks noChangeAspect="1" noChangeArrowheads="1"/>
              </p:cNvPicPr>
              <p:nvPr/>
            </p:nvPicPr>
            <p:blipFill>
              <a:blip r:embed="rId93" cstate="email"/>
              <a:srcRect/>
              <a:stretch>
                <a:fillRect/>
              </a:stretch>
            </p:blipFill>
            <p:spPr bwMode="auto">
              <a:xfrm>
                <a:off x="4678" y="-2115"/>
                <a:ext cx="36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 name="Picture 744"/>
              <p:cNvPicPr>
                <a:picLocks noChangeAspect="1" noChangeArrowheads="1"/>
              </p:cNvPicPr>
              <p:nvPr/>
            </p:nvPicPr>
            <p:blipFill>
              <a:blip r:embed="rId94" cstate="email"/>
              <a:srcRect/>
              <a:stretch>
                <a:fillRect/>
              </a:stretch>
            </p:blipFill>
            <p:spPr bwMode="auto">
              <a:xfrm>
                <a:off x="5391" y="-2126"/>
                <a:ext cx="525"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 name="Picture 745"/>
              <p:cNvPicPr>
                <a:picLocks noChangeAspect="1" noChangeArrowheads="1"/>
              </p:cNvPicPr>
              <p:nvPr/>
            </p:nvPicPr>
            <p:blipFill>
              <a:blip r:embed="rId95" cstate="print">
                <a:extLst>
                  <a:ext uri="{28A0092B-C50C-407E-A947-70E740481C1C}">
                    <a14:useLocalDpi xmlns:a14="http://schemas.microsoft.com/office/drawing/2010/main" val="0"/>
                  </a:ext>
                </a:extLst>
              </a:blip>
              <a:srcRect/>
              <a:stretch>
                <a:fillRect/>
              </a:stretch>
            </p:blipFill>
            <p:spPr bwMode="auto">
              <a:xfrm>
                <a:off x="5429" y="-1937"/>
                <a:ext cx="18"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 name="Picture 746"/>
              <p:cNvPicPr>
                <a:picLocks noChangeAspect="1" noChangeArrowheads="1"/>
              </p:cNvPicPr>
              <p:nvPr/>
            </p:nvPicPr>
            <p:blipFill>
              <a:blip r:embed="rId96"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747"/>
              <p:cNvPicPr>
                <a:picLocks noChangeAspect="1" noChangeArrowheads="1"/>
              </p:cNvPicPr>
              <p:nvPr/>
            </p:nvPicPr>
            <p:blipFill>
              <a:blip r:embed="rId97"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 name="Picture 748"/>
              <p:cNvPicPr>
                <a:picLocks noChangeAspect="1" noChangeArrowheads="1"/>
              </p:cNvPicPr>
              <p:nvPr/>
            </p:nvPicPr>
            <p:blipFill>
              <a:blip r:embed="rId98" cstate="email"/>
              <a:srcRect/>
              <a:stretch>
                <a:fillRect/>
              </a:stretch>
            </p:blipFill>
            <p:spPr bwMode="auto">
              <a:xfrm>
                <a:off x="5323" y="-2029"/>
                <a:ext cx="439"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 name="Picture 749"/>
              <p:cNvPicPr>
                <a:picLocks noChangeAspect="1" noChangeArrowheads="1"/>
              </p:cNvPicPr>
              <p:nvPr/>
            </p:nvPicPr>
            <p:blipFill>
              <a:blip r:embed="rId99" cstate="email"/>
              <a:srcRect/>
              <a:stretch>
                <a:fillRect/>
              </a:stretch>
            </p:blipFill>
            <p:spPr bwMode="auto">
              <a:xfrm>
                <a:off x="5332" y="-2114"/>
                <a:ext cx="340"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 name="Picture 750"/>
              <p:cNvPicPr>
                <a:picLocks noChangeAspect="1" noChangeArrowheads="1"/>
              </p:cNvPicPr>
              <p:nvPr/>
            </p:nvPicPr>
            <p:blipFill>
              <a:blip r:embed="rId100" cstate="print">
                <a:extLst>
                  <a:ext uri="{28A0092B-C50C-407E-A947-70E740481C1C}">
                    <a14:useLocalDpi xmlns:a14="http://schemas.microsoft.com/office/drawing/2010/main" val="0"/>
                  </a:ext>
                </a:extLst>
              </a:blip>
              <a:srcRect/>
              <a:stretch>
                <a:fillRect/>
              </a:stretch>
            </p:blipFill>
            <p:spPr bwMode="auto">
              <a:xfrm>
                <a:off x="5375" y="-1950"/>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8" name="Picture 751"/>
              <p:cNvPicPr>
                <a:picLocks noChangeAspect="1" noChangeArrowheads="1"/>
              </p:cNvPicPr>
              <p:nvPr/>
            </p:nvPicPr>
            <p:blipFill>
              <a:blip r:embed="rId101" cstate="print">
                <a:extLst>
                  <a:ext uri="{28A0092B-C50C-407E-A947-70E740481C1C}">
                    <a14:useLocalDpi xmlns:a14="http://schemas.microsoft.com/office/drawing/2010/main" val="0"/>
                  </a:ext>
                </a:extLst>
              </a:blip>
              <a:srcRect/>
              <a:stretch>
                <a:fillRect/>
              </a:stretch>
            </p:blipFill>
            <p:spPr bwMode="auto">
              <a:xfrm>
                <a:off x="5384" y="-1941"/>
                <a:ext cx="45"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9" name="Picture 752"/>
              <p:cNvPicPr>
                <a:picLocks noChangeAspect="1" noChangeArrowheads="1"/>
              </p:cNvPicPr>
              <p:nvPr/>
            </p:nvPicPr>
            <p:blipFill>
              <a:blip r:embed="rId102" cstate="print">
                <a:extLst>
                  <a:ext uri="{28A0092B-C50C-407E-A947-70E740481C1C}">
                    <a14:useLocalDpi xmlns:a14="http://schemas.microsoft.com/office/drawing/2010/main" val="0"/>
                  </a:ext>
                </a:extLst>
              </a:blip>
              <a:srcRect/>
              <a:stretch>
                <a:fillRect/>
              </a:stretch>
            </p:blipFill>
            <p:spPr bwMode="auto">
              <a:xfrm>
                <a:off x="5388" y="-1950"/>
                <a:ext cx="41"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0" name="Picture 753"/>
              <p:cNvPicPr>
                <a:picLocks noChangeAspect="1" noChangeArrowheads="1"/>
              </p:cNvPicPr>
              <p:nvPr/>
            </p:nvPicPr>
            <p:blipFill>
              <a:blip r:embed="rId103" cstate="print">
                <a:extLst>
                  <a:ext uri="{28A0092B-C50C-407E-A947-70E740481C1C}">
                    <a14:useLocalDpi xmlns:a14="http://schemas.microsoft.com/office/drawing/2010/main" val="0"/>
                  </a:ext>
                </a:extLst>
              </a:blip>
              <a:srcRect/>
              <a:stretch>
                <a:fillRect/>
              </a:stretch>
            </p:blipFill>
            <p:spPr bwMode="auto">
              <a:xfrm>
                <a:off x="5379" y="-1937"/>
                <a:ext cx="46"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1" name="Picture 754"/>
              <p:cNvPicPr>
                <a:picLocks noChangeAspect="1" noChangeArrowheads="1"/>
              </p:cNvPicPr>
              <p:nvPr/>
            </p:nvPicPr>
            <p:blipFill>
              <a:blip r:embed="rId104" cstate="print">
                <a:extLst>
                  <a:ext uri="{28A0092B-C50C-407E-A947-70E740481C1C}">
                    <a14:useLocalDpi xmlns:a14="http://schemas.microsoft.com/office/drawing/2010/main" val="0"/>
                  </a:ext>
                </a:extLst>
              </a:blip>
              <a:srcRect/>
              <a:stretch>
                <a:fillRect/>
              </a:stretch>
            </p:blipFill>
            <p:spPr bwMode="auto">
              <a:xfrm>
                <a:off x="5385" y="-1951"/>
                <a:ext cx="4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2" name="Picture 755"/>
              <p:cNvPicPr>
                <a:picLocks noChangeAspect="1" noChangeArrowheads="1"/>
              </p:cNvPicPr>
              <p:nvPr/>
            </p:nvPicPr>
            <p:blipFill>
              <a:blip r:embed="rId105" cstate="print">
                <a:extLst>
                  <a:ext uri="{28A0092B-C50C-407E-A947-70E740481C1C}">
                    <a14:useLocalDpi xmlns:a14="http://schemas.microsoft.com/office/drawing/2010/main" val="0"/>
                  </a:ext>
                </a:extLst>
              </a:blip>
              <a:srcRect/>
              <a:stretch>
                <a:fillRect/>
              </a:stretch>
            </p:blipFill>
            <p:spPr bwMode="auto">
              <a:xfrm>
                <a:off x="5375" y="-1932"/>
                <a:ext cx="5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3" name="Picture 756"/>
              <p:cNvPicPr>
                <a:picLocks noChangeAspect="1" noChangeArrowheads="1"/>
              </p:cNvPicPr>
              <p:nvPr/>
            </p:nvPicPr>
            <p:blipFill>
              <a:blip r:embed="rId106" cstate="print">
                <a:extLst>
                  <a:ext uri="{28A0092B-C50C-407E-A947-70E740481C1C}">
                    <a14:useLocalDpi xmlns:a14="http://schemas.microsoft.com/office/drawing/2010/main" val="0"/>
                  </a:ext>
                </a:extLst>
              </a:blip>
              <a:srcRect/>
              <a:stretch>
                <a:fillRect/>
              </a:stretch>
            </p:blipFill>
            <p:spPr bwMode="auto">
              <a:xfrm>
                <a:off x="5379" y="-1937"/>
                <a:ext cx="50"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 name="Picture 757"/>
              <p:cNvPicPr>
                <a:picLocks noChangeAspect="1" noChangeArrowheads="1"/>
              </p:cNvPicPr>
              <p:nvPr/>
            </p:nvPicPr>
            <p:blipFill>
              <a:blip r:embed="rId107" cstate="email"/>
              <a:srcRect/>
              <a:stretch>
                <a:fillRect/>
              </a:stretch>
            </p:blipFill>
            <p:spPr bwMode="auto">
              <a:xfrm>
                <a:off x="5520" y="-2032"/>
                <a:ext cx="38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5" name="Picture 758"/>
              <p:cNvPicPr>
                <a:picLocks noChangeAspect="1" noChangeArrowheads="1"/>
              </p:cNvPicPr>
              <p:nvPr/>
            </p:nvPicPr>
            <p:blipFill>
              <a:blip r:embed="rId108" cstate="email"/>
              <a:srcRect/>
              <a:stretch>
                <a:fillRect/>
              </a:stretch>
            </p:blipFill>
            <p:spPr bwMode="auto">
              <a:xfrm>
                <a:off x="5468" y="-2113"/>
                <a:ext cx="433"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6" name="Picture 759"/>
              <p:cNvPicPr>
                <a:picLocks noChangeAspect="1" noChangeArrowheads="1"/>
              </p:cNvPicPr>
              <p:nvPr/>
            </p:nvPicPr>
            <p:blipFill>
              <a:blip r:embed="rId109" cstate="email"/>
              <a:srcRect/>
              <a:stretch>
                <a:fillRect/>
              </a:stretch>
            </p:blipFill>
            <p:spPr bwMode="auto">
              <a:xfrm>
                <a:off x="5372" y="-2044"/>
                <a:ext cx="348"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 name="Picture 760"/>
              <p:cNvPicPr>
                <a:picLocks noChangeAspect="1" noChangeArrowheads="1"/>
              </p:cNvPicPr>
              <p:nvPr/>
            </p:nvPicPr>
            <p:blipFill>
              <a:blip r:embed="rId110" cstate="print">
                <a:extLst>
                  <a:ext uri="{28A0092B-C50C-407E-A947-70E740481C1C}">
                    <a14:useLocalDpi xmlns:a14="http://schemas.microsoft.com/office/drawing/2010/main" val="0"/>
                  </a:ext>
                </a:extLst>
              </a:blip>
              <a:srcRect/>
              <a:stretch>
                <a:fillRect/>
              </a:stretch>
            </p:blipFill>
            <p:spPr bwMode="auto">
              <a:xfrm>
                <a:off x="5411" y="-1941"/>
                <a:ext cx="32"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761"/>
              <p:cNvPicPr>
                <a:picLocks noChangeAspect="1" noChangeArrowheads="1"/>
              </p:cNvPicPr>
              <p:nvPr/>
            </p:nvPicPr>
            <p:blipFill>
              <a:blip r:embed="rId111" cstate="print">
                <a:extLst>
                  <a:ext uri="{28A0092B-C50C-407E-A947-70E740481C1C}">
                    <a14:useLocalDpi xmlns:a14="http://schemas.microsoft.com/office/drawing/2010/main" val="0"/>
                  </a:ext>
                </a:extLst>
              </a:blip>
              <a:srcRect/>
              <a:stretch>
                <a:fillRect/>
              </a:stretch>
            </p:blipFill>
            <p:spPr bwMode="auto">
              <a:xfrm>
                <a:off x="5416" y="-1941"/>
                <a:ext cx="18"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9" name="Picture 762"/>
              <p:cNvPicPr>
                <a:picLocks noChangeAspect="1" noChangeArrowheads="1"/>
              </p:cNvPicPr>
              <p:nvPr/>
            </p:nvPicPr>
            <p:blipFill>
              <a:blip r:embed="rId112" cstate="print">
                <a:extLst>
                  <a:ext uri="{28A0092B-C50C-407E-A947-70E740481C1C}">
                    <a14:useLocalDpi xmlns:a14="http://schemas.microsoft.com/office/drawing/2010/main" val="0"/>
                  </a:ext>
                </a:extLst>
              </a:blip>
              <a:srcRect/>
              <a:stretch>
                <a:fillRect/>
              </a:stretch>
            </p:blipFill>
            <p:spPr bwMode="auto">
              <a:xfrm>
                <a:off x="5411" y="-1937"/>
                <a:ext cx="32"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0" name="Picture 763"/>
              <p:cNvPicPr>
                <a:picLocks noChangeAspect="1" noChangeArrowheads="1"/>
              </p:cNvPicPr>
              <p:nvPr/>
            </p:nvPicPr>
            <p:blipFill>
              <a:blip r:embed="rId113" cstate="print">
                <a:extLst>
                  <a:ext uri="{28A0092B-C50C-407E-A947-70E740481C1C}">
                    <a14:useLocalDpi xmlns:a14="http://schemas.microsoft.com/office/drawing/2010/main" val="0"/>
                  </a:ext>
                </a:extLst>
              </a:blip>
              <a:srcRect/>
              <a:stretch>
                <a:fillRect/>
              </a:stretch>
            </p:blipFill>
            <p:spPr bwMode="auto">
              <a:xfrm>
                <a:off x="5411" y="-1932"/>
                <a:ext cx="3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1" name="Picture 764"/>
              <p:cNvPicPr>
                <a:picLocks noChangeAspect="1" noChangeArrowheads="1"/>
              </p:cNvPicPr>
              <p:nvPr/>
            </p:nvPicPr>
            <p:blipFill>
              <a:blip r:embed="rId114" cstate="print">
                <a:extLst>
                  <a:ext uri="{28A0092B-C50C-407E-A947-70E740481C1C}">
                    <a14:useLocalDpi xmlns:a14="http://schemas.microsoft.com/office/drawing/2010/main" val="0"/>
                  </a:ext>
                </a:extLst>
              </a:blip>
              <a:srcRect/>
              <a:stretch>
                <a:fillRect/>
              </a:stretch>
            </p:blipFill>
            <p:spPr bwMode="auto">
              <a:xfrm>
                <a:off x="5411" y="-1937"/>
                <a:ext cx="23"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2" name="Freeform 765"/>
              <p:cNvSpPr>
                <a:spLocks noEditPoints="1"/>
              </p:cNvSpPr>
              <p:nvPr/>
            </p:nvSpPr>
            <p:spPr bwMode="auto">
              <a:xfrm>
                <a:off x="5313" y="-2116"/>
                <a:ext cx="546" cy="433"/>
              </a:xfrm>
              <a:custGeom>
                <a:avLst/>
                <a:gdLst>
                  <a:gd name="T0" fmla="*/ 11 w 231"/>
                  <a:gd name="T1" fmla="*/ 94 h 183"/>
                  <a:gd name="T2" fmla="*/ 7 w 231"/>
                  <a:gd name="T3" fmla="*/ 97 h 183"/>
                  <a:gd name="T4" fmla="*/ 6 w 231"/>
                  <a:gd name="T5" fmla="*/ 101 h 183"/>
                  <a:gd name="T6" fmla="*/ 16 w 231"/>
                  <a:gd name="T7" fmla="*/ 183 h 183"/>
                  <a:gd name="T8" fmla="*/ 18 w 231"/>
                  <a:gd name="T9" fmla="*/ 183 h 183"/>
                  <a:gd name="T10" fmla="*/ 8 w 231"/>
                  <a:gd name="T11" fmla="*/ 147 h 183"/>
                  <a:gd name="T12" fmla="*/ 11 w 231"/>
                  <a:gd name="T13" fmla="*/ 94 h 183"/>
                  <a:gd name="T14" fmla="*/ 136 w 231"/>
                  <a:gd name="T15" fmla="*/ 0 h 183"/>
                  <a:gd name="T16" fmla="*/ 124 w 231"/>
                  <a:gd name="T17" fmla="*/ 1 h 183"/>
                  <a:gd name="T18" fmla="*/ 111 w 231"/>
                  <a:gd name="T19" fmla="*/ 3 h 183"/>
                  <a:gd name="T20" fmla="*/ 77 w 231"/>
                  <a:gd name="T21" fmla="*/ 13 h 183"/>
                  <a:gd name="T22" fmla="*/ 18 w 231"/>
                  <a:gd name="T23" fmla="*/ 70 h 183"/>
                  <a:gd name="T24" fmla="*/ 20 w 231"/>
                  <a:gd name="T25" fmla="*/ 70 h 183"/>
                  <a:gd name="T26" fmla="*/ 73 w 231"/>
                  <a:gd name="T27" fmla="*/ 18 h 183"/>
                  <a:gd name="T28" fmla="*/ 101 w 231"/>
                  <a:gd name="T29" fmla="*/ 9 h 183"/>
                  <a:gd name="T30" fmla="*/ 104 w 231"/>
                  <a:gd name="T31" fmla="*/ 8 h 183"/>
                  <a:gd name="T32" fmla="*/ 126 w 231"/>
                  <a:gd name="T33" fmla="*/ 5 h 183"/>
                  <a:gd name="T34" fmla="*/ 137 w 231"/>
                  <a:gd name="T35" fmla="*/ 4 h 183"/>
                  <a:gd name="T36" fmla="*/ 148 w 231"/>
                  <a:gd name="T37" fmla="*/ 5 h 183"/>
                  <a:gd name="T38" fmla="*/ 206 w 231"/>
                  <a:gd name="T39" fmla="*/ 25 h 183"/>
                  <a:gd name="T40" fmla="*/ 214 w 231"/>
                  <a:gd name="T41" fmla="*/ 31 h 183"/>
                  <a:gd name="T42" fmla="*/ 231 w 231"/>
                  <a:gd name="T43" fmla="*/ 47 h 183"/>
                  <a:gd name="T44" fmla="*/ 227 w 231"/>
                  <a:gd name="T45" fmla="*/ 42 h 183"/>
                  <a:gd name="T46" fmla="*/ 197 w 231"/>
                  <a:gd name="T47" fmla="*/ 16 h 183"/>
                  <a:gd name="T48" fmla="*/ 146 w 231"/>
                  <a:gd name="T49" fmla="*/ 1 h 183"/>
                  <a:gd name="T50" fmla="*/ 136 w 231"/>
                  <a:gd name="T5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183">
                    <a:moveTo>
                      <a:pt x="11" y="94"/>
                    </a:moveTo>
                    <a:cubicBezTo>
                      <a:pt x="10" y="95"/>
                      <a:pt x="9" y="96"/>
                      <a:pt x="7" y="97"/>
                    </a:cubicBezTo>
                    <a:cubicBezTo>
                      <a:pt x="7" y="98"/>
                      <a:pt x="7" y="99"/>
                      <a:pt x="6" y="101"/>
                    </a:cubicBezTo>
                    <a:cubicBezTo>
                      <a:pt x="0" y="130"/>
                      <a:pt x="4" y="159"/>
                      <a:pt x="16" y="183"/>
                    </a:cubicBezTo>
                    <a:cubicBezTo>
                      <a:pt x="16" y="183"/>
                      <a:pt x="17" y="183"/>
                      <a:pt x="18" y="183"/>
                    </a:cubicBezTo>
                    <a:cubicBezTo>
                      <a:pt x="13" y="172"/>
                      <a:pt x="9" y="160"/>
                      <a:pt x="8" y="147"/>
                    </a:cubicBezTo>
                    <a:cubicBezTo>
                      <a:pt x="5" y="128"/>
                      <a:pt x="6" y="110"/>
                      <a:pt x="11" y="94"/>
                    </a:cubicBezTo>
                    <a:moveTo>
                      <a:pt x="136" y="0"/>
                    </a:moveTo>
                    <a:cubicBezTo>
                      <a:pt x="132" y="0"/>
                      <a:pt x="128" y="1"/>
                      <a:pt x="124" y="1"/>
                    </a:cubicBezTo>
                    <a:cubicBezTo>
                      <a:pt x="120" y="1"/>
                      <a:pt x="115" y="2"/>
                      <a:pt x="111" y="3"/>
                    </a:cubicBezTo>
                    <a:cubicBezTo>
                      <a:pt x="100" y="7"/>
                      <a:pt x="89" y="10"/>
                      <a:pt x="77" y="13"/>
                    </a:cubicBezTo>
                    <a:cubicBezTo>
                      <a:pt x="52" y="25"/>
                      <a:pt x="31" y="44"/>
                      <a:pt x="18" y="70"/>
                    </a:cubicBezTo>
                    <a:cubicBezTo>
                      <a:pt x="19" y="70"/>
                      <a:pt x="20" y="70"/>
                      <a:pt x="20" y="70"/>
                    </a:cubicBezTo>
                    <a:cubicBezTo>
                      <a:pt x="34" y="45"/>
                      <a:pt x="55" y="27"/>
                      <a:pt x="73" y="18"/>
                    </a:cubicBezTo>
                    <a:cubicBezTo>
                      <a:pt x="83" y="13"/>
                      <a:pt x="92" y="11"/>
                      <a:pt x="101" y="9"/>
                    </a:cubicBezTo>
                    <a:cubicBezTo>
                      <a:pt x="102" y="9"/>
                      <a:pt x="103" y="9"/>
                      <a:pt x="104" y="8"/>
                    </a:cubicBezTo>
                    <a:cubicBezTo>
                      <a:pt x="111" y="7"/>
                      <a:pt x="118" y="5"/>
                      <a:pt x="126" y="5"/>
                    </a:cubicBezTo>
                    <a:cubicBezTo>
                      <a:pt x="130" y="4"/>
                      <a:pt x="133" y="4"/>
                      <a:pt x="137" y="4"/>
                    </a:cubicBezTo>
                    <a:cubicBezTo>
                      <a:pt x="141" y="4"/>
                      <a:pt x="145" y="4"/>
                      <a:pt x="148" y="5"/>
                    </a:cubicBezTo>
                    <a:cubicBezTo>
                      <a:pt x="170" y="7"/>
                      <a:pt x="190" y="14"/>
                      <a:pt x="206" y="25"/>
                    </a:cubicBezTo>
                    <a:cubicBezTo>
                      <a:pt x="209" y="27"/>
                      <a:pt x="212" y="29"/>
                      <a:pt x="214" y="31"/>
                    </a:cubicBezTo>
                    <a:cubicBezTo>
                      <a:pt x="221" y="36"/>
                      <a:pt x="226" y="41"/>
                      <a:pt x="231" y="47"/>
                    </a:cubicBezTo>
                    <a:cubicBezTo>
                      <a:pt x="230" y="45"/>
                      <a:pt x="229" y="44"/>
                      <a:pt x="227" y="42"/>
                    </a:cubicBezTo>
                    <a:cubicBezTo>
                      <a:pt x="220" y="32"/>
                      <a:pt x="209" y="24"/>
                      <a:pt x="197" y="16"/>
                    </a:cubicBezTo>
                    <a:cubicBezTo>
                      <a:pt x="182" y="8"/>
                      <a:pt x="165" y="3"/>
                      <a:pt x="146" y="1"/>
                    </a:cubicBezTo>
                    <a:cubicBezTo>
                      <a:pt x="143" y="1"/>
                      <a:pt x="139" y="0"/>
                      <a:pt x="1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3" name="Picture 766"/>
              <p:cNvPicPr>
                <a:picLocks noChangeAspect="1" noChangeArrowheads="1"/>
              </p:cNvPicPr>
              <p:nvPr/>
            </p:nvPicPr>
            <p:blipFill>
              <a:blip r:embed="rId115" cstate="print">
                <a:extLst>
                  <a:ext uri="{28A0092B-C50C-407E-A947-70E740481C1C}">
                    <a14:useLocalDpi xmlns:a14="http://schemas.microsoft.com/office/drawing/2010/main" val="0"/>
                  </a:ext>
                </a:extLst>
              </a:blip>
              <a:srcRect/>
              <a:stretch>
                <a:fillRect/>
              </a:stretch>
            </p:blipFill>
            <p:spPr bwMode="auto">
              <a:xfrm>
                <a:off x="5322" y="-1906"/>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4" name="Picture 767"/>
              <p:cNvPicPr>
                <a:picLocks noChangeAspect="1" noChangeArrowheads="1"/>
              </p:cNvPicPr>
              <p:nvPr/>
            </p:nvPicPr>
            <p:blipFill>
              <a:blip r:embed="rId116" cstate="print">
                <a:extLst>
                  <a:ext uri="{28A0092B-C50C-407E-A947-70E740481C1C}">
                    <a14:useLocalDpi xmlns:a14="http://schemas.microsoft.com/office/drawing/2010/main" val="0"/>
                  </a:ext>
                </a:extLst>
              </a:blip>
              <a:srcRect/>
              <a:stretch>
                <a:fillRect/>
              </a:stretch>
            </p:blipFill>
            <p:spPr bwMode="auto">
              <a:xfrm>
                <a:off x="5329" y="-1944"/>
                <a:ext cx="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 name="Picture 768"/>
              <p:cNvPicPr>
                <a:picLocks noChangeAspect="1" noChangeArrowheads="1"/>
              </p:cNvPicPr>
              <p:nvPr/>
            </p:nvPicPr>
            <p:blipFill>
              <a:blip r:embed="rId117">
                <a:extLst>
                  <a:ext uri="{28A0092B-C50C-407E-A947-70E740481C1C}">
                    <a14:useLocalDpi xmlns:a14="http://schemas.microsoft.com/office/drawing/2010/main" val="0"/>
                  </a:ext>
                </a:extLst>
              </a:blip>
              <a:srcRect/>
              <a:stretch>
                <a:fillRect/>
              </a:stretch>
            </p:blipFill>
            <p:spPr bwMode="auto">
              <a:xfrm>
                <a:off x="5345" y="-1959"/>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6" name="Picture 769"/>
              <p:cNvPicPr>
                <a:picLocks noChangeAspect="1" noChangeArrowheads="1"/>
              </p:cNvPicPr>
              <p:nvPr/>
            </p:nvPicPr>
            <p:blipFill>
              <a:blip r:embed="rId118" cstate="print">
                <a:extLst>
                  <a:ext uri="{28A0092B-C50C-407E-A947-70E740481C1C}">
                    <a14:useLocalDpi xmlns:a14="http://schemas.microsoft.com/office/drawing/2010/main" val="0"/>
                  </a:ext>
                </a:extLst>
              </a:blip>
              <a:srcRect/>
              <a:stretch>
                <a:fillRect/>
              </a:stretch>
            </p:blipFill>
            <p:spPr bwMode="auto">
              <a:xfrm>
                <a:off x="5324" y="-1915"/>
                <a:ext cx="28"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 name="Freeform 770"/>
              <p:cNvSpPr/>
              <p:nvPr/>
            </p:nvSpPr>
            <p:spPr bwMode="auto">
              <a:xfrm>
                <a:off x="5349" y="-1948"/>
                <a:ext cx="12" cy="14"/>
              </a:xfrm>
              <a:custGeom>
                <a:avLst/>
                <a:gdLst>
                  <a:gd name="T0" fmla="*/ 2 w 5"/>
                  <a:gd name="T1" fmla="*/ 0 h 6"/>
                  <a:gd name="T2" fmla="*/ 0 w 5"/>
                  <a:gd name="T3" fmla="*/ 6 h 6"/>
                  <a:gd name="T4" fmla="*/ 3 w 5"/>
                  <a:gd name="T5" fmla="*/ 5 h 6"/>
                  <a:gd name="T6" fmla="*/ 5 w 5"/>
                  <a:gd name="T7" fmla="*/ 0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1" y="2"/>
                      <a:pt x="0" y="4"/>
                      <a:pt x="0" y="6"/>
                    </a:cubicBezTo>
                    <a:cubicBezTo>
                      <a:pt x="1" y="5"/>
                      <a:pt x="2" y="5"/>
                      <a:pt x="3" y="5"/>
                    </a:cubicBezTo>
                    <a:cubicBezTo>
                      <a:pt x="3" y="4"/>
                      <a:pt x="4" y="2"/>
                      <a:pt x="5" y="0"/>
                    </a:cubicBezTo>
                    <a:cubicBezTo>
                      <a:pt x="4" y="0"/>
                      <a:pt x="3" y="0"/>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8" name="Picture 771"/>
              <p:cNvPicPr>
                <a:picLocks noChangeAspect="1" noChangeArrowheads="1"/>
              </p:cNvPicPr>
              <p:nvPr/>
            </p:nvPicPr>
            <p:blipFill>
              <a:blip r:embed="rId119" cstate="print">
                <a:extLst>
                  <a:ext uri="{28A0092B-C50C-407E-A947-70E740481C1C}">
                    <a14:useLocalDpi xmlns:a14="http://schemas.microsoft.com/office/drawing/2010/main" val="0"/>
                  </a:ext>
                </a:extLst>
              </a:blip>
              <a:srcRect/>
              <a:stretch>
                <a:fillRect/>
              </a:stretch>
            </p:blipFill>
            <p:spPr bwMode="auto">
              <a:xfrm>
                <a:off x="5331" y="-1901"/>
                <a:ext cx="1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9" name="Picture 772"/>
              <p:cNvPicPr>
                <a:picLocks noChangeAspect="1" noChangeArrowheads="1"/>
              </p:cNvPicPr>
              <p:nvPr/>
            </p:nvPicPr>
            <p:blipFill>
              <a:blip r:embed="rId120" cstate="print">
                <a:extLst>
                  <a:ext uri="{28A0092B-C50C-407E-A947-70E740481C1C}">
                    <a14:useLocalDpi xmlns:a14="http://schemas.microsoft.com/office/drawing/2010/main" val="0"/>
                  </a:ext>
                </a:extLst>
              </a:blip>
              <a:srcRect/>
              <a:stretch>
                <a:fillRect/>
              </a:stretch>
            </p:blipFill>
            <p:spPr bwMode="auto">
              <a:xfrm>
                <a:off x="5336" y="-1914"/>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 name="Picture 773"/>
              <p:cNvPicPr>
                <a:picLocks noChangeAspect="1" noChangeArrowheads="1"/>
              </p:cNvPicPr>
              <p:nvPr/>
            </p:nvPicPr>
            <p:blipFill>
              <a:blip r:embed="rId121" cstate="email"/>
              <a:srcRect/>
              <a:stretch>
                <a:fillRect/>
              </a:stretch>
            </p:blipFill>
            <p:spPr bwMode="auto">
              <a:xfrm>
                <a:off x="5542" y="-1920"/>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1" name="Picture 774"/>
              <p:cNvPicPr>
                <a:picLocks noChangeAspect="1" noChangeArrowheads="1"/>
              </p:cNvPicPr>
              <p:nvPr/>
            </p:nvPicPr>
            <p:blipFill>
              <a:blip r:embed="rId122" cstate="email"/>
              <a:srcRect/>
              <a:stretch>
                <a:fillRect/>
              </a:stretch>
            </p:blipFill>
            <p:spPr bwMode="auto">
              <a:xfrm>
                <a:off x="5391" y="-2031"/>
                <a:ext cx="390"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2" name="Picture 775"/>
              <p:cNvPicPr>
                <a:picLocks noChangeAspect="1" noChangeArrowheads="1"/>
              </p:cNvPicPr>
              <p:nvPr/>
            </p:nvPicPr>
            <p:blipFill>
              <a:blip r:embed="rId123">
                <a:extLst>
                  <a:ext uri="{28A0092B-C50C-407E-A947-70E740481C1C}">
                    <a14:useLocalDpi xmlns:a14="http://schemas.microsoft.com/office/drawing/2010/main" val="0"/>
                  </a:ext>
                </a:extLst>
              </a:blip>
              <a:srcRect/>
              <a:stretch>
                <a:fillRect/>
              </a:stretch>
            </p:blipFill>
            <p:spPr bwMode="auto">
              <a:xfrm>
                <a:off x="5537" y="-1961"/>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 name="Picture 776"/>
              <p:cNvPicPr>
                <a:picLocks noChangeAspect="1" noChangeArrowheads="1"/>
              </p:cNvPicPr>
              <p:nvPr/>
            </p:nvPicPr>
            <p:blipFill>
              <a:blip r:embed="rId124" cstate="email"/>
              <a:srcRect/>
              <a:stretch>
                <a:fillRect/>
              </a:stretch>
            </p:blipFill>
            <p:spPr bwMode="auto">
              <a:xfrm>
                <a:off x="5529" y="-1966"/>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777"/>
              <p:cNvPicPr>
                <a:picLocks noChangeAspect="1" noChangeArrowheads="1"/>
              </p:cNvPicPr>
              <p:nvPr/>
            </p:nvPicPr>
            <p:blipFill>
              <a:blip r:embed="rId125" cstate="email"/>
              <a:srcRect/>
              <a:stretch>
                <a:fillRect/>
              </a:stretch>
            </p:blipFill>
            <p:spPr bwMode="auto">
              <a:xfrm>
                <a:off x="5562" y="-2070"/>
                <a:ext cx="347"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 name="Picture 778"/>
              <p:cNvPicPr>
                <a:picLocks noChangeAspect="1" noChangeArrowheads="1"/>
              </p:cNvPicPr>
              <p:nvPr/>
            </p:nvPicPr>
            <p:blipFill>
              <a:blip r:embed="rId126" cstate="email"/>
              <a:srcRect/>
              <a:stretch>
                <a:fillRect/>
              </a:stretch>
            </p:blipFill>
            <p:spPr bwMode="auto">
              <a:xfrm>
                <a:off x="5470" y="-1941"/>
                <a:ext cx="20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 name="Freeform 779"/>
              <p:cNvSpPr>
                <a:spLocks noEditPoints="1"/>
              </p:cNvSpPr>
              <p:nvPr/>
            </p:nvSpPr>
            <p:spPr bwMode="auto">
              <a:xfrm>
                <a:off x="5325" y="-2097"/>
                <a:ext cx="315" cy="414"/>
              </a:xfrm>
              <a:custGeom>
                <a:avLst/>
                <a:gdLst>
                  <a:gd name="T0" fmla="*/ 25 w 133"/>
                  <a:gd name="T1" fmla="*/ 77 h 175"/>
                  <a:gd name="T2" fmla="*/ 6 w 133"/>
                  <a:gd name="T3" fmla="*/ 86 h 175"/>
                  <a:gd name="T4" fmla="*/ 3 w 133"/>
                  <a:gd name="T5" fmla="*/ 139 h 175"/>
                  <a:gd name="T6" fmla="*/ 13 w 133"/>
                  <a:gd name="T7" fmla="*/ 173 h 175"/>
                  <a:gd name="T8" fmla="*/ 14 w 133"/>
                  <a:gd name="T9" fmla="*/ 175 h 175"/>
                  <a:gd name="T10" fmla="*/ 16 w 133"/>
                  <a:gd name="T11" fmla="*/ 175 h 175"/>
                  <a:gd name="T12" fmla="*/ 25 w 133"/>
                  <a:gd name="T13" fmla="*/ 77 h 175"/>
                  <a:gd name="T14" fmla="*/ 110 w 133"/>
                  <a:gd name="T15" fmla="*/ 0 h 175"/>
                  <a:gd name="T16" fmla="*/ 96 w 133"/>
                  <a:gd name="T17" fmla="*/ 1 h 175"/>
                  <a:gd name="T18" fmla="*/ 96 w 133"/>
                  <a:gd name="T19" fmla="*/ 1 h 175"/>
                  <a:gd name="T20" fmla="*/ 68 w 133"/>
                  <a:gd name="T21" fmla="*/ 10 h 175"/>
                  <a:gd name="T22" fmla="*/ 15 w 133"/>
                  <a:gd name="T23" fmla="*/ 62 h 175"/>
                  <a:gd name="T24" fmla="*/ 28 w 133"/>
                  <a:gd name="T25" fmla="*/ 65 h 175"/>
                  <a:gd name="T26" fmla="*/ 29 w 133"/>
                  <a:gd name="T27" fmla="*/ 65 h 175"/>
                  <a:gd name="T28" fmla="*/ 29 w 133"/>
                  <a:gd name="T29" fmla="*/ 65 h 175"/>
                  <a:gd name="T30" fmla="*/ 30 w 133"/>
                  <a:gd name="T31" fmla="*/ 65 h 175"/>
                  <a:gd name="T32" fmla="*/ 30 w 133"/>
                  <a:gd name="T33" fmla="*/ 66 h 175"/>
                  <a:gd name="T34" fmla="*/ 30 w 133"/>
                  <a:gd name="T35" fmla="*/ 66 h 175"/>
                  <a:gd name="T36" fmla="*/ 31 w 133"/>
                  <a:gd name="T37" fmla="*/ 66 h 175"/>
                  <a:gd name="T38" fmla="*/ 110 w 133"/>
                  <a:gd name="T39" fmla="*/ 14 h 175"/>
                  <a:gd name="T40" fmla="*/ 110 w 133"/>
                  <a:gd name="T4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75">
                    <a:moveTo>
                      <a:pt x="25" y="77"/>
                    </a:moveTo>
                    <a:cubicBezTo>
                      <a:pt x="18" y="79"/>
                      <a:pt x="11" y="82"/>
                      <a:pt x="6" y="86"/>
                    </a:cubicBezTo>
                    <a:cubicBezTo>
                      <a:pt x="1" y="102"/>
                      <a:pt x="0" y="120"/>
                      <a:pt x="3" y="139"/>
                    </a:cubicBezTo>
                    <a:cubicBezTo>
                      <a:pt x="5" y="150"/>
                      <a:pt x="8" y="162"/>
                      <a:pt x="13" y="173"/>
                    </a:cubicBezTo>
                    <a:cubicBezTo>
                      <a:pt x="14" y="174"/>
                      <a:pt x="14" y="174"/>
                      <a:pt x="14" y="175"/>
                    </a:cubicBezTo>
                    <a:cubicBezTo>
                      <a:pt x="15" y="175"/>
                      <a:pt x="15" y="175"/>
                      <a:pt x="16" y="175"/>
                    </a:cubicBezTo>
                    <a:cubicBezTo>
                      <a:pt x="9" y="149"/>
                      <a:pt x="7" y="111"/>
                      <a:pt x="25" y="77"/>
                    </a:cubicBezTo>
                    <a:moveTo>
                      <a:pt x="110" y="0"/>
                    </a:moveTo>
                    <a:cubicBezTo>
                      <a:pt x="106" y="0"/>
                      <a:pt x="101" y="0"/>
                      <a:pt x="96" y="1"/>
                    </a:cubicBezTo>
                    <a:cubicBezTo>
                      <a:pt x="96" y="1"/>
                      <a:pt x="96" y="1"/>
                      <a:pt x="96" y="1"/>
                    </a:cubicBezTo>
                    <a:cubicBezTo>
                      <a:pt x="87" y="3"/>
                      <a:pt x="78" y="5"/>
                      <a:pt x="68" y="10"/>
                    </a:cubicBezTo>
                    <a:cubicBezTo>
                      <a:pt x="50" y="19"/>
                      <a:pt x="29" y="37"/>
                      <a:pt x="15" y="62"/>
                    </a:cubicBezTo>
                    <a:cubicBezTo>
                      <a:pt x="20" y="63"/>
                      <a:pt x="25" y="64"/>
                      <a:pt x="28" y="65"/>
                    </a:cubicBezTo>
                    <a:cubicBezTo>
                      <a:pt x="29" y="65"/>
                      <a:pt x="29" y="65"/>
                      <a:pt x="29" y="65"/>
                    </a:cubicBezTo>
                    <a:cubicBezTo>
                      <a:pt x="29" y="65"/>
                      <a:pt x="29" y="65"/>
                      <a:pt x="29" y="65"/>
                    </a:cubicBezTo>
                    <a:cubicBezTo>
                      <a:pt x="29" y="65"/>
                      <a:pt x="29" y="65"/>
                      <a:pt x="30" y="65"/>
                    </a:cubicBezTo>
                    <a:cubicBezTo>
                      <a:pt x="30" y="66"/>
                      <a:pt x="30" y="66"/>
                      <a:pt x="30" y="66"/>
                    </a:cubicBezTo>
                    <a:cubicBezTo>
                      <a:pt x="30" y="66"/>
                      <a:pt x="30" y="66"/>
                      <a:pt x="30" y="66"/>
                    </a:cubicBezTo>
                    <a:cubicBezTo>
                      <a:pt x="30" y="66"/>
                      <a:pt x="31" y="66"/>
                      <a:pt x="31" y="66"/>
                    </a:cubicBezTo>
                    <a:cubicBezTo>
                      <a:pt x="46" y="43"/>
                      <a:pt x="71" y="24"/>
                      <a:pt x="110" y="14"/>
                    </a:cubicBezTo>
                    <a:cubicBezTo>
                      <a:pt x="133" y="8"/>
                      <a:pt x="128" y="0"/>
                      <a:pt x="1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47" name="Picture 780"/>
              <p:cNvPicPr>
                <a:picLocks noChangeAspect="1" noChangeArrowheads="1"/>
              </p:cNvPicPr>
              <p:nvPr/>
            </p:nvPicPr>
            <p:blipFill>
              <a:blip r:embed="rId127" cstate="email"/>
              <a:srcRect/>
              <a:stretch>
                <a:fillRect/>
              </a:stretch>
            </p:blipFill>
            <p:spPr bwMode="auto">
              <a:xfrm>
                <a:off x="5329" y="-1954"/>
                <a:ext cx="7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 name="Picture 781"/>
              <p:cNvPicPr>
                <a:picLocks noChangeAspect="1" noChangeArrowheads="1"/>
              </p:cNvPicPr>
              <p:nvPr/>
            </p:nvPicPr>
            <p:blipFill>
              <a:blip r:embed="rId128" cstate="print">
                <a:extLst>
                  <a:ext uri="{28A0092B-C50C-407E-A947-70E740481C1C}">
                    <a14:useLocalDpi xmlns:a14="http://schemas.microsoft.com/office/drawing/2010/main" val="0"/>
                  </a:ext>
                </a:extLst>
              </a:blip>
              <a:srcRect/>
              <a:stretch>
                <a:fillRect/>
              </a:stretch>
            </p:blipFill>
            <p:spPr bwMode="auto">
              <a:xfrm>
                <a:off x="5336" y="-1947"/>
                <a:ext cx="71"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 name="Picture 782"/>
              <p:cNvPicPr>
                <a:picLocks noChangeAspect="1" noChangeArrowheads="1"/>
              </p:cNvPicPr>
              <p:nvPr/>
            </p:nvPicPr>
            <p:blipFill>
              <a:blip r:embed="rId129" cstate="print">
                <a:extLst>
                  <a:ext uri="{28A0092B-C50C-407E-A947-70E740481C1C}">
                    <a14:useLocalDpi xmlns:a14="http://schemas.microsoft.com/office/drawing/2010/main" val="0"/>
                  </a:ext>
                </a:extLst>
              </a:blip>
              <a:srcRect/>
              <a:stretch>
                <a:fillRect/>
              </a:stretch>
            </p:blipFill>
            <p:spPr bwMode="auto">
              <a:xfrm>
                <a:off x="5332" y="-1934"/>
                <a:ext cx="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783"/>
              <p:cNvPicPr>
                <a:picLocks noChangeAspect="1" noChangeArrowheads="1"/>
              </p:cNvPicPr>
              <p:nvPr/>
            </p:nvPicPr>
            <p:blipFill>
              <a:blip r:embed="rId130" cstate="print">
                <a:extLst>
                  <a:ext uri="{28A0092B-C50C-407E-A947-70E740481C1C}">
                    <a14:useLocalDpi xmlns:a14="http://schemas.microsoft.com/office/drawing/2010/main" val="0"/>
                  </a:ext>
                </a:extLst>
              </a:blip>
              <a:srcRect/>
              <a:stretch>
                <a:fillRect/>
              </a:stretch>
            </p:blipFill>
            <p:spPr bwMode="auto">
              <a:xfrm>
                <a:off x="5339" y="-1921"/>
                <a:ext cx="47"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 name="Picture 784"/>
              <p:cNvPicPr>
                <a:picLocks noChangeAspect="1" noChangeArrowheads="1"/>
              </p:cNvPicPr>
              <p:nvPr/>
            </p:nvPicPr>
            <p:blipFill>
              <a:blip r:embed="rId131" cstate="print">
                <a:extLst>
                  <a:ext uri="{28A0092B-C50C-407E-A947-70E740481C1C}">
                    <a14:useLocalDpi xmlns:a14="http://schemas.microsoft.com/office/drawing/2010/main" val="0"/>
                  </a:ext>
                </a:extLst>
              </a:blip>
              <a:srcRect/>
              <a:stretch>
                <a:fillRect/>
              </a:stretch>
            </p:blipFill>
            <p:spPr bwMode="auto">
              <a:xfrm>
                <a:off x="5343" y="-1928"/>
                <a:ext cx="4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785"/>
              <p:cNvPicPr>
                <a:picLocks noChangeAspect="1" noChangeArrowheads="1"/>
              </p:cNvPicPr>
              <p:nvPr/>
            </p:nvPicPr>
            <p:blipFill>
              <a:blip r:embed="rId132" cstate="print">
                <a:extLst>
                  <a:ext uri="{28A0092B-C50C-407E-A947-70E740481C1C}">
                    <a14:useLocalDpi xmlns:a14="http://schemas.microsoft.com/office/drawing/2010/main" val="0"/>
                  </a:ext>
                </a:extLst>
              </a:blip>
              <a:srcRect/>
              <a:stretch>
                <a:fillRect/>
              </a:stretch>
            </p:blipFill>
            <p:spPr bwMode="auto">
              <a:xfrm>
                <a:off x="5351" y="-1959"/>
                <a:ext cx="57"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 name="Freeform 786"/>
              <p:cNvSpPr/>
              <p:nvPr/>
            </p:nvSpPr>
            <p:spPr bwMode="auto">
              <a:xfrm>
                <a:off x="5356" y="-1948"/>
                <a:ext cx="40" cy="12"/>
              </a:xfrm>
              <a:custGeom>
                <a:avLst/>
                <a:gdLst>
                  <a:gd name="T0" fmla="*/ 2 w 17"/>
                  <a:gd name="T1" fmla="*/ 0 h 5"/>
                  <a:gd name="T2" fmla="*/ 0 w 17"/>
                  <a:gd name="T3" fmla="*/ 5 h 5"/>
                  <a:gd name="T4" fmla="*/ 9 w 17"/>
                  <a:gd name="T5" fmla="*/ 5 h 5"/>
                  <a:gd name="T6" fmla="*/ 16 w 17"/>
                  <a:gd name="T7" fmla="*/ 5 h 5"/>
                  <a:gd name="T8" fmla="*/ 17 w 17"/>
                  <a:gd name="T9" fmla="*/ 3 h 5"/>
                  <a:gd name="T10" fmla="*/ 2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2" y="0"/>
                    </a:moveTo>
                    <a:cubicBezTo>
                      <a:pt x="1" y="2"/>
                      <a:pt x="0" y="4"/>
                      <a:pt x="0" y="5"/>
                    </a:cubicBezTo>
                    <a:cubicBezTo>
                      <a:pt x="3" y="5"/>
                      <a:pt x="6" y="5"/>
                      <a:pt x="9" y="5"/>
                    </a:cubicBezTo>
                    <a:cubicBezTo>
                      <a:pt x="11" y="5"/>
                      <a:pt x="14" y="5"/>
                      <a:pt x="16" y="5"/>
                    </a:cubicBezTo>
                    <a:cubicBezTo>
                      <a:pt x="17" y="4"/>
                      <a:pt x="17" y="4"/>
                      <a:pt x="17" y="3"/>
                    </a:cubicBezTo>
                    <a:cubicBezTo>
                      <a:pt x="13" y="2"/>
                      <a:pt x="8" y="1"/>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54" name="Picture 787"/>
              <p:cNvPicPr>
                <a:picLocks noChangeAspect="1" noChangeArrowheads="1"/>
              </p:cNvPicPr>
              <p:nvPr/>
            </p:nvPicPr>
            <p:blipFill>
              <a:blip r:embed="rId133" cstate="email"/>
              <a:srcRect/>
              <a:stretch>
                <a:fillRect/>
              </a:stretch>
            </p:blipFill>
            <p:spPr bwMode="auto">
              <a:xfrm>
                <a:off x="5532" y="-2005"/>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788"/>
              <p:cNvPicPr>
                <a:picLocks noChangeAspect="1" noChangeArrowheads="1"/>
              </p:cNvPicPr>
              <p:nvPr/>
            </p:nvPicPr>
            <p:blipFill>
              <a:blip r:embed="rId134" cstate="email"/>
              <a:srcRect/>
              <a:stretch>
                <a:fillRect/>
              </a:stretch>
            </p:blipFill>
            <p:spPr bwMode="auto">
              <a:xfrm>
                <a:off x="5492" y="-2062"/>
                <a:ext cx="369"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 name="Picture 789"/>
              <p:cNvPicPr>
                <a:picLocks noChangeAspect="1" noChangeArrowheads="1"/>
              </p:cNvPicPr>
              <p:nvPr/>
            </p:nvPicPr>
            <p:blipFill>
              <a:blip r:embed="rId135" cstate="email"/>
              <a:srcRect/>
              <a:stretch>
                <a:fillRect/>
              </a:stretch>
            </p:blipFill>
            <p:spPr bwMode="auto">
              <a:xfrm>
                <a:off x="5636" y="-3653"/>
                <a:ext cx="383"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 name="Picture 790"/>
              <p:cNvPicPr>
                <a:picLocks noChangeAspect="1" noChangeArrowheads="1"/>
              </p:cNvPicPr>
              <p:nvPr/>
            </p:nvPicPr>
            <p:blipFill>
              <a:blip r:embed="rId136" cstate="email"/>
              <a:srcRect/>
              <a:stretch>
                <a:fillRect/>
              </a:stretch>
            </p:blipFill>
            <p:spPr bwMode="auto">
              <a:xfrm>
                <a:off x="5689" y="-3348"/>
                <a:ext cx="45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 name="Picture 791"/>
              <p:cNvPicPr>
                <a:picLocks noChangeAspect="1" noChangeArrowheads="1"/>
              </p:cNvPicPr>
              <p:nvPr/>
            </p:nvPicPr>
            <p:blipFill>
              <a:blip r:embed="rId137" cstate="print">
                <a:extLst>
                  <a:ext uri="{28A0092B-C50C-407E-A947-70E740481C1C}">
                    <a14:useLocalDpi xmlns:a14="http://schemas.microsoft.com/office/drawing/2010/main" val="0"/>
                  </a:ext>
                </a:extLst>
              </a:blip>
              <a:srcRect/>
              <a:stretch>
                <a:fillRect/>
              </a:stretch>
            </p:blipFill>
            <p:spPr bwMode="auto">
              <a:xfrm>
                <a:off x="6118" y="-3118"/>
                <a:ext cx="5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792"/>
              <p:cNvPicPr>
                <a:picLocks noChangeAspect="1" noChangeArrowheads="1"/>
              </p:cNvPicPr>
              <p:nvPr/>
            </p:nvPicPr>
            <p:blipFill>
              <a:blip r:embed="rId138" cstate="email"/>
              <a:srcRect/>
              <a:stretch>
                <a:fillRect/>
              </a:stretch>
            </p:blipFill>
            <p:spPr bwMode="auto">
              <a:xfrm>
                <a:off x="5825" y="-3112"/>
                <a:ext cx="354"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793"/>
              <p:cNvPicPr>
                <a:picLocks noChangeAspect="1" noChangeArrowheads="1"/>
              </p:cNvPicPr>
              <p:nvPr/>
            </p:nvPicPr>
            <p:blipFill>
              <a:blip r:embed="rId139" cstate="email"/>
              <a:srcRect/>
              <a:stretch>
                <a:fillRect/>
              </a:stretch>
            </p:blipFill>
            <p:spPr bwMode="auto">
              <a:xfrm>
                <a:off x="5676" y="-3101"/>
                <a:ext cx="2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794"/>
              <p:cNvPicPr>
                <a:picLocks noChangeAspect="1" noChangeArrowheads="1"/>
              </p:cNvPicPr>
              <p:nvPr/>
            </p:nvPicPr>
            <p:blipFill>
              <a:blip r:embed="rId140" cstate="email"/>
              <a:srcRect/>
              <a:stretch>
                <a:fillRect/>
              </a:stretch>
            </p:blipFill>
            <p:spPr bwMode="auto">
              <a:xfrm>
                <a:off x="5607" y="-3639"/>
                <a:ext cx="39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2" name="Picture 795"/>
              <p:cNvPicPr>
                <a:picLocks noChangeAspect="1" noChangeArrowheads="1"/>
              </p:cNvPicPr>
              <p:nvPr/>
            </p:nvPicPr>
            <p:blipFill>
              <a:blip r:embed="rId141" cstate="print">
                <a:extLst>
                  <a:ext uri="{28A0092B-C50C-407E-A947-70E740481C1C}">
                    <a14:useLocalDpi xmlns:a14="http://schemas.microsoft.com/office/drawing/2010/main" val="0"/>
                  </a:ext>
                </a:extLst>
              </a:blip>
              <a:srcRect/>
              <a:stretch>
                <a:fillRect/>
              </a:stretch>
            </p:blipFill>
            <p:spPr bwMode="auto">
              <a:xfrm>
                <a:off x="6091" y="-3373"/>
                <a:ext cx="35"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3" name="Picture 796"/>
              <p:cNvPicPr>
                <a:picLocks noChangeAspect="1" noChangeArrowheads="1"/>
              </p:cNvPicPr>
              <p:nvPr/>
            </p:nvPicPr>
            <p:blipFill>
              <a:blip r:embed="rId142" cstate="email"/>
              <a:srcRect/>
              <a:stretch>
                <a:fillRect/>
              </a:stretch>
            </p:blipFill>
            <p:spPr bwMode="auto">
              <a:xfrm>
                <a:off x="5676" y="-3282"/>
                <a:ext cx="49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 name="Picture 797"/>
              <p:cNvPicPr>
                <a:picLocks noChangeAspect="1" noChangeArrowheads="1"/>
              </p:cNvPicPr>
              <p:nvPr/>
            </p:nvPicPr>
            <p:blipFill>
              <a:blip r:embed="rId143" cstate="print">
                <a:extLst>
                  <a:ext uri="{28A0092B-C50C-407E-A947-70E740481C1C}">
                    <a14:useLocalDpi xmlns:a14="http://schemas.microsoft.com/office/drawing/2010/main" val="0"/>
                  </a:ext>
                </a:extLst>
              </a:blip>
              <a:srcRect/>
              <a:stretch>
                <a:fillRect/>
              </a:stretch>
            </p:blipFill>
            <p:spPr bwMode="auto">
              <a:xfrm>
                <a:off x="5676" y="-3098"/>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5" name="Picture 798"/>
              <p:cNvPicPr>
                <a:picLocks noChangeAspect="1" noChangeArrowheads="1"/>
              </p:cNvPicPr>
              <p:nvPr/>
            </p:nvPicPr>
            <p:blipFill>
              <a:blip r:embed="rId144" cstate="email"/>
              <a:srcRect/>
              <a:stretch>
                <a:fillRect/>
              </a:stretch>
            </p:blipFill>
            <p:spPr bwMode="auto">
              <a:xfrm>
                <a:off x="5804" y="-3641"/>
                <a:ext cx="255"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6" name="Picture 799"/>
              <p:cNvPicPr>
                <a:picLocks noChangeAspect="1" noChangeArrowheads="1"/>
              </p:cNvPicPr>
              <p:nvPr/>
            </p:nvPicPr>
            <p:blipFill>
              <a:blip r:embed="rId145" cstate="email"/>
              <a:srcRect/>
              <a:stretch>
                <a:fillRect/>
              </a:stretch>
            </p:blipFill>
            <p:spPr bwMode="auto">
              <a:xfrm>
                <a:off x="5683" y="-3498"/>
                <a:ext cx="447"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 name="Picture 800"/>
              <p:cNvPicPr>
                <a:picLocks noChangeAspect="1" noChangeArrowheads="1"/>
              </p:cNvPicPr>
              <p:nvPr/>
            </p:nvPicPr>
            <p:blipFill>
              <a:blip r:embed="rId146" cstate="email"/>
              <a:srcRect/>
              <a:stretch>
                <a:fillRect/>
              </a:stretch>
            </p:blipFill>
            <p:spPr bwMode="auto">
              <a:xfrm>
                <a:off x="5627" y="-3574"/>
                <a:ext cx="333"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801"/>
              <p:cNvPicPr>
                <a:picLocks noChangeAspect="1" noChangeArrowheads="1"/>
              </p:cNvPicPr>
              <p:nvPr/>
            </p:nvPicPr>
            <p:blipFill>
              <a:blip r:embed="rId147" cstate="email"/>
              <a:srcRect/>
              <a:stretch>
                <a:fillRect/>
              </a:stretch>
            </p:blipFill>
            <p:spPr bwMode="auto">
              <a:xfrm>
                <a:off x="5693" y="-3299"/>
                <a:ext cx="46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 name="Picture 802"/>
              <p:cNvPicPr>
                <a:picLocks noChangeAspect="1" noChangeArrowheads="1"/>
              </p:cNvPicPr>
              <p:nvPr/>
            </p:nvPicPr>
            <p:blipFill>
              <a:blip r:embed="rId148" cstate="email"/>
              <a:srcRect/>
              <a:stretch>
                <a:fillRect/>
              </a:stretch>
            </p:blipFill>
            <p:spPr bwMode="auto">
              <a:xfrm>
                <a:off x="5688" y="-3144"/>
                <a:ext cx="489"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 name="Picture 803"/>
              <p:cNvPicPr>
                <a:picLocks noChangeAspect="1" noChangeArrowheads="1"/>
              </p:cNvPicPr>
              <p:nvPr/>
            </p:nvPicPr>
            <p:blipFill>
              <a:blip r:embed="rId149" cstate="print">
                <a:extLst>
                  <a:ext uri="{28A0092B-C50C-407E-A947-70E740481C1C}">
                    <a14:useLocalDpi xmlns:a14="http://schemas.microsoft.com/office/drawing/2010/main" val="0"/>
                  </a:ext>
                </a:extLst>
              </a:blip>
              <a:srcRect/>
              <a:stretch>
                <a:fillRect/>
              </a:stretch>
            </p:blipFill>
            <p:spPr bwMode="auto">
              <a:xfrm>
                <a:off x="5676" y="-3097"/>
                <a:ext cx="43"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1" name="Freeform 804"/>
              <p:cNvSpPr/>
              <p:nvPr/>
            </p:nvSpPr>
            <p:spPr bwMode="auto">
              <a:xfrm>
                <a:off x="5590" y="-3641"/>
                <a:ext cx="366" cy="175"/>
              </a:xfrm>
              <a:custGeom>
                <a:avLst/>
                <a:gdLst>
                  <a:gd name="T0" fmla="*/ 119 w 155"/>
                  <a:gd name="T1" fmla="*/ 0 h 74"/>
                  <a:gd name="T2" fmla="*/ 107 w 155"/>
                  <a:gd name="T3" fmla="*/ 0 h 74"/>
                  <a:gd name="T4" fmla="*/ 0 w 155"/>
                  <a:gd name="T5" fmla="*/ 72 h 74"/>
                  <a:gd name="T6" fmla="*/ 1 w 155"/>
                  <a:gd name="T7" fmla="*/ 74 h 74"/>
                  <a:gd name="T8" fmla="*/ 56 w 155"/>
                  <a:gd name="T9" fmla="*/ 17 h 74"/>
                  <a:gd name="T10" fmla="*/ 84 w 155"/>
                  <a:gd name="T11" fmla="*/ 8 h 74"/>
                  <a:gd name="T12" fmla="*/ 87 w 155"/>
                  <a:gd name="T13" fmla="*/ 7 h 74"/>
                  <a:gd name="T14" fmla="*/ 109 w 155"/>
                  <a:gd name="T15" fmla="*/ 4 h 74"/>
                  <a:gd name="T16" fmla="*/ 120 w 155"/>
                  <a:gd name="T17" fmla="*/ 3 h 74"/>
                  <a:gd name="T18" fmla="*/ 131 w 155"/>
                  <a:gd name="T19" fmla="*/ 4 h 74"/>
                  <a:gd name="T20" fmla="*/ 155 w 155"/>
                  <a:gd name="T21" fmla="*/ 8 h 74"/>
                  <a:gd name="T22" fmla="*/ 150 w 155"/>
                  <a:gd name="T23" fmla="*/ 4 h 74"/>
                  <a:gd name="T24" fmla="*/ 129 w 155"/>
                  <a:gd name="T25" fmla="*/ 0 h 74"/>
                  <a:gd name="T26" fmla="*/ 119 w 155"/>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5" h="74">
                    <a:moveTo>
                      <a:pt x="119" y="0"/>
                    </a:moveTo>
                    <a:cubicBezTo>
                      <a:pt x="115" y="0"/>
                      <a:pt x="111" y="0"/>
                      <a:pt x="107" y="0"/>
                    </a:cubicBezTo>
                    <a:cubicBezTo>
                      <a:pt x="61" y="4"/>
                      <a:pt x="20" y="29"/>
                      <a:pt x="0" y="72"/>
                    </a:cubicBezTo>
                    <a:cubicBezTo>
                      <a:pt x="0" y="72"/>
                      <a:pt x="1" y="73"/>
                      <a:pt x="1" y="74"/>
                    </a:cubicBezTo>
                    <a:cubicBezTo>
                      <a:pt x="15" y="47"/>
                      <a:pt x="37" y="27"/>
                      <a:pt x="56" y="17"/>
                    </a:cubicBezTo>
                    <a:cubicBezTo>
                      <a:pt x="66" y="13"/>
                      <a:pt x="75" y="10"/>
                      <a:pt x="84" y="8"/>
                    </a:cubicBezTo>
                    <a:cubicBezTo>
                      <a:pt x="85" y="8"/>
                      <a:pt x="86" y="8"/>
                      <a:pt x="87" y="7"/>
                    </a:cubicBezTo>
                    <a:cubicBezTo>
                      <a:pt x="94" y="6"/>
                      <a:pt x="101" y="5"/>
                      <a:pt x="109" y="4"/>
                    </a:cubicBezTo>
                    <a:cubicBezTo>
                      <a:pt x="113" y="4"/>
                      <a:pt x="116" y="3"/>
                      <a:pt x="120" y="3"/>
                    </a:cubicBezTo>
                    <a:cubicBezTo>
                      <a:pt x="124" y="3"/>
                      <a:pt x="128" y="4"/>
                      <a:pt x="131" y="4"/>
                    </a:cubicBezTo>
                    <a:cubicBezTo>
                      <a:pt x="139" y="5"/>
                      <a:pt x="147" y="6"/>
                      <a:pt x="155" y="8"/>
                    </a:cubicBezTo>
                    <a:cubicBezTo>
                      <a:pt x="153" y="7"/>
                      <a:pt x="152" y="5"/>
                      <a:pt x="150" y="4"/>
                    </a:cubicBezTo>
                    <a:cubicBezTo>
                      <a:pt x="144" y="2"/>
                      <a:pt x="136" y="1"/>
                      <a:pt x="129" y="0"/>
                    </a:cubicBezTo>
                    <a:cubicBezTo>
                      <a:pt x="126" y="0"/>
                      <a:pt x="122" y="0"/>
                      <a:pt x="11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2" name="Picture 805"/>
              <p:cNvPicPr>
                <a:picLocks noChangeAspect="1" noChangeArrowheads="1"/>
              </p:cNvPicPr>
              <p:nvPr/>
            </p:nvPicPr>
            <p:blipFill>
              <a:blip r:embed="rId150" cstate="email"/>
              <a:srcRect/>
              <a:stretch>
                <a:fillRect/>
              </a:stretch>
            </p:blipFill>
            <p:spPr bwMode="auto">
              <a:xfrm>
                <a:off x="5779" y="-3447"/>
                <a:ext cx="22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806"/>
              <p:cNvPicPr>
                <a:picLocks noChangeAspect="1" noChangeArrowheads="1"/>
              </p:cNvPicPr>
              <p:nvPr/>
            </p:nvPicPr>
            <p:blipFill>
              <a:blip r:embed="rId151" cstate="email"/>
              <a:srcRect/>
              <a:stretch>
                <a:fillRect/>
              </a:stretch>
            </p:blipFill>
            <p:spPr bwMode="auto">
              <a:xfrm>
                <a:off x="5638" y="-3561"/>
                <a:ext cx="376"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807"/>
              <p:cNvPicPr>
                <a:picLocks noChangeAspect="1" noChangeArrowheads="1"/>
              </p:cNvPicPr>
              <p:nvPr/>
            </p:nvPicPr>
            <p:blipFill>
              <a:blip r:embed="rId152">
                <a:extLst>
                  <a:ext uri="{28A0092B-C50C-407E-A947-70E740481C1C}">
                    <a14:useLocalDpi xmlns:a14="http://schemas.microsoft.com/office/drawing/2010/main" val="0"/>
                  </a:ext>
                </a:extLst>
              </a:blip>
              <a:srcRect/>
              <a:stretch>
                <a:fillRect/>
              </a:stretch>
            </p:blipFill>
            <p:spPr bwMode="auto">
              <a:xfrm>
                <a:off x="5773" y="-3487"/>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808"/>
              <p:cNvPicPr>
                <a:picLocks noChangeAspect="1" noChangeArrowheads="1"/>
              </p:cNvPicPr>
              <p:nvPr/>
            </p:nvPicPr>
            <p:blipFill>
              <a:blip r:embed="rId153" cstate="email"/>
              <a:srcRect/>
              <a:stretch>
                <a:fillRect/>
              </a:stretch>
            </p:blipFill>
            <p:spPr bwMode="auto">
              <a:xfrm>
                <a:off x="5705" y="-3119"/>
                <a:ext cx="468"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809"/>
              <p:cNvPicPr>
                <a:picLocks noChangeAspect="1" noChangeArrowheads="1"/>
              </p:cNvPicPr>
              <p:nvPr/>
            </p:nvPicPr>
            <p:blipFill>
              <a:blip r:embed="rId154" cstate="email"/>
              <a:srcRect/>
              <a:stretch>
                <a:fillRect/>
              </a:stretch>
            </p:blipFill>
            <p:spPr bwMode="auto">
              <a:xfrm>
                <a:off x="5765" y="-3493"/>
                <a:ext cx="25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810"/>
              <p:cNvSpPr/>
              <p:nvPr/>
            </p:nvSpPr>
            <p:spPr bwMode="auto">
              <a:xfrm>
                <a:off x="5744" y="-3120"/>
                <a:ext cx="390" cy="99"/>
              </a:xfrm>
              <a:custGeom>
                <a:avLst/>
                <a:gdLst>
                  <a:gd name="T0" fmla="*/ 165 w 165"/>
                  <a:gd name="T1" fmla="*/ 0 h 42"/>
                  <a:gd name="T2" fmla="*/ 113 w 165"/>
                  <a:gd name="T3" fmla="*/ 28 h 42"/>
                  <a:gd name="T4" fmla="*/ 54 w 165"/>
                  <a:gd name="T5" fmla="*/ 39 h 42"/>
                  <a:gd name="T6" fmla="*/ 0 w 165"/>
                  <a:gd name="T7" fmla="*/ 28 h 42"/>
                  <a:gd name="T8" fmla="*/ 58 w 165"/>
                  <a:gd name="T9" fmla="*/ 42 h 42"/>
                  <a:gd name="T10" fmla="*/ 116 w 165"/>
                  <a:gd name="T11" fmla="*/ 30 h 42"/>
                  <a:gd name="T12" fmla="*/ 165 w 16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65" h="42">
                    <a:moveTo>
                      <a:pt x="165" y="0"/>
                    </a:moveTo>
                    <a:cubicBezTo>
                      <a:pt x="151" y="10"/>
                      <a:pt x="134" y="20"/>
                      <a:pt x="113" y="28"/>
                    </a:cubicBezTo>
                    <a:cubicBezTo>
                      <a:pt x="91" y="36"/>
                      <a:pt x="71" y="39"/>
                      <a:pt x="54" y="39"/>
                    </a:cubicBezTo>
                    <a:cubicBezTo>
                      <a:pt x="31" y="39"/>
                      <a:pt x="12" y="33"/>
                      <a:pt x="0" y="28"/>
                    </a:cubicBezTo>
                    <a:cubicBezTo>
                      <a:pt x="21" y="38"/>
                      <a:pt x="40" y="42"/>
                      <a:pt x="58" y="42"/>
                    </a:cubicBezTo>
                    <a:cubicBezTo>
                      <a:pt x="80" y="42"/>
                      <a:pt x="100" y="36"/>
                      <a:pt x="116" y="30"/>
                    </a:cubicBezTo>
                    <a:cubicBezTo>
                      <a:pt x="134" y="23"/>
                      <a:pt x="150" y="12"/>
                      <a:pt x="1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8" name="Picture 811"/>
              <p:cNvPicPr>
                <a:picLocks noChangeAspect="1" noChangeArrowheads="1"/>
              </p:cNvPicPr>
              <p:nvPr/>
            </p:nvPicPr>
            <p:blipFill>
              <a:blip r:embed="rId155" cstate="email"/>
              <a:srcRect/>
              <a:stretch>
                <a:fillRect/>
              </a:stretch>
            </p:blipFill>
            <p:spPr bwMode="auto">
              <a:xfrm>
                <a:off x="5688" y="-3161"/>
                <a:ext cx="48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 name="Picture 812"/>
              <p:cNvPicPr>
                <a:picLocks noChangeAspect="1" noChangeArrowheads="1"/>
              </p:cNvPicPr>
              <p:nvPr/>
            </p:nvPicPr>
            <p:blipFill>
              <a:blip r:embed="rId156" cstate="email"/>
              <a:srcRect/>
              <a:stretch>
                <a:fillRect/>
              </a:stretch>
            </p:blipFill>
            <p:spPr bwMode="auto">
              <a:xfrm>
                <a:off x="5798" y="-3371"/>
                <a:ext cx="341"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0" name="Picture 813"/>
              <p:cNvPicPr>
                <a:picLocks noChangeAspect="1" noChangeArrowheads="1"/>
              </p:cNvPicPr>
              <p:nvPr/>
            </p:nvPicPr>
            <p:blipFill>
              <a:blip r:embed="rId157" cstate="email"/>
              <a:srcRect/>
              <a:stretch>
                <a:fillRect/>
              </a:stretch>
            </p:blipFill>
            <p:spPr bwMode="auto">
              <a:xfrm>
                <a:off x="5683" y="-3471"/>
                <a:ext cx="33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814"/>
              <p:cNvSpPr/>
              <p:nvPr/>
            </p:nvSpPr>
            <p:spPr bwMode="auto">
              <a:xfrm>
                <a:off x="5592" y="-3624"/>
                <a:ext cx="284" cy="187"/>
              </a:xfrm>
              <a:custGeom>
                <a:avLst/>
                <a:gdLst>
                  <a:gd name="T0" fmla="*/ 97 w 120"/>
                  <a:gd name="T1" fmla="*/ 0 h 79"/>
                  <a:gd name="T2" fmla="*/ 83 w 120"/>
                  <a:gd name="T3" fmla="*/ 1 h 79"/>
                  <a:gd name="T4" fmla="*/ 83 w 120"/>
                  <a:gd name="T5" fmla="*/ 1 h 79"/>
                  <a:gd name="T6" fmla="*/ 55 w 120"/>
                  <a:gd name="T7" fmla="*/ 10 h 79"/>
                  <a:gd name="T8" fmla="*/ 0 w 120"/>
                  <a:gd name="T9" fmla="*/ 67 h 79"/>
                  <a:gd name="T10" fmla="*/ 10 w 120"/>
                  <a:gd name="T11" fmla="*/ 79 h 79"/>
                  <a:gd name="T12" fmla="*/ 97 w 120"/>
                  <a:gd name="T13" fmla="*/ 14 h 79"/>
                  <a:gd name="T14" fmla="*/ 97 w 120"/>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79">
                    <a:moveTo>
                      <a:pt x="97" y="0"/>
                    </a:moveTo>
                    <a:cubicBezTo>
                      <a:pt x="93" y="0"/>
                      <a:pt x="88" y="0"/>
                      <a:pt x="83" y="1"/>
                    </a:cubicBezTo>
                    <a:cubicBezTo>
                      <a:pt x="83" y="1"/>
                      <a:pt x="83" y="1"/>
                      <a:pt x="83" y="1"/>
                    </a:cubicBezTo>
                    <a:cubicBezTo>
                      <a:pt x="74" y="3"/>
                      <a:pt x="65" y="6"/>
                      <a:pt x="55" y="10"/>
                    </a:cubicBezTo>
                    <a:cubicBezTo>
                      <a:pt x="36" y="20"/>
                      <a:pt x="14" y="40"/>
                      <a:pt x="0" y="67"/>
                    </a:cubicBezTo>
                    <a:cubicBezTo>
                      <a:pt x="4" y="71"/>
                      <a:pt x="7" y="75"/>
                      <a:pt x="10" y="79"/>
                    </a:cubicBezTo>
                    <a:cubicBezTo>
                      <a:pt x="24" y="51"/>
                      <a:pt x="50" y="26"/>
                      <a:pt x="97" y="14"/>
                    </a:cubicBezTo>
                    <a:cubicBezTo>
                      <a:pt x="120" y="8"/>
                      <a:pt x="115" y="0"/>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82" name="Picture 815"/>
              <p:cNvPicPr>
                <a:picLocks noChangeAspect="1" noChangeArrowheads="1"/>
              </p:cNvPicPr>
              <p:nvPr/>
            </p:nvPicPr>
            <p:blipFill>
              <a:blip r:embed="rId158" cstate="email"/>
              <a:srcRect/>
              <a:stretch>
                <a:fillRect/>
              </a:stretch>
            </p:blipFill>
            <p:spPr bwMode="auto">
              <a:xfrm>
                <a:off x="5769" y="-3532"/>
                <a:ext cx="28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816"/>
              <p:cNvPicPr>
                <a:picLocks noChangeAspect="1" noChangeArrowheads="1"/>
              </p:cNvPicPr>
              <p:nvPr/>
            </p:nvPicPr>
            <p:blipFill>
              <a:blip r:embed="rId159" cstate="email"/>
              <a:srcRect/>
              <a:stretch>
                <a:fillRect/>
              </a:stretch>
            </p:blipFill>
            <p:spPr bwMode="auto">
              <a:xfrm>
                <a:off x="5729" y="-3589"/>
                <a:ext cx="362"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 name="Picture 817"/>
              <p:cNvPicPr>
                <a:picLocks noChangeAspect="1" noChangeArrowheads="1"/>
              </p:cNvPicPr>
              <p:nvPr/>
            </p:nvPicPr>
            <p:blipFill>
              <a:blip r:embed="rId160">
                <a:extLst>
                  <a:ext uri="{28A0092B-C50C-407E-A947-70E740481C1C}">
                    <a14:useLocalDpi xmlns:a14="http://schemas.microsoft.com/office/drawing/2010/main" val="0"/>
                  </a:ext>
                </a:extLst>
              </a:blip>
              <a:srcRect/>
              <a:stretch>
                <a:fillRect/>
              </a:stretch>
            </p:blipFill>
            <p:spPr bwMode="auto">
              <a:xfrm>
                <a:off x="4865" y="-3034"/>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 name="Picture 818"/>
              <p:cNvPicPr>
                <a:picLocks noChangeAspect="1" noChangeArrowheads="1"/>
              </p:cNvPicPr>
              <p:nvPr/>
            </p:nvPicPr>
            <p:blipFill>
              <a:blip r:embed="rId161" cstate="email"/>
              <a:srcRect/>
              <a:stretch>
                <a:fillRect/>
              </a:stretch>
            </p:blipFill>
            <p:spPr bwMode="auto">
              <a:xfrm>
                <a:off x="4770" y="-2988"/>
                <a:ext cx="20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6" name="Picture 819"/>
              <p:cNvPicPr>
                <a:picLocks noChangeAspect="1" noChangeArrowheads="1"/>
              </p:cNvPicPr>
              <p:nvPr/>
            </p:nvPicPr>
            <p:blipFill>
              <a:blip r:embed="rId162" cstate="print">
                <a:extLst>
                  <a:ext uri="{28A0092B-C50C-407E-A947-70E740481C1C}">
                    <a14:useLocalDpi xmlns:a14="http://schemas.microsoft.com/office/drawing/2010/main" val="0"/>
                  </a:ext>
                </a:extLst>
              </a:blip>
              <a:srcRect/>
              <a:stretch>
                <a:fillRect/>
              </a:stretch>
            </p:blipFill>
            <p:spPr bwMode="auto">
              <a:xfrm>
                <a:off x="4856" y="-2917"/>
                <a:ext cx="170"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 name="Picture 820"/>
              <p:cNvPicPr>
                <a:picLocks noChangeAspect="1" noChangeArrowheads="1"/>
              </p:cNvPicPr>
              <p:nvPr/>
            </p:nvPicPr>
            <p:blipFill>
              <a:blip r:embed="rId163" cstate="email"/>
              <a:srcRect/>
              <a:stretch>
                <a:fillRect/>
              </a:stretch>
            </p:blipFill>
            <p:spPr bwMode="auto">
              <a:xfrm>
                <a:off x="4860" y="-2861"/>
                <a:ext cx="255"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 name="Picture 821"/>
              <p:cNvPicPr>
                <a:picLocks noChangeAspect="1" noChangeArrowheads="1"/>
              </p:cNvPicPr>
              <p:nvPr/>
            </p:nvPicPr>
            <p:blipFill>
              <a:blip r:embed="rId164">
                <a:extLst>
                  <a:ext uri="{28A0092B-C50C-407E-A947-70E740481C1C}">
                    <a14:useLocalDpi xmlns:a14="http://schemas.microsoft.com/office/drawing/2010/main" val="0"/>
                  </a:ext>
                </a:extLst>
              </a:blip>
              <a:srcRect/>
              <a:stretch>
                <a:fillRect/>
              </a:stretch>
            </p:blipFill>
            <p:spPr bwMode="auto">
              <a:xfrm>
                <a:off x="5127" y="-2836"/>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822"/>
              <p:cNvPicPr>
                <a:picLocks noChangeAspect="1" noChangeArrowheads="1"/>
              </p:cNvPicPr>
              <p:nvPr/>
            </p:nvPicPr>
            <p:blipFill>
              <a:blip r:embed="rId165" cstate="email"/>
              <a:srcRect/>
              <a:stretch>
                <a:fillRect/>
              </a:stretch>
            </p:blipFill>
            <p:spPr bwMode="auto">
              <a:xfrm>
                <a:off x="4797" y="-2817"/>
                <a:ext cx="44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 name="Picture 823"/>
              <p:cNvPicPr>
                <a:picLocks noChangeAspect="1" noChangeArrowheads="1"/>
              </p:cNvPicPr>
              <p:nvPr/>
            </p:nvPicPr>
            <p:blipFill>
              <a:blip r:embed="rId166" cstate="email"/>
              <a:srcRect/>
              <a:stretch>
                <a:fillRect/>
              </a:stretch>
            </p:blipFill>
            <p:spPr bwMode="auto">
              <a:xfrm>
                <a:off x="4765" y="-3043"/>
                <a:ext cx="18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824"/>
              <p:cNvPicPr>
                <a:picLocks noChangeAspect="1" noChangeArrowheads="1"/>
              </p:cNvPicPr>
              <p:nvPr/>
            </p:nvPicPr>
            <p:blipFill>
              <a:blip r:embed="rId167" cstate="email"/>
              <a:srcRect/>
              <a:stretch>
                <a:fillRect/>
              </a:stretch>
            </p:blipFill>
            <p:spPr bwMode="auto">
              <a:xfrm>
                <a:off x="4851" y="-2988"/>
                <a:ext cx="12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2" name="Picture 825"/>
              <p:cNvPicPr>
                <a:picLocks noChangeAspect="1" noChangeArrowheads="1"/>
              </p:cNvPicPr>
              <p:nvPr/>
            </p:nvPicPr>
            <p:blipFill>
              <a:blip r:embed="rId168" cstate="print">
                <a:extLst>
                  <a:ext uri="{28A0092B-C50C-407E-A947-70E740481C1C}">
                    <a14:useLocalDpi xmlns:a14="http://schemas.microsoft.com/office/drawing/2010/main" val="0"/>
                  </a:ext>
                </a:extLst>
              </a:blip>
              <a:srcRect/>
              <a:stretch>
                <a:fillRect/>
              </a:stretch>
            </p:blipFill>
            <p:spPr bwMode="auto">
              <a:xfrm>
                <a:off x="5071" y="-2863"/>
                <a:ext cx="2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 name="Picture 826"/>
              <p:cNvPicPr>
                <a:picLocks noChangeAspect="1" noChangeArrowheads="1"/>
              </p:cNvPicPr>
              <p:nvPr/>
            </p:nvPicPr>
            <p:blipFill>
              <a:blip r:embed="rId169" cstate="email"/>
              <a:srcRect/>
              <a:stretch>
                <a:fillRect/>
              </a:stretch>
            </p:blipFill>
            <p:spPr bwMode="auto">
              <a:xfrm>
                <a:off x="4806" y="-2835"/>
                <a:ext cx="41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 name="Picture 827"/>
              <p:cNvPicPr>
                <a:picLocks noChangeAspect="1" noChangeArrowheads="1"/>
              </p:cNvPicPr>
              <p:nvPr/>
            </p:nvPicPr>
            <p:blipFill>
              <a:blip r:embed="rId170" cstate="print">
                <a:extLst>
                  <a:ext uri="{28A0092B-C50C-407E-A947-70E740481C1C}">
                    <a14:useLocalDpi xmlns:a14="http://schemas.microsoft.com/office/drawing/2010/main" val="0"/>
                  </a:ext>
                </a:extLst>
              </a:blip>
              <a:srcRect/>
              <a:stretch>
                <a:fillRect/>
              </a:stretch>
            </p:blipFill>
            <p:spPr bwMode="auto">
              <a:xfrm>
                <a:off x="4881" y="-3028"/>
                <a:ext cx="78"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5" name="Picture 828"/>
              <p:cNvPicPr>
                <a:picLocks noChangeAspect="1" noChangeArrowheads="1"/>
              </p:cNvPicPr>
              <p:nvPr/>
            </p:nvPicPr>
            <p:blipFill>
              <a:blip r:embed="rId171" cstate="email"/>
              <a:srcRect/>
              <a:stretch>
                <a:fillRect/>
              </a:stretch>
            </p:blipFill>
            <p:spPr bwMode="auto">
              <a:xfrm>
                <a:off x="4802" y="-2938"/>
                <a:ext cx="2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6" name="Picture 829"/>
              <p:cNvPicPr>
                <a:picLocks noChangeAspect="1" noChangeArrowheads="1"/>
              </p:cNvPicPr>
              <p:nvPr/>
            </p:nvPicPr>
            <p:blipFill>
              <a:blip r:embed="rId172" cstate="email"/>
              <a:srcRect/>
              <a:stretch>
                <a:fillRect/>
              </a:stretch>
            </p:blipFill>
            <p:spPr bwMode="auto">
              <a:xfrm>
                <a:off x="4767" y="-2995"/>
                <a:ext cx="20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 name="Picture 830"/>
              <p:cNvPicPr>
                <a:picLocks noChangeAspect="1" noChangeArrowheads="1"/>
              </p:cNvPicPr>
              <p:nvPr/>
            </p:nvPicPr>
            <p:blipFill>
              <a:blip r:embed="rId173" cstate="email"/>
              <a:srcRect/>
              <a:stretch>
                <a:fillRect/>
              </a:stretch>
            </p:blipFill>
            <p:spPr bwMode="auto">
              <a:xfrm>
                <a:off x="4849" y="-2846"/>
                <a:ext cx="30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 name="Picture 831"/>
              <p:cNvPicPr>
                <a:picLocks noChangeAspect="1" noChangeArrowheads="1"/>
              </p:cNvPicPr>
              <p:nvPr/>
            </p:nvPicPr>
            <p:blipFill>
              <a:blip r:embed="rId174" cstate="email"/>
              <a:srcRect/>
              <a:stretch>
                <a:fillRect/>
              </a:stretch>
            </p:blipFill>
            <p:spPr bwMode="auto">
              <a:xfrm>
                <a:off x="4868" y="-2819"/>
                <a:ext cx="3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 name="Freeform 832"/>
              <p:cNvSpPr/>
              <p:nvPr/>
            </p:nvSpPr>
            <p:spPr bwMode="auto">
              <a:xfrm>
                <a:off x="4774" y="-3035"/>
                <a:ext cx="159" cy="73"/>
              </a:xfrm>
              <a:custGeom>
                <a:avLst/>
                <a:gdLst>
                  <a:gd name="T0" fmla="*/ 65 w 67"/>
                  <a:gd name="T1" fmla="*/ 0 h 31"/>
                  <a:gd name="T2" fmla="*/ 58 w 67"/>
                  <a:gd name="T3" fmla="*/ 0 h 31"/>
                  <a:gd name="T4" fmla="*/ 0 w 67"/>
                  <a:gd name="T5" fmla="*/ 28 h 31"/>
                  <a:gd name="T6" fmla="*/ 0 w 67"/>
                  <a:gd name="T7" fmla="*/ 31 h 31"/>
                  <a:gd name="T8" fmla="*/ 24 w 67"/>
                  <a:gd name="T9" fmla="*/ 12 h 31"/>
                  <a:gd name="T10" fmla="*/ 42 w 67"/>
                  <a:gd name="T11" fmla="*/ 6 h 31"/>
                  <a:gd name="T12" fmla="*/ 45 w 67"/>
                  <a:gd name="T13" fmla="*/ 5 h 31"/>
                  <a:gd name="T14" fmla="*/ 59 w 67"/>
                  <a:gd name="T15" fmla="*/ 3 h 31"/>
                  <a:gd name="T16" fmla="*/ 66 w 67"/>
                  <a:gd name="T17" fmla="*/ 2 h 31"/>
                  <a:gd name="T18" fmla="*/ 67 w 67"/>
                  <a:gd name="T19" fmla="*/ 2 h 31"/>
                  <a:gd name="T20" fmla="*/ 66 w 67"/>
                  <a:gd name="T21" fmla="*/ 0 h 31"/>
                  <a:gd name="T22" fmla="*/ 65 w 67"/>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31">
                    <a:moveTo>
                      <a:pt x="65" y="0"/>
                    </a:moveTo>
                    <a:cubicBezTo>
                      <a:pt x="63" y="0"/>
                      <a:pt x="60" y="0"/>
                      <a:pt x="58" y="0"/>
                    </a:cubicBezTo>
                    <a:cubicBezTo>
                      <a:pt x="35" y="2"/>
                      <a:pt x="14" y="12"/>
                      <a:pt x="0" y="28"/>
                    </a:cubicBezTo>
                    <a:cubicBezTo>
                      <a:pt x="0" y="29"/>
                      <a:pt x="0" y="30"/>
                      <a:pt x="0" y="31"/>
                    </a:cubicBezTo>
                    <a:cubicBezTo>
                      <a:pt x="7" y="22"/>
                      <a:pt x="16" y="15"/>
                      <a:pt x="24" y="12"/>
                    </a:cubicBezTo>
                    <a:cubicBezTo>
                      <a:pt x="31" y="8"/>
                      <a:pt x="37" y="7"/>
                      <a:pt x="42" y="6"/>
                    </a:cubicBezTo>
                    <a:cubicBezTo>
                      <a:pt x="43" y="5"/>
                      <a:pt x="44" y="5"/>
                      <a:pt x="45" y="5"/>
                    </a:cubicBezTo>
                    <a:cubicBezTo>
                      <a:pt x="49" y="4"/>
                      <a:pt x="54" y="3"/>
                      <a:pt x="59" y="3"/>
                    </a:cubicBezTo>
                    <a:cubicBezTo>
                      <a:pt x="61" y="2"/>
                      <a:pt x="64" y="2"/>
                      <a:pt x="66" y="2"/>
                    </a:cubicBezTo>
                    <a:cubicBezTo>
                      <a:pt x="66" y="2"/>
                      <a:pt x="67" y="2"/>
                      <a:pt x="67" y="2"/>
                    </a:cubicBezTo>
                    <a:cubicBezTo>
                      <a:pt x="66" y="2"/>
                      <a:pt x="66" y="1"/>
                      <a:pt x="66" y="0"/>
                    </a:cubicBezTo>
                    <a:cubicBezTo>
                      <a:pt x="66" y="0"/>
                      <a:pt x="65" y="0"/>
                      <a:pt x="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00" name="Picture 833"/>
              <p:cNvPicPr>
                <a:picLocks noChangeAspect="1" noChangeArrowheads="1"/>
              </p:cNvPicPr>
              <p:nvPr/>
            </p:nvPicPr>
            <p:blipFill>
              <a:blip r:embed="rId175" cstate="email"/>
              <a:srcRect/>
              <a:stretch>
                <a:fillRect/>
              </a:stretch>
            </p:blipFill>
            <p:spPr bwMode="auto">
              <a:xfrm>
                <a:off x="4865" y="-2912"/>
                <a:ext cx="156"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Freeform 834"/>
              <p:cNvSpPr/>
              <p:nvPr/>
            </p:nvSpPr>
            <p:spPr bwMode="auto">
              <a:xfrm>
                <a:off x="5129" y="-2830"/>
                <a:ext cx="16" cy="17"/>
              </a:xfrm>
              <a:custGeom>
                <a:avLst/>
                <a:gdLst>
                  <a:gd name="T0" fmla="*/ 6 w 7"/>
                  <a:gd name="T1" fmla="*/ 0 h 7"/>
                  <a:gd name="T2" fmla="*/ 4 w 7"/>
                  <a:gd name="T3" fmla="*/ 2 h 7"/>
                  <a:gd name="T4" fmla="*/ 0 w 7"/>
                  <a:gd name="T5" fmla="*/ 7 h 7"/>
                  <a:gd name="T6" fmla="*/ 7 w 7"/>
                  <a:gd name="T7" fmla="*/ 0 h 7"/>
                  <a:gd name="T8" fmla="*/ 6 w 7"/>
                  <a:gd name="T9" fmla="*/ 0 h 7"/>
                </a:gdLst>
                <a:ahLst/>
                <a:cxnLst>
                  <a:cxn ang="0">
                    <a:pos x="T0" y="T1"/>
                  </a:cxn>
                  <a:cxn ang="0">
                    <a:pos x="T2" y="T3"/>
                  </a:cxn>
                  <a:cxn ang="0">
                    <a:pos x="T4" y="T5"/>
                  </a:cxn>
                  <a:cxn ang="0">
                    <a:pos x="T6" y="T7"/>
                  </a:cxn>
                  <a:cxn ang="0">
                    <a:pos x="T8" y="T9"/>
                  </a:cxn>
                </a:cxnLst>
                <a:rect l="0" t="0" r="r" b="b"/>
                <a:pathLst>
                  <a:path w="7" h="7">
                    <a:moveTo>
                      <a:pt x="6" y="0"/>
                    </a:moveTo>
                    <a:cubicBezTo>
                      <a:pt x="5" y="0"/>
                      <a:pt x="4" y="1"/>
                      <a:pt x="4" y="2"/>
                    </a:cubicBezTo>
                    <a:cubicBezTo>
                      <a:pt x="3" y="3"/>
                      <a:pt x="1" y="5"/>
                      <a:pt x="0" y="7"/>
                    </a:cubicBezTo>
                    <a:cubicBezTo>
                      <a:pt x="0" y="7"/>
                      <a:pt x="4" y="2"/>
                      <a:pt x="7" y="0"/>
                    </a:cubicBezTo>
                    <a:cubicBezTo>
                      <a:pt x="7" y="0"/>
                      <a:pt x="6" y="0"/>
                      <a:pt x="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 name="Freeform 836"/>
            <p:cNvSpPr/>
            <p:nvPr/>
          </p:nvSpPr>
          <p:spPr bwMode="auto">
            <a:xfrm>
              <a:off x="8145463" y="-4484688"/>
              <a:ext cx="71437" cy="115888"/>
            </a:xfrm>
            <a:custGeom>
              <a:avLst/>
              <a:gdLst>
                <a:gd name="T0" fmla="*/ 10 w 19"/>
                <a:gd name="T1" fmla="*/ 0 h 31"/>
                <a:gd name="T2" fmla="*/ 0 w 19"/>
                <a:gd name="T3" fmla="*/ 31 h 31"/>
                <a:gd name="T4" fmla="*/ 19 w 19"/>
                <a:gd name="T5" fmla="*/ 2 h 31"/>
                <a:gd name="T6" fmla="*/ 10 w 19"/>
                <a:gd name="T7" fmla="*/ 0 h 31"/>
              </a:gdLst>
              <a:ahLst/>
              <a:cxnLst>
                <a:cxn ang="0">
                  <a:pos x="T0" y="T1"/>
                </a:cxn>
                <a:cxn ang="0">
                  <a:pos x="T2" y="T3"/>
                </a:cxn>
                <a:cxn ang="0">
                  <a:pos x="T4" y="T5"/>
                </a:cxn>
                <a:cxn ang="0">
                  <a:pos x="T6" y="T7"/>
                </a:cxn>
              </a:cxnLst>
              <a:rect l="0" t="0" r="r" b="b"/>
              <a:pathLst>
                <a:path w="19" h="31">
                  <a:moveTo>
                    <a:pt x="10" y="0"/>
                  </a:moveTo>
                  <a:cubicBezTo>
                    <a:pt x="11" y="3"/>
                    <a:pt x="8" y="12"/>
                    <a:pt x="0" y="31"/>
                  </a:cubicBezTo>
                  <a:cubicBezTo>
                    <a:pt x="0" y="31"/>
                    <a:pt x="7" y="17"/>
                    <a:pt x="19" y="2"/>
                  </a:cubicBezTo>
                  <a:cubicBezTo>
                    <a:pt x="16" y="2"/>
                    <a:pt x="13" y="1"/>
                    <a:pt x="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3" name="Picture 837"/>
            <p:cNvPicPr>
              <a:picLocks noChangeAspect="1" noChangeArrowheads="1"/>
            </p:cNvPicPr>
            <p:nvPr/>
          </p:nvPicPr>
          <p:blipFill>
            <a:blip r:embed="rId176" cstate="email"/>
            <a:srcRect/>
            <a:stretch>
              <a:fillRect/>
            </a:stretch>
          </p:blipFill>
          <p:spPr bwMode="auto">
            <a:xfrm>
              <a:off x="7573963" y="-4741863"/>
              <a:ext cx="3381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838"/>
            <p:cNvPicPr>
              <a:picLocks noChangeAspect="1" noChangeArrowheads="1"/>
            </p:cNvPicPr>
            <p:nvPr/>
          </p:nvPicPr>
          <p:blipFill>
            <a:blip r:embed="rId177" cstate="email"/>
            <a:srcRect/>
            <a:stretch>
              <a:fillRect/>
            </a:stretch>
          </p:blipFill>
          <p:spPr bwMode="auto">
            <a:xfrm>
              <a:off x="7616825" y="-4641850"/>
              <a:ext cx="360362"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839"/>
            <p:cNvPicPr>
              <a:picLocks noChangeAspect="1" noChangeArrowheads="1"/>
            </p:cNvPicPr>
            <p:nvPr/>
          </p:nvPicPr>
          <p:blipFill>
            <a:blip r:embed="rId178">
              <a:extLst>
                <a:ext uri="{28A0092B-C50C-407E-A947-70E740481C1C}">
                  <a14:useLocalDpi xmlns:a14="http://schemas.microsoft.com/office/drawing/2010/main" val="0"/>
                </a:ext>
              </a:extLst>
            </a:blip>
            <a:srcRect/>
            <a:stretch>
              <a:fillRect/>
            </a:stretch>
          </p:blipFill>
          <p:spPr bwMode="auto">
            <a:xfrm>
              <a:off x="7718425" y="-466407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840"/>
            <p:cNvPicPr>
              <a:picLocks noChangeAspect="1" noChangeArrowheads="1"/>
            </p:cNvPicPr>
            <p:nvPr/>
          </p:nvPicPr>
          <p:blipFill>
            <a:blip r:embed="rId179" cstate="email"/>
            <a:srcRect/>
            <a:stretch>
              <a:fillRect/>
            </a:stretch>
          </p:blipFill>
          <p:spPr bwMode="auto">
            <a:xfrm>
              <a:off x="7732713" y="-4471988"/>
              <a:ext cx="574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841"/>
            <p:cNvPicPr>
              <a:picLocks noChangeAspect="1" noChangeArrowheads="1"/>
            </p:cNvPicPr>
            <p:nvPr/>
          </p:nvPicPr>
          <p:blipFill>
            <a:blip r:embed="rId180" cstate="email"/>
            <a:srcRect/>
            <a:stretch>
              <a:fillRect/>
            </a:stretch>
          </p:blipFill>
          <p:spPr bwMode="auto">
            <a:xfrm>
              <a:off x="7708900" y="-4641850"/>
              <a:ext cx="269875"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842"/>
            <p:cNvSpPr/>
            <p:nvPr/>
          </p:nvSpPr>
          <p:spPr bwMode="auto">
            <a:xfrm>
              <a:off x="7735888" y="-4275138"/>
              <a:ext cx="365125" cy="106363"/>
            </a:xfrm>
            <a:custGeom>
              <a:avLst/>
              <a:gdLst>
                <a:gd name="T0" fmla="*/ 97 w 97"/>
                <a:gd name="T1" fmla="*/ 0 h 28"/>
                <a:gd name="T2" fmla="*/ 63 w 97"/>
                <a:gd name="T3" fmla="*/ 19 h 28"/>
                <a:gd name="T4" fmla="*/ 24 w 97"/>
                <a:gd name="T5" fmla="*/ 26 h 28"/>
                <a:gd name="T6" fmla="*/ 0 w 97"/>
                <a:gd name="T7" fmla="*/ 23 h 28"/>
                <a:gd name="T8" fmla="*/ 0 w 97"/>
                <a:gd name="T9" fmla="*/ 24 h 28"/>
                <a:gd name="T10" fmla="*/ 26 w 97"/>
                <a:gd name="T11" fmla="*/ 28 h 28"/>
                <a:gd name="T12" fmla="*/ 65 w 97"/>
                <a:gd name="T13" fmla="*/ 20 h 28"/>
                <a:gd name="T14" fmla="*/ 97 w 9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28">
                  <a:moveTo>
                    <a:pt x="97" y="0"/>
                  </a:moveTo>
                  <a:cubicBezTo>
                    <a:pt x="88" y="7"/>
                    <a:pt x="77" y="14"/>
                    <a:pt x="63" y="19"/>
                  </a:cubicBezTo>
                  <a:cubicBezTo>
                    <a:pt x="48" y="24"/>
                    <a:pt x="35" y="26"/>
                    <a:pt x="24" y="26"/>
                  </a:cubicBezTo>
                  <a:cubicBezTo>
                    <a:pt x="14" y="26"/>
                    <a:pt x="6" y="24"/>
                    <a:pt x="0" y="23"/>
                  </a:cubicBezTo>
                  <a:cubicBezTo>
                    <a:pt x="0" y="23"/>
                    <a:pt x="0" y="23"/>
                    <a:pt x="0" y="24"/>
                  </a:cubicBezTo>
                  <a:cubicBezTo>
                    <a:pt x="9" y="26"/>
                    <a:pt x="18" y="28"/>
                    <a:pt x="26" y="28"/>
                  </a:cubicBezTo>
                  <a:cubicBezTo>
                    <a:pt x="41" y="28"/>
                    <a:pt x="54" y="24"/>
                    <a:pt x="65" y="20"/>
                  </a:cubicBezTo>
                  <a:cubicBezTo>
                    <a:pt x="76" y="15"/>
                    <a:pt x="87" y="8"/>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9" name="Picture 843"/>
            <p:cNvPicPr>
              <a:picLocks noChangeAspect="1" noChangeArrowheads="1"/>
            </p:cNvPicPr>
            <p:nvPr/>
          </p:nvPicPr>
          <p:blipFill>
            <a:blip r:embed="rId181" cstate="email"/>
            <a:srcRect/>
            <a:stretch>
              <a:fillRect/>
            </a:stretch>
          </p:blipFill>
          <p:spPr bwMode="auto">
            <a:xfrm>
              <a:off x="7723188" y="-4484688"/>
              <a:ext cx="5619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844"/>
            <p:cNvPicPr>
              <a:picLocks noChangeAspect="1" noChangeArrowheads="1"/>
            </p:cNvPicPr>
            <p:nvPr/>
          </p:nvPicPr>
          <p:blipFill>
            <a:blip r:embed="rId182" cstate="email"/>
            <a:srcRect/>
            <a:stretch>
              <a:fillRect/>
            </a:stretch>
          </p:blipFill>
          <p:spPr bwMode="auto">
            <a:xfrm>
              <a:off x="7743825" y="-4543425"/>
              <a:ext cx="3714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845"/>
            <p:cNvPicPr>
              <a:picLocks noChangeAspect="1" noChangeArrowheads="1"/>
            </p:cNvPicPr>
            <p:nvPr/>
          </p:nvPicPr>
          <p:blipFill>
            <a:blip r:embed="rId183" cstate="email"/>
            <a:srcRect/>
            <a:stretch>
              <a:fillRect/>
            </a:stretch>
          </p:blipFill>
          <p:spPr bwMode="auto">
            <a:xfrm>
              <a:off x="7624763" y="-4645025"/>
              <a:ext cx="360362"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Freeform 846"/>
            <p:cNvSpPr/>
            <p:nvPr/>
          </p:nvSpPr>
          <p:spPr bwMode="auto">
            <a:xfrm>
              <a:off x="7578725" y="-4800600"/>
              <a:ext cx="252412" cy="161925"/>
            </a:xfrm>
            <a:custGeom>
              <a:avLst/>
              <a:gdLst>
                <a:gd name="T0" fmla="*/ 52 w 67"/>
                <a:gd name="T1" fmla="*/ 0 h 43"/>
                <a:gd name="T2" fmla="*/ 43 w 67"/>
                <a:gd name="T3" fmla="*/ 0 h 43"/>
                <a:gd name="T4" fmla="*/ 42 w 67"/>
                <a:gd name="T5" fmla="*/ 1 h 43"/>
                <a:gd name="T6" fmla="*/ 24 w 67"/>
                <a:gd name="T7" fmla="*/ 7 h 43"/>
                <a:gd name="T8" fmla="*/ 0 w 67"/>
                <a:gd name="T9" fmla="*/ 26 h 43"/>
                <a:gd name="T10" fmla="*/ 0 w 67"/>
                <a:gd name="T11" fmla="*/ 31 h 43"/>
                <a:gd name="T12" fmla="*/ 0 w 67"/>
                <a:gd name="T13" fmla="*/ 43 h 43"/>
                <a:gd name="T14" fmla="*/ 52 w 67"/>
                <a:gd name="T15" fmla="*/ 9 h 43"/>
                <a:gd name="T16" fmla="*/ 52 w 67"/>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3">
                  <a:moveTo>
                    <a:pt x="52" y="0"/>
                  </a:moveTo>
                  <a:cubicBezTo>
                    <a:pt x="49" y="0"/>
                    <a:pt x="46" y="0"/>
                    <a:pt x="43" y="0"/>
                  </a:cubicBezTo>
                  <a:cubicBezTo>
                    <a:pt x="43" y="0"/>
                    <a:pt x="43" y="1"/>
                    <a:pt x="42" y="1"/>
                  </a:cubicBezTo>
                  <a:cubicBezTo>
                    <a:pt x="37" y="2"/>
                    <a:pt x="31" y="3"/>
                    <a:pt x="24" y="7"/>
                  </a:cubicBezTo>
                  <a:cubicBezTo>
                    <a:pt x="16" y="10"/>
                    <a:pt x="7" y="17"/>
                    <a:pt x="0" y="26"/>
                  </a:cubicBezTo>
                  <a:cubicBezTo>
                    <a:pt x="0" y="28"/>
                    <a:pt x="0" y="30"/>
                    <a:pt x="0" y="31"/>
                  </a:cubicBezTo>
                  <a:cubicBezTo>
                    <a:pt x="0" y="35"/>
                    <a:pt x="0" y="39"/>
                    <a:pt x="0" y="43"/>
                  </a:cubicBezTo>
                  <a:cubicBezTo>
                    <a:pt x="10" y="28"/>
                    <a:pt x="26" y="15"/>
                    <a:pt x="52" y="9"/>
                  </a:cubicBezTo>
                  <a:cubicBezTo>
                    <a:pt x="67" y="5"/>
                    <a:pt x="63" y="0"/>
                    <a:pt x="5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3" name="Picture 847"/>
            <p:cNvPicPr>
              <a:picLocks noChangeAspect="1" noChangeArrowheads="1"/>
            </p:cNvPicPr>
            <p:nvPr/>
          </p:nvPicPr>
          <p:blipFill>
            <a:blip r:embed="rId184" cstate="email"/>
            <a:srcRect/>
            <a:stretch>
              <a:fillRect/>
            </a:stretch>
          </p:blipFill>
          <p:spPr bwMode="auto">
            <a:xfrm>
              <a:off x="7712075" y="-4630738"/>
              <a:ext cx="2825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848"/>
            <p:cNvPicPr>
              <a:picLocks noChangeAspect="1" noChangeArrowheads="1"/>
            </p:cNvPicPr>
            <p:nvPr/>
          </p:nvPicPr>
          <p:blipFill>
            <a:blip r:embed="rId185" cstate="print">
              <a:extLst>
                <a:ext uri="{28A0092B-C50C-407E-A947-70E740481C1C}">
                  <a14:useLocalDpi xmlns:a14="http://schemas.microsoft.com/office/drawing/2010/main" val="0"/>
                </a:ext>
              </a:extLst>
            </a:blip>
            <a:srcRect/>
            <a:stretch>
              <a:fillRect/>
            </a:stretch>
          </p:blipFill>
          <p:spPr bwMode="auto">
            <a:xfrm>
              <a:off x="7670800" y="-4773613"/>
              <a:ext cx="214312"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849"/>
            <p:cNvPicPr>
              <a:picLocks noChangeAspect="1" noChangeArrowheads="1"/>
            </p:cNvPicPr>
            <p:nvPr/>
          </p:nvPicPr>
          <p:blipFill>
            <a:blip r:embed="rId186" cstate="email"/>
            <a:srcRect/>
            <a:stretch>
              <a:fillRect/>
            </a:stretch>
          </p:blipFill>
          <p:spPr bwMode="auto">
            <a:xfrm>
              <a:off x="7715250" y="-4624388"/>
              <a:ext cx="327025"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850"/>
            <p:cNvPicPr>
              <a:picLocks noChangeAspect="1" noChangeArrowheads="1"/>
            </p:cNvPicPr>
            <p:nvPr/>
          </p:nvPicPr>
          <p:blipFill>
            <a:blip r:embed="rId187" cstate="print">
              <a:extLst>
                <a:ext uri="{28A0092B-C50C-407E-A947-70E740481C1C}">
                  <a14:useLocalDpi xmlns:a14="http://schemas.microsoft.com/office/drawing/2010/main" val="0"/>
                </a:ext>
              </a:extLst>
            </a:blip>
            <a:srcRect/>
            <a:stretch>
              <a:fillRect/>
            </a:stretch>
          </p:blipFill>
          <p:spPr bwMode="auto">
            <a:xfrm>
              <a:off x="7743825" y="-5211763"/>
              <a:ext cx="79375"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851"/>
            <p:cNvPicPr>
              <a:picLocks noChangeAspect="1" noChangeArrowheads="1"/>
            </p:cNvPicPr>
            <p:nvPr/>
          </p:nvPicPr>
          <p:blipFill>
            <a:blip r:embed="rId188" cstate="print">
              <a:extLst>
                <a:ext uri="{28A0092B-C50C-407E-A947-70E740481C1C}">
                  <a14:useLocalDpi xmlns:a14="http://schemas.microsoft.com/office/drawing/2010/main" val="0"/>
                </a:ext>
              </a:extLst>
            </a:blip>
            <a:srcRect/>
            <a:stretch>
              <a:fillRect/>
            </a:stretch>
          </p:blipFill>
          <p:spPr bwMode="auto">
            <a:xfrm>
              <a:off x="7683500" y="-5122863"/>
              <a:ext cx="904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852"/>
            <p:cNvPicPr>
              <a:picLocks noChangeAspect="1" noChangeArrowheads="1"/>
            </p:cNvPicPr>
            <p:nvPr/>
          </p:nvPicPr>
          <p:blipFill>
            <a:blip r:embed="rId189" cstate="print">
              <a:extLst>
                <a:ext uri="{28A0092B-C50C-407E-A947-70E740481C1C}">
                  <a14:useLocalDpi xmlns:a14="http://schemas.microsoft.com/office/drawing/2010/main" val="0"/>
                </a:ext>
              </a:extLst>
            </a:blip>
            <a:srcRect/>
            <a:stretch>
              <a:fillRect/>
            </a:stretch>
          </p:blipFill>
          <p:spPr bwMode="auto">
            <a:xfrm>
              <a:off x="7635875" y="-5033963"/>
              <a:ext cx="169862"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853"/>
            <p:cNvPicPr>
              <a:picLocks noChangeAspect="1" noChangeArrowheads="1"/>
            </p:cNvPicPr>
            <p:nvPr/>
          </p:nvPicPr>
          <p:blipFill>
            <a:blip r:embed="rId190">
              <a:extLst>
                <a:ext uri="{28A0092B-C50C-407E-A947-70E740481C1C}">
                  <a14:useLocalDpi xmlns:a14="http://schemas.microsoft.com/office/drawing/2010/main" val="0"/>
                </a:ext>
              </a:extLst>
            </a:blip>
            <a:srcRect/>
            <a:stretch>
              <a:fillRect/>
            </a:stretch>
          </p:blipFill>
          <p:spPr bwMode="auto">
            <a:xfrm>
              <a:off x="7770813" y="-497522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854"/>
            <p:cNvPicPr>
              <a:picLocks noChangeAspect="1" noChangeArrowheads="1"/>
            </p:cNvPicPr>
            <p:nvPr/>
          </p:nvPicPr>
          <p:blipFill>
            <a:blip r:embed="rId191" cstate="email"/>
            <a:srcRect/>
            <a:stretch>
              <a:fillRect/>
            </a:stretch>
          </p:blipFill>
          <p:spPr bwMode="auto">
            <a:xfrm>
              <a:off x="7637463" y="-5119688"/>
              <a:ext cx="168275" cy="1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855"/>
            <p:cNvPicPr>
              <a:picLocks noChangeAspect="1" noChangeArrowheads="1"/>
            </p:cNvPicPr>
            <p:nvPr/>
          </p:nvPicPr>
          <p:blipFill>
            <a:blip r:embed="rId192" cstate="print">
              <a:extLst>
                <a:ext uri="{28A0092B-C50C-407E-A947-70E740481C1C}">
                  <a14:useLocalDpi xmlns:a14="http://schemas.microsoft.com/office/drawing/2010/main" val="0"/>
                </a:ext>
              </a:extLst>
            </a:blip>
            <a:srcRect/>
            <a:stretch>
              <a:fillRect/>
            </a:stretch>
          </p:blipFill>
          <p:spPr bwMode="auto">
            <a:xfrm>
              <a:off x="7781925" y="-5275263"/>
              <a:ext cx="68262"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856"/>
            <p:cNvPicPr>
              <a:picLocks noChangeAspect="1" noChangeArrowheads="1"/>
            </p:cNvPicPr>
            <p:nvPr/>
          </p:nvPicPr>
          <p:blipFill>
            <a:blip r:embed="rId193" cstate="print">
              <a:extLst>
                <a:ext uri="{28A0092B-C50C-407E-A947-70E740481C1C}">
                  <a14:useLocalDpi xmlns:a14="http://schemas.microsoft.com/office/drawing/2010/main" val="0"/>
                </a:ext>
              </a:extLst>
            </a:blip>
            <a:srcRect/>
            <a:stretch>
              <a:fillRect/>
            </a:stretch>
          </p:blipFill>
          <p:spPr bwMode="auto">
            <a:xfrm>
              <a:off x="7747000" y="-5222875"/>
              <a:ext cx="777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857"/>
            <p:cNvPicPr>
              <a:picLocks noChangeAspect="1" noChangeArrowheads="1"/>
            </p:cNvPicPr>
            <p:nvPr/>
          </p:nvPicPr>
          <p:blipFill>
            <a:blip r:embed="rId194">
              <a:extLst>
                <a:ext uri="{28A0092B-C50C-407E-A947-70E740481C1C}">
                  <a14:useLocalDpi xmlns:a14="http://schemas.microsoft.com/office/drawing/2010/main" val="0"/>
                </a:ext>
              </a:extLst>
            </a:blip>
            <a:srcRect/>
            <a:stretch>
              <a:fillRect/>
            </a:stretch>
          </p:blipFill>
          <p:spPr bwMode="auto">
            <a:xfrm>
              <a:off x="7747000" y="-5219700"/>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858"/>
            <p:cNvPicPr>
              <a:picLocks noChangeAspect="1" noChangeArrowheads="1"/>
            </p:cNvPicPr>
            <p:nvPr/>
          </p:nvPicPr>
          <p:blipFill>
            <a:blip r:embed="rId195" cstate="print">
              <a:extLst>
                <a:ext uri="{28A0092B-C50C-407E-A947-70E740481C1C}">
                  <a14:useLocalDpi xmlns:a14="http://schemas.microsoft.com/office/drawing/2010/main" val="0"/>
                </a:ext>
              </a:extLst>
            </a:blip>
            <a:srcRect/>
            <a:stretch>
              <a:fillRect/>
            </a:stretch>
          </p:blipFill>
          <p:spPr bwMode="auto">
            <a:xfrm>
              <a:off x="7680325" y="-5116513"/>
              <a:ext cx="12382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859"/>
            <p:cNvPicPr>
              <a:picLocks noChangeAspect="1" noChangeArrowheads="1"/>
            </p:cNvPicPr>
            <p:nvPr/>
          </p:nvPicPr>
          <p:blipFill>
            <a:blip r:embed="rId196">
              <a:extLst>
                <a:ext uri="{28A0092B-C50C-407E-A947-70E740481C1C}">
                  <a14:useLocalDpi xmlns:a14="http://schemas.microsoft.com/office/drawing/2010/main" val="0"/>
                </a:ext>
              </a:extLst>
            </a:blip>
            <a:srcRect/>
            <a:stretch>
              <a:fillRect/>
            </a:stretch>
          </p:blipFill>
          <p:spPr bwMode="auto">
            <a:xfrm>
              <a:off x="7637463" y="-5038725"/>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860"/>
            <p:cNvPicPr>
              <a:picLocks noChangeAspect="1" noChangeArrowheads="1"/>
            </p:cNvPicPr>
            <p:nvPr/>
          </p:nvPicPr>
          <p:blipFill>
            <a:blip r:embed="rId197" cstate="print">
              <a:extLst>
                <a:ext uri="{28A0092B-C50C-407E-A947-70E740481C1C}">
                  <a14:useLocalDpi xmlns:a14="http://schemas.microsoft.com/office/drawing/2010/main" val="0"/>
                </a:ext>
              </a:extLst>
            </a:blip>
            <a:srcRect/>
            <a:stretch>
              <a:fillRect/>
            </a:stretch>
          </p:blipFill>
          <p:spPr bwMode="auto">
            <a:xfrm>
              <a:off x="7639050" y="-503396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861"/>
            <p:cNvPicPr>
              <a:picLocks noChangeAspect="1" noChangeArrowheads="1"/>
            </p:cNvPicPr>
            <p:nvPr/>
          </p:nvPicPr>
          <p:blipFill>
            <a:blip r:embed="rId198">
              <a:extLst>
                <a:ext uri="{28A0092B-C50C-407E-A947-70E740481C1C}">
                  <a14:useLocalDpi xmlns:a14="http://schemas.microsoft.com/office/drawing/2010/main" val="0"/>
                </a:ext>
              </a:extLst>
            </a:blip>
            <a:srcRect/>
            <a:stretch>
              <a:fillRect/>
            </a:stretch>
          </p:blipFill>
          <p:spPr bwMode="auto">
            <a:xfrm>
              <a:off x="7826375" y="-5308600"/>
              <a:ext cx="460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862"/>
            <p:cNvPicPr>
              <a:picLocks noChangeAspect="1" noChangeArrowheads="1"/>
            </p:cNvPicPr>
            <p:nvPr/>
          </p:nvPicPr>
          <p:blipFill>
            <a:blip r:embed="rId199" cstate="print">
              <a:extLst>
                <a:ext uri="{28A0092B-C50C-407E-A947-70E740481C1C}">
                  <a14:useLocalDpi xmlns:a14="http://schemas.microsoft.com/office/drawing/2010/main" val="0"/>
                </a:ext>
              </a:extLst>
            </a:blip>
            <a:srcRect/>
            <a:stretch>
              <a:fillRect/>
            </a:stretch>
          </p:blipFill>
          <p:spPr bwMode="auto">
            <a:xfrm>
              <a:off x="7678738" y="-5129213"/>
              <a:ext cx="123825"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863"/>
            <p:cNvPicPr>
              <a:picLocks noChangeAspect="1" noChangeArrowheads="1"/>
            </p:cNvPicPr>
            <p:nvPr/>
          </p:nvPicPr>
          <p:blipFill>
            <a:blip r:embed="rId200" cstate="print">
              <a:extLst>
                <a:ext uri="{28A0092B-C50C-407E-A947-70E740481C1C}">
                  <a14:useLocalDpi xmlns:a14="http://schemas.microsoft.com/office/drawing/2010/main" val="0"/>
                </a:ext>
              </a:extLst>
            </a:blip>
            <a:srcRect/>
            <a:stretch>
              <a:fillRect/>
            </a:stretch>
          </p:blipFill>
          <p:spPr bwMode="auto">
            <a:xfrm>
              <a:off x="7645400" y="-5032375"/>
              <a:ext cx="1587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864"/>
            <p:cNvPicPr>
              <a:picLocks noChangeAspect="1" noChangeArrowheads="1"/>
            </p:cNvPicPr>
            <p:nvPr/>
          </p:nvPicPr>
          <p:blipFill>
            <a:blip r:embed="rId201">
              <a:extLst>
                <a:ext uri="{28A0092B-C50C-407E-A947-70E740481C1C}">
                  <a14:useLocalDpi xmlns:a14="http://schemas.microsoft.com/office/drawing/2010/main" val="0"/>
                </a:ext>
              </a:extLst>
            </a:blip>
            <a:srcRect/>
            <a:stretch>
              <a:fillRect/>
            </a:stretch>
          </p:blipFill>
          <p:spPr bwMode="auto">
            <a:xfrm>
              <a:off x="7823200" y="-5303838"/>
              <a:ext cx="44450"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865"/>
            <p:cNvSpPr/>
            <p:nvPr/>
          </p:nvSpPr>
          <p:spPr bwMode="auto">
            <a:xfrm>
              <a:off x="7691438" y="-5002213"/>
              <a:ext cx="98425" cy="30163"/>
            </a:xfrm>
            <a:custGeom>
              <a:avLst/>
              <a:gdLst>
                <a:gd name="T0" fmla="*/ 0 w 26"/>
                <a:gd name="T1" fmla="*/ 0 h 8"/>
                <a:gd name="T2" fmla="*/ 26 w 26"/>
                <a:gd name="T3" fmla="*/ 8 h 8"/>
                <a:gd name="T4" fmla="*/ 26 w 26"/>
                <a:gd name="T5" fmla="*/ 7 h 8"/>
                <a:gd name="T6" fmla="*/ 0 w 26"/>
                <a:gd name="T7" fmla="*/ 0 h 8"/>
              </a:gdLst>
              <a:ahLst/>
              <a:cxnLst>
                <a:cxn ang="0">
                  <a:pos x="T0" y="T1"/>
                </a:cxn>
                <a:cxn ang="0">
                  <a:pos x="T2" y="T3"/>
                </a:cxn>
                <a:cxn ang="0">
                  <a:pos x="T4" y="T5"/>
                </a:cxn>
                <a:cxn ang="0">
                  <a:pos x="T6" y="T7"/>
                </a:cxn>
              </a:cxnLst>
              <a:rect l="0" t="0" r="r" b="b"/>
              <a:pathLst>
                <a:path w="26" h="8">
                  <a:moveTo>
                    <a:pt x="0" y="0"/>
                  </a:moveTo>
                  <a:cubicBezTo>
                    <a:pt x="9" y="5"/>
                    <a:pt x="18" y="7"/>
                    <a:pt x="26" y="8"/>
                  </a:cubicBezTo>
                  <a:cubicBezTo>
                    <a:pt x="26" y="8"/>
                    <a:pt x="26" y="7"/>
                    <a:pt x="26" y="7"/>
                  </a:cubicBezTo>
                  <a:cubicBezTo>
                    <a:pt x="15" y="6"/>
                    <a:pt x="6"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72" name="Picture 866"/>
            <p:cNvPicPr>
              <a:picLocks noChangeAspect="1" noChangeArrowheads="1"/>
            </p:cNvPicPr>
            <p:nvPr/>
          </p:nvPicPr>
          <p:blipFill>
            <a:blip r:embed="rId202" cstate="print">
              <a:extLst>
                <a:ext uri="{28A0092B-C50C-407E-A947-70E740481C1C}">
                  <a14:useLocalDpi xmlns:a14="http://schemas.microsoft.com/office/drawing/2010/main" val="0"/>
                </a:ext>
              </a:extLst>
            </a:blip>
            <a:srcRect/>
            <a:stretch>
              <a:fillRect/>
            </a:stretch>
          </p:blipFill>
          <p:spPr bwMode="auto">
            <a:xfrm>
              <a:off x="7637463" y="-504031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867"/>
            <p:cNvPicPr>
              <a:picLocks noChangeAspect="1" noChangeArrowheads="1"/>
            </p:cNvPicPr>
            <p:nvPr/>
          </p:nvPicPr>
          <p:blipFill>
            <a:blip r:embed="rId203" cstate="print">
              <a:extLst>
                <a:ext uri="{28A0092B-C50C-407E-A947-70E740481C1C}">
                  <a14:useLocalDpi xmlns:a14="http://schemas.microsoft.com/office/drawing/2010/main" val="0"/>
                </a:ext>
              </a:extLst>
            </a:blip>
            <a:srcRect/>
            <a:stretch>
              <a:fillRect/>
            </a:stretch>
          </p:blipFill>
          <p:spPr bwMode="auto">
            <a:xfrm>
              <a:off x="7747000" y="-5221288"/>
              <a:ext cx="77787"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868"/>
            <p:cNvPicPr>
              <a:picLocks noChangeAspect="1" noChangeArrowheads="1"/>
            </p:cNvPicPr>
            <p:nvPr/>
          </p:nvPicPr>
          <p:blipFill>
            <a:blip r:embed="rId204" cstate="print">
              <a:extLst>
                <a:ext uri="{28A0092B-C50C-407E-A947-70E740481C1C}">
                  <a14:useLocalDpi xmlns:a14="http://schemas.microsoft.com/office/drawing/2010/main" val="0"/>
                </a:ext>
              </a:extLst>
            </a:blip>
            <a:srcRect/>
            <a:stretch>
              <a:fillRect/>
            </a:stretch>
          </p:blipFill>
          <p:spPr bwMode="auto">
            <a:xfrm>
              <a:off x="7761288" y="-5257800"/>
              <a:ext cx="714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869"/>
            <p:cNvPicPr>
              <a:picLocks noChangeAspect="1" noChangeArrowheads="1"/>
            </p:cNvPicPr>
            <p:nvPr/>
          </p:nvPicPr>
          <p:blipFill>
            <a:blip r:embed="rId205" cstate="print">
              <a:extLst>
                <a:ext uri="{28A0092B-C50C-407E-A947-70E740481C1C}">
                  <a14:useLocalDpi xmlns:a14="http://schemas.microsoft.com/office/drawing/2010/main" val="0"/>
                </a:ext>
              </a:extLst>
            </a:blip>
            <a:srcRect/>
            <a:stretch>
              <a:fillRect/>
            </a:stretch>
          </p:blipFill>
          <p:spPr bwMode="auto">
            <a:xfrm>
              <a:off x="7815263" y="-5305425"/>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870"/>
            <p:cNvPicPr>
              <a:picLocks noChangeAspect="1" noChangeArrowheads="1"/>
            </p:cNvPicPr>
            <p:nvPr/>
          </p:nvPicPr>
          <p:blipFill>
            <a:blip r:embed="rId206" cstate="print">
              <a:extLst>
                <a:ext uri="{28A0092B-C50C-407E-A947-70E740481C1C}">
                  <a14:useLocalDpi xmlns:a14="http://schemas.microsoft.com/office/drawing/2010/main" val="0"/>
                </a:ext>
              </a:extLst>
            </a:blip>
            <a:srcRect/>
            <a:stretch>
              <a:fillRect/>
            </a:stretch>
          </p:blipFill>
          <p:spPr bwMode="auto">
            <a:xfrm>
              <a:off x="7796213" y="-5292725"/>
              <a:ext cx="55562"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871"/>
            <p:cNvPicPr>
              <a:picLocks noChangeAspect="1" noChangeArrowheads="1"/>
            </p:cNvPicPr>
            <p:nvPr/>
          </p:nvPicPr>
          <p:blipFill>
            <a:blip r:embed="rId207" cstate="email"/>
            <a:srcRect/>
            <a:stretch>
              <a:fillRect/>
            </a:stretch>
          </p:blipFill>
          <p:spPr bwMode="auto">
            <a:xfrm>
              <a:off x="9367838" y="-3900488"/>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 name="Picture 872"/>
            <p:cNvPicPr>
              <a:picLocks noChangeAspect="1" noChangeArrowheads="1"/>
            </p:cNvPicPr>
            <p:nvPr/>
          </p:nvPicPr>
          <p:blipFill>
            <a:blip r:embed="rId208" cstate="email"/>
            <a:srcRect/>
            <a:stretch>
              <a:fillRect/>
            </a:stretch>
          </p:blipFill>
          <p:spPr bwMode="auto">
            <a:xfrm>
              <a:off x="9428163" y="-3852863"/>
              <a:ext cx="70802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873"/>
            <p:cNvPicPr>
              <a:picLocks noChangeAspect="1" noChangeArrowheads="1"/>
            </p:cNvPicPr>
            <p:nvPr/>
          </p:nvPicPr>
          <p:blipFill>
            <a:blip r:embed="rId209" cstate="print">
              <a:extLst>
                <a:ext uri="{28A0092B-C50C-407E-A947-70E740481C1C}">
                  <a14:useLocalDpi xmlns:a14="http://schemas.microsoft.com/office/drawing/2010/main" val="0"/>
                </a:ext>
              </a:extLst>
            </a:blip>
            <a:srcRect/>
            <a:stretch>
              <a:fillRect/>
            </a:stretch>
          </p:blipFill>
          <p:spPr bwMode="auto">
            <a:xfrm>
              <a:off x="9390063" y="-3692525"/>
              <a:ext cx="4397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874"/>
            <p:cNvPicPr>
              <a:picLocks noChangeAspect="1" noChangeArrowheads="1"/>
            </p:cNvPicPr>
            <p:nvPr/>
          </p:nvPicPr>
          <p:blipFill>
            <a:blip r:embed="rId210" cstate="email"/>
            <a:srcRect/>
            <a:stretch>
              <a:fillRect/>
            </a:stretch>
          </p:blipFill>
          <p:spPr bwMode="auto">
            <a:xfrm>
              <a:off x="9247188" y="-3582988"/>
              <a:ext cx="1809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875"/>
            <p:cNvPicPr>
              <a:picLocks noChangeAspect="1" noChangeArrowheads="1"/>
            </p:cNvPicPr>
            <p:nvPr/>
          </p:nvPicPr>
          <p:blipFill>
            <a:blip r:embed="rId211" cstate="email"/>
            <a:srcRect/>
            <a:stretch>
              <a:fillRect/>
            </a:stretch>
          </p:blipFill>
          <p:spPr bwMode="auto">
            <a:xfrm>
              <a:off x="9169400" y="-3529013"/>
              <a:ext cx="6302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 name="Picture 876"/>
            <p:cNvPicPr>
              <a:picLocks noChangeAspect="1" noChangeArrowheads="1"/>
            </p:cNvPicPr>
            <p:nvPr/>
          </p:nvPicPr>
          <p:blipFill>
            <a:blip r:embed="rId212" cstate="print">
              <a:extLst>
                <a:ext uri="{28A0092B-C50C-407E-A947-70E740481C1C}">
                  <a14:useLocalDpi xmlns:a14="http://schemas.microsoft.com/office/drawing/2010/main" val="0"/>
                </a:ext>
              </a:extLst>
            </a:blip>
            <a:srcRect/>
            <a:stretch>
              <a:fillRect/>
            </a:stretch>
          </p:blipFill>
          <p:spPr bwMode="auto">
            <a:xfrm>
              <a:off x="9672638" y="-3881438"/>
              <a:ext cx="8890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877"/>
            <p:cNvPicPr>
              <a:picLocks noChangeAspect="1" noChangeArrowheads="1"/>
            </p:cNvPicPr>
            <p:nvPr/>
          </p:nvPicPr>
          <p:blipFill>
            <a:blip r:embed="rId213" cstate="print">
              <a:extLst>
                <a:ext uri="{28A0092B-C50C-407E-A947-70E740481C1C}">
                  <a14:useLocalDpi xmlns:a14="http://schemas.microsoft.com/office/drawing/2010/main" val="0"/>
                </a:ext>
              </a:extLst>
            </a:blip>
            <a:srcRect/>
            <a:stretch>
              <a:fillRect/>
            </a:stretch>
          </p:blipFill>
          <p:spPr bwMode="auto">
            <a:xfrm>
              <a:off x="9561513" y="-3857625"/>
              <a:ext cx="55562"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878"/>
            <p:cNvPicPr>
              <a:picLocks noChangeAspect="1" noChangeArrowheads="1"/>
            </p:cNvPicPr>
            <p:nvPr/>
          </p:nvPicPr>
          <p:blipFill>
            <a:blip r:embed="rId214" cstate="email"/>
            <a:srcRect/>
            <a:stretch>
              <a:fillRect/>
            </a:stretch>
          </p:blipFill>
          <p:spPr bwMode="auto">
            <a:xfrm>
              <a:off x="9172575" y="-3735388"/>
              <a:ext cx="95726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879"/>
            <p:cNvPicPr>
              <a:picLocks noChangeAspect="1" noChangeArrowheads="1"/>
            </p:cNvPicPr>
            <p:nvPr/>
          </p:nvPicPr>
          <p:blipFill>
            <a:blip r:embed="rId215">
              <a:extLst>
                <a:ext uri="{28A0092B-C50C-407E-A947-70E740481C1C}">
                  <a14:useLocalDpi xmlns:a14="http://schemas.microsoft.com/office/drawing/2010/main" val="0"/>
                </a:ext>
              </a:extLst>
            </a:blip>
            <a:srcRect/>
            <a:stretch>
              <a:fillRect/>
            </a:stretch>
          </p:blipFill>
          <p:spPr bwMode="auto">
            <a:xfrm>
              <a:off x="9383713" y="-3684588"/>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880"/>
            <p:cNvPicPr>
              <a:picLocks noChangeAspect="1" noChangeArrowheads="1"/>
            </p:cNvPicPr>
            <p:nvPr/>
          </p:nvPicPr>
          <p:blipFill>
            <a:blip r:embed="rId216" cstate="email"/>
            <a:srcRect/>
            <a:stretch>
              <a:fillRect/>
            </a:stretch>
          </p:blipFill>
          <p:spPr bwMode="auto">
            <a:xfrm>
              <a:off x="9331325" y="-3921125"/>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881"/>
            <p:cNvPicPr>
              <a:picLocks noChangeAspect="1" noChangeArrowheads="1"/>
            </p:cNvPicPr>
            <p:nvPr/>
          </p:nvPicPr>
          <p:blipFill>
            <a:blip r:embed="rId217" cstate="print">
              <a:extLst>
                <a:ext uri="{28A0092B-C50C-407E-A947-70E740481C1C}">
                  <a14:useLocalDpi xmlns:a14="http://schemas.microsoft.com/office/drawing/2010/main" val="0"/>
                </a:ext>
              </a:extLst>
            </a:blip>
            <a:srcRect/>
            <a:stretch>
              <a:fillRect/>
            </a:stretch>
          </p:blipFill>
          <p:spPr bwMode="auto">
            <a:xfrm>
              <a:off x="9234488" y="-3573463"/>
              <a:ext cx="77787"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 name="Picture 882"/>
            <p:cNvPicPr>
              <a:picLocks noChangeAspect="1" noChangeArrowheads="1"/>
            </p:cNvPicPr>
            <p:nvPr/>
          </p:nvPicPr>
          <p:blipFill>
            <a:blip r:embed="rId218" cstate="email"/>
            <a:srcRect/>
            <a:stretch>
              <a:fillRect/>
            </a:stretch>
          </p:blipFill>
          <p:spPr bwMode="auto">
            <a:xfrm>
              <a:off x="9296400" y="-3752850"/>
              <a:ext cx="82232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883"/>
            <p:cNvPicPr>
              <a:picLocks noChangeAspect="1" noChangeArrowheads="1"/>
            </p:cNvPicPr>
            <p:nvPr/>
          </p:nvPicPr>
          <p:blipFill>
            <a:blip r:embed="rId219" cstate="email"/>
            <a:srcRect/>
            <a:stretch>
              <a:fillRect/>
            </a:stretch>
          </p:blipFill>
          <p:spPr bwMode="auto">
            <a:xfrm>
              <a:off x="9266238" y="-373221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884"/>
            <p:cNvSpPr/>
            <p:nvPr/>
          </p:nvSpPr>
          <p:spPr bwMode="auto">
            <a:xfrm>
              <a:off x="9639300" y="-3914775"/>
              <a:ext cx="76200" cy="68263"/>
            </a:xfrm>
            <a:custGeom>
              <a:avLst/>
              <a:gdLst>
                <a:gd name="T0" fmla="*/ 1 w 20"/>
                <a:gd name="T1" fmla="*/ 0 h 18"/>
                <a:gd name="T2" fmla="*/ 0 w 20"/>
                <a:gd name="T3" fmla="*/ 1 h 18"/>
                <a:gd name="T4" fmla="*/ 3 w 20"/>
                <a:gd name="T5" fmla="*/ 3 h 18"/>
                <a:gd name="T6" fmla="*/ 9 w 20"/>
                <a:gd name="T7" fmla="*/ 7 h 18"/>
                <a:gd name="T8" fmla="*/ 20 w 20"/>
                <a:gd name="T9" fmla="*/ 18 h 18"/>
                <a:gd name="T10" fmla="*/ 17 w 20"/>
                <a:gd name="T11" fmla="*/ 14 h 18"/>
                <a:gd name="T12" fmla="*/ 1 w 2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0" h="18">
                  <a:moveTo>
                    <a:pt x="1" y="0"/>
                  </a:moveTo>
                  <a:cubicBezTo>
                    <a:pt x="1" y="0"/>
                    <a:pt x="1" y="1"/>
                    <a:pt x="0" y="1"/>
                  </a:cubicBezTo>
                  <a:cubicBezTo>
                    <a:pt x="1" y="2"/>
                    <a:pt x="2" y="2"/>
                    <a:pt x="3" y="3"/>
                  </a:cubicBezTo>
                  <a:cubicBezTo>
                    <a:pt x="5" y="4"/>
                    <a:pt x="7" y="6"/>
                    <a:pt x="9" y="7"/>
                  </a:cubicBezTo>
                  <a:cubicBezTo>
                    <a:pt x="13" y="10"/>
                    <a:pt x="17" y="14"/>
                    <a:pt x="20" y="18"/>
                  </a:cubicBezTo>
                  <a:cubicBezTo>
                    <a:pt x="19" y="17"/>
                    <a:pt x="18" y="15"/>
                    <a:pt x="17" y="14"/>
                  </a:cubicBezTo>
                  <a:cubicBezTo>
                    <a:pt x="13" y="9"/>
                    <a:pt x="8"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85"/>
            <p:cNvSpPr/>
            <p:nvPr/>
          </p:nvSpPr>
          <p:spPr bwMode="auto">
            <a:xfrm>
              <a:off x="9182100" y="-3513138"/>
              <a:ext cx="77787" cy="112713"/>
            </a:xfrm>
            <a:custGeom>
              <a:avLst/>
              <a:gdLst>
                <a:gd name="T0" fmla="*/ 1 w 21"/>
                <a:gd name="T1" fmla="*/ 0 h 30"/>
                <a:gd name="T2" fmla="*/ 0 w 21"/>
                <a:gd name="T3" fmla="*/ 0 h 30"/>
                <a:gd name="T4" fmla="*/ 21 w 21"/>
                <a:gd name="T5" fmla="*/ 30 h 30"/>
                <a:gd name="T6" fmla="*/ 20 w 21"/>
                <a:gd name="T7" fmla="*/ 28 h 30"/>
                <a:gd name="T8" fmla="*/ 1 w 21"/>
                <a:gd name="T9" fmla="*/ 0 h 30"/>
              </a:gdLst>
              <a:ahLst/>
              <a:cxnLst>
                <a:cxn ang="0">
                  <a:pos x="T0" y="T1"/>
                </a:cxn>
                <a:cxn ang="0">
                  <a:pos x="T2" y="T3"/>
                </a:cxn>
                <a:cxn ang="0">
                  <a:pos x="T4" y="T5"/>
                </a:cxn>
                <a:cxn ang="0">
                  <a:pos x="T6" y="T7"/>
                </a:cxn>
                <a:cxn ang="0">
                  <a:pos x="T8" y="T9"/>
                </a:cxn>
              </a:cxnLst>
              <a:rect l="0" t="0" r="r" b="b"/>
              <a:pathLst>
                <a:path w="21" h="30">
                  <a:moveTo>
                    <a:pt x="1" y="0"/>
                  </a:moveTo>
                  <a:cubicBezTo>
                    <a:pt x="0" y="0"/>
                    <a:pt x="0" y="0"/>
                    <a:pt x="0" y="0"/>
                  </a:cubicBezTo>
                  <a:cubicBezTo>
                    <a:pt x="5" y="12"/>
                    <a:pt x="13" y="22"/>
                    <a:pt x="21" y="30"/>
                  </a:cubicBezTo>
                  <a:cubicBezTo>
                    <a:pt x="21" y="29"/>
                    <a:pt x="20" y="29"/>
                    <a:pt x="20" y="28"/>
                  </a:cubicBezTo>
                  <a:cubicBezTo>
                    <a:pt x="12" y="20"/>
                    <a:pt x="5" y="10"/>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2" name="Picture 886"/>
            <p:cNvPicPr>
              <a:picLocks noChangeAspect="1" noChangeArrowheads="1"/>
            </p:cNvPicPr>
            <p:nvPr/>
          </p:nvPicPr>
          <p:blipFill>
            <a:blip r:embed="rId220" cstate="email"/>
            <a:srcRect/>
            <a:stretch>
              <a:fillRect/>
            </a:stretch>
          </p:blipFill>
          <p:spPr bwMode="auto">
            <a:xfrm>
              <a:off x="9388475" y="-3767138"/>
              <a:ext cx="236537"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887"/>
            <p:cNvSpPr/>
            <p:nvPr/>
          </p:nvSpPr>
          <p:spPr bwMode="auto">
            <a:xfrm>
              <a:off x="9793288" y="-3733800"/>
              <a:ext cx="311150" cy="220663"/>
            </a:xfrm>
            <a:custGeom>
              <a:avLst/>
              <a:gdLst>
                <a:gd name="T0" fmla="*/ 58 w 83"/>
                <a:gd name="T1" fmla="*/ 0 h 59"/>
                <a:gd name="T2" fmla="*/ 7 w 83"/>
                <a:gd name="T3" fmla="*/ 25 h 59"/>
                <a:gd name="T4" fmla="*/ 4 w 83"/>
                <a:gd name="T5" fmla="*/ 27 h 59"/>
                <a:gd name="T6" fmla="*/ 0 w 83"/>
                <a:gd name="T7" fmla="*/ 33 h 59"/>
                <a:gd name="T8" fmla="*/ 10 w 83"/>
                <a:gd name="T9" fmla="*/ 26 h 59"/>
                <a:gd name="T10" fmla="*/ 1 w 83"/>
                <a:gd name="T11" fmla="*/ 59 h 59"/>
                <a:gd name="T12" fmla="*/ 71 w 83"/>
                <a:gd name="T13" fmla="*/ 3 h 59"/>
                <a:gd name="T14" fmla="*/ 83 w 83"/>
                <a:gd name="T15" fmla="*/ 4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4" y="0"/>
                    <a:pt x="24" y="5"/>
                    <a:pt x="7" y="25"/>
                  </a:cubicBezTo>
                  <a:cubicBezTo>
                    <a:pt x="6" y="26"/>
                    <a:pt x="5" y="26"/>
                    <a:pt x="4" y="27"/>
                  </a:cubicBezTo>
                  <a:cubicBezTo>
                    <a:pt x="3" y="29"/>
                    <a:pt x="2" y="31"/>
                    <a:pt x="0" y="33"/>
                  </a:cubicBezTo>
                  <a:cubicBezTo>
                    <a:pt x="0" y="33"/>
                    <a:pt x="7" y="26"/>
                    <a:pt x="10" y="26"/>
                  </a:cubicBezTo>
                  <a:cubicBezTo>
                    <a:pt x="13" y="26"/>
                    <a:pt x="13" y="32"/>
                    <a:pt x="1" y="59"/>
                  </a:cubicBezTo>
                  <a:cubicBezTo>
                    <a:pt x="1" y="59"/>
                    <a:pt x="30" y="3"/>
                    <a:pt x="71" y="3"/>
                  </a:cubicBezTo>
                  <a:cubicBezTo>
                    <a:pt x="75" y="3"/>
                    <a:pt x="79" y="3"/>
                    <a:pt x="83" y="4"/>
                  </a:cubicBezTo>
                  <a:cubicBezTo>
                    <a:pt x="83" y="4"/>
                    <a:pt x="82" y="4"/>
                    <a:pt x="81" y="4"/>
                  </a:cubicBezTo>
                  <a:cubicBezTo>
                    <a:pt x="78" y="2"/>
                    <a:pt x="70"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4" name="Picture 888"/>
            <p:cNvPicPr>
              <a:picLocks noChangeAspect="1" noChangeArrowheads="1"/>
            </p:cNvPicPr>
            <p:nvPr/>
          </p:nvPicPr>
          <p:blipFill>
            <a:blip r:embed="rId221" cstate="print">
              <a:extLst>
                <a:ext uri="{28A0092B-C50C-407E-A947-70E740481C1C}">
                  <a14:useLocalDpi xmlns:a14="http://schemas.microsoft.com/office/drawing/2010/main" val="0"/>
                </a:ext>
              </a:extLst>
            </a:blip>
            <a:srcRect/>
            <a:stretch>
              <a:fillRect/>
            </a:stretch>
          </p:blipFill>
          <p:spPr bwMode="auto">
            <a:xfrm>
              <a:off x="9550400" y="-3851275"/>
              <a:ext cx="904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 name="Picture 889"/>
            <p:cNvPicPr>
              <a:picLocks noChangeAspect="1" noChangeArrowheads="1"/>
            </p:cNvPicPr>
            <p:nvPr/>
          </p:nvPicPr>
          <p:blipFill>
            <a:blip r:embed="rId222" cstate="email"/>
            <a:srcRect/>
            <a:stretch>
              <a:fillRect/>
            </a:stretch>
          </p:blipFill>
          <p:spPr bwMode="auto">
            <a:xfrm>
              <a:off x="9239250" y="-3582988"/>
              <a:ext cx="2825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890"/>
            <p:cNvPicPr>
              <a:picLocks noChangeAspect="1" noChangeArrowheads="1"/>
            </p:cNvPicPr>
            <p:nvPr/>
          </p:nvPicPr>
          <p:blipFill>
            <a:blip r:embed="rId223" cstate="email"/>
            <a:srcRect/>
            <a:stretch>
              <a:fillRect/>
            </a:stretch>
          </p:blipFill>
          <p:spPr bwMode="auto">
            <a:xfrm>
              <a:off x="9299575" y="-372903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891"/>
            <p:cNvPicPr>
              <a:picLocks noChangeAspect="1" noChangeArrowheads="1"/>
            </p:cNvPicPr>
            <p:nvPr/>
          </p:nvPicPr>
          <p:blipFill>
            <a:blip r:embed="rId224" cstate="email"/>
            <a:srcRect/>
            <a:stretch>
              <a:fillRect/>
            </a:stretch>
          </p:blipFill>
          <p:spPr bwMode="auto">
            <a:xfrm>
              <a:off x="9410700" y="-3819525"/>
              <a:ext cx="22542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Freeform 892"/>
            <p:cNvSpPr/>
            <p:nvPr/>
          </p:nvSpPr>
          <p:spPr bwMode="auto">
            <a:xfrm>
              <a:off x="9347200" y="-3419475"/>
              <a:ext cx="404812" cy="106363"/>
            </a:xfrm>
            <a:custGeom>
              <a:avLst/>
              <a:gdLst>
                <a:gd name="T0" fmla="*/ 108 w 108"/>
                <a:gd name="T1" fmla="*/ 0 h 28"/>
                <a:gd name="T2" fmla="*/ 74 w 108"/>
                <a:gd name="T3" fmla="*/ 19 h 28"/>
                <a:gd name="T4" fmla="*/ 35 w 108"/>
                <a:gd name="T5" fmla="*/ 26 h 28"/>
                <a:gd name="T6" fmla="*/ 0 w 108"/>
                <a:gd name="T7" fmla="*/ 19 h 28"/>
                <a:gd name="T8" fmla="*/ 38 w 108"/>
                <a:gd name="T9" fmla="*/ 28 h 28"/>
                <a:gd name="T10" fmla="*/ 76 w 108"/>
                <a:gd name="T11" fmla="*/ 20 h 28"/>
                <a:gd name="T12" fmla="*/ 108 w 10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8" h="28">
                  <a:moveTo>
                    <a:pt x="108" y="0"/>
                  </a:moveTo>
                  <a:cubicBezTo>
                    <a:pt x="99" y="7"/>
                    <a:pt x="88" y="13"/>
                    <a:pt x="74" y="19"/>
                  </a:cubicBezTo>
                  <a:cubicBezTo>
                    <a:pt x="60" y="24"/>
                    <a:pt x="46" y="26"/>
                    <a:pt x="35" y="26"/>
                  </a:cubicBezTo>
                  <a:cubicBezTo>
                    <a:pt x="20" y="26"/>
                    <a:pt x="7" y="22"/>
                    <a:pt x="0" y="19"/>
                  </a:cubicBezTo>
                  <a:cubicBezTo>
                    <a:pt x="13" y="25"/>
                    <a:pt x="26" y="28"/>
                    <a:pt x="38" y="28"/>
                  </a:cubicBezTo>
                  <a:cubicBezTo>
                    <a:pt x="52" y="28"/>
                    <a:pt x="65" y="24"/>
                    <a:pt x="76" y="20"/>
                  </a:cubicBezTo>
                  <a:cubicBezTo>
                    <a:pt x="88" y="15"/>
                    <a:pt x="98" y="8"/>
                    <a:pt x="10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9" name="Picture 893"/>
            <p:cNvPicPr>
              <a:picLocks noChangeAspect="1" noChangeArrowheads="1"/>
            </p:cNvPicPr>
            <p:nvPr/>
          </p:nvPicPr>
          <p:blipFill>
            <a:blip r:embed="rId225" cstate="email"/>
            <a:srcRect/>
            <a:stretch>
              <a:fillRect/>
            </a:stretch>
          </p:blipFill>
          <p:spPr bwMode="auto">
            <a:xfrm>
              <a:off x="9280525" y="-373062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894"/>
            <p:cNvPicPr>
              <a:picLocks noChangeAspect="1" noChangeArrowheads="1"/>
            </p:cNvPicPr>
            <p:nvPr/>
          </p:nvPicPr>
          <p:blipFill>
            <a:blip r:embed="rId226" cstate="email"/>
            <a:srcRect/>
            <a:stretch>
              <a:fillRect/>
            </a:stretch>
          </p:blipFill>
          <p:spPr bwMode="auto">
            <a:xfrm>
              <a:off x="9396413" y="-3924300"/>
              <a:ext cx="3714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895"/>
            <p:cNvPicPr>
              <a:picLocks noChangeAspect="1" noChangeArrowheads="1"/>
            </p:cNvPicPr>
            <p:nvPr/>
          </p:nvPicPr>
          <p:blipFill>
            <a:blip r:embed="rId227" cstate="email"/>
            <a:srcRect/>
            <a:stretch>
              <a:fillRect/>
            </a:stretch>
          </p:blipFill>
          <p:spPr bwMode="auto">
            <a:xfrm>
              <a:off x="9347200" y="-3671888"/>
              <a:ext cx="2873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 name="Freeform 896"/>
            <p:cNvSpPr/>
            <p:nvPr/>
          </p:nvSpPr>
          <p:spPr bwMode="auto">
            <a:xfrm>
              <a:off x="9185275" y="-3519488"/>
              <a:ext cx="26987" cy="47625"/>
            </a:xfrm>
            <a:custGeom>
              <a:avLst/>
              <a:gdLst>
                <a:gd name="T0" fmla="*/ 2 w 7"/>
                <a:gd name="T1" fmla="*/ 0 h 13"/>
                <a:gd name="T2" fmla="*/ 0 w 7"/>
                <a:gd name="T3" fmla="*/ 1 h 13"/>
                <a:gd name="T4" fmla="*/ 0 w 7"/>
                <a:gd name="T5" fmla="*/ 1 h 13"/>
                <a:gd name="T6" fmla="*/ 7 w 7"/>
                <a:gd name="T7" fmla="*/ 13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1"/>
                    <a:pt x="1" y="1"/>
                    <a:pt x="0" y="1"/>
                  </a:cubicBezTo>
                  <a:cubicBezTo>
                    <a:pt x="0" y="1"/>
                    <a:pt x="0" y="1"/>
                    <a:pt x="0" y="1"/>
                  </a:cubicBezTo>
                  <a:cubicBezTo>
                    <a:pt x="2" y="5"/>
                    <a:pt x="4" y="9"/>
                    <a:pt x="7" y="13"/>
                  </a:cubicBezTo>
                  <a:cubicBezTo>
                    <a:pt x="5" y="10"/>
                    <a:pt x="3" y="6"/>
                    <a:pt x="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03" name="Picture 897"/>
            <p:cNvPicPr>
              <a:picLocks noChangeAspect="1" noChangeArrowheads="1"/>
            </p:cNvPicPr>
            <p:nvPr/>
          </p:nvPicPr>
          <p:blipFill>
            <a:blip r:embed="rId228" cstate="email"/>
            <a:srcRect/>
            <a:stretch>
              <a:fillRect/>
            </a:stretch>
          </p:blipFill>
          <p:spPr bwMode="auto">
            <a:xfrm>
              <a:off x="9385300" y="-3854450"/>
              <a:ext cx="2921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898"/>
            <p:cNvPicPr>
              <a:picLocks noChangeAspect="1" noChangeArrowheads="1"/>
            </p:cNvPicPr>
            <p:nvPr/>
          </p:nvPicPr>
          <p:blipFill>
            <a:blip r:embed="rId229" cstate="email"/>
            <a:srcRect/>
            <a:stretch>
              <a:fillRect/>
            </a:stretch>
          </p:blipFill>
          <p:spPr bwMode="auto">
            <a:xfrm>
              <a:off x="9380538" y="-3881438"/>
              <a:ext cx="3381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Picture 899"/>
            <p:cNvPicPr>
              <a:picLocks noChangeAspect="1" noChangeArrowheads="1"/>
            </p:cNvPicPr>
            <p:nvPr/>
          </p:nvPicPr>
          <p:blipFill>
            <a:blip r:embed="rId230" cstate="email"/>
            <a:srcRect/>
            <a:stretch>
              <a:fillRect/>
            </a:stretch>
          </p:blipFill>
          <p:spPr bwMode="auto">
            <a:xfrm>
              <a:off x="9990138" y="-4387850"/>
              <a:ext cx="630237"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 name="Picture 900"/>
            <p:cNvPicPr>
              <a:picLocks noChangeAspect="1" noChangeArrowheads="1"/>
            </p:cNvPicPr>
            <p:nvPr/>
          </p:nvPicPr>
          <p:blipFill>
            <a:blip r:embed="rId231" cstate="email"/>
            <a:srcRect/>
            <a:stretch>
              <a:fillRect/>
            </a:stretch>
          </p:blipFill>
          <p:spPr bwMode="auto">
            <a:xfrm>
              <a:off x="9963150" y="-4381500"/>
              <a:ext cx="641350"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901"/>
            <p:cNvPicPr>
              <a:picLocks noChangeAspect="1" noChangeArrowheads="1"/>
            </p:cNvPicPr>
            <p:nvPr/>
          </p:nvPicPr>
          <p:blipFill>
            <a:blip r:embed="rId232" cstate="email"/>
            <a:srcRect/>
            <a:stretch>
              <a:fillRect/>
            </a:stretch>
          </p:blipFill>
          <p:spPr bwMode="auto">
            <a:xfrm>
              <a:off x="10120313" y="-4375150"/>
              <a:ext cx="48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902"/>
            <p:cNvPicPr>
              <a:picLocks noChangeAspect="1" noChangeArrowheads="1"/>
            </p:cNvPicPr>
            <p:nvPr/>
          </p:nvPicPr>
          <p:blipFill>
            <a:blip r:embed="rId233" cstate="email"/>
            <a:srcRect/>
            <a:stretch>
              <a:fillRect/>
            </a:stretch>
          </p:blipFill>
          <p:spPr bwMode="auto">
            <a:xfrm>
              <a:off x="10037763" y="-4308475"/>
              <a:ext cx="38258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903"/>
            <p:cNvPicPr>
              <a:picLocks noChangeAspect="1" noChangeArrowheads="1"/>
            </p:cNvPicPr>
            <p:nvPr/>
          </p:nvPicPr>
          <p:blipFill>
            <a:blip r:embed="rId234" cstate="print">
              <a:extLst>
                <a:ext uri="{28A0092B-C50C-407E-A947-70E740481C1C}">
                  <a14:useLocalDpi xmlns:a14="http://schemas.microsoft.com/office/drawing/2010/main" val="0"/>
                </a:ext>
              </a:extLst>
            </a:blip>
            <a:srcRect/>
            <a:stretch>
              <a:fillRect/>
            </a:stretch>
          </p:blipFill>
          <p:spPr bwMode="auto">
            <a:xfrm>
              <a:off x="10191750" y="-3868738"/>
              <a:ext cx="190500"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904"/>
            <p:cNvPicPr>
              <a:picLocks noChangeAspect="1" noChangeArrowheads="1"/>
            </p:cNvPicPr>
            <p:nvPr/>
          </p:nvPicPr>
          <p:blipFill>
            <a:blip r:embed="rId235" cstate="email"/>
            <a:srcRect/>
            <a:stretch>
              <a:fillRect/>
            </a:stretch>
          </p:blipFill>
          <p:spPr bwMode="auto">
            <a:xfrm>
              <a:off x="10110788" y="-3814763"/>
              <a:ext cx="179387"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 name="Freeform 905"/>
            <p:cNvSpPr/>
            <p:nvPr/>
          </p:nvSpPr>
          <p:spPr bwMode="auto">
            <a:xfrm>
              <a:off x="9969500" y="-4371975"/>
              <a:ext cx="590550" cy="563563"/>
            </a:xfrm>
            <a:custGeom>
              <a:avLst/>
              <a:gdLst>
                <a:gd name="T0" fmla="*/ 94 w 157"/>
                <a:gd name="T1" fmla="*/ 0 h 150"/>
                <a:gd name="T2" fmla="*/ 86 w 157"/>
                <a:gd name="T3" fmla="*/ 0 h 150"/>
                <a:gd name="T4" fmla="*/ 8 w 157"/>
                <a:gd name="T5" fmla="*/ 66 h 150"/>
                <a:gd name="T6" fmla="*/ 36 w 157"/>
                <a:gd name="T7" fmla="*/ 150 h 150"/>
                <a:gd name="T8" fmla="*/ 35 w 157"/>
                <a:gd name="T9" fmla="*/ 148 h 150"/>
                <a:gd name="T10" fmla="*/ 9 w 157"/>
                <a:gd name="T11" fmla="*/ 97 h 150"/>
                <a:gd name="T12" fmla="*/ 52 w 157"/>
                <a:gd name="T13" fmla="*/ 12 h 150"/>
                <a:gd name="T14" fmla="*/ 71 w 157"/>
                <a:gd name="T15" fmla="*/ 6 h 150"/>
                <a:gd name="T16" fmla="*/ 73 w 157"/>
                <a:gd name="T17" fmla="*/ 5 h 150"/>
                <a:gd name="T18" fmla="*/ 87 w 157"/>
                <a:gd name="T19" fmla="*/ 3 h 150"/>
                <a:gd name="T20" fmla="*/ 94 w 157"/>
                <a:gd name="T21" fmla="*/ 2 h 150"/>
                <a:gd name="T22" fmla="*/ 102 w 157"/>
                <a:gd name="T23" fmla="*/ 3 h 150"/>
                <a:gd name="T24" fmla="*/ 140 w 157"/>
                <a:gd name="T25" fmla="*/ 16 h 150"/>
                <a:gd name="T26" fmla="*/ 146 w 157"/>
                <a:gd name="T27" fmla="*/ 20 h 150"/>
                <a:gd name="T28" fmla="*/ 157 w 157"/>
                <a:gd name="T29" fmla="*/ 31 h 150"/>
                <a:gd name="T30" fmla="*/ 154 w 157"/>
                <a:gd name="T31" fmla="*/ 27 h 150"/>
                <a:gd name="T32" fmla="*/ 134 w 157"/>
                <a:gd name="T33" fmla="*/ 10 h 150"/>
                <a:gd name="T34" fmla="*/ 101 w 157"/>
                <a:gd name="T35" fmla="*/ 0 h 150"/>
                <a:gd name="T36" fmla="*/ 94 w 157"/>
                <a:gd name="T3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0">
                  <a:moveTo>
                    <a:pt x="94" y="0"/>
                  </a:moveTo>
                  <a:cubicBezTo>
                    <a:pt x="91" y="0"/>
                    <a:pt x="88" y="0"/>
                    <a:pt x="86" y="0"/>
                  </a:cubicBezTo>
                  <a:cubicBezTo>
                    <a:pt x="49" y="4"/>
                    <a:pt x="18" y="27"/>
                    <a:pt x="8" y="66"/>
                  </a:cubicBezTo>
                  <a:cubicBezTo>
                    <a:pt x="0" y="100"/>
                    <a:pt x="16" y="132"/>
                    <a:pt x="36" y="150"/>
                  </a:cubicBezTo>
                  <a:cubicBezTo>
                    <a:pt x="36" y="149"/>
                    <a:pt x="35" y="149"/>
                    <a:pt x="35" y="148"/>
                  </a:cubicBezTo>
                  <a:cubicBezTo>
                    <a:pt x="22" y="135"/>
                    <a:pt x="12" y="117"/>
                    <a:pt x="9" y="97"/>
                  </a:cubicBezTo>
                  <a:cubicBezTo>
                    <a:pt x="2" y="55"/>
                    <a:pt x="30" y="23"/>
                    <a:pt x="52" y="12"/>
                  </a:cubicBezTo>
                  <a:cubicBezTo>
                    <a:pt x="59" y="9"/>
                    <a:pt x="65" y="7"/>
                    <a:pt x="71" y="6"/>
                  </a:cubicBezTo>
                  <a:cubicBezTo>
                    <a:pt x="71" y="5"/>
                    <a:pt x="72" y="5"/>
                    <a:pt x="73" y="5"/>
                  </a:cubicBezTo>
                  <a:cubicBezTo>
                    <a:pt x="77" y="4"/>
                    <a:pt x="82" y="3"/>
                    <a:pt x="87" y="3"/>
                  </a:cubicBezTo>
                  <a:cubicBezTo>
                    <a:pt x="90" y="3"/>
                    <a:pt x="92" y="2"/>
                    <a:pt x="94" y="2"/>
                  </a:cubicBezTo>
                  <a:cubicBezTo>
                    <a:pt x="97" y="2"/>
                    <a:pt x="99" y="3"/>
                    <a:pt x="102" y="3"/>
                  </a:cubicBezTo>
                  <a:cubicBezTo>
                    <a:pt x="116" y="4"/>
                    <a:pt x="129" y="9"/>
                    <a:pt x="140" y="16"/>
                  </a:cubicBezTo>
                  <a:cubicBezTo>
                    <a:pt x="142" y="17"/>
                    <a:pt x="144" y="19"/>
                    <a:pt x="146" y="20"/>
                  </a:cubicBezTo>
                  <a:cubicBezTo>
                    <a:pt x="150" y="23"/>
                    <a:pt x="153" y="27"/>
                    <a:pt x="157" y="31"/>
                  </a:cubicBezTo>
                  <a:cubicBezTo>
                    <a:pt x="156" y="30"/>
                    <a:pt x="155" y="28"/>
                    <a:pt x="154" y="27"/>
                  </a:cubicBezTo>
                  <a:cubicBezTo>
                    <a:pt x="149" y="21"/>
                    <a:pt x="142" y="15"/>
                    <a:pt x="134" y="10"/>
                  </a:cubicBezTo>
                  <a:cubicBezTo>
                    <a:pt x="124" y="5"/>
                    <a:pt x="113" y="1"/>
                    <a:pt x="101" y="0"/>
                  </a:cubicBezTo>
                  <a:cubicBezTo>
                    <a:pt x="98" y="0"/>
                    <a:pt x="96" y="0"/>
                    <a:pt x="94"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2" name="Picture 906"/>
            <p:cNvPicPr>
              <a:picLocks noChangeAspect="1" noChangeArrowheads="1"/>
            </p:cNvPicPr>
            <p:nvPr/>
          </p:nvPicPr>
          <p:blipFill>
            <a:blip r:embed="rId236" cstate="email"/>
            <a:srcRect/>
            <a:stretch>
              <a:fillRect/>
            </a:stretch>
          </p:blipFill>
          <p:spPr bwMode="auto">
            <a:xfrm>
              <a:off x="10220325" y="-4176713"/>
              <a:ext cx="2476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907"/>
            <p:cNvPicPr>
              <a:picLocks noChangeAspect="1" noChangeArrowheads="1"/>
            </p:cNvPicPr>
            <p:nvPr/>
          </p:nvPicPr>
          <p:blipFill>
            <a:blip r:embed="rId237" cstate="email"/>
            <a:srcRect/>
            <a:stretch>
              <a:fillRect/>
            </a:stretch>
          </p:blipFill>
          <p:spPr bwMode="auto">
            <a:xfrm>
              <a:off x="10061575" y="-4295775"/>
              <a:ext cx="417512"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908"/>
            <p:cNvPicPr>
              <a:picLocks noChangeAspect="1" noChangeArrowheads="1"/>
            </p:cNvPicPr>
            <p:nvPr/>
          </p:nvPicPr>
          <p:blipFill>
            <a:blip r:embed="rId238">
              <a:extLst>
                <a:ext uri="{28A0092B-C50C-407E-A947-70E740481C1C}">
                  <a14:useLocalDpi xmlns:a14="http://schemas.microsoft.com/office/drawing/2010/main" val="0"/>
                </a:ext>
              </a:extLst>
            </a:blip>
            <a:srcRect/>
            <a:stretch>
              <a:fillRect/>
            </a:stretch>
          </p:blipFill>
          <p:spPr bwMode="auto">
            <a:xfrm>
              <a:off x="10213975" y="-4216400"/>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909"/>
            <p:cNvPicPr>
              <a:picLocks noChangeAspect="1" noChangeArrowheads="1"/>
            </p:cNvPicPr>
            <p:nvPr/>
          </p:nvPicPr>
          <p:blipFill>
            <a:blip r:embed="rId239" cstate="print">
              <a:extLst>
                <a:ext uri="{28A0092B-C50C-407E-A947-70E740481C1C}">
                  <a14:useLocalDpi xmlns:a14="http://schemas.microsoft.com/office/drawing/2010/main" val="0"/>
                </a:ext>
              </a:extLst>
            </a:blip>
            <a:srcRect/>
            <a:stretch>
              <a:fillRect/>
            </a:stretch>
          </p:blipFill>
          <p:spPr bwMode="auto">
            <a:xfrm>
              <a:off x="10142538" y="-3779838"/>
              <a:ext cx="14605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910"/>
            <p:cNvPicPr>
              <a:picLocks noChangeAspect="1" noChangeArrowheads="1"/>
            </p:cNvPicPr>
            <p:nvPr/>
          </p:nvPicPr>
          <p:blipFill>
            <a:blip r:embed="rId240" cstate="email"/>
            <a:srcRect/>
            <a:stretch>
              <a:fillRect/>
            </a:stretch>
          </p:blipFill>
          <p:spPr bwMode="auto">
            <a:xfrm>
              <a:off x="10206038" y="-4227513"/>
              <a:ext cx="2698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 name="Freeform 911"/>
            <p:cNvSpPr/>
            <p:nvPr/>
          </p:nvSpPr>
          <p:spPr bwMode="auto">
            <a:xfrm>
              <a:off x="10186988" y="-3756025"/>
              <a:ext cx="101600" cy="30163"/>
            </a:xfrm>
            <a:custGeom>
              <a:avLst/>
              <a:gdLst>
                <a:gd name="T0" fmla="*/ 0 w 27"/>
                <a:gd name="T1" fmla="*/ 0 h 8"/>
                <a:gd name="T2" fmla="*/ 26 w 27"/>
                <a:gd name="T3" fmla="*/ 8 h 8"/>
                <a:gd name="T4" fmla="*/ 27 w 27"/>
                <a:gd name="T5" fmla="*/ 6 h 8"/>
                <a:gd name="T6" fmla="*/ 0 w 27"/>
                <a:gd name="T7" fmla="*/ 0 h 8"/>
              </a:gdLst>
              <a:ahLst/>
              <a:cxnLst>
                <a:cxn ang="0">
                  <a:pos x="T0" y="T1"/>
                </a:cxn>
                <a:cxn ang="0">
                  <a:pos x="T2" y="T3"/>
                </a:cxn>
                <a:cxn ang="0">
                  <a:pos x="T4" y="T5"/>
                </a:cxn>
                <a:cxn ang="0">
                  <a:pos x="T6" y="T7"/>
                </a:cxn>
              </a:cxnLst>
              <a:rect l="0" t="0" r="r" b="b"/>
              <a:pathLst>
                <a:path w="27" h="8">
                  <a:moveTo>
                    <a:pt x="0" y="0"/>
                  </a:moveTo>
                  <a:cubicBezTo>
                    <a:pt x="9" y="4"/>
                    <a:pt x="17" y="7"/>
                    <a:pt x="26" y="8"/>
                  </a:cubicBezTo>
                  <a:cubicBezTo>
                    <a:pt x="26" y="7"/>
                    <a:pt x="26" y="7"/>
                    <a:pt x="27" y="6"/>
                  </a:cubicBezTo>
                  <a:cubicBezTo>
                    <a:pt x="16" y="5"/>
                    <a:pt x="7"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 name="Picture 912"/>
            <p:cNvPicPr>
              <a:picLocks noChangeAspect="1" noChangeArrowheads="1"/>
            </p:cNvPicPr>
            <p:nvPr/>
          </p:nvPicPr>
          <p:blipFill>
            <a:blip r:embed="rId241" cstate="print">
              <a:extLst>
                <a:ext uri="{28A0092B-C50C-407E-A947-70E740481C1C}">
                  <a14:useLocalDpi xmlns:a14="http://schemas.microsoft.com/office/drawing/2010/main" val="0"/>
                </a:ext>
              </a:extLst>
            </a:blip>
            <a:srcRect/>
            <a:stretch>
              <a:fillRect/>
            </a:stretch>
          </p:blipFill>
          <p:spPr bwMode="auto">
            <a:xfrm>
              <a:off x="10125075" y="-3797300"/>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913"/>
            <p:cNvPicPr>
              <a:picLocks noChangeAspect="1" noChangeArrowheads="1"/>
            </p:cNvPicPr>
            <p:nvPr/>
          </p:nvPicPr>
          <p:blipFill>
            <a:blip r:embed="rId242" cstate="email"/>
            <a:srcRect/>
            <a:stretch>
              <a:fillRect/>
            </a:stretch>
          </p:blipFill>
          <p:spPr bwMode="auto">
            <a:xfrm>
              <a:off x="10240963" y="-4333875"/>
              <a:ext cx="37147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914"/>
            <p:cNvPicPr>
              <a:picLocks noChangeAspect="1" noChangeArrowheads="1"/>
            </p:cNvPicPr>
            <p:nvPr/>
          </p:nvPicPr>
          <p:blipFill>
            <a:blip r:embed="rId243" cstate="email"/>
            <a:srcRect/>
            <a:stretch>
              <a:fillRect/>
            </a:stretch>
          </p:blipFill>
          <p:spPr bwMode="auto">
            <a:xfrm>
              <a:off x="10125075" y="-4198938"/>
              <a:ext cx="352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915"/>
            <p:cNvSpPr/>
            <p:nvPr/>
          </p:nvSpPr>
          <p:spPr bwMode="auto">
            <a:xfrm>
              <a:off x="9977438" y="-4352925"/>
              <a:ext cx="349250" cy="476250"/>
            </a:xfrm>
            <a:custGeom>
              <a:avLst/>
              <a:gdLst>
                <a:gd name="T0" fmla="*/ 78 w 93"/>
                <a:gd name="T1" fmla="*/ 0 h 127"/>
                <a:gd name="T2" fmla="*/ 69 w 93"/>
                <a:gd name="T3" fmla="*/ 1 h 127"/>
                <a:gd name="T4" fmla="*/ 69 w 93"/>
                <a:gd name="T5" fmla="*/ 1 h 127"/>
                <a:gd name="T6" fmla="*/ 50 w 93"/>
                <a:gd name="T7" fmla="*/ 7 h 127"/>
                <a:gd name="T8" fmla="*/ 7 w 93"/>
                <a:gd name="T9" fmla="*/ 92 h 127"/>
                <a:gd name="T10" fmla="*/ 14 w 93"/>
                <a:gd name="T11" fmla="*/ 114 h 127"/>
                <a:gd name="T12" fmla="*/ 20 w 93"/>
                <a:gd name="T13" fmla="*/ 127 h 127"/>
                <a:gd name="T14" fmla="*/ 78 w 93"/>
                <a:gd name="T15" fmla="*/ 9 h 127"/>
                <a:gd name="T16" fmla="*/ 78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8" y="0"/>
                  </a:moveTo>
                  <a:cubicBezTo>
                    <a:pt x="75" y="0"/>
                    <a:pt x="72" y="0"/>
                    <a:pt x="69" y="1"/>
                  </a:cubicBezTo>
                  <a:cubicBezTo>
                    <a:pt x="69" y="1"/>
                    <a:pt x="69" y="1"/>
                    <a:pt x="69" y="1"/>
                  </a:cubicBezTo>
                  <a:cubicBezTo>
                    <a:pt x="63" y="2"/>
                    <a:pt x="57" y="4"/>
                    <a:pt x="50" y="7"/>
                  </a:cubicBezTo>
                  <a:cubicBezTo>
                    <a:pt x="28" y="18"/>
                    <a:pt x="0" y="50"/>
                    <a:pt x="7" y="92"/>
                  </a:cubicBezTo>
                  <a:cubicBezTo>
                    <a:pt x="9" y="99"/>
                    <a:pt x="11" y="107"/>
                    <a:pt x="14" y="114"/>
                  </a:cubicBezTo>
                  <a:cubicBezTo>
                    <a:pt x="16" y="118"/>
                    <a:pt x="18" y="122"/>
                    <a:pt x="20" y="127"/>
                  </a:cubicBezTo>
                  <a:cubicBezTo>
                    <a:pt x="8" y="105"/>
                    <a:pt x="0" y="29"/>
                    <a:pt x="78" y="9"/>
                  </a:cubicBezTo>
                  <a:cubicBezTo>
                    <a:pt x="93" y="5"/>
                    <a:pt x="90"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2" name="Picture 916"/>
            <p:cNvPicPr>
              <a:picLocks noChangeAspect="1" noChangeArrowheads="1"/>
            </p:cNvPicPr>
            <p:nvPr/>
          </p:nvPicPr>
          <p:blipFill>
            <a:blip r:embed="rId244" cstate="email"/>
            <a:srcRect/>
            <a:stretch>
              <a:fillRect/>
            </a:stretch>
          </p:blipFill>
          <p:spPr bwMode="auto">
            <a:xfrm>
              <a:off x="10209213" y="-4262438"/>
              <a:ext cx="315912"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917"/>
            <p:cNvPicPr>
              <a:picLocks noChangeAspect="1" noChangeArrowheads="1"/>
            </p:cNvPicPr>
            <p:nvPr/>
          </p:nvPicPr>
          <p:blipFill>
            <a:blip r:embed="rId245" cstate="email"/>
            <a:srcRect/>
            <a:stretch>
              <a:fillRect/>
            </a:stretch>
          </p:blipFill>
          <p:spPr bwMode="auto">
            <a:xfrm>
              <a:off x="10167938" y="-4322763"/>
              <a:ext cx="3937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Picture 918"/>
            <p:cNvPicPr>
              <a:picLocks noChangeAspect="1" noChangeArrowheads="1"/>
            </p:cNvPicPr>
            <p:nvPr/>
          </p:nvPicPr>
          <p:blipFill>
            <a:blip r:embed="rId246" cstate="email"/>
            <a:srcRect/>
            <a:stretch>
              <a:fillRect/>
            </a:stretch>
          </p:blipFill>
          <p:spPr bwMode="auto">
            <a:xfrm>
              <a:off x="10440988" y="-4905375"/>
              <a:ext cx="4159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919"/>
            <p:cNvPicPr>
              <a:picLocks noChangeAspect="1" noChangeArrowheads="1"/>
            </p:cNvPicPr>
            <p:nvPr/>
          </p:nvPicPr>
          <p:blipFill>
            <a:blip r:embed="rId247" cstate="email"/>
            <a:srcRect/>
            <a:stretch>
              <a:fillRect/>
            </a:stretch>
          </p:blipFill>
          <p:spPr bwMode="auto">
            <a:xfrm>
              <a:off x="10348913" y="-4902200"/>
              <a:ext cx="8556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920"/>
            <p:cNvPicPr>
              <a:picLocks noChangeAspect="1" noChangeArrowheads="1"/>
            </p:cNvPicPr>
            <p:nvPr/>
          </p:nvPicPr>
          <p:blipFill>
            <a:blip r:embed="rId248" cstate="email"/>
            <a:srcRect/>
            <a:stretch>
              <a:fillRect/>
            </a:stretch>
          </p:blipFill>
          <p:spPr bwMode="auto">
            <a:xfrm>
              <a:off x="10272713" y="-4624388"/>
              <a:ext cx="5969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921"/>
            <p:cNvPicPr>
              <a:picLocks noChangeAspect="1" noChangeArrowheads="1"/>
            </p:cNvPicPr>
            <p:nvPr/>
          </p:nvPicPr>
          <p:blipFill>
            <a:blip r:embed="rId249" cstate="email"/>
            <a:srcRect/>
            <a:stretch>
              <a:fillRect/>
            </a:stretch>
          </p:blipFill>
          <p:spPr bwMode="auto">
            <a:xfrm>
              <a:off x="10275888" y="-4897438"/>
              <a:ext cx="9223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922"/>
            <p:cNvPicPr>
              <a:picLocks noChangeAspect="1" noChangeArrowheads="1"/>
            </p:cNvPicPr>
            <p:nvPr/>
          </p:nvPicPr>
          <p:blipFill>
            <a:blip r:embed="rId250" cstate="print">
              <a:extLst>
                <a:ext uri="{28A0092B-C50C-407E-A947-70E740481C1C}">
                  <a14:useLocalDpi xmlns:a14="http://schemas.microsoft.com/office/drawing/2010/main" val="0"/>
                </a:ext>
              </a:extLst>
            </a:blip>
            <a:srcRect/>
            <a:stretch>
              <a:fillRect/>
            </a:stretch>
          </p:blipFill>
          <p:spPr bwMode="auto">
            <a:xfrm>
              <a:off x="10768013" y="-4906963"/>
              <a:ext cx="5556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923"/>
            <p:cNvPicPr>
              <a:picLocks noChangeAspect="1" noChangeArrowheads="1"/>
            </p:cNvPicPr>
            <p:nvPr/>
          </p:nvPicPr>
          <p:blipFill>
            <a:blip r:embed="rId251" cstate="email"/>
            <a:srcRect/>
            <a:stretch>
              <a:fillRect/>
            </a:stretch>
          </p:blipFill>
          <p:spPr bwMode="auto">
            <a:xfrm>
              <a:off x="10440988" y="-4903788"/>
              <a:ext cx="38417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924"/>
            <p:cNvPicPr>
              <a:picLocks noChangeAspect="1" noChangeArrowheads="1"/>
            </p:cNvPicPr>
            <p:nvPr/>
          </p:nvPicPr>
          <p:blipFill>
            <a:blip r:embed="rId252" cstate="print">
              <a:extLst>
                <a:ext uri="{28A0092B-C50C-407E-A947-70E740481C1C}">
                  <a14:useLocalDpi xmlns:a14="http://schemas.microsoft.com/office/drawing/2010/main" val="0"/>
                </a:ext>
              </a:extLst>
            </a:blip>
            <a:srcRect/>
            <a:stretch>
              <a:fillRect/>
            </a:stretch>
          </p:blipFill>
          <p:spPr bwMode="auto">
            <a:xfrm>
              <a:off x="10340975" y="-4678363"/>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925"/>
            <p:cNvPicPr>
              <a:picLocks noChangeAspect="1" noChangeArrowheads="1"/>
            </p:cNvPicPr>
            <p:nvPr/>
          </p:nvPicPr>
          <p:blipFill>
            <a:blip r:embed="rId253" cstate="email"/>
            <a:srcRect/>
            <a:stretch>
              <a:fillRect/>
            </a:stretch>
          </p:blipFill>
          <p:spPr bwMode="auto">
            <a:xfrm>
              <a:off x="10423525" y="-4914900"/>
              <a:ext cx="76517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926"/>
            <p:cNvPicPr>
              <a:picLocks noChangeAspect="1" noChangeArrowheads="1"/>
            </p:cNvPicPr>
            <p:nvPr/>
          </p:nvPicPr>
          <p:blipFill>
            <a:blip r:embed="rId254" cstate="email"/>
            <a:srcRect/>
            <a:stretch>
              <a:fillRect/>
            </a:stretch>
          </p:blipFill>
          <p:spPr bwMode="auto">
            <a:xfrm>
              <a:off x="10331450" y="-489426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 name="Freeform 927"/>
            <p:cNvSpPr/>
            <p:nvPr/>
          </p:nvSpPr>
          <p:spPr bwMode="auto">
            <a:xfrm>
              <a:off x="10285413" y="-4608513"/>
              <a:ext cx="41275" cy="44450"/>
            </a:xfrm>
            <a:custGeom>
              <a:avLst/>
              <a:gdLst>
                <a:gd name="T0" fmla="*/ 1 w 11"/>
                <a:gd name="T1" fmla="*/ 0 h 12"/>
                <a:gd name="T2" fmla="*/ 0 w 11"/>
                <a:gd name="T3" fmla="*/ 0 h 12"/>
                <a:gd name="T4" fmla="*/ 11 w 11"/>
                <a:gd name="T5" fmla="*/ 12 h 12"/>
                <a:gd name="T6" fmla="*/ 10 w 11"/>
                <a:gd name="T7" fmla="*/ 10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1" y="0"/>
                    <a:pt x="1" y="0"/>
                    <a:pt x="0" y="0"/>
                  </a:cubicBezTo>
                  <a:cubicBezTo>
                    <a:pt x="4" y="5"/>
                    <a:pt x="7" y="9"/>
                    <a:pt x="11" y="12"/>
                  </a:cubicBezTo>
                  <a:cubicBezTo>
                    <a:pt x="11" y="11"/>
                    <a:pt x="10" y="11"/>
                    <a:pt x="10" y="10"/>
                  </a:cubicBezTo>
                  <a:cubicBezTo>
                    <a:pt x="6" y="7"/>
                    <a:pt x="4"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4" name="Picture 928"/>
            <p:cNvPicPr>
              <a:picLocks noChangeAspect="1" noChangeArrowheads="1"/>
            </p:cNvPicPr>
            <p:nvPr/>
          </p:nvPicPr>
          <p:blipFill>
            <a:blip r:embed="rId255" cstate="print">
              <a:extLst>
                <a:ext uri="{28A0092B-C50C-407E-A947-70E740481C1C}">
                  <a14:useLocalDpi xmlns:a14="http://schemas.microsoft.com/office/drawing/2010/main" val="0"/>
                </a:ext>
              </a:extLst>
            </a:blip>
            <a:srcRect/>
            <a:stretch>
              <a:fillRect/>
            </a:stretch>
          </p:blipFill>
          <p:spPr bwMode="auto">
            <a:xfrm>
              <a:off x="10582275" y="-4833938"/>
              <a:ext cx="68262"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Freeform 929"/>
            <p:cNvSpPr/>
            <p:nvPr/>
          </p:nvSpPr>
          <p:spPr bwMode="auto">
            <a:xfrm>
              <a:off x="10860088" y="-4897438"/>
              <a:ext cx="311150" cy="222250"/>
            </a:xfrm>
            <a:custGeom>
              <a:avLst/>
              <a:gdLst>
                <a:gd name="T0" fmla="*/ 58 w 83"/>
                <a:gd name="T1" fmla="*/ 0 h 59"/>
                <a:gd name="T2" fmla="*/ 7 w 83"/>
                <a:gd name="T3" fmla="*/ 25 h 59"/>
                <a:gd name="T4" fmla="*/ 4 w 83"/>
                <a:gd name="T5" fmla="*/ 28 h 59"/>
                <a:gd name="T6" fmla="*/ 0 w 83"/>
                <a:gd name="T7" fmla="*/ 33 h 59"/>
                <a:gd name="T8" fmla="*/ 10 w 83"/>
                <a:gd name="T9" fmla="*/ 26 h 59"/>
                <a:gd name="T10" fmla="*/ 1 w 83"/>
                <a:gd name="T11" fmla="*/ 59 h 59"/>
                <a:gd name="T12" fmla="*/ 71 w 83"/>
                <a:gd name="T13" fmla="*/ 3 h 59"/>
                <a:gd name="T14" fmla="*/ 83 w 83"/>
                <a:gd name="T15" fmla="*/ 5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3" y="0"/>
                    <a:pt x="24" y="5"/>
                    <a:pt x="7" y="25"/>
                  </a:cubicBezTo>
                  <a:cubicBezTo>
                    <a:pt x="6" y="26"/>
                    <a:pt x="5" y="27"/>
                    <a:pt x="4" y="28"/>
                  </a:cubicBezTo>
                  <a:cubicBezTo>
                    <a:pt x="3" y="29"/>
                    <a:pt x="2" y="31"/>
                    <a:pt x="0" y="33"/>
                  </a:cubicBezTo>
                  <a:cubicBezTo>
                    <a:pt x="0" y="33"/>
                    <a:pt x="7" y="26"/>
                    <a:pt x="10" y="26"/>
                  </a:cubicBezTo>
                  <a:cubicBezTo>
                    <a:pt x="13" y="26"/>
                    <a:pt x="13" y="33"/>
                    <a:pt x="1" y="59"/>
                  </a:cubicBezTo>
                  <a:cubicBezTo>
                    <a:pt x="1" y="59"/>
                    <a:pt x="29" y="3"/>
                    <a:pt x="71" y="3"/>
                  </a:cubicBezTo>
                  <a:cubicBezTo>
                    <a:pt x="75" y="3"/>
                    <a:pt x="79" y="4"/>
                    <a:pt x="83" y="5"/>
                  </a:cubicBezTo>
                  <a:cubicBezTo>
                    <a:pt x="83" y="5"/>
                    <a:pt x="82" y="4"/>
                    <a:pt x="81" y="4"/>
                  </a:cubicBezTo>
                  <a:cubicBezTo>
                    <a:pt x="78" y="3"/>
                    <a:pt x="69"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6" name="Picture 930"/>
            <p:cNvPicPr>
              <a:picLocks noChangeAspect="1" noChangeArrowheads="1"/>
            </p:cNvPicPr>
            <p:nvPr/>
          </p:nvPicPr>
          <p:blipFill>
            <a:blip r:embed="rId256" cstate="email"/>
            <a:srcRect/>
            <a:stretch>
              <a:fillRect/>
            </a:stretch>
          </p:blipFill>
          <p:spPr bwMode="auto">
            <a:xfrm>
              <a:off x="10342563" y="-4678363"/>
              <a:ext cx="2476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931"/>
            <p:cNvPicPr>
              <a:picLocks noChangeAspect="1" noChangeArrowheads="1"/>
            </p:cNvPicPr>
            <p:nvPr/>
          </p:nvPicPr>
          <p:blipFill>
            <a:blip r:embed="rId257" cstate="email"/>
            <a:srcRect/>
            <a:stretch>
              <a:fillRect/>
            </a:stretch>
          </p:blipFill>
          <p:spPr bwMode="auto">
            <a:xfrm>
              <a:off x="10364788" y="-489108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 name="Picture 932"/>
            <p:cNvPicPr>
              <a:picLocks noChangeAspect="1" noChangeArrowheads="1"/>
            </p:cNvPicPr>
            <p:nvPr/>
          </p:nvPicPr>
          <p:blipFill>
            <a:blip r:embed="rId258" cstate="print">
              <a:extLst>
                <a:ext uri="{28A0092B-C50C-407E-A947-70E740481C1C}">
                  <a14:useLocalDpi xmlns:a14="http://schemas.microsoft.com/office/drawing/2010/main" val="0"/>
                </a:ext>
              </a:extLst>
            </a:blip>
            <a:srcRect/>
            <a:stretch>
              <a:fillRect/>
            </a:stretch>
          </p:blipFill>
          <p:spPr bwMode="auto">
            <a:xfrm>
              <a:off x="10564813" y="-4848225"/>
              <a:ext cx="111125"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933"/>
            <p:cNvSpPr/>
            <p:nvPr/>
          </p:nvSpPr>
          <p:spPr bwMode="auto">
            <a:xfrm>
              <a:off x="10409238" y="-4581525"/>
              <a:ext cx="409575" cy="104775"/>
            </a:xfrm>
            <a:custGeom>
              <a:avLst/>
              <a:gdLst>
                <a:gd name="T0" fmla="*/ 109 w 109"/>
                <a:gd name="T1" fmla="*/ 0 h 28"/>
                <a:gd name="T2" fmla="*/ 75 w 109"/>
                <a:gd name="T3" fmla="*/ 19 h 28"/>
                <a:gd name="T4" fmla="*/ 36 w 109"/>
                <a:gd name="T5" fmla="*/ 26 h 28"/>
                <a:gd name="T6" fmla="*/ 0 w 109"/>
                <a:gd name="T7" fmla="*/ 19 h 28"/>
                <a:gd name="T8" fmla="*/ 39 w 109"/>
                <a:gd name="T9" fmla="*/ 28 h 28"/>
                <a:gd name="T10" fmla="*/ 77 w 109"/>
                <a:gd name="T11" fmla="*/ 20 h 28"/>
                <a:gd name="T12" fmla="*/ 109 w 10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9" h="28">
                  <a:moveTo>
                    <a:pt x="109" y="0"/>
                  </a:moveTo>
                  <a:cubicBezTo>
                    <a:pt x="100" y="7"/>
                    <a:pt x="89" y="14"/>
                    <a:pt x="75" y="19"/>
                  </a:cubicBezTo>
                  <a:cubicBezTo>
                    <a:pt x="60" y="24"/>
                    <a:pt x="47" y="26"/>
                    <a:pt x="36" y="26"/>
                  </a:cubicBezTo>
                  <a:cubicBezTo>
                    <a:pt x="20" y="26"/>
                    <a:pt x="8" y="22"/>
                    <a:pt x="0" y="19"/>
                  </a:cubicBezTo>
                  <a:cubicBezTo>
                    <a:pt x="14" y="25"/>
                    <a:pt x="27" y="28"/>
                    <a:pt x="39" y="28"/>
                  </a:cubicBezTo>
                  <a:cubicBezTo>
                    <a:pt x="53" y="28"/>
                    <a:pt x="66" y="24"/>
                    <a:pt x="77" y="20"/>
                  </a:cubicBezTo>
                  <a:cubicBezTo>
                    <a:pt x="89" y="15"/>
                    <a:pt x="99" y="9"/>
                    <a:pt x="10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40" name="Picture 934"/>
            <p:cNvPicPr>
              <a:picLocks noChangeAspect="1" noChangeArrowheads="1"/>
            </p:cNvPicPr>
            <p:nvPr/>
          </p:nvPicPr>
          <p:blipFill>
            <a:blip r:embed="rId259" cstate="email"/>
            <a:srcRect/>
            <a:stretch>
              <a:fillRect/>
            </a:stretch>
          </p:blipFill>
          <p:spPr bwMode="auto">
            <a:xfrm>
              <a:off x="10345738" y="-489267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 name="Picture 935"/>
            <p:cNvPicPr>
              <a:picLocks noChangeAspect="1" noChangeArrowheads="1"/>
            </p:cNvPicPr>
            <p:nvPr/>
          </p:nvPicPr>
          <p:blipFill>
            <a:blip r:embed="rId260" cstate="email"/>
            <a:srcRect/>
            <a:stretch>
              <a:fillRect/>
            </a:stretch>
          </p:blipFill>
          <p:spPr bwMode="auto">
            <a:xfrm>
              <a:off x="10461625" y="-4906963"/>
              <a:ext cx="3714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Picture 936"/>
            <p:cNvPicPr>
              <a:picLocks noChangeAspect="1" noChangeArrowheads="1"/>
            </p:cNvPicPr>
            <p:nvPr/>
          </p:nvPicPr>
          <p:blipFill>
            <a:blip r:embed="rId261" cstate="print">
              <a:extLst>
                <a:ext uri="{28A0092B-C50C-407E-A947-70E740481C1C}">
                  <a14:useLocalDpi xmlns:a14="http://schemas.microsoft.com/office/drawing/2010/main" val="0"/>
                </a:ext>
              </a:extLst>
            </a:blip>
            <a:srcRect/>
            <a:stretch>
              <a:fillRect/>
            </a:stretch>
          </p:blipFill>
          <p:spPr bwMode="auto">
            <a:xfrm>
              <a:off x="10456863" y="-4767263"/>
              <a:ext cx="24447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 name="Picture 937"/>
            <p:cNvPicPr>
              <a:picLocks noChangeAspect="1" noChangeArrowheads="1"/>
            </p:cNvPicPr>
            <p:nvPr/>
          </p:nvPicPr>
          <p:blipFill>
            <a:blip r:embed="rId262" cstate="print">
              <a:extLst>
                <a:ext uri="{28A0092B-C50C-407E-A947-70E740481C1C}">
                  <a14:useLocalDpi xmlns:a14="http://schemas.microsoft.com/office/drawing/2010/main" val="0"/>
                </a:ext>
              </a:extLst>
            </a:blip>
            <a:srcRect/>
            <a:stretch>
              <a:fillRect/>
            </a:stretch>
          </p:blipFill>
          <p:spPr bwMode="auto">
            <a:xfrm>
              <a:off x="10544175" y="-4859338"/>
              <a:ext cx="1460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938"/>
            <p:cNvPicPr>
              <a:picLocks noChangeAspect="1" noChangeArrowheads="1"/>
            </p:cNvPicPr>
            <p:nvPr/>
          </p:nvPicPr>
          <p:blipFill>
            <a:blip r:embed="rId263" cstate="email"/>
            <a:srcRect/>
            <a:stretch>
              <a:fillRect/>
            </a:stretch>
          </p:blipFill>
          <p:spPr bwMode="auto">
            <a:xfrm>
              <a:off x="10512425" y="-4884738"/>
              <a:ext cx="2476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 name="Picture 939"/>
            <p:cNvPicPr>
              <a:picLocks noChangeAspect="1" noChangeArrowheads="1"/>
            </p:cNvPicPr>
            <p:nvPr/>
          </p:nvPicPr>
          <p:blipFill>
            <a:blip r:embed="rId264" cstate="print">
              <a:extLst>
                <a:ext uri="{28A0092B-C50C-407E-A947-70E740481C1C}">
                  <a14:useLocalDpi xmlns:a14="http://schemas.microsoft.com/office/drawing/2010/main" val="0"/>
                </a:ext>
              </a:extLst>
            </a:blip>
            <a:srcRect/>
            <a:stretch>
              <a:fillRect/>
            </a:stretch>
          </p:blipFill>
          <p:spPr bwMode="auto">
            <a:xfrm>
              <a:off x="11285538" y="-4956175"/>
              <a:ext cx="444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940"/>
            <p:cNvPicPr>
              <a:picLocks noChangeAspect="1" noChangeArrowheads="1"/>
            </p:cNvPicPr>
            <p:nvPr/>
          </p:nvPicPr>
          <p:blipFill>
            <a:blip r:embed="rId265" cstate="email"/>
            <a:srcRect/>
            <a:stretch>
              <a:fillRect/>
            </a:stretch>
          </p:blipFill>
          <p:spPr bwMode="auto">
            <a:xfrm>
              <a:off x="11212513" y="-4964113"/>
              <a:ext cx="1682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941"/>
            <p:cNvPicPr>
              <a:picLocks noChangeAspect="1" noChangeArrowheads="1"/>
            </p:cNvPicPr>
            <p:nvPr/>
          </p:nvPicPr>
          <p:blipFill>
            <a:blip r:embed="rId266" cstate="email"/>
            <a:srcRect/>
            <a:stretch>
              <a:fillRect/>
            </a:stretch>
          </p:blipFill>
          <p:spPr bwMode="auto">
            <a:xfrm>
              <a:off x="11220450" y="-4964113"/>
              <a:ext cx="1460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 name="Picture 942"/>
            <p:cNvPicPr>
              <a:picLocks noChangeAspect="1" noChangeArrowheads="1"/>
            </p:cNvPicPr>
            <p:nvPr/>
          </p:nvPicPr>
          <p:blipFill>
            <a:blip r:embed="rId267" cstate="email"/>
            <a:srcRect/>
            <a:stretch>
              <a:fillRect/>
            </a:stretch>
          </p:blipFill>
          <p:spPr bwMode="auto">
            <a:xfrm>
              <a:off x="11268075" y="-4962525"/>
              <a:ext cx="1000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943"/>
            <p:cNvSpPr/>
            <p:nvPr/>
          </p:nvSpPr>
          <p:spPr bwMode="auto">
            <a:xfrm>
              <a:off x="11209338" y="-4949825"/>
              <a:ext cx="63500" cy="220663"/>
            </a:xfrm>
            <a:custGeom>
              <a:avLst/>
              <a:gdLst>
                <a:gd name="T0" fmla="*/ 3 w 17"/>
                <a:gd name="T1" fmla="*/ 0 h 59"/>
                <a:gd name="T2" fmla="*/ 17 w 17"/>
                <a:gd name="T3" fmla="*/ 59 h 59"/>
                <a:gd name="T4" fmla="*/ 17 w 17"/>
                <a:gd name="T5" fmla="*/ 58 h 59"/>
                <a:gd name="T6" fmla="*/ 5 w 17"/>
                <a:gd name="T7" fmla="*/ 24 h 59"/>
                <a:gd name="T8" fmla="*/ 4 w 17"/>
                <a:gd name="T9" fmla="*/ 0 h 59"/>
                <a:gd name="T10" fmla="*/ 3 w 17"/>
                <a:gd name="T11" fmla="*/ 0 h 59"/>
              </a:gdLst>
              <a:ahLst/>
              <a:cxnLst>
                <a:cxn ang="0">
                  <a:pos x="T0" y="T1"/>
                </a:cxn>
                <a:cxn ang="0">
                  <a:pos x="T2" y="T3"/>
                </a:cxn>
                <a:cxn ang="0">
                  <a:pos x="T4" y="T5"/>
                </a:cxn>
                <a:cxn ang="0">
                  <a:pos x="T6" y="T7"/>
                </a:cxn>
                <a:cxn ang="0">
                  <a:pos x="T8" y="T9"/>
                </a:cxn>
                <a:cxn ang="0">
                  <a:pos x="T10" y="T11"/>
                </a:cxn>
              </a:cxnLst>
              <a:rect l="0" t="0" r="r" b="b"/>
              <a:pathLst>
                <a:path w="17" h="59">
                  <a:moveTo>
                    <a:pt x="3" y="0"/>
                  </a:moveTo>
                  <a:cubicBezTo>
                    <a:pt x="0" y="22"/>
                    <a:pt x="6" y="42"/>
                    <a:pt x="17" y="59"/>
                  </a:cubicBezTo>
                  <a:cubicBezTo>
                    <a:pt x="17" y="59"/>
                    <a:pt x="17" y="58"/>
                    <a:pt x="17" y="58"/>
                  </a:cubicBezTo>
                  <a:cubicBezTo>
                    <a:pt x="11" y="48"/>
                    <a:pt x="7" y="36"/>
                    <a:pt x="5" y="24"/>
                  </a:cubicBezTo>
                  <a:cubicBezTo>
                    <a:pt x="4" y="15"/>
                    <a:pt x="4" y="8"/>
                    <a:pt x="4" y="0"/>
                  </a:cubicBezTo>
                  <a:cubicBezTo>
                    <a:pt x="4" y="0"/>
                    <a:pt x="3" y="0"/>
                    <a:pt x="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0" name="Picture 944"/>
            <p:cNvPicPr>
              <a:picLocks noChangeAspect="1" noChangeArrowheads="1"/>
            </p:cNvPicPr>
            <p:nvPr/>
          </p:nvPicPr>
          <p:blipFill>
            <a:blip r:embed="rId268" cstate="print">
              <a:extLst>
                <a:ext uri="{28A0092B-C50C-407E-A947-70E740481C1C}">
                  <a14:useLocalDpi xmlns:a14="http://schemas.microsoft.com/office/drawing/2010/main" val="0"/>
                </a:ext>
              </a:extLst>
            </a:blip>
            <a:srcRect/>
            <a:stretch>
              <a:fillRect/>
            </a:stretch>
          </p:blipFill>
          <p:spPr bwMode="auto">
            <a:xfrm>
              <a:off x="11285538" y="-4964113"/>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 name="Freeform 945"/>
            <p:cNvSpPr/>
            <p:nvPr/>
          </p:nvSpPr>
          <p:spPr bwMode="auto">
            <a:xfrm>
              <a:off x="11223625" y="-4949825"/>
              <a:ext cx="52387" cy="217488"/>
            </a:xfrm>
            <a:custGeom>
              <a:avLst/>
              <a:gdLst>
                <a:gd name="T0" fmla="*/ 0 w 14"/>
                <a:gd name="T1" fmla="*/ 0 h 58"/>
                <a:gd name="T2" fmla="*/ 1 w 14"/>
                <a:gd name="T3" fmla="*/ 24 h 58"/>
                <a:gd name="T4" fmla="*/ 8 w 14"/>
                <a:gd name="T5" fmla="*/ 46 h 58"/>
                <a:gd name="T6" fmla="*/ 14 w 14"/>
                <a:gd name="T7" fmla="*/ 58 h 58"/>
                <a:gd name="T8" fmla="*/ 14 w 14"/>
                <a:gd name="T9" fmla="*/ 58 h 58"/>
                <a:gd name="T10" fmla="*/ 9 w 14"/>
                <a:gd name="T11" fmla="*/ 0 h 58"/>
                <a:gd name="T12" fmla="*/ 0 w 1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0" y="0"/>
                  </a:moveTo>
                  <a:cubicBezTo>
                    <a:pt x="0" y="8"/>
                    <a:pt x="0" y="15"/>
                    <a:pt x="1" y="24"/>
                  </a:cubicBezTo>
                  <a:cubicBezTo>
                    <a:pt x="2" y="31"/>
                    <a:pt x="5" y="39"/>
                    <a:pt x="8" y="46"/>
                  </a:cubicBezTo>
                  <a:cubicBezTo>
                    <a:pt x="10" y="50"/>
                    <a:pt x="12" y="54"/>
                    <a:pt x="14" y="58"/>
                  </a:cubicBezTo>
                  <a:cubicBezTo>
                    <a:pt x="14" y="58"/>
                    <a:pt x="14" y="58"/>
                    <a:pt x="14" y="58"/>
                  </a:cubicBezTo>
                  <a:cubicBezTo>
                    <a:pt x="8" y="47"/>
                    <a:pt x="3" y="24"/>
                    <a:pt x="9" y="0"/>
                  </a:cubicBezTo>
                  <a:cubicBezTo>
                    <a:pt x="6" y="0"/>
                    <a:pt x="3"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2" name="Picture 946"/>
            <p:cNvPicPr>
              <a:picLocks noChangeAspect="1" noChangeArrowheads="1"/>
            </p:cNvPicPr>
            <p:nvPr/>
          </p:nvPicPr>
          <p:blipFill>
            <a:blip r:embed="rId269" cstate="email"/>
            <a:srcRect/>
            <a:stretch>
              <a:fillRect/>
            </a:stretch>
          </p:blipFill>
          <p:spPr bwMode="auto">
            <a:xfrm>
              <a:off x="6962775" y="-5681663"/>
              <a:ext cx="5635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947"/>
            <p:cNvPicPr>
              <a:picLocks noChangeAspect="1" noChangeArrowheads="1"/>
            </p:cNvPicPr>
            <p:nvPr/>
          </p:nvPicPr>
          <p:blipFill>
            <a:blip r:embed="rId270" cstate="email"/>
            <a:srcRect/>
            <a:stretch>
              <a:fillRect/>
            </a:stretch>
          </p:blipFill>
          <p:spPr bwMode="auto">
            <a:xfrm>
              <a:off x="6935788" y="-5672138"/>
              <a:ext cx="4953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 name="Picture 948"/>
            <p:cNvPicPr>
              <a:picLocks noChangeAspect="1" noChangeArrowheads="1"/>
            </p:cNvPicPr>
            <p:nvPr/>
          </p:nvPicPr>
          <p:blipFill>
            <a:blip r:embed="rId271" cstate="email"/>
            <a:srcRect/>
            <a:stretch>
              <a:fillRect/>
            </a:stretch>
          </p:blipFill>
          <p:spPr bwMode="auto">
            <a:xfrm>
              <a:off x="7115175" y="-5668963"/>
              <a:ext cx="4064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 name="Picture 949"/>
            <p:cNvPicPr>
              <a:picLocks noChangeAspect="1" noChangeArrowheads="1"/>
            </p:cNvPicPr>
            <p:nvPr/>
          </p:nvPicPr>
          <p:blipFill>
            <a:blip r:embed="rId272" cstate="email"/>
            <a:srcRect/>
            <a:stretch>
              <a:fillRect/>
            </a:stretch>
          </p:blipFill>
          <p:spPr bwMode="auto">
            <a:xfrm>
              <a:off x="7010400" y="-5603875"/>
              <a:ext cx="3825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950"/>
            <p:cNvSpPr/>
            <p:nvPr/>
          </p:nvSpPr>
          <p:spPr bwMode="auto">
            <a:xfrm>
              <a:off x="6945313" y="-5667375"/>
              <a:ext cx="561975" cy="555625"/>
            </a:xfrm>
            <a:custGeom>
              <a:avLst/>
              <a:gdLst>
                <a:gd name="T0" fmla="*/ 93 w 150"/>
                <a:gd name="T1" fmla="*/ 0 h 148"/>
                <a:gd name="T2" fmla="*/ 85 w 150"/>
                <a:gd name="T3" fmla="*/ 0 h 148"/>
                <a:gd name="T4" fmla="*/ 8 w 150"/>
                <a:gd name="T5" fmla="*/ 66 h 148"/>
                <a:gd name="T6" fmla="*/ 34 w 150"/>
                <a:gd name="T7" fmla="*/ 148 h 148"/>
                <a:gd name="T8" fmla="*/ 34 w 150"/>
                <a:gd name="T9" fmla="*/ 148 h 148"/>
                <a:gd name="T10" fmla="*/ 34 w 150"/>
                <a:gd name="T11" fmla="*/ 148 h 148"/>
                <a:gd name="T12" fmla="*/ 9 w 150"/>
                <a:gd name="T13" fmla="*/ 97 h 148"/>
                <a:gd name="T14" fmla="*/ 52 w 150"/>
                <a:gd name="T15" fmla="*/ 11 h 148"/>
                <a:gd name="T16" fmla="*/ 70 w 150"/>
                <a:gd name="T17" fmla="*/ 5 h 148"/>
                <a:gd name="T18" fmla="*/ 73 w 150"/>
                <a:gd name="T19" fmla="*/ 5 h 148"/>
                <a:gd name="T20" fmla="*/ 87 w 150"/>
                <a:gd name="T21" fmla="*/ 2 h 148"/>
                <a:gd name="T22" fmla="*/ 94 w 150"/>
                <a:gd name="T23" fmla="*/ 2 h 148"/>
                <a:gd name="T24" fmla="*/ 102 w 150"/>
                <a:gd name="T25" fmla="*/ 2 h 148"/>
                <a:gd name="T26" fmla="*/ 140 w 150"/>
                <a:gd name="T27" fmla="*/ 16 h 148"/>
                <a:gd name="T28" fmla="*/ 145 w 150"/>
                <a:gd name="T29" fmla="*/ 19 h 148"/>
                <a:gd name="T30" fmla="*/ 150 w 150"/>
                <a:gd name="T31" fmla="*/ 23 h 148"/>
                <a:gd name="T32" fmla="*/ 150 w 150"/>
                <a:gd name="T33" fmla="*/ 23 h 148"/>
                <a:gd name="T34" fmla="*/ 133 w 150"/>
                <a:gd name="T35" fmla="*/ 10 h 148"/>
                <a:gd name="T36" fmla="*/ 100 w 150"/>
                <a:gd name="T37" fmla="*/ 0 h 148"/>
                <a:gd name="T38" fmla="*/ 93 w 150"/>
                <a:gd name="T3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8">
                  <a:moveTo>
                    <a:pt x="93" y="0"/>
                  </a:moveTo>
                  <a:cubicBezTo>
                    <a:pt x="91" y="0"/>
                    <a:pt x="88" y="0"/>
                    <a:pt x="85" y="0"/>
                  </a:cubicBezTo>
                  <a:cubicBezTo>
                    <a:pt x="49" y="3"/>
                    <a:pt x="17" y="26"/>
                    <a:pt x="8" y="66"/>
                  </a:cubicBezTo>
                  <a:cubicBezTo>
                    <a:pt x="0" y="98"/>
                    <a:pt x="15" y="130"/>
                    <a:pt x="34" y="148"/>
                  </a:cubicBezTo>
                  <a:cubicBezTo>
                    <a:pt x="34" y="148"/>
                    <a:pt x="34" y="148"/>
                    <a:pt x="34" y="148"/>
                  </a:cubicBezTo>
                  <a:cubicBezTo>
                    <a:pt x="34" y="148"/>
                    <a:pt x="34" y="148"/>
                    <a:pt x="34" y="148"/>
                  </a:cubicBezTo>
                  <a:cubicBezTo>
                    <a:pt x="22" y="135"/>
                    <a:pt x="11" y="117"/>
                    <a:pt x="9" y="97"/>
                  </a:cubicBezTo>
                  <a:cubicBezTo>
                    <a:pt x="2" y="54"/>
                    <a:pt x="29" y="22"/>
                    <a:pt x="52" y="11"/>
                  </a:cubicBezTo>
                  <a:cubicBezTo>
                    <a:pt x="58" y="8"/>
                    <a:pt x="65" y="6"/>
                    <a:pt x="70" y="5"/>
                  </a:cubicBezTo>
                  <a:cubicBezTo>
                    <a:pt x="71" y="5"/>
                    <a:pt x="72" y="5"/>
                    <a:pt x="73" y="5"/>
                  </a:cubicBezTo>
                  <a:cubicBezTo>
                    <a:pt x="77" y="4"/>
                    <a:pt x="82" y="3"/>
                    <a:pt x="87" y="2"/>
                  </a:cubicBezTo>
                  <a:cubicBezTo>
                    <a:pt x="89" y="2"/>
                    <a:pt x="92" y="2"/>
                    <a:pt x="94" y="2"/>
                  </a:cubicBezTo>
                  <a:cubicBezTo>
                    <a:pt x="97" y="2"/>
                    <a:pt x="99" y="2"/>
                    <a:pt x="102" y="2"/>
                  </a:cubicBezTo>
                  <a:cubicBezTo>
                    <a:pt x="116" y="4"/>
                    <a:pt x="129" y="9"/>
                    <a:pt x="140" y="16"/>
                  </a:cubicBezTo>
                  <a:cubicBezTo>
                    <a:pt x="142" y="17"/>
                    <a:pt x="143" y="18"/>
                    <a:pt x="145" y="19"/>
                  </a:cubicBezTo>
                  <a:cubicBezTo>
                    <a:pt x="147" y="21"/>
                    <a:pt x="148" y="22"/>
                    <a:pt x="150" y="23"/>
                  </a:cubicBezTo>
                  <a:cubicBezTo>
                    <a:pt x="150" y="23"/>
                    <a:pt x="150" y="23"/>
                    <a:pt x="150" y="23"/>
                  </a:cubicBezTo>
                  <a:cubicBezTo>
                    <a:pt x="146" y="18"/>
                    <a:pt x="140" y="14"/>
                    <a:pt x="133" y="10"/>
                  </a:cubicBezTo>
                  <a:cubicBezTo>
                    <a:pt x="124" y="5"/>
                    <a:pt x="113" y="1"/>
                    <a:pt x="100" y="0"/>
                  </a:cubicBezTo>
                  <a:cubicBezTo>
                    <a:pt x="98" y="0"/>
                    <a:pt x="96" y="0"/>
                    <a:pt x="9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7" name="Picture 951"/>
            <p:cNvPicPr>
              <a:picLocks noChangeAspect="1" noChangeArrowheads="1"/>
            </p:cNvPicPr>
            <p:nvPr/>
          </p:nvPicPr>
          <p:blipFill>
            <a:blip r:embed="rId273" cstate="print">
              <a:extLst>
                <a:ext uri="{28A0092B-C50C-407E-A947-70E740481C1C}">
                  <a14:useLocalDpi xmlns:a14="http://schemas.microsoft.com/office/drawing/2010/main" val="0"/>
                </a:ext>
              </a:extLst>
            </a:blip>
            <a:srcRect/>
            <a:stretch>
              <a:fillRect/>
            </a:stretch>
          </p:blipFill>
          <p:spPr bwMode="auto">
            <a:xfrm>
              <a:off x="7192963" y="-5421313"/>
              <a:ext cx="68262"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 name="Picture 952"/>
            <p:cNvPicPr>
              <a:picLocks noChangeAspect="1" noChangeArrowheads="1"/>
            </p:cNvPicPr>
            <p:nvPr/>
          </p:nvPicPr>
          <p:blipFill>
            <a:blip r:embed="rId274" cstate="email"/>
            <a:srcRect/>
            <a:stretch>
              <a:fillRect/>
            </a:stretch>
          </p:blipFill>
          <p:spPr bwMode="auto">
            <a:xfrm>
              <a:off x="7035800" y="-5592763"/>
              <a:ext cx="3937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 name="Picture 953"/>
            <p:cNvPicPr>
              <a:picLocks noChangeAspect="1" noChangeArrowheads="1"/>
            </p:cNvPicPr>
            <p:nvPr/>
          </p:nvPicPr>
          <p:blipFill>
            <a:blip r:embed="rId275">
              <a:extLst>
                <a:ext uri="{28A0092B-C50C-407E-A947-70E740481C1C}">
                  <a14:useLocalDpi xmlns:a14="http://schemas.microsoft.com/office/drawing/2010/main" val="0"/>
                </a:ext>
              </a:extLst>
            </a:blip>
            <a:srcRect/>
            <a:stretch>
              <a:fillRect/>
            </a:stretch>
          </p:blipFill>
          <p:spPr bwMode="auto">
            <a:xfrm>
              <a:off x="7188200" y="-55133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 name="Picture 954"/>
            <p:cNvPicPr>
              <a:picLocks noChangeAspect="1" noChangeArrowheads="1"/>
            </p:cNvPicPr>
            <p:nvPr/>
          </p:nvPicPr>
          <p:blipFill>
            <a:blip r:embed="rId276" cstate="print">
              <a:extLst>
                <a:ext uri="{28A0092B-C50C-407E-A947-70E740481C1C}">
                  <a14:useLocalDpi xmlns:a14="http://schemas.microsoft.com/office/drawing/2010/main" val="0"/>
                </a:ext>
              </a:extLst>
            </a:blip>
            <a:srcRect/>
            <a:stretch>
              <a:fillRect/>
            </a:stretch>
          </p:blipFill>
          <p:spPr bwMode="auto">
            <a:xfrm>
              <a:off x="7178675" y="-5467350"/>
              <a:ext cx="7937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Picture 955"/>
            <p:cNvPicPr>
              <a:picLocks noChangeAspect="1" noChangeArrowheads="1"/>
            </p:cNvPicPr>
            <p:nvPr/>
          </p:nvPicPr>
          <p:blipFill>
            <a:blip r:embed="rId277" cstate="print">
              <a:extLst>
                <a:ext uri="{28A0092B-C50C-407E-A947-70E740481C1C}">
                  <a14:useLocalDpi xmlns:a14="http://schemas.microsoft.com/office/drawing/2010/main" val="0"/>
                </a:ext>
              </a:extLst>
            </a:blip>
            <a:srcRect/>
            <a:stretch>
              <a:fillRect/>
            </a:stretch>
          </p:blipFill>
          <p:spPr bwMode="auto">
            <a:xfrm>
              <a:off x="7450138" y="-5629275"/>
              <a:ext cx="6667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 name="Picture 956"/>
            <p:cNvPicPr>
              <a:picLocks noChangeAspect="1" noChangeArrowheads="1"/>
            </p:cNvPicPr>
            <p:nvPr/>
          </p:nvPicPr>
          <p:blipFill>
            <a:blip r:embed="rId278" cstate="email"/>
            <a:srcRect/>
            <a:stretch>
              <a:fillRect/>
            </a:stretch>
          </p:blipFill>
          <p:spPr bwMode="auto">
            <a:xfrm>
              <a:off x="7142163" y="-5495925"/>
              <a:ext cx="93662"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 name="Freeform 957"/>
            <p:cNvSpPr/>
            <p:nvPr/>
          </p:nvSpPr>
          <p:spPr bwMode="auto">
            <a:xfrm>
              <a:off x="6951663" y="-5651500"/>
              <a:ext cx="349250" cy="476250"/>
            </a:xfrm>
            <a:custGeom>
              <a:avLst/>
              <a:gdLst>
                <a:gd name="T0" fmla="*/ 77 w 93"/>
                <a:gd name="T1" fmla="*/ 0 h 127"/>
                <a:gd name="T2" fmla="*/ 69 w 93"/>
                <a:gd name="T3" fmla="*/ 1 h 127"/>
                <a:gd name="T4" fmla="*/ 68 w 93"/>
                <a:gd name="T5" fmla="*/ 1 h 127"/>
                <a:gd name="T6" fmla="*/ 50 w 93"/>
                <a:gd name="T7" fmla="*/ 7 h 127"/>
                <a:gd name="T8" fmla="*/ 7 w 93"/>
                <a:gd name="T9" fmla="*/ 93 h 127"/>
                <a:gd name="T10" fmla="*/ 14 w 93"/>
                <a:gd name="T11" fmla="*/ 115 h 127"/>
                <a:gd name="T12" fmla="*/ 20 w 93"/>
                <a:gd name="T13" fmla="*/ 127 h 127"/>
                <a:gd name="T14" fmla="*/ 77 w 93"/>
                <a:gd name="T15" fmla="*/ 9 h 127"/>
                <a:gd name="T16" fmla="*/ 77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7" y="0"/>
                  </a:moveTo>
                  <a:cubicBezTo>
                    <a:pt x="75" y="0"/>
                    <a:pt x="72" y="1"/>
                    <a:pt x="69" y="1"/>
                  </a:cubicBezTo>
                  <a:cubicBezTo>
                    <a:pt x="69" y="1"/>
                    <a:pt x="68" y="1"/>
                    <a:pt x="68" y="1"/>
                  </a:cubicBezTo>
                  <a:cubicBezTo>
                    <a:pt x="63" y="2"/>
                    <a:pt x="56" y="4"/>
                    <a:pt x="50" y="7"/>
                  </a:cubicBezTo>
                  <a:cubicBezTo>
                    <a:pt x="27" y="18"/>
                    <a:pt x="0" y="50"/>
                    <a:pt x="7" y="93"/>
                  </a:cubicBezTo>
                  <a:cubicBezTo>
                    <a:pt x="8" y="100"/>
                    <a:pt x="10" y="107"/>
                    <a:pt x="14" y="115"/>
                  </a:cubicBezTo>
                  <a:cubicBezTo>
                    <a:pt x="16" y="119"/>
                    <a:pt x="18" y="123"/>
                    <a:pt x="20" y="127"/>
                  </a:cubicBezTo>
                  <a:cubicBezTo>
                    <a:pt x="7" y="105"/>
                    <a:pt x="0" y="29"/>
                    <a:pt x="77" y="9"/>
                  </a:cubicBezTo>
                  <a:cubicBezTo>
                    <a:pt x="93" y="5"/>
                    <a:pt x="89" y="0"/>
                    <a:pt x="7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4" name="Picture 958"/>
            <p:cNvPicPr>
              <a:picLocks noChangeAspect="1" noChangeArrowheads="1"/>
            </p:cNvPicPr>
            <p:nvPr/>
          </p:nvPicPr>
          <p:blipFill>
            <a:blip r:embed="rId279" cstate="email"/>
            <a:srcRect/>
            <a:stretch>
              <a:fillRect/>
            </a:stretch>
          </p:blipFill>
          <p:spPr bwMode="auto">
            <a:xfrm>
              <a:off x="7183438" y="-5562600"/>
              <a:ext cx="258762"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 name="Picture 959"/>
            <p:cNvPicPr>
              <a:picLocks noChangeAspect="1" noChangeArrowheads="1"/>
            </p:cNvPicPr>
            <p:nvPr/>
          </p:nvPicPr>
          <p:blipFill>
            <a:blip r:embed="rId280" cstate="email"/>
            <a:srcRect/>
            <a:stretch>
              <a:fillRect/>
            </a:stretch>
          </p:blipFill>
          <p:spPr bwMode="auto">
            <a:xfrm>
              <a:off x="7140575" y="-5621338"/>
              <a:ext cx="3270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960"/>
            <p:cNvPicPr>
              <a:picLocks noChangeAspect="1" noChangeArrowheads="1"/>
            </p:cNvPicPr>
            <p:nvPr/>
          </p:nvPicPr>
          <p:blipFill>
            <a:blip r:embed="rId281" cstate="email"/>
            <a:srcRect/>
            <a:stretch>
              <a:fillRect/>
            </a:stretch>
          </p:blipFill>
          <p:spPr bwMode="auto">
            <a:xfrm>
              <a:off x="8181975" y="-4337050"/>
              <a:ext cx="7874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961"/>
            <p:cNvPicPr>
              <a:picLocks noChangeAspect="1" noChangeArrowheads="1"/>
            </p:cNvPicPr>
            <p:nvPr/>
          </p:nvPicPr>
          <p:blipFill>
            <a:blip r:embed="rId282" cstate="email"/>
            <a:srcRect/>
            <a:stretch>
              <a:fillRect/>
            </a:stretch>
          </p:blipFill>
          <p:spPr bwMode="auto">
            <a:xfrm>
              <a:off x="8107363" y="-4324350"/>
              <a:ext cx="844550"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962"/>
            <p:cNvPicPr>
              <a:picLocks noChangeAspect="1" noChangeArrowheads="1"/>
            </p:cNvPicPr>
            <p:nvPr/>
          </p:nvPicPr>
          <p:blipFill>
            <a:blip r:embed="rId283" cstate="email"/>
            <a:srcRect/>
            <a:stretch>
              <a:fillRect/>
            </a:stretch>
          </p:blipFill>
          <p:spPr bwMode="auto">
            <a:xfrm>
              <a:off x="8293100" y="-4321175"/>
              <a:ext cx="652462"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963"/>
            <p:cNvPicPr>
              <a:picLocks noChangeAspect="1" noChangeArrowheads="1"/>
            </p:cNvPicPr>
            <p:nvPr/>
          </p:nvPicPr>
          <p:blipFill>
            <a:blip r:embed="rId284" cstate="email"/>
            <a:srcRect/>
            <a:stretch>
              <a:fillRect/>
            </a:stretch>
          </p:blipFill>
          <p:spPr bwMode="auto">
            <a:xfrm>
              <a:off x="8162925" y="-4221163"/>
              <a:ext cx="5191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964"/>
            <p:cNvPicPr>
              <a:picLocks noChangeAspect="1" noChangeArrowheads="1"/>
            </p:cNvPicPr>
            <p:nvPr/>
          </p:nvPicPr>
          <p:blipFill>
            <a:blip r:embed="rId285" cstate="email"/>
            <a:srcRect/>
            <a:stretch>
              <a:fillRect/>
            </a:stretch>
          </p:blipFill>
          <p:spPr bwMode="auto">
            <a:xfrm>
              <a:off x="8990013" y="-4016375"/>
              <a:ext cx="32702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965"/>
            <p:cNvSpPr/>
            <p:nvPr/>
          </p:nvSpPr>
          <p:spPr bwMode="auto">
            <a:xfrm>
              <a:off x="8074025" y="-4319588"/>
              <a:ext cx="811212" cy="415925"/>
            </a:xfrm>
            <a:custGeom>
              <a:avLst/>
              <a:gdLst>
                <a:gd name="T0" fmla="*/ 125 w 216"/>
                <a:gd name="T1" fmla="*/ 0 h 111"/>
                <a:gd name="T2" fmla="*/ 114 w 216"/>
                <a:gd name="T3" fmla="*/ 0 h 111"/>
                <a:gd name="T4" fmla="*/ 2 w 216"/>
                <a:gd name="T5" fmla="*/ 95 h 111"/>
                <a:gd name="T6" fmla="*/ 0 w 216"/>
                <a:gd name="T7" fmla="*/ 110 h 111"/>
                <a:gd name="T8" fmla="*/ 2 w 216"/>
                <a:gd name="T9" fmla="*/ 111 h 111"/>
                <a:gd name="T10" fmla="*/ 66 w 216"/>
                <a:gd name="T11" fmla="*/ 17 h 111"/>
                <a:gd name="T12" fmla="*/ 92 w 216"/>
                <a:gd name="T13" fmla="*/ 8 h 111"/>
                <a:gd name="T14" fmla="*/ 95 w 216"/>
                <a:gd name="T15" fmla="*/ 7 h 111"/>
                <a:gd name="T16" fmla="*/ 116 w 216"/>
                <a:gd name="T17" fmla="*/ 4 h 111"/>
                <a:gd name="T18" fmla="*/ 126 w 216"/>
                <a:gd name="T19" fmla="*/ 4 h 111"/>
                <a:gd name="T20" fmla="*/ 137 w 216"/>
                <a:gd name="T21" fmla="*/ 4 h 111"/>
                <a:gd name="T22" fmla="*/ 192 w 216"/>
                <a:gd name="T23" fmla="*/ 23 h 111"/>
                <a:gd name="T24" fmla="*/ 200 w 216"/>
                <a:gd name="T25" fmla="*/ 29 h 111"/>
                <a:gd name="T26" fmla="*/ 216 w 216"/>
                <a:gd name="T27" fmla="*/ 44 h 111"/>
                <a:gd name="T28" fmla="*/ 212 w 216"/>
                <a:gd name="T29" fmla="*/ 39 h 111"/>
                <a:gd name="T30" fmla="*/ 183 w 216"/>
                <a:gd name="T31" fmla="*/ 15 h 111"/>
                <a:gd name="T32" fmla="*/ 135 w 216"/>
                <a:gd name="T33" fmla="*/ 0 h 111"/>
                <a:gd name="T34" fmla="*/ 125 w 216"/>
                <a:gd name="T3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111">
                  <a:moveTo>
                    <a:pt x="125" y="0"/>
                  </a:moveTo>
                  <a:cubicBezTo>
                    <a:pt x="121" y="0"/>
                    <a:pt x="118" y="0"/>
                    <a:pt x="114" y="0"/>
                  </a:cubicBezTo>
                  <a:cubicBezTo>
                    <a:pt x="61" y="5"/>
                    <a:pt x="16" y="39"/>
                    <a:pt x="2" y="95"/>
                  </a:cubicBezTo>
                  <a:cubicBezTo>
                    <a:pt x="1" y="100"/>
                    <a:pt x="0" y="105"/>
                    <a:pt x="0" y="110"/>
                  </a:cubicBezTo>
                  <a:cubicBezTo>
                    <a:pt x="1" y="110"/>
                    <a:pt x="2" y="111"/>
                    <a:pt x="2" y="111"/>
                  </a:cubicBezTo>
                  <a:cubicBezTo>
                    <a:pt x="6" y="65"/>
                    <a:pt x="38" y="30"/>
                    <a:pt x="66" y="17"/>
                  </a:cubicBezTo>
                  <a:cubicBezTo>
                    <a:pt x="75" y="12"/>
                    <a:pt x="84" y="10"/>
                    <a:pt x="92" y="8"/>
                  </a:cubicBezTo>
                  <a:cubicBezTo>
                    <a:pt x="93" y="8"/>
                    <a:pt x="94" y="8"/>
                    <a:pt x="95" y="7"/>
                  </a:cubicBezTo>
                  <a:cubicBezTo>
                    <a:pt x="102" y="6"/>
                    <a:pt x="109" y="5"/>
                    <a:pt x="116" y="4"/>
                  </a:cubicBezTo>
                  <a:cubicBezTo>
                    <a:pt x="120" y="4"/>
                    <a:pt x="123" y="4"/>
                    <a:pt x="126" y="4"/>
                  </a:cubicBezTo>
                  <a:cubicBezTo>
                    <a:pt x="130" y="4"/>
                    <a:pt x="134" y="4"/>
                    <a:pt x="137" y="4"/>
                  </a:cubicBezTo>
                  <a:cubicBezTo>
                    <a:pt x="158" y="6"/>
                    <a:pt x="176" y="13"/>
                    <a:pt x="192" y="23"/>
                  </a:cubicBezTo>
                  <a:cubicBezTo>
                    <a:pt x="195" y="25"/>
                    <a:pt x="198" y="27"/>
                    <a:pt x="200" y="29"/>
                  </a:cubicBezTo>
                  <a:cubicBezTo>
                    <a:pt x="206" y="34"/>
                    <a:pt x="212" y="39"/>
                    <a:pt x="216" y="44"/>
                  </a:cubicBezTo>
                  <a:cubicBezTo>
                    <a:pt x="215" y="43"/>
                    <a:pt x="214" y="41"/>
                    <a:pt x="212" y="39"/>
                  </a:cubicBezTo>
                  <a:cubicBezTo>
                    <a:pt x="205" y="30"/>
                    <a:pt x="195" y="22"/>
                    <a:pt x="183" y="15"/>
                  </a:cubicBezTo>
                  <a:cubicBezTo>
                    <a:pt x="170" y="7"/>
                    <a:pt x="153" y="2"/>
                    <a:pt x="135" y="0"/>
                  </a:cubicBezTo>
                  <a:cubicBezTo>
                    <a:pt x="132" y="0"/>
                    <a:pt x="129" y="0"/>
                    <a:pt x="12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2" name="Picture 966"/>
            <p:cNvPicPr>
              <a:picLocks noChangeAspect="1" noChangeArrowheads="1"/>
            </p:cNvPicPr>
            <p:nvPr/>
          </p:nvPicPr>
          <p:blipFill>
            <a:blip r:embed="rId286" cstate="email"/>
            <a:srcRect/>
            <a:stretch>
              <a:fillRect/>
            </a:stretch>
          </p:blipFill>
          <p:spPr bwMode="auto">
            <a:xfrm>
              <a:off x="8404225" y="-4024313"/>
              <a:ext cx="349250"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 name="Freeform 967"/>
            <p:cNvSpPr/>
            <p:nvPr/>
          </p:nvSpPr>
          <p:spPr bwMode="auto">
            <a:xfrm>
              <a:off x="9042400" y="-3989388"/>
              <a:ext cx="247650" cy="123825"/>
            </a:xfrm>
            <a:custGeom>
              <a:avLst/>
              <a:gdLst>
                <a:gd name="T0" fmla="*/ 66 w 66"/>
                <a:gd name="T1" fmla="*/ 0 h 33"/>
                <a:gd name="T2" fmla="*/ 0 w 66"/>
                <a:gd name="T3" fmla="*/ 33 h 33"/>
                <a:gd name="T4" fmla="*/ 66 w 66"/>
                <a:gd name="T5" fmla="*/ 0 h 33"/>
              </a:gdLst>
              <a:ahLst/>
              <a:cxnLst>
                <a:cxn ang="0">
                  <a:pos x="T0" y="T1"/>
                </a:cxn>
                <a:cxn ang="0">
                  <a:pos x="T2" y="T3"/>
                </a:cxn>
                <a:cxn ang="0">
                  <a:pos x="T4" y="T5"/>
                </a:cxn>
              </a:cxnLst>
              <a:rect l="0" t="0" r="r" b="b"/>
              <a:pathLst>
                <a:path w="66" h="33">
                  <a:moveTo>
                    <a:pt x="66" y="0"/>
                  </a:moveTo>
                  <a:cubicBezTo>
                    <a:pt x="47" y="1"/>
                    <a:pt x="23" y="9"/>
                    <a:pt x="0" y="33"/>
                  </a:cubicBezTo>
                  <a:cubicBezTo>
                    <a:pt x="24" y="25"/>
                    <a:pt x="46" y="13"/>
                    <a:pt x="6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4" name="Picture 968"/>
            <p:cNvPicPr>
              <a:picLocks noChangeAspect="1" noChangeArrowheads="1"/>
            </p:cNvPicPr>
            <p:nvPr/>
          </p:nvPicPr>
          <p:blipFill>
            <a:blip r:embed="rId287" cstate="email"/>
            <a:srcRect/>
            <a:stretch>
              <a:fillRect/>
            </a:stretch>
          </p:blipFill>
          <p:spPr bwMode="auto">
            <a:xfrm>
              <a:off x="8183563" y="-4192588"/>
              <a:ext cx="585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 name="Picture 969"/>
            <p:cNvPicPr>
              <a:picLocks noChangeAspect="1" noChangeArrowheads="1"/>
            </p:cNvPicPr>
            <p:nvPr/>
          </p:nvPicPr>
          <p:blipFill>
            <a:blip r:embed="rId288">
              <a:extLst>
                <a:ext uri="{28A0092B-C50C-407E-A947-70E740481C1C}">
                  <a14:useLocalDpi xmlns:a14="http://schemas.microsoft.com/office/drawing/2010/main" val="0"/>
                </a:ext>
              </a:extLst>
            </a:blip>
            <a:srcRect/>
            <a:stretch>
              <a:fillRect/>
            </a:stretch>
          </p:blipFill>
          <p:spPr bwMode="auto">
            <a:xfrm>
              <a:off x="8397875" y="-4087813"/>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 name="Picture 970"/>
            <p:cNvPicPr>
              <a:picLocks noChangeAspect="1" noChangeArrowheads="1"/>
            </p:cNvPicPr>
            <p:nvPr/>
          </p:nvPicPr>
          <p:blipFill>
            <a:blip r:embed="rId289" cstate="email"/>
            <a:srcRect/>
            <a:stretch>
              <a:fillRect/>
            </a:stretch>
          </p:blipFill>
          <p:spPr bwMode="auto">
            <a:xfrm>
              <a:off x="8385175" y="-4097338"/>
              <a:ext cx="382587"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 name="Picture 971"/>
            <p:cNvPicPr>
              <a:picLocks noChangeAspect="1" noChangeArrowheads="1"/>
            </p:cNvPicPr>
            <p:nvPr/>
          </p:nvPicPr>
          <p:blipFill>
            <a:blip r:embed="rId290" cstate="email"/>
            <a:srcRect/>
            <a:stretch>
              <a:fillRect/>
            </a:stretch>
          </p:blipFill>
          <p:spPr bwMode="auto">
            <a:xfrm>
              <a:off x="8774113" y="-4249738"/>
              <a:ext cx="192087"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 name="Picture 972"/>
            <p:cNvPicPr>
              <a:picLocks noChangeAspect="1" noChangeArrowheads="1"/>
            </p:cNvPicPr>
            <p:nvPr/>
          </p:nvPicPr>
          <p:blipFill>
            <a:blip r:embed="rId291" cstate="email"/>
            <a:srcRect/>
            <a:stretch>
              <a:fillRect/>
            </a:stretch>
          </p:blipFill>
          <p:spPr bwMode="auto">
            <a:xfrm>
              <a:off x="8331200" y="-4060825"/>
              <a:ext cx="17303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 name="Freeform 973"/>
            <p:cNvSpPr/>
            <p:nvPr/>
          </p:nvSpPr>
          <p:spPr bwMode="auto">
            <a:xfrm>
              <a:off x="8081963" y="-4292600"/>
              <a:ext cx="473075" cy="407988"/>
            </a:xfrm>
            <a:custGeom>
              <a:avLst/>
              <a:gdLst>
                <a:gd name="T0" fmla="*/ 103 w 126"/>
                <a:gd name="T1" fmla="*/ 0 h 109"/>
                <a:gd name="T2" fmla="*/ 91 w 126"/>
                <a:gd name="T3" fmla="*/ 1 h 109"/>
                <a:gd name="T4" fmla="*/ 90 w 126"/>
                <a:gd name="T5" fmla="*/ 1 h 109"/>
                <a:gd name="T6" fmla="*/ 64 w 126"/>
                <a:gd name="T7" fmla="*/ 10 h 109"/>
                <a:gd name="T8" fmla="*/ 0 w 126"/>
                <a:gd name="T9" fmla="*/ 104 h 109"/>
                <a:gd name="T10" fmla="*/ 11 w 126"/>
                <a:gd name="T11" fmla="*/ 109 h 109"/>
                <a:gd name="T12" fmla="*/ 103 w 126"/>
                <a:gd name="T13" fmla="*/ 13 h 109"/>
                <a:gd name="T14" fmla="*/ 103 w 126"/>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9">
                  <a:moveTo>
                    <a:pt x="103" y="0"/>
                  </a:moveTo>
                  <a:cubicBezTo>
                    <a:pt x="100" y="0"/>
                    <a:pt x="95" y="0"/>
                    <a:pt x="91" y="1"/>
                  </a:cubicBezTo>
                  <a:cubicBezTo>
                    <a:pt x="90" y="1"/>
                    <a:pt x="90" y="1"/>
                    <a:pt x="90" y="1"/>
                  </a:cubicBezTo>
                  <a:cubicBezTo>
                    <a:pt x="82" y="3"/>
                    <a:pt x="73" y="5"/>
                    <a:pt x="64" y="10"/>
                  </a:cubicBezTo>
                  <a:cubicBezTo>
                    <a:pt x="36" y="23"/>
                    <a:pt x="4" y="58"/>
                    <a:pt x="0" y="104"/>
                  </a:cubicBezTo>
                  <a:cubicBezTo>
                    <a:pt x="4" y="106"/>
                    <a:pt x="7" y="108"/>
                    <a:pt x="11" y="109"/>
                  </a:cubicBezTo>
                  <a:cubicBezTo>
                    <a:pt x="17" y="71"/>
                    <a:pt x="41" y="29"/>
                    <a:pt x="103" y="13"/>
                  </a:cubicBezTo>
                  <a:cubicBezTo>
                    <a:pt x="126" y="7"/>
                    <a:pt x="120"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0" name="Picture 974"/>
            <p:cNvPicPr>
              <a:picLocks noChangeAspect="1" noChangeArrowheads="1"/>
            </p:cNvPicPr>
            <p:nvPr/>
          </p:nvPicPr>
          <p:blipFill>
            <a:blip r:embed="rId292" cstate="email"/>
            <a:srcRect/>
            <a:stretch>
              <a:fillRect/>
            </a:stretch>
          </p:blipFill>
          <p:spPr bwMode="auto">
            <a:xfrm>
              <a:off x="8389938" y="-4160838"/>
              <a:ext cx="4286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975"/>
            <p:cNvPicPr>
              <a:picLocks noChangeAspect="1" noChangeArrowheads="1"/>
            </p:cNvPicPr>
            <p:nvPr/>
          </p:nvPicPr>
          <p:blipFill>
            <a:blip r:embed="rId293" cstate="email"/>
            <a:srcRect/>
            <a:stretch>
              <a:fillRect/>
            </a:stretch>
          </p:blipFill>
          <p:spPr bwMode="auto">
            <a:xfrm>
              <a:off x="8329613" y="-4241800"/>
              <a:ext cx="563562"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2" name="Picture 976"/>
            <p:cNvPicPr>
              <a:picLocks noChangeAspect="1" noChangeArrowheads="1"/>
            </p:cNvPicPr>
            <p:nvPr/>
          </p:nvPicPr>
          <p:blipFill>
            <a:blip r:embed="rId294" cstate="email"/>
            <a:srcRect/>
            <a:stretch>
              <a:fillRect/>
            </a:stretch>
          </p:blipFill>
          <p:spPr bwMode="auto">
            <a:xfrm>
              <a:off x="9023350" y="-4719638"/>
              <a:ext cx="652462"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 name="Picture 977"/>
            <p:cNvPicPr>
              <a:picLocks noChangeAspect="1" noChangeArrowheads="1"/>
            </p:cNvPicPr>
            <p:nvPr/>
          </p:nvPicPr>
          <p:blipFill>
            <a:blip r:embed="rId295" cstate="email"/>
            <a:srcRect/>
            <a:stretch>
              <a:fillRect/>
            </a:stretch>
          </p:blipFill>
          <p:spPr bwMode="auto">
            <a:xfrm>
              <a:off x="8994775" y="-4719638"/>
              <a:ext cx="665162" cy="68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978"/>
            <p:cNvPicPr>
              <a:picLocks noChangeAspect="1" noChangeArrowheads="1"/>
            </p:cNvPicPr>
            <p:nvPr/>
          </p:nvPicPr>
          <p:blipFill>
            <a:blip r:embed="rId296" cstate="email"/>
            <a:srcRect/>
            <a:stretch>
              <a:fillRect/>
            </a:stretch>
          </p:blipFill>
          <p:spPr bwMode="auto">
            <a:xfrm>
              <a:off x="9156700" y="-4708525"/>
              <a:ext cx="4953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979"/>
            <p:cNvPicPr>
              <a:picLocks noChangeAspect="1" noChangeArrowheads="1"/>
            </p:cNvPicPr>
            <p:nvPr/>
          </p:nvPicPr>
          <p:blipFill>
            <a:blip r:embed="rId297" cstate="email"/>
            <a:srcRect/>
            <a:stretch>
              <a:fillRect/>
            </a:stretch>
          </p:blipFill>
          <p:spPr bwMode="auto">
            <a:xfrm>
              <a:off x="9072563" y="-4641850"/>
              <a:ext cx="393700"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 name="Picture 980"/>
            <p:cNvPicPr>
              <a:picLocks noChangeAspect="1" noChangeArrowheads="1"/>
            </p:cNvPicPr>
            <p:nvPr/>
          </p:nvPicPr>
          <p:blipFill>
            <a:blip r:embed="rId298" cstate="email"/>
            <a:srcRect/>
            <a:stretch>
              <a:fillRect/>
            </a:stretch>
          </p:blipFill>
          <p:spPr bwMode="auto">
            <a:xfrm>
              <a:off x="9177338" y="-4221163"/>
              <a:ext cx="37147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981"/>
            <p:cNvPicPr>
              <a:picLocks noChangeAspect="1" noChangeArrowheads="1"/>
            </p:cNvPicPr>
            <p:nvPr/>
          </p:nvPicPr>
          <p:blipFill>
            <a:blip r:embed="rId299" cstate="email"/>
            <a:srcRect/>
            <a:stretch>
              <a:fillRect/>
            </a:stretch>
          </p:blipFill>
          <p:spPr bwMode="auto">
            <a:xfrm>
              <a:off x="9147175" y="-4125913"/>
              <a:ext cx="225425"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982"/>
            <p:cNvSpPr/>
            <p:nvPr/>
          </p:nvSpPr>
          <p:spPr bwMode="auto">
            <a:xfrm>
              <a:off x="9005888" y="-4710113"/>
              <a:ext cx="603250" cy="582613"/>
            </a:xfrm>
            <a:custGeom>
              <a:avLst/>
              <a:gdLst>
                <a:gd name="T0" fmla="*/ 96 w 161"/>
                <a:gd name="T1" fmla="*/ 0 h 155"/>
                <a:gd name="T2" fmla="*/ 88 w 161"/>
                <a:gd name="T3" fmla="*/ 0 h 155"/>
                <a:gd name="T4" fmla="*/ 8 w 161"/>
                <a:gd name="T5" fmla="*/ 68 h 155"/>
                <a:gd name="T6" fmla="*/ 37 w 161"/>
                <a:gd name="T7" fmla="*/ 155 h 155"/>
                <a:gd name="T8" fmla="*/ 35 w 161"/>
                <a:gd name="T9" fmla="*/ 153 h 155"/>
                <a:gd name="T10" fmla="*/ 9 w 161"/>
                <a:gd name="T11" fmla="*/ 100 h 155"/>
                <a:gd name="T12" fmla="*/ 53 w 161"/>
                <a:gd name="T13" fmla="*/ 12 h 155"/>
                <a:gd name="T14" fmla="*/ 72 w 161"/>
                <a:gd name="T15" fmla="*/ 6 h 155"/>
                <a:gd name="T16" fmla="*/ 74 w 161"/>
                <a:gd name="T17" fmla="*/ 5 h 155"/>
                <a:gd name="T18" fmla="*/ 89 w 161"/>
                <a:gd name="T19" fmla="*/ 3 h 155"/>
                <a:gd name="T20" fmla="*/ 97 w 161"/>
                <a:gd name="T21" fmla="*/ 3 h 155"/>
                <a:gd name="T22" fmla="*/ 104 w 161"/>
                <a:gd name="T23" fmla="*/ 3 h 155"/>
                <a:gd name="T24" fmla="*/ 143 w 161"/>
                <a:gd name="T25" fmla="*/ 17 h 155"/>
                <a:gd name="T26" fmla="*/ 150 w 161"/>
                <a:gd name="T27" fmla="*/ 21 h 155"/>
                <a:gd name="T28" fmla="*/ 161 w 161"/>
                <a:gd name="T29" fmla="*/ 32 h 155"/>
                <a:gd name="T30" fmla="*/ 158 w 161"/>
                <a:gd name="T31" fmla="*/ 28 h 155"/>
                <a:gd name="T32" fmla="*/ 137 w 161"/>
                <a:gd name="T33" fmla="*/ 11 h 155"/>
                <a:gd name="T34" fmla="*/ 103 w 161"/>
                <a:gd name="T35" fmla="*/ 0 h 155"/>
                <a:gd name="T36" fmla="*/ 96 w 161"/>
                <a:gd name="T3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55">
                  <a:moveTo>
                    <a:pt x="96" y="0"/>
                  </a:moveTo>
                  <a:cubicBezTo>
                    <a:pt x="93" y="0"/>
                    <a:pt x="90" y="0"/>
                    <a:pt x="88" y="0"/>
                  </a:cubicBezTo>
                  <a:cubicBezTo>
                    <a:pt x="50" y="4"/>
                    <a:pt x="17" y="28"/>
                    <a:pt x="8" y="68"/>
                  </a:cubicBezTo>
                  <a:cubicBezTo>
                    <a:pt x="0" y="103"/>
                    <a:pt x="16" y="136"/>
                    <a:pt x="37" y="155"/>
                  </a:cubicBezTo>
                  <a:cubicBezTo>
                    <a:pt x="36" y="154"/>
                    <a:pt x="35" y="154"/>
                    <a:pt x="35" y="153"/>
                  </a:cubicBezTo>
                  <a:cubicBezTo>
                    <a:pt x="22" y="140"/>
                    <a:pt x="11" y="121"/>
                    <a:pt x="9" y="100"/>
                  </a:cubicBezTo>
                  <a:cubicBezTo>
                    <a:pt x="1" y="56"/>
                    <a:pt x="30" y="23"/>
                    <a:pt x="53" y="12"/>
                  </a:cubicBezTo>
                  <a:cubicBezTo>
                    <a:pt x="60" y="9"/>
                    <a:pt x="66" y="7"/>
                    <a:pt x="72" y="6"/>
                  </a:cubicBezTo>
                  <a:cubicBezTo>
                    <a:pt x="73" y="6"/>
                    <a:pt x="74" y="6"/>
                    <a:pt x="74" y="5"/>
                  </a:cubicBezTo>
                  <a:cubicBezTo>
                    <a:pt x="79" y="4"/>
                    <a:pt x="84" y="3"/>
                    <a:pt x="89" y="3"/>
                  </a:cubicBezTo>
                  <a:cubicBezTo>
                    <a:pt x="92" y="3"/>
                    <a:pt x="94" y="3"/>
                    <a:pt x="97" y="3"/>
                  </a:cubicBezTo>
                  <a:cubicBezTo>
                    <a:pt x="99" y="3"/>
                    <a:pt x="102" y="3"/>
                    <a:pt x="104" y="3"/>
                  </a:cubicBezTo>
                  <a:cubicBezTo>
                    <a:pt x="119" y="4"/>
                    <a:pt x="132" y="9"/>
                    <a:pt x="143" y="17"/>
                  </a:cubicBezTo>
                  <a:cubicBezTo>
                    <a:pt x="146" y="18"/>
                    <a:pt x="148" y="19"/>
                    <a:pt x="150" y="21"/>
                  </a:cubicBezTo>
                  <a:cubicBezTo>
                    <a:pt x="154" y="24"/>
                    <a:pt x="158" y="28"/>
                    <a:pt x="161" y="32"/>
                  </a:cubicBezTo>
                  <a:cubicBezTo>
                    <a:pt x="160" y="31"/>
                    <a:pt x="159" y="29"/>
                    <a:pt x="158" y="28"/>
                  </a:cubicBezTo>
                  <a:cubicBezTo>
                    <a:pt x="153" y="22"/>
                    <a:pt x="146" y="16"/>
                    <a:pt x="137" y="11"/>
                  </a:cubicBezTo>
                  <a:cubicBezTo>
                    <a:pt x="128" y="5"/>
                    <a:pt x="116" y="1"/>
                    <a:pt x="103" y="0"/>
                  </a:cubicBezTo>
                  <a:cubicBezTo>
                    <a:pt x="101" y="0"/>
                    <a:pt x="98" y="0"/>
                    <a:pt x="9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9" name="Picture 983"/>
            <p:cNvPicPr>
              <a:picLocks noChangeAspect="1" noChangeArrowheads="1"/>
            </p:cNvPicPr>
            <p:nvPr/>
          </p:nvPicPr>
          <p:blipFill>
            <a:blip r:embed="rId300" cstate="email"/>
            <a:srcRect/>
            <a:stretch>
              <a:fillRect/>
            </a:stretch>
          </p:blipFill>
          <p:spPr bwMode="auto">
            <a:xfrm>
              <a:off x="9259888" y="-4503738"/>
              <a:ext cx="2603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984"/>
            <p:cNvPicPr>
              <a:picLocks noChangeAspect="1" noChangeArrowheads="1"/>
            </p:cNvPicPr>
            <p:nvPr/>
          </p:nvPicPr>
          <p:blipFill>
            <a:blip r:embed="rId301" cstate="email"/>
            <a:srcRect/>
            <a:stretch>
              <a:fillRect/>
            </a:stretch>
          </p:blipFill>
          <p:spPr bwMode="auto">
            <a:xfrm>
              <a:off x="9097963" y="-4625975"/>
              <a:ext cx="427037"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985"/>
            <p:cNvPicPr>
              <a:picLocks noChangeAspect="1" noChangeArrowheads="1"/>
            </p:cNvPicPr>
            <p:nvPr/>
          </p:nvPicPr>
          <p:blipFill>
            <a:blip r:embed="rId302">
              <a:extLst>
                <a:ext uri="{28A0092B-C50C-407E-A947-70E740481C1C}">
                  <a14:useLocalDpi xmlns:a14="http://schemas.microsoft.com/office/drawing/2010/main" val="0"/>
                </a:ext>
              </a:extLst>
            </a:blip>
            <a:srcRect/>
            <a:stretch>
              <a:fillRect/>
            </a:stretch>
          </p:blipFill>
          <p:spPr bwMode="auto">
            <a:xfrm>
              <a:off x="9255125" y="-45481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2" name="Picture 986"/>
            <p:cNvPicPr>
              <a:picLocks noChangeAspect="1" noChangeArrowheads="1"/>
            </p:cNvPicPr>
            <p:nvPr/>
          </p:nvPicPr>
          <p:blipFill>
            <a:blip r:embed="rId303" cstate="print">
              <a:extLst>
                <a:ext uri="{28A0092B-C50C-407E-A947-70E740481C1C}">
                  <a14:useLocalDpi xmlns:a14="http://schemas.microsoft.com/office/drawing/2010/main" val="0"/>
                </a:ext>
              </a:extLst>
            </a:blip>
            <a:srcRect/>
            <a:stretch>
              <a:fillRect/>
            </a:stretch>
          </p:blipFill>
          <p:spPr bwMode="auto">
            <a:xfrm>
              <a:off x="9180513" y="-4100513"/>
              <a:ext cx="1809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 name="Picture 987"/>
            <p:cNvPicPr>
              <a:picLocks noChangeAspect="1" noChangeArrowheads="1"/>
            </p:cNvPicPr>
            <p:nvPr/>
          </p:nvPicPr>
          <p:blipFill>
            <a:blip r:embed="rId304" cstate="email"/>
            <a:srcRect/>
            <a:stretch>
              <a:fillRect/>
            </a:stretch>
          </p:blipFill>
          <p:spPr bwMode="auto">
            <a:xfrm>
              <a:off x="9245600" y="-4554538"/>
              <a:ext cx="2825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 name="Freeform 988"/>
            <p:cNvSpPr/>
            <p:nvPr/>
          </p:nvSpPr>
          <p:spPr bwMode="auto">
            <a:xfrm>
              <a:off x="9226550" y="-4075113"/>
              <a:ext cx="142875" cy="33338"/>
            </a:xfrm>
            <a:custGeom>
              <a:avLst/>
              <a:gdLst>
                <a:gd name="T0" fmla="*/ 0 w 38"/>
                <a:gd name="T1" fmla="*/ 0 h 9"/>
                <a:gd name="T2" fmla="*/ 36 w 38"/>
                <a:gd name="T3" fmla="*/ 9 h 9"/>
                <a:gd name="T4" fmla="*/ 38 w 38"/>
                <a:gd name="T5" fmla="*/ 7 h 9"/>
                <a:gd name="T6" fmla="*/ 37 w 38"/>
                <a:gd name="T7" fmla="*/ 7 h 9"/>
                <a:gd name="T8" fmla="*/ 0 w 38"/>
                <a:gd name="T9" fmla="*/ 0 h 9"/>
              </a:gdLst>
              <a:ahLst/>
              <a:cxnLst>
                <a:cxn ang="0">
                  <a:pos x="T0" y="T1"/>
                </a:cxn>
                <a:cxn ang="0">
                  <a:pos x="T2" y="T3"/>
                </a:cxn>
                <a:cxn ang="0">
                  <a:pos x="T4" y="T5"/>
                </a:cxn>
                <a:cxn ang="0">
                  <a:pos x="T6" y="T7"/>
                </a:cxn>
                <a:cxn ang="0">
                  <a:pos x="T8" y="T9"/>
                </a:cxn>
              </a:cxnLst>
              <a:rect l="0" t="0" r="r" b="b"/>
              <a:pathLst>
                <a:path w="38" h="9">
                  <a:moveTo>
                    <a:pt x="0" y="0"/>
                  </a:moveTo>
                  <a:cubicBezTo>
                    <a:pt x="13" y="6"/>
                    <a:pt x="25" y="9"/>
                    <a:pt x="36" y="9"/>
                  </a:cubicBezTo>
                  <a:cubicBezTo>
                    <a:pt x="37" y="9"/>
                    <a:pt x="38" y="8"/>
                    <a:pt x="38" y="7"/>
                  </a:cubicBezTo>
                  <a:cubicBezTo>
                    <a:pt x="38" y="7"/>
                    <a:pt x="38" y="7"/>
                    <a:pt x="37" y="7"/>
                  </a:cubicBezTo>
                  <a:cubicBezTo>
                    <a:pt x="21" y="7"/>
                    <a:pt x="9" y="4"/>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5" name="Picture 989"/>
            <p:cNvPicPr>
              <a:picLocks noChangeAspect="1" noChangeArrowheads="1"/>
            </p:cNvPicPr>
            <p:nvPr/>
          </p:nvPicPr>
          <p:blipFill>
            <a:blip r:embed="rId305" cstate="email"/>
            <a:srcRect/>
            <a:stretch>
              <a:fillRect/>
            </a:stretch>
          </p:blipFill>
          <p:spPr bwMode="auto">
            <a:xfrm>
              <a:off x="9163050" y="-4119563"/>
              <a:ext cx="21272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Picture 990"/>
            <p:cNvPicPr>
              <a:picLocks noChangeAspect="1" noChangeArrowheads="1"/>
            </p:cNvPicPr>
            <p:nvPr/>
          </p:nvPicPr>
          <p:blipFill>
            <a:blip r:embed="rId306" cstate="email"/>
            <a:srcRect/>
            <a:stretch>
              <a:fillRect/>
            </a:stretch>
          </p:blipFill>
          <p:spPr bwMode="auto">
            <a:xfrm>
              <a:off x="9282113" y="-4667250"/>
              <a:ext cx="382587"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991"/>
            <p:cNvPicPr>
              <a:picLocks noChangeAspect="1" noChangeArrowheads="1"/>
            </p:cNvPicPr>
            <p:nvPr/>
          </p:nvPicPr>
          <p:blipFill>
            <a:blip r:embed="rId307" cstate="email"/>
            <a:srcRect/>
            <a:stretch>
              <a:fillRect/>
            </a:stretch>
          </p:blipFill>
          <p:spPr bwMode="auto">
            <a:xfrm>
              <a:off x="9159875" y="-4529138"/>
              <a:ext cx="366712"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992"/>
            <p:cNvSpPr/>
            <p:nvPr/>
          </p:nvSpPr>
          <p:spPr bwMode="auto">
            <a:xfrm>
              <a:off x="9009063" y="-4691063"/>
              <a:ext cx="363537" cy="492125"/>
            </a:xfrm>
            <a:custGeom>
              <a:avLst/>
              <a:gdLst>
                <a:gd name="T0" fmla="*/ 81 w 97"/>
                <a:gd name="T1" fmla="*/ 0 h 131"/>
                <a:gd name="T2" fmla="*/ 71 w 97"/>
                <a:gd name="T3" fmla="*/ 1 h 131"/>
                <a:gd name="T4" fmla="*/ 71 w 97"/>
                <a:gd name="T5" fmla="*/ 1 h 131"/>
                <a:gd name="T6" fmla="*/ 52 w 97"/>
                <a:gd name="T7" fmla="*/ 7 h 131"/>
                <a:gd name="T8" fmla="*/ 8 w 97"/>
                <a:gd name="T9" fmla="*/ 95 h 131"/>
                <a:gd name="T10" fmla="*/ 15 w 97"/>
                <a:gd name="T11" fmla="*/ 119 h 131"/>
                <a:gd name="T12" fmla="*/ 21 w 97"/>
                <a:gd name="T13" fmla="*/ 131 h 131"/>
                <a:gd name="T14" fmla="*/ 81 w 97"/>
                <a:gd name="T15" fmla="*/ 9 h 131"/>
                <a:gd name="T16" fmla="*/ 81 w 97"/>
                <a:gd name="T1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31">
                  <a:moveTo>
                    <a:pt x="81" y="0"/>
                  </a:moveTo>
                  <a:cubicBezTo>
                    <a:pt x="78" y="0"/>
                    <a:pt x="75" y="0"/>
                    <a:pt x="71" y="1"/>
                  </a:cubicBezTo>
                  <a:cubicBezTo>
                    <a:pt x="71" y="1"/>
                    <a:pt x="71" y="1"/>
                    <a:pt x="71" y="1"/>
                  </a:cubicBezTo>
                  <a:cubicBezTo>
                    <a:pt x="65" y="2"/>
                    <a:pt x="59" y="4"/>
                    <a:pt x="52" y="7"/>
                  </a:cubicBezTo>
                  <a:cubicBezTo>
                    <a:pt x="29" y="18"/>
                    <a:pt x="0" y="51"/>
                    <a:pt x="8" y="95"/>
                  </a:cubicBezTo>
                  <a:cubicBezTo>
                    <a:pt x="9" y="103"/>
                    <a:pt x="11" y="110"/>
                    <a:pt x="15" y="119"/>
                  </a:cubicBezTo>
                  <a:cubicBezTo>
                    <a:pt x="17" y="123"/>
                    <a:pt x="19" y="127"/>
                    <a:pt x="21" y="131"/>
                  </a:cubicBezTo>
                  <a:cubicBezTo>
                    <a:pt x="8" y="109"/>
                    <a:pt x="0" y="30"/>
                    <a:pt x="81" y="9"/>
                  </a:cubicBezTo>
                  <a:cubicBezTo>
                    <a:pt x="97" y="5"/>
                    <a:pt x="93" y="0"/>
                    <a:pt x="8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9" name="Picture 993"/>
            <p:cNvPicPr>
              <a:picLocks noChangeAspect="1" noChangeArrowheads="1"/>
            </p:cNvPicPr>
            <p:nvPr/>
          </p:nvPicPr>
          <p:blipFill>
            <a:blip r:embed="rId308" cstate="email"/>
            <a:srcRect/>
            <a:stretch>
              <a:fillRect/>
            </a:stretch>
          </p:blipFill>
          <p:spPr bwMode="auto">
            <a:xfrm>
              <a:off x="9250363" y="-4600575"/>
              <a:ext cx="3143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 name="Picture 994"/>
            <p:cNvPicPr>
              <a:picLocks noChangeAspect="1" noChangeArrowheads="1"/>
            </p:cNvPicPr>
            <p:nvPr/>
          </p:nvPicPr>
          <p:blipFill>
            <a:blip r:embed="rId309" cstate="email"/>
            <a:srcRect/>
            <a:stretch>
              <a:fillRect/>
            </a:stretch>
          </p:blipFill>
          <p:spPr bwMode="auto">
            <a:xfrm>
              <a:off x="9207500" y="-4659313"/>
              <a:ext cx="4048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995"/>
            <p:cNvSpPr/>
            <p:nvPr/>
          </p:nvSpPr>
          <p:spPr bwMode="auto">
            <a:xfrm>
              <a:off x="5102225" y="-3808413"/>
              <a:ext cx="2870200" cy="1951038"/>
            </a:xfrm>
            <a:custGeom>
              <a:avLst/>
              <a:gdLst>
                <a:gd name="T0" fmla="*/ 244 w 765"/>
                <a:gd name="T1" fmla="*/ 1 h 520"/>
                <a:gd name="T2" fmla="*/ 266 w 765"/>
                <a:gd name="T3" fmla="*/ 0 h 520"/>
                <a:gd name="T4" fmla="*/ 478 w 765"/>
                <a:gd name="T5" fmla="*/ 177 h 520"/>
                <a:gd name="T6" fmla="*/ 249 w 765"/>
                <a:gd name="T7" fmla="*/ 346 h 520"/>
                <a:gd name="T8" fmla="*/ 161 w 765"/>
                <a:gd name="T9" fmla="*/ 264 h 520"/>
                <a:gd name="T10" fmla="*/ 195 w 765"/>
                <a:gd name="T11" fmla="*/ 133 h 520"/>
                <a:gd name="T12" fmla="*/ 280 w 765"/>
                <a:gd name="T13" fmla="*/ 257 h 520"/>
                <a:gd name="T14" fmla="*/ 236 w 765"/>
                <a:gd name="T15" fmla="*/ 64 h 520"/>
                <a:gd name="T16" fmla="*/ 65 w 765"/>
                <a:gd name="T17" fmla="*/ 204 h 520"/>
                <a:gd name="T18" fmla="*/ 118 w 765"/>
                <a:gd name="T19" fmla="*/ 377 h 520"/>
                <a:gd name="T20" fmla="*/ 355 w 765"/>
                <a:gd name="T21" fmla="*/ 413 h 520"/>
                <a:gd name="T22" fmla="*/ 417 w 765"/>
                <a:gd name="T23" fmla="*/ 375 h 520"/>
                <a:gd name="T24" fmla="*/ 516 w 765"/>
                <a:gd name="T25" fmla="*/ 268 h 520"/>
                <a:gd name="T26" fmla="*/ 765 w 765"/>
                <a:gd name="T27" fmla="*/ 200 h 520"/>
                <a:gd name="T28" fmla="*/ 550 w 765"/>
                <a:gd name="T29" fmla="*/ 364 h 520"/>
                <a:gd name="T30" fmla="*/ 383 w 765"/>
                <a:gd name="T31" fmla="*/ 496 h 520"/>
                <a:gd name="T32" fmla="*/ 264 w 765"/>
                <a:gd name="T33" fmla="*/ 518 h 520"/>
                <a:gd name="T34" fmla="*/ 117 w 765"/>
                <a:gd name="T35" fmla="*/ 469 h 520"/>
                <a:gd name="T36" fmla="*/ 1 w 765"/>
                <a:gd name="T37" fmla="*/ 250 h 520"/>
                <a:gd name="T38" fmla="*/ 8 w 765"/>
                <a:gd name="T39" fmla="*/ 194 h 520"/>
                <a:gd name="T40" fmla="*/ 244 w 765"/>
                <a:gd name="T41" fmla="*/ 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5" h="520">
                  <a:moveTo>
                    <a:pt x="244" y="1"/>
                  </a:moveTo>
                  <a:cubicBezTo>
                    <a:pt x="251" y="0"/>
                    <a:pt x="259" y="0"/>
                    <a:pt x="266" y="0"/>
                  </a:cubicBezTo>
                  <a:cubicBezTo>
                    <a:pt x="393" y="0"/>
                    <a:pt x="472" y="90"/>
                    <a:pt x="478" y="177"/>
                  </a:cubicBezTo>
                  <a:cubicBezTo>
                    <a:pt x="486" y="306"/>
                    <a:pt x="358" y="382"/>
                    <a:pt x="249" y="346"/>
                  </a:cubicBezTo>
                  <a:cubicBezTo>
                    <a:pt x="213" y="335"/>
                    <a:pt x="174" y="305"/>
                    <a:pt x="161" y="264"/>
                  </a:cubicBezTo>
                  <a:cubicBezTo>
                    <a:pt x="135" y="182"/>
                    <a:pt x="195" y="133"/>
                    <a:pt x="195" y="133"/>
                  </a:cubicBezTo>
                  <a:cubicBezTo>
                    <a:pt x="164" y="191"/>
                    <a:pt x="208" y="262"/>
                    <a:pt x="280" y="257"/>
                  </a:cubicBezTo>
                  <a:cubicBezTo>
                    <a:pt x="411" y="248"/>
                    <a:pt x="400" y="57"/>
                    <a:pt x="236" y="64"/>
                  </a:cubicBezTo>
                  <a:cubicBezTo>
                    <a:pt x="150" y="67"/>
                    <a:pt x="82" y="128"/>
                    <a:pt x="65" y="204"/>
                  </a:cubicBezTo>
                  <a:cubicBezTo>
                    <a:pt x="48" y="283"/>
                    <a:pt x="87" y="346"/>
                    <a:pt x="118" y="377"/>
                  </a:cubicBezTo>
                  <a:cubicBezTo>
                    <a:pt x="185" y="442"/>
                    <a:pt x="285" y="444"/>
                    <a:pt x="355" y="413"/>
                  </a:cubicBezTo>
                  <a:cubicBezTo>
                    <a:pt x="377" y="403"/>
                    <a:pt x="398" y="390"/>
                    <a:pt x="417" y="375"/>
                  </a:cubicBezTo>
                  <a:cubicBezTo>
                    <a:pt x="455" y="344"/>
                    <a:pt x="483" y="304"/>
                    <a:pt x="516" y="268"/>
                  </a:cubicBezTo>
                  <a:cubicBezTo>
                    <a:pt x="637" y="136"/>
                    <a:pt x="765" y="200"/>
                    <a:pt x="765" y="200"/>
                  </a:cubicBezTo>
                  <a:cubicBezTo>
                    <a:pt x="664" y="203"/>
                    <a:pt x="619" y="279"/>
                    <a:pt x="550" y="364"/>
                  </a:cubicBezTo>
                  <a:cubicBezTo>
                    <a:pt x="501" y="425"/>
                    <a:pt x="449" y="471"/>
                    <a:pt x="383" y="496"/>
                  </a:cubicBezTo>
                  <a:cubicBezTo>
                    <a:pt x="349" y="510"/>
                    <a:pt x="308" y="520"/>
                    <a:pt x="264" y="518"/>
                  </a:cubicBezTo>
                  <a:cubicBezTo>
                    <a:pt x="218" y="517"/>
                    <a:pt x="169" y="504"/>
                    <a:pt x="117" y="469"/>
                  </a:cubicBezTo>
                  <a:cubicBezTo>
                    <a:pt x="56" y="430"/>
                    <a:pt x="0" y="344"/>
                    <a:pt x="1" y="250"/>
                  </a:cubicBezTo>
                  <a:cubicBezTo>
                    <a:pt x="1" y="232"/>
                    <a:pt x="3" y="213"/>
                    <a:pt x="8" y="194"/>
                  </a:cubicBezTo>
                  <a:cubicBezTo>
                    <a:pt x="38" y="77"/>
                    <a:pt x="137" y="9"/>
                    <a:pt x="244" y="1"/>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996"/>
            <p:cNvSpPr/>
            <p:nvPr/>
          </p:nvSpPr>
          <p:spPr bwMode="auto">
            <a:xfrm>
              <a:off x="5083175" y="-3832225"/>
              <a:ext cx="2901950" cy="1989138"/>
            </a:xfrm>
            <a:custGeom>
              <a:avLst/>
              <a:gdLst>
                <a:gd name="T0" fmla="*/ 271 w 773"/>
                <a:gd name="T1" fmla="*/ 12 h 530"/>
                <a:gd name="T2" fmla="*/ 477 w 773"/>
                <a:gd name="T3" fmla="*/ 183 h 530"/>
                <a:gd name="T4" fmla="*/ 310 w 773"/>
                <a:gd name="T5" fmla="*/ 355 h 530"/>
                <a:gd name="T6" fmla="*/ 205 w 773"/>
                <a:gd name="T7" fmla="*/ 318 h 530"/>
                <a:gd name="T8" fmla="*/ 185 w 773"/>
                <a:gd name="T9" fmla="*/ 166 h 530"/>
                <a:gd name="T10" fmla="*/ 204 w 773"/>
                <a:gd name="T11" fmla="*/ 144 h 530"/>
                <a:gd name="T12" fmla="*/ 204 w 773"/>
                <a:gd name="T13" fmla="*/ 143 h 530"/>
                <a:gd name="T14" fmla="*/ 204 w 773"/>
                <a:gd name="T15" fmla="*/ 143 h 530"/>
                <a:gd name="T16" fmla="*/ 195 w 773"/>
                <a:gd name="T17" fmla="*/ 136 h 530"/>
                <a:gd name="T18" fmla="*/ 279 w 773"/>
                <a:gd name="T19" fmla="*/ 269 h 530"/>
                <a:gd name="T20" fmla="*/ 356 w 773"/>
                <a:gd name="T21" fmla="*/ 237 h 530"/>
                <a:gd name="T22" fmla="*/ 250 w 773"/>
                <a:gd name="T23" fmla="*/ 63 h 530"/>
                <a:gd name="T24" fmla="*/ 60 w 773"/>
                <a:gd name="T25" fmla="*/ 249 h 530"/>
                <a:gd name="T26" fmla="*/ 267 w 773"/>
                <a:gd name="T27" fmla="*/ 445 h 530"/>
                <a:gd name="T28" fmla="*/ 426 w 773"/>
                <a:gd name="T29" fmla="*/ 386 h 530"/>
                <a:gd name="T30" fmla="*/ 692 w 773"/>
                <a:gd name="T31" fmla="*/ 197 h 530"/>
                <a:gd name="T32" fmla="*/ 766 w 773"/>
                <a:gd name="T33" fmla="*/ 211 h 530"/>
                <a:gd name="T34" fmla="*/ 767 w 773"/>
                <a:gd name="T35" fmla="*/ 212 h 530"/>
                <a:gd name="T36" fmla="*/ 767 w 773"/>
                <a:gd name="T37" fmla="*/ 212 h 530"/>
                <a:gd name="T38" fmla="*/ 770 w 773"/>
                <a:gd name="T39" fmla="*/ 206 h 530"/>
                <a:gd name="T40" fmla="*/ 622 w 773"/>
                <a:gd name="T41" fmla="*/ 278 h 530"/>
                <a:gd name="T42" fmla="*/ 386 w 773"/>
                <a:gd name="T43" fmla="*/ 497 h 530"/>
                <a:gd name="T44" fmla="*/ 125 w 773"/>
                <a:gd name="T45" fmla="*/ 470 h 530"/>
                <a:gd name="T46" fmla="*/ 12 w 773"/>
                <a:gd name="T47" fmla="*/ 258 h 530"/>
                <a:gd name="T48" fmla="*/ 106 w 773"/>
                <a:gd name="T49" fmla="*/ 67 h 530"/>
                <a:gd name="T50" fmla="*/ 249 w 773"/>
                <a:gd name="T51" fmla="*/ 13 h 530"/>
                <a:gd name="T52" fmla="*/ 98 w 773"/>
                <a:gd name="T53" fmla="*/ 58 h 530"/>
                <a:gd name="T54" fmla="*/ 0 w 773"/>
                <a:gd name="T55" fmla="*/ 258 h 530"/>
                <a:gd name="T56" fmla="*/ 118 w 773"/>
                <a:gd name="T57" fmla="*/ 480 h 530"/>
                <a:gd name="T58" fmla="*/ 391 w 773"/>
                <a:gd name="T59" fmla="*/ 508 h 530"/>
                <a:gd name="T60" fmla="*/ 655 w 773"/>
                <a:gd name="T61" fmla="*/ 262 h 530"/>
                <a:gd name="T62" fmla="*/ 773 w 773"/>
                <a:gd name="T63" fmla="*/ 201 h 530"/>
                <a:gd name="T64" fmla="*/ 516 w 773"/>
                <a:gd name="T65" fmla="*/ 270 h 530"/>
                <a:gd name="T66" fmla="*/ 357 w 773"/>
                <a:gd name="T67" fmla="*/ 414 h 530"/>
                <a:gd name="T68" fmla="*/ 90 w 773"/>
                <a:gd name="T69" fmla="*/ 327 h 530"/>
                <a:gd name="T70" fmla="*/ 241 w 773"/>
                <a:gd name="T71" fmla="*/ 76 h 530"/>
                <a:gd name="T72" fmla="*/ 368 w 773"/>
                <a:gd name="T73" fmla="*/ 174 h 530"/>
                <a:gd name="T74" fmla="*/ 285 w 773"/>
                <a:gd name="T75" fmla="*/ 257 h 530"/>
                <a:gd name="T76" fmla="*/ 196 w 773"/>
                <a:gd name="T77" fmla="*/ 179 h 530"/>
                <a:gd name="T78" fmla="*/ 175 w 773"/>
                <a:gd name="T79" fmla="*/ 160 h 530"/>
                <a:gd name="T80" fmla="*/ 197 w 773"/>
                <a:gd name="T81" fmla="*/ 327 h 530"/>
                <a:gd name="T82" fmla="*/ 310 w 773"/>
                <a:gd name="T83" fmla="*/ 367 h 530"/>
                <a:gd name="T84" fmla="*/ 489 w 773"/>
                <a:gd name="T85" fmla="*/ 183 h 530"/>
                <a:gd name="T86" fmla="*/ 271 w 773"/>
                <a:gd name="T87" fmla="*/ 0 h 530"/>
                <a:gd name="T88" fmla="*/ 248 w 773"/>
                <a:gd name="T89" fmla="*/ 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3" h="530">
                  <a:moveTo>
                    <a:pt x="249" y="7"/>
                  </a:moveTo>
                  <a:cubicBezTo>
                    <a:pt x="249" y="13"/>
                    <a:pt x="249" y="13"/>
                    <a:pt x="249" y="13"/>
                  </a:cubicBezTo>
                  <a:cubicBezTo>
                    <a:pt x="257" y="12"/>
                    <a:pt x="264" y="12"/>
                    <a:pt x="271" y="12"/>
                  </a:cubicBezTo>
                  <a:cubicBezTo>
                    <a:pt x="271" y="12"/>
                    <a:pt x="271" y="12"/>
                    <a:pt x="271" y="12"/>
                  </a:cubicBezTo>
                  <a:cubicBezTo>
                    <a:pt x="333" y="12"/>
                    <a:pt x="383" y="34"/>
                    <a:pt x="418" y="66"/>
                  </a:cubicBezTo>
                  <a:cubicBezTo>
                    <a:pt x="454" y="99"/>
                    <a:pt x="474" y="142"/>
                    <a:pt x="477" y="183"/>
                  </a:cubicBezTo>
                  <a:cubicBezTo>
                    <a:pt x="477" y="187"/>
                    <a:pt x="477" y="191"/>
                    <a:pt x="477" y="195"/>
                  </a:cubicBezTo>
                  <a:cubicBezTo>
                    <a:pt x="477" y="244"/>
                    <a:pt x="457" y="283"/>
                    <a:pt x="426" y="311"/>
                  </a:cubicBezTo>
                  <a:cubicBezTo>
                    <a:pt x="395" y="339"/>
                    <a:pt x="353" y="355"/>
                    <a:pt x="310" y="355"/>
                  </a:cubicBezTo>
                  <a:cubicBezTo>
                    <a:pt x="292" y="355"/>
                    <a:pt x="273" y="352"/>
                    <a:pt x="256" y="347"/>
                  </a:cubicBezTo>
                  <a:cubicBezTo>
                    <a:pt x="256" y="347"/>
                    <a:pt x="256" y="347"/>
                    <a:pt x="256" y="347"/>
                  </a:cubicBezTo>
                  <a:cubicBezTo>
                    <a:pt x="239" y="341"/>
                    <a:pt x="221" y="331"/>
                    <a:pt x="205" y="318"/>
                  </a:cubicBezTo>
                  <a:cubicBezTo>
                    <a:pt x="190" y="304"/>
                    <a:pt x="178" y="287"/>
                    <a:pt x="172" y="268"/>
                  </a:cubicBezTo>
                  <a:cubicBezTo>
                    <a:pt x="167" y="254"/>
                    <a:pt x="165" y="242"/>
                    <a:pt x="165" y="230"/>
                  </a:cubicBezTo>
                  <a:cubicBezTo>
                    <a:pt x="165" y="203"/>
                    <a:pt x="175" y="181"/>
                    <a:pt x="185" y="166"/>
                  </a:cubicBezTo>
                  <a:cubicBezTo>
                    <a:pt x="190" y="159"/>
                    <a:pt x="195" y="153"/>
                    <a:pt x="198" y="149"/>
                  </a:cubicBezTo>
                  <a:cubicBezTo>
                    <a:pt x="200" y="147"/>
                    <a:pt x="202" y="146"/>
                    <a:pt x="203" y="145"/>
                  </a:cubicBezTo>
                  <a:cubicBezTo>
                    <a:pt x="203" y="144"/>
                    <a:pt x="203" y="144"/>
                    <a:pt x="204" y="144"/>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0" y="139"/>
                    <a:pt x="200" y="139"/>
                    <a:pt x="200" y="139"/>
                  </a:cubicBezTo>
                  <a:cubicBezTo>
                    <a:pt x="195" y="136"/>
                    <a:pt x="195" y="136"/>
                    <a:pt x="195" y="136"/>
                  </a:cubicBezTo>
                  <a:cubicBezTo>
                    <a:pt x="187" y="150"/>
                    <a:pt x="184" y="165"/>
                    <a:pt x="184" y="179"/>
                  </a:cubicBezTo>
                  <a:cubicBezTo>
                    <a:pt x="184" y="203"/>
                    <a:pt x="194" y="225"/>
                    <a:pt x="210" y="242"/>
                  </a:cubicBezTo>
                  <a:cubicBezTo>
                    <a:pt x="227" y="259"/>
                    <a:pt x="251" y="269"/>
                    <a:pt x="279" y="269"/>
                  </a:cubicBezTo>
                  <a:cubicBezTo>
                    <a:pt x="281" y="269"/>
                    <a:pt x="283" y="269"/>
                    <a:pt x="286" y="269"/>
                  </a:cubicBezTo>
                  <a:cubicBezTo>
                    <a:pt x="286" y="269"/>
                    <a:pt x="286" y="269"/>
                    <a:pt x="286" y="269"/>
                  </a:cubicBezTo>
                  <a:cubicBezTo>
                    <a:pt x="317" y="267"/>
                    <a:pt x="340" y="255"/>
                    <a:pt x="356" y="237"/>
                  </a:cubicBezTo>
                  <a:cubicBezTo>
                    <a:pt x="372" y="220"/>
                    <a:pt x="380" y="197"/>
                    <a:pt x="380" y="174"/>
                  </a:cubicBezTo>
                  <a:cubicBezTo>
                    <a:pt x="380" y="147"/>
                    <a:pt x="370" y="119"/>
                    <a:pt x="348" y="98"/>
                  </a:cubicBezTo>
                  <a:cubicBezTo>
                    <a:pt x="326" y="77"/>
                    <a:pt x="293" y="63"/>
                    <a:pt x="250" y="63"/>
                  </a:cubicBezTo>
                  <a:cubicBezTo>
                    <a:pt x="247" y="63"/>
                    <a:pt x="244" y="63"/>
                    <a:pt x="241" y="64"/>
                  </a:cubicBezTo>
                  <a:cubicBezTo>
                    <a:pt x="152" y="67"/>
                    <a:pt x="82" y="130"/>
                    <a:pt x="64" y="209"/>
                  </a:cubicBezTo>
                  <a:cubicBezTo>
                    <a:pt x="61" y="223"/>
                    <a:pt x="60" y="236"/>
                    <a:pt x="60" y="249"/>
                  </a:cubicBezTo>
                  <a:cubicBezTo>
                    <a:pt x="60" y="280"/>
                    <a:pt x="68" y="308"/>
                    <a:pt x="79" y="332"/>
                  </a:cubicBezTo>
                  <a:cubicBezTo>
                    <a:pt x="91" y="355"/>
                    <a:pt x="106" y="374"/>
                    <a:pt x="119" y="387"/>
                  </a:cubicBezTo>
                  <a:cubicBezTo>
                    <a:pt x="161" y="428"/>
                    <a:pt x="215" y="445"/>
                    <a:pt x="267" y="445"/>
                  </a:cubicBezTo>
                  <a:cubicBezTo>
                    <a:pt x="301" y="445"/>
                    <a:pt x="334" y="438"/>
                    <a:pt x="362" y="425"/>
                  </a:cubicBezTo>
                  <a:cubicBezTo>
                    <a:pt x="362" y="425"/>
                    <a:pt x="362" y="425"/>
                    <a:pt x="362" y="425"/>
                  </a:cubicBezTo>
                  <a:cubicBezTo>
                    <a:pt x="385" y="415"/>
                    <a:pt x="407" y="401"/>
                    <a:pt x="426" y="386"/>
                  </a:cubicBezTo>
                  <a:cubicBezTo>
                    <a:pt x="464" y="354"/>
                    <a:pt x="493" y="313"/>
                    <a:pt x="525" y="278"/>
                  </a:cubicBezTo>
                  <a:cubicBezTo>
                    <a:pt x="555" y="245"/>
                    <a:pt x="585" y="225"/>
                    <a:pt x="614" y="213"/>
                  </a:cubicBezTo>
                  <a:cubicBezTo>
                    <a:pt x="642" y="201"/>
                    <a:pt x="669" y="197"/>
                    <a:pt x="692" y="197"/>
                  </a:cubicBezTo>
                  <a:cubicBezTo>
                    <a:pt x="715" y="197"/>
                    <a:pt x="734" y="200"/>
                    <a:pt x="747" y="204"/>
                  </a:cubicBezTo>
                  <a:cubicBezTo>
                    <a:pt x="754" y="206"/>
                    <a:pt x="759" y="208"/>
                    <a:pt x="762" y="210"/>
                  </a:cubicBezTo>
                  <a:cubicBezTo>
                    <a:pt x="764" y="210"/>
                    <a:pt x="765" y="211"/>
                    <a:pt x="766" y="211"/>
                  </a:cubicBezTo>
                  <a:cubicBezTo>
                    <a:pt x="767" y="211"/>
                    <a:pt x="767" y="212"/>
                    <a:pt x="767" y="212"/>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70" y="206"/>
                    <a:pt x="770" y="206"/>
                    <a:pt x="770" y="206"/>
                  </a:cubicBezTo>
                  <a:cubicBezTo>
                    <a:pt x="770" y="200"/>
                    <a:pt x="770" y="200"/>
                    <a:pt x="770" y="200"/>
                  </a:cubicBezTo>
                  <a:cubicBezTo>
                    <a:pt x="744" y="201"/>
                    <a:pt x="721" y="207"/>
                    <a:pt x="701" y="216"/>
                  </a:cubicBezTo>
                  <a:cubicBezTo>
                    <a:pt x="671" y="229"/>
                    <a:pt x="646" y="251"/>
                    <a:pt x="622" y="278"/>
                  </a:cubicBezTo>
                  <a:cubicBezTo>
                    <a:pt x="599" y="304"/>
                    <a:pt x="576" y="334"/>
                    <a:pt x="551" y="366"/>
                  </a:cubicBezTo>
                  <a:cubicBezTo>
                    <a:pt x="551" y="366"/>
                    <a:pt x="551" y="366"/>
                    <a:pt x="551" y="366"/>
                  </a:cubicBezTo>
                  <a:cubicBezTo>
                    <a:pt x="502" y="426"/>
                    <a:pt x="451" y="472"/>
                    <a:pt x="386" y="497"/>
                  </a:cubicBezTo>
                  <a:cubicBezTo>
                    <a:pt x="354" y="509"/>
                    <a:pt x="317" y="518"/>
                    <a:pt x="277" y="518"/>
                  </a:cubicBezTo>
                  <a:cubicBezTo>
                    <a:pt x="274" y="518"/>
                    <a:pt x="272" y="518"/>
                    <a:pt x="269" y="518"/>
                  </a:cubicBezTo>
                  <a:cubicBezTo>
                    <a:pt x="225" y="517"/>
                    <a:pt x="176" y="504"/>
                    <a:pt x="125" y="470"/>
                  </a:cubicBezTo>
                  <a:cubicBezTo>
                    <a:pt x="125" y="470"/>
                    <a:pt x="125" y="470"/>
                    <a:pt x="125" y="470"/>
                  </a:cubicBezTo>
                  <a:cubicBezTo>
                    <a:pt x="96" y="451"/>
                    <a:pt x="67" y="421"/>
                    <a:pt x="46" y="384"/>
                  </a:cubicBezTo>
                  <a:cubicBezTo>
                    <a:pt x="25" y="347"/>
                    <a:pt x="12" y="304"/>
                    <a:pt x="12" y="258"/>
                  </a:cubicBezTo>
                  <a:cubicBezTo>
                    <a:pt x="12" y="258"/>
                    <a:pt x="12" y="257"/>
                    <a:pt x="12" y="256"/>
                  </a:cubicBezTo>
                  <a:cubicBezTo>
                    <a:pt x="12" y="238"/>
                    <a:pt x="14" y="220"/>
                    <a:pt x="19" y="202"/>
                  </a:cubicBezTo>
                  <a:cubicBezTo>
                    <a:pt x="34" y="144"/>
                    <a:pt x="65" y="99"/>
                    <a:pt x="106" y="67"/>
                  </a:cubicBezTo>
                  <a:cubicBezTo>
                    <a:pt x="147" y="35"/>
                    <a:pt x="197" y="17"/>
                    <a:pt x="249" y="13"/>
                  </a:cubicBezTo>
                  <a:cubicBezTo>
                    <a:pt x="249" y="13"/>
                    <a:pt x="249" y="13"/>
                    <a:pt x="249" y="13"/>
                  </a:cubicBezTo>
                  <a:cubicBezTo>
                    <a:pt x="249" y="13"/>
                    <a:pt x="249" y="13"/>
                    <a:pt x="249" y="13"/>
                  </a:cubicBezTo>
                  <a:cubicBezTo>
                    <a:pt x="249" y="7"/>
                    <a:pt x="249" y="7"/>
                    <a:pt x="249" y="7"/>
                  </a:cubicBezTo>
                  <a:cubicBezTo>
                    <a:pt x="248" y="1"/>
                    <a:pt x="248" y="1"/>
                    <a:pt x="248" y="1"/>
                  </a:cubicBezTo>
                  <a:cubicBezTo>
                    <a:pt x="194" y="5"/>
                    <a:pt x="141" y="24"/>
                    <a:pt x="98" y="58"/>
                  </a:cubicBezTo>
                  <a:cubicBezTo>
                    <a:pt x="56" y="91"/>
                    <a:pt x="23" y="139"/>
                    <a:pt x="7" y="199"/>
                  </a:cubicBezTo>
                  <a:cubicBezTo>
                    <a:pt x="2" y="218"/>
                    <a:pt x="0" y="237"/>
                    <a:pt x="0" y="256"/>
                  </a:cubicBezTo>
                  <a:cubicBezTo>
                    <a:pt x="0" y="257"/>
                    <a:pt x="0" y="258"/>
                    <a:pt x="0" y="258"/>
                  </a:cubicBezTo>
                  <a:cubicBezTo>
                    <a:pt x="0" y="306"/>
                    <a:pt x="14" y="352"/>
                    <a:pt x="36" y="390"/>
                  </a:cubicBezTo>
                  <a:cubicBezTo>
                    <a:pt x="58" y="428"/>
                    <a:pt x="87" y="460"/>
                    <a:pt x="118" y="480"/>
                  </a:cubicBezTo>
                  <a:cubicBezTo>
                    <a:pt x="118" y="480"/>
                    <a:pt x="118" y="480"/>
                    <a:pt x="118" y="480"/>
                  </a:cubicBezTo>
                  <a:cubicBezTo>
                    <a:pt x="171" y="515"/>
                    <a:pt x="222" y="529"/>
                    <a:pt x="269" y="530"/>
                  </a:cubicBezTo>
                  <a:cubicBezTo>
                    <a:pt x="271" y="530"/>
                    <a:pt x="274" y="530"/>
                    <a:pt x="277" y="530"/>
                  </a:cubicBezTo>
                  <a:cubicBezTo>
                    <a:pt x="319" y="530"/>
                    <a:pt x="357" y="521"/>
                    <a:pt x="391" y="508"/>
                  </a:cubicBezTo>
                  <a:cubicBezTo>
                    <a:pt x="458" y="482"/>
                    <a:pt x="511" y="435"/>
                    <a:pt x="560" y="373"/>
                  </a:cubicBezTo>
                  <a:cubicBezTo>
                    <a:pt x="560" y="373"/>
                    <a:pt x="560" y="373"/>
                    <a:pt x="560" y="373"/>
                  </a:cubicBezTo>
                  <a:cubicBezTo>
                    <a:pt x="594" y="331"/>
                    <a:pt x="623" y="291"/>
                    <a:pt x="655" y="262"/>
                  </a:cubicBezTo>
                  <a:cubicBezTo>
                    <a:pt x="670" y="247"/>
                    <a:pt x="687" y="235"/>
                    <a:pt x="706" y="227"/>
                  </a:cubicBezTo>
                  <a:cubicBezTo>
                    <a:pt x="725" y="218"/>
                    <a:pt x="746" y="213"/>
                    <a:pt x="770" y="212"/>
                  </a:cubicBezTo>
                  <a:cubicBezTo>
                    <a:pt x="773" y="201"/>
                    <a:pt x="773" y="201"/>
                    <a:pt x="773" y="201"/>
                  </a:cubicBezTo>
                  <a:cubicBezTo>
                    <a:pt x="772" y="201"/>
                    <a:pt x="740" y="185"/>
                    <a:pt x="692" y="185"/>
                  </a:cubicBezTo>
                  <a:cubicBezTo>
                    <a:pt x="668" y="185"/>
                    <a:pt x="639" y="189"/>
                    <a:pt x="609" y="202"/>
                  </a:cubicBezTo>
                  <a:cubicBezTo>
                    <a:pt x="579" y="215"/>
                    <a:pt x="547" y="236"/>
                    <a:pt x="516" y="270"/>
                  </a:cubicBezTo>
                  <a:cubicBezTo>
                    <a:pt x="483" y="306"/>
                    <a:pt x="455" y="346"/>
                    <a:pt x="418" y="376"/>
                  </a:cubicBezTo>
                  <a:cubicBezTo>
                    <a:pt x="400" y="391"/>
                    <a:pt x="379" y="404"/>
                    <a:pt x="357" y="414"/>
                  </a:cubicBezTo>
                  <a:cubicBezTo>
                    <a:pt x="357" y="414"/>
                    <a:pt x="357" y="414"/>
                    <a:pt x="357" y="414"/>
                  </a:cubicBezTo>
                  <a:cubicBezTo>
                    <a:pt x="331" y="426"/>
                    <a:pt x="299" y="433"/>
                    <a:pt x="267" y="433"/>
                  </a:cubicBezTo>
                  <a:cubicBezTo>
                    <a:pt x="217" y="433"/>
                    <a:pt x="166" y="417"/>
                    <a:pt x="127" y="379"/>
                  </a:cubicBezTo>
                  <a:cubicBezTo>
                    <a:pt x="115" y="366"/>
                    <a:pt x="101" y="349"/>
                    <a:pt x="90" y="327"/>
                  </a:cubicBezTo>
                  <a:cubicBezTo>
                    <a:pt x="79" y="305"/>
                    <a:pt x="72" y="278"/>
                    <a:pt x="72" y="249"/>
                  </a:cubicBezTo>
                  <a:cubicBezTo>
                    <a:pt x="72" y="237"/>
                    <a:pt x="73" y="224"/>
                    <a:pt x="76" y="211"/>
                  </a:cubicBezTo>
                  <a:cubicBezTo>
                    <a:pt x="92" y="138"/>
                    <a:pt x="158" y="79"/>
                    <a:pt x="241" y="76"/>
                  </a:cubicBezTo>
                  <a:cubicBezTo>
                    <a:pt x="244" y="75"/>
                    <a:pt x="247" y="75"/>
                    <a:pt x="250" y="75"/>
                  </a:cubicBezTo>
                  <a:cubicBezTo>
                    <a:pt x="290" y="75"/>
                    <a:pt x="320" y="88"/>
                    <a:pt x="339" y="107"/>
                  </a:cubicBezTo>
                  <a:cubicBezTo>
                    <a:pt x="359" y="126"/>
                    <a:pt x="368" y="150"/>
                    <a:pt x="368" y="174"/>
                  </a:cubicBezTo>
                  <a:cubicBezTo>
                    <a:pt x="368" y="194"/>
                    <a:pt x="361" y="214"/>
                    <a:pt x="348" y="229"/>
                  </a:cubicBezTo>
                  <a:cubicBezTo>
                    <a:pt x="334" y="244"/>
                    <a:pt x="313" y="255"/>
                    <a:pt x="285" y="257"/>
                  </a:cubicBezTo>
                  <a:cubicBezTo>
                    <a:pt x="285" y="257"/>
                    <a:pt x="285" y="257"/>
                    <a:pt x="285" y="257"/>
                  </a:cubicBezTo>
                  <a:cubicBezTo>
                    <a:pt x="283" y="257"/>
                    <a:pt x="281" y="257"/>
                    <a:pt x="279" y="257"/>
                  </a:cubicBezTo>
                  <a:cubicBezTo>
                    <a:pt x="254" y="257"/>
                    <a:pt x="233" y="248"/>
                    <a:pt x="219" y="233"/>
                  </a:cubicBezTo>
                  <a:cubicBezTo>
                    <a:pt x="204" y="219"/>
                    <a:pt x="196" y="199"/>
                    <a:pt x="196" y="179"/>
                  </a:cubicBezTo>
                  <a:cubicBezTo>
                    <a:pt x="196" y="167"/>
                    <a:pt x="199" y="154"/>
                    <a:pt x="206" y="142"/>
                  </a:cubicBezTo>
                  <a:cubicBezTo>
                    <a:pt x="196" y="134"/>
                    <a:pt x="196" y="134"/>
                    <a:pt x="196" y="134"/>
                  </a:cubicBezTo>
                  <a:cubicBezTo>
                    <a:pt x="196" y="135"/>
                    <a:pt x="186" y="143"/>
                    <a:pt x="175" y="160"/>
                  </a:cubicBezTo>
                  <a:cubicBezTo>
                    <a:pt x="164" y="176"/>
                    <a:pt x="153" y="200"/>
                    <a:pt x="153" y="230"/>
                  </a:cubicBezTo>
                  <a:cubicBezTo>
                    <a:pt x="153" y="243"/>
                    <a:pt x="155" y="257"/>
                    <a:pt x="160" y="272"/>
                  </a:cubicBezTo>
                  <a:cubicBezTo>
                    <a:pt x="167" y="294"/>
                    <a:pt x="181" y="312"/>
                    <a:pt x="197" y="327"/>
                  </a:cubicBezTo>
                  <a:cubicBezTo>
                    <a:pt x="214" y="341"/>
                    <a:pt x="233" y="352"/>
                    <a:pt x="252" y="358"/>
                  </a:cubicBezTo>
                  <a:cubicBezTo>
                    <a:pt x="252" y="358"/>
                    <a:pt x="252" y="358"/>
                    <a:pt x="252" y="358"/>
                  </a:cubicBezTo>
                  <a:cubicBezTo>
                    <a:pt x="271" y="364"/>
                    <a:pt x="290" y="367"/>
                    <a:pt x="310" y="367"/>
                  </a:cubicBezTo>
                  <a:cubicBezTo>
                    <a:pt x="356" y="367"/>
                    <a:pt x="400" y="350"/>
                    <a:pt x="434" y="320"/>
                  </a:cubicBezTo>
                  <a:cubicBezTo>
                    <a:pt x="467" y="290"/>
                    <a:pt x="489" y="247"/>
                    <a:pt x="489" y="195"/>
                  </a:cubicBezTo>
                  <a:cubicBezTo>
                    <a:pt x="489" y="191"/>
                    <a:pt x="489" y="187"/>
                    <a:pt x="489" y="183"/>
                  </a:cubicBezTo>
                  <a:cubicBezTo>
                    <a:pt x="486" y="137"/>
                    <a:pt x="464" y="92"/>
                    <a:pt x="426" y="57"/>
                  </a:cubicBezTo>
                  <a:cubicBezTo>
                    <a:pt x="389" y="23"/>
                    <a:pt x="336" y="0"/>
                    <a:pt x="271" y="0"/>
                  </a:cubicBezTo>
                  <a:cubicBezTo>
                    <a:pt x="271" y="0"/>
                    <a:pt x="271" y="0"/>
                    <a:pt x="271" y="0"/>
                  </a:cubicBezTo>
                  <a:cubicBezTo>
                    <a:pt x="264" y="0"/>
                    <a:pt x="256" y="0"/>
                    <a:pt x="248" y="1"/>
                  </a:cubicBezTo>
                  <a:cubicBezTo>
                    <a:pt x="249" y="7"/>
                    <a:pt x="249" y="7"/>
                    <a:pt x="249" y="7"/>
                  </a:cubicBezTo>
                  <a:cubicBezTo>
                    <a:pt x="248" y="1"/>
                    <a:pt x="248" y="1"/>
                    <a:pt x="248" y="1"/>
                  </a:cubicBezTo>
                  <a:lnTo>
                    <a:pt x="249"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grpSp>
        <p:nvGrpSpPr>
          <p:cNvPr id="402" name="组合 401"/>
          <p:cNvGrpSpPr/>
          <p:nvPr userDrawn="1"/>
        </p:nvGrpSpPr>
        <p:grpSpPr>
          <a:xfrm>
            <a:off x="0" y="-26771"/>
            <a:ext cx="12192000" cy="1039658"/>
            <a:chOff x="0" y="-148644"/>
            <a:chExt cx="12192000" cy="1039658"/>
          </a:xfrm>
        </p:grpSpPr>
        <p:sp>
          <p:nvSpPr>
            <p:cNvPr id="403" name="矩形 1"/>
            <p:cNvSpPr/>
            <p:nvPr/>
          </p:nvSpPr>
          <p:spPr>
            <a:xfrm>
              <a:off x="0" y="0"/>
              <a:ext cx="12192000" cy="891014"/>
            </a:xfrm>
            <a:custGeom>
              <a:avLst/>
              <a:gdLst>
                <a:gd name="connsiteX0" fmla="*/ 0 w 12192000"/>
                <a:gd name="connsiteY0" fmla="*/ 0 h 685800"/>
                <a:gd name="connsiteX1" fmla="*/ 12192000 w 12192000"/>
                <a:gd name="connsiteY1" fmla="*/ 0 h 685800"/>
                <a:gd name="connsiteX2" fmla="*/ 12192000 w 12192000"/>
                <a:gd name="connsiteY2" fmla="*/ 685800 h 685800"/>
                <a:gd name="connsiteX3" fmla="*/ 0 w 12192000"/>
                <a:gd name="connsiteY3" fmla="*/ 685800 h 685800"/>
                <a:gd name="connsiteX4" fmla="*/ 0 w 12192000"/>
                <a:gd name="connsiteY4" fmla="*/ 0 h 685800"/>
                <a:gd name="connsiteX0-1" fmla="*/ 0 w 12192000"/>
                <a:gd name="connsiteY0-2" fmla="*/ 0 h 685800"/>
                <a:gd name="connsiteX1-3" fmla="*/ 12192000 w 12192000"/>
                <a:gd name="connsiteY1-4" fmla="*/ 0 h 685800"/>
                <a:gd name="connsiteX2-5" fmla="*/ 12192000 w 12192000"/>
                <a:gd name="connsiteY2-6" fmla="*/ 685800 h 685800"/>
                <a:gd name="connsiteX3-7" fmla="*/ 0 w 12192000"/>
                <a:gd name="connsiteY3-8" fmla="*/ 685800 h 685800"/>
                <a:gd name="connsiteX4-9" fmla="*/ 0 w 12192000"/>
                <a:gd name="connsiteY4-10" fmla="*/ 0 h 685800"/>
                <a:gd name="connsiteX0-11" fmla="*/ 0 w 12192000"/>
                <a:gd name="connsiteY0-12" fmla="*/ 0 h 685800"/>
                <a:gd name="connsiteX1-13" fmla="*/ 12192000 w 12192000"/>
                <a:gd name="connsiteY1-14" fmla="*/ 0 h 685800"/>
                <a:gd name="connsiteX2-15" fmla="*/ 12192000 w 12192000"/>
                <a:gd name="connsiteY2-16" fmla="*/ 685800 h 685800"/>
                <a:gd name="connsiteX3-17" fmla="*/ 0 w 12192000"/>
                <a:gd name="connsiteY3-18" fmla="*/ 685800 h 685800"/>
                <a:gd name="connsiteX4-19" fmla="*/ 0 w 12192000"/>
                <a:gd name="connsiteY4-20" fmla="*/ 0 h 685800"/>
                <a:gd name="connsiteX0-21" fmla="*/ 0 w 12192000"/>
                <a:gd name="connsiteY0-22" fmla="*/ 0 h 685800"/>
                <a:gd name="connsiteX1-23" fmla="*/ 12192000 w 12192000"/>
                <a:gd name="connsiteY1-24" fmla="*/ 0 h 685800"/>
                <a:gd name="connsiteX2-25" fmla="*/ 12192000 w 12192000"/>
                <a:gd name="connsiteY2-26" fmla="*/ 685800 h 685800"/>
                <a:gd name="connsiteX3-27" fmla="*/ 0 w 12192000"/>
                <a:gd name="connsiteY3-28" fmla="*/ 685800 h 685800"/>
                <a:gd name="connsiteX4-29" fmla="*/ 0 w 12192000"/>
                <a:gd name="connsiteY4-30" fmla="*/ 0 h 685800"/>
                <a:gd name="connsiteX0-31" fmla="*/ 0 w 12192000"/>
                <a:gd name="connsiteY0-32" fmla="*/ 0 h 685800"/>
                <a:gd name="connsiteX1-33" fmla="*/ 12192000 w 12192000"/>
                <a:gd name="connsiteY1-34" fmla="*/ 0 h 685800"/>
                <a:gd name="connsiteX2-35" fmla="*/ 12192000 w 12192000"/>
                <a:gd name="connsiteY2-36" fmla="*/ 685800 h 685800"/>
                <a:gd name="connsiteX3-37" fmla="*/ 0 w 12192000"/>
                <a:gd name="connsiteY3-38" fmla="*/ 685800 h 685800"/>
                <a:gd name="connsiteX4-39" fmla="*/ 0 w 12192000"/>
                <a:gd name="connsiteY4-40" fmla="*/ 0 h 685800"/>
                <a:gd name="connsiteX0-41" fmla="*/ 0 w 12192000"/>
                <a:gd name="connsiteY0-42" fmla="*/ 0 h 810600"/>
                <a:gd name="connsiteX1-43" fmla="*/ 12192000 w 12192000"/>
                <a:gd name="connsiteY1-44" fmla="*/ 0 h 810600"/>
                <a:gd name="connsiteX2-45" fmla="*/ 12192000 w 12192000"/>
                <a:gd name="connsiteY2-46" fmla="*/ 685800 h 810600"/>
                <a:gd name="connsiteX3-47" fmla="*/ 0 w 12192000"/>
                <a:gd name="connsiteY3-48" fmla="*/ 685800 h 810600"/>
                <a:gd name="connsiteX4-49" fmla="*/ 0 w 12192000"/>
                <a:gd name="connsiteY4-50" fmla="*/ 0 h 810600"/>
                <a:gd name="connsiteX0-51" fmla="*/ 0 w 12192000"/>
                <a:gd name="connsiteY0-52" fmla="*/ 0 h 834288"/>
                <a:gd name="connsiteX1-53" fmla="*/ 12192000 w 12192000"/>
                <a:gd name="connsiteY1-54" fmla="*/ 0 h 834288"/>
                <a:gd name="connsiteX2-55" fmla="*/ 12192000 w 12192000"/>
                <a:gd name="connsiteY2-56" fmla="*/ 685800 h 834288"/>
                <a:gd name="connsiteX3-57" fmla="*/ 0 w 12192000"/>
                <a:gd name="connsiteY3-58" fmla="*/ 685800 h 834288"/>
                <a:gd name="connsiteX4-59" fmla="*/ 0 w 12192000"/>
                <a:gd name="connsiteY4-60" fmla="*/ 0 h 834288"/>
                <a:gd name="connsiteX0-61" fmla="*/ 0 w 12192000"/>
                <a:gd name="connsiteY0-62" fmla="*/ 0 h 850542"/>
                <a:gd name="connsiteX1-63" fmla="*/ 12192000 w 12192000"/>
                <a:gd name="connsiteY1-64" fmla="*/ 0 h 850542"/>
                <a:gd name="connsiteX2-65" fmla="*/ 12192000 w 12192000"/>
                <a:gd name="connsiteY2-66" fmla="*/ 685800 h 850542"/>
                <a:gd name="connsiteX3-67" fmla="*/ 0 w 12192000"/>
                <a:gd name="connsiteY3-68" fmla="*/ 685800 h 850542"/>
                <a:gd name="connsiteX4-69" fmla="*/ 0 w 12192000"/>
                <a:gd name="connsiteY4-70" fmla="*/ 0 h 850542"/>
                <a:gd name="connsiteX0-71" fmla="*/ 0 w 12192000"/>
                <a:gd name="connsiteY0-72" fmla="*/ 0 h 875516"/>
                <a:gd name="connsiteX1-73" fmla="*/ 12192000 w 12192000"/>
                <a:gd name="connsiteY1-74" fmla="*/ 0 h 875516"/>
                <a:gd name="connsiteX2-75" fmla="*/ 12192000 w 12192000"/>
                <a:gd name="connsiteY2-76" fmla="*/ 685800 h 875516"/>
                <a:gd name="connsiteX3-77" fmla="*/ 0 w 12192000"/>
                <a:gd name="connsiteY3-78" fmla="*/ 685800 h 875516"/>
                <a:gd name="connsiteX4-79" fmla="*/ 0 w 12192000"/>
                <a:gd name="connsiteY4-80" fmla="*/ 0 h 875516"/>
                <a:gd name="connsiteX0-81" fmla="*/ 0 w 12192000"/>
                <a:gd name="connsiteY0-82" fmla="*/ 0 h 888796"/>
                <a:gd name="connsiteX1-83" fmla="*/ 12192000 w 12192000"/>
                <a:gd name="connsiteY1-84" fmla="*/ 0 h 888796"/>
                <a:gd name="connsiteX2-85" fmla="*/ 12192000 w 12192000"/>
                <a:gd name="connsiteY2-86" fmla="*/ 822960 h 888796"/>
                <a:gd name="connsiteX3-87" fmla="*/ 0 w 12192000"/>
                <a:gd name="connsiteY3-88" fmla="*/ 685800 h 888796"/>
                <a:gd name="connsiteX4-89" fmla="*/ 0 w 12192000"/>
                <a:gd name="connsiteY4-90" fmla="*/ 0 h 888796"/>
                <a:gd name="connsiteX0-91" fmla="*/ 0 w 12192000"/>
                <a:gd name="connsiteY0-92" fmla="*/ 0 h 891014"/>
                <a:gd name="connsiteX1-93" fmla="*/ 12192000 w 12192000"/>
                <a:gd name="connsiteY1-94" fmla="*/ 0 h 891014"/>
                <a:gd name="connsiteX2-95" fmla="*/ 12192000 w 12192000"/>
                <a:gd name="connsiteY2-96" fmla="*/ 822960 h 891014"/>
                <a:gd name="connsiteX3-97" fmla="*/ 0 w 12192000"/>
                <a:gd name="connsiteY3-98" fmla="*/ 685800 h 891014"/>
                <a:gd name="connsiteX4-99" fmla="*/ 0 w 12192000"/>
                <a:gd name="connsiteY4-100" fmla="*/ 0 h 89101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192000" h="891014">
                  <a:moveTo>
                    <a:pt x="0" y="0"/>
                  </a:moveTo>
                  <a:lnTo>
                    <a:pt x="12192000" y="0"/>
                  </a:lnTo>
                  <a:lnTo>
                    <a:pt x="12192000" y="822960"/>
                  </a:lnTo>
                  <a:cubicBezTo>
                    <a:pt x="8013700" y="-160020"/>
                    <a:pt x="4852670" y="1428750"/>
                    <a:pt x="0" y="685800"/>
                  </a:cubicBezTo>
                  <a:lnTo>
                    <a:pt x="0" y="0"/>
                  </a:lnTo>
                  <a:close/>
                </a:path>
              </a:pathLst>
            </a:custGeom>
            <a:gradFill>
              <a:gsLst>
                <a:gs pos="0">
                  <a:srgbClr val="F18D00"/>
                </a:gs>
                <a:gs pos="100000">
                  <a:srgbClr val="FED300"/>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4" name="矩形 1"/>
            <p:cNvSpPr/>
            <p:nvPr/>
          </p:nvSpPr>
          <p:spPr>
            <a:xfrm>
              <a:off x="0" y="-148644"/>
              <a:ext cx="12192000" cy="1004954"/>
            </a:xfrm>
            <a:custGeom>
              <a:avLst/>
              <a:gdLst>
                <a:gd name="connsiteX0" fmla="*/ 0 w 12192000"/>
                <a:gd name="connsiteY0" fmla="*/ 0 h 685800"/>
                <a:gd name="connsiteX1" fmla="*/ 12192000 w 12192000"/>
                <a:gd name="connsiteY1" fmla="*/ 0 h 685800"/>
                <a:gd name="connsiteX2" fmla="*/ 12192000 w 12192000"/>
                <a:gd name="connsiteY2" fmla="*/ 685800 h 685800"/>
                <a:gd name="connsiteX3" fmla="*/ 0 w 12192000"/>
                <a:gd name="connsiteY3" fmla="*/ 685800 h 685800"/>
                <a:gd name="connsiteX4" fmla="*/ 0 w 12192000"/>
                <a:gd name="connsiteY4" fmla="*/ 0 h 685800"/>
                <a:gd name="connsiteX0-1" fmla="*/ 0 w 12192000"/>
                <a:gd name="connsiteY0-2" fmla="*/ 0 h 685800"/>
                <a:gd name="connsiteX1-3" fmla="*/ 12192000 w 12192000"/>
                <a:gd name="connsiteY1-4" fmla="*/ 0 h 685800"/>
                <a:gd name="connsiteX2-5" fmla="*/ 12192000 w 12192000"/>
                <a:gd name="connsiteY2-6" fmla="*/ 685800 h 685800"/>
                <a:gd name="connsiteX3-7" fmla="*/ 0 w 12192000"/>
                <a:gd name="connsiteY3-8" fmla="*/ 685800 h 685800"/>
                <a:gd name="connsiteX4-9" fmla="*/ 0 w 12192000"/>
                <a:gd name="connsiteY4-10" fmla="*/ 0 h 685800"/>
                <a:gd name="connsiteX0-11" fmla="*/ 0 w 12192000"/>
                <a:gd name="connsiteY0-12" fmla="*/ 0 h 685800"/>
                <a:gd name="connsiteX1-13" fmla="*/ 12192000 w 12192000"/>
                <a:gd name="connsiteY1-14" fmla="*/ 0 h 685800"/>
                <a:gd name="connsiteX2-15" fmla="*/ 12192000 w 12192000"/>
                <a:gd name="connsiteY2-16" fmla="*/ 685800 h 685800"/>
                <a:gd name="connsiteX3-17" fmla="*/ 0 w 12192000"/>
                <a:gd name="connsiteY3-18" fmla="*/ 685800 h 685800"/>
                <a:gd name="connsiteX4-19" fmla="*/ 0 w 12192000"/>
                <a:gd name="connsiteY4-20" fmla="*/ 0 h 685800"/>
                <a:gd name="connsiteX0-21" fmla="*/ 0 w 12192000"/>
                <a:gd name="connsiteY0-22" fmla="*/ 0 h 685800"/>
                <a:gd name="connsiteX1-23" fmla="*/ 12192000 w 12192000"/>
                <a:gd name="connsiteY1-24" fmla="*/ 0 h 685800"/>
                <a:gd name="connsiteX2-25" fmla="*/ 12192000 w 12192000"/>
                <a:gd name="connsiteY2-26" fmla="*/ 685800 h 685800"/>
                <a:gd name="connsiteX3-27" fmla="*/ 0 w 12192000"/>
                <a:gd name="connsiteY3-28" fmla="*/ 685800 h 685800"/>
                <a:gd name="connsiteX4-29" fmla="*/ 0 w 12192000"/>
                <a:gd name="connsiteY4-30" fmla="*/ 0 h 685800"/>
                <a:gd name="connsiteX0-31" fmla="*/ 0 w 12192000"/>
                <a:gd name="connsiteY0-32" fmla="*/ 0 h 685800"/>
                <a:gd name="connsiteX1-33" fmla="*/ 12192000 w 12192000"/>
                <a:gd name="connsiteY1-34" fmla="*/ 0 h 685800"/>
                <a:gd name="connsiteX2-35" fmla="*/ 12192000 w 12192000"/>
                <a:gd name="connsiteY2-36" fmla="*/ 685800 h 685800"/>
                <a:gd name="connsiteX3-37" fmla="*/ 0 w 12192000"/>
                <a:gd name="connsiteY3-38" fmla="*/ 685800 h 685800"/>
                <a:gd name="connsiteX4-39" fmla="*/ 0 w 12192000"/>
                <a:gd name="connsiteY4-40" fmla="*/ 0 h 685800"/>
                <a:gd name="connsiteX0-41" fmla="*/ 0 w 12192000"/>
                <a:gd name="connsiteY0-42" fmla="*/ 0 h 810600"/>
                <a:gd name="connsiteX1-43" fmla="*/ 12192000 w 12192000"/>
                <a:gd name="connsiteY1-44" fmla="*/ 0 h 810600"/>
                <a:gd name="connsiteX2-45" fmla="*/ 12192000 w 12192000"/>
                <a:gd name="connsiteY2-46" fmla="*/ 685800 h 810600"/>
                <a:gd name="connsiteX3-47" fmla="*/ 0 w 12192000"/>
                <a:gd name="connsiteY3-48" fmla="*/ 685800 h 810600"/>
                <a:gd name="connsiteX4-49" fmla="*/ 0 w 12192000"/>
                <a:gd name="connsiteY4-50" fmla="*/ 0 h 810600"/>
                <a:gd name="connsiteX0-51" fmla="*/ 0 w 12192000"/>
                <a:gd name="connsiteY0-52" fmla="*/ 0 h 834288"/>
                <a:gd name="connsiteX1-53" fmla="*/ 12192000 w 12192000"/>
                <a:gd name="connsiteY1-54" fmla="*/ 0 h 834288"/>
                <a:gd name="connsiteX2-55" fmla="*/ 12192000 w 12192000"/>
                <a:gd name="connsiteY2-56" fmla="*/ 685800 h 834288"/>
                <a:gd name="connsiteX3-57" fmla="*/ 0 w 12192000"/>
                <a:gd name="connsiteY3-58" fmla="*/ 685800 h 834288"/>
                <a:gd name="connsiteX4-59" fmla="*/ 0 w 12192000"/>
                <a:gd name="connsiteY4-60" fmla="*/ 0 h 834288"/>
                <a:gd name="connsiteX0-61" fmla="*/ 0 w 12192000"/>
                <a:gd name="connsiteY0-62" fmla="*/ 0 h 850542"/>
                <a:gd name="connsiteX1-63" fmla="*/ 12192000 w 12192000"/>
                <a:gd name="connsiteY1-64" fmla="*/ 0 h 850542"/>
                <a:gd name="connsiteX2-65" fmla="*/ 12192000 w 12192000"/>
                <a:gd name="connsiteY2-66" fmla="*/ 685800 h 850542"/>
                <a:gd name="connsiteX3-67" fmla="*/ 0 w 12192000"/>
                <a:gd name="connsiteY3-68" fmla="*/ 685800 h 850542"/>
                <a:gd name="connsiteX4-69" fmla="*/ 0 w 12192000"/>
                <a:gd name="connsiteY4-70" fmla="*/ 0 h 850542"/>
                <a:gd name="connsiteX0-71" fmla="*/ 0 w 12192000"/>
                <a:gd name="connsiteY0-72" fmla="*/ 0 h 875516"/>
                <a:gd name="connsiteX1-73" fmla="*/ 12192000 w 12192000"/>
                <a:gd name="connsiteY1-74" fmla="*/ 0 h 875516"/>
                <a:gd name="connsiteX2-75" fmla="*/ 12192000 w 12192000"/>
                <a:gd name="connsiteY2-76" fmla="*/ 685800 h 875516"/>
                <a:gd name="connsiteX3-77" fmla="*/ 0 w 12192000"/>
                <a:gd name="connsiteY3-78" fmla="*/ 685800 h 875516"/>
                <a:gd name="connsiteX4-79" fmla="*/ 0 w 12192000"/>
                <a:gd name="connsiteY4-80" fmla="*/ 0 h 875516"/>
                <a:gd name="connsiteX0-81" fmla="*/ 0 w 12192000"/>
                <a:gd name="connsiteY0-82" fmla="*/ 0 h 888796"/>
                <a:gd name="connsiteX1-83" fmla="*/ 12192000 w 12192000"/>
                <a:gd name="connsiteY1-84" fmla="*/ 0 h 888796"/>
                <a:gd name="connsiteX2-85" fmla="*/ 12192000 w 12192000"/>
                <a:gd name="connsiteY2-86" fmla="*/ 822960 h 888796"/>
                <a:gd name="connsiteX3-87" fmla="*/ 0 w 12192000"/>
                <a:gd name="connsiteY3-88" fmla="*/ 685800 h 888796"/>
                <a:gd name="connsiteX4-89" fmla="*/ 0 w 12192000"/>
                <a:gd name="connsiteY4-90" fmla="*/ 0 h 888796"/>
                <a:gd name="connsiteX0-91" fmla="*/ 0 w 12192000"/>
                <a:gd name="connsiteY0-92" fmla="*/ 0 h 891014"/>
                <a:gd name="connsiteX1-93" fmla="*/ 12192000 w 12192000"/>
                <a:gd name="connsiteY1-94" fmla="*/ 0 h 891014"/>
                <a:gd name="connsiteX2-95" fmla="*/ 12192000 w 12192000"/>
                <a:gd name="connsiteY2-96" fmla="*/ 822960 h 891014"/>
                <a:gd name="connsiteX3-97" fmla="*/ 0 w 12192000"/>
                <a:gd name="connsiteY3-98" fmla="*/ 685800 h 891014"/>
                <a:gd name="connsiteX4-99" fmla="*/ 0 w 12192000"/>
                <a:gd name="connsiteY4-100" fmla="*/ 0 h 891014"/>
                <a:gd name="connsiteX0-101" fmla="*/ 0 w 12192000"/>
                <a:gd name="connsiteY0-102" fmla="*/ 0 h 1004954"/>
                <a:gd name="connsiteX1-103" fmla="*/ 12192000 w 12192000"/>
                <a:gd name="connsiteY1-104" fmla="*/ 0 h 1004954"/>
                <a:gd name="connsiteX2-105" fmla="*/ 12192000 w 12192000"/>
                <a:gd name="connsiteY2-106" fmla="*/ 822960 h 1004954"/>
                <a:gd name="connsiteX3-107" fmla="*/ 0 w 12192000"/>
                <a:gd name="connsiteY3-108" fmla="*/ 685800 h 1004954"/>
                <a:gd name="connsiteX4-109" fmla="*/ 0 w 12192000"/>
                <a:gd name="connsiteY4-110" fmla="*/ 0 h 100495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192000" h="1004954">
                  <a:moveTo>
                    <a:pt x="0" y="0"/>
                  </a:moveTo>
                  <a:lnTo>
                    <a:pt x="12192000" y="0"/>
                  </a:lnTo>
                  <a:lnTo>
                    <a:pt x="12192000" y="822960"/>
                  </a:lnTo>
                  <a:cubicBezTo>
                    <a:pt x="8013700" y="-160020"/>
                    <a:pt x="5538470" y="1714500"/>
                    <a:pt x="0" y="685800"/>
                  </a:cubicBez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userDrawn="1"/>
        </p:nvGrpSpPr>
        <p:grpSpPr>
          <a:xfrm>
            <a:off x="-77750" y="4761026"/>
            <a:ext cx="12269749" cy="2196640"/>
            <a:chOff x="109538" y="4476750"/>
            <a:chExt cx="11279187" cy="2019301"/>
          </a:xfrm>
        </p:grpSpPr>
        <p:sp>
          <p:nvSpPr>
            <p:cNvPr id="8"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4" name="组合 33"/>
          <p:cNvGrpSpPr/>
          <p:nvPr userDrawn="1"/>
        </p:nvGrpSpPr>
        <p:grpSpPr>
          <a:xfrm>
            <a:off x="10298430" y="105682"/>
            <a:ext cx="1709615" cy="365746"/>
            <a:chOff x="9119507" y="461245"/>
            <a:chExt cx="2772456" cy="593125"/>
          </a:xfrm>
        </p:grpSpPr>
        <p:pic>
          <p:nvPicPr>
            <p:cNvPr id="35" name="图片 34"/>
            <p:cNvPicPr>
              <a:picLocks noChangeAspect="1"/>
            </p:cNvPicPr>
            <p:nvPr/>
          </p:nvPicPr>
          <p:blipFill rotWithShape="1">
            <a:blip r:embed="rId2" cstate="email"/>
            <a:srcRect/>
            <a:stretch>
              <a:fillRect/>
            </a:stretch>
          </p:blipFill>
          <p:spPr>
            <a:xfrm>
              <a:off x="10493884" y="461245"/>
              <a:ext cx="1398079" cy="593125"/>
            </a:xfrm>
            <a:prstGeom prst="rect">
              <a:avLst/>
            </a:prstGeom>
          </p:spPr>
        </p:pic>
        <p:pic>
          <p:nvPicPr>
            <p:cNvPr id="36" name="图片 35"/>
            <p:cNvPicPr>
              <a:picLocks noChangeAspect="1"/>
            </p:cNvPicPr>
            <p:nvPr/>
          </p:nvPicPr>
          <p:blipFill>
            <a:blip r:embed="rId3" cstate="email"/>
            <a:stretch>
              <a:fillRect/>
            </a:stretch>
          </p:blipFill>
          <p:spPr>
            <a:xfrm>
              <a:off x="9119507" y="530141"/>
              <a:ext cx="1203148" cy="524229"/>
            </a:xfrm>
            <a:prstGeom prst="rect">
              <a:avLst/>
            </a:prstGeom>
          </p:spPr>
        </p:pic>
      </p:grpSp>
      <p:grpSp>
        <p:nvGrpSpPr>
          <p:cNvPr id="40" name="组合 39"/>
          <p:cNvGrpSpPr/>
          <p:nvPr userDrawn="1"/>
        </p:nvGrpSpPr>
        <p:grpSpPr>
          <a:xfrm>
            <a:off x="-98854" y="-231656"/>
            <a:ext cx="1472538" cy="859329"/>
            <a:chOff x="2260601" y="-6227763"/>
            <a:chExt cx="9488488" cy="5537200"/>
          </a:xfrm>
        </p:grpSpPr>
        <p:grpSp>
          <p:nvGrpSpPr>
            <p:cNvPr id="41" name="Group 835"/>
            <p:cNvGrpSpPr/>
            <p:nvPr/>
          </p:nvGrpSpPr>
          <p:grpSpPr bwMode="auto">
            <a:xfrm>
              <a:off x="2260601" y="-6227763"/>
              <a:ext cx="9488488" cy="5537200"/>
              <a:chOff x="1424" y="-3923"/>
              <a:chExt cx="5977" cy="3488"/>
            </a:xfrm>
          </p:grpSpPr>
          <p:sp>
            <p:nvSpPr>
              <p:cNvPr id="203" name="Freeform 635"/>
              <p:cNvSpPr/>
              <p:nvPr/>
            </p:nvSpPr>
            <p:spPr bwMode="auto">
              <a:xfrm>
                <a:off x="1424" y="-2841"/>
                <a:ext cx="3539" cy="2406"/>
              </a:xfrm>
              <a:custGeom>
                <a:avLst/>
                <a:gdLst>
                  <a:gd name="T0" fmla="*/ 477 w 1497"/>
                  <a:gd name="T1" fmla="*/ 2 h 1018"/>
                  <a:gd name="T2" fmla="*/ 520 w 1497"/>
                  <a:gd name="T3" fmla="*/ 0 h 1018"/>
                  <a:gd name="T4" fmla="*/ 935 w 1497"/>
                  <a:gd name="T5" fmla="*/ 347 h 1018"/>
                  <a:gd name="T6" fmla="*/ 487 w 1497"/>
                  <a:gd name="T7" fmla="*/ 679 h 1018"/>
                  <a:gd name="T8" fmla="*/ 315 w 1497"/>
                  <a:gd name="T9" fmla="*/ 518 h 1018"/>
                  <a:gd name="T10" fmla="*/ 382 w 1497"/>
                  <a:gd name="T11" fmla="*/ 261 h 1018"/>
                  <a:gd name="T12" fmla="*/ 548 w 1497"/>
                  <a:gd name="T13" fmla="*/ 504 h 1018"/>
                  <a:gd name="T14" fmla="*/ 462 w 1497"/>
                  <a:gd name="T15" fmla="*/ 125 h 1018"/>
                  <a:gd name="T16" fmla="*/ 127 w 1497"/>
                  <a:gd name="T17" fmla="*/ 400 h 1018"/>
                  <a:gd name="T18" fmla="*/ 231 w 1497"/>
                  <a:gd name="T19" fmla="*/ 739 h 1018"/>
                  <a:gd name="T20" fmla="*/ 694 w 1497"/>
                  <a:gd name="T21" fmla="*/ 810 h 1018"/>
                  <a:gd name="T22" fmla="*/ 816 w 1497"/>
                  <a:gd name="T23" fmla="*/ 735 h 1018"/>
                  <a:gd name="T24" fmla="*/ 1009 w 1497"/>
                  <a:gd name="T25" fmla="*/ 525 h 1018"/>
                  <a:gd name="T26" fmla="*/ 1497 w 1497"/>
                  <a:gd name="T27" fmla="*/ 393 h 1018"/>
                  <a:gd name="T28" fmla="*/ 1077 w 1497"/>
                  <a:gd name="T29" fmla="*/ 713 h 1018"/>
                  <a:gd name="T30" fmla="*/ 750 w 1497"/>
                  <a:gd name="T31" fmla="*/ 973 h 1018"/>
                  <a:gd name="T32" fmla="*/ 516 w 1497"/>
                  <a:gd name="T33" fmla="*/ 1015 h 1018"/>
                  <a:gd name="T34" fmla="*/ 228 w 1497"/>
                  <a:gd name="T35" fmla="*/ 920 h 1018"/>
                  <a:gd name="T36" fmla="*/ 1 w 1497"/>
                  <a:gd name="T37" fmla="*/ 490 h 1018"/>
                  <a:gd name="T38" fmla="*/ 16 w 1497"/>
                  <a:gd name="T39" fmla="*/ 381 h 1018"/>
                  <a:gd name="T40" fmla="*/ 477 w 1497"/>
                  <a:gd name="T41" fmla="*/ 2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7" h="1018">
                    <a:moveTo>
                      <a:pt x="477" y="2"/>
                    </a:moveTo>
                    <a:cubicBezTo>
                      <a:pt x="492" y="1"/>
                      <a:pt x="506" y="0"/>
                      <a:pt x="520" y="0"/>
                    </a:cubicBezTo>
                    <a:cubicBezTo>
                      <a:pt x="768" y="1"/>
                      <a:pt x="924" y="177"/>
                      <a:pt x="935" y="347"/>
                    </a:cubicBezTo>
                    <a:cubicBezTo>
                      <a:pt x="952" y="600"/>
                      <a:pt x="701" y="749"/>
                      <a:pt x="487" y="679"/>
                    </a:cubicBezTo>
                    <a:cubicBezTo>
                      <a:pt x="417" y="657"/>
                      <a:pt x="340" y="597"/>
                      <a:pt x="315" y="518"/>
                    </a:cubicBezTo>
                    <a:cubicBezTo>
                      <a:pt x="264" y="358"/>
                      <a:pt x="382" y="261"/>
                      <a:pt x="382" y="261"/>
                    </a:cubicBezTo>
                    <a:cubicBezTo>
                      <a:pt x="320" y="375"/>
                      <a:pt x="406" y="513"/>
                      <a:pt x="548" y="504"/>
                    </a:cubicBezTo>
                    <a:cubicBezTo>
                      <a:pt x="803" y="487"/>
                      <a:pt x="782" y="112"/>
                      <a:pt x="462" y="125"/>
                    </a:cubicBezTo>
                    <a:cubicBezTo>
                      <a:pt x="294" y="133"/>
                      <a:pt x="160" y="251"/>
                      <a:pt x="127" y="400"/>
                    </a:cubicBezTo>
                    <a:cubicBezTo>
                      <a:pt x="93" y="556"/>
                      <a:pt x="170" y="679"/>
                      <a:pt x="231" y="739"/>
                    </a:cubicBezTo>
                    <a:cubicBezTo>
                      <a:pt x="362" y="867"/>
                      <a:pt x="558" y="871"/>
                      <a:pt x="694" y="810"/>
                    </a:cubicBezTo>
                    <a:cubicBezTo>
                      <a:pt x="738" y="791"/>
                      <a:pt x="779" y="765"/>
                      <a:pt x="816" y="735"/>
                    </a:cubicBezTo>
                    <a:cubicBezTo>
                      <a:pt x="890" y="675"/>
                      <a:pt x="945" y="595"/>
                      <a:pt x="1009" y="525"/>
                    </a:cubicBezTo>
                    <a:cubicBezTo>
                      <a:pt x="1246" y="266"/>
                      <a:pt x="1497" y="393"/>
                      <a:pt x="1497" y="393"/>
                    </a:cubicBezTo>
                    <a:cubicBezTo>
                      <a:pt x="1299" y="398"/>
                      <a:pt x="1211" y="547"/>
                      <a:pt x="1077" y="713"/>
                    </a:cubicBezTo>
                    <a:cubicBezTo>
                      <a:pt x="981" y="832"/>
                      <a:pt x="879" y="924"/>
                      <a:pt x="750" y="973"/>
                    </a:cubicBezTo>
                    <a:cubicBezTo>
                      <a:pt x="682" y="999"/>
                      <a:pt x="603" y="1018"/>
                      <a:pt x="516" y="1015"/>
                    </a:cubicBezTo>
                    <a:cubicBezTo>
                      <a:pt x="427" y="1013"/>
                      <a:pt x="330" y="987"/>
                      <a:pt x="228" y="920"/>
                    </a:cubicBezTo>
                    <a:cubicBezTo>
                      <a:pt x="108" y="842"/>
                      <a:pt x="0" y="675"/>
                      <a:pt x="1" y="490"/>
                    </a:cubicBezTo>
                    <a:cubicBezTo>
                      <a:pt x="2" y="454"/>
                      <a:pt x="6" y="418"/>
                      <a:pt x="16" y="381"/>
                    </a:cubicBezTo>
                    <a:cubicBezTo>
                      <a:pt x="74" y="151"/>
                      <a:pt x="268" y="18"/>
                      <a:pt x="477" y="2"/>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637"/>
              <p:cNvSpPr/>
              <p:nvPr/>
            </p:nvSpPr>
            <p:spPr bwMode="auto">
              <a:xfrm>
                <a:off x="4107" y="-3912"/>
                <a:ext cx="3294" cy="2236"/>
              </a:xfrm>
              <a:custGeom>
                <a:avLst/>
                <a:gdLst>
                  <a:gd name="T0" fmla="*/ 444 w 1393"/>
                  <a:gd name="T1" fmla="*/ 1 h 946"/>
                  <a:gd name="T2" fmla="*/ 485 w 1393"/>
                  <a:gd name="T3" fmla="*/ 0 h 946"/>
                  <a:gd name="T4" fmla="*/ 870 w 1393"/>
                  <a:gd name="T5" fmla="*/ 322 h 946"/>
                  <a:gd name="T6" fmla="*/ 453 w 1393"/>
                  <a:gd name="T7" fmla="*/ 631 h 946"/>
                  <a:gd name="T8" fmla="*/ 293 w 1393"/>
                  <a:gd name="T9" fmla="*/ 481 h 946"/>
                  <a:gd name="T10" fmla="*/ 356 w 1393"/>
                  <a:gd name="T11" fmla="*/ 242 h 946"/>
                  <a:gd name="T12" fmla="*/ 511 w 1393"/>
                  <a:gd name="T13" fmla="*/ 468 h 946"/>
                  <a:gd name="T14" fmla="*/ 430 w 1393"/>
                  <a:gd name="T15" fmla="*/ 116 h 946"/>
                  <a:gd name="T16" fmla="*/ 119 w 1393"/>
                  <a:gd name="T17" fmla="*/ 372 h 946"/>
                  <a:gd name="T18" fmla="*/ 216 w 1393"/>
                  <a:gd name="T19" fmla="*/ 686 h 946"/>
                  <a:gd name="T20" fmla="*/ 646 w 1393"/>
                  <a:gd name="T21" fmla="*/ 753 h 946"/>
                  <a:gd name="T22" fmla="*/ 760 w 1393"/>
                  <a:gd name="T23" fmla="*/ 683 h 946"/>
                  <a:gd name="T24" fmla="*/ 939 w 1393"/>
                  <a:gd name="T25" fmla="*/ 488 h 946"/>
                  <a:gd name="T26" fmla="*/ 1393 w 1393"/>
                  <a:gd name="T27" fmla="*/ 365 h 946"/>
                  <a:gd name="T28" fmla="*/ 1002 w 1393"/>
                  <a:gd name="T29" fmla="*/ 662 h 946"/>
                  <a:gd name="T30" fmla="*/ 698 w 1393"/>
                  <a:gd name="T31" fmla="*/ 904 h 946"/>
                  <a:gd name="T32" fmla="*/ 481 w 1393"/>
                  <a:gd name="T33" fmla="*/ 944 h 946"/>
                  <a:gd name="T34" fmla="*/ 213 w 1393"/>
                  <a:gd name="T35" fmla="*/ 855 h 946"/>
                  <a:gd name="T36" fmla="*/ 2 w 1393"/>
                  <a:gd name="T37" fmla="*/ 455 h 946"/>
                  <a:gd name="T38" fmla="*/ 15 w 1393"/>
                  <a:gd name="T39" fmla="*/ 354 h 946"/>
                  <a:gd name="T40" fmla="*/ 444 w 1393"/>
                  <a:gd name="T41" fmla="*/ 1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3" h="946">
                    <a:moveTo>
                      <a:pt x="444" y="1"/>
                    </a:moveTo>
                    <a:cubicBezTo>
                      <a:pt x="458" y="0"/>
                      <a:pt x="471" y="0"/>
                      <a:pt x="485" y="0"/>
                    </a:cubicBezTo>
                    <a:cubicBezTo>
                      <a:pt x="715" y="0"/>
                      <a:pt x="860" y="164"/>
                      <a:pt x="870" y="322"/>
                    </a:cubicBezTo>
                    <a:cubicBezTo>
                      <a:pt x="886" y="557"/>
                      <a:pt x="653" y="696"/>
                      <a:pt x="453" y="631"/>
                    </a:cubicBezTo>
                    <a:cubicBezTo>
                      <a:pt x="389" y="610"/>
                      <a:pt x="317" y="555"/>
                      <a:pt x="293" y="481"/>
                    </a:cubicBezTo>
                    <a:cubicBezTo>
                      <a:pt x="246" y="332"/>
                      <a:pt x="356" y="242"/>
                      <a:pt x="356" y="242"/>
                    </a:cubicBezTo>
                    <a:cubicBezTo>
                      <a:pt x="298" y="348"/>
                      <a:pt x="379" y="477"/>
                      <a:pt x="511" y="468"/>
                    </a:cubicBezTo>
                    <a:cubicBezTo>
                      <a:pt x="748" y="452"/>
                      <a:pt x="728" y="103"/>
                      <a:pt x="430" y="116"/>
                    </a:cubicBezTo>
                    <a:cubicBezTo>
                      <a:pt x="274" y="123"/>
                      <a:pt x="149" y="233"/>
                      <a:pt x="119" y="372"/>
                    </a:cubicBezTo>
                    <a:cubicBezTo>
                      <a:pt x="87" y="516"/>
                      <a:pt x="159" y="631"/>
                      <a:pt x="216" y="686"/>
                    </a:cubicBezTo>
                    <a:cubicBezTo>
                      <a:pt x="337" y="805"/>
                      <a:pt x="520" y="809"/>
                      <a:pt x="646" y="753"/>
                    </a:cubicBezTo>
                    <a:cubicBezTo>
                      <a:pt x="687" y="735"/>
                      <a:pt x="725" y="711"/>
                      <a:pt x="760" y="683"/>
                    </a:cubicBezTo>
                    <a:cubicBezTo>
                      <a:pt x="828" y="627"/>
                      <a:pt x="879" y="553"/>
                      <a:pt x="939" y="488"/>
                    </a:cubicBezTo>
                    <a:cubicBezTo>
                      <a:pt x="1159" y="247"/>
                      <a:pt x="1393" y="365"/>
                      <a:pt x="1393" y="365"/>
                    </a:cubicBezTo>
                    <a:cubicBezTo>
                      <a:pt x="1209" y="370"/>
                      <a:pt x="1126" y="508"/>
                      <a:pt x="1002" y="662"/>
                    </a:cubicBezTo>
                    <a:cubicBezTo>
                      <a:pt x="913" y="773"/>
                      <a:pt x="818" y="858"/>
                      <a:pt x="698" y="904"/>
                    </a:cubicBezTo>
                    <a:cubicBezTo>
                      <a:pt x="635" y="928"/>
                      <a:pt x="561" y="946"/>
                      <a:pt x="481" y="944"/>
                    </a:cubicBezTo>
                    <a:cubicBezTo>
                      <a:pt x="398" y="941"/>
                      <a:pt x="308" y="917"/>
                      <a:pt x="213" y="855"/>
                    </a:cubicBezTo>
                    <a:cubicBezTo>
                      <a:pt x="102" y="782"/>
                      <a:pt x="0" y="627"/>
                      <a:pt x="2" y="455"/>
                    </a:cubicBezTo>
                    <a:cubicBezTo>
                      <a:pt x="3" y="422"/>
                      <a:pt x="7" y="388"/>
                      <a:pt x="15" y="354"/>
                    </a:cubicBezTo>
                    <a:cubicBezTo>
                      <a:pt x="70" y="140"/>
                      <a:pt x="250" y="17"/>
                      <a:pt x="444" y="1"/>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05" name="Picture 638"/>
              <p:cNvPicPr>
                <a:picLocks noChangeAspect="1" noChangeArrowheads="1"/>
              </p:cNvPicPr>
              <p:nvPr/>
            </p:nvPicPr>
            <p:blipFill>
              <a:blip r:embed="rId4" cstate="email"/>
              <a:srcRect/>
              <a:stretch>
                <a:fillRect/>
              </a:stretch>
            </p:blipFill>
            <p:spPr bwMode="auto">
              <a:xfrm>
                <a:off x="5192" y="-3922"/>
                <a:ext cx="106"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639"/>
              <p:cNvPicPr>
                <a:picLocks noChangeAspect="1" noChangeArrowheads="1"/>
              </p:cNvPicPr>
              <p:nvPr/>
            </p:nvPicPr>
            <p:blipFill>
              <a:blip r:embed="rId5" cstate="email"/>
              <a:srcRect/>
              <a:stretch>
                <a:fillRect/>
              </a:stretch>
            </p:blipFill>
            <p:spPr bwMode="auto">
              <a:xfrm>
                <a:off x="5062" y="-3920"/>
                <a:ext cx="7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640"/>
              <p:cNvPicPr>
                <a:picLocks noChangeAspect="1" noChangeArrowheads="1"/>
              </p:cNvPicPr>
              <p:nvPr/>
            </p:nvPicPr>
            <p:blipFill>
              <a:blip r:embed="rId6" cstate="email"/>
              <a:srcRect/>
              <a:stretch>
                <a:fillRect/>
              </a:stretch>
            </p:blipFill>
            <p:spPr bwMode="auto">
              <a:xfrm>
                <a:off x="5056" y="-3916"/>
                <a:ext cx="7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64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15" y="-3913"/>
                <a:ext cx="2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 name="Picture 642"/>
              <p:cNvPicPr>
                <a:picLocks noChangeAspect="1" noChangeArrowheads="1"/>
              </p:cNvPicPr>
              <p:nvPr/>
            </p:nvPicPr>
            <p:blipFill>
              <a:blip r:embed="rId8" cstate="email"/>
              <a:srcRect/>
              <a:stretch>
                <a:fillRect/>
              </a:stretch>
            </p:blipFill>
            <p:spPr bwMode="auto">
              <a:xfrm>
                <a:off x="5194" y="-3875"/>
                <a:ext cx="39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 name="Picture 643"/>
              <p:cNvPicPr>
                <a:picLocks noChangeAspect="1" noChangeArrowheads="1"/>
              </p:cNvPicPr>
              <p:nvPr/>
            </p:nvPicPr>
            <p:blipFill>
              <a:blip r:embed="rId9" cstate="email"/>
              <a:srcRect/>
              <a:stretch>
                <a:fillRect/>
              </a:stretch>
            </p:blipFill>
            <p:spPr bwMode="auto">
              <a:xfrm>
                <a:off x="4988" y="-3778"/>
                <a:ext cx="801"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64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186" y="-3921"/>
                <a:ext cx="5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645"/>
              <p:cNvPicPr>
                <a:picLocks noChangeAspect="1" noChangeArrowheads="1"/>
              </p:cNvPicPr>
              <p:nvPr/>
            </p:nvPicPr>
            <p:blipFill>
              <a:blip r:embed="rId11" cstate="email"/>
              <a:srcRect/>
              <a:stretch>
                <a:fillRect/>
              </a:stretch>
            </p:blipFill>
            <p:spPr bwMode="auto">
              <a:xfrm>
                <a:off x="4992" y="-3910"/>
                <a:ext cx="12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46"/>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519" y="-3883"/>
                <a:ext cx="5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647"/>
              <p:cNvPicPr>
                <a:picLocks noChangeAspect="1" noChangeArrowheads="1"/>
              </p:cNvPicPr>
              <p:nvPr/>
            </p:nvPicPr>
            <p:blipFill>
              <a:blip r:embed="rId13" cstate="email"/>
              <a:srcRect/>
              <a:stretch>
                <a:fillRect/>
              </a:stretch>
            </p:blipFill>
            <p:spPr bwMode="auto">
              <a:xfrm>
                <a:off x="5013" y="-3803"/>
                <a:ext cx="759"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 name="Picture 648"/>
              <p:cNvPicPr>
                <a:picLocks noChangeAspect="1" noChangeArrowheads="1"/>
              </p:cNvPicPr>
              <p:nvPr/>
            </p:nvPicPr>
            <p:blipFill>
              <a:blip r:embed="rId14" cstate="email"/>
              <a:srcRect/>
              <a:stretch>
                <a:fillRect/>
              </a:stretch>
            </p:blipFill>
            <p:spPr bwMode="auto">
              <a:xfrm>
                <a:off x="5111" y="-3923"/>
                <a:ext cx="454"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 name="Picture 649"/>
              <p:cNvPicPr>
                <a:picLocks noChangeAspect="1" noChangeArrowheads="1"/>
              </p:cNvPicPr>
              <p:nvPr/>
            </p:nvPicPr>
            <p:blipFill>
              <a:blip r:embed="rId15" cstate="email"/>
              <a:srcRect/>
              <a:stretch>
                <a:fillRect/>
              </a:stretch>
            </p:blipFill>
            <p:spPr bwMode="auto">
              <a:xfrm>
                <a:off x="5036" y="-3912"/>
                <a:ext cx="8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 name="Picture 650"/>
              <p:cNvPicPr>
                <a:picLocks noChangeAspect="1" noChangeArrowheads="1"/>
              </p:cNvPicPr>
              <p:nvPr/>
            </p:nvPicPr>
            <p:blipFill>
              <a:blip r:embed="rId16" cstate="email"/>
              <a:srcRect/>
              <a:stretch>
                <a:fillRect/>
              </a:stretch>
            </p:blipFill>
            <p:spPr bwMode="auto">
              <a:xfrm>
                <a:off x="5417" y="-3831"/>
                <a:ext cx="2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 name="Picture 651"/>
              <p:cNvPicPr>
                <a:picLocks noChangeAspect="1" noChangeArrowheads="1"/>
              </p:cNvPicPr>
              <p:nvPr/>
            </p:nvPicPr>
            <p:blipFill>
              <a:blip r:embed="rId17" cstate="email"/>
              <a:srcRect/>
              <a:stretch>
                <a:fillRect/>
              </a:stretch>
            </p:blipFill>
            <p:spPr bwMode="auto">
              <a:xfrm>
                <a:off x="5530" y="-3781"/>
                <a:ext cx="255"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 name="Freeform 652"/>
              <p:cNvSpPr/>
              <p:nvPr/>
            </p:nvSpPr>
            <p:spPr bwMode="auto">
              <a:xfrm>
                <a:off x="4975" y="-3891"/>
                <a:ext cx="52" cy="265"/>
              </a:xfrm>
              <a:custGeom>
                <a:avLst/>
                <a:gdLst>
                  <a:gd name="T0" fmla="*/ 18 w 22"/>
                  <a:gd name="T1" fmla="*/ 0 h 112"/>
                  <a:gd name="T2" fmla="*/ 15 w 22"/>
                  <a:gd name="T3" fmla="*/ 1 h 112"/>
                  <a:gd name="T4" fmla="*/ 8 w 22"/>
                  <a:gd name="T5" fmla="*/ 24 h 112"/>
                  <a:gd name="T6" fmla="*/ 20 w 22"/>
                  <a:gd name="T7" fmla="*/ 112 h 112"/>
                  <a:gd name="T8" fmla="*/ 22 w 22"/>
                  <a:gd name="T9" fmla="*/ 111 h 112"/>
                  <a:gd name="T10" fmla="*/ 9 w 22"/>
                  <a:gd name="T11" fmla="*/ 70 h 112"/>
                  <a:gd name="T12" fmla="*/ 18 w 22"/>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22" h="112">
                    <a:moveTo>
                      <a:pt x="18" y="0"/>
                    </a:moveTo>
                    <a:cubicBezTo>
                      <a:pt x="17" y="1"/>
                      <a:pt x="16" y="1"/>
                      <a:pt x="15" y="1"/>
                    </a:cubicBezTo>
                    <a:cubicBezTo>
                      <a:pt x="12" y="8"/>
                      <a:pt x="10" y="16"/>
                      <a:pt x="8" y="24"/>
                    </a:cubicBezTo>
                    <a:cubicBezTo>
                      <a:pt x="0" y="55"/>
                      <a:pt x="7" y="86"/>
                      <a:pt x="20" y="112"/>
                    </a:cubicBezTo>
                    <a:cubicBezTo>
                      <a:pt x="21" y="111"/>
                      <a:pt x="21" y="111"/>
                      <a:pt x="22" y="111"/>
                    </a:cubicBezTo>
                    <a:cubicBezTo>
                      <a:pt x="15" y="99"/>
                      <a:pt x="11" y="85"/>
                      <a:pt x="9" y="70"/>
                    </a:cubicBezTo>
                    <a:cubicBezTo>
                      <a:pt x="5" y="44"/>
                      <a:pt x="9" y="20"/>
                      <a:pt x="1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0" name="Picture 653"/>
              <p:cNvPicPr>
                <a:picLocks noChangeAspect="1" noChangeArrowheads="1"/>
              </p:cNvPicPr>
              <p:nvPr/>
            </p:nvPicPr>
            <p:blipFill>
              <a:blip r:embed="rId18" cstate="email"/>
              <a:srcRect/>
              <a:stretch>
                <a:fillRect/>
              </a:stretch>
            </p:blipFill>
            <p:spPr bwMode="auto">
              <a:xfrm>
                <a:off x="5207" y="-3878"/>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 name="Freeform 654"/>
              <p:cNvSpPr/>
              <p:nvPr/>
            </p:nvSpPr>
            <p:spPr bwMode="auto">
              <a:xfrm>
                <a:off x="5602" y="-3818"/>
                <a:ext cx="130" cy="175"/>
              </a:xfrm>
              <a:custGeom>
                <a:avLst/>
                <a:gdLst>
                  <a:gd name="T0" fmla="*/ 36 w 55"/>
                  <a:gd name="T1" fmla="*/ 0 h 74"/>
                  <a:gd name="T2" fmla="*/ 10 w 55"/>
                  <a:gd name="T3" fmla="*/ 22 h 74"/>
                  <a:gd name="T4" fmla="*/ 6 w 55"/>
                  <a:gd name="T5" fmla="*/ 27 h 74"/>
                  <a:gd name="T6" fmla="*/ 0 w 55"/>
                  <a:gd name="T7" fmla="*/ 34 h 74"/>
                  <a:gd name="T8" fmla="*/ 15 w 55"/>
                  <a:gd name="T9" fmla="*/ 24 h 74"/>
                  <a:gd name="T10" fmla="*/ 1 w 55"/>
                  <a:gd name="T11" fmla="*/ 74 h 74"/>
                  <a:gd name="T12" fmla="*/ 55 w 55"/>
                  <a:gd name="T13" fmla="*/ 9 h 74"/>
                  <a:gd name="T14" fmla="*/ 36 w 5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4">
                    <a:moveTo>
                      <a:pt x="36" y="0"/>
                    </a:moveTo>
                    <a:cubicBezTo>
                      <a:pt x="27" y="5"/>
                      <a:pt x="18" y="13"/>
                      <a:pt x="10" y="22"/>
                    </a:cubicBezTo>
                    <a:cubicBezTo>
                      <a:pt x="9" y="24"/>
                      <a:pt x="7" y="25"/>
                      <a:pt x="6" y="27"/>
                    </a:cubicBezTo>
                    <a:cubicBezTo>
                      <a:pt x="4" y="29"/>
                      <a:pt x="2" y="32"/>
                      <a:pt x="0" y="34"/>
                    </a:cubicBezTo>
                    <a:cubicBezTo>
                      <a:pt x="0" y="34"/>
                      <a:pt x="10" y="24"/>
                      <a:pt x="15" y="24"/>
                    </a:cubicBezTo>
                    <a:cubicBezTo>
                      <a:pt x="20" y="24"/>
                      <a:pt x="20" y="34"/>
                      <a:pt x="1" y="74"/>
                    </a:cubicBezTo>
                    <a:cubicBezTo>
                      <a:pt x="1" y="74"/>
                      <a:pt x="21" y="34"/>
                      <a:pt x="55" y="9"/>
                    </a:cubicBezTo>
                    <a:cubicBezTo>
                      <a:pt x="48" y="6"/>
                      <a:pt x="42" y="3"/>
                      <a:pt x="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2" name="Picture 655"/>
              <p:cNvPicPr>
                <a:picLocks noChangeAspect="1" noChangeArrowheads="1"/>
              </p:cNvPicPr>
              <p:nvPr/>
            </p:nvPicPr>
            <p:blipFill>
              <a:blip r:embed="rId19" cstate="email"/>
              <a:srcRect/>
              <a:stretch>
                <a:fillRect/>
              </a:stretch>
            </p:blipFill>
            <p:spPr bwMode="auto">
              <a:xfrm>
                <a:off x="5056" y="-3919"/>
                <a:ext cx="8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656"/>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407" y="-3908"/>
                <a:ext cx="3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 name="Picture 657"/>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202" y="-3919"/>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 name="Picture 658"/>
              <p:cNvPicPr>
                <a:picLocks noChangeAspect="1" noChangeArrowheads="1"/>
              </p:cNvPicPr>
              <p:nvPr/>
            </p:nvPicPr>
            <p:blipFill>
              <a:blip r:embed="rId22" cstate="email"/>
              <a:srcRect/>
              <a:stretch>
                <a:fillRect/>
              </a:stretch>
            </p:blipFill>
            <p:spPr bwMode="auto">
              <a:xfrm>
                <a:off x="5544" y="-3778"/>
                <a:ext cx="248"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 name="Picture 659"/>
              <p:cNvPicPr>
                <a:picLocks noChangeAspect="1" noChangeArrowheads="1"/>
              </p:cNvPicPr>
              <p:nvPr/>
            </p:nvPicPr>
            <p:blipFill>
              <a:blip r:embed="rId23" cstate="email"/>
              <a:srcRect/>
              <a:stretch>
                <a:fillRect/>
              </a:stretch>
            </p:blipFill>
            <p:spPr bwMode="auto">
              <a:xfrm>
                <a:off x="5194" y="-3910"/>
                <a:ext cx="24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660"/>
              <p:cNvSpPr/>
              <p:nvPr/>
            </p:nvSpPr>
            <p:spPr bwMode="auto">
              <a:xfrm>
                <a:off x="5526" y="-3553"/>
                <a:ext cx="36" cy="26"/>
              </a:xfrm>
              <a:custGeom>
                <a:avLst/>
                <a:gdLst>
                  <a:gd name="T0" fmla="*/ 15 w 15"/>
                  <a:gd name="T1" fmla="*/ 0 h 11"/>
                  <a:gd name="T2" fmla="*/ 0 w 15"/>
                  <a:gd name="T3" fmla="*/ 10 h 11"/>
                  <a:gd name="T4" fmla="*/ 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1" y="4"/>
                      <a:pt x="6" y="7"/>
                      <a:pt x="0" y="10"/>
                    </a:cubicBezTo>
                    <a:cubicBezTo>
                      <a:pt x="1" y="11"/>
                      <a:pt x="1" y="11"/>
                      <a:pt x="1" y="11"/>
                    </a:cubicBezTo>
                    <a:cubicBezTo>
                      <a:pt x="6" y="8"/>
                      <a:pt x="11" y="4"/>
                      <a:pt x="1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28" name="Picture 661"/>
              <p:cNvPicPr>
                <a:picLocks noChangeAspect="1" noChangeArrowheads="1"/>
              </p:cNvPicPr>
              <p:nvPr/>
            </p:nvPicPr>
            <p:blipFill>
              <a:blip r:embed="rId24" cstate="email"/>
              <a:srcRect/>
              <a:stretch>
                <a:fillRect/>
              </a:stretch>
            </p:blipFill>
            <p:spPr bwMode="auto">
              <a:xfrm>
                <a:off x="5520" y="-3786"/>
                <a:ext cx="25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9" name="Picture 662"/>
              <p:cNvPicPr>
                <a:picLocks noChangeAspect="1" noChangeArrowheads="1"/>
              </p:cNvPicPr>
              <p:nvPr/>
            </p:nvPicPr>
            <p:blipFill>
              <a:blip r:embed="rId25" cstate="email"/>
              <a:srcRect/>
              <a:stretch>
                <a:fillRect/>
              </a:stretch>
            </p:blipFill>
            <p:spPr bwMode="auto">
              <a:xfrm>
                <a:off x="5227" y="-3880"/>
                <a:ext cx="347"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663"/>
              <p:cNvPicPr>
                <a:picLocks noChangeAspect="1" noChangeArrowheads="1"/>
              </p:cNvPicPr>
              <p:nvPr/>
            </p:nvPicPr>
            <p:blipFill>
              <a:blip r:embed="rId26" cstate="email"/>
              <a:srcRect/>
              <a:stretch>
                <a:fillRect/>
              </a:stretch>
            </p:blipFill>
            <p:spPr bwMode="auto">
              <a:xfrm>
                <a:off x="5116" y="-390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664"/>
              <p:cNvSpPr/>
              <p:nvPr/>
            </p:nvSpPr>
            <p:spPr bwMode="auto">
              <a:xfrm>
                <a:off x="4987" y="-3898"/>
                <a:ext cx="76" cy="269"/>
              </a:xfrm>
              <a:custGeom>
                <a:avLst/>
                <a:gdLst>
                  <a:gd name="T0" fmla="*/ 32 w 32"/>
                  <a:gd name="T1" fmla="*/ 0 h 114"/>
                  <a:gd name="T2" fmla="*/ 13 w 32"/>
                  <a:gd name="T3" fmla="*/ 3 h 114"/>
                  <a:gd name="T4" fmla="*/ 4 w 32"/>
                  <a:gd name="T5" fmla="*/ 73 h 114"/>
                  <a:gd name="T6" fmla="*/ 15 w 32"/>
                  <a:gd name="T7" fmla="*/ 107 h 114"/>
                  <a:gd name="T8" fmla="*/ 18 w 32"/>
                  <a:gd name="T9" fmla="*/ 114 h 114"/>
                  <a:gd name="T10" fmla="*/ 19 w 32"/>
                  <a:gd name="T11" fmla="*/ 114 h 114"/>
                  <a:gd name="T12" fmla="*/ 32 w 32"/>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32" h="114">
                    <a:moveTo>
                      <a:pt x="32" y="0"/>
                    </a:moveTo>
                    <a:cubicBezTo>
                      <a:pt x="26" y="1"/>
                      <a:pt x="19" y="2"/>
                      <a:pt x="13" y="3"/>
                    </a:cubicBezTo>
                    <a:cubicBezTo>
                      <a:pt x="4" y="23"/>
                      <a:pt x="0" y="47"/>
                      <a:pt x="4" y="73"/>
                    </a:cubicBezTo>
                    <a:cubicBezTo>
                      <a:pt x="6" y="84"/>
                      <a:pt x="10" y="96"/>
                      <a:pt x="15" y="107"/>
                    </a:cubicBezTo>
                    <a:cubicBezTo>
                      <a:pt x="16" y="110"/>
                      <a:pt x="17" y="112"/>
                      <a:pt x="18" y="114"/>
                    </a:cubicBezTo>
                    <a:cubicBezTo>
                      <a:pt x="18" y="114"/>
                      <a:pt x="19" y="114"/>
                      <a:pt x="19" y="114"/>
                    </a:cubicBezTo>
                    <a:cubicBezTo>
                      <a:pt x="9" y="87"/>
                      <a:pt x="6" y="39"/>
                      <a:pt x="3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32" name="Picture 665"/>
              <p:cNvPicPr>
                <a:picLocks noChangeAspect="1" noChangeArrowheads="1"/>
              </p:cNvPicPr>
              <p:nvPr/>
            </p:nvPicPr>
            <p:blipFill>
              <a:blip r:embed="rId27" cstate="email"/>
              <a:srcRect/>
              <a:stretch>
                <a:fillRect/>
              </a:stretch>
            </p:blipFill>
            <p:spPr bwMode="auto">
              <a:xfrm>
                <a:off x="5197" y="-3907"/>
                <a:ext cx="270"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 name="Picture 666"/>
              <p:cNvPicPr>
                <a:picLocks noChangeAspect="1" noChangeArrowheads="1"/>
              </p:cNvPicPr>
              <p:nvPr/>
            </p:nvPicPr>
            <p:blipFill>
              <a:blip r:embed="rId28" cstate="email"/>
              <a:srcRect/>
              <a:stretch>
                <a:fillRect/>
              </a:stretch>
            </p:blipFill>
            <p:spPr bwMode="auto">
              <a:xfrm>
                <a:off x="5200" y="-3907"/>
                <a:ext cx="31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 name="Picture 667"/>
              <p:cNvPicPr>
                <a:picLocks noChangeAspect="1" noChangeArrowheads="1"/>
              </p:cNvPicPr>
              <p:nvPr/>
            </p:nvPicPr>
            <p:blipFill>
              <a:blip r:embed="rId29" cstate="email"/>
              <a:srcRect/>
              <a:stretch>
                <a:fillRect/>
              </a:stretch>
            </p:blipFill>
            <p:spPr bwMode="auto">
              <a:xfrm>
                <a:off x="4502" y="-3891"/>
                <a:ext cx="5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 name="Picture 668"/>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4460" y="-3632"/>
                <a:ext cx="149"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669"/>
              <p:cNvPicPr>
                <a:picLocks noChangeAspect="1" noChangeArrowheads="1"/>
              </p:cNvPicPr>
              <p:nvPr/>
            </p:nvPicPr>
            <p:blipFill>
              <a:blip r:embed="rId31" cstate="email"/>
              <a:srcRect/>
              <a:stretch>
                <a:fillRect/>
              </a:stretch>
            </p:blipFill>
            <p:spPr bwMode="auto">
              <a:xfrm>
                <a:off x="4471" y="-3884"/>
                <a:ext cx="482"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7" name="Picture 670"/>
              <p:cNvPicPr>
                <a:picLocks noChangeAspect="1" noChangeArrowheads="1"/>
              </p:cNvPicPr>
              <p:nvPr/>
            </p:nvPicPr>
            <p:blipFill>
              <a:blip r:embed="rId32" cstate="email"/>
              <a:srcRect/>
              <a:stretch>
                <a:fillRect/>
              </a:stretch>
            </p:blipFill>
            <p:spPr bwMode="auto">
              <a:xfrm>
                <a:off x="4567" y="-3830"/>
                <a:ext cx="22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 name="Picture 671"/>
              <p:cNvPicPr>
                <a:picLocks noChangeAspect="1" noChangeArrowheads="1"/>
              </p:cNvPicPr>
              <p:nvPr/>
            </p:nvPicPr>
            <p:blipFill>
              <a:blip r:embed="rId33" cstate="email"/>
              <a:srcRect/>
              <a:stretch>
                <a:fillRect/>
              </a:stretch>
            </p:blipFill>
            <p:spPr bwMode="auto">
              <a:xfrm>
                <a:off x="4461" y="-3895"/>
                <a:ext cx="53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672"/>
              <p:cNvSpPr/>
              <p:nvPr/>
            </p:nvSpPr>
            <p:spPr bwMode="auto">
              <a:xfrm>
                <a:off x="4852" y="-3856"/>
                <a:ext cx="31" cy="50"/>
              </a:xfrm>
              <a:custGeom>
                <a:avLst/>
                <a:gdLst>
                  <a:gd name="T0" fmla="*/ 13 w 13"/>
                  <a:gd name="T1" fmla="*/ 0 h 21"/>
                  <a:gd name="T2" fmla="*/ 8 w 13"/>
                  <a:gd name="T3" fmla="*/ 1 h 21"/>
                  <a:gd name="T4" fmla="*/ 0 w 13"/>
                  <a:gd name="T5" fmla="*/ 21 h 21"/>
                  <a:gd name="T6" fmla="*/ 13 w 13"/>
                  <a:gd name="T7" fmla="*/ 0 h 21"/>
                </a:gdLst>
                <a:ahLst/>
                <a:cxnLst>
                  <a:cxn ang="0">
                    <a:pos x="T0" y="T1"/>
                  </a:cxn>
                  <a:cxn ang="0">
                    <a:pos x="T2" y="T3"/>
                  </a:cxn>
                  <a:cxn ang="0">
                    <a:pos x="T4" y="T5"/>
                  </a:cxn>
                  <a:cxn ang="0">
                    <a:pos x="T6" y="T7"/>
                  </a:cxn>
                </a:cxnLst>
                <a:rect l="0" t="0" r="r" b="b"/>
                <a:pathLst>
                  <a:path w="13" h="21">
                    <a:moveTo>
                      <a:pt x="13" y="0"/>
                    </a:moveTo>
                    <a:cubicBezTo>
                      <a:pt x="11" y="1"/>
                      <a:pt x="10" y="1"/>
                      <a:pt x="8" y="1"/>
                    </a:cubicBezTo>
                    <a:cubicBezTo>
                      <a:pt x="6" y="7"/>
                      <a:pt x="3" y="14"/>
                      <a:pt x="0" y="21"/>
                    </a:cubicBezTo>
                    <a:cubicBezTo>
                      <a:pt x="0" y="21"/>
                      <a:pt x="4" y="12"/>
                      <a:pt x="1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0" name="Picture 673"/>
              <p:cNvPicPr>
                <a:picLocks noChangeAspect="1" noChangeArrowheads="1"/>
              </p:cNvPicPr>
              <p:nvPr/>
            </p:nvPicPr>
            <p:blipFill>
              <a:blip r:embed="rId34" cstate="email"/>
              <a:srcRect/>
              <a:stretch>
                <a:fillRect/>
              </a:stretch>
            </p:blipFill>
            <p:spPr bwMode="auto">
              <a:xfrm>
                <a:off x="4459" y="-3892"/>
                <a:ext cx="539"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674"/>
              <p:cNvSpPr/>
              <p:nvPr/>
            </p:nvSpPr>
            <p:spPr bwMode="auto">
              <a:xfrm>
                <a:off x="4476" y="-3716"/>
                <a:ext cx="334" cy="99"/>
              </a:xfrm>
              <a:custGeom>
                <a:avLst/>
                <a:gdLst>
                  <a:gd name="T0" fmla="*/ 141 w 141"/>
                  <a:gd name="T1" fmla="*/ 0 h 42"/>
                  <a:gd name="T2" fmla="*/ 89 w 141"/>
                  <a:gd name="T3" fmla="*/ 28 h 42"/>
                  <a:gd name="T4" fmla="*/ 30 w 141"/>
                  <a:gd name="T5" fmla="*/ 39 h 42"/>
                  <a:gd name="T6" fmla="*/ 2 w 141"/>
                  <a:gd name="T7" fmla="*/ 36 h 42"/>
                  <a:gd name="T8" fmla="*/ 0 w 141"/>
                  <a:gd name="T9" fmla="*/ 37 h 42"/>
                  <a:gd name="T10" fmla="*/ 34 w 141"/>
                  <a:gd name="T11" fmla="*/ 42 h 42"/>
                  <a:gd name="T12" fmla="*/ 93 w 141"/>
                  <a:gd name="T13" fmla="*/ 30 h 42"/>
                  <a:gd name="T14" fmla="*/ 141 w 14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42">
                    <a:moveTo>
                      <a:pt x="141" y="0"/>
                    </a:moveTo>
                    <a:cubicBezTo>
                      <a:pt x="127" y="10"/>
                      <a:pt x="110" y="21"/>
                      <a:pt x="89" y="28"/>
                    </a:cubicBezTo>
                    <a:cubicBezTo>
                      <a:pt x="67" y="36"/>
                      <a:pt x="47" y="39"/>
                      <a:pt x="30" y="39"/>
                    </a:cubicBezTo>
                    <a:cubicBezTo>
                      <a:pt x="20" y="39"/>
                      <a:pt x="10" y="38"/>
                      <a:pt x="2" y="36"/>
                    </a:cubicBezTo>
                    <a:cubicBezTo>
                      <a:pt x="1" y="37"/>
                      <a:pt x="1" y="37"/>
                      <a:pt x="0" y="37"/>
                    </a:cubicBezTo>
                    <a:cubicBezTo>
                      <a:pt x="12" y="41"/>
                      <a:pt x="24" y="42"/>
                      <a:pt x="34" y="42"/>
                    </a:cubicBezTo>
                    <a:cubicBezTo>
                      <a:pt x="56" y="42"/>
                      <a:pt x="76" y="37"/>
                      <a:pt x="93" y="30"/>
                    </a:cubicBezTo>
                    <a:cubicBezTo>
                      <a:pt x="110" y="23"/>
                      <a:pt x="126" y="13"/>
                      <a:pt x="14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42" name="Picture 675"/>
              <p:cNvPicPr>
                <a:picLocks noChangeAspect="1" noChangeArrowheads="1"/>
              </p:cNvPicPr>
              <p:nvPr/>
            </p:nvPicPr>
            <p:blipFill>
              <a:blip r:embed="rId35" cstate="email"/>
              <a:srcRect/>
              <a:stretch>
                <a:fillRect/>
              </a:stretch>
            </p:blipFill>
            <p:spPr bwMode="auto">
              <a:xfrm>
                <a:off x="4463" y="-3890"/>
                <a:ext cx="51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 name="Picture 676"/>
              <p:cNvPicPr>
                <a:picLocks noChangeAspect="1" noChangeArrowheads="1"/>
              </p:cNvPicPr>
              <p:nvPr/>
            </p:nvPicPr>
            <p:blipFill>
              <a:blip r:embed="rId36" cstate="email"/>
              <a:srcRect/>
              <a:stretch>
                <a:fillRect/>
              </a:stretch>
            </p:blipFill>
            <p:spPr bwMode="auto">
              <a:xfrm>
                <a:off x="4110" y="-3317"/>
                <a:ext cx="227"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677"/>
              <p:cNvPicPr>
                <a:picLocks noChangeAspect="1" noChangeArrowheads="1"/>
              </p:cNvPicPr>
              <p:nvPr/>
            </p:nvPicPr>
            <p:blipFill>
              <a:blip r:embed="rId37" cstate="email"/>
              <a:srcRect/>
              <a:stretch>
                <a:fillRect/>
              </a:stretch>
            </p:blipFill>
            <p:spPr bwMode="auto">
              <a:xfrm>
                <a:off x="4106" y="-3192"/>
                <a:ext cx="277"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 name="Picture 678"/>
              <p:cNvPicPr>
                <a:picLocks noChangeAspect="1" noChangeArrowheads="1"/>
              </p:cNvPicPr>
              <p:nvPr/>
            </p:nvPicPr>
            <p:blipFill>
              <a:blip r:embed="rId38" cstate="email"/>
              <a:srcRect/>
              <a:stretch>
                <a:fillRect/>
              </a:stretch>
            </p:blipFill>
            <p:spPr bwMode="auto">
              <a:xfrm>
                <a:off x="4230" y="-3310"/>
                <a:ext cx="7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 name="Picture 679"/>
              <p:cNvPicPr>
                <a:picLocks noChangeAspect="1" noChangeArrowheads="1"/>
              </p:cNvPicPr>
              <p:nvPr/>
            </p:nvPicPr>
            <p:blipFill>
              <a:blip r:embed="rId39" cstate="email"/>
              <a:srcRect/>
              <a:stretch>
                <a:fillRect/>
              </a:stretch>
            </p:blipFill>
            <p:spPr bwMode="auto">
              <a:xfrm>
                <a:off x="4103" y="-3084"/>
                <a:ext cx="298"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7" name="Picture 680"/>
              <p:cNvPicPr>
                <a:picLocks noChangeAspect="1" noChangeArrowheads="1"/>
              </p:cNvPicPr>
              <p:nvPr/>
            </p:nvPicPr>
            <p:blipFill>
              <a:blip r:embed="rId40" cstate="email"/>
              <a:srcRect/>
              <a:stretch>
                <a:fillRect/>
              </a:stretch>
            </p:blipFill>
            <p:spPr bwMode="auto">
              <a:xfrm>
                <a:off x="4113" y="-3318"/>
                <a:ext cx="191"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 name="Picture 681"/>
              <p:cNvPicPr>
                <a:picLocks noChangeAspect="1" noChangeArrowheads="1"/>
              </p:cNvPicPr>
              <p:nvPr/>
            </p:nvPicPr>
            <p:blipFill>
              <a:blip r:embed="rId41" cstate="email"/>
              <a:srcRect/>
              <a:stretch>
                <a:fillRect/>
              </a:stretch>
            </p:blipFill>
            <p:spPr bwMode="auto">
              <a:xfrm>
                <a:off x="4104" y="-3144"/>
                <a:ext cx="326"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 name="Picture 682"/>
              <p:cNvPicPr>
                <a:picLocks noChangeAspect="1" noChangeArrowheads="1"/>
              </p:cNvPicPr>
              <p:nvPr/>
            </p:nvPicPr>
            <p:blipFill>
              <a:blip r:embed="rId42" cstate="email"/>
              <a:srcRect/>
              <a:stretch>
                <a:fillRect/>
              </a:stretch>
            </p:blipFill>
            <p:spPr bwMode="auto">
              <a:xfrm>
                <a:off x="4105" y="-2926"/>
                <a:ext cx="2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 name="Freeform 683"/>
              <p:cNvSpPr/>
              <p:nvPr/>
            </p:nvSpPr>
            <p:spPr bwMode="auto">
              <a:xfrm>
                <a:off x="4230" y="-3314"/>
                <a:ext cx="36" cy="38"/>
              </a:xfrm>
              <a:custGeom>
                <a:avLst/>
                <a:gdLst>
                  <a:gd name="T0" fmla="*/ 1 w 15"/>
                  <a:gd name="T1" fmla="*/ 0 h 16"/>
                  <a:gd name="T2" fmla="*/ 0 w 15"/>
                  <a:gd name="T3" fmla="*/ 2 h 16"/>
                  <a:gd name="T4" fmla="*/ 15 w 15"/>
                  <a:gd name="T5" fmla="*/ 16 h 16"/>
                  <a:gd name="T6" fmla="*/ 11 w 15"/>
                  <a:gd name="T7" fmla="*/ 11 h 16"/>
                  <a:gd name="T8" fmla="*/ 1 w 15"/>
                  <a:gd name="T9" fmla="*/ 0 h 16"/>
                </a:gdLst>
                <a:ahLst/>
                <a:cxnLst>
                  <a:cxn ang="0">
                    <a:pos x="T0" y="T1"/>
                  </a:cxn>
                  <a:cxn ang="0">
                    <a:pos x="T2" y="T3"/>
                  </a:cxn>
                  <a:cxn ang="0">
                    <a:pos x="T4" y="T5"/>
                  </a:cxn>
                  <a:cxn ang="0">
                    <a:pos x="T6" y="T7"/>
                  </a:cxn>
                  <a:cxn ang="0">
                    <a:pos x="T8" y="T9"/>
                  </a:cxn>
                </a:cxnLst>
                <a:rect l="0" t="0" r="r" b="b"/>
                <a:pathLst>
                  <a:path w="15" h="16">
                    <a:moveTo>
                      <a:pt x="1" y="0"/>
                    </a:moveTo>
                    <a:cubicBezTo>
                      <a:pt x="1" y="1"/>
                      <a:pt x="1" y="1"/>
                      <a:pt x="0" y="2"/>
                    </a:cubicBezTo>
                    <a:cubicBezTo>
                      <a:pt x="6" y="6"/>
                      <a:pt x="11" y="11"/>
                      <a:pt x="15" y="16"/>
                    </a:cubicBezTo>
                    <a:cubicBezTo>
                      <a:pt x="14" y="14"/>
                      <a:pt x="12" y="13"/>
                      <a:pt x="11" y="11"/>
                    </a:cubicBezTo>
                    <a:cubicBezTo>
                      <a:pt x="8" y="7"/>
                      <a:pt x="5"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84"/>
              <p:cNvSpPr/>
              <p:nvPr/>
            </p:nvSpPr>
            <p:spPr bwMode="auto">
              <a:xfrm>
                <a:off x="4344" y="-3123"/>
                <a:ext cx="71" cy="166"/>
              </a:xfrm>
              <a:custGeom>
                <a:avLst/>
                <a:gdLst>
                  <a:gd name="T0" fmla="*/ 30 w 30"/>
                  <a:gd name="T1" fmla="*/ 0 h 70"/>
                  <a:gd name="T2" fmla="*/ 9 w 30"/>
                  <a:gd name="T3" fmla="*/ 19 h 70"/>
                  <a:gd name="T4" fmla="*/ 6 w 30"/>
                  <a:gd name="T5" fmla="*/ 23 h 70"/>
                  <a:gd name="T6" fmla="*/ 0 w 30"/>
                  <a:gd name="T7" fmla="*/ 31 h 70"/>
                  <a:gd name="T8" fmla="*/ 14 w 30"/>
                  <a:gd name="T9" fmla="*/ 20 h 70"/>
                  <a:gd name="T10" fmla="*/ 0 w 30"/>
                  <a:gd name="T11" fmla="*/ 70 h 70"/>
                  <a:gd name="T12" fmla="*/ 17 w 30"/>
                  <a:gd name="T13" fmla="*/ 44 h 70"/>
                  <a:gd name="T14" fmla="*/ 19 w 30"/>
                  <a:gd name="T15" fmla="*/ 38 h 70"/>
                  <a:gd name="T16" fmla="*/ 30 w 30"/>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0">
                    <a:moveTo>
                      <a:pt x="30" y="0"/>
                    </a:moveTo>
                    <a:cubicBezTo>
                      <a:pt x="23" y="5"/>
                      <a:pt x="16" y="11"/>
                      <a:pt x="9" y="19"/>
                    </a:cubicBezTo>
                    <a:cubicBezTo>
                      <a:pt x="8" y="20"/>
                      <a:pt x="7" y="21"/>
                      <a:pt x="6" y="23"/>
                    </a:cubicBezTo>
                    <a:cubicBezTo>
                      <a:pt x="4" y="25"/>
                      <a:pt x="2" y="28"/>
                      <a:pt x="0" y="31"/>
                    </a:cubicBezTo>
                    <a:cubicBezTo>
                      <a:pt x="0" y="31"/>
                      <a:pt x="9" y="20"/>
                      <a:pt x="14" y="20"/>
                    </a:cubicBezTo>
                    <a:cubicBezTo>
                      <a:pt x="19" y="20"/>
                      <a:pt x="19" y="30"/>
                      <a:pt x="0" y="70"/>
                    </a:cubicBezTo>
                    <a:cubicBezTo>
                      <a:pt x="0" y="70"/>
                      <a:pt x="6" y="58"/>
                      <a:pt x="17" y="44"/>
                    </a:cubicBezTo>
                    <a:cubicBezTo>
                      <a:pt x="18" y="42"/>
                      <a:pt x="18" y="40"/>
                      <a:pt x="19" y="38"/>
                    </a:cubicBezTo>
                    <a:cubicBezTo>
                      <a:pt x="22" y="25"/>
                      <a:pt x="25" y="12"/>
                      <a:pt x="3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52" name="Picture 685"/>
              <p:cNvPicPr>
                <a:picLocks noChangeAspect="1" noChangeArrowheads="1"/>
              </p:cNvPicPr>
              <p:nvPr/>
            </p:nvPicPr>
            <p:blipFill>
              <a:blip r:embed="rId43" cstate="print">
                <a:extLst>
                  <a:ext uri="{28A0092B-C50C-407E-A947-70E740481C1C}">
                    <a14:useLocalDpi xmlns:a14="http://schemas.microsoft.com/office/drawing/2010/main" val="0"/>
                  </a:ext>
                </a:extLst>
              </a:blip>
              <a:srcRect/>
              <a:stretch>
                <a:fillRect/>
              </a:stretch>
            </p:blipFill>
            <p:spPr bwMode="auto">
              <a:xfrm>
                <a:off x="4151" y="-3167"/>
                <a:ext cx="28"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3" name="Picture 686"/>
              <p:cNvPicPr>
                <a:picLocks noChangeAspect="1" noChangeArrowheads="1"/>
              </p:cNvPicPr>
              <p:nvPr/>
            </p:nvPicPr>
            <p:blipFill>
              <a:blip r:embed="rId44" cstate="email"/>
              <a:srcRect/>
              <a:stretch>
                <a:fillRect/>
              </a:stretch>
            </p:blipFill>
            <p:spPr bwMode="auto">
              <a:xfrm>
                <a:off x="4106" y="-2901"/>
                <a:ext cx="27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 name="Picture 687"/>
              <p:cNvPicPr>
                <a:picLocks noChangeAspect="1" noChangeArrowheads="1"/>
              </p:cNvPicPr>
              <p:nvPr/>
            </p:nvPicPr>
            <p:blipFill>
              <a:blip r:embed="rId45" cstate="print">
                <a:extLst>
                  <a:ext uri="{28A0092B-C50C-407E-A947-70E740481C1C}">
                    <a14:useLocalDpi xmlns:a14="http://schemas.microsoft.com/office/drawing/2010/main" val="0"/>
                  </a:ext>
                </a:extLst>
              </a:blip>
              <a:srcRect/>
              <a:stretch>
                <a:fillRect/>
              </a:stretch>
            </p:blipFill>
            <p:spPr bwMode="auto">
              <a:xfrm>
                <a:off x="4144" y="-3187"/>
                <a:ext cx="43"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688"/>
              <p:cNvSpPr/>
              <p:nvPr/>
            </p:nvSpPr>
            <p:spPr bwMode="auto">
              <a:xfrm>
                <a:off x="4114" y="-2865"/>
                <a:ext cx="187" cy="92"/>
              </a:xfrm>
              <a:custGeom>
                <a:avLst/>
                <a:gdLst>
                  <a:gd name="T0" fmla="*/ 79 w 79"/>
                  <a:gd name="T1" fmla="*/ 0 h 39"/>
                  <a:gd name="T2" fmla="*/ 28 w 79"/>
                  <a:gd name="T3" fmla="*/ 28 h 39"/>
                  <a:gd name="T4" fmla="*/ 0 w 79"/>
                  <a:gd name="T5" fmla="*/ 35 h 39"/>
                  <a:gd name="T6" fmla="*/ 0 w 79"/>
                  <a:gd name="T7" fmla="*/ 39 h 39"/>
                  <a:gd name="T8" fmla="*/ 31 w 79"/>
                  <a:gd name="T9" fmla="*/ 29 h 39"/>
                  <a:gd name="T10" fmla="*/ 79 w 79"/>
                  <a:gd name="T11" fmla="*/ 0 h 39"/>
                </a:gdLst>
                <a:ahLst/>
                <a:cxnLst>
                  <a:cxn ang="0">
                    <a:pos x="T0" y="T1"/>
                  </a:cxn>
                  <a:cxn ang="0">
                    <a:pos x="T2" y="T3"/>
                  </a:cxn>
                  <a:cxn ang="0">
                    <a:pos x="T4" y="T5"/>
                  </a:cxn>
                  <a:cxn ang="0">
                    <a:pos x="T6" y="T7"/>
                  </a:cxn>
                  <a:cxn ang="0">
                    <a:pos x="T8" y="T9"/>
                  </a:cxn>
                  <a:cxn ang="0">
                    <a:pos x="T10" y="T11"/>
                  </a:cxn>
                </a:cxnLst>
                <a:rect l="0" t="0" r="r" b="b"/>
                <a:pathLst>
                  <a:path w="79" h="39">
                    <a:moveTo>
                      <a:pt x="79" y="0"/>
                    </a:moveTo>
                    <a:cubicBezTo>
                      <a:pt x="66" y="10"/>
                      <a:pt x="49" y="20"/>
                      <a:pt x="28" y="28"/>
                    </a:cubicBezTo>
                    <a:cubicBezTo>
                      <a:pt x="18" y="31"/>
                      <a:pt x="8" y="34"/>
                      <a:pt x="0" y="35"/>
                    </a:cubicBezTo>
                    <a:cubicBezTo>
                      <a:pt x="0" y="36"/>
                      <a:pt x="0" y="38"/>
                      <a:pt x="0" y="39"/>
                    </a:cubicBezTo>
                    <a:cubicBezTo>
                      <a:pt x="11" y="36"/>
                      <a:pt x="21" y="33"/>
                      <a:pt x="31" y="29"/>
                    </a:cubicBezTo>
                    <a:cubicBezTo>
                      <a:pt x="49" y="22"/>
                      <a:pt x="65" y="12"/>
                      <a:pt x="7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56" name="Picture 689"/>
              <p:cNvPicPr>
                <a:picLocks noChangeAspect="1" noChangeArrowheads="1"/>
              </p:cNvPicPr>
              <p:nvPr/>
            </p:nvPicPr>
            <p:blipFill>
              <a:blip r:embed="rId46" cstate="email"/>
              <a:srcRect/>
              <a:stretch>
                <a:fillRect/>
              </a:stretch>
            </p:blipFill>
            <p:spPr bwMode="auto">
              <a:xfrm>
                <a:off x="4104" y="-2946"/>
                <a:ext cx="277"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 name="Picture 690"/>
              <p:cNvPicPr>
                <a:picLocks noChangeAspect="1" noChangeArrowheads="1"/>
              </p:cNvPicPr>
              <p:nvPr/>
            </p:nvPicPr>
            <p:blipFill>
              <a:blip r:embed="rId47" cstate="email"/>
              <a:srcRect/>
              <a:stretch>
                <a:fillRect/>
              </a:stretch>
            </p:blipFill>
            <p:spPr bwMode="auto">
              <a:xfrm>
                <a:off x="4112" y="-3316"/>
                <a:ext cx="205"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 name="Picture 691"/>
              <p:cNvPicPr>
                <a:picLocks noChangeAspect="1" noChangeArrowheads="1"/>
              </p:cNvPicPr>
              <p:nvPr/>
            </p:nvPicPr>
            <p:blipFill>
              <a:blip r:embed="rId48" cstate="print">
                <a:extLst>
                  <a:ext uri="{28A0092B-C50C-407E-A947-70E740481C1C}">
                    <a14:useLocalDpi xmlns:a14="http://schemas.microsoft.com/office/drawing/2010/main" val="0"/>
                  </a:ext>
                </a:extLst>
              </a:blip>
              <a:srcRect/>
              <a:stretch>
                <a:fillRect/>
              </a:stretch>
            </p:blipFill>
            <p:spPr bwMode="auto">
              <a:xfrm>
                <a:off x="4117" y="-3008"/>
                <a:ext cx="68"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692"/>
              <p:cNvPicPr>
                <a:picLocks noChangeAspect="1" noChangeArrowheads="1"/>
              </p:cNvPicPr>
              <p:nvPr/>
            </p:nvPicPr>
            <p:blipFill>
              <a:blip r:embed="rId49" cstate="email"/>
              <a:srcRect/>
              <a:stretch>
                <a:fillRect/>
              </a:stretch>
            </p:blipFill>
            <p:spPr bwMode="auto">
              <a:xfrm>
                <a:off x="4137" y="-3204"/>
                <a:ext cx="64"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693"/>
              <p:cNvPicPr>
                <a:picLocks noChangeAspect="1" noChangeArrowheads="1"/>
              </p:cNvPicPr>
              <p:nvPr/>
            </p:nvPicPr>
            <p:blipFill>
              <a:blip r:embed="rId50" cstate="email"/>
              <a:srcRect/>
              <a:stretch>
                <a:fillRect/>
              </a:stretch>
            </p:blipFill>
            <p:spPr bwMode="auto">
              <a:xfrm>
                <a:off x="4125" y="-3268"/>
                <a:ext cx="142"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 name="Picture 694"/>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4283" y="-2685"/>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2" name="Picture 695"/>
              <p:cNvPicPr>
                <a:picLocks noChangeAspect="1" noChangeArrowheads="1"/>
              </p:cNvPicPr>
              <p:nvPr/>
            </p:nvPicPr>
            <p:blipFill>
              <a:blip r:embed="rId52" cstate="email"/>
              <a:srcRect/>
              <a:stretch>
                <a:fillRect/>
              </a:stretch>
            </p:blipFill>
            <p:spPr bwMode="auto">
              <a:xfrm>
                <a:off x="4157" y="-2620"/>
                <a:ext cx="270"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 name="Picture 696"/>
              <p:cNvPicPr>
                <a:picLocks noChangeAspect="1" noChangeArrowheads="1"/>
              </p:cNvPicPr>
              <p:nvPr/>
            </p:nvPicPr>
            <p:blipFill>
              <a:blip r:embed="rId53" cstate="email"/>
              <a:srcRect/>
              <a:stretch>
                <a:fillRect/>
              </a:stretch>
            </p:blipFill>
            <p:spPr bwMode="auto">
              <a:xfrm>
                <a:off x="4275" y="-2333"/>
                <a:ext cx="327"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 name="Picture 697"/>
              <p:cNvPicPr>
                <a:picLocks noChangeAspect="1" noChangeArrowheads="1"/>
              </p:cNvPicPr>
              <p:nvPr/>
            </p:nvPicPr>
            <p:blipFill>
              <a:blip r:embed="rId54" cstate="email"/>
              <a:srcRect/>
              <a:stretch>
                <a:fillRect/>
              </a:stretch>
            </p:blipFill>
            <p:spPr bwMode="auto">
              <a:xfrm>
                <a:off x="4410" y="-2215"/>
                <a:ext cx="31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 name="Picture 698"/>
              <p:cNvPicPr>
                <a:picLocks noChangeAspect="1" noChangeArrowheads="1"/>
              </p:cNvPicPr>
              <p:nvPr/>
            </p:nvPicPr>
            <p:blipFill>
              <a:blip r:embed="rId55" cstate="email"/>
              <a:srcRect/>
              <a:stretch>
                <a:fillRect/>
              </a:stretch>
            </p:blipFill>
            <p:spPr bwMode="auto">
              <a:xfrm>
                <a:off x="4143" y="-2698"/>
                <a:ext cx="262"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 name="Picture 699"/>
              <p:cNvPicPr>
                <a:picLocks noChangeAspect="1" noChangeArrowheads="1"/>
              </p:cNvPicPr>
              <p:nvPr/>
            </p:nvPicPr>
            <p:blipFill>
              <a:blip r:embed="rId56" cstate="email"/>
              <a:srcRect/>
              <a:stretch>
                <a:fillRect/>
              </a:stretch>
            </p:blipFill>
            <p:spPr bwMode="auto">
              <a:xfrm>
                <a:off x="4261" y="-2613"/>
                <a:ext cx="16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 name="Picture 700"/>
              <p:cNvPicPr>
                <a:picLocks noChangeAspect="1" noChangeArrowheads="1"/>
              </p:cNvPicPr>
              <p:nvPr/>
            </p:nvPicPr>
            <p:blipFill>
              <a:blip r:embed="rId57" cstate="email"/>
              <a:srcRect/>
              <a:stretch>
                <a:fillRect/>
              </a:stretch>
            </p:blipFill>
            <p:spPr bwMode="auto">
              <a:xfrm>
                <a:off x="4320" y="-2293"/>
                <a:ext cx="38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 name="Picture 701"/>
              <p:cNvPicPr>
                <a:picLocks noChangeAspect="1" noChangeArrowheads="1"/>
              </p:cNvPicPr>
              <p:nvPr/>
            </p:nvPicPr>
            <p:blipFill>
              <a:blip r:embed="rId58" cstate="email"/>
              <a:srcRect/>
              <a:stretch>
                <a:fillRect/>
              </a:stretch>
            </p:blipFill>
            <p:spPr bwMode="auto">
              <a:xfrm>
                <a:off x="4308" y="-2683"/>
                <a:ext cx="106"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 name="Picture 702"/>
              <p:cNvPicPr>
                <a:picLocks noChangeAspect="1" noChangeArrowheads="1"/>
              </p:cNvPicPr>
              <p:nvPr/>
            </p:nvPicPr>
            <p:blipFill>
              <a:blip r:embed="rId59" cstate="email"/>
              <a:srcRect/>
              <a:stretch>
                <a:fillRect/>
              </a:stretch>
            </p:blipFill>
            <p:spPr bwMode="auto">
              <a:xfrm>
                <a:off x="4187" y="-2544"/>
                <a:ext cx="397"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 name="Picture 703"/>
              <p:cNvPicPr>
                <a:picLocks noChangeAspect="1" noChangeArrowheads="1"/>
              </p:cNvPicPr>
              <p:nvPr/>
            </p:nvPicPr>
            <p:blipFill>
              <a:blip r:embed="rId60" cstate="email"/>
              <a:srcRect/>
              <a:stretch>
                <a:fillRect/>
              </a:stretch>
            </p:blipFill>
            <p:spPr bwMode="auto">
              <a:xfrm>
                <a:off x="4152" y="-2623"/>
                <a:ext cx="276"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1" name="Picture 704"/>
              <p:cNvPicPr>
                <a:picLocks noChangeAspect="1" noChangeArrowheads="1"/>
              </p:cNvPicPr>
              <p:nvPr/>
            </p:nvPicPr>
            <p:blipFill>
              <a:blip r:embed="rId61" cstate="email"/>
              <a:srcRect/>
              <a:stretch>
                <a:fillRect/>
              </a:stretch>
            </p:blipFill>
            <p:spPr bwMode="auto">
              <a:xfrm>
                <a:off x="4311" y="-2309"/>
                <a:ext cx="31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705"/>
              <p:cNvPicPr>
                <a:picLocks noChangeAspect="1" noChangeArrowheads="1"/>
              </p:cNvPicPr>
              <p:nvPr/>
            </p:nvPicPr>
            <p:blipFill>
              <a:blip r:embed="rId62" cstate="email"/>
              <a:srcRect/>
              <a:stretch>
                <a:fillRect/>
              </a:stretch>
            </p:blipFill>
            <p:spPr bwMode="auto">
              <a:xfrm>
                <a:off x="4401" y="-2232"/>
                <a:ext cx="32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Freeform 706"/>
              <p:cNvSpPr/>
              <p:nvPr/>
            </p:nvSpPr>
            <p:spPr bwMode="auto">
              <a:xfrm>
                <a:off x="4138" y="-2695"/>
                <a:ext cx="253" cy="111"/>
              </a:xfrm>
              <a:custGeom>
                <a:avLst/>
                <a:gdLst>
                  <a:gd name="T0" fmla="*/ 100 w 107"/>
                  <a:gd name="T1" fmla="*/ 0 h 47"/>
                  <a:gd name="T2" fmla="*/ 88 w 107"/>
                  <a:gd name="T3" fmla="*/ 1 h 47"/>
                  <a:gd name="T4" fmla="*/ 0 w 107"/>
                  <a:gd name="T5" fmla="*/ 44 h 47"/>
                  <a:gd name="T6" fmla="*/ 1 w 107"/>
                  <a:gd name="T7" fmla="*/ 47 h 47"/>
                  <a:gd name="T8" fmla="*/ 38 w 107"/>
                  <a:gd name="T9" fmla="*/ 18 h 47"/>
                  <a:gd name="T10" fmla="*/ 65 w 107"/>
                  <a:gd name="T11" fmla="*/ 9 h 47"/>
                  <a:gd name="T12" fmla="*/ 69 w 107"/>
                  <a:gd name="T13" fmla="*/ 8 h 47"/>
                  <a:gd name="T14" fmla="*/ 91 w 107"/>
                  <a:gd name="T15" fmla="*/ 5 h 47"/>
                  <a:gd name="T16" fmla="*/ 101 w 107"/>
                  <a:gd name="T17" fmla="*/ 4 h 47"/>
                  <a:gd name="T18" fmla="*/ 107 w 107"/>
                  <a:gd name="T19" fmla="*/ 4 h 47"/>
                  <a:gd name="T20" fmla="*/ 106 w 107"/>
                  <a:gd name="T21" fmla="*/ 1 h 47"/>
                  <a:gd name="T22" fmla="*/ 100 w 107"/>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47">
                    <a:moveTo>
                      <a:pt x="100" y="0"/>
                    </a:moveTo>
                    <a:cubicBezTo>
                      <a:pt x="96" y="0"/>
                      <a:pt x="92" y="1"/>
                      <a:pt x="88" y="1"/>
                    </a:cubicBezTo>
                    <a:cubicBezTo>
                      <a:pt x="54" y="4"/>
                      <a:pt x="23" y="19"/>
                      <a:pt x="0" y="44"/>
                    </a:cubicBezTo>
                    <a:cubicBezTo>
                      <a:pt x="1" y="45"/>
                      <a:pt x="1" y="46"/>
                      <a:pt x="1" y="47"/>
                    </a:cubicBezTo>
                    <a:cubicBezTo>
                      <a:pt x="12" y="34"/>
                      <a:pt x="26" y="24"/>
                      <a:pt x="38" y="18"/>
                    </a:cubicBezTo>
                    <a:cubicBezTo>
                      <a:pt x="47" y="13"/>
                      <a:pt x="57" y="11"/>
                      <a:pt x="65" y="9"/>
                    </a:cubicBezTo>
                    <a:cubicBezTo>
                      <a:pt x="66" y="9"/>
                      <a:pt x="67" y="8"/>
                      <a:pt x="69" y="8"/>
                    </a:cubicBezTo>
                    <a:cubicBezTo>
                      <a:pt x="76" y="6"/>
                      <a:pt x="83" y="5"/>
                      <a:pt x="91" y="5"/>
                    </a:cubicBezTo>
                    <a:cubicBezTo>
                      <a:pt x="94" y="4"/>
                      <a:pt x="98" y="4"/>
                      <a:pt x="101" y="4"/>
                    </a:cubicBezTo>
                    <a:cubicBezTo>
                      <a:pt x="103" y="4"/>
                      <a:pt x="105" y="4"/>
                      <a:pt x="107" y="4"/>
                    </a:cubicBezTo>
                    <a:cubicBezTo>
                      <a:pt x="107" y="3"/>
                      <a:pt x="107" y="2"/>
                      <a:pt x="106" y="1"/>
                    </a:cubicBezTo>
                    <a:cubicBezTo>
                      <a:pt x="104" y="0"/>
                      <a:pt x="102" y="0"/>
                      <a:pt x="10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74" name="Picture 707"/>
              <p:cNvPicPr>
                <a:picLocks noChangeAspect="1" noChangeArrowheads="1"/>
              </p:cNvPicPr>
              <p:nvPr/>
            </p:nvPicPr>
            <p:blipFill>
              <a:blip r:embed="rId63" cstate="email"/>
              <a:srcRect/>
              <a:stretch>
                <a:fillRect/>
              </a:stretch>
            </p:blipFill>
            <p:spPr bwMode="auto">
              <a:xfrm>
                <a:off x="4283" y="-2457"/>
                <a:ext cx="220"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708"/>
              <p:cNvPicPr>
                <a:picLocks noChangeAspect="1" noChangeArrowheads="1"/>
              </p:cNvPicPr>
              <p:nvPr/>
            </p:nvPicPr>
            <p:blipFill>
              <a:blip r:embed="rId64" cstate="email"/>
              <a:srcRect/>
              <a:stretch>
                <a:fillRect/>
              </a:stretch>
            </p:blipFill>
            <p:spPr bwMode="auto">
              <a:xfrm>
                <a:off x="4159" y="-2610"/>
                <a:ext cx="277"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 name="Picture 709"/>
              <p:cNvPicPr>
                <a:picLocks noChangeAspect="1" noChangeArrowheads="1"/>
              </p:cNvPicPr>
              <p:nvPr/>
            </p:nvPicPr>
            <p:blipFill>
              <a:blip r:embed="rId65" cstate="email"/>
              <a:srcRect/>
              <a:stretch>
                <a:fillRect/>
              </a:stretch>
            </p:blipFill>
            <p:spPr bwMode="auto">
              <a:xfrm>
                <a:off x="4313" y="-2451"/>
                <a:ext cx="192"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 name="Picture 710"/>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4278" y="-2540"/>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711"/>
              <p:cNvPicPr>
                <a:picLocks noChangeAspect="1" noChangeArrowheads="1"/>
              </p:cNvPicPr>
              <p:nvPr/>
            </p:nvPicPr>
            <p:blipFill>
              <a:blip r:embed="rId67" cstate="email"/>
              <a:srcRect/>
              <a:stretch>
                <a:fillRect/>
              </a:stretch>
            </p:blipFill>
            <p:spPr bwMode="auto">
              <a:xfrm>
                <a:off x="4410" y="-2222"/>
                <a:ext cx="31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 name="Picture 712"/>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4270" y="-2496"/>
                <a:ext cx="21"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713"/>
              <p:cNvPicPr>
                <a:picLocks noChangeAspect="1" noChangeArrowheads="1"/>
              </p:cNvPicPr>
              <p:nvPr/>
            </p:nvPicPr>
            <p:blipFill>
              <a:blip r:embed="rId69" cstate="email"/>
              <a:srcRect/>
              <a:stretch>
                <a:fillRect/>
              </a:stretch>
            </p:blipFill>
            <p:spPr bwMode="auto">
              <a:xfrm>
                <a:off x="4317" y="-2453"/>
                <a:ext cx="191"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714"/>
              <p:cNvSpPr/>
              <p:nvPr/>
            </p:nvSpPr>
            <p:spPr bwMode="auto">
              <a:xfrm>
                <a:off x="4396" y="-2172"/>
                <a:ext cx="241" cy="96"/>
              </a:xfrm>
              <a:custGeom>
                <a:avLst/>
                <a:gdLst>
                  <a:gd name="T0" fmla="*/ 102 w 102"/>
                  <a:gd name="T1" fmla="*/ 0 h 41"/>
                  <a:gd name="T2" fmla="*/ 51 w 102"/>
                  <a:gd name="T3" fmla="*/ 28 h 41"/>
                  <a:gd name="T4" fmla="*/ 0 w 102"/>
                  <a:gd name="T5" fmla="*/ 38 h 41"/>
                  <a:gd name="T6" fmla="*/ 3 w 102"/>
                  <a:gd name="T7" fmla="*/ 41 h 41"/>
                  <a:gd name="T8" fmla="*/ 54 w 102"/>
                  <a:gd name="T9" fmla="*/ 29 h 41"/>
                  <a:gd name="T10" fmla="*/ 102 w 102"/>
                  <a:gd name="T11" fmla="*/ 0 h 41"/>
                </a:gdLst>
                <a:ahLst/>
                <a:cxnLst>
                  <a:cxn ang="0">
                    <a:pos x="T0" y="T1"/>
                  </a:cxn>
                  <a:cxn ang="0">
                    <a:pos x="T2" y="T3"/>
                  </a:cxn>
                  <a:cxn ang="0">
                    <a:pos x="T4" y="T5"/>
                  </a:cxn>
                  <a:cxn ang="0">
                    <a:pos x="T6" y="T7"/>
                  </a:cxn>
                  <a:cxn ang="0">
                    <a:pos x="T8" y="T9"/>
                  </a:cxn>
                  <a:cxn ang="0">
                    <a:pos x="T10" y="T11"/>
                  </a:cxn>
                </a:cxnLst>
                <a:rect l="0" t="0" r="r" b="b"/>
                <a:pathLst>
                  <a:path w="102" h="41">
                    <a:moveTo>
                      <a:pt x="102" y="0"/>
                    </a:moveTo>
                    <a:cubicBezTo>
                      <a:pt x="89" y="10"/>
                      <a:pt x="72" y="20"/>
                      <a:pt x="51" y="28"/>
                    </a:cubicBezTo>
                    <a:cubicBezTo>
                      <a:pt x="32" y="34"/>
                      <a:pt x="16" y="37"/>
                      <a:pt x="0" y="38"/>
                    </a:cubicBezTo>
                    <a:cubicBezTo>
                      <a:pt x="1" y="39"/>
                      <a:pt x="2" y="40"/>
                      <a:pt x="3" y="41"/>
                    </a:cubicBezTo>
                    <a:cubicBezTo>
                      <a:pt x="22" y="40"/>
                      <a:pt x="39" y="35"/>
                      <a:pt x="54" y="29"/>
                    </a:cubicBezTo>
                    <a:cubicBezTo>
                      <a:pt x="71" y="22"/>
                      <a:pt x="87" y="12"/>
                      <a:pt x="10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2" name="Picture 715"/>
              <p:cNvPicPr>
                <a:picLocks noChangeAspect="1" noChangeArrowheads="1"/>
              </p:cNvPicPr>
              <p:nvPr/>
            </p:nvPicPr>
            <p:blipFill>
              <a:blip r:embed="rId70" cstate="email"/>
              <a:srcRect/>
              <a:stretch>
                <a:fillRect/>
              </a:stretch>
            </p:blipFill>
            <p:spPr bwMode="auto">
              <a:xfrm>
                <a:off x="4393" y="-2235"/>
                <a:ext cx="32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 name="Picture 716"/>
              <p:cNvPicPr>
                <a:picLocks noChangeAspect="1" noChangeArrowheads="1"/>
              </p:cNvPicPr>
              <p:nvPr/>
            </p:nvPicPr>
            <p:blipFill>
              <a:blip r:embed="rId71" cstate="email"/>
              <a:srcRect/>
              <a:stretch>
                <a:fillRect/>
              </a:stretch>
            </p:blipFill>
            <p:spPr bwMode="auto">
              <a:xfrm>
                <a:off x="4303" y="-2346"/>
                <a:ext cx="29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717"/>
              <p:cNvPicPr>
                <a:picLocks noChangeAspect="1" noChangeArrowheads="1"/>
              </p:cNvPicPr>
              <p:nvPr/>
            </p:nvPicPr>
            <p:blipFill>
              <a:blip r:embed="rId72" cstate="email"/>
              <a:srcRect/>
              <a:stretch>
                <a:fillRect/>
              </a:stretch>
            </p:blipFill>
            <p:spPr bwMode="auto">
              <a:xfrm>
                <a:off x="4190" y="-2522"/>
                <a:ext cx="33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718"/>
              <p:cNvSpPr/>
              <p:nvPr/>
            </p:nvSpPr>
            <p:spPr bwMode="auto">
              <a:xfrm>
                <a:off x="4141" y="-2676"/>
                <a:ext cx="241" cy="137"/>
              </a:xfrm>
              <a:custGeom>
                <a:avLst/>
                <a:gdLst>
                  <a:gd name="T0" fmla="*/ 78 w 102"/>
                  <a:gd name="T1" fmla="*/ 0 h 58"/>
                  <a:gd name="T2" fmla="*/ 65 w 102"/>
                  <a:gd name="T3" fmla="*/ 1 h 58"/>
                  <a:gd name="T4" fmla="*/ 64 w 102"/>
                  <a:gd name="T5" fmla="*/ 1 h 58"/>
                  <a:gd name="T6" fmla="*/ 37 w 102"/>
                  <a:gd name="T7" fmla="*/ 10 h 58"/>
                  <a:gd name="T8" fmla="*/ 0 w 102"/>
                  <a:gd name="T9" fmla="*/ 39 h 58"/>
                  <a:gd name="T10" fmla="*/ 5 w 102"/>
                  <a:gd name="T11" fmla="*/ 58 h 58"/>
                  <a:gd name="T12" fmla="*/ 78 w 102"/>
                  <a:gd name="T13" fmla="*/ 14 h 58"/>
                  <a:gd name="T14" fmla="*/ 78 w 102"/>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8">
                    <a:moveTo>
                      <a:pt x="78" y="0"/>
                    </a:moveTo>
                    <a:cubicBezTo>
                      <a:pt x="74" y="0"/>
                      <a:pt x="70" y="0"/>
                      <a:pt x="65" y="1"/>
                    </a:cubicBezTo>
                    <a:cubicBezTo>
                      <a:pt x="65" y="1"/>
                      <a:pt x="64" y="1"/>
                      <a:pt x="64" y="1"/>
                    </a:cubicBezTo>
                    <a:cubicBezTo>
                      <a:pt x="56" y="3"/>
                      <a:pt x="46" y="5"/>
                      <a:pt x="37" y="10"/>
                    </a:cubicBezTo>
                    <a:cubicBezTo>
                      <a:pt x="25" y="16"/>
                      <a:pt x="11" y="26"/>
                      <a:pt x="0" y="39"/>
                    </a:cubicBezTo>
                    <a:cubicBezTo>
                      <a:pt x="2" y="45"/>
                      <a:pt x="3" y="52"/>
                      <a:pt x="5" y="58"/>
                    </a:cubicBezTo>
                    <a:cubicBezTo>
                      <a:pt x="20" y="39"/>
                      <a:pt x="44" y="22"/>
                      <a:pt x="78" y="14"/>
                    </a:cubicBezTo>
                    <a:cubicBezTo>
                      <a:pt x="102" y="7"/>
                      <a:pt x="96"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86" name="Picture 719"/>
              <p:cNvPicPr>
                <a:picLocks noChangeAspect="1" noChangeArrowheads="1"/>
              </p:cNvPicPr>
              <p:nvPr/>
            </p:nvPicPr>
            <p:blipFill>
              <a:blip r:embed="rId73" cstate="email"/>
              <a:srcRect/>
              <a:stretch>
                <a:fillRect/>
              </a:stretch>
            </p:blipFill>
            <p:spPr bwMode="auto">
              <a:xfrm>
                <a:off x="4273" y="-2478"/>
                <a:ext cx="241"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 name="Picture 720"/>
              <p:cNvPicPr>
                <a:picLocks noChangeAspect="1" noChangeArrowheads="1"/>
              </p:cNvPicPr>
              <p:nvPr/>
            </p:nvPicPr>
            <p:blipFill>
              <a:blip r:embed="rId74" cstate="email"/>
              <a:srcRect/>
              <a:stretch>
                <a:fillRect/>
              </a:stretch>
            </p:blipFill>
            <p:spPr bwMode="auto">
              <a:xfrm>
                <a:off x="4233" y="-2644"/>
                <a:ext cx="19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721"/>
              <p:cNvPicPr>
                <a:picLocks noChangeAspect="1" noChangeArrowheads="1"/>
              </p:cNvPicPr>
              <p:nvPr/>
            </p:nvPicPr>
            <p:blipFill>
              <a:blip r:embed="rId75" cstate="email"/>
              <a:srcRect/>
              <a:stretch>
                <a:fillRect/>
              </a:stretch>
            </p:blipFill>
            <p:spPr bwMode="auto">
              <a:xfrm>
                <a:off x="4276" y="-2457"/>
                <a:ext cx="269"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 name="Picture 722"/>
              <p:cNvPicPr>
                <a:picLocks noChangeAspect="1" noChangeArrowheads="1"/>
              </p:cNvPicPr>
              <p:nvPr/>
            </p:nvPicPr>
            <p:blipFill>
              <a:blip r:embed="rId76" cstate="email"/>
              <a:srcRect/>
              <a:stretch>
                <a:fillRect/>
              </a:stretch>
            </p:blipFill>
            <p:spPr bwMode="auto">
              <a:xfrm>
                <a:off x="4582" y="-2156"/>
                <a:ext cx="383"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 name="Picture 723"/>
              <p:cNvPicPr>
                <a:picLocks noChangeAspect="1" noChangeArrowheads="1"/>
              </p:cNvPicPr>
              <p:nvPr/>
            </p:nvPicPr>
            <p:blipFill>
              <a:blip r:embed="rId77" cstate="email"/>
              <a:srcRect/>
              <a:stretch>
                <a:fillRect/>
              </a:stretch>
            </p:blipFill>
            <p:spPr bwMode="auto">
              <a:xfrm>
                <a:off x="4593" y="-2081"/>
                <a:ext cx="74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 name="Picture 724"/>
              <p:cNvPicPr>
                <a:picLocks noChangeAspect="1" noChangeArrowheads="1"/>
              </p:cNvPicPr>
              <p:nvPr/>
            </p:nvPicPr>
            <p:blipFill>
              <a:blip r:embed="rId78" cstate="email"/>
              <a:srcRect/>
              <a:stretch>
                <a:fillRect/>
              </a:stretch>
            </p:blipFill>
            <p:spPr bwMode="auto">
              <a:xfrm>
                <a:off x="4544" y="-2166"/>
                <a:ext cx="404"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 name="Picture 725"/>
              <p:cNvPicPr>
                <a:picLocks noChangeAspect="1" noChangeArrowheads="1"/>
              </p:cNvPicPr>
              <p:nvPr/>
            </p:nvPicPr>
            <p:blipFill>
              <a:blip r:embed="rId79" cstate="email"/>
              <a:srcRect/>
              <a:stretch>
                <a:fillRect/>
              </a:stretch>
            </p:blipFill>
            <p:spPr bwMode="auto">
              <a:xfrm>
                <a:off x="4706" y="-2079"/>
                <a:ext cx="652" cy="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3" name="Picture 726"/>
              <p:cNvPicPr>
                <a:picLocks noChangeAspect="1" noChangeArrowheads="1"/>
              </p:cNvPicPr>
              <p:nvPr/>
            </p:nvPicPr>
            <p:blipFill>
              <a:blip r:embed="rId80" cstate="email"/>
              <a:srcRect/>
              <a:stretch>
                <a:fillRect/>
              </a:stretch>
            </p:blipFill>
            <p:spPr bwMode="auto">
              <a:xfrm>
                <a:off x="4653" y="-2148"/>
                <a:ext cx="433"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 name="Picture 727"/>
              <p:cNvPicPr>
                <a:picLocks noChangeAspect="1" noChangeArrowheads="1"/>
              </p:cNvPicPr>
              <p:nvPr/>
            </p:nvPicPr>
            <p:blipFill>
              <a:blip r:embed="rId81" cstate="email"/>
              <a:srcRect/>
              <a:stretch>
                <a:fillRect/>
              </a:stretch>
            </p:blipFill>
            <p:spPr bwMode="auto">
              <a:xfrm>
                <a:off x="4571" y="-2101"/>
                <a:ext cx="334"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 name="Picture 728"/>
              <p:cNvPicPr>
                <a:picLocks noChangeAspect="1" noChangeArrowheads="1"/>
              </p:cNvPicPr>
              <p:nvPr/>
            </p:nvPicPr>
            <p:blipFill>
              <a:blip r:embed="rId82" cstate="email"/>
              <a:srcRect/>
              <a:stretch>
                <a:fillRect/>
              </a:stretch>
            </p:blipFill>
            <p:spPr bwMode="auto">
              <a:xfrm>
                <a:off x="4990" y="-1964"/>
                <a:ext cx="376"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6" name="Picture 729"/>
              <p:cNvPicPr>
                <a:picLocks noChangeAspect="1" noChangeArrowheads="1"/>
              </p:cNvPicPr>
              <p:nvPr/>
            </p:nvPicPr>
            <p:blipFill>
              <a:blip r:embed="rId83" cstate="email"/>
              <a:srcRect/>
              <a:stretch>
                <a:fillRect/>
              </a:stretch>
            </p:blipFill>
            <p:spPr bwMode="auto">
              <a:xfrm>
                <a:off x="5133" y="-1912"/>
                <a:ext cx="212"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 name="Freeform 730"/>
              <p:cNvSpPr/>
              <p:nvPr/>
            </p:nvSpPr>
            <p:spPr bwMode="auto">
              <a:xfrm>
                <a:off x="4521" y="-2165"/>
                <a:ext cx="277" cy="210"/>
              </a:xfrm>
              <a:custGeom>
                <a:avLst/>
                <a:gdLst>
                  <a:gd name="T0" fmla="*/ 111 w 117"/>
                  <a:gd name="T1" fmla="*/ 0 h 89"/>
                  <a:gd name="T2" fmla="*/ 0 w 117"/>
                  <a:gd name="T3" fmla="*/ 88 h 89"/>
                  <a:gd name="T4" fmla="*/ 2 w 117"/>
                  <a:gd name="T5" fmla="*/ 89 h 89"/>
                  <a:gd name="T6" fmla="*/ 64 w 117"/>
                  <a:gd name="T7" fmla="*/ 17 h 89"/>
                  <a:gd name="T8" fmla="*/ 91 w 117"/>
                  <a:gd name="T9" fmla="*/ 8 h 89"/>
                  <a:gd name="T10" fmla="*/ 95 w 117"/>
                  <a:gd name="T11" fmla="*/ 7 h 89"/>
                  <a:gd name="T12" fmla="*/ 117 w 117"/>
                  <a:gd name="T13" fmla="*/ 4 h 89"/>
                  <a:gd name="T14" fmla="*/ 117 w 117"/>
                  <a:gd name="T15" fmla="*/ 4 h 89"/>
                  <a:gd name="T16" fmla="*/ 111 w 117"/>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89">
                    <a:moveTo>
                      <a:pt x="111" y="0"/>
                    </a:moveTo>
                    <a:cubicBezTo>
                      <a:pt x="61" y="6"/>
                      <a:pt x="17" y="36"/>
                      <a:pt x="0" y="88"/>
                    </a:cubicBezTo>
                    <a:cubicBezTo>
                      <a:pt x="1" y="88"/>
                      <a:pt x="2" y="89"/>
                      <a:pt x="2" y="89"/>
                    </a:cubicBezTo>
                    <a:cubicBezTo>
                      <a:pt x="14" y="54"/>
                      <a:pt x="40" y="28"/>
                      <a:pt x="64" y="17"/>
                    </a:cubicBezTo>
                    <a:cubicBezTo>
                      <a:pt x="73" y="12"/>
                      <a:pt x="83" y="9"/>
                      <a:pt x="91" y="8"/>
                    </a:cubicBezTo>
                    <a:cubicBezTo>
                      <a:pt x="92" y="8"/>
                      <a:pt x="93" y="7"/>
                      <a:pt x="95" y="7"/>
                    </a:cubicBezTo>
                    <a:cubicBezTo>
                      <a:pt x="102" y="5"/>
                      <a:pt x="109" y="4"/>
                      <a:pt x="117" y="4"/>
                    </a:cubicBezTo>
                    <a:cubicBezTo>
                      <a:pt x="117" y="4"/>
                      <a:pt x="117" y="4"/>
                      <a:pt x="117" y="4"/>
                    </a:cubicBezTo>
                    <a:cubicBezTo>
                      <a:pt x="115" y="2"/>
                      <a:pt x="113" y="1"/>
                      <a:pt x="11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731"/>
              <p:cNvSpPr/>
              <p:nvPr/>
            </p:nvSpPr>
            <p:spPr bwMode="auto">
              <a:xfrm>
                <a:off x="5032" y="-2071"/>
                <a:ext cx="14" cy="14"/>
              </a:xfrm>
              <a:custGeom>
                <a:avLst/>
                <a:gdLst>
                  <a:gd name="T0" fmla="*/ 0 w 6"/>
                  <a:gd name="T1" fmla="*/ 0 h 6"/>
                  <a:gd name="T2" fmla="*/ 6 w 6"/>
                  <a:gd name="T3" fmla="*/ 6 h 6"/>
                  <a:gd name="T4" fmla="*/ 2 w 6"/>
                  <a:gd name="T5" fmla="*/ 1 h 6"/>
                  <a:gd name="T6" fmla="*/ 1 w 6"/>
                  <a:gd name="T7" fmla="*/ 0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cubicBezTo>
                      <a:pt x="2" y="2"/>
                      <a:pt x="4" y="4"/>
                      <a:pt x="6" y="6"/>
                    </a:cubicBezTo>
                    <a:cubicBezTo>
                      <a:pt x="4" y="4"/>
                      <a:pt x="3" y="3"/>
                      <a:pt x="2" y="1"/>
                    </a:cubicBezTo>
                    <a:cubicBezTo>
                      <a:pt x="2" y="1"/>
                      <a:pt x="1" y="0"/>
                      <a:pt x="1" y="0"/>
                    </a:cubicBezTo>
                    <a:cubicBezTo>
                      <a:pt x="1" y="0"/>
                      <a:pt x="1"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99" name="Picture 732"/>
              <p:cNvPicPr>
                <a:picLocks noChangeAspect="1" noChangeArrowheads="1"/>
              </p:cNvPicPr>
              <p:nvPr/>
            </p:nvPicPr>
            <p:blipFill>
              <a:blip r:embed="rId84" cstate="email"/>
              <a:srcRect/>
              <a:stretch>
                <a:fillRect/>
              </a:stretch>
            </p:blipFill>
            <p:spPr bwMode="auto">
              <a:xfrm>
                <a:off x="4727" y="-1972"/>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 name="Freeform 733"/>
              <p:cNvSpPr/>
              <p:nvPr/>
            </p:nvSpPr>
            <p:spPr bwMode="auto">
              <a:xfrm>
                <a:off x="5122" y="-1950"/>
                <a:ext cx="231" cy="212"/>
              </a:xfrm>
              <a:custGeom>
                <a:avLst/>
                <a:gdLst>
                  <a:gd name="T0" fmla="*/ 88 w 98"/>
                  <a:gd name="T1" fmla="*/ 0 h 90"/>
                  <a:gd name="T2" fmla="*/ 10 w 98"/>
                  <a:gd name="T3" fmla="*/ 39 h 90"/>
                  <a:gd name="T4" fmla="*/ 6 w 98"/>
                  <a:gd name="T5" fmla="*/ 43 h 90"/>
                  <a:gd name="T6" fmla="*/ 0 w 98"/>
                  <a:gd name="T7" fmla="*/ 51 h 90"/>
                  <a:gd name="T8" fmla="*/ 15 w 98"/>
                  <a:gd name="T9" fmla="*/ 40 h 90"/>
                  <a:gd name="T10" fmla="*/ 1 w 98"/>
                  <a:gd name="T11" fmla="*/ 90 h 90"/>
                  <a:gd name="T12" fmla="*/ 96 w 98"/>
                  <a:gd name="T13" fmla="*/ 7 h 90"/>
                  <a:gd name="T14" fmla="*/ 98 w 98"/>
                  <a:gd name="T15" fmla="*/ 1 h 90"/>
                  <a:gd name="T16" fmla="*/ 88 w 98"/>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0">
                    <a:moveTo>
                      <a:pt x="88" y="0"/>
                    </a:moveTo>
                    <a:cubicBezTo>
                      <a:pt x="66" y="0"/>
                      <a:pt x="36" y="8"/>
                      <a:pt x="10" y="39"/>
                    </a:cubicBezTo>
                    <a:cubicBezTo>
                      <a:pt x="9" y="40"/>
                      <a:pt x="7" y="41"/>
                      <a:pt x="6" y="43"/>
                    </a:cubicBezTo>
                    <a:cubicBezTo>
                      <a:pt x="4" y="45"/>
                      <a:pt x="2" y="48"/>
                      <a:pt x="0" y="51"/>
                    </a:cubicBezTo>
                    <a:cubicBezTo>
                      <a:pt x="0" y="51"/>
                      <a:pt x="10" y="40"/>
                      <a:pt x="15" y="40"/>
                    </a:cubicBezTo>
                    <a:cubicBezTo>
                      <a:pt x="20" y="40"/>
                      <a:pt x="20" y="50"/>
                      <a:pt x="1" y="90"/>
                    </a:cubicBezTo>
                    <a:cubicBezTo>
                      <a:pt x="1" y="90"/>
                      <a:pt x="39" y="16"/>
                      <a:pt x="96" y="7"/>
                    </a:cubicBezTo>
                    <a:cubicBezTo>
                      <a:pt x="96" y="5"/>
                      <a:pt x="97" y="3"/>
                      <a:pt x="98" y="1"/>
                    </a:cubicBezTo>
                    <a:cubicBezTo>
                      <a:pt x="95" y="1"/>
                      <a:pt x="92" y="0"/>
                      <a:pt x="8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01" name="Picture 734"/>
              <p:cNvPicPr>
                <a:picLocks noChangeAspect="1" noChangeArrowheads="1"/>
              </p:cNvPicPr>
              <p:nvPr/>
            </p:nvPicPr>
            <p:blipFill>
              <a:blip r:embed="rId85" cstate="email"/>
              <a:srcRect/>
              <a:stretch>
                <a:fillRect/>
              </a:stretch>
            </p:blipFill>
            <p:spPr bwMode="auto">
              <a:xfrm>
                <a:off x="4585" y="-2087"/>
                <a:ext cx="383"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 name="Picture 735"/>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4722" y="-2013"/>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 name="Picture 736"/>
              <p:cNvPicPr>
                <a:picLocks noChangeAspect="1" noChangeArrowheads="1"/>
              </p:cNvPicPr>
              <p:nvPr/>
            </p:nvPicPr>
            <p:blipFill>
              <a:blip r:embed="rId87" cstate="email"/>
              <a:srcRect/>
              <a:stretch>
                <a:fillRect/>
              </a:stretch>
            </p:blipFill>
            <p:spPr bwMode="auto">
              <a:xfrm>
                <a:off x="5154" y="-1904"/>
                <a:ext cx="19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4" name="Picture 737"/>
              <p:cNvPicPr>
                <a:picLocks noChangeAspect="1" noChangeArrowheads="1"/>
              </p:cNvPicPr>
              <p:nvPr/>
            </p:nvPicPr>
            <p:blipFill>
              <a:blip r:embed="rId88" cstate="email"/>
              <a:srcRect/>
              <a:stretch>
                <a:fillRect/>
              </a:stretch>
            </p:blipFill>
            <p:spPr bwMode="auto">
              <a:xfrm>
                <a:off x="4714" y="-2018"/>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 name="Picture 738"/>
              <p:cNvPicPr>
                <a:picLocks noChangeAspect="1" noChangeArrowheads="1"/>
              </p:cNvPicPr>
              <p:nvPr/>
            </p:nvPicPr>
            <p:blipFill>
              <a:blip r:embed="rId89" cstate="email"/>
              <a:srcRect/>
              <a:stretch>
                <a:fillRect/>
              </a:stretch>
            </p:blipFill>
            <p:spPr bwMode="auto">
              <a:xfrm>
                <a:off x="5119" y="-1921"/>
                <a:ext cx="227"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 name="Picture 739"/>
              <p:cNvPicPr>
                <a:picLocks noChangeAspect="1" noChangeArrowheads="1"/>
              </p:cNvPicPr>
              <p:nvPr/>
            </p:nvPicPr>
            <p:blipFill>
              <a:blip r:embed="rId90" cstate="email"/>
              <a:srcRect/>
              <a:stretch>
                <a:fillRect/>
              </a:stretch>
            </p:blipFill>
            <p:spPr bwMode="auto">
              <a:xfrm>
                <a:off x="4893" y="-2085"/>
                <a:ext cx="206"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 name="Picture 740"/>
              <p:cNvPicPr>
                <a:picLocks noChangeAspect="1" noChangeArrowheads="1"/>
              </p:cNvPicPr>
              <p:nvPr/>
            </p:nvPicPr>
            <p:blipFill>
              <a:blip r:embed="rId91" cstate="email"/>
              <a:srcRect/>
              <a:stretch>
                <a:fillRect/>
              </a:stretch>
            </p:blipFill>
            <p:spPr bwMode="auto">
              <a:xfrm>
                <a:off x="4667" y="-1996"/>
                <a:ext cx="2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 name="Freeform 741"/>
              <p:cNvSpPr/>
              <p:nvPr/>
            </p:nvSpPr>
            <p:spPr bwMode="auto">
              <a:xfrm>
                <a:off x="4526" y="-2149"/>
                <a:ext cx="300" cy="215"/>
              </a:xfrm>
              <a:custGeom>
                <a:avLst/>
                <a:gdLst>
                  <a:gd name="T0" fmla="*/ 103 w 127"/>
                  <a:gd name="T1" fmla="*/ 0 h 91"/>
                  <a:gd name="T2" fmla="*/ 90 w 127"/>
                  <a:gd name="T3" fmla="*/ 1 h 91"/>
                  <a:gd name="T4" fmla="*/ 89 w 127"/>
                  <a:gd name="T5" fmla="*/ 1 h 91"/>
                  <a:gd name="T6" fmla="*/ 62 w 127"/>
                  <a:gd name="T7" fmla="*/ 10 h 91"/>
                  <a:gd name="T8" fmla="*/ 0 w 127"/>
                  <a:gd name="T9" fmla="*/ 82 h 91"/>
                  <a:gd name="T10" fmla="*/ 12 w 127"/>
                  <a:gd name="T11" fmla="*/ 91 h 91"/>
                  <a:gd name="T12" fmla="*/ 103 w 127"/>
                  <a:gd name="T13" fmla="*/ 13 h 91"/>
                  <a:gd name="T14" fmla="*/ 103 w 127"/>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91">
                    <a:moveTo>
                      <a:pt x="103" y="0"/>
                    </a:moveTo>
                    <a:cubicBezTo>
                      <a:pt x="99" y="0"/>
                      <a:pt x="95" y="0"/>
                      <a:pt x="90" y="1"/>
                    </a:cubicBezTo>
                    <a:cubicBezTo>
                      <a:pt x="90" y="1"/>
                      <a:pt x="89" y="1"/>
                      <a:pt x="89" y="1"/>
                    </a:cubicBezTo>
                    <a:cubicBezTo>
                      <a:pt x="81" y="2"/>
                      <a:pt x="71" y="5"/>
                      <a:pt x="62" y="10"/>
                    </a:cubicBezTo>
                    <a:cubicBezTo>
                      <a:pt x="38" y="21"/>
                      <a:pt x="12" y="47"/>
                      <a:pt x="0" y="82"/>
                    </a:cubicBezTo>
                    <a:cubicBezTo>
                      <a:pt x="4" y="85"/>
                      <a:pt x="8" y="88"/>
                      <a:pt x="12" y="91"/>
                    </a:cubicBezTo>
                    <a:cubicBezTo>
                      <a:pt x="23" y="58"/>
                      <a:pt x="50" y="27"/>
                      <a:pt x="103" y="13"/>
                    </a:cubicBezTo>
                    <a:cubicBezTo>
                      <a:pt x="127" y="7"/>
                      <a:pt x="121"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09" name="Picture 742"/>
              <p:cNvPicPr>
                <a:picLocks noChangeAspect="1" noChangeArrowheads="1"/>
              </p:cNvPicPr>
              <p:nvPr/>
            </p:nvPicPr>
            <p:blipFill>
              <a:blip r:embed="rId92" cstate="email"/>
              <a:srcRect/>
              <a:stretch>
                <a:fillRect/>
              </a:stretch>
            </p:blipFill>
            <p:spPr bwMode="auto">
              <a:xfrm>
                <a:off x="4717" y="-2058"/>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743"/>
              <p:cNvPicPr>
                <a:picLocks noChangeAspect="1" noChangeArrowheads="1"/>
              </p:cNvPicPr>
              <p:nvPr/>
            </p:nvPicPr>
            <p:blipFill>
              <a:blip r:embed="rId93" cstate="email"/>
              <a:srcRect/>
              <a:stretch>
                <a:fillRect/>
              </a:stretch>
            </p:blipFill>
            <p:spPr bwMode="auto">
              <a:xfrm>
                <a:off x="4678" y="-2115"/>
                <a:ext cx="369"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 name="Picture 744"/>
              <p:cNvPicPr>
                <a:picLocks noChangeAspect="1" noChangeArrowheads="1"/>
              </p:cNvPicPr>
              <p:nvPr/>
            </p:nvPicPr>
            <p:blipFill>
              <a:blip r:embed="rId94" cstate="email"/>
              <a:srcRect/>
              <a:stretch>
                <a:fillRect/>
              </a:stretch>
            </p:blipFill>
            <p:spPr bwMode="auto">
              <a:xfrm>
                <a:off x="5391" y="-2126"/>
                <a:ext cx="525"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 name="Picture 745"/>
              <p:cNvPicPr>
                <a:picLocks noChangeAspect="1" noChangeArrowheads="1"/>
              </p:cNvPicPr>
              <p:nvPr/>
            </p:nvPicPr>
            <p:blipFill>
              <a:blip r:embed="rId95" cstate="print">
                <a:extLst>
                  <a:ext uri="{28A0092B-C50C-407E-A947-70E740481C1C}">
                    <a14:useLocalDpi xmlns:a14="http://schemas.microsoft.com/office/drawing/2010/main" val="0"/>
                  </a:ext>
                </a:extLst>
              </a:blip>
              <a:srcRect/>
              <a:stretch>
                <a:fillRect/>
              </a:stretch>
            </p:blipFill>
            <p:spPr bwMode="auto">
              <a:xfrm>
                <a:off x="5429" y="-1937"/>
                <a:ext cx="18"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 name="Picture 746"/>
              <p:cNvPicPr>
                <a:picLocks noChangeAspect="1" noChangeArrowheads="1"/>
              </p:cNvPicPr>
              <p:nvPr/>
            </p:nvPicPr>
            <p:blipFill>
              <a:blip r:embed="rId96"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747"/>
              <p:cNvPicPr>
                <a:picLocks noChangeAspect="1" noChangeArrowheads="1"/>
              </p:cNvPicPr>
              <p:nvPr/>
            </p:nvPicPr>
            <p:blipFill>
              <a:blip r:embed="rId97" cstate="print">
                <a:extLst>
                  <a:ext uri="{28A0092B-C50C-407E-A947-70E740481C1C}">
                    <a14:useLocalDpi xmlns:a14="http://schemas.microsoft.com/office/drawing/2010/main" val="0"/>
                  </a:ext>
                </a:extLst>
              </a:blip>
              <a:srcRect/>
              <a:stretch>
                <a:fillRect/>
              </a:stretch>
            </p:blipFill>
            <p:spPr bwMode="auto">
              <a:xfrm>
                <a:off x="5429" y="-1932"/>
                <a:ext cx="14"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 name="Picture 748"/>
              <p:cNvPicPr>
                <a:picLocks noChangeAspect="1" noChangeArrowheads="1"/>
              </p:cNvPicPr>
              <p:nvPr/>
            </p:nvPicPr>
            <p:blipFill>
              <a:blip r:embed="rId98" cstate="email"/>
              <a:srcRect/>
              <a:stretch>
                <a:fillRect/>
              </a:stretch>
            </p:blipFill>
            <p:spPr bwMode="auto">
              <a:xfrm>
                <a:off x="5323" y="-2029"/>
                <a:ext cx="439"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 name="Picture 749"/>
              <p:cNvPicPr>
                <a:picLocks noChangeAspect="1" noChangeArrowheads="1"/>
              </p:cNvPicPr>
              <p:nvPr/>
            </p:nvPicPr>
            <p:blipFill>
              <a:blip r:embed="rId99" cstate="email"/>
              <a:srcRect/>
              <a:stretch>
                <a:fillRect/>
              </a:stretch>
            </p:blipFill>
            <p:spPr bwMode="auto">
              <a:xfrm>
                <a:off x="5332" y="-2114"/>
                <a:ext cx="340"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 name="Picture 750"/>
              <p:cNvPicPr>
                <a:picLocks noChangeAspect="1" noChangeArrowheads="1"/>
              </p:cNvPicPr>
              <p:nvPr/>
            </p:nvPicPr>
            <p:blipFill>
              <a:blip r:embed="rId100" cstate="print">
                <a:extLst>
                  <a:ext uri="{28A0092B-C50C-407E-A947-70E740481C1C}">
                    <a14:useLocalDpi xmlns:a14="http://schemas.microsoft.com/office/drawing/2010/main" val="0"/>
                  </a:ext>
                </a:extLst>
              </a:blip>
              <a:srcRect/>
              <a:stretch>
                <a:fillRect/>
              </a:stretch>
            </p:blipFill>
            <p:spPr bwMode="auto">
              <a:xfrm>
                <a:off x="5375" y="-1950"/>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8" name="Picture 751"/>
              <p:cNvPicPr>
                <a:picLocks noChangeAspect="1" noChangeArrowheads="1"/>
              </p:cNvPicPr>
              <p:nvPr/>
            </p:nvPicPr>
            <p:blipFill>
              <a:blip r:embed="rId101" cstate="print">
                <a:extLst>
                  <a:ext uri="{28A0092B-C50C-407E-A947-70E740481C1C}">
                    <a14:useLocalDpi xmlns:a14="http://schemas.microsoft.com/office/drawing/2010/main" val="0"/>
                  </a:ext>
                </a:extLst>
              </a:blip>
              <a:srcRect/>
              <a:stretch>
                <a:fillRect/>
              </a:stretch>
            </p:blipFill>
            <p:spPr bwMode="auto">
              <a:xfrm>
                <a:off x="5384" y="-1941"/>
                <a:ext cx="45"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9" name="Picture 752"/>
              <p:cNvPicPr>
                <a:picLocks noChangeAspect="1" noChangeArrowheads="1"/>
              </p:cNvPicPr>
              <p:nvPr/>
            </p:nvPicPr>
            <p:blipFill>
              <a:blip r:embed="rId102" cstate="print">
                <a:extLst>
                  <a:ext uri="{28A0092B-C50C-407E-A947-70E740481C1C}">
                    <a14:useLocalDpi xmlns:a14="http://schemas.microsoft.com/office/drawing/2010/main" val="0"/>
                  </a:ext>
                </a:extLst>
              </a:blip>
              <a:srcRect/>
              <a:stretch>
                <a:fillRect/>
              </a:stretch>
            </p:blipFill>
            <p:spPr bwMode="auto">
              <a:xfrm>
                <a:off x="5388" y="-1950"/>
                <a:ext cx="41"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0" name="Picture 753"/>
              <p:cNvPicPr>
                <a:picLocks noChangeAspect="1" noChangeArrowheads="1"/>
              </p:cNvPicPr>
              <p:nvPr/>
            </p:nvPicPr>
            <p:blipFill>
              <a:blip r:embed="rId103" cstate="print">
                <a:extLst>
                  <a:ext uri="{28A0092B-C50C-407E-A947-70E740481C1C}">
                    <a14:useLocalDpi xmlns:a14="http://schemas.microsoft.com/office/drawing/2010/main" val="0"/>
                  </a:ext>
                </a:extLst>
              </a:blip>
              <a:srcRect/>
              <a:stretch>
                <a:fillRect/>
              </a:stretch>
            </p:blipFill>
            <p:spPr bwMode="auto">
              <a:xfrm>
                <a:off x="5379" y="-1937"/>
                <a:ext cx="46"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1" name="Picture 754"/>
              <p:cNvPicPr>
                <a:picLocks noChangeAspect="1" noChangeArrowheads="1"/>
              </p:cNvPicPr>
              <p:nvPr/>
            </p:nvPicPr>
            <p:blipFill>
              <a:blip r:embed="rId104" cstate="print">
                <a:extLst>
                  <a:ext uri="{28A0092B-C50C-407E-A947-70E740481C1C}">
                    <a14:useLocalDpi xmlns:a14="http://schemas.microsoft.com/office/drawing/2010/main" val="0"/>
                  </a:ext>
                </a:extLst>
              </a:blip>
              <a:srcRect/>
              <a:stretch>
                <a:fillRect/>
              </a:stretch>
            </p:blipFill>
            <p:spPr bwMode="auto">
              <a:xfrm>
                <a:off x="5385" y="-1951"/>
                <a:ext cx="4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2" name="Picture 755"/>
              <p:cNvPicPr>
                <a:picLocks noChangeAspect="1" noChangeArrowheads="1"/>
              </p:cNvPicPr>
              <p:nvPr/>
            </p:nvPicPr>
            <p:blipFill>
              <a:blip r:embed="rId105" cstate="print">
                <a:extLst>
                  <a:ext uri="{28A0092B-C50C-407E-A947-70E740481C1C}">
                    <a14:useLocalDpi xmlns:a14="http://schemas.microsoft.com/office/drawing/2010/main" val="0"/>
                  </a:ext>
                </a:extLst>
              </a:blip>
              <a:srcRect/>
              <a:stretch>
                <a:fillRect/>
              </a:stretch>
            </p:blipFill>
            <p:spPr bwMode="auto">
              <a:xfrm>
                <a:off x="5375" y="-1932"/>
                <a:ext cx="5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3" name="Picture 756"/>
              <p:cNvPicPr>
                <a:picLocks noChangeAspect="1" noChangeArrowheads="1"/>
              </p:cNvPicPr>
              <p:nvPr/>
            </p:nvPicPr>
            <p:blipFill>
              <a:blip r:embed="rId106" cstate="print">
                <a:extLst>
                  <a:ext uri="{28A0092B-C50C-407E-A947-70E740481C1C}">
                    <a14:useLocalDpi xmlns:a14="http://schemas.microsoft.com/office/drawing/2010/main" val="0"/>
                  </a:ext>
                </a:extLst>
              </a:blip>
              <a:srcRect/>
              <a:stretch>
                <a:fillRect/>
              </a:stretch>
            </p:blipFill>
            <p:spPr bwMode="auto">
              <a:xfrm>
                <a:off x="5379" y="-1937"/>
                <a:ext cx="50"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 name="Picture 757"/>
              <p:cNvPicPr>
                <a:picLocks noChangeAspect="1" noChangeArrowheads="1"/>
              </p:cNvPicPr>
              <p:nvPr/>
            </p:nvPicPr>
            <p:blipFill>
              <a:blip r:embed="rId107" cstate="email"/>
              <a:srcRect/>
              <a:stretch>
                <a:fillRect/>
              </a:stretch>
            </p:blipFill>
            <p:spPr bwMode="auto">
              <a:xfrm>
                <a:off x="5520" y="-2032"/>
                <a:ext cx="38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5" name="Picture 758"/>
              <p:cNvPicPr>
                <a:picLocks noChangeAspect="1" noChangeArrowheads="1"/>
              </p:cNvPicPr>
              <p:nvPr/>
            </p:nvPicPr>
            <p:blipFill>
              <a:blip r:embed="rId108" cstate="email"/>
              <a:srcRect/>
              <a:stretch>
                <a:fillRect/>
              </a:stretch>
            </p:blipFill>
            <p:spPr bwMode="auto">
              <a:xfrm>
                <a:off x="5468" y="-2113"/>
                <a:ext cx="433"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6" name="Picture 759"/>
              <p:cNvPicPr>
                <a:picLocks noChangeAspect="1" noChangeArrowheads="1"/>
              </p:cNvPicPr>
              <p:nvPr/>
            </p:nvPicPr>
            <p:blipFill>
              <a:blip r:embed="rId109" cstate="email"/>
              <a:srcRect/>
              <a:stretch>
                <a:fillRect/>
              </a:stretch>
            </p:blipFill>
            <p:spPr bwMode="auto">
              <a:xfrm>
                <a:off x="5372" y="-2044"/>
                <a:ext cx="348"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 name="Picture 760"/>
              <p:cNvPicPr>
                <a:picLocks noChangeAspect="1" noChangeArrowheads="1"/>
              </p:cNvPicPr>
              <p:nvPr/>
            </p:nvPicPr>
            <p:blipFill>
              <a:blip r:embed="rId110" cstate="print">
                <a:extLst>
                  <a:ext uri="{28A0092B-C50C-407E-A947-70E740481C1C}">
                    <a14:useLocalDpi xmlns:a14="http://schemas.microsoft.com/office/drawing/2010/main" val="0"/>
                  </a:ext>
                </a:extLst>
              </a:blip>
              <a:srcRect/>
              <a:stretch>
                <a:fillRect/>
              </a:stretch>
            </p:blipFill>
            <p:spPr bwMode="auto">
              <a:xfrm>
                <a:off x="5411" y="-1941"/>
                <a:ext cx="32"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 name="Picture 761"/>
              <p:cNvPicPr>
                <a:picLocks noChangeAspect="1" noChangeArrowheads="1"/>
              </p:cNvPicPr>
              <p:nvPr/>
            </p:nvPicPr>
            <p:blipFill>
              <a:blip r:embed="rId111" cstate="print">
                <a:extLst>
                  <a:ext uri="{28A0092B-C50C-407E-A947-70E740481C1C}">
                    <a14:useLocalDpi xmlns:a14="http://schemas.microsoft.com/office/drawing/2010/main" val="0"/>
                  </a:ext>
                </a:extLst>
              </a:blip>
              <a:srcRect/>
              <a:stretch>
                <a:fillRect/>
              </a:stretch>
            </p:blipFill>
            <p:spPr bwMode="auto">
              <a:xfrm>
                <a:off x="5416" y="-1941"/>
                <a:ext cx="18"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9" name="Picture 762"/>
              <p:cNvPicPr>
                <a:picLocks noChangeAspect="1" noChangeArrowheads="1"/>
              </p:cNvPicPr>
              <p:nvPr/>
            </p:nvPicPr>
            <p:blipFill>
              <a:blip r:embed="rId112" cstate="print">
                <a:extLst>
                  <a:ext uri="{28A0092B-C50C-407E-A947-70E740481C1C}">
                    <a14:useLocalDpi xmlns:a14="http://schemas.microsoft.com/office/drawing/2010/main" val="0"/>
                  </a:ext>
                </a:extLst>
              </a:blip>
              <a:srcRect/>
              <a:stretch>
                <a:fillRect/>
              </a:stretch>
            </p:blipFill>
            <p:spPr bwMode="auto">
              <a:xfrm>
                <a:off x="5411" y="-1937"/>
                <a:ext cx="32"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0" name="Picture 763"/>
              <p:cNvPicPr>
                <a:picLocks noChangeAspect="1" noChangeArrowheads="1"/>
              </p:cNvPicPr>
              <p:nvPr/>
            </p:nvPicPr>
            <p:blipFill>
              <a:blip r:embed="rId113" cstate="print">
                <a:extLst>
                  <a:ext uri="{28A0092B-C50C-407E-A947-70E740481C1C}">
                    <a14:useLocalDpi xmlns:a14="http://schemas.microsoft.com/office/drawing/2010/main" val="0"/>
                  </a:ext>
                </a:extLst>
              </a:blip>
              <a:srcRect/>
              <a:stretch>
                <a:fillRect/>
              </a:stretch>
            </p:blipFill>
            <p:spPr bwMode="auto">
              <a:xfrm>
                <a:off x="5411" y="-1932"/>
                <a:ext cx="3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1" name="Picture 764"/>
              <p:cNvPicPr>
                <a:picLocks noChangeAspect="1" noChangeArrowheads="1"/>
              </p:cNvPicPr>
              <p:nvPr/>
            </p:nvPicPr>
            <p:blipFill>
              <a:blip r:embed="rId114" cstate="print">
                <a:extLst>
                  <a:ext uri="{28A0092B-C50C-407E-A947-70E740481C1C}">
                    <a14:useLocalDpi xmlns:a14="http://schemas.microsoft.com/office/drawing/2010/main" val="0"/>
                  </a:ext>
                </a:extLst>
              </a:blip>
              <a:srcRect/>
              <a:stretch>
                <a:fillRect/>
              </a:stretch>
            </p:blipFill>
            <p:spPr bwMode="auto">
              <a:xfrm>
                <a:off x="5411" y="-1937"/>
                <a:ext cx="23"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2" name="Freeform 765"/>
              <p:cNvSpPr>
                <a:spLocks noEditPoints="1"/>
              </p:cNvSpPr>
              <p:nvPr/>
            </p:nvSpPr>
            <p:spPr bwMode="auto">
              <a:xfrm>
                <a:off x="5313" y="-2116"/>
                <a:ext cx="546" cy="433"/>
              </a:xfrm>
              <a:custGeom>
                <a:avLst/>
                <a:gdLst>
                  <a:gd name="T0" fmla="*/ 11 w 231"/>
                  <a:gd name="T1" fmla="*/ 94 h 183"/>
                  <a:gd name="T2" fmla="*/ 7 w 231"/>
                  <a:gd name="T3" fmla="*/ 97 h 183"/>
                  <a:gd name="T4" fmla="*/ 6 w 231"/>
                  <a:gd name="T5" fmla="*/ 101 h 183"/>
                  <a:gd name="T6" fmla="*/ 16 w 231"/>
                  <a:gd name="T7" fmla="*/ 183 h 183"/>
                  <a:gd name="T8" fmla="*/ 18 w 231"/>
                  <a:gd name="T9" fmla="*/ 183 h 183"/>
                  <a:gd name="T10" fmla="*/ 8 w 231"/>
                  <a:gd name="T11" fmla="*/ 147 h 183"/>
                  <a:gd name="T12" fmla="*/ 11 w 231"/>
                  <a:gd name="T13" fmla="*/ 94 h 183"/>
                  <a:gd name="T14" fmla="*/ 136 w 231"/>
                  <a:gd name="T15" fmla="*/ 0 h 183"/>
                  <a:gd name="T16" fmla="*/ 124 w 231"/>
                  <a:gd name="T17" fmla="*/ 1 h 183"/>
                  <a:gd name="T18" fmla="*/ 111 w 231"/>
                  <a:gd name="T19" fmla="*/ 3 h 183"/>
                  <a:gd name="T20" fmla="*/ 77 w 231"/>
                  <a:gd name="T21" fmla="*/ 13 h 183"/>
                  <a:gd name="T22" fmla="*/ 18 w 231"/>
                  <a:gd name="T23" fmla="*/ 70 h 183"/>
                  <a:gd name="T24" fmla="*/ 20 w 231"/>
                  <a:gd name="T25" fmla="*/ 70 h 183"/>
                  <a:gd name="T26" fmla="*/ 73 w 231"/>
                  <a:gd name="T27" fmla="*/ 18 h 183"/>
                  <a:gd name="T28" fmla="*/ 101 w 231"/>
                  <a:gd name="T29" fmla="*/ 9 h 183"/>
                  <a:gd name="T30" fmla="*/ 104 w 231"/>
                  <a:gd name="T31" fmla="*/ 8 h 183"/>
                  <a:gd name="T32" fmla="*/ 126 w 231"/>
                  <a:gd name="T33" fmla="*/ 5 h 183"/>
                  <a:gd name="T34" fmla="*/ 137 w 231"/>
                  <a:gd name="T35" fmla="*/ 4 h 183"/>
                  <a:gd name="T36" fmla="*/ 148 w 231"/>
                  <a:gd name="T37" fmla="*/ 5 h 183"/>
                  <a:gd name="T38" fmla="*/ 206 w 231"/>
                  <a:gd name="T39" fmla="*/ 25 h 183"/>
                  <a:gd name="T40" fmla="*/ 214 w 231"/>
                  <a:gd name="T41" fmla="*/ 31 h 183"/>
                  <a:gd name="T42" fmla="*/ 231 w 231"/>
                  <a:gd name="T43" fmla="*/ 47 h 183"/>
                  <a:gd name="T44" fmla="*/ 227 w 231"/>
                  <a:gd name="T45" fmla="*/ 42 h 183"/>
                  <a:gd name="T46" fmla="*/ 197 w 231"/>
                  <a:gd name="T47" fmla="*/ 16 h 183"/>
                  <a:gd name="T48" fmla="*/ 146 w 231"/>
                  <a:gd name="T49" fmla="*/ 1 h 183"/>
                  <a:gd name="T50" fmla="*/ 136 w 231"/>
                  <a:gd name="T5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183">
                    <a:moveTo>
                      <a:pt x="11" y="94"/>
                    </a:moveTo>
                    <a:cubicBezTo>
                      <a:pt x="10" y="95"/>
                      <a:pt x="9" y="96"/>
                      <a:pt x="7" y="97"/>
                    </a:cubicBezTo>
                    <a:cubicBezTo>
                      <a:pt x="7" y="98"/>
                      <a:pt x="7" y="99"/>
                      <a:pt x="6" y="101"/>
                    </a:cubicBezTo>
                    <a:cubicBezTo>
                      <a:pt x="0" y="130"/>
                      <a:pt x="4" y="159"/>
                      <a:pt x="16" y="183"/>
                    </a:cubicBezTo>
                    <a:cubicBezTo>
                      <a:pt x="16" y="183"/>
                      <a:pt x="17" y="183"/>
                      <a:pt x="18" y="183"/>
                    </a:cubicBezTo>
                    <a:cubicBezTo>
                      <a:pt x="13" y="172"/>
                      <a:pt x="9" y="160"/>
                      <a:pt x="8" y="147"/>
                    </a:cubicBezTo>
                    <a:cubicBezTo>
                      <a:pt x="5" y="128"/>
                      <a:pt x="6" y="110"/>
                      <a:pt x="11" y="94"/>
                    </a:cubicBezTo>
                    <a:moveTo>
                      <a:pt x="136" y="0"/>
                    </a:moveTo>
                    <a:cubicBezTo>
                      <a:pt x="132" y="0"/>
                      <a:pt x="128" y="1"/>
                      <a:pt x="124" y="1"/>
                    </a:cubicBezTo>
                    <a:cubicBezTo>
                      <a:pt x="120" y="1"/>
                      <a:pt x="115" y="2"/>
                      <a:pt x="111" y="3"/>
                    </a:cubicBezTo>
                    <a:cubicBezTo>
                      <a:pt x="100" y="7"/>
                      <a:pt x="89" y="10"/>
                      <a:pt x="77" y="13"/>
                    </a:cubicBezTo>
                    <a:cubicBezTo>
                      <a:pt x="52" y="25"/>
                      <a:pt x="31" y="44"/>
                      <a:pt x="18" y="70"/>
                    </a:cubicBezTo>
                    <a:cubicBezTo>
                      <a:pt x="19" y="70"/>
                      <a:pt x="20" y="70"/>
                      <a:pt x="20" y="70"/>
                    </a:cubicBezTo>
                    <a:cubicBezTo>
                      <a:pt x="34" y="45"/>
                      <a:pt x="55" y="27"/>
                      <a:pt x="73" y="18"/>
                    </a:cubicBezTo>
                    <a:cubicBezTo>
                      <a:pt x="83" y="13"/>
                      <a:pt x="92" y="11"/>
                      <a:pt x="101" y="9"/>
                    </a:cubicBezTo>
                    <a:cubicBezTo>
                      <a:pt x="102" y="9"/>
                      <a:pt x="103" y="9"/>
                      <a:pt x="104" y="8"/>
                    </a:cubicBezTo>
                    <a:cubicBezTo>
                      <a:pt x="111" y="7"/>
                      <a:pt x="118" y="5"/>
                      <a:pt x="126" y="5"/>
                    </a:cubicBezTo>
                    <a:cubicBezTo>
                      <a:pt x="130" y="4"/>
                      <a:pt x="133" y="4"/>
                      <a:pt x="137" y="4"/>
                    </a:cubicBezTo>
                    <a:cubicBezTo>
                      <a:pt x="141" y="4"/>
                      <a:pt x="145" y="4"/>
                      <a:pt x="148" y="5"/>
                    </a:cubicBezTo>
                    <a:cubicBezTo>
                      <a:pt x="170" y="7"/>
                      <a:pt x="190" y="14"/>
                      <a:pt x="206" y="25"/>
                    </a:cubicBezTo>
                    <a:cubicBezTo>
                      <a:pt x="209" y="27"/>
                      <a:pt x="212" y="29"/>
                      <a:pt x="214" y="31"/>
                    </a:cubicBezTo>
                    <a:cubicBezTo>
                      <a:pt x="221" y="36"/>
                      <a:pt x="226" y="41"/>
                      <a:pt x="231" y="47"/>
                    </a:cubicBezTo>
                    <a:cubicBezTo>
                      <a:pt x="230" y="45"/>
                      <a:pt x="229" y="44"/>
                      <a:pt x="227" y="42"/>
                    </a:cubicBezTo>
                    <a:cubicBezTo>
                      <a:pt x="220" y="32"/>
                      <a:pt x="209" y="24"/>
                      <a:pt x="197" y="16"/>
                    </a:cubicBezTo>
                    <a:cubicBezTo>
                      <a:pt x="182" y="8"/>
                      <a:pt x="165" y="3"/>
                      <a:pt x="146" y="1"/>
                    </a:cubicBezTo>
                    <a:cubicBezTo>
                      <a:pt x="143" y="1"/>
                      <a:pt x="139" y="0"/>
                      <a:pt x="13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3" name="Picture 766"/>
              <p:cNvPicPr>
                <a:picLocks noChangeAspect="1" noChangeArrowheads="1"/>
              </p:cNvPicPr>
              <p:nvPr/>
            </p:nvPicPr>
            <p:blipFill>
              <a:blip r:embed="rId115" cstate="print">
                <a:extLst>
                  <a:ext uri="{28A0092B-C50C-407E-A947-70E740481C1C}">
                    <a14:useLocalDpi xmlns:a14="http://schemas.microsoft.com/office/drawing/2010/main" val="0"/>
                  </a:ext>
                </a:extLst>
              </a:blip>
              <a:srcRect/>
              <a:stretch>
                <a:fillRect/>
              </a:stretch>
            </p:blipFill>
            <p:spPr bwMode="auto">
              <a:xfrm>
                <a:off x="5322" y="-1906"/>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4" name="Picture 767"/>
              <p:cNvPicPr>
                <a:picLocks noChangeAspect="1" noChangeArrowheads="1"/>
              </p:cNvPicPr>
              <p:nvPr/>
            </p:nvPicPr>
            <p:blipFill>
              <a:blip r:embed="rId116" cstate="print">
                <a:extLst>
                  <a:ext uri="{28A0092B-C50C-407E-A947-70E740481C1C}">
                    <a14:useLocalDpi xmlns:a14="http://schemas.microsoft.com/office/drawing/2010/main" val="0"/>
                  </a:ext>
                </a:extLst>
              </a:blip>
              <a:srcRect/>
              <a:stretch>
                <a:fillRect/>
              </a:stretch>
            </p:blipFill>
            <p:spPr bwMode="auto">
              <a:xfrm>
                <a:off x="5329" y="-1944"/>
                <a:ext cx="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 name="Picture 768"/>
              <p:cNvPicPr>
                <a:picLocks noChangeAspect="1" noChangeArrowheads="1"/>
              </p:cNvPicPr>
              <p:nvPr/>
            </p:nvPicPr>
            <p:blipFill>
              <a:blip r:embed="rId117">
                <a:extLst>
                  <a:ext uri="{28A0092B-C50C-407E-A947-70E740481C1C}">
                    <a14:useLocalDpi xmlns:a14="http://schemas.microsoft.com/office/drawing/2010/main" val="0"/>
                  </a:ext>
                </a:extLst>
              </a:blip>
              <a:srcRect/>
              <a:stretch>
                <a:fillRect/>
              </a:stretch>
            </p:blipFill>
            <p:spPr bwMode="auto">
              <a:xfrm>
                <a:off x="5345" y="-1959"/>
                <a:ext cx="2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6" name="Picture 769"/>
              <p:cNvPicPr>
                <a:picLocks noChangeAspect="1" noChangeArrowheads="1"/>
              </p:cNvPicPr>
              <p:nvPr/>
            </p:nvPicPr>
            <p:blipFill>
              <a:blip r:embed="rId118" cstate="print">
                <a:extLst>
                  <a:ext uri="{28A0092B-C50C-407E-A947-70E740481C1C}">
                    <a14:useLocalDpi xmlns:a14="http://schemas.microsoft.com/office/drawing/2010/main" val="0"/>
                  </a:ext>
                </a:extLst>
              </a:blip>
              <a:srcRect/>
              <a:stretch>
                <a:fillRect/>
              </a:stretch>
            </p:blipFill>
            <p:spPr bwMode="auto">
              <a:xfrm>
                <a:off x="5324" y="-1915"/>
                <a:ext cx="28"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 name="Freeform 770"/>
              <p:cNvSpPr/>
              <p:nvPr/>
            </p:nvSpPr>
            <p:spPr bwMode="auto">
              <a:xfrm>
                <a:off x="5349" y="-1948"/>
                <a:ext cx="12" cy="14"/>
              </a:xfrm>
              <a:custGeom>
                <a:avLst/>
                <a:gdLst>
                  <a:gd name="T0" fmla="*/ 2 w 5"/>
                  <a:gd name="T1" fmla="*/ 0 h 6"/>
                  <a:gd name="T2" fmla="*/ 0 w 5"/>
                  <a:gd name="T3" fmla="*/ 6 h 6"/>
                  <a:gd name="T4" fmla="*/ 3 w 5"/>
                  <a:gd name="T5" fmla="*/ 5 h 6"/>
                  <a:gd name="T6" fmla="*/ 5 w 5"/>
                  <a:gd name="T7" fmla="*/ 0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1" y="2"/>
                      <a:pt x="0" y="4"/>
                      <a:pt x="0" y="6"/>
                    </a:cubicBezTo>
                    <a:cubicBezTo>
                      <a:pt x="1" y="5"/>
                      <a:pt x="2" y="5"/>
                      <a:pt x="3" y="5"/>
                    </a:cubicBezTo>
                    <a:cubicBezTo>
                      <a:pt x="3" y="4"/>
                      <a:pt x="4" y="2"/>
                      <a:pt x="5" y="0"/>
                    </a:cubicBezTo>
                    <a:cubicBezTo>
                      <a:pt x="4" y="0"/>
                      <a:pt x="3" y="0"/>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8" name="Picture 771"/>
              <p:cNvPicPr>
                <a:picLocks noChangeAspect="1" noChangeArrowheads="1"/>
              </p:cNvPicPr>
              <p:nvPr/>
            </p:nvPicPr>
            <p:blipFill>
              <a:blip r:embed="rId119" cstate="print">
                <a:extLst>
                  <a:ext uri="{28A0092B-C50C-407E-A947-70E740481C1C}">
                    <a14:useLocalDpi xmlns:a14="http://schemas.microsoft.com/office/drawing/2010/main" val="0"/>
                  </a:ext>
                </a:extLst>
              </a:blip>
              <a:srcRect/>
              <a:stretch>
                <a:fillRect/>
              </a:stretch>
            </p:blipFill>
            <p:spPr bwMode="auto">
              <a:xfrm>
                <a:off x="5331" y="-1901"/>
                <a:ext cx="12"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9" name="Picture 772"/>
              <p:cNvPicPr>
                <a:picLocks noChangeAspect="1" noChangeArrowheads="1"/>
              </p:cNvPicPr>
              <p:nvPr/>
            </p:nvPicPr>
            <p:blipFill>
              <a:blip r:embed="rId120" cstate="print">
                <a:extLst>
                  <a:ext uri="{28A0092B-C50C-407E-A947-70E740481C1C}">
                    <a14:useLocalDpi xmlns:a14="http://schemas.microsoft.com/office/drawing/2010/main" val="0"/>
                  </a:ext>
                </a:extLst>
              </a:blip>
              <a:srcRect/>
              <a:stretch>
                <a:fillRect/>
              </a:stretch>
            </p:blipFill>
            <p:spPr bwMode="auto">
              <a:xfrm>
                <a:off x="5336" y="-1914"/>
                <a:ext cx="1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0" name="Picture 773"/>
              <p:cNvPicPr>
                <a:picLocks noChangeAspect="1" noChangeArrowheads="1"/>
              </p:cNvPicPr>
              <p:nvPr/>
            </p:nvPicPr>
            <p:blipFill>
              <a:blip r:embed="rId121" cstate="email"/>
              <a:srcRect/>
              <a:stretch>
                <a:fillRect/>
              </a:stretch>
            </p:blipFill>
            <p:spPr bwMode="auto">
              <a:xfrm>
                <a:off x="5542" y="-1920"/>
                <a:ext cx="227"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1" name="Picture 774"/>
              <p:cNvPicPr>
                <a:picLocks noChangeAspect="1" noChangeArrowheads="1"/>
              </p:cNvPicPr>
              <p:nvPr/>
            </p:nvPicPr>
            <p:blipFill>
              <a:blip r:embed="rId122" cstate="email"/>
              <a:srcRect/>
              <a:stretch>
                <a:fillRect/>
              </a:stretch>
            </p:blipFill>
            <p:spPr bwMode="auto">
              <a:xfrm>
                <a:off x="5391" y="-2031"/>
                <a:ext cx="390"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2" name="Picture 775"/>
              <p:cNvPicPr>
                <a:picLocks noChangeAspect="1" noChangeArrowheads="1"/>
              </p:cNvPicPr>
              <p:nvPr/>
            </p:nvPicPr>
            <p:blipFill>
              <a:blip r:embed="rId123">
                <a:extLst>
                  <a:ext uri="{28A0092B-C50C-407E-A947-70E740481C1C}">
                    <a14:useLocalDpi xmlns:a14="http://schemas.microsoft.com/office/drawing/2010/main" val="0"/>
                  </a:ext>
                </a:extLst>
              </a:blip>
              <a:srcRect/>
              <a:stretch>
                <a:fillRect/>
              </a:stretch>
            </p:blipFill>
            <p:spPr bwMode="auto">
              <a:xfrm>
                <a:off x="5537" y="-1961"/>
                <a:ext cx="21"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 name="Picture 776"/>
              <p:cNvPicPr>
                <a:picLocks noChangeAspect="1" noChangeArrowheads="1"/>
              </p:cNvPicPr>
              <p:nvPr/>
            </p:nvPicPr>
            <p:blipFill>
              <a:blip r:embed="rId124" cstate="email"/>
              <a:srcRect/>
              <a:stretch>
                <a:fillRect/>
              </a:stretch>
            </p:blipFill>
            <p:spPr bwMode="auto">
              <a:xfrm>
                <a:off x="5529" y="-1966"/>
                <a:ext cx="25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777"/>
              <p:cNvPicPr>
                <a:picLocks noChangeAspect="1" noChangeArrowheads="1"/>
              </p:cNvPicPr>
              <p:nvPr/>
            </p:nvPicPr>
            <p:blipFill>
              <a:blip r:embed="rId125" cstate="email"/>
              <a:srcRect/>
              <a:stretch>
                <a:fillRect/>
              </a:stretch>
            </p:blipFill>
            <p:spPr bwMode="auto">
              <a:xfrm>
                <a:off x="5562" y="-2070"/>
                <a:ext cx="347"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 name="Picture 778"/>
              <p:cNvPicPr>
                <a:picLocks noChangeAspect="1" noChangeArrowheads="1"/>
              </p:cNvPicPr>
              <p:nvPr/>
            </p:nvPicPr>
            <p:blipFill>
              <a:blip r:embed="rId126" cstate="email"/>
              <a:srcRect/>
              <a:stretch>
                <a:fillRect/>
              </a:stretch>
            </p:blipFill>
            <p:spPr bwMode="auto">
              <a:xfrm>
                <a:off x="5470" y="-1941"/>
                <a:ext cx="20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 name="Freeform 779"/>
              <p:cNvSpPr>
                <a:spLocks noEditPoints="1"/>
              </p:cNvSpPr>
              <p:nvPr/>
            </p:nvSpPr>
            <p:spPr bwMode="auto">
              <a:xfrm>
                <a:off x="5325" y="-2097"/>
                <a:ext cx="315" cy="414"/>
              </a:xfrm>
              <a:custGeom>
                <a:avLst/>
                <a:gdLst>
                  <a:gd name="T0" fmla="*/ 25 w 133"/>
                  <a:gd name="T1" fmla="*/ 77 h 175"/>
                  <a:gd name="T2" fmla="*/ 6 w 133"/>
                  <a:gd name="T3" fmla="*/ 86 h 175"/>
                  <a:gd name="T4" fmla="*/ 3 w 133"/>
                  <a:gd name="T5" fmla="*/ 139 h 175"/>
                  <a:gd name="T6" fmla="*/ 13 w 133"/>
                  <a:gd name="T7" fmla="*/ 173 h 175"/>
                  <a:gd name="T8" fmla="*/ 14 w 133"/>
                  <a:gd name="T9" fmla="*/ 175 h 175"/>
                  <a:gd name="T10" fmla="*/ 16 w 133"/>
                  <a:gd name="T11" fmla="*/ 175 h 175"/>
                  <a:gd name="T12" fmla="*/ 25 w 133"/>
                  <a:gd name="T13" fmla="*/ 77 h 175"/>
                  <a:gd name="T14" fmla="*/ 110 w 133"/>
                  <a:gd name="T15" fmla="*/ 0 h 175"/>
                  <a:gd name="T16" fmla="*/ 96 w 133"/>
                  <a:gd name="T17" fmla="*/ 1 h 175"/>
                  <a:gd name="T18" fmla="*/ 96 w 133"/>
                  <a:gd name="T19" fmla="*/ 1 h 175"/>
                  <a:gd name="T20" fmla="*/ 68 w 133"/>
                  <a:gd name="T21" fmla="*/ 10 h 175"/>
                  <a:gd name="T22" fmla="*/ 15 w 133"/>
                  <a:gd name="T23" fmla="*/ 62 h 175"/>
                  <a:gd name="T24" fmla="*/ 28 w 133"/>
                  <a:gd name="T25" fmla="*/ 65 h 175"/>
                  <a:gd name="T26" fmla="*/ 29 w 133"/>
                  <a:gd name="T27" fmla="*/ 65 h 175"/>
                  <a:gd name="T28" fmla="*/ 29 w 133"/>
                  <a:gd name="T29" fmla="*/ 65 h 175"/>
                  <a:gd name="T30" fmla="*/ 30 w 133"/>
                  <a:gd name="T31" fmla="*/ 65 h 175"/>
                  <a:gd name="T32" fmla="*/ 30 w 133"/>
                  <a:gd name="T33" fmla="*/ 66 h 175"/>
                  <a:gd name="T34" fmla="*/ 30 w 133"/>
                  <a:gd name="T35" fmla="*/ 66 h 175"/>
                  <a:gd name="T36" fmla="*/ 31 w 133"/>
                  <a:gd name="T37" fmla="*/ 66 h 175"/>
                  <a:gd name="T38" fmla="*/ 110 w 133"/>
                  <a:gd name="T39" fmla="*/ 14 h 175"/>
                  <a:gd name="T40" fmla="*/ 110 w 133"/>
                  <a:gd name="T4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75">
                    <a:moveTo>
                      <a:pt x="25" y="77"/>
                    </a:moveTo>
                    <a:cubicBezTo>
                      <a:pt x="18" y="79"/>
                      <a:pt x="11" y="82"/>
                      <a:pt x="6" y="86"/>
                    </a:cubicBezTo>
                    <a:cubicBezTo>
                      <a:pt x="1" y="102"/>
                      <a:pt x="0" y="120"/>
                      <a:pt x="3" y="139"/>
                    </a:cubicBezTo>
                    <a:cubicBezTo>
                      <a:pt x="5" y="150"/>
                      <a:pt x="8" y="162"/>
                      <a:pt x="13" y="173"/>
                    </a:cubicBezTo>
                    <a:cubicBezTo>
                      <a:pt x="14" y="174"/>
                      <a:pt x="14" y="174"/>
                      <a:pt x="14" y="175"/>
                    </a:cubicBezTo>
                    <a:cubicBezTo>
                      <a:pt x="15" y="175"/>
                      <a:pt x="15" y="175"/>
                      <a:pt x="16" y="175"/>
                    </a:cubicBezTo>
                    <a:cubicBezTo>
                      <a:pt x="9" y="149"/>
                      <a:pt x="7" y="111"/>
                      <a:pt x="25" y="77"/>
                    </a:cubicBezTo>
                    <a:moveTo>
                      <a:pt x="110" y="0"/>
                    </a:moveTo>
                    <a:cubicBezTo>
                      <a:pt x="106" y="0"/>
                      <a:pt x="101" y="0"/>
                      <a:pt x="96" y="1"/>
                    </a:cubicBezTo>
                    <a:cubicBezTo>
                      <a:pt x="96" y="1"/>
                      <a:pt x="96" y="1"/>
                      <a:pt x="96" y="1"/>
                    </a:cubicBezTo>
                    <a:cubicBezTo>
                      <a:pt x="87" y="3"/>
                      <a:pt x="78" y="5"/>
                      <a:pt x="68" y="10"/>
                    </a:cubicBezTo>
                    <a:cubicBezTo>
                      <a:pt x="50" y="19"/>
                      <a:pt x="29" y="37"/>
                      <a:pt x="15" y="62"/>
                    </a:cubicBezTo>
                    <a:cubicBezTo>
                      <a:pt x="20" y="63"/>
                      <a:pt x="25" y="64"/>
                      <a:pt x="28" y="65"/>
                    </a:cubicBezTo>
                    <a:cubicBezTo>
                      <a:pt x="29" y="65"/>
                      <a:pt x="29" y="65"/>
                      <a:pt x="29" y="65"/>
                    </a:cubicBezTo>
                    <a:cubicBezTo>
                      <a:pt x="29" y="65"/>
                      <a:pt x="29" y="65"/>
                      <a:pt x="29" y="65"/>
                    </a:cubicBezTo>
                    <a:cubicBezTo>
                      <a:pt x="29" y="65"/>
                      <a:pt x="29" y="65"/>
                      <a:pt x="30" y="65"/>
                    </a:cubicBezTo>
                    <a:cubicBezTo>
                      <a:pt x="30" y="66"/>
                      <a:pt x="30" y="66"/>
                      <a:pt x="30" y="66"/>
                    </a:cubicBezTo>
                    <a:cubicBezTo>
                      <a:pt x="30" y="66"/>
                      <a:pt x="30" y="66"/>
                      <a:pt x="30" y="66"/>
                    </a:cubicBezTo>
                    <a:cubicBezTo>
                      <a:pt x="30" y="66"/>
                      <a:pt x="31" y="66"/>
                      <a:pt x="31" y="66"/>
                    </a:cubicBezTo>
                    <a:cubicBezTo>
                      <a:pt x="46" y="43"/>
                      <a:pt x="71" y="24"/>
                      <a:pt x="110" y="14"/>
                    </a:cubicBezTo>
                    <a:cubicBezTo>
                      <a:pt x="133" y="8"/>
                      <a:pt x="128" y="0"/>
                      <a:pt x="1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47" name="Picture 780"/>
              <p:cNvPicPr>
                <a:picLocks noChangeAspect="1" noChangeArrowheads="1"/>
              </p:cNvPicPr>
              <p:nvPr/>
            </p:nvPicPr>
            <p:blipFill>
              <a:blip r:embed="rId127" cstate="email"/>
              <a:srcRect/>
              <a:stretch>
                <a:fillRect/>
              </a:stretch>
            </p:blipFill>
            <p:spPr bwMode="auto">
              <a:xfrm>
                <a:off x="5329" y="-1954"/>
                <a:ext cx="7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 name="Picture 781"/>
              <p:cNvPicPr>
                <a:picLocks noChangeAspect="1" noChangeArrowheads="1"/>
              </p:cNvPicPr>
              <p:nvPr/>
            </p:nvPicPr>
            <p:blipFill>
              <a:blip r:embed="rId128" cstate="print">
                <a:extLst>
                  <a:ext uri="{28A0092B-C50C-407E-A947-70E740481C1C}">
                    <a14:useLocalDpi xmlns:a14="http://schemas.microsoft.com/office/drawing/2010/main" val="0"/>
                  </a:ext>
                </a:extLst>
              </a:blip>
              <a:srcRect/>
              <a:stretch>
                <a:fillRect/>
              </a:stretch>
            </p:blipFill>
            <p:spPr bwMode="auto">
              <a:xfrm>
                <a:off x="5336" y="-1947"/>
                <a:ext cx="71" cy="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 name="Picture 782"/>
              <p:cNvPicPr>
                <a:picLocks noChangeAspect="1" noChangeArrowheads="1"/>
              </p:cNvPicPr>
              <p:nvPr/>
            </p:nvPicPr>
            <p:blipFill>
              <a:blip r:embed="rId129" cstate="print">
                <a:extLst>
                  <a:ext uri="{28A0092B-C50C-407E-A947-70E740481C1C}">
                    <a14:useLocalDpi xmlns:a14="http://schemas.microsoft.com/office/drawing/2010/main" val="0"/>
                  </a:ext>
                </a:extLst>
              </a:blip>
              <a:srcRect/>
              <a:stretch>
                <a:fillRect/>
              </a:stretch>
            </p:blipFill>
            <p:spPr bwMode="auto">
              <a:xfrm>
                <a:off x="5332" y="-1934"/>
                <a:ext cx="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783"/>
              <p:cNvPicPr>
                <a:picLocks noChangeAspect="1" noChangeArrowheads="1"/>
              </p:cNvPicPr>
              <p:nvPr/>
            </p:nvPicPr>
            <p:blipFill>
              <a:blip r:embed="rId130" cstate="print">
                <a:extLst>
                  <a:ext uri="{28A0092B-C50C-407E-A947-70E740481C1C}">
                    <a14:useLocalDpi xmlns:a14="http://schemas.microsoft.com/office/drawing/2010/main" val="0"/>
                  </a:ext>
                </a:extLst>
              </a:blip>
              <a:srcRect/>
              <a:stretch>
                <a:fillRect/>
              </a:stretch>
            </p:blipFill>
            <p:spPr bwMode="auto">
              <a:xfrm>
                <a:off x="5339" y="-1921"/>
                <a:ext cx="47"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 name="Picture 784"/>
              <p:cNvPicPr>
                <a:picLocks noChangeAspect="1" noChangeArrowheads="1"/>
              </p:cNvPicPr>
              <p:nvPr/>
            </p:nvPicPr>
            <p:blipFill>
              <a:blip r:embed="rId131" cstate="print">
                <a:extLst>
                  <a:ext uri="{28A0092B-C50C-407E-A947-70E740481C1C}">
                    <a14:useLocalDpi xmlns:a14="http://schemas.microsoft.com/office/drawing/2010/main" val="0"/>
                  </a:ext>
                </a:extLst>
              </a:blip>
              <a:srcRect/>
              <a:stretch>
                <a:fillRect/>
              </a:stretch>
            </p:blipFill>
            <p:spPr bwMode="auto">
              <a:xfrm>
                <a:off x="5343" y="-1928"/>
                <a:ext cx="48"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785"/>
              <p:cNvPicPr>
                <a:picLocks noChangeAspect="1" noChangeArrowheads="1"/>
              </p:cNvPicPr>
              <p:nvPr/>
            </p:nvPicPr>
            <p:blipFill>
              <a:blip r:embed="rId132" cstate="print">
                <a:extLst>
                  <a:ext uri="{28A0092B-C50C-407E-A947-70E740481C1C}">
                    <a14:useLocalDpi xmlns:a14="http://schemas.microsoft.com/office/drawing/2010/main" val="0"/>
                  </a:ext>
                </a:extLst>
              </a:blip>
              <a:srcRect/>
              <a:stretch>
                <a:fillRect/>
              </a:stretch>
            </p:blipFill>
            <p:spPr bwMode="auto">
              <a:xfrm>
                <a:off x="5351" y="-1959"/>
                <a:ext cx="57"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 name="Freeform 786"/>
              <p:cNvSpPr/>
              <p:nvPr/>
            </p:nvSpPr>
            <p:spPr bwMode="auto">
              <a:xfrm>
                <a:off x="5356" y="-1948"/>
                <a:ext cx="40" cy="12"/>
              </a:xfrm>
              <a:custGeom>
                <a:avLst/>
                <a:gdLst>
                  <a:gd name="T0" fmla="*/ 2 w 17"/>
                  <a:gd name="T1" fmla="*/ 0 h 5"/>
                  <a:gd name="T2" fmla="*/ 0 w 17"/>
                  <a:gd name="T3" fmla="*/ 5 h 5"/>
                  <a:gd name="T4" fmla="*/ 9 w 17"/>
                  <a:gd name="T5" fmla="*/ 5 h 5"/>
                  <a:gd name="T6" fmla="*/ 16 w 17"/>
                  <a:gd name="T7" fmla="*/ 5 h 5"/>
                  <a:gd name="T8" fmla="*/ 17 w 17"/>
                  <a:gd name="T9" fmla="*/ 3 h 5"/>
                  <a:gd name="T10" fmla="*/ 2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2" y="0"/>
                    </a:moveTo>
                    <a:cubicBezTo>
                      <a:pt x="1" y="2"/>
                      <a:pt x="0" y="4"/>
                      <a:pt x="0" y="5"/>
                    </a:cubicBezTo>
                    <a:cubicBezTo>
                      <a:pt x="3" y="5"/>
                      <a:pt x="6" y="5"/>
                      <a:pt x="9" y="5"/>
                    </a:cubicBezTo>
                    <a:cubicBezTo>
                      <a:pt x="11" y="5"/>
                      <a:pt x="14" y="5"/>
                      <a:pt x="16" y="5"/>
                    </a:cubicBezTo>
                    <a:cubicBezTo>
                      <a:pt x="17" y="4"/>
                      <a:pt x="17" y="4"/>
                      <a:pt x="17" y="3"/>
                    </a:cubicBezTo>
                    <a:cubicBezTo>
                      <a:pt x="13" y="2"/>
                      <a:pt x="8" y="1"/>
                      <a:pt x="2"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54" name="Picture 787"/>
              <p:cNvPicPr>
                <a:picLocks noChangeAspect="1" noChangeArrowheads="1"/>
              </p:cNvPicPr>
              <p:nvPr/>
            </p:nvPicPr>
            <p:blipFill>
              <a:blip r:embed="rId133" cstate="email"/>
              <a:srcRect/>
              <a:stretch>
                <a:fillRect/>
              </a:stretch>
            </p:blipFill>
            <p:spPr bwMode="auto">
              <a:xfrm>
                <a:off x="5532" y="-2005"/>
                <a:ext cx="284"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788"/>
              <p:cNvPicPr>
                <a:picLocks noChangeAspect="1" noChangeArrowheads="1"/>
              </p:cNvPicPr>
              <p:nvPr/>
            </p:nvPicPr>
            <p:blipFill>
              <a:blip r:embed="rId134" cstate="email"/>
              <a:srcRect/>
              <a:stretch>
                <a:fillRect/>
              </a:stretch>
            </p:blipFill>
            <p:spPr bwMode="auto">
              <a:xfrm>
                <a:off x="5492" y="-2062"/>
                <a:ext cx="369"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 name="Picture 789"/>
              <p:cNvPicPr>
                <a:picLocks noChangeAspect="1" noChangeArrowheads="1"/>
              </p:cNvPicPr>
              <p:nvPr/>
            </p:nvPicPr>
            <p:blipFill>
              <a:blip r:embed="rId135" cstate="email"/>
              <a:srcRect/>
              <a:stretch>
                <a:fillRect/>
              </a:stretch>
            </p:blipFill>
            <p:spPr bwMode="auto">
              <a:xfrm>
                <a:off x="5636" y="-3653"/>
                <a:ext cx="383"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 name="Picture 790"/>
              <p:cNvPicPr>
                <a:picLocks noChangeAspect="1" noChangeArrowheads="1"/>
              </p:cNvPicPr>
              <p:nvPr/>
            </p:nvPicPr>
            <p:blipFill>
              <a:blip r:embed="rId136" cstate="email"/>
              <a:srcRect/>
              <a:stretch>
                <a:fillRect/>
              </a:stretch>
            </p:blipFill>
            <p:spPr bwMode="auto">
              <a:xfrm>
                <a:off x="5689" y="-3348"/>
                <a:ext cx="45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 name="Picture 791"/>
              <p:cNvPicPr>
                <a:picLocks noChangeAspect="1" noChangeArrowheads="1"/>
              </p:cNvPicPr>
              <p:nvPr/>
            </p:nvPicPr>
            <p:blipFill>
              <a:blip r:embed="rId137" cstate="print">
                <a:extLst>
                  <a:ext uri="{28A0092B-C50C-407E-A947-70E740481C1C}">
                    <a14:useLocalDpi xmlns:a14="http://schemas.microsoft.com/office/drawing/2010/main" val="0"/>
                  </a:ext>
                </a:extLst>
              </a:blip>
              <a:srcRect/>
              <a:stretch>
                <a:fillRect/>
              </a:stretch>
            </p:blipFill>
            <p:spPr bwMode="auto">
              <a:xfrm>
                <a:off x="6118" y="-3118"/>
                <a:ext cx="5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792"/>
              <p:cNvPicPr>
                <a:picLocks noChangeAspect="1" noChangeArrowheads="1"/>
              </p:cNvPicPr>
              <p:nvPr/>
            </p:nvPicPr>
            <p:blipFill>
              <a:blip r:embed="rId138" cstate="email"/>
              <a:srcRect/>
              <a:stretch>
                <a:fillRect/>
              </a:stretch>
            </p:blipFill>
            <p:spPr bwMode="auto">
              <a:xfrm>
                <a:off x="5825" y="-3112"/>
                <a:ext cx="354"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793"/>
              <p:cNvPicPr>
                <a:picLocks noChangeAspect="1" noChangeArrowheads="1"/>
              </p:cNvPicPr>
              <p:nvPr/>
            </p:nvPicPr>
            <p:blipFill>
              <a:blip r:embed="rId139" cstate="email"/>
              <a:srcRect/>
              <a:stretch>
                <a:fillRect/>
              </a:stretch>
            </p:blipFill>
            <p:spPr bwMode="auto">
              <a:xfrm>
                <a:off x="5676" y="-3101"/>
                <a:ext cx="25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794"/>
              <p:cNvPicPr>
                <a:picLocks noChangeAspect="1" noChangeArrowheads="1"/>
              </p:cNvPicPr>
              <p:nvPr/>
            </p:nvPicPr>
            <p:blipFill>
              <a:blip r:embed="rId140" cstate="email"/>
              <a:srcRect/>
              <a:stretch>
                <a:fillRect/>
              </a:stretch>
            </p:blipFill>
            <p:spPr bwMode="auto">
              <a:xfrm>
                <a:off x="5607" y="-3639"/>
                <a:ext cx="39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2" name="Picture 795"/>
              <p:cNvPicPr>
                <a:picLocks noChangeAspect="1" noChangeArrowheads="1"/>
              </p:cNvPicPr>
              <p:nvPr/>
            </p:nvPicPr>
            <p:blipFill>
              <a:blip r:embed="rId141" cstate="print">
                <a:extLst>
                  <a:ext uri="{28A0092B-C50C-407E-A947-70E740481C1C}">
                    <a14:useLocalDpi xmlns:a14="http://schemas.microsoft.com/office/drawing/2010/main" val="0"/>
                  </a:ext>
                </a:extLst>
              </a:blip>
              <a:srcRect/>
              <a:stretch>
                <a:fillRect/>
              </a:stretch>
            </p:blipFill>
            <p:spPr bwMode="auto">
              <a:xfrm>
                <a:off x="6091" y="-3373"/>
                <a:ext cx="35"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3" name="Picture 796"/>
              <p:cNvPicPr>
                <a:picLocks noChangeAspect="1" noChangeArrowheads="1"/>
              </p:cNvPicPr>
              <p:nvPr/>
            </p:nvPicPr>
            <p:blipFill>
              <a:blip r:embed="rId142" cstate="email"/>
              <a:srcRect/>
              <a:stretch>
                <a:fillRect/>
              </a:stretch>
            </p:blipFill>
            <p:spPr bwMode="auto">
              <a:xfrm>
                <a:off x="5676" y="-3282"/>
                <a:ext cx="49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 name="Picture 797"/>
              <p:cNvPicPr>
                <a:picLocks noChangeAspect="1" noChangeArrowheads="1"/>
              </p:cNvPicPr>
              <p:nvPr/>
            </p:nvPicPr>
            <p:blipFill>
              <a:blip r:embed="rId143" cstate="print">
                <a:extLst>
                  <a:ext uri="{28A0092B-C50C-407E-A947-70E740481C1C}">
                    <a14:useLocalDpi xmlns:a14="http://schemas.microsoft.com/office/drawing/2010/main" val="0"/>
                  </a:ext>
                </a:extLst>
              </a:blip>
              <a:srcRect/>
              <a:stretch>
                <a:fillRect/>
              </a:stretch>
            </p:blipFill>
            <p:spPr bwMode="auto">
              <a:xfrm>
                <a:off x="5676" y="-3098"/>
                <a:ext cx="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5" name="Picture 798"/>
              <p:cNvPicPr>
                <a:picLocks noChangeAspect="1" noChangeArrowheads="1"/>
              </p:cNvPicPr>
              <p:nvPr/>
            </p:nvPicPr>
            <p:blipFill>
              <a:blip r:embed="rId144" cstate="email"/>
              <a:srcRect/>
              <a:stretch>
                <a:fillRect/>
              </a:stretch>
            </p:blipFill>
            <p:spPr bwMode="auto">
              <a:xfrm>
                <a:off x="5804" y="-3641"/>
                <a:ext cx="255"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6" name="Picture 799"/>
              <p:cNvPicPr>
                <a:picLocks noChangeAspect="1" noChangeArrowheads="1"/>
              </p:cNvPicPr>
              <p:nvPr/>
            </p:nvPicPr>
            <p:blipFill>
              <a:blip r:embed="rId145" cstate="email"/>
              <a:srcRect/>
              <a:stretch>
                <a:fillRect/>
              </a:stretch>
            </p:blipFill>
            <p:spPr bwMode="auto">
              <a:xfrm>
                <a:off x="5683" y="-3498"/>
                <a:ext cx="447"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 name="Picture 800"/>
              <p:cNvPicPr>
                <a:picLocks noChangeAspect="1" noChangeArrowheads="1"/>
              </p:cNvPicPr>
              <p:nvPr/>
            </p:nvPicPr>
            <p:blipFill>
              <a:blip r:embed="rId146" cstate="email"/>
              <a:srcRect/>
              <a:stretch>
                <a:fillRect/>
              </a:stretch>
            </p:blipFill>
            <p:spPr bwMode="auto">
              <a:xfrm>
                <a:off x="5627" y="-3574"/>
                <a:ext cx="333"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801"/>
              <p:cNvPicPr>
                <a:picLocks noChangeAspect="1" noChangeArrowheads="1"/>
              </p:cNvPicPr>
              <p:nvPr/>
            </p:nvPicPr>
            <p:blipFill>
              <a:blip r:embed="rId147" cstate="email"/>
              <a:srcRect/>
              <a:stretch>
                <a:fillRect/>
              </a:stretch>
            </p:blipFill>
            <p:spPr bwMode="auto">
              <a:xfrm>
                <a:off x="5693" y="-3299"/>
                <a:ext cx="46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 name="Picture 802"/>
              <p:cNvPicPr>
                <a:picLocks noChangeAspect="1" noChangeArrowheads="1"/>
              </p:cNvPicPr>
              <p:nvPr/>
            </p:nvPicPr>
            <p:blipFill>
              <a:blip r:embed="rId148" cstate="email"/>
              <a:srcRect/>
              <a:stretch>
                <a:fillRect/>
              </a:stretch>
            </p:blipFill>
            <p:spPr bwMode="auto">
              <a:xfrm>
                <a:off x="5688" y="-3144"/>
                <a:ext cx="489"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 name="Picture 803"/>
              <p:cNvPicPr>
                <a:picLocks noChangeAspect="1" noChangeArrowheads="1"/>
              </p:cNvPicPr>
              <p:nvPr/>
            </p:nvPicPr>
            <p:blipFill>
              <a:blip r:embed="rId149" cstate="print">
                <a:extLst>
                  <a:ext uri="{28A0092B-C50C-407E-A947-70E740481C1C}">
                    <a14:useLocalDpi xmlns:a14="http://schemas.microsoft.com/office/drawing/2010/main" val="0"/>
                  </a:ext>
                </a:extLst>
              </a:blip>
              <a:srcRect/>
              <a:stretch>
                <a:fillRect/>
              </a:stretch>
            </p:blipFill>
            <p:spPr bwMode="auto">
              <a:xfrm>
                <a:off x="5676" y="-3097"/>
                <a:ext cx="43"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1" name="Freeform 804"/>
              <p:cNvSpPr/>
              <p:nvPr/>
            </p:nvSpPr>
            <p:spPr bwMode="auto">
              <a:xfrm>
                <a:off x="5590" y="-3641"/>
                <a:ext cx="366" cy="175"/>
              </a:xfrm>
              <a:custGeom>
                <a:avLst/>
                <a:gdLst>
                  <a:gd name="T0" fmla="*/ 119 w 155"/>
                  <a:gd name="T1" fmla="*/ 0 h 74"/>
                  <a:gd name="T2" fmla="*/ 107 w 155"/>
                  <a:gd name="T3" fmla="*/ 0 h 74"/>
                  <a:gd name="T4" fmla="*/ 0 w 155"/>
                  <a:gd name="T5" fmla="*/ 72 h 74"/>
                  <a:gd name="T6" fmla="*/ 1 w 155"/>
                  <a:gd name="T7" fmla="*/ 74 h 74"/>
                  <a:gd name="T8" fmla="*/ 56 w 155"/>
                  <a:gd name="T9" fmla="*/ 17 h 74"/>
                  <a:gd name="T10" fmla="*/ 84 w 155"/>
                  <a:gd name="T11" fmla="*/ 8 h 74"/>
                  <a:gd name="T12" fmla="*/ 87 w 155"/>
                  <a:gd name="T13" fmla="*/ 7 h 74"/>
                  <a:gd name="T14" fmla="*/ 109 w 155"/>
                  <a:gd name="T15" fmla="*/ 4 h 74"/>
                  <a:gd name="T16" fmla="*/ 120 w 155"/>
                  <a:gd name="T17" fmla="*/ 3 h 74"/>
                  <a:gd name="T18" fmla="*/ 131 w 155"/>
                  <a:gd name="T19" fmla="*/ 4 h 74"/>
                  <a:gd name="T20" fmla="*/ 155 w 155"/>
                  <a:gd name="T21" fmla="*/ 8 h 74"/>
                  <a:gd name="T22" fmla="*/ 150 w 155"/>
                  <a:gd name="T23" fmla="*/ 4 h 74"/>
                  <a:gd name="T24" fmla="*/ 129 w 155"/>
                  <a:gd name="T25" fmla="*/ 0 h 74"/>
                  <a:gd name="T26" fmla="*/ 119 w 155"/>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5" h="74">
                    <a:moveTo>
                      <a:pt x="119" y="0"/>
                    </a:moveTo>
                    <a:cubicBezTo>
                      <a:pt x="115" y="0"/>
                      <a:pt x="111" y="0"/>
                      <a:pt x="107" y="0"/>
                    </a:cubicBezTo>
                    <a:cubicBezTo>
                      <a:pt x="61" y="4"/>
                      <a:pt x="20" y="29"/>
                      <a:pt x="0" y="72"/>
                    </a:cubicBezTo>
                    <a:cubicBezTo>
                      <a:pt x="0" y="72"/>
                      <a:pt x="1" y="73"/>
                      <a:pt x="1" y="74"/>
                    </a:cubicBezTo>
                    <a:cubicBezTo>
                      <a:pt x="15" y="47"/>
                      <a:pt x="37" y="27"/>
                      <a:pt x="56" y="17"/>
                    </a:cubicBezTo>
                    <a:cubicBezTo>
                      <a:pt x="66" y="13"/>
                      <a:pt x="75" y="10"/>
                      <a:pt x="84" y="8"/>
                    </a:cubicBezTo>
                    <a:cubicBezTo>
                      <a:pt x="85" y="8"/>
                      <a:pt x="86" y="8"/>
                      <a:pt x="87" y="7"/>
                    </a:cubicBezTo>
                    <a:cubicBezTo>
                      <a:pt x="94" y="6"/>
                      <a:pt x="101" y="5"/>
                      <a:pt x="109" y="4"/>
                    </a:cubicBezTo>
                    <a:cubicBezTo>
                      <a:pt x="113" y="4"/>
                      <a:pt x="116" y="3"/>
                      <a:pt x="120" y="3"/>
                    </a:cubicBezTo>
                    <a:cubicBezTo>
                      <a:pt x="124" y="3"/>
                      <a:pt x="128" y="4"/>
                      <a:pt x="131" y="4"/>
                    </a:cubicBezTo>
                    <a:cubicBezTo>
                      <a:pt x="139" y="5"/>
                      <a:pt x="147" y="6"/>
                      <a:pt x="155" y="8"/>
                    </a:cubicBezTo>
                    <a:cubicBezTo>
                      <a:pt x="153" y="7"/>
                      <a:pt x="152" y="5"/>
                      <a:pt x="150" y="4"/>
                    </a:cubicBezTo>
                    <a:cubicBezTo>
                      <a:pt x="144" y="2"/>
                      <a:pt x="136" y="1"/>
                      <a:pt x="129" y="0"/>
                    </a:cubicBezTo>
                    <a:cubicBezTo>
                      <a:pt x="126" y="0"/>
                      <a:pt x="122" y="0"/>
                      <a:pt x="11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2" name="Picture 805"/>
              <p:cNvPicPr>
                <a:picLocks noChangeAspect="1" noChangeArrowheads="1"/>
              </p:cNvPicPr>
              <p:nvPr/>
            </p:nvPicPr>
            <p:blipFill>
              <a:blip r:embed="rId150" cstate="email"/>
              <a:srcRect/>
              <a:stretch>
                <a:fillRect/>
              </a:stretch>
            </p:blipFill>
            <p:spPr bwMode="auto">
              <a:xfrm>
                <a:off x="5779" y="-3447"/>
                <a:ext cx="22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806"/>
              <p:cNvPicPr>
                <a:picLocks noChangeAspect="1" noChangeArrowheads="1"/>
              </p:cNvPicPr>
              <p:nvPr/>
            </p:nvPicPr>
            <p:blipFill>
              <a:blip r:embed="rId151" cstate="email"/>
              <a:srcRect/>
              <a:stretch>
                <a:fillRect/>
              </a:stretch>
            </p:blipFill>
            <p:spPr bwMode="auto">
              <a:xfrm>
                <a:off x="5638" y="-3561"/>
                <a:ext cx="376"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807"/>
              <p:cNvPicPr>
                <a:picLocks noChangeAspect="1" noChangeArrowheads="1"/>
              </p:cNvPicPr>
              <p:nvPr/>
            </p:nvPicPr>
            <p:blipFill>
              <a:blip r:embed="rId152">
                <a:extLst>
                  <a:ext uri="{28A0092B-C50C-407E-A947-70E740481C1C}">
                    <a14:useLocalDpi xmlns:a14="http://schemas.microsoft.com/office/drawing/2010/main" val="0"/>
                  </a:ext>
                </a:extLst>
              </a:blip>
              <a:srcRect/>
              <a:stretch>
                <a:fillRect/>
              </a:stretch>
            </p:blipFill>
            <p:spPr bwMode="auto">
              <a:xfrm>
                <a:off x="5773" y="-3487"/>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808"/>
              <p:cNvPicPr>
                <a:picLocks noChangeAspect="1" noChangeArrowheads="1"/>
              </p:cNvPicPr>
              <p:nvPr/>
            </p:nvPicPr>
            <p:blipFill>
              <a:blip r:embed="rId153" cstate="email"/>
              <a:srcRect/>
              <a:stretch>
                <a:fillRect/>
              </a:stretch>
            </p:blipFill>
            <p:spPr bwMode="auto">
              <a:xfrm>
                <a:off x="5705" y="-3119"/>
                <a:ext cx="468"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809"/>
              <p:cNvPicPr>
                <a:picLocks noChangeAspect="1" noChangeArrowheads="1"/>
              </p:cNvPicPr>
              <p:nvPr/>
            </p:nvPicPr>
            <p:blipFill>
              <a:blip r:embed="rId154" cstate="email"/>
              <a:srcRect/>
              <a:stretch>
                <a:fillRect/>
              </a:stretch>
            </p:blipFill>
            <p:spPr bwMode="auto">
              <a:xfrm>
                <a:off x="5765" y="-3493"/>
                <a:ext cx="25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810"/>
              <p:cNvSpPr/>
              <p:nvPr/>
            </p:nvSpPr>
            <p:spPr bwMode="auto">
              <a:xfrm>
                <a:off x="5744" y="-3120"/>
                <a:ext cx="390" cy="99"/>
              </a:xfrm>
              <a:custGeom>
                <a:avLst/>
                <a:gdLst>
                  <a:gd name="T0" fmla="*/ 165 w 165"/>
                  <a:gd name="T1" fmla="*/ 0 h 42"/>
                  <a:gd name="T2" fmla="*/ 113 w 165"/>
                  <a:gd name="T3" fmla="*/ 28 h 42"/>
                  <a:gd name="T4" fmla="*/ 54 w 165"/>
                  <a:gd name="T5" fmla="*/ 39 h 42"/>
                  <a:gd name="T6" fmla="*/ 0 w 165"/>
                  <a:gd name="T7" fmla="*/ 28 h 42"/>
                  <a:gd name="T8" fmla="*/ 58 w 165"/>
                  <a:gd name="T9" fmla="*/ 42 h 42"/>
                  <a:gd name="T10" fmla="*/ 116 w 165"/>
                  <a:gd name="T11" fmla="*/ 30 h 42"/>
                  <a:gd name="T12" fmla="*/ 165 w 16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65" h="42">
                    <a:moveTo>
                      <a:pt x="165" y="0"/>
                    </a:moveTo>
                    <a:cubicBezTo>
                      <a:pt x="151" y="10"/>
                      <a:pt x="134" y="20"/>
                      <a:pt x="113" y="28"/>
                    </a:cubicBezTo>
                    <a:cubicBezTo>
                      <a:pt x="91" y="36"/>
                      <a:pt x="71" y="39"/>
                      <a:pt x="54" y="39"/>
                    </a:cubicBezTo>
                    <a:cubicBezTo>
                      <a:pt x="31" y="39"/>
                      <a:pt x="12" y="33"/>
                      <a:pt x="0" y="28"/>
                    </a:cubicBezTo>
                    <a:cubicBezTo>
                      <a:pt x="21" y="38"/>
                      <a:pt x="40" y="42"/>
                      <a:pt x="58" y="42"/>
                    </a:cubicBezTo>
                    <a:cubicBezTo>
                      <a:pt x="80" y="42"/>
                      <a:pt x="100" y="36"/>
                      <a:pt x="116" y="30"/>
                    </a:cubicBezTo>
                    <a:cubicBezTo>
                      <a:pt x="134" y="23"/>
                      <a:pt x="150" y="12"/>
                      <a:pt x="1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78" name="Picture 811"/>
              <p:cNvPicPr>
                <a:picLocks noChangeAspect="1" noChangeArrowheads="1"/>
              </p:cNvPicPr>
              <p:nvPr/>
            </p:nvPicPr>
            <p:blipFill>
              <a:blip r:embed="rId155" cstate="email"/>
              <a:srcRect/>
              <a:stretch>
                <a:fillRect/>
              </a:stretch>
            </p:blipFill>
            <p:spPr bwMode="auto">
              <a:xfrm>
                <a:off x="5688" y="-3161"/>
                <a:ext cx="489"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 name="Picture 812"/>
              <p:cNvPicPr>
                <a:picLocks noChangeAspect="1" noChangeArrowheads="1"/>
              </p:cNvPicPr>
              <p:nvPr/>
            </p:nvPicPr>
            <p:blipFill>
              <a:blip r:embed="rId156" cstate="email"/>
              <a:srcRect/>
              <a:stretch>
                <a:fillRect/>
              </a:stretch>
            </p:blipFill>
            <p:spPr bwMode="auto">
              <a:xfrm>
                <a:off x="5798" y="-3371"/>
                <a:ext cx="341"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0" name="Picture 813"/>
              <p:cNvPicPr>
                <a:picLocks noChangeAspect="1" noChangeArrowheads="1"/>
              </p:cNvPicPr>
              <p:nvPr/>
            </p:nvPicPr>
            <p:blipFill>
              <a:blip r:embed="rId157" cstate="email"/>
              <a:srcRect/>
              <a:stretch>
                <a:fillRect/>
              </a:stretch>
            </p:blipFill>
            <p:spPr bwMode="auto">
              <a:xfrm>
                <a:off x="5683" y="-3471"/>
                <a:ext cx="33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814"/>
              <p:cNvSpPr/>
              <p:nvPr/>
            </p:nvSpPr>
            <p:spPr bwMode="auto">
              <a:xfrm>
                <a:off x="5592" y="-3624"/>
                <a:ext cx="284" cy="187"/>
              </a:xfrm>
              <a:custGeom>
                <a:avLst/>
                <a:gdLst>
                  <a:gd name="T0" fmla="*/ 97 w 120"/>
                  <a:gd name="T1" fmla="*/ 0 h 79"/>
                  <a:gd name="T2" fmla="*/ 83 w 120"/>
                  <a:gd name="T3" fmla="*/ 1 h 79"/>
                  <a:gd name="T4" fmla="*/ 83 w 120"/>
                  <a:gd name="T5" fmla="*/ 1 h 79"/>
                  <a:gd name="T6" fmla="*/ 55 w 120"/>
                  <a:gd name="T7" fmla="*/ 10 h 79"/>
                  <a:gd name="T8" fmla="*/ 0 w 120"/>
                  <a:gd name="T9" fmla="*/ 67 h 79"/>
                  <a:gd name="T10" fmla="*/ 10 w 120"/>
                  <a:gd name="T11" fmla="*/ 79 h 79"/>
                  <a:gd name="T12" fmla="*/ 97 w 120"/>
                  <a:gd name="T13" fmla="*/ 14 h 79"/>
                  <a:gd name="T14" fmla="*/ 97 w 120"/>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79">
                    <a:moveTo>
                      <a:pt x="97" y="0"/>
                    </a:moveTo>
                    <a:cubicBezTo>
                      <a:pt x="93" y="0"/>
                      <a:pt x="88" y="0"/>
                      <a:pt x="83" y="1"/>
                    </a:cubicBezTo>
                    <a:cubicBezTo>
                      <a:pt x="83" y="1"/>
                      <a:pt x="83" y="1"/>
                      <a:pt x="83" y="1"/>
                    </a:cubicBezTo>
                    <a:cubicBezTo>
                      <a:pt x="74" y="3"/>
                      <a:pt x="65" y="6"/>
                      <a:pt x="55" y="10"/>
                    </a:cubicBezTo>
                    <a:cubicBezTo>
                      <a:pt x="36" y="20"/>
                      <a:pt x="14" y="40"/>
                      <a:pt x="0" y="67"/>
                    </a:cubicBezTo>
                    <a:cubicBezTo>
                      <a:pt x="4" y="71"/>
                      <a:pt x="7" y="75"/>
                      <a:pt x="10" y="79"/>
                    </a:cubicBezTo>
                    <a:cubicBezTo>
                      <a:pt x="24" y="51"/>
                      <a:pt x="50" y="26"/>
                      <a:pt x="97" y="14"/>
                    </a:cubicBezTo>
                    <a:cubicBezTo>
                      <a:pt x="120" y="8"/>
                      <a:pt x="115" y="0"/>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82" name="Picture 815"/>
              <p:cNvPicPr>
                <a:picLocks noChangeAspect="1" noChangeArrowheads="1"/>
              </p:cNvPicPr>
              <p:nvPr/>
            </p:nvPicPr>
            <p:blipFill>
              <a:blip r:embed="rId158" cstate="email"/>
              <a:srcRect/>
              <a:stretch>
                <a:fillRect/>
              </a:stretch>
            </p:blipFill>
            <p:spPr bwMode="auto">
              <a:xfrm>
                <a:off x="5769" y="-3532"/>
                <a:ext cx="283"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816"/>
              <p:cNvPicPr>
                <a:picLocks noChangeAspect="1" noChangeArrowheads="1"/>
              </p:cNvPicPr>
              <p:nvPr/>
            </p:nvPicPr>
            <p:blipFill>
              <a:blip r:embed="rId159" cstate="email"/>
              <a:srcRect/>
              <a:stretch>
                <a:fillRect/>
              </a:stretch>
            </p:blipFill>
            <p:spPr bwMode="auto">
              <a:xfrm>
                <a:off x="5729" y="-3589"/>
                <a:ext cx="362"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 name="Picture 817"/>
              <p:cNvPicPr>
                <a:picLocks noChangeAspect="1" noChangeArrowheads="1"/>
              </p:cNvPicPr>
              <p:nvPr/>
            </p:nvPicPr>
            <p:blipFill>
              <a:blip r:embed="rId160">
                <a:extLst>
                  <a:ext uri="{28A0092B-C50C-407E-A947-70E740481C1C}">
                    <a14:useLocalDpi xmlns:a14="http://schemas.microsoft.com/office/drawing/2010/main" val="0"/>
                  </a:ext>
                </a:extLst>
              </a:blip>
              <a:srcRect/>
              <a:stretch>
                <a:fillRect/>
              </a:stretch>
            </p:blipFill>
            <p:spPr bwMode="auto">
              <a:xfrm>
                <a:off x="4865" y="-3034"/>
                <a:ext cx="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 name="Picture 818"/>
              <p:cNvPicPr>
                <a:picLocks noChangeAspect="1" noChangeArrowheads="1"/>
              </p:cNvPicPr>
              <p:nvPr/>
            </p:nvPicPr>
            <p:blipFill>
              <a:blip r:embed="rId161" cstate="email"/>
              <a:srcRect/>
              <a:stretch>
                <a:fillRect/>
              </a:stretch>
            </p:blipFill>
            <p:spPr bwMode="auto">
              <a:xfrm>
                <a:off x="4770" y="-2988"/>
                <a:ext cx="20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6" name="Picture 819"/>
              <p:cNvPicPr>
                <a:picLocks noChangeAspect="1" noChangeArrowheads="1"/>
              </p:cNvPicPr>
              <p:nvPr/>
            </p:nvPicPr>
            <p:blipFill>
              <a:blip r:embed="rId162" cstate="print">
                <a:extLst>
                  <a:ext uri="{28A0092B-C50C-407E-A947-70E740481C1C}">
                    <a14:useLocalDpi xmlns:a14="http://schemas.microsoft.com/office/drawing/2010/main" val="0"/>
                  </a:ext>
                </a:extLst>
              </a:blip>
              <a:srcRect/>
              <a:stretch>
                <a:fillRect/>
              </a:stretch>
            </p:blipFill>
            <p:spPr bwMode="auto">
              <a:xfrm>
                <a:off x="4856" y="-2917"/>
                <a:ext cx="170"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 name="Picture 820"/>
              <p:cNvPicPr>
                <a:picLocks noChangeAspect="1" noChangeArrowheads="1"/>
              </p:cNvPicPr>
              <p:nvPr/>
            </p:nvPicPr>
            <p:blipFill>
              <a:blip r:embed="rId163" cstate="email"/>
              <a:srcRect/>
              <a:stretch>
                <a:fillRect/>
              </a:stretch>
            </p:blipFill>
            <p:spPr bwMode="auto">
              <a:xfrm>
                <a:off x="4860" y="-2861"/>
                <a:ext cx="255"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 name="Picture 821"/>
              <p:cNvPicPr>
                <a:picLocks noChangeAspect="1" noChangeArrowheads="1"/>
              </p:cNvPicPr>
              <p:nvPr/>
            </p:nvPicPr>
            <p:blipFill>
              <a:blip r:embed="rId164">
                <a:extLst>
                  <a:ext uri="{28A0092B-C50C-407E-A947-70E740481C1C}">
                    <a14:useLocalDpi xmlns:a14="http://schemas.microsoft.com/office/drawing/2010/main" val="0"/>
                  </a:ext>
                </a:extLst>
              </a:blip>
              <a:srcRect/>
              <a:stretch>
                <a:fillRect/>
              </a:stretch>
            </p:blipFill>
            <p:spPr bwMode="auto">
              <a:xfrm>
                <a:off x="5127" y="-2836"/>
                <a:ext cx="2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 name="Picture 822"/>
              <p:cNvPicPr>
                <a:picLocks noChangeAspect="1" noChangeArrowheads="1"/>
              </p:cNvPicPr>
              <p:nvPr/>
            </p:nvPicPr>
            <p:blipFill>
              <a:blip r:embed="rId165" cstate="email"/>
              <a:srcRect/>
              <a:stretch>
                <a:fillRect/>
              </a:stretch>
            </p:blipFill>
            <p:spPr bwMode="auto">
              <a:xfrm>
                <a:off x="4797" y="-2817"/>
                <a:ext cx="44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 name="Picture 823"/>
              <p:cNvPicPr>
                <a:picLocks noChangeAspect="1" noChangeArrowheads="1"/>
              </p:cNvPicPr>
              <p:nvPr/>
            </p:nvPicPr>
            <p:blipFill>
              <a:blip r:embed="rId166" cstate="email"/>
              <a:srcRect/>
              <a:stretch>
                <a:fillRect/>
              </a:stretch>
            </p:blipFill>
            <p:spPr bwMode="auto">
              <a:xfrm>
                <a:off x="4765" y="-3043"/>
                <a:ext cx="18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824"/>
              <p:cNvPicPr>
                <a:picLocks noChangeAspect="1" noChangeArrowheads="1"/>
              </p:cNvPicPr>
              <p:nvPr/>
            </p:nvPicPr>
            <p:blipFill>
              <a:blip r:embed="rId167" cstate="email"/>
              <a:srcRect/>
              <a:stretch>
                <a:fillRect/>
              </a:stretch>
            </p:blipFill>
            <p:spPr bwMode="auto">
              <a:xfrm>
                <a:off x="4851" y="-2988"/>
                <a:ext cx="12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2" name="Picture 825"/>
              <p:cNvPicPr>
                <a:picLocks noChangeAspect="1" noChangeArrowheads="1"/>
              </p:cNvPicPr>
              <p:nvPr/>
            </p:nvPicPr>
            <p:blipFill>
              <a:blip r:embed="rId168" cstate="print">
                <a:extLst>
                  <a:ext uri="{28A0092B-C50C-407E-A947-70E740481C1C}">
                    <a14:useLocalDpi xmlns:a14="http://schemas.microsoft.com/office/drawing/2010/main" val="0"/>
                  </a:ext>
                </a:extLst>
              </a:blip>
              <a:srcRect/>
              <a:stretch>
                <a:fillRect/>
              </a:stretch>
            </p:blipFill>
            <p:spPr bwMode="auto">
              <a:xfrm>
                <a:off x="5071" y="-2863"/>
                <a:ext cx="2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 name="Picture 826"/>
              <p:cNvPicPr>
                <a:picLocks noChangeAspect="1" noChangeArrowheads="1"/>
              </p:cNvPicPr>
              <p:nvPr/>
            </p:nvPicPr>
            <p:blipFill>
              <a:blip r:embed="rId169" cstate="email"/>
              <a:srcRect/>
              <a:stretch>
                <a:fillRect/>
              </a:stretch>
            </p:blipFill>
            <p:spPr bwMode="auto">
              <a:xfrm>
                <a:off x="4806" y="-2835"/>
                <a:ext cx="41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 name="Picture 827"/>
              <p:cNvPicPr>
                <a:picLocks noChangeAspect="1" noChangeArrowheads="1"/>
              </p:cNvPicPr>
              <p:nvPr/>
            </p:nvPicPr>
            <p:blipFill>
              <a:blip r:embed="rId170" cstate="print">
                <a:extLst>
                  <a:ext uri="{28A0092B-C50C-407E-A947-70E740481C1C}">
                    <a14:useLocalDpi xmlns:a14="http://schemas.microsoft.com/office/drawing/2010/main" val="0"/>
                  </a:ext>
                </a:extLst>
              </a:blip>
              <a:srcRect/>
              <a:stretch>
                <a:fillRect/>
              </a:stretch>
            </p:blipFill>
            <p:spPr bwMode="auto">
              <a:xfrm>
                <a:off x="4881" y="-3028"/>
                <a:ext cx="78"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5" name="Picture 828"/>
              <p:cNvPicPr>
                <a:picLocks noChangeAspect="1" noChangeArrowheads="1"/>
              </p:cNvPicPr>
              <p:nvPr/>
            </p:nvPicPr>
            <p:blipFill>
              <a:blip r:embed="rId171" cstate="email"/>
              <a:srcRect/>
              <a:stretch>
                <a:fillRect/>
              </a:stretch>
            </p:blipFill>
            <p:spPr bwMode="auto">
              <a:xfrm>
                <a:off x="4802" y="-2938"/>
                <a:ext cx="29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6" name="Picture 829"/>
              <p:cNvPicPr>
                <a:picLocks noChangeAspect="1" noChangeArrowheads="1"/>
              </p:cNvPicPr>
              <p:nvPr/>
            </p:nvPicPr>
            <p:blipFill>
              <a:blip r:embed="rId172" cstate="email"/>
              <a:srcRect/>
              <a:stretch>
                <a:fillRect/>
              </a:stretch>
            </p:blipFill>
            <p:spPr bwMode="auto">
              <a:xfrm>
                <a:off x="4767" y="-2995"/>
                <a:ext cx="20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 name="Picture 830"/>
              <p:cNvPicPr>
                <a:picLocks noChangeAspect="1" noChangeArrowheads="1"/>
              </p:cNvPicPr>
              <p:nvPr/>
            </p:nvPicPr>
            <p:blipFill>
              <a:blip r:embed="rId173" cstate="email"/>
              <a:srcRect/>
              <a:stretch>
                <a:fillRect/>
              </a:stretch>
            </p:blipFill>
            <p:spPr bwMode="auto">
              <a:xfrm>
                <a:off x="4849" y="-2846"/>
                <a:ext cx="305"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 name="Picture 831"/>
              <p:cNvPicPr>
                <a:picLocks noChangeAspect="1" noChangeArrowheads="1"/>
              </p:cNvPicPr>
              <p:nvPr/>
            </p:nvPicPr>
            <p:blipFill>
              <a:blip r:embed="rId174" cstate="email"/>
              <a:srcRect/>
              <a:stretch>
                <a:fillRect/>
              </a:stretch>
            </p:blipFill>
            <p:spPr bwMode="auto">
              <a:xfrm>
                <a:off x="4868" y="-2819"/>
                <a:ext cx="36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 name="Freeform 832"/>
              <p:cNvSpPr/>
              <p:nvPr/>
            </p:nvSpPr>
            <p:spPr bwMode="auto">
              <a:xfrm>
                <a:off x="4774" y="-3035"/>
                <a:ext cx="159" cy="73"/>
              </a:xfrm>
              <a:custGeom>
                <a:avLst/>
                <a:gdLst>
                  <a:gd name="T0" fmla="*/ 65 w 67"/>
                  <a:gd name="T1" fmla="*/ 0 h 31"/>
                  <a:gd name="T2" fmla="*/ 58 w 67"/>
                  <a:gd name="T3" fmla="*/ 0 h 31"/>
                  <a:gd name="T4" fmla="*/ 0 w 67"/>
                  <a:gd name="T5" fmla="*/ 28 h 31"/>
                  <a:gd name="T6" fmla="*/ 0 w 67"/>
                  <a:gd name="T7" fmla="*/ 31 h 31"/>
                  <a:gd name="T8" fmla="*/ 24 w 67"/>
                  <a:gd name="T9" fmla="*/ 12 h 31"/>
                  <a:gd name="T10" fmla="*/ 42 w 67"/>
                  <a:gd name="T11" fmla="*/ 6 h 31"/>
                  <a:gd name="T12" fmla="*/ 45 w 67"/>
                  <a:gd name="T13" fmla="*/ 5 h 31"/>
                  <a:gd name="T14" fmla="*/ 59 w 67"/>
                  <a:gd name="T15" fmla="*/ 3 h 31"/>
                  <a:gd name="T16" fmla="*/ 66 w 67"/>
                  <a:gd name="T17" fmla="*/ 2 h 31"/>
                  <a:gd name="T18" fmla="*/ 67 w 67"/>
                  <a:gd name="T19" fmla="*/ 2 h 31"/>
                  <a:gd name="T20" fmla="*/ 66 w 67"/>
                  <a:gd name="T21" fmla="*/ 0 h 31"/>
                  <a:gd name="T22" fmla="*/ 65 w 67"/>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31">
                    <a:moveTo>
                      <a:pt x="65" y="0"/>
                    </a:moveTo>
                    <a:cubicBezTo>
                      <a:pt x="63" y="0"/>
                      <a:pt x="60" y="0"/>
                      <a:pt x="58" y="0"/>
                    </a:cubicBezTo>
                    <a:cubicBezTo>
                      <a:pt x="35" y="2"/>
                      <a:pt x="14" y="12"/>
                      <a:pt x="0" y="28"/>
                    </a:cubicBezTo>
                    <a:cubicBezTo>
                      <a:pt x="0" y="29"/>
                      <a:pt x="0" y="30"/>
                      <a:pt x="0" y="31"/>
                    </a:cubicBezTo>
                    <a:cubicBezTo>
                      <a:pt x="7" y="22"/>
                      <a:pt x="16" y="15"/>
                      <a:pt x="24" y="12"/>
                    </a:cubicBezTo>
                    <a:cubicBezTo>
                      <a:pt x="31" y="8"/>
                      <a:pt x="37" y="7"/>
                      <a:pt x="42" y="6"/>
                    </a:cubicBezTo>
                    <a:cubicBezTo>
                      <a:pt x="43" y="5"/>
                      <a:pt x="44" y="5"/>
                      <a:pt x="45" y="5"/>
                    </a:cubicBezTo>
                    <a:cubicBezTo>
                      <a:pt x="49" y="4"/>
                      <a:pt x="54" y="3"/>
                      <a:pt x="59" y="3"/>
                    </a:cubicBezTo>
                    <a:cubicBezTo>
                      <a:pt x="61" y="2"/>
                      <a:pt x="64" y="2"/>
                      <a:pt x="66" y="2"/>
                    </a:cubicBezTo>
                    <a:cubicBezTo>
                      <a:pt x="66" y="2"/>
                      <a:pt x="67" y="2"/>
                      <a:pt x="67" y="2"/>
                    </a:cubicBezTo>
                    <a:cubicBezTo>
                      <a:pt x="66" y="2"/>
                      <a:pt x="66" y="1"/>
                      <a:pt x="66" y="0"/>
                    </a:cubicBezTo>
                    <a:cubicBezTo>
                      <a:pt x="66" y="0"/>
                      <a:pt x="65" y="0"/>
                      <a:pt x="6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00" name="Picture 833"/>
              <p:cNvPicPr>
                <a:picLocks noChangeAspect="1" noChangeArrowheads="1"/>
              </p:cNvPicPr>
              <p:nvPr/>
            </p:nvPicPr>
            <p:blipFill>
              <a:blip r:embed="rId175" cstate="email"/>
              <a:srcRect/>
              <a:stretch>
                <a:fillRect/>
              </a:stretch>
            </p:blipFill>
            <p:spPr bwMode="auto">
              <a:xfrm>
                <a:off x="4865" y="-2912"/>
                <a:ext cx="156"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 name="Freeform 834"/>
              <p:cNvSpPr/>
              <p:nvPr/>
            </p:nvSpPr>
            <p:spPr bwMode="auto">
              <a:xfrm>
                <a:off x="5129" y="-2830"/>
                <a:ext cx="16" cy="17"/>
              </a:xfrm>
              <a:custGeom>
                <a:avLst/>
                <a:gdLst>
                  <a:gd name="T0" fmla="*/ 6 w 7"/>
                  <a:gd name="T1" fmla="*/ 0 h 7"/>
                  <a:gd name="T2" fmla="*/ 4 w 7"/>
                  <a:gd name="T3" fmla="*/ 2 h 7"/>
                  <a:gd name="T4" fmla="*/ 0 w 7"/>
                  <a:gd name="T5" fmla="*/ 7 h 7"/>
                  <a:gd name="T6" fmla="*/ 7 w 7"/>
                  <a:gd name="T7" fmla="*/ 0 h 7"/>
                  <a:gd name="T8" fmla="*/ 6 w 7"/>
                  <a:gd name="T9" fmla="*/ 0 h 7"/>
                </a:gdLst>
                <a:ahLst/>
                <a:cxnLst>
                  <a:cxn ang="0">
                    <a:pos x="T0" y="T1"/>
                  </a:cxn>
                  <a:cxn ang="0">
                    <a:pos x="T2" y="T3"/>
                  </a:cxn>
                  <a:cxn ang="0">
                    <a:pos x="T4" y="T5"/>
                  </a:cxn>
                  <a:cxn ang="0">
                    <a:pos x="T6" y="T7"/>
                  </a:cxn>
                  <a:cxn ang="0">
                    <a:pos x="T8" y="T9"/>
                  </a:cxn>
                </a:cxnLst>
                <a:rect l="0" t="0" r="r" b="b"/>
                <a:pathLst>
                  <a:path w="7" h="7">
                    <a:moveTo>
                      <a:pt x="6" y="0"/>
                    </a:moveTo>
                    <a:cubicBezTo>
                      <a:pt x="5" y="0"/>
                      <a:pt x="4" y="1"/>
                      <a:pt x="4" y="2"/>
                    </a:cubicBezTo>
                    <a:cubicBezTo>
                      <a:pt x="3" y="3"/>
                      <a:pt x="1" y="5"/>
                      <a:pt x="0" y="7"/>
                    </a:cubicBezTo>
                    <a:cubicBezTo>
                      <a:pt x="0" y="7"/>
                      <a:pt x="4" y="2"/>
                      <a:pt x="7" y="0"/>
                    </a:cubicBezTo>
                    <a:cubicBezTo>
                      <a:pt x="7" y="0"/>
                      <a:pt x="6" y="0"/>
                      <a:pt x="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 name="Freeform 836"/>
            <p:cNvSpPr/>
            <p:nvPr/>
          </p:nvSpPr>
          <p:spPr bwMode="auto">
            <a:xfrm>
              <a:off x="8145463" y="-4484688"/>
              <a:ext cx="71437" cy="115888"/>
            </a:xfrm>
            <a:custGeom>
              <a:avLst/>
              <a:gdLst>
                <a:gd name="T0" fmla="*/ 10 w 19"/>
                <a:gd name="T1" fmla="*/ 0 h 31"/>
                <a:gd name="T2" fmla="*/ 0 w 19"/>
                <a:gd name="T3" fmla="*/ 31 h 31"/>
                <a:gd name="T4" fmla="*/ 19 w 19"/>
                <a:gd name="T5" fmla="*/ 2 h 31"/>
                <a:gd name="T6" fmla="*/ 10 w 19"/>
                <a:gd name="T7" fmla="*/ 0 h 31"/>
              </a:gdLst>
              <a:ahLst/>
              <a:cxnLst>
                <a:cxn ang="0">
                  <a:pos x="T0" y="T1"/>
                </a:cxn>
                <a:cxn ang="0">
                  <a:pos x="T2" y="T3"/>
                </a:cxn>
                <a:cxn ang="0">
                  <a:pos x="T4" y="T5"/>
                </a:cxn>
                <a:cxn ang="0">
                  <a:pos x="T6" y="T7"/>
                </a:cxn>
              </a:cxnLst>
              <a:rect l="0" t="0" r="r" b="b"/>
              <a:pathLst>
                <a:path w="19" h="31">
                  <a:moveTo>
                    <a:pt x="10" y="0"/>
                  </a:moveTo>
                  <a:cubicBezTo>
                    <a:pt x="11" y="3"/>
                    <a:pt x="8" y="12"/>
                    <a:pt x="0" y="31"/>
                  </a:cubicBezTo>
                  <a:cubicBezTo>
                    <a:pt x="0" y="31"/>
                    <a:pt x="7" y="17"/>
                    <a:pt x="19" y="2"/>
                  </a:cubicBezTo>
                  <a:cubicBezTo>
                    <a:pt x="16" y="2"/>
                    <a:pt x="13" y="1"/>
                    <a:pt x="1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3" name="Picture 837"/>
            <p:cNvPicPr>
              <a:picLocks noChangeAspect="1" noChangeArrowheads="1"/>
            </p:cNvPicPr>
            <p:nvPr/>
          </p:nvPicPr>
          <p:blipFill>
            <a:blip r:embed="rId176" cstate="email"/>
            <a:srcRect/>
            <a:stretch>
              <a:fillRect/>
            </a:stretch>
          </p:blipFill>
          <p:spPr bwMode="auto">
            <a:xfrm>
              <a:off x="7573963" y="-4741863"/>
              <a:ext cx="3381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838"/>
            <p:cNvPicPr>
              <a:picLocks noChangeAspect="1" noChangeArrowheads="1"/>
            </p:cNvPicPr>
            <p:nvPr/>
          </p:nvPicPr>
          <p:blipFill>
            <a:blip r:embed="rId177" cstate="email"/>
            <a:srcRect/>
            <a:stretch>
              <a:fillRect/>
            </a:stretch>
          </p:blipFill>
          <p:spPr bwMode="auto">
            <a:xfrm>
              <a:off x="7616825" y="-4641850"/>
              <a:ext cx="360362"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839"/>
            <p:cNvPicPr>
              <a:picLocks noChangeAspect="1" noChangeArrowheads="1"/>
            </p:cNvPicPr>
            <p:nvPr/>
          </p:nvPicPr>
          <p:blipFill>
            <a:blip r:embed="rId178">
              <a:extLst>
                <a:ext uri="{28A0092B-C50C-407E-A947-70E740481C1C}">
                  <a14:useLocalDpi xmlns:a14="http://schemas.microsoft.com/office/drawing/2010/main" val="0"/>
                </a:ext>
              </a:extLst>
            </a:blip>
            <a:srcRect/>
            <a:stretch>
              <a:fillRect/>
            </a:stretch>
          </p:blipFill>
          <p:spPr bwMode="auto">
            <a:xfrm>
              <a:off x="7718425" y="-466407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840"/>
            <p:cNvPicPr>
              <a:picLocks noChangeAspect="1" noChangeArrowheads="1"/>
            </p:cNvPicPr>
            <p:nvPr/>
          </p:nvPicPr>
          <p:blipFill>
            <a:blip r:embed="rId179" cstate="email"/>
            <a:srcRect/>
            <a:stretch>
              <a:fillRect/>
            </a:stretch>
          </p:blipFill>
          <p:spPr bwMode="auto">
            <a:xfrm>
              <a:off x="7732713" y="-4471988"/>
              <a:ext cx="574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841"/>
            <p:cNvPicPr>
              <a:picLocks noChangeAspect="1" noChangeArrowheads="1"/>
            </p:cNvPicPr>
            <p:nvPr/>
          </p:nvPicPr>
          <p:blipFill>
            <a:blip r:embed="rId180" cstate="email"/>
            <a:srcRect/>
            <a:stretch>
              <a:fillRect/>
            </a:stretch>
          </p:blipFill>
          <p:spPr bwMode="auto">
            <a:xfrm>
              <a:off x="7708900" y="-4641850"/>
              <a:ext cx="269875"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842"/>
            <p:cNvSpPr/>
            <p:nvPr/>
          </p:nvSpPr>
          <p:spPr bwMode="auto">
            <a:xfrm>
              <a:off x="7735888" y="-4275138"/>
              <a:ext cx="365125" cy="106363"/>
            </a:xfrm>
            <a:custGeom>
              <a:avLst/>
              <a:gdLst>
                <a:gd name="T0" fmla="*/ 97 w 97"/>
                <a:gd name="T1" fmla="*/ 0 h 28"/>
                <a:gd name="T2" fmla="*/ 63 w 97"/>
                <a:gd name="T3" fmla="*/ 19 h 28"/>
                <a:gd name="T4" fmla="*/ 24 w 97"/>
                <a:gd name="T5" fmla="*/ 26 h 28"/>
                <a:gd name="T6" fmla="*/ 0 w 97"/>
                <a:gd name="T7" fmla="*/ 23 h 28"/>
                <a:gd name="T8" fmla="*/ 0 w 97"/>
                <a:gd name="T9" fmla="*/ 24 h 28"/>
                <a:gd name="T10" fmla="*/ 26 w 97"/>
                <a:gd name="T11" fmla="*/ 28 h 28"/>
                <a:gd name="T12" fmla="*/ 65 w 97"/>
                <a:gd name="T13" fmla="*/ 20 h 28"/>
                <a:gd name="T14" fmla="*/ 97 w 9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28">
                  <a:moveTo>
                    <a:pt x="97" y="0"/>
                  </a:moveTo>
                  <a:cubicBezTo>
                    <a:pt x="88" y="7"/>
                    <a:pt x="77" y="14"/>
                    <a:pt x="63" y="19"/>
                  </a:cubicBezTo>
                  <a:cubicBezTo>
                    <a:pt x="48" y="24"/>
                    <a:pt x="35" y="26"/>
                    <a:pt x="24" y="26"/>
                  </a:cubicBezTo>
                  <a:cubicBezTo>
                    <a:pt x="14" y="26"/>
                    <a:pt x="6" y="24"/>
                    <a:pt x="0" y="23"/>
                  </a:cubicBezTo>
                  <a:cubicBezTo>
                    <a:pt x="0" y="23"/>
                    <a:pt x="0" y="23"/>
                    <a:pt x="0" y="24"/>
                  </a:cubicBezTo>
                  <a:cubicBezTo>
                    <a:pt x="9" y="26"/>
                    <a:pt x="18" y="28"/>
                    <a:pt x="26" y="28"/>
                  </a:cubicBezTo>
                  <a:cubicBezTo>
                    <a:pt x="41" y="28"/>
                    <a:pt x="54" y="24"/>
                    <a:pt x="65" y="20"/>
                  </a:cubicBezTo>
                  <a:cubicBezTo>
                    <a:pt x="76" y="15"/>
                    <a:pt x="87" y="8"/>
                    <a:pt x="9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49" name="Picture 843"/>
            <p:cNvPicPr>
              <a:picLocks noChangeAspect="1" noChangeArrowheads="1"/>
            </p:cNvPicPr>
            <p:nvPr/>
          </p:nvPicPr>
          <p:blipFill>
            <a:blip r:embed="rId181" cstate="email"/>
            <a:srcRect/>
            <a:stretch>
              <a:fillRect/>
            </a:stretch>
          </p:blipFill>
          <p:spPr bwMode="auto">
            <a:xfrm>
              <a:off x="7723188" y="-4484688"/>
              <a:ext cx="5619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844"/>
            <p:cNvPicPr>
              <a:picLocks noChangeAspect="1" noChangeArrowheads="1"/>
            </p:cNvPicPr>
            <p:nvPr/>
          </p:nvPicPr>
          <p:blipFill>
            <a:blip r:embed="rId182" cstate="email"/>
            <a:srcRect/>
            <a:stretch>
              <a:fillRect/>
            </a:stretch>
          </p:blipFill>
          <p:spPr bwMode="auto">
            <a:xfrm>
              <a:off x="7743825" y="-4543425"/>
              <a:ext cx="3714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845"/>
            <p:cNvPicPr>
              <a:picLocks noChangeAspect="1" noChangeArrowheads="1"/>
            </p:cNvPicPr>
            <p:nvPr/>
          </p:nvPicPr>
          <p:blipFill>
            <a:blip r:embed="rId183" cstate="email"/>
            <a:srcRect/>
            <a:stretch>
              <a:fillRect/>
            </a:stretch>
          </p:blipFill>
          <p:spPr bwMode="auto">
            <a:xfrm>
              <a:off x="7624763" y="-4645025"/>
              <a:ext cx="360362"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Freeform 846"/>
            <p:cNvSpPr/>
            <p:nvPr/>
          </p:nvSpPr>
          <p:spPr bwMode="auto">
            <a:xfrm>
              <a:off x="7578725" y="-4800600"/>
              <a:ext cx="252412" cy="161925"/>
            </a:xfrm>
            <a:custGeom>
              <a:avLst/>
              <a:gdLst>
                <a:gd name="T0" fmla="*/ 52 w 67"/>
                <a:gd name="T1" fmla="*/ 0 h 43"/>
                <a:gd name="T2" fmla="*/ 43 w 67"/>
                <a:gd name="T3" fmla="*/ 0 h 43"/>
                <a:gd name="T4" fmla="*/ 42 w 67"/>
                <a:gd name="T5" fmla="*/ 1 h 43"/>
                <a:gd name="T6" fmla="*/ 24 w 67"/>
                <a:gd name="T7" fmla="*/ 7 h 43"/>
                <a:gd name="T8" fmla="*/ 0 w 67"/>
                <a:gd name="T9" fmla="*/ 26 h 43"/>
                <a:gd name="T10" fmla="*/ 0 w 67"/>
                <a:gd name="T11" fmla="*/ 31 h 43"/>
                <a:gd name="T12" fmla="*/ 0 w 67"/>
                <a:gd name="T13" fmla="*/ 43 h 43"/>
                <a:gd name="T14" fmla="*/ 52 w 67"/>
                <a:gd name="T15" fmla="*/ 9 h 43"/>
                <a:gd name="T16" fmla="*/ 52 w 67"/>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3">
                  <a:moveTo>
                    <a:pt x="52" y="0"/>
                  </a:moveTo>
                  <a:cubicBezTo>
                    <a:pt x="49" y="0"/>
                    <a:pt x="46" y="0"/>
                    <a:pt x="43" y="0"/>
                  </a:cubicBezTo>
                  <a:cubicBezTo>
                    <a:pt x="43" y="0"/>
                    <a:pt x="43" y="1"/>
                    <a:pt x="42" y="1"/>
                  </a:cubicBezTo>
                  <a:cubicBezTo>
                    <a:pt x="37" y="2"/>
                    <a:pt x="31" y="3"/>
                    <a:pt x="24" y="7"/>
                  </a:cubicBezTo>
                  <a:cubicBezTo>
                    <a:pt x="16" y="10"/>
                    <a:pt x="7" y="17"/>
                    <a:pt x="0" y="26"/>
                  </a:cubicBezTo>
                  <a:cubicBezTo>
                    <a:pt x="0" y="28"/>
                    <a:pt x="0" y="30"/>
                    <a:pt x="0" y="31"/>
                  </a:cubicBezTo>
                  <a:cubicBezTo>
                    <a:pt x="0" y="35"/>
                    <a:pt x="0" y="39"/>
                    <a:pt x="0" y="43"/>
                  </a:cubicBezTo>
                  <a:cubicBezTo>
                    <a:pt x="10" y="28"/>
                    <a:pt x="26" y="15"/>
                    <a:pt x="52" y="9"/>
                  </a:cubicBezTo>
                  <a:cubicBezTo>
                    <a:pt x="67" y="5"/>
                    <a:pt x="63" y="0"/>
                    <a:pt x="5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3" name="Picture 847"/>
            <p:cNvPicPr>
              <a:picLocks noChangeAspect="1" noChangeArrowheads="1"/>
            </p:cNvPicPr>
            <p:nvPr/>
          </p:nvPicPr>
          <p:blipFill>
            <a:blip r:embed="rId184" cstate="email"/>
            <a:srcRect/>
            <a:stretch>
              <a:fillRect/>
            </a:stretch>
          </p:blipFill>
          <p:spPr bwMode="auto">
            <a:xfrm>
              <a:off x="7712075" y="-4630738"/>
              <a:ext cx="2825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848"/>
            <p:cNvPicPr>
              <a:picLocks noChangeAspect="1" noChangeArrowheads="1"/>
            </p:cNvPicPr>
            <p:nvPr/>
          </p:nvPicPr>
          <p:blipFill>
            <a:blip r:embed="rId185" cstate="print">
              <a:extLst>
                <a:ext uri="{28A0092B-C50C-407E-A947-70E740481C1C}">
                  <a14:useLocalDpi xmlns:a14="http://schemas.microsoft.com/office/drawing/2010/main" val="0"/>
                </a:ext>
              </a:extLst>
            </a:blip>
            <a:srcRect/>
            <a:stretch>
              <a:fillRect/>
            </a:stretch>
          </p:blipFill>
          <p:spPr bwMode="auto">
            <a:xfrm>
              <a:off x="7670800" y="-4773613"/>
              <a:ext cx="214312"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849"/>
            <p:cNvPicPr>
              <a:picLocks noChangeAspect="1" noChangeArrowheads="1"/>
            </p:cNvPicPr>
            <p:nvPr/>
          </p:nvPicPr>
          <p:blipFill>
            <a:blip r:embed="rId186" cstate="email"/>
            <a:srcRect/>
            <a:stretch>
              <a:fillRect/>
            </a:stretch>
          </p:blipFill>
          <p:spPr bwMode="auto">
            <a:xfrm>
              <a:off x="7715250" y="-4624388"/>
              <a:ext cx="327025"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850"/>
            <p:cNvPicPr>
              <a:picLocks noChangeAspect="1" noChangeArrowheads="1"/>
            </p:cNvPicPr>
            <p:nvPr/>
          </p:nvPicPr>
          <p:blipFill>
            <a:blip r:embed="rId187" cstate="print">
              <a:extLst>
                <a:ext uri="{28A0092B-C50C-407E-A947-70E740481C1C}">
                  <a14:useLocalDpi xmlns:a14="http://schemas.microsoft.com/office/drawing/2010/main" val="0"/>
                </a:ext>
              </a:extLst>
            </a:blip>
            <a:srcRect/>
            <a:stretch>
              <a:fillRect/>
            </a:stretch>
          </p:blipFill>
          <p:spPr bwMode="auto">
            <a:xfrm>
              <a:off x="7743825" y="-5211763"/>
              <a:ext cx="79375"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851"/>
            <p:cNvPicPr>
              <a:picLocks noChangeAspect="1" noChangeArrowheads="1"/>
            </p:cNvPicPr>
            <p:nvPr/>
          </p:nvPicPr>
          <p:blipFill>
            <a:blip r:embed="rId188" cstate="print">
              <a:extLst>
                <a:ext uri="{28A0092B-C50C-407E-A947-70E740481C1C}">
                  <a14:useLocalDpi xmlns:a14="http://schemas.microsoft.com/office/drawing/2010/main" val="0"/>
                </a:ext>
              </a:extLst>
            </a:blip>
            <a:srcRect/>
            <a:stretch>
              <a:fillRect/>
            </a:stretch>
          </p:blipFill>
          <p:spPr bwMode="auto">
            <a:xfrm>
              <a:off x="7683500" y="-5122863"/>
              <a:ext cx="904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852"/>
            <p:cNvPicPr>
              <a:picLocks noChangeAspect="1" noChangeArrowheads="1"/>
            </p:cNvPicPr>
            <p:nvPr/>
          </p:nvPicPr>
          <p:blipFill>
            <a:blip r:embed="rId189" cstate="print">
              <a:extLst>
                <a:ext uri="{28A0092B-C50C-407E-A947-70E740481C1C}">
                  <a14:useLocalDpi xmlns:a14="http://schemas.microsoft.com/office/drawing/2010/main" val="0"/>
                </a:ext>
              </a:extLst>
            </a:blip>
            <a:srcRect/>
            <a:stretch>
              <a:fillRect/>
            </a:stretch>
          </p:blipFill>
          <p:spPr bwMode="auto">
            <a:xfrm>
              <a:off x="7635875" y="-5033963"/>
              <a:ext cx="169862"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853"/>
            <p:cNvPicPr>
              <a:picLocks noChangeAspect="1" noChangeArrowheads="1"/>
            </p:cNvPicPr>
            <p:nvPr/>
          </p:nvPicPr>
          <p:blipFill>
            <a:blip r:embed="rId190">
              <a:extLst>
                <a:ext uri="{28A0092B-C50C-407E-A947-70E740481C1C}">
                  <a14:useLocalDpi xmlns:a14="http://schemas.microsoft.com/office/drawing/2010/main" val="0"/>
                </a:ext>
              </a:extLst>
            </a:blip>
            <a:srcRect/>
            <a:stretch>
              <a:fillRect/>
            </a:stretch>
          </p:blipFill>
          <p:spPr bwMode="auto">
            <a:xfrm>
              <a:off x="7770813" y="-4975225"/>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854"/>
            <p:cNvPicPr>
              <a:picLocks noChangeAspect="1" noChangeArrowheads="1"/>
            </p:cNvPicPr>
            <p:nvPr/>
          </p:nvPicPr>
          <p:blipFill>
            <a:blip r:embed="rId191" cstate="email"/>
            <a:srcRect/>
            <a:stretch>
              <a:fillRect/>
            </a:stretch>
          </p:blipFill>
          <p:spPr bwMode="auto">
            <a:xfrm>
              <a:off x="7637463" y="-5119688"/>
              <a:ext cx="168275" cy="1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855"/>
            <p:cNvPicPr>
              <a:picLocks noChangeAspect="1" noChangeArrowheads="1"/>
            </p:cNvPicPr>
            <p:nvPr/>
          </p:nvPicPr>
          <p:blipFill>
            <a:blip r:embed="rId192" cstate="print">
              <a:extLst>
                <a:ext uri="{28A0092B-C50C-407E-A947-70E740481C1C}">
                  <a14:useLocalDpi xmlns:a14="http://schemas.microsoft.com/office/drawing/2010/main" val="0"/>
                </a:ext>
              </a:extLst>
            </a:blip>
            <a:srcRect/>
            <a:stretch>
              <a:fillRect/>
            </a:stretch>
          </p:blipFill>
          <p:spPr bwMode="auto">
            <a:xfrm>
              <a:off x="7781925" y="-5275263"/>
              <a:ext cx="68262"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856"/>
            <p:cNvPicPr>
              <a:picLocks noChangeAspect="1" noChangeArrowheads="1"/>
            </p:cNvPicPr>
            <p:nvPr/>
          </p:nvPicPr>
          <p:blipFill>
            <a:blip r:embed="rId193" cstate="print">
              <a:extLst>
                <a:ext uri="{28A0092B-C50C-407E-A947-70E740481C1C}">
                  <a14:useLocalDpi xmlns:a14="http://schemas.microsoft.com/office/drawing/2010/main" val="0"/>
                </a:ext>
              </a:extLst>
            </a:blip>
            <a:srcRect/>
            <a:stretch>
              <a:fillRect/>
            </a:stretch>
          </p:blipFill>
          <p:spPr bwMode="auto">
            <a:xfrm>
              <a:off x="7747000" y="-5222875"/>
              <a:ext cx="7778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857"/>
            <p:cNvPicPr>
              <a:picLocks noChangeAspect="1" noChangeArrowheads="1"/>
            </p:cNvPicPr>
            <p:nvPr/>
          </p:nvPicPr>
          <p:blipFill>
            <a:blip r:embed="rId194">
              <a:extLst>
                <a:ext uri="{28A0092B-C50C-407E-A947-70E740481C1C}">
                  <a14:useLocalDpi xmlns:a14="http://schemas.microsoft.com/office/drawing/2010/main" val="0"/>
                </a:ext>
              </a:extLst>
            </a:blip>
            <a:srcRect/>
            <a:stretch>
              <a:fillRect/>
            </a:stretch>
          </p:blipFill>
          <p:spPr bwMode="auto">
            <a:xfrm>
              <a:off x="7747000" y="-5219700"/>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858"/>
            <p:cNvPicPr>
              <a:picLocks noChangeAspect="1" noChangeArrowheads="1"/>
            </p:cNvPicPr>
            <p:nvPr/>
          </p:nvPicPr>
          <p:blipFill>
            <a:blip r:embed="rId195" cstate="print">
              <a:extLst>
                <a:ext uri="{28A0092B-C50C-407E-A947-70E740481C1C}">
                  <a14:useLocalDpi xmlns:a14="http://schemas.microsoft.com/office/drawing/2010/main" val="0"/>
                </a:ext>
              </a:extLst>
            </a:blip>
            <a:srcRect/>
            <a:stretch>
              <a:fillRect/>
            </a:stretch>
          </p:blipFill>
          <p:spPr bwMode="auto">
            <a:xfrm>
              <a:off x="7680325" y="-5116513"/>
              <a:ext cx="12382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859"/>
            <p:cNvPicPr>
              <a:picLocks noChangeAspect="1" noChangeArrowheads="1"/>
            </p:cNvPicPr>
            <p:nvPr/>
          </p:nvPicPr>
          <p:blipFill>
            <a:blip r:embed="rId196">
              <a:extLst>
                <a:ext uri="{28A0092B-C50C-407E-A947-70E740481C1C}">
                  <a14:useLocalDpi xmlns:a14="http://schemas.microsoft.com/office/drawing/2010/main" val="0"/>
                </a:ext>
              </a:extLst>
            </a:blip>
            <a:srcRect/>
            <a:stretch>
              <a:fillRect/>
            </a:stretch>
          </p:blipFill>
          <p:spPr bwMode="auto">
            <a:xfrm>
              <a:off x="7637463" y="-5038725"/>
              <a:ext cx="333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860"/>
            <p:cNvPicPr>
              <a:picLocks noChangeAspect="1" noChangeArrowheads="1"/>
            </p:cNvPicPr>
            <p:nvPr/>
          </p:nvPicPr>
          <p:blipFill>
            <a:blip r:embed="rId197" cstate="print">
              <a:extLst>
                <a:ext uri="{28A0092B-C50C-407E-A947-70E740481C1C}">
                  <a14:useLocalDpi xmlns:a14="http://schemas.microsoft.com/office/drawing/2010/main" val="0"/>
                </a:ext>
              </a:extLst>
            </a:blip>
            <a:srcRect/>
            <a:stretch>
              <a:fillRect/>
            </a:stretch>
          </p:blipFill>
          <p:spPr bwMode="auto">
            <a:xfrm>
              <a:off x="7639050" y="-503396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861"/>
            <p:cNvPicPr>
              <a:picLocks noChangeAspect="1" noChangeArrowheads="1"/>
            </p:cNvPicPr>
            <p:nvPr/>
          </p:nvPicPr>
          <p:blipFill>
            <a:blip r:embed="rId198">
              <a:extLst>
                <a:ext uri="{28A0092B-C50C-407E-A947-70E740481C1C}">
                  <a14:useLocalDpi xmlns:a14="http://schemas.microsoft.com/office/drawing/2010/main" val="0"/>
                </a:ext>
              </a:extLst>
            </a:blip>
            <a:srcRect/>
            <a:stretch>
              <a:fillRect/>
            </a:stretch>
          </p:blipFill>
          <p:spPr bwMode="auto">
            <a:xfrm>
              <a:off x="7826375" y="-5308600"/>
              <a:ext cx="46037"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862"/>
            <p:cNvPicPr>
              <a:picLocks noChangeAspect="1" noChangeArrowheads="1"/>
            </p:cNvPicPr>
            <p:nvPr/>
          </p:nvPicPr>
          <p:blipFill>
            <a:blip r:embed="rId199" cstate="print">
              <a:extLst>
                <a:ext uri="{28A0092B-C50C-407E-A947-70E740481C1C}">
                  <a14:useLocalDpi xmlns:a14="http://schemas.microsoft.com/office/drawing/2010/main" val="0"/>
                </a:ext>
              </a:extLst>
            </a:blip>
            <a:srcRect/>
            <a:stretch>
              <a:fillRect/>
            </a:stretch>
          </p:blipFill>
          <p:spPr bwMode="auto">
            <a:xfrm>
              <a:off x="7678738" y="-5129213"/>
              <a:ext cx="123825"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863"/>
            <p:cNvPicPr>
              <a:picLocks noChangeAspect="1" noChangeArrowheads="1"/>
            </p:cNvPicPr>
            <p:nvPr/>
          </p:nvPicPr>
          <p:blipFill>
            <a:blip r:embed="rId200" cstate="print">
              <a:extLst>
                <a:ext uri="{28A0092B-C50C-407E-A947-70E740481C1C}">
                  <a14:useLocalDpi xmlns:a14="http://schemas.microsoft.com/office/drawing/2010/main" val="0"/>
                </a:ext>
              </a:extLst>
            </a:blip>
            <a:srcRect/>
            <a:stretch>
              <a:fillRect/>
            </a:stretch>
          </p:blipFill>
          <p:spPr bwMode="auto">
            <a:xfrm>
              <a:off x="7645400" y="-5032375"/>
              <a:ext cx="1587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864"/>
            <p:cNvPicPr>
              <a:picLocks noChangeAspect="1" noChangeArrowheads="1"/>
            </p:cNvPicPr>
            <p:nvPr/>
          </p:nvPicPr>
          <p:blipFill>
            <a:blip r:embed="rId201">
              <a:extLst>
                <a:ext uri="{28A0092B-C50C-407E-A947-70E740481C1C}">
                  <a14:useLocalDpi xmlns:a14="http://schemas.microsoft.com/office/drawing/2010/main" val="0"/>
                </a:ext>
              </a:extLst>
            </a:blip>
            <a:srcRect/>
            <a:stretch>
              <a:fillRect/>
            </a:stretch>
          </p:blipFill>
          <p:spPr bwMode="auto">
            <a:xfrm>
              <a:off x="7823200" y="-5303838"/>
              <a:ext cx="44450"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865"/>
            <p:cNvSpPr/>
            <p:nvPr/>
          </p:nvSpPr>
          <p:spPr bwMode="auto">
            <a:xfrm>
              <a:off x="7691438" y="-5002213"/>
              <a:ext cx="98425" cy="30163"/>
            </a:xfrm>
            <a:custGeom>
              <a:avLst/>
              <a:gdLst>
                <a:gd name="T0" fmla="*/ 0 w 26"/>
                <a:gd name="T1" fmla="*/ 0 h 8"/>
                <a:gd name="T2" fmla="*/ 26 w 26"/>
                <a:gd name="T3" fmla="*/ 8 h 8"/>
                <a:gd name="T4" fmla="*/ 26 w 26"/>
                <a:gd name="T5" fmla="*/ 7 h 8"/>
                <a:gd name="T6" fmla="*/ 0 w 26"/>
                <a:gd name="T7" fmla="*/ 0 h 8"/>
              </a:gdLst>
              <a:ahLst/>
              <a:cxnLst>
                <a:cxn ang="0">
                  <a:pos x="T0" y="T1"/>
                </a:cxn>
                <a:cxn ang="0">
                  <a:pos x="T2" y="T3"/>
                </a:cxn>
                <a:cxn ang="0">
                  <a:pos x="T4" y="T5"/>
                </a:cxn>
                <a:cxn ang="0">
                  <a:pos x="T6" y="T7"/>
                </a:cxn>
              </a:cxnLst>
              <a:rect l="0" t="0" r="r" b="b"/>
              <a:pathLst>
                <a:path w="26" h="8">
                  <a:moveTo>
                    <a:pt x="0" y="0"/>
                  </a:moveTo>
                  <a:cubicBezTo>
                    <a:pt x="9" y="5"/>
                    <a:pt x="18" y="7"/>
                    <a:pt x="26" y="8"/>
                  </a:cubicBezTo>
                  <a:cubicBezTo>
                    <a:pt x="26" y="8"/>
                    <a:pt x="26" y="7"/>
                    <a:pt x="26" y="7"/>
                  </a:cubicBezTo>
                  <a:cubicBezTo>
                    <a:pt x="15" y="6"/>
                    <a:pt x="6"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72" name="Picture 866"/>
            <p:cNvPicPr>
              <a:picLocks noChangeAspect="1" noChangeArrowheads="1"/>
            </p:cNvPicPr>
            <p:nvPr/>
          </p:nvPicPr>
          <p:blipFill>
            <a:blip r:embed="rId202" cstate="print">
              <a:extLst>
                <a:ext uri="{28A0092B-C50C-407E-A947-70E740481C1C}">
                  <a14:useLocalDpi xmlns:a14="http://schemas.microsoft.com/office/drawing/2010/main" val="0"/>
                </a:ext>
              </a:extLst>
            </a:blip>
            <a:srcRect/>
            <a:stretch>
              <a:fillRect/>
            </a:stretch>
          </p:blipFill>
          <p:spPr bwMode="auto">
            <a:xfrm>
              <a:off x="7637463" y="-5040313"/>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867"/>
            <p:cNvPicPr>
              <a:picLocks noChangeAspect="1" noChangeArrowheads="1"/>
            </p:cNvPicPr>
            <p:nvPr/>
          </p:nvPicPr>
          <p:blipFill>
            <a:blip r:embed="rId203" cstate="print">
              <a:extLst>
                <a:ext uri="{28A0092B-C50C-407E-A947-70E740481C1C}">
                  <a14:useLocalDpi xmlns:a14="http://schemas.microsoft.com/office/drawing/2010/main" val="0"/>
                </a:ext>
              </a:extLst>
            </a:blip>
            <a:srcRect/>
            <a:stretch>
              <a:fillRect/>
            </a:stretch>
          </p:blipFill>
          <p:spPr bwMode="auto">
            <a:xfrm>
              <a:off x="7747000" y="-5221288"/>
              <a:ext cx="77787"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868"/>
            <p:cNvPicPr>
              <a:picLocks noChangeAspect="1" noChangeArrowheads="1"/>
            </p:cNvPicPr>
            <p:nvPr/>
          </p:nvPicPr>
          <p:blipFill>
            <a:blip r:embed="rId204" cstate="print">
              <a:extLst>
                <a:ext uri="{28A0092B-C50C-407E-A947-70E740481C1C}">
                  <a14:useLocalDpi xmlns:a14="http://schemas.microsoft.com/office/drawing/2010/main" val="0"/>
                </a:ext>
              </a:extLst>
            </a:blip>
            <a:srcRect/>
            <a:stretch>
              <a:fillRect/>
            </a:stretch>
          </p:blipFill>
          <p:spPr bwMode="auto">
            <a:xfrm>
              <a:off x="7761288" y="-5257800"/>
              <a:ext cx="714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869"/>
            <p:cNvPicPr>
              <a:picLocks noChangeAspect="1" noChangeArrowheads="1"/>
            </p:cNvPicPr>
            <p:nvPr/>
          </p:nvPicPr>
          <p:blipFill>
            <a:blip r:embed="rId205" cstate="print">
              <a:extLst>
                <a:ext uri="{28A0092B-C50C-407E-A947-70E740481C1C}">
                  <a14:useLocalDpi xmlns:a14="http://schemas.microsoft.com/office/drawing/2010/main" val="0"/>
                </a:ext>
              </a:extLst>
            </a:blip>
            <a:srcRect/>
            <a:stretch>
              <a:fillRect/>
            </a:stretch>
          </p:blipFill>
          <p:spPr bwMode="auto">
            <a:xfrm>
              <a:off x="7815263" y="-5305425"/>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870"/>
            <p:cNvPicPr>
              <a:picLocks noChangeAspect="1" noChangeArrowheads="1"/>
            </p:cNvPicPr>
            <p:nvPr/>
          </p:nvPicPr>
          <p:blipFill>
            <a:blip r:embed="rId206" cstate="print">
              <a:extLst>
                <a:ext uri="{28A0092B-C50C-407E-A947-70E740481C1C}">
                  <a14:useLocalDpi xmlns:a14="http://schemas.microsoft.com/office/drawing/2010/main" val="0"/>
                </a:ext>
              </a:extLst>
            </a:blip>
            <a:srcRect/>
            <a:stretch>
              <a:fillRect/>
            </a:stretch>
          </p:blipFill>
          <p:spPr bwMode="auto">
            <a:xfrm>
              <a:off x="7796213" y="-5292725"/>
              <a:ext cx="55562"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871"/>
            <p:cNvPicPr>
              <a:picLocks noChangeAspect="1" noChangeArrowheads="1"/>
            </p:cNvPicPr>
            <p:nvPr/>
          </p:nvPicPr>
          <p:blipFill>
            <a:blip r:embed="rId207" cstate="email"/>
            <a:srcRect/>
            <a:stretch>
              <a:fillRect/>
            </a:stretch>
          </p:blipFill>
          <p:spPr bwMode="auto">
            <a:xfrm>
              <a:off x="9367838" y="-3900488"/>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 name="Picture 872"/>
            <p:cNvPicPr>
              <a:picLocks noChangeAspect="1" noChangeArrowheads="1"/>
            </p:cNvPicPr>
            <p:nvPr/>
          </p:nvPicPr>
          <p:blipFill>
            <a:blip r:embed="rId208" cstate="email"/>
            <a:srcRect/>
            <a:stretch>
              <a:fillRect/>
            </a:stretch>
          </p:blipFill>
          <p:spPr bwMode="auto">
            <a:xfrm>
              <a:off x="9428163" y="-3852863"/>
              <a:ext cx="70802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873"/>
            <p:cNvPicPr>
              <a:picLocks noChangeAspect="1" noChangeArrowheads="1"/>
            </p:cNvPicPr>
            <p:nvPr/>
          </p:nvPicPr>
          <p:blipFill>
            <a:blip r:embed="rId209" cstate="print">
              <a:extLst>
                <a:ext uri="{28A0092B-C50C-407E-A947-70E740481C1C}">
                  <a14:useLocalDpi xmlns:a14="http://schemas.microsoft.com/office/drawing/2010/main" val="0"/>
                </a:ext>
              </a:extLst>
            </a:blip>
            <a:srcRect/>
            <a:stretch>
              <a:fillRect/>
            </a:stretch>
          </p:blipFill>
          <p:spPr bwMode="auto">
            <a:xfrm>
              <a:off x="9390063" y="-3692525"/>
              <a:ext cx="439737"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874"/>
            <p:cNvPicPr>
              <a:picLocks noChangeAspect="1" noChangeArrowheads="1"/>
            </p:cNvPicPr>
            <p:nvPr/>
          </p:nvPicPr>
          <p:blipFill>
            <a:blip r:embed="rId210" cstate="email"/>
            <a:srcRect/>
            <a:stretch>
              <a:fillRect/>
            </a:stretch>
          </p:blipFill>
          <p:spPr bwMode="auto">
            <a:xfrm>
              <a:off x="9247188" y="-3582988"/>
              <a:ext cx="1809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875"/>
            <p:cNvPicPr>
              <a:picLocks noChangeAspect="1" noChangeArrowheads="1"/>
            </p:cNvPicPr>
            <p:nvPr/>
          </p:nvPicPr>
          <p:blipFill>
            <a:blip r:embed="rId211" cstate="email"/>
            <a:srcRect/>
            <a:stretch>
              <a:fillRect/>
            </a:stretch>
          </p:blipFill>
          <p:spPr bwMode="auto">
            <a:xfrm>
              <a:off x="9169400" y="-3529013"/>
              <a:ext cx="6302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 name="Picture 876"/>
            <p:cNvPicPr>
              <a:picLocks noChangeAspect="1" noChangeArrowheads="1"/>
            </p:cNvPicPr>
            <p:nvPr/>
          </p:nvPicPr>
          <p:blipFill>
            <a:blip r:embed="rId212" cstate="print">
              <a:extLst>
                <a:ext uri="{28A0092B-C50C-407E-A947-70E740481C1C}">
                  <a14:useLocalDpi xmlns:a14="http://schemas.microsoft.com/office/drawing/2010/main" val="0"/>
                </a:ext>
              </a:extLst>
            </a:blip>
            <a:srcRect/>
            <a:stretch>
              <a:fillRect/>
            </a:stretch>
          </p:blipFill>
          <p:spPr bwMode="auto">
            <a:xfrm>
              <a:off x="9672638" y="-3881438"/>
              <a:ext cx="8890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877"/>
            <p:cNvPicPr>
              <a:picLocks noChangeAspect="1" noChangeArrowheads="1"/>
            </p:cNvPicPr>
            <p:nvPr/>
          </p:nvPicPr>
          <p:blipFill>
            <a:blip r:embed="rId213" cstate="print">
              <a:extLst>
                <a:ext uri="{28A0092B-C50C-407E-A947-70E740481C1C}">
                  <a14:useLocalDpi xmlns:a14="http://schemas.microsoft.com/office/drawing/2010/main" val="0"/>
                </a:ext>
              </a:extLst>
            </a:blip>
            <a:srcRect/>
            <a:stretch>
              <a:fillRect/>
            </a:stretch>
          </p:blipFill>
          <p:spPr bwMode="auto">
            <a:xfrm>
              <a:off x="9561513" y="-3857625"/>
              <a:ext cx="55562"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878"/>
            <p:cNvPicPr>
              <a:picLocks noChangeAspect="1" noChangeArrowheads="1"/>
            </p:cNvPicPr>
            <p:nvPr/>
          </p:nvPicPr>
          <p:blipFill>
            <a:blip r:embed="rId214" cstate="email"/>
            <a:srcRect/>
            <a:stretch>
              <a:fillRect/>
            </a:stretch>
          </p:blipFill>
          <p:spPr bwMode="auto">
            <a:xfrm>
              <a:off x="9172575" y="-3735388"/>
              <a:ext cx="95726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879"/>
            <p:cNvPicPr>
              <a:picLocks noChangeAspect="1" noChangeArrowheads="1"/>
            </p:cNvPicPr>
            <p:nvPr/>
          </p:nvPicPr>
          <p:blipFill>
            <a:blip r:embed="rId215">
              <a:extLst>
                <a:ext uri="{28A0092B-C50C-407E-A947-70E740481C1C}">
                  <a14:useLocalDpi xmlns:a14="http://schemas.microsoft.com/office/drawing/2010/main" val="0"/>
                </a:ext>
              </a:extLst>
            </a:blip>
            <a:srcRect/>
            <a:stretch>
              <a:fillRect/>
            </a:stretch>
          </p:blipFill>
          <p:spPr bwMode="auto">
            <a:xfrm>
              <a:off x="9383713" y="-3684588"/>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880"/>
            <p:cNvPicPr>
              <a:picLocks noChangeAspect="1" noChangeArrowheads="1"/>
            </p:cNvPicPr>
            <p:nvPr/>
          </p:nvPicPr>
          <p:blipFill>
            <a:blip r:embed="rId216" cstate="email"/>
            <a:srcRect/>
            <a:stretch>
              <a:fillRect/>
            </a:stretch>
          </p:blipFill>
          <p:spPr bwMode="auto">
            <a:xfrm>
              <a:off x="9331325" y="-3921125"/>
              <a:ext cx="428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881"/>
            <p:cNvPicPr>
              <a:picLocks noChangeAspect="1" noChangeArrowheads="1"/>
            </p:cNvPicPr>
            <p:nvPr/>
          </p:nvPicPr>
          <p:blipFill>
            <a:blip r:embed="rId217" cstate="print">
              <a:extLst>
                <a:ext uri="{28A0092B-C50C-407E-A947-70E740481C1C}">
                  <a14:useLocalDpi xmlns:a14="http://schemas.microsoft.com/office/drawing/2010/main" val="0"/>
                </a:ext>
              </a:extLst>
            </a:blip>
            <a:srcRect/>
            <a:stretch>
              <a:fillRect/>
            </a:stretch>
          </p:blipFill>
          <p:spPr bwMode="auto">
            <a:xfrm>
              <a:off x="9234488" y="-3573463"/>
              <a:ext cx="77787"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 name="Picture 882"/>
            <p:cNvPicPr>
              <a:picLocks noChangeAspect="1" noChangeArrowheads="1"/>
            </p:cNvPicPr>
            <p:nvPr/>
          </p:nvPicPr>
          <p:blipFill>
            <a:blip r:embed="rId218" cstate="email"/>
            <a:srcRect/>
            <a:stretch>
              <a:fillRect/>
            </a:stretch>
          </p:blipFill>
          <p:spPr bwMode="auto">
            <a:xfrm>
              <a:off x="9296400" y="-3752850"/>
              <a:ext cx="82232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883"/>
            <p:cNvPicPr>
              <a:picLocks noChangeAspect="1" noChangeArrowheads="1"/>
            </p:cNvPicPr>
            <p:nvPr/>
          </p:nvPicPr>
          <p:blipFill>
            <a:blip r:embed="rId219" cstate="email"/>
            <a:srcRect/>
            <a:stretch>
              <a:fillRect/>
            </a:stretch>
          </p:blipFill>
          <p:spPr bwMode="auto">
            <a:xfrm>
              <a:off x="9266238" y="-373221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884"/>
            <p:cNvSpPr/>
            <p:nvPr/>
          </p:nvSpPr>
          <p:spPr bwMode="auto">
            <a:xfrm>
              <a:off x="9639300" y="-3914775"/>
              <a:ext cx="76200" cy="68263"/>
            </a:xfrm>
            <a:custGeom>
              <a:avLst/>
              <a:gdLst>
                <a:gd name="T0" fmla="*/ 1 w 20"/>
                <a:gd name="T1" fmla="*/ 0 h 18"/>
                <a:gd name="T2" fmla="*/ 0 w 20"/>
                <a:gd name="T3" fmla="*/ 1 h 18"/>
                <a:gd name="T4" fmla="*/ 3 w 20"/>
                <a:gd name="T5" fmla="*/ 3 h 18"/>
                <a:gd name="T6" fmla="*/ 9 w 20"/>
                <a:gd name="T7" fmla="*/ 7 h 18"/>
                <a:gd name="T8" fmla="*/ 20 w 20"/>
                <a:gd name="T9" fmla="*/ 18 h 18"/>
                <a:gd name="T10" fmla="*/ 17 w 20"/>
                <a:gd name="T11" fmla="*/ 14 h 18"/>
                <a:gd name="T12" fmla="*/ 1 w 2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0" h="18">
                  <a:moveTo>
                    <a:pt x="1" y="0"/>
                  </a:moveTo>
                  <a:cubicBezTo>
                    <a:pt x="1" y="0"/>
                    <a:pt x="1" y="1"/>
                    <a:pt x="0" y="1"/>
                  </a:cubicBezTo>
                  <a:cubicBezTo>
                    <a:pt x="1" y="2"/>
                    <a:pt x="2" y="2"/>
                    <a:pt x="3" y="3"/>
                  </a:cubicBezTo>
                  <a:cubicBezTo>
                    <a:pt x="5" y="4"/>
                    <a:pt x="7" y="6"/>
                    <a:pt x="9" y="7"/>
                  </a:cubicBezTo>
                  <a:cubicBezTo>
                    <a:pt x="13" y="10"/>
                    <a:pt x="17" y="14"/>
                    <a:pt x="20" y="18"/>
                  </a:cubicBezTo>
                  <a:cubicBezTo>
                    <a:pt x="19" y="17"/>
                    <a:pt x="18" y="15"/>
                    <a:pt x="17" y="14"/>
                  </a:cubicBezTo>
                  <a:cubicBezTo>
                    <a:pt x="13" y="9"/>
                    <a:pt x="8"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85"/>
            <p:cNvSpPr/>
            <p:nvPr/>
          </p:nvSpPr>
          <p:spPr bwMode="auto">
            <a:xfrm>
              <a:off x="9182100" y="-3513138"/>
              <a:ext cx="77787" cy="112713"/>
            </a:xfrm>
            <a:custGeom>
              <a:avLst/>
              <a:gdLst>
                <a:gd name="T0" fmla="*/ 1 w 21"/>
                <a:gd name="T1" fmla="*/ 0 h 30"/>
                <a:gd name="T2" fmla="*/ 0 w 21"/>
                <a:gd name="T3" fmla="*/ 0 h 30"/>
                <a:gd name="T4" fmla="*/ 21 w 21"/>
                <a:gd name="T5" fmla="*/ 30 h 30"/>
                <a:gd name="T6" fmla="*/ 20 w 21"/>
                <a:gd name="T7" fmla="*/ 28 h 30"/>
                <a:gd name="T8" fmla="*/ 1 w 21"/>
                <a:gd name="T9" fmla="*/ 0 h 30"/>
              </a:gdLst>
              <a:ahLst/>
              <a:cxnLst>
                <a:cxn ang="0">
                  <a:pos x="T0" y="T1"/>
                </a:cxn>
                <a:cxn ang="0">
                  <a:pos x="T2" y="T3"/>
                </a:cxn>
                <a:cxn ang="0">
                  <a:pos x="T4" y="T5"/>
                </a:cxn>
                <a:cxn ang="0">
                  <a:pos x="T6" y="T7"/>
                </a:cxn>
                <a:cxn ang="0">
                  <a:pos x="T8" y="T9"/>
                </a:cxn>
              </a:cxnLst>
              <a:rect l="0" t="0" r="r" b="b"/>
              <a:pathLst>
                <a:path w="21" h="30">
                  <a:moveTo>
                    <a:pt x="1" y="0"/>
                  </a:moveTo>
                  <a:cubicBezTo>
                    <a:pt x="0" y="0"/>
                    <a:pt x="0" y="0"/>
                    <a:pt x="0" y="0"/>
                  </a:cubicBezTo>
                  <a:cubicBezTo>
                    <a:pt x="5" y="12"/>
                    <a:pt x="13" y="22"/>
                    <a:pt x="21" y="30"/>
                  </a:cubicBezTo>
                  <a:cubicBezTo>
                    <a:pt x="21" y="29"/>
                    <a:pt x="20" y="29"/>
                    <a:pt x="20" y="28"/>
                  </a:cubicBezTo>
                  <a:cubicBezTo>
                    <a:pt x="12" y="20"/>
                    <a:pt x="5" y="10"/>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2" name="Picture 886"/>
            <p:cNvPicPr>
              <a:picLocks noChangeAspect="1" noChangeArrowheads="1"/>
            </p:cNvPicPr>
            <p:nvPr/>
          </p:nvPicPr>
          <p:blipFill>
            <a:blip r:embed="rId220" cstate="email"/>
            <a:srcRect/>
            <a:stretch>
              <a:fillRect/>
            </a:stretch>
          </p:blipFill>
          <p:spPr bwMode="auto">
            <a:xfrm>
              <a:off x="9388475" y="-3767138"/>
              <a:ext cx="236537"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887"/>
            <p:cNvSpPr/>
            <p:nvPr/>
          </p:nvSpPr>
          <p:spPr bwMode="auto">
            <a:xfrm>
              <a:off x="9793288" y="-3733800"/>
              <a:ext cx="311150" cy="220663"/>
            </a:xfrm>
            <a:custGeom>
              <a:avLst/>
              <a:gdLst>
                <a:gd name="T0" fmla="*/ 58 w 83"/>
                <a:gd name="T1" fmla="*/ 0 h 59"/>
                <a:gd name="T2" fmla="*/ 7 w 83"/>
                <a:gd name="T3" fmla="*/ 25 h 59"/>
                <a:gd name="T4" fmla="*/ 4 w 83"/>
                <a:gd name="T5" fmla="*/ 27 h 59"/>
                <a:gd name="T6" fmla="*/ 0 w 83"/>
                <a:gd name="T7" fmla="*/ 33 h 59"/>
                <a:gd name="T8" fmla="*/ 10 w 83"/>
                <a:gd name="T9" fmla="*/ 26 h 59"/>
                <a:gd name="T10" fmla="*/ 1 w 83"/>
                <a:gd name="T11" fmla="*/ 59 h 59"/>
                <a:gd name="T12" fmla="*/ 71 w 83"/>
                <a:gd name="T13" fmla="*/ 3 h 59"/>
                <a:gd name="T14" fmla="*/ 83 w 83"/>
                <a:gd name="T15" fmla="*/ 4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4" y="0"/>
                    <a:pt x="24" y="5"/>
                    <a:pt x="7" y="25"/>
                  </a:cubicBezTo>
                  <a:cubicBezTo>
                    <a:pt x="6" y="26"/>
                    <a:pt x="5" y="26"/>
                    <a:pt x="4" y="27"/>
                  </a:cubicBezTo>
                  <a:cubicBezTo>
                    <a:pt x="3" y="29"/>
                    <a:pt x="2" y="31"/>
                    <a:pt x="0" y="33"/>
                  </a:cubicBezTo>
                  <a:cubicBezTo>
                    <a:pt x="0" y="33"/>
                    <a:pt x="7" y="26"/>
                    <a:pt x="10" y="26"/>
                  </a:cubicBezTo>
                  <a:cubicBezTo>
                    <a:pt x="13" y="26"/>
                    <a:pt x="13" y="32"/>
                    <a:pt x="1" y="59"/>
                  </a:cubicBezTo>
                  <a:cubicBezTo>
                    <a:pt x="1" y="59"/>
                    <a:pt x="30" y="3"/>
                    <a:pt x="71" y="3"/>
                  </a:cubicBezTo>
                  <a:cubicBezTo>
                    <a:pt x="75" y="3"/>
                    <a:pt x="79" y="3"/>
                    <a:pt x="83" y="4"/>
                  </a:cubicBezTo>
                  <a:cubicBezTo>
                    <a:pt x="83" y="4"/>
                    <a:pt x="82" y="4"/>
                    <a:pt x="81" y="4"/>
                  </a:cubicBezTo>
                  <a:cubicBezTo>
                    <a:pt x="78" y="2"/>
                    <a:pt x="70"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4" name="Picture 888"/>
            <p:cNvPicPr>
              <a:picLocks noChangeAspect="1" noChangeArrowheads="1"/>
            </p:cNvPicPr>
            <p:nvPr/>
          </p:nvPicPr>
          <p:blipFill>
            <a:blip r:embed="rId221" cstate="print">
              <a:extLst>
                <a:ext uri="{28A0092B-C50C-407E-A947-70E740481C1C}">
                  <a14:useLocalDpi xmlns:a14="http://schemas.microsoft.com/office/drawing/2010/main" val="0"/>
                </a:ext>
              </a:extLst>
            </a:blip>
            <a:srcRect/>
            <a:stretch>
              <a:fillRect/>
            </a:stretch>
          </p:blipFill>
          <p:spPr bwMode="auto">
            <a:xfrm>
              <a:off x="9550400" y="-3851275"/>
              <a:ext cx="904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 name="Picture 889"/>
            <p:cNvPicPr>
              <a:picLocks noChangeAspect="1" noChangeArrowheads="1"/>
            </p:cNvPicPr>
            <p:nvPr/>
          </p:nvPicPr>
          <p:blipFill>
            <a:blip r:embed="rId222" cstate="email"/>
            <a:srcRect/>
            <a:stretch>
              <a:fillRect/>
            </a:stretch>
          </p:blipFill>
          <p:spPr bwMode="auto">
            <a:xfrm>
              <a:off x="9239250" y="-3582988"/>
              <a:ext cx="2825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890"/>
            <p:cNvPicPr>
              <a:picLocks noChangeAspect="1" noChangeArrowheads="1"/>
            </p:cNvPicPr>
            <p:nvPr/>
          </p:nvPicPr>
          <p:blipFill>
            <a:blip r:embed="rId223" cstate="email"/>
            <a:srcRect/>
            <a:stretch>
              <a:fillRect/>
            </a:stretch>
          </p:blipFill>
          <p:spPr bwMode="auto">
            <a:xfrm>
              <a:off x="9299575" y="-372903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891"/>
            <p:cNvPicPr>
              <a:picLocks noChangeAspect="1" noChangeArrowheads="1"/>
            </p:cNvPicPr>
            <p:nvPr/>
          </p:nvPicPr>
          <p:blipFill>
            <a:blip r:embed="rId224" cstate="email"/>
            <a:srcRect/>
            <a:stretch>
              <a:fillRect/>
            </a:stretch>
          </p:blipFill>
          <p:spPr bwMode="auto">
            <a:xfrm>
              <a:off x="9410700" y="-3819525"/>
              <a:ext cx="22542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Freeform 892"/>
            <p:cNvSpPr/>
            <p:nvPr/>
          </p:nvSpPr>
          <p:spPr bwMode="auto">
            <a:xfrm>
              <a:off x="9347200" y="-3419475"/>
              <a:ext cx="404812" cy="106363"/>
            </a:xfrm>
            <a:custGeom>
              <a:avLst/>
              <a:gdLst>
                <a:gd name="T0" fmla="*/ 108 w 108"/>
                <a:gd name="T1" fmla="*/ 0 h 28"/>
                <a:gd name="T2" fmla="*/ 74 w 108"/>
                <a:gd name="T3" fmla="*/ 19 h 28"/>
                <a:gd name="T4" fmla="*/ 35 w 108"/>
                <a:gd name="T5" fmla="*/ 26 h 28"/>
                <a:gd name="T6" fmla="*/ 0 w 108"/>
                <a:gd name="T7" fmla="*/ 19 h 28"/>
                <a:gd name="T8" fmla="*/ 38 w 108"/>
                <a:gd name="T9" fmla="*/ 28 h 28"/>
                <a:gd name="T10" fmla="*/ 76 w 108"/>
                <a:gd name="T11" fmla="*/ 20 h 28"/>
                <a:gd name="T12" fmla="*/ 108 w 10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8" h="28">
                  <a:moveTo>
                    <a:pt x="108" y="0"/>
                  </a:moveTo>
                  <a:cubicBezTo>
                    <a:pt x="99" y="7"/>
                    <a:pt x="88" y="13"/>
                    <a:pt x="74" y="19"/>
                  </a:cubicBezTo>
                  <a:cubicBezTo>
                    <a:pt x="60" y="24"/>
                    <a:pt x="46" y="26"/>
                    <a:pt x="35" y="26"/>
                  </a:cubicBezTo>
                  <a:cubicBezTo>
                    <a:pt x="20" y="26"/>
                    <a:pt x="7" y="22"/>
                    <a:pt x="0" y="19"/>
                  </a:cubicBezTo>
                  <a:cubicBezTo>
                    <a:pt x="13" y="25"/>
                    <a:pt x="26" y="28"/>
                    <a:pt x="38" y="28"/>
                  </a:cubicBezTo>
                  <a:cubicBezTo>
                    <a:pt x="52" y="28"/>
                    <a:pt x="65" y="24"/>
                    <a:pt x="76" y="20"/>
                  </a:cubicBezTo>
                  <a:cubicBezTo>
                    <a:pt x="88" y="15"/>
                    <a:pt x="98" y="8"/>
                    <a:pt x="10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99" name="Picture 893"/>
            <p:cNvPicPr>
              <a:picLocks noChangeAspect="1" noChangeArrowheads="1"/>
            </p:cNvPicPr>
            <p:nvPr/>
          </p:nvPicPr>
          <p:blipFill>
            <a:blip r:embed="rId225" cstate="email"/>
            <a:srcRect/>
            <a:stretch>
              <a:fillRect/>
            </a:stretch>
          </p:blipFill>
          <p:spPr bwMode="auto">
            <a:xfrm>
              <a:off x="9280525" y="-373062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894"/>
            <p:cNvPicPr>
              <a:picLocks noChangeAspect="1" noChangeArrowheads="1"/>
            </p:cNvPicPr>
            <p:nvPr/>
          </p:nvPicPr>
          <p:blipFill>
            <a:blip r:embed="rId226" cstate="email"/>
            <a:srcRect/>
            <a:stretch>
              <a:fillRect/>
            </a:stretch>
          </p:blipFill>
          <p:spPr bwMode="auto">
            <a:xfrm>
              <a:off x="9396413" y="-3924300"/>
              <a:ext cx="3714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895"/>
            <p:cNvPicPr>
              <a:picLocks noChangeAspect="1" noChangeArrowheads="1"/>
            </p:cNvPicPr>
            <p:nvPr/>
          </p:nvPicPr>
          <p:blipFill>
            <a:blip r:embed="rId227" cstate="email"/>
            <a:srcRect/>
            <a:stretch>
              <a:fillRect/>
            </a:stretch>
          </p:blipFill>
          <p:spPr bwMode="auto">
            <a:xfrm>
              <a:off x="9347200" y="-3671888"/>
              <a:ext cx="2873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 name="Freeform 896"/>
            <p:cNvSpPr/>
            <p:nvPr/>
          </p:nvSpPr>
          <p:spPr bwMode="auto">
            <a:xfrm>
              <a:off x="9185275" y="-3519488"/>
              <a:ext cx="26987" cy="47625"/>
            </a:xfrm>
            <a:custGeom>
              <a:avLst/>
              <a:gdLst>
                <a:gd name="T0" fmla="*/ 2 w 7"/>
                <a:gd name="T1" fmla="*/ 0 h 13"/>
                <a:gd name="T2" fmla="*/ 0 w 7"/>
                <a:gd name="T3" fmla="*/ 1 h 13"/>
                <a:gd name="T4" fmla="*/ 0 w 7"/>
                <a:gd name="T5" fmla="*/ 1 h 13"/>
                <a:gd name="T6" fmla="*/ 7 w 7"/>
                <a:gd name="T7" fmla="*/ 13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1"/>
                    <a:pt x="1" y="1"/>
                    <a:pt x="0" y="1"/>
                  </a:cubicBezTo>
                  <a:cubicBezTo>
                    <a:pt x="0" y="1"/>
                    <a:pt x="0" y="1"/>
                    <a:pt x="0" y="1"/>
                  </a:cubicBezTo>
                  <a:cubicBezTo>
                    <a:pt x="2" y="5"/>
                    <a:pt x="4" y="9"/>
                    <a:pt x="7" y="13"/>
                  </a:cubicBezTo>
                  <a:cubicBezTo>
                    <a:pt x="5" y="10"/>
                    <a:pt x="3" y="6"/>
                    <a:pt x="2"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03" name="Picture 897"/>
            <p:cNvPicPr>
              <a:picLocks noChangeAspect="1" noChangeArrowheads="1"/>
            </p:cNvPicPr>
            <p:nvPr/>
          </p:nvPicPr>
          <p:blipFill>
            <a:blip r:embed="rId228" cstate="email"/>
            <a:srcRect/>
            <a:stretch>
              <a:fillRect/>
            </a:stretch>
          </p:blipFill>
          <p:spPr bwMode="auto">
            <a:xfrm>
              <a:off x="9385300" y="-3854450"/>
              <a:ext cx="2921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898"/>
            <p:cNvPicPr>
              <a:picLocks noChangeAspect="1" noChangeArrowheads="1"/>
            </p:cNvPicPr>
            <p:nvPr/>
          </p:nvPicPr>
          <p:blipFill>
            <a:blip r:embed="rId229" cstate="email"/>
            <a:srcRect/>
            <a:stretch>
              <a:fillRect/>
            </a:stretch>
          </p:blipFill>
          <p:spPr bwMode="auto">
            <a:xfrm>
              <a:off x="9380538" y="-3881438"/>
              <a:ext cx="3381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Picture 899"/>
            <p:cNvPicPr>
              <a:picLocks noChangeAspect="1" noChangeArrowheads="1"/>
            </p:cNvPicPr>
            <p:nvPr/>
          </p:nvPicPr>
          <p:blipFill>
            <a:blip r:embed="rId230" cstate="email"/>
            <a:srcRect/>
            <a:stretch>
              <a:fillRect/>
            </a:stretch>
          </p:blipFill>
          <p:spPr bwMode="auto">
            <a:xfrm>
              <a:off x="9990138" y="-4387850"/>
              <a:ext cx="630237"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 name="Picture 900"/>
            <p:cNvPicPr>
              <a:picLocks noChangeAspect="1" noChangeArrowheads="1"/>
            </p:cNvPicPr>
            <p:nvPr/>
          </p:nvPicPr>
          <p:blipFill>
            <a:blip r:embed="rId231" cstate="email"/>
            <a:srcRect/>
            <a:stretch>
              <a:fillRect/>
            </a:stretch>
          </p:blipFill>
          <p:spPr bwMode="auto">
            <a:xfrm>
              <a:off x="9963150" y="-4381500"/>
              <a:ext cx="641350"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901"/>
            <p:cNvPicPr>
              <a:picLocks noChangeAspect="1" noChangeArrowheads="1"/>
            </p:cNvPicPr>
            <p:nvPr/>
          </p:nvPicPr>
          <p:blipFill>
            <a:blip r:embed="rId232" cstate="email"/>
            <a:srcRect/>
            <a:stretch>
              <a:fillRect/>
            </a:stretch>
          </p:blipFill>
          <p:spPr bwMode="auto">
            <a:xfrm>
              <a:off x="10120313" y="-4375150"/>
              <a:ext cx="484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902"/>
            <p:cNvPicPr>
              <a:picLocks noChangeAspect="1" noChangeArrowheads="1"/>
            </p:cNvPicPr>
            <p:nvPr/>
          </p:nvPicPr>
          <p:blipFill>
            <a:blip r:embed="rId233" cstate="email"/>
            <a:srcRect/>
            <a:stretch>
              <a:fillRect/>
            </a:stretch>
          </p:blipFill>
          <p:spPr bwMode="auto">
            <a:xfrm>
              <a:off x="10037763" y="-4308475"/>
              <a:ext cx="38258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903"/>
            <p:cNvPicPr>
              <a:picLocks noChangeAspect="1" noChangeArrowheads="1"/>
            </p:cNvPicPr>
            <p:nvPr/>
          </p:nvPicPr>
          <p:blipFill>
            <a:blip r:embed="rId234" cstate="print">
              <a:extLst>
                <a:ext uri="{28A0092B-C50C-407E-A947-70E740481C1C}">
                  <a14:useLocalDpi xmlns:a14="http://schemas.microsoft.com/office/drawing/2010/main" val="0"/>
                </a:ext>
              </a:extLst>
            </a:blip>
            <a:srcRect/>
            <a:stretch>
              <a:fillRect/>
            </a:stretch>
          </p:blipFill>
          <p:spPr bwMode="auto">
            <a:xfrm>
              <a:off x="10191750" y="-3868738"/>
              <a:ext cx="190500"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904"/>
            <p:cNvPicPr>
              <a:picLocks noChangeAspect="1" noChangeArrowheads="1"/>
            </p:cNvPicPr>
            <p:nvPr/>
          </p:nvPicPr>
          <p:blipFill>
            <a:blip r:embed="rId235" cstate="email"/>
            <a:srcRect/>
            <a:stretch>
              <a:fillRect/>
            </a:stretch>
          </p:blipFill>
          <p:spPr bwMode="auto">
            <a:xfrm>
              <a:off x="10110788" y="-3814763"/>
              <a:ext cx="179387"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 name="Freeform 905"/>
            <p:cNvSpPr/>
            <p:nvPr/>
          </p:nvSpPr>
          <p:spPr bwMode="auto">
            <a:xfrm>
              <a:off x="9969500" y="-4371975"/>
              <a:ext cx="590550" cy="563563"/>
            </a:xfrm>
            <a:custGeom>
              <a:avLst/>
              <a:gdLst>
                <a:gd name="T0" fmla="*/ 94 w 157"/>
                <a:gd name="T1" fmla="*/ 0 h 150"/>
                <a:gd name="T2" fmla="*/ 86 w 157"/>
                <a:gd name="T3" fmla="*/ 0 h 150"/>
                <a:gd name="T4" fmla="*/ 8 w 157"/>
                <a:gd name="T5" fmla="*/ 66 h 150"/>
                <a:gd name="T6" fmla="*/ 36 w 157"/>
                <a:gd name="T7" fmla="*/ 150 h 150"/>
                <a:gd name="T8" fmla="*/ 35 w 157"/>
                <a:gd name="T9" fmla="*/ 148 h 150"/>
                <a:gd name="T10" fmla="*/ 9 w 157"/>
                <a:gd name="T11" fmla="*/ 97 h 150"/>
                <a:gd name="T12" fmla="*/ 52 w 157"/>
                <a:gd name="T13" fmla="*/ 12 h 150"/>
                <a:gd name="T14" fmla="*/ 71 w 157"/>
                <a:gd name="T15" fmla="*/ 6 h 150"/>
                <a:gd name="T16" fmla="*/ 73 w 157"/>
                <a:gd name="T17" fmla="*/ 5 h 150"/>
                <a:gd name="T18" fmla="*/ 87 w 157"/>
                <a:gd name="T19" fmla="*/ 3 h 150"/>
                <a:gd name="T20" fmla="*/ 94 w 157"/>
                <a:gd name="T21" fmla="*/ 2 h 150"/>
                <a:gd name="T22" fmla="*/ 102 w 157"/>
                <a:gd name="T23" fmla="*/ 3 h 150"/>
                <a:gd name="T24" fmla="*/ 140 w 157"/>
                <a:gd name="T25" fmla="*/ 16 h 150"/>
                <a:gd name="T26" fmla="*/ 146 w 157"/>
                <a:gd name="T27" fmla="*/ 20 h 150"/>
                <a:gd name="T28" fmla="*/ 157 w 157"/>
                <a:gd name="T29" fmla="*/ 31 h 150"/>
                <a:gd name="T30" fmla="*/ 154 w 157"/>
                <a:gd name="T31" fmla="*/ 27 h 150"/>
                <a:gd name="T32" fmla="*/ 134 w 157"/>
                <a:gd name="T33" fmla="*/ 10 h 150"/>
                <a:gd name="T34" fmla="*/ 101 w 157"/>
                <a:gd name="T35" fmla="*/ 0 h 150"/>
                <a:gd name="T36" fmla="*/ 94 w 157"/>
                <a:gd name="T3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0">
                  <a:moveTo>
                    <a:pt x="94" y="0"/>
                  </a:moveTo>
                  <a:cubicBezTo>
                    <a:pt x="91" y="0"/>
                    <a:pt x="88" y="0"/>
                    <a:pt x="86" y="0"/>
                  </a:cubicBezTo>
                  <a:cubicBezTo>
                    <a:pt x="49" y="4"/>
                    <a:pt x="18" y="27"/>
                    <a:pt x="8" y="66"/>
                  </a:cubicBezTo>
                  <a:cubicBezTo>
                    <a:pt x="0" y="100"/>
                    <a:pt x="16" y="132"/>
                    <a:pt x="36" y="150"/>
                  </a:cubicBezTo>
                  <a:cubicBezTo>
                    <a:pt x="36" y="149"/>
                    <a:pt x="35" y="149"/>
                    <a:pt x="35" y="148"/>
                  </a:cubicBezTo>
                  <a:cubicBezTo>
                    <a:pt x="22" y="135"/>
                    <a:pt x="12" y="117"/>
                    <a:pt x="9" y="97"/>
                  </a:cubicBezTo>
                  <a:cubicBezTo>
                    <a:pt x="2" y="55"/>
                    <a:pt x="30" y="23"/>
                    <a:pt x="52" y="12"/>
                  </a:cubicBezTo>
                  <a:cubicBezTo>
                    <a:pt x="59" y="9"/>
                    <a:pt x="65" y="7"/>
                    <a:pt x="71" y="6"/>
                  </a:cubicBezTo>
                  <a:cubicBezTo>
                    <a:pt x="71" y="5"/>
                    <a:pt x="72" y="5"/>
                    <a:pt x="73" y="5"/>
                  </a:cubicBezTo>
                  <a:cubicBezTo>
                    <a:pt x="77" y="4"/>
                    <a:pt x="82" y="3"/>
                    <a:pt x="87" y="3"/>
                  </a:cubicBezTo>
                  <a:cubicBezTo>
                    <a:pt x="90" y="3"/>
                    <a:pt x="92" y="2"/>
                    <a:pt x="94" y="2"/>
                  </a:cubicBezTo>
                  <a:cubicBezTo>
                    <a:pt x="97" y="2"/>
                    <a:pt x="99" y="3"/>
                    <a:pt x="102" y="3"/>
                  </a:cubicBezTo>
                  <a:cubicBezTo>
                    <a:pt x="116" y="4"/>
                    <a:pt x="129" y="9"/>
                    <a:pt x="140" y="16"/>
                  </a:cubicBezTo>
                  <a:cubicBezTo>
                    <a:pt x="142" y="17"/>
                    <a:pt x="144" y="19"/>
                    <a:pt x="146" y="20"/>
                  </a:cubicBezTo>
                  <a:cubicBezTo>
                    <a:pt x="150" y="23"/>
                    <a:pt x="153" y="27"/>
                    <a:pt x="157" y="31"/>
                  </a:cubicBezTo>
                  <a:cubicBezTo>
                    <a:pt x="156" y="30"/>
                    <a:pt x="155" y="28"/>
                    <a:pt x="154" y="27"/>
                  </a:cubicBezTo>
                  <a:cubicBezTo>
                    <a:pt x="149" y="21"/>
                    <a:pt x="142" y="15"/>
                    <a:pt x="134" y="10"/>
                  </a:cubicBezTo>
                  <a:cubicBezTo>
                    <a:pt x="124" y="5"/>
                    <a:pt x="113" y="1"/>
                    <a:pt x="101" y="0"/>
                  </a:cubicBezTo>
                  <a:cubicBezTo>
                    <a:pt x="98" y="0"/>
                    <a:pt x="96" y="0"/>
                    <a:pt x="94"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2" name="Picture 906"/>
            <p:cNvPicPr>
              <a:picLocks noChangeAspect="1" noChangeArrowheads="1"/>
            </p:cNvPicPr>
            <p:nvPr/>
          </p:nvPicPr>
          <p:blipFill>
            <a:blip r:embed="rId236" cstate="email"/>
            <a:srcRect/>
            <a:stretch>
              <a:fillRect/>
            </a:stretch>
          </p:blipFill>
          <p:spPr bwMode="auto">
            <a:xfrm>
              <a:off x="10220325" y="-4176713"/>
              <a:ext cx="2476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907"/>
            <p:cNvPicPr>
              <a:picLocks noChangeAspect="1" noChangeArrowheads="1"/>
            </p:cNvPicPr>
            <p:nvPr/>
          </p:nvPicPr>
          <p:blipFill>
            <a:blip r:embed="rId237" cstate="email"/>
            <a:srcRect/>
            <a:stretch>
              <a:fillRect/>
            </a:stretch>
          </p:blipFill>
          <p:spPr bwMode="auto">
            <a:xfrm>
              <a:off x="10061575" y="-4295775"/>
              <a:ext cx="417512"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908"/>
            <p:cNvPicPr>
              <a:picLocks noChangeAspect="1" noChangeArrowheads="1"/>
            </p:cNvPicPr>
            <p:nvPr/>
          </p:nvPicPr>
          <p:blipFill>
            <a:blip r:embed="rId238">
              <a:extLst>
                <a:ext uri="{28A0092B-C50C-407E-A947-70E740481C1C}">
                  <a14:useLocalDpi xmlns:a14="http://schemas.microsoft.com/office/drawing/2010/main" val="0"/>
                </a:ext>
              </a:extLst>
            </a:blip>
            <a:srcRect/>
            <a:stretch>
              <a:fillRect/>
            </a:stretch>
          </p:blipFill>
          <p:spPr bwMode="auto">
            <a:xfrm>
              <a:off x="10213975" y="-4216400"/>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909"/>
            <p:cNvPicPr>
              <a:picLocks noChangeAspect="1" noChangeArrowheads="1"/>
            </p:cNvPicPr>
            <p:nvPr/>
          </p:nvPicPr>
          <p:blipFill>
            <a:blip r:embed="rId239" cstate="print">
              <a:extLst>
                <a:ext uri="{28A0092B-C50C-407E-A947-70E740481C1C}">
                  <a14:useLocalDpi xmlns:a14="http://schemas.microsoft.com/office/drawing/2010/main" val="0"/>
                </a:ext>
              </a:extLst>
            </a:blip>
            <a:srcRect/>
            <a:stretch>
              <a:fillRect/>
            </a:stretch>
          </p:blipFill>
          <p:spPr bwMode="auto">
            <a:xfrm>
              <a:off x="10142538" y="-3779838"/>
              <a:ext cx="14605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910"/>
            <p:cNvPicPr>
              <a:picLocks noChangeAspect="1" noChangeArrowheads="1"/>
            </p:cNvPicPr>
            <p:nvPr/>
          </p:nvPicPr>
          <p:blipFill>
            <a:blip r:embed="rId240" cstate="email"/>
            <a:srcRect/>
            <a:stretch>
              <a:fillRect/>
            </a:stretch>
          </p:blipFill>
          <p:spPr bwMode="auto">
            <a:xfrm>
              <a:off x="10206038" y="-4227513"/>
              <a:ext cx="2698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 name="Freeform 911"/>
            <p:cNvSpPr/>
            <p:nvPr/>
          </p:nvSpPr>
          <p:spPr bwMode="auto">
            <a:xfrm>
              <a:off x="10186988" y="-3756025"/>
              <a:ext cx="101600" cy="30163"/>
            </a:xfrm>
            <a:custGeom>
              <a:avLst/>
              <a:gdLst>
                <a:gd name="T0" fmla="*/ 0 w 27"/>
                <a:gd name="T1" fmla="*/ 0 h 8"/>
                <a:gd name="T2" fmla="*/ 26 w 27"/>
                <a:gd name="T3" fmla="*/ 8 h 8"/>
                <a:gd name="T4" fmla="*/ 27 w 27"/>
                <a:gd name="T5" fmla="*/ 6 h 8"/>
                <a:gd name="T6" fmla="*/ 0 w 27"/>
                <a:gd name="T7" fmla="*/ 0 h 8"/>
              </a:gdLst>
              <a:ahLst/>
              <a:cxnLst>
                <a:cxn ang="0">
                  <a:pos x="T0" y="T1"/>
                </a:cxn>
                <a:cxn ang="0">
                  <a:pos x="T2" y="T3"/>
                </a:cxn>
                <a:cxn ang="0">
                  <a:pos x="T4" y="T5"/>
                </a:cxn>
                <a:cxn ang="0">
                  <a:pos x="T6" y="T7"/>
                </a:cxn>
              </a:cxnLst>
              <a:rect l="0" t="0" r="r" b="b"/>
              <a:pathLst>
                <a:path w="27" h="8">
                  <a:moveTo>
                    <a:pt x="0" y="0"/>
                  </a:moveTo>
                  <a:cubicBezTo>
                    <a:pt x="9" y="4"/>
                    <a:pt x="17" y="7"/>
                    <a:pt x="26" y="8"/>
                  </a:cubicBezTo>
                  <a:cubicBezTo>
                    <a:pt x="26" y="7"/>
                    <a:pt x="26" y="7"/>
                    <a:pt x="27" y="6"/>
                  </a:cubicBezTo>
                  <a:cubicBezTo>
                    <a:pt x="16" y="5"/>
                    <a:pt x="7" y="3"/>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 name="Picture 912"/>
            <p:cNvPicPr>
              <a:picLocks noChangeAspect="1" noChangeArrowheads="1"/>
            </p:cNvPicPr>
            <p:nvPr/>
          </p:nvPicPr>
          <p:blipFill>
            <a:blip r:embed="rId241" cstate="print">
              <a:extLst>
                <a:ext uri="{28A0092B-C50C-407E-A947-70E740481C1C}">
                  <a14:useLocalDpi xmlns:a14="http://schemas.microsoft.com/office/drawing/2010/main" val="0"/>
                </a:ext>
              </a:extLst>
            </a:blip>
            <a:srcRect/>
            <a:stretch>
              <a:fillRect/>
            </a:stretch>
          </p:blipFill>
          <p:spPr bwMode="auto">
            <a:xfrm>
              <a:off x="10125075" y="-3797300"/>
              <a:ext cx="1682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913"/>
            <p:cNvPicPr>
              <a:picLocks noChangeAspect="1" noChangeArrowheads="1"/>
            </p:cNvPicPr>
            <p:nvPr/>
          </p:nvPicPr>
          <p:blipFill>
            <a:blip r:embed="rId242" cstate="email"/>
            <a:srcRect/>
            <a:stretch>
              <a:fillRect/>
            </a:stretch>
          </p:blipFill>
          <p:spPr bwMode="auto">
            <a:xfrm>
              <a:off x="10240963" y="-4333875"/>
              <a:ext cx="37147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914"/>
            <p:cNvPicPr>
              <a:picLocks noChangeAspect="1" noChangeArrowheads="1"/>
            </p:cNvPicPr>
            <p:nvPr/>
          </p:nvPicPr>
          <p:blipFill>
            <a:blip r:embed="rId243" cstate="email"/>
            <a:srcRect/>
            <a:stretch>
              <a:fillRect/>
            </a:stretch>
          </p:blipFill>
          <p:spPr bwMode="auto">
            <a:xfrm>
              <a:off x="10125075" y="-4198938"/>
              <a:ext cx="352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915"/>
            <p:cNvSpPr/>
            <p:nvPr/>
          </p:nvSpPr>
          <p:spPr bwMode="auto">
            <a:xfrm>
              <a:off x="9977438" y="-4352925"/>
              <a:ext cx="349250" cy="476250"/>
            </a:xfrm>
            <a:custGeom>
              <a:avLst/>
              <a:gdLst>
                <a:gd name="T0" fmla="*/ 78 w 93"/>
                <a:gd name="T1" fmla="*/ 0 h 127"/>
                <a:gd name="T2" fmla="*/ 69 w 93"/>
                <a:gd name="T3" fmla="*/ 1 h 127"/>
                <a:gd name="T4" fmla="*/ 69 w 93"/>
                <a:gd name="T5" fmla="*/ 1 h 127"/>
                <a:gd name="T6" fmla="*/ 50 w 93"/>
                <a:gd name="T7" fmla="*/ 7 h 127"/>
                <a:gd name="T8" fmla="*/ 7 w 93"/>
                <a:gd name="T9" fmla="*/ 92 h 127"/>
                <a:gd name="T10" fmla="*/ 14 w 93"/>
                <a:gd name="T11" fmla="*/ 114 h 127"/>
                <a:gd name="T12" fmla="*/ 20 w 93"/>
                <a:gd name="T13" fmla="*/ 127 h 127"/>
                <a:gd name="T14" fmla="*/ 78 w 93"/>
                <a:gd name="T15" fmla="*/ 9 h 127"/>
                <a:gd name="T16" fmla="*/ 78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8" y="0"/>
                  </a:moveTo>
                  <a:cubicBezTo>
                    <a:pt x="75" y="0"/>
                    <a:pt x="72" y="0"/>
                    <a:pt x="69" y="1"/>
                  </a:cubicBezTo>
                  <a:cubicBezTo>
                    <a:pt x="69" y="1"/>
                    <a:pt x="69" y="1"/>
                    <a:pt x="69" y="1"/>
                  </a:cubicBezTo>
                  <a:cubicBezTo>
                    <a:pt x="63" y="2"/>
                    <a:pt x="57" y="4"/>
                    <a:pt x="50" y="7"/>
                  </a:cubicBezTo>
                  <a:cubicBezTo>
                    <a:pt x="28" y="18"/>
                    <a:pt x="0" y="50"/>
                    <a:pt x="7" y="92"/>
                  </a:cubicBezTo>
                  <a:cubicBezTo>
                    <a:pt x="9" y="99"/>
                    <a:pt x="11" y="107"/>
                    <a:pt x="14" y="114"/>
                  </a:cubicBezTo>
                  <a:cubicBezTo>
                    <a:pt x="16" y="118"/>
                    <a:pt x="18" y="122"/>
                    <a:pt x="20" y="127"/>
                  </a:cubicBezTo>
                  <a:cubicBezTo>
                    <a:pt x="8" y="105"/>
                    <a:pt x="0" y="29"/>
                    <a:pt x="78" y="9"/>
                  </a:cubicBezTo>
                  <a:cubicBezTo>
                    <a:pt x="93" y="5"/>
                    <a:pt x="90" y="0"/>
                    <a:pt x="7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2" name="Picture 916"/>
            <p:cNvPicPr>
              <a:picLocks noChangeAspect="1" noChangeArrowheads="1"/>
            </p:cNvPicPr>
            <p:nvPr/>
          </p:nvPicPr>
          <p:blipFill>
            <a:blip r:embed="rId244" cstate="email"/>
            <a:srcRect/>
            <a:stretch>
              <a:fillRect/>
            </a:stretch>
          </p:blipFill>
          <p:spPr bwMode="auto">
            <a:xfrm>
              <a:off x="10209213" y="-4262438"/>
              <a:ext cx="315912"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917"/>
            <p:cNvPicPr>
              <a:picLocks noChangeAspect="1" noChangeArrowheads="1"/>
            </p:cNvPicPr>
            <p:nvPr/>
          </p:nvPicPr>
          <p:blipFill>
            <a:blip r:embed="rId245" cstate="email"/>
            <a:srcRect/>
            <a:stretch>
              <a:fillRect/>
            </a:stretch>
          </p:blipFill>
          <p:spPr bwMode="auto">
            <a:xfrm>
              <a:off x="10167938" y="-4322763"/>
              <a:ext cx="3937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Picture 918"/>
            <p:cNvPicPr>
              <a:picLocks noChangeAspect="1" noChangeArrowheads="1"/>
            </p:cNvPicPr>
            <p:nvPr/>
          </p:nvPicPr>
          <p:blipFill>
            <a:blip r:embed="rId246" cstate="email"/>
            <a:srcRect/>
            <a:stretch>
              <a:fillRect/>
            </a:stretch>
          </p:blipFill>
          <p:spPr bwMode="auto">
            <a:xfrm>
              <a:off x="10440988" y="-4905375"/>
              <a:ext cx="4159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919"/>
            <p:cNvPicPr>
              <a:picLocks noChangeAspect="1" noChangeArrowheads="1"/>
            </p:cNvPicPr>
            <p:nvPr/>
          </p:nvPicPr>
          <p:blipFill>
            <a:blip r:embed="rId247" cstate="email"/>
            <a:srcRect/>
            <a:stretch>
              <a:fillRect/>
            </a:stretch>
          </p:blipFill>
          <p:spPr bwMode="auto">
            <a:xfrm>
              <a:off x="10348913" y="-4902200"/>
              <a:ext cx="8556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920"/>
            <p:cNvPicPr>
              <a:picLocks noChangeAspect="1" noChangeArrowheads="1"/>
            </p:cNvPicPr>
            <p:nvPr/>
          </p:nvPicPr>
          <p:blipFill>
            <a:blip r:embed="rId248" cstate="email"/>
            <a:srcRect/>
            <a:stretch>
              <a:fillRect/>
            </a:stretch>
          </p:blipFill>
          <p:spPr bwMode="auto">
            <a:xfrm>
              <a:off x="10272713" y="-4624388"/>
              <a:ext cx="5969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921"/>
            <p:cNvPicPr>
              <a:picLocks noChangeAspect="1" noChangeArrowheads="1"/>
            </p:cNvPicPr>
            <p:nvPr/>
          </p:nvPicPr>
          <p:blipFill>
            <a:blip r:embed="rId249" cstate="email"/>
            <a:srcRect/>
            <a:stretch>
              <a:fillRect/>
            </a:stretch>
          </p:blipFill>
          <p:spPr bwMode="auto">
            <a:xfrm>
              <a:off x="10275888" y="-4897438"/>
              <a:ext cx="9223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922"/>
            <p:cNvPicPr>
              <a:picLocks noChangeAspect="1" noChangeArrowheads="1"/>
            </p:cNvPicPr>
            <p:nvPr/>
          </p:nvPicPr>
          <p:blipFill>
            <a:blip r:embed="rId250" cstate="print">
              <a:extLst>
                <a:ext uri="{28A0092B-C50C-407E-A947-70E740481C1C}">
                  <a14:useLocalDpi xmlns:a14="http://schemas.microsoft.com/office/drawing/2010/main" val="0"/>
                </a:ext>
              </a:extLst>
            </a:blip>
            <a:srcRect/>
            <a:stretch>
              <a:fillRect/>
            </a:stretch>
          </p:blipFill>
          <p:spPr bwMode="auto">
            <a:xfrm>
              <a:off x="10768013" y="-4906963"/>
              <a:ext cx="55562"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923"/>
            <p:cNvPicPr>
              <a:picLocks noChangeAspect="1" noChangeArrowheads="1"/>
            </p:cNvPicPr>
            <p:nvPr/>
          </p:nvPicPr>
          <p:blipFill>
            <a:blip r:embed="rId251" cstate="email"/>
            <a:srcRect/>
            <a:stretch>
              <a:fillRect/>
            </a:stretch>
          </p:blipFill>
          <p:spPr bwMode="auto">
            <a:xfrm>
              <a:off x="10440988" y="-4903788"/>
              <a:ext cx="38417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924"/>
            <p:cNvPicPr>
              <a:picLocks noChangeAspect="1" noChangeArrowheads="1"/>
            </p:cNvPicPr>
            <p:nvPr/>
          </p:nvPicPr>
          <p:blipFill>
            <a:blip r:embed="rId252" cstate="print">
              <a:extLst>
                <a:ext uri="{28A0092B-C50C-407E-A947-70E740481C1C}">
                  <a14:useLocalDpi xmlns:a14="http://schemas.microsoft.com/office/drawing/2010/main" val="0"/>
                </a:ext>
              </a:extLst>
            </a:blip>
            <a:srcRect/>
            <a:stretch>
              <a:fillRect/>
            </a:stretch>
          </p:blipFill>
          <p:spPr bwMode="auto">
            <a:xfrm>
              <a:off x="10340975" y="-4678363"/>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925"/>
            <p:cNvPicPr>
              <a:picLocks noChangeAspect="1" noChangeArrowheads="1"/>
            </p:cNvPicPr>
            <p:nvPr/>
          </p:nvPicPr>
          <p:blipFill>
            <a:blip r:embed="rId253" cstate="email"/>
            <a:srcRect/>
            <a:stretch>
              <a:fillRect/>
            </a:stretch>
          </p:blipFill>
          <p:spPr bwMode="auto">
            <a:xfrm>
              <a:off x="10423525" y="-4914900"/>
              <a:ext cx="76517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926"/>
            <p:cNvPicPr>
              <a:picLocks noChangeAspect="1" noChangeArrowheads="1"/>
            </p:cNvPicPr>
            <p:nvPr/>
          </p:nvPicPr>
          <p:blipFill>
            <a:blip r:embed="rId254" cstate="email"/>
            <a:srcRect/>
            <a:stretch>
              <a:fillRect/>
            </a:stretch>
          </p:blipFill>
          <p:spPr bwMode="auto">
            <a:xfrm>
              <a:off x="10331450" y="-4894263"/>
              <a:ext cx="8667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 name="Freeform 927"/>
            <p:cNvSpPr/>
            <p:nvPr/>
          </p:nvSpPr>
          <p:spPr bwMode="auto">
            <a:xfrm>
              <a:off x="10285413" y="-4608513"/>
              <a:ext cx="41275" cy="44450"/>
            </a:xfrm>
            <a:custGeom>
              <a:avLst/>
              <a:gdLst>
                <a:gd name="T0" fmla="*/ 1 w 11"/>
                <a:gd name="T1" fmla="*/ 0 h 12"/>
                <a:gd name="T2" fmla="*/ 0 w 11"/>
                <a:gd name="T3" fmla="*/ 0 h 12"/>
                <a:gd name="T4" fmla="*/ 11 w 11"/>
                <a:gd name="T5" fmla="*/ 12 h 12"/>
                <a:gd name="T6" fmla="*/ 10 w 11"/>
                <a:gd name="T7" fmla="*/ 10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1" y="0"/>
                    <a:pt x="1" y="0"/>
                    <a:pt x="0" y="0"/>
                  </a:cubicBezTo>
                  <a:cubicBezTo>
                    <a:pt x="4" y="5"/>
                    <a:pt x="7" y="9"/>
                    <a:pt x="11" y="12"/>
                  </a:cubicBezTo>
                  <a:cubicBezTo>
                    <a:pt x="11" y="11"/>
                    <a:pt x="10" y="11"/>
                    <a:pt x="10" y="10"/>
                  </a:cubicBezTo>
                  <a:cubicBezTo>
                    <a:pt x="6" y="7"/>
                    <a:pt x="4" y="4"/>
                    <a:pt x="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4" name="Picture 928"/>
            <p:cNvPicPr>
              <a:picLocks noChangeAspect="1" noChangeArrowheads="1"/>
            </p:cNvPicPr>
            <p:nvPr/>
          </p:nvPicPr>
          <p:blipFill>
            <a:blip r:embed="rId255" cstate="print">
              <a:extLst>
                <a:ext uri="{28A0092B-C50C-407E-A947-70E740481C1C}">
                  <a14:useLocalDpi xmlns:a14="http://schemas.microsoft.com/office/drawing/2010/main" val="0"/>
                </a:ext>
              </a:extLst>
            </a:blip>
            <a:srcRect/>
            <a:stretch>
              <a:fillRect/>
            </a:stretch>
          </p:blipFill>
          <p:spPr bwMode="auto">
            <a:xfrm>
              <a:off x="10582275" y="-4833938"/>
              <a:ext cx="68262"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Freeform 929"/>
            <p:cNvSpPr/>
            <p:nvPr/>
          </p:nvSpPr>
          <p:spPr bwMode="auto">
            <a:xfrm>
              <a:off x="10860088" y="-4897438"/>
              <a:ext cx="311150" cy="222250"/>
            </a:xfrm>
            <a:custGeom>
              <a:avLst/>
              <a:gdLst>
                <a:gd name="T0" fmla="*/ 58 w 83"/>
                <a:gd name="T1" fmla="*/ 0 h 59"/>
                <a:gd name="T2" fmla="*/ 7 w 83"/>
                <a:gd name="T3" fmla="*/ 25 h 59"/>
                <a:gd name="T4" fmla="*/ 4 w 83"/>
                <a:gd name="T5" fmla="*/ 28 h 59"/>
                <a:gd name="T6" fmla="*/ 0 w 83"/>
                <a:gd name="T7" fmla="*/ 33 h 59"/>
                <a:gd name="T8" fmla="*/ 10 w 83"/>
                <a:gd name="T9" fmla="*/ 26 h 59"/>
                <a:gd name="T10" fmla="*/ 1 w 83"/>
                <a:gd name="T11" fmla="*/ 59 h 59"/>
                <a:gd name="T12" fmla="*/ 71 w 83"/>
                <a:gd name="T13" fmla="*/ 3 h 59"/>
                <a:gd name="T14" fmla="*/ 83 w 83"/>
                <a:gd name="T15" fmla="*/ 5 h 59"/>
                <a:gd name="T16" fmla="*/ 81 w 83"/>
                <a:gd name="T17" fmla="*/ 4 h 59"/>
                <a:gd name="T18" fmla="*/ 58 w 83"/>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59">
                  <a:moveTo>
                    <a:pt x="58" y="0"/>
                  </a:moveTo>
                  <a:cubicBezTo>
                    <a:pt x="43" y="0"/>
                    <a:pt x="24" y="5"/>
                    <a:pt x="7" y="25"/>
                  </a:cubicBezTo>
                  <a:cubicBezTo>
                    <a:pt x="6" y="26"/>
                    <a:pt x="5" y="27"/>
                    <a:pt x="4" y="28"/>
                  </a:cubicBezTo>
                  <a:cubicBezTo>
                    <a:pt x="3" y="29"/>
                    <a:pt x="2" y="31"/>
                    <a:pt x="0" y="33"/>
                  </a:cubicBezTo>
                  <a:cubicBezTo>
                    <a:pt x="0" y="33"/>
                    <a:pt x="7" y="26"/>
                    <a:pt x="10" y="26"/>
                  </a:cubicBezTo>
                  <a:cubicBezTo>
                    <a:pt x="13" y="26"/>
                    <a:pt x="13" y="33"/>
                    <a:pt x="1" y="59"/>
                  </a:cubicBezTo>
                  <a:cubicBezTo>
                    <a:pt x="1" y="59"/>
                    <a:pt x="29" y="3"/>
                    <a:pt x="71" y="3"/>
                  </a:cubicBezTo>
                  <a:cubicBezTo>
                    <a:pt x="75" y="3"/>
                    <a:pt x="79" y="4"/>
                    <a:pt x="83" y="5"/>
                  </a:cubicBezTo>
                  <a:cubicBezTo>
                    <a:pt x="83" y="5"/>
                    <a:pt x="82" y="4"/>
                    <a:pt x="81" y="4"/>
                  </a:cubicBezTo>
                  <a:cubicBezTo>
                    <a:pt x="78" y="3"/>
                    <a:pt x="69" y="0"/>
                    <a:pt x="58"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36" name="Picture 930"/>
            <p:cNvPicPr>
              <a:picLocks noChangeAspect="1" noChangeArrowheads="1"/>
            </p:cNvPicPr>
            <p:nvPr/>
          </p:nvPicPr>
          <p:blipFill>
            <a:blip r:embed="rId256" cstate="email"/>
            <a:srcRect/>
            <a:stretch>
              <a:fillRect/>
            </a:stretch>
          </p:blipFill>
          <p:spPr bwMode="auto">
            <a:xfrm>
              <a:off x="10342563" y="-4678363"/>
              <a:ext cx="2476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931"/>
            <p:cNvPicPr>
              <a:picLocks noChangeAspect="1" noChangeArrowheads="1"/>
            </p:cNvPicPr>
            <p:nvPr/>
          </p:nvPicPr>
          <p:blipFill>
            <a:blip r:embed="rId257" cstate="email"/>
            <a:srcRect/>
            <a:stretch>
              <a:fillRect/>
            </a:stretch>
          </p:blipFill>
          <p:spPr bwMode="auto">
            <a:xfrm>
              <a:off x="10364788" y="-4891088"/>
              <a:ext cx="8445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 name="Picture 932"/>
            <p:cNvPicPr>
              <a:picLocks noChangeAspect="1" noChangeArrowheads="1"/>
            </p:cNvPicPr>
            <p:nvPr/>
          </p:nvPicPr>
          <p:blipFill>
            <a:blip r:embed="rId258" cstate="print">
              <a:extLst>
                <a:ext uri="{28A0092B-C50C-407E-A947-70E740481C1C}">
                  <a14:useLocalDpi xmlns:a14="http://schemas.microsoft.com/office/drawing/2010/main" val="0"/>
                </a:ext>
              </a:extLst>
            </a:blip>
            <a:srcRect/>
            <a:stretch>
              <a:fillRect/>
            </a:stretch>
          </p:blipFill>
          <p:spPr bwMode="auto">
            <a:xfrm>
              <a:off x="10564813" y="-4848225"/>
              <a:ext cx="111125" cy="6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933"/>
            <p:cNvSpPr/>
            <p:nvPr/>
          </p:nvSpPr>
          <p:spPr bwMode="auto">
            <a:xfrm>
              <a:off x="10409238" y="-4581525"/>
              <a:ext cx="409575" cy="104775"/>
            </a:xfrm>
            <a:custGeom>
              <a:avLst/>
              <a:gdLst>
                <a:gd name="T0" fmla="*/ 109 w 109"/>
                <a:gd name="T1" fmla="*/ 0 h 28"/>
                <a:gd name="T2" fmla="*/ 75 w 109"/>
                <a:gd name="T3" fmla="*/ 19 h 28"/>
                <a:gd name="T4" fmla="*/ 36 w 109"/>
                <a:gd name="T5" fmla="*/ 26 h 28"/>
                <a:gd name="T6" fmla="*/ 0 w 109"/>
                <a:gd name="T7" fmla="*/ 19 h 28"/>
                <a:gd name="T8" fmla="*/ 39 w 109"/>
                <a:gd name="T9" fmla="*/ 28 h 28"/>
                <a:gd name="T10" fmla="*/ 77 w 109"/>
                <a:gd name="T11" fmla="*/ 20 h 28"/>
                <a:gd name="T12" fmla="*/ 109 w 10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09" h="28">
                  <a:moveTo>
                    <a:pt x="109" y="0"/>
                  </a:moveTo>
                  <a:cubicBezTo>
                    <a:pt x="100" y="7"/>
                    <a:pt x="89" y="14"/>
                    <a:pt x="75" y="19"/>
                  </a:cubicBezTo>
                  <a:cubicBezTo>
                    <a:pt x="60" y="24"/>
                    <a:pt x="47" y="26"/>
                    <a:pt x="36" y="26"/>
                  </a:cubicBezTo>
                  <a:cubicBezTo>
                    <a:pt x="20" y="26"/>
                    <a:pt x="8" y="22"/>
                    <a:pt x="0" y="19"/>
                  </a:cubicBezTo>
                  <a:cubicBezTo>
                    <a:pt x="14" y="25"/>
                    <a:pt x="27" y="28"/>
                    <a:pt x="39" y="28"/>
                  </a:cubicBezTo>
                  <a:cubicBezTo>
                    <a:pt x="53" y="28"/>
                    <a:pt x="66" y="24"/>
                    <a:pt x="77" y="20"/>
                  </a:cubicBezTo>
                  <a:cubicBezTo>
                    <a:pt x="89" y="15"/>
                    <a:pt x="99" y="9"/>
                    <a:pt x="109"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40" name="Picture 934"/>
            <p:cNvPicPr>
              <a:picLocks noChangeAspect="1" noChangeArrowheads="1"/>
            </p:cNvPicPr>
            <p:nvPr/>
          </p:nvPicPr>
          <p:blipFill>
            <a:blip r:embed="rId259" cstate="email"/>
            <a:srcRect/>
            <a:stretch>
              <a:fillRect/>
            </a:stretch>
          </p:blipFill>
          <p:spPr bwMode="auto">
            <a:xfrm>
              <a:off x="10345738" y="-4892675"/>
              <a:ext cx="8445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 name="Picture 935"/>
            <p:cNvPicPr>
              <a:picLocks noChangeAspect="1" noChangeArrowheads="1"/>
            </p:cNvPicPr>
            <p:nvPr/>
          </p:nvPicPr>
          <p:blipFill>
            <a:blip r:embed="rId260" cstate="email"/>
            <a:srcRect/>
            <a:stretch>
              <a:fillRect/>
            </a:stretch>
          </p:blipFill>
          <p:spPr bwMode="auto">
            <a:xfrm>
              <a:off x="10461625" y="-4906963"/>
              <a:ext cx="3714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Picture 936"/>
            <p:cNvPicPr>
              <a:picLocks noChangeAspect="1" noChangeArrowheads="1"/>
            </p:cNvPicPr>
            <p:nvPr/>
          </p:nvPicPr>
          <p:blipFill>
            <a:blip r:embed="rId261" cstate="print">
              <a:extLst>
                <a:ext uri="{28A0092B-C50C-407E-A947-70E740481C1C}">
                  <a14:useLocalDpi xmlns:a14="http://schemas.microsoft.com/office/drawing/2010/main" val="0"/>
                </a:ext>
              </a:extLst>
            </a:blip>
            <a:srcRect/>
            <a:stretch>
              <a:fillRect/>
            </a:stretch>
          </p:blipFill>
          <p:spPr bwMode="auto">
            <a:xfrm>
              <a:off x="10456863" y="-4767263"/>
              <a:ext cx="24447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 name="Picture 937"/>
            <p:cNvPicPr>
              <a:picLocks noChangeAspect="1" noChangeArrowheads="1"/>
            </p:cNvPicPr>
            <p:nvPr/>
          </p:nvPicPr>
          <p:blipFill>
            <a:blip r:embed="rId262" cstate="print">
              <a:extLst>
                <a:ext uri="{28A0092B-C50C-407E-A947-70E740481C1C}">
                  <a14:useLocalDpi xmlns:a14="http://schemas.microsoft.com/office/drawing/2010/main" val="0"/>
                </a:ext>
              </a:extLst>
            </a:blip>
            <a:srcRect/>
            <a:stretch>
              <a:fillRect/>
            </a:stretch>
          </p:blipFill>
          <p:spPr bwMode="auto">
            <a:xfrm>
              <a:off x="10544175" y="-4859338"/>
              <a:ext cx="146050"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938"/>
            <p:cNvPicPr>
              <a:picLocks noChangeAspect="1" noChangeArrowheads="1"/>
            </p:cNvPicPr>
            <p:nvPr/>
          </p:nvPicPr>
          <p:blipFill>
            <a:blip r:embed="rId263" cstate="email"/>
            <a:srcRect/>
            <a:stretch>
              <a:fillRect/>
            </a:stretch>
          </p:blipFill>
          <p:spPr bwMode="auto">
            <a:xfrm>
              <a:off x="10512425" y="-4884738"/>
              <a:ext cx="2476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 name="Picture 939"/>
            <p:cNvPicPr>
              <a:picLocks noChangeAspect="1" noChangeArrowheads="1"/>
            </p:cNvPicPr>
            <p:nvPr/>
          </p:nvPicPr>
          <p:blipFill>
            <a:blip r:embed="rId264" cstate="print">
              <a:extLst>
                <a:ext uri="{28A0092B-C50C-407E-A947-70E740481C1C}">
                  <a14:useLocalDpi xmlns:a14="http://schemas.microsoft.com/office/drawing/2010/main" val="0"/>
                </a:ext>
              </a:extLst>
            </a:blip>
            <a:srcRect/>
            <a:stretch>
              <a:fillRect/>
            </a:stretch>
          </p:blipFill>
          <p:spPr bwMode="auto">
            <a:xfrm>
              <a:off x="11285538" y="-4956175"/>
              <a:ext cx="44450"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940"/>
            <p:cNvPicPr>
              <a:picLocks noChangeAspect="1" noChangeArrowheads="1"/>
            </p:cNvPicPr>
            <p:nvPr/>
          </p:nvPicPr>
          <p:blipFill>
            <a:blip r:embed="rId265" cstate="email"/>
            <a:srcRect/>
            <a:stretch>
              <a:fillRect/>
            </a:stretch>
          </p:blipFill>
          <p:spPr bwMode="auto">
            <a:xfrm>
              <a:off x="11212513" y="-4964113"/>
              <a:ext cx="1682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941"/>
            <p:cNvPicPr>
              <a:picLocks noChangeAspect="1" noChangeArrowheads="1"/>
            </p:cNvPicPr>
            <p:nvPr/>
          </p:nvPicPr>
          <p:blipFill>
            <a:blip r:embed="rId266" cstate="email"/>
            <a:srcRect/>
            <a:stretch>
              <a:fillRect/>
            </a:stretch>
          </p:blipFill>
          <p:spPr bwMode="auto">
            <a:xfrm>
              <a:off x="11220450" y="-4964113"/>
              <a:ext cx="1460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 name="Picture 942"/>
            <p:cNvPicPr>
              <a:picLocks noChangeAspect="1" noChangeArrowheads="1"/>
            </p:cNvPicPr>
            <p:nvPr/>
          </p:nvPicPr>
          <p:blipFill>
            <a:blip r:embed="rId267" cstate="email"/>
            <a:srcRect/>
            <a:stretch>
              <a:fillRect/>
            </a:stretch>
          </p:blipFill>
          <p:spPr bwMode="auto">
            <a:xfrm>
              <a:off x="11268075" y="-4962525"/>
              <a:ext cx="1000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943"/>
            <p:cNvSpPr/>
            <p:nvPr/>
          </p:nvSpPr>
          <p:spPr bwMode="auto">
            <a:xfrm>
              <a:off x="11209338" y="-4949825"/>
              <a:ext cx="63500" cy="220663"/>
            </a:xfrm>
            <a:custGeom>
              <a:avLst/>
              <a:gdLst>
                <a:gd name="T0" fmla="*/ 3 w 17"/>
                <a:gd name="T1" fmla="*/ 0 h 59"/>
                <a:gd name="T2" fmla="*/ 17 w 17"/>
                <a:gd name="T3" fmla="*/ 59 h 59"/>
                <a:gd name="T4" fmla="*/ 17 w 17"/>
                <a:gd name="T5" fmla="*/ 58 h 59"/>
                <a:gd name="T6" fmla="*/ 5 w 17"/>
                <a:gd name="T7" fmla="*/ 24 h 59"/>
                <a:gd name="T8" fmla="*/ 4 w 17"/>
                <a:gd name="T9" fmla="*/ 0 h 59"/>
                <a:gd name="T10" fmla="*/ 3 w 17"/>
                <a:gd name="T11" fmla="*/ 0 h 59"/>
              </a:gdLst>
              <a:ahLst/>
              <a:cxnLst>
                <a:cxn ang="0">
                  <a:pos x="T0" y="T1"/>
                </a:cxn>
                <a:cxn ang="0">
                  <a:pos x="T2" y="T3"/>
                </a:cxn>
                <a:cxn ang="0">
                  <a:pos x="T4" y="T5"/>
                </a:cxn>
                <a:cxn ang="0">
                  <a:pos x="T6" y="T7"/>
                </a:cxn>
                <a:cxn ang="0">
                  <a:pos x="T8" y="T9"/>
                </a:cxn>
                <a:cxn ang="0">
                  <a:pos x="T10" y="T11"/>
                </a:cxn>
              </a:cxnLst>
              <a:rect l="0" t="0" r="r" b="b"/>
              <a:pathLst>
                <a:path w="17" h="59">
                  <a:moveTo>
                    <a:pt x="3" y="0"/>
                  </a:moveTo>
                  <a:cubicBezTo>
                    <a:pt x="0" y="22"/>
                    <a:pt x="6" y="42"/>
                    <a:pt x="17" y="59"/>
                  </a:cubicBezTo>
                  <a:cubicBezTo>
                    <a:pt x="17" y="59"/>
                    <a:pt x="17" y="58"/>
                    <a:pt x="17" y="58"/>
                  </a:cubicBezTo>
                  <a:cubicBezTo>
                    <a:pt x="11" y="48"/>
                    <a:pt x="7" y="36"/>
                    <a:pt x="5" y="24"/>
                  </a:cubicBezTo>
                  <a:cubicBezTo>
                    <a:pt x="4" y="15"/>
                    <a:pt x="4" y="8"/>
                    <a:pt x="4" y="0"/>
                  </a:cubicBezTo>
                  <a:cubicBezTo>
                    <a:pt x="4" y="0"/>
                    <a:pt x="3" y="0"/>
                    <a:pt x="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0" name="Picture 944"/>
            <p:cNvPicPr>
              <a:picLocks noChangeAspect="1" noChangeArrowheads="1"/>
            </p:cNvPicPr>
            <p:nvPr/>
          </p:nvPicPr>
          <p:blipFill>
            <a:blip r:embed="rId268" cstate="print">
              <a:extLst>
                <a:ext uri="{28A0092B-C50C-407E-A947-70E740481C1C}">
                  <a14:useLocalDpi xmlns:a14="http://schemas.microsoft.com/office/drawing/2010/main" val="0"/>
                </a:ext>
              </a:extLst>
            </a:blip>
            <a:srcRect/>
            <a:stretch>
              <a:fillRect/>
            </a:stretch>
          </p:blipFill>
          <p:spPr bwMode="auto">
            <a:xfrm>
              <a:off x="11285538" y="-4964113"/>
              <a:ext cx="889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 name="Freeform 945"/>
            <p:cNvSpPr/>
            <p:nvPr/>
          </p:nvSpPr>
          <p:spPr bwMode="auto">
            <a:xfrm>
              <a:off x="11223625" y="-4949825"/>
              <a:ext cx="52387" cy="217488"/>
            </a:xfrm>
            <a:custGeom>
              <a:avLst/>
              <a:gdLst>
                <a:gd name="T0" fmla="*/ 0 w 14"/>
                <a:gd name="T1" fmla="*/ 0 h 58"/>
                <a:gd name="T2" fmla="*/ 1 w 14"/>
                <a:gd name="T3" fmla="*/ 24 h 58"/>
                <a:gd name="T4" fmla="*/ 8 w 14"/>
                <a:gd name="T5" fmla="*/ 46 h 58"/>
                <a:gd name="T6" fmla="*/ 14 w 14"/>
                <a:gd name="T7" fmla="*/ 58 h 58"/>
                <a:gd name="T8" fmla="*/ 14 w 14"/>
                <a:gd name="T9" fmla="*/ 58 h 58"/>
                <a:gd name="T10" fmla="*/ 9 w 14"/>
                <a:gd name="T11" fmla="*/ 0 h 58"/>
                <a:gd name="T12" fmla="*/ 0 w 1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0" y="0"/>
                  </a:moveTo>
                  <a:cubicBezTo>
                    <a:pt x="0" y="8"/>
                    <a:pt x="0" y="15"/>
                    <a:pt x="1" y="24"/>
                  </a:cubicBezTo>
                  <a:cubicBezTo>
                    <a:pt x="2" y="31"/>
                    <a:pt x="5" y="39"/>
                    <a:pt x="8" y="46"/>
                  </a:cubicBezTo>
                  <a:cubicBezTo>
                    <a:pt x="10" y="50"/>
                    <a:pt x="12" y="54"/>
                    <a:pt x="14" y="58"/>
                  </a:cubicBezTo>
                  <a:cubicBezTo>
                    <a:pt x="14" y="58"/>
                    <a:pt x="14" y="58"/>
                    <a:pt x="14" y="58"/>
                  </a:cubicBezTo>
                  <a:cubicBezTo>
                    <a:pt x="8" y="47"/>
                    <a:pt x="3" y="24"/>
                    <a:pt x="9" y="0"/>
                  </a:cubicBezTo>
                  <a:cubicBezTo>
                    <a:pt x="6" y="0"/>
                    <a:pt x="3" y="0"/>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2" name="Picture 946"/>
            <p:cNvPicPr>
              <a:picLocks noChangeAspect="1" noChangeArrowheads="1"/>
            </p:cNvPicPr>
            <p:nvPr/>
          </p:nvPicPr>
          <p:blipFill>
            <a:blip r:embed="rId269" cstate="email"/>
            <a:srcRect/>
            <a:stretch>
              <a:fillRect/>
            </a:stretch>
          </p:blipFill>
          <p:spPr bwMode="auto">
            <a:xfrm>
              <a:off x="6962775" y="-5681663"/>
              <a:ext cx="5635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947"/>
            <p:cNvPicPr>
              <a:picLocks noChangeAspect="1" noChangeArrowheads="1"/>
            </p:cNvPicPr>
            <p:nvPr/>
          </p:nvPicPr>
          <p:blipFill>
            <a:blip r:embed="rId270" cstate="email"/>
            <a:srcRect/>
            <a:stretch>
              <a:fillRect/>
            </a:stretch>
          </p:blipFill>
          <p:spPr bwMode="auto">
            <a:xfrm>
              <a:off x="6935788" y="-5672138"/>
              <a:ext cx="4953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 name="Picture 948"/>
            <p:cNvPicPr>
              <a:picLocks noChangeAspect="1" noChangeArrowheads="1"/>
            </p:cNvPicPr>
            <p:nvPr/>
          </p:nvPicPr>
          <p:blipFill>
            <a:blip r:embed="rId271" cstate="email"/>
            <a:srcRect/>
            <a:stretch>
              <a:fillRect/>
            </a:stretch>
          </p:blipFill>
          <p:spPr bwMode="auto">
            <a:xfrm>
              <a:off x="7115175" y="-5668963"/>
              <a:ext cx="4064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5" name="Picture 949"/>
            <p:cNvPicPr>
              <a:picLocks noChangeAspect="1" noChangeArrowheads="1"/>
            </p:cNvPicPr>
            <p:nvPr/>
          </p:nvPicPr>
          <p:blipFill>
            <a:blip r:embed="rId272" cstate="email"/>
            <a:srcRect/>
            <a:stretch>
              <a:fillRect/>
            </a:stretch>
          </p:blipFill>
          <p:spPr bwMode="auto">
            <a:xfrm>
              <a:off x="7010400" y="-5603875"/>
              <a:ext cx="3825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950"/>
            <p:cNvSpPr/>
            <p:nvPr/>
          </p:nvSpPr>
          <p:spPr bwMode="auto">
            <a:xfrm>
              <a:off x="6945313" y="-5667375"/>
              <a:ext cx="561975" cy="555625"/>
            </a:xfrm>
            <a:custGeom>
              <a:avLst/>
              <a:gdLst>
                <a:gd name="T0" fmla="*/ 93 w 150"/>
                <a:gd name="T1" fmla="*/ 0 h 148"/>
                <a:gd name="T2" fmla="*/ 85 w 150"/>
                <a:gd name="T3" fmla="*/ 0 h 148"/>
                <a:gd name="T4" fmla="*/ 8 w 150"/>
                <a:gd name="T5" fmla="*/ 66 h 148"/>
                <a:gd name="T6" fmla="*/ 34 w 150"/>
                <a:gd name="T7" fmla="*/ 148 h 148"/>
                <a:gd name="T8" fmla="*/ 34 w 150"/>
                <a:gd name="T9" fmla="*/ 148 h 148"/>
                <a:gd name="T10" fmla="*/ 34 w 150"/>
                <a:gd name="T11" fmla="*/ 148 h 148"/>
                <a:gd name="T12" fmla="*/ 9 w 150"/>
                <a:gd name="T13" fmla="*/ 97 h 148"/>
                <a:gd name="T14" fmla="*/ 52 w 150"/>
                <a:gd name="T15" fmla="*/ 11 h 148"/>
                <a:gd name="T16" fmla="*/ 70 w 150"/>
                <a:gd name="T17" fmla="*/ 5 h 148"/>
                <a:gd name="T18" fmla="*/ 73 w 150"/>
                <a:gd name="T19" fmla="*/ 5 h 148"/>
                <a:gd name="T20" fmla="*/ 87 w 150"/>
                <a:gd name="T21" fmla="*/ 2 h 148"/>
                <a:gd name="T22" fmla="*/ 94 w 150"/>
                <a:gd name="T23" fmla="*/ 2 h 148"/>
                <a:gd name="T24" fmla="*/ 102 w 150"/>
                <a:gd name="T25" fmla="*/ 2 h 148"/>
                <a:gd name="T26" fmla="*/ 140 w 150"/>
                <a:gd name="T27" fmla="*/ 16 h 148"/>
                <a:gd name="T28" fmla="*/ 145 w 150"/>
                <a:gd name="T29" fmla="*/ 19 h 148"/>
                <a:gd name="T30" fmla="*/ 150 w 150"/>
                <a:gd name="T31" fmla="*/ 23 h 148"/>
                <a:gd name="T32" fmla="*/ 150 w 150"/>
                <a:gd name="T33" fmla="*/ 23 h 148"/>
                <a:gd name="T34" fmla="*/ 133 w 150"/>
                <a:gd name="T35" fmla="*/ 10 h 148"/>
                <a:gd name="T36" fmla="*/ 100 w 150"/>
                <a:gd name="T37" fmla="*/ 0 h 148"/>
                <a:gd name="T38" fmla="*/ 93 w 150"/>
                <a:gd name="T3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8">
                  <a:moveTo>
                    <a:pt x="93" y="0"/>
                  </a:moveTo>
                  <a:cubicBezTo>
                    <a:pt x="91" y="0"/>
                    <a:pt x="88" y="0"/>
                    <a:pt x="85" y="0"/>
                  </a:cubicBezTo>
                  <a:cubicBezTo>
                    <a:pt x="49" y="3"/>
                    <a:pt x="17" y="26"/>
                    <a:pt x="8" y="66"/>
                  </a:cubicBezTo>
                  <a:cubicBezTo>
                    <a:pt x="0" y="98"/>
                    <a:pt x="15" y="130"/>
                    <a:pt x="34" y="148"/>
                  </a:cubicBezTo>
                  <a:cubicBezTo>
                    <a:pt x="34" y="148"/>
                    <a:pt x="34" y="148"/>
                    <a:pt x="34" y="148"/>
                  </a:cubicBezTo>
                  <a:cubicBezTo>
                    <a:pt x="34" y="148"/>
                    <a:pt x="34" y="148"/>
                    <a:pt x="34" y="148"/>
                  </a:cubicBezTo>
                  <a:cubicBezTo>
                    <a:pt x="22" y="135"/>
                    <a:pt x="11" y="117"/>
                    <a:pt x="9" y="97"/>
                  </a:cubicBezTo>
                  <a:cubicBezTo>
                    <a:pt x="2" y="54"/>
                    <a:pt x="29" y="22"/>
                    <a:pt x="52" y="11"/>
                  </a:cubicBezTo>
                  <a:cubicBezTo>
                    <a:pt x="58" y="8"/>
                    <a:pt x="65" y="6"/>
                    <a:pt x="70" y="5"/>
                  </a:cubicBezTo>
                  <a:cubicBezTo>
                    <a:pt x="71" y="5"/>
                    <a:pt x="72" y="5"/>
                    <a:pt x="73" y="5"/>
                  </a:cubicBezTo>
                  <a:cubicBezTo>
                    <a:pt x="77" y="4"/>
                    <a:pt x="82" y="3"/>
                    <a:pt x="87" y="2"/>
                  </a:cubicBezTo>
                  <a:cubicBezTo>
                    <a:pt x="89" y="2"/>
                    <a:pt x="92" y="2"/>
                    <a:pt x="94" y="2"/>
                  </a:cubicBezTo>
                  <a:cubicBezTo>
                    <a:pt x="97" y="2"/>
                    <a:pt x="99" y="2"/>
                    <a:pt x="102" y="2"/>
                  </a:cubicBezTo>
                  <a:cubicBezTo>
                    <a:pt x="116" y="4"/>
                    <a:pt x="129" y="9"/>
                    <a:pt x="140" y="16"/>
                  </a:cubicBezTo>
                  <a:cubicBezTo>
                    <a:pt x="142" y="17"/>
                    <a:pt x="143" y="18"/>
                    <a:pt x="145" y="19"/>
                  </a:cubicBezTo>
                  <a:cubicBezTo>
                    <a:pt x="147" y="21"/>
                    <a:pt x="148" y="22"/>
                    <a:pt x="150" y="23"/>
                  </a:cubicBezTo>
                  <a:cubicBezTo>
                    <a:pt x="150" y="23"/>
                    <a:pt x="150" y="23"/>
                    <a:pt x="150" y="23"/>
                  </a:cubicBezTo>
                  <a:cubicBezTo>
                    <a:pt x="146" y="18"/>
                    <a:pt x="140" y="14"/>
                    <a:pt x="133" y="10"/>
                  </a:cubicBezTo>
                  <a:cubicBezTo>
                    <a:pt x="124" y="5"/>
                    <a:pt x="113" y="1"/>
                    <a:pt x="100" y="0"/>
                  </a:cubicBezTo>
                  <a:cubicBezTo>
                    <a:pt x="98" y="0"/>
                    <a:pt x="96" y="0"/>
                    <a:pt x="9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57" name="Picture 951"/>
            <p:cNvPicPr>
              <a:picLocks noChangeAspect="1" noChangeArrowheads="1"/>
            </p:cNvPicPr>
            <p:nvPr/>
          </p:nvPicPr>
          <p:blipFill>
            <a:blip r:embed="rId273" cstate="print">
              <a:extLst>
                <a:ext uri="{28A0092B-C50C-407E-A947-70E740481C1C}">
                  <a14:useLocalDpi xmlns:a14="http://schemas.microsoft.com/office/drawing/2010/main" val="0"/>
                </a:ext>
              </a:extLst>
            </a:blip>
            <a:srcRect/>
            <a:stretch>
              <a:fillRect/>
            </a:stretch>
          </p:blipFill>
          <p:spPr bwMode="auto">
            <a:xfrm>
              <a:off x="7192963" y="-5421313"/>
              <a:ext cx="68262"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 name="Picture 952"/>
            <p:cNvPicPr>
              <a:picLocks noChangeAspect="1" noChangeArrowheads="1"/>
            </p:cNvPicPr>
            <p:nvPr/>
          </p:nvPicPr>
          <p:blipFill>
            <a:blip r:embed="rId274" cstate="email"/>
            <a:srcRect/>
            <a:stretch>
              <a:fillRect/>
            </a:stretch>
          </p:blipFill>
          <p:spPr bwMode="auto">
            <a:xfrm>
              <a:off x="7035800" y="-5592763"/>
              <a:ext cx="3937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 name="Picture 953"/>
            <p:cNvPicPr>
              <a:picLocks noChangeAspect="1" noChangeArrowheads="1"/>
            </p:cNvPicPr>
            <p:nvPr/>
          </p:nvPicPr>
          <p:blipFill>
            <a:blip r:embed="rId275">
              <a:extLst>
                <a:ext uri="{28A0092B-C50C-407E-A947-70E740481C1C}">
                  <a14:useLocalDpi xmlns:a14="http://schemas.microsoft.com/office/drawing/2010/main" val="0"/>
                </a:ext>
              </a:extLst>
            </a:blip>
            <a:srcRect/>
            <a:stretch>
              <a:fillRect/>
            </a:stretch>
          </p:blipFill>
          <p:spPr bwMode="auto">
            <a:xfrm>
              <a:off x="7188200" y="-55133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 name="Picture 954"/>
            <p:cNvPicPr>
              <a:picLocks noChangeAspect="1" noChangeArrowheads="1"/>
            </p:cNvPicPr>
            <p:nvPr/>
          </p:nvPicPr>
          <p:blipFill>
            <a:blip r:embed="rId276" cstate="print">
              <a:extLst>
                <a:ext uri="{28A0092B-C50C-407E-A947-70E740481C1C}">
                  <a14:useLocalDpi xmlns:a14="http://schemas.microsoft.com/office/drawing/2010/main" val="0"/>
                </a:ext>
              </a:extLst>
            </a:blip>
            <a:srcRect/>
            <a:stretch>
              <a:fillRect/>
            </a:stretch>
          </p:blipFill>
          <p:spPr bwMode="auto">
            <a:xfrm>
              <a:off x="7178675" y="-5467350"/>
              <a:ext cx="7937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Picture 955"/>
            <p:cNvPicPr>
              <a:picLocks noChangeAspect="1" noChangeArrowheads="1"/>
            </p:cNvPicPr>
            <p:nvPr/>
          </p:nvPicPr>
          <p:blipFill>
            <a:blip r:embed="rId277" cstate="print">
              <a:extLst>
                <a:ext uri="{28A0092B-C50C-407E-A947-70E740481C1C}">
                  <a14:useLocalDpi xmlns:a14="http://schemas.microsoft.com/office/drawing/2010/main" val="0"/>
                </a:ext>
              </a:extLst>
            </a:blip>
            <a:srcRect/>
            <a:stretch>
              <a:fillRect/>
            </a:stretch>
          </p:blipFill>
          <p:spPr bwMode="auto">
            <a:xfrm>
              <a:off x="7450138" y="-5629275"/>
              <a:ext cx="6667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 name="Picture 956"/>
            <p:cNvPicPr>
              <a:picLocks noChangeAspect="1" noChangeArrowheads="1"/>
            </p:cNvPicPr>
            <p:nvPr/>
          </p:nvPicPr>
          <p:blipFill>
            <a:blip r:embed="rId278" cstate="email"/>
            <a:srcRect/>
            <a:stretch>
              <a:fillRect/>
            </a:stretch>
          </p:blipFill>
          <p:spPr bwMode="auto">
            <a:xfrm>
              <a:off x="7142163" y="-5495925"/>
              <a:ext cx="93662"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 name="Freeform 957"/>
            <p:cNvSpPr/>
            <p:nvPr/>
          </p:nvSpPr>
          <p:spPr bwMode="auto">
            <a:xfrm>
              <a:off x="6951663" y="-5651500"/>
              <a:ext cx="349250" cy="476250"/>
            </a:xfrm>
            <a:custGeom>
              <a:avLst/>
              <a:gdLst>
                <a:gd name="T0" fmla="*/ 77 w 93"/>
                <a:gd name="T1" fmla="*/ 0 h 127"/>
                <a:gd name="T2" fmla="*/ 69 w 93"/>
                <a:gd name="T3" fmla="*/ 1 h 127"/>
                <a:gd name="T4" fmla="*/ 68 w 93"/>
                <a:gd name="T5" fmla="*/ 1 h 127"/>
                <a:gd name="T6" fmla="*/ 50 w 93"/>
                <a:gd name="T7" fmla="*/ 7 h 127"/>
                <a:gd name="T8" fmla="*/ 7 w 93"/>
                <a:gd name="T9" fmla="*/ 93 h 127"/>
                <a:gd name="T10" fmla="*/ 14 w 93"/>
                <a:gd name="T11" fmla="*/ 115 h 127"/>
                <a:gd name="T12" fmla="*/ 20 w 93"/>
                <a:gd name="T13" fmla="*/ 127 h 127"/>
                <a:gd name="T14" fmla="*/ 77 w 93"/>
                <a:gd name="T15" fmla="*/ 9 h 127"/>
                <a:gd name="T16" fmla="*/ 77 w 93"/>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7">
                  <a:moveTo>
                    <a:pt x="77" y="0"/>
                  </a:moveTo>
                  <a:cubicBezTo>
                    <a:pt x="75" y="0"/>
                    <a:pt x="72" y="1"/>
                    <a:pt x="69" y="1"/>
                  </a:cubicBezTo>
                  <a:cubicBezTo>
                    <a:pt x="69" y="1"/>
                    <a:pt x="68" y="1"/>
                    <a:pt x="68" y="1"/>
                  </a:cubicBezTo>
                  <a:cubicBezTo>
                    <a:pt x="63" y="2"/>
                    <a:pt x="56" y="4"/>
                    <a:pt x="50" y="7"/>
                  </a:cubicBezTo>
                  <a:cubicBezTo>
                    <a:pt x="27" y="18"/>
                    <a:pt x="0" y="50"/>
                    <a:pt x="7" y="93"/>
                  </a:cubicBezTo>
                  <a:cubicBezTo>
                    <a:pt x="8" y="100"/>
                    <a:pt x="10" y="107"/>
                    <a:pt x="14" y="115"/>
                  </a:cubicBezTo>
                  <a:cubicBezTo>
                    <a:pt x="16" y="119"/>
                    <a:pt x="18" y="123"/>
                    <a:pt x="20" y="127"/>
                  </a:cubicBezTo>
                  <a:cubicBezTo>
                    <a:pt x="7" y="105"/>
                    <a:pt x="0" y="29"/>
                    <a:pt x="77" y="9"/>
                  </a:cubicBezTo>
                  <a:cubicBezTo>
                    <a:pt x="93" y="5"/>
                    <a:pt x="89" y="0"/>
                    <a:pt x="77"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4" name="Picture 958"/>
            <p:cNvPicPr>
              <a:picLocks noChangeAspect="1" noChangeArrowheads="1"/>
            </p:cNvPicPr>
            <p:nvPr/>
          </p:nvPicPr>
          <p:blipFill>
            <a:blip r:embed="rId279" cstate="email"/>
            <a:srcRect/>
            <a:stretch>
              <a:fillRect/>
            </a:stretch>
          </p:blipFill>
          <p:spPr bwMode="auto">
            <a:xfrm>
              <a:off x="7183438" y="-5562600"/>
              <a:ext cx="258762"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 name="Picture 959"/>
            <p:cNvPicPr>
              <a:picLocks noChangeAspect="1" noChangeArrowheads="1"/>
            </p:cNvPicPr>
            <p:nvPr/>
          </p:nvPicPr>
          <p:blipFill>
            <a:blip r:embed="rId280" cstate="email"/>
            <a:srcRect/>
            <a:stretch>
              <a:fillRect/>
            </a:stretch>
          </p:blipFill>
          <p:spPr bwMode="auto">
            <a:xfrm>
              <a:off x="7140575" y="-5621338"/>
              <a:ext cx="3270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960"/>
            <p:cNvPicPr>
              <a:picLocks noChangeAspect="1" noChangeArrowheads="1"/>
            </p:cNvPicPr>
            <p:nvPr/>
          </p:nvPicPr>
          <p:blipFill>
            <a:blip r:embed="rId281" cstate="email"/>
            <a:srcRect/>
            <a:stretch>
              <a:fillRect/>
            </a:stretch>
          </p:blipFill>
          <p:spPr bwMode="auto">
            <a:xfrm>
              <a:off x="8181975" y="-4337050"/>
              <a:ext cx="7874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961"/>
            <p:cNvPicPr>
              <a:picLocks noChangeAspect="1" noChangeArrowheads="1"/>
            </p:cNvPicPr>
            <p:nvPr/>
          </p:nvPicPr>
          <p:blipFill>
            <a:blip r:embed="rId282" cstate="email"/>
            <a:srcRect/>
            <a:stretch>
              <a:fillRect/>
            </a:stretch>
          </p:blipFill>
          <p:spPr bwMode="auto">
            <a:xfrm>
              <a:off x="8107363" y="-4324350"/>
              <a:ext cx="844550"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962"/>
            <p:cNvPicPr>
              <a:picLocks noChangeAspect="1" noChangeArrowheads="1"/>
            </p:cNvPicPr>
            <p:nvPr/>
          </p:nvPicPr>
          <p:blipFill>
            <a:blip r:embed="rId283" cstate="email"/>
            <a:srcRect/>
            <a:stretch>
              <a:fillRect/>
            </a:stretch>
          </p:blipFill>
          <p:spPr bwMode="auto">
            <a:xfrm>
              <a:off x="8293100" y="-4321175"/>
              <a:ext cx="652462"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963"/>
            <p:cNvPicPr>
              <a:picLocks noChangeAspect="1" noChangeArrowheads="1"/>
            </p:cNvPicPr>
            <p:nvPr/>
          </p:nvPicPr>
          <p:blipFill>
            <a:blip r:embed="rId284" cstate="email"/>
            <a:srcRect/>
            <a:stretch>
              <a:fillRect/>
            </a:stretch>
          </p:blipFill>
          <p:spPr bwMode="auto">
            <a:xfrm>
              <a:off x="8162925" y="-4221163"/>
              <a:ext cx="5191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964"/>
            <p:cNvPicPr>
              <a:picLocks noChangeAspect="1" noChangeArrowheads="1"/>
            </p:cNvPicPr>
            <p:nvPr/>
          </p:nvPicPr>
          <p:blipFill>
            <a:blip r:embed="rId285" cstate="email"/>
            <a:srcRect/>
            <a:stretch>
              <a:fillRect/>
            </a:stretch>
          </p:blipFill>
          <p:spPr bwMode="auto">
            <a:xfrm>
              <a:off x="8990013" y="-4016375"/>
              <a:ext cx="32702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965"/>
            <p:cNvSpPr/>
            <p:nvPr/>
          </p:nvSpPr>
          <p:spPr bwMode="auto">
            <a:xfrm>
              <a:off x="8074025" y="-4319588"/>
              <a:ext cx="811212" cy="415925"/>
            </a:xfrm>
            <a:custGeom>
              <a:avLst/>
              <a:gdLst>
                <a:gd name="T0" fmla="*/ 125 w 216"/>
                <a:gd name="T1" fmla="*/ 0 h 111"/>
                <a:gd name="T2" fmla="*/ 114 w 216"/>
                <a:gd name="T3" fmla="*/ 0 h 111"/>
                <a:gd name="T4" fmla="*/ 2 w 216"/>
                <a:gd name="T5" fmla="*/ 95 h 111"/>
                <a:gd name="T6" fmla="*/ 0 w 216"/>
                <a:gd name="T7" fmla="*/ 110 h 111"/>
                <a:gd name="T8" fmla="*/ 2 w 216"/>
                <a:gd name="T9" fmla="*/ 111 h 111"/>
                <a:gd name="T10" fmla="*/ 66 w 216"/>
                <a:gd name="T11" fmla="*/ 17 h 111"/>
                <a:gd name="T12" fmla="*/ 92 w 216"/>
                <a:gd name="T13" fmla="*/ 8 h 111"/>
                <a:gd name="T14" fmla="*/ 95 w 216"/>
                <a:gd name="T15" fmla="*/ 7 h 111"/>
                <a:gd name="T16" fmla="*/ 116 w 216"/>
                <a:gd name="T17" fmla="*/ 4 h 111"/>
                <a:gd name="T18" fmla="*/ 126 w 216"/>
                <a:gd name="T19" fmla="*/ 4 h 111"/>
                <a:gd name="T20" fmla="*/ 137 w 216"/>
                <a:gd name="T21" fmla="*/ 4 h 111"/>
                <a:gd name="T22" fmla="*/ 192 w 216"/>
                <a:gd name="T23" fmla="*/ 23 h 111"/>
                <a:gd name="T24" fmla="*/ 200 w 216"/>
                <a:gd name="T25" fmla="*/ 29 h 111"/>
                <a:gd name="T26" fmla="*/ 216 w 216"/>
                <a:gd name="T27" fmla="*/ 44 h 111"/>
                <a:gd name="T28" fmla="*/ 212 w 216"/>
                <a:gd name="T29" fmla="*/ 39 h 111"/>
                <a:gd name="T30" fmla="*/ 183 w 216"/>
                <a:gd name="T31" fmla="*/ 15 h 111"/>
                <a:gd name="T32" fmla="*/ 135 w 216"/>
                <a:gd name="T33" fmla="*/ 0 h 111"/>
                <a:gd name="T34" fmla="*/ 125 w 216"/>
                <a:gd name="T3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111">
                  <a:moveTo>
                    <a:pt x="125" y="0"/>
                  </a:moveTo>
                  <a:cubicBezTo>
                    <a:pt x="121" y="0"/>
                    <a:pt x="118" y="0"/>
                    <a:pt x="114" y="0"/>
                  </a:cubicBezTo>
                  <a:cubicBezTo>
                    <a:pt x="61" y="5"/>
                    <a:pt x="16" y="39"/>
                    <a:pt x="2" y="95"/>
                  </a:cubicBezTo>
                  <a:cubicBezTo>
                    <a:pt x="1" y="100"/>
                    <a:pt x="0" y="105"/>
                    <a:pt x="0" y="110"/>
                  </a:cubicBezTo>
                  <a:cubicBezTo>
                    <a:pt x="1" y="110"/>
                    <a:pt x="2" y="111"/>
                    <a:pt x="2" y="111"/>
                  </a:cubicBezTo>
                  <a:cubicBezTo>
                    <a:pt x="6" y="65"/>
                    <a:pt x="38" y="30"/>
                    <a:pt x="66" y="17"/>
                  </a:cubicBezTo>
                  <a:cubicBezTo>
                    <a:pt x="75" y="12"/>
                    <a:pt x="84" y="10"/>
                    <a:pt x="92" y="8"/>
                  </a:cubicBezTo>
                  <a:cubicBezTo>
                    <a:pt x="93" y="8"/>
                    <a:pt x="94" y="8"/>
                    <a:pt x="95" y="7"/>
                  </a:cubicBezTo>
                  <a:cubicBezTo>
                    <a:pt x="102" y="6"/>
                    <a:pt x="109" y="5"/>
                    <a:pt x="116" y="4"/>
                  </a:cubicBezTo>
                  <a:cubicBezTo>
                    <a:pt x="120" y="4"/>
                    <a:pt x="123" y="4"/>
                    <a:pt x="126" y="4"/>
                  </a:cubicBezTo>
                  <a:cubicBezTo>
                    <a:pt x="130" y="4"/>
                    <a:pt x="134" y="4"/>
                    <a:pt x="137" y="4"/>
                  </a:cubicBezTo>
                  <a:cubicBezTo>
                    <a:pt x="158" y="6"/>
                    <a:pt x="176" y="13"/>
                    <a:pt x="192" y="23"/>
                  </a:cubicBezTo>
                  <a:cubicBezTo>
                    <a:pt x="195" y="25"/>
                    <a:pt x="198" y="27"/>
                    <a:pt x="200" y="29"/>
                  </a:cubicBezTo>
                  <a:cubicBezTo>
                    <a:pt x="206" y="34"/>
                    <a:pt x="212" y="39"/>
                    <a:pt x="216" y="44"/>
                  </a:cubicBezTo>
                  <a:cubicBezTo>
                    <a:pt x="215" y="43"/>
                    <a:pt x="214" y="41"/>
                    <a:pt x="212" y="39"/>
                  </a:cubicBezTo>
                  <a:cubicBezTo>
                    <a:pt x="205" y="30"/>
                    <a:pt x="195" y="22"/>
                    <a:pt x="183" y="15"/>
                  </a:cubicBezTo>
                  <a:cubicBezTo>
                    <a:pt x="170" y="7"/>
                    <a:pt x="153" y="2"/>
                    <a:pt x="135" y="0"/>
                  </a:cubicBezTo>
                  <a:cubicBezTo>
                    <a:pt x="132" y="0"/>
                    <a:pt x="129" y="0"/>
                    <a:pt x="125"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2" name="Picture 966"/>
            <p:cNvPicPr>
              <a:picLocks noChangeAspect="1" noChangeArrowheads="1"/>
            </p:cNvPicPr>
            <p:nvPr/>
          </p:nvPicPr>
          <p:blipFill>
            <a:blip r:embed="rId286" cstate="email"/>
            <a:srcRect/>
            <a:stretch>
              <a:fillRect/>
            </a:stretch>
          </p:blipFill>
          <p:spPr bwMode="auto">
            <a:xfrm>
              <a:off x="8404225" y="-4024313"/>
              <a:ext cx="349250"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 name="Freeform 967"/>
            <p:cNvSpPr/>
            <p:nvPr/>
          </p:nvSpPr>
          <p:spPr bwMode="auto">
            <a:xfrm>
              <a:off x="9042400" y="-3989388"/>
              <a:ext cx="247650" cy="123825"/>
            </a:xfrm>
            <a:custGeom>
              <a:avLst/>
              <a:gdLst>
                <a:gd name="T0" fmla="*/ 66 w 66"/>
                <a:gd name="T1" fmla="*/ 0 h 33"/>
                <a:gd name="T2" fmla="*/ 0 w 66"/>
                <a:gd name="T3" fmla="*/ 33 h 33"/>
                <a:gd name="T4" fmla="*/ 66 w 66"/>
                <a:gd name="T5" fmla="*/ 0 h 33"/>
              </a:gdLst>
              <a:ahLst/>
              <a:cxnLst>
                <a:cxn ang="0">
                  <a:pos x="T0" y="T1"/>
                </a:cxn>
                <a:cxn ang="0">
                  <a:pos x="T2" y="T3"/>
                </a:cxn>
                <a:cxn ang="0">
                  <a:pos x="T4" y="T5"/>
                </a:cxn>
              </a:cxnLst>
              <a:rect l="0" t="0" r="r" b="b"/>
              <a:pathLst>
                <a:path w="66" h="33">
                  <a:moveTo>
                    <a:pt x="66" y="0"/>
                  </a:moveTo>
                  <a:cubicBezTo>
                    <a:pt x="47" y="1"/>
                    <a:pt x="23" y="9"/>
                    <a:pt x="0" y="33"/>
                  </a:cubicBezTo>
                  <a:cubicBezTo>
                    <a:pt x="24" y="25"/>
                    <a:pt x="46" y="13"/>
                    <a:pt x="6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4" name="Picture 968"/>
            <p:cNvPicPr>
              <a:picLocks noChangeAspect="1" noChangeArrowheads="1"/>
            </p:cNvPicPr>
            <p:nvPr/>
          </p:nvPicPr>
          <p:blipFill>
            <a:blip r:embed="rId287" cstate="email"/>
            <a:srcRect/>
            <a:stretch>
              <a:fillRect/>
            </a:stretch>
          </p:blipFill>
          <p:spPr bwMode="auto">
            <a:xfrm>
              <a:off x="8183563" y="-4192588"/>
              <a:ext cx="585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 name="Picture 969"/>
            <p:cNvPicPr>
              <a:picLocks noChangeAspect="1" noChangeArrowheads="1"/>
            </p:cNvPicPr>
            <p:nvPr/>
          </p:nvPicPr>
          <p:blipFill>
            <a:blip r:embed="rId288">
              <a:extLst>
                <a:ext uri="{28A0092B-C50C-407E-A947-70E740481C1C}">
                  <a14:useLocalDpi xmlns:a14="http://schemas.microsoft.com/office/drawing/2010/main" val="0"/>
                </a:ext>
              </a:extLst>
            </a:blip>
            <a:srcRect/>
            <a:stretch>
              <a:fillRect/>
            </a:stretch>
          </p:blipFill>
          <p:spPr bwMode="auto">
            <a:xfrm>
              <a:off x="8397875" y="-4087813"/>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 name="Picture 970"/>
            <p:cNvPicPr>
              <a:picLocks noChangeAspect="1" noChangeArrowheads="1"/>
            </p:cNvPicPr>
            <p:nvPr/>
          </p:nvPicPr>
          <p:blipFill>
            <a:blip r:embed="rId289" cstate="email"/>
            <a:srcRect/>
            <a:stretch>
              <a:fillRect/>
            </a:stretch>
          </p:blipFill>
          <p:spPr bwMode="auto">
            <a:xfrm>
              <a:off x="8385175" y="-4097338"/>
              <a:ext cx="382587"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 name="Picture 971"/>
            <p:cNvPicPr>
              <a:picLocks noChangeAspect="1" noChangeArrowheads="1"/>
            </p:cNvPicPr>
            <p:nvPr/>
          </p:nvPicPr>
          <p:blipFill>
            <a:blip r:embed="rId290" cstate="email"/>
            <a:srcRect/>
            <a:stretch>
              <a:fillRect/>
            </a:stretch>
          </p:blipFill>
          <p:spPr bwMode="auto">
            <a:xfrm>
              <a:off x="8774113" y="-4249738"/>
              <a:ext cx="192087"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 name="Picture 972"/>
            <p:cNvPicPr>
              <a:picLocks noChangeAspect="1" noChangeArrowheads="1"/>
            </p:cNvPicPr>
            <p:nvPr/>
          </p:nvPicPr>
          <p:blipFill>
            <a:blip r:embed="rId291" cstate="email"/>
            <a:srcRect/>
            <a:stretch>
              <a:fillRect/>
            </a:stretch>
          </p:blipFill>
          <p:spPr bwMode="auto">
            <a:xfrm>
              <a:off x="8331200" y="-4060825"/>
              <a:ext cx="173037"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 name="Freeform 973"/>
            <p:cNvSpPr/>
            <p:nvPr/>
          </p:nvSpPr>
          <p:spPr bwMode="auto">
            <a:xfrm>
              <a:off x="8081963" y="-4292600"/>
              <a:ext cx="473075" cy="407988"/>
            </a:xfrm>
            <a:custGeom>
              <a:avLst/>
              <a:gdLst>
                <a:gd name="T0" fmla="*/ 103 w 126"/>
                <a:gd name="T1" fmla="*/ 0 h 109"/>
                <a:gd name="T2" fmla="*/ 91 w 126"/>
                <a:gd name="T3" fmla="*/ 1 h 109"/>
                <a:gd name="T4" fmla="*/ 90 w 126"/>
                <a:gd name="T5" fmla="*/ 1 h 109"/>
                <a:gd name="T6" fmla="*/ 64 w 126"/>
                <a:gd name="T7" fmla="*/ 10 h 109"/>
                <a:gd name="T8" fmla="*/ 0 w 126"/>
                <a:gd name="T9" fmla="*/ 104 h 109"/>
                <a:gd name="T10" fmla="*/ 11 w 126"/>
                <a:gd name="T11" fmla="*/ 109 h 109"/>
                <a:gd name="T12" fmla="*/ 103 w 126"/>
                <a:gd name="T13" fmla="*/ 13 h 109"/>
                <a:gd name="T14" fmla="*/ 103 w 126"/>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9">
                  <a:moveTo>
                    <a:pt x="103" y="0"/>
                  </a:moveTo>
                  <a:cubicBezTo>
                    <a:pt x="100" y="0"/>
                    <a:pt x="95" y="0"/>
                    <a:pt x="91" y="1"/>
                  </a:cubicBezTo>
                  <a:cubicBezTo>
                    <a:pt x="90" y="1"/>
                    <a:pt x="90" y="1"/>
                    <a:pt x="90" y="1"/>
                  </a:cubicBezTo>
                  <a:cubicBezTo>
                    <a:pt x="82" y="3"/>
                    <a:pt x="73" y="5"/>
                    <a:pt x="64" y="10"/>
                  </a:cubicBezTo>
                  <a:cubicBezTo>
                    <a:pt x="36" y="23"/>
                    <a:pt x="4" y="58"/>
                    <a:pt x="0" y="104"/>
                  </a:cubicBezTo>
                  <a:cubicBezTo>
                    <a:pt x="4" y="106"/>
                    <a:pt x="7" y="108"/>
                    <a:pt x="11" y="109"/>
                  </a:cubicBezTo>
                  <a:cubicBezTo>
                    <a:pt x="17" y="71"/>
                    <a:pt x="41" y="29"/>
                    <a:pt x="103" y="13"/>
                  </a:cubicBezTo>
                  <a:cubicBezTo>
                    <a:pt x="126" y="7"/>
                    <a:pt x="120" y="0"/>
                    <a:pt x="103"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0" name="Picture 974"/>
            <p:cNvPicPr>
              <a:picLocks noChangeAspect="1" noChangeArrowheads="1"/>
            </p:cNvPicPr>
            <p:nvPr/>
          </p:nvPicPr>
          <p:blipFill>
            <a:blip r:embed="rId292" cstate="email"/>
            <a:srcRect/>
            <a:stretch>
              <a:fillRect/>
            </a:stretch>
          </p:blipFill>
          <p:spPr bwMode="auto">
            <a:xfrm>
              <a:off x="8389938" y="-4160838"/>
              <a:ext cx="4286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975"/>
            <p:cNvPicPr>
              <a:picLocks noChangeAspect="1" noChangeArrowheads="1"/>
            </p:cNvPicPr>
            <p:nvPr/>
          </p:nvPicPr>
          <p:blipFill>
            <a:blip r:embed="rId293" cstate="email"/>
            <a:srcRect/>
            <a:stretch>
              <a:fillRect/>
            </a:stretch>
          </p:blipFill>
          <p:spPr bwMode="auto">
            <a:xfrm>
              <a:off x="8329613" y="-4241800"/>
              <a:ext cx="563562"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2" name="Picture 976"/>
            <p:cNvPicPr>
              <a:picLocks noChangeAspect="1" noChangeArrowheads="1"/>
            </p:cNvPicPr>
            <p:nvPr/>
          </p:nvPicPr>
          <p:blipFill>
            <a:blip r:embed="rId294" cstate="email"/>
            <a:srcRect/>
            <a:stretch>
              <a:fillRect/>
            </a:stretch>
          </p:blipFill>
          <p:spPr bwMode="auto">
            <a:xfrm>
              <a:off x="9023350" y="-4719638"/>
              <a:ext cx="652462"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 name="Picture 977"/>
            <p:cNvPicPr>
              <a:picLocks noChangeAspect="1" noChangeArrowheads="1"/>
            </p:cNvPicPr>
            <p:nvPr/>
          </p:nvPicPr>
          <p:blipFill>
            <a:blip r:embed="rId295" cstate="email"/>
            <a:srcRect/>
            <a:stretch>
              <a:fillRect/>
            </a:stretch>
          </p:blipFill>
          <p:spPr bwMode="auto">
            <a:xfrm>
              <a:off x="8994775" y="-4719638"/>
              <a:ext cx="665162" cy="68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978"/>
            <p:cNvPicPr>
              <a:picLocks noChangeAspect="1" noChangeArrowheads="1"/>
            </p:cNvPicPr>
            <p:nvPr/>
          </p:nvPicPr>
          <p:blipFill>
            <a:blip r:embed="rId296" cstate="email"/>
            <a:srcRect/>
            <a:stretch>
              <a:fillRect/>
            </a:stretch>
          </p:blipFill>
          <p:spPr bwMode="auto">
            <a:xfrm>
              <a:off x="9156700" y="-4708525"/>
              <a:ext cx="4953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979"/>
            <p:cNvPicPr>
              <a:picLocks noChangeAspect="1" noChangeArrowheads="1"/>
            </p:cNvPicPr>
            <p:nvPr/>
          </p:nvPicPr>
          <p:blipFill>
            <a:blip r:embed="rId297" cstate="email"/>
            <a:srcRect/>
            <a:stretch>
              <a:fillRect/>
            </a:stretch>
          </p:blipFill>
          <p:spPr bwMode="auto">
            <a:xfrm>
              <a:off x="9072563" y="-4641850"/>
              <a:ext cx="393700"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 name="Picture 980"/>
            <p:cNvPicPr>
              <a:picLocks noChangeAspect="1" noChangeArrowheads="1"/>
            </p:cNvPicPr>
            <p:nvPr/>
          </p:nvPicPr>
          <p:blipFill>
            <a:blip r:embed="rId298" cstate="email"/>
            <a:srcRect/>
            <a:stretch>
              <a:fillRect/>
            </a:stretch>
          </p:blipFill>
          <p:spPr bwMode="auto">
            <a:xfrm>
              <a:off x="9177338" y="-4221163"/>
              <a:ext cx="37147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981"/>
            <p:cNvPicPr>
              <a:picLocks noChangeAspect="1" noChangeArrowheads="1"/>
            </p:cNvPicPr>
            <p:nvPr/>
          </p:nvPicPr>
          <p:blipFill>
            <a:blip r:embed="rId299" cstate="email"/>
            <a:srcRect/>
            <a:stretch>
              <a:fillRect/>
            </a:stretch>
          </p:blipFill>
          <p:spPr bwMode="auto">
            <a:xfrm>
              <a:off x="9147175" y="-4125913"/>
              <a:ext cx="225425"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982"/>
            <p:cNvSpPr/>
            <p:nvPr/>
          </p:nvSpPr>
          <p:spPr bwMode="auto">
            <a:xfrm>
              <a:off x="9005888" y="-4710113"/>
              <a:ext cx="603250" cy="582613"/>
            </a:xfrm>
            <a:custGeom>
              <a:avLst/>
              <a:gdLst>
                <a:gd name="T0" fmla="*/ 96 w 161"/>
                <a:gd name="T1" fmla="*/ 0 h 155"/>
                <a:gd name="T2" fmla="*/ 88 w 161"/>
                <a:gd name="T3" fmla="*/ 0 h 155"/>
                <a:gd name="T4" fmla="*/ 8 w 161"/>
                <a:gd name="T5" fmla="*/ 68 h 155"/>
                <a:gd name="T6" fmla="*/ 37 w 161"/>
                <a:gd name="T7" fmla="*/ 155 h 155"/>
                <a:gd name="T8" fmla="*/ 35 w 161"/>
                <a:gd name="T9" fmla="*/ 153 h 155"/>
                <a:gd name="T10" fmla="*/ 9 w 161"/>
                <a:gd name="T11" fmla="*/ 100 h 155"/>
                <a:gd name="T12" fmla="*/ 53 w 161"/>
                <a:gd name="T13" fmla="*/ 12 h 155"/>
                <a:gd name="T14" fmla="*/ 72 w 161"/>
                <a:gd name="T15" fmla="*/ 6 h 155"/>
                <a:gd name="T16" fmla="*/ 74 w 161"/>
                <a:gd name="T17" fmla="*/ 5 h 155"/>
                <a:gd name="T18" fmla="*/ 89 w 161"/>
                <a:gd name="T19" fmla="*/ 3 h 155"/>
                <a:gd name="T20" fmla="*/ 97 w 161"/>
                <a:gd name="T21" fmla="*/ 3 h 155"/>
                <a:gd name="T22" fmla="*/ 104 w 161"/>
                <a:gd name="T23" fmla="*/ 3 h 155"/>
                <a:gd name="T24" fmla="*/ 143 w 161"/>
                <a:gd name="T25" fmla="*/ 17 h 155"/>
                <a:gd name="T26" fmla="*/ 150 w 161"/>
                <a:gd name="T27" fmla="*/ 21 h 155"/>
                <a:gd name="T28" fmla="*/ 161 w 161"/>
                <a:gd name="T29" fmla="*/ 32 h 155"/>
                <a:gd name="T30" fmla="*/ 158 w 161"/>
                <a:gd name="T31" fmla="*/ 28 h 155"/>
                <a:gd name="T32" fmla="*/ 137 w 161"/>
                <a:gd name="T33" fmla="*/ 11 h 155"/>
                <a:gd name="T34" fmla="*/ 103 w 161"/>
                <a:gd name="T35" fmla="*/ 0 h 155"/>
                <a:gd name="T36" fmla="*/ 96 w 161"/>
                <a:gd name="T3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55">
                  <a:moveTo>
                    <a:pt x="96" y="0"/>
                  </a:moveTo>
                  <a:cubicBezTo>
                    <a:pt x="93" y="0"/>
                    <a:pt x="90" y="0"/>
                    <a:pt x="88" y="0"/>
                  </a:cubicBezTo>
                  <a:cubicBezTo>
                    <a:pt x="50" y="4"/>
                    <a:pt x="17" y="28"/>
                    <a:pt x="8" y="68"/>
                  </a:cubicBezTo>
                  <a:cubicBezTo>
                    <a:pt x="0" y="103"/>
                    <a:pt x="16" y="136"/>
                    <a:pt x="37" y="155"/>
                  </a:cubicBezTo>
                  <a:cubicBezTo>
                    <a:pt x="36" y="154"/>
                    <a:pt x="35" y="154"/>
                    <a:pt x="35" y="153"/>
                  </a:cubicBezTo>
                  <a:cubicBezTo>
                    <a:pt x="22" y="140"/>
                    <a:pt x="11" y="121"/>
                    <a:pt x="9" y="100"/>
                  </a:cubicBezTo>
                  <a:cubicBezTo>
                    <a:pt x="1" y="56"/>
                    <a:pt x="30" y="23"/>
                    <a:pt x="53" y="12"/>
                  </a:cubicBezTo>
                  <a:cubicBezTo>
                    <a:pt x="60" y="9"/>
                    <a:pt x="66" y="7"/>
                    <a:pt x="72" y="6"/>
                  </a:cubicBezTo>
                  <a:cubicBezTo>
                    <a:pt x="73" y="6"/>
                    <a:pt x="74" y="6"/>
                    <a:pt x="74" y="5"/>
                  </a:cubicBezTo>
                  <a:cubicBezTo>
                    <a:pt x="79" y="4"/>
                    <a:pt x="84" y="3"/>
                    <a:pt x="89" y="3"/>
                  </a:cubicBezTo>
                  <a:cubicBezTo>
                    <a:pt x="92" y="3"/>
                    <a:pt x="94" y="3"/>
                    <a:pt x="97" y="3"/>
                  </a:cubicBezTo>
                  <a:cubicBezTo>
                    <a:pt x="99" y="3"/>
                    <a:pt x="102" y="3"/>
                    <a:pt x="104" y="3"/>
                  </a:cubicBezTo>
                  <a:cubicBezTo>
                    <a:pt x="119" y="4"/>
                    <a:pt x="132" y="9"/>
                    <a:pt x="143" y="17"/>
                  </a:cubicBezTo>
                  <a:cubicBezTo>
                    <a:pt x="146" y="18"/>
                    <a:pt x="148" y="19"/>
                    <a:pt x="150" y="21"/>
                  </a:cubicBezTo>
                  <a:cubicBezTo>
                    <a:pt x="154" y="24"/>
                    <a:pt x="158" y="28"/>
                    <a:pt x="161" y="32"/>
                  </a:cubicBezTo>
                  <a:cubicBezTo>
                    <a:pt x="160" y="31"/>
                    <a:pt x="159" y="29"/>
                    <a:pt x="158" y="28"/>
                  </a:cubicBezTo>
                  <a:cubicBezTo>
                    <a:pt x="153" y="22"/>
                    <a:pt x="146" y="16"/>
                    <a:pt x="137" y="11"/>
                  </a:cubicBezTo>
                  <a:cubicBezTo>
                    <a:pt x="128" y="5"/>
                    <a:pt x="116" y="1"/>
                    <a:pt x="103" y="0"/>
                  </a:cubicBezTo>
                  <a:cubicBezTo>
                    <a:pt x="101" y="0"/>
                    <a:pt x="98" y="0"/>
                    <a:pt x="96"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9" name="Picture 983"/>
            <p:cNvPicPr>
              <a:picLocks noChangeAspect="1" noChangeArrowheads="1"/>
            </p:cNvPicPr>
            <p:nvPr/>
          </p:nvPicPr>
          <p:blipFill>
            <a:blip r:embed="rId300" cstate="email"/>
            <a:srcRect/>
            <a:stretch>
              <a:fillRect/>
            </a:stretch>
          </p:blipFill>
          <p:spPr bwMode="auto">
            <a:xfrm>
              <a:off x="9259888" y="-4503738"/>
              <a:ext cx="2603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984"/>
            <p:cNvPicPr>
              <a:picLocks noChangeAspect="1" noChangeArrowheads="1"/>
            </p:cNvPicPr>
            <p:nvPr/>
          </p:nvPicPr>
          <p:blipFill>
            <a:blip r:embed="rId301" cstate="email"/>
            <a:srcRect/>
            <a:stretch>
              <a:fillRect/>
            </a:stretch>
          </p:blipFill>
          <p:spPr bwMode="auto">
            <a:xfrm>
              <a:off x="9097963" y="-4625975"/>
              <a:ext cx="427037"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985"/>
            <p:cNvPicPr>
              <a:picLocks noChangeAspect="1" noChangeArrowheads="1"/>
            </p:cNvPicPr>
            <p:nvPr/>
          </p:nvPicPr>
          <p:blipFill>
            <a:blip r:embed="rId302">
              <a:extLst>
                <a:ext uri="{28A0092B-C50C-407E-A947-70E740481C1C}">
                  <a14:useLocalDpi xmlns:a14="http://schemas.microsoft.com/office/drawing/2010/main" val="0"/>
                </a:ext>
              </a:extLst>
            </a:blip>
            <a:srcRect/>
            <a:stretch>
              <a:fillRect/>
            </a:stretch>
          </p:blipFill>
          <p:spPr bwMode="auto">
            <a:xfrm>
              <a:off x="9255125" y="-4548188"/>
              <a:ext cx="33337"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2" name="Picture 986"/>
            <p:cNvPicPr>
              <a:picLocks noChangeAspect="1" noChangeArrowheads="1"/>
            </p:cNvPicPr>
            <p:nvPr/>
          </p:nvPicPr>
          <p:blipFill>
            <a:blip r:embed="rId303" cstate="print">
              <a:extLst>
                <a:ext uri="{28A0092B-C50C-407E-A947-70E740481C1C}">
                  <a14:useLocalDpi xmlns:a14="http://schemas.microsoft.com/office/drawing/2010/main" val="0"/>
                </a:ext>
              </a:extLst>
            </a:blip>
            <a:srcRect/>
            <a:stretch>
              <a:fillRect/>
            </a:stretch>
          </p:blipFill>
          <p:spPr bwMode="auto">
            <a:xfrm>
              <a:off x="9180513" y="-4100513"/>
              <a:ext cx="180975" cy="9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 name="Picture 987"/>
            <p:cNvPicPr>
              <a:picLocks noChangeAspect="1" noChangeArrowheads="1"/>
            </p:cNvPicPr>
            <p:nvPr/>
          </p:nvPicPr>
          <p:blipFill>
            <a:blip r:embed="rId304" cstate="email"/>
            <a:srcRect/>
            <a:stretch>
              <a:fillRect/>
            </a:stretch>
          </p:blipFill>
          <p:spPr bwMode="auto">
            <a:xfrm>
              <a:off x="9245600" y="-4554538"/>
              <a:ext cx="282575"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 name="Freeform 988"/>
            <p:cNvSpPr/>
            <p:nvPr/>
          </p:nvSpPr>
          <p:spPr bwMode="auto">
            <a:xfrm>
              <a:off x="9226550" y="-4075113"/>
              <a:ext cx="142875" cy="33338"/>
            </a:xfrm>
            <a:custGeom>
              <a:avLst/>
              <a:gdLst>
                <a:gd name="T0" fmla="*/ 0 w 38"/>
                <a:gd name="T1" fmla="*/ 0 h 9"/>
                <a:gd name="T2" fmla="*/ 36 w 38"/>
                <a:gd name="T3" fmla="*/ 9 h 9"/>
                <a:gd name="T4" fmla="*/ 38 w 38"/>
                <a:gd name="T5" fmla="*/ 7 h 9"/>
                <a:gd name="T6" fmla="*/ 37 w 38"/>
                <a:gd name="T7" fmla="*/ 7 h 9"/>
                <a:gd name="T8" fmla="*/ 0 w 38"/>
                <a:gd name="T9" fmla="*/ 0 h 9"/>
              </a:gdLst>
              <a:ahLst/>
              <a:cxnLst>
                <a:cxn ang="0">
                  <a:pos x="T0" y="T1"/>
                </a:cxn>
                <a:cxn ang="0">
                  <a:pos x="T2" y="T3"/>
                </a:cxn>
                <a:cxn ang="0">
                  <a:pos x="T4" y="T5"/>
                </a:cxn>
                <a:cxn ang="0">
                  <a:pos x="T6" y="T7"/>
                </a:cxn>
                <a:cxn ang="0">
                  <a:pos x="T8" y="T9"/>
                </a:cxn>
              </a:cxnLst>
              <a:rect l="0" t="0" r="r" b="b"/>
              <a:pathLst>
                <a:path w="38" h="9">
                  <a:moveTo>
                    <a:pt x="0" y="0"/>
                  </a:moveTo>
                  <a:cubicBezTo>
                    <a:pt x="13" y="6"/>
                    <a:pt x="25" y="9"/>
                    <a:pt x="36" y="9"/>
                  </a:cubicBezTo>
                  <a:cubicBezTo>
                    <a:pt x="37" y="9"/>
                    <a:pt x="38" y="8"/>
                    <a:pt x="38" y="7"/>
                  </a:cubicBezTo>
                  <a:cubicBezTo>
                    <a:pt x="38" y="7"/>
                    <a:pt x="38" y="7"/>
                    <a:pt x="37" y="7"/>
                  </a:cubicBezTo>
                  <a:cubicBezTo>
                    <a:pt x="21" y="7"/>
                    <a:pt x="9" y="4"/>
                    <a:pt x="0"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5" name="Picture 989"/>
            <p:cNvPicPr>
              <a:picLocks noChangeAspect="1" noChangeArrowheads="1"/>
            </p:cNvPicPr>
            <p:nvPr/>
          </p:nvPicPr>
          <p:blipFill>
            <a:blip r:embed="rId305" cstate="email"/>
            <a:srcRect/>
            <a:stretch>
              <a:fillRect/>
            </a:stretch>
          </p:blipFill>
          <p:spPr bwMode="auto">
            <a:xfrm>
              <a:off x="9163050" y="-4119563"/>
              <a:ext cx="212725"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Picture 990"/>
            <p:cNvPicPr>
              <a:picLocks noChangeAspect="1" noChangeArrowheads="1"/>
            </p:cNvPicPr>
            <p:nvPr/>
          </p:nvPicPr>
          <p:blipFill>
            <a:blip r:embed="rId306" cstate="email"/>
            <a:srcRect/>
            <a:stretch>
              <a:fillRect/>
            </a:stretch>
          </p:blipFill>
          <p:spPr bwMode="auto">
            <a:xfrm>
              <a:off x="9282113" y="-4667250"/>
              <a:ext cx="382587"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991"/>
            <p:cNvPicPr>
              <a:picLocks noChangeAspect="1" noChangeArrowheads="1"/>
            </p:cNvPicPr>
            <p:nvPr/>
          </p:nvPicPr>
          <p:blipFill>
            <a:blip r:embed="rId307" cstate="email"/>
            <a:srcRect/>
            <a:stretch>
              <a:fillRect/>
            </a:stretch>
          </p:blipFill>
          <p:spPr bwMode="auto">
            <a:xfrm>
              <a:off x="9159875" y="-4529138"/>
              <a:ext cx="366712"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992"/>
            <p:cNvSpPr/>
            <p:nvPr/>
          </p:nvSpPr>
          <p:spPr bwMode="auto">
            <a:xfrm>
              <a:off x="9009063" y="-4691063"/>
              <a:ext cx="363537" cy="492125"/>
            </a:xfrm>
            <a:custGeom>
              <a:avLst/>
              <a:gdLst>
                <a:gd name="T0" fmla="*/ 81 w 97"/>
                <a:gd name="T1" fmla="*/ 0 h 131"/>
                <a:gd name="T2" fmla="*/ 71 w 97"/>
                <a:gd name="T3" fmla="*/ 1 h 131"/>
                <a:gd name="T4" fmla="*/ 71 w 97"/>
                <a:gd name="T5" fmla="*/ 1 h 131"/>
                <a:gd name="T6" fmla="*/ 52 w 97"/>
                <a:gd name="T7" fmla="*/ 7 h 131"/>
                <a:gd name="T8" fmla="*/ 8 w 97"/>
                <a:gd name="T9" fmla="*/ 95 h 131"/>
                <a:gd name="T10" fmla="*/ 15 w 97"/>
                <a:gd name="T11" fmla="*/ 119 h 131"/>
                <a:gd name="T12" fmla="*/ 21 w 97"/>
                <a:gd name="T13" fmla="*/ 131 h 131"/>
                <a:gd name="T14" fmla="*/ 81 w 97"/>
                <a:gd name="T15" fmla="*/ 9 h 131"/>
                <a:gd name="T16" fmla="*/ 81 w 97"/>
                <a:gd name="T1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31">
                  <a:moveTo>
                    <a:pt x="81" y="0"/>
                  </a:moveTo>
                  <a:cubicBezTo>
                    <a:pt x="78" y="0"/>
                    <a:pt x="75" y="0"/>
                    <a:pt x="71" y="1"/>
                  </a:cubicBezTo>
                  <a:cubicBezTo>
                    <a:pt x="71" y="1"/>
                    <a:pt x="71" y="1"/>
                    <a:pt x="71" y="1"/>
                  </a:cubicBezTo>
                  <a:cubicBezTo>
                    <a:pt x="65" y="2"/>
                    <a:pt x="59" y="4"/>
                    <a:pt x="52" y="7"/>
                  </a:cubicBezTo>
                  <a:cubicBezTo>
                    <a:pt x="29" y="18"/>
                    <a:pt x="0" y="51"/>
                    <a:pt x="8" y="95"/>
                  </a:cubicBezTo>
                  <a:cubicBezTo>
                    <a:pt x="9" y="103"/>
                    <a:pt x="11" y="110"/>
                    <a:pt x="15" y="119"/>
                  </a:cubicBezTo>
                  <a:cubicBezTo>
                    <a:pt x="17" y="123"/>
                    <a:pt x="19" y="127"/>
                    <a:pt x="21" y="131"/>
                  </a:cubicBezTo>
                  <a:cubicBezTo>
                    <a:pt x="8" y="109"/>
                    <a:pt x="0" y="30"/>
                    <a:pt x="81" y="9"/>
                  </a:cubicBezTo>
                  <a:cubicBezTo>
                    <a:pt x="97" y="5"/>
                    <a:pt x="93" y="0"/>
                    <a:pt x="8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99" name="Picture 993"/>
            <p:cNvPicPr>
              <a:picLocks noChangeAspect="1" noChangeArrowheads="1"/>
            </p:cNvPicPr>
            <p:nvPr/>
          </p:nvPicPr>
          <p:blipFill>
            <a:blip r:embed="rId308" cstate="email"/>
            <a:srcRect/>
            <a:stretch>
              <a:fillRect/>
            </a:stretch>
          </p:blipFill>
          <p:spPr bwMode="auto">
            <a:xfrm>
              <a:off x="9250363" y="-4600575"/>
              <a:ext cx="3143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 name="Picture 994"/>
            <p:cNvPicPr>
              <a:picLocks noChangeAspect="1" noChangeArrowheads="1"/>
            </p:cNvPicPr>
            <p:nvPr/>
          </p:nvPicPr>
          <p:blipFill>
            <a:blip r:embed="rId309" cstate="email"/>
            <a:srcRect/>
            <a:stretch>
              <a:fillRect/>
            </a:stretch>
          </p:blipFill>
          <p:spPr bwMode="auto">
            <a:xfrm>
              <a:off x="9207500" y="-4659313"/>
              <a:ext cx="4048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995"/>
            <p:cNvSpPr/>
            <p:nvPr/>
          </p:nvSpPr>
          <p:spPr bwMode="auto">
            <a:xfrm>
              <a:off x="5102225" y="-3808413"/>
              <a:ext cx="2870200" cy="1951038"/>
            </a:xfrm>
            <a:custGeom>
              <a:avLst/>
              <a:gdLst>
                <a:gd name="T0" fmla="*/ 244 w 765"/>
                <a:gd name="T1" fmla="*/ 1 h 520"/>
                <a:gd name="T2" fmla="*/ 266 w 765"/>
                <a:gd name="T3" fmla="*/ 0 h 520"/>
                <a:gd name="T4" fmla="*/ 478 w 765"/>
                <a:gd name="T5" fmla="*/ 177 h 520"/>
                <a:gd name="T6" fmla="*/ 249 w 765"/>
                <a:gd name="T7" fmla="*/ 346 h 520"/>
                <a:gd name="T8" fmla="*/ 161 w 765"/>
                <a:gd name="T9" fmla="*/ 264 h 520"/>
                <a:gd name="T10" fmla="*/ 195 w 765"/>
                <a:gd name="T11" fmla="*/ 133 h 520"/>
                <a:gd name="T12" fmla="*/ 280 w 765"/>
                <a:gd name="T13" fmla="*/ 257 h 520"/>
                <a:gd name="T14" fmla="*/ 236 w 765"/>
                <a:gd name="T15" fmla="*/ 64 h 520"/>
                <a:gd name="T16" fmla="*/ 65 w 765"/>
                <a:gd name="T17" fmla="*/ 204 h 520"/>
                <a:gd name="T18" fmla="*/ 118 w 765"/>
                <a:gd name="T19" fmla="*/ 377 h 520"/>
                <a:gd name="T20" fmla="*/ 355 w 765"/>
                <a:gd name="T21" fmla="*/ 413 h 520"/>
                <a:gd name="T22" fmla="*/ 417 w 765"/>
                <a:gd name="T23" fmla="*/ 375 h 520"/>
                <a:gd name="T24" fmla="*/ 516 w 765"/>
                <a:gd name="T25" fmla="*/ 268 h 520"/>
                <a:gd name="T26" fmla="*/ 765 w 765"/>
                <a:gd name="T27" fmla="*/ 200 h 520"/>
                <a:gd name="T28" fmla="*/ 550 w 765"/>
                <a:gd name="T29" fmla="*/ 364 h 520"/>
                <a:gd name="T30" fmla="*/ 383 w 765"/>
                <a:gd name="T31" fmla="*/ 496 h 520"/>
                <a:gd name="T32" fmla="*/ 264 w 765"/>
                <a:gd name="T33" fmla="*/ 518 h 520"/>
                <a:gd name="T34" fmla="*/ 117 w 765"/>
                <a:gd name="T35" fmla="*/ 469 h 520"/>
                <a:gd name="T36" fmla="*/ 1 w 765"/>
                <a:gd name="T37" fmla="*/ 250 h 520"/>
                <a:gd name="T38" fmla="*/ 8 w 765"/>
                <a:gd name="T39" fmla="*/ 194 h 520"/>
                <a:gd name="T40" fmla="*/ 244 w 765"/>
                <a:gd name="T41" fmla="*/ 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5" h="520">
                  <a:moveTo>
                    <a:pt x="244" y="1"/>
                  </a:moveTo>
                  <a:cubicBezTo>
                    <a:pt x="251" y="0"/>
                    <a:pt x="259" y="0"/>
                    <a:pt x="266" y="0"/>
                  </a:cubicBezTo>
                  <a:cubicBezTo>
                    <a:pt x="393" y="0"/>
                    <a:pt x="472" y="90"/>
                    <a:pt x="478" y="177"/>
                  </a:cubicBezTo>
                  <a:cubicBezTo>
                    <a:pt x="486" y="306"/>
                    <a:pt x="358" y="382"/>
                    <a:pt x="249" y="346"/>
                  </a:cubicBezTo>
                  <a:cubicBezTo>
                    <a:pt x="213" y="335"/>
                    <a:pt x="174" y="305"/>
                    <a:pt x="161" y="264"/>
                  </a:cubicBezTo>
                  <a:cubicBezTo>
                    <a:pt x="135" y="182"/>
                    <a:pt x="195" y="133"/>
                    <a:pt x="195" y="133"/>
                  </a:cubicBezTo>
                  <a:cubicBezTo>
                    <a:pt x="164" y="191"/>
                    <a:pt x="208" y="262"/>
                    <a:pt x="280" y="257"/>
                  </a:cubicBezTo>
                  <a:cubicBezTo>
                    <a:pt x="411" y="248"/>
                    <a:pt x="400" y="57"/>
                    <a:pt x="236" y="64"/>
                  </a:cubicBezTo>
                  <a:cubicBezTo>
                    <a:pt x="150" y="67"/>
                    <a:pt x="82" y="128"/>
                    <a:pt x="65" y="204"/>
                  </a:cubicBezTo>
                  <a:cubicBezTo>
                    <a:pt x="48" y="283"/>
                    <a:pt x="87" y="346"/>
                    <a:pt x="118" y="377"/>
                  </a:cubicBezTo>
                  <a:cubicBezTo>
                    <a:pt x="185" y="442"/>
                    <a:pt x="285" y="444"/>
                    <a:pt x="355" y="413"/>
                  </a:cubicBezTo>
                  <a:cubicBezTo>
                    <a:pt x="377" y="403"/>
                    <a:pt x="398" y="390"/>
                    <a:pt x="417" y="375"/>
                  </a:cubicBezTo>
                  <a:cubicBezTo>
                    <a:pt x="455" y="344"/>
                    <a:pt x="483" y="304"/>
                    <a:pt x="516" y="268"/>
                  </a:cubicBezTo>
                  <a:cubicBezTo>
                    <a:pt x="637" y="136"/>
                    <a:pt x="765" y="200"/>
                    <a:pt x="765" y="200"/>
                  </a:cubicBezTo>
                  <a:cubicBezTo>
                    <a:pt x="664" y="203"/>
                    <a:pt x="619" y="279"/>
                    <a:pt x="550" y="364"/>
                  </a:cubicBezTo>
                  <a:cubicBezTo>
                    <a:pt x="501" y="425"/>
                    <a:pt x="449" y="471"/>
                    <a:pt x="383" y="496"/>
                  </a:cubicBezTo>
                  <a:cubicBezTo>
                    <a:pt x="349" y="510"/>
                    <a:pt x="308" y="520"/>
                    <a:pt x="264" y="518"/>
                  </a:cubicBezTo>
                  <a:cubicBezTo>
                    <a:pt x="218" y="517"/>
                    <a:pt x="169" y="504"/>
                    <a:pt x="117" y="469"/>
                  </a:cubicBezTo>
                  <a:cubicBezTo>
                    <a:pt x="56" y="430"/>
                    <a:pt x="0" y="344"/>
                    <a:pt x="1" y="250"/>
                  </a:cubicBezTo>
                  <a:cubicBezTo>
                    <a:pt x="1" y="232"/>
                    <a:pt x="3" y="213"/>
                    <a:pt x="8" y="194"/>
                  </a:cubicBezTo>
                  <a:cubicBezTo>
                    <a:pt x="38" y="77"/>
                    <a:pt x="137" y="9"/>
                    <a:pt x="244" y="1"/>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996"/>
            <p:cNvSpPr/>
            <p:nvPr/>
          </p:nvSpPr>
          <p:spPr bwMode="auto">
            <a:xfrm>
              <a:off x="5083175" y="-3832225"/>
              <a:ext cx="2901950" cy="1989138"/>
            </a:xfrm>
            <a:custGeom>
              <a:avLst/>
              <a:gdLst>
                <a:gd name="T0" fmla="*/ 271 w 773"/>
                <a:gd name="T1" fmla="*/ 12 h 530"/>
                <a:gd name="T2" fmla="*/ 477 w 773"/>
                <a:gd name="T3" fmla="*/ 183 h 530"/>
                <a:gd name="T4" fmla="*/ 310 w 773"/>
                <a:gd name="T5" fmla="*/ 355 h 530"/>
                <a:gd name="T6" fmla="*/ 205 w 773"/>
                <a:gd name="T7" fmla="*/ 318 h 530"/>
                <a:gd name="T8" fmla="*/ 185 w 773"/>
                <a:gd name="T9" fmla="*/ 166 h 530"/>
                <a:gd name="T10" fmla="*/ 204 w 773"/>
                <a:gd name="T11" fmla="*/ 144 h 530"/>
                <a:gd name="T12" fmla="*/ 204 w 773"/>
                <a:gd name="T13" fmla="*/ 143 h 530"/>
                <a:gd name="T14" fmla="*/ 204 w 773"/>
                <a:gd name="T15" fmla="*/ 143 h 530"/>
                <a:gd name="T16" fmla="*/ 195 w 773"/>
                <a:gd name="T17" fmla="*/ 136 h 530"/>
                <a:gd name="T18" fmla="*/ 279 w 773"/>
                <a:gd name="T19" fmla="*/ 269 h 530"/>
                <a:gd name="T20" fmla="*/ 356 w 773"/>
                <a:gd name="T21" fmla="*/ 237 h 530"/>
                <a:gd name="T22" fmla="*/ 250 w 773"/>
                <a:gd name="T23" fmla="*/ 63 h 530"/>
                <a:gd name="T24" fmla="*/ 60 w 773"/>
                <a:gd name="T25" fmla="*/ 249 h 530"/>
                <a:gd name="T26" fmla="*/ 267 w 773"/>
                <a:gd name="T27" fmla="*/ 445 h 530"/>
                <a:gd name="T28" fmla="*/ 426 w 773"/>
                <a:gd name="T29" fmla="*/ 386 h 530"/>
                <a:gd name="T30" fmla="*/ 692 w 773"/>
                <a:gd name="T31" fmla="*/ 197 h 530"/>
                <a:gd name="T32" fmla="*/ 766 w 773"/>
                <a:gd name="T33" fmla="*/ 211 h 530"/>
                <a:gd name="T34" fmla="*/ 767 w 773"/>
                <a:gd name="T35" fmla="*/ 212 h 530"/>
                <a:gd name="T36" fmla="*/ 767 w 773"/>
                <a:gd name="T37" fmla="*/ 212 h 530"/>
                <a:gd name="T38" fmla="*/ 770 w 773"/>
                <a:gd name="T39" fmla="*/ 206 h 530"/>
                <a:gd name="T40" fmla="*/ 622 w 773"/>
                <a:gd name="T41" fmla="*/ 278 h 530"/>
                <a:gd name="T42" fmla="*/ 386 w 773"/>
                <a:gd name="T43" fmla="*/ 497 h 530"/>
                <a:gd name="T44" fmla="*/ 125 w 773"/>
                <a:gd name="T45" fmla="*/ 470 h 530"/>
                <a:gd name="T46" fmla="*/ 12 w 773"/>
                <a:gd name="T47" fmla="*/ 258 h 530"/>
                <a:gd name="T48" fmla="*/ 106 w 773"/>
                <a:gd name="T49" fmla="*/ 67 h 530"/>
                <a:gd name="T50" fmla="*/ 249 w 773"/>
                <a:gd name="T51" fmla="*/ 13 h 530"/>
                <a:gd name="T52" fmla="*/ 98 w 773"/>
                <a:gd name="T53" fmla="*/ 58 h 530"/>
                <a:gd name="T54" fmla="*/ 0 w 773"/>
                <a:gd name="T55" fmla="*/ 258 h 530"/>
                <a:gd name="T56" fmla="*/ 118 w 773"/>
                <a:gd name="T57" fmla="*/ 480 h 530"/>
                <a:gd name="T58" fmla="*/ 391 w 773"/>
                <a:gd name="T59" fmla="*/ 508 h 530"/>
                <a:gd name="T60" fmla="*/ 655 w 773"/>
                <a:gd name="T61" fmla="*/ 262 h 530"/>
                <a:gd name="T62" fmla="*/ 773 w 773"/>
                <a:gd name="T63" fmla="*/ 201 h 530"/>
                <a:gd name="T64" fmla="*/ 516 w 773"/>
                <a:gd name="T65" fmla="*/ 270 h 530"/>
                <a:gd name="T66" fmla="*/ 357 w 773"/>
                <a:gd name="T67" fmla="*/ 414 h 530"/>
                <a:gd name="T68" fmla="*/ 90 w 773"/>
                <a:gd name="T69" fmla="*/ 327 h 530"/>
                <a:gd name="T70" fmla="*/ 241 w 773"/>
                <a:gd name="T71" fmla="*/ 76 h 530"/>
                <a:gd name="T72" fmla="*/ 368 w 773"/>
                <a:gd name="T73" fmla="*/ 174 h 530"/>
                <a:gd name="T74" fmla="*/ 285 w 773"/>
                <a:gd name="T75" fmla="*/ 257 h 530"/>
                <a:gd name="T76" fmla="*/ 196 w 773"/>
                <a:gd name="T77" fmla="*/ 179 h 530"/>
                <a:gd name="T78" fmla="*/ 175 w 773"/>
                <a:gd name="T79" fmla="*/ 160 h 530"/>
                <a:gd name="T80" fmla="*/ 197 w 773"/>
                <a:gd name="T81" fmla="*/ 327 h 530"/>
                <a:gd name="T82" fmla="*/ 310 w 773"/>
                <a:gd name="T83" fmla="*/ 367 h 530"/>
                <a:gd name="T84" fmla="*/ 489 w 773"/>
                <a:gd name="T85" fmla="*/ 183 h 530"/>
                <a:gd name="T86" fmla="*/ 271 w 773"/>
                <a:gd name="T87" fmla="*/ 0 h 530"/>
                <a:gd name="T88" fmla="*/ 248 w 773"/>
                <a:gd name="T89" fmla="*/ 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3" h="530">
                  <a:moveTo>
                    <a:pt x="249" y="7"/>
                  </a:moveTo>
                  <a:cubicBezTo>
                    <a:pt x="249" y="13"/>
                    <a:pt x="249" y="13"/>
                    <a:pt x="249" y="13"/>
                  </a:cubicBezTo>
                  <a:cubicBezTo>
                    <a:pt x="257" y="12"/>
                    <a:pt x="264" y="12"/>
                    <a:pt x="271" y="12"/>
                  </a:cubicBezTo>
                  <a:cubicBezTo>
                    <a:pt x="271" y="12"/>
                    <a:pt x="271" y="12"/>
                    <a:pt x="271" y="12"/>
                  </a:cubicBezTo>
                  <a:cubicBezTo>
                    <a:pt x="333" y="12"/>
                    <a:pt x="383" y="34"/>
                    <a:pt x="418" y="66"/>
                  </a:cubicBezTo>
                  <a:cubicBezTo>
                    <a:pt x="454" y="99"/>
                    <a:pt x="474" y="142"/>
                    <a:pt x="477" y="183"/>
                  </a:cubicBezTo>
                  <a:cubicBezTo>
                    <a:pt x="477" y="187"/>
                    <a:pt x="477" y="191"/>
                    <a:pt x="477" y="195"/>
                  </a:cubicBezTo>
                  <a:cubicBezTo>
                    <a:pt x="477" y="244"/>
                    <a:pt x="457" y="283"/>
                    <a:pt x="426" y="311"/>
                  </a:cubicBezTo>
                  <a:cubicBezTo>
                    <a:pt x="395" y="339"/>
                    <a:pt x="353" y="355"/>
                    <a:pt x="310" y="355"/>
                  </a:cubicBezTo>
                  <a:cubicBezTo>
                    <a:pt x="292" y="355"/>
                    <a:pt x="273" y="352"/>
                    <a:pt x="256" y="347"/>
                  </a:cubicBezTo>
                  <a:cubicBezTo>
                    <a:pt x="256" y="347"/>
                    <a:pt x="256" y="347"/>
                    <a:pt x="256" y="347"/>
                  </a:cubicBezTo>
                  <a:cubicBezTo>
                    <a:pt x="239" y="341"/>
                    <a:pt x="221" y="331"/>
                    <a:pt x="205" y="318"/>
                  </a:cubicBezTo>
                  <a:cubicBezTo>
                    <a:pt x="190" y="304"/>
                    <a:pt x="178" y="287"/>
                    <a:pt x="172" y="268"/>
                  </a:cubicBezTo>
                  <a:cubicBezTo>
                    <a:pt x="167" y="254"/>
                    <a:pt x="165" y="242"/>
                    <a:pt x="165" y="230"/>
                  </a:cubicBezTo>
                  <a:cubicBezTo>
                    <a:pt x="165" y="203"/>
                    <a:pt x="175" y="181"/>
                    <a:pt x="185" y="166"/>
                  </a:cubicBezTo>
                  <a:cubicBezTo>
                    <a:pt x="190" y="159"/>
                    <a:pt x="195" y="153"/>
                    <a:pt x="198" y="149"/>
                  </a:cubicBezTo>
                  <a:cubicBezTo>
                    <a:pt x="200" y="147"/>
                    <a:pt x="202" y="146"/>
                    <a:pt x="203" y="145"/>
                  </a:cubicBezTo>
                  <a:cubicBezTo>
                    <a:pt x="203" y="144"/>
                    <a:pt x="203" y="144"/>
                    <a:pt x="204" y="144"/>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4" y="144"/>
                    <a:pt x="204" y="144"/>
                    <a:pt x="204" y="144"/>
                  </a:cubicBezTo>
                  <a:cubicBezTo>
                    <a:pt x="204" y="143"/>
                    <a:pt x="204" y="143"/>
                    <a:pt x="204" y="143"/>
                  </a:cubicBezTo>
                  <a:cubicBezTo>
                    <a:pt x="204" y="144"/>
                    <a:pt x="204" y="144"/>
                    <a:pt x="204" y="144"/>
                  </a:cubicBezTo>
                  <a:cubicBezTo>
                    <a:pt x="200" y="139"/>
                    <a:pt x="200" y="139"/>
                    <a:pt x="200" y="139"/>
                  </a:cubicBezTo>
                  <a:cubicBezTo>
                    <a:pt x="195" y="136"/>
                    <a:pt x="195" y="136"/>
                    <a:pt x="195" y="136"/>
                  </a:cubicBezTo>
                  <a:cubicBezTo>
                    <a:pt x="187" y="150"/>
                    <a:pt x="184" y="165"/>
                    <a:pt x="184" y="179"/>
                  </a:cubicBezTo>
                  <a:cubicBezTo>
                    <a:pt x="184" y="203"/>
                    <a:pt x="194" y="225"/>
                    <a:pt x="210" y="242"/>
                  </a:cubicBezTo>
                  <a:cubicBezTo>
                    <a:pt x="227" y="259"/>
                    <a:pt x="251" y="269"/>
                    <a:pt x="279" y="269"/>
                  </a:cubicBezTo>
                  <a:cubicBezTo>
                    <a:pt x="281" y="269"/>
                    <a:pt x="283" y="269"/>
                    <a:pt x="286" y="269"/>
                  </a:cubicBezTo>
                  <a:cubicBezTo>
                    <a:pt x="286" y="269"/>
                    <a:pt x="286" y="269"/>
                    <a:pt x="286" y="269"/>
                  </a:cubicBezTo>
                  <a:cubicBezTo>
                    <a:pt x="317" y="267"/>
                    <a:pt x="340" y="255"/>
                    <a:pt x="356" y="237"/>
                  </a:cubicBezTo>
                  <a:cubicBezTo>
                    <a:pt x="372" y="220"/>
                    <a:pt x="380" y="197"/>
                    <a:pt x="380" y="174"/>
                  </a:cubicBezTo>
                  <a:cubicBezTo>
                    <a:pt x="380" y="147"/>
                    <a:pt x="370" y="119"/>
                    <a:pt x="348" y="98"/>
                  </a:cubicBezTo>
                  <a:cubicBezTo>
                    <a:pt x="326" y="77"/>
                    <a:pt x="293" y="63"/>
                    <a:pt x="250" y="63"/>
                  </a:cubicBezTo>
                  <a:cubicBezTo>
                    <a:pt x="247" y="63"/>
                    <a:pt x="244" y="63"/>
                    <a:pt x="241" y="64"/>
                  </a:cubicBezTo>
                  <a:cubicBezTo>
                    <a:pt x="152" y="67"/>
                    <a:pt x="82" y="130"/>
                    <a:pt x="64" y="209"/>
                  </a:cubicBezTo>
                  <a:cubicBezTo>
                    <a:pt x="61" y="223"/>
                    <a:pt x="60" y="236"/>
                    <a:pt x="60" y="249"/>
                  </a:cubicBezTo>
                  <a:cubicBezTo>
                    <a:pt x="60" y="280"/>
                    <a:pt x="68" y="308"/>
                    <a:pt x="79" y="332"/>
                  </a:cubicBezTo>
                  <a:cubicBezTo>
                    <a:pt x="91" y="355"/>
                    <a:pt x="106" y="374"/>
                    <a:pt x="119" y="387"/>
                  </a:cubicBezTo>
                  <a:cubicBezTo>
                    <a:pt x="161" y="428"/>
                    <a:pt x="215" y="445"/>
                    <a:pt x="267" y="445"/>
                  </a:cubicBezTo>
                  <a:cubicBezTo>
                    <a:pt x="301" y="445"/>
                    <a:pt x="334" y="438"/>
                    <a:pt x="362" y="425"/>
                  </a:cubicBezTo>
                  <a:cubicBezTo>
                    <a:pt x="362" y="425"/>
                    <a:pt x="362" y="425"/>
                    <a:pt x="362" y="425"/>
                  </a:cubicBezTo>
                  <a:cubicBezTo>
                    <a:pt x="385" y="415"/>
                    <a:pt x="407" y="401"/>
                    <a:pt x="426" y="386"/>
                  </a:cubicBezTo>
                  <a:cubicBezTo>
                    <a:pt x="464" y="354"/>
                    <a:pt x="493" y="313"/>
                    <a:pt x="525" y="278"/>
                  </a:cubicBezTo>
                  <a:cubicBezTo>
                    <a:pt x="555" y="245"/>
                    <a:pt x="585" y="225"/>
                    <a:pt x="614" y="213"/>
                  </a:cubicBezTo>
                  <a:cubicBezTo>
                    <a:pt x="642" y="201"/>
                    <a:pt x="669" y="197"/>
                    <a:pt x="692" y="197"/>
                  </a:cubicBezTo>
                  <a:cubicBezTo>
                    <a:pt x="715" y="197"/>
                    <a:pt x="734" y="200"/>
                    <a:pt x="747" y="204"/>
                  </a:cubicBezTo>
                  <a:cubicBezTo>
                    <a:pt x="754" y="206"/>
                    <a:pt x="759" y="208"/>
                    <a:pt x="762" y="210"/>
                  </a:cubicBezTo>
                  <a:cubicBezTo>
                    <a:pt x="764" y="210"/>
                    <a:pt x="765" y="211"/>
                    <a:pt x="766" y="211"/>
                  </a:cubicBezTo>
                  <a:cubicBezTo>
                    <a:pt x="767" y="211"/>
                    <a:pt x="767" y="212"/>
                    <a:pt x="767" y="212"/>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67" y="212"/>
                    <a:pt x="767" y="212"/>
                    <a:pt x="767" y="212"/>
                  </a:cubicBezTo>
                  <a:cubicBezTo>
                    <a:pt x="768" y="211"/>
                    <a:pt x="768" y="211"/>
                    <a:pt x="768" y="211"/>
                  </a:cubicBezTo>
                  <a:cubicBezTo>
                    <a:pt x="767" y="212"/>
                    <a:pt x="767" y="212"/>
                    <a:pt x="767" y="212"/>
                  </a:cubicBezTo>
                  <a:cubicBezTo>
                    <a:pt x="770" y="206"/>
                    <a:pt x="770" y="206"/>
                    <a:pt x="770" y="206"/>
                  </a:cubicBezTo>
                  <a:cubicBezTo>
                    <a:pt x="770" y="200"/>
                    <a:pt x="770" y="200"/>
                    <a:pt x="770" y="200"/>
                  </a:cubicBezTo>
                  <a:cubicBezTo>
                    <a:pt x="744" y="201"/>
                    <a:pt x="721" y="207"/>
                    <a:pt x="701" y="216"/>
                  </a:cubicBezTo>
                  <a:cubicBezTo>
                    <a:pt x="671" y="229"/>
                    <a:pt x="646" y="251"/>
                    <a:pt x="622" y="278"/>
                  </a:cubicBezTo>
                  <a:cubicBezTo>
                    <a:pt x="599" y="304"/>
                    <a:pt x="576" y="334"/>
                    <a:pt x="551" y="366"/>
                  </a:cubicBezTo>
                  <a:cubicBezTo>
                    <a:pt x="551" y="366"/>
                    <a:pt x="551" y="366"/>
                    <a:pt x="551" y="366"/>
                  </a:cubicBezTo>
                  <a:cubicBezTo>
                    <a:pt x="502" y="426"/>
                    <a:pt x="451" y="472"/>
                    <a:pt x="386" y="497"/>
                  </a:cubicBezTo>
                  <a:cubicBezTo>
                    <a:pt x="354" y="509"/>
                    <a:pt x="317" y="518"/>
                    <a:pt x="277" y="518"/>
                  </a:cubicBezTo>
                  <a:cubicBezTo>
                    <a:pt x="274" y="518"/>
                    <a:pt x="272" y="518"/>
                    <a:pt x="269" y="518"/>
                  </a:cubicBezTo>
                  <a:cubicBezTo>
                    <a:pt x="225" y="517"/>
                    <a:pt x="176" y="504"/>
                    <a:pt x="125" y="470"/>
                  </a:cubicBezTo>
                  <a:cubicBezTo>
                    <a:pt x="125" y="470"/>
                    <a:pt x="125" y="470"/>
                    <a:pt x="125" y="470"/>
                  </a:cubicBezTo>
                  <a:cubicBezTo>
                    <a:pt x="96" y="451"/>
                    <a:pt x="67" y="421"/>
                    <a:pt x="46" y="384"/>
                  </a:cubicBezTo>
                  <a:cubicBezTo>
                    <a:pt x="25" y="347"/>
                    <a:pt x="12" y="304"/>
                    <a:pt x="12" y="258"/>
                  </a:cubicBezTo>
                  <a:cubicBezTo>
                    <a:pt x="12" y="258"/>
                    <a:pt x="12" y="257"/>
                    <a:pt x="12" y="256"/>
                  </a:cubicBezTo>
                  <a:cubicBezTo>
                    <a:pt x="12" y="238"/>
                    <a:pt x="14" y="220"/>
                    <a:pt x="19" y="202"/>
                  </a:cubicBezTo>
                  <a:cubicBezTo>
                    <a:pt x="34" y="144"/>
                    <a:pt x="65" y="99"/>
                    <a:pt x="106" y="67"/>
                  </a:cubicBezTo>
                  <a:cubicBezTo>
                    <a:pt x="147" y="35"/>
                    <a:pt x="197" y="17"/>
                    <a:pt x="249" y="13"/>
                  </a:cubicBezTo>
                  <a:cubicBezTo>
                    <a:pt x="249" y="13"/>
                    <a:pt x="249" y="13"/>
                    <a:pt x="249" y="13"/>
                  </a:cubicBezTo>
                  <a:cubicBezTo>
                    <a:pt x="249" y="13"/>
                    <a:pt x="249" y="13"/>
                    <a:pt x="249" y="13"/>
                  </a:cubicBezTo>
                  <a:cubicBezTo>
                    <a:pt x="249" y="7"/>
                    <a:pt x="249" y="7"/>
                    <a:pt x="249" y="7"/>
                  </a:cubicBezTo>
                  <a:cubicBezTo>
                    <a:pt x="248" y="1"/>
                    <a:pt x="248" y="1"/>
                    <a:pt x="248" y="1"/>
                  </a:cubicBezTo>
                  <a:cubicBezTo>
                    <a:pt x="194" y="5"/>
                    <a:pt x="141" y="24"/>
                    <a:pt x="98" y="58"/>
                  </a:cubicBezTo>
                  <a:cubicBezTo>
                    <a:pt x="56" y="91"/>
                    <a:pt x="23" y="139"/>
                    <a:pt x="7" y="199"/>
                  </a:cubicBezTo>
                  <a:cubicBezTo>
                    <a:pt x="2" y="218"/>
                    <a:pt x="0" y="237"/>
                    <a:pt x="0" y="256"/>
                  </a:cubicBezTo>
                  <a:cubicBezTo>
                    <a:pt x="0" y="257"/>
                    <a:pt x="0" y="258"/>
                    <a:pt x="0" y="258"/>
                  </a:cubicBezTo>
                  <a:cubicBezTo>
                    <a:pt x="0" y="306"/>
                    <a:pt x="14" y="352"/>
                    <a:pt x="36" y="390"/>
                  </a:cubicBezTo>
                  <a:cubicBezTo>
                    <a:pt x="58" y="428"/>
                    <a:pt x="87" y="460"/>
                    <a:pt x="118" y="480"/>
                  </a:cubicBezTo>
                  <a:cubicBezTo>
                    <a:pt x="118" y="480"/>
                    <a:pt x="118" y="480"/>
                    <a:pt x="118" y="480"/>
                  </a:cubicBezTo>
                  <a:cubicBezTo>
                    <a:pt x="171" y="515"/>
                    <a:pt x="222" y="529"/>
                    <a:pt x="269" y="530"/>
                  </a:cubicBezTo>
                  <a:cubicBezTo>
                    <a:pt x="271" y="530"/>
                    <a:pt x="274" y="530"/>
                    <a:pt x="277" y="530"/>
                  </a:cubicBezTo>
                  <a:cubicBezTo>
                    <a:pt x="319" y="530"/>
                    <a:pt x="357" y="521"/>
                    <a:pt x="391" y="508"/>
                  </a:cubicBezTo>
                  <a:cubicBezTo>
                    <a:pt x="458" y="482"/>
                    <a:pt x="511" y="435"/>
                    <a:pt x="560" y="373"/>
                  </a:cubicBezTo>
                  <a:cubicBezTo>
                    <a:pt x="560" y="373"/>
                    <a:pt x="560" y="373"/>
                    <a:pt x="560" y="373"/>
                  </a:cubicBezTo>
                  <a:cubicBezTo>
                    <a:pt x="594" y="331"/>
                    <a:pt x="623" y="291"/>
                    <a:pt x="655" y="262"/>
                  </a:cubicBezTo>
                  <a:cubicBezTo>
                    <a:pt x="670" y="247"/>
                    <a:pt x="687" y="235"/>
                    <a:pt x="706" y="227"/>
                  </a:cubicBezTo>
                  <a:cubicBezTo>
                    <a:pt x="725" y="218"/>
                    <a:pt x="746" y="213"/>
                    <a:pt x="770" y="212"/>
                  </a:cubicBezTo>
                  <a:cubicBezTo>
                    <a:pt x="773" y="201"/>
                    <a:pt x="773" y="201"/>
                    <a:pt x="773" y="201"/>
                  </a:cubicBezTo>
                  <a:cubicBezTo>
                    <a:pt x="772" y="201"/>
                    <a:pt x="740" y="185"/>
                    <a:pt x="692" y="185"/>
                  </a:cubicBezTo>
                  <a:cubicBezTo>
                    <a:pt x="668" y="185"/>
                    <a:pt x="639" y="189"/>
                    <a:pt x="609" y="202"/>
                  </a:cubicBezTo>
                  <a:cubicBezTo>
                    <a:pt x="579" y="215"/>
                    <a:pt x="547" y="236"/>
                    <a:pt x="516" y="270"/>
                  </a:cubicBezTo>
                  <a:cubicBezTo>
                    <a:pt x="483" y="306"/>
                    <a:pt x="455" y="346"/>
                    <a:pt x="418" y="376"/>
                  </a:cubicBezTo>
                  <a:cubicBezTo>
                    <a:pt x="400" y="391"/>
                    <a:pt x="379" y="404"/>
                    <a:pt x="357" y="414"/>
                  </a:cubicBezTo>
                  <a:cubicBezTo>
                    <a:pt x="357" y="414"/>
                    <a:pt x="357" y="414"/>
                    <a:pt x="357" y="414"/>
                  </a:cubicBezTo>
                  <a:cubicBezTo>
                    <a:pt x="331" y="426"/>
                    <a:pt x="299" y="433"/>
                    <a:pt x="267" y="433"/>
                  </a:cubicBezTo>
                  <a:cubicBezTo>
                    <a:pt x="217" y="433"/>
                    <a:pt x="166" y="417"/>
                    <a:pt x="127" y="379"/>
                  </a:cubicBezTo>
                  <a:cubicBezTo>
                    <a:pt x="115" y="366"/>
                    <a:pt x="101" y="349"/>
                    <a:pt x="90" y="327"/>
                  </a:cubicBezTo>
                  <a:cubicBezTo>
                    <a:pt x="79" y="305"/>
                    <a:pt x="72" y="278"/>
                    <a:pt x="72" y="249"/>
                  </a:cubicBezTo>
                  <a:cubicBezTo>
                    <a:pt x="72" y="237"/>
                    <a:pt x="73" y="224"/>
                    <a:pt x="76" y="211"/>
                  </a:cubicBezTo>
                  <a:cubicBezTo>
                    <a:pt x="92" y="138"/>
                    <a:pt x="158" y="79"/>
                    <a:pt x="241" y="76"/>
                  </a:cubicBezTo>
                  <a:cubicBezTo>
                    <a:pt x="244" y="75"/>
                    <a:pt x="247" y="75"/>
                    <a:pt x="250" y="75"/>
                  </a:cubicBezTo>
                  <a:cubicBezTo>
                    <a:pt x="290" y="75"/>
                    <a:pt x="320" y="88"/>
                    <a:pt x="339" y="107"/>
                  </a:cubicBezTo>
                  <a:cubicBezTo>
                    <a:pt x="359" y="126"/>
                    <a:pt x="368" y="150"/>
                    <a:pt x="368" y="174"/>
                  </a:cubicBezTo>
                  <a:cubicBezTo>
                    <a:pt x="368" y="194"/>
                    <a:pt x="361" y="214"/>
                    <a:pt x="348" y="229"/>
                  </a:cubicBezTo>
                  <a:cubicBezTo>
                    <a:pt x="334" y="244"/>
                    <a:pt x="313" y="255"/>
                    <a:pt x="285" y="257"/>
                  </a:cubicBezTo>
                  <a:cubicBezTo>
                    <a:pt x="285" y="257"/>
                    <a:pt x="285" y="257"/>
                    <a:pt x="285" y="257"/>
                  </a:cubicBezTo>
                  <a:cubicBezTo>
                    <a:pt x="283" y="257"/>
                    <a:pt x="281" y="257"/>
                    <a:pt x="279" y="257"/>
                  </a:cubicBezTo>
                  <a:cubicBezTo>
                    <a:pt x="254" y="257"/>
                    <a:pt x="233" y="248"/>
                    <a:pt x="219" y="233"/>
                  </a:cubicBezTo>
                  <a:cubicBezTo>
                    <a:pt x="204" y="219"/>
                    <a:pt x="196" y="199"/>
                    <a:pt x="196" y="179"/>
                  </a:cubicBezTo>
                  <a:cubicBezTo>
                    <a:pt x="196" y="167"/>
                    <a:pt x="199" y="154"/>
                    <a:pt x="206" y="142"/>
                  </a:cubicBezTo>
                  <a:cubicBezTo>
                    <a:pt x="196" y="134"/>
                    <a:pt x="196" y="134"/>
                    <a:pt x="196" y="134"/>
                  </a:cubicBezTo>
                  <a:cubicBezTo>
                    <a:pt x="196" y="135"/>
                    <a:pt x="186" y="143"/>
                    <a:pt x="175" y="160"/>
                  </a:cubicBezTo>
                  <a:cubicBezTo>
                    <a:pt x="164" y="176"/>
                    <a:pt x="153" y="200"/>
                    <a:pt x="153" y="230"/>
                  </a:cubicBezTo>
                  <a:cubicBezTo>
                    <a:pt x="153" y="243"/>
                    <a:pt x="155" y="257"/>
                    <a:pt x="160" y="272"/>
                  </a:cubicBezTo>
                  <a:cubicBezTo>
                    <a:pt x="167" y="294"/>
                    <a:pt x="181" y="312"/>
                    <a:pt x="197" y="327"/>
                  </a:cubicBezTo>
                  <a:cubicBezTo>
                    <a:pt x="214" y="341"/>
                    <a:pt x="233" y="352"/>
                    <a:pt x="252" y="358"/>
                  </a:cubicBezTo>
                  <a:cubicBezTo>
                    <a:pt x="252" y="358"/>
                    <a:pt x="252" y="358"/>
                    <a:pt x="252" y="358"/>
                  </a:cubicBezTo>
                  <a:cubicBezTo>
                    <a:pt x="271" y="364"/>
                    <a:pt x="290" y="367"/>
                    <a:pt x="310" y="367"/>
                  </a:cubicBezTo>
                  <a:cubicBezTo>
                    <a:pt x="356" y="367"/>
                    <a:pt x="400" y="350"/>
                    <a:pt x="434" y="320"/>
                  </a:cubicBezTo>
                  <a:cubicBezTo>
                    <a:pt x="467" y="290"/>
                    <a:pt x="489" y="247"/>
                    <a:pt x="489" y="195"/>
                  </a:cubicBezTo>
                  <a:cubicBezTo>
                    <a:pt x="489" y="191"/>
                    <a:pt x="489" y="187"/>
                    <a:pt x="489" y="183"/>
                  </a:cubicBezTo>
                  <a:cubicBezTo>
                    <a:pt x="486" y="137"/>
                    <a:pt x="464" y="92"/>
                    <a:pt x="426" y="57"/>
                  </a:cubicBezTo>
                  <a:cubicBezTo>
                    <a:pt x="389" y="23"/>
                    <a:pt x="336" y="0"/>
                    <a:pt x="271" y="0"/>
                  </a:cubicBezTo>
                  <a:cubicBezTo>
                    <a:pt x="271" y="0"/>
                    <a:pt x="271" y="0"/>
                    <a:pt x="271" y="0"/>
                  </a:cubicBezTo>
                  <a:cubicBezTo>
                    <a:pt x="264" y="0"/>
                    <a:pt x="256" y="0"/>
                    <a:pt x="248" y="1"/>
                  </a:cubicBezTo>
                  <a:cubicBezTo>
                    <a:pt x="249" y="7"/>
                    <a:pt x="249" y="7"/>
                    <a:pt x="249" y="7"/>
                  </a:cubicBezTo>
                  <a:cubicBezTo>
                    <a:pt x="248" y="1"/>
                    <a:pt x="248" y="1"/>
                    <a:pt x="248" y="1"/>
                  </a:cubicBezTo>
                  <a:lnTo>
                    <a:pt x="249"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05" name="矩形 1"/>
          <p:cNvSpPr/>
          <p:nvPr userDrawn="1"/>
        </p:nvSpPr>
        <p:spPr>
          <a:xfrm>
            <a:off x="-11430" y="536372"/>
            <a:ext cx="6899910" cy="455184"/>
          </a:xfrm>
          <a:custGeom>
            <a:avLst/>
            <a:gdLst>
              <a:gd name="connsiteX0" fmla="*/ 0 w 12192000"/>
              <a:gd name="connsiteY0" fmla="*/ 0 h 685800"/>
              <a:gd name="connsiteX1" fmla="*/ 12192000 w 12192000"/>
              <a:gd name="connsiteY1" fmla="*/ 0 h 685800"/>
              <a:gd name="connsiteX2" fmla="*/ 12192000 w 12192000"/>
              <a:gd name="connsiteY2" fmla="*/ 685800 h 685800"/>
              <a:gd name="connsiteX3" fmla="*/ 0 w 12192000"/>
              <a:gd name="connsiteY3" fmla="*/ 685800 h 685800"/>
              <a:gd name="connsiteX4" fmla="*/ 0 w 12192000"/>
              <a:gd name="connsiteY4" fmla="*/ 0 h 685800"/>
              <a:gd name="connsiteX0-1" fmla="*/ 0 w 12192000"/>
              <a:gd name="connsiteY0-2" fmla="*/ 0 h 685800"/>
              <a:gd name="connsiteX1-3" fmla="*/ 12192000 w 12192000"/>
              <a:gd name="connsiteY1-4" fmla="*/ 0 h 685800"/>
              <a:gd name="connsiteX2-5" fmla="*/ 12192000 w 12192000"/>
              <a:gd name="connsiteY2-6" fmla="*/ 685800 h 685800"/>
              <a:gd name="connsiteX3-7" fmla="*/ 0 w 12192000"/>
              <a:gd name="connsiteY3-8" fmla="*/ 685800 h 685800"/>
              <a:gd name="connsiteX4-9" fmla="*/ 0 w 12192000"/>
              <a:gd name="connsiteY4-10" fmla="*/ 0 h 685800"/>
              <a:gd name="connsiteX0-11" fmla="*/ 0 w 12192000"/>
              <a:gd name="connsiteY0-12" fmla="*/ 0 h 685800"/>
              <a:gd name="connsiteX1-13" fmla="*/ 12192000 w 12192000"/>
              <a:gd name="connsiteY1-14" fmla="*/ 0 h 685800"/>
              <a:gd name="connsiteX2-15" fmla="*/ 12192000 w 12192000"/>
              <a:gd name="connsiteY2-16" fmla="*/ 685800 h 685800"/>
              <a:gd name="connsiteX3-17" fmla="*/ 0 w 12192000"/>
              <a:gd name="connsiteY3-18" fmla="*/ 685800 h 685800"/>
              <a:gd name="connsiteX4-19" fmla="*/ 0 w 12192000"/>
              <a:gd name="connsiteY4-20" fmla="*/ 0 h 685800"/>
              <a:gd name="connsiteX0-21" fmla="*/ 0 w 12192000"/>
              <a:gd name="connsiteY0-22" fmla="*/ 0 h 685800"/>
              <a:gd name="connsiteX1-23" fmla="*/ 12192000 w 12192000"/>
              <a:gd name="connsiteY1-24" fmla="*/ 0 h 685800"/>
              <a:gd name="connsiteX2-25" fmla="*/ 12192000 w 12192000"/>
              <a:gd name="connsiteY2-26" fmla="*/ 685800 h 685800"/>
              <a:gd name="connsiteX3-27" fmla="*/ 0 w 12192000"/>
              <a:gd name="connsiteY3-28" fmla="*/ 685800 h 685800"/>
              <a:gd name="connsiteX4-29" fmla="*/ 0 w 12192000"/>
              <a:gd name="connsiteY4-30" fmla="*/ 0 h 685800"/>
              <a:gd name="connsiteX0-31" fmla="*/ 0 w 12192000"/>
              <a:gd name="connsiteY0-32" fmla="*/ 0 h 685800"/>
              <a:gd name="connsiteX1-33" fmla="*/ 12192000 w 12192000"/>
              <a:gd name="connsiteY1-34" fmla="*/ 0 h 685800"/>
              <a:gd name="connsiteX2-35" fmla="*/ 12192000 w 12192000"/>
              <a:gd name="connsiteY2-36" fmla="*/ 685800 h 685800"/>
              <a:gd name="connsiteX3-37" fmla="*/ 0 w 12192000"/>
              <a:gd name="connsiteY3-38" fmla="*/ 685800 h 685800"/>
              <a:gd name="connsiteX4-39" fmla="*/ 0 w 12192000"/>
              <a:gd name="connsiteY4-40" fmla="*/ 0 h 685800"/>
              <a:gd name="connsiteX0-41" fmla="*/ 0 w 12192000"/>
              <a:gd name="connsiteY0-42" fmla="*/ 0 h 810600"/>
              <a:gd name="connsiteX1-43" fmla="*/ 12192000 w 12192000"/>
              <a:gd name="connsiteY1-44" fmla="*/ 0 h 810600"/>
              <a:gd name="connsiteX2-45" fmla="*/ 12192000 w 12192000"/>
              <a:gd name="connsiteY2-46" fmla="*/ 685800 h 810600"/>
              <a:gd name="connsiteX3-47" fmla="*/ 0 w 12192000"/>
              <a:gd name="connsiteY3-48" fmla="*/ 685800 h 810600"/>
              <a:gd name="connsiteX4-49" fmla="*/ 0 w 12192000"/>
              <a:gd name="connsiteY4-50" fmla="*/ 0 h 810600"/>
              <a:gd name="connsiteX0-51" fmla="*/ 0 w 12192000"/>
              <a:gd name="connsiteY0-52" fmla="*/ 0 h 834288"/>
              <a:gd name="connsiteX1-53" fmla="*/ 12192000 w 12192000"/>
              <a:gd name="connsiteY1-54" fmla="*/ 0 h 834288"/>
              <a:gd name="connsiteX2-55" fmla="*/ 12192000 w 12192000"/>
              <a:gd name="connsiteY2-56" fmla="*/ 685800 h 834288"/>
              <a:gd name="connsiteX3-57" fmla="*/ 0 w 12192000"/>
              <a:gd name="connsiteY3-58" fmla="*/ 685800 h 834288"/>
              <a:gd name="connsiteX4-59" fmla="*/ 0 w 12192000"/>
              <a:gd name="connsiteY4-60" fmla="*/ 0 h 834288"/>
              <a:gd name="connsiteX0-61" fmla="*/ 0 w 12192000"/>
              <a:gd name="connsiteY0-62" fmla="*/ 0 h 850542"/>
              <a:gd name="connsiteX1-63" fmla="*/ 12192000 w 12192000"/>
              <a:gd name="connsiteY1-64" fmla="*/ 0 h 850542"/>
              <a:gd name="connsiteX2-65" fmla="*/ 12192000 w 12192000"/>
              <a:gd name="connsiteY2-66" fmla="*/ 685800 h 850542"/>
              <a:gd name="connsiteX3-67" fmla="*/ 0 w 12192000"/>
              <a:gd name="connsiteY3-68" fmla="*/ 685800 h 850542"/>
              <a:gd name="connsiteX4-69" fmla="*/ 0 w 12192000"/>
              <a:gd name="connsiteY4-70" fmla="*/ 0 h 850542"/>
              <a:gd name="connsiteX0-71" fmla="*/ 0 w 12192000"/>
              <a:gd name="connsiteY0-72" fmla="*/ 0 h 875516"/>
              <a:gd name="connsiteX1-73" fmla="*/ 12192000 w 12192000"/>
              <a:gd name="connsiteY1-74" fmla="*/ 0 h 875516"/>
              <a:gd name="connsiteX2-75" fmla="*/ 12192000 w 12192000"/>
              <a:gd name="connsiteY2-76" fmla="*/ 685800 h 875516"/>
              <a:gd name="connsiteX3-77" fmla="*/ 0 w 12192000"/>
              <a:gd name="connsiteY3-78" fmla="*/ 685800 h 875516"/>
              <a:gd name="connsiteX4-79" fmla="*/ 0 w 12192000"/>
              <a:gd name="connsiteY4-80" fmla="*/ 0 h 875516"/>
              <a:gd name="connsiteX0-81" fmla="*/ 0 w 12192000"/>
              <a:gd name="connsiteY0-82" fmla="*/ 0 h 888796"/>
              <a:gd name="connsiteX1-83" fmla="*/ 12192000 w 12192000"/>
              <a:gd name="connsiteY1-84" fmla="*/ 0 h 888796"/>
              <a:gd name="connsiteX2-85" fmla="*/ 12192000 w 12192000"/>
              <a:gd name="connsiteY2-86" fmla="*/ 822960 h 888796"/>
              <a:gd name="connsiteX3-87" fmla="*/ 0 w 12192000"/>
              <a:gd name="connsiteY3-88" fmla="*/ 685800 h 888796"/>
              <a:gd name="connsiteX4-89" fmla="*/ 0 w 12192000"/>
              <a:gd name="connsiteY4-90" fmla="*/ 0 h 888796"/>
              <a:gd name="connsiteX0-91" fmla="*/ 0 w 12192000"/>
              <a:gd name="connsiteY0-92" fmla="*/ 0 h 891014"/>
              <a:gd name="connsiteX1-93" fmla="*/ 12192000 w 12192000"/>
              <a:gd name="connsiteY1-94" fmla="*/ 0 h 891014"/>
              <a:gd name="connsiteX2-95" fmla="*/ 12192000 w 12192000"/>
              <a:gd name="connsiteY2-96" fmla="*/ 822960 h 891014"/>
              <a:gd name="connsiteX3-97" fmla="*/ 0 w 12192000"/>
              <a:gd name="connsiteY3-98" fmla="*/ 685800 h 891014"/>
              <a:gd name="connsiteX4-99" fmla="*/ 0 w 12192000"/>
              <a:gd name="connsiteY4-100" fmla="*/ 0 h 891014"/>
              <a:gd name="connsiteX0-101" fmla="*/ 0 w 12192000"/>
              <a:gd name="connsiteY0-102" fmla="*/ 0 h 891014"/>
              <a:gd name="connsiteX1-103" fmla="*/ 12192000 w 12192000"/>
              <a:gd name="connsiteY1-104" fmla="*/ 0 h 891014"/>
              <a:gd name="connsiteX2-105" fmla="*/ 12192000 w 12192000"/>
              <a:gd name="connsiteY2-106" fmla="*/ 822960 h 891014"/>
              <a:gd name="connsiteX3-107" fmla="*/ 0 w 12192000"/>
              <a:gd name="connsiteY3-108" fmla="*/ 685800 h 891014"/>
              <a:gd name="connsiteX4-109" fmla="*/ 0 w 12192000"/>
              <a:gd name="connsiteY4-110" fmla="*/ 0 h 891014"/>
              <a:gd name="connsiteX0-111" fmla="*/ 0 w 12192000"/>
              <a:gd name="connsiteY0-112" fmla="*/ 0 h 891014"/>
              <a:gd name="connsiteX1-113" fmla="*/ 12192000 w 12192000"/>
              <a:gd name="connsiteY1-114" fmla="*/ 0 h 891014"/>
              <a:gd name="connsiteX2-115" fmla="*/ 12192000 w 12192000"/>
              <a:gd name="connsiteY2-116" fmla="*/ 822960 h 891014"/>
              <a:gd name="connsiteX3-117" fmla="*/ 0 w 12192000"/>
              <a:gd name="connsiteY3-118" fmla="*/ 685800 h 891014"/>
              <a:gd name="connsiteX4-119" fmla="*/ 0 w 12192000"/>
              <a:gd name="connsiteY4-120" fmla="*/ 0 h 891014"/>
              <a:gd name="connsiteX0-121" fmla="*/ 0 w 12192000"/>
              <a:gd name="connsiteY0-122" fmla="*/ 0 h 891014"/>
              <a:gd name="connsiteX1-123" fmla="*/ 12192000 w 12192000"/>
              <a:gd name="connsiteY1-124" fmla="*/ 0 h 891014"/>
              <a:gd name="connsiteX2-125" fmla="*/ 12192000 w 12192000"/>
              <a:gd name="connsiteY2-126" fmla="*/ 822960 h 891014"/>
              <a:gd name="connsiteX3-127" fmla="*/ 0 w 12192000"/>
              <a:gd name="connsiteY3-128" fmla="*/ 685800 h 891014"/>
              <a:gd name="connsiteX4-129" fmla="*/ 0 w 12192000"/>
              <a:gd name="connsiteY4-130" fmla="*/ 0 h 891014"/>
              <a:gd name="connsiteX0-131" fmla="*/ 0 w 12192000"/>
              <a:gd name="connsiteY0-132" fmla="*/ 0 h 891014"/>
              <a:gd name="connsiteX1-133" fmla="*/ 12180570 w 12192000"/>
              <a:gd name="connsiteY1-134" fmla="*/ 398789 h 891014"/>
              <a:gd name="connsiteX2-135" fmla="*/ 12192000 w 12192000"/>
              <a:gd name="connsiteY2-136" fmla="*/ 822960 h 891014"/>
              <a:gd name="connsiteX3-137" fmla="*/ 0 w 12192000"/>
              <a:gd name="connsiteY3-138" fmla="*/ 685800 h 891014"/>
              <a:gd name="connsiteX4-139" fmla="*/ 0 w 12192000"/>
              <a:gd name="connsiteY4-140" fmla="*/ 0 h 891014"/>
              <a:gd name="connsiteX0-141" fmla="*/ 0 w 12203430"/>
              <a:gd name="connsiteY0-142" fmla="*/ 0 h 692516"/>
              <a:gd name="connsiteX1-143" fmla="*/ 12192000 w 12203430"/>
              <a:gd name="connsiteY1-144" fmla="*/ 64321 h 692516"/>
              <a:gd name="connsiteX2-145" fmla="*/ 12203430 w 12203430"/>
              <a:gd name="connsiteY2-146" fmla="*/ 488492 h 692516"/>
              <a:gd name="connsiteX3-147" fmla="*/ 11430 w 12203430"/>
              <a:gd name="connsiteY3-148" fmla="*/ 351332 h 692516"/>
              <a:gd name="connsiteX4-149" fmla="*/ 0 w 12203430"/>
              <a:gd name="connsiteY4-150" fmla="*/ 0 h 692516"/>
              <a:gd name="connsiteX0-151" fmla="*/ 0 w 12203430"/>
              <a:gd name="connsiteY0-152" fmla="*/ 0 h 556546"/>
              <a:gd name="connsiteX1-153" fmla="*/ 12192000 w 12203430"/>
              <a:gd name="connsiteY1-154" fmla="*/ 64321 h 556546"/>
              <a:gd name="connsiteX2-155" fmla="*/ 12203430 w 12203430"/>
              <a:gd name="connsiteY2-156" fmla="*/ 488492 h 556546"/>
              <a:gd name="connsiteX3-157" fmla="*/ 11430 w 12203430"/>
              <a:gd name="connsiteY3-158" fmla="*/ 351332 h 556546"/>
              <a:gd name="connsiteX4-159" fmla="*/ 0 w 12203430"/>
              <a:gd name="connsiteY4-160" fmla="*/ 0 h 556546"/>
              <a:gd name="connsiteX0-161" fmla="*/ 0 w 12203430"/>
              <a:gd name="connsiteY0-162" fmla="*/ 0 h 556546"/>
              <a:gd name="connsiteX1-163" fmla="*/ 12192000 w 12203430"/>
              <a:gd name="connsiteY1-164" fmla="*/ 64321 h 556546"/>
              <a:gd name="connsiteX2-165" fmla="*/ 12203430 w 12203430"/>
              <a:gd name="connsiteY2-166" fmla="*/ 488492 h 556546"/>
              <a:gd name="connsiteX3-167" fmla="*/ 11430 w 12203430"/>
              <a:gd name="connsiteY3-168" fmla="*/ 351332 h 556546"/>
              <a:gd name="connsiteX4-169" fmla="*/ 0 w 12203430"/>
              <a:gd name="connsiteY4-170" fmla="*/ 0 h 556546"/>
              <a:gd name="connsiteX0-171" fmla="*/ 0 w 12203430"/>
              <a:gd name="connsiteY0-172" fmla="*/ 0 h 556546"/>
              <a:gd name="connsiteX1-173" fmla="*/ 12192000 w 12203430"/>
              <a:gd name="connsiteY1-174" fmla="*/ 64321 h 556546"/>
              <a:gd name="connsiteX2-175" fmla="*/ 12203430 w 12203430"/>
              <a:gd name="connsiteY2-176" fmla="*/ 488492 h 556546"/>
              <a:gd name="connsiteX3-177" fmla="*/ 11430 w 12203430"/>
              <a:gd name="connsiteY3-178" fmla="*/ 351332 h 556546"/>
              <a:gd name="connsiteX4-179" fmla="*/ 0 w 12203430"/>
              <a:gd name="connsiteY4-180" fmla="*/ 0 h 556546"/>
              <a:gd name="connsiteX0-181" fmla="*/ 0 w 12203430"/>
              <a:gd name="connsiteY0-182" fmla="*/ 0 h 635007"/>
              <a:gd name="connsiteX1-183" fmla="*/ 12192000 w 12203430"/>
              <a:gd name="connsiteY1-184" fmla="*/ 64321 h 635007"/>
              <a:gd name="connsiteX2-185" fmla="*/ 12203430 w 12203430"/>
              <a:gd name="connsiteY2-186" fmla="*/ 488492 h 635007"/>
              <a:gd name="connsiteX3-187" fmla="*/ 11430 w 12203430"/>
              <a:gd name="connsiteY3-188" fmla="*/ 351332 h 635007"/>
              <a:gd name="connsiteX4-189" fmla="*/ 0 w 12203430"/>
              <a:gd name="connsiteY4-190" fmla="*/ 0 h 635007"/>
              <a:gd name="connsiteX0-191" fmla="*/ 0 w 12203430"/>
              <a:gd name="connsiteY0-192" fmla="*/ 0 h 703198"/>
              <a:gd name="connsiteX1-193" fmla="*/ 12192000 w 12203430"/>
              <a:gd name="connsiteY1-194" fmla="*/ 64321 h 703198"/>
              <a:gd name="connsiteX2-195" fmla="*/ 12203430 w 12203430"/>
              <a:gd name="connsiteY2-196" fmla="*/ 488492 h 703198"/>
              <a:gd name="connsiteX3-197" fmla="*/ 11430 w 12203430"/>
              <a:gd name="connsiteY3-198" fmla="*/ 351332 h 703198"/>
              <a:gd name="connsiteX4-199" fmla="*/ 0 w 12203430"/>
              <a:gd name="connsiteY4-200" fmla="*/ 0 h 703198"/>
              <a:gd name="connsiteX0-201" fmla="*/ 0 w 12203430"/>
              <a:gd name="connsiteY0-202" fmla="*/ 0 h 628306"/>
              <a:gd name="connsiteX1-203" fmla="*/ 12192000 w 12203430"/>
              <a:gd name="connsiteY1-204" fmla="*/ 64321 h 628306"/>
              <a:gd name="connsiteX2-205" fmla="*/ 12203430 w 12203430"/>
              <a:gd name="connsiteY2-206" fmla="*/ 488492 h 628306"/>
              <a:gd name="connsiteX3-207" fmla="*/ 11430 w 12203430"/>
              <a:gd name="connsiteY3-208" fmla="*/ 351332 h 628306"/>
              <a:gd name="connsiteX4-209" fmla="*/ 0 w 12203430"/>
              <a:gd name="connsiteY4-210" fmla="*/ 0 h 628306"/>
              <a:gd name="connsiteX0-211" fmla="*/ 0 w 12203430"/>
              <a:gd name="connsiteY0-212" fmla="*/ 0 h 597347"/>
              <a:gd name="connsiteX1-213" fmla="*/ 12192000 w 12203430"/>
              <a:gd name="connsiteY1-214" fmla="*/ 64321 h 597347"/>
              <a:gd name="connsiteX2-215" fmla="*/ 12203430 w 12203430"/>
              <a:gd name="connsiteY2-216" fmla="*/ 488492 h 597347"/>
              <a:gd name="connsiteX3-217" fmla="*/ 11430 w 12203430"/>
              <a:gd name="connsiteY3-218" fmla="*/ 312739 h 597347"/>
              <a:gd name="connsiteX4-219" fmla="*/ 0 w 12203430"/>
              <a:gd name="connsiteY4-220" fmla="*/ 0 h 597347"/>
              <a:gd name="connsiteX0-221" fmla="*/ 0 w 12203430"/>
              <a:gd name="connsiteY0-222" fmla="*/ 0 h 631239"/>
              <a:gd name="connsiteX1-223" fmla="*/ 12192000 w 12203430"/>
              <a:gd name="connsiteY1-224" fmla="*/ 64321 h 631239"/>
              <a:gd name="connsiteX2-225" fmla="*/ 12203430 w 12203430"/>
              <a:gd name="connsiteY2-226" fmla="*/ 488492 h 631239"/>
              <a:gd name="connsiteX3-227" fmla="*/ 11430 w 12203430"/>
              <a:gd name="connsiteY3-228" fmla="*/ 312739 h 631239"/>
              <a:gd name="connsiteX4-229" fmla="*/ 0 w 12203430"/>
              <a:gd name="connsiteY4-230" fmla="*/ 0 h 631239"/>
              <a:gd name="connsiteX0-231" fmla="*/ 0 w 12203430"/>
              <a:gd name="connsiteY0-232" fmla="*/ 0 h 631240"/>
              <a:gd name="connsiteX1-233" fmla="*/ 12203430 w 12203430"/>
              <a:gd name="connsiteY1-234" fmla="*/ 257283 h 631240"/>
              <a:gd name="connsiteX2-235" fmla="*/ 12203430 w 12203430"/>
              <a:gd name="connsiteY2-236" fmla="*/ 488492 h 631240"/>
              <a:gd name="connsiteX3-237" fmla="*/ 11430 w 12203430"/>
              <a:gd name="connsiteY3-238" fmla="*/ 312739 h 631240"/>
              <a:gd name="connsiteX4-239" fmla="*/ 0 w 12203430"/>
              <a:gd name="connsiteY4-240" fmla="*/ 0 h 631240"/>
              <a:gd name="connsiteX0-241" fmla="*/ 0 w 12203430"/>
              <a:gd name="connsiteY0-242" fmla="*/ 0 h 631240"/>
              <a:gd name="connsiteX1-243" fmla="*/ 12203430 w 12203430"/>
              <a:gd name="connsiteY1-244" fmla="*/ 257283 h 631240"/>
              <a:gd name="connsiteX2-245" fmla="*/ 12203430 w 12203430"/>
              <a:gd name="connsiteY2-246" fmla="*/ 488492 h 631240"/>
              <a:gd name="connsiteX3-247" fmla="*/ 11430 w 12203430"/>
              <a:gd name="connsiteY3-248" fmla="*/ 312739 h 631240"/>
              <a:gd name="connsiteX4-249" fmla="*/ 0 w 12203430"/>
              <a:gd name="connsiteY4-250" fmla="*/ 0 h 631240"/>
              <a:gd name="connsiteX0-251" fmla="*/ 0 w 12203430"/>
              <a:gd name="connsiteY0-252" fmla="*/ 0 h 548436"/>
              <a:gd name="connsiteX1-253" fmla="*/ 12203430 w 12203430"/>
              <a:gd name="connsiteY1-254" fmla="*/ 257283 h 548436"/>
              <a:gd name="connsiteX2-255" fmla="*/ 12203430 w 12203430"/>
              <a:gd name="connsiteY2-256" fmla="*/ 488492 h 548436"/>
              <a:gd name="connsiteX3-257" fmla="*/ 11430 w 12203430"/>
              <a:gd name="connsiteY3-258" fmla="*/ 312739 h 548436"/>
              <a:gd name="connsiteX4-259" fmla="*/ 0 w 12203430"/>
              <a:gd name="connsiteY4-260" fmla="*/ 0 h 548436"/>
              <a:gd name="connsiteX0-261" fmla="*/ 0 w 12203430"/>
              <a:gd name="connsiteY0-262" fmla="*/ 0 h 536763"/>
              <a:gd name="connsiteX1-263" fmla="*/ 12203430 w 12203430"/>
              <a:gd name="connsiteY1-264" fmla="*/ 257283 h 536763"/>
              <a:gd name="connsiteX2-265" fmla="*/ 12203430 w 12203430"/>
              <a:gd name="connsiteY2-266" fmla="*/ 488492 h 536763"/>
              <a:gd name="connsiteX3-267" fmla="*/ 11430 w 12203430"/>
              <a:gd name="connsiteY3-268" fmla="*/ 312739 h 536763"/>
              <a:gd name="connsiteX4-269" fmla="*/ 0 w 12203430"/>
              <a:gd name="connsiteY4-270" fmla="*/ 0 h 536763"/>
              <a:gd name="connsiteX0-271" fmla="*/ 0 w 12203430"/>
              <a:gd name="connsiteY0-272" fmla="*/ 0 h 539262"/>
              <a:gd name="connsiteX1-273" fmla="*/ 12203430 w 12203430"/>
              <a:gd name="connsiteY1-274" fmla="*/ 257283 h 539262"/>
              <a:gd name="connsiteX2-275" fmla="*/ 12203430 w 12203430"/>
              <a:gd name="connsiteY2-276" fmla="*/ 488492 h 539262"/>
              <a:gd name="connsiteX3-277" fmla="*/ 11430 w 12203430"/>
              <a:gd name="connsiteY3-278" fmla="*/ 312739 h 539262"/>
              <a:gd name="connsiteX4-279" fmla="*/ 0 w 12203430"/>
              <a:gd name="connsiteY4-280" fmla="*/ 0 h 539262"/>
              <a:gd name="connsiteX0-281" fmla="*/ 0 w 12203430"/>
              <a:gd name="connsiteY0-282" fmla="*/ 0 h 820705"/>
              <a:gd name="connsiteX1-283" fmla="*/ 12203430 w 12203430"/>
              <a:gd name="connsiteY1-284" fmla="*/ 668937 h 820705"/>
              <a:gd name="connsiteX2-285" fmla="*/ 12203430 w 12203430"/>
              <a:gd name="connsiteY2-286" fmla="*/ 488492 h 820705"/>
              <a:gd name="connsiteX3-287" fmla="*/ 11430 w 12203430"/>
              <a:gd name="connsiteY3-288" fmla="*/ 312739 h 820705"/>
              <a:gd name="connsiteX4-289" fmla="*/ 0 w 12203430"/>
              <a:gd name="connsiteY4-290" fmla="*/ 0 h 820705"/>
              <a:gd name="connsiteX0-291" fmla="*/ 0 w 12203430"/>
              <a:gd name="connsiteY0-292" fmla="*/ 0 h 539261"/>
              <a:gd name="connsiteX1-293" fmla="*/ 12203430 w 12203430"/>
              <a:gd name="connsiteY1-294" fmla="*/ 488492 h 539261"/>
              <a:gd name="connsiteX2-295" fmla="*/ 11430 w 12203430"/>
              <a:gd name="connsiteY2-296" fmla="*/ 312739 h 539261"/>
              <a:gd name="connsiteX3-297" fmla="*/ 0 w 12203430"/>
              <a:gd name="connsiteY3-298" fmla="*/ 0 h 539261"/>
              <a:gd name="connsiteX0-299" fmla="*/ 0 w 6899910"/>
              <a:gd name="connsiteY0-300" fmla="*/ 112430 h 627403"/>
              <a:gd name="connsiteX1-301" fmla="*/ 6899910 w 6899910"/>
              <a:gd name="connsiteY1-302" fmla="*/ 343638 h 627403"/>
              <a:gd name="connsiteX2-303" fmla="*/ 11430 w 6899910"/>
              <a:gd name="connsiteY2-304" fmla="*/ 425169 h 627403"/>
              <a:gd name="connsiteX3-305" fmla="*/ 0 w 6899910"/>
              <a:gd name="connsiteY3-306" fmla="*/ 112430 h 627403"/>
              <a:gd name="connsiteX0-307" fmla="*/ 0 w 6899910"/>
              <a:gd name="connsiteY0-308" fmla="*/ 0 h 648572"/>
              <a:gd name="connsiteX1-309" fmla="*/ 6899910 w 6899910"/>
              <a:gd name="connsiteY1-310" fmla="*/ 231208 h 648572"/>
              <a:gd name="connsiteX2-311" fmla="*/ 11430 w 6899910"/>
              <a:gd name="connsiteY2-312" fmla="*/ 312739 h 648572"/>
              <a:gd name="connsiteX3-313" fmla="*/ 0 w 6899910"/>
              <a:gd name="connsiteY3-314" fmla="*/ 0 h 648572"/>
              <a:gd name="connsiteX0-315" fmla="*/ 0 w 6899910"/>
              <a:gd name="connsiteY0-316" fmla="*/ 0 h 689394"/>
              <a:gd name="connsiteX1-317" fmla="*/ 6899910 w 6899910"/>
              <a:gd name="connsiteY1-318" fmla="*/ 231208 h 689394"/>
              <a:gd name="connsiteX2-319" fmla="*/ 11430 w 6899910"/>
              <a:gd name="connsiteY2-320" fmla="*/ 312739 h 689394"/>
              <a:gd name="connsiteX3-321" fmla="*/ 0 w 6899910"/>
              <a:gd name="connsiteY3-322" fmla="*/ 0 h 689394"/>
              <a:gd name="connsiteX0-323" fmla="*/ 0 w 6899910"/>
              <a:gd name="connsiteY0-324" fmla="*/ 0 h 689394"/>
              <a:gd name="connsiteX1-325" fmla="*/ 6899910 w 6899910"/>
              <a:gd name="connsiteY1-326" fmla="*/ 231208 h 689394"/>
              <a:gd name="connsiteX2-327" fmla="*/ 11430 w 6899910"/>
              <a:gd name="connsiteY2-328" fmla="*/ 312739 h 689394"/>
              <a:gd name="connsiteX3-329" fmla="*/ 0 w 6899910"/>
              <a:gd name="connsiteY3-330" fmla="*/ 0 h 689394"/>
              <a:gd name="connsiteX0-331" fmla="*/ 0 w 6899910"/>
              <a:gd name="connsiteY0-332" fmla="*/ 0 h 689394"/>
              <a:gd name="connsiteX1-333" fmla="*/ 6899910 w 6899910"/>
              <a:gd name="connsiteY1-334" fmla="*/ 231208 h 689394"/>
              <a:gd name="connsiteX2-335" fmla="*/ 11430 w 6899910"/>
              <a:gd name="connsiteY2-336" fmla="*/ 312739 h 689394"/>
              <a:gd name="connsiteX3-337" fmla="*/ 0 w 6899910"/>
              <a:gd name="connsiteY3-338" fmla="*/ 0 h 689394"/>
              <a:gd name="connsiteX0-339" fmla="*/ 0 w 6899910"/>
              <a:gd name="connsiteY0-340" fmla="*/ 0 h 563692"/>
              <a:gd name="connsiteX1-341" fmla="*/ 6899910 w 6899910"/>
              <a:gd name="connsiteY1-342" fmla="*/ 231208 h 563692"/>
              <a:gd name="connsiteX2-343" fmla="*/ 11430 w 6899910"/>
              <a:gd name="connsiteY2-344" fmla="*/ 312739 h 563692"/>
              <a:gd name="connsiteX3-345" fmla="*/ 0 w 6899910"/>
              <a:gd name="connsiteY3-346" fmla="*/ 0 h 563692"/>
              <a:gd name="connsiteX0-347" fmla="*/ 0 w 6899910"/>
              <a:gd name="connsiteY0-348" fmla="*/ 0 h 512298"/>
              <a:gd name="connsiteX1-349" fmla="*/ 6899910 w 6899910"/>
              <a:gd name="connsiteY1-350" fmla="*/ 231208 h 512298"/>
              <a:gd name="connsiteX2-351" fmla="*/ 11430 w 6899910"/>
              <a:gd name="connsiteY2-352" fmla="*/ 312739 h 512298"/>
              <a:gd name="connsiteX3-353" fmla="*/ 0 w 6899910"/>
              <a:gd name="connsiteY3-354" fmla="*/ 0 h 512298"/>
            </a:gdLst>
            <a:ahLst/>
            <a:cxnLst>
              <a:cxn ang="0">
                <a:pos x="connsiteX0-1" y="connsiteY0-2"/>
              </a:cxn>
              <a:cxn ang="0">
                <a:pos x="connsiteX1-3" y="connsiteY1-4"/>
              </a:cxn>
              <a:cxn ang="0">
                <a:pos x="connsiteX2-5" y="connsiteY2-6"/>
              </a:cxn>
              <a:cxn ang="0">
                <a:pos x="connsiteX3-7" y="connsiteY3-8"/>
              </a:cxn>
            </a:cxnLst>
            <a:rect l="l" t="t" r="r" b="b"/>
            <a:pathLst>
              <a:path w="6899910" h="512298">
                <a:moveTo>
                  <a:pt x="0" y="0"/>
                </a:moveTo>
                <a:cubicBezTo>
                  <a:pt x="1997710" y="762550"/>
                  <a:pt x="6898005" y="179085"/>
                  <a:pt x="6899910" y="231208"/>
                </a:cubicBezTo>
                <a:cubicBezTo>
                  <a:pt x="5670550" y="380279"/>
                  <a:pt x="4726940" y="734084"/>
                  <a:pt x="11430" y="312739"/>
                </a:cubicBezTo>
                <a:lnTo>
                  <a:pt x="0" y="0"/>
                </a:lnTo>
                <a:close/>
              </a:path>
            </a:pathLst>
          </a:custGeom>
          <a:gradFill>
            <a:gsLst>
              <a:gs pos="0">
                <a:srgbClr val="F18D00">
                  <a:alpha val="60000"/>
                </a:srgbClr>
              </a:gs>
              <a:gs pos="100000">
                <a:srgbClr val="FED300"/>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userDrawn="1"/>
        </p:nvSpPr>
        <p:spPr>
          <a:xfrm>
            <a:off x="0" y="1798468"/>
            <a:ext cx="12192000" cy="5059531"/>
          </a:xfrm>
          <a:prstGeom prst="rect">
            <a:avLst/>
          </a:prstGeom>
          <a:gradFill>
            <a:gsLst>
              <a:gs pos="0">
                <a:schemeClr val="bg1"/>
              </a:gs>
              <a:gs pos="37000">
                <a:schemeClr val="bg1">
                  <a:alpha val="69000"/>
                </a:schemeClr>
              </a:gs>
              <a:gs pos="100000">
                <a:schemeClr val="bg1">
                  <a:alpha val="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064729B3-57D1-4D96-9580-73894DC6B2A9}" type="datetimeFigureOut">
              <a:rPr lang="zh-CN" altLang="en-US" smtClean="0"/>
              <a:t>2023-01-10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BF9B7BB-AE02-4C58-8CB0-EB9C061560A8}" type="slidenum">
              <a:rPr lang="zh-CN" altLang="en-US" smtClean="0"/>
              <a:t>‹#›</a:t>
            </a:fld>
            <a:endParaRPr lang="zh-CN" altLang="en-US"/>
          </a:p>
        </p:txBody>
      </p:sp>
    </p:spTree>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grpSp>
        <p:nvGrpSpPr>
          <p:cNvPr id="11" name="组合 10"/>
          <p:cNvGrpSpPr/>
          <p:nvPr userDrawn="1"/>
        </p:nvGrpSpPr>
        <p:grpSpPr>
          <a:xfrm>
            <a:off x="6159" y="4708847"/>
            <a:ext cx="12192000" cy="2301891"/>
            <a:chOff x="109538" y="4476750"/>
            <a:chExt cx="11279187" cy="2019301"/>
          </a:xfrm>
        </p:grpSpPr>
        <p:sp>
          <p:nvSpPr>
            <p:cNvPr id="12"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064729B3-57D1-4D96-9580-73894DC6B2A9}" type="datetimeFigureOut">
              <a:rPr lang="zh-CN" altLang="en-US" smtClean="0"/>
              <a:t>2023-01-10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BF9B7BB-AE02-4C58-8CB0-EB9C061560A8}" type="slidenum">
              <a:rPr lang="zh-CN" altLang="en-US" smtClean="0"/>
              <a:t>‹#›</a:t>
            </a:fld>
            <a:endParaRPr lang="zh-CN" altLang="en-US"/>
          </a:p>
        </p:txBody>
      </p:sp>
      <p:grpSp>
        <p:nvGrpSpPr>
          <p:cNvPr id="6" name="组合 5"/>
          <p:cNvGrpSpPr/>
          <p:nvPr userDrawn="1"/>
        </p:nvGrpSpPr>
        <p:grpSpPr>
          <a:xfrm>
            <a:off x="-115484" y="4412210"/>
            <a:ext cx="12391303" cy="1383679"/>
            <a:chOff x="-96982" y="3685309"/>
            <a:chExt cx="12349942" cy="1379060"/>
          </a:xfrm>
        </p:grpSpPr>
        <p:sp>
          <p:nvSpPr>
            <p:cNvPr id="7" name="矩形 1"/>
            <p:cNvSpPr/>
            <p:nvPr/>
          </p:nvSpPr>
          <p:spPr>
            <a:xfrm>
              <a:off x="0" y="4099771"/>
              <a:ext cx="12202956" cy="725179"/>
            </a:xfrm>
            <a:custGeom>
              <a:avLst/>
              <a:gdLst>
                <a:gd name="connsiteX0" fmla="*/ 0 w 12192000"/>
                <a:gd name="connsiteY0" fmla="*/ 0 h 1252650"/>
                <a:gd name="connsiteX1" fmla="*/ 12192000 w 12192000"/>
                <a:gd name="connsiteY1" fmla="*/ 0 h 1252650"/>
                <a:gd name="connsiteX2" fmla="*/ 12192000 w 12192000"/>
                <a:gd name="connsiteY2" fmla="*/ 1252650 h 1252650"/>
                <a:gd name="connsiteX3" fmla="*/ 0 w 12192000"/>
                <a:gd name="connsiteY3" fmla="*/ 1252650 h 1252650"/>
                <a:gd name="connsiteX4" fmla="*/ 0 w 12192000"/>
                <a:gd name="connsiteY4" fmla="*/ 0 h 1252650"/>
                <a:gd name="connsiteX0-1" fmla="*/ 0 w 12192000"/>
                <a:gd name="connsiteY0-2" fmla="*/ 0 h 1252650"/>
                <a:gd name="connsiteX1-3" fmla="*/ 12192000 w 12192000"/>
                <a:gd name="connsiteY1-4" fmla="*/ 0 h 1252650"/>
                <a:gd name="connsiteX2-5" fmla="*/ 12192000 w 12192000"/>
                <a:gd name="connsiteY2-6" fmla="*/ 1252650 h 1252650"/>
                <a:gd name="connsiteX3-7" fmla="*/ 0 w 12192000"/>
                <a:gd name="connsiteY3-8" fmla="*/ 1252650 h 1252650"/>
                <a:gd name="connsiteX4-9" fmla="*/ 0 w 12192000"/>
                <a:gd name="connsiteY4-10" fmla="*/ 0 h 1252650"/>
                <a:gd name="connsiteX0-11" fmla="*/ 0 w 12192000"/>
                <a:gd name="connsiteY0-12" fmla="*/ 0 h 1252650"/>
                <a:gd name="connsiteX1-13" fmla="*/ 12192000 w 12192000"/>
                <a:gd name="connsiteY1-14" fmla="*/ 0 h 1252650"/>
                <a:gd name="connsiteX2-15" fmla="*/ 12192000 w 12192000"/>
                <a:gd name="connsiteY2-16" fmla="*/ 1252650 h 1252650"/>
                <a:gd name="connsiteX3-17" fmla="*/ 0 w 12192000"/>
                <a:gd name="connsiteY3-18" fmla="*/ 1252650 h 1252650"/>
                <a:gd name="connsiteX4-19" fmla="*/ 0 w 12192000"/>
                <a:gd name="connsiteY4-20" fmla="*/ 0 h 1252650"/>
                <a:gd name="connsiteX0-21" fmla="*/ 0 w 12192000"/>
                <a:gd name="connsiteY0-22" fmla="*/ 0 h 1252650"/>
                <a:gd name="connsiteX1-23" fmla="*/ 12192000 w 12192000"/>
                <a:gd name="connsiteY1-24" fmla="*/ 0 h 1252650"/>
                <a:gd name="connsiteX2-25" fmla="*/ 12192000 w 12192000"/>
                <a:gd name="connsiteY2-26" fmla="*/ 1252650 h 1252650"/>
                <a:gd name="connsiteX3-27" fmla="*/ 0 w 12192000"/>
                <a:gd name="connsiteY3-28" fmla="*/ 1252650 h 1252650"/>
                <a:gd name="connsiteX4-29" fmla="*/ 0 w 12192000"/>
                <a:gd name="connsiteY4-30" fmla="*/ 0 h 1252650"/>
                <a:gd name="connsiteX0-31" fmla="*/ 0 w 12192000"/>
                <a:gd name="connsiteY0-32" fmla="*/ 0 h 1252650"/>
                <a:gd name="connsiteX1-33" fmla="*/ 12192000 w 12192000"/>
                <a:gd name="connsiteY1-34" fmla="*/ 0 h 1252650"/>
                <a:gd name="connsiteX2-35" fmla="*/ 12192000 w 12192000"/>
                <a:gd name="connsiteY2-36" fmla="*/ 1252650 h 1252650"/>
                <a:gd name="connsiteX3-37" fmla="*/ 0 w 12192000"/>
                <a:gd name="connsiteY3-38" fmla="*/ 1252650 h 1252650"/>
                <a:gd name="connsiteX4-39" fmla="*/ 0 w 12192000"/>
                <a:gd name="connsiteY4-40" fmla="*/ 0 h 1252650"/>
                <a:gd name="connsiteX0-41" fmla="*/ 0 w 12192000"/>
                <a:gd name="connsiteY0-42" fmla="*/ 0 h 1252650"/>
                <a:gd name="connsiteX1-43" fmla="*/ 12192000 w 12192000"/>
                <a:gd name="connsiteY1-44" fmla="*/ 0 h 1252650"/>
                <a:gd name="connsiteX2-45" fmla="*/ 12192000 w 12192000"/>
                <a:gd name="connsiteY2-46" fmla="*/ 1252650 h 1252650"/>
                <a:gd name="connsiteX3-47" fmla="*/ 0 w 12192000"/>
                <a:gd name="connsiteY3-48" fmla="*/ 1252650 h 1252650"/>
                <a:gd name="connsiteX4-49" fmla="*/ 0 w 12192000"/>
                <a:gd name="connsiteY4-50" fmla="*/ 0 h 1252650"/>
                <a:gd name="connsiteX0-51" fmla="*/ 0 w 12192000"/>
                <a:gd name="connsiteY0-52" fmla="*/ 0 h 1252650"/>
                <a:gd name="connsiteX1-53" fmla="*/ 12192000 w 12192000"/>
                <a:gd name="connsiteY1-54" fmla="*/ 487680 h 1252650"/>
                <a:gd name="connsiteX2-55" fmla="*/ 12192000 w 12192000"/>
                <a:gd name="connsiteY2-56" fmla="*/ 1252650 h 1252650"/>
                <a:gd name="connsiteX3-57" fmla="*/ 0 w 12192000"/>
                <a:gd name="connsiteY3-58" fmla="*/ 1252650 h 1252650"/>
                <a:gd name="connsiteX4-59" fmla="*/ 0 w 12192000"/>
                <a:gd name="connsiteY4-60" fmla="*/ 0 h 1252650"/>
                <a:gd name="connsiteX0-61" fmla="*/ 0 w 12192000"/>
                <a:gd name="connsiteY0-62" fmla="*/ 0 h 1252650"/>
                <a:gd name="connsiteX1-63" fmla="*/ 12192000 w 12192000"/>
                <a:gd name="connsiteY1-64" fmla="*/ 287383 h 1252650"/>
                <a:gd name="connsiteX2-65" fmla="*/ 12192000 w 12192000"/>
                <a:gd name="connsiteY2-66" fmla="*/ 1252650 h 1252650"/>
                <a:gd name="connsiteX3-67" fmla="*/ 0 w 12192000"/>
                <a:gd name="connsiteY3-68" fmla="*/ 1252650 h 1252650"/>
                <a:gd name="connsiteX4-69" fmla="*/ 0 w 12192000"/>
                <a:gd name="connsiteY4-70" fmla="*/ 0 h 1252650"/>
                <a:gd name="connsiteX0-71" fmla="*/ 0 w 12192000"/>
                <a:gd name="connsiteY0-72" fmla="*/ 0 h 1252650"/>
                <a:gd name="connsiteX1-73" fmla="*/ 12183291 w 12192000"/>
                <a:gd name="connsiteY1-74" fmla="*/ 69669 h 1252650"/>
                <a:gd name="connsiteX2-75" fmla="*/ 12192000 w 12192000"/>
                <a:gd name="connsiteY2-76" fmla="*/ 1252650 h 1252650"/>
                <a:gd name="connsiteX3-77" fmla="*/ 0 w 12192000"/>
                <a:gd name="connsiteY3-78" fmla="*/ 1252650 h 1252650"/>
                <a:gd name="connsiteX4-79" fmla="*/ 0 w 12192000"/>
                <a:gd name="connsiteY4-80" fmla="*/ 0 h 1252650"/>
                <a:gd name="connsiteX0-81" fmla="*/ 0 w 12192000"/>
                <a:gd name="connsiteY0-82" fmla="*/ 0 h 1252650"/>
                <a:gd name="connsiteX1-83" fmla="*/ 12183291 w 12192000"/>
                <a:gd name="connsiteY1-84" fmla="*/ 69669 h 1252650"/>
                <a:gd name="connsiteX2-85" fmla="*/ 12192000 w 12192000"/>
                <a:gd name="connsiteY2-86" fmla="*/ 1252650 h 1252650"/>
                <a:gd name="connsiteX3-87" fmla="*/ 0 w 12192000"/>
                <a:gd name="connsiteY3-88" fmla="*/ 756261 h 1252650"/>
                <a:gd name="connsiteX4-89" fmla="*/ 0 w 12192000"/>
                <a:gd name="connsiteY4-90" fmla="*/ 0 h 1252650"/>
                <a:gd name="connsiteX0-91" fmla="*/ 0 w 12192000"/>
                <a:gd name="connsiteY0-92" fmla="*/ 0 h 1252650"/>
                <a:gd name="connsiteX1-93" fmla="*/ 12183291 w 12192000"/>
                <a:gd name="connsiteY1-94" fmla="*/ 69669 h 1252650"/>
                <a:gd name="connsiteX2-95" fmla="*/ 12192000 w 12192000"/>
                <a:gd name="connsiteY2-96" fmla="*/ 1252650 h 1252650"/>
                <a:gd name="connsiteX3-97" fmla="*/ 0 w 12192000"/>
                <a:gd name="connsiteY3-98" fmla="*/ 756261 h 1252650"/>
                <a:gd name="connsiteX4-99" fmla="*/ 0 w 12192000"/>
                <a:gd name="connsiteY4-100" fmla="*/ 0 h 1252650"/>
                <a:gd name="connsiteX0-101" fmla="*/ 0 w 12192000"/>
                <a:gd name="connsiteY0-102" fmla="*/ 0 h 1252650"/>
                <a:gd name="connsiteX1-103" fmla="*/ 12183291 w 12192000"/>
                <a:gd name="connsiteY1-104" fmla="*/ 69669 h 1252650"/>
                <a:gd name="connsiteX2-105" fmla="*/ 12192000 w 12192000"/>
                <a:gd name="connsiteY2-106" fmla="*/ 1252650 h 1252650"/>
                <a:gd name="connsiteX3-107" fmla="*/ 0 w 12192000"/>
                <a:gd name="connsiteY3-108" fmla="*/ 756261 h 1252650"/>
                <a:gd name="connsiteX4-109" fmla="*/ 0 w 12192000"/>
                <a:gd name="connsiteY4-110" fmla="*/ 0 h 1252650"/>
                <a:gd name="connsiteX0-111" fmla="*/ 0 w 12192000"/>
                <a:gd name="connsiteY0-112" fmla="*/ 0 h 1252650"/>
                <a:gd name="connsiteX1-113" fmla="*/ 12183291 w 12192000"/>
                <a:gd name="connsiteY1-114" fmla="*/ 209007 h 1252650"/>
                <a:gd name="connsiteX2-115" fmla="*/ 12192000 w 12192000"/>
                <a:gd name="connsiteY2-116" fmla="*/ 1252650 h 1252650"/>
                <a:gd name="connsiteX3-117" fmla="*/ 0 w 12192000"/>
                <a:gd name="connsiteY3-118" fmla="*/ 756261 h 1252650"/>
                <a:gd name="connsiteX4-119" fmla="*/ 0 w 12192000"/>
                <a:gd name="connsiteY4-120" fmla="*/ 0 h 1252650"/>
                <a:gd name="connsiteX0-121" fmla="*/ 0 w 12192000"/>
                <a:gd name="connsiteY0-122" fmla="*/ 0 h 1252650"/>
                <a:gd name="connsiteX1-123" fmla="*/ 12183291 w 12192000"/>
                <a:gd name="connsiteY1-124" fmla="*/ 116964 h 1252650"/>
                <a:gd name="connsiteX2-125" fmla="*/ 12192000 w 12192000"/>
                <a:gd name="connsiteY2-126" fmla="*/ 1252650 h 1252650"/>
                <a:gd name="connsiteX3-127" fmla="*/ 0 w 12192000"/>
                <a:gd name="connsiteY3-128" fmla="*/ 756261 h 1252650"/>
                <a:gd name="connsiteX4-129" fmla="*/ 0 w 12192000"/>
                <a:gd name="connsiteY4-130" fmla="*/ 0 h 1252650"/>
                <a:gd name="connsiteX0-131" fmla="*/ 0 w 12202956"/>
                <a:gd name="connsiteY0-132" fmla="*/ 0 h 1252650"/>
                <a:gd name="connsiteX1-133" fmla="*/ 12202956 w 12202956"/>
                <a:gd name="connsiteY1-134" fmla="*/ 116964 h 1252650"/>
                <a:gd name="connsiteX2-135" fmla="*/ 12192000 w 12202956"/>
                <a:gd name="connsiteY2-136" fmla="*/ 1252650 h 1252650"/>
                <a:gd name="connsiteX3-137" fmla="*/ 0 w 12202956"/>
                <a:gd name="connsiteY3-138" fmla="*/ 756261 h 1252650"/>
                <a:gd name="connsiteX4-139" fmla="*/ 0 w 12202956"/>
                <a:gd name="connsiteY4-140" fmla="*/ 0 h 1252650"/>
                <a:gd name="connsiteX0-141" fmla="*/ 0 w 12220136"/>
                <a:gd name="connsiteY0-142" fmla="*/ 0 h 1252650"/>
                <a:gd name="connsiteX1-143" fmla="*/ 12202956 w 12220136"/>
                <a:gd name="connsiteY1-144" fmla="*/ 116964 h 1252650"/>
                <a:gd name="connsiteX2-145" fmla="*/ 12220136 w 12220136"/>
                <a:gd name="connsiteY2-146" fmla="*/ 1252650 h 1252650"/>
                <a:gd name="connsiteX3-147" fmla="*/ 0 w 12220136"/>
                <a:gd name="connsiteY3-148" fmla="*/ 756261 h 1252650"/>
                <a:gd name="connsiteX4-149" fmla="*/ 0 w 12220136"/>
                <a:gd name="connsiteY4-150" fmla="*/ 0 h 1252650"/>
                <a:gd name="connsiteX0-151" fmla="*/ 0 w 12220136"/>
                <a:gd name="connsiteY0-152" fmla="*/ 0 h 1277430"/>
                <a:gd name="connsiteX1-153" fmla="*/ 12202956 w 12220136"/>
                <a:gd name="connsiteY1-154" fmla="*/ 116964 h 1277430"/>
                <a:gd name="connsiteX2-155" fmla="*/ 12220136 w 12220136"/>
                <a:gd name="connsiteY2-156" fmla="*/ 1277430 h 1277430"/>
                <a:gd name="connsiteX3-157" fmla="*/ 0 w 12220136"/>
                <a:gd name="connsiteY3-158" fmla="*/ 756261 h 1277430"/>
                <a:gd name="connsiteX4-159" fmla="*/ 0 w 12220136"/>
                <a:gd name="connsiteY4-160" fmla="*/ 0 h 1277430"/>
                <a:gd name="connsiteX0-161" fmla="*/ 0 w 12202956"/>
                <a:gd name="connsiteY0-162" fmla="*/ 0 h 1277430"/>
                <a:gd name="connsiteX1-163" fmla="*/ 12202956 w 12202956"/>
                <a:gd name="connsiteY1-164" fmla="*/ 116964 h 1277430"/>
                <a:gd name="connsiteX2-165" fmla="*/ 12201756 w 12202956"/>
                <a:gd name="connsiteY2-166" fmla="*/ 1277430 h 1277430"/>
                <a:gd name="connsiteX3-167" fmla="*/ 0 w 12202956"/>
                <a:gd name="connsiteY3-168" fmla="*/ 756261 h 1277430"/>
                <a:gd name="connsiteX4-169" fmla="*/ 0 w 12202956"/>
                <a:gd name="connsiteY4-170" fmla="*/ 0 h 127743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1277430">
                  <a:moveTo>
                    <a:pt x="0" y="0"/>
                  </a:moveTo>
                  <a:cubicBezTo>
                    <a:pt x="4064000" y="0"/>
                    <a:pt x="8548259" y="1640964"/>
                    <a:pt x="12202956" y="116964"/>
                  </a:cubicBezTo>
                  <a:lnTo>
                    <a:pt x="12201756" y="1277430"/>
                  </a:lnTo>
                  <a:cubicBezTo>
                    <a:pt x="8137756" y="1277430"/>
                    <a:pt x="1547223" y="-236517"/>
                    <a:pt x="0" y="756261"/>
                  </a:cubicBezTo>
                  <a:lnTo>
                    <a:pt x="0" y="0"/>
                  </a:lnTo>
                  <a:close/>
                </a:path>
              </a:pathLst>
            </a:custGeom>
            <a:gradFill>
              <a:gsLst>
                <a:gs pos="0">
                  <a:srgbClr val="F29413">
                    <a:alpha val="60000"/>
                  </a:srgbClr>
                </a:gs>
                <a:gs pos="99000">
                  <a:srgbClr val="F6A90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12"/>
            <p:cNvSpPr/>
            <p:nvPr/>
          </p:nvSpPr>
          <p:spPr>
            <a:xfrm>
              <a:off x="0" y="3939202"/>
              <a:ext cx="12202956" cy="983734"/>
            </a:xfrm>
            <a:custGeom>
              <a:avLst/>
              <a:gdLst>
                <a:gd name="connsiteX0" fmla="*/ 0 w 12202956"/>
                <a:gd name="connsiteY0" fmla="*/ 0 h 1265574"/>
                <a:gd name="connsiteX1" fmla="*/ 12202956 w 12202956"/>
                <a:gd name="connsiteY1" fmla="*/ 0 h 1265574"/>
                <a:gd name="connsiteX2" fmla="*/ 12202956 w 12202956"/>
                <a:gd name="connsiteY2" fmla="*/ 1265574 h 1265574"/>
                <a:gd name="connsiteX3" fmla="*/ 0 w 12202956"/>
                <a:gd name="connsiteY3" fmla="*/ 1265574 h 1265574"/>
                <a:gd name="connsiteX4" fmla="*/ 0 w 12202956"/>
                <a:gd name="connsiteY4" fmla="*/ 0 h 1265574"/>
                <a:gd name="connsiteX0-1" fmla="*/ 0 w 12202956"/>
                <a:gd name="connsiteY0-2" fmla="*/ 0 h 1265574"/>
                <a:gd name="connsiteX1-3" fmla="*/ 12202956 w 12202956"/>
                <a:gd name="connsiteY1-4" fmla="*/ 0 h 1265574"/>
                <a:gd name="connsiteX2-5" fmla="*/ 12202956 w 12202956"/>
                <a:gd name="connsiteY2-6" fmla="*/ 1265574 h 1265574"/>
                <a:gd name="connsiteX3-7" fmla="*/ 0 w 12202956"/>
                <a:gd name="connsiteY3-8" fmla="*/ 1265574 h 1265574"/>
                <a:gd name="connsiteX4-9" fmla="*/ 0 w 12202956"/>
                <a:gd name="connsiteY4-10" fmla="*/ 0 h 1265574"/>
                <a:gd name="connsiteX0-11" fmla="*/ 0 w 12202956"/>
                <a:gd name="connsiteY0-12" fmla="*/ 0 h 1265574"/>
                <a:gd name="connsiteX1-13" fmla="*/ 12202956 w 12202956"/>
                <a:gd name="connsiteY1-14" fmla="*/ 0 h 1265574"/>
                <a:gd name="connsiteX2-15" fmla="*/ 12202956 w 12202956"/>
                <a:gd name="connsiteY2-16" fmla="*/ 1265574 h 1265574"/>
                <a:gd name="connsiteX3-17" fmla="*/ 0 w 12202956"/>
                <a:gd name="connsiteY3-18" fmla="*/ 1265574 h 1265574"/>
                <a:gd name="connsiteX4-19" fmla="*/ 0 w 12202956"/>
                <a:gd name="connsiteY4-20" fmla="*/ 0 h 1265574"/>
                <a:gd name="connsiteX0-21" fmla="*/ 0 w 12202956"/>
                <a:gd name="connsiteY0-22" fmla="*/ 0 h 1265574"/>
                <a:gd name="connsiteX1-23" fmla="*/ 12202956 w 12202956"/>
                <a:gd name="connsiteY1-24" fmla="*/ 0 h 1265574"/>
                <a:gd name="connsiteX2-25" fmla="*/ 12202956 w 12202956"/>
                <a:gd name="connsiteY2-26" fmla="*/ 1265574 h 1265574"/>
                <a:gd name="connsiteX3-27" fmla="*/ 0 w 12202956"/>
                <a:gd name="connsiteY3-28" fmla="*/ 1265574 h 1265574"/>
                <a:gd name="connsiteX4-29" fmla="*/ 0 w 12202956"/>
                <a:gd name="connsiteY4-30" fmla="*/ 0 h 1265574"/>
                <a:gd name="connsiteX0-31" fmla="*/ 0 w 12202956"/>
                <a:gd name="connsiteY0-32" fmla="*/ 0 h 1265574"/>
                <a:gd name="connsiteX1-33" fmla="*/ 12202956 w 12202956"/>
                <a:gd name="connsiteY1-34" fmla="*/ 0 h 1265574"/>
                <a:gd name="connsiteX2-35" fmla="*/ 12202956 w 12202956"/>
                <a:gd name="connsiteY2-36" fmla="*/ 1265574 h 1265574"/>
                <a:gd name="connsiteX3-37" fmla="*/ 28136 w 12202956"/>
                <a:gd name="connsiteY3-38" fmla="*/ 590324 h 1265574"/>
                <a:gd name="connsiteX4-39" fmla="*/ 0 w 12202956"/>
                <a:gd name="connsiteY4-40" fmla="*/ 0 h 1265574"/>
                <a:gd name="connsiteX0-41" fmla="*/ 0 w 12202956"/>
                <a:gd name="connsiteY0-42" fmla="*/ 0 h 1265574"/>
                <a:gd name="connsiteX1-43" fmla="*/ 12202956 w 12202956"/>
                <a:gd name="connsiteY1-44" fmla="*/ 0 h 1265574"/>
                <a:gd name="connsiteX2-45" fmla="*/ 12202956 w 12202956"/>
                <a:gd name="connsiteY2-46" fmla="*/ 1265574 h 1265574"/>
                <a:gd name="connsiteX3-47" fmla="*/ 28136 w 12202956"/>
                <a:gd name="connsiteY3-48" fmla="*/ 590324 h 1265574"/>
                <a:gd name="connsiteX4-49" fmla="*/ 0 w 12202956"/>
                <a:gd name="connsiteY4-50" fmla="*/ 0 h 1265574"/>
                <a:gd name="connsiteX0-51" fmla="*/ 0 w 12202956"/>
                <a:gd name="connsiteY0-52" fmla="*/ 0 h 1265574"/>
                <a:gd name="connsiteX1-53" fmla="*/ 12202956 w 12202956"/>
                <a:gd name="connsiteY1-54" fmla="*/ 0 h 1265574"/>
                <a:gd name="connsiteX2-55" fmla="*/ 12202956 w 12202956"/>
                <a:gd name="connsiteY2-56" fmla="*/ 1265574 h 1265574"/>
                <a:gd name="connsiteX3-57" fmla="*/ 28136 w 12202956"/>
                <a:gd name="connsiteY3-58" fmla="*/ 590324 h 1265574"/>
                <a:gd name="connsiteX4-59" fmla="*/ 0 w 12202956"/>
                <a:gd name="connsiteY4-60" fmla="*/ 0 h 1265574"/>
                <a:gd name="connsiteX0-61" fmla="*/ 0 w 12202956"/>
                <a:gd name="connsiteY0-62" fmla="*/ 0 h 1265574"/>
                <a:gd name="connsiteX1-63" fmla="*/ 12202956 w 12202956"/>
                <a:gd name="connsiteY1-64" fmla="*/ 0 h 1265574"/>
                <a:gd name="connsiteX2-65" fmla="*/ 12202956 w 12202956"/>
                <a:gd name="connsiteY2-66" fmla="*/ 1265574 h 1265574"/>
                <a:gd name="connsiteX3-67" fmla="*/ 28136 w 12202956"/>
                <a:gd name="connsiteY3-68" fmla="*/ 590324 h 1265574"/>
                <a:gd name="connsiteX4-69" fmla="*/ 0 w 12202956"/>
                <a:gd name="connsiteY4-70" fmla="*/ 0 h 1265574"/>
                <a:gd name="connsiteX0-71" fmla="*/ 0 w 12202956"/>
                <a:gd name="connsiteY0-72" fmla="*/ 0 h 1265574"/>
                <a:gd name="connsiteX1-73" fmla="*/ 12202956 w 12202956"/>
                <a:gd name="connsiteY1-74" fmla="*/ 0 h 1265574"/>
                <a:gd name="connsiteX2-75" fmla="*/ 12202956 w 12202956"/>
                <a:gd name="connsiteY2-76" fmla="*/ 1265574 h 1265574"/>
                <a:gd name="connsiteX3-77" fmla="*/ 28136 w 12202956"/>
                <a:gd name="connsiteY3-78" fmla="*/ 590324 h 1265574"/>
                <a:gd name="connsiteX4-79" fmla="*/ 0 w 12202956"/>
                <a:gd name="connsiteY4-80" fmla="*/ 0 h 1265574"/>
                <a:gd name="connsiteX0-81" fmla="*/ 0 w 12202956"/>
                <a:gd name="connsiteY0-82" fmla="*/ 0 h 1265574"/>
                <a:gd name="connsiteX1-83" fmla="*/ 12202956 w 12202956"/>
                <a:gd name="connsiteY1-84" fmla="*/ 0 h 1265574"/>
                <a:gd name="connsiteX2-85" fmla="*/ 12202956 w 12202956"/>
                <a:gd name="connsiteY2-86" fmla="*/ 1265574 h 1265574"/>
                <a:gd name="connsiteX3-87" fmla="*/ 28136 w 12202956"/>
                <a:gd name="connsiteY3-88" fmla="*/ 590324 h 1265574"/>
                <a:gd name="connsiteX4-89" fmla="*/ 0 w 12202956"/>
                <a:gd name="connsiteY4-90" fmla="*/ 0 h 1265574"/>
                <a:gd name="connsiteX0-91" fmla="*/ 0 w 12202956"/>
                <a:gd name="connsiteY0-92" fmla="*/ 0 h 1265574"/>
                <a:gd name="connsiteX1-93" fmla="*/ 12202956 w 12202956"/>
                <a:gd name="connsiteY1-94" fmla="*/ 0 h 1265574"/>
                <a:gd name="connsiteX2-95" fmla="*/ 12202956 w 12202956"/>
                <a:gd name="connsiteY2-96" fmla="*/ 1265574 h 1265574"/>
                <a:gd name="connsiteX3-97" fmla="*/ 28136 w 12202956"/>
                <a:gd name="connsiteY3-98" fmla="*/ 590324 h 1265574"/>
                <a:gd name="connsiteX4-99" fmla="*/ 0 w 12202956"/>
                <a:gd name="connsiteY4-100" fmla="*/ 0 h 1265574"/>
                <a:gd name="connsiteX0-101" fmla="*/ 0 w 12202956"/>
                <a:gd name="connsiteY0-102" fmla="*/ 0 h 883175"/>
                <a:gd name="connsiteX1-103" fmla="*/ 12202956 w 12202956"/>
                <a:gd name="connsiteY1-104" fmla="*/ 0 h 883175"/>
                <a:gd name="connsiteX2-105" fmla="*/ 12188889 w 12202956"/>
                <a:gd name="connsiteY2-106" fmla="*/ 590325 h 883175"/>
                <a:gd name="connsiteX3-107" fmla="*/ 28136 w 12202956"/>
                <a:gd name="connsiteY3-108" fmla="*/ 590324 h 883175"/>
                <a:gd name="connsiteX4-109" fmla="*/ 0 w 12202956"/>
                <a:gd name="connsiteY4-110" fmla="*/ 0 h 883175"/>
                <a:gd name="connsiteX0-111" fmla="*/ 0 w 12202956"/>
                <a:gd name="connsiteY0-112" fmla="*/ 0 h 934288"/>
                <a:gd name="connsiteX1-113" fmla="*/ 12202956 w 12202956"/>
                <a:gd name="connsiteY1-114" fmla="*/ 0 h 934288"/>
                <a:gd name="connsiteX2-115" fmla="*/ 12188889 w 12202956"/>
                <a:gd name="connsiteY2-116" fmla="*/ 590325 h 934288"/>
                <a:gd name="connsiteX3-117" fmla="*/ 28136 w 12202956"/>
                <a:gd name="connsiteY3-118" fmla="*/ 590324 h 934288"/>
                <a:gd name="connsiteX4-119" fmla="*/ 0 w 12202956"/>
                <a:gd name="connsiteY4-120" fmla="*/ 0 h 934288"/>
                <a:gd name="connsiteX0-121" fmla="*/ 0 w 12202956"/>
                <a:gd name="connsiteY0-122" fmla="*/ 0 h 957885"/>
                <a:gd name="connsiteX1-123" fmla="*/ 12202956 w 12202956"/>
                <a:gd name="connsiteY1-124" fmla="*/ 0 h 957885"/>
                <a:gd name="connsiteX2-125" fmla="*/ 12188889 w 12202956"/>
                <a:gd name="connsiteY2-126" fmla="*/ 590325 h 957885"/>
                <a:gd name="connsiteX3-127" fmla="*/ 28136 w 12202956"/>
                <a:gd name="connsiteY3-128" fmla="*/ 590324 h 957885"/>
                <a:gd name="connsiteX4-129" fmla="*/ 0 w 12202956"/>
                <a:gd name="connsiteY4-130" fmla="*/ 0 h 957885"/>
                <a:gd name="connsiteX0-131" fmla="*/ 0 w 12202956"/>
                <a:gd name="connsiteY0-132" fmla="*/ 0 h 983734"/>
                <a:gd name="connsiteX1-133" fmla="*/ 12202956 w 12202956"/>
                <a:gd name="connsiteY1-134" fmla="*/ 0 h 983734"/>
                <a:gd name="connsiteX2-135" fmla="*/ 12188889 w 12202956"/>
                <a:gd name="connsiteY2-136" fmla="*/ 590325 h 983734"/>
                <a:gd name="connsiteX3-137" fmla="*/ 28136 w 12202956"/>
                <a:gd name="connsiteY3-138" fmla="*/ 590324 h 983734"/>
                <a:gd name="connsiteX4-139" fmla="*/ 0 w 12202956"/>
                <a:gd name="connsiteY4-140" fmla="*/ 0 h 983734"/>
                <a:gd name="connsiteX0-141" fmla="*/ 0 w 12202956"/>
                <a:gd name="connsiteY0-142" fmla="*/ 0 h 983734"/>
                <a:gd name="connsiteX1-143" fmla="*/ 12202956 w 12202956"/>
                <a:gd name="connsiteY1-144" fmla="*/ 0 h 983734"/>
                <a:gd name="connsiteX2-145" fmla="*/ 12188889 w 12202956"/>
                <a:gd name="connsiteY2-146" fmla="*/ 590325 h 983734"/>
                <a:gd name="connsiteX3-147" fmla="*/ 28136 w 12202956"/>
                <a:gd name="connsiteY3-148" fmla="*/ 590324 h 983734"/>
                <a:gd name="connsiteX4-149" fmla="*/ 0 w 12202956"/>
                <a:gd name="connsiteY4-150" fmla="*/ 0 h 98373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983734">
                  <a:moveTo>
                    <a:pt x="0" y="0"/>
                  </a:moveTo>
                  <a:cubicBezTo>
                    <a:pt x="3772230" y="787791"/>
                    <a:pt x="7952424" y="998806"/>
                    <a:pt x="12202956" y="0"/>
                  </a:cubicBezTo>
                  <a:lnTo>
                    <a:pt x="12188889" y="590325"/>
                  </a:lnTo>
                  <a:cubicBezTo>
                    <a:pt x="8275981" y="815408"/>
                    <a:pt x="3786299" y="1349979"/>
                    <a:pt x="28136" y="590324"/>
                  </a:cubicBezTo>
                  <a:lnTo>
                    <a:pt x="0" y="0"/>
                  </a:lnTo>
                  <a:close/>
                </a:path>
              </a:pathLst>
            </a:custGeom>
            <a:gradFill flip="none" rotWithShape="1">
              <a:gsLst>
                <a:gs pos="0">
                  <a:srgbClr val="F29413"/>
                </a:gs>
                <a:gs pos="50800">
                  <a:srgbClr val="F8B80A">
                    <a:alpha val="89000"/>
                  </a:srgbClr>
                </a:gs>
                <a:gs pos="100000">
                  <a:srgbClr val="FEDA01">
                    <a:alpha val="66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28135" y="4214366"/>
              <a:ext cx="12281095" cy="850003"/>
            </a:xfrm>
            <a:custGeom>
              <a:avLst/>
              <a:gdLst>
                <a:gd name="connsiteX0" fmla="*/ 0 w 12281095"/>
                <a:gd name="connsiteY0" fmla="*/ 540514 h 850003"/>
                <a:gd name="connsiteX1" fmla="*/ 4642338 w 12281095"/>
                <a:gd name="connsiteY1" fmla="*/ 5942 h 850003"/>
                <a:gd name="connsiteX2" fmla="*/ 12281095 w 12281095"/>
                <a:gd name="connsiteY2" fmla="*/ 850003 h 850003"/>
              </a:gdLst>
              <a:ahLst/>
              <a:cxnLst>
                <a:cxn ang="0">
                  <a:pos x="connsiteX0" y="connsiteY0"/>
                </a:cxn>
                <a:cxn ang="0">
                  <a:pos x="connsiteX1" y="connsiteY1"/>
                </a:cxn>
                <a:cxn ang="0">
                  <a:pos x="connsiteX2" y="connsiteY2"/>
                </a:cxn>
              </a:cxnLst>
              <a:rect l="l" t="t" r="r" b="b"/>
              <a:pathLst>
                <a:path w="12281095" h="850003">
                  <a:moveTo>
                    <a:pt x="0" y="540514"/>
                  </a:moveTo>
                  <a:cubicBezTo>
                    <a:pt x="1297744" y="247437"/>
                    <a:pt x="2595489" y="-45639"/>
                    <a:pt x="4642338" y="5942"/>
                  </a:cubicBezTo>
                  <a:cubicBezTo>
                    <a:pt x="6689187" y="57523"/>
                    <a:pt x="12281095" y="850003"/>
                    <a:pt x="12281095" y="850003"/>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96982" y="3685309"/>
              <a:ext cx="12288982" cy="1246909"/>
            </a:xfrm>
            <a:custGeom>
              <a:avLst/>
              <a:gdLst>
                <a:gd name="connsiteX0" fmla="*/ 12288982 w 12288982"/>
                <a:gd name="connsiteY0" fmla="*/ 0 h 1246909"/>
                <a:gd name="connsiteX1" fmla="*/ 12233564 w 12288982"/>
                <a:gd name="connsiteY1" fmla="*/ 0 h 1246909"/>
                <a:gd name="connsiteX2" fmla="*/ 6954982 w 12288982"/>
                <a:gd name="connsiteY2" fmla="*/ 900546 h 1246909"/>
                <a:gd name="connsiteX3" fmla="*/ 0 w 12288982"/>
                <a:gd name="connsiteY3" fmla="*/ 1246909 h 1246909"/>
              </a:gdLst>
              <a:ahLst/>
              <a:cxnLst>
                <a:cxn ang="0">
                  <a:pos x="connsiteX0" y="connsiteY0"/>
                </a:cxn>
                <a:cxn ang="0">
                  <a:pos x="connsiteX1" y="connsiteY1"/>
                </a:cxn>
                <a:cxn ang="0">
                  <a:pos x="connsiteX2" y="connsiteY2"/>
                </a:cxn>
                <a:cxn ang="0">
                  <a:pos x="connsiteX3" y="connsiteY3"/>
                </a:cxn>
              </a:cxnLst>
              <a:rect l="l" t="t" r="r" b="b"/>
              <a:pathLst>
                <a:path w="12288982" h="1246909">
                  <a:moveTo>
                    <a:pt x="12288982" y="0"/>
                  </a:moveTo>
                  <a:lnTo>
                    <a:pt x="12233564" y="0"/>
                  </a:lnTo>
                  <a:cubicBezTo>
                    <a:pt x="11344564" y="150091"/>
                    <a:pt x="8993909" y="692728"/>
                    <a:pt x="6954982" y="900546"/>
                  </a:cubicBezTo>
                  <a:cubicBezTo>
                    <a:pt x="4916055" y="1108364"/>
                    <a:pt x="0" y="1246909"/>
                    <a:pt x="0" y="1246909"/>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3" name="图片 32"/>
          <p:cNvPicPr>
            <a:picLocks noChangeAspect="1"/>
          </p:cNvPicPr>
          <p:nvPr userDrawn="1"/>
        </p:nvPicPr>
        <p:blipFill>
          <a:blip r:embed="rId2" cstate="email"/>
          <a:stretch>
            <a:fillRect/>
          </a:stretch>
        </p:blipFill>
        <p:spPr>
          <a:xfrm>
            <a:off x="10688815" y="296863"/>
            <a:ext cx="1203148" cy="524229"/>
          </a:xfrm>
          <a:prstGeom prst="rect">
            <a:avLst/>
          </a:prstGeom>
        </p:spPr>
      </p:pic>
    </p:spTree>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5" name="矩形 4"/>
          <p:cNvSpPr/>
          <p:nvPr userDrawn="1"/>
        </p:nvSpPr>
        <p:spPr>
          <a:xfrm>
            <a:off x="0" y="2544896"/>
            <a:ext cx="12192000" cy="2467779"/>
          </a:xfrm>
          <a:prstGeom prst="rect">
            <a:avLst/>
          </a:prstGeom>
          <a:gradFill>
            <a:gsLst>
              <a:gs pos="0">
                <a:srgbClr val="F18D00"/>
              </a:gs>
              <a:gs pos="58000">
                <a:srgbClr val="F6AA01"/>
              </a:gs>
              <a:gs pos="100000">
                <a:srgbClr val="FED300"/>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62"/>
          <p:cNvSpPr/>
          <p:nvPr userDrawn="1"/>
        </p:nvSpPr>
        <p:spPr bwMode="auto">
          <a:xfrm>
            <a:off x="7561474" y="2113935"/>
            <a:ext cx="4630526" cy="3183489"/>
          </a:xfrm>
          <a:custGeom>
            <a:avLst/>
            <a:gdLst>
              <a:gd name="T0" fmla="*/ 1207 w 5999"/>
              <a:gd name="T1" fmla="*/ 1492 h 4125"/>
              <a:gd name="T2" fmla="*/ 1282 w 5999"/>
              <a:gd name="T3" fmla="*/ 2174 h 4125"/>
              <a:gd name="T4" fmla="*/ 1656 w 5999"/>
              <a:gd name="T5" fmla="*/ 2609 h 4125"/>
              <a:gd name="T6" fmla="*/ 2067 w 5999"/>
              <a:gd name="T7" fmla="*/ 2802 h 4125"/>
              <a:gd name="T8" fmla="*/ 3399 w 5999"/>
              <a:gd name="T9" fmla="*/ 2496 h 4125"/>
              <a:gd name="T10" fmla="*/ 3753 w 5999"/>
              <a:gd name="T11" fmla="*/ 1226 h 4125"/>
              <a:gd name="T12" fmla="*/ 3219 w 5999"/>
              <a:gd name="T13" fmla="*/ 436 h 4125"/>
              <a:gd name="T14" fmla="*/ 3171 w 5999"/>
              <a:gd name="T15" fmla="*/ 408 h 4125"/>
              <a:gd name="T16" fmla="*/ 2868 w 5999"/>
              <a:gd name="T17" fmla="*/ 200 h 4125"/>
              <a:gd name="T18" fmla="*/ 2702 w 5999"/>
              <a:gd name="T19" fmla="*/ 122 h 4125"/>
              <a:gd name="T20" fmla="*/ 2484 w 5999"/>
              <a:gd name="T21" fmla="*/ 53 h 4125"/>
              <a:gd name="T22" fmla="*/ 2288 w 5999"/>
              <a:gd name="T23" fmla="*/ 17 h 4125"/>
              <a:gd name="T24" fmla="*/ 1984 w 5999"/>
              <a:gd name="T25" fmla="*/ 1 h 4125"/>
              <a:gd name="T26" fmla="*/ 1603 w 5999"/>
              <a:gd name="T27" fmla="*/ 44 h 4125"/>
              <a:gd name="T28" fmla="*/ 437 w 5999"/>
              <a:gd name="T29" fmla="*/ 730 h 4125"/>
              <a:gd name="T30" fmla="*/ 34 w 5999"/>
              <a:gd name="T31" fmla="*/ 1596 h 4125"/>
              <a:gd name="T32" fmla="*/ 7 w 5999"/>
              <a:gd name="T33" fmla="*/ 1781 h 4125"/>
              <a:gd name="T34" fmla="*/ 0 w 5999"/>
              <a:gd name="T35" fmla="*/ 1956 h 4125"/>
              <a:gd name="T36" fmla="*/ 12 w 5999"/>
              <a:gd name="T37" fmla="*/ 2159 h 4125"/>
              <a:gd name="T38" fmla="*/ 62 w 5999"/>
              <a:gd name="T39" fmla="*/ 2421 h 4125"/>
              <a:gd name="T40" fmla="*/ 182 w 5999"/>
              <a:gd name="T41" fmla="*/ 2762 h 4125"/>
              <a:gd name="T42" fmla="*/ 718 w 5999"/>
              <a:gd name="T43" fmla="*/ 3486 h 4125"/>
              <a:gd name="T44" fmla="*/ 1338 w 5999"/>
              <a:gd name="T45" fmla="*/ 3895 h 4125"/>
              <a:gd name="T46" fmla="*/ 2620 w 5999"/>
              <a:gd name="T47" fmla="*/ 4107 h 4125"/>
              <a:gd name="T48" fmla="*/ 3547 w 5999"/>
              <a:gd name="T49" fmla="*/ 3756 h 4125"/>
              <a:gd name="T50" fmla="*/ 4234 w 5999"/>
              <a:gd name="T51" fmla="*/ 3145 h 4125"/>
              <a:gd name="T52" fmla="*/ 5119 w 5999"/>
              <a:gd name="T53" fmla="*/ 1979 h 4125"/>
              <a:gd name="T54" fmla="*/ 5991 w 5999"/>
              <a:gd name="T55" fmla="*/ 1551 h 4125"/>
              <a:gd name="T56" fmla="*/ 5854 w 5999"/>
              <a:gd name="T57" fmla="*/ 1495 h 4125"/>
              <a:gd name="T58" fmla="*/ 5744 w 5999"/>
              <a:gd name="T59" fmla="*/ 1456 h 4125"/>
              <a:gd name="T60" fmla="*/ 5580 w 5999"/>
              <a:gd name="T61" fmla="*/ 1414 h 4125"/>
              <a:gd name="T62" fmla="*/ 5373 w 5999"/>
              <a:gd name="T63" fmla="*/ 1388 h 4125"/>
              <a:gd name="T64" fmla="*/ 5145 w 5999"/>
              <a:gd name="T65" fmla="*/ 1390 h 4125"/>
              <a:gd name="T66" fmla="*/ 4977 w 5999"/>
              <a:gd name="T67" fmla="*/ 1414 h 4125"/>
              <a:gd name="T68" fmla="*/ 4785 w 5999"/>
              <a:gd name="T69" fmla="*/ 1464 h 4125"/>
              <a:gd name="T70" fmla="*/ 4608 w 5999"/>
              <a:gd name="T71" fmla="*/ 1534 h 4125"/>
              <a:gd name="T72" fmla="*/ 4425 w 5999"/>
              <a:gd name="T73" fmla="*/ 1633 h 4125"/>
              <a:gd name="T74" fmla="*/ 4261 w 5999"/>
              <a:gd name="T75" fmla="*/ 1748 h 4125"/>
              <a:gd name="T76" fmla="*/ 4072 w 5999"/>
              <a:gd name="T77" fmla="*/ 1914 h 4125"/>
              <a:gd name="T78" fmla="*/ 3648 w 5999"/>
              <a:gd name="T79" fmla="*/ 2410 h 4125"/>
              <a:gd name="T80" fmla="*/ 2837 w 5999"/>
              <a:gd name="T81" fmla="*/ 3124 h 4125"/>
              <a:gd name="T82" fmla="*/ 2627 w 5999"/>
              <a:gd name="T83" fmla="*/ 3220 h 4125"/>
              <a:gd name="T84" fmla="*/ 2490 w 5999"/>
              <a:gd name="T85" fmla="*/ 3264 h 4125"/>
              <a:gd name="T86" fmla="*/ 1584 w 5999"/>
              <a:gd name="T87" fmla="*/ 3282 h 4125"/>
              <a:gd name="T88" fmla="*/ 1013 w 5999"/>
              <a:gd name="T89" fmla="*/ 2940 h 4125"/>
              <a:gd name="T90" fmla="*/ 662 w 5999"/>
              <a:gd name="T91" fmla="*/ 2342 h 4125"/>
              <a:gd name="T92" fmla="*/ 690 w 5999"/>
              <a:gd name="T93" fmla="*/ 1435 h 4125"/>
              <a:gd name="T94" fmla="*/ 1359 w 5999"/>
              <a:gd name="T95" fmla="*/ 745 h 4125"/>
              <a:gd name="T96" fmla="*/ 2327 w 5999"/>
              <a:gd name="T97" fmla="*/ 693 h 4125"/>
              <a:gd name="T98" fmla="*/ 2789 w 5999"/>
              <a:gd name="T99" fmla="*/ 1158 h 4125"/>
              <a:gd name="T100" fmla="*/ 2780 w 5999"/>
              <a:gd name="T101" fmla="*/ 1537 h 4125"/>
              <a:gd name="T102" fmla="*/ 2709 w 5999"/>
              <a:gd name="T103" fmla="*/ 1678 h 4125"/>
              <a:gd name="T104" fmla="*/ 2598 w 5999"/>
              <a:gd name="T105" fmla="*/ 1801 h 4125"/>
              <a:gd name="T106" fmla="*/ 2456 w 5999"/>
              <a:gd name="T107" fmla="*/ 1895 h 4125"/>
              <a:gd name="T108" fmla="*/ 2283 w 5999"/>
              <a:gd name="T109" fmla="*/ 1957 h 4125"/>
              <a:gd name="T110" fmla="*/ 2123 w 5999"/>
              <a:gd name="T111" fmla="*/ 1978 h 4125"/>
              <a:gd name="T112" fmla="*/ 1976 w 5999"/>
              <a:gd name="T113" fmla="*/ 1972 h 4125"/>
              <a:gd name="T114" fmla="*/ 1872 w 5999"/>
              <a:gd name="T115" fmla="*/ 1950 h 4125"/>
              <a:gd name="T116" fmla="*/ 1533 w 5999"/>
              <a:gd name="T117" fmla="*/ 1713 h 4125"/>
              <a:gd name="T118" fmla="*/ 1418 w 5999"/>
              <a:gd name="T119" fmla="*/ 1223 h 4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99" h="4125">
                <a:moveTo>
                  <a:pt x="1480" y="1034"/>
                </a:moveTo>
                <a:lnTo>
                  <a:pt x="1475" y="1038"/>
                </a:lnTo>
                <a:lnTo>
                  <a:pt x="1461" y="1052"/>
                </a:lnTo>
                <a:lnTo>
                  <a:pt x="1439" y="1073"/>
                </a:lnTo>
                <a:lnTo>
                  <a:pt x="1411" y="1104"/>
                </a:lnTo>
                <a:lnTo>
                  <a:pt x="1397" y="1123"/>
                </a:lnTo>
                <a:lnTo>
                  <a:pt x="1380" y="1143"/>
                </a:lnTo>
                <a:lnTo>
                  <a:pt x="1364" y="1164"/>
                </a:lnTo>
                <a:lnTo>
                  <a:pt x="1346" y="1189"/>
                </a:lnTo>
                <a:lnTo>
                  <a:pt x="1329" y="1216"/>
                </a:lnTo>
                <a:lnTo>
                  <a:pt x="1312" y="1244"/>
                </a:lnTo>
                <a:lnTo>
                  <a:pt x="1295" y="1274"/>
                </a:lnTo>
                <a:lnTo>
                  <a:pt x="1277" y="1306"/>
                </a:lnTo>
                <a:lnTo>
                  <a:pt x="1262" y="1339"/>
                </a:lnTo>
                <a:lnTo>
                  <a:pt x="1246" y="1375"/>
                </a:lnTo>
                <a:lnTo>
                  <a:pt x="1232" y="1413"/>
                </a:lnTo>
                <a:lnTo>
                  <a:pt x="1219" y="1452"/>
                </a:lnTo>
                <a:lnTo>
                  <a:pt x="1207" y="1492"/>
                </a:lnTo>
                <a:lnTo>
                  <a:pt x="1198" y="1535"/>
                </a:lnTo>
                <a:lnTo>
                  <a:pt x="1189" y="1579"/>
                </a:lnTo>
                <a:lnTo>
                  <a:pt x="1183" y="1625"/>
                </a:lnTo>
                <a:lnTo>
                  <a:pt x="1178" y="1673"/>
                </a:lnTo>
                <a:lnTo>
                  <a:pt x="1177" y="1722"/>
                </a:lnTo>
                <a:lnTo>
                  <a:pt x="1178" y="1773"/>
                </a:lnTo>
                <a:lnTo>
                  <a:pt x="1183" y="1825"/>
                </a:lnTo>
                <a:lnTo>
                  <a:pt x="1190" y="1878"/>
                </a:lnTo>
                <a:lnTo>
                  <a:pt x="1201" y="1933"/>
                </a:lnTo>
                <a:lnTo>
                  <a:pt x="1215" y="1990"/>
                </a:lnTo>
                <a:lnTo>
                  <a:pt x="1233" y="2048"/>
                </a:lnTo>
                <a:lnTo>
                  <a:pt x="1234" y="2052"/>
                </a:lnTo>
                <a:lnTo>
                  <a:pt x="1240" y="2069"/>
                </a:lnTo>
                <a:lnTo>
                  <a:pt x="1246" y="2085"/>
                </a:lnTo>
                <a:lnTo>
                  <a:pt x="1253" y="2101"/>
                </a:lnTo>
                <a:lnTo>
                  <a:pt x="1259" y="2117"/>
                </a:lnTo>
                <a:lnTo>
                  <a:pt x="1270" y="2146"/>
                </a:lnTo>
                <a:lnTo>
                  <a:pt x="1282" y="2174"/>
                </a:lnTo>
                <a:lnTo>
                  <a:pt x="1295" y="2203"/>
                </a:lnTo>
                <a:lnTo>
                  <a:pt x="1309" y="2230"/>
                </a:lnTo>
                <a:lnTo>
                  <a:pt x="1325" y="2258"/>
                </a:lnTo>
                <a:lnTo>
                  <a:pt x="1341" y="2285"/>
                </a:lnTo>
                <a:lnTo>
                  <a:pt x="1358" y="2312"/>
                </a:lnTo>
                <a:lnTo>
                  <a:pt x="1377" y="2338"/>
                </a:lnTo>
                <a:lnTo>
                  <a:pt x="1396" y="2363"/>
                </a:lnTo>
                <a:lnTo>
                  <a:pt x="1417" y="2389"/>
                </a:lnTo>
                <a:lnTo>
                  <a:pt x="1437" y="2413"/>
                </a:lnTo>
                <a:lnTo>
                  <a:pt x="1460" y="2438"/>
                </a:lnTo>
                <a:lnTo>
                  <a:pt x="1483" y="2462"/>
                </a:lnTo>
                <a:lnTo>
                  <a:pt x="1505" y="2484"/>
                </a:lnTo>
                <a:lnTo>
                  <a:pt x="1530" y="2507"/>
                </a:lnTo>
                <a:lnTo>
                  <a:pt x="1554" y="2530"/>
                </a:lnTo>
                <a:lnTo>
                  <a:pt x="1579" y="2550"/>
                </a:lnTo>
                <a:lnTo>
                  <a:pt x="1604" y="2571"/>
                </a:lnTo>
                <a:lnTo>
                  <a:pt x="1630" y="2590"/>
                </a:lnTo>
                <a:lnTo>
                  <a:pt x="1656" y="2609"/>
                </a:lnTo>
                <a:lnTo>
                  <a:pt x="1682" y="2628"/>
                </a:lnTo>
                <a:lnTo>
                  <a:pt x="1710" y="2646"/>
                </a:lnTo>
                <a:lnTo>
                  <a:pt x="1736" y="2663"/>
                </a:lnTo>
                <a:lnTo>
                  <a:pt x="1763" y="2678"/>
                </a:lnTo>
                <a:lnTo>
                  <a:pt x="1790" y="2694"/>
                </a:lnTo>
                <a:lnTo>
                  <a:pt x="1816" y="2708"/>
                </a:lnTo>
                <a:lnTo>
                  <a:pt x="1844" y="2721"/>
                </a:lnTo>
                <a:lnTo>
                  <a:pt x="1870" y="2733"/>
                </a:lnTo>
                <a:lnTo>
                  <a:pt x="1897" y="2745"/>
                </a:lnTo>
                <a:lnTo>
                  <a:pt x="1923" y="2755"/>
                </a:lnTo>
                <a:lnTo>
                  <a:pt x="1950" y="2764"/>
                </a:lnTo>
                <a:lnTo>
                  <a:pt x="1976" y="2772"/>
                </a:lnTo>
                <a:lnTo>
                  <a:pt x="1992" y="2778"/>
                </a:lnTo>
                <a:lnTo>
                  <a:pt x="2010" y="2783"/>
                </a:lnTo>
                <a:lnTo>
                  <a:pt x="2023" y="2787"/>
                </a:lnTo>
                <a:lnTo>
                  <a:pt x="2037" y="2792"/>
                </a:lnTo>
                <a:lnTo>
                  <a:pt x="2052" y="2797"/>
                </a:lnTo>
                <a:lnTo>
                  <a:pt x="2067" y="2802"/>
                </a:lnTo>
                <a:lnTo>
                  <a:pt x="2142" y="2823"/>
                </a:lnTo>
                <a:lnTo>
                  <a:pt x="2219" y="2840"/>
                </a:lnTo>
                <a:lnTo>
                  <a:pt x="2296" y="2850"/>
                </a:lnTo>
                <a:lnTo>
                  <a:pt x="2376" y="2858"/>
                </a:lnTo>
                <a:lnTo>
                  <a:pt x="2454" y="2860"/>
                </a:lnTo>
                <a:lnTo>
                  <a:pt x="2533" y="2858"/>
                </a:lnTo>
                <a:lnTo>
                  <a:pt x="2612" y="2850"/>
                </a:lnTo>
                <a:lnTo>
                  <a:pt x="2691" y="2839"/>
                </a:lnTo>
                <a:lnTo>
                  <a:pt x="2769" y="2823"/>
                </a:lnTo>
                <a:lnTo>
                  <a:pt x="2845" y="2803"/>
                </a:lnTo>
                <a:lnTo>
                  <a:pt x="2921" y="2779"/>
                </a:lnTo>
                <a:lnTo>
                  <a:pt x="2996" y="2751"/>
                </a:lnTo>
                <a:lnTo>
                  <a:pt x="3069" y="2717"/>
                </a:lnTo>
                <a:lnTo>
                  <a:pt x="3140" y="2680"/>
                </a:lnTo>
                <a:lnTo>
                  <a:pt x="3209" y="2640"/>
                </a:lnTo>
                <a:lnTo>
                  <a:pt x="3275" y="2596"/>
                </a:lnTo>
                <a:lnTo>
                  <a:pt x="3338" y="2547"/>
                </a:lnTo>
                <a:lnTo>
                  <a:pt x="3399" y="2496"/>
                </a:lnTo>
                <a:lnTo>
                  <a:pt x="3457" y="2440"/>
                </a:lnTo>
                <a:lnTo>
                  <a:pt x="3511" y="2382"/>
                </a:lnTo>
                <a:lnTo>
                  <a:pt x="3560" y="2319"/>
                </a:lnTo>
                <a:lnTo>
                  <a:pt x="3607" y="2254"/>
                </a:lnTo>
                <a:lnTo>
                  <a:pt x="3650" y="2185"/>
                </a:lnTo>
                <a:lnTo>
                  <a:pt x="3686" y="2113"/>
                </a:lnTo>
                <a:lnTo>
                  <a:pt x="3720" y="2037"/>
                </a:lnTo>
                <a:lnTo>
                  <a:pt x="3747" y="1958"/>
                </a:lnTo>
                <a:lnTo>
                  <a:pt x="3770" y="1877"/>
                </a:lnTo>
                <a:lnTo>
                  <a:pt x="3786" y="1793"/>
                </a:lnTo>
                <a:lnTo>
                  <a:pt x="3797" y="1705"/>
                </a:lnTo>
                <a:lnTo>
                  <a:pt x="3803" y="1616"/>
                </a:lnTo>
                <a:lnTo>
                  <a:pt x="3802" y="1523"/>
                </a:lnTo>
                <a:lnTo>
                  <a:pt x="3793" y="1428"/>
                </a:lnTo>
                <a:lnTo>
                  <a:pt x="3786" y="1377"/>
                </a:lnTo>
                <a:lnTo>
                  <a:pt x="3777" y="1327"/>
                </a:lnTo>
                <a:lnTo>
                  <a:pt x="3766" y="1276"/>
                </a:lnTo>
                <a:lnTo>
                  <a:pt x="3753" y="1226"/>
                </a:lnTo>
                <a:lnTo>
                  <a:pt x="3737" y="1176"/>
                </a:lnTo>
                <a:lnTo>
                  <a:pt x="3721" y="1128"/>
                </a:lnTo>
                <a:lnTo>
                  <a:pt x="3702" y="1079"/>
                </a:lnTo>
                <a:lnTo>
                  <a:pt x="3680" y="1031"/>
                </a:lnTo>
                <a:lnTo>
                  <a:pt x="3658" y="983"/>
                </a:lnTo>
                <a:lnTo>
                  <a:pt x="3633" y="936"/>
                </a:lnTo>
                <a:lnTo>
                  <a:pt x="3606" y="890"/>
                </a:lnTo>
                <a:lnTo>
                  <a:pt x="3577" y="845"/>
                </a:lnTo>
                <a:lnTo>
                  <a:pt x="3546" y="800"/>
                </a:lnTo>
                <a:lnTo>
                  <a:pt x="3514" y="756"/>
                </a:lnTo>
                <a:lnTo>
                  <a:pt x="3481" y="713"/>
                </a:lnTo>
                <a:lnTo>
                  <a:pt x="3445" y="671"/>
                </a:lnTo>
                <a:lnTo>
                  <a:pt x="3412" y="629"/>
                </a:lnTo>
                <a:lnTo>
                  <a:pt x="3376" y="588"/>
                </a:lnTo>
                <a:lnTo>
                  <a:pt x="3339" y="549"/>
                </a:lnTo>
                <a:lnTo>
                  <a:pt x="3301" y="510"/>
                </a:lnTo>
                <a:lnTo>
                  <a:pt x="3261" y="472"/>
                </a:lnTo>
                <a:lnTo>
                  <a:pt x="3219" y="436"/>
                </a:lnTo>
                <a:lnTo>
                  <a:pt x="3176" y="400"/>
                </a:lnTo>
                <a:lnTo>
                  <a:pt x="3130" y="366"/>
                </a:lnTo>
                <a:lnTo>
                  <a:pt x="3113" y="353"/>
                </a:lnTo>
                <a:lnTo>
                  <a:pt x="3095" y="341"/>
                </a:lnTo>
                <a:lnTo>
                  <a:pt x="3077" y="328"/>
                </a:lnTo>
                <a:lnTo>
                  <a:pt x="3058" y="316"/>
                </a:lnTo>
                <a:lnTo>
                  <a:pt x="3064" y="320"/>
                </a:lnTo>
                <a:lnTo>
                  <a:pt x="3070" y="324"/>
                </a:lnTo>
                <a:lnTo>
                  <a:pt x="3067" y="322"/>
                </a:lnTo>
                <a:lnTo>
                  <a:pt x="3065" y="321"/>
                </a:lnTo>
                <a:lnTo>
                  <a:pt x="3075" y="329"/>
                </a:lnTo>
                <a:lnTo>
                  <a:pt x="3085" y="336"/>
                </a:lnTo>
                <a:lnTo>
                  <a:pt x="3096" y="345"/>
                </a:lnTo>
                <a:lnTo>
                  <a:pt x="3105" y="352"/>
                </a:lnTo>
                <a:lnTo>
                  <a:pt x="3122" y="366"/>
                </a:lnTo>
                <a:lnTo>
                  <a:pt x="3139" y="379"/>
                </a:lnTo>
                <a:lnTo>
                  <a:pt x="3155" y="393"/>
                </a:lnTo>
                <a:lnTo>
                  <a:pt x="3171" y="408"/>
                </a:lnTo>
                <a:lnTo>
                  <a:pt x="3146" y="386"/>
                </a:lnTo>
                <a:lnTo>
                  <a:pt x="3121" y="366"/>
                </a:lnTo>
                <a:lnTo>
                  <a:pt x="3096" y="346"/>
                </a:lnTo>
                <a:lnTo>
                  <a:pt x="3069" y="326"/>
                </a:lnTo>
                <a:lnTo>
                  <a:pt x="3042" y="307"/>
                </a:lnTo>
                <a:lnTo>
                  <a:pt x="3015" y="288"/>
                </a:lnTo>
                <a:lnTo>
                  <a:pt x="2987" y="269"/>
                </a:lnTo>
                <a:lnTo>
                  <a:pt x="2958" y="251"/>
                </a:lnTo>
                <a:lnTo>
                  <a:pt x="2955" y="248"/>
                </a:lnTo>
                <a:lnTo>
                  <a:pt x="2938" y="239"/>
                </a:lnTo>
                <a:lnTo>
                  <a:pt x="2922" y="229"/>
                </a:lnTo>
                <a:lnTo>
                  <a:pt x="2919" y="227"/>
                </a:lnTo>
                <a:lnTo>
                  <a:pt x="2915" y="226"/>
                </a:lnTo>
                <a:lnTo>
                  <a:pt x="2902" y="219"/>
                </a:lnTo>
                <a:lnTo>
                  <a:pt x="2889" y="212"/>
                </a:lnTo>
                <a:lnTo>
                  <a:pt x="2883" y="208"/>
                </a:lnTo>
                <a:lnTo>
                  <a:pt x="2876" y="204"/>
                </a:lnTo>
                <a:lnTo>
                  <a:pt x="2868" y="200"/>
                </a:lnTo>
                <a:lnTo>
                  <a:pt x="2861" y="195"/>
                </a:lnTo>
                <a:lnTo>
                  <a:pt x="2852" y="191"/>
                </a:lnTo>
                <a:lnTo>
                  <a:pt x="2844" y="187"/>
                </a:lnTo>
                <a:lnTo>
                  <a:pt x="2833" y="182"/>
                </a:lnTo>
                <a:lnTo>
                  <a:pt x="2824" y="177"/>
                </a:lnTo>
                <a:lnTo>
                  <a:pt x="2814" y="172"/>
                </a:lnTo>
                <a:lnTo>
                  <a:pt x="2806" y="169"/>
                </a:lnTo>
                <a:lnTo>
                  <a:pt x="2798" y="164"/>
                </a:lnTo>
                <a:lnTo>
                  <a:pt x="2791" y="160"/>
                </a:lnTo>
                <a:lnTo>
                  <a:pt x="2779" y="156"/>
                </a:lnTo>
                <a:lnTo>
                  <a:pt x="2767" y="150"/>
                </a:lnTo>
                <a:lnTo>
                  <a:pt x="2761" y="147"/>
                </a:lnTo>
                <a:lnTo>
                  <a:pt x="2755" y="145"/>
                </a:lnTo>
                <a:lnTo>
                  <a:pt x="2741" y="139"/>
                </a:lnTo>
                <a:lnTo>
                  <a:pt x="2726" y="133"/>
                </a:lnTo>
                <a:lnTo>
                  <a:pt x="2722" y="131"/>
                </a:lnTo>
                <a:lnTo>
                  <a:pt x="2716" y="128"/>
                </a:lnTo>
                <a:lnTo>
                  <a:pt x="2702" y="122"/>
                </a:lnTo>
                <a:lnTo>
                  <a:pt x="2686" y="116"/>
                </a:lnTo>
                <a:lnTo>
                  <a:pt x="2683" y="115"/>
                </a:lnTo>
                <a:lnTo>
                  <a:pt x="2679" y="114"/>
                </a:lnTo>
                <a:lnTo>
                  <a:pt x="2665" y="109"/>
                </a:lnTo>
                <a:lnTo>
                  <a:pt x="2649" y="103"/>
                </a:lnTo>
                <a:lnTo>
                  <a:pt x="2647" y="102"/>
                </a:lnTo>
                <a:lnTo>
                  <a:pt x="2643" y="101"/>
                </a:lnTo>
                <a:lnTo>
                  <a:pt x="2627" y="95"/>
                </a:lnTo>
                <a:lnTo>
                  <a:pt x="2609" y="89"/>
                </a:lnTo>
                <a:lnTo>
                  <a:pt x="2602" y="87"/>
                </a:lnTo>
                <a:lnTo>
                  <a:pt x="2585" y="82"/>
                </a:lnTo>
                <a:lnTo>
                  <a:pt x="2567" y="76"/>
                </a:lnTo>
                <a:lnTo>
                  <a:pt x="2565" y="76"/>
                </a:lnTo>
                <a:lnTo>
                  <a:pt x="2563" y="75"/>
                </a:lnTo>
                <a:lnTo>
                  <a:pt x="2542" y="69"/>
                </a:lnTo>
                <a:lnTo>
                  <a:pt x="2523" y="64"/>
                </a:lnTo>
                <a:lnTo>
                  <a:pt x="2504" y="58"/>
                </a:lnTo>
                <a:lnTo>
                  <a:pt x="2484" y="53"/>
                </a:lnTo>
                <a:lnTo>
                  <a:pt x="2482" y="53"/>
                </a:lnTo>
                <a:lnTo>
                  <a:pt x="2472" y="51"/>
                </a:lnTo>
                <a:lnTo>
                  <a:pt x="2462" y="49"/>
                </a:lnTo>
                <a:lnTo>
                  <a:pt x="2452" y="46"/>
                </a:lnTo>
                <a:lnTo>
                  <a:pt x="2443" y="44"/>
                </a:lnTo>
                <a:lnTo>
                  <a:pt x="2439" y="43"/>
                </a:lnTo>
                <a:lnTo>
                  <a:pt x="2428" y="40"/>
                </a:lnTo>
                <a:lnTo>
                  <a:pt x="2419" y="39"/>
                </a:lnTo>
                <a:lnTo>
                  <a:pt x="2408" y="37"/>
                </a:lnTo>
                <a:lnTo>
                  <a:pt x="2399" y="34"/>
                </a:lnTo>
                <a:lnTo>
                  <a:pt x="2396" y="34"/>
                </a:lnTo>
                <a:lnTo>
                  <a:pt x="2376" y="31"/>
                </a:lnTo>
                <a:lnTo>
                  <a:pt x="2355" y="27"/>
                </a:lnTo>
                <a:lnTo>
                  <a:pt x="2333" y="24"/>
                </a:lnTo>
                <a:lnTo>
                  <a:pt x="2311" y="20"/>
                </a:lnTo>
                <a:lnTo>
                  <a:pt x="2309" y="20"/>
                </a:lnTo>
                <a:lnTo>
                  <a:pt x="2299" y="18"/>
                </a:lnTo>
                <a:lnTo>
                  <a:pt x="2288" y="17"/>
                </a:lnTo>
                <a:lnTo>
                  <a:pt x="2277" y="15"/>
                </a:lnTo>
                <a:lnTo>
                  <a:pt x="2267" y="14"/>
                </a:lnTo>
                <a:lnTo>
                  <a:pt x="2264" y="14"/>
                </a:lnTo>
                <a:lnTo>
                  <a:pt x="2231" y="11"/>
                </a:lnTo>
                <a:lnTo>
                  <a:pt x="2198" y="7"/>
                </a:lnTo>
                <a:lnTo>
                  <a:pt x="2163" y="5"/>
                </a:lnTo>
                <a:lnTo>
                  <a:pt x="2129" y="2"/>
                </a:lnTo>
                <a:lnTo>
                  <a:pt x="2127" y="2"/>
                </a:lnTo>
                <a:lnTo>
                  <a:pt x="2115" y="2"/>
                </a:lnTo>
                <a:lnTo>
                  <a:pt x="2104" y="1"/>
                </a:lnTo>
                <a:lnTo>
                  <a:pt x="2093" y="1"/>
                </a:lnTo>
                <a:lnTo>
                  <a:pt x="2081" y="1"/>
                </a:lnTo>
                <a:lnTo>
                  <a:pt x="2079" y="1"/>
                </a:lnTo>
                <a:lnTo>
                  <a:pt x="2056" y="0"/>
                </a:lnTo>
                <a:lnTo>
                  <a:pt x="2033" y="0"/>
                </a:lnTo>
                <a:lnTo>
                  <a:pt x="2010" y="0"/>
                </a:lnTo>
                <a:lnTo>
                  <a:pt x="1986" y="1"/>
                </a:lnTo>
                <a:lnTo>
                  <a:pt x="1984" y="1"/>
                </a:lnTo>
                <a:lnTo>
                  <a:pt x="1972" y="1"/>
                </a:lnTo>
                <a:lnTo>
                  <a:pt x="1961" y="1"/>
                </a:lnTo>
                <a:lnTo>
                  <a:pt x="1951" y="2"/>
                </a:lnTo>
                <a:lnTo>
                  <a:pt x="1939" y="2"/>
                </a:lnTo>
                <a:lnTo>
                  <a:pt x="1933" y="2"/>
                </a:lnTo>
                <a:lnTo>
                  <a:pt x="1922" y="4"/>
                </a:lnTo>
                <a:lnTo>
                  <a:pt x="1910" y="4"/>
                </a:lnTo>
                <a:lnTo>
                  <a:pt x="1900" y="5"/>
                </a:lnTo>
                <a:lnTo>
                  <a:pt x="1889" y="6"/>
                </a:lnTo>
                <a:lnTo>
                  <a:pt x="1885" y="6"/>
                </a:lnTo>
                <a:lnTo>
                  <a:pt x="1883" y="6"/>
                </a:lnTo>
                <a:lnTo>
                  <a:pt x="1871" y="7"/>
                </a:lnTo>
                <a:lnTo>
                  <a:pt x="1859" y="7"/>
                </a:lnTo>
                <a:lnTo>
                  <a:pt x="1849" y="8"/>
                </a:lnTo>
                <a:lnTo>
                  <a:pt x="1837" y="10"/>
                </a:lnTo>
                <a:lnTo>
                  <a:pt x="1758" y="18"/>
                </a:lnTo>
                <a:lnTo>
                  <a:pt x="1680" y="30"/>
                </a:lnTo>
                <a:lnTo>
                  <a:pt x="1603" y="44"/>
                </a:lnTo>
                <a:lnTo>
                  <a:pt x="1527" y="61"/>
                </a:lnTo>
                <a:lnTo>
                  <a:pt x="1452" y="80"/>
                </a:lnTo>
                <a:lnTo>
                  <a:pt x="1377" y="101"/>
                </a:lnTo>
                <a:lnTo>
                  <a:pt x="1304" y="126"/>
                </a:lnTo>
                <a:lnTo>
                  <a:pt x="1232" y="152"/>
                </a:lnTo>
                <a:lnTo>
                  <a:pt x="1161" y="182"/>
                </a:lnTo>
                <a:lnTo>
                  <a:pt x="1092" y="214"/>
                </a:lnTo>
                <a:lnTo>
                  <a:pt x="1024" y="248"/>
                </a:lnTo>
                <a:lnTo>
                  <a:pt x="958" y="285"/>
                </a:lnTo>
                <a:lnTo>
                  <a:pt x="892" y="326"/>
                </a:lnTo>
                <a:lnTo>
                  <a:pt x="829" y="367"/>
                </a:lnTo>
                <a:lnTo>
                  <a:pt x="767" y="411"/>
                </a:lnTo>
                <a:lnTo>
                  <a:pt x="707" y="459"/>
                </a:lnTo>
                <a:lnTo>
                  <a:pt x="650" y="507"/>
                </a:lnTo>
                <a:lnTo>
                  <a:pt x="593" y="560"/>
                </a:lnTo>
                <a:lnTo>
                  <a:pt x="539" y="614"/>
                </a:lnTo>
                <a:lnTo>
                  <a:pt x="487" y="670"/>
                </a:lnTo>
                <a:lnTo>
                  <a:pt x="437" y="730"/>
                </a:lnTo>
                <a:lnTo>
                  <a:pt x="390" y="790"/>
                </a:lnTo>
                <a:lnTo>
                  <a:pt x="343" y="854"/>
                </a:lnTo>
                <a:lnTo>
                  <a:pt x="301" y="921"/>
                </a:lnTo>
                <a:lnTo>
                  <a:pt x="260" y="989"/>
                </a:lnTo>
                <a:lnTo>
                  <a:pt x="221" y="1059"/>
                </a:lnTo>
                <a:lnTo>
                  <a:pt x="185" y="1132"/>
                </a:lnTo>
                <a:lnTo>
                  <a:pt x="153" y="1207"/>
                </a:lnTo>
                <a:lnTo>
                  <a:pt x="122" y="1284"/>
                </a:lnTo>
                <a:lnTo>
                  <a:pt x="95" y="1364"/>
                </a:lnTo>
                <a:lnTo>
                  <a:pt x="70" y="1446"/>
                </a:lnTo>
                <a:lnTo>
                  <a:pt x="49" y="1530"/>
                </a:lnTo>
                <a:lnTo>
                  <a:pt x="46" y="1540"/>
                </a:lnTo>
                <a:lnTo>
                  <a:pt x="44" y="1549"/>
                </a:lnTo>
                <a:lnTo>
                  <a:pt x="42" y="1559"/>
                </a:lnTo>
                <a:lnTo>
                  <a:pt x="40" y="1568"/>
                </a:lnTo>
                <a:lnTo>
                  <a:pt x="38" y="1576"/>
                </a:lnTo>
                <a:lnTo>
                  <a:pt x="37" y="1583"/>
                </a:lnTo>
                <a:lnTo>
                  <a:pt x="34" y="1596"/>
                </a:lnTo>
                <a:lnTo>
                  <a:pt x="32" y="1608"/>
                </a:lnTo>
                <a:lnTo>
                  <a:pt x="31" y="1616"/>
                </a:lnTo>
                <a:lnTo>
                  <a:pt x="29" y="1624"/>
                </a:lnTo>
                <a:lnTo>
                  <a:pt x="27" y="1635"/>
                </a:lnTo>
                <a:lnTo>
                  <a:pt x="25" y="1646"/>
                </a:lnTo>
                <a:lnTo>
                  <a:pt x="24" y="1655"/>
                </a:lnTo>
                <a:lnTo>
                  <a:pt x="23" y="1663"/>
                </a:lnTo>
                <a:lnTo>
                  <a:pt x="20" y="1674"/>
                </a:lnTo>
                <a:lnTo>
                  <a:pt x="19" y="1685"/>
                </a:lnTo>
                <a:lnTo>
                  <a:pt x="18" y="1693"/>
                </a:lnTo>
                <a:lnTo>
                  <a:pt x="17" y="1703"/>
                </a:lnTo>
                <a:lnTo>
                  <a:pt x="15" y="1713"/>
                </a:lnTo>
                <a:lnTo>
                  <a:pt x="14" y="1724"/>
                </a:lnTo>
                <a:lnTo>
                  <a:pt x="13" y="1732"/>
                </a:lnTo>
                <a:lnTo>
                  <a:pt x="12" y="1742"/>
                </a:lnTo>
                <a:lnTo>
                  <a:pt x="11" y="1754"/>
                </a:lnTo>
                <a:lnTo>
                  <a:pt x="10" y="1766"/>
                </a:lnTo>
                <a:lnTo>
                  <a:pt x="7" y="1781"/>
                </a:lnTo>
                <a:lnTo>
                  <a:pt x="6" y="1798"/>
                </a:lnTo>
                <a:lnTo>
                  <a:pt x="6" y="1806"/>
                </a:lnTo>
                <a:lnTo>
                  <a:pt x="5" y="1814"/>
                </a:lnTo>
                <a:lnTo>
                  <a:pt x="4" y="1825"/>
                </a:lnTo>
                <a:lnTo>
                  <a:pt x="4" y="1836"/>
                </a:lnTo>
                <a:lnTo>
                  <a:pt x="2" y="1844"/>
                </a:lnTo>
                <a:lnTo>
                  <a:pt x="2" y="1852"/>
                </a:lnTo>
                <a:lnTo>
                  <a:pt x="2" y="1863"/>
                </a:lnTo>
                <a:lnTo>
                  <a:pt x="1" y="1874"/>
                </a:lnTo>
                <a:lnTo>
                  <a:pt x="1" y="1882"/>
                </a:lnTo>
                <a:lnTo>
                  <a:pt x="1" y="1890"/>
                </a:lnTo>
                <a:lnTo>
                  <a:pt x="0" y="1901"/>
                </a:lnTo>
                <a:lnTo>
                  <a:pt x="0" y="1912"/>
                </a:lnTo>
                <a:lnTo>
                  <a:pt x="0" y="1919"/>
                </a:lnTo>
                <a:lnTo>
                  <a:pt x="0" y="1927"/>
                </a:lnTo>
                <a:lnTo>
                  <a:pt x="0" y="1938"/>
                </a:lnTo>
                <a:lnTo>
                  <a:pt x="0" y="1950"/>
                </a:lnTo>
                <a:lnTo>
                  <a:pt x="0" y="1956"/>
                </a:lnTo>
                <a:lnTo>
                  <a:pt x="0" y="1962"/>
                </a:lnTo>
                <a:lnTo>
                  <a:pt x="0" y="1982"/>
                </a:lnTo>
                <a:lnTo>
                  <a:pt x="1" y="2003"/>
                </a:lnTo>
                <a:lnTo>
                  <a:pt x="1" y="2025"/>
                </a:lnTo>
                <a:lnTo>
                  <a:pt x="2" y="2045"/>
                </a:lnTo>
                <a:lnTo>
                  <a:pt x="4" y="2051"/>
                </a:lnTo>
                <a:lnTo>
                  <a:pt x="4" y="2057"/>
                </a:lnTo>
                <a:lnTo>
                  <a:pt x="4" y="2069"/>
                </a:lnTo>
                <a:lnTo>
                  <a:pt x="5" y="2080"/>
                </a:lnTo>
                <a:lnTo>
                  <a:pt x="6" y="2088"/>
                </a:lnTo>
                <a:lnTo>
                  <a:pt x="6" y="2094"/>
                </a:lnTo>
                <a:lnTo>
                  <a:pt x="7" y="2105"/>
                </a:lnTo>
                <a:lnTo>
                  <a:pt x="8" y="2117"/>
                </a:lnTo>
                <a:lnTo>
                  <a:pt x="8" y="2123"/>
                </a:lnTo>
                <a:lnTo>
                  <a:pt x="10" y="2129"/>
                </a:lnTo>
                <a:lnTo>
                  <a:pt x="11" y="2141"/>
                </a:lnTo>
                <a:lnTo>
                  <a:pt x="12" y="2154"/>
                </a:lnTo>
                <a:lnTo>
                  <a:pt x="12" y="2159"/>
                </a:lnTo>
                <a:lnTo>
                  <a:pt x="13" y="2164"/>
                </a:lnTo>
                <a:lnTo>
                  <a:pt x="17" y="2193"/>
                </a:lnTo>
                <a:lnTo>
                  <a:pt x="21" y="2224"/>
                </a:lnTo>
                <a:lnTo>
                  <a:pt x="26" y="2254"/>
                </a:lnTo>
                <a:lnTo>
                  <a:pt x="31" y="2285"/>
                </a:lnTo>
                <a:lnTo>
                  <a:pt x="32" y="2288"/>
                </a:lnTo>
                <a:lnTo>
                  <a:pt x="32" y="2292"/>
                </a:lnTo>
                <a:lnTo>
                  <a:pt x="34" y="2305"/>
                </a:lnTo>
                <a:lnTo>
                  <a:pt x="38" y="2318"/>
                </a:lnTo>
                <a:lnTo>
                  <a:pt x="39" y="2326"/>
                </a:lnTo>
                <a:lnTo>
                  <a:pt x="42" y="2339"/>
                </a:lnTo>
                <a:lnTo>
                  <a:pt x="45" y="2353"/>
                </a:lnTo>
                <a:lnTo>
                  <a:pt x="45" y="2356"/>
                </a:lnTo>
                <a:lnTo>
                  <a:pt x="46" y="2360"/>
                </a:lnTo>
                <a:lnTo>
                  <a:pt x="50" y="2374"/>
                </a:lnTo>
                <a:lnTo>
                  <a:pt x="53" y="2388"/>
                </a:lnTo>
                <a:lnTo>
                  <a:pt x="53" y="2391"/>
                </a:lnTo>
                <a:lnTo>
                  <a:pt x="62" y="2421"/>
                </a:lnTo>
                <a:lnTo>
                  <a:pt x="70" y="2452"/>
                </a:lnTo>
                <a:lnTo>
                  <a:pt x="78" y="2483"/>
                </a:lnTo>
                <a:lnTo>
                  <a:pt x="88" y="2513"/>
                </a:lnTo>
                <a:lnTo>
                  <a:pt x="89" y="2518"/>
                </a:lnTo>
                <a:lnTo>
                  <a:pt x="93" y="2532"/>
                </a:lnTo>
                <a:lnTo>
                  <a:pt x="97" y="2545"/>
                </a:lnTo>
                <a:lnTo>
                  <a:pt x="100" y="2551"/>
                </a:lnTo>
                <a:lnTo>
                  <a:pt x="105" y="2564"/>
                </a:lnTo>
                <a:lnTo>
                  <a:pt x="109" y="2578"/>
                </a:lnTo>
                <a:lnTo>
                  <a:pt x="109" y="2581"/>
                </a:lnTo>
                <a:lnTo>
                  <a:pt x="124" y="2619"/>
                </a:lnTo>
                <a:lnTo>
                  <a:pt x="138" y="2657"/>
                </a:lnTo>
                <a:lnTo>
                  <a:pt x="153" y="2694"/>
                </a:lnTo>
                <a:lnTo>
                  <a:pt x="169" y="2730"/>
                </a:lnTo>
                <a:lnTo>
                  <a:pt x="169" y="2733"/>
                </a:lnTo>
                <a:lnTo>
                  <a:pt x="176" y="2747"/>
                </a:lnTo>
                <a:lnTo>
                  <a:pt x="182" y="2761"/>
                </a:lnTo>
                <a:lnTo>
                  <a:pt x="182" y="2762"/>
                </a:lnTo>
                <a:lnTo>
                  <a:pt x="206" y="2811"/>
                </a:lnTo>
                <a:lnTo>
                  <a:pt x="230" y="2860"/>
                </a:lnTo>
                <a:lnTo>
                  <a:pt x="255" y="2909"/>
                </a:lnTo>
                <a:lnTo>
                  <a:pt x="283" y="2955"/>
                </a:lnTo>
                <a:lnTo>
                  <a:pt x="310" y="3001"/>
                </a:lnTo>
                <a:lnTo>
                  <a:pt x="339" y="3046"/>
                </a:lnTo>
                <a:lnTo>
                  <a:pt x="368" y="3090"/>
                </a:lnTo>
                <a:lnTo>
                  <a:pt x="399" y="3133"/>
                </a:lnTo>
                <a:lnTo>
                  <a:pt x="430" y="3176"/>
                </a:lnTo>
                <a:lnTo>
                  <a:pt x="462" y="3216"/>
                </a:lnTo>
                <a:lnTo>
                  <a:pt x="494" y="3257"/>
                </a:lnTo>
                <a:lnTo>
                  <a:pt x="529" y="3296"/>
                </a:lnTo>
                <a:lnTo>
                  <a:pt x="562" y="3333"/>
                </a:lnTo>
                <a:lnTo>
                  <a:pt x="598" y="3370"/>
                </a:lnTo>
                <a:lnTo>
                  <a:pt x="632" y="3405"/>
                </a:lnTo>
                <a:lnTo>
                  <a:pt x="668" y="3439"/>
                </a:lnTo>
                <a:lnTo>
                  <a:pt x="693" y="3462"/>
                </a:lnTo>
                <a:lnTo>
                  <a:pt x="718" y="3486"/>
                </a:lnTo>
                <a:lnTo>
                  <a:pt x="743" y="3510"/>
                </a:lnTo>
                <a:lnTo>
                  <a:pt x="767" y="3532"/>
                </a:lnTo>
                <a:lnTo>
                  <a:pt x="794" y="3554"/>
                </a:lnTo>
                <a:lnTo>
                  <a:pt x="820" y="3575"/>
                </a:lnTo>
                <a:lnTo>
                  <a:pt x="846" y="3597"/>
                </a:lnTo>
                <a:lnTo>
                  <a:pt x="873" y="3617"/>
                </a:lnTo>
                <a:lnTo>
                  <a:pt x="893" y="3633"/>
                </a:lnTo>
                <a:lnTo>
                  <a:pt x="915" y="3649"/>
                </a:lnTo>
                <a:lnTo>
                  <a:pt x="935" y="3663"/>
                </a:lnTo>
                <a:lnTo>
                  <a:pt x="956" y="3679"/>
                </a:lnTo>
                <a:lnTo>
                  <a:pt x="974" y="3690"/>
                </a:lnTo>
                <a:lnTo>
                  <a:pt x="992" y="3702"/>
                </a:lnTo>
                <a:lnTo>
                  <a:pt x="1011" y="3714"/>
                </a:lnTo>
                <a:lnTo>
                  <a:pt x="1029" y="3725"/>
                </a:lnTo>
                <a:lnTo>
                  <a:pt x="1106" y="3772"/>
                </a:lnTo>
                <a:lnTo>
                  <a:pt x="1184" y="3816"/>
                </a:lnTo>
                <a:lnTo>
                  <a:pt x="1262" y="3857"/>
                </a:lnTo>
                <a:lnTo>
                  <a:pt x="1338" y="3895"/>
                </a:lnTo>
                <a:lnTo>
                  <a:pt x="1415" y="3929"/>
                </a:lnTo>
                <a:lnTo>
                  <a:pt x="1491" y="3960"/>
                </a:lnTo>
                <a:lnTo>
                  <a:pt x="1566" y="3989"/>
                </a:lnTo>
                <a:lnTo>
                  <a:pt x="1642" y="4014"/>
                </a:lnTo>
                <a:lnTo>
                  <a:pt x="1715" y="4037"/>
                </a:lnTo>
                <a:lnTo>
                  <a:pt x="1790" y="4056"/>
                </a:lnTo>
                <a:lnTo>
                  <a:pt x="1863" y="4074"/>
                </a:lnTo>
                <a:lnTo>
                  <a:pt x="1936" y="4088"/>
                </a:lnTo>
                <a:lnTo>
                  <a:pt x="2008" y="4100"/>
                </a:lnTo>
                <a:lnTo>
                  <a:pt x="2079" y="4110"/>
                </a:lnTo>
                <a:lnTo>
                  <a:pt x="2150" y="4117"/>
                </a:lnTo>
                <a:lnTo>
                  <a:pt x="2220" y="4122"/>
                </a:lnTo>
                <a:lnTo>
                  <a:pt x="2289" y="4125"/>
                </a:lnTo>
                <a:lnTo>
                  <a:pt x="2357" y="4125"/>
                </a:lnTo>
                <a:lnTo>
                  <a:pt x="2425" y="4124"/>
                </a:lnTo>
                <a:lnTo>
                  <a:pt x="2490" y="4121"/>
                </a:lnTo>
                <a:lnTo>
                  <a:pt x="2555" y="4115"/>
                </a:lnTo>
                <a:lnTo>
                  <a:pt x="2620" y="4107"/>
                </a:lnTo>
                <a:lnTo>
                  <a:pt x="2683" y="4098"/>
                </a:lnTo>
                <a:lnTo>
                  <a:pt x="2745" y="4087"/>
                </a:lnTo>
                <a:lnTo>
                  <a:pt x="2806" y="4074"/>
                </a:lnTo>
                <a:lnTo>
                  <a:pt x="2865" y="4060"/>
                </a:lnTo>
                <a:lnTo>
                  <a:pt x="2925" y="4044"/>
                </a:lnTo>
                <a:lnTo>
                  <a:pt x="2982" y="4027"/>
                </a:lnTo>
                <a:lnTo>
                  <a:pt x="3038" y="4009"/>
                </a:lnTo>
                <a:lnTo>
                  <a:pt x="3092" y="3989"/>
                </a:lnTo>
                <a:lnTo>
                  <a:pt x="3146" y="3967"/>
                </a:lnTo>
                <a:lnTo>
                  <a:pt x="3197" y="3945"/>
                </a:lnTo>
                <a:lnTo>
                  <a:pt x="3243" y="3924"/>
                </a:lnTo>
                <a:lnTo>
                  <a:pt x="3287" y="3903"/>
                </a:lnTo>
                <a:lnTo>
                  <a:pt x="3332" y="3881"/>
                </a:lnTo>
                <a:lnTo>
                  <a:pt x="3376" y="3857"/>
                </a:lnTo>
                <a:lnTo>
                  <a:pt x="3419" y="3833"/>
                </a:lnTo>
                <a:lnTo>
                  <a:pt x="3463" y="3808"/>
                </a:lnTo>
                <a:lnTo>
                  <a:pt x="3505" y="3782"/>
                </a:lnTo>
                <a:lnTo>
                  <a:pt x="3547" y="3756"/>
                </a:lnTo>
                <a:lnTo>
                  <a:pt x="3588" y="3728"/>
                </a:lnTo>
                <a:lnTo>
                  <a:pt x="3629" y="3700"/>
                </a:lnTo>
                <a:lnTo>
                  <a:pt x="3670" y="3671"/>
                </a:lnTo>
                <a:lnTo>
                  <a:pt x="3710" y="3642"/>
                </a:lnTo>
                <a:lnTo>
                  <a:pt x="3749" y="3611"/>
                </a:lnTo>
                <a:lnTo>
                  <a:pt x="3790" y="3580"/>
                </a:lnTo>
                <a:lnTo>
                  <a:pt x="3828" y="3548"/>
                </a:lnTo>
                <a:lnTo>
                  <a:pt x="3867" y="3515"/>
                </a:lnTo>
                <a:lnTo>
                  <a:pt x="3905" y="3481"/>
                </a:lnTo>
                <a:lnTo>
                  <a:pt x="3943" y="3447"/>
                </a:lnTo>
                <a:lnTo>
                  <a:pt x="3980" y="3412"/>
                </a:lnTo>
                <a:lnTo>
                  <a:pt x="4017" y="3376"/>
                </a:lnTo>
                <a:lnTo>
                  <a:pt x="4053" y="3340"/>
                </a:lnTo>
                <a:lnTo>
                  <a:pt x="4090" y="3302"/>
                </a:lnTo>
                <a:lnTo>
                  <a:pt x="4127" y="3264"/>
                </a:lnTo>
                <a:lnTo>
                  <a:pt x="4163" y="3225"/>
                </a:lnTo>
                <a:lnTo>
                  <a:pt x="4198" y="3185"/>
                </a:lnTo>
                <a:lnTo>
                  <a:pt x="4234" y="3145"/>
                </a:lnTo>
                <a:lnTo>
                  <a:pt x="4268" y="3103"/>
                </a:lnTo>
                <a:lnTo>
                  <a:pt x="4303" y="3062"/>
                </a:lnTo>
                <a:lnTo>
                  <a:pt x="4339" y="3019"/>
                </a:lnTo>
                <a:lnTo>
                  <a:pt x="4373" y="2975"/>
                </a:lnTo>
                <a:lnTo>
                  <a:pt x="4406" y="2931"/>
                </a:lnTo>
                <a:lnTo>
                  <a:pt x="4441" y="2886"/>
                </a:lnTo>
                <a:lnTo>
                  <a:pt x="4532" y="2761"/>
                </a:lnTo>
                <a:lnTo>
                  <a:pt x="4620" y="2638"/>
                </a:lnTo>
                <a:lnTo>
                  <a:pt x="4706" y="2517"/>
                </a:lnTo>
                <a:lnTo>
                  <a:pt x="4788" y="2399"/>
                </a:lnTo>
                <a:lnTo>
                  <a:pt x="4829" y="2342"/>
                </a:lnTo>
                <a:lnTo>
                  <a:pt x="4870" y="2286"/>
                </a:lnTo>
                <a:lnTo>
                  <a:pt x="4911" y="2231"/>
                </a:lnTo>
                <a:lnTo>
                  <a:pt x="4952" y="2178"/>
                </a:lnTo>
                <a:lnTo>
                  <a:pt x="4993" y="2126"/>
                </a:lnTo>
                <a:lnTo>
                  <a:pt x="5035" y="2075"/>
                </a:lnTo>
                <a:lnTo>
                  <a:pt x="5076" y="2026"/>
                </a:lnTo>
                <a:lnTo>
                  <a:pt x="5119" y="1979"/>
                </a:lnTo>
                <a:lnTo>
                  <a:pt x="5163" y="1934"/>
                </a:lnTo>
                <a:lnTo>
                  <a:pt x="5208" y="1890"/>
                </a:lnTo>
                <a:lnTo>
                  <a:pt x="5253" y="1850"/>
                </a:lnTo>
                <a:lnTo>
                  <a:pt x="5300" y="1811"/>
                </a:lnTo>
                <a:lnTo>
                  <a:pt x="5347" y="1774"/>
                </a:lnTo>
                <a:lnTo>
                  <a:pt x="5397" y="1739"/>
                </a:lnTo>
                <a:lnTo>
                  <a:pt x="5448" y="1709"/>
                </a:lnTo>
                <a:lnTo>
                  <a:pt x="5500" y="1679"/>
                </a:lnTo>
                <a:lnTo>
                  <a:pt x="5555" y="1653"/>
                </a:lnTo>
                <a:lnTo>
                  <a:pt x="5611" y="1629"/>
                </a:lnTo>
                <a:lnTo>
                  <a:pt x="5669" y="1609"/>
                </a:lnTo>
                <a:lnTo>
                  <a:pt x="5730" y="1591"/>
                </a:lnTo>
                <a:lnTo>
                  <a:pt x="5793" y="1576"/>
                </a:lnTo>
                <a:lnTo>
                  <a:pt x="5858" y="1565"/>
                </a:lnTo>
                <a:lnTo>
                  <a:pt x="5926" y="1557"/>
                </a:lnTo>
                <a:lnTo>
                  <a:pt x="5996" y="1552"/>
                </a:lnTo>
                <a:lnTo>
                  <a:pt x="5995" y="1552"/>
                </a:lnTo>
                <a:lnTo>
                  <a:pt x="5991" y="1551"/>
                </a:lnTo>
                <a:lnTo>
                  <a:pt x="5996" y="1551"/>
                </a:lnTo>
                <a:lnTo>
                  <a:pt x="5999" y="1551"/>
                </a:lnTo>
                <a:lnTo>
                  <a:pt x="5996" y="1549"/>
                </a:lnTo>
                <a:lnTo>
                  <a:pt x="5984" y="1545"/>
                </a:lnTo>
                <a:lnTo>
                  <a:pt x="5966" y="1537"/>
                </a:lnTo>
                <a:lnTo>
                  <a:pt x="5941" y="1529"/>
                </a:lnTo>
                <a:lnTo>
                  <a:pt x="5940" y="1529"/>
                </a:lnTo>
                <a:lnTo>
                  <a:pt x="5932" y="1526"/>
                </a:lnTo>
                <a:lnTo>
                  <a:pt x="5917" y="1520"/>
                </a:lnTo>
                <a:lnTo>
                  <a:pt x="5897" y="1511"/>
                </a:lnTo>
                <a:lnTo>
                  <a:pt x="5873" y="1503"/>
                </a:lnTo>
                <a:lnTo>
                  <a:pt x="5873" y="1503"/>
                </a:lnTo>
                <a:lnTo>
                  <a:pt x="5870" y="1501"/>
                </a:lnTo>
                <a:lnTo>
                  <a:pt x="5866" y="1499"/>
                </a:lnTo>
                <a:lnTo>
                  <a:pt x="5864" y="1498"/>
                </a:lnTo>
                <a:lnTo>
                  <a:pt x="5862" y="1497"/>
                </a:lnTo>
                <a:lnTo>
                  <a:pt x="5858" y="1496"/>
                </a:lnTo>
                <a:lnTo>
                  <a:pt x="5854" y="1495"/>
                </a:lnTo>
                <a:lnTo>
                  <a:pt x="5847" y="1492"/>
                </a:lnTo>
                <a:lnTo>
                  <a:pt x="5843" y="1490"/>
                </a:lnTo>
                <a:lnTo>
                  <a:pt x="5840" y="1489"/>
                </a:lnTo>
                <a:lnTo>
                  <a:pt x="5837" y="1488"/>
                </a:lnTo>
                <a:lnTo>
                  <a:pt x="5833" y="1486"/>
                </a:lnTo>
                <a:lnTo>
                  <a:pt x="5830" y="1485"/>
                </a:lnTo>
                <a:lnTo>
                  <a:pt x="5825" y="1483"/>
                </a:lnTo>
                <a:lnTo>
                  <a:pt x="5820" y="1482"/>
                </a:lnTo>
                <a:lnTo>
                  <a:pt x="5815" y="1479"/>
                </a:lnTo>
                <a:lnTo>
                  <a:pt x="5811" y="1478"/>
                </a:lnTo>
                <a:lnTo>
                  <a:pt x="5795" y="1472"/>
                </a:lnTo>
                <a:lnTo>
                  <a:pt x="5780" y="1466"/>
                </a:lnTo>
                <a:lnTo>
                  <a:pt x="5777" y="1466"/>
                </a:lnTo>
                <a:lnTo>
                  <a:pt x="5770" y="1464"/>
                </a:lnTo>
                <a:lnTo>
                  <a:pt x="5762" y="1461"/>
                </a:lnTo>
                <a:lnTo>
                  <a:pt x="5758" y="1460"/>
                </a:lnTo>
                <a:lnTo>
                  <a:pt x="5751" y="1458"/>
                </a:lnTo>
                <a:lnTo>
                  <a:pt x="5744" y="1456"/>
                </a:lnTo>
                <a:lnTo>
                  <a:pt x="5739" y="1454"/>
                </a:lnTo>
                <a:lnTo>
                  <a:pt x="5732" y="1452"/>
                </a:lnTo>
                <a:lnTo>
                  <a:pt x="5725" y="1450"/>
                </a:lnTo>
                <a:lnTo>
                  <a:pt x="5719" y="1448"/>
                </a:lnTo>
                <a:lnTo>
                  <a:pt x="5712" y="1446"/>
                </a:lnTo>
                <a:lnTo>
                  <a:pt x="5704" y="1444"/>
                </a:lnTo>
                <a:lnTo>
                  <a:pt x="5698" y="1442"/>
                </a:lnTo>
                <a:lnTo>
                  <a:pt x="5691" y="1440"/>
                </a:lnTo>
                <a:lnTo>
                  <a:pt x="5682" y="1438"/>
                </a:lnTo>
                <a:lnTo>
                  <a:pt x="5676" y="1437"/>
                </a:lnTo>
                <a:lnTo>
                  <a:pt x="5668" y="1434"/>
                </a:lnTo>
                <a:lnTo>
                  <a:pt x="5658" y="1432"/>
                </a:lnTo>
                <a:lnTo>
                  <a:pt x="5654" y="1431"/>
                </a:lnTo>
                <a:lnTo>
                  <a:pt x="5644" y="1428"/>
                </a:lnTo>
                <a:lnTo>
                  <a:pt x="5633" y="1426"/>
                </a:lnTo>
                <a:lnTo>
                  <a:pt x="5631" y="1425"/>
                </a:lnTo>
                <a:lnTo>
                  <a:pt x="5606" y="1420"/>
                </a:lnTo>
                <a:lnTo>
                  <a:pt x="5580" y="1414"/>
                </a:lnTo>
                <a:lnTo>
                  <a:pt x="5553" y="1409"/>
                </a:lnTo>
                <a:lnTo>
                  <a:pt x="5525" y="1404"/>
                </a:lnTo>
                <a:lnTo>
                  <a:pt x="5524" y="1404"/>
                </a:lnTo>
                <a:lnTo>
                  <a:pt x="5511" y="1403"/>
                </a:lnTo>
                <a:lnTo>
                  <a:pt x="5497" y="1401"/>
                </a:lnTo>
                <a:lnTo>
                  <a:pt x="5493" y="1400"/>
                </a:lnTo>
                <a:lnTo>
                  <a:pt x="5480" y="1398"/>
                </a:lnTo>
                <a:lnTo>
                  <a:pt x="5468" y="1397"/>
                </a:lnTo>
                <a:lnTo>
                  <a:pt x="5462" y="1396"/>
                </a:lnTo>
                <a:lnTo>
                  <a:pt x="5451" y="1395"/>
                </a:lnTo>
                <a:lnTo>
                  <a:pt x="5439" y="1394"/>
                </a:lnTo>
                <a:lnTo>
                  <a:pt x="5433" y="1393"/>
                </a:lnTo>
                <a:lnTo>
                  <a:pt x="5420" y="1391"/>
                </a:lnTo>
                <a:lnTo>
                  <a:pt x="5408" y="1390"/>
                </a:lnTo>
                <a:lnTo>
                  <a:pt x="5402" y="1390"/>
                </a:lnTo>
                <a:lnTo>
                  <a:pt x="5389" y="1389"/>
                </a:lnTo>
                <a:lnTo>
                  <a:pt x="5376" y="1389"/>
                </a:lnTo>
                <a:lnTo>
                  <a:pt x="5373" y="1388"/>
                </a:lnTo>
                <a:lnTo>
                  <a:pt x="5370" y="1388"/>
                </a:lnTo>
                <a:lnTo>
                  <a:pt x="5357" y="1388"/>
                </a:lnTo>
                <a:lnTo>
                  <a:pt x="5342" y="1387"/>
                </a:lnTo>
                <a:lnTo>
                  <a:pt x="5340" y="1387"/>
                </a:lnTo>
                <a:lnTo>
                  <a:pt x="5338" y="1387"/>
                </a:lnTo>
                <a:lnTo>
                  <a:pt x="5322" y="1385"/>
                </a:lnTo>
                <a:lnTo>
                  <a:pt x="5307" y="1385"/>
                </a:lnTo>
                <a:lnTo>
                  <a:pt x="5306" y="1385"/>
                </a:lnTo>
                <a:lnTo>
                  <a:pt x="5279" y="1385"/>
                </a:lnTo>
                <a:lnTo>
                  <a:pt x="5255" y="1385"/>
                </a:lnTo>
                <a:lnTo>
                  <a:pt x="5227" y="1385"/>
                </a:lnTo>
                <a:lnTo>
                  <a:pt x="5201" y="1387"/>
                </a:lnTo>
                <a:lnTo>
                  <a:pt x="5200" y="1387"/>
                </a:lnTo>
                <a:lnTo>
                  <a:pt x="5183" y="1388"/>
                </a:lnTo>
                <a:lnTo>
                  <a:pt x="5167" y="1389"/>
                </a:lnTo>
                <a:lnTo>
                  <a:pt x="5163" y="1389"/>
                </a:lnTo>
                <a:lnTo>
                  <a:pt x="5161" y="1389"/>
                </a:lnTo>
                <a:lnTo>
                  <a:pt x="5145" y="1390"/>
                </a:lnTo>
                <a:lnTo>
                  <a:pt x="5131" y="1391"/>
                </a:lnTo>
                <a:lnTo>
                  <a:pt x="5126" y="1393"/>
                </a:lnTo>
                <a:lnTo>
                  <a:pt x="5123" y="1393"/>
                </a:lnTo>
                <a:lnTo>
                  <a:pt x="5108" y="1394"/>
                </a:lnTo>
                <a:lnTo>
                  <a:pt x="5094" y="1395"/>
                </a:lnTo>
                <a:lnTo>
                  <a:pt x="5089" y="1396"/>
                </a:lnTo>
                <a:lnTo>
                  <a:pt x="5085" y="1396"/>
                </a:lnTo>
                <a:lnTo>
                  <a:pt x="5072" y="1398"/>
                </a:lnTo>
                <a:lnTo>
                  <a:pt x="5059" y="1400"/>
                </a:lnTo>
                <a:lnTo>
                  <a:pt x="5053" y="1401"/>
                </a:lnTo>
                <a:lnTo>
                  <a:pt x="5048" y="1402"/>
                </a:lnTo>
                <a:lnTo>
                  <a:pt x="5034" y="1403"/>
                </a:lnTo>
                <a:lnTo>
                  <a:pt x="5020" y="1406"/>
                </a:lnTo>
                <a:lnTo>
                  <a:pt x="5016" y="1407"/>
                </a:lnTo>
                <a:lnTo>
                  <a:pt x="5010" y="1408"/>
                </a:lnTo>
                <a:lnTo>
                  <a:pt x="4996" y="1410"/>
                </a:lnTo>
                <a:lnTo>
                  <a:pt x="4981" y="1413"/>
                </a:lnTo>
                <a:lnTo>
                  <a:pt x="4977" y="1414"/>
                </a:lnTo>
                <a:lnTo>
                  <a:pt x="4972" y="1414"/>
                </a:lnTo>
                <a:lnTo>
                  <a:pt x="4958" y="1417"/>
                </a:lnTo>
                <a:lnTo>
                  <a:pt x="4942" y="1421"/>
                </a:lnTo>
                <a:lnTo>
                  <a:pt x="4939" y="1421"/>
                </a:lnTo>
                <a:lnTo>
                  <a:pt x="4934" y="1422"/>
                </a:lnTo>
                <a:lnTo>
                  <a:pt x="4916" y="1427"/>
                </a:lnTo>
                <a:lnTo>
                  <a:pt x="4898" y="1431"/>
                </a:lnTo>
                <a:lnTo>
                  <a:pt x="4897" y="1431"/>
                </a:lnTo>
                <a:lnTo>
                  <a:pt x="4896" y="1432"/>
                </a:lnTo>
                <a:lnTo>
                  <a:pt x="4876" y="1437"/>
                </a:lnTo>
                <a:lnTo>
                  <a:pt x="4855" y="1442"/>
                </a:lnTo>
                <a:lnTo>
                  <a:pt x="4835" y="1447"/>
                </a:lnTo>
                <a:lnTo>
                  <a:pt x="4815" y="1453"/>
                </a:lnTo>
                <a:lnTo>
                  <a:pt x="4814" y="1454"/>
                </a:lnTo>
                <a:lnTo>
                  <a:pt x="4813" y="1454"/>
                </a:lnTo>
                <a:lnTo>
                  <a:pt x="4803" y="1458"/>
                </a:lnTo>
                <a:lnTo>
                  <a:pt x="4795" y="1460"/>
                </a:lnTo>
                <a:lnTo>
                  <a:pt x="4785" y="1464"/>
                </a:lnTo>
                <a:lnTo>
                  <a:pt x="4776" y="1466"/>
                </a:lnTo>
                <a:lnTo>
                  <a:pt x="4771" y="1467"/>
                </a:lnTo>
                <a:lnTo>
                  <a:pt x="4766" y="1470"/>
                </a:lnTo>
                <a:lnTo>
                  <a:pt x="4752" y="1475"/>
                </a:lnTo>
                <a:lnTo>
                  <a:pt x="4737" y="1480"/>
                </a:lnTo>
                <a:lnTo>
                  <a:pt x="4731" y="1483"/>
                </a:lnTo>
                <a:lnTo>
                  <a:pt x="4725" y="1485"/>
                </a:lnTo>
                <a:lnTo>
                  <a:pt x="4710" y="1490"/>
                </a:lnTo>
                <a:lnTo>
                  <a:pt x="4696" y="1496"/>
                </a:lnTo>
                <a:lnTo>
                  <a:pt x="4690" y="1498"/>
                </a:lnTo>
                <a:lnTo>
                  <a:pt x="4683" y="1501"/>
                </a:lnTo>
                <a:lnTo>
                  <a:pt x="4670" y="1507"/>
                </a:lnTo>
                <a:lnTo>
                  <a:pt x="4656" y="1513"/>
                </a:lnTo>
                <a:lnTo>
                  <a:pt x="4649" y="1515"/>
                </a:lnTo>
                <a:lnTo>
                  <a:pt x="4642" y="1518"/>
                </a:lnTo>
                <a:lnTo>
                  <a:pt x="4628" y="1524"/>
                </a:lnTo>
                <a:lnTo>
                  <a:pt x="4615" y="1530"/>
                </a:lnTo>
                <a:lnTo>
                  <a:pt x="4608" y="1534"/>
                </a:lnTo>
                <a:lnTo>
                  <a:pt x="4601" y="1537"/>
                </a:lnTo>
                <a:lnTo>
                  <a:pt x="4587" y="1543"/>
                </a:lnTo>
                <a:lnTo>
                  <a:pt x="4574" y="1549"/>
                </a:lnTo>
                <a:lnTo>
                  <a:pt x="4567" y="1553"/>
                </a:lnTo>
                <a:lnTo>
                  <a:pt x="4560" y="1557"/>
                </a:lnTo>
                <a:lnTo>
                  <a:pt x="4546" y="1564"/>
                </a:lnTo>
                <a:lnTo>
                  <a:pt x="4532" y="1571"/>
                </a:lnTo>
                <a:lnTo>
                  <a:pt x="4525" y="1574"/>
                </a:lnTo>
                <a:lnTo>
                  <a:pt x="4518" y="1579"/>
                </a:lnTo>
                <a:lnTo>
                  <a:pt x="4504" y="1586"/>
                </a:lnTo>
                <a:lnTo>
                  <a:pt x="4489" y="1595"/>
                </a:lnTo>
                <a:lnTo>
                  <a:pt x="4484" y="1598"/>
                </a:lnTo>
                <a:lnTo>
                  <a:pt x="4478" y="1602"/>
                </a:lnTo>
                <a:lnTo>
                  <a:pt x="4460" y="1612"/>
                </a:lnTo>
                <a:lnTo>
                  <a:pt x="4442" y="1622"/>
                </a:lnTo>
                <a:lnTo>
                  <a:pt x="4438" y="1624"/>
                </a:lnTo>
                <a:lnTo>
                  <a:pt x="4436" y="1627"/>
                </a:lnTo>
                <a:lnTo>
                  <a:pt x="4425" y="1633"/>
                </a:lnTo>
                <a:lnTo>
                  <a:pt x="4415" y="1640"/>
                </a:lnTo>
                <a:lnTo>
                  <a:pt x="4404" y="1646"/>
                </a:lnTo>
                <a:lnTo>
                  <a:pt x="4393" y="1653"/>
                </a:lnTo>
                <a:lnTo>
                  <a:pt x="4391" y="1654"/>
                </a:lnTo>
                <a:lnTo>
                  <a:pt x="4388" y="1656"/>
                </a:lnTo>
                <a:lnTo>
                  <a:pt x="4379" y="1662"/>
                </a:lnTo>
                <a:lnTo>
                  <a:pt x="4371" y="1668"/>
                </a:lnTo>
                <a:lnTo>
                  <a:pt x="4361" y="1674"/>
                </a:lnTo>
                <a:lnTo>
                  <a:pt x="4353" y="1680"/>
                </a:lnTo>
                <a:lnTo>
                  <a:pt x="4346" y="1685"/>
                </a:lnTo>
                <a:lnTo>
                  <a:pt x="4339" y="1690"/>
                </a:lnTo>
                <a:lnTo>
                  <a:pt x="4326" y="1700"/>
                </a:lnTo>
                <a:lnTo>
                  <a:pt x="4311" y="1710"/>
                </a:lnTo>
                <a:lnTo>
                  <a:pt x="4303" y="1716"/>
                </a:lnTo>
                <a:lnTo>
                  <a:pt x="4295" y="1722"/>
                </a:lnTo>
                <a:lnTo>
                  <a:pt x="4283" y="1731"/>
                </a:lnTo>
                <a:lnTo>
                  <a:pt x="4270" y="1741"/>
                </a:lnTo>
                <a:lnTo>
                  <a:pt x="4261" y="1748"/>
                </a:lnTo>
                <a:lnTo>
                  <a:pt x="4253" y="1754"/>
                </a:lnTo>
                <a:lnTo>
                  <a:pt x="4240" y="1764"/>
                </a:lnTo>
                <a:lnTo>
                  <a:pt x="4228" y="1774"/>
                </a:lnTo>
                <a:lnTo>
                  <a:pt x="4219" y="1781"/>
                </a:lnTo>
                <a:lnTo>
                  <a:pt x="4210" y="1788"/>
                </a:lnTo>
                <a:lnTo>
                  <a:pt x="4198" y="1799"/>
                </a:lnTo>
                <a:lnTo>
                  <a:pt x="4187" y="1810"/>
                </a:lnTo>
                <a:lnTo>
                  <a:pt x="4177" y="1817"/>
                </a:lnTo>
                <a:lnTo>
                  <a:pt x="4169" y="1824"/>
                </a:lnTo>
                <a:lnTo>
                  <a:pt x="4157" y="1835"/>
                </a:lnTo>
                <a:lnTo>
                  <a:pt x="4144" y="1846"/>
                </a:lnTo>
                <a:lnTo>
                  <a:pt x="4135" y="1854"/>
                </a:lnTo>
                <a:lnTo>
                  <a:pt x="4127" y="1862"/>
                </a:lnTo>
                <a:lnTo>
                  <a:pt x="4114" y="1874"/>
                </a:lnTo>
                <a:lnTo>
                  <a:pt x="4102" y="1884"/>
                </a:lnTo>
                <a:lnTo>
                  <a:pt x="4094" y="1893"/>
                </a:lnTo>
                <a:lnTo>
                  <a:pt x="4086" y="1901"/>
                </a:lnTo>
                <a:lnTo>
                  <a:pt x="4072" y="1914"/>
                </a:lnTo>
                <a:lnTo>
                  <a:pt x="4059" y="1926"/>
                </a:lnTo>
                <a:lnTo>
                  <a:pt x="4051" y="1934"/>
                </a:lnTo>
                <a:lnTo>
                  <a:pt x="4044" y="1943"/>
                </a:lnTo>
                <a:lnTo>
                  <a:pt x="4030" y="1957"/>
                </a:lnTo>
                <a:lnTo>
                  <a:pt x="4015" y="1972"/>
                </a:lnTo>
                <a:lnTo>
                  <a:pt x="4010" y="1979"/>
                </a:lnTo>
                <a:lnTo>
                  <a:pt x="4002" y="1987"/>
                </a:lnTo>
                <a:lnTo>
                  <a:pt x="3992" y="1997"/>
                </a:lnTo>
                <a:lnTo>
                  <a:pt x="3982" y="2008"/>
                </a:lnTo>
                <a:lnTo>
                  <a:pt x="3971" y="2020"/>
                </a:lnTo>
                <a:lnTo>
                  <a:pt x="3961" y="2032"/>
                </a:lnTo>
                <a:lnTo>
                  <a:pt x="3916" y="2084"/>
                </a:lnTo>
                <a:lnTo>
                  <a:pt x="3869" y="2138"/>
                </a:lnTo>
                <a:lnTo>
                  <a:pt x="3825" y="2191"/>
                </a:lnTo>
                <a:lnTo>
                  <a:pt x="3780" y="2246"/>
                </a:lnTo>
                <a:lnTo>
                  <a:pt x="3736" y="2300"/>
                </a:lnTo>
                <a:lnTo>
                  <a:pt x="3692" y="2355"/>
                </a:lnTo>
                <a:lnTo>
                  <a:pt x="3648" y="2410"/>
                </a:lnTo>
                <a:lnTo>
                  <a:pt x="3603" y="2463"/>
                </a:lnTo>
                <a:lnTo>
                  <a:pt x="3558" y="2518"/>
                </a:lnTo>
                <a:lnTo>
                  <a:pt x="3512" y="2570"/>
                </a:lnTo>
                <a:lnTo>
                  <a:pt x="3465" y="2622"/>
                </a:lnTo>
                <a:lnTo>
                  <a:pt x="3418" y="2675"/>
                </a:lnTo>
                <a:lnTo>
                  <a:pt x="3370" y="2724"/>
                </a:lnTo>
                <a:lnTo>
                  <a:pt x="3320" y="2773"/>
                </a:lnTo>
                <a:lnTo>
                  <a:pt x="3269" y="2821"/>
                </a:lnTo>
                <a:lnTo>
                  <a:pt x="3217" y="2867"/>
                </a:lnTo>
                <a:lnTo>
                  <a:pt x="3161" y="2911"/>
                </a:lnTo>
                <a:lnTo>
                  <a:pt x="3105" y="2954"/>
                </a:lnTo>
                <a:lnTo>
                  <a:pt x="3048" y="2995"/>
                </a:lnTo>
                <a:lnTo>
                  <a:pt x="2990" y="3035"/>
                </a:lnTo>
                <a:lnTo>
                  <a:pt x="2960" y="3054"/>
                </a:lnTo>
                <a:lnTo>
                  <a:pt x="2930" y="3071"/>
                </a:lnTo>
                <a:lnTo>
                  <a:pt x="2900" y="3089"/>
                </a:lnTo>
                <a:lnTo>
                  <a:pt x="2869" y="3107"/>
                </a:lnTo>
                <a:lnTo>
                  <a:pt x="2837" y="3124"/>
                </a:lnTo>
                <a:lnTo>
                  <a:pt x="2806" y="3140"/>
                </a:lnTo>
                <a:lnTo>
                  <a:pt x="2774" y="3157"/>
                </a:lnTo>
                <a:lnTo>
                  <a:pt x="2742" y="3171"/>
                </a:lnTo>
                <a:lnTo>
                  <a:pt x="2731" y="3177"/>
                </a:lnTo>
                <a:lnTo>
                  <a:pt x="2719" y="3182"/>
                </a:lnTo>
                <a:lnTo>
                  <a:pt x="2713" y="3184"/>
                </a:lnTo>
                <a:lnTo>
                  <a:pt x="2703" y="3189"/>
                </a:lnTo>
                <a:lnTo>
                  <a:pt x="2692" y="3194"/>
                </a:lnTo>
                <a:lnTo>
                  <a:pt x="2690" y="3195"/>
                </a:lnTo>
                <a:lnTo>
                  <a:pt x="2688" y="3195"/>
                </a:lnTo>
                <a:lnTo>
                  <a:pt x="2679" y="3200"/>
                </a:lnTo>
                <a:lnTo>
                  <a:pt x="2669" y="3203"/>
                </a:lnTo>
                <a:lnTo>
                  <a:pt x="2662" y="3206"/>
                </a:lnTo>
                <a:lnTo>
                  <a:pt x="2652" y="3210"/>
                </a:lnTo>
                <a:lnTo>
                  <a:pt x="2642" y="3214"/>
                </a:lnTo>
                <a:lnTo>
                  <a:pt x="2637" y="3215"/>
                </a:lnTo>
                <a:lnTo>
                  <a:pt x="2634" y="3218"/>
                </a:lnTo>
                <a:lnTo>
                  <a:pt x="2627" y="3220"/>
                </a:lnTo>
                <a:lnTo>
                  <a:pt x="2618" y="3222"/>
                </a:lnTo>
                <a:lnTo>
                  <a:pt x="2614" y="3225"/>
                </a:lnTo>
                <a:lnTo>
                  <a:pt x="2609" y="3226"/>
                </a:lnTo>
                <a:lnTo>
                  <a:pt x="2601" y="3229"/>
                </a:lnTo>
                <a:lnTo>
                  <a:pt x="2593" y="3232"/>
                </a:lnTo>
                <a:lnTo>
                  <a:pt x="2585" y="3234"/>
                </a:lnTo>
                <a:lnTo>
                  <a:pt x="2578" y="3238"/>
                </a:lnTo>
                <a:lnTo>
                  <a:pt x="2572" y="3239"/>
                </a:lnTo>
                <a:lnTo>
                  <a:pt x="2567" y="3240"/>
                </a:lnTo>
                <a:lnTo>
                  <a:pt x="2561" y="3242"/>
                </a:lnTo>
                <a:lnTo>
                  <a:pt x="2554" y="3245"/>
                </a:lnTo>
                <a:lnTo>
                  <a:pt x="2551" y="3246"/>
                </a:lnTo>
                <a:lnTo>
                  <a:pt x="2547" y="3247"/>
                </a:lnTo>
                <a:lnTo>
                  <a:pt x="2534" y="3251"/>
                </a:lnTo>
                <a:lnTo>
                  <a:pt x="2522" y="3256"/>
                </a:lnTo>
                <a:lnTo>
                  <a:pt x="2515" y="3257"/>
                </a:lnTo>
                <a:lnTo>
                  <a:pt x="2502" y="3260"/>
                </a:lnTo>
                <a:lnTo>
                  <a:pt x="2490" y="3264"/>
                </a:lnTo>
                <a:lnTo>
                  <a:pt x="2477" y="3267"/>
                </a:lnTo>
                <a:lnTo>
                  <a:pt x="2464" y="3271"/>
                </a:lnTo>
                <a:lnTo>
                  <a:pt x="2463" y="3272"/>
                </a:lnTo>
                <a:lnTo>
                  <a:pt x="2407" y="3285"/>
                </a:lnTo>
                <a:lnTo>
                  <a:pt x="2351" y="3297"/>
                </a:lnTo>
                <a:lnTo>
                  <a:pt x="2294" y="3308"/>
                </a:lnTo>
                <a:lnTo>
                  <a:pt x="2236" y="3316"/>
                </a:lnTo>
                <a:lnTo>
                  <a:pt x="2178" y="3323"/>
                </a:lnTo>
                <a:lnTo>
                  <a:pt x="2119" y="3328"/>
                </a:lnTo>
                <a:lnTo>
                  <a:pt x="2060" y="3330"/>
                </a:lnTo>
                <a:lnTo>
                  <a:pt x="2001" y="3332"/>
                </a:lnTo>
                <a:lnTo>
                  <a:pt x="1941" y="3330"/>
                </a:lnTo>
                <a:lnTo>
                  <a:pt x="1882" y="3328"/>
                </a:lnTo>
                <a:lnTo>
                  <a:pt x="1821" y="3323"/>
                </a:lnTo>
                <a:lnTo>
                  <a:pt x="1762" y="3316"/>
                </a:lnTo>
                <a:lnTo>
                  <a:pt x="1702" y="3307"/>
                </a:lnTo>
                <a:lnTo>
                  <a:pt x="1643" y="3295"/>
                </a:lnTo>
                <a:lnTo>
                  <a:pt x="1584" y="3282"/>
                </a:lnTo>
                <a:lnTo>
                  <a:pt x="1525" y="3265"/>
                </a:lnTo>
                <a:lnTo>
                  <a:pt x="1492" y="3251"/>
                </a:lnTo>
                <a:lnTo>
                  <a:pt x="1459" y="3237"/>
                </a:lnTo>
                <a:lnTo>
                  <a:pt x="1426" y="3221"/>
                </a:lnTo>
                <a:lnTo>
                  <a:pt x="1394" y="3204"/>
                </a:lnTo>
                <a:lnTo>
                  <a:pt x="1361" y="3188"/>
                </a:lnTo>
                <a:lnTo>
                  <a:pt x="1331" y="3170"/>
                </a:lnTo>
                <a:lnTo>
                  <a:pt x="1298" y="3152"/>
                </a:lnTo>
                <a:lnTo>
                  <a:pt x="1268" y="3133"/>
                </a:lnTo>
                <a:lnTo>
                  <a:pt x="1238" y="3114"/>
                </a:lnTo>
                <a:lnTo>
                  <a:pt x="1207" y="3094"/>
                </a:lnTo>
                <a:lnTo>
                  <a:pt x="1177" y="3073"/>
                </a:lnTo>
                <a:lnTo>
                  <a:pt x="1149" y="3052"/>
                </a:lnTo>
                <a:lnTo>
                  <a:pt x="1120" y="3030"/>
                </a:lnTo>
                <a:lnTo>
                  <a:pt x="1092" y="3007"/>
                </a:lnTo>
                <a:lnTo>
                  <a:pt x="1064" y="2985"/>
                </a:lnTo>
                <a:lnTo>
                  <a:pt x="1037" y="2961"/>
                </a:lnTo>
                <a:lnTo>
                  <a:pt x="1013" y="2940"/>
                </a:lnTo>
                <a:lnTo>
                  <a:pt x="990" y="2916"/>
                </a:lnTo>
                <a:lnTo>
                  <a:pt x="967" y="2892"/>
                </a:lnTo>
                <a:lnTo>
                  <a:pt x="943" y="2867"/>
                </a:lnTo>
                <a:lnTo>
                  <a:pt x="921" y="2840"/>
                </a:lnTo>
                <a:lnTo>
                  <a:pt x="898" y="2812"/>
                </a:lnTo>
                <a:lnTo>
                  <a:pt x="876" y="2784"/>
                </a:lnTo>
                <a:lnTo>
                  <a:pt x="854" y="2753"/>
                </a:lnTo>
                <a:lnTo>
                  <a:pt x="833" y="2722"/>
                </a:lnTo>
                <a:lnTo>
                  <a:pt x="813" y="2689"/>
                </a:lnTo>
                <a:lnTo>
                  <a:pt x="792" y="2656"/>
                </a:lnTo>
                <a:lnTo>
                  <a:pt x="772" y="2620"/>
                </a:lnTo>
                <a:lnTo>
                  <a:pt x="754" y="2584"/>
                </a:lnTo>
                <a:lnTo>
                  <a:pt x="737" y="2546"/>
                </a:lnTo>
                <a:lnTo>
                  <a:pt x="719" y="2508"/>
                </a:lnTo>
                <a:lnTo>
                  <a:pt x="703" y="2468"/>
                </a:lnTo>
                <a:lnTo>
                  <a:pt x="688" y="2427"/>
                </a:lnTo>
                <a:lnTo>
                  <a:pt x="674" y="2385"/>
                </a:lnTo>
                <a:lnTo>
                  <a:pt x="662" y="2342"/>
                </a:lnTo>
                <a:lnTo>
                  <a:pt x="650" y="2297"/>
                </a:lnTo>
                <a:lnTo>
                  <a:pt x="639" y="2250"/>
                </a:lnTo>
                <a:lnTo>
                  <a:pt x="630" y="2204"/>
                </a:lnTo>
                <a:lnTo>
                  <a:pt x="623" y="2155"/>
                </a:lnTo>
                <a:lnTo>
                  <a:pt x="615" y="2107"/>
                </a:lnTo>
                <a:lnTo>
                  <a:pt x="611" y="2056"/>
                </a:lnTo>
                <a:lnTo>
                  <a:pt x="608" y="2004"/>
                </a:lnTo>
                <a:lnTo>
                  <a:pt x="606" y="1951"/>
                </a:lnTo>
                <a:lnTo>
                  <a:pt x="606" y="1898"/>
                </a:lnTo>
                <a:lnTo>
                  <a:pt x="608" y="1843"/>
                </a:lnTo>
                <a:lnTo>
                  <a:pt x="612" y="1786"/>
                </a:lnTo>
                <a:lnTo>
                  <a:pt x="617" y="1729"/>
                </a:lnTo>
                <a:lnTo>
                  <a:pt x="625" y="1671"/>
                </a:lnTo>
                <a:lnTo>
                  <a:pt x="632" y="1623"/>
                </a:lnTo>
                <a:lnTo>
                  <a:pt x="643" y="1577"/>
                </a:lnTo>
                <a:lnTo>
                  <a:pt x="656" y="1529"/>
                </a:lnTo>
                <a:lnTo>
                  <a:pt x="671" y="1483"/>
                </a:lnTo>
                <a:lnTo>
                  <a:pt x="690" y="1435"/>
                </a:lnTo>
                <a:lnTo>
                  <a:pt x="710" y="1389"/>
                </a:lnTo>
                <a:lnTo>
                  <a:pt x="733" y="1344"/>
                </a:lnTo>
                <a:lnTo>
                  <a:pt x="758" y="1297"/>
                </a:lnTo>
                <a:lnTo>
                  <a:pt x="785" y="1254"/>
                </a:lnTo>
                <a:lnTo>
                  <a:pt x="814" y="1208"/>
                </a:lnTo>
                <a:lnTo>
                  <a:pt x="845" y="1166"/>
                </a:lnTo>
                <a:lnTo>
                  <a:pt x="878" y="1123"/>
                </a:lnTo>
                <a:lnTo>
                  <a:pt x="914" y="1081"/>
                </a:lnTo>
                <a:lnTo>
                  <a:pt x="950" y="1041"/>
                </a:lnTo>
                <a:lnTo>
                  <a:pt x="990" y="1002"/>
                </a:lnTo>
                <a:lnTo>
                  <a:pt x="1030" y="964"/>
                </a:lnTo>
                <a:lnTo>
                  <a:pt x="1073" y="928"/>
                </a:lnTo>
                <a:lnTo>
                  <a:pt x="1117" y="894"/>
                </a:lnTo>
                <a:lnTo>
                  <a:pt x="1162" y="860"/>
                </a:lnTo>
                <a:lnTo>
                  <a:pt x="1209" y="828"/>
                </a:lnTo>
                <a:lnTo>
                  <a:pt x="1258" y="798"/>
                </a:lnTo>
                <a:lnTo>
                  <a:pt x="1308" y="771"/>
                </a:lnTo>
                <a:lnTo>
                  <a:pt x="1359" y="745"/>
                </a:lnTo>
                <a:lnTo>
                  <a:pt x="1411" y="722"/>
                </a:lnTo>
                <a:lnTo>
                  <a:pt x="1465" y="701"/>
                </a:lnTo>
                <a:lnTo>
                  <a:pt x="1521" y="682"/>
                </a:lnTo>
                <a:lnTo>
                  <a:pt x="1576" y="665"/>
                </a:lnTo>
                <a:lnTo>
                  <a:pt x="1634" y="651"/>
                </a:lnTo>
                <a:lnTo>
                  <a:pt x="1691" y="640"/>
                </a:lnTo>
                <a:lnTo>
                  <a:pt x="1750" y="632"/>
                </a:lnTo>
                <a:lnTo>
                  <a:pt x="1809" y="626"/>
                </a:lnTo>
                <a:lnTo>
                  <a:pt x="1870" y="624"/>
                </a:lnTo>
                <a:lnTo>
                  <a:pt x="1929" y="624"/>
                </a:lnTo>
                <a:lnTo>
                  <a:pt x="1986" y="626"/>
                </a:lnTo>
                <a:lnTo>
                  <a:pt x="2041" y="630"/>
                </a:lnTo>
                <a:lnTo>
                  <a:pt x="2093" y="637"/>
                </a:lnTo>
                <a:lnTo>
                  <a:pt x="2144" y="644"/>
                </a:lnTo>
                <a:lnTo>
                  <a:pt x="2193" y="654"/>
                </a:lnTo>
                <a:lnTo>
                  <a:pt x="2239" y="665"/>
                </a:lnTo>
                <a:lnTo>
                  <a:pt x="2285" y="678"/>
                </a:lnTo>
                <a:lnTo>
                  <a:pt x="2327" y="693"/>
                </a:lnTo>
                <a:lnTo>
                  <a:pt x="2369" y="709"/>
                </a:lnTo>
                <a:lnTo>
                  <a:pt x="2407" y="727"/>
                </a:lnTo>
                <a:lnTo>
                  <a:pt x="2445" y="746"/>
                </a:lnTo>
                <a:lnTo>
                  <a:pt x="2479" y="766"/>
                </a:lnTo>
                <a:lnTo>
                  <a:pt x="2513" y="789"/>
                </a:lnTo>
                <a:lnTo>
                  <a:pt x="2545" y="812"/>
                </a:lnTo>
                <a:lnTo>
                  <a:pt x="2574" y="835"/>
                </a:lnTo>
                <a:lnTo>
                  <a:pt x="2603" y="860"/>
                </a:lnTo>
                <a:lnTo>
                  <a:pt x="2629" y="888"/>
                </a:lnTo>
                <a:lnTo>
                  <a:pt x="2653" y="914"/>
                </a:lnTo>
                <a:lnTo>
                  <a:pt x="2677" y="942"/>
                </a:lnTo>
                <a:lnTo>
                  <a:pt x="2697" y="971"/>
                </a:lnTo>
                <a:lnTo>
                  <a:pt x="2717" y="1000"/>
                </a:lnTo>
                <a:lnTo>
                  <a:pt x="2735" y="1031"/>
                </a:lnTo>
                <a:lnTo>
                  <a:pt x="2750" y="1062"/>
                </a:lnTo>
                <a:lnTo>
                  <a:pt x="2764" y="1093"/>
                </a:lnTo>
                <a:lnTo>
                  <a:pt x="2778" y="1125"/>
                </a:lnTo>
                <a:lnTo>
                  <a:pt x="2789" y="1158"/>
                </a:lnTo>
                <a:lnTo>
                  <a:pt x="2799" y="1191"/>
                </a:lnTo>
                <a:lnTo>
                  <a:pt x="2807" y="1224"/>
                </a:lnTo>
                <a:lnTo>
                  <a:pt x="2814" y="1257"/>
                </a:lnTo>
                <a:lnTo>
                  <a:pt x="2819" y="1290"/>
                </a:lnTo>
                <a:lnTo>
                  <a:pt x="2823" y="1325"/>
                </a:lnTo>
                <a:lnTo>
                  <a:pt x="2820" y="1362"/>
                </a:lnTo>
                <a:lnTo>
                  <a:pt x="2816" y="1397"/>
                </a:lnTo>
                <a:lnTo>
                  <a:pt x="2810" y="1434"/>
                </a:lnTo>
                <a:lnTo>
                  <a:pt x="2801" y="1470"/>
                </a:lnTo>
                <a:lnTo>
                  <a:pt x="2801" y="1472"/>
                </a:lnTo>
                <a:lnTo>
                  <a:pt x="2798" y="1485"/>
                </a:lnTo>
                <a:lnTo>
                  <a:pt x="2794" y="1498"/>
                </a:lnTo>
                <a:lnTo>
                  <a:pt x="2793" y="1501"/>
                </a:lnTo>
                <a:lnTo>
                  <a:pt x="2792" y="1503"/>
                </a:lnTo>
                <a:lnTo>
                  <a:pt x="2788" y="1516"/>
                </a:lnTo>
                <a:lnTo>
                  <a:pt x="2783" y="1528"/>
                </a:lnTo>
                <a:lnTo>
                  <a:pt x="2782" y="1533"/>
                </a:lnTo>
                <a:lnTo>
                  <a:pt x="2780" y="1537"/>
                </a:lnTo>
                <a:lnTo>
                  <a:pt x="2775" y="1549"/>
                </a:lnTo>
                <a:lnTo>
                  <a:pt x="2770" y="1561"/>
                </a:lnTo>
                <a:lnTo>
                  <a:pt x="2768" y="1567"/>
                </a:lnTo>
                <a:lnTo>
                  <a:pt x="2766" y="1572"/>
                </a:lnTo>
                <a:lnTo>
                  <a:pt x="2762" y="1581"/>
                </a:lnTo>
                <a:lnTo>
                  <a:pt x="2757" y="1591"/>
                </a:lnTo>
                <a:lnTo>
                  <a:pt x="2755" y="1597"/>
                </a:lnTo>
                <a:lnTo>
                  <a:pt x="2751" y="1603"/>
                </a:lnTo>
                <a:lnTo>
                  <a:pt x="2748" y="1611"/>
                </a:lnTo>
                <a:lnTo>
                  <a:pt x="2743" y="1619"/>
                </a:lnTo>
                <a:lnTo>
                  <a:pt x="2738" y="1628"/>
                </a:lnTo>
                <a:lnTo>
                  <a:pt x="2734" y="1637"/>
                </a:lnTo>
                <a:lnTo>
                  <a:pt x="2730" y="1642"/>
                </a:lnTo>
                <a:lnTo>
                  <a:pt x="2726" y="1648"/>
                </a:lnTo>
                <a:lnTo>
                  <a:pt x="2722" y="1656"/>
                </a:lnTo>
                <a:lnTo>
                  <a:pt x="2716" y="1666"/>
                </a:lnTo>
                <a:lnTo>
                  <a:pt x="2712" y="1672"/>
                </a:lnTo>
                <a:lnTo>
                  <a:pt x="2709" y="1678"/>
                </a:lnTo>
                <a:lnTo>
                  <a:pt x="2703" y="1686"/>
                </a:lnTo>
                <a:lnTo>
                  <a:pt x="2696" y="1694"/>
                </a:lnTo>
                <a:lnTo>
                  <a:pt x="2692" y="1700"/>
                </a:lnTo>
                <a:lnTo>
                  <a:pt x="2688" y="1705"/>
                </a:lnTo>
                <a:lnTo>
                  <a:pt x="2681" y="1715"/>
                </a:lnTo>
                <a:lnTo>
                  <a:pt x="2673" y="1724"/>
                </a:lnTo>
                <a:lnTo>
                  <a:pt x="2671" y="1728"/>
                </a:lnTo>
                <a:lnTo>
                  <a:pt x="2667" y="1731"/>
                </a:lnTo>
                <a:lnTo>
                  <a:pt x="2659" y="1741"/>
                </a:lnTo>
                <a:lnTo>
                  <a:pt x="2650" y="1750"/>
                </a:lnTo>
                <a:lnTo>
                  <a:pt x="2648" y="1753"/>
                </a:lnTo>
                <a:lnTo>
                  <a:pt x="2644" y="1756"/>
                </a:lnTo>
                <a:lnTo>
                  <a:pt x="2635" y="1766"/>
                </a:lnTo>
                <a:lnTo>
                  <a:pt x="2625" y="1776"/>
                </a:lnTo>
                <a:lnTo>
                  <a:pt x="2622" y="1779"/>
                </a:lnTo>
                <a:lnTo>
                  <a:pt x="2620" y="1782"/>
                </a:lnTo>
                <a:lnTo>
                  <a:pt x="2609" y="1792"/>
                </a:lnTo>
                <a:lnTo>
                  <a:pt x="2598" y="1801"/>
                </a:lnTo>
                <a:lnTo>
                  <a:pt x="2596" y="1804"/>
                </a:lnTo>
                <a:lnTo>
                  <a:pt x="2592" y="1806"/>
                </a:lnTo>
                <a:lnTo>
                  <a:pt x="2582" y="1814"/>
                </a:lnTo>
                <a:lnTo>
                  <a:pt x="2571" y="1824"/>
                </a:lnTo>
                <a:lnTo>
                  <a:pt x="2567" y="1826"/>
                </a:lnTo>
                <a:lnTo>
                  <a:pt x="2565" y="1827"/>
                </a:lnTo>
                <a:lnTo>
                  <a:pt x="2553" y="1837"/>
                </a:lnTo>
                <a:lnTo>
                  <a:pt x="2540" y="1845"/>
                </a:lnTo>
                <a:lnTo>
                  <a:pt x="2539" y="1848"/>
                </a:lnTo>
                <a:lnTo>
                  <a:pt x="2536" y="1849"/>
                </a:lnTo>
                <a:lnTo>
                  <a:pt x="2522" y="1858"/>
                </a:lnTo>
                <a:lnTo>
                  <a:pt x="2508" y="1867"/>
                </a:lnTo>
                <a:lnTo>
                  <a:pt x="2505" y="1868"/>
                </a:lnTo>
                <a:lnTo>
                  <a:pt x="2503" y="1869"/>
                </a:lnTo>
                <a:lnTo>
                  <a:pt x="2490" y="1877"/>
                </a:lnTo>
                <a:lnTo>
                  <a:pt x="2476" y="1886"/>
                </a:lnTo>
                <a:lnTo>
                  <a:pt x="2471" y="1888"/>
                </a:lnTo>
                <a:lnTo>
                  <a:pt x="2456" y="1895"/>
                </a:lnTo>
                <a:lnTo>
                  <a:pt x="2440" y="1902"/>
                </a:lnTo>
                <a:lnTo>
                  <a:pt x="2439" y="1903"/>
                </a:lnTo>
                <a:lnTo>
                  <a:pt x="2438" y="1905"/>
                </a:lnTo>
                <a:lnTo>
                  <a:pt x="2420" y="1912"/>
                </a:lnTo>
                <a:lnTo>
                  <a:pt x="2403" y="1919"/>
                </a:lnTo>
                <a:lnTo>
                  <a:pt x="2402" y="1920"/>
                </a:lnTo>
                <a:lnTo>
                  <a:pt x="2400" y="1920"/>
                </a:lnTo>
                <a:lnTo>
                  <a:pt x="2383" y="1927"/>
                </a:lnTo>
                <a:lnTo>
                  <a:pt x="2366" y="1933"/>
                </a:lnTo>
                <a:lnTo>
                  <a:pt x="2362" y="1934"/>
                </a:lnTo>
                <a:lnTo>
                  <a:pt x="2344" y="1940"/>
                </a:lnTo>
                <a:lnTo>
                  <a:pt x="2326" y="1945"/>
                </a:lnTo>
                <a:lnTo>
                  <a:pt x="2325" y="1946"/>
                </a:lnTo>
                <a:lnTo>
                  <a:pt x="2324" y="1946"/>
                </a:lnTo>
                <a:lnTo>
                  <a:pt x="2314" y="1949"/>
                </a:lnTo>
                <a:lnTo>
                  <a:pt x="2304" y="1952"/>
                </a:lnTo>
                <a:lnTo>
                  <a:pt x="2294" y="1955"/>
                </a:lnTo>
                <a:lnTo>
                  <a:pt x="2283" y="1957"/>
                </a:lnTo>
                <a:lnTo>
                  <a:pt x="2282" y="1957"/>
                </a:lnTo>
                <a:lnTo>
                  <a:pt x="2273" y="1959"/>
                </a:lnTo>
                <a:lnTo>
                  <a:pt x="2262" y="1962"/>
                </a:lnTo>
                <a:lnTo>
                  <a:pt x="2252" y="1963"/>
                </a:lnTo>
                <a:lnTo>
                  <a:pt x="2242" y="1965"/>
                </a:lnTo>
                <a:lnTo>
                  <a:pt x="2238" y="1965"/>
                </a:lnTo>
                <a:lnTo>
                  <a:pt x="2229" y="1968"/>
                </a:lnTo>
                <a:lnTo>
                  <a:pt x="2218" y="1969"/>
                </a:lnTo>
                <a:lnTo>
                  <a:pt x="2208" y="1970"/>
                </a:lnTo>
                <a:lnTo>
                  <a:pt x="2198" y="1972"/>
                </a:lnTo>
                <a:lnTo>
                  <a:pt x="2194" y="1972"/>
                </a:lnTo>
                <a:lnTo>
                  <a:pt x="2184" y="1974"/>
                </a:lnTo>
                <a:lnTo>
                  <a:pt x="2173" y="1975"/>
                </a:lnTo>
                <a:lnTo>
                  <a:pt x="2161" y="1976"/>
                </a:lnTo>
                <a:lnTo>
                  <a:pt x="2150" y="1977"/>
                </a:lnTo>
                <a:lnTo>
                  <a:pt x="2137" y="1978"/>
                </a:lnTo>
                <a:lnTo>
                  <a:pt x="2125" y="1978"/>
                </a:lnTo>
                <a:lnTo>
                  <a:pt x="2123" y="1978"/>
                </a:lnTo>
                <a:lnTo>
                  <a:pt x="2111" y="1979"/>
                </a:lnTo>
                <a:lnTo>
                  <a:pt x="2100" y="1979"/>
                </a:lnTo>
                <a:lnTo>
                  <a:pt x="2097" y="1979"/>
                </a:lnTo>
                <a:lnTo>
                  <a:pt x="2086" y="1979"/>
                </a:lnTo>
                <a:lnTo>
                  <a:pt x="2074" y="1979"/>
                </a:lnTo>
                <a:lnTo>
                  <a:pt x="2071" y="1979"/>
                </a:lnTo>
                <a:lnTo>
                  <a:pt x="2060" y="1979"/>
                </a:lnTo>
                <a:lnTo>
                  <a:pt x="2049" y="1979"/>
                </a:lnTo>
                <a:lnTo>
                  <a:pt x="2046" y="1979"/>
                </a:lnTo>
                <a:lnTo>
                  <a:pt x="2035" y="1978"/>
                </a:lnTo>
                <a:lnTo>
                  <a:pt x="2024" y="1977"/>
                </a:lnTo>
                <a:lnTo>
                  <a:pt x="2022" y="1977"/>
                </a:lnTo>
                <a:lnTo>
                  <a:pt x="2011" y="1976"/>
                </a:lnTo>
                <a:lnTo>
                  <a:pt x="2001" y="1976"/>
                </a:lnTo>
                <a:lnTo>
                  <a:pt x="1998" y="1975"/>
                </a:lnTo>
                <a:lnTo>
                  <a:pt x="1988" y="1974"/>
                </a:lnTo>
                <a:lnTo>
                  <a:pt x="1978" y="1972"/>
                </a:lnTo>
                <a:lnTo>
                  <a:pt x="1976" y="1972"/>
                </a:lnTo>
                <a:lnTo>
                  <a:pt x="1973" y="1972"/>
                </a:lnTo>
                <a:lnTo>
                  <a:pt x="1964" y="1970"/>
                </a:lnTo>
                <a:lnTo>
                  <a:pt x="1954" y="1969"/>
                </a:lnTo>
                <a:lnTo>
                  <a:pt x="1952" y="1969"/>
                </a:lnTo>
                <a:lnTo>
                  <a:pt x="1950" y="1968"/>
                </a:lnTo>
                <a:lnTo>
                  <a:pt x="1940" y="1966"/>
                </a:lnTo>
                <a:lnTo>
                  <a:pt x="1932" y="1964"/>
                </a:lnTo>
                <a:lnTo>
                  <a:pt x="1928" y="1964"/>
                </a:lnTo>
                <a:lnTo>
                  <a:pt x="1925" y="1963"/>
                </a:lnTo>
                <a:lnTo>
                  <a:pt x="1916" y="1962"/>
                </a:lnTo>
                <a:lnTo>
                  <a:pt x="1908" y="1959"/>
                </a:lnTo>
                <a:lnTo>
                  <a:pt x="1904" y="1958"/>
                </a:lnTo>
                <a:lnTo>
                  <a:pt x="1901" y="1957"/>
                </a:lnTo>
                <a:lnTo>
                  <a:pt x="1895" y="1956"/>
                </a:lnTo>
                <a:lnTo>
                  <a:pt x="1889" y="1955"/>
                </a:lnTo>
                <a:lnTo>
                  <a:pt x="1883" y="1952"/>
                </a:lnTo>
                <a:lnTo>
                  <a:pt x="1876" y="1951"/>
                </a:lnTo>
                <a:lnTo>
                  <a:pt x="1872" y="1950"/>
                </a:lnTo>
                <a:lnTo>
                  <a:pt x="1869" y="1949"/>
                </a:lnTo>
                <a:lnTo>
                  <a:pt x="1860" y="1945"/>
                </a:lnTo>
                <a:lnTo>
                  <a:pt x="1852" y="1943"/>
                </a:lnTo>
                <a:lnTo>
                  <a:pt x="1850" y="1941"/>
                </a:lnTo>
                <a:lnTo>
                  <a:pt x="1847" y="1941"/>
                </a:lnTo>
                <a:lnTo>
                  <a:pt x="1818" y="1931"/>
                </a:lnTo>
                <a:lnTo>
                  <a:pt x="1789" y="1918"/>
                </a:lnTo>
                <a:lnTo>
                  <a:pt x="1761" y="1905"/>
                </a:lnTo>
                <a:lnTo>
                  <a:pt x="1733" y="1890"/>
                </a:lnTo>
                <a:lnTo>
                  <a:pt x="1707" y="1874"/>
                </a:lnTo>
                <a:lnTo>
                  <a:pt x="1682" y="1857"/>
                </a:lnTo>
                <a:lnTo>
                  <a:pt x="1657" y="1839"/>
                </a:lnTo>
                <a:lnTo>
                  <a:pt x="1635" y="1820"/>
                </a:lnTo>
                <a:lnTo>
                  <a:pt x="1612" y="1801"/>
                </a:lnTo>
                <a:lnTo>
                  <a:pt x="1591" y="1780"/>
                </a:lnTo>
                <a:lnTo>
                  <a:pt x="1571" y="1758"/>
                </a:lnTo>
                <a:lnTo>
                  <a:pt x="1552" y="1736"/>
                </a:lnTo>
                <a:lnTo>
                  <a:pt x="1533" y="1713"/>
                </a:lnTo>
                <a:lnTo>
                  <a:pt x="1516" y="1688"/>
                </a:lnTo>
                <a:lnTo>
                  <a:pt x="1500" y="1665"/>
                </a:lnTo>
                <a:lnTo>
                  <a:pt x="1485" y="1638"/>
                </a:lnTo>
                <a:lnTo>
                  <a:pt x="1487" y="1644"/>
                </a:lnTo>
                <a:lnTo>
                  <a:pt x="1486" y="1642"/>
                </a:lnTo>
                <a:lnTo>
                  <a:pt x="1485" y="1638"/>
                </a:lnTo>
                <a:lnTo>
                  <a:pt x="1468" y="1603"/>
                </a:lnTo>
                <a:lnTo>
                  <a:pt x="1454" y="1566"/>
                </a:lnTo>
                <a:lnTo>
                  <a:pt x="1442" y="1529"/>
                </a:lnTo>
                <a:lnTo>
                  <a:pt x="1432" y="1491"/>
                </a:lnTo>
                <a:lnTo>
                  <a:pt x="1423" y="1453"/>
                </a:lnTo>
                <a:lnTo>
                  <a:pt x="1417" y="1415"/>
                </a:lnTo>
                <a:lnTo>
                  <a:pt x="1414" y="1377"/>
                </a:lnTo>
                <a:lnTo>
                  <a:pt x="1411" y="1338"/>
                </a:lnTo>
                <a:lnTo>
                  <a:pt x="1411" y="1300"/>
                </a:lnTo>
                <a:lnTo>
                  <a:pt x="1414" y="1261"/>
                </a:lnTo>
                <a:lnTo>
                  <a:pt x="1416" y="1242"/>
                </a:lnTo>
                <a:lnTo>
                  <a:pt x="1418" y="1223"/>
                </a:lnTo>
                <a:lnTo>
                  <a:pt x="1422" y="1204"/>
                </a:lnTo>
                <a:lnTo>
                  <a:pt x="1427" y="1185"/>
                </a:lnTo>
                <a:lnTo>
                  <a:pt x="1430" y="1166"/>
                </a:lnTo>
                <a:lnTo>
                  <a:pt x="1436" y="1148"/>
                </a:lnTo>
                <a:lnTo>
                  <a:pt x="1441" y="1129"/>
                </a:lnTo>
                <a:lnTo>
                  <a:pt x="1448" y="1110"/>
                </a:lnTo>
                <a:lnTo>
                  <a:pt x="1455" y="1092"/>
                </a:lnTo>
                <a:lnTo>
                  <a:pt x="1462" y="1074"/>
                </a:lnTo>
                <a:lnTo>
                  <a:pt x="1471" y="1056"/>
                </a:lnTo>
                <a:lnTo>
                  <a:pt x="1480" y="1038"/>
                </a:lnTo>
                <a:lnTo>
                  <a:pt x="1479" y="1038"/>
                </a:lnTo>
                <a:lnTo>
                  <a:pt x="1477" y="1041"/>
                </a:lnTo>
                <a:lnTo>
                  <a:pt x="1478" y="1040"/>
                </a:lnTo>
                <a:lnTo>
                  <a:pt x="1478" y="1038"/>
                </a:lnTo>
                <a:lnTo>
                  <a:pt x="1478" y="1038"/>
                </a:lnTo>
                <a:lnTo>
                  <a:pt x="1479" y="1036"/>
                </a:lnTo>
                <a:lnTo>
                  <a:pt x="1480" y="1034"/>
                </a:lnTo>
                <a:close/>
              </a:path>
            </a:pathLst>
          </a:custGeom>
          <a:gradFill>
            <a:gsLst>
              <a:gs pos="0">
                <a:srgbClr val="F18D00">
                  <a:alpha val="13000"/>
                </a:srgbClr>
              </a:gs>
              <a:gs pos="58000">
                <a:srgbClr val="F6AA01">
                  <a:alpha val="34000"/>
                </a:srgbClr>
              </a:gs>
              <a:gs pos="100000">
                <a:srgbClr val="FED300"/>
              </a:gs>
            </a:gsLst>
            <a:lin ang="0" scaled="1"/>
          </a:gradFill>
          <a:ln>
            <a:noFill/>
          </a:ln>
        </p:spPr>
        <p:txBody>
          <a:bodyPr vert="horz" wrap="square" lIns="91440" tIns="45720" rIns="91440" bIns="45720" numCol="1" anchor="t" anchorCtr="0" compatLnSpc="1"/>
          <a:lstStyle/>
          <a:p>
            <a:endParaRPr lang="zh-CN" altLang="en-US"/>
          </a:p>
        </p:txBody>
      </p:sp>
      <p:sp>
        <p:nvSpPr>
          <p:cNvPr id="7" name="Freeform 62"/>
          <p:cNvSpPr/>
          <p:nvPr userDrawn="1"/>
        </p:nvSpPr>
        <p:spPr bwMode="auto">
          <a:xfrm>
            <a:off x="6499824" y="3837654"/>
            <a:ext cx="2123300" cy="1459770"/>
          </a:xfrm>
          <a:custGeom>
            <a:avLst/>
            <a:gdLst>
              <a:gd name="T0" fmla="*/ 1207 w 5999"/>
              <a:gd name="T1" fmla="*/ 1492 h 4125"/>
              <a:gd name="T2" fmla="*/ 1282 w 5999"/>
              <a:gd name="T3" fmla="*/ 2174 h 4125"/>
              <a:gd name="T4" fmla="*/ 1656 w 5999"/>
              <a:gd name="T5" fmla="*/ 2609 h 4125"/>
              <a:gd name="T6" fmla="*/ 2067 w 5999"/>
              <a:gd name="T7" fmla="*/ 2802 h 4125"/>
              <a:gd name="T8" fmla="*/ 3399 w 5999"/>
              <a:gd name="T9" fmla="*/ 2496 h 4125"/>
              <a:gd name="T10" fmla="*/ 3753 w 5999"/>
              <a:gd name="T11" fmla="*/ 1226 h 4125"/>
              <a:gd name="T12" fmla="*/ 3219 w 5999"/>
              <a:gd name="T13" fmla="*/ 436 h 4125"/>
              <a:gd name="T14" fmla="*/ 3171 w 5999"/>
              <a:gd name="T15" fmla="*/ 408 h 4125"/>
              <a:gd name="T16" fmla="*/ 2868 w 5999"/>
              <a:gd name="T17" fmla="*/ 200 h 4125"/>
              <a:gd name="T18" fmla="*/ 2702 w 5999"/>
              <a:gd name="T19" fmla="*/ 122 h 4125"/>
              <a:gd name="T20" fmla="*/ 2484 w 5999"/>
              <a:gd name="T21" fmla="*/ 53 h 4125"/>
              <a:gd name="T22" fmla="*/ 2288 w 5999"/>
              <a:gd name="T23" fmla="*/ 17 h 4125"/>
              <a:gd name="T24" fmla="*/ 1984 w 5999"/>
              <a:gd name="T25" fmla="*/ 1 h 4125"/>
              <a:gd name="T26" fmla="*/ 1603 w 5999"/>
              <a:gd name="T27" fmla="*/ 44 h 4125"/>
              <a:gd name="T28" fmla="*/ 437 w 5999"/>
              <a:gd name="T29" fmla="*/ 730 h 4125"/>
              <a:gd name="T30" fmla="*/ 34 w 5999"/>
              <a:gd name="T31" fmla="*/ 1596 h 4125"/>
              <a:gd name="T32" fmla="*/ 7 w 5999"/>
              <a:gd name="T33" fmla="*/ 1781 h 4125"/>
              <a:gd name="T34" fmla="*/ 0 w 5999"/>
              <a:gd name="T35" fmla="*/ 1956 h 4125"/>
              <a:gd name="T36" fmla="*/ 12 w 5999"/>
              <a:gd name="T37" fmla="*/ 2159 h 4125"/>
              <a:gd name="T38" fmla="*/ 62 w 5999"/>
              <a:gd name="T39" fmla="*/ 2421 h 4125"/>
              <a:gd name="T40" fmla="*/ 182 w 5999"/>
              <a:gd name="T41" fmla="*/ 2762 h 4125"/>
              <a:gd name="T42" fmla="*/ 718 w 5999"/>
              <a:gd name="T43" fmla="*/ 3486 h 4125"/>
              <a:gd name="T44" fmla="*/ 1338 w 5999"/>
              <a:gd name="T45" fmla="*/ 3895 h 4125"/>
              <a:gd name="T46" fmla="*/ 2620 w 5999"/>
              <a:gd name="T47" fmla="*/ 4107 h 4125"/>
              <a:gd name="T48" fmla="*/ 3547 w 5999"/>
              <a:gd name="T49" fmla="*/ 3756 h 4125"/>
              <a:gd name="T50" fmla="*/ 4234 w 5999"/>
              <a:gd name="T51" fmla="*/ 3145 h 4125"/>
              <a:gd name="T52" fmla="*/ 5119 w 5999"/>
              <a:gd name="T53" fmla="*/ 1979 h 4125"/>
              <a:gd name="T54" fmla="*/ 5991 w 5999"/>
              <a:gd name="T55" fmla="*/ 1551 h 4125"/>
              <a:gd name="T56" fmla="*/ 5854 w 5999"/>
              <a:gd name="T57" fmla="*/ 1495 h 4125"/>
              <a:gd name="T58" fmla="*/ 5744 w 5999"/>
              <a:gd name="T59" fmla="*/ 1456 h 4125"/>
              <a:gd name="T60" fmla="*/ 5580 w 5999"/>
              <a:gd name="T61" fmla="*/ 1414 h 4125"/>
              <a:gd name="T62" fmla="*/ 5373 w 5999"/>
              <a:gd name="T63" fmla="*/ 1388 h 4125"/>
              <a:gd name="T64" fmla="*/ 5145 w 5999"/>
              <a:gd name="T65" fmla="*/ 1390 h 4125"/>
              <a:gd name="T66" fmla="*/ 4977 w 5999"/>
              <a:gd name="T67" fmla="*/ 1414 h 4125"/>
              <a:gd name="T68" fmla="*/ 4785 w 5999"/>
              <a:gd name="T69" fmla="*/ 1464 h 4125"/>
              <a:gd name="T70" fmla="*/ 4608 w 5999"/>
              <a:gd name="T71" fmla="*/ 1534 h 4125"/>
              <a:gd name="T72" fmla="*/ 4425 w 5999"/>
              <a:gd name="T73" fmla="*/ 1633 h 4125"/>
              <a:gd name="T74" fmla="*/ 4261 w 5999"/>
              <a:gd name="T75" fmla="*/ 1748 h 4125"/>
              <a:gd name="T76" fmla="*/ 4072 w 5999"/>
              <a:gd name="T77" fmla="*/ 1914 h 4125"/>
              <a:gd name="T78" fmla="*/ 3648 w 5999"/>
              <a:gd name="T79" fmla="*/ 2410 h 4125"/>
              <a:gd name="T80" fmla="*/ 2837 w 5999"/>
              <a:gd name="T81" fmla="*/ 3124 h 4125"/>
              <a:gd name="T82" fmla="*/ 2627 w 5999"/>
              <a:gd name="T83" fmla="*/ 3220 h 4125"/>
              <a:gd name="T84" fmla="*/ 2490 w 5999"/>
              <a:gd name="T85" fmla="*/ 3264 h 4125"/>
              <a:gd name="T86" fmla="*/ 1584 w 5999"/>
              <a:gd name="T87" fmla="*/ 3282 h 4125"/>
              <a:gd name="T88" fmla="*/ 1013 w 5999"/>
              <a:gd name="T89" fmla="*/ 2940 h 4125"/>
              <a:gd name="T90" fmla="*/ 662 w 5999"/>
              <a:gd name="T91" fmla="*/ 2342 h 4125"/>
              <a:gd name="T92" fmla="*/ 690 w 5999"/>
              <a:gd name="T93" fmla="*/ 1435 h 4125"/>
              <a:gd name="T94" fmla="*/ 1359 w 5999"/>
              <a:gd name="T95" fmla="*/ 745 h 4125"/>
              <a:gd name="T96" fmla="*/ 2327 w 5999"/>
              <a:gd name="T97" fmla="*/ 693 h 4125"/>
              <a:gd name="T98" fmla="*/ 2789 w 5999"/>
              <a:gd name="T99" fmla="*/ 1158 h 4125"/>
              <a:gd name="T100" fmla="*/ 2780 w 5999"/>
              <a:gd name="T101" fmla="*/ 1537 h 4125"/>
              <a:gd name="T102" fmla="*/ 2709 w 5999"/>
              <a:gd name="T103" fmla="*/ 1678 h 4125"/>
              <a:gd name="T104" fmla="*/ 2598 w 5999"/>
              <a:gd name="T105" fmla="*/ 1801 h 4125"/>
              <a:gd name="T106" fmla="*/ 2456 w 5999"/>
              <a:gd name="T107" fmla="*/ 1895 h 4125"/>
              <a:gd name="T108" fmla="*/ 2283 w 5999"/>
              <a:gd name="T109" fmla="*/ 1957 h 4125"/>
              <a:gd name="T110" fmla="*/ 2123 w 5999"/>
              <a:gd name="T111" fmla="*/ 1978 h 4125"/>
              <a:gd name="T112" fmla="*/ 1976 w 5999"/>
              <a:gd name="T113" fmla="*/ 1972 h 4125"/>
              <a:gd name="T114" fmla="*/ 1872 w 5999"/>
              <a:gd name="T115" fmla="*/ 1950 h 4125"/>
              <a:gd name="T116" fmla="*/ 1533 w 5999"/>
              <a:gd name="T117" fmla="*/ 1713 h 4125"/>
              <a:gd name="T118" fmla="*/ 1418 w 5999"/>
              <a:gd name="T119" fmla="*/ 1223 h 4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99" h="4125">
                <a:moveTo>
                  <a:pt x="1480" y="1034"/>
                </a:moveTo>
                <a:lnTo>
                  <a:pt x="1475" y="1038"/>
                </a:lnTo>
                <a:lnTo>
                  <a:pt x="1461" y="1052"/>
                </a:lnTo>
                <a:lnTo>
                  <a:pt x="1439" y="1073"/>
                </a:lnTo>
                <a:lnTo>
                  <a:pt x="1411" y="1104"/>
                </a:lnTo>
                <a:lnTo>
                  <a:pt x="1397" y="1123"/>
                </a:lnTo>
                <a:lnTo>
                  <a:pt x="1380" y="1143"/>
                </a:lnTo>
                <a:lnTo>
                  <a:pt x="1364" y="1164"/>
                </a:lnTo>
                <a:lnTo>
                  <a:pt x="1346" y="1189"/>
                </a:lnTo>
                <a:lnTo>
                  <a:pt x="1329" y="1216"/>
                </a:lnTo>
                <a:lnTo>
                  <a:pt x="1312" y="1244"/>
                </a:lnTo>
                <a:lnTo>
                  <a:pt x="1295" y="1274"/>
                </a:lnTo>
                <a:lnTo>
                  <a:pt x="1277" y="1306"/>
                </a:lnTo>
                <a:lnTo>
                  <a:pt x="1262" y="1339"/>
                </a:lnTo>
                <a:lnTo>
                  <a:pt x="1246" y="1375"/>
                </a:lnTo>
                <a:lnTo>
                  <a:pt x="1232" y="1413"/>
                </a:lnTo>
                <a:lnTo>
                  <a:pt x="1219" y="1452"/>
                </a:lnTo>
                <a:lnTo>
                  <a:pt x="1207" y="1492"/>
                </a:lnTo>
                <a:lnTo>
                  <a:pt x="1198" y="1535"/>
                </a:lnTo>
                <a:lnTo>
                  <a:pt x="1189" y="1579"/>
                </a:lnTo>
                <a:lnTo>
                  <a:pt x="1183" y="1625"/>
                </a:lnTo>
                <a:lnTo>
                  <a:pt x="1178" y="1673"/>
                </a:lnTo>
                <a:lnTo>
                  <a:pt x="1177" y="1722"/>
                </a:lnTo>
                <a:lnTo>
                  <a:pt x="1178" y="1773"/>
                </a:lnTo>
                <a:lnTo>
                  <a:pt x="1183" y="1825"/>
                </a:lnTo>
                <a:lnTo>
                  <a:pt x="1190" y="1878"/>
                </a:lnTo>
                <a:lnTo>
                  <a:pt x="1201" y="1933"/>
                </a:lnTo>
                <a:lnTo>
                  <a:pt x="1215" y="1990"/>
                </a:lnTo>
                <a:lnTo>
                  <a:pt x="1233" y="2048"/>
                </a:lnTo>
                <a:lnTo>
                  <a:pt x="1234" y="2052"/>
                </a:lnTo>
                <a:lnTo>
                  <a:pt x="1240" y="2069"/>
                </a:lnTo>
                <a:lnTo>
                  <a:pt x="1246" y="2085"/>
                </a:lnTo>
                <a:lnTo>
                  <a:pt x="1253" y="2101"/>
                </a:lnTo>
                <a:lnTo>
                  <a:pt x="1259" y="2117"/>
                </a:lnTo>
                <a:lnTo>
                  <a:pt x="1270" y="2146"/>
                </a:lnTo>
                <a:lnTo>
                  <a:pt x="1282" y="2174"/>
                </a:lnTo>
                <a:lnTo>
                  <a:pt x="1295" y="2203"/>
                </a:lnTo>
                <a:lnTo>
                  <a:pt x="1309" y="2230"/>
                </a:lnTo>
                <a:lnTo>
                  <a:pt x="1325" y="2258"/>
                </a:lnTo>
                <a:lnTo>
                  <a:pt x="1341" y="2285"/>
                </a:lnTo>
                <a:lnTo>
                  <a:pt x="1358" y="2312"/>
                </a:lnTo>
                <a:lnTo>
                  <a:pt x="1377" y="2338"/>
                </a:lnTo>
                <a:lnTo>
                  <a:pt x="1396" y="2363"/>
                </a:lnTo>
                <a:lnTo>
                  <a:pt x="1417" y="2389"/>
                </a:lnTo>
                <a:lnTo>
                  <a:pt x="1437" y="2413"/>
                </a:lnTo>
                <a:lnTo>
                  <a:pt x="1460" y="2438"/>
                </a:lnTo>
                <a:lnTo>
                  <a:pt x="1483" y="2462"/>
                </a:lnTo>
                <a:lnTo>
                  <a:pt x="1505" y="2484"/>
                </a:lnTo>
                <a:lnTo>
                  <a:pt x="1530" y="2507"/>
                </a:lnTo>
                <a:lnTo>
                  <a:pt x="1554" y="2530"/>
                </a:lnTo>
                <a:lnTo>
                  <a:pt x="1579" y="2550"/>
                </a:lnTo>
                <a:lnTo>
                  <a:pt x="1604" y="2571"/>
                </a:lnTo>
                <a:lnTo>
                  <a:pt x="1630" y="2590"/>
                </a:lnTo>
                <a:lnTo>
                  <a:pt x="1656" y="2609"/>
                </a:lnTo>
                <a:lnTo>
                  <a:pt x="1682" y="2628"/>
                </a:lnTo>
                <a:lnTo>
                  <a:pt x="1710" y="2646"/>
                </a:lnTo>
                <a:lnTo>
                  <a:pt x="1736" y="2663"/>
                </a:lnTo>
                <a:lnTo>
                  <a:pt x="1763" y="2678"/>
                </a:lnTo>
                <a:lnTo>
                  <a:pt x="1790" y="2694"/>
                </a:lnTo>
                <a:lnTo>
                  <a:pt x="1816" y="2708"/>
                </a:lnTo>
                <a:lnTo>
                  <a:pt x="1844" y="2721"/>
                </a:lnTo>
                <a:lnTo>
                  <a:pt x="1870" y="2733"/>
                </a:lnTo>
                <a:lnTo>
                  <a:pt x="1897" y="2745"/>
                </a:lnTo>
                <a:lnTo>
                  <a:pt x="1923" y="2755"/>
                </a:lnTo>
                <a:lnTo>
                  <a:pt x="1950" y="2764"/>
                </a:lnTo>
                <a:lnTo>
                  <a:pt x="1976" y="2772"/>
                </a:lnTo>
                <a:lnTo>
                  <a:pt x="1992" y="2778"/>
                </a:lnTo>
                <a:lnTo>
                  <a:pt x="2010" y="2783"/>
                </a:lnTo>
                <a:lnTo>
                  <a:pt x="2023" y="2787"/>
                </a:lnTo>
                <a:lnTo>
                  <a:pt x="2037" y="2792"/>
                </a:lnTo>
                <a:lnTo>
                  <a:pt x="2052" y="2797"/>
                </a:lnTo>
                <a:lnTo>
                  <a:pt x="2067" y="2802"/>
                </a:lnTo>
                <a:lnTo>
                  <a:pt x="2142" y="2823"/>
                </a:lnTo>
                <a:lnTo>
                  <a:pt x="2219" y="2840"/>
                </a:lnTo>
                <a:lnTo>
                  <a:pt x="2296" y="2850"/>
                </a:lnTo>
                <a:lnTo>
                  <a:pt x="2376" y="2858"/>
                </a:lnTo>
                <a:lnTo>
                  <a:pt x="2454" y="2860"/>
                </a:lnTo>
                <a:lnTo>
                  <a:pt x="2533" y="2858"/>
                </a:lnTo>
                <a:lnTo>
                  <a:pt x="2612" y="2850"/>
                </a:lnTo>
                <a:lnTo>
                  <a:pt x="2691" y="2839"/>
                </a:lnTo>
                <a:lnTo>
                  <a:pt x="2769" y="2823"/>
                </a:lnTo>
                <a:lnTo>
                  <a:pt x="2845" y="2803"/>
                </a:lnTo>
                <a:lnTo>
                  <a:pt x="2921" y="2779"/>
                </a:lnTo>
                <a:lnTo>
                  <a:pt x="2996" y="2751"/>
                </a:lnTo>
                <a:lnTo>
                  <a:pt x="3069" y="2717"/>
                </a:lnTo>
                <a:lnTo>
                  <a:pt x="3140" y="2680"/>
                </a:lnTo>
                <a:lnTo>
                  <a:pt x="3209" y="2640"/>
                </a:lnTo>
                <a:lnTo>
                  <a:pt x="3275" y="2596"/>
                </a:lnTo>
                <a:lnTo>
                  <a:pt x="3338" y="2547"/>
                </a:lnTo>
                <a:lnTo>
                  <a:pt x="3399" y="2496"/>
                </a:lnTo>
                <a:lnTo>
                  <a:pt x="3457" y="2440"/>
                </a:lnTo>
                <a:lnTo>
                  <a:pt x="3511" y="2382"/>
                </a:lnTo>
                <a:lnTo>
                  <a:pt x="3560" y="2319"/>
                </a:lnTo>
                <a:lnTo>
                  <a:pt x="3607" y="2254"/>
                </a:lnTo>
                <a:lnTo>
                  <a:pt x="3650" y="2185"/>
                </a:lnTo>
                <a:lnTo>
                  <a:pt x="3686" y="2113"/>
                </a:lnTo>
                <a:lnTo>
                  <a:pt x="3720" y="2037"/>
                </a:lnTo>
                <a:lnTo>
                  <a:pt x="3747" y="1958"/>
                </a:lnTo>
                <a:lnTo>
                  <a:pt x="3770" y="1877"/>
                </a:lnTo>
                <a:lnTo>
                  <a:pt x="3786" y="1793"/>
                </a:lnTo>
                <a:lnTo>
                  <a:pt x="3797" y="1705"/>
                </a:lnTo>
                <a:lnTo>
                  <a:pt x="3803" y="1616"/>
                </a:lnTo>
                <a:lnTo>
                  <a:pt x="3802" y="1523"/>
                </a:lnTo>
                <a:lnTo>
                  <a:pt x="3793" y="1428"/>
                </a:lnTo>
                <a:lnTo>
                  <a:pt x="3786" y="1377"/>
                </a:lnTo>
                <a:lnTo>
                  <a:pt x="3777" y="1327"/>
                </a:lnTo>
                <a:lnTo>
                  <a:pt x="3766" y="1276"/>
                </a:lnTo>
                <a:lnTo>
                  <a:pt x="3753" y="1226"/>
                </a:lnTo>
                <a:lnTo>
                  <a:pt x="3737" y="1176"/>
                </a:lnTo>
                <a:lnTo>
                  <a:pt x="3721" y="1128"/>
                </a:lnTo>
                <a:lnTo>
                  <a:pt x="3702" y="1079"/>
                </a:lnTo>
                <a:lnTo>
                  <a:pt x="3680" y="1031"/>
                </a:lnTo>
                <a:lnTo>
                  <a:pt x="3658" y="983"/>
                </a:lnTo>
                <a:lnTo>
                  <a:pt x="3633" y="936"/>
                </a:lnTo>
                <a:lnTo>
                  <a:pt x="3606" y="890"/>
                </a:lnTo>
                <a:lnTo>
                  <a:pt x="3577" y="845"/>
                </a:lnTo>
                <a:lnTo>
                  <a:pt x="3546" y="800"/>
                </a:lnTo>
                <a:lnTo>
                  <a:pt x="3514" y="756"/>
                </a:lnTo>
                <a:lnTo>
                  <a:pt x="3481" y="713"/>
                </a:lnTo>
                <a:lnTo>
                  <a:pt x="3445" y="671"/>
                </a:lnTo>
                <a:lnTo>
                  <a:pt x="3412" y="629"/>
                </a:lnTo>
                <a:lnTo>
                  <a:pt x="3376" y="588"/>
                </a:lnTo>
                <a:lnTo>
                  <a:pt x="3339" y="549"/>
                </a:lnTo>
                <a:lnTo>
                  <a:pt x="3301" y="510"/>
                </a:lnTo>
                <a:lnTo>
                  <a:pt x="3261" y="472"/>
                </a:lnTo>
                <a:lnTo>
                  <a:pt x="3219" y="436"/>
                </a:lnTo>
                <a:lnTo>
                  <a:pt x="3176" y="400"/>
                </a:lnTo>
                <a:lnTo>
                  <a:pt x="3130" y="366"/>
                </a:lnTo>
                <a:lnTo>
                  <a:pt x="3113" y="353"/>
                </a:lnTo>
                <a:lnTo>
                  <a:pt x="3095" y="341"/>
                </a:lnTo>
                <a:lnTo>
                  <a:pt x="3077" y="328"/>
                </a:lnTo>
                <a:lnTo>
                  <a:pt x="3058" y="316"/>
                </a:lnTo>
                <a:lnTo>
                  <a:pt x="3064" y="320"/>
                </a:lnTo>
                <a:lnTo>
                  <a:pt x="3070" y="324"/>
                </a:lnTo>
                <a:lnTo>
                  <a:pt x="3067" y="322"/>
                </a:lnTo>
                <a:lnTo>
                  <a:pt x="3065" y="321"/>
                </a:lnTo>
                <a:lnTo>
                  <a:pt x="3075" y="329"/>
                </a:lnTo>
                <a:lnTo>
                  <a:pt x="3085" y="336"/>
                </a:lnTo>
                <a:lnTo>
                  <a:pt x="3096" y="345"/>
                </a:lnTo>
                <a:lnTo>
                  <a:pt x="3105" y="352"/>
                </a:lnTo>
                <a:lnTo>
                  <a:pt x="3122" y="366"/>
                </a:lnTo>
                <a:lnTo>
                  <a:pt x="3139" y="379"/>
                </a:lnTo>
                <a:lnTo>
                  <a:pt x="3155" y="393"/>
                </a:lnTo>
                <a:lnTo>
                  <a:pt x="3171" y="408"/>
                </a:lnTo>
                <a:lnTo>
                  <a:pt x="3146" y="386"/>
                </a:lnTo>
                <a:lnTo>
                  <a:pt x="3121" y="366"/>
                </a:lnTo>
                <a:lnTo>
                  <a:pt x="3096" y="346"/>
                </a:lnTo>
                <a:lnTo>
                  <a:pt x="3069" y="326"/>
                </a:lnTo>
                <a:lnTo>
                  <a:pt x="3042" y="307"/>
                </a:lnTo>
                <a:lnTo>
                  <a:pt x="3015" y="288"/>
                </a:lnTo>
                <a:lnTo>
                  <a:pt x="2987" y="269"/>
                </a:lnTo>
                <a:lnTo>
                  <a:pt x="2958" y="251"/>
                </a:lnTo>
                <a:lnTo>
                  <a:pt x="2955" y="248"/>
                </a:lnTo>
                <a:lnTo>
                  <a:pt x="2938" y="239"/>
                </a:lnTo>
                <a:lnTo>
                  <a:pt x="2922" y="229"/>
                </a:lnTo>
                <a:lnTo>
                  <a:pt x="2919" y="227"/>
                </a:lnTo>
                <a:lnTo>
                  <a:pt x="2915" y="226"/>
                </a:lnTo>
                <a:lnTo>
                  <a:pt x="2902" y="219"/>
                </a:lnTo>
                <a:lnTo>
                  <a:pt x="2889" y="212"/>
                </a:lnTo>
                <a:lnTo>
                  <a:pt x="2883" y="208"/>
                </a:lnTo>
                <a:lnTo>
                  <a:pt x="2876" y="204"/>
                </a:lnTo>
                <a:lnTo>
                  <a:pt x="2868" y="200"/>
                </a:lnTo>
                <a:lnTo>
                  <a:pt x="2861" y="195"/>
                </a:lnTo>
                <a:lnTo>
                  <a:pt x="2852" y="191"/>
                </a:lnTo>
                <a:lnTo>
                  <a:pt x="2844" y="187"/>
                </a:lnTo>
                <a:lnTo>
                  <a:pt x="2833" y="182"/>
                </a:lnTo>
                <a:lnTo>
                  <a:pt x="2824" y="177"/>
                </a:lnTo>
                <a:lnTo>
                  <a:pt x="2814" y="172"/>
                </a:lnTo>
                <a:lnTo>
                  <a:pt x="2806" y="169"/>
                </a:lnTo>
                <a:lnTo>
                  <a:pt x="2798" y="164"/>
                </a:lnTo>
                <a:lnTo>
                  <a:pt x="2791" y="160"/>
                </a:lnTo>
                <a:lnTo>
                  <a:pt x="2779" y="156"/>
                </a:lnTo>
                <a:lnTo>
                  <a:pt x="2767" y="150"/>
                </a:lnTo>
                <a:lnTo>
                  <a:pt x="2761" y="147"/>
                </a:lnTo>
                <a:lnTo>
                  <a:pt x="2755" y="145"/>
                </a:lnTo>
                <a:lnTo>
                  <a:pt x="2741" y="139"/>
                </a:lnTo>
                <a:lnTo>
                  <a:pt x="2726" y="133"/>
                </a:lnTo>
                <a:lnTo>
                  <a:pt x="2722" y="131"/>
                </a:lnTo>
                <a:lnTo>
                  <a:pt x="2716" y="128"/>
                </a:lnTo>
                <a:lnTo>
                  <a:pt x="2702" y="122"/>
                </a:lnTo>
                <a:lnTo>
                  <a:pt x="2686" y="116"/>
                </a:lnTo>
                <a:lnTo>
                  <a:pt x="2683" y="115"/>
                </a:lnTo>
                <a:lnTo>
                  <a:pt x="2679" y="114"/>
                </a:lnTo>
                <a:lnTo>
                  <a:pt x="2665" y="109"/>
                </a:lnTo>
                <a:lnTo>
                  <a:pt x="2649" y="103"/>
                </a:lnTo>
                <a:lnTo>
                  <a:pt x="2647" y="102"/>
                </a:lnTo>
                <a:lnTo>
                  <a:pt x="2643" y="101"/>
                </a:lnTo>
                <a:lnTo>
                  <a:pt x="2627" y="95"/>
                </a:lnTo>
                <a:lnTo>
                  <a:pt x="2609" y="89"/>
                </a:lnTo>
                <a:lnTo>
                  <a:pt x="2602" y="87"/>
                </a:lnTo>
                <a:lnTo>
                  <a:pt x="2585" y="82"/>
                </a:lnTo>
                <a:lnTo>
                  <a:pt x="2567" y="76"/>
                </a:lnTo>
                <a:lnTo>
                  <a:pt x="2565" y="76"/>
                </a:lnTo>
                <a:lnTo>
                  <a:pt x="2563" y="75"/>
                </a:lnTo>
                <a:lnTo>
                  <a:pt x="2542" y="69"/>
                </a:lnTo>
                <a:lnTo>
                  <a:pt x="2523" y="64"/>
                </a:lnTo>
                <a:lnTo>
                  <a:pt x="2504" y="58"/>
                </a:lnTo>
                <a:lnTo>
                  <a:pt x="2484" y="53"/>
                </a:lnTo>
                <a:lnTo>
                  <a:pt x="2482" y="53"/>
                </a:lnTo>
                <a:lnTo>
                  <a:pt x="2472" y="51"/>
                </a:lnTo>
                <a:lnTo>
                  <a:pt x="2462" y="49"/>
                </a:lnTo>
                <a:lnTo>
                  <a:pt x="2452" y="46"/>
                </a:lnTo>
                <a:lnTo>
                  <a:pt x="2443" y="44"/>
                </a:lnTo>
                <a:lnTo>
                  <a:pt x="2439" y="43"/>
                </a:lnTo>
                <a:lnTo>
                  <a:pt x="2428" y="40"/>
                </a:lnTo>
                <a:lnTo>
                  <a:pt x="2419" y="39"/>
                </a:lnTo>
                <a:lnTo>
                  <a:pt x="2408" y="37"/>
                </a:lnTo>
                <a:lnTo>
                  <a:pt x="2399" y="34"/>
                </a:lnTo>
                <a:lnTo>
                  <a:pt x="2396" y="34"/>
                </a:lnTo>
                <a:lnTo>
                  <a:pt x="2376" y="31"/>
                </a:lnTo>
                <a:lnTo>
                  <a:pt x="2355" y="27"/>
                </a:lnTo>
                <a:lnTo>
                  <a:pt x="2333" y="24"/>
                </a:lnTo>
                <a:lnTo>
                  <a:pt x="2311" y="20"/>
                </a:lnTo>
                <a:lnTo>
                  <a:pt x="2309" y="20"/>
                </a:lnTo>
                <a:lnTo>
                  <a:pt x="2299" y="18"/>
                </a:lnTo>
                <a:lnTo>
                  <a:pt x="2288" y="17"/>
                </a:lnTo>
                <a:lnTo>
                  <a:pt x="2277" y="15"/>
                </a:lnTo>
                <a:lnTo>
                  <a:pt x="2267" y="14"/>
                </a:lnTo>
                <a:lnTo>
                  <a:pt x="2264" y="14"/>
                </a:lnTo>
                <a:lnTo>
                  <a:pt x="2231" y="11"/>
                </a:lnTo>
                <a:lnTo>
                  <a:pt x="2198" y="7"/>
                </a:lnTo>
                <a:lnTo>
                  <a:pt x="2163" y="5"/>
                </a:lnTo>
                <a:lnTo>
                  <a:pt x="2129" y="2"/>
                </a:lnTo>
                <a:lnTo>
                  <a:pt x="2127" y="2"/>
                </a:lnTo>
                <a:lnTo>
                  <a:pt x="2115" y="2"/>
                </a:lnTo>
                <a:lnTo>
                  <a:pt x="2104" y="1"/>
                </a:lnTo>
                <a:lnTo>
                  <a:pt x="2093" y="1"/>
                </a:lnTo>
                <a:lnTo>
                  <a:pt x="2081" y="1"/>
                </a:lnTo>
                <a:lnTo>
                  <a:pt x="2079" y="1"/>
                </a:lnTo>
                <a:lnTo>
                  <a:pt x="2056" y="0"/>
                </a:lnTo>
                <a:lnTo>
                  <a:pt x="2033" y="0"/>
                </a:lnTo>
                <a:lnTo>
                  <a:pt x="2010" y="0"/>
                </a:lnTo>
                <a:lnTo>
                  <a:pt x="1986" y="1"/>
                </a:lnTo>
                <a:lnTo>
                  <a:pt x="1984" y="1"/>
                </a:lnTo>
                <a:lnTo>
                  <a:pt x="1972" y="1"/>
                </a:lnTo>
                <a:lnTo>
                  <a:pt x="1961" y="1"/>
                </a:lnTo>
                <a:lnTo>
                  <a:pt x="1951" y="2"/>
                </a:lnTo>
                <a:lnTo>
                  <a:pt x="1939" y="2"/>
                </a:lnTo>
                <a:lnTo>
                  <a:pt x="1933" y="2"/>
                </a:lnTo>
                <a:lnTo>
                  <a:pt x="1922" y="4"/>
                </a:lnTo>
                <a:lnTo>
                  <a:pt x="1910" y="4"/>
                </a:lnTo>
                <a:lnTo>
                  <a:pt x="1900" y="5"/>
                </a:lnTo>
                <a:lnTo>
                  <a:pt x="1889" y="6"/>
                </a:lnTo>
                <a:lnTo>
                  <a:pt x="1885" y="6"/>
                </a:lnTo>
                <a:lnTo>
                  <a:pt x="1883" y="6"/>
                </a:lnTo>
                <a:lnTo>
                  <a:pt x="1871" y="7"/>
                </a:lnTo>
                <a:lnTo>
                  <a:pt x="1859" y="7"/>
                </a:lnTo>
                <a:lnTo>
                  <a:pt x="1849" y="8"/>
                </a:lnTo>
                <a:lnTo>
                  <a:pt x="1837" y="10"/>
                </a:lnTo>
                <a:lnTo>
                  <a:pt x="1758" y="18"/>
                </a:lnTo>
                <a:lnTo>
                  <a:pt x="1680" y="30"/>
                </a:lnTo>
                <a:lnTo>
                  <a:pt x="1603" y="44"/>
                </a:lnTo>
                <a:lnTo>
                  <a:pt x="1527" y="61"/>
                </a:lnTo>
                <a:lnTo>
                  <a:pt x="1452" y="80"/>
                </a:lnTo>
                <a:lnTo>
                  <a:pt x="1377" y="101"/>
                </a:lnTo>
                <a:lnTo>
                  <a:pt x="1304" y="126"/>
                </a:lnTo>
                <a:lnTo>
                  <a:pt x="1232" y="152"/>
                </a:lnTo>
                <a:lnTo>
                  <a:pt x="1161" y="182"/>
                </a:lnTo>
                <a:lnTo>
                  <a:pt x="1092" y="214"/>
                </a:lnTo>
                <a:lnTo>
                  <a:pt x="1024" y="248"/>
                </a:lnTo>
                <a:lnTo>
                  <a:pt x="958" y="285"/>
                </a:lnTo>
                <a:lnTo>
                  <a:pt x="892" y="326"/>
                </a:lnTo>
                <a:lnTo>
                  <a:pt x="829" y="367"/>
                </a:lnTo>
                <a:lnTo>
                  <a:pt x="767" y="411"/>
                </a:lnTo>
                <a:lnTo>
                  <a:pt x="707" y="459"/>
                </a:lnTo>
                <a:lnTo>
                  <a:pt x="650" y="507"/>
                </a:lnTo>
                <a:lnTo>
                  <a:pt x="593" y="560"/>
                </a:lnTo>
                <a:lnTo>
                  <a:pt x="539" y="614"/>
                </a:lnTo>
                <a:lnTo>
                  <a:pt x="487" y="670"/>
                </a:lnTo>
                <a:lnTo>
                  <a:pt x="437" y="730"/>
                </a:lnTo>
                <a:lnTo>
                  <a:pt x="390" y="790"/>
                </a:lnTo>
                <a:lnTo>
                  <a:pt x="343" y="854"/>
                </a:lnTo>
                <a:lnTo>
                  <a:pt x="301" y="921"/>
                </a:lnTo>
                <a:lnTo>
                  <a:pt x="260" y="989"/>
                </a:lnTo>
                <a:lnTo>
                  <a:pt x="221" y="1059"/>
                </a:lnTo>
                <a:lnTo>
                  <a:pt x="185" y="1132"/>
                </a:lnTo>
                <a:lnTo>
                  <a:pt x="153" y="1207"/>
                </a:lnTo>
                <a:lnTo>
                  <a:pt x="122" y="1284"/>
                </a:lnTo>
                <a:lnTo>
                  <a:pt x="95" y="1364"/>
                </a:lnTo>
                <a:lnTo>
                  <a:pt x="70" y="1446"/>
                </a:lnTo>
                <a:lnTo>
                  <a:pt x="49" y="1530"/>
                </a:lnTo>
                <a:lnTo>
                  <a:pt x="46" y="1540"/>
                </a:lnTo>
                <a:lnTo>
                  <a:pt x="44" y="1549"/>
                </a:lnTo>
                <a:lnTo>
                  <a:pt x="42" y="1559"/>
                </a:lnTo>
                <a:lnTo>
                  <a:pt x="40" y="1568"/>
                </a:lnTo>
                <a:lnTo>
                  <a:pt x="38" y="1576"/>
                </a:lnTo>
                <a:lnTo>
                  <a:pt x="37" y="1583"/>
                </a:lnTo>
                <a:lnTo>
                  <a:pt x="34" y="1596"/>
                </a:lnTo>
                <a:lnTo>
                  <a:pt x="32" y="1608"/>
                </a:lnTo>
                <a:lnTo>
                  <a:pt x="31" y="1616"/>
                </a:lnTo>
                <a:lnTo>
                  <a:pt x="29" y="1624"/>
                </a:lnTo>
                <a:lnTo>
                  <a:pt x="27" y="1635"/>
                </a:lnTo>
                <a:lnTo>
                  <a:pt x="25" y="1646"/>
                </a:lnTo>
                <a:lnTo>
                  <a:pt x="24" y="1655"/>
                </a:lnTo>
                <a:lnTo>
                  <a:pt x="23" y="1663"/>
                </a:lnTo>
                <a:lnTo>
                  <a:pt x="20" y="1674"/>
                </a:lnTo>
                <a:lnTo>
                  <a:pt x="19" y="1685"/>
                </a:lnTo>
                <a:lnTo>
                  <a:pt x="18" y="1693"/>
                </a:lnTo>
                <a:lnTo>
                  <a:pt x="17" y="1703"/>
                </a:lnTo>
                <a:lnTo>
                  <a:pt x="15" y="1713"/>
                </a:lnTo>
                <a:lnTo>
                  <a:pt x="14" y="1724"/>
                </a:lnTo>
                <a:lnTo>
                  <a:pt x="13" y="1732"/>
                </a:lnTo>
                <a:lnTo>
                  <a:pt x="12" y="1742"/>
                </a:lnTo>
                <a:lnTo>
                  <a:pt x="11" y="1754"/>
                </a:lnTo>
                <a:lnTo>
                  <a:pt x="10" y="1766"/>
                </a:lnTo>
                <a:lnTo>
                  <a:pt x="7" y="1781"/>
                </a:lnTo>
                <a:lnTo>
                  <a:pt x="6" y="1798"/>
                </a:lnTo>
                <a:lnTo>
                  <a:pt x="6" y="1806"/>
                </a:lnTo>
                <a:lnTo>
                  <a:pt x="5" y="1814"/>
                </a:lnTo>
                <a:lnTo>
                  <a:pt x="4" y="1825"/>
                </a:lnTo>
                <a:lnTo>
                  <a:pt x="4" y="1836"/>
                </a:lnTo>
                <a:lnTo>
                  <a:pt x="2" y="1844"/>
                </a:lnTo>
                <a:lnTo>
                  <a:pt x="2" y="1852"/>
                </a:lnTo>
                <a:lnTo>
                  <a:pt x="2" y="1863"/>
                </a:lnTo>
                <a:lnTo>
                  <a:pt x="1" y="1874"/>
                </a:lnTo>
                <a:lnTo>
                  <a:pt x="1" y="1882"/>
                </a:lnTo>
                <a:lnTo>
                  <a:pt x="1" y="1890"/>
                </a:lnTo>
                <a:lnTo>
                  <a:pt x="0" y="1901"/>
                </a:lnTo>
                <a:lnTo>
                  <a:pt x="0" y="1912"/>
                </a:lnTo>
                <a:lnTo>
                  <a:pt x="0" y="1919"/>
                </a:lnTo>
                <a:lnTo>
                  <a:pt x="0" y="1927"/>
                </a:lnTo>
                <a:lnTo>
                  <a:pt x="0" y="1938"/>
                </a:lnTo>
                <a:lnTo>
                  <a:pt x="0" y="1950"/>
                </a:lnTo>
                <a:lnTo>
                  <a:pt x="0" y="1956"/>
                </a:lnTo>
                <a:lnTo>
                  <a:pt x="0" y="1962"/>
                </a:lnTo>
                <a:lnTo>
                  <a:pt x="0" y="1982"/>
                </a:lnTo>
                <a:lnTo>
                  <a:pt x="1" y="2003"/>
                </a:lnTo>
                <a:lnTo>
                  <a:pt x="1" y="2025"/>
                </a:lnTo>
                <a:lnTo>
                  <a:pt x="2" y="2045"/>
                </a:lnTo>
                <a:lnTo>
                  <a:pt x="4" y="2051"/>
                </a:lnTo>
                <a:lnTo>
                  <a:pt x="4" y="2057"/>
                </a:lnTo>
                <a:lnTo>
                  <a:pt x="4" y="2069"/>
                </a:lnTo>
                <a:lnTo>
                  <a:pt x="5" y="2080"/>
                </a:lnTo>
                <a:lnTo>
                  <a:pt x="6" y="2088"/>
                </a:lnTo>
                <a:lnTo>
                  <a:pt x="6" y="2094"/>
                </a:lnTo>
                <a:lnTo>
                  <a:pt x="7" y="2105"/>
                </a:lnTo>
                <a:lnTo>
                  <a:pt x="8" y="2117"/>
                </a:lnTo>
                <a:lnTo>
                  <a:pt x="8" y="2123"/>
                </a:lnTo>
                <a:lnTo>
                  <a:pt x="10" y="2129"/>
                </a:lnTo>
                <a:lnTo>
                  <a:pt x="11" y="2141"/>
                </a:lnTo>
                <a:lnTo>
                  <a:pt x="12" y="2154"/>
                </a:lnTo>
                <a:lnTo>
                  <a:pt x="12" y="2159"/>
                </a:lnTo>
                <a:lnTo>
                  <a:pt x="13" y="2164"/>
                </a:lnTo>
                <a:lnTo>
                  <a:pt x="17" y="2193"/>
                </a:lnTo>
                <a:lnTo>
                  <a:pt x="21" y="2224"/>
                </a:lnTo>
                <a:lnTo>
                  <a:pt x="26" y="2254"/>
                </a:lnTo>
                <a:lnTo>
                  <a:pt x="31" y="2285"/>
                </a:lnTo>
                <a:lnTo>
                  <a:pt x="32" y="2288"/>
                </a:lnTo>
                <a:lnTo>
                  <a:pt x="32" y="2292"/>
                </a:lnTo>
                <a:lnTo>
                  <a:pt x="34" y="2305"/>
                </a:lnTo>
                <a:lnTo>
                  <a:pt x="38" y="2318"/>
                </a:lnTo>
                <a:lnTo>
                  <a:pt x="39" y="2326"/>
                </a:lnTo>
                <a:lnTo>
                  <a:pt x="42" y="2339"/>
                </a:lnTo>
                <a:lnTo>
                  <a:pt x="45" y="2353"/>
                </a:lnTo>
                <a:lnTo>
                  <a:pt x="45" y="2356"/>
                </a:lnTo>
                <a:lnTo>
                  <a:pt x="46" y="2360"/>
                </a:lnTo>
                <a:lnTo>
                  <a:pt x="50" y="2374"/>
                </a:lnTo>
                <a:lnTo>
                  <a:pt x="53" y="2388"/>
                </a:lnTo>
                <a:lnTo>
                  <a:pt x="53" y="2391"/>
                </a:lnTo>
                <a:lnTo>
                  <a:pt x="62" y="2421"/>
                </a:lnTo>
                <a:lnTo>
                  <a:pt x="70" y="2452"/>
                </a:lnTo>
                <a:lnTo>
                  <a:pt x="78" y="2483"/>
                </a:lnTo>
                <a:lnTo>
                  <a:pt x="88" y="2513"/>
                </a:lnTo>
                <a:lnTo>
                  <a:pt x="89" y="2518"/>
                </a:lnTo>
                <a:lnTo>
                  <a:pt x="93" y="2532"/>
                </a:lnTo>
                <a:lnTo>
                  <a:pt x="97" y="2545"/>
                </a:lnTo>
                <a:lnTo>
                  <a:pt x="100" y="2551"/>
                </a:lnTo>
                <a:lnTo>
                  <a:pt x="105" y="2564"/>
                </a:lnTo>
                <a:lnTo>
                  <a:pt x="109" y="2578"/>
                </a:lnTo>
                <a:lnTo>
                  <a:pt x="109" y="2581"/>
                </a:lnTo>
                <a:lnTo>
                  <a:pt x="124" y="2619"/>
                </a:lnTo>
                <a:lnTo>
                  <a:pt x="138" y="2657"/>
                </a:lnTo>
                <a:lnTo>
                  <a:pt x="153" y="2694"/>
                </a:lnTo>
                <a:lnTo>
                  <a:pt x="169" y="2730"/>
                </a:lnTo>
                <a:lnTo>
                  <a:pt x="169" y="2733"/>
                </a:lnTo>
                <a:lnTo>
                  <a:pt x="176" y="2747"/>
                </a:lnTo>
                <a:lnTo>
                  <a:pt x="182" y="2761"/>
                </a:lnTo>
                <a:lnTo>
                  <a:pt x="182" y="2762"/>
                </a:lnTo>
                <a:lnTo>
                  <a:pt x="206" y="2811"/>
                </a:lnTo>
                <a:lnTo>
                  <a:pt x="230" y="2860"/>
                </a:lnTo>
                <a:lnTo>
                  <a:pt x="255" y="2909"/>
                </a:lnTo>
                <a:lnTo>
                  <a:pt x="283" y="2955"/>
                </a:lnTo>
                <a:lnTo>
                  <a:pt x="310" y="3001"/>
                </a:lnTo>
                <a:lnTo>
                  <a:pt x="339" y="3046"/>
                </a:lnTo>
                <a:lnTo>
                  <a:pt x="368" y="3090"/>
                </a:lnTo>
                <a:lnTo>
                  <a:pt x="399" y="3133"/>
                </a:lnTo>
                <a:lnTo>
                  <a:pt x="430" y="3176"/>
                </a:lnTo>
                <a:lnTo>
                  <a:pt x="462" y="3216"/>
                </a:lnTo>
                <a:lnTo>
                  <a:pt x="494" y="3257"/>
                </a:lnTo>
                <a:lnTo>
                  <a:pt x="529" y="3296"/>
                </a:lnTo>
                <a:lnTo>
                  <a:pt x="562" y="3333"/>
                </a:lnTo>
                <a:lnTo>
                  <a:pt x="598" y="3370"/>
                </a:lnTo>
                <a:lnTo>
                  <a:pt x="632" y="3405"/>
                </a:lnTo>
                <a:lnTo>
                  <a:pt x="668" y="3439"/>
                </a:lnTo>
                <a:lnTo>
                  <a:pt x="693" y="3462"/>
                </a:lnTo>
                <a:lnTo>
                  <a:pt x="718" y="3486"/>
                </a:lnTo>
                <a:lnTo>
                  <a:pt x="743" y="3510"/>
                </a:lnTo>
                <a:lnTo>
                  <a:pt x="767" y="3532"/>
                </a:lnTo>
                <a:lnTo>
                  <a:pt x="794" y="3554"/>
                </a:lnTo>
                <a:lnTo>
                  <a:pt x="820" y="3575"/>
                </a:lnTo>
                <a:lnTo>
                  <a:pt x="846" y="3597"/>
                </a:lnTo>
                <a:lnTo>
                  <a:pt x="873" y="3617"/>
                </a:lnTo>
                <a:lnTo>
                  <a:pt x="893" y="3633"/>
                </a:lnTo>
                <a:lnTo>
                  <a:pt x="915" y="3649"/>
                </a:lnTo>
                <a:lnTo>
                  <a:pt x="935" y="3663"/>
                </a:lnTo>
                <a:lnTo>
                  <a:pt x="956" y="3679"/>
                </a:lnTo>
                <a:lnTo>
                  <a:pt x="974" y="3690"/>
                </a:lnTo>
                <a:lnTo>
                  <a:pt x="992" y="3702"/>
                </a:lnTo>
                <a:lnTo>
                  <a:pt x="1011" y="3714"/>
                </a:lnTo>
                <a:lnTo>
                  <a:pt x="1029" y="3725"/>
                </a:lnTo>
                <a:lnTo>
                  <a:pt x="1106" y="3772"/>
                </a:lnTo>
                <a:lnTo>
                  <a:pt x="1184" y="3816"/>
                </a:lnTo>
                <a:lnTo>
                  <a:pt x="1262" y="3857"/>
                </a:lnTo>
                <a:lnTo>
                  <a:pt x="1338" y="3895"/>
                </a:lnTo>
                <a:lnTo>
                  <a:pt x="1415" y="3929"/>
                </a:lnTo>
                <a:lnTo>
                  <a:pt x="1491" y="3960"/>
                </a:lnTo>
                <a:lnTo>
                  <a:pt x="1566" y="3989"/>
                </a:lnTo>
                <a:lnTo>
                  <a:pt x="1642" y="4014"/>
                </a:lnTo>
                <a:lnTo>
                  <a:pt x="1715" y="4037"/>
                </a:lnTo>
                <a:lnTo>
                  <a:pt x="1790" y="4056"/>
                </a:lnTo>
                <a:lnTo>
                  <a:pt x="1863" y="4074"/>
                </a:lnTo>
                <a:lnTo>
                  <a:pt x="1936" y="4088"/>
                </a:lnTo>
                <a:lnTo>
                  <a:pt x="2008" y="4100"/>
                </a:lnTo>
                <a:lnTo>
                  <a:pt x="2079" y="4110"/>
                </a:lnTo>
                <a:lnTo>
                  <a:pt x="2150" y="4117"/>
                </a:lnTo>
                <a:lnTo>
                  <a:pt x="2220" y="4122"/>
                </a:lnTo>
                <a:lnTo>
                  <a:pt x="2289" y="4125"/>
                </a:lnTo>
                <a:lnTo>
                  <a:pt x="2357" y="4125"/>
                </a:lnTo>
                <a:lnTo>
                  <a:pt x="2425" y="4124"/>
                </a:lnTo>
                <a:lnTo>
                  <a:pt x="2490" y="4121"/>
                </a:lnTo>
                <a:lnTo>
                  <a:pt x="2555" y="4115"/>
                </a:lnTo>
                <a:lnTo>
                  <a:pt x="2620" y="4107"/>
                </a:lnTo>
                <a:lnTo>
                  <a:pt x="2683" y="4098"/>
                </a:lnTo>
                <a:lnTo>
                  <a:pt x="2745" y="4087"/>
                </a:lnTo>
                <a:lnTo>
                  <a:pt x="2806" y="4074"/>
                </a:lnTo>
                <a:lnTo>
                  <a:pt x="2865" y="4060"/>
                </a:lnTo>
                <a:lnTo>
                  <a:pt x="2925" y="4044"/>
                </a:lnTo>
                <a:lnTo>
                  <a:pt x="2982" y="4027"/>
                </a:lnTo>
                <a:lnTo>
                  <a:pt x="3038" y="4009"/>
                </a:lnTo>
                <a:lnTo>
                  <a:pt x="3092" y="3989"/>
                </a:lnTo>
                <a:lnTo>
                  <a:pt x="3146" y="3967"/>
                </a:lnTo>
                <a:lnTo>
                  <a:pt x="3197" y="3945"/>
                </a:lnTo>
                <a:lnTo>
                  <a:pt x="3243" y="3924"/>
                </a:lnTo>
                <a:lnTo>
                  <a:pt x="3287" y="3903"/>
                </a:lnTo>
                <a:lnTo>
                  <a:pt x="3332" y="3881"/>
                </a:lnTo>
                <a:lnTo>
                  <a:pt x="3376" y="3857"/>
                </a:lnTo>
                <a:lnTo>
                  <a:pt x="3419" y="3833"/>
                </a:lnTo>
                <a:lnTo>
                  <a:pt x="3463" y="3808"/>
                </a:lnTo>
                <a:lnTo>
                  <a:pt x="3505" y="3782"/>
                </a:lnTo>
                <a:lnTo>
                  <a:pt x="3547" y="3756"/>
                </a:lnTo>
                <a:lnTo>
                  <a:pt x="3588" y="3728"/>
                </a:lnTo>
                <a:lnTo>
                  <a:pt x="3629" y="3700"/>
                </a:lnTo>
                <a:lnTo>
                  <a:pt x="3670" y="3671"/>
                </a:lnTo>
                <a:lnTo>
                  <a:pt x="3710" y="3642"/>
                </a:lnTo>
                <a:lnTo>
                  <a:pt x="3749" y="3611"/>
                </a:lnTo>
                <a:lnTo>
                  <a:pt x="3790" y="3580"/>
                </a:lnTo>
                <a:lnTo>
                  <a:pt x="3828" y="3548"/>
                </a:lnTo>
                <a:lnTo>
                  <a:pt x="3867" y="3515"/>
                </a:lnTo>
                <a:lnTo>
                  <a:pt x="3905" y="3481"/>
                </a:lnTo>
                <a:lnTo>
                  <a:pt x="3943" y="3447"/>
                </a:lnTo>
                <a:lnTo>
                  <a:pt x="3980" y="3412"/>
                </a:lnTo>
                <a:lnTo>
                  <a:pt x="4017" y="3376"/>
                </a:lnTo>
                <a:lnTo>
                  <a:pt x="4053" y="3340"/>
                </a:lnTo>
                <a:lnTo>
                  <a:pt x="4090" y="3302"/>
                </a:lnTo>
                <a:lnTo>
                  <a:pt x="4127" y="3264"/>
                </a:lnTo>
                <a:lnTo>
                  <a:pt x="4163" y="3225"/>
                </a:lnTo>
                <a:lnTo>
                  <a:pt x="4198" y="3185"/>
                </a:lnTo>
                <a:lnTo>
                  <a:pt x="4234" y="3145"/>
                </a:lnTo>
                <a:lnTo>
                  <a:pt x="4268" y="3103"/>
                </a:lnTo>
                <a:lnTo>
                  <a:pt x="4303" y="3062"/>
                </a:lnTo>
                <a:lnTo>
                  <a:pt x="4339" y="3019"/>
                </a:lnTo>
                <a:lnTo>
                  <a:pt x="4373" y="2975"/>
                </a:lnTo>
                <a:lnTo>
                  <a:pt x="4406" y="2931"/>
                </a:lnTo>
                <a:lnTo>
                  <a:pt x="4441" y="2886"/>
                </a:lnTo>
                <a:lnTo>
                  <a:pt x="4532" y="2761"/>
                </a:lnTo>
                <a:lnTo>
                  <a:pt x="4620" y="2638"/>
                </a:lnTo>
                <a:lnTo>
                  <a:pt x="4706" y="2517"/>
                </a:lnTo>
                <a:lnTo>
                  <a:pt x="4788" y="2399"/>
                </a:lnTo>
                <a:lnTo>
                  <a:pt x="4829" y="2342"/>
                </a:lnTo>
                <a:lnTo>
                  <a:pt x="4870" y="2286"/>
                </a:lnTo>
                <a:lnTo>
                  <a:pt x="4911" y="2231"/>
                </a:lnTo>
                <a:lnTo>
                  <a:pt x="4952" y="2178"/>
                </a:lnTo>
                <a:lnTo>
                  <a:pt x="4993" y="2126"/>
                </a:lnTo>
                <a:lnTo>
                  <a:pt x="5035" y="2075"/>
                </a:lnTo>
                <a:lnTo>
                  <a:pt x="5076" y="2026"/>
                </a:lnTo>
                <a:lnTo>
                  <a:pt x="5119" y="1979"/>
                </a:lnTo>
                <a:lnTo>
                  <a:pt x="5163" y="1934"/>
                </a:lnTo>
                <a:lnTo>
                  <a:pt x="5208" y="1890"/>
                </a:lnTo>
                <a:lnTo>
                  <a:pt x="5253" y="1850"/>
                </a:lnTo>
                <a:lnTo>
                  <a:pt x="5300" y="1811"/>
                </a:lnTo>
                <a:lnTo>
                  <a:pt x="5347" y="1774"/>
                </a:lnTo>
                <a:lnTo>
                  <a:pt x="5397" y="1739"/>
                </a:lnTo>
                <a:lnTo>
                  <a:pt x="5448" y="1709"/>
                </a:lnTo>
                <a:lnTo>
                  <a:pt x="5500" y="1679"/>
                </a:lnTo>
                <a:lnTo>
                  <a:pt x="5555" y="1653"/>
                </a:lnTo>
                <a:lnTo>
                  <a:pt x="5611" y="1629"/>
                </a:lnTo>
                <a:lnTo>
                  <a:pt x="5669" y="1609"/>
                </a:lnTo>
                <a:lnTo>
                  <a:pt x="5730" y="1591"/>
                </a:lnTo>
                <a:lnTo>
                  <a:pt x="5793" y="1576"/>
                </a:lnTo>
                <a:lnTo>
                  <a:pt x="5858" y="1565"/>
                </a:lnTo>
                <a:lnTo>
                  <a:pt x="5926" y="1557"/>
                </a:lnTo>
                <a:lnTo>
                  <a:pt x="5996" y="1552"/>
                </a:lnTo>
                <a:lnTo>
                  <a:pt x="5995" y="1552"/>
                </a:lnTo>
                <a:lnTo>
                  <a:pt x="5991" y="1551"/>
                </a:lnTo>
                <a:lnTo>
                  <a:pt x="5996" y="1551"/>
                </a:lnTo>
                <a:lnTo>
                  <a:pt x="5999" y="1551"/>
                </a:lnTo>
                <a:lnTo>
                  <a:pt x="5996" y="1549"/>
                </a:lnTo>
                <a:lnTo>
                  <a:pt x="5984" y="1545"/>
                </a:lnTo>
                <a:lnTo>
                  <a:pt x="5966" y="1537"/>
                </a:lnTo>
                <a:lnTo>
                  <a:pt x="5941" y="1529"/>
                </a:lnTo>
                <a:lnTo>
                  <a:pt x="5940" y="1529"/>
                </a:lnTo>
                <a:lnTo>
                  <a:pt x="5932" y="1526"/>
                </a:lnTo>
                <a:lnTo>
                  <a:pt x="5917" y="1520"/>
                </a:lnTo>
                <a:lnTo>
                  <a:pt x="5897" y="1511"/>
                </a:lnTo>
                <a:lnTo>
                  <a:pt x="5873" y="1503"/>
                </a:lnTo>
                <a:lnTo>
                  <a:pt x="5873" y="1503"/>
                </a:lnTo>
                <a:lnTo>
                  <a:pt x="5870" y="1501"/>
                </a:lnTo>
                <a:lnTo>
                  <a:pt x="5866" y="1499"/>
                </a:lnTo>
                <a:lnTo>
                  <a:pt x="5864" y="1498"/>
                </a:lnTo>
                <a:lnTo>
                  <a:pt x="5862" y="1497"/>
                </a:lnTo>
                <a:lnTo>
                  <a:pt x="5858" y="1496"/>
                </a:lnTo>
                <a:lnTo>
                  <a:pt x="5854" y="1495"/>
                </a:lnTo>
                <a:lnTo>
                  <a:pt x="5847" y="1492"/>
                </a:lnTo>
                <a:lnTo>
                  <a:pt x="5843" y="1490"/>
                </a:lnTo>
                <a:lnTo>
                  <a:pt x="5840" y="1489"/>
                </a:lnTo>
                <a:lnTo>
                  <a:pt x="5837" y="1488"/>
                </a:lnTo>
                <a:lnTo>
                  <a:pt x="5833" y="1486"/>
                </a:lnTo>
                <a:lnTo>
                  <a:pt x="5830" y="1485"/>
                </a:lnTo>
                <a:lnTo>
                  <a:pt x="5825" y="1483"/>
                </a:lnTo>
                <a:lnTo>
                  <a:pt x="5820" y="1482"/>
                </a:lnTo>
                <a:lnTo>
                  <a:pt x="5815" y="1479"/>
                </a:lnTo>
                <a:lnTo>
                  <a:pt x="5811" y="1478"/>
                </a:lnTo>
                <a:lnTo>
                  <a:pt x="5795" y="1472"/>
                </a:lnTo>
                <a:lnTo>
                  <a:pt x="5780" y="1466"/>
                </a:lnTo>
                <a:lnTo>
                  <a:pt x="5777" y="1466"/>
                </a:lnTo>
                <a:lnTo>
                  <a:pt x="5770" y="1464"/>
                </a:lnTo>
                <a:lnTo>
                  <a:pt x="5762" y="1461"/>
                </a:lnTo>
                <a:lnTo>
                  <a:pt x="5758" y="1460"/>
                </a:lnTo>
                <a:lnTo>
                  <a:pt x="5751" y="1458"/>
                </a:lnTo>
                <a:lnTo>
                  <a:pt x="5744" y="1456"/>
                </a:lnTo>
                <a:lnTo>
                  <a:pt x="5739" y="1454"/>
                </a:lnTo>
                <a:lnTo>
                  <a:pt x="5732" y="1452"/>
                </a:lnTo>
                <a:lnTo>
                  <a:pt x="5725" y="1450"/>
                </a:lnTo>
                <a:lnTo>
                  <a:pt x="5719" y="1448"/>
                </a:lnTo>
                <a:lnTo>
                  <a:pt x="5712" y="1446"/>
                </a:lnTo>
                <a:lnTo>
                  <a:pt x="5704" y="1444"/>
                </a:lnTo>
                <a:lnTo>
                  <a:pt x="5698" y="1442"/>
                </a:lnTo>
                <a:lnTo>
                  <a:pt x="5691" y="1440"/>
                </a:lnTo>
                <a:lnTo>
                  <a:pt x="5682" y="1438"/>
                </a:lnTo>
                <a:lnTo>
                  <a:pt x="5676" y="1437"/>
                </a:lnTo>
                <a:lnTo>
                  <a:pt x="5668" y="1434"/>
                </a:lnTo>
                <a:lnTo>
                  <a:pt x="5658" y="1432"/>
                </a:lnTo>
                <a:lnTo>
                  <a:pt x="5654" y="1431"/>
                </a:lnTo>
                <a:lnTo>
                  <a:pt x="5644" y="1428"/>
                </a:lnTo>
                <a:lnTo>
                  <a:pt x="5633" y="1426"/>
                </a:lnTo>
                <a:lnTo>
                  <a:pt x="5631" y="1425"/>
                </a:lnTo>
                <a:lnTo>
                  <a:pt x="5606" y="1420"/>
                </a:lnTo>
                <a:lnTo>
                  <a:pt x="5580" y="1414"/>
                </a:lnTo>
                <a:lnTo>
                  <a:pt x="5553" y="1409"/>
                </a:lnTo>
                <a:lnTo>
                  <a:pt x="5525" y="1404"/>
                </a:lnTo>
                <a:lnTo>
                  <a:pt x="5524" y="1404"/>
                </a:lnTo>
                <a:lnTo>
                  <a:pt x="5511" y="1403"/>
                </a:lnTo>
                <a:lnTo>
                  <a:pt x="5497" y="1401"/>
                </a:lnTo>
                <a:lnTo>
                  <a:pt x="5493" y="1400"/>
                </a:lnTo>
                <a:lnTo>
                  <a:pt x="5480" y="1398"/>
                </a:lnTo>
                <a:lnTo>
                  <a:pt x="5468" y="1397"/>
                </a:lnTo>
                <a:lnTo>
                  <a:pt x="5462" y="1396"/>
                </a:lnTo>
                <a:lnTo>
                  <a:pt x="5451" y="1395"/>
                </a:lnTo>
                <a:lnTo>
                  <a:pt x="5439" y="1394"/>
                </a:lnTo>
                <a:lnTo>
                  <a:pt x="5433" y="1393"/>
                </a:lnTo>
                <a:lnTo>
                  <a:pt x="5420" y="1391"/>
                </a:lnTo>
                <a:lnTo>
                  <a:pt x="5408" y="1390"/>
                </a:lnTo>
                <a:lnTo>
                  <a:pt x="5402" y="1390"/>
                </a:lnTo>
                <a:lnTo>
                  <a:pt x="5389" y="1389"/>
                </a:lnTo>
                <a:lnTo>
                  <a:pt x="5376" y="1389"/>
                </a:lnTo>
                <a:lnTo>
                  <a:pt x="5373" y="1388"/>
                </a:lnTo>
                <a:lnTo>
                  <a:pt x="5370" y="1388"/>
                </a:lnTo>
                <a:lnTo>
                  <a:pt x="5357" y="1388"/>
                </a:lnTo>
                <a:lnTo>
                  <a:pt x="5342" y="1387"/>
                </a:lnTo>
                <a:lnTo>
                  <a:pt x="5340" y="1387"/>
                </a:lnTo>
                <a:lnTo>
                  <a:pt x="5338" y="1387"/>
                </a:lnTo>
                <a:lnTo>
                  <a:pt x="5322" y="1385"/>
                </a:lnTo>
                <a:lnTo>
                  <a:pt x="5307" y="1385"/>
                </a:lnTo>
                <a:lnTo>
                  <a:pt x="5306" y="1385"/>
                </a:lnTo>
                <a:lnTo>
                  <a:pt x="5279" y="1385"/>
                </a:lnTo>
                <a:lnTo>
                  <a:pt x="5255" y="1385"/>
                </a:lnTo>
                <a:lnTo>
                  <a:pt x="5227" y="1385"/>
                </a:lnTo>
                <a:lnTo>
                  <a:pt x="5201" y="1387"/>
                </a:lnTo>
                <a:lnTo>
                  <a:pt x="5200" y="1387"/>
                </a:lnTo>
                <a:lnTo>
                  <a:pt x="5183" y="1388"/>
                </a:lnTo>
                <a:lnTo>
                  <a:pt x="5167" y="1389"/>
                </a:lnTo>
                <a:lnTo>
                  <a:pt x="5163" y="1389"/>
                </a:lnTo>
                <a:lnTo>
                  <a:pt x="5161" y="1389"/>
                </a:lnTo>
                <a:lnTo>
                  <a:pt x="5145" y="1390"/>
                </a:lnTo>
                <a:lnTo>
                  <a:pt x="5131" y="1391"/>
                </a:lnTo>
                <a:lnTo>
                  <a:pt x="5126" y="1393"/>
                </a:lnTo>
                <a:lnTo>
                  <a:pt x="5123" y="1393"/>
                </a:lnTo>
                <a:lnTo>
                  <a:pt x="5108" y="1394"/>
                </a:lnTo>
                <a:lnTo>
                  <a:pt x="5094" y="1395"/>
                </a:lnTo>
                <a:lnTo>
                  <a:pt x="5089" y="1396"/>
                </a:lnTo>
                <a:lnTo>
                  <a:pt x="5085" y="1396"/>
                </a:lnTo>
                <a:lnTo>
                  <a:pt x="5072" y="1398"/>
                </a:lnTo>
                <a:lnTo>
                  <a:pt x="5059" y="1400"/>
                </a:lnTo>
                <a:lnTo>
                  <a:pt x="5053" y="1401"/>
                </a:lnTo>
                <a:lnTo>
                  <a:pt x="5048" y="1402"/>
                </a:lnTo>
                <a:lnTo>
                  <a:pt x="5034" y="1403"/>
                </a:lnTo>
                <a:lnTo>
                  <a:pt x="5020" y="1406"/>
                </a:lnTo>
                <a:lnTo>
                  <a:pt x="5016" y="1407"/>
                </a:lnTo>
                <a:lnTo>
                  <a:pt x="5010" y="1408"/>
                </a:lnTo>
                <a:lnTo>
                  <a:pt x="4996" y="1410"/>
                </a:lnTo>
                <a:lnTo>
                  <a:pt x="4981" y="1413"/>
                </a:lnTo>
                <a:lnTo>
                  <a:pt x="4977" y="1414"/>
                </a:lnTo>
                <a:lnTo>
                  <a:pt x="4972" y="1414"/>
                </a:lnTo>
                <a:lnTo>
                  <a:pt x="4958" y="1417"/>
                </a:lnTo>
                <a:lnTo>
                  <a:pt x="4942" y="1421"/>
                </a:lnTo>
                <a:lnTo>
                  <a:pt x="4939" y="1421"/>
                </a:lnTo>
                <a:lnTo>
                  <a:pt x="4934" y="1422"/>
                </a:lnTo>
                <a:lnTo>
                  <a:pt x="4916" y="1427"/>
                </a:lnTo>
                <a:lnTo>
                  <a:pt x="4898" y="1431"/>
                </a:lnTo>
                <a:lnTo>
                  <a:pt x="4897" y="1431"/>
                </a:lnTo>
                <a:lnTo>
                  <a:pt x="4896" y="1432"/>
                </a:lnTo>
                <a:lnTo>
                  <a:pt x="4876" y="1437"/>
                </a:lnTo>
                <a:lnTo>
                  <a:pt x="4855" y="1442"/>
                </a:lnTo>
                <a:lnTo>
                  <a:pt x="4835" y="1447"/>
                </a:lnTo>
                <a:lnTo>
                  <a:pt x="4815" y="1453"/>
                </a:lnTo>
                <a:lnTo>
                  <a:pt x="4814" y="1454"/>
                </a:lnTo>
                <a:lnTo>
                  <a:pt x="4813" y="1454"/>
                </a:lnTo>
                <a:lnTo>
                  <a:pt x="4803" y="1458"/>
                </a:lnTo>
                <a:lnTo>
                  <a:pt x="4795" y="1460"/>
                </a:lnTo>
                <a:lnTo>
                  <a:pt x="4785" y="1464"/>
                </a:lnTo>
                <a:lnTo>
                  <a:pt x="4776" y="1466"/>
                </a:lnTo>
                <a:lnTo>
                  <a:pt x="4771" y="1467"/>
                </a:lnTo>
                <a:lnTo>
                  <a:pt x="4766" y="1470"/>
                </a:lnTo>
                <a:lnTo>
                  <a:pt x="4752" y="1475"/>
                </a:lnTo>
                <a:lnTo>
                  <a:pt x="4737" y="1480"/>
                </a:lnTo>
                <a:lnTo>
                  <a:pt x="4731" y="1483"/>
                </a:lnTo>
                <a:lnTo>
                  <a:pt x="4725" y="1485"/>
                </a:lnTo>
                <a:lnTo>
                  <a:pt x="4710" y="1490"/>
                </a:lnTo>
                <a:lnTo>
                  <a:pt x="4696" y="1496"/>
                </a:lnTo>
                <a:lnTo>
                  <a:pt x="4690" y="1498"/>
                </a:lnTo>
                <a:lnTo>
                  <a:pt x="4683" y="1501"/>
                </a:lnTo>
                <a:lnTo>
                  <a:pt x="4670" y="1507"/>
                </a:lnTo>
                <a:lnTo>
                  <a:pt x="4656" y="1513"/>
                </a:lnTo>
                <a:lnTo>
                  <a:pt x="4649" y="1515"/>
                </a:lnTo>
                <a:lnTo>
                  <a:pt x="4642" y="1518"/>
                </a:lnTo>
                <a:lnTo>
                  <a:pt x="4628" y="1524"/>
                </a:lnTo>
                <a:lnTo>
                  <a:pt x="4615" y="1530"/>
                </a:lnTo>
                <a:lnTo>
                  <a:pt x="4608" y="1534"/>
                </a:lnTo>
                <a:lnTo>
                  <a:pt x="4601" y="1537"/>
                </a:lnTo>
                <a:lnTo>
                  <a:pt x="4587" y="1543"/>
                </a:lnTo>
                <a:lnTo>
                  <a:pt x="4574" y="1549"/>
                </a:lnTo>
                <a:lnTo>
                  <a:pt x="4567" y="1553"/>
                </a:lnTo>
                <a:lnTo>
                  <a:pt x="4560" y="1557"/>
                </a:lnTo>
                <a:lnTo>
                  <a:pt x="4546" y="1564"/>
                </a:lnTo>
                <a:lnTo>
                  <a:pt x="4532" y="1571"/>
                </a:lnTo>
                <a:lnTo>
                  <a:pt x="4525" y="1574"/>
                </a:lnTo>
                <a:lnTo>
                  <a:pt x="4518" y="1579"/>
                </a:lnTo>
                <a:lnTo>
                  <a:pt x="4504" y="1586"/>
                </a:lnTo>
                <a:lnTo>
                  <a:pt x="4489" y="1595"/>
                </a:lnTo>
                <a:lnTo>
                  <a:pt x="4484" y="1598"/>
                </a:lnTo>
                <a:lnTo>
                  <a:pt x="4478" y="1602"/>
                </a:lnTo>
                <a:lnTo>
                  <a:pt x="4460" y="1612"/>
                </a:lnTo>
                <a:lnTo>
                  <a:pt x="4442" y="1622"/>
                </a:lnTo>
                <a:lnTo>
                  <a:pt x="4438" y="1624"/>
                </a:lnTo>
                <a:lnTo>
                  <a:pt x="4436" y="1627"/>
                </a:lnTo>
                <a:lnTo>
                  <a:pt x="4425" y="1633"/>
                </a:lnTo>
                <a:lnTo>
                  <a:pt x="4415" y="1640"/>
                </a:lnTo>
                <a:lnTo>
                  <a:pt x="4404" y="1646"/>
                </a:lnTo>
                <a:lnTo>
                  <a:pt x="4393" y="1653"/>
                </a:lnTo>
                <a:lnTo>
                  <a:pt x="4391" y="1654"/>
                </a:lnTo>
                <a:lnTo>
                  <a:pt x="4388" y="1656"/>
                </a:lnTo>
                <a:lnTo>
                  <a:pt x="4379" y="1662"/>
                </a:lnTo>
                <a:lnTo>
                  <a:pt x="4371" y="1668"/>
                </a:lnTo>
                <a:lnTo>
                  <a:pt x="4361" y="1674"/>
                </a:lnTo>
                <a:lnTo>
                  <a:pt x="4353" y="1680"/>
                </a:lnTo>
                <a:lnTo>
                  <a:pt x="4346" y="1685"/>
                </a:lnTo>
                <a:lnTo>
                  <a:pt x="4339" y="1690"/>
                </a:lnTo>
                <a:lnTo>
                  <a:pt x="4326" y="1700"/>
                </a:lnTo>
                <a:lnTo>
                  <a:pt x="4311" y="1710"/>
                </a:lnTo>
                <a:lnTo>
                  <a:pt x="4303" y="1716"/>
                </a:lnTo>
                <a:lnTo>
                  <a:pt x="4295" y="1722"/>
                </a:lnTo>
                <a:lnTo>
                  <a:pt x="4283" y="1731"/>
                </a:lnTo>
                <a:lnTo>
                  <a:pt x="4270" y="1741"/>
                </a:lnTo>
                <a:lnTo>
                  <a:pt x="4261" y="1748"/>
                </a:lnTo>
                <a:lnTo>
                  <a:pt x="4253" y="1754"/>
                </a:lnTo>
                <a:lnTo>
                  <a:pt x="4240" y="1764"/>
                </a:lnTo>
                <a:lnTo>
                  <a:pt x="4228" y="1774"/>
                </a:lnTo>
                <a:lnTo>
                  <a:pt x="4219" y="1781"/>
                </a:lnTo>
                <a:lnTo>
                  <a:pt x="4210" y="1788"/>
                </a:lnTo>
                <a:lnTo>
                  <a:pt x="4198" y="1799"/>
                </a:lnTo>
                <a:lnTo>
                  <a:pt x="4187" y="1810"/>
                </a:lnTo>
                <a:lnTo>
                  <a:pt x="4177" y="1817"/>
                </a:lnTo>
                <a:lnTo>
                  <a:pt x="4169" y="1824"/>
                </a:lnTo>
                <a:lnTo>
                  <a:pt x="4157" y="1835"/>
                </a:lnTo>
                <a:lnTo>
                  <a:pt x="4144" y="1846"/>
                </a:lnTo>
                <a:lnTo>
                  <a:pt x="4135" y="1854"/>
                </a:lnTo>
                <a:lnTo>
                  <a:pt x="4127" y="1862"/>
                </a:lnTo>
                <a:lnTo>
                  <a:pt x="4114" y="1874"/>
                </a:lnTo>
                <a:lnTo>
                  <a:pt x="4102" y="1884"/>
                </a:lnTo>
                <a:lnTo>
                  <a:pt x="4094" y="1893"/>
                </a:lnTo>
                <a:lnTo>
                  <a:pt x="4086" y="1901"/>
                </a:lnTo>
                <a:lnTo>
                  <a:pt x="4072" y="1914"/>
                </a:lnTo>
                <a:lnTo>
                  <a:pt x="4059" y="1926"/>
                </a:lnTo>
                <a:lnTo>
                  <a:pt x="4051" y="1934"/>
                </a:lnTo>
                <a:lnTo>
                  <a:pt x="4044" y="1943"/>
                </a:lnTo>
                <a:lnTo>
                  <a:pt x="4030" y="1957"/>
                </a:lnTo>
                <a:lnTo>
                  <a:pt x="4015" y="1972"/>
                </a:lnTo>
                <a:lnTo>
                  <a:pt x="4010" y="1979"/>
                </a:lnTo>
                <a:lnTo>
                  <a:pt x="4002" y="1987"/>
                </a:lnTo>
                <a:lnTo>
                  <a:pt x="3992" y="1997"/>
                </a:lnTo>
                <a:lnTo>
                  <a:pt x="3982" y="2008"/>
                </a:lnTo>
                <a:lnTo>
                  <a:pt x="3971" y="2020"/>
                </a:lnTo>
                <a:lnTo>
                  <a:pt x="3961" y="2032"/>
                </a:lnTo>
                <a:lnTo>
                  <a:pt x="3916" y="2084"/>
                </a:lnTo>
                <a:lnTo>
                  <a:pt x="3869" y="2138"/>
                </a:lnTo>
                <a:lnTo>
                  <a:pt x="3825" y="2191"/>
                </a:lnTo>
                <a:lnTo>
                  <a:pt x="3780" y="2246"/>
                </a:lnTo>
                <a:lnTo>
                  <a:pt x="3736" y="2300"/>
                </a:lnTo>
                <a:lnTo>
                  <a:pt x="3692" y="2355"/>
                </a:lnTo>
                <a:lnTo>
                  <a:pt x="3648" y="2410"/>
                </a:lnTo>
                <a:lnTo>
                  <a:pt x="3603" y="2463"/>
                </a:lnTo>
                <a:lnTo>
                  <a:pt x="3558" y="2518"/>
                </a:lnTo>
                <a:lnTo>
                  <a:pt x="3512" y="2570"/>
                </a:lnTo>
                <a:lnTo>
                  <a:pt x="3465" y="2622"/>
                </a:lnTo>
                <a:lnTo>
                  <a:pt x="3418" y="2675"/>
                </a:lnTo>
                <a:lnTo>
                  <a:pt x="3370" y="2724"/>
                </a:lnTo>
                <a:lnTo>
                  <a:pt x="3320" y="2773"/>
                </a:lnTo>
                <a:lnTo>
                  <a:pt x="3269" y="2821"/>
                </a:lnTo>
                <a:lnTo>
                  <a:pt x="3217" y="2867"/>
                </a:lnTo>
                <a:lnTo>
                  <a:pt x="3161" y="2911"/>
                </a:lnTo>
                <a:lnTo>
                  <a:pt x="3105" y="2954"/>
                </a:lnTo>
                <a:lnTo>
                  <a:pt x="3048" y="2995"/>
                </a:lnTo>
                <a:lnTo>
                  <a:pt x="2990" y="3035"/>
                </a:lnTo>
                <a:lnTo>
                  <a:pt x="2960" y="3054"/>
                </a:lnTo>
                <a:lnTo>
                  <a:pt x="2930" y="3071"/>
                </a:lnTo>
                <a:lnTo>
                  <a:pt x="2900" y="3089"/>
                </a:lnTo>
                <a:lnTo>
                  <a:pt x="2869" y="3107"/>
                </a:lnTo>
                <a:lnTo>
                  <a:pt x="2837" y="3124"/>
                </a:lnTo>
                <a:lnTo>
                  <a:pt x="2806" y="3140"/>
                </a:lnTo>
                <a:lnTo>
                  <a:pt x="2774" y="3157"/>
                </a:lnTo>
                <a:lnTo>
                  <a:pt x="2742" y="3171"/>
                </a:lnTo>
                <a:lnTo>
                  <a:pt x="2731" y="3177"/>
                </a:lnTo>
                <a:lnTo>
                  <a:pt x="2719" y="3182"/>
                </a:lnTo>
                <a:lnTo>
                  <a:pt x="2713" y="3184"/>
                </a:lnTo>
                <a:lnTo>
                  <a:pt x="2703" y="3189"/>
                </a:lnTo>
                <a:lnTo>
                  <a:pt x="2692" y="3194"/>
                </a:lnTo>
                <a:lnTo>
                  <a:pt x="2690" y="3195"/>
                </a:lnTo>
                <a:lnTo>
                  <a:pt x="2688" y="3195"/>
                </a:lnTo>
                <a:lnTo>
                  <a:pt x="2679" y="3200"/>
                </a:lnTo>
                <a:lnTo>
                  <a:pt x="2669" y="3203"/>
                </a:lnTo>
                <a:lnTo>
                  <a:pt x="2662" y="3206"/>
                </a:lnTo>
                <a:lnTo>
                  <a:pt x="2652" y="3210"/>
                </a:lnTo>
                <a:lnTo>
                  <a:pt x="2642" y="3214"/>
                </a:lnTo>
                <a:lnTo>
                  <a:pt x="2637" y="3215"/>
                </a:lnTo>
                <a:lnTo>
                  <a:pt x="2634" y="3218"/>
                </a:lnTo>
                <a:lnTo>
                  <a:pt x="2627" y="3220"/>
                </a:lnTo>
                <a:lnTo>
                  <a:pt x="2618" y="3222"/>
                </a:lnTo>
                <a:lnTo>
                  <a:pt x="2614" y="3225"/>
                </a:lnTo>
                <a:lnTo>
                  <a:pt x="2609" y="3226"/>
                </a:lnTo>
                <a:lnTo>
                  <a:pt x="2601" y="3229"/>
                </a:lnTo>
                <a:lnTo>
                  <a:pt x="2593" y="3232"/>
                </a:lnTo>
                <a:lnTo>
                  <a:pt x="2585" y="3234"/>
                </a:lnTo>
                <a:lnTo>
                  <a:pt x="2578" y="3238"/>
                </a:lnTo>
                <a:lnTo>
                  <a:pt x="2572" y="3239"/>
                </a:lnTo>
                <a:lnTo>
                  <a:pt x="2567" y="3240"/>
                </a:lnTo>
                <a:lnTo>
                  <a:pt x="2561" y="3242"/>
                </a:lnTo>
                <a:lnTo>
                  <a:pt x="2554" y="3245"/>
                </a:lnTo>
                <a:lnTo>
                  <a:pt x="2551" y="3246"/>
                </a:lnTo>
                <a:lnTo>
                  <a:pt x="2547" y="3247"/>
                </a:lnTo>
                <a:lnTo>
                  <a:pt x="2534" y="3251"/>
                </a:lnTo>
                <a:lnTo>
                  <a:pt x="2522" y="3256"/>
                </a:lnTo>
                <a:lnTo>
                  <a:pt x="2515" y="3257"/>
                </a:lnTo>
                <a:lnTo>
                  <a:pt x="2502" y="3260"/>
                </a:lnTo>
                <a:lnTo>
                  <a:pt x="2490" y="3264"/>
                </a:lnTo>
                <a:lnTo>
                  <a:pt x="2477" y="3267"/>
                </a:lnTo>
                <a:lnTo>
                  <a:pt x="2464" y="3271"/>
                </a:lnTo>
                <a:lnTo>
                  <a:pt x="2463" y="3272"/>
                </a:lnTo>
                <a:lnTo>
                  <a:pt x="2407" y="3285"/>
                </a:lnTo>
                <a:lnTo>
                  <a:pt x="2351" y="3297"/>
                </a:lnTo>
                <a:lnTo>
                  <a:pt x="2294" y="3308"/>
                </a:lnTo>
                <a:lnTo>
                  <a:pt x="2236" y="3316"/>
                </a:lnTo>
                <a:lnTo>
                  <a:pt x="2178" y="3323"/>
                </a:lnTo>
                <a:lnTo>
                  <a:pt x="2119" y="3328"/>
                </a:lnTo>
                <a:lnTo>
                  <a:pt x="2060" y="3330"/>
                </a:lnTo>
                <a:lnTo>
                  <a:pt x="2001" y="3332"/>
                </a:lnTo>
                <a:lnTo>
                  <a:pt x="1941" y="3330"/>
                </a:lnTo>
                <a:lnTo>
                  <a:pt x="1882" y="3328"/>
                </a:lnTo>
                <a:lnTo>
                  <a:pt x="1821" y="3323"/>
                </a:lnTo>
                <a:lnTo>
                  <a:pt x="1762" y="3316"/>
                </a:lnTo>
                <a:lnTo>
                  <a:pt x="1702" y="3307"/>
                </a:lnTo>
                <a:lnTo>
                  <a:pt x="1643" y="3295"/>
                </a:lnTo>
                <a:lnTo>
                  <a:pt x="1584" y="3282"/>
                </a:lnTo>
                <a:lnTo>
                  <a:pt x="1525" y="3265"/>
                </a:lnTo>
                <a:lnTo>
                  <a:pt x="1492" y="3251"/>
                </a:lnTo>
                <a:lnTo>
                  <a:pt x="1459" y="3237"/>
                </a:lnTo>
                <a:lnTo>
                  <a:pt x="1426" y="3221"/>
                </a:lnTo>
                <a:lnTo>
                  <a:pt x="1394" y="3204"/>
                </a:lnTo>
                <a:lnTo>
                  <a:pt x="1361" y="3188"/>
                </a:lnTo>
                <a:lnTo>
                  <a:pt x="1331" y="3170"/>
                </a:lnTo>
                <a:lnTo>
                  <a:pt x="1298" y="3152"/>
                </a:lnTo>
                <a:lnTo>
                  <a:pt x="1268" y="3133"/>
                </a:lnTo>
                <a:lnTo>
                  <a:pt x="1238" y="3114"/>
                </a:lnTo>
                <a:lnTo>
                  <a:pt x="1207" y="3094"/>
                </a:lnTo>
                <a:lnTo>
                  <a:pt x="1177" y="3073"/>
                </a:lnTo>
                <a:lnTo>
                  <a:pt x="1149" y="3052"/>
                </a:lnTo>
                <a:lnTo>
                  <a:pt x="1120" y="3030"/>
                </a:lnTo>
                <a:lnTo>
                  <a:pt x="1092" y="3007"/>
                </a:lnTo>
                <a:lnTo>
                  <a:pt x="1064" y="2985"/>
                </a:lnTo>
                <a:lnTo>
                  <a:pt x="1037" y="2961"/>
                </a:lnTo>
                <a:lnTo>
                  <a:pt x="1013" y="2940"/>
                </a:lnTo>
                <a:lnTo>
                  <a:pt x="990" y="2916"/>
                </a:lnTo>
                <a:lnTo>
                  <a:pt x="967" y="2892"/>
                </a:lnTo>
                <a:lnTo>
                  <a:pt x="943" y="2867"/>
                </a:lnTo>
                <a:lnTo>
                  <a:pt x="921" y="2840"/>
                </a:lnTo>
                <a:lnTo>
                  <a:pt x="898" y="2812"/>
                </a:lnTo>
                <a:lnTo>
                  <a:pt x="876" y="2784"/>
                </a:lnTo>
                <a:lnTo>
                  <a:pt x="854" y="2753"/>
                </a:lnTo>
                <a:lnTo>
                  <a:pt x="833" y="2722"/>
                </a:lnTo>
                <a:lnTo>
                  <a:pt x="813" y="2689"/>
                </a:lnTo>
                <a:lnTo>
                  <a:pt x="792" y="2656"/>
                </a:lnTo>
                <a:lnTo>
                  <a:pt x="772" y="2620"/>
                </a:lnTo>
                <a:lnTo>
                  <a:pt x="754" y="2584"/>
                </a:lnTo>
                <a:lnTo>
                  <a:pt x="737" y="2546"/>
                </a:lnTo>
                <a:lnTo>
                  <a:pt x="719" y="2508"/>
                </a:lnTo>
                <a:lnTo>
                  <a:pt x="703" y="2468"/>
                </a:lnTo>
                <a:lnTo>
                  <a:pt x="688" y="2427"/>
                </a:lnTo>
                <a:lnTo>
                  <a:pt x="674" y="2385"/>
                </a:lnTo>
                <a:lnTo>
                  <a:pt x="662" y="2342"/>
                </a:lnTo>
                <a:lnTo>
                  <a:pt x="650" y="2297"/>
                </a:lnTo>
                <a:lnTo>
                  <a:pt x="639" y="2250"/>
                </a:lnTo>
                <a:lnTo>
                  <a:pt x="630" y="2204"/>
                </a:lnTo>
                <a:lnTo>
                  <a:pt x="623" y="2155"/>
                </a:lnTo>
                <a:lnTo>
                  <a:pt x="615" y="2107"/>
                </a:lnTo>
                <a:lnTo>
                  <a:pt x="611" y="2056"/>
                </a:lnTo>
                <a:lnTo>
                  <a:pt x="608" y="2004"/>
                </a:lnTo>
                <a:lnTo>
                  <a:pt x="606" y="1951"/>
                </a:lnTo>
                <a:lnTo>
                  <a:pt x="606" y="1898"/>
                </a:lnTo>
                <a:lnTo>
                  <a:pt x="608" y="1843"/>
                </a:lnTo>
                <a:lnTo>
                  <a:pt x="612" y="1786"/>
                </a:lnTo>
                <a:lnTo>
                  <a:pt x="617" y="1729"/>
                </a:lnTo>
                <a:lnTo>
                  <a:pt x="625" y="1671"/>
                </a:lnTo>
                <a:lnTo>
                  <a:pt x="632" y="1623"/>
                </a:lnTo>
                <a:lnTo>
                  <a:pt x="643" y="1577"/>
                </a:lnTo>
                <a:lnTo>
                  <a:pt x="656" y="1529"/>
                </a:lnTo>
                <a:lnTo>
                  <a:pt x="671" y="1483"/>
                </a:lnTo>
                <a:lnTo>
                  <a:pt x="690" y="1435"/>
                </a:lnTo>
                <a:lnTo>
                  <a:pt x="710" y="1389"/>
                </a:lnTo>
                <a:lnTo>
                  <a:pt x="733" y="1344"/>
                </a:lnTo>
                <a:lnTo>
                  <a:pt x="758" y="1297"/>
                </a:lnTo>
                <a:lnTo>
                  <a:pt x="785" y="1254"/>
                </a:lnTo>
                <a:lnTo>
                  <a:pt x="814" y="1208"/>
                </a:lnTo>
                <a:lnTo>
                  <a:pt x="845" y="1166"/>
                </a:lnTo>
                <a:lnTo>
                  <a:pt x="878" y="1123"/>
                </a:lnTo>
                <a:lnTo>
                  <a:pt x="914" y="1081"/>
                </a:lnTo>
                <a:lnTo>
                  <a:pt x="950" y="1041"/>
                </a:lnTo>
                <a:lnTo>
                  <a:pt x="990" y="1002"/>
                </a:lnTo>
                <a:lnTo>
                  <a:pt x="1030" y="964"/>
                </a:lnTo>
                <a:lnTo>
                  <a:pt x="1073" y="928"/>
                </a:lnTo>
                <a:lnTo>
                  <a:pt x="1117" y="894"/>
                </a:lnTo>
                <a:lnTo>
                  <a:pt x="1162" y="860"/>
                </a:lnTo>
                <a:lnTo>
                  <a:pt x="1209" y="828"/>
                </a:lnTo>
                <a:lnTo>
                  <a:pt x="1258" y="798"/>
                </a:lnTo>
                <a:lnTo>
                  <a:pt x="1308" y="771"/>
                </a:lnTo>
                <a:lnTo>
                  <a:pt x="1359" y="745"/>
                </a:lnTo>
                <a:lnTo>
                  <a:pt x="1411" y="722"/>
                </a:lnTo>
                <a:lnTo>
                  <a:pt x="1465" y="701"/>
                </a:lnTo>
                <a:lnTo>
                  <a:pt x="1521" y="682"/>
                </a:lnTo>
                <a:lnTo>
                  <a:pt x="1576" y="665"/>
                </a:lnTo>
                <a:lnTo>
                  <a:pt x="1634" y="651"/>
                </a:lnTo>
                <a:lnTo>
                  <a:pt x="1691" y="640"/>
                </a:lnTo>
                <a:lnTo>
                  <a:pt x="1750" y="632"/>
                </a:lnTo>
                <a:lnTo>
                  <a:pt x="1809" y="626"/>
                </a:lnTo>
                <a:lnTo>
                  <a:pt x="1870" y="624"/>
                </a:lnTo>
                <a:lnTo>
                  <a:pt x="1929" y="624"/>
                </a:lnTo>
                <a:lnTo>
                  <a:pt x="1986" y="626"/>
                </a:lnTo>
                <a:lnTo>
                  <a:pt x="2041" y="630"/>
                </a:lnTo>
                <a:lnTo>
                  <a:pt x="2093" y="637"/>
                </a:lnTo>
                <a:lnTo>
                  <a:pt x="2144" y="644"/>
                </a:lnTo>
                <a:lnTo>
                  <a:pt x="2193" y="654"/>
                </a:lnTo>
                <a:lnTo>
                  <a:pt x="2239" y="665"/>
                </a:lnTo>
                <a:lnTo>
                  <a:pt x="2285" y="678"/>
                </a:lnTo>
                <a:lnTo>
                  <a:pt x="2327" y="693"/>
                </a:lnTo>
                <a:lnTo>
                  <a:pt x="2369" y="709"/>
                </a:lnTo>
                <a:lnTo>
                  <a:pt x="2407" y="727"/>
                </a:lnTo>
                <a:lnTo>
                  <a:pt x="2445" y="746"/>
                </a:lnTo>
                <a:lnTo>
                  <a:pt x="2479" y="766"/>
                </a:lnTo>
                <a:lnTo>
                  <a:pt x="2513" y="789"/>
                </a:lnTo>
                <a:lnTo>
                  <a:pt x="2545" y="812"/>
                </a:lnTo>
                <a:lnTo>
                  <a:pt x="2574" y="835"/>
                </a:lnTo>
                <a:lnTo>
                  <a:pt x="2603" y="860"/>
                </a:lnTo>
                <a:lnTo>
                  <a:pt x="2629" y="888"/>
                </a:lnTo>
                <a:lnTo>
                  <a:pt x="2653" y="914"/>
                </a:lnTo>
                <a:lnTo>
                  <a:pt x="2677" y="942"/>
                </a:lnTo>
                <a:lnTo>
                  <a:pt x="2697" y="971"/>
                </a:lnTo>
                <a:lnTo>
                  <a:pt x="2717" y="1000"/>
                </a:lnTo>
                <a:lnTo>
                  <a:pt x="2735" y="1031"/>
                </a:lnTo>
                <a:lnTo>
                  <a:pt x="2750" y="1062"/>
                </a:lnTo>
                <a:lnTo>
                  <a:pt x="2764" y="1093"/>
                </a:lnTo>
                <a:lnTo>
                  <a:pt x="2778" y="1125"/>
                </a:lnTo>
                <a:lnTo>
                  <a:pt x="2789" y="1158"/>
                </a:lnTo>
                <a:lnTo>
                  <a:pt x="2799" y="1191"/>
                </a:lnTo>
                <a:lnTo>
                  <a:pt x="2807" y="1224"/>
                </a:lnTo>
                <a:lnTo>
                  <a:pt x="2814" y="1257"/>
                </a:lnTo>
                <a:lnTo>
                  <a:pt x="2819" y="1290"/>
                </a:lnTo>
                <a:lnTo>
                  <a:pt x="2823" y="1325"/>
                </a:lnTo>
                <a:lnTo>
                  <a:pt x="2820" y="1362"/>
                </a:lnTo>
                <a:lnTo>
                  <a:pt x="2816" y="1397"/>
                </a:lnTo>
                <a:lnTo>
                  <a:pt x="2810" y="1434"/>
                </a:lnTo>
                <a:lnTo>
                  <a:pt x="2801" y="1470"/>
                </a:lnTo>
                <a:lnTo>
                  <a:pt x="2801" y="1472"/>
                </a:lnTo>
                <a:lnTo>
                  <a:pt x="2798" y="1485"/>
                </a:lnTo>
                <a:lnTo>
                  <a:pt x="2794" y="1498"/>
                </a:lnTo>
                <a:lnTo>
                  <a:pt x="2793" y="1501"/>
                </a:lnTo>
                <a:lnTo>
                  <a:pt x="2792" y="1503"/>
                </a:lnTo>
                <a:lnTo>
                  <a:pt x="2788" y="1516"/>
                </a:lnTo>
                <a:lnTo>
                  <a:pt x="2783" y="1528"/>
                </a:lnTo>
                <a:lnTo>
                  <a:pt x="2782" y="1533"/>
                </a:lnTo>
                <a:lnTo>
                  <a:pt x="2780" y="1537"/>
                </a:lnTo>
                <a:lnTo>
                  <a:pt x="2775" y="1549"/>
                </a:lnTo>
                <a:lnTo>
                  <a:pt x="2770" y="1561"/>
                </a:lnTo>
                <a:lnTo>
                  <a:pt x="2768" y="1567"/>
                </a:lnTo>
                <a:lnTo>
                  <a:pt x="2766" y="1572"/>
                </a:lnTo>
                <a:lnTo>
                  <a:pt x="2762" y="1581"/>
                </a:lnTo>
                <a:lnTo>
                  <a:pt x="2757" y="1591"/>
                </a:lnTo>
                <a:lnTo>
                  <a:pt x="2755" y="1597"/>
                </a:lnTo>
                <a:lnTo>
                  <a:pt x="2751" y="1603"/>
                </a:lnTo>
                <a:lnTo>
                  <a:pt x="2748" y="1611"/>
                </a:lnTo>
                <a:lnTo>
                  <a:pt x="2743" y="1619"/>
                </a:lnTo>
                <a:lnTo>
                  <a:pt x="2738" y="1628"/>
                </a:lnTo>
                <a:lnTo>
                  <a:pt x="2734" y="1637"/>
                </a:lnTo>
                <a:lnTo>
                  <a:pt x="2730" y="1642"/>
                </a:lnTo>
                <a:lnTo>
                  <a:pt x="2726" y="1648"/>
                </a:lnTo>
                <a:lnTo>
                  <a:pt x="2722" y="1656"/>
                </a:lnTo>
                <a:lnTo>
                  <a:pt x="2716" y="1666"/>
                </a:lnTo>
                <a:lnTo>
                  <a:pt x="2712" y="1672"/>
                </a:lnTo>
                <a:lnTo>
                  <a:pt x="2709" y="1678"/>
                </a:lnTo>
                <a:lnTo>
                  <a:pt x="2703" y="1686"/>
                </a:lnTo>
                <a:lnTo>
                  <a:pt x="2696" y="1694"/>
                </a:lnTo>
                <a:lnTo>
                  <a:pt x="2692" y="1700"/>
                </a:lnTo>
                <a:lnTo>
                  <a:pt x="2688" y="1705"/>
                </a:lnTo>
                <a:lnTo>
                  <a:pt x="2681" y="1715"/>
                </a:lnTo>
                <a:lnTo>
                  <a:pt x="2673" y="1724"/>
                </a:lnTo>
                <a:lnTo>
                  <a:pt x="2671" y="1728"/>
                </a:lnTo>
                <a:lnTo>
                  <a:pt x="2667" y="1731"/>
                </a:lnTo>
                <a:lnTo>
                  <a:pt x="2659" y="1741"/>
                </a:lnTo>
                <a:lnTo>
                  <a:pt x="2650" y="1750"/>
                </a:lnTo>
                <a:lnTo>
                  <a:pt x="2648" y="1753"/>
                </a:lnTo>
                <a:lnTo>
                  <a:pt x="2644" y="1756"/>
                </a:lnTo>
                <a:lnTo>
                  <a:pt x="2635" y="1766"/>
                </a:lnTo>
                <a:lnTo>
                  <a:pt x="2625" y="1776"/>
                </a:lnTo>
                <a:lnTo>
                  <a:pt x="2622" y="1779"/>
                </a:lnTo>
                <a:lnTo>
                  <a:pt x="2620" y="1782"/>
                </a:lnTo>
                <a:lnTo>
                  <a:pt x="2609" y="1792"/>
                </a:lnTo>
                <a:lnTo>
                  <a:pt x="2598" y="1801"/>
                </a:lnTo>
                <a:lnTo>
                  <a:pt x="2596" y="1804"/>
                </a:lnTo>
                <a:lnTo>
                  <a:pt x="2592" y="1806"/>
                </a:lnTo>
                <a:lnTo>
                  <a:pt x="2582" y="1814"/>
                </a:lnTo>
                <a:lnTo>
                  <a:pt x="2571" y="1824"/>
                </a:lnTo>
                <a:lnTo>
                  <a:pt x="2567" y="1826"/>
                </a:lnTo>
                <a:lnTo>
                  <a:pt x="2565" y="1827"/>
                </a:lnTo>
                <a:lnTo>
                  <a:pt x="2553" y="1837"/>
                </a:lnTo>
                <a:lnTo>
                  <a:pt x="2540" y="1845"/>
                </a:lnTo>
                <a:lnTo>
                  <a:pt x="2539" y="1848"/>
                </a:lnTo>
                <a:lnTo>
                  <a:pt x="2536" y="1849"/>
                </a:lnTo>
                <a:lnTo>
                  <a:pt x="2522" y="1858"/>
                </a:lnTo>
                <a:lnTo>
                  <a:pt x="2508" y="1867"/>
                </a:lnTo>
                <a:lnTo>
                  <a:pt x="2505" y="1868"/>
                </a:lnTo>
                <a:lnTo>
                  <a:pt x="2503" y="1869"/>
                </a:lnTo>
                <a:lnTo>
                  <a:pt x="2490" y="1877"/>
                </a:lnTo>
                <a:lnTo>
                  <a:pt x="2476" y="1886"/>
                </a:lnTo>
                <a:lnTo>
                  <a:pt x="2471" y="1888"/>
                </a:lnTo>
                <a:lnTo>
                  <a:pt x="2456" y="1895"/>
                </a:lnTo>
                <a:lnTo>
                  <a:pt x="2440" y="1902"/>
                </a:lnTo>
                <a:lnTo>
                  <a:pt x="2439" y="1903"/>
                </a:lnTo>
                <a:lnTo>
                  <a:pt x="2438" y="1905"/>
                </a:lnTo>
                <a:lnTo>
                  <a:pt x="2420" y="1912"/>
                </a:lnTo>
                <a:lnTo>
                  <a:pt x="2403" y="1919"/>
                </a:lnTo>
                <a:lnTo>
                  <a:pt x="2402" y="1920"/>
                </a:lnTo>
                <a:lnTo>
                  <a:pt x="2400" y="1920"/>
                </a:lnTo>
                <a:lnTo>
                  <a:pt x="2383" y="1927"/>
                </a:lnTo>
                <a:lnTo>
                  <a:pt x="2366" y="1933"/>
                </a:lnTo>
                <a:lnTo>
                  <a:pt x="2362" y="1934"/>
                </a:lnTo>
                <a:lnTo>
                  <a:pt x="2344" y="1940"/>
                </a:lnTo>
                <a:lnTo>
                  <a:pt x="2326" y="1945"/>
                </a:lnTo>
                <a:lnTo>
                  <a:pt x="2325" y="1946"/>
                </a:lnTo>
                <a:lnTo>
                  <a:pt x="2324" y="1946"/>
                </a:lnTo>
                <a:lnTo>
                  <a:pt x="2314" y="1949"/>
                </a:lnTo>
                <a:lnTo>
                  <a:pt x="2304" y="1952"/>
                </a:lnTo>
                <a:lnTo>
                  <a:pt x="2294" y="1955"/>
                </a:lnTo>
                <a:lnTo>
                  <a:pt x="2283" y="1957"/>
                </a:lnTo>
                <a:lnTo>
                  <a:pt x="2282" y="1957"/>
                </a:lnTo>
                <a:lnTo>
                  <a:pt x="2273" y="1959"/>
                </a:lnTo>
                <a:lnTo>
                  <a:pt x="2262" y="1962"/>
                </a:lnTo>
                <a:lnTo>
                  <a:pt x="2252" y="1963"/>
                </a:lnTo>
                <a:lnTo>
                  <a:pt x="2242" y="1965"/>
                </a:lnTo>
                <a:lnTo>
                  <a:pt x="2238" y="1965"/>
                </a:lnTo>
                <a:lnTo>
                  <a:pt x="2229" y="1968"/>
                </a:lnTo>
                <a:lnTo>
                  <a:pt x="2218" y="1969"/>
                </a:lnTo>
                <a:lnTo>
                  <a:pt x="2208" y="1970"/>
                </a:lnTo>
                <a:lnTo>
                  <a:pt x="2198" y="1972"/>
                </a:lnTo>
                <a:lnTo>
                  <a:pt x="2194" y="1972"/>
                </a:lnTo>
                <a:lnTo>
                  <a:pt x="2184" y="1974"/>
                </a:lnTo>
                <a:lnTo>
                  <a:pt x="2173" y="1975"/>
                </a:lnTo>
                <a:lnTo>
                  <a:pt x="2161" y="1976"/>
                </a:lnTo>
                <a:lnTo>
                  <a:pt x="2150" y="1977"/>
                </a:lnTo>
                <a:lnTo>
                  <a:pt x="2137" y="1978"/>
                </a:lnTo>
                <a:lnTo>
                  <a:pt x="2125" y="1978"/>
                </a:lnTo>
                <a:lnTo>
                  <a:pt x="2123" y="1978"/>
                </a:lnTo>
                <a:lnTo>
                  <a:pt x="2111" y="1979"/>
                </a:lnTo>
                <a:lnTo>
                  <a:pt x="2100" y="1979"/>
                </a:lnTo>
                <a:lnTo>
                  <a:pt x="2097" y="1979"/>
                </a:lnTo>
                <a:lnTo>
                  <a:pt x="2086" y="1979"/>
                </a:lnTo>
                <a:lnTo>
                  <a:pt x="2074" y="1979"/>
                </a:lnTo>
                <a:lnTo>
                  <a:pt x="2071" y="1979"/>
                </a:lnTo>
                <a:lnTo>
                  <a:pt x="2060" y="1979"/>
                </a:lnTo>
                <a:lnTo>
                  <a:pt x="2049" y="1979"/>
                </a:lnTo>
                <a:lnTo>
                  <a:pt x="2046" y="1979"/>
                </a:lnTo>
                <a:lnTo>
                  <a:pt x="2035" y="1978"/>
                </a:lnTo>
                <a:lnTo>
                  <a:pt x="2024" y="1977"/>
                </a:lnTo>
                <a:lnTo>
                  <a:pt x="2022" y="1977"/>
                </a:lnTo>
                <a:lnTo>
                  <a:pt x="2011" y="1976"/>
                </a:lnTo>
                <a:lnTo>
                  <a:pt x="2001" y="1976"/>
                </a:lnTo>
                <a:lnTo>
                  <a:pt x="1998" y="1975"/>
                </a:lnTo>
                <a:lnTo>
                  <a:pt x="1988" y="1974"/>
                </a:lnTo>
                <a:lnTo>
                  <a:pt x="1978" y="1972"/>
                </a:lnTo>
                <a:lnTo>
                  <a:pt x="1976" y="1972"/>
                </a:lnTo>
                <a:lnTo>
                  <a:pt x="1973" y="1972"/>
                </a:lnTo>
                <a:lnTo>
                  <a:pt x="1964" y="1970"/>
                </a:lnTo>
                <a:lnTo>
                  <a:pt x="1954" y="1969"/>
                </a:lnTo>
                <a:lnTo>
                  <a:pt x="1952" y="1969"/>
                </a:lnTo>
                <a:lnTo>
                  <a:pt x="1950" y="1968"/>
                </a:lnTo>
                <a:lnTo>
                  <a:pt x="1940" y="1966"/>
                </a:lnTo>
                <a:lnTo>
                  <a:pt x="1932" y="1964"/>
                </a:lnTo>
                <a:lnTo>
                  <a:pt x="1928" y="1964"/>
                </a:lnTo>
                <a:lnTo>
                  <a:pt x="1925" y="1963"/>
                </a:lnTo>
                <a:lnTo>
                  <a:pt x="1916" y="1962"/>
                </a:lnTo>
                <a:lnTo>
                  <a:pt x="1908" y="1959"/>
                </a:lnTo>
                <a:lnTo>
                  <a:pt x="1904" y="1958"/>
                </a:lnTo>
                <a:lnTo>
                  <a:pt x="1901" y="1957"/>
                </a:lnTo>
                <a:lnTo>
                  <a:pt x="1895" y="1956"/>
                </a:lnTo>
                <a:lnTo>
                  <a:pt x="1889" y="1955"/>
                </a:lnTo>
                <a:lnTo>
                  <a:pt x="1883" y="1952"/>
                </a:lnTo>
                <a:lnTo>
                  <a:pt x="1876" y="1951"/>
                </a:lnTo>
                <a:lnTo>
                  <a:pt x="1872" y="1950"/>
                </a:lnTo>
                <a:lnTo>
                  <a:pt x="1869" y="1949"/>
                </a:lnTo>
                <a:lnTo>
                  <a:pt x="1860" y="1945"/>
                </a:lnTo>
                <a:lnTo>
                  <a:pt x="1852" y="1943"/>
                </a:lnTo>
                <a:lnTo>
                  <a:pt x="1850" y="1941"/>
                </a:lnTo>
                <a:lnTo>
                  <a:pt x="1847" y="1941"/>
                </a:lnTo>
                <a:lnTo>
                  <a:pt x="1818" y="1931"/>
                </a:lnTo>
                <a:lnTo>
                  <a:pt x="1789" y="1918"/>
                </a:lnTo>
                <a:lnTo>
                  <a:pt x="1761" y="1905"/>
                </a:lnTo>
                <a:lnTo>
                  <a:pt x="1733" y="1890"/>
                </a:lnTo>
                <a:lnTo>
                  <a:pt x="1707" y="1874"/>
                </a:lnTo>
                <a:lnTo>
                  <a:pt x="1682" y="1857"/>
                </a:lnTo>
                <a:lnTo>
                  <a:pt x="1657" y="1839"/>
                </a:lnTo>
                <a:lnTo>
                  <a:pt x="1635" y="1820"/>
                </a:lnTo>
                <a:lnTo>
                  <a:pt x="1612" y="1801"/>
                </a:lnTo>
                <a:lnTo>
                  <a:pt x="1591" y="1780"/>
                </a:lnTo>
                <a:lnTo>
                  <a:pt x="1571" y="1758"/>
                </a:lnTo>
                <a:lnTo>
                  <a:pt x="1552" y="1736"/>
                </a:lnTo>
                <a:lnTo>
                  <a:pt x="1533" y="1713"/>
                </a:lnTo>
                <a:lnTo>
                  <a:pt x="1516" y="1688"/>
                </a:lnTo>
                <a:lnTo>
                  <a:pt x="1500" y="1665"/>
                </a:lnTo>
                <a:lnTo>
                  <a:pt x="1485" y="1638"/>
                </a:lnTo>
                <a:lnTo>
                  <a:pt x="1487" y="1644"/>
                </a:lnTo>
                <a:lnTo>
                  <a:pt x="1486" y="1642"/>
                </a:lnTo>
                <a:lnTo>
                  <a:pt x="1485" y="1638"/>
                </a:lnTo>
                <a:lnTo>
                  <a:pt x="1468" y="1603"/>
                </a:lnTo>
                <a:lnTo>
                  <a:pt x="1454" y="1566"/>
                </a:lnTo>
                <a:lnTo>
                  <a:pt x="1442" y="1529"/>
                </a:lnTo>
                <a:lnTo>
                  <a:pt x="1432" y="1491"/>
                </a:lnTo>
                <a:lnTo>
                  <a:pt x="1423" y="1453"/>
                </a:lnTo>
                <a:lnTo>
                  <a:pt x="1417" y="1415"/>
                </a:lnTo>
                <a:lnTo>
                  <a:pt x="1414" y="1377"/>
                </a:lnTo>
                <a:lnTo>
                  <a:pt x="1411" y="1338"/>
                </a:lnTo>
                <a:lnTo>
                  <a:pt x="1411" y="1300"/>
                </a:lnTo>
                <a:lnTo>
                  <a:pt x="1414" y="1261"/>
                </a:lnTo>
                <a:lnTo>
                  <a:pt x="1416" y="1242"/>
                </a:lnTo>
                <a:lnTo>
                  <a:pt x="1418" y="1223"/>
                </a:lnTo>
                <a:lnTo>
                  <a:pt x="1422" y="1204"/>
                </a:lnTo>
                <a:lnTo>
                  <a:pt x="1427" y="1185"/>
                </a:lnTo>
                <a:lnTo>
                  <a:pt x="1430" y="1166"/>
                </a:lnTo>
                <a:lnTo>
                  <a:pt x="1436" y="1148"/>
                </a:lnTo>
                <a:lnTo>
                  <a:pt x="1441" y="1129"/>
                </a:lnTo>
                <a:lnTo>
                  <a:pt x="1448" y="1110"/>
                </a:lnTo>
                <a:lnTo>
                  <a:pt x="1455" y="1092"/>
                </a:lnTo>
                <a:lnTo>
                  <a:pt x="1462" y="1074"/>
                </a:lnTo>
                <a:lnTo>
                  <a:pt x="1471" y="1056"/>
                </a:lnTo>
                <a:lnTo>
                  <a:pt x="1480" y="1038"/>
                </a:lnTo>
                <a:lnTo>
                  <a:pt x="1479" y="1038"/>
                </a:lnTo>
                <a:lnTo>
                  <a:pt x="1477" y="1041"/>
                </a:lnTo>
                <a:lnTo>
                  <a:pt x="1478" y="1040"/>
                </a:lnTo>
                <a:lnTo>
                  <a:pt x="1478" y="1038"/>
                </a:lnTo>
                <a:lnTo>
                  <a:pt x="1478" y="1038"/>
                </a:lnTo>
                <a:lnTo>
                  <a:pt x="1479" y="1036"/>
                </a:lnTo>
                <a:lnTo>
                  <a:pt x="1480" y="1034"/>
                </a:lnTo>
                <a:close/>
              </a:path>
            </a:pathLst>
          </a:custGeom>
          <a:gradFill>
            <a:gsLst>
              <a:gs pos="0">
                <a:srgbClr val="F18D00">
                  <a:alpha val="13000"/>
                </a:srgbClr>
              </a:gs>
              <a:gs pos="58000">
                <a:srgbClr val="F6AA01">
                  <a:alpha val="34000"/>
                </a:srgbClr>
              </a:gs>
              <a:gs pos="100000">
                <a:srgbClr val="FED300"/>
              </a:gs>
            </a:gsLst>
            <a:lin ang="0" scaled="1"/>
          </a:gradFill>
          <a:ln>
            <a:noFill/>
          </a:ln>
        </p:spPr>
        <p:txBody>
          <a:bodyPr vert="horz" wrap="square" lIns="91440" tIns="45720" rIns="91440" bIns="45720" numCol="1" anchor="t" anchorCtr="0" compatLnSpc="1"/>
          <a:lstStyle/>
          <a:p>
            <a:endParaRPr lang="zh-CN" altLang="en-US"/>
          </a:p>
        </p:txBody>
      </p:sp>
      <p:grpSp>
        <p:nvGrpSpPr>
          <p:cNvPr id="8" name="组合 7"/>
          <p:cNvGrpSpPr/>
          <p:nvPr userDrawn="1"/>
        </p:nvGrpSpPr>
        <p:grpSpPr>
          <a:xfrm>
            <a:off x="0" y="2113935"/>
            <a:ext cx="12192000" cy="3246669"/>
            <a:chOff x="0" y="2113935"/>
            <a:chExt cx="12192000" cy="3246669"/>
          </a:xfrm>
        </p:grpSpPr>
        <p:sp>
          <p:nvSpPr>
            <p:cNvPr id="9" name="矩形 8"/>
            <p:cNvSpPr/>
            <p:nvPr/>
          </p:nvSpPr>
          <p:spPr>
            <a:xfrm>
              <a:off x="0" y="2113935"/>
              <a:ext cx="12192000" cy="4309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0" y="5012675"/>
              <a:ext cx="12192000" cy="3479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矩形 10"/>
          <p:cNvSpPr/>
          <p:nvPr userDrawn="1"/>
        </p:nvSpPr>
        <p:spPr>
          <a:xfrm>
            <a:off x="0" y="2499177"/>
            <a:ext cx="1219200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userDrawn="1"/>
        </p:nvSpPr>
        <p:spPr>
          <a:xfrm>
            <a:off x="0" y="5012675"/>
            <a:ext cx="1219200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p:cNvGrpSpPr/>
          <p:nvPr userDrawn="1"/>
        </p:nvGrpSpPr>
        <p:grpSpPr>
          <a:xfrm>
            <a:off x="6159" y="4708847"/>
            <a:ext cx="12192000" cy="2301891"/>
            <a:chOff x="109538" y="4476750"/>
            <a:chExt cx="11279187" cy="2019301"/>
          </a:xfrm>
        </p:grpSpPr>
        <p:sp>
          <p:nvSpPr>
            <p:cNvPr id="14" name="Freeform 997"/>
            <p:cNvSpPr/>
            <p:nvPr/>
          </p:nvSpPr>
          <p:spPr bwMode="auto">
            <a:xfrm>
              <a:off x="4565650" y="6181725"/>
              <a:ext cx="127000" cy="47625"/>
            </a:xfrm>
            <a:custGeom>
              <a:avLst/>
              <a:gdLst>
                <a:gd name="T0" fmla="*/ 1 w 34"/>
                <a:gd name="T1" fmla="*/ 0 h 13"/>
                <a:gd name="T2" fmla="*/ 0 w 34"/>
                <a:gd name="T3" fmla="*/ 13 h 13"/>
                <a:gd name="T4" fmla="*/ 34 w 34"/>
                <a:gd name="T5" fmla="*/ 8 h 13"/>
                <a:gd name="T6" fmla="*/ 1 w 34"/>
                <a:gd name="T7" fmla="*/ 0 h 13"/>
              </a:gdLst>
              <a:ahLst/>
              <a:cxnLst>
                <a:cxn ang="0">
                  <a:pos x="T0" y="T1"/>
                </a:cxn>
                <a:cxn ang="0">
                  <a:pos x="T2" y="T3"/>
                </a:cxn>
                <a:cxn ang="0">
                  <a:pos x="T4" y="T5"/>
                </a:cxn>
                <a:cxn ang="0">
                  <a:pos x="T6" y="T7"/>
                </a:cxn>
              </a:cxnLst>
              <a:rect l="0" t="0" r="r" b="b"/>
              <a:pathLst>
                <a:path w="34" h="13">
                  <a:moveTo>
                    <a:pt x="1" y="0"/>
                  </a:moveTo>
                  <a:cubicBezTo>
                    <a:pt x="1" y="5"/>
                    <a:pt x="0" y="9"/>
                    <a:pt x="0" y="13"/>
                  </a:cubicBezTo>
                  <a:cubicBezTo>
                    <a:pt x="11" y="10"/>
                    <a:pt x="22" y="9"/>
                    <a:pt x="34" y="8"/>
                  </a:cubicBezTo>
                  <a:cubicBezTo>
                    <a:pt x="34" y="8"/>
                    <a:pt x="22" y="3"/>
                    <a:pt x="1" y="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998"/>
            <p:cNvSpPr/>
            <p:nvPr/>
          </p:nvSpPr>
          <p:spPr bwMode="auto">
            <a:xfrm>
              <a:off x="2725738" y="5767388"/>
              <a:ext cx="1238250" cy="665163"/>
            </a:xfrm>
            <a:custGeom>
              <a:avLst/>
              <a:gdLst>
                <a:gd name="T0" fmla="*/ 327 w 330"/>
                <a:gd name="T1" fmla="*/ 105 h 177"/>
                <a:gd name="T2" fmla="*/ 182 w 330"/>
                <a:gd name="T3" fmla="*/ 0 h 177"/>
                <a:gd name="T4" fmla="*/ 167 w 330"/>
                <a:gd name="T5" fmla="*/ 1 h 177"/>
                <a:gd name="T6" fmla="*/ 5 w 330"/>
                <a:gd name="T7" fmla="*/ 115 h 177"/>
                <a:gd name="T8" fmla="*/ 0 w 330"/>
                <a:gd name="T9" fmla="*/ 148 h 177"/>
                <a:gd name="T10" fmla="*/ 4 w 330"/>
                <a:gd name="T11" fmla="*/ 177 h 177"/>
                <a:gd name="T12" fmla="*/ 48 w 330"/>
                <a:gd name="T13" fmla="*/ 177 h 177"/>
                <a:gd name="T14" fmla="*/ 44 w 330"/>
                <a:gd name="T15" fmla="*/ 121 h 177"/>
                <a:gd name="T16" fmla="*/ 161 w 330"/>
                <a:gd name="T17" fmla="*/ 38 h 177"/>
                <a:gd name="T18" fmla="*/ 192 w 330"/>
                <a:gd name="T19" fmla="*/ 152 h 177"/>
                <a:gd name="T20" fmla="*/ 134 w 330"/>
                <a:gd name="T21" fmla="*/ 79 h 177"/>
                <a:gd name="T22" fmla="*/ 110 w 330"/>
                <a:gd name="T23" fmla="*/ 156 h 177"/>
                <a:gd name="T24" fmla="*/ 124 w 330"/>
                <a:gd name="T25" fmla="*/ 177 h 177"/>
                <a:gd name="T26" fmla="*/ 298 w 330"/>
                <a:gd name="T27" fmla="*/ 177 h 177"/>
                <a:gd name="T28" fmla="*/ 327 w 330"/>
                <a:gd name="T2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177">
                  <a:moveTo>
                    <a:pt x="327" y="105"/>
                  </a:moveTo>
                  <a:cubicBezTo>
                    <a:pt x="323" y="54"/>
                    <a:pt x="269" y="1"/>
                    <a:pt x="182" y="0"/>
                  </a:cubicBezTo>
                  <a:cubicBezTo>
                    <a:pt x="177" y="0"/>
                    <a:pt x="172" y="1"/>
                    <a:pt x="167" y="1"/>
                  </a:cubicBezTo>
                  <a:cubicBezTo>
                    <a:pt x="94" y="6"/>
                    <a:pt x="26" y="46"/>
                    <a:pt x="5" y="115"/>
                  </a:cubicBezTo>
                  <a:cubicBezTo>
                    <a:pt x="2" y="126"/>
                    <a:pt x="0" y="137"/>
                    <a:pt x="0" y="148"/>
                  </a:cubicBezTo>
                  <a:cubicBezTo>
                    <a:pt x="0" y="158"/>
                    <a:pt x="1" y="168"/>
                    <a:pt x="4" y="177"/>
                  </a:cubicBezTo>
                  <a:cubicBezTo>
                    <a:pt x="48" y="177"/>
                    <a:pt x="48" y="177"/>
                    <a:pt x="48" y="177"/>
                  </a:cubicBezTo>
                  <a:cubicBezTo>
                    <a:pt x="41" y="161"/>
                    <a:pt x="39" y="142"/>
                    <a:pt x="44" y="121"/>
                  </a:cubicBezTo>
                  <a:cubicBezTo>
                    <a:pt x="56" y="76"/>
                    <a:pt x="103" y="40"/>
                    <a:pt x="161" y="38"/>
                  </a:cubicBezTo>
                  <a:cubicBezTo>
                    <a:pt x="274" y="34"/>
                    <a:pt x="281" y="147"/>
                    <a:pt x="192" y="152"/>
                  </a:cubicBezTo>
                  <a:cubicBezTo>
                    <a:pt x="142" y="154"/>
                    <a:pt x="112" y="113"/>
                    <a:pt x="134" y="79"/>
                  </a:cubicBezTo>
                  <a:cubicBezTo>
                    <a:pt x="134" y="79"/>
                    <a:pt x="92" y="108"/>
                    <a:pt x="110" y="156"/>
                  </a:cubicBezTo>
                  <a:cubicBezTo>
                    <a:pt x="113" y="164"/>
                    <a:pt x="118" y="171"/>
                    <a:pt x="124" y="177"/>
                  </a:cubicBezTo>
                  <a:cubicBezTo>
                    <a:pt x="298" y="177"/>
                    <a:pt x="298" y="177"/>
                    <a:pt x="298" y="177"/>
                  </a:cubicBezTo>
                  <a:cubicBezTo>
                    <a:pt x="318" y="159"/>
                    <a:pt x="330" y="134"/>
                    <a:pt x="327" y="10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999"/>
            <p:cNvSpPr/>
            <p:nvPr/>
          </p:nvSpPr>
          <p:spPr bwMode="auto">
            <a:xfrm>
              <a:off x="3979863" y="6181725"/>
              <a:ext cx="449262" cy="250825"/>
            </a:xfrm>
            <a:custGeom>
              <a:avLst/>
              <a:gdLst>
                <a:gd name="T0" fmla="*/ 119 w 120"/>
                <a:gd name="T1" fmla="*/ 30 h 67"/>
                <a:gd name="T2" fmla="*/ 119 w 120"/>
                <a:gd name="T3" fmla="*/ 18 h 67"/>
                <a:gd name="T4" fmla="*/ 120 w 120"/>
                <a:gd name="T5" fmla="*/ 0 h 67"/>
                <a:gd name="T6" fmla="*/ 19 w 120"/>
                <a:gd name="T7" fmla="*/ 48 h 67"/>
                <a:gd name="T8" fmla="*/ 0 w 120"/>
                <a:gd name="T9" fmla="*/ 67 h 67"/>
                <a:gd name="T10" fmla="*/ 77 w 120"/>
                <a:gd name="T11" fmla="*/ 67 h 67"/>
                <a:gd name="T12" fmla="*/ 119 w 120"/>
                <a:gd name="T13" fmla="*/ 30 h 67"/>
              </a:gdLst>
              <a:ahLst/>
              <a:cxnLst>
                <a:cxn ang="0">
                  <a:pos x="T0" y="T1"/>
                </a:cxn>
                <a:cxn ang="0">
                  <a:pos x="T2" y="T3"/>
                </a:cxn>
                <a:cxn ang="0">
                  <a:pos x="T4" y="T5"/>
                </a:cxn>
                <a:cxn ang="0">
                  <a:pos x="T6" y="T7"/>
                </a:cxn>
                <a:cxn ang="0">
                  <a:pos x="T8" y="T9"/>
                </a:cxn>
                <a:cxn ang="0">
                  <a:pos x="T10" y="T11"/>
                </a:cxn>
                <a:cxn ang="0">
                  <a:pos x="T12" y="T13"/>
                </a:cxn>
              </a:cxnLst>
              <a:rect l="0" t="0" r="r" b="b"/>
              <a:pathLst>
                <a:path w="120" h="67">
                  <a:moveTo>
                    <a:pt x="119" y="30"/>
                  </a:moveTo>
                  <a:cubicBezTo>
                    <a:pt x="119" y="26"/>
                    <a:pt x="119" y="22"/>
                    <a:pt x="119" y="18"/>
                  </a:cubicBezTo>
                  <a:cubicBezTo>
                    <a:pt x="119" y="12"/>
                    <a:pt x="119" y="6"/>
                    <a:pt x="120" y="0"/>
                  </a:cubicBezTo>
                  <a:cubicBezTo>
                    <a:pt x="91" y="3"/>
                    <a:pt x="54" y="15"/>
                    <a:pt x="19" y="48"/>
                  </a:cubicBezTo>
                  <a:cubicBezTo>
                    <a:pt x="13" y="54"/>
                    <a:pt x="6" y="61"/>
                    <a:pt x="0" y="67"/>
                  </a:cubicBezTo>
                  <a:cubicBezTo>
                    <a:pt x="77" y="67"/>
                    <a:pt x="77" y="67"/>
                    <a:pt x="77" y="67"/>
                  </a:cubicBezTo>
                  <a:cubicBezTo>
                    <a:pt x="91" y="53"/>
                    <a:pt x="104" y="40"/>
                    <a:pt x="119" y="3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00"/>
            <p:cNvSpPr/>
            <p:nvPr/>
          </p:nvSpPr>
          <p:spPr bwMode="auto">
            <a:xfrm>
              <a:off x="7038975" y="5780088"/>
              <a:ext cx="1136650" cy="652463"/>
            </a:xfrm>
            <a:custGeom>
              <a:avLst/>
              <a:gdLst>
                <a:gd name="T0" fmla="*/ 300 w 303"/>
                <a:gd name="T1" fmla="*/ 96 h 174"/>
                <a:gd name="T2" fmla="*/ 167 w 303"/>
                <a:gd name="T3" fmla="*/ 0 h 174"/>
                <a:gd name="T4" fmla="*/ 153 w 303"/>
                <a:gd name="T5" fmla="*/ 1 h 174"/>
                <a:gd name="T6" fmla="*/ 5 w 303"/>
                <a:gd name="T7" fmla="*/ 105 h 174"/>
                <a:gd name="T8" fmla="*/ 0 w 303"/>
                <a:gd name="T9" fmla="*/ 135 h 174"/>
                <a:gd name="T10" fmla="*/ 7 w 303"/>
                <a:gd name="T11" fmla="*/ 174 h 174"/>
                <a:gd name="T12" fmla="*/ 50 w 303"/>
                <a:gd name="T13" fmla="*/ 174 h 174"/>
                <a:gd name="T14" fmla="*/ 41 w 303"/>
                <a:gd name="T15" fmla="*/ 110 h 174"/>
                <a:gd name="T16" fmla="*/ 148 w 303"/>
                <a:gd name="T17" fmla="*/ 35 h 174"/>
                <a:gd name="T18" fmla="*/ 176 w 303"/>
                <a:gd name="T19" fmla="*/ 139 h 174"/>
                <a:gd name="T20" fmla="*/ 123 w 303"/>
                <a:gd name="T21" fmla="*/ 72 h 174"/>
                <a:gd name="T22" fmla="*/ 101 w 303"/>
                <a:gd name="T23" fmla="*/ 143 h 174"/>
                <a:gd name="T24" fmla="*/ 128 w 303"/>
                <a:gd name="T25" fmla="*/ 174 h 174"/>
                <a:gd name="T26" fmla="*/ 257 w 303"/>
                <a:gd name="T27" fmla="*/ 174 h 174"/>
                <a:gd name="T28" fmla="*/ 300 w 303"/>
                <a:gd name="T29" fmla="*/ 9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174">
                  <a:moveTo>
                    <a:pt x="300" y="96"/>
                  </a:moveTo>
                  <a:cubicBezTo>
                    <a:pt x="297" y="49"/>
                    <a:pt x="247" y="0"/>
                    <a:pt x="167" y="0"/>
                  </a:cubicBezTo>
                  <a:cubicBezTo>
                    <a:pt x="163" y="0"/>
                    <a:pt x="158" y="0"/>
                    <a:pt x="153" y="1"/>
                  </a:cubicBezTo>
                  <a:cubicBezTo>
                    <a:pt x="86" y="5"/>
                    <a:pt x="24" y="42"/>
                    <a:pt x="5" y="105"/>
                  </a:cubicBezTo>
                  <a:cubicBezTo>
                    <a:pt x="2" y="115"/>
                    <a:pt x="1" y="125"/>
                    <a:pt x="0" y="135"/>
                  </a:cubicBezTo>
                  <a:cubicBezTo>
                    <a:pt x="0" y="149"/>
                    <a:pt x="3" y="162"/>
                    <a:pt x="7" y="174"/>
                  </a:cubicBezTo>
                  <a:cubicBezTo>
                    <a:pt x="50" y="174"/>
                    <a:pt x="50" y="174"/>
                    <a:pt x="50" y="174"/>
                  </a:cubicBezTo>
                  <a:cubicBezTo>
                    <a:pt x="40" y="157"/>
                    <a:pt x="34" y="135"/>
                    <a:pt x="41" y="110"/>
                  </a:cubicBezTo>
                  <a:cubicBezTo>
                    <a:pt x="51" y="69"/>
                    <a:pt x="94" y="37"/>
                    <a:pt x="148" y="35"/>
                  </a:cubicBezTo>
                  <a:cubicBezTo>
                    <a:pt x="251" y="31"/>
                    <a:pt x="258" y="134"/>
                    <a:pt x="176" y="139"/>
                  </a:cubicBezTo>
                  <a:cubicBezTo>
                    <a:pt x="131" y="141"/>
                    <a:pt x="103" y="103"/>
                    <a:pt x="123" y="72"/>
                  </a:cubicBezTo>
                  <a:cubicBezTo>
                    <a:pt x="123" y="72"/>
                    <a:pt x="85" y="99"/>
                    <a:pt x="101" y="143"/>
                  </a:cubicBezTo>
                  <a:cubicBezTo>
                    <a:pt x="106" y="155"/>
                    <a:pt x="116" y="166"/>
                    <a:pt x="128" y="174"/>
                  </a:cubicBezTo>
                  <a:cubicBezTo>
                    <a:pt x="257" y="174"/>
                    <a:pt x="257" y="174"/>
                    <a:pt x="257" y="174"/>
                  </a:cubicBezTo>
                  <a:cubicBezTo>
                    <a:pt x="285" y="158"/>
                    <a:pt x="303" y="130"/>
                    <a:pt x="300"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01"/>
            <p:cNvSpPr/>
            <p:nvPr/>
          </p:nvSpPr>
          <p:spPr bwMode="auto">
            <a:xfrm>
              <a:off x="8145463" y="6165850"/>
              <a:ext cx="698500" cy="266700"/>
            </a:xfrm>
            <a:custGeom>
              <a:avLst/>
              <a:gdLst>
                <a:gd name="T0" fmla="*/ 186 w 186"/>
                <a:gd name="T1" fmla="*/ 6 h 71"/>
                <a:gd name="T2" fmla="*/ 167 w 186"/>
                <a:gd name="T3" fmla="*/ 0 h 71"/>
                <a:gd name="T4" fmla="*/ 145 w 186"/>
                <a:gd name="T5" fmla="*/ 10 h 71"/>
                <a:gd name="T6" fmla="*/ 103 w 186"/>
                <a:gd name="T7" fmla="*/ 16 h 71"/>
                <a:gd name="T8" fmla="*/ 74 w 186"/>
                <a:gd name="T9" fmla="*/ 11 h 71"/>
                <a:gd name="T10" fmla="*/ 29 w 186"/>
                <a:gd name="T11" fmla="*/ 42 h 71"/>
                <a:gd name="T12" fmla="*/ 0 w 186"/>
                <a:gd name="T13" fmla="*/ 71 h 71"/>
                <a:gd name="T14" fmla="*/ 71 w 186"/>
                <a:gd name="T15" fmla="*/ 71 h 71"/>
                <a:gd name="T16" fmla="*/ 186 w 186"/>
                <a:gd name="T17"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71">
                  <a:moveTo>
                    <a:pt x="186" y="6"/>
                  </a:moveTo>
                  <a:cubicBezTo>
                    <a:pt x="186" y="6"/>
                    <a:pt x="179" y="2"/>
                    <a:pt x="167" y="0"/>
                  </a:cubicBezTo>
                  <a:cubicBezTo>
                    <a:pt x="160" y="4"/>
                    <a:pt x="153" y="7"/>
                    <a:pt x="145" y="10"/>
                  </a:cubicBezTo>
                  <a:cubicBezTo>
                    <a:pt x="133" y="13"/>
                    <a:pt x="119" y="17"/>
                    <a:pt x="103" y="16"/>
                  </a:cubicBezTo>
                  <a:cubicBezTo>
                    <a:pt x="94" y="16"/>
                    <a:pt x="84" y="14"/>
                    <a:pt x="74" y="11"/>
                  </a:cubicBezTo>
                  <a:cubicBezTo>
                    <a:pt x="59" y="18"/>
                    <a:pt x="44" y="28"/>
                    <a:pt x="29" y="42"/>
                  </a:cubicBezTo>
                  <a:cubicBezTo>
                    <a:pt x="19" y="51"/>
                    <a:pt x="9" y="61"/>
                    <a:pt x="0" y="71"/>
                  </a:cubicBezTo>
                  <a:cubicBezTo>
                    <a:pt x="71" y="71"/>
                    <a:pt x="71" y="71"/>
                    <a:pt x="71" y="71"/>
                  </a:cubicBezTo>
                  <a:cubicBezTo>
                    <a:pt x="104" y="35"/>
                    <a:pt x="133" y="7"/>
                    <a:pt x="186" y="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02"/>
            <p:cNvSpPr/>
            <p:nvPr/>
          </p:nvSpPr>
          <p:spPr bwMode="auto">
            <a:xfrm>
              <a:off x="5487988" y="6019800"/>
              <a:ext cx="739775" cy="412750"/>
            </a:xfrm>
            <a:custGeom>
              <a:avLst/>
              <a:gdLst>
                <a:gd name="T0" fmla="*/ 197 w 197"/>
                <a:gd name="T1" fmla="*/ 34 h 110"/>
                <a:gd name="T2" fmla="*/ 40 w 197"/>
                <a:gd name="T3" fmla="*/ 71 h 110"/>
                <a:gd name="T4" fmla="*/ 0 w 197"/>
                <a:gd name="T5" fmla="*/ 110 h 110"/>
                <a:gd name="T6" fmla="*/ 73 w 197"/>
                <a:gd name="T7" fmla="*/ 110 h 110"/>
                <a:gd name="T8" fmla="*/ 197 w 197"/>
                <a:gd name="T9" fmla="*/ 34 h 110"/>
              </a:gdLst>
              <a:ahLst/>
              <a:cxnLst>
                <a:cxn ang="0">
                  <a:pos x="T0" y="T1"/>
                </a:cxn>
                <a:cxn ang="0">
                  <a:pos x="T2" y="T3"/>
                </a:cxn>
                <a:cxn ang="0">
                  <a:pos x="T4" y="T5"/>
                </a:cxn>
                <a:cxn ang="0">
                  <a:pos x="T6" y="T7"/>
                </a:cxn>
                <a:cxn ang="0">
                  <a:pos x="T8" y="T9"/>
                </a:cxn>
              </a:cxnLst>
              <a:rect l="0" t="0" r="r" b="b"/>
              <a:pathLst>
                <a:path w="197" h="110">
                  <a:moveTo>
                    <a:pt x="197" y="34"/>
                  </a:moveTo>
                  <a:cubicBezTo>
                    <a:pt x="197" y="34"/>
                    <a:pt x="116" y="0"/>
                    <a:pt x="40" y="71"/>
                  </a:cubicBezTo>
                  <a:cubicBezTo>
                    <a:pt x="26" y="84"/>
                    <a:pt x="14" y="97"/>
                    <a:pt x="0" y="110"/>
                  </a:cubicBezTo>
                  <a:cubicBezTo>
                    <a:pt x="73" y="110"/>
                    <a:pt x="73" y="110"/>
                    <a:pt x="73" y="110"/>
                  </a:cubicBezTo>
                  <a:cubicBezTo>
                    <a:pt x="110" y="70"/>
                    <a:pt x="139" y="36"/>
                    <a:pt x="197" y="34"/>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03"/>
            <p:cNvSpPr/>
            <p:nvPr/>
          </p:nvSpPr>
          <p:spPr bwMode="auto">
            <a:xfrm>
              <a:off x="4425950" y="5741988"/>
              <a:ext cx="1136650" cy="690563"/>
            </a:xfrm>
            <a:custGeom>
              <a:avLst/>
              <a:gdLst>
                <a:gd name="T0" fmla="*/ 299 w 303"/>
                <a:gd name="T1" fmla="*/ 96 h 184"/>
                <a:gd name="T2" fmla="*/ 166 w 303"/>
                <a:gd name="T3" fmla="*/ 0 h 184"/>
                <a:gd name="T4" fmla="*/ 152 w 303"/>
                <a:gd name="T5" fmla="*/ 1 h 184"/>
                <a:gd name="T6" fmla="*/ 4 w 303"/>
                <a:gd name="T7" fmla="*/ 105 h 184"/>
                <a:gd name="T8" fmla="*/ 1 w 303"/>
                <a:gd name="T9" fmla="*/ 117 h 184"/>
                <a:gd name="T10" fmla="*/ 0 w 303"/>
                <a:gd name="T11" fmla="*/ 135 h 184"/>
                <a:gd name="T12" fmla="*/ 0 w 303"/>
                <a:gd name="T13" fmla="*/ 147 h 184"/>
                <a:gd name="T14" fmla="*/ 10 w 303"/>
                <a:gd name="T15" fmla="*/ 184 h 184"/>
                <a:gd name="T16" fmla="*/ 55 w 303"/>
                <a:gd name="T17" fmla="*/ 184 h 184"/>
                <a:gd name="T18" fmla="*/ 37 w 303"/>
                <a:gd name="T19" fmla="*/ 130 h 184"/>
                <a:gd name="T20" fmla="*/ 38 w 303"/>
                <a:gd name="T21" fmla="*/ 117 h 184"/>
                <a:gd name="T22" fmla="*/ 40 w 303"/>
                <a:gd name="T23" fmla="*/ 110 h 184"/>
                <a:gd name="T24" fmla="*/ 147 w 303"/>
                <a:gd name="T25" fmla="*/ 35 h 184"/>
                <a:gd name="T26" fmla="*/ 175 w 303"/>
                <a:gd name="T27" fmla="*/ 139 h 184"/>
                <a:gd name="T28" fmla="*/ 122 w 303"/>
                <a:gd name="T29" fmla="*/ 72 h 184"/>
                <a:gd name="T30" fmla="*/ 100 w 303"/>
                <a:gd name="T31" fmla="*/ 143 h 184"/>
                <a:gd name="T32" fmla="*/ 147 w 303"/>
                <a:gd name="T33" fmla="*/ 184 h 184"/>
                <a:gd name="T34" fmla="*/ 235 w 303"/>
                <a:gd name="T35" fmla="*/ 184 h 184"/>
                <a:gd name="T36" fmla="*/ 299 w 303"/>
                <a:gd name="T37"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4">
                  <a:moveTo>
                    <a:pt x="299" y="96"/>
                  </a:moveTo>
                  <a:cubicBezTo>
                    <a:pt x="296" y="49"/>
                    <a:pt x="246" y="0"/>
                    <a:pt x="166" y="0"/>
                  </a:cubicBezTo>
                  <a:cubicBezTo>
                    <a:pt x="162" y="0"/>
                    <a:pt x="157" y="0"/>
                    <a:pt x="152" y="1"/>
                  </a:cubicBezTo>
                  <a:cubicBezTo>
                    <a:pt x="85" y="5"/>
                    <a:pt x="23" y="42"/>
                    <a:pt x="4" y="105"/>
                  </a:cubicBezTo>
                  <a:cubicBezTo>
                    <a:pt x="3" y="109"/>
                    <a:pt x="2" y="113"/>
                    <a:pt x="1" y="117"/>
                  </a:cubicBezTo>
                  <a:cubicBezTo>
                    <a:pt x="0" y="123"/>
                    <a:pt x="0" y="129"/>
                    <a:pt x="0" y="135"/>
                  </a:cubicBezTo>
                  <a:cubicBezTo>
                    <a:pt x="0" y="139"/>
                    <a:pt x="0" y="143"/>
                    <a:pt x="0" y="147"/>
                  </a:cubicBezTo>
                  <a:cubicBezTo>
                    <a:pt x="2" y="160"/>
                    <a:pt x="5" y="173"/>
                    <a:pt x="10" y="184"/>
                  </a:cubicBezTo>
                  <a:cubicBezTo>
                    <a:pt x="55" y="184"/>
                    <a:pt x="55" y="184"/>
                    <a:pt x="55" y="184"/>
                  </a:cubicBezTo>
                  <a:cubicBezTo>
                    <a:pt x="45" y="170"/>
                    <a:pt x="37" y="152"/>
                    <a:pt x="37" y="130"/>
                  </a:cubicBezTo>
                  <a:cubicBezTo>
                    <a:pt x="37" y="126"/>
                    <a:pt x="38" y="122"/>
                    <a:pt x="38" y="117"/>
                  </a:cubicBezTo>
                  <a:cubicBezTo>
                    <a:pt x="39" y="115"/>
                    <a:pt x="39" y="113"/>
                    <a:pt x="40" y="110"/>
                  </a:cubicBezTo>
                  <a:cubicBezTo>
                    <a:pt x="50" y="69"/>
                    <a:pt x="93" y="37"/>
                    <a:pt x="147" y="35"/>
                  </a:cubicBezTo>
                  <a:cubicBezTo>
                    <a:pt x="250" y="31"/>
                    <a:pt x="257" y="134"/>
                    <a:pt x="175" y="139"/>
                  </a:cubicBezTo>
                  <a:cubicBezTo>
                    <a:pt x="130" y="141"/>
                    <a:pt x="102" y="103"/>
                    <a:pt x="122" y="72"/>
                  </a:cubicBezTo>
                  <a:cubicBezTo>
                    <a:pt x="122" y="72"/>
                    <a:pt x="84" y="99"/>
                    <a:pt x="100" y="143"/>
                  </a:cubicBezTo>
                  <a:cubicBezTo>
                    <a:pt x="107" y="162"/>
                    <a:pt x="127" y="177"/>
                    <a:pt x="147" y="184"/>
                  </a:cubicBezTo>
                  <a:cubicBezTo>
                    <a:pt x="235" y="184"/>
                    <a:pt x="235" y="184"/>
                    <a:pt x="235" y="184"/>
                  </a:cubicBezTo>
                  <a:cubicBezTo>
                    <a:pt x="274" y="170"/>
                    <a:pt x="303" y="139"/>
                    <a:pt x="299" y="96"/>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04"/>
            <p:cNvSpPr/>
            <p:nvPr/>
          </p:nvSpPr>
          <p:spPr bwMode="auto">
            <a:xfrm>
              <a:off x="901700" y="6143625"/>
              <a:ext cx="509587" cy="288925"/>
            </a:xfrm>
            <a:custGeom>
              <a:avLst/>
              <a:gdLst>
                <a:gd name="T0" fmla="*/ 136 w 136"/>
                <a:gd name="T1" fmla="*/ 20 h 77"/>
                <a:gd name="T2" fmla="*/ 111 w 136"/>
                <a:gd name="T3" fmla="*/ 0 h 77"/>
                <a:gd name="T4" fmla="*/ 36 w 136"/>
                <a:gd name="T5" fmla="*/ 41 h 77"/>
                <a:gd name="T6" fmla="*/ 0 w 136"/>
                <a:gd name="T7" fmla="*/ 77 h 77"/>
                <a:gd name="T8" fmla="*/ 73 w 136"/>
                <a:gd name="T9" fmla="*/ 77 h 77"/>
                <a:gd name="T10" fmla="*/ 136 w 136"/>
                <a:gd name="T11" fmla="*/ 20 h 77"/>
              </a:gdLst>
              <a:ahLst/>
              <a:cxnLst>
                <a:cxn ang="0">
                  <a:pos x="T0" y="T1"/>
                </a:cxn>
                <a:cxn ang="0">
                  <a:pos x="T2" y="T3"/>
                </a:cxn>
                <a:cxn ang="0">
                  <a:pos x="T4" y="T5"/>
                </a:cxn>
                <a:cxn ang="0">
                  <a:pos x="T6" y="T7"/>
                </a:cxn>
                <a:cxn ang="0">
                  <a:pos x="T8" y="T9"/>
                </a:cxn>
                <a:cxn ang="0">
                  <a:pos x="T10" y="T11"/>
                </a:cxn>
              </a:cxnLst>
              <a:rect l="0" t="0" r="r" b="b"/>
              <a:pathLst>
                <a:path w="136" h="77">
                  <a:moveTo>
                    <a:pt x="136" y="20"/>
                  </a:moveTo>
                  <a:cubicBezTo>
                    <a:pt x="127" y="15"/>
                    <a:pt x="119" y="8"/>
                    <a:pt x="111" y="0"/>
                  </a:cubicBezTo>
                  <a:cubicBezTo>
                    <a:pt x="88" y="6"/>
                    <a:pt x="62" y="18"/>
                    <a:pt x="36" y="41"/>
                  </a:cubicBezTo>
                  <a:cubicBezTo>
                    <a:pt x="24" y="53"/>
                    <a:pt x="13" y="65"/>
                    <a:pt x="0" y="77"/>
                  </a:cubicBezTo>
                  <a:cubicBezTo>
                    <a:pt x="73" y="77"/>
                    <a:pt x="73" y="77"/>
                    <a:pt x="73" y="77"/>
                  </a:cubicBezTo>
                  <a:cubicBezTo>
                    <a:pt x="94" y="54"/>
                    <a:pt x="113" y="34"/>
                    <a:pt x="136" y="2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05"/>
            <p:cNvSpPr/>
            <p:nvPr/>
          </p:nvSpPr>
          <p:spPr bwMode="auto">
            <a:xfrm>
              <a:off x="109538" y="5756275"/>
              <a:ext cx="852487" cy="676275"/>
            </a:xfrm>
            <a:custGeom>
              <a:avLst/>
              <a:gdLst>
                <a:gd name="T0" fmla="*/ 224 w 227"/>
                <a:gd name="T1" fmla="*/ 95 h 180"/>
                <a:gd name="T2" fmla="*/ 91 w 227"/>
                <a:gd name="T3" fmla="*/ 0 h 180"/>
                <a:gd name="T4" fmla="*/ 77 w 227"/>
                <a:gd name="T5" fmla="*/ 0 h 180"/>
                <a:gd name="T6" fmla="*/ 0 w 227"/>
                <a:gd name="T7" fmla="*/ 21 h 180"/>
                <a:gd name="T8" fmla="*/ 0 w 227"/>
                <a:gd name="T9" fmla="*/ 59 h 180"/>
                <a:gd name="T10" fmla="*/ 72 w 227"/>
                <a:gd name="T11" fmla="*/ 34 h 180"/>
                <a:gd name="T12" fmla="*/ 100 w 227"/>
                <a:gd name="T13" fmla="*/ 139 h 180"/>
                <a:gd name="T14" fmla="*/ 46 w 227"/>
                <a:gd name="T15" fmla="*/ 72 h 180"/>
                <a:gd name="T16" fmla="*/ 25 w 227"/>
                <a:gd name="T17" fmla="*/ 142 h 180"/>
                <a:gd name="T18" fmla="*/ 63 w 227"/>
                <a:gd name="T19" fmla="*/ 180 h 180"/>
                <a:gd name="T20" fmla="*/ 168 w 227"/>
                <a:gd name="T21" fmla="*/ 180 h 180"/>
                <a:gd name="T22" fmla="*/ 224 w 227"/>
                <a:gd name="T2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80">
                  <a:moveTo>
                    <a:pt x="224" y="95"/>
                  </a:moveTo>
                  <a:cubicBezTo>
                    <a:pt x="220" y="49"/>
                    <a:pt x="170" y="0"/>
                    <a:pt x="91" y="0"/>
                  </a:cubicBezTo>
                  <a:cubicBezTo>
                    <a:pt x="86" y="0"/>
                    <a:pt x="81" y="0"/>
                    <a:pt x="77" y="0"/>
                  </a:cubicBezTo>
                  <a:cubicBezTo>
                    <a:pt x="49" y="2"/>
                    <a:pt x="23" y="9"/>
                    <a:pt x="0" y="21"/>
                  </a:cubicBezTo>
                  <a:cubicBezTo>
                    <a:pt x="0" y="59"/>
                    <a:pt x="0" y="59"/>
                    <a:pt x="0" y="59"/>
                  </a:cubicBezTo>
                  <a:cubicBezTo>
                    <a:pt x="19" y="45"/>
                    <a:pt x="44" y="35"/>
                    <a:pt x="72" y="34"/>
                  </a:cubicBezTo>
                  <a:cubicBezTo>
                    <a:pt x="175" y="31"/>
                    <a:pt x="181" y="134"/>
                    <a:pt x="100" y="139"/>
                  </a:cubicBezTo>
                  <a:cubicBezTo>
                    <a:pt x="54" y="141"/>
                    <a:pt x="26" y="103"/>
                    <a:pt x="46" y="72"/>
                  </a:cubicBezTo>
                  <a:cubicBezTo>
                    <a:pt x="46" y="72"/>
                    <a:pt x="8" y="98"/>
                    <a:pt x="25" y="142"/>
                  </a:cubicBezTo>
                  <a:cubicBezTo>
                    <a:pt x="31" y="159"/>
                    <a:pt x="46" y="172"/>
                    <a:pt x="63" y="180"/>
                  </a:cubicBezTo>
                  <a:cubicBezTo>
                    <a:pt x="168" y="180"/>
                    <a:pt x="168" y="180"/>
                    <a:pt x="168" y="180"/>
                  </a:cubicBezTo>
                  <a:cubicBezTo>
                    <a:pt x="202" y="165"/>
                    <a:pt x="227" y="135"/>
                    <a:pt x="224" y="95"/>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006"/>
            <p:cNvSpPr/>
            <p:nvPr/>
          </p:nvSpPr>
          <p:spPr bwMode="auto">
            <a:xfrm>
              <a:off x="8186738" y="5640388"/>
              <a:ext cx="915987" cy="588963"/>
            </a:xfrm>
            <a:custGeom>
              <a:avLst/>
              <a:gdLst>
                <a:gd name="T0" fmla="*/ 134 w 244"/>
                <a:gd name="T1" fmla="*/ 150 h 157"/>
                <a:gd name="T2" fmla="*/ 156 w 244"/>
                <a:gd name="T3" fmla="*/ 140 h 157"/>
                <a:gd name="T4" fmla="*/ 193 w 244"/>
                <a:gd name="T5" fmla="*/ 110 h 157"/>
                <a:gd name="T6" fmla="*/ 237 w 244"/>
                <a:gd name="T7" fmla="*/ 69 h 157"/>
                <a:gd name="T8" fmla="*/ 244 w 244"/>
                <a:gd name="T9" fmla="*/ 56 h 157"/>
                <a:gd name="T10" fmla="*/ 181 w 244"/>
                <a:gd name="T11" fmla="*/ 81 h 157"/>
                <a:gd name="T12" fmla="*/ 146 w 244"/>
                <a:gd name="T13" fmla="*/ 113 h 157"/>
                <a:gd name="T14" fmla="*/ 124 w 244"/>
                <a:gd name="T15" fmla="*/ 125 h 157"/>
                <a:gd name="T16" fmla="*/ 41 w 244"/>
                <a:gd name="T17" fmla="*/ 114 h 157"/>
                <a:gd name="T18" fmla="*/ 23 w 244"/>
                <a:gd name="T19" fmla="*/ 61 h 157"/>
                <a:gd name="T20" fmla="*/ 83 w 244"/>
                <a:gd name="T21" fmla="*/ 19 h 157"/>
                <a:gd name="T22" fmla="*/ 98 w 244"/>
                <a:gd name="T23" fmla="*/ 77 h 157"/>
                <a:gd name="T24" fmla="*/ 68 w 244"/>
                <a:gd name="T25" fmla="*/ 40 h 157"/>
                <a:gd name="T26" fmla="*/ 56 w 244"/>
                <a:gd name="T27" fmla="*/ 80 h 157"/>
                <a:gd name="T28" fmla="*/ 87 w 244"/>
                <a:gd name="T29" fmla="*/ 104 h 157"/>
                <a:gd name="T30" fmla="*/ 168 w 244"/>
                <a:gd name="T31" fmla="*/ 53 h 157"/>
                <a:gd name="T32" fmla="*/ 93 w 244"/>
                <a:gd name="T33" fmla="*/ 0 h 157"/>
                <a:gd name="T34" fmla="*/ 85 w 244"/>
                <a:gd name="T35" fmla="*/ 0 h 157"/>
                <a:gd name="T36" fmla="*/ 3 w 244"/>
                <a:gd name="T37" fmla="*/ 59 h 157"/>
                <a:gd name="T38" fmla="*/ 0 w 244"/>
                <a:gd name="T39" fmla="*/ 75 h 157"/>
                <a:gd name="T40" fmla="*/ 41 w 244"/>
                <a:gd name="T41" fmla="*/ 141 h 157"/>
                <a:gd name="T42" fmla="*/ 63 w 244"/>
                <a:gd name="T43" fmla="*/ 151 h 157"/>
                <a:gd name="T44" fmla="*/ 92 w 244"/>
                <a:gd name="T45" fmla="*/ 156 h 157"/>
                <a:gd name="T46" fmla="*/ 134 w 244"/>
                <a:gd name="T47"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157">
                  <a:moveTo>
                    <a:pt x="134" y="150"/>
                  </a:moveTo>
                  <a:cubicBezTo>
                    <a:pt x="142" y="147"/>
                    <a:pt x="149" y="144"/>
                    <a:pt x="156" y="140"/>
                  </a:cubicBezTo>
                  <a:cubicBezTo>
                    <a:pt x="169" y="132"/>
                    <a:pt x="181" y="122"/>
                    <a:pt x="193" y="110"/>
                  </a:cubicBezTo>
                  <a:cubicBezTo>
                    <a:pt x="208" y="93"/>
                    <a:pt x="220" y="78"/>
                    <a:pt x="237" y="69"/>
                  </a:cubicBezTo>
                  <a:cubicBezTo>
                    <a:pt x="239" y="64"/>
                    <a:pt x="241" y="60"/>
                    <a:pt x="244" y="56"/>
                  </a:cubicBezTo>
                  <a:cubicBezTo>
                    <a:pt x="227" y="55"/>
                    <a:pt x="204" y="59"/>
                    <a:pt x="181" y="81"/>
                  </a:cubicBezTo>
                  <a:cubicBezTo>
                    <a:pt x="169" y="91"/>
                    <a:pt x="159" y="104"/>
                    <a:pt x="146" y="113"/>
                  </a:cubicBezTo>
                  <a:cubicBezTo>
                    <a:pt x="140" y="118"/>
                    <a:pt x="132" y="122"/>
                    <a:pt x="124" y="125"/>
                  </a:cubicBezTo>
                  <a:cubicBezTo>
                    <a:pt x="100" y="134"/>
                    <a:pt x="65" y="133"/>
                    <a:pt x="41" y="114"/>
                  </a:cubicBezTo>
                  <a:cubicBezTo>
                    <a:pt x="30" y="104"/>
                    <a:pt x="16" y="85"/>
                    <a:pt x="23" y="61"/>
                  </a:cubicBezTo>
                  <a:cubicBezTo>
                    <a:pt x="28" y="39"/>
                    <a:pt x="52" y="20"/>
                    <a:pt x="83" y="19"/>
                  </a:cubicBezTo>
                  <a:cubicBezTo>
                    <a:pt x="140" y="17"/>
                    <a:pt x="144" y="75"/>
                    <a:pt x="98" y="77"/>
                  </a:cubicBezTo>
                  <a:cubicBezTo>
                    <a:pt x="73" y="79"/>
                    <a:pt x="57" y="58"/>
                    <a:pt x="68" y="40"/>
                  </a:cubicBezTo>
                  <a:cubicBezTo>
                    <a:pt x="68" y="40"/>
                    <a:pt x="47" y="55"/>
                    <a:pt x="56" y="80"/>
                  </a:cubicBezTo>
                  <a:cubicBezTo>
                    <a:pt x="61" y="92"/>
                    <a:pt x="75" y="101"/>
                    <a:pt x="87" y="104"/>
                  </a:cubicBezTo>
                  <a:cubicBezTo>
                    <a:pt x="126" y="115"/>
                    <a:pt x="171" y="92"/>
                    <a:pt x="168" y="53"/>
                  </a:cubicBezTo>
                  <a:cubicBezTo>
                    <a:pt x="166" y="27"/>
                    <a:pt x="138" y="0"/>
                    <a:pt x="93" y="0"/>
                  </a:cubicBezTo>
                  <a:cubicBezTo>
                    <a:pt x="91" y="0"/>
                    <a:pt x="88" y="0"/>
                    <a:pt x="85" y="0"/>
                  </a:cubicBezTo>
                  <a:cubicBezTo>
                    <a:pt x="48" y="3"/>
                    <a:pt x="13" y="23"/>
                    <a:pt x="3" y="59"/>
                  </a:cubicBezTo>
                  <a:cubicBezTo>
                    <a:pt x="1" y="64"/>
                    <a:pt x="0" y="70"/>
                    <a:pt x="0" y="75"/>
                  </a:cubicBezTo>
                  <a:cubicBezTo>
                    <a:pt x="0" y="104"/>
                    <a:pt x="19" y="129"/>
                    <a:pt x="41" y="141"/>
                  </a:cubicBezTo>
                  <a:cubicBezTo>
                    <a:pt x="48" y="146"/>
                    <a:pt x="56" y="149"/>
                    <a:pt x="63" y="151"/>
                  </a:cubicBezTo>
                  <a:cubicBezTo>
                    <a:pt x="73" y="154"/>
                    <a:pt x="83" y="156"/>
                    <a:pt x="92" y="156"/>
                  </a:cubicBezTo>
                  <a:cubicBezTo>
                    <a:pt x="108" y="157"/>
                    <a:pt x="122" y="153"/>
                    <a:pt x="134" y="150"/>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07"/>
            <p:cNvSpPr/>
            <p:nvPr/>
          </p:nvSpPr>
          <p:spPr bwMode="auto">
            <a:xfrm>
              <a:off x="3784600" y="5384800"/>
              <a:ext cx="1009650" cy="588963"/>
            </a:xfrm>
            <a:custGeom>
              <a:avLst/>
              <a:gdLst>
                <a:gd name="T0" fmla="*/ 41 w 269"/>
                <a:gd name="T1" fmla="*/ 142 h 157"/>
                <a:gd name="T2" fmla="*/ 93 w 269"/>
                <a:gd name="T3" fmla="*/ 156 h 157"/>
                <a:gd name="T4" fmla="*/ 135 w 269"/>
                <a:gd name="T5" fmla="*/ 150 h 157"/>
                <a:gd name="T6" fmla="*/ 194 w 269"/>
                <a:gd name="T7" fmla="*/ 110 h 157"/>
                <a:gd name="T8" fmla="*/ 269 w 269"/>
                <a:gd name="T9" fmla="*/ 61 h 157"/>
                <a:gd name="T10" fmla="*/ 181 w 269"/>
                <a:gd name="T11" fmla="*/ 81 h 157"/>
                <a:gd name="T12" fmla="*/ 147 w 269"/>
                <a:gd name="T13" fmla="*/ 113 h 157"/>
                <a:gd name="T14" fmla="*/ 125 w 269"/>
                <a:gd name="T15" fmla="*/ 125 h 157"/>
                <a:gd name="T16" fmla="*/ 42 w 269"/>
                <a:gd name="T17" fmla="*/ 114 h 157"/>
                <a:gd name="T18" fmla="*/ 23 w 269"/>
                <a:gd name="T19" fmla="*/ 62 h 157"/>
                <a:gd name="T20" fmla="*/ 83 w 269"/>
                <a:gd name="T21" fmla="*/ 19 h 157"/>
                <a:gd name="T22" fmla="*/ 99 w 269"/>
                <a:gd name="T23" fmla="*/ 78 h 157"/>
                <a:gd name="T24" fmla="*/ 69 w 269"/>
                <a:gd name="T25" fmla="*/ 40 h 157"/>
                <a:gd name="T26" fmla="*/ 57 w 269"/>
                <a:gd name="T27" fmla="*/ 80 h 157"/>
                <a:gd name="T28" fmla="*/ 88 w 269"/>
                <a:gd name="T29" fmla="*/ 105 h 157"/>
                <a:gd name="T30" fmla="*/ 168 w 269"/>
                <a:gd name="T31" fmla="*/ 54 h 157"/>
                <a:gd name="T32" fmla="*/ 94 w 269"/>
                <a:gd name="T33" fmla="*/ 0 h 157"/>
                <a:gd name="T34" fmla="*/ 86 w 269"/>
                <a:gd name="T35" fmla="*/ 0 h 157"/>
                <a:gd name="T36" fmla="*/ 3 w 269"/>
                <a:gd name="T37" fmla="*/ 59 h 157"/>
                <a:gd name="T38" fmla="*/ 1 w 269"/>
                <a:gd name="T39" fmla="*/ 76 h 157"/>
                <a:gd name="T40" fmla="*/ 41 w 269"/>
                <a:gd name="T41"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57">
                  <a:moveTo>
                    <a:pt x="41" y="142"/>
                  </a:moveTo>
                  <a:cubicBezTo>
                    <a:pt x="60" y="152"/>
                    <a:pt x="77" y="156"/>
                    <a:pt x="93" y="156"/>
                  </a:cubicBezTo>
                  <a:cubicBezTo>
                    <a:pt x="109" y="157"/>
                    <a:pt x="123" y="154"/>
                    <a:pt x="135" y="150"/>
                  </a:cubicBezTo>
                  <a:cubicBezTo>
                    <a:pt x="158" y="142"/>
                    <a:pt x="176" y="128"/>
                    <a:pt x="194" y="110"/>
                  </a:cubicBezTo>
                  <a:cubicBezTo>
                    <a:pt x="218" y="84"/>
                    <a:pt x="233" y="61"/>
                    <a:pt x="269" y="61"/>
                  </a:cubicBezTo>
                  <a:cubicBezTo>
                    <a:pt x="269" y="61"/>
                    <a:pt x="224" y="41"/>
                    <a:pt x="181" y="81"/>
                  </a:cubicBezTo>
                  <a:cubicBezTo>
                    <a:pt x="170" y="92"/>
                    <a:pt x="160" y="104"/>
                    <a:pt x="147" y="113"/>
                  </a:cubicBezTo>
                  <a:cubicBezTo>
                    <a:pt x="140" y="118"/>
                    <a:pt x="133" y="122"/>
                    <a:pt x="125" y="125"/>
                  </a:cubicBezTo>
                  <a:cubicBezTo>
                    <a:pt x="100" y="134"/>
                    <a:pt x="65" y="133"/>
                    <a:pt x="42" y="114"/>
                  </a:cubicBezTo>
                  <a:cubicBezTo>
                    <a:pt x="31" y="105"/>
                    <a:pt x="17" y="86"/>
                    <a:pt x="23" y="62"/>
                  </a:cubicBezTo>
                  <a:cubicBezTo>
                    <a:pt x="29" y="39"/>
                    <a:pt x="53" y="21"/>
                    <a:pt x="83" y="19"/>
                  </a:cubicBezTo>
                  <a:cubicBezTo>
                    <a:pt x="141" y="17"/>
                    <a:pt x="144" y="75"/>
                    <a:pt x="99" y="78"/>
                  </a:cubicBezTo>
                  <a:cubicBezTo>
                    <a:pt x="73" y="79"/>
                    <a:pt x="58" y="58"/>
                    <a:pt x="69" y="40"/>
                  </a:cubicBezTo>
                  <a:cubicBezTo>
                    <a:pt x="69" y="40"/>
                    <a:pt x="48" y="55"/>
                    <a:pt x="57" y="80"/>
                  </a:cubicBezTo>
                  <a:cubicBezTo>
                    <a:pt x="61" y="92"/>
                    <a:pt x="75" y="101"/>
                    <a:pt x="88" y="105"/>
                  </a:cubicBezTo>
                  <a:cubicBezTo>
                    <a:pt x="126" y="115"/>
                    <a:pt x="171" y="92"/>
                    <a:pt x="168" y="54"/>
                  </a:cubicBezTo>
                  <a:cubicBezTo>
                    <a:pt x="166" y="27"/>
                    <a:pt x="138" y="0"/>
                    <a:pt x="94" y="0"/>
                  </a:cubicBezTo>
                  <a:cubicBezTo>
                    <a:pt x="91" y="0"/>
                    <a:pt x="89" y="0"/>
                    <a:pt x="86" y="0"/>
                  </a:cubicBezTo>
                  <a:cubicBezTo>
                    <a:pt x="48" y="3"/>
                    <a:pt x="14" y="23"/>
                    <a:pt x="3" y="59"/>
                  </a:cubicBezTo>
                  <a:cubicBezTo>
                    <a:pt x="1" y="64"/>
                    <a:pt x="1" y="70"/>
                    <a:pt x="1" y="76"/>
                  </a:cubicBezTo>
                  <a:cubicBezTo>
                    <a:pt x="0" y="104"/>
                    <a:pt x="20" y="130"/>
                    <a:pt x="41" y="142"/>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008"/>
            <p:cNvSpPr/>
            <p:nvPr/>
          </p:nvSpPr>
          <p:spPr bwMode="auto">
            <a:xfrm>
              <a:off x="10972800" y="6110288"/>
              <a:ext cx="415925" cy="322263"/>
            </a:xfrm>
            <a:custGeom>
              <a:avLst/>
              <a:gdLst>
                <a:gd name="T0" fmla="*/ 3 w 111"/>
                <a:gd name="T1" fmla="*/ 75 h 86"/>
                <a:gd name="T2" fmla="*/ 0 w 111"/>
                <a:gd name="T3" fmla="*/ 86 h 86"/>
                <a:gd name="T4" fmla="*/ 27 w 111"/>
                <a:gd name="T5" fmla="*/ 86 h 86"/>
                <a:gd name="T6" fmla="*/ 28 w 111"/>
                <a:gd name="T7" fmla="*/ 78 h 86"/>
                <a:gd name="T8" fmla="*/ 105 w 111"/>
                <a:gd name="T9" fmla="*/ 24 h 86"/>
                <a:gd name="T10" fmla="*/ 111 w 111"/>
                <a:gd name="T11" fmla="*/ 24 h 86"/>
                <a:gd name="T12" fmla="*/ 111 w 111"/>
                <a:gd name="T13" fmla="*/ 0 h 86"/>
                <a:gd name="T14" fmla="*/ 108 w 111"/>
                <a:gd name="T15" fmla="*/ 0 h 86"/>
                <a:gd name="T16" fmla="*/ 3 w 111"/>
                <a:gd name="T17"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86">
                  <a:moveTo>
                    <a:pt x="3" y="75"/>
                  </a:moveTo>
                  <a:cubicBezTo>
                    <a:pt x="2" y="79"/>
                    <a:pt x="1" y="82"/>
                    <a:pt x="0" y="86"/>
                  </a:cubicBezTo>
                  <a:cubicBezTo>
                    <a:pt x="27" y="86"/>
                    <a:pt x="27" y="86"/>
                    <a:pt x="27" y="86"/>
                  </a:cubicBezTo>
                  <a:cubicBezTo>
                    <a:pt x="27" y="84"/>
                    <a:pt x="28" y="81"/>
                    <a:pt x="28" y="78"/>
                  </a:cubicBezTo>
                  <a:cubicBezTo>
                    <a:pt x="36" y="49"/>
                    <a:pt x="67" y="26"/>
                    <a:pt x="105" y="24"/>
                  </a:cubicBezTo>
                  <a:cubicBezTo>
                    <a:pt x="107" y="24"/>
                    <a:pt x="109" y="24"/>
                    <a:pt x="111" y="24"/>
                  </a:cubicBezTo>
                  <a:cubicBezTo>
                    <a:pt x="111" y="0"/>
                    <a:pt x="111" y="0"/>
                    <a:pt x="111" y="0"/>
                  </a:cubicBezTo>
                  <a:cubicBezTo>
                    <a:pt x="110" y="0"/>
                    <a:pt x="109" y="0"/>
                    <a:pt x="108" y="0"/>
                  </a:cubicBezTo>
                  <a:cubicBezTo>
                    <a:pt x="61" y="3"/>
                    <a:pt x="16" y="29"/>
                    <a:pt x="3" y="75"/>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09"/>
            <p:cNvSpPr/>
            <p:nvPr/>
          </p:nvSpPr>
          <p:spPr bwMode="auto">
            <a:xfrm>
              <a:off x="11226800" y="6300788"/>
              <a:ext cx="82550" cy="131763"/>
            </a:xfrm>
            <a:custGeom>
              <a:avLst/>
              <a:gdLst>
                <a:gd name="T0" fmla="*/ 19 w 22"/>
                <a:gd name="T1" fmla="*/ 0 h 35"/>
                <a:gd name="T2" fmla="*/ 0 w 22"/>
                <a:gd name="T3" fmla="*/ 35 h 35"/>
                <a:gd name="T4" fmla="*/ 22 w 22"/>
                <a:gd name="T5" fmla="*/ 35 h 35"/>
                <a:gd name="T6" fmla="*/ 19 w 22"/>
                <a:gd name="T7" fmla="*/ 0 h 35"/>
              </a:gdLst>
              <a:ahLst/>
              <a:cxnLst>
                <a:cxn ang="0">
                  <a:pos x="T0" y="T1"/>
                </a:cxn>
                <a:cxn ang="0">
                  <a:pos x="T2" y="T3"/>
                </a:cxn>
                <a:cxn ang="0">
                  <a:pos x="T4" y="T5"/>
                </a:cxn>
                <a:cxn ang="0">
                  <a:pos x="T6" y="T7"/>
                </a:cxn>
              </a:cxnLst>
              <a:rect l="0" t="0" r="r" b="b"/>
              <a:pathLst>
                <a:path w="22" h="35">
                  <a:moveTo>
                    <a:pt x="19" y="0"/>
                  </a:moveTo>
                  <a:cubicBezTo>
                    <a:pt x="19" y="0"/>
                    <a:pt x="0" y="13"/>
                    <a:pt x="0" y="35"/>
                  </a:cubicBezTo>
                  <a:cubicBezTo>
                    <a:pt x="22" y="35"/>
                    <a:pt x="22" y="35"/>
                    <a:pt x="22" y="35"/>
                  </a:cubicBezTo>
                  <a:cubicBezTo>
                    <a:pt x="13" y="26"/>
                    <a:pt x="11" y="12"/>
                    <a:pt x="19" y="0"/>
                  </a:cubicBezTo>
                  <a:close/>
                </a:path>
              </a:pathLst>
            </a:custGeom>
            <a:solidFill>
              <a:srgbClr val="F2F2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010"/>
            <p:cNvSpPr/>
            <p:nvPr/>
          </p:nvSpPr>
          <p:spPr bwMode="auto">
            <a:xfrm>
              <a:off x="10340975" y="5992813"/>
              <a:ext cx="1009650" cy="439738"/>
            </a:xfrm>
            <a:custGeom>
              <a:avLst/>
              <a:gdLst>
                <a:gd name="T0" fmla="*/ 269 w 269"/>
                <a:gd name="T1" fmla="*/ 7 h 117"/>
                <a:gd name="T2" fmla="*/ 252 w 269"/>
                <a:gd name="T3" fmla="*/ 2 h 117"/>
                <a:gd name="T4" fmla="*/ 206 w 269"/>
                <a:gd name="T5" fmla="*/ 5 h 117"/>
                <a:gd name="T6" fmla="*/ 165 w 269"/>
                <a:gd name="T7" fmla="*/ 0 h 117"/>
                <a:gd name="T8" fmla="*/ 65 w 269"/>
                <a:gd name="T9" fmla="*/ 54 h 117"/>
                <a:gd name="T10" fmla="*/ 0 w 269"/>
                <a:gd name="T11" fmla="*/ 117 h 117"/>
                <a:gd name="T12" fmla="*/ 98 w 269"/>
                <a:gd name="T13" fmla="*/ 117 h 117"/>
                <a:gd name="T14" fmla="*/ 269 w 269"/>
                <a:gd name="T15" fmla="*/ 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17">
                  <a:moveTo>
                    <a:pt x="269" y="7"/>
                  </a:moveTo>
                  <a:cubicBezTo>
                    <a:pt x="269" y="7"/>
                    <a:pt x="263" y="4"/>
                    <a:pt x="252" y="2"/>
                  </a:cubicBezTo>
                  <a:cubicBezTo>
                    <a:pt x="238" y="4"/>
                    <a:pt x="223" y="6"/>
                    <a:pt x="206" y="5"/>
                  </a:cubicBezTo>
                  <a:cubicBezTo>
                    <a:pt x="193" y="5"/>
                    <a:pt x="179" y="3"/>
                    <a:pt x="165" y="0"/>
                  </a:cubicBezTo>
                  <a:cubicBezTo>
                    <a:pt x="134" y="7"/>
                    <a:pt x="100" y="22"/>
                    <a:pt x="65" y="54"/>
                  </a:cubicBezTo>
                  <a:cubicBezTo>
                    <a:pt x="43" y="75"/>
                    <a:pt x="24" y="98"/>
                    <a:pt x="0" y="117"/>
                  </a:cubicBezTo>
                  <a:cubicBezTo>
                    <a:pt x="98" y="117"/>
                    <a:pt x="98" y="117"/>
                    <a:pt x="98" y="117"/>
                  </a:cubicBezTo>
                  <a:cubicBezTo>
                    <a:pt x="151" y="60"/>
                    <a:pt x="188" y="9"/>
                    <a:pt x="269" y="7"/>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011"/>
            <p:cNvSpPr/>
            <p:nvPr/>
          </p:nvSpPr>
          <p:spPr bwMode="auto">
            <a:xfrm>
              <a:off x="9009063" y="5494338"/>
              <a:ext cx="1490662" cy="1001713"/>
            </a:xfrm>
            <a:custGeom>
              <a:avLst/>
              <a:gdLst>
                <a:gd name="T0" fmla="*/ 53 w 397"/>
                <a:gd name="T1" fmla="*/ 143 h 267"/>
                <a:gd name="T2" fmla="*/ 192 w 397"/>
                <a:gd name="T3" fmla="*/ 44 h 267"/>
                <a:gd name="T4" fmla="*/ 228 w 397"/>
                <a:gd name="T5" fmla="*/ 180 h 267"/>
                <a:gd name="T6" fmla="*/ 159 w 397"/>
                <a:gd name="T7" fmla="*/ 93 h 267"/>
                <a:gd name="T8" fmla="*/ 131 w 397"/>
                <a:gd name="T9" fmla="*/ 185 h 267"/>
                <a:gd name="T10" fmla="*/ 203 w 397"/>
                <a:gd name="T11" fmla="*/ 242 h 267"/>
                <a:gd name="T12" fmla="*/ 390 w 397"/>
                <a:gd name="T13" fmla="*/ 124 h 267"/>
                <a:gd name="T14" fmla="*/ 217 w 397"/>
                <a:gd name="T15" fmla="*/ 0 h 267"/>
                <a:gd name="T16" fmla="*/ 199 w 397"/>
                <a:gd name="T17" fmla="*/ 0 h 267"/>
                <a:gd name="T18" fmla="*/ 25 w 397"/>
                <a:gd name="T19" fmla="*/ 95 h 267"/>
                <a:gd name="T20" fmla="*/ 18 w 397"/>
                <a:gd name="T21" fmla="*/ 108 h 267"/>
                <a:gd name="T22" fmla="*/ 6 w 397"/>
                <a:gd name="T23" fmla="*/ 136 h 267"/>
                <a:gd name="T24" fmla="*/ 0 w 397"/>
                <a:gd name="T25" fmla="*/ 175 h 267"/>
                <a:gd name="T26" fmla="*/ 20 w 397"/>
                <a:gd name="T27" fmla="*/ 250 h 267"/>
                <a:gd name="T28" fmla="*/ 83 w 397"/>
                <a:gd name="T29" fmla="*/ 250 h 267"/>
                <a:gd name="T30" fmla="*/ 53 w 397"/>
                <a:gd name="T31" fmla="*/ 14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7" h="267">
                  <a:moveTo>
                    <a:pt x="53" y="143"/>
                  </a:moveTo>
                  <a:cubicBezTo>
                    <a:pt x="66" y="89"/>
                    <a:pt x="122" y="47"/>
                    <a:pt x="192" y="44"/>
                  </a:cubicBezTo>
                  <a:cubicBezTo>
                    <a:pt x="326" y="39"/>
                    <a:pt x="335" y="174"/>
                    <a:pt x="228" y="180"/>
                  </a:cubicBezTo>
                  <a:cubicBezTo>
                    <a:pt x="169" y="183"/>
                    <a:pt x="133" y="134"/>
                    <a:pt x="159" y="93"/>
                  </a:cubicBezTo>
                  <a:cubicBezTo>
                    <a:pt x="159" y="93"/>
                    <a:pt x="110" y="127"/>
                    <a:pt x="131" y="185"/>
                  </a:cubicBezTo>
                  <a:cubicBezTo>
                    <a:pt x="142" y="213"/>
                    <a:pt x="174" y="234"/>
                    <a:pt x="203" y="242"/>
                  </a:cubicBezTo>
                  <a:cubicBezTo>
                    <a:pt x="292" y="267"/>
                    <a:pt x="397" y="214"/>
                    <a:pt x="390" y="124"/>
                  </a:cubicBezTo>
                  <a:cubicBezTo>
                    <a:pt x="385" y="63"/>
                    <a:pt x="320" y="0"/>
                    <a:pt x="217" y="0"/>
                  </a:cubicBezTo>
                  <a:cubicBezTo>
                    <a:pt x="211" y="0"/>
                    <a:pt x="205" y="0"/>
                    <a:pt x="199" y="0"/>
                  </a:cubicBezTo>
                  <a:cubicBezTo>
                    <a:pt x="127" y="5"/>
                    <a:pt x="60" y="38"/>
                    <a:pt x="25" y="95"/>
                  </a:cubicBezTo>
                  <a:cubicBezTo>
                    <a:pt x="22" y="99"/>
                    <a:pt x="20" y="103"/>
                    <a:pt x="18" y="108"/>
                  </a:cubicBezTo>
                  <a:cubicBezTo>
                    <a:pt x="13" y="117"/>
                    <a:pt x="9" y="126"/>
                    <a:pt x="6" y="136"/>
                  </a:cubicBezTo>
                  <a:cubicBezTo>
                    <a:pt x="3" y="149"/>
                    <a:pt x="1" y="162"/>
                    <a:pt x="0" y="175"/>
                  </a:cubicBezTo>
                  <a:cubicBezTo>
                    <a:pt x="0" y="202"/>
                    <a:pt x="8" y="227"/>
                    <a:pt x="20" y="250"/>
                  </a:cubicBezTo>
                  <a:cubicBezTo>
                    <a:pt x="83" y="250"/>
                    <a:pt x="83" y="250"/>
                    <a:pt x="83" y="250"/>
                  </a:cubicBezTo>
                  <a:cubicBezTo>
                    <a:pt x="61" y="226"/>
                    <a:pt x="41" y="188"/>
                    <a:pt x="53" y="143"/>
                  </a:cubicBezTo>
                  <a:close/>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012"/>
            <p:cNvSpPr/>
            <p:nvPr/>
          </p:nvSpPr>
          <p:spPr bwMode="auto">
            <a:xfrm>
              <a:off x="1100138" y="5013325"/>
              <a:ext cx="2343150" cy="1366838"/>
            </a:xfrm>
            <a:custGeom>
              <a:avLst/>
              <a:gdLst>
                <a:gd name="T0" fmla="*/ 83 w 624"/>
                <a:gd name="T1" fmla="*/ 321 h 364"/>
                <a:gd name="T2" fmla="*/ 95 w 624"/>
                <a:gd name="T3" fmla="*/ 329 h 364"/>
                <a:gd name="T4" fmla="*/ 215 w 624"/>
                <a:gd name="T5" fmla="*/ 363 h 364"/>
                <a:gd name="T6" fmla="*/ 312 w 624"/>
                <a:gd name="T7" fmla="*/ 348 h 364"/>
                <a:gd name="T8" fmla="*/ 449 w 624"/>
                <a:gd name="T9" fmla="*/ 255 h 364"/>
                <a:gd name="T10" fmla="*/ 624 w 624"/>
                <a:gd name="T11" fmla="*/ 140 h 364"/>
                <a:gd name="T12" fmla="*/ 420 w 624"/>
                <a:gd name="T13" fmla="*/ 188 h 364"/>
                <a:gd name="T14" fmla="*/ 340 w 624"/>
                <a:gd name="T15" fmla="*/ 262 h 364"/>
                <a:gd name="T16" fmla="*/ 289 w 624"/>
                <a:gd name="T17" fmla="*/ 289 h 364"/>
                <a:gd name="T18" fmla="*/ 96 w 624"/>
                <a:gd name="T19" fmla="*/ 264 h 364"/>
                <a:gd name="T20" fmla="*/ 53 w 624"/>
                <a:gd name="T21" fmla="*/ 143 h 364"/>
                <a:gd name="T22" fmla="*/ 192 w 624"/>
                <a:gd name="T23" fmla="*/ 45 h 364"/>
                <a:gd name="T24" fmla="*/ 228 w 624"/>
                <a:gd name="T25" fmla="*/ 180 h 364"/>
                <a:gd name="T26" fmla="*/ 159 w 624"/>
                <a:gd name="T27" fmla="*/ 93 h 364"/>
                <a:gd name="T28" fmla="*/ 131 w 624"/>
                <a:gd name="T29" fmla="*/ 185 h 364"/>
                <a:gd name="T30" fmla="*/ 203 w 624"/>
                <a:gd name="T31" fmla="*/ 243 h 364"/>
                <a:gd name="T32" fmla="*/ 390 w 624"/>
                <a:gd name="T33" fmla="*/ 124 h 364"/>
                <a:gd name="T34" fmla="*/ 217 w 624"/>
                <a:gd name="T35" fmla="*/ 0 h 364"/>
                <a:gd name="T36" fmla="*/ 198 w 624"/>
                <a:gd name="T37" fmla="*/ 1 h 364"/>
                <a:gd name="T38" fmla="*/ 6 w 624"/>
                <a:gd name="T39" fmla="*/ 136 h 364"/>
                <a:gd name="T40" fmla="*/ 0 w 624"/>
                <a:gd name="T41" fmla="*/ 175 h 364"/>
                <a:gd name="T42" fmla="*/ 58 w 624"/>
                <a:gd name="T43" fmla="*/ 301 h 364"/>
                <a:gd name="T44" fmla="*/ 83 w 624"/>
                <a:gd name="T45" fmla="*/ 32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364">
                  <a:moveTo>
                    <a:pt x="83" y="321"/>
                  </a:moveTo>
                  <a:cubicBezTo>
                    <a:pt x="87" y="324"/>
                    <a:pt x="91" y="326"/>
                    <a:pt x="95" y="329"/>
                  </a:cubicBezTo>
                  <a:cubicBezTo>
                    <a:pt x="137" y="352"/>
                    <a:pt x="178" y="362"/>
                    <a:pt x="215" y="363"/>
                  </a:cubicBezTo>
                  <a:cubicBezTo>
                    <a:pt x="251" y="364"/>
                    <a:pt x="284" y="357"/>
                    <a:pt x="312" y="348"/>
                  </a:cubicBezTo>
                  <a:cubicBezTo>
                    <a:pt x="366" y="330"/>
                    <a:pt x="409" y="297"/>
                    <a:pt x="449" y="255"/>
                  </a:cubicBezTo>
                  <a:cubicBezTo>
                    <a:pt x="504" y="196"/>
                    <a:pt x="541" y="142"/>
                    <a:pt x="624" y="140"/>
                  </a:cubicBezTo>
                  <a:cubicBezTo>
                    <a:pt x="624" y="140"/>
                    <a:pt x="519" y="95"/>
                    <a:pt x="420" y="188"/>
                  </a:cubicBezTo>
                  <a:cubicBezTo>
                    <a:pt x="394" y="213"/>
                    <a:pt x="371" y="241"/>
                    <a:pt x="340" y="262"/>
                  </a:cubicBezTo>
                  <a:cubicBezTo>
                    <a:pt x="324" y="273"/>
                    <a:pt x="307" y="282"/>
                    <a:pt x="289" y="289"/>
                  </a:cubicBezTo>
                  <a:cubicBezTo>
                    <a:pt x="232" y="311"/>
                    <a:pt x="150" y="310"/>
                    <a:pt x="96" y="264"/>
                  </a:cubicBezTo>
                  <a:cubicBezTo>
                    <a:pt x="71" y="243"/>
                    <a:pt x="38" y="198"/>
                    <a:pt x="53" y="143"/>
                  </a:cubicBezTo>
                  <a:cubicBezTo>
                    <a:pt x="66" y="90"/>
                    <a:pt x="122" y="47"/>
                    <a:pt x="192" y="45"/>
                  </a:cubicBezTo>
                  <a:cubicBezTo>
                    <a:pt x="326" y="40"/>
                    <a:pt x="335" y="174"/>
                    <a:pt x="228" y="180"/>
                  </a:cubicBezTo>
                  <a:cubicBezTo>
                    <a:pt x="169" y="183"/>
                    <a:pt x="133" y="134"/>
                    <a:pt x="159" y="93"/>
                  </a:cubicBezTo>
                  <a:cubicBezTo>
                    <a:pt x="159" y="93"/>
                    <a:pt x="110" y="128"/>
                    <a:pt x="131" y="185"/>
                  </a:cubicBezTo>
                  <a:cubicBezTo>
                    <a:pt x="141" y="213"/>
                    <a:pt x="174" y="235"/>
                    <a:pt x="203" y="243"/>
                  </a:cubicBezTo>
                  <a:cubicBezTo>
                    <a:pt x="292" y="267"/>
                    <a:pt x="396" y="214"/>
                    <a:pt x="390" y="124"/>
                  </a:cubicBezTo>
                  <a:cubicBezTo>
                    <a:pt x="385" y="63"/>
                    <a:pt x="320" y="0"/>
                    <a:pt x="217" y="0"/>
                  </a:cubicBezTo>
                  <a:cubicBezTo>
                    <a:pt x="211" y="0"/>
                    <a:pt x="205" y="0"/>
                    <a:pt x="198" y="1"/>
                  </a:cubicBezTo>
                  <a:cubicBezTo>
                    <a:pt x="111" y="7"/>
                    <a:pt x="31" y="54"/>
                    <a:pt x="6" y="136"/>
                  </a:cubicBezTo>
                  <a:cubicBezTo>
                    <a:pt x="2" y="149"/>
                    <a:pt x="0" y="162"/>
                    <a:pt x="0" y="175"/>
                  </a:cubicBezTo>
                  <a:cubicBezTo>
                    <a:pt x="0" y="224"/>
                    <a:pt x="25" y="270"/>
                    <a:pt x="58" y="301"/>
                  </a:cubicBezTo>
                  <a:cubicBezTo>
                    <a:pt x="66" y="309"/>
                    <a:pt x="74" y="316"/>
                    <a:pt x="83" y="321"/>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013"/>
            <p:cNvSpPr/>
            <p:nvPr/>
          </p:nvSpPr>
          <p:spPr bwMode="auto">
            <a:xfrm>
              <a:off x="10439400" y="4870450"/>
              <a:ext cx="949325" cy="1144588"/>
            </a:xfrm>
            <a:custGeom>
              <a:avLst/>
              <a:gdLst>
                <a:gd name="T0" fmla="*/ 167 w 253"/>
                <a:gd name="T1" fmla="*/ 0 h 305"/>
                <a:gd name="T2" fmla="*/ 5 w 253"/>
                <a:gd name="T3" fmla="*/ 114 h 305"/>
                <a:gd name="T4" fmla="*/ 0 w 253"/>
                <a:gd name="T5" fmla="*/ 147 h 305"/>
                <a:gd name="T6" fmla="*/ 80 w 253"/>
                <a:gd name="T7" fmla="*/ 276 h 305"/>
                <a:gd name="T8" fmla="*/ 139 w 253"/>
                <a:gd name="T9" fmla="*/ 299 h 305"/>
                <a:gd name="T10" fmla="*/ 180 w 253"/>
                <a:gd name="T11" fmla="*/ 304 h 305"/>
                <a:gd name="T12" fmla="*/ 226 w 253"/>
                <a:gd name="T13" fmla="*/ 301 h 305"/>
                <a:gd name="T14" fmla="*/ 253 w 253"/>
                <a:gd name="T15" fmla="*/ 295 h 305"/>
                <a:gd name="T16" fmla="*/ 253 w 253"/>
                <a:gd name="T17" fmla="*/ 239 h 305"/>
                <a:gd name="T18" fmla="*/ 243 w 253"/>
                <a:gd name="T19" fmla="*/ 243 h 305"/>
                <a:gd name="T20" fmla="*/ 81 w 253"/>
                <a:gd name="T21" fmla="*/ 221 h 305"/>
                <a:gd name="T22" fmla="*/ 44 w 253"/>
                <a:gd name="T23" fmla="*/ 120 h 305"/>
                <a:gd name="T24" fmla="*/ 161 w 253"/>
                <a:gd name="T25" fmla="*/ 37 h 305"/>
                <a:gd name="T26" fmla="*/ 253 w 253"/>
                <a:gd name="T27" fmla="*/ 96 h 305"/>
                <a:gd name="T28" fmla="*/ 253 w 253"/>
                <a:gd name="T29" fmla="*/ 13 h 305"/>
                <a:gd name="T30" fmla="*/ 182 w 253"/>
                <a:gd name="T31" fmla="*/ 0 h 305"/>
                <a:gd name="T32" fmla="*/ 167 w 253"/>
                <a:gd name="T3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3" h="305">
                  <a:moveTo>
                    <a:pt x="167" y="0"/>
                  </a:moveTo>
                  <a:cubicBezTo>
                    <a:pt x="93" y="5"/>
                    <a:pt x="26" y="45"/>
                    <a:pt x="5" y="114"/>
                  </a:cubicBezTo>
                  <a:cubicBezTo>
                    <a:pt x="2" y="125"/>
                    <a:pt x="0" y="136"/>
                    <a:pt x="0" y="147"/>
                  </a:cubicBezTo>
                  <a:cubicBezTo>
                    <a:pt x="0" y="202"/>
                    <a:pt x="38" y="252"/>
                    <a:pt x="80" y="276"/>
                  </a:cubicBezTo>
                  <a:cubicBezTo>
                    <a:pt x="100" y="287"/>
                    <a:pt x="120" y="295"/>
                    <a:pt x="139" y="299"/>
                  </a:cubicBezTo>
                  <a:cubicBezTo>
                    <a:pt x="153" y="302"/>
                    <a:pt x="167" y="304"/>
                    <a:pt x="180" y="304"/>
                  </a:cubicBezTo>
                  <a:cubicBezTo>
                    <a:pt x="197" y="305"/>
                    <a:pt x="212" y="303"/>
                    <a:pt x="226" y="301"/>
                  </a:cubicBezTo>
                  <a:cubicBezTo>
                    <a:pt x="236" y="299"/>
                    <a:pt x="244" y="297"/>
                    <a:pt x="253" y="295"/>
                  </a:cubicBezTo>
                  <a:cubicBezTo>
                    <a:pt x="253" y="239"/>
                    <a:pt x="253" y="239"/>
                    <a:pt x="253" y="239"/>
                  </a:cubicBezTo>
                  <a:cubicBezTo>
                    <a:pt x="249" y="240"/>
                    <a:pt x="246" y="242"/>
                    <a:pt x="243" y="243"/>
                  </a:cubicBezTo>
                  <a:cubicBezTo>
                    <a:pt x="195" y="261"/>
                    <a:pt x="126" y="260"/>
                    <a:pt x="81" y="221"/>
                  </a:cubicBezTo>
                  <a:cubicBezTo>
                    <a:pt x="59" y="203"/>
                    <a:pt x="32" y="166"/>
                    <a:pt x="44" y="120"/>
                  </a:cubicBezTo>
                  <a:cubicBezTo>
                    <a:pt x="56" y="75"/>
                    <a:pt x="103" y="39"/>
                    <a:pt x="161" y="37"/>
                  </a:cubicBezTo>
                  <a:cubicBezTo>
                    <a:pt x="221" y="35"/>
                    <a:pt x="251" y="66"/>
                    <a:pt x="253" y="96"/>
                  </a:cubicBezTo>
                  <a:cubicBezTo>
                    <a:pt x="253" y="13"/>
                    <a:pt x="253" y="13"/>
                    <a:pt x="253" y="13"/>
                  </a:cubicBezTo>
                  <a:cubicBezTo>
                    <a:pt x="233" y="5"/>
                    <a:pt x="209" y="0"/>
                    <a:pt x="182" y="0"/>
                  </a:cubicBezTo>
                  <a:cubicBezTo>
                    <a:pt x="177" y="0"/>
                    <a:pt x="172" y="0"/>
                    <a:pt x="167" y="0"/>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14"/>
            <p:cNvSpPr/>
            <p:nvPr/>
          </p:nvSpPr>
          <p:spPr bwMode="auto">
            <a:xfrm>
              <a:off x="10783888" y="5164138"/>
              <a:ext cx="604837" cy="498475"/>
            </a:xfrm>
            <a:custGeom>
              <a:avLst/>
              <a:gdLst>
                <a:gd name="T0" fmla="*/ 100 w 161"/>
                <a:gd name="T1" fmla="*/ 73 h 133"/>
                <a:gd name="T2" fmla="*/ 41 w 161"/>
                <a:gd name="T3" fmla="*/ 0 h 133"/>
                <a:gd name="T4" fmla="*/ 18 w 161"/>
                <a:gd name="T5" fmla="*/ 77 h 133"/>
                <a:gd name="T6" fmla="*/ 78 w 161"/>
                <a:gd name="T7" fmla="*/ 125 h 133"/>
                <a:gd name="T8" fmla="*/ 161 w 161"/>
                <a:gd name="T9" fmla="*/ 124 h 133"/>
                <a:gd name="T10" fmla="*/ 161 w 161"/>
                <a:gd name="T11" fmla="*/ 23 h 133"/>
                <a:gd name="T12" fmla="*/ 100 w 161"/>
                <a:gd name="T13" fmla="*/ 7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00" y="73"/>
                  </a:moveTo>
                  <a:cubicBezTo>
                    <a:pt x="50" y="76"/>
                    <a:pt x="20" y="34"/>
                    <a:pt x="41" y="0"/>
                  </a:cubicBezTo>
                  <a:cubicBezTo>
                    <a:pt x="41" y="0"/>
                    <a:pt x="0" y="29"/>
                    <a:pt x="18" y="77"/>
                  </a:cubicBezTo>
                  <a:cubicBezTo>
                    <a:pt x="27" y="101"/>
                    <a:pt x="54" y="119"/>
                    <a:pt x="78" y="125"/>
                  </a:cubicBezTo>
                  <a:cubicBezTo>
                    <a:pt x="106" y="133"/>
                    <a:pt x="135" y="132"/>
                    <a:pt x="161" y="124"/>
                  </a:cubicBezTo>
                  <a:cubicBezTo>
                    <a:pt x="161" y="23"/>
                    <a:pt x="161" y="23"/>
                    <a:pt x="161" y="23"/>
                  </a:cubicBezTo>
                  <a:cubicBezTo>
                    <a:pt x="159" y="48"/>
                    <a:pt x="139" y="71"/>
                    <a:pt x="100" y="73"/>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15"/>
            <p:cNvSpPr/>
            <p:nvPr/>
          </p:nvSpPr>
          <p:spPr bwMode="auto">
            <a:xfrm>
              <a:off x="109538" y="4776788"/>
              <a:ext cx="1449387" cy="849313"/>
            </a:xfrm>
            <a:custGeom>
              <a:avLst/>
              <a:gdLst>
                <a:gd name="T0" fmla="*/ 124 w 386"/>
                <a:gd name="T1" fmla="*/ 212 h 226"/>
                <a:gd name="T2" fmla="*/ 239 w 386"/>
                <a:gd name="T3" fmla="*/ 134 h 226"/>
                <a:gd name="T4" fmla="*/ 386 w 386"/>
                <a:gd name="T5" fmla="*/ 38 h 226"/>
                <a:gd name="T6" fmla="*/ 215 w 386"/>
                <a:gd name="T7" fmla="*/ 78 h 226"/>
                <a:gd name="T8" fmla="*/ 147 w 386"/>
                <a:gd name="T9" fmla="*/ 141 h 226"/>
                <a:gd name="T10" fmla="*/ 105 w 386"/>
                <a:gd name="T11" fmla="*/ 163 h 226"/>
                <a:gd name="T12" fmla="*/ 0 w 386"/>
                <a:gd name="T13" fmla="*/ 170 h 226"/>
                <a:gd name="T14" fmla="*/ 0 w 386"/>
                <a:gd name="T15" fmla="*/ 219 h 226"/>
                <a:gd name="T16" fmla="*/ 42 w 386"/>
                <a:gd name="T17" fmla="*/ 225 h 226"/>
                <a:gd name="T18" fmla="*/ 124 w 386"/>
                <a:gd name="T19" fmla="*/ 21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6">
                  <a:moveTo>
                    <a:pt x="124" y="212"/>
                  </a:moveTo>
                  <a:cubicBezTo>
                    <a:pt x="170" y="197"/>
                    <a:pt x="205" y="170"/>
                    <a:pt x="239" y="134"/>
                  </a:cubicBezTo>
                  <a:cubicBezTo>
                    <a:pt x="286" y="84"/>
                    <a:pt x="317" y="40"/>
                    <a:pt x="386" y="38"/>
                  </a:cubicBezTo>
                  <a:cubicBezTo>
                    <a:pt x="386" y="38"/>
                    <a:pt x="298" y="0"/>
                    <a:pt x="215" y="78"/>
                  </a:cubicBezTo>
                  <a:cubicBezTo>
                    <a:pt x="193" y="99"/>
                    <a:pt x="173" y="123"/>
                    <a:pt x="147" y="141"/>
                  </a:cubicBezTo>
                  <a:cubicBezTo>
                    <a:pt x="134" y="150"/>
                    <a:pt x="120" y="157"/>
                    <a:pt x="105" y="163"/>
                  </a:cubicBezTo>
                  <a:cubicBezTo>
                    <a:pt x="75" y="175"/>
                    <a:pt x="36" y="179"/>
                    <a:pt x="0" y="170"/>
                  </a:cubicBezTo>
                  <a:cubicBezTo>
                    <a:pt x="0" y="219"/>
                    <a:pt x="0" y="219"/>
                    <a:pt x="0" y="219"/>
                  </a:cubicBezTo>
                  <a:cubicBezTo>
                    <a:pt x="15" y="223"/>
                    <a:pt x="29" y="225"/>
                    <a:pt x="42" y="225"/>
                  </a:cubicBezTo>
                  <a:cubicBezTo>
                    <a:pt x="73" y="226"/>
                    <a:pt x="100" y="220"/>
                    <a:pt x="124" y="212"/>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16"/>
            <p:cNvSpPr/>
            <p:nvPr/>
          </p:nvSpPr>
          <p:spPr bwMode="auto">
            <a:xfrm>
              <a:off x="109538" y="4476750"/>
              <a:ext cx="731837" cy="844550"/>
            </a:xfrm>
            <a:custGeom>
              <a:avLst/>
              <a:gdLst>
                <a:gd name="T0" fmla="*/ 189 w 195"/>
                <a:gd name="T1" fmla="*/ 104 h 225"/>
                <a:gd name="T2" fmla="*/ 44 w 195"/>
                <a:gd name="T3" fmla="*/ 0 h 225"/>
                <a:gd name="T4" fmla="*/ 29 w 195"/>
                <a:gd name="T5" fmla="*/ 1 h 225"/>
                <a:gd name="T6" fmla="*/ 0 w 195"/>
                <a:gd name="T7" fmla="*/ 4 h 225"/>
                <a:gd name="T8" fmla="*/ 0 w 195"/>
                <a:gd name="T9" fmla="*/ 40 h 225"/>
                <a:gd name="T10" fmla="*/ 23 w 195"/>
                <a:gd name="T11" fmla="*/ 38 h 225"/>
                <a:gd name="T12" fmla="*/ 54 w 195"/>
                <a:gd name="T13" fmla="*/ 151 h 225"/>
                <a:gd name="T14" fmla="*/ 0 w 195"/>
                <a:gd name="T15" fmla="*/ 132 h 225"/>
                <a:gd name="T16" fmla="*/ 0 w 195"/>
                <a:gd name="T17" fmla="*/ 189 h 225"/>
                <a:gd name="T18" fmla="*/ 32 w 195"/>
                <a:gd name="T19" fmla="*/ 204 h 225"/>
                <a:gd name="T20" fmla="*/ 189 w 195"/>
                <a:gd name="T21" fmla="*/ 1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25">
                  <a:moveTo>
                    <a:pt x="189" y="104"/>
                  </a:moveTo>
                  <a:cubicBezTo>
                    <a:pt x="185" y="53"/>
                    <a:pt x="131" y="0"/>
                    <a:pt x="44" y="0"/>
                  </a:cubicBezTo>
                  <a:cubicBezTo>
                    <a:pt x="39" y="0"/>
                    <a:pt x="34" y="0"/>
                    <a:pt x="29" y="1"/>
                  </a:cubicBezTo>
                  <a:cubicBezTo>
                    <a:pt x="19" y="1"/>
                    <a:pt x="9" y="3"/>
                    <a:pt x="0" y="4"/>
                  </a:cubicBezTo>
                  <a:cubicBezTo>
                    <a:pt x="0" y="40"/>
                    <a:pt x="0" y="40"/>
                    <a:pt x="0" y="40"/>
                  </a:cubicBezTo>
                  <a:cubicBezTo>
                    <a:pt x="8" y="39"/>
                    <a:pt x="15" y="38"/>
                    <a:pt x="23" y="38"/>
                  </a:cubicBezTo>
                  <a:cubicBezTo>
                    <a:pt x="136" y="34"/>
                    <a:pt x="143" y="146"/>
                    <a:pt x="54" y="151"/>
                  </a:cubicBezTo>
                  <a:cubicBezTo>
                    <a:pt x="30" y="153"/>
                    <a:pt x="11" y="144"/>
                    <a:pt x="0" y="132"/>
                  </a:cubicBezTo>
                  <a:cubicBezTo>
                    <a:pt x="0" y="189"/>
                    <a:pt x="0" y="189"/>
                    <a:pt x="0" y="189"/>
                  </a:cubicBezTo>
                  <a:cubicBezTo>
                    <a:pt x="10" y="196"/>
                    <a:pt x="21" y="201"/>
                    <a:pt x="32" y="204"/>
                  </a:cubicBezTo>
                  <a:cubicBezTo>
                    <a:pt x="107" y="225"/>
                    <a:pt x="195" y="180"/>
                    <a:pt x="189" y="104"/>
                  </a:cubicBezTo>
                  <a:close/>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396" name="图片 395"/>
          <p:cNvPicPr>
            <a:picLocks noChangeAspect="1"/>
          </p:cNvPicPr>
          <p:nvPr userDrawn="1"/>
        </p:nvPicPr>
        <p:blipFill>
          <a:blip r:embed="rId2" cstate="email"/>
          <a:stretch>
            <a:fillRect/>
          </a:stretch>
        </p:blipFill>
        <p:spPr>
          <a:xfrm>
            <a:off x="10688815" y="296863"/>
            <a:ext cx="1203148" cy="524229"/>
          </a:xfrm>
          <a:prstGeom prst="rect">
            <a:avLst/>
          </a:prstGeom>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064729B3-57D1-4D96-9580-73894DC6B2A9}" type="datetimeFigureOut">
              <a:rPr lang="zh-CN" altLang="en-US" smtClean="0"/>
              <a:t>2023-01-10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BF9B7BB-AE02-4C58-8CB0-EB9C061560A8}" type="slidenum">
              <a:rPr lang="zh-CN" altLang="en-US" smtClean="0"/>
              <a:t>‹#›</a:t>
            </a:fld>
            <a:endParaRPr lang="zh-CN" altLang="en-US"/>
          </a:p>
        </p:txBody>
      </p:sp>
      <p:pic>
        <p:nvPicPr>
          <p:cNvPr id="8" name="图片 7"/>
          <p:cNvPicPr>
            <a:picLocks noChangeAspect="1"/>
          </p:cNvPicPr>
          <p:nvPr userDrawn="1"/>
        </p:nvPicPr>
        <p:blipFill rotWithShape="1">
          <a:blip r:embed="rId2" cstate="email"/>
          <a:srcRect/>
          <a:stretch>
            <a:fillRect/>
          </a:stretch>
        </p:blipFill>
        <p:spPr>
          <a:xfrm>
            <a:off x="-1" y="-32274"/>
            <a:ext cx="4626907" cy="2894363"/>
          </a:xfrm>
          <a:prstGeom prst="rect">
            <a:avLst/>
          </a:prstGeom>
        </p:spPr>
      </p:pic>
      <p:grpSp>
        <p:nvGrpSpPr>
          <p:cNvPr id="9" name="组合 8"/>
          <p:cNvGrpSpPr/>
          <p:nvPr userDrawn="1"/>
        </p:nvGrpSpPr>
        <p:grpSpPr>
          <a:xfrm>
            <a:off x="-41736" y="5892995"/>
            <a:ext cx="12293997" cy="1082465"/>
            <a:chOff x="0" y="3985517"/>
            <a:chExt cx="12252961" cy="1078852"/>
          </a:xfrm>
        </p:grpSpPr>
        <p:sp>
          <p:nvSpPr>
            <p:cNvPr id="10" name="矩形 1"/>
            <p:cNvSpPr/>
            <p:nvPr/>
          </p:nvSpPr>
          <p:spPr>
            <a:xfrm>
              <a:off x="0" y="4099771"/>
              <a:ext cx="12202956" cy="725179"/>
            </a:xfrm>
            <a:custGeom>
              <a:avLst/>
              <a:gdLst>
                <a:gd name="connsiteX0" fmla="*/ 0 w 12192000"/>
                <a:gd name="connsiteY0" fmla="*/ 0 h 1252650"/>
                <a:gd name="connsiteX1" fmla="*/ 12192000 w 12192000"/>
                <a:gd name="connsiteY1" fmla="*/ 0 h 1252650"/>
                <a:gd name="connsiteX2" fmla="*/ 12192000 w 12192000"/>
                <a:gd name="connsiteY2" fmla="*/ 1252650 h 1252650"/>
                <a:gd name="connsiteX3" fmla="*/ 0 w 12192000"/>
                <a:gd name="connsiteY3" fmla="*/ 1252650 h 1252650"/>
                <a:gd name="connsiteX4" fmla="*/ 0 w 12192000"/>
                <a:gd name="connsiteY4" fmla="*/ 0 h 1252650"/>
                <a:gd name="connsiteX0-1" fmla="*/ 0 w 12192000"/>
                <a:gd name="connsiteY0-2" fmla="*/ 0 h 1252650"/>
                <a:gd name="connsiteX1-3" fmla="*/ 12192000 w 12192000"/>
                <a:gd name="connsiteY1-4" fmla="*/ 0 h 1252650"/>
                <a:gd name="connsiteX2-5" fmla="*/ 12192000 w 12192000"/>
                <a:gd name="connsiteY2-6" fmla="*/ 1252650 h 1252650"/>
                <a:gd name="connsiteX3-7" fmla="*/ 0 w 12192000"/>
                <a:gd name="connsiteY3-8" fmla="*/ 1252650 h 1252650"/>
                <a:gd name="connsiteX4-9" fmla="*/ 0 w 12192000"/>
                <a:gd name="connsiteY4-10" fmla="*/ 0 h 1252650"/>
                <a:gd name="connsiteX0-11" fmla="*/ 0 w 12192000"/>
                <a:gd name="connsiteY0-12" fmla="*/ 0 h 1252650"/>
                <a:gd name="connsiteX1-13" fmla="*/ 12192000 w 12192000"/>
                <a:gd name="connsiteY1-14" fmla="*/ 0 h 1252650"/>
                <a:gd name="connsiteX2-15" fmla="*/ 12192000 w 12192000"/>
                <a:gd name="connsiteY2-16" fmla="*/ 1252650 h 1252650"/>
                <a:gd name="connsiteX3-17" fmla="*/ 0 w 12192000"/>
                <a:gd name="connsiteY3-18" fmla="*/ 1252650 h 1252650"/>
                <a:gd name="connsiteX4-19" fmla="*/ 0 w 12192000"/>
                <a:gd name="connsiteY4-20" fmla="*/ 0 h 1252650"/>
                <a:gd name="connsiteX0-21" fmla="*/ 0 w 12192000"/>
                <a:gd name="connsiteY0-22" fmla="*/ 0 h 1252650"/>
                <a:gd name="connsiteX1-23" fmla="*/ 12192000 w 12192000"/>
                <a:gd name="connsiteY1-24" fmla="*/ 0 h 1252650"/>
                <a:gd name="connsiteX2-25" fmla="*/ 12192000 w 12192000"/>
                <a:gd name="connsiteY2-26" fmla="*/ 1252650 h 1252650"/>
                <a:gd name="connsiteX3-27" fmla="*/ 0 w 12192000"/>
                <a:gd name="connsiteY3-28" fmla="*/ 1252650 h 1252650"/>
                <a:gd name="connsiteX4-29" fmla="*/ 0 w 12192000"/>
                <a:gd name="connsiteY4-30" fmla="*/ 0 h 1252650"/>
                <a:gd name="connsiteX0-31" fmla="*/ 0 w 12192000"/>
                <a:gd name="connsiteY0-32" fmla="*/ 0 h 1252650"/>
                <a:gd name="connsiteX1-33" fmla="*/ 12192000 w 12192000"/>
                <a:gd name="connsiteY1-34" fmla="*/ 0 h 1252650"/>
                <a:gd name="connsiteX2-35" fmla="*/ 12192000 w 12192000"/>
                <a:gd name="connsiteY2-36" fmla="*/ 1252650 h 1252650"/>
                <a:gd name="connsiteX3-37" fmla="*/ 0 w 12192000"/>
                <a:gd name="connsiteY3-38" fmla="*/ 1252650 h 1252650"/>
                <a:gd name="connsiteX4-39" fmla="*/ 0 w 12192000"/>
                <a:gd name="connsiteY4-40" fmla="*/ 0 h 1252650"/>
                <a:gd name="connsiteX0-41" fmla="*/ 0 w 12192000"/>
                <a:gd name="connsiteY0-42" fmla="*/ 0 h 1252650"/>
                <a:gd name="connsiteX1-43" fmla="*/ 12192000 w 12192000"/>
                <a:gd name="connsiteY1-44" fmla="*/ 0 h 1252650"/>
                <a:gd name="connsiteX2-45" fmla="*/ 12192000 w 12192000"/>
                <a:gd name="connsiteY2-46" fmla="*/ 1252650 h 1252650"/>
                <a:gd name="connsiteX3-47" fmla="*/ 0 w 12192000"/>
                <a:gd name="connsiteY3-48" fmla="*/ 1252650 h 1252650"/>
                <a:gd name="connsiteX4-49" fmla="*/ 0 w 12192000"/>
                <a:gd name="connsiteY4-50" fmla="*/ 0 h 1252650"/>
                <a:gd name="connsiteX0-51" fmla="*/ 0 w 12192000"/>
                <a:gd name="connsiteY0-52" fmla="*/ 0 h 1252650"/>
                <a:gd name="connsiteX1-53" fmla="*/ 12192000 w 12192000"/>
                <a:gd name="connsiteY1-54" fmla="*/ 487680 h 1252650"/>
                <a:gd name="connsiteX2-55" fmla="*/ 12192000 w 12192000"/>
                <a:gd name="connsiteY2-56" fmla="*/ 1252650 h 1252650"/>
                <a:gd name="connsiteX3-57" fmla="*/ 0 w 12192000"/>
                <a:gd name="connsiteY3-58" fmla="*/ 1252650 h 1252650"/>
                <a:gd name="connsiteX4-59" fmla="*/ 0 w 12192000"/>
                <a:gd name="connsiteY4-60" fmla="*/ 0 h 1252650"/>
                <a:gd name="connsiteX0-61" fmla="*/ 0 w 12192000"/>
                <a:gd name="connsiteY0-62" fmla="*/ 0 h 1252650"/>
                <a:gd name="connsiteX1-63" fmla="*/ 12192000 w 12192000"/>
                <a:gd name="connsiteY1-64" fmla="*/ 287383 h 1252650"/>
                <a:gd name="connsiteX2-65" fmla="*/ 12192000 w 12192000"/>
                <a:gd name="connsiteY2-66" fmla="*/ 1252650 h 1252650"/>
                <a:gd name="connsiteX3-67" fmla="*/ 0 w 12192000"/>
                <a:gd name="connsiteY3-68" fmla="*/ 1252650 h 1252650"/>
                <a:gd name="connsiteX4-69" fmla="*/ 0 w 12192000"/>
                <a:gd name="connsiteY4-70" fmla="*/ 0 h 1252650"/>
                <a:gd name="connsiteX0-71" fmla="*/ 0 w 12192000"/>
                <a:gd name="connsiteY0-72" fmla="*/ 0 h 1252650"/>
                <a:gd name="connsiteX1-73" fmla="*/ 12183291 w 12192000"/>
                <a:gd name="connsiteY1-74" fmla="*/ 69669 h 1252650"/>
                <a:gd name="connsiteX2-75" fmla="*/ 12192000 w 12192000"/>
                <a:gd name="connsiteY2-76" fmla="*/ 1252650 h 1252650"/>
                <a:gd name="connsiteX3-77" fmla="*/ 0 w 12192000"/>
                <a:gd name="connsiteY3-78" fmla="*/ 1252650 h 1252650"/>
                <a:gd name="connsiteX4-79" fmla="*/ 0 w 12192000"/>
                <a:gd name="connsiteY4-80" fmla="*/ 0 h 1252650"/>
                <a:gd name="connsiteX0-81" fmla="*/ 0 w 12192000"/>
                <a:gd name="connsiteY0-82" fmla="*/ 0 h 1252650"/>
                <a:gd name="connsiteX1-83" fmla="*/ 12183291 w 12192000"/>
                <a:gd name="connsiteY1-84" fmla="*/ 69669 h 1252650"/>
                <a:gd name="connsiteX2-85" fmla="*/ 12192000 w 12192000"/>
                <a:gd name="connsiteY2-86" fmla="*/ 1252650 h 1252650"/>
                <a:gd name="connsiteX3-87" fmla="*/ 0 w 12192000"/>
                <a:gd name="connsiteY3-88" fmla="*/ 756261 h 1252650"/>
                <a:gd name="connsiteX4-89" fmla="*/ 0 w 12192000"/>
                <a:gd name="connsiteY4-90" fmla="*/ 0 h 1252650"/>
                <a:gd name="connsiteX0-91" fmla="*/ 0 w 12192000"/>
                <a:gd name="connsiteY0-92" fmla="*/ 0 h 1252650"/>
                <a:gd name="connsiteX1-93" fmla="*/ 12183291 w 12192000"/>
                <a:gd name="connsiteY1-94" fmla="*/ 69669 h 1252650"/>
                <a:gd name="connsiteX2-95" fmla="*/ 12192000 w 12192000"/>
                <a:gd name="connsiteY2-96" fmla="*/ 1252650 h 1252650"/>
                <a:gd name="connsiteX3-97" fmla="*/ 0 w 12192000"/>
                <a:gd name="connsiteY3-98" fmla="*/ 756261 h 1252650"/>
                <a:gd name="connsiteX4-99" fmla="*/ 0 w 12192000"/>
                <a:gd name="connsiteY4-100" fmla="*/ 0 h 1252650"/>
                <a:gd name="connsiteX0-101" fmla="*/ 0 w 12192000"/>
                <a:gd name="connsiteY0-102" fmla="*/ 0 h 1252650"/>
                <a:gd name="connsiteX1-103" fmla="*/ 12183291 w 12192000"/>
                <a:gd name="connsiteY1-104" fmla="*/ 69669 h 1252650"/>
                <a:gd name="connsiteX2-105" fmla="*/ 12192000 w 12192000"/>
                <a:gd name="connsiteY2-106" fmla="*/ 1252650 h 1252650"/>
                <a:gd name="connsiteX3-107" fmla="*/ 0 w 12192000"/>
                <a:gd name="connsiteY3-108" fmla="*/ 756261 h 1252650"/>
                <a:gd name="connsiteX4-109" fmla="*/ 0 w 12192000"/>
                <a:gd name="connsiteY4-110" fmla="*/ 0 h 1252650"/>
                <a:gd name="connsiteX0-111" fmla="*/ 0 w 12192000"/>
                <a:gd name="connsiteY0-112" fmla="*/ 0 h 1252650"/>
                <a:gd name="connsiteX1-113" fmla="*/ 12183291 w 12192000"/>
                <a:gd name="connsiteY1-114" fmla="*/ 209007 h 1252650"/>
                <a:gd name="connsiteX2-115" fmla="*/ 12192000 w 12192000"/>
                <a:gd name="connsiteY2-116" fmla="*/ 1252650 h 1252650"/>
                <a:gd name="connsiteX3-117" fmla="*/ 0 w 12192000"/>
                <a:gd name="connsiteY3-118" fmla="*/ 756261 h 1252650"/>
                <a:gd name="connsiteX4-119" fmla="*/ 0 w 12192000"/>
                <a:gd name="connsiteY4-120" fmla="*/ 0 h 1252650"/>
                <a:gd name="connsiteX0-121" fmla="*/ 0 w 12192000"/>
                <a:gd name="connsiteY0-122" fmla="*/ 0 h 1252650"/>
                <a:gd name="connsiteX1-123" fmla="*/ 12183291 w 12192000"/>
                <a:gd name="connsiteY1-124" fmla="*/ 116964 h 1252650"/>
                <a:gd name="connsiteX2-125" fmla="*/ 12192000 w 12192000"/>
                <a:gd name="connsiteY2-126" fmla="*/ 1252650 h 1252650"/>
                <a:gd name="connsiteX3-127" fmla="*/ 0 w 12192000"/>
                <a:gd name="connsiteY3-128" fmla="*/ 756261 h 1252650"/>
                <a:gd name="connsiteX4-129" fmla="*/ 0 w 12192000"/>
                <a:gd name="connsiteY4-130" fmla="*/ 0 h 1252650"/>
                <a:gd name="connsiteX0-131" fmla="*/ 0 w 12202956"/>
                <a:gd name="connsiteY0-132" fmla="*/ 0 h 1252650"/>
                <a:gd name="connsiteX1-133" fmla="*/ 12202956 w 12202956"/>
                <a:gd name="connsiteY1-134" fmla="*/ 116964 h 1252650"/>
                <a:gd name="connsiteX2-135" fmla="*/ 12192000 w 12202956"/>
                <a:gd name="connsiteY2-136" fmla="*/ 1252650 h 1252650"/>
                <a:gd name="connsiteX3-137" fmla="*/ 0 w 12202956"/>
                <a:gd name="connsiteY3-138" fmla="*/ 756261 h 1252650"/>
                <a:gd name="connsiteX4-139" fmla="*/ 0 w 12202956"/>
                <a:gd name="connsiteY4-140" fmla="*/ 0 h 1252650"/>
                <a:gd name="connsiteX0-141" fmla="*/ 0 w 12220136"/>
                <a:gd name="connsiteY0-142" fmla="*/ 0 h 1252650"/>
                <a:gd name="connsiteX1-143" fmla="*/ 12202956 w 12220136"/>
                <a:gd name="connsiteY1-144" fmla="*/ 116964 h 1252650"/>
                <a:gd name="connsiteX2-145" fmla="*/ 12220136 w 12220136"/>
                <a:gd name="connsiteY2-146" fmla="*/ 1252650 h 1252650"/>
                <a:gd name="connsiteX3-147" fmla="*/ 0 w 12220136"/>
                <a:gd name="connsiteY3-148" fmla="*/ 756261 h 1252650"/>
                <a:gd name="connsiteX4-149" fmla="*/ 0 w 12220136"/>
                <a:gd name="connsiteY4-150" fmla="*/ 0 h 1252650"/>
                <a:gd name="connsiteX0-151" fmla="*/ 0 w 12220136"/>
                <a:gd name="connsiteY0-152" fmla="*/ 0 h 1277430"/>
                <a:gd name="connsiteX1-153" fmla="*/ 12202956 w 12220136"/>
                <a:gd name="connsiteY1-154" fmla="*/ 116964 h 1277430"/>
                <a:gd name="connsiteX2-155" fmla="*/ 12220136 w 12220136"/>
                <a:gd name="connsiteY2-156" fmla="*/ 1277430 h 1277430"/>
                <a:gd name="connsiteX3-157" fmla="*/ 0 w 12220136"/>
                <a:gd name="connsiteY3-158" fmla="*/ 756261 h 1277430"/>
                <a:gd name="connsiteX4-159" fmla="*/ 0 w 12220136"/>
                <a:gd name="connsiteY4-160" fmla="*/ 0 h 1277430"/>
                <a:gd name="connsiteX0-161" fmla="*/ 0 w 12202956"/>
                <a:gd name="connsiteY0-162" fmla="*/ 0 h 1277430"/>
                <a:gd name="connsiteX1-163" fmla="*/ 12202956 w 12202956"/>
                <a:gd name="connsiteY1-164" fmla="*/ 116964 h 1277430"/>
                <a:gd name="connsiteX2-165" fmla="*/ 12201756 w 12202956"/>
                <a:gd name="connsiteY2-166" fmla="*/ 1277430 h 1277430"/>
                <a:gd name="connsiteX3-167" fmla="*/ 0 w 12202956"/>
                <a:gd name="connsiteY3-168" fmla="*/ 756261 h 1277430"/>
                <a:gd name="connsiteX4-169" fmla="*/ 0 w 12202956"/>
                <a:gd name="connsiteY4-170" fmla="*/ 0 h 127743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02956" h="1277430">
                  <a:moveTo>
                    <a:pt x="0" y="0"/>
                  </a:moveTo>
                  <a:cubicBezTo>
                    <a:pt x="4064000" y="0"/>
                    <a:pt x="8548259" y="1640964"/>
                    <a:pt x="12202956" y="116964"/>
                  </a:cubicBezTo>
                  <a:lnTo>
                    <a:pt x="12201756" y="1277430"/>
                  </a:lnTo>
                  <a:cubicBezTo>
                    <a:pt x="8137756" y="1277430"/>
                    <a:pt x="1547223" y="-236517"/>
                    <a:pt x="0" y="756261"/>
                  </a:cubicBezTo>
                  <a:lnTo>
                    <a:pt x="0" y="0"/>
                  </a:lnTo>
                  <a:close/>
                </a:path>
              </a:pathLst>
            </a:custGeom>
            <a:gradFill flip="none" rotWithShape="1">
              <a:gsLst>
                <a:gs pos="0">
                  <a:srgbClr val="FED300"/>
                </a:gs>
                <a:gs pos="99000">
                  <a:srgbClr val="F6A903"/>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4031" y="4209388"/>
              <a:ext cx="12248930" cy="854981"/>
            </a:xfrm>
            <a:custGeom>
              <a:avLst/>
              <a:gdLst>
                <a:gd name="connsiteX0" fmla="*/ 0 w 12281095"/>
                <a:gd name="connsiteY0" fmla="*/ 540514 h 850003"/>
                <a:gd name="connsiteX1" fmla="*/ 4642338 w 12281095"/>
                <a:gd name="connsiteY1" fmla="*/ 5942 h 850003"/>
                <a:gd name="connsiteX2" fmla="*/ 12281095 w 12281095"/>
                <a:gd name="connsiteY2" fmla="*/ 850003 h 850003"/>
                <a:gd name="connsiteX0-1" fmla="*/ 0 w 12248930"/>
                <a:gd name="connsiteY0-2" fmla="*/ 384664 h 854980"/>
                <a:gd name="connsiteX1-3" fmla="*/ 4610173 w 12248930"/>
                <a:gd name="connsiteY1-4" fmla="*/ 10919 h 854980"/>
                <a:gd name="connsiteX2-5" fmla="*/ 12248930 w 12248930"/>
                <a:gd name="connsiteY2-6" fmla="*/ 854980 h 854980"/>
              </a:gdLst>
              <a:ahLst/>
              <a:cxnLst>
                <a:cxn ang="0">
                  <a:pos x="connsiteX0-1" y="connsiteY0-2"/>
                </a:cxn>
                <a:cxn ang="0">
                  <a:pos x="connsiteX1-3" y="connsiteY1-4"/>
                </a:cxn>
                <a:cxn ang="0">
                  <a:pos x="connsiteX2-5" y="connsiteY2-6"/>
                </a:cxn>
              </a:cxnLst>
              <a:rect l="l" t="t" r="r" b="b"/>
              <a:pathLst>
                <a:path w="12248930" h="854980">
                  <a:moveTo>
                    <a:pt x="0" y="384664"/>
                  </a:moveTo>
                  <a:cubicBezTo>
                    <a:pt x="1297744" y="91587"/>
                    <a:pt x="2563324" y="-40662"/>
                    <a:pt x="4610173" y="10919"/>
                  </a:cubicBezTo>
                  <a:cubicBezTo>
                    <a:pt x="6657022" y="62500"/>
                    <a:pt x="12248930" y="854980"/>
                    <a:pt x="12248930" y="854980"/>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20958" y="3985517"/>
              <a:ext cx="12201398" cy="710160"/>
            </a:xfrm>
            <a:custGeom>
              <a:avLst/>
              <a:gdLst>
                <a:gd name="connsiteX0" fmla="*/ 12288982 w 12288982"/>
                <a:gd name="connsiteY0" fmla="*/ 0 h 1246909"/>
                <a:gd name="connsiteX1" fmla="*/ 12233564 w 12288982"/>
                <a:gd name="connsiteY1" fmla="*/ 0 h 1246909"/>
                <a:gd name="connsiteX2" fmla="*/ 6954982 w 12288982"/>
                <a:gd name="connsiteY2" fmla="*/ 900546 h 1246909"/>
                <a:gd name="connsiteX3" fmla="*/ 0 w 12288982"/>
                <a:gd name="connsiteY3" fmla="*/ 1246909 h 1246909"/>
                <a:gd name="connsiteX0-1" fmla="*/ 12288982 w 12288982"/>
                <a:gd name="connsiteY0-2" fmla="*/ 0 h 1246909"/>
                <a:gd name="connsiteX1-3" fmla="*/ 12244286 w 12288982"/>
                <a:gd name="connsiteY1-4" fmla="*/ 289486 h 1246909"/>
                <a:gd name="connsiteX2-5" fmla="*/ 6954982 w 12288982"/>
                <a:gd name="connsiteY2-6" fmla="*/ 900546 h 1246909"/>
                <a:gd name="connsiteX3-7" fmla="*/ 0 w 12288982"/>
                <a:gd name="connsiteY3-8" fmla="*/ 1246909 h 1246909"/>
                <a:gd name="connsiteX0-9" fmla="*/ 12244286 w 12244286"/>
                <a:gd name="connsiteY0-10" fmla="*/ 0 h 957423"/>
                <a:gd name="connsiteX1-11" fmla="*/ 6954982 w 12244286"/>
                <a:gd name="connsiteY1-12" fmla="*/ 611060 h 957423"/>
                <a:gd name="connsiteX2-13" fmla="*/ 0 w 12244286"/>
                <a:gd name="connsiteY2-14" fmla="*/ 957423 h 957423"/>
                <a:gd name="connsiteX0-15" fmla="*/ 12319338 w 12319338"/>
                <a:gd name="connsiteY0-16" fmla="*/ 0 h 946701"/>
                <a:gd name="connsiteX1-17" fmla="*/ 6954982 w 12319338"/>
                <a:gd name="connsiteY1-18" fmla="*/ 600338 h 946701"/>
                <a:gd name="connsiteX2-19" fmla="*/ 0 w 12319338"/>
                <a:gd name="connsiteY2-20" fmla="*/ 946701 h 946701"/>
                <a:gd name="connsiteX0-21" fmla="*/ 12201399 w 12201399"/>
                <a:gd name="connsiteY0-22" fmla="*/ 0 h 710162"/>
                <a:gd name="connsiteX1-23" fmla="*/ 6837043 w 12201399"/>
                <a:gd name="connsiteY1-24" fmla="*/ 600338 h 710162"/>
                <a:gd name="connsiteX2-25" fmla="*/ 0 w 12201399"/>
                <a:gd name="connsiteY2-26" fmla="*/ 657214 h 710162"/>
              </a:gdLst>
              <a:ahLst/>
              <a:cxnLst>
                <a:cxn ang="0">
                  <a:pos x="connsiteX0-1" y="connsiteY0-2"/>
                </a:cxn>
                <a:cxn ang="0">
                  <a:pos x="connsiteX1-3" y="connsiteY1-4"/>
                </a:cxn>
                <a:cxn ang="0">
                  <a:pos x="connsiteX2-5" y="connsiteY2-6"/>
                </a:cxn>
              </a:cxnLst>
              <a:rect l="l" t="t" r="r" b="b"/>
              <a:pathLst>
                <a:path w="12201399" h="710162">
                  <a:moveTo>
                    <a:pt x="12201399" y="0"/>
                  </a:moveTo>
                  <a:cubicBezTo>
                    <a:pt x="11312399" y="150091"/>
                    <a:pt x="8875970" y="392520"/>
                    <a:pt x="6837043" y="600338"/>
                  </a:cubicBezTo>
                  <a:cubicBezTo>
                    <a:pt x="4798116" y="808156"/>
                    <a:pt x="0" y="657214"/>
                    <a:pt x="0" y="657214"/>
                  </a:cubicBezTo>
                </a:path>
              </a:pathLst>
            </a:custGeom>
            <a:noFill/>
            <a:ln>
              <a:solidFill>
                <a:srgbClr val="F294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100000">
              <a:schemeClr val="bg1">
                <a:lumMod val="98000"/>
              </a:schemeClr>
            </a:gs>
            <a:gs pos="0">
              <a:schemeClr val="bg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4729B3-57D1-4D96-9580-73894DC6B2A9}" type="datetimeFigureOut">
              <a:rPr lang="zh-CN" altLang="en-US" smtClean="0"/>
              <a:t>2023-01-10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BF9B7BB-AE02-4C58-8CB0-EB9C061560A8}"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tags" Target="../tags/tag2.xml"/><Relationship Id="rId4" Type="http://schemas.openxmlformats.org/officeDocument/2006/relationships/image" Target="../media/image470.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5.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5.xml"/><Relationship Id="rId1" Type="http://schemas.openxmlformats.org/officeDocument/2006/relationships/tags" Target="../tags/tag14.xml"/><Relationship Id="rId6" Type="http://schemas.openxmlformats.org/officeDocument/2006/relationships/image" Target="../media/image510.jpeg"/><Relationship Id="rId5" Type="http://schemas.openxmlformats.org/officeDocument/2006/relationships/image" Target="../media/image509.jpeg"/><Relationship Id="rId4" Type="http://schemas.openxmlformats.org/officeDocument/2006/relationships/image" Target="../media/image508.jpe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5.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5.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5.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5.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5.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9.xml"/><Relationship Id="rId1" Type="http://schemas.openxmlformats.org/officeDocument/2006/relationships/tags" Target="../tags/tag20.xml"/><Relationship Id="rId4" Type="http://schemas.openxmlformats.org/officeDocument/2006/relationships/image" Target="../media/image309.emf"/></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9.xml"/><Relationship Id="rId1" Type="http://schemas.openxmlformats.org/officeDocument/2006/relationships/tags" Target="../tags/tag3.xml"/><Relationship Id="rId4" Type="http://schemas.openxmlformats.org/officeDocument/2006/relationships/image" Target="../media/image309.emf"/></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5.xml"/><Relationship Id="rId1" Type="http://schemas.openxmlformats.org/officeDocument/2006/relationships/tags" Target="../tags/tag21.xml"/><Relationship Id="rId4" Type="http://schemas.openxmlformats.org/officeDocument/2006/relationships/chart" Target="../charts/chart2.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5.xml"/><Relationship Id="rId1" Type="http://schemas.openxmlformats.org/officeDocument/2006/relationships/tags" Target="../tags/tag22.xml"/><Relationship Id="rId4" Type="http://schemas.openxmlformats.org/officeDocument/2006/relationships/chart" Target="../charts/chart3.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5.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5.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9.xml"/><Relationship Id="rId1" Type="http://schemas.openxmlformats.org/officeDocument/2006/relationships/tags" Target="../tags/tag25.xml"/><Relationship Id="rId4" Type="http://schemas.openxmlformats.org/officeDocument/2006/relationships/image" Target="../media/image309.emf"/></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5.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5.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8" Type="http://schemas.openxmlformats.org/officeDocument/2006/relationships/notesSlide" Target="../notesSlides/notesSlide27.xml"/><Relationship Id="rId13" Type="http://schemas.openxmlformats.org/officeDocument/2006/relationships/image" Target="../media/image515.png"/><Relationship Id="rId3" Type="http://schemas.openxmlformats.org/officeDocument/2006/relationships/tags" Target="../tags/tag30.xml"/><Relationship Id="rId7" Type="http://schemas.openxmlformats.org/officeDocument/2006/relationships/slideLayout" Target="../slideLayouts/slideLayout5.xml"/><Relationship Id="rId12" Type="http://schemas.openxmlformats.org/officeDocument/2006/relationships/image" Target="../media/image514.jpeg"/><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tags" Target="../tags/tag33.xml"/><Relationship Id="rId11" Type="http://schemas.openxmlformats.org/officeDocument/2006/relationships/image" Target="../media/image513.jpeg"/><Relationship Id="rId5" Type="http://schemas.openxmlformats.org/officeDocument/2006/relationships/tags" Target="../tags/tag32.xml"/><Relationship Id="rId10" Type="http://schemas.openxmlformats.org/officeDocument/2006/relationships/image" Target="../media/image512.png"/><Relationship Id="rId4" Type="http://schemas.openxmlformats.org/officeDocument/2006/relationships/tags" Target="../tags/tag31.xml"/><Relationship Id="rId9" Type="http://schemas.openxmlformats.org/officeDocument/2006/relationships/image" Target="../media/image511.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5.xml"/><Relationship Id="rId1" Type="http://schemas.openxmlformats.org/officeDocument/2006/relationships/tags" Target="../tags/tag34.xml"/><Relationship Id="rId4" Type="http://schemas.openxmlformats.org/officeDocument/2006/relationships/image" Target="../media/image516.jpe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5.xml"/><Relationship Id="rId1" Type="http://schemas.openxmlformats.org/officeDocument/2006/relationships/tags" Target="../tags/tag35.xml"/></Relationships>
</file>

<file path=ppt/slides/_rels/slide3.xml.rels><?xml version="1.0" encoding="UTF-8" standalone="yes"?>
<Relationships xmlns="http://schemas.openxmlformats.org/package/2006/relationships"><Relationship Id="rId13" Type="http://schemas.openxmlformats.org/officeDocument/2006/relationships/image" Target="../media/image480.png"/><Relationship Id="rId18" Type="http://schemas.openxmlformats.org/officeDocument/2006/relationships/image" Target="../media/image485.png"/><Relationship Id="rId26" Type="http://schemas.openxmlformats.org/officeDocument/2006/relationships/image" Target="../media/image493.png"/><Relationship Id="rId39" Type="http://schemas.openxmlformats.org/officeDocument/2006/relationships/image" Target="../media/image464.png"/><Relationship Id="rId21" Type="http://schemas.openxmlformats.org/officeDocument/2006/relationships/image" Target="../media/image488.png"/><Relationship Id="rId34" Type="http://schemas.openxmlformats.org/officeDocument/2006/relationships/image" Target="../media/image459.png"/><Relationship Id="rId42" Type="http://schemas.openxmlformats.org/officeDocument/2006/relationships/image" Target="../media/image467.png"/><Relationship Id="rId7" Type="http://schemas.openxmlformats.org/officeDocument/2006/relationships/image" Target="../media/image474.emf"/><Relationship Id="rId2" Type="http://schemas.openxmlformats.org/officeDocument/2006/relationships/slideLayout" Target="../slideLayouts/slideLayout6.xml"/><Relationship Id="rId16" Type="http://schemas.openxmlformats.org/officeDocument/2006/relationships/image" Target="../media/image483.png"/><Relationship Id="rId20" Type="http://schemas.openxmlformats.org/officeDocument/2006/relationships/image" Target="../media/image487.png"/><Relationship Id="rId29" Type="http://schemas.openxmlformats.org/officeDocument/2006/relationships/image" Target="../media/image496.png"/><Relationship Id="rId41" Type="http://schemas.openxmlformats.org/officeDocument/2006/relationships/image" Target="../media/image466.png"/><Relationship Id="rId1" Type="http://schemas.openxmlformats.org/officeDocument/2006/relationships/tags" Target="../tags/tag4.xml"/><Relationship Id="rId6" Type="http://schemas.openxmlformats.org/officeDocument/2006/relationships/image" Target="../media/image473.png"/><Relationship Id="rId11" Type="http://schemas.openxmlformats.org/officeDocument/2006/relationships/image" Target="../media/image478.png"/><Relationship Id="rId24" Type="http://schemas.openxmlformats.org/officeDocument/2006/relationships/image" Target="../media/image491.png"/><Relationship Id="rId32" Type="http://schemas.openxmlformats.org/officeDocument/2006/relationships/image" Target="../media/image457.png"/><Relationship Id="rId37" Type="http://schemas.openxmlformats.org/officeDocument/2006/relationships/image" Target="../media/image462.png"/><Relationship Id="rId40" Type="http://schemas.openxmlformats.org/officeDocument/2006/relationships/image" Target="../media/image465.png"/><Relationship Id="rId5" Type="http://schemas.openxmlformats.org/officeDocument/2006/relationships/image" Target="../media/image472.emf"/><Relationship Id="rId15" Type="http://schemas.openxmlformats.org/officeDocument/2006/relationships/image" Target="../media/image482.png"/><Relationship Id="rId23" Type="http://schemas.openxmlformats.org/officeDocument/2006/relationships/image" Target="../media/image490.png"/><Relationship Id="rId28" Type="http://schemas.openxmlformats.org/officeDocument/2006/relationships/image" Target="../media/image495.png"/><Relationship Id="rId36" Type="http://schemas.openxmlformats.org/officeDocument/2006/relationships/image" Target="../media/image461.png"/><Relationship Id="rId10" Type="http://schemas.openxmlformats.org/officeDocument/2006/relationships/image" Target="../media/image477.png"/><Relationship Id="rId19" Type="http://schemas.openxmlformats.org/officeDocument/2006/relationships/image" Target="../media/image486.png"/><Relationship Id="rId31" Type="http://schemas.openxmlformats.org/officeDocument/2006/relationships/image" Target="../media/image309.emf"/><Relationship Id="rId44" Type="http://schemas.openxmlformats.org/officeDocument/2006/relationships/image" Target="../media/image469.png"/><Relationship Id="rId4" Type="http://schemas.openxmlformats.org/officeDocument/2006/relationships/image" Target="../media/image471.wmf"/><Relationship Id="rId9" Type="http://schemas.openxmlformats.org/officeDocument/2006/relationships/image" Target="../media/image476.png"/><Relationship Id="rId14" Type="http://schemas.openxmlformats.org/officeDocument/2006/relationships/image" Target="../media/image481.png"/><Relationship Id="rId22" Type="http://schemas.openxmlformats.org/officeDocument/2006/relationships/image" Target="../media/image489.png"/><Relationship Id="rId27" Type="http://schemas.openxmlformats.org/officeDocument/2006/relationships/image" Target="../media/image494.png"/><Relationship Id="rId30" Type="http://schemas.openxmlformats.org/officeDocument/2006/relationships/image" Target="../media/image497.png"/><Relationship Id="rId35" Type="http://schemas.openxmlformats.org/officeDocument/2006/relationships/image" Target="../media/image460.png"/><Relationship Id="rId43" Type="http://schemas.openxmlformats.org/officeDocument/2006/relationships/image" Target="../media/image468.png"/><Relationship Id="rId8" Type="http://schemas.openxmlformats.org/officeDocument/2006/relationships/image" Target="../media/image475.png"/><Relationship Id="rId3" Type="http://schemas.openxmlformats.org/officeDocument/2006/relationships/notesSlide" Target="../notesSlides/notesSlide3.xml"/><Relationship Id="rId12" Type="http://schemas.openxmlformats.org/officeDocument/2006/relationships/image" Target="../media/image479.png"/><Relationship Id="rId17" Type="http://schemas.openxmlformats.org/officeDocument/2006/relationships/image" Target="../media/image484.png"/><Relationship Id="rId25" Type="http://schemas.openxmlformats.org/officeDocument/2006/relationships/image" Target="../media/image492.png"/><Relationship Id="rId33" Type="http://schemas.openxmlformats.org/officeDocument/2006/relationships/image" Target="../media/image458.png"/><Relationship Id="rId38" Type="http://schemas.openxmlformats.org/officeDocument/2006/relationships/image" Target="../media/image463.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5.xml"/><Relationship Id="rId1" Type="http://schemas.openxmlformats.org/officeDocument/2006/relationships/tags" Target="../tags/tag36.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5.xml"/><Relationship Id="rId1" Type="http://schemas.openxmlformats.org/officeDocument/2006/relationships/tags" Target="../tags/tag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5.xml"/><Relationship Id="rId1" Type="http://schemas.openxmlformats.org/officeDocument/2006/relationships/tags" Target="../tags/tag38.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xml"/><Relationship Id="rId1" Type="http://schemas.openxmlformats.org/officeDocument/2006/relationships/tags" Target="../tags/tag39.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xml"/><Relationship Id="rId1" Type="http://schemas.openxmlformats.org/officeDocument/2006/relationships/tags" Target="../tags/tag5.xml"/><Relationship Id="rId4" Type="http://schemas.openxmlformats.org/officeDocument/2006/relationships/chart" Target="../charts/chart1.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xml"/><Relationship Id="rId1" Type="http://schemas.openxmlformats.org/officeDocument/2006/relationships/tags" Target="../tags/tag6.xml"/><Relationship Id="rId6" Type="http://schemas.openxmlformats.org/officeDocument/2006/relationships/image" Target="../media/image500.png"/><Relationship Id="rId5" Type="http://schemas.openxmlformats.org/officeDocument/2006/relationships/image" Target="../media/image499.jpeg"/><Relationship Id="rId4" Type="http://schemas.openxmlformats.org/officeDocument/2006/relationships/image" Target="../media/image498.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5.xml"/><Relationship Id="rId1" Type="http://schemas.openxmlformats.org/officeDocument/2006/relationships/tags" Target="../tags/tag7.xml"/><Relationship Id="rId6" Type="http://schemas.openxmlformats.org/officeDocument/2006/relationships/image" Target="../media/image503.jpeg"/><Relationship Id="rId5" Type="http://schemas.openxmlformats.org/officeDocument/2006/relationships/image" Target="../media/image502.jpeg"/><Relationship Id="rId4" Type="http://schemas.openxmlformats.org/officeDocument/2006/relationships/image" Target="../media/image501.jpe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5.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7" Type="http://schemas.openxmlformats.org/officeDocument/2006/relationships/image" Target="../media/image507.png"/><Relationship Id="rId2" Type="http://schemas.openxmlformats.org/officeDocument/2006/relationships/slideLayout" Target="../slideLayouts/slideLayout5.xml"/><Relationship Id="rId1" Type="http://schemas.openxmlformats.org/officeDocument/2006/relationships/tags" Target="../tags/tag9.xml"/><Relationship Id="rId6" Type="http://schemas.openxmlformats.org/officeDocument/2006/relationships/image" Target="../media/image506.png"/><Relationship Id="rId5" Type="http://schemas.openxmlformats.org/officeDocument/2006/relationships/image" Target="../media/image505.png"/><Relationship Id="rId4" Type="http://schemas.openxmlformats.org/officeDocument/2006/relationships/image" Target="../media/image504.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9.xml"/><Relationship Id="rId1" Type="http://schemas.openxmlformats.org/officeDocument/2006/relationships/tags" Target="../tags/tag10.xml"/><Relationship Id="rId4" Type="http://schemas.openxmlformats.org/officeDocument/2006/relationships/image" Target="../media/image309.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4" cstate="email"/>
          <a:stretch>
            <a:fillRect/>
          </a:stretch>
        </p:blipFill>
        <p:spPr>
          <a:xfrm>
            <a:off x="1200191" y="1774690"/>
            <a:ext cx="4447812" cy="3020753"/>
          </a:xfrm>
          <a:prstGeom prst="rect">
            <a:avLst/>
          </a:prstGeom>
          <a:effectLst/>
        </p:spPr>
      </p:pic>
      <p:sp>
        <p:nvSpPr>
          <p:cNvPr id="4" name="矩形 3"/>
          <p:cNvSpPr/>
          <p:nvPr/>
        </p:nvSpPr>
        <p:spPr>
          <a:xfrm>
            <a:off x="5795963" y="2297516"/>
            <a:ext cx="6096000" cy="1723549"/>
          </a:xfrm>
          <a:prstGeom prst="rect">
            <a:avLst/>
          </a:prstGeom>
        </p:spPr>
        <p:txBody>
          <a:bodyPr>
            <a:spAutoFit/>
          </a:bodyPr>
          <a:lstStyle/>
          <a:p>
            <a:pPr lvl="0"/>
            <a:r>
              <a:rPr lang="zh-CN" altLang="en-US" sz="6600" b="1" dirty="0" smtClean="0">
                <a:solidFill>
                  <a:srgbClr val="00479D"/>
                </a:solidFill>
                <a:latin typeface="微软雅黑" panose="020B0503020204020204" pitchFamily="34" charset="-122"/>
                <a:ea typeface="微软雅黑" panose="020B0503020204020204" pitchFamily="34" charset="-122"/>
              </a:rPr>
              <a:t>中国电信</a:t>
            </a:r>
            <a:endParaRPr lang="en-US" altLang="zh-CN" sz="6600" b="1" dirty="0" smtClean="0">
              <a:solidFill>
                <a:srgbClr val="00479D"/>
              </a:solidFill>
              <a:latin typeface="微软雅黑" panose="020B0503020204020204" pitchFamily="34" charset="-122"/>
              <a:ea typeface="微软雅黑" panose="020B0503020204020204" pitchFamily="34" charset="-122"/>
            </a:endParaRPr>
          </a:p>
          <a:p>
            <a:pPr lvl="0"/>
            <a:r>
              <a:rPr lang="zh-CN" altLang="en-US" sz="4000" b="1" dirty="0" smtClean="0">
                <a:solidFill>
                  <a:srgbClr val="F18D00"/>
                </a:solidFill>
                <a:latin typeface="微软雅黑" panose="020B0503020204020204" pitchFamily="34" charset="-122"/>
                <a:ea typeface="微软雅黑" panose="020B0503020204020204" pitchFamily="34" charset="-122"/>
              </a:rPr>
              <a:t>天翼宽带</a:t>
            </a:r>
            <a:r>
              <a:rPr lang="zh-CN" altLang="en-US" sz="4000" b="1" dirty="0">
                <a:solidFill>
                  <a:srgbClr val="F18D00"/>
                </a:solidFill>
                <a:latin typeface="微软雅黑" panose="020B0503020204020204" pitchFamily="34" charset="-122"/>
                <a:ea typeface="微软雅黑" panose="020B0503020204020204" pitchFamily="34" charset="-122"/>
              </a:rPr>
              <a:t>专用</a:t>
            </a:r>
            <a:r>
              <a:rPr lang="en-US" altLang="zh-CN" sz="4000" b="1" dirty="0">
                <a:solidFill>
                  <a:srgbClr val="F18D00"/>
                </a:solidFill>
                <a:latin typeface="微软雅黑" panose="020B0503020204020204" pitchFamily="34" charset="-122"/>
                <a:ea typeface="微软雅黑" panose="020B0503020204020204" pitchFamily="34" charset="-122"/>
              </a:rPr>
              <a:t>PPT</a:t>
            </a:r>
            <a:r>
              <a:rPr lang="zh-CN" altLang="en-US" sz="4000" b="1" dirty="0">
                <a:solidFill>
                  <a:srgbClr val="F18D00"/>
                </a:solidFill>
                <a:latin typeface="微软雅黑" panose="020B0503020204020204" pitchFamily="34" charset="-122"/>
                <a:ea typeface="微软雅黑" panose="020B0503020204020204" pitchFamily="34" charset="-122"/>
              </a:rPr>
              <a:t>模板</a:t>
            </a:r>
          </a:p>
        </p:txBody>
      </p:sp>
      <p:sp>
        <p:nvSpPr>
          <p:cNvPr id="12" name="文本框 11"/>
          <p:cNvSpPr txBox="1"/>
          <p:nvPr/>
        </p:nvSpPr>
        <p:spPr>
          <a:xfrm>
            <a:off x="5795963" y="4090915"/>
            <a:ext cx="4134465" cy="307777"/>
          </a:xfrm>
          <a:prstGeom prst="rect">
            <a:avLst/>
          </a:prstGeom>
          <a:noFill/>
        </p:spPr>
        <p:txBody>
          <a:bodyPr wrap="none" rtlCol="0">
            <a:spAutoFit/>
          </a:bodyPr>
          <a:lstStyle/>
          <a:p>
            <a:r>
              <a:rPr lang="zh-CN" altLang="en-US" sz="1400" dirty="0" smtClean="0">
                <a:solidFill>
                  <a:schemeClr val="bg1">
                    <a:lumMod val="65000"/>
                  </a:schemeClr>
                </a:solidFill>
                <a:latin typeface="微软雅黑" panose="020B0503020204020204" pitchFamily="34" charset="-122"/>
                <a:ea typeface="微软雅黑" panose="020B0503020204020204" pitchFamily="34" charset="-122"/>
              </a:rPr>
              <a:t>适合于中国电信工作总结汇报产品介绍项目解说等</a:t>
            </a:r>
            <a:endParaRPr lang="zh-CN" altLang="en-US" sz="1400" dirty="0">
              <a:solidFill>
                <a:schemeClr val="bg1">
                  <a:lumMod val="65000"/>
                </a:schemeClr>
              </a:solidFill>
              <a:latin typeface="微软雅黑" panose="020B0503020204020204" pitchFamily="34" charset="-122"/>
              <a:ea typeface="微软雅黑" panose="020B0503020204020204" pitchFamily="34" charset="-122"/>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4" fill="hold" grpId="0" nodeType="withEffect">
                                  <p:stCondLst>
                                    <p:cond delay="0"/>
                                  </p:stCondLst>
                                  <p:iterate type="lt">
                                    <p:tmPct val="10000"/>
                                  </p:iterate>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100000">
                                          <p:val>
                                            <p:strVal val="#ppt_x"/>
                                          </p:val>
                                        </p:tav>
                                      </p:tavLst>
                                    </p:anim>
                                    <p:anim calcmode="lin" valueType="num">
                                      <p:cBhvr>
                                        <p:cTn id="8" dur="500" fill="hold"/>
                                        <p:tgtEl>
                                          <p:spTgt spid="4"/>
                                        </p:tgtEl>
                                        <p:attrNameLst>
                                          <p:attrName>ppt_y</p:attrName>
                                        </p:attrNameLst>
                                      </p:cBhvr>
                                      <p:tavLst>
                                        <p:tav tm="0">
                                          <p:val>
                                            <p:strVal val="#ppt_y+#ppt_h/2"/>
                                          </p:val>
                                        </p:tav>
                                        <p:tav tm="100000">
                                          <p:val>
                                            <p:strVal val="#ppt_y"/>
                                          </p:val>
                                        </p:tav>
                                      </p:tavLst>
                                    </p:anim>
                                    <p:anim calcmode="lin" valueType="num">
                                      <p:cBhvr>
                                        <p:cTn id="9" dur="500" fill="hold"/>
                                        <p:tgtEl>
                                          <p:spTgt spid="4"/>
                                        </p:tgtEl>
                                        <p:attrNameLst>
                                          <p:attrName>ppt_w</p:attrName>
                                        </p:attrNameLst>
                                      </p:cBhvr>
                                      <p:tavLst>
                                        <p:tav tm="0">
                                          <p:val>
                                            <p:strVal val="#ppt_w"/>
                                          </p:val>
                                        </p:tav>
                                        <p:tav tm="100000">
                                          <p:val>
                                            <p:strVal val="#ppt_w"/>
                                          </p:val>
                                        </p:tav>
                                      </p:tavLst>
                                    </p:anim>
                                    <p:anim calcmode="lin" valueType="num">
                                      <p:cBhvr>
                                        <p:cTn id="10" dur="500" fill="hold"/>
                                        <p:tgtEl>
                                          <p:spTgt spid="4"/>
                                        </p:tgtEl>
                                        <p:attrNameLst>
                                          <p:attrName>ppt_h</p:attrName>
                                        </p:attrNameLst>
                                      </p:cBhvr>
                                      <p:tavLst>
                                        <p:tav tm="0">
                                          <p:val>
                                            <p:fltVal val="0"/>
                                          </p:val>
                                        </p:tav>
                                        <p:tav tm="100000">
                                          <p:val>
                                            <p:strVal val="#ppt_h"/>
                                          </p:val>
                                        </p:tav>
                                      </p:tavLst>
                                    </p:anim>
                                  </p:childTnLst>
                                </p:cTn>
                              </p:par>
                            </p:childTnLst>
                          </p:cTn>
                        </p:par>
                        <p:par>
                          <p:cTn id="11" fill="hold">
                            <p:stCondLst>
                              <p:cond delay="0"/>
                            </p:stCondLst>
                            <p:childTnLst>
                              <p:par>
                                <p:cTn id="12" presetID="56" presetClass="entr" presetSubtype="0" fill="hold" grpId="0" nodeType="afterEffect">
                                  <p:stCondLst>
                                    <p:cond delay="0"/>
                                  </p:stCondLst>
                                  <p:iterate type="lt">
                                    <p:tmPct val="10000"/>
                                  </p:iterate>
                                  <p:childTnLst>
                                    <p:set>
                                      <p:cBhvr>
                                        <p:cTn id="13" dur="1" fill="hold">
                                          <p:stCondLst>
                                            <p:cond delay="0"/>
                                          </p:stCondLst>
                                        </p:cTn>
                                        <p:tgtEl>
                                          <p:spTgt spid="12"/>
                                        </p:tgtEl>
                                        <p:attrNameLst>
                                          <p:attrName>style.visibility</p:attrName>
                                        </p:attrNameLst>
                                      </p:cBhvr>
                                      <p:to>
                                        <p:strVal val="visible"/>
                                      </p:to>
                                    </p:set>
                                    <p:anim by="(-#ppt_w*2)" calcmode="lin" valueType="num">
                                      <p:cBhvr rctx="PPT">
                                        <p:cTn id="14" dur="500" autoRev="1" fill="hold">
                                          <p:stCondLst>
                                            <p:cond delay="0"/>
                                          </p:stCondLst>
                                        </p:cTn>
                                        <p:tgtEl>
                                          <p:spTgt spid="12"/>
                                        </p:tgtEl>
                                        <p:attrNameLst>
                                          <p:attrName>ppt_w</p:attrName>
                                        </p:attrNameLst>
                                      </p:cBhvr>
                                    </p:anim>
                                    <p:anim by="(#ppt_w*0.50)" calcmode="lin" valueType="num">
                                      <p:cBhvr>
                                        <p:cTn id="15" dur="500" decel="50000" autoRev="1" fill="hold">
                                          <p:stCondLst>
                                            <p:cond delay="0"/>
                                          </p:stCondLst>
                                        </p:cTn>
                                        <p:tgtEl>
                                          <p:spTgt spid="12"/>
                                        </p:tgtEl>
                                        <p:attrNameLst>
                                          <p:attrName>ppt_x</p:attrName>
                                        </p:attrNameLst>
                                      </p:cBhvr>
                                    </p:anim>
                                    <p:anim from="(-#ppt_h/2)" to="(#ppt_y)" calcmode="lin" valueType="num">
                                      <p:cBhvr>
                                        <p:cTn id="16" dur="1000" fill="hold">
                                          <p:stCondLst>
                                            <p:cond delay="0"/>
                                          </p:stCondLst>
                                        </p:cTn>
                                        <p:tgtEl>
                                          <p:spTgt spid="12"/>
                                        </p:tgtEl>
                                        <p:attrNameLst>
                                          <p:attrName>ppt_y</p:attrName>
                                        </p:attrNameLst>
                                      </p:cBhvr>
                                    </p:anim>
                                    <p:animRot by="21600000">
                                      <p:cBhvr>
                                        <p:cTn id="17" dur="1000" fill="hold">
                                          <p:stCondLst>
                                            <p:cond delay="0"/>
                                          </p:stCondLst>
                                        </p:cTn>
                                        <p:tgtEl>
                                          <p:spTgt spid="1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2" name="组合 1"/>
          <p:cNvGrpSpPr/>
          <p:nvPr/>
        </p:nvGrpSpPr>
        <p:grpSpPr>
          <a:xfrm>
            <a:off x="4288954" y="1919716"/>
            <a:ext cx="3471218" cy="3468655"/>
            <a:chOff x="4610101" y="1919717"/>
            <a:chExt cx="2971798" cy="2969604"/>
          </a:xfrm>
        </p:grpSpPr>
        <p:sp>
          <p:nvSpPr>
            <p:cNvPr id="87" name="Freeform 5"/>
            <p:cNvSpPr/>
            <p:nvPr/>
          </p:nvSpPr>
          <p:spPr bwMode="auto">
            <a:xfrm>
              <a:off x="4610101" y="1919717"/>
              <a:ext cx="1641502" cy="1472748"/>
            </a:xfrm>
            <a:custGeom>
              <a:avLst/>
              <a:gdLst>
                <a:gd name="T0" fmla="*/ 102 w 1498"/>
                <a:gd name="T1" fmla="*/ 1272 h 1344"/>
                <a:gd name="T2" fmla="*/ 130 w 1498"/>
                <a:gd name="T3" fmla="*/ 1220 h 1344"/>
                <a:gd name="T4" fmla="*/ 182 w 1498"/>
                <a:gd name="T5" fmla="*/ 1192 h 1344"/>
                <a:gd name="T6" fmla="*/ 224 w 1498"/>
                <a:gd name="T7" fmla="*/ 1192 h 1344"/>
                <a:gd name="T8" fmla="*/ 274 w 1498"/>
                <a:gd name="T9" fmla="*/ 1220 h 1344"/>
                <a:gd name="T10" fmla="*/ 302 w 1498"/>
                <a:gd name="T11" fmla="*/ 1272 h 1344"/>
                <a:gd name="T12" fmla="*/ 304 w 1498"/>
                <a:gd name="T13" fmla="*/ 1306 h 1344"/>
                <a:gd name="T14" fmla="*/ 290 w 1498"/>
                <a:gd name="T15" fmla="*/ 1344 h 1344"/>
                <a:gd name="T16" fmla="*/ 410 w 1498"/>
                <a:gd name="T17" fmla="*/ 1296 h 1344"/>
                <a:gd name="T18" fmla="*/ 428 w 1498"/>
                <a:gd name="T19" fmla="*/ 1156 h 1344"/>
                <a:gd name="T20" fmla="*/ 468 w 1498"/>
                <a:gd name="T21" fmla="*/ 1024 h 1344"/>
                <a:gd name="T22" fmla="*/ 524 w 1498"/>
                <a:gd name="T23" fmla="*/ 900 h 1344"/>
                <a:gd name="T24" fmla="*/ 598 w 1498"/>
                <a:gd name="T25" fmla="*/ 786 h 1344"/>
                <a:gd name="T26" fmla="*/ 686 w 1498"/>
                <a:gd name="T27" fmla="*/ 686 h 1344"/>
                <a:gd name="T28" fmla="*/ 786 w 1498"/>
                <a:gd name="T29" fmla="*/ 598 h 1344"/>
                <a:gd name="T30" fmla="*/ 900 w 1498"/>
                <a:gd name="T31" fmla="*/ 524 h 1344"/>
                <a:gd name="T32" fmla="*/ 1024 w 1498"/>
                <a:gd name="T33" fmla="*/ 468 h 1344"/>
                <a:gd name="T34" fmla="*/ 1156 w 1498"/>
                <a:gd name="T35" fmla="*/ 428 h 1344"/>
                <a:gd name="T36" fmla="*/ 1296 w 1498"/>
                <a:gd name="T37" fmla="*/ 410 h 1344"/>
                <a:gd name="T38" fmla="*/ 1344 w 1498"/>
                <a:gd name="T39" fmla="*/ 266 h 1344"/>
                <a:gd name="T40" fmla="*/ 1352 w 1498"/>
                <a:gd name="T41" fmla="*/ 256 h 1344"/>
                <a:gd name="T42" fmla="*/ 1364 w 1498"/>
                <a:gd name="T43" fmla="*/ 258 h 1344"/>
                <a:gd name="T44" fmla="*/ 1404 w 1498"/>
                <a:gd name="T45" fmla="*/ 280 h 1344"/>
                <a:gd name="T46" fmla="*/ 1436 w 1498"/>
                <a:gd name="T47" fmla="*/ 280 h 1344"/>
                <a:gd name="T48" fmla="*/ 1476 w 1498"/>
                <a:gd name="T49" fmla="*/ 258 h 1344"/>
                <a:gd name="T50" fmla="*/ 1496 w 1498"/>
                <a:gd name="T51" fmla="*/ 218 h 1344"/>
                <a:gd name="T52" fmla="*/ 1496 w 1498"/>
                <a:gd name="T53" fmla="*/ 188 h 1344"/>
                <a:gd name="T54" fmla="*/ 1476 w 1498"/>
                <a:gd name="T55" fmla="*/ 148 h 1344"/>
                <a:gd name="T56" fmla="*/ 1436 w 1498"/>
                <a:gd name="T57" fmla="*/ 126 h 1344"/>
                <a:gd name="T58" fmla="*/ 1404 w 1498"/>
                <a:gd name="T59" fmla="*/ 126 h 1344"/>
                <a:gd name="T60" fmla="*/ 1364 w 1498"/>
                <a:gd name="T61" fmla="*/ 148 h 1344"/>
                <a:gd name="T62" fmla="*/ 1352 w 1498"/>
                <a:gd name="T63" fmla="*/ 152 h 1344"/>
                <a:gd name="T64" fmla="*/ 1344 w 1498"/>
                <a:gd name="T65" fmla="*/ 140 h 1344"/>
                <a:gd name="T66" fmla="*/ 1274 w 1498"/>
                <a:gd name="T67" fmla="*/ 2 h 1344"/>
                <a:gd name="T68" fmla="*/ 1074 w 1498"/>
                <a:gd name="T69" fmla="*/ 28 h 1344"/>
                <a:gd name="T70" fmla="*/ 884 w 1498"/>
                <a:gd name="T71" fmla="*/ 84 h 1344"/>
                <a:gd name="T72" fmla="*/ 706 w 1498"/>
                <a:gd name="T73" fmla="*/ 166 h 1344"/>
                <a:gd name="T74" fmla="*/ 542 w 1498"/>
                <a:gd name="T75" fmla="*/ 270 h 1344"/>
                <a:gd name="T76" fmla="*/ 396 w 1498"/>
                <a:gd name="T77" fmla="*/ 396 h 1344"/>
                <a:gd name="T78" fmla="*/ 270 w 1498"/>
                <a:gd name="T79" fmla="*/ 542 h 1344"/>
                <a:gd name="T80" fmla="*/ 166 w 1498"/>
                <a:gd name="T81" fmla="*/ 706 h 1344"/>
                <a:gd name="T82" fmla="*/ 84 w 1498"/>
                <a:gd name="T83" fmla="*/ 884 h 1344"/>
                <a:gd name="T84" fmla="*/ 30 w 1498"/>
                <a:gd name="T85" fmla="*/ 1074 h 1344"/>
                <a:gd name="T86" fmla="*/ 2 w 1498"/>
                <a:gd name="T87" fmla="*/ 1276 h 1344"/>
                <a:gd name="T88" fmla="*/ 116 w 1498"/>
                <a:gd name="T89" fmla="*/ 1344 h 1344"/>
                <a:gd name="T90" fmla="*/ 102 w 1498"/>
                <a:gd name="T91" fmla="*/ 1306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8" h="1344">
                  <a:moveTo>
                    <a:pt x="100" y="1292"/>
                  </a:moveTo>
                  <a:lnTo>
                    <a:pt x="100" y="1292"/>
                  </a:lnTo>
                  <a:lnTo>
                    <a:pt x="102" y="1272"/>
                  </a:lnTo>
                  <a:lnTo>
                    <a:pt x="108" y="1252"/>
                  </a:lnTo>
                  <a:lnTo>
                    <a:pt x="118" y="1234"/>
                  </a:lnTo>
                  <a:lnTo>
                    <a:pt x="130" y="1220"/>
                  </a:lnTo>
                  <a:lnTo>
                    <a:pt x="146" y="1208"/>
                  </a:lnTo>
                  <a:lnTo>
                    <a:pt x="164" y="1198"/>
                  </a:lnTo>
                  <a:lnTo>
                    <a:pt x="182" y="1192"/>
                  </a:lnTo>
                  <a:lnTo>
                    <a:pt x="202" y="1190"/>
                  </a:lnTo>
                  <a:lnTo>
                    <a:pt x="202" y="1190"/>
                  </a:lnTo>
                  <a:lnTo>
                    <a:pt x="224" y="1192"/>
                  </a:lnTo>
                  <a:lnTo>
                    <a:pt x="242" y="1198"/>
                  </a:lnTo>
                  <a:lnTo>
                    <a:pt x="260" y="1208"/>
                  </a:lnTo>
                  <a:lnTo>
                    <a:pt x="274" y="1220"/>
                  </a:lnTo>
                  <a:lnTo>
                    <a:pt x="288" y="1234"/>
                  </a:lnTo>
                  <a:lnTo>
                    <a:pt x="296" y="1252"/>
                  </a:lnTo>
                  <a:lnTo>
                    <a:pt x="302" y="1272"/>
                  </a:lnTo>
                  <a:lnTo>
                    <a:pt x="304" y="1292"/>
                  </a:lnTo>
                  <a:lnTo>
                    <a:pt x="304" y="1292"/>
                  </a:lnTo>
                  <a:lnTo>
                    <a:pt x="304" y="1306"/>
                  </a:lnTo>
                  <a:lnTo>
                    <a:pt x="302" y="1320"/>
                  </a:lnTo>
                  <a:lnTo>
                    <a:pt x="296" y="1332"/>
                  </a:lnTo>
                  <a:lnTo>
                    <a:pt x="290" y="1344"/>
                  </a:lnTo>
                  <a:lnTo>
                    <a:pt x="408" y="1344"/>
                  </a:lnTo>
                  <a:lnTo>
                    <a:pt x="408" y="1344"/>
                  </a:lnTo>
                  <a:lnTo>
                    <a:pt x="410" y="1296"/>
                  </a:lnTo>
                  <a:lnTo>
                    <a:pt x="414" y="1248"/>
                  </a:lnTo>
                  <a:lnTo>
                    <a:pt x="420" y="1202"/>
                  </a:lnTo>
                  <a:lnTo>
                    <a:pt x="428" y="1156"/>
                  </a:lnTo>
                  <a:lnTo>
                    <a:pt x="440" y="1112"/>
                  </a:lnTo>
                  <a:lnTo>
                    <a:pt x="452" y="1068"/>
                  </a:lnTo>
                  <a:lnTo>
                    <a:pt x="468" y="1024"/>
                  </a:lnTo>
                  <a:lnTo>
                    <a:pt x="484" y="982"/>
                  </a:lnTo>
                  <a:lnTo>
                    <a:pt x="504" y="940"/>
                  </a:lnTo>
                  <a:lnTo>
                    <a:pt x="524" y="900"/>
                  </a:lnTo>
                  <a:lnTo>
                    <a:pt x="546" y="862"/>
                  </a:lnTo>
                  <a:lnTo>
                    <a:pt x="572" y="824"/>
                  </a:lnTo>
                  <a:lnTo>
                    <a:pt x="598" y="786"/>
                  </a:lnTo>
                  <a:lnTo>
                    <a:pt x="624" y="752"/>
                  </a:lnTo>
                  <a:lnTo>
                    <a:pt x="654" y="718"/>
                  </a:lnTo>
                  <a:lnTo>
                    <a:pt x="686" y="686"/>
                  </a:lnTo>
                  <a:lnTo>
                    <a:pt x="718" y="654"/>
                  </a:lnTo>
                  <a:lnTo>
                    <a:pt x="752" y="624"/>
                  </a:lnTo>
                  <a:lnTo>
                    <a:pt x="786" y="598"/>
                  </a:lnTo>
                  <a:lnTo>
                    <a:pt x="824" y="570"/>
                  </a:lnTo>
                  <a:lnTo>
                    <a:pt x="862" y="546"/>
                  </a:lnTo>
                  <a:lnTo>
                    <a:pt x="900" y="524"/>
                  </a:lnTo>
                  <a:lnTo>
                    <a:pt x="940" y="504"/>
                  </a:lnTo>
                  <a:lnTo>
                    <a:pt x="982" y="484"/>
                  </a:lnTo>
                  <a:lnTo>
                    <a:pt x="1024" y="468"/>
                  </a:lnTo>
                  <a:lnTo>
                    <a:pt x="1066" y="452"/>
                  </a:lnTo>
                  <a:lnTo>
                    <a:pt x="1112" y="440"/>
                  </a:lnTo>
                  <a:lnTo>
                    <a:pt x="1156" y="428"/>
                  </a:lnTo>
                  <a:lnTo>
                    <a:pt x="1202" y="420"/>
                  </a:lnTo>
                  <a:lnTo>
                    <a:pt x="1248" y="414"/>
                  </a:lnTo>
                  <a:lnTo>
                    <a:pt x="1296" y="410"/>
                  </a:lnTo>
                  <a:lnTo>
                    <a:pt x="1344" y="408"/>
                  </a:lnTo>
                  <a:lnTo>
                    <a:pt x="1344" y="266"/>
                  </a:lnTo>
                  <a:lnTo>
                    <a:pt x="1344" y="266"/>
                  </a:lnTo>
                  <a:lnTo>
                    <a:pt x="1346" y="260"/>
                  </a:lnTo>
                  <a:lnTo>
                    <a:pt x="1352" y="256"/>
                  </a:lnTo>
                  <a:lnTo>
                    <a:pt x="1352" y="256"/>
                  </a:lnTo>
                  <a:lnTo>
                    <a:pt x="1358" y="254"/>
                  </a:lnTo>
                  <a:lnTo>
                    <a:pt x="1364" y="258"/>
                  </a:lnTo>
                  <a:lnTo>
                    <a:pt x="1364" y="258"/>
                  </a:lnTo>
                  <a:lnTo>
                    <a:pt x="1376" y="268"/>
                  </a:lnTo>
                  <a:lnTo>
                    <a:pt x="1390" y="276"/>
                  </a:lnTo>
                  <a:lnTo>
                    <a:pt x="1404" y="280"/>
                  </a:lnTo>
                  <a:lnTo>
                    <a:pt x="1420" y="282"/>
                  </a:lnTo>
                  <a:lnTo>
                    <a:pt x="1420" y="282"/>
                  </a:lnTo>
                  <a:lnTo>
                    <a:pt x="1436" y="280"/>
                  </a:lnTo>
                  <a:lnTo>
                    <a:pt x="1450" y="276"/>
                  </a:lnTo>
                  <a:lnTo>
                    <a:pt x="1464" y="268"/>
                  </a:lnTo>
                  <a:lnTo>
                    <a:pt x="1476" y="258"/>
                  </a:lnTo>
                  <a:lnTo>
                    <a:pt x="1484" y="246"/>
                  </a:lnTo>
                  <a:lnTo>
                    <a:pt x="1492" y="234"/>
                  </a:lnTo>
                  <a:lnTo>
                    <a:pt x="1496" y="218"/>
                  </a:lnTo>
                  <a:lnTo>
                    <a:pt x="1498" y="204"/>
                  </a:lnTo>
                  <a:lnTo>
                    <a:pt x="1498" y="204"/>
                  </a:lnTo>
                  <a:lnTo>
                    <a:pt x="1496" y="188"/>
                  </a:lnTo>
                  <a:lnTo>
                    <a:pt x="1492" y="172"/>
                  </a:lnTo>
                  <a:lnTo>
                    <a:pt x="1484" y="160"/>
                  </a:lnTo>
                  <a:lnTo>
                    <a:pt x="1476" y="148"/>
                  </a:lnTo>
                  <a:lnTo>
                    <a:pt x="1464" y="138"/>
                  </a:lnTo>
                  <a:lnTo>
                    <a:pt x="1450" y="132"/>
                  </a:lnTo>
                  <a:lnTo>
                    <a:pt x="1436" y="126"/>
                  </a:lnTo>
                  <a:lnTo>
                    <a:pt x="1420" y="126"/>
                  </a:lnTo>
                  <a:lnTo>
                    <a:pt x="1420" y="126"/>
                  </a:lnTo>
                  <a:lnTo>
                    <a:pt x="1404" y="126"/>
                  </a:lnTo>
                  <a:lnTo>
                    <a:pt x="1390" y="132"/>
                  </a:lnTo>
                  <a:lnTo>
                    <a:pt x="1376" y="138"/>
                  </a:lnTo>
                  <a:lnTo>
                    <a:pt x="1364" y="148"/>
                  </a:lnTo>
                  <a:lnTo>
                    <a:pt x="1364" y="148"/>
                  </a:lnTo>
                  <a:lnTo>
                    <a:pt x="1358" y="152"/>
                  </a:lnTo>
                  <a:lnTo>
                    <a:pt x="1352" y="152"/>
                  </a:lnTo>
                  <a:lnTo>
                    <a:pt x="1352" y="152"/>
                  </a:lnTo>
                  <a:lnTo>
                    <a:pt x="1346" y="146"/>
                  </a:lnTo>
                  <a:lnTo>
                    <a:pt x="1344" y="140"/>
                  </a:lnTo>
                  <a:lnTo>
                    <a:pt x="1344" y="0"/>
                  </a:lnTo>
                  <a:lnTo>
                    <a:pt x="1344" y="0"/>
                  </a:lnTo>
                  <a:lnTo>
                    <a:pt x="1274" y="2"/>
                  </a:lnTo>
                  <a:lnTo>
                    <a:pt x="1206" y="8"/>
                  </a:lnTo>
                  <a:lnTo>
                    <a:pt x="1140" y="16"/>
                  </a:lnTo>
                  <a:lnTo>
                    <a:pt x="1074" y="28"/>
                  </a:lnTo>
                  <a:lnTo>
                    <a:pt x="1010" y="44"/>
                  </a:lnTo>
                  <a:lnTo>
                    <a:pt x="946" y="62"/>
                  </a:lnTo>
                  <a:lnTo>
                    <a:pt x="884" y="84"/>
                  </a:lnTo>
                  <a:lnTo>
                    <a:pt x="822" y="108"/>
                  </a:lnTo>
                  <a:lnTo>
                    <a:pt x="764" y="136"/>
                  </a:lnTo>
                  <a:lnTo>
                    <a:pt x="706" y="166"/>
                  </a:lnTo>
                  <a:lnTo>
                    <a:pt x="650" y="198"/>
                  </a:lnTo>
                  <a:lnTo>
                    <a:pt x="596" y="232"/>
                  </a:lnTo>
                  <a:lnTo>
                    <a:pt x="542" y="270"/>
                  </a:lnTo>
                  <a:lnTo>
                    <a:pt x="492" y="310"/>
                  </a:lnTo>
                  <a:lnTo>
                    <a:pt x="444" y="352"/>
                  </a:lnTo>
                  <a:lnTo>
                    <a:pt x="396" y="396"/>
                  </a:lnTo>
                  <a:lnTo>
                    <a:pt x="352" y="444"/>
                  </a:lnTo>
                  <a:lnTo>
                    <a:pt x="310" y="492"/>
                  </a:lnTo>
                  <a:lnTo>
                    <a:pt x="270" y="542"/>
                  </a:lnTo>
                  <a:lnTo>
                    <a:pt x="232" y="596"/>
                  </a:lnTo>
                  <a:lnTo>
                    <a:pt x="198" y="650"/>
                  </a:lnTo>
                  <a:lnTo>
                    <a:pt x="166" y="706"/>
                  </a:lnTo>
                  <a:lnTo>
                    <a:pt x="136" y="764"/>
                  </a:lnTo>
                  <a:lnTo>
                    <a:pt x="108" y="822"/>
                  </a:lnTo>
                  <a:lnTo>
                    <a:pt x="84" y="884"/>
                  </a:lnTo>
                  <a:lnTo>
                    <a:pt x="62" y="946"/>
                  </a:lnTo>
                  <a:lnTo>
                    <a:pt x="44" y="1010"/>
                  </a:lnTo>
                  <a:lnTo>
                    <a:pt x="30" y="1074"/>
                  </a:lnTo>
                  <a:lnTo>
                    <a:pt x="18" y="1140"/>
                  </a:lnTo>
                  <a:lnTo>
                    <a:pt x="8" y="1208"/>
                  </a:lnTo>
                  <a:lnTo>
                    <a:pt x="2" y="1276"/>
                  </a:lnTo>
                  <a:lnTo>
                    <a:pt x="0" y="1344"/>
                  </a:lnTo>
                  <a:lnTo>
                    <a:pt x="116" y="1344"/>
                  </a:lnTo>
                  <a:lnTo>
                    <a:pt x="116" y="1344"/>
                  </a:lnTo>
                  <a:lnTo>
                    <a:pt x="110" y="1332"/>
                  </a:lnTo>
                  <a:lnTo>
                    <a:pt x="104" y="1320"/>
                  </a:lnTo>
                  <a:lnTo>
                    <a:pt x="102" y="1306"/>
                  </a:lnTo>
                  <a:lnTo>
                    <a:pt x="100" y="1292"/>
                  </a:lnTo>
                  <a:lnTo>
                    <a:pt x="100" y="1292"/>
                  </a:lnTo>
                  <a:close/>
                </a:path>
              </a:pathLst>
            </a:custGeom>
            <a:solidFill>
              <a:srgbClr val="00479D"/>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88" name="Freeform 7"/>
            <p:cNvSpPr/>
            <p:nvPr/>
          </p:nvSpPr>
          <p:spPr bwMode="auto">
            <a:xfrm>
              <a:off x="6109150" y="1919717"/>
              <a:ext cx="1472749" cy="1641500"/>
            </a:xfrm>
            <a:custGeom>
              <a:avLst/>
              <a:gdLst>
                <a:gd name="T0" fmla="*/ 72 w 1344"/>
                <a:gd name="T1" fmla="*/ 104 h 1498"/>
                <a:gd name="T2" fmla="*/ 124 w 1344"/>
                <a:gd name="T3" fmla="*/ 132 h 1498"/>
                <a:gd name="T4" fmla="*/ 152 w 1344"/>
                <a:gd name="T5" fmla="*/ 182 h 1498"/>
                <a:gd name="T6" fmla="*/ 152 w 1344"/>
                <a:gd name="T7" fmla="*/ 224 h 1498"/>
                <a:gd name="T8" fmla="*/ 124 w 1344"/>
                <a:gd name="T9" fmla="*/ 276 h 1498"/>
                <a:gd name="T10" fmla="*/ 72 w 1344"/>
                <a:gd name="T11" fmla="*/ 304 h 1498"/>
                <a:gd name="T12" fmla="*/ 38 w 1344"/>
                <a:gd name="T13" fmla="*/ 304 h 1498"/>
                <a:gd name="T14" fmla="*/ 0 w 1344"/>
                <a:gd name="T15" fmla="*/ 290 h 1498"/>
                <a:gd name="T16" fmla="*/ 48 w 1344"/>
                <a:gd name="T17" fmla="*/ 410 h 1498"/>
                <a:gd name="T18" fmla="*/ 188 w 1344"/>
                <a:gd name="T19" fmla="*/ 428 h 1498"/>
                <a:gd name="T20" fmla="*/ 320 w 1344"/>
                <a:gd name="T21" fmla="*/ 468 h 1498"/>
                <a:gd name="T22" fmla="*/ 444 w 1344"/>
                <a:gd name="T23" fmla="*/ 524 h 1498"/>
                <a:gd name="T24" fmla="*/ 556 w 1344"/>
                <a:gd name="T25" fmla="*/ 598 h 1498"/>
                <a:gd name="T26" fmla="*/ 658 w 1344"/>
                <a:gd name="T27" fmla="*/ 686 h 1498"/>
                <a:gd name="T28" fmla="*/ 746 w 1344"/>
                <a:gd name="T29" fmla="*/ 786 h 1498"/>
                <a:gd name="T30" fmla="*/ 820 w 1344"/>
                <a:gd name="T31" fmla="*/ 900 h 1498"/>
                <a:gd name="T32" fmla="*/ 876 w 1344"/>
                <a:gd name="T33" fmla="*/ 1024 h 1498"/>
                <a:gd name="T34" fmla="*/ 914 w 1344"/>
                <a:gd name="T35" fmla="*/ 1156 h 1498"/>
                <a:gd name="T36" fmla="*/ 934 w 1344"/>
                <a:gd name="T37" fmla="*/ 1296 h 1498"/>
                <a:gd name="T38" fmla="*/ 1078 w 1344"/>
                <a:gd name="T39" fmla="*/ 1344 h 1498"/>
                <a:gd name="T40" fmla="*/ 1088 w 1344"/>
                <a:gd name="T41" fmla="*/ 1352 h 1498"/>
                <a:gd name="T42" fmla="*/ 1086 w 1344"/>
                <a:gd name="T43" fmla="*/ 1364 h 1498"/>
                <a:gd name="T44" fmla="*/ 1064 w 1344"/>
                <a:gd name="T45" fmla="*/ 1404 h 1498"/>
                <a:gd name="T46" fmla="*/ 1064 w 1344"/>
                <a:gd name="T47" fmla="*/ 1436 h 1498"/>
                <a:gd name="T48" fmla="*/ 1086 w 1344"/>
                <a:gd name="T49" fmla="*/ 1476 h 1498"/>
                <a:gd name="T50" fmla="*/ 1124 w 1344"/>
                <a:gd name="T51" fmla="*/ 1496 h 1498"/>
                <a:gd name="T52" fmla="*/ 1156 w 1344"/>
                <a:gd name="T53" fmla="*/ 1496 h 1498"/>
                <a:gd name="T54" fmla="*/ 1196 w 1344"/>
                <a:gd name="T55" fmla="*/ 1476 h 1498"/>
                <a:gd name="T56" fmla="*/ 1218 w 1344"/>
                <a:gd name="T57" fmla="*/ 1436 h 1498"/>
                <a:gd name="T58" fmla="*/ 1218 w 1344"/>
                <a:gd name="T59" fmla="*/ 1404 h 1498"/>
                <a:gd name="T60" fmla="*/ 1196 w 1344"/>
                <a:gd name="T61" fmla="*/ 1364 h 1498"/>
                <a:gd name="T62" fmla="*/ 1192 w 1344"/>
                <a:gd name="T63" fmla="*/ 1352 h 1498"/>
                <a:gd name="T64" fmla="*/ 1204 w 1344"/>
                <a:gd name="T65" fmla="*/ 1344 h 1498"/>
                <a:gd name="T66" fmla="*/ 1342 w 1344"/>
                <a:gd name="T67" fmla="*/ 1276 h 1498"/>
                <a:gd name="T68" fmla="*/ 1314 w 1344"/>
                <a:gd name="T69" fmla="*/ 1074 h 1498"/>
                <a:gd name="T70" fmla="*/ 1260 w 1344"/>
                <a:gd name="T71" fmla="*/ 884 h 1498"/>
                <a:gd name="T72" fmla="*/ 1178 w 1344"/>
                <a:gd name="T73" fmla="*/ 706 h 1498"/>
                <a:gd name="T74" fmla="*/ 1074 w 1344"/>
                <a:gd name="T75" fmla="*/ 542 h 1498"/>
                <a:gd name="T76" fmla="*/ 946 w 1344"/>
                <a:gd name="T77" fmla="*/ 396 h 1498"/>
                <a:gd name="T78" fmla="*/ 800 w 1344"/>
                <a:gd name="T79" fmla="*/ 270 h 1498"/>
                <a:gd name="T80" fmla="*/ 638 w 1344"/>
                <a:gd name="T81" fmla="*/ 166 h 1498"/>
                <a:gd name="T82" fmla="*/ 460 w 1344"/>
                <a:gd name="T83" fmla="*/ 84 h 1498"/>
                <a:gd name="T84" fmla="*/ 270 w 1344"/>
                <a:gd name="T85" fmla="*/ 28 h 1498"/>
                <a:gd name="T86" fmla="*/ 68 w 1344"/>
                <a:gd name="T87" fmla="*/ 2 h 1498"/>
                <a:gd name="T88" fmla="*/ 0 w 1344"/>
                <a:gd name="T89" fmla="*/ 116 h 1498"/>
                <a:gd name="T90" fmla="*/ 38 w 1344"/>
                <a:gd name="T91" fmla="*/ 10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4" h="1498">
                  <a:moveTo>
                    <a:pt x="52" y="102"/>
                  </a:moveTo>
                  <a:lnTo>
                    <a:pt x="52" y="102"/>
                  </a:lnTo>
                  <a:lnTo>
                    <a:pt x="72" y="104"/>
                  </a:lnTo>
                  <a:lnTo>
                    <a:pt x="92" y="110"/>
                  </a:lnTo>
                  <a:lnTo>
                    <a:pt x="108" y="118"/>
                  </a:lnTo>
                  <a:lnTo>
                    <a:pt x="124" y="132"/>
                  </a:lnTo>
                  <a:lnTo>
                    <a:pt x="136" y="146"/>
                  </a:lnTo>
                  <a:lnTo>
                    <a:pt x="146" y="164"/>
                  </a:lnTo>
                  <a:lnTo>
                    <a:pt x="152" y="182"/>
                  </a:lnTo>
                  <a:lnTo>
                    <a:pt x="154" y="204"/>
                  </a:lnTo>
                  <a:lnTo>
                    <a:pt x="154" y="204"/>
                  </a:lnTo>
                  <a:lnTo>
                    <a:pt x="152" y="224"/>
                  </a:lnTo>
                  <a:lnTo>
                    <a:pt x="146" y="242"/>
                  </a:lnTo>
                  <a:lnTo>
                    <a:pt x="136" y="260"/>
                  </a:lnTo>
                  <a:lnTo>
                    <a:pt x="124" y="276"/>
                  </a:lnTo>
                  <a:lnTo>
                    <a:pt x="108" y="288"/>
                  </a:lnTo>
                  <a:lnTo>
                    <a:pt x="92" y="298"/>
                  </a:lnTo>
                  <a:lnTo>
                    <a:pt x="72" y="304"/>
                  </a:lnTo>
                  <a:lnTo>
                    <a:pt x="52" y="306"/>
                  </a:lnTo>
                  <a:lnTo>
                    <a:pt x="52" y="306"/>
                  </a:lnTo>
                  <a:lnTo>
                    <a:pt x="38" y="304"/>
                  </a:lnTo>
                  <a:lnTo>
                    <a:pt x="24" y="302"/>
                  </a:lnTo>
                  <a:lnTo>
                    <a:pt x="12" y="298"/>
                  </a:lnTo>
                  <a:lnTo>
                    <a:pt x="0" y="290"/>
                  </a:lnTo>
                  <a:lnTo>
                    <a:pt x="0" y="408"/>
                  </a:lnTo>
                  <a:lnTo>
                    <a:pt x="0" y="408"/>
                  </a:lnTo>
                  <a:lnTo>
                    <a:pt x="48" y="410"/>
                  </a:lnTo>
                  <a:lnTo>
                    <a:pt x="94" y="414"/>
                  </a:lnTo>
                  <a:lnTo>
                    <a:pt x="142" y="420"/>
                  </a:lnTo>
                  <a:lnTo>
                    <a:pt x="188" y="428"/>
                  </a:lnTo>
                  <a:lnTo>
                    <a:pt x="232" y="440"/>
                  </a:lnTo>
                  <a:lnTo>
                    <a:pt x="276" y="452"/>
                  </a:lnTo>
                  <a:lnTo>
                    <a:pt x="320" y="468"/>
                  </a:lnTo>
                  <a:lnTo>
                    <a:pt x="362" y="484"/>
                  </a:lnTo>
                  <a:lnTo>
                    <a:pt x="404" y="504"/>
                  </a:lnTo>
                  <a:lnTo>
                    <a:pt x="444" y="524"/>
                  </a:lnTo>
                  <a:lnTo>
                    <a:pt x="482" y="546"/>
                  </a:lnTo>
                  <a:lnTo>
                    <a:pt x="520" y="570"/>
                  </a:lnTo>
                  <a:lnTo>
                    <a:pt x="556" y="598"/>
                  </a:lnTo>
                  <a:lnTo>
                    <a:pt x="592" y="624"/>
                  </a:lnTo>
                  <a:lnTo>
                    <a:pt x="626" y="654"/>
                  </a:lnTo>
                  <a:lnTo>
                    <a:pt x="658" y="686"/>
                  </a:lnTo>
                  <a:lnTo>
                    <a:pt x="690" y="718"/>
                  </a:lnTo>
                  <a:lnTo>
                    <a:pt x="718" y="752"/>
                  </a:lnTo>
                  <a:lnTo>
                    <a:pt x="746" y="786"/>
                  </a:lnTo>
                  <a:lnTo>
                    <a:pt x="772" y="824"/>
                  </a:lnTo>
                  <a:lnTo>
                    <a:pt x="796" y="862"/>
                  </a:lnTo>
                  <a:lnTo>
                    <a:pt x="820" y="900"/>
                  </a:lnTo>
                  <a:lnTo>
                    <a:pt x="840" y="940"/>
                  </a:lnTo>
                  <a:lnTo>
                    <a:pt x="860" y="982"/>
                  </a:lnTo>
                  <a:lnTo>
                    <a:pt x="876" y="1024"/>
                  </a:lnTo>
                  <a:lnTo>
                    <a:pt x="890" y="1068"/>
                  </a:lnTo>
                  <a:lnTo>
                    <a:pt x="904" y="1112"/>
                  </a:lnTo>
                  <a:lnTo>
                    <a:pt x="914" y="1156"/>
                  </a:lnTo>
                  <a:lnTo>
                    <a:pt x="924" y="1202"/>
                  </a:lnTo>
                  <a:lnTo>
                    <a:pt x="930" y="1248"/>
                  </a:lnTo>
                  <a:lnTo>
                    <a:pt x="934" y="1296"/>
                  </a:lnTo>
                  <a:lnTo>
                    <a:pt x="936" y="1344"/>
                  </a:lnTo>
                  <a:lnTo>
                    <a:pt x="1078" y="1344"/>
                  </a:lnTo>
                  <a:lnTo>
                    <a:pt x="1078" y="1344"/>
                  </a:lnTo>
                  <a:lnTo>
                    <a:pt x="1084" y="1346"/>
                  </a:lnTo>
                  <a:lnTo>
                    <a:pt x="1088" y="1352"/>
                  </a:lnTo>
                  <a:lnTo>
                    <a:pt x="1088" y="1352"/>
                  </a:lnTo>
                  <a:lnTo>
                    <a:pt x="1090" y="1358"/>
                  </a:lnTo>
                  <a:lnTo>
                    <a:pt x="1086" y="1364"/>
                  </a:lnTo>
                  <a:lnTo>
                    <a:pt x="1086" y="1364"/>
                  </a:lnTo>
                  <a:lnTo>
                    <a:pt x="1076" y="1376"/>
                  </a:lnTo>
                  <a:lnTo>
                    <a:pt x="1068" y="1390"/>
                  </a:lnTo>
                  <a:lnTo>
                    <a:pt x="1064" y="1404"/>
                  </a:lnTo>
                  <a:lnTo>
                    <a:pt x="1062" y="1420"/>
                  </a:lnTo>
                  <a:lnTo>
                    <a:pt x="1062" y="1420"/>
                  </a:lnTo>
                  <a:lnTo>
                    <a:pt x="1064" y="1436"/>
                  </a:lnTo>
                  <a:lnTo>
                    <a:pt x="1068" y="1450"/>
                  </a:lnTo>
                  <a:lnTo>
                    <a:pt x="1076" y="1464"/>
                  </a:lnTo>
                  <a:lnTo>
                    <a:pt x="1086" y="1476"/>
                  </a:lnTo>
                  <a:lnTo>
                    <a:pt x="1098" y="1486"/>
                  </a:lnTo>
                  <a:lnTo>
                    <a:pt x="1110" y="1492"/>
                  </a:lnTo>
                  <a:lnTo>
                    <a:pt x="1124" y="1496"/>
                  </a:lnTo>
                  <a:lnTo>
                    <a:pt x="1140" y="1498"/>
                  </a:lnTo>
                  <a:lnTo>
                    <a:pt x="1140" y="1498"/>
                  </a:lnTo>
                  <a:lnTo>
                    <a:pt x="1156" y="1496"/>
                  </a:lnTo>
                  <a:lnTo>
                    <a:pt x="1170" y="1492"/>
                  </a:lnTo>
                  <a:lnTo>
                    <a:pt x="1184" y="1486"/>
                  </a:lnTo>
                  <a:lnTo>
                    <a:pt x="1196" y="1476"/>
                  </a:lnTo>
                  <a:lnTo>
                    <a:pt x="1206" y="1464"/>
                  </a:lnTo>
                  <a:lnTo>
                    <a:pt x="1212" y="1450"/>
                  </a:lnTo>
                  <a:lnTo>
                    <a:pt x="1218" y="1436"/>
                  </a:lnTo>
                  <a:lnTo>
                    <a:pt x="1218" y="1420"/>
                  </a:lnTo>
                  <a:lnTo>
                    <a:pt x="1218" y="1420"/>
                  </a:lnTo>
                  <a:lnTo>
                    <a:pt x="1218" y="1404"/>
                  </a:lnTo>
                  <a:lnTo>
                    <a:pt x="1212" y="1390"/>
                  </a:lnTo>
                  <a:lnTo>
                    <a:pt x="1206" y="1376"/>
                  </a:lnTo>
                  <a:lnTo>
                    <a:pt x="1196" y="1364"/>
                  </a:lnTo>
                  <a:lnTo>
                    <a:pt x="1196" y="1364"/>
                  </a:lnTo>
                  <a:lnTo>
                    <a:pt x="1192" y="1358"/>
                  </a:lnTo>
                  <a:lnTo>
                    <a:pt x="1192" y="1352"/>
                  </a:lnTo>
                  <a:lnTo>
                    <a:pt x="1192" y="1352"/>
                  </a:lnTo>
                  <a:lnTo>
                    <a:pt x="1196" y="1346"/>
                  </a:lnTo>
                  <a:lnTo>
                    <a:pt x="1204" y="1344"/>
                  </a:lnTo>
                  <a:lnTo>
                    <a:pt x="1344" y="1344"/>
                  </a:lnTo>
                  <a:lnTo>
                    <a:pt x="1344" y="1344"/>
                  </a:lnTo>
                  <a:lnTo>
                    <a:pt x="1342" y="1276"/>
                  </a:lnTo>
                  <a:lnTo>
                    <a:pt x="1336" y="1208"/>
                  </a:lnTo>
                  <a:lnTo>
                    <a:pt x="1326" y="1140"/>
                  </a:lnTo>
                  <a:lnTo>
                    <a:pt x="1314" y="1074"/>
                  </a:lnTo>
                  <a:lnTo>
                    <a:pt x="1298" y="1010"/>
                  </a:lnTo>
                  <a:lnTo>
                    <a:pt x="1280" y="946"/>
                  </a:lnTo>
                  <a:lnTo>
                    <a:pt x="1260" y="884"/>
                  </a:lnTo>
                  <a:lnTo>
                    <a:pt x="1234" y="822"/>
                  </a:lnTo>
                  <a:lnTo>
                    <a:pt x="1208" y="764"/>
                  </a:lnTo>
                  <a:lnTo>
                    <a:pt x="1178" y="706"/>
                  </a:lnTo>
                  <a:lnTo>
                    <a:pt x="1146" y="650"/>
                  </a:lnTo>
                  <a:lnTo>
                    <a:pt x="1110" y="596"/>
                  </a:lnTo>
                  <a:lnTo>
                    <a:pt x="1074" y="542"/>
                  </a:lnTo>
                  <a:lnTo>
                    <a:pt x="1034" y="492"/>
                  </a:lnTo>
                  <a:lnTo>
                    <a:pt x="992" y="444"/>
                  </a:lnTo>
                  <a:lnTo>
                    <a:pt x="946" y="396"/>
                  </a:lnTo>
                  <a:lnTo>
                    <a:pt x="900" y="352"/>
                  </a:lnTo>
                  <a:lnTo>
                    <a:pt x="852" y="310"/>
                  </a:lnTo>
                  <a:lnTo>
                    <a:pt x="800" y="270"/>
                  </a:lnTo>
                  <a:lnTo>
                    <a:pt x="748" y="232"/>
                  </a:lnTo>
                  <a:lnTo>
                    <a:pt x="694" y="198"/>
                  </a:lnTo>
                  <a:lnTo>
                    <a:pt x="638" y="166"/>
                  </a:lnTo>
                  <a:lnTo>
                    <a:pt x="580" y="136"/>
                  </a:lnTo>
                  <a:lnTo>
                    <a:pt x="520" y="108"/>
                  </a:lnTo>
                  <a:lnTo>
                    <a:pt x="460" y="84"/>
                  </a:lnTo>
                  <a:lnTo>
                    <a:pt x="398" y="62"/>
                  </a:lnTo>
                  <a:lnTo>
                    <a:pt x="334" y="44"/>
                  </a:lnTo>
                  <a:lnTo>
                    <a:pt x="270" y="28"/>
                  </a:lnTo>
                  <a:lnTo>
                    <a:pt x="204" y="16"/>
                  </a:lnTo>
                  <a:lnTo>
                    <a:pt x="136" y="8"/>
                  </a:lnTo>
                  <a:lnTo>
                    <a:pt x="68" y="2"/>
                  </a:lnTo>
                  <a:lnTo>
                    <a:pt x="0" y="0"/>
                  </a:lnTo>
                  <a:lnTo>
                    <a:pt x="0" y="116"/>
                  </a:lnTo>
                  <a:lnTo>
                    <a:pt x="0" y="116"/>
                  </a:lnTo>
                  <a:lnTo>
                    <a:pt x="12" y="110"/>
                  </a:lnTo>
                  <a:lnTo>
                    <a:pt x="24" y="104"/>
                  </a:lnTo>
                  <a:lnTo>
                    <a:pt x="38" y="102"/>
                  </a:lnTo>
                  <a:lnTo>
                    <a:pt x="52" y="102"/>
                  </a:lnTo>
                  <a:lnTo>
                    <a:pt x="52" y="102"/>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89" name="Freeform 8"/>
            <p:cNvSpPr/>
            <p:nvPr/>
          </p:nvSpPr>
          <p:spPr bwMode="auto">
            <a:xfrm>
              <a:off x="5940397" y="3418764"/>
              <a:ext cx="1641502" cy="1470557"/>
            </a:xfrm>
            <a:custGeom>
              <a:avLst/>
              <a:gdLst>
                <a:gd name="T0" fmla="*/ 1394 w 1498"/>
                <a:gd name="T1" fmla="*/ 72 h 1342"/>
                <a:gd name="T2" fmla="*/ 1366 w 1498"/>
                <a:gd name="T3" fmla="*/ 124 h 1342"/>
                <a:gd name="T4" fmla="*/ 1316 w 1498"/>
                <a:gd name="T5" fmla="*/ 152 h 1342"/>
                <a:gd name="T6" fmla="*/ 1274 w 1498"/>
                <a:gd name="T7" fmla="*/ 152 h 1342"/>
                <a:gd name="T8" fmla="*/ 1222 w 1498"/>
                <a:gd name="T9" fmla="*/ 124 h 1342"/>
                <a:gd name="T10" fmla="*/ 1194 w 1498"/>
                <a:gd name="T11" fmla="*/ 72 h 1342"/>
                <a:gd name="T12" fmla="*/ 1194 w 1498"/>
                <a:gd name="T13" fmla="*/ 38 h 1342"/>
                <a:gd name="T14" fmla="*/ 1208 w 1498"/>
                <a:gd name="T15" fmla="*/ 0 h 1342"/>
                <a:gd name="T16" fmla="*/ 1088 w 1498"/>
                <a:gd name="T17" fmla="*/ 48 h 1342"/>
                <a:gd name="T18" fmla="*/ 1068 w 1498"/>
                <a:gd name="T19" fmla="*/ 188 h 1342"/>
                <a:gd name="T20" fmla="*/ 1030 w 1498"/>
                <a:gd name="T21" fmla="*/ 320 h 1342"/>
                <a:gd name="T22" fmla="*/ 972 w 1498"/>
                <a:gd name="T23" fmla="*/ 444 h 1342"/>
                <a:gd name="T24" fmla="*/ 900 w 1498"/>
                <a:gd name="T25" fmla="*/ 556 h 1342"/>
                <a:gd name="T26" fmla="*/ 812 w 1498"/>
                <a:gd name="T27" fmla="*/ 658 h 1342"/>
                <a:gd name="T28" fmla="*/ 710 w 1498"/>
                <a:gd name="T29" fmla="*/ 746 h 1342"/>
                <a:gd name="T30" fmla="*/ 596 w 1498"/>
                <a:gd name="T31" fmla="*/ 818 h 1342"/>
                <a:gd name="T32" fmla="*/ 474 w 1498"/>
                <a:gd name="T33" fmla="*/ 874 h 1342"/>
                <a:gd name="T34" fmla="*/ 342 w 1498"/>
                <a:gd name="T35" fmla="*/ 914 h 1342"/>
                <a:gd name="T36" fmla="*/ 202 w 1498"/>
                <a:gd name="T37" fmla="*/ 932 h 1342"/>
                <a:gd name="T38" fmla="*/ 154 w 1498"/>
                <a:gd name="T39" fmla="*/ 1078 h 1342"/>
                <a:gd name="T40" fmla="*/ 146 w 1498"/>
                <a:gd name="T41" fmla="*/ 1090 h 1342"/>
                <a:gd name="T42" fmla="*/ 134 w 1498"/>
                <a:gd name="T43" fmla="*/ 1086 h 1342"/>
                <a:gd name="T44" fmla="*/ 92 w 1498"/>
                <a:gd name="T45" fmla="*/ 1064 h 1342"/>
                <a:gd name="T46" fmla="*/ 62 w 1498"/>
                <a:gd name="T47" fmla="*/ 1064 h 1342"/>
                <a:gd name="T48" fmla="*/ 22 w 1498"/>
                <a:gd name="T49" fmla="*/ 1086 h 1342"/>
                <a:gd name="T50" fmla="*/ 2 w 1498"/>
                <a:gd name="T51" fmla="*/ 1126 h 1342"/>
                <a:gd name="T52" fmla="*/ 2 w 1498"/>
                <a:gd name="T53" fmla="*/ 1156 h 1342"/>
                <a:gd name="T54" fmla="*/ 22 w 1498"/>
                <a:gd name="T55" fmla="*/ 1196 h 1342"/>
                <a:gd name="T56" fmla="*/ 62 w 1498"/>
                <a:gd name="T57" fmla="*/ 1218 h 1342"/>
                <a:gd name="T58" fmla="*/ 92 w 1498"/>
                <a:gd name="T59" fmla="*/ 1218 h 1342"/>
                <a:gd name="T60" fmla="*/ 134 w 1498"/>
                <a:gd name="T61" fmla="*/ 1196 h 1342"/>
                <a:gd name="T62" fmla="*/ 146 w 1498"/>
                <a:gd name="T63" fmla="*/ 1192 h 1342"/>
                <a:gd name="T64" fmla="*/ 154 w 1498"/>
                <a:gd name="T65" fmla="*/ 1204 h 1342"/>
                <a:gd name="T66" fmla="*/ 222 w 1498"/>
                <a:gd name="T67" fmla="*/ 1340 h 1342"/>
                <a:gd name="T68" fmla="*/ 424 w 1498"/>
                <a:gd name="T69" fmla="*/ 1314 h 1342"/>
                <a:gd name="T70" fmla="*/ 614 w 1498"/>
                <a:gd name="T71" fmla="*/ 1258 h 1342"/>
                <a:gd name="T72" fmla="*/ 792 w 1498"/>
                <a:gd name="T73" fmla="*/ 1178 h 1342"/>
                <a:gd name="T74" fmla="*/ 954 w 1498"/>
                <a:gd name="T75" fmla="*/ 1072 h 1342"/>
                <a:gd name="T76" fmla="*/ 1100 w 1498"/>
                <a:gd name="T77" fmla="*/ 946 h 1342"/>
                <a:gd name="T78" fmla="*/ 1226 w 1498"/>
                <a:gd name="T79" fmla="*/ 800 h 1342"/>
                <a:gd name="T80" fmla="*/ 1332 w 1498"/>
                <a:gd name="T81" fmla="*/ 638 h 1342"/>
                <a:gd name="T82" fmla="*/ 1412 w 1498"/>
                <a:gd name="T83" fmla="*/ 460 h 1342"/>
                <a:gd name="T84" fmla="*/ 1468 w 1498"/>
                <a:gd name="T85" fmla="*/ 270 h 1342"/>
                <a:gd name="T86" fmla="*/ 1494 w 1498"/>
                <a:gd name="T87" fmla="*/ 68 h 1342"/>
                <a:gd name="T88" fmla="*/ 1382 w 1498"/>
                <a:gd name="T89" fmla="*/ 0 h 1342"/>
                <a:gd name="T90" fmla="*/ 1396 w 1498"/>
                <a:gd name="T91" fmla="*/ 38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8" h="1342">
                  <a:moveTo>
                    <a:pt x="1396" y="52"/>
                  </a:moveTo>
                  <a:lnTo>
                    <a:pt x="1396" y="52"/>
                  </a:lnTo>
                  <a:lnTo>
                    <a:pt x="1394" y="72"/>
                  </a:lnTo>
                  <a:lnTo>
                    <a:pt x="1388" y="92"/>
                  </a:lnTo>
                  <a:lnTo>
                    <a:pt x="1380" y="110"/>
                  </a:lnTo>
                  <a:lnTo>
                    <a:pt x="1366" y="124"/>
                  </a:lnTo>
                  <a:lnTo>
                    <a:pt x="1352" y="136"/>
                  </a:lnTo>
                  <a:lnTo>
                    <a:pt x="1334" y="146"/>
                  </a:lnTo>
                  <a:lnTo>
                    <a:pt x="1316" y="152"/>
                  </a:lnTo>
                  <a:lnTo>
                    <a:pt x="1294" y="154"/>
                  </a:lnTo>
                  <a:lnTo>
                    <a:pt x="1294" y="154"/>
                  </a:lnTo>
                  <a:lnTo>
                    <a:pt x="1274" y="152"/>
                  </a:lnTo>
                  <a:lnTo>
                    <a:pt x="1254" y="146"/>
                  </a:lnTo>
                  <a:lnTo>
                    <a:pt x="1238" y="136"/>
                  </a:lnTo>
                  <a:lnTo>
                    <a:pt x="1222" y="124"/>
                  </a:lnTo>
                  <a:lnTo>
                    <a:pt x="1210" y="110"/>
                  </a:lnTo>
                  <a:lnTo>
                    <a:pt x="1200" y="92"/>
                  </a:lnTo>
                  <a:lnTo>
                    <a:pt x="1194" y="72"/>
                  </a:lnTo>
                  <a:lnTo>
                    <a:pt x="1192" y="52"/>
                  </a:lnTo>
                  <a:lnTo>
                    <a:pt x="1192" y="52"/>
                  </a:lnTo>
                  <a:lnTo>
                    <a:pt x="1194" y="38"/>
                  </a:lnTo>
                  <a:lnTo>
                    <a:pt x="1196" y="26"/>
                  </a:lnTo>
                  <a:lnTo>
                    <a:pt x="1200" y="12"/>
                  </a:lnTo>
                  <a:lnTo>
                    <a:pt x="1208" y="0"/>
                  </a:lnTo>
                  <a:lnTo>
                    <a:pt x="1090" y="0"/>
                  </a:lnTo>
                  <a:lnTo>
                    <a:pt x="1090" y="0"/>
                  </a:lnTo>
                  <a:lnTo>
                    <a:pt x="1088" y="48"/>
                  </a:lnTo>
                  <a:lnTo>
                    <a:pt x="1084" y="96"/>
                  </a:lnTo>
                  <a:lnTo>
                    <a:pt x="1076" y="142"/>
                  </a:lnTo>
                  <a:lnTo>
                    <a:pt x="1068" y="188"/>
                  </a:lnTo>
                  <a:lnTo>
                    <a:pt x="1058" y="232"/>
                  </a:lnTo>
                  <a:lnTo>
                    <a:pt x="1044" y="276"/>
                  </a:lnTo>
                  <a:lnTo>
                    <a:pt x="1030" y="320"/>
                  </a:lnTo>
                  <a:lnTo>
                    <a:pt x="1012" y="362"/>
                  </a:lnTo>
                  <a:lnTo>
                    <a:pt x="994" y="402"/>
                  </a:lnTo>
                  <a:lnTo>
                    <a:pt x="972" y="444"/>
                  </a:lnTo>
                  <a:lnTo>
                    <a:pt x="950" y="482"/>
                  </a:lnTo>
                  <a:lnTo>
                    <a:pt x="926" y="520"/>
                  </a:lnTo>
                  <a:lnTo>
                    <a:pt x="900" y="556"/>
                  </a:lnTo>
                  <a:lnTo>
                    <a:pt x="872" y="592"/>
                  </a:lnTo>
                  <a:lnTo>
                    <a:pt x="842" y="626"/>
                  </a:lnTo>
                  <a:lnTo>
                    <a:pt x="812" y="658"/>
                  </a:lnTo>
                  <a:lnTo>
                    <a:pt x="780" y="688"/>
                  </a:lnTo>
                  <a:lnTo>
                    <a:pt x="746" y="718"/>
                  </a:lnTo>
                  <a:lnTo>
                    <a:pt x="710" y="746"/>
                  </a:lnTo>
                  <a:lnTo>
                    <a:pt x="674" y="772"/>
                  </a:lnTo>
                  <a:lnTo>
                    <a:pt x="636" y="796"/>
                  </a:lnTo>
                  <a:lnTo>
                    <a:pt x="596" y="818"/>
                  </a:lnTo>
                  <a:lnTo>
                    <a:pt x="556" y="840"/>
                  </a:lnTo>
                  <a:lnTo>
                    <a:pt x="516" y="858"/>
                  </a:lnTo>
                  <a:lnTo>
                    <a:pt x="474" y="874"/>
                  </a:lnTo>
                  <a:lnTo>
                    <a:pt x="430" y="890"/>
                  </a:lnTo>
                  <a:lnTo>
                    <a:pt x="386" y="902"/>
                  </a:lnTo>
                  <a:lnTo>
                    <a:pt x="342" y="914"/>
                  </a:lnTo>
                  <a:lnTo>
                    <a:pt x="296" y="922"/>
                  </a:lnTo>
                  <a:lnTo>
                    <a:pt x="248" y="928"/>
                  </a:lnTo>
                  <a:lnTo>
                    <a:pt x="202" y="932"/>
                  </a:lnTo>
                  <a:lnTo>
                    <a:pt x="154" y="934"/>
                  </a:lnTo>
                  <a:lnTo>
                    <a:pt x="154" y="1078"/>
                  </a:lnTo>
                  <a:lnTo>
                    <a:pt x="154" y="1078"/>
                  </a:lnTo>
                  <a:lnTo>
                    <a:pt x="152" y="1084"/>
                  </a:lnTo>
                  <a:lnTo>
                    <a:pt x="146" y="1090"/>
                  </a:lnTo>
                  <a:lnTo>
                    <a:pt x="146" y="1090"/>
                  </a:lnTo>
                  <a:lnTo>
                    <a:pt x="140" y="1090"/>
                  </a:lnTo>
                  <a:lnTo>
                    <a:pt x="134" y="1086"/>
                  </a:lnTo>
                  <a:lnTo>
                    <a:pt x="134" y="1086"/>
                  </a:lnTo>
                  <a:lnTo>
                    <a:pt x="122" y="1076"/>
                  </a:lnTo>
                  <a:lnTo>
                    <a:pt x="108" y="1070"/>
                  </a:lnTo>
                  <a:lnTo>
                    <a:pt x="92" y="1064"/>
                  </a:lnTo>
                  <a:lnTo>
                    <a:pt x="78" y="1064"/>
                  </a:lnTo>
                  <a:lnTo>
                    <a:pt x="78" y="1064"/>
                  </a:lnTo>
                  <a:lnTo>
                    <a:pt x="62" y="1064"/>
                  </a:lnTo>
                  <a:lnTo>
                    <a:pt x="48" y="1070"/>
                  </a:lnTo>
                  <a:lnTo>
                    <a:pt x="34" y="1076"/>
                  </a:lnTo>
                  <a:lnTo>
                    <a:pt x="22" y="1086"/>
                  </a:lnTo>
                  <a:lnTo>
                    <a:pt x="12" y="1098"/>
                  </a:lnTo>
                  <a:lnTo>
                    <a:pt x="6" y="1110"/>
                  </a:lnTo>
                  <a:lnTo>
                    <a:pt x="2" y="1126"/>
                  </a:lnTo>
                  <a:lnTo>
                    <a:pt x="0" y="1142"/>
                  </a:lnTo>
                  <a:lnTo>
                    <a:pt x="0" y="1142"/>
                  </a:lnTo>
                  <a:lnTo>
                    <a:pt x="2" y="1156"/>
                  </a:lnTo>
                  <a:lnTo>
                    <a:pt x="6" y="1172"/>
                  </a:lnTo>
                  <a:lnTo>
                    <a:pt x="12" y="1184"/>
                  </a:lnTo>
                  <a:lnTo>
                    <a:pt x="22" y="1196"/>
                  </a:lnTo>
                  <a:lnTo>
                    <a:pt x="34" y="1206"/>
                  </a:lnTo>
                  <a:lnTo>
                    <a:pt x="48" y="1212"/>
                  </a:lnTo>
                  <a:lnTo>
                    <a:pt x="62" y="1218"/>
                  </a:lnTo>
                  <a:lnTo>
                    <a:pt x="78" y="1220"/>
                  </a:lnTo>
                  <a:lnTo>
                    <a:pt x="78" y="1220"/>
                  </a:lnTo>
                  <a:lnTo>
                    <a:pt x="92" y="1218"/>
                  </a:lnTo>
                  <a:lnTo>
                    <a:pt x="108" y="1212"/>
                  </a:lnTo>
                  <a:lnTo>
                    <a:pt x="122" y="1206"/>
                  </a:lnTo>
                  <a:lnTo>
                    <a:pt x="134" y="1196"/>
                  </a:lnTo>
                  <a:lnTo>
                    <a:pt x="134" y="1196"/>
                  </a:lnTo>
                  <a:lnTo>
                    <a:pt x="140" y="1192"/>
                  </a:lnTo>
                  <a:lnTo>
                    <a:pt x="146" y="1192"/>
                  </a:lnTo>
                  <a:lnTo>
                    <a:pt x="146" y="1192"/>
                  </a:lnTo>
                  <a:lnTo>
                    <a:pt x="152" y="1198"/>
                  </a:lnTo>
                  <a:lnTo>
                    <a:pt x="154" y="1204"/>
                  </a:lnTo>
                  <a:lnTo>
                    <a:pt x="154" y="1342"/>
                  </a:lnTo>
                  <a:lnTo>
                    <a:pt x="154" y="1342"/>
                  </a:lnTo>
                  <a:lnTo>
                    <a:pt x="222" y="1340"/>
                  </a:lnTo>
                  <a:lnTo>
                    <a:pt x="290" y="1334"/>
                  </a:lnTo>
                  <a:lnTo>
                    <a:pt x="358" y="1326"/>
                  </a:lnTo>
                  <a:lnTo>
                    <a:pt x="424" y="1314"/>
                  </a:lnTo>
                  <a:lnTo>
                    <a:pt x="488" y="1298"/>
                  </a:lnTo>
                  <a:lnTo>
                    <a:pt x="552" y="1280"/>
                  </a:lnTo>
                  <a:lnTo>
                    <a:pt x="614" y="1258"/>
                  </a:lnTo>
                  <a:lnTo>
                    <a:pt x="674" y="1234"/>
                  </a:lnTo>
                  <a:lnTo>
                    <a:pt x="734" y="1206"/>
                  </a:lnTo>
                  <a:lnTo>
                    <a:pt x="792" y="1178"/>
                  </a:lnTo>
                  <a:lnTo>
                    <a:pt x="848" y="1144"/>
                  </a:lnTo>
                  <a:lnTo>
                    <a:pt x="902" y="1110"/>
                  </a:lnTo>
                  <a:lnTo>
                    <a:pt x="954" y="1072"/>
                  </a:lnTo>
                  <a:lnTo>
                    <a:pt x="1004" y="1032"/>
                  </a:lnTo>
                  <a:lnTo>
                    <a:pt x="1054" y="990"/>
                  </a:lnTo>
                  <a:lnTo>
                    <a:pt x="1100" y="946"/>
                  </a:lnTo>
                  <a:lnTo>
                    <a:pt x="1144" y="900"/>
                  </a:lnTo>
                  <a:lnTo>
                    <a:pt x="1186" y="850"/>
                  </a:lnTo>
                  <a:lnTo>
                    <a:pt x="1226" y="800"/>
                  </a:lnTo>
                  <a:lnTo>
                    <a:pt x="1264" y="748"/>
                  </a:lnTo>
                  <a:lnTo>
                    <a:pt x="1298" y="694"/>
                  </a:lnTo>
                  <a:lnTo>
                    <a:pt x="1332" y="638"/>
                  </a:lnTo>
                  <a:lnTo>
                    <a:pt x="1362" y="580"/>
                  </a:lnTo>
                  <a:lnTo>
                    <a:pt x="1388" y="520"/>
                  </a:lnTo>
                  <a:lnTo>
                    <a:pt x="1412" y="460"/>
                  </a:lnTo>
                  <a:lnTo>
                    <a:pt x="1434" y="398"/>
                  </a:lnTo>
                  <a:lnTo>
                    <a:pt x="1452" y="334"/>
                  </a:lnTo>
                  <a:lnTo>
                    <a:pt x="1468" y="270"/>
                  </a:lnTo>
                  <a:lnTo>
                    <a:pt x="1480" y="204"/>
                  </a:lnTo>
                  <a:lnTo>
                    <a:pt x="1490" y="136"/>
                  </a:lnTo>
                  <a:lnTo>
                    <a:pt x="1494" y="68"/>
                  </a:lnTo>
                  <a:lnTo>
                    <a:pt x="1498" y="0"/>
                  </a:lnTo>
                  <a:lnTo>
                    <a:pt x="1382" y="0"/>
                  </a:lnTo>
                  <a:lnTo>
                    <a:pt x="1382" y="0"/>
                  </a:lnTo>
                  <a:lnTo>
                    <a:pt x="1388" y="12"/>
                  </a:lnTo>
                  <a:lnTo>
                    <a:pt x="1392" y="26"/>
                  </a:lnTo>
                  <a:lnTo>
                    <a:pt x="1396" y="38"/>
                  </a:lnTo>
                  <a:lnTo>
                    <a:pt x="1396" y="52"/>
                  </a:lnTo>
                  <a:lnTo>
                    <a:pt x="1396" y="52"/>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90" name="Freeform 6"/>
            <p:cNvSpPr/>
            <p:nvPr/>
          </p:nvSpPr>
          <p:spPr bwMode="auto">
            <a:xfrm>
              <a:off x="4610101" y="3250012"/>
              <a:ext cx="1472749" cy="1639309"/>
            </a:xfrm>
            <a:custGeom>
              <a:avLst/>
              <a:gdLst>
                <a:gd name="T0" fmla="*/ 1270 w 1344"/>
                <a:gd name="T1" fmla="*/ 1394 h 1496"/>
                <a:gd name="T2" fmla="*/ 1220 w 1344"/>
                <a:gd name="T3" fmla="*/ 1368 h 1496"/>
                <a:gd name="T4" fmla="*/ 1192 w 1344"/>
                <a:gd name="T5" fmla="*/ 1316 h 1496"/>
                <a:gd name="T6" fmla="*/ 1192 w 1344"/>
                <a:gd name="T7" fmla="*/ 1274 h 1496"/>
                <a:gd name="T8" fmla="*/ 1220 w 1344"/>
                <a:gd name="T9" fmla="*/ 1222 h 1496"/>
                <a:gd name="T10" fmla="*/ 1270 w 1344"/>
                <a:gd name="T11" fmla="*/ 1196 h 1496"/>
                <a:gd name="T12" fmla="*/ 1306 w 1344"/>
                <a:gd name="T13" fmla="*/ 1194 h 1496"/>
                <a:gd name="T14" fmla="*/ 1344 w 1344"/>
                <a:gd name="T15" fmla="*/ 1208 h 1496"/>
                <a:gd name="T16" fmla="*/ 1296 w 1344"/>
                <a:gd name="T17" fmla="*/ 1086 h 1496"/>
                <a:gd name="T18" fmla="*/ 1156 w 1344"/>
                <a:gd name="T19" fmla="*/ 1068 h 1496"/>
                <a:gd name="T20" fmla="*/ 1024 w 1344"/>
                <a:gd name="T21" fmla="*/ 1028 h 1496"/>
                <a:gd name="T22" fmla="*/ 900 w 1344"/>
                <a:gd name="T23" fmla="*/ 972 h 1496"/>
                <a:gd name="T24" fmla="*/ 788 w 1344"/>
                <a:gd name="T25" fmla="*/ 900 h 1496"/>
                <a:gd name="T26" fmla="*/ 686 w 1344"/>
                <a:gd name="T27" fmla="*/ 812 h 1496"/>
                <a:gd name="T28" fmla="*/ 598 w 1344"/>
                <a:gd name="T29" fmla="*/ 710 h 1496"/>
                <a:gd name="T30" fmla="*/ 524 w 1344"/>
                <a:gd name="T31" fmla="*/ 598 h 1496"/>
                <a:gd name="T32" fmla="*/ 468 w 1344"/>
                <a:gd name="T33" fmla="*/ 474 h 1496"/>
                <a:gd name="T34" fmla="*/ 430 w 1344"/>
                <a:gd name="T35" fmla="*/ 342 h 1496"/>
                <a:gd name="T36" fmla="*/ 410 w 1344"/>
                <a:gd name="T37" fmla="*/ 202 h 1496"/>
                <a:gd name="T38" fmla="*/ 266 w 1344"/>
                <a:gd name="T39" fmla="*/ 154 h 1496"/>
                <a:gd name="T40" fmla="*/ 254 w 1344"/>
                <a:gd name="T41" fmla="*/ 146 h 1496"/>
                <a:gd name="T42" fmla="*/ 258 w 1344"/>
                <a:gd name="T43" fmla="*/ 134 h 1496"/>
                <a:gd name="T44" fmla="*/ 280 w 1344"/>
                <a:gd name="T45" fmla="*/ 94 h 1496"/>
                <a:gd name="T46" fmla="*/ 280 w 1344"/>
                <a:gd name="T47" fmla="*/ 62 h 1496"/>
                <a:gd name="T48" fmla="*/ 258 w 1344"/>
                <a:gd name="T49" fmla="*/ 22 h 1496"/>
                <a:gd name="T50" fmla="*/ 218 w 1344"/>
                <a:gd name="T51" fmla="*/ 2 h 1496"/>
                <a:gd name="T52" fmla="*/ 188 w 1344"/>
                <a:gd name="T53" fmla="*/ 2 h 1496"/>
                <a:gd name="T54" fmla="*/ 148 w 1344"/>
                <a:gd name="T55" fmla="*/ 22 h 1496"/>
                <a:gd name="T56" fmla="*/ 126 w 1344"/>
                <a:gd name="T57" fmla="*/ 62 h 1496"/>
                <a:gd name="T58" fmla="*/ 126 w 1344"/>
                <a:gd name="T59" fmla="*/ 94 h 1496"/>
                <a:gd name="T60" fmla="*/ 148 w 1344"/>
                <a:gd name="T61" fmla="*/ 134 h 1496"/>
                <a:gd name="T62" fmla="*/ 150 w 1344"/>
                <a:gd name="T63" fmla="*/ 146 h 1496"/>
                <a:gd name="T64" fmla="*/ 140 w 1344"/>
                <a:gd name="T65" fmla="*/ 154 h 1496"/>
                <a:gd name="T66" fmla="*/ 2 w 1344"/>
                <a:gd name="T67" fmla="*/ 222 h 1496"/>
                <a:gd name="T68" fmla="*/ 30 w 1344"/>
                <a:gd name="T69" fmla="*/ 424 h 1496"/>
                <a:gd name="T70" fmla="*/ 84 w 1344"/>
                <a:gd name="T71" fmla="*/ 614 h 1496"/>
                <a:gd name="T72" fmla="*/ 166 w 1344"/>
                <a:gd name="T73" fmla="*/ 792 h 1496"/>
                <a:gd name="T74" fmla="*/ 272 w 1344"/>
                <a:gd name="T75" fmla="*/ 954 h 1496"/>
                <a:gd name="T76" fmla="*/ 398 w 1344"/>
                <a:gd name="T77" fmla="*/ 1100 h 1496"/>
                <a:gd name="T78" fmla="*/ 544 w 1344"/>
                <a:gd name="T79" fmla="*/ 1226 h 1496"/>
                <a:gd name="T80" fmla="*/ 706 w 1344"/>
                <a:gd name="T81" fmla="*/ 1332 h 1496"/>
                <a:gd name="T82" fmla="*/ 884 w 1344"/>
                <a:gd name="T83" fmla="*/ 1412 h 1496"/>
                <a:gd name="T84" fmla="*/ 1074 w 1344"/>
                <a:gd name="T85" fmla="*/ 1468 h 1496"/>
                <a:gd name="T86" fmla="*/ 1274 w 1344"/>
                <a:gd name="T87" fmla="*/ 1494 h 1496"/>
                <a:gd name="T88" fmla="*/ 1344 w 1344"/>
                <a:gd name="T89" fmla="*/ 1382 h 1496"/>
                <a:gd name="T90" fmla="*/ 1306 w 1344"/>
                <a:gd name="T91" fmla="*/ 1396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4" h="1496">
                  <a:moveTo>
                    <a:pt x="1292" y="1398"/>
                  </a:moveTo>
                  <a:lnTo>
                    <a:pt x="1292" y="1398"/>
                  </a:lnTo>
                  <a:lnTo>
                    <a:pt x="1270" y="1394"/>
                  </a:lnTo>
                  <a:lnTo>
                    <a:pt x="1252" y="1390"/>
                  </a:lnTo>
                  <a:lnTo>
                    <a:pt x="1234" y="1380"/>
                  </a:lnTo>
                  <a:lnTo>
                    <a:pt x="1220" y="1368"/>
                  </a:lnTo>
                  <a:lnTo>
                    <a:pt x="1206" y="1352"/>
                  </a:lnTo>
                  <a:lnTo>
                    <a:pt x="1198" y="1334"/>
                  </a:lnTo>
                  <a:lnTo>
                    <a:pt x="1192" y="1316"/>
                  </a:lnTo>
                  <a:lnTo>
                    <a:pt x="1190" y="1296"/>
                  </a:lnTo>
                  <a:lnTo>
                    <a:pt x="1190" y="1296"/>
                  </a:lnTo>
                  <a:lnTo>
                    <a:pt x="1192" y="1274"/>
                  </a:lnTo>
                  <a:lnTo>
                    <a:pt x="1198" y="1256"/>
                  </a:lnTo>
                  <a:lnTo>
                    <a:pt x="1206" y="1238"/>
                  </a:lnTo>
                  <a:lnTo>
                    <a:pt x="1220" y="1222"/>
                  </a:lnTo>
                  <a:lnTo>
                    <a:pt x="1234" y="1210"/>
                  </a:lnTo>
                  <a:lnTo>
                    <a:pt x="1252" y="1202"/>
                  </a:lnTo>
                  <a:lnTo>
                    <a:pt x="1270" y="1196"/>
                  </a:lnTo>
                  <a:lnTo>
                    <a:pt x="1292" y="1194"/>
                  </a:lnTo>
                  <a:lnTo>
                    <a:pt x="1292" y="1194"/>
                  </a:lnTo>
                  <a:lnTo>
                    <a:pt x="1306" y="1194"/>
                  </a:lnTo>
                  <a:lnTo>
                    <a:pt x="1318" y="1196"/>
                  </a:lnTo>
                  <a:lnTo>
                    <a:pt x="1332" y="1202"/>
                  </a:lnTo>
                  <a:lnTo>
                    <a:pt x="1344" y="1208"/>
                  </a:lnTo>
                  <a:lnTo>
                    <a:pt x="1344" y="1088"/>
                  </a:lnTo>
                  <a:lnTo>
                    <a:pt x="1344" y="1088"/>
                  </a:lnTo>
                  <a:lnTo>
                    <a:pt x="1296" y="1086"/>
                  </a:lnTo>
                  <a:lnTo>
                    <a:pt x="1248" y="1082"/>
                  </a:lnTo>
                  <a:lnTo>
                    <a:pt x="1202" y="1076"/>
                  </a:lnTo>
                  <a:lnTo>
                    <a:pt x="1156" y="1068"/>
                  </a:lnTo>
                  <a:lnTo>
                    <a:pt x="1112" y="1056"/>
                  </a:lnTo>
                  <a:lnTo>
                    <a:pt x="1068" y="1044"/>
                  </a:lnTo>
                  <a:lnTo>
                    <a:pt x="1024" y="1028"/>
                  </a:lnTo>
                  <a:lnTo>
                    <a:pt x="982" y="1012"/>
                  </a:lnTo>
                  <a:lnTo>
                    <a:pt x="940" y="994"/>
                  </a:lnTo>
                  <a:lnTo>
                    <a:pt x="900" y="972"/>
                  </a:lnTo>
                  <a:lnTo>
                    <a:pt x="862" y="950"/>
                  </a:lnTo>
                  <a:lnTo>
                    <a:pt x="824" y="926"/>
                  </a:lnTo>
                  <a:lnTo>
                    <a:pt x="788" y="900"/>
                  </a:lnTo>
                  <a:lnTo>
                    <a:pt x="752" y="872"/>
                  </a:lnTo>
                  <a:lnTo>
                    <a:pt x="718" y="842"/>
                  </a:lnTo>
                  <a:lnTo>
                    <a:pt x="686" y="812"/>
                  </a:lnTo>
                  <a:lnTo>
                    <a:pt x="656" y="780"/>
                  </a:lnTo>
                  <a:lnTo>
                    <a:pt x="626" y="746"/>
                  </a:lnTo>
                  <a:lnTo>
                    <a:pt x="598" y="710"/>
                  </a:lnTo>
                  <a:lnTo>
                    <a:pt x="572" y="674"/>
                  </a:lnTo>
                  <a:lnTo>
                    <a:pt x="548" y="636"/>
                  </a:lnTo>
                  <a:lnTo>
                    <a:pt x="524" y="598"/>
                  </a:lnTo>
                  <a:lnTo>
                    <a:pt x="504" y="556"/>
                  </a:lnTo>
                  <a:lnTo>
                    <a:pt x="486" y="516"/>
                  </a:lnTo>
                  <a:lnTo>
                    <a:pt x="468" y="474"/>
                  </a:lnTo>
                  <a:lnTo>
                    <a:pt x="454" y="430"/>
                  </a:lnTo>
                  <a:lnTo>
                    <a:pt x="440" y="386"/>
                  </a:lnTo>
                  <a:lnTo>
                    <a:pt x="430" y="342"/>
                  </a:lnTo>
                  <a:lnTo>
                    <a:pt x="420" y="296"/>
                  </a:lnTo>
                  <a:lnTo>
                    <a:pt x="414" y="250"/>
                  </a:lnTo>
                  <a:lnTo>
                    <a:pt x="410" y="202"/>
                  </a:lnTo>
                  <a:lnTo>
                    <a:pt x="408" y="154"/>
                  </a:lnTo>
                  <a:lnTo>
                    <a:pt x="266" y="154"/>
                  </a:lnTo>
                  <a:lnTo>
                    <a:pt x="266" y="154"/>
                  </a:lnTo>
                  <a:lnTo>
                    <a:pt x="260" y="152"/>
                  </a:lnTo>
                  <a:lnTo>
                    <a:pt x="254" y="146"/>
                  </a:lnTo>
                  <a:lnTo>
                    <a:pt x="254" y="146"/>
                  </a:lnTo>
                  <a:lnTo>
                    <a:pt x="254" y="140"/>
                  </a:lnTo>
                  <a:lnTo>
                    <a:pt x="258" y="134"/>
                  </a:lnTo>
                  <a:lnTo>
                    <a:pt x="258" y="134"/>
                  </a:lnTo>
                  <a:lnTo>
                    <a:pt x="268" y="122"/>
                  </a:lnTo>
                  <a:lnTo>
                    <a:pt x="274" y="108"/>
                  </a:lnTo>
                  <a:lnTo>
                    <a:pt x="280" y="94"/>
                  </a:lnTo>
                  <a:lnTo>
                    <a:pt x="280" y="78"/>
                  </a:lnTo>
                  <a:lnTo>
                    <a:pt x="280" y="78"/>
                  </a:lnTo>
                  <a:lnTo>
                    <a:pt x="280" y="62"/>
                  </a:lnTo>
                  <a:lnTo>
                    <a:pt x="274" y="48"/>
                  </a:lnTo>
                  <a:lnTo>
                    <a:pt x="268" y="34"/>
                  </a:lnTo>
                  <a:lnTo>
                    <a:pt x="258" y="22"/>
                  </a:lnTo>
                  <a:lnTo>
                    <a:pt x="246" y="14"/>
                  </a:lnTo>
                  <a:lnTo>
                    <a:pt x="234" y="6"/>
                  </a:lnTo>
                  <a:lnTo>
                    <a:pt x="218" y="2"/>
                  </a:lnTo>
                  <a:lnTo>
                    <a:pt x="202" y="0"/>
                  </a:lnTo>
                  <a:lnTo>
                    <a:pt x="202" y="0"/>
                  </a:lnTo>
                  <a:lnTo>
                    <a:pt x="188" y="2"/>
                  </a:lnTo>
                  <a:lnTo>
                    <a:pt x="172" y="6"/>
                  </a:lnTo>
                  <a:lnTo>
                    <a:pt x="160" y="14"/>
                  </a:lnTo>
                  <a:lnTo>
                    <a:pt x="148" y="22"/>
                  </a:lnTo>
                  <a:lnTo>
                    <a:pt x="138" y="34"/>
                  </a:lnTo>
                  <a:lnTo>
                    <a:pt x="130" y="48"/>
                  </a:lnTo>
                  <a:lnTo>
                    <a:pt x="126" y="62"/>
                  </a:lnTo>
                  <a:lnTo>
                    <a:pt x="124" y="78"/>
                  </a:lnTo>
                  <a:lnTo>
                    <a:pt x="124" y="78"/>
                  </a:lnTo>
                  <a:lnTo>
                    <a:pt x="126" y="94"/>
                  </a:lnTo>
                  <a:lnTo>
                    <a:pt x="130" y="108"/>
                  </a:lnTo>
                  <a:lnTo>
                    <a:pt x="138" y="122"/>
                  </a:lnTo>
                  <a:lnTo>
                    <a:pt x="148" y="134"/>
                  </a:lnTo>
                  <a:lnTo>
                    <a:pt x="148" y="134"/>
                  </a:lnTo>
                  <a:lnTo>
                    <a:pt x="152" y="140"/>
                  </a:lnTo>
                  <a:lnTo>
                    <a:pt x="150" y="146"/>
                  </a:lnTo>
                  <a:lnTo>
                    <a:pt x="150" y="146"/>
                  </a:lnTo>
                  <a:lnTo>
                    <a:pt x="146" y="152"/>
                  </a:lnTo>
                  <a:lnTo>
                    <a:pt x="140" y="154"/>
                  </a:lnTo>
                  <a:lnTo>
                    <a:pt x="0" y="154"/>
                  </a:lnTo>
                  <a:lnTo>
                    <a:pt x="0" y="154"/>
                  </a:lnTo>
                  <a:lnTo>
                    <a:pt x="2" y="222"/>
                  </a:lnTo>
                  <a:lnTo>
                    <a:pt x="8" y="290"/>
                  </a:lnTo>
                  <a:lnTo>
                    <a:pt x="18" y="358"/>
                  </a:lnTo>
                  <a:lnTo>
                    <a:pt x="30" y="424"/>
                  </a:lnTo>
                  <a:lnTo>
                    <a:pt x="46" y="488"/>
                  </a:lnTo>
                  <a:lnTo>
                    <a:pt x="64" y="552"/>
                  </a:lnTo>
                  <a:lnTo>
                    <a:pt x="84" y="614"/>
                  </a:lnTo>
                  <a:lnTo>
                    <a:pt x="110" y="674"/>
                  </a:lnTo>
                  <a:lnTo>
                    <a:pt x="136" y="734"/>
                  </a:lnTo>
                  <a:lnTo>
                    <a:pt x="166" y="792"/>
                  </a:lnTo>
                  <a:lnTo>
                    <a:pt x="198" y="848"/>
                  </a:lnTo>
                  <a:lnTo>
                    <a:pt x="234" y="902"/>
                  </a:lnTo>
                  <a:lnTo>
                    <a:pt x="272" y="954"/>
                  </a:lnTo>
                  <a:lnTo>
                    <a:pt x="310" y="1004"/>
                  </a:lnTo>
                  <a:lnTo>
                    <a:pt x="354" y="1054"/>
                  </a:lnTo>
                  <a:lnTo>
                    <a:pt x="398" y="1100"/>
                  </a:lnTo>
                  <a:lnTo>
                    <a:pt x="444" y="1144"/>
                  </a:lnTo>
                  <a:lnTo>
                    <a:pt x="492" y="1186"/>
                  </a:lnTo>
                  <a:lnTo>
                    <a:pt x="544" y="1226"/>
                  </a:lnTo>
                  <a:lnTo>
                    <a:pt x="596" y="1264"/>
                  </a:lnTo>
                  <a:lnTo>
                    <a:pt x="650" y="1298"/>
                  </a:lnTo>
                  <a:lnTo>
                    <a:pt x="706" y="1332"/>
                  </a:lnTo>
                  <a:lnTo>
                    <a:pt x="764" y="1360"/>
                  </a:lnTo>
                  <a:lnTo>
                    <a:pt x="824" y="1388"/>
                  </a:lnTo>
                  <a:lnTo>
                    <a:pt x="884" y="1412"/>
                  </a:lnTo>
                  <a:lnTo>
                    <a:pt x="946" y="1434"/>
                  </a:lnTo>
                  <a:lnTo>
                    <a:pt x="1010" y="1452"/>
                  </a:lnTo>
                  <a:lnTo>
                    <a:pt x="1074" y="1468"/>
                  </a:lnTo>
                  <a:lnTo>
                    <a:pt x="1140" y="1480"/>
                  </a:lnTo>
                  <a:lnTo>
                    <a:pt x="1206" y="1488"/>
                  </a:lnTo>
                  <a:lnTo>
                    <a:pt x="1274" y="1494"/>
                  </a:lnTo>
                  <a:lnTo>
                    <a:pt x="1344" y="1496"/>
                  </a:lnTo>
                  <a:lnTo>
                    <a:pt x="1344" y="1382"/>
                  </a:lnTo>
                  <a:lnTo>
                    <a:pt x="1344" y="1382"/>
                  </a:lnTo>
                  <a:lnTo>
                    <a:pt x="1332" y="1388"/>
                  </a:lnTo>
                  <a:lnTo>
                    <a:pt x="1318" y="1394"/>
                  </a:lnTo>
                  <a:lnTo>
                    <a:pt x="1306" y="1396"/>
                  </a:lnTo>
                  <a:lnTo>
                    <a:pt x="1292" y="1398"/>
                  </a:lnTo>
                  <a:lnTo>
                    <a:pt x="1292" y="1398"/>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grpSp>
          <p:nvGrpSpPr>
            <p:cNvPr id="91" name="组合 90"/>
            <p:cNvGrpSpPr/>
            <p:nvPr/>
          </p:nvGrpSpPr>
          <p:grpSpPr>
            <a:xfrm>
              <a:off x="4798756" y="2114937"/>
              <a:ext cx="2590481" cy="2628914"/>
              <a:chOff x="4798756" y="2114937"/>
              <a:chExt cx="2590481" cy="2628914"/>
            </a:xfrm>
          </p:grpSpPr>
          <p:sp>
            <p:nvSpPr>
              <p:cNvPr id="92" name="矩形 45"/>
              <p:cNvSpPr/>
              <p:nvPr/>
            </p:nvSpPr>
            <p:spPr>
              <a:xfrm rot="19102303">
                <a:off x="4798756" y="2389667"/>
                <a:ext cx="1462907" cy="727599"/>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811990" h="631209">
                    <a:moveTo>
                      <a:pt x="0" y="416193"/>
                    </a:moveTo>
                    <a:cubicBezTo>
                      <a:pt x="399208" y="-129114"/>
                      <a:pt x="1193706" y="-143401"/>
                      <a:pt x="1811990" y="401906"/>
                    </a:cubicBezTo>
                    <a:lnTo>
                      <a:pt x="1623871" y="631209"/>
                    </a:lnTo>
                    <a:lnTo>
                      <a:pt x="111919" y="631209"/>
                    </a:lnTo>
                    <a:lnTo>
                      <a:pt x="0" y="416193"/>
                    </a:lnTo>
                    <a:close/>
                  </a:path>
                </a:pathLst>
              </a:custGeom>
            </p:spPr>
            <p:txBody>
              <a:bodyPr wrap="none">
                <a:prstTxWarp prst="textArchUp">
                  <a:avLst/>
                </a:prstTxWarp>
                <a:spAutoFit/>
              </a:bodyPr>
              <a:lstStyle/>
              <a:p>
                <a:pPr algn="ctr">
                  <a:lnSpc>
                    <a:spcPct val="150000"/>
                  </a:lnSpc>
                </a:pPr>
                <a:r>
                  <a:rPr lang="zh-CN" altLang="en-US" sz="1600" spc="200" dirty="0" smtClean="0">
                    <a:solidFill>
                      <a:prstClr val="white"/>
                    </a:solidFill>
                    <a:latin typeface="微软雅黑" panose="020B0503020204020204" pitchFamily="34" charset="-122"/>
                    <a:ea typeface="微软雅黑" panose="020B0503020204020204" pitchFamily="34" charset="-122"/>
                  </a:rPr>
                  <a:t>添加关键词</a:t>
                </a:r>
                <a:endParaRPr lang="en-US" altLang="zh-CN" sz="1600" spc="200" dirty="0">
                  <a:solidFill>
                    <a:prstClr val="white"/>
                  </a:solidFill>
                  <a:latin typeface="微软雅黑" panose="020B0503020204020204" pitchFamily="34" charset="-122"/>
                  <a:ea typeface="微软雅黑" panose="020B0503020204020204" pitchFamily="34" charset="-122"/>
                </a:endParaRPr>
              </a:p>
            </p:txBody>
          </p:sp>
          <p:sp>
            <p:nvSpPr>
              <p:cNvPr id="93" name="矩形 45"/>
              <p:cNvSpPr/>
              <p:nvPr/>
            </p:nvSpPr>
            <p:spPr>
              <a:xfrm rot="3015817">
                <a:off x="6044902" y="2482590"/>
                <a:ext cx="1462906" cy="727600"/>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811990" h="631209">
                    <a:moveTo>
                      <a:pt x="0" y="416193"/>
                    </a:moveTo>
                    <a:cubicBezTo>
                      <a:pt x="399208" y="-129114"/>
                      <a:pt x="1193706" y="-143401"/>
                      <a:pt x="1811990" y="401906"/>
                    </a:cubicBezTo>
                    <a:lnTo>
                      <a:pt x="1623871" y="631209"/>
                    </a:lnTo>
                    <a:lnTo>
                      <a:pt x="111919" y="631209"/>
                    </a:lnTo>
                    <a:lnTo>
                      <a:pt x="0" y="416193"/>
                    </a:lnTo>
                    <a:close/>
                  </a:path>
                </a:pathLst>
              </a:custGeom>
            </p:spPr>
            <p:txBody>
              <a:bodyPr wrap="none">
                <a:prstTxWarp prst="textArchUp">
                  <a:avLst/>
                </a:prstTxWarp>
                <a:spAutoFit/>
              </a:bodyPr>
              <a:lstStyle/>
              <a:p>
                <a:pPr algn="ctr">
                  <a:lnSpc>
                    <a:spcPct val="150000"/>
                  </a:lnSpc>
                </a:pPr>
                <a:r>
                  <a:rPr lang="zh-CN" altLang="en-US" sz="1600" spc="200" dirty="0" smtClean="0">
                    <a:solidFill>
                      <a:prstClr val="white"/>
                    </a:solidFill>
                    <a:latin typeface="微软雅黑" panose="020B0503020204020204" pitchFamily="34" charset="-122"/>
                    <a:ea typeface="微软雅黑" panose="020B0503020204020204" pitchFamily="34" charset="-122"/>
                  </a:rPr>
                  <a:t>添加关键词</a:t>
                </a:r>
                <a:endParaRPr lang="en-US" altLang="zh-CN" sz="1600" spc="200" dirty="0">
                  <a:solidFill>
                    <a:prstClr val="white"/>
                  </a:solidFill>
                  <a:latin typeface="微软雅黑" panose="020B0503020204020204" pitchFamily="34" charset="-122"/>
                  <a:ea typeface="微软雅黑" panose="020B0503020204020204" pitchFamily="34" charset="-122"/>
                </a:endParaRPr>
              </a:p>
            </p:txBody>
          </p:sp>
          <p:sp>
            <p:nvSpPr>
              <p:cNvPr id="94" name="矩形 45"/>
              <p:cNvSpPr/>
              <p:nvPr/>
            </p:nvSpPr>
            <p:spPr>
              <a:xfrm rot="8284992">
                <a:off x="5926330" y="3698643"/>
                <a:ext cx="1462907" cy="727600"/>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811990" h="631209">
                    <a:moveTo>
                      <a:pt x="0" y="416193"/>
                    </a:moveTo>
                    <a:cubicBezTo>
                      <a:pt x="399208" y="-129114"/>
                      <a:pt x="1193706" y="-143401"/>
                      <a:pt x="1811990" y="401906"/>
                    </a:cubicBezTo>
                    <a:lnTo>
                      <a:pt x="1623871" y="631209"/>
                    </a:lnTo>
                    <a:lnTo>
                      <a:pt x="111919" y="631209"/>
                    </a:lnTo>
                    <a:lnTo>
                      <a:pt x="0" y="416193"/>
                    </a:lnTo>
                    <a:close/>
                  </a:path>
                </a:pathLst>
              </a:custGeom>
            </p:spPr>
            <p:txBody>
              <a:bodyPr wrap="none">
                <a:prstTxWarp prst="textArchUp">
                  <a:avLst/>
                </a:prstTxWarp>
                <a:spAutoFit/>
              </a:bodyPr>
              <a:lstStyle/>
              <a:p>
                <a:pPr algn="ctr">
                  <a:lnSpc>
                    <a:spcPct val="150000"/>
                  </a:lnSpc>
                </a:pPr>
                <a:r>
                  <a:rPr lang="zh-CN" altLang="en-US" sz="1600" spc="200" dirty="0" smtClean="0">
                    <a:solidFill>
                      <a:prstClr val="white"/>
                    </a:solidFill>
                    <a:latin typeface="微软雅黑" panose="020B0503020204020204" pitchFamily="34" charset="-122"/>
                    <a:ea typeface="微软雅黑" panose="020B0503020204020204" pitchFamily="34" charset="-122"/>
                  </a:rPr>
                  <a:t>添加关键词</a:t>
                </a:r>
                <a:endParaRPr lang="en-US" altLang="zh-CN" sz="1600" spc="200" dirty="0">
                  <a:solidFill>
                    <a:prstClr val="white"/>
                  </a:solidFill>
                  <a:latin typeface="微软雅黑" panose="020B0503020204020204" pitchFamily="34" charset="-122"/>
                  <a:ea typeface="微软雅黑" panose="020B0503020204020204" pitchFamily="34" charset="-122"/>
                </a:endParaRPr>
              </a:p>
            </p:txBody>
          </p:sp>
          <p:sp>
            <p:nvSpPr>
              <p:cNvPr id="95" name="矩形 45"/>
              <p:cNvSpPr/>
              <p:nvPr/>
            </p:nvSpPr>
            <p:spPr>
              <a:xfrm rot="13772023">
                <a:off x="4744301" y="3648598"/>
                <a:ext cx="1462907" cy="727600"/>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811990" h="631209">
                    <a:moveTo>
                      <a:pt x="0" y="416193"/>
                    </a:moveTo>
                    <a:cubicBezTo>
                      <a:pt x="399208" y="-129114"/>
                      <a:pt x="1193706" y="-143401"/>
                      <a:pt x="1811990" y="401906"/>
                    </a:cubicBezTo>
                    <a:lnTo>
                      <a:pt x="1623871" y="631209"/>
                    </a:lnTo>
                    <a:lnTo>
                      <a:pt x="111919" y="631209"/>
                    </a:lnTo>
                    <a:lnTo>
                      <a:pt x="0" y="416193"/>
                    </a:lnTo>
                    <a:close/>
                  </a:path>
                </a:pathLst>
              </a:custGeom>
            </p:spPr>
            <p:txBody>
              <a:bodyPr wrap="none">
                <a:prstTxWarp prst="textArchUp">
                  <a:avLst/>
                </a:prstTxWarp>
                <a:spAutoFit/>
              </a:bodyPr>
              <a:lstStyle/>
              <a:p>
                <a:pPr algn="ctr">
                  <a:lnSpc>
                    <a:spcPct val="150000"/>
                  </a:lnSpc>
                </a:pPr>
                <a:r>
                  <a:rPr lang="zh-CN" altLang="en-US" sz="1600" spc="200" dirty="0" smtClean="0">
                    <a:solidFill>
                      <a:prstClr val="white"/>
                    </a:solidFill>
                    <a:latin typeface="微软雅黑" panose="020B0503020204020204" pitchFamily="34" charset="-122"/>
                    <a:ea typeface="微软雅黑" panose="020B0503020204020204" pitchFamily="34" charset="-122"/>
                  </a:rPr>
                  <a:t>添加关键词</a:t>
                </a:r>
                <a:endParaRPr lang="en-US" altLang="zh-CN" sz="1600" spc="200" dirty="0">
                  <a:solidFill>
                    <a:prstClr val="white"/>
                  </a:solidFill>
                  <a:latin typeface="微软雅黑" panose="020B0503020204020204" pitchFamily="34" charset="-122"/>
                  <a:ea typeface="微软雅黑" panose="020B0503020204020204" pitchFamily="34" charset="-122"/>
                </a:endParaRPr>
              </a:p>
            </p:txBody>
          </p:sp>
        </p:grpSp>
        <p:grpSp>
          <p:nvGrpSpPr>
            <p:cNvPr id="96" name="组合 95"/>
            <p:cNvGrpSpPr/>
            <p:nvPr/>
          </p:nvGrpSpPr>
          <p:grpSpPr>
            <a:xfrm>
              <a:off x="5155549" y="2464069"/>
              <a:ext cx="1880900" cy="1880899"/>
              <a:chOff x="5155549" y="2464069"/>
              <a:chExt cx="1880900" cy="1880899"/>
            </a:xfrm>
          </p:grpSpPr>
          <p:sp>
            <p:nvSpPr>
              <p:cNvPr id="97" name="椭圆 96"/>
              <p:cNvSpPr/>
              <p:nvPr/>
            </p:nvSpPr>
            <p:spPr>
              <a:xfrm>
                <a:off x="5155549" y="2464069"/>
                <a:ext cx="1880900" cy="1880899"/>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98" name="矩形 97"/>
              <p:cNvSpPr/>
              <p:nvPr/>
            </p:nvSpPr>
            <p:spPr>
              <a:xfrm>
                <a:off x="5362466" y="3050576"/>
                <a:ext cx="1467068" cy="707886"/>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lang="zh-CN" altLang="en-US" sz="2000" b="1" kern="0" dirty="0" smtClean="0">
                    <a:solidFill>
                      <a:prstClr val="white"/>
                    </a:solidFill>
                    <a:latin typeface="微软雅黑" panose="020B0503020204020204" pitchFamily="34" charset="-122"/>
                    <a:ea typeface="微软雅黑" panose="020B0503020204020204" pitchFamily="34" charset="-122"/>
                  </a:rPr>
                  <a:t>单击添加</a:t>
                </a:r>
                <a:endParaRPr lang="en-US" altLang="zh-CN" sz="2000" b="1" kern="0" dirty="0" smtClean="0">
                  <a:solidFill>
                    <a:prstClr val="white"/>
                  </a:solidFill>
                  <a:latin typeface="微软雅黑" panose="020B0503020204020204" pitchFamily="34" charset="-122"/>
                  <a:ea typeface="微软雅黑" panose="020B0503020204020204" pitchFamily="34" charset="-122"/>
                </a:endParaRPr>
              </a:p>
              <a:p>
                <a:pPr marL="0" marR="0" lvl="0" indent="0" algn="ctr" defTabSz="914400" eaLnBrk="1" fontAlgn="auto" latinLnBrk="0" hangingPunct="1">
                  <a:lnSpc>
                    <a:spcPct val="100000"/>
                  </a:lnSpc>
                  <a:spcBef>
                    <a:spcPts val="0"/>
                  </a:spcBef>
                  <a:spcAft>
                    <a:spcPts val="0"/>
                  </a:spcAft>
                  <a:buClrTx/>
                  <a:buSzTx/>
                  <a:buFontTx/>
                  <a:buNone/>
                  <a:defRPr/>
                </a:pPr>
                <a:r>
                  <a:rPr lang="zh-CN" altLang="en-US" sz="2000" b="1" kern="0" dirty="0" smtClean="0">
                    <a:solidFill>
                      <a:prstClr val="white"/>
                    </a:solidFill>
                    <a:latin typeface="微软雅黑" panose="020B0503020204020204" pitchFamily="34" charset="-122"/>
                    <a:ea typeface="微软雅黑" panose="020B0503020204020204" pitchFamily="34" charset="-122"/>
                  </a:rPr>
                  <a:t>合适关键词</a:t>
                </a:r>
                <a:endParaRPr kumimoji="0" lang="zh-CN" altLang="en-US" sz="2000" b="1" i="0" u="none" strike="noStrike" kern="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sp>
        <p:nvSpPr>
          <p:cNvPr id="99" name="矩形 98"/>
          <p:cNvSpPr/>
          <p:nvPr/>
        </p:nvSpPr>
        <p:spPr>
          <a:xfrm>
            <a:off x="527274" y="2489263"/>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00" name="矩形 99"/>
          <p:cNvSpPr/>
          <p:nvPr/>
        </p:nvSpPr>
        <p:spPr>
          <a:xfrm>
            <a:off x="523258" y="2186216"/>
            <a:ext cx="2723823" cy="369332"/>
          </a:xfrm>
          <a:prstGeom prst="rect">
            <a:avLst/>
          </a:prstGeom>
        </p:spPr>
        <p:txBody>
          <a:bodyPr wrap="none">
            <a:spAutoFit/>
          </a:bodyPr>
          <a:lstStyle/>
          <a:p>
            <a:pPr lvl="0"/>
            <a:r>
              <a:rPr lang="zh-CN" altLang="en-US" b="1" dirty="0">
                <a:solidFill>
                  <a:prstClr val="black">
                    <a:lumMod val="65000"/>
                    <a:lumOff val="35000"/>
                  </a:prstClr>
                </a:solidFill>
                <a:latin typeface="微软雅黑" panose="020B0503020204020204" pitchFamily="34" charset="-122"/>
                <a:ea typeface="微软雅黑" panose="020B0503020204020204" pitchFamily="34" charset="-122"/>
              </a:rPr>
              <a:t>单击添加合适的章节标题</a:t>
            </a:r>
            <a:endParaRPr lang="zh-CN" altLang="en-US" sz="900" dirty="0">
              <a:solidFill>
                <a:prstClr val="black">
                  <a:lumMod val="65000"/>
                  <a:lumOff val="35000"/>
                </a:prstClr>
              </a:solidFill>
            </a:endParaRPr>
          </a:p>
        </p:txBody>
      </p:sp>
      <p:cxnSp>
        <p:nvCxnSpPr>
          <p:cNvPr id="104" name="直接连接符 103"/>
          <p:cNvCxnSpPr>
            <a:stCxn id="100" idx="3"/>
          </p:cNvCxnSpPr>
          <p:nvPr/>
        </p:nvCxnSpPr>
        <p:spPr>
          <a:xfrm flipV="1">
            <a:off x="3247081" y="2345401"/>
            <a:ext cx="1536644" cy="25481"/>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06" name="矩形 105"/>
          <p:cNvSpPr/>
          <p:nvPr/>
        </p:nvSpPr>
        <p:spPr>
          <a:xfrm>
            <a:off x="475170" y="5061189"/>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07" name="矩形 106"/>
          <p:cNvSpPr/>
          <p:nvPr/>
        </p:nvSpPr>
        <p:spPr>
          <a:xfrm>
            <a:off x="471154" y="4758142"/>
            <a:ext cx="2723823" cy="369332"/>
          </a:xfrm>
          <a:prstGeom prst="rect">
            <a:avLst/>
          </a:prstGeom>
        </p:spPr>
        <p:txBody>
          <a:bodyPr wrap="none">
            <a:spAutoFit/>
          </a:bodyPr>
          <a:lstStyle/>
          <a:p>
            <a:pPr lvl="0"/>
            <a:r>
              <a:rPr lang="zh-CN" altLang="en-US" b="1" dirty="0">
                <a:solidFill>
                  <a:prstClr val="black">
                    <a:lumMod val="65000"/>
                    <a:lumOff val="35000"/>
                  </a:prstClr>
                </a:solidFill>
                <a:latin typeface="微软雅黑" panose="020B0503020204020204" pitchFamily="34" charset="-122"/>
                <a:ea typeface="微软雅黑" panose="020B0503020204020204" pitchFamily="34" charset="-122"/>
              </a:rPr>
              <a:t>单击添加合适的章节标题</a:t>
            </a:r>
            <a:endParaRPr lang="zh-CN" altLang="en-US" sz="900" dirty="0">
              <a:solidFill>
                <a:prstClr val="black">
                  <a:lumMod val="65000"/>
                  <a:lumOff val="35000"/>
                </a:prstClr>
              </a:solidFill>
            </a:endParaRPr>
          </a:p>
        </p:txBody>
      </p:sp>
      <p:cxnSp>
        <p:nvCxnSpPr>
          <p:cNvPr id="108" name="直接连接符 107"/>
          <p:cNvCxnSpPr>
            <a:stCxn id="107" idx="3"/>
          </p:cNvCxnSpPr>
          <p:nvPr/>
        </p:nvCxnSpPr>
        <p:spPr>
          <a:xfrm flipV="1">
            <a:off x="3194977" y="4917327"/>
            <a:ext cx="1536644" cy="25481"/>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09" name="矩形 108"/>
          <p:cNvSpPr/>
          <p:nvPr/>
        </p:nvSpPr>
        <p:spPr>
          <a:xfrm>
            <a:off x="8346782" y="2505204"/>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10" name="矩形 109"/>
          <p:cNvSpPr/>
          <p:nvPr/>
        </p:nvSpPr>
        <p:spPr>
          <a:xfrm>
            <a:off x="8854781" y="2186216"/>
            <a:ext cx="2723823" cy="369332"/>
          </a:xfrm>
          <a:prstGeom prst="rect">
            <a:avLst/>
          </a:prstGeom>
        </p:spPr>
        <p:txBody>
          <a:bodyPr wrap="none">
            <a:spAutoFit/>
          </a:bodyPr>
          <a:lstStyle/>
          <a:p>
            <a:pPr lvl="0"/>
            <a:r>
              <a:rPr lang="zh-CN" altLang="en-US" b="1" dirty="0">
                <a:solidFill>
                  <a:prstClr val="black">
                    <a:lumMod val="65000"/>
                    <a:lumOff val="35000"/>
                  </a:prstClr>
                </a:solidFill>
                <a:latin typeface="微软雅黑" panose="020B0503020204020204" pitchFamily="34" charset="-122"/>
                <a:ea typeface="微软雅黑" panose="020B0503020204020204" pitchFamily="34" charset="-122"/>
              </a:rPr>
              <a:t>单击添加合适的章节标题</a:t>
            </a:r>
            <a:endParaRPr lang="zh-CN" altLang="en-US" sz="900" dirty="0">
              <a:solidFill>
                <a:prstClr val="black">
                  <a:lumMod val="65000"/>
                  <a:lumOff val="35000"/>
                </a:prstClr>
              </a:solidFill>
            </a:endParaRPr>
          </a:p>
        </p:txBody>
      </p:sp>
      <p:cxnSp>
        <p:nvCxnSpPr>
          <p:cNvPr id="111" name="直接连接符 110"/>
          <p:cNvCxnSpPr/>
          <p:nvPr/>
        </p:nvCxnSpPr>
        <p:spPr>
          <a:xfrm flipH="1" flipV="1">
            <a:off x="7300925" y="2332660"/>
            <a:ext cx="1536644" cy="25481"/>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12" name="矩形 111"/>
          <p:cNvSpPr/>
          <p:nvPr/>
        </p:nvSpPr>
        <p:spPr>
          <a:xfrm>
            <a:off x="8255369" y="5122205"/>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13" name="矩形 112"/>
          <p:cNvSpPr/>
          <p:nvPr/>
        </p:nvSpPr>
        <p:spPr>
          <a:xfrm>
            <a:off x="8761217" y="4829831"/>
            <a:ext cx="2723823" cy="369332"/>
          </a:xfrm>
          <a:prstGeom prst="rect">
            <a:avLst/>
          </a:prstGeom>
        </p:spPr>
        <p:txBody>
          <a:bodyPr wrap="none">
            <a:spAutoFit/>
          </a:bodyPr>
          <a:lstStyle/>
          <a:p>
            <a:pPr lvl="0"/>
            <a:r>
              <a:rPr lang="zh-CN" altLang="en-US" b="1" dirty="0">
                <a:solidFill>
                  <a:prstClr val="black">
                    <a:lumMod val="65000"/>
                    <a:lumOff val="35000"/>
                  </a:prstClr>
                </a:solidFill>
                <a:latin typeface="微软雅黑" panose="020B0503020204020204" pitchFamily="34" charset="-122"/>
                <a:ea typeface="微软雅黑" panose="020B0503020204020204" pitchFamily="34" charset="-122"/>
              </a:rPr>
              <a:t>单击添加合适的章节标题</a:t>
            </a:r>
            <a:endParaRPr lang="zh-CN" altLang="en-US" sz="900" dirty="0">
              <a:solidFill>
                <a:prstClr val="black">
                  <a:lumMod val="65000"/>
                  <a:lumOff val="35000"/>
                </a:prstClr>
              </a:solidFill>
            </a:endParaRPr>
          </a:p>
        </p:txBody>
      </p:sp>
      <p:cxnSp>
        <p:nvCxnSpPr>
          <p:cNvPr id="114" name="直接连接符 113"/>
          <p:cNvCxnSpPr/>
          <p:nvPr/>
        </p:nvCxnSpPr>
        <p:spPr>
          <a:xfrm flipH="1" flipV="1">
            <a:off x="7207361" y="4976275"/>
            <a:ext cx="1536644" cy="25481"/>
          </a:xfrm>
          <a:prstGeom prst="line">
            <a:avLst/>
          </a:prstGeom>
          <a:ln>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04"/>
                                        </p:tgtEl>
                                        <p:attrNameLst>
                                          <p:attrName>style.visibility</p:attrName>
                                        </p:attrNameLst>
                                      </p:cBhvr>
                                      <p:to>
                                        <p:strVal val="visible"/>
                                      </p:to>
                                    </p:set>
                                    <p:animEffect transition="in" filter="wipe(left)">
                                      <p:cBhvr>
                                        <p:cTn id="14" dur="500"/>
                                        <p:tgtEl>
                                          <p:spTgt spid="104"/>
                                        </p:tgtEl>
                                      </p:cBhvr>
                                    </p:animEffect>
                                  </p:childTnLst>
                                </p:cTn>
                              </p:par>
                              <p:par>
                                <p:cTn id="15" presetID="22" presetClass="entr" presetSubtype="8" fill="hold" nodeType="withEffect">
                                  <p:stCondLst>
                                    <p:cond delay="0"/>
                                  </p:stCondLst>
                                  <p:childTnLst>
                                    <p:set>
                                      <p:cBhvr>
                                        <p:cTn id="16" dur="1" fill="hold">
                                          <p:stCondLst>
                                            <p:cond delay="0"/>
                                          </p:stCondLst>
                                        </p:cTn>
                                        <p:tgtEl>
                                          <p:spTgt spid="111"/>
                                        </p:tgtEl>
                                        <p:attrNameLst>
                                          <p:attrName>style.visibility</p:attrName>
                                        </p:attrNameLst>
                                      </p:cBhvr>
                                      <p:to>
                                        <p:strVal val="visible"/>
                                      </p:to>
                                    </p:set>
                                    <p:animEffect transition="in" filter="wipe(left)">
                                      <p:cBhvr>
                                        <p:cTn id="17" dur="500"/>
                                        <p:tgtEl>
                                          <p:spTgt spid="111"/>
                                        </p:tgtEl>
                                      </p:cBhvr>
                                    </p:animEffect>
                                  </p:childTnLst>
                                </p:cTn>
                              </p:par>
                              <p:par>
                                <p:cTn id="18" presetID="22" presetClass="entr" presetSubtype="8" fill="hold" nodeType="withEffect">
                                  <p:stCondLst>
                                    <p:cond delay="0"/>
                                  </p:stCondLst>
                                  <p:childTnLst>
                                    <p:set>
                                      <p:cBhvr>
                                        <p:cTn id="19" dur="1" fill="hold">
                                          <p:stCondLst>
                                            <p:cond delay="0"/>
                                          </p:stCondLst>
                                        </p:cTn>
                                        <p:tgtEl>
                                          <p:spTgt spid="114"/>
                                        </p:tgtEl>
                                        <p:attrNameLst>
                                          <p:attrName>style.visibility</p:attrName>
                                        </p:attrNameLst>
                                      </p:cBhvr>
                                      <p:to>
                                        <p:strVal val="visible"/>
                                      </p:to>
                                    </p:set>
                                    <p:animEffect transition="in" filter="wipe(left)">
                                      <p:cBhvr>
                                        <p:cTn id="20" dur="500"/>
                                        <p:tgtEl>
                                          <p:spTgt spid="114"/>
                                        </p:tgtEl>
                                      </p:cBhvr>
                                    </p:animEffect>
                                  </p:childTnLst>
                                </p:cTn>
                              </p:par>
                              <p:par>
                                <p:cTn id="21" presetID="22" presetClass="entr" presetSubtype="8"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wipe(left)">
                                      <p:cBhvr>
                                        <p:cTn id="23" dur="500"/>
                                        <p:tgtEl>
                                          <p:spTgt spid="108"/>
                                        </p:tgtEl>
                                      </p:cBhvr>
                                    </p:animEffect>
                                  </p:childTnLst>
                                </p:cTn>
                              </p:par>
                            </p:childTnLst>
                          </p:cTn>
                        </p:par>
                        <p:par>
                          <p:cTn id="24" fill="hold">
                            <p:stCondLst>
                              <p:cond delay="1500"/>
                            </p:stCondLst>
                            <p:childTnLst>
                              <p:par>
                                <p:cTn id="25" presetID="14" presetClass="entr" presetSubtype="10" fill="hold" grpId="0" nodeType="afterEffect">
                                  <p:stCondLst>
                                    <p:cond delay="0"/>
                                  </p:stCondLst>
                                  <p:childTnLst>
                                    <p:set>
                                      <p:cBhvr>
                                        <p:cTn id="26" dur="1" fill="hold">
                                          <p:stCondLst>
                                            <p:cond delay="0"/>
                                          </p:stCondLst>
                                        </p:cTn>
                                        <p:tgtEl>
                                          <p:spTgt spid="110"/>
                                        </p:tgtEl>
                                        <p:attrNameLst>
                                          <p:attrName>style.visibility</p:attrName>
                                        </p:attrNameLst>
                                      </p:cBhvr>
                                      <p:to>
                                        <p:strVal val="visible"/>
                                      </p:to>
                                    </p:set>
                                    <p:animEffect transition="in" filter="randombar(horizontal)">
                                      <p:cBhvr>
                                        <p:cTn id="27" dur="500"/>
                                        <p:tgtEl>
                                          <p:spTgt spid="110"/>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09"/>
                                        </p:tgtEl>
                                        <p:attrNameLst>
                                          <p:attrName>style.visibility</p:attrName>
                                        </p:attrNameLst>
                                      </p:cBhvr>
                                      <p:to>
                                        <p:strVal val="visible"/>
                                      </p:to>
                                    </p:set>
                                    <p:animEffect transition="in" filter="randombar(horizontal)">
                                      <p:cBhvr>
                                        <p:cTn id="30" dur="500"/>
                                        <p:tgtEl>
                                          <p:spTgt spid="109"/>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100"/>
                                        </p:tgtEl>
                                        <p:attrNameLst>
                                          <p:attrName>style.visibility</p:attrName>
                                        </p:attrNameLst>
                                      </p:cBhvr>
                                      <p:to>
                                        <p:strVal val="visible"/>
                                      </p:to>
                                    </p:set>
                                    <p:animEffect transition="in" filter="randombar(horizontal)">
                                      <p:cBhvr>
                                        <p:cTn id="33" dur="500"/>
                                        <p:tgtEl>
                                          <p:spTgt spid="100"/>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99"/>
                                        </p:tgtEl>
                                        <p:attrNameLst>
                                          <p:attrName>style.visibility</p:attrName>
                                        </p:attrNameLst>
                                      </p:cBhvr>
                                      <p:to>
                                        <p:strVal val="visible"/>
                                      </p:to>
                                    </p:set>
                                    <p:animEffect transition="in" filter="randombar(horizontal)">
                                      <p:cBhvr>
                                        <p:cTn id="36" dur="500"/>
                                        <p:tgtEl>
                                          <p:spTgt spid="99"/>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107"/>
                                        </p:tgtEl>
                                        <p:attrNameLst>
                                          <p:attrName>style.visibility</p:attrName>
                                        </p:attrNameLst>
                                      </p:cBhvr>
                                      <p:to>
                                        <p:strVal val="visible"/>
                                      </p:to>
                                    </p:set>
                                    <p:animEffect transition="in" filter="randombar(horizontal)">
                                      <p:cBhvr>
                                        <p:cTn id="39" dur="500"/>
                                        <p:tgtEl>
                                          <p:spTgt spid="107"/>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106"/>
                                        </p:tgtEl>
                                        <p:attrNameLst>
                                          <p:attrName>style.visibility</p:attrName>
                                        </p:attrNameLst>
                                      </p:cBhvr>
                                      <p:to>
                                        <p:strVal val="visible"/>
                                      </p:to>
                                    </p:set>
                                    <p:animEffect transition="in" filter="randombar(horizontal)">
                                      <p:cBhvr>
                                        <p:cTn id="42" dur="500"/>
                                        <p:tgtEl>
                                          <p:spTgt spid="106"/>
                                        </p:tgtEl>
                                      </p:cBhvr>
                                    </p:animEffect>
                                  </p:childTnLst>
                                </p:cTn>
                              </p:par>
                              <p:par>
                                <p:cTn id="43" presetID="14" presetClass="entr" presetSubtype="10" fill="hold" grpId="0" nodeType="withEffect">
                                  <p:stCondLst>
                                    <p:cond delay="0"/>
                                  </p:stCondLst>
                                  <p:childTnLst>
                                    <p:set>
                                      <p:cBhvr>
                                        <p:cTn id="44" dur="1" fill="hold">
                                          <p:stCondLst>
                                            <p:cond delay="0"/>
                                          </p:stCondLst>
                                        </p:cTn>
                                        <p:tgtEl>
                                          <p:spTgt spid="113"/>
                                        </p:tgtEl>
                                        <p:attrNameLst>
                                          <p:attrName>style.visibility</p:attrName>
                                        </p:attrNameLst>
                                      </p:cBhvr>
                                      <p:to>
                                        <p:strVal val="visible"/>
                                      </p:to>
                                    </p:set>
                                    <p:animEffect transition="in" filter="randombar(horizontal)">
                                      <p:cBhvr>
                                        <p:cTn id="45" dur="500"/>
                                        <p:tgtEl>
                                          <p:spTgt spid="113"/>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112"/>
                                        </p:tgtEl>
                                        <p:attrNameLst>
                                          <p:attrName>style.visibility</p:attrName>
                                        </p:attrNameLst>
                                      </p:cBhvr>
                                      <p:to>
                                        <p:strVal val="visible"/>
                                      </p:to>
                                    </p:set>
                                    <p:animEffect transition="in" filter="randombar(horizontal)">
                                      <p:cBhvr>
                                        <p:cTn id="48"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0" grpId="0"/>
      <p:bldP spid="106" grpId="0"/>
      <p:bldP spid="107" grpId="0"/>
      <p:bldP spid="109" grpId="0"/>
      <p:bldP spid="110" grpId="0"/>
      <p:bldP spid="112" grpId="0"/>
      <p:bldP spid="1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28" name="组合 27"/>
          <p:cNvGrpSpPr/>
          <p:nvPr/>
        </p:nvGrpSpPr>
        <p:grpSpPr>
          <a:xfrm>
            <a:off x="1843135" y="2851327"/>
            <a:ext cx="2109611" cy="1298221"/>
            <a:chOff x="1314450" y="2089107"/>
            <a:chExt cx="1582208" cy="973666"/>
          </a:xfrm>
        </p:grpSpPr>
        <p:sp>
          <p:nvSpPr>
            <p:cNvPr id="29" name="Freeform 5"/>
            <p:cNvSpPr/>
            <p:nvPr/>
          </p:nvSpPr>
          <p:spPr bwMode="auto">
            <a:xfrm>
              <a:off x="1314450" y="2089107"/>
              <a:ext cx="1582208" cy="973666"/>
            </a:xfrm>
            <a:custGeom>
              <a:avLst/>
              <a:gdLst>
                <a:gd name="T0" fmla="*/ 1232 w 1300"/>
                <a:gd name="T1" fmla="*/ 622 h 800"/>
                <a:gd name="T2" fmla="*/ 1232 w 1300"/>
                <a:gd name="T3" fmla="*/ 590 h 800"/>
                <a:gd name="T4" fmla="*/ 1226 w 1300"/>
                <a:gd name="T5" fmla="*/ 528 h 800"/>
                <a:gd name="T6" fmla="*/ 1212 w 1300"/>
                <a:gd name="T7" fmla="*/ 468 h 800"/>
                <a:gd name="T8" fmla="*/ 1194 w 1300"/>
                <a:gd name="T9" fmla="*/ 408 h 800"/>
                <a:gd name="T10" fmla="*/ 1170 w 1300"/>
                <a:gd name="T11" fmla="*/ 354 h 800"/>
                <a:gd name="T12" fmla="*/ 1142 w 1300"/>
                <a:gd name="T13" fmla="*/ 300 h 800"/>
                <a:gd name="T14" fmla="*/ 1108 w 1300"/>
                <a:gd name="T15" fmla="*/ 250 h 800"/>
                <a:gd name="T16" fmla="*/ 1070 w 1300"/>
                <a:gd name="T17" fmla="*/ 204 h 800"/>
                <a:gd name="T18" fmla="*/ 1028 w 1300"/>
                <a:gd name="T19" fmla="*/ 162 h 800"/>
                <a:gd name="T20" fmla="*/ 982 w 1300"/>
                <a:gd name="T21" fmla="*/ 124 h 800"/>
                <a:gd name="T22" fmla="*/ 932 w 1300"/>
                <a:gd name="T23" fmla="*/ 90 h 800"/>
                <a:gd name="T24" fmla="*/ 880 w 1300"/>
                <a:gd name="T25" fmla="*/ 62 h 800"/>
                <a:gd name="T26" fmla="*/ 824 w 1300"/>
                <a:gd name="T27" fmla="*/ 38 h 800"/>
                <a:gd name="T28" fmla="*/ 766 w 1300"/>
                <a:gd name="T29" fmla="*/ 20 h 800"/>
                <a:gd name="T30" fmla="*/ 704 w 1300"/>
                <a:gd name="T31" fmla="*/ 8 h 800"/>
                <a:gd name="T32" fmla="*/ 642 w 1300"/>
                <a:gd name="T33" fmla="*/ 2 h 800"/>
                <a:gd name="T34" fmla="*/ 610 w 1300"/>
                <a:gd name="T35" fmla="*/ 0 h 800"/>
                <a:gd name="T36" fmla="*/ 556 w 1300"/>
                <a:gd name="T37" fmla="*/ 4 h 800"/>
                <a:gd name="T38" fmla="*/ 450 w 1300"/>
                <a:gd name="T39" fmla="*/ 22 h 800"/>
                <a:gd name="T40" fmla="*/ 350 w 1300"/>
                <a:gd name="T41" fmla="*/ 58 h 800"/>
                <a:gd name="T42" fmla="*/ 260 w 1300"/>
                <a:gd name="T43" fmla="*/ 110 h 800"/>
                <a:gd name="T44" fmla="*/ 180 w 1300"/>
                <a:gd name="T45" fmla="*/ 174 h 800"/>
                <a:gd name="T46" fmla="*/ 110 w 1300"/>
                <a:gd name="T47" fmla="*/ 252 h 800"/>
                <a:gd name="T48" fmla="*/ 56 w 1300"/>
                <a:gd name="T49" fmla="*/ 340 h 800"/>
                <a:gd name="T50" fmla="*/ 16 w 1300"/>
                <a:gd name="T51" fmla="*/ 438 h 800"/>
                <a:gd name="T52" fmla="*/ 2 w 1300"/>
                <a:gd name="T53" fmla="*/ 490 h 800"/>
                <a:gd name="T54" fmla="*/ 0 w 1300"/>
                <a:gd name="T55" fmla="*/ 514 h 800"/>
                <a:gd name="T56" fmla="*/ 4 w 1300"/>
                <a:gd name="T57" fmla="*/ 540 h 800"/>
                <a:gd name="T58" fmla="*/ 12 w 1300"/>
                <a:gd name="T59" fmla="*/ 562 h 800"/>
                <a:gd name="T60" fmla="*/ 24 w 1300"/>
                <a:gd name="T61" fmla="*/ 582 h 800"/>
                <a:gd name="T62" fmla="*/ 42 w 1300"/>
                <a:gd name="T63" fmla="*/ 598 h 800"/>
                <a:gd name="T64" fmla="*/ 62 w 1300"/>
                <a:gd name="T65" fmla="*/ 612 h 800"/>
                <a:gd name="T66" fmla="*/ 84 w 1300"/>
                <a:gd name="T67" fmla="*/ 620 h 800"/>
                <a:gd name="T68" fmla="*/ 110 w 1300"/>
                <a:gd name="T69" fmla="*/ 622 h 800"/>
                <a:gd name="T70" fmla="*/ 110 w 1300"/>
                <a:gd name="T71" fmla="*/ 622 h 800"/>
                <a:gd name="T72" fmla="*/ 146 w 1300"/>
                <a:gd name="T73" fmla="*/ 616 h 800"/>
                <a:gd name="T74" fmla="*/ 178 w 1300"/>
                <a:gd name="T75" fmla="*/ 598 h 800"/>
                <a:gd name="T76" fmla="*/ 202 w 1300"/>
                <a:gd name="T77" fmla="*/ 572 h 800"/>
                <a:gd name="T78" fmla="*/ 216 w 1300"/>
                <a:gd name="T79" fmla="*/ 536 h 800"/>
                <a:gd name="T80" fmla="*/ 226 w 1300"/>
                <a:gd name="T81" fmla="*/ 504 h 800"/>
                <a:gd name="T82" fmla="*/ 252 w 1300"/>
                <a:gd name="T83" fmla="*/ 440 h 800"/>
                <a:gd name="T84" fmla="*/ 286 w 1300"/>
                <a:gd name="T85" fmla="*/ 382 h 800"/>
                <a:gd name="T86" fmla="*/ 330 w 1300"/>
                <a:gd name="T87" fmla="*/ 332 h 800"/>
                <a:gd name="T88" fmla="*/ 382 w 1300"/>
                <a:gd name="T89" fmla="*/ 290 h 800"/>
                <a:gd name="T90" fmla="*/ 442 w 1300"/>
                <a:gd name="T91" fmla="*/ 256 h 800"/>
                <a:gd name="T92" fmla="*/ 506 w 1300"/>
                <a:gd name="T93" fmla="*/ 234 h 800"/>
                <a:gd name="T94" fmla="*/ 574 w 1300"/>
                <a:gd name="T95" fmla="*/ 222 h 800"/>
                <a:gd name="T96" fmla="*/ 610 w 1300"/>
                <a:gd name="T97" fmla="*/ 220 h 800"/>
                <a:gd name="T98" fmla="*/ 692 w 1300"/>
                <a:gd name="T99" fmla="*/ 228 h 800"/>
                <a:gd name="T100" fmla="*/ 768 w 1300"/>
                <a:gd name="T101" fmla="*/ 252 h 800"/>
                <a:gd name="T102" fmla="*/ 836 w 1300"/>
                <a:gd name="T103" fmla="*/ 288 h 800"/>
                <a:gd name="T104" fmla="*/ 896 w 1300"/>
                <a:gd name="T105" fmla="*/ 338 h 800"/>
                <a:gd name="T106" fmla="*/ 944 w 1300"/>
                <a:gd name="T107" fmla="*/ 398 h 800"/>
                <a:gd name="T108" fmla="*/ 982 w 1300"/>
                <a:gd name="T109" fmla="*/ 466 h 800"/>
                <a:gd name="T110" fmla="*/ 1006 w 1300"/>
                <a:gd name="T111" fmla="*/ 542 h 800"/>
                <a:gd name="T112" fmla="*/ 1014 w 1300"/>
                <a:gd name="T113" fmla="*/ 622 h 800"/>
                <a:gd name="T114" fmla="*/ 944 w 1300"/>
                <a:gd name="T115" fmla="*/ 622 h 800"/>
                <a:gd name="T116" fmla="*/ 1300 w 1300"/>
                <a:gd name="T117" fmla="*/ 62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0" h="800">
                  <a:moveTo>
                    <a:pt x="1232" y="622"/>
                  </a:moveTo>
                  <a:lnTo>
                    <a:pt x="1232" y="622"/>
                  </a:lnTo>
                  <a:lnTo>
                    <a:pt x="1232" y="622"/>
                  </a:lnTo>
                  <a:lnTo>
                    <a:pt x="1232" y="590"/>
                  </a:lnTo>
                  <a:lnTo>
                    <a:pt x="1230" y="558"/>
                  </a:lnTo>
                  <a:lnTo>
                    <a:pt x="1226" y="528"/>
                  </a:lnTo>
                  <a:lnTo>
                    <a:pt x="1220" y="498"/>
                  </a:lnTo>
                  <a:lnTo>
                    <a:pt x="1212" y="468"/>
                  </a:lnTo>
                  <a:lnTo>
                    <a:pt x="1204" y="438"/>
                  </a:lnTo>
                  <a:lnTo>
                    <a:pt x="1194" y="408"/>
                  </a:lnTo>
                  <a:lnTo>
                    <a:pt x="1184" y="380"/>
                  </a:lnTo>
                  <a:lnTo>
                    <a:pt x="1170" y="354"/>
                  </a:lnTo>
                  <a:lnTo>
                    <a:pt x="1158" y="326"/>
                  </a:lnTo>
                  <a:lnTo>
                    <a:pt x="1142" y="300"/>
                  </a:lnTo>
                  <a:lnTo>
                    <a:pt x="1126" y="276"/>
                  </a:lnTo>
                  <a:lnTo>
                    <a:pt x="1108" y="250"/>
                  </a:lnTo>
                  <a:lnTo>
                    <a:pt x="1090" y="228"/>
                  </a:lnTo>
                  <a:lnTo>
                    <a:pt x="1070" y="204"/>
                  </a:lnTo>
                  <a:lnTo>
                    <a:pt x="1050" y="182"/>
                  </a:lnTo>
                  <a:lnTo>
                    <a:pt x="1028" y="162"/>
                  </a:lnTo>
                  <a:lnTo>
                    <a:pt x="1006" y="142"/>
                  </a:lnTo>
                  <a:lnTo>
                    <a:pt x="982" y="124"/>
                  </a:lnTo>
                  <a:lnTo>
                    <a:pt x="958" y="106"/>
                  </a:lnTo>
                  <a:lnTo>
                    <a:pt x="932" y="90"/>
                  </a:lnTo>
                  <a:lnTo>
                    <a:pt x="906" y="76"/>
                  </a:lnTo>
                  <a:lnTo>
                    <a:pt x="880" y="62"/>
                  </a:lnTo>
                  <a:lnTo>
                    <a:pt x="852" y="50"/>
                  </a:lnTo>
                  <a:lnTo>
                    <a:pt x="824" y="38"/>
                  </a:lnTo>
                  <a:lnTo>
                    <a:pt x="796" y="28"/>
                  </a:lnTo>
                  <a:lnTo>
                    <a:pt x="766" y="20"/>
                  </a:lnTo>
                  <a:lnTo>
                    <a:pt x="736" y="14"/>
                  </a:lnTo>
                  <a:lnTo>
                    <a:pt x="704" y="8"/>
                  </a:lnTo>
                  <a:lnTo>
                    <a:pt x="674" y="4"/>
                  </a:lnTo>
                  <a:lnTo>
                    <a:pt x="642" y="2"/>
                  </a:lnTo>
                  <a:lnTo>
                    <a:pt x="610" y="0"/>
                  </a:lnTo>
                  <a:lnTo>
                    <a:pt x="610" y="0"/>
                  </a:lnTo>
                  <a:lnTo>
                    <a:pt x="582" y="2"/>
                  </a:lnTo>
                  <a:lnTo>
                    <a:pt x="556" y="4"/>
                  </a:lnTo>
                  <a:lnTo>
                    <a:pt x="502" y="10"/>
                  </a:lnTo>
                  <a:lnTo>
                    <a:pt x="450" y="22"/>
                  </a:lnTo>
                  <a:lnTo>
                    <a:pt x="398" y="38"/>
                  </a:lnTo>
                  <a:lnTo>
                    <a:pt x="350" y="58"/>
                  </a:lnTo>
                  <a:lnTo>
                    <a:pt x="304" y="82"/>
                  </a:lnTo>
                  <a:lnTo>
                    <a:pt x="260" y="110"/>
                  </a:lnTo>
                  <a:lnTo>
                    <a:pt x="218" y="140"/>
                  </a:lnTo>
                  <a:lnTo>
                    <a:pt x="180" y="174"/>
                  </a:lnTo>
                  <a:lnTo>
                    <a:pt x="144" y="212"/>
                  </a:lnTo>
                  <a:lnTo>
                    <a:pt x="110" y="252"/>
                  </a:lnTo>
                  <a:lnTo>
                    <a:pt x="82" y="296"/>
                  </a:lnTo>
                  <a:lnTo>
                    <a:pt x="56" y="340"/>
                  </a:lnTo>
                  <a:lnTo>
                    <a:pt x="34" y="388"/>
                  </a:lnTo>
                  <a:lnTo>
                    <a:pt x="16" y="438"/>
                  </a:lnTo>
                  <a:lnTo>
                    <a:pt x="2" y="490"/>
                  </a:lnTo>
                  <a:lnTo>
                    <a:pt x="2" y="490"/>
                  </a:lnTo>
                  <a:lnTo>
                    <a:pt x="0" y="502"/>
                  </a:lnTo>
                  <a:lnTo>
                    <a:pt x="0" y="514"/>
                  </a:lnTo>
                  <a:lnTo>
                    <a:pt x="2" y="528"/>
                  </a:lnTo>
                  <a:lnTo>
                    <a:pt x="4" y="540"/>
                  </a:lnTo>
                  <a:lnTo>
                    <a:pt x="6" y="550"/>
                  </a:lnTo>
                  <a:lnTo>
                    <a:pt x="12" y="562"/>
                  </a:lnTo>
                  <a:lnTo>
                    <a:pt x="18" y="572"/>
                  </a:lnTo>
                  <a:lnTo>
                    <a:pt x="24" y="582"/>
                  </a:lnTo>
                  <a:lnTo>
                    <a:pt x="32" y="590"/>
                  </a:lnTo>
                  <a:lnTo>
                    <a:pt x="42" y="598"/>
                  </a:lnTo>
                  <a:lnTo>
                    <a:pt x="52" y="606"/>
                  </a:lnTo>
                  <a:lnTo>
                    <a:pt x="62" y="612"/>
                  </a:lnTo>
                  <a:lnTo>
                    <a:pt x="72" y="616"/>
                  </a:lnTo>
                  <a:lnTo>
                    <a:pt x="84" y="620"/>
                  </a:lnTo>
                  <a:lnTo>
                    <a:pt x="96" y="622"/>
                  </a:lnTo>
                  <a:lnTo>
                    <a:pt x="110" y="622"/>
                  </a:lnTo>
                  <a:lnTo>
                    <a:pt x="110" y="622"/>
                  </a:lnTo>
                  <a:lnTo>
                    <a:pt x="110" y="622"/>
                  </a:lnTo>
                  <a:lnTo>
                    <a:pt x="128" y="620"/>
                  </a:lnTo>
                  <a:lnTo>
                    <a:pt x="146" y="616"/>
                  </a:lnTo>
                  <a:lnTo>
                    <a:pt x="164" y="608"/>
                  </a:lnTo>
                  <a:lnTo>
                    <a:pt x="178" y="598"/>
                  </a:lnTo>
                  <a:lnTo>
                    <a:pt x="192" y="586"/>
                  </a:lnTo>
                  <a:lnTo>
                    <a:pt x="202" y="572"/>
                  </a:lnTo>
                  <a:lnTo>
                    <a:pt x="212" y="554"/>
                  </a:lnTo>
                  <a:lnTo>
                    <a:pt x="216" y="536"/>
                  </a:lnTo>
                  <a:lnTo>
                    <a:pt x="216" y="536"/>
                  </a:lnTo>
                  <a:lnTo>
                    <a:pt x="226" y="504"/>
                  </a:lnTo>
                  <a:lnTo>
                    <a:pt x="238" y="472"/>
                  </a:lnTo>
                  <a:lnTo>
                    <a:pt x="252" y="440"/>
                  </a:lnTo>
                  <a:lnTo>
                    <a:pt x="268" y="410"/>
                  </a:lnTo>
                  <a:lnTo>
                    <a:pt x="286" y="382"/>
                  </a:lnTo>
                  <a:lnTo>
                    <a:pt x="308" y="356"/>
                  </a:lnTo>
                  <a:lnTo>
                    <a:pt x="330" y="332"/>
                  </a:lnTo>
                  <a:lnTo>
                    <a:pt x="356" y="310"/>
                  </a:lnTo>
                  <a:lnTo>
                    <a:pt x="382" y="290"/>
                  </a:lnTo>
                  <a:lnTo>
                    <a:pt x="412" y="272"/>
                  </a:lnTo>
                  <a:lnTo>
                    <a:pt x="442" y="256"/>
                  </a:lnTo>
                  <a:lnTo>
                    <a:pt x="474" y="244"/>
                  </a:lnTo>
                  <a:lnTo>
                    <a:pt x="506" y="234"/>
                  </a:lnTo>
                  <a:lnTo>
                    <a:pt x="540" y="226"/>
                  </a:lnTo>
                  <a:lnTo>
                    <a:pt x="574" y="222"/>
                  </a:lnTo>
                  <a:lnTo>
                    <a:pt x="610" y="220"/>
                  </a:lnTo>
                  <a:lnTo>
                    <a:pt x="610" y="220"/>
                  </a:lnTo>
                  <a:lnTo>
                    <a:pt x="652" y="222"/>
                  </a:lnTo>
                  <a:lnTo>
                    <a:pt x="692" y="228"/>
                  </a:lnTo>
                  <a:lnTo>
                    <a:pt x="730" y="238"/>
                  </a:lnTo>
                  <a:lnTo>
                    <a:pt x="768" y="252"/>
                  </a:lnTo>
                  <a:lnTo>
                    <a:pt x="802" y="268"/>
                  </a:lnTo>
                  <a:lnTo>
                    <a:pt x="836" y="288"/>
                  </a:lnTo>
                  <a:lnTo>
                    <a:pt x="866" y="312"/>
                  </a:lnTo>
                  <a:lnTo>
                    <a:pt x="896" y="338"/>
                  </a:lnTo>
                  <a:lnTo>
                    <a:pt x="922" y="366"/>
                  </a:lnTo>
                  <a:lnTo>
                    <a:pt x="944" y="398"/>
                  </a:lnTo>
                  <a:lnTo>
                    <a:pt x="964" y="430"/>
                  </a:lnTo>
                  <a:lnTo>
                    <a:pt x="982" y="466"/>
                  </a:lnTo>
                  <a:lnTo>
                    <a:pt x="996" y="502"/>
                  </a:lnTo>
                  <a:lnTo>
                    <a:pt x="1006" y="542"/>
                  </a:lnTo>
                  <a:lnTo>
                    <a:pt x="1012" y="582"/>
                  </a:lnTo>
                  <a:lnTo>
                    <a:pt x="1014" y="622"/>
                  </a:lnTo>
                  <a:lnTo>
                    <a:pt x="1014" y="622"/>
                  </a:lnTo>
                  <a:lnTo>
                    <a:pt x="944" y="622"/>
                  </a:lnTo>
                  <a:lnTo>
                    <a:pt x="1122" y="800"/>
                  </a:lnTo>
                  <a:lnTo>
                    <a:pt x="1300" y="622"/>
                  </a:lnTo>
                  <a:lnTo>
                    <a:pt x="1232" y="622"/>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30" name="矩形 45"/>
            <p:cNvSpPr/>
            <p:nvPr/>
          </p:nvSpPr>
          <p:spPr>
            <a:xfrm>
              <a:off x="1541795" y="2257427"/>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rPr>
                <a:t>单击添加关键词</a:t>
              </a:r>
              <a:endParaRPr kumimoji="0" lang="en-US" altLang="zh-CN"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31" name="组合 30"/>
          <p:cNvGrpSpPr/>
          <p:nvPr/>
        </p:nvGrpSpPr>
        <p:grpSpPr>
          <a:xfrm>
            <a:off x="5163340" y="2851327"/>
            <a:ext cx="2116103" cy="1298221"/>
            <a:chOff x="3804603" y="2089107"/>
            <a:chExt cx="1587077" cy="973666"/>
          </a:xfrm>
        </p:grpSpPr>
        <p:sp>
          <p:nvSpPr>
            <p:cNvPr id="32" name="Freeform 7"/>
            <p:cNvSpPr/>
            <p:nvPr/>
          </p:nvSpPr>
          <p:spPr bwMode="auto">
            <a:xfrm>
              <a:off x="3804603" y="2089107"/>
              <a:ext cx="1587077" cy="973666"/>
            </a:xfrm>
            <a:custGeom>
              <a:avLst/>
              <a:gdLst>
                <a:gd name="T0" fmla="*/ 1236 w 1304"/>
                <a:gd name="T1" fmla="*/ 622 h 800"/>
                <a:gd name="T2" fmla="*/ 1234 w 1304"/>
                <a:gd name="T3" fmla="*/ 590 h 800"/>
                <a:gd name="T4" fmla="*/ 1228 w 1304"/>
                <a:gd name="T5" fmla="*/ 528 h 800"/>
                <a:gd name="T6" fmla="*/ 1216 w 1304"/>
                <a:gd name="T7" fmla="*/ 468 h 800"/>
                <a:gd name="T8" fmla="*/ 1198 w 1304"/>
                <a:gd name="T9" fmla="*/ 408 h 800"/>
                <a:gd name="T10" fmla="*/ 1174 w 1304"/>
                <a:gd name="T11" fmla="*/ 354 h 800"/>
                <a:gd name="T12" fmla="*/ 1146 w 1304"/>
                <a:gd name="T13" fmla="*/ 300 h 800"/>
                <a:gd name="T14" fmla="*/ 1112 w 1304"/>
                <a:gd name="T15" fmla="*/ 250 h 800"/>
                <a:gd name="T16" fmla="*/ 1074 w 1304"/>
                <a:gd name="T17" fmla="*/ 204 h 800"/>
                <a:gd name="T18" fmla="*/ 1032 w 1304"/>
                <a:gd name="T19" fmla="*/ 162 h 800"/>
                <a:gd name="T20" fmla="*/ 986 w 1304"/>
                <a:gd name="T21" fmla="*/ 124 h 800"/>
                <a:gd name="T22" fmla="*/ 936 w 1304"/>
                <a:gd name="T23" fmla="*/ 90 h 800"/>
                <a:gd name="T24" fmla="*/ 884 w 1304"/>
                <a:gd name="T25" fmla="*/ 62 h 800"/>
                <a:gd name="T26" fmla="*/ 828 w 1304"/>
                <a:gd name="T27" fmla="*/ 38 h 800"/>
                <a:gd name="T28" fmla="*/ 770 w 1304"/>
                <a:gd name="T29" fmla="*/ 20 h 800"/>
                <a:gd name="T30" fmla="*/ 708 w 1304"/>
                <a:gd name="T31" fmla="*/ 8 h 800"/>
                <a:gd name="T32" fmla="*/ 646 w 1304"/>
                <a:gd name="T33" fmla="*/ 2 h 800"/>
                <a:gd name="T34" fmla="*/ 614 w 1304"/>
                <a:gd name="T35" fmla="*/ 0 h 800"/>
                <a:gd name="T36" fmla="*/ 556 w 1304"/>
                <a:gd name="T37" fmla="*/ 4 h 800"/>
                <a:gd name="T38" fmla="*/ 502 w 1304"/>
                <a:gd name="T39" fmla="*/ 10 h 800"/>
                <a:gd name="T40" fmla="*/ 448 w 1304"/>
                <a:gd name="T41" fmla="*/ 24 h 800"/>
                <a:gd name="T42" fmla="*/ 396 w 1304"/>
                <a:gd name="T43" fmla="*/ 40 h 800"/>
                <a:gd name="T44" fmla="*/ 298 w 1304"/>
                <a:gd name="T45" fmla="*/ 86 h 800"/>
                <a:gd name="T46" fmla="*/ 212 w 1304"/>
                <a:gd name="T47" fmla="*/ 150 h 800"/>
                <a:gd name="T48" fmla="*/ 136 w 1304"/>
                <a:gd name="T49" fmla="*/ 226 h 800"/>
                <a:gd name="T50" fmla="*/ 74 w 1304"/>
                <a:gd name="T51" fmla="*/ 312 h 800"/>
                <a:gd name="T52" fmla="*/ 30 w 1304"/>
                <a:gd name="T53" fmla="*/ 410 h 800"/>
                <a:gd name="T54" fmla="*/ 12 w 1304"/>
                <a:gd name="T55" fmla="*/ 464 h 800"/>
                <a:gd name="T56" fmla="*/ 0 w 1304"/>
                <a:gd name="T57" fmla="*/ 518 h 800"/>
                <a:gd name="T58" fmla="*/ 220 w 1304"/>
                <a:gd name="T59" fmla="*/ 538 h 800"/>
                <a:gd name="T60" fmla="*/ 228 w 1304"/>
                <a:gd name="T61" fmla="*/ 504 h 800"/>
                <a:gd name="T62" fmla="*/ 254 w 1304"/>
                <a:gd name="T63" fmla="*/ 440 h 800"/>
                <a:gd name="T64" fmla="*/ 290 w 1304"/>
                <a:gd name="T65" fmla="*/ 384 h 800"/>
                <a:gd name="T66" fmla="*/ 334 w 1304"/>
                <a:gd name="T67" fmla="*/ 332 h 800"/>
                <a:gd name="T68" fmla="*/ 386 w 1304"/>
                <a:gd name="T69" fmla="*/ 290 h 800"/>
                <a:gd name="T70" fmla="*/ 444 w 1304"/>
                <a:gd name="T71" fmla="*/ 256 h 800"/>
                <a:gd name="T72" fmla="*/ 510 w 1304"/>
                <a:gd name="T73" fmla="*/ 234 h 800"/>
                <a:gd name="T74" fmla="*/ 578 w 1304"/>
                <a:gd name="T75" fmla="*/ 222 h 800"/>
                <a:gd name="T76" fmla="*/ 614 w 1304"/>
                <a:gd name="T77" fmla="*/ 220 h 800"/>
                <a:gd name="T78" fmla="*/ 694 w 1304"/>
                <a:gd name="T79" fmla="*/ 228 h 800"/>
                <a:gd name="T80" fmla="*/ 770 w 1304"/>
                <a:gd name="T81" fmla="*/ 252 h 800"/>
                <a:gd name="T82" fmla="*/ 838 w 1304"/>
                <a:gd name="T83" fmla="*/ 288 h 800"/>
                <a:gd name="T84" fmla="*/ 898 w 1304"/>
                <a:gd name="T85" fmla="*/ 338 h 800"/>
                <a:gd name="T86" fmla="*/ 948 w 1304"/>
                <a:gd name="T87" fmla="*/ 398 h 800"/>
                <a:gd name="T88" fmla="*/ 986 w 1304"/>
                <a:gd name="T89" fmla="*/ 466 h 800"/>
                <a:gd name="T90" fmla="*/ 1008 w 1304"/>
                <a:gd name="T91" fmla="*/ 542 h 800"/>
                <a:gd name="T92" fmla="*/ 1016 w 1304"/>
                <a:gd name="T93" fmla="*/ 622 h 800"/>
                <a:gd name="T94" fmla="*/ 948 w 1304"/>
                <a:gd name="T95" fmla="*/ 622 h 800"/>
                <a:gd name="T96" fmla="*/ 1304 w 1304"/>
                <a:gd name="T97" fmla="*/ 62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4" h="800">
                  <a:moveTo>
                    <a:pt x="1236" y="622"/>
                  </a:moveTo>
                  <a:lnTo>
                    <a:pt x="1236" y="622"/>
                  </a:lnTo>
                  <a:lnTo>
                    <a:pt x="1236" y="622"/>
                  </a:lnTo>
                  <a:lnTo>
                    <a:pt x="1234" y="590"/>
                  </a:lnTo>
                  <a:lnTo>
                    <a:pt x="1232" y="558"/>
                  </a:lnTo>
                  <a:lnTo>
                    <a:pt x="1228" y="528"/>
                  </a:lnTo>
                  <a:lnTo>
                    <a:pt x="1224" y="498"/>
                  </a:lnTo>
                  <a:lnTo>
                    <a:pt x="1216" y="468"/>
                  </a:lnTo>
                  <a:lnTo>
                    <a:pt x="1208" y="438"/>
                  </a:lnTo>
                  <a:lnTo>
                    <a:pt x="1198" y="408"/>
                  </a:lnTo>
                  <a:lnTo>
                    <a:pt x="1186" y="380"/>
                  </a:lnTo>
                  <a:lnTo>
                    <a:pt x="1174" y="354"/>
                  </a:lnTo>
                  <a:lnTo>
                    <a:pt x="1160" y="326"/>
                  </a:lnTo>
                  <a:lnTo>
                    <a:pt x="1146" y="300"/>
                  </a:lnTo>
                  <a:lnTo>
                    <a:pt x="1130" y="276"/>
                  </a:lnTo>
                  <a:lnTo>
                    <a:pt x="1112" y="250"/>
                  </a:lnTo>
                  <a:lnTo>
                    <a:pt x="1094" y="228"/>
                  </a:lnTo>
                  <a:lnTo>
                    <a:pt x="1074" y="204"/>
                  </a:lnTo>
                  <a:lnTo>
                    <a:pt x="1054" y="182"/>
                  </a:lnTo>
                  <a:lnTo>
                    <a:pt x="1032" y="162"/>
                  </a:lnTo>
                  <a:lnTo>
                    <a:pt x="1010" y="142"/>
                  </a:lnTo>
                  <a:lnTo>
                    <a:pt x="986" y="124"/>
                  </a:lnTo>
                  <a:lnTo>
                    <a:pt x="962" y="106"/>
                  </a:lnTo>
                  <a:lnTo>
                    <a:pt x="936" y="90"/>
                  </a:lnTo>
                  <a:lnTo>
                    <a:pt x="910" y="76"/>
                  </a:lnTo>
                  <a:lnTo>
                    <a:pt x="884" y="62"/>
                  </a:lnTo>
                  <a:lnTo>
                    <a:pt x="856" y="50"/>
                  </a:lnTo>
                  <a:lnTo>
                    <a:pt x="828" y="38"/>
                  </a:lnTo>
                  <a:lnTo>
                    <a:pt x="798" y="28"/>
                  </a:lnTo>
                  <a:lnTo>
                    <a:pt x="770" y="20"/>
                  </a:lnTo>
                  <a:lnTo>
                    <a:pt x="740" y="14"/>
                  </a:lnTo>
                  <a:lnTo>
                    <a:pt x="708" y="8"/>
                  </a:lnTo>
                  <a:lnTo>
                    <a:pt x="678" y="4"/>
                  </a:lnTo>
                  <a:lnTo>
                    <a:pt x="646" y="2"/>
                  </a:lnTo>
                  <a:lnTo>
                    <a:pt x="614" y="0"/>
                  </a:lnTo>
                  <a:lnTo>
                    <a:pt x="614" y="0"/>
                  </a:lnTo>
                  <a:lnTo>
                    <a:pt x="586" y="2"/>
                  </a:lnTo>
                  <a:lnTo>
                    <a:pt x="556" y="4"/>
                  </a:lnTo>
                  <a:lnTo>
                    <a:pt x="528" y="6"/>
                  </a:lnTo>
                  <a:lnTo>
                    <a:pt x="502" y="10"/>
                  </a:lnTo>
                  <a:lnTo>
                    <a:pt x="474" y="16"/>
                  </a:lnTo>
                  <a:lnTo>
                    <a:pt x="448" y="24"/>
                  </a:lnTo>
                  <a:lnTo>
                    <a:pt x="422" y="32"/>
                  </a:lnTo>
                  <a:lnTo>
                    <a:pt x="396" y="40"/>
                  </a:lnTo>
                  <a:lnTo>
                    <a:pt x="346" y="62"/>
                  </a:lnTo>
                  <a:lnTo>
                    <a:pt x="298" y="86"/>
                  </a:lnTo>
                  <a:lnTo>
                    <a:pt x="254" y="116"/>
                  </a:lnTo>
                  <a:lnTo>
                    <a:pt x="212" y="150"/>
                  </a:lnTo>
                  <a:lnTo>
                    <a:pt x="172" y="186"/>
                  </a:lnTo>
                  <a:lnTo>
                    <a:pt x="136" y="226"/>
                  </a:lnTo>
                  <a:lnTo>
                    <a:pt x="104" y="268"/>
                  </a:lnTo>
                  <a:lnTo>
                    <a:pt x="74" y="312"/>
                  </a:lnTo>
                  <a:lnTo>
                    <a:pt x="50" y="360"/>
                  </a:lnTo>
                  <a:lnTo>
                    <a:pt x="30" y="410"/>
                  </a:lnTo>
                  <a:lnTo>
                    <a:pt x="20" y="436"/>
                  </a:lnTo>
                  <a:lnTo>
                    <a:pt x="12" y="464"/>
                  </a:lnTo>
                  <a:lnTo>
                    <a:pt x="6" y="490"/>
                  </a:lnTo>
                  <a:lnTo>
                    <a:pt x="0" y="518"/>
                  </a:lnTo>
                  <a:lnTo>
                    <a:pt x="100" y="418"/>
                  </a:lnTo>
                  <a:lnTo>
                    <a:pt x="220" y="538"/>
                  </a:lnTo>
                  <a:lnTo>
                    <a:pt x="220" y="538"/>
                  </a:lnTo>
                  <a:lnTo>
                    <a:pt x="228" y="504"/>
                  </a:lnTo>
                  <a:lnTo>
                    <a:pt x="240" y="472"/>
                  </a:lnTo>
                  <a:lnTo>
                    <a:pt x="254" y="440"/>
                  </a:lnTo>
                  <a:lnTo>
                    <a:pt x="272" y="412"/>
                  </a:lnTo>
                  <a:lnTo>
                    <a:pt x="290" y="384"/>
                  </a:lnTo>
                  <a:lnTo>
                    <a:pt x="312" y="358"/>
                  </a:lnTo>
                  <a:lnTo>
                    <a:pt x="334" y="332"/>
                  </a:lnTo>
                  <a:lnTo>
                    <a:pt x="360" y="310"/>
                  </a:lnTo>
                  <a:lnTo>
                    <a:pt x="386" y="290"/>
                  </a:lnTo>
                  <a:lnTo>
                    <a:pt x="414" y="272"/>
                  </a:lnTo>
                  <a:lnTo>
                    <a:pt x="444" y="256"/>
                  </a:lnTo>
                  <a:lnTo>
                    <a:pt x="476" y="244"/>
                  </a:lnTo>
                  <a:lnTo>
                    <a:pt x="510" y="234"/>
                  </a:lnTo>
                  <a:lnTo>
                    <a:pt x="544" y="226"/>
                  </a:lnTo>
                  <a:lnTo>
                    <a:pt x="578" y="222"/>
                  </a:lnTo>
                  <a:lnTo>
                    <a:pt x="614" y="220"/>
                  </a:lnTo>
                  <a:lnTo>
                    <a:pt x="614" y="220"/>
                  </a:lnTo>
                  <a:lnTo>
                    <a:pt x="656" y="222"/>
                  </a:lnTo>
                  <a:lnTo>
                    <a:pt x="694" y="228"/>
                  </a:lnTo>
                  <a:lnTo>
                    <a:pt x="734" y="238"/>
                  </a:lnTo>
                  <a:lnTo>
                    <a:pt x="770" y="252"/>
                  </a:lnTo>
                  <a:lnTo>
                    <a:pt x="806" y="268"/>
                  </a:lnTo>
                  <a:lnTo>
                    <a:pt x="838" y="288"/>
                  </a:lnTo>
                  <a:lnTo>
                    <a:pt x="870" y="312"/>
                  </a:lnTo>
                  <a:lnTo>
                    <a:pt x="898" y="338"/>
                  </a:lnTo>
                  <a:lnTo>
                    <a:pt x="924" y="366"/>
                  </a:lnTo>
                  <a:lnTo>
                    <a:pt x="948" y="398"/>
                  </a:lnTo>
                  <a:lnTo>
                    <a:pt x="968" y="430"/>
                  </a:lnTo>
                  <a:lnTo>
                    <a:pt x="986" y="466"/>
                  </a:lnTo>
                  <a:lnTo>
                    <a:pt x="998" y="502"/>
                  </a:lnTo>
                  <a:lnTo>
                    <a:pt x="1008" y="542"/>
                  </a:lnTo>
                  <a:lnTo>
                    <a:pt x="1014" y="582"/>
                  </a:lnTo>
                  <a:lnTo>
                    <a:pt x="1016" y="622"/>
                  </a:lnTo>
                  <a:lnTo>
                    <a:pt x="1016" y="622"/>
                  </a:lnTo>
                  <a:lnTo>
                    <a:pt x="948" y="622"/>
                  </a:lnTo>
                  <a:lnTo>
                    <a:pt x="1126" y="800"/>
                  </a:lnTo>
                  <a:lnTo>
                    <a:pt x="1304" y="622"/>
                  </a:lnTo>
                  <a:lnTo>
                    <a:pt x="1236" y="622"/>
                  </a:lnTo>
                  <a:close/>
                </a:path>
              </a:pathLst>
            </a:custGeom>
            <a:solidFill>
              <a:srgbClr val="FFC0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33" name="矩形 45"/>
            <p:cNvSpPr/>
            <p:nvPr/>
          </p:nvSpPr>
          <p:spPr>
            <a:xfrm>
              <a:off x="4024432" y="2257427"/>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rPr>
                <a:t>添加关键词</a:t>
              </a:r>
              <a:endParaRPr kumimoji="0" lang="en-US" altLang="zh-CN"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34" name="组合 33"/>
          <p:cNvGrpSpPr/>
          <p:nvPr/>
        </p:nvGrpSpPr>
        <p:grpSpPr>
          <a:xfrm>
            <a:off x="8490033" y="2851327"/>
            <a:ext cx="2116103" cy="1298221"/>
            <a:chOff x="6299623" y="2089107"/>
            <a:chExt cx="1587077" cy="973666"/>
          </a:xfrm>
        </p:grpSpPr>
        <p:sp>
          <p:nvSpPr>
            <p:cNvPr id="35" name="Freeform 9"/>
            <p:cNvSpPr/>
            <p:nvPr/>
          </p:nvSpPr>
          <p:spPr bwMode="auto">
            <a:xfrm>
              <a:off x="6299623" y="2089107"/>
              <a:ext cx="1587077" cy="973666"/>
            </a:xfrm>
            <a:custGeom>
              <a:avLst/>
              <a:gdLst>
                <a:gd name="T0" fmla="*/ 1236 w 1304"/>
                <a:gd name="T1" fmla="*/ 622 h 800"/>
                <a:gd name="T2" fmla="*/ 1234 w 1304"/>
                <a:gd name="T3" fmla="*/ 590 h 800"/>
                <a:gd name="T4" fmla="*/ 1228 w 1304"/>
                <a:gd name="T5" fmla="*/ 528 h 800"/>
                <a:gd name="T6" fmla="*/ 1216 w 1304"/>
                <a:gd name="T7" fmla="*/ 468 h 800"/>
                <a:gd name="T8" fmla="*/ 1198 w 1304"/>
                <a:gd name="T9" fmla="*/ 408 h 800"/>
                <a:gd name="T10" fmla="*/ 1174 w 1304"/>
                <a:gd name="T11" fmla="*/ 354 h 800"/>
                <a:gd name="T12" fmla="*/ 1146 w 1304"/>
                <a:gd name="T13" fmla="*/ 300 h 800"/>
                <a:gd name="T14" fmla="*/ 1112 w 1304"/>
                <a:gd name="T15" fmla="*/ 250 h 800"/>
                <a:gd name="T16" fmla="*/ 1074 w 1304"/>
                <a:gd name="T17" fmla="*/ 204 h 800"/>
                <a:gd name="T18" fmla="*/ 1032 w 1304"/>
                <a:gd name="T19" fmla="*/ 162 h 800"/>
                <a:gd name="T20" fmla="*/ 986 w 1304"/>
                <a:gd name="T21" fmla="*/ 124 h 800"/>
                <a:gd name="T22" fmla="*/ 936 w 1304"/>
                <a:gd name="T23" fmla="*/ 90 h 800"/>
                <a:gd name="T24" fmla="*/ 882 w 1304"/>
                <a:gd name="T25" fmla="*/ 62 h 800"/>
                <a:gd name="T26" fmla="*/ 826 w 1304"/>
                <a:gd name="T27" fmla="*/ 38 h 800"/>
                <a:gd name="T28" fmla="*/ 768 w 1304"/>
                <a:gd name="T29" fmla="*/ 20 h 800"/>
                <a:gd name="T30" fmla="*/ 708 w 1304"/>
                <a:gd name="T31" fmla="*/ 8 h 800"/>
                <a:gd name="T32" fmla="*/ 646 w 1304"/>
                <a:gd name="T33" fmla="*/ 2 h 800"/>
                <a:gd name="T34" fmla="*/ 614 w 1304"/>
                <a:gd name="T35" fmla="*/ 0 h 800"/>
                <a:gd name="T36" fmla="*/ 556 w 1304"/>
                <a:gd name="T37" fmla="*/ 4 h 800"/>
                <a:gd name="T38" fmla="*/ 500 w 1304"/>
                <a:gd name="T39" fmla="*/ 10 h 800"/>
                <a:gd name="T40" fmla="*/ 446 w 1304"/>
                <a:gd name="T41" fmla="*/ 24 h 800"/>
                <a:gd name="T42" fmla="*/ 394 w 1304"/>
                <a:gd name="T43" fmla="*/ 40 h 800"/>
                <a:gd name="T44" fmla="*/ 298 w 1304"/>
                <a:gd name="T45" fmla="*/ 86 h 800"/>
                <a:gd name="T46" fmla="*/ 210 w 1304"/>
                <a:gd name="T47" fmla="*/ 150 h 800"/>
                <a:gd name="T48" fmla="*/ 136 w 1304"/>
                <a:gd name="T49" fmla="*/ 226 h 800"/>
                <a:gd name="T50" fmla="*/ 74 w 1304"/>
                <a:gd name="T51" fmla="*/ 314 h 800"/>
                <a:gd name="T52" fmla="*/ 28 w 1304"/>
                <a:gd name="T53" fmla="*/ 412 h 800"/>
                <a:gd name="T54" fmla="*/ 12 w 1304"/>
                <a:gd name="T55" fmla="*/ 464 h 800"/>
                <a:gd name="T56" fmla="*/ 0 w 1304"/>
                <a:gd name="T57" fmla="*/ 518 h 800"/>
                <a:gd name="T58" fmla="*/ 220 w 1304"/>
                <a:gd name="T59" fmla="*/ 536 h 800"/>
                <a:gd name="T60" fmla="*/ 228 w 1304"/>
                <a:gd name="T61" fmla="*/ 504 h 800"/>
                <a:gd name="T62" fmla="*/ 254 w 1304"/>
                <a:gd name="T63" fmla="*/ 440 h 800"/>
                <a:gd name="T64" fmla="*/ 290 w 1304"/>
                <a:gd name="T65" fmla="*/ 382 h 800"/>
                <a:gd name="T66" fmla="*/ 334 w 1304"/>
                <a:gd name="T67" fmla="*/ 332 h 800"/>
                <a:gd name="T68" fmla="*/ 386 w 1304"/>
                <a:gd name="T69" fmla="*/ 290 h 800"/>
                <a:gd name="T70" fmla="*/ 444 w 1304"/>
                <a:gd name="T71" fmla="*/ 256 h 800"/>
                <a:gd name="T72" fmla="*/ 508 w 1304"/>
                <a:gd name="T73" fmla="*/ 234 h 800"/>
                <a:gd name="T74" fmla="*/ 578 w 1304"/>
                <a:gd name="T75" fmla="*/ 222 h 800"/>
                <a:gd name="T76" fmla="*/ 614 w 1304"/>
                <a:gd name="T77" fmla="*/ 220 h 800"/>
                <a:gd name="T78" fmla="*/ 694 w 1304"/>
                <a:gd name="T79" fmla="*/ 228 h 800"/>
                <a:gd name="T80" fmla="*/ 770 w 1304"/>
                <a:gd name="T81" fmla="*/ 252 h 800"/>
                <a:gd name="T82" fmla="*/ 838 w 1304"/>
                <a:gd name="T83" fmla="*/ 288 h 800"/>
                <a:gd name="T84" fmla="*/ 898 w 1304"/>
                <a:gd name="T85" fmla="*/ 338 h 800"/>
                <a:gd name="T86" fmla="*/ 948 w 1304"/>
                <a:gd name="T87" fmla="*/ 398 h 800"/>
                <a:gd name="T88" fmla="*/ 984 w 1304"/>
                <a:gd name="T89" fmla="*/ 466 h 800"/>
                <a:gd name="T90" fmla="*/ 1008 w 1304"/>
                <a:gd name="T91" fmla="*/ 542 h 800"/>
                <a:gd name="T92" fmla="*/ 1016 w 1304"/>
                <a:gd name="T93" fmla="*/ 622 h 800"/>
                <a:gd name="T94" fmla="*/ 948 w 1304"/>
                <a:gd name="T95" fmla="*/ 622 h 800"/>
                <a:gd name="T96" fmla="*/ 1304 w 1304"/>
                <a:gd name="T97" fmla="*/ 62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4" h="800">
                  <a:moveTo>
                    <a:pt x="1236" y="622"/>
                  </a:moveTo>
                  <a:lnTo>
                    <a:pt x="1236" y="622"/>
                  </a:lnTo>
                  <a:lnTo>
                    <a:pt x="1236" y="622"/>
                  </a:lnTo>
                  <a:lnTo>
                    <a:pt x="1234" y="590"/>
                  </a:lnTo>
                  <a:lnTo>
                    <a:pt x="1232" y="558"/>
                  </a:lnTo>
                  <a:lnTo>
                    <a:pt x="1228" y="528"/>
                  </a:lnTo>
                  <a:lnTo>
                    <a:pt x="1222" y="498"/>
                  </a:lnTo>
                  <a:lnTo>
                    <a:pt x="1216" y="468"/>
                  </a:lnTo>
                  <a:lnTo>
                    <a:pt x="1208" y="438"/>
                  </a:lnTo>
                  <a:lnTo>
                    <a:pt x="1198" y="408"/>
                  </a:lnTo>
                  <a:lnTo>
                    <a:pt x="1186" y="380"/>
                  </a:lnTo>
                  <a:lnTo>
                    <a:pt x="1174" y="354"/>
                  </a:lnTo>
                  <a:lnTo>
                    <a:pt x="1160" y="326"/>
                  </a:lnTo>
                  <a:lnTo>
                    <a:pt x="1146" y="300"/>
                  </a:lnTo>
                  <a:lnTo>
                    <a:pt x="1128" y="276"/>
                  </a:lnTo>
                  <a:lnTo>
                    <a:pt x="1112" y="250"/>
                  </a:lnTo>
                  <a:lnTo>
                    <a:pt x="1094" y="228"/>
                  </a:lnTo>
                  <a:lnTo>
                    <a:pt x="1074" y="204"/>
                  </a:lnTo>
                  <a:lnTo>
                    <a:pt x="1052" y="182"/>
                  </a:lnTo>
                  <a:lnTo>
                    <a:pt x="1032" y="162"/>
                  </a:lnTo>
                  <a:lnTo>
                    <a:pt x="1008" y="142"/>
                  </a:lnTo>
                  <a:lnTo>
                    <a:pt x="986" y="124"/>
                  </a:lnTo>
                  <a:lnTo>
                    <a:pt x="960" y="106"/>
                  </a:lnTo>
                  <a:lnTo>
                    <a:pt x="936" y="90"/>
                  </a:lnTo>
                  <a:lnTo>
                    <a:pt x="910" y="76"/>
                  </a:lnTo>
                  <a:lnTo>
                    <a:pt x="882" y="62"/>
                  </a:lnTo>
                  <a:lnTo>
                    <a:pt x="856" y="50"/>
                  </a:lnTo>
                  <a:lnTo>
                    <a:pt x="826" y="38"/>
                  </a:lnTo>
                  <a:lnTo>
                    <a:pt x="798" y="28"/>
                  </a:lnTo>
                  <a:lnTo>
                    <a:pt x="768" y="20"/>
                  </a:lnTo>
                  <a:lnTo>
                    <a:pt x="738" y="14"/>
                  </a:lnTo>
                  <a:lnTo>
                    <a:pt x="708" y="8"/>
                  </a:lnTo>
                  <a:lnTo>
                    <a:pt x="676" y="4"/>
                  </a:lnTo>
                  <a:lnTo>
                    <a:pt x="646" y="2"/>
                  </a:lnTo>
                  <a:lnTo>
                    <a:pt x="614" y="0"/>
                  </a:lnTo>
                  <a:lnTo>
                    <a:pt x="614" y="0"/>
                  </a:lnTo>
                  <a:lnTo>
                    <a:pt x="584" y="2"/>
                  </a:lnTo>
                  <a:lnTo>
                    <a:pt x="556" y="4"/>
                  </a:lnTo>
                  <a:lnTo>
                    <a:pt x="528" y="6"/>
                  </a:lnTo>
                  <a:lnTo>
                    <a:pt x="500" y="10"/>
                  </a:lnTo>
                  <a:lnTo>
                    <a:pt x="474" y="16"/>
                  </a:lnTo>
                  <a:lnTo>
                    <a:pt x="446" y="24"/>
                  </a:lnTo>
                  <a:lnTo>
                    <a:pt x="420" y="32"/>
                  </a:lnTo>
                  <a:lnTo>
                    <a:pt x="394" y="40"/>
                  </a:lnTo>
                  <a:lnTo>
                    <a:pt x="346" y="62"/>
                  </a:lnTo>
                  <a:lnTo>
                    <a:pt x="298" y="86"/>
                  </a:lnTo>
                  <a:lnTo>
                    <a:pt x="252" y="116"/>
                  </a:lnTo>
                  <a:lnTo>
                    <a:pt x="210" y="150"/>
                  </a:lnTo>
                  <a:lnTo>
                    <a:pt x="172" y="186"/>
                  </a:lnTo>
                  <a:lnTo>
                    <a:pt x="136" y="226"/>
                  </a:lnTo>
                  <a:lnTo>
                    <a:pt x="102" y="268"/>
                  </a:lnTo>
                  <a:lnTo>
                    <a:pt x="74" y="314"/>
                  </a:lnTo>
                  <a:lnTo>
                    <a:pt x="50" y="362"/>
                  </a:lnTo>
                  <a:lnTo>
                    <a:pt x="28" y="412"/>
                  </a:lnTo>
                  <a:lnTo>
                    <a:pt x="20" y="438"/>
                  </a:lnTo>
                  <a:lnTo>
                    <a:pt x="12" y="464"/>
                  </a:lnTo>
                  <a:lnTo>
                    <a:pt x="6" y="490"/>
                  </a:lnTo>
                  <a:lnTo>
                    <a:pt x="0" y="518"/>
                  </a:lnTo>
                  <a:lnTo>
                    <a:pt x="100" y="418"/>
                  </a:lnTo>
                  <a:lnTo>
                    <a:pt x="220" y="536"/>
                  </a:lnTo>
                  <a:lnTo>
                    <a:pt x="220" y="536"/>
                  </a:lnTo>
                  <a:lnTo>
                    <a:pt x="228" y="504"/>
                  </a:lnTo>
                  <a:lnTo>
                    <a:pt x="240" y="472"/>
                  </a:lnTo>
                  <a:lnTo>
                    <a:pt x="254" y="440"/>
                  </a:lnTo>
                  <a:lnTo>
                    <a:pt x="270" y="410"/>
                  </a:lnTo>
                  <a:lnTo>
                    <a:pt x="290" y="382"/>
                  </a:lnTo>
                  <a:lnTo>
                    <a:pt x="310" y="356"/>
                  </a:lnTo>
                  <a:lnTo>
                    <a:pt x="334" y="332"/>
                  </a:lnTo>
                  <a:lnTo>
                    <a:pt x="360" y="310"/>
                  </a:lnTo>
                  <a:lnTo>
                    <a:pt x="386" y="290"/>
                  </a:lnTo>
                  <a:lnTo>
                    <a:pt x="414" y="272"/>
                  </a:lnTo>
                  <a:lnTo>
                    <a:pt x="444" y="256"/>
                  </a:lnTo>
                  <a:lnTo>
                    <a:pt x="476" y="244"/>
                  </a:lnTo>
                  <a:lnTo>
                    <a:pt x="508" y="234"/>
                  </a:lnTo>
                  <a:lnTo>
                    <a:pt x="542" y="226"/>
                  </a:lnTo>
                  <a:lnTo>
                    <a:pt x="578" y="222"/>
                  </a:lnTo>
                  <a:lnTo>
                    <a:pt x="614" y="220"/>
                  </a:lnTo>
                  <a:lnTo>
                    <a:pt x="614" y="220"/>
                  </a:lnTo>
                  <a:lnTo>
                    <a:pt x="654" y="222"/>
                  </a:lnTo>
                  <a:lnTo>
                    <a:pt x="694" y="228"/>
                  </a:lnTo>
                  <a:lnTo>
                    <a:pt x="734" y="238"/>
                  </a:lnTo>
                  <a:lnTo>
                    <a:pt x="770" y="252"/>
                  </a:lnTo>
                  <a:lnTo>
                    <a:pt x="806" y="268"/>
                  </a:lnTo>
                  <a:lnTo>
                    <a:pt x="838" y="288"/>
                  </a:lnTo>
                  <a:lnTo>
                    <a:pt x="870" y="312"/>
                  </a:lnTo>
                  <a:lnTo>
                    <a:pt x="898" y="338"/>
                  </a:lnTo>
                  <a:lnTo>
                    <a:pt x="924" y="366"/>
                  </a:lnTo>
                  <a:lnTo>
                    <a:pt x="948" y="398"/>
                  </a:lnTo>
                  <a:lnTo>
                    <a:pt x="968" y="430"/>
                  </a:lnTo>
                  <a:lnTo>
                    <a:pt x="984" y="466"/>
                  </a:lnTo>
                  <a:lnTo>
                    <a:pt x="998" y="502"/>
                  </a:lnTo>
                  <a:lnTo>
                    <a:pt x="1008" y="542"/>
                  </a:lnTo>
                  <a:lnTo>
                    <a:pt x="1014" y="582"/>
                  </a:lnTo>
                  <a:lnTo>
                    <a:pt x="1016" y="622"/>
                  </a:lnTo>
                  <a:lnTo>
                    <a:pt x="1016" y="622"/>
                  </a:lnTo>
                  <a:lnTo>
                    <a:pt x="948" y="622"/>
                  </a:lnTo>
                  <a:lnTo>
                    <a:pt x="1126" y="800"/>
                  </a:lnTo>
                  <a:lnTo>
                    <a:pt x="1304" y="622"/>
                  </a:lnTo>
                  <a:lnTo>
                    <a:pt x="1236" y="622"/>
                  </a:lnTo>
                  <a:close/>
                </a:path>
              </a:pathLst>
            </a:custGeom>
            <a:solidFill>
              <a:srgbClr val="00479D"/>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36" name="矩形 45"/>
            <p:cNvSpPr/>
            <p:nvPr/>
          </p:nvSpPr>
          <p:spPr>
            <a:xfrm>
              <a:off x="6520646" y="2257427"/>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rPr>
                <a:t>添加关键词</a:t>
              </a:r>
              <a:endParaRPr kumimoji="0" lang="en-US" altLang="zh-CN"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37" name="组合 36"/>
          <p:cNvGrpSpPr/>
          <p:nvPr/>
        </p:nvGrpSpPr>
        <p:grpSpPr>
          <a:xfrm>
            <a:off x="6828310" y="3571842"/>
            <a:ext cx="2112857" cy="1298221"/>
            <a:chOff x="5053330" y="2629492"/>
            <a:chExt cx="1584643" cy="973666"/>
          </a:xfrm>
        </p:grpSpPr>
        <p:sp>
          <p:nvSpPr>
            <p:cNvPr id="38" name="Freeform 8"/>
            <p:cNvSpPr/>
            <p:nvPr/>
          </p:nvSpPr>
          <p:spPr bwMode="auto">
            <a:xfrm>
              <a:off x="5053330" y="2629492"/>
              <a:ext cx="1584643" cy="973666"/>
            </a:xfrm>
            <a:custGeom>
              <a:avLst/>
              <a:gdLst>
                <a:gd name="T0" fmla="*/ 946 w 1302"/>
                <a:gd name="T1" fmla="*/ 178 h 800"/>
                <a:gd name="T2" fmla="*/ 1016 w 1302"/>
                <a:gd name="T3" fmla="*/ 178 h 800"/>
                <a:gd name="T4" fmla="*/ 1008 w 1302"/>
                <a:gd name="T5" fmla="*/ 260 h 800"/>
                <a:gd name="T6" fmla="*/ 984 w 1302"/>
                <a:gd name="T7" fmla="*/ 336 h 800"/>
                <a:gd name="T8" fmla="*/ 946 w 1302"/>
                <a:gd name="T9" fmla="*/ 404 h 800"/>
                <a:gd name="T10" fmla="*/ 898 w 1302"/>
                <a:gd name="T11" fmla="*/ 464 h 800"/>
                <a:gd name="T12" fmla="*/ 838 w 1302"/>
                <a:gd name="T13" fmla="*/ 512 h 800"/>
                <a:gd name="T14" fmla="*/ 770 w 1302"/>
                <a:gd name="T15" fmla="*/ 550 h 800"/>
                <a:gd name="T16" fmla="*/ 694 w 1302"/>
                <a:gd name="T17" fmla="*/ 574 h 800"/>
                <a:gd name="T18" fmla="*/ 612 w 1302"/>
                <a:gd name="T19" fmla="*/ 582 h 800"/>
                <a:gd name="T20" fmla="*/ 576 w 1302"/>
                <a:gd name="T21" fmla="*/ 580 h 800"/>
                <a:gd name="T22" fmla="*/ 508 w 1302"/>
                <a:gd name="T23" fmla="*/ 568 h 800"/>
                <a:gd name="T24" fmla="*/ 444 w 1302"/>
                <a:gd name="T25" fmla="*/ 544 h 800"/>
                <a:gd name="T26" fmla="*/ 386 w 1302"/>
                <a:gd name="T27" fmla="*/ 510 h 800"/>
                <a:gd name="T28" fmla="*/ 334 w 1302"/>
                <a:gd name="T29" fmla="*/ 468 h 800"/>
                <a:gd name="T30" fmla="*/ 288 w 1302"/>
                <a:gd name="T31" fmla="*/ 418 h 800"/>
                <a:gd name="T32" fmla="*/ 254 w 1302"/>
                <a:gd name="T33" fmla="*/ 360 h 800"/>
                <a:gd name="T34" fmla="*/ 228 w 1302"/>
                <a:gd name="T35" fmla="*/ 298 h 800"/>
                <a:gd name="T36" fmla="*/ 100 w 1302"/>
                <a:gd name="T37" fmla="*/ 384 h 800"/>
                <a:gd name="T38" fmla="*/ 0 w 1302"/>
                <a:gd name="T39" fmla="*/ 284 h 800"/>
                <a:gd name="T40" fmla="*/ 12 w 1302"/>
                <a:gd name="T41" fmla="*/ 338 h 800"/>
                <a:gd name="T42" fmla="*/ 28 w 1302"/>
                <a:gd name="T43" fmla="*/ 390 h 800"/>
                <a:gd name="T44" fmla="*/ 74 w 1302"/>
                <a:gd name="T45" fmla="*/ 488 h 800"/>
                <a:gd name="T46" fmla="*/ 134 w 1302"/>
                <a:gd name="T47" fmla="*/ 576 h 800"/>
                <a:gd name="T48" fmla="*/ 210 w 1302"/>
                <a:gd name="T49" fmla="*/ 652 h 800"/>
                <a:gd name="T50" fmla="*/ 296 w 1302"/>
                <a:gd name="T51" fmla="*/ 714 h 800"/>
                <a:gd name="T52" fmla="*/ 394 w 1302"/>
                <a:gd name="T53" fmla="*/ 760 h 800"/>
                <a:gd name="T54" fmla="*/ 446 w 1302"/>
                <a:gd name="T55" fmla="*/ 778 h 800"/>
                <a:gd name="T56" fmla="*/ 500 w 1302"/>
                <a:gd name="T57" fmla="*/ 790 h 800"/>
                <a:gd name="T58" fmla="*/ 556 w 1302"/>
                <a:gd name="T59" fmla="*/ 798 h 800"/>
                <a:gd name="T60" fmla="*/ 612 w 1302"/>
                <a:gd name="T61" fmla="*/ 800 h 800"/>
                <a:gd name="T62" fmla="*/ 644 w 1302"/>
                <a:gd name="T63" fmla="*/ 800 h 800"/>
                <a:gd name="T64" fmla="*/ 708 w 1302"/>
                <a:gd name="T65" fmla="*/ 794 h 800"/>
                <a:gd name="T66" fmla="*/ 768 w 1302"/>
                <a:gd name="T67" fmla="*/ 780 h 800"/>
                <a:gd name="T68" fmla="*/ 826 w 1302"/>
                <a:gd name="T69" fmla="*/ 762 h 800"/>
                <a:gd name="T70" fmla="*/ 882 w 1302"/>
                <a:gd name="T71" fmla="*/ 738 h 800"/>
                <a:gd name="T72" fmla="*/ 934 w 1302"/>
                <a:gd name="T73" fmla="*/ 710 h 800"/>
                <a:gd name="T74" fmla="*/ 984 w 1302"/>
                <a:gd name="T75" fmla="*/ 676 h 800"/>
                <a:gd name="T76" fmla="*/ 1030 w 1302"/>
                <a:gd name="T77" fmla="*/ 638 h 800"/>
                <a:gd name="T78" fmla="*/ 1072 w 1302"/>
                <a:gd name="T79" fmla="*/ 596 h 800"/>
                <a:gd name="T80" fmla="*/ 1110 w 1302"/>
                <a:gd name="T81" fmla="*/ 550 h 800"/>
                <a:gd name="T82" fmla="*/ 1144 w 1302"/>
                <a:gd name="T83" fmla="*/ 500 h 800"/>
                <a:gd name="T84" fmla="*/ 1174 w 1302"/>
                <a:gd name="T85" fmla="*/ 448 h 800"/>
                <a:gd name="T86" fmla="*/ 1196 w 1302"/>
                <a:gd name="T87" fmla="*/ 392 h 800"/>
                <a:gd name="T88" fmla="*/ 1214 w 1302"/>
                <a:gd name="T89" fmla="*/ 334 h 800"/>
                <a:gd name="T90" fmla="*/ 1228 w 1302"/>
                <a:gd name="T91" fmla="*/ 274 h 800"/>
                <a:gd name="T92" fmla="*/ 1234 w 1302"/>
                <a:gd name="T93" fmla="*/ 210 h 800"/>
                <a:gd name="T94" fmla="*/ 1302 w 1302"/>
                <a:gd name="T95" fmla="*/ 178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2" h="800">
                  <a:moveTo>
                    <a:pt x="1124" y="0"/>
                  </a:moveTo>
                  <a:lnTo>
                    <a:pt x="946" y="178"/>
                  </a:lnTo>
                  <a:lnTo>
                    <a:pt x="1016" y="178"/>
                  </a:lnTo>
                  <a:lnTo>
                    <a:pt x="1016" y="178"/>
                  </a:lnTo>
                  <a:lnTo>
                    <a:pt x="1014" y="220"/>
                  </a:lnTo>
                  <a:lnTo>
                    <a:pt x="1008" y="260"/>
                  </a:lnTo>
                  <a:lnTo>
                    <a:pt x="998" y="298"/>
                  </a:lnTo>
                  <a:lnTo>
                    <a:pt x="984" y="336"/>
                  </a:lnTo>
                  <a:lnTo>
                    <a:pt x="966" y="370"/>
                  </a:lnTo>
                  <a:lnTo>
                    <a:pt x="946" y="404"/>
                  </a:lnTo>
                  <a:lnTo>
                    <a:pt x="924" y="434"/>
                  </a:lnTo>
                  <a:lnTo>
                    <a:pt x="898" y="464"/>
                  </a:lnTo>
                  <a:lnTo>
                    <a:pt x="868" y="490"/>
                  </a:lnTo>
                  <a:lnTo>
                    <a:pt x="838" y="512"/>
                  </a:lnTo>
                  <a:lnTo>
                    <a:pt x="804" y="532"/>
                  </a:lnTo>
                  <a:lnTo>
                    <a:pt x="770" y="550"/>
                  </a:lnTo>
                  <a:lnTo>
                    <a:pt x="732" y="564"/>
                  </a:lnTo>
                  <a:lnTo>
                    <a:pt x="694" y="574"/>
                  </a:lnTo>
                  <a:lnTo>
                    <a:pt x="654" y="580"/>
                  </a:lnTo>
                  <a:lnTo>
                    <a:pt x="612" y="582"/>
                  </a:lnTo>
                  <a:lnTo>
                    <a:pt x="612" y="582"/>
                  </a:lnTo>
                  <a:lnTo>
                    <a:pt x="576" y="580"/>
                  </a:lnTo>
                  <a:lnTo>
                    <a:pt x="542" y="576"/>
                  </a:lnTo>
                  <a:lnTo>
                    <a:pt x="508" y="568"/>
                  </a:lnTo>
                  <a:lnTo>
                    <a:pt x="476" y="558"/>
                  </a:lnTo>
                  <a:lnTo>
                    <a:pt x="444" y="544"/>
                  </a:lnTo>
                  <a:lnTo>
                    <a:pt x="414" y="528"/>
                  </a:lnTo>
                  <a:lnTo>
                    <a:pt x="386" y="510"/>
                  </a:lnTo>
                  <a:lnTo>
                    <a:pt x="358" y="490"/>
                  </a:lnTo>
                  <a:lnTo>
                    <a:pt x="334" y="468"/>
                  </a:lnTo>
                  <a:lnTo>
                    <a:pt x="310" y="444"/>
                  </a:lnTo>
                  <a:lnTo>
                    <a:pt x="288" y="418"/>
                  </a:lnTo>
                  <a:lnTo>
                    <a:pt x="270" y="390"/>
                  </a:lnTo>
                  <a:lnTo>
                    <a:pt x="254" y="360"/>
                  </a:lnTo>
                  <a:lnTo>
                    <a:pt x="240" y="330"/>
                  </a:lnTo>
                  <a:lnTo>
                    <a:pt x="228" y="298"/>
                  </a:lnTo>
                  <a:lnTo>
                    <a:pt x="218" y="264"/>
                  </a:lnTo>
                  <a:lnTo>
                    <a:pt x="100" y="384"/>
                  </a:lnTo>
                  <a:lnTo>
                    <a:pt x="0" y="284"/>
                  </a:lnTo>
                  <a:lnTo>
                    <a:pt x="0" y="284"/>
                  </a:lnTo>
                  <a:lnTo>
                    <a:pt x="4" y="310"/>
                  </a:lnTo>
                  <a:lnTo>
                    <a:pt x="12" y="338"/>
                  </a:lnTo>
                  <a:lnTo>
                    <a:pt x="18" y="364"/>
                  </a:lnTo>
                  <a:lnTo>
                    <a:pt x="28" y="390"/>
                  </a:lnTo>
                  <a:lnTo>
                    <a:pt x="48" y="440"/>
                  </a:lnTo>
                  <a:lnTo>
                    <a:pt x="74" y="488"/>
                  </a:lnTo>
                  <a:lnTo>
                    <a:pt x="102" y="534"/>
                  </a:lnTo>
                  <a:lnTo>
                    <a:pt x="134" y="576"/>
                  </a:lnTo>
                  <a:lnTo>
                    <a:pt x="170" y="616"/>
                  </a:lnTo>
                  <a:lnTo>
                    <a:pt x="210" y="652"/>
                  </a:lnTo>
                  <a:lnTo>
                    <a:pt x="252" y="684"/>
                  </a:lnTo>
                  <a:lnTo>
                    <a:pt x="296" y="714"/>
                  </a:lnTo>
                  <a:lnTo>
                    <a:pt x="344" y="740"/>
                  </a:lnTo>
                  <a:lnTo>
                    <a:pt x="394" y="760"/>
                  </a:lnTo>
                  <a:lnTo>
                    <a:pt x="420" y="770"/>
                  </a:lnTo>
                  <a:lnTo>
                    <a:pt x="446" y="778"/>
                  </a:lnTo>
                  <a:lnTo>
                    <a:pt x="472" y="784"/>
                  </a:lnTo>
                  <a:lnTo>
                    <a:pt x="500" y="790"/>
                  </a:lnTo>
                  <a:lnTo>
                    <a:pt x="528" y="794"/>
                  </a:lnTo>
                  <a:lnTo>
                    <a:pt x="556" y="798"/>
                  </a:lnTo>
                  <a:lnTo>
                    <a:pt x="584" y="800"/>
                  </a:lnTo>
                  <a:lnTo>
                    <a:pt x="612" y="800"/>
                  </a:lnTo>
                  <a:lnTo>
                    <a:pt x="612" y="800"/>
                  </a:lnTo>
                  <a:lnTo>
                    <a:pt x="644" y="800"/>
                  </a:lnTo>
                  <a:lnTo>
                    <a:pt x="676" y="798"/>
                  </a:lnTo>
                  <a:lnTo>
                    <a:pt x="708" y="794"/>
                  </a:lnTo>
                  <a:lnTo>
                    <a:pt x="738" y="788"/>
                  </a:lnTo>
                  <a:lnTo>
                    <a:pt x="768" y="780"/>
                  </a:lnTo>
                  <a:lnTo>
                    <a:pt x="798" y="772"/>
                  </a:lnTo>
                  <a:lnTo>
                    <a:pt x="826" y="762"/>
                  </a:lnTo>
                  <a:lnTo>
                    <a:pt x="854" y="752"/>
                  </a:lnTo>
                  <a:lnTo>
                    <a:pt x="882" y="738"/>
                  </a:lnTo>
                  <a:lnTo>
                    <a:pt x="908" y="726"/>
                  </a:lnTo>
                  <a:lnTo>
                    <a:pt x="934" y="710"/>
                  </a:lnTo>
                  <a:lnTo>
                    <a:pt x="960" y="694"/>
                  </a:lnTo>
                  <a:lnTo>
                    <a:pt x="984" y="676"/>
                  </a:lnTo>
                  <a:lnTo>
                    <a:pt x="1008" y="658"/>
                  </a:lnTo>
                  <a:lnTo>
                    <a:pt x="1030" y="638"/>
                  </a:lnTo>
                  <a:lnTo>
                    <a:pt x="1052" y="618"/>
                  </a:lnTo>
                  <a:lnTo>
                    <a:pt x="1072" y="596"/>
                  </a:lnTo>
                  <a:lnTo>
                    <a:pt x="1092" y="574"/>
                  </a:lnTo>
                  <a:lnTo>
                    <a:pt x="1110" y="550"/>
                  </a:lnTo>
                  <a:lnTo>
                    <a:pt x="1128" y="526"/>
                  </a:lnTo>
                  <a:lnTo>
                    <a:pt x="1144" y="500"/>
                  </a:lnTo>
                  <a:lnTo>
                    <a:pt x="1160" y="474"/>
                  </a:lnTo>
                  <a:lnTo>
                    <a:pt x="1174" y="448"/>
                  </a:lnTo>
                  <a:lnTo>
                    <a:pt x="1186" y="420"/>
                  </a:lnTo>
                  <a:lnTo>
                    <a:pt x="1196" y="392"/>
                  </a:lnTo>
                  <a:lnTo>
                    <a:pt x="1206" y="364"/>
                  </a:lnTo>
                  <a:lnTo>
                    <a:pt x="1214" y="334"/>
                  </a:lnTo>
                  <a:lnTo>
                    <a:pt x="1222" y="304"/>
                  </a:lnTo>
                  <a:lnTo>
                    <a:pt x="1228" y="274"/>
                  </a:lnTo>
                  <a:lnTo>
                    <a:pt x="1232" y="242"/>
                  </a:lnTo>
                  <a:lnTo>
                    <a:pt x="1234" y="210"/>
                  </a:lnTo>
                  <a:lnTo>
                    <a:pt x="1234" y="178"/>
                  </a:lnTo>
                  <a:lnTo>
                    <a:pt x="1302" y="178"/>
                  </a:lnTo>
                  <a:lnTo>
                    <a:pt x="1124" y="0"/>
                  </a:lnTo>
                  <a:close/>
                </a:path>
              </a:pathLst>
            </a:custGeom>
            <a:solidFill>
              <a:srgbClr val="00479D"/>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39" name="矩形 45"/>
            <p:cNvSpPr/>
            <p:nvPr/>
          </p:nvSpPr>
          <p:spPr>
            <a:xfrm rot="10800000">
              <a:off x="5287402" y="2666484"/>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rPr>
                <a:t>添加关键词</a:t>
              </a:r>
              <a:endParaRPr kumimoji="0" lang="en-US" altLang="zh-CN"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40" name="组合 39"/>
          <p:cNvGrpSpPr/>
          <p:nvPr/>
        </p:nvGrpSpPr>
        <p:grpSpPr>
          <a:xfrm>
            <a:off x="3501615" y="3571842"/>
            <a:ext cx="2112857" cy="1298221"/>
            <a:chOff x="2558309" y="2629492"/>
            <a:chExt cx="1584643" cy="973666"/>
          </a:xfrm>
        </p:grpSpPr>
        <p:sp>
          <p:nvSpPr>
            <p:cNvPr id="41" name="Freeform 6"/>
            <p:cNvSpPr/>
            <p:nvPr/>
          </p:nvSpPr>
          <p:spPr bwMode="auto">
            <a:xfrm>
              <a:off x="2558309" y="2629492"/>
              <a:ext cx="1584643" cy="973666"/>
            </a:xfrm>
            <a:custGeom>
              <a:avLst/>
              <a:gdLst>
                <a:gd name="T0" fmla="*/ 946 w 1302"/>
                <a:gd name="T1" fmla="*/ 178 h 800"/>
                <a:gd name="T2" fmla="*/ 1016 w 1302"/>
                <a:gd name="T3" fmla="*/ 178 h 800"/>
                <a:gd name="T4" fmla="*/ 1008 w 1302"/>
                <a:gd name="T5" fmla="*/ 260 h 800"/>
                <a:gd name="T6" fmla="*/ 984 w 1302"/>
                <a:gd name="T7" fmla="*/ 336 h 800"/>
                <a:gd name="T8" fmla="*/ 948 w 1302"/>
                <a:gd name="T9" fmla="*/ 404 h 800"/>
                <a:gd name="T10" fmla="*/ 898 w 1302"/>
                <a:gd name="T11" fmla="*/ 464 h 800"/>
                <a:gd name="T12" fmla="*/ 838 w 1302"/>
                <a:gd name="T13" fmla="*/ 512 h 800"/>
                <a:gd name="T14" fmla="*/ 770 w 1302"/>
                <a:gd name="T15" fmla="*/ 550 h 800"/>
                <a:gd name="T16" fmla="*/ 694 w 1302"/>
                <a:gd name="T17" fmla="*/ 574 h 800"/>
                <a:gd name="T18" fmla="*/ 614 w 1302"/>
                <a:gd name="T19" fmla="*/ 582 h 800"/>
                <a:gd name="T20" fmla="*/ 578 w 1302"/>
                <a:gd name="T21" fmla="*/ 580 h 800"/>
                <a:gd name="T22" fmla="*/ 508 w 1302"/>
                <a:gd name="T23" fmla="*/ 568 h 800"/>
                <a:gd name="T24" fmla="*/ 444 w 1302"/>
                <a:gd name="T25" fmla="*/ 544 h 800"/>
                <a:gd name="T26" fmla="*/ 386 w 1302"/>
                <a:gd name="T27" fmla="*/ 510 h 800"/>
                <a:gd name="T28" fmla="*/ 334 w 1302"/>
                <a:gd name="T29" fmla="*/ 468 h 800"/>
                <a:gd name="T30" fmla="*/ 290 w 1302"/>
                <a:gd name="T31" fmla="*/ 418 h 800"/>
                <a:gd name="T32" fmla="*/ 254 w 1302"/>
                <a:gd name="T33" fmla="*/ 360 h 800"/>
                <a:gd name="T34" fmla="*/ 228 w 1302"/>
                <a:gd name="T35" fmla="*/ 296 h 800"/>
                <a:gd name="T36" fmla="*/ 100 w 1302"/>
                <a:gd name="T37" fmla="*/ 384 h 800"/>
                <a:gd name="T38" fmla="*/ 0 w 1302"/>
                <a:gd name="T39" fmla="*/ 284 h 800"/>
                <a:gd name="T40" fmla="*/ 12 w 1302"/>
                <a:gd name="T41" fmla="*/ 338 h 800"/>
                <a:gd name="T42" fmla="*/ 28 w 1302"/>
                <a:gd name="T43" fmla="*/ 390 h 800"/>
                <a:gd name="T44" fmla="*/ 74 w 1302"/>
                <a:gd name="T45" fmla="*/ 488 h 800"/>
                <a:gd name="T46" fmla="*/ 136 w 1302"/>
                <a:gd name="T47" fmla="*/ 576 h 800"/>
                <a:gd name="T48" fmla="*/ 210 w 1302"/>
                <a:gd name="T49" fmla="*/ 652 h 800"/>
                <a:gd name="T50" fmla="*/ 298 w 1302"/>
                <a:gd name="T51" fmla="*/ 714 h 800"/>
                <a:gd name="T52" fmla="*/ 394 w 1302"/>
                <a:gd name="T53" fmla="*/ 760 h 800"/>
                <a:gd name="T54" fmla="*/ 446 w 1302"/>
                <a:gd name="T55" fmla="*/ 778 h 800"/>
                <a:gd name="T56" fmla="*/ 500 w 1302"/>
                <a:gd name="T57" fmla="*/ 790 h 800"/>
                <a:gd name="T58" fmla="*/ 556 w 1302"/>
                <a:gd name="T59" fmla="*/ 798 h 800"/>
                <a:gd name="T60" fmla="*/ 614 w 1302"/>
                <a:gd name="T61" fmla="*/ 800 h 800"/>
                <a:gd name="T62" fmla="*/ 646 w 1302"/>
                <a:gd name="T63" fmla="*/ 800 h 800"/>
                <a:gd name="T64" fmla="*/ 708 w 1302"/>
                <a:gd name="T65" fmla="*/ 794 h 800"/>
                <a:gd name="T66" fmla="*/ 768 w 1302"/>
                <a:gd name="T67" fmla="*/ 780 h 800"/>
                <a:gd name="T68" fmla="*/ 826 w 1302"/>
                <a:gd name="T69" fmla="*/ 762 h 800"/>
                <a:gd name="T70" fmla="*/ 882 w 1302"/>
                <a:gd name="T71" fmla="*/ 738 h 800"/>
                <a:gd name="T72" fmla="*/ 936 w 1302"/>
                <a:gd name="T73" fmla="*/ 710 h 800"/>
                <a:gd name="T74" fmla="*/ 984 w 1302"/>
                <a:gd name="T75" fmla="*/ 676 h 800"/>
                <a:gd name="T76" fmla="*/ 1032 w 1302"/>
                <a:gd name="T77" fmla="*/ 638 h 800"/>
                <a:gd name="T78" fmla="*/ 1074 w 1302"/>
                <a:gd name="T79" fmla="*/ 596 h 800"/>
                <a:gd name="T80" fmla="*/ 1112 w 1302"/>
                <a:gd name="T81" fmla="*/ 550 h 800"/>
                <a:gd name="T82" fmla="*/ 1144 w 1302"/>
                <a:gd name="T83" fmla="*/ 500 h 800"/>
                <a:gd name="T84" fmla="*/ 1174 w 1302"/>
                <a:gd name="T85" fmla="*/ 448 h 800"/>
                <a:gd name="T86" fmla="*/ 1198 w 1302"/>
                <a:gd name="T87" fmla="*/ 392 h 800"/>
                <a:gd name="T88" fmla="*/ 1216 w 1302"/>
                <a:gd name="T89" fmla="*/ 334 h 800"/>
                <a:gd name="T90" fmla="*/ 1228 w 1302"/>
                <a:gd name="T91" fmla="*/ 274 h 800"/>
                <a:gd name="T92" fmla="*/ 1234 w 1302"/>
                <a:gd name="T93" fmla="*/ 210 h 800"/>
                <a:gd name="T94" fmla="*/ 1302 w 1302"/>
                <a:gd name="T95" fmla="*/ 178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2" h="800">
                  <a:moveTo>
                    <a:pt x="1124" y="0"/>
                  </a:moveTo>
                  <a:lnTo>
                    <a:pt x="946" y="178"/>
                  </a:lnTo>
                  <a:lnTo>
                    <a:pt x="1016" y="178"/>
                  </a:lnTo>
                  <a:lnTo>
                    <a:pt x="1016" y="178"/>
                  </a:lnTo>
                  <a:lnTo>
                    <a:pt x="1014" y="220"/>
                  </a:lnTo>
                  <a:lnTo>
                    <a:pt x="1008" y="260"/>
                  </a:lnTo>
                  <a:lnTo>
                    <a:pt x="998" y="298"/>
                  </a:lnTo>
                  <a:lnTo>
                    <a:pt x="984" y="336"/>
                  </a:lnTo>
                  <a:lnTo>
                    <a:pt x="968" y="370"/>
                  </a:lnTo>
                  <a:lnTo>
                    <a:pt x="948" y="404"/>
                  </a:lnTo>
                  <a:lnTo>
                    <a:pt x="924" y="434"/>
                  </a:lnTo>
                  <a:lnTo>
                    <a:pt x="898" y="464"/>
                  </a:lnTo>
                  <a:lnTo>
                    <a:pt x="870" y="490"/>
                  </a:lnTo>
                  <a:lnTo>
                    <a:pt x="838" y="512"/>
                  </a:lnTo>
                  <a:lnTo>
                    <a:pt x="806" y="532"/>
                  </a:lnTo>
                  <a:lnTo>
                    <a:pt x="770" y="550"/>
                  </a:lnTo>
                  <a:lnTo>
                    <a:pt x="732" y="564"/>
                  </a:lnTo>
                  <a:lnTo>
                    <a:pt x="694" y="574"/>
                  </a:lnTo>
                  <a:lnTo>
                    <a:pt x="654" y="580"/>
                  </a:lnTo>
                  <a:lnTo>
                    <a:pt x="614" y="582"/>
                  </a:lnTo>
                  <a:lnTo>
                    <a:pt x="614" y="582"/>
                  </a:lnTo>
                  <a:lnTo>
                    <a:pt x="578" y="580"/>
                  </a:lnTo>
                  <a:lnTo>
                    <a:pt x="542" y="576"/>
                  </a:lnTo>
                  <a:lnTo>
                    <a:pt x="508" y="568"/>
                  </a:lnTo>
                  <a:lnTo>
                    <a:pt x="476" y="558"/>
                  </a:lnTo>
                  <a:lnTo>
                    <a:pt x="444" y="544"/>
                  </a:lnTo>
                  <a:lnTo>
                    <a:pt x="414" y="528"/>
                  </a:lnTo>
                  <a:lnTo>
                    <a:pt x="386" y="510"/>
                  </a:lnTo>
                  <a:lnTo>
                    <a:pt x="358" y="490"/>
                  </a:lnTo>
                  <a:lnTo>
                    <a:pt x="334" y="468"/>
                  </a:lnTo>
                  <a:lnTo>
                    <a:pt x="310" y="444"/>
                  </a:lnTo>
                  <a:lnTo>
                    <a:pt x="290" y="418"/>
                  </a:lnTo>
                  <a:lnTo>
                    <a:pt x="270" y="390"/>
                  </a:lnTo>
                  <a:lnTo>
                    <a:pt x="254" y="360"/>
                  </a:lnTo>
                  <a:lnTo>
                    <a:pt x="240" y="330"/>
                  </a:lnTo>
                  <a:lnTo>
                    <a:pt x="228" y="296"/>
                  </a:lnTo>
                  <a:lnTo>
                    <a:pt x="220" y="264"/>
                  </a:lnTo>
                  <a:lnTo>
                    <a:pt x="100" y="384"/>
                  </a:lnTo>
                  <a:lnTo>
                    <a:pt x="0" y="284"/>
                  </a:lnTo>
                  <a:lnTo>
                    <a:pt x="0" y="284"/>
                  </a:lnTo>
                  <a:lnTo>
                    <a:pt x="6" y="312"/>
                  </a:lnTo>
                  <a:lnTo>
                    <a:pt x="12" y="338"/>
                  </a:lnTo>
                  <a:lnTo>
                    <a:pt x="20" y="364"/>
                  </a:lnTo>
                  <a:lnTo>
                    <a:pt x="28" y="390"/>
                  </a:lnTo>
                  <a:lnTo>
                    <a:pt x="50" y="440"/>
                  </a:lnTo>
                  <a:lnTo>
                    <a:pt x="74" y="488"/>
                  </a:lnTo>
                  <a:lnTo>
                    <a:pt x="102" y="534"/>
                  </a:lnTo>
                  <a:lnTo>
                    <a:pt x="136" y="576"/>
                  </a:lnTo>
                  <a:lnTo>
                    <a:pt x="172" y="616"/>
                  </a:lnTo>
                  <a:lnTo>
                    <a:pt x="210" y="652"/>
                  </a:lnTo>
                  <a:lnTo>
                    <a:pt x="252" y="684"/>
                  </a:lnTo>
                  <a:lnTo>
                    <a:pt x="298" y="714"/>
                  </a:lnTo>
                  <a:lnTo>
                    <a:pt x="346" y="740"/>
                  </a:lnTo>
                  <a:lnTo>
                    <a:pt x="394" y="760"/>
                  </a:lnTo>
                  <a:lnTo>
                    <a:pt x="420" y="770"/>
                  </a:lnTo>
                  <a:lnTo>
                    <a:pt x="446" y="778"/>
                  </a:lnTo>
                  <a:lnTo>
                    <a:pt x="474" y="784"/>
                  </a:lnTo>
                  <a:lnTo>
                    <a:pt x="500" y="790"/>
                  </a:lnTo>
                  <a:lnTo>
                    <a:pt x="528" y="794"/>
                  </a:lnTo>
                  <a:lnTo>
                    <a:pt x="556" y="798"/>
                  </a:lnTo>
                  <a:lnTo>
                    <a:pt x="584" y="800"/>
                  </a:lnTo>
                  <a:lnTo>
                    <a:pt x="614" y="800"/>
                  </a:lnTo>
                  <a:lnTo>
                    <a:pt x="614" y="800"/>
                  </a:lnTo>
                  <a:lnTo>
                    <a:pt x="646" y="800"/>
                  </a:lnTo>
                  <a:lnTo>
                    <a:pt x="676" y="798"/>
                  </a:lnTo>
                  <a:lnTo>
                    <a:pt x="708" y="794"/>
                  </a:lnTo>
                  <a:lnTo>
                    <a:pt x="738" y="788"/>
                  </a:lnTo>
                  <a:lnTo>
                    <a:pt x="768" y="780"/>
                  </a:lnTo>
                  <a:lnTo>
                    <a:pt x="798" y="772"/>
                  </a:lnTo>
                  <a:lnTo>
                    <a:pt x="826" y="762"/>
                  </a:lnTo>
                  <a:lnTo>
                    <a:pt x="854" y="752"/>
                  </a:lnTo>
                  <a:lnTo>
                    <a:pt x="882" y="738"/>
                  </a:lnTo>
                  <a:lnTo>
                    <a:pt x="910" y="726"/>
                  </a:lnTo>
                  <a:lnTo>
                    <a:pt x="936" y="710"/>
                  </a:lnTo>
                  <a:lnTo>
                    <a:pt x="960" y="694"/>
                  </a:lnTo>
                  <a:lnTo>
                    <a:pt x="984" y="676"/>
                  </a:lnTo>
                  <a:lnTo>
                    <a:pt x="1008" y="658"/>
                  </a:lnTo>
                  <a:lnTo>
                    <a:pt x="1032" y="638"/>
                  </a:lnTo>
                  <a:lnTo>
                    <a:pt x="1052" y="618"/>
                  </a:lnTo>
                  <a:lnTo>
                    <a:pt x="1074" y="596"/>
                  </a:lnTo>
                  <a:lnTo>
                    <a:pt x="1092" y="574"/>
                  </a:lnTo>
                  <a:lnTo>
                    <a:pt x="1112" y="550"/>
                  </a:lnTo>
                  <a:lnTo>
                    <a:pt x="1128" y="526"/>
                  </a:lnTo>
                  <a:lnTo>
                    <a:pt x="1144" y="500"/>
                  </a:lnTo>
                  <a:lnTo>
                    <a:pt x="1160" y="474"/>
                  </a:lnTo>
                  <a:lnTo>
                    <a:pt x="1174" y="448"/>
                  </a:lnTo>
                  <a:lnTo>
                    <a:pt x="1186" y="420"/>
                  </a:lnTo>
                  <a:lnTo>
                    <a:pt x="1198" y="392"/>
                  </a:lnTo>
                  <a:lnTo>
                    <a:pt x="1206" y="364"/>
                  </a:lnTo>
                  <a:lnTo>
                    <a:pt x="1216" y="334"/>
                  </a:lnTo>
                  <a:lnTo>
                    <a:pt x="1222" y="304"/>
                  </a:lnTo>
                  <a:lnTo>
                    <a:pt x="1228" y="274"/>
                  </a:lnTo>
                  <a:lnTo>
                    <a:pt x="1232" y="242"/>
                  </a:lnTo>
                  <a:lnTo>
                    <a:pt x="1234" y="210"/>
                  </a:lnTo>
                  <a:lnTo>
                    <a:pt x="1236" y="178"/>
                  </a:lnTo>
                  <a:lnTo>
                    <a:pt x="1302" y="178"/>
                  </a:lnTo>
                  <a:lnTo>
                    <a:pt x="1124" y="0"/>
                  </a:lnTo>
                  <a:close/>
                </a:path>
              </a:pathLst>
            </a:custGeom>
            <a:solidFill>
              <a:srgbClr val="F18D00"/>
            </a:solidFill>
            <a:ln>
              <a:noFill/>
            </a:ln>
          </p:spPr>
          <p:txBody>
            <a:bodyPr vert="horz" wrap="square" lIns="121920" tIns="60960" rIns="121920" bIns="6096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42" name="矩形 45"/>
            <p:cNvSpPr/>
            <p:nvPr/>
          </p:nvSpPr>
          <p:spPr>
            <a:xfrm rot="10800000">
              <a:off x="2795500" y="2666484"/>
              <a:ext cx="1039480" cy="782232"/>
            </a:xfrm>
            <a:custGeom>
              <a:avLst/>
              <a:gdLst>
                <a:gd name="connsiteX0" fmla="*/ 0 w 1511952"/>
                <a:gd name="connsiteY0" fmla="*/ 0 h 295978"/>
                <a:gd name="connsiteX1" fmla="*/ 1511952 w 1511952"/>
                <a:gd name="connsiteY1" fmla="*/ 0 h 295978"/>
                <a:gd name="connsiteX2" fmla="*/ 1511952 w 1511952"/>
                <a:gd name="connsiteY2" fmla="*/ 295978 h 295978"/>
                <a:gd name="connsiteX3" fmla="*/ 0 w 1511952"/>
                <a:gd name="connsiteY3" fmla="*/ 295978 h 295978"/>
                <a:gd name="connsiteX4" fmla="*/ 0 w 1511952"/>
                <a:gd name="connsiteY4" fmla="*/ 0 h 295978"/>
                <a:gd name="connsiteX0-1" fmla="*/ 0 w 1511952"/>
                <a:gd name="connsiteY0-2" fmla="*/ 105833 h 401811"/>
                <a:gd name="connsiteX1-3" fmla="*/ 1511952 w 1511952"/>
                <a:gd name="connsiteY1-4" fmla="*/ 105833 h 401811"/>
                <a:gd name="connsiteX2-5" fmla="*/ 1511952 w 1511952"/>
                <a:gd name="connsiteY2-6" fmla="*/ 401811 h 401811"/>
                <a:gd name="connsiteX3-7" fmla="*/ 0 w 1511952"/>
                <a:gd name="connsiteY3-8" fmla="*/ 401811 h 401811"/>
                <a:gd name="connsiteX4-9" fmla="*/ 0 w 1511952"/>
                <a:gd name="connsiteY4-10" fmla="*/ 105833 h 401811"/>
                <a:gd name="connsiteX0-11" fmla="*/ 0 w 1511952"/>
                <a:gd name="connsiteY0-12" fmla="*/ 171524 h 467502"/>
                <a:gd name="connsiteX1-13" fmla="*/ 1511952 w 1511952"/>
                <a:gd name="connsiteY1-14" fmla="*/ 171524 h 467502"/>
                <a:gd name="connsiteX2-15" fmla="*/ 1511952 w 1511952"/>
                <a:gd name="connsiteY2-16" fmla="*/ 467502 h 467502"/>
                <a:gd name="connsiteX3-17" fmla="*/ 0 w 1511952"/>
                <a:gd name="connsiteY3-18" fmla="*/ 467502 h 467502"/>
                <a:gd name="connsiteX4-19" fmla="*/ 0 w 1511952"/>
                <a:gd name="connsiteY4-20" fmla="*/ 171524 h 467502"/>
                <a:gd name="connsiteX0-21" fmla="*/ 0 w 1623871"/>
                <a:gd name="connsiteY0-22" fmla="*/ 216069 h 431085"/>
                <a:gd name="connsiteX1-23" fmla="*/ 1623871 w 1623871"/>
                <a:gd name="connsiteY1-24" fmla="*/ 135107 h 431085"/>
                <a:gd name="connsiteX2-25" fmla="*/ 1623871 w 1623871"/>
                <a:gd name="connsiteY2-26" fmla="*/ 431085 h 431085"/>
                <a:gd name="connsiteX3-27" fmla="*/ 111919 w 1623871"/>
                <a:gd name="connsiteY3-28" fmla="*/ 431085 h 431085"/>
                <a:gd name="connsiteX4-29" fmla="*/ 0 w 1623871"/>
                <a:gd name="connsiteY4-30" fmla="*/ 216069 h 431085"/>
                <a:gd name="connsiteX0-31" fmla="*/ 0 w 1811990"/>
                <a:gd name="connsiteY0-32" fmla="*/ 178613 h 393629"/>
                <a:gd name="connsiteX1-33" fmla="*/ 1811990 w 1811990"/>
                <a:gd name="connsiteY1-34" fmla="*/ 164326 h 393629"/>
                <a:gd name="connsiteX2-35" fmla="*/ 1623871 w 1811990"/>
                <a:gd name="connsiteY2-36" fmla="*/ 393629 h 393629"/>
                <a:gd name="connsiteX3-37" fmla="*/ 111919 w 1811990"/>
                <a:gd name="connsiteY3-38" fmla="*/ 393629 h 393629"/>
                <a:gd name="connsiteX4-39" fmla="*/ 0 w 1811990"/>
                <a:gd name="connsiteY4-40" fmla="*/ 178613 h 393629"/>
                <a:gd name="connsiteX0-41" fmla="*/ 0 w 1811990"/>
                <a:gd name="connsiteY0-42" fmla="*/ 313434 h 528450"/>
                <a:gd name="connsiteX1-43" fmla="*/ 1811990 w 1811990"/>
                <a:gd name="connsiteY1-44" fmla="*/ 299147 h 528450"/>
                <a:gd name="connsiteX2-45" fmla="*/ 1623871 w 1811990"/>
                <a:gd name="connsiteY2-46" fmla="*/ 528450 h 528450"/>
                <a:gd name="connsiteX3-47" fmla="*/ 111919 w 1811990"/>
                <a:gd name="connsiteY3-48" fmla="*/ 528450 h 528450"/>
                <a:gd name="connsiteX4-49" fmla="*/ 0 w 1811990"/>
                <a:gd name="connsiteY4-50" fmla="*/ 313434 h 528450"/>
                <a:gd name="connsiteX0-51" fmla="*/ 0 w 1811990"/>
                <a:gd name="connsiteY0-52" fmla="*/ 416193 h 631209"/>
                <a:gd name="connsiteX1-53" fmla="*/ 1811990 w 1811990"/>
                <a:gd name="connsiteY1-54" fmla="*/ 401906 h 631209"/>
                <a:gd name="connsiteX2-55" fmla="*/ 1623871 w 1811990"/>
                <a:gd name="connsiteY2-56" fmla="*/ 631209 h 631209"/>
                <a:gd name="connsiteX3-57" fmla="*/ 111919 w 1811990"/>
                <a:gd name="connsiteY3-58" fmla="*/ 631209 h 631209"/>
                <a:gd name="connsiteX4-59" fmla="*/ 0 w 1811990"/>
                <a:gd name="connsiteY4-60" fmla="*/ 416193 h 631209"/>
                <a:gd name="connsiteX0-61" fmla="*/ 160959 w 1972949"/>
                <a:gd name="connsiteY0-62" fmla="*/ 35768 h 250784"/>
                <a:gd name="connsiteX1-63" fmla="*/ 1972949 w 1972949"/>
                <a:gd name="connsiteY1-64" fmla="*/ 21481 h 250784"/>
                <a:gd name="connsiteX2-65" fmla="*/ 1784830 w 1972949"/>
                <a:gd name="connsiteY2-66" fmla="*/ 250784 h 250784"/>
                <a:gd name="connsiteX3-67" fmla="*/ 272878 w 1972949"/>
                <a:gd name="connsiteY3-68" fmla="*/ 250784 h 250784"/>
                <a:gd name="connsiteX4-69" fmla="*/ 160959 w 1972949"/>
                <a:gd name="connsiteY4-70" fmla="*/ 35768 h 250784"/>
                <a:gd name="connsiteX0-71" fmla="*/ 160959 w 1974753"/>
                <a:gd name="connsiteY0-72" fmla="*/ 53432 h 268448"/>
                <a:gd name="connsiteX1-73" fmla="*/ 1972949 w 1974753"/>
                <a:gd name="connsiteY1-74" fmla="*/ 39145 h 268448"/>
                <a:gd name="connsiteX2-75" fmla="*/ 1784830 w 1974753"/>
                <a:gd name="connsiteY2-76" fmla="*/ 268448 h 268448"/>
                <a:gd name="connsiteX3-77" fmla="*/ 272878 w 1974753"/>
                <a:gd name="connsiteY3-78" fmla="*/ 268448 h 268448"/>
                <a:gd name="connsiteX4-79" fmla="*/ 160959 w 1974753"/>
                <a:gd name="connsiteY4-80" fmla="*/ 53432 h 268448"/>
                <a:gd name="connsiteX0-81" fmla="*/ 160959 w 1974751"/>
                <a:gd name="connsiteY0-82" fmla="*/ 53432 h 311846"/>
                <a:gd name="connsiteX1-83" fmla="*/ 1972949 w 1974751"/>
                <a:gd name="connsiteY1-84" fmla="*/ 39145 h 311846"/>
                <a:gd name="connsiteX2-85" fmla="*/ 1784830 w 1974751"/>
                <a:gd name="connsiteY2-86" fmla="*/ 268448 h 311846"/>
                <a:gd name="connsiteX3-87" fmla="*/ 272878 w 1974751"/>
                <a:gd name="connsiteY3-88" fmla="*/ 268448 h 311846"/>
                <a:gd name="connsiteX4-89" fmla="*/ 160959 w 1974751"/>
                <a:gd name="connsiteY4-90" fmla="*/ 53432 h 311846"/>
                <a:gd name="connsiteX0-91" fmla="*/ 160959 w 1974753"/>
                <a:gd name="connsiteY0-92" fmla="*/ 53432 h 296225"/>
                <a:gd name="connsiteX1-93" fmla="*/ 1972949 w 1974753"/>
                <a:gd name="connsiteY1-94" fmla="*/ 39145 h 296225"/>
                <a:gd name="connsiteX2-95" fmla="*/ 1784830 w 1974753"/>
                <a:gd name="connsiteY2-96" fmla="*/ 268448 h 296225"/>
                <a:gd name="connsiteX3-97" fmla="*/ 272878 w 1974753"/>
                <a:gd name="connsiteY3-98" fmla="*/ 268448 h 296225"/>
                <a:gd name="connsiteX4-99" fmla="*/ 160959 w 1974753"/>
                <a:gd name="connsiteY4-100" fmla="*/ 53432 h 296225"/>
                <a:gd name="connsiteX0-101" fmla="*/ 122914 w 1936615"/>
                <a:gd name="connsiteY0-102" fmla="*/ 119803 h 362596"/>
                <a:gd name="connsiteX1-103" fmla="*/ 1934904 w 1936615"/>
                <a:gd name="connsiteY1-104" fmla="*/ 105516 h 362596"/>
                <a:gd name="connsiteX2-105" fmla="*/ 1746785 w 1936615"/>
                <a:gd name="connsiteY2-106" fmla="*/ 334819 h 362596"/>
                <a:gd name="connsiteX3-107" fmla="*/ 234833 w 1936615"/>
                <a:gd name="connsiteY3-108" fmla="*/ 334819 h 362596"/>
                <a:gd name="connsiteX4-109" fmla="*/ 122914 w 1936615"/>
                <a:gd name="connsiteY4-110" fmla="*/ 119803 h 362596"/>
                <a:gd name="connsiteX0-111" fmla="*/ 122914 w 2121812"/>
                <a:gd name="connsiteY0-112" fmla="*/ 177507 h 420300"/>
                <a:gd name="connsiteX1-113" fmla="*/ 1934904 w 2121812"/>
                <a:gd name="connsiteY1-114" fmla="*/ 163220 h 420300"/>
                <a:gd name="connsiteX2-115" fmla="*/ 1746785 w 2121812"/>
                <a:gd name="connsiteY2-116" fmla="*/ 392523 h 420300"/>
                <a:gd name="connsiteX3-117" fmla="*/ 234833 w 2121812"/>
                <a:gd name="connsiteY3-118" fmla="*/ 392523 h 420300"/>
                <a:gd name="connsiteX4-119" fmla="*/ 122914 w 2121812"/>
                <a:gd name="connsiteY4-120" fmla="*/ 177507 h 420300"/>
                <a:gd name="connsiteX0-121" fmla="*/ 121667 w 2160596"/>
                <a:gd name="connsiteY0-122" fmla="*/ 142002 h 750303"/>
                <a:gd name="connsiteX1-123" fmla="*/ 1933657 w 2160596"/>
                <a:gd name="connsiteY1-124" fmla="*/ 127715 h 750303"/>
                <a:gd name="connsiteX2-125" fmla="*/ 1745538 w 2160596"/>
                <a:gd name="connsiteY2-126" fmla="*/ 357018 h 750303"/>
                <a:gd name="connsiteX3-127" fmla="*/ 340073 w 2160596"/>
                <a:gd name="connsiteY3-128" fmla="*/ 747543 h 750303"/>
                <a:gd name="connsiteX4-129" fmla="*/ 121667 w 2160596"/>
                <a:gd name="connsiteY4-130" fmla="*/ 142002 h 750303"/>
                <a:gd name="connsiteX0-131" fmla="*/ 126823 w 2128132"/>
                <a:gd name="connsiteY0-132" fmla="*/ 80912 h 739617"/>
                <a:gd name="connsiteX1-133" fmla="*/ 1938813 w 2128132"/>
                <a:gd name="connsiteY1-134" fmla="*/ 66625 h 739617"/>
                <a:gd name="connsiteX2-135" fmla="*/ 1892677 w 2128132"/>
                <a:gd name="connsiteY2-136" fmla="*/ 638828 h 739617"/>
                <a:gd name="connsiteX3-137" fmla="*/ 345229 w 2128132"/>
                <a:gd name="connsiteY3-138" fmla="*/ 686453 h 739617"/>
                <a:gd name="connsiteX4-139" fmla="*/ 126823 w 2128132"/>
                <a:gd name="connsiteY4-140" fmla="*/ 80912 h 739617"/>
                <a:gd name="connsiteX0-141" fmla="*/ 150487 w 2151798"/>
                <a:gd name="connsiteY0-142" fmla="*/ 138337 h 797042"/>
                <a:gd name="connsiteX1-143" fmla="*/ 1962477 w 2151798"/>
                <a:gd name="connsiteY1-144" fmla="*/ 124050 h 797042"/>
                <a:gd name="connsiteX2-145" fmla="*/ 1916341 w 2151798"/>
                <a:gd name="connsiteY2-146" fmla="*/ 696253 h 797042"/>
                <a:gd name="connsiteX3-147" fmla="*/ 368893 w 2151798"/>
                <a:gd name="connsiteY3-148" fmla="*/ 743878 h 797042"/>
                <a:gd name="connsiteX4-149" fmla="*/ 150487 w 2151798"/>
                <a:gd name="connsiteY4-150" fmla="*/ 138337 h 797042"/>
                <a:gd name="connsiteX0-151" fmla="*/ 163275 w 2107709"/>
                <a:gd name="connsiteY0-152" fmla="*/ 120535 h 845635"/>
                <a:gd name="connsiteX1-153" fmla="*/ 1922021 w 2107709"/>
                <a:gd name="connsiteY1-154" fmla="*/ 168160 h 845635"/>
                <a:gd name="connsiteX2-155" fmla="*/ 1875885 w 2107709"/>
                <a:gd name="connsiteY2-156" fmla="*/ 740363 h 845635"/>
                <a:gd name="connsiteX3-157" fmla="*/ 328437 w 2107709"/>
                <a:gd name="connsiteY3-158" fmla="*/ 787988 h 845635"/>
                <a:gd name="connsiteX4-159" fmla="*/ 163275 w 2107709"/>
                <a:gd name="connsiteY4-160" fmla="*/ 120535 h 845635"/>
                <a:gd name="connsiteX0-161" fmla="*/ 163275 w 2186152"/>
                <a:gd name="connsiteY0-162" fmla="*/ 187705 h 912805"/>
                <a:gd name="connsiteX1-163" fmla="*/ 1922021 w 2186152"/>
                <a:gd name="connsiteY1-164" fmla="*/ 235330 h 912805"/>
                <a:gd name="connsiteX2-165" fmla="*/ 1875885 w 2186152"/>
                <a:gd name="connsiteY2-166" fmla="*/ 807533 h 912805"/>
                <a:gd name="connsiteX3-167" fmla="*/ 328437 w 2186152"/>
                <a:gd name="connsiteY3-168" fmla="*/ 855158 h 912805"/>
                <a:gd name="connsiteX4-169" fmla="*/ 163275 w 2186152"/>
                <a:gd name="connsiteY4-170" fmla="*/ 187705 h 912805"/>
                <a:gd name="connsiteX0-171" fmla="*/ 163275 w 2137129"/>
                <a:gd name="connsiteY0-172" fmla="*/ 189457 h 914557"/>
                <a:gd name="connsiteX1-173" fmla="*/ 1922021 w 2137129"/>
                <a:gd name="connsiteY1-174" fmla="*/ 237082 h 914557"/>
                <a:gd name="connsiteX2-175" fmla="*/ 1875885 w 2137129"/>
                <a:gd name="connsiteY2-176" fmla="*/ 809285 h 914557"/>
                <a:gd name="connsiteX3-177" fmla="*/ 328437 w 2137129"/>
                <a:gd name="connsiteY3-178" fmla="*/ 856910 h 914557"/>
                <a:gd name="connsiteX4-179" fmla="*/ 163275 w 2137129"/>
                <a:gd name="connsiteY4-180" fmla="*/ 189457 h 914557"/>
                <a:gd name="connsiteX0-181" fmla="*/ 186821 w 2685834"/>
                <a:gd name="connsiteY0-182" fmla="*/ 142129 h 867451"/>
                <a:gd name="connsiteX1-183" fmla="*/ 2584491 w 2685834"/>
                <a:gd name="connsiteY1-184" fmla="*/ 184991 h 867451"/>
                <a:gd name="connsiteX2-185" fmla="*/ 1899431 w 2685834"/>
                <a:gd name="connsiteY2-186" fmla="*/ 761957 h 867451"/>
                <a:gd name="connsiteX3-187" fmla="*/ 351983 w 2685834"/>
                <a:gd name="connsiteY3-188" fmla="*/ 809582 h 867451"/>
                <a:gd name="connsiteX4-189" fmla="*/ 186821 w 2685834"/>
                <a:gd name="connsiteY4-190" fmla="*/ 142129 h 867451"/>
                <a:gd name="connsiteX0-191" fmla="*/ 186821 w 2756339"/>
                <a:gd name="connsiteY0-192" fmla="*/ 201141 h 926463"/>
                <a:gd name="connsiteX1-193" fmla="*/ 2584491 w 2756339"/>
                <a:gd name="connsiteY1-194" fmla="*/ 244003 h 926463"/>
                <a:gd name="connsiteX2-195" fmla="*/ 1899431 w 2756339"/>
                <a:gd name="connsiteY2-196" fmla="*/ 820969 h 926463"/>
                <a:gd name="connsiteX3-197" fmla="*/ 351983 w 2756339"/>
                <a:gd name="connsiteY3-198" fmla="*/ 868594 h 926463"/>
                <a:gd name="connsiteX4-199" fmla="*/ 186821 w 2756339"/>
                <a:gd name="connsiteY4-200" fmla="*/ 201141 h 926463"/>
                <a:gd name="connsiteX0-201" fmla="*/ 198603 w 2768122"/>
                <a:gd name="connsiteY0-202" fmla="*/ 284982 h 1010304"/>
                <a:gd name="connsiteX1-203" fmla="*/ 2596273 w 2768122"/>
                <a:gd name="connsiteY1-204" fmla="*/ 327844 h 1010304"/>
                <a:gd name="connsiteX2-205" fmla="*/ 1911213 w 2768122"/>
                <a:gd name="connsiteY2-206" fmla="*/ 904810 h 1010304"/>
                <a:gd name="connsiteX3-207" fmla="*/ 363765 w 2768122"/>
                <a:gd name="connsiteY3-208" fmla="*/ 952435 h 1010304"/>
                <a:gd name="connsiteX4-209" fmla="*/ 198603 w 2768122"/>
                <a:gd name="connsiteY4-210" fmla="*/ 284982 h 1010304"/>
                <a:gd name="connsiteX0-211" fmla="*/ 229193 w 2627166"/>
                <a:gd name="connsiteY0-212" fmla="*/ 172727 h 840252"/>
                <a:gd name="connsiteX1-213" fmla="*/ 2626863 w 2627166"/>
                <a:gd name="connsiteY1-214" fmla="*/ 215589 h 840252"/>
                <a:gd name="connsiteX2-215" fmla="*/ 394355 w 2627166"/>
                <a:gd name="connsiteY2-216" fmla="*/ 840180 h 840252"/>
                <a:gd name="connsiteX3-217" fmla="*/ 229193 w 2627166"/>
                <a:gd name="connsiteY3-218" fmla="*/ 172727 h 840252"/>
                <a:gd name="connsiteX0-219" fmla="*/ 0 w 2397670"/>
                <a:gd name="connsiteY0-220" fmla="*/ 172727 h 215589"/>
                <a:gd name="connsiteX1-221" fmla="*/ 2397670 w 2397670"/>
                <a:gd name="connsiteY1-222" fmla="*/ 215589 h 215589"/>
                <a:gd name="connsiteX2-223" fmla="*/ 0 w 2397670"/>
                <a:gd name="connsiteY2-224" fmla="*/ 172727 h 215589"/>
                <a:gd name="connsiteX0-225" fmla="*/ 0 w 2388797"/>
                <a:gd name="connsiteY0-226" fmla="*/ 176263 h 176263"/>
                <a:gd name="connsiteX1-227" fmla="*/ 2388797 w 2388797"/>
                <a:gd name="connsiteY1-228" fmla="*/ 114350 h 176263"/>
                <a:gd name="connsiteX2-229" fmla="*/ 0 w 2388797"/>
                <a:gd name="connsiteY2-230" fmla="*/ 176263 h 176263"/>
                <a:gd name="connsiteX0-231" fmla="*/ 0 w 2388797"/>
                <a:gd name="connsiteY0-232" fmla="*/ 168967 h 168967"/>
                <a:gd name="connsiteX1-233" fmla="*/ 2388797 w 2388797"/>
                <a:gd name="connsiteY1-234" fmla="*/ 130867 h 168967"/>
                <a:gd name="connsiteX2-235" fmla="*/ 0 w 2388797"/>
                <a:gd name="connsiteY2-236" fmla="*/ 168967 h 168967"/>
                <a:gd name="connsiteX0-237" fmla="*/ 98544 w 2487341"/>
                <a:gd name="connsiteY0-238" fmla="*/ 287217 h 557332"/>
                <a:gd name="connsiteX1-239" fmla="*/ 2487341 w 2487341"/>
                <a:gd name="connsiteY1-240" fmla="*/ 249117 h 557332"/>
                <a:gd name="connsiteX2-241" fmla="*/ 98544 w 2487341"/>
                <a:gd name="connsiteY2-242" fmla="*/ 287217 h 557332"/>
                <a:gd name="connsiteX0-243" fmla="*/ 65757 w 2513543"/>
                <a:gd name="connsiteY0-244" fmla="*/ 436393 h 838087"/>
                <a:gd name="connsiteX1-245" fmla="*/ 2454554 w 2513543"/>
                <a:gd name="connsiteY1-246" fmla="*/ 398293 h 838087"/>
                <a:gd name="connsiteX2-247" fmla="*/ 65757 w 2513543"/>
                <a:gd name="connsiteY2-248" fmla="*/ 436393 h 838087"/>
                <a:gd name="connsiteX0-249" fmla="*/ 72144 w 2469823"/>
                <a:gd name="connsiteY0-250" fmla="*/ 383166 h 736189"/>
                <a:gd name="connsiteX1-251" fmla="*/ 2460941 w 2469823"/>
                <a:gd name="connsiteY1-252" fmla="*/ 345066 h 736189"/>
                <a:gd name="connsiteX2-253" fmla="*/ 72144 w 2469823"/>
                <a:gd name="connsiteY2-254" fmla="*/ 383166 h 736189"/>
                <a:gd name="connsiteX0-255" fmla="*/ 85 w 2399588"/>
                <a:gd name="connsiteY0-256" fmla="*/ 322200 h 610927"/>
                <a:gd name="connsiteX1-257" fmla="*/ 2388882 w 2399588"/>
                <a:gd name="connsiteY1-258" fmla="*/ 284100 h 610927"/>
                <a:gd name="connsiteX2-259" fmla="*/ 85 w 2399588"/>
                <a:gd name="connsiteY2-260" fmla="*/ 322200 h 610927"/>
                <a:gd name="connsiteX0-261" fmla="*/ 247 w 2399925"/>
                <a:gd name="connsiteY0-262" fmla="*/ 272591 h 507119"/>
                <a:gd name="connsiteX1-263" fmla="*/ 2389044 w 2399925"/>
                <a:gd name="connsiteY1-264" fmla="*/ 234491 h 507119"/>
                <a:gd name="connsiteX2-265" fmla="*/ 247 w 2399925"/>
                <a:gd name="connsiteY2-266" fmla="*/ 272591 h 507119"/>
                <a:gd name="connsiteX0-267" fmla="*/ 234 w 2389703"/>
                <a:gd name="connsiteY0-268" fmla="*/ 276359 h 514260"/>
                <a:gd name="connsiteX1-269" fmla="*/ 2389031 w 2389703"/>
                <a:gd name="connsiteY1-270" fmla="*/ 238259 h 514260"/>
                <a:gd name="connsiteX2-271" fmla="*/ 234 w 2389703"/>
                <a:gd name="connsiteY2-272" fmla="*/ 276359 h 514260"/>
              </a:gdLst>
              <a:ahLst/>
              <a:cxnLst>
                <a:cxn ang="0">
                  <a:pos x="connsiteX0-1" y="connsiteY0-2"/>
                </a:cxn>
                <a:cxn ang="0">
                  <a:pos x="connsiteX1-3" y="connsiteY1-4"/>
                </a:cxn>
                <a:cxn ang="0">
                  <a:pos x="connsiteX2-5" y="connsiteY2-6"/>
                </a:cxn>
              </a:cxnLst>
              <a:rect l="l" t="t" r="r" b="b"/>
              <a:pathLst>
                <a:path w="2389703" h="514260">
                  <a:moveTo>
                    <a:pt x="234" y="276359"/>
                  </a:moveTo>
                  <a:cubicBezTo>
                    <a:pt x="-27012" y="-61101"/>
                    <a:pt x="2342275" y="-107816"/>
                    <a:pt x="2389031" y="238259"/>
                  </a:cubicBezTo>
                  <a:cubicBezTo>
                    <a:pt x="2435787" y="584334"/>
                    <a:pt x="27480" y="613819"/>
                    <a:pt x="234" y="276359"/>
                  </a:cubicBezTo>
                  <a:close/>
                </a:path>
              </a:pathLst>
            </a:custGeom>
          </p:spPr>
          <p:txBody>
            <a:bodyPr wrap="none">
              <a:prstTxWarp prst="textArchUp">
                <a:avLst/>
              </a:prstTxWarp>
              <a:spAutoFit/>
            </a:bodyPr>
            <a:lstStyle/>
            <a:p>
              <a:pPr marL="0" marR="0" lvl="0" indent="0" algn="ctr" defTabSz="914400" eaLnBrk="1" fontAlgn="auto" latinLnBrk="0" hangingPunct="1">
                <a:lnSpc>
                  <a:spcPct val="150000"/>
                </a:lnSpc>
                <a:spcBef>
                  <a:spcPts val="0"/>
                </a:spcBef>
                <a:spcAft>
                  <a:spcPts val="0"/>
                </a:spcAft>
                <a:buClrTx/>
                <a:buSzTx/>
                <a:buFontTx/>
                <a:buNone/>
                <a:defRPr/>
              </a:pPr>
              <a:r>
                <a:rPr kumimoji="0" lang="zh-CN" altLang="en-US"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rPr>
                <a:t>添加关键词</a:t>
              </a:r>
              <a:endParaRPr kumimoji="0" lang="en-US" altLang="zh-CN" sz="1200" b="0" i="0" u="none" strike="noStrike" kern="0" cap="none" spc="20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grpSp>
      <p:grpSp>
        <p:nvGrpSpPr>
          <p:cNvPr id="48" name="组合 47"/>
          <p:cNvGrpSpPr/>
          <p:nvPr/>
        </p:nvGrpSpPr>
        <p:grpSpPr>
          <a:xfrm>
            <a:off x="9111296" y="3494275"/>
            <a:ext cx="732838" cy="732838"/>
            <a:chOff x="9020762" y="3428424"/>
            <a:chExt cx="732838" cy="732838"/>
          </a:xfrm>
        </p:grpSpPr>
        <p:sp>
          <p:nvSpPr>
            <p:cNvPr id="49" name="椭圆 48"/>
            <p:cNvSpPr/>
            <p:nvPr/>
          </p:nvSpPr>
          <p:spPr>
            <a:xfrm>
              <a:off x="9020762" y="3428424"/>
              <a:ext cx="732838" cy="732838"/>
            </a:xfrm>
            <a:prstGeom prst="ellipse">
              <a:avLst/>
            </a:prstGeom>
            <a:solidFill>
              <a:srgbClr val="00479D"/>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50" name="Freeform 61"/>
            <p:cNvSpPr>
              <a:spLocks noEditPoints="1"/>
            </p:cNvSpPr>
            <p:nvPr/>
          </p:nvSpPr>
          <p:spPr bwMode="auto">
            <a:xfrm>
              <a:off x="9226050" y="3633712"/>
              <a:ext cx="322263" cy="322263"/>
            </a:xfrm>
            <a:custGeom>
              <a:avLst/>
              <a:gdLst>
                <a:gd name="T0" fmla="*/ 890 w 1018"/>
                <a:gd name="T1" fmla="*/ 61 h 1017"/>
                <a:gd name="T2" fmla="*/ 876 w 1018"/>
                <a:gd name="T3" fmla="*/ 5 h 1017"/>
                <a:gd name="T4" fmla="*/ 147 w 1018"/>
                <a:gd name="T5" fmla="*/ 2 h 1017"/>
                <a:gd name="T6" fmla="*/ 127 w 1018"/>
                <a:gd name="T7" fmla="*/ 31 h 1017"/>
                <a:gd name="T8" fmla="*/ 131 w 1018"/>
                <a:gd name="T9" fmla="*/ 148 h 1017"/>
                <a:gd name="T10" fmla="*/ 24 w 1018"/>
                <a:gd name="T11" fmla="*/ 243 h 1017"/>
                <a:gd name="T12" fmla="*/ 3 w 1018"/>
                <a:gd name="T13" fmla="*/ 383 h 1017"/>
                <a:gd name="T14" fmla="*/ 61 w 1018"/>
                <a:gd name="T15" fmla="*/ 493 h 1017"/>
                <a:gd name="T16" fmla="*/ 170 w 1018"/>
                <a:gd name="T17" fmla="*/ 551 h 1017"/>
                <a:gd name="T18" fmla="*/ 274 w 1018"/>
                <a:gd name="T19" fmla="*/ 546 h 1017"/>
                <a:gd name="T20" fmla="*/ 382 w 1018"/>
                <a:gd name="T21" fmla="*/ 690 h 1017"/>
                <a:gd name="T22" fmla="*/ 410 w 1018"/>
                <a:gd name="T23" fmla="*/ 735 h 1017"/>
                <a:gd name="T24" fmla="*/ 410 w 1018"/>
                <a:gd name="T25" fmla="*/ 791 h 1017"/>
                <a:gd name="T26" fmla="*/ 379 w 1018"/>
                <a:gd name="T27" fmla="*/ 837 h 1017"/>
                <a:gd name="T28" fmla="*/ 318 w 1018"/>
                <a:gd name="T29" fmla="*/ 858 h 1017"/>
                <a:gd name="T30" fmla="*/ 248 w 1018"/>
                <a:gd name="T31" fmla="*/ 880 h 1017"/>
                <a:gd name="T32" fmla="*/ 197 w 1018"/>
                <a:gd name="T33" fmla="*/ 948 h 1017"/>
                <a:gd name="T34" fmla="*/ 196 w 1018"/>
                <a:gd name="T35" fmla="*/ 1003 h 1017"/>
                <a:gd name="T36" fmla="*/ 795 w 1018"/>
                <a:gd name="T37" fmla="*/ 1017 h 1017"/>
                <a:gd name="T38" fmla="*/ 826 w 1018"/>
                <a:gd name="T39" fmla="*/ 992 h 1017"/>
                <a:gd name="T40" fmla="*/ 812 w 1018"/>
                <a:gd name="T41" fmla="*/ 925 h 1017"/>
                <a:gd name="T42" fmla="*/ 750 w 1018"/>
                <a:gd name="T43" fmla="*/ 869 h 1017"/>
                <a:gd name="T44" fmla="*/ 681 w 1018"/>
                <a:gd name="T45" fmla="*/ 856 h 1017"/>
                <a:gd name="T46" fmla="*/ 633 w 1018"/>
                <a:gd name="T47" fmla="*/ 830 h 1017"/>
                <a:gd name="T48" fmla="*/ 605 w 1018"/>
                <a:gd name="T49" fmla="*/ 772 h 1017"/>
                <a:gd name="T50" fmla="*/ 616 w 1018"/>
                <a:gd name="T51" fmla="*/ 718 h 1017"/>
                <a:gd name="T52" fmla="*/ 639 w 1018"/>
                <a:gd name="T53" fmla="*/ 683 h 1017"/>
                <a:gd name="T54" fmla="*/ 774 w 1018"/>
                <a:gd name="T55" fmla="*/ 554 h 1017"/>
                <a:gd name="T56" fmla="*/ 887 w 1018"/>
                <a:gd name="T57" fmla="*/ 540 h 1017"/>
                <a:gd name="T58" fmla="*/ 983 w 1018"/>
                <a:gd name="T59" fmla="*/ 461 h 1017"/>
                <a:gd name="T60" fmla="*/ 1018 w 1018"/>
                <a:gd name="T61" fmla="*/ 342 h 1017"/>
                <a:gd name="T62" fmla="*/ 971 w 1018"/>
                <a:gd name="T63" fmla="*/ 210 h 1017"/>
                <a:gd name="T64" fmla="*/ 154 w 1018"/>
                <a:gd name="T65" fmla="*/ 481 h 1017"/>
                <a:gd name="T66" fmla="*/ 88 w 1018"/>
                <a:gd name="T67" fmla="*/ 426 h 1017"/>
                <a:gd name="T68" fmla="*/ 63 w 1018"/>
                <a:gd name="T69" fmla="*/ 345 h 1017"/>
                <a:gd name="T70" fmla="*/ 92 w 1018"/>
                <a:gd name="T71" fmla="*/ 256 h 1017"/>
                <a:gd name="T72" fmla="*/ 152 w 1018"/>
                <a:gd name="T73" fmla="*/ 252 h 1017"/>
                <a:gd name="T74" fmla="*/ 241 w 1018"/>
                <a:gd name="T75" fmla="*/ 488 h 1017"/>
                <a:gd name="T76" fmla="*/ 176 w 1018"/>
                <a:gd name="T77" fmla="*/ 487 h 1017"/>
                <a:gd name="T78" fmla="*/ 717 w 1018"/>
                <a:gd name="T79" fmla="*/ 925 h 1017"/>
                <a:gd name="T80" fmla="*/ 263 w 1018"/>
                <a:gd name="T81" fmla="*/ 954 h 1017"/>
                <a:gd name="T82" fmla="*/ 301 w 1018"/>
                <a:gd name="T83" fmla="*/ 925 h 1017"/>
                <a:gd name="T84" fmla="*/ 380 w 1018"/>
                <a:gd name="T85" fmla="*/ 910 h 1017"/>
                <a:gd name="T86" fmla="*/ 448 w 1018"/>
                <a:gd name="T87" fmla="*/ 854 h 1017"/>
                <a:gd name="T88" fmla="*/ 476 w 1018"/>
                <a:gd name="T89" fmla="*/ 778 h 1017"/>
                <a:gd name="T90" fmla="*/ 509 w 1018"/>
                <a:gd name="T91" fmla="*/ 795 h 1017"/>
                <a:gd name="T92" fmla="*/ 543 w 1018"/>
                <a:gd name="T93" fmla="*/ 778 h 1017"/>
                <a:gd name="T94" fmla="*/ 578 w 1018"/>
                <a:gd name="T95" fmla="*/ 865 h 1017"/>
                <a:gd name="T96" fmla="*/ 653 w 1018"/>
                <a:gd name="T97" fmla="*/ 915 h 1017"/>
                <a:gd name="T98" fmla="*/ 494 w 1018"/>
                <a:gd name="T99" fmla="*/ 709 h 1017"/>
                <a:gd name="T100" fmla="*/ 329 w 1018"/>
                <a:gd name="T101" fmla="*/ 511 h 1017"/>
                <a:gd name="T102" fmla="*/ 247 w 1018"/>
                <a:gd name="T103" fmla="*/ 342 h 1017"/>
                <a:gd name="T104" fmla="*/ 196 w 1018"/>
                <a:gd name="T105" fmla="*/ 132 h 1017"/>
                <a:gd name="T106" fmla="*/ 817 w 1018"/>
                <a:gd name="T107" fmla="*/ 164 h 1017"/>
                <a:gd name="T108" fmla="*/ 762 w 1018"/>
                <a:gd name="T109" fmla="*/ 369 h 1017"/>
                <a:gd name="T110" fmla="*/ 663 w 1018"/>
                <a:gd name="T111" fmla="*/ 550 h 1017"/>
                <a:gd name="T112" fmla="*/ 509 w 1018"/>
                <a:gd name="T113" fmla="*/ 722 h 1017"/>
                <a:gd name="T114" fmla="*/ 911 w 1018"/>
                <a:gd name="T115" fmla="*/ 448 h 1017"/>
                <a:gd name="T116" fmla="*/ 842 w 1018"/>
                <a:gd name="T117" fmla="*/ 487 h 1017"/>
                <a:gd name="T118" fmla="*/ 777 w 1018"/>
                <a:gd name="T119" fmla="*/ 489 h 1017"/>
                <a:gd name="T120" fmla="*/ 866 w 1018"/>
                <a:gd name="T121" fmla="*/ 252 h 1017"/>
                <a:gd name="T122" fmla="*/ 926 w 1018"/>
                <a:gd name="T123" fmla="*/ 257 h 1017"/>
                <a:gd name="T124" fmla="*/ 955 w 1018"/>
                <a:gd name="T125" fmla="*/ 34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1017">
                  <a:moveTo>
                    <a:pt x="887" y="148"/>
                  </a:moveTo>
                  <a:lnTo>
                    <a:pt x="887" y="148"/>
                  </a:lnTo>
                  <a:lnTo>
                    <a:pt x="884" y="147"/>
                  </a:lnTo>
                  <a:lnTo>
                    <a:pt x="884" y="147"/>
                  </a:lnTo>
                  <a:lnTo>
                    <a:pt x="887" y="119"/>
                  </a:lnTo>
                  <a:lnTo>
                    <a:pt x="889" y="90"/>
                  </a:lnTo>
                  <a:lnTo>
                    <a:pt x="890" y="61"/>
                  </a:lnTo>
                  <a:lnTo>
                    <a:pt x="890" y="31"/>
                  </a:lnTo>
                  <a:lnTo>
                    <a:pt x="890" y="31"/>
                  </a:lnTo>
                  <a:lnTo>
                    <a:pt x="890" y="26"/>
                  </a:lnTo>
                  <a:lnTo>
                    <a:pt x="888" y="19"/>
                  </a:lnTo>
                  <a:lnTo>
                    <a:pt x="885" y="14"/>
                  </a:lnTo>
                  <a:lnTo>
                    <a:pt x="882" y="10"/>
                  </a:lnTo>
                  <a:lnTo>
                    <a:pt x="876" y="5"/>
                  </a:lnTo>
                  <a:lnTo>
                    <a:pt x="871" y="2"/>
                  </a:lnTo>
                  <a:lnTo>
                    <a:pt x="866" y="0"/>
                  </a:lnTo>
                  <a:lnTo>
                    <a:pt x="859" y="0"/>
                  </a:lnTo>
                  <a:lnTo>
                    <a:pt x="160" y="0"/>
                  </a:lnTo>
                  <a:lnTo>
                    <a:pt x="160" y="0"/>
                  </a:lnTo>
                  <a:lnTo>
                    <a:pt x="153" y="0"/>
                  </a:lnTo>
                  <a:lnTo>
                    <a:pt x="147" y="2"/>
                  </a:lnTo>
                  <a:lnTo>
                    <a:pt x="141" y="5"/>
                  </a:lnTo>
                  <a:lnTo>
                    <a:pt x="137" y="10"/>
                  </a:lnTo>
                  <a:lnTo>
                    <a:pt x="133" y="14"/>
                  </a:lnTo>
                  <a:lnTo>
                    <a:pt x="130" y="19"/>
                  </a:lnTo>
                  <a:lnTo>
                    <a:pt x="129" y="26"/>
                  </a:lnTo>
                  <a:lnTo>
                    <a:pt x="127" y="31"/>
                  </a:lnTo>
                  <a:lnTo>
                    <a:pt x="127" y="31"/>
                  </a:lnTo>
                  <a:lnTo>
                    <a:pt x="127" y="61"/>
                  </a:lnTo>
                  <a:lnTo>
                    <a:pt x="130" y="90"/>
                  </a:lnTo>
                  <a:lnTo>
                    <a:pt x="132" y="119"/>
                  </a:lnTo>
                  <a:lnTo>
                    <a:pt x="134" y="147"/>
                  </a:lnTo>
                  <a:lnTo>
                    <a:pt x="134" y="147"/>
                  </a:lnTo>
                  <a:lnTo>
                    <a:pt x="131" y="148"/>
                  </a:lnTo>
                  <a:lnTo>
                    <a:pt x="131" y="148"/>
                  </a:lnTo>
                  <a:lnTo>
                    <a:pt x="110" y="157"/>
                  </a:lnTo>
                  <a:lnTo>
                    <a:pt x="93" y="168"/>
                  </a:lnTo>
                  <a:lnTo>
                    <a:pt x="76" y="180"/>
                  </a:lnTo>
                  <a:lnTo>
                    <a:pt x="61" y="194"/>
                  </a:lnTo>
                  <a:lnTo>
                    <a:pt x="47" y="210"/>
                  </a:lnTo>
                  <a:lnTo>
                    <a:pt x="35" y="226"/>
                  </a:lnTo>
                  <a:lnTo>
                    <a:pt x="24" y="243"/>
                  </a:lnTo>
                  <a:lnTo>
                    <a:pt x="16" y="263"/>
                  </a:lnTo>
                  <a:lnTo>
                    <a:pt x="8" y="281"/>
                  </a:lnTo>
                  <a:lnTo>
                    <a:pt x="4" y="301"/>
                  </a:lnTo>
                  <a:lnTo>
                    <a:pt x="1" y="322"/>
                  </a:lnTo>
                  <a:lnTo>
                    <a:pt x="0" y="342"/>
                  </a:lnTo>
                  <a:lnTo>
                    <a:pt x="0" y="363"/>
                  </a:lnTo>
                  <a:lnTo>
                    <a:pt x="3" y="383"/>
                  </a:lnTo>
                  <a:lnTo>
                    <a:pt x="8" y="404"/>
                  </a:lnTo>
                  <a:lnTo>
                    <a:pt x="15" y="425"/>
                  </a:lnTo>
                  <a:lnTo>
                    <a:pt x="15" y="425"/>
                  </a:lnTo>
                  <a:lnTo>
                    <a:pt x="24" y="443"/>
                  </a:lnTo>
                  <a:lnTo>
                    <a:pt x="35" y="461"/>
                  </a:lnTo>
                  <a:lnTo>
                    <a:pt x="47" y="478"/>
                  </a:lnTo>
                  <a:lnTo>
                    <a:pt x="61" y="493"/>
                  </a:lnTo>
                  <a:lnTo>
                    <a:pt x="76" y="507"/>
                  </a:lnTo>
                  <a:lnTo>
                    <a:pt x="93" y="519"/>
                  </a:lnTo>
                  <a:lnTo>
                    <a:pt x="110" y="530"/>
                  </a:lnTo>
                  <a:lnTo>
                    <a:pt x="130" y="540"/>
                  </a:lnTo>
                  <a:lnTo>
                    <a:pt x="130" y="540"/>
                  </a:lnTo>
                  <a:lnTo>
                    <a:pt x="150" y="546"/>
                  </a:lnTo>
                  <a:lnTo>
                    <a:pt x="170" y="551"/>
                  </a:lnTo>
                  <a:lnTo>
                    <a:pt x="191" y="555"/>
                  </a:lnTo>
                  <a:lnTo>
                    <a:pt x="211" y="556"/>
                  </a:lnTo>
                  <a:lnTo>
                    <a:pt x="211" y="556"/>
                  </a:lnTo>
                  <a:lnTo>
                    <a:pt x="227" y="555"/>
                  </a:lnTo>
                  <a:lnTo>
                    <a:pt x="243" y="554"/>
                  </a:lnTo>
                  <a:lnTo>
                    <a:pt x="259" y="550"/>
                  </a:lnTo>
                  <a:lnTo>
                    <a:pt x="274" y="546"/>
                  </a:lnTo>
                  <a:lnTo>
                    <a:pt x="274" y="546"/>
                  </a:lnTo>
                  <a:lnTo>
                    <a:pt x="301" y="586"/>
                  </a:lnTo>
                  <a:lnTo>
                    <a:pt x="327" y="621"/>
                  </a:lnTo>
                  <a:lnTo>
                    <a:pt x="353" y="654"/>
                  </a:lnTo>
                  <a:lnTo>
                    <a:pt x="379" y="683"/>
                  </a:lnTo>
                  <a:lnTo>
                    <a:pt x="379" y="683"/>
                  </a:lnTo>
                  <a:lnTo>
                    <a:pt x="382" y="690"/>
                  </a:lnTo>
                  <a:lnTo>
                    <a:pt x="386" y="695"/>
                  </a:lnTo>
                  <a:lnTo>
                    <a:pt x="386" y="695"/>
                  </a:lnTo>
                  <a:lnTo>
                    <a:pt x="393" y="703"/>
                  </a:lnTo>
                  <a:lnTo>
                    <a:pt x="398" y="710"/>
                  </a:lnTo>
                  <a:lnTo>
                    <a:pt x="402" y="718"/>
                  </a:lnTo>
                  <a:lnTo>
                    <a:pt x="406" y="726"/>
                  </a:lnTo>
                  <a:lnTo>
                    <a:pt x="410" y="735"/>
                  </a:lnTo>
                  <a:lnTo>
                    <a:pt x="412" y="744"/>
                  </a:lnTo>
                  <a:lnTo>
                    <a:pt x="413" y="753"/>
                  </a:lnTo>
                  <a:lnTo>
                    <a:pt x="414" y="763"/>
                  </a:lnTo>
                  <a:lnTo>
                    <a:pt x="414" y="763"/>
                  </a:lnTo>
                  <a:lnTo>
                    <a:pt x="413" y="772"/>
                  </a:lnTo>
                  <a:lnTo>
                    <a:pt x="412" y="782"/>
                  </a:lnTo>
                  <a:lnTo>
                    <a:pt x="410" y="791"/>
                  </a:lnTo>
                  <a:lnTo>
                    <a:pt x="406" y="799"/>
                  </a:lnTo>
                  <a:lnTo>
                    <a:pt x="402" y="808"/>
                  </a:lnTo>
                  <a:lnTo>
                    <a:pt x="398" y="816"/>
                  </a:lnTo>
                  <a:lnTo>
                    <a:pt x="393" y="824"/>
                  </a:lnTo>
                  <a:lnTo>
                    <a:pt x="386" y="830"/>
                  </a:lnTo>
                  <a:lnTo>
                    <a:pt x="386" y="830"/>
                  </a:lnTo>
                  <a:lnTo>
                    <a:pt x="379" y="837"/>
                  </a:lnTo>
                  <a:lnTo>
                    <a:pt x="371" y="842"/>
                  </a:lnTo>
                  <a:lnTo>
                    <a:pt x="364" y="847"/>
                  </a:lnTo>
                  <a:lnTo>
                    <a:pt x="355" y="851"/>
                  </a:lnTo>
                  <a:lnTo>
                    <a:pt x="346" y="854"/>
                  </a:lnTo>
                  <a:lnTo>
                    <a:pt x="337" y="856"/>
                  </a:lnTo>
                  <a:lnTo>
                    <a:pt x="328" y="858"/>
                  </a:lnTo>
                  <a:lnTo>
                    <a:pt x="318" y="858"/>
                  </a:lnTo>
                  <a:lnTo>
                    <a:pt x="318" y="858"/>
                  </a:lnTo>
                  <a:lnTo>
                    <a:pt x="306" y="859"/>
                  </a:lnTo>
                  <a:lnTo>
                    <a:pt x="293" y="861"/>
                  </a:lnTo>
                  <a:lnTo>
                    <a:pt x="281" y="865"/>
                  </a:lnTo>
                  <a:lnTo>
                    <a:pt x="269" y="869"/>
                  </a:lnTo>
                  <a:lnTo>
                    <a:pt x="257" y="874"/>
                  </a:lnTo>
                  <a:lnTo>
                    <a:pt x="248" y="880"/>
                  </a:lnTo>
                  <a:lnTo>
                    <a:pt x="237" y="887"/>
                  </a:lnTo>
                  <a:lnTo>
                    <a:pt x="228" y="896"/>
                  </a:lnTo>
                  <a:lnTo>
                    <a:pt x="220" y="904"/>
                  </a:lnTo>
                  <a:lnTo>
                    <a:pt x="212" y="915"/>
                  </a:lnTo>
                  <a:lnTo>
                    <a:pt x="207" y="925"/>
                  </a:lnTo>
                  <a:lnTo>
                    <a:pt x="202" y="937"/>
                  </a:lnTo>
                  <a:lnTo>
                    <a:pt x="197" y="948"/>
                  </a:lnTo>
                  <a:lnTo>
                    <a:pt x="194" y="960"/>
                  </a:lnTo>
                  <a:lnTo>
                    <a:pt x="192" y="973"/>
                  </a:lnTo>
                  <a:lnTo>
                    <a:pt x="191" y="986"/>
                  </a:lnTo>
                  <a:lnTo>
                    <a:pt x="191" y="986"/>
                  </a:lnTo>
                  <a:lnTo>
                    <a:pt x="192" y="992"/>
                  </a:lnTo>
                  <a:lnTo>
                    <a:pt x="194" y="998"/>
                  </a:lnTo>
                  <a:lnTo>
                    <a:pt x="196" y="1003"/>
                  </a:lnTo>
                  <a:lnTo>
                    <a:pt x="200" y="1008"/>
                  </a:lnTo>
                  <a:lnTo>
                    <a:pt x="205" y="1012"/>
                  </a:lnTo>
                  <a:lnTo>
                    <a:pt x="210" y="1015"/>
                  </a:lnTo>
                  <a:lnTo>
                    <a:pt x="217" y="1017"/>
                  </a:lnTo>
                  <a:lnTo>
                    <a:pt x="223" y="1017"/>
                  </a:lnTo>
                  <a:lnTo>
                    <a:pt x="795" y="1017"/>
                  </a:lnTo>
                  <a:lnTo>
                    <a:pt x="795" y="1017"/>
                  </a:lnTo>
                  <a:lnTo>
                    <a:pt x="801" y="1017"/>
                  </a:lnTo>
                  <a:lnTo>
                    <a:pt x="808" y="1015"/>
                  </a:lnTo>
                  <a:lnTo>
                    <a:pt x="813" y="1012"/>
                  </a:lnTo>
                  <a:lnTo>
                    <a:pt x="817" y="1008"/>
                  </a:lnTo>
                  <a:lnTo>
                    <a:pt x="822" y="1003"/>
                  </a:lnTo>
                  <a:lnTo>
                    <a:pt x="825" y="998"/>
                  </a:lnTo>
                  <a:lnTo>
                    <a:pt x="826" y="992"/>
                  </a:lnTo>
                  <a:lnTo>
                    <a:pt x="827" y="986"/>
                  </a:lnTo>
                  <a:lnTo>
                    <a:pt x="827" y="986"/>
                  </a:lnTo>
                  <a:lnTo>
                    <a:pt x="826" y="973"/>
                  </a:lnTo>
                  <a:lnTo>
                    <a:pt x="825" y="960"/>
                  </a:lnTo>
                  <a:lnTo>
                    <a:pt x="822" y="948"/>
                  </a:lnTo>
                  <a:lnTo>
                    <a:pt x="817" y="937"/>
                  </a:lnTo>
                  <a:lnTo>
                    <a:pt x="812" y="925"/>
                  </a:lnTo>
                  <a:lnTo>
                    <a:pt x="806" y="915"/>
                  </a:lnTo>
                  <a:lnTo>
                    <a:pt x="798" y="904"/>
                  </a:lnTo>
                  <a:lnTo>
                    <a:pt x="790" y="896"/>
                  </a:lnTo>
                  <a:lnTo>
                    <a:pt x="781" y="887"/>
                  </a:lnTo>
                  <a:lnTo>
                    <a:pt x="771" y="880"/>
                  </a:lnTo>
                  <a:lnTo>
                    <a:pt x="761" y="874"/>
                  </a:lnTo>
                  <a:lnTo>
                    <a:pt x="750" y="869"/>
                  </a:lnTo>
                  <a:lnTo>
                    <a:pt x="738" y="865"/>
                  </a:lnTo>
                  <a:lnTo>
                    <a:pt x="725" y="861"/>
                  </a:lnTo>
                  <a:lnTo>
                    <a:pt x="713" y="859"/>
                  </a:lnTo>
                  <a:lnTo>
                    <a:pt x="699" y="858"/>
                  </a:lnTo>
                  <a:lnTo>
                    <a:pt x="699" y="858"/>
                  </a:lnTo>
                  <a:lnTo>
                    <a:pt x="691" y="858"/>
                  </a:lnTo>
                  <a:lnTo>
                    <a:pt x="681" y="856"/>
                  </a:lnTo>
                  <a:lnTo>
                    <a:pt x="673" y="854"/>
                  </a:lnTo>
                  <a:lnTo>
                    <a:pt x="663" y="851"/>
                  </a:lnTo>
                  <a:lnTo>
                    <a:pt x="655" y="847"/>
                  </a:lnTo>
                  <a:lnTo>
                    <a:pt x="647" y="842"/>
                  </a:lnTo>
                  <a:lnTo>
                    <a:pt x="639" y="837"/>
                  </a:lnTo>
                  <a:lnTo>
                    <a:pt x="633" y="830"/>
                  </a:lnTo>
                  <a:lnTo>
                    <a:pt x="633" y="830"/>
                  </a:lnTo>
                  <a:lnTo>
                    <a:pt x="626" y="824"/>
                  </a:lnTo>
                  <a:lnTo>
                    <a:pt x="620" y="816"/>
                  </a:lnTo>
                  <a:lnTo>
                    <a:pt x="616" y="808"/>
                  </a:lnTo>
                  <a:lnTo>
                    <a:pt x="611" y="799"/>
                  </a:lnTo>
                  <a:lnTo>
                    <a:pt x="608" y="791"/>
                  </a:lnTo>
                  <a:lnTo>
                    <a:pt x="606" y="782"/>
                  </a:lnTo>
                  <a:lnTo>
                    <a:pt x="605" y="772"/>
                  </a:lnTo>
                  <a:lnTo>
                    <a:pt x="605" y="763"/>
                  </a:lnTo>
                  <a:lnTo>
                    <a:pt x="605" y="763"/>
                  </a:lnTo>
                  <a:lnTo>
                    <a:pt x="605" y="753"/>
                  </a:lnTo>
                  <a:lnTo>
                    <a:pt x="606" y="744"/>
                  </a:lnTo>
                  <a:lnTo>
                    <a:pt x="608" y="735"/>
                  </a:lnTo>
                  <a:lnTo>
                    <a:pt x="611" y="726"/>
                  </a:lnTo>
                  <a:lnTo>
                    <a:pt x="616" y="718"/>
                  </a:lnTo>
                  <a:lnTo>
                    <a:pt x="620" y="710"/>
                  </a:lnTo>
                  <a:lnTo>
                    <a:pt x="626" y="703"/>
                  </a:lnTo>
                  <a:lnTo>
                    <a:pt x="633" y="695"/>
                  </a:lnTo>
                  <a:lnTo>
                    <a:pt x="633" y="695"/>
                  </a:lnTo>
                  <a:lnTo>
                    <a:pt x="637" y="690"/>
                  </a:lnTo>
                  <a:lnTo>
                    <a:pt x="639" y="683"/>
                  </a:lnTo>
                  <a:lnTo>
                    <a:pt x="639" y="683"/>
                  </a:lnTo>
                  <a:lnTo>
                    <a:pt x="665" y="654"/>
                  </a:lnTo>
                  <a:lnTo>
                    <a:pt x="691" y="622"/>
                  </a:lnTo>
                  <a:lnTo>
                    <a:pt x="718" y="586"/>
                  </a:lnTo>
                  <a:lnTo>
                    <a:pt x="743" y="546"/>
                  </a:lnTo>
                  <a:lnTo>
                    <a:pt x="743" y="546"/>
                  </a:lnTo>
                  <a:lnTo>
                    <a:pt x="758" y="550"/>
                  </a:lnTo>
                  <a:lnTo>
                    <a:pt x="774" y="554"/>
                  </a:lnTo>
                  <a:lnTo>
                    <a:pt x="791" y="555"/>
                  </a:lnTo>
                  <a:lnTo>
                    <a:pt x="806" y="556"/>
                  </a:lnTo>
                  <a:lnTo>
                    <a:pt x="806" y="556"/>
                  </a:lnTo>
                  <a:lnTo>
                    <a:pt x="827" y="555"/>
                  </a:lnTo>
                  <a:lnTo>
                    <a:pt x="847" y="551"/>
                  </a:lnTo>
                  <a:lnTo>
                    <a:pt x="868" y="546"/>
                  </a:lnTo>
                  <a:lnTo>
                    <a:pt x="887" y="540"/>
                  </a:lnTo>
                  <a:lnTo>
                    <a:pt x="887" y="540"/>
                  </a:lnTo>
                  <a:lnTo>
                    <a:pt x="906" y="530"/>
                  </a:lnTo>
                  <a:lnTo>
                    <a:pt x="925" y="519"/>
                  </a:lnTo>
                  <a:lnTo>
                    <a:pt x="941" y="507"/>
                  </a:lnTo>
                  <a:lnTo>
                    <a:pt x="956" y="493"/>
                  </a:lnTo>
                  <a:lnTo>
                    <a:pt x="970" y="478"/>
                  </a:lnTo>
                  <a:lnTo>
                    <a:pt x="983" y="461"/>
                  </a:lnTo>
                  <a:lnTo>
                    <a:pt x="993" y="443"/>
                  </a:lnTo>
                  <a:lnTo>
                    <a:pt x="1002" y="425"/>
                  </a:lnTo>
                  <a:lnTo>
                    <a:pt x="1002" y="425"/>
                  </a:lnTo>
                  <a:lnTo>
                    <a:pt x="1009" y="404"/>
                  </a:lnTo>
                  <a:lnTo>
                    <a:pt x="1014" y="383"/>
                  </a:lnTo>
                  <a:lnTo>
                    <a:pt x="1017" y="363"/>
                  </a:lnTo>
                  <a:lnTo>
                    <a:pt x="1018" y="342"/>
                  </a:lnTo>
                  <a:lnTo>
                    <a:pt x="1017" y="322"/>
                  </a:lnTo>
                  <a:lnTo>
                    <a:pt x="1014" y="301"/>
                  </a:lnTo>
                  <a:lnTo>
                    <a:pt x="1008" y="281"/>
                  </a:lnTo>
                  <a:lnTo>
                    <a:pt x="1002" y="263"/>
                  </a:lnTo>
                  <a:lnTo>
                    <a:pt x="993" y="243"/>
                  </a:lnTo>
                  <a:lnTo>
                    <a:pt x="983" y="226"/>
                  </a:lnTo>
                  <a:lnTo>
                    <a:pt x="971" y="210"/>
                  </a:lnTo>
                  <a:lnTo>
                    <a:pt x="957" y="194"/>
                  </a:lnTo>
                  <a:lnTo>
                    <a:pt x="942" y="180"/>
                  </a:lnTo>
                  <a:lnTo>
                    <a:pt x="925" y="168"/>
                  </a:lnTo>
                  <a:lnTo>
                    <a:pt x="906" y="157"/>
                  </a:lnTo>
                  <a:lnTo>
                    <a:pt x="887" y="148"/>
                  </a:lnTo>
                  <a:lnTo>
                    <a:pt x="887" y="148"/>
                  </a:lnTo>
                  <a:close/>
                  <a:moveTo>
                    <a:pt x="154" y="481"/>
                  </a:moveTo>
                  <a:lnTo>
                    <a:pt x="154" y="481"/>
                  </a:lnTo>
                  <a:lnTo>
                    <a:pt x="140" y="474"/>
                  </a:lnTo>
                  <a:lnTo>
                    <a:pt x="129" y="467"/>
                  </a:lnTo>
                  <a:lnTo>
                    <a:pt x="117" y="458"/>
                  </a:lnTo>
                  <a:lnTo>
                    <a:pt x="106" y="448"/>
                  </a:lnTo>
                  <a:lnTo>
                    <a:pt x="96" y="438"/>
                  </a:lnTo>
                  <a:lnTo>
                    <a:pt x="88" y="426"/>
                  </a:lnTo>
                  <a:lnTo>
                    <a:pt x="80" y="413"/>
                  </a:lnTo>
                  <a:lnTo>
                    <a:pt x="74" y="400"/>
                  </a:lnTo>
                  <a:lnTo>
                    <a:pt x="74" y="400"/>
                  </a:lnTo>
                  <a:lnTo>
                    <a:pt x="70" y="386"/>
                  </a:lnTo>
                  <a:lnTo>
                    <a:pt x="66" y="373"/>
                  </a:lnTo>
                  <a:lnTo>
                    <a:pt x="64" y="359"/>
                  </a:lnTo>
                  <a:lnTo>
                    <a:pt x="63" y="345"/>
                  </a:lnTo>
                  <a:lnTo>
                    <a:pt x="63" y="331"/>
                  </a:lnTo>
                  <a:lnTo>
                    <a:pt x="65" y="319"/>
                  </a:lnTo>
                  <a:lnTo>
                    <a:pt x="68" y="305"/>
                  </a:lnTo>
                  <a:lnTo>
                    <a:pt x="73" y="292"/>
                  </a:lnTo>
                  <a:lnTo>
                    <a:pt x="78" y="280"/>
                  </a:lnTo>
                  <a:lnTo>
                    <a:pt x="85" y="268"/>
                  </a:lnTo>
                  <a:lnTo>
                    <a:pt x="92" y="256"/>
                  </a:lnTo>
                  <a:lnTo>
                    <a:pt x="101" y="247"/>
                  </a:lnTo>
                  <a:lnTo>
                    <a:pt x="110" y="236"/>
                  </a:lnTo>
                  <a:lnTo>
                    <a:pt x="120" y="227"/>
                  </a:lnTo>
                  <a:lnTo>
                    <a:pt x="132" y="219"/>
                  </a:lnTo>
                  <a:lnTo>
                    <a:pt x="144" y="212"/>
                  </a:lnTo>
                  <a:lnTo>
                    <a:pt x="144" y="212"/>
                  </a:lnTo>
                  <a:lnTo>
                    <a:pt x="152" y="252"/>
                  </a:lnTo>
                  <a:lnTo>
                    <a:pt x="162" y="290"/>
                  </a:lnTo>
                  <a:lnTo>
                    <a:pt x="173" y="326"/>
                  </a:lnTo>
                  <a:lnTo>
                    <a:pt x="184" y="361"/>
                  </a:lnTo>
                  <a:lnTo>
                    <a:pt x="197" y="395"/>
                  </a:lnTo>
                  <a:lnTo>
                    <a:pt x="211" y="428"/>
                  </a:lnTo>
                  <a:lnTo>
                    <a:pt x="226" y="459"/>
                  </a:lnTo>
                  <a:lnTo>
                    <a:pt x="241" y="488"/>
                  </a:lnTo>
                  <a:lnTo>
                    <a:pt x="241" y="488"/>
                  </a:lnTo>
                  <a:lnTo>
                    <a:pt x="230" y="490"/>
                  </a:lnTo>
                  <a:lnTo>
                    <a:pt x="220" y="491"/>
                  </a:lnTo>
                  <a:lnTo>
                    <a:pt x="209" y="491"/>
                  </a:lnTo>
                  <a:lnTo>
                    <a:pt x="197" y="491"/>
                  </a:lnTo>
                  <a:lnTo>
                    <a:pt x="187" y="490"/>
                  </a:lnTo>
                  <a:lnTo>
                    <a:pt x="176" y="487"/>
                  </a:lnTo>
                  <a:lnTo>
                    <a:pt x="165" y="485"/>
                  </a:lnTo>
                  <a:lnTo>
                    <a:pt x="154" y="481"/>
                  </a:lnTo>
                  <a:lnTo>
                    <a:pt x="154" y="481"/>
                  </a:lnTo>
                  <a:close/>
                  <a:moveTo>
                    <a:pt x="699" y="922"/>
                  </a:moveTo>
                  <a:lnTo>
                    <a:pt x="699" y="922"/>
                  </a:lnTo>
                  <a:lnTo>
                    <a:pt x="709" y="923"/>
                  </a:lnTo>
                  <a:lnTo>
                    <a:pt x="717" y="925"/>
                  </a:lnTo>
                  <a:lnTo>
                    <a:pt x="725" y="927"/>
                  </a:lnTo>
                  <a:lnTo>
                    <a:pt x="733" y="931"/>
                  </a:lnTo>
                  <a:lnTo>
                    <a:pt x="739" y="935"/>
                  </a:lnTo>
                  <a:lnTo>
                    <a:pt x="746" y="941"/>
                  </a:lnTo>
                  <a:lnTo>
                    <a:pt x="751" y="947"/>
                  </a:lnTo>
                  <a:lnTo>
                    <a:pt x="755" y="954"/>
                  </a:lnTo>
                  <a:lnTo>
                    <a:pt x="263" y="954"/>
                  </a:lnTo>
                  <a:lnTo>
                    <a:pt x="263" y="954"/>
                  </a:lnTo>
                  <a:lnTo>
                    <a:pt x="268" y="947"/>
                  </a:lnTo>
                  <a:lnTo>
                    <a:pt x="273" y="941"/>
                  </a:lnTo>
                  <a:lnTo>
                    <a:pt x="279" y="935"/>
                  </a:lnTo>
                  <a:lnTo>
                    <a:pt x="286" y="931"/>
                  </a:lnTo>
                  <a:lnTo>
                    <a:pt x="294" y="927"/>
                  </a:lnTo>
                  <a:lnTo>
                    <a:pt x="301" y="925"/>
                  </a:lnTo>
                  <a:lnTo>
                    <a:pt x="310" y="923"/>
                  </a:lnTo>
                  <a:lnTo>
                    <a:pt x="318" y="922"/>
                  </a:lnTo>
                  <a:lnTo>
                    <a:pt x="318" y="922"/>
                  </a:lnTo>
                  <a:lnTo>
                    <a:pt x="333" y="922"/>
                  </a:lnTo>
                  <a:lnTo>
                    <a:pt x="350" y="919"/>
                  </a:lnTo>
                  <a:lnTo>
                    <a:pt x="365" y="915"/>
                  </a:lnTo>
                  <a:lnTo>
                    <a:pt x="380" y="910"/>
                  </a:lnTo>
                  <a:lnTo>
                    <a:pt x="394" y="903"/>
                  </a:lnTo>
                  <a:lnTo>
                    <a:pt x="406" y="896"/>
                  </a:lnTo>
                  <a:lnTo>
                    <a:pt x="419" y="886"/>
                  </a:lnTo>
                  <a:lnTo>
                    <a:pt x="431" y="875"/>
                  </a:lnTo>
                  <a:lnTo>
                    <a:pt x="431" y="875"/>
                  </a:lnTo>
                  <a:lnTo>
                    <a:pt x="440" y="865"/>
                  </a:lnTo>
                  <a:lnTo>
                    <a:pt x="448" y="854"/>
                  </a:lnTo>
                  <a:lnTo>
                    <a:pt x="456" y="842"/>
                  </a:lnTo>
                  <a:lnTo>
                    <a:pt x="462" y="830"/>
                  </a:lnTo>
                  <a:lnTo>
                    <a:pt x="468" y="817"/>
                  </a:lnTo>
                  <a:lnTo>
                    <a:pt x="471" y="805"/>
                  </a:lnTo>
                  <a:lnTo>
                    <a:pt x="474" y="792"/>
                  </a:lnTo>
                  <a:lnTo>
                    <a:pt x="476" y="778"/>
                  </a:lnTo>
                  <a:lnTo>
                    <a:pt x="476" y="778"/>
                  </a:lnTo>
                  <a:lnTo>
                    <a:pt x="490" y="788"/>
                  </a:lnTo>
                  <a:lnTo>
                    <a:pt x="490" y="788"/>
                  </a:lnTo>
                  <a:lnTo>
                    <a:pt x="494" y="792"/>
                  </a:lnTo>
                  <a:lnTo>
                    <a:pt x="500" y="793"/>
                  </a:lnTo>
                  <a:lnTo>
                    <a:pt x="504" y="795"/>
                  </a:lnTo>
                  <a:lnTo>
                    <a:pt x="509" y="795"/>
                  </a:lnTo>
                  <a:lnTo>
                    <a:pt x="509" y="795"/>
                  </a:lnTo>
                  <a:lnTo>
                    <a:pt x="514" y="795"/>
                  </a:lnTo>
                  <a:lnTo>
                    <a:pt x="519" y="793"/>
                  </a:lnTo>
                  <a:lnTo>
                    <a:pt x="523" y="792"/>
                  </a:lnTo>
                  <a:lnTo>
                    <a:pt x="528" y="788"/>
                  </a:lnTo>
                  <a:lnTo>
                    <a:pt x="528" y="788"/>
                  </a:lnTo>
                  <a:lnTo>
                    <a:pt x="543" y="778"/>
                  </a:lnTo>
                  <a:lnTo>
                    <a:pt x="543" y="778"/>
                  </a:lnTo>
                  <a:lnTo>
                    <a:pt x="544" y="792"/>
                  </a:lnTo>
                  <a:lnTo>
                    <a:pt x="547" y="805"/>
                  </a:lnTo>
                  <a:lnTo>
                    <a:pt x="551" y="817"/>
                  </a:lnTo>
                  <a:lnTo>
                    <a:pt x="557" y="830"/>
                  </a:lnTo>
                  <a:lnTo>
                    <a:pt x="562" y="842"/>
                  </a:lnTo>
                  <a:lnTo>
                    <a:pt x="570" y="854"/>
                  </a:lnTo>
                  <a:lnTo>
                    <a:pt x="578" y="865"/>
                  </a:lnTo>
                  <a:lnTo>
                    <a:pt x="588" y="875"/>
                  </a:lnTo>
                  <a:lnTo>
                    <a:pt x="588" y="875"/>
                  </a:lnTo>
                  <a:lnTo>
                    <a:pt x="600" y="886"/>
                  </a:lnTo>
                  <a:lnTo>
                    <a:pt x="611" y="896"/>
                  </a:lnTo>
                  <a:lnTo>
                    <a:pt x="625" y="903"/>
                  </a:lnTo>
                  <a:lnTo>
                    <a:pt x="639" y="910"/>
                  </a:lnTo>
                  <a:lnTo>
                    <a:pt x="653" y="915"/>
                  </a:lnTo>
                  <a:lnTo>
                    <a:pt x="668" y="919"/>
                  </a:lnTo>
                  <a:lnTo>
                    <a:pt x="684" y="922"/>
                  </a:lnTo>
                  <a:lnTo>
                    <a:pt x="699" y="922"/>
                  </a:lnTo>
                  <a:lnTo>
                    <a:pt x="699" y="922"/>
                  </a:lnTo>
                  <a:close/>
                  <a:moveTo>
                    <a:pt x="509" y="722"/>
                  </a:moveTo>
                  <a:lnTo>
                    <a:pt x="509" y="722"/>
                  </a:lnTo>
                  <a:lnTo>
                    <a:pt x="494" y="709"/>
                  </a:lnTo>
                  <a:lnTo>
                    <a:pt x="476" y="692"/>
                  </a:lnTo>
                  <a:lnTo>
                    <a:pt x="456" y="672"/>
                  </a:lnTo>
                  <a:lnTo>
                    <a:pt x="432" y="647"/>
                  </a:lnTo>
                  <a:lnTo>
                    <a:pt x="408" y="618"/>
                  </a:lnTo>
                  <a:lnTo>
                    <a:pt x="382" y="586"/>
                  </a:lnTo>
                  <a:lnTo>
                    <a:pt x="355" y="550"/>
                  </a:lnTo>
                  <a:lnTo>
                    <a:pt x="329" y="511"/>
                  </a:lnTo>
                  <a:lnTo>
                    <a:pt x="316" y="489"/>
                  </a:lnTo>
                  <a:lnTo>
                    <a:pt x="303" y="467"/>
                  </a:lnTo>
                  <a:lnTo>
                    <a:pt x="292" y="444"/>
                  </a:lnTo>
                  <a:lnTo>
                    <a:pt x="280" y="420"/>
                  </a:lnTo>
                  <a:lnTo>
                    <a:pt x="268" y="395"/>
                  </a:lnTo>
                  <a:lnTo>
                    <a:pt x="257" y="369"/>
                  </a:lnTo>
                  <a:lnTo>
                    <a:pt x="247" y="342"/>
                  </a:lnTo>
                  <a:lnTo>
                    <a:pt x="237" y="315"/>
                  </a:lnTo>
                  <a:lnTo>
                    <a:pt x="228" y="286"/>
                  </a:lnTo>
                  <a:lnTo>
                    <a:pt x="220" y="257"/>
                  </a:lnTo>
                  <a:lnTo>
                    <a:pt x="212" y="227"/>
                  </a:lnTo>
                  <a:lnTo>
                    <a:pt x="206" y="196"/>
                  </a:lnTo>
                  <a:lnTo>
                    <a:pt x="200" y="164"/>
                  </a:lnTo>
                  <a:lnTo>
                    <a:pt x="196" y="132"/>
                  </a:lnTo>
                  <a:lnTo>
                    <a:pt x="193" y="98"/>
                  </a:lnTo>
                  <a:lnTo>
                    <a:pt x="192" y="63"/>
                  </a:lnTo>
                  <a:lnTo>
                    <a:pt x="827" y="63"/>
                  </a:lnTo>
                  <a:lnTo>
                    <a:pt x="827" y="63"/>
                  </a:lnTo>
                  <a:lnTo>
                    <a:pt x="825" y="98"/>
                  </a:lnTo>
                  <a:lnTo>
                    <a:pt x="822" y="132"/>
                  </a:lnTo>
                  <a:lnTo>
                    <a:pt x="817" y="164"/>
                  </a:lnTo>
                  <a:lnTo>
                    <a:pt x="812" y="196"/>
                  </a:lnTo>
                  <a:lnTo>
                    <a:pt x="806" y="227"/>
                  </a:lnTo>
                  <a:lnTo>
                    <a:pt x="798" y="257"/>
                  </a:lnTo>
                  <a:lnTo>
                    <a:pt x="791" y="286"/>
                  </a:lnTo>
                  <a:lnTo>
                    <a:pt x="781" y="315"/>
                  </a:lnTo>
                  <a:lnTo>
                    <a:pt x="771" y="342"/>
                  </a:lnTo>
                  <a:lnTo>
                    <a:pt x="762" y="369"/>
                  </a:lnTo>
                  <a:lnTo>
                    <a:pt x="750" y="395"/>
                  </a:lnTo>
                  <a:lnTo>
                    <a:pt x="739" y="420"/>
                  </a:lnTo>
                  <a:lnTo>
                    <a:pt x="726" y="444"/>
                  </a:lnTo>
                  <a:lnTo>
                    <a:pt x="714" y="467"/>
                  </a:lnTo>
                  <a:lnTo>
                    <a:pt x="702" y="489"/>
                  </a:lnTo>
                  <a:lnTo>
                    <a:pt x="689" y="511"/>
                  </a:lnTo>
                  <a:lnTo>
                    <a:pt x="663" y="550"/>
                  </a:lnTo>
                  <a:lnTo>
                    <a:pt x="636" y="586"/>
                  </a:lnTo>
                  <a:lnTo>
                    <a:pt x="610" y="618"/>
                  </a:lnTo>
                  <a:lnTo>
                    <a:pt x="586" y="647"/>
                  </a:lnTo>
                  <a:lnTo>
                    <a:pt x="563" y="672"/>
                  </a:lnTo>
                  <a:lnTo>
                    <a:pt x="542" y="692"/>
                  </a:lnTo>
                  <a:lnTo>
                    <a:pt x="523" y="709"/>
                  </a:lnTo>
                  <a:lnTo>
                    <a:pt x="509" y="722"/>
                  </a:lnTo>
                  <a:lnTo>
                    <a:pt x="509" y="722"/>
                  </a:lnTo>
                  <a:close/>
                  <a:moveTo>
                    <a:pt x="943" y="400"/>
                  </a:moveTo>
                  <a:lnTo>
                    <a:pt x="943" y="400"/>
                  </a:lnTo>
                  <a:lnTo>
                    <a:pt x="936" y="413"/>
                  </a:lnTo>
                  <a:lnTo>
                    <a:pt x="929" y="426"/>
                  </a:lnTo>
                  <a:lnTo>
                    <a:pt x="920" y="438"/>
                  </a:lnTo>
                  <a:lnTo>
                    <a:pt x="911" y="448"/>
                  </a:lnTo>
                  <a:lnTo>
                    <a:pt x="900" y="458"/>
                  </a:lnTo>
                  <a:lnTo>
                    <a:pt x="889" y="467"/>
                  </a:lnTo>
                  <a:lnTo>
                    <a:pt x="876" y="474"/>
                  </a:lnTo>
                  <a:lnTo>
                    <a:pt x="864" y="481"/>
                  </a:lnTo>
                  <a:lnTo>
                    <a:pt x="864" y="481"/>
                  </a:lnTo>
                  <a:lnTo>
                    <a:pt x="853" y="485"/>
                  </a:lnTo>
                  <a:lnTo>
                    <a:pt x="842" y="487"/>
                  </a:lnTo>
                  <a:lnTo>
                    <a:pt x="831" y="490"/>
                  </a:lnTo>
                  <a:lnTo>
                    <a:pt x="821" y="491"/>
                  </a:lnTo>
                  <a:lnTo>
                    <a:pt x="809" y="491"/>
                  </a:lnTo>
                  <a:lnTo>
                    <a:pt x="798" y="491"/>
                  </a:lnTo>
                  <a:lnTo>
                    <a:pt x="787" y="490"/>
                  </a:lnTo>
                  <a:lnTo>
                    <a:pt x="777" y="489"/>
                  </a:lnTo>
                  <a:lnTo>
                    <a:pt x="777" y="489"/>
                  </a:lnTo>
                  <a:lnTo>
                    <a:pt x="792" y="459"/>
                  </a:lnTo>
                  <a:lnTo>
                    <a:pt x="807" y="428"/>
                  </a:lnTo>
                  <a:lnTo>
                    <a:pt x="821" y="396"/>
                  </a:lnTo>
                  <a:lnTo>
                    <a:pt x="833" y="361"/>
                  </a:lnTo>
                  <a:lnTo>
                    <a:pt x="845" y="326"/>
                  </a:lnTo>
                  <a:lnTo>
                    <a:pt x="856" y="290"/>
                  </a:lnTo>
                  <a:lnTo>
                    <a:pt x="866" y="252"/>
                  </a:lnTo>
                  <a:lnTo>
                    <a:pt x="874" y="212"/>
                  </a:lnTo>
                  <a:lnTo>
                    <a:pt x="874" y="212"/>
                  </a:lnTo>
                  <a:lnTo>
                    <a:pt x="886" y="220"/>
                  </a:lnTo>
                  <a:lnTo>
                    <a:pt x="898" y="227"/>
                  </a:lnTo>
                  <a:lnTo>
                    <a:pt x="908" y="237"/>
                  </a:lnTo>
                  <a:lnTo>
                    <a:pt x="917" y="247"/>
                  </a:lnTo>
                  <a:lnTo>
                    <a:pt x="926" y="257"/>
                  </a:lnTo>
                  <a:lnTo>
                    <a:pt x="933" y="268"/>
                  </a:lnTo>
                  <a:lnTo>
                    <a:pt x="940" y="280"/>
                  </a:lnTo>
                  <a:lnTo>
                    <a:pt x="945" y="293"/>
                  </a:lnTo>
                  <a:lnTo>
                    <a:pt x="949" y="306"/>
                  </a:lnTo>
                  <a:lnTo>
                    <a:pt x="952" y="319"/>
                  </a:lnTo>
                  <a:lnTo>
                    <a:pt x="954" y="332"/>
                  </a:lnTo>
                  <a:lnTo>
                    <a:pt x="955" y="345"/>
                  </a:lnTo>
                  <a:lnTo>
                    <a:pt x="954" y="359"/>
                  </a:lnTo>
                  <a:lnTo>
                    <a:pt x="952" y="373"/>
                  </a:lnTo>
                  <a:lnTo>
                    <a:pt x="948" y="386"/>
                  </a:lnTo>
                  <a:lnTo>
                    <a:pt x="943" y="400"/>
                  </a:lnTo>
                  <a:lnTo>
                    <a:pt x="943" y="40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srgbClr val="44546A"/>
                </a:solidFill>
                <a:effectLst/>
                <a:uLnTx/>
                <a:uFillTx/>
                <a:latin typeface="微软雅黑" panose="020B0503020204020204" pitchFamily="34" charset="-122"/>
                <a:ea typeface="微软雅黑" panose="020B0503020204020204" pitchFamily="34" charset="-122"/>
              </a:endParaRPr>
            </a:p>
          </p:txBody>
        </p:sp>
      </p:grpSp>
      <p:grpSp>
        <p:nvGrpSpPr>
          <p:cNvPr id="51" name="组合 50"/>
          <p:cNvGrpSpPr/>
          <p:nvPr/>
        </p:nvGrpSpPr>
        <p:grpSpPr>
          <a:xfrm>
            <a:off x="2458032" y="3494275"/>
            <a:ext cx="732838" cy="732838"/>
            <a:chOff x="2367498" y="3428424"/>
            <a:chExt cx="732838" cy="732838"/>
          </a:xfrm>
        </p:grpSpPr>
        <p:sp>
          <p:nvSpPr>
            <p:cNvPr id="52" name="椭圆 51"/>
            <p:cNvSpPr/>
            <p:nvPr/>
          </p:nvSpPr>
          <p:spPr>
            <a:xfrm>
              <a:off x="2367498" y="3428424"/>
              <a:ext cx="732838" cy="732838"/>
            </a:xfrm>
            <a:prstGeom prst="ellipse">
              <a:avLst/>
            </a:prstGeom>
            <a:solidFill>
              <a:srgbClr val="F18D00"/>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53" name="Freeform 82"/>
            <p:cNvSpPr>
              <a:spLocks noEditPoints="1"/>
            </p:cNvSpPr>
            <p:nvPr/>
          </p:nvSpPr>
          <p:spPr bwMode="auto">
            <a:xfrm>
              <a:off x="2622792" y="3633712"/>
              <a:ext cx="222250" cy="322263"/>
            </a:xfrm>
            <a:custGeom>
              <a:avLst/>
              <a:gdLst>
                <a:gd name="T0" fmla="*/ 695 w 700"/>
                <a:gd name="T1" fmla="*/ 430 h 1017"/>
                <a:gd name="T2" fmla="*/ 685 w 700"/>
                <a:gd name="T3" fmla="*/ 418 h 1017"/>
                <a:gd name="T4" fmla="*/ 667 w 700"/>
                <a:gd name="T5" fmla="*/ 413 h 1017"/>
                <a:gd name="T6" fmla="*/ 445 w 700"/>
                <a:gd name="T7" fmla="*/ 31 h 1017"/>
                <a:gd name="T8" fmla="*/ 444 w 700"/>
                <a:gd name="T9" fmla="*/ 27 h 1017"/>
                <a:gd name="T10" fmla="*/ 441 w 700"/>
                <a:gd name="T11" fmla="*/ 17 h 1017"/>
                <a:gd name="T12" fmla="*/ 436 w 700"/>
                <a:gd name="T13" fmla="*/ 8 h 1017"/>
                <a:gd name="T14" fmla="*/ 427 w 700"/>
                <a:gd name="T15" fmla="*/ 3 h 1017"/>
                <a:gd name="T16" fmla="*/ 423 w 700"/>
                <a:gd name="T17" fmla="*/ 1 h 1017"/>
                <a:gd name="T18" fmla="*/ 413 w 700"/>
                <a:gd name="T19" fmla="*/ 0 h 1017"/>
                <a:gd name="T20" fmla="*/ 403 w 700"/>
                <a:gd name="T21" fmla="*/ 1 h 1017"/>
                <a:gd name="T22" fmla="*/ 394 w 700"/>
                <a:gd name="T23" fmla="*/ 6 h 1017"/>
                <a:gd name="T24" fmla="*/ 387 w 700"/>
                <a:gd name="T25" fmla="*/ 13 h 1017"/>
                <a:gd name="T26" fmla="*/ 5 w 700"/>
                <a:gd name="T27" fmla="*/ 554 h 1017"/>
                <a:gd name="T28" fmla="*/ 0 w 700"/>
                <a:gd name="T29" fmla="*/ 570 h 1017"/>
                <a:gd name="T30" fmla="*/ 3 w 700"/>
                <a:gd name="T31" fmla="*/ 587 h 1017"/>
                <a:gd name="T32" fmla="*/ 9 w 700"/>
                <a:gd name="T33" fmla="*/ 594 h 1017"/>
                <a:gd name="T34" fmla="*/ 23 w 700"/>
                <a:gd name="T35" fmla="*/ 603 h 1017"/>
                <a:gd name="T36" fmla="*/ 254 w 700"/>
                <a:gd name="T37" fmla="*/ 604 h 1017"/>
                <a:gd name="T38" fmla="*/ 254 w 700"/>
                <a:gd name="T39" fmla="*/ 986 h 1017"/>
                <a:gd name="T40" fmla="*/ 255 w 700"/>
                <a:gd name="T41" fmla="*/ 996 h 1017"/>
                <a:gd name="T42" fmla="*/ 261 w 700"/>
                <a:gd name="T43" fmla="*/ 1004 h 1017"/>
                <a:gd name="T44" fmla="*/ 267 w 700"/>
                <a:gd name="T45" fmla="*/ 1012 h 1017"/>
                <a:gd name="T46" fmla="*/ 276 w 700"/>
                <a:gd name="T47" fmla="*/ 1016 h 1017"/>
                <a:gd name="T48" fmla="*/ 281 w 700"/>
                <a:gd name="T49" fmla="*/ 1017 h 1017"/>
                <a:gd name="T50" fmla="*/ 285 w 700"/>
                <a:gd name="T51" fmla="*/ 1017 h 1017"/>
                <a:gd name="T52" fmla="*/ 300 w 700"/>
                <a:gd name="T53" fmla="*/ 1014 h 1017"/>
                <a:gd name="T54" fmla="*/ 312 w 700"/>
                <a:gd name="T55" fmla="*/ 1004 h 1017"/>
                <a:gd name="T56" fmla="*/ 693 w 700"/>
                <a:gd name="T57" fmla="*/ 463 h 1017"/>
                <a:gd name="T58" fmla="*/ 700 w 700"/>
                <a:gd name="T59" fmla="*/ 447 h 1017"/>
                <a:gd name="T60" fmla="*/ 695 w 700"/>
                <a:gd name="T61" fmla="*/ 430 h 1017"/>
                <a:gd name="T62" fmla="*/ 318 w 700"/>
                <a:gd name="T63" fmla="*/ 885 h 1017"/>
                <a:gd name="T64" fmla="*/ 318 w 700"/>
                <a:gd name="T65" fmla="*/ 572 h 1017"/>
                <a:gd name="T66" fmla="*/ 315 w 700"/>
                <a:gd name="T67" fmla="*/ 560 h 1017"/>
                <a:gd name="T68" fmla="*/ 308 w 700"/>
                <a:gd name="T69" fmla="*/ 549 h 1017"/>
                <a:gd name="T70" fmla="*/ 298 w 700"/>
                <a:gd name="T71" fmla="*/ 543 h 1017"/>
                <a:gd name="T72" fmla="*/ 285 w 700"/>
                <a:gd name="T73" fmla="*/ 541 h 1017"/>
                <a:gd name="T74" fmla="*/ 381 w 700"/>
                <a:gd name="T75" fmla="*/ 132 h 1017"/>
                <a:gd name="T76" fmla="*/ 381 w 700"/>
                <a:gd name="T77" fmla="*/ 445 h 1017"/>
                <a:gd name="T78" fmla="*/ 384 w 700"/>
                <a:gd name="T79" fmla="*/ 457 h 1017"/>
                <a:gd name="T80" fmla="*/ 391 w 700"/>
                <a:gd name="T81" fmla="*/ 468 h 1017"/>
                <a:gd name="T82" fmla="*/ 400 w 700"/>
                <a:gd name="T83" fmla="*/ 474 h 1017"/>
                <a:gd name="T84" fmla="*/ 413 w 700"/>
                <a:gd name="T85" fmla="*/ 476 h 1017"/>
                <a:gd name="T86" fmla="*/ 318 w 700"/>
                <a:gd name="T87" fmla="*/ 88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0" h="1017">
                  <a:moveTo>
                    <a:pt x="695" y="430"/>
                  </a:moveTo>
                  <a:lnTo>
                    <a:pt x="695" y="430"/>
                  </a:lnTo>
                  <a:lnTo>
                    <a:pt x="691" y="424"/>
                  </a:lnTo>
                  <a:lnTo>
                    <a:pt x="685" y="418"/>
                  </a:lnTo>
                  <a:lnTo>
                    <a:pt x="676" y="414"/>
                  </a:lnTo>
                  <a:lnTo>
                    <a:pt x="667" y="413"/>
                  </a:lnTo>
                  <a:lnTo>
                    <a:pt x="445" y="413"/>
                  </a:lnTo>
                  <a:lnTo>
                    <a:pt x="445" y="31"/>
                  </a:lnTo>
                  <a:lnTo>
                    <a:pt x="445" y="31"/>
                  </a:lnTo>
                  <a:lnTo>
                    <a:pt x="444" y="27"/>
                  </a:lnTo>
                  <a:lnTo>
                    <a:pt x="443" y="21"/>
                  </a:lnTo>
                  <a:lnTo>
                    <a:pt x="441" y="17"/>
                  </a:lnTo>
                  <a:lnTo>
                    <a:pt x="439" y="13"/>
                  </a:lnTo>
                  <a:lnTo>
                    <a:pt x="436" y="8"/>
                  </a:lnTo>
                  <a:lnTo>
                    <a:pt x="431" y="5"/>
                  </a:lnTo>
                  <a:lnTo>
                    <a:pt x="427" y="3"/>
                  </a:lnTo>
                  <a:lnTo>
                    <a:pt x="423" y="1"/>
                  </a:lnTo>
                  <a:lnTo>
                    <a:pt x="423" y="1"/>
                  </a:lnTo>
                  <a:lnTo>
                    <a:pt x="417" y="0"/>
                  </a:lnTo>
                  <a:lnTo>
                    <a:pt x="413" y="0"/>
                  </a:lnTo>
                  <a:lnTo>
                    <a:pt x="408" y="0"/>
                  </a:lnTo>
                  <a:lnTo>
                    <a:pt x="403" y="1"/>
                  </a:lnTo>
                  <a:lnTo>
                    <a:pt x="398" y="3"/>
                  </a:lnTo>
                  <a:lnTo>
                    <a:pt x="394" y="6"/>
                  </a:lnTo>
                  <a:lnTo>
                    <a:pt x="391" y="10"/>
                  </a:lnTo>
                  <a:lnTo>
                    <a:pt x="387" y="13"/>
                  </a:lnTo>
                  <a:lnTo>
                    <a:pt x="5" y="554"/>
                  </a:lnTo>
                  <a:lnTo>
                    <a:pt x="5" y="554"/>
                  </a:lnTo>
                  <a:lnTo>
                    <a:pt x="1" y="562"/>
                  </a:lnTo>
                  <a:lnTo>
                    <a:pt x="0" y="570"/>
                  </a:lnTo>
                  <a:lnTo>
                    <a:pt x="0" y="578"/>
                  </a:lnTo>
                  <a:lnTo>
                    <a:pt x="3" y="587"/>
                  </a:lnTo>
                  <a:lnTo>
                    <a:pt x="3" y="587"/>
                  </a:lnTo>
                  <a:lnTo>
                    <a:pt x="9" y="594"/>
                  </a:lnTo>
                  <a:lnTo>
                    <a:pt x="15" y="600"/>
                  </a:lnTo>
                  <a:lnTo>
                    <a:pt x="23" y="603"/>
                  </a:lnTo>
                  <a:lnTo>
                    <a:pt x="31" y="604"/>
                  </a:lnTo>
                  <a:lnTo>
                    <a:pt x="254" y="604"/>
                  </a:lnTo>
                  <a:lnTo>
                    <a:pt x="254" y="986"/>
                  </a:lnTo>
                  <a:lnTo>
                    <a:pt x="254" y="986"/>
                  </a:lnTo>
                  <a:lnTo>
                    <a:pt x="254" y="991"/>
                  </a:lnTo>
                  <a:lnTo>
                    <a:pt x="255" y="996"/>
                  </a:lnTo>
                  <a:lnTo>
                    <a:pt x="258" y="1000"/>
                  </a:lnTo>
                  <a:lnTo>
                    <a:pt x="261" y="1004"/>
                  </a:lnTo>
                  <a:lnTo>
                    <a:pt x="264" y="1008"/>
                  </a:lnTo>
                  <a:lnTo>
                    <a:pt x="267" y="1012"/>
                  </a:lnTo>
                  <a:lnTo>
                    <a:pt x="272" y="1014"/>
                  </a:lnTo>
                  <a:lnTo>
                    <a:pt x="276" y="1016"/>
                  </a:lnTo>
                  <a:lnTo>
                    <a:pt x="276" y="1016"/>
                  </a:lnTo>
                  <a:lnTo>
                    <a:pt x="281" y="1017"/>
                  </a:lnTo>
                  <a:lnTo>
                    <a:pt x="285" y="1017"/>
                  </a:lnTo>
                  <a:lnTo>
                    <a:pt x="285" y="1017"/>
                  </a:lnTo>
                  <a:lnTo>
                    <a:pt x="293" y="1017"/>
                  </a:lnTo>
                  <a:lnTo>
                    <a:pt x="300" y="1014"/>
                  </a:lnTo>
                  <a:lnTo>
                    <a:pt x="307" y="1009"/>
                  </a:lnTo>
                  <a:lnTo>
                    <a:pt x="312" y="1004"/>
                  </a:lnTo>
                  <a:lnTo>
                    <a:pt x="693" y="463"/>
                  </a:lnTo>
                  <a:lnTo>
                    <a:pt x="693" y="463"/>
                  </a:lnTo>
                  <a:lnTo>
                    <a:pt x="697" y="456"/>
                  </a:lnTo>
                  <a:lnTo>
                    <a:pt x="700" y="447"/>
                  </a:lnTo>
                  <a:lnTo>
                    <a:pt x="699" y="439"/>
                  </a:lnTo>
                  <a:lnTo>
                    <a:pt x="695" y="430"/>
                  </a:lnTo>
                  <a:lnTo>
                    <a:pt x="695" y="430"/>
                  </a:lnTo>
                  <a:close/>
                  <a:moveTo>
                    <a:pt x="318" y="885"/>
                  </a:moveTo>
                  <a:lnTo>
                    <a:pt x="318" y="572"/>
                  </a:lnTo>
                  <a:lnTo>
                    <a:pt x="318" y="572"/>
                  </a:lnTo>
                  <a:lnTo>
                    <a:pt x="318" y="565"/>
                  </a:lnTo>
                  <a:lnTo>
                    <a:pt x="315" y="560"/>
                  </a:lnTo>
                  <a:lnTo>
                    <a:pt x="312" y="555"/>
                  </a:lnTo>
                  <a:lnTo>
                    <a:pt x="308" y="549"/>
                  </a:lnTo>
                  <a:lnTo>
                    <a:pt x="304" y="546"/>
                  </a:lnTo>
                  <a:lnTo>
                    <a:pt x="298" y="543"/>
                  </a:lnTo>
                  <a:lnTo>
                    <a:pt x="292" y="541"/>
                  </a:lnTo>
                  <a:lnTo>
                    <a:pt x="285" y="541"/>
                  </a:lnTo>
                  <a:lnTo>
                    <a:pt x="93" y="541"/>
                  </a:lnTo>
                  <a:lnTo>
                    <a:pt x="381" y="132"/>
                  </a:lnTo>
                  <a:lnTo>
                    <a:pt x="381" y="445"/>
                  </a:lnTo>
                  <a:lnTo>
                    <a:pt x="381" y="445"/>
                  </a:lnTo>
                  <a:lnTo>
                    <a:pt x="382" y="452"/>
                  </a:lnTo>
                  <a:lnTo>
                    <a:pt x="384" y="457"/>
                  </a:lnTo>
                  <a:lnTo>
                    <a:pt x="386" y="462"/>
                  </a:lnTo>
                  <a:lnTo>
                    <a:pt x="391" y="468"/>
                  </a:lnTo>
                  <a:lnTo>
                    <a:pt x="395" y="471"/>
                  </a:lnTo>
                  <a:lnTo>
                    <a:pt x="400" y="474"/>
                  </a:lnTo>
                  <a:lnTo>
                    <a:pt x="407" y="476"/>
                  </a:lnTo>
                  <a:lnTo>
                    <a:pt x="413" y="476"/>
                  </a:lnTo>
                  <a:lnTo>
                    <a:pt x="606" y="476"/>
                  </a:lnTo>
                  <a:lnTo>
                    <a:pt x="318" y="885"/>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srgbClr val="44546A"/>
                </a:solidFill>
                <a:effectLst/>
                <a:uLnTx/>
                <a:uFillTx/>
                <a:latin typeface="微软雅黑" panose="020B0503020204020204" pitchFamily="34" charset="-122"/>
                <a:ea typeface="微软雅黑" panose="020B0503020204020204" pitchFamily="34" charset="-122"/>
              </a:endParaRPr>
            </a:p>
          </p:txBody>
        </p:sp>
      </p:grpSp>
      <p:grpSp>
        <p:nvGrpSpPr>
          <p:cNvPr id="54" name="组合 53"/>
          <p:cNvGrpSpPr/>
          <p:nvPr/>
        </p:nvGrpSpPr>
        <p:grpSpPr>
          <a:xfrm>
            <a:off x="7447980" y="3494275"/>
            <a:ext cx="732838" cy="732838"/>
            <a:chOff x="7357446" y="3428424"/>
            <a:chExt cx="732838" cy="732838"/>
          </a:xfrm>
        </p:grpSpPr>
        <p:sp>
          <p:nvSpPr>
            <p:cNvPr id="55" name="椭圆 54"/>
            <p:cNvSpPr/>
            <p:nvPr/>
          </p:nvSpPr>
          <p:spPr>
            <a:xfrm>
              <a:off x="7357446" y="3428424"/>
              <a:ext cx="732838" cy="732838"/>
            </a:xfrm>
            <a:prstGeom prst="ellipse">
              <a:avLst/>
            </a:prstGeom>
            <a:solidFill>
              <a:srgbClr val="00479D"/>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56" name="Freeform 84"/>
            <p:cNvSpPr>
              <a:spLocks noEditPoints="1"/>
            </p:cNvSpPr>
            <p:nvPr/>
          </p:nvSpPr>
          <p:spPr bwMode="auto">
            <a:xfrm>
              <a:off x="7562734" y="3633712"/>
              <a:ext cx="322263" cy="322263"/>
            </a:xfrm>
            <a:custGeom>
              <a:avLst/>
              <a:gdLst>
                <a:gd name="T0" fmla="*/ 1017 w 1019"/>
                <a:gd name="T1" fmla="*/ 375 h 1017"/>
                <a:gd name="T2" fmla="*/ 1014 w 1019"/>
                <a:gd name="T3" fmla="*/ 366 h 1017"/>
                <a:gd name="T4" fmla="*/ 757 w 1019"/>
                <a:gd name="T5" fmla="*/ 13 h 1017"/>
                <a:gd name="T6" fmla="*/ 750 w 1019"/>
                <a:gd name="T7" fmla="*/ 6 h 1017"/>
                <a:gd name="T8" fmla="*/ 749 w 1019"/>
                <a:gd name="T9" fmla="*/ 5 h 1017"/>
                <a:gd name="T10" fmla="*/ 739 w 1019"/>
                <a:gd name="T11" fmla="*/ 1 h 1017"/>
                <a:gd name="T12" fmla="*/ 739 w 1019"/>
                <a:gd name="T13" fmla="*/ 1 h 1017"/>
                <a:gd name="T14" fmla="*/ 286 w 1019"/>
                <a:gd name="T15" fmla="*/ 0 h 1017"/>
                <a:gd name="T16" fmla="*/ 279 w 1019"/>
                <a:gd name="T17" fmla="*/ 1 h 1017"/>
                <a:gd name="T18" fmla="*/ 278 w 1019"/>
                <a:gd name="T19" fmla="*/ 1 h 1017"/>
                <a:gd name="T20" fmla="*/ 269 w 1019"/>
                <a:gd name="T21" fmla="*/ 5 h 1017"/>
                <a:gd name="T22" fmla="*/ 267 w 1019"/>
                <a:gd name="T23" fmla="*/ 6 h 1017"/>
                <a:gd name="T24" fmla="*/ 6 w 1019"/>
                <a:gd name="T25" fmla="*/ 363 h 1017"/>
                <a:gd name="T26" fmla="*/ 5 w 1019"/>
                <a:gd name="T27" fmla="*/ 365 h 1017"/>
                <a:gd name="T28" fmla="*/ 3 w 1019"/>
                <a:gd name="T29" fmla="*/ 369 h 1017"/>
                <a:gd name="T30" fmla="*/ 1 w 1019"/>
                <a:gd name="T31" fmla="*/ 373 h 1017"/>
                <a:gd name="T32" fmla="*/ 0 w 1019"/>
                <a:gd name="T33" fmla="*/ 382 h 1017"/>
                <a:gd name="T34" fmla="*/ 0 w 1019"/>
                <a:gd name="T35" fmla="*/ 386 h 1017"/>
                <a:gd name="T36" fmla="*/ 3 w 1019"/>
                <a:gd name="T37" fmla="*/ 395 h 1017"/>
                <a:gd name="T38" fmla="*/ 4 w 1019"/>
                <a:gd name="T39" fmla="*/ 396 h 1017"/>
                <a:gd name="T40" fmla="*/ 7 w 1019"/>
                <a:gd name="T41" fmla="*/ 401 h 1017"/>
                <a:gd name="T42" fmla="*/ 485 w 1019"/>
                <a:gd name="T43" fmla="*/ 1007 h 1017"/>
                <a:gd name="T44" fmla="*/ 490 w 1019"/>
                <a:gd name="T45" fmla="*/ 1011 h 1017"/>
                <a:gd name="T46" fmla="*/ 493 w 1019"/>
                <a:gd name="T47" fmla="*/ 1013 h 1017"/>
                <a:gd name="T48" fmla="*/ 496 w 1019"/>
                <a:gd name="T49" fmla="*/ 1015 h 1017"/>
                <a:gd name="T50" fmla="*/ 501 w 1019"/>
                <a:gd name="T51" fmla="*/ 1017 h 1017"/>
                <a:gd name="T52" fmla="*/ 509 w 1019"/>
                <a:gd name="T53" fmla="*/ 1017 h 1017"/>
                <a:gd name="T54" fmla="*/ 509 w 1019"/>
                <a:gd name="T55" fmla="*/ 1017 h 1017"/>
                <a:gd name="T56" fmla="*/ 515 w 1019"/>
                <a:gd name="T57" fmla="*/ 1017 h 1017"/>
                <a:gd name="T58" fmla="*/ 518 w 1019"/>
                <a:gd name="T59" fmla="*/ 1016 h 1017"/>
                <a:gd name="T60" fmla="*/ 524 w 1019"/>
                <a:gd name="T61" fmla="*/ 1013 h 1017"/>
                <a:gd name="T62" fmla="*/ 525 w 1019"/>
                <a:gd name="T63" fmla="*/ 1013 h 1017"/>
                <a:gd name="T64" fmla="*/ 532 w 1019"/>
                <a:gd name="T65" fmla="*/ 1007 h 1017"/>
                <a:gd name="T66" fmla="*/ 1008 w 1019"/>
                <a:gd name="T67" fmla="*/ 404 h 1017"/>
                <a:gd name="T68" fmla="*/ 1015 w 1019"/>
                <a:gd name="T69" fmla="*/ 394 h 1017"/>
                <a:gd name="T70" fmla="*/ 1019 w 1019"/>
                <a:gd name="T71" fmla="*/ 382 h 1017"/>
                <a:gd name="T72" fmla="*/ 691 w 1019"/>
                <a:gd name="T73" fmla="*/ 63 h 1017"/>
                <a:gd name="T74" fmla="*/ 327 w 1019"/>
                <a:gd name="T75" fmla="*/ 63 h 1017"/>
                <a:gd name="T76" fmla="*/ 328 w 1019"/>
                <a:gd name="T77" fmla="*/ 350 h 1017"/>
                <a:gd name="T78" fmla="*/ 97 w 1019"/>
                <a:gd name="T79" fmla="*/ 413 h 1017"/>
                <a:gd name="T80" fmla="*/ 97 w 1019"/>
                <a:gd name="T81" fmla="*/ 413 h 1017"/>
                <a:gd name="T82" fmla="*/ 610 w 1019"/>
                <a:gd name="T83" fmla="*/ 413 h 1017"/>
                <a:gd name="T84" fmla="*/ 675 w 1019"/>
                <a:gd name="T85" fmla="*/ 413 h 1017"/>
                <a:gd name="T86" fmla="*/ 689 w 1019"/>
                <a:gd name="T87" fmla="*/ 350 h 1017"/>
                <a:gd name="T88" fmla="*/ 689 w 1019"/>
                <a:gd name="T89" fmla="*/ 35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9" h="1017">
                  <a:moveTo>
                    <a:pt x="1018" y="376"/>
                  </a:moveTo>
                  <a:lnTo>
                    <a:pt x="1018" y="376"/>
                  </a:lnTo>
                  <a:lnTo>
                    <a:pt x="1017" y="375"/>
                  </a:lnTo>
                  <a:lnTo>
                    <a:pt x="1017" y="375"/>
                  </a:lnTo>
                  <a:lnTo>
                    <a:pt x="1015" y="371"/>
                  </a:lnTo>
                  <a:lnTo>
                    <a:pt x="1014" y="366"/>
                  </a:lnTo>
                  <a:lnTo>
                    <a:pt x="1011" y="363"/>
                  </a:lnTo>
                  <a:lnTo>
                    <a:pt x="1008" y="358"/>
                  </a:lnTo>
                  <a:lnTo>
                    <a:pt x="757" y="13"/>
                  </a:lnTo>
                  <a:lnTo>
                    <a:pt x="757" y="13"/>
                  </a:lnTo>
                  <a:lnTo>
                    <a:pt x="754" y="10"/>
                  </a:lnTo>
                  <a:lnTo>
                    <a:pt x="750" y="6"/>
                  </a:lnTo>
                  <a:lnTo>
                    <a:pt x="750" y="6"/>
                  </a:lnTo>
                  <a:lnTo>
                    <a:pt x="749" y="5"/>
                  </a:lnTo>
                  <a:lnTo>
                    <a:pt x="749" y="5"/>
                  </a:lnTo>
                  <a:lnTo>
                    <a:pt x="744" y="2"/>
                  </a:lnTo>
                  <a:lnTo>
                    <a:pt x="739" y="1"/>
                  </a:lnTo>
                  <a:lnTo>
                    <a:pt x="739" y="1"/>
                  </a:lnTo>
                  <a:lnTo>
                    <a:pt x="739" y="1"/>
                  </a:lnTo>
                  <a:lnTo>
                    <a:pt x="739" y="1"/>
                  </a:lnTo>
                  <a:lnTo>
                    <a:pt x="739" y="1"/>
                  </a:lnTo>
                  <a:lnTo>
                    <a:pt x="739" y="1"/>
                  </a:lnTo>
                  <a:lnTo>
                    <a:pt x="731" y="0"/>
                  </a:lnTo>
                  <a:lnTo>
                    <a:pt x="286" y="0"/>
                  </a:lnTo>
                  <a:lnTo>
                    <a:pt x="286" y="0"/>
                  </a:lnTo>
                  <a:lnTo>
                    <a:pt x="279" y="1"/>
                  </a:lnTo>
                  <a:lnTo>
                    <a:pt x="279" y="1"/>
                  </a:lnTo>
                  <a:lnTo>
                    <a:pt x="278" y="1"/>
                  </a:lnTo>
                  <a:lnTo>
                    <a:pt x="278" y="1"/>
                  </a:lnTo>
                  <a:lnTo>
                    <a:pt x="278" y="1"/>
                  </a:lnTo>
                  <a:lnTo>
                    <a:pt x="278" y="1"/>
                  </a:lnTo>
                  <a:lnTo>
                    <a:pt x="273" y="2"/>
                  </a:lnTo>
                  <a:lnTo>
                    <a:pt x="269" y="5"/>
                  </a:lnTo>
                  <a:lnTo>
                    <a:pt x="269" y="5"/>
                  </a:lnTo>
                  <a:lnTo>
                    <a:pt x="267" y="6"/>
                  </a:lnTo>
                  <a:lnTo>
                    <a:pt x="267" y="6"/>
                  </a:lnTo>
                  <a:lnTo>
                    <a:pt x="263" y="10"/>
                  </a:lnTo>
                  <a:lnTo>
                    <a:pt x="260" y="13"/>
                  </a:lnTo>
                  <a:lnTo>
                    <a:pt x="6" y="363"/>
                  </a:lnTo>
                  <a:lnTo>
                    <a:pt x="6" y="363"/>
                  </a:lnTo>
                  <a:lnTo>
                    <a:pt x="5" y="365"/>
                  </a:lnTo>
                  <a:lnTo>
                    <a:pt x="5" y="365"/>
                  </a:lnTo>
                  <a:lnTo>
                    <a:pt x="3" y="368"/>
                  </a:lnTo>
                  <a:lnTo>
                    <a:pt x="3" y="368"/>
                  </a:lnTo>
                  <a:lnTo>
                    <a:pt x="3" y="369"/>
                  </a:lnTo>
                  <a:lnTo>
                    <a:pt x="3" y="369"/>
                  </a:lnTo>
                  <a:lnTo>
                    <a:pt x="1" y="373"/>
                  </a:lnTo>
                  <a:lnTo>
                    <a:pt x="1" y="373"/>
                  </a:lnTo>
                  <a:lnTo>
                    <a:pt x="0" y="378"/>
                  </a:lnTo>
                  <a:lnTo>
                    <a:pt x="0" y="378"/>
                  </a:lnTo>
                  <a:lnTo>
                    <a:pt x="0" y="382"/>
                  </a:lnTo>
                  <a:lnTo>
                    <a:pt x="0" y="382"/>
                  </a:lnTo>
                  <a:lnTo>
                    <a:pt x="0" y="386"/>
                  </a:lnTo>
                  <a:lnTo>
                    <a:pt x="0" y="386"/>
                  </a:lnTo>
                  <a:lnTo>
                    <a:pt x="1" y="390"/>
                  </a:lnTo>
                  <a:lnTo>
                    <a:pt x="1" y="390"/>
                  </a:lnTo>
                  <a:lnTo>
                    <a:pt x="3" y="395"/>
                  </a:lnTo>
                  <a:lnTo>
                    <a:pt x="3" y="395"/>
                  </a:lnTo>
                  <a:lnTo>
                    <a:pt x="4" y="396"/>
                  </a:lnTo>
                  <a:lnTo>
                    <a:pt x="4" y="396"/>
                  </a:lnTo>
                  <a:lnTo>
                    <a:pt x="5" y="398"/>
                  </a:lnTo>
                  <a:lnTo>
                    <a:pt x="5" y="398"/>
                  </a:lnTo>
                  <a:lnTo>
                    <a:pt x="7" y="401"/>
                  </a:lnTo>
                  <a:lnTo>
                    <a:pt x="483" y="1005"/>
                  </a:lnTo>
                  <a:lnTo>
                    <a:pt x="483" y="1005"/>
                  </a:lnTo>
                  <a:lnTo>
                    <a:pt x="485" y="1007"/>
                  </a:lnTo>
                  <a:lnTo>
                    <a:pt x="485" y="1007"/>
                  </a:lnTo>
                  <a:lnTo>
                    <a:pt x="490" y="1011"/>
                  </a:lnTo>
                  <a:lnTo>
                    <a:pt x="490" y="1011"/>
                  </a:lnTo>
                  <a:lnTo>
                    <a:pt x="492" y="1013"/>
                  </a:lnTo>
                  <a:lnTo>
                    <a:pt x="492" y="1013"/>
                  </a:lnTo>
                  <a:lnTo>
                    <a:pt x="493" y="1013"/>
                  </a:lnTo>
                  <a:lnTo>
                    <a:pt x="493" y="1013"/>
                  </a:lnTo>
                  <a:lnTo>
                    <a:pt x="496" y="1015"/>
                  </a:lnTo>
                  <a:lnTo>
                    <a:pt x="496" y="1015"/>
                  </a:lnTo>
                  <a:lnTo>
                    <a:pt x="500" y="1016"/>
                  </a:lnTo>
                  <a:lnTo>
                    <a:pt x="500" y="1016"/>
                  </a:lnTo>
                  <a:lnTo>
                    <a:pt x="501" y="1017"/>
                  </a:lnTo>
                  <a:lnTo>
                    <a:pt x="501" y="1017"/>
                  </a:lnTo>
                  <a:lnTo>
                    <a:pt x="509" y="1017"/>
                  </a:lnTo>
                  <a:lnTo>
                    <a:pt x="509" y="1017"/>
                  </a:lnTo>
                  <a:lnTo>
                    <a:pt x="509" y="1017"/>
                  </a:lnTo>
                  <a:lnTo>
                    <a:pt x="509" y="1017"/>
                  </a:lnTo>
                  <a:lnTo>
                    <a:pt x="509" y="1017"/>
                  </a:lnTo>
                  <a:lnTo>
                    <a:pt x="509" y="1017"/>
                  </a:lnTo>
                  <a:lnTo>
                    <a:pt x="509" y="1017"/>
                  </a:lnTo>
                  <a:lnTo>
                    <a:pt x="515" y="1017"/>
                  </a:lnTo>
                  <a:lnTo>
                    <a:pt x="515" y="1017"/>
                  </a:lnTo>
                  <a:lnTo>
                    <a:pt x="518" y="1016"/>
                  </a:lnTo>
                  <a:lnTo>
                    <a:pt x="518" y="1016"/>
                  </a:lnTo>
                  <a:lnTo>
                    <a:pt x="521" y="1015"/>
                  </a:lnTo>
                  <a:lnTo>
                    <a:pt x="521" y="1015"/>
                  </a:lnTo>
                  <a:lnTo>
                    <a:pt x="524" y="1013"/>
                  </a:lnTo>
                  <a:lnTo>
                    <a:pt x="524" y="1013"/>
                  </a:lnTo>
                  <a:lnTo>
                    <a:pt x="525" y="1013"/>
                  </a:lnTo>
                  <a:lnTo>
                    <a:pt x="525" y="1013"/>
                  </a:lnTo>
                  <a:lnTo>
                    <a:pt x="527" y="1011"/>
                  </a:lnTo>
                  <a:lnTo>
                    <a:pt x="527" y="1011"/>
                  </a:lnTo>
                  <a:lnTo>
                    <a:pt x="532" y="1007"/>
                  </a:lnTo>
                  <a:lnTo>
                    <a:pt x="532" y="1007"/>
                  </a:lnTo>
                  <a:lnTo>
                    <a:pt x="534" y="1005"/>
                  </a:lnTo>
                  <a:lnTo>
                    <a:pt x="1008" y="404"/>
                  </a:lnTo>
                  <a:lnTo>
                    <a:pt x="1008" y="404"/>
                  </a:lnTo>
                  <a:lnTo>
                    <a:pt x="1012" y="400"/>
                  </a:lnTo>
                  <a:lnTo>
                    <a:pt x="1015" y="394"/>
                  </a:lnTo>
                  <a:lnTo>
                    <a:pt x="1018" y="388"/>
                  </a:lnTo>
                  <a:lnTo>
                    <a:pt x="1019" y="382"/>
                  </a:lnTo>
                  <a:lnTo>
                    <a:pt x="1019" y="382"/>
                  </a:lnTo>
                  <a:lnTo>
                    <a:pt x="1018" y="376"/>
                  </a:lnTo>
                  <a:lnTo>
                    <a:pt x="1018" y="376"/>
                  </a:lnTo>
                  <a:close/>
                  <a:moveTo>
                    <a:pt x="691" y="63"/>
                  </a:moveTo>
                  <a:lnTo>
                    <a:pt x="625" y="350"/>
                  </a:lnTo>
                  <a:lnTo>
                    <a:pt x="393" y="350"/>
                  </a:lnTo>
                  <a:lnTo>
                    <a:pt x="327" y="63"/>
                  </a:lnTo>
                  <a:lnTo>
                    <a:pt x="691" y="63"/>
                  </a:lnTo>
                  <a:close/>
                  <a:moveTo>
                    <a:pt x="271" y="106"/>
                  </a:moveTo>
                  <a:lnTo>
                    <a:pt x="328" y="350"/>
                  </a:lnTo>
                  <a:lnTo>
                    <a:pt x="94" y="350"/>
                  </a:lnTo>
                  <a:lnTo>
                    <a:pt x="271" y="106"/>
                  </a:lnTo>
                  <a:close/>
                  <a:moveTo>
                    <a:pt x="97" y="413"/>
                  </a:moveTo>
                  <a:lnTo>
                    <a:pt x="343" y="413"/>
                  </a:lnTo>
                  <a:lnTo>
                    <a:pt x="446" y="854"/>
                  </a:lnTo>
                  <a:lnTo>
                    <a:pt x="97" y="413"/>
                  </a:lnTo>
                  <a:close/>
                  <a:moveTo>
                    <a:pt x="509" y="845"/>
                  </a:moveTo>
                  <a:lnTo>
                    <a:pt x="408" y="413"/>
                  </a:lnTo>
                  <a:lnTo>
                    <a:pt x="610" y="413"/>
                  </a:lnTo>
                  <a:lnTo>
                    <a:pt x="509" y="845"/>
                  </a:lnTo>
                  <a:close/>
                  <a:moveTo>
                    <a:pt x="572" y="854"/>
                  </a:moveTo>
                  <a:lnTo>
                    <a:pt x="675" y="413"/>
                  </a:lnTo>
                  <a:lnTo>
                    <a:pt x="920" y="413"/>
                  </a:lnTo>
                  <a:lnTo>
                    <a:pt x="572" y="854"/>
                  </a:lnTo>
                  <a:close/>
                  <a:moveTo>
                    <a:pt x="689" y="350"/>
                  </a:moveTo>
                  <a:lnTo>
                    <a:pt x="746" y="106"/>
                  </a:lnTo>
                  <a:lnTo>
                    <a:pt x="923" y="350"/>
                  </a:lnTo>
                  <a:lnTo>
                    <a:pt x="689" y="35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srgbClr val="44546A"/>
                </a:solidFill>
                <a:effectLst/>
                <a:uLnTx/>
                <a:uFillTx/>
                <a:latin typeface="微软雅黑" panose="020B0503020204020204" pitchFamily="34" charset="-122"/>
                <a:ea typeface="微软雅黑" panose="020B0503020204020204" pitchFamily="34" charset="-122"/>
              </a:endParaRPr>
            </a:p>
          </p:txBody>
        </p:sp>
      </p:grpSp>
      <p:grpSp>
        <p:nvGrpSpPr>
          <p:cNvPr id="57" name="组合 56"/>
          <p:cNvGrpSpPr/>
          <p:nvPr/>
        </p:nvGrpSpPr>
        <p:grpSpPr>
          <a:xfrm>
            <a:off x="4121348" y="3494275"/>
            <a:ext cx="732838" cy="732838"/>
            <a:chOff x="4030814" y="3428424"/>
            <a:chExt cx="732838" cy="732838"/>
          </a:xfrm>
        </p:grpSpPr>
        <p:sp>
          <p:nvSpPr>
            <p:cNvPr id="58" name="椭圆 57"/>
            <p:cNvSpPr/>
            <p:nvPr/>
          </p:nvSpPr>
          <p:spPr>
            <a:xfrm>
              <a:off x="4030814" y="3428424"/>
              <a:ext cx="732838" cy="732838"/>
            </a:xfrm>
            <a:prstGeom prst="ellipse">
              <a:avLst/>
            </a:prstGeom>
            <a:solidFill>
              <a:srgbClr val="F18D00"/>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59" name="Freeform 96"/>
            <p:cNvSpPr>
              <a:spLocks noEditPoints="1"/>
            </p:cNvSpPr>
            <p:nvPr/>
          </p:nvSpPr>
          <p:spPr bwMode="auto">
            <a:xfrm>
              <a:off x="4236102" y="3633712"/>
              <a:ext cx="322263" cy="322263"/>
            </a:xfrm>
            <a:custGeom>
              <a:avLst/>
              <a:gdLst>
                <a:gd name="T0" fmla="*/ 658 w 1017"/>
                <a:gd name="T1" fmla="*/ 2 h 1017"/>
                <a:gd name="T2" fmla="*/ 600 w 1017"/>
                <a:gd name="T3" fmla="*/ 16 h 1017"/>
                <a:gd name="T4" fmla="*/ 551 w 1017"/>
                <a:gd name="T5" fmla="*/ 36 h 1017"/>
                <a:gd name="T6" fmla="*/ 513 w 1017"/>
                <a:gd name="T7" fmla="*/ 61 h 1017"/>
                <a:gd name="T8" fmla="*/ 393 w 1017"/>
                <a:gd name="T9" fmla="*/ 10 h 1017"/>
                <a:gd name="T10" fmla="*/ 269 w 1017"/>
                <a:gd name="T11" fmla="*/ 3 h 1017"/>
                <a:gd name="T12" fmla="*/ 166 w 1017"/>
                <a:gd name="T13" fmla="*/ 39 h 1017"/>
                <a:gd name="T14" fmla="*/ 82 w 1017"/>
                <a:gd name="T15" fmla="*/ 104 h 1017"/>
                <a:gd name="T16" fmla="*/ 24 w 1017"/>
                <a:gd name="T17" fmla="*/ 194 h 1017"/>
                <a:gd name="T18" fmla="*/ 0 w 1017"/>
                <a:gd name="T19" fmla="*/ 301 h 1017"/>
                <a:gd name="T20" fmla="*/ 13 w 1017"/>
                <a:gd name="T21" fmla="*/ 451 h 1017"/>
                <a:gd name="T22" fmla="*/ 74 w 1017"/>
                <a:gd name="T23" fmla="*/ 625 h 1017"/>
                <a:gd name="T24" fmla="*/ 182 w 1017"/>
                <a:gd name="T25" fmla="*/ 784 h 1017"/>
                <a:gd name="T26" fmla="*/ 333 w 1017"/>
                <a:gd name="T27" fmla="*/ 919 h 1017"/>
                <a:gd name="T28" fmla="*/ 494 w 1017"/>
                <a:gd name="T29" fmla="*/ 1014 h 1017"/>
                <a:gd name="T30" fmla="*/ 550 w 1017"/>
                <a:gd name="T31" fmla="*/ 1000 h 1017"/>
                <a:gd name="T32" fmla="*/ 730 w 1017"/>
                <a:gd name="T33" fmla="*/ 883 h 1017"/>
                <a:gd name="T34" fmla="*/ 869 w 1017"/>
                <a:gd name="T35" fmla="*/ 740 h 1017"/>
                <a:gd name="T36" fmla="*/ 964 w 1017"/>
                <a:gd name="T37" fmla="*/ 577 h 1017"/>
                <a:gd name="T38" fmla="*/ 1013 w 1017"/>
                <a:gd name="T39" fmla="*/ 398 h 1017"/>
                <a:gd name="T40" fmla="*/ 1014 w 1017"/>
                <a:gd name="T41" fmla="*/ 269 h 1017"/>
                <a:gd name="T42" fmla="*/ 978 w 1017"/>
                <a:gd name="T43" fmla="*/ 166 h 1017"/>
                <a:gd name="T44" fmla="*/ 913 w 1017"/>
                <a:gd name="T45" fmla="*/ 82 h 1017"/>
                <a:gd name="T46" fmla="*/ 823 w 1017"/>
                <a:gd name="T47" fmla="*/ 25 h 1017"/>
                <a:gd name="T48" fmla="*/ 715 w 1017"/>
                <a:gd name="T49" fmla="*/ 0 h 1017"/>
                <a:gd name="T50" fmla="*/ 433 w 1017"/>
                <a:gd name="T51" fmla="*/ 909 h 1017"/>
                <a:gd name="T52" fmla="*/ 281 w 1017"/>
                <a:gd name="T53" fmla="*/ 794 h 1017"/>
                <a:gd name="T54" fmla="*/ 167 w 1017"/>
                <a:gd name="T55" fmla="*/ 659 h 1017"/>
                <a:gd name="T56" fmla="*/ 93 w 1017"/>
                <a:gd name="T57" fmla="*/ 506 h 1017"/>
                <a:gd name="T58" fmla="*/ 63 w 1017"/>
                <a:gd name="T59" fmla="*/ 342 h 1017"/>
                <a:gd name="T60" fmla="*/ 75 w 1017"/>
                <a:gd name="T61" fmla="*/ 242 h 1017"/>
                <a:gd name="T62" fmla="*/ 176 w 1017"/>
                <a:gd name="T63" fmla="*/ 107 h 1017"/>
                <a:gd name="T64" fmla="*/ 304 w 1017"/>
                <a:gd name="T65" fmla="*/ 63 h 1017"/>
                <a:gd name="T66" fmla="*/ 411 w 1017"/>
                <a:gd name="T67" fmla="*/ 81 h 1017"/>
                <a:gd name="T68" fmla="*/ 414 w 1017"/>
                <a:gd name="T69" fmla="*/ 178 h 1017"/>
                <a:gd name="T70" fmla="*/ 383 w 1017"/>
                <a:gd name="T71" fmla="*/ 288 h 1017"/>
                <a:gd name="T72" fmla="*/ 390 w 1017"/>
                <a:gd name="T73" fmla="*/ 340 h 1017"/>
                <a:gd name="T74" fmla="*/ 425 w 1017"/>
                <a:gd name="T75" fmla="*/ 348 h 1017"/>
                <a:gd name="T76" fmla="*/ 445 w 1017"/>
                <a:gd name="T77" fmla="*/ 317 h 1017"/>
                <a:gd name="T78" fmla="*/ 462 w 1017"/>
                <a:gd name="T79" fmla="*/ 224 h 1017"/>
                <a:gd name="T80" fmla="*/ 511 w 1017"/>
                <a:gd name="T81" fmla="*/ 146 h 1017"/>
                <a:gd name="T82" fmla="*/ 549 w 1017"/>
                <a:gd name="T83" fmla="*/ 113 h 1017"/>
                <a:gd name="T84" fmla="*/ 591 w 1017"/>
                <a:gd name="T85" fmla="*/ 88 h 1017"/>
                <a:gd name="T86" fmla="*/ 628 w 1017"/>
                <a:gd name="T87" fmla="*/ 74 h 1017"/>
                <a:gd name="T88" fmla="*/ 675 w 1017"/>
                <a:gd name="T89" fmla="*/ 64 h 1017"/>
                <a:gd name="T90" fmla="*/ 750 w 1017"/>
                <a:gd name="T91" fmla="*/ 69 h 1017"/>
                <a:gd name="T92" fmla="*/ 896 w 1017"/>
                <a:gd name="T93" fmla="*/ 157 h 1017"/>
                <a:gd name="T94" fmla="*/ 952 w 1017"/>
                <a:gd name="T95" fmla="*/ 292 h 1017"/>
                <a:gd name="T96" fmla="*/ 946 w 1017"/>
                <a:gd name="T97" fmla="*/ 413 h 1017"/>
                <a:gd name="T98" fmla="*/ 897 w 1017"/>
                <a:gd name="T99" fmla="*/ 573 h 1017"/>
                <a:gd name="T100" fmla="*/ 805 w 1017"/>
                <a:gd name="T101" fmla="*/ 719 h 1017"/>
                <a:gd name="T102" fmla="*/ 675 w 1017"/>
                <a:gd name="T103" fmla="*/ 846 h 1017"/>
                <a:gd name="T104" fmla="*/ 508 w 1017"/>
                <a:gd name="T105" fmla="*/ 950 h 1017"/>
                <a:gd name="T106" fmla="*/ 677 w 1017"/>
                <a:gd name="T107" fmla="*/ 136 h 1017"/>
                <a:gd name="T108" fmla="*/ 669 w 1017"/>
                <a:gd name="T109" fmla="*/ 172 h 1017"/>
                <a:gd name="T110" fmla="*/ 699 w 1017"/>
                <a:gd name="T111" fmla="*/ 191 h 1017"/>
                <a:gd name="T112" fmla="*/ 780 w 1017"/>
                <a:gd name="T113" fmla="*/ 220 h 1017"/>
                <a:gd name="T114" fmla="*/ 824 w 1017"/>
                <a:gd name="T115" fmla="*/ 292 h 1017"/>
                <a:gd name="T116" fmla="*/ 835 w 1017"/>
                <a:gd name="T117" fmla="*/ 340 h 1017"/>
                <a:gd name="T118" fmla="*/ 870 w 1017"/>
                <a:gd name="T119" fmla="*/ 348 h 1017"/>
                <a:gd name="T120" fmla="*/ 890 w 1017"/>
                <a:gd name="T121" fmla="*/ 317 h 1017"/>
                <a:gd name="T122" fmla="*/ 846 w 1017"/>
                <a:gd name="T123" fmla="*/ 196 h 1017"/>
                <a:gd name="T124" fmla="*/ 738 w 1017"/>
                <a:gd name="T125" fmla="*/ 131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7" h="1017">
                  <a:moveTo>
                    <a:pt x="699" y="0"/>
                  </a:moveTo>
                  <a:lnTo>
                    <a:pt x="699" y="0"/>
                  </a:lnTo>
                  <a:lnTo>
                    <a:pt x="684" y="0"/>
                  </a:lnTo>
                  <a:lnTo>
                    <a:pt x="669" y="1"/>
                  </a:lnTo>
                  <a:lnTo>
                    <a:pt x="669" y="1"/>
                  </a:lnTo>
                  <a:lnTo>
                    <a:pt x="658" y="2"/>
                  </a:lnTo>
                  <a:lnTo>
                    <a:pt x="658" y="2"/>
                  </a:lnTo>
                  <a:lnTo>
                    <a:pt x="641" y="5"/>
                  </a:lnTo>
                  <a:lnTo>
                    <a:pt x="641" y="5"/>
                  </a:lnTo>
                  <a:lnTo>
                    <a:pt x="628" y="7"/>
                  </a:lnTo>
                  <a:lnTo>
                    <a:pt x="628" y="7"/>
                  </a:lnTo>
                  <a:lnTo>
                    <a:pt x="613" y="12"/>
                  </a:lnTo>
                  <a:lnTo>
                    <a:pt x="613" y="12"/>
                  </a:lnTo>
                  <a:lnTo>
                    <a:pt x="600" y="16"/>
                  </a:lnTo>
                  <a:lnTo>
                    <a:pt x="600" y="16"/>
                  </a:lnTo>
                  <a:lnTo>
                    <a:pt x="588" y="20"/>
                  </a:lnTo>
                  <a:lnTo>
                    <a:pt x="588" y="20"/>
                  </a:lnTo>
                  <a:lnTo>
                    <a:pt x="573" y="27"/>
                  </a:lnTo>
                  <a:lnTo>
                    <a:pt x="558" y="33"/>
                  </a:lnTo>
                  <a:lnTo>
                    <a:pt x="558" y="33"/>
                  </a:lnTo>
                  <a:lnTo>
                    <a:pt x="551" y="36"/>
                  </a:lnTo>
                  <a:lnTo>
                    <a:pt x="551" y="36"/>
                  </a:lnTo>
                  <a:lnTo>
                    <a:pt x="535" y="45"/>
                  </a:lnTo>
                  <a:lnTo>
                    <a:pt x="535" y="45"/>
                  </a:lnTo>
                  <a:lnTo>
                    <a:pt x="528" y="50"/>
                  </a:lnTo>
                  <a:lnTo>
                    <a:pt x="528" y="50"/>
                  </a:lnTo>
                  <a:lnTo>
                    <a:pt x="513" y="61"/>
                  </a:lnTo>
                  <a:lnTo>
                    <a:pt x="513" y="61"/>
                  </a:lnTo>
                  <a:lnTo>
                    <a:pt x="508" y="63"/>
                  </a:lnTo>
                  <a:lnTo>
                    <a:pt x="508" y="63"/>
                  </a:lnTo>
                  <a:lnTo>
                    <a:pt x="487" y="49"/>
                  </a:lnTo>
                  <a:lnTo>
                    <a:pt x="465" y="36"/>
                  </a:lnTo>
                  <a:lnTo>
                    <a:pt x="442" y="26"/>
                  </a:lnTo>
                  <a:lnTo>
                    <a:pt x="418" y="16"/>
                  </a:lnTo>
                  <a:lnTo>
                    <a:pt x="393" y="10"/>
                  </a:lnTo>
                  <a:lnTo>
                    <a:pt x="369" y="4"/>
                  </a:lnTo>
                  <a:lnTo>
                    <a:pt x="343" y="1"/>
                  </a:lnTo>
                  <a:lnTo>
                    <a:pt x="317" y="0"/>
                  </a:lnTo>
                  <a:lnTo>
                    <a:pt x="317" y="0"/>
                  </a:lnTo>
                  <a:lnTo>
                    <a:pt x="301" y="0"/>
                  </a:lnTo>
                  <a:lnTo>
                    <a:pt x="285" y="1"/>
                  </a:lnTo>
                  <a:lnTo>
                    <a:pt x="269" y="3"/>
                  </a:lnTo>
                  <a:lnTo>
                    <a:pt x="253" y="6"/>
                  </a:lnTo>
                  <a:lnTo>
                    <a:pt x="238" y="10"/>
                  </a:lnTo>
                  <a:lnTo>
                    <a:pt x="223" y="14"/>
                  </a:lnTo>
                  <a:lnTo>
                    <a:pt x="208" y="19"/>
                  </a:lnTo>
                  <a:lnTo>
                    <a:pt x="194" y="25"/>
                  </a:lnTo>
                  <a:lnTo>
                    <a:pt x="180" y="31"/>
                  </a:lnTo>
                  <a:lnTo>
                    <a:pt x="166" y="39"/>
                  </a:lnTo>
                  <a:lnTo>
                    <a:pt x="152" y="46"/>
                  </a:lnTo>
                  <a:lnTo>
                    <a:pt x="139" y="55"/>
                  </a:lnTo>
                  <a:lnTo>
                    <a:pt x="127" y="63"/>
                  </a:lnTo>
                  <a:lnTo>
                    <a:pt x="116" y="73"/>
                  </a:lnTo>
                  <a:lnTo>
                    <a:pt x="104" y="82"/>
                  </a:lnTo>
                  <a:lnTo>
                    <a:pt x="93" y="93"/>
                  </a:lnTo>
                  <a:lnTo>
                    <a:pt x="82" y="104"/>
                  </a:lnTo>
                  <a:lnTo>
                    <a:pt x="72" y="116"/>
                  </a:lnTo>
                  <a:lnTo>
                    <a:pt x="63" y="128"/>
                  </a:lnTo>
                  <a:lnTo>
                    <a:pt x="53" y="140"/>
                  </a:lnTo>
                  <a:lnTo>
                    <a:pt x="46" y="153"/>
                  </a:lnTo>
                  <a:lnTo>
                    <a:pt x="37" y="166"/>
                  </a:lnTo>
                  <a:lnTo>
                    <a:pt x="31" y="180"/>
                  </a:lnTo>
                  <a:lnTo>
                    <a:pt x="24" y="194"/>
                  </a:lnTo>
                  <a:lnTo>
                    <a:pt x="19" y="208"/>
                  </a:lnTo>
                  <a:lnTo>
                    <a:pt x="14" y="223"/>
                  </a:lnTo>
                  <a:lnTo>
                    <a:pt x="9" y="238"/>
                  </a:lnTo>
                  <a:lnTo>
                    <a:pt x="6" y="254"/>
                  </a:lnTo>
                  <a:lnTo>
                    <a:pt x="3" y="269"/>
                  </a:lnTo>
                  <a:lnTo>
                    <a:pt x="1" y="285"/>
                  </a:lnTo>
                  <a:lnTo>
                    <a:pt x="0" y="301"/>
                  </a:lnTo>
                  <a:lnTo>
                    <a:pt x="0" y="317"/>
                  </a:lnTo>
                  <a:lnTo>
                    <a:pt x="0" y="317"/>
                  </a:lnTo>
                  <a:lnTo>
                    <a:pt x="0" y="344"/>
                  </a:lnTo>
                  <a:lnTo>
                    <a:pt x="2" y="371"/>
                  </a:lnTo>
                  <a:lnTo>
                    <a:pt x="4" y="398"/>
                  </a:lnTo>
                  <a:lnTo>
                    <a:pt x="8" y="425"/>
                  </a:lnTo>
                  <a:lnTo>
                    <a:pt x="13" y="451"/>
                  </a:lnTo>
                  <a:lnTo>
                    <a:pt x="18" y="476"/>
                  </a:lnTo>
                  <a:lnTo>
                    <a:pt x="25" y="502"/>
                  </a:lnTo>
                  <a:lnTo>
                    <a:pt x="33" y="527"/>
                  </a:lnTo>
                  <a:lnTo>
                    <a:pt x="41" y="552"/>
                  </a:lnTo>
                  <a:lnTo>
                    <a:pt x="51" y="577"/>
                  </a:lnTo>
                  <a:lnTo>
                    <a:pt x="62" y="602"/>
                  </a:lnTo>
                  <a:lnTo>
                    <a:pt x="74" y="625"/>
                  </a:lnTo>
                  <a:lnTo>
                    <a:pt x="87" y="649"/>
                  </a:lnTo>
                  <a:lnTo>
                    <a:pt x="100" y="673"/>
                  </a:lnTo>
                  <a:lnTo>
                    <a:pt x="116" y="696"/>
                  </a:lnTo>
                  <a:lnTo>
                    <a:pt x="131" y="719"/>
                  </a:lnTo>
                  <a:lnTo>
                    <a:pt x="147" y="740"/>
                  </a:lnTo>
                  <a:lnTo>
                    <a:pt x="164" y="763"/>
                  </a:lnTo>
                  <a:lnTo>
                    <a:pt x="182" y="784"/>
                  </a:lnTo>
                  <a:lnTo>
                    <a:pt x="201" y="805"/>
                  </a:lnTo>
                  <a:lnTo>
                    <a:pt x="222" y="825"/>
                  </a:lnTo>
                  <a:lnTo>
                    <a:pt x="242" y="845"/>
                  </a:lnTo>
                  <a:lnTo>
                    <a:pt x="264" y="865"/>
                  </a:lnTo>
                  <a:lnTo>
                    <a:pt x="286" y="883"/>
                  </a:lnTo>
                  <a:lnTo>
                    <a:pt x="310" y="902"/>
                  </a:lnTo>
                  <a:lnTo>
                    <a:pt x="333" y="919"/>
                  </a:lnTo>
                  <a:lnTo>
                    <a:pt x="358" y="937"/>
                  </a:lnTo>
                  <a:lnTo>
                    <a:pt x="384" y="954"/>
                  </a:lnTo>
                  <a:lnTo>
                    <a:pt x="411" y="970"/>
                  </a:lnTo>
                  <a:lnTo>
                    <a:pt x="437" y="985"/>
                  </a:lnTo>
                  <a:lnTo>
                    <a:pt x="465" y="1000"/>
                  </a:lnTo>
                  <a:lnTo>
                    <a:pt x="494" y="1014"/>
                  </a:lnTo>
                  <a:lnTo>
                    <a:pt x="494" y="1014"/>
                  </a:lnTo>
                  <a:lnTo>
                    <a:pt x="501" y="1017"/>
                  </a:lnTo>
                  <a:lnTo>
                    <a:pt x="508" y="1017"/>
                  </a:lnTo>
                  <a:lnTo>
                    <a:pt x="508" y="1017"/>
                  </a:lnTo>
                  <a:lnTo>
                    <a:pt x="515" y="1017"/>
                  </a:lnTo>
                  <a:lnTo>
                    <a:pt x="522" y="1014"/>
                  </a:lnTo>
                  <a:lnTo>
                    <a:pt x="522" y="1014"/>
                  </a:lnTo>
                  <a:lnTo>
                    <a:pt x="550" y="1000"/>
                  </a:lnTo>
                  <a:lnTo>
                    <a:pt x="578" y="985"/>
                  </a:lnTo>
                  <a:lnTo>
                    <a:pt x="606" y="970"/>
                  </a:lnTo>
                  <a:lnTo>
                    <a:pt x="632" y="954"/>
                  </a:lnTo>
                  <a:lnTo>
                    <a:pt x="657" y="937"/>
                  </a:lnTo>
                  <a:lnTo>
                    <a:pt x="683" y="919"/>
                  </a:lnTo>
                  <a:lnTo>
                    <a:pt x="707" y="902"/>
                  </a:lnTo>
                  <a:lnTo>
                    <a:pt x="730" y="883"/>
                  </a:lnTo>
                  <a:lnTo>
                    <a:pt x="753" y="865"/>
                  </a:lnTo>
                  <a:lnTo>
                    <a:pt x="774" y="845"/>
                  </a:lnTo>
                  <a:lnTo>
                    <a:pt x="795" y="825"/>
                  </a:lnTo>
                  <a:lnTo>
                    <a:pt x="815" y="805"/>
                  </a:lnTo>
                  <a:lnTo>
                    <a:pt x="833" y="784"/>
                  </a:lnTo>
                  <a:lnTo>
                    <a:pt x="852" y="763"/>
                  </a:lnTo>
                  <a:lnTo>
                    <a:pt x="869" y="740"/>
                  </a:lnTo>
                  <a:lnTo>
                    <a:pt x="886" y="719"/>
                  </a:lnTo>
                  <a:lnTo>
                    <a:pt x="901" y="696"/>
                  </a:lnTo>
                  <a:lnTo>
                    <a:pt x="916" y="673"/>
                  </a:lnTo>
                  <a:lnTo>
                    <a:pt x="929" y="649"/>
                  </a:lnTo>
                  <a:lnTo>
                    <a:pt x="942" y="625"/>
                  </a:lnTo>
                  <a:lnTo>
                    <a:pt x="953" y="602"/>
                  </a:lnTo>
                  <a:lnTo>
                    <a:pt x="964" y="577"/>
                  </a:lnTo>
                  <a:lnTo>
                    <a:pt x="974" y="552"/>
                  </a:lnTo>
                  <a:lnTo>
                    <a:pt x="984" y="527"/>
                  </a:lnTo>
                  <a:lnTo>
                    <a:pt x="991" y="502"/>
                  </a:lnTo>
                  <a:lnTo>
                    <a:pt x="997" y="476"/>
                  </a:lnTo>
                  <a:lnTo>
                    <a:pt x="1004" y="451"/>
                  </a:lnTo>
                  <a:lnTo>
                    <a:pt x="1008" y="425"/>
                  </a:lnTo>
                  <a:lnTo>
                    <a:pt x="1013" y="398"/>
                  </a:lnTo>
                  <a:lnTo>
                    <a:pt x="1015" y="371"/>
                  </a:lnTo>
                  <a:lnTo>
                    <a:pt x="1017" y="344"/>
                  </a:lnTo>
                  <a:lnTo>
                    <a:pt x="1017" y="317"/>
                  </a:lnTo>
                  <a:lnTo>
                    <a:pt x="1017" y="317"/>
                  </a:lnTo>
                  <a:lnTo>
                    <a:pt x="1017" y="301"/>
                  </a:lnTo>
                  <a:lnTo>
                    <a:pt x="1016" y="285"/>
                  </a:lnTo>
                  <a:lnTo>
                    <a:pt x="1014" y="269"/>
                  </a:lnTo>
                  <a:lnTo>
                    <a:pt x="1010" y="254"/>
                  </a:lnTo>
                  <a:lnTo>
                    <a:pt x="1007" y="238"/>
                  </a:lnTo>
                  <a:lnTo>
                    <a:pt x="1003" y="223"/>
                  </a:lnTo>
                  <a:lnTo>
                    <a:pt x="997" y="208"/>
                  </a:lnTo>
                  <a:lnTo>
                    <a:pt x="992" y="194"/>
                  </a:lnTo>
                  <a:lnTo>
                    <a:pt x="986" y="180"/>
                  </a:lnTo>
                  <a:lnTo>
                    <a:pt x="978" y="166"/>
                  </a:lnTo>
                  <a:lnTo>
                    <a:pt x="971" y="153"/>
                  </a:lnTo>
                  <a:lnTo>
                    <a:pt x="962" y="140"/>
                  </a:lnTo>
                  <a:lnTo>
                    <a:pt x="953" y="128"/>
                  </a:lnTo>
                  <a:lnTo>
                    <a:pt x="944" y="116"/>
                  </a:lnTo>
                  <a:lnTo>
                    <a:pt x="934" y="104"/>
                  </a:lnTo>
                  <a:lnTo>
                    <a:pt x="923" y="93"/>
                  </a:lnTo>
                  <a:lnTo>
                    <a:pt x="913" y="82"/>
                  </a:lnTo>
                  <a:lnTo>
                    <a:pt x="901" y="73"/>
                  </a:lnTo>
                  <a:lnTo>
                    <a:pt x="889" y="63"/>
                  </a:lnTo>
                  <a:lnTo>
                    <a:pt x="876" y="55"/>
                  </a:lnTo>
                  <a:lnTo>
                    <a:pt x="863" y="46"/>
                  </a:lnTo>
                  <a:lnTo>
                    <a:pt x="850" y="39"/>
                  </a:lnTo>
                  <a:lnTo>
                    <a:pt x="837" y="31"/>
                  </a:lnTo>
                  <a:lnTo>
                    <a:pt x="823" y="25"/>
                  </a:lnTo>
                  <a:lnTo>
                    <a:pt x="809" y="19"/>
                  </a:lnTo>
                  <a:lnTo>
                    <a:pt x="794" y="14"/>
                  </a:lnTo>
                  <a:lnTo>
                    <a:pt x="779" y="10"/>
                  </a:lnTo>
                  <a:lnTo>
                    <a:pt x="763" y="6"/>
                  </a:lnTo>
                  <a:lnTo>
                    <a:pt x="747" y="3"/>
                  </a:lnTo>
                  <a:lnTo>
                    <a:pt x="731" y="1"/>
                  </a:lnTo>
                  <a:lnTo>
                    <a:pt x="715" y="0"/>
                  </a:lnTo>
                  <a:lnTo>
                    <a:pt x="699" y="0"/>
                  </a:lnTo>
                  <a:lnTo>
                    <a:pt x="699" y="0"/>
                  </a:lnTo>
                  <a:close/>
                  <a:moveTo>
                    <a:pt x="508" y="950"/>
                  </a:moveTo>
                  <a:lnTo>
                    <a:pt x="508" y="950"/>
                  </a:lnTo>
                  <a:lnTo>
                    <a:pt x="482" y="937"/>
                  </a:lnTo>
                  <a:lnTo>
                    <a:pt x="457" y="924"/>
                  </a:lnTo>
                  <a:lnTo>
                    <a:pt x="433" y="909"/>
                  </a:lnTo>
                  <a:lnTo>
                    <a:pt x="408" y="894"/>
                  </a:lnTo>
                  <a:lnTo>
                    <a:pt x="386" y="879"/>
                  </a:lnTo>
                  <a:lnTo>
                    <a:pt x="363" y="863"/>
                  </a:lnTo>
                  <a:lnTo>
                    <a:pt x="342" y="846"/>
                  </a:lnTo>
                  <a:lnTo>
                    <a:pt x="320" y="829"/>
                  </a:lnTo>
                  <a:lnTo>
                    <a:pt x="300" y="812"/>
                  </a:lnTo>
                  <a:lnTo>
                    <a:pt x="281" y="794"/>
                  </a:lnTo>
                  <a:lnTo>
                    <a:pt x="263" y="776"/>
                  </a:lnTo>
                  <a:lnTo>
                    <a:pt x="244" y="757"/>
                  </a:lnTo>
                  <a:lnTo>
                    <a:pt x="227" y="738"/>
                  </a:lnTo>
                  <a:lnTo>
                    <a:pt x="211" y="719"/>
                  </a:lnTo>
                  <a:lnTo>
                    <a:pt x="196" y="699"/>
                  </a:lnTo>
                  <a:lnTo>
                    <a:pt x="181" y="679"/>
                  </a:lnTo>
                  <a:lnTo>
                    <a:pt x="167" y="659"/>
                  </a:lnTo>
                  <a:lnTo>
                    <a:pt x="154" y="637"/>
                  </a:lnTo>
                  <a:lnTo>
                    <a:pt x="141" y="617"/>
                  </a:lnTo>
                  <a:lnTo>
                    <a:pt x="131" y="595"/>
                  </a:lnTo>
                  <a:lnTo>
                    <a:pt x="120" y="573"/>
                  </a:lnTo>
                  <a:lnTo>
                    <a:pt x="110" y="551"/>
                  </a:lnTo>
                  <a:lnTo>
                    <a:pt x="102" y="529"/>
                  </a:lnTo>
                  <a:lnTo>
                    <a:pt x="93" y="506"/>
                  </a:lnTo>
                  <a:lnTo>
                    <a:pt x="87" y="484"/>
                  </a:lnTo>
                  <a:lnTo>
                    <a:pt x="80" y="460"/>
                  </a:lnTo>
                  <a:lnTo>
                    <a:pt x="75" y="437"/>
                  </a:lnTo>
                  <a:lnTo>
                    <a:pt x="70" y="413"/>
                  </a:lnTo>
                  <a:lnTo>
                    <a:pt x="67" y="389"/>
                  </a:lnTo>
                  <a:lnTo>
                    <a:pt x="65" y="366"/>
                  </a:lnTo>
                  <a:lnTo>
                    <a:pt x="63" y="342"/>
                  </a:lnTo>
                  <a:lnTo>
                    <a:pt x="63" y="317"/>
                  </a:lnTo>
                  <a:lnTo>
                    <a:pt x="63" y="317"/>
                  </a:lnTo>
                  <a:lnTo>
                    <a:pt x="63" y="305"/>
                  </a:lnTo>
                  <a:lnTo>
                    <a:pt x="64" y="292"/>
                  </a:lnTo>
                  <a:lnTo>
                    <a:pt x="66" y="279"/>
                  </a:lnTo>
                  <a:lnTo>
                    <a:pt x="68" y="267"/>
                  </a:lnTo>
                  <a:lnTo>
                    <a:pt x="75" y="242"/>
                  </a:lnTo>
                  <a:lnTo>
                    <a:pt x="83" y="219"/>
                  </a:lnTo>
                  <a:lnTo>
                    <a:pt x="94" y="196"/>
                  </a:lnTo>
                  <a:lnTo>
                    <a:pt x="106" y="176"/>
                  </a:lnTo>
                  <a:lnTo>
                    <a:pt x="121" y="157"/>
                  </a:lnTo>
                  <a:lnTo>
                    <a:pt x="137" y="138"/>
                  </a:lnTo>
                  <a:lnTo>
                    <a:pt x="155" y="121"/>
                  </a:lnTo>
                  <a:lnTo>
                    <a:pt x="176" y="107"/>
                  </a:lnTo>
                  <a:lnTo>
                    <a:pt x="196" y="94"/>
                  </a:lnTo>
                  <a:lnTo>
                    <a:pt x="219" y="84"/>
                  </a:lnTo>
                  <a:lnTo>
                    <a:pt x="242" y="75"/>
                  </a:lnTo>
                  <a:lnTo>
                    <a:pt x="266" y="69"/>
                  </a:lnTo>
                  <a:lnTo>
                    <a:pt x="279" y="66"/>
                  </a:lnTo>
                  <a:lnTo>
                    <a:pt x="291" y="64"/>
                  </a:lnTo>
                  <a:lnTo>
                    <a:pt x="304" y="63"/>
                  </a:lnTo>
                  <a:lnTo>
                    <a:pt x="317" y="63"/>
                  </a:lnTo>
                  <a:lnTo>
                    <a:pt x="317" y="63"/>
                  </a:lnTo>
                  <a:lnTo>
                    <a:pt x="337" y="64"/>
                  </a:lnTo>
                  <a:lnTo>
                    <a:pt x="356" y="66"/>
                  </a:lnTo>
                  <a:lnTo>
                    <a:pt x="374" y="70"/>
                  </a:lnTo>
                  <a:lnTo>
                    <a:pt x="392" y="75"/>
                  </a:lnTo>
                  <a:lnTo>
                    <a:pt x="411" y="81"/>
                  </a:lnTo>
                  <a:lnTo>
                    <a:pt x="428" y="89"/>
                  </a:lnTo>
                  <a:lnTo>
                    <a:pt x="444" y="98"/>
                  </a:lnTo>
                  <a:lnTo>
                    <a:pt x="460" y="108"/>
                  </a:lnTo>
                  <a:lnTo>
                    <a:pt x="460" y="108"/>
                  </a:lnTo>
                  <a:lnTo>
                    <a:pt x="443" y="130"/>
                  </a:lnTo>
                  <a:lnTo>
                    <a:pt x="427" y="153"/>
                  </a:lnTo>
                  <a:lnTo>
                    <a:pt x="414" y="178"/>
                  </a:lnTo>
                  <a:lnTo>
                    <a:pt x="402" y="204"/>
                  </a:lnTo>
                  <a:lnTo>
                    <a:pt x="398" y="218"/>
                  </a:lnTo>
                  <a:lnTo>
                    <a:pt x="393" y="231"/>
                  </a:lnTo>
                  <a:lnTo>
                    <a:pt x="389" y="245"/>
                  </a:lnTo>
                  <a:lnTo>
                    <a:pt x="386" y="258"/>
                  </a:lnTo>
                  <a:lnTo>
                    <a:pt x="384" y="273"/>
                  </a:lnTo>
                  <a:lnTo>
                    <a:pt x="383" y="288"/>
                  </a:lnTo>
                  <a:lnTo>
                    <a:pt x="382" y="302"/>
                  </a:lnTo>
                  <a:lnTo>
                    <a:pt x="381" y="317"/>
                  </a:lnTo>
                  <a:lnTo>
                    <a:pt x="381" y="317"/>
                  </a:lnTo>
                  <a:lnTo>
                    <a:pt x="382" y="324"/>
                  </a:lnTo>
                  <a:lnTo>
                    <a:pt x="384" y="330"/>
                  </a:lnTo>
                  <a:lnTo>
                    <a:pt x="386" y="336"/>
                  </a:lnTo>
                  <a:lnTo>
                    <a:pt x="390" y="340"/>
                  </a:lnTo>
                  <a:lnTo>
                    <a:pt x="394" y="344"/>
                  </a:lnTo>
                  <a:lnTo>
                    <a:pt x="400" y="348"/>
                  </a:lnTo>
                  <a:lnTo>
                    <a:pt x="406" y="349"/>
                  </a:lnTo>
                  <a:lnTo>
                    <a:pt x="413" y="350"/>
                  </a:lnTo>
                  <a:lnTo>
                    <a:pt x="413" y="350"/>
                  </a:lnTo>
                  <a:lnTo>
                    <a:pt x="419" y="349"/>
                  </a:lnTo>
                  <a:lnTo>
                    <a:pt x="425" y="348"/>
                  </a:lnTo>
                  <a:lnTo>
                    <a:pt x="431" y="344"/>
                  </a:lnTo>
                  <a:lnTo>
                    <a:pt x="435" y="340"/>
                  </a:lnTo>
                  <a:lnTo>
                    <a:pt x="440" y="336"/>
                  </a:lnTo>
                  <a:lnTo>
                    <a:pt x="442" y="330"/>
                  </a:lnTo>
                  <a:lnTo>
                    <a:pt x="444" y="324"/>
                  </a:lnTo>
                  <a:lnTo>
                    <a:pt x="445" y="317"/>
                  </a:lnTo>
                  <a:lnTo>
                    <a:pt x="445" y="317"/>
                  </a:lnTo>
                  <a:lnTo>
                    <a:pt x="445" y="304"/>
                  </a:lnTo>
                  <a:lnTo>
                    <a:pt x="446" y="290"/>
                  </a:lnTo>
                  <a:lnTo>
                    <a:pt x="448" y="276"/>
                  </a:lnTo>
                  <a:lnTo>
                    <a:pt x="450" y="263"/>
                  </a:lnTo>
                  <a:lnTo>
                    <a:pt x="453" y="250"/>
                  </a:lnTo>
                  <a:lnTo>
                    <a:pt x="458" y="237"/>
                  </a:lnTo>
                  <a:lnTo>
                    <a:pt x="462" y="224"/>
                  </a:lnTo>
                  <a:lnTo>
                    <a:pt x="467" y="211"/>
                  </a:lnTo>
                  <a:lnTo>
                    <a:pt x="474" y="199"/>
                  </a:lnTo>
                  <a:lnTo>
                    <a:pt x="480" y="189"/>
                  </a:lnTo>
                  <a:lnTo>
                    <a:pt x="487" y="177"/>
                  </a:lnTo>
                  <a:lnTo>
                    <a:pt x="495" y="166"/>
                  </a:lnTo>
                  <a:lnTo>
                    <a:pt x="503" y="155"/>
                  </a:lnTo>
                  <a:lnTo>
                    <a:pt x="511" y="146"/>
                  </a:lnTo>
                  <a:lnTo>
                    <a:pt x="521" y="136"/>
                  </a:lnTo>
                  <a:lnTo>
                    <a:pt x="531" y="128"/>
                  </a:lnTo>
                  <a:lnTo>
                    <a:pt x="531" y="128"/>
                  </a:lnTo>
                  <a:lnTo>
                    <a:pt x="546" y="115"/>
                  </a:lnTo>
                  <a:lnTo>
                    <a:pt x="546" y="115"/>
                  </a:lnTo>
                  <a:lnTo>
                    <a:pt x="549" y="113"/>
                  </a:lnTo>
                  <a:lnTo>
                    <a:pt x="549" y="113"/>
                  </a:lnTo>
                  <a:lnTo>
                    <a:pt x="565" y="102"/>
                  </a:lnTo>
                  <a:lnTo>
                    <a:pt x="565" y="102"/>
                  </a:lnTo>
                  <a:lnTo>
                    <a:pt x="569" y="100"/>
                  </a:lnTo>
                  <a:lnTo>
                    <a:pt x="569" y="100"/>
                  </a:lnTo>
                  <a:lnTo>
                    <a:pt x="584" y="91"/>
                  </a:lnTo>
                  <a:lnTo>
                    <a:pt x="584" y="91"/>
                  </a:lnTo>
                  <a:lnTo>
                    <a:pt x="591" y="88"/>
                  </a:lnTo>
                  <a:lnTo>
                    <a:pt x="591" y="88"/>
                  </a:lnTo>
                  <a:lnTo>
                    <a:pt x="606" y="81"/>
                  </a:lnTo>
                  <a:lnTo>
                    <a:pt x="606" y="81"/>
                  </a:lnTo>
                  <a:lnTo>
                    <a:pt x="613" y="78"/>
                  </a:lnTo>
                  <a:lnTo>
                    <a:pt x="613" y="78"/>
                  </a:lnTo>
                  <a:lnTo>
                    <a:pt x="628" y="74"/>
                  </a:lnTo>
                  <a:lnTo>
                    <a:pt x="628" y="74"/>
                  </a:lnTo>
                  <a:lnTo>
                    <a:pt x="637" y="72"/>
                  </a:lnTo>
                  <a:lnTo>
                    <a:pt x="637" y="72"/>
                  </a:lnTo>
                  <a:lnTo>
                    <a:pt x="651" y="69"/>
                  </a:lnTo>
                  <a:lnTo>
                    <a:pt x="651" y="69"/>
                  </a:lnTo>
                  <a:lnTo>
                    <a:pt x="664" y="66"/>
                  </a:lnTo>
                  <a:lnTo>
                    <a:pt x="664" y="66"/>
                  </a:lnTo>
                  <a:lnTo>
                    <a:pt x="675" y="64"/>
                  </a:lnTo>
                  <a:lnTo>
                    <a:pt x="675" y="64"/>
                  </a:lnTo>
                  <a:lnTo>
                    <a:pt x="699" y="63"/>
                  </a:lnTo>
                  <a:lnTo>
                    <a:pt x="699" y="63"/>
                  </a:lnTo>
                  <a:lnTo>
                    <a:pt x="712" y="63"/>
                  </a:lnTo>
                  <a:lnTo>
                    <a:pt x="725" y="64"/>
                  </a:lnTo>
                  <a:lnTo>
                    <a:pt x="738" y="66"/>
                  </a:lnTo>
                  <a:lnTo>
                    <a:pt x="750" y="69"/>
                  </a:lnTo>
                  <a:lnTo>
                    <a:pt x="774" y="75"/>
                  </a:lnTo>
                  <a:lnTo>
                    <a:pt x="798" y="84"/>
                  </a:lnTo>
                  <a:lnTo>
                    <a:pt x="820" y="94"/>
                  </a:lnTo>
                  <a:lnTo>
                    <a:pt x="841" y="107"/>
                  </a:lnTo>
                  <a:lnTo>
                    <a:pt x="860" y="121"/>
                  </a:lnTo>
                  <a:lnTo>
                    <a:pt x="878" y="138"/>
                  </a:lnTo>
                  <a:lnTo>
                    <a:pt x="896" y="157"/>
                  </a:lnTo>
                  <a:lnTo>
                    <a:pt x="910" y="176"/>
                  </a:lnTo>
                  <a:lnTo>
                    <a:pt x="922" y="196"/>
                  </a:lnTo>
                  <a:lnTo>
                    <a:pt x="933" y="219"/>
                  </a:lnTo>
                  <a:lnTo>
                    <a:pt x="942" y="242"/>
                  </a:lnTo>
                  <a:lnTo>
                    <a:pt x="948" y="267"/>
                  </a:lnTo>
                  <a:lnTo>
                    <a:pt x="950" y="279"/>
                  </a:lnTo>
                  <a:lnTo>
                    <a:pt x="952" y="292"/>
                  </a:lnTo>
                  <a:lnTo>
                    <a:pt x="953" y="305"/>
                  </a:lnTo>
                  <a:lnTo>
                    <a:pt x="953" y="317"/>
                  </a:lnTo>
                  <a:lnTo>
                    <a:pt x="953" y="317"/>
                  </a:lnTo>
                  <a:lnTo>
                    <a:pt x="952" y="342"/>
                  </a:lnTo>
                  <a:lnTo>
                    <a:pt x="951" y="366"/>
                  </a:lnTo>
                  <a:lnTo>
                    <a:pt x="949" y="389"/>
                  </a:lnTo>
                  <a:lnTo>
                    <a:pt x="946" y="413"/>
                  </a:lnTo>
                  <a:lnTo>
                    <a:pt x="942" y="437"/>
                  </a:lnTo>
                  <a:lnTo>
                    <a:pt x="936" y="460"/>
                  </a:lnTo>
                  <a:lnTo>
                    <a:pt x="930" y="484"/>
                  </a:lnTo>
                  <a:lnTo>
                    <a:pt x="923" y="506"/>
                  </a:lnTo>
                  <a:lnTo>
                    <a:pt x="915" y="529"/>
                  </a:lnTo>
                  <a:lnTo>
                    <a:pt x="906" y="551"/>
                  </a:lnTo>
                  <a:lnTo>
                    <a:pt x="897" y="573"/>
                  </a:lnTo>
                  <a:lnTo>
                    <a:pt x="886" y="595"/>
                  </a:lnTo>
                  <a:lnTo>
                    <a:pt x="875" y="617"/>
                  </a:lnTo>
                  <a:lnTo>
                    <a:pt x="862" y="637"/>
                  </a:lnTo>
                  <a:lnTo>
                    <a:pt x="849" y="659"/>
                  </a:lnTo>
                  <a:lnTo>
                    <a:pt x="835" y="679"/>
                  </a:lnTo>
                  <a:lnTo>
                    <a:pt x="820" y="699"/>
                  </a:lnTo>
                  <a:lnTo>
                    <a:pt x="805" y="719"/>
                  </a:lnTo>
                  <a:lnTo>
                    <a:pt x="788" y="738"/>
                  </a:lnTo>
                  <a:lnTo>
                    <a:pt x="771" y="757"/>
                  </a:lnTo>
                  <a:lnTo>
                    <a:pt x="754" y="776"/>
                  </a:lnTo>
                  <a:lnTo>
                    <a:pt x="735" y="794"/>
                  </a:lnTo>
                  <a:lnTo>
                    <a:pt x="715" y="812"/>
                  </a:lnTo>
                  <a:lnTo>
                    <a:pt x="695" y="829"/>
                  </a:lnTo>
                  <a:lnTo>
                    <a:pt x="675" y="846"/>
                  </a:lnTo>
                  <a:lnTo>
                    <a:pt x="653" y="863"/>
                  </a:lnTo>
                  <a:lnTo>
                    <a:pt x="631" y="879"/>
                  </a:lnTo>
                  <a:lnTo>
                    <a:pt x="607" y="894"/>
                  </a:lnTo>
                  <a:lnTo>
                    <a:pt x="583" y="909"/>
                  </a:lnTo>
                  <a:lnTo>
                    <a:pt x="559" y="924"/>
                  </a:lnTo>
                  <a:lnTo>
                    <a:pt x="534" y="937"/>
                  </a:lnTo>
                  <a:lnTo>
                    <a:pt x="508" y="950"/>
                  </a:lnTo>
                  <a:lnTo>
                    <a:pt x="508" y="950"/>
                  </a:lnTo>
                  <a:close/>
                  <a:moveTo>
                    <a:pt x="699" y="126"/>
                  </a:moveTo>
                  <a:lnTo>
                    <a:pt x="699" y="126"/>
                  </a:lnTo>
                  <a:lnTo>
                    <a:pt x="693" y="128"/>
                  </a:lnTo>
                  <a:lnTo>
                    <a:pt x="686" y="130"/>
                  </a:lnTo>
                  <a:lnTo>
                    <a:pt x="681" y="132"/>
                  </a:lnTo>
                  <a:lnTo>
                    <a:pt x="677" y="136"/>
                  </a:lnTo>
                  <a:lnTo>
                    <a:pt x="672" y="140"/>
                  </a:lnTo>
                  <a:lnTo>
                    <a:pt x="669" y="147"/>
                  </a:lnTo>
                  <a:lnTo>
                    <a:pt x="668" y="152"/>
                  </a:lnTo>
                  <a:lnTo>
                    <a:pt x="667" y="159"/>
                  </a:lnTo>
                  <a:lnTo>
                    <a:pt x="667" y="159"/>
                  </a:lnTo>
                  <a:lnTo>
                    <a:pt x="668" y="165"/>
                  </a:lnTo>
                  <a:lnTo>
                    <a:pt x="669" y="172"/>
                  </a:lnTo>
                  <a:lnTo>
                    <a:pt x="672" y="177"/>
                  </a:lnTo>
                  <a:lnTo>
                    <a:pt x="677" y="181"/>
                  </a:lnTo>
                  <a:lnTo>
                    <a:pt x="681" y="185"/>
                  </a:lnTo>
                  <a:lnTo>
                    <a:pt x="686" y="188"/>
                  </a:lnTo>
                  <a:lnTo>
                    <a:pt x="693" y="190"/>
                  </a:lnTo>
                  <a:lnTo>
                    <a:pt x="699" y="191"/>
                  </a:lnTo>
                  <a:lnTo>
                    <a:pt x="699" y="191"/>
                  </a:lnTo>
                  <a:lnTo>
                    <a:pt x="712" y="191"/>
                  </a:lnTo>
                  <a:lnTo>
                    <a:pt x="725" y="193"/>
                  </a:lnTo>
                  <a:lnTo>
                    <a:pt x="737" y="196"/>
                  </a:lnTo>
                  <a:lnTo>
                    <a:pt x="749" y="201"/>
                  </a:lnTo>
                  <a:lnTo>
                    <a:pt x="759" y="206"/>
                  </a:lnTo>
                  <a:lnTo>
                    <a:pt x="770" y="212"/>
                  </a:lnTo>
                  <a:lnTo>
                    <a:pt x="780" y="220"/>
                  </a:lnTo>
                  <a:lnTo>
                    <a:pt x="789" y="227"/>
                  </a:lnTo>
                  <a:lnTo>
                    <a:pt x="797" y="237"/>
                  </a:lnTo>
                  <a:lnTo>
                    <a:pt x="804" y="247"/>
                  </a:lnTo>
                  <a:lnTo>
                    <a:pt x="811" y="257"/>
                  </a:lnTo>
                  <a:lnTo>
                    <a:pt x="816" y="268"/>
                  </a:lnTo>
                  <a:lnTo>
                    <a:pt x="820" y="280"/>
                  </a:lnTo>
                  <a:lnTo>
                    <a:pt x="824" y="292"/>
                  </a:lnTo>
                  <a:lnTo>
                    <a:pt x="826" y="305"/>
                  </a:lnTo>
                  <a:lnTo>
                    <a:pt x="826" y="317"/>
                  </a:lnTo>
                  <a:lnTo>
                    <a:pt x="826" y="317"/>
                  </a:lnTo>
                  <a:lnTo>
                    <a:pt x="827" y="324"/>
                  </a:lnTo>
                  <a:lnTo>
                    <a:pt x="829" y="330"/>
                  </a:lnTo>
                  <a:lnTo>
                    <a:pt x="831" y="336"/>
                  </a:lnTo>
                  <a:lnTo>
                    <a:pt x="835" y="340"/>
                  </a:lnTo>
                  <a:lnTo>
                    <a:pt x="840" y="344"/>
                  </a:lnTo>
                  <a:lnTo>
                    <a:pt x="845" y="348"/>
                  </a:lnTo>
                  <a:lnTo>
                    <a:pt x="852" y="349"/>
                  </a:lnTo>
                  <a:lnTo>
                    <a:pt x="858" y="350"/>
                  </a:lnTo>
                  <a:lnTo>
                    <a:pt x="858" y="350"/>
                  </a:lnTo>
                  <a:lnTo>
                    <a:pt x="864" y="349"/>
                  </a:lnTo>
                  <a:lnTo>
                    <a:pt x="870" y="348"/>
                  </a:lnTo>
                  <a:lnTo>
                    <a:pt x="876" y="344"/>
                  </a:lnTo>
                  <a:lnTo>
                    <a:pt x="881" y="340"/>
                  </a:lnTo>
                  <a:lnTo>
                    <a:pt x="885" y="336"/>
                  </a:lnTo>
                  <a:lnTo>
                    <a:pt x="887" y="330"/>
                  </a:lnTo>
                  <a:lnTo>
                    <a:pt x="889" y="324"/>
                  </a:lnTo>
                  <a:lnTo>
                    <a:pt x="890" y="317"/>
                  </a:lnTo>
                  <a:lnTo>
                    <a:pt x="890" y="317"/>
                  </a:lnTo>
                  <a:lnTo>
                    <a:pt x="889" y="298"/>
                  </a:lnTo>
                  <a:lnTo>
                    <a:pt x="886" y="279"/>
                  </a:lnTo>
                  <a:lnTo>
                    <a:pt x="882" y="261"/>
                  </a:lnTo>
                  <a:lnTo>
                    <a:pt x="875" y="243"/>
                  </a:lnTo>
                  <a:lnTo>
                    <a:pt x="867" y="227"/>
                  </a:lnTo>
                  <a:lnTo>
                    <a:pt x="857" y="211"/>
                  </a:lnTo>
                  <a:lnTo>
                    <a:pt x="846" y="196"/>
                  </a:lnTo>
                  <a:lnTo>
                    <a:pt x="833" y="183"/>
                  </a:lnTo>
                  <a:lnTo>
                    <a:pt x="820" y="170"/>
                  </a:lnTo>
                  <a:lnTo>
                    <a:pt x="805" y="160"/>
                  </a:lnTo>
                  <a:lnTo>
                    <a:pt x="789" y="150"/>
                  </a:lnTo>
                  <a:lnTo>
                    <a:pt x="773" y="142"/>
                  </a:lnTo>
                  <a:lnTo>
                    <a:pt x="756" y="135"/>
                  </a:lnTo>
                  <a:lnTo>
                    <a:pt x="738" y="131"/>
                  </a:lnTo>
                  <a:lnTo>
                    <a:pt x="719" y="128"/>
                  </a:lnTo>
                  <a:lnTo>
                    <a:pt x="699" y="126"/>
                  </a:lnTo>
                  <a:lnTo>
                    <a:pt x="699" y="12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srgbClr val="44546A"/>
                </a:solidFill>
                <a:effectLst/>
                <a:uLnTx/>
                <a:uFillTx/>
                <a:latin typeface="微软雅黑" panose="020B0503020204020204" pitchFamily="34" charset="-122"/>
                <a:ea typeface="微软雅黑" panose="020B0503020204020204" pitchFamily="34" charset="-122"/>
              </a:endParaRPr>
            </a:p>
          </p:txBody>
        </p:sp>
      </p:grpSp>
      <p:grpSp>
        <p:nvGrpSpPr>
          <p:cNvPr id="60" name="组合 59"/>
          <p:cNvGrpSpPr/>
          <p:nvPr/>
        </p:nvGrpSpPr>
        <p:grpSpPr>
          <a:xfrm>
            <a:off x="5784664" y="3494275"/>
            <a:ext cx="732838" cy="732838"/>
            <a:chOff x="5694130" y="3428424"/>
            <a:chExt cx="732838" cy="732838"/>
          </a:xfrm>
        </p:grpSpPr>
        <p:sp>
          <p:nvSpPr>
            <p:cNvPr id="61" name="椭圆 60"/>
            <p:cNvSpPr/>
            <p:nvPr/>
          </p:nvSpPr>
          <p:spPr>
            <a:xfrm>
              <a:off x="5694130" y="3428424"/>
              <a:ext cx="732838" cy="732838"/>
            </a:xfrm>
            <a:prstGeom prst="ellipse">
              <a:avLst/>
            </a:prstGeom>
            <a:solidFill>
              <a:srgbClr val="FFC000"/>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3200" b="0" i="0" u="none" strike="noStrike" kern="0" cap="none" spc="0" normalizeH="0" baseline="0" noProof="0" smtClean="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62" name="Freeform 112"/>
            <p:cNvSpPr>
              <a:spLocks noEditPoints="1"/>
            </p:cNvSpPr>
            <p:nvPr/>
          </p:nvSpPr>
          <p:spPr bwMode="auto">
            <a:xfrm>
              <a:off x="5899418" y="3633712"/>
              <a:ext cx="322263" cy="322263"/>
            </a:xfrm>
            <a:custGeom>
              <a:avLst/>
              <a:gdLst>
                <a:gd name="T0" fmla="*/ 1016 w 1017"/>
                <a:gd name="T1" fmla="*/ 371 h 1017"/>
                <a:gd name="T2" fmla="*/ 1011 w 1017"/>
                <a:gd name="T3" fmla="*/ 363 h 1017"/>
                <a:gd name="T4" fmla="*/ 1004 w 1017"/>
                <a:gd name="T5" fmla="*/ 355 h 1017"/>
                <a:gd name="T6" fmla="*/ 996 w 1017"/>
                <a:gd name="T7" fmla="*/ 351 h 1017"/>
                <a:gd name="T8" fmla="*/ 986 w 1017"/>
                <a:gd name="T9" fmla="*/ 350 h 1017"/>
                <a:gd name="T10" fmla="*/ 539 w 1017"/>
                <a:gd name="T11" fmla="*/ 21 h 1017"/>
                <a:gd name="T12" fmla="*/ 537 w 1017"/>
                <a:gd name="T13" fmla="*/ 17 h 1017"/>
                <a:gd name="T14" fmla="*/ 531 w 1017"/>
                <a:gd name="T15" fmla="*/ 8 h 1017"/>
                <a:gd name="T16" fmla="*/ 523 w 1017"/>
                <a:gd name="T17" fmla="*/ 3 h 1017"/>
                <a:gd name="T18" fmla="*/ 514 w 1017"/>
                <a:gd name="T19" fmla="*/ 0 h 1017"/>
                <a:gd name="T20" fmla="*/ 509 w 1017"/>
                <a:gd name="T21" fmla="*/ 0 h 1017"/>
                <a:gd name="T22" fmla="*/ 499 w 1017"/>
                <a:gd name="T23" fmla="*/ 1 h 1017"/>
                <a:gd name="T24" fmla="*/ 490 w 1017"/>
                <a:gd name="T25" fmla="*/ 5 h 1017"/>
                <a:gd name="T26" fmla="*/ 483 w 1017"/>
                <a:gd name="T27" fmla="*/ 13 h 1017"/>
                <a:gd name="T28" fmla="*/ 479 w 1017"/>
                <a:gd name="T29" fmla="*/ 21 h 1017"/>
                <a:gd name="T30" fmla="*/ 31 w 1017"/>
                <a:gd name="T31" fmla="*/ 350 h 1017"/>
                <a:gd name="T32" fmla="*/ 27 w 1017"/>
                <a:gd name="T33" fmla="*/ 350 h 1017"/>
                <a:gd name="T34" fmla="*/ 17 w 1017"/>
                <a:gd name="T35" fmla="*/ 353 h 1017"/>
                <a:gd name="T36" fmla="*/ 10 w 1017"/>
                <a:gd name="T37" fmla="*/ 358 h 1017"/>
                <a:gd name="T38" fmla="*/ 3 w 1017"/>
                <a:gd name="T39" fmla="*/ 367 h 1017"/>
                <a:gd name="T40" fmla="*/ 1 w 1017"/>
                <a:gd name="T41" fmla="*/ 371 h 1017"/>
                <a:gd name="T42" fmla="*/ 0 w 1017"/>
                <a:gd name="T43" fmla="*/ 381 h 1017"/>
                <a:gd name="T44" fmla="*/ 1 w 1017"/>
                <a:gd name="T45" fmla="*/ 390 h 1017"/>
                <a:gd name="T46" fmla="*/ 5 w 1017"/>
                <a:gd name="T47" fmla="*/ 399 h 1017"/>
                <a:gd name="T48" fmla="*/ 12 w 1017"/>
                <a:gd name="T49" fmla="*/ 407 h 1017"/>
                <a:gd name="T50" fmla="*/ 160 w 1017"/>
                <a:gd name="T51" fmla="*/ 975 h 1017"/>
                <a:gd name="T52" fmla="*/ 159 w 1017"/>
                <a:gd name="T53" fmla="*/ 981 h 1017"/>
                <a:gd name="T54" fmla="*/ 159 w 1017"/>
                <a:gd name="T55" fmla="*/ 990 h 1017"/>
                <a:gd name="T56" fmla="*/ 162 w 1017"/>
                <a:gd name="T57" fmla="*/ 1000 h 1017"/>
                <a:gd name="T58" fmla="*/ 167 w 1017"/>
                <a:gd name="T59" fmla="*/ 1007 h 1017"/>
                <a:gd name="T60" fmla="*/ 172 w 1017"/>
                <a:gd name="T61" fmla="*/ 1012 h 1017"/>
                <a:gd name="T62" fmla="*/ 180 w 1017"/>
                <a:gd name="T63" fmla="*/ 1016 h 1017"/>
                <a:gd name="T64" fmla="*/ 190 w 1017"/>
                <a:gd name="T65" fmla="*/ 1017 h 1017"/>
                <a:gd name="T66" fmla="*/ 200 w 1017"/>
                <a:gd name="T67" fmla="*/ 1016 h 1017"/>
                <a:gd name="T68" fmla="*/ 209 w 1017"/>
                <a:gd name="T69" fmla="*/ 1012 h 1017"/>
                <a:gd name="T70" fmla="*/ 808 w 1017"/>
                <a:gd name="T71" fmla="*/ 1012 h 1017"/>
                <a:gd name="T72" fmla="*/ 812 w 1017"/>
                <a:gd name="T73" fmla="*/ 1014 h 1017"/>
                <a:gd name="T74" fmla="*/ 822 w 1017"/>
                <a:gd name="T75" fmla="*/ 1017 h 1017"/>
                <a:gd name="T76" fmla="*/ 826 w 1017"/>
                <a:gd name="T77" fmla="*/ 1017 h 1017"/>
                <a:gd name="T78" fmla="*/ 837 w 1017"/>
                <a:gd name="T79" fmla="*/ 1016 h 1017"/>
                <a:gd name="T80" fmla="*/ 846 w 1017"/>
                <a:gd name="T81" fmla="*/ 1012 h 1017"/>
                <a:gd name="T82" fmla="*/ 850 w 1017"/>
                <a:gd name="T83" fmla="*/ 1007 h 1017"/>
                <a:gd name="T84" fmla="*/ 855 w 1017"/>
                <a:gd name="T85" fmla="*/ 1000 h 1017"/>
                <a:gd name="T86" fmla="*/ 858 w 1017"/>
                <a:gd name="T87" fmla="*/ 990 h 1017"/>
                <a:gd name="T88" fmla="*/ 858 w 1017"/>
                <a:gd name="T89" fmla="*/ 981 h 1017"/>
                <a:gd name="T90" fmla="*/ 737 w 1017"/>
                <a:gd name="T91" fmla="*/ 616 h 1017"/>
                <a:gd name="T92" fmla="*/ 1005 w 1017"/>
                <a:gd name="T93" fmla="*/ 407 h 1017"/>
                <a:gd name="T94" fmla="*/ 1012 w 1017"/>
                <a:gd name="T95" fmla="*/ 399 h 1017"/>
                <a:gd name="T96" fmla="*/ 1016 w 1017"/>
                <a:gd name="T97" fmla="*/ 390 h 1017"/>
                <a:gd name="T98" fmla="*/ 1017 w 1017"/>
                <a:gd name="T99" fmla="*/ 381 h 1017"/>
                <a:gd name="T100" fmla="*/ 1016 w 1017"/>
                <a:gd name="T101" fmla="*/ 371 h 1017"/>
                <a:gd name="T102" fmla="*/ 124 w 1017"/>
                <a:gd name="T103" fmla="*/ 413 h 1017"/>
                <a:gd name="T104" fmla="*/ 302 w 1017"/>
                <a:gd name="T105" fmla="*/ 551 h 1017"/>
                <a:gd name="T106" fmla="*/ 766 w 1017"/>
                <a:gd name="T107" fmla="*/ 904 h 1017"/>
                <a:gd name="T108" fmla="*/ 527 w 1017"/>
                <a:gd name="T109" fmla="*/ 737 h 1017"/>
                <a:gd name="T110" fmla="*/ 518 w 1017"/>
                <a:gd name="T111" fmla="*/ 733 h 1017"/>
                <a:gd name="T112" fmla="*/ 509 w 1017"/>
                <a:gd name="T113" fmla="*/ 732 h 1017"/>
                <a:gd name="T114" fmla="*/ 504 w 1017"/>
                <a:gd name="T115" fmla="*/ 732 h 1017"/>
                <a:gd name="T116" fmla="*/ 495 w 1017"/>
                <a:gd name="T117" fmla="*/ 735 h 1017"/>
                <a:gd name="T118" fmla="*/ 251 w 1017"/>
                <a:gd name="T119" fmla="*/ 904 h 1017"/>
                <a:gd name="T120" fmla="*/ 766 w 1017"/>
                <a:gd name="T121" fmla="*/ 904 h 1017"/>
                <a:gd name="T122" fmla="*/ 670 w 1017"/>
                <a:gd name="T123" fmla="*/ 413 h 1017"/>
                <a:gd name="T124" fmla="*/ 716 w 1017"/>
                <a:gd name="T125" fmla="*/ 551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7" h="1017">
                  <a:moveTo>
                    <a:pt x="1016" y="371"/>
                  </a:moveTo>
                  <a:lnTo>
                    <a:pt x="1016" y="371"/>
                  </a:lnTo>
                  <a:lnTo>
                    <a:pt x="1014" y="367"/>
                  </a:lnTo>
                  <a:lnTo>
                    <a:pt x="1011" y="363"/>
                  </a:lnTo>
                  <a:lnTo>
                    <a:pt x="1008" y="358"/>
                  </a:lnTo>
                  <a:lnTo>
                    <a:pt x="1004" y="355"/>
                  </a:lnTo>
                  <a:lnTo>
                    <a:pt x="1000" y="353"/>
                  </a:lnTo>
                  <a:lnTo>
                    <a:pt x="996" y="351"/>
                  </a:lnTo>
                  <a:lnTo>
                    <a:pt x="990" y="350"/>
                  </a:lnTo>
                  <a:lnTo>
                    <a:pt x="986" y="350"/>
                  </a:lnTo>
                  <a:lnTo>
                    <a:pt x="648" y="350"/>
                  </a:lnTo>
                  <a:lnTo>
                    <a:pt x="539" y="21"/>
                  </a:lnTo>
                  <a:lnTo>
                    <a:pt x="539" y="21"/>
                  </a:lnTo>
                  <a:lnTo>
                    <a:pt x="537" y="17"/>
                  </a:lnTo>
                  <a:lnTo>
                    <a:pt x="534" y="13"/>
                  </a:lnTo>
                  <a:lnTo>
                    <a:pt x="531" y="8"/>
                  </a:lnTo>
                  <a:lnTo>
                    <a:pt x="527" y="5"/>
                  </a:lnTo>
                  <a:lnTo>
                    <a:pt x="523" y="3"/>
                  </a:lnTo>
                  <a:lnTo>
                    <a:pt x="518" y="1"/>
                  </a:lnTo>
                  <a:lnTo>
                    <a:pt x="514" y="0"/>
                  </a:lnTo>
                  <a:lnTo>
                    <a:pt x="509" y="0"/>
                  </a:lnTo>
                  <a:lnTo>
                    <a:pt x="509" y="0"/>
                  </a:lnTo>
                  <a:lnTo>
                    <a:pt x="503" y="0"/>
                  </a:lnTo>
                  <a:lnTo>
                    <a:pt x="499" y="1"/>
                  </a:lnTo>
                  <a:lnTo>
                    <a:pt x="495" y="3"/>
                  </a:lnTo>
                  <a:lnTo>
                    <a:pt x="490" y="5"/>
                  </a:lnTo>
                  <a:lnTo>
                    <a:pt x="486" y="8"/>
                  </a:lnTo>
                  <a:lnTo>
                    <a:pt x="483" y="13"/>
                  </a:lnTo>
                  <a:lnTo>
                    <a:pt x="481" y="17"/>
                  </a:lnTo>
                  <a:lnTo>
                    <a:pt x="479" y="21"/>
                  </a:lnTo>
                  <a:lnTo>
                    <a:pt x="369" y="350"/>
                  </a:lnTo>
                  <a:lnTo>
                    <a:pt x="31" y="350"/>
                  </a:lnTo>
                  <a:lnTo>
                    <a:pt x="31" y="350"/>
                  </a:lnTo>
                  <a:lnTo>
                    <a:pt x="27" y="350"/>
                  </a:lnTo>
                  <a:lnTo>
                    <a:pt x="21" y="351"/>
                  </a:lnTo>
                  <a:lnTo>
                    <a:pt x="17" y="353"/>
                  </a:lnTo>
                  <a:lnTo>
                    <a:pt x="13" y="355"/>
                  </a:lnTo>
                  <a:lnTo>
                    <a:pt x="10" y="358"/>
                  </a:lnTo>
                  <a:lnTo>
                    <a:pt x="6" y="363"/>
                  </a:lnTo>
                  <a:lnTo>
                    <a:pt x="3" y="367"/>
                  </a:lnTo>
                  <a:lnTo>
                    <a:pt x="1" y="371"/>
                  </a:lnTo>
                  <a:lnTo>
                    <a:pt x="1" y="371"/>
                  </a:lnTo>
                  <a:lnTo>
                    <a:pt x="0" y="375"/>
                  </a:lnTo>
                  <a:lnTo>
                    <a:pt x="0" y="381"/>
                  </a:lnTo>
                  <a:lnTo>
                    <a:pt x="0" y="386"/>
                  </a:lnTo>
                  <a:lnTo>
                    <a:pt x="1" y="390"/>
                  </a:lnTo>
                  <a:lnTo>
                    <a:pt x="3" y="395"/>
                  </a:lnTo>
                  <a:lnTo>
                    <a:pt x="5" y="399"/>
                  </a:lnTo>
                  <a:lnTo>
                    <a:pt x="9" y="403"/>
                  </a:lnTo>
                  <a:lnTo>
                    <a:pt x="12" y="407"/>
                  </a:lnTo>
                  <a:lnTo>
                    <a:pt x="280" y="616"/>
                  </a:lnTo>
                  <a:lnTo>
                    <a:pt x="160" y="975"/>
                  </a:lnTo>
                  <a:lnTo>
                    <a:pt x="160" y="975"/>
                  </a:lnTo>
                  <a:lnTo>
                    <a:pt x="159" y="981"/>
                  </a:lnTo>
                  <a:lnTo>
                    <a:pt x="159" y="986"/>
                  </a:lnTo>
                  <a:lnTo>
                    <a:pt x="159" y="990"/>
                  </a:lnTo>
                  <a:lnTo>
                    <a:pt x="160" y="996"/>
                  </a:lnTo>
                  <a:lnTo>
                    <a:pt x="162" y="1000"/>
                  </a:lnTo>
                  <a:lnTo>
                    <a:pt x="164" y="1004"/>
                  </a:lnTo>
                  <a:lnTo>
                    <a:pt x="167" y="1007"/>
                  </a:lnTo>
                  <a:lnTo>
                    <a:pt x="172" y="1012"/>
                  </a:lnTo>
                  <a:lnTo>
                    <a:pt x="172" y="1012"/>
                  </a:lnTo>
                  <a:lnTo>
                    <a:pt x="176" y="1014"/>
                  </a:lnTo>
                  <a:lnTo>
                    <a:pt x="180" y="1016"/>
                  </a:lnTo>
                  <a:lnTo>
                    <a:pt x="186" y="1017"/>
                  </a:lnTo>
                  <a:lnTo>
                    <a:pt x="190" y="1017"/>
                  </a:lnTo>
                  <a:lnTo>
                    <a:pt x="195" y="1017"/>
                  </a:lnTo>
                  <a:lnTo>
                    <a:pt x="200" y="1016"/>
                  </a:lnTo>
                  <a:lnTo>
                    <a:pt x="204" y="1014"/>
                  </a:lnTo>
                  <a:lnTo>
                    <a:pt x="209" y="1012"/>
                  </a:lnTo>
                  <a:lnTo>
                    <a:pt x="509" y="801"/>
                  </a:lnTo>
                  <a:lnTo>
                    <a:pt x="808" y="1012"/>
                  </a:lnTo>
                  <a:lnTo>
                    <a:pt x="808" y="1012"/>
                  </a:lnTo>
                  <a:lnTo>
                    <a:pt x="812" y="1014"/>
                  </a:lnTo>
                  <a:lnTo>
                    <a:pt x="818" y="1016"/>
                  </a:lnTo>
                  <a:lnTo>
                    <a:pt x="822" y="1017"/>
                  </a:lnTo>
                  <a:lnTo>
                    <a:pt x="826" y="1017"/>
                  </a:lnTo>
                  <a:lnTo>
                    <a:pt x="826" y="1017"/>
                  </a:lnTo>
                  <a:lnTo>
                    <a:pt x="832" y="1017"/>
                  </a:lnTo>
                  <a:lnTo>
                    <a:pt x="837" y="1016"/>
                  </a:lnTo>
                  <a:lnTo>
                    <a:pt x="841" y="1014"/>
                  </a:lnTo>
                  <a:lnTo>
                    <a:pt x="846" y="1012"/>
                  </a:lnTo>
                  <a:lnTo>
                    <a:pt x="846" y="1012"/>
                  </a:lnTo>
                  <a:lnTo>
                    <a:pt x="850" y="1007"/>
                  </a:lnTo>
                  <a:lnTo>
                    <a:pt x="853" y="1004"/>
                  </a:lnTo>
                  <a:lnTo>
                    <a:pt x="855" y="1000"/>
                  </a:lnTo>
                  <a:lnTo>
                    <a:pt x="857" y="996"/>
                  </a:lnTo>
                  <a:lnTo>
                    <a:pt x="858" y="990"/>
                  </a:lnTo>
                  <a:lnTo>
                    <a:pt x="858" y="986"/>
                  </a:lnTo>
                  <a:lnTo>
                    <a:pt x="858" y="981"/>
                  </a:lnTo>
                  <a:lnTo>
                    <a:pt x="857" y="975"/>
                  </a:lnTo>
                  <a:lnTo>
                    <a:pt x="737" y="616"/>
                  </a:lnTo>
                  <a:lnTo>
                    <a:pt x="1005" y="407"/>
                  </a:lnTo>
                  <a:lnTo>
                    <a:pt x="1005" y="407"/>
                  </a:lnTo>
                  <a:lnTo>
                    <a:pt x="1009" y="403"/>
                  </a:lnTo>
                  <a:lnTo>
                    <a:pt x="1012" y="399"/>
                  </a:lnTo>
                  <a:lnTo>
                    <a:pt x="1014" y="395"/>
                  </a:lnTo>
                  <a:lnTo>
                    <a:pt x="1016" y="390"/>
                  </a:lnTo>
                  <a:lnTo>
                    <a:pt x="1017" y="386"/>
                  </a:lnTo>
                  <a:lnTo>
                    <a:pt x="1017" y="381"/>
                  </a:lnTo>
                  <a:lnTo>
                    <a:pt x="1017" y="375"/>
                  </a:lnTo>
                  <a:lnTo>
                    <a:pt x="1016" y="371"/>
                  </a:lnTo>
                  <a:lnTo>
                    <a:pt x="1016" y="371"/>
                  </a:lnTo>
                  <a:close/>
                  <a:moveTo>
                    <a:pt x="124" y="413"/>
                  </a:moveTo>
                  <a:lnTo>
                    <a:pt x="348" y="413"/>
                  </a:lnTo>
                  <a:lnTo>
                    <a:pt x="302" y="551"/>
                  </a:lnTo>
                  <a:lnTo>
                    <a:pt x="124" y="413"/>
                  </a:lnTo>
                  <a:close/>
                  <a:moveTo>
                    <a:pt x="766" y="904"/>
                  </a:moveTo>
                  <a:lnTo>
                    <a:pt x="527" y="737"/>
                  </a:lnTo>
                  <a:lnTo>
                    <a:pt x="527" y="737"/>
                  </a:lnTo>
                  <a:lnTo>
                    <a:pt x="523" y="735"/>
                  </a:lnTo>
                  <a:lnTo>
                    <a:pt x="518" y="733"/>
                  </a:lnTo>
                  <a:lnTo>
                    <a:pt x="513" y="732"/>
                  </a:lnTo>
                  <a:lnTo>
                    <a:pt x="509" y="732"/>
                  </a:lnTo>
                  <a:lnTo>
                    <a:pt x="509" y="732"/>
                  </a:lnTo>
                  <a:lnTo>
                    <a:pt x="504" y="732"/>
                  </a:lnTo>
                  <a:lnTo>
                    <a:pt x="499" y="733"/>
                  </a:lnTo>
                  <a:lnTo>
                    <a:pt x="495" y="735"/>
                  </a:lnTo>
                  <a:lnTo>
                    <a:pt x="490" y="737"/>
                  </a:lnTo>
                  <a:lnTo>
                    <a:pt x="251" y="904"/>
                  </a:lnTo>
                  <a:lnTo>
                    <a:pt x="509" y="132"/>
                  </a:lnTo>
                  <a:lnTo>
                    <a:pt x="766" y="904"/>
                  </a:lnTo>
                  <a:close/>
                  <a:moveTo>
                    <a:pt x="716" y="551"/>
                  </a:moveTo>
                  <a:lnTo>
                    <a:pt x="670" y="413"/>
                  </a:lnTo>
                  <a:lnTo>
                    <a:pt x="893" y="413"/>
                  </a:lnTo>
                  <a:lnTo>
                    <a:pt x="716" y="55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srgbClr val="44546A"/>
                </a:solidFill>
                <a:effectLst/>
                <a:uLnTx/>
                <a:uFillTx/>
                <a:latin typeface="微软雅黑" panose="020B0503020204020204" pitchFamily="34" charset="-122"/>
                <a:ea typeface="微软雅黑" panose="020B0503020204020204" pitchFamily="34" charset="-122"/>
              </a:endParaRPr>
            </a:p>
          </p:txBody>
        </p:sp>
      </p:grpSp>
      <p:sp>
        <p:nvSpPr>
          <p:cNvPr id="63" name="矩形 62"/>
          <p:cNvSpPr/>
          <p:nvPr/>
        </p:nvSpPr>
        <p:spPr>
          <a:xfrm>
            <a:off x="1785229" y="1877816"/>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4" name="矩形 63"/>
          <p:cNvSpPr/>
          <p:nvPr/>
        </p:nvSpPr>
        <p:spPr>
          <a:xfrm>
            <a:off x="3226430" y="5042985"/>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5" name="矩形 64"/>
          <p:cNvSpPr/>
          <p:nvPr/>
        </p:nvSpPr>
        <p:spPr>
          <a:xfrm>
            <a:off x="5060233" y="1892412"/>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6" name="矩形 65"/>
          <p:cNvSpPr/>
          <p:nvPr/>
        </p:nvSpPr>
        <p:spPr>
          <a:xfrm>
            <a:off x="6691105" y="5071227"/>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7" name="矩形 66"/>
          <p:cNvSpPr/>
          <p:nvPr/>
        </p:nvSpPr>
        <p:spPr>
          <a:xfrm>
            <a:off x="8490033" y="1877816"/>
            <a:ext cx="2593035"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500" fill="hold"/>
                                        <p:tgtEl>
                                          <p:spTgt spid="51"/>
                                        </p:tgtEl>
                                        <p:attrNameLst>
                                          <p:attrName>ppt_w</p:attrName>
                                        </p:attrNameLst>
                                      </p:cBhvr>
                                      <p:tavLst>
                                        <p:tav tm="0">
                                          <p:val>
                                            <p:fltVal val="0"/>
                                          </p:val>
                                        </p:tav>
                                        <p:tav tm="100000">
                                          <p:val>
                                            <p:strVal val="#ppt_w"/>
                                          </p:val>
                                        </p:tav>
                                      </p:tavLst>
                                    </p:anim>
                                    <p:anim calcmode="lin" valueType="num">
                                      <p:cBhvr>
                                        <p:cTn id="8" dur="500" fill="hold"/>
                                        <p:tgtEl>
                                          <p:spTgt spid="51"/>
                                        </p:tgtEl>
                                        <p:attrNameLst>
                                          <p:attrName>ppt_h</p:attrName>
                                        </p:attrNameLst>
                                      </p:cBhvr>
                                      <p:tavLst>
                                        <p:tav tm="0">
                                          <p:val>
                                            <p:fltVal val="0"/>
                                          </p:val>
                                        </p:tav>
                                        <p:tav tm="100000">
                                          <p:val>
                                            <p:strVal val="#ppt_h"/>
                                          </p:val>
                                        </p:tav>
                                      </p:tavLst>
                                    </p:anim>
                                    <p:animEffect transition="in" filter="fade">
                                      <p:cBhvr>
                                        <p:cTn id="9" dur="500"/>
                                        <p:tgtEl>
                                          <p:spTgt spid="51"/>
                                        </p:tgtEl>
                                      </p:cBhvr>
                                    </p:animEffect>
                                  </p:childTnLst>
                                </p:cTn>
                              </p:par>
                              <p:par>
                                <p:cTn id="10" presetID="53" presetClass="entr" presetSubtype="16" fill="hold" nodeType="withEffect">
                                  <p:stCondLst>
                                    <p:cond delay="250"/>
                                  </p:stCondLst>
                                  <p:childTnLst>
                                    <p:set>
                                      <p:cBhvr>
                                        <p:cTn id="11" dur="1" fill="hold">
                                          <p:stCondLst>
                                            <p:cond delay="0"/>
                                          </p:stCondLst>
                                        </p:cTn>
                                        <p:tgtEl>
                                          <p:spTgt spid="57"/>
                                        </p:tgtEl>
                                        <p:attrNameLst>
                                          <p:attrName>style.visibility</p:attrName>
                                        </p:attrNameLst>
                                      </p:cBhvr>
                                      <p:to>
                                        <p:strVal val="visible"/>
                                      </p:to>
                                    </p:set>
                                    <p:anim calcmode="lin" valueType="num">
                                      <p:cBhvr>
                                        <p:cTn id="12" dur="500" fill="hold"/>
                                        <p:tgtEl>
                                          <p:spTgt spid="57"/>
                                        </p:tgtEl>
                                        <p:attrNameLst>
                                          <p:attrName>ppt_w</p:attrName>
                                        </p:attrNameLst>
                                      </p:cBhvr>
                                      <p:tavLst>
                                        <p:tav tm="0">
                                          <p:val>
                                            <p:fltVal val="0"/>
                                          </p:val>
                                        </p:tav>
                                        <p:tav tm="100000">
                                          <p:val>
                                            <p:strVal val="#ppt_w"/>
                                          </p:val>
                                        </p:tav>
                                      </p:tavLst>
                                    </p:anim>
                                    <p:anim calcmode="lin" valueType="num">
                                      <p:cBhvr>
                                        <p:cTn id="13" dur="500" fill="hold"/>
                                        <p:tgtEl>
                                          <p:spTgt spid="57"/>
                                        </p:tgtEl>
                                        <p:attrNameLst>
                                          <p:attrName>ppt_h</p:attrName>
                                        </p:attrNameLst>
                                      </p:cBhvr>
                                      <p:tavLst>
                                        <p:tav tm="0">
                                          <p:val>
                                            <p:fltVal val="0"/>
                                          </p:val>
                                        </p:tav>
                                        <p:tav tm="100000">
                                          <p:val>
                                            <p:strVal val="#ppt_h"/>
                                          </p:val>
                                        </p:tav>
                                      </p:tavLst>
                                    </p:anim>
                                    <p:animEffect transition="in" filter="fade">
                                      <p:cBhvr>
                                        <p:cTn id="14" dur="500"/>
                                        <p:tgtEl>
                                          <p:spTgt spid="57"/>
                                        </p:tgtEl>
                                      </p:cBhvr>
                                    </p:animEffect>
                                  </p:childTnLst>
                                </p:cTn>
                              </p:par>
                              <p:par>
                                <p:cTn id="15" presetID="53" presetClass="entr" presetSubtype="16" fill="hold" nodeType="withEffect">
                                  <p:stCondLst>
                                    <p:cond delay="500"/>
                                  </p:stCondLst>
                                  <p:childTnLst>
                                    <p:set>
                                      <p:cBhvr>
                                        <p:cTn id="16" dur="1" fill="hold">
                                          <p:stCondLst>
                                            <p:cond delay="0"/>
                                          </p:stCondLst>
                                        </p:cTn>
                                        <p:tgtEl>
                                          <p:spTgt spid="60"/>
                                        </p:tgtEl>
                                        <p:attrNameLst>
                                          <p:attrName>style.visibility</p:attrName>
                                        </p:attrNameLst>
                                      </p:cBhvr>
                                      <p:to>
                                        <p:strVal val="visible"/>
                                      </p:to>
                                    </p:set>
                                    <p:anim calcmode="lin" valueType="num">
                                      <p:cBhvr>
                                        <p:cTn id="17" dur="500" fill="hold"/>
                                        <p:tgtEl>
                                          <p:spTgt spid="60"/>
                                        </p:tgtEl>
                                        <p:attrNameLst>
                                          <p:attrName>ppt_w</p:attrName>
                                        </p:attrNameLst>
                                      </p:cBhvr>
                                      <p:tavLst>
                                        <p:tav tm="0">
                                          <p:val>
                                            <p:fltVal val="0"/>
                                          </p:val>
                                        </p:tav>
                                        <p:tav tm="100000">
                                          <p:val>
                                            <p:strVal val="#ppt_w"/>
                                          </p:val>
                                        </p:tav>
                                      </p:tavLst>
                                    </p:anim>
                                    <p:anim calcmode="lin" valueType="num">
                                      <p:cBhvr>
                                        <p:cTn id="18" dur="500" fill="hold"/>
                                        <p:tgtEl>
                                          <p:spTgt spid="60"/>
                                        </p:tgtEl>
                                        <p:attrNameLst>
                                          <p:attrName>ppt_h</p:attrName>
                                        </p:attrNameLst>
                                      </p:cBhvr>
                                      <p:tavLst>
                                        <p:tav tm="0">
                                          <p:val>
                                            <p:fltVal val="0"/>
                                          </p:val>
                                        </p:tav>
                                        <p:tav tm="100000">
                                          <p:val>
                                            <p:strVal val="#ppt_h"/>
                                          </p:val>
                                        </p:tav>
                                      </p:tavLst>
                                    </p:anim>
                                    <p:animEffect transition="in" filter="fade">
                                      <p:cBhvr>
                                        <p:cTn id="19" dur="500"/>
                                        <p:tgtEl>
                                          <p:spTgt spid="60"/>
                                        </p:tgtEl>
                                      </p:cBhvr>
                                    </p:animEffect>
                                  </p:childTnLst>
                                </p:cTn>
                              </p:par>
                              <p:par>
                                <p:cTn id="20" presetID="53" presetClass="entr" presetSubtype="16" fill="hold" nodeType="withEffect">
                                  <p:stCondLst>
                                    <p:cond delay="75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fltVal val="0"/>
                                          </p:val>
                                        </p:tav>
                                        <p:tav tm="100000">
                                          <p:val>
                                            <p:strVal val="#ppt_w"/>
                                          </p:val>
                                        </p:tav>
                                      </p:tavLst>
                                    </p:anim>
                                    <p:anim calcmode="lin" valueType="num">
                                      <p:cBhvr>
                                        <p:cTn id="23" dur="500" fill="hold"/>
                                        <p:tgtEl>
                                          <p:spTgt spid="54"/>
                                        </p:tgtEl>
                                        <p:attrNameLst>
                                          <p:attrName>ppt_h</p:attrName>
                                        </p:attrNameLst>
                                      </p:cBhvr>
                                      <p:tavLst>
                                        <p:tav tm="0">
                                          <p:val>
                                            <p:fltVal val="0"/>
                                          </p:val>
                                        </p:tav>
                                        <p:tav tm="100000">
                                          <p:val>
                                            <p:strVal val="#ppt_h"/>
                                          </p:val>
                                        </p:tav>
                                      </p:tavLst>
                                    </p:anim>
                                    <p:animEffect transition="in" filter="fade">
                                      <p:cBhvr>
                                        <p:cTn id="24" dur="500"/>
                                        <p:tgtEl>
                                          <p:spTgt spid="54"/>
                                        </p:tgtEl>
                                      </p:cBhvr>
                                    </p:animEffect>
                                  </p:childTnLst>
                                </p:cTn>
                              </p:par>
                              <p:par>
                                <p:cTn id="25" presetID="53" presetClass="entr" presetSubtype="16" fill="hold" nodeType="withEffect">
                                  <p:stCondLst>
                                    <p:cond delay="1000"/>
                                  </p:stCondLst>
                                  <p:childTnLst>
                                    <p:set>
                                      <p:cBhvr>
                                        <p:cTn id="26" dur="1" fill="hold">
                                          <p:stCondLst>
                                            <p:cond delay="0"/>
                                          </p:stCondLst>
                                        </p:cTn>
                                        <p:tgtEl>
                                          <p:spTgt spid="48"/>
                                        </p:tgtEl>
                                        <p:attrNameLst>
                                          <p:attrName>style.visibility</p:attrName>
                                        </p:attrNameLst>
                                      </p:cBhvr>
                                      <p:to>
                                        <p:strVal val="visible"/>
                                      </p:to>
                                    </p:set>
                                    <p:anim calcmode="lin" valueType="num">
                                      <p:cBhvr>
                                        <p:cTn id="27" dur="500" fill="hold"/>
                                        <p:tgtEl>
                                          <p:spTgt spid="48"/>
                                        </p:tgtEl>
                                        <p:attrNameLst>
                                          <p:attrName>ppt_w</p:attrName>
                                        </p:attrNameLst>
                                      </p:cBhvr>
                                      <p:tavLst>
                                        <p:tav tm="0">
                                          <p:val>
                                            <p:fltVal val="0"/>
                                          </p:val>
                                        </p:tav>
                                        <p:tav tm="100000">
                                          <p:val>
                                            <p:strVal val="#ppt_w"/>
                                          </p:val>
                                        </p:tav>
                                      </p:tavLst>
                                    </p:anim>
                                    <p:anim calcmode="lin" valueType="num">
                                      <p:cBhvr>
                                        <p:cTn id="28" dur="500" fill="hold"/>
                                        <p:tgtEl>
                                          <p:spTgt spid="48"/>
                                        </p:tgtEl>
                                        <p:attrNameLst>
                                          <p:attrName>ppt_h</p:attrName>
                                        </p:attrNameLst>
                                      </p:cBhvr>
                                      <p:tavLst>
                                        <p:tav tm="0">
                                          <p:val>
                                            <p:fltVal val="0"/>
                                          </p:val>
                                        </p:tav>
                                        <p:tav tm="100000">
                                          <p:val>
                                            <p:strVal val="#ppt_h"/>
                                          </p:val>
                                        </p:tav>
                                      </p:tavLst>
                                    </p:anim>
                                    <p:animEffect transition="in" filter="fade">
                                      <p:cBhvr>
                                        <p:cTn id="29" dur="500"/>
                                        <p:tgtEl>
                                          <p:spTgt spid="4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wipe(left)">
                                      <p:cBhvr>
                                        <p:cTn id="33" dur="500"/>
                                        <p:tgtEl>
                                          <p:spTgt spid="28"/>
                                        </p:tgtEl>
                                      </p:cBhvr>
                                    </p:animEffect>
                                  </p:childTnLst>
                                </p:cTn>
                              </p:par>
                            </p:childTnLst>
                          </p:cTn>
                        </p:par>
                        <p:par>
                          <p:cTn id="34" fill="hold">
                            <p:stCondLst>
                              <p:cond delay="1000"/>
                            </p:stCondLst>
                            <p:childTnLst>
                              <p:par>
                                <p:cTn id="35" presetID="22" presetClass="entr" presetSubtype="8"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wipe(left)">
                                      <p:cBhvr>
                                        <p:cTn id="37" dur="500"/>
                                        <p:tgtEl>
                                          <p:spTgt spid="40"/>
                                        </p:tgtEl>
                                      </p:cBhvr>
                                    </p:animEffect>
                                  </p:childTnLst>
                                </p:cTn>
                              </p:par>
                            </p:childTnLst>
                          </p:cTn>
                        </p:par>
                        <p:par>
                          <p:cTn id="38" fill="hold">
                            <p:stCondLst>
                              <p:cond delay="1500"/>
                            </p:stCondLst>
                            <p:childTnLst>
                              <p:par>
                                <p:cTn id="39" presetID="22" presetClass="entr" presetSubtype="8"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left)">
                                      <p:cBhvr>
                                        <p:cTn id="41" dur="500"/>
                                        <p:tgtEl>
                                          <p:spTgt spid="31"/>
                                        </p:tgtEl>
                                      </p:cBhvr>
                                    </p:animEffect>
                                  </p:childTnLst>
                                </p:cTn>
                              </p:par>
                            </p:childTnLst>
                          </p:cTn>
                        </p:par>
                        <p:par>
                          <p:cTn id="42" fill="hold">
                            <p:stCondLst>
                              <p:cond delay="2000"/>
                            </p:stCondLst>
                            <p:childTnLst>
                              <p:par>
                                <p:cTn id="43" presetID="22" presetClass="entr" presetSubtype="8" fill="hold" nodeType="afterEffect">
                                  <p:stCondLst>
                                    <p:cond delay="0"/>
                                  </p:stCondLst>
                                  <p:childTnLst>
                                    <p:set>
                                      <p:cBhvr>
                                        <p:cTn id="44" dur="1" fill="hold">
                                          <p:stCondLst>
                                            <p:cond delay="0"/>
                                          </p:stCondLst>
                                        </p:cTn>
                                        <p:tgtEl>
                                          <p:spTgt spid="37"/>
                                        </p:tgtEl>
                                        <p:attrNameLst>
                                          <p:attrName>style.visibility</p:attrName>
                                        </p:attrNameLst>
                                      </p:cBhvr>
                                      <p:to>
                                        <p:strVal val="visible"/>
                                      </p:to>
                                    </p:set>
                                    <p:animEffect transition="in" filter="wipe(left)">
                                      <p:cBhvr>
                                        <p:cTn id="45" dur="500"/>
                                        <p:tgtEl>
                                          <p:spTgt spid="37"/>
                                        </p:tgtEl>
                                      </p:cBhvr>
                                    </p:animEffect>
                                  </p:childTnLst>
                                </p:cTn>
                              </p:par>
                            </p:childTnLst>
                          </p:cTn>
                        </p:par>
                        <p:par>
                          <p:cTn id="46" fill="hold">
                            <p:stCondLst>
                              <p:cond delay="2500"/>
                            </p:stCondLst>
                            <p:childTnLst>
                              <p:par>
                                <p:cTn id="47" presetID="22" presetClass="entr" presetSubtype="8" fill="hold"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500"/>
                                        <p:tgtEl>
                                          <p:spTgt spid="34"/>
                                        </p:tgtEl>
                                      </p:cBhvr>
                                    </p:animEffect>
                                  </p:childTnLst>
                                </p:cTn>
                              </p:par>
                            </p:childTnLst>
                          </p:cTn>
                        </p:par>
                        <p:par>
                          <p:cTn id="50" fill="hold">
                            <p:stCondLst>
                              <p:cond delay="3000"/>
                            </p:stCondLst>
                            <p:childTnLst>
                              <p:par>
                                <p:cTn id="51" presetID="10" presetClass="entr" presetSubtype="0" fill="hold" grpId="0"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fade">
                                      <p:cBhvr>
                                        <p:cTn id="53" dur="500"/>
                                        <p:tgtEl>
                                          <p:spTgt spid="63"/>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fade">
                                      <p:cBhvr>
                                        <p:cTn id="57" dur="500"/>
                                        <p:tgtEl>
                                          <p:spTgt spid="64"/>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500"/>
                                        <p:tgtEl>
                                          <p:spTgt spid="65"/>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66"/>
                                        </p:tgtEl>
                                        <p:attrNameLst>
                                          <p:attrName>style.visibility</p:attrName>
                                        </p:attrNameLst>
                                      </p:cBhvr>
                                      <p:to>
                                        <p:strVal val="visible"/>
                                      </p:to>
                                    </p:set>
                                    <p:animEffect transition="in" filter="fade">
                                      <p:cBhvr>
                                        <p:cTn id="65" dur="500"/>
                                        <p:tgtEl>
                                          <p:spTgt spid="66"/>
                                        </p:tgtEl>
                                      </p:cBhvr>
                                    </p:animEffect>
                                  </p:childTnLst>
                                </p:cTn>
                              </p:par>
                            </p:childTnLst>
                          </p:cTn>
                        </p:par>
                        <p:par>
                          <p:cTn id="66" fill="hold">
                            <p:stCondLst>
                              <p:cond delay="5000"/>
                            </p:stCondLst>
                            <p:childTnLst>
                              <p:par>
                                <p:cTn id="67" presetID="10" presetClass="entr" presetSubtype="0" fill="hold" grpId="0" nodeType="after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4" grpId="0"/>
      <p:bldP spid="65" grpId="0"/>
      <p:bldP spid="66" grpId="0"/>
      <p:bldP spid="6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sp>
        <p:nvSpPr>
          <p:cNvPr id="43" name="Freeform 5"/>
          <p:cNvSpPr/>
          <p:nvPr/>
        </p:nvSpPr>
        <p:spPr bwMode="auto">
          <a:xfrm>
            <a:off x="2304679" y="1583663"/>
            <a:ext cx="2319333" cy="211055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rgbClr val="00479D"/>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44" name="Freeform 8"/>
          <p:cNvSpPr/>
          <p:nvPr/>
        </p:nvSpPr>
        <p:spPr bwMode="auto">
          <a:xfrm>
            <a:off x="2362559" y="3938136"/>
            <a:ext cx="2319333" cy="2110552"/>
          </a:xfrm>
          <a:custGeom>
            <a:avLst/>
            <a:gdLst>
              <a:gd name="T0" fmla="*/ 5851 w 6730"/>
              <a:gd name="T1" fmla="*/ 2257 h 6126"/>
              <a:gd name="T2" fmla="*/ 5737 w 6730"/>
              <a:gd name="T3" fmla="*/ 2227 h 6126"/>
              <a:gd name="T4" fmla="*/ 5652 w 6730"/>
              <a:gd name="T5" fmla="*/ 2316 h 6126"/>
              <a:gd name="T6" fmla="*/ 5510 w 6730"/>
              <a:gd name="T7" fmla="*/ 2678 h 6126"/>
              <a:gd name="T8" fmla="*/ 5376 w 6730"/>
              <a:gd name="T9" fmla="*/ 2938 h 6126"/>
              <a:gd name="T10" fmla="*/ 5199 w 6730"/>
              <a:gd name="T11" fmla="*/ 3131 h 6126"/>
              <a:gd name="T12" fmla="*/ 4982 w 6730"/>
              <a:gd name="T13" fmla="*/ 3249 h 6126"/>
              <a:gd name="T14" fmla="*/ 4751 w 6730"/>
              <a:gd name="T15" fmla="*/ 3295 h 6126"/>
              <a:gd name="T16" fmla="*/ 4496 w 6730"/>
              <a:gd name="T17" fmla="*/ 3275 h 6126"/>
              <a:gd name="T18" fmla="*/ 4247 w 6730"/>
              <a:gd name="T19" fmla="*/ 3181 h 6126"/>
              <a:gd name="T20" fmla="*/ 4003 w 6730"/>
              <a:gd name="T21" fmla="*/ 3014 h 6126"/>
              <a:gd name="T22" fmla="*/ 3799 w 6730"/>
              <a:gd name="T23" fmla="*/ 2809 h 6126"/>
              <a:gd name="T24" fmla="*/ 3633 w 6730"/>
              <a:gd name="T25" fmla="*/ 2567 h 6126"/>
              <a:gd name="T26" fmla="*/ 3538 w 6730"/>
              <a:gd name="T27" fmla="*/ 2316 h 6126"/>
              <a:gd name="T28" fmla="*/ 3519 w 6730"/>
              <a:gd name="T29" fmla="*/ 2062 h 6126"/>
              <a:gd name="T30" fmla="*/ 3564 w 6730"/>
              <a:gd name="T31" fmla="*/ 1832 h 6126"/>
              <a:gd name="T32" fmla="*/ 3682 w 6730"/>
              <a:gd name="T33" fmla="*/ 1614 h 6126"/>
              <a:gd name="T34" fmla="*/ 3874 w 6730"/>
              <a:gd name="T35" fmla="*/ 1438 h 6126"/>
              <a:gd name="T36" fmla="*/ 4134 w 6730"/>
              <a:gd name="T37" fmla="*/ 1303 h 6126"/>
              <a:gd name="T38" fmla="*/ 4496 w 6730"/>
              <a:gd name="T39" fmla="*/ 1161 h 6126"/>
              <a:gd name="T40" fmla="*/ 4586 w 6730"/>
              <a:gd name="T41" fmla="*/ 1076 h 6126"/>
              <a:gd name="T42" fmla="*/ 4544 w 6730"/>
              <a:gd name="T43" fmla="*/ 915 h 6126"/>
              <a:gd name="T44" fmla="*/ 4403 w 6730"/>
              <a:gd name="T45" fmla="*/ 742 h 6126"/>
              <a:gd name="T46" fmla="*/ 3957 w 6730"/>
              <a:gd name="T47" fmla="*/ 370 h 6126"/>
              <a:gd name="T48" fmla="*/ 3452 w 6730"/>
              <a:gd name="T49" fmla="*/ 12 h 6126"/>
              <a:gd name="T50" fmla="*/ 3317 w 6730"/>
              <a:gd name="T51" fmla="*/ 18 h 6126"/>
              <a:gd name="T52" fmla="*/ 3070 w 6730"/>
              <a:gd name="T53" fmla="*/ 341 h 6126"/>
              <a:gd name="T54" fmla="*/ 2591 w 6730"/>
              <a:gd name="T55" fmla="*/ 949 h 6126"/>
              <a:gd name="T56" fmla="*/ 2348 w 6730"/>
              <a:gd name="T57" fmla="*/ 1192 h 6126"/>
              <a:gd name="T58" fmla="*/ 2083 w 6730"/>
              <a:gd name="T59" fmla="*/ 1341 h 6126"/>
              <a:gd name="T60" fmla="*/ 1834 w 6730"/>
              <a:gd name="T61" fmla="*/ 1376 h 6126"/>
              <a:gd name="T62" fmla="*/ 1624 w 6730"/>
              <a:gd name="T63" fmla="*/ 1313 h 6126"/>
              <a:gd name="T64" fmla="*/ 1464 w 6730"/>
              <a:gd name="T65" fmla="*/ 1173 h 6126"/>
              <a:gd name="T66" fmla="*/ 1316 w 6730"/>
              <a:gd name="T67" fmla="*/ 887 h 6126"/>
              <a:gd name="T68" fmla="*/ 1154 w 6730"/>
              <a:gd name="T69" fmla="*/ 499 h 6126"/>
              <a:gd name="T70" fmla="*/ 956 w 6730"/>
              <a:gd name="T71" fmla="*/ 329 h 6126"/>
              <a:gd name="T72" fmla="*/ 720 w 6730"/>
              <a:gd name="T73" fmla="*/ 314 h 6126"/>
              <a:gd name="T74" fmla="*/ 415 w 6730"/>
              <a:gd name="T75" fmla="*/ 468 h 6126"/>
              <a:gd name="T76" fmla="*/ 165 w 6730"/>
              <a:gd name="T77" fmla="*/ 735 h 6126"/>
              <a:gd name="T78" fmla="*/ 54 w 6730"/>
              <a:gd name="T79" fmla="*/ 1038 h 6126"/>
              <a:gd name="T80" fmla="*/ 97 w 6730"/>
              <a:gd name="T81" fmla="*/ 1256 h 6126"/>
              <a:gd name="T82" fmla="*/ 320 w 6730"/>
              <a:gd name="T83" fmla="*/ 1444 h 6126"/>
              <a:gd name="T84" fmla="*/ 720 w 6730"/>
              <a:gd name="T85" fmla="*/ 1601 h 6126"/>
              <a:gd name="T86" fmla="*/ 957 w 6730"/>
              <a:gd name="T87" fmla="*/ 1746 h 6126"/>
              <a:gd name="T88" fmla="*/ 1084 w 6730"/>
              <a:gd name="T89" fmla="*/ 1921 h 6126"/>
              <a:gd name="T90" fmla="*/ 1124 w 6730"/>
              <a:gd name="T91" fmla="*/ 2146 h 6126"/>
              <a:gd name="T92" fmla="*/ 1057 w 6730"/>
              <a:gd name="T93" fmla="*/ 2388 h 6126"/>
              <a:gd name="T94" fmla="*/ 865 w 6730"/>
              <a:gd name="T95" fmla="*/ 2652 h 6126"/>
              <a:gd name="T96" fmla="*/ 266 w 6730"/>
              <a:gd name="T97" fmla="*/ 3180 h 6126"/>
              <a:gd name="T98" fmla="*/ 14 w 6730"/>
              <a:gd name="T99" fmla="*/ 3410 h 6126"/>
              <a:gd name="T100" fmla="*/ 30 w 6730"/>
              <a:gd name="T101" fmla="*/ 3589 h 6126"/>
              <a:gd name="T102" fmla="*/ 2215 w 6730"/>
              <a:gd name="T103" fmla="*/ 5763 h 6126"/>
              <a:gd name="T104" fmla="*/ 2547 w 6730"/>
              <a:gd name="T105" fmla="*/ 5965 h 6126"/>
              <a:gd name="T106" fmla="*/ 2907 w 6730"/>
              <a:gd name="T107" fmla="*/ 6086 h 6126"/>
              <a:gd name="T108" fmla="*/ 3280 w 6730"/>
              <a:gd name="T109" fmla="*/ 6126 h 6126"/>
              <a:gd name="T110" fmla="*/ 3654 w 6730"/>
              <a:gd name="T111" fmla="*/ 6086 h 6126"/>
              <a:gd name="T112" fmla="*/ 4014 w 6730"/>
              <a:gd name="T113" fmla="*/ 5965 h 6126"/>
              <a:gd name="T114" fmla="*/ 4346 w 6730"/>
              <a:gd name="T115" fmla="*/ 5763 h 6126"/>
              <a:gd name="T116" fmla="*/ 6696 w 6730"/>
              <a:gd name="T117" fmla="*/ 3428 h 6126"/>
              <a:gd name="T118" fmla="*/ 6727 w 6730"/>
              <a:gd name="T119" fmla="*/ 3279 h 6126"/>
              <a:gd name="T120" fmla="*/ 6542 w 6730"/>
              <a:gd name="T121" fmla="*/ 2999 h 6126"/>
              <a:gd name="T122" fmla="*/ 6030 w 6730"/>
              <a:gd name="T123" fmla="*/ 2403 h 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0" h="6126">
                <a:moveTo>
                  <a:pt x="6030" y="2403"/>
                </a:moveTo>
                <a:lnTo>
                  <a:pt x="6030" y="2403"/>
                </a:lnTo>
                <a:lnTo>
                  <a:pt x="5999" y="2373"/>
                </a:lnTo>
                <a:lnTo>
                  <a:pt x="5970" y="2346"/>
                </a:lnTo>
                <a:lnTo>
                  <a:pt x="5942" y="2322"/>
                </a:lnTo>
                <a:lnTo>
                  <a:pt x="5917" y="2301"/>
                </a:lnTo>
                <a:lnTo>
                  <a:pt x="5893" y="2284"/>
                </a:lnTo>
                <a:lnTo>
                  <a:pt x="5870" y="2269"/>
                </a:lnTo>
                <a:lnTo>
                  <a:pt x="5851" y="2257"/>
                </a:lnTo>
                <a:lnTo>
                  <a:pt x="5832" y="2247"/>
                </a:lnTo>
                <a:lnTo>
                  <a:pt x="5815" y="2239"/>
                </a:lnTo>
                <a:lnTo>
                  <a:pt x="5800" y="2233"/>
                </a:lnTo>
                <a:lnTo>
                  <a:pt x="5786" y="2229"/>
                </a:lnTo>
                <a:lnTo>
                  <a:pt x="5774" y="2226"/>
                </a:lnTo>
                <a:lnTo>
                  <a:pt x="5763" y="2225"/>
                </a:lnTo>
                <a:lnTo>
                  <a:pt x="5753" y="2225"/>
                </a:lnTo>
                <a:lnTo>
                  <a:pt x="5744" y="2226"/>
                </a:lnTo>
                <a:lnTo>
                  <a:pt x="5737" y="2227"/>
                </a:lnTo>
                <a:lnTo>
                  <a:pt x="5737" y="2227"/>
                </a:lnTo>
                <a:lnTo>
                  <a:pt x="5726" y="2232"/>
                </a:lnTo>
                <a:lnTo>
                  <a:pt x="5714" y="2238"/>
                </a:lnTo>
                <a:lnTo>
                  <a:pt x="5703" y="2246"/>
                </a:lnTo>
                <a:lnTo>
                  <a:pt x="5692" y="2257"/>
                </a:lnTo>
                <a:lnTo>
                  <a:pt x="5682" y="2269"/>
                </a:lnTo>
                <a:lnTo>
                  <a:pt x="5672" y="2283"/>
                </a:lnTo>
                <a:lnTo>
                  <a:pt x="5662" y="2299"/>
                </a:lnTo>
                <a:lnTo>
                  <a:pt x="5652" y="2316"/>
                </a:lnTo>
                <a:lnTo>
                  <a:pt x="5643" y="2336"/>
                </a:lnTo>
                <a:lnTo>
                  <a:pt x="5633" y="2358"/>
                </a:lnTo>
                <a:lnTo>
                  <a:pt x="5612" y="2404"/>
                </a:lnTo>
                <a:lnTo>
                  <a:pt x="5593" y="2457"/>
                </a:lnTo>
                <a:lnTo>
                  <a:pt x="5571" y="2517"/>
                </a:lnTo>
                <a:lnTo>
                  <a:pt x="5571" y="2517"/>
                </a:lnTo>
                <a:lnTo>
                  <a:pt x="5553" y="2569"/>
                </a:lnTo>
                <a:lnTo>
                  <a:pt x="5532" y="2623"/>
                </a:lnTo>
                <a:lnTo>
                  <a:pt x="5510" y="2678"/>
                </a:lnTo>
                <a:lnTo>
                  <a:pt x="5487" y="2736"/>
                </a:lnTo>
                <a:lnTo>
                  <a:pt x="5487" y="2736"/>
                </a:lnTo>
                <a:lnTo>
                  <a:pt x="5472" y="2767"/>
                </a:lnTo>
                <a:lnTo>
                  <a:pt x="5457" y="2799"/>
                </a:lnTo>
                <a:lnTo>
                  <a:pt x="5442" y="2828"/>
                </a:lnTo>
                <a:lnTo>
                  <a:pt x="5426" y="2857"/>
                </a:lnTo>
                <a:lnTo>
                  <a:pt x="5410" y="2885"/>
                </a:lnTo>
                <a:lnTo>
                  <a:pt x="5393" y="2912"/>
                </a:lnTo>
                <a:lnTo>
                  <a:pt x="5376" y="2938"/>
                </a:lnTo>
                <a:lnTo>
                  <a:pt x="5358" y="2964"/>
                </a:lnTo>
                <a:lnTo>
                  <a:pt x="5340" y="2988"/>
                </a:lnTo>
                <a:lnTo>
                  <a:pt x="5322" y="3011"/>
                </a:lnTo>
                <a:lnTo>
                  <a:pt x="5302" y="3034"/>
                </a:lnTo>
                <a:lnTo>
                  <a:pt x="5283" y="3055"/>
                </a:lnTo>
                <a:lnTo>
                  <a:pt x="5262" y="3076"/>
                </a:lnTo>
                <a:lnTo>
                  <a:pt x="5242" y="3095"/>
                </a:lnTo>
                <a:lnTo>
                  <a:pt x="5221" y="3114"/>
                </a:lnTo>
                <a:lnTo>
                  <a:pt x="5199" y="3131"/>
                </a:lnTo>
                <a:lnTo>
                  <a:pt x="5178" y="3148"/>
                </a:lnTo>
                <a:lnTo>
                  <a:pt x="5155" y="3164"/>
                </a:lnTo>
                <a:lnTo>
                  <a:pt x="5132" y="3179"/>
                </a:lnTo>
                <a:lnTo>
                  <a:pt x="5108" y="3193"/>
                </a:lnTo>
                <a:lnTo>
                  <a:pt x="5083" y="3206"/>
                </a:lnTo>
                <a:lnTo>
                  <a:pt x="5059" y="3218"/>
                </a:lnTo>
                <a:lnTo>
                  <a:pt x="5034" y="3230"/>
                </a:lnTo>
                <a:lnTo>
                  <a:pt x="5008" y="3239"/>
                </a:lnTo>
                <a:lnTo>
                  <a:pt x="4982" y="3249"/>
                </a:lnTo>
                <a:lnTo>
                  <a:pt x="4954" y="3258"/>
                </a:lnTo>
                <a:lnTo>
                  <a:pt x="4926" y="3266"/>
                </a:lnTo>
                <a:lnTo>
                  <a:pt x="4898" y="3273"/>
                </a:lnTo>
                <a:lnTo>
                  <a:pt x="4870" y="3279"/>
                </a:lnTo>
                <a:lnTo>
                  <a:pt x="4841" y="3284"/>
                </a:lnTo>
                <a:lnTo>
                  <a:pt x="4810" y="3288"/>
                </a:lnTo>
                <a:lnTo>
                  <a:pt x="4780" y="3293"/>
                </a:lnTo>
                <a:lnTo>
                  <a:pt x="4780" y="3293"/>
                </a:lnTo>
                <a:lnTo>
                  <a:pt x="4751" y="3295"/>
                </a:lnTo>
                <a:lnTo>
                  <a:pt x="4723" y="3296"/>
                </a:lnTo>
                <a:lnTo>
                  <a:pt x="4694" y="3297"/>
                </a:lnTo>
                <a:lnTo>
                  <a:pt x="4666" y="3296"/>
                </a:lnTo>
                <a:lnTo>
                  <a:pt x="4637" y="3295"/>
                </a:lnTo>
                <a:lnTo>
                  <a:pt x="4609" y="3293"/>
                </a:lnTo>
                <a:lnTo>
                  <a:pt x="4581" y="3289"/>
                </a:lnTo>
                <a:lnTo>
                  <a:pt x="4553" y="3286"/>
                </a:lnTo>
                <a:lnTo>
                  <a:pt x="4524" y="3281"/>
                </a:lnTo>
                <a:lnTo>
                  <a:pt x="4496" y="3275"/>
                </a:lnTo>
                <a:lnTo>
                  <a:pt x="4468" y="3269"/>
                </a:lnTo>
                <a:lnTo>
                  <a:pt x="4441" y="3260"/>
                </a:lnTo>
                <a:lnTo>
                  <a:pt x="4413" y="3253"/>
                </a:lnTo>
                <a:lnTo>
                  <a:pt x="4385" y="3243"/>
                </a:lnTo>
                <a:lnTo>
                  <a:pt x="4357" y="3232"/>
                </a:lnTo>
                <a:lnTo>
                  <a:pt x="4329" y="3221"/>
                </a:lnTo>
                <a:lnTo>
                  <a:pt x="4302" y="3208"/>
                </a:lnTo>
                <a:lnTo>
                  <a:pt x="4274" y="3195"/>
                </a:lnTo>
                <a:lnTo>
                  <a:pt x="4247" y="3181"/>
                </a:lnTo>
                <a:lnTo>
                  <a:pt x="4220" y="3166"/>
                </a:lnTo>
                <a:lnTo>
                  <a:pt x="4192" y="3151"/>
                </a:lnTo>
                <a:lnTo>
                  <a:pt x="4165" y="3133"/>
                </a:lnTo>
                <a:lnTo>
                  <a:pt x="4138" y="3116"/>
                </a:lnTo>
                <a:lnTo>
                  <a:pt x="4110" y="3098"/>
                </a:lnTo>
                <a:lnTo>
                  <a:pt x="4083" y="3078"/>
                </a:lnTo>
                <a:lnTo>
                  <a:pt x="4057" y="3057"/>
                </a:lnTo>
                <a:lnTo>
                  <a:pt x="4030" y="3036"/>
                </a:lnTo>
                <a:lnTo>
                  <a:pt x="4003" y="3014"/>
                </a:lnTo>
                <a:lnTo>
                  <a:pt x="3977" y="2990"/>
                </a:lnTo>
                <a:lnTo>
                  <a:pt x="3950" y="2966"/>
                </a:lnTo>
                <a:lnTo>
                  <a:pt x="3924" y="2942"/>
                </a:lnTo>
                <a:lnTo>
                  <a:pt x="3897" y="2916"/>
                </a:lnTo>
                <a:lnTo>
                  <a:pt x="3897" y="2916"/>
                </a:lnTo>
                <a:lnTo>
                  <a:pt x="3872" y="2890"/>
                </a:lnTo>
                <a:lnTo>
                  <a:pt x="3847" y="2862"/>
                </a:lnTo>
                <a:lnTo>
                  <a:pt x="3822" y="2836"/>
                </a:lnTo>
                <a:lnTo>
                  <a:pt x="3799" y="2809"/>
                </a:lnTo>
                <a:lnTo>
                  <a:pt x="3778" y="2783"/>
                </a:lnTo>
                <a:lnTo>
                  <a:pt x="3756" y="2756"/>
                </a:lnTo>
                <a:lnTo>
                  <a:pt x="3736" y="2729"/>
                </a:lnTo>
                <a:lnTo>
                  <a:pt x="3716" y="2702"/>
                </a:lnTo>
                <a:lnTo>
                  <a:pt x="3698" y="2675"/>
                </a:lnTo>
                <a:lnTo>
                  <a:pt x="3679" y="2648"/>
                </a:lnTo>
                <a:lnTo>
                  <a:pt x="3663" y="2621"/>
                </a:lnTo>
                <a:lnTo>
                  <a:pt x="3647" y="2594"/>
                </a:lnTo>
                <a:lnTo>
                  <a:pt x="3633" y="2567"/>
                </a:lnTo>
                <a:lnTo>
                  <a:pt x="3619" y="2538"/>
                </a:lnTo>
                <a:lnTo>
                  <a:pt x="3604" y="2511"/>
                </a:lnTo>
                <a:lnTo>
                  <a:pt x="3593" y="2484"/>
                </a:lnTo>
                <a:lnTo>
                  <a:pt x="3582" y="2456"/>
                </a:lnTo>
                <a:lnTo>
                  <a:pt x="3571" y="2428"/>
                </a:lnTo>
                <a:lnTo>
                  <a:pt x="3561" y="2401"/>
                </a:lnTo>
                <a:lnTo>
                  <a:pt x="3552" y="2373"/>
                </a:lnTo>
                <a:lnTo>
                  <a:pt x="3545" y="2345"/>
                </a:lnTo>
                <a:lnTo>
                  <a:pt x="3538" y="2316"/>
                </a:lnTo>
                <a:lnTo>
                  <a:pt x="3533" y="2288"/>
                </a:lnTo>
                <a:lnTo>
                  <a:pt x="3528" y="2260"/>
                </a:lnTo>
                <a:lnTo>
                  <a:pt x="3523" y="2232"/>
                </a:lnTo>
                <a:lnTo>
                  <a:pt x="3520" y="2204"/>
                </a:lnTo>
                <a:lnTo>
                  <a:pt x="3518" y="2175"/>
                </a:lnTo>
                <a:lnTo>
                  <a:pt x="3517" y="2147"/>
                </a:lnTo>
                <a:lnTo>
                  <a:pt x="3517" y="2119"/>
                </a:lnTo>
                <a:lnTo>
                  <a:pt x="3518" y="2091"/>
                </a:lnTo>
                <a:lnTo>
                  <a:pt x="3519" y="2062"/>
                </a:lnTo>
                <a:lnTo>
                  <a:pt x="3521" y="2034"/>
                </a:lnTo>
                <a:lnTo>
                  <a:pt x="3521" y="2034"/>
                </a:lnTo>
                <a:lnTo>
                  <a:pt x="3524" y="2003"/>
                </a:lnTo>
                <a:lnTo>
                  <a:pt x="3529" y="1973"/>
                </a:lnTo>
                <a:lnTo>
                  <a:pt x="3534" y="1944"/>
                </a:lnTo>
                <a:lnTo>
                  <a:pt x="3541" y="1914"/>
                </a:lnTo>
                <a:lnTo>
                  <a:pt x="3547" y="1886"/>
                </a:lnTo>
                <a:lnTo>
                  <a:pt x="3556" y="1859"/>
                </a:lnTo>
                <a:lnTo>
                  <a:pt x="3564" y="1832"/>
                </a:lnTo>
                <a:lnTo>
                  <a:pt x="3573" y="1805"/>
                </a:lnTo>
                <a:lnTo>
                  <a:pt x="3584" y="1780"/>
                </a:lnTo>
                <a:lnTo>
                  <a:pt x="3595" y="1754"/>
                </a:lnTo>
                <a:lnTo>
                  <a:pt x="3608" y="1729"/>
                </a:lnTo>
                <a:lnTo>
                  <a:pt x="3621" y="1705"/>
                </a:lnTo>
                <a:lnTo>
                  <a:pt x="3635" y="1681"/>
                </a:lnTo>
                <a:lnTo>
                  <a:pt x="3650" y="1659"/>
                </a:lnTo>
                <a:lnTo>
                  <a:pt x="3665" y="1636"/>
                </a:lnTo>
                <a:lnTo>
                  <a:pt x="3682" y="1614"/>
                </a:lnTo>
                <a:lnTo>
                  <a:pt x="3700" y="1593"/>
                </a:lnTo>
                <a:lnTo>
                  <a:pt x="3718" y="1571"/>
                </a:lnTo>
                <a:lnTo>
                  <a:pt x="3738" y="1550"/>
                </a:lnTo>
                <a:lnTo>
                  <a:pt x="3758" y="1531"/>
                </a:lnTo>
                <a:lnTo>
                  <a:pt x="3780" y="1511"/>
                </a:lnTo>
                <a:lnTo>
                  <a:pt x="3802" y="1492"/>
                </a:lnTo>
                <a:lnTo>
                  <a:pt x="3825" y="1473"/>
                </a:lnTo>
                <a:lnTo>
                  <a:pt x="3849" y="1455"/>
                </a:lnTo>
                <a:lnTo>
                  <a:pt x="3874" y="1438"/>
                </a:lnTo>
                <a:lnTo>
                  <a:pt x="3900" y="1420"/>
                </a:lnTo>
                <a:lnTo>
                  <a:pt x="3927" y="1404"/>
                </a:lnTo>
                <a:lnTo>
                  <a:pt x="3955" y="1388"/>
                </a:lnTo>
                <a:lnTo>
                  <a:pt x="3985" y="1372"/>
                </a:lnTo>
                <a:lnTo>
                  <a:pt x="4015" y="1356"/>
                </a:lnTo>
                <a:lnTo>
                  <a:pt x="4047" y="1341"/>
                </a:lnTo>
                <a:lnTo>
                  <a:pt x="4078" y="1327"/>
                </a:lnTo>
                <a:lnTo>
                  <a:pt x="4078" y="1327"/>
                </a:lnTo>
                <a:lnTo>
                  <a:pt x="4134" y="1303"/>
                </a:lnTo>
                <a:lnTo>
                  <a:pt x="4190" y="1282"/>
                </a:lnTo>
                <a:lnTo>
                  <a:pt x="4244" y="1261"/>
                </a:lnTo>
                <a:lnTo>
                  <a:pt x="4297" y="1243"/>
                </a:lnTo>
                <a:lnTo>
                  <a:pt x="4297" y="1243"/>
                </a:lnTo>
                <a:lnTo>
                  <a:pt x="4355" y="1221"/>
                </a:lnTo>
                <a:lnTo>
                  <a:pt x="4408" y="1200"/>
                </a:lnTo>
                <a:lnTo>
                  <a:pt x="4456" y="1181"/>
                </a:lnTo>
                <a:lnTo>
                  <a:pt x="4477" y="1171"/>
                </a:lnTo>
                <a:lnTo>
                  <a:pt x="4496" y="1161"/>
                </a:lnTo>
                <a:lnTo>
                  <a:pt x="4515" y="1152"/>
                </a:lnTo>
                <a:lnTo>
                  <a:pt x="4530" y="1142"/>
                </a:lnTo>
                <a:lnTo>
                  <a:pt x="4545" y="1131"/>
                </a:lnTo>
                <a:lnTo>
                  <a:pt x="4557" y="1121"/>
                </a:lnTo>
                <a:lnTo>
                  <a:pt x="4567" y="1110"/>
                </a:lnTo>
                <a:lnTo>
                  <a:pt x="4575" y="1100"/>
                </a:lnTo>
                <a:lnTo>
                  <a:pt x="4582" y="1088"/>
                </a:lnTo>
                <a:lnTo>
                  <a:pt x="4586" y="1076"/>
                </a:lnTo>
                <a:lnTo>
                  <a:pt x="4586" y="1076"/>
                </a:lnTo>
                <a:lnTo>
                  <a:pt x="4588" y="1062"/>
                </a:lnTo>
                <a:lnTo>
                  <a:pt x="4589" y="1046"/>
                </a:lnTo>
                <a:lnTo>
                  <a:pt x="4587" y="1030"/>
                </a:lnTo>
                <a:lnTo>
                  <a:pt x="4584" y="1013"/>
                </a:lnTo>
                <a:lnTo>
                  <a:pt x="4580" y="996"/>
                </a:lnTo>
                <a:lnTo>
                  <a:pt x="4573" y="976"/>
                </a:lnTo>
                <a:lnTo>
                  <a:pt x="4564" y="957"/>
                </a:lnTo>
                <a:lnTo>
                  <a:pt x="4555" y="936"/>
                </a:lnTo>
                <a:lnTo>
                  <a:pt x="4544" y="915"/>
                </a:lnTo>
                <a:lnTo>
                  <a:pt x="4531" y="895"/>
                </a:lnTo>
                <a:lnTo>
                  <a:pt x="4517" y="873"/>
                </a:lnTo>
                <a:lnTo>
                  <a:pt x="4502" y="851"/>
                </a:lnTo>
                <a:lnTo>
                  <a:pt x="4484" y="830"/>
                </a:lnTo>
                <a:lnTo>
                  <a:pt x="4467" y="808"/>
                </a:lnTo>
                <a:lnTo>
                  <a:pt x="4447" y="786"/>
                </a:lnTo>
                <a:lnTo>
                  <a:pt x="4427" y="766"/>
                </a:lnTo>
                <a:lnTo>
                  <a:pt x="4427" y="766"/>
                </a:lnTo>
                <a:lnTo>
                  <a:pt x="4403" y="742"/>
                </a:lnTo>
                <a:lnTo>
                  <a:pt x="4373" y="715"/>
                </a:lnTo>
                <a:lnTo>
                  <a:pt x="4338" y="682"/>
                </a:lnTo>
                <a:lnTo>
                  <a:pt x="4298" y="647"/>
                </a:lnTo>
                <a:lnTo>
                  <a:pt x="4252" y="608"/>
                </a:lnTo>
                <a:lnTo>
                  <a:pt x="4201" y="565"/>
                </a:lnTo>
                <a:lnTo>
                  <a:pt x="4146" y="521"/>
                </a:lnTo>
                <a:lnTo>
                  <a:pt x="4088" y="472"/>
                </a:lnTo>
                <a:lnTo>
                  <a:pt x="4024" y="422"/>
                </a:lnTo>
                <a:lnTo>
                  <a:pt x="3957" y="370"/>
                </a:lnTo>
                <a:lnTo>
                  <a:pt x="3885" y="315"/>
                </a:lnTo>
                <a:lnTo>
                  <a:pt x="3810" y="260"/>
                </a:lnTo>
                <a:lnTo>
                  <a:pt x="3732" y="202"/>
                </a:lnTo>
                <a:lnTo>
                  <a:pt x="3651" y="145"/>
                </a:lnTo>
                <a:lnTo>
                  <a:pt x="3568" y="85"/>
                </a:lnTo>
                <a:lnTo>
                  <a:pt x="3481" y="27"/>
                </a:lnTo>
                <a:lnTo>
                  <a:pt x="3481" y="27"/>
                </a:lnTo>
                <a:lnTo>
                  <a:pt x="3467" y="18"/>
                </a:lnTo>
                <a:lnTo>
                  <a:pt x="3452" y="12"/>
                </a:lnTo>
                <a:lnTo>
                  <a:pt x="3438" y="6"/>
                </a:lnTo>
                <a:lnTo>
                  <a:pt x="3422" y="3"/>
                </a:lnTo>
                <a:lnTo>
                  <a:pt x="3406" y="0"/>
                </a:lnTo>
                <a:lnTo>
                  <a:pt x="3391" y="0"/>
                </a:lnTo>
                <a:lnTo>
                  <a:pt x="3376" y="1"/>
                </a:lnTo>
                <a:lnTo>
                  <a:pt x="3361" y="3"/>
                </a:lnTo>
                <a:lnTo>
                  <a:pt x="3345" y="6"/>
                </a:lnTo>
                <a:lnTo>
                  <a:pt x="3331" y="12"/>
                </a:lnTo>
                <a:lnTo>
                  <a:pt x="3317" y="18"/>
                </a:lnTo>
                <a:lnTo>
                  <a:pt x="3304" y="26"/>
                </a:lnTo>
                <a:lnTo>
                  <a:pt x="3291" y="36"/>
                </a:lnTo>
                <a:lnTo>
                  <a:pt x="3279" y="45"/>
                </a:lnTo>
                <a:lnTo>
                  <a:pt x="3269" y="57"/>
                </a:lnTo>
                <a:lnTo>
                  <a:pt x="3259" y="70"/>
                </a:lnTo>
                <a:lnTo>
                  <a:pt x="3259" y="70"/>
                </a:lnTo>
                <a:lnTo>
                  <a:pt x="3196" y="163"/>
                </a:lnTo>
                <a:lnTo>
                  <a:pt x="3133" y="253"/>
                </a:lnTo>
                <a:lnTo>
                  <a:pt x="3070" y="341"/>
                </a:lnTo>
                <a:lnTo>
                  <a:pt x="3010" y="425"/>
                </a:lnTo>
                <a:lnTo>
                  <a:pt x="2950" y="505"/>
                </a:lnTo>
                <a:lnTo>
                  <a:pt x="2891" y="582"/>
                </a:lnTo>
                <a:lnTo>
                  <a:pt x="2835" y="653"/>
                </a:lnTo>
                <a:lnTo>
                  <a:pt x="2781" y="721"/>
                </a:lnTo>
                <a:lnTo>
                  <a:pt x="2729" y="785"/>
                </a:lnTo>
                <a:lnTo>
                  <a:pt x="2680" y="845"/>
                </a:lnTo>
                <a:lnTo>
                  <a:pt x="2635" y="899"/>
                </a:lnTo>
                <a:lnTo>
                  <a:pt x="2591" y="949"/>
                </a:lnTo>
                <a:lnTo>
                  <a:pt x="2552" y="993"/>
                </a:lnTo>
                <a:lnTo>
                  <a:pt x="2518" y="1031"/>
                </a:lnTo>
                <a:lnTo>
                  <a:pt x="2487" y="1065"/>
                </a:lnTo>
                <a:lnTo>
                  <a:pt x="2460" y="1092"/>
                </a:lnTo>
                <a:lnTo>
                  <a:pt x="2460" y="1092"/>
                </a:lnTo>
                <a:lnTo>
                  <a:pt x="2439" y="1114"/>
                </a:lnTo>
                <a:lnTo>
                  <a:pt x="2411" y="1137"/>
                </a:lnTo>
                <a:lnTo>
                  <a:pt x="2381" y="1163"/>
                </a:lnTo>
                <a:lnTo>
                  <a:pt x="2348" y="1192"/>
                </a:lnTo>
                <a:lnTo>
                  <a:pt x="2311" y="1219"/>
                </a:lnTo>
                <a:lnTo>
                  <a:pt x="2271" y="1246"/>
                </a:lnTo>
                <a:lnTo>
                  <a:pt x="2227" y="1273"/>
                </a:lnTo>
                <a:lnTo>
                  <a:pt x="2206" y="1286"/>
                </a:lnTo>
                <a:lnTo>
                  <a:pt x="2182" y="1298"/>
                </a:lnTo>
                <a:lnTo>
                  <a:pt x="2158" y="1310"/>
                </a:lnTo>
                <a:lnTo>
                  <a:pt x="2134" y="1321"/>
                </a:lnTo>
                <a:lnTo>
                  <a:pt x="2109" y="1331"/>
                </a:lnTo>
                <a:lnTo>
                  <a:pt x="2083" y="1341"/>
                </a:lnTo>
                <a:lnTo>
                  <a:pt x="2057" y="1350"/>
                </a:lnTo>
                <a:lnTo>
                  <a:pt x="2031" y="1357"/>
                </a:lnTo>
                <a:lnTo>
                  <a:pt x="2004" y="1364"/>
                </a:lnTo>
                <a:lnTo>
                  <a:pt x="1977" y="1369"/>
                </a:lnTo>
                <a:lnTo>
                  <a:pt x="1949" y="1374"/>
                </a:lnTo>
                <a:lnTo>
                  <a:pt x="1921" y="1376"/>
                </a:lnTo>
                <a:lnTo>
                  <a:pt x="1892" y="1378"/>
                </a:lnTo>
                <a:lnTo>
                  <a:pt x="1863" y="1378"/>
                </a:lnTo>
                <a:lnTo>
                  <a:pt x="1834" y="1376"/>
                </a:lnTo>
                <a:lnTo>
                  <a:pt x="1805" y="1373"/>
                </a:lnTo>
                <a:lnTo>
                  <a:pt x="1774" y="1368"/>
                </a:lnTo>
                <a:lnTo>
                  <a:pt x="1745" y="1362"/>
                </a:lnTo>
                <a:lnTo>
                  <a:pt x="1745" y="1362"/>
                </a:lnTo>
                <a:lnTo>
                  <a:pt x="1719" y="1354"/>
                </a:lnTo>
                <a:lnTo>
                  <a:pt x="1693" y="1346"/>
                </a:lnTo>
                <a:lnTo>
                  <a:pt x="1669" y="1336"/>
                </a:lnTo>
                <a:lnTo>
                  <a:pt x="1647" y="1325"/>
                </a:lnTo>
                <a:lnTo>
                  <a:pt x="1624" y="1313"/>
                </a:lnTo>
                <a:lnTo>
                  <a:pt x="1603" y="1301"/>
                </a:lnTo>
                <a:lnTo>
                  <a:pt x="1583" y="1288"/>
                </a:lnTo>
                <a:lnTo>
                  <a:pt x="1563" y="1273"/>
                </a:lnTo>
                <a:lnTo>
                  <a:pt x="1545" y="1259"/>
                </a:lnTo>
                <a:lnTo>
                  <a:pt x="1527" y="1243"/>
                </a:lnTo>
                <a:lnTo>
                  <a:pt x="1510" y="1226"/>
                </a:lnTo>
                <a:lnTo>
                  <a:pt x="1494" y="1209"/>
                </a:lnTo>
                <a:lnTo>
                  <a:pt x="1479" y="1192"/>
                </a:lnTo>
                <a:lnTo>
                  <a:pt x="1464" y="1173"/>
                </a:lnTo>
                <a:lnTo>
                  <a:pt x="1450" y="1155"/>
                </a:lnTo>
                <a:lnTo>
                  <a:pt x="1437" y="1136"/>
                </a:lnTo>
                <a:lnTo>
                  <a:pt x="1424" y="1117"/>
                </a:lnTo>
                <a:lnTo>
                  <a:pt x="1412" y="1096"/>
                </a:lnTo>
                <a:lnTo>
                  <a:pt x="1390" y="1056"/>
                </a:lnTo>
                <a:lnTo>
                  <a:pt x="1369" y="1014"/>
                </a:lnTo>
                <a:lnTo>
                  <a:pt x="1350" y="972"/>
                </a:lnTo>
                <a:lnTo>
                  <a:pt x="1332" y="929"/>
                </a:lnTo>
                <a:lnTo>
                  <a:pt x="1316" y="887"/>
                </a:lnTo>
                <a:lnTo>
                  <a:pt x="1286" y="805"/>
                </a:lnTo>
                <a:lnTo>
                  <a:pt x="1286" y="805"/>
                </a:lnTo>
                <a:lnTo>
                  <a:pt x="1250" y="708"/>
                </a:lnTo>
                <a:lnTo>
                  <a:pt x="1232" y="661"/>
                </a:lnTo>
                <a:lnTo>
                  <a:pt x="1212" y="614"/>
                </a:lnTo>
                <a:lnTo>
                  <a:pt x="1212" y="614"/>
                </a:lnTo>
                <a:lnTo>
                  <a:pt x="1193" y="572"/>
                </a:lnTo>
                <a:lnTo>
                  <a:pt x="1173" y="534"/>
                </a:lnTo>
                <a:lnTo>
                  <a:pt x="1154" y="499"/>
                </a:lnTo>
                <a:lnTo>
                  <a:pt x="1133" y="469"/>
                </a:lnTo>
                <a:lnTo>
                  <a:pt x="1112" y="442"/>
                </a:lnTo>
                <a:lnTo>
                  <a:pt x="1092" y="417"/>
                </a:lnTo>
                <a:lnTo>
                  <a:pt x="1071" y="396"/>
                </a:lnTo>
                <a:lnTo>
                  <a:pt x="1049" y="378"/>
                </a:lnTo>
                <a:lnTo>
                  <a:pt x="1027" y="363"/>
                </a:lnTo>
                <a:lnTo>
                  <a:pt x="1004" y="349"/>
                </a:lnTo>
                <a:lnTo>
                  <a:pt x="980" y="338"/>
                </a:lnTo>
                <a:lnTo>
                  <a:pt x="956" y="329"/>
                </a:lnTo>
                <a:lnTo>
                  <a:pt x="931" y="322"/>
                </a:lnTo>
                <a:lnTo>
                  <a:pt x="905" y="315"/>
                </a:lnTo>
                <a:lnTo>
                  <a:pt x="878" y="311"/>
                </a:lnTo>
                <a:lnTo>
                  <a:pt x="851" y="307"/>
                </a:lnTo>
                <a:lnTo>
                  <a:pt x="851" y="307"/>
                </a:lnTo>
                <a:lnTo>
                  <a:pt x="819" y="305"/>
                </a:lnTo>
                <a:lnTo>
                  <a:pt x="786" y="306"/>
                </a:lnTo>
                <a:lnTo>
                  <a:pt x="753" y="309"/>
                </a:lnTo>
                <a:lnTo>
                  <a:pt x="720" y="314"/>
                </a:lnTo>
                <a:lnTo>
                  <a:pt x="687" y="322"/>
                </a:lnTo>
                <a:lnTo>
                  <a:pt x="653" y="331"/>
                </a:lnTo>
                <a:lnTo>
                  <a:pt x="619" y="344"/>
                </a:lnTo>
                <a:lnTo>
                  <a:pt x="586" y="358"/>
                </a:lnTo>
                <a:lnTo>
                  <a:pt x="552" y="376"/>
                </a:lnTo>
                <a:lnTo>
                  <a:pt x="517" y="395"/>
                </a:lnTo>
                <a:lnTo>
                  <a:pt x="484" y="417"/>
                </a:lnTo>
                <a:lnTo>
                  <a:pt x="449" y="442"/>
                </a:lnTo>
                <a:lnTo>
                  <a:pt x="415" y="468"/>
                </a:lnTo>
                <a:lnTo>
                  <a:pt x="380" y="497"/>
                </a:lnTo>
                <a:lnTo>
                  <a:pt x="345" y="529"/>
                </a:lnTo>
                <a:lnTo>
                  <a:pt x="311" y="562"/>
                </a:lnTo>
                <a:lnTo>
                  <a:pt x="311" y="562"/>
                </a:lnTo>
                <a:lnTo>
                  <a:pt x="277" y="597"/>
                </a:lnTo>
                <a:lnTo>
                  <a:pt x="246" y="631"/>
                </a:lnTo>
                <a:lnTo>
                  <a:pt x="216" y="666"/>
                </a:lnTo>
                <a:lnTo>
                  <a:pt x="189" y="701"/>
                </a:lnTo>
                <a:lnTo>
                  <a:pt x="165" y="735"/>
                </a:lnTo>
                <a:lnTo>
                  <a:pt x="144" y="769"/>
                </a:lnTo>
                <a:lnTo>
                  <a:pt x="124" y="804"/>
                </a:lnTo>
                <a:lnTo>
                  <a:pt x="107" y="837"/>
                </a:lnTo>
                <a:lnTo>
                  <a:pt x="92" y="871"/>
                </a:lnTo>
                <a:lnTo>
                  <a:pt x="80" y="905"/>
                </a:lnTo>
                <a:lnTo>
                  <a:pt x="70" y="938"/>
                </a:lnTo>
                <a:lnTo>
                  <a:pt x="62" y="972"/>
                </a:lnTo>
                <a:lnTo>
                  <a:pt x="57" y="1005"/>
                </a:lnTo>
                <a:lnTo>
                  <a:pt x="54" y="1038"/>
                </a:lnTo>
                <a:lnTo>
                  <a:pt x="54" y="1070"/>
                </a:lnTo>
                <a:lnTo>
                  <a:pt x="56" y="1103"/>
                </a:lnTo>
                <a:lnTo>
                  <a:pt x="56" y="1103"/>
                </a:lnTo>
                <a:lnTo>
                  <a:pt x="59" y="1131"/>
                </a:lnTo>
                <a:lnTo>
                  <a:pt x="63" y="1157"/>
                </a:lnTo>
                <a:lnTo>
                  <a:pt x="70" y="1183"/>
                </a:lnTo>
                <a:lnTo>
                  <a:pt x="76" y="1208"/>
                </a:lnTo>
                <a:lnTo>
                  <a:pt x="86" y="1232"/>
                </a:lnTo>
                <a:lnTo>
                  <a:pt x="97" y="1256"/>
                </a:lnTo>
                <a:lnTo>
                  <a:pt x="110" y="1278"/>
                </a:lnTo>
                <a:lnTo>
                  <a:pt x="126" y="1301"/>
                </a:lnTo>
                <a:lnTo>
                  <a:pt x="145" y="1323"/>
                </a:lnTo>
                <a:lnTo>
                  <a:pt x="165" y="1343"/>
                </a:lnTo>
                <a:lnTo>
                  <a:pt x="189" y="1365"/>
                </a:lnTo>
                <a:lnTo>
                  <a:pt x="216" y="1385"/>
                </a:lnTo>
                <a:lnTo>
                  <a:pt x="248" y="1405"/>
                </a:lnTo>
                <a:lnTo>
                  <a:pt x="281" y="1425"/>
                </a:lnTo>
                <a:lnTo>
                  <a:pt x="320" y="1444"/>
                </a:lnTo>
                <a:lnTo>
                  <a:pt x="361" y="1464"/>
                </a:lnTo>
                <a:lnTo>
                  <a:pt x="361" y="1464"/>
                </a:lnTo>
                <a:lnTo>
                  <a:pt x="409" y="1484"/>
                </a:lnTo>
                <a:lnTo>
                  <a:pt x="457" y="1503"/>
                </a:lnTo>
                <a:lnTo>
                  <a:pt x="552" y="1537"/>
                </a:lnTo>
                <a:lnTo>
                  <a:pt x="552" y="1537"/>
                </a:lnTo>
                <a:lnTo>
                  <a:pt x="636" y="1568"/>
                </a:lnTo>
                <a:lnTo>
                  <a:pt x="678" y="1584"/>
                </a:lnTo>
                <a:lnTo>
                  <a:pt x="720" y="1601"/>
                </a:lnTo>
                <a:lnTo>
                  <a:pt x="762" y="1621"/>
                </a:lnTo>
                <a:lnTo>
                  <a:pt x="804" y="1641"/>
                </a:lnTo>
                <a:lnTo>
                  <a:pt x="845" y="1664"/>
                </a:lnTo>
                <a:lnTo>
                  <a:pt x="864" y="1676"/>
                </a:lnTo>
                <a:lnTo>
                  <a:pt x="884" y="1689"/>
                </a:lnTo>
                <a:lnTo>
                  <a:pt x="903" y="1702"/>
                </a:lnTo>
                <a:lnTo>
                  <a:pt x="922" y="1716"/>
                </a:lnTo>
                <a:lnTo>
                  <a:pt x="940" y="1731"/>
                </a:lnTo>
                <a:lnTo>
                  <a:pt x="957" y="1746"/>
                </a:lnTo>
                <a:lnTo>
                  <a:pt x="975" y="1763"/>
                </a:lnTo>
                <a:lnTo>
                  <a:pt x="991" y="1779"/>
                </a:lnTo>
                <a:lnTo>
                  <a:pt x="1006" y="1796"/>
                </a:lnTo>
                <a:lnTo>
                  <a:pt x="1021" y="1815"/>
                </a:lnTo>
                <a:lnTo>
                  <a:pt x="1035" y="1834"/>
                </a:lnTo>
                <a:lnTo>
                  <a:pt x="1049" y="1855"/>
                </a:lnTo>
                <a:lnTo>
                  <a:pt x="1061" y="1876"/>
                </a:lnTo>
                <a:lnTo>
                  <a:pt x="1073" y="1898"/>
                </a:lnTo>
                <a:lnTo>
                  <a:pt x="1084" y="1921"/>
                </a:lnTo>
                <a:lnTo>
                  <a:pt x="1093" y="1946"/>
                </a:lnTo>
                <a:lnTo>
                  <a:pt x="1101" y="1971"/>
                </a:lnTo>
                <a:lnTo>
                  <a:pt x="1109" y="1997"/>
                </a:lnTo>
                <a:lnTo>
                  <a:pt x="1109" y="1997"/>
                </a:lnTo>
                <a:lnTo>
                  <a:pt x="1117" y="2027"/>
                </a:lnTo>
                <a:lnTo>
                  <a:pt x="1121" y="2057"/>
                </a:lnTo>
                <a:lnTo>
                  <a:pt x="1124" y="2088"/>
                </a:lnTo>
                <a:lnTo>
                  <a:pt x="1125" y="2117"/>
                </a:lnTo>
                <a:lnTo>
                  <a:pt x="1124" y="2146"/>
                </a:lnTo>
                <a:lnTo>
                  <a:pt x="1122" y="2175"/>
                </a:lnTo>
                <a:lnTo>
                  <a:pt x="1119" y="2204"/>
                </a:lnTo>
                <a:lnTo>
                  <a:pt x="1113" y="2231"/>
                </a:lnTo>
                <a:lnTo>
                  <a:pt x="1107" y="2259"/>
                </a:lnTo>
                <a:lnTo>
                  <a:pt x="1098" y="2286"/>
                </a:lnTo>
                <a:lnTo>
                  <a:pt x="1090" y="2312"/>
                </a:lnTo>
                <a:lnTo>
                  <a:pt x="1080" y="2338"/>
                </a:lnTo>
                <a:lnTo>
                  <a:pt x="1069" y="2363"/>
                </a:lnTo>
                <a:lnTo>
                  <a:pt x="1057" y="2388"/>
                </a:lnTo>
                <a:lnTo>
                  <a:pt x="1045" y="2412"/>
                </a:lnTo>
                <a:lnTo>
                  <a:pt x="1032" y="2434"/>
                </a:lnTo>
                <a:lnTo>
                  <a:pt x="1019" y="2457"/>
                </a:lnTo>
                <a:lnTo>
                  <a:pt x="1005" y="2479"/>
                </a:lnTo>
                <a:lnTo>
                  <a:pt x="976" y="2520"/>
                </a:lnTo>
                <a:lnTo>
                  <a:pt x="947" y="2559"/>
                </a:lnTo>
                <a:lnTo>
                  <a:pt x="918" y="2594"/>
                </a:lnTo>
                <a:lnTo>
                  <a:pt x="890" y="2625"/>
                </a:lnTo>
                <a:lnTo>
                  <a:pt x="865" y="2652"/>
                </a:lnTo>
                <a:lnTo>
                  <a:pt x="823" y="2696"/>
                </a:lnTo>
                <a:lnTo>
                  <a:pt x="823" y="2696"/>
                </a:lnTo>
                <a:lnTo>
                  <a:pt x="774" y="2742"/>
                </a:lnTo>
                <a:lnTo>
                  <a:pt x="710" y="2802"/>
                </a:lnTo>
                <a:lnTo>
                  <a:pt x="631" y="2872"/>
                </a:lnTo>
                <a:lnTo>
                  <a:pt x="540" y="2952"/>
                </a:lnTo>
                <a:lnTo>
                  <a:pt x="437" y="3040"/>
                </a:lnTo>
                <a:lnTo>
                  <a:pt x="325" y="3132"/>
                </a:lnTo>
                <a:lnTo>
                  <a:pt x="266" y="3180"/>
                </a:lnTo>
                <a:lnTo>
                  <a:pt x="204" y="3229"/>
                </a:lnTo>
                <a:lnTo>
                  <a:pt x="143" y="3276"/>
                </a:lnTo>
                <a:lnTo>
                  <a:pt x="79" y="3325"/>
                </a:lnTo>
                <a:lnTo>
                  <a:pt x="79" y="3325"/>
                </a:lnTo>
                <a:lnTo>
                  <a:pt x="61" y="3340"/>
                </a:lnTo>
                <a:lnTo>
                  <a:pt x="46" y="3355"/>
                </a:lnTo>
                <a:lnTo>
                  <a:pt x="33" y="3373"/>
                </a:lnTo>
                <a:lnTo>
                  <a:pt x="22" y="3391"/>
                </a:lnTo>
                <a:lnTo>
                  <a:pt x="14" y="3410"/>
                </a:lnTo>
                <a:lnTo>
                  <a:pt x="7" y="3429"/>
                </a:lnTo>
                <a:lnTo>
                  <a:pt x="2" y="3450"/>
                </a:lnTo>
                <a:lnTo>
                  <a:pt x="0" y="3470"/>
                </a:lnTo>
                <a:lnTo>
                  <a:pt x="0" y="3491"/>
                </a:lnTo>
                <a:lnTo>
                  <a:pt x="1" y="3511"/>
                </a:lnTo>
                <a:lnTo>
                  <a:pt x="5" y="3532"/>
                </a:lnTo>
                <a:lnTo>
                  <a:pt x="10" y="3552"/>
                </a:lnTo>
                <a:lnTo>
                  <a:pt x="19" y="3571"/>
                </a:lnTo>
                <a:lnTo>
                  <a:pt x="30" y="3589"/>
                </a:lnTo>
                <a:lnTo>
                  <a:pt x="42" y="3608"/>
                </a:lnTo>
                <a:lnTo>
                  <a:pt x="57" y="3624"/>
                </a:lnTo>
                <a:lnTo>
                  <a:pt x="2048" y="5616"/>
                </a:lnTo>
                <a:lnTo>
                  <a:pt x="2048" y="5616"/>
                </a:lnTo>
                <a:lnTo>
                  <a:pt x="2081" y="5647"/>
                </a:lnTo>
                <a:lnTo>
                  <a:pt x="2114" y="5677"/>
                </a:lnTo>
                <a:lnTo>
                  <a:pt x="2147" y="5707"/>
                </a:lnTo>
                <a:lnTo>
                  <a:pt x="2181" y="5735"/>
                </a:lnTo>
                <a:lnTo>
                  <a:pt x="2215" y="5763"/>
                </a:lnTo>
                <a:lnTo>
                  <a:pt x="2250" y="5789"/>
                </a:lnTo>
                <a:lnTo>
                  <a:pt x="2286" y="5814"/>
                </a:lnTo>
                <a:lnTo>
                  <a:pt x="2322" y="5839"/>
                </a:lnTo>
                <a:lnTo>
                  <a:pt x="2358" y="5863"/>
                </a:lnTo>
                <a:lnTo>
                  <a:pt x="2395" y="5884"/>
                </a:lnTo>
                <a:lnTo>
                  <a:pt x="2432" y="5906"/>
                </a:lnTo>
                <a:lnTo>
                  <a:pt x="2470" y="5927"/>
                </a:lnTo>
                <a:lnTo>
                  <a:pt x="2508" y="5946"/>
                </a:lnTo>
                <a:lnTo>
                  <a:pt x="2547" y="5965"/>
                </a:lnTo>
                <a:lnTo>
                  <a:pt x="2586" y="5982"/>
                </a:lnTo>
                <a:lnTo>
                  <a:pt x="2625" y="5998"/>
                </a:lnTo>
                <a:lnTo>
                  <a:pt x="2664" y="6013"/>
                </a:lnTo>
                <a:lnTo>
                  <a:pt x="2704" y="6028"/>
                </a:lnTo>
                <a:lnTo>
                  <a:pt x="2744" y="6041"/>
                </a:lnTo>
                <a:lnTo>
                  <a:pt x="2784" y="6054"/>
                </a:lnTo>
                <a:lnTo>
                  <a:pt x="2825" y="6065"/>
                </a:lnTo>
                <a:lnTo>
                  <a:pt x="2865" y="6076"/>
                </a:lnTo>
                <a:lnTo>
                  <a:pt x="2907" y="6086"/>
                </a:lnTo>
                <a:lnTo>
                  <a:pt x="2948" y="6095"/>
                </a:lnTo>
                <a:lnTo>
                  <a:pt x="2989" y="6101"/>
                </a:lnTo>
                <a:lnTo>
                  <a:pt x="3030" y="6108"/>
                </a:lnTo>
                <a:lnTo>
                  <a:pt x="3072" y="6113"/>
                </a:lnTo>
                <a:lnTo>
                  <a:pt x="3114" y="6118"/>
                </a:lnTo>
                <a:lnTo>
                  <a:pt x="3155" y="6122"/>
                </a:lnTo>
                <a:lnTo>
                  <a:pt x="3197" y="6124"/>
                </a:lnTo>
                <a:lnTo>
                  <a:pt x="3239" y="6126"/>
                </a:lnTo>
                <a:lnTo>
                  <a:pt x="3280" y="6126"/>
                </a:lnTo>
                <a:lnTo>
                  <a:pt x="3323" y="6126"/>
                </a:lnTo>
                <a:lnTo>
                  <a:pt x="3364" y="6124"/>
                </a:lnTo>
                <a:lnTo>
                  <a:pt x="3406" y="6122"/>
                </a:lnTo>
                <a:lnTo>
                  <a:pt x="3447" y="6118"/>
                </a:lnTo>
                <a:lnTo>
                  <a:pt x="3490" y="6113"/>
                </a:lnTo>
                <a:lnTo>
                  <a:pt x="3531" y="6108"/>
                </a:lnTo>
                <a:lnTo>
                  <a:pt x="3572" y="6101"/>
                </a:lnTo>
                <a:lnTo>
                  <a:pt x="3613" y="6095"/>
                </a:lnTo>
                <a:lnTo>
                  <a:pt x="3654" y="6086"/>
                </a:lnTo>
                <a:lnTo>
                  <a:pt x="3695" y="6076"/>
                </a:lnTo>
                <a:lnTo>
                  <a:pt x="3737" y="6065"/>
                </a:lnTo>
                <a:lnTo>
                  <a:pt x="3777" y="6054"/>
                </a:lnTo>
                <a:lnTo>
                  <a:pt x="3817" y="6041"/>
                </a:lnTo>
                <a:lnTo>
                  <a:pt x="3857" y="6028"/>
                </a:lnTo>
                <a:lnTo>
                  <a:pt x="3897" y="6013"/>
                </a:lnTo>
                <a:lnTo>
                  <a:pt x="3936" y="5998"/>
                </a:lnTo>
                <a:lnTo>
                  <a:pt x="3976" y="5982"/>
                </a:lnTo>
                <a:lnTo>
                  <a:pt x="4014" y="5965"/>
                </a:lnTo>
                <a:lnTo>
                  <a:pt x="4053" y="5946"/>
                </a:lnTo>
                <a:lnTo>
                  <a:pt x="4091" y="5927"/>
                </a:lnTo>
                <a:lnTo>
                  <a:pt x="4129" y="5906"/>
                </a:lnTo>
                <a:lnTo>
                  <a:pt x="4166" y="5884"/>
                </a:lnTo>
                <a:lnTo>
                  <a:pt x="4203" y="5863"/>
                </a:lnTo>
                <a:lnTo>
                  <a:pt x="4239" y="5839"/>
                </a:lnTo>
                <a:lnTo>
                  <a:pt x="4275" y="5814"/>
                </a:lnTo>
                <a:lnTo>
                  <a:pt x="4311" y="5789"/>
                </a:lnTo>
                <a:lnTo>
                  <a:pt x="4346" y="5763"/>
                </a:lnTo>
                <a:lnTo>
                  <a:pt x="4380" y="5735"/>
                </a:lnTo>
                <a:lnTo>
                  <a:pt x="4415" y="5707"/>
                </a:lnTo>
                <a:lnTo>
                  <a:pt x="4447" y="5677"/>
                </a:lnTo>
                <a:lnTo>
                  <a:pt x="4481" y="5647"/>
                </a:lnTo>
                <a:lnTo>
                  <a:pt x="4512" y="5616"/>
                </a:lnTo>
                <a:lnTo>
                  <a:pt x="6673" y="3456"/>
                </a:lnTo>
                <a:lnTo>
                  <a:pt x="6673" y="3456"/>
                </a:lnTo>
                <a:lnTo>
                  <a:pt x="6685" y="3442"/>
                </a:lnTo>
                <a:lnTo>
                  <a:pt x="6696" y="3428"/>
                </a:lnTo>
                <a:lnTo>
                  <a:pt x="6705" y="3413"/>
                </a:lnTo>
                <a:lnTo>
                  <a:pt x="6713" y="3398"/>
                </a:lnTo>
                <a:lnTo>
                  <a:pt x="6720" y="3381"/>
                </a:lnTo>
                <a:lnTo>
                  <a:pt x="6725" y="3364"/>
                </a:lnTo>
                <a:lnTo>
                  <a:pt x="6728" y="3348"/>
                </a:lnTo>
                <a:lnTo>
                  <a:pt x="6730" y="3331"/>
                </a:lnTo>
                <a:lnTo>
                  <a:pt x="6730" y="3313"/>
                </a:lnTo>
                <a:lnTo>
                  <a:pt x="6729" y="3296"/>
                </a:lnTo>
                <a:lnTo>
                  <a:pt x="6727" y="3279"/>
                </a:lnTo>
                <a:lnTo>
                  <a:pt x="6723" y="3261"/>
                </a:lnTo>
                <a:lnTo>
                  <a:pt x="6717" y="3245"/>
                </a:lnTo>
                <a:lnTo>
                  <a:pt x="6711" y="3229"/>
                </a:lnTo>
                <a:lnTo>
                  <a:pt x="6702" y="3212"/>
                </a:lnTo>
                <a:lnTo>
                  <a:pt x="6692" y="3197"/>
                </a:lnTo>
                <a:lnTo>
                  <a:pt x="6692" y="3197"/>
                </a:lnTo>
                <a:lnTo>
                  <a:pt x="6643" y="3130"/>
                </a:lnTo>
                <a:lnTo>
                  <a:pt x="6592" y="3064"/>
                </a:lnTo>
                <a:lnTo>
                  <a:pt x="6542" y="2999"/>
                </a:lnTo>
                <a:lnTo>
                  <a:pt x="6492" y="2935"/>
                </a:lnTo>
                <a:lnTo>
                  <a:pt x="6442" y="2873"/>
                </a:lnTo>
                <a:lnTo>
                  <a:pt x="6393" y="2815"/>
                </a:lnTo>
                <a:lnTo>
                  <a:pt x="6301" y="2703"/>
                </a:lnTo>
                <a:lnTo>
                  <a:pt x="6216" y="2605"/>
                </a:lnTo>
                <a:lnTo>
                  <a:pt x="6141" y="2520"/>
                </a:lnTo>
                <a:lnTo>
                  <a:pt x="6078" y="2453"/>
                </a:lnTo>
                <a:lnTo>
                  <a:pt x="6030" y="2403"/>
                </a:lnTo>
                <a:lnTo>
                  <a:pt x="6030" y="2403"/>
                </a:lnTo>
                <a:close/>
              </a:path>
            </a:pathLst>
          </a:custGeom>
          <a:solidFill>
            <a:srgbClr val="FFC000"/>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45" name="Freeform 7"/>
          <p:cNvSpPr/>
          <p:nvPr/>
        </p:nvSpPr>
        <p:spPr bwMode="auto">
          <a:xfrm>
            <a:off x="1260773" y="2685449"/>
            <a:ext cx="2110552" cy="2319333"/>
          </a:xfrm>
          <a:custGeom>
            <a:avLst/>
            <a:gdLst>
              <a:gd name="T0" fmla="*/ 3869 w 6125"/>
              <a:gd name="T1" fmla="*/ 5851 h 6731"/>
              <a:gd name="T2" fmla="*/ 3899 w 6125"/>
              <a:gd name="T3" fmla="*/ 5738 h 6731"/>
              <a:gd name="T4" fmla="*/ 3809 w 6125"/>
              <a:gd name="T5" fmla="*/ 5652 h 6731"/>
              <a:gd name="T6" fmla="*/ 3447 w 6125"/>
              <a:gd name="T7" fmla="*/ 5510 h 6731"/>
              <a:gd name="T8" fmla="*/ 3187 w 6125"/>
              <a:gd name="T9" fmla="*/ 5376 h 6731"/>
              <a:gd name="T10" fmla="*/ 2995 w 6125"/>
              <a:gd name="T11" fmla="*/ 5199 h 6731"/>
              <a:gd name="T12" fmla="*/ 2877 w 6125"/>
              <a:gd name="T13" fmla="*/ 4982 h 6731"/>
              <a:gd name="T14" fmla="*/ 2831 w 6125"/>
              <a:gd name="T15" fmla="*/ 4752 h 6731"/>
              <a:gd name="T16" fmla="*/ 2851 w 6125"/>
              <a:gd name="T17" fmla="*/ 4497 h 6731"/>
              <a:gd name="T18" fmla="*/ 2945 w 6125"/>
              <a:gd name="T19" fmla="*/ 4247 h 6731"/>
              <a:gd name="T20" fmla="*/ 3112 w 6125"/>
              <a:gd name="T21" fmla="*/ 4004 h 6731"/>
              <a:gd name="T22" fmla="*/ 3316 w 6125"/>
              <a:gd name="T23" fmla="*/ 3799 h 6731"/>
              <a:gd name="T24" fmla="*/ 3559 w 6125"/>
              <a:gd name="T25" fmla="*/ 3633 h 6731"/>
              <a:gd name="T26" fmla="*/ 3809 w 6125"/>
              <a:gd name="T27" fmla="*/ 3538 h 6731"/>
              <a:gd name="T28" fmla="*/ 4063 w 6125"/>
              <a:gd name="T29" fmla="*/ 3519 h 6731"/>
              <a:gd name="T30" fmla="*/ 4294 w 6125"/>
              <a:gd name="T31" fmla="*/ 3564 h 6731"/>
              <a:gd name="T32" fmla="*/ 4512 w 6125"/>
              <a:gd name="T33" fmla="*/ 3682 h 6731"/>
              <a:gd name="T34" fmla="*/ 4688 w 6125"/>
              <a:gd name="T35" fmla="*/ 3875 h 6731"/>
              <a:gd name="T36" fmla="*/ 4823 w 6125"/>
              <a:gd name="T37" fmla="*/ 4134 h 6731"/>
              <a:gd name="T38" fmla="*/ 4965 w 6125"/>
              <a:gd name="T39" fmla="*/ 4496 h 6731"/>
              <a:gd name="T40" fmla="*/ 5049 w 6125"/>
              <a:gd name="T41" fmla="*/ 4586 h 6731"/>
              <a:gd name="T42" fmla="*/ 5211 w 6125"/>
              <a:gd name="T43" fmla="*/ 4544 h 6731"/>
              <a:gd name="T44" fmla="*/ 5384 w 6125"/>
              <a:gd name="T45" fmla="*/ 4403 h 6731"/>
              <a:gd name="T46" fmla="*/ 5756 w 6125"/>
              <a:gd name="T47" fmla="*/ 3957 h 6731"/>
              <a:gd name="T48" fmla="*/ 6114 w 6125"/>
              <a:gd name="T49" fmla="*/ 3453 h 6731"/>
              <a:gd name="T50" fmla="*/ 6107 w 6125"/>
              <a:gd name="T51" fmla="*/ 3318 h 6731"/>
              <a:gd name="T52" fmla="*/ 5799 w 6125"/>
              <a:gd name="T53" fmla="*/ 3084 h 6731"/>
              <a:gd name="T54" fmla="*/ 5189 w 6125"/>
              <a:gd name="T55" fmla="*/ 2609 h 6731"/>
              <a:gd name="T56" fmla="*/ 4881 w 6125"/>
              <a:gd name="T57" fmla="*/ 2268 h 6731"/>
              <a:gd name="T58" fmla="*/ 4780 w 6125"/>
              <a:gd name="T59" fmla="*/ 2066 h 6731"/>
              <a:gd name="T60" fmla="*/ 4748 w 6125"/>
              <a:gd name="T61" fmla="*/ 1871 h 6731"/>
              <a:gd name="T62" fmla="*/ 4780 w 6125"/>
              <a:gd name="T63" fmla="*/ 1694 h 6731"/>
              <a:gd name="T64" fmla="*/ 4900 w 6125"/>
              <a:gd name="T65" fmla="*/ 1511 h 6731"/>
              <a:gd name="T66" fmla="*/ 5111 w 6125"/>
              <a:gd name="T67" fmla="*/ 1369 h 6731"/>
              <a:gd name="T68" fmla="*/ 5512 w 6125"/>
              <a:gd name="T69" fmla="*/ 1212 h 6731"/>
              <a:gd name="T70" fmla="*/ 5763 w 6125"/>
              <a:gd name="T71" fmla="*/ 1027 h 6731"/>
              <a:gd name="T72" fmla="*/ 5820 w 6125"/>
              <a:gd name="T73" fmla="*/ 819 h 6731"/>
              <a:gd name="T74" fmla="*/ 5731 w 6125"/>
              <a:gd name="T75" fmla="*/ 517 h 6731"/>
              <a:gd name="T76" fmla="*/ 5493 w 6125"/>
              <a:gd name="T77" fmla="*/ 246 h 6731"/>
              <a:gd name="T78" fmla="*/ 5187 w 6125"/>
              <a:gd name="T79" fmla="*/ 70 h 6731"/>
              <a:gd name="T80" fmla="*/ 4943 w 6125"/>
              <a:gd name="T81" fmla="*/ 70 h 6731"/>
              <a:gd name="T82" fmla="*/ 4740 w 6125"/>
              <a:gd name="T83" fmla="*/ 217 h 6731"/>
              <a:gd name="T84" fmla="*/ 4588 w 6125"/>
              <a:gd name="T85" fmla="*/ 553 h 6731"/>
              <a:gd name="T86" fmla="*/ 4424 w 6125"/>
              <a:gd name="T87" fmla="*/ 903 h 6731"/>
              <a:gd name="T88" fmla="*/ 4271 w 6125"/>
              <a:gd name="T89" fmla="*/ 1049 h 6731"/>
              <a:gd name="T90" fmla="*/ 4068 w 6125"/>
              <a:gd name="T91" fmla="*/ 1121 h 6731"/>
              <a:gd name="T92" fmla="*/ 3814 w 6125"/>
              <a:gd name="T93" fmla="*/ 1091 h 6731"/>
              <a:gd name="T94" fmla="*/ 3567 w 6125"/>
              <a:gd name="T95" fmla="*/ 948 h 6731"/>
              <a:gd name="T96" fmla="*/ 3173 w 6125"/>
              <a:gd name="T97" fmla="*/ 540 h 6731"/>
              <a:gd name="T98" fmla="*/ 2753 w 6125"/>
              <a:gd name="T99" fmla="*/ 33 h 6731"/>
              <a:gd name="T100" fmla="*/ 2573 w 6125"/>
              <a:gd name="T101" fmla="*/ 11 h 6731"/>
              <a:gd name="T102" fmla="*/ 419 w 6125"/>
              <a:gd name="T103" fmla="*/ 2147 h 6731"/>
              <a:gd name="T104" fmla="*/ 199 w 6125"/>
              <a:gd name="T105" fmla="*/ 2471 h 6731"/>
              <a:gd name="T106" fmla="*/ 60 w 6125"/>
              <a:gd name="T107" fmla="*/ 2825 h 6731"/>
              <a:gd name="T108" fmla="*/ 2 w 6125"/>
              <a:gd name="T109" fmla="*/ 3197 h 6731"/>
              <a:gd name="T110" fmla="*/ 24 w 6125"/>
              <a:gd name="T111" fmla="*/ 3573 h 6731"/>
              <a:gd name="T112" fmla="*/ 127 w 6125"/>
              <a:gd name="T113" fmla="*/ 3937 h 6731"/>
              <a:gd name="T114" fmla="*/ 311 w 6125"/>
              <a:gd name="T115" fmla="*/ 4276 h 6731"/>
              <a:gd name="T116" fmla="*/ 2670 w 6125"/>
              <a:gd name="T117" fmla="*/ 6673 h 6731"/>
              <a:gd name="T118" fmla="*/ 2813 w 6125"/>
              <a:gd name="T119" fmla="*/ 6731 h 6731"/>
              <a:gd name="T120" fmla="*/ 2996 w 6125"/>
              <a:gd name="T121" fmla="*/ 6643 h 6731"/>
              <a:gd name="T122" fmla="*/ 3673 w 6125"/>
              <a:gd name="T123" fmla="*/ 6078 h 6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5" h="6731">
                <a:moveTo>
                  <a:pt x="3722" y="6032"/>
                </a:moveTo>
                <a:lnTo>
                  <a:pt x="3722" y="6032"/>
                </a:lnTo>
                <a:lnTo>
                  <a:pt x="3753" y="5999"/>
                </a:lnTo>
                <a:lnTo>
                  <a:pt x="3780" y="5970"/>
                </a:lnTo>
                <a:lnTo>
                  <a:pt x="3804" y="5943"/>
                </a:lnTo>
                <a:lnTo>
                  <a:pt x="3825" y="5917"/>
                </a:lnTo>
                <a:lnTo>
                  <a:pt x="3842" y="5893"/>
                </a:lnTo>
                <a:lnTo>
                  <a:pt x="3857" y="5871"/>
                </a:lnTo>
                <a:lnTo>
                  <a:pt x="3869" y="5851"/>
                </a:lnTo>
                <a:lnTo>
                  <a:pt x="3879" y="5832"/>
                </a:lnTo>
                <a:lnTo>
                  <a:pt x="3887" y="5815"/>
                </a:lnTo>
                <a:lnTo>
                  <a:pt x="3892" y="5800"/>
                </a:lnTo>
                <a:lnTo>
                  <a:pt x="3896" y="5786"/>
                </a:lnTo>
                <a:lnTo>
                  <a:pt x="3900" y="5774"/>
                </a:lnTo>
                <a:lnTo>
                  <a:pt x="3901" y="5763"/>
                </a:lnTo>
                <a:lnTo>
                  <a:pt x="3901" y="5753"/>
                </a:lnTo>
                <a:lnTo>
                  <a:pt x="3900" y="5744"/>
                </a:lnTo>
                <a:lnTo>
                  <a:pt x="3899" y="5738"/>
                </a:lnTo>
                <a:lnTo>
                  <a:pt x="3899" y="5738"/>
                </a:lnTo>
                <a:lnTo>
                  <a:pt x="3894" y="5726"/>
                </a:lnTo>
                <a:lnTo>
                  <a:pt x="3888" y="5714"/>
                </a:lnTo>
                <a:lnTo>
                  <a:pt x="3879" y="5703"/>
                </a:lnTo>
                <a:lnTo>
                  <a:pt x="3869" y="5692"/>
                </a:lnTo>
                <a:lnTo>
                  <a:pt x="3857" y="5683"/>
                </a:lnTo>
                <a:lnTo>
                  <a:pt x="3843" y="5672"/>
                </a:lnTo>
                <a:lnTo>
                  <a:pt x="3827" y="5662"/>
                </a:lnTo>
                <a:lnTo>
                  <a:pt x="3809" y="5652"/>
                </a:lnTo>
                <a:lnTo>
                  <a:pt x="3789" y="5643"/>
                </a:lnTo>
                <a:lnTo>
                  <a:pt x="3768" y="5633"/>
                </a:lnTo>
                <a:lnTo>
                  <a:pt x="3721" y="5613"/>
                </a:lnTo>
                <a:lnTo>
                  <a:pt x="3668" y="5593"/>
                </a:lnTo>
                <a:lnTo>
                  <a:pt x="3609" y="5571"/>
                </a:lnTo>
                <a:lnTo>
                  <a:pt x="3609" y="5571"/>
                </a:lnTo>
                <a:lnTo>
                  <a:pt x="3555" y="5552"/>
                </a:lnTo>
                <a:lnTo>
                  <a:pt x="3501" y="5532"/>
                </a:lnTo>
                <a:lnTo>
                  <a:pt x="3447" y="5510"/>
                </a:lnTo>
                <a:lnTo>
                  <a:pt x="3390" y="5487"/>
                </a:lnTo>
                <a:lnTo>
                  <a:pt x="3390" y="5487"/>
                </a:lnTo>
                <a:lnTo>
                  <a:pt x="3359" y="5472"/>
                </a:lnTo>
                <a:lnTo>
                  <a:pt x="3327" y="5457"/>
                </a:lnTo>
                <a:lnTo>
                  <a:pt x="3297" y="5442"/>
                </a:lnTo>
                <a:lnTo>
                  <a:pt x="3268" y="5426"/>
                </a:lnTo>
                <a:lnTo>
                  <a:pt x="3241" y="5410"/>
                </a:lnTo>
                <a:lnTo>
                  <a:pt x="3213" y="5393"/>
                </a:lnTo>
                <a:lnTo>
                  <a:pt x="3187" y="5376"/>
                </a:lnTo>
                <a:lnTo>
                  <a:pt x="3162" y="5359"/>
                </a:lnTo>
                <a:lnTo>
                  <a:pt x="3138" y="5340"/>
                </a:lnTo>
                <a:lnTo>
                  <a:pt x="3114" y="5322"/>
                </a:lnTo>
                <a:lnTo>
                  <a:pt x="3092" y="5302"/>
                </a:lnTo>
                <a:lnTo>
                  <a:pt x="3071" y="5283"/>
                </a:lnTo>
                <a:lnTo>
                  <a:pt x="3050" y="5263"/>
                </a:lnTo>
                <a:lnTo>
                  <a:pt x="3031" y="5243"/>
                </a:lnTo>
                <a:lnTo>
                  <a:pt x="3012" y="5221"/>
                </a:lnTo>
                <a:lnTo>
                  <a:pt x="2995" y="5199"/>
                </a:lnTo>
                <a:lnTo>
                  <a:pt x="2978" y="5178"/>
                </a:lnTo>
                <a:lnTo>
                  <a:pt x="2962" y="5155"/>
                </a:lnTo>
                <a:lnTo>
                  <a:pt x="2947" y="5132"/>
                </a:lnTo>
                <a:lnTo>
                  <a:pt x="2933" y="5108"/>
                </a:lnTo>
                <a:lnTo>
                  <a:pt x="2920" y="5085"/>
                </a:lnTo>
                <a:lnTo>
                  <a:pt x="2907" y="5060"/>
                </a:lnTo>
                <a:lnTo>
                  <a:pt x="2896" y="5034"/>
                </a:lnTo>
                <a:lnTo>
                  <a:pt x="2885" y="5009"/>
                </a:lnTo>
                <a:lnTo>
                  <a:pt x="2877" y="4982"/>
                </a:lnTo>
                <a:lnTo>
                  <a:pt x="2868" y="4954"/>
                </a:lnTo>
                <a:lnTo>
                  <a:pt x="2859" y="4927"/>
                </a:lnTo>
                <a:lnTo>
                  <a:pt x="2853" y="4899"/>
                </a:lnTo>
                <a:lnTo>
                  <a:pt x="2846" y="4870"/>
                </a:lnTo>
                <a:lnTo>
                  <a:pt x="2841" y="4841"/>
                </a:lnTo>
                <a:lnTo>
                  <a:pt x="2837" y="4810"/>
                </a:lnTo>
                <a:lnTo>
                  <a:pt x="2833" y="4780"/>
                </a:lnTo>
                <a:lnTo>
                  <a:pt x="2833" y="4780"/>
                </a:lnTo>
                <a:lnTo>
                  <a:pt x="2831" y="4752"/>
                </a:lnTo>
                <a:lnTo>
                  <a:pt x="2830" y="4723"/>
                </a:lnTo>
                <a:lnTo>
                  <a:pt x="2829" y="4694"/>
                </a:lnTo>
                <a:lnTo>
                  <a:pt x="2829" y="4666"/>
                </a:lnTo>
                <a:lnTo>
                  <a:pt x="2830" y="4638"/>
                </a:lnTo>
                <a:lnTo>
                  <a:pt x="2832" y="4610"/>
                </a:lnTo>
                <a:lnTo>
                  <a:pt x="2836" y="4582"/>
                </a:lnTo>
                <a:lnTo>
                  <a:pt x="2840" y="4553"/>
                </a:lnTo>
                <a:lnTo>
                  <a:pt x="2845" y="4525"/>
                </a:lnTo>
                <a:lnTo>
                  <a:pt x="2851" y="4497"/>
                </a:lnTo>
                <a:lnTo>
                  <a:pt x="2857" y="4469"/>
                </a:lnTo>
                <a:lnTo>
                  <a:pt x="2865" y="4441"/>
                </a:lnTo>
                <a:lnTo>
                  <a:pt x="2873" y="4413"/>
                </a:lnTo>
                <a:lnTo>
                  <a:pt x="2883" y="4386"/>
                </a:lnTo>
                <a:lnTo>
                  <a:pt x="2894" y="4357"/>
                </a:lnTo>
                <a:lnTo>
                  <a:pt x="2905" y="4329"/>
                </a:lnTo>
                <a:lnTo>
                  <a:pt x="2917" y="4302"/>
                </a:lnTo>
                <a:lnTo>
                  <a:pt x="2931" y="4275"/>
                </a:lnTo>
                <a:lnTo>
                  <a:pt x="2945" y="4247"/>
                </a:lnTo>
                <a:lnTo>
                  <a:pt x="2959" y="4220"/>
                </a:lnTo>
                <a:lnTo>
                  <a:pt x="2975" y="4193"/>
                </a:lnTo>
                <a:lnTo>
                  <a:pt x="2993" y="4166"/>
                </a:lnTo>
                <a:lnTo>
                  <a:pt x="3010" y="4139"/>
                </a:lnTo>
                <a:lnTo>
                  <a:pt x="3028" y="4112"/>
                </a:lnTo>
                <a:lnTo>
                  <a:pt x="3048" y="4084"/>
                </a:lnTo>
                <a:lnTo>
                  <a:pt x="3069" y="4057"/>
                </a:lnTo>
                <a:lnTo>
                  <a:pt x="3090" y="4030"/>
                </a:lnTo>
                <a:lnTo>
                  <a:pt x="3112" y="4004"/>
                </a:lnTo>
                <a:lnTo>
                  <a:pt x="3135" y="3977"/>
                </a:lnTo>
                <a:lnTo>
                  <a:pt x="3160" y="3950"/>
                </a:lnTo>
                <a:lnTo>
                  <a:pt x="3184" y="3924"/>
                </a:lnTo>
                <a:lnTo>
                  <a:pt x="3209" y="3898"/>
                </a:lnTo>
                <a:lnTo>
                  <a:pt x="3209" y="3898"/>
                </a:lnTo>
                <a:lnTo>
                  <a:pt x="3236" y="3872"/>
                </a:lnTo>
                <a:lnTo>
                  <a:pt x="3262" y="3847"/>
                </a:lnTo>
                <a:lnTo>
                  <a:pt x="3290" y="3823"/>
                </a:lnTo>
                <a:lnTo>
                  <a:pt x="3316" y="3799"/>
                </a:lnTo>
                <a:lnTo>
                  <a:pt x="3343" y="3778"/>
                </a:lnTo>
                <a:lnTo>
                  <a:pt x="3370" y="3756"/>
                </a:lnTo>
                <a:lnTo>
                  <a:pt x="3396" y="3736"/>
                </a:lnTo>
                <a:lnTo>
                  <a:pt x="3423" y="3716"/>
                </a:lnTo>
                <a:lnTo>
                  <a:pt x="3450" y="3698"/>
                </a:lnTo>
                <a:lnTo>
                  <a:pt x="3477" y="3680"/>
                </a:lnTo>
                <a:lnTo>
                  <a:pt x="3504" y="3663"/>
                </a:lnTo>
                <a:lnTo>
                  <a:pt x="3532" y="3648"/>
                </a:lnTo>
                <a:lnTo>
                  <a:pt x="3559" y="3633"/>
                </a:lnTo>
                <a:lnTo>
                  <a:pt x="3586" y="3619"/>
                </a:lnTo>
                <a:lnTo>
                  <a:pt x="3615" y="3606"/>
                </a:lnTo>
                <a:lnTo>
                  <a:pt x="3642" y="3593"/>
                </a:lnTo>
                <a:lnTo>
                  <a:pt x="3670" y="3582"/>
                </a:lnTo>
                <a:lnTo>
                  <a:pt x="3697" y="3571"/>
                </a:lnTo>
                <a:lnTo>
                  <a:pt x="3725" y="3562"/>
                </a:lnTo>
                <a:lnTo>
                  <a:pt x="3753" y="3554"/>
                </a:lnTo>
                <a:lnTo>
                  <a:pt x="3780" y="3545"/>
                </a:lnTo>
                <a:lnTo>
                  <a:pt x="3809" y="3538"/>
                </a:lnTo>
                <a:lnTo>
                  <a:pt x="3837" y="3533"/>
                </a:lnTo>
                <a:lnTo>
                  <a:pt x="3865" y="3528"/>
                </a:lnTo>
                <a:lnTo>
                  <a:pt x="3893" y="3524"/>
                </a:lnTo>
                <a:lnTo>
                  <a:pt x="3921" y="3521"/>
                </a:lnTo>
                <a:lnTo>
                  <a:pt x="3949" y="3519"/>
                </a:lnTo>
                <a:lnTo>
                  <a:pt x="3979" y="3518"/>
                </a:lnTo>
                <a:lnTo>
                  <a:pt x="4007" y="3517"/>
                </a:lnTo>
                <a:lnTo>
                  <a:pt x="4035" y="3518"/>
                </a:lnTo>
                <a:lnTo>
                  <a:pt x="4063" y="3519"/>
                </a:lnTo>
                <a:lnTo>
                  <a:pt x="4092" y="3521"/>
                </a:lnTo>
                <a:lnTo>
                  <a:pt x="4092" y="3521"/>
                </a:lnTo>
                <a:lnTo>
                  <a:pt x="4123" y="3525"/>
                </a:lnTo>
                <a:lnTo>
                  <a:pt x="4153" y="3530"/>
                </a:lnTo>
                <a:lnTo>
                  <a:pt x="4182" y="3535"/>
                </a:lnTo>
                <a:lnTo>
                  <a:pt x="4211" y="3541"/>
                </a:lnTo>
                <a:lnTo>
                  <a:pt x="4239" y="3548"/>
                </a:lnTo>
                <a:lnTo>
                  <a:pt x="4267" y="3556"/>
                </a:lnTo>
                <a:lnTo>
                  <a:pt x="4294" y="3564"/>
                </a:lnTo>
                <a:lnTo>
                  <a:pt x="4320" y="3574"/>
                </a:lnTo>
                <a:lnTo>
                  <a:pt x="4346" y="3584"/>
                </a:lnTo>
                <a:lnTo>
                  <a:pt x="4371" y="3596"/>
                </a:lnTo>
                <a:lnTo>
                  <a:pt x="4396" y="3608"/>
                </a:lnTo>
                <a:lnTo>
                  <a:pt x="4421" y="3621"/>
                </a:lnTo>
                <a:lnTo>
                  <a:pt x="4445" y="3635"/>
                </a:lnTo>
                <a:lnTo>
                  <a:pt x="4467" y="3650"/>
                </a:lnTo>
                <a:lnTo>
                  <a:pt x="4490" y="3665"/>
                </a:lnTo>
                <a:lnTo>
                  <a:pt x="4512" y="3682"/>
                </a:lnTo>
                <a:lnTo>
                  <a:pt x="4533" y="3700"/>
                </a:lnTo>
                <a:lnTo>
                  <a:pt x="4554" y="3718"/>
                </a:lnTo>
                <a:lnTo>
                  <a:pt x="4575" y="3738"/>
                </a:lnTo>
                <a:lnTo>
                  <a:pt x="4595" y="3758"/>
                </a:lnTo>
                <a:lnTo>
                  <a:pt x="4615" y="3780"/>
                </a:lnTo>
                <a:lnTo>
                  <a:pt x="4634" y="3803"/>
                </a:lnTo>
                <a:lnTo>
                  <a:pt x="4653" y="3825"/>
                </a:lnTo>
                <a:lnTo>
                  <a:pt x="4670" y="3849"/>
                </a:lnTo>
                <a:lnTo>
                  <a:pt x="4688" y="3875"/>
                </a:lnTo>
                <a:lnTo>
                  <a:pt x="4706" y="3901"/>
                </a:lnTo>
                <a:lnTo>
                  <a:pt x="4722" y="3928"/>
                </a:lnTo>
                <a:lnTo>
                  <a:pt x="4738" y="3957"/>
                </a:lnTo>
                <a:lnTo>
                  <a:pt x="4754" y="3985"/>
                </a:lnTo>
                <a:lnTo>
                  <a:pt x="4770" y="4015"/>
                </a:lnTo>
                <a:lnTo>
                  <a:pt x="4785" y="4047"/>
                </a:lnTo>
                <a:lnTo>
                  <a:pt x="4799" y="4078"/>
                </a:lnTo>
                <a:lnTo>
                  <a:pt x="4799" y="4078"/>
                </a:lnTo>
                <a:lnTo>
                  <a:pt x="4823" y="4134"/>
                </a:lnTo>
                <a:lnTo>
                  <a:pt x="4843" y="4188"/>
                </a:lnTo>
                <a:lnTo>
                  <a:pt x="4864" y="4243"/>
                </a:lnTo>
                <a:lnTo>
                  <a:pt x="4882" y="4296"/>
                </a:lnTo>
                <a:lnTo>
                  <a:pt x="4882" y="4296"/>
                </a:lnTo>
                <a:lnTo>
                  <a:pt x="4904" y="4354"/>
                </a:lnTo>
                <a:lnTo>
                  <a:pt x="4925" y="4408"/>
                </a:lnTo>
                <a:lnTo>
                  <a:pt x="4945" y="4456"/>
                </a:lnTo>
                <a:lnTo>
                  <a:pt x="4955" y="4477"/>
                </a:lnTo>
                <a:lnTo>
                  <a:pt x="4965" y="4496"/>
                </a:lnTo>
                <a:lnTo>
                  <a:pt x="4974" y="4515"/>
                </a:lnTo>
                <a:lnTo>
                  <a:pt x="4984" y="4531"/>
                </a:lnTo>
                <a:lnTo>
                  <a:pt x="4994" y="4545"/>
                </a:lnTo>
                <a:lnTo>
                  <a:pt x="5005" y="4557"/>
                </a:lnTo>
                <a:lnTo>
                  <a:pt x="5016" y="4568"/>
                </a:lnTo>
                <a:lnTo>
                  <a:pt x="5026" y="4575"/>
                </a:lnTo>
                <a:lnTo>
                  <a:pt x="5038" y="4582"/>
                </a:lnTo>
                <a:lnTo>
                  <a:pt x="5049" y="4586"/>
                </a:lnTo>
                <a:lnTo>
                  <a:pt x="5049" y="4586"/>
                </a:lnTo>
                <a:lnTo>
                  <a:pt x="5063" y="4588"/>
                </a:lnTo>
                <a:lnTo>
                  <a:pt x="5078" y="4589"/>
                </a:lnTo>
                <a:lnTo>
                  <a:pt x="5095" y="4588"/>
                </a:lnTo>
                <a:lnTo>
                  <a:pt x="5112" y="4585"/>
                </a:lnTo>
                <a:lnTo>
                  <a:pt x="5130" y="4580"/>
                </a:lnTo>
                <a:lnTo>
                  <a:pt x="5150" y="4573"/>
                </a:lnTo>
                <a:lnTo>
                  <a:pt x="5169" y="4566"/>
                </a:lnTo>
                <a:lnTo>
                  <a:pt x="5189" y="4556"/>
                </a:lnTo>
                <a:lnTo>
                  <a:pt x="5211" y="4544"/>
                </a:lnTo>
                <a:lnTo>
                  <a:pt x="5231" y="4532"/>
                </a:lnTo>
                <a:lnTo>
                  <a:pt x="5253" y="4518"/>
                </a:lnTo>
                <a:lnTo>
                  <a:pt x="5275" y="4502"/>
                </a:lnTo>
                <a:lnTo>
                  <a:pt x="5296" y="4485"/>
                </a:lnTo>
                <a:lnTo>
                  <a:pt x="5318" y="4467"/>
                </a:lnTo>
                <a:lnTo>
                  <a:pt x="5339" y="4447"/>
                </a:lnTo>
                <a:lnTo>
                  <a:pt x="5360" y="4427"/>
                </a:lnTo>
                <a:lnTo>
                  <a:pt x="5360" y="4427"/>
                </a:lnTo>
                <a:lnTo>
                  <a:pt x="5384" y="4403"/>
                </a:lnTo>
                <a:lnTo>
                  <a:pt x="5411" y="4374"/>
                </a:lnTo>
                <a:lnTo>
                  <a:pt x="5443" y="4338"/>
                </a:lnTo>
                <a:lnTo>
                  <a:pt x="5478" y="4298"/>
                </a:lnTo>
                <a:lnTo>
                  <a:pt x="5517" y="4252"/>
                </a:lnTo>
                <a:lnTo>
                  <a:pt x="5560" y="4203"/>
                </a:lnTo>
                <a:lnTo>
                  <a:pt x="5605" y="4147"/>
                </a:lnTo>
                <a:lnTo>
                  <a:pt x="5653" y="4088"/>
                </a:lnTo>
                <a:lnTo>
                  <a:pt x="5704" y="4025"/>
                </a:lnTo>
                <a:lnTo>
                  <a:pt x="5756" y="3957"/>
                </a:lnTo>
                <a:lnTo>
                  <a:pt x="5810" y="3886"/>
                </a:lnTo>
                <a:lnTo>
                  <a:pt x="5865" y="3811"/>
                </a:lnTo>
                <a:lnTo>
                  <a:pt x="5923" y="3733"/>
                </a:lnTo>
                <a:lnTo>
                  <a:pt x="5981" y="3652"/>
                </a:lnTo>
                <a:lnTo>
                  <a:pt x="6040" y="3568"/>
                </a:lnTo>
                <a:lnTo>
                  <a:pt x="6098" y="3481"/>
                </a:lnTo>
                <a:lnTo>
                  <a:pt x="6098" y="3481"/>
                </a:lnTo>
                <a:lnTo>
                  <a:pt x="6107" y="3468"/>
                </a:lnTo>
                <a:lnTo>
                  <a:pt x="6114" y="3453"/>
                </a:lnTo>
                <a:lnTo>
                  <a:pt x="6119" y="3438"/>
                </a:lnTo>
                <a:lnTo>
                  <a:pt x="6123" y="3422"/>
                </a:lnTo>
                <a:lnTo>
                  <a:pt x="6125" y="3407"/>
                </a:lnTo>
                <a:lnTo>
                  <a:pt x="6125" y="3392"/>
                </a:lnTo>
                <a:lnTo>
                  <a:pt x="6125" y="3377"/>
                </a:lnTo>
                <a:lnTo>
                  <a:pt x="6122" y="3362"/>
                </a:lnTo>
                <a:lnTo>
                  <a:pt x="6119" y="3347"/>
                </a:lnTo>
                <a:lnTo>
                  <a:pt x="6113" y="3332"/>
                </a:lnTo>
                <a:lnTo>
                  <a:pt x="6107" y="3318"/>
                </a:lnTo>
                <a:lnTo>
                  <a:pt x="6099" y="3304"/>
                </a:lnTo>
                <a:lnTo>
                  <a:pt x="6089" y="3292"/>
                </a:lnTo>
                <a:lnTo>
                  <a:pt x="6080" y="3280"/>
                </a:lnTo>
                <a:lnTo>
                  <a:pt x="6068" y="3270"/>
                </a:lnTo>
                <a:lnTo>
                  <a:pt x="6055" y="3260"/>
                </a:lnTo>
                <a:lnTo>
                  <a:pt x="6055" y="3260"/>
                </a:lnTo>
                <a:lnTo>
                  <a:pt x="5967" y="3201"/>
                </a:lnTo>
                <a:lnTo>
                  <a:pt x="5882" y="3143"/>
                </a:lnTo>
                <a:lnTo>
                  <a:pt x="5799" y="3084"/>
                </a:lnTo>
                <a:lnTo>
                  <a:pt x="5719" y="3026"/>
                </a:lnTo>
                <a:lnTo>
                  <a:pt x="5641" y="2969"/>
                </a:lnTo>
                <a:lnTo>
                  <a:pt x="5565" y="2913"/>
                </a:lnTo>
                <a:lnTo>
                  <a:pt x="5493" y="2858"/>
                </a:lnTo>
                <a:lnTo>
                  <a:pt x="5424" y="2804"/>
                </a:lnTo>
                <a:lnTo>
                  <a:pt x="5359" y="2752"/>
                </a:lnTo>
                <a:lnTo>
                  <a:pt x="5298" y="2702"/>
                </a:lnTo>
                <a:lnTo>
                  <a:pt x="5241" y="2654"/>
                </a:lnTo>
                <a:lnTo>
                  <a:pt x="5189" y="2609"/>
                </a:lnTo>
                <a:lnTo>
                  <a:pt x="5140" y="2565"/>
                </a:lnTo>
                <a:lnTo>
                  <a:pt x="5098" y="2525"/>
                </a:lnTo>
                <a:lnTo>
                  <a:pt x="5060" y="2488"/>
                </a:lnTo>
                <a:lnTo>
                  <a:pt x="5028" y="2455"/>
                </a:lnTo>
                <a:lnTo>
                  <a:pt x="5028" y="2455"/>
                </a:lnTo>
                <a:lnTo>
                  <a:pt x="4986" y="2407"/>
                </a:lnTo>
                <a:lnTo>
                  <a:pt x="4947" y="2361"/>
                </a:lnTo>
                <a:lnTo>
                  <a:pt x="4913" y="2314"/>
                </a:lnTo>
                <a:lnTo>
                  <a:pt x="4881" y="2268"/>
                </a:lnTo>
                <a:lnTo>
                  <a:pt x="4866" y="2246"/>
                </a:lnTo>
                <a:lnTo>
                  <a:pt x="4853" y="2223"/>
                </a:lnTo>
                <a:lnTo>
                  <a:pt x="4840" y="2200"/>
                </a:lnTo>
                <a:lnTo>
                  <a:pt x="4828" y="2177"/>
                </a:lnTo>
                <a:lnTo>
                  <a:pt x="4816" y="2155"/>
                </a:lnTo>
                <a:lnTo>
                  <a:pt x="4807" y="2132"/>
                </a:lnTo>
                <a:lnTo>
                  <a:pt x="4797" y="2110"/>
                </a:lnTo>
                <a:lnTo>
                  <a:pt x="4788" y="2088"/>
                </a:lnTo>
                <a:lnTo>
                  <a:pt x="4780" y="2066"/>
                </a:lnTo>
                <a:lnTo>
                  <a:pt x="4773" y="2043"/>
                </a:lnTo>
                <a:lnTo>
                  <a:pt x="4767" y="2021"/>
                </a:lnTo>
                <a:lnTo>
                  <a:pt x="4762" y="2000"/>
                </a:lnTo>
                <a:lnTo>
                  <a:pt x="4758" y="1978"/>
                </a:lnTo>
                <a:lnTo>
                  <a:pt x="4753" y="1956"/>
                </a:lnTo>
                <a:lnTo>
                  <a:pt x="4751" y="1935"/>
                </a:lnTo>
                <a:lnTo>
                  <a:pt x="4749" y="1913"/>
                </a:lnTo>
                <a:lnTo>
                  <a:pt x="4748" y="1891"/>
                </a:lnTo>
                <a:lnTo>
                  <a:pt x="4748" y="1871"/>
                </a:lnTo>
                <a:lnTo>
                  <a:pt x="4749" y="1849"/>
                </a:lnTo>
                <a:lnTo>
                  <a:pt x="4750" y="1829"/>
                </a:lnTo>
                <a:lnTo>
                  <a:pt x="4752" y="1807"/>
                </a:lnTo>
                <a:lnTo>
                  <a:pt x="4756" y="1786"/>
                </a:lnTo>
                <a:lnTo>
                  <a:pt x="4760" y="1766"/>
                </a:lnTo>
                <a:lnTo>
                  <a:pt x="4764" y="1745"/>
                </a:lnTo>
                <a:lnTo>
                  <a:pt x="4764" y="1745"/>
                </a:lnTo>
                <a:lnTo>
                  <a:pt x="4772" y="1719"/>
                </a:lnTo>
                <a:lnTo>
                  <a:pt x="4780" y="1694"/>
                </a:lnTo>
                <a:lnTo>
                  <a:pt x="4790" y="1669"/>
                </a:lnTo>
                <a:lnTo>
                  <a:pt x="4801" y="1647"/>
                </a:lnTo>
                <a:lnTo>
                  <a:pt x="4812" y="1625"/>
                </a:lnTo>
                <a:lnTo>
                  <a:pt x="4825" y="1603"/>
                </a:lnTo>
                <a:lnTo>
                  <a:pt x="4838" y="1583"/>
                </a:lnTo>
                <a:lnTo>
                  <a:pt x="4852" y="1563"/>
                </a:lnTo>
                <a:lnTo>
                  <a:pt x="4867" y="1545"/>
                </a:lnTo>
                <a:lnTo>
                  <a:pt x="4883" y="1527"/>
                </a:lnTo>
                <a:lnTo>
                  <a:pt x="4900" y="1511"/>
                </a:lnTo>
                <a:lnTo>
                  <a:pt x="4916" y="1495"/>
                </a:lnTo>
                <a:lnTo>
                  <a:pt x="4934" y="1480"/>
                </a:lnTo>
                <a:lnTo>
                  <a:pt x="4952" y="1464"/>
                </a:lnTo>
                <a:lnTo>
                  <a:pt x="4970" y="1450"/>
                </a:lnTo>
                <a:lnTo>
                  <a:pt x="4990" y="1437"/>
                </a:lnTo>
                <a:lnTo>
                  <a:pt x="5009" y="1424"/>
                </a:lnTo>
                <a:lnTo>
                  <a:pt x="5029" y="1412"/>
                </a:lnTo>
                <a:lnTo>
                  <a:pt x="5070" y="1390"/>
                </a:lnTo>
                <a:lnTo>
                  <a:pt x="5111" y="1369"/>
                </a:lnTo>
                <a:lnTo>
                  <a:pt x="5153" y="1350"/>
                </a:lnTo>
                <a:lnTo>
                  <a:pt x="5195" y="1332"/>
                </a:lnTo>
                <a:lnTo>
                  <a:pt x="5238" y="1316"/>
                </a:lnTo>
                <a:lnTo>
                  <a:pt x="5321" y="1286"/>
                </a:lnTo>
                <a:lnTo>
                  <a:pt x="5321" y="1286"/>
                </a:lnTo>
                <a:lnTo>
                  <a:pt x="5417" y="1251"/>
                </a:lnTo>
                <a:lnTo>
                  <a:pt x="5465" y="1233"/>
                </a:lnTo>
                <a:lnTo>
                  <a:pt x="5512" y="1212"/>
                </a:lnTo>
                <a:lnTo>
                  <a:pt x="5512" y="1212"/>
                </a:lnTo>
                <a:lnTo>
                  <a:pt x="5554" y="1193"/>
                </a:lnTo>
                <a:lnTo>
                  <a:pt x="5592" y="1173"/>
                </a:lnTo>
                <a:lnTo>
                  <a:pt x="5627" y="1154"/>
                </a:lnTo>
                <a:lnTo>
                  <a:pt x="5657" y="1133"/>
                </a:lnTo>
                <a:lnTo>
                  <a:pt x="5684" y="1113"/>
                </a:lnTo>
                <a:lnTo>
                  <a:pt x="5708" y="1092"/>
                </a:lnTo>
                <a:lnTo>
                  <a:pt x="5730" y="1071"/>
                </a:lnTo>
                <a:lnTo>
                  <a:pt x="5748" y="1049"/>
                </a:lnTo>
                <a:lnTo>
                  <a:pt x="5763" y="1027"/>
                </a:lnTo>
                <a:lnTo>
                  <a:pt x="5776" y="1004"/>
                </a:lnTo>
                <a:lnTo>
                  <a:pt x="5788" y="980"/>
                </a:lnTo>
                <a:lnTo>
                  <a:pt x="5797" y="956"/>
                </a:lnTo>
                <a:lnTo>
                  <a:pt x="5804" y="931"/>
                </a:lnTo>
                <a:lnTo>
                  <a:pt x="5810" y="905"/>
                </a:lnTo>
                <a:lnTo>
                  <a:pt x="5814" y="879"/>
                </a:lnTo>
                <a:lnTo>
                  <a:pt x="5817" y="851"/>
                </a:lnTo>
                <a:lnTo>
                  <a:pt x="5817" y="851"/>
                </a:lnTo>
                <a:lnTo>
                  <a:pt x="5820" y="819"/>
                </a:lnTo>
                <a:lnTo>
                  <a:pt x="5820" y="786"/>
                </a:lnTo>
                <a:lnTo>
                  <a:pt x="5816" y="754"/>
                </a:lnTo>
                <a:lnTo>
                  <a:pt x="5812" y="720"/>
                </a:lnTo>
                <a:lnTo>
                  <a:pt x="5804" y="687"/>
                </a:lnTo>
                <a:lnTo>
                  <a:pt x="5794" y="653"/>
                </a:lnTo>
                <a:lnTo>
                  <a:pt x="5782" y="619"/>
                </a:lnTo>
                <a:lnTo>
                  <a:pt x="5767" y="586"/>
                </a:lnTo>
                <a:lnTo>
                  <a:pt x="5750" y="552"/>
                </a:lnTo>
                <a:lnTo>
                  <a:pt x="5731" y="517"/>
                </a:lnTo>
                <a:lnTo>
                  <a:pt x="5708" y="484"/>
                </a:lnTo>
                <a:lnTo>
                  <a:pt x="5684" y="449"/>
                </a:lnTo>
                <a:lnTo>
                  <a:pt x="5657" y="415"/>
                </a:lnTo>
                <a:lnTo>
                  <a:pt x="5629" y="380"/>
                </a:lnTo>
                <a:lnTo>
                  <a:pt x="5597" y="345"/>
                </a:lnTo>
                <a:lnTo>
                  <a:pt x="5564" y="311"/>
                </a:lnTo>
                <a:lnTo>
                  <a:pt x="5564" y="311"/>
                </a:lnTo>
                <a:lnTo>
                  <a:pt x="5528" y="277"/>
                </a:lnTo>
                <a:lnTo>
                  <a:pt x="5493" y="246"/>
                </a:lnTo>
                <a:lnTo>
                  <a:pt x="5459" y="216"/>
                </a:lnTo>
                <a:lnTo>
                  <a:pt x="5425" y="190"/>
                </a:lnTo>
                <a:lnTo>
                  <a:pt x="5391" y="165"/>
                </a:lnTo>
                <a:lnTo>
                  <a:pt x="5356" y="144"/>
                </a:lnTo>
                <a:lnTo>
                  <a:pt x="5322" y="124"/>
                </a:lnTo>
                <a:lnTo>
                  <a:pt x="5288" y="107"/>
                </a:lnTo>
                <a:lnTo>
                  <a:pt x="5254" y="93"/>
                </a:lnTo>
                <a:lnTo>
                  <a:pt x="5220" y="80"/>
                </a:lnTo>
                <a:lnTo>
                  <a:pt x="5187" y="70"/>
                </a:lnTo>
                <a:lnTo>
                  <a:pt x="5154" y="62"/>
                </a:lnTo>
                <a:lnTo>
                  <a:pt x="5121" y="57"/>
                </a:lnTo>
                <a:lnTo>
                  <a:pt x="5088" y="55"/>
                </a:lnTo>
                <a:lnTo>
                  <a:pt x="5056" y="54"/>
                </a:lnTo>
                <a:lnTo>
                  <a:pt x="5023" y="56"/>
                </a:lnTo>
                <a:lnTo>
                  <a:pt x="5023" y="56"/>
                </a:lnTo>
                <a:lnTo>
                  <a:pt x="4995" y="59"/>
                </a:lnTo>
                <a:lnTo>
                  <a:pt x="4968" y="63"/>
                </a:lnTo>
                <a:lnTo>
                  <a:pt x="4943" y="70"/>
                </a:lnTo>
                <a:lnTo>
                  <a:pt x="4918" y="78"/>
                </a:lnTo>
                <a:lnTo>
                  <a:pt x="4893" y="86"/>
                </a:lnTo>
                <a:lnTo>
                  <a:pt x="4869" y="97"/>
                </a:lnTo>
                <a:lnTo>
                  <a:pt x="4847" y="111"/>
                </a:lnTo>
                <a:lnTo>
                  <a:pt x="4825" y="126"/>
                </a:lnTo>
                <a:lnTo>
                  <a:pt x="4803" y="145"/>
                </a:lnTo>
                <a:lnTo>
                  <a:pt x="4782" y="165"/>
                </a:lnTo>
                <a:lnTo>
                  <a:pt x="4761" y="190"/>
                </a:lnTo>
                <a:lnTo>
                  <a:pt x="4740" y="217"/>
                </a:lnTo>
                <a:lnTo>
                  <a:pt x="4721" y="248"/>
                </a:lnTo>
                <a:lnTo>
                  <a:pt x="4700" y="282"/>
                </a:lnTo>
                <a:lnTo>
                  <a:pt x="4681" y="320"/>
                </a:lnTo>
                <a:lnTo>
                  <a:pt x="4661" y="363"/>
                </a:lnTo>
                <a:lnTo>
                  <a:pt x="4661" y="363"/>
                </a:lnTo>
                <a:lnTo>
                  <a:pt x="4642" y="409"/>
                </a:lnTo>
                <a:lnTo>
                  <a:pt x="4623" y="457"/>
                </a:lnTo>
                <a:lnTo>
                  <a:pt x="4588" y="553"/>
                </a:lnTo>
                <a:lnTo>
                  <a:pt x="4588" y="553"/>
                </a:lnTo>
                <a:lnTo>
                  <a:pt x="4558" y="636"/>
                </a:lnTo>
                <a:lnTo>
                  <a:pt x="4542" y="678"/>
                </a:lnTo>
                <a:lnTo>
                  <a:pt x="4524" y="720"/>
                </a:lnTo>
                <a:lnTo>
                  <a:pt x="4505" y="762"/>
                </a:lnTo>
                <a:lnTo>
                  <a:pt x="4485" y="805"/>
                </a:lnTo>
                <a:lnTo>
                  <a:pt x="4462" y="845"/>
                </a:lnTo>
                <a:lnTo>
                  <a:pt x="4450" y="865"/>
                </a:lnTo>
                <a:lnTo>
                  <a:pt x="4437" y="885"/>
                </a:lnTo>
                <a:lnTo>
                  <a:pt x="4424" y="903"/>
                </a:lnTo>
                <a:lnTo>
                  <a:pt x="4410" y="922"/>
                </a:lnTo>
                <a:lnTo>
                  <a:pt x="4395" y="940"/>
                </a:lnTo>
                <a:lnTo>
                  <a:pt x="4380" y="957"/>
                </a:lnTo>
                <a:lnTo>
                  <a:pt x="4363" y="975"/>
                </a:lnTo>
                <a:lnTo>
                  <a:pt x="4347" y="991"/>
                </a:lnTo>
                <a:lnTo>
                  <a:pt x="4329" y="1007"/>
                </a:lnTo>
                <a:lnTo>
                  <a:pt x="4310" y="1021"/>
                </a:lnTo>
                <a:lnTo>
                  <a:pt x="4291" y="1036"/>
                </a:lnTo>
                <a:lnTo>
                  <a:pt x="4271" y="1049"/>
                </a:lnTo>
                <a:lnTo>
                  <a:pt x="4250" y="1061"/>
                </a:lnTo>
                <a:lnTo>
                  <a:pt x="4228" y="1073"/>
                </a:lnTo>
                <a:lnTo>
                  <a:pt x="4204" y="1084"/>
                </a:lnTo>
                <a:lnTo>
                  <a:pt x="4180" y="1094"/>
                </a:lnTo>
                <a:lnTo>
                  <a:pt x="4155" y="1103"/>
                </a:lnTo>
                <a:lnTo>
                  <a:pt x="4129" y="1110"/>
                </a:lnTo>
                <a:lnTo>
                  <a:pt x="4129" y="1110"/>
                </a:lnTo>
                <a:lnTo>
                  <a:pt x="4098" y="1117"/>
                </a:lnTo>
                <a:lnTo>
                  <a:pt x="4068" y="1121"/>
                </a:lnTo>
                <a:lnTo>
                  <a:pt x="4038" y="1124"/>
                </a:lnTo>
                <a:lnTo>
                  <a:pt x="4009" y="1125"/>
                </a:lnTo>
                <a:lnTo>
                  <a:pt x="3980" y="1124"/>
                </a:lnTo>
                <a:lnTo>
                  <a:pt x="3951" y="1122"/>
                </a:lnTo>
                <a:lnTo>
                  <a:pt x="3922" y="1119"/>
                </a:lnTo>
                <a:lnTo>
                  <a:pt x="3894" y="1113"/>
                </a:lnTo>
                <a:lnTo>
                  <a:pt x="3867" y="1107"/>
                </a:lnTo>
                <a:lnTo>
                  <a:pt x="3840" y="1099"/>
                </a:lnTo>
                <a:lnTo>
                  <a:pt x="3814" y="1091"/>
                </a:lnTo>
                <a:lnTo>
                  <a:pt x="3788" y="1080"/>
                </a:lnTo>
                <a:lnTo>
                  <a:pt x="3763" y="1069"/>
                </a:lnTo>
                <a:lnTo>
                  <a:pt x="3738" y="1058"/>
                </a:lnTo>
                <a:lnTo>
                  <a:pt x="3714" y="1045"/>
                </a:lnTo>
                <a:lnTo>
                  <a:pt x="3692" y="1032"/>
                </a:lnTo>
                <a:lnTo>
                  <a:pt x="3669" y="1019"/>
                </a:lnTo>
                <a:lnTo>
                  <a:pt x="3647" y="1005"/>
                </a:lnTo>
                <a:lnTo>
                  <a:pt x="3605" y="977"/>
                </a:lnTo>
                <a:lnTo>
                  <a:pt x="3567" y="948"/>
                </a:lnTo>
                <a:lnTo>
                  <a:pt x="3532" y="918"/>
                </a:lnTo>
                <a:lnTo>
                  <a:pt x="3501" y="891"/>
                </a:lnTo>
                <a:lnTo>
                  <a:pt x="3473" y="865"/>
                </a:lnTo>
                <a:lnTo>
                  <a:pt x="3430" y="823"/>
                </a:lnTo>
                <a:lnTo>
                  <a:pt x="3430" y="823"/>
                </a:lnTo>
                <a:lnTo>
                  <a:pt x="3384" y="775"/>
                </a:lnTo>
                <a:lnTo>
                  <a:pt x="3324" y="710"/>
                </a:lnTo>
                <a:lnTo>
                  <a:pt x="3253" y="632"/>
                </a:lnTo>
                <a:lnTo>
                  <a:pt x="3173" y="540"/>
                </a:lnTo>
                <a:lnTo>
                  <a:pt x="3086" y="437"/>
                </a:lnTo>
                <a:lnTo>
                  <a:pt x="2994" y="325"/>
                </a:lnTo>
                <a:lnTo>
                  <a:pt x="2897" y="205"/>
                </a:lnTo>
                <a:lnTo>
                  <a:pt x="2849" y="143"/>
                </a:lnTo>
                <a:lnTo>
                  <a:pt x="2800" y="79"/>
                </a:lnTo>
                <a:lnTo>
                  <a:pt x="2800" y="79"/>
                </a:lnTo>
                <a:lnTo>
                  <a:pt x="2786" y="61"/>
                </a:lnTo>
                <a:lnTo>
                  <a:pt x="2769" y="46"/>
                </a:lnTo>
                <a:lnTo>
                  <a:pt x="2753" y="33"/>
                </a:lnTo>
                <a:lnTo>
                  <a:pt x="2735" y="22"/>
                </a:lnTo>
                <a:lnTo>
                  <a:pt x="2716" y="14"/>
                </a:lnTo>
                <a:lnTo>
                  <a:pt x="2696" y="7"/>
                </a:lnTo>
                <a:lnTo>
                  <a:pt x="2676" y="3"/>
                </a:lnTo>
                <a:lnTo>
                  <a:pt x="2656" y="0"/>
                </a:lnTo>
                <a:lnTo>
                  <a:pt x="2635" y="0"/>
                </a:lnTo>
                <a:lnTo>
                  <a:pt x="2615" y="2"/>
                </a:lnTo>
                <a:lnTo>
                  <a:pt x="2594" y="5"/>
                </a:lnTo>
                <a:lnTo>
                  <a:pt x="2573" y="11"/>
                </a:lnTo>
                <a:lnTo>
                  <a:pt x="2555" y="19"/>
                </a:lnTo>
                <a:lnTo>
                  <a:pt x="2535" y="30"/>
                </a:lnTo>
                <a:lnTo>
                  <a:pt x="2518" y="43"/>
                </a:lnTo>
                <a:lnTo>
                  <a:pt x="2502" y="57"/>
                </a:lnTo>
                <a:lnTo>
                  <a:pt x="510" y="2048"/>
                </a:lnTo>
                <a:lnTo>
                  <a:pt x="510" y="2048"/>
                </a:lnTo>
                <a:lnTo>
                  <a:pt x="479" y="2081"/>
                </a:lnTo>
                <a:lnTo>
                  <a:pt x="449" y="2114"/>
                </a:lnTo>
                <a:lnTo>
                  <a:pt x="419" y="2147"/>
                </a:lnTo>
                <a:lnTo>
                  <a:pt x="390" y="2181"/>
                </a:lnTo>
                <a:lnTo>
                  <a:pt x="363" y="2215"/>
                </a:lnTo>
                <a:lnTo>
                  <a:pt x="337" y="2251"/>
                </a:lnTo>
                <a:lnTo>
                  <a:pt x="311" y="2286"/>
                </a:lnTo>
                <a:lnTo>
                  <a:pt x="287" y="2323"/>
                </a:lnTo>
                <a:lnTo>
                  <a:pt x="263" y="2358"/>
                </a:lnTo>
                <a:lnTo>
                  <a:pt x="241" y="2395"/>
                </a:lnTo>
                <a:lnTo>
                  <a:pt x="220" y="2433"/>
                </a:lnTo>
                <a:lnTo>
                  <a:pt x="199" y="2471"/>
                </a:lnTo>
                <a:lnTo>
                  <a:pt x="180" y="2509"/>
                </a:lnTo>
                <a:lnTo>
                  <a:pt x="161" y="2547"/>
                </a:lnTo>
                <a:lnTo>
                  <a:pt x="144" y="2586"/>
                </a:lnTo>
                <a:lnTo>
                  <a:pt x="127" y="2625"/>
                </a:lnTo>
                <a:lnTo>
                  <a:pt x="112" y="2665"/>
                </a:lnTo>
                <a:lnTo>
                  <a:pt x="98" y="2704"/>
                </a:lnTo>
                <a:lnTo>
                  <a:pt x="83" y="2744"/>
                </a:lnTo>
                <a:lnTo>
                  <a:pt x="72" y="2785"/>
                </a:lnTo>
                <a:lnTo>
                  <a:pt x="60" y="2825"/>
                </a:lnTo>
                <a:lnTo>
                  <a:pt x="50" y="2867"/>
                </a:lnTo>
                <a:lnTo>
                  <a:pt x="40" y="2907"/>
                </a:lnTo>
                <a:lnTo>
                  <a:pt x="31" y="2948"/>
                </a:lnTo>
                <a:lnTo>
                  <a:pt x="24" y="2989"/>
                </a:lnTo>
                <a:lnTo>
                  <a:pt x="17" y="3031"/>
                </a:lnTo>
                <a:lnTo>
                  <a:pt x="12" y="3072"/>
                </a:lnTo>
                <a:lnTo>
                  <a:pt x="8" y="3114"/>
                </a:lnTo>
                <a:lnTo>
                  <a:pt x="4" y="3156"/>
                </a:lnTo>
                <a:lnTo>
                  <a:pt x="2" y="3197"/>
                </a:lnTo>
                <a:lnTo>
                  <a:pt x="0" y="3239"/>
                </a:lnTo>
                <a:lnTo>
                  <a:pt x="0" y="3280"/>
                </a:lnTo>
                <a:lnTo>
                  <a:pt x="0" y="3323"/>
                </a:lnTo>
                <a:lnTo>
                  <a:pt x="2" y="3365"/>
                </a:lnTo>
                <a:lnTo>
                  <a:pt x="4" y="3406"/>
                </a:lnTo>
                <a:lnTo>
                  <a:pt x="8" y="3448"/>
                </a:lnTo>
                <a:lnTo>
                  <a:pt x="12" y="3490"/>
                </a:lnTo>
                <a:lnTo>
                  <a:pt x="17" y="3531"/>
                </a:lnTo>
                <a:lnTo>
                  <a:pt x="24" y="3573"/>
                </a:lnTo>
                <a:lnTo>
                  <a:pt x="31" y="3614"/>
                </a:lnTo>
                <a:lnTo>
                  <a:pt x="40" y="3655"/>
                </a:lnTo>
                <a:lnTo>
                  <a:pt x="50" y="3695"/>
                </a:lnTo>
                <a:lnTo>
                  <a:pt x="60" y="3737"/>
                </a:lnTo>
                <a:lnTo>
                  <a:pt x="72" y="3777"/>
                </a:lnTo>
                <a:lnTo>
                  <a:pt x="83" y="3818"/>
                </a:lnTo>
                <a:lnTo>
                  <a:pt x="98" y="3858"/>
                </a:lnTo>
                <a:lnTo>
                  <a:pt x="112" y="3897"/>
                </a:lnTo>
                <a:lnTo>
                  <a:pt x="127" y="3937"/>
                </a:lnTo>
                <a:lnTo>
                  <a:pt x="144" y="3976"/>
                </a:lnTo>
                <a:lnTo>
                  <a:pt x="161" y="4015"/>
                </a:lnTo>
                <a:lnTo>
                  <a:pt x="180" y="4053"/>
                </a:lnTo>
                <a:lnTo>
                  <a:pt x="199" y="4091"/>
                </a:lnTo>
                <a:lnTo>
                  <a:pt x="220" y="4129"/>
                </a:lnTo>
                <a:lnTo>
                  <a:pt x="241" y="4167"/>
                </a:lnTo>
                <a:lnTo>
                  <a:pt x="263" y="4204"/>
                </a:lnTo>
                <a:lnTo>
                  <a:pt x="287" y="4239"/>
                </a:lnTo>
                <a:lnTo>
                  <a:pt x="311" y="4276"/>
                </a:lnTo>
                <a:lnTo>
                  <a:pt x="337" y="4311"/>
                </a:lnTo>
                <a:lnTo>
                  <a:pt x="363" y="4347"/>
                </a:lnTo>
                <a:lnTo>
                  <a:pt x="390" y="4381"/>
                </a:lnTo>
                <a:lnTo>
                  <a:pt x="419" y="4415"/>
                </a:lnTo>
                <a:lnTo>
                  <a:pt x="449" y="4448"/>
                </a:lnTo>
                <a:lnTo>
                  <a:pt x="479" y="4481"/>
                </a:lnTo>
                <a:lnTo>
                  <a:pt x="510" y="4514"/>
                </a:lnTo>
                <a:lnTo>
                  <a:pt x="2670" y="6673"/>
                </a:lnTo>
                <a:lnTo>
                  <a:pt x="2670" y="6673"/>
                </a:lnTo>
                <a:lnTo>
                  <a:pt x="2684" y="6686"/>
                </a:lnTo>
                <a:lnTo>
                  <a:pt x="2698" y="6697"/>
                </a:lnTo>
                <a:lnTo>
                  <a:pt x="2713" y="6705"/>
                </a:lnTo>
                <a:lnTo>
                  <a:pt x="2728" y="6713"/>
                </a:lnTo>
                <a:lnTo>
                  <a:pt x="2745" y="6720"/>
                </a:lnTo>
                <a:lnTo>
                  <a:pt x="2761" y="6725"/>
                </a:lnTo>
                <a:lnTo>
                  <a:pt x="2778" y="6728"/>
                </a:lnTo>
                <a:lnTo>
                  <a:pt x="2795" y="6730"/>
                </a:lnTo>
                <a:lnTo>
                  <a:pt x="2813" y="6731"/>
                </a:lnTo>
                <a:lnTo>
                  <a:pt x="2830" y="6730"/>
                </a:lnTo>
                <a:lnTo>
                  <a:pt x="2847" y="6727"/>
                </a:lnTo>
                <a:lnTo>
                  <a:pt x="2864" y="6724"/>
                </a:lnTo>
                <a:lnTo>
                  <a:pt x="2881" y="6718"/>
                </a:lnTo>
                <a:lnTo>
                  <a:pt x="2897" y="6711"/>
                </a:lnTo>
                <a:lnTo>
                  <a:pt x="2913" y="6702"/>
                </a:lnTo>
                <a:lnTo>
                  <a:pt x="2928" y="6692"/>
                </a:lnTo>
                <a:lnTo>
                  <a:pt x="2928" y="6692"/>
                </a:lnTo>
                <a:lnTo>
                  <a:pt x="2996" y="6643"/>
                </a:lnTo>
                <a:lnTo>
                  <a:pt x="3062" y="6592"/>
                </a:lnTo>
                <a:lnTo>
                  <a:pt x="3127" y="6542"/>
                </a:lnTo>
                <a:lnTo>
                  <a:pt x="3191" y="6492"/>
                </a:lnTo>
                <a:lnTo>
                  <a:pt x="3252" y="6442"/>
                </a:lnTo>
                <a:lnTo>
                  <a:pt x="3311" y="6394"/>
                </a:lnTo>
                <a:lnTo>
                  <a:pt x="3422" y="6301"/>
                </a:lnTo>
                <a:lnTo>
                  <a:pt x="3521" y="6216"/>
                </a:lnTo>
                <a:lnTo>
                  <a:pt x="3605" y="6141"/>
                </a:lnTo>
                <a:lnTo>
                  <a:pt x="3673" y="6078"/>
                </a:lnTo>
                <a:lnTo>
                  <a:pt x="3722" y="6032"/>
                </a:lnTo>
                <a:lnTo>
                  <a:pt x="3722" y="6032"/>
                </a:lnTo>
                <a:close/>
              </a:path>
            </a:pathLst>
          </a:custGeom>
          <a:solidFill>
            <a:schemeClr val="tx1">
              <a:lumMod val="65000"/>
              <a:lumOff val="35000"/>
            </a:schemeClr>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46" name="Freeform 6"/>
          <p:cNvSpPr/>
          <p:nvPr/>
        </p:nvSpPr>
        <p:spPr bwMode="auto">
          <a:xfrm>
            <a:off x="3615247" y="2627568"/>
            <a:ext cx="2110552" cy="2319333"/>
          </a:xfrm>
          <a:custGeom>
            <a:avLst/>
            <a:gdLst>
              <a:gd name="T0" fmla="*/ 500 w 6127"/>
              <a:gd name="T1" fmla="*/ 5577 h 6731"/>
              <a:gd name="T2" fmla="*/ 329 w 6127"/>
              <a:gd name="T3" fmla="*/ 5775 h 6731"/>
              <a:gd name="T4" fmla="*/ 315 w 6127"/>
              <a:gd name="T5" fmla="*/ 6011 h 6731"/>
              <a:gd name="T6" fmla="*/ 469 w 6127"/>
              <a:gd name="T7" fmla="*/ 6316 h 6731"/>
              <a:gd name="T8" fmla="*/ 735 w 6127"/>
              <a:gd name="T9" fmla="*/ 6566 h 6731"/>
              <a:gd name="T10" fmla="*/ 1038 w 6127"/>
              <a:gd name="T11" fmla="*/ 6676 h 6731"/>
              <a:gd name="T12" fmla="*/ 1257 w 6127"/>
              <a:gd name="T13" fmla="*/ 6634 h 6731"/>
              <a:gd name="T14" fmla="*/ 1445 w 6127"/>
              <a:gd name="T15" fmla="*/ 6411 h 6731"/>
              <a:gd name="T16" fmla="*/ 1602 w 6127"/>
              <a:gd name="T17" fmla="*/ 6011 h 6731"/>
              <a:gd name="T18" fmla="*/ 1746 w 6127"/>
              <a:gd name="T19" fmla="*/ 5774 h 6731"/>
              <a:gd name="T20" fmla="*/ 1922 w 6127"/>
              <a:gd name="T21" fmla="*/ 5647 h 6731"/>
              <a:gd name="T22" fmla="*/ 2147 w 6127"/>
              <a:gd name="T23" fmla="*/ 5607 h 6731"/>
              <a:gd name="T24" fmla="*/ 2388 w 6127"/>
              <a:gd name="T25" fmla="*/ 5673 h 6731"/>
              <a:gd name="T26" fmla="*/ 2653 w 6127"/>
              <a:gd name="T27" fmla="*/ 5866 h 6731"/>
              <a:gd name="T28" fmla="*/ 3229 w 6127"/>
              <a:gd name="T29" fmla="*/ 6526 h 6731"/>
              <a:gd name="T30" fmla="*/ 3430 w 6127"/>
              <a:gd name="T31" fmla="*/ 6724 h 6731"/>
              <a:gd name="T32" fmla="*/ 3608 w 6127"/>
              <a:gd name="T33" fmla="*/ 6688 h 6731"/>
              <a:gd name="T34" fmla="*/ 5790 w 6127"/>
              <a:gd name="T35" fmla="*/ 4480 h 6731"/>
              <a:gd name="T36" fmla="*/ 5983 w 6127"/>
              <a:gd name="T37" fmla="*/ 4145 h 6731"/>
              <a:gd name="T38" fmla="*/ 6094 w 6127"/>
              <a:gd name="T39" fmla="*/ 3783 h 6731"/>
              <a:gd name="T40" fmla="*/ 6126 w 6127"/>
              <a:gd name="T41" fmla="*/ 3408 h 6731"/>
              <a:gd name="T42" fmla="*/ 6077 w 6127"/>
              <a:gd name="T43" fmla="*/ 3036 h 6731"/>
              <a:gd name="T44" fmla="*/ 5947 w 6127"/>
              <a:gd name="T45" fmla="*/ 2678 h 6731"/>
              <a:gd name="T46" fmla="*/ 5736 w 6127"/>
              <a:gd name="T47" fmla="*/ 2350 h 6731"/>
              <a:gd name="T48" fmla="*/ 3414 w 6127"/>
              <a:gd name="T49" fmla="*/ 26 h 6731"/>
              <a:gd name="T50" fmla="*/ 3262 w 6127"/>
              <a:gd name="T51" fmla="*/ 7 h 6731"/>
              <a:gd name="T52" fmla="*/ 2936 w 6127"/>
              <a:gd name="T53" fmla="*/ 239 h 6731"/>
              <a:gd name="T54" fmla="*/ 2374 w 6127"/>
              <a:gd name="T55" fmla="*/ 732 h 6731"/>
              <a:gd name="T56" fmla="*/ 2234 w 6127"/>
              <a:gd name="T57" fmla="*/ 931 h 6731"/>
              <a:gd name="T58" fmla="*/ 2238 w 6127"/>
              <a:gd name="T59" fmla="*/ 1017 h 6731"/>
              <a:gd name="T60" fmla="*/ 2405 w 6127"/>
              <a:gd name="T61" fmla="*/ 1118 h 6731"/>
              <a:gd name="T62" fmla="*/ 2768 w 6127"/>
              <a:gd name="T63" fmla="*/ 1259 h 6731"/>
              <a:gd name="T64" fmla="*/ 3012 w 6127"/>
              <a:gd name="T65" fmla="*/ 1409 h 6731"/>
              <a:gd name="T66" fmla="*/ 3180 w 6127"/>
              <a:gd name="T67" fmla="*/ 1599 h 6731"/>
              <a:gd name="T68" fmla="*/ 3273 w 6127"/>
              <a:gd name="T69" fmla="*/ 1832 h 6731"/>
              <a:gd name="T70" fmla="*/ 3297 w 6127"/>
              <a:gd name="T71" fmla="*/ 2065 h 6731"/>
              <a:gd name="T72" fmla="*/ 3252 w 6127"/>
              <a:gd name="T73" fmla="*/ 2318 h 6731"/>
              <a:gd name="T74" fmla="*/ 3134 w 6127"/>
              <a:gd name="T75" fmla="*/ 2565 h 6731"/>
              <a:gd name="T76" fmla="*/ 2943 w 6127"/>
              <a:gd name="T77" fmla="*/ 2807 h 6731"/>
              <a:gd name="T78" fmla="*/ 2730 w 6127"/>
              <a:gd name="T79" fmla="*/ 2995 h 6731"/>
              <a:gd name="T80" fmla="*/ 2484 w 6127"/>
              <a:gd name="T81" fmla="*/ 3138 h 6731"/>
              <a:gd name="T82" fmla="*/ 2233 w 6127"/>
              <a:gd name="T83" fmla="*/ 3207 h 6731"/>
              <a:gd name="T84" fmla="*/ 2003 w 6127"/>
              <a:gd name="T85" fmla="*/ 3206 h 6731"/>
              <a:gd name="T86" fmla="*/ 1755 w 6127"/>
              <a:gd name="T87" fmla="*/ 3135 h 6731"/>
              <a:gd name="T88" fmla="*/ 1551 w 6127"/>
              <a:gd name="T89" fmla="*/ 2993 h 6731"/>
              <a:gd name="T90" fmla="*/ 1388 w 6127"/>
              <a:gd name="T91" fmla="*/ 2774 h 6731"/>
              <a:gd name="T92" fmla="*/ 1244 w 6127"/>
              <a:gd name="T93" fmla="*/ 2435 h 6731"/>
              <a:gd name="T94" fmla="*/ 1132 w 6127"/>
              <a:gd name="T95" fmla="*/ 2186 h 6731"/>
              <a:gd name="T96" fmla="*/ 1033 w 6127"/>
              <a:gd name="T97" fmla="*/ 2144 h 6731"/>
              <a:gd name="T98" fmla="*/ 856 w 6127"/>
              <a:gd name="T99" fmla="*/ 2230 h 6731"/>
              <a:gd name="T100" fmla="*/ 636 w 6127"/>
              <a:gd name="T101" fmla="*/ 2441 h 6731"/>
              <a:gd name="T102" fmla="*/ 199 w 6127"/>
              <a:gd name="T103" fmla="*/ 3000 h 6731"/>
              <a:gd name="T104" fmla="*/ 0 w 6127"/>
              <a:gd name="T105" fmla="*/ 3324 h 6731"/>
              <a:gd name="T106" fmla="*/ 45 w 6127"/>
              <a:gd name="T107" fmla="*/ 3451 h 6731"/>
              <a:gd name="T108" fmla="*/ 582 w 6127"/>
              <a:gd name="T109" fmla="*/ 3838 h 6731"/>
              <a:gd name="T110" fmla="*/ 1065 w 6127"/>
              <a:gd name="T111" fmla="*/ 4244 h 6731"/>
              <a:gd name="T112" fmla="*/ 1274 w 6127"/>
              <a:gd name="T113" fmla="*/ 4503 h 6731"/>
              <a:gd name="T114" fmla="*/ 1365 w 6127"/>
              <a:gd name="T115" fmla="*/ 4727 h 6731"/>
              <a:gd name="T116" fmla="*/ 1362 w 6127"/>
              <a:gd name="T117" fmla="*/ 4986 h 6731"/>
              <a:gd name="T118" fmla="*/ 1274 w 6127"/>
              <a:gd name="T119" fmla="*/ 5167 h 6731"/>
              <a:gd name="T120" fmla="*/ 1117 w 6127"/>
              <a:gd name="T121" fmla="*/ 5307 h 6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27" h="6731">
                <a:moveTo>
                  <a:pt x="806" y="5445"/>
                </a:moveTo>
                <a:lnTo>
                  <a:pt x="806" y="5445"/>
                </a:lnTo>
                <a:lnTo>
                  <a:pt x="709" y="5480"/>
                </a:lnTo>
                <a:lnTo>
                  <a:pt x="662" y="5498"/>
                </a:lnTo>
                <a:lnTo>
                  <a:pt x="614" y="5518"/>
                </a:lnTo>
                <a:lnTo>
                  <a:pt x="614" y="5518"/>
                </a:lnTo>
                <a:lnTo>
                  <a:pt x="573" y="5537"/>
                </a:lnTo>
                <a:lnTo>
                  <a:pt x="534" y="5558"/>
                </a:lnTo>
                <a:lnTo>
                  <a:pt x="500" y="5577"/>
                </a:lnTo>
                <a:lnTo>
                  <a:pt x="469" y="5597"/>
                </a:lnTo>
                <a:lnTo>
                  <a:pt x="442" y="5618"/>
                </a:lnTo>
                <a:lnTo>
                  <a:pt x="418" y="5639"/>
                </a:lnTo>
                <a:lnTo>
                  <a:pt x="397" y="5660"/>
                </a:lnTo>
                <a:lnTo>
                  <a:pt x="379" y="5682"/>
                </a:lnTo>
                <a:lnTo>
                  <a:pt x="363" y="5704"/>
                </a:lnTo>
                <a:lnTo>
                  <a:pt x="350" y="5727"/>
                </a:lnTo>
                <a:lnTo>
                  <a:pt x="339" y="5750"/>
                </a:lnTo>
                <a:lnTo>
                  <a:pt x="329" y="5775"/>
                </a:lnTo>
                <a:lnTo>
                  <a:pt x="323" y="5800"/>
                </a:lnTo>
                <a:lnTo>
                  <a:pt x="316" y="5826"/>
                </a:lnTo>
                <a:lnTo>
                  <a:pt x="312" y="5852"/>
                </a:lnTo>
                <a:lnTo>
                  <a:pt x="308" y="5880"/>
                </a:lnTo>
                <a:lnTo>
                  <a:pt x="308" y="5880"/>
                </a:lnTo>
                <a:lnTo>
                  <a:pt x="306" y="5912"/>
                </a:lnTo>
                <a:lnTo>
                  <a:pt x="306" y="5945"/>
                </a:lnTo>
                <a:lnTo>
                  <a:pt x="310" y="5977"/>
                </a:lnTo>
                <a:lnTo>
                  <a:pt x="315" y="6011"/>
                </a:lnTo>
                <a:lnTo>
                  <a:pt x="323" y="6044"/>
                </a:lnTo>
                <a:lnTo>
                  <a:pt x="332" y="6077"/>
                </a:lnTo>
                <a:lnTo>
                  <a:pt x="344" y="6112"/>
                </a:lnTo>
                <a:lnTo>
                  <a:pt x="359" y="6145"/>
                </a:lnTo>
                <a:lnTo>
                  <a:pt x="377" y="6179"/>
                </a:lnTo>
                <a:lnTo>
                  <a:pt x="396" y="6212"/>
                </a:lnTo>
                <a:lnTo>
                  <a:pt x="418" y="6247"/>
                </a:lnTo>
                <a:lnTo>
                  <a:pt x="442" y="6282"/>
                </a:lnTo>
                <a:lnTo>
                  <a:pt x="469" y="6316"/>
                </a:lnTo>
                <a:lnTo>
                  <a:pt x="498" y="6351"/>
                </a:lnTo>
                <a:lnTo>
                  <a:pt x="530" y="6386"/>
                </a:lnTo>
                <a:lnTo>
                  <a:pt x="563" y="6420"/>
                </a:lnTo>
                <a:lnTo>
                  <a:pt x="563" y="6420"/>
                </a:lnTo>
                <a:lnTo>
                  <a:pt x="598" y="6454"/>
                </a:lnTo>
                <a:lnTo>
                  <a:pt x="632" y="6485"/>
                </a:lnTo>
                <a:lnTo>
                  <a:pt x="667" y="6515"/>
                </a:lnTo>
                <a:lnTo>
                  <a:pt x="702" y="6541"/>
                </a:lnTo>
                <a:lnTo>
                  <a:pt x="735" y="6566"/>
                </a:lnTo>
                <a:lnTo>
                  <a:pt x="770" y="6587"/>
                </a:lnTo>
                <a:lnTo>
                  <a:pt x="805" y="6607"/>
                </a:lnTo>
                <a:lnTo>
                  <a:pt x="838" y="6624"/>
                </a:lnTo>
                <a:lnTo>
                  <a:pt x="872" y="6638"/>
                </a:lnTo>
                <a:lnTo>
                  <a:pt x="906" y="6651"/>
                </a:lnTo>
                <a:lnTo>
                  <a:pt x="939" y="6661"/>
                </a:lnTo>
                <a:lnTo>
                  <a:pt x="973" y="6669"/>
                </a:lnTo>
                <a:lnTo>
                  <a:pt x="1005" y="6674"/>
                </a:lnTo>
                <a:lnTo>
                  <a:pt x="1038" y="6676"/>
                </a:lnTo>
                <a:lnTo>
                  <a:pt x="1071" y="6677"/>
                </a:lnTo>
                <a:lnTo>
                  <a:pt x="1104" y="6675"/>
                </a:lnTo>
                <a:lnTo>
                  <a:pt x="1104" y="6675"/>
                </a:lnTo>
                <a:lnTo>
                  <a:pt x="1131" y="6672"/>
                </a:lnTo>
                <a:lnTo>
                  <a:pt x="1158" y="6666"/>
                </a:lnTo>
                <a:lnTo>
                  <a:pt x="1184" y="6661"/>
                </a:lnTo>
                <a:lnTo>
                  <a:pt x="1209" y="6653"/>
                </a:lnTo>
                <a:lnTo>
                  <a:pt x="1233" y="6645"/>
                </a:lnTo>
                <a:lnTo>
                  <a:pt x="1257" y="6634"/>
                </a:lnTo>
                <a:lnTo>
                  <a:pt x="1279" y="6620"/>
                </a:lnTo>
                <a:lnTo>
                  <a:pt x="1301" y="6605"/>
                </a:lnTo>
                <a:lnTo>
                  <a:pt x="1324" y="6586"/>
                </a:lnTo>
                <a:lnTo>
                  <a:pt x="1344" y="6566"/>
                </a:lnTo>
                <a:lnTo>
                  <a:pt x="1365" y="6541"/>
                </a:lnTo>
                <a:lnTo>
                  <a:pt x="1386" y="6514"/>
                </a:lnTo>
                <a:lnTo>
                  <a:pt x="1406" y="6483"/>
                </a:lnTo>
                <a:lnTo>
                  <a:pt x="1426" y="6449"/>
                </a:lnTo>
                <a:lnTo>
                  <a:pt x="1445" y="6411"/>
                </a:lnTo>
                <a:lnTo>
                  <a:pt x="1465" y="6368"/>
                </a:lnTo>
                <a:lnTo>
                  <a:pt x="1465" y="6368"/>
                </a:lnTo>
                <a:lnTo>
                  <a:pt x="1484" y="6322"/>
                </a:lnTo>
                <a:lnTo>
                  <a:pt x="1504" y="6274"/>
                </a:lnTo>
                <a:lnTo>
                  <a:pt x="1538" y="6178"/>
                </a:lnTo>
                <a:lnTo>
                  <a:pt x="1538" y="6178"/>
                </a:lnTo>
                <a:lnTo>
                  <a:pt x="1569" y="6095"/>
                </a:lnTo>
                <a:lnTo>
                  <a:pt x="1585" y="6053"/>
                </a:lnTo>
                <a:lnTo>
                  <a:pt x="1602" y="6011"/>
                </a:lnTo>
                <a:lnTo>
                  <a:pt x="1622" y="5969"/>
                </a:lnTo>
                <a:lnTo>
                  <a:pt x="1642" y="5926"/>
                </a:lnTo>
                <a:lnTo>
                  <a:pt x="1665" y="5886"/>
                </a:lnTo>
                <a:lnTo>
                  <a:pt x="1677" y="5866"/>
                </a:lnTo>
                <a:lnTo>
                  <a:pt x="1690" y="5846"/>
                </a:lnTo>
                <a:lnTo>
                  <a:pt x="1703" y="5828"/>
                </a:lnTo>
                <a:lnTo>
                  <a:pt x="1717" y="5809"/>
                </a:lnTo>
                <a:lnTo>
                  <a:pt x="1731" y="5791"/>
                </a:lnTo>
                <a:lnTo>
                  <a:pt x="1746" y="5774"/>
                </a:lnTo>
                <a:lnTo>
                  <a:pt x="1763" y="5756"/>
                </a:lnTo>
                <a:lnTo>
                  <a:pt x="1780" y="5740"/>
                </a:lnTo>
                <a:lnTo>
                  <a:pt x="1797" y="5724"/>
                </a:lnTo>
                <a:lnTo>
                  <a:pt x="1816" y="5710"/>
                </a:lnTo>
                <a:lnTo>
                  <a:pt x="1835" y="5695"/>
                </a:lnTo>
                <a:lnTo>
                  <a:pt x="1856" y="5682"/>
                </a:lnTo>
                <a:lnTo>
                  <a:pt x="1876" y="5670"/>
                </a:lnTo>
                <a:lnTo>
                  <a:pt x="1899" y="5658"/>
                </a:lnTo>
                <a:lnTo>
                  <a:pt x="1922" y="5647"/>
                </a:lnTo>
                <a:lnTo>
                  <a:pt x="1946" y="5637"/>
                </a:lnTo>
                <a:lnTo>
                  <a:pt x="1972" y="5628"/>
                </a:lnTo>
                <a:lnTo>
                  <a:pt x="1998" y="5621"/>
                </a:lnTo>
                <a:lnTo>
                  <a:pt x="1998" y="5621"/>
                </a:lnTo>
                <a:lnTo>
                  <a:pt x="2028" y="5614"/>
                </a:lnTo>
                <a:lnTo>
                  <a:pt x="2058" y="5610"/>
                </a:lnTo>
                <a:lnTo>
                  <a:pt x="2089" y="5607"/>
                </a:lnTo>
                <a:lnTo>
                  <a:pt x="2118" y="5606"/>
                </a:lnTo>
                <a:lnTo>
                  <a:pt x="2147" y="5607"/>
                </a:lnTo>
                <a:lnTo>
                  <a:pt x="2175" y="5609"/>
                </a:lnTo>
                <a:lnTo>
                  <a:pt x="2204" y="5612"/>
                </a:lnTo>
                <a:lnTo>
                  <a:pt x="2232" y="5618"/>
                </a:lnTo>
                <a:lnTo>
                  <a:pt x="2259" y="5624"/>
                </a:lnTo>
                <a:lnTo>
                  <a:pt x="2286" y="5632"/>
                </a:lnTo>
                <a:lnTo>
                  <a:pt x="2312" y="5640"/>
                </a:lnTo>
                <a:lnTo>
                  <a:pt x="2338" y="5651"/>
                </a:lnTo>
                <a:lnTo>
                  <a:pt x="2363" y="5662"/>
                </a:lnTo>
                <a:lnTo>
                  <a:pt x="2388" y="5673"/>
                </a:lnTo>
                <a:lnTo>
                  <a:pt x="2412" y="5686"/>
                </a:lnTo>
                <a:lnTo>
                  <a:pt x="2435" y="5699"/>
                </a:lnTo>
                <a:lnTo>
                  <a:pt x="2458" y="5712"/>
                </a:lnTo>
                <a:lnTo>
                  <a:pt x="2480" y="5726"/>
                </a:lnTo>
                <a:lnTo>
                  <a:pt x="2521" y="5755"/>
                </a:lnTo>
                <a:lnTo>
                  <a:pt x="2559" y="5783"/>
                </a:lnTo>
                <a:lnTo>
                  <a:pt x="2595" y="5813"/>
                </a:lnTo>
                <a:lnTo>
                  <a:pt x="2626" y="5840"/>
                </a:lnTo>
                <a:lnTo>
                  <a:pt x="2653" y="5866"/>
                </a:lnTo>
                <a:lnTo>
                  <a:pt x="2697" y="5908"/>
                </a:lnTo>
                <a:lnTo>
                  <a:pt x="2697" y="5908"/>
                </a:lnTo>
                <a:lnTo>
                  <a:pt x="2743" y="5956"/>
                </a:lnTo>
                <a:lnTo>
                  <a:pt x="2803" y="6021"/>
                </a:lnTo>
                <a:lnTo>
                  <a:pt x="2873" y="6099"/>
                </a:lnTo>
                <a:lnTo>
                  <a:pt x="2953" y="6191"/>
                </a:lnTo>
                <a:lnTo>
                  <a:pt x="3040" y="6294"/>
                </a:lnTo>
                <a:lnTo>
                  <a:pt x="3133" y="6406"/>
                </a:lnTo>
                <a:lnTo>
                  <a:pt x="3229" y="6526"/>
                </a:lnTo>
                <a:lnTo>
                  <a:pt x="3277" y="6588"/>
                </a:lnTo>
                <a:lnTo>
                  <a:pt x="3326" y="6652"/>
                </a:lnTo>
                <a:lnTo>
                  <a:pt x="3326" y="6652"/>
                </a:lnTo>
                <a:lnTo>
                  <a:pt x="3340" y="6670"/>
                </a:lnTo>
                <a:lnTo>
                  <a:pt x="3356" y="6685"/>
                </a:lnTo>
                <a:lnTo>
                  <a:pt x="3374" y="6698"/>
                </a:lnTo>
                <a:lnTo>
                  <a:pt x="3391" y="6709"/>
                </a:lnTo>
                <a:lnTo>
                  <a:pt x="3411" y="6717"/>
                </a:lnTo>
                <a:lnTo>
                  <a:pt x="3430" y="6724"/>
                </a:lnTo>
                <a:lnTo>
                  <a:pt x="3451" y="6728"/>
                </a:lnTo>
                <a:lnTo>
                  <a:pt x="3471" y="6731"/>
                </a:lnTo>
                <a:lnTo>
                  <a:pt x="3492" y="6731"/>
                </a:lnTo>
                <a:lnTo>
                  <a:pt x="3512" y="6729"/>
                </a:lnTo>
                <a:lnTo>
                  <a:pt x="3532" y="6726"/>
                </a:lnTo>
                <a:lnTo>
                  <a:pt x="3553" y="6720"/>
                </a:lnTo>
                <a:lnTo>
                  <a:pt x="3572" y="6712"/>
                </a:lnTo>
                <a:lnTo>
                  <a:pt x="3590" y="6701"/>
                </a:lnTo>
                <a:lnTo>
                  <a:pt x="3608" y="6688"/>
                </a:lnTo>
                <a:lnTo>
                  <a:pt x="3625" y="6674"/>
                </a:lnTo>
                <a:lnTo>
                  <a:pt x="5617" y="4683"/>
                </a:lnTo>
                <a:lnTo>
                  <a:pt x="5617" y="4683"/>
                </a:lnTo>
                <a:lnTo>
                  <a:pt x="5648" y="4650"/>
                </a:lnTo>
                <a:lnTo>
                  <a:pt x="5678" y="4617"/>
                </a:lnTo>
                <a:lnTo>
                  <a:pt x="5708" y="4584"/>
                </a:lnTo>
                <a:lnTo>
                  <a:pt x="5736" y="4550"/>
                </a:lnTo>
                <a:lnTo>
                  <a:pt x="5763" y="4516"/>
                </a:lnTo>
                <a:lnTo>
                  <a:pt x="5790" y="4480"/>
                </a:lnTo>
                <a:lnTo>
                  <a:pt x="5815" y="4445"/>
                </a:lnTo>
                <a:lnTo>
                  <a:pt x="5840" y="4408"/>
                </a:lnTo>
                <a:lnTo>
                  <a:pt x="5863" y="4373"/>
                </a:lnTo>
                <a:lnTo>
                  <a:pt x="5885" y="4336"/>
                </a:lnTo>
                <a:lnTo>
                  <a:pt x="5907" y="4298"/>
                </a:lnTo>
                <a:lnTo>
                  <a:pt x="5928" y="4260"/>
                </a:lnTo>
                <a:lnTo>
                  <a:pt x="5947" y="4222"/>
                </a:lnTo>
                <a:lnTo>
                  <a:pt x="5966" y="4184"/>
                </a:lnTo>
                <a:lnTo>
                  <a:pt x="5983" y="4145"/>
                </a:lnTo>
                <a:lnTo>
                  <a:pt x="5999" y="4106"/>
                </a:lnTo>
                <a:lnTo>
                  <a:pt x="6014" y="4066"/>
                </a:lnTo>
                <a:lnTo>
                  <a:pt x="6028" y="4027"/>
                </a:lnTo>
                <a:lnTo>
                  <a:pt x="6042" y="3987"/>
                </a:lnTo>
                <a:lnTo>
                  <a:pt x="6054" y="3946"/>
                </a:lnTo>
                <a:lnTo>
                  <a:pt x="6066" y="3906"/>
                </a:lnTo>
                <a:lnTo>
                  <a:pt x="6077" y="3864"/>
                </a:lnTo>
                <a:lnTo>
                  <a:pt x="6086" y="3824"/>
                </a:lnTo>
                <a:lnTo>
                  <a:pt x="6094" y="3783"/>
                </a:lnTo>
                <a:lnTo>
                  <a:pt x="6102" y="3742"/>
                </a:lnTo>
                <a:lnTo>
                  <a:pt x="6109" y="3700"/>
                </a:lnTo>
                <a:lnTo>
                  <a:pt x="6114" y="3659"/>
                </a:lnTo>
                <a:lnTo>
                  <a:pt x="6118" y="3617"/>
                </a:lnTo>
                <a:lnTo>
                  <a:pt x="6123" y="3575"/>
                </a:lnTo>
                <a:lnTo>
                  <a:pt x="6125" y="3534"/>
                </a:lnTo>
                <a:lnTo>
                  <a:pt x="6126" y="3492"/>
                </a:lnTo>
                <a:lnTo>
                  <a:pt x="6127" y="3449"/>
                </a:lnTo>
                <a:lnTo>
                  <a:pt x="6126" y="3408"/>
                </a:lnTo>
                <a:lnTo>
                  <a:pt x="6125" y="3366"/>
                </a:lnTo>
                <a:lnTo>
                  <a:pt x="6123" y="3325"/>
                </a:lnTo>
                <a:lnTo>
                  <a:pt x="6118" y="3283"/>
                </a:lnTo>
                <a:lnTo>
                  <a:pt x="6114" y="3241"/>
                </a:lnTo>
                <a:lnTo>
                  <a:pt x="6109" y="3200"/>
                </a:lnTo>
                <a:lnTo>
                  <a:pt x="6102" y="3158"/>
                </a:lnTo>
                <a:lnTo>
                  <a:pt x="6094" y="3117"/>
                </a:lnTo>
                <a:lnTo>
                  <a:pt x="6086" y="3076"/>
                </a:lnTo>
                <a:lnTo>
                  <a:pt x="6077" y="3036"/>
                </a:lnTo>
                <a:lnTo>
                  <a:pt x="6066" y="2994"/>
                </a:lnTo>
                <a:lnTo>
                  <a:pt x="6054" y="2954"/>
                </a:lnTo>
                <a:lnTo>
                  <a:pt x="6042" y="2913"/>
                </a:lnTo>
                <a:lnTo>
                  <a:pt x="6028" y="2873"/>
                </a:lnTo>
                <a:lnTo>
                  <a:pt x="6014" y="2834"/>
                </a:lnTo>
                <a:lnTo>
                  <a:pt x="5999" y="2794"/>
                </a:lnTo>
                <a:lnTo>
                  <a:pt x="5983" y="2755"/>
                </a:lnTo>
                <a:lnTo>
                  <a:pt x="5966" y="2716"/>
                </a:lnTo>
                <a:lnTo>
                  <a:pt x="5947" y="2678"/>
                </a:lnTo>
                <a:lnTo>
                  <a:pt x="5928" y="2640"/>
                </a:lnTo>
                <a:lnTo>
                  <a:pt x="5907" y="2602"/>
                </a:lnTo>
                <a:lnTo>
                  <a:pt x="5885" y="2564"/>
                </a:lnTo>
                <a:lnTo>
                  <a:pt x="5863" y="2527"/>
                </a:lnTo>
                <a:lnTo>
                  <a:pt x="5840" y="2492"/>
                </a:lnTo>
                <a:lnTo>
                  <a:pt x="5815" y="2455"/>
                </a:lnTo>
                <a:lnTo>
                  <a:pt x="5790" y="2420"/>
                </a:lnTo>
                <a:lnTo>
                  <a:pt x="5763" y="2384"/>
                </a:lnTo>
                <a:lnTo>
                  <a:pt x="5736" y="2350"/>
                </a:lnTo>
                <a:lnTo>
                  <a:pt x="5708" y="2316"/>
                </a:lnTo>
                <a:lnTo>
                  <a:pt x="5678" y="2283"/>
                </a:lnTo>
                <a:lnTo>
                  <a:pt x="5648" y="2250"/>
                </a:lnTo>
                <a:lnTo>
                  <a:pt x="5617" y="2217"/>
                </a:lnTo>
                <a:lnTo>
                  <a:pt x="3456" y="58"/>
                </a:lnTo>
                <a:lnTo>
                  <a:pt x="3456" y="58"/>
                </a:lnTo>
                <a:lnTo>
                  <a:pt x="3443" y="45"/>
                </a:lnTo>
                <a:lnTo>
                  <a:pt x="3429" y="34"/>
                </a:lnTo>
                <a:lnTo>
                  <a:pt x="3414" y="26"/>
                </a:lnTo>
                <a:lnTo>
                  <a:pt x="3398" y="18"/>
                </a:lnTo>
                <a:lnTo>
                  <a:pt x="3381" y="11"/>
                </a:lnTo>
                <a:lnTo>
                  <a:pt x="3365" y="6"/>
                </a:lnTo>
                <a:lnTo>
                  <a:pt x="3348" y="3"/>
                </a:lnTo>
                <a:lnTo>
                  <a:pt x="3330" y="1"/>
                </a:lnTo>
                <a:lnTo>
                  <a:pt x="3314" y="0"/>
                </a:lnTo>
                <a:lnTo>
                  <a:pt x="3297" y="1"/>
                </a:lnTo>
                <a:lnTo>
                  <a:pt x="3280" y="4"/>
                </a:lnTo>
                <a:lnTo>
                  <a:pt x="3262" y="7"/>
                </a:lnTo>
                <a:lnTo>
                  <a:pt x="3246" y="13"/>
                </a:lnTo>
                <a:lnTo>
                  <a:pt x="3230" y="20"/>
                </a:lnTo>
                <a:lnTo>
                  <a:pt x="3213" y="29"/>
                </a:lnTo>
                <a:lnTo>
                  <a:pt x="3198" y="39"/>
                </a:lnTo>
                <a:lnTo>
                  <a:pt x="3198" y="39"/>
                </a:lnTo>
                <a:lnTo>
                  <a:pt x="3131" y="88"/>
                </a:lnTo>
                <a:lnTo>
                  <a:pt x="3064" y="139"/>
                </a:lnTo>
                <a:lnTo>
                  <a:pt x="2999" y="189"/>
                </a:lnTo>
                <a:lnTo>
                  <a:pt x="2936" y="239"/>
                </a:lnTo>
                <a:lnTo>
                  <a:pt x="2874" y="289"/>
                </a:lnTo>
                <a:lnTo>
                  <a:pt x="2815" y="337"/>
                </a:lnTo>
                <a:lnTo>
                  <a:pt x="2704" y="430"/>
                </a:lnTo>
                <a:lnTo>
                  <a:pt x="2606" y="515"/>
                </a:lnTo>
                <a:lnTo>
                  <a:pt x="2521" y="590"/>
                </a:lnTo>
                <a:lnTo>
                  <a:pt x="2453" y="653"/>
                </a:lnTo>
                <a:lnTo>
                  <a:pt x="2404" y="699"/>
                </a:lnTo>
                <a:lnTo>
                  <a:pt x="2404" y="699"/>
                </a:lnTo>
                <a:lnTo>
                  <a:pt x="2374" y="732"/>
                </a:lnTo>
                <a:lnTo>
                  <a:pt x="2347" y="761"/>
                </a:lnTo>
                <a:lnTo>
                  <a:pt x="2323" y="788"/>
                </a:lnTo>
                <a:lnTo>
                  <a:pt x="2302" y="814"/>
                </a:lnTo>
                <a:lnTo>
                  <a:pt x="2284" y="838"/>
                </a:lnTo>
                <a:lnTo>
                  <a:pt x="2270" y="860"/>
                </a:lnTo>
                <a:lnTo>
                  <a:pt x="2258" y="880"/>
                </a:lnTo>
                <a:lnTo>
                  <a:pt x="2247" y="899"/>
                </a:lnTo>
                <a:lnTo>
                  <a:pt x="2239" y="916"/>
                </a:lnTo>
                <a:lnTo>
                  <a:pt x="2234" y="931"/>
                </a:lnTo>
                <a:lnTo>
                  <a:pt x="2230" y="945"/>
                </a:lnTo>
                <a:lnTo>
                  <a:pt x="2227" y="957"/>
                </a:lnTo>
                <a:lnTo>
                  <a:pt x="2226" y="968"/>
                </a:lnTo>
                <a:lnTo>
                  <a:pt x="2226" y="978"/>
                </a:lnTo>
                <a:lnTo>
                  <a:pt x="2226" y="987"/>
                </a:lnTo>
                <a:lnTo>
                  <a:pt x="2228" y="993"/>
                </a:lnTo>
                <a:lnTo>
                  <a:pt x="2228" y="993"/>
                </a:lnTo>
                <a:lnTo>
                  <a:pt x="2232" y="1005"/>
                </a:lnTo>
                <a:lnTo>
                  <a:pt x="2238" y="1017"/>
                </a:lnTo>
                <a:lnTo>
                  <a:pt x="2247" y="1028"/>
                </a:lnTo>
                <a:lnTo>
                  <a:pt x="2257" y="1039"/>
                </a:lnTo>
                <a:lnTo>
                  <a:pt x="2270" y="1048"/>
                </a:lnTo>
                <a:lnTo>
                  <a:pt x="2284" y="1059"/>
                </a:lnTo>
                <a:lnTo>
                  <a:pt x="2300" y="1069"/>
                </a:lnTo>
                <a:lnTo>
                  <a:pt x="2317" y="1079"/>
                </a:lnTo>
                <a:lnTo>
                  <a:pt x="2337" y="1088"/>
                </a:lnTo>
                <a:lnTo>
                  <a:pt x="2359" y="1098"/>
                </a:lnTo>
                <a:lnTo>
                  <a:pt x="2405" y="1118"/>
                </a:lnTo>
                <a:lnTo>
                  <a:pt x="2458" y="1138"/>
                </a:lnTo>
                <a:lnTo>
                  <a:pt x="2517" y="1160"/>
                </a:lnTo>
                <a:lnTo>
                  <a:pt x="2517" y="1160"/>
                </a:lnTo>
                <a:lnTo>
                  <a:pt x="2571" y="1179"/>
                </a:lnTo>
                <a:lnTo>
                  <a:pt x="2625" y="1199"/>
                </a:lnTo>
                <a:lnTo>
                  <a:pt x="2680" y="1221"/>
                </a:lnTo>
                <a:lnTo>
                  <a:pt x="2736" y="1244"/>
                </a:lnTo>
                <a:lnTo>
                  <a:pt x="2736" y="1244"/>
                </a:lnTo>
                <a:lnTo>
                  <a:pt x="2768" y="1259"/>
                </a:lnTo>
                <a:lnTo>
                  <a:pt x="2798" y="1274"/>
                </a:lnTo>
                <a:lnTo>
                  <a:pt x="2829" y="1289"/>
                </a:lnTo>
                <a:lnTo>
                  <a:pt x="2858" y="1305"/>
                </a:lnTo>
                <a:lnTo>
                  <a:pt x="2886" y="1321"/>
                </a:lnTo>
                <a:lnTo>
                  <a:pt x="2913" y="1338"/>
                </a:lnTo>
                <a:lnTo>
                  <a:pt x="2939" y="1355"/>
                </a:lnTo>
                <a:lnTo>
                  <a:pt x="2964" y="1372"/>
                </a:lnTo>
                <a:lnTo>
                  <a:pt x="2989" y="1391"/>
                </a:lnTo>
                <a:lnTo>
                  <a:pt x="3012" y="1409"/>
                </a:lnTo>
                <a:lnTo>
                  <a:pt x="3035" y="1429"/>
                </a:lnTo>
                <a:lnTo>
                  <a:pt x="3055" y="1448"/>
                </a:lnTo>
                <a:lnTo>
                  <a:pt x="3076" y="1468"/>
                </a:lnTo>
                <a:lnTo>
                  <a:pt x="3095" y="1488"/>
                </a:lnTo>
                <a:lnTo>
                  <a:pt x="3114" y="1510"/>
                </a:lnTo>
                <a:lnTo>
                  <a:pt x="3132" y="1532"/>
                </a:lnTo>
                <a:lnTo>
                  <a:pt x="3148" y="1553"/>
                </a:lnTo>
                <a:lnTo>
                  <a:pt x="3165" y="1576"/>
                </a:lnTo>
                <a:lnTo>
                  <a:pt x="3180" y="1599"/>
                </a:lnTo>
                <a:lnTo>
                  <a:pt x="3193" y="1623"/>
                </a:lnTo>
                <a:lnTo>
                  <a:pt x="3207" y="1646"/>
                </a:lnTo>
                <a:lnTo>
                  <a:pt x="3219" y="1671"/>
                </a:lnTo>
                <a:lnTo>
                  <a:pt x="3230" y="1697"/>
                </a:lnTo>
                <a:lnTo>
                  <a:pt x="3240" y="1722"/>
                </a:lnTo>
                <a:lnTo>
                  <a:pt x="3250" y="1749"/>
                </a:lnTo>
                <a:lnTo>
                  <a:pt x="3259" y="1777"/>
                </a:lnTo>
                <a:lnTo>
                  <a:pt x="3267" y="1804"/>
                </a:lnTo>
                <a:lnTo>
                  <a:pt x="3273" y="1832"/>
                </a:lnTo>
                <a:lnTo>
                  <a:pt x="3280" y="1861"/>
                </a:lnTo>
                <a:lnTo>
                  <a:pt x="3285" y="1890"/>
                </a:lnTo>
                <a:lnTo>
                  <a:pt x="3289" y="1921"/>
                </a:lnTo>
                <a:lnTo>
                  <a:pt x="3293" y="1951"/>
                </a:lnTo>
                <a:lnTo>
                  <a:pt x="3293" y="1951"/>
                </a:lnTo>
                <a:lnTo>
                  <a:pt x="3295" y="1979"/>
                </a:lnTo>
                <a:lnTo>
                  <a:pt x="3297" y="2008"/>
                </a:lnTo>
                <a:lnTo>
                  <a:pt x="3297" y="2037"/>
                </a:lnTo>
                <a:lnTo>
                  <a:pt x="3297" y="2065"/>
                </a:lnTo>
                <a:lnTo>
                  <a:pt x="3296" y="2093"/>
                </a:lnTo>
                <a:lnTo>
                  <a:pt x="3294" y="2121"/>
                </a:lnTo>
                <a:lnTo>
                  <a:pt x="3290" y="2149"/>
                </a:lnTo>
                <a:lnTo>
                  <a:pt x="3286" y="2178"/>
                </a:lnTo>
                <a:lnTo>
                  <a:pt x="3282" y="2206"/>
                </a:lnTo>
                <a:lnTo>
                  <a:pt x="3275" y="2234"/>
                </a:lnTo>
                <a:lnTo>
                  <a:pt x="3269" y="2262"/>
                </a:lnTo>
                <a:lnTo>
                  <a:pt x="3261" y="2290"/>
                </a:lnTo>
                <a:lnTo>
                  <a:pt x="3252" y="2318"/>
                </a:lnTo>
                <a:lnTo>
                  <a:pt x="3243" y="2345"/>
                </a:lnTo>
                <a:lnTo>
                  <a:pt x="3233" y="2374"/>
                </a:lnTo>
                <a:lnTo>
                  <a:pt x="3221" y="2402"/>
                </a:lnTo>
                <a:lnTo>
                  <a:pt x="3209" y="2429"/>
                </a:lnTo>
                <a:lnTo>
                  <a:pt x="3196" y="2456"/>
                </a:lnTo>
                <a:lnTo>
                  <a:pt x="3182" y="2484"/>
                </a:lnTo>
                <a:lnTo>
                  <a:pt x="3167" y="2511"/>
                </a:lnTo>
                <a:lnTo>
                  <a:pt x="3151" y="2538"/>
                </a:lnTo>
                <a:lnTo>
                  <a:pt x="3134" y="2565"/>
                </a:lnTo>
                <a:lnTo>
                  <a:pt x="3116" y="2592"/>
                </a:lnTo>
                <a:lnTo>
                  <a:pt x="3097" y="2619"/>
                </a:lnTo>
                <a:lnTo>
                  <a:pt x="3078" y="2647"/>
                </a:lnTo>
                <a:lnTo>
                  <a:pt x="3057" y="2674"/>
                </a:lnTo>
                <a:lnTo>
                  <a:pt x="3037" y="2701"/>
                </a:lnTo>
                <a:lnTo>
                  <a:pt x="3014" y="2727"/>
                </a:lnTo>
                <a:lnTo>
                  <a:pt x="2991" y="2754"/>
                </a:lnTo>
                <a:lnTo>
                  <a:pt x="2967" y="2781"/>
                </a:lnTo>
                <a:lnTo>
                  <a:pt x="2943" y="2807"/>
                </a:lnTo>
                <a:lnTo>
                  <a:pt x="2917" y="2833"/>
                </a:lnTo>
                <a:lnTo>
                  <a:pt x="2917" y="2833"/>
                </a:lnTo>
                <a:lnTo>
                  <a:pt x="2891" y="2859"/>
                </a:lnTo>
                <a:lnTo>
                  <a:pt x="2863" y="2884"/>
                </a:lnTo>
                <a:lnTo>
                  <a:pt x="2837" y="2908"/>
                </a:lnTo>
                <a:lnTo>
                  <a:pt x="2810" y="2932"/>
                </a:lnTo>
                <a:lnTo>
                  <a:pt x="2784" y="2953"/>
                </a:lnTo>
                <a:lnTo>
                  <a:pt x="2757" y="2975"/>
                </a:lnTo>
                <a:lnTo>
                  <a:pt x="2730" y="2995"/>
                </a:lnTo>
                <a:lnTo>
                  <a:pt x="2703" y="3015"/>
                </a:lnTo>
                <a:lnTo>
                  <a:pt x="2676" y="3033"/>
                </a:lnTo>
                <a:lnTo>
                  <a:pt x="2649" y="3051"/>
                </a:lnTo>
                <a:lnTo>
                  <a:pt x="2622" y="3068"/>
                </a:lnTo>
                <a:lnTo>
                  <a:pt x="2595" y="3083"/>
                </a:lnTo>
                <a:lnTo>
                  <a:pt x="2568" y="3098"/>
                </a:lnTo>
                <a:lnTo>
                  <a:pt x="2539" y="3112"/>
                </a:lnTo>
                <a:lnTo>
                  <a:pt x="2512" y="3125"/>
                </a:lnTo>
                <a:lnTo>
                  <a:pt x="2484" y="3138"/>
                </a:lnTo>
                <a:lnTo>
                  <a:pt x="2457" y="3149"/>
                </a:lnTo>
                <a:lnTo>
                  <a:pt x="2429" y="3160"/>
                </a:lnTo>
                <a:lnTo>
                  <a:pt x="2402" y="3170"/>
                </a:lnTo>
                <a:lnTo>
                  <a:pt x="2374" y="3177"/>
                </a:lnTo>
                <a:lnTo>
                  <a:pt x="2346" y="3186"/>
                </a:lnTo>
                <a:lnTo>
                  <a:pt x="2317" y="3193"/>
                </a:lnTo>
                <a:lnTo>
                  <a:pt x="2289" y="3198"/>
                </a:lnTo>
                <a:lnTo>
                  <a:pt x="2261" y="3203"/>
                </a:lnTo>
                <a:lnTo>
                  <a:pt x="2233" y="3207"/>
                </a:lnTo>
                <a:lnTo>
                  <a:pt x="2205" y="3210"/>
                </a:lnTo>
                <a:lnTo>
                  <a:pt x="2176" y="3212"/>
                </a:lnTo>
                <a:lnTo>
                  <a:pt x="2148" y="3213"/>
                </a:lnTo>
                <a:lnTo>
                  <a:pt x="2120" y="3214"/>
                </a:lnTo>
                <a:lnTo>
                  <a:pt x="2091" y="3213"/>
                </a:lnTo>
                <a:lnTo>
                  <a:pt x="2063" y="3212"/>
                </a:lnTo>
                <a:lnTo>
                  <a:pt x="2035" y="3210"/>
                </a:lnTo>
                <a:lnTo>
                  <a:pt x="2035" y="3210"/>
                </a:lnTo>
                <a:lnTo>
                  <a:pt x="2003" y="3206"/>
                </a:lnTo>
                <a:lnTo>
                  <a:pt x="1974" y="3201"/>
                </a:lnTo>
                <a:lnTo>
                  <a:pt x="1945" y="3196"/>
                </a:lnTo>
                <a:lnTo>
                  <a:pt x="1915" y="3190"/>
                </a:lnTo>
                <a:lnTo>
                  <a:pt x="1887" y="3183"/>
                </a:lnTo>
                <a:lnTo>
                  <a:pt x="1860" y="3175"/>
                </a:lnTo>
                <a:lnTo>
                  <a:pt x="1833" y="3167"/>
                </a:lnTo>
                <a:lnTo>
                  <a:pt x="1806" y="3157"/>
                </a:lnTo>
                <a:lnTo>
                  <a:pt x="1780" y="3147"/>
                </a:lnTo>
                <a:lnTo>
                  <a:pt x="1755" y="3135"/>
                </a:lnTo>
                <a:lnTo>
                  <a:pt x="1730" y="3123"/>
                </a:lnTo>
                <a:lnTo>
                  <a:pt x="1706" y="3110"/>
                </a:lnTo>
                <a:lnTo>
                  <a:pt x="1682" y="3096"/>
                </a:lnTo>
                <a:lnTo>
                  <a:pt x="1659" y="3081"/>
                </a:lnTo>
                <a:lnTo>
                  <a:pt x="1637" y="3066"/>
                </a:lnTo>
                <a:lnTo>
                  <a:pt x="1614" y="3049"/>
                </a:lnTo>
                <a:lnTo>
                  <a:pt x="1592" y="3031"/>
                </a:lnTo>
                <a:lnTo>
                  <a:pt x="1572" y="3013"/>
                </a:lnTo>
                <a:lnTo>
                  <a:pt x="1551" y="2993"/>
                </a:lnTo>
                <a:lnTo>
                  <a:pt x="1531" y="2973"/>
                </a:lnTo>
                <a:lnTo>
                  <a:pt x="1511" y="2951"/>
                </a:lnTo>
                <a:lnTo>
                  <a:pt x="1493" y="2928"/>
                </a:lnTo>
                <a:lnTo>
                  <a:pt x="1474" y="2906"/>
                </a:lnTo>
                <a:lnTo>
                  <a:pt x="1456" y="2882"/>
                </a:lnTo>
                <a:lnTo>
                  <a:pt x="1439" y="2856"/>
                </a:lnTo>
                <a:lnTo>
                  <a:pt x="1421" y="2830"/>
                </a:lnTo>
                <a:lnTo>
                  <a:pt x="1404" y="2803"/>
                </a:lnTo>
                <a:lnTo>
                  <a:pt x="1388" y="2774"/>
                </a:lnTo>
                <a:lnTo>
                  <a:pt x="1373" y="2745"/>
                </a:lnTo>
                <a:lnTo>
                  <a:pt x="1357" y="2716"/>
                </a:lnTo>
                <a:lnTo>
                  <a:pt x="1342" y="2684"/>
                </a:lnTo>
                <a:lnTo>
                  <a:pt x="1327" y="2653"/>
                </a:lnTo>
                <a:lnTo>
                  <a:pt x="1327" y="2653"/>
                </a:lnTo>
                <a:lnTo>
                  <a:pt x="1304" y="2597"/>
                </a:lnTo>
                <a:lnTo>
                  <a:pt x="1283" y="2543"/>
                </a:lnTo>
                <a:lnTo>
                  <a:pt x="1263" y="2488"/>
                </a:lnTo>
                <a:lnTo>
                  <a:pt x="1244" y="2435"/>
                </a:lnTo>
                <a:lnTo>
                  <a:pt x="1244" y="2435"/>
                </a:lnTo>
                <a:lnTo>
                  <a:pt x="1222" y="2377"/>
                </a:lnTo>
                <a:lnTo>
                  <a:pt x="1201" y="2323"/>
                </a:lnTo>
                <a:lnTo>
                  <a:pt x="1182" y="2275"/>
                </a:lnTo>
                <a:lnTo>
                  <a:pt x="1172" y="2254"/>
                </a:lnTo>
                <a:lnTo>
                  <a:pt x="1162" y="2235"/>
                </a:lnTo>
                <a:lnTo>
                  <a:pt x="1153" y="2216"/>
                </a:lnTo>
                <a:lnTo>
                  <a:pt x="1142" y="2200"/>
                </a:lnTo>
                <a:lnTo>
                  <a:pt x="1132" y="2186"/>
                </a:lnTo>
                <a:lnTo>
                  <a:pt x="1121" y="2174"/>
                </a:lnTo>
                <a:lnTo>
                  <a:pt x="1110" y="2163"/>
                </a:lnTo>
                <a:lnTo>
                  <a:pt x="1099" y="2156"/>
                </a:lnTo>
                <a:lnTo>
                  <a:pt x="1089" y="2149"/>
                </a:lnTo>
                <a:lnTo>
                  <a:pt x="1077" y="2145"/>
                </a:lnTo>
                <a:lnTo>
                  <a:pt x="1077" y="2145"/>
                </a:lnTo>
                <a:lnTo>
                  <a:pt x="1064" y="2143"/>
                </a:lnTo>
                <a:lnTo>
                  <a:pt x="1050" y="2142"/>
                </a:lnTo>
                <a:lnTo>
                  <a:pt x="1033" y="2144"/>
                </a:lnTo>
                <a:lnTo>
                  <a:pt x="1017" y="2146"/>
                </a:lnTo>
                <a:lnTo>
                  <a:pt x="1000" y="2151"/>
                </a:lnTo>
                <a:lnTo>
                  <a:pt x="981" y="2158"/>
                </a:lnTo>
                <a:lnTo>
                  <a:pt x="962" y="2165"/>
                </a:lnTo>
                <a:lnTo>
                  <a:pt x="942" y="2175"/>
                </a:lnTo>
                <a:lnTo>
                  <a:pt x="922" y="2187"/>
                </a:lnTo>
                <a:lnTo>
                  <a:pt x="900" y="2200"/>
                </a:lnTo>
                <a:lnTo>
                  <a:pt x="878" y="2214"/>
                </a:lnTo>
                <a:lnTo>
                  <a:pt x="856" y="2230"/>
                </a:lnTo>
                <a:lnTo>
                  <a:pt x="832" y="2249"/>
                </a:lnTo>
                <a:lnTo>
                  <a:pt x="808" y="2267"/>
                </a:lnTo>
                <a:lnTo>
                  <a:pt x="784" y="2288"/>
                </a:lnTo>
                <a:lnTo>
                  <a:pt x="759" y="2310"/>
                </a:lnTo>
                <a:lnTo>
                  <a:pt x="759" y="2310"/>
                </a:lnTo>
                <a:lnTo>
                  <a:pt x="734" y="2335"/>
                </a:lnTo>
                <a:lnTo>
                  <a:pt x="705" y="2365"/>
                </a:lnTo>
                <a:lnTo>
                  <a:pt x="671" y="2400"/>
                </a:lnTo>
                <a:lnTo>
                  <a:pt x="636" y="2441"/>
                </a:lnTo>
                <a:lnTo>
                  <a:pt x="597" y="2485"/>
                </a:lnTo>
                <a:lnTo>
                  <a:pt x="554" y="2535"/>
                </a:lnTo>
                <a:lnTo>
                  <a:pt x="509" y="2590"/>
                </a:lnTo>
                <a:lnTo>
                  <a:pt x="462" y="2649"/>
                </a:lnTo>
                <a:lnTo>
                  <a:pt x="413" y="2712"/>
                </a:lnTo>
                <a:lnTo>
                  <a:pt x="362" y="2779"/>
                </a:lnTo>
                <a:lnTo>
                  <a:pt x="308" y="2849"/>
                </a:lnTo>
                <a:lnTo>
                  <a:pt x="254" y="2923"/>
                </a:lnTo>
                <a:lnTo>
                  <a:pt x="199" y="3000"/>
                </a:lnTo>
                <a:lnTo>
                  <a:pt x="142" y="3081"/>
                </a:lnTo>
                <a:lnTo>
                  <a:pt x="84" y="3164"/>
                </a:lnTo>
                <a:lnTo>
                  <a:pt x="26" y="3250"/>
                </a:lnTo>
                <a:lnTo>
                  <a:pt x="26" y="3250"/>
                </a:lnTo>
                <a:lnTo>
                  <a:pt x="18" y="3264"/>
                </a:lnTo>
                <a:lnTo>
                  <a:pt x="11" y="3278"/>
                </a:lnTo>
                <a:lnTo>
                  <a:pt x="6" y="3293"/>
                </a:lnTo>
                <a:lnTo>
                  <a:pt x="2" y="3309"/>
                </a:lnTo>
                <a:lnTo>
                  <a:pt x="0" y="3324"/>
                </a:lnTo>
                <a:lnTo>
                  <a:pt x="0" y="3339"/>
                </a:lnTo>
                <a:lnTo>
                  <a:pt x="1" y="3354"/>
                </a:lnTo>
                <a:lnTo>
                  <a:pt x="3" y="3369"/>
                </a:lnTo>
                <a:lnTo>
                  <a:pt x="6" y="3384"/>
                </a:lnTo>
                <a:lnTo>
                  <a:pt x="12" y="3399"/>
                </a:lnTo>
                <a:lnTo>
                  <a:pt x="18" y="3413"/>
                </a:lnTo>
                <a:lnTo>
                  <a:pt x="26" y="3426"/>
                </a:lnTo>
                <a:lnTo>
                  <a:pt x="35" y="3439"/>
                </a:lnTo>
                <a:lnTo>
                  <a:pt x="45" y="3451"/>
                </a:lnTo>
                <a:lnTo>
                  <a:pt x="57" y="3461"/>
                </a:lnTo>
                <a:lnTo>
                  <a:pt x="70" y="3471"/>
                </a:lnTo>
                <a:lnTo>
                  <a:pt x="70" y="3471"/>
                </a:lnTo>
                <a:lnTo>
                  <a:pt x="163" y="3534"/>
                </a:lnTo>
                <a:lnTo>
                  <a:pt x="253" y="3597"/>
                </a:lnTo>
                <a:lnTo>
                  <a:pt x="341" y="3660"/>
                </a:lnTo>
                <a:lnTo>
                  <a:pt x="424" y="3720"/>
                </a:lnTo>
                <a:lnTo>
                  <a:pt x="505" y="3781"/>
                </a:lnTo>
                <a:lnTo>
                  <a:pt x="582" y="3838"/>
                </a:lnTo>
                <a:lnTo>
                  <a:pt x="654" y="3895"/>
                </a:lnTo>
                <a:lnTo>
                  <a:pt x="722" y="3949"/>
                </a:lnTo>
                <a:lnTo>
                  <a:pt x="786" y="4001"/>
                </a:lnTo>
                <a:lnTo>
                  <a:pt x="846" y="4050"/>
                </a:lnTo>
                <a:lnTo>
                  <a:pt x="900" y="4096"/>
                </a:lnTo>
                <a:lnTo>
                  <a:pt x="949" y="4139"/>
                </a:lnTo>
                <a:lnTo>
                  <a:pt x="993" y="4178"/>
                </a:lnTo>
                <a:lnTo>
                  <a:pt x="1032" y="4213"/>
                </a:lnTo>
                <a:lnTo>
                  <a:pt x="1065" y="4244"/>
                </a:lnTo>
                <a:lnTo>
                  <a:pt x="1092" y="4270"/>
                </a:lnTo>
                <a:lnTo>
                  <a:pt x="1092" y="4270"/>
                </a:lnTo>
                <a:lnTo>
                  <a:pt x="1114" y="4292"/>
                </a:lnTo>
                <a:lnTo>
                  <a:pt x="1138" y="4318"/>
                </a:lnTo>
                <a:lnTo>
                  <a:pt x="1164" y="4349"/>
                </a:lnTo>
                <a:lnTo>
                  <a:pt x="1192" y="4382"/>
                </a:lnTo>
                <a:lnTo>
                  <a:pt x="1220" y="4419"/>
                </a:lnTo>
                <a:lnTo>
                  <a:pt x="1247" y="4460"/>
                </a:lnTo>
                <a:lnTo>
                  <a:pt x="1274" y="4503"/>
                </a:lnTo>
                <a:lnTo>
                  <a:pt x="1287" y="4525"/>
                </a:lnTo>
                <a:lnTo>
                  <a:pt x="1299" y="4548"/>
                </a:lnTo>
                <a:lnTo>
                  <a:pt x="1311" y="4572"/>
                </a:lnTo>
                <a:lnTo>
                  <a:pt x="1322" y="4597"/>
                </a:lnTo>
                <a:lnTo>
                  <a:pt x="1332" y="4622"/>
                </a:lnTo>
                <a:lnTo>
                  <a:pt x="1341" y="4648"/>
                </a:lnTo>
                <a:lnTo>
                  <a:pt x="1350" y="4674"/>
                </a:lnTo>
                <a:lnTo>
                  <a:pt x="1357" y="4700"/>
                </a:lnTo>
                <a:lnTo>
                  <a:pt x="1365" y="4727"/>
                </a:lnTo>
                <a:lnTo>
                  <a:pt x="1370" y="4754"/>
                </a:lnTo>
                <a:lnTo>
                  <a:pt x="1374" y="4782"/>
                </a:lnTo>
                <a:lnTo>
                  <a:pt x="1377" y="4810"/>
                </a:lnTo>
                <a:lnTo>
                  <a:pt x="1378" y="4839"/>
                </a:lnTo>
                <a:lnTo>
                  <a:pt x="1378" y="4868"/>
                </a:lnTo>
                <a:lnTo>
                  <a:pt x="1377" y="4897"/>
                </a:lnTo>
                <a:lnTo>
                  <a:pt x="1374" y="4926"/>
                </a:lnTo>
                <a:lnTo>
                  <a:pt x="1368" y="4956"/>
                </a:lnTo>
                <a:lnTo>
                  <a:pt x="1362" y="4986"/>
                </a:lnTo>
                <a:lnTo>
                  <a:pt x="1362" y="4986"/>
                </a:lnTo>
                <a:lnTo>
                  <a:pt x="1354" y="5012"/>
                </a:lnTo>
                <a:lnTo>
                  <a:pt x="1345" y="5037"/>
                </a:lnTo>
                <a:lnTo>
                  <a:pt x="1337" y="5062"/>
                </a:lnTo>
                <a:lnTo>
                  <a:pt x="1326" y="5084"/>
                </a:lnTo>
                <a:lnTo>
                  <a:pt x="1314" y="5106"/>
                </a:lnTo>
                <a:lnTo>
                  <a:pt x="1302" y="5128"/>
                </a:lnTo>
                <a:lnTo>
                  <a:pt x="1288" y="5148"/>
                </a:lnTo>
                <a:lnTo>
                  <a:pt x="1274" y="5167"/>
                </a:lnTo>
                <a:lnTo>
                  <a:pt x="1259" y="5186"/>
                </a:lnTo>
                <a:lnTo>
                  <a:pt x="1244" y="5204"/>
                </a:lnTo>
                <a:lnTo>
                  <a:pt x="1227" y="5220"/>
                </a:lnTo>
                <a:lnTo>
                  <a:pt x="1210" y="5236"/>
                </a:lnTo>
                <a:lnTo>
                  <a:pt x="1193" y="5251"/>
                </a:lnTo>
                <a:lnTo>
                  <a:pt x="1174" y="5267"/>
                </a:lnTo>
                <a:lnTo>
                  <a:pt x="1156" y="5281"/>
                </a:lnTo>
                <a:lnTo>
                  <a:pt x="1136" y="5294"/>
                </a:lnTo>
                <a:lnTo>
                  <a:pt x="1117" y="5307"/>
                </a:lnTo>
                <a:lnTo>
                  <a:pt x="1097" y="5319"/>
                </a:lnTo>
                <a:lnTo>
                  <a:pt x="1056" y="5341"/>
                </a:lnTo>
                <a:lnTo>
                  <a:pt x="1015" y="5362"/>
                </a:lnTo>
                <a:lnTo>
                  <a:pt x="973" y="5381"/>
                </a:lnTo>
                <a:lnTo>
                  <a:pt x="930" y="5399"/>
                </a:lnTo>
                <a:lnTo>
                  <a:pt x="888" y="5415"/>
                </a:lnTo>
                <a:lnTo>
                  <a:pt x="806" y="5445"/>
                </a:lnTo>
                <a:lnTo>
                  <a:pt x="806" y="5445"/>
                </a:lnTo>
                <a:close/>
              </a:path>
            </a:pathLst>
          </a:custGeom>
          <a:solidFill>
            <a:srgbClr val="F18D00"/>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2" name="矩形 1"/>
          <p:cNvSpPr/>
          <p:nvPr/>
        </p:nvSpPr>
        <p:spPr>
          <a:xfrm>
            <a:off x="2905285" y="2176258"/>
            <a:ext cx="1233880" cy="350867"/>
          </a:xfrm>
          <a:prstGeom prst="rect">
            <a:avLst/>
          </a:prstGeom>
        </p:spPr>
        <p:txBody>
          <a:bodyPr wrap="none">
            <a:spAutoFit/>
          </a:bodyPr>
          <a:lstStyle/>
          <a:p>
            <a:pPr lvl="0"/>
            <a:r>
              <a:rPr lang="zh-CN" altLang="en-US" sz="1400" b="1" dirty="0" smtClean="0">
                <a:solidFill>
                  <a:schemeClr val="bg1"/>
                </a:solidFill>
                <a:latin typeface="微软雅黑" panose="020B0503020204020204" pitchFamily="34" charset="-122"/>
                <a:ea typeface="微软雅黑" panose="020B0503020204020204" pitchFamily="34" charset="-122"/>
              </a:rPr>
              <a:t>添加关键词</a:t>
            </a:r>
            <a:endParaRPr lang="zh-CN" altLang="en-US" sz="1400" b="1" dirty="0">
              <a:solidFill>
                <a:schemeClr val="bg1"/>
              </a:solidFill>
              <a:latin typeface="微软雅黑" panose="020B0503020204020204" pitchFamily="34" charset="-122"/>
              <a:ea typeface="微软雅黑" panose="020B0503020204020204" pitchFamily="34" charset="-122"/>
            </a:endParaRPr>
          </a:p>
        </p:txBody>
      </p:sp>
      <p:sp>
        <p:nvSpPr>
          <p:cNvPr id="47" name="矩形 46"/>
          <p:cNvSpPr/>
          <p:nvPr/>
        </p:nvSpPr>
        <p:spPr>
          <a:xfrm>
            <a:off x="1520506" y="3562735"/>
            <a:ext cx="1233880" cy="350867"/>
          </a:xfrm>
          <a:prstGeom prst="rect">
            <a:avLst/>
          </a:prstGeom>
        </p:spPr>
        <p:txBody>
          <a:bodyPr wrap="none">
            <a:spAutoFit/>
          </a:bodyPr>
          <a:lstStyle/>
          <a:p>
            <a:pPr lvl="0"/>
            <a:r>
              <a:rPr lang="zh-CN" altLang="en-US" sz="1400" b="1" dirty="0" smtClean="0">
                <a:solidFill>
                  <a:schemeClr val="bg1"/>
                </a:solidFill>
                <a:latin typeface="微软雅黑" panose="020B0503020204020204" pitchFamily="34" charset="-122"/>
                <a:ea typeface="微软雅黑" panose="020B0503020204020204" pitchFamily="34" charset="-122"/>
              </a:rPr>
              <a:t>添加关键词</a:t>
            </a:r>
            <a:endParaRPr lang="zh-CN" altLang="en-US" sz="1400" b="1" dirty="0">
              <a:solidFill>
                <a:schemeClr val="bg1"/>
              </a:solidFill>
              <a:latin typeface="微软雅黑" panose="020B0503020204020204" pitchFamily="34" charset="-122"/>
              <a:ea typeface="微软雅黑" panose="020B0503020204020204" pitchFamily="34" charset="-122"/>
            </a:endParaRPr>
          </a:p>
        </p:txBody>
      </p:sp>
      <p:sp>
        <p:nvSpPr>
          <p:cNvPr id="68" name="矩形 67"/>
          <p:cNvSpPr/>
          <p:nvPr/>
        </p:nvSpPr>
        <p:spPr>
          <a:xfrm>
            <a:off x="4308875" y="3737250"/>
            <a:ext cx="1233880" cy="350867"/>
          </a:xfrm>
          <a:prstGeom prst="rect">
            <a:avLst/>
          </a:prstGeom>
        </p:spPr>
        <p:txBody>
          <a:bodyPr wrap="none">
            <a:spAutoFit/>
          </a:bodyPr>
          <a:lstStyle/>
          <a:p>
            <a:pPr lvl="0"/>
            <a:r>
              <a:rPr lang="zh-CN" altLang="en-US" sz="1400" b="1" dirty="0" smtClean="0">
                <a:solidFill>
                  <a:schemeClr val="bg1"/>
                </a:solidFill>
                <a:latin typeface="微软雅黑" panose="020B0503020204020204" pitchFamily="34" charset="-122"/>
                <a:ea typeface="微软雅黑" panose="020B0503020204020204" pitchFamily="34" charset="-122"/>
              </a:rPr>
              <a:t>添加关键词</a:t>
            </a:r>
            <a:endParaRPr lang="zh-CN" altLang="en-US" sz="1400" b="1" dirty="0">
              <a:solidFill>
                <a:schemeClr val="bg1"/>
              </a:solidFill>
              <a:latin typeface="微软雅黑" panose="020B0503020204020204" pitchFamily="34" charset="-122"/>
              <a:ea typeface="微软雅黑" panose="020B0503020204020204" pitchFamily="34" charset="-122"/>
            </a:endParaRPr>
          </a:p>
        </p:txBody>
      </p:sp>
      <p:sp>
        <p:nvSpPr>
          <p:cNvPr id="69" name="矩形 68"/>
          <p:cNvSpPr/>
          <p:nvPr/>
        </p:nvSpPr>
        <p:spPr>
          <a:xfrm>
            <a:off x="2847405" y="5105225"/>
            <a:ext cx="1233880" cy="350867"/>
          </a:xfrm>
          <a:prstGeom prst="rect">
            <a:avLst/>
          </a:prstGeom>
        </p:spPr>
        <p:txBody>
          <a:bodyPr wrap="none">
            <a:spAutoFit/>
          </a:bodyPr>
          <a:lstStyle/>
          <a:p>
            <a:pPr lvl="0"/>
            <a:r>
              <a:rPr lang="zh-CN" altLang="en-US" sz="1400" b="1" dirty="0" smtClean="0">
                <a:solidFill>
                  <a:schemeClr val="bg1"/>
                </a:solidFill>
                <a:latin typeface="微软雅黑" panose="020B0503020204020204" pitchFamily="34" charset="-122"/>
                <a:ea typeface="微软雅黑" panose="020B0503020204020204" pitchFamily="34" charset="-122"/>
              </a:rPr>
              <a:t>添加关键词</a:t>
            </a:r>
            <a:endParaRPr lang="zh-CN" altLang="en-US" sz="1400" b="1" dirty="0">
              <a:solidFill>
                <a:schemeClr val="bg1"/>
              </a:solidFill>
              <a:latin typeface="微软雅黑" panose="020B0503020204020204" pitchFamily="34" charset="-122"/>
              <a:ea typeface="微软雅黑" panose="020B0503020204020204" pitchFamily="34" charset="-122"/>
            </a:endParaRPr>
          </a:p>
        </p:txBody>
      </p:sp>
      <p:sp>
        <p:nvSpPr>
          <p:cNvPr id="72" name="矩形 71"/>
          <p:cNvSpPr/>
          <p:nvPr/>
        </p:nvSpPr>
        <p:spPr>
          <a:xfrm>
            <a:off x="6608580" y="1976203"/>
            <a:ext cx="2723823"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单击添加合适</a:t>
            </a:r>
            <a:r>
              <a:rPr lang="zh-CN" altLang="en-US" b="1" dirty="0" smtClean="0">
                <a:latin typeface="微软雅黑" panose="020B0503020204020204" pitchFamily="34" charset="-122"/>
                <a:ea typeface="微软雅黑" panose="020B0503020204020204" pitchFamily="34" charset="-122"/>
              </a:rPr>
              <a:t>的</a:t>
            </a:r>
            <a:r>
              <a:rPr lang="zh-CN" altLang="en-US" b="1" dirty="0">
                <a:latin typeface="微软雅黑" panose="020B0503020204020204" pitchFamily="34" charset="-122"/>
                <a:ea typeface="微软雅黑" panose="020B0503020204020204" pitchFamily="34" charset="-122"/>
              </a:rPr>
              <a:t>章节</a:t>
            </a:r>
            <a:r>
              <a:rPr lang="zh-CN" altLang="en-US" b="1" dirty="0" smtClean="0">
                <a:latin typeface="微软雅黑" panose="020B0503020204020204" pitchFamily="34" charset="-122"/>
                <a:ea typeface="微软雅黑" panose="020B0503020204020204" pitchFamily="34" charset="-122"/>
              </a:rPr>
              <a:t>标题</a:t>
            </a:r>
            <a:endParaRPr lang="zh-CN" altLang="en-US" sz="900" dirty="0"/>
          </a:p>
        </p:txBody>
      </p:sp>
      <p:sp>
        <p:nvSpPr>
          <p:cNvPr id="73" name="矩形 72"/>
          <p:cNvSpPr/>
          <p:nvPr/>
        </p:nvSpPr>
        <p:spPr>
          <a:xfrm>
            <a:off x="6625325" y="2284511"/>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nvGrpSpPr>
          <p:cNvPr id="6" name="组合 5"/>
          <p:cNvGrpSpPr/>
          <p:nvPr/>
        </p:nvGrpSpPr>
        <p:grpSpPr>
          <a:xfrm>
            <a:off x="6024563" y="2040243"/>
            <a:ext cx="506994" cy="506994"/>
            <a:chOff x="5812325" y="1951581"/>
            <a:chExt cx="506994" cy="506994"/>
          </a:xfrm>
        </p:grpSpPr>
        <p:sp>
          <p:nvSpPr>
            <p:cNvPr id="70" name="Freeform 5"/>
            <p:cNvSpPr/>
            <p:nvPr/>
          </p:nvSpPr>
          <p:spPr bwMode="auto">
            <a:xfrm>
              <a:off x="5906624" y="2087596"/>
              <a:ext cx="307689" cy="27999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chemeClr val="tx1">
                <a:lumMod val="65000"/>
                <a:lumOff val="35000"/>
              </a:schemeClr>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4" name="圆角矩形 3"/>
            <p:cNvSpPr/>
            <p:nvPr/>
          </p:nvSpPr>
          <p:spPr>
            <a:xfrm rot="2513488">
              <a:off x="5812325" y="1951581"/>
              <a:ext cx="506994" cy="506994"/>
            </a:xfrm>
            <a:prstGeom prst="round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4" name="矩形 73"/>
          <p:cNvSpPr/>
          <p:nvPr/>
        </p:nvSpPr>
        <p:spPr>
          <a:xfrm>
            <a:off x="6608580" y="2960020"/>
            <a:ext cx="2723823"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单击添加合适</a:t>
            </a:r>
            <a:r>
              <a:rPr lang="zh-CN" altLang="en-US" b="1" dirty="0" smtClean="0">
                <a:latin typeface="微软雅黑" panose="020B0503020204020204" pitchFamily="34" charset="-122"/>
                <a:ea typeface="微软雅黑" panose="020B0503020204020204" pitchFamily="34" charset="-122"/>
              </a:rPr>
              <a:t>的</a:t>
            </a:r>
            <a:r>
              <a:rPr lang="zh-CN" altLang="en-US" b="1" dirty="0">
                <a:latin typeface="微软雅黑" panose="020B0503020204020204" pitchFamily="34" charset="-122"/>
                <a:ea typeface="微软雅黑" panose="020B0503020204020204" pitchFamily="34" charset="-122"/>
              </a:rPr>
              <a:t>章节</a:t>
            </a:r>
            <a:r>
              <a:rPr lang="zh-CN" altLang="en-US" b="1" dirty="0" smtClean="0">
                <a:latin typeface="微软雅黑" panose="020B0503020204020204" pitchFamily="34" charset="-122"/>
                <a:ea typeface="微软雅黑" panose="020B0503020204020204" pitchFamily="34" charset="-122"/>
              </a:rPr>
              <a:t>标题</a:t>
            </a:r>
            <a:endParaRPr lang="zh-CN" altLang="en-US" sz="900" dirty="0"/>
          </a:p>
        </p:txBody>
      </p:sp>
      <p:sp>
        <p:nvSpPr>
          <p:cNvPr id="75" name="矩形 74"/>
          <p:cNvSpPr/>
          <p:nvPr/>
        </p:nvSpPr>
        <p:spPr>
          <a:xfrm>
            <a:off x="6625325" y="3268328"/>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nvGrpSpPr>
          <p:cNvPr id="76" name="组合 75"/>
          <p:cNvGrpSpPr/>
          <p:nvPr/>
        </p:nvGrpSpPr>
        <p:grpSpPr>
          <a:xfrm>
            <a:off x="6024563" y="3024060"/>
            <a:ext cx="506994" cy="506994"/>
            <a:chOff x="5812325" y="1951581"/>
            <a:chExt cx="506994" cy="506994"/>
          </a:xfrm>
        </p:grpSpPr>
        <p:sp>
          <p:nvSpPr>
            <p:cNvPr id="77" name="Freeform 5"/>
            <p:cNvSpPr/>
            <p:nvPr/>
          </p:nvSpPr>
          <p:spPr bwMode="auto">
            <a:xfrm>
              <a:off x="5906624" y="2087596"/>
              <a:ext cx="307689" cy="27999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rgbClr val="F18D00"/>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78" name="圆角矩形 77"/>
            <p:cNvSpPr/>
            <p:nvPr/>
          </p:nvSpPr>
          <p:spPr>
            <a:xfrm rot="2513488">
              <a:off x="5812325" y="1951581"/>
              <a:ext cx="506994" cy="506994"/>
            </a:xfrm>
            <a:prstGeom prst="round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9" name="矩形 78"/>
          <p:cNvSpPr/>
          <p:nvPr/>
        </p:nvSpPr>
        <p:spPr>
          <a:xfrm>
            <a:off x="6625325" y="3918218"/>
            <a:ext cx="2723823"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单击添加合适</a:t>
            </a:r>
            <a:r>
              <a:rPr lang="zh-CN" altLang="en-US" b="1" dirty="0" smtClean="0">
                <a:latin typeface="微软雅黑" panose="020B0503020204020204" pitchFamily="34" charset="-122"/>
                <a:ea typeface="微软雅黑" panose="020B0503020204020204" pitchFamily="34" charset="-122"/>
              </a:rPr>
              <a:t>的</a:t>
            </a:r>
            <a:r>
              <a:rPr lang="zh-CN" altLang="en-US" b="1" dirty="0">
                <a:latin typeface="微软雅黑" panose="020B0503020204020204" pitchFamily="34" charset="-122"/>
                <a:ea typeface="微软雅黑" panose="020B0503020204020204" pitchFamily="34" charset="-122"/>
              </a:rPr>
              <a:t>章节</a:t>
            </a:r>
            <a:r>
              <a:rPr lang="zh-CN" altLang="en-US" b="1" dirty="0" smtClean="0">
                <a:latin typeface="微软雅黑" panose="020B0503020204020204" pitchFamily="34" charset="-122"/>
                <a:ea typeface="微软雅黑" panose="020B0503020204020204" pitchFamily="34" charset="-122"/>
              </a:rPr>
              <a:t>标题</a:t>
            </a:r>
            <a:endParaRPr lang="zh-CN" altLang="en-US" sz="900" dirty="0"/>
          </a:p>
        </p:txBody>
      </p:sp>
      <p:sp>
        <p:nvSpPr>
          <p:cNvPr id="80" name="矩形 79"/>
          <p:cNvSpPr/>
          <p:nvPr/>
        </p:nvSpPr>
        <p:spPr>
          <a:xfrm>
            <a:off x="6642070" y="4226526"/>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nvGrpSpPr>
          <p:cNvPr id="81" name="组合 80"/>
          <p:cNvGrpSpPr/>
          <p:nvPr/>
        </p:nvGrpSpPr>
        <p:grpSpPr>
          <a:xfrm>
            <a:off x="6041308" y="3982258"/>
            <a:ext cx="506994" cy="506994"/>
            <a:chOff x="5812325" y="1951581"/>
            <a:chExt cx="506994" cy="506994"/>
          </a:xfrm>
        </p:grpSpPr>
        <p:sp>
          <p:nvSpPr>
            <p:cNvPr id="82" name="Freeform 5"/>
            <p:cNvSpPr/>
            <p:nvPr/>
          </p:nvSpPr>
          <p:spPr bwMode="auto">
            <a:xfrm>
              <a:off x="5906624" y="2087596"/>
              <a:ext cx="307689" cy="27999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rgbClr val="FFC000"/>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83" name="圆角矩形 82"/>
            <p:cNvSpPr/>
            <p:nvPr/>
          </p:nvSpPr>
          <p:spPr>
            <a:xfrm rot="2513488">
              <a:off x="5812325" y="1951581"/>
              <a:ext cx="506994" cy="506994"/>
            </a:xfrm>
            <a:prstGeom prst="round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4" name="矩形 83"/>
          <p:cNvSpPr/>
          <p:nvPr/>
        </p:nvSpPr>
        <p:spPr>
          <a:xfrm>
            <a:off x="6652438" y="4841011"/>
            <a:ext cx="2723823" cy="369332"/>
          </a:xfrm>
          <a:prstGeom prst="rect">
            <a:avLst/>
          </a:prstGeom>
        </p:spPr>
        <p:txBody>
          <a:bodyPr wrap="none">
            <a:spAutoFit/>
          </a:bodyPr>
          <a:lstStyle/>
          <a:p>
            <a:pPr lvl="0"/>
            <a:r>
              <a:rPr lang="zh-CN" altLang="en-US" b="1" dirty="0">
                <a:latin typeface="微软雅黑" panose="020B0503020204020204" pitchFamily="34" charset="-122"/>
                <a:ea typeface="微软雅黑" panose="020B0503020204020204" pitchFamily="34" charset="-122"/>
              </a:rPr>
              <a:t>单击添加合适</a:t>
            </a:r>
            <a:r>
              <a:rPr lang="zh-CN" altLang="en-US" b="1" dirty="0" smtClean="0">
                <a:latin typeface="微软雅黑" panose="020B0503020204020204" pitchFamily="34" charset="-122"/>
                <a:ea typeface="微软雅黑" panose="020B0503020204020204" pitchFamily="34" charset="-122"/>
              </a:rPr>
              <a:t>的</a:t>
            </a:r>
            <a:r>
              <a:rPr lang="zh-CN" altLang="en-US" b="1" dirty="0">
                <a:latin typeface="微软雅黑" panose="020B0503020204020204" pitchFamily="34" charset="-122"/>
                <a:ea typeface="微软雅黑" panose="020B0503020204020204" pitchFamily="34" charset="-122"/>
              </a:rPr>
              <a:t>章节</a:t>
            </a:r>
            <a:r>
              <a:rPr lang="zh-CN" altLang="en-US" b="1" dirty="0" smtClean="0">
                <a:latin typeface="微软雅黑" panose="020B0503020204020204" pitchFamily="34" charset="-122"/>
                <a:ea typeface="微软雅黑" panose="020B0503020204020204" pitchFamily="34" charset="-122"/>
              </a:rPr>
              <a:t>标题</a:t>
            </a:r>
            <a:endParaRPr lang="zh-CN" altLang="en-US" sz="900" dirty="0"/>
          </a:p>
        </p:txBody>
      </p:sp>
      <p:sp>
        <p:nvSpPr>
          <p:cNvPr id="85" name="矩形 84"/>
          <p:cNvSpPr/>
          <p:nvPr/>
        </p:nvSpPr>
        <p:spPr>
          <a:xfrm>
            <a:off x="6669183" y="5149319"/>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nvGrpSpPr>
          <p:cNvPr id="86" name="组合 85"/>
          <p:cNvGrpSpPr/>
          <p:nvPr/>
        </p:nvGrpSpPr>
        <p:grpSpPr>
          <a:xfrm>
            <a:off x="6068421" y="4905051"/>
            <a:ext cx="506994" cy="506994"/>
            <a:chOff x="5812325" y="1951581"/>
            <a:chExt cx="506994" cy="506994"/>
          </a:xfrm>
        </p:grpSpPr>
        <p:sp>
          <p:nvSpPr>
            <p:cNvPr id="87" name="Freeform 5"/>
            <p:cNvSpPr/>
            <p:nvPr/>
          </p:nvSpPr>
          <p:spPr bwMode="auto">
            <a:xfrm>
              <a:off x="5906624" y="2087596"/>
              <a:ext cx="307689" cy="279992"/>
            </a:xfrm>
            <a:custGeom>
              <a:avLst/>
              <a:gdLst>
                <a:gd name="T0" fmla="*/ 880 w 6731"/>
                <a:gd name="T1" fmla="*/ 3869 h 6127"/>
                <a:gd name="T2" fmla="*/ 993 w 6731"/>
                <a:gd name="T3" fmla="*/ 3899 h 6127"/>
                <a:gd name="T4" fmla="*/ 1079 w 6731"/>
                <a:gd name="T5" fmla="*/ 3810 h 6127"/>
                <a:gd name="T6" fmla="*/ 1221 w 6731"/>
                <a:gd name="T7" fmla="*/ 3447 h 6127"/>
                <a:gd name="T8" fmla="*/ 1355 w 6731"/>
                <a:gd name="T9" fmla="*/ 3188 h 6127"/>
                <a:gd name="T10" fmla="*/ 1531 w 6731"/>
                <a:gd name="T11" fmla="*/ 2995 h 6127"/>
                <a:gd name="T12" fmla="*/ 1749 w 6731"/>
                <a:gd name="T13" fmla="*/ 2877 h 6127"/>
                <a:gd name="T14" fmla="*/ 1979 w 6731"/>
                <a:gd name="T15" fmla="*/ 2831 h 6127"/>
                <a:gd name="T16" fmla="*/ 2234 w 6731"/>
                <a:gd name="T17" fmla="*/ 2851 h 6127"/>
                <a:gd name="T18" fmla="*/ 2484 w 6731"/>
                <a:gd name="T19" fmla="*/ 2945 h 6127"/>
                <a:gd name="T20" fmla="*/ 2727 w 6731"/>
                <a:gd name="T21" fmla="*/ 3112 h 6127"/>
                <a:gd name="T22" fmla="*/ 2930 w 6731"/>
                <a:gd name="T23" fmla="*/ 3317 h 6127"/>
                <a:gd name="T24" fmla="*/ 3098 w 6731"/>
                <a:gd name="T25" fmla="*/ 3559 h 6127"/>
                <a:gd name="T26" fmla="*/ 3192 w 6731"/>
                <a:gd name="T27" fmla="*/ 3810 h 6127"/>
                <a:gd name="T28" fmla="*/ 3211 w 6731"/>
                <a:gd name="T29" fmla="*/ 4064 h 6127"/>
                <a:gd name="T30" fmla="*/ 3167 w 6731"/>
                <a:gd name="T31" fmla="*/ 4294 h 6127"/>
                <a:gd name="T32" fmla="*/ 3049 w 6731"/>
                <a:gd name="T33" fmla="*/ 4512 h 6127"/>
                <a:gd name="T34" fmla="*/ 2856 w 6731"/>
                <a:gd name="T35" fmla="*/ 4688 h 6127"/>
                <a:gd name="T36" fmla="*/ 2597 w 6731"/>
                <a:gd name="T37" fmla="*/ 4823 h 6127"/>
                <a:gd name="T38" fmla="*/ 2234 w 6731"/>
                <a:gd name="T39" fmla="*/ 4965 h 6127"/>
                <a:gd name="T40" fmla="*/ 2145 w 6731"/>
                <a:gd name="T41" fmla="*/ 5050 h 6127"/>
                <a:gd name="T42" fmla="*/ 2187 w 6731"/>
                <a:gd name="T43" fmla="*/ 5205 h 6127"/>
                <a:gd name="T44" fmla="*/ 2335 w 6731"/>
                <a:gd name="T45" fmla="*/ 5393 h 6127"/>
                <a:gd name="T46" fmla="*/ 2778 w 6731"/>
                <a:gd name="T47" fmla="*/ 5764 h 6127"/>
                <a:gd name="T48" fmla="*/ 3278 w 6731"/>
                <a:gd name="T49" fmla="*/ 6115 h 6127"/>
                <a:gd name="T50" fmla="*/ 3413 w 6731"/>
                <a:gd name="T51" fmla="*/ 6108 h 6127"/>
                <a:gd name="T52" fmla="*/ 3646 w 6731"/>
                <a:gd name="T53" fmla="*/ 5800 h 6127"/>
                <a:gd name="T54" fmla="*/ 4122 w 6731"/>
                <a:gd name="T55" fmla="*/ 5189 h 6127"/>
                <a:gd name="T56" fmla="*/ 4463 w 6731"/>
                <a:gd name="T57" fmla="*/ 4881 h 6127"/>
                <a:gd name="T58" fmla="*/ 4665 w 6731"/>
                <a:gd name="T59" fmla="*/ 4780 h 6127"/>
                <a:gd name="T60" fmla="*/ 4860 w 6731"/>
                <a:gd name="T61" fmla="*/ 4748 h 6127"/>
                <a:gd name="T62" fmla="*/ 5037 w 6731"/>
                <a:gd name="T63" fmla="*/ 4780 h 6127"/>
                <a:gd name="T64" fmla="*/ 5220 w 6731"/>
                <a:gd name="T65" fmla="*/ 4900 h 6127"/>
                <a:gd name="T66" fmla="*/ 5362 w 6731"/>
                <a:gd name="T67" fmla="*/ 5112 h 6127"/>
                <a:gd name="T68" fmla="*/ 5518 w 6731"/>
                <a:gd name="T69" fmla="*/ 5512 h 6127"/>
                <a:gd name="T70" fmla="*/ 5703 w 6731"/>
                <a:gd name="T71" fmla="*/ 5763 h 6127"/>
                <a:gd name="T72" fmla="*/ 5912 w 6731"/>
                <a:gd name="T73" fmla="*/ 5821 h 6127"/>
                <a:gd name="T74" fmla="*/ 6212 w 6731"/>
                <a:gd name="T75" fmla="*/ 5731 h 6127"/>
                <a:gd name="T76" fmla="*/ 6485 w 6731"/>
                <a:gd name="T77" fmla="*/ 5495 h 6127"/>
                <a:gd name="T78" fmla="*/ 6661 w 6731"/>
                <a:gd name="T79" fmla="*/ 5188 h 6127"/>
                <a:gd name="T80" fmla="*/ 6661 w 6731"/>
                <a:gd name="T81" fmla="*/ 4943 h 6127"/>
                <a:gd name="T82" fmla="*/ 6514 w 6731"/>
                <a:gd name="T83" fmla="*/ 4741 h 6127"/>
                <a:gd name="T84" fmla="*/ 6178 w 6731"/>
                <a:gd name="T85" fmla="*/ 4589 h 6127"/>
                <a:gd name="T86" fmla="*/ 5827 w 6731"/>
                <a:gd name="T87" fmla="*/ 4424 h 6127"/>
                <a:gd name="T88" fmla="*/ 5682 w 6731"/>
                <a:gd name="T89" fmla="*/ 4271 h 6127"/>
                <a:gd name="T90" fmla="*/ 5609 w 6731"/>
                <a:gd name="T91" fmla="*/ 4069 h 6127"/>
                <a:gd name="T92" fmla="*/ 5640 w 6731"/>
                <a:gd name="T93" fmla="*/ 3814 h 6127"/>
                <a:gd name="T94" fmla="*/ 5783 w 6731"/>
                <a:gd name="T95" fmla="*/ 3567 h 6127"/>
                <a:gd name="T96" fmla="*/ 6191 w 6731"/>
                <a:gd name="T97" fmla="*/ 3174 h 6127"/>
                <a:gd name="T98" fmla="*/ 6684 w 6731"/>
                <a:gd name="T99" fmla="*/ 2771 h 6127"/>
                <a:gd name="T100" fmla="*/ 6726 w 6731"/>
                <a:gd name="T101" fmla="*/ 2594 h 6127"/>
                <a:gd name="T102" fmla="*/ 4616 w 6731"/>
                <a:gd name="T103" fmla="*/ 449 h 6127"/>
                <a:gd name="T104" fmla="*/ 4298 w 6731"/>
                <a:gd name="T105" fmla="*/ 220 h 6127"/>
                <a:gd name="T106" fmla="*/ 3946 w 6731"/>
                <a:gd name="T107" fmla="*/ 72 h 6127"/>
                <a:gd name="T108" fmla="*/ 3575 w 6731"/>
                <a:gd name="T109" fmla="*/ 4 h 6127"/>
                <a:gd name="T110" fmla="*/ 3199 w 6731"/>
                <a:gd name="T111" fmla="*/ 18 h 6127"/>
                <a:gd name="T112" fmla="*/ 2833 w 6731"/>
                <a:gd name="T113" fmla="*/ 113 h 6127"/>
                <a:gd name="T114" fmla="*/ 2491 w 6731"/>
                <a:gd name="T115" fmla="*/ 287 h 6127"/>
                <a:gd name="T116" fmla="*/ 58 w 6731"/>
                <a:gd name="T117" fmla="*/ 2670 h 6127"/>
                <a:gd name="T118" fmla="*/ 1 w 6731"/>
                <a:gd name="T119" fmla="*/ 2795 h 6127"/>
                <a:gd name="T120" fmla="*/ 39 w 6731"/>
                <a:gd name="T121" fmla="*/ 2929 h 6127"/>
                <a:gd name="T122" fmla="*/ 590 w 6731"/>
                <a:gd name="T123" fmla="*/ 3606 h 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1" h="6127">
                  <a:moveTo>
                    <a:pt x="699" y="3723"/>
                  </a:moveTo>
                  <a:lnTo>
                    <a:pt x="699" y="3723"/>
                  </a:lnTo>
                  <a:lnTo>
                    <a:pt x="731" y="3753"/>
                  </a:lnTo>
                  <a:lnTo>
                    <a:pt x="761" y="3780"/>
                  </a:lnTo>
                  <a:lnTo>
                    <a:pt x="788" y="3804"/>
                  </a:lnTo>
                  <a:lnTo>
                    <a:pt x="814" y="3825"/>
                  </a:lnTo>
                  <a:lnTo>
                    <a:pt x="838" y="3842"/>
                  </a:lnTo>
                  <a:lnTo>
                    <a:pt x="860" y="3857"/>
                  </a:lnTo>
                  <a:lnTo>
                    <a:pt x="880" y="3869"/>
                  </a:lnTo>
                  <a:lnTo>
                    <a:pt x="899" y="3879"/>
                  </a:lnTo>
                  <a:lnTo>
                    <a:pt x="915" y="3887"/>
                  </a:lnTo>
                  <a:lnTo>
                    <a:pt x="930" y="3893"/>
                  </a:lnTo>
                  <a:lnTo>
                    <a:pt x="944" y="3896"/>
                  </a:lnTo>
                  <a:lnTo>
                    <a:pt x="957" y="3900"/>
                  </a:lnTo>
                  <a:lnTo>
                    <a:pt x="968" y="3901"/>
                  </a:lnTo>
                  <a:lnTo>
                    <a:pt x="978" y="3901"/>
                  </a:lnTo>
                  <a:lnTo>
                    <a:pt x="986" y="3900"/>
                  </a:lnTo>
                  <a:lnTo>
                    <a:pt x="993" y="3899"/>
                  </a:lnTo>
                  <a:lnTo>
                    <a:pt x="993" y="3899"/>
                  </a:lnTo>
                  <a:lnTo>
                    <a:pt x="1005" y="3894"/>
                  </a:lnTo>
                  <a:lnTo>
                    <a:pt x="1016" y="3888"/>
                  </a:lnTo>
                  <a:lnTo>
                    <a:pt x="1027" y="3880"/>
                  </a:lnTo>
                  <a:lnTo>
                    <a:pt x="1038" y="3869"/>
                  </a:lnTo>
                  <a:lnTo>
                    <a:pt x="1048" y="3857"/>
                  </a:lnTo>
                  <a:lnTo>
                    <a:pt x="1058" y="3843"/>
                  </a:lnTo>
                  <a:lnTo>
                    <a:pt x="1068" y="3827"/>
                  </a:lnTo>
                  <a:lnTo>
                    <a:pt x="1079" y="3810"/>
                  </a:lnTo>
                  <a:lnTo>
                    <a:pt x="1088" y="3790"/>
                  </a:lnTo>
                  <a:lnTo>
                    <a:pt x="1098" y="3768"/>
                  </a:lnTo>
                  <a:lnTo>
                    <a:pt x="1118" y="3722"/>
                  </a:lnTo>
                  <a:lnTo>
                    <a:pt x="1138" y="3669"/>
                  </a:lnTo>
                  <a:lnTo>
                    <a:pt x="1159" y="3609"/>
                  </a:lnTo>
                  <a:lnTo>
                    <a:pt x="1159" y="3609"/>
                  </a:lnTo>
                  <a:lnTo>
                    <a:pt x="1178" y="3556"/>
                  </a:lnTo>
                  <a:lnTo>
                    <a:pt x="1199" y="3502"/>
                  </a:lnTo>
                  <a:lnTo>
                    <a:pt x="1221" y="3447"/>
                  </a:lnTo>
                  <a:lnTo>
                    <a:pt x="1243" y="3390"/>
                  </a:lnTo>
                  <a:lnTo>
                    <a:pt x="1243" y="3390"/>
                  </a:lnTo>
                  <a:lnTo>
                    <a:pt x="1259" y="3359"/>
                  </a:lnTo>
                  <a:lnTo>
                    <a:pt x="1274" y="3327"/>
                  </a:lnTo>
                  <a:lnTo>
                    <a:pt x="1289" y="3298"/>
                  </a:lnTo>
                  <a:lnTo>
                    <a:pt x="1304" y="3269"/>
                  </a:lnTo>
                  <a:lnTo>
                    <a:pt x="1320" y="3241"/>
                  </a:lnTo>
                  <a:lnTo>
                    <a:pt x="1338" y="3214"/>
                  </a:lnTo>
                  <a:lnTo>
                    <a:pt x="1355" y="3188"/>
                  </a:lnTo>
                  <a:lnTo>
                    <a:pt x="1372" y="3162"/>
                  </a:lnTo>
                  <a:lnTo>
                    <a:pt x="1391" y="3138"/>
                  </a:lnTo>
                  <a:lnTo>
                    <a:pt x="1409" y="3115"/>
                  </a:lnTo>
                  <a:lnTo>
                    <a:pt x="1428" y="3092"/>
                  </a:lnTo>
                  <a:lnTo>
                    <a:pt x="1447" y="3071"/>
                  </a:lnTo>
                  <a:lnTo>
                    <a:pt x="1468" y="3050"/>
                  </a:lnTo>
                  <a:lnTo>
                    <a:pt x="1488" y="3031"/>
                  </a:lnTo>
                  <a:lnTo>
                    <a:pt x="1509" y="3012"/>
                  </a:lnTo>
                  <a:lnTo>
                    <a:pt x="1531" y="2995"/>
                  </a:lnTo>
                  <a:lnTo>
                    <a:pt x="1553" y="2978"/>
                  </a:lnTo>
                  <a:lnTo>
                    <a:pt x="1575" y="2962"/>
                  </a:lnTo>
                  <a:lnTo>
                    <a:pt x="1599" y="2947"/>
                  </a:lnTo>
                  <a:lnTo>
                    <a:pt x="1623" y="2933"/>
                  </a:lnTo>
                  <a:lnTo>
                    <a:pt x="1646" y="2920"/>
                  </a:lnTo>
                  <a:lnTo>
                    <a:pt x="1671" y="2908"/>
                  </a:lnTo>
                  <a:lnTo>
                    <a:pt x="1696" y="2896"/>
                  </a:lnTo>
                  <a:lnTo>
                    <a:pt x="1722" y="2887"/>
                  </a:lnTo>
                  <a:lnTo>
                    <a:pt x="1749" y="2877"/>
                  </a:lnTo>
                  <a:lnTo>
                    <a:pt x="1775" y="2868"/>
                  </a:lnTo>
                  <a:lnTo>
                    <a:pt x="1804" y="2860"/>
                  </a:lnTo>
                  <a:lnTo>
                    <a:pt x="1832" y="2853"/>
                  </a:lnTo>
                  <a:lnTo>
                    <a:pt x="1861" y="2847"/>
                  </a:lnTo>
                  <a:lnTo>
                    <a:pt x="1890" y="2842"/>
                  </a:lnTo>
                  <a:lnTo>
                    <a:pt x="1920" y="2838"/>
                  </a:lnTo>
                  <a:lnTo>
                    <a:pt x="1951" y="2833"/>
                  </a:lnTo>
                  <a:lnTo>
                    <a:pt x="1951" y="2833"/>
                  </a:lnTo>
                  <a:lnTo>
                    <a:pt x="1979" y="2831"/>
                  </a:lnTo>
                  <a:lnTo>
                    <a:pt x="2007" y="2830"/>
                  </a:lnTo>
                  <a:lnTo>
                    <a:pt x="2037" y="2829"/>
                  </a:lnTo>
                  <a:lnTo>
                    <a:pt x="2065" y="2830"/>
                  </a:lnTo>
                  <a:lnTo>
                    <a:pt x="2093" y="2831"/>
                  </a:lnTo>
                  <a:lnTo>
                    <a:pt x="2121" y="2833"/>
                  </a:lnTo>
                  <a:lnTo>
                    <a:pt x="2149" y="2837"/>
                  </a:lnTo>
                  <a:lnTo>
                    <a:pt x="2177" y="2840"/>
                  </a:lnTo>
                  <a:lnTo>
                    <a:pt x="2206" y="2845"/>
                  </a:lnTo>
                  <a:lnTo>
                    <a:pt x="2234" y="2851"/>
                  </a:lnTo>
                  <a:lnTo>
                    <a:pt x="2262" y="2858"/>
                  </a:lnTo>
                  <a:lnTo>
                    <a:pt x="2290" y="2866"/>
                  </a:lnTo>
                  <a:lnTo>
                    <a:pt x="2318" y="2875"/>
                  </a:lnTo>
                  <a:lnTo>
                    <a:pt x="2345" y="2883"/>
                  </a:lnTo>
                  <a:lnTo>
                    <a:pt x="2374" y="2894"/>
                  </a:lnTo>
                  <a:lnTo>
                    <a:pt x="2401" y="2905"/>
                  </a:lnTo>
                  <a:lnTo>
                    <a:pt x="2429" y="2918"/>
                  </a:lnTo>
                  <a:lnTo>
                    <a:pt x="2456" y="2931"/>
                  </a:lnTo>
                  <a:lnTo>
                    <a:pt x="2484" y="2945"/>
                  </a:lnTo>
                  <a:lnTo>
                    <a:pt x="2511" y="2960"/>
                  </a:lnTo>
                  <a:lnTo>
                    <a:pt x="2538" y="2975"/>
                  </a:lnTo>
                  <a:lnTo>
                    <a:pt x="2565" y="2993"/>
                  </a:lnTo>
                  <a:lnTo>
                    <a:pt x="2592" y="3010"/>
                  </a:lnTo>
                  <a:lnTo>
                    <a:pt x="2619" y="3028"/>
                  </a:lnTo>
                  <a:lnTo>
                    <a:pt x="2647" y="3048"/>
                  </a:lnTo>
                  <a:lnTo>
                    <a:pt x="2674" y="3069"/>
                  </a:lnTo>
                  <a:lnTo>
                    <a:pt x="2701" y="3090"/>
                  </a:lnTo>
                  <a:lnTo>
                    <a:pt x="2727" y="3112"/>
                  </a:lnTo>
                  <a:lnTo>
                    <a:pt x="2754" y="3136"/>
                  </a:lnTo>
                  <a:lnTo>
                    <a:pt x="2780" y="3160"/>
                  </a:lnTo>
                  <a:lnTo>
                    <a:pt x="2807" y="3184"/>
                  </a:lnTo>
                  <a:lnTo>
                    <a:pt x="2833" y="3210"/>
                  </a:lnTo>
                  <a:lnTo>
                    <a:pt x="2833" y="3210"/>
                  </a:lnTo>
                  <a:lnTo>
                    <a:pt x="2859" y="3236"/>
                  </a:lnTo>
                  <a:lnTo>
                    <a:pt x="2884" y="3262"/>
                  </a:lnTo>
                  <a:lnTo>
                    <a:pt x="2908" y="3290"/>
                  </a:lnTo>
                  <a:lnTo>
                    <a:pt x="2930" y="3317"/>
                  </a:lnTo>
                  <a:lnTo>
                    <a:pt x="2953" y="3343"/>
                  </a:lnTo>
                  <a:lnTo>
                    <a:pt x="2974" y="3370"/>
                  </a:lnTo>
                  <a:lnTo>
                    <a:pt x="2994" y="3397"/>
                  </a:lnTo>
                  <a:lnTo>
                    <a:pt x="3014" y="3424"/>
                  </a:lnTo>
                  <a:lnTo>
                    <a:pt x="3033" y="3451"/>
                  </a:lnTo>
                  <a:lnTo>
                    <a:pt x="3051" y="3478"/>
                  </a:lnTo>
                  <a:lnTo>
                    <a:pt x="3067" y="3505"/>
                  </a:lnTo>
                  <a:lnTo>
                    <a:pt x="3083" y="3532"/>
                  </a:lnTo>
                  <a:lnTo>
                    <a:pt x="3098" y="3559"/>
                  </a:lnTo>
                  <a:lnTo>
                    <a:pt x="3112" y="3588"/>
                  </a:lnTo>
                  <a:lnTo>
                    <a:pt x="3125" y="3615"/>
                  </a:lnTo>
                  <a:lnTo>
                    <a:pt x="3137" y="3642"/>
                  </a:lnTo>
                  <a:lnTo>
                    <a:pt x="3149" y="3670"/>
                  </a:lnTo>
                  <a:lnTo>
                    <a:pt x="3159" y="3698"/>
                  </a:lnTo>
                  <a:lnTo>
                    <a:pt x="3169" y="3725"/>
                  </a:lnTo>
                  <a:lnTo>
                    <a:pt x="3177" y="3753"/>
                  </a:lnTo>
                  <a:lnTo>
                    <a:pt x="3185" y="3781"/>
                  </a:lnTo>
                  <a:lnTo>
                    <a:pt x="3192" y="3810"/>
                  </a:lnTo>
                  <a:lnTo>
                    <a:pt x="3198" y="3837"/>
                  </a:lnTo>
                  <a:lnTo>
                    <a:pt x="3202" y="3865"/>
                  </a:lnTo>
                  <a:lnTo>
                    <a:pt x="3207" y="3893"/>
                  </a:lnTo>
                  <a:lnTo>
                    <a:pt x="3210" y="3922"/>
                  </a:lnTo>
                  <a:lnTo>
                    <a:pt x="3212" y="3951"/>
                  </a:lnTo>
                  <a:lnTo>
                    <a:pt x="3213" y="3979"/>
                  </a:lnTo>
                  <a:lnTo>
                    <a:pt x="3213" y="4007"/>
                  </a:lnTo>
                  <a:lnTo>
                    <a:pt x="3213" y="4035"/>
                  </a:lnTo>
                  <a:lnTo>
                    <a:pt x="3211" y="4064"/>
                  </a:lnTo>
                  <a:lnTo>
                    <a:pt x="3209" y="4092"/>
                  </a:lnTo>
                  <a:lnTo>
                    <a:pt x="3209" y="4092"/>
                  </a:lnTo>
                  <a:lnTo>
                    <a:pt x="3206" y="4123"/>
                  </a:lnTo>
                  <a:lnTo>
                    <a:pt x="3201" y="4153"/>
                  </a:lnTo>
                  <a:lnTo>
                    <a:pt x="3196" y="4182"/>
                  </a:lnTo>
                  <a:lnTo>
                    <a:pt x="3189" y="4212"/>
                  </a:lnTo>
                  <a:lnTo>
                    <a:pt x="3183" y="4240"/>
                  </a:lnTo>
                  <a:lnTo>
                    <a:pt x="3175" y="4267"/>
                  </a:lnTo>
                  <a:lnTo>
                    <a:pt x="3167" y="4294"/>
                  </a:lnTo>
                  <a:lnTo>
                    <a:pt x="3157" y="4321"/>
                  </a:lnTo>
                  <a:lnTo>
                    <a:pt x="3146" y="4346"/>
                  </a:lnTo>
                  <a:lnTo>
                    <a:pt x="3135" y="4372"/>
                  </a:lnTo>
                  <a:lnTo>
                    <a:pt x="3123" y="4397"/>
                  </a:lnTo>
                  <a:lnTo>
                    <a:pt x="3110" y="4421"/>
                  </a:lnTo>
                  <a:lnTo>
                    <a:pt x="3096" y="4445"/>
                  </a:lnTo>
                  <a:lnTo>
                    <a:pt x="3081" y="4467"/>
                  </a:lnTo>
                  <a:lnTo>
                    <a:pt x="3065" y="4490"/>
                  </a:lnTo>
                  <a:lnTo>
                    <a:pt x="3049" y="4512"/>
                  </a:lnTo>
                  <a:lnTo>
                    <a:pt x="3030" y="4533"/>
                  </a:lnTo>
                  <a:lnTo>
                    <a:pt x="3012" y="4555"/>
                  </a:lnTo>
                  <a:lnTo>
                    <a:pt x="2992" y="4576"/>
                  </a:lnTo>
                  <a:lnTo>
                    <a:pt x="2972" y="4595"/>
                  </a:lnTo>
                  <a:lnTo>
                    <a:pt x="2951" y="4615"/>
                  </a:lnTo>
                  <a:lnTo>
                    <a:pt x="2928" y="4634"/>
                  </a:lnTo>
                  <a:lnTo>
                    <a:pt x="2906" y="4653"/>
                  </a:lnTo>
                  <a:lnTo>
                    <a:pt x="2881" y="4671"/>
                  </a:lnTo>
                  <a:lnTo>
                    <a:pt x="2856" y="4688"/>
                  </a:lnTo>
                  <a:lnTo>
                    <a:pt x="2830" y="4706"/>
                  </a:lnTo>
                  <a:lnTo>
                    <a:pt x="2803" y="4722"/>
                  </a:lnTo>
                  <a:lnTo>
                    <a:pt x="2774" y="4738"/>
                  </a:lnTo>
                  <a:lnTo>
                    <a:pt x="2745" y="4754"/>
                  </a:lnTo>
                  <a:lnTo>
                    <a:pt x="2715" y="4770"/>
                  </a:lnTo>
                  <a:lnTo>
                    <a:pt x="2684" y="4785"/>
                  </a:lnTo>
                  <a:lnTo>
                    <a:pt x="2652" y="4799"/>
                  </a:lnTo>
                  <a:lnTo>
                    <a:pt x="2652" y="4799"/>
                  </a:lnTo>
                  <a:lnTo>
                    <a:pt x="2597" y="4823"/>
                  </a:lnTo>
                  <a:lnTo>
                    <a:pt x="2541" y="4844"/>
                  </a:lnTo>
                  <a:lnTo>
                    <a:pt x="2487" y="4864"/>
                  </a:lnTo>
                  <a:lnTo>
                    <a:pt x="2433" y="4883"/>
                  </a:lnTo>
                  <a:lnTo>
                    <a:pt x="2433" y="4883"/>
                  </a:lnTo>
                  <a:lnTo>
                    <a:pt x="2375" y="4905"/>
                  </a:lnTo>
                  <a:lnTo>
                    <a:pt x="2322" y="4926"/>
                  </a:lnTo>
                  <a:lnTo>
                    <a:pt x="2275" y="4945"/>
                  </a:lnTo>
                  <a:lnTo>
                    <a:pt x="2253" y="4955"/>
                  </a:lnTo>
                  <a:lnTo>
                    <a:pt x="2234" y="4965"/>
                  </a:lnTo>
                  <a:lnTo>
                    <a:pt x="2216" y="4974"/>
                  </a:lnTo>
                  <a:lnTo>
                    <a:pt x="2200" y="4984"/>
                  </a:lnTo>
                  <a:lnTo>
                    <a:pt x="2186" y="4995"/>
                  </a:lnTo>
                  <a:lnTo>
                    <a:pt x="2173" y="5005"/>
                  </a:lnTo>
                  <a:lnTo>
                    <a:pt x="2163" y="5016"/>
                  </a:lnTo>
                  <a:lnTo>
                    <a:pt x="2155" y="5026"/>
                  </a:lnTo>
                  <a:lnTo>
                    <a:pt x="2148" y="5038"/>
                  </a:lnTo>
                  <a:lnTo>
                    <a:pt x="2145" y="5050"/>
                  </a:lnTo>
                  <a:lnTo>
                    <a:pt x="2145" y="5050"/>
                  </a:lnTo>
                  <a:lnTo>
                    <a:pt x="2142" y="5063"/>
                  </a:lnTo>
                  <a:lnTo>
                    <a:pt x="2142" y="5077"/>
                  </a:lnTo>
                  <a:lnTo>
                    <a:pt x="2143" y="5093"/>
                  </a:lnTo>
                  <a:lnTo>
                    <a:pt x="2146" y="5110"/>
                  </a:lnTo>
                  <a:lnTo>
                    <a:pt x="2150" y="5127"/>
                  </a:lnTo>
                  <a:lnTo>
                    <a:pt x="2157" y="5146"/>
                  </a:lnTo>
                  <a:lnTo>
                    <a:pt x="2165" y="5164"/>
                  </a:lnTo>
                  <a:lnTo>
                    <a:pt x="2175" y="5185"/>
                  </a:lnTo>
                  <a:lnTo>
                    <a:pt x="2187" y="5205"/>
                  </a:lnTo>
                  <a:lnTo>
                    <a:pt x="2200" y="5227"/>
                  </a:lnTo>
                  <a:lnTo>
                    <a:pt x="2214" y="5249"/>
                  </a:lnTo>
                  <a:lnTo>
                    <a:pt x="2230" y="5271"/>
                  </a:lnTo>
                  <a:lnTo>
                    <a:pt x="2248" y="5294"/>
                  </a:lnTo>
                  <a:lnTo>
                    <a:pt x="2267" y="5318"/>
                  </a:lnTo>
                  <a:lnTo>
                    <a:pt x="2288" y="5343"/>
                  </a:lnTo>
                  <a:lnTo>
                    <a:pt x="2310" y="5367"/>
                  </a:lnTo>
                  <a:lnTo>
                    <a:pt x="2310" y="5367"/>
                  </a:lnTo>
                  <a:lnTo>
                    <a:pt x="2335" y="5393"/>
                  </a:lnTo>
                  <a:lnTo>
                    <a:pt x="2364" y="5422"/>
                  </a:lnTo>
                  <a:lnTo>
                    <a:pt x="2400" y="5454"/>
                  </a:lnTo>
                  <a:lnTo>
                    <a:pt x="2440" y="5491"/>
                  </a:lnTo>
                  <a:lnTo>
                    <a:pt x="2485" y="5530"/>
                  </a:lnTo>
                  <a:lnTo>
                    <a:pt x="2535" y="5573"/>
                  </a:lnTo>
                  <a:lnTo>
                    <a:pt x="2589" y="5617"/>
                  </a:lnTo>
                  <a:lnTo>
                    <a:pt x="2648" y="5665"/>
                  </a:lnTo>
                  <a:lnTo>
                    <a:pt x="2710" y="5713"/>
                  </a:lnTo>
                  <a:lnTo>
                    <a:pt x="2778" y="5764"/>
                  </a:lnTo>
                  <a:lnTo>
                    <a:pt x="2848" y="5817"/>
                  </a:lnTo>
                  <a:lnTo>
                    <a:pt x="2922" y="5872"/>
                  </a:lnTo>
                  <a:lnTo>
                    <a:pt x="3000" y="5928"/>
                  </a:lnTo>
                  <a:lnTo>
                    <a:pt x="3080" y="5984"/>
                  </a:lnTo>
                  <a:lnTo>
                    <a:pt x="3163" y="6042"/>
                  </a:lnTo>
                  <a:lnTo>
                    <a:pt x="3249" y="6100"/>
                  </a:lnTo>
                  <a:lnTo>
                    <a:pt x="3249" y="6100"/>
                  </a:lnTo>
                  <a:lnTo>
                    <a:pt x="3263" y="6109"/>
                  </a:lnTo>
                  <a:lnTo>
                    <a:pt x="3278" y="6115"/>
                  </a:lnTo>
                  <a:lnTo>
                    <a:pt x="3292" y="6121"/>
                  </a:lnTo>
                  <a:lnTo>
                    <a:pt x="3308" y="6124"/>
                  </a:lnTo>
                  <a:lnTo>
                    <a:pt x="3323" y="6126"/>
                  </a:lnTo>
                  <a:lnTo>
                    <a:pt x="3339" y="6127"/>
                  </a:lnTo>
                  <a:lnTo>
                    <a:pt x="3354" y="6126"/>
                  </a:lnTo>
                  <a:lnTo>
                    <a:pt x="3369" y="6124"/>
                  </a:lnTo>
                  <a:lnTo>
                    <a:pt x="3383" y="6120"/>
                  </a:lnTo>
                  <a:lnTo>
                    <a:pt x="3399" y="6114"/>
                  </a:lnTo>
                  <a:lnTo>
                    <a:pt x="3413" y="6108"/>
                  </a:lnTo>
                  <a:lnTo>
                    <a:pt x="3426" y="6100"/>
                  </a:lnTo>
                  <a:lnTo>
                    <a:pt x="3438" y="6090"/>
                  </a:lnTo>
                  <a:lnTo>
                    <a:pt x="3449" y="6081"/>
                  </a:lnTo>
                  <a:lnTo>
                    <a:pt x="3460" y="6069"/>
                  </a:lnTo>
                  <a:lnTo>
                    <a:pt x="3470" y="6056"/>
                  </a:lnTo>
                  <a:lnTo>
                    <a:pt x="3470" y="6056"/>
                  </a:lnTo>
                  <a:lnTo>
                    <a:pt x="3529" y="5968"/>
                  </a:lnTo>
                  <a:lnTo>
                    <a:pt x="3587" y="5884"/>
                  </a:lnTo>
                  <a:lnTo>
                    <a:pt x="3646" y="5800"/>
                  </a:lnTo>
                  <a:lnTo>
                    <a:pt x="3704" y="5719"/>
                  </a:lnTo>
                  <a:lnTo>
                    <a:pt x="3762" y="5641"/>
                  </a:lnTo>
                  <a:lnTo>
                    <a:pt x="3818" y="5566"/>
                  </a:lnTo>
                  <a:lnTo>
                    <a:pt x="3872" y="5493"/>
                  </a:lnTo>
                  <a:lnTo>
                    <a:pt x="3926" y="5425"/>
                  </a:lnTo>
                  <a:lnTo>
                    <a:pt x="3978" y="5360"/>
                  </a:lnTo>
                  <a:lnTo>
                    <a:pt x="4028" y="5298"/>
                  </a:lnTo>
                  <a:lnTo>
                    <a:pt x="4077" y="5242"/>
                  </a:lnTo>
                  <a:lnTo>
                    <a:pt x="4122" y="5189"/>
                  </a:lnTo>
                  <a:lnTo>
                    <a:pt x="4166" y="5141"/>
                  </a:lnTo>
                  <a:lnTo>
                    <a:pt x="4206" y="5098"/>
                  </a:lnTo>
                  <a:lnTo>
                    <a:pt x="4243" y="5060"/>
                  </a:lnTo>
                  <a:lnTo>
                    <a:pt x="4276" y="5029"/>
                  </a:lnTo>
                  <a:lnTo>
                    <a:pt x="4276" y="5029"/>
                  </a:lnTo>
                  <a:lnTo>
                    <a:pt x="4323" y="4986"/>
                  </a:lnTo>
                  <a:lnTo>
                    <a:pt x="4370" y="4948"/>
                  </a:lnTo>
                  <a:lnTo>
                    <a:pt x="4416" y="4913"/>
                  </a:lnTo>
                  <a:lnTo>
                    <a:pt x="4463" y="4881"/>
                  </a:lnTo>
                  <a:lnTo>
                    <a:pt x="4485" y="4867"/>
                  </a:lnTo>
                  <a:lnTo>
                    <a:pt x="4508" y="4853"/>
                  </a:lnTo>
                  <a:lnTo>
                    <a:pt x="4531" y="4840"/>
                  </a:lnTo>
                  <a:lnTo>
                    <a:pt x="4554" y="4828"/>
                  </a:lnTo>
                  <a:lnTo>
                    <a:pt x="4576" y="4817"/>
                  </a:lnTo>
                  <a:lnTo>
                    <a:pt x="4598" y="4807"/>
                  </a:lnTo>
                  <a:lnTo>
                    <a:pt x="4621" y="4797"/>
                  </a:lnTo>
                  <a:lnTo>
                    <a:pt x="4643" y="4788"/>
                  </a:lnTo>
                  <a:lnTo>
                    <a:pt x="4665" y="4780"/>
                  </a:lnTo>
                  <a:lnTo>
                    <a:pt x="4687" y="4774"/>
                  </a:lnTo>
                  <a:lnTo>
                    <a:pt x="4710" y="4767"/>
                  </a:lnTo>
                  <a:lnTo>
                    <a:pt x="4731" y="4762"/>
                  </a:lnTo>
                  <a:lnTo>
                    <a:pt x="4753" y="4758"/>
                  </a:lnTo>
                  <a:lnTo>
                    <a:pt x="4775" y="4754"/>
                  </a:lnTo>
                  <a:lnTo>
                    <a:pt x="4796" y="4751"/>
                  </a:lnTo>
                  <a:lnTo>
                    <a:pt x="4818" y="4749"/>
                  </a:lnTo>
                  <a:lnTo>
                    <a:pt x="4839" y="4748"/>
                  </a:lnTo>
                  <a:lnTo>
                    <a:pt x="4860" y="4748"/>
                  </a:lnTo>
                  <a:lnTo>
                    <a:pt x="4881" y="4749"/>
                  </a:lnTo>
                  <a:lnTo>
                    <a:pt x="4902" y="4750"/>
                  </a:lnTo>
                  <a:lnTo>
                    <a:pt x="4923" y="4752"/>
                  </a:lnTo>
                  <a:lnTo>
                    <a:pt x="4944" y="4756"/>
                  </a:lnTo>
                  <a:lnTo>
                    <a:pt x="4964" y="4760"/>
                  </a:lnTo>
                  <a:lnTo>
                    <a:pt x="4985" y="4764"/>
                  </a:lnTo>
                  <a:lnTo>
                    <a:pt x="4985" y="4764"/>
                  </a:lnTo>
                  <a:lnTo>
                    <a:pt x="5012" y="4772"/>
                  </a:lnTo>
                  <a:lnTo>
                    <a:pt x="5037" y="4780"/>
                  </a:lnTo>
                  <a:lnTo>
                    <a:pt x="5061" y="4790"/>
                  </a:lnTo>
                  <a:lnTo>
                    <a:pt x="5084" y="4801"/>
                  </a:lnTo>
                  <a:lnTo>
                    <a:pt x="5106" y="4813"/>
                  </a:lnTo>
                  <a:lnTo>
                    <a:pt x="5128" y="4825"/>
                  </a:lnTo>
                  <a:lnTo>
                    <a:pt x="5147" y="4838"/>
                  </a:lnTo>
                  <a:lnTo>
                    <a:pt x="5167" y="4853"/>
                  </a:lnTo>
                  <a:lnTo>
                    <a:pt x="5185" y="4867"/>
                  </a:lnTo>
                  <a:lnTo>
                    <a:pt x="5204" y="4883"/>
                  </a:lnTo>
                  <a:lnTo>
                    <a:pt x="5220" y="4900"/>
                  </a:lnTo>
                  <a:lnTo>
                    <a:pt x="5236" y="4917"/>
                  </a:lnTo>
                  <a:lnTo>
                    <a:pt x="5251" y="4934"/>
                  </a:lnTo>
                  <a:lnTo>
                    <a:pt x="5267" y="4953"/>
                  </a:lnTo>
                  <a:lnTo>
                    <a:pt x="5281" y="4971"/>
                  </a:lnTo>
                  <a:lnTo>
                    <a:pt x="5294" y="4990"/>
                  </a:lnTo>
                  <a:lnTo>
                    <a:pt x="5307" y="5009"/>
                  </a:lnTo>
                  <a:lnTo>
                    <a:pt x="5319" y="5030"/>
                  </a:lnTo>
                  <a:lnTo>
                    <a:pt x="5341" y="5070"/>
                  </a:lnTo>
                  <a:lnTo>
                    <a:pt x="5362" y="5112"/>
                  </a:lnTo>
                  <a:lnTo>
                    <a:pt x="5380" y="5154"/>
                  </a:lnTo>
                  <a:lnTo>
                    <a:pt x="5398" y="5197"/>
                  </a:lnTo>
                  <a:lnTo>
                    <a:pt x="5415" y="5239"/>
                  </a:lnTo>
                  <a:lnTo>
                    <a:pt x="5444" y="5321"/>
                  </a:lnTo>
                  <a:lnTo>
                    <a:pt x="5444" y="5321"/>
                  </a:lnTo>
                  <a:lnTo>
                    <a:pt x="5480" y="5418"/>
                  </a:lnTo>
                  <a:lnTo>
                    <a:pt x="5498" y="5465"/>
                  </a:lnTo>
                  <a:lnTo>
                    <a:pt x="5518" y="5512"/>
                  </a:lnTo>
                  <a:lnTo>
                    <a:pt x="5518" y="5512"/>
                  </a:lnTo>
                  <a:lnTo>
                    <a:pt x="5537" y="5554"/>
                  </a:lnTo>
                  <a:lnTo>
                    <a:pt x="5557" y="5592"/>
                  </a:lnTo>
                  <a:lnTo>
                    <a:pt x="5577" y="5627"/>
                  </a:lnTo>
                  <a:lnTo>
                    <a:pt x="5597" y="5657"/>
                  </a:lnTo>
                  <a:lnTo>
                    <a:pt x="5618" y="5684"/>
                  </a:lnTo>
                  <a:lnTo>
                    <a:pt x="5638" y="5709"/>
                  </a:lnTo>
                  <a:lnTo>
                    <a:pt x="5660" y="5730"/>
                  </a:lnTo>
                  <a:lnTo>
                    <a:pt x="5682" y="5748"/>
                  </a:lnTo>
                  <a:lnTo>
                    <a:pt x="5703" y="5763"/>
                  </a:lnTo>
                  <a:lnTo>
                    <a:pt x="5726" y="5777"/>
                  </a:lnTo>
                  <a:lnTo>
                    <a:pt x="5750" y="5788"/>
                  </a:lnTo>
                  <a:lnTo>
                    <a:pt x="5775" y="5797"/>
                  </a:lnTo>
                  <a:lnTo>
                    <a:pt x="5800" y="5804"/>
                  </a:lnTo>
                  <a:lnTo>
                    <a:pt x="5825" y="5811"/>
                  </a:lnTo>
                  <a:lnTo>
                    <a:pt x="5852" y="5815"/>
                  </a:lnTo>
                  <a:lnTo>
                    <a:pt x="5880" y="5819"/>
                  </a:lnTo>
                  <a:lnTo>
                    <a:pt x="5880" y="5819"/>
                  </a:lnTo>
                  <a:lnTo>
                    <a:pt x="5912" y="5821"/>
                  </a:lnTo>
                  <a:lnTo>
                    <a:pt x="5945" y="5820"/>
                  </a:lnTo>
                  <a:lnTo>
                    <a:pt x="5977" y="5817"/>
                  </a:lnTo>
                  <a:lnTo>
                    <a:pt x="6011" y="5812"/>
                  </a:lnTo>
                  <a:lnTo>
                    <a:pt x="6043" y="5804"/>
                  </a:lnTo>
                  <a:lnTo>
                    <a:pt x="6077" y="5795"/>
                  </a:lnTo>
                  <a:lnTo>
                    <a:pt x="6111" y="5782"/>
                  </a:lnTo>
                  <a:lnTo>
                    <a:pt x="6145" y="5768"/>
                  </a:lnTo>
                  <a:lnTo>
                    <a:pt x="6179" y="5750"/>
                  </a:lnTo>
                  <a:lnTo>
                    <a:pt x="6212" y="5731"/>
                  </a:lnTo>
                  <a:lnTo>
                    <a:pt x="6247" y="5709"/>
                  </a:lnTo>
                  <a:lnTo>
                    <a:pt x="6282" y="5684"/>
                  </a:lnTo>
                  <a:lnTo>
                    <a:pt x="6315" y="5658"/>
                  </a:lnTo>
                  <a:lnTo>
                    <a:pt x="6350" y="5629"/>
                  </a:lnTo>
                  <a:lnTo>
                    <a:pt x="6385" y="5597"/>
                  </a:lnTo>
                  <a:lnTo>
                    <a:pt x="6420" y="5564"/>
                  </a:lnTo>
                  <a:lnTo>
                    <a:pt x="6420" y="5564"/>
                  </a:lnTo>
                  <a:lnTo>
                    <a:pt x="6454" y="5529"/>
                  </a:lnTo>
                  <a:lnTo>
                    <a:pt x="6485" y="5495"/>
                  </a:lnTo>
                  <a:lnTo>
                    <a:pt x="6514" y="5460"/>
                  </a:lnTo>
                  <a:lnTo>
                    <a:pt x="6541" y="5425"/>
                  </a:lnTo>
                  <a:lnTo>
                    <a:pt x="6565" y="5391"/>
                  </a:lnTo>
                  <a:lnTo>
                    <a:pt x="6587" y="5357"/>
                  </a:lnTo>
                  <a:lnTo>
                    <a:pt x="6607" y="5322"/>
                  </a:lnTo>
                  <a:lnTo>
                    <a:pt x="6623" y="5289"/>
                  </a:lnTo>
                  <a:lnTo>
                    <a:pt x="6638" y="5255"/>
                  </a:lnTo>
                  <a:lnTo>
                    <a:pt x="6650" y="5221"/>
                  </a:lnTo>
                  <a:lnTo>
                    <a:pt x="6661" y="5188"/>
                  </a:lnTo>
                  <a:lnTo>
                    <a:pt x="6669" y="5154"/>
                  </a:lnTo>
                  <a:lnTo>
                    <a:pt x="6673" y="5121"/>
                  </a:lnTo>
                  <a:lnTo>
                    <a:pt x="6676" y="5088"/>
                  </a:lnTo>
                  <a:lnTo>
                    <a:pt x="6676" y="5056"/>
                  </a:lnTo>
                  <a:lnTo>
                    <a:pt x="6674" y="5023"/>
                  </a:lnTo>
                  <a:lnTo>
                    <a:pt x="6674" y="5023"/>
                  </a:lnTo>
                  <a:lnTo>
                    <a:pt x="6671" y="4995"/>
                  </a:lnTo>
                  <a:lnTo>
                    <a:pt x="6666" y="4969"/>
                  </a:lnTo>
                  <a:lnTo>
                    <a:pt x="6661" y="4943"/>
                  </a:lnTo>
                  <a:lnTo>
                    <a:pt x="6653" y="4918"/>
                  </a:lnTo>
                  <a:lnTo>
                    <a:pt x="6645" y="4893"/>
                  </a:lnTo>
                  <a:lnTo>
                    <a:pt x="6633" y="4870"/>
                  </a:lnTo>
                  <a:lnTo>
                    <a:pt x="6620" y="4848"/>
                  </a:lnTo>
                  <a:lnTo>
                    <a:pt x="6605" y="4825"/>
                  </a:lnTo>
                  <a:lnTo>
                    <a:pt x="6586" y="4803"/>
                  </a:lnTo>
                  <a:lnTo>
                    <a:pt x="6565" y="4783"/>
                  </a:lnTo>
                  <a:lnTo>
                    <a:pt x="6541" y="4761"/>
                  </a:lnTo>
                  <a:lnTo>
                    <a:pt x="6514" y="4741"/>
                  </a:lnTo>
                  <a:lnTo>
                    <a:pt x="6483" y="4721"/>
                  </a:lnTo>
                  <a:lnTo>
                    <a:pt x="6449" y="4701"/>
                  </a:lnTo>
                  <a:lnTo>
                    <a:pt x="6411" y="4681"/>
                  </a:lnTo>
                  <a:lnTo>
                    <a:pt x="6368" y="4661"/>
                  </a:lnTo>
                  <a:lnTo>
                    <a:pt x="6368" y="4661"/>
                  </a:lnTo>
                  <a:lnTo>
                    <a:pt x="6322" y="4642"/>
                  </a:lnTo>
                  <a:lnTo>
                    <a:pt x="6274" y="4623"/>
                  </a:lnTo>
                  <a:lnTo>
                    <a:pt x="6178" y="4589"/>
                  </a:lnTo>
                  <a:lnTo>
                    <a:pt x="6178" y="4589"/>
                  </a:lnTo>
                  <a:lnTo>
                    <a:pt x="6095" y="4558"/>
                  </a:lnTo>
                  <a:lnTo>
                    <a:pt x="6053" y="4542"/>
                  </a:lnTo>
                  <a:lnTo>
                    <a:pt x="6011" y="4525"/>
                  </a:lnTo>
                  <a:lnTo>
                    <a:pt x="5969" y="4505"/>
                  </a:lnTo>
                  <a:lnTo>
                    <a:pt x="5926" y="4485"/>
                  </a:lnTo>
                  <a:lnTo>
                    <a:pt x="5886" y="4462"/>
                  </a:lnTo>
                  <a:lnTo>
                    <a:pt x="5866" y="4450"/>
                  </a:lnTo>
                  <a:lnTo>
                    <a:pt x="5846" y="4437"/>
                  </a:lnTo>
                  <a:lnTo>
                    <a:pt x="5827" y="4424"/>
                  </a:lnTo>
                  <a:lnTo>
                    <a:pt x="5808" y="4410"/>
                  </a:lnTo>
                  <a:lnTo>
                    <a:pt x="5791" y="4395"/>
                  </a:lnTo>
                  <a:lnTo>
                    <a:pt x="5773" y="4380"/>
                  </a:lnTo>
                  <a:lnTo>
                    <a:pt x="5756" y="4363"/>
                  </a:lnTo>
                  <a:lnTo>
                    <a:pt x="5739" y="4347"/>
                  </a:lnTo>
                  <a:lnTo>
                    <a:pt x="5724" y="4330"/>
                  </a:lnTo>
                  <a:lnTo>
                    <a:pt x="5709" y="4311"/>
                  </a:lnTo>
                  <a:lnTo>
                    <a:pt x="5695" y="4292"/>
                  </a:lnTo>
                  <a:lnTo>
                    <a:pt x="5682" y="4271"/>
                  </a:lnTo>
                  <a:lnTo>
                    <a:pt x="5669" y="4250"/>
                  </a:lnTo>
                  <a:lnTo>
                    <a:pt x="5658" y="4228"/>
                  </a:lnTo>
                  <a:lnTo>
                    <a:pt x="5647" y="4205"/>
                  </a:lnTo>
                  <a:lnTo>
                    <a:pt x="5637" y="4180"/>
                  </a:lnTo>
                  <a:lnTo>
                    <a:pt x="5628" y="4155"/>
                  </a:lnTo>
                  <a:lnTo>
                    <a:pt x="5621" y="4129"/>
                  </a:lnTo>
                  <a:lnTo>
                    <a:pt x="5621" y="4129"/>
                  </a:lnTo>
                  <a:lnTo>
                    <a:pt x="5614" y="4099"/>
                  </a:lnTo>
                  <a:lnTo>
                    <a:pt x="5609" y="4069"/>
                  </a:lnTo>
                  <a:lnTo>
                    <a:pt x="5607" y="4038"/>
                  </a:lnTo>
                  <a:lnTo>
                    <a:pt x="5606" y="4009"/>
                  </a:lnTo>
                  <a:lnTo>
                    <a:pt x="5606" y="3980"/>
                  </a:lnTo>
                  <a:lnTo>
                    <a:pt x="5608" y="3951"/>
                  </a:lnTo>
                  <a:lnTo>
                    <a:pt x="5612" y="3922"/>
                  </a:lnTo>
                  <a:lnTo>
                    <a:pt x="5618" y="3894"/>
                  </a:lnTo>
                  <a:lnTo>
                    <a:pt x="5624" y="3867"/>
                  </a:lnTo>
                  <a:lnTo>
                    <a:pt x="5632" y="3840"/>
                  </a:lnTo>
                  <a:lnTo>
                    <a:pt x="5640" y="3814"/>
                  </a:lnTo>
                  <a:lnTo>
                    <a:pt x="5650" y="3788"/>
                  </a:lnTo>
                  <a:lnTo>
                    <a:pt x="5661" y="3763"/>
                  </a:lnTo>
                  <a:lnTo>
                    <a:pt x="5673" y="3738"/>
                  </a:lnTo>
                  <a:lnTo>
                    <a:pt x="5685" y="3714"/>
                  </a:lnTo>
                  <a:lnTo>
                    <a:pt x="5698" y="3692"/>
                  </a:lnTo>
                  <a:lnTo>
                    <a:pt x="5712" y="3669"/>
                  </a:lnTo>
                  <a:lnTo>
                    <a:pt x="5726" y="3647"/>
                  </a:lnTo>
                  <a:lnTo>
                    <a:pt x="5754" y="3606"/>
                  </a:lnTo>
                  <a:lnTo>
                    <a:pt x="5783" y="3567"/>
                  </a:lnTo>
                  <a:lnTo>
                    <a:pt x="5813" y="3532"/>
                  </a:lnTo>
                  <a:lnTo>
                    <a:pt x="5840" y="3501"/>
                  </a:lnTo>
                  <a:lnTo>
                    <a:pt x="5866" y="3474"/>
                  </a:lnTo>
                  <a:lnTo>
                    <a:pt x="5908" y="3430"/>
                  </a:lnTo>
                  <a:lnTo>
                    <a:pt x="5908" y="3430"/>
                  </a:lnTo>
                  <a:lnTo>
                    <a:pt x="5956" y="3384"/>
                  </a:lnTo>
                  <a:lnTo>
                    <a:pt x="6020" y="3324"/>
                  </a:lnTo>
                  <a:lnTo>
                    <a:pt x="6099" y="3254"/>
                  </a:lnTo>
                  <a:lnTo>
                    <a:pt x="6191" y="3174"/>
                  </a:lnTo>
                  <a:lnTo>
                    <a:pt x="6293" y="3086"/>
                  </a:lnTo>
                  <a:lnTo>
                    <a:pt x="6405" y="2994"/>
                  </a:lnTo>
                  <a:lnTo>
                    <a:pt x="6465" y="2946"/>
                  </a:lnTo>
                  <a:lnTo>
                    <a:pt x="6526" y="2897"/>
                  </a:lnTo>
                  <a:lnTo>
                    <a:pt x="6588" y="2850"/>
                  </a:lnTo>
                  <a:lnTo>
                    <a:pt x="6652" y="2801"/>
                  </a:lnTo>
                  <a:lnTo>
                    <a:pt x="6652" y="2801"/>
                  </a:lnTo>
                  <a:lnTo>
                    <a:pt x="6669" y="2786"/>
                  </a:lnTo>
                  <a:lnTo>
                    <a:pt x="6684" y="2771"/>
                  </a:lnTo>
                  <a:lnTo>
                    <a:pt x="6697" y="2753"/>
                  </a:lnTo>
                  <a:lnTo>
                    <a:pt x="6708" y="2735"/>
                  </a:lnTo>
                  <a:lnTo>
                    <a:pt x="6716" y="2716"/>
                  </a:lnTo>
                  <a:lnTo>
                    <a:pt x="6724" y="2697"/>
                  </a:lnTo>
                  <a:lnTo>
                    <a:pt x="6728" y="2676"/>
                  </a:lnTo>
                  <a:lnTo>
                    <a:pt x="6730" y="2656"/>
                  </a:lnTo>
                  <a:lnTo>
                    <a:pt x="6731" y="2635"/>
                  </a:lnTo>
                  <a:lnTo>
                    <a:pt x="6729" y="2615"/>
                  </a:lnTo>
                  <a:lnTo>
                    <a:pt x="6726" y="2594"/>
                  </a:lnTo>
                  <a:lnTo>
                    <a:pt x="6720" y="2574"/>
                  </a:lnTo>
                  <a:lnTo>
                    <a:pt x="6711" y="2555"/>
                  </a:lnTo>
                  <a:lnTo>
                    <a:pt x="6701" y="2537"/>
                  </a:lnTo>
                  <a:lnTo>
                    <a:pt x="6688" y="2518"/>
                  </a:lnTo>
                  <a:lnTo>
                    <a:pt x="6673" y="2502"/>
                  </a:lnTo>
                  <a:lnTo>
                    <a:pt x="4681" y="510"/>
                  </a:lnTo>
                  <a:lnTo>
                    <a:pt x="4681" y="510"/>
                  </a:lnTo>
                  <a:lnTo>
                    <a:pt x="4650" y="479"/>
                  </a:lnTo>
                  <a:lnTo>
                    <a:pt x="4616" y="449"/>
                  </a:lnTo>
                  <a:lnTo>
                    <a:pt x="4584" y="419"/>
                  </a:lnTo>
                  <a:lnTo>
                    <a:pt x="4549" y="391"/>
                  </a:lnTo>
                  <a:lnTo>
                    <a:pt x="4515" y="363"/>
                  </a:lnTo>
                  <a:lnTo>
                    <a:pt x="4480" y="337"/>
                  </a:lnTo>
                  <a:lnTo>
                    <a:pt x="4444" y="312"/>
                  </a:lnTo>
                  <a:lnTo>
                    <a:pt x="4408" y="287"/>
                  </a:lnTo>
                  <a:lnTo>
                    <a:pt x="4372" y="263"/>
                  </a:lnTo>
                  <a:lnTo>
                    <a:pt x="4335" y="242"/>
                  </a:lnTo>
                  <a:lnTo>
                    <a:pt x="4298" y="220"/>
                  </a:lnTo>
                  <a:lnTo>
                    <a:pt x="4260" y="199"/>
                  </a:lnTo>
                  <a:lnTo>
                    <a:pt x="4222" y="180"/>
                  </a:lnTo>
                  <a:lnTo>
                    <a:pt x="4183" y="161"/>
                  </a:lnTo>
                  <a:lnTo>
                    <a:pt x="4145" y="144"/>
                  </a:lnTo>
                  <a:lnTo>
                    <a:pt x="4105" y="128"/>
                  </a:lnTo>
                  <a:lnTo>
                    <a:pt x="4066" y="113"/>
                  </a:lnTo>
                  <a:lnTo>
                    <a:pt x="4026" y="98"/>
                  </a:lnTo>
                  <a:lnTo>
                    <a:pt x="3986" y="85"/>
                  </a:lnTo>
                  <a:lnTo>
                    <a:pt x="3946" y="72"/>
                  </a:lnTo>
                  <a:lnTo>
                    <a:pt x="3906" y="61"/>
                  </a:lnTo>
                  <a:lnTo>
                    <a:pt x="3864" y="50"/>
                  </a:lnTo>
                  <a:lnTo>
                    <a:pt x="3823" y="40"/>
                  </a:lnTo>
                  <a:lnTo>
                    <a:pt x="3782" y="31"/>
                  </a:lnTo>
                  <a:lnTo>
                    <a:pt x="3741" y="25"/>
                  </a:lnTo>
                  <a:lnTo>
                    <a:pt x="3700" y="18"/>
                  </a:lnTo>
                  <a:lnTo>
                    <a:pt x="3659" y="13"/>
                  </a:lnTo>
                  <a:lnTo>
                    <a:pt x="3616" y="8"/>
                  </a:lnTo>
                  <a:lnTo>
                    <a:pt x="3575" y="4"/>
                  </a:lnTo>
                  <a:lnTo>
                    <a:pt x="3533" y="2"/>
                  </a:lnTo>
                  <a:lnTo>
                    <a:pt x="3492" y="0"/>
                  </a:lnTo>
                  <a:lnTo>
                    <a:pt x="3449" y="0"/>
                  </a:lnTo>
                  <a:lnTo>
                    <a:pt x="3408" y="0"/>
                  </a:lnTo>
                  <a:lnTo>
                    <a:pt x="3366" y="2"/>
                  </a:lnTo>
                  <a:lnTo>
                    <a:pt x="3324" y="4"/>
                  </a:lnTo>
                  <a:lnTo>
                    <a:pt x="3283" y="8"/>
                  </a:lnTo>
                  <a:lnTo>
                    <a:pt x="3241" y="13"/>
                  </a:lnTo>
                  <a:lnTo>
                    <a:pt x="3199" y="18"/>
                  </a:lnTo>
                  <a:lnTo>
                    <a:pt x="3158" y="25"/>
                  </a:lnTo>
                  <a:lnTo>
                    <a:pt x="3117" y="31"/>
                  </a:lnTo>
                  <a:lnTo>
                    <a:pt x="3076" y="40"/>
                  </a:lnTo>
                  <a:lnTo>
                    <a:pt x="3034" y="50"/>
                  </a:lnTo>
                  <a:lnTo>
                    <a:pt x="2994" y="61"/>
                  </a:lnTo>
                  <a:lnTo>
                    <a:pt x="2953" y="72"/>
                  </a:lnTo>
                  <a:lnTo>
                    <a:pt x="2913" y="85"/>
                  </a:lnTo>
                  <a:lnTo>
                    <a:pt x="2873" y="98"/>
                  </a:lnTo>
                  <a:lnTo>
                    <a:pt x="2833" y="113"/>
                  </a:lnTo>
                  <a:lnTo>
                    <a:pt x="2794" y="128"/>
                  </a:lnTo>
                  <a:lnTo>
                    <a:pt x="2755" y="144"/>
                  </a:lnTo>
                  <a:lnTo>
                    <a:pt x="2716" y="161"/>
                  </a:lnTo>
                  <a:lnTo>
                    <a:pt x="2677" y="180"/>
                  </a:lnTo>
                  <a:lnTo>
                    <a:pt x="2639" y="199"/>
                  </a:lnTo>
                  <a:lnTo>
                    <a:pt x="2601" y="220"/>
                  </a:lnTo>
                  <a:lnTo>
                    <a:pt x="2564" y="242"/>
                  </a:lnTo>
                  <a:lnTo>
                    <a:pt x="2527" y="263"/>
                  </a:lnTo>
                  <a:lnTo>
                    <a:pt x="2491" y="287"/>
                  </a:lnTo>
                  <a:lnTo>
                    <a:pt x="2455" y="312"/>
                  </a:lnTo>
                  <a:lnTo>
                    <a:pt x="2419" y="337"/>
                  </a:lnTo>
                  <a:lnTo>
                    <a:pt x="2384" y="363"/>
                  </a:lnTo>
                  <a:lnTo>
                    <a:pt x="2350" y="391"/>
                  </a:lnTo>
                  <a:lnTo>
                    <a:pt x="2316" y="419"/>
                  </a:lnTo>
                  <a:lnTo>
                    <a:pt x="2283" y="449"/>
                  </a:lnTo>
                  <a:lnTo>
                    <a:pt x="2250" y="479"/>
                  </a:lnTo>
                  <a:lnTo>
                    <a:pt x="2217" y="510"/>
                  </a:lnTo>
                  <a:lnTo>
                    <a:pt x="58" y="2670"/>
                  </a:lnTo>
                  <a:lnTo>
                    <a:pt x="58" y="2670"/>
                  </a:lnTo>
                  <a:lnTo>
                    <a:pt x="45" y="2684"/>
                  </a:lnTo>
                  <a:lnTo>
                    <a:pt x="34" y="2698"/>
                  </a:lnTo>
                  <a:lnTo>
                    <a:pt x="26" y="2713"/>
                  </a:lnTo>
                  <a:lnTo>
                    <a:pt x="17" y="2728"/>
                  </a:lnTo>
                  <a:lnTo>
                    <a:pt x="10" y="2745"/>
                  </a:lnTo>
                  <a:lnTo>
                    <a:pt x="6" y="2762"/>
                  </a:lnTo>
                  <a:lnTo>
                    <a:pt x="2" y="2778"/>
                  </a:lnTo>
                  <a:lnTo>
                    <a:pt x="1" y="2795"/>
                  </a:lnTo>
                  <a:lnTo>
                    <a:pt x="0" y="2813"/>
                  </a:lnTo>
                  <a:lnTo>
                    <a:pt x="1" y="2830"/>
                  </a:lnTo>
                  <a:lnTo>
                    <a:pt x="3" y="2847"/>
                  </a:lnTo>
                  <a:lnTo>
                    <a:pt x="7" y="2865"/>
                  </a:lnTo>
                  <a:lnTo>
                    <a:pt x="13" y="2881"/>
                  </a:lnTo>
                  <a:lnTo>
                    <a:pt x="20" y="2897"/>
                  </a:lnTo>
                  <a:lnTo>
                    <a:pt x="28" y="2914"/>
                  </a:lnTo>
                  <a:lnTo>
                    <a:pt x="39" y="2929"/>
                  </a:lnTo>
                  <a:lnTo>
                    <a:pt x="39" y="2929"/>
                  </a:lnTo>
                  <a:lnTo>
                    <a:pt x="88" y="2996"/>
                  </a:lnTo>
                  <a:lnTo>
                    <a:pt x="138" y="3062"/>
                  </a:lnTo>
                  <a:lnTo>
                    <a:pt x="189" y="3127"/>
                  </a:lnTo>
                  <a:lnTo>
                    <a:pt x="239" y="3191"/>
                  </a:lnTo>
                  <a:lnTo>
                    <a:pt x="288" y="3253"/>
                  </a:lnTo>
                  <a:lnTo>
                    <a:pt x="337" y="3311"/>
                  </a:lnTo>
                  <a:lnTo>
                    <a:pt x="430" y="3423"/>
                  </a:lnTo>
                  <a:lnTo>
                    <a:pt x="514" y="3521"/>
                  </a:lnTo>
                  <a:lnTo>
                    <a:pt x="590" y="3606"/>
                  </a:lnTo>
                  <a:lnTo>
                    <a:pt x="652" y="3673"/>
                  </a:lnTo>
                  <a:lnTo>
                    <a:pt x="699" y="3723"/>
                  </a:lnTo>
                  <a:lnTo>
                    <a:pt x="699" y="3723"/>
                  </a:lnTo>
                  <a:close/>
                </a:path>
              </a:pathLst>
            </a:custGeom>
            <a:solidFill>
              <a:srgbClr val="00479D"/>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endParaRPr>
            </a:p>
          </p:txBody>
        </p:sp>
        <p:sp>
          <p:nvSpPr>
            <p:cNvPr id="88" name="圆角矩形 87"/>
            <p:cNvSpPr/>
            <p:nvPr/>
          </p:nvSpPr>
          <p:spPr>
            <a:xfrm rot="2513488">
              <a:off x="5812325" y="1951581"/>
              <a:ext cx="506994" cy="506994"/>
            </a:xfrm>
            <a:prstGeom prst="round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fade">
                                      <p:cBhvr>
                                        <p:cTn id="16" dur="500"/>
                                        <p:tgtEl>
                                          <p:spTgt spid="4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500"/>
                                        <p:tgtEl>
                                          <p:spTgt spid="4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Effect transition="in" filter="fade">
                                      <p:cBhvr>
                                        <p:cTn id="25" dur="500"/>
                                        <p:tgtEl>
                                          <p:spTgt spid="6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500"/>
                                        <p:tgtEl>
                                          <p:spTgt spid="69"/>
                                        </p:tgtEl>
                                      </p:cBhvr>
                                    </p:animEffect>
                                  </p:childTnLst>
                                </p:cTn>
                              </p:par>
                            </p:childTnLst>
                          </p:cTn>
                        </p:par>
                        <p:par>
                          <p:cTn id="29" fill="hold">
                            <p:stCondLst>
                              <p:cond delay="500"/>
                            </p:stCondLst>
                            <p:childTnLst>
                              <p:par>
                                <p:cTn id="30" presetID="53" presetClass="entr" presetSubtype="16"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animEffect transition="in" filter="fade">
                                      <p:cBhvr>
                                        <p:cTn id="34" dur="500"/>
                                        <p:tgtEl>
                                          <p:spTgt spid="6"/>
                                        </p:tgtEl>
                                      </p:cBhvr>
                                    </p:animEffect>
                                  </p:childTnLst>
                                </p:cTn>
                              </p:par>
                            </p:childTnLst>
                          </p:cTn>
                        </p:par>
                        <p:par>
                          <p:cTn id="35" fill="hold">
                            <p:stCondLst>
                              <p:cond delay="1000"/>
                            </p:stCondLst>
                            <p:childTnLst>
                              <p:par>
                                <p:cTn id="36" presetID="22" presetClass="entr" presetSubtype="8" fill="hold" grpId="0" nodeType="afterEffect">
                                  <p:stCondLst>
                                    <p:cond delay="0"/>
                                  </p:stCondLst>
                                  <p:childTnLst>
                                    <p:set>
                                      <p:cBhvr>
                                        <p:cTn id="37" dur="1" fill="hold">
                                          <p:stCondLst>
                                            <p:cond delay="0"/>
                                          </p:stCondLst>
                                        </p:cTn>
                                        <p:tgtEl>
                                          <p:spTgt spid="72"/>
                                        </p:tgtEl>
                                        <p:attrNameLst>
                                          <p:attrName>style.visibility</p:attrName>
                                        </p:attrNameLst>
                                      </p:cBhvr>
                                      <p:to>
                                        <p:strVal val="visible"/>
                                      </p:to>
                                    </p:set>
                                    <p:animEffect transition="in" filter="wipe(left)">
                                      <p:cBhvr>
                                        <p:cTn id="38" dur="500"/>
                                        <p:tgtEl>
                                          <p:spTgt spid="7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wipe(left)">
                                      <p:cBhvr>
                                        <p:cTn id="41" dur="500"/>
                                        <p:tgtEl>
                                          <p:spTgt spid="73"/>
                                        </p:tgtEl>
                                      </p:cBhvr>
                                    </p:animEffect>
                                  </p:childTnLst>
                                </p:cTn>
                              </p:par>
                            </p:childTnLst>
                          </p:cTn>
                        </p:par>
                        <p:par>
                          <p:cTn id="42" fill="hold">
                            <p:stCondLst>
                              <p:cond delay="1500"/>
                            </p:stCondLst>
                            <p:childTnLst>
                              <p:par>
                                <p:cTn id="43" presetID="53" presetClass="entr" presetSubtype="16" fill="hold" nodeType="afterEffect">
                                  <p:stCondLst>
                                    <p:cond delay="0"/>
                                  </p:stCondLst>
                                  <p:childTnLst>
                                    <p:set>
                                      <p:cBhvr>
                                        <p:cTn id="44" dur="1" fill="hold">
                                          <p:stCondLst>
                                            <p:cond delay="0"/>
                                          </p:stCondLst>
                                        </p:cTn>
                                        <p:tgtEl>
                                          <p:spTgt spid="76"/>
                                        </p:tgtEl>
                                        <p:attrNameLst>
                                          <p:attrName>style.visibility</p:attrName>
                                        </p:attrNameLst>
                                      </p:cBhvr>
                                      <p:to>
                                        <p:strVal val="visible"/>
                                      </p:to>
                                    </p:set>
                                    <p:anim calcmode="lin" valueType="num">
                                      <p:cBhvr>
                                        <p:cTn id="45" dur="500" fill="hold"/>
                                        <p:tgtEl>
                                          <p:spTgt spid="76"/>
                                        </p:tgtEl>
                                        <p:attrNameLst>
                                          <p:attrName>ppt_w</p:attrName>
                                        </p:attrNameLst>
                                      </p:cBhvr>
                                      <p:tavLst>
                                        <p:tav tm="0">
                                          <p:val>
                                            <p:fltVal val="0"/>
                                          </p:val>
                                        </p:tav>
                                        <p:tav tm="100000">
                                          <p:val>
                                            <p:strVal val="#ppt_w"/>
                                          </p:val>
                                        </p:tav>
                                      </p:tavLst>
                                    </p:anim>
                                    <p:anim calcmode="lin" valueType="num">
                                      <p:cBhvr>
                                        <p:cTn id="46" dur="500" fill="hold"/>
                                        <p:tgtEl>
                                          <p:spTgt spid="76"/>
                                        </p:tgtEl>
                                        <p:attrNameLst>
                                          <p:attrName>ppt_h</p:attrName>
                                        </p:attrNameLst>
                                      </p:cBhvr>
                                      <p:tavLst>
                                        <p:tav tm="0">
                                          <p:val>
                                            <p:fltVal val="0"/>
                                          </p:val>
                                        </p:tav>
                                        <p:tav tm="100000">
                                          <p:val>
                                            <p:strVal val="#ppt_h"/>
                                          </p:val>
                                        </p:tav>
                                      </p:tavLst>
                                    </p:anim>
                                    <p:animEffect transition="in" filter="fade">
                                      <p:cBhvr>
                                        <p:cTn id="47" dur="500"/>
                                        <p:tgtEl>
                                          <p:spTgt spid="76"/>
                                        </p:tgtEl>
                                      </p:cBhvr>
                                    </p:animEffect>
                                  </p:childTnLst>
                                </p:cTn>
                              </p:par>
                            </p:childTnLst>
                          </p:cTn>
                        </p:par>
                        <p:par>
                          <p:cTn id="48" fill="hold">
                            <p:stCondLst>
                              <p:cond delay="2000"/>
                            </p:stCondLst>
                            <p:childTnLst>
                              <p:par>
                                <p:cTn id="49" presetID="22" presetClass="entr" presetSubtype="8" fill="hold" grpId="0" nodeType="afterEffect">
                                  <p:stCondLst>
                                    <p:cond delay="0"/>
                                  </p:stCondLst>
                                  <p:childTnLst>
                                    <p:set>
                                      <p:cBhvr>
                                        <p:cTn id="50" dur="1" fill="hold">
                                          <p:stCondLst>
                                            <p:cond delay="0"/>
                                          </p:stCondLst>
                                        </p:cTn>
                                        <p:tgtEl>
                                          <p:spTgt spid="74"/>
                                        </p:tgtEl>
                                        <p:attrNameLst>
                                          <p:attrName>style.visibility</p:attrName>
                                        </p:attrNameLst>
                                      </p:cBhvr>
                                      <p:to>
                                        <p:strVal val="visible"/>
                                      </p:to>
                                    </p:set>
                                    <p:animEffect transition="in" filter="wipe(left)">
                                      <p:cBhvr>
                                        <p:cTn id="51" dur="500"/>
                                        <p:tgtEl>
                                          <p:spTgt spid="74"/>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wipe(left)">
                                      <p:cBhvr>
                                        <p:cTn id="54" dur="500"/>
                                        <p:tgtEl>
                                          <p:spTgt spid="75"/>
                                        </p:tgtEl>
                                      </p:cBhvr>
                                    </p:animEffect>
                                  </p:childTnLst>
                                </p:cTn>
                              </p:par>
                            </p:childTnLst>
                          </p:cTn>
                        </p:par>
                        <p:par>
                          <p:cTn id="55" fill="hold">
                            <p:stCondLst>
                              <p:cond delay="2500"/>
                            </p:stCondLst>
                            <p:childTnLst>
                              <p:par>
                                <p:cTn id="56" presetID="53" presetClass="entr" presetSubtype="16" fill="hold" nodeType="afterEffect">
                                  <p:stCondLst>
                                    <p:cond delay="0"/>
                                  </p:stCondLst>
                                  <p:childTnLst>
                                    <p:set>
                                      <p:cBhvr>
                                        <p:cTn id="57" dur="1" fill="hold">
                                          <p:stCondLst>
                                            <p:cond delay="0"/>
                                          </p:stCondLst>
                                        </p:cTn>
                                        <p:tgtEl>
                                          <p:spTgt spid="81"/>
                                        </p:tgtEl>
                                        <p:attrNameLst>
                                          <p:attrName>style.visibility</p:attrName>
                                        </p:attrNameLst>
                                      </p:cBhvr>
                                      <p:to>
                                        <p:strVal val="visible"/>
                                      </p:to>
                                    </p:set>
                                    <p:anim calcmode="lin" valueType="num">
                                      <p:cBhvr>
                                        <p:cTn id="58" dur="500" fill="hold"/>
                                        <p:tgtEl>
                                          <p:spTgt spid="81"/>
                                        </p:tgtEl>
                                        <p:attrNameLst>
                                          <p:attrName>ppt_w</p:attrName>
                                        </p:attrNameLst>
                                      </p:cBhvr>
                                      <p:tavLst>
                                        <p:tav tm="0">
                                          <p:val>
                                            <p:fltVal val="0"/>
                                          </p:val>
                                        </p:tav>
                                        <p:tav tm="100000">
                                          <p:val>
                                            <p:strVal val="#ppt_w"/>
                                          </p:val>
                                        </p:tav>
                                      </p:tavLst>
                                    </p:anim>
                                    <p:anim calcmode="lin" valueType="num">
                                      <p:cBhvr>
                                        <p:cTn id="59" dur="500" fill="hold"/>
                                        <p:tgtEl>
                                          <p:spTgt spid="81"/>
                                        </p:tgtEl>
                                        <p:attrNameLst>
                                          <p:attrName>ppt_h</p:attrName>
                                        </p:attrNameLst>
                                      </p:cBhvr>
                                      <p:tavLst>
                                        <p:tav tm="0">
                                          <p:val>
                                            <p:fltVal val="0"/>
                                          </p:val>
                                        </p:tav>
                                        <p:tav tm="100000">
                                          <p:val>
                                            <p:strVal val="#ppt_h"/>
                                          </p:val>
                                        </p:tav>
                                      </p:tavLst>
                                    </p:anim>
                                    <p:animEffect transition="in" filter="fade">
                                      <p:cBhvr>
                                        <p:cTn id="60" dur="500"/>
                                        <p:tgtEl>
                                          <p:spTgt spid="81"/>
                                        </p:tgtEl>
                                      </p:cBhvr>
                                    </p:animEffect>
                                  </p:childTnLst>
                                </p:cTn>
                              </p:par>
                            </p:childTnLst>
                          </p:cTn>
                        </p:par>
                        <p:par>
                          <p:cTn id="61" fill="hold">
                            <p:stCondLst>
                              <p:cond delay="3000"/>
                            </p:stCondLst>
                            <p:childTnLst>
                              <p:par>
                                <p:cTn id="62" presetID="22" presetClass="entr" presetSubtype="8" fill="hold" grpId="0" nodeType="afterEffect">
                                  <p:stCondLst>
                                    <p:cond delay="0"/>
                                  </p:stCondLst>
                                  <p:childTnLst>
                                    <p:set>
                                      <p:cBhvr>
                                        <p:cTn id="63" dur="1" fill="hold">
                                          <p:stCondLst>
                                            <p:cond delay="0"/>
                                          </p:stCondLst>
                                        </p:cTn>
                                        <p:tgtEl>
                                          <p:spTgt spid="79"/>
                                        </p:tgtEl>
                                        <p:attrNameLst>
                                          <p:attrName>style.visibility</p:attrName>
                                        </p:attrNameLst>
                                      </p:cBhvr>
                                      <p:to>
                                        <p:strVal val="visible"/>
                                      </p:to>
                                    </p:set>
                                    <p:animEffect transition="in" filter="wipe(left)">
                                      <p:cBhvr>
                                        <p:cTn id="64" dur="500"/>
                                        <p:tgtEl>
                                          <p:spTgt spid="79"/>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80"/>
                                        </p:tgtEl>
                                        <p:attrNameLst>
                                          <p:attrName>style.visibility</p:attrName>
                                        </p:attrNameLst>
                                      </p:cBhvr>
                                      <p:to>
                                        <p:strVal val="visible"/>
                                      </p:to>
                                    </p:set>
                                    <p:animEffect transition="in" filter="wipe(left)">
                                      <p:cBhvr>
                                        <p:cTn id="67" dur="500"/>
                                        <p:tgtEl>
                                          <p:spTgt spid="80"/>
                                        </p:tgtEl>
                                      </p:cBhvr>
                                    </p:animEffect>
                                  </p:childTnLst>
                                </p:cTn>
                              </p:par>
                            </p:childTnLst>
                          </p:cTn>
                        </p:par>
                        <p:par>
                          <p:cTn id="68" fill="hold">
                            <p:stCondLst>
                              <p:cond delay="3500"/>
                            </p:stCondLst>
                            <p:childTnLst>
                              <p:par>
                                <p:cTn id="69" presetID="53" presetClass="entr" presetSubtype="16" fill="hold" nodeType="afterEffect">
                                  <p:stCondLst>
                                    <p:cond delay="0"/>
                                  </p:stCondLst>
                                  <p:childTnLst>
                                    <p:set>
                                      <p:cBhvr>
                                        <p:cTn id="70" dur="1" fill="hold">
                                          <p:stCondLst>
                                            <p:cond delay="0"/>
                                          </p:stCondLst>
                                        </p:cTn>
                                        <p:tgtEl>
                                          <p:spTgt spid="86"/>
                                        </p:tgtEl>
                                        <p:attrNameLst>
                                          <p:attrName>style.visibility</p:attrName>
                                        </p:attrNameLst>
                                      </p:cBhvr>
                                      <p:to>
                                        <p:strVal val="visible"/>
                                      </p:to>
                                    </p:set>
                                    <p:anim calcmode="lin" valueType="num">
                                      <p:cBhvr>
                                        <p:cTn id="71" dur="500" fill="hold"/>
                                        <p:tgtEl>
                                          <p:spTgt spid="86"/>
                                        </p:tgtEl>
                                        <p:attrNameLst>
                                          <p:attrName>ppt_w</p:attrName>
                                        </p:attrNameLst>
                                      </p:cBhvr>
                                      <p:tavLst>
                                        <p:tav tm="0">
                                          <p:val>
                                            <p:fltVal val="0"/>
                                          </p:val>
                                        </p:tav>
                                        <p:tav tm="100000">
                                          <p:val>
                                            <p:strVal val="#ppt_w"/>
                                          </p:val>
                                        </p:tav>
                                      </p:tavLst>
                                    </p:anim>
                                    <p:anim calcmode="lin" valueType="num">
                                      <p:cBhvr>
                                        <p:cTn id="72" dur="500" fill="hold"/>
                                        <p:tgtEl>
                                          <p:spTgt spid="86"/>
                                        </p:tgtEl>
                                        <p:attrNameLst>
                                          <p:attrName>ppt_h</p:attrName>
                                        </p:attrNameLst>
                                      </p:cBhvr>
                                      <p:tavLst>
                                        <p:tav tm="0">
                                          <p:val>
                                            <p:fltVal val="0"/>
                                          </p:val>
                                        </p:tav>
                                        <p:tav tm="100000">
                                          <p:val>
                                            <p:strVal val="#ppt_h"/>
                                          </p:val>
                                        </p:tav>
                                      </p:tavLst>
                                    </p:anim>
                                    <p:animEffect transition="in" filter="fade">
                                      <p:cBhvr>
                                        <p:cTn id="73" dur="500"/>
                                        <p:tgtEl>
                                          <p:spTgt spid="86"/>
                                        </p:tgtEl>
                                      </p:cBhvr>
                                    </p:animEffect>
                                  </p:childTnLst>
                                </p:cTn>
                              </p:par>
                            </p:childTnLst>
                          </p:cTn>
                        </p:par>
                        <p:par>
                          <p:cTn id="74" fill="hold">
                            <p:stCondLst>
                              <p:cond delay="4000"/>
                            </p:stCondLst>
                            <p:childTnLst>
                              <p:par>
                                <p:cTn id="75" presetID="22" presetClass="entr" presetSubtype="8" fill="hold" grpId="0" nodeType="afterEffect">
                                  <p:stCondLst>
                                    <p:cond delay="0"/>
                                  </p:stCondLst>
                                  <p:childTnLst>
                                    <p:set>
                                      <p:cBhvr>
                                        <p:cTn id="76" dur="1" fill="hold">
                                          <p:stCondLst>
                                            <p:cond delay="0"/>
                                          </p:stCondLst>
                                        </p:cTn>
                                        <p:tgtEl>
                                          <p:spTgt spid="84"/>
                                        </p:tgtEl>
                                        <p:attrNameLst>
                                          <p:attrName>style.visibility</p:attrName>
                                        </p:attrNameLst>
                                      </p:cBhvr>
                                      <p:to>
                                        <p:strVal val="visible"/>
                                      </p:to>
                                    </p:set>
                                    <p:animEffect transition="in" filter="wipe(left)">
                                      <p:cBhvr>
                                        <p:cTn id="77" dur="500"/>
                                        <p:tgtEl>
                                          <p:spTgt spid="84"/>
                                        </p:tgtEl>
                                      </p:cBhvr>
                                    </p:animEffect>
                                  </p:childTnLst>
                                </p:cTn>
                              </p:par>
                              <p:par>
                                <p:cTn id="78" presetID="22" presetClass="entr" presetSubtype="8" fill="hold" grpId="0" nodeType="withEffect">
                                  <p:stCondLst>
                                    <p:cond delay="0"/>
                                  </p:stCondLst>
                                  <p:childTnLst>
                                    <p:set>
                                      <p:cBhvr>
                                        <p:cTn id="79" dur="1" fill="hold">
                                          <p:stCondLst>
                                            <p:cond delay="0"/>
                                          </p:stCondLst>
                                        </p:cTn>
                                        <p:tgtEl>
                                          <p:spTgt spid="85"/>
                                        </p:tgtEl>
                                        <p:attrNameLst>
                                          <p:attrName>style.visibility</p:attrName>
                                        </p:attrNameLst>
                                      </p:cBhvr>
                                      <p:to>
                                        <p:strVal val="visible"/>
                                      </p:to>
                                    </p:set>
                                    <p:animEffect transition="in" filter="wipe(left)">
                                      <p:cBhvr>
                                        <p:cTn id="80"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2" grpId="0"/>
      <p:bldP spid="47" grpId="0"/>
      <p:bldP spid="68" grpId="0"/>
      <p:bldP spid="69" grpId="0"/>
      <p:bldP spid="72" grpId="0"/>
      <p:bldP spid="73" grpId="0"/>
      <p:bldP spid="74" grpId="0"/>
      <p:bldP spid="75" grpId="0"/>
      <p:bldP spid="79" grpId="0"/>
      <p:bldP spid="80" grpId="0"/>
      <p:bldP spid="84" grpId="0"/>
      <p:bldP spid="8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32" name="组合 31"/>
          <p:cNvGrpSpPr/>
          <p:nvPr/>
        </p:nvGrpSpPr>
        <p:grpSpPr>
          <a:xfrm>
            <a:off x="6024563" y="2024350"/>
            <a:ext cx="5014046" cy="3693882"/>
            <a:chOff x="6149336" y="2057400"/>
            <a:chExt cx="5014046" cy="3693882"/>
          </a:xfrm>
        </p:grpSpPr>
        <p:grpSp>
          <p:nvGrpSpPr>
            <p:cNvPr id="33" name="组合 32"/>
            <p:cNvGrpSpPr/>
            <p:nvPr/>
          </p:nvGrpSpPr>
          <p:grpSpPr>
            <a:xfrm>
              <a:off x="6149336" y="2057400"/>
              <a:ext cx="1794404" cy="3693882"/>
              <a:chOff x="1595744" y="1504948"/>
              <a:chExt cx="2109927" cy="4343402"/>
            </a:xfrm>
          </p:grpSpPr>
          <p:grpSp>
            <p:nvGrpSpPr>
              <p:cNvPr id="51" name="组合 50"/>
              <p:cNvGrpSpPr/>
              <p:nvPr/>
            </p:nvGrpSpPr>
            <p:grpSpPr>
              <a:xfrm>
                <a:off x="1595744" y="1504948"/>
                <a:ext cx="2109927" cy="4343402"/>
                <a:chOff x="1595744" y="1504948"/>
                <a:chExt cx="2109927" cy="4343402"/>
              </a:xfrm>
            </p:grpSpPr>
            <p:grpSp>
              <p:nvGrpSpPr>
                <p:cNvPr id="53" name="组合 52"/>
                <p:cNvGrpSpPr/>
                <p:nvPr/>
              </p:nvGrpSpPr>
              <p:grpSpPr>
                <a:xfrm>
                  <a:off x="1595744" y="1504948"/>
                  <a:ext cx="1718965" cy="1546248"/>
                  <a:chOff x="1800523" y="1479548"/>
                  <a:chExt cx="1718965" cy="1546248"/>
                </a:xfrm>
                <a:solidFill>
                  <a:srgbClr val="494951"/>
                </a:solidFill>
              </p:grpSpPr>
              <p:sp>
                <p:nvSpPr>
                  <p:cNvPr id="58" name="同侧圆角矩形 57"/>
                  <p:cNvSpPr/>
                  <p:nvPr/>
                </p:nvSpPr>
                <p:spPr>
                  <a:xfrm>
                    <a:off x="3251803" y="1479548"/>
                    <a:ext cx="267685" cy="244475"/>
                  </a:xfrm>
                  <a:prstGeom prst="round2SameRect">
                    <a:avLst>
                      <a:gd name="adj1" fmla="val 9849"/>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59" name="同侧圆角矩形 58"/>
                  <p:cNvSpPr/>
                  <p:nvPr/>
                </p:nvSpPr>
                <p:spPr>
                  <a:xfrm rot="16200000">
                    <a:off x="1821708" y="2055264"/>
                    <a:ext cx="202105"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60" name="同侧圆角矩形 59"/>
                  <p:cNvSpPr/>
                  <p:nvPr/>
                </p:nvSpPr>
                <p:spPr>
                  <a:xfrm rot="16200000">
                    <a:off x="1840232" y="2455840"/>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61" name="同侧圆角矩形 60"/>
                  <p:cNvSpPr/>
                  <p:nvPr/>
                </p:nvSpPr>
                <p:spPr>
                  <a:xfrm rot="16200000">
                    <a:off x="1840233" y="2821029"/>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sp>
              <p:nvSpPr>
                <p:cNvPr id="54" name="圆角矩形 53"/>
                <p:cNvSpPr/>
                <p:nvPr/>
              </p:nvSpPr>
              <p:spPr>
                <a:xfrm rot="16200000">
                  <a:off x="501671" y="2644350"/>
                  <a:ext cx="4320000" cy="2088000"/>
                </a:xfrm>
                <a:prstGeom prst="roundRect">
                  <a:avLst>
                    <a:gd name="adj" fmla="val 14809"/>
                  </a:avLst>
                </a:prstGeom>
                <a:solidFill>
                  <a:srgbClr val="D8DBDD"/>
                </a:solidFill>
                <a:ln w="31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55" name="圆角矩形 54"/>
                <p:cNvSpPr/>
                <p:nvPr/>
              </p:nvSpPr>
              <p:spPr>
                <a:xfrm rot="16200000">
                  <a:off x="554471" y="2690766"/>
                  <a:ext cx="4214400" cy="1995168"/>
                </a:xfrm>
                <a:prstGeom prst="roundRect">
                  <a:avLst>
                    <a:gd name="adj" fmla="val 13725"/>
                  </a:avLst>
                </a:prstGeom>
                <a:solidFill>
                  <a:sysClr val="window" lastClr="FFFFFF">
                    <a:lumMod val="95000"/>
                  </a:sysClr>
                </a:solidFill>
                <a:ln w="19050" cap="flat" cmpd="sng" algn="ctr">
                  <a:solidFill>
                    <a:srgbClr val="BCBDC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56" name="椭圆 55"/>
                <p:cNvSpPr/>
                <p:nvPr/>
              </p:nvSpPr>
              <p:spPr>
                <a:xfrm>
                  <a:off x="2468571" y="5336102"/>
                  <a:ext cx="347150" cy="347150"/>
                </a:xfrm>
                <a:prstGeom prst="ellipse">
                  <a:avLst/>
                </a:prstGeom>
                <a:solidFill>
                  <a:srgbClr val="DDDEE0"/>
                </a:solidFill>
                <a:ln w="19050" cap="flat" cmpd="sng" algn="ctr">
                  <a:solidFill>
                    <a:srgbClr val="A4A7A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57" name="圆角矩形 56"/>
                <p:cNvSpPr/>
                <p:nvPr/>
              </p:nvSpPr>
              <p:spPr>
                <a:xfrm>
                  <a:off x="2464535" y="1853651"/>
                  <a:ext cx="354806" cy="45793"/>
                </a:xfrm>
                <a:prstGeom prst="roundRect">
                  <a:avLst>
                    <a:gd name="adj" fmla="val 50000"/>
                  </a:avLst>
                </a:prstGeom>
                <a:solidFill>
                  <a:srgbClr val="49495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sp>
            <p:nvSpPr>
              <p:cNvPr id="52" name="矩形 51"/>
              <p:cNvSpPr/>
              <p:nvPr/>
            </p:nvSpPr>
            <p:spPr>
              <a:xfrm>
                <a:off x="1788546" y="2120899"/>
                <a:ext cx="1746250" cy="3092451"/>
              </a:xfrm>
              <a:prstGeom prst="rect">
                <a:avLst/>
              </a:prstGeom>
              <a:blipFill dpi="0" rotWithShape="1">
                <a:blip r:embed="rId4" cstate="email"/>
                <a:srcRect/>
                <a:stretch>
                  <a:fillRect/>
                </a:stretch>
              </a:bli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grpSp>
          <p:nvGrpSpPr>
            <p:cNvPr id="34" name="组合 33"/>
            <p:cNvGrpSpPr/>
            <p:nvPr/>
          </p:nvGrpSpPr>
          <p:grpSpPr>
            <a:xfrm>
              <a:off x="9368978" y="2057400"/>
              <a:ext cx="1794404" cy="3693882"/>
              <a:chOff x="1595744" y="1504948"/>
              <a:chExt cx="2109927" cy="4343402"/>
            </a:xfrm>
          </p:grpSpPr>
          <p:grpSp>
            <p:nvGrpSpPr>
              <p:cNvPr id="35" name="组合 34"/>
              <p:cNvGrpSpPr/>
              <p:nvPr/>
            </p:nvGrpSpPr>
            <p:grpSpPr>
              <a:xfrm>
                <a:off x="1595744" y="1504948"/>
                <a:ext cx="2109927" cy="4343402"/>
                <a:chOff x="1595744" y="1504948"/>
                <a:chExt cx="2109927" cy="4343402"/>
              </a:xfrm>
            </p:grpSpPr>
            <p:grpSp>
              <p:nvGrpSpPr>
                <p:cNvPr id="37" name="组合 36"/>
                <p:cNvGrpSpPr/>
                <p:nvPr/>
              </p:nvGrpSpPr>
              <p:grpSpPr>
                <a:xfrm>
                  <a:off x="1595744" y="1504948"/>
                  <a:ext cx="1718965" cy="1546248"/>
                  <a:chOff x="1800523" y="1479548"/>
                  <a:chExt cx="1718965" cy="1546248"/>
                </a:xfrm>
                <a:solidFill>
                  <a:srgbClr val="494951"/>
                </a:solidFill>
              </p:grpSpPr>
              <p:sp>
                <p:nvSpPr>
                  <p:cNvPr id="42" name="同侧圆角矩形 41"/>
                  <p:cNvSpPr/>
                  <p:nvPr/>
                </p:nvSpPr>
                <p:spPr>
                  <a:xfrm>
                    <a:off x="3251803" y="1479548"/>
                    <a:ext cx="267685" cy="244475"/>
                  </a:xfrm>
                  <a:prstGeom prst="round2SameRect">
                    <a:avLst>
                      <a:gd name="adj1" fmla="val 9849"/>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48" name="同侧圆角矩形 47"/>
                  <p:cNvSpPr/>
                  <p:nvPr/>
                </p:nvSpPr>
                <p:spPr>
                  <a:xfrm rot="16200000">
                    <a:off x="1821708" y="2055264"/>
                    <a:ext cx="202105"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49" name="同侧圆角矩形 48"/>
                  <p:cNvSpPr/>
                  <p:nvPr/>
                </p:nvSpPr>
                <p:spPr>
                  <a:xfrm rot="16200000">
                    <a:off x="1840232" y="2455840"/>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50" name="同侧圆角矩形 49"/>
                  <p:cNvSpPr/>
                  <p:nvPr/>
                </p:nvSpPr>
                <p:spPr>
                  <a:xfrm rot="16200000">
                    <a:off x="1840233" y="2821029"/>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sp>
              <p:nvSpPr>
                <p:cNvPr id="38" name="圆角矩形 37"/>
                <p:cNvSpPr/>
                <p:nvPr/>
              </p:nvSpPr>
              <p:spPr>
                <a:xfrm rot="16200000">
                  <a:off x="501671" y="2644350"/>
                  <a:ext cx="4320000" cy="2088000"/>
                </a:xfrm>
                <a:prstGeom prst="roundRect">
                  <a:avLst>
                    <a:gd name="adj" fmla="val 14809"/>
                  </a:avLst>
                </a:prstGeom>
                <a:solidFill>
                  <a:srgbClr val="D8DBDD"/>
                </a:solidFill>
                <a:ln w="31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39" name="圆角矩形 38"/>
                <p:cNvSpPr/>
                <p:nvPr/>
              </p:nvSpPr>
              <p:spPr>
                <a:xfrm rot="16200000">
                  <a:off x="554471" y="2690766"/>
                  <a:ext cx="4214400" cy="1995168"/>
                </a:xfrm>
                <a:prstGeom prst="roundRect">
                  <a:avLst>
                    <a:gd name="adj" fmla="val 13725"/>
                  </a:avLst>
                </a:prstGeom>
                <a:solidFill>
                  <a:sysClr val="window" lastClr="FFFFFF">
                    <a:lumMod val="95000"/>
                  </a:sysClr>
                </a:solidFill>
                <a:ln w="19050" cap="flat" cmpd="sng" algn="ctr">
                  <a:solidFill>
                    <a:srgbClr val="BCBDC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40" name="椭圆 39"/>
                <p:cNvSpPr/>
                <p:nvPr/>
              </p:nvSpPr>
              <p:spPr>
                <a:xfrm>
                  <a:off x="2468571" y="5336102"/>
                  <a:ext cx="347150" cy="347150"/>
                </a:xfrm>
                <a:prstGeom prst="ellipse">
                  <a:avLst/>
                </a:prstGeom>
                <a:solidFill>
                  <a:srgbClr val="DDDEE0"/>
                </a:solidFill>
                <a:ln w="19050" cap="flat" cmpd="sng" algn="ctr">
                  <a:solidFill>
                    <a:srgbClr val="A4A7A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41" name="圆角矩形 40"/>
                <p:cNvSpPr/>
                <p:nvPr/>
              </p:nvSpPr>
              <p:spPr>
                <a:xfrm>
                  <a:off x="2464535" y="1853651"/>
                  <a:ext cx="354806" cy="45793"/>
                </a:xfrm>
                <a:prstGeom prst="roundRect">
                  <a:avLst>
                    <a:gd name="adj" fmla="val 50000"/>
                  </a:avLst>
                </a:prstGeom>
                <a:solidFill>
                  <a:srgbClr val="49495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sp>
            <p:nvSpPr>
              <p:cNvPr id="36" name="矩形 35"/>
              <p:cNvSpPr/>
              <p:nvPr/>
            </p:nvSpPr>
            <p:spPr>
              <a:xfrm>
                <a:off x="1788546" y="2120899"/>
                <a:ext cx="1746250" cy="3092451"/>
              </a:xfrm>
              <a:prstGeom prst="rect">
                <a:avLst/>
              </a:prstGeom>
              <a:blipFill dpi="0" rotWithShape="1">
                <a:blip r:embed="rId5" cstate="email"/>
                <a:srcRect/>
                <a:stretch>
                  <a:fillRect/>
                </a:stretch>
              </a:bli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grpSp>
      <p:grpSp>
        <p:nvGrpSpPr>
          <p:cNvPr id="62" name="组合 61"/>
          <p:cNvGrpSpPr/>
          <p:nvPr/>
        </p:nvGrpSpPr>
        <p:grpSpPr>
          <a:xfrm>
            <a:off x="7457397" y="1550875"/>
            <a:ext cx="2190834" cy="4509954"/>
            <a:chOff x="1595744" y="1504948"/>
            <a:chExt cx="2109927" cy="4343402"/>
          </a:xfrm>
        </p:grpSpPr>
        <p:grpSp>
          <p:nvGrpSpPr>
            <p:cNvPr id="63" name="组合 62"/>
            <p:cNvGrpSpPr/>
            <p:nvPr/>
          </p:nvGrpSpPr>
          <p:grpSpPr>
            <a:xfrm>
              <a:off x="1595744" y="1504948"/>
              <a:ext cx="2109927" cy="4343402"/>
              <a:chOff x="1595744" y="1504948"/>
              <a:chExt cx="2109927" cy="4343402"/>
            </a:xfrm>
          </p:grpSpPr>
          <p:grpSp>
            <p:nvGrpSpPr>
              <p:cNvPr id="65" name="组合 64"/>
              <p:cNvGrpSpPr/>
              <p:nvPr/>
            </p:nvGrpSpPr>
            <p:grpSpPr>
              <a:xfrm>
                <a:off x="1595744" y="1504948"/>
                <a:ext cx="1718965" cy="1546248"/>
                <a:chOff x="1800523" y="1479548"/>
                <a:chExt cx="1718965" cy="1546248"/>
              </a:xfrm>
              <a:solidFill>
                <a:srgbClr val="494951"/>
              </a:solidFill>
            </p:grpSpPr>
            <p:sp>
              <p:nvSpPr>
                <p:cNvPr id="90" name="同侧圆角矩形 89"/>
                <p:cNvSpPr/>
                <p:nvPr/>
              </p:nvSpPr>
              <p:spPr>
                <a:xfrm>
                  <a:off x="3251803" y="1479548"/>
                  <a:ext cx="267685" cy="244475"/>
                </a:xfrm>
                <a:prstGeom prst="round2SameRect">
                  <a:avLst>
                    <a:gd name="adj1" fmla="val 9849"/>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91" name="同侧圆角矩形 90"/>
                <p:cNvSpPr/>
                <p:nvPr/>
              </p:nvSpPr>
              <p:spPr>
                <a:xfrm rot="16200000">
                  <a:off x="1821708" y="2055264"/>
                  <a:ext cx="202105"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92" name="同侧圆角矩形 91"/>
                <p:cNvSpPr/>
                <p:nvPr/>
              </p:nvSpPr>
              <p:spPr>
                <a:xfrm rot="16200000">
                  <a:off x="1840232" y="2455840"/>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93" name="同侧圆角矩形 92"/>
                <p:cNvSpPr/>
                <p:nvPr/>
              </p:nvSpPr>
              <p:spPr>
                <a:xfrm rot="16200000">
                  <a:off x="1840233" y="2821029"/>
                  <a:ext cx="165058" cy="244475"/>
                </a:xfrm>
                <a:prstGeom prst="round2SameRect">
                  <a:avLst>
                    <a:gd name="adj1" fmla="val 11954"/>
                    <a:gd name="adj2" fmla="val 0"/>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sp>
            <p:nvSpPr>
              <p:cNvPr id="66" name="圆角矩形 65"/>
              <p:cNvSpPr/>
              <p:nvPr/>
            </p:nvSpPr>
            <p:spPr>
              <a:xfrm rot="16200000">
                <a:off x="501671" y="2644350"/>
                <a:ext cx="4320000" cy="2088000"/>
              </a:xfrm>
              <a:prstGeom prst="roundRect">
                <a:avLst>
                  <a:gd name="adj" fmla="val 14809"/>
                </a:avLst>
              </a:prstGeom>
              <a:solidFill>
                <a:srgbClr val="D8DBDD"/>
              </a:solidFill>
              <a:ln w="31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67" name="圆角矩形 66"/>
              <p:cNvSpPr/>
              <p:nvPr/>
            </p:nvSpPr>
            <p:spPr>
              <a:xfrm rot="16200000">
                <a:off x="554471" y="2690766"/>
                <a:ext cx="4214400" cy="1995168"/>
              </a:xfrm>
              <a:prstGeom prst="roundRect">
                <a:avLst>
                  <a:gd name="adj" fmla="val 13725"/>
                </a:avLst>
              </a:prstGeom>
              <a:solidFill>
                <a:sysClr val="window" lastClr="FFFFFF">
                  <a:lumMod val="95000"/>
                </a:sysClr>
              </a:solidFill>
              <a:ln w="19050" cap="flat" cmpd="sng" algn="ctr">
                <a:solidFill>
                  <a:srgbClr val="BCBDC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71" name="椭圆 70"/>
              <p:cNvSpPr/>
              <p:nvPr/>
            </p:nvSpPr>
            <p:spPr>
              <a:xfrm>
                <a:off x="2468571" y="5336102"/>
                <a:ext cx="347150" cy="347150"/>
              </a:xfrm>
              <a:prstGeom prst="ellipse">
                <a:avLst/>
              </a:prstGeom>
              <a:solidFill>
                <a:srgbClr val="DDDEE0"/>
              </a:solidFill>
              <a:ln w="19050" cap="flat" cmpd="sng" algn="ctr">
                <a:solidFill>
                  <a:srgbClr val="A4A7A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89" name="圆角矩形 88"/>
              <p:cNvSpPr/>
              <p:nvPr/>
            </p:nvSpPr>
            <p:spPr>
              <a:xfrm>
                <a:off x="2464535" y="1853651"/>
                <a:ext cx="354806" cy="45793"/>
              </a:xfrm>
              <a:prstGeom prst="roundRect">
                <a:avLst>
                  <a:gd name="adj" fmla="val 50000"/>
                </a:avLst>
              </a:prstGeom>
              <a:solidFill>
                <a:srgbClr val="49495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sp>
          <p:nvSpPr>
            <p:cNvPr id="64" name="矩形 63"/>
            <p:cNvSpPr/>
            <p:nvPr/>
          </p:nvSpPr>
          <p:spPr>
            <a:xfrm>
              <a:off x="1788546" y="2120900"/>
              <a:ext cx="1746250" cy="3092450"/>
            </a:xfrm>
            <a:prstGeom prst="rect">
              <a:avLst/>
            </a:prstGeom>
            <a:blipFill dpi="0" rotWithShape="1">
              <a:blip r:embed="rId6" cstate="email"/>
              <a:srcRect/>
              <a:stretch>
                <a:fillRect/>
              </a:stretch>
            </a:bli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grpSp>
        <p:nvGrpSpPr>
          <p:cNvPr id="94" name="组合 93"/>
          <p:cNvGrpSpPr/>
          <p:nvPr/>
        </p:nvGrpSpPr>
        <p:grpSpPr>
          <a:xfrm>
            <a:off x="873949" y="1993614"/>
            <a:ext cx="1800000" cy="1800000"/>
            <a:chOff x="998722" y="2077464"/>
            <a:chExt cx="1800000" cy="1800000"/>
          </a:xfrm>
        </p:grpSpPr>
        <p:sp>
          <p:nvSpPr>
            <p:cNvPr id="95" name="椭圆 94"/>
            <p:cNvSpPr/>
            <p:nvPr/>
          </p:nvSpPr>
          <p:spPr>
            <a:xfrm>
              <a:off x="998722" y="2077464"/>
              <a:ext cx="1800000" cy="1800000"/>
            </a:xfrm>
            <a:prstGeom prst="ellipse">
              <a:avLst/>
            </a:prstGeom>
            <a:no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96" name="弧形 95"/>
            <p:cNvSpPr/>
            <p:nvPr/>
          </p:nvSpPr>
          <p:spPr>
            <a:xfrm>
              <a:off x="998722" y="2077464"/>
              <a:ext cx="1800000" cy="1800000"/>
            </a:xfrm>
            <a:prstGeom prst="arc">
              <a:avLst>
                <a:gd name="adj1" fmla="val 16200000"/>
                <a:gd name="adj2" fmla="val 8851924"/>
              </a:avLst>
            </a:prstGeom>
            <a:noFill/>
            <a:ln w="127000" cap="rnd" cmpd="sng" algn="ctr">
              <a:solidFill>
                <a:srgbClr val="00479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cs typeface="+mn-cs"/>
              </a:endParaRPr>
            </a:p>
          </p:txBody>
        </p:sp>
      </p:grpSp>
      <p:grpSp>
        <p:nvGrpSpPr>
          <p:cNvPr id="97" name="组合 96"/>
          <p:cNvGrpSpPr/>
          <p:nvPr/>
        </p:nvGrpSpPr>
        <p:grpSpPr>
          <a:xfrm>
            <a:off x="3455414" y="1993614"/>
            <a:ext cx="1800000" cy="1800000"/>
            <a:chOff x="3580187" y="2077464"/>
            <a:chExt cx="1800000" cy="1800000"/>
          </a:xfrm>
        </p:grpSpPr>
        <p:sp>
          <p:nvSpPr>
            <p:cNvPr id="98" name="椭圆 97"/>
            <p:cNvSpPr/>
            <p:nvPr/>
          </p:nvSpPr>
          <p:spPr>
            <a:xfrm>
              <a:off x="3580187" y="2077464"/>
              <a:ext cx="1800000" cy="1800000"/>
            </a:xfrm>
            <a:prstGeom prst="ellipse">
              <a:avLst/>
            </a:prstGeom>
            <a:no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99" name="弧形 98"/>
            <p:cNvSpPr/>
            <p:nvPr/>
          </p:nvSpPr>
          <p:spPr>
            <a:xfrm>
              <a:off x="3580187" y="2077464"/>
              <a:ext cx="1800000" cy="1800000"/>
            </a:xfrm>
            <a:prstGeom prst="arc">
              <a:avLst>
                <a:gd name="adj1" fmla="val 16200000"/>
                <a:gd name="adj2" fmla="val 11250901"/>
              </a:avLst>
            </a:prstGeom>
            <a:noFill/>
            <a:ln w="127000" cap="rnd" cmpd="sng" algn="ctr">
              <a:solidFill>
                <a:srgbClr val="F18D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造字工房悦黑体验版纤细体"/>
                <a:ea typeface="造字工房悦黑体验版纤细体"/>
                <a:cs typeface="+mn-cs"/>
              </a:endParaRPr>
            </a:p>
          </p:txBody>
        </p:sp>
      </p:grpSp>
      <p:grpSp>
        <p:nvGrpSpPr>
          <p:cNvPr id="100" name="组合 99"/>
          <p:cNvGrpSpPr/>
          <p:nvPr/>
        </p:nvGrpSpPr>
        <p:grpSpPr>
          <a:xfrm>
            <a:off x="1145170" y="2264835"/>
            <a:ext cx="1257558" cy="1257558"/>
            <a:chOff x="1269943" y="2348685"/>
            <a:chExt cx="1257558" cy="1257558"/>
          </a:xfrm>
        </p:grpSpPr>
        <p:sp>
          <p:nvSpPr>
            <p:cNvPr id="101" name="椭圆 100"/>
            <p:cNvSpPr/>
            <p:nvPr/>
          </p:nvSpPr>
          <p:spPr>
            <a:xfrm>
              <a:off x="1269943" y="2348685"/>
              <a:ext cx="1257558" cy="1257558"/>
            </a:xfrm>
            <a:prstGeom prst="ellipse">
              <a:avLst/>
            </a:prstGeom>
            <a:solidFill>
              <a:srgbClr val="00479D"/>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102" name="矩形 101"/>
            <p:cNvSpPr/>
            <p:nvPr/>
          </p:nvSpPr>
          <p:spPr>
            <a:xfrm>
              <a:off x="1409646" y="2654299"/>
              <a:ext cx="978152" cy="646331"/>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b="0" i="0" u="none" strike="noStrike" kern="0" cap="none" spc="0" normalizeH="0" baseline="0" noProof="0" dirty="0" smtClean="0">
                  <a:ln>
                    <a:noFill/>
                  </a:ln>
                  <a:solidFill>
                    <a:prstClr val="white"/>
                  </a:solidFill>
                  <a:effectLst/>
                  <a:uLnTx/>
                  <a:uFillTx/>
                  <a:latin typeface="HelveticaNeue LT 67 MdCn" panose="02000400000000000000" pitchFamily="2" charset="0"/>
                  <a:ea typeface="造字工房悦黑体验版纤细体"/>
                </a:rPr>
                <a:t>65%</a:t>
              </a:r>
              <a:endParaRPr kumimoji="0" lang="zh-CN" altLang="en-US" sz="3600" b="0" i="0" u="none" strike="noStrike" kern="0" cap="none" spc="0" normalizeH="0" baseline="0" noProof="0" dirty="0" smtClean="0">
                <a:ln>
                  <a:noFill/>
                </a:ln>
                <a:solidFill>
                  <a:prstClr val="white"/>
                </a:solidFill>
                <a:effectLst/>
                <a:uLnTx/>
                <a:uFillTx/>
                <a:latin typeface="HelveticaNeue LT 67 MdCn" panose="02000400000000000000" pitchFamily="2" charset="0"/>
                <a:ea typeface="造字工房悦黑体验版纤细体"/>
              </a:endParaRPr>
            </a:p>
          </p:txBody>
        </p:sp>
      </p:grpSp>
      <p:grpSp>
        <p:nvGrpSpPr>
          <p:cNvPr id="103" name="组合 102"/>
          <p:cNvGrpSpPr/>
          <p:nvPr/>
        </p:nvGrpSpPr>
        <p:grpSpPr>
          <a:xfrm>
            <a:off x="3726635" y="2264835"/>
            <a:ext cx="1257558" cy="1257558"/>
            <a:chOff x="3862790" y="2348685"/>
            <a:chExt cx="1257558" cy="1257558"/>
          </a:xfrm>
        </p:grpSpPr>
        <p:sp>
          <p:nvSpPr>
            <p:cNvPr id="104" name="椭圆 103"/>
            <p:cNvSpPr/>
            <p:nvPr/>
          </p:nvSpPr>
          <p:spPr>
            <a:xfrm>
              <a:off x="3862790" y="2348685"/>
              <a:ext cx="1257558" cy="1257558"/>
            </a:xfrm>
            <a:prstGeom prst="ellipse">
              <a:avLst/>
            </a:prstGeom>
            <a:solidFill>
              <a:srgbClr val="F18D00"/>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105" name="矩形 104"/>
            <p:cNvSpPr/>
            <p:nvPr/>
          </p:nvSpPr>
          <p:spPr>
            <a:xfrm>
              <a:off x="3979729" y="2677160"/>
              <a:ext cx="978152" cy="646331"/>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b="0" i="0" u="none" strike="noStrike" kern="0" cap="none" spc="0" normalizeH="0" baseline="0" noProof="0" dirty="0" smtClean="0">
                  <a:ln>
                    <a:noFill/>
                  </a:ln>
                  <a:solidFill>
                    <a:prstClr val="white"/>
                  </a:solidFill>
                  <a:effectLst/>
                  <a:uLnTx/>
                  <a:uFillTx/>
                  <a:latin typeface="HelveticaNeue LT 67 MdCn" panose="02000400000000000000" pitchFamily="2" charset="0"/>
                  <a:ea typeface="造字工房悦黑体验版纤细体"/>
                </a:rPr>
                <a:t>75%</a:t>
              </a:r>
              <a:endParaRPr kumimoji="0" lang="zh-CN" altLang="en-US" sz="3600" b="0" i="0" u="none" strike="noStrike" kern="0" cap="none" spc="0" normalizeH="0" baseline="0" noProof="0" dirty="0" smtClean="0">
                <a:ln>
                  <a:noFill/>
                </a:ln>
                <a:solidFill>
                  <a:prstClr val="white"/>
                </a:solidFill>
                <a:effectLst/>
                <a:uLnTx/>
                <a:uFillTx/>
                <a:latin typeface="HelveticaNeue LT 67 MdCn" panose="02000400000000000000" pitchFamily="2" charset="0"/>
                <a:ea typeface="造字工房悦黑体验版纤细体"/>
              </a:endParaRPr>
            </a:p>
          </p:txBody>
        </p:sp>
      </p:grpSp>
      <p:sp>
        <p:nvSpPr>
          <p:cNvPr id="106" name="矩形 105"/>
          <p:cNvSpPr/>
          <p:nvPr/>
        </p:nvSpPr>
        <p:spPr>
          <a:xfrm>
            <a:off x="846837" y="4543163"/>
            <a:ext cx="4511471" cy="789127"/>
          </a:xfrm>
          <a:prstGeom prst="rect">
            <a:avLst/>
          </a:prstGeom>
        </p:spPr>
        <p:txBody>
          <a:bodyPr wrap="square">
            <a:spAutoFit/>
          </a:bodyPr>
          <a:lstStyle/>
          <a:p>
            <a:pPr>
              <a:lnSpc>
                <a:spcPct val="130000"/>
              </a:lnSpc>
              <a:spcAft>
                <a:spcPts val="600"/>
              </a:spcAft>
            </a:pPr>
            <a:r>
              <a:rPr lang="zh-CN" altLang="en-US" sz="1200" dirty="0">
                <a:solidFill>
                  <a:srgbClr val="78828C"/>
                </a:solidFill>
                <a:latin typeface="微软雅黑" panose="020B0503020204020204" pitchFamily="34" charset="-122"/>
                <a:ea typeface="微软雅黑" panose="020B0503020204020204" pitchFamily="34" charset="-122"/>
              </a:rPr>
              <a:t>请在此加入一段合适的文字，描述改核心内请在此加入一段合适的文字，描述改核心内容请在此加入一段合适的文字，描述改核心内请在此加入一段合适的文字，描述改核心</a:t>
            </a:r>
            <a:r>
              <a:rPr lang="zh-CN" altLang="en-US" sz="1200" dirty="0" smtClean="0">
                <a:solidFill>
                  <a:srgbClr val="78828C"/>
                </a:solidFill>
                <a:latin typeface="微软雅黑" panose="020B0503020204020204" pitchFamily="34" charset="-122"/>
                <a:ea typeface="微软雅黑" panose="020B0503020204020204" pitchFamily="34" charset="-122"/>
              </a:rPr>
              <a:t>内容</a:t>
            </a:r>
            <a:endParaRPr lang="zh-CN" altLang="en-US" sz="1200" dirty="0">
              <a:solidFill>
                <a:srgbClr val="78828C"/>
              </a:solidFill>
              <a:latin typeface="微软雅黑" panose="020B0503020204020204" pitchFamily="34" charset="-122"/>
              <a:ea typeface="微软雅黑" panose="020B0503020204020204" pitchFamily="34" charset="-122"/>
            </a:endParaRPr>
          </a:p>
        </p:txBody>
      </p:sp>
      <p:sp>
        <p:nvSpPr>
          <p:cNvPr id="107" name="矩形 106"/>
          <p:cNvSpPr/>
          <p:nvPr/>
        </p:nvSpPr>
        <p:spPr>
          <a:xfrm>
            <a:off x="846445" y="3895558"/>
            <a:ext cx="1922321" cy="338554"/>
          </a:xfrm>
          <a:prstGeom prst="rect">
            <a:avLst/>
          </a:prstGeom>
        </p:spPr>
        <p:txBody>
          <a:bodyPr wrap="none">
            <a:spAutoFit/>
          </a:bodyPr>
          <a:lstStyle/>
          <a:p>
            <a:pPr algn="ctr"/>
            <a:r>
              <a:rPr lang="en-US" altLang="zh-CN" sz="1600" b="1" dirty="0" smtClean="0">
                <a:solidFill>
                  <a:srgbClr val="00479D"/>
                </a:solidFill>
                <a:latin typeface="微软雅黑" panose="020B0503020204020204" pitchFamily="34" charset="-122"/>
                <a:ea typeface="微软雅黑" panose="020B0503020204020204" pitchFamily="34" charset="-122"/>
              </a:rPr>
              <a:t>2014</a:t>
            </a:r>
            <a:r>
              <a:rPr lang="zh-CN" altLang="en-US" sz="1600" b="1" dirty="0" smtClean="0">
                <a:solidFill>
                  <a:srgbClr val="00479D"/>
                </a:solidFill>
                <a:latin typeface="微软雅黑" panose="020B0503020204020204" pitchFamily="34" charset="-122"/>
                <a:ea typeface="微软雅黑" panose="020B0503020204020204" pitchFamily="34" charset="-122"/>
              </a:rPr>
              <a:t>年市场占有率</a:t>
            </a:r>
            <a:endParaRPr lang="zh-CN" altLang="en-US" sz="1600" b="1" dirty="0">
              <a:solidFill>
                <a:srgbClr val="00479D"/>
              </a:solidFill>
              <a:latin typeface="微软雅黑" panose="020B0503020204020204" pitchFamily="34" charset="-122"/>
              <a:ea typeface="微软雅黑" panose="020B0503020204020204" pitchFamily="34" charset="-122"/>
            </a:endParaRPr>
          </a:p>
        </p:txBody>
      </p:sp>
      <p:sp>
        <p:nvSpPr>
          <p:cNvPr id="108" name="矩形 107"/>
          <p:cNvSpPr/>
          <p:nvPr/>
        </p:nvSpPr>
        <p:spPr>
          <a:xfrm>
            <a:off x="3394829" y="3895558"/>
            <a:ext cx="1922322" cy="338554"/>
          </a:xfrm>
          <a:prstGeom prst="rect">
            <a:avLst/>
          </a:prstGeom>
        </p:spPr>
        <p:txBody>
          <a:bodyPr wrap="none">
            <a:spAutoFit/>
          </a:bodyPr>
          <a:lstStyle/>
          <a:p>
            <a:pPr algn="ctr"/>
            <a:r>
              <a:rPr lang="en-US" altLang="zh-CN" sz="1600" b="1" dirty="0">
                <a:solidFill>
                  <a:srgbClr val="F18D00"/>
                </a:solidFill>
                <a:latin typeface="微软雅黑" panose="020B0503020204020204" pitchFamily="34" charset="-122"/>
                <a:ea typeface="微软雅黑" panose="020B0503020204020204" pitchFamily="34" charset="-122"/>
              </a:rPr>
              <a:t>2015</a:t>
            </a:r>
            <a:r>
              <a:rPr lang="zh-CN" altLang="en-US" sz="1600" b="1" dirty="0">
                <a:solidFill>
                  <a:srgbClr val="F18D00"/>
                </a:solidFill>
                <a:latin typeface="微软雅黑" panose="020B0503020204020204" pitchFamily="34" charset="-122"/>
                <a:ea typeface="微软雅黑" panose="020B0503020204020204" pitchFamily="34" charset="-122"/>
              </a:rPr>
              <a:t>年市场占有率</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900" decel="100000" fill="hold"/>
                                        <p:tgtEl>
                                          <p:spTgt spid="6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50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1000"/>
                                        <p:tgtEl>
                                          <p:spTgt spid="32"/>
                                        </p:tgtEl>
                                      </p:cBhvr>
                                    </p:animEffect>
                                    <p:anim calcmode="lin" valueType="num">
                                      <p:cBhvr>
                                        <p:cTn id="14" dur="1000" fill="hold"/>
                                        <p:tgtEl>
                                          <p:spTgt spid="32"/>
                                        </p:tgtEl>
                                        <p:attrNameLst>
                                          <p:attrName>ppt_x</p:attrName>
                                        </p:attrNameLst>
                                      </p:cBhvr>
                                      <p:tavLst>
                                        <p:tav tm="0">
                                          <p:val>
                                            <p:strVal val="#ppt_x"/>
                                          </p:val>
                                        </p:tav>
                                        <p:tav tm="100000">
                                          <p:val>
                                            <p:strVal val="#ppt_x"/>
                                          </p:val>
                                        </p:tav>
                                      </p:tavLst>
                                    </p:anim>
                                    <p:anim calcmode="lin" valueType="num">
                                      <p:cBhvr>
                                        <p:cTn id="15" dur="900" decel="100000" fill="hold"/>
                                        <p:tgtEl>
                                          <p:spTgt spid="3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9" presetClass="entr" presetSubtype="0" decel="100000" fill="hold" nodeType="clickEffect">
                                  <p:stCondLst>
                                    <p:cond delay="0"/>
                                  </p:stCondLst>
                                  <p:childTnLst>
                                    <p:set>
                                      <p:cBhvr>
                                        <p:cTn id="20" dur="1" fill="hold">
                                          <p:stCondLst>
                                            <p:cond delay="0"/>
                                          </p:stCondLst>
                                        </p:cTn>
                                        <p:tgtEl>
                                          <p:spTgt spid="94"/>
                                        </p:tgtEl>
                                        <p:attrNameLst>
                                          <p:attrName>style.visibility</p:attrName>
                                        </p:attrNameLst>
                                      </p:cBhvr>
                                      <p:to>
                                        <p:strVal val="visible"/>
                                      </p:to>
                                    </p:set>
                                    <p:anim calcmode="lin" valueType="num">
                                      <p:cBhvr>
                                        <p:cTn id="21" dur="500" fill="hold"/>
                                        <p:tgtEl>
                                          <p:spTgt spid="94"/>
                                        </p:tgtEl>
                                        <p:attrNameLst>
                                          <p:attrName>ppt_w</p:attrName>
                                        </p:attrNameLst>
                                      </p:cBhvr>
                                      <p:tavLst>
                                        <p:tav tm="0">
                                          <p:val>
                                            <p:fltVal val="0"/>
                                          </p:val>
                                        </p:tav>
                                        <p:tav tm="100000">
                                          <p:val>
                                            <p:strVal val="#ppt_w"/>
                                          </p:val>
                                        </p:tav>
                                      </p:tavLst>
                                    </p:anim>
                                    <p:anim calcmode="lin" valueType="num">
                                      <p:cBhvr>
                                        <p:cTn id="22" dur="500" fill="hold"/>
                                        <p:tgtEl>
                                          <p:spTgt spid="94"/>
                                        </p:tgtEl>
                                        <p:attrNameLst>
                                          <p:attrName>ppt_h</p:attrName>
                                        </p:attrNameLst>
                                      </p:cBhvr>
                                      <p:tavLst>
                                        <p:tav tm="0">
                                          <p:val>
                                            <p:fltVal val="0"/>
                                          </p:val>
                                        </p:tav>
                                        <p:tav tm="100000">
                                          <p:val>
                                            <p:strVal val="#ppt_h"/>
                                          </p:val>
                                        </p:tav>
                                      </p:tavLst>
                                    </p:anim>
                                    <p:anim calcmode="lin" valueType="num">
                                      <p:cBhvr>
                                        <p:cTn id="23" dur="500" fill="hold"/>
                                        <p:tgtEl>
                                          <p:spTgt spid="94"/>
                                        </p:tgtEl>
                                        <p:attrNameLst>
                                          <p:attrName>style.rotation</p:attrName>
                                        </p:attrNameLst>
                                      </p:cBhvr>
                                      <p:tavLst>
                                        <p:tav tm="0">
                                          <p:val>
                                            <p:fltVal val="360"/>
                                          </p:val>
                                        </p:tav>
                                        <p:tav tm="100000">
                                          <p:val>
                                            <p:fltVal val="0"/>
                                          </p:val>
                                        </p:tav>
                                      </p:tavLst>
                                    </p:anim>
                                    <p:animEffect transition="in" filter="fade">
                                      <p:cBhvr>
                                        <p:cTn id="24" dur="500"/>
                                        <p:tgtEl>
                                          <p:spTgt spid="94"/>
                                        </p:tgtEl>
                                      </p:cBhvr>
                                    </p:animEffect>
                                  </p:childTnLst>
                                </p:cTn>
                              </p:par>
                              <p:par>
                                <p:cTn id="25" presetID="53" presetClass="entr" presetSubtype="16" fill="hold" nodeType="withEffect">
                                  <p:stCondLst>
                                    <p:cond delay="250"/>
                                  </p:stCondLst>
                                  <p:childTnLst>
                                    <p:set>
                                      <p:cBhvr>
                                        <p:cTn id="26" dur="1" fill="hold">
                                          <p:stCondLst>
                                            <p:cond delay="0"/>
                                          </p:stCondLst>
                                        </p:cTn>
                                        <p:tgtEl>
                                          <p:spTgt spid="100"/>
                                        </p:tgtEl>
                                        <p:attrNameLst>
                                          <p:attrName>style.visibility</p:attrName>
                                        </p:attrNameLst>
                                      </p:cBhvr>
                                      <p:to>
                                        <p:strVal val="visible"/>
                                      </p:to>
                                    </p:set>
                                    <p:anim calcmode="lin" valueType="num">
                                      <p:cBhvr>
                                        <p:cTn id="27" dur="500" fill="hold"/>
                                        <p:tgtEl>
                                          <p:spTgt spid="100"/>
                                        </p:tgtEl>
                                        <p:attrNameLst>
                                          <p:attrName>ppt_w</p:attrName>
                                        </p:attrNameLst>
                                      </p:cBhvr>
                                      <p:tavLst>
                                        <p:tav tm="0">
                                          <p:val>
                                            <p:fltVal val="0"/>
                                          </p:val>
                                        </p:tav>
                                        <p:tav tm="100000">
                                          <p:val>
                                            <p:strVal val="#ppt_w"/>
                                          </p:val>
                                        </p:tav>
                                      </p:tavLst>
                                    </p:anim>
                                    <p:anim calcmode="lin" valueType="num">
                                      <p:cBhvr>
                                        <p:cTn id="28" dur="500" fill="hold"/>
                                        <p:tgtEl>
                                          <p:spTgt spid="100"/>
                                        </p:tgtEl>
                                        <p:attrNameLst>
                                          <p:attrName>ppt_h</p:attrName>
                                        </p:attrNameLst>
                                      </p:cBhvr>
                                      <p:tavLst>
                                        <p:tav tm="0">
                                          <p:val>
                                            <p:fltVal val="0"/>
                                          </p:val>
                                        </p:tav>
                                        <p:tav tm="100000">
                                          <p:val>
                                            <p:strVal val="#ppt_h"/>
                                          </p:val>
                                        </p:tav>
                                      </p:tavLst>
                                    </p:anim>
                                    <p:animEffect transition="in" filter="fade">
                                      <p:cBhvr>
                                        <p:cTn id="29" dur="500"/>
                                        <p:tgtEl>
                                          <p:spTgt spid="100"/>
                                        </p:tgtEl>
                                      </p:cBhvr>
                                    </p:animEffect>
                                  </p:childTnLst>
                                </p:cTn>
                              </p:par>
                              <p:par>
                                <p:cTn id="30" presetID="53" presetClass="entr" presetSubtype="16" fill="hold" grpId="0" nodeType="withEffect">
                                  <p:stCondLst>
                                    <p:cond delay="250"/>
                                  </p:stCondLst>
                                  <p:childTnLst>
                                    <p:set>
                                      <p:cBhvr>
                                        <p:cTn id="31" dur="1" fill="hold">
                                          <p:stCondLst>
                                            <p:cond delay="0"/>
                                          </p:stCondLst>
                                        </p:cTn>
                                        <p:tgtEl>
                                          <p:spTgt spid="107"/>
                                        </p:tgtEl>
                                        <p:attrNameLst>
                                          <p:attrName>style.visibility</p:attrName>
                                        </p:attrNameLst>
                                      </p:cBhvr>
                                      <p:to>
                                        <p:strVal val="visible"/>
                                      </p:to>
                                    </p:set>
                                    <p:anim calcmode="lin" valueType="num">
                                      <p:cBhvr>
                                        <p:cTn id="32" dur="500" fill="hold"/>
                                        <p:tgtEl>
                                          <p:spTgt spid="107"/>
                                        </p:tgtEl>
                                        <p:attrNameLst>
                                          <p:attrName>ppt_w</p:attrName>
                                        </p:attrNameLst>
                                      </p:cBhvr>
                                      <p:tavLst>
                                        <p:tav tm="0">
                                          <p:val>
                                            <p:fltVal val="0"/>
                                          </p:val>
                                        </p:tav>
                                        <p:tav tm="100000">
                                          <p:val>
                                            <p:strVal val="#ppt_w"/>
                                          </p:val>
                                        </p:tav>
                                      </p:tavLst>
                                    </p:anim>
                                    <p:anim calcmode="lin" valueType="num">
                                      <p:cBhvr>
                                        <p:cTn id="33" dur="500" fill="hold"/>
                                        <p:tgtEl>
                                          <p:spTgt spid="107"/>
                                        </p:tgtEl>
                                        <p:attrNameLst>
                                          <p:attrName>ppt_h</p:attrName>
                                        </p:attrNameLst>
                                      </p:cBhvr>
                                      <p:tavLst>
                                        <p:tav tm="0">
                                          <p:val>
                                            <p:fltVal val="0"/>
                                          </p:val>
                                        </p:tav>
                                        <p:tav tm="100000">
                                          <p:val>
                                            <p:strVal val="#ppt_h"/>
                                          </p:val>
                                        </p:tav>
                                      </p:tavLst>
                                    </p:anim>
                                    <p:animEffect transition="in" filter="fade">
                                      <p:cBhvr>
                                        <p:cTn id="34" dur="500"/>
                                        <p:tgtEl>
                                          <p:spTgt spid="107"/>
                                        </p:tgtEl>
                                      </p:cBhvr>
                                    </p:animEffect>
                                  </p:childTnLst>
                                </p:cTn>
                              </p:par>
                            </p:childTnLst>
                          </p:cTn>
                        </p:par>
                      </p:childTnLst>
                    </p:cTn>
                  </p:par>
                  <p:par>
                    <p:cTn id="35" fill="hold">
                      <p:stCondLst>
                        <p:cond delay="indefinite"/>
                      </p:stCondLst>
                      <p:childTnLst>
                        <p:par>
                          <p:cTn id="36" fill="hold">
                            <p:stCondLst>
                              <p:cond delay="0"/>
                            </p:stCondLst>
                            <p:childTnLst>
                              <p:par>
                                <p:cTn id="37" presetID="49" presetClass="entr" presetSubtype="0" decel="100000" fill="hold" nodeType="clickEffect">
                                  <p:stCondLst>
                                    <p:cond delay="0"/>
                                  </p:stCondLst>
                                  <p:childTnLst>
                                    <p:set>
                                      <p:cBhvr>
                                        <p:cTn id="38" dur="1" fill="hold">
                                          <p:stCondLst>
                                            <p:cond delay="0"/>
                                          </p:stCondLst>
                                        </p:cTn>
                                        <p:tgtEl>
                                          <p:spTgt spid="97"/>
                                        </p:tgtEl>
                                        <p:attrNameLst>
                                          <p:attrName>style.visibility</p:attrName>
                                        </p:attrNameLst>
                                      </p:cBhvr>
                                      <p:to>
                                        <p:strVal val="visible"/>
                                      </p:to>
                                    </p:set>
                                    <p:anim calcmode="lin" valueType="num">
                                      <p:cBhvr>
                                        <p:cTn id="39" dur="500" fill="hold"/>
                                        <p:tgtEl>
                                          <p:spTgt spid="97"/>
                                        </p:tgtEl>
                                        <p:attrNameLst>
                                          <p:attrName>ppt_w</p:attrName>
                                        </p:attrNameLst>
                                      </p:cBhvr>
                                      <p:tavLst>
                                        <p:tav tm="0">
                                          <p:val>
                                            <p:fltVal val="0"/>
                                          </p:val>
                                        </p:tav>
                                        <p:tav tm="100000">
                                          <p:val>
                                            <p:strVal val="#ppt_w"/>
                                          </p:val>
                                        </p:tav>
                                      </p:tavLst>
                                    </p:anim>
                                    <p:anim calcmode="lin" valueType="num">
                                      <p:cBhvr>
                                        <p:cTn id="40" dur="500" fill="hold"/>
                                        <p:tgtEl>
                                          <p:spTgt spid="97"/>
                                        </p:tgtEl>
                                        <p:attrNameLst>
                                          <p:attrName>ppt_h</p:attrName>
                                        </p:attrNameLst>
                                      </p:cBhvr>
                                      <p:tavLst>
                                        <p:tav tm="0">
                                          <p:val>
                                            <p:fltVal val="0"/>
                                          </p:val>
                                        </p:tav>
                                        <p:tav tm="100000">
                                          <p:val>
                                            <p:strVal val="#ppt_h"/>
                                          </p:val>
                                        </p:tav>
                                      </p:tavLst>
                                    </p:anim>
                                    <p:anim calcmode="lin" valueType="num">
                                      <p:cBhvr>
                                        <p:cTn id="41" dur="500" fill="hold"/>
                                        <p:tgtEl>
                                          <p:spTgt spid="97"/>
                                        </p:tgtEl>
                                        <p:attrNameLst>
                                          <p:attrName>style.rotation</p:attrName>
                                        </p:attrNameLst>
                                      </p:cBhvr>
                                      <p:tavLst>
                                        <p:tav tm="0">
                                          <p:val>
                                            <p:fltVal val="360"/>
                                          </p:val>
                                        </p:tav>
                                        <p:tav tm="100000">
                                          <p:val>
                                            <p:fltVal val="0"/>
                                          </p:val>
                                        </p:tav>
                                      </p:tavLst>
                                    </p:anim>
                                    <p:animEffect transition="in" filter="fade">
                                      <p:cBhvr>
                                        <p:cTn id="42" dur="500"/>
                                        <p:tgtEl>
                                          <p:spTgt spid="97"/>
                                        </p:tgtEl>
                                      </p:cBhvr>
                                    </p:animEffect>
                                  </p:childTnLst>
                                </p:cTn>
                              </p:par>
                              <p:par>
                                <p:cTn id="43" presetID="53" presetClass="entr" presetSubtype="16" fill="hold" nodeType="withEffect">
                                  <p:stCondLst>
                                    <p:cond delay="250"/>
                                  </p:stCondLst>
                                  <p:childTnLst>
                                    <p:set>
                                      <p:cBhvr>
                                        <p:cTn id="44" dur="1" fill="hold">
                                          <p:stCondLst>
                                            <p:cond delay="0"/>
                                          </p:stCondLst>
                                        </p:cTn>
                                        <p:tgtEl>
                                          <p:spTgt spid="103"/>
                                        </p:tgtEl>
                                        <p:attrNameLst>
                                          <p:attrName>style.visibility</p:attrName>
                                        </p:attrNameLst>
                                      </p:cBhvr>
                                      <p:to>
                                        <p:strVal val="visible"/>
                                      </p:to>
                                    </p:set>
                                    <p:anim calcmode="lin" valueType="num">
                                      <p:cBhvr>
                                        <p:cTn id="45" dur="500" fill="hold"/>
                                        <p:tgtEl>
                                          <p:spTgt spid="103"/>
                                        </p:tgtEl>
                                        <p:attrNameLst>
                                          <p:attrName>ppt_w</p:attrName>
                                        </p:attrNameLst>
                                      </p:cBhvr>
                                      <p:tavLst>
                                        <p:tav tm="0">
                                          <p:val>
                                            <p:fltVal val="0"/>
                                          </p:val>
                                        </p:tav>
                                        <p:tav tm="100000">
                                          <p:val>
                                            <p:strVal val="#ppt_w"/>
                                          </p:val>
                                        </p:tav>
                                      </p:tavLst>
                                    </p:anim>
                                    <p:anim calcmode="lin" valueType="num">
                                      <p:cBhvr>
                                        <p:cTn id="46" dur="500" fill="hold"/>
                                        <p:tgtEl>
                                          <p:spTgt spid="103"/>
                                        </p:tgtEl>
                                        <p:attrNameLst>
                                          <p:attrName>ppt_h</p:attrName>
                                        </p:attrNameLst>
                                      </p:cBhvr>
                                      <p:tavLst>
                                        <p:tav tm="0">
                                          <p:val>
                                            <p:fltVal val="0"/>
                                          </p:val>
                                        </p:tav>
                                        <p:tav tm="100000">
                                          <p:val>
                                            <p:strVal val="#ppt_h"/>
                                          </p:val>
                                        </p:tav>
                                      </p:tavLst>
                                    </p:anim>
                                    <p:animEffect transition="in" filter="fade">
                                      <p:cBhvr>
                                        <p:cTn id="47" dur="500"/>
                                        <p:tgtEl>
                                          <p:spTgt spid="103"/>
                                        </p:tgtEl>
                                      </p:cBhvr>
                                    </p:animEffect>
                                  </p:childTnLst>
                                </p:cTn>
                              </p:par>
                              <p:par>
                                <p:cTn id="48" presetID="53" presetClass="entr" presetSubtype="16" fill="hold" grpId="0" nodeType="withEffect">
                                  <p:stCondLst>
                                    <p:cond delay="250"/>
                                  </p:stCondLst>
                                  <p:childTnLst>
                                    <p:set>
                                      <p:cBhvr>
                                        <p:cTn id="49" dur="1" fill="hold">
                                          <p:stCondLst>
                                            <p:cond delay="0"/>
                                          </p:stCondLst>
                                        </p:cTn>
                                        <p:tgtEl>
                                          <p:spTgt spid="108"/>
                                        </p:tgtEl>
                                        <p:attrNameLst>
                                          <p:attrName>style.visibility</p:attrName>
                                        </p:attrNameLst>
                                      </p:cBhvr>
                                      <p:to>
                                        <p:strVal val="visible"/>
                                      </p:to>
                                    </p:set>
                                    <p:anim calcmode="lin" valueType="num">
                                      <p:cBhvr>
                                        <p:cTn id="50" dur="500" fill="hold"/>
                                        <p:tgtEl>
                                          <p:spTgt spid="108"/>
                                        </p:tgtEl>
                                        <p:attrNameLst>
                                          <p:attrName>ppt_w</p:attrName>
                                        </p:attrNameLst>
                                      </p:cBhvr>
                                      <p:tavLst>
                                        <p:tav tm="0">
                                          <p:val>
                                            <p:fltVal val="0"/>
                                          </p:val>
                                        </p:tav>
                                        <p:tav tm="100000">
                                          <p:val>
                                            <p:strVal val="#ppt_w"/>
                                          </p:val>
                                        </p:tav>
                                      </p:tavLst>
                                    </p:anim>
                                    <p:anim calcmode="lin" valueType="num">
                                      <p:cBhvr>
                                        <p:cTn id="51" dur="500" fill="hold"/>
                                        <p:tgtEl>
                                          <p:spTgt spid="108"/>
                                        </p:tgtEl>
                                        <p:attrNameLst>
                                          <p:attrName>ppt_h</p:attrName>
                                        </p:attrNameLst>
                                      </p:cBhvr>
                                      <p:tavLst>
                                        <p:tav tm="0">
                                          <p:val>
                                            <p:fltVal val="0"/>
                                          </p:val>
                                        </p:tav>
                                        <p:tav tm="100000">
                                          <p:val>
                                            <p:strVal val="#ppt_h"/>
                                          </p:val>
                                        </p:tav>
                                      </p:tavLst>
                                    </p:anim>
                                    <p:animEffect transition="in" filter="fade">
                                      <p:cBhvr>
                                        <p:cTn id="52" dur="500"/>
                                        <p:tgtEl>
                                          <p:spTgt spid="108"/>
                                        </p:tgtEl>
                                      </p:cBhvr>
                                    </p:animEffect>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106"/>
                                        </p:tgtEl>
                                        <p:attrNameLst>
                                          <p:attrName>style.visibility</p:attrName>
                                        </p:attrNameLst>
                                      </p:cBhvr>
                                      <p:to>
                                        <p:strVal val="visible"/>
                                      </p:to>
                                    </p:set>
                                    <p:animEffect transition="in" filter="fade">
                                      <p:cBhvr>
                                        <p:cTn id="57" dur="1000"/>
                                        <p:tgtEl>
                                          <p:spTgt spid="106"/>
                                        </p:tgtEl>
                                      </p:cBhvr>
                                    </p:animEffect>
                                    <p:anim calcmode="lin" valueType="num">
                                      <p:cBhvr>
                                        <p:cTn id="58" dur="1000" fill="hold"/>
                                        <p:tgtEl>
                                          <p:spTgt spid="106"/>
                                        </p:tgtEl>
                                        <p:attrNameLst>
                                          <p:attrName>ppt_x</p:attrName>
                                        </p:attrNameLst>
                                      </p:cBhvr>
                                      <p:tavLst>
                                        <p:tav tm="0">
                                          <p:val>
                                            <p:strVal val="#ppt_x"/>
                                          </p:val>
                                        </p:tav>
                                        <p:tav tm="100000">
                                          <p:val>
                                            <p:strVal val="#ppt_x"/>
                                          </p:val>
                                        </p:tav>
                                      </p:tavLst>
                                    </p:anim>
                                    <p:anim calcmode="lin" valueType="num">
                                      <p:cBhvr>
                                        <p:cTn id="59" dur="1000" fill="hold"/>
                                        <p:tgtEl>
                                          <p:spTgt spid="10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10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sp>
        <p:nvSpPr>
          <p:cNvPr id="68" name="任意多边形 67"/>
          <p:cNvSpPr/>
          <p:nvPr/>
        </p:nvSpPr>
        <p:spPr>
          <a:xfrm>
            <a:off x="4554366" y="4279188"/>
            <a:ext cx="3083268" cy="816624"/>
          </a:xfrm>
          <a:custGeom>
            <a:avLst/>
            <a:gdLst>
              <a:gd name="connsiteX0" fmla="*/ 0 w 4780608"/>
              <a:gd name="connsiteY0" fmla="*/ 0 h 1266177"/>
              <a:gd name="connsiteX1" fmla="*/ 9039 w 4780608"/>
              <a:gd name="connsiteY1" fmla="*/ 14387 h 1266177"/>
              <a:gd name="connsiteX2" fmla="*/ 2390304 w 4780608"/>
              <a:gd name="connsiteY2" fmla="*/ 1101077 h 1266177"/>
              <a:gd name="connsiteX3" fmla="*/ 4771569 w 4780608"/>
              <a:gd name="connsiteY3" fmla="*/ 14387 h 1266177"/>
              <a:gd name="connsiteX4" fmla="*/ 4780608 w 4780608"/>
              <a:gd name="connsiteY4" fmla="*/ 0 h 1266177"/>
              <a:gd name="connsiteX5" fmla="*/ 4748251 w 4780608"/>
              <a:gd name="connsiteY5" fmla="*/ 67785 h 1266177"/>
              <a:gd name="connsiteX6" fmla="*/ 2390304 w 4780608"/>
              <a:gd name="connsiteY6" fmla="*/ 1266177 h 1266177"/>
              <a:gd name="connsiteX7" fmla="*/ 32357 w 4780608"/>
              <a:gd name="connsiteY7" fmla="*/ 67785 h 1266177"/>
              <a:gd name="connsiteX8" fmla="*/ 0 w 4780608"/>
              <a:gd name="connsiteY8" fmla="*/ 0 h 126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0608" h="1266177">
                <a:moveTo>
                  <a:pt x="0" y="0"/>
                </a:moveTo>
                <a:lnTo>
                  <a:pt x="9039" y="14387"/>
                </a:lnTo>
                <a:cubicBezTo>
                  <a:pt x="467630" y="661669"/>
                  <a:pt x="1362042" y="1101077"/>
                  <a:pt x="2390304" y="1101077"/>
                </a:cubicBezTo>
                <a:cubicBezTo>
                  <a:pt x="3418566" y="1101077"/>
                  <a:pt x="4312978" y="661669"/>
                  <a:pt x="4771569" y="14387"/>
                </a:cubicBezTo>
                <a:lnTo>
                  <a:pt x="4780608" y="0"/>
                </a:lnTo>
                <a:lnTo>
                  <a:pt x="4748251" y="67785"/>
                </a:lnTo>
                <a:cubicBezTo>
                  <a:pt x="4359766" y="772030"/>
                  <a:pt x="3450297" y="1266177"/>
                  <a:pt x="2390304" y="1266177"/>
                </a:cubicBezTo>
                <a:cubicBezTo>
                  <a:pt x="1330311" y="1266177"/>
                  <a:pt x="420842" y="772030"/>
                  <a:pt x="32357" y="67785"/>
                </a:cubicBezTo>
                <a:lnTo>
                  <a:pt x="0" y="0"/>
                </a:lnTo>
                <a:close/>
              </a:path>
            </a:pathLst>
          </a:cu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nvGrpSpPr>
          <p:cNvPr id="69" name="组合 68"/>
          <p:cNvGrpSpPr/>
          <p:nvPr/>
        </p:nvGrpSpPr>
        <p:grpSpPr>
          <a:xfrm>
            <a:off x="5016500" y="2641686"/>
            <a:ext cx="2159000" cy="2045814"/>
            <a:chOff x="7410825" y="2727325"/>
            <a:chExt cx="7237414" cy="6858001"/>
          </a:xfrm>
          <a:solidFill>
            <a:srgbClr val="F18D00"/>
          </a:solidFill>
        </p:grpSpPr>
        <p:sp>
          <p:nvSpPr>
            <p:cNvPr id="70" name="任意多边形 69"/>
            <p:cNvSpPr/>
            <p:nvPr/>
          </p:nvSpPr>
          <p:spPr>
            <a:xfrm>
              <a:off x="7410825" y="3128963"/>
              <a:ext cx="2333625" cy="6456362"/>
            </a:xfrm>
            <a:custGeom>
              <a:avLst/>
              <a:gdLst>
                <a:gd name="connsiteX0" fmla="*/ 1045369 w 2333625"/>
                <a:gd name="connsiteY0" fmla="*/ 1287462 h 6456362"/>
                <a:gd name="connsiteX1" fmla="*/ 1260475 w 2333625"/>
                <a:gd name="connsiteY1" fmla="*/ 2108074 h 6456362"/>
                <a:gd name="connsiteX2" fmla="*/ 1377156 w 2333625"/>
                <a:gd name="connsiteY2" fmla="*/ 1538249 h 6456362"/>
                <a:gd name="connsiteX3" fmla="*/ 1262856 w 2333625"/>
                <a:gd name="connsiteY3" fmla="*/ 1424760 h 6456362"/>
                <a:gd name="connsiteX4" fmla="*/ 1391444 w 2333625"/>
                <a:gd name="connsiteY4" fmla="*/ 1296986 h 6456362"/>
                <a:gd name="connsiteX5" fmla="*/ 1458119 w 2333625"/>
                <a:gd name="connsiteY5" fmla="*/ 1296986 h 6456362"/>
                <a:gd name="connsiteX6" fmla="*/ 1524794 w 2333625"/>
                <a:gd name="connsiteY6" fmla="*/ 1296986 h 6456362"/>
                <a:gd name="connsiteX7" fmla="*/ 1652588 w 2333625"/>
                <a:gd name="connsiteY7" fmla="*/ 1424760 h 6456362"/>
                <a:gd name="connsiteX8" fmla="*/ 1539081 w 2333625"/>
                <a:gd name="connsiteY8" fmla="*/ 1538249 h 6456362"/>
                <a:gd name="connsiteX9" fmla="*/ 1655763 w 2333625"/>
                <a:gd name="connsiteY9" fmla="*/ 2108074 h 6456362"/>
                <a:gd name="connsiteX10" fmla="*/ 1871663 w 2333625"/>
                <a:gd name="connsiteY10" fmla="*/ 1287462 h 6456362"/>
                <a:gd name="connsiteX11" fmla="*/ 2153444 w 2333625"/>
                <a:gd name="connsiteY11" fmla="*/ 1348572 h 6456362"/>
                <a:gd name="connsiteX12" fmla="*/ 2170113 w 2333625"/>
                <a:gd name="connsiteY12" fmla="*/ 1354127 h 6456362"/>
                <a:gd name="connsiteX13" fmla="*/ 2186781 w 2333625"/>
                <a:gd name="connsiteY13" fmla="*/ 1358095 h 6456362"/>
                <a:gd name="connsiteX14" fmla="*/ 2175669 w 2333625"/>
                <a:gd name="connsiteY14" fmla="*/ 1393015 h 6456362"/>
                <a:gd name="connsiteX15" fmla="*/ 2166144 w 2333625"/>
                <a:gd name="connsiteY15" fmla="*/ 1429522 h 6456362"/>
                <a:gd name="connsiteX16" fmla="*/ 2156619 w 2333625"/>
                <a:gd name="connsiteY16" fmla="*/ 1466029 h 6456362"/>
                <a:gd name="connsiteX17" fmla="*/ 2150269 w 2333625"/>
                <a:gd name="connsiteY17" fmla="*/ 1501742 h 6456362"/>
                <a:gd name="connsiteX18" fmla="*/ 1829594 w 2333625"/>
                <a:gd name="connsiteY18" fmla="*/ 3485018 h 6456362"/>
                <a:gd name="connsiteX19" fmla="*/ 1826419 w 2333625"/>
                <a:gd name="connsiteY19" fmla="*/ 3508827 h 6456362"/>
                <a:gd name="connsiteX20" fmla="*/ 1824038 w 2333625"/>
                <a:gd name="connsiteY20" fmla="*/ 3533430 h 6456362"/>
                <a:gd name="connsiteX21" fmla="*/ 1824038 w 2333625"/>
                <a:gd name="connsiteY21" fmla="*/ 3557239 h 6456362"/>
                <a:gd name="connsiteX22" fmla="*/ 1824038 w 2333625"/>
                <a:gd name="connsiteY22" fmla="*/ 3581841 h 6456362"/>
                <a:gd name="connsiteX23" fmla="*/ 1824831 w 2333625"/>
                <a:gd name="connsiteY23" fmla="*/ 3604856 h 6456362"/>
                <a:gd name="connsiteX24" fmla="*/ 1827213 w 2333625"/>
                <a:gd name="connsiteY24" fmla="*/ 3628665 h 6456362"/>
                <a:gd name="connsiteX25" fmla="*/ 1830388 w 2333625"/>
                <a:gd name="connsiteY25" fmla="*/ 3651680 h 6456362"/>
                <a:gd name="connsiteX26" fmla="*/ 1835150 w 2333625"/>
                <a:gd name="connsiteY26" fmla="*/ 3674696 h 6456362"/>
                <a:gd name="connsiteX27" fmla="*/ 1840706 w 2333625"/>
                <a:gd name="connsiteY27" fmla="*/ 3696917 h 6456362"/>
                <a:gd name="connsiteX28" fmla="*/ 1846263 w 2333625"/>
                <a:gd name="connsiteY28" fmla="*/ 3719932 h 6456362"/>
                <a:gd name="connsiteX29" fmla="*/ 1853406 w 2333625"/>
                <a:gd name="connsiteY29" fmla="*/ 3742154 h 6456362"/>
                <a:gd name="connsiteX30" fmla="*/ 1862138 w 2333625"/>
                <a:gd name="connsiteY30" fmla="*/ 3762788 h 6456362"/>
                <a:gd name="connsiteX31" fmla="*/ 1871663 w 2333625"/>
                <a:gd name="connsiteY31" fmla="*/ 3783423 h 6456362"/>
                <a:gd name="connsiteX32" fmla="*/ 1881188 w 2333625"/>
                <a:gd name="connsiteY32" fmla="*/ 3804851 h 6456362"/>
                <a:gd name="connsiteX33" fmla="*/ 1893094 w 2333625"/>
                <a:gd name="connsiteY33" fmla="*/ 3825485 h 6456362"/>
                <a:gd name="connsiteX34" fmla="*/ 1904206 w 2333625"/>
                <a:gd name="connsiteY34" fmla="*/ 3845326 h 6456362"/>
                <a:gd name="connsiteX35" fmla="*/ 1917700 w 2333625"/>
                <a:gd name="connsiteY35" fmla="*/ 3863579 h 6456362"/>
                <a:gd name="connsiteX36" fmla="*/ 1931988 w 2333625"/>
                <a:gd name="connsiteY36" fmla="*/ 3882626 h 6456362"/>
                <a:gd name="connsiteX37" fmla="*/ 1946275 w 2333625"/>
                <a:gd name="connsiteY37" fmla="*/ 3900086 h 6456362"/>
                <a:gd name="connsiteX38" fmla="*/ 1961356 w 2333625"/>
                <a:gd name="connsiteY38" fmla="*/ 3917546 h 6456362"/>
                <a:gd name="connsiteX39" fmla="*/ 1976438 w 2333625"/>
                <a:gd name="connsiteY39" fmla="*/ 3934212 h 6456362"/>
                <a:gd name="connsiteX40" fmla="*/ 1994694 w 2333625"/>
                <a:gd name="connsiteY40" fmla="*/ 3949291 h 6456362"/>
                <a:gd name="connsiteX41" fmla="*/ 2012156 w 2333625"/>
                <a:gd name="connsiteY41" fmla="*/ 3965163 h 6456362"/>
                <a:gd name="connsiteX42" fmla="*/ 2030413 w 2333625"/>
                <a:gd name="connsiteY42" fmla="*/ 3979449 h 6456362"/>
                <a:gd name="connsiteX43" fmla="*/ 2049463 w 2333625"/>
                <a:gd name="connsiteY43" fmla="*/ 3992147 h 6456362"/>
                <a:gd name="connsiteX44" fmla="*/ 2069306 w 2333625"/>
                <a:gd name="connsiteY44" fmla="*/ 4005638 h 6456362"/>
                <a:gd name="connsiteX45" fmla="*/ 2089944 w 2333625"/>
                <a:gd name="connsiteY45" fmla="*/ 4017543 h 6456362"/>
                <a:gd name="connsiteX46" fmla="*/ 2110581 w 2333625"/>
                <a:gd name="connsiteY46" fmla="*/ 4028654 h 6456362"/>
                <a:gd name="connsiteX47" fmla="*/ 2132013 w 2333625"/>
                <a:gd name="connsiteY47" fmla="*/ 4038177 h 6456362"/>
                <a:gd name="connsiteX48" fmla="*/ 2155031 w 2333625"/>
                <a:gd name="connsiteY48" fmla="*/ 4047701 h 6456362"/>
                <a:gd name="connsiteX49" fmla="*/ 2178050 w 2333625"/>
                <a:gd name="connsiteY49" fmla="*/ 4056431 h 6456362"/>
                <a:gd name="connsiteX50" fmla="*/ 2201069 w 2333625"/>
                <a:gd name="connsiteY50" fmla="*/ 4062780 h 6456362"/>
                <a:gd name="connsiteX51" fmla="*/ 2201863 w 2333625"/>
                <a:gd name="connsiteY51" fmla="*/ 4062780 h 6456362"/>
                <a:gd name="connsiteX52" fmla="*/ 2332831 w 2333625"/>
                <a:gd name="connsiteY52" fmla="*/ 6119070 h 6456362"/>
                <a:gd name="connsiteX53" fmla="*/ 2333625 w 2333625"/>
                <a:gd name="connsiteY53" fmla="*/ 6136530 h 6456362"/>
                <a:gd name="connsiteX54" fmla="*/ 2332831 w 2333625"/>
                <a:gd name="connsiteY54" fmla="*/ 6153196 h 6456362"/>
                <a:gd name="connsiteX55" fmla="*/ 2332038 w 2333625"/>
                <a:gd name="connsiteY55" fmla="*/ 6169862 h 6456362"/>
                <a:gd name="connsiteX56" fmla="*/ 2330450 w 2333625"/>
                <a:gd name="connsiteY56" fmla="*/ 6185735 h 6456362"/>
                <a:gd name="connsiteX57" fmla="*/ 2327275 w 2333625"/>
                <a:gd name="connsiteY57" fmla="*/ 6202401 h 6456362"/>
                <a:gd name="connsiteX58" fmla="*/ 2324100 w 2333625"/>
                <a:gd name="connsiteY58" fmla="*/ 6218273 h 6456362"/>
                <a:gd name="connsiteX59" fmla="*/ 2319338 w 2333625"/>
                <a:gd name="connsiteY59" fmla="*/ 6234146 h 6456362"/>
                <a:gd name="connsiteX60" fmla="*/ 2313781 w 2333625"/>
                <a:gd name="connsiteY60" fmla="*/ 6248431 h 6456362"/>
                <a:gd name="connsiteX61" fmla="*/ 2308225 w 2333625"/>
                <a:gd name="connsiteY61" fmla="*/ 6264304 h 6456362"/>
                <a:gd name="connsiteX62" fmla="*/ 2301875 w 2333625"/>
                <a:gd name="connsiteY62" fmla="*/ 6278589 h 6456362"/>
                <a:gd name="connsiteX63" fmla="*/ 2293938 w 2333625"/>
                <a:gd name="connsiteY63" fmla="*/ 6292875 h 6456362"/>
                <a:gd name="connsiteX64" fmla="*/ 2286794 w 2333625"/>
                <a:gd name="connsiteY64" fmla="*/ 6305573 h 6456362"/>
                <a:gd name="connsiteX65" fmla="*/ 2278063 w 2333625"/>
                <a:gd name="connsiteY65" fmla="*/ 6319065 h 6456362"/>
                <a:gd name="connsiteX66" fmla="*/ 2267744 w 2333625"/>
                <a:gd name="connsiteY66" fmla="*/ 6332556 h 6456362"/>
                <a:gd name="connsiteX67" fmla="*/ 2258219 w 2333625"/>
                <a:gd name="connsiteY67" fmla="*/ 6344461 h 6456362"/>
                <a:gd name="connsiteX68" fmla="*/ 2247900 w 2333625"/>
                <a:gd name="connsiteY68" fmla="*/ 6356365 h 6456362"/>
                <a:gd name="connsiteX69" fmla="*/ 2237581 w 2333625"/>
                <a:gd name="connsiteY69" fmla="*/ 6367475 h 6456362"/>
                <a:gd name="connsiteX70" fmla="*/ 2224881 w 2333625"/>
                <a:gd name="connsiteY70" fmla="*/ 6378587 h 6456362"/>
                <a:gd name="connsiteX71" fmla="*/ 2212975 w 2333625"/>
                <a:gd name="connsiteY71" fmla="*/ 6388110 h 6456362"/>
                <a:gd name="connsiteX72" fmla="*/ 2199481 w 2333625"/>
                <a:gd name="connsiteY72" fmla="*/ 6398427 h 6456362"/>
                <a:gd name="connsiteX73" fmla="*/ 2186781 w 2333625"/>
                <a:gd name="connsiteY73" fmla="*/ 6407157 h 6456362"/>
                <a:gd name="connsiteX74" fmla="*/ 2173288 w 2333625"/>
                <a:gd name="connsiteY74" fmla="*/ 6414299 h 6456362"/>
                <a:gd name="connsiteX75" fmla="*/ 2159000 w 2333625"/>
                <a:gd name="connsiteY75" fmla="*/ 6422236 h 6456362"/>
                <a:gd name="connsiteX76" fmla="*/ 2144713 w 2333625"/>
                <a:gd name="connsiteY76" fmla="*/ 6428585 h 6456362"/>
                <a:gd name="connsiteX77" fmla="*/ 2130425 w 2333625"/>
                <a:gd name="connsiteY77" fmla="*/ 6435727 h 6456362"/>
                <a:gd name="connsiteX78" fmla="*/ 2115344 w 2333625"/>
                <a:gd name="connsiteY78" fmla="*/ 6441283 h 6456362"/>
                <a:gd name="connsiteX79" fmla="*/ 2099469 w 2333625"/>
                <a:gd name="connsiteY79" fmla="*/ 6445251 h 6456362"/>
                <a:gd name="connsiteX80" fmla="*/ 2083594 w 2333625"/>
                <a:gd name="connsiteY80" fmla="*/ 6450013 h 6456362"/>
                <a:gd name="connsiteX81" fmla="*/ 2066925 w 2333625"/>
                <a:gd name="connsiteY81" fmla="*/ 6451600 h 6456362"/>
                <a:gd name="connsiteX82" fmla="*/ 2050256 w 2333625"/>
                <a:gd name="connsiteY82" fmla="*/ 6453981 h 6456362"/>
                <a:gd name="connsiteX83" fmla="*/ 2033588 w 2333625"/>
                <a:gd name="connsiteY83" fmla="*/ 6455569 h 6456362"/>
                <a:gd name="connsiteX84" fmla="*/ 2017713 w 2333625"/>
                <a:gd name="connsiteY84" fmla="*/ 6456362 h 6456362"/>
                <a:gd name="connsiteX85" fmla="*/ 2001838 w 2333625"/>
                <a:gd name="connsiteY85" fmla="*/ 6456362 h 6456362"/>
                <a:gd name="connsiteX86" fmla="*/ 1986756 w 2333625"/>
                <a:gd name="connsiteY86" fmla="*/ 6455569 h 6456362"/>
                <a:gd name="connsiteX87" fmla="*/ 1972469 w 2333625"/>
                <a:gd name="connsiteY87" fmla="*/ 6453187 h 6456362"/>
                <a:gd name="connsiteX88" fmla="*/ 1957388 w 2333625"/>
                <a:gd name="connsiteY88" fmla="*/ 6450807 h 6456362"/>
                <a:gd name="connsiteX89" fmla="*/ 1943100 w 2333625"/>
                <a:gd name="connsiteY89" fmla="*/ 6447632 h 6456362"/>
                <a:gd name="connsiteX90" fmla="*/ 1929606 w 2333625"/>
                <a:gd name="connsiteY90" fmla="*/ 6444457 h 6456362"/>
                <a:gd name="connsiteX91" fmla="*/ 1915319 w 2333625"/>
                <a:gd name="connsiteY91" fmla="*/ 6439696 h 6456362"/>
                <a:gd name="connsiteX92" fmla="*/ 1901825 w 2333625"/>
                <a:gd name="connsiteY92" fmla="*/ 6434141 h 6456362"/>
                <a:gd name="connsiteX93" fmla="*/ 1875631 w 2333625"/>
                <a:gd name="connsiteY93" fmla="*/ 6423029 h 6456362"/>
                <a:gd name="connsiteX94" fmla="*/ 1850231 w 2333625"/>
                <a:gd name="connsiteY94" fmla="*/ 6408745 h 6456362"/>
                <a:gd name="connsiteX95" fmla="*/ 1827213 w 2333625"/>
                <a:gd name="connsiteY95" fmla="*/ 6392871 h 6456362"/>
                <a:gd name="connsiteX96" fmla="*/ 1804988 w 2333625"/>
                <a:gd name="connsiteY96" fmla="*/ 6375412 h 6456362"/>
                <a:gd name="connsiteX97" fmla="*/ 1784350 w 2333625"/>
                <a:gd name="connsiteY97" fmla="*/ 6355571 h 6456362"/>
                <a:gd name="connsiteX98" fmla="*/ 1766094 w 2333625"/>
                <a:gd name="connsiteY98" fmla="*/ 6333349 h 6456362"/>
                <a:gd name="connsiteX99" fmla="*/ 1749425 w 2333625"/>
                <a:gd name="connsiteY99" fmla="*/ 6309541 h 6456362"/>
                <a:gd name="connsiteX100" fmla="*/ 1735138 w 2333625"/>
                <a:gd name="connsiteY100" fmla="*/ 6284939 h 6456362"/>
                <a:gd name="connsiteX101" fmla="*/ 1729581 w 2333625"/>
                <a:gd name="connsiteY101" fmla="*/ 6271447 h 6456362"/>
                <a:gd name="connsiteX102" fmla="*/ 1723231 w 2333625"/>
                <a:gd name="connsiteY102" fmla="*/ 6258749 h 6456362"/>
                <a:gd name="connsiteX103" fmla="*/ 1718469 w 2333625"/>
                <a:gd name="connsiteY103" fmla="*/ 6244463 h 6456362"/>
                <a:gd name="connsiteX104" fmla="*/ 1714500 w 2333625"/>
                <a:gd name="connsiteY104" fmla="*/ 6230971 h 6456362"/>
                <a:gd name="connsiteX105" fmla="*/ 1709738 w 2333625"/>
                <a:gd name="connsiteY105" fmla="*/ 6216687 h 6456362"/>
                <a:gd name="connsiteX106" fmla="*/ 1706563 w 2333625"/>
                <a:gd name="connsiteY106" fmla="*/ 6202401 h 6456362"/>
                <a:gd name="connsiteX107" fmla="*/ 1704181 w 2333625"/>
                <a:gd name="connsiteY107" fmla="*/ 6187322 h 6456362"/>
                <a:gd name="connsiteX108" fmla="*/ 1701800 w 2333625"/>
                <a:gd name="connsiteY108" fmla="*/ 6171449 h 6456362"/>
                <a:gd name="connsiteX109" fmla="*/ 1458119 w 2333625"/>
                <a:gd name="connsiteY109" fmla="*/ 3814374 h 6456362"/>
                <a:gd name="connsiteX110" fmla="*/ 1212850 w 2333625"/>
                <a:gd name="connsiteY110" fmla="*/ 6171449 h 6456362"/>
                <a:gd name="connsiteX111" fmla="*/ 1212056 w 2333625"/>
                <a:gd name="connsiteY111" fmla="*/ 6187322 h 6456362"/>
                <a:gd name="connsiteX112" fmla="*/ 1208881 w 2333625"/>
                <a:gd name="connsiteY112" fmla="*/ 6202401 h 6456362"/>
                <a:gd name="connsiteX113" fmla="*/ 1205706 w 2333625"/>
                <a:gd name="connsiteY113" fmla="*/ 6216687 h 6456362"/>
                <a:gd name="connsiteX114" fmla="*/ 1201738 w 2333625"/>
                <a:gd name="connsiteY114" fmla="*/ 6230971 h 6456362"/>
                <a:gd name="connsiteX115" fmla="*/ 1197769 w 2333625"/>
                <a:gd name="connsiteY115" fmla="*/ 6244463 h 6456362"/>
                <a:gd name="connsiteX116" fmla="*/ 1192213 w 2333625"/>
                <a:gd name="connsiteY116" fmla="*/ 6258749 h 6456362"/>
                <a:gd name="connsiteX117" fmla="*/ 1186656 w 2333625"/>
                <a:gd name="connsiteY117" fmla="*/ 6271447 h 6456362"/>
                <a:gd name="connsiteX118" fmla="*/ 1180306 w 2333625"/>
                <a:gd name="connsiteY118" fmla="*/ 6284939 h 6456362"/>
                <a:gd name="connsiteX119" fmla="*/ 1166019 w 2333625"/>
                <a:gd name="connsiteY119" fmla="*/ 6309541 h 6456362"/>
                <a:gd name="connsiteX120" fmla="*/ 1149350 w 2333625"/>
                <a:gd name="connsiteY120" fmla="*/ 6333349 h 6456362"/>
                <a:gd name="connsiteX121" fmla="*/ 1130300 w 2333625"/>
                <a:gd name="connsiteY121" fmla="*/ 6355571 h 6456362"/>
                <a:gd name="connsiteX122" fmla="*/ 1111250 w 2333625"/>
                <a:gd name="connsiteY122" fmla="*/ 6375412 h 6456362"/>
                <a:gd name="connsiteX123" fmla="*/ 1089025 w 2333625"/>
                <a:gd name="connsiteY123" fmla="*/ 6392871 h 6456362"/>
                <a:gd name="connsiteX124" fmla="*/ 1064419 w 2333625"/>
                <a:gd name="connsiteY124" fmla="*/ 6408745 h 6456362"/>
                <a:gd name="connsiteX125" fmla="*/ 1040606 w 2333625"/>
                <a:gd name="connsiteY125" fmla="*/ 6423029 h 6456362"/>
                <a:gd name="connsiteX126" fmla="*/ 1014413 w 2333625"/>
                <a:gd name="connsiteY126" fmla="*/ 6434141 h 6456362"/>
                <a:gd name="connsiteX127" fmla="*/ 1000125 w 2333625"/>
                <a:gd name="connsiteY127" fmla="*/ 6439696 h 6456362"/>
                <a:gd name="connsiteX128" fmla="*/ 986631 w 2333625"/>
                <a:gd name="connsiteY128" fmla="*/ 6444457 h 6456362"/>
                <a:gd name="connsiteX129" fmla="*/ 972344 w 2333625"/>
                <a:gd name="connsiteY129" fmla="*/ 6447632 h 6456362"/>
                <a:gd name="connsiteX130" fmla="*/ 958056 w 2333625"/>
                <a:gd name="connsiteY130" fmla="*/ 6450807 h 6456362"/>
                <a:gd name="connsiteX131" fmla="*/ 943769 w 2333625"/>
                <a:gd name="connsiteY131" fmla="*/ 6453187 h 6456362"/>
                <a:gd name="connsiteX132" fmla="*/ 928688 w 2333625"/>
                <a:gd name="connsiteY132" fmla="*/ 6455569 h 6456362"/>
                <a:gd name="connsiteX133" fmla="*/ 914400 w 2333625"/>
                <a:gd name="connsiteY133" fmla="*/ 6456362 h 6456362"/>
                <a:gd name="connsiteX134" fmla="*/ 898525 w 2333625"/>
                <a:gd name="connsiteY134" fmla="*/ 6456362 h 6456362"/>
                <a:gd name="connsiteX135" fmla="*/ 881063 w 2333625"/>
                <a:gd name="connsiteY135" fmla="*/ 6455569 h 6456362"/>
                <a:gd name="connsiteX136" fmla="*/ 864394 w 2333625"/>
                <a:gd name="connsiteY136" fmla="*/ 6453981 h 6456362"/>
                <a:gd name="connsiteX137" fmla="*/ 848519 w 2333625"/>
                <a:gd name="connsiteY137" fmla="*/ 6451600 h 6456362"/>
                <a:gd name="connsiteX138" fmla="*/ 831850 w 2333625"/>
                <a:gd name="connsiteY138" fmla="*/ 6450013 h 6456362"/>
                <a:gd name="connsiteX139" fmla="*/ 816769 w 2333625"/>
                <a:gd name="connsiteY139" fmla="*/ 6445251 h 6456362"/>
                <a:gd name="connsiteX140" fmla="*/ 800894 w 2333625"/>
                <a:gd name="connsiteY140" fmla="*/ 6441283 h 6456362"/>
                <a:gd name="connsiteX141" fmla="*/ 785813 w 2333625"/>
                <a:gd name="connsiteY141" fmla="*/ 6435727 h 6456362"/>
                <a:gd name="connsiteX142" fmla="*/ 769938 w 2333625"/>
                <a:gd name="connsiteY142" fmla="*/ 6428585 h 6456362"/>
                <a:gd name="connsiteX143" fmla="*/ 755650 w 2333625"/>
                <a:gd name="connsiteY143" fmla="*/ 6422236 h 6456362"/>
                <a:gd name="connsiteX144" fmla="*/ 741363 w 2333625"/>
                <a:gd name="connsiteY144" fmla="*/ 6414299 h 6456362"/>
                <a:gd name="connsiteX145" fmla="*/ 728663 w 2333625"/>
                <a:gd name="connsiteY145" fmla="*/ 6407157 h 6456362"/>
                <a:gd name="connsiteX146" fmla="*/ 715169 w 2333625"/>
                <a:gd name="connsiteY146" fmla="*/ 6398427 h 6456362"/>
                <a:gd name="connsiteX147" fmla="*/ 702469 w 2333625"/>
                <a:gd name="connsiteY147" fmla="*/ 6388110 h 6456362"/>
                <a:gd name="connsiteX148" fmla="*/ 689769 w 2333625"/>
                <a:gd name="connsiteY148" fmla="*/ 6378587 h 6456362"/>
                <a:gd name="connsiteX149" fmla="*/ 679450 w 2333625"/>
                <a:gd name="connsiteY149" fmla="*/ 6367475 h 6456362"/>
                <a:gd name="connsiteX150" fmla="*/ 668338 w 2333625"/>
                <a:gd name="connsiteY150" fmla="*/ 6356365 h 6456362"/>
                <a:gd name="connsiteX151" fmla="*/ 657225 w 2333625"/>
                <a:gd name="connsiteY151" fmla="*/ 6344461 h 6456362"/>
                <a:gd name="connsiteX152" fmla="*/ 646906 w 2333625"/>
                <a:gd name="connsiteY152" fmla="*/ 6332556 h 6456362"/>
                <a:gd name="connsiteX153" fmla="*/ 638175 w 2333625"/>
                <a:gd name="connsiteY153" fmla="*/ 6319065 h 6456362"/>
                <a:gd name="connsiteX154" fmla="*/ 629444 w 2333625"/>
                <a:gd name="connsiteY154" fmla="*/ 6305573 h 6456362"/>
                <a:gd name="connsiteX155" fmla="*/ 622300 w 2333625"/>
                <a:gd name="connsiteY155" fmla="*/ 6292875 h 6456362"/>
                <a:gd name="connsiteX156" fmla="*/ 614363 w 2333625"/>
                <a:gd name="connsiteY156" fmla="*/ 6278589 h 6456362"/>
                <a:gd name="connsiteX157" fmla="*/ 608012 w 2333625"/>
                <a:gd name="connsiteY157" fmla="*/ 6264304 h 6456362"/>
                <a:gd name="connsiteX158" fmla="*/ 600869 w 2333625"/>
                <a:gd name="connsiteY158" fmla="*/ 6248431 h 6456362"/>
                <a:gd name="connsiteX159" fmla="*/ 596900 w 2333625"/>
                <a:gd name="connsiteY159" fmla="*/ 6234146 h 6456362"/>
                <a:gd name="connsiteX160" fmla="*/ 592137 w 2333625"/>
                <a:gd name="connsiteY160" fmla="*/ 6218273 h 6456362"/>
                <a:gd name="connsiteX161" fmla="*/ 588169 w 2333625"/>
                <a:gd name="connsiteY161" fmla="*/ 6202401 h 6456362"/>
                <a:gd name="connsiteX162" fmla="*/ 585788 w 2333625"/>
                <a:gd name="connsiteY162" fmla="*/ 6185735 h 6456362"/>
                <a:gd name="connsiteX163" fmla="*/ 583406 w 2333625"/>
                <a:gd name="connsiteY163" fmla="*/ 6169862 h 6456362"/>
                <a:gd name="connsiteX164" fmla="*/ 582613 w 2333625"/>
                <a:gd name="connsiteY164" fmla="*/ 6153196 h 6456362"/>
                <a:gd name="connsiteX165" fmla="*/ 582613 w 2333625"/>
                <a:gd name="connsiteY165" fmla="*/ 6136530 h 6456362"/>
                <a:gd name="connsiteX166" fmla="*/ 582613 w 2333625"/>
                <a:gd name="connsiteY166" fmla="*/ 6119070 h 6456362"/>
                <a:gd name="connsiteX167" fmla="*/ 746125 w 2333625"/>
                <a:gd name="connsiteY167" fmla="*/ 3549302 h 6456362"/>
                <a:gd name="connsiteX168" fmla="*/ 749300 w 2333625"/>
                <a:gd name="connsiteY168" fmla="*/ 3496129 h 6456362"/>
                <a:gd name="connsiteX169" fmla="*/ 750888 w 2333625"/>
                <a:gd name="connsiteY169" fmla="*/ 3440575 h 6456362"/>
                <a:gd name="connsiteX170" fmla="*/ 750888 w 2333625"/>
                <a:gd name="connsiteY170" fmla="*/ 3387402 h 6456362"/>
                <a:gd name="connsiteX171" fmla="*/ 749300 w 2333625"/>
                <a:gd name="connsiteY171" fmla="*/ 3331848 h 6456362"/>
                <a:gd name="connsiteX172" fmla="*/ 723900 w 2333625"/>
                <a:gd name="connsiteY172" fmla="*/ 2545363 h 6456362"/>
                <a:gd name="connsiteX173" fmla="*/ 500063 w 2333625"/>
                <a:gd name="connsiteY173" fmla="*/ 3781835 h 6456362"/>
                <a:gd name="connsiteX174" fmla="*/ 496888 w 2333625"/>
                <a:gd name="connsiteY174" fmla="*/ 3794533 h 6456362"/>
                <a:gd name="connsiteX175" fmla="*/ 493713 w 2333625"/>
                <a:gd name="connsiteY175" fmla="*/ 3808025 h 6456362"/>
                <a:gd name="connsiteX176" fmla="*/ 488950 w 2333625"/>
                <a:gd name="connsiteY176" fmla="*/ 3820723 h 6456362"/>
                <a:gd name="connsiteX177" fmla="*/ 484188 w 2333625"/>
                <a:gd name="connsiteY177" fmla="*/ 3833421 h 6456362"/>
                <a:gd name="connsiteX178" fmla="*/ 479425 w 2333625"/>
                <a:gd name="connsiteY178" fmla="*/ 3845326 h 6456362"/>
                <a:gd name="connsiteX179" fmla="*/ 473869 w 2333625"/>
                <a:gd name="connsiteY179" fmla="*/ 3857230 h 6456362"/>
                <a:gd name="connsiteX180" fmla="*/ 466725 w 2333625"/>
                <a:gd name="connsiteY180" fmla="*/ 3868341 h 6456362"/>
                <a:gd name="connsiteX181" fmla="*/ 459581 w 2333625"/>
                <a:gd name="connsiteY181" fmla="*/ 3879452 h 6456362"/>
                <a:gd name="connsiteX182" fmla="*/ 451644 w 2333625"/>
                <a:gd name="connsiteY182" fmla="*/ 3888975 h 6456362"/>
                <a:gd name="connsiteX183" fmla="*/ 443706 w 2333625"/>
                <a:gd name="connsiteY183" fmla="*/ 3900086 h 6456362"/>
                <a:gd name="connsiteX184" fmla="*/ 426244 w 2333625"/>
                <a:gd name="connsiteY184" fmla="*/ 3917546 h 6456362"/>
                <a:gd name="connsiteX185" fmla="*/ 406400 w 2333625"/>
                <a:gd name="connsiteY185" fmla="*/ 3935006 h 6456362"/>
                <a:gd name="connsiteX186" fmla="*/ 385763 w 2333625"/>
                <a:gd name="connsiteY186" fmla="*/ 3949291 h 6456362"/>
                <a:gd name="connsiteX187" fmla="*/ 363538 w 2333625"/>
                <a:gd name="connsiteY187" fmla="*/ 3961989 h 6456362"/>
                <a:gd name="connsiteX188" fmla="*/ 340519 w 2333625"/>
                <a:gd name="connsiteY188" fmla="*/ 3972306 h 6456362"/>
                <a:gd name="connsiteX189" fmla="*/ 315119 w 2333625"/>
                <a:gd name="connsiteY189" fmla="*/ 3980242 h 6456362"/>
                <a:gd name="connsiteX190" fmla="*/ 303213 w 2333625"/>
                <a:gd name="connsiteY190" fmla="*/ 3982623 h 6456362"/>
                <a:gd name="connsiteX191" fmla="*/ 289719 w 2333625"/>
                <a:gd name="connsiteY191" fmla="*/ 3985004 h 6456362"/>
                <a:gd name="connsiteX192" fmla="*/ 277812 w 2333625"/>
                <a:gd name="connsiteY192" fmla="*/ 3986591 h 6456362"/>
                <a:gd name="connsiteX193" fmla="*/ 265112 w 2333625"/>
                <a:gd name="connsiteY193" fmla="*/ 3988179 h 6456362"/>
                <a:gd name="connsiteX194" fmla="*/ 251619 w 2333625"/>
                <a:gd name="connsiteY194" fmla="*/ 3988179 h 6456362"/>
                <a:gd name="connsiteX195" fmla="*/ 238125 w 2333625"/>
                <a:gd name="connsiteY195" fmla="*/ 3988179 h 6456362"/>
                <a:gd name="connsiteX196" fmla="*/ 225425 w 2333625"/>
                <a:gd name="connsiteY196" fmla="*/ 3986591 h 6456362"/>
                <a:gd name="connsiteX197" fmla="*/ 211931 w 2333625"/>
                <a:gd name="connsiteY197" fmla="*/ 3985004 h 6456362"/>
                <a:gd name="connsiteX198" fmla="*/ 197644 w 2333625"/>
                <a:gd name="connsiteY198" fmla="*/ 3982623 h 6456362"/>
                <a:gd name="connsiteX199" fmla="*/ 184944 w 2333625"/>
                <a:gd name="connsiteY199" fmla="*/ 3979449 h 6456362"/>
                <a:gd name="connsiteX200" fmla="*/ 162719 w 2333625"/>
                <a:gd name="connsiteY200" fmla="*/ 3971512 h 6456362"/>
                <a:gd name="connsiteX201" fmla="*/ 140494 w 2333625"/>
                <a:gd name="connsiteY201" fmla="*/ 3961989 h 6456362"/>
                <a:gd name="connsiteX202" fmla="*/ 120650 w 2333625"/>
                <a:gd name="connsiteY202" fmla="*/ 3950878 h 6456362"/>
                <a:gd name="connsiteX203" fmla="*/ 100806 w 2333625"/>
                <a:gd name="connsiteY203" fmla="*/ 3938180 h 6456362"/>
                <a:gd name="connsiteX204" fmla="*/ 83344 w 2333625"/>
                <a:gd name="connsiteY204" fmla="*/ 3923101 h 6456362"/>
                <a:gd name="connsiteX205" fmla="*/ 68262 w 2333625"/>
                <a:gd name="connsiteY205" fmla="*/ 3908022 h 6456362"/>
                <a:gd name="connsiteX206" fmla="*/ 52387 w 2333625"/>
                <a:gd name="connsiteY206" fmla="*/ 3890562 h 6456362"/>
                <a:gd name="connsiteX207" fmla="*/ 39687 w 2333625"/>
                <a:gd name="connsiteY207" fmla="*/ 3872309 h 6456362"/>
                <a:gd name="connsiteX208" fmla="*/ 28575 w 2333625"/>
                <a:gd name="connsiteY208" fmla="*/ 3853262 h 6456362"/>
                <a:gd name="connsiteX209" fmla="*/ 19050 w 2333625"/>
                <a:gd name="connsiteY209" fmla="*/ 3831834 h 6456362"/>
                <a:gd name="connsiteX210" fmla="*/ 11112 w 2333625"/>
                <a:gd name="connsiteY210" fmla="*/ 3811200 h 6456362"/>
                <a:gd name="connsiteX211" fmla="*/ 5556 w 2333625"/>
                <a:gd name="connsiteY211" fmla="*/ 3788978 h 6456362"/>
                <a:gd name="connsiteX212" fmla="*/ 2381 w 2333625"/>
                <a:gd name="connsiteY212" fmla="*/ 3765963 h 6456362"/>
                <a:gd name="connsiteX213" fmla="*/ 0 w 2333625"/>
                <a:gd name="connsiteY213" fmla="*/ 3742948 h 6456362"/>
                <a:gd name="connsiteX214" fmla="*/ 794 w 2333625"/>
                <a:gd name="connsiteY214" fmla="*/ 3719932 h 6456362"/>
                <a:gd name="connsiteX215" fmla="*/ 3175 w 2333625"/>
                <a:gd name="connsiteY215" fmla="*/ 3696123 h 6456362"/>
                <a:gd name="connsiteX216" fmla="*/ 304006 w 2333625"/>
                <a:gd name="connsiteY216" fmla="*/ 1830304 h 6456362"/>
                <a:gd name="connsiteX217" fmla="*/ 308769 w 2333625"/>
                <a:gd name="connsiteY217" fmla="*/ 1807289 h 6456362"/>
                <a:gd name="connsiteX218" fmla="*/ 313531 w 2333625"/>
                <a:gd name="connsiteY218" fmla="*/ 1785861 h 6456362"/>
                <a:gd name="connsiteX219" fmla="*/ 318294 w 2333625"/>
                <a:gd name="connsiteY219" fmla="*/ 1764433 h 6456362"/>
                <a:gd name="connsiteX220" fmla="*/ 325437 w 2333625"/>
                <a:gd name="connsiteY220" fmla="*/ 1743005 h 6456362"/>
                <a:gd name="connsiteX221" fmla="*/ 332581 w 2333625"/>
                <a:gd name="connsiteY221" fmla="*/ 1721577 h 6456362"/>
                <a:gd name="connsiteX222" fmla="*/ 340519 w 2333625"/>
                <a:gd name="connsiteY222" fmla="*/ 1700942 h 6456362"/>
                <a:gd name="connsiteX223" fmla="*/ 349250 w 2333625"/>
                <a:gd name="connsiteY223" fmla="*/ 1681102 h 6456362"/>
                <a:gd name="connsiteX224" fmla="*/ 359569 w 2333625"/>
                <a:gd name="connsiteY224" fmla="*/ 1661261 h 6456362"/>
                <a:gd name="connsiteX225" fmla="*/ 369094 w 2333625"/>
                <a:gd name="connsiteY225" fmla="*/ 1641420 h 6456362"/>
                <a:gd name="connsiteX226" fmla="*/ 380206 w 2333625"/>
                <a:gd name="connsiteY226" fmla="*/ 1623167 h 6456362"/>
                <a:gd name="connsiteX227" fmla="*/ 391319 w 2333625"/>
                <a:gd name="connsiteY227" fmla="*/ 1604120 h 6456362"/>
                <a:gd name="connsiteX228" fmla="*/ 403225 w 2333625"/>
                <a:gd name="connsiteY228" fmla="*/ 1585866 h 6456362"/>
                <a:gd name="connsiteX229" fmla="*/ 416719 w 2333625"/>
                <a:gd name="connsiteY229" fmla="*/ 1567613 h 6456362"/>
                <a:gd name="connsiteX230" fmla="*/ 429419 w 2333625"/>
                <a:gd name="connsiteY230" fmla="*/ 1551740 h 6456362"/>
                <a:gd name="connsiteX231" fmla="*/ 443706 w 2333625"/>
                <a:gd name="connsiteY231" fmla="*/ 1535074 h 6456362"/>
                <a:gd name="connsiteX232" fmla="*/ 459581 w 2333625"/>
                <a:gd name="connsiteY232" fmla="*/ 1518408 h 6456362"/>
                <a:gd name="connsiteX233" fmla="*/ 474663 w 2333625"/>
                <a:gd name="connsiteY233" fmla="*/ 1503329 h 6456362"/>
                <a:gd name="connsiteX234" fmla="*/ 489744 w 2333625"/>
                <a:gd name="connsiteY234" fmla="*/ 1487457 h 6456362"/>
                <a:gd name="connsiteX235" fmla="*/ 506413 w 2333625"/>
                <a:gd name="connsiteY235" fmla="*/ 1473171 h 6456362"/>
                <a:gd name="connsiteX236" fmla="*/ 523081 w 2333625"/>
                <a:gd name="connsiteY236" fmla="*/ 1460473 h 6456362"/>
                <a:gd name="connsiteX237" fmla="*/ 540544 w 2333625"/>
                <a:gd name="connsiteY237" fmla="*/ 1446981 h 6456362"/>
                <a:gd name="connsiteX238" fmla="*/ 558006 w 2333625"/>
                <a:gd name="connsiteY238" fmla="*/ 1435077 h 6456362"/>
                <a:gd name="connsiteX239" fmla="*/ 577056 w 2333625"/>
                <a:gd name="connsiteY239" fmla="*/ 1423173 h 6456362"/>
                <a:gd name="connsiteX240" fmla="*/ 595313 w 2333625"/>
                <a:gd name="connsiteY240" fmla="*/ 1412062 h 6456362"/>
                <a:gd name="connsiteX241" fmla="*/ 615156 w 2333625"/>
                <a:gd name="connsiteY241" fmla="*/ 1400951 h 6456362"/>
                <a:gd name="connsiteX242" fmla="*/ 635000 w 2333625"/>
                <a:gd name="connsiteY242" fmla="*/ 1391428 h 6456362"/>
                <a:gd name="connsiteX243" fmla="*/ 654844 w 2333625"/>
                <a:gd name="connsiteY243" fmla="*/ 1382698 h 6456362"/>
                <a:gd name="connsiteX244" fmla="*/ 675481 w 2333625"/>
                <a:gd name="connsiteY244" fmla="*/ 1373174 h 6456362"/>
                <a:gd name="connsiteX245" fmla="*/ 696913 w 2333625"/>
                <a:gd name="connsiteY245" fmla="*/ 1366825 h 6456362"/>
                <a:gd name="connsiteX246" fmla="*/ 718344 w 2333625"/>
                <a:gd name="connsiteY246" fmla="*/ 1358889 h 6456362"/>
                <a:gd name="connsiteX247" fmla="*/ 740569 w 2333625"/>
                <a:gd name="connsiteY247" fmla="*/ 1354127 h 6456362"/>
                <a:gd name="connsiteX248" fmla="*/ 762794 w 2333625"/>
                <a:gd name="connsiteY248" fmla="*/ 1348572 h 6456362"/>
                <a:gd name="connsiteX249" fmla="*/ 1457276 w 2333625"/>
                <a:gd name="connsiteY249" fmla="*/ 0 h 6456362"/>
                <a:gd name="connsiteX250" fmla="*/ 2022476 w 2333625"/>
                <a:gd name="connsiteY250" fmla="*/ 565200 h 6456362"/>
                <a:gd name="connsiteX251" fmla="*/ 1457276 w 2333625"/>
                <a:gd name="connsiteY251" fmla="*/ 1130400 h 6456362"/>
                <a:gd name="connsiteX252" fmla="*/ 892076 w 2333625"/>
                <a:gd name="connsiteY252" fmla="*/ 565200 h 6456362"/>
                <a:gd name="connsiteX253" fmla="*/ 1457276 w 2333625"/>
                <a:gd name="connsiteY253" fmla="*/ 0 h 645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2333625" h="6456362">
                  <a:moveTo>
                    <a:pt x="1045369" y="1287462"/>
                  </a:moveTo>
                  <a:lnTo>
                    <a:pt x="1260475" y="2108074"/>
                  </a:lnTo>
                  <a:lnTo>
                    <a:pt x="1377156" y="1538249"/>
                  </a:lnTo>
                  <a:lnTo>
                    <a:pt x="1262856" y="1424760"/>
                  </a:lnTo>
                  <a:lnTo>
                    <a:pt x="1391444" y="1296986"/>
                  </a:lnTo>
                  <a:lnTo>
                    <a:pt x="1458119" y="1296986"/>
                  </a:lnTo>
                  <a:lnTo>
                    <a:pt x="1524794" y="1296986"/>
                  </a:lnTo>
                  <a:lnTo>
                    <a:pt x="1652588" y="1424760"/>
                  </a:lnTo>
                  <a:lnTo>
                    <a:pt x="1539081" y="1538249"/>
                  </a:lnTo>
                  <a:lnTo>
                    <a:pt x="1655763" y="2108074"/>
                  </a:lnTo>
                  <a:lnTo>
                    <a:pt x="1871663" y="1287462"/>
                  </a:lnTo>
                  <a:lnTo>
                    <a:pt x="2153444" y="1348572"/>
                  </a:lnTo>
                  <a:lnTo>
                    <a:pt x="2170113" y="1354127"/>
                  </a:lnTo>
                  <a:lnTo>
                    <a:pt x="2186781" y="1358095"/>
                  </a:lnTo>
                  <a:lnTo>
                    <a:pt x="2175669" y="1393015"/>
                  </a:lnTo>
                  <a:lnTo>
                    <a:pt x="2166144" y="1429522"/>
                  </a:lnTo>
                  <a:lnTo>
                    <a:pt x="2156619" y="1466029"/>
                  </a:lnTo>
                  <a:lnTo>
                    <a:pt x="2150269" y="1501742"/>
                  </a:lnTo>
                  <a:lnTo>
                    <a:pt x="1829594" y="3485018"/>
                  </a:lnTo>
                  <a:lnTo>
                    <a:pt x="1826419" y="3508827"/>
                  </a:lnTo>
                  <a:lnTo>
                    <a:pt x="1824038" y="3533430"/>
                  </a:lnTo>
                  <a:lnTo>
                    <a:pt x="1824038" y="3557239"/>
                  </a:lnTo>
                  <a:lnTo>
                    <a:pt x="1824038" y="3581841"/>
                  </a:lnTo>
                  <a:lnTo>
                    <a:pt x="1824831" y="3604856"/>
                  </a:lnTo>
                  <a:lnTo>
                    <a:pt x="1827213" y="3628665"/>
                  </a:lnTo>
                  <a:lnTo>
                    <a:pt x="1830388" y="3651680"/>
                  </a:lnTo>
                  <a:lnTo>
                    <a:pt x="1835150" y="3674696"/>
                  </a:lnTo>
                  <a:lnTo>
                    <a:pt x="1840706" y="3696917"/>
                  </a:lnTo>
                  <a:lnTo>
                    <a:pt x="1846263" y="3719932"/>
                  </a:lnTo>
                  <a:lnTo>
                    <a:pt x="1853406" y="3742154"/>
                  </a:lnTo>
                  <a:lnTo>
                    <a:pt x="1862138" y="3762788"/>
                  </a:lnTo>
                  <a:lnTo>
                    <a:pt x="1871663" y="3783423"/>
                  </a:lnTo>
                  <a:lnTo>
                    <a:pt x="1881188" y="3804851"/>
                  </a:lnTo>
                  <a:lnTo>
                    <a:pt x="1893094" y="3825485"/>
                  </a:lnTo>
                  <a:lnTo>
                    <a:pt x="1904206" y="3845326"/>
                  </a:lnTo>
                  <a:lnTo>
                    <a:pt x="1917700" y="3863579"/>
                  </a:lnTo>
                  <a:lnTo>
                    <a:pt x="1931988" y="3882626"/>
                  </a:lnTo>
                  <a:lnTo>
                    <a:pt x="1946275" y="3900086"/>
                  </a:lnTo>
                  <a:lnTo>
                    <a:pt x="1961356" y="3917546"/>
                  </a:lnTo>
                  <a:lnTo>
                    <a:pt x="1976438" y="3934212"/>
                  </a:lnTo>
                  <a:lnTo>
                    <a:pt x="1994694" y="3949291"/>
                  </a:lnTo>
                  <a:lnTo>
                    <a:pt x="2012156" y="3965163"/>
                  </a:lnTo>
                  <a:lnTo>
                    <a:pt x="2030413" y="3979449"/>
                  </a:lnTo>
                  <a:lnTo>
                    <a:pt x="2049463" y="3992147"/>
                  </a:lnTo>
                  <a:lnTo>
                    <a:pt x="2069306" y="4005638"/>
                  </a:lnTo>
                  <a:lnTo>
                    <a:pt x="2089944" y="4017543"/>
                  </a:lnTo>
                  <a:lnTo>
                    <a:pt x="2110581" y="4028654"/>
                  </a:lnTo>
                  <a:lnTo>
                    <a:pt x="2132013" y="4038177"/>
                  </a:lnTo>
                  <a:lnTo>
                    <a:pt x="2155031" y="4047701"/>
                  </a:lnTo>
                  <a:lnTo>
                    <a:pt x="2178050" y="4056431"/>
                  </a:lnTo>
                  <a:lnTo>
                    <a:pt x="2201069" y="4062780"/>
                  </a:lnTo>
                  <a:lnTo>
                    <a:pt x="2201863" y="4062780"/>
                  </a:lnTo>
                  <a:lnTo>
                    <a:pt x="2332831" y="6119070"/>
                  </a:lnTo>
                  <a:lnTo>
                    <a:pt x="2333625" y="6136530"/>
                  </a:lnTo>
                  <a:lnTo>
                    <a:pt x="2332831" y="6153196"/>
                  </a:lnTo>
                  <a:lnTo>
                    <a:pt x="2332038" y="6169862"/>
                  </a:lnTo>
                  <a:lnTo>
                    <a:pt x="2330450" y="6185735"/>
                  </a:lnTo>
                  <a:lnTo>
                    <a:pt x="2327275" y="6202401"/>
                  </a:lnTo>
                  <a:lnTo>
                    <a:pt x="2324100" y="6218273"/>
                  </a:lnTo>
                  <a:lnTo>
                    <a:pt x="2319338" y="6234146"/>
                  </a:lnTo>
                  <a:lnTo>
                    <a:pt x="2313781" y="6248431"/>
                  </a:lnTo>
                  <a:lnTo>
                    <a:pt x="2308225" y="6264304"/>
                  </a:lnTo>
                  <a:lnTo>
                    <a:pt x="2301875" y="6278589"/>
                  </a:lnTo>
                  <a:lnTo>
                    <a:pt x="2293938" y="6292875"/>
                  </a:lnTo>
                  <a:lnTo>
                    <a:pt x="2286794" y="6305573"/>
                  </a:lnTo>
                  <a:lnTo>
                    <a:pt x="2278063" y="6319065"/>
                  </a:lnTo>
                  <a:lnTo>
                    <a:pt x="2267744" y="6332556"/>
                  </a:lnTo>
                  <a:lnTo>
                    <a:pt x="2258219" y="6344461"/>
                  </a:lnTo>
                  <a:lnTo>
                    <a:pt x="2247900" y="6356365"/>
                  </a:lnTo>
                  <a:lnTo>
                    <a:pt x="2237581" y="6367475"/>
                  </a:lnTo>
                  <a:lnTo>
                    <a:pt x="2224881" y="6378587"/>
                  </a:lnTo>
                  <a:lnTo>
                    <a:pt x="2212975" y="6388110"/>
                  </a:lnTo>
                  <a:lnTo>
                    <a:pt x="2199481" y="6398427"/>
                  </a:lnTo>
                  <a:lnTo>
                    <a:pt x="2186781" y="6407157"/>
                  </a:lnTo>
                  <a:lnTo>
                    <a:pt x="2173288" y="6414299"/>
                  </a:lnTo>
                  <a:lnTo>
                    <a:pt x="2159000" y="6422236"/>
                  </a:lnTo>
                  <a:lnTo>
                    <a:pt x="2144713" y="6428585"/>
                  </a:lnTo>
                  <a:lnTo>
                    <a:pt x="2130425" y="6435727"/>
                  </a:lnTo>
                  <a:lnTo>
                    <a:pt x="2115344" y="6441283"/>
                  </a:lnTo>
                  <a:lnTo>
                    <a:pt x="2099469" y="6445251"/>
                  </a:lnTo>
                  <a:lnTo>
                    <a:pt x="2083594" y="6450013"/>
                  </a:lnTo>
                  <a:lnTo>
                    <a:pt x="2066925" y="6451600"/>
                  </a:lnTo>
                  <a:lnTo>
                    <a:pt x="2050256" y="6453981"/>
                  </a:lnTo>
                  <a:lnTo>
                    <a:pt x="2033588" y="6455569"/>
                  </a:lnTo>
                  <a:lnTo>
                    <a:pt x="2017713" y="6456362"/>
                  </a:lnTo>
                  <a:lnTo>
                    <a:pt x="2001838" y="6456362"/>
                  </a:lnTo>
                  <a:lnTo>
                    <a:pt x="1986756" y="6455569"/>
                  </a:lnTo>
                  <a:lnTo>
                    <a:pt x="1972469" y="6453187"/>
                  </a:lnTo>
                  <a:lnTo>
                    <a:pt x="1957388" y="6450807"/>
                  </a:lnTo>
                  <a:lnTo>
                    <a:pt x="1943100" y="6447632"/>
                  </a:lnTo>
                  <a:lnTo>
                    <a:pt x="1929606" y="6444457"/>
                  </a:lnTo>
                  <a:lnTo>
                    <a:pt x="1915319" y="6439696"/>
                  </a:lnTo>
                  <a:lnTo>
                    <a:pt x="1901825" y="6434141"/>
                  </a:lnTo>
                  <a:lnTo>
                    <a:pt x="1875631" y="6423029"/>
                  </a:lnTo>
                  <a:lnTo>
                    <a:pt x="1850231" y="6408745"/>
                  </a:lnTo>
                  <a:lnTo>
                    <a:pt x="1827213" y="6392871"/>
                  </a:lnTo>
                  <a:lnTo>
                    <a:pt x="1804988" y="6375412"/>
                  </a:lnTo>
                  <a:lnTo>
                    <a:pt x="1784350" y="6355571"/>
                  </a:lnTo>
                  <a:lnTo>
                    <a:pt x="1766094" y="6333349"/>
                  </a:lnTo>
                  <a:lnTo>
                    <a:pt x="1749425" y="6309541"/>
                  </a:lnTo>
                  <a:lnTo>
                    <a:pt x="1735138" y="6284939"/>
                  </a:lnTo>
                  <a:lnTo>
                    <a:pt x="1729581" y="6271447"/>
                  </a:lnTo>
                  <a:lnTo>
                    <a:pt x="1723231" y="6258749"/>
                  </a:lnTo>
                  <a:lnTo>
                    <a:pt x="1718469" y="6244463"/>
                  </a:lnTo>
                  <a:lnTo>
                    <a:pt x="1714500" y="6230971"/>
                  </a:lnTo>
                  <a:lnTo>
                    <a:pt x="1709738" y="6216687"/>
                  </a:lnTo>
                  <a:lnTo>
                    <a:pt x="1706563" y="6202401"/>
                  </a:lnTo>
                  <a:lnTo>
                    <a:pt x="1704181" y="6187322"/>
                  </a:lnTo>
                  <a:lnTo>
                    <a:pt x="1701800" y="6171449"/>
                  </a:lnTo>
                  <a:lnTo>
                    <a:pt x="1458119" y="3814374"/>
                  </a:lnTo>
                  <a:lnTo>
                    <a:pt x="1212850" y="6171449"/>
                  </a:lnTo>
                  <a:lnTo>
                    <a:pt x="1212056" y="6187322"/>
                  </a:lnTo>
                  <a:lnTo>
                    <a:pt x="1208881" y="6202401"/>
                  </a:lnTo>
                  <a:lnTo>
                    <a:pt x="1205706" y="6216687"/>
                  </a:lnTo>
                  <a:lnTo>
                    <a:pt x="1201738" y="6230971"/>
                  </a:lnTo>
                  <a:lnTo>
                    <a:pt x="1197769" y="6244463"/>
                  </a:lnTo>
                  <a:lnTo>
                    <a:pt x="1192213" y="6258749"/>
                  </a:lnTo>
                  <a:lnTo>
                    <a:pt x="1186656" y="6271447"/>
                  </a:lnTo>
                  <a:lnTo>
                    <a:pt x="1180306" y="6284939"/>
                  </a:lnTo>
                  <a:lnTo>
                    <a:pt x="1166019" y="6309541"/>
                  </a:lnTo>
                  <a:lnTo>
                    <a:pt x="1149350" y="6333349"/>
                  </a:lnTo>
                  <a:lnTo>
                    <a:pt x="1130300" y="6355571"/>
                  </a:lnTo>
                  <a:lnTo>
                    <a:pt x="1111250" y="6375412"/>
                  </a:lnTo>
                  <a:lnTo>
                    <a:pt x="1089025" y="6392871"/>
                  </a:lnTo>
                  <a:lnTo>
                    <a:pt x="1064419" y="6408745"/>
                  </a:lnTo>
                  <a:lnTo>
                    <a:pt x="1040606" y="6423029"/>
                  </a:lnTo>
                  <a:lnTo>
                    <a:pt x="1014413" y="6434141"/>
                  </a:lnTo>
                  <a:lnTo>
                    <a:pt x="1000125" y="6439696"/>
                  </a:lnTo>
                  <a:lnTo>
                    <a:pt x="986631" y="6444457"/>
                  </a:lnTo>
                  <a:lnTo>
                    <a:pt x="972344" y="6447632"/>
                  </a:lnTo>
                  <a:lnTo>
                    <a:pt x="958056" y="6450807"/>
                  </a:lnTo>
                  <a:lnTo>
                    <a:pt x="943769" y="6453187"/>
                  </a:lnTo>
                  <a:lnTo>
                    <a:pt x="928688" y="6455569"/>
                  </a:lnTo>
                  <a:lnTo>
                    <a:pt x="914400" y="6456362"/>
                  </a:lnTo>
                  <a:lnTo>
                    <a:pt x="898525" y="6456362"/>
                  </a:lnTo>
                  <a:lnTo>
                    <a:pt x="881063" y="6455569"/>
                  </a:lnTo>
                  <a:lnTo>
                    <a:pt x="864394" y="6453981"/>
                  </a:lnTo>
                  <a:lnTo>
                    <a:pt x="848519" y="6451600"/>
                  </a:lnTo>
                  <a:lnTo>
                    <a:pt x="831850" y="6450013"/>
                  </a:lnTo>
                  <a:lnTo>
                    <a:pt x="816769" y="6445251"/>
                  </a:lnTo>
                  <a:lnTo>
                    <a:pt x="800894" y="6441283"/>
                  </a:lnTo>
                  <a:lnTo>
                    <a:pt x="785813" y="6435727"/>
                  </a:lnTo>
                  <a:lnTo>
                    <a:pt x="769938" y="6428585"/>
                  </a:lnTo>
                  <a:lnTo>
                    <a:pt x="755650" y="6422236"/>
                  </a:lnTo>
                  <a:lnTo>
                    <a:pt x="741363" y="6414299"/>
                  </a:lnTo>
                  <a:lnTo>
                    <a:pt x="728663" y="6407157"/>
                  </a:lnTo>
                  <a:lnTo>
                    <a:pt x="715169" y="6398427"/>
                  </a:lnTo>
                  <a:lnTo>
                    <a:pt x="702469" y="6388110"/>
                  </a:lnTo>
                  <a:lnTo>
                    <a:pt x="689769" y="6378587"/>
                  </a:lnTo>
                  <a:lnTo>
                    <a:pt x="679450" y="6367475"/>
                  </a:lnTo>
                  <a:lnTo>
                    <a:pt x="668338" y="6356365"/>
                  </a:lnTo>
                  <a:lnTo>
                    <a:pt x="657225" y="6344461"/>
                  </a:lnTo>
                  <a:lnTo>
                    <a:pt x="646906" y="6332556"/>
                  </a:lnTo>
                  <a:lnTo>
                    <a:pt x="638175" y="6319065"/>
                  </a:lnTo>
                  <a:lnTo>
                    <a:pt x="629444" y="6305573"/>
                  </a:lnTo>
                  <a:lnTo>
                    <a:pt x="622300" y="6292875"/>
                  </a:lnTo>
                  <a:lnTo>
                    <a:pt x="614363" y="6278589"/>
                  </a:lnTo>
                  <a:lnTo>
                    <a:pt x="608012" y="6264304"/>
                  </a:lnTo>
                  <a:lnTo>
                    <a:pt x="600869" y="6248431"/>
                  </a:lnTo>
                  <a:lnTo>
                    <a:pt x="596900" y="6234146"/>
                  </a:lnTo>
                  <a:lnTo>
                    <a:pt x="592137" y="6218273"/>
                  </a:lnTo>
                  <a:lnTo>
                    <a:pt x="588169" y="6202401"/>
                  </a:lnTo>
                  <a:lnTo>
                    <a:pt x="585788" y="6185735"/>
                  </a:lnTo>
                  <a:lnTo>
                    <a:pt x="583406" y="6169862"/>
                  </a:lnTo>
                  <a:lnTo>
                    <a:pt x="582613" y="6153196"/>
                  </a:lnTo>
                  <a:lnTo>
                    <a:pt x="582613" y="6136530"/>
                  </a:lnTo>
                  <a:lnTo>
                    <a:pt x="582613" y="6119070"/>
                  </a:lnTo>
                  <a:lnTo>
                    <a:pt x="746125" y="3549302"/>
                  </a:lnTo>
                  <a:lnTo>
                    <a:pt x="749300" y="3496129"/>
                  </a:lnTo>
                  <a:lnTo>
                    <a:pt x="750888" y="3440575"/>
                  </a:lnTo>
                  <a:lnTo>
                    <a:pt x="750888" y="3387402"/>
                  </a:lnTo>
                  <a:lnTo>
                    <a:pt x="749300" y="3331848"/>
                  </a:lnTo>
                  <a:lnTo>
                    <a:pt x="723900" y="2545363"/>
                  </a:lnTo>
                  <a:lnTo>
                    <a:pt x="500063" y="3781835"/>
                  </a:lnTo>
                  <a:lnTo>
                    <a:pt x="496888" y="3794533"/>
                  </a:lnTo>
                  <a:lnTo>
                    <a:pt x="493713" y="3808025"/>
                  </a:lnTo>
                  <a:lnTo>
                    <a:pt x="488950" y="3820723"/>
                  </a:lnTo>
                  <a:lnTo>
                    <a:pt x="484188" y="3833421"/>
                  </a:lnTo>
                  <a:lnTo>
                    <a:pt x="479425" y="3845326"/>
                  </a:lnTo>
                  <a:lnTo>
                    <a:pt x="473869" y="3857230"/>
                  </a:lnTo>
                  <a:lnTo>
                    <a:pt x="466725" y="3868341"/>
                  </a:lnTo>
                  <a:lnTo>
                    <a:pt x="459581" y="3879452"/>
                  </a:lnTo>
                  <a:lnTo>
                    <a:pt x="451644" y="3888975"/>
                  </a:lnTo>
                  <a:lnTo>
                    <a:pt x="443706" y="3900086"/>
                  </a:lnTo>
                  <a:lnTo>
                    <a:pt x="426244" y="3917546"/>
                  </a:lnTo>
                  <a:lnTo>
                    <a:pt x="406400" y="3935006"/>
                  </a:lnTo>
                  <a:lnTo>
                    <a:pt x="385763" y="3949291"/>
                  </a:lnTo>
                  <a:lnTo>
                    <a:pt x="363538" y="3961989"/>
                  </a:lnTo>
                  <a:lnTo>
                    <a:pt x="340519" y="3972306"/>
                  </a:lnTo>
                  <a:lnTo>
                    <a:pt x="315119" y="3980242"/>
                  </a:lnTo>
                  <a:lnTo>
                    <a:pt x="303213" y="3982623"/>
                  </a:lnTo>
                  <a:lnTo>
                    <a:pt x="289719" y="3985004"/>
                  </a:lnTo>
                  <a:lnTo>
                    <a:pt x="277812" y="3986591"/>
                  </a:lnTo>
                  <a:lnTo>
                    <a:pt x="265112" y="3988179"/>
                  </a:lnTo>
                  <a:lnTo>
                    <a:pt x="251619" y="3988179"/>
                  </a:lnTo>
                  <a:lnTo>
                    <a:pt x="238125" y="3988179"/>
                  </a:lnTo>
                  <a:lnTo>
                    <a:pt x="225425" y="3986591"/>
                  </a:lnTo>
                  <a:lnTo>
                    <a:pt x="211931" y="3985004"/>
                  </a:lnTo>
                  <a:lnTo>
                    <a:pt x="197644" y="3982623"/>
                  </a:lnTo>
                  <a:lnTo>
                    <a:pt x="184944" y="3979449"/>
                  </a:lnTo>
                  <a:lnTo>
                    <a:pt x="162719" y="3971512"/>
                  </a:lnTo>
                  <a:lnTo>
                    <a:pt x="140494" y="3961989"/>
                  </a:lnTo>
                  <a:lnTo>
                    <a:pt x="120650" y="3950878"/>
                  </a:lnTo>
                  <a:lnTo>
                    <a:pt x="100806" y="3938180"/>
                  </a:lnTo>
                  <a:lnTo>
                    <a:pt x="83344" y="3923101"/>
                  </a:lnTo>
                  <a:lnTo>
                    <a:pt x="68262" y="3908022"/>
                  </a:lnTo>
                  <a:lnTo>
                    <a:pt x="52387" y="3890562"/>
                  </a:lnTo>
                  <a:lnTo>
                    <a:pt x="39687" y="3872309"/>
                  </a:lnTo>
                  <a:lnTo>
                    <a:pt x="28575" y="3853262"/>
                  </a:lnTo>
                  <a:lnTo>
                    <a:pt x="19050" y="3831834"/>
                  </a:lnTo>
                  <a:lnTo>
                    <a:pt x="11112" y="3811200"/>
                  </a:lnTo>
                  <a:lnTo>
                    <a:pt x="5556" y="3788978"/>
                  </a:lnTo>
                  <a:lnTo>
                    <a:pt x="2381" y="3765963"/>
                  </a:lnTo>
                  <a:lnTo>
                    <a:pt x="0" y="3742948"/>
                  </a:lnTo>
                  <a:lnTo>
                    <a:pt x="794" y="3719932"/>
                  </a:lnTo>
                  <a:lnTo>
                    <a:pt x="3175" y="3696123"/>
                  </a:lnTo>
                  <a:lnTo>
                    <a:pt x="304006" y="1830304"/>
                  </a:lnTo>
                  <a:lnTo>
                    <a:pt x="308769" y="1807289"/>
                  </a:lnTo>
                  <a:lnTo>
                    <a:pt x="313531" y="1785861"/>
                  </a:lnTo>
                  <a:lnTo>
                    <a:pt x="318294" y="1764433"/>
                  </a:lnTo>
                  <a:lnTo>
                    <a:pt x="325437" y="1743005"/>
                  </a:lnTo>
                  <a:lnTo>
                    <a:pt x="332581" y="1721577"/>
                  </a:lnTo>
                  <a:lnTo>
                    <a:pt x="340519" y="1700942"/>
                  </a:lnTo>
                  <a:lnTo>
                    <a:pt x="349250" y="1681102"/>
                  </a:lnTo>
                  <a:lnTo>
                    <a:pt x="359569" y="1661261"/>
                  </a:lnTo>
                  <a:lnTo>
                    <a:pt x="369094" y="1641420"/>
                  </a:lnTo>
                  <a:lnTo>
                    <a:pt x="380206" y="1623167"/>
                  </a:lnTo>
                  <a:lnTo>
                    <a:pt x="391319" y="1604120"/>
                  </a:lnTo>
                  <a:lnTo>
                    <a:pt x="403225" y="1585866"/>
                  </a:lnTo>
                  <a:lnTo>
                    <a:pt x="416719" y="1567613"/>
                  </a:lnTo>
                  <a:lnTo>
                    <a:pt x="429419" y="1551740"/>
                  </a:lnTo>
                  <a:lnTo>
                    <a:pt x="443706" y="1535074"/>
                  </a:lnTo>
                  <a:lnTo>
                    <a:pt x="459581" y="1518408"/>
                  </a:lnTo>
                  <a:lnTo>
                    <a:pt x="474663" y="1503329"/>
                  </a:lnTo>
                  <a:lnTo>
                    <a:pt x="489744" y="1487457"/>
                  </a:lnTo>
                  <a:lnTo>
                    <a:pt x="506413" y="1473171"/>
                  </a:lnTo>
                  <a:lnTo>
                    <a:pt x="523081" y="1460473"/>
                  </a:lnTo>
                  <a:lnTo>
                    <a:pt x="540544" y="1446981"/>
                  </a:lnTo>
                  <a:lnTo>
                    <a:pt x="558006" y="1435077"/>
                  </a:lnTo>
                  <a:lnTo>
                    <a:pt x="577056" y="1423173"/>
                  </a:lnTo>
                  <a:lnTo>
                    <a:pt x="595313" y="1412062"/>
                  </a:lnTo>
                  <a:lnTo>
                    <a:pt x="615156" y="1400951"/>
                  </a:lnTo>
                  <a:lnTo>
                    <a:pt x="635000" y="1391428"/>
                  </a:lnTo>
                  <a:lnTo>
                    <a:pt x="654844" y="1382698"/>
                  </a:lnTo>
                  <a:lnTo>
                    <a:pt x="675481" y="1373174"/>
                  </a:lnTo>
                  <a:lnTo>
                    <a:pt x="696913" y="1366825"/>
                  </a:lnTo>
                  <a:lnTo>
                    <a:pt x="718344" y="1358889"/>
                  </a:lnTo>
                  <a:lnTo>
                    <a:pt x="740569" y="1354127"/>
                  </a:lnTo>
                  <a:lnTo>
                    <a:pt x="762794" y="1348572"/>
                  </a:lnTo>
                  <a:close/>
                  <a:moveTo>
                    <a:pt x="1457276" y="0"/>
                  </a:moveTo>
                  <a:cubicBezTo>
                    <a:pt x="1769427" y="0"/>
                    <a:pt x="2022476" y="253049"/>
                    <a:pt x="2022476" y="565200"/>
                  </a:cubicBezTo>
                  <a:cubicBezTo>
                    <a:pt x="2022476" y="877351"/>
                    <a:pt x="1769427" y="1130400"/>
                    <a:pt x="1457276" y="1130400"/>
                  </a:cubicBezTo>
                  <a:cubicBezTo>
                    <a:pt x="1145125" y="1130400"/>
                    <a:pt x="892076" y="877351"/>
                    <a:pt x="892076" y="565200"/>
                  </a:cubicBezTo>
                  <a:cubicBezTo>
                    <a:pt x="892076" y="253049"/>
                    <a:pt x="1145125" y="0"/>
                    <a:pt x="1457276" y="0"/>
                  </a:cubicBez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72" name="任意多边形 71"/>
            <p:cNvSpPr/>
            <p:nvPr/>
          </p:nvSpPr>
          <p:spPr>
            <a:xfrm>
              <a:off x="12316201" y="3128963"/>
              <a:ext cx="2332038" cy="6456362"/>
            </a:xfrm>
            <a:custGeom>
              <a:avLst/>
              <a:gdLst>
                <a:gd name="connsiteX0" fmla="*/ 461806 w 2332038"/>
                <a:gd name="connsiteY0" fmla="*/ 1287462 h 6456362"/>
                <a:gd name="connsiteX1" fmla="*/ 677632 w 2332038"/>
                <a:gd name="connsiteY1" fmla="*/ 2108074 h 6456362"/>
                <a:gd name="connsiteX2" fmla="*/ 794274 w 2332038"/>
                <a:gd name="connsiteY2" fmla="*/ 1538249 h 6456362"/>
                <a:gd name="connsiteX3" fmla="*/ 680013 w 2332038"/>
                <a:gd name="connsiteY3" fmla="*/ 1424760 h 6456362"/>
                <a:gd name="connsiteX4" fmla="*/ 808556 w 2332038"/>
                <a:gd name="connsiteY4" fmla="*/ 1296986 h 6456362"/>
                <a:gd name="connsiteX5" fmla="*/ 875209 w 2332038"/>
                <a:gd name="connsiteY5" fmla="*/ 1296986 h 6456362"/>
                <a:gd name="connsiteX6" fmla="*/ 941861 w 2332038"/>
                <a:gd name="connsiteY6" fmla="*/ 1296986 h 6456362"/>
                <a:gd name="connsiteX7" fmla="*/ 1069611 w 2332038"/>
                <a:gd name="connsiteY7" fmla="*/ 1424760 h 6456362"/>
                <a:gd name="connsiteX8" fmla="*/ 956144 w 2332038"/>
                <a:gd name="connsiteY8" fmla="*/ 1538249 h 6456362"/>
                <a:gd name="connsiteX9" fmla="*/ 1072785 w 2332038"/>
                <a:gd name="connsiteY9" fmla="*/ 2108074 h 6456362"/>
                <a:gd name="connsiteX10" fmla="*/ 1287818 w 2332038"/>
                <a:gd name="connsiteY10" fmla="*/ 1287462 h 6456362"/>
                <a:gd name="connsiteX11" fmla="*/ 1570297 w 2332038"/>
                <a:gd name="connsiteY11" fmla="*/ 1348572 h 6456362"/>
                <a:gd name="connsiteX12" fmla="*/ 1592515 w 2332038"/>
                <a:gd name="connsiteY12" fmla="*/ 1354127 h 6456362"/>
                <a:gd name="connsiteX13" fmla="*/ 1614732 w 2332038"/>
                <a:gd name="connsiteY13" fmla="*/ 1358889 h 6456362"/>
                <a:gd name="connsiteX14" fmla="*/ 1635363 w 2332038"/>
                <a:gd name="connsiteY14" fmla="*/ 1366825 h 6456362"/>
                <a:gd name="connsiteX15" fmla="*/ 1657580 w 2332038"/>
                <a:gd name="connsiteY15" fmla="*/ 1373174 h 6456362"/>
                <a:gd name="connsiteX16" fmla="*/ 1677417 w 2332038"/>
                <a:gd name="connsiteY16" fmla="*/ 1382698 h 6456362"/>
                <a:gd name="connsiteX17" fmla="*/ 1698048 w 2332038"/>
                <a:gd name="connsiteY17" fmla="*/ 1391428 h 6456362"/>
                <a:gd name="connsiteX18" fmla="*/ 1717885 w 2332038"/>
                <a:gd name="connsiteY18" fmla="*/ 1400951 h 6456362"/>
                <a:gd name="connsiteX19" fmla="*/ 1736135 w 2332038"/>
                <a:gd name="connsiteY19" fmla="*/ 1412062 h 6456362"/>
                <a:gd name="connsiteX20" fmla="*/ 1755178 w 2332038"/>
                <a:gd name="connsiteY20" fmla="*/ 1423173 h 6456362"/>
                <a:gd name="connsiteX21" fmla="*/ 1773428 w 2332038"/>
                <a:gd name="connsiteY21" fmla="*/ 1435077 h 6456362"/>
                <a:gd name="connsiteX22" fmla="*/ 1792472 w 2332038"/>
                <a:gd name="connsiteY22" fmla="*/ 1446981 h 6456362"/>
                <a:gd name="connsiteX23" fmla="*/ 1809135 w 2332038"/>
                <a:gd name="connsiteY23" fmla="*/ 1460473 h 6456362"/>
                <a:gd name="connsiteX24" fmla="*/ 1826591 w 2332038"/>
                <a:gd name="connsiteY24" fmla="*/ 1473171 h 6456362"/>
                <a:gd name="connsiteX25" fmla="*/ 1843254 w 2332038"/>
                <a:gd name="connsiteY25" fmla="*/ 1487457 h 6456362"/>
                <a:gd name="connsiteX26" fmla="*/ 1858331 w 2332038"/>
                <a:gd name="connsiteY26" fmla="*/ 1503329 h 6456362"/>
                <a:gd name="connsiteX27" fmla="*/ 1873407 w 2332038"/>
                <a:gd name="connsiteY27" fmla="*/ 1518408 h 6456362"/>
                <a:gd name="connsiteX28" fmla="*/ 1887689 w 2332038"/>
                <a:gd name="connsiteY28" fmla="*/ 1535074 h 6456362"/>
                <a:gd name="connsiteX29" fmla="*/ 1901972 w 2332038"/>
                <a:gd name="connsiteY29" fmla="*/ 1551740 h 6456362"/>
                <a:gd name="connsiteX30" fmla="*/ 1916255 w 2332038"/>
                <a:gd name="connsiteY30" fmla="*/ 1567613 h 6456362"/>
                <a:gd name="connsiteX31" fmla="*/ 1928950 w 2332038"/>
                <a:gd name="connsiteY31" fmla="*/ 1585866 h 6456362"/>
                <a:gd name="connsiteX32" fmla="*/ 1940853 w 2332038"/>
                <a:gd name="connsiteY32" fmla="*/ 1604120 h 6456362"/>
                <a:gd name="connsiteX33" fmla="*/ 1952755 w 2332038"/>
                <a:gd name="connsiteY33" fmla="*/ 1623167 h 6456362"/>
                <a:gd name="connsiteX34" fmla="*/ 1963863 w 2332038"/>
                <a:gd name="connsiteY34" fmla="*/ 1641420 h 6456362"/>
                <a:gd name="connsiteX35" fmla="*/ 1973385 w 2332038"/>
                <a:gd name="connsiteY35" fmla="*/ 1661261 h 6456362"/>
                <a:gd name="connsiteX36" fmla="*/ 1983700 w 2332038"/>
                <a:gd name="connsiteY36" fmla="*/ 1681102 h 6456362"/>
                <a:gd name="connsiteX37" fmla="*/ 1990842 w 2332038"/>
                <a:gd name="connsiteY37" fmla="*/ 1700942 h 6456362"/>
                <a:gd name="connsiteX38" fmla="*/ 2000364 w 2332038"/>
                <a:gd name="connsiteY38" fmla="*/ 1721577 h 6456362"/>
                <a:gd name="connsiteX39" fmla="*/ 2006711 w 2332038"/>
                <a:gd name="connsiteY39" fmla="*/ 1743005 h 6456362"/>
                <a:gd name="connsiteX40" fmla="*/ 2013059 w 2332038"/>
                <a:gd name="connsiteY40" fmla="*/ 1764433 h 6456362"/>
                <a:gd name="connsiteX41" fmla="*/ 2018614 w 2332038"/>
                <a:gd name="connsiteY41" fmla="*/ 1785861 h 6456362"/>
                <a:gd name="connsiteX42" fmla="*/ 2024168 w 2332038"/>
                <a:gd name="connsiteY42" fmla="*/ 1807289 h 6456362"/>
                <a:gd name="connsiteX43" fmla="*/ 2027342 w 2332038"/>
                <a:gd name="connsiteY43" fmla="*/ 1830304 h 6456362"/>
                <a:gd name="connsiteX44" fmla="*/ 2329658 w 2332038"/>
                <a:gd name="connsiteY44" fmla="*/ 3696123 h 6456362"/>
                <a:gd name="connsiteX45" fmla="*/ 2332038 w 2332038"/>
                <a:gd name="connsiteY45" fmla="*/ 3719932 h 6456362"/>
                <a:gd name="connsiteX46" fmla="*/ 2332038 w 2332038"/>
                <a:gd name="connsiteY46" fmla="*/ 3742948 h 6456362"/>
                <a:gd name="connsiteX47" fmla="*/ 2330451 w 2332038"/>
                <a:gd name="connsiteY47" fmla="*/ 3765963 h 6456362"/>
                <a:gd name="connsiteX48" fmla="*/ 2326484 w 2332038"/>
                <a:gd name="connsiteY48" fmla="*/ 3788978 h 6456362"/>
                <a:gd name="connsiteX49" fmla="*/ 2320929 w 2332038"/>
                <a:gd name="connsiteY49" fmla="*/ 3811200 h 6456362"/>
                <a:gd name="connsiteX50" fmla="*/ 2312995 w 2332038"/>
                <a:gd name="connsiteY50" fmla="*/ 3831834 h 6456362"/>
                <a:gd name="connsiteX51" fmla="*/ 2304266 w 2332038"/>
                <a:gd name="connsiteY51" fmla="*/ 3853262 h 6456362"/>
                <a:gd name="connsiteX52" fmla="*/ 2292364 w 2332038"/>
                <a:gd name="connsiteY52" fmla="*/ 3872309 h 6456362"/>
                <a:gd name="connsiteX53" fmla="*/ 2278875 w 2332038"/>
                <a:gd name="connsiteY53" fmla="*/ 3890562 h 6456362"/>
                <a:gd name="connsiteX54" fmla="*/ 2264592 w 2332038"/>
                <a:gd name="connsiteY54" fmla="*/ 3908022 h 6456362"/>
                <a:gd name="connsiteX55" fmla="*/ 2247929 w 2332038"/>
                <a:gd name="connsiteY55" fmla="*/ 3923101 h 6456362"/>
                <a:gd name="connsiteX56" fmla="*/ 2230473 w 2332038"/>
                <a:gd name="connsiteY56" fmla="*/ 3938180 h 6456362"/>
                <a:gd name="connsiteX57" fmla="*/ 2212223 w 2332038"/>
                <a:gd name="connsiteY57" fmla="*/ 3950878 h 6456362"/>
                <a:gd name="connsiteX58" fmla="*/ 2192386 w 2332038"/>
                <a:gd name="connsiteY58" fmla="*/ 3961989 h 6456362"/>
                <a:gd name="connsiteX59" fmla="*/ 2170168 w 2332038"/>
                <a:gd name="connsiteY59" fmla="*/ 3971512 h 6456362"/>
                <a:gd name="connsiteX60" fmla="*/ 2147157 w 2332038"/>
                <a:gd name="connsiteY60" fmla="*/ 3979449 h 6456362"/>
                <a:gd name="connsiteX61" fmla="*/ 2133668 w 2332038"/>
                <a:gd name="connsiteY61" fmla="*/ 3982623 h 6456362"/>
                <a:gd name="connsiteX62" fmla="*/ 2120972 w 2332038"/>
                <a:gd name="connsiteY62" fmla="*/ 3985004 h 6456362"/>
                <a:gd name="connsiteX63" fmla="*/ 2107483 w 2332038"/>
                <a:gd name="connsiteY63" fmla="*/ 3986591 h 6456362"/>
                <a:gd name="connsiteX64" fmla="*/ 2094788 w 2332038"/>
                <a:gd name="connsiteY64" fmla="*/ 3988179 h 6456362"/>
                <a:gd name="connsiteX65" fmla="*/ 2081298 w 2332038"/>
                <a:gd name="connsiteY65" fmla="*/ 3988179 h 6456362"/>
                <a:gd name="connsiteX66" fmla="*/ 2067809 w 2332038"/>
                <a:gd name="connsiteY66" fmla="*/ 3988179 h 6456362"/>
                <a:gd name="connsiteX67" fmla="*/ 2055114 w 2332038"/>
                <a:gd name="connsiteY67" fmla="*/ 3986591 h 6456362"/>
                <a:gd name="connsiteX68" fmla="*/ 2041624 w 2332038"/>
                <a:gd name="connsiteY68" fmla="*/ 3985004 h 6456362"/>
                <a:gd name="connsiteX69" fmla="*/ 2029722 w 2332038"/>
                <a:gd name="connsiteY69" fmla="*/ 3982623 h 6456362"/>
                <a:gd name="connsiteX70" fmla="*/ 2016233 w 2332038"/>
                <a:gd name="connsiteY70" fmla="*/ 3980242 h 6456362"/>
                <a:gd name="connsiteX71" fmla="*/ 1992429 w 2332038"/>
                <a:gd name="connsiteY71" fmla="*/ 3972306 h 6456362"/>
                <a:gd name="connsiteX72" fmla="*/ 1969418 w 2332038"/>
                <a:gd name="connsiteY72" fmla="*/ 3961989 h 6456362"/>
                <a:gd name="connsiteX73" fmla="*/ 1946407 w 2332038"/>
                <a:gd name="connsiteY73" fmla="*/ 3949291 h 6456362"/>
                <a:gd name="connsiteX74" fmla="*/ 1924983 w 2332038"/>
                <a:gd name="connsiteY74" fmla="*/ 3935006 h 6456362"/>
                <a:gd name="connsiteX75" fmla="*/ 1906733 w 2332038"/>
                <a:gd name="connsiteY75" fmla="*/ 3917546 h 6456362"/>
                <a:gd name="connsiteX76" fmla="*/ 1889276 w 2332038"/>
                <a:gd name="connsiteY76" fmla="*/ 3900086 h 6456362"/>
                <a:gd name="connsiteX77" fmla="*/ 1880548 w 2332038"/>
                <a:gd name="connsiteY77" fmla="*/ 3888975 h 6456362"/>
                <a:gd name="connsiteX78" fmla="*/ 1872613 w 2332038"/>
                <a:gd name="connsiteY78" fmla="*/ 3879452 h 6456362"/>
                <a:gd name="connsiteX79" fmla="*/ 1866265 w 2332038"/>
                <a:gd name="connsiteY79" fmla="*/ 3868341 h 6456362"/>
                <a:gd name="connsiteX80" fmla="*/ 1859124 w 2332038"/>
                <a:gd name="connsiteY80" fmla="*/ 3857230 h 6456362"/>
                <a:gd name="connsiteX81" fmla="*/ 1853570 w 2332038"/>
                <a:gd name="connsiteY81" fmla="*/ 3845326 h 6456362"/>
                <a:gd name="connsiteX82" fmla="*/ 1848809 w 2332038"/>
                <a:gd name="connsiteY82" fmla="*/ 3833421 h 6456362"/>
                <a:gd name="connsiteX83" fmla="*/ 1843254 w 2332038"/>
                <a:gd name="connsiteY83" fmla="*/ 3820723 h 6456362"/>
                <a:gd name="connsiteX84" fmla="*/ 1838494 w 2332038"/>
                <a:gd name="connsiteY84" fmla="*/ 3808025 h 6456362"/>
                <a:gd name="connsiteX85" fmla="*/ 1835320 w 2332038"/>
                <a:gd name="connsiteY85" fmla="*/ 3794533 h 6456362"/>
                <a:gd name="connsiteX86" fmla="*/ 1832939 w 2332038"/>
                <a:gd name="connsiteY86" fmla="*/ 3781835 h 6456362"/>
                <a:gd name="connsiteX87" fmla="*/ 1609178 w 2332038"/>
                <a:gd name="connsiteY87" fmla="*/ 2545363 h 6456362"/>
                <a:gd name="connsiteX88" fmla="*/ 1582199 w 2332038"/>
                <a:gd name="connsiteY88" fmla="*/ 3331848 h 6456362"/>
                <a:gd name="connsiteX89" fmla="*/ 1581406 w 2332038"/>
                <a:gd name="connsiteY89" fmla="*/ 3387402 h 6456362"/>
                <a:gd name="connsiteX90" fmla="*/ 1581406 w 2332038"/>
                <a:gd name="connsiteY90" fmla="*/ 3440575 h 6456362"/>
                <a:gd name="connsiteX91" fmla="*/ 1583786 w 2332038"/>
                <a:gd name="connsiteY91" fmla="*/ 3496129 h 6456362"/>
                <a:gd name="connsiteX92" fmla="*/ 1586167 w 2332038"/>
                <a:gd name="connsiteY92" fmla="*/ 3549302 h 6456362"/>
                <a:gd name="connsiteX93" fmla="*/ 1749624 w 2332038"/>
                <a:gd name="connsiteY93" fmla="*/ 6119070 h 6456362"/>
                <a:gd name="connsiteX94" fmla="*/ 1750417 w 2332038"/>
                <a:gd name="connsiteY94" fmla="*/ 6136530 h 6456362"/>
                <a:gd name="connsiteX95" fmla="*/ 1750417 w 2332038"/>
                <a:gd name="connsiteY95" fmla="*/ 6153196 h 6456362"/>
                <a:gd name="connsiteX96" fmla="*/ 1749624 w 2332038"/>
                <a:gd name="connsiteY96" fmla="*/ 6169862 h 6456362"/>
                <a:gd name="connsiteX97" fmla="*/ 1747243 w 2332038"/>
                <a:gd name="connsiteY97" fmla="*/ 6185735 h 6456362"/>
                <a:gd name="connsiteX98" fmla="*/ 1744069 w 2332038"/>
                <a:gd name="connsiteY98" fmla="*/ 6202401 h 6456362"/>
                <a:gd name="connsiteX99" fmla="*/ 1740896 w 2332038"/>
                <a:gd name="connsiteY99" fmla="*/ 6218273 h 6456362"/>
                <a:gd name="connsiteX100" fmla="*/ 1736135 w 2332038"/>
                <a:gd name="connsiteY100" fmla="*/ 6234146 h 6456362"/>
                <a:gd name="connsiteX101" fmla="*/ 1730580 w 2332038"/>
                <a:gd name="connsiteY101" fmla="*/ 6248431 h 6456362"/>
                <a:gd name="connsiteX102" fmla="*/ 1725026 w 2332038"/>
                <a:gd name="connsiteY102" fmla="*/ 6264304 h 6456362"/>
                <a:gd name="connsiteX103" fmla="*/ 1718678 w 2332038"/>
                <a:gd name="connsiteY103" fmla="*/ 6278589 h 6456362"/>
                <a:gd name="connsiteX104" fmla="*/ 1710743 w 2332038"/>
                <a:gd name="connsiteY104" fmla="*/ 6292875 h 6456362"/>
                <a:gd name="connsiteX105" fmla="*/ 1703602 w 2332038"/>
                <a:gd name="connsiteY105" fmla="*/ 6305573 h 6456362"/>
                <a:gd name="connsiteX106" fmla="*/ 1694874 w 2332038"/>
                <a:gd name="connsiteY106" fmla="*/ 6319065 h 6456362"/>
                <a:gd name="connsiteX107" fmla="*/ 1686145 w 2332038"/>
                <a:gd name="connsiteY107" fmla="*/ 6332556 h 6456362"/>
                <a:gd name="connsiteX108" fmla="*/ 1675037 w 2332038"/>
                <a:gd name="connsiteY108" fmla="*/ 6344461 h 6456362"/>
                <a:gd name="connsiteX109" fmla="*/ 1664721 w 2332038"/>
                <a:gd name="connsiteY109" fmla="*/ 6356365 h 6456362"/>
                <a:gd name="connsiteX110" fmla="*/ 1653613 w 2332038"/>
                <a:gd name="connsiteY110" fmla="*/ 6367475 h 6456362"/>
                <a:gd name="connsiteX111" fmla="*/ 1641711 w 2332038"/>
                <a:gd name="connsiteY111" fmla="*/ 6378587 h 6456362"/>
                <a:gd name="connsiteX112" fmla="*/ 1629808 w 2332038"/>
                <a:gd name="connsiteY112" fmla="*/ 6388110 h 6456362"/>
                <a:gd name="connsiteX113" fmla="*/ 1617906 w 2332038"/>
                <a:gd name="connsiteY113" fmla="*/ 6398427 h 6456362"/>
                <a:gd name="connsiteX114" fmla="*/ 1604417 w 2332038"/>
                <a:gd name="connsiteY114" fmla="*/ 6407157 h 6456362"/>
                <a:gd name="connsiteX115" fmla="*/ 1590134 w 2332038"/>
                <a:gd name="connsiteY115" fmla="*/ 6414299 h 6456362"/>
                <a:gd name="connsiteX116" fmla="*/ 1577439 w 2332038"/>
                <a:gd name="connsiteY116" fmla="*/ 6422236 h 6456362"/>
                <a:gd name="connsiteX117" fmla="*/ 1561569 w 2332038"/>
                <a:gd name="connsiteY117" fmla="*/ 6428585 h 6456362"/>
                <a:gd name="connsiteX118" fmla="*/ 1547286 w 2332038"/>
                <a:gd name="connsiteY118" fmla="*/ 6435727 h 6456362"/>
                <a:gd name="connsiteX119" fmla="*/ 1532210 w 2332038"/>
                <a:gd name="connsiteY119" fmla="*/ 6441283 h 6456362"/>
                <a:gd name="connsiteX120" fmla="*/ 1516341 w 2332038"/>
                <a:gd name="connsiteY120" fmla="*/ 6445251 h 6456362"/>
                <a:gd name="connsiteX121" fmla="*/ 1500471 w 2332038"/>
                <a:gd name="connsiteY121" fmla="*/ 6450013 h 6456362"/>
                <a:gd name="connsiteX122" fmla="*/ 1484601 w 2332038"/>
                <a:gd name="connsiteY122" fmla="*/ 6451600 h 6456362"/>
                <a:gd name="connsiteX123" fmla="*/ 1468732 w 2332038"/>
                <a:gd name="connsiteY123" fmla="*/ 6453981 h 6456362"/>
                <a:gd name="connsiteX124" fmla="*/ 1450482 w 2332038"/>
                <a:gd name="connsiteY124" fmla="*/ 6455569 h 6456362"/>
                <a:gd name="connsiteX125" fmla="*/ 1434612 w 2332038"/>
                <a:gd name="connsiteY125" fmla="*/ 6456362 h 6456362"/>
                <a:gd name="connsiteX126" fmla="*/ 1418743 w 2332038"/>
                <a:gd name="connsiteY126" fmla="*/ 6456362 h 6456362"/>
                <a:gd name="connsiteX127" fmla="*/ 1403666 w 2332038"/>
                <a:gd name="connsiteY127" fmla="*/ 6455569 h 6456362"/>
                <a:gd name="connsiteX128" fmla="*/ 1389384 w 2332038"/>
                <a:gd name="connsiteY128" fmla="*/ 6453187 h 6456362"/>
                <a:gd name="connsiteX129" fmla="*/ 1375101 w 2332038"/>
                <a:gd name="connsiteY129" fmla="*/ 6450807 h 6456362"/>
                <a:gd name="connsiteX130" fmla="*/ 1360819 w 2332038"/>
                <a:gd name="connsiteY130" fmla="*/ 6447632 h 6456362"/>
                <a:gd name="connsiteX131" fmla="*/ 1346536 w 2332038"/>
                <a:gd name="connsiteY131" fmla="*/ 6444457 h 6456362"/>
                <a:gd name="connsiteX132" fmla="*/ 1332253 w 2332038"/>
                <a:gd name="connsiteY132" fmla="*/ 6439696 h 6456362"/>
                <a:gd name="connsiteX133" fmla="*/ 1318764 w 2332038"/>
                <a:gd name="connsiteY133" fmla="*/ 6434141 h 6456362"/>
                <a:gd name="connsiteX134" fmla="*/ 1292579 w 2332038"/>
                <a:gd name="connsiteY134" fmla="*/ 6423029 h 6456362"/>
                <a:gd name="connsiteX135" fmla="*/ 1267188 w 2332038"/>
                <a:gd name="connsiteY135" fmla="*/ 6408745 h 6456362"/>
                <a:gd name="connsiteX136" fmla="*/ 1244177 w 2332038"/>
                <a:gd name="connsiteY136" fmla="*/ 6392871 h 6456362"/>
                <a:gd name="connsiteX137" fmla="*/ 1221960 w 2332038"/>
                <a:gd name="connsiteY137" fmla="*/ 6375412 h 6456362"/>
                <a:gd name="connsiteX138" fmla="*/ 1201329 w 2332038"/>
                <a:gd name="connsiteY138" fmla="*/ 6355571 h 6456362"/>
                <a:gd name="connsiteX139" fmla="*/ 1183872 w 2332038"/>
                <a:gd name="connsiteY139" fmla="*/ 6333349 h 6456362"/>
                <a:gd name="connsiteX140" fmla="*/ 1167209 w 2332038"/>
                <a:gd name="connsiteY140" fmla="*/ 6309541 h 6456362"/>
                <a:gd name="connsiteX141" fmla="*/ 1152927 w 2332038"/>
                <a:gd name="connsiteY141" fmla="*/ 6284939 h 6456362"/>
                <a:gd name="connsiteX142" fmla="*/ 1146579 w 2332038"/>
                <a:gd name="connsiteY142" fmla="*/ 6271447 h 6456362"/>
                <a:gd name="connsiteX143" fmla="*/ 1141025 w 2332038"/>
                <a:gd name="connsiteY143" fmla="*/ 6258749 h 6456362"/>
                <a:gd name="connsiteX144" fmla="*/ 1135470 w 2332038"/>
                <a:gd name="connsiteY144" fmla="*/ 6244463 h 6456362"/>
                <a:gd name="connsiteX145" fmla="*/ 1131503 w 2332038"/>
                <a:gd name="connsiteY145" fmla="*/ 6230971 h 6456362"/>
                <a:gd name="connsiteX146" fmla="*/ 1126742 w 2332038"/>
                <a:gd name="connsiteY146" fmla="*/ 6216687 h 6456362"/>
                <a:gd name="connsiteX147" fmla="*/ 1123568 w 2332038"/>
                <a:gd name="connsiteY147" fmla="*/ 6202401 h 6456362"/>
                <a:gd name="connsiteX148" fmla="*/ 1121188 w 2332038"/>
                <a:gd name="connsiteY148" fmla="*/ 6187322 h 6456362"/>
                <a:gd name="connsiteX149" fmla="*/ 1118807 w 2332038"/>
                <a:gd name="connsiteY149" fmla="*/ 6171449 h 6456362"/>
                <a:gd name="connsiteX150" fmla="*/ 875209 w 2332038"/>
                <a:gd name="connsiteY150" fmla="*/ 3814374 h 6456362"/>
                <a:gd name="connsiteX151" fmla="*/ 631610 w 2332038"/>
                <a:gd name="connsiteY151" fmla="*/ 6171449 h 6456362"/>
                <a:gd name="connsiteX152" fmla="*/ 629230 w 2332038"/>
                <a:gd name="connsiteY152" fmla="*/ 6187322 h 6456362"/>
                <a:gd name="connsiteX153" fmla="*/ 626849 w 2332038"/>
                <a:gd name="connsiteY153" fmla="*/ 6202401 h 6456362"/>
                <a:gd name="connsiteX154" fmla="*/ 623676 w 2332038"/>
                <a:gd name="connsiteY154" fmla="*/ 6216687 h 6456362"/>
                <a:gd name="connsiteX155" fmla="*/ 618915 w 2332038"/>
                <a:gd name="connsiteY155" fmla="*/ 6230971 h 6456362"/>
                <a:gd name="connsiteX156" fmla="*/ 614947 w 2332038"/>
                <a:gd name="connsiteY156" fmla="*/ 6244463 h 6456362"/>
                <a:gd name="connsiteX157" fmla="*/ 609393 w 2332038"/>
                <a:gd name="connsiteY157" fmla="*/ 6258749 h 6456362"/>
                <a:gd name="connsiteX158" fmla="*/ 603839 w 2332038"/>
                <a:gd name="connsiteY158" fmla="*/ 6271447 h 6456362"/>
                <a:gd name="connsiteX159" fmla="*/ 597491 w 2332038"/>
                <a:gd name="connsiteY159" fmla="*/ 6284939 h 6456362"/>
                <a:gd name="connsiteX160" fmla="*/ 583208 w 2332038"/>
                <a:gd name="connsiteY160" fmla="*/ 6309541 h 6456362"/>
                <a:gd name="connsiteX161" fmla="*/ 566545 w 2332038"/>
                <a:gd name="connsiteY161" fmla="*/ 6333349 h 6456362"/>
                <a:gd name="connsiteX162" fmla="*/ 549088 w 2332038"/>
                <a:gd name="connsiteY162" fmla="*/ 6355571 h 6456362"/>
                <a:gd name="connsiteX163" fmla="*/ 528458 w 2332038"/>
                <a:gd name="connsiteY163" fmla="*/ 6375412 h 6456362"/>
                <a:gd name="connsiteX164" fmla="*/ 506241 w 2332038"/>
                <a:gd name="connsiteY164" fmla="*/ 6392871 h 6456362"/>
                <a:gd name="connsiteX165" fmla="*/ 483230 w 2332038"/>
                <a:gd name="connsiteY165" fmla="*/ 6408745 h 6456362"/>
                <a:gd name="connsiteX166" fmla="*/ 457838 w 2332038"/>
                <a:gd name="connsiteY166" fmla="*/ 6423029 h 6456362"/>
                <a:gd name="connsiteX167" fmla="*/ 431653 w 2332038"/>
                <a:gd name="connsiteY167" fmla="*/ 6434141 h 6456362"/>
                <a:gd name="connsiteX168" fmla="*/ 418164 w 2332038"/>
                <a:gd name="connsiteY168" fmla="*/ 6439696 h 6456362"/>
                <a:gd name="connsiteX169" fmla="*/ 403882 w 2332038"/>
                <a:gd name="connsiteY169" fmla="*/ 6444457 h 6456362"/>
                <a:gd name="connsiteX170" fmla="*/ 389599 w 2332038"/>
                <a:gd name="connsiteY170" fmla="*/ 6447632 h 6456362"/>
                <a:gd name="connsiteX171" fmla="*/ 375316 w 2332038"/>
                <a:gd name="connsiteY171" fmla="*/ 6450807 h 6456362"/>
                <a:gd name="connsiteX172" fmla="*/ 361034 w 2332038"/>
                <a:gd name="connsiteY172" fmla="*/ 6453187 h 6456362"/>
                <a:gd name="connsiteX173" fmla="*/ 346751 w 2332038"/>
                <a:gd name="connsiteY173" fmla="*/ 6455569 h 6456362"/>
                <a:gd name="connsiteX174" fmla="*/ 331675 w 2332038"/>
                <a:gd name="connsiteY174" fmla="*/ 6456362 h 6456362"/>
                <a:gd name="connsiteX175" fmla="*/ 315805 w 2332038"/>
                <a:gd name="connsiteY175" fmla="*/ 6456362 h 6456362"/>
                <a:gd name="connsiteX176" fmla="*/ 299935 w 2332038"/>
                <a:gd name="connsiteY176" fmla="*/ 6455569 h 6456362"/>
                <a:gd name="connsiteX177" fmla="*/ 281685 w 2332038"/>
                <a:gd name="connsiteY177" fmla="*/ 6453981 h 6456362"/>
                <a:gd name="connsiteX178" fmla="*/ 265816 w 2332038"/>
                <a:gd name="connsiteY178" fmla="*/ 6451600 h 6456362"/>
                <a:gd name="connsiteX179" fmla="*/ 249946 w 2332038"/>
                <a:gd name="connsiteY179" fmla="*/ 6450013 h 6456362"/>
                <a:gd name="connsiteX180" fmla="*/ 234076 w 2332038"/>
                <a:gd name="connsiteY180" fmla="*/ 6445251 h 6456362"/>
                <a:gd name="connsiteX181" fmla="*/ 218207 w 2332038"/>
                <a:gd name="connsiteY181" fmla="*/ 6441283 h 6456362"/>
                <a:gd name="connsiteX182" fmla="*/ 203131 w 2332038"/>
                <a:gd name="connsiteY182" fmla="*/ 6435727 h 6456362"/>
                <a:gd name="connsiteX183" fmla="*/ 188848 w 2332038"/>
                <a:gd name="connsiteY183" fmla="*/ 6428585 h 6456362"/>
                <a:gd name="connsiteX184" fmla="*/ 172978 w 2332038"/>
                <a:gd name="connsiteY184" fmla="*/ 6422236 h 6456362"/>
                <a:gd name="connsiteX185" fmla="*/ 160283 w 2332038"/>
                <a:gd name="connsiteY185" fmla="*/ 6414299 h 6456362"/>
                <a:gd name="connsiteX186" fmla="*/ 146000 w 2332038"/>
                <a:gd name="connsiteY186" fmla="*/ 6407157 h 6456362"/>
                <a:gd name="connsiteX187" fmla="*/ 132511 w 2332038"/>
                <a:gd name="connsiteY187" fmla="*/ 6398427 h 6456362"/>
                <a:gd name="connsiteX188" fmla="*/ 120609 w 2332038"/>
                <a:gd name="connsiteY188" fmla="*/ 6388110 h 6456362"/>
                <a:gd name="connsiteX189" fmla="*/ 108707 w 2332038"/>
                <a:gd name="connsiteY189" fmla="*/ 6378587 h 6456362"/>
                <a:gd name="connsiteX190" fmla="*/ 96011 w 2332038"/>
                <a:gd name="connsiteY190" fmla="*/ 6367475 h 6456362"/>
                <a:gd name="connsiteX191" fmla="*/ 85696 w 2332038"/>
                <a:gd name="connsiteY191" fmla="*/ 6356365 h 6456362"/>
                <a:gd name="connsiteX192" fmla="*/ 74587 w 2332038"/>
                <a:gd name="connsiteY192" fmla="*/ 6344461 h 6456362"/>
                <a:gd name="connsiteX193" fmla="*/ 64272 w 2332038"/>
                <a:gd name="connsiteY193" fmla="*/ 6332556 h 6456362"/>
                <a:gd name="connsiteX194" fmla="*/ 55543 w 2332038"/>
                <a:gd name="connsiteY194" fmla="*/ 6319065 h 6456362"/>
                <a:gd name="connsiteX195" fmla="*/ 46815 w 2332038"/>
                <a:gd name="connsiteY195" fmla="*/ 6305573 h 6456362"/>
                <a:gd name="connsiteX196" fmla="*/ 39674 w 2332038"/>
                <a:gd name="connsiteY196" fmla="*/ 6292875 h 6456362"/>
                <a:gd name="connsiteX197" fmla="*/ 31739 w 2332038"/>
                <a:gd name="connsiteY197" fmla="*/ 6278589 h 6456362"/>
                <a:gd name="connsiteX198" fmla="*/ 25391 w 2332038"/>
                <a:gd name="connsiteY198" fmla="*/ 6264304 h 6456362"/>
                <a:gd name="connsiteX199" fmla="*/ 19837 w 2332038"/>
                <a:gd name="connsiteY199" fmla="*/ 6248431 h 6456362"/>
                <a:gd name="connsiteX200" fmla="*/ 14282 w 2332038"/>
                <a:gd name="connsiteY200" fmla="*/ 6234146 h 6456362"/>
                <a:gd name="connsiteX201" fmla="*/ 9522 w 2332038"/>
                <a:gd name="connsiteY201" fmla="*/ 6218273 h 6456362"/>
                <a:gd name="connsiteX202" fmla="*/ 6348 w 2332038"/>
                <a:gd name="connsiteY202" fmla="*/ 6202401 h 6456362"/>
                <a:gd name="connsiteX203" fmla="*/ 3174 w 2332038"/>
                <a:gd name="connsiteY203" fmla="*/ 6185735 h 6456362"/>
                <a:gd name="connsiteX204" fmla="*/ 793 w 2332038"/>
                <a:gd name="connsiteY204" fmla="*/ 6169862 h 6456362"/>
                <a:gd name="connsiteX205" fmla="*/ 0 w 2332038"/>
                <a:gd name="connsiteY205" fmla="*/ 6153196 h 6456362"/>
                <a:gd name="connsiteX206" fmla="*/ 0 w 2332038"/>
                <a:gd name="connsiteY206" fmla="*/ 6136530 h 6456362"/>
                <a:gd name="connsiteX207" fmla="*/ 793 w 2332038"/>
                <a:gd name="connsiteY207" fmla="*/ 6119070 h 6456362"/>
                <a:gd name="connsiteX208" fmla="*/ 131717 w 2332038"/>
                <a:gd name="connsiteY208" fmla="*/ 4062780 h 6456362"/>
                <a:gd name="connsiteX209" fmla="*/ 132511 w 2332038"/>
                <a:gd name="connsiteY209" fmla="*/ 4062780 h 6456362"/>
                <a:gd name="connsiteX210" fmla="*/ 155522 w 2332038"/>
                <a:gd name="connsiteY210" fmla="*/ 4056431 h 6456362"/>
                <a:gd name="connsiteX211" fmla="*/ 178533 w 2332038"/>
                <a:gd name="connsiteY211" fmla="*/ 4047701 h 6456362"/>
                <a:gd name="connsiteX212" fmla="*/ 200750 w 2332038"/>
                <a:gd name="connsiteY212" fmla="*/ 4038177 h 6456362"/>
                <a:gd name="connsiteX213" fmla="*/ 222968 w 2332038"/>
                <a:gd name="connsiteY213" fmla="*/ 4028654 h 6456362"/>
                <a:gd name="connsiteX214" fmla="*/ 243598 w 2332038"/>
                <a:gd name="connsiteY214" fmla="*/ 4017543 h 6456362"/>
                <a:gd name="connsiteX215" fmla="*/ 264229 w 2332038"/>
                <a:gd name="connsiteY215" fmla="*/ 4005638 h 6456362"/>
                <a:gd name="connsiteX216" fmla="*/ 284066 w 2332038"/>
                <a:gd name="connsiteY216" fmla="*/ 3992147 h 6456362"/>
                <a:gd name="connsiteX217" fmla="*/ 303109 w 2332038"/>
                <a:gd name="connsiteY217" fmla="*/ 3979449 h 6456362"/>
                <a:gd name="connsiteX218" fmla="*/ 321360 w 2332038"/>
                <a:gd name="connsiteY218" fmla="*/ 3965163 h 6456362"/>
                <a:gd name="connsiteX219" fmla="*/ 338816 w 2332038"/>
                <a:gd name="connsiteY219" fmla="*/ 3949291 h 6456362"/>
                <a:gd name="connsiteX220" fmla="*/ 355479 w 2332038"/>
                <a:gd name="connsiteY220" fmla="*/ 3934212 h 6456362"/>
                <a:gd name="connsiteX221" fmla="*/ 372142 w 2332038"/>
                <a:gd name="connsiteY221" fmla="*/ 3917546 h 6456362"/>
                <a:gd name="connsiteX222" fmla="*/ 387219 w 2332038"/>
                <a:gd name="connsiteY222" fmla="*/ 3900086 h 6456362"/>
                <a:gd name="connsiteX223" fmla="*/ 401501 w 2332038"/>
                <a:gd name="connsiteY223" fmla="*/ 3882626 h 6456362"/>
                <a:gd name="connsiteX224" fmla="*/ 415784 w 2332038"/>
                <a:gd name="connsiteY224" fmla="*/ 3863579 h 6456362"/>
                <a:gd name="connsiteX225" fmla="*/ 428479 w 2332038"/>
                <a:gd name="connsiteY225" fmla="*/ 3845326 h 6456362"/>
                <a:gd name="connsiteX226" fmla="*/ 440382 w 2332038"/>
                <a:gd name="connsiteY226" fmla="*/ 3825485 h 6456362"/>
                <a:gd name="connsiteX227" fmla="*/ 451490 w 2332038"/>
                <a:gd name="connsiteY227" fmla="*/ 3804851 h 6456362"/>
                <a:gd name="connsiteX228" fmla="*/ 461806 w 2332038"/>
                <a:gd name="connsiteY228" fmla="*/ 3783423 h 6456362"/>
                <a:gd name="connsiteX229" fmla="*/ 471327 w 2332038"/>
                <a:gd name="connsiteY229" fmla="*/ 3762788 h 6456362"/>
                <a:gd name="connsiteX230" fmla="*/ 480056 w 2332038"/>
                <a:gd name="connsiteY230" fmla="*/ 3742154 h 6456362"/>
                <a:gd name="connsiteX231" fmla="*/ 486404 w 2332038"/>
                <a:gd name="connsiteY231" fmla="*/ 3719932 h 6456362"/>
                <a:gd name="connsiteX232" fmla="*/ 492751 w 2332038"/>
                <a:gd name="connsiteY232" fmla="*/ 3696917 h 6456362"/>
                <a:gd name="connsiteX233" fmla="*/ 498306 w 2332038"/>
                <a:gd name="connsiteY233" fmla="*/ 3674696 h 6456362"/>
                <a:gd name="connsiteX234" fmla="*/ 503067 w 2332038"/>
                <a:gd name="connsiteY234" fmla="*/ 3651680 h 6456362"/>
                <a:gd name="connsiteX235" fmla="*/ 506241 w 2332038"/>
                <a:gd name="connsiteY235" fmla="*/ 3628665 h 6456362"/>
                <a:gd name="connsiteX236" fmla="*/ 508621 w 2332038"/>
                <a:gd name="connsiteY236" fmla="*/ 3604856 h 6456362"/>
                <a:gd name="connsiteX237" fmla="*/ 509414 w 2332038"/>
                <a:gd name="connsiteY237" fmla="*/ 3581841 h 6456362"/>
                <a:gd name="connsiteX238" fmla="*/ 509414 w 2332038"/>
                <a:gd name="connsiteY238" fmla="*/ 3557239 h 6456362"/>
                <a:gd name="connsiteX239" fmla="*/ 508621 w 2332038"/>
                <a:gd name="connsiteY239" fmla="*/ 3533430 h 6456362"/>
                <a:gd name="connsiteX240" fmla="*/ 506241 w 2332038"/>
                <a:gd name="connsiteY240" fmla="*/ 3508827 h 6456362"/>
                <a:gd name="connsiteX241" fmla="*/ 503067 w 2332038"/>
                <a:gd name="connsiteY241" fmla="*/ 3485018 h 6456362"/>
                <a:gd name="connsiteX242" fmla="*/ 183294 w 2332038"/>
                <a:gd name="connsiteY242" fmla="*/ 1501742 h 6456362"/>
                <a:gd name="connsiteX243" fmla="*/ 176946 w 2332038"/>
                <a:gd name="connsiteY243" fmla="*/ 1466029 h 6456362"/>
                <a:gd name="connsiteX244" fmla="*/ 167424 w 2332038"/>
                <a:gd name="connsiteY244" fmla="*/ 1429522 h 6456362"/>
                <a:gd name="connsiteX245" fmla="*/ 157902 w 2332038"/>
                <a:gd name="connsiteY245" fmla="*/ 1393015 h 6456362"/>
                <a:gd name="connsiteX246" fmla="*/ 146794 w 2332038"/>
                <a:gd name="connsiteY246" fmla="*/ 1358095 h 6456362"/>
                <a:gd name="connsiteX247" fmla="*/ 163457 w 2332038"/>
                <a:gd name="connsiteY247" fmla="*/ 1354127 h 6456362"/>
                <a:gd name="connsiteX248" fmla="*/ 180120 w 2332038"/>
                <a:gd name="connsiteY248" fmla="*/ 1348572 h 6456362"/>
                <a:gd name="connsiteX249" fmla="*/ 874663 w 2332038"/>
                <a:gd name="connsiteY249" fmla="*/ 0 h 6456362"/>
                <a:gd name="connsiteX250" fmla="*/ 1439863 w 2332038"/>
                <a:gd name="connsiteY250" fmla="*/ 565200 h 6456362"/>
                <a:gd name="connsiteX251" fmla="*/ 874663 w 2332038"/>
                <a:gd name="connsiteY251" fmla="*/ 1130400 h 6456362"/>
                <a:gd name="connsiteX252" fmla="*/ 309463 w 2332038"/>
                <a:gd name="connsiteY252" fmla="*/ 565200 h 6456362"/>
                <a:gd name="connsiteX253" fmla="*/ 874663 w 2332038"/>
                <a:gd name="connsiteY253" fmla="*/ 0 h 645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2332038" h="6456362">
                  <a:moveTo>
                    <a:pt x="461806" y="1287462"/>
                  </a:moveTo>
                  <a:lnTo>
                    <a:pt x="677632" y="2108074"/>
                  </a:lnTo>
                  <a:lnTo>
                    <a:pt x="794274" y="1538249"/>
                  </a:lnTo>
                  <a:lnTo>
                    <a:pt x="680013" y="1424760"/>
                  </a:lnTo>
                  <a:lnTo>
                    <a:pt x="808556" y="1296986"/>
                  </a:lnTo>
                  <a:lnTo>
                    <a:pt x="875209" y="1296986"/>
                  </a:lnTo>
                  <a:lnTo>
                    <a:pt x="941861" y="1296986"/>
                  </a:lnTo>
                  <a:lnTo>
                    <a:pt x="1069611" y="1424760"/>
                  </a:lnTo>
                  <a:lnTo>
                    <a:pt x="956144" y="1538249"/>
                  </a:lnTo>
                  <a:lnTo>
                    <a:pt x="1072785" y="2108074"/>
                  </a:lnTo>
                  <a:lnTo>
                    <a:pt x="1287818" y="1287462"/>
                  </a:lnTo>
                  <a:lnTo>
                    <a:pt x="1570297" y="1348572"/>
                  </a:lnTo>
                  <a:lnTo>
                    <a:pt x="1592515" y="1354127"/>
                  </a:lnTo>
                  <a:lnTo>
                    <a:pt x="1614732" y="1358889"/>
                  </a:lnTo>
                  <a:lnTo>
                    <a:pt x="1635363" y="1366825"/>
                  </a:lnTo>
                  <a:lnTo>
                    <a:pt x="1657580" y="1373174"/>
                  </a:lnTo>
                  <a:lnTo>
                    <a:pt x="1677417" y="1382698"/>
                  </a:lnTo>
                  <a:lnTo>
                    <a:pt x="1698048" y="1391428"/>
                  </a:lnTo>
                  <a:lnTo>
                    <a:pt x="1717885" y="1400951"/>
                  </a:lnTo>
                  <a:lnTo>
                    <a:pt x="1736135" y="1412062"/>
                  </a:lnTo>
                  <a:lnTo>
                    <a:pt x="1755178" y="1423173"/>
                  </a:lnTo>
                  <a:lnTo>
                    <a:pt x="1773428" y="1435077"/>
                  </a:lnTo>
                  <a:lnTo>
                    <a:pt x="1792472" y="1446981"/>
                  </a:lnTo>
                  <a:lnTo>
                    <a:pt x="1809135" y="1460473"/>
                  </a:lnTo>
                  <a:lnTo>
                    <a:pt x="1826591" y="1473171"/>
                  </a:lnTo>
                  <a:lnTo>
                    <a:pt x="1843254" y="1487457"/>
                  </a:lnTo>
                  <a:lnTo>
                    <a:pt x="1858331" y="1503329"/>
                  </a:lnTo>
                  <a:lnTo>
                    <a:pt x="1873407" y="1518408"/>
                  </a:lnTo>
                  <a:lnTo>
                    <a:pt x="1887689" y="1535074"/>
                  </a:lnTo>
                  <a:lnTo>
                    <a:pt x="1901972" y="1551740"/>
                  </a:lnTo>
                  <a:lnTo>
                    <a:pt x="1916255" y="1567613"/>
                  </a:lnTo>
                  <a:lnTo>
                    <a:pt x="1928950" y="1585866"/>
                  </a:lnTo>
                  <a:lnTo>
                    <a:pt x="1940853" y="1604120"/>
                  </a:lnTo>
                  <a:lnTo>
                    <a:pt x="1952755" y="1623167"/>
                  </a:lnTo>
                  <a:lnTo>
                    <a:pt x="1963863" y="1641420"/>
                  </a:lnTo>
                  <a:lnTo>
                    <a:pt x="1973385" y="1661261"/>
                  </a:lnTo>
                  <a:lnTo>
                    <a:pt x="1983700" y="1681102"/>
                  </a:lnTo>
                  <a:lnTo>
                    <a:pt x="1990842" y="1700942"/>
                  </a:lnTo>
                  <a:lnTo>
                    <a:pt x="2000364" y="1721577"/>
                  </a:lnTo>
                  <a:lnTo>
                    <a:pt x="2006711" y="1743005"/>
                  </a:lnTo>
                  <a:lnTo>
                    <a:pt x="2013059" y="1764433"/>
                  </a:lnTo>
                  <a:lnTo>
                    <a:pt x="2018614" y="1785861"/>
                  </a:lnTo>
                  <a:lnTo>
                    <a:pt x="2024168" y="1807289"/>
                  </a:lnTo>
                  <a:lnTo>
                    <a:pt x="2027342" y="1830304"/>
                  </a:lnTo>
                  <a:lnTo>
                    <a:pt x="2329658" y="3696123"/>
                  </a:lnTo>
                  <a:lnTo>
                    <a:pt x="2332038" y="3719932"/>
                  </a:lnTo>
                  <a:lnTo>
                    <a:pt x="2332038" y="3742948"/>
                  </a:lnTo>
                  <a:lnTo>
                    <a:pt x="2330451" y="3765963"/>
                  </a:lnTo>
                  <a:lnTo>
                    <a:pt x="2326484" y="3788978"/>
                  </a:lnTo>
                  <a:lnTo>
                    <a:pt x="2320929" y="3811200"/>
                  </a:lnTo>
                  <a:lnTo>
                    <a:pt x="2312995" y="3831834"/>
                  </a:lnTo>
                  <a:lnTo>
                    <a:pt x="2304266" y="3853262"/>
                  </a:lnTo>
                  <a:lnTo>
                    <a:pt x="2292364" y="3872309"/>
                  </a:lnTo>
                  <a:lnTo>
                    <a:pt x="2278875" y="3890562"/>
                  </a:lnTo>
                  <a:lnTo>
                    <a:pt x="2264592" y="3908022"/>
                  </a:lnTo>
                  <a:lnTo>
                    <a:pt x="2247929" y="3923101"/>
                  </a:lnTo>
                  <a:lnTo>
                    <a:pt x="2230473" y="3938180"/>
                  </a:lnTo>
                  <a:lnTo>
                    <a:pt x="2212223" y="3950878"/>
                  </a:lnTo>
                  <a:lnTo>
                    <a:pt x="2192386" y="3961989"/>
                  </a:lnTo>
                  <a:lnTo>
                    <a:pt x="2170168" y="3971512"/>
                  </a:lnTo>
                  <a:lnTo>
                    <a:pt x="2147157" y="3979449"/>
                  </a:lnTo>
                  <a:lnTo>
                    <a:pt x="2133668" y="3982623"/>
                  </a:lnTo>
                  <a:lnTo>
                    <a:pt x="2120972" y="3985004"/>
                  </a:lnTo>
                  <a:lnTo>
                    <a:pt x="2107483" y="3986591"/>
                  </a:lnTo>
                  <a:lnTo>
                    <a:pt x="2094788" y="3988179"/>
                  </a:lnTo>
                  <a:lnTo>
                    <a:pt x="2081298" y="3988179"/>
                  </a:lnTo>
                  <a:lnTo>
                    <a:pt x="2067809" y="3988179"/>
                  </a:lnTo>
                  <a:lnTo>
                    <a:pt x="2055114" y="3986591"/>
                  </a:lnTo>
                  <a:lnTo>
                    <a:pt x="2041624" y="3985004"/>
                  </a:lnTo>
                  <a:lnTo>
                    <a:pt x="2029722" y="3982623"/>
                  </a:lnTo>
                  <a:lnTo>
                    <a:pt x="2016233" y="3980242"/>
                  </a:lnTo>
                  <a:lnTo>
                    <a:pt x="1992429" y="3972306"/>
                  </a:lnTo>
                  <a:lnTo>
                    <a:pt x="1969418" y="3961989"/>
                  </a:lnTo>
                  <a:lnTo>
                    <a:pt x="1946407" y="3949291"/>
                  </a:lnTo>
                  <a:lnTo>
                    <a:pt x="1924983" y="3935006"/>
                  </a:lnTo>
                  <a:lnTo>
                    <a:pt x="1906733" y="3917546"/>
                  </a:lnTo>
                  <a:lnTo>
                    <a:pt x="1889276" y="3900086"/>
                  </a:lnTo>
                  <a:lnTo>
                    <a:pt x="1880548" y="3888975"/>
                  </a:lnTo>
                  <a:lnTo>
                    <a:pt x="1872613" y="3879452"/>
                  </a:lnTo>
                  <a:lnTo>
                    <a:pt x="1866265" y="3868341"/>
                  </a:lnTo>
                  <a:lnTo>
                    <a:pt x="1859124" y="3857230"/>
                  </a:lnTo>
                  <a:lnTo>
                    <a:pt x="1853570" y="3845326"/>
                  </a:lnTo>
                  <a:lnTo>
                    <a:pt x="1848809" y="3833421"/>
                  </a:lnTo>
                  <a:lnTo>
                    <a:pt x="1843254" y="3820723"/>
                  </a:lnTo>
                  <a:lnTo>
                    <a:pt x="1838494" y="3808025"/>
                  </a:lnTo>
                  <a:lnTo>
                    <a:pt x="1835320" y="3794533"/>
                  </a:lnTo>
                  <a:lnTo>
                    <a:pt x="1832939" y="3781835"/>
                  </a:lnTo>
                  <a:lnTo>
                    <a:pt x="1609178" y="2545363"/>
                  </a:lnTo>
                  <a:lnTo>
                    <a:pt x="1582199" y="3331848"/>
                  </a:lnTo>
                  <a:lnTo>
                    <a:pt x="1581406" y="3387402"/>
                  </a:lnTo>
                  <a:lnTo>
                    <a:pt x="1581406" y="3440575"/>
                  </a:lnTo>
                  <a:lnTo>
                    <a:pt x="1583786" y="3496129"/>
                  </a:lnTo>
                  <a:lnTo>
                    <a:pt x="1586167" y="3549302"/>
                  </a:lnTo>
                  <a:lnTo>
                    <a:pt x="1749624" y="6119070"/>
                  </a:lnTo>
                  <a:lnTo>
                    <a:pt x="1750417" y="6136530"/>
                  </a:lnTo>
                  <a:lnTo>
                    <a:pt x="1750417" y="6153196"/>
                  </a:lnTo>
                  <a:lnTo>
                    <a:pt x="1749624" y="6169862"/>
                  </a:lnTo>
                  <a:lnTo>
                    <a:pt x="1747243" y="6185735"/>
                  </a:lnTo>
                  <a:lnTo>
                    <a:pt x="1744069" y="6202401"/>
                  </a:lnTo>
                  <a:lnTo>
                    <a:pt x="1740896" y="6218273"/>
                  </a:lnTo>
                  <a:lnTo>
                    <a:pt x="1736135" y="6234146"/>
                  </a:lnTo>
                  <a:lnTo>
                    <a:pt x="1730580" y="6248431"/>
                  </a:lnTo>
                  <a:lnTo>
                    <a:pt x="1725026" y="6264304"/>
                  </a:lnTo>
                  <a:lnTo>
                    <a:pt x="1718678" y="6278589"/>
                  </a:lnTo>
                  <a:lnTo>
                    <a:pt x="1710743" y="6292875"/>
                  </a:lnTo>
                  <a:lnTo>
                    <a:pt x="1703602" y="6305573"/>
                  </a:lnTo>
                  <a:lnTo>
                    <a:pt x="1694874" y="6319065"/>
                  </a:lnTo>
                  <a:lnTo>
                    <a:pt x="1686145" y="6332556"/>
                  </a:lnTo>
                  <a:lnTo>
                    <a:pt x="1675037" y="6344461"/>
                  </a:lnTo>
                  <a:lnTo>
                    <a:pt x="1664721" y="6356365"/>
                  </a:lnTo>
                  <a:lnTo>
                    <a:pt x="1653613" y="6367475"/>
                  </a:lnTo>
                  <a:lnTo>
                    <a:pt x="1641711" y="6378587"/>
                  </a:lnTo>
                  <a:lnTo>
                    <a:pt x="1629808" y="6388110"/>
                  </a:lnTo>
                  <a:lnTo>
                    <a:pt x="1617906" y="6398427"/>
                  </a:lnTo>
                  <a:lnTo>
                    <a:pt x="1604417" y="6407157"/>
                  </a:lnTo>
                  <a:lnTo>
                    <a:pt x="1590134" y="6414299"/>
                  </a:lnTo>
                  <a:lnTo>
                    <a:pt x="1577439" y="6422236"/>
                  </a:lnTo>
                  <a:lnTo>
                    <a:pt x="1561569" y="6428585"/>
                  </a:lnTo>
                  <a:lnTo>
                    <a:pt x="1547286" y="6435727"/>
                  </a:lnTo>
                  <a:lnTo>
                    <a:pt x="1532210" y="6441283"/>
                  </a:lnTo>
                  <a:lnTo>
                    <a:pt x="1516341" y="6445251"/>
                  </a:lnTo>
                  <a:lnTo>
                    <a:pt x="1500471" y="6450013"/>
                  </a:lnTo>
                  <a:lnTo>
                    <a:pt x="1484601" y="6451600"/>
                  </a:lnTo>
                  <a:lnTo>
                    <a:pt x="1468732" y="6453981"/>
                  </a:lnTo>
                  <a:lnTo>
                    <a:pt x="1450482" y="6455569"/>
                  </a:lnTo>
                  <a:lnTo>
                    <a:pt x="1434612" y="6456362"/>
                  </a:lnTo>
                  <a:lnTo>
                    <a:pt x="1418743" y="6456362"/>
                  </a:lnTo>
                  <a:lnTo>
                    <a:pt x="1403666" y="6455569"/>
                  </a:lnTo>
                  <a:lnTo>
                    <a:pt x="1389384" y="6453187"/>
                  </a:lnTo>
                  <a:lnTo>
                    <a:pt x="1375101" y="6450807"/>
                  </a:lnTo>
                  <a:lnTo>
                    <a:pt x="1360819" y="6447632"/>
                  </a:lnTo>
                  <a:lnTo>
                    <a:pt x="1346536" y="6444457"/>
                  </a:lnTo>
                  <a:lnTo>
                    <a:pt x="1332253" y="6439696"/>
                  </a:lnTo>
                  <a:lnTo>
                    <a:pt x="1318764" y="6434141"/>
                  </a:lnTo>
                  <a:lnTo>
                    <a:pt x="1292579" y="6423029"/>
                  </a:lnTo>
                  <a:lnTo>
                    <a:pt x="1267188" y="6408745"/>
                  </a:lnTo>
                  <a:lnTo>
                    <a:pt x="1244177" y="6392871"/>
                  </a:lnTo>
                  <a:lnTo>
                    <a:pt x="1221960" y="6375412"/>
                  </a:lnTo>
                  <a:lnTo>
                    <a:pt x="1201329" y="6355571"/>
                  </a:lnTo>
                  <a:lnTo>
                    <a:pt x="1183872" y="6333349"/>
                  </a:lnTo>
                  <a:lnTo>
                    <a:pt x="1167209" y="6309541"/>
                  </a:lnTo>
                  <a:lnTo>
                    <a:pt x="1152927" y="6284939"/>
                  </a:lnTo>
                  <a:lnTo>
                    <a:pt x="1146579" y="6271447"/>
                  </a:lnTo>
                  <a:lnTo>
                    <a:pt x="1141025" y="6258749"/>
                  </a:lnTo>
                  <a:lnTo>
                    <a:pt x="1135470" y="6244463"/>
                  </a:lnTo>
                  <a:lnTo>
                    <a:pt x="1131503" y="6230971"/>
                  </a:lnTo>
                  <a:lnTo>
                    <a:pt x="1126742" y="6216687"/>
                  </a:lnTo>
                  <a:lnTo>
                    <a:pt x="1123568" y="6202401"/>
                  </a:lnTo>
                  <a:lnTo>
                    <a:pt x="1121188" y="6187322"/>
                  </a:lnTo>
                  <a:lnTo>
                    <a:pt x="1118807" y="6171449"/>
                  </a:lnTo>
                  <a:lnTo>
                    <a:pt x="875209" y="3814374"/>
                  </a:lnTo>
                  <a:lnTo>
                    <a:pt x="631610" y="6171449"/>
                  </a:lnTo>
                  <a:lnTo>
                    <a:pt x="629230" y="6187322"/>
                  </a:lnTo>
                  <a:lnTo>
                    <a:pt x="626849" y="6202401"/>
                  </a:lnTo>
                  <a:lnTo>
                    <a:pt x="623676" y="6216687"/>
                  </a:lnTo>
                  <a:lnTo>
                    <a:pt x="618915" y="6230971"/>
                  </a:lnTo>
                  <a:lnTo>
                    <a:pt x="614947" y="6244463"/>
                  </a:lnTo>
                  <a:lnTo>
                    <a:pt x="609393" y="6258749"/>
                  </a:lnTo>
                  <a:lnTo>
                    <a:pt x="603839" y="6271447"/>
                  </a:lnTo>
                  <a:lnTo>
                    <a:pt x="597491" y="6284939"/>
                  </a:lnTo>
                  <a:lnTo>
                    <a:pt x="583208" y="6309541"/>
                  </a:lnTo>
                  <a:lnTo>
                    <a:pt x="566545" y="6333349"/>
                  </a:lnTo>
                  <a:lnTo>
                    <a:pt x="549088" y="6355571"/>
                  </a:lnTo>
                  <a:lnTo>
                    <a:pt x="528458" y="6375412"/>
                  </a:lnTo>
                  <a:lnTo>
                    <a:pt x="506241" y="6392871"/>
                  </a:lnTo>
                  <a:lnTo>
                    <a:pt x="483230" y="6408745"/>
                  </a:lnTo>
                  <a:lnTo>
                    <a:pt x="457838" y="6423029"/>
                  </a:lnTo>
                  <a:lnTo>
                    <a:pt x="431653" y="6434141"/>
                  </a:lnTo>
                  <a:lnTo>
                    <a:pt x="418164" y="6439696"/>
                  </a:lnTo>
                  <a:lnTo>
                    <a:pt x="403882" y="6444457"/>
                  </a:lnTo>
                  <a:lnTo>
                    <a:pt x="389599" y="6447632"/>
                  </a:lnTo>
                  <a:lnTo>
                    <a:pt x="375316" y="6450807"/>
                  </a:lnTo>
                  <a:lnTo>
                    <a:pt x="361034" y="6453187"/>
                  </a:lnTo>
                  <a:lnTo>
                    <a:pt x="346751" y="6455569"/>
                  </a:lnTo>
                  <a:lnTo>
                    <a:pt x="331675" y="6456362"/>
                  </a:lnTo>
                  <a:lnTo>
                    <a:pt x="315805" y="6456362"/>
                  </a:lnTo>
                  <a:lnTo>
                    <a:pt x="299935" y="6455569"/>
                  </a:lnTo>
                  <a:lnTo>
                    <a:pt x="281685" y="6453981"/>
                  </a:lnTo>
                  <a:lnTo>
                    <a:pt x="265816" y="6451600"/>
                  </a:lnTo>
                  <a:lnTo>
                    <a:pt x="249946" y="6450013"/>
                  </a:lnTo>
                  <a:lnTo>
                    <a:pt x="234076" y="6445251"/>
                  </a:lnTo>
                  <a:lnTo>
                    <a:pt x="218207" y="6441283"/>
                  </a:lnTo>
                  <a:lnTo>
                    <a:pt x="203131" y="6435727"/>
                  </a:lnTo>
                  <a:lnTo>
                    <a:pt x="188848" y="6428585"/>
                  </a:lnTo>
                  <a:lnTo>
                    <a:pt x="172978" y="6422236"/>
                  </a:lnTo>
                  <a:lnTo>
                    <a:pt x="160283" y="6414299"/>
                  </a:lnTo>
                  <a:lnTo>
                    <a:pt x="146000" y="6407157"/>
                  </a:lnTo>
                  <a:lnTo>
                    <a:pt x="132511" y="6398427"/>
                  </a:lnTo>
                  <a:lnTo>
                    <a:pt x="120609" y="6388110"/>
                  </a:lnTo>
                  <a:lnTo>
                    <a:pt x="108707" y="6378587"/>
                  </a:lnTo>
                  <a:lnTo>
                    <a:pt x="96011" y="6367475"/>
                  </a:lnTo>
                  <a:lnTo>
                    <a:pt x="85696" y="6356365"/>
                  </a:lnTo>
                  <a:lnTo>
                    <a:pt x="74587" y="6344461"/>
                  </a:lnTo>
                  <a:lnTo>
                    <a:pt x="64272" y="6332556"/>
                  </a:lnTo>
                  <a:lnTo>
                    <a:pt x="55543" y="6319065"/>
                  </a:lnTo>
                  <a:lnTo>
                    <a:pt x="46815" y="6305573"/>
                  </a:lnTo>
                  <a:lnTo>
                    <a:pt x="39674" y="6292875"/>
                  </a:lnTo>
                  <a:lnTo>
                    <a:pt x="31739" y="6278589"/>
                  </a:lnTo>
                  <a:lnTo>
                    <a:pt x="25391" y="6264304"/>
                  </a:lnTo>
                  <a:lnTo>
                    <a:pt x="19837" y="6248431"/>
                  </a:lnTo>
                  <a:lnTo>
                    <a:pt x="14282" y="6234146"/>
                  </a:lnTo>
                  <a:lnTo>
                    <a:pt x="9522" y="6218273"/>
                  </a:lnTo>
                  <a:lnTo>
                    <a:pt x="6348" y="6202401"/>
                  </a:lnTo>
                  <a:lnTo>
                    <a:pt x="3174" y="6185735"/>
                  </a:lnTo>
                  <a:lnTo>
                    <a:pt x="793" y="6169862"/>
                  </a:lnTo>
                  <a:lnTo>
                    <a:pt x="0" y="6153196"/>
                  </a:lnTo>
                  <a:lnTo>
                    <a:pt x="0" y="6136530"/>
                  </a:lnTo>
                  <a:lnTo>
                    <a:pt x="793" y="6119070"/>
                  </a:lnTo>
                  <a:lnTo>
                    <a:pt x="131717" y="4062780"/>
                  </a:lnTo>
                  <a:lnTo>
                    <a:pt x="132511" y="4062780"/>
                  </a:lnTo>
                  <a:lnTo>
                    <a:pt x="155522" y="4056431"/>
                  </a:lnTo>
                  <a:lnTo>
                    <a:pt x="178533" y="4047701"/>
                  </a:lnTo>
                  <a:lnTo>
                    <a:pt x="200750" y="4038177"/>
                  </a:lnTo>
                  <a:lnTo>
                    <a:pt x="222968" y="4028654"/>
                  </a:lnTo>
                  <a:lnTo>
                    <a:pt x="243598" y="4017543"/>
                  </a:lnTo>
                  <a:lnTo>
                    <a:pt x="264229" y="4005638"/>
                  </a:lnTo>
                  <a:lnTo>
                    <a:pt x="284066" y="3992147"/>
                  </a:lnTo>
                  <a:lnTo>
                    <a:pt x="303109" y="3979449"/>
                  </a:lnTo>
                  <a:lnTo>
                    <a:pt x="321360" y="3965163"/>
                  </a:lnTo>
                  <a:lnTo>
                    <a:pt x="338816" y="3949291"/>
                  </a:lnTo>
                  <a:lnTo>
                    <a:pt x="355479" y="3934212"/>
                  </a:lnTo>
                  <a:lnTo>
                    <a:pt x="372142" y="3917546"/>
                  </a:lnTo>
                  <a:lnTo>
                    <a:pt x="387219" y="3900086"/>
                  </a:lnTo>
                  <a:lnTo>
                    <a:pt x="401501" y="3882626"/>
                  </a:lnTo>
                  <a:lnTo>
                    <a:pt x="415784" y="3863579"/>
                  </a:lnTo>
                  <a:lnTo>
                    <a:pt x="428479" y="3845326"/>
                  </a:lnTo>
                  <a:lnTo>
                    <a:pt x="440382" y="3825485"/>
                  </a:lnTo>
                  <a:lnTo>
                    <a:pt x="451490" y="3804851"/>
                  </a:lnTo>
                  <a:lnTo>
                    <a:pt x="461806" y="3783423"/>
                  </a:lnTo>
                  <a:lnTo>
                    <a:pt x="471327" y="3762788"/>
                  </a:lnTo>
                  <a:lnTo>
                    <a:pt x="480056" y="3742154"/>
                  </a:lnTo>
                  <a:lnTo>
                    <a:pt x="486404" y="3719932"/>
                  </a:lnTo>
                  <a:lnTo>
                    <a:pt x="492751" y="3696917"/>
                  </a:lnTo>
                  <a:lnTo>
                    <a:pt x="498306" y="3674696"/>
                  </a:lnTo>
                  <a:lnTo>
                    <a:pt x="503067" y="3651680"/>
                  </a:lnTo>
                  <a:lnTo>
                    <a:pt x="506241" y="3628665"/>
                  </a:lnTo>
                  <a:lnTo>
                    <a:pt x="508621" y="3604856"/>
                  </a:lnTo>
                  <a:lnTo>
                    <a:pt x="509414" y="3581841"/>
                  </a:lnTo>
                  <a:lnTo>
                    <a:pt x="509414" y="3557239"/>
                  </a:lnTo>
                  <a:lnTo>
                    <a:pt x="508621" y="3533430"/>
                  </a:lnTo>
                  <a:lnTo>
                    <a:pt x="506241" y="3508827"/>
                  </a:lnTo>
                  <a:lnTo>
                    <a:pt x="503067" y="3485018"/>
                  </a:lnTo>
                  <a:lnTo>
                    <a:pt x="183294" y="1501742"/>
                  </a:lnTo>
                  <a:lnTo>
                    <a:pt x="176946" y="1466029"/>
                  </a:lnTo>
                  <a:lnTo>
                    <a:pt x="167424" y="1429522"/>
                  </a:lnTo>
                  <a:lnTo>
                    <a:pt x="157902" y="1393015"/>
                  </a:lnTo>
                  <a:lnTo>
                    <a:pt x="146794" y="1358095"/>
                  </a:lnTo>
                  <a:lnTo>
                    <a:pt x="163457" y="1354127"/>
                  </a:lnTo>
                  <a:lnTo>
                    <a:pt x="180120" y="1348572"/>
                  </a:lnTo>
                  <a:close/>
                  <a:moveTo>
                    <a:pt x="874663" y="0"/>
                  </a:moveTo>
                  <a:cubicBezTo>
                    <a:pt x="1186814" y="0"/>
                    <a:pt x="1439863" y="253049"/>
                    <a:pt x="1439863" y="565200"/>
                  </a:cubicBezTo>
                  <a:cubicBezTo>
                    <a:pt x="1439863" y="877351"/>
                    <a:pt x="1186814" y="1130400"/>
                    <a:pt x="874663" y="1130400"/>
                  </a:cubicBezTo>
                  <a:cubicBezTo>
                    <a:pt x="562512" y="1130400"/>
                    <a:pt x="309463" y="877351"/>
                    <a:pt x="309463" y="565200"/>
                  </a:cubicBezTo>
                  <a:cubicBezTo>
                    <a:pt x="309463" y="253049"/>
                    <a:pt x="562512" y="0"/>
                    <a:pt x="874663" y="0"/>
                  </a:cubicBezTo>
                  <a:close/>
                </a:path>
              </a:pathLst>
            </a:cu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73" name="任意多边形 72"/>
            <p:cNvSpPr/>
            <p:nvPr/>
          </p:nvSpPr>
          <p:spPr>
            <a:xfrm>
              <a:off x="9482513" y="2727325"/>
              <a:ext cx="3095625" cy="6858001"/>
            </a:xfrm>
            <a:custGeom>
              <a:avLst/>
              <a:gdLst>
                <a:gd name="connsiteX0" fmla="*/ 1108301 w 3095625"/>
                <a:gd name="connsiteY0" fmla="*/ 1366838 h 6858001"/>
                <a:gd name="connsiteX1" fmla="*/ 1336783 w 3095625"/>
                <a:gd name="connsiteY1" fmla="*/ 2238376 h 6858001"/>
                <a:gd name="connsiteX2" fmla="*/ 1461338 w 3095625"/>
                <a:gd name="connsiteY2" fmla="*/ 1632745 h 6858001"/>
                <a:gd name="connsiteX3" fmla="*/ 1339957 w 3095625"/>
                <a:gd name="connsiteY3" fmla="*/ 1512095 h 6858001"/>
                <a:gd name="connsiteX4" fmla="*/ 1476412 w 3095625"/>
                <a:gd name="connsiteY4" fmla="*/ 1375569 h 6858001"/>
                <a:gd name="connsiteX5" fmla="*/ 1547813 w 3095625"/>
                <a:gd name="connsiteY5" fmla="*/ 1375569 h 6858001"/>
                <a:gd name="connsiteX6" fmla="*/ 1619214 w 3095625"/>
                <a:gd name="connsiteY6" fmla="*/ 1375569 h 6858001"/>
                <a:gd name="connsiteX7" fmla="*/ 1754082 w 3095625"/>
                <a:gd name="connsiteY7" fmla="*/ 1512095 h 6858001"/>
                <a:gd name="connsiteX8" fmla="*/ 1634287 w 3095625"/>
                <a:gd name="connsiteY8" fmla="*/ 1632745 h 6858001"/>
                <a:gd name="connsiteX9" fmla="*/ 1757255 w 3095625"/>
                <a:gd name="connsiteY9" fmla="*/ 2238376 h 6858001"/>
                <a:gd name="connsiteX10" fmla="*/ 1985738 w 3095625"/>
                <a:gd name="connsiteY10" fmla="*/ 1366838 h 6858001"/>
                <a:gd name="connsiteX11" fmla="*/ 2285622 w 3095625"/>
                <a:gd name="connsiteY11" fmla="*/ 1430338 h 6858001"/>
                <a:gd name="connsiteX12" fmla="*/ 2310215 w 3095625"/>
                <a:gd name="connsiteY12" fmla="*/ 1435894 h 6858001"/>
                <a:gd name="connsiteX13" fmla="*/ 2333222 w 3095625"/>
                <a:gd name="connsiteY13" fmla="*/ 1442244 h 6858001"/>
                <a:gd name="connsiteX14" fmla="*/ 2354643 w 3095625"/>
                <a:gd name="connsiteY14" fmla="*/ 1450182 h 6858001"/>
                <a:gd name="connsiteX15" fmla="*/ 2378443 w 3095625"/>
                <a:gd name="connsiteY15" fmla="*/ 1458120 h 6858001"/>
                <a:gd name="connsiteX16" fmla="*/ 2399863 w 3095625"/>
                <a:gd name="connsiteY16" fmla="*/ 1466851 h 6858001"/>
                <a:gd name="connsiteX17" fmla="*/ 2421283 w 3095625"/>
                <a:gd name="connsiteY17" fmla="*/ 1476376 h 6858001"/>
                <a:gd name="connsiteX18" fmla="*/ 2441910 w 3095625"/>
                <a:gd name="connsiteY18" fmla="*/ 1486695 h 6858001"/>
                <a:gd name="connsiteX19" fmla="*/ 2462537 w 3095625"/>
                <a:gd name="connsiteY19" fmla="*/ 1497807 h 6858001"/>
                <a:gd name="connsiteX20" fmla="*/ 2482371 w 3095625"/>
                <a:gd name="connsiteY20" fmla="*/ 1509713 h 6858001"/>
                <a:gd name="connsiteX21" fmla="*/ 2502204 w 3095625"/>
                <a:gd name="connsiteY21" fmla="*/ 1522413 h 6858001"/>
                <a:gd name="connsiteX22" fmla="*/ 2521245 w 3095625"/>
                <a:gd name="connsiteY22" fmla="*/ 1535907 h 6858001"/>
                <a:gd name="connsiteX23" fmla="*/ 2539492 w 3095625"/>
                <a:gd name="connsiteY23" fmla="*/ 1549401 h 6858001"/>
                <a:gd name="connsiteX24" fmla="*/ 2558532 w 3095625"/>
                <a:gd name="connsiteY24" fmla="*/ 1564482 h 6858001"/>
                <a:gd name="connsiteX25" fmla="*/ 2575985 w 3095625"/>
                <a:gd name="connsiteY25" fmla="*/ 1578770 h 6858001"/>
                <a:gd name="connsiteX26" fmla="*/ 2592646 w 3095625"/>
                <a:gd name="connsiteY26" fmla="*/ 1595438 h 6858001"/>
                <a:gd name="connsiteX27" fmla="*/ 2608512 w 3095625"/>
                <a:gd name="connsiteY27" fmla="*/ 1612107 h 6858001"/>
                <a:gd name="connsiteX28" fmla="*/ 2624379 w 3095625"/>
                <a:gd name="connsiteY28" fmla="*/ 1627982 h 6858001"/>
                <a:gd name="connsiteX29" fmla="*/ 2638659 w 3095625"/>
                <a:gd name="connsiteY29" fmla="*/ 1645445 h 6858001"/>
                <a:gd name="connsiteX30" fmla="*/ 2652940 w 3095625"/>
                <a:gd name="connsiteY30" fmla="*/ 1664495 h 6858001"/>
                <a:gd name="connsiteX31" fmla="*/ 2667220 w 3095625"/>
                <a:gd name="connsiteY31" fmla="*/ 1683545 h 6858001"/>
                <a:gd name="connsiteX32" fmla="*/ 2679913 w 3095625"/>
                <a:gd name="connsiteY32" fmla="*/ 1701801 h 6858001"/>
                <a:gd name="connsiteX33" fmla="*/ 2691813 w 3095625"/>
                <a:gd name="connsiteY33" fmla="*/ 1721645 h 6858001"/>
                <a:gd name="connsiteX34" fmla="*/ 2702920 w 3095625"/>
                <a:gd name="connsiteY34" fmla="*/ 1742282 h 6858001"/>
                <a:gd name="connsiteX35" fmla="*/ 2714027 w 3095625"/>
                <a:gd name="connsiteY35" fmla="*/ 1763713 h 6858001"/>
                <a:gd name="connsiteX36" fmla="*/ 2724341 w 3095625"/>
                <a:gd name="connsiteY36" fmla="*/ 1784351 h 6858001"/>
                <a:gd name="connsiteX37" fmla="*/ 2733861 w 3095625"/>
                <a:gd name="connsiteY37" fmla="*/ 1804988 h 6858001"/>
                <a:gd name="connsiteX38" fmla="*/ 2741794 w 3095625"/>
                <a:gd name="connsiteY38" fmla="*/ 1827213 h 6858001"/>
                <a:gd name="connsiteX39" fmla="*/ 2748934 w 3095625"/>
                <a:gd name="connsiteY39" fmla="*/ 1850232 h 6858001"/>
                <a:gd name="connsiteX40" fmla="*/ 2756868 w 3095625"/>
                <a:gd name="connsiteY40" fmla="*/ 1872457 h 6858001"/>
                <a:gd name="connsiteX41" fmla="*/ 2762421 w 3095625"/>
                <a:gd name="connsiteY41" fmla="*/ 1895476 h 6858001"/>
                <a:gd name="connsiteX42" fmla="*/ 2767974 w 3095625"/>
                <a:gd name="connsiteY42" fmla="*/ 1919288 h 6858001"/>
                <a:gd name="connsiteX43" fmla="*/ 2772734 w 3095625"/>
                <a:gd name="connsiteY43" fmla="*/ 1942307 h 6858001"/>
                <a:gd name="connsiteX44" fmla="*/ 3091658 w 3095625"/>
                <a:gd name="connsiteY44" fmla="*/ 3925888 h 6858001"/>
                <a:gd name="connsiteX45" fmla="*/ 3095625 w 3095625"/>
                <a:gd name="connsiteY45" fmla="*/ 3950495 h 6858001"/>
                <a:gd name="connsiteX46" fmla="*/ 3095625 w 3095625"/>
                <a:gd name="connsiteY46" fmla="*/ 3975101 h 6858001"/>
                <a:gd name="connsiteX47" fmla="*/ 3093245 w 3095625"/>
                <a:gd name="connsiteY47" fmla="*/ 4000501 h 6858001"/>
                <a:gd name="connsiteX48" fmla="*/ 3090072 w 3095625"/>
                <a:gd name="connsiteY48" fmla="*/ 4023520 h 6858001"/>
                <a:gd name="connsiteX49" fmla="*/ 3082932 w 3095625"/>
                <a:gd name="connsiteY49" fmla="*/ 4047332 h 6858001"/>
                <a:gd name="connsiteX50" fmla="*/ 3075792 w 3095625"/>
                <a:gd name="connsiteY50" fmla="*/ 4069557 h 6858001"/>
                <a:gd name="connsiteX51" fmla="*/ 3064685 w 3095625"/>
                <a:gd name="connsiteY51" fmla="*/ 4091782 h 6858001"/>
                <a:gd name="connsiteX52" fmla="*/ 3053578 w 3095625"/>
                <a:gd name="connsiteY52" fmla="*/ 4112420 h 6858001"/>
                <a:gd name="connsiteX53" fmla="*/ 3039298 w 3095625"/>
                <a:gd name="connsiteY53" fmla="*/ 4132263 h 6858001"/>
                <a:gd name="connsiteX54" fmla="*/ 3024224 w 3095625"/>
                <a:gd name="connsiteY54" fmla="*/ 4149726 h 6858001"/>
                <a:gd name="connsiteX55" fmla="*/ 3005977 w 3095625"/>
                <a:gd name="connsiteY55" fmla="*/ 4167188 h 6858001"/>
                <a:gd name="connsiteX56" fmla="*/ 2987730 w 3095625"/>
                <a:gd name="connsiteY56" fmla="*/ 4183063 h 6858001"/>
                <a:gd name="connsiteX57" fmla="*/ 2967897 w 3095625"/>
                <a:gd name="connsiteY57" fmla="*/ 4195763 h 6858001"/>
                <a:gd name="connsiteX58" fmla="*/ 2945683 w 3095625"/>
                <a:gd name="connsiteY58" fmla="*/ 4207670 h 6858001"/>
                <a:gd name="connsiteX59" fmla="*/ 2922676 w 3095625"/>
                <a:gd name="connsiteY59" fmla="*/ 4217988 h 6858001"/>
                <a:gd name="connsiteX60" fmla="*/ 2899669 w 3095625"/>
                <a:gd name="connsiteY60" fmla="*/ 4225926 h 6858001"/>
                <a:gd name="connsiteX61" fmla="*/ 2885389 w 3095625"/>
                <a:gd name="connsiteY61" fmla="*/ 4229101 h 6858001"/>
                <a:gd name="connsiteX62" fmla="*/ 2871109 w 3095625"/>
                <a:gd name="connsiteY62" fmla="*/ 4232276 h 6858001"/>
                <a:gd name="connsiteX63" fmla="*/ 2856829 w 3095625"/>
                <a:gd name="connsiteY63" fmla="*/ 4234657 h 6858001"/>
                <a:gd name="connsiteX64" fmla="*/ 2842549 w 3095625"/>
                <a:gd name="connsiteY64" fmla="*/ 4235451 h 6858001"/>
                <a:gd name="connsiteX65" fmla="*/ 2828268 w 3095625"/>
                <a:gd name="connsiteY65" fmla="*/ 4235451 h 6858001"/>
                <a:gd name="connsiteX66" fmla="*/ 2813988 w 3095625"/>
                <a:gd name="connsiteY66" fmla="*/ 4235451 h 6858001"/>
                <a:gd name="connsiteX67" fmla="*/ 2801295 w 3095625"/>
                <a:gd name="connsiteY67" fmla="*/ 4234657 h 6858001"/>
                <a:gd name="connsiteX68" fmla="*/ 2787015 w 3095625"/>
                <a:gd name="connsiteY68" fmla="*/ 4232276 h 6858001"/>
                <a:gd name="connsiteX69" fmla="*/ 2773528 w 3095625"/>
                <a:gd name="connsiteY69" fmla="*/ 4229895 h 6858001"/>
                <a:gd name="connsiteX70" fmla="*/ 2760041 w 3095625"/>
                <a:gd name="connsiteY70" fmla="*/ 4226720 h 6858001"/>
                <a:gd name="connsiteX71" fmla="*/ 2747347 w 3095625"/>
                <a:gd name="connsiteY71" fmla="*/ 4223545 h 6858001"/>
                <a:gd name="connsiteX72" fmla="*/ 2733861 w 3095625"/>
                <a:gd name="connsiteY72" fmla="*/ 4218782 h 6858001"/>
                <a:gd name="connsiteX73" fmla="*/ 2721960 w 3095625"/>
                <a:gd name="connsiteY73" fmla="*/ 4213226 h 6858001"/>
                <a:gd name="connsiteX74" fmla="*/ 2710060 w 3095625"/>
                <a:gd name="connsiteY74" fmla="*/ 4207670 h 6858001"/>
                <a:gd name="connsiteX75" fmla="*/ 2697367 w 3095625"/>
                <a:gd name="connsiteY75" fmla="*/ 4201320 h 6858001"/>
                <a:gd name="connsiteX76" fmla="*/ 2685467 w 3095625"/>
                <a:gd name="connsiteY76" fmla="*/ 4194970 h 6858001"/>
                <a:gd name="connsiteX77" fmla="*/ 2674360 w 3095625"/>
                <a:gd name="connsiteY77" fmla="*/ 4187032 h 6858001"/>
                <a:gd name="connsiteX78" fmla="*/ 2663253 w 3095625"/>
                <a:gd name="connsiteY78" fmla="*/ 4179095 h 6858001"/>
                <a:gd name="connsiteX79" fmla="*/ 2652940 w 3095625"/>
                <a:gd name="connsiteY79" fmla="*/ 4170363 h 6858001"/>
                <a:gd name="connsiteX80" fmla="*/ 2642626 w 3095625"/>
                <a:gd name="connsiteY80" fmla="*/ 4160838 h 6858001"/>
                <a:gd name="connsiteX81" fmla="*/ 2633106 w 3095625"/>
                <a:gd name="connsiteY81" fmla="*/ 4152107 h 6858001"/>
                <a:gd name="connsiteX82" fmla="*/ 2624379 w 3095625"/>
                <a:gd name="connsiteY82" fmla="*/ 4140995 h 6858001"/>
                <a:gd name="connsiteX83" fmla="*/ 2615653 w 3095625"/>
                <a:gd name="connsiteY83" fmla="*/ 4130676 h 6858001"/>
                <a:gd name="connsiteX84" fmla="*/ 2607719 w 3095625"/>
                <a:gd name="connsiteY84" fmla="*/ 4120357 h 6858001"/>
                <a:gd name="connsiteX85" fmla="*/ 2599786 w 3095625"/>
                <a:gd name="connsiteY85" fmla="*/ 4107657 h 6858001"/>
                <a:gd name="connsiteX86" fmla="*/ 2593439 w 3095625"/>
                <a:gd name="connsiteY86" fmla="*/ 4095751 h 6858001"/>
                <a:gd name="connsiteX87" fmla="*/ 2587092 w 3095625"/>
                <a:gd name="connsiteY87" fmla="*/ 4083845 h 6858001"/>
                <a:gd name="connsiteX88" fmla="*/ 2581539 w 3095625"/>
                <a:gd name="connsiteY88" fmla="*/ 4070351 h 6858001"/>
                <a:gd name="connsiteX89" fmla="*/ 2575985 w 3095625"/>
                <a:gd name="connsiteY89" fmla="*/ 4057651 h 6858001"/>
                <a:gd name="connsiteX90" fmla="*/ 2571225 w 3095625"/>
                <a:gd name="connsiteY90" fmla="*/ 4044157 h 6858001"/>
                <a:gd name="connsiteX91" fmla="*/ 2568052 w 3095625"/>
                <a:gd name="connsiteY91" fmla="*/ 4029870 h 6858001"/>
                <a:gd name="connsiteX92" fmla="*/ 2564879 w 3095625"/>
                <a:gd name="connsiteY92" fmla="*/ 4015582 h 6858001"/>
                <a:gd name="connsiteX93" fmla="*/ 2326082 w 3095625"/>
                <a:gd name="connsiteY93" fmla="*/ 2702720 h 6858001"/>
                <a:gd name="connsiteX94" fmla="*/ 2299109 w 3095625"/>
                <a:gd name="connsiteY94" fmla="*/ 3538538 h 6858001"/>
                <a:gd name="connsiteX95" fmla="*/ 2298315 w 3095625"/>
                <a:gd name="connsiteY95" fmla="*/ 3597276 h 6858001"/>
                <a:gd name="connsiteX96" fmla="*/ 2298315 w 3095625"/>
                <a:gd name="connsiteY96" fmla="*/ 3654426 h 6858001"/>
                <a:gd name="connsiteX97" fmla="*/ 2299902 w 3095625"/>
                <a:gd name="connsiteY97" fmla="*/ 3712370 h 6858001"/>
                <a:gd name="connsiteX98" fmla="*/ 2303075 w 3095625"/>
                <a:gd name="connsiteY98" fmla="*/ 3769520 h 6858001"/>
                <a:gd name="connsiteX99" fmla="*/ 2476817 w 3095625"/>
                <a:gd name="connsiteY99" fmla="*/ 6500019 h 6858001"/>
                <a:gd name="connsiteX100" fmla="*/ 2476817 w 3095625"/>
                <a:gd name="connsiteY100" fmla="*/ 6518276 h 6858001"/>
                <a:gd name="connsiteX101" fmla="*/ 2476817 w 3095625"/>
                <a:gd name="connsiteY101" fmla="*/ 6535739 h 6858001"/>
                <a:gd name="connsiteX102" fmla="*/ 2476024 w 3095625"/>
                <a:gd name="connsiteY102" fmla="*/ 6553995 h 6858001"/>
                <a:gd name="connsiteX103" fmla="*/ 2473644 w 3095625"/>
                <a:gd name="connsiteY103" fmla="*/ 6571457 h 6858001"/>
                <a:gd name="connsiteX104" fmla="*/ 2471264 w 3095625"/>
                <a:gd name="connsiteY104" fmla="*/ 6588919 h 6858001"/>
                <a:gd name="connsiteX105" fmla="*/ 2467297 w 3095625"/>
                <a:gd name="connsiteY105" fmla="*/ 6605589 h 6858001"/>
                <a:gd name="connsiteX106" fmla="*/ 2462537 w 3095625"/>
                <a:gd name="connsiteY106" fmla="*/ 6621463 h 6858001"/>
                <a:gd name="connsiteX107" fmla="*/ 2456984 w 3095625"/>
                <a:gd name="connsiteY107" fmla="*/ 6638132 h 6858001"/>
                <a:gd name="connsiteX108" fmla="*/ 2450637 w 3095625"/>
                <a:gd name="connsiteY108" fmla="*/ 6654007 h 6858001"/>
                <a:gd name="connsiteX109" fmla="*/ 2444290 w 3095625"/>
                <a:gd name="connsiteY109" fmla="*/ 6669089 h 6858001"/>
                <a:gd name="connsiteX110" fmla="*/ 2436357 w 3095625"/>
                <a:gd name="connsiteY110" fmla="*/ 6684169 h 6858001"/>
                <a:gd name="connsiteX111" fmla="*/ 2427630 w 3095625"/>
                <a:gd name="connsiteY111" fmla="*/ 6698457 h 6858001"/>
                <a:gd name="connsiteX112" fmla="*/ 2417317 w 3095625"/>
                <a:gd name="connsiteY112" fmla="*/ 6712745 h 6858001"/>
                <a:gd name="connsiteX113" fmla="*/ 2407797 w 3095625"/>
                <a:gd name="connsiteY113" fmla="*/ 6726239 h 6858001"/>
                <a:gd name="connsiteX114" fmla="*/ 2397483 w 3095625"/>
                <a:gd name="connsiteY114" fmla="*/ 6739732 h 6858001"/>
                <a:gd name="connsiteX115" fmla="*/ 2387170 w 3095625"/>
                <a:gd name="connsiteY115" fmla="*/ 6751639 h 6858001"/>
                <a:gd name="connsiteX116" fmla="*/ 2374476 w 3095625"/>
                <a:gd name="connsiteY116" fmla="*/ 6763545 h 6858001"/>
                <a:gd name="connsiteX117" fmla="*/ 2362576 w 3095625"/>
                <a:gd name="connsiteY117" fmla="*/ 6774657 h 6858001"/>
                <a:gd name="connsiteX118" fmla="*/ 2349883 w 3095625"/>
                <a:gd name="connsiteY118" fmla="*/ 6785769 h 6858001"/>
                <a:gd name="connsiteX119" fmla="*/ 2336396 w 3095625"/>
                <a:gd name="connsiteY119" fmla="*/ 6795295 h 6858001"/>
                <a:gd name="connsiteX120" fmla="*/ 2322116 w 3095625"/>
                <a:gd name="connsiteY120" fmla="*/ 6805613 h 6858001"/>
                <a:gd name="connsiteX121" fmla="*/ 2307835 w 3095625"/>
                <a:gd name="connsiteY121" fmla="*/ 6814345 h 6858001"/>
                <a:gd name="connsiteX122" fmla="*/ 2292762 w 3095625"/>
                <a:gd name="connsiteY122" fmla="*/ 6821489 h 6858001"/>
                <a:gd name="connsiteX123" fmla="*/ 2276895 w 3095625"/>
                <a:gd name="connsiteY123" fmla="*/ 6829426 h 6858001"/>
                <a:gd name="connsiteX124" fmla="*/ 2261821 w 3095625"/>
                <a:gd name="connsiteY124" fmla="*/ 6835776 h 6858001"/>
                <a:gd name="connsiteX125" fmla="*/ 2245161 w 3095625"/>
                <a:gd name="connsiteY125" fmla="*/ 6841332 h 6858001"/>
                <a:gd name="connsiteX126" fmla="*/ 2228501 w 3095625"/>
                <a:gd name="connsiteY126" fmla="*/ 6846095 h 6858001"/>
                <a:gd name="connsiteX127" fmla="*/ 2212634 w 3095625"/>
                <a:gd name="connsiteY127" fmla="*/ 6850063 h 6858001"/>
                <a:gd name="connsiteX128" fmla="*/ 2194387 w 3095625"/>
                <a:gd name="connsiteY128" fmla="*/ 6853239 h 6858001"/>
                <a:gd name="connsiteX129" fmla="*/ 2176934 w 3095625"/>
                <a:gd name="connsiteY129" fmla="*/ 6855619 h 6858001"/>
                <a:gd name="connsiteX130" fmla="*/ 2159480 w 3095625"/>
                <a:gd name="connsiteY130" fmla="*/ 6857207 h 6858001"/>
                <a:gd name="connsiteX131" fmla="*/ 2141233 w 3095625"/>
                <a:gd name="connsiteY131" fmla="*/ 6858001 h 6858001"/>
                <a:gd name="connsiteX132" fmla="*/ 2125366 w 3095625"/>
                <a:gd name="connsiteY132" fmla="*/ 6858001 h 6858001"/>
                <a:gd name="connsiteX133" fmla="*/ 2108706 w 3095625"/>
                <a:gd name="connsiteY133" fmla="*/ 6857207 h 6858001"/>
                <a:gd name="connsiteX134" fmla="*/ 2093633 w 3095625"/>
                <a:gd name="connsiteY134" fmla="*/ 6854826 h 6858001"/>
                <a:gd name="connsiteX135" fmla="*/ 2078559 w 3095625"/>
                <a:gd name="connsiteY135" fmla="*/ 6851651 h 6858001"/>
                <a:gd name="connsiteX136" fmla="*/ 2062692 w 3095625"/>
                <a:gd name="connsiteY136" fmla="*/ 6849269 h 6858001"/>
                <a:gd name="connsiteX137" fmla="*/ 2047619 w 3095625"/>
                <a:gd name="connsiteY137" fmla="*/ 6844507 h 6858001"/>
                <a:gd name="connsiteX138" fmla="*/ 2033339 w 3095625"/>
                <a:gd name="connsiteY138" fmla="*/ 6840539 h 6858001"/>
                <a:gd name="connsiteX139" fmla="*/ 2019059 w 3095625"/>
                <a:gd name="connsiteY139" fmla="*/ 6834982 h 6858001"/>
                <a:gd name="connsiteX140" fmla="*/ 2004778 w 3095625"/>
                <a:gd name="connsiteY140" fmla="*/ 6829426 h 6858001"/>
                <a:gd name="connsiteX141" fmla="*/ 1991292 w 3095625"/>
                <a:gd name="connsiteY141" fmla="*/ 6823076 h 6858001"/>
                <a:gd name="connsiteX142" fmla="*/ 1977011 w 3095625"/>
                <a:gd name="connsiteY142" fmla="*/ 6815139 h 6858001"/>
                <a:gd name="connsiteX143" fmla="*/ 1964318 w 3095625"/>
                <a:gd name="connsiteY143" fmla="*/ 6807201 h 6858001"/>
                <a:gd name="connsiteX144" fmla="*/ 1951624 w 3095625"/>
                <a:gd name="connsiteY144" fmla="*/ 6800057 h 6858001"/>
                <a:gd name="connsiteX145" fmla="*/ 1939724 w 3095625"/>
                <a:gd name="connsiteY145" fmla="*/ 6791326 h 6858001"/>
                <a:gd name="connsiteX146" fmla="*/ 1927824 w 3095625"/>
                <a:gd name="connsiteY146" fmla="*/ 6781007 h 6858001"/>
                <a:gd name="connsiteX147" fmla="*/ 1915924 w 3095625"/>
                <a:gd name="connsiteY147" fmla="*/ 6771482 h 6858001"/>
                <a:gd name="connsiteX148" fmla="*/ 1904817 w 3095625"/>
                <a:gd name="connsiteY148" fmla="*/ 6761163 h 6858001"/>
                <a:gd name="connsiteX149" fmla="*/ 1894504 w 3095625"/>
                <a:gd name="connsiteY149" fmla="*/ 6750051 h 6858001"/>
                <a:gd name="connsiteX150" fmla="*/ 1884984 w 3095625"/>
                <a:gd name="connsiteY150" fmla="*/ 6738145 h 6858001"/>
                <a:gd name="connsiteX151" fmla="*/ 1875463 w 3095625"/>
                <a:gd name="connsiteY151" fmla="*/ 6727032 h 6858001"/>
                <a:gd name="connsiteX152" fmla="*/ 1865943 w 3095625"/>
                <a:gd name="connsiteY152" fmla="*/ 6715126 h 6858001"/>
                <a:gd name="connsiteX153" fmla="*/ 1857217 w 3095625"/>
                <a:gd name="connsiteY153" fmla="*/ 6701632 h 6858001"/>
                <a:gd name="connsiteX154" fmla="*/ 1850076 w 3095625"/>
                <a:gd name="connsiteY154" fmla="*/ 6688932 h 6858001"/>
                <a:gd name="connsiteX155" fmla="*/ 1842143 w 3095625"/>
                <a:gd name="connsiteY155" fmla="*/ 6675439 h 6858001"/>
                <a:gd name="connsiteX156" fmla="*/ 1835796 w 3095625"/>
                <a:gd name="connsiteY156" fmla="*/ 6661151 h 6858001"/>
                <a:gd name="connsiteX157" fmla="*/ 1830243 w 3095625"/>
                <a:gd name="connsiteY157" fmla="*/ 6648451 h 6858001"/>
                <a:gd name="connsiteX158" fmla="*/ 1824689 w 3095625"/>
                <a:gd name="connsiteY158" fmla="*/ 6632576 h 6858001"/>
                <a:gd name="connsiteX159" fmla="*/ 1819136 w 3095625"/>
                <a:gd name="connsiteY159" fmla="*/ 6618289 h 6858001"/>
                <a:gd name="connsiteX160" fmla="*/ 1814376 w 3095625"/>
                <a:gd name="connsiteY160" fmla="*/ 6603207 h 6858001"/>
                <a:gd name="connsiteX161" fmla="*/ 1811203 w 3095625"/>
                <a:gd name="connsiteY161" fmla="*/ 6587332 h 6858001"/>
                <a:gd name="connsiteX162" fmla="*/ 1808823 w 3095625"/>
                <a:gd name="connsiteY162" fmla="*/ 6572251 h 6858001"/>
                <a:gd name="connsiteX163" fmla="*/ 1807236 w 3095625"/>
                <a:gd name="connsiteY163" fmla="*/ 6555582 h 6858001"/>
                <a:gd name="connsiteX164" fmla="*/ 1547813 w 3095625"/>
                <a:gd name="connsiteY164" fmla="*/ 4050507 h 6858001"/>
                <a:gd name="connsiteX165" fmla="*/ 1288389 w 3095625"/>
                <a:gd name="connsiteY165" fmla="*/ 6555582 h 6858001"/>
                <a:gd name="connsiteX166" fmla="*/ 1286803 w 3095625"/>
                <a:gd name="connsiteY166" fmla="*/ 6572251 h 6858001"/>
                <a:gd name="connsiteX167" fmla="*/ 1282836 w 3095625"/>
                <a:gd name="connsiteY167" fmla="*/ 6587332 h 6858001"/>
                <a:gd name="connsiteX168" fmla="*/ 1279663 w 3095625"/>
                <a:gd name="connsiteY168" fmla="*/ 6603207 h 6858001"/>
                <a:gd name="connsiteX169" fmla="*/ 1275696 w 3095625"/>
                <a:gd name="connsiteY169" fmla="*/ 6618289 h 6858001"/>
                <a:gd name="connsiteX170" fmla="*/ 1270936 w 3095625"/>
                <a:gd name="connsiteY170" fmla="*/ 6632576 h 6858001"/>
                <a:gd name="connsiteX171" fmla="*/ 1265383 w 3095625"/>
                <a:gd name="connsiteY171" fmla="*/ 6648451 h 6858001"/>
                <a:gd name="connsiteX172" fmla="*/ 1259829 w 3095625"/>
                <a:gd name="connsiteY172" fmla="*/ 6661151 h 6858001"/>
                <a:gd name="connsiteX173" fmla="*/ 1252689 w 3095625"/>
                <a:gd name="connsiteY173" fmla="*/ 6675439 h 6858001"/>
                <a:gd name="connsiteX174" fmla="*/ 1245549 w 3095625"/>
                <a:gd name="connsiteY174" fmla="*/ 6688932 h 6858001"/>
                <a:gd name="connsiteX175" fmla="*/ 1238409 w 3095625"/>
                <a:gd name="connsiteY175" fmla="*/ 6701632 h 6858001"/>
                <a:gd name="connsiteX176" fmla="*/ 1229682 w 3095625"/>
                <a:gd name="connsiteY176" fmla="*/ 6715126 h 6858001"/>
                <a:gd name="connsiteX177" fmla="*/ 1220162 w 3095625"/>
                <a:gd name="connsiteY177" fmla="*/ 6727032 h 6858001"/>
                <a:gd name="connsiteX178" fmla="*/ 1210642 w 3095625"/>
                <a:gd name="connsiteY178" fmla="*/ 6738145 h 6858001"/>
                <a:gd name="connsiteX179" fmla="*/ 1201122 w 3095625"/>
                <a:gd name="connsiteY179" fmla="*/ 6750051 h 6858001"/>
                <a:gd name="connsiteX180" fmla="*/ 1190015 w 3095625"/>
                <a:gd name="connsiteY180" fmla="*/ 6761163 h 6858001"/>
                <a:gd name="connsiteX181" fmla="*/ 1178908 w 3095625"/>
                <a:gd name="connsiteY181" fmla="*/ 6771482 h 6858001"/>
                <a:gd name="connsiteX182" fmla="*/ 1167801 w 3095625"/>
                <a:gd name="connsiteY182" fmla="*/ 6781007 h 6858001"/>
                <a:gd name="connsiteX183" fmla="*/ 1155901 w 3095625"/>
                <a:gd name="connsiteY183" fmla="*/ 6791326 h 6858001"/>
                <a:gd name="connsiteX184" fmla="*/ 1144001 w 3095625"/>
                <a:gd name="connsiteY184" fmla="*/ 6800057 h 6858001"/>
                <a:gd name="connsiteX185" fmla="*/ 1130514 w 3095625"/>
                <a:gd name="connsiteY185" fmla="*/ 6807201 h 6858001"/>
                <a:gd name="connsiteX186" fmla="*/ 1117027 w 3095625"/>
                <a:gd name="connsiteY186" fmla="*/ 6815139 h 6858001"/>
                <a:gd name="connsiteX187" fmla="*/ 1104334 w 3095625"/>
                <a:gd name="connsiteY187" fmla="*/ 6823076 h 6858001"/>
                <a:gd name="connsiteX188" fmla="*/ 1090847 w 3095625"/>
                <a:gd name="connsiteY188" fmla="*/ 6829426 h 6858001"/>
                <a:gd name="connsiteX189" fmla="*/ 1076567 w 3095625"/>
                <a:gd name="connsiteY189" fmla="*/ 6834982 h 6858001"/>
                <a:gd name="connsiteX190" fmla="*/ 1062287 w 3095625"/>
                <a:gd name="connsiteY190" fmla="*/ 6840539 h 6858001"/>
                <a:gd name="connsiteX191" fmla="*/ 1047213 w 3095625"/>
                <a:gd name="connsiteY191" fmla="*/ 6844507 h 6858001"/>
                <a:gd name="connsiteX192" fmla="*/ 1032933 w 3095625"/>
                <a:gd name="connsiteY192" fmla="*/ 6849269 h 6858001"/>
                <a:gd name="connsiteX193" fmla="*/ 1017066 w 3095625"/>
                <a:gd name="connsiteY193" fmla="*/ 6851651 h 6858001"/>
                <a:gd name="connsiteX194" fmla="*/ 1001993 w 3095625"/>
                <a:gd name="connsiteY194" fmla="*/ 6854826 h 6858001"/>
                <a:gd name="connsiteX195" fmla="*/ 985332 w 3095625"/>
                <a:gd name="connsiteY195" fmla="*/ 6857207 h 6858001"/>
                <a:gd name="connsiteX196" fmla="*/ 970259 w 3095625"/>
                <a:gd name="connsiteY196" fmla="*/ 6858001 h 6858001"/>
                <a:gd name="connsiteX197" fmla="*/ 953599 w 3095625"/>
                <a:gd name="connsiteY197" fmla="*/ 6858001 h 6858001"/>
                <a:gd name="connsiteX198" fmla="*/ 936145 w 3095625"/>
                <a:gd name="connsiteY198" fmla="*/ 6857207 h 6858001"/>
                <a:gd name="connsiteX199" fmla="*/ 918691 w 3095625"/>
                <a:gd name="connsiteY199" fmla="*/ 6855619 h 6858001"/>
                <a:gd name="connsiteX200" fmla="*/ 901238 w 3095625"/>
                <a:gd name="connsiteY200" fmla="*/ 6853239 h 6858001"/>
                <a:gd name="connsiteX201" fmla="*/ 882991 w 3095625"/>
                <a:gd name="connsiteY201" fmla="*/ 6850063 h 6858001"/>
                <a:gd name="connsiteX202" fmla="*/ 867124 w 3095625"/>
                <a:gd name="connsiteY202" fmla="*/ 6846095 h 6858001"/>
                <a:gd name="connsiteX203" fmla="*/ 850464 w 3095625"/>
                <a:gd name="connsiteY203" fmla="*/ 6841332 h 6858001"/>
                <a:gd name="connsiteX204" fmla="*/ 833804 w 3095625"/>
                <a:gd name="connsiteY204" fmla="*/ 6835776 h 6858001"/>
                <a:gd name="connsiteX205" fmla="*/ 817143 w 3095625"/>
                <a:gd name="connsiteY205" fmla="*/ 6829426 h 6858001"/>
                <a:gd name="connsiteX206" fmla="*/ 802070 w 3095625"/>
                <a:gd name="connsiteY206" fmla="*/ 6821489 h 6858001"/>
                <a:gd name="connsiteX207" fmla="*/ 787790 w 3095625"/>
                <a:gd name="connsiteY207" fmla="*/ 6814345 h 6858001"/>
                <a:gd name="connsiteX208" fmla="*/ 773509 w 3095625"/>
                <a:gd name="connsiteY208" fmla="*/ 6805613 h 6858001"/>
                <a:gd name="connsiteX209" fmla="*/ 759229 w 3095625"/>
                <a:gd name="connsiteY209" fmla="*/ 6795295 h 6858001"/>
                <a:gd name="connsiteX210" fmla="*/ 745742 w 3095625"/>
                <a:gd name="connsiteY210" fmla="*/ 6785769 h 6858001"/>
                <a:gd name="connsiteX211" fmla="*/ 733049 w 3095625"/>
                <a:gd name="connsiteY211" fmla="*/ 6774657 h 6858001"/>
                <a:gd name="connsiteX212" fmla="*/ 721149 w 3095625"/>
                <a:gd name="connsiteY212" fmla="*/ 6763545 h 6858001"/>
                <a:gd name="connsiteX213" fmla="*/ 708455 w 3095625"/>
                <a:gd name="connsiteY213" fmla="*/ 6751639 h 6858001"/>
                <a:gd name="connsiteX214" fmla="*/ 698142 w 3095625"/>
                <a:gd name="connsiteY214" fmla="*/ 6739732 h 6858001"/>
                <a:gd name="connsiteX215" fmla="*/ 687035 w 3095625"/>
                <a:gd name="connsiteY215" fmla="*/ 6726239 h 6858001"/>
                <a:gd name="connsiteX216" fmla="*/ 676722 w 3095625"/>
                <a:gd name="connsiteY216" fmla="*/ 6712745 h 6858001"/>
                <a:gd name="connsiteX217" fmla="*/ 667995 w 3095625"/>
                <a:gd name="connsiteY217" fmla="*/ 6698457 h 6858001"/>
                <a:gd name="connsiteX218" fmla="*/ 659268 w 3095625"/>
                <a:gd name="connsiteY218" fmla="*/ 6684169 h 6858001"/>
                <a:gd name="connsiteX219" fmla="*/ 651335 w 3095625"/>
                <a:gd name="connsiteY219" fmla="*/ 6669089 h 6858001"/>
                <a:gd name="connsiteX220" fmla="*/ 644988 w 3095625"/>
                <a:gd name="connsiteY220" fmla="*/ 6654007 h 6858001"/>
                <a:gd name="connsiteX221" fmla="*/ 638641 w 3095625"/>
                <a:gd name="connsiteY221" fmla="*/ 6638132 h 6858001"/>
                <a:gd name="connsiteX222" fmla="*/ 633088 w 3095625"/>
                <a:gd name="connsiteY222" fmla="*/ 6621463 h 6858001"/>
                <a:gd name="connsiteX223" fmla="*/ 628328 w 3095625"/>
                <a:gd name="connsiteY223" fmla="*/ 6605589 h 6858001"/>
                <a:gd name="connsiteX224" fmla="*/ 624361 w 3095625"/>
                <a:gd name="connsiteY224" fmla="*/ 6588919 h 6858001"/>
                <a:gd name="connsiteX225" fmla="*/ 621188 w 3095625"/>
                <a:gd name="connsiteY225" fmla="*/ 6571457 h 6858001"/>
                <a:gd name="connsiteX226" fmla="*/ 619601 w 3095625"/>
                <a:gd name="connsiteY226" fmla="*/ 6553995 h 6858001"/>
                <a:gd name="connsiteX227" fmla="*/ 617221 w 3095625"/>
                <a:gd name="connsiteY227" fmla="*/ 6535739 h 6858001"/>
                <a:gd name="connsiteX228" fmla="*/ 617221 w 3095625"/>
                <a:gd name="connsiteY228" fmla="*/ 6518276 h 6858001"/>
                <a:gd name="connsiteX229" fmla="*/ 618808 w 3095625"/>
                <a:gd name="connsiteY229" fmla="*/ 6500019 h 6858001"/>
                <a:gd name="connsiteX230" fmla="*/ 792550 w 3095625"/>
                <a:gd name="connsiteY230" fmla="*/ 3769520 h 6858001"/>
                <a:gd name="connsiteX231" fmla="*/ 795723 w 3095625"/>
                <a:gd name="connsiteY231" fmla="*/ 3712370 h 6858001"/>
                <a:gd name="connsiteX232" fmla="*/ 796516 w 3095625"/>
                <a:gd name="connsiteY232" fmla="*/ 3654426 h 6858001"/>
                <a:gd name="connsiteX233" fmla="*/ 796516 w 3095625"/>
                <a:gd name="connsiteY233" fmla="*/ 3597276 h 6858001"/>
                <a:gd name="connsiteX234" fmla="*/ 795723 w 3095625"/>
                <a:gd name="connsiteY234" fmla="*/ 3538538 h 6858001"/>
                <a:gd name="connsiteX235" fmla="*/ 769543 w 3095625"/>
                <a:gd name="connsiteY235" fmla="*/ 2702720 h 6858001"/>
                <a:gd name="connsiteX236" fmla="*/ 530746 w 3095625"/>
                <a:gd name="connsiteY236" fmla="*/ 4015582 h 6858001"/>
                <a:gd name="connsiteX237" fmla="*/ 527573 w 3095625"/>
                <a:gd name="connsiteY237" fmla="*/ 4029870 h 6858001"/>
                <a:gd name="connsiteX238" fmla="*/ 524400 w 3095625"/>
                <a:gd name="connsiteY238" fmla="*/ 4044157 h 6858001"/>
                <a:gd name="connsiteX239" fmla="*/ 519640 w 3095625"/>
                <a:gd name="connsiteY239" fmla="*/ 4057651 h 6858001"/>
                <a:gd name="connsiteX240" fmla="*/ 514086 w 3095625"/>
                <a:gd name="connsiteY240" fmla="*/ 4070351 h 6858001"/>
                <a:gd name="connsiteX241" fmla="*/ 508533 w 3095625"/>
                <a:gd name="connsiteY241" fmla="*/ 4083845 h 6858001"/>
                <a:gd name="connsiteX242" fmla="*/ 502186 w 3095625"/>
                <a:gd name="connsiteY242" fmla="*/ 4095751 h 6858001"/>
                <a:gd name="connsiteX243" fmla="*/ 495839 w 3095625"/>
                <a:gd name="connsiteY243" fmla="*/ 4107657 h 6858001"/>
                <a:gd name="connsiteX244" fmla="*/ 487906 w 3095625"/>
                <a:gd name="connsiteY244" fmla="*/ 4120357 h 6858001"/>
                <a:gd name="connsiteX245" fmla="*/ 479179 w 3095625"/>
                <a:gd name="connsiteY245" fmla="*/ 4130676 h 6858001"/>
                <a:gd name="connsiteX246" fmla="*/ 471246 w 3095625"/>
                <a:gd name="connsiteY246" fmla="*/ 4140995 h 6858001"/>
                <a:gd name="connsiteX247" fmla="*/ 461726 w 3095625"/>
                <a:gd name="connsiteY247" fmla="*/ 4152107 h 6858001"/>
                <a:gd name="connsiteX248" fmla="*/ 452999 w 3095625"/>
                <a:gd name="connsiteY248" fmla="*/ 4160838 h 6858001"/>
                <a:gd name="connsiteX249" fmla="*/ 441892 w 3095625"/>
                <a:gd name="connsiteY249" fmla="*/ 4170363 h 6858001"/>
                <a:gd name="connsiteX250" fmla="*/ 432372 w 3095625"/>
                <a:gd name="connsiteY250" fmla="*/ 4179095 h 6858001"/>
                <a:gd name="connsiteX251" fmla="*/ 421265 w 3095625"/>
                <a:gd name="connsiteY251" fmla="*/ 4187032 h 6858001"/>
                <a:gd name="connsiteX252" fmla="*/ 410158 w 3095625"/>
                <a:gd name="connsiteY252" fmla="*/ 4194970 h 6858001"/>
                <a:gd name="connsiteX253" fmla="*/ 398258 w 3095625"/>
                <a:gd name="connsiteY253" fmla="*/ 4201320 h 6858001"/>
                <a:gd name="connsiteX254" fmla="*/ 385565 w 3095625"/>
                <a:gd name="connsiteY254" fmla="*/ 4207670 h 6858001"/>
                <a:gd name="connsiteX255" fmla="*/ 373665 w 3095625"/>
                <a:gd name="connsiteY255" fmla="*/ 4213226 h 6858001"/>
                <a:gd name="connsiteX256" fmla="*/ 360971 w 3095625"/>
                <a:gd name="connsiteY256" fmla="*/ 4218782 h 6858001"/>
                <a:gd name="connsiteX257" fmla="*/ 348278 w 3095625"/>
                <a:gd name="connsiteY257" fmla="*/ 4223545 h 6858001"/>
                <a:gd name="connsiteX258" fmla="*/ 335584 w 3095625"/>
                <a:gd name="connsiteY258" fmla="*/ 4226720 h 6858001"/>
                <a:gd name="connsiteX259" fmla="*/ 322097 w 3095625"/>
                <a:gd name="connsiteY259" fmla="*/ 4229895 h 6858001"/>
                <a:gd name="connsiteX260" fmla="*/ 307817 w 3095625"/>
                <a:gd name="connsiteY260" fmla="*/ 4232276 h 6858001"/>
                <a:gd name="connsiteX261" fmla="*/ 294330 w 3095625"/>
                <a:gd name="connsiteY261" fmla="*/ 4234657 h 6858001"/>
                <a:gd name="connsiteX262" fmla="*/ 280050 w 3095625"/>
                <a:gd name="connsiteY262" fmla="*/ 4235451 h 6858001"/>
                <a:gd name="connsiteX263" fmla="*/ 267357 w 3095625"/>
                <a:gd name="connsiteY263" fmla="*/ 4235451 h 6858001"/>
                <a:gd name="connsiteX264" fmla="*/ 253076 w 3095625"/>
                <a:gd name="connsiteY264" fmla="*/ 4235451 h 6858001"/>
                <a:gd name="connsiteX265" fmla="*/ 238796 w 3095625"/>
                <a:gd name="connsiteY265" fmla="*/ 4234657 h 6858001"/>
                <a:gd name="connsiteX266" fmla="*/ 224516 w 3095625"/>
                <a:gd name="connsiteY266" fmla="*/ 4232276 h 6858001"/>
                <a:gd name="connsiteX267" fmla="*/ 210236 w 3095625"/>
                <a:gd name="connsiteY267" fmla="*/ 4229101 h 6858001"/>
                <a:gd name="connsiteX268" fmla="*/ 195956 w 3095625"/>
                <a:gd name="connsiteY268" fmla="*/ 4225926 h 6858001"/>
                <a:gd name="connsiteX269" fmla="*/ 171362 w 3095625"/>
                <a:gd name="connsiteY269" fmla="*/ 4217988 h 6858001"/>
                <a:gd name="connsiteX270" fmla="*/ 148355 w 3095625"/>
                <a:gd name="connsiteY270" fmla="*/ 4207670 h 6858001"/>
                <a:gd name="connsiteX271" fmla="*/ 127728 w 3095625"/>
                <a:gd name="connsiteY271" fmla="*/ 4195763 h 6858001"/>
                <a:gd name="connsiteX272" fmla="*/ 107101 w 3095625"/>
                <a:gd name="connsiteY272" fmla="*/ 4183063 h 6858001"/>
                <a:gd name="connsiteX273" fmla="*/ 88061 w 3095625"/>
                <a:gd name="connsiteY273" fmla="*/ 4167188 h 6858001"/>
                <a:gd name="connsiteX274" fmla="*/ 71401 w 3095625"/>
                <a:gd name="connsiteY274" fmla="*/ 4149726 h 6858001"/>
                <a:gd name="connsiteX275" fmla="*/ 56327 w 3095625"/>
                <a:gd name="connsiteY275" fmla="*/ 4132263 h 6858001"/>
                <a:gd name="connsiteX276" fmla="*/ 42047 w 3095625"/>
                <a:gd name="connsiteY276" fmla="*/ 4112420 h 6858001"/>
                <a:gd name="connsiteX277" fmla="*/ 30147 w 3095625"/>
                <a:gd name="connsiteY277" fmla="*/ 4091782 h 6858001"/>
                <a:gd name="connsiteX278" fmla="*/ 19834 w 3095625"/>
                <a:gd name="connsiteY278" fmla="*/ 4069557 h 6858001"/>
                <a:gd name="connsiteX279" fmla="*/ 12693 w 3095625"/>
                <a:gd name="connsiteY279" fmla="*/ 4047332 h 6858001"/>
                <a:gd name="connsiteX280" fmla="*/ 5553 w 3095625"/>
                <a:gd name="connsiteY280" fmla="*/ 4023520 h 6858001"/>
                <a:gd name="connsiteX281" fmla="*/ 1587 w 3095625"/>
                <a:gd name="connsiteY281" fmla="*/ 4000501 h 6858001"/>
                <a:gd name="connsiteX282" fmla="*/ 0 w 3095625"/>
                <a:gd name="connsiteY282" fmla="*/ 3975101 h 6858001"/>
                <a:gd name="connsiteX283" fmla="*/ 0 w 3095625"/>
                <a:gd name="connsiteY283" fmla="*/ 3950495 h 6858001"/>
                <a:gd name="connsiteX284" fmla="*/ 3967 w 3095625"/>
                <a:gd name="connsiteY284" fmla="*/ 3925888 h 6858001"/>
                <a:gd name="connsiteX285" fmla="*/ 322891 w 3095625"/>
                <a:gd name="connsiteY285" fmla="*/ 1942307 h 6858001"/>
                <a:gd name="connsiteX286" fmla="*/ 327651 w 3095625"/>
                <a:gd name="connsiteY286" fmla="*/ 1919288 h 6858001"/>
                <a:gd name="connsiteX287" fmla="*/ 332411 w 3095625"/>
                <a:gd name="connsiteY287" fmla="*/ 1895476 h 6858001"/>
                <a:gd name="connsiteX288" fmla="*/ 338757 w 3095625"/>
                <a:gd name="connsiteY288" fmla="*/ 1872457 h 6858001"/>
                <a:gd name="connsiteX289" fmla="*/ 345104 w 3095625"/>
                <a:gd name="connsiteY289" fmla="*/ 1850232 h 6858001"/>
                <a:gd name="connsiteX290" fmla="*/ 353038 w 3095625"/>
                <a:gd name="connsiteY290" fmla="*/ 1827213 h 6858001"/>
                <a:gd name="connsiteX291" fmla="*/ 361764 w 3095625"/>
                <a:gd name="connsiteY291" fmla="*/ 1804988 h 6858001"/>
                <a:gd name="connsiteX292" fmla="*/ 370491 w 3095625"/>
                <a:gd name="connsiteY292" fmla="*/ 1784351 h 6858001"/>
                <a:gd name="connsiteX293" fmla="*/ 381598 w 3095625"/>
                <a:gd name="connsiteY293" fmla="*/ 1763713 h 6858001"/>
                <a:gd name="connsiteX294" fmla="*/ 391118 w 3095625"/>
                <a:gd name="connsiteY294" fmla="*/ 1742282 h 6858001"/>
                <a:gd name="connsiteX295" fmla="*/ 403812 w 3095625"/>
                <a:gd name="connsiteY295" fmla="*/ 1721645 h 6858001"/>
                <a:gd name="connsiteX296" fmla="*/ 415712 w 3095625"/>
                <a:gd name="connsiteY296" fmla="*/ 1701801 h 6858001"/>
                <a:gd name="connsiteX297" fmla="*/ 428405 w 3095625"/>
                <a:gd name="connsiteY297" fmla="*/ 1683545 h 6858001"/>
                <a:gd name="connsiteX298" fmla="*/ 441892 w 3095625"/>
                <a:gd name="connsiteY298" fmla="*/ 1664495 h 6858001"/>
                <a:gd name="connsiteX299" fmla="*/ 456172 w 3095625"/>
                <a:gd name="connsiteY299" fmla="*/ 1645445 h 6858001"/>
                <a:gd name="connsiteX300" fmla="*/ 471246 w 3095625"/>
                <a:gd name="connsiteY300" fmla="*/ 1627982 h 6858001"/>
                <a:gd name="connsiteX301" fmla="*/ 487113 w 3095625"/>
                <a:gd name="connsiteY301" fmla="*/ 1612107 h 6858001"/>
                <a:gd name="connsiteX302" fmla="*/ 502979 w 3095625"/>
                <a:gd name="connsiteY302" fmla="*/ 1595438 h 6858001"/>
                <a:gd name="connsiteX303" fmla="*/ 519640 w 3095625"/>
                <a:gd name="connsiteY303" fmla="*/ 1578770 h 6858001"/>
                <a:gd name="connsiteX304" fmla="*/ 537093 w 3095625"/>
                <a:gd name="connsiteY304" fmla="*/ 1564482 h 6858001"/>
                <a:gd name="connsiteX305" fmla="*/ 555340 w 3095625"/>
                <a:gd name="connsiteY305" fmla="*/ 1549401 h 6858001"/>
                <a:gd name="connsiteX306" fmla="*/ 573587 w 3095625"/>
                <a:gd name="connsiteY306" fmla="*/ 1535907 h 6858001"/>
                <a:gd name="connsiteX307" fmla="*/ 593421 w 3095625"/>
                <a:gd name="connsiteY307" fmla="*/ 1522413 h 6858001"/>
                <a:gd name="connsiteX308" fmla="*/ 612461 w 3095625"/>
                <a:gd name="connsiteY308" fmla="*/ 1509713 h 6858001"/>
                <a:gd name="connsiteX309" fmla="*/ 633088 w 3095625"/>
                <a:gd name="connsiteY309" fmla="*/ 1497807 h 6858001"/>
                <a:gd name="connsiteX310" fmla="*/ 652921 w 3095625"/>
                <a:gd name="connsiteY310" fmla="*/ 1486695 h 6858001"/>
                <a:gd name="connsiteX311" fmla="*/ 673548 w 3095625"/>
                <a:gd name="connsiteY311" fmla="*/ 1476376 h 6858001"/>
                <a:gd name="connsiteX312" fmla="*/ 695762 w 3095625"/>
                <a:gd name="connsiteY312" fmla="*/ 1466851 h 6858001"/>
                <a:gd name="connsiteX313" fmla="*/ 717182 w 3095625"/>
                <a:gd name="connsiteY313" fmla="*/ 1458120 h 6858001"/>
                <a:gd name="connsiteX314" fmla="*/ 739396 w 3095625"/>
                <a:gd name="connsiteY314" fmla="*/ 1450182 h 6858001"/>
                <a:gd name="connsiteX315" fmla="*/ 762403 w 3095625"/>
                <a:gd name="connsiteY315" fmla="*/ 1442244 h 6858001"/>
                <a:gd name="connsiteX316" fmla="*/ 785410 w 3095625"/>
                <a:gd name="connsiteY316" fmla="*/ 1435894 h 6858001"/>
                <a:gd name="connsiteX317" fmla="*/ 808417 w 3095625"/>
                <a:gd name="connsiteY317" fmla="*/ 1430338 h 6858001"/>
                <a:gd name="connsiteX318" fmla="*/ 1547137 w 3095625"/>
                <a:gd name="connsiteY318" fmla="*/ 0 h 6858001"/>
                <a:gd name="connsiteX319" fmla="*/ 2146537 w 3095625"/>
                <a:gd name="connsiteY319" fmla="*/ 599400 h 6858001"/>
                <a:gd name="connsiteX320" fmla="*/ 1547137 w 3095625"/>
                <a:gd name="connsiteY320" fmla="*/ 1198800 h 6858001"/>
                <a:gd name="connsiteX321" fmla="*/ 947737 w 3095625"/>
                <a:gd name="connsiteY321" fmla="*/ 599400 h 6858001"/>
                <a:gd name="connsiteX322" fmla="*/ 1547137 w 3095625"/>
                <a:gd name="connsiteY322" fmla="*/ 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3095625" h="6858001">
                  <a:moveTo>
                    <a:pt x="1108301" y="1366838"/>
                  </a:moveTo>
                  <a:lnTo>
                    <a:pt x="1336783" y="2238376"/>
                  </a:lnTo>
                  <a:lnTo>
                    <a:pt x="1461338" y="1632745"/>
                  </a:lnTo>
                  <a:lnTo>
                    <a:pt x="1339957" y="1512095"/>
                  </a:lnTo>
                  <a:lnTo>
                    <a:pt x="1476412" y="1375569"/>
                  </a:lnTo>
                  <a:lnTo>
                    <a:pt x="1547813" y="1375569"/>
                  </a:lnTo>
                  <a:lnTo>
                    <a:pt x="1619214" y="1375569"/>
                  </a:lnTo>
                  <a:lnTo>
                    <a:pt x="1754082" y="1512095"/>
                  </a:lnTo>
                  <a:lnTo>
                    <a:pt x="1634287" y="1632745"/>
                  </a:lnTo>
                  <a:lnTo>
                    <a:pt x="1757255" y="2238376"/>
                  </a:lnTo>
                  <a:lnTo>
                    <a:pt x="1985738" y="1366838"/>
                  </a:lnTo>
                  <a:lnTo>
                    <a:pt x="2285622" y="1430338"/>
                  </a:lnTo>
                  <a:lnTo>
                    <a:pt x="2310215" y="1435894"/>
                  </a:lnTo>
                  <a:lnTo>
                    <a:pt x="2333222" y="1442244"/>
                  </a:lnTo>
                  <a:lnTo>
                    <a:pt x="2354643" y="1450182"/>
                  </a:lnTo>
                  <a:lnTo>
                    <a:pt x="2378443" y="1458120"/>
                  </a:lnTo>
                  <a:lnTo>
                    <a:pt x="2399863" y="1466851"/>
                  </a:lnTo>
                  <a:lnTo>
                    <a:pt x="2421283" y="1476376"/>
                  </a:lnTo>
                  <a:lnTo>
                    <a:pt x="2441910" y="1486695"/>
                  </a:lnTo>
                  <a:lnTo>
                    <a:pt x="2462537" y="1497807"/>
                  </a:lnTo>
                  <a:lnTo>
                    <a:pt x="2482371" y="1509713"/>
                  </a:lnTo>
                  <a:lnTo>
                    <a:pt x="2502204" y="1522413"/>
                  </a:lnTo>
                  <a:lnTo>
                    <a:pt x="2521245" y="1535907"/>
                  </a:lnTo>
                  <a:lnTo>
                    <a:pt x="2539492" y="1549401"/>
                  </a:lnTo>
                  <a:lnTo>
                    <a:pt x="2558532" y="1564482"/>
                  </a:lnTo>
                  <a:lnTo>
                    <a:pt x="2575985" y="1578770"/>
                  </a:lnTo>
                  <a:lnTo>
                    <a:pt x="2592646" y="1595438"/>
                  </a:lnTo>
                  <a:lnTo>
                    <a:pt x="2608512" y="1612107"/>
                  </a:lnTo>
                  <a:lnTo>
                    <a:pt x="2624379" y="1627982"/>
                  </a:lnTo>
                  <a:lnTo>
                    <a:pt x="2638659" y="1645445"/>
                  </a:lnTo>
                  <a:lnTo>
                    <a:pt x="2652940" y="1664495"/>
                  </a:lnTo>
                  <a:lnTo>
                    <a:pt x="2667220" y="1683545"/>
                  </a:lnTo>
                  <a:lnTo>
                    <a:pt x="2679913" y="1701801"/>
                  </a:lnTo>
                  <a:lnTo>
                    <a:pt x="2691813" y="1721645"/>
                  </a:lnTo>
                  <a:lnTo>
                    <a:pt x="2702920" y="1742282"/>
                  </a:lnTo>
                  <a:lnTo>
                    <a:pt x="2714027" y="1763713"/>
                  </a:lnTo>
                  <a:lnTo>
                    <a:pt x="2724341" y="1784351"/>
                  </a:lnTo>
                  <a:lnTo>
                    <a:pt x="2733861" y="1804988"/>
                  </a:lnTo>
                  <a:lnTo>
                    <a:pt x="2741794" y="1827213"/>
                  </a:lnTo>
                  <a:lnTo>
                    <a:pt x="2748934" y="1850232"/>
                  </a:lnTo>
                  <a:lnTo>
                    <a:pt x="2756868" y="1872457"/>
                  </a:lnTo>
                  <a:lnTo>
                    <a:pt x="2762421" y="1895476"/>
                  </a:lnTo>
                  <a:lnTo>
                    <a:pt x="2767974" y="1919288"/>
                  </a:lnTo>
                  <a:lnTo>
                    <a:pt x="2772734" y="1942307"/>
                  </a:lnTo>
                  <a:lnTo>
                    <a:pt x="3091658" y="3925888"/>
                  </a:lnTo>
                  <a:lnTo>
                    <a:pt x="3095625" y="3950495"/>
                  </a:lnTo>
                  <a:lnTo>
                    <a:pt x="3095625" y="3975101"/>
                  </a:lnTo>
                  <a:lnTo>
                    <a:pt x="3093245" y="4000501"/>
                  </a:lnTo>
                  <a:lnTo>
                    <a:pt x="3090072" y="4023520"/>
                  </a:lnTo>
                  <a:lnTo>
                    <a:pt x="3082932" y="4047332"/>
                  </a:lnTo>
                  <a:lnTo>
                    <a:pt x="3075792" y="4069557"/>
                  </a:lnTo>
                  <a:lnTo>
                    <a:pt x="3064685" y="4091782"/>
                  </a:lnTo>
                  <a:lnTo>
                    <a:pt x="3053578" y="4112420"/>
                  </a:lnTo>
                  <a:lnTo>
                    <a:pt x="3039298" y="4132263"/>
                  </a:lnTo>
                  <a:lnTo>
                    <a:pt x="3024224" y="4149726"/>
                  </a:lnTo>
                  <a:lnTo>
                    <a:pt x="3005977" y="4167188"/>
                  </a:lnTo>
                  <a:lnTo>
                    <a:pt x="2987730" y="4183063"/>
                  </a:lnTo>
                  <a:lnTo>
                    <a:pt x="2967897" y="4195763"/>
                  </a:lnTo>
                  <a:lnTo>
                    <a:pt x="2945683" y="4207670"/>
                  </a:lnTo>
                  <a:lnTo>
                    <a:pt x="2922676" y="4217988"/>
                  </a:lnTo>
                  <a:lnTo>
                    <a:pt x="2899669" y="4225926"/>
                  </a:lnTo>
                  <a:lnTo>
                    <a:pt x="2885389" y="4229101"/>
                  </a:lnTo>
                  <a:lnTo>
                    <a:pt x="2871109" y="4232276"/>
                  </a:lnTo>
                  <a:lnTo>
                    <a:pt x="2856829" y="4234657"/>
                  </a:lnTo>
                  <a:lnTo>
                    <a:pt x="2842549" y="4235451"/>
                  </a:lnTo>
                  <a:lnTo>
                    <a:pt x="2828268" y="4235451"/>
                  </a:lnTo>
                  <a:lnTo>
                    <a:pt x="2813988" y="4235451"/>
                  </a:lnTo>
                  <a:lnTo>
                    <a:pt x="2801295" y="4234657"/>
                  </a:lnTo>
                  <a:lnTo>
                    <a:pt x="2787015" y="4232276"/>
                  </a:lnTo>
                  <a:lnTo>
                    <a:pt x="2773528" y="4229895"/>
                  </a:lnTo>
                  <a:lnTo>
                    <a:pt x="2760041" y="4226720"/>
                  </a:lnTo>
                  <a:lnTo>
                    <a:pt x="2747347" y="4223545"/>
                  </a:lnTo>
                  <a:lnTo>
                    <a:pt x="2733861" y="4218782"/>
                  </a:lnTo>
                  <a:lnTo>
                    <a:pt x="2721960" y="4213226"/>
                  </a:lnTo>
                  <a:lnTo>
                    <a:pt x="2710060" y="4207670"/>
                  </a:lnTo>
                  <a:lnTo>
                    <a:pt x="2697367" y="4201320"/>
                  </a:lnTo>
                  <a:lnTo>
                    <a:pt x="2685467" y="4194970"/>
                  </a:lnTo>
                  <a:lnTo>
                    <a:pt x="2674360" y="4187032"/>
                  </a:lnTo>
                  <a:lnTo>
                    <a:pt x="2663253" y="4179095"/>
                  </a:lnTo>
                  <a:lnTo>
                    <a:pt x="2652940" y="4170363"/>
                  </a:lnTo>
                  <a:lnTo>
                    <a:pt x="2642626" y="4160838"/>
                  </a:lnTo>
                  <a:lnTo>
                    <a:pt x="2633106" y="4152107"/>
                  </a:lnTo>
                  <a:lnTo>
                    <a:pt x="2624379" y="4140995"/>
                  </a:lnTo>
                  <a:lnTo>
                    <a:pt x="2615653" y="4130676"/>
                  </a:lnTo>
                  <a:lnTo>
                    <a:pt x="2607719" y="4120357"/>
                  </a:lnTo>
                  <a:lnTo>
                    <a:pt x="2599786" y="4107657"/>
                  </a:lnTo>
                  <a:lnTo>
                    <a:pt x="2593439" y="4095751"/>
                  </a:lnTo>
                  <a:lnTo>
                    <a:pt x="2587092" y="4083845"/>
                  </a:lnTo>
                  <a:lnTo>
                    <a:pt x="2581539" y="4070351"/>
                  </a:lnTo>
                  <a:lnTo>
                    <a:pt x="2575985" y="4057651"/>
                  </a:lnTo>
                  <a:lnTo>
                    <a:pt x="2571225" y="4044157"/>
                  </a:lnTo>
                  <a:lnTo>
                    <a:pt x="2568052" y="4029870"/>
                  </a:lnTo>
                  <a:lnTo>
                    <a:pt x="2564879" y="4015582"/>
                  </a:lnTo>
                  <a:lnTo>
                    <a:pt x="2326082" y="2702720"/>
                  </a:lnTo>
                  <a:lnTo>
                    <a:pt x="2299109" y="3538538"/>
                  </a:lnTo>
                  <a:lnTo>
                    <a:pt x="2298315" y="3597276"/>
                  </a:lnTo>
                  <a:lnTo>
                    <a:pt x="2298315" y="3654426"/>
                  </a:lnTo>
                  <a:lnTo>
                    <a:pt x="2299902" y="3712370"/>
                  </a:lnTo>
                  <a:lnTo>
                    <a:pt x="2303075" y="3769520"/>
                  </a:lnTo>
                  <a:lnTo>
                    <a:pt x="2476817" y="6500019"/>
                  </a:lnTo>
                  <a:lnTo>
                    <a:pt x="2476817" y="6518276"/>
                  </a:lnTo>
                  <a:lnTo>
                    <a:pt x="2476817" y="6535739"/>
                  </a:lnTo>
                  <a:lnTo>
                    <a:pt x="2476024" y="6553995"/>
                  </a:lnTo>
                  <a:lnTo>
                    <a:pt x="2473644" y="6571457"/>
                  </a:lnTo>
                  <a:lnTo>
                    <a:pt x="2471264" y="6588919"/>
                  </a:lnTo>
                  <a:lnTo>
                    <a:pt x="2467297" y="6605589"/>
                  </a:lnTo>
                  <a:lnTo>
                    <a:pt x="2462537" y="6621463"/>
                  </a:lnTo>
                  <a:lnTo>
                    <a:pt x="2456984" y="6638132"/>
                  </a:lnTo>
                  <a:lnTo>
                    <a:pt x="2450637" y="6654007"/>
                  </a:lnTo>
                  <a:lnTo>
                    <a:pt x="2444290" y="6669089"/>
                  </a:lnTo>
                  <a:lnTo>
                    <a:pt x="2436357" y="6684169"/>
                  </a:lnTo>
                  <a:lnTo>
                    <a:pt x="2427630" y="6698457"/>
                  </a:lnTo>
                  <a:lnTo>
                    <a:pt x="2417317" y="6712745"/>
                  </a:lnTo>
                  <a:lnTo>
                    <a:pt x="2407797" y="6726239"/>
                  </a:lnTo>
                  <a:lnTo>
                    <a:pt x="2397483" y="6739732"/>
                  </a:lnTo>
                  <a:lnTo>
                    <a:pt x="2387170" y="6751639"/>
                  </a:lnTo>
                  <a:lnTo>
                    <a:pt x="2374476" y="6763545"/>
                  </a:lnTo>
                  <a:lnTo>
                    <a:pt x="2362576" y="6774657"/>
                  </a:lnTo>
                  <a:lnTo>
                    <a:pt x="2349883" y="6785769"/>
                  </a:lnTo>
                  <a:lnTo>
                    <a:pt x="2336396" y="6795295"/>
                  </a:lnTo>
                  <a:lnTo>
                    <a:pt x="2322116" y="6805613"/>
                  </a:lnTo>
                  <a:lnTo>
                    <a:pt x="2307835" y="6814345"/>
                  </a:lnTo>
                  <a:lnTo>
                    <a:pt x="2292762" y="6821489"/>
                  </a:lnTo>
                  <a:lnTo>
                    <a:pt x="2276895" y="6829426"/>
                  </a:lnTo>
                  <a:lnTo>
                    <a:pt x="2261821" y="6835776"/>
                  </a:lnTo>
                  <a:lnTo>
                    <a:pt x="2245161" y="6841332"/>
                  </a:lnTo>
                  <a:lnTo>
                    <a:pt x="2228501" y="6846095"/>
                  </a:lnTo>
                  <a:lnTo>
                    <a:pt x="2212634" y="6850063"/>
                  </a:lnTo>
                  <a:lnTo>
                    <a:pt x="2194387" y="6853239"/>
                  </a:lnTo>
                  <a:lnTo>
                    <a:pt x="2176934" y="6855619"/>
                  </a:lnTo>
                  <a:lnTo>
                    <a:pt x="2159480" y="6857207"/>
                  </a:lnTo>
                  <a:lnTo>
                    <a:pt x="2141233" y="6858001"/>
                  </a:lnTo>
                  <a:lnTo>
                    <a:pt x="2125366" y="6858001"/>
                  </a:lnTo>
                  <a:lnTo>
                    <a:pt x="2108706" y="6857207"/>
                  </a:lnTo>
                  <a:lnTo>
                    <a:pt x="2093633" y="6854826"/>
                  </a:lnTo>
                  <a:lnTo>
                    <a:pt x="2078559" y="6851651"/>
                  </a:lnTo>
                  <a:lnTo>
                    <a:pt x="2062692" y="6849269"/>
                  </a:lnTo>
                  <a:lnTo>
                    <a:pt x="2047619" y="6844507"/>
                  </a:lnTo>
                  <a:lnTo>
                    <a:pt x="2033339" y="6840539"/>
                  </a:lnTo>
                  <a:lnTo>
                    <a:pt x="2019059" y="6834982"/>
                  </a:lnTo>
                  <a:lnTo>
                    <a:pt x="2004778" y="6829426"/>
                  </a:lnTo>
                  <a:lnTo>
                    <a:pt x="1991292" y="6823076"/>
                  </a:lnTo>
                  <a:lnTo>
                    <a:pt x="1977011" y="6815139"/>
                  </a:lnTo>
                  <a:lnTo>
                    <a:pt x="1964318" y="6807201"/>
                  </a:lnTo>
                  <a:lnTo>
                    <a:pt x="1951624" y="6800057"/>
                  </a:lnTo>
                  <a:lnTo>
                    <a:pt x="1939724" y="6791326"/>
                  </a:lnTo>
                  <a:lnTo>
                    <a:pt x="1927824" y="6781007"/>
                  </a:lnTo>
                  <a:lnTo>
                    <a:pt x="1915924" y="6771482"/>
                  </a:lnTo>
                  <a:lnTo>
                    <a:pt x="1904817" y="6761163"/>
                  </a:lnTo>
                  <a:lnTo>
                    <a:pt x="1894504" y="6750051"/>
                  </a:lnTo>
                  <a:lnTo>
                    <a:pt x="1884984" y="6738145"/>
                  </a:lnTo>
                  <a:lnTo>
                    <a:pt x="1875463" y="6727032"/>
                  </a:lnTo>
                  <a:lnTo>
                    <a:pt x="1865943" y="6715126"/>
                  </a:lnTo>
                  <a:lnTo>
                    <a:pt x="1857217" y="6701632"/>
                  </a:lnTo>
                  <a:lnTo>
                    <a:pt x="1850076" y="6688932"/>
                  </a:lnTo>
                  <a:lnTo>
                    <a:pt x="1842143" y="6675439"/>
                  </a:lnTo>
                  <a:lnTo>
                    <a:pt x="1835796" y="6661151"/>
                  </a:lnTo>
                  <a:lnTo>
                    <a:pt x="1830243" y="6648451"/>
                  </a:lnTo>
                  <a:lnTo>
                    <a:pt x="1824689" y="6632576"/>
                  </a:lnTo>
                  <a:lnTo>
                    <a:pt x="1819136" y="6618289"/>
                  </a:lnTo>
                  <a:lnTo>
                    <a:pt x="1814376" y="6603207"/>
                  </a:lnTo>
                  <a:lnTo>
                    <a:pt x="1811203" y="6587332"/>
                  </a:lnTo>
                  <a:lnTo>
                    <a:pt x="1808823" y="6572251"/>
                  </a:lnTo>
                  <a:lnTo>
                    <a:pt x="1807236" y="6555582"/>
                  </a:lnTo>
                  <a:lnTo>
                    <a:pt x="1547813" y="4050507"/>
                  </a:lnTo>
                  <a:lnTo>
                    <a:pt x="1288389" y="6555582"/>
                  </a:lnTo>
                  <a:lnTo>
                    <a:pt x="1286803" y="6572251"/>
                  </a:lnTo>
                  <a:lnTo>
                    <a:pt x="1282836" y="6587332"/>
                  </a:lnTo>
                  <a:lnTo>
                    <a:pt x="1279663" y="6603207"/>
                  </a:lnTo>
                  <a:lnTo>
                    <a:pt x="1275696" y="6618289"/>
                  </a:lnTo>
                  <a:lnTo>
                    <a:pt x="1270936" y="6632576"/>
                  </a:lnTo>
                  <a:lnTo>
                    <a:pt x="1265383" y="6648451"/>
                  </a:lnTo>
                  <a:lnTo>
                    <a:pt x="1259829" y="6661151"/>
                  </a:lnTo>
                  <a:lnTo>
                    <a:pt x="1252689" y="6675439"/>
                  </a:lnTo>
                  <a:lnTo>
                    <a:pt x="1245549" y="6688932"/>
                  </a:lnTo>
                  <a:lnTo>
                    <a:pt x="1238409" y="6701632"/>
                  </a:lnTo>
                  <a:lnTo>
                    <a:pt x="1229682" y="6715126"/>
                  </a:lnTo>
                  <a:lnTo>
                    <a:pt x="1220162" y="6727032"/>
                  </a:lnTo>
                  <a:lnTo>
                    <a:pt x="1210642" y="6738145"/>
                  </a:lnTo>
                  <a:lnTo>
                    <a:pt x="1201122" y="6750051"/>
                  </a:lnTo>
                  <a:lnTo>
                    <a:pt x="1190015" y="6761163"/>
                  </a:lnTo>
                  <a:lnTo>
                    <a:pt x="1178908" y="6771482"/>
                  </a:lnTo>
                  <a:lnTo>
                    <a:pt x="1167801" y="6781007"/>
                  </a:lnTo>
                  <a:lnTo>
                    <a:pt x="1155901" y="6791326"/>
                  </a:lnTo>
                  <a:lnTo>
                    <a:pt x="1144001" y="6800057"/>
                  </a:lnTo>
                  <a:lnTo>
                    <a:pt x="1130514" y="6807201"/>
                  </a:lnTo>
                  <a:lnTo>
                    <a:pt x="1117027" y="6815139"/>
                  </a:lnTo>
                  <a:lnTo>
                    <a:pt x="1104334" y="6823076"/>
                  </a:lnTo>
                  <a:lnTo>
                    <a:pt x="1090847" y="6829426"/>
                  </a:lnTo>
                  <a:lnTo>
                    <a:pt x="1076567" y="6834982"/>
                  </a:lnTo>
                  <a:lnTo>
                    <a:pt x="1062287" y="6840539"/>
                  </a:lnTo>
                  <a:lnTo>
                    <a:pt x="1047213" y="6844507"/>
                  </a:lnTo>
                  <a:lnTo>
                    <a:pt x="1032933" y="6849269"/>
                  </a:lnTo>
                  <a:lnTo>
                    <a:pt x="1017066" y="6851651"/>
                  </a:lnTo>
                  <a:lnTo>
                    <a:pt x="1001993" y="6854826"/>
                  </a:lnTo>
                  <a:lnTo>
                    <a:pt x="985332" y="6857207"/>
                  </a:lnTo>
                  <a:lnTo>
                    <a:pt x="970259" y="6858001"/>
                  </a:lnTo>
                  <a:lnTo>
                    <a:pt x="953599" y="6858001"/>
                  </a:lnTo>
                  <a:lnTo>
                    <a:pt x="936145" y="6857207"/>
                  </a:lnTo>
                  <a:lnTo>
                    <a:pt x="918691" y="6855619"/>
                  </a:lnTo>
                  <a:lnTo>
                    <a:pt x="901238" y="6853239"/>
                  </a:lnTo>
                  <a:lnTo>
                    <a:pt x="882991" y="6850063"/>
                  </a:lnTo>
                  <a:lnTo>
                    <a:pt x="867124" y="6846095"/>
                  </a:lnTo>
                  <a:lnTo>
                    <a:pt x="850464" y="6841332"/>
                  </a:lnTo>
                  <a:lnTo>
                    <a:pt x="833804" y="6835776"/>
                  </a:lnTo>
                  <a:lnTo>
                    <a:pt x="817143" y="6829426"/>
                  </a:lnTo>
                  <a:lnTo>
                    <a:pt x="802070" y="6821489"/>
                  </a:lnTo>
                  <a:lnTo>
                    <a:pt x="787790" y="6814345"/>
                  </a:lnTo>
                  <a:lnTo>
                    <a:pt x="773509" y="6805613"/>
                  </a:lnTo>
                  <a:lnTo>
                    <a:pt x="759229" y="6795295"/>
                  </a:lnTo>
                  <a:lnTo>
                    <a:pt x="745742" y="6785769"/>
                  </a:lnTo>
                  <a:lnTo>
                    <a:pt x="733049" y="6774657"/>
                  </a:lnTo>
                  <a:lnTo>
                    <a:pt x="721149" y="6763545"/>
                  </a:lnTo>
                  <a:lnTo>
                    <a:pt x="708455" y="6751639"/>
                  </a:lnTo>
                  <a:lnTo>
                    <a:pt x="698142" y="6739732"/>
                  </a:lnTo>
                  <a:lnTo>
                    <a:pt x="687035" y="6726239"/>
                  </a:lnTo>
                  <a:lnTo>
                    <a:pt x="676722" y="6712745"/>
                  </a:lnTo>
                  <a:lnTo>
                    <a:pt x="667995" y="6698457"/>
                  </a:lnTo>
                  <a:lnTo>
                    <a:pt x="659268" y="6684169"/>
                  </a:lnTo>
                  <a:lnTo>
                    <a:pt x="651335" y="6669089"/>
                  </a:lnTo>
                  <a:lnTo>
                    <a:pt x="644988" y="6654007"/>
                  </a:lnTo>
                  <a:lnTo>
                    <a:pt x="638641" y="6638132"/>
                  </a:lnTo>
                  <a:lnTo>
                    <a:pt x="633088" y="6621463"/>
                  </a:lnTo>
                  <a:lnTo>
                    <a:pt x="628328" y="6605589"/>
                  </a:lnTo>
                  <a:lnTo>
                    <a:pt x="624361" y="6588919"/>
                  </a:lnTo>
                  <a:lnTo>
                    <a:pt x="621188" y="6571457"/>
                  </a:lnTo>
                  <a:lnTo>
                    <a:pt x="619601" y="6553995"/>
                  </a:lnTo>
                  <a:lnTo>
                    <a:pt x="617221" y="6535739"/>
                  </a:lnTo>
                  <a:lnTo>
                    <a:pt x="617221" y="6518276"/>
                  </a:lnTo>
                  <a:lnTo>
                    <a:pt x="618808" y="6500019"/>
                  </a:lnTo>
                  <a:lnTo>
                    <a:pt x="792550" y="3769520"/>
                  </a:lnTo>
                  <a:lnTo>
                    <a:pt x="795723" y="3712370"/>
                  </a:lnTo>
                  <a:lnTo>
                    <a:pt x="796516" y="3654426"/>
                  </a:lnTo>
                  <a:lnTo>
                    <a:pt x="796516" y="3597276"/>
                  </a:lnTo>
                  <a:lnTo>
                    <a:pt x="795723" y="3538538"/>
                  </a:lnTo>
                  <a:lnTo>
                    <a:pt x="769543" y="2702720"/>
                  </a:lnTo>
                  <a:lnTo>
                    <a:pt x="530746" y="4015582"/>
                  </a:lnTo>
                  <a:lnTo>
                    <a:pt x="527573" y="4029870"/>
                  </a:lnTo>
                  <a:lnTo>
                    <a:pt x="524400" y="4044157"/>
                  </a:lnTo>
                  <a:lnTo>
                    <a:pt x="519640" y="4057651"/>
                  </a:lnTo>
                  <a:lnTo>
                    <a:pt x="514086" y="4070351"/>
                  </a:lnTo>
                  <a:lnTo>
                    <a:pt x="508533" y="4083845"/>
                  </a:lnTo>
                  <a:lnTo>
                    <a:pt x="502186" y="4095751"/>
                  </a:lnTo>
                  <a:lnTo>
                    <a:pt x="495839" y="4107657"/>
                  </a:lnTo>
                  <a:lnTo>
                    <a:pt x="487906" y="4120357"/>
                  </a:lnTo>
                  <a:lnTo>
                    <a:pt x="479179" y="4130676"/>
                  </a:lnTo>
                  <a:lnTo>
                    <a:pt x="471246" y="4140995"/>
                  </a:lnTo>
                  <a:lnTo>
                    <a:pt x="461726" y="4152107"/>
                  </a:lnTo>
                  <a:lnTo>
                    <a:pt x="452999" y="4160838"/>
                  </a:lnTo>
                  <a:lnTo>
                    <a:pt x="441892" y="4170363"/>
                  </a:lnTo>
                  <a:lnTo>
                    <a:pt x="432372" y="4179095"/>
                  </a:lnTo>
                  <a:lnTo>
                    <a:pt x="421265" y="4187032"/>
                  </a:lnTo>
                  <a:lnTo>
                    <a:pt x="410158" y="4194970"/>
                  </a:lnTo>
                  <a:lnTo>
                    <a:pt x="398258" y="4201320"/>
                  </a:lnTo>
                  <a:lnTo>
                    <a:pt x="385565" y="4207670"/>
                  </a:lnTo>
                  <a:lnTo>
                    <a:pt x="373665" y="4213226"/>
                  </a:lnTo>
                  <a:lnTo>
                    <a:pt x="360971" y="4218782"/>
                  </a:lnTo>
                  <a:lnTo>
                    <a:pt x="348278" y="4223545"/>
                  </a:lnTo>
                  <a:lnTo>
                    <a:pt x="335584" y="4226720"/>
                  </a:lnTo>
                  <a:lnTo>
                    <a:pt x="322097" y="4229895"/>
                  </a:lnTo>
                  <a:lnTo>
                    <a:pt x="307817" y="4232276"/>
                  </a:lnTo>
                  <a:lnTo>
                    <a:pt x="294330" y="4234657"/>
                  </a:lnTo>
                  <a:lnTo>
                    <a:pt x="280050" y="4235451"/>
                  </a:lnTo>
                  <a:lnTo>
                    <a:pt x="267357" y="4235451"/>
                  </a:lnTo>
                  <a:lnTo>
                    <a:pt x="253076" y="4235451"/>
                  </a:lnTo>
                  <a:lnTo>
                    <a:pt x="238796" y="4234657"/>
                  </a:lnTo>
                  <a:lnTo>
                    <a:pt x="224516" y="4232276"/>
                  </a:lnTo>
                  <a:lnTo>
                    <a:pt x="210236" y="4229101"/>
                  </a:lnTo>
                  <a:lnTo>
                    <a:pt x="195956" y="4225926"/>
                  </a:lnTo>
                  <a:lnTo>
                    <a:pt x="171362" y="4217988"/>
                  </a:lnTo>
                  <a:lnTo>
                    <a:pt x="148355" y="4207670"/>
                  </a:lnTo>
                  <a:lnTo>
                    <a:pt x="127728" y="4195763"/>
                  </a:lnTo>
                  <a:lnTo>
                    <a:pt x="107101" y="4183063"/>
                  </a:lnTo>
                  <a:lnTo>
                    <a:pt x="88061" y="4167188"/>
                  </a:lnTo>
                  <a:lnTo>
                    <a:pt x="71401" y="4149726"/>
                  </a:lnTo>
                  <a:lnTo>
                    <a:pt x="56327" y="4132263"/>
                  </a:lnTo>
                  <a:lnTo>
                    <a:pt x="42047" y="4112420"/>
                  </a:lnTo>
                  <a:lnTo>
                    <a:pt x="30147" y="4091782"/>
                  </a:lnTo>
                  <a:lnTo>
                    <a:pt x="19834" y="4069557"/>
                  </a:lnTo>
                  <a:lnTo>
                    <a:pt x="12693" y="4047332"/>
                  </a:lnTo>
                  <a:lnTo>
                    <a:pt x="5553" y="4023520"/>
                  </a:lnTo>
                  <a:lnTo>
                    <a:pt x="1587" y="4000501"/>
                  </a:lnTo>
                  <a:lnTo>
                    <a:pt x="0" y="3975101"/>
                  </a:lnTo>
                  <a:lnTo>
                    <a:pt x="0" y="3950495"/>
                  </a:lnTo>
                  <a:lnTo>
                    <a:pt x="3967" y="3925888"/>
                  </a:lnTo>
                  <a:lnTo>
                    <a:pt x="322891" y="1942307"/>
                  </a:lnTo>
                  <a:lnTo>
                    <a:pt x="327651" y="1919288"/>
                  </a:lnTo>
                  <a:lnTo>
                    <a:pt x="332411" y="1895476"/>
                  </a:lnTo>
                  <a:lnTo>
                    <a:pt x="338757" y="1872457"/>
                  </a:lnTo>
                  <a:lnTo>
                    <a:pt x="345104" y="1850232"/>
                  </a:lnTo>
                  <a:lnTo>
                    <a:pt x="353038" y="1827213"/>
                  </a:lnTo>
                  <a:lnTo>
                    <a:pt x="361764" y="1804988"/>
                  </a:lnTo>
                  <a:lnTo>
                    <a:pt x="370491" y="1784351"/>
                  </a:lnTo>
                  <a:lnTo>
                    <a:pt x="381598" y="1763713"/>
                  </a:lnTo>
                  <a:lnTo>
                    <a:pt x="391118" y="1742282"/>
                  </a:lnTo>
                  <a:lnTo>
                    <a:pt x="403812" y="1721645"/>
                  </a:lnTo>
                  <a:lnTo>
                    <a:pt x="415712" y="1701801"/>
                  </a:lnTo>
                  <a:lnTo>
                    <a:pt x="428405" y="1683545"/>
                  </a:lnTo>
                  <a:lnTo>
                    <a:pt x="441892" y="1664495"/>
                  </a:lnTo>
                  <a:lnTo>
                    <a:pt x="456172" y="1645445"/>
                  </a:lnTo>
                  <a:lnTo>
                    <a:pt x="471246" y="1627982"/>
                  </a:lnTo>
                  <a:lnTo>
                    <a:pt x="487113" y="1612107"/>
                  </a:lnTo>
                  <a:lnTo>
                    <a:pt x="502979" y="1595438"/>
                  </a:lnTo>
                  <a:lnTo>
                    <a:pt x="519640" y="1578770"/>
                  </a:lnTo>
                  <a:lnTo>
                    <a:pt x="537093" y="1564482"/>
                  </a:lnTo>
                  <a:lnTo>
                    <a:pt x="555340" y="1549401"/>
                  </a:lnTo>
                  <a:lnTo>
                    <a:pt x="573587" y="1535907"/>
                  </a:lnTo>
                  <a:lnTo>
                    <a:pt x="593421" y="1522413"/>
                  </a:lnTo>
                  <a:lnTo>
                    <a:pt x="612461" y="1509713"/>
                  </a:lnTo>
                  <a:lnTo>
                    <a:pt x="633088" y="1497807"/>
                  </a:lnTo>
                  <a:lnTo>
                    <a:pt x="652921" y="1486695"/>
                  </a:lnTo>
                  <a:lnTo>
                    <a:pt x="673548" y="1476376"/>
                  </a:lnTo>
                  <a:lnTo>
                    <a:pt x="695762" y="1466851"/>
                  </a:lnTo>
                  <a:lnTo>
                    <a:pt x="717182" y="1458120"/>
                  </a:lnTo>
                  <a:lnTo>
                    <a:pt x="739396" y="1450182"/>
                  </a:lnTo>
                  <a:lnTo>
                    <a:pt x="762403" y="1442244"/>
                  </a:lnTo>
                  <a:lnTo>
                    <a:pt x="785410" y="1435894"/>
                  </a:lnTo>
                  <a:lnTo>
                    <a:pt x="808417" y="1430338"/>
                  </a:lnTo>
                  <a:close/>
                  <a:moveTo>
                    <a:pt x="1547137" y="0"/>
                  </a:moveTo>
                  <a:cubicBezTo>
                    <a:pt x="1878176" y="0"/>
                    <a:pt x="2146537" y="268361"/>
                    <a:pt x="2146537" y="599400"/>
                  </a:cubicBezTo>
                  <a:cubicBezTo>
                    <a:pt x="2146537" y="930439"/>
                    <a:pt x="1878176" y="1198800"/>
                    <a:pt x="1547137" y="1198800"/>
                  </a:cubicBezTo>
                  <a:cubicBezTo>
                    <a:pt x="1216098" y="1198800"/>
                    <a:pt x="947737" y="930439"/>
                    <a:pt x="947737" y="599400"/>
                  </a:cubicBezTo>
                  <a:cubicBezTo>
                    <a:pt x="947737" y="268361"/>
                    <a:pt x="1216098" y="0"/>
                    <a:pt x="1547137" y="0"/>
                  </a:cubicBezTo>
                  <a:close/>
                </a:path>
              </a:pathLst>
            </a:custGeom>
            <a:solidFill>
              <a:srgbClr val="FFC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grpSp>
        <p:nvGrpSpPr>
          <p:cNvPr id="80" name="组合 79"/>
          <p:cNvGrpSpPr/>
          <p:nvPr/>
        </p:nvGrpSpPr>
        <p:grpSpPr>
          <a:xfrm>
            <a:off x="769156" y="1878864"/>
            <a:ext cx="648000" cy="648000"/>
            <a:chOff x="769156" y="1878864"/>
            <a:chExt cx="648000" cy="648000"/>
          </a:xfrm>
        </p:grpSpPr>
        <p:sp>
          <p:nvSpPr>
            <p:cNvPr id="81" name="椭圆 80"/>
            <p:cNvSpPr/>
            <p:nvPr/>
          </p:nvSpPr>
          <p:spPr>
            <a:xfrm>
              <a:off x="769156" y="1878864"/>
              <a:ext cx="648000" cy="64800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82" name="Freeform 70"/>
            <p:cNvSpPr>
              <a:spLocks noEditPoints="1"/>
            </p:cNvSpPr>
            <p:nvPr/>
          </p:nvSpPr>
          <p:spPr bwMode="auto">
            <a:xfrm>
              <a:off x="931231" y="2040939"/>
              <a:ext cx="323850" cy="323850"/>
            </a:xfrm>
            <a:custGeom>
              <a:avLst/>
              <a:gdLst>
                <a:gd name="T0" fmla="*/ 255 w 1019"/>
                <a:gd name="T1" fmla="*/ 21 h 1018"/>
                <a:gd name="T2" fmla="*/ 224 w 1019"/>
                <a:gd name="T3" fmla="*/ 748 h 1018"/>
                <a:gd name="T4" fmla="*/ 201 w 1019"/>
                <a:gd name="T5" fmla="*/ 763 h 1018"/>
                <a:gd name="T6" fmla="*/ 182 w 1019"/>
                <a:gd name="T7" fmla="*/ 264 h 1018"/>
                <a:gd name="T8" fmla="*/ 63 w 1019"/>
                <a:gd name="T9" fmla="*/ 260 h 1018"/>
                <a:gd name="T10" fmla="*/ 5 w 1019"/>
                <a:gd name="T11" fmla="*/ 320 h 1018"/>
                <a:gd name="T12" fmla="*/ 20 w 1019"/>
                <a:gd name="T13" fmla="*/ 934 h 1018"/>
                <a:gd name="T14" fmla="*/ 143 w 1019"/>
                <a:gd name="T15" fmla="*/ 1017 h 1018"/>
                <a:gd name="T16" fmla="*/ 907 w 1019"/>
                <a:gd name="T17" fmla="*/ 1011 h 1018"/>
                <a:gd name="T18" fmla="*/ 1011 w 1019"/>
                <a:gd name="T19" fmla="*/ 907 h 1018"/>
                <a:gd name="T20" fmla="*/ 1008 w 1019"/>
                <a:gd name="T21" fmla="*/ 48 h 1018"/>
                <a:gd name="T22" fmla="*/ 940 w 1019"/>
                <a:gd name="T23" fmla="*/ 1 h 1018"/>
                <a:gd name="T24" fmla="*/ 938 w 1019"/>
                <a:gd name="T25" fmla="*/ 913 h 1018"/>
                <a:gd name="T26" fmla="*/ 860 w 1019"/>
                <a:gd name="T27" fmla="*/ 955 h 1018"/>
                <a:gd name="T28" fmla="*/ 99 w 1019"/>
                <a:gd name="T29" fmla="*/ 932 h 1018"/>
                <a:gd name="T30" fmla="*/ 65 w 1019"/>
                <a:gd name="T31" fmla="*/ 346 h 1018"/>
                <a:gd name="T32" fmla="*/ 128 w 1019"/>
                <a:gd name="T33" fmla="*/ 319 h 1018"/>
                <a:gd name="T34" fmla="*/ 152 w 1019"/>
                <a:gd name="T35" fmla="*/ 804 h 1018"/>
                <a:gd name="T36" fmla="*/ 215 w 1019"/>
                <a:gd name="T37" fmla="*/ 827 h 1018"/>
                <a:gd name="T38" fmla="*/ 277 w 1019"/>
                <a:gd name="T39" fmla="*/ 785 h 1018"/>
                <a:gd name="T40" fmla="*/ 291 w 1019"/>
                <a:gd name="T41" fmla="*/ 76 h 1018"/>
                <a:gd name="T42" fmla="*/ 945 w 1019"/>
                <a:gd name="T43" fmla="*/ 69 h 1018"/>
                <a:gd name="T44" fmla="*/ 394 w 1019"/>
                <a:gd name="T45" fmla="*/ 443 h 1018"/>
                <a:gd name="T46" fmla="*/ 518 w 1019"/>
                <a:gd name="T47" fmla="*/ 436 h 1018"/>
                <a:gd name="T48" fmla="*/ 541 w 1019"/>
                <a:gd name="T49" fmla="*/ 445 h 1018"/>
                <a:gd name="T50" fmla="*/ 555 w 1019"/>
                <a:gd name="T51" fmla="*/ 442 h 1018"/>
                <a:gd name="T52" fmla="*/ 571 w 1019"/>
                <a:gd name="T53" fmla="*/ 424 h 1018"/>
                <a:gd name="T54" fmla="*/ 559 w 1019"/>
                <a:gd name="T55" fmla="*/ 133 h 1018"/>
                <a:gd name="T56" fmla="*/ 512 w 1019"/>
                <a:gd name="T57" fmla="*/ 147 h 1018"/>
                <a:gd name="T58" fmla="*/ 397 w 1019"/>
                <a:gd name="T59" fmla="*/ 132 h 1018"/>
                <a:gd name="T60" fmla="*/ 374 w 1019"/>
                <a:gd name="T61" fmla="*/ 130 h 1018"/>
                <a:gd name="T62" fmla="*/ 354 w 1019"/>
                <a:gd name="T63" fmla="*/ 145 h 1018"/>
                <a:gd name="T64" fmla="*/ 353 w 1019"/>
                <a:gd name="T65" fmla="*/ 426 h 1018"/>
                <a:gd name="T66" fmla="*/ 891 w 1019"/>
                <a:gd name="T67" fmla="*/ 668 h 1018"/>
                <a:gd name="T68" fmla="*/ 642 w 1019"/>
                <a:gd name="T69" fmla="*/ 142 h 1018"/>
                <a:gd name="T70" fmla="*/ 656 w 1019"/>
                <a:gd name="T71" fmla="*/ 189 h 1018"/>
                <a:gd name="T72" fmla="*/ 889 w 1019"/>
                <a:gd name="T73" fmla="*/ 172 h 1018"/>
                <a:gd name="T74" fmla="*/ 866 w 1019"/>
                <a:gd name="T75" fmla="*/ 129 h 1018"/>
                <a:gd name="T76" fmla="*/ 642 w 1019"/>
                <a:gd name="T77" fmla="*/ 269 h 1018"/>
                <a:gd name="T78" fmla="*/ 656 w 1019"/>
                <a:gd name="T79" fmla="*/ 316 h 1018"/>
                <a:gd name="T80" fmla="*/ 889 w 1019"/>
                <a:gd name="T81" fmla="*/ 299 h 1018"/>
                <a:gd name="T82" fmla="*/ 866 w 1019"/>
                <a:gd name="T83" fmla="*/ 255 h 1018"/>
                <a:gd name="T84" fmla="*/ 642 w 1019"/>
                <a:gd name="T85" fmla="*/ 396 h 1018"/>
                <a:gd name="T86" fmla="*/ 656 w 1019"/>
                <a:gd name="T87" fmla="*/ 443 h 1018"/>
                <a:gd name="T88" fmla="*/ 889 w 1019"/>
                <a:gd name="T89" fmla="*/ 426 h 1018"/>
                <a:gd name="T90" fmla="*/ 866 w 1019"/>
                <a:gd name="T91" fmla="*/ 383 h 1018"/>
                <a:gd name="T92" fmla="*/ 356 w 1019"/>
                <a:gd name="T93" fmla="*/ 682 h 1018"/>
                <a:gd name="T94" fmla="*/ 369 w 1019"/>
                <a:gd name="T95" fmla="*/ 729 h 1018"/>
                <a:gd name="T96" fmla="*/ 570 w 1019"/>
                <a:gd name="T97" fmla="*/ 712 h 1018"/>
                <a:gd name="T98" fmla="*/ 548 w 1019"/>
                <a:gd name="T99" fmla="*/ 669 h 1018"/>
                <a:gd name="T100" fmla="*/ 356 w 1019"/>
                <a:gd name="T101" fmla="*/ 810 h 1018"/>
                <a:gd name="T102" fmla="*/ 369 w 1019"/>
                <a:gd name="T103" fmla="*/ 857 h 1018"/>
                <a:gd name="T104" fmla="*/ 570 w 1019"/>
                <a:gd name="T105" fmla="*/ 840 h 1018"/>
                <a:gd name="T106" fmla="*/ 548 w 1019"/>
                <a:gd name="T107" fmla="*/ 796 h 1018"/>
                <a:gd name="T108" fmla="*/ 356 w 1019"/>
                <a:gd name="T109" fmla="*/ 523 h 1018"/>
                <a:gd name="T110" fmla="*/ 364 w 1019"/>
                <a:gd name="T111" fmla="*/ 600 h 1018"/>
                <a:gd name="T112" fmla="*/ 886 w 1019"/>
                <a:gd name="T113" fmla="*/ 591 h 1018"/>
                <a:gd name="T114" fmla="*/ 877 w 1019"/>
                <a:gd name="T115" fmla="*/ 515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9" h="1018">
                  <a:moveTo>
                    <a:pt x="931" y="0"/>
                  </a:moveTo>
                  <a:lnTo>
                    <a:pt x="310" y="0"/>
                  </a:lnTo>
                  <a:lnTo>
                    <a:pt x="310" y="0"/>
                  </a:lnTo>
                  <a:lnTo>
                    <a:pt x="302" y="1"/>
                  </a:lnTo>
                  <a:lnTo>
                    <a:pt x="293" y="2"/>
                  </a:lnTo>
                  <a:lnTo>
                    <a:pt x="285" y="4"/>
                  </a:lnTo>
                  <a:lnTo>
                    <a:pt x="277" y="7"/>
                  </a:lnTo>
                  <a:lnTo>
                    <a:pt x="269" y="12"/>
                  </a:lnTo>
                  <a:lnTo>
                    <a:pt x="262" y="16"/>
                  </a:lnTo>
                  <a:lnTo>
                    <a:pt x="255" y="21"/>
                  </a:lnTo>
                  <a:lnTo>
                    <a:pt x="249" y="27"/>
                  </a:lnTo>
                  <a:lnTo>
                    <a:pt x="243" y="34"/>
                  </a:lnTo>
                  <a:lnTo>
                    <a:pt x="239" y="41"/>
                  </a:lnTo>
                  <a:lnTo>
                    <a:pt x="234" y="48"/>
                  </a:lnTo>
                  <a:lnTo>
                    <a:pt x="230" y="57"/>
                  </a:lnTo>
                  <a:lnTo>
                    <a:pt x="227" y="64"/>
                  </a:lnTo>
                  <a:lnTo>
                    <a:pt x="225" y="74"/>
                  </a:lnTo>
                  <a:lnTo>
                    <a:pt x="224" y="83"/>
                  </a:lnTo>
                  <a:lnTo>
                    <a:pt x="224" y="92"/>
                  </a:lnTo>
                  <a:lnTo>
                    <a:pt x="224" y="748"/>
                  </a:lnTo>
                  <a:lnTo>
                    <a:pt x="224" y="748"/>
                  </a:lnTo>
                  <a:lnTo>
                    <a:pt x="222" y="751"/>
                  </a:lnTo>
                  <a:lnTo>
                    <a:pt x="222" y="754"/>
                  </a:lnTo>
                  <a:lnTo>
                    <a:pt x="218" y="760"/>
                  </a:lnTo>
                  <a:lnTo>
                    <a:pt x="214" y="763"/>
                  </a:lnTo>
                  <a:lnTo>
                    <a:pt x="211" y="764"/>
                  </a:lnTo>
                  <a:lnTo>
                    <a:pt x="207" y="764"/>
                  </a:lnTo>
                  <a:lnTo>
                    <a:pt x="207" y="764"/>
                  </a:lnTo>
                  <a:lnTo>
                    <a:pt x="204" y="764"/>
                  </a:lnTo>
                  <a:lnTo>
                    <a:pt x="201" y="763"/>
                  </a:lnTo>
                  <a:lnTo>
                    <a:pt x="196" y="760"/>
                  </a:lnTo>
                  <a:lnTo>
                    <a:pt x="192" y="754"/>
                  </a:lnTo>
                  <a:lnTo>
                    <a:pt x="191" y="751"/>
                  </a:lnTo>
                  <a:lnTo>
                    <a:pt x="191" y="748"/>
                  </a:lnTo>
                  <a:lnTo>
                    <a:pt x="191" y="286"/>
                  </a:lnTo>
                  <a:lnTo>
                    <a:pt x="191" y="286"/>
                  </a:lnTo>
                  <a:lnTo>
                    <a:pt x="190" y="280"/>
                  </a:lnTo>
                  <a:lnTo>
                    <a:pt x="189" y="275"/>
                  </a:lnTo>
                  <a:lnTo>
                    <a:pt x="186" y="268"/>
                  </a:lnTo>
                  <a:lnTo>
                    <a:pt x="182" y="264"/>
                  </a:lnTo>
                  <a:lnTo>
                    <a:pt x="177" y="260"/>
                  </a:lnTo>
                  <a:lnTo>
                    <a:pt x="172" y="257"/>
                  </a:lnTo>
                  <a:lnTo>
                    <a:pt x="166" y="255"/>
                  </a:lnTo>
                  <a:lnTo>
                    <a:pt x="159" y="255"/>
                  </a:lnTo>
                  <a:lnTo>
                    <a:pt x="159" y="255"/>
                  </a:lnTo>
                  <a:lnTo>
                    <a:pt x="88" y="255"/>
                  </a:lnTo>
                  <a:lnTo>
                    <a:pt x="88" y="255"/>
                  </a:lnTo>
                  <a:lnTo>
                    <a:pt x="79" y="255"/>
                  </a:lnTo>
                  <a:lnTo>
                    <a:pt x="70" y="256"/>
                  </a:lnTo>
                  <a:lnTo>
                    <a:pt x="63" y="260"/>
                  </a:lnTo>
                  <a:lnTo>
                    <a:pt x="54" y="262"/>
                  </a:lnTo>
                  <a:lnTo>
                    <a:pt x="47" y="266"/>
                  </a:lnTo>
                  <a:lnTo>
                    <a:pt x="39" y="270"/>
                  </a:lnTo>
                  <a:lnTo>
                    <a:pt x="33" y="276"/>
                  </a:lnTo>
                  <a:lnTo>
                    <a:pt x="26" y="282"/>
                  </a:lnTo>
                  <a:lnTo>
                    <a:pt x="21" y="289"/>
                  </a:lnTo>
                  <a:lnTo>
                    <a:pt x="15" y="295"/>
                  </a:lnTo>
                  <a:lnTo>
                    <a:pt x="11" y="302"/>
                  </a:lnTo>
                  <a:lnTo>
                    <a:pt x="8" y="311"/>
                  </a:lnTo>
                  <a:lnTo>
                    <a:pt x="5" y="320"/>
                  </a:lnTo>
                  <a:lnTo>
                    <a:pt x="3" y="328"/>
                  </a:lnTo>
                  <a:lnTo>
                    <a:pt x="1" y="337"/>
                  </a:lnTo>
                  <a:lnTo>
                    <a:pt x="0" y="346"/>
                  </a:lnTo>
                  <a:lnTo>
                    <a:pt x="0" y="859"/>
                  </a:lnTo>
                  <a:lnTo>
                    <a:pt x="0" y="859"/>
                  </a:lnTo>
                  <a:lnTo>
                    <a:pt x="1" y="875"/>
                  </a:lnTo>
                  <a:lnTo>
                    <a:pt x="4" y="891"/>
                  </a:lnTo>
                  <a:lnTo>
                    <a:pt x="8" y="907"/>
                  </a:lnTo>
                  <a:lnTo>
                    <a:pt x="13" y="920"/>
                  </a:lnTo>
                  <a:lnTo>
                    <a:pt x="20" y="934"/>
                  </a:lnTo>
                  <a:lnTo>
                    <a:pt x="28" y="948"/>
                  </a:lnTo>
                  <a:lnTo>
                    <a:pt x="37" y="960"/>
                  </a:lnTo>
                  <a:lnTo>
                    <a:pt x="48" y="972"/>
                  </a:lnTo>
                  <a:lnTo>
                    <a:pt x="58" y="982"/>
                  </a:lnTo>
                  <a:lnTo>
                    <a:pt x="71" y="991"/>
                  </a:lnTo>
                  <a:lnTo>
                    <a:pt x="84" y="999"/>
                  </a:lnTo>
                  <a:lnTo>
                    <a:pt x="98" y="1005"/>
                  </a:lnTo>
                  <a:lnTo>
                    <a:pt x="112" y="1011"/>
                  </a:lnTo>
                  <a:lnTo>
                    <a:pt x="128" y="1015"/>
                  </a:lnTo>
                  <a:lnTo>
                    <a:pt x="143" y="1017"/>
                  </a:lnTo>
                  <a:lnTo>
                    <a:pt x="159" y="1018"/>
                  </a:lnTo>
                  <a:lnTo>
                    <a:pt x="159" y="1017"/>
                  </a:lnTo>
                  <a:lnTo>
                    <a:pt x="159" y="1017"/>
                  </a:lnTo>
                  <a:lnTo>
                    <a:pt x="174" y="1018"/>
                  </a:lnTo>
                  <a:lnTo>
                    <a:pt x="189" y="1018"/>
                  </a:lnTo>
                  <a:lnTo>
                    <a:pt x="860" y="1018"/>
                  </a:lnTo>
                  <a:lnTo>
                    <a:pt x="860" y="1018"/>
                  </a:lnTo>
                  <a:lnTo>
                    <a:pt x="876" y="1017"/>
                  </a:lnTo>
                  <a:lnTo>
                    <a:pt x="891" y="1015"/>
                  </a:lnTo>
                  <a:lnTo>
                    <a:pt x="907" y="1011"/>
                  </a:lnTo>
                  <a:lnTo>
                    <a:pt x="921" y="1005"/>
                  </a:lnTo>
                  <a:lnTo>
                    <a:pt x="935" y="999"/>
                  </a:lnTo>
                  <a:lnTo>
                    <a:pt x="948" y="991"/>
                  </a:lnTo>
                  <a:lnTo>
                    <a:pt x="961" y="982"/>
                  </a:lnTo>
                  <a:lnTo>
                    <a:pt x="971" y="972"/>
                  </a:lnTo>
                  <a:lnTo>
                    <a:pt x="982" y="960"/>
                  </a:lnTo>
                  <a:lnTo>
                    <a:pt x="991" y="948"/>
                  </a:lnTo>
                  <a:lnTo>
                    <a:pt x="999" y="934"/>
                  </a:lnTo>
                  <a:lnTo>
                    <a:pt x="1006" y="920"/>
                  </a:lnTo>
                  <a:lnTo>
                    <a:pt x="1011" y="907"/>
                  </a:lnTo>
                  <a:lnTo>
                    <a:pt x="1015" y="891"/>
                  </a:lnTo>
                  <a:lnTo>
                    <a:pt x="1018" y="875"/>
                  </a:lnTo>
                  <a:lnTo>
                    <a:pt x="1019" y="859"/>
                  </a:lnTo>
                  <a:lnTo>
                    <a:pt x="1019" y="92"/>
                  </a:lnTo>
                  <a:lnTo>
                    <a:pt x="1019" y="92"/>
                  </a:lnTo>
                  <a:lnTo>
                    <a:pt x="1018" y="83"/>
                  </a:lnTo>
                  <a:lnTo>
                    <a:pt x="1016" y="74"/>
                  </a:lnTo>
                  <a:lnTo>
                    <a:pt x="1014" y="64"/>
                  </a:lnTo>
                  <a:lnTo>
                    <a:pt x="1011" y="57"/>
                  </a:lnTo>
                  <a:lnTo>
                    <a:pt x="1008" y="48"/>
                  </a:lnTo>
                  <a:lnTo>
                    <a:pt x="1004" y="41"/>
                  </a:lnTo>
                  <a:lnTo>
                    <a:pt x="998" y="34"/>
                  </a:lnTo>
                  <a:lnTo>
                    <a:pt x="993" y="27"/>
                  </a:lnTo>
                  <a:lnTo>
                    <a:pt x="986" y="21"/>
                  </a:lnTo>
                  <a:lnTo>
                    <a:pt x="980" y="16"/>
                  </a:lnTo>
                  <a:lnTo>
                    <a:pt x="972" y="12"/>
                  </a:lnTo>
                  <a:lnTo>
                    <a:pt x="965" y="7"/>
                  </a:lnTo>
                  <a:lnTo>
                    <a:pt x="956" y="4"/>
                  </a:lnTo>
                  <a:lnTo>
                    <a:pt x="949" y="2"/>
                  </a:lnTo>
                  <a:lnTo>
                    <a:pt x="940" y="1"/>
                  </a:lnTo>
                  <a:lnTo>
                    <a:pt x="931" y="0"/>
                  </a:lnTo>
                  <a:lnTo>
                    <a:pt x="931" y="0"/>
                  </a:lnTo>
                  <a:close/>
                  <a:moveTo>
                    <a:pt x="955" y="859"/>
                  </a:moveTo>
                  <a:lnTo>
                    <a:pt x="955" y="859"/>
                  </a:lnTo>
                  <a:lnTo>
                    <a:pt x="954" y="869"/>
                  </a:lnTo>
                  <a:lnTo>
                    <a:pt x="953" y="879"/>
                  </a:lnTo>
                  <a:lnTo>
                    <a:pt x="951" y="887"/>
                  </a:lnTo>
                  <a:lnTo>
                    <a:pt x="948" y="896"/>
                  </a:lnTo>
                  <a:lnTo>
                    <a:pt x="944" y="904"/>
                  </a:lnTo>
                  <a:lnTo>
                    <a:pt x="938" y="913"/>
                  </a:lnTo>
                  <a:lnTo>
                    <a:pt x="933" y="919"/>
                  </a:lnTo>
                  <a:lnTo>
                    <a:pt x="926" y="927"/>
                  </a:lnTo>
                  <a:lnTo>
                    <a:pt x="920" y="932"/>
                  </a:lnTo>
                  <a:lnTo>
                    <a:pt x="912" y="939"/>
                  </a:lnTo>
                  <a:lnTo>
                    <a:pt x="905" y="943"/>
                  </a:lnTo>
                  <a:lnTo>
                    <a:pt x="896" y="947"/>
                  </a:lnTo>
                  <a:lnTo>
                    <a:pt x="888" y="951"/>
                  </a:lnTo>
                  <a:lnTo>
                    <a:pt x="878" y="953"/>
                  </a:lnTo>
                  <a:lnTo>
                    <a:pt x="869" y="954"/>
                  </a:lnTo>
                  <a:lnTo>
                    <a:pt x="860" y="955"/>
                  </a:lnTo>
                  <a:lnTo>
                    <a:pt x="860" y="955"/>
                  </a:lnTo>
                  <a:lnTo>
                    <a:pt x="159" y="955"/>
                  </a:lnTo>
                  <a:lnTo>
                    <a:pt x="159" y="955"/>
                  </a:lnTo>
                  <a:lnTo>
                    <a:pt x="150" y="954"/>
                  </a:lnTo>
                  <a:lnTo>
                    <a:pt x="141" y="953"/>
                  </a:lnTo>
                  <a:lnTo>
                    <a:pt x="131" y="951"/>
                  </a:lnTo>
                  <a:lnTo>
                    <a:pt x="123" y="947"/>
                  </a:lnTo>
                  <a:lnTo>
                    <a:pt x="114" y="943"/>
                  </a:lnTo>
                  <a:lnTo>
                    <a:pt x="107" y="939"/>
                  </a:lnTo>
                  <a:lnTo>
                    <a:pt x="99" y="932"/>
                  </a:lnTo>
                  <a:lnTo>
                    <a:pt x="93" y="927"/>
                  </a:lnTo>
                  <a:lnTo>
                    <a:pt x="86" y="919"/>
                  </a:lnTo>
                  <a:lnTo>
                    <a:pt x="81" y="913"/>
                  </a:lnTo>
                  <a:lnTo>
                    <a:pt x="75" y="904"/>
                  </a:lnTo>
                  <a:lnTo>
                    <a:pt x="72" y="896"/>
                  </a:lnTo>
                  <a:lnTo>
                    <a:pt x="69" y="887"/>
                  </a:lnTo>
                  <a:lnTo>
                    <a:pt x="66" y="879"/>
                  </a:lnTo>
                  <a:lnTo>
                    <a:pt x="65" y="869"/>
                  </a:lnTo>
                  <a:lnTo>
                    <a:pt x="65" y="859"/>
                  </a:lnTo>
                  <a:lnTo>
                    <a:pt x="65" y="346"/>
                  </a:lnTo>
                  <a:lnTo>
                    <a:pt x="65" y="346"/>
                  </a:lnTo>
                  <a:lnTo>
                    <a:pt x="65" y="341"/>
                  </a:lnTo>
                  <a:lnTo>
                    <a:pt x="66" y="336"/>
                  </a:lnTo>
                  <a:lnTo>
                    <a:pt x="68" y="330"/>
                  </a:lnTo>
                  <a:lnTo>
                    <a:pt x="71" y="327"/>
                  </a:lnTo>
                  <a:lnTo>
                    <a:pt x="74" y="323"/>
                  </a:lnTo>
                  <a:lnTo>
                    <a:pt x="79" y="321"/>
                  </a:lnTo>
                  <a:lnTo>
                    <a:pt x="83" y="320"/>
                  </a:lnTo>
                  <a:lnTo>
                    <a:pt x="88" y="319"/>
                  </a:lnTo>
                  <a:lnTo>
                    <a:pt x="128" y="319"/>
                  </a:lnTo>
                  <a:lnTo>
                    <a:pt x="128" y="748"/>
                  </a:lnTo>
                  <a:lnTo>
                    <a:pt x="128" y="748"/>
                  </a:lnTo>
                  <a:lnTo>
                    <a:pt x="128" y="756"/>
                  </a:lnTo>
                  <a:lnTo>
                    <a:pt x="129" y="764"/>
                  </a:lnTo>
                  <a:lnTo>
                    <a:pt x="131" y="771"/>
                  </a:lnTo>
                  <a:lnTo>
                    <a:pt x="135" y="779"/>
                  </a:lnTo>
                  <a:lnTo>
                    <a:pt x="138" y="785"/>
                  </a:lnTo>
                  <a:lnTo>
                    <a:pt x="141" y="792"/>
                  </a:lnTo>
                  <a:lnTo>
                    <a:pt x="146" y="798"/>
                  </a:lnTo>
                  <a:lnTo>
                    <a:pt x="152" y="804"/>
                  </a:lnTo>
                  <a:lnTo>
                    <a:pt x="157" y="809"/>
                  </a:lnTo>
                  <a:lnTo>
                    <a:pt x="162" y="814"/>
                  </a:lnTo>
                  <a:lnTo>
                    <a:pt x="170" y="817"/>
                  </a:lnTo>
                  <a:lnTo>
                    <a:pt x="176" y="821"/>
                  </a:lnTo>
                  <a:lnTo>
                    <a:pt x="184" y="824"/>
                  </a:lnTo>
                  <a:lnTo>
                    <a:pt x="191" y="826"/>
                  </a:lnTo>
                  <a:lnTo>
                    <a:pt x="199" y="827"/>
                  </a:lnTo>
                  <a:lnTo>
                    <a:pt x="207" y="827"/>
                  </a:lnTo>
                  <a:lnTo>
                    <a:pt x="207" y="827"/>
                  </a:lnTo>
                  <a:lnTo>
                    <a:pt x="215" y="827"/>
                  </a:lnTo>
                  <a:lnTo>
                    <a:pt x="224" y="826"/>
                  </a:lnTo>
                  <a:lnTo>
                    <a:pt x="231" y="824"/>
                  </a:lnTo>
                  <a:lnTo>
                    <a:pt x="239" y="821"/>
                  </a:lnTo>
                  <a:lnTo>
                    <a:pt x="245" y="817"/>
                  </a:lnTo>
                  <a:lnTo>
                    <a:pt x="251" y="814"/>
                  </a:lnTo>
                  <a:lnTo>
                    <a:pt x="258" y="809"/>
                  </a:lnTo>
                  <a:lnTo>
                    <a:pt x="263" y="804"/>
                  </a:lnTo>
                  <a:lnTo>
                    <a:pt x="269" y="798"/>
                  </a:lnTo>
                  <a:lnTo>
                    <a:pt x="273" y="792"/>
                  </a:lnTo>
                  <a:lnTo>
                    <a:pt x="277" y="785"/>
                  </a:lnTo>
                  <a:lnTo>
                    <a:pt x="280" y="779"/>
                  </a:lnTo>
                  <a:lnTo>
                    <a:pt x="284" y="771"/>
                  </a:lnTo>
                  <a:lnTo>
                    <a:pt x="286" y="764"/>
                  </a:lnTo>
                  <a:lnTo>
                    <a:pt x="287" y="756"/>
                  </a:lnTo>
                  <a:lnTo>
                    <a:pt x="287" y="748"/>
                  </a:lnTo>
                  <a:lnTo>
                    <a:pt x="287" y="92"/>
                  </a:lnTo>
                  <a:lnTo>
                    <a:pt x="287" y="92"/>
                  </a:lnTo>
                  <a:lnTo>
                    <a:pt x="287" y="86"/>
                  </a:lnTo>
                  <a:lnTo>
                    <a:pt x="289" y="81"/>
                  </a:lnTo>
                  <a:lnTo>
                    <a:pt x="291" y="76"/>
                  </a:lnTo>
                  <a:lnTo>
                    <a:pt x="294" y="72"/>
                  </a:lnTo>
                  <a:lnTo>
                    <a:pt x="298" y="69"/>
                  </a:lnTo>
                  <a:lnTo>
                    <a:pt x="302" y="66"/>
                  </a:lnTo>
                  <a:lnTo>
                    <a:pt x="306" y="64"/>
                  </a:lnTo>
                  <a:lnTo>
                    <a:pt x="310" y="64"/>
                  </a:lnTo>
                  <a:lnTo>
                    <a:pt x="931" y="64"/>
                  </a:lnTo>
                  <a:lnTo>
                    <a:pt x="931" y="64"/>
                  </a:lnTo>
                  <a:lnTo>
                    <a:pt x="936" y="64"/>
                  </a:lnTo>
                  <a:lnTo>
                    <a:pt x="940" y="66"/>
                  </a:lnTo>
                  <a:lnTo>
                    <a:pt x="945" y="69"/>
                  </a:lnTo>
                  <a:lnTo>
                    <a:pt x="948" y="72"/>
                  </a:lnTo>
                  <a:lnTo>
                    <a:pt x="951" y="76"/>
                  </a:lnTo>
                  <a:lnTo>
                    <a:pt x="953" y="81"/>
                  </a:lnTo>
                  <a:lnTo>
                    <a:pt x="954" y="86"/>
                  </a:lnTo>
                  <a:lnTo>
                    <a:pt x="955" y="92"/>
                  </a:lnTo>
                  <a:lnTo>
                    <a:pt x="955" y="859"/>
                  </a:lnTo>
                  <a:close/>
                  <a:moveTo>
                    <a:pt x="382" y="445"/>
                  </a:moveTo>
                  <a:lnTo>
                    <a:pt x="382" y="445"/>
                  </a:lnTo>
                  <a:lnTo>
                    <a:pt x="389" y="445"/>
                  </a:lnTo>
                  <a:lnTo>
                    <a:pt x="394" y="443"/>
                  </a:lnTo>
                  <a:lnTo>
                    <a:pt x="401" y="440"/>
                  </a:lnTo>
                  <a:lnTo>
                    <a:pt x="405" y="437"/>
                  </a:lnTo>
                  <a:lnTo>
                    <a:pt x="409" y="431"/>
                  </a:lnTo>
                  <a:lnTo>
                    <a:pt x="411" y="426"/>
                  </a:lnTo>
                  <a:lnTo>
                    <a:pt x="413" y="420"/>
                  </a:lnTo>
                  <a:lnTo>
                    <a:pt x="415" y="414"/>
                  </a:lnTo>
                  <a:lnTo>
                    <a:pt x="415" y="270"/>
                  </a:lnTo>
                  <a:lnTo>
                    <a:pt x="514" y="431"/>
                  </a:lnTo>
                  <a:lnTo>
                    <a:pt x="514" y="431"/>
                  </a:lnTo>
                  <a:lnTo>
                    <a:pt x="518" y="436"/>
                  </a:lnTo>
                  <a:lnTo>
                    <a:pt x="518" y="436"/>
                  </a:lnTo>
                  <a:lnTo>
                    <a:pt x="520" y="437"/>
                  </a:lnTo>
                  <a:lnTo>
                    <a:pt x="520" y="437"/>
                  </a:lnTo>
                  <a:lnTo>
                    <a:pt x="523" y="440"/>
                  </a:lnTo>
                  <a:lnTo>
                    <a:pt x="528" y="443"/>
                  </a:lnTo>
                  <a:lnTo>
                    <a:pt x="528" y="443"/>
                  </a:lnTo>
                  <a:lnTo>
                    <a:pt x="530" y="443"/>
                  </a:lnTo>
                  <a:lnTo>
                    <a:pt x="530" y="443"/>
                  </a:lnTo>
                  <a:lnTo>
                    <a:pt x="536" y="445"/>
                  </a:lnTo>
                  <a:lnTo>
                    <a:pt x="541" y="445"/>
                  </a:lnTo>
                  <a:lnTo>
                    <a:pt x="541" y="445"/>
                  </a:lnTo>
                  <a:lnTo>
                    <a:pt x="541" y="445"/>
                  </a:lnTo>
                  <a:lnTo>
                    <a:pt x="541" y="445"/>
                  </a:lnTo>
                  <a:lnTo>
                    <a:pt x="541" y="445"/>
                  </a:lnTo>
                  <a:lnTo>
                    <a:pt x="541" y="445"/>
                  </a:lnTo>
                  <a:lnTo>
                    <a:pt x="547" y="445"/>
                  </a:lnTo>
                  <a:lnTo>
                    <a:pt x="552" y="443"/>
                  </a:lnTo>
                  <a:lnTo>
                    <a:pt x="552" y="443"/>
                  </a:lnTo>
                  <a:lnTo>
                    <a:pt x="555" y="442"/>
                  </a:lnTo>
                  <a:lnTo>
                    <a:pt x="555" y="442"/>
                  </a:lnTo>
                  <a:lnTo>
                    <a:pt x="558" y="441"/>
                  </a:lnTo>
                  <a:lnTo>
                    <a:pt x="558" y="441"/>
                  </a:lnTo>
                  <a:lnTo>
                    <a:pt x="560" y="439"/>
                  </a:lnTo>
                  <a:lnTo>
                    <a:pt x="560" y="439"/>
                  </a:lnTo>
                  <a:lnTo>
                    <a:pt x="566" y="434"/>
                  </a:lnTo>
                  <a:lnTo>
                    <a:pt x="566" y="434"/>
                  </a:lnTo>
                  <a:lnTo>
                    <a:pt x="569" y="429"/>
                  </a:lnTo>
                  <a:lnTo>
                    <a:pt x="569" y="429"/>
                  </a:lnTo>
                  <a:lnTo>
                    <a:pt x="571" y="424"/>
                  </a:lnTo>
                  <a:lnTo>
                    <a:pt x="571" y="424"/>
                  </a:lnTo>
                  <a:lnTo>
                    <a:pt x="572" y="417"/>
                  </a:lnTo>
                  <a:lnTo>
                    <a:pt x="572" y="417"/>
                  </a:lnTo>
                  <a:lnTo>
                    <a:pt x="573" y="414"/>
                  </a:lnTo>
                  <a:lnTo>
                    <a:pt x="573" y="160"/>
                  </a:lnTo>
                  <a:lnTo>
                    <a:pt x="573" y="160"/>
                  </a:lnTo>
                  <a:lnTo>
                    <a:pt x="572" y="153"/>
                  </a:lnTo>
                  <a:lnTo>
                    <a:pt x="570" y="147"/>
                  </a:lnTo>
                  <a:lnTo>
                    <a:pt x="568" y="142"/>
                  </a:lnTo>
                  <a:lnTo>
                    <a:pt x="564" y="137"/>
                  </a:lnTo>
                  <a:lnTo>
                    <a:pt x="559" y="133"/>
                  </a:lnTo>
                  <a:lnTo>
                    <a:pt x="554" y="130"/>
                  </a:lnTo>
                  <a:lnTo>
                    <a:pt x="548" y="129"/>
                  </a:lnTo>
                  <a:lnTo>
                    <a:pt x="541" y="128"/>
                  </a:lnTo>
                  <a:lnTo>
                    <a:pt x="541" y="128"/>
                  </a:lnTo>
                  <a:lnTo>
                    <a:pt x="535" y="129"/>
                  </a:lnTo>
                  <a:lnTo>
                    <a:pt x="529" y="130"/>
                  </a:lnTo>
                  <a:lnTo>
                    <a:pt x="524" y="133"/>
                  </a:lnTo>
                  <a:lnTo>
                    <a:pt x="519" y="137"/>
                  </a:lnTo>
                  <a:lnTo>
                    <a:pt x="515" y="142"/>
                  </a:lnTo>
                  <a:lnTo>
                    <a:pt x="512" y="147"/>
                  </a:lnTo>
                  <a:lnTo>
                    <a:pt x="510" y="153"/>
                  </a:lnTo>
                  <a:lnTo>
                    <a:pt x="510" y="160"/>
                  </a:lnTo>
                  <a:lnTo>
                    <a:pt x="510" y="304"/>
                  </a:lnTo>
                  <a:lnTo>
                    <a:pt x="409" y="143"/>
                  </a:lnTo>
                  <a:lnTo>
                    <a:pt x="409" y="143"/>
                  </a:lnTo>
                  <a:lnTo>
                    <a:pt x="407" y="140"/>
                  </a:lnTo>
                  <a:lnTo>
                    <a:pt x="407" y="140"/>
                  </a:lnTo>
                  <a:lnTo>
                    <a:pt x="403" y="135"/>
                  </a:lnTo>
                  <a:lnTo>
                    <a:pt x="403" y="135"/>
                  </a:lnTo>
                  <a:lnTo>
                    <a:pt x="397" y="132"/>
                  </a:lnTo>
                  <a:lnTo>
                    <a:pt x="397" y="132"/>
                  </a:lnTo>
                  <a:lnTo>
                    <a:pt x="392" y="130"/>
                  </a:lnTo>
                  <a:lnTo>
                    <a:pt x="392" y="130"/>
                  </a:lnTo>
                  <a:lnTo>
                    <a:pt x="386" y="129"/>
                  </a:lnTo>
                  <a:lnTo>
                    <a:pt x="386" y="129"/>
                  </a:lnTo>
                  <a:lnTo>
                    <a:pt x="382" y="128"/>
                  </a:lnTo>
                  <a:lnTo>
                    <a:pt x="382" y="128"/>
                  </a:lnTo>
                  <a:lnTo>
                    <a:pt x="380" y="129"/>
                  </a:lnTo>
                  <a:lnTo>
                    <a:pt x="380" y="129"/>
                  </a:lnTo>
                  <a:lnTo>
                    <a:pt x="374" y="130"/>
                  </a:lnTo>
                  <a:lnTo>
                    <a:pt x="374" y="130"/>
                  </a:lnTo>
                  <a:lnTo>
                    <a:pt x="367" y="132"/>
                  </a:lnTo>
                  <a:lnTo>
                    <a:pt x="367" y="132"/>
                  </a:lnTo>
                  <a:lnTo>
                    <a:pt x="365" y="133"/>
                  </a:lnTo>
                  <a:lnTo>
                    <a:pt x="365" y="133"/>
                  </a:lnTo>
                  <a:lnTo>
                    <a:pt x="363" y="135"/>
                  </a:lnTo>
                  <a:lnTo>
                    <a:pt x="363" y="135"/>
                  </a:lnTo>
                  <a:lnTo>
                    <a:pt x="359" y="139"/>
                  </a:lnTo>
                  <a:lnTo>
                    <a:pt x="359" y="139"/>
                  </a:lnTo>
                  <a:lnTo>
                    <a:pt x="354" y="145"/>
                  </a:lnTo>
                  <a:lnTo>
                    <a:pt x="354" y="145"/>
                  </a:lnTo>
                  <a:lnTo>
                    <a:pt x="352" y="150"/>
                  </a:lnTo>
                  <a:lnTo>
                    <a:pt x="352" y="150"/>
                  </a:lnTo>
                  <a:lnTo>
                    <a:pt x="351" y="157"/>
                  </a:lnTo>
                  <a:lnTo>
                    <a:pt x="351" y="157"/>
                  </a:lnTo>
                  <a:lnTo>
                    <a:pt x="350" y="160"/>
                  </a:lnTo>
                  <a:lnTo>
                    <a:pt x="350" y="414"/>
                  </a:lnTo>
                  <a:lnTo>
                    <a:pt x="350" y="414"/>
                  </a:lnTo>
                  <a:lnTo>
                    <a:pt x="351" y="420"/>
                  </a:lnTo>
                  <a:lnTo>
                    <a:pt x="353" y="426"/>
                  </a:lnTo>
                  <a:lnTo>
                    <a:pt x="356" y="431"/>
                  </a:lnTo>
                  <a:lnTo>
                    <a:pt x="360" y="437"/>
                  </a:lnTo>
                  <a:lnTo>
                    <a:pt x="364" y="440"/>
                  </a:lnTo>
                  <a:lnTo>
                    <a:pt x="369" y="443"/>
                  </a:lnTo>
                  <a:lnTo>
                    <a:pt x="376" y="445"/>
                  </a:lnTo>
                  <a:lnTo>
                    <a:pt x="382" y="445"/>
                  </a:lnTo>
                  <a:lnTo>
                    <a:pt x="382" y="445"/>
                  </a:lnTo>
                  <a:close/>
                  <a:moveTo>
                    <a:pt x="637" y="859"/>
                  </a:moveTo>
                  <a:lnTo>
                    <a:pt x="891" y="859"/>
                  </a:lnTo>
                  <a:lnTo>
                    <a:pt x="891" y="668"/>
                  </a:lnTo>
                  <a:lnTo>
                    <a:pt x="637" y="668"/>
                  </a:lnTo>
                  <a:lnTo>
                    <a:pt x="637" y="859"/>
                  </a:lnTo>
                  <a:close/>
                  <a:moveTo>
                    <a:pt x="860" y="128"/>
                  </a:moveTo>
                  <a:lnTo>
                    <a:pt x="669" y="128"/>
                  </a:lnTo>
                  <a:lnTo>
                    <a:pt x="669" y="128"/>
                  </a:lnTo>
                  <a:lnTo>
                    <a:pt x="662" y="129"/>
                  </a:lnTo>
                  <a:lnTo>
                    <a:pt x="656" y="130"/>
                  </a:lnTo>
                  <a:lnTo>
                    <a:pt x="651" y="133"/>
                  </a:lnTo>
                  <a:lnTo>
                    <a:pt x="646" y="137"/>
                  </a:lnTo>
                  <a:lnTo>
                    <a:pt x="642" y="142"/>
                  </a:lnTo>
                  <a:lnTo>
                    <a:pt x="639" y="147"/>
                  </a:lnTo>
                  <a:lnTo>
                    <a:pt x="638" y="153"/>
                  </a:lnTo>
                  <a:lnTo>
                    <a:pt x="637" y="160"/>
                  </a:lnTo>
                  <a:lnTo>
                    <a:pt x="637" y="160"/>
                  </a:lnTo>
                  <a:lnTo>
                    <a:pt x="638" y="166"/>
                  </a:lnTo>
                  <a:lnTo>
                    <a:pt x="639" y="172"/>
                  </a:lnTo>
                  <a:lnTo>
                    <a:pt x="642" y="177"/>
                  </a:lnTo>
                  <a:lnTo>
                    <a:pt x="646" y="182"/>
                  </a:lnTo>
                  <a:lnTo>
                    <a:pt x="651" y="186"/>
                  </a:lnTo>
                  <a:lnTo>
                    <a:pt x="656" y="189"/>
                  </a:lnTo>
                  <a:lnTo>
                    <a:pt x="662" y="191"/>
                  </a:lnTo>
                  <a:lnTo>
                    <a:pt x="669" y="191"/>
                  </a:lnTo>
                  <a:lnTo>
                    <a:pt x="860" y="191"/>
                  </a:lnTo>
                  <a:lnTo>
                    <a:pt x="860" y="191"/>
                  </a:lnTo>
                  <a:lnTo>
                    <a:pt x="866" y="191"/>
                  </a:lnTo>
                  <a:lnTo>
                    <a:pt x="872" y="189"/>
                  </a:lnTo>
                  <a:lnTo>
                    <a:pt x="877" y="186"/>
                  </a:lnTo>
                  <a:lnTo>
                    <a:pt x="882" y="182"/>
                  </a:lnTo>
                  <a:lnTo>
                    <a:pt x="886" y="177"/>
                  </a:lnTo>
                  <a:lnTo>
                    <a:pt x="889" y="172"/>
                  </a:lnTo>
                  <a:lnTo>
                    <a:pt x="891" y="166"/>
                  </a:lnTo>
                  <a:lnTo>
                    <a:pt x="891" y="160"/>
                  </a:lnTo>
                  <a:lnTo>
                    <a:pt x="891" y="160"/>
                  </a:lnTo>
                  <a:lnTo>
                    <a:pt x="891" y="153"/>
                  </a:lnTo>
                  <a:lnTo>
                    <a:pt x="889" y="147"/>
                  </a:lnTo>
                  <a:lnTo>
                    <a:pt x="886" y="142"/>
                  </a:lnTo>
                  <a:lnTo>
                    <a:pt x="882" y="137"/>
                  </a:lnTo>
                  <a:lnTo>
                    <a:pt x="877" y="133"/>
                  </a:lnTo>
                  <a:lnTo>
                    <a:pt x="872" y="130"/>
                  </a:lnTo>
                  <a:lnTo>
                    <a:pt x="866" y="129"/>
                  </a:lnTo>
                  <a:lnTo>
                    <a:pt x="860" y="128"/>
                  </a:lnTo>
                  <a:lnTo>
                    <a:pt x="860" y="128"/>
                  </a:lnTo>
                  <a:close/>
                  <a:moveTo>
                    <a:pt x="860" y="255"/>
                  </a:moveTo>
                  <a:lnTo>
                    <a:pt x="669" y="255"/>
                  </a:lnTo>
                  <a:lnTo>
                    <a:pt x="669" y="255"/>
                  </a:lnTo>
                  <a:lnTo>
                    <a:pt x="662" y="255"/>
                  </a:lnTo>
                  <a:lnTo>
                    <a:pt x="656" y="257"/>
                  </a:lnTo>
                  <a:lnTo>
                    <a:pt x="651" y="261"/>
                  </a:lnTo>
                  <a:lnTo>
                    <a:pt x="646" y="264"/>
                  </a:lnTo>
                  <a:lnTo>
                    <a:pt x="642" y="269"/>
                  </a:lnTo>
                  <a:lnTo>
                    <a:pt x="639" y="275"/>
                  </a:lnTo>
                  <a:lnTo>
                    <a:pt x="638" y="280"/>
                  </a:lnTo>
                  <a:lnTo>
                    <a:pt x="637" y="286"/>
                  </a:lnTo>
                  <a:lnTo>
                    <a:pt x="637" y="286"/>
                  </a:lnTo>
                  <a:lnTo>
                    <a:pt x="638" y="293"/>
                  </a:lnTo>
                  <a:lnTo>
                    <a:pt x="639" y="299"/>
                  </a:lnTo>
                  <a:lnTo>
                    <a:pt x="642" y="305"/>
                  </a:lnTo>
                  <a:lnTo>
                    <a:pt x="646" y="309"/>
                  </a:lnTo>
                  <a:lnTo>
                    <a:pt x="651" y="313"/>
                  </a:lnTo>
                  <a:lnTo>
                    <a:pt x="656" y="316"/>
                  </a:lnTo>
                  <a:lnTo>
                    <a:pt x="662" y="317"/>
                  </a:lnTo>
                  <a:lnTo>
                    <a:pt x="669" y="319"/>
                  </a:lnTo>
                  <a:lnTo>
                    <a:pt x="860" y="319"/>
                  </a:lnTo>
                  <a:lnTo>
                    <a:pt x="860" y="319"/>
                  </a:lnTo>
                  <a:lnTo>
                    <a:pt x="866" y="317"/>
                  </a:lnTo>
                  <a:lnTo>
                    <a:pt x="872" y="316"/>
                  </a:lnTo>
                  <a:lnTo>
                    <a:pt x="877" y="313"/>
                  </a:lnTo>
                  <a:lnTo>
                    <a:pt x="882" y="309"/>
                  </a:lnTo>
                  <a:lnTo>
                    <a:pt x="886" y="305"/>
                  </a:lnTo>
                  <a:lnTo>
                    <a:pt x="889" y="299"/>
                  </a:lnTo>
                  <a:lnTo>
                    <a:pt x="891" y="293"/>
                  </a:lnTo>
                  <a:lnTo>
                    <a:pt x="891" y="286"/>
                  </a:lnTo>
                  <a:lnTo>
                    <a:pt x="891" y="286"/>
                  </a:lnTo>
                  <a:lnTo>
                    <a:pt x="891" y="280"/>
                  </a:lnTo>
                  <a:lnTo>
                    <a:pt x="889" y="275"/>
                  </a:lnTo>
                  <a:lnTo>
                    <a:pt x="886" y="269"/>
                  </a:lnTo>
                  <a:lnTo>
                    <a:pt x="882" y="264"/>
                  </a:lnTo>
                  <a:lnTo>
                    <a:pt x="877" y="261"/>
                  </a:lnTo>
                  <a:lnTo>
                    <a:pt x="872" y="257"/>
                  </a:lnTo>
                  <a:lnTo>
                    <a:pt x="866" y="255"/>
                  </a:lnTo>
                  <a:lnTo>
                    <a:pt x="860" y="255"/>
                  </a:lnTo>
                  <a:lnTo>
                    <a:pt x="860" y="255"/>
                  </a:lnTo>
                  <a:close/>
                  <a:moveTo>
                    <a:pt x="860" y="382"/>
                  </a:moveTo>
                  <a:lnTo>
                    <a:pt x="669" y="382"/>
                  </a:lnTo>
                  <a:lnTo>
                    <a:pt x="669" y="382"/>
                  </a:lnTo>
                  <a:lnTo>
                    <a:pt x="662" y="383"/>
                  </a:lnTo>
                  <a:lnTo>
                    <a:pt x="656" y="385"/>
                  </a:lnTo>
                  <a:lnTo>
                    <a:pt x="651" y="387"/>
                  </a:lnTo>
                  <a:lnTo>
                    <a:pt x="646" y="392"/>
                  </a:lnTo>
                  <a:lnTo>
                    <a:pt x="642" y="396"/>
                  </a:lnTo>
                  <a:lnTo>
                    <a:pt x="639" y="401"/>
                  </a:lnTo>
                  <a:lnTo>
                    <a:pt x="638" y="408"/>
                  </a:lnTo>
                  <a:lnTo>
                    <a:pt x="637" y="414"/>
                  </a:lnTo>
                  <a:lnTo>
                    <a:pt x="637" y="414"/>
                  </a:lnTo>
                  <a:lnTo>
                    <a:pt x="638" y="420"/>
                  </a:lnTo>
                  <a:lnTo>
                    <a:pt x="639" y="426"/>
                  </a:lnTo>
                  <a:lnTo>
                    <a:pt x="642" y="431"/>
                  </a:lnTo>
                  <a:lnTo>
                    <a:pt x="646" y="437"/>
                  </a:lnTo>
                  <a:lnTo>
                    <a:pt x="651" y="440"/>
                  </a:lnTo>
                  <a:lnTo>
                    <a:pt x="656" y="443"/>
                  </a:lnTo>
                  <a:lnTo>
                    <a:pt x="662" y="445"/>
                  </a:lnTo>
                  <a:lnTo>
                    <a:pt x="669" y="445"/>
                  </a:lnTo>
                  <a:lnTo>
                    <a:pt x="860" y="445"/>
                  </a:lnTo>
                  <a:lnTo>
                    <a:pt x="860" y="445"/>
                  </a:lnTo>
                  <a:lnTo>
                    <a:pt x="866" y="445"/>
                  </a:lnTo>
                  <a:lnTo>
                    <a:pt x="872" y="443"/>
                  </a:lnTo>
                  <a:lnTo>
                    <a:pt x="877" y="440"/>
                  </a:lnTo>
                  <a:lnTo>
                    <a:pt x="882" y="437"/>
                  </a:lnTo>
                  <a:lnTo>
                    <a:pt x="886" y="431"/>
                  </a:lnTo>
                  <a:lnTo>
                    <a:pt x="889" y="426"/>
                  </a:lnTo>
                  <a:lnTo>
                    <a:pt x="891" y="420"/>
                  </a:lnTo>
                  <a:lnTo>
                    <a:pt x="891" y="414"/>
                  </a:lnTo>
                  <a:lnTo>
                    <a:pt x="891" y="414"/>
                  </a:lnTo>
                  <a:lnTo>
                    <a:pt x="891" y="408"/>
                  </a:lnTo>
                  <a:lnTo>
                    <a:pt x="889" y="401"/>
                  </a:lnTo>
                  <a:lnTo>
                    <a:pt x="886" y="396"/>
                  </a:lnTo>
                  <a:lnTo>
                    <a:pt x="882" y="392"/>
                  </a:lnTo>
                  <a:lnTo>
                    <a:pt x="877" y="387"/>
                  </a:lnTo>
                  <a:lnTo>
                    <a:pt x="872" y="385"/>
                  </a:lnTo>
                  <a:lnTo>
                    <a:pt x="866" y="383"/>
                  </a:lnTo>
                  <a:lnTo>
                    <a:pt x="860" y="382"/>
                  </a:lnTo>
                  <a:lnTo>
                    <a:pt x="860" y="382"/>
                  </a:lnTo>
                  <a:close/>
                  <a:moveTo>
                    <a:pt x="541" y="668"/>
                  </a:moveTo>
                  <a:lnTo>
                    <a:pt x="382" y="668"/>
                  </a:lnTo>
                  <a:lnTo>
                    <a:pt x="382" y="668"/>
                  </a:lnTo>
                  <a:lnTo>
                    <a:pt x="376" y="669"/>
                  </a:lnTo>
                  <a:lnTo>
                    <a:pt x="369" y="670"/>
                  </a:lnTo>
                  <a:lnTo>
                    <a:pt x="364" y="674"/>
                  </a:lnTo>
                  <a:lnTo>
                    <a:pt x="360" y="678"/>
                  </a:lnTo>
                  <a:lnTo>
                    <a:pt x="356" y="682"/>
                  </a:lnTo>
                  <a:lnTo>
                    <a:pt x="353" y="688"/>
                  </a:lnTo>
                  <a:lnTo>
                    <a:pt x="351" y="694"/>
                  </a:lnTo>
                  <a:lnTo>
                    <a:pt x="350" y="701"/>
                  </a:lnTo>
                  <a:lnTo>
                    <a:pt x="350" y="701"/>
                  </a:lnTo>
                  <a:lnTo>
                    <a:pt x="351" y="707"/>
                  </a:lnTo>
                  <a:lnTo>
                    <a:pt x="353" y="712"/>
                  </a:lnTo>
                  <a:lnTo>
                    <a:pt x="356" y="718"/>
                  </a:lnTo>
                  <a:lnTo>
                    <a:pt x="360" y="723"/>
                  </a:lnTo>
                  <a:lnTo>
                    <a:pt x="364" y="726"/>
                  </a:lnTo>
                  <a:lnTo>
                    <a:pt x="369" y="729"/>
                  </a:lnTo>
                  <a:lnTo>
                    <a:pt x="376" y="732"/>
                  </a:lnTo>
                  <a:lnTo>
                    <a:pt x="382" y="732"/>
                  </a:lnTo>
                  <a:lnTo>
                    <a:pt x="541" y="732"/>
                  </a:lnTo>
                  <a:lnTo>
                    <a:pt x="541" y="732"/>
                  </a:lnTo>
                  <a:lnTo>
                    <a:pt x="548" y="732"/>
                  </a:lnTo>
                  <a:lnTo>
                    <a:pt x="554" y="729"/>
                  </a:lnTo>
                  <a:lnTo>
                    <a:pt x="559" y="726"/>
                  </a:lnTo>
                  <a:lnTo>
                    <a:pt x="564" y="723"/>
                  </a:lnTo>
                  <a:lnTo>
                    <a:pt x="568" y="718"/>
                  </a:lnTo>
                  <a:lnTo>
                    <a:pt x="570" y="712"/>
                  </a:lnTo>
                  <a:lnTo>
                    <a:pt x="572" y="707"/>
                  </a:lnTo>
                  <a:lnTo>
                    <a:pt x="573" y="701"/>
                  </a:lnTo>
                  <a:lnTo>
                    <a:pt x="573" y="701"/>
                  </a:lnTo>
                  <a:lnTo>
                    <a:pt x="572" y="694"/>
                  </a:lnTo>
                  <a:lnTo>
                    <a:pt x="570" y="688"/>
                  </a:lnTo>
                  <a:lnTo>
                    <a:pt x="568" y="682"/>
                  </a:lnTo>
                  <a:lnTo>
                    <a:pt x="564" y="678"/>
                  </a:lnTo>
                  <a:lnTo>
                    <a:pt x="559" y="674"/>
                  </a:lnTo>
                  <a:lnTo>
                    <a:pt x="554" y="670"/>
                  </a:lnTo>
                  <a:lnTo>
                    <a:pt x="548" y="669"/>
                  </a:lnTo>
                  <a:lnTo>
                    <a:pt x="541" y="668"/>
                  </a:lnTo>
                  <a:lnTo>
                    <a:pt x="541" y="668"/>
                  </a:lnTo>
                  <a:close/>
                  <a:moveTo>
                    <a:pt x="541" y="796"/>
                  </a:moveTo>
                  <a:lnTo>
                    <a:pt x="382" y="796"/>
                  </a:lnTo>
                  <a:lnTo>
                    <a:pt x="382" y="796"/>
                  </a:lnTo>
                  <a:lnTo>
                    <a:pt x="376" y="796"/>
                  </a:lnTo>
                  <a:lnTo>
                    <a:pt x="369" y="798"/>
                  </a:lnTo>
                  <a:lnTo>
                    <a:pt x="364" y="801"/>
                  </a:lnTo>
                  <a:lnTo>
                    <a:pt x="360" y="805"/>
                  </a:lnTo>
                  <a:lnTo>
                    <a:pt x="356" y="810"/>
                  </a:lnTo>
                  <a:lnTo>
                    <a:pt x="353" y="815"/>
                  </a:lnTo>
                  <a:lnTo>
                    <a:pt x="351" y="821"/>
                  </a:lnTo>
                  <a:lnTo>
                    <a:pt x="350" y="827"/>
                  </a:lnTo>
                  <a:lnTo>
                    <a:pt x="350" y="827"/>
                  </a:lnTo>
                  <a:lnTo>
                    <a:pt x="351" y="834"/>
                  </a:lnTo>
                  <a:lnTo>
                    <a:pt x="353" y="840"/>
                  </a:lnTo>
                  <a:lnTo>
                    <a:pt x="356" y="845"/>
                  </a:lnTo>
                  <a:lnTo>
                    <a:pt x="360" y="850"/>
                  </a:lnTo>
                  <a:lnTo>
                    <a:pt x="364" y="854"/>
                  </a:lnTo>
                  <a:lnTo>
                    <a:pt x="369" y="857"/>
                  </a:lnTo>
                  <a:lnTo>
                    <a:pt x="376" y="858"/>
                  </a:lnTo>
                  <a:lnTo>
                    <a:pt x="382" y="859"/>
                  </a:lnTo>
                  <a:lnTo>
                    <a:pt x="541" y="859"/>
                  </a:lnTo>
                  <a:lnTo>
                    <a:pt x="541" y="859"/>
                  </a:lnTo>
                  <a:lnTo>
                    <a:pt x="548" y="858"/>
                  </a:lnTo>
                  <a:lnTo>
                    <a:pt x="554" y="857"/>
                  </a:lnTo>
                  <a:lnTo>
                    <a:pt x="559" y="854"/>
                  </a:lnTo>
                  <a:lnTo>
                    <a:pt x="564" y="850"/>
                  </a:lnTo>
                  <a:lnTo>
                    <a:pt x="568" y="845"/>
                  </a:lnTo>
                  <a:lnTo>
                    <a:pt x="570" y="840"/>
                  </a:lnTo>
                  <a:lnTo>
                    <a:pt x="572" y="834"/>
                  </a:lnTo>
                  <a:lnTo>
                    <a:pt x="573" y="827"/>
                  </a:lnTo>
                  <a:lnTo>
                    <a:pt x="573" y="827"/>
                  </a:lnTo>
                  <a:lnTo>
                    <a:pt x="572" y="821"/>
                  </a:lnTo>
                  <a:lnTo>
                    <a:pt x="570" y="815"/>
                  </a:lnTo>
                  <a:lnTo>
                    <a:pt x="568" y="810"/>
                  </a:lnTo>
                  <a:lnTo>
                    <a:pt x="564" y="805"/>
                  </a:lnTo>
                  <a:lnTo>
                    <a:pt x="559" y="801"/>
                  </a:lnTo>
                  <a:lnTo>
                    <a:pt x="554" y="798"/>
                  </a:lnTo>
                  <a:lnTo>
                    <a:pt x="548" y="796"/>
                  </a:lnTo>
                  <a:lnTo>
                    <a:pt x="541" y="796"/>
                  </a:lnTo>
                  <a:lnTo>
                    <a:pt x="541" y="796"/>
                  </a:lnTo>
                  <a:close/>
                  <a:moveTo>
                    <a:pt x="860" y="510"/>
                  </a:moveTo>
                  <a:lnTo>
                    <a:pt x="382" y="510"/>
                  </a:lnTo>
                  <a:lnTo>
                    <a:pt x="382" y="510"/>
                  </a:lnTo>
                  <a:lnTo>
                    <a:pt x="376" y="510"/>
                  </a:lnTo>
                  <a:lnTo>
                    <a:pt x="369" y="512"/>
                  </a:lnTo>
                  <a:lnTo>
                    <a:pt x="364" y="515"/>
                  </a:lnTo>
                  <a:lnTo>
                    <a:pt x="360" y="518"/>
                  </a:lnTo>
                  <a:lnTo>
                    <a:pt x="356" y="523"/>
                  </a:lnTo>
                  <a:lnTo>
                    <a:pt x="353" y="529"/>
                  </a:lnTo>
                  <a:lnTo>
                    <a:pt x="351" y="534"/>
                  </a:lnTo>
                  <a:lnTo>
                    <a:pt x="350" y="541"/>
                  </a:lnTo>
                  <a:lnTo>
                    <a:pt x="350" y="573"/>
                  </a:lnTo>
                  <a:lnTo>
                    <a:pt x="350" y="573"/>
                  </a:lnTo>
                  <a:lnTo>
                    <a:pt x="351" y="579"/>
                  </a:lnTo>
                  <a:lnTo>
                    <a:pt x="353" y="586"/>
                  </a:lnTo>
                  <a:lnTo>
                    <a:pt x="356" y="591"/>
                  </a:lnTo>
                  <a:lnTo>
                    <a:pt x="360" y="595"/>
                  </a:lnTo>
                  <a:lnTo>
                    <a:pt x="364" y="600"/>
                  </a:lnTo>
                  <a:lnTo>
                    <a:pt x="369" y="602"/>
                  </a:lnTo>
                  <a:lnTo>
                    <a:pt x="376" y="604"/>
                  </a:lnTo>
                  <a:lnTo>
                    <a:pt x="382" y="605"/>
                  </a:lnTo>
                  <a:lnTo>
                    <a:pt x="860" y="605"/>
                  </a:lnTo>
                  <a:lnTo>
                    <a:pt x="860" y="605"/>
                  </a:lnTo>
                  <a:lnTo>
                    <a:pt x="866" y="604"/>
                  </a:lnTo>
                  <a:lnTo>
                    <a:pt x="872" y="602"/>
                  </a:lnTo>
                  <a:lnTo>
                    <a:pt x="877" y="600"/>
                  </a:lnTo>
                  <a:lnTo>
                    <a:pt x="882" y="595"/>
                  </a:lnTo>
                  <a:lnTo>
                    <a:pt x="886" y="591"/>
                  </a:lnTo>
                  <a:lnTo>
                    <a:pt x="889" y="586"/>
                  </a:lnTo>
                  <a:lnTo>
                    <a:pt x="891" y="579"/>
                  </a:lnTo>
                  <a:lnTo>
                    <a:pt x="891" y="573"/>
                  </a:lnTo>
                  <a:lnTo>
                    <a:pt x="891" y="541"/>
                  </a:lnTo>
                  <a:lnTo>
                    <a:pt x="891" y="541"/>
                  </a:lnTo>
                  <a:lnTo>
                    <a:pt x="891" y="534"/>
                  </a:lnTo>
                  <a:lnTo>
                    <a:pt x="889" y="529"/>
                  </a:lnTo>
                  <a:lnTo>
                    <a:pt x="886" y="523"/>
                  </a:lnTo>
                  <a:lnTo>
                    <a:pt x="882" y="518"/>
                  </a:lnTo>
                  <a:lnTo>
                    <a:pt x="877" y="515"/>
                  </a:lnTo>
                  <a:lnTo>
                    <a:pt x="872" y="512"/>
                  </a:lnTo>
                  <a:lnTo>
                    <a:pt x="866" y="510"/>
                  </a:lnTo>
                  <a:lnTo>
                    <a:pt x="860" y="510"/>
                  </a:lnTo>
                  <a:lnTo>
                    <a:pt x="860" y="51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nvGrpSpPr>
          <p:cNvPr id="83" name="组合 82"/>
          <p:cNvGrpSpPr/>
          <p:nvPr/>
        </p:nvGrpSpPr>
        <p:grpSpPr>
          <a:xfrm>
            <a:off x="10774845" y="1878864"/>
            <a:ext cx="648000" cy="648000"/>
            <a:chOff x="10774845" y="1878864"/>
            <a:chExt cx="648000" cy="648000"/>
          </a:xfrm>
        </p:grpSpPr>
        <p:sp>
          <p:nvSpPr>
            <p:cNvPr id="84" name="椭圆 83"/>
            <p:cNvSpPr/>
            <p:nvPr/>
          </p:nvSpPr>
          <p:spPr>
            <a:xfrm>
              <a:off x="10774845" y="1878864"/>
              <a:ext cx="648000" cy="648000"/>
            </a:xfrm>
            <a:prstGeom prst="ellipse">
              <a:avLst/>
            </a:prstGeom>
            <a:solidFill>
              <a:srgbClr val="00479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85" name="Freeform 115"/>
            <p:cNvSpPr>
              <a:spLocks noEditPoints="1"/>
            </p:cNvSpPr>
            <p:nvPr/>
          </p:nvSpPr>
          <p:spPr bwMode="auto">
            <a:xfrm>
              <a:off x="10936920" y="2041733"/>
              <a:ext cx="323850" cy="322263"/>
            </a:xfrm>
            <a:custGeom>
              <a:avLst/>
              <a:gdLst>
                <a:gd name="T0" fmla="*/ 789 w 1018"/>
                <a:gd name="T1" fmla="*/ 69 h 1017"/>
                <a:gd name="T2" fmla="*/ 765 w 1018"/>
                <a:gd name="T3" fmla="*/ 25 h 1017"/>
                <a:gd name="T4" fmla="*/ 719 w 1018"/>
                <a:gd name="T5" fmla="*/ 1 h 1017"/>
                <a:gd name="T6" fmla="*/ 73 w 1018"/>
                <a:gd name="T7" fmla="*/ 1 h 1017"/>
                <a:gd name="T8" fmla="*/ 27 w 1018"/>
                <a:gd name="T9" fmla="*/ 25 h 1017"/>
                <a:gd name="T10" fmla="*/ 2 w 1018"/>
                <a:gd name="T11" fmla="*/ 69 h 1017"/>
                <a:gd name="T12" fmla="*/ 2 w 1018"/>
                <a:gd name="T13" fmla="*/ 716 h 1017"/>
                <a:gd name="T14" fmla="*/ 28 w 1018"/>
                <a:gd name="T15" fmla="*/ 766 h 1017"/>
                <a:gd name="T16" fmla="*/ 67 w 1018"/>
                <a:gd name="T17" fmla="*/ 789 h 1017"/>
                <a:gd name="T18" fmla="*/ 115 w 1018"/>
                <a:gd name="T19" fmla="*/ 791 h 1017"/>
                <a:gd name="T20" fmla="*/ 163 w 1018"/>
                <a:gd name="T21" fmla="*/ 766 h 1017"/>
                <a:gd name="T22" fmla="*/ 263 w 1018"/>
                <a:gd name="T23" fmla="*/ 745 h 1017"/>
                <a:gd name="T24" fmla="*/ 589 w 1018"/>
                <a:gd name="T25" fmla="*/ 763 h 1017"/>
                <a:gd name="T26" fmla="*/ 634 w 1018"/>
                <a:gd name="T27" fmla="*/ 777 h 1017"/>
                <a:gd name="T28" fmla="*/ 870 w 1018"/>
                <a:gd name="T29" fmla="*/ 1001 h 1017"/>
                <a:gd name="T30" fmla="*/ 923 w 1018"/>
                <a:gd name="T31" fmla="*/ 1017 h 1017"/>
                <a:gd name="T32" fmla="*/ 968 w 1018"/>
                <a:gd name="T33" fmla="*/ 1006 h 1017"/>
                <a:gd name="T34" fmla="*/ 1002 w 1018"/>
                <a:gd name="T35" fmla="*/ 975 h 1017"/>
                <a:gd name="T36" fmla="*/ 1018 w 1018"/>
                <a:gd name="T37" fmla="*/ 921 h 1017"/>
                <a:gd name="T38" fmla="*/ 1011 w 1018"/>
                <a:gd name="T39" fmla="*/ 276 h 1017"/>
                <a:gd name="T40" fmla="*/ 977 w 1018"/>
                <a:gd name="T41" fmla="*/ 238 h 1017"/>
                <a:gd name="T42" fmla="*/ 927 w 1018"/>
                <a:gd name="T43" fmla="*/ 223 h 1017"/>
                <a:gd name="T44" fmla="*/ 102 w 1018"/>
                <a:gd name="T45" fmla="*/ 729 h 1017"/>
                <a:gd name="T46" fmla="*/ 73 w 1018"/>
                <a:gd name="T47" fmla="*/ 721 h 1017"/>
                <a:gd name="T48" fmla="*/ 64 w 1018"/>
                <a:gd name="T49" fmla="*/ 86 h 1017"/>
                <a:gd name="T50" fmla="*/ 80 w 1018"/>
                <a:gd name="T51" fmla="*/ 65 h 1017"/>
                <a:gd name="T52" fmla="*/ 711 w 1018"/>
                <a:gd name="T53" fmla="*/ 65 h 1017"/>
                <a:gd name="T54" fmla="*/ 727 w 1018"/>
                <a:gd name="T55" fmla="*/ 86 h 1017"/>
                <a:gd name="T56" fmla="*/ 720 w 1018"/>
                <a:gd name="T57" fmla="*/ 470 h 1017"/>
                <a:gd name="T58" fmla="*/ 429 w 1018"/>
                <a:gd name="T59" fmla="*/ 476 h 1017"/>
                <a:gd name="T60" fmla="*/ 350 w 1018"/>
                <a:gd name="T61" fmla="*/ 501 h 1017"/>
                <a:gd name="T62" fmla="*/ 954 w 1018"/>
                <a:gd name="T63" fmla="*/ 928 h 1017"/>
                <a:gd name="T64" fmla="*/ 934 w 1018"/>
                <a:gd name="T65" fmla="*/ 951 h 1017"/>
                <a:gd name="T66" fmla="*/ 900 w 1018"/>
                <a:gd name="T67" fmla="*/ 944 h 1017"/>
                <a:gd name="T68" fmla="*/ 645 w 1018"/>
                <a:gd name="T69" fmla="*/ 711 h 1017"/>
                <a:gd name="T70" fmla="*/ 318 w 1018"/>
                <a:gd name="T71" fmla="*/ 700 h 1017"/>
                <a:gd name="T72" fmla="*/ 293 w 1018"/>
                <a:gd name="T73" fmla="*/ 685 h 1017"/>
                <a:gd name="T74" fmla="*/ 379 w 1018"/>
                <a:gd name="T75" fmla="*/ 557 h 1017"/>
                <a:gd name="T76" fmla="*/ 420 w 1018"/>
                <a:gd name="T77" fmla="*/ 540 h 1017"/>
                <a:gd name="T78" fmla="*/ 727 w 1018"/>
                <a:gd name="T79" fmla="*/ 536 h 1017"/>
                <a:gd name="T80" fmla="*/ 770 w 1018"/>
                <a:gd name="T81" fmla="*/ 508 h 1017"/>
                <a:gd name="T82" fmla="*/ 791 w 1018"/>
                <a:gd name="T83" fmla="*/ 461 h 1017"/>
                <a:gd name="T84" fmla="*/ 938 w 1018"/>
                <a:gd name="T85" fmla="*/ 288 h 1017"/>
                <a:gd name="T86" fmla="*/ 955 w 1018"/>
                <a:gd name="T87" fmla="*/ 311 h 1017"/>
                <a:gd name="T88" fmla="*/ 425 w 1018"/>
                <a:gd name="T89" fmla="*/ 373 h 1017"/>
                <a:gd name="T90" fmla="*/ 445 w 1018"/>
                <a:gd name="T91" fmla="*/ 333 h 1017"/>
                <a:gd name="T92" fmla="*/ 416 w 1018"/>
                <a:gd name="T93" fmla="*/ 289 h 1017"/>
                <a:gd name="T94" fmla="*/ 371 w 1018"/>
                <a:gd name="T95" fmla="*/ 294 h 1017"/>
                <a:gd name="T96" fmla="*/ 350 w 1018"/>
                <a:gd name="T97" fmla="*/ 333 h 1017"/>
                <a:gd name="T98" fmla="*/ 380 w 1018"/>
                <a:gd name="T99" fmla="*/ 377 h 1017"/>
                <a:gd name="T100" fmla="*/ 197 w 1018"/>
                <a:gd name="T101" fmla="*/ 286 h 1017"/>
                <a:gd name="T102" fmla="*/ 160 w 1018"/>
                <a:gd name="T103" fmla="*/ 324 h 1017"/>
                <a:gd name="T104" fmla="*/ 174 w 1018"/>
                <a:gd name="T105" fmla="*/ 367 h 1017"/>
                <a:gd name="T106" fmla="*/ 217 w 1018"/>
                <a:gd name="T107" fmla="*/ 380 h 1017"/>
                <a:gd name="T108" fmla="*/ 254 w 1018"/>
                <a:gd name="T109" fmla="*/ 343 h 1017"/>
                <a:gd name="T110" fmla="*/ 240 w 1018"/>
                <a:gd name="T111" fmla="*/ 300 h 1017"/>
                <a:gd name="T112" fmla="*/ 589 w 1018"/>
                <a:gd name="T113" fmla="*/ 380 h 1017"/>
                <a:gd name="T114" fmla="*/ 629 w 1018"/>
                <a:gd name="T115" fmla="*/ 360 h 1017"/>
                <a:gd name="T116" fmla="*/ 633 w 1018"/>
                <a:gd name="T117" fmla="*/ 315 h 1017"/>
                <a:gd name="T118" fmla="*/ 589 w 1018"/>
                <a:gd name="T119" fmla="*/ 286 h 1017"/>
                <a:gd name="T120" fmla="*/ 549 w 1018"/>
                <a:gd name="T121" fmla="*/ 306 h 1017"/>
                <a:gd name="T122" fmla="*/ 545 w 1018"/>
                <a:gd name="T123" fmla="*/ 351 h 1017"/>
                <a:gd name="T124" fmla="*/ 589 w 1018"/>
                <a:gd name="T125" fmla="*/ 38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1017">
                  <a:moveTo>
                    <a:pt x="927" y="223"/>
                  </a:moveTo>
                  <a:lnTo>
                    <a:pt x="792" y="223"/>
                  </a:lnTo>
                  <a:lnTo>
                    <a:pt x="792" y="86"/>
                  </a:lnTo>
                  <a:lnTo>
                    <a:pt x="792" y="86"/>
                  </a:lnTo>
                  <a:lnTo>
                    <a:pt x="791" y="78"/>
                  </a:lnTo>
                  <a:lnTo>
                    <a:pt x="789" y="69"/>
                  </a:lnTo>
                  <a:lnTo>
                    <a:pt x="787" y="61"/>
                  </a:lnTo>
                  <a:lnTo>
                    <a:pt x="784" y="53"/>
                  </a:lnTo>
                  <a:lnTo>
                    <a:pt x="780" y="45"/>
                  </a:lnTo>
                  <a:lnTo>
                    <a:pt x="776" y="38"/>
                  </a:lnTo>
                  <a:lnTo>
                    <a:pt x="770" y="31"/>
                  </a:lnTo>
                  <a:lnTo>
                    <a:pt x="765" y="25"/>
                  </a:lnTo>
                  <a:lnTo>
                    <a:pt x="758" y="19"/>
                  </a:lnTo>
                  <a:lnTo>
                    <a:pt x="751" y="15"/>
                  </a:lnTo>
                  <a:lnTo>
                    <a:pt x="743" y="10"/>
                  </a:lnTo>
                  <a:lnTo>
                    <a:pt x="736" y="6"/>
                  </a:lnTo>
                  <a:lnTo>
                    <a:pt x="727" y="3"/>
                  </a:lnTo>
                  <a:lnTo>
                    <a:pt x="719" y="1"/>
                  </a:lnTo>
                  <a:lnTo>
                    <a:pt x="709" y="0"/>
                  </a:lnTo>
                  <a:lnTo>
                    <a:pt x="699" y="0"/>
                  </a:lnTo>
                  <a:lnTo>
                    <a:pt x="92" y="0"/>
                  </a:lnTo>
                  <a:lnTo>
                    <a:pt x="92" y="0"/>
                  </a:lnTo>
                  <a:lnTo>
                    <a:pt x="82" y="0"/>
                  </a:lnTo>
                  <a:lnTo>
                    <a:pt x="73" y="1"/>
                  </a:lnTo>
                  <a:lnTo>
                    <a:pt x="64" y="3"/>
                  </a:lnTo>
                  <a:lnTo>
                    <a:pt x="56" y="6"/>
                  </a:lnTo>
                  <a:lnTo>
                    <a:pt x="48" y="10"/>
                  </a:lnTo>
                  <a:lnTo>
                    <a:pt x="41" y="15"/>
                  </a:lnTo>
                  <a:lnTo>
                    <a:pt x="33" y="19"/>
                  </a:lnTo>
                  <a:lnTo>
                    <a:pt x="27" y="25"/>
                  </a:lnTo>
                  <a:lnTo>
                    <a:pt x="21" y="31"/>
                  </a:lnTo>
                  <a:lnTo>
                    <a:pt x="16" y="38"/>
                  </a:lnTo>
                  <a:lnTo>
                    <a:pt x="12" y="45"/>
                  </a:lnTo>
                  <a:lnTo>
                    <a:pt x="7" y="53"/>
                  </a:lnTo>
                  <a:lnTo>
                    <a:pt x="4" y="61"/>
                  </a:lnTo>
                  <a:lnTo>
                    <a:pt x="2" y="69"/>
                  </a:lnTo>
                  <a:lnTo>
                    <a:pt x="1" y="78"/>
                  </a:lnTo>
                  <a:lnTo>
                    <a:pt x="0" y="86"/>
                  </a:lnTo>
                  <a:lnTo>
                    <a:pt x="0" y="698"/>
                  </a:lnTo>
                  <a:lnTo>
                    <a:pt x="0" y="698"/>
                  </a:lnTo>
                  <a:lnTo>
                    <a:pt x="1" y="708"/>
                  </a:lnTo>
                  <a:lnTo>
                    <a:pt x="2" y="716"/>
                  </a:lnTo>
                  <a:lnTo>
                    <a:pt x="4" y="726"/>
                  </a:lnTo>
                  <a:lnTo>
                    <a:pt x="7" y="735"/>
                  </a:lnTo>
                  <a:lnTo>
                    <a:pt x="12" y="743"/>
                  </a:lnTo>
                  <a:lnTo>
                    <a:pt x="16" y="751"/>
                  </a:lnTo>
                  <a:lnTo>
                    <a:pt x="21" y="758"/>
                  </a:lnTo>
                  <a:lnTo>
                    <a:pt x="28" y="766"/>
                  </a:lnTo>
                  <a:lnTo>
                    <a:pt x="28" y="766"/>
                  </a:lnTo>
                  <a:lnTo>
                    <a:pt x="35" y="772"/>
                  </a:lnTo>
                  <a:lnTo>
                    <a:pt x="43" y="777"/>
                  </a:lnTo>
                  <a:lnTo>
                    <a:pt x="51" y="782"/>
                  </a:lnTo>
                  <a:lnTo>
                    <a:pt x="59" y="786"/>
                  </a:lnTo>
                  <a:lnTo>
                    <a:pt x="67" y="789"/>
                  </a:lnTo>
                  <a:lnTo>
                    <a:pt x="77" y="791"/>
                  </a:lnTo>
                  <a:lnTo>
                    <a:pt x="87" y="792"/>
                  </a:lnTo>
                  <a:lnTo>
                    <a:pt x="95" y="794"/>
                  </a:lnTo>
                  <a:lnTo>
                    <a:pt x="95" y="794"/>
                  </a:lnTo>
                  <a:lnTo>
                    <a:pt x="105" y="792"/>
                  </a:lnTo>
                  <a:lnTo>
                    <a:pt x="115" y="791"/>
                  </a:lnTo>
                  <a:lnTo>
                    <a:pt x="123" y="789"/>
                  </a:lnTo>
                  <a:lnTo>
                    <a:pt x="132" y="786"/>
                  </a:lnTo>
                  <a:lnTo>
                    <a:pt x="140" y="783"/>
                  </a:lnTo>
                  <a:lnTo>
                    <a:pt x="148" y="777"/>
                  </a:lnTo>
                  <a:lnTo>
                    <a:pt x="155" y="772"/>
                  </a:lnTo>
                  <a:lnTo>
                    <a:pt x="163" y="766"/>
                  </a:lnTo>
                  <a:lnTo>
                    <a:pt x="230" y="700"/>
                  </a:lnTo>
                  <a:lnTo>
                    <a:pt x="230" y="700"/>
                  </a:lnTo>
                  <a:lnTo>
                    <a:pt x="236" y="713"/>
                  </a:lnTo>
                  <a:lnTo>
                    <a:pt x="243" y="726"/>
                  </a:lnTo>
                  <a:lnTo>
                    <a:pt x="252" y="737"/>
                  </a:lnTo>
                  <a:lnTo>
                    <a:pt x="263" y="745"/>
                  </a:lnTo>
                  <a:lnTo>
                    <a:pt x="276" y="753"/>
                  </a:lnTo>
                  <a:lnTo>
                    <a:pt x="288" y="759"/>
                  </a:lnTo>
                  <a:lnTo>
                    <a:pt x="303" y="762"/>
                  </a:lnTo>
                  <a:lnTo>
                    <a:pt x="318" y="763"/>
                  </a:lnTo>
                  <a:lnTo>
                    <a:pt x="589" y="763"/>
                  </a:lnTo>
                  <a:lnTo>
                    <a:pt x="589" y="763"/>
                  </a:lnTo>
                  <a:lnTo>
                    <a:pt x="597" y="763"/>
                  </a:lnTo>
                  <a:lnTo>
                    <a:pt x="605" y="765"/>
                  </a:lnTo>
                  <a:lnTo>
                    <a:pt x="612" y="767"/>
                  </a:lnTo>
                  <a:lnTo>
                    <a:pt x="620" y="770"/>
                  </a:lnTo>
                  <a:lnTo>
                    <a:pt x="626" y="773"/>
                  </a:lnTo>
                  <a:lnTo>
                    <a:pt x="634" y="777"/>
                  </a:lnTo>
                  <a:lnTo>
                    <a:pt x="640" y="782"/>
                  </a:lnTo>
                  <a:lnTo>
                    <a:pt x="646" y="787"/>
                  </a:lnTo>
                  <a:lnTo>
                    <a:pt x="855" y="989"/>
                  </a:lnTo>
                  <a:lnTo>
                    <a:pt x="855" y="989"/>
                  </a:lnTo>
                  <a:lnTo>
                    <a:pt x="862" y="995"/>
                  </a:lnTo>
                  <a:lnTo>
                    <a:pt x="870" y="1001"/>
                  </a:lnTo>
                  <a:lnTo>
                    <a:pt x="877" y="1006"/>
                  </a:lnTo>
                  <a:lnTo>
                    <a:pt x="886" y="1010"/>
                  </a:lnTo>
                  <a:lnTo>
                    <a:pt x="895" y="1012"/>
                  </a:lnTo>
                  <a:lnTo>
                    <a:pt x="903" y="1016"/>
                  </a:lnTo>
                  <a:lnTo>
                    <a:pt x="913" y="1017"/>
                  </a:lnTo>
                  <a:lnTo>
                    <a:pt x="923" y="1017"/>
                  </a:lnTo>
                  <a:lnTo>
                    <a:pt x="923" y="1017"/>
                  </a:lnTo>
                  <a:lnTo>
                    <a:pt x="932" y="1017"/>
                  </a:lnTo>
                  <a:lnTo>
                    <a:pt x="941" y="1016"/>
                  </a:lnTo>
                  <a:lnTo>
                    <a:pt x="950" y="1012"/>
                  </a:lnTo>
                  <a:lnTo>
                    <a:pt x="959" y="1010"/>
                  </a:lnTo>
                  <a:lnTo>
                    <a:pt x="968" y="1006"/>
                  </a:lnTo>
                  <a:lnTo>
                    <a:pt x="975" y="1001"/>
                  </a:lnTo>
                  <a:lnTo>
                    <a:pt x="983" y="995"/>
                  </a:lnTo>
                  <a:lnTo>
                    <a:pt x="990" y="989"/>
                  </a:lnTo>
                  <a:lnTo>
                    <a:pt x="990" y="989"/>
                  </a:lnTo>
                  <a:lnTo>
                    <a:pt x="997" y="982"/>
                  </a:lnTo>
                  <a:lnTo>
                    <a:pt x="1002" y="975"/>
                  </a:lnTo>
                  <a:lnTo>
                    <a:pt x="1006" y="966"/>
                  </a:lnTo>
                  <a:lnTo>
                    <a:pt x="1011" y="958"/>
                  </a:lnTo>
                  <a:lnTo>
                    <a:pt x="1014" y="949"/>
                  </a:lnTo>
                  <a:lnTo>
                    <a:pt x="1016" y="941"/>
                  </a:lnTo>
                  <a:lnTo>
                    <a:pt x="1017" y="931"/>
                  </a:lnTo>
                  <a:lnTo>
                    <a:pt x="1018" y="921"/>
                  </a:lnTo>
                  <a:lnTo>
                    <a:pt x="1018" y="311"/>
                  </a:lnTo>
                  <a:lnTo>
                    <a:pt x="1018" y="311"/>
                  </a:lnTo>
                  <a:lnTo>
                    <a:pt x="1017" y="301"/>
                  </a:lnTo>
                  <a:lnTo>
                    <a:pt x="1016" y="292"/>
                  </a:lnTo>
                  <a:lnTo>
                    <a:pt x="1014" y="284"/>
                  </a:lnTo>
                  <a:lnTo>
                    <a:pt x="1011" y="276"/>
                  </a:lnTo>
                  <a:lnTo>
                    <a:pt x="1007" y="269"/>
                  </a:lnTo>
                  <a:lnTo>
                    <a:pt x="1002" y="261"/>
                  </a:lnTo>
                  <a:lnTo>
                    <a:pt x="997" y="255"/>
                  </a:lnTo>
                  <a:lnTo>
                    <a:pt x="991" y="248"/>
                  </a:lnTo>
                  <a:lnTo>
                    <a:pt x="985" y="243"/>
                  </a:lnTo>
                  <a:lnTo>
                    <a:pt x="977" y="238"/>
                  </a:lnTo>
                  <a:lnTo>
                    <a:pt x="970" y="233"/>
                  </a:lnTo>
                  <a:lnTo>
                    <a:pt x="962" y="230"/>
                  </a:lnTo>
                  <a:lnTo>
                    <a:pt x="954" y="227"/>
                  </a:lnTo>
                  <a:lnTo>
                    <a:pt x="945" y="225"/>
                  </a:lnTo>
                  <a:lnTo>
                    <a:pt x="935" y="224"/>
                  </a:lnTo>
                  <a:lnTo>
                    <a:pt x="927" y="223"/>
                  </a:lnTo>
                  <a:lnTo>
                    <a:pt x="927" y="223"/>
                  </a:lnTo>
                  <a:close/>
                  <a:moveTo>
                    <a:pt x="118" y="721"/>
                  </a:moveTo>
                  <a:lnTo>
                    <a:pt x="118" y="721"/>
                  </a:lnTo>
                  <a:lnTo>
                    <a:pt x="114" y="725"/>
                  </a:lnTo>
                  <a:lnTo>
                    <a:pt x="108" y="727"/>
                  </a:lnTo>
                  <a:lnTo>
                    <a:pt x="102" y="729"/>
                  </a:lnTo>
                  <a:lnTo>
                    <a:pt x="95" y="729"/>
                  </a:lnTo>
                  <a:lnTo>
                    <a:pt x="90" y="729"/>
                  </a:lnTo>
                  <a:lnTo>
                    <a:pt x="83" y="727"/>
                  </a:lnTo>
                  <a:lnTo>
                    <a:pt x="78" y="725"/>
                  </a:lnTo>
                  <a:lnTo>
                    <a:pt x="73" y="721"/>
                  </a:lnTo>
                  <a:lnTo>
                    <a:pt x="73" y="721"/>
                  </a:lnTo>
                  <a:lnTo>
                    <a:pt x="70" y="715"/>
                  </a:lnTo>
                  <a:lnTo>
                    <a:pt x="66" y="710"/>
                  </a:lnTo>
                  <a:lnTo>
                    <a:pt x="64" y="704"/>
                  </a:lnTo>
                  <a:lnTo>
                    <a:pt x="64" y="698"/>
                  </a:lnTo>
                  <a:lnTo>
                    <a:pt x="64" y="86"/>
                  </a:lnTo>
                  <a:lnTo>
                    <a:pt x="64" y="86"/>
                  </a:lnTo>
                  <a:lnTo>
                    <a:pt x="64" y="82"/>
                  </a:lnTo>
                  <a:lnTo>
                    <a:pt x="66" y="78"/>
                  </a:lnTo>
                  <a:lnTo>
                    <a:pt x="68" y="74"/>
                  </a:lnTo>
                  <a:lnTo>
                    <a:pt x="72" y="70"/>
                  </a:lnTo>
                  <a:lnTo>
                    <a:pt x="76" y="67"/>
                  </a:lnTo>
                  <a:lnTo>
                    <a:pt x="80" y="65"/>
                  </a:lnTo>
                  <a:lnTo>
                    <a:pt x="86" y="63"/>
                  </a:lnTo>
                  <a:lnTo>
                    <a:pt x="92" y="63"/>
                  </a:lnTo>
                  <a:lnTo>
                    <a:pt x="699" y="63"/>
                  </a:lnTo>
                  <a:lnTo>
                    <a:pt x="699" y="63"/>
                  </a:lnTo>
                  <a:lnTo>
                    <a:pt x="706" y="63"/>
                  </a:lnTo>
                  <a:lnTo>
                    <a:pt x="711" y="65"/>
                  </a:lnTo>
                  <a:lnTo>
                    <a:pt x="715" y="67"/>
                  </a:lnTo>
                  <a:lnTo>
                    <a:pt x="720" y="70"/>
                  </a:lnTo>
                  <a:lnTo>
                    <a:pt x="723" y="74"/>
                  </a:lnTo>
                  <a:lnTo>
                    <a:pt x="725" y="78"/>
                  </a:lnTo>
                  <a:lnTo>
                    <a:pt x="727" y="82"/>
                  </a:lnTo>
                  <a:lnTo>
                    <a:pt x="727" y="86"/>
                  </a:lnTo>
                  <a:lnTo>
                    <a:pt x="727" y="452"/>
                  </a:lnTo>
                  <a:lnTo>
                    <a:pt x="727" y="452"/>
                  </a:lnTo>
                  <a:lnTo>
                    <a:pt x="727" y="458"/>
                  </a:lnTo>
                  <a:lnTo>
                    <a:pt x="725" y="462"/>
                  </a:lnTo>
                  <a:lnTo>
                    <a:pt x="723" y="466"/>
                  </a:lnTo>
                  <a:lnTo>
                    <a:pt x="720" y="470"/>
                  </a:lnTo>
                  <a:lnTo>
                    <a:pt x="715" y="473"/>
                  </a:lnTo>
                  <a:lnTo>
                    <a:pt x="711" y="475"/>
                  </a:lnTo>
                  <a:lnTo>
                    <a:pt x="706" y="476"/>
                  </a:lnTo>
                  <a:lnTo>
                    <a:pt x="699" y="476"/>
                  </a:lnTo>
                  <a:lnTo>
                    <a:pt x="429" y="476"/>
                  </a:lnTo>
                  <a:lnTo>
                    <a:pt x="429" y="476"/>
                  </a:lnTo>
                  <a:lnTo>
                    <a:pt x="415" y="477"/>
                  </a:lnTo>
                  <a:lnTo>
                    <a:pt x="401" y="479"/>
                  </a:lnTo>
                  <a:lnTo>
                    <a:pt x="387" y="482"/>
                  </a:lnTo>
                  <a:lnTo>
                    <a:pt x="374" y="487"/>
                  </a:lnTo>
                  <a:lnTo>
                    <a:pt x="361" y="493"/>
                  </a:lnTo>
                  <a:lnTo>
                    <a:pt x="350" y="501"/>
                  </a:lnTo>
                  <a:lnTo>
                    <a:pt x="339" y="508"/>
                  </a:lnTo>
                  <a:lnTo>
                    <a:pt x="328" y="518"/>
                  </a:lnTo>
                  <a:lnTo>
                    <a:pt x="118" y="721"/>
                  </a:lnTo>
                  <a:close/>
                  <a:moveTo>
                    <a:pt x="955" y="921"/>
                  </a:moveTo>
                  <a:lnTo>
                    <a:pt x="955" y="921"/>
                  </a:lnTo>
                  <a:lnTo>
                    <a:pt x="954" y="928"/>
                  </a:lnTo>
                  <a:lnTo>
                    <a:pt x="951" y="934"/>
                  </a:lnTo>
                  <a:lnTo>
                    <a:pt x="949" y="939"/>
                  </a:lnTo>
                  <a:lnTo>
                    <a:pt x="945" y="944"/>
                  </a:lnTo>
                  <a:lnTo>
                    <a:pt x="945" y="944"/>
                  </a:lnTo>
                  <a:lnTo>
                    <a:pt x="940" y="948"/>
                  </a:lnTo>
                  <a:lnTo>
                    <a:pt x="934" y="951"/>
                  </a:lnTo>
                  <a:lnTo>
                    <a:pt x="929" y="952"/>
                  </a:lnTo>
                  <a:lnTo>
                    <a:pt x="923" y="953"/>
                  </a:lnTo>
                  <a:lnTo>
                    <a:pt x="916" y="952"/>
                  </a:lnTo>
                  <a:lnTo>
                    <a:pt x="911" y="951"/>
                  </a:lnTo>
                  <a:lnTo>
                    <a:pt x="904" y="948"/>
                  </a:lnTo>
                  <a:lnTo>
                    <a:pt x="900" y="944"/>
                  </a:lnTo>
                  <a:lnTo>
                    <a:pt x="691" y="742"/>
                  </a:lnTo>
                  <a:lnTo>
                    <a:pt x="691" y="742"/>
                  </a:lnTo>
                  <a:lnTo>
                    <a:pt x="680" y="732"/>
                  </a:lnTo>
                  <a:lnTo>
                    <a:pt x="668" y="724"/>
                  </a:lnTo>
                  <a:lnTo>
                    <a:pt x="656" y="716"/>
                  </a:lnTo>
                  <a:lnTo>
                    <a:pt x="645" y="711"/>
                  </a:lnTo>
                  <a:lnTo>
                    <a:pt x="631" y="706"/>
                  </a:lnTo>
                  <a:lnTo>
                    <a:pt x="618" y="702"/>
                  </a:lnTo>
                  <a:lnTo>
                    <a:pt x="604" y="700"/>
                  </a:lnTo>
                  <a:lnTo>
                    <a:pt x="589" y="700"/>
                  </a:lnTo>
                  <a:lnTo>
                    <a:pt x="318" y="700"/>
                  </a:lnTo>
                  <a:lnTo>
                    <a:pt x="318" y="700"/>
                  </a:lnTo>
                  <a:lnTo>
                    <a:pt x="313" y="699"/>
                  </a:lnTo>
                  <a:lnTo>
                    <a:pt x="308" y="698"/>
                  </a:lnTo>
                  <a:lnTo>
                    <a:pt x="302" y="696"/>
                  </a:lnTo>
                  <a:lnTo>
                    <a:pt x="298" y="693"/>
                  </a:lnTo>
                  <a:lnTo>
                    <a:pt x="295" y="689"/>
                  </a:lnTo>
                  <a:lnTo>
                    <a:pt x="293" y="685"/>
                  </a:lnTo>
                  <a:lnTo>
                    <a:pt x="291" y="681"/>
                  </a:lnTo>
                  <a:lnTo>
                    <a:pt x="291" y="677"/>
                  </a:lnTo>
                  <a:lnTo>
                    <a:pt x="291" y="642"/>
                  </a:lnTo>
                  <a:lnTo>
                    <a:pt x="372" y="563"/>
                  </a:lnTo>
                  <a:lnTo>
                    <a:pt x="372" y="563"/>
                  </a:lnTo>
                  <a:lnTo>
                    <a:pt x="379" y="557"/>
                  </a:lnTo>
                  <a:lnTo>
                    <a:pt x="385" y="553"/>
                  </a:lnTo>
                  <a:lnTo>
                    <a:pt x="391" y="549"/>
                  </a:lnTo>
                  <a:lnTo>
                    <a:pt x="398" y="546"/>
                  </a:lnTo>
                  <a:lnTo>
                    <a:pt x="405" y="544"/>
                  </a:lnTo>
                  <a:lnTo>
                    <a:pt x="413" y="541"/>
                  </a:lnTo>
                  <a:lnTo>
                    <a:pt x="420" y="540"/>
                  </a:lnTo>
                  <a:lnTo>
                    <a:pt x="429" y="540"/>
                  </a:lnTo>
                  <a:lnTo>
                    <a:pt x="699" y="540"/>
                  </a:lnTo>
                  <a:lnTo>
                    <a:pt x="699" y="540"/>
                  </a:lnTo>
                  <a:lnTo>
                    <a:pt x="709" y="539"/>
                  </a:lnTo>
                  <a:lnTo>
                    <a:pt x="719" y="538"/>
                  </a:lnTo>
                  <a:lnTo>
                    <a:pt x="727" y="536"/>
                  </a:lnTo>
                  <a:lnTo>
                    <a:pt x="736" y="533"/>
                  </a:lnTo>
                  <a:lnTo>
                    <a:pt x="743" y="530"/>
                  </a:lnTo>
                  <a:lnTo>
                    <a:pt x="751" y="525"/>
                  </a:lnTo>
                  <a:lnTo>
                    <a:pt x="758" y="520"/>
                  </a:lnTo>
                  <a:lnTo>
                    <a:pt x="765" y="515"/>
                  </a:lnTo>
                  <a:lnTo>
                    <a:pt x="770" y="508"/>
                  </a:lnTo>
                  <a:lnTo>
                    <a:pt x="776" y="502"/>
                  </a:lnTo>
                  <a:lnTo>
                    <a:pt x="780" y="494"/>
                  </a:lnTo>
                  <a:lnTo>
                    <a:pt x="784" y="487"/>
                  </a:lnTo>
                  <a:lnTo>
                    <a:pt x="787" y="478"/>
                  </a:lnTo>
                  <a:lnTo>
                    <a:pt x="789" y="471"/>
                  </a:lnTo>
                  <a:lnTo>
                    <a:pt x="791" y="461"/>
                  </a:lnTo>
                  <a:lnTo>
                    <a:pt x="792" y="452"/>
                  </a:lnTo>
                  <a:lnTo>
                    <a:pt x="792" y="286"/>
                  </a:lnTo>
                  <a:lnTo>
                    <a:pt x="927" y="286"/>
                  </a:lnTo>
                  <a:lnTo>
                    <a:pt x="927" y="286"/>
                  </a:lnTo>
                  <a:lnTo>
                    <a:pt x="932" y="287"/>
                  </a:lnTo>
                  <a:lnTo>
                    <a:pt x="938" y="288"/>
                  </a:lnTo>
                  <a:lnTo>
                    <a:pt x="942" y="290"/>
                  </a:lnTo>
                  <a:lnTo>
                    <a:pt x="946" y="294"/>
                  </a:lnTo>
                  <a:lnTo>
                    <a:pt x="949" y="297"/>
                  </a:lnTo>
                  <a:lnTo>
                    <a:pt x="953" y="301"/>
                  </a:lnTo>
                  <a:lnTo>
                    <a:pt x="954" y="305"/>
                  </a:lnTo>
                  <a:lnTo>
                    <a:pt x="955" y="311"/>
                  </a:lnTo>
                  <a:lnTo>
                    <a:pt x="955" y="921"/>
                  </a:lnTo>
                  <a:close/>
                  <a:moveTo>
                    <a:pt x="398" y="380"/>
                  </a:moveTo>
                  <a:lnTo>
                    <a:pt x="398" y="380"/>
                  </a:lnTo>
                  <a:lnTo>
                    <a:pt x="408" y="380"/>
                  </a:lnTo>
                  <a:lnTo>
                    <a:pt x="416" y="377"/>
                  </a:lnTo>
                  <a:lnTo>
                    <a:pt x="425" y="373"/>
                  </a:lnTo>
                  <a:lnTo>
                    <a:pt x="431" y="367"/>
                  </a:lnTo>
                  <a:lnTo>
                    <a:pt x="438" y="360"/>
                  </a:lnTo>
                  <a:lnTo>
                    <a:pt x="442" y="351"/>
                  </a:lnTo>
                  <a:lnTo>
                    <a:pt x="444" y="343"/>
                  </a:lnTo>
                  <a:lnTo>
                    <a:pt x="445" y="333"/>
                  </a:lnTo>
                  <a:lnTo>
                    <a:pt x="445" y="333"/>
                  </a:lnTo>
                  <a:lnTo>
                    <a:pt x="444" y="324"/>
                  </a:lnTo>
                  <a:lnTo>
                    <a:pt x="442" y="315"/>
                  </a:lnTo>
                  <a:lnTo>
                    <a:pt x="438" y="306"/>
                  </a:lnTo>
                  <a:lnTo>
                    <a:pt x="431" y="300"/>
                  </a:lnTo>
                  <a:lnTo>
                    <a:pt x="425" y="294"/>
                  </a:lnTo>
                  <a:lnTo>
                    <a:pt x="416" y="289"/>
                  </a:lnTo>
                  <a:lnTo>
                    <a:pt x="408" y="286"/>
                  </a:lnTo>
                  <a:lnTo>
                    <a:pt x="398" y="286"/>
                  </a:lnTo>
                  <a:lnTo>
                    <a:pt x="398" y="286"/>
                  </a:lnTo>
                  <a:lnTo>
                    <a:pt x="388" y="286"/>
                  </a:lnTo>
                  <a:lnTo>
                    <a:pt x="380" y="289"/>
                  </a:lnTo>
                  <a:lnTo>
                    <a:pt x="371" y="294"/>
                  </a:lnTo>
                  <a:lnTo>
                    <a:pt x="364" y="300"/>
                  </a:lnTo>
                  <a:lnTo>
                    <a:pt x="358" y="306"/>
                  </a:lnTo>
                  <a:lnTo>
                    <a:pt x="354" y="315"/>
                  </a:lnTo>
                  <a:lnTo>
                    <a:pt x="351" y="324"/>
                  </a:lnTo>
                  <a:lnTo>
                    <a:pt x="350" y="333"/>
                  </a:lnTo>
                  <a:lnTo>
                    <a:pt x="350" y="333"/>
                  </a:lnTo>
                  <a:lnTo>
                    <a:pt x="351" y="343"/>
                  </a:lnTo>
                  <a:lnTo>
                    <a:pt x="354" y="351"/>
                  </a:lnTo>
                  <a:lnTo>
                    <a:pt x="358" y="360"/>
                  </a:lnTo>
                  <a:lnTo>
                    <a:pt x="364" y="367"/>
                  </a:lnTo>
                  <a:lnTo>
                    <a:pt x="371" y="373"/>
                  </a:lnTo>
                  <a:lnTo>
                    <a:pt x="380" y="377"/>
                  </a:lnTo>
                  <a:lnTo>
                    <a:pt x="388" y="380"/>
                  </a:lnTo>
                  <a:lnTo>
                    <a:pt x="398" y="380"/>
                  </a:lnTo>
                  <a:lnTo>
                    <a:pt x="398" y="380"/>
                  </a:lnTo>
                  <a:close/>
                  <a:moveTo>
                    <a:pt x="207" y="286"/>
                  </a:moveTo>
                  <a:lnTo>
                    <a:pt x="207" y="286"/>
                  </a:lnTo>
                  <a:lnTo>
                    <a:pt x="197" y="286"/>
                  </a:lnTo>
                  <a:lnTo>
                    <a:pt x="189" y="289"/>
                  </a:lnTo>
                  <a:lnTo>
                    <a:pt x="180" y="294"/>
                  </a:lnTo>
                  <a:lnTo>
                    <a:pt x="174" y="300"/>
                  </a:lnTo>
                  <a:lnTo>
                    <a:pt x="167" y="306"/>
                  </a:lnTo>
                  <a:lnTo>
                    <a:pt x="163" y="315"/>
                  </a:lnTo>
                  <a:lnTo>
                    <a:pt x="160" y="324"/>
                  </a:lnTo>
                  <a:lnTo>
                    <a:pt x="160" y="333"/>
                  </a:lnTo>
                  <a:lnTo>
                    <a:pt x="160" y="333"/>
                  </a:lnTo>
                  <a:lnTo>
                    <a:pt x="160" y="343"/>
                  </a:lnTo>
                  <a:lnTo>
                    <a:pt x="163" y="351"/>
                  </a:lnTo>
                  <a:lnTo>
                    <a:pt x="167" y="360"/>
                  </a:lnTo>
                  <a:lnTo>
                    <a:pt x="174" y="367"/>
                  </a:lnTo>
                  <a:lnTo>
                    <a:pt x="180" y="373"/>
                  </a:lnTo>
                  <a:lnTo>
                    <a:pt x="189" y="377"/>
                  </a:lnTo>
                  <a:lnTo>
                    <a:pt x="197" y="380"/>
                  </a:lnTo>
                  <a:lnTo>
                    <a:pt x="207" y="380"/>
                  </a:lnTo>
                  <a:lnTo>
                    <a:pt x="207" y="380"/>
                  </a:lnTo>
                  <a:lnTo>
                    <a:pt x="217" y="380"/>
                  </a:lnTo>
                  <a:lnTo>
                    <a:pt x="225" y="377"/>
                  </a:lnTo>
                  <a:lnTo>
                    <a:pt x="234" y="373"/>
                  </a:lnTo>
                  <a:lnTo>
                    <a:pt x="240" y="367"/>
                  </a:lnTo>
                  <a:lnTo>
                    <a:pt x="247" y="360"/>
                  </a:lnTo>
                  <a:lnTo>
                    <a:pt x="251" y="351"/>
                  </a:lnTo>
                  <a:lnTo>
                    <a:pt x="254" y="343"/>
                  </a:lnTo>
                  <a:lnTo>
                    <a:pt x="254" y="333"/>
                  </a:lnTo>
                  <a:lnTo>
                    <a:pt x="254" y="333"/>
                  </a:lnTo>
                  <a:lnTo>
                    <a:pt x="254" y="324"/>
                  </a:lnTo>
                  <a:lnTo>
                    <a:pt x="251" y="315"/>
                  </a:lnTo>
                  <a:lnTo>
                    <a:pt x="247" y="306"/>
                  </a:lnTo>
                  <a:lnTo>
                    <a:pt x="240" y="300"/>
                  </a:lnTo>
                  <a:lnTo>
                    <a:pt x="234" y="294"/>
                  </a:lnTo>
                  <a:lnTo>
                    <a:pt x="225" y="289"/>
                  </a:lnTo>
                  <a:lnTo>
                    <a:pt x="217" y="286"/>
                  </a:lnTo>
                  <a:lnTo>
                    <a:pt x="207" y="286"/>
                  </a:lnTo>
                  <a:lnTo>
                    <a:pt x="207" y="286"/>
                  </a:lnTo>
                  <a:close/>
                  <a:moveTo>
                    <a:pt x="589" y="380"/>
                  </a:moveTo>
                  <a:lnTo>
                    <a:pt x="589" y="380"/>
                  </a:lnTo>
                  <a:lnTo>
                    <a:pt x="598" y="380"/>
                  </a:lnTo>
                  <a:lnTo>
                    <a:pt x="607" y="377"/>
                  </a:lnTo>
                  <a:lnTo>
                    <a:pt x="616" y="373"/>
                  </a:lnTo>
                  <a:lnTo>
                    <a:pt x="622" y="367"/>
                  </a:lnTo>
                  <a:lnTo>
                    <a:pt x="629" y="360"/>
                  </a:lnTo>
                  <a:lnTo>
                    <a:pt x="633" y="351"/>
                  </a:lnTo>
                  <a:lnTo>
                    <a:pt x="635" y="343"/>
                  </a:lnTo>
                  <a:lnTo>
                    <a:pt x="636" y="333"/>
                  </a:lnTo>
                  <a:lnTo>
                    <a:pt x="636" y="333"/>
                  </a:lnTo>
                  <a:lnTo>
                    <a:pt x="635" y="324"/>
                  </a:lnTo>
                  <a:lnTo>
                    <a:pt x="633" y="315"/>
                  </a:lnTo>
                  <a:lnTo>
                    <a:pt x="629" y="306"/>
                  </a:lnTo>
                  <a:lnTo>
                    <a:pt x="622" y="300"/>
                  </a:lnTo>
                  <a:lnTo>
                    <a:pt x="616" y="294"/>
                  </a:lnTo>
                  <a:lnTo>
                    <a:pt x="607" y="289"/>
                  </a:lnTo>
                  <a:lnTo>
                    <a:pt x="598" y="286"/>
                  </a:lnTo>
                  <a:lnTo>
                    <a:pt x="589" y="286"/>
                  </a:lnTo>
                  <a:lnTo>
                    <a:pt x="589" y="286"/>
                  </a:lnTo>
                  <a:lnTo>
                    <a:pt x="579" y="286"/>
                  </a:lnTo>
                  <a:lnTo>
                    <a:pt x="570" y="289"/>
                  </a:lnTo>
                  <a:lnTo>
                    <a:pt x="562" y="294"/>
                  </a:lnTo>
                  <a:lnTo>
                    <a:pt x="554" y="300"/>
                  </a:lnTo>
                  <a:lnTo>
                    <a:pt x="549" y="306"/>
                  </a:lnTo>
                  <a:lnTo>
                    <a:pt x="545" y="315"/>
                  </a:lnTo>
                  <a:lnTo>
                    <a:pt x="542" y="324"/>
                  </a:lnTo>
                  <a:lnTo>
                    <a:pt x="541" y="333"/>
                  </a:lnTo>
                  <a:lnTo>
                    <a:pt x="541" y="333"/>
                  </a:lnTo>
                  <a:lnTo>
                    <a:pt x="542" y="343"/>
                  </a:lnTo>
                  <a:lnTo>
                    <a:pt x="545" y="351"/>
                  </a:lnTo>
                  <a:lnTo>
                    <a:pt x="549" y="360"/>
                  </a:lnTo>
                  <a:lnTo>
                    <a:pt x="554" y="367"/>
                  </a:lnTo>
                  <a:lnTo>
                    <a:pt x="562" y="373"/>
                  </a:lnTo>
                  <a:lnTo>
                    <a:pt x="570" y="377"/>
                  </a:lnTo>
                  <a:lnTo>
                    <a:pt x="579" y="380"/>
                  </a:lnTo>
                  <a:lnTo>
                    <a:pt x="589" y="380"/>
                  </a:lnTo>
                  <a:lnTo>
                    <a:pt x="589" y="38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nvGrpSpPr>
          <p:cNvPr id="86" name="组合 85"/>
          <p:cNvGrpSpPr/>
          <p:nvPr/>
        </p:nvGrpSpPr>
        <p:grpSpPr>
          <a:xfrm>
            <a:off x="769156" y="3496604"/>
            <a:ext cx="648000" cy="648000"/>
            <a:chOff x="769156" y="3496604"/>
            <a:chExt cx="648000" cy="648000"/>
          </a:xfrm>
        </p:grpSpPr>
        <p:sp>
          <p:nvSpPr>
            <p:cNvPr id="87" name="椭圆 86"/>
            <p:cNvSpPr/>
            <p:nvPr/>
          </p:nvSpPr>
          <p:spPr>
            <a:xfrm>
              <a:off x="769156" y="3496604"/>
              <a:ext cx="648000" cy="648000"/>
            </a:xfrm>
            <a:prstGeom prst="ellipse">
              <a:avLst/>
            </a:prstGeom>
            <a:solidFill>
              <a:srgbClr val="00479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88" name="Freeform 47"/>
            <p:cNvSpPr>
              <a:spLocks noEditPoints="1"/>
            </p:cNvSpPr>
            <p:nvPr/>
          </p:nvSpPr>
          <p:spPr bwMode="auto">
            <a:xfrm>
              <a:off x="932025" y="3688842"/>
              <a:ext cx="322263" cy="263525"/>
            </a:xfrm>
            <a:custGeom>
              <a:avLst/>
              <a:gdLst>
                <a:gd name="T0" fmla="*/ 53 w 1017"/>
                <a:gd name="T1" fmla="*/ 288 h 828"/>
                <a:gd name="T2" fmla="*/ 19 w 1017"/>
                <a:gd name="T3" fmla="*/ 329 h 828"/>
                <a:gd name="T4" fmla="*/ 0 w 1017"/>
                <a:gd name="T5" fmla="*/ 415 h 828"/>
                <a:gd name="T6" fmla="*/ 25 w 1017"/>
                <a:gd name="T7" fmla="*/ 512 h 828"/>
                <a:gd name="T8" fmla="*/ 158 w 1017"/>
                <a:gd name="T9" fmla="*/ 573 h 828"/>
                <a:gd name="T10" fmla="*/ 166 w 1017"/>
                <a:gd name="T11" fmla="*/ 737 h 828"/>
                <a:gd name="T12" fmla="*/ 209 w 1017"/>
                <a:gd name="T13" fmla="*/ 785 h 828"/>
                <a:gd name="T14" fmla="*/ 413 w 1017"/>
                <a:gd name="T15" fmla="*/ 795 h 828"/>
                <a:gd name="T16" fmla="*/ 474 w 1017"/>
                <a:gd name="T17" fmla="*/ 774 h 828"/>
                <a:gd name="T18" fmla="*/ 506 w 1017"/>
                <a:gd name="T19" fmla="*/ 719 h 828"/>
                <a:gd name="T20" fmla="*/ 654 w 1017"/>
                <a:gd name="T21" fmla="*/ 731 h 828"/>
                <a:gd name="T22" fmla="*/ 693 w 1017"/>
                <a:gd name="T23" fmla="*/ 727 h 828"/>
                <a:gd name="T24" fmla="*/ 745 w 1017"/>
                <a:gd name="T25" fmla="*/ 629 h 828"/>
                <a:gd name="T26" fmla="*/ 763 w 1017"/>
                <a:gd name="T27" fmla="*/ 358 h 828"/>
                <a:gd name="T28" fmla="*/ 724 w 1017"/>
                <a:gd name="T29" fmla="*/ 136 h 828"/>
                <a:gd name="T30" fmla="*/ 667 w 1017"/>
                <a:gd name="T31" fmla="*/ 96 h 828"/>
                <a:gd name="T32" fmla="*/ 440 w 1017"/>
                <a:gd name="T33" fmla="*/ 718 h 828"/>
                <a:gd name="T34" fmla="*/ 254 w 1017"/>
                <a:gd name="T35" fmla="*/ 732 h 828"/>
                <a:gd name="T36" fmla="*/ 223 w 1017"/>
                <a:gd name="T37" fmla="*/ 706 h 828"/>
                <a:gd name="T38" fmla="*/ 593 w 1017"/>
                <a:gd name="T39" fmla="*/ 643 h 828"/>
                <a:gd name="T40" fmla="*/ 64 w 1017"/>
                <a:gd name="T41" fmla="*/ 427 h 828"/>
                <a:gd name="T42" fmla="*/ 76 w 1017"/>
                <a:gd name="T43" fmla="*/ 356 h 828"/>
                <a:gd name="T44" fmla="*/ 578 w 1017"/>
                <a:gd name="T45" fmla="*/ 276 h 828"/>
                <a:gd name="T46" fmla="*/ 574 w 1017"/>
                <a:gd name="T47" fmla="*/ 490 h 828"/>
                <a:gd name="T48" fmla="*/ 593 w 1017"/>
                <a:gd name="T49" fmla="*/ 643 h 828"/>
                <a:gd name="T50" fmla="*/ 642 w 1017"/>
                <a:gd name="T51" fmla="*/ 557 h 828"/>
                <a:gd name="T52" fmla="*/ 642 w 1017"/>
                <a:gd name="T53" fmla="*/ 271 h 828"/>
                <a:gd name="T54" fmla="*/ 672 w 1017"/>
                <a:gd name="T55" fmla="*/ 175 h 828"/>
                <a:gd name="T56" fmla="*/ 699 w 1017"/>
                <a:gd name="T57" fmla="*/ 415 h 828"/>
                <a:gd name="T58" fmla="*/ 678 w 1017"/>
                <a:gd name="T59" fmla="*/ 638 h 828"/>
                <a:gd name="T60" fmla="*/ 857 w 1017"/>
                <a:gd name="T61" fmla="*/ 621 h 828"/>
                <a:gd name="T62" fmla="*/ 890 w 1017"/>
                <a:gd name="T63" fmla="*/ 415 h 828"/>
                <a:gd name="T64" fmla="*/ 846 w 1017"/>
                <a:gd name="T65" fmla="*/ 176 h 828"/>
                <a:gd name="T66" fmla="*/ 809 w 1017"/>
                <a:gd name="T67" fmla="*/ 128 h 828"/>
                <a:gd name="T68" fmla="*/ 776 w 1017"/>
                <a:gd name="T69" fmla="*/ 143 h 828"/>
                <a:gd name="T70" fmla="*/ 787 w 1017"/>
                <a:gd name="T71" fmla="*/ 200 h 828"/>
                <a:gd name="T72" fmla="*/ 827 w 1017"/>
                <a:gd name="T73" fmla="*/ 415 h 828"/>
                <a:gd name="T74" fmla="*/ 797 w 1017"/>
                <a:gd name="T75" fmla="*/ 599 h 828"/>
                <a:gd name="T76" fmla="*/ 774 w 1017"/>
                <a:gd name="T77" fmla="*/ 680 h 828"/>
                <a:gd name="T78" fmla="*/ 804 w 1017"/>
                <a:gd name="T79" fmla="*/ 700 h 828"/>
                <a:gd name="T80" fmla="*/ 832 w 1017"/>
                <a:gd name="T81" fmla="*/ 682 h 828"/>
                <a:gd name="T82" fmla="*/ 830 w 1017"/>
                <a:gd name="T83" fmla="*/ 1 h 828"/>
                <a:gd name="T84" fmla="*/ 807 w 1017"/>
                <a:gd name="T85" fmla="*/ 28 h 828"/>
                <a:gd name="T86" fmla="*/ 832 w 1017"/>
                <a:gd name="T87" fmla="*/ 71 h 828"/>
                <a:gd name="T88" fmla="*/ 917 w 1017"/>
                <a:gd name="T89" fmla="*/ 209 h 828"/>
                <a:gd name="T90" fmla="*/ 954 w 1017"/>
                <a:gd name="T91" fmla="*/ 387 h 828"/>
                <a:gd name="T92" fmla="*/ 938 w 1017"/>
                <a:gd name="T93" fmla="*/ 547 h 828"/>
                <a:gd name="T94" fmla="*/ 874 w 1017"/>
                <a:gd name="T95" fmla="*/ 705 h 828"/>
                <a:gd name="T96" fmla="*/ 810 w 1017"/>
                <a:gd name="T97" fmla="*/ 781 h 828"/>
                <a:gd name="T98" fmla="*/ 814 w 1017"/>
                <a:gd name="T99" fmla="*/ 817 h 828"/>
                <a:gd name="T100" fmla="*/ 849 w 1017"/>
                <a:gd name="T101" fmla="*/ 825 h 828"/>
                <a:gd name="T102" fmla="*/ 926 w 1017"/>
                <a:gd name="T103" fmla="*/ 743 h 828"/>
                <a:gd name="T104" fmla="*/ 1001 w 1017"/>
                <a:gd name="T105" fmla="*/ 565 h 828"/>
                <a:gd name="T106" fmla="*/ 1017 w 1017"/>
                <a:gd name="T107" fmla="*/ 383 h 828"/>
                <a:gd name="T108" fmla="*/ 975 w 1017"/>
                <a:gd name="T109" fmla="*/ 182 h 828"/>
                <a:gd name="T110" fmla="*/ 877 w 1017"/>
                <a:gd name="T111" fmla="*/ 2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7" h="828">
                  <a:moveTo>
                    <a:pt x="667" y="96"/>
                  </a:moveTo>
                  <a:lnTo>
                    <a:pt x="667" y="96"/>
                  </a:lnTo>
                  <a:lnTo>
                    <a:pt x="662" y="96"/>
                  </a:lnTo>
                  <a:lnTo>
                    <a:pt x="654" y="97"/>
                  </a:lnTo>
                  <a:lnTo>
                    <a:pt x="647" y="99"/>
                  </a:lnTo>
                  <a:lnTo>
                    <a:pt x="637" y="104"/>
                  </a:lnTo>
                  <a:lnTo>
                    <a:pt x="53" y="288"/>
                  </a:lnTo>
                  <a:lnTo>
                    <a:pt x="53" y="288"/>
                  </a:lnTo>
                  <a:lnTo>
                    <a:pt x="47" y="291"/>
                  </a:lnTo>
                  <a:lnTo>
                    <a:pt x="40" y="297"/>
                  </a:lnTo>
                  <a:lnTo>
                    <a:pt x="40" y="297"/>
                  </a:lnTo>
                  <a:lnTo>
                    <a:pt x="33" y="306"/>
                  </a:lnTo>
                  <a:lnTo>
                    <a:pt x="25" y="316"/>
                  </a:lnTo>
                  <a:lnTo>
                    <a:pt x="19" y="329"/>
                  </a:lnTo>
                  <a:lnTo>
                    <a:pt x="11" y="345"/>
                  </a:lnTo>
                  <a:lnTo>
                    <a:pt x="5" y="365"/>
                  </a:lnTo>
                  <a:lnTo>
                    <a:pt x="3" y="376"/>
                  </a:lnTo>
                  <a:lnTo>
                    <a:pt x="1" y="388"/>
                  </a:lnTo>
                  <a:lnTo>
                    <a:pt x="0" y="401"/>
                  </a:lnTo>
                  <a:lnTo>
                    <a:pt x="0" y="415"/>
                  </a:lnTo>
                  <a:lnTo>
                    <a:pt x="0" y="415"/>
                  </a:lnTo>
                  <a:lnTo>
                    <a:pt x="0" y="427"/>
                  </a:lnTo>
                  <a:lnTo>
                    <a:pt x="1" y="440"/>
                  </a:lnTo>
                  <a:lnTo>
                    <a:pt x="3" y="452"/>
                  </a:lnTo>
                  <a:lnTo>
                    <a:pt x="5" y="464"/>
                  </a:lnTo>
                  <a:lnTo>
                    <a:pt x="11" y="483"/>
                  </a:lnTo>
                  <a:lnTo>
                    <a:pt x="19" y="499"/>
                  </a:lnTo>
                  <a:lnTo>
                    <a:pt x="25" y="512"/>
                  </a:lnTo>
                  <a:lnTo>
                    <a:pt x="33" y="522"/>
                  </a:lnTo>
                  <a:lnTo>
                    <a:pt x="40" y="531"/>
                  </a:lnTo>
                  <a:lnTo>
                    <a:pt x="40" y="531"/>
                  </a:lnTo>
                  <a:lnTo>
                    <a:pt x="47" y="537"/>
                  </a:lnTo>
                  <a:lnTo>
                    <a:pt x="53" y="540"/>
                  </a:lnTo>
                  <a:lnTo>
                    <a:pt x="158" y="573"/>
                  </a:lnTo>
                  <a:lnTo>
                    <a:pt x="158" y="573"/>
                  </a:lnTo>
                  <a:lnTo>
                    <a:pt x="158" y="573"/>
                  </a:lnTo>
                  <a:lnTo>
                    <a:pt x="158" y="700"/>
                  </a:lnTo>
                  <a:lnTo>
                    <a:pt x="158" y="700"/>
                  </a:lnTo>
                  <a:lnTo>
                    <a:pt x="160" y="710"/>
                  </a:lnTo>
                  <a:lnTo>
                    <a:pt x="161" y="719"/>
                  </a:lnTo>
                  <a:lnTo>
                    <a:pt x="163" y="729"/>
                  </a:lnTo>
                  <a:lnTo>
                    <a:pt x="166" y="737"/>
                  </a:lnTo>
                  <a:lnTo>
                    <a:pt x="170" y="746"/>
                  </a:lnTo>
                  <a:lnTo>
                    <a:pt x="175" y="754"/>
                  </a:lnTo>
                  <a:lnTo>
                    <a:pt x="180" y="761"/>
                  </a:lnTo>
                  <a:lnTo>
                    <a:pt x="186" y="768"/>
                  </a:lnTo>
                  <a:lnTo>
                    <a:pt x="193" y="774"/>
                  </a:lnTo>
                  <a:lnTo>
                    <a:pt x="200" y="779"/>
                  </a:lnTo>
                  <a:lnTo>
                    <a:pt x="209" y="785"/>
                  </a:lnTo>
                  <a:lnTo>
                    <a:pt x="216" y="788"/>
                  </a:lnTo>
                  <a:lnTo>
                    <a:pt x="226" y="791"/>
                  </a:lnTo>
                  <a:lnTo>
                    <a:pt x="235" y="793"/>
                  </a:lnTo>
                  <a:lnTo>
                    <a:pt x="244" y="795"/>
                  </a:lnTo>
                  <a:lnTo>
                    <a:pt x="254" y="795"/>
                  </a:lnTo>
                  <a:lnTo>
                    <a:pt x="413" y="795"/>
                  </a:lnTo>
                  <a:lnTo>
                    <a:pt x="413" y="795"/>
                  </a:lnTo>
                  <a:lnTo>
                    <a:pt x="422" y="795"/>
                  </a:lnTo>
                  <a:lnTo>
                    <a:pt x="432" y="793"/>
                  </a:lnTo>
                  <a:lnTo>
                    <a:pt x="442" y="791"/>
                  </a:lnTo>
                  <a:lnTo>
                    <a:pt x="450" y="788"/>
                  </a:lnTo>
                  <a:lnTo>
                    <a:pt x="459" y="785"/>
                  </a:lnTo>
                  <a:lnTo>
                    <a:pt x="466" y="779"/>
                  </a:lnTo>
                  <a:lnTo>
                    <a:pt x="474" y="774"/>
                  </a:lnTo>
                  <a:lnTo>
                    <a:pt x="480" y="768"/>
                  </a:lnTo>
                  <a:lnTo>
                    <a:pt x="487" y="761"/>
                  </a:lnTo>
                  <a:lnTo>
                    <a:pt x="492" y="754"/>
                  </a:lnTo>
                  <a:lnTo>
                    <a:pt x="496" y="746"/>
                  </a:lnTo>
                  <a:lnTo>
                    <a:pt x="501" y="737"/>
                  </a:lnTo>
                  <a:lnTo>
                    <a:pt x="504" y="729"/>
                  </a:lnTo>
                  <a:lnTo>
                    <a:pt x="506" y="719"/>
                  </a:lnTo>
                  <a:lnTo>
                    <a:pt x="508" y="710"/>
                  </a:lnTo>
                  <a:lnTo>
                    <a:pt x="508" y="700"/>
                  </a:lnTo>
                  <a:lnTo>
                    <a:pt x="508" y="684"/>
                  </a:lnTo>
                  <a:lnTo>
                    <a:pt x="637" y="725"/>
                  </a:lnTo>
                  <a:lnTo>
                    <a:pt x="637" y="725"/>
                  </a:lnTo>
                  <a:lnTo>
                    <a:pt x="647" y="729"/>
                  </a:lnTo>
                  <a:lnTo>
                    <a:pt x="654" y="731"/>
                  </a:lnTo>
                  <a:lnTo>
                    <a:pt x="662" y="732"/>
                  </a:lnTo>
                  <a:lnTo>
                    <a:pt x="667" y="732"/>
                  </a:lnTo>
                  <a:lnTo>
                    <a:pt x="667" y="732"/>
                  </a:lnTo>
                  <a:lnTo>
                    <a:pt x="667" y="732"/>
                  </a:lnTo>
                  <a:lnTo>
                    <a:pt x="679" y="731"/>
                  </a:lnTo>
                  <a:lnTo>
                    <a:pt x="685" y="730"/>
                  </a:lnTo>
                  <a:lnTo>
                    <a:pt x="693" y="727"/>
                  </a:lnTo>
                  <a:lnTo>
                    <a:pt x="700" y="722"/>
                  </a:lnTo>
                  <a:lnTo>
                    <a:pt x="708" y="715"/>
                  </a:lnTo>
                  <a:lnTo>
                    <a:pt x="716" y="705"/>
                  </a:lnTo>
                  <a:lnTo>
                    <a:pt x="724" y="692"/>
                  </a:lnTo>
                  <a:lnTo>
                    <a:pt x="731" y="675"/>
                  </a:lnTo>
                  <a:lnTo>
                    <a:pt x="739" y="654"/>
                  </a:lnTo>
                  <a:lnTo>
                    <a:pt x="745" y="629"/>
                  </a:lnTo>
                  <a:lnTo>
                    <a:pt x="752" y="598"/>
                  </a:lnTo>
                  <a:lnTo>
                    <a:pt x="756" y="562"/>
                  </a:lnTo>
                  <a:lnTo>
                    <a:pt x="759" y="519"/>
                  </a:lnTo>
                  <a:lnTo>
                    <a:pt x="763" y="470"/>
                  </a:lnTo>
                  <a:lnTo>
                    <a:pt x="763" y="415"/>
                  </a:lnTo>
                  <a:lnTo>
                    <a:pt x="763" y="415"/>
                  </a:lnTo>
                  <a:lnTo>
                    <a:pt x="763" y="358"/>
                  </a:lnTo>
                  <a:lnTo>
                    <a:pt x="759" y="309"/>
                  </a:lnTo>
                  <a:lnTo>
                    <a:pt x="756" y="266"/>
                  </a:lnTo>
                  <a:lnTo>
                    <a:pt x="751" y="230"/>
                  </a:lnTo>
                  <a:lnTo>
                    <a:pt x="745" y="199"/>
                  </a:lnTo>
                  <a:lnTo>
                    <a:pt x="739" y="174"/>
                  </a:lnTo>
                  <a:lnTo>
                    <a:pt x="731" y="153"/>
                  </a:lnTo>
                  <a:lnTo>
                    <a:pt x="724" y="136"/>
                  </a:lnTo>
                  <a:lnTo>
                    <a:pt x="716" y="123"/>
                  </a:lnTo>
                  <a:lnTo>
                    <a:pt x="708" y="113"/>
                  </a:lnTo>
                  <a:lnTo>
                    <a:pt x="700" y="106"/>
                  </a:lnTo>
                  <a:lnTo>
                    <a:pt x="693" y="101"/>
                  </a:lnTo>
                  <a:lnTo>
                    <a:pt x="685" y="98"/>
                  </a:lnTo>
                  <a:lnTo>
                    <a:pt x="678" y="97"/>
                  </a:lnTo>
                  <a:lnTo>
                    <a:pt x="667" y="96"/>
                  </a:lnTo>
                  <a:lnTo>
                    <a:pt x="667" y="96"/>
                  </a:lnTo>
                  <a:close/>
                  <a:moveTo>
                    <a:pt x="445" y="669"/>
                  </a:moveTo>
                  <a:lnTo>
                    <a:pt x="445" y="700"/>
                  </a:lnTo>
                  <a:lnTo>
                    <a:pt x="445" y="700"/>
                  </a:lnTo>
                  <a:lnTo>
                    <a:pt x="444" y="706"/>
                  </a:lnTo>
                  <a:lnTo>
                    <a:pt x="443" y="713"/>
                  </a:lnTo>
                  <a:lnTo>
                    <a:pt x="440" y="718"/>
                  </a:lnTo>
                  <a:lnTo>
                    <a:pt x="435" y="722"/>
                  </a:lnTo>
                  <a:lnTo>
                    <a:pt x="431" y="727"/>
                  </a:lnTo>
                  <a:lnTo>
                    <a:pt x="426" y="730"/>
                  </a:lnTo>
                  <a:lnTo>
                    <a:pt x="419" y="731"/>
                  </a:lnTo>
                  <a:lnTo>
                    <a:pt x="413" y="732"/>
                  </a:lnTo>
                  <a:lnTo>
                    <a:pt x="254" y="732"/>
                  </a:lnTo>
                  <a:lnTo>
                    <a:pt x="254" y="732"/>
                  </a:lnTo>
                  <a:lnTo>
                    <a:pt x="248" y="731"/>
                  </a:lnTo>
                  <a:lnTo>
                    <a:pt x="241" y="730"/>
                  </a:lnTo>
                  <a:lnTo>
                    <a:pt x="236" y="727"/>
                  </a:lnTo>
                  <a:lnTo>
                    <a:pt x="231" y="722"/>
                  </a:lnTo>
                  <a:lnTo>
                    <a:pt x="227" y="718"/>
                  </a:lnTo>
                  <a:lnTo>
                    <a:pt x="225" y="713"/>
                  </a:lnTo>
                  <a:lnTo>
                    <a:pt x="223" y="706"/>
                  </a:lnTo>
                  <a:lnTo>
                    <a:pt x="222" y="700"/>
                  </a:lnTo>
                  <a:lnTo>
                    <a:pt x="222" y="593"/>
                  </a:lnTo>
                  <a:lnTo>
                    <a:pt x="446" y="663"/>
                  </a:lnTo>
                  <a:lnTo>
                    <a:pt x="446" y="663"/>
                  </a:lnTo>
                  <a:lnTo>
                    <a:pt x="445" y="669"/>
                  </a:lnTo>
                  <a:lnTo>
                    <a:pt x="445" y="669"/>
                  </a:lnTo>
                  <a:close/>
                  <a:moveTo>
                    <a:pt x="593" y="643"/>
                  </a:moveTo>
                  <a:lnTo>
                    <a:pt x="82" y="482"/>
                  </a:lnTo>
                  <a:lnTo>
                    <a:pt x="82" y="482"/>
                  </a:lnTo>
                  <a:lnTo>
                    <a:pt x="76" y="472"/>
                  </a:lnTo>
                  <a:lnTo>
                    <a:pt x="70" y="457"/>
                  </a:lnTo>
                  <a:lnTo>
                    <a:pt x="67" y="449"/>
                  </a:lnTo>
                  <a:lnTo>
                    <a:pt x="65" y="438"/>
                  </a:lnTo>
                  <a:lnTo>
                    <a:pt x="64" y="427"/>
                  </a:lnTo>
                  <a:lnTo>
                    <a:pt x="63" y="415"/>
                  </a:lnTo>
                  <a:lnTo>
                    <a:pt x="63" y="415"/>
                  </a:lnTo>
                  <a:lnTo>
                    <a:pt x="64" y="402"/>
                  </a:lnTo>
                  <a:lnTo>
                    <a:pt x="65" y="390"/>
                  </a:lnTo>
                  <a:lnTo>
                    <a:pt x="67" y="379"/>
                  </a:lnTo>
                  <a:lnTo>
                    <a:pt x="70" y="371"/>
                  </a:lnTo>
                  <a:lnTo>
                    <a:pt x="76" y="356"/>
                  </a:lnTo>
                  <a:lnTo>
                    <a:pt x="82" y="346"/>
                  </a:lnTo>
                  <a:lnTo>
                    <a:pt x="593" y="185"/>
                  </a:lnTo>
                  <a:lnTo>
                    <a:pt x="593" y="185"/>
                  </a:lnTo>
                  <a:lnTo>
                    <a:pt x="589" y="203"/>
                  </a:lnTo>
                  <a:lnTo>
                    <a:pt x="584" y="225"/>
                  </a:lnTo>
                  <a:lnTo>
                    <a:pt x="581" y="249"/>
                  </a:lnTo>
                  <a:lnTo>
                    <a:pt x="578" y="276"/>
                  </a:lnTo>
                  <a:lnTo>
                    <a:pt x="576" y="305"/>
                  </a:lnTo>
                  <a:lnTo>
                    <a:pt x="574" y="338"/>
                  </a:lnTo>
                  <a:lnTo>
                    <a:pt x="573" y="375"/>
                  </a:lnTo>
                  <a:lnTo>
                    <a:pt x="572" y="415"/>
                  </a:lnTo>
                  <a:lnTo>
                    <a:pt x="572" y="415"/>
                  </a:lnTo>
                  <a:lnTo>
                    <a:pt x="573" y="453"/>
                  </a:lnTo>
                  <a:lnTo>
                    <a:pt x="574" y="490"/>
                  </a:lnTo>
                  <a:lnTo>
                    <a:pt x="576" y="523"/>
                  </a:lnTo>
                  <a:lnTo>
                    <a:pt x="578" y="553"/>
                  </a:lnTo>
                  <a:lnTo>
                    <a:pt x="581" y="580"/>
                  </a:lnTo>
                  <a:lnTo>
                    <a:pt x="584" y="603"/>
                  </a:lnTo>
                  <a:lnTo>
                    <a:pt x="589" y="625"/>
                  </a:lnTo>
                  <a:lnTo>
                    <a:pt x="593" y="643"/>
                  </a:lnTo>
                  <a:lnTo>
                    <a:pt x="593" y="643"/>
                  </a:lnTo>
                  <a:close/>
                  <a:moveTo>
                    <a:pt x="667" y="662"/>
                  </a:moveTo>
                  <a:lnTo>
                    <a:pt x="667" y="662"/>
                  </a:lnTo>
                  <a:lnTo>
                    <a:pt x="663" y="653"/>
                  </a:lnTo>
                  <a:lnTo>
                    <a:pt x="657" y="638"/>
                  </a:lnTo>
                  <a:lnTo>
                    <a:pt x="652" y="616"/>
                  </a:lnTo>
                  <a:lnTo>
                    <a:pt x="647" y="590"/>
                  </a:lnTo>
                  <a:lnTo>
                    <a:pt x="642" y="557"/>
                  </a:lnTo>
                  <a:lnTo>
                    <a:pt x="639" y="518"/>
                  </a:lnTo>
                  <a:lnTo>
                    <a:pt x="637" y="469"/>
                  </a:lnTo>
                  <a:lnTo>
                    <a:pt x="636" y="415"/>
                  </a:lnTo>
                  <a:lnTo>
                    <a:pt x="636" y="415"/>
                  </a:lnTo>
                  <a:lnTo>
                    <a:pt x="637" y="359"/>
                  </a:lnTo>
                  <a:lnTo>
                    <a:pt x="639" y="312"/>
                  </a:lnTo>
                  <a:lnTo>
                    <a:pt x="642" y="271"/>
                  </a:lnTo>
                  <a:lnTo>
                    <a:pt x="647" y="239"/>
                  </a:lnTo>
                  <a:lnTo>
                    <a:pt x="652" y="212"/>
                  </a:lnTo>
                  <a:lnTo>
                    <a:pt x="657" y="191"/>
                  </a:lnTo>
                  <a:lnTo>
                    <a:pt x="663" y="175"/>
                  </a:lnTo>
                  <a:lnTo>
                    <a:pt x="667" y="166"/>
                  </a:lnTo>
                  <a:lnTo>
                    <a:pt x="667" y="166"/>
                  </a:lnTo>
                  <a:lnTo>
                    <a:pt x="672" y="175"/>
                  </a:lnTo>
                  <a:lnTo>
                    <a:pt x="678" y="191"/>
                  </a:lnTo>
                  <a:lnTo>
                    <a:pt x="683" y="212"/>
                  </a:lnTo>
                  <a:lnTo>
                    <a:pt x="687" y="239"/>
                  </a:lnTo>
                  <a:lnTo>
                    <a:pt x="693" y="271"/>
                  </a:lnTo>
                  <a:lnTo>
                    <a:pt x="696" y="312"/>
                  </a:lnTo>
                  <a:lnTo>
                    <a:pt x="698" y="359"/>
                  </a:lnTo>
                  <a:lnTo>
                    <a:pt x="699" y="415"/>
                  </a:lnTo>
                  <a:lnTo>
                    <a:pt x="699" y="415"/>
                  </a:lnTo>
                  <a:lnTo>
                    <a:pt x="698" y="469"/>
                  </a:lnTo>
                  <a:lnTo>
                    <a:pt x="696" y="518"/>
                  </a:lnTo>
                  <a:lnTo>
                    <a:pt x="693" y="557"/>
                  </a:lnTo>
                  <a:lnTo>
                    <a:pt x="687" y="590"/>
                  </a:lnTo>
                  <a:lnTo>
                    <a:pt x="683" y="616"/>
                  </a:lnTo>
                  <a:lnTo>
                    <a:pt x="678" y="638"/>
                  </a:lnTo>
                  <a:lnTo>
                    <a:pt x="672" y="653"/>
                  </a:lnTo>
                  <a:lnTo>
                    <a:pt x="667" y="662"/>
                  </a:lnTo>
                  <a:lnTo>
                    <a:pt x="667" y="662"/>
                  </a:lnTo>
                  <a:close/>
                  <a:moveTo>
                    <a:pt x="832" y="682"/>
                  </a:moveTo>
                  <a:lnTo>
                    <a:pt x="832" y="682"/>
                  </a:lnTo>
                  <a:lnTo>
                    <a:pt x="846" y="652"/>
                  </a:lnTo>
                  <a:lnTo>
                    <a:pt x="857" y="621"/>
                  </a:lnTo>
                  <a:lnTo>
                    <a:pt x="868" y="588"/>
                  </a:lnTo>
                  <a:lnTo>
                    <a:pt x="875" y="554"/>
                  </a:lnTo>
                  <a:lnTo>
                    <a:pt x="882" y="521"/>
                  </a:lnTo>
                  <a:lnTo>
                    <a:pt x="886" y="485"/>
                  </a:lnTo>
                  <a:lnTo>
                    <a:pt x="889" y="450"/>
                  </a:lnTo>
                  <a:lnTo>
                    <a:pt x="890" y="415"/>
                  </a:lnTo>
                  <a:lnTo>
                    <a:pt x="890" y="415"/>
                  </a:lnTo>
                  <a:lnTo>
                    <a:pt x="889" y="378"/>
                  </a:lnTo>
                  <a:lnTo>
                    <a:pt x="886" y="343"/>
                  </a:lnTo>
                  <a:lnTo>
                    <a:pt x="882" y="308"/>
                  </a:lnTo>
                  <a:lnTo>
                    <a:pt x="875" y="274"/>
                  </a:lnTo>
                  <a:lnTo>
                    <a:pt x="868" y="241"/>
                  </a:lnTo>
                  <a:lnTo>
                    <a:pt x="857" y="207"/>
                  </a:lnTo>
                  <a:lnTo>
                    <a:pt x="846" y="176"/>
                  </a:lnTo>
                  <a:lnTo>
                    <a:pt x="832" y="146"/>
                  </a:lnTo>
                  <a:lnTo>
                    <a:pt x="832" y="146"/>
                  </a:lnTo>
                  <a:lnTo>
                    <a:pt x="829" y="141"/>
                  </a:lnTo>
                  <a:lnTo>
                    <a:pt x="825" y="136"/>
                  </a:lnTo>
                  <a:lnTo>
                    <a:pt x="820" y="132"/>
                  </a:lnTo>
                  <a:lnTo>
                    <a:pt x="815" y="130"/>
                  </a:lnTo>
                  <a:lnTo>
                    <a:pt x="809" y="128"/>
                  </a:lnTo>
                  <a:lnTo>
                    <a:pt x="802" y="128"/>
                  </a:lnTo>
                  <a:lnTo>
                    <a:pt x="796" y="129"/>
                  </a:lnTo>
                  <a:lnTo>
                    <a:pt x="790" y="131"/>
                  </a:lnTo>
                  <a:lnTo>
                    <a:pt x="790" y="131"/>
                  </a:lnTo>
                  <a:lnTo>
                    <a:pt x="785" y="135"/>
                  </a:lnTo>
                  <a:lnTo>
                    <a:pt x="780" y="139"/>
                  </a:lnTo>
                  <a:lnTo>
                    <a:pt x="776" y="143"/>
                  </a:lnTo>
                  <a:lnTo>
                    <a:pt x="774" y="148"/>
                  </a:lnTo>
                  <a:lnTo>
                    <a:pt x="772" y="155"/>
                  </a:lnTo>
                  <a:lnTo>
                    <a:pt x="772" y="161"/>
                  </a:lnTo>
                  <a:lnTo>
                    <a:pt x="773" y="167"/>
                  </a:lnTo>
                  <a:lnTo>
                    <a:pt x="775" y="173"/>
                  </a:lnTo>
                  <a:lnTo>
                    <a:pt x="775" y="173"/>
                  </a:lnTo>
                  <a:lnTo>
                    <a:pt x="787" y="200"/>
                  </a:lnTo>
                  <a:lnTo>
                    <a:pt x="797" y="229"/>
                  </a:lnTo>
                  <a:lnTo>
                    <a:pt x="807" y="258"/>
                  </a:lnTo>
                  <a:lnTo>
                    <a:pt x="813" y="288"/>
                  </a:lnTo>
                  <a:lnTo>
                    <a:pt x="819" y="318"/>
                  </a:lnTo>
                  <a:lnTo>
                    <a:pt x="824" y="350"/>
                  </a:lnTo>
                  <a:lnTo>
                    <a:pt x="826" y="381"/>
                  </a:lnTo>
                  <a:lnTo>
                    <a:pt x="827" y="415"/>
                  </a:lnTo>
                  <a:lnTo>
                    <a:pt x="827" y="415"/>
                  </a:lnTo>
                  <a:lnTo>
                    <a:pt x="826" y="447"/>
                  </a:lnTo>
                  <a:lnTo>
                    <a:pt x="824" y="478"/>
                  </a:lnTo>
                  <a:lnTo>
                    <a:pt x="819" y="510"/>
                  </a:lnTo>
                  <a:lnTo>
                    <a:pt x="813" y="540"/>
                  </a:lnTo>
                  <a:lnTo>
                    <a:pt x="807" y="570"/>
                  </a:lnTo>
                  <a:lnTo>
                    <a:pt x="797" y="599"/>
                  </a:lnTo>
                  <a:lnTo>
                    <a:pt x="787" y="628"/>
                  </a:lnTo>
                  <a:lnTo>
                    <a:pt x="775" y="655"/>
                  </a:lnTo>
                  <a:lnTo>
                    <a:pt x="775" y="655"/>
                  </a:lnTo>
                  <a:lnTo>
                    <a:pt x="773" y="661"/>
                  </a:lnTo>
                  <a:lnTo>
                    <a:pt x="772" y="667"/>
                  </a:lnTo>
                  <a:lnTo>
                    <a:pt x="772" y="673"/>
                  </a:lnTo>
                  <a:lnTo>
                    <a:pt x="774" y="680"/>
                  </a:lnTo>
                  <a:lnTo>
                    <a:pt x="776" y="685"/>
                  </a:lnTo>
                  <a:lnTo>
                    <a:pt x="780" y="689"/>
                  </a:lnTo>
                  <a:lnTo>
                    <a:pt x="785" y="693"/>
                  </a:lnTo>
                  <a:lnTo>
                    <a:pt x="790" y="698"/>
                  </a:lnTo>
                  <a:lnTo>
                    <a:pt x="790" y="698"/>
                  </a:lnTo>
                  <a:lnTo>
                    <a:pt x="797" y="700"/>
                  </a:lnTo>
                  <a:lnTo>
                    <a:pt x="804" y="700"/>
                  </a:lnTo>
                  <a:lnTo>
                    <a:pt x="804" y="700"/>
                  </a:lnTo>
                  <a:lnTo>
                    <a:pt x="813" y="699"/>
                  </a:lnTo>
                  <a:lnTo>
                    <a:pt x="820" y="696"/>
                  </a:lnTo>
                  <a:lnTo>
                    <a:pt x="828" y="690"/>
                  </a:lnTo>
                  <a:lnTo>
                    <a:pt x="830" y="686"/>
                  </a:lnTo>
                  <a:lnTo>
                    <a:pt x="832" y="682"/>
                  </a:lnTo>
                  <a:lnTo>
                    <a:pt x="832" y="682"/>
                  </a:lnTo>
                  <a:close/>
                  <a:moveTo>
                    <a:pt x="859" y="9"/>
                  </a:moveTo>
                  <a:lnTo>
                    <a:pt x="859" y="9"/>
                  </a:lnTo>
                  <a:lnTo>
                    <a:pt x="854" y="5"/>
                  </a:lnTo>
                  <a:lnTo>
                    <a:pt x="848" y="3"/>
                  </a:lnTo>
                  <a:lnTo>
                    <a:pt x="843" y="0"/>
                  </a:lnTo>
                  <a:lnTo>
                    <a:pt x="837" y="0"/>
                  </a:lnTo>
                  <a:lnTo>
                    <a:pt x="830" y="1"/>
                  </a:lnTo>
                  <a:lnTo>
                    <a:pt x="825" y="4"/>
                  </a:lnTo>
                  <a:lnTo>
                    <a:pt x="819" y="7"/>
                  </a:lnTo>
                  <a:lnTo>
                    <a:pt x="814" y="11"/>
                  </a:lnTo>
                  <a:lnTo>
                    <a:pt x="814" y="11"/>
                  </a:lnTo>
                  <a:lnTo>
                    <a:pt x="811" y="16"/>
                  </a:lnTo>
                  <a:lnTo>
                    <a:pt x="809" y="22"/>
                  </a:lnTo>
                  <a:lnTo>
                    <a:pt x="807" y="28"/>
                  </a:lnTo>
                  <a:lnTo>
                    <a:pt x="807" y="35"/>
                  </a:lnTo>
                  <a:lnTo>
                    <a:pt x="808" y="40"/>
                  </a:lnTo>
                  <a:lnTo>
                    <a:pt x="810" y="47"/>
                  </a:lnTo>
                  <a:lnTo>
                    <a:pt x="813" y="52"/>
                  </a:lnTo>
                  <a:lnTo>
                    <a:pt x="817" y="56"/>
                  </a:lnTo>
                  <a:lnTo>
                    <a:pt x="817" y="56"/>
                  </a:lnTo>
                  <a:lnTo>
                    <a:pt x="832" y="71"/>
                  </a:lnTo>
                  <a:lnTo>
                    <a:pt x="847" y="87"/>
                  </a:lnTo>
                  <a:lnTo>
                    <a:pt x="861" y="104"/>
                  </a:lnTo>
                  <a:lnTo>
                    <a:pt x="874" y="123"/>
                  </a:lnTo>
                  <a:lnTo>
                    <a:pt x="886" y="143"/>
                  </a:lnTo>
                  <a:lnTo>
                    <a:pt x="898" y="163"/>
                  </a:lnTo>
                  <a:lnTo>
                    <a:pt x="907" y="185"/>
                  </a:lnTo>
                  <a:lnTo>
                    <a:pt x="917" y="209"/>
                  </a:lnTo>
                  <a:lnTo>
                    <a:pt x="926" y="232"/>
                  </a:lnTo>
                  <a:lnTo>
                    <a:pt x="933" y="256"/>
                  </a:lnTo>
                  <a:lnTo>
                    <a:pt x="938" y="281"/>
                  </a:lnTo>
                  <a:lnTo>
                    <a:pt x="944" y="307"/>
                  </a:lnTo>
                  <a:lnTo>
                    <a:pt x="948" y="333"/>
                  </a:lnTo>
                  <a:lnTo>
                    <a:pt x="951" y="360"/>
                  </a:lnTo>
                  <a:lnTo>
                    <a:pt x="954" y="387"/>
                  </a:lnTo>
                  <a:lnTo>
                    <a:pt x="954" y="415"/>
                  </a:lnTo>
                  <a:lnTo>
                    <a:pt x="954" y="415"/>
                  </a:lnTo>
                  <a:lnTo>
                    <a:pt x="954" y="441"/>
                  </a:lnTo>
                  <a:lnTo>
                    <a:pt x="951" y="468"/>
                  </a:lnTo>
                  <a:lnTo>
                    <a:pt x="948" y="495"/>
                  </a:lnTo>
                  <a:lnTo>
                    <a:pt x="944" y="521"/>
                  </a:lnTo>
                  <a:lnTo>
                    <a:pt x="938" y="547"/>
                  </a:lnTo>
                  <a:lnTo>
                    <a:pt x="933" y="572"/>
                  </a:lnTo>
                  <a:lnTo>
                    <a:pt x="926" y="596"/>
                  </a:lnTo>
                  <a:lnTo>
                    <a:pt x="917" y="619"/>
                  </a:lnTo>
                  <a:lnTo>
                    <a:pt x="907" y="643"/>
                  </a:lnTo>
                  <a:lnTo>
                    <a:pt x="898" y="665"/>
                  </a:lnTo>
                  <a:lnTo>
                    <a:pt x="886" y="685"/>
                  </a:lnTo>
                  <a:lnTo>
                    <a:pt x="874" y="705"/>
                  </a:lnTo>
                  <a:lnTo>
                    <a:pt x="861" y="724"/>
                  </a:lnTo>
                  <a:lnTo>
                    <a:pt x="847" y="741"/>
                  </a:lnTo>
                  <a:lnTo>
                    <a:pt x="832" y="757"/>
                  </a:lnTo>
                  <a:lnTo>
                    <a:pt x="817" y="772"/>
                  </a:lnTo>
                  <a:lnTo>
                    <a:pt x="817" y="772"/>
                  </a:lnTo>
                  <a:lnTo>
                    <a:pt x="813" y="777"/>
                  </a:lnTo>
                  <a:lnTo>
                    <a:pt x="810" y="781"/>
                  </a:lnTo>
                  <a:lnTo>
                    <a:pt x="808" y="788"/>
                  </a:lnTo>
                  <a:lnTo>
                    <a:pt x="807" y="793"/>
                  </a:lnTo>
                  <a:lnTo>
                    <a:pt x="807" y="800"/>
                  </a:lnTo>
                  <a:lnTo>
                    <a:pt x="809" y="806"/>
                  </a:lnTo>
                  <a:lnTo>
                    <a:pt x="811" y="812"/>
                  </a:lnTo>
                  <a:lnTo>
                    <a:pt x="814" y="817"/>
                  </a:lnTo>
                  <a:lnTo>
                    <a:pt x="814" y="817"/>
                  </a:lnTo>
                  <a:lnTo>
                    <a:pt x="819" y="821"/>
                  </a:lnTo>
                  <a:lnTo>
                    <a:pt x="826" y="824"/>
                  </a:lnTo>
                  <a:lnTo>
                    <a:pt x="832" y="827"/>
                  </a:lnTo>
                  <a:lnTo>
                    <a:pt x="839" y="828"/>
                  </a:lnTo>
                  <a:lnTo>
                    <a:pt x="839" y="828"/>
                  </a:lnTo>
                  <a:lnTo>
                    <a:pt x="844" y="827"/>
                  </a:lnTo>
                  <a:lnTo>
                    <a:pt x="849" y="825"/>
                  </a:lnTo>
                  <a:lnTo>
                    <a:pt x="855" y="823"/>
                  </a:lnTo>
                  <a:lnTo>
                    <a:pt x="859" y="820"/>
                  </a:lnTo>
                  <a:lnTo>
                    <a:pt x="859" y="820"/>
                  </a:lnTo>
                  <a:lnTo>
                    <a:pt x="877" y="803"/>
                  </a:lnTo>
                  <a:lnTo>
                    <a:pt x="895" y="784"/>
                  </a:lnTo>
                  <a:lnTo>
                    <a:pt x="911" y="764"/>
                  </a:lnTo>
                  <a:lnTo>
                    <a:pt x="926" y="743"/>
                  </a:lnTo>
                  <a:lnTo>
                    <a:pt x="940" y="720"/>
                  </a:lnTo>
                  <a:lnTo>
                    <a:pt x="952" y="697"/>
                  </a:lnTo>
                  <a:lnTo>
                    <a:pt x="964" y="672"/>
                  </a:lnTo>
                  <a:lnTo>
                    <a:pt x="975" y="646"/>
                  </a:lnTo>
                  <a:lnTo>
                    <a:pt x="985" y="619"/>
                  </a:lnTo>
                  <a:lnTo>
                    <a:pt x="993" y="593"/>
                  </a:lnTo>
                  <a:lnTo>
                    <a:pt x="1001" y="565"/>
                  </a:lnTo>
                  <a:lnTo>
                    <a:pt x="1006" y="536"/>
                  </a:lnTo>
                  <a:lnTo>
                    <a:pt x="1011" y="506"/>
                  </a:lnTo>
                  <a:lnTo>
                    <a:pt x="1015" y="476"/>
                  </a:lnTo>
                  <a:lnTo>
                    <a:pt x="1017" y="446"/>
                  </a:lnTo>
                  <a:lnTo>
                    <a:pt x="1017" y="415"/>
                  </a:lnTo>
                  <a:lnTo>
                    <a:pt x="1017" y="415"/>
                  </a:lnTo>
                  <a:lnTo>
                    <a:pt x="1017" y="383"/>
                  </a:lnTo>
                  <a:lnTo>
                    <a:pt x="1015" y="352"/>
                  </a:lnTo>
                  <a:lnTo>
                    <a:pt x="1011" y="322"/>
                  </a:lnTo>
                  <a:lnTo>
                    <a:pt x="1006" y="293"/>
                  </a:lnTo>
                  <a:lnTo>
                    <a:pt x="1001" y="264"/>
                  </a:lnTo>
                  <a:lnTo>
                    <a:pt x="993" y="235"/>
                  </a:lnTo>
                  <a:lnTo>
                    <a:pt x="985" y="209"/>
                  </a:lnTo>
                  <a:lnTo>
                    <a:pt x="975" y="182"/>
                  </a:lnTo>
                  <a:lnTo>
                    <a:pt x="964" y="156"/>
                  </a:lnTo>
                  <a:lnTo>
                    <a:pt x="952" y="131"/>
                  </a:lnTo>
                  <a:lnTo>
                    <a:pt x="940" y="108"/>
                  </a:lnTo>
                  <a:lnTo>
                    <a:pt x="926" y="85"/>
                  </a:lnTo>
                  <a:lnTo>
                    <a:pt x="911" y="64"/>
                  </a:lnTo>
                  <a:lnTo>
                    <a:pt x="895" y="44"/>
                  </a:lnTo>
                  <a:lnTo>
                    <a:pt x="877" y="26"/>
                  </a:lnTo>
                  <a:lnTo>
                    <a:pt x="859" y="9"/>
                  </a:lnTo>
                  <a:lnTo>
                    <a:pt x="859" y="9"/>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nvGrpSpPr>
          <p:cNvPr id="109" name="组合 108"/>
          <p:cNvGrpSpPr/>
          <p:nvPr/>
        </p:nvGrpSpPr>
        <p:grpSpPr>
          <a:xfrm>
            <a:off x="10774845" y="3496604"/>
            <a:ext cx="648000" cy="648000"/>
            <a:chOff x="10774845" y="3496604"/>
            <a:chExt cx="648000" cy="648000"/>
          </a:xfrm>
        </p:grpSpPr>
        <p:sp>
          <p:nvSpPr>
            <p:cNvPr id="110" name="椭圆 109"/>
            <p:cNvSpPr/>
            <p:nvPr/>
          </p:nvSpPr>
          <p:spPr>
            <a:xfrm>
              <a:off x="10774845" y="3496604"/>
              <a:ext cx="648000" cy="648000"/>
            </a:xfrm>
            <a:prstGeom prst="ellipse">
              <a:avLst/>
            </a:prstGeom>
            <a:solidFill>
              <a:srgbClr val="FFC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111" name="Freeform 94"/>
            <p:cNvSpPr>
              <a:spLocks noEditPoints="1"/>
            </p:cNvSpPr>
            <p:nvPr/>
          </p:nvSpPr>
          <p:spPr bwMode="auto">
            <a:xfrm>
              <a:off x="10936920" y="3658679"/>
              <a:ext cx="323850" cy="323850"/>
            </a:xfrm>
            <a:custGeom>
              <a:avLst/>
              <a:gdLst>
                <a:gd name="T0" fmla="*/ 233 w 1018"/>
                <a:gd name="T1" fmla="*/ 35 h 1018"/>
                <a:gd name="T2" fmla="*/ 160 w 1018"/>
                <a:gd name="T3" fmla="*/ 0 h 1018"/>
                <a:gd name="T4" fmla="*/ 81 w 1018"/>
                <a:gd name="T5" fmla="*/ 43 h 1018"/>
                <a:gd name="T6" fmla="*/ 39 w 1018"/>
                <a:gd name="T7" fmla="*/ 529 h 1018"/>
                <a:gd name="T8" fmla="*/ 6 w 1018"/>
                <a:gd name="T9" fmla="*/ 761 h 1018"/>
                <a:gd name="T10" fmla="*/ 67 w 1018"/>
                <a:gd name="T11" fmla="*/ 942 h 1018"/>
                <a:gd name="T12" fmla="*/ 122 w 1018"/>
                <a:gd name="T13" fmla="*/ 1010 h 1018"/>
                <a:gd name="T14" fmla="*/ 205 w 1018"/>
                <a:gd name="T15" fmla="*/ 1006 h 1018"/>
                <a:gd name="T16" fmla="*/ 254 w 1018"/>
                <a:gd name="T17" fmla="*/ 932 h 1018"/>
                <a:gd name="T18" fmla="*/ 318 w 1018"/>
                <a:gd name="T19" fmla="*/ 746 h 1018"/>
                <a:gd name="T20" fmla="*/ 268 w 1018"/>
                <a:gd name="T21" fmla="*/ 521 h 1018"/>
                <a:gd name="T22" fmla="*/ 147 w 1018"/>
                <a:gd name="T23" fmla="*/ 66 h 1018"/>
                <a:gd name="T24" fmla="*/ 191 w 1018"/>
                <a:gd name="T25" fmla="*/ 89 h 1018"/>
                <a:gd name="T26" fmla="*/ 183 w 1018"/>
                <a:gd name="T27" fmla="*/ 945 h 1018"/>
                <a:gd name="T28" fmla="*/ 133 w 1018"/>
                <a:gd name="T29" fmla="*/ 941 h 1018"/>
                <a:gd name="T30" fmla="*/ 252 w 1018"/>
                <a:gd name="T31" fmla="*/ 744 h 1018"/>
                <a:gd name="T32" fmla="*/ 84 w 1018"/>
                <a:gd name="T33" fmla="*/ 760 h 1018"/>
                <a:gd name="T34" fmla="*/ 67 w 1018"/>
                <a:gd name="T35" fmla="*/ 592 h 1018"/>
                <a:gd name="T36" fmla="*/ 235 w 1018"/>
                <a:gd name="T37" fmla="*/ 575 h 1018"/>
                <a:gd name="T38" fmla="*/ 955 w 1018"/>
                <a:gd name="T39" fmla="*/ 95 h 1018"/>
                <a:gd name="T40" fmla="*/ 913 w 1018"/>
                <a:gd name="T41" fmla="*/ 17 h 1018"/>
                <a:gd name="T42" fmla="*/ 831 w 1018"/>
                <a:gd name="T43" fmla="*/ 4 h 1018"/>
                <a:gd name="T44" fmla="*/ 768 w 1018"/>
                <a:gd name="T45" fmla="*/ 67 h 1018"/>
                <a:gd name="T46" fmla="*/ 710 w 1018"/>
                <a:gd name="T47" fmla="*/ 434 h 1018"/>
                <a:gd name="T48" fmla="*/ 728 w 1018"/>
                <a:gd name="T49" fmla="*/ 670 h 1018"/>
                <a:gd name="T50" fmla="*/ 776 w 1018"/>
                <a:gd name="T51" fmla="*/ 967 h 1018"/>
                <a:gd name="T52" fmla="*/ 850 w 1018"/>
                <a:gd name="T53" fmla="*/ 1017 h 1018"/>
                <a:gd name="T54" fmla="*/ 927 w 1018"/>
                <a:gd name="T55" fmla="*/ 990 h 1018"/>
                <a:gd name="T56" fmla="*/ 955 w 1018"/>
                <a:gd name="T57" fmla="*/ 694 h 1018"/>
                <a:gd name="T58" fmla="*/ 1018 w 1018"/>
                <a:gd name="T59" fmla="*/ 477 h 1018"/>
                <a:gd name="T60" fmla="*/ 827 w 1018"/>
                <a:gd name="T61" fmla="*/ 95 h 1018"/>
                <a:gd name="T62" fmla="*/ 860 w 1018"/>
                <a:gd name="T63" fmla="*/ 64 h 1018"/>
                <a:gd name="T64" fmla="*/ 827 w 1018"/>
                <a:gd name="T65" fmla="*/ 382 h 1018"/>
                <a:gd name="T66" fmla="*/ 866 w 1018"/>
                <a:gd name="T67" fmla="*/ 953 h 1018"/>
                <a:gd name="T68" fmla="*/ 827 w 1018"/>
                <a:gd name="T69" fmla="*/ 922 h 1018"/>
                <a:gd name="T70" fmla="*/ 941 w 1018"/>
                <a:gd name="T71" fmla="*/ 630 h 1018"/>
                <a:gd name="T72" fmla="*/ 769 w 1018"/>
                <a:gd name="T73" fmla="*/ 622 h 1018"/>
                <a:gd name="T74" fmla="*/ 778 w 1018"/>
                <a:gd name="T75" fmla="*/ 450 h 1018"/>
                <a:gd name="T76" fmla="*/ 950 w 1018"/>
                <a:gd name="T77" fmla="*/ 459 h 1018"/>
                <a:gd name="T78" fmla="*/ 601 w 1018"/>
                <a:gd name="T79" fmla="*/ 67 h 1018"/>
                <a:gd name="T80" fmla="*/ 538 w 1018"/>
                <a:gd name="T81" fmla="*/ 4 h 1018"/>
                <a:gd name="T82" fmla="*/ 456 w 1018"/>
                <a:gd name="T83" fmla="*/ 17 h 1018"/>
                <a:gd name="T84" fmla="*/ 414 w 1018"/>
                <a:gd name="T85" fmla="*/ 95 h 1018"/>
                <a:gd name="T86" fmla="*/ 351 w 1018"/>
                <a:gd name="T87" fmla="*/ 223 h 1018"/>
                <a:gd name="T88" fmla="*/ 414 w 1018"/>
                <a:gd name="T89" fmla="*/ 439 h 1018"/>
                <a:gd name="T90" fmla="*/ 442 w 1018"/>
                <a:gd name="T91" fmla="*/ 990 h 1018"/>
                <a:gd name="T92" fmla="*/ 519 w 1018"/>
                <a:gd name="T93" fmla="*/ 1017 h 1018"/>
                <a:gd name="T94" fmla="*/ 594 w 1018"/>
                <a:gd name="T95" fmla="*/ 967 h 1018"/>
                <a:gd name="T96" fmla="*/ 642 w 1018"/>
                <a:gd name="T97" fmla="*/ 416 h 1018"/>
                <a:gd name="T98" fmla="*/ 658 w 1018"/>
                <a:gd name="T99" fmla="*/ 180 h 1018"/>
                <a:gd name="T100" fmla="*/ 480 w 1018"/>
                <a:gd name="T101" fmla="*/ 83 h 1018"/>
                <a:gd name="T102" fmla="*/ 527 w 1018"/>
                <a:gd name="T103" fmla="*/ 69 h 1018"/>
                <a:gd name="T104" fmla="*/ 541 w 1018"/>
                <a:gd name="T105" fmla="*/ 922 h 1018"/>
                <a:gd name="T106" fmla="*/ 503 w 1018"/>
                <a:gd name="T107" fmla="*/ 953 h 1018"/>
                <a:gd name="T108" fmla="*/ 541 w 1018"/>
                <a:gd name="T109" fmla="*/ 922 h 1018"/>
                <a:gd name="T110" fmla="*/ 573 w 1018"/>
                <a:gd name="T111" fmla="*/ 382 h 1018"/>
                <a:gd name="T112" fmla="*/ 414 w 1018"/>
                <a:gd name="T113" fmla="*/ 349 h 1018"/>
                <a:gd name="T114" fmla="*/ 445 w 1018"/>
                <a:gd name="T115" fmla="*/ 191 h 1018"/>
                <a:gd name="T116" fmla="*/ 605 w 1018"/>
                <a:gd name="T117" fmla="*/ 22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8" h="1018">
                  <a:moveTo>
                    <a:pt x="256" y="515"/>
                  </a:moveTo>
                  <a:lnTo>
                    <a:pt x="256" y="95"/>
                  </a:lnTo>
                  <a:lnTo>
                    <a:pt x="256" y="95"/>
                  </a:lnTo>
                  <a:lnTo>
                    <a:pt x="254" y="85"/>
                  </a:lnTo>
                  <a:lnTo>
                    <a:pt x="253" y="76"/>
                  </a:lnTo>
                  <a:lnTo>
                    <a:pt x="251" y="67"/>
                  </a:lnTo>
                  <a:lnTo>
                    <a:pt x="248" y="59"/>
                  </a:lnTo>
                  <a:lnTo>
                    <a:pt x="244" y="50"/>
                  </a:lnTo>
                  <a:lnTo>
                    <a:pt x="238" y="43"/>
                  </a:lnTo>
                  <a:lnTo>
                    <a:pt x="233" y="35"/>
                  </a:lnTo>
                  <a:lnTo>
                    <a:pt x="228" y="27"/>
                  </a:lnTo>
                  <a:lnTo>
                    <a:pt x="220" y="22"/>
                  </a:lnTo>
                  <a:lnTo>
                    <a:pt x="213" y="17"/>
                  </a:lnTo>
                  <a:lnTo>
                    <a:pt x="205" y="11"/>
                  </a:lnTo>
                  <a:lnTo>
                    <a:pt x="197" y="7"/>
                  </a:lnTo>
                  <a:lnTo>
                    <a:pt x="188" y="4"/>
                  </a:lnTo>
                  <a:lnTo>
                    <a:pt x="179" y="2"/>
                  </a:lnTo>
                  <a:lnTo>
                    <a:pt x="170" y="1"/>
                  </a:lnTo>
                  <a:lnTo>
                    <a:pt x="160" y="0"/>
                  </a:lnTo>
                  <a:lnTo>
                    <a:pt x="160" y="0"/>
                  </a:lnTo>
                  <a:lnTo>
                    <a:pt x="150" y="1"/>
                  </a:lnTo>
                  <a:lnTo>
                    <a:pt x="141" y="2"/>
                  </a:lnTo>
                  <a:lnTo>
                    <a:pt x="131" y="4"/>
                  </a:lnTo>
                  <a:lnTo>
                    <a:pt x="122" y="7"/>
                  </a:lnTo>
                  <a:lnTo>
                    <a:pt x="114" y="11"/>
                  </a:lnTo>
                  <a:lnTo>
                    <a:pt x="106" y="17"/>
                  </a:lnTo>
                  <a:lnTo>
                    <a:pt x="99" y="22"/>
                  </a:lnTo>
                  <a:lnTo>
                    <a:pt x="92" y="27"/>
                  </a:lnTo>
                  <a:lnTo>
                    <a:pt x="86" y="35"/>
                  </a:lnTo>
                  <a:lnTo>
                    <a:pt x="81" y="43"/>
                  </a:lnTo>
                  <a:lnTo>
                    <a:pt x="76" y="50"/>
                  </a:lnTo>
                  <a:lnTo>
                    <a:pt x="72" y="59"/>
                  </a:lnTo>
                  <a:lnTo>
                    <a:pt x="69" y="67"/>
                  </a:lnTo>
                  <a:lnTo>
                    <a:pt x="67" y="76"/>
                  </a:lnTo>
                  <a:lnTo>
                    <a:pt x="65" y="85"/>
                  </a:lnTo>
                  <a:lnTo>
                    <a:pt x="65" y="95"/>
                  </a:lnTo>
                  <a:lnTo>
                    <a:pt x="65" y="515"/>
                  </a:lnTo>
                  <a:lnTo>
                    <a:pt x="65" y="515"/>
                  </a:lnTo>
                  <a:lnTo>
                    <a:pt x="51" y="521"/>
                  </a:lnTo>
                  <a:lnTo>
                    <a:pt x="39" y="529"/>
                  </a:lnTo>
                  <a:lnTo>
                    <a:pt x="28" y="538"/>
                  </a:lnTo>
                  <a:lnTo>
                    <a:pt x="18" y="549"/>
                  </a:lnTo>
                  <a:lnTo>
                    <a:pt x="11" y="561"/>
                  </a:lnTo>
                  <a:lnTo>
                    <a:pt x="6" y="575"/>
                  </a:lnTo>
                  <a:lnTo>
                    <a:pt x="2" y="589"/>
                  </a:lnTo>
                  <a:lnTo>
                    <a:pt x="0" y="605"/>
                  </a:lnTo>
                  <a:lnTo>
                    <a:pt x="0" y="731"/>
                  </a:lnTo>
                  <a:lnTo>
                    <a:pt x="0" y="731"/>
                  </a:lnTo>
                  <a:lnTo>
                    <a:pt x="2" y="746"/>
                  </a:lnTo>
                  <a:lnTo>
                    <a:pt x="6" y="761"/>
                  </a:lnTo>
                  <a:lnTo>
                    <a:pt x="11" y="774"/>
                  </a:lnTo>
                  <a:lnTo>
                    <a:pt x="18" y="787"/>
                  </a:lnTo>
                  <a:lnTo>
                    <a:pt x="28" y="798"/>
                  </a:lnTo>
                  <a:lnTo>
                    <a:pt x="39" y="808"/>
                  </a:lnTo>
                  <a:lnTo>
                    <a:pt x="51" y="815"/>
                  </a:lnTo>
                  <a:lnTo>
                    <a:pt x="65" y="821"/>
                  </a:lnTo>
                  <a:lnTo>
                    <a:pt x="65" y="922"/>
                  </a:lnTo>
                  <a:lnTo>
                    <a:pt x="65" y="922"/>
                  </a:lnTo>
                  <a:lnTo>
                    <a:pt x="65" y="932"/>
                  </a:lnTo>
                  <a:lnTo>
                    <a:pt x="67" y="942"/>
                  </a:lnTo>
                  <a:lnTo>
                    <a:pt x="69" y="950"/>
                  </a:lnTo>
                  <a:lnTo>
                    <a:pt x="72" y="960"/>
                  </a:lnTo>
                  <a:lnTo>
                    <a:pt x="76" y="967"/>
                  </a:lnTo>
                  <a:lnTo>
                    <a:pt x="81" y="976"/>
                  </a:lnTo>
                  <a:lnTo>
                    <a:pt x="86" y="983"/>
                  </a:lnTo>
                  <a:lnTo>
                    <a:pt x="92" y="990"/>
                  </a:lnTo>
                  <a:lnTo>
                    <a:pt x="99" y="996"/>
                  </a:lnTo>
                  <a:lnTo>
                    <a:pt x="106" y="1002"/>
                  </a:lnTo>
                  <a:lnTo>
                    <a:pt x="114" y="1006"/>
                  </a:lnTo>
                  <a:lnTo>
                    <a:pt x="122" y="1010"/>
                  </a:lnTo>
                  <a:lnTo>
                    <a:pt x="131" y="1014"/>
                  </a:lnTo>
                  <a:lnTo>
                    <a:pt x="141" y="1016"/>
                  </a:lnTo>
                  <a:lnTo>
                    <a:pt x="150" y="1017"/>
                  </a:lnTo>
                  <a:lnTo>
                    <a:pt x="160" y="1018"/>
                  </a:lnTo>
                  <a:lnTo>
                    <a:pt x="160" y="1018"/>
                  </a:lnTo>
                  <a:lnTo>
                    <a:pt x="170" y="1017"/>
                  </a:lnTo>
                  <a:lnTo>
                    <a:pt x="179" y="1016"/>
                  </a:lnTo>
                  <a:lnTo>
                    <a:pt x="188" y="1014"/>
                  </a:lnTo>
                  <a:lnTo>
                    <a:pt x="197" y="1010"/>
                  </a:lnTo>
                  <a:lnTo>
                    <a:pt x="205" y="1006"/>
                  </a:lnTo>
                  <a:lnTo>
                    <a:pt x="213" y="1002"/>
                  </a:lnTo>
                  <a:lnTo>
                    <a:pt x="220" y="996"/>
                  </a:lnTo>
                  <a:lnTo>
                    <a:pt x="228" y="990"/>
                  </a:lnTo>
                  <a:lnTo>
                    <a:pt x="233" y="983"/>
                  </a:lnTo>
                  <a:lnTo>
                    <a:pt x="238" y="976"/>
                  </a:lnTo>
                  <a:lnTo>
                    <a:pt x="244" y="967"/>
                  </a:lnTo>
                  <a:lnTo>
                    <a:pt x="248" y="960"/>
                  </a:lnTo>
                  <a:lnTo>
                    <a:pt x="251" y="950"/>
                  </a:lnTo>
                  <a:lnTo>
                    <a:pt x="253" y="942"/>
                  </a:lnTo>
                  <a:lnTo>
                    <a:pt x="254" y="932"/>
                  </a:lnTo>
                  <a:lnTo>
                    <a:pt x="256" y="922"/>
                  </a:lnTo>
                  <a:lnTo>
                    <a:pt x="256" y="821"/>
                  </a:lnTo>
                  <a:lnTo>
                    <a:pt x="256" y="821"/>
                  </a:lnTo>
                  <a:lnTo>
                    <a:pt x="268" y="815"/>
                  </a:lnTo>
                  <a:lnTo>
                    <a:pt x="280" y="808"/>
                  </a:lnTo>
                  <a:lnTo>
                    <a:pt x="291" y="798"/>
                  </a:lnTo>
                  <a:lnTo>
                    <a:pt x="301" y="787"/>
                  </a:lnTo>
                  <a:lnTo>
                    <a:pt x="308" y="774"/>
                  </a:lnTo>
                  <a:lnTo>
                    <a:pt x="313" y="761"/>
                  </a:lnTo>
                  <a:lnTo>
                    <a:pt x="318" y="746"/>
                  </a:lnTo>
                  <a:lnTo>
                    <a:pt x="319" y="731"/>
                  </a:lnTo>
                  <a:lnTo>
                    <a:pt x="319" y="605"/>
                  </a:lnTo>
                  <a:lnTo>
                    <a:pt x="319" y="605"/>
                  </a:lnTo>
                  <a:lnTo>
                    <a:pt x="318" y="589"/>
                  </a:lnTo>
                  <a:lnTo>
                    <a:pt x="313" y="575"/>
                  </a:lnTo>
                  <a:lnTo>
                    <a:pt x="308" y="561"/>
                  </a:lnTo>
                  <a:lnTo>
                    <a:pt x="301" y="549"/>
                  </a:lnTo>
                  <a:lnTo>
                    <a:pt x="291" y="538"/>
                  </a:lnTo>
                  <a:lnTo>
                    <a:pt x="280" y="529"/>
                  </a:lnTo>
                  <a:lnTo>
                    <a:pt x="268" y="521"/>
                  </a:lnTo>
                  <a:lnTo>
                    <a:pt x="256" y="515"/>
                  </a:lnTo>
                  <a:lnTo>
                    <a:pt x="256" y="515"/>
                  </a:lnTo>
                  <a:close/>
                  <a:moveTo>
                    <a:pt x="128" y="95"/>
                  </a:moveTo>
                  <a:lnTo>
                    <a:pt x="128" y="95"/>
                  </a:lnTo>
                  <a:lnTo>
                    <a:pt x="129" y="89"/>
                  </a:lnTo>
                  <a:lnTo>
                    <a:pt x="130" y="83"/>
                  </a:lnTo>
                  <a:lnTo>
                    <a:pt x="133" y="78"/>
                  </a:lnTo>
                  <a:lnTo>
                    <a:pt x="138" y="73"/>
                  </a:lnTo>
                  <a:lnTo>
                    <a:pt x="142" y="69"/>
                  </a:lnTo>
                  <a:lnTo>
                    <a:pt x="147" y="66"/>
                  </a:lnTo>
                  <a:lnTo>
                    <a:pt x="154" y="64"/>
                  </a:lnTo>
                  <a:lnTo>
                    <a:pt x="160" y="64"/>
                  </a:lnTo>
                  <a:lnTo>
                    <a:pt x="160" y="64"/>
                  </a:lnTo>
                  <a:lnTo>
                    <a:pt x="166" y="64"/>
                  </a:lnTo>
                  <a:lnTo>
                    <a:pt x="172" y="66"/>
                  </a:lnTo>
                  <a:lnTo>
                    <a:pt x="177" y="69"/>
                  </a:lnTo>
                  <a:lnTo>
                    <a:pt x="183" y="73"/>
                  </a:lnTo>
                  <a:lnTo>
                    <a:pt x="186" y="78"/>
                  </a:lnTo>
                  <a:lnTo>
                    <a:pt x="189" y="83"/>
                  </a:lnTo>
                  <a:lnTo>
                    <a:pt x="191" y="89"/>
                  </a:lnTo>
                  <a:lnTo>
                    <a:pt x="191" y="95"/>
                  </a:lnTo>
                  <a:lnTo>
                    <a:pt x="191" y="509"/>
                  </a:lnTo>
                  <a:lnTo>
                    <a:pt x="128" y="509"/>
                  </a:lnTo>
                  <a:lnTo>
                    <a:pt x="128" y="95"/>
                  </a:lnTo>
                  <a:close/>
                  <a:moveTo>
                    <a:pt x="191" y="922"/>
                  </a:moveTo>
                  <a:lnTo>
                    <a:pt x="191" y="922"/>
                  </a:lnTo>
                  <a:lnTo>
                    <a:pt x="191" y="929"/>
                  </a:lnTo>
                  <a:lnTo>
                    <a:pt x="189" y="935"/>
                  </a:lnTo>
                  <a:lnTo>
                    <a:pt x="186" y="941"/>
                  </a:lnTo>
                  <a:lnTo>
                    <a:pt x="183" y="945"/>
                  </a:lnTo>
                  <a:lnTo>
                    <a:pt x="177" y="949"/>
                  </a:lnTo>
                  <a:lnTo>
                    <a:pt x="172" y="951"/>
                  </a:lnTo>
                  <a:lnTo>
                    <a:pt x="166" y="953"/>
                  </a:lnTo>
                  <a:lnTo>
                    <a:pt x="160" y="954"/>
                  </a:lnTo>
                  <a:lnTo>
                    <a:pt x="160" y="954"/>
                  </a:lnTo>
                  <a:lnTo>
                    <a:pt x="154" y="953"/>
                  </a:lnTo>
                  <a:lnTo>
                    <a:pt x="147" y="951"/>
                  </a:lnTo>
                  <a:lnTo>
                    <a:pt x="142" y="949"/>
                  </a:lnTo>
                  <a:lnTo>
                    <a:pt x="138" y="945"/>
                  </a:lnTo>
                  <a:lnTo>
                    <a:pt x="133" y="941"/>
                  </a:lnTo>
                  <a:lnTo>
                    <a:pt x="130" y="935"/>
                  </a:lnTo>
                  <a:lnTo>
                    <a:pt x="129" y="929"/>
                  </a:lnTo>
                  <a:lnTo>
                    <a:pt x="128" y="922"/>
                  </a:lnTo>
                  <a:lnTo>
                    <a:pt x="128" y="827"/>
                  </a:lnTo>
                  <a:lnTo>
                    <a:pt x="191" y="827"/>
                  </a:lnTo>
                  <a:lnTo>
                    <a:pt x="191" y="922"/>
                  </a:lnTo>
                  <a:close/>
                  <a:moveTo>
                    <a:pt x="256" y="731"/>
                  </a:moveTo>
                  <a:lnTo>
                    <a:pt x="256" y="731"/>
                  </a:lnTo>
                  <a:lnTo>
                    <a:pt x="254" y="738"/>
                  </a:lnTo>
                  <a:lnTo>
                    <a:pt x="252" y="744"/>
                  </a:lnTo>
                  <a:lnTo>
                    <a:pt x="250" y="750"/>
                  </a:lnTo>
                  <a:lnTo>
                    <a:pt x="246" y="754"/>
                  </a:lnTo>
                  <a:lnTo>
                    <a:pt x="242" y="758"/>
                  </a:lnTo>
                  <a:lnTo>
                    <a:pt x="235" y="760"/>
                  </a:lnTo>
                  <a:lnTo>
                    <a:pt x="230" y="762"/>
                  </a:lnTo>
                  <a:lnTo>
                    <a:pt x="223" y="764"/>
                  </a:lnTo>
                  <a:lnTo>
                    <a:pt x="96" y="764"/>
                  </a:lnTo>
                  <a:lnTo>
                    <a:pt x="96" y="764"/>
                  </a:lnTo>
                  <a:lnTo>
                    <a:pt x="89" y="762"/>
                  </a:lnTo>
                  <a:lnTo>
                    <a:pt x="84" y="760"/>
                  </a:lnTo>
                  <a:lnTo>
                    <a:pt x="78" y="758"/>
                  </a:lnTo>
                  <a:lnTo>
                    <a:pt x="73" y="754"/>
                  </a:lnTo>
                  <a:lnTo>
                    <a:pt x="70" y="750"/>
                  </a:lnTo>
                  <a:lnTo>
                    <a:pt x="67" y="744"/>
                  </a:lnTo>
                  <a:lnTo>
                    <a:pt x="65" y="738"/>
                  </a:lnTo>
                  <a:lnTo>
                    <a:pt x="65" y="731"/>
                  </a:lnTo>
                  <a:lnTo>
                    <a:pt x="65" y="605"/>
                  </a:lnTo>
                  <a:lnTo>
                    <a:pt x="65" y="605"/>
                  </a:lnTo>
                  <a:lnTo>
                    <a:pt x="65" y="598"/>
                  </a:lnTo>
                  <a:lnTo>
                    <a:pt x="67" y="592"/>
                  </a:lnTo>
                  <a:lnTo>
                    <a:pt x="70" y="586"/>
                  </a:lnTo>
                  <a:lnTo>
                    <a:pt x="73" y="582"/>
                  </a:lnTo>
                  <a:lnTo>
                    <a:pt x="78" y="578"/>
                  </a:lnTo>
                  <a:lnTo>
                    <a:pt x="84" y="575"/>
                  </a:lnTo>
                  <a:lnTo>
                    <a:pt x="89" y="574"/>
                  </a:lnTo>
                  <a:lnTo>
                    <a:pt x="96" y="573"/>
                  </a:lnTo>
                  <a:lnTo>
                    <a:pt x="223" y="573"/>
                  </a:lnTo>
                  <a:lnTo>
                    <a:pt x="223" y="573"/>
                  </a:lnTo>
                  <a:lnTo>
                    <a:pt x="230" y="574"/>
                  </a:lnTo>
                  <a:lnTo>
                    <a:pt x="235" y="575"/>
                  </a:lnTo>
                  <a:lnTo>
                    <a:pt x="242" y="578"/>
                  </a:lnTo>
                  <a:lnTo>
                    <a:pt x="246" y="582"/>
                  </a:lnTo>
                  <a:lnTo>
                    <a:pt x="250" y="586"/>
                  </a:lnTo>
                  <a:lnTo>
                    <a:pt x="252" y="592"/>
                  </a:lnTo>
                  <a:lnTo>
                    <a:pt x="254" y="598"/>
                  </a:lnTo>
                  <a:lnTo>
                    <a:pt x="256" y="605"/>
                  </a:lnTo>
                  <a:lnTo>
                    <a:pt x="256" y="731"/>
                  </a:lnTo>
                  <a:close/>
                  <a:moveTo>
                    <a:pt x="955" y="388"/>
                  </a:moveTo>
                  <a:lnTo>
                    <a:pt x="955" y="95"/>
                  </a:lnTo>
                  <a:lnTo>
                    <a:pt x="955" y="95"/>
                  </a:lnTo>
                  <a:lnTo>
                    <a:pt x="954" y="85"/>
                  </a:lnTo>
                  <a:lnTo>
                    <a:pt x="953" y="76"/>
                  </a:lnTo>
                  <a:lnTo>
                    <a:pt x="951" y="67"/>
                  </a:lnTo>
                  <a:lnTo>
                    <a:pt x="948" y="59"/>
                  </a:lnTo>
                  <a:lnTo>
                    <a:pt x="943" y="50"/>
                  </a:lnTo>
                  <a:lnTo>
                    <a:pt x="939" y="43"/>
                  </a:lnTo>
                  <a:lnTo>
                    <a:pt x="933" y="35"/>
                  </a:lnTo>
                  <a:lnTo>
                    <a:pt x="927" y="27"/>
                  </a:lnTo>
                  <a:lnTo>
                    <a:pt x="920" y="22"/>
                  </a:lnTo>
                  <a:lnTo>
                    <a:pt x="913" y="17"/>
                  </a:lnTo>
                  <a:lnTo>
                    <a:pt x="905" y="11"/>
                  </a:lnTo>
                  <a:lnTo>
                    <a:pt x="896" y="7"/>
                  </a:lnTo>
                  <a:lnTo>
                    <a:pt x="888" y="4"/>
                  </a:lnTo>
                  <a:lnTo>
                    <a:pt x="879" y="2"/>
                  </a:lnTo>
                  <a:lnTo>
                    <a:pt x="869" y="1"/>
                  </a:lnTo>
                  <a:lnTo>
                    <a:pt x="860" y="0"/>
                  </a:lnTo>
                  <a:lnTo>
                    <a:pt x="860" y="0"/>
                  </a:lnTo>
                  <a:lnTo>
                    <a:pt x="850" y="1"/>
                  </a:lnTo>
                  <a:lnTo>
                    <a:pt x="840" y="2"/>
                  </a:lnTo>
                  <a:lnTo>
                    <a:pt x="831" y="4"/>
                  </a:lnTo>
                  <a:lnTo>
                    <a:pt x="822" y="7"/>
                  </a:lnTo>
                  <a:lnTo>
                    <a:pt x="813" y="11"/>
                  </a:lnTo>
                  <a:lnTo>
                    <a:pt x="806" y="17"/>
                  </a:lnTo>
                  <a:lnTo>
                    <a:pt x="798" y="22"/>
                  </a:lnTo>
                  <a:lnTo>
                    <a:pt x="792" y="27"/>
                  </a:lnTo>
                  <a:lnTo>
                    <a:pt x="786" y="35"/>
                  </a:lnTo>
                  <a:lnTo>
                    <a:pt x="780" y="43"/>
                  </a:lnTo>
                  <a:lnTo>
                    <a:pt x="776" y="50"/>
                  </a:lnTo>
                  <a:lnTo>
                    <a:pt x="772" y="59"/>
                  </a:lnTo>
                  <a:lnTo>
                    <a:pt x="768" y="67"/>
                  </a:lnTo>
                  <a:lnTo>
                    <a:pt x="766" y="76"/>
                  </a:lnTo>
                  <a:lnTo>
                    <a:pt x="764" y="85"/>
                  </a:lnTo>
                  <a:lnTo>
                    <a:pt x="764" y="95"/>
                  </a:lnTo>
                  <a:lnTo>
                    <a:pt x="764" y="388"/>
                  </a:lnTo>
                  <a:lnTo>
                    <a:pt x="764" y="388"/>
                  </a:lnTo>
                  <a:lnTo>
                    <a:pt x="750" y="393"/>
                  </a:lnTo>
                  <a:lnTo>
                    <a:pt x="738" y="401"/>
                  </a:lnTo>
                  <a:lnTo>
                    <a:pt x="728" y="411"/>
                  </a:lnTo>
                  <a:lnTo>
                    <a:pt x="718" y="421"/>
                  </a:lnTo>
                  <a:lnTo>
                    <a:pt x="710" y="434"/>
                  </a:lnTo>
                  <a:lnTo>
                    <a:pt x="705" y="447"/>
                  </a:lnTo>
                  <a:lnTo>
                    <a:pt x="702" y="462"/>
                  </a:lnTo>
                  <a:lnTo>
                    <a:pt x="701" y="477"/>
                  </a:lnTo>
                  <a:lnTo>
                    <a:pt x="701" y="605"/>
                  </a:lnTo>
                  <a:lnTo>
                    <a:pt x="701" y="605"/>
                  </a:lnTo>
                  <a:lnTo>
                    <a:pt x="702" y="620"/>
                  </a:lnTo>
                  <a:lnTo>
                    <a:pt x="705" y="634"/>
                  </a:lnTo>
                  <a:lnTo>
                    <a:pt x="710" y="648"/>
                  </a:lnTo>
                  <a:lnTo>
                    <a:pt x="718" y="659"/>
                  </a:lnTo>
                  <a:lnTo>
                    <a:pt x="728" y="670"/>
                  </a:lnTo>
                  <a:lnTo>
                    <a:pt x="738" y="680"/>
                  </a:lnTo>
                  <a:lnTo>
                    <a:pt x="750" y="688"/>
                  </a:lnTo>
                  <a:lnTo>
                    <a:pt x="764" y="694"/>
                  </a:lnTo>
                  <a:lnTo>
                    <a:pt x="764" y="922"/>
                  </a:lnTo>
                  <a:lnTo>
                    <a:pt x="764" y="922"/>
                  </a:lnTo>
                  <a:lnTo>
                    <a:pt x="764" y="932"/>
                  </a:lnTo>
                  <a:lnTo>
                    <a:pt x="766" y="942"/>
                  </a:lnTo>
                  <a:lnTo>
                    <a:pt x="768" y="950"/>
                  </a:lnTo>
                  <a:lnTo>
                    <a:pt x="772" y="960"/>
                  </a:lnTo>
                  <a:lnTo>
                    <a:pt x="776" y="967"/>
                  </a:lnTo>
                  <a:lnTo>
                    <a:pt x="780" y="976"/>
                  </a:lnTo>
                  <a:lnTo>
                    <a:pt x="786" y="983"/>
                  </a:lnTo>
                  <a:lnTo>
                    <a:pt x="792" y="990"/>
                  </a:lnTo>
                  <a:lnTo>
                    <a:pt x="798" y="996"/>
                  </a:lnTo>
                  <a:lnTo>
                    <a:pt x="806" y="1002"/>
                  </a:lnTo>
                  <a:lnTo>
                    <a:pt x="813" y="1006"/>
                  </a:lnTo>
                  <a:lnTo>
                    <a:pt x="822" y="1010"/>
                  </a:lnTo>
                  <a:lnTo>
                    <a:pt x="831" y="1014"/>
                  </a:lnTo>
                  <a:lnTo>
                    <a:pt x="840" y="1016"/>
                  </a:lnTo>
                  <a:lnTo>
                    <a:pt x="850" y="1017"/>
                  </a:lnTo>
                  <a:lnTo>
                    <a:pt x="860" y="1018"/>
                  </a:lnTo>
                  <a:lnTo>
                    <a:pt x="860" y="1018"/>
                  </a:lnTo>
                  <a:lnTo>
                    <a:pt x="869" y="1017"/>
                  </a:lnTo>
                  <a:lnTo>
                    <a:pt x="879" y="1016"/>
                  </a:lnTo>
                  <a:lnTo>
                    <a:pt x="888" y="1014"/>
                  </a:lnTo>
                  <a:lnTo>
                    <a:pt x="896" y="1010"/>
                  </a:lnTo>
                  <a:lnTo>
                    <a:pt x="905" y="1006"/>
                  </a:lnTo>
                  <a:lnTo>
                    <a:pt x="913" y="1002"/>
                  </a:lnTo>
                  <a:lnTo>
                    <a:pt x="920" y="996"/>
                  </a:lnTo>
                  <a:lnTo>
                    <a:pt x="927" y="990"/>
                  </a:lnTo>
                  <a:lnTo>
                    <a:pt x="933" y="983"/>
                  </a:lnTo>
                  <a:lnTo>
                    <a:pt x="939" y="976"/>
                  </a:lnTo>
                  <a:lnTo>
                    <a:pt x="943" y="967"/>
                  </a:lnTo>
                  <a:lnTo>
                    <a:pt x="948" y="960"/>
                  </a:lnTo>
                  <a:lnTo>
                    <a:pt x="951" y="950"/>
                  </a:lnTo>
                  <a:lnTo>
                    <a:pt x="953" y="942"/>
                  </a:lnTo>
                  <a:lnTo>
                    <a:pt x="954" y="932"/>
                  </a:lnTo>
                  <a:lnTo>
                    <a:pt x="955" y="922"/>
                  </a:lnTo>
                  <a:lnTo>
                    <a:pt x="955" y="694"/>
                  </a:lnTo>
                  <a:lnTo>
                    <a:pt x="955" y="694"/>
                  </a:lnTo>
                  <a:lnTo>
                    <a:pt x="968" y="688"/>
                  </a:lnTo>
                  <a:lnTo>
                    <a:pt x="981" y="680"/>
                  </a:lnTo>
                  <a:lnTo>
                    <a:pt x="992" y="670"/>
                  </a:lnTo>
                  <a:lnTo>
                    <a:pt x="1000" y="659"/>
                  </a:lnTo>
                  <a:lnTo>
                    <a:pt x="1008" y="648"/>
                  </a:lnTo>
                  <a:lnTo>
                    <a:pt x="1014" y="634"/>
                  </a:lnTo>
                  <a:lnTo>
                    <a:pt x="1017" y="620"/>
                  </a:lnTo>
                  <a:lnTo>
                    <a:pt x="1018" y="605"/>
                  </a:lnTo>
                  <a:lnTo>
                    <a:pt x="1018" y="477"/>
                  </a:lnTo>
                  <a:lnTo>
                    <a:pt x="1018" y="477"/>
                  </a:lnTo>
                  <a:lnTo>
                    <a:pt x="1017" y="462"/>
                  </a:lnTo>
                  <a:lnTo>
                    <a:pt x="1014" y="447"/>
                  </a:lnTo>
                  <a:lnTo>
                    <a:pt x="1008" y="434"/>
                  </a:lnTo>
                  <a:lnTo>
                    <a:pt x="1000" y="421"/>
                  </a:lnTo>
                  <a:lnTo>
                    <a:pt x="992" y="411"/>
                  </a:lnTo>
                  <a:lnTo>
                    <a:pt x="981" y="401"/>
                  </a:lnTo>
                  <a:lnTo>
                    <a:pt x="968" y="393"/>
                  </a:lnTo>
                  <a:lnTo>
                    <a:pt x="955" y="388"/>
                  </a:lnTo>
                  <a:lnTo>
                    <a:pt x="955" y="388"/>
                  </a:lnTo>
                  <a:close/>
                  <a:moveTo>
                    <a:pt x="827" y="95"/>
                  </a:moveTo>
                  <a:lnTo>
                    <a:pt x="827" y="95"/>
                  </a:lnTo>
                  <a:lnTo>
                    <a:pt x="828" y="89"/>
                  </a:lnTo>
                  <a:lnTo>
                    <a:pt x="831" y="83"/>
                  </a:lnTo>
                  <a:lnTo>
                    <a:pt x="833" y="78"/>
                  </a:lnTo>
                  <a:lnTo>
                    <a:pt x="837" y="73"/>
                  </a:lnTo>
                  <a:lnTo>
                    <a:pt x="841" y="69"/>
                  </a:lnTo>
                  <a:lnTo>
                    <a:pt x="847" y="66"/>
                  </a:lnTo>
                  <a:lnTo>
                    <a:pt x="853" y="64"/>
                  </a:lnTo>
                  <a:lnTo>
                    <a:pt x="860" y="64"/>
                  </a:lnTo>
                  <a:lnTo>
                    <a:pt x="860" y="64"/>
                  </a:lnTo>
                  <a:lnTo>
                    <a:pt x="866" y="64"/>
                  </a:lnTo>
                  <a:lnTo>
                    <a:pt x="871" y="66"/>
                  </a:lnTo>
                  <a:lnTo>
                    <a:pt x="877" y="69"/>
                  </a:lnTo>
                  <a:lnTo>
                    <a:pt x="882" y="73"/>
                  </a:lnTo>
                  <a:lnTo>
                    <a:pt x="885" y="78"/>
                  </a:lnTo>
                  <a:lnTo>
                    <a:pt x="889" y="83"/>
                  </a:lnTo>
                  <a:lnTo>
                    <a:pt x="891" y="89"/>
                  </a:lnTo>
                  <a:lnTo>
                    <a:pt x="891" y="95"/>
                  </a:lnTo>
                  <a:lnTo>
                    <a:pt x="891" y="382"/>
                  </a:lnTo>
                  <a:lnTo>
                    <a:pt x="827" y="382"/>
                  </a:lnTo>
                  <a:lnTo>
                    <a:pt x="827" y="95"/>
                  </a:lnTo>
                  <a:close/>
                  <a:moveTo>
                    <a:pt x="891" y="922"/>
                  </a:moveTo>
                  <a:lnTo>
                    <a:pt x="891" y="922"/>
                  </a:lnTo>
                  <a:lnTo>
                    <a:pt x="891" y="929"/>
                  </a:lnTo>
                  <a:lnTo>
                    <a:pt x="889" y="935"/>
                  </a:lnTo>
                  <a:lnTo>
                    <a:pt x="885" y="941"/>
                  </a:lnTo>
                  <a:lnTo>
                    <a:pt x="882" y="945"/>
                  </a:lnTo>
                  <a:lnTo>
                    <a:pt x="877" y="949"/>
                  </a:lnTo>
                  <a:lnTo>
                    <a:pt x="871" y="951"/>
                  </a:lnTo>
                  <a:lnTo>
                    <a:pt x="866" y="953"/>
                  </a:lnTo>
                  <a:lnTo>
                    <a:pt x="860" y="954"/>
                  </a:lnTo>
                  <a:lnTo>
                    <a:pt x="860" y="954"/>
                  </a:lnTo>
                  <a:lnTo>
                    <a:pt x="853" y="953"/>
                  </a:lnTo>
                  <a:lnTo>
                    <a:pt x="847" y="951"/>
                  </a:lnTo>
                  <a:lnTo>
                    <a:pt x="841" y="949"/>
                  </a:lnTo>
                  <a:lnTo>
                    <a:pt x="837" y="945"/>
                  </a:lnTo>
                  <a:lnTo>
                    <a:pt x="833" y="941"/>
                  </a:lnTo>
                  <a:lnTo>
                    <a:pt x="831" y="935"/>
                  </a:lnTo>
                  <a:lnTo>
                    <a:pt x="828" y="929"/>
                  </a:lnTo>
                  <a:lnTo>
                    <a:pt x="827" y="922"/>
                  </a:lnTo>
                  <a:lnTo>
                    <a:pt x="827" y="700"/>
                  </a:lnTo>
                  <a:lnTo>
                    <a:pt x="891" y="700"/>
                  </a:lnTo>
                  <a:lnTo>
                    <a:pt x="891" y="922"/>
                  </a:lnTo>
                  <a:close/>
                  <a:moveTo>
                    <a:pt x="955" y="605"/>
                  </a:moveTo>
                  <a:lnTo>
                    <a:pt x="955" y="605"/>
                  </a:lnTo>
                  <a:lnTo>
                    <a:pt x="954" y="611"/>
                  </a:lnTo>
                  <a:lnTo>
                    <a:pt x="952" y="617"/>
                  </a:lnTo>
                  <a:lnTo>
                    <a:pt x="950" y="622"/>
                  </a:lnTo>
                  <a:lnTo>
                    <a:pt x="945" y="627"/>
                  </a:lnTo>
                  <a:lnTo>
                    <a:pt x="941" y="630"/>
                  </a:lnTo>
                  <a:lnTo>
                    <a:pt x="936" y="634"/>
                  </a:lnTo>
                  <a:lnTo>
                    <a:pt x="929" y="636"/>
                  </a:lnTo>
                  <a:lnTo>
                    <a:pt x="923" y="636"/>
                  </a:lnTo>
                  <a:lnTo>
                    <a:pt x="796" y="636"/>
                  </a:lnTo>
                  <a:lnTo>
                    <a:pt x="796" y="636"/>
                  </a:lnTo>
                  <a:lnTo>
                    <a:pt x="790" y="636"/>
                  </a:lnTo>
                  <a:lnTo>
                    <a:pt x="783" y="634"/>
                  </a:lnTo>
                  <a:lnTo>
                    <a:pt x="778" y="630"/>
                  </a:lnTo>
                  <a:lnTo>
                    <a:pt x="774" y="627"/>
                  </a:lnTo>
                  <a:lnTo>
                    <a:pt x="769" y="622"/>
                  </a:lnTo>
                  <a:lnTo>
                    <a:pt x="766" y="617"/>
                  </a:lnTo>
                  <a:lnTo>
                    <a:pt x="764" y="611"/>
                  </a:lnTo>
                  <a:lnTo>
                    <a:pt x="764" y="605"/>
                  </a:lnTo>
                  <a:lnTo>
                    <a:pt x="764" y="477"/>
                  </a:lnTo>
                  <a:lnTo>
                    <a:pt x="764" y="477"/>
                  </a:lnTo>
                  <a:lnTo>
                    <a:pt x="764" y="471"/>
                  </a:lnTo>
                  <a:lnTo>
                    <a:pt x="766" y="464"/>
                  </a:lnTo>
                  <a:lnTo>
                    <a:pt x="769" y="459"/>
                  </a:lnTo>
                  <a:lnTo>
                    <a:pt x="774" y="455"/>
                  </a:lnTo>
                  <a:lnTo>
                    <a:pt x="778" y="450"/>
                  </a:lnTo>
                  <a:lnTo>
                    <a:pt x="783" y="448"/>
                  </a:lnTo>
                  <a:lnTo>
                    <a:pt x="790" y="446"/>
                  </a:lnTo>
                  <a:lnTo>
                    <a:pt x="796" y="445"/>
                  </a:lnTo>
                  <a:lnTo>
                    <a:pt x="923" y="445"/>
                  </a:lnTo>
                  <a:lnTo>
                    <a:pt x="923" y="445"/>
                  </a:lnTo>
                  <a:lnTo>
                    <a:pt x="929" y="446"/>
                  </a:lnTo>
                  <a:lnTo>
                    <a:pt x="936" y="448"/>
                  </a:lnTo>
                  <a:lnTo>
                    <a:pt x="941" y="450"/>
                  </a:lnTo>
                  <a:lnTo>
                    <a:pt x="945" y="455"/>
                  </a:lnTo>
                  <a:lnTo>
                    <a:pt x="950" y="459"/>
                  </a:lnTo>
                  <a:lnTo>
                    <a:pt x="952" y="464"/>
                  </a:lnTo>
                  <a:lnTo>
                    <a:pt x="954" y="471"/>
                  </a:lnTo>
                  <a:lnTo>
                    <a:pt x="955" y="477"/>
                  </a:lnTo>
                  <a:lnTo>
                    <a:pt x="955" y="605"/>
                  </a:lnTo>
                  <a:close/>
                  <a:moveTo>
                    <a:pt x="605" y="133"/>
                  </a:moveTo>
                  <a:lnTo>
                    <a:pt x="605" y="95"/>
                  </a:lnTo>
                  <a:lnTo>
                    <a:pt x="605" y="95"/>
                  </a:lnTo>
                  <a:lnTo>
                    <a:pt x="604" y="85"/>
                  </a:lnTo>
                  <a:lnTo>
                    <a:pt x="603" y="76"/>
                  </a:lnTo>
                  <a:lnTo>
                    <a:pt x="601" y="67"/>
                  </a:lnTo>
                  <a:lnTo>
                    <a:pt x="598" y="59"/>
                  </a:lnTo>
                  <a:lnTo>
                    <a:pt x="594" y="50"/>
                  </a:lnTo>
                  <a:lnTo>
                    <a:pt x="588" y="43"/>
                  </a:lnTo>
                  <a:lnTo>
                    <a:pt x="583" y="35"/>
                  </a:lnTo>
                  <a:lnTo>
                    <a:pt x="577" y="27"/>
                  </a:lnTo>
                  <a:lnTo>
                    <a:pt x="570" y="22"/>
                  </a:lnTo>
                  <a:lnTo>
                    <a:pt x="562" y="17"/>
                  </a:lnTo>
                  <a:lnTo>
                    <a:pt x="555" y="11"/>
                  </a:lnTo>
                  <a:lnTo>
                    <a:pt x="546" y="7"/>
                  </a:lnTo>
                  <a:lnTo>
                    <a:pt x="538" y="4"/>
                  </a:lnTo>
                  <a:lnTo>
                    <a:pt x="529" y="2"/>
                  </a:lnTo>
                  <a:lnTo>
                    <a:pt x="519" y="1"/>
                  </a:lnTo>
                  <a:lnTo>
                    <a:pt x="510" y="0"/>
                  </a:lnTo>
                  <a:lnTo>
                    <a:pt x="510" y="0"/>
                  </a:lnTo>
                  <a:lnTo>
                    <a:pt x="500" y="1"/>
                  </a:lnTo>
                  <a:lnTo>
                    <a:pt x="491" y="2"/>
                  </a:lnTo>
                  <a:lnTo>
                    <a:pt x="481" y="4"/>
                  </a:lnTo>
                  <a:lnTo>
                    <a:pt x="472" y="7"/>
                  </a:lnTo>
                  <a:lnTo>
                    <a:pt x="464" y="11"/>
                  </a:lnTo>
                  <a:lnTo>
                    <a:pt x="456" y="17"/>
                  </a:lnTo>
                  <a:lnTo>
                    <a:pt x="449" y="22"/>
                  </a:lnTo>
                  <a:lnTo>
                    <a:pt x="442" y="27"/>
                  </a:lnTo>
                  <a:lnTo>
                    <a:pt x="436" y="35"/>
                  </a:lnTo>
                  <a:lnTo>
                    <a:pt x="430" y="43"/>
                  </a:lnTo>
                  <a:lnTo>
                    <a:pt x="426" y="50"/>
                  </a:lnTo>
                  <a:lnTo>
                    <a:pt x="422" y="59"/>
                  </a:lnTo>
                  <a:lnTo>
                    <a:pt x="419" y="67"/>
                  </a:lnTo>
                  <a:lnTo>
                    <a:pt x="416" y="76"/>
                  </a:lnTo>
                  <a:lnTo>
                    <a:pt x="414" y="85"/>
                  </a:lnTo>
                  <a:lnTo>
                    <a:pt x="414" y="95"/>
                  </a:lnTo>
                  <a:lnTo>
                    <a:pt x="414" y="133"/>
                  </a:lnTo>
                  <a:lnTo>
                    <a:pt x="414" y="133"/>
                  </a:lnTo>
                  <a:lnTo>
                    <a:pt x="400" y="139"/>
                  </a:lnTo>
                  <a:lnTo>
                    <a:pt x="389" y="147"/>
                  </a:lnTo>
                  <a:lnTo>
                    <a:pt x="378" y="156"/>
                  </a:lnTo>
                  <a:lnTo>
                    <a:pt x="368" y="167"/>
                  </a:lnTo>
                  <a:lnTo>
                    <a:pt x="361" y="180"/>
                  </a:lnTo>
                  <a:lnTo>
                    <a:pt x="355" y="193"/>
                  </a:lnTo>
                  <a:lnTo>
                    <a:pt x="352" y="208"/>
                  </a:lnTo>
                  <a:lnTo>
                    <a:pt x="351" y="223"/>
                  </a:lnTo>
                  <a:lnTo>
                    <a:pt x="351" y="349"/>
                  </a:lnTo>
                  <a:lnTo>
                    <a:pt x="351" y="349"/>
                  </a:lnTo>
                  <a:lnTo>
                    <a:pt x="352" y="365"/>
                  </a:lnTo>
                  <a:lnTo>
                    <a:pt x="355" y="379"/>
                  </a:lnTo>
                  <a:lnTo>
                    <a:pt x="361" y="393"/>
                  </a:lnTo>
                  <a:lnTo>
                    <a:pt x="368" y="405"/>
                  </a:lnTo>
                  <a:lnTo>
                    <a:pt x="378" y="416"/>
                  </a:lnTo>
                  <a:lnTo>
                    <a:pt x="389" y="426"/>
                  </a:lnTo>
                  <a:lnTo>
                    <a:pt x="400" y="433"/>
                  </a:lnTo>
                  <a:lnTo>
                    <a:pt x="414" y="439"/>
                  </a:lnTo>
                  <a:lnTo>
                    <a:pt x="414" y="922"/>
                  </a:lnTo>
                  <a:lnTo>
                    <a:pt x="414" y="922"/>
                  </a:lnTo>
                  <a:lnTo>
                    <a:pt x="414" y="932"/>
                  </a:lnTo>
                  <a:lnTo>
                    <a:pt x="416" y="942"/>
                  </a:lnTo>
                  <a:lnTo>
                    <a:pt x="419" y="950"/>
                  </a:lnTo>
                  <a:lnTo>
                    <a:pt x="422" y="960"/>
                  </a:lnTo>
                  <a:lnTo>
                    <a:pt x="426" y="967"/>
                  </a:lnTo>
                  <a:lnTo>
                    <a:pt x="430" y="976"/>
                  </a:lnTo>
                  <a:lnTo>
                    <a:pt x="436" y="983"/>
                  </a:lnTo>
                  <a:lnTo>
                    <a:pt x="442" y="990"/>
                  </a:lnTo>
                  <a:lnTo>
                    <a:pt x="449" y="996"/>
                  </a:lnTo>
                  <a:lnTo>
                    <a:pt x="456" y="1002"/>
                  </a:lnTo>
                  <a:lnTo>
                    <a:pt x="464" y="1006"/>
                  </a:lnTo>
                  <a:lnTo>
                    <a:pt x="472" y="1010"/>
                  </a:lnTo>
                  <a:lnTo>
                    <a:pt x="481" y="1014"/>
                  </a:lnTo>
                  <a:lnTo>
                    <a:pt x="491" y="1016"/>
                  </a:lnTo>
                  <a:lnTo>
                    <a:pt x="500" y="1017"/>
                  </a:lnTo>
                  <a:lnTo>
                    <a:pt x="510" y="1018"/>
                  </a:lnTo>
                  <a:lnTo>
                    <a:pt x="510" y="1018"/>
                  </a:lnTo>
                  <a:lnTo>
                    <a:pt x="519" y="1017"/>
                  </a:lnTo>
                  <a:lnTo>
                    <a:pt x="529" y="1016"/>
                  </a:lnTo>
                  <a:lnTo>
                    <a:pt x="538" y="1014"/>
                  </a:lnTo>
                  <a:lnTo>
                    <a:pt x="546" y="1010"/>
                  </a:lnTo>
                  <a:lnTo>
                    <a:pt x="555" y="1006"/>
                  </a:lnTo>
                  <a:lnTo>
                    <a:pt x="562" y="1002"/>
                  </a:lnTo>
                  <a:lnTo>
                    <a:pt x="570" y="996"/>
                  </a:lnTo>
                  <a:lnTo>
                    <a:pt x="577" y="990"/>
                  </a:lnTo>
                  <a:lnTo>
                    <a:pt x="583" y="983"/>
                  </a:lnTo>
                  <a:lnTo>
                    <a:pt x="588" y="976"/>
                  </a:lnTo>
                  <a:lnTo>
                    <a:pt x="594" y="967"/>
                  </a:lnTo>
                  <a:lnTo>
                    <a:pt x="598" y="960"/>
                  </a:lnTo>
                  <a:lnTo>
                    <a:pt x="601" y="950"/>
                  </a:lnTo>
                  <a:lnTo>
                    <a:pt x="603" y="942"/>
                  </a:lnTo>
                  <a:lnTo>
                    <a:pt x="604" y="932"/>
                  </a:lnTo>
                  <a:lnTo>
                    <a:pt x="605" y="922"/>
                  </a:lnTo>
                  <a:lnTo>
                    <a:pt x="605" y="439"/>
                  </a:lnTo>
                  <a:lnTo>
                    <a:pt x="605" y="439"/>
                  </a:lnTo>
                  <a:lnTo>
                    <a:pt x="618" y="433"/>
                  </a:lnTo>
                  <a:lnTo>
                    <a:pt x="630" y="426"/>
                  </a:lnTo>
                  <a:lnTo>
                    <a:pt x="642" y="416"/>
                  </a:lnTo>
                  <a:lnTo>
                    <a:pt x="650" y="405"/>
                  </a:lnTo>
                  <a:lnTo>
                    <a:pt x="658" y="393"/>
                  </a:lnTo>
                  <a:lnTo>
                    <a:pt x="664" y="379"/>
                  </a:lnTo>
                  <a:lnTo>
                    <a:pt x="668" y="365"/>
                  </a:lnTo>
                  <a:lnTo>
                    <a:pt x="669" y="349"/>
                  </a:lnTo>
                  <a:lnTo>
                    <a:pt x="669" y="223"/>
                  </a:lnTo>
                  <a:lnTo>
                    <a:pt x="669" y="223"/>
                  </a:lnTo>
                  <a:lnTo>
                    <a:pt x="668" y="208"/>
                  </a:lnTo>
                  <a:lnTo>
                    <a:pt x="664" y="193"/>
                  </a:lnTo>
                  <a:lnTo>
                    <a:pt x="658" y="180"/>
                  </a:lnTo>
                  <a:lnTo>
                    <a:pt x="650" y="167"/>
                  </a:lnTo>
                  <a:lnTo>
                    <a:pt x="642" y="156"/>
                  </a:lnTo>
                  <a:lnTo>
                    <a:pt x="630" y="147"/>
                  </a:lnTo>
                  <a:lnTo>
                    <a:pt x="618" y="139"/>
                  </a:lnTo>
                  <a:lnTo>
                    <a:pt x="605" y="133"/>
                  </a:lnTo>
                  <a:lnTo>
                    <a:pt x="605" y="133"/>
                  </a:lnTo>
                  <a:close/>
                  <a:moveTo>
                    <a:pt x="478" y="95"/>
                  </a:moveTo>
                  <a:lnTo>
                    <a:pt x="478" y="95"/>
                  </a:lnTo>
                  <a:lnTo>
                    <a:pt x="479" y="89"/>
                  </a:lnTo>
                  <a:lnTo>
                    <a:pt x="480" y="83"/>
                  </a:lnTo>
                  <a:lnTo>
                    <a:pt x="483" y="78"/>
                  </a:lnTo>
                  <a:lnTo>
                    <a:pt x="487" y="73"/>
                  </a:lnTo>
                  <a:lnTo>
                    <a:pt x="492" y="69"/>
                  </a:lnTo>
                  <a:lnTo>
                    <a:pt x="497" y="66"/>
                  </a:lnTo>
                  <a:lnTo>
                    <a:pt x="503" y="64"/>
                  </a:lnTo>
                  <a:lnTo>
                    <a:pt x="510" y="64"/>
                  </a:lnTo>
                  <a:lnTo>
                    <a:pt x="510" y="64"/>
                  </a:lnTo>
                  <a:lnTo>
                    <a:pt x="516" y="64"/>
                  </a:lnTo>
                  <a:lnTo>
                    <a:pt x="522" y="66"/>
                  </a:lnTo>
                  <a:lnTo>
                    <a:pt x="527" y="69"/>
                  </a:lnTo>
                  <a:lnTo>
                    <a:pt x="532" y="73"/>
                  </a:lnTo>
                  <a:lnTo>
                    <a:pt x="536" y="78"/>
                  </a:lnTo>
                  <a:lnTo>
                    <a:pt x="539" y="83"/>
                  </a:lnTo>
                  <a:lnTo>
                    <a:pt x="541" y="89"/>
                  </a:lnTo>
                  <a:lnTo>
                    <a:pt x="541" y="95"/>
                  </a:lnTo>
                  <a:lnTo>
                    <a:pt x="541" y="127"/>
                  </a:lnTo>
                  <a:lnTo>
                    <a:pt x="478" y="127"/>
                  </a:lnTo>
                  <a:lnTo>
                    <a:pt x="478" y="95"/>
                  </a:lnTo>
                  <a:close/>
                  <a:moveTo>
                    <a:pt x="541" y="922"/>
                  </a:moveTo>
                  <a:lnTo>
                    <a:pt x="541" y="922"/>
                  </a:lnTo>
                  <a:lnTo>
                    <a:pt x="541" y="929"/>
                  </a:lnTo>
                  <a:lnTo>
                    <a:pt x="539" y="935"/>
                  </a:lnTo>
                  <a:lnTo>
                    <a:pt x="536" y="941"/>
                  </a:lnTo>
                  <a:lnTo>
                    <a:pt x="532" y="945"/>
                  </a:lnTo>
                  <a:lnTo>
                    <a:pt x="527" y="949"/>
                  </a:lnTo>
                  <a:lnTo>
                    <a:pt x="522" y="951"/>
                  </a:lnTo>
                  <a:lnTo>
                    <a:pt x="516" y="953"/>
                  </a:lnTo>
                  <a:lnTo>
                    <a:pt x="510" y="954"/>
                  </a:lnTo>
                  <a:lnTo>
                    <a:pt x="510" y="954"/>
                  </a:lnTo>
                  <a:lnTo>
                    <a:pt x="503" y="953"/>
                  </a:lnTo>
                  <a:lnTo>
                    <a:pt x="497" y="951"/>
                  </a:lnTo>
                  <a:lnTo>
                    <a:pt x="492" y="949"/>
                  </a:lnTo>
                  <a:lnTo>
                    <a:pt x="487" y="945"/>
                  </a:lnTo>
                  <a:lnTo>
                    <a:pt x="483" y="941"/>
                  </a:lnTo>
                  <a:lnTo>
                    <a:pt x="480" y="935"/>
                  </a:lnTo>
                  <a:lnTo>
                    <a:pt x="479" y="929"/>
                  </a:lnTo>
                  <a:lnTo>
                    <a:pt x="478" y="922"/>
                  </a:lnTo>
                  <a:lnTo>
                    <a:pt x="478" y="445"/>
                  </a:lnTo>
                  <a:lnTo>
                    <a:pt x="541" y="445"/>
                  </a:lnTo>
                  <a:lnTo>
                    <a:pt x="541" y="922"/>
                  </a:lnTo>
                  <a:close/>
                  <a:moveTo>
                    <a:pt x="605" y="349"/>
                  </a:moveTo>
                  <a:lnTo>
                    <a:pt x="605" y="349"/>
                  </a:lnTo>
                  <a:lnTo>
                    <a:pt x="604" y="356"/>
                  </a:lnTo>
                  <a:lnTo>
                    <a:pt x="602" y="362"/>
                  </a:lnTo>
                  <a:lnTo>
                    <a:pt x="600" y="368"/>
                  </a:lnTo>
                  <a:lnTo>
                    <a:pt x="596" y="372"/>
                  </a:lnTo>
                  <a:lnTo>
                    <a:pt x="591" y="376"/>
                  </a:lnTo>
                  <a:lnTo>
                    <a:pt x="586" y="379"/>
                  </a:lnTo>
                  <a:lnTo>
                    <a:pt x="580" y="380"/>
                  </a:lnTo>
                  <a:lnTo>
                    <a:pt x="573" y="382"/>
                  </a:lnTo>
                  <a:lnTo>
                    <a:pt x="445" y="382"/>
                  </a:lnTo>
                  <a:lnTo>
                    <a:pt x="445" y="382"/>
                  </a:lnTo>
                  <a:lnTo>
                    <a:pt x="439" y="380"/>
                  </a:lnTo>
                  <a:lnTo>
                    <a:pt x="434" y="379"/>
                  </a:lnTo>
                  <a:lnTo>
                    <a:pt x="428" y="376"/>
                  </a:lnTo>
                  <a:lnTo>
                    <a:pt x="424" y="372"/>
                  </a:lnTo>
                  <a:lnTo>
                    <a:pt x="420" y="368"/>
                  </a:lnTo>
                  <a:lnTo>
                    <a:pt x="416" y="362"/>
                  </a:lnTo>
                  <a:lnTo>
                    <a:pt x="414" y="356"/>
                  </a:lnTo>
                  <a:lnTo>
                    <a:pt x="414" y="349"/>
                  </a:lnTo>
                  <a:lnTo>
                    <a:pt x="414" y="223"/>
                  </a:lnTo>
                  <a:lnTo>
                    <a:pt x="414" y="223"/>
                  </a:lnTo>
                  <a:lnTo>
                    <a:pt x="414" y="216"/>
                  </a:lnTo>
                  <a:lnTo>
                    <a:pt x="416" y="210"/>
                  </a:lnTo>
                  <a:lnTo>
                    <a:pt x="420" y="205"/>
                  </a:lnTo>
                  <a:lnTo>
                    <a:pt x="424" y="200"/>
                  </a:lnTo>
                  <a:lnTo>
                    <a:pt x="428" y="196"/>
                  </a:lnTo>
                  <a:lnTo>
                    <a:pt x="434" y="194"/>
                  </a:lnTo>
                  <a:lnTo>
                    <a:pt x="439" y="192"/>
                  </a:lnTo>
                  <a:lnTo>
                    <a:pt x="445" y="191"/>
                  </a:lnTo>
                  <a:lnTo>
                    <a:pt x="573" y="191"/>
                  </a:lnTo>
                  <a:lnTo>
                    <a:pt x="573" y="191"/>
                  </a:lnTo>
                  <a:lnTo>
                    <a:pt x="580" y="192"/>
                  </a:lnTo>
                  <a:lnTo>
                    <a:pt x="586" y="194"/>
                  </a:lnTo>
                  <a:lnTo>
                    <a:pt x="591" y="196"/>
                  </a:lnTo>
                  <a:lnTo>
                    <a:pt x="596" y="200"/>
                  </a:lnTo>
                  <a:lnTo>
                    <a:pt x="600" y="205"/>
                  </a:lnTo>
                  <a:lnTo>
                    <a:pt x="602" y="210"/>
                  </a:lnTo>
                  <a:lnTo>
                    <a:pt x="604" y="216"/>
                  </a:lnTo>
                  <a:lnTo>
                    <a:pt x="605" y="223"/>
                  </a:lnTo>
                  <a:lnTo>
                    <a:pt x="605" y="349"/>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nvGrpSpPr>
          <p:cNvPr id="112" name="组合 111"/>
          <p:cNvGrpSpPr/>
          <p:nvPr/>
        </p:nvGrpSpPr>
        <p:grpSpPr>
          <a:xfrm>
            <a:off x="769156" y="5114345"/>
            <a:ext cx="648000" cy="648000"/>
            <a:chOff x="769156" y="5114345"/>
            <a:chExt cx="648000" cy="648000"/>
          </a:xfrm>
        </p:grpSpPr>
        <p:sp>
          <p:nvSpPr>
            <p:cNvPr id="113" name="椭圆 112"/>
            <p:cNvSpPr/>
            <p:nvPr/>
          </p:nvSpPr>
          <p:spPr>
            <a:xfrm>
              <a:off x="769156" y="5114345"/>
              <a:ext cx="648000" cy="648000"/>
            </a:xfrm>
            <a:prstGeom prst="ellipse">
              <a:avLst/>
            </a:prstGeom>
            <a:solidFill>
              <a:srgbClr val="FFC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114" name="Freeform 80"/>
            <p:cNvSpPr>
              <a:spLocks noEditPoints="1"/>
            </p:cNvSpPr>
            <p:nvPr/>
          </p:nvSpPr>
          <p:spPr bwMode="auto">
            <a:xfrm>
              <a:off x="932025" y="5276420"/>
              <a:ext cx="322263" cy="323850"/>
            </a:xfrm>
            <a:custGeom>
              <a:avLst/>
              <a:gdLst>
                <a:gd name="T0" fmla="*/ 1017 w 1017"/>
                <a:gd name="T1" fmla="*/ 28 h 1017"/>
                <a:gd name="T2" fmla="*/ 1017 w 1017"/>
                <a:gd name="T3" fmla="*/ 25 h 1017"/>
                <a:gd name="T4" fmla="*/ 1015 w 1017"/>
                <a:gd name="T5" fmla="*/ 19 h 1017"/>
                <a:gd name="T6" fmla="*/ 1014 w 1017"/>
                <a:gd name="T7" fmla="*/ 17 h 1017"/>
                <a:gd name="T8" fmla="*/ 1011 w 1017"/>
                <a:gd name="T9" fmla="*/ 12 h 1017"/>
                <a:gd name="T10" fmla="*/ 1008 w 1017"/>
                <a:gd name="T11" fmla="*/ 9 h 1017"/>
                <a:gd name="T12" fmla="*/ 1005 w 1017"/>
                <a:gd name="T13" fmla="*/ 6 h 1017"/>
                <a:gd name="T14" fmla="*/ 1003 w 1017"/>
                <a:gd name="T15" fmla="*/ 5 h 1017"/>
                <a:gd name="T16" fmla="*/ 1002 w 1017"/>
                <a:gd name="T17" fmla="*/ 4 h 1017"/>
                <a:gd name="T18" fmla="*/ 1002 w 1017"/>
                <a:gd name="T19" fmla="*/ 4 h 1017"/>
                <a:gd name="T20" fmla="*/ 995 w 1017"/>
                <a:gd name="T21" fmla="*/ 1 h 1017"/>
                <a:gd name="T22" fmla="*/ 991 w 1017"/>
                <a:gd name="T23" fmla="*/ 0 h 1017"/>
                <a:gd name="T24" fmla="*/ 984 w 1017"/>
                <a:gd name="T25" fmla="*/ 0 h 1017"/>
                <a:gd name="T26" fmla="*/ 983 w 1017"/>
                <a:gd name="T27" fmla="*/ 0 h 1017"/>
                <a:gd name="T28" fmla="*/ 977 w 1017"/>
                <a:gd name="T29" fmla="*/ 1 h 1017"/>
                <a:gd name="T30" fmla="*/ 973 w 1017"/>
                <a:gd name="T31" fmla="*/ 2 h 1017"/>
                <a:gd name="T32" fmla="*/ 968 w 1017"/>
                <a:gd name="T33" fmla="*/ 5 h 1017"/>
                <a:gd name="T34" fmla="*/ 968 w 1017"/>
                <a:gd name="T35" fmla="*/ 5 h 1017"/>
                <a:gd name="T36" fmla="*/ 10 w 1017"/>
                <a:gd name="T37" fmla="*/ 676 h 1017"/>
                <a:gd name="T38" fmla="*/ 1 w 1017"/>
                <a:gd name="T39" fmla="*/ 689 h 1017"/>
                <a:gd name="T40" fmla="*/ 0 w 1017"/>
                <a:gd name="T41" fmla="*/ 704 h 1017"/>
                <a:gd name="T42" fmla="*/ 3 w 1017"/>
                <a:gd name="T43" fmla="*/ 713 h 1017"/>
                <a:gd name="T44" fmla="*/ 13 w 1017"/>
                <a:gd name="T45" fmla="*/ 724 h 1017"/>
                <a:gd name="T46" fmla="*/ 27 w 1017"/>
                <a:gd name="T47" fmla="*/ 731 h 1017"/>
                <a:gd name="T48" fmla="*/ 350 w 1017"/>
                <a:gd name="T49" fmla="*/ 985 h 1017"/>
                <a:gd name="T50" fmla="*/ 351 w 1017"/>
                <a:gd name="T51" fmla="*/ 988 h 1017"/>
                <a:gd name="T52" fmla="*/ 354 w 1017"/>
                <a:gd name="T53" fmla="*/ 1000 h 1017"/>
                <a:gd name="T54" fmla="*/ 357 w 1017"/>
                <a:gd name="T55" fmla="*/ 1005 h 1017"/>
                <a:gd name="T56" fmla="*/ 365 w 1017"/>
                <a:gd name="T57" fmla="*/ 1012 h 1017"/>
                <a:gd name="T58" fmla="*/ 368 w 1017"/>
                <a:gd name="T59" fmla="*/ 1014 h 1017"/>
                <a:gd name="T60" fmla="*/ 376 w 1017"/>
                <a:gd name="T61" fmla="*/ 1016 h 1017"/>
                <a:gd name="T62" fmla="*/ 382 w 1017"/>
                <a:gd name="T63" fmla="*/ 1017 h 1017"/>
                <a:gd name="T64" fmla="*/ 393 w 1017"/>
                <a:gd name="T65" fmla="*/ 1015 h 1017"/>
                <a:gd name="T66" fmla="*/ 399 w 1017"/>
                <a:gd name="T67" fmla="*/ 1012 h 1017"/>
                <a:gd name="T68" fmla="*/ 405 w 1017"/>
                <a:gd name="T69" fmla="*/ 1006 h 1017"/>
                <a:gd name="T70" fmla="*/ 524 w 1017"/>
                <a:gd name="T71" fmla="*/ 821 h 1017"/>
                <a:gd name="T72" fmla="*/ 876 w 1017"/>
                <a:gd name="T73" fmla="*/ 1013 h 1017"/>
                <a:gd name="T74" fmla="*/ 891 w 1017"/>
                <a:gd name="T75" fmla="*/ 1017 h 1017"/>
                <a:gd name="T76" fmla="*/ 906 w 1017"/>
                <a:gd name="T77" fmla="*/ 1013 h 1017"/>
                <a:gd name="T78" fmla="*/ 921 w 1017"/>
                <a:gd name="T79" fmla="*/ 996 h 1017"/>
                <a:gd name="T80" fmla="*/ 1017 w 1017"/>
                <a:gd name="T81" fmla="*/ 34 h 1017"/>
                <a:gd name="T82" fmla="*/ 367 w 1017"/>
                <a:gd name="T83" fmla="*/ 667 h 1017"/>
                <a:gd name="T84" fmla="*/ 367 w 1017"/>
                <a:gd name="T85" fmla="*/ 667 h 1017"/>
                <a:gd name="T86" fmla="*/ 760 w 1017"/>
                <a:gd name="T87" fmla="*/ 328 h 1017"/>
                <a:gd name="T88" fmla="*/ 557 w 1017"/>
                <a:gd name="T89" fmla="*/ 767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1017">
                  <a:moveTo>
                    <a:pt x="1017" y="31"/>
                  </a:moveTo>
                  <a:lnTo>
                    <a:pt x="1017" y="31"/>
                  </a:lnTo>
                  <a:lnTo>
                    <a:pt x="1017" y="28"/>
                  </a:lnTo>
                  <a:lnTo>
                    <a:pt x="1017" y="28"/>
                  </a:lnTo>
                  <a:lnTo>
                    <a:pt x="1017" y="25"/>
                  </a:lnTo>
                  <a:lnTo>
                    <a:pt x="1017" y="25"/>
                  </a:lnTo>
                  <a:lnTo>
                    <a:pt x="1016" y="23"/>
                  </a:lnTo>
                  <a:lnTo>
                    <a:pt x="1016" y="23"/>
                  </a:lnTo>
                  <a:lnTo>
                    <a:pt x="1015" y="19"/>
                  </a:lnTo>
                  <a:lnTo>
                    <a:pt x="1015" y="19"/>
                  </a:lnTo>
                  <a:lnTo>
                    <a:pt x="1014" y="17"/>
                  </a:lnTo>
                  <a:lnTo>
                    <a:pt x="1014" y="17"/>
                  </a:lnTo>
                  <a:lnTo>
                    <a:pt x="1013" y="15"/>
                  </a:lnTo>
                  <a:lnTo>
                    <a:pt x="1013" y="15"/>
                  </a:lnTo>
                  <a:lnTo>
                    <a:pt x="1011" y="12"/>
                  </a:lnTo>
                  <a:lnTo>
                    <a:pt x="1011" y="12"/>
                  </a:lnTo>
                  <a:lnTo>
                    <a:pt x="1008" y="9"/>
                  </a:lnTo>
                  <a:lnTo>
                    <a:pt x="1008" y="9"/>
                  </a:lnTo>
                  <a:lnTo>
                    <a:pt x="1006" y="7"/>
                  </a:lnTo>
                  <a:lnTo>
                    <a:pt x="1006" y="7"/>
                  </a:lnTo>
                  <a:lnTo>
                    <a:pt x="1005" y="6"/>
                  </a:lnTo>
                  <a:lnTo>
                    <a:pt x="1005" y="6"/>
                  </a:lnTo>
                  <a:lnTo>
                    <a:pt x="1003" y="5"/>
                  </a:lnTo>
                  <a:lnTo>
                    <a:pt x="1003" y="5"/>
                  </a:lnTo>
                  <a:lnTo>
                    <a:pt x="1002" y="4"/>
                  </a:lnTo>
                  <a:lnTo>
                    <a:pt x="1002" y="4"/>
                  </a:lnTo>
                  <a:lnTo>
                    <a:pt x="1002" y="4"/>
                  </a:lnTo>
                  <a:lnTo>
                    <a:pt x="1002" y="4"/>
                  </a:lnTo>
                  <a:lnTo>
                    <a:pt x="1002" y="4"/>
                  </a:lnTo>
                  <a:lnTo>
                    <a:pt x="1002" y="4"/>
                  </a:lnTo>
                  <a:lnTo>
                    <a:pt x="998" y="2"/>
                  </a:lnTo>
                  <a:lnTo>
                    <a:pt x="998" y="2"/>
                  </a:lnTo>
                  <a:lnTo>
                    <a:pt x="995" y="1"/>
                  </a:lnTo>
                  <a:lnTo>
                    <a:pt x="995" y="1"/>
                  </a:lnTo>
                  <a:lnTo>
                    <a:pt x="991" y="0"/>
                  </a:lnTo>
                  <a:lnTo>
                    <a:pt x="991" y="0"/>
                  </a:lnTo>
                  <a:lnTo>
                    <a:pt x="988" y="0"/>
                  </a:lnTo>
                  <a:lnTo>
                    <a:pt x="988" y="0"/>
                  </a:lnTo>
                  <a:lnTo>
                    <a:pt x="984" y="0"/>
                  </a:lnTo>
                  <a:lnTo>
                    <a:pt x="984" y="0"/>
                  </a:lnTo>
                  <a:lnTo>
                    <a:pt x="983" y="0"/>
                  </a:lnTo>
                  <a:lnTo>
                    <a:pt x="983" y="0"/>
                  </a:lnTo>
                  <a:lnTo>
                    <a:pt x="981" y="0"/>
                  </a:lnTo>
                  <a:lnTo>
                    <a:pt x="981" y="0"/>
                  </a:lnTo>
                  <a:lnTo>
                    <a:pt x="977" y="1"/>
                  </a:lnTo>
                  <a:lnTo>
                    <a:pt x="977" y="1"/>
                  </a:lnTo>
                  <a:lnTo>
                    <a:pt x="973" y="2"/>
                  </a:lnTo>
                  <a:lnTo>
                    <a:pt x="973" y="2"/>
                  </a:lnTo>
                  <a:lnTo>
                    <a:pt x="971" y="3"/>
                  </a:lnTo>
                  <a:lnTo>
                    <a:pt x="971" y="3"/>
                  </a:lnTo>
                  <a:lnTo>
                    <a:pt x="968" y="5"/>
                  </a:lnTo>
                  <a:lnTo>
                    <a:pt x="968" y="5"/>
                  </a:lnTo>
                  <a:lnTo>
                    <a:pt x="968" y="5"/>
                  </a:lnTo>
                  <a:lnTo>
                    <a:pt x="968" y="5"/>
                  </a:lnTo>
                  <a:lnTo>
                    <a:pt x="14" y="673"/>
                  </a:lnTo>
                  <a:lnTo>
                    <a:pt x="14" y="673"/>
                  </a:lnTo>
                  <a:lnTo>
                    <a:pt x="10" y="676"/>
                  </a:lnTo>
                  <a:lnTo>
                    <a:pt x="6" y="680"/>
                  </a:lnTo>
                  <a:lnTo>
                    <a:pt x="3" y="684"/>
                  </a:lnTo>
                  <a:lnTo>
                    <a:pt x="1" y="689"/>
                  </a:lnTo>
                  <a:lnTo>
                    <a:pt x="0" y="693"/>
                  </a:lnTo>
                  <a:lnTo>
                    <a:pt x="0" y="698"/>
                  </a:lnTo>
                  <a:lnTo>
                    <a:pt x="0" y="704"/>
                  </a:lnTo>
                  <a:lnTo>
                    <a:pt x="1" y="708"/>
                  </a:lnTo>
                  <a:lnTo>
                    <a:pt x="1" y="708"/>
                  </a:lnTo>
                  <a:lnTo>
                    <a:pt x="3" y="713"/>
                  </a:lnTo>
                  <a:lnTo>
                    <a:pt x="6" y="718"/>
                  </a:lnTo>
                  <a:lnTo>
                    <a:pt x="10" y="721"/>
                  </a:lnTo>
                  <a:lnTo>
                    <a:pt x="13" y="724"/>
                  </a:lnTo>
                  <a:lnTo>
                    <a:pt x="17" y="727"/>
                  </a:lnTo>
                  <a:lnTo>
                    <a:pt x="21" y="730"/>
                  </a:lnTo>
                  <a:lnTo>
                    <a:pt x="27" y="731"/>
                  </a:lnTo>
                  <a:lnTo>
                    <a:pt x="32" y="731"/>
                  </a:lnTo>
                  <a:lnTo>
                    <a:pt x="350" y="731"/>
                  </a:lnTo>
                  <a:lnTo>
                    <a:pt x="350" y="985"/>
                  </a:lnTo>
                  <a:lnTo>
                    <a:pt x="350" y="985"/>
                  </a:lnTo>
                  <a:lnTo>
                    <a:pt x="351" y="988"/>
                  </a:lnTo>
                  <a:lnTo>
                    <a:pt x="351" y="988"/>
                  </a:lnTo>
                  <a:lnTo>
                    <a:pt x="352" y="995"/>
                  </a:lnTo>
                  <a:lnTo>
                    <a:pt x="352" y="995"/>
                  </a:lnTo>
                  <a:lnTo>
                    <a:pt x="354" y="1000"/>
                  </a:lnTo>
                  <a:lnTo>
                    <a:pt x="354" y="1000"/>
                  </a:lnTo>
                  <a:lnTo>
                    <a:pt x="357" y="1005"/>
                  </a:lnTo>
                  <a:lnTo>
                    <a:pt x="357" y="1005"/>
                  </a:lnTo>
                  <a:lnTo>
                    <a:pt x="362" y="1010"/>
                  </a:lnTo>
                  <a:lnTo>
                    <a:pt x="362" y="1010"/>
                  </a:lnTo>
                  <a:lnTo>
                    <a:pt x="365" y="1012"/>
                  </a:lnTo>
                  <a:lnTo>
                    <a:pt x="365" y="1012"/>
                  </a:lnTo>
                  <a:lnTo>
                    <a:pt x="368" y="1014"/>
                  </a:lnTo>
                  <a:lnTo>
                    <a:pt x="368" y="1014"/>
                  </a:lnTo>
                  <a:lnTo>
                    <a:pt x="370" y="1015"/>
                  </a:lnTo>
                  <a:lnTo>
                    <a:pt x="370" y="1015"/>
                  </a:lnTo>
                  <a:lnTo>
                    <a:pt x="376" y="1016"/>
                  </a:lnTo>
                  <a:lnTo>
                    <a:pt x="382" y="1017"/>
                  </a:lnTo>
                  <a:lnTo>
                    <a:pt x="382" y="1017"/>
                  </a:lnTo>
                  <a:lnTo>
                    <a:pt x="382" y="1017"/>
                  </a:lnTo>
                  <a:lnTo>
                    <a:pt x="387" y="1016"/>
                  </a:lnTo>
                  <a:lnTo>
                    <a:pt x="393" y="1015"/>
                  </a:lnTo>
                  <a:lnTo>
                    <a:pt x="393" y="1015"/>
                  </a:lnTo>
                  <a:lnTo>
                    <a:pt x="395" y="1014"/>
                  </a:lnTo>
                  <a:lnTo>
                    <a:pt x="395" y="1014"/>
                  </a:lnTo>
                  <a:lnTo>
                    <a:pt x="399" y="1012"/>
                  </a:lnTo>
                  <a:lnTo>
                    <a:pt x="403" y="1007"/>
                  </a:lnTo>
                  <a:lnTo>
                    <a:pt x="403" y="1007"/>
                  </a:lnTo>
                  <a:lnTo>
                    <a:pt x="405" y="1006"/>
                  </a:lnTo>
                  <a:lnTo>
                    <a:pt x="405" y="1006"/>
                  </a:lnTo>
                  <a:lnTo>
                    <a:pt x="409" y="1002"/>
                  </a:lnTo>
                  <a:lnTo>
                    <a:pt x="524" y="821"/>
                  </a:lnTo>
                  <a:lnTo>
                    <a:pt x="524" y="821"/>
                  </a:lnTo>
                  <a:lnTo>
                    <a:pt x="526" y="822"/>
                  </a:lnTo>
                  <a:lnTo>
                    <a:pt x="876" y="1013"/>
                  </a:lnTo>
                  <a:lnTo>
                    <a:pt x="876" y="1013"/>
                  </a:lnTo>
                  <a:lnTo>
                    <a:pt x="883" y="1016"/>
                  </a:lnTo>
                  <a:lnTo>
                    <a:pt x="891" y="1017"/>
                  </a:lnTo>
                  <a:lnTo>
                    <a:pt x="898" y="1016"/>
                  </a:lnTo>
                  <a:lnTo>
                    <a:pt x="906" y="1013"/>
                  </a:lnTo>
                  <a:lnTo>
                    <a:pt x="906" y="1013"/>
                  </a:lnTo>
                  <a:lnTo>
                    <a:pt x="912" y="1009"/>
                  </a:lnTo>
                  <a:lnTo>
                    <a:pt x="917" y="1003"/>
                  </a:lnTo>
                  <a:lnTo>
                    <a:pt x="921" y="996"/>
                  </a:lnTo>
                  <a:lnTo>
                    <a:pt x="922" y="988"/>
                  </a:lnTo>
                  <a:lnTo>
                    <a:pt x="1017" y="34"/>
                  </a:lnTo>
                  <a:lnTo>
                    <a:pt x="1017" y="34"/>
                  </a:lnTo>
                  <a:lnTo>
                    <a:pt x="1017" y="31"/>
                  </a:lnTo>
                  <a:lnTo>
                    <a:pt x="1017" y="31"/>
                  </a:lnTo>
                  <a:close/>
                  <a:moveTo>
                    <a:pt x="367" y="667"/>
                  </a:moveTo>
                  <a:lnTo>
                    <a:pt x="133" y="667"/>
                  </a:lnTo>
                  <a:lnTo>
                    <a:pt x="773" y="219"/>
                  </a:lnTo>
                  <a:lnTo>
                    <a:pt x="367" y="667"/>
                  </a:lnTo>
                  <a:close/>
                  <a:moveTo>
                    <a:pt x="413" y="875"/>
                  </a:moveTo>
                  <a:lnTo>
                    <a:pt x="413" y="711"/>
                  </a:lnTo>
                  <a:lnTo>
                    <a:pt x="760" y="328"/>
                  </a:lnTo>
                  <a:lnTo>
                    <a:pt x="413" y="875"/>
                  </a:lnTo>
                  <a:close/>
                  <a:moveTo>
                    <a:pt x="864" y="934"/>
                  </a:moveTo>
                  <a:lnTo>
                    <a:pt x="557" y="767"/>
                  </a:lnTo>
                  <a:lnTo>
                    <a:pt x="941" y="162"/>
                  </a:lnTo>
                  <a:lnTo>
                    <a:pt x="864" y="934"/>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nvGrpSpPr>
          <p:cNvPr id="115" name="组合 114"/>
          <p:cNvGrpSpPr/>
          <p:nvPr/>
        </p:nvGrpSpPr>
        <p:grpSpPr>
          <a:xfrm>
            <a:off x="10774845" y="5114345"/>
            <a:ext cx="648000" cy="648000"/>
            <a:chOff x="10774845" y="5114345"/>
            <a:chExt cx="648000" cy="648000"/>
          </a:xfrm>
        </p:grpSpPr>
        <p:sp>
          <p:nvSpPr>
            <p:cNvPr id="116" name="椭圆 115"/>
            <p:cNvSpPr/>
            <p:nvPr/>
          </p:nvSpPr>
          <p:spPr>
            <a:xfrm>
              <a:off x="10774845" y="5114345"/>
              <a:ext cx="648000" cy="64800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117" name="Freeform 92"/>
            <p:cNvSpPr>
              <a:spLocks noEditPoints="1"/>
            </p:cNvSpPr>
            <p:nvPr/>
          </p:nvSpPr>
          <p:spPr bwMode="auto">
            <a:xfrm>
              <a:off x="10936920" y="5297058"/>
              <a:ext cx="323850" cy="282575"/>
            </a:xfrm>
            <a:custGeom>
              <a:avLst/>
              <a:gdLst>
                <a:gd name="T0" fmla="*/ 359 w 1018"/>
                <a:gd name="T1" fmla="*/ 20 h 890"/>
                <a:gd name="T2" fmla="*/ 186 w 1018"/>
                <a:gd name="T3" fmla="*/ 102 h 890"/>
                <a:gd name="T4" fmla="*/ 62 w 1018"/>
                <a:gd name="T5" fmla="*/ 233 h 890"/>
                <a:gd name="T6" fmla="*/ 3 w 1018"/>
                <a:gd name="T7" fmla="*/ 400 h 890"/>
                <a:gd name="T8" fmla="*/ 16 w 1018"/>
                <a:gd name="T9" fmla="*/ 557 h 890"/>
                <a:gd name="T10" fmla="*/ 102 w 1018"/>
                <a:gd name="T11" fmla="*/ 711 h 890"/>
                <a:gd name="T12" fmla="*/ 246 w 1018"/>
                <a:gd name="T13" fmla="*/ 826 h 890"/>
                <a:gd name="T14" fmla="*/ 433 w 1018"/>
                <a:gd name="T15" fmla="*/ 885 h 890"/>
                <a:gd name="T16" fmla="*/ 612 w 1018"/>
                <a:gd name="T17" fmla="*/ 882 h 890"/>
                <a:gd name="T18" fmla="*/ 794 w 1018"/>
                <a:gd name="T19" fmla="*/ 814 h 890"/>
                <a:gd name="T20" fmla="*/ 931 w 1018"/>
                <a:gd name="T21" fmla="*/ 694 h 890"/>
                <a:gd name="T22" fmla="*/ 1008 w 1018"/>
                <a:gd name="T23" fmla="*/ 535 h 890"/>
                <a:gd name="T24" fmla="*/ 1013 w 1018"/>
                <a:gd name="T25" fmla="*/ 378 h 890"/>
                <a:gd name="T26" fmla="*/ 944 w 1018"/>
                <a:gd name="T27" fmla="*/ 214 h 890"/>
                <a:gd name="T28" fmla="*/ 813 w 1018"/>
                <a:gd name="T29" fmla="*/ 89 h 890"/>
                <a:gd name="T30" fmla="*/ 636 w 1018"/>
                <a:gd name="T31" fmla="*/ 14 h 890"/>
                <a:gd name="T32" fmla="*/ 330 w 1018"/>
                <a:gd name="T33" fmla="*/ 96 h 890"/>
                <a:gd name="T34" fmla="*/ 230 w 1018"/>
                <a:gd name="T35" fmla="*/ 149 h 890"/>
                <a:gd name="T36" fmla="*/ 195 w 1018"/>
                <a:gd name="T37" fmla="*/ 204 h 890"/>
                <a:gd name="T38" fmla="*/ 234 w 1018"/>
                <a:gd name="T39" fmla="*/ 321 h 890"/>
                <a:gd name="T40" fmla="*/ 71 w 1018"/>
                <a:gd name="T41" fmla="*/ 382 h 890"/>
                <a:gd name="T42" fmla="*/ 117 w 1018"/>
                <a:gd name="T43" fmla="*/ 266 h 890"/>
                <a:gd name="T44" fmla="*/ 224 w 1018"/>
                <a:gd name="T45" fmla="*/ 477 h 890"/>
                <a:gd name="T46" fmla="*/ 249 w 1018"/>
                <a:gd name="T47" fmla="*/ 634 h 890"/>
                <a:gd name="T48" fmla="*/ 155 w 1018"/>
                <a:gd name="T49" fmla="*/ 675 h 890"/>
                <a:gd name="T50" fmla="*/ 88 w 1018"/>
                <a:gd name="T51" fmla="*/ 569 h 890"/>
                <a:gd name="T52" fmla="*/ 230 w 1018"/>
                <a:gd name="T53" fmla="*/ 741 h 890"/>
                <a:gd name="T54" fmla="*/ 330 w 1018"/>
                <a:gd name="T55" fmla="*/ 794 h 890"/>
                <a:gd name="T56" fmla="*/ 478 w 1018"/>
                <a:gd name="T57" fmla="*/ 822 h 890"/>
                <a:gd name="T58" fmla="*/ 385 w 1018"/>
                <a:gd name="T59" fmla="*/ 760 h 890"/>
                <a:gd name="T60" fmla="*/ 478 w 1018"/>
                <a:gd name="T61" fmla="*/ 669 h 890"/>
                <a:gd name="T62" fmla="*/ 335 w 1018"/>
                <a:gd name="T63" fmla="*/ 626 h 890"/>
                <a:gd name="T64" fmla="*/ 291 w 1018"/>
                <a:gd name="T65" fmla="*/ 518 h 890"/>
                <a:gd name="T66" fmla="*/ 289 w 1018"/>
                <a:gd name="T67" fmla="*/ 393 h 890"/>
                <a:gd name="T68" fmla="*/ 317 w 1018"/>
                <a:gd name="T69" fmla="*/ 258 h 890"/>
                <a:gd name="T70" fmla="*/ 478 w 1018"/>
                <a:gd name="T71" fmla="*/ 221 h 890"/>
                <a:gd name="T72" fmla="*/ 385 w 1018"/>
                <a:gd name="T73" fmla="*/ 131 h 890"/>
                <a:gd name="T74" fmla="*/ 478 w 1018"/>
                <a:gd name="T75" fmla="*/ 69 h 890"/>
                <a:gd name="T76" fmla="*/ 785 w 1018"/>
                <a:gd name="T77" fmla="*/ 321 h 890"/>
                <a:gd name="T78" fmla="*/ 823 w 1018"/>
                <a:gd name="T79" fmla="*/ 204 h 890"/>
                <a:gd name="T80" fmla="*/ 910 w 1018"/>
                <a:gd name="T81" fmla="*/ 280 h 890"/>
                <a:gd name="T82" fmla="*/ 951 w 1018"/>
                <a:gd name="T83" fmla="*/ 398 h 890"/>
                <a:gd name="T84" fmla="*/ 728 w 1018"/>
                <a:gd name="T85" fmla="*/ 154 h 890"/>
                <a:gd name="T86" fmla="*/ 790 w 1018"/>
                <a:gd name="T87" fmla="*/ 149 h 890"/>
                <a:gd name="T88" fmla="*/ 590 w 1018"/>
                <a:gd name="T89" fmla="*/ 91 h 890"/>
                <a:gd name="T90" fmla="*/ 645 w 1018"/>
                <a:gd name="T91" fmla="*/ 207 h 890"/>
                <a:gd name="T92" fmla="*/ 625 w 1018"/>
                <a:gd name="T93" fmla="*/ 277 h 890"/>
                <a:gd name="T94" fmla="*/ 721 w 1018"/>
                <a:gd name="T95" fmla="*/ 332 h 890"/>
                <a:gd name="T96" fmla="*/ 731 w 1018"/>
                <a:gd name="T97" fmla="*/ 477 h 890"/>
                <a:gd name="T98" fmla="*/ 708 w 1018"/>
                <a:gd name="T99" fmla="*/ 615 h 890"/>
                <a:gd name="T100" fmla="*/ 541 w 1018"/>
                <a:gd name="T101" fmla="*/ 477 h 890"/>
                <a:gd name="T102" fmla="*/ 678 w 1018"/>
                <a:gd name="T103" fmla="*/ 692 h 890"/>
                <a:gd name="T104" fmla="*/ 571 w 1018"/>
                <a:gd name="T105" fmla="*/ 811 h 890"/>
                <a:gd name="T106" fmla="*/ 716 w 1018"/>
                <a:gd name="T107" fmla="*/ 756 h 890"/>
                <a:gd name="T108" fmla="*/ 742 w 1018"/>
                <a:gd name="T109" fmla="*/ 770 h 890"/>
                <a:gd name="T110" fmla="*/ 785 w 1018"/>
                <a:gd name="T111" fmla="*/ 664 h 890"/>
                <a:gd name="T112" fmla="*/ 791 w 1018"/>
                <a:gd name="T113" fmla="*/ 525 h 890"/>
                <a:gd name="T114" fmla="*/ 941 w 1018"/>
                <a:gd name="T115" fmla="*/ 538 h 890"/>
                <a:gd name="T116" fmla="*/ 884 w 1018"/>
                <a:gd name="T117" fmla="*/ 650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8" h="890">
                  <a:moveTo>
                    <a:pt x="510" y="0"/>
                  </a:moveTo>
                  <a:lnTo>
                    <a:pt x="510" y="0"/>
                  </a:lnTo>
                  <a:lnTo>
                    <a:pt x="483" y="1"/>
                  </a:lnTo>
                  <a:lnTo>
                    <a:pt x="457" y="2"/>
                  </a:lnTo>
                  <a:lnTo>
                    <a:pt x="433" y="5"/>
                  </a:lnTo>
                  <a:lnTo>
                    <a:pt x="407" y="8"/>
                  </a:lnTo>
                  <a:lnTo>
                    <a:pt x="382" y="14"/>
                  </a:lnTo>
                  <a:lnTo>
                    <a:pt x="359" y="20"/>
                  </a:lnTo>
                  <a:lnTo>
                    <a:pt x="335" y="27"/>
                  </a:lnTo>
                  <a:lnTo>
                    <a:pt x="311" y="35"/>
                  </a:lnTo>
                  <a:lnTo>
                    <a:pt x="289" y="44"/>
                  </a:lnTo>
                  <a:lnTo>
                    <a:pt x="267" y="54"/>
                  </a:lnTo>
                  <a:lnTo>
                    <a:pt x="246" y="64"/>
                  </a:lnTo>
                  <a:lnTo>
                    <a:pt x="225" y="76"/>
                  </a:lnTo>
                  <a:lnTo>
                    <a:pt x="205" y="89"/>
                  </a:lnTo>
                  <a:lnTo>
                    <a:pt x="186" y="102"/>
                  </a:lnTo>
                  <a:lnTo>
                    <a:pt x="168" y="116"/>
                  </a:lnTo>
                  <a:lnTo>
                    <a:pt x="150" y="131"/>
                  </a:lnTo>
                  <a:lnTo>
                    <a:pt x="133" y="146"/>
                  </a:lnTo>
                  <a:lnTo>
                    <a:pt x="117" y="162"/>
                  </a:lnTo>
                  <a:lnTo>
                    <a:pt x="102" y="179"/>
                  </a:lnTo>
                  <a:lnTo>
                    <a:pt x="88" y="196"/>
                  </a:lnTo>
                  <a:lnTo>
                    <a:pt x="74" y="214"/>
                  </a:lnTo>
                  <a:lnTo>
                    <a:pt x="62" y="233"/>
                  </a:lnTo>
                  <a:lnTo>
                    <a:pt x="51" y="252"/>
                  </a:lnTo>
                  <a:lnTo>
                    <a:pt x="41" y="272"/>
                  </a:lnTo>
                  <a:lnTo>
                    <a:pt x="31" y="292"/>
                  </a:lnTo>
                  <a:lnTo>
                    <a:pt x="24" y="313"/>
                  </a:lnTo>
                  <a:lnTo>
                    <a:pt x="16" y="334"/>
                  </a:lnTo>
                  <a:lnTo>
                    <a:pt x="11" y="355"/>
                  </a:lnTo>
                  <a:lnTo>
                    <a:pt x="7" y="378"/>
                  </a:lnTo>
                  <a:lnTo>
                    <a:pt x="3" y="400"/>
                  </a:lnTo>
                  <a:lnTo>
                    <a:pt x="1" y="423"/>
                  </a:lnTo>
                  <a:lnTo>
                    <a:pt x="0" y="445"/>
                  </a:lnTo>
                  <a:lnTo>
                    <a:pt x="0" y="445"/>
                  </a:lnTo>
                  <a:lnTo>
                    <a:pt x="1" y="468"/>
                  </a:lnTo>
                  <a:lnTo>
                    <a:pt x="3" y="490"/>
                  </a:lnTo>
                  <a:lnTo>
                    <a:pt x="7" y="513"/>
                  </a:lnTo>
                  <a:lnTo>
                    <a:pt x="11" y="535"/>
                  </a:lnTo>
                  <a:lnTo>
                    <a:pt x="16" y="557"/>
                  </a:lnTo>
                  <a:lnTo>
                    <a:pt x="24" y="577"/>
                  </a:lnTo>
                  <a:lnTo>
                    <a:pt x="31" y="599"/>
                  </a:lnTo>
                  <a:lnTo>
                    <a:pt x="41" y="618"/>
                  </a:lnTo>
                  <a:lnTo>
                    <a:pt x="51" y="638"/>
                  </a:lnTo>
                  <a:lnTo>
                    <a:pt x="62" y="658"/>
                  </a:lnTo>
                  <a:lnTo>
                    <a:pt x="74" y="676"/>
                  </a:lnTo>
                  <a:lnTo>
                    <a:pt x="88" y="694"/>
                  </a:lnTo>
                  <a:lnTo>
                    <a:pt x="102" y="711"/>
                  </a:lnTo>
                  <a:lnTo>
                    <a:pt x="117" y="728"/>
                  </a:lnTo>
                  <a:lnTo>
                    <a:pt x="133" y="744"/>
                  </a:lnTo>
                  <a:lnTo>
                    <a:pt x="150" y="760"/>
                  </a:lnTo>
                  <a:lnTo>
                    <a:pt x="168" y="775"/>
                  </a:lnTo>
                  <a:lnTo>
                    <a:pt x="186" y="788"/>
                  </a:lnTo>
                  <a:lnTo>
                    <a:pt x="205" y="801"/>
                  </a:lnTo>
                  <a:lnTo>
                    <a:pt x="225" y="814"/>
                  </a:lnTo>
                  <a:lnTo>
                    <a:pt x="246" y="826"/>
                  </a:lnTo>
                  <a:lnTo>
                    <a:pt x="267" y="837"/>
                  </a:lnTo>
                  <a:lnTo>
                    <a:pt x="289" y="846"/>
                  </a:lnTo>
                  <a:lnTo>
                    <a:pt x="311" y="855"/>
                  </a:lnTo>
                  <a:lnTo>
                    <a:pt x="335" y="864"/>
                  </a:lnTo>
                  <a:lnTo>
                    <a:pt x="359" y="870"/>
                  </a:lnTo>
                  <a:lnTo>
                    <a:pt x="382" y="876"/>
                  </a:lnTo>
                  <a:lnTo>
                    <a:pt x="407" y="882"/>
                  </a:lnTo>
                  <a:lnTo>
                    <a:pt x="433" y="885"/>
                  </a:lnTo>
                  <a:lnTo>
                    <a:pt x="457" y="888"/>
                  </a:lnTo>
                  <a:lnTo>
                    <a:pt x="483" y="889"/>
                  </a:lnTo>
                  <a:lnTo>
                    <a:pt x="510" y="890"/>
                  </a:lnTo>
                  <a:lnTo>
                    <a:pt x="510" y="890"/>
                  </a:lnTo>
                  <a:lnTo>
                    <a:pt x="536" y="889"/>
                  </a:lnTo>
                  <a:lnTo>
                    <a:pt x="561" y="888"/>
                  </a:lnTo>
                  <a:lnTo>
                    <a:pt x="587" y="885"/>
                  </a:lnTo>
                  <a:lnTo>
                    <a:pt x="612" y="882"/>
                  </a:lnTo>
                  <a:lnTo>
                    <a:pt x="636" y="876"/>
                  </a:lnTo>
                  <a:lnTo>
                    <a:pt x="661" y="870"/>
                  </a:lnTo>
                  <a:lnTo>
                    <a:pt x="685" y="864"/>
                  </a:lnTo>
                  <a:lnTo>
                    <a:pt x="707" y="855"/>
                  </a:lnTo>
                  <a:lnTo>
                    <a:pt x="730" y="846"/>
                  </a:lnTo>
                  <a:lnTo>
                    <a:pt x="752" y="837"/>
                  </a:lnTo>
                  <a:lnTo>
                    <a:pt x="773" y="826"/>
                  </a:lnTo>
                  <a:lnTo>
                    <a:pt x="794" y="814"/>
                  </a:lnTo>
                  <a:lnTo>
                    <a:pt x="813" y="801"/>
                  </a:lnTo>
                  <a:lnTo>
                    <a:pt x="833" y="788"/>
                  </a:lnTo>
                  <a:lnTo>
                    <a:pt x="851" y="775"/>
                  </a:lnTo>
                  <a:lnTo>
                    <a:pt x="869" y="760"/>
                  </a:lnTo>
                  <a:lnTo>
                    <a:pt x="886" y="744"/>
                  </a:lnTo>
                  <a:lnTo>
                    <a:pt x="903" y="728"/>
                  </a:lnTo>
                  <a:lnTo>
                    <a:pt x="918" y="711"/>
                  </a:lnTo>
                  <a:lnTo>
                    <a:pt x="931" y="694"/>
                  </a:lnTo>
                  <a:lnTo>
                    <a:pt x="944" y="676"/>
                  </a:lnTo>
                  <a:lnTo>
                    <a:pt x="957" y="658"/>
                  </a:lnTo>
                  <a:lnTo>
                    <a:pt x="968" y="638"/>
                  </a:lnTo>
                  <a:lnTo>
                    <a:pt x="979" y="618"/>
                  </a:lnTo>
                  <a:lnTo>
                    <a:pt x="987" y="599"/>
                  </a:lnTo>
                  <a:lnTo>
                    <a:pt x="996" y="577"/>
                  </a:lnTo>
                  <a:lnTo>
                    <a:pt x="1002" y="557"/>
                  </a:lnTo>
                  <a:lnTo>
                    <a:pt x="1008" y="535"/>
                  </a:lnTo>
                  <a:lnTo>
                    <a:pt x="1013" y="513"/>
                  </a:lnTo>
                  <a:lnTo>
                    <a:pt x="1016" y="490"/>
                  </a:lnTo>
                  <a:lnTo>
                    <a:pt x="1017" y="468"/>
                  </a:lnTo>
                  <a:lnTo>
                    <a:pt x="1018" y="445"/>
                  </a:lnTo>
                  <a:lnTo>
                    <a:pt x="1018" y="445"/>
                  </a:lnTo>
                  <a:lnTo>
                    <a:pt x="1017" y="423"/>
                  </a:lnTo>
                  <a:lnTo>
                    <a:pt x="1016" y="400"/>
                  </a:lnTo>
                  <a:lnTo>
                    <a:pt x="1013" y="378"/>
                  </a:lnTo>
                  <a:lnTo>
                    <a:pt x="1008" y="355"/>
                  </a:lnTo>
                  <a:lnTo>
                    <a:pt x="1002" y="334"/>
                  </a:lnTo>
                  <a:lnTo>
                    <a:pt x="996" y="313"/>
                  </a:lnTo>
                  <a:lnTo>
                    <a:pt x="987" y="292"/>
                  </a:lnTo>
                  <a:lnTo>
                    <a:pt x="979" y="272"/>
                  </a:lnTo>
                  <a:lnTo>
                    <a:pt x="968" y="252"/>
                  </a:lnTo>
                  <a:lnTo>
                    <a:pt x="957" y="233"/>
                  </a:lnTo>
                  <a:lnTo>
                    <a:pt x="944" y="214"/>
                  </a:lnTo>
                  <a:lnTo>
                    <a:pt x="931" y="196"/>
                  </a:lnTo>
                  <a:lnTo>
                    <a:pt x="918" y="179"/>
                  </a:lnTo>
                  <a:lnTo>
                    <a:pt x="903" y="162"/>
                  </a:lnTo>
                  <a:lnTo>
                    <a:pt x="886" y="146"/>
                  </a:lnTo>
                  <a:lnTo>
                    <a:pt x="869" y="131"/>
                  </a:lnTo>
                  <a:lnTo>
                    <a:pt x="851" y="116"/>
                  </a:lnTo>
                  <a:lnTo>
                    <a:pt x="833" y="102"/>
                  </a:lnTo>
                  <a:lnTo>
                    <a:pt x="813" y="89"/>
                  </a:lnTo>
                  <a:lnTo>
                    <a:pt x="794" y="76"/>
                  </a:lnTo>
                  <a:lnTo>
                    <a:pt x="773" y="64"/>
                  </a:lnTo>
                  <a:lnTo>
                    <a:pt x="752" y="54"/>
                  </a:lnTo>
                  <a:lnTo>
                    <a:pt x="730" y="44"/>
                  </a:lnTo>
                  <a:lnTo>
                    <a:pt x="707" y="35"/>
                  </a:lnTo>
                  <a:lnTo>
                    <a:pt x="685" y="27"/>
                  </a:lnTo>
                  <a:lnTo>
                    <a:pt x="661" y="20"/>
                  </a:lnTo>
                  <a:lnTo>
                    <a:pt x="636" y="14"/>
                  </a:lnTo>
                  <a:lnTo>
                    <a:pt x="612" y="8"/>
                  </a:lnTo>
                  <a:lnTo>
                    <a:pt x="587" y="5"/>
                  </a:lnTo>
                  <a:lnTo>
                    <a:pt x="561" y="2"/>
                  </a:lnTo>
                  <a:lnTo>
                    <a:pt x="536" y="1"/>
                  </a:lnTo>
                  <a:lnTo>
                    <a:pt x="510" y="0"/>
                  </a:lnTo>
                  <a:lnTo>
                    <a:pt x="510" y="0"/>
                  </a:lnTo>
                  <a:close/>
                  <a:moveTo>
                    <a:pt x="330" y="96"/>
                  </a:moveTo>
                  <a:lnTo>
                    <a:pt x="330" y="96"/>
                  </a:lnTo>
                  <a:lnTo>
                    <a:pt x="317" y="115"/>
                  </a:lnTo>
                  <a:lnTo>
                    <a:pt x="304" y="134"/>
                  </a:lnTo>
                  <a:lnTo>
                    <a:pt x="292" y="154"/>
                  </a:lnTo>
                  <a:lnTo>
                    <a:pt x="280" y="176"/>
                  </a:lnTo>
                  <a:lnTo>
                    <a:pt x="280" y="176"/>
                  </a:lnTo>
                  <a:lnTo>
                    <a:pt x="253" y="163"/>
                  </a:lnTo>
                  <a:lnTo>
                    <a:pt x="230" y="149"/>
                  </a:lnTo>
                  <a:lnTo>
                    <a:pt x="230" y="149"/>
                  </a:lnTo>
                  <a:lnTo>
                    <a:pt x="253" y="134"/>
                  </a:lnTo>
                  <a:lnTo>
                    <a:pt x="278" y="120"/>
                  </a:lnTo>
                  <a:lnTo>
                    <a:pt x="304" y="107"/>
                  </a:lnTo>
                  <a:lnTo>
                    <a:pt x="330" y="96"/>
                  </a:lnTo>
                  <a:lnTo>
                    <a:pt x="330" y="96"/>
                  </a:lnTo>
                  <a:close/>
                  <a:moveTo>
                    <a:pt x="177" y="192"/>
                  </a:moveTo>
                  <a:lnTo>
                    <a:pt x="177" y="192"/>
                  </a:lnTo>
                  <a:lnTo>
                    <a:pt x="195" y="204"/>
                  </a:lnTo>
                  <a:lnTo>
                    <a:pt x="215" y="216"/>
                  </a:lnTo>
                  <a:lnTo>
                    <a:pt x="235" y="226"/>
                  </a:lnTo>
                  <a:lnTo>
                    <a:pt x="256" y="236"/>
                  </a:lnTo>
                  <a:lnTo>
                    <a:pt x="256" y="236"/>
                  </a:lnTo>
                  <a:lnTo>
                    <a:pt x="249" y="256"/>
                  </a:lnTo>
                  <a:lnTo>
                    <a:pt x="244" y="278"/>
                  </a:lnTo>
                  <a:lnTo>
                    <a:pt x="238" y="299"/>
                  </a:lnTo>
                  <a:lnTo>
                    <a:pt x="234" y="321"/>
                  </a:lnTo>
                  <a:lnTo>
                    <a:pt x="231" y="343"/>
                  </a:lnTo>
                  <a:lnTo>
                    <a:pt x="228" y="366"/>
                  </a:lnTo>
                  <a:lnTo>
                    <a:pt x="225" y="389"/>
                  </a:lnTo>
                  <a:lnTo>
                    <a:pt x="224" y="413"/>
                  </a:lnTo>
                  <a:lnTo>
                    <a:pt x="66" y="413"/>
                  </a:lnTo>
                  <a:lnTo>
                    <a:pt x="66" y="413"/>
                  </a:lnTo>
                  <a:lnTo>
                    <a:pt x="68" y="398"/>
                  </a:lnTo>
                  <a:lnTo>
                    <a:pt x="71" y="382"/>
                  </a:lnTo>
                  <a:lnTo>
                    <a:pt x="74" y="367"/>
                  </a:lnTo>
                  <a:lnTo>
                    <a:pt x="78" y="352"/>
                  </a:lnTo>
                  <a:lnTo>
                    <a:pt x="83" y="337"/>
                  </a:lnTo>
                  <a:lnTo>
                    <a:pt x="88" y="322"/>
                  </a:lnTo>
                  <a:lnTo>
                    <a:pt x="95" y="308"/>
                  </a:lnTo>
                  <a:lnTo>
                    <a:pt x="101" y="294"/>
                  </a:lnTo>
                  <a:lnTo>
                    <a:pt x="109" y="280"/>
                  </a:lnTo>
                  <a:lnTo>
                    <a:pt x="117" y="266"/>
                  </a:lnTo>
                  <a:lnTo>
                    <a:pt x="126" y="253"/>
                  </a:lnTo>
                  <a:lnTo>
                    <a:pt x="134" y="240"/>
                  </a:lnTo>
                  <a:lnTo>
                    <a:pt x="145" y="227"/>
                  </a:lnTo>
                  <a:lnTo>
                    <a:pt x="155" y="216"/>
                  </a:lnTo>
                  <a:lnTo>
                    <a:pt x="177" y="192"/>
                  </a:lnTo>
                  <a:lnTo>
                    <a:pt x="177" y="192"/>
                  </a:lnTo>
                  <a:close/>
                  <a:moveTo>
                    <a:pt x="66" y="477"/>
                  </a:moveTo>
                  <a:lnTo>
                    <a:pt x="224" y="477"/>
                  </a:lnTo>
                  <a:lnTo>
                    <a:pt x="224" y="477"/>
                  </a:lnTo>
                  <a:lnTo>
                    <a:pt x="225" y="501"/>
                  </a:lnTo>
                  <a:lnTo>
                    <a:pt x="228" y="525"/>
                  </a:lnTo>
                  <a:lnTo>
                    <a:pt x="231" y="547"/>
                  </a:lnTo>
                  <a:lnTo>
                    <a:pt x="234" y="570"/>
                  </a:lnTo>
                  <a:lnTo>
                    <a:pt x="238" y="591"/>
                  </a:lnTo>
                  <a:lnTo>
                    <a:pt x="244" y="613"/>
                  </a:lnTo>
                  <a:lnTo>
                    <a:pt x="249" y="634"/>
                  </a:lnTo>
                  <a:lnTo>
                    <a:pt x="256" y="654"/>
                  </a:lnTo>
                  <a:lnTo>
                    <a:pt x="256" y="654"/>
                  </a:lnTo>
                  <a:lnTo>
                    <a:pt x="235" y="664"/>
                  </a:lnTo>
                  <a:lnTo>
                    <a:pt x="215" y="675"/>
                  </a:lnTo>
                  <a:lnTo>
                    <a:pt x="195" y="687"/>
                  </a:lnTo>
                  <a:lnTo>
                    <a:pt x="177" y="698"/>
                  </a:lnTo>
                  <a:lnTo>
                    <a:pt x="177" y="698"/>
                  </a:lnTo>
                  <a:lnTo>
                    <a:pt x="155" y="675"/>
                  </a:lnTo>
                  <a:lnTo>
                    <a:pt x="145" y="663"/>
                  </a:lnTo>
                  <a:lnTo>
                    <a:pt x="135" y="650"/>
                  </a:lnTo>
                  <a:lnTo>
                    <a:pt x="126" y="637"/>
                  </a:lnTo>
                  <a:lnTo>
                    <a:pt x="117" y="624"/>
                  </a:lnTo>
                  <a:lnTo>
                    <a:pt x="109" y="610"/>
                  </a:lnTo>
                  <a:lnTo>
                    <a:pt x="101" y="597"/>
                  </a:lnTo>
                  <a:lnTo>
                    <a:pt x="95" y="582"/>
                  </a:lnTo>
                  <a:lnTo>
                    <a:pt x="88" y="569"/>
                  </a:lnTo>
                  <a:lnTo>
                    <a:pt x="83" y="554"/>
                  </a:lnTo>
                  <a:lnTo>
                    <a:pt x="78" y="538"/>
                  </a:lnTo>
                  <a:lnTo>
                    <a:pt x="74" y="523"/>
                  </a:lnTo>
                  <a:lnTo>
                    <a:pt x="71" y="508"/>
                  </a:lnTo>
                  <a:lnTo>
                    <a:pt x="68" y="492"/>
                  </a:lnTo>
                  <a:lnTo>
                    <a:pt x="66" y="477"/>
                  </a:lnTo>
                  <a:lnTo>
                    <a:pt x="66" y="477"/>
                  </a:lnTo>
                  <a:close/>
                  <a:moveTo>
                    <a:pt x="230" y="741"/>
                  </a:moveTo>
                  <a:lnTo>
                    <a:pt x="230" y="741"/>
                  </a:lnTo>
                  <a:lnTo>
                    <a:pt x="253" y="727"/>
                  </a:lnTo>
                  <a:lnTo>
                    <a:pt x="280" y="714"/>
                  </a:lnTo>
                  <a:lnTo>
                    <a:pt x="280" y="714"/>
                  </a:lnTo>
                  <a:lnTo>
                    <a:pt x="292" y="736"/>
                  </a:lnTo>
                  <a:lnTo>
                    <a:pt x="304" y="756"/>
                  </a:lnTo>
                  <a:lnTo>
                    <a:pt x="317" y="776"/>
                  </a:lnTo>
                  <a:lnTo>
                    <a:pt x="330" y="794"/>
                  </a:lnTo>
                  <a:lnTo>
                    <a:pt x="330" y="794"/>
                  </a:lnTo>
                  <a:lnTo>
                    <a:pt x="304" y="783"/>
                  </a:lnTo>
                  <a:lnTo>
                    <a:pt x="278" y="770"/>
                  </a:lnTo>
                  <a:lnTo>
                    <a:pt x="253" y="756"/>
                  </a:lnTo>
                  <a:lnTo>
                    <a:pt x="230" y="741"/>
                  </a:lnTo>
                  <a:lnTo>
                    <a:pt x="230" y="741"/>
                  </a:lnTo>
                  <a:close/>
                  <a:moveTo>
                    <a:pt x="478" y="822"/>
                  </a:moveTo>
                  <a:lnTo>
                    <a:pt x="478" y="822"/>
                  </a:lnTo>
                  <a:lnTo>
                    <a:pt x="468" y="820"/>
                  </a:lnTo>
                  <a:lnTo>
                    <a:pt x="458" y="815"/>
                  </a:lnTo>
                  <a:lnTo>
                    <a:pt x="449" y="811"/>
                  </a:lnTo>
                  <a:lnTo>
                    <a:pt x="439" y="806"/>
                  </a:lnTo>
                  <a:lnTo>
                    <a:pt x="429" y="799"/>
                  </a:lnTo>
                  <a:lnTo>
                    <a:pt x="420" y="793"/>
                  </a:lnTo>
                  <a:lnTo>
                    <a:pt x="403" y="778"/>
                  </a:lnTo>
                  <a:lnTo>
                    <a:pt x="385" y="760"/>
                  </a:lnTo>
                  <a:lnTo>
                    <a:pt x="369" y="739"/>
                  </a:lnTo>
                  <a:lnTo>
                    <a:pt x="355" y="717"/>
                  </a:lnTo>
                  <a:lnTo>
                    <a:pt x="341" y="692"/>
                  </a:lnTo>
                  <a:lnTo>
                    <a:pt x="341" y="692"/>
                  </a:lnTo>
                  <a:lnTo>
                    <a:pt x="374" y="683"/>
                  </a:lnTo>
                  <a:lnTo>
                    <a:pt x="407" y="677"/>
                  </a:lnTo>
                  <a:lnTo>
                    <a:pt x="442" y="672"/>
                  </a:lnTo>
                  <a:lnTo>
                    <a:pt x="478" y="669"/>
                  </a:lnTo>
                  <a:lnTo>
                    <a:pt x="478" y="822"/>
                  </a:lnTo>
                  <a:close/>
                  <a:moveTo>
                    <a:pt x="478" y="605"/>
                  </a:moveTo>
                  <a:lnTo>
                    <a:pt x="478" y="605"/>
                  </a:lnTo>
                  <a:lnTo>
                    <a:pt x="435" y="608"/>
                  </a:lnTo>
                  <a:lnTo>
                    <a:pt x="394" y="614"/>
                  </a:lnTo>
                  <a:lnTo>
                    <a:pt x="374" y="618"/>
                  </a:lnTo>
                  <a:lnTo>
                    <a:pt x="354" y="622"/>
                  </a:lnTo>
                  <a:lnTo>
                    <a:pt x="335" y="626"/>
                  </a:lnTo>
                  <a:lnTo>
                    <a:pt x="317" y="632"/>
                  </a:lnTo>
                  <a:lnTo>
                    <a:pt x="317" y="632"/>
                  </a:lnTo>
                  <a:lnTo>
                    <a:pt x="311" y="615"/>
                  </a:lnTo>
                  <a:lnTo>
                    <a:pt x="306" y="595"/>
                  </a:lnTo>
                  <a:lnTo>
                    <a:pt x="302" y="577"/>
                  </a:lnTo>
                  <a:lnTo>
                    <a:pt x="297" y="558"/>
                  </a:lnTo>
                  <a:lnTo>
                    <a:pt x="294" y="538"/>
                  </a:lnTo>
                  <a:lnTo>
                    <a:pt x="291" y="518"/>
                  </a:lnTo>
                  <a:lnTo>
                    <a:pt x="289" y="498"/>
                  </a:lnTo>
                  <a:lnTo>
                    <a:pt x="288" y="477"/>
                  </a:lnTo>
                  <a:lnTo>
                    <a:pt x="478" y="477"/>
                  </a:lnTo>
                  <a:lnTo>
                    <a:pt x="478" y="605"/>
                  </a:lnTo>
                  <a:close/>
                  <a:moveTo>
                    <a:pt x="478" y="413"/>
                  </a:moveTo>
                  <a:lnTo>
                    <a:pt x="288" y="413"/>
                  </a:lnTo>
                  <a:lnTo>
                    <a:pt x="288" y="413"/>
                  </a:lnTo>
                  <a:lnTo>
                    <a:pt x="289" y="393"/>
                  </a:lnTo>
                  <a:lnTo>
                    <a:pt x="291" y="372"/>
                  </a:lnTo>
                  <a:lnTo>
                    <a:pt x="294" y="352"/>
                  </a:lnTo>
                  <a:lnTo>
                    <a:pt x="297" y="332"/>
                  </a:lnTo>
                  <a:lnTo>
                    <a:pt x="302" y="313"/>
                  </a:lnTo>
                  <a:lnTo>
                    <a:pt x="306" y="295"/>
                  </a:lnTo>
                  <a:lnTo>
                    <a:pt x="311" y="276"/>
                  </a:lnTo>
                  <a:lnTo>
                    <a:pt x="317" y="258"/>
                  </a:lnTo>
                  <a:lnTo>
                    <a:pt x="317" y="258"/>
                  </a:lnTo>
                  <a:lnTo>
                    <a:pt x="335" y="264"/>
                  </a:lnTo>
                  <a:lnTo>
                    <a:pt x="354" y="268"/>
                  </a:lnTo>
                  <a:lnTo>
                    <a:pt x="394" y="277"/>
                  </a:lnTo>
                  <a:lnTo>
                    <a:pt x="435" y="282"/>
                  </a:lnTo>
                  <a:lnTo>
                    <a:pt x="478" y="285"/>
                  </a:lnTo>
                  <a:lnTo>
                    <a:pt x="478" y="413"/>
                  </a:lnTo>
                  <a:close/>
                  <a:moveTo>
                    <a:pt x="478" y="221"/>
                  </a:moveTo>
                  <a:lnTo>
                    <a:pt x="478" y="221"/>
                  </a:lnTo>
                  <a:lnTo>
                    <a:pt x="442" y="219"/>
                  </a:lnTo>
                  <a:lnTo>
                    <a:pt x="407" y="213"/>
                  </a:lnTo>
                  <a:lnTo>
                    <a:pt x="374" y="207"/>
                  </a:lnTo>
                  <a:lnTo>
                    <a:pt x="341" y="198"/>
                  </a:lnTo>
                  <a:lnTo>
                    <a:pt x="341" y="198"/>
                  </a:lnTo>
                  <a:lnTo>
                    <a:pt x="355" y="174"/>
                  </a:lnTo>
                  <a:lnTo>
                    <a:pt x="369" y="151"/>
                  </a:lnTo>
                  <a:lnTo>
                    <a:pt x="385" y="131"/>
                  </a:lnTo>
                  <a:lnTo>
                    <a:pt x="403" y="113"/>
                  </a:lnTo>
                  <a:lnTo>
                    <a:pt x="420" y="98"/>
                  </a:lnTo>
                  <a:lnTo>
                    <a:pt x="429" y="91"/>
                  </a:lnTo>
                  <a:lnTo>
                    <a:pt x="439" y="85"/>
                  </a:lnTo>
                  <a:lnTo>
                    <a:pt x="449" y="79"/>
                  </a:lnTo>
                  <a:lnTo>
                    <a:pt x="458" y="75"/>
                  </a:lnTo>
                  <a:lnTo>
                    <a:pt x="468" y="71"/>
                  </a:lnTo>
                  <a:lnTo>
                    <a:pt x="478" y="69"/>
                  </a:lnTo>
                  <a:lnTo>
                    <a:pt x="478" y="221"/>
                  </a:lnTo>
                  <a:close/>
                  <a:moveTo>
                    <a:pt x="953" y="413"/>
                  </a:moveTo>
                  <a:lnTo>
                    <a:pt x="795" y="413"/>
                  </a:lnTo>
                  <a:lnTo>
                    <a:pt x="795" y="413"/>
                  </a:lnTo>
                  <a:lnTo>
                    <a:pt x="793" y="389"/>
                  </a:lnTo>
                  <a:lnTo>
                    <a:pt x="791" y="366"/>
                  </a:lnTo>
                  <a:lnTo>
                    <a:pt x="789" y="343"/>
                  </a:lnTo>
                  <a:lnTo>
                    <a:pt x="785" y="321"/>
                  </a:lnTo>
                  <a:lnTo>
                    <a:pt x="780" y="298"/>
                  </a:lnTo>
                  <a:lnTo>
                    <a:pt x="775" y="278"/>
                  </a:lnTo>
                  <a:lnTo>
                    <a:pt x="769" y="256"/>
                  </a:lnTo>
                  <a:lnTo>
                    <a:pt x="763" y="236"/>
                  </a:lnTo>
                  <a:lnTo>
                    <a:pt x="763" y="236"/>
                  </a:lnTo>
                  <a:lnTo>
                    <a:pt x="785" y="226"/>
                  </a:lnTo>
                  <a:lnTo>
                    <a:pt x="805" y="216"/>
                  </a:lnTo>
                  <a:lnTo>
                    <a:pt x="823" y="204"/>
                  </a:lnTo>
                  <a:lnTo>
                    <a:pt x="841" y="192"/>
                  </a:lnTo>
                  <a:lnTo>
                    <a:pt x="841" y="192"/>
                  </a:lnTo>
                  <a:lnTo>
                    <a:pt x="864" y="214"/>
                  </a:lnTo>
                  <a:lnTo>
                    <a:pt x="875" y="227"/>
                  </a:lnTo>
                  <a:lnTo>
                    <a:pt x="884" y="240"/>
                  </a:lnTo>
                  <a:lnTo>
                    <a:pt x="893" y="253"/>
                  </a:lnTo>
                  <a:lnTo>
                    <a:pt x="903" y="266"/>
                  </a:lnTo>
                  <a:lnTo>
                    <a:pt x="910" y="280"/>
                  </a:lnTo>
                  <a:lnTo>
                    <a:pt x="918" y="293"/>
                  </a:lnTo>
                  <a:lnTo>
                    <a:pt x="924" y="308"/>
                  </a:lnTo>
                  <a:lnTo>
                    <a:pt x="930" y="322"/>
                  </a:lnTo>
                  <a:lnTo>
                    <a:pt x="936" y="337"/>
                  </a:lnTo>
                  <a:lnTo>
                    <a:pt x="941" y="352"/>
                  </a:lnTo>
                  <a:lnTo>
                    <a:pt x="945" y="367"/>
                  </a:lnTo>
                  <a:lnTo>
                    <a:pt x="949" y="382"/>
                  </a:lnTo>
                  <a:lnTo>
                    <a:pt x="951" y="398"/>
                  </a:lnTo>
                  <a:lnTo>
                    <a:pt x="953" y="413"/>
                  </a:lnTo>
                  <a:lnTo>
                    <a:pt x="953" y="413"/>
                  </a:lnTo>
                  <a:close/>
                  <a:moveTo>
                    <a:pt x="790" y="149"/>
                  </a:moveTo>
                  <a:lnTo>
                    <a:pt x="790" y="149"/>
                  </a:lnTo>
                  <a:lnTo>
                    <a:pt x="765" y="163"/>
                  </a:lnTo>
                  <a:lnTo>
                    <a:pt x="738" y="176"/>
                  </a:lnTo>
                  <a:lnTo>
                    <a:pt x="738" y="176"/>
                  </a:lnTo>
                  <a:lnTo>
                    <a:pt x="728" y="154"/>
                  </a:lnTo>
                  <a:lnTo>
                    <a:pt x="716" y="134"/>
                  </a:lnTo>
                  <a:lnTo>
                    <a:pt x="703" y="115"/>
                  </a:lnTo>
                  <a:lnTo>
                    <a:pt x="689" y="96"/>
                  </a:lnTo>
                  <a:lnTo>
                    <a:pt x="689" y="96"/>
                  </a:lnTo>
                  <a:lnTo>
                    <a:pt x="716" y="107"/>
                  </a:lnTo>
                  <a:lnTo>
                    <a:pt x="742" y="120"/>
                  </a:lnTo>
                  <a:lnTo>
                    <a:pt x="766" y="134"/>
                  </a:lnTo>
                  <a:lnTo>
                    <a:pt x="790" y="149"/>
                  </a:lnTo>
                  <a:lnTo>
                    <a:pt x="790" y="149"/>
                  </a:lnTo>
                  <a:close/>
                  <a:moveTo>
                    <a:pt x="541" y="69"/>
                  </a:moveTo>
                  <a:lnTo>
                    <a:pt x="541" y="69"/>
                  </a:lnTo>
                  <a:lnTo>
                    <a:pt x="552" y="71"/>
                  </a:lnTo>
                  <a:lnTo>
                    <a:pt x="561" y="75"/>
                  </a:lnTo>
                  <a:lnTo>
                    <a:pt x="571" y="79"/>
                  </a:lnTo>
                  <a:lnTo>
                    <a:pt x="581" y="85"/>
                  </a:lnTo>
                  <a:lnTo>
                    <a:pt x="590" y="91"/>
                  </a:lnTo>
                  <a:lnTo>
                    <a:pt x="599" y="98"/>
                  </a:lnTo>
                  <a:lnTo>
                    <a:pt x="617" y="113"/>
                  </a:lnTo>
                  <a:lnTo>
                    <a:pt x="633" y="131"/>
                  </a:lnTo>
                  <a:lnTo>
                    <a:pt x="649" y="151"/>
                  </a:lnTo>
                  <a:lnTo>
                    <a:pt x="664" y="174"/>
                  </a:lnTo>
                  <a:lnTo>
                    <a:pt x="677" y="198"/>
                  </a:lnTo>
                  <a:lnTo>
                    <a:pt x="677" y="198"/>
                  </a:lnTo>
                  <a:lnTo>
                    <a:pt x="645" y="207"/>
                  </a:lnTo>
                  <a:lnTo>
                    <a:pt x="612" y="213"/>
                  </a:lnTo>
                  <a:lnTo>
                    <a:pt x="577" y="219"/>
                  </a:lnTo>
                  <a:lnTo>
                    <a:pt x="541" y="221"/>
                  </a:lnTo>
                  <a:lnTo>
                    <a:pt x="541" y="69"/>
                  </a:lnTo>
                  <a:close/>
                  <a:moveTo>
                    <a:pt x="541" y="285"/>
                  </a:moveTo>
                  <a:lnTo>
                    <a:pt x="541" y="285"/>
                  </a:lnTo>
                  <a:lnTo>
                    <a:pt x="584" y="282"/>
                  </a:lnTo>
                  <a:lnTo>
                    <a:pt x="625" y="277"/>
                  </a:lnTo>
                  <a:lnTo>
                    <a:pt x="664" y="268"/>
                  </a:lnTo>
                  <a:lnTo>
                    <a:pt x="684" y="264"/>
                  </a:lnTo>
                  <a:lnTo>
                    <a:pt x="703" y="258"/>
                  </a:lnTo>
                  <a:lnTo>
                    <a:pt x="703" y="258"/>
                  </a:lnTo>
                  <a:lnTo>
                    <a:pt x="708" y="276"/>
                  </a:lnTo>
                  <a:lnTo>
                    <a:pt x="714" y="295"/>
                  </a:lnTo>
                  <a:lnTo>
                    <a:pt x="718" y="313"/>
                  </a:lnTo>
                  <a:lnTo>
                    <a:pt x="721" y="332"/>
                  </a:lnTo>
                  <a:lnTo>
                    <a:pt x="725" y="352"/>
                  </a:lnTo>
                  <a:lnTo>
                    <a:pt x="728" y="372"/>
                  </a:lnTo>
                  <a:lnTo>
                    <a:pt x="730" y="393"/>
                  </a:lnTo>
                  <a:lnTo>
                    <a:pt x="731" y="413"/>
                  </a:lnTo>
                  <a:lnTo>
                    <a:pt x="541" y="413"/>
                  </a:lnTo>
                  <a:lnTo>
                    <a:pt x="541" y="285"/>
                  </a:lnTo>
                  <a:close/>
                  <a:moveTo>
                    <a:pt x="541" y="477"/>
                  </a:moveTo>
                  <a:lnTo>
                    <a:pt x="731" y="477"/>
                  </a:lnTo>
                  <a:lnTo>
                    <a:pt x="731" y="477"/>
                  </a:lnTo>
                  <a:lnTo>
                    <a:pt x="730" y="498"/>
                  </a:lnTo>
                  <a:lnTo>
                    <a:pt x="728" y="518"/>
                  </a:lnTo>
                  <a:lnTo>
                    <a:pt x="725" y="538"/>
                  </a:lnTo>
                  <a:lnTo>
                    <a:pt x="721" y="558"/>
                  </a:lnTo>
                  <a:lnTo>
                    <a:pt x="718" y="577"/>
                  </a:lnTo>
                  <a:lnTo>
                    <a:pt x="714" y="596"/>
                  </a:lnTo>
                  <a:lnTo>
                    <a:pt x="708" y="615"/>
                  </a:lnTo>
                  <a:lnTo>
                    <a:pt x="703" y="632"/>
                  </a:lnTo>
                  <a:lnTo>
                    <a:pt x="703" y="632"/>
                  </a:lnTo>
                  <a:lnTo>
                    <a:pt x="684" y="626"/>
                  </a:lnTo>
                  <a:lnTo>
                    <a:pt x="664" y="622"/>
                  </a:lnTo>
                  <a:lnTo>
                    <a:pt x="625" y="614"/>
                  </a:lnTo>
                  <a:lnTo>
                    <a:pt x="584" y="608"/>
                  </a:lnTo>
                  <a:lnTo>
                    <a:pt x="541" y="605"/>
                  </a:lnTo>
                  <a:lnTo>
                    <a:pt x="541" y="477"/>
                  </a:lnTo>
                  <a:close/>
                  <a:moveTo>
                    <a:pt x="541" y="822"/>
                  </a:moveTo>
                  <a:lnTo>
                    <a:pt x="541" y="669"/>
                  </a:lnTo>
                  <a:lnTo>
                    <a:pt x="541" y="669"/>
                  </a:lnTo>
                  <a:lnTo>
                    <a:pt x="577" y="672"/>
                  </a:lnTo>
                  <a:lnTo>
                    <a:pt x="612" y="677"/>
                  </a:lnTo>
                  <a:lnTo>
                    <a:pt x="645" y="683"/>
                  </a:lnTo>
                  <a:lnTo>
                    <a:pt x="678" y="692"/>
                  </a:lnTo>
                  <a:lnTo>
                    <a:pt x="678" y="692"/>
                  </a:lnTo>
                  <a:lnTo>
                    <a:pt x="664" y="717"/>
                  </a:lnTo>
                  <a:lnTo>
                    <a:pt x="649" y="739"/>
                  </a:lnTo>
                  <a:lnTo>
                    <a:pt x="633" y="760"/>
                  </a:lnTo>
                  <a:lnTo>
                    <a:pt x="617" y="778"/>
                  </a:lnTo>
                  <a:lnTo>
                    <a:pt x="599" y="793"/>
                  </a:lnTo>
                  <a:lnTo>
                    <a:pt x="590" y="799"/>
                  </a:lnTo>
                  <a:lnTo>
                    <a:pt x="581" y="806"/>
                  </a:lnTo>
                  <a:lnTo>
                    <a:pt x="571" y="811"/>
                  </a:lnTo>
                  <a:lnTo>
                    <a:pt x="561" y="815"/>
                  </a:lnTo>
                  <a:lnTo>
                    <a:pt x="552" y="820"/>
                  </a:lnTo>
                  <a:lnTo>
                    <a:pt x="541" y="822"/>
                  </a:lnTo>
                  <a:lnTo>
                    <a:pt x="541" y="822"/>
                  </a:lnTo>
                  <a:close/>
                  <a:moveTo>
                    <a:pt x="689" y="794"/>
                  </a:moveTo>
                  <a:lnTo>
                    <a:pt x="689" y="794"/>
                  </a:lnTo>
                  <a:lnTo>
                    <a:pt x="703" y="777"/>
                  </a:lnTo>
                  <a:lnTo>
                    <a:pt x="716" y="756"/>
                  </a:lnTo>
                  <a:lnTo>
                    <a:pt x="728" y="736"/>
                  </a:lnTo>
                  <a:lnTo>
                    <a:pt x="738" y="714"/>
                  </a:lnTo>
                  <a:lnTo>
                    <a:pt x="738" y="714"/>
                  </a:lnTo>
                  <a:lnTo>
                    <a:pt x="765" y="727"/>
                  </a:lnTo>
                  <a:lnTo>
                    <a:pt x="790" y="741"/>
                  </a:lnTo>
                  <a:lnTo>
                    <a:pt x="790" y="741"/>
                  </a:lnTo>
                  <a:lnTo>
                    <a:pt x="766" y="756"/>
                  </a:lnTo>
                  <a:lnTo>
                    <a:pt x="742" y="770"/>
                  </a:lnTo>
                  <a:lnTo>
                    <a:pt x="716" y="783"/>
                  </a:lnTo>
                  <a:lnTo>
                    <a:pt x="689" y="794"/>
                  </a:lnTo>
                  <a:lnTo>
                    <a:pt x="689" y="794"/>
                  </a:lnTo>
                  <a:close/>
                  <a:moveTo>
                    <a:pt x="841" y="698"/>
                  </a:moveTo>
                  <a:lnTo>
                    <a:pt x="841" y="698"/>
                  </a:lnTo>
                  <a:lnTo>
                    <a:pt x="824" y="687"/>
                  </a:lnTo>
                  <a:lnTo>
                    <a:pt x="805" y="675"/>
                  </a:lnTo>
                  <a:lnTo>
                    <a:pt x="785" y="664"/>
                  </a:lnTo>
                  <a:lnTo>
                    <a:pt x="763" y="654"/>
                  </a:lnTo>
                  <a:lnTo>
                    <a:pt x="763" y="654"/>
                  </a:lnTo>
                  <a:lnTo>
                    <a:pt x="769" y="634"/>
                  </a:lnTo>
                  <a:lnTo>
                    <a:pt x="775" y="613"/>
                  </a:lnTo>
                  <a:lnTo>
                    <a:pt x="780" y="591"/>
                  </a:lnTo>
                  <a:lnTo>
                    <a:pt x="785" y="570"/>
                  </a:lnTo>
                  <a:lnTo>
                    <a:pt x="789" y="547"/>
                  </a:lnTo>
                  <a:lnTo>
                    <a:pt x="791" y="525"/>
                  </a:lnTo>
                  <a:lnTo>
                    <a:pt x="793" y="501"/>
                  </a:lnTo>
                  <a:lnTo>
                    <a:pt x="795" y="477"/>
                  </a:lnTo>
                  <a:lnTo>
                    <a:pt x="953" y="477"/>
                  </a:lnTo>
                  <a:lnTo>
                    <a:pt x="953" y="477"/>
                  </a:lnTo>
                  <a:lnTo>
                    <a:pt x="951" y="492"/>
                  </a:lnTo>
                  <a:lnTo>
                    <a:pt x="949" y="508"/>
                  </a:lnTo>
                  <a:lnTo>
                    <a:pt x="945" y="523"/>
                  </a:lnTo>
                  <a:lnTo>
                    <a:pt x="941" y="538"/>
                  </a:lnTo>
                  <a:lnTo>
                    <a:pt x="936" y="554"/>
                  </a:lnTo>
                  <a:lnTo>
                    <a:pt x="930" y="569"/>
                  </a:lnTo>
                  <a:lnTo>
                    <a:pt x="924" y="582"/>
                  </a:lnTo>
                  <a:lnTo>
                    <a:pt x="918" y="596"/>
                  </a:lnTo>
                  <a:lnTo>
                    <a:pt x="910" y="610"/>
                  </a:lnTo>
                  <a:lnTo>
                    <a:pt x="903" y="624"/>
                  </a:lnTo>
                  <a:lnTo>
                    <a:pt x="894" y="637"/>
                  </a:lnTo>
                  <a:lnTo>
                    <a:pt x="884" y="650"/>
                  </a:lnTo>
                  <a:lnTo>
                    <a:pt x="875" y="663"/>
                  </a:lnTo>
                  <a:lnTo>
                    <a:pt x="864" y="675"/>
                  </a:lnTo>
                  <a:lnTo>
                    <a:pt x="841" y="698"/>
                  </a:lnTo>
                  <a:lnTo>
                    <a:pt x="841" y="698"/>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sp>
        <p:nvSpPr>
          <p:cNvPr id="118" name="矩形 117"/>
          <p:cNvSpPr/>
          <p:nvPr/>
        </p:nvSpPr>
        <p:spPr>
          <a:xfrm>
            <a:off x="1417156" y="1825810"/>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19" name="矩形 118"/>
          <p:cNvSpPr/>
          <p:nvPr/>
        </p:nvSpPr>
        <p:spPr>
          <a:xfrm>
            <a:off x="1433901" y="2134118"/>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20" name="矩形 119"/>
          <p:cNvSpPr/>
          <p:nvPr/>
        </p:nvSpPr>
        <p:spPr>
          <a:xfrm>
            <a:off x="1433901" y="3404523"/>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21" name="矩形 120"/>
          <p:cNvSpPr/>
          <p:nvPr/>
        </p:nvSpPr>
        <p:spPr>
          <a:xfrm>
            <a:off x="1450646" y="3712831"/>
            <a:ext cx="3103720"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22" name="矩形 121"/>
          <p:cNvSpPr/>
          <p:nvPr/>
        </p:nvSpPr>
        <p:spPr>
          <a:xfrm>
            <a:off x="1458843" y="5042025"/>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23" name="矩形 122"/>
          <p:cNvSpPr/>
          <p:nvPr/>
        </p:nvSpPr>
        <p:spPr>
          <a:xfrm>
            <a:off x="1475587" y="5350333"/>
            <a:ext cx="384555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24" name="矩形 123"/>
          <p:cNvSpPr/>
          <p:nvPr/>
        </p:nvSpPr>
        <p:spPr>
          <a:xfrm>
            <a:off x="9205185" y="1883713"/>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25" name="矩形 124"/>
          <p:cNvSpPr/>
          <p:nvPr/>
        </p:nvSpPr>
        <p:spPr>
          <a:xfrm>
            <a:off x="7279131" y="2198742"/>
            <a:ext cx="3481576"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26" name="矩形 125"/>
          <p:cNvSpPr/>
          <p:nvPr/>
        </p:nvSpPr>
        <p:spPr>
          <a:xfrm>
            <a:off x="9205185" y="3373813"/>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27" name="矩形 126"/>
          <p:cNvSpPr/>
          <p:nvPr/>
        </p:nvSpPr>
        <p:spPr>
          <a:xfrm>
            <a:off x="7279131" y="3688842"/>
            <a:ext cx="3481576"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28" name="矩形 127"/>
          <p:cNvSpPr/>
          <p:nvPr/>
        </p:nvSpPr>
        <p:spPr>
          <a:xfrm>
            <a:off x="9131217" y="4880688"/>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29" name="矩形 128"/>
          <p:cNvSpPr/>
          <p:nvPr/>
        </p:nvSpPr>
        <p:spPr>
          <a:xfrm>
            <a:off x="7205163" y="5195717"/>
            <a:ext cx="3481576"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anim calcmode="lin" valueType="num">
                                      <p:cBhvr>
                                        <p:cTn id="8" dur="1000" fill="hold"/>
                                        <p:tgtEl>
                                          <p:spTgt spid="69"/>
                                        </p:tgtEl>
                                        <p:attrNameLst>
                                          <p:attrName>ppt_x</p:attrName>
                                        </p:attrNameLst>
                                      </p:cBhvr>
                                      <p:tavLst>
                                        <p:tav tm="0">
                                          <p:val>
                                            <p:strVal val="#ppt_x"/>
                                          </p:val>
                                        </p:tav>
                                        <p:tav tm="100000">
                                          <p:val>
                                            <p:strVal val="#ppt_x"/>
                                          </p:val>
                                        </p:tav>
                                      </p:tavLst>
                                    </p:anim>
                                    <p:anim calcmode="lin" valueType="num">
                                      <p:cBhvr>
                                        <p:cTn id="9" dur="900" decel="100000" fill="hold"/>
                                        <p:tgtEl>
                                          <p:spTgt spid="6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par>
                                <p:cTn id="11" presetID="10" presetClass="entr" presetSubtype="0" fill="hold" grpId="0" nodeType="withEffect">
                                  <p:stCondLst>
                                    <p:cond delay="50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80"/>
                                        </p:tgtEl>
                                        <p:attrNameLst>
                                          <p:attrName>style.visibility</p:attrName>
                                        </p:attrNameLst>
                                      </p:cBhvr>
                                      <p:to>
                                        <p:strVal val="visible"/>
                                      </p:to>
                                    </p:set>
                                    <p:anim calcmode="lin" valueType="num">
                                      <p:cBhvr additive="base">
                                        <p:cTn id="17" dur="500" fill="hold"/>
                                        <p:tgtEl>
                                          <p:spTgt spid="80"/>
                                        </p:tgtEl>
                                        <p:attrNameLst>
                                          <p:attrName>ppt_x</p:attrName>
                                        </p:attrNameLst>
                                      </p:cBhvr>
                                      <p:tavLst>
                                        <p:tav tm="0">
                                          <p:val>
                                            <p:strVal val="0-#ppt_w/2"/>
                                          </p:val>
                                        </p:tav>
                                        <p:tav tm="100000">
                                          <p:val>
                                            <p:strVal val="#ppt_x"/>
                                          </p:val>
                                        </p:tav>
                                      </p:tavLst>
                                    </p:anim>
                                    <p:anim calcmode="lin" valueType="num">
                                      <p:cBhvr additive="base">
                                        <p:cTn id="18" dur="500" fill="hold"/>
                                        <p:tgtEl>
                                          <p:spTgt spid="80"/>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83"/>
                                        </p:tgtEl>
                                        <p:attrNameLst>
                                          <p:attrName>style.visibility</p:attrName>
                                        </p:attrNameLst>
                                      </p:cBhvr>
                                      <p:to>
                                        <p:strVal val="visible"/>
                                      </p:to>
                                    </p:set>
                                    <p:anim calcmode="lin" valueType="num">
                                      <p:cBhvr additive="base">
                                        <p:cTn id="21" dur="500" fill="hold"/>
                                        <p:tgtEl>
                                          <p:spTgt spid="83"/>
                                        </p:tgtEl>
                                        <p:attrNameLst>
                                          <p:attrName>ppt_x</p:attrName>
                                        </p:attrNameLst>
                                      </p:cBhvr>
                                      <p:tavLst>
                                        <p:tav tm="0">
                                          <p:val>
                                            <p:strVal val="1+#ppt_w/2"/>
                                          </p:val>
                                        </p:tav>
                                        <p:tav tm="100000">
                                          <p:val>
                                            <p:strVal val="#ppt_x"/>
                                          </p:val>
                                        </p:tav>
                                      </p:tavLst>
                                    </p:anim>
                                    <p:anim calcmode="lin" valueType="num">
                                      <p:cBhvr additive="base">
                                        <p:cTn id="22" dur="500" fill="hold"/>
                                        <p:tgtEl>
                                          <p:spTgt spid="8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86"/>
                                        </p:tgtEl>
                                        <p:attrNameLst>
                                          <p:attrName>style.visibility</p:attrName>
                                        </p:attrNameLst>
                                      </p:cBhvr>
                                      <p:to>
                                        <p:strVal val="visible"/>
                                      </p:to>
                                    </p:set>
                                    <p:anim calcmode="lin" valueType="num">
                                      <p:cBhvr additive="base">
                                        <p:cTn id="25" dur="500" fill="hold"/>
                                        <p:tgtEl>
                                          <p:spTgt spid="86"/>
                                        </p:tgtEl>
                                        <p:attrNameLst>
                                          <p:attrName>ppt_x</p:attrName>
                                        </p:attrNameLst>
                                      </p:cBhvr>
                                      <p:tavLst>
                                        <p:tav tm="0">
                                          <p:val>
                                            <p:strVal val="0-#ppt_w/2"/>
                                          </p:val>
                                        </p:tav>
                                        <p:tav tm="100000">
                                          <p:val>
                                            <p:strVal val="#ppt_x"/>
                                          </p:val>
                                        </p:tav>
                                      </p:tavLst>
                                    </p:anim>
                                    <p:anim calcmode="lin" valueType="num">
                                      <p:cBhvr additive="base">
                                        <p:cTn id="26" dur="500" fill="hold"/>
                                        <p:tgtEl>
                                          <p:spTgt spid="86"/>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09"/>
                                        </p:tgtEl>
                                        <p:attrNameLst>
                                          <p:attrName>style.visibility</p:attrName>
                                        </p:attrNameLst>
                                      </p:cBhvr>
                                      <p:to>
                                        <p:strVal val="visible"/>
                                      </p:to>
                                    </p:set>
                                    <p:anim calcmode="lin" valueType="num">
                                      <p:cBhvr additive="base">
                                        <p:cTn id="29" dur="500" fill="hold"/>
                                        <p:tgtEl>
                                          <p:spTgt spid="109"/>
                                        </p:tgtEl>
                                        <p:attrNameLst>
                                          <p:attrName>ppt_x</p:attrName>
                                        </p:attrNameLst>
                                      </p:cBhvr>
                                      <p:tavLst>
                                        <p:tav tm="0">
                                          <p:val>
                                            <p:strVal val="1+#ppt_w/2"/>
                                          </p:val>
                                        </p:tav>
                                        <p:tav tm="100000">
                                          <p:val>
                                            <p:strVal val="#ppt_x"/>
                                          </p:val>
                                        </p:tav>
                                      </p:tavLst>
                                    </p:anim>
                                    <p:anim calcmode="lin" valueType="num">
                                      <p:cBhvr additive="base">
                                        <p:cTn id="30" dur="500" fill="hold"/>
                                        <p:tgtEl>
                                          <p:spTgt spid="109"/>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12"/>
                                        </p:tgtEl>
                                        <p:attrNameLst>
                                          <p:attrName>style.visibility</p:attrName>
                                        </p:attrNameLst>
                                      </p:cBhvr>
                                      <p:to>
                                        <p:strVal val="visible"/>
                                      </p:to>
                                    </p:set>
                                    <p:anim calcmode="lin" valueType="num">
                                      <p:cBhvr additive="base">
                                        <p:cTn id="33" dur="500" fill="hold"/>
                                        <p:tgtEl>
                                          <p:spTgt spid="112"/>
                                        </p:tgtEl>
                                        <p:attrNameLst>
                                          <p:attrName>ppt_x</p:attrName>
                                        </p:attrNameLst>
                                      </p:cBhvr>
                                      <p:tavLst>
                                        <p:tav tm="0">
                                          <p:val>
                                            <p:strVal val="0-#ppt_w/2"/>
                                          </p:val>
                                        </p:tav>
                                        <p:tav tm="100000">
                                          <p:val>
                                            <p:strVal val="#ppt_x"/>
                                          </p:val>
                                        </p:tav>
                                      </p:tavLst>
                                    </p:anim>
                                    <p:anim calcmode="lin" valueType="num">
                                      <p:cBhvr additive="base">
                                        <p:cTn id="34" dur="500" fill="hold"/>
                                        <p:tgtEl>
                                          <p:spTgt spid="112"/>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15"/>
                                        </p:tgtEl>
                                        <p:attrNameLst>
                                          <p:attrName>style.visibility</p:attrName>
                                        </p:attrNameLst>
                                      </p:cBhvr>
                                      <p:to>
                                        <p:strVal val="visible"/>
                                      </p:to>
                                    </p:set>
                                    <p:anim calcmode="lin" valueType="num">
                                      <p:cBhvr additive="base">
                                        <p:cTn id="37" dur="500" fill="hold"/>
                                        <p:tgtEl>
                                          <p:spTgt spid="115"/>
                                        </p:tgtEl>
                                        <p:attrNameLst>
                                          <p:attrName>ppt_x</p:attrName>
                                        </p:attrNameLst>
                                      </p:cBhvr>
                                      <p:tavLst>
                                        <p:tav tm="0">
                                          <p:val>
                                            <p:strVal val="1+#ppt_w/2"/>
                                          </p:val>
                                        </p:tav>
                                        <p:tav tm="100000">
                                          <p:val>
                                            <p:strVal val="#ppt_x"/>
                                          </p:val>
                                        </p:tav>
                                      </p:tavLst>
                                    </p:anim>
                                    <p:anim calcmode="lin" valueType="num">
                                      <p:cBhvr additive="base">
                                        <p:cTn id="38" dur="500" fill="hold"/>
                                        <p:tgtEl>
                                          <p:spTgt spid="115"/>
                                        </p:tgtEl>
                                        <p:attrNameLst>
                                          <p:attrName>ppt_y</p:attrName>
                                        </p:attrNameLst>
                                      </p:cBhvr>
                                      <p:tavLst>
                                        <p:tav tm="0">
                                          <p:val>
                                            <p:strVal val="#ppt_y"/>
                                          </p:val>
                                        </p:tav>
                                        <p:tav tm="100000">
                                          <p:val>
                                            <p:strVal val="#ppt_y"/>
                                          </p:val>
                                        </p:tav>
                                      </p:tavLst>
                                    </p:anim>
                                  </p:childTnLst>
                                </p:cTn>
                              </p:par>
                            </p:childTnLst>
                          </p:cTn>
                        </p:par>
                        <p:par>
                          <p:cTn id="39" fill="hold">
                            <p:stCondLst>
                              <p:cond delay="1500"/>
                            </p:stCondLst>
                            <p:childTnLst>
                              <p:par>
                                <p:cTn id="40" presetID="22" presetClass="entr" presetSubtype="8" fill="hold" grpId="0" nodeType="afterEffect">
                                  <p:stCondLst>
                                    <p:cond delay="0"/>
                                  </p:stCondLst>
                                  <p:childTnLst>
                                    <p:set>
                                      <p:cBhvr>
                                        <p:cTn id="41" dur="1" fill="hold">
                                          <p:stCondLst>
                                            <p:cond delay="0"/>
                                          </p:stCondLst>
                                        </p:cTn>
                                        <p:tgtEl>
                                          <p:spTgt spid="119"/>
                                        </p:tgtEl>
                                        <p:attrNameLst>
                                          <p:attrName>style.visibility</p:attrName>
                                        </p:attrNameLst>
                                      </p:cBhvr>
                                      <p:to>
                                        <p:strVal val="visible"/>
                                      </p:to>
                                    </p:set>
                                    <p:animEffect transition="in" filter="wipe(left)">
                                      <p:cBhvr>
                                        <p:cTn id="42" dur="500"/>
                                        <p:tgtEl>
                                          <p:spTgt spid="119"/>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18"/>
                                        </p:tgtEl>
                                        <p:attrNameLst>
                                          <p:attrName>style.visibility</p:attrName>
                                        </p:attrNameLst>
                                      </p:cBhvr>
                                      <p:to>
                                        <p:strVal val="visible"/>
                                      </p:to>
                                    </p:set>
                                    <p:animEffect transition="in" filter="wipe(left)">
                                      <p:cBhvr>
                                        <p:cTn id="45" dur="500"/>
                                        <p:tgtEl>
                                          <p:spTgt spid="11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20"/>
                                        </p:tgtEl>
                                        <p:attrNameLst>
                                          <p:attrName>style.visibility</p:attrName>
                                        </p:attrNameLst>
                                      </p:cBhvr>
                                      <p:to>
                                        <p:strVal val="visible"/>
                                      </p:to>
                                    </p:set>
                                    <p:animEffect transition="in" filter="wipe(left)">
                                      <p:cBhvr>
                                        <p:cTn id="48" dur="500"/>
                                        <p:tgtEl>
                                          <p:spTgt spid="120"/>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left)">
                                      <p:cBhvr>
                                        <p:cTn id="51" dur="500"/>
                                        <p:tgtEl>
                                          <p:spTgt spid="121"/>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22"/>
                                        </p:tgtEl>
                                        <p:attrNameLst>
                                          <p:attrName>style.visibility</p:attrName>
                                        </p:attrNameLst>
                                      </p:cBhvr>
                                      <p:to>
                                        <p:strVal val="visible"/>
                                      </p:to>
                                    </p:set>
                                    <p:animEffect transition="in" filter="wipe(left)">
                                      <p:cBhvr>
                                        <p:cTn id="54" dur="500"/>
                                        <p:tgtEl>
                                          <p:spTgt spid="122"/>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3"/>
                                        </p:tgtEl>
                                        <p:attrNameLst>
                                          <p:attrName>style.visibility</p:attrName>
                                        </p:attrNameLst>
                                      </p:cBhvr>
                                      <p:to>
                                        <p:strVal val="visible"/>
                                      </p:to>
                                    </p:set>
                                    <p:animEffect transition="in" filter="wipe(left)">
                                      <p:cBhvr>
                                        <p:cTn id="57" dur="500"/>
                                        <p:tgtEl>
                                          <p:spTgt spid="12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124"/>
                                        </p:tgtEl>
                                        <p:attrNameLst>
                                          <p:attrName>style.visibility</p:attrName>
                                        </p:attrNameLst>
                                      </p:cBhvr>
                                      <p:to>
                                        <p:strVal val="visible"/>
                                      </p:to>
                                    </p:set>
                                    <p:animEffect transition="in" filter="wipe(right)">
                                      <p:cBhvr>
                                        <p:cTn id="60" dur="500"/>
                                        <p:tgtEl>
                                          <p:spTgt spid="124"/>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125"/>
                                        </p:tgtEl>
                                        <p:attrNameLst>
                                          <p:attrName>style.visibility</p:attrName>
                                        </p:attrNameLst>
                                      </p:cBhvr>
                                      <p:to>
                                        <p:strVal val="visible"/>
                                      </p:to>
                                    </p:set>
                                    <p:animEffect transition="in" filter="wipe(right)">
                                      <p:cBhvr>
                                        <p:cTn id="63" dur="500"/>
                                        <p:tgtEl>
                                          <p:spTgt spid="125"/>
                                        </p:tgtEl>
                                      </p:cBhvr>
                                    </p:animEffect>
                                  </p:childTnLst>
                                </p:cTn>
                              </p:par>
                              <p:par>
                                <p:cTn id="64" presetID="22" presetClass="entr" presetSubtype="2" fill="hold" grpId="0" nodeType="withEffect">
                                  <p:stCondLst>
                                    <p:cond delay="0"/>
                                  </p:stCondLst>
                                  <p:childTnLst>
                                    <p:set>
                                      <p:cBhvr>
                                        <p:cTn id="65" dur="1" fill="hold">
                                          <p:stCondLst>
                                            <p:cond delay="0"/>
                                          </p:stCondLst>
                                        </p:cTn>
                                        <p:tgtEl>
                                          <p:spTgt spid="126"/>
                                        </p:tgtEl>
                                        <p:attrNameLst>
                                          <p:attrName>style.visibility</p:attrName>
                                        </p:attrNameLst>
                                      </p:cBhvr>
                                      <p:to>
                                        <p:strVal val="visible"/>
                                      </p:to>
                                    </p:set>
                                    <p:animEffect transition="in" filter="wipe(right)">
                                      <p:cBhvr>
                                        <p:cTn id="66" dur="500"/>
                                        <p:tgtEl>
                                          <p:spTgt spid="126"/>
                                        </p:tgtEl>
                                      </p:cBhvr>
                                    </p:animEffect>
                                  </p:childTnLst>
                                </p:cTn>
                              </p:par>
                              <p:par>
                                <p:cTn id="67" presetID="22" presetClass="entr" presetSubtype="2" fill="hold" grpId="0" nodeType="withEffect">
                                  <p:stCondLst>
                                    <p:cond delay="0"/>
                                  </p:stCondLst>
                                  <p:childTnLst>
                                    <p:set>
                                      <p:cBhvr>
                                        <p:cTn id="68" dur="1" fill="hold">
                                          <p:stCondLst>
                                            <p:cond delay="0"/>
                                          </p:stCondLst>
                                        </p:cTn>
                                        <p:tgtEl>
                                          <p:spTgt spid="127"/>
                                        </p:tgtEl>
                                        <p:attrNameLst>
                                          <p:attrName>style.visibility</p:attrName>
                                        </p:attrNameLst>
                                      </p:cBhvr>
                                      <p:to>
                                        <p:strVal val="visible"/>
                                      </p:to>
                                    </p:set>
                                    <p:animEffect transition="in" filter="wipe(right)">
                                      <p:cBhvr>
                                        <p:cTn id="69" dur="500"/>
                                        <p:tgtEl>
                                          <p:spTgt spid="127"/>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128"/>
                                        </p:tgtEl>
                                        <p:attrNameLst>
                                          <p:attrName>style.visibility</p:attrName>
                                        </p:attrNameLst>
                                      </p:cBhvr>
                                      <p:to>
                                        <p:strVal val="visible"/>
                                      </p:to>
                                    </p:set>
                                    <p:animEffect transition="in" filter="wipe(right)">
                                      <p:cBhvr>
                                        <p:cTn id="72" dur="500"/>
                                        <p:tgtEl>
                                          <p:spTgt spid="128"/>
                                        </p:tgtEl>
                                      </p:cBhvr>
                                    </p:animEffect>
                                  </p:childTnLst>
                                </p:cTn>
                              </p:par>
                              <p:par>
                                <p:cTn id="73" presetID="22" presetClass="entr" presetSubtype="2" fill="hold" grpId="0" nodeType="withEffect">
                                  <p:stCondLst>
                                    <p:cond delay="0"/>
                                  </p:stCondLst>
                                  <p:childTnLst>
                                    <p:set>
                                      <p:cBhvr>
                                        <p:cTn id="74" dur="1" fill="hold">
                                          <p:stCondLst>
                                            <p:cond delay="0"/>
                                          </p:stCondLst>
                                        </p:cTn>
                                        <p:tgtEl>
                                          <p:spTgt spid="129"/>
                                        </p:tgtEl>
                                        <p:attrNameLst>
                                          <p:attrName>style.visibility</p:attrName>
                                        </p:attrNameLst>
                                      </p:cBhvr>
                                      <p:to>
                                        <p:strVal val="visible"/>
                                      </p:to>
                                    </p:set>
                                    <p:animEffect transition="in" filter="wipe(right)">
                                      <p:cBhvr>
                                        <p:cTn id="75"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118" grpId="0"/>
      <p:bldP spid="119" grpId="0"/>
      <p:bldP spid="120" grpId="0"/>
      <p:bldP spid="121" grpId="0"/>
      <p:bldP spid="122" grpId="0"/>
      <p:bldP spid="123" grpId="0"/>
      <p:bldP spid="124" grpId="0"/>
      <p:bldP spid="125" grpId="0"/>
      <p:bldP spid="126" grpId="0"/>
      <p:bldP spid="127" grpId="0"/>
      <p:bldP spid="128" grpId="0"/>
      <p:bldP spid="12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38" name="组合 37"/>
          <p:cNvGrpSpPr/>
          <p:nvPr/>
        </p:nvGrpSpPr>
        <p:grpSpPr>
          <a:xfrm rot="20961457">
            <a:off x="4395992" y="2332922"/>
            <a:ext cx="3259393" cy="3259393"/>
            <a:chOff x="3296992" y="1804833"/>
            <a:chExt cx="2444545" cy="2444545"/>
          </a:xfrm>
        </p:grpSpPr>
        <p:sp>
          <p:nvSpPr>
            <p:cNvPr id="39" name="空心弧 38"/>
            <p:cNvSpPr/>
            <p:nvPr/>
          </p:nvSpPr>
          <p:spPr>
            <a:xfrm>
              <a:off x="3296992" y="1804833"/>
              <a:ext cx="2444545" cy="2444545"/>
            </a:xfrm>
            <a:prstGeom prst="blockArc">
              <a:avLst>
                <a:gd name="adj1" fmla="val 16184436"/>
                <a:gd name="adj2" fmla="val 14875149"/>
                <a:gd name="adj3" fmla="val 5085"/>
              </a:avLst>
            </a:prstGeom>
            <a:solidFill>
              <a:srgbClr val="78828C">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black"/>
                </a:solidFill>
                <a:effectLst/>
                <a:uLnTx/>
                <a:uFillTx/>
                <a:latin typeface="造字工房悦黑体验版纤细体"/>
                <a:ea typeface="造字工房悦黑体验版纤细体"/>
                <a:cs typeface="+mn-cs"/>
              </a:endParaRPr>
            </a:p>
          </p:txBody>
        </p:sp>
        <p:sp>
          <p:nvSpPr>
            <p:cNvPr id="40" name="等腰三角形 39"/>
            <p:cNvSpPr/>
            <p:nvPr/>
          </p:nvSpPr>
          <p:spPr>
            <a:xfrm rot="3925429">
              <a:off x="3982752" y="1874284"/>
              <a:ext cx="235111" cy="130268"/>
            </a:xfrm>
            <a:prstGeom prst="triangle">
              <a:avLst/>
            </a:prstGeom>
            <a:solidFill>
              <a:srgbClr val="78828C">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sp>
        <p:nvSpPr>
          <p:cNvPr id="41" name="椭圆 40"/>
          <p:cNvSpPr/>
          <p:nvPr/>
        </p:nvSpPr>
        <p:spPr>
          <a:xfrm>
            <a:off x="5407660" y="3327536"/>
            <a:ext cx="1248000" cy="1248000"/>
          </a:xfrm>
          <a:prstGeom prst="ellipse">
            <a:avLst/>
          </a:prstGeom>
          <a:solidFill>
            <a:srgbClr val="F18D00"/>
          </a:solidFill>
          <a:ln w="47625" cap="flat" cmpd="sng" algn="ctr">
            <a:solidFill>
              <a:schemeClr val="accent2">
                <a:lumMod val="20000"/>
                <a:lumOff val="8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b="1" i="0" u="none" strike="noStrike" kern="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市场开发策略</a:t>
            </a:r>
          </a:p>
        </p:txBody>
      </p:sp>
      <p:grpSp>
        <p:nvGrpSpPr>
          <p:cNvPr id="42" name="组合 41"/>
          <p:cNvGrpSpPr/>
          <p:nvPr/>
        </p:nvGrpSpPr>
        <p:grpSpPr>
          <a:xfrm>
            <a:off x="5610248" y="2075171"/>
            <a:ext cx="816000" cy="816000"/>
            <a:chOff x="5610248" y="1894695"/>
            <a:chExt cx="816000" cy="816000"/>
          </a:xfrm>
        </p:grpSpPr>
        <p:sp>
          <p:nvSpPr>
            <p:cNvPr id="43" name="椭圆 42"/>
            <p:cNvSpPr/>
            <p:nvPr/>
          </p:nvSpPr>
          <p:spPr>
            <a:xfrm>
              <a:off x="5610248" y="1894695"/>
              <a:ext cx="816000" cy="816000"/>
            </a:xfrm>
            <a:prstGeom prst="ellipse">
              <a:avLst/>
            </a:prstGeom>
            <a:solidFill>
              <a:schemeClr val="tx1">
                <a:lumMod val="65000"/>
                <a:lumOff val="35000"/>
              </a:schemeClr>
            </a:solidFill>
            <a:ln w="57150" cap="flat" cmpd="sng" algn="ctr">
              <a:solidFill>
                <a:schemeClr val="bg1">
                  <a:lumMod val="8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44" name="Freeform 100"/>
            <p:cNvSpPr>
              <a:spLocks noEditPoints="1"/>
            </p:cNvSpPr>
            <p:nvPr/>
          </p:nvSpPr>
          <p:spPr bwMode="auto">
            <a:xfrm>
              <a:off x="5897598" y="2140770"/>
              <a:ext cx="241300" cy="323850"/>
            </a:xfrm>
            <a:custGeom>
              <a:avLst/>
              <a:gdLst>
                <a:gd name="T0" fmla="*/ 582 w 763"/>
                <a:gd name="T1" fmla="*/ 187 h 1018"/>
                <a:gd name="T2" fmla="*/ 572 w 763"/>
                <a:gd name="T3" fmla="*/ 92 h 1018"/>
                <a:gd name="T4" fmla="*/ 561 w 763"/>
                <a:gd name="T5" fmla="*/ 48 h 1018"/>
                <a:gd name="T6" fmla="*/ 527 w 763"/>
                <a:gd name="T7" fmla="*/ 12 h 1018"/>
                <a:gd name="T8" fmla="*/ 87 w 763"/>
                <a:gd name="T9" fmla="*/ 0 h 1018"/>
                <a:gd name="T10" fmla="*/ 45 w 763"/>
                <a:gd name="T11" fmla="*/ 12 h 1018"/>
                <a:gd name="T12" fmla="*/ 10 w 763"/>
                <a:gd name="T13" fmla="*/ 48 h 1018"/>
                <a:gd name="T14" fmla="*/ 0 w 763"/>
                <a:gd name="T15" fmla="*/ 927 h 1018"/>
                <a:gd name="T16" fmla="*/ 10 w 763"/>
                <a:gd name="T17" fmla="*/ 970 h 1018"/>
                <a:gd name="T18" fmla="*/ 45 w 763"/>
                <a:gd name="T19" fmla="*/ 1007 h 1018"/>
                <a:gd name="T20" fmla="*/ 676 w 763"/>
                <a:gd name="T21" fmla="*/ 1018 h 1018"/>
                <a:gd name="T22" fmla="*/ 716 w 763"/>
                <a:gd name="T23" fmla="*/ 1007 h 1018"/>
                <a:gd name="T24" fmla="*/ 752 w 763"/>
                <a:gd name="T25" fmla="*/ 970 h 1018"/>
                <a:gd name="T26" fmla="*/ 763 w 763"/>
                <a:gd name="T27" fmla="*/ 283 h 1018"/>
                <a:gd name="T28" fmla="*/ 752 w 763"/>
                <a:gd name="T29" fmla="*/ 239 h 1018"/>
                <a:gd name="T30" fmla="*/ 716 w 763"/>
                <a:gd name="T31" fmla="*/ 203 h 1018"/>
                <a:gd name="T32" fmla="*/ 676 w 763"/>
                <a:gd name="T33" fmla="*/ 191 h 1018"/>
                <a:gd name="T34" fmla="*/ 692 w 763"/>
                <a:gd name="T35" fmla="*/ 946 h 1018"/>
                <a:gd name="T36" fmla="*/ 87 w 763"/>
                <a:gd name="T37" fmla="*/ 955 h 1018"/>
                <a:gd name="T38" fmla="*/ 65 w 763"/>
                <a:gd name="T39" fmla="*/ 938 h 1018"/>
                <a:gd name="T40" fmla="*/ 65 w 763"/>
                <a:gd name="T41" fmla="*/ 81 h 1018"/>
                <a:gd name="T42" fmla="*/ 87 w 763"/>
                <a:gd name="T43" fmla="*/ 64 h 1018"/>
                <a:gd name="T44" fmla="*/ 501 w 763"/>
                <a:gd name="T45" fmla="*/ 72 h 1018"/>
                <a:gd name="T46" fmla="*/ 508 w 763"/>
                <a:gd name="T47" fmla="*/ 163 h 1018"/>
                <a:gd name="T48" fmla="*/ 523 w 763"/>
                <a:gd name="T49" fmla="*/ 214 h 1018"/>
                <a:gd name="T50" fmla="*/ 562 w 763"/>
                <a:gd name="T51" fmla="*/ 248 h 1018"/>
                <a:gd name="T52" fmla="*/ 676 w 763"/>
                <a:gd name="T53" fmla="*/ 255 h 1018"/>
                <a:gd name="T54" fmla="*/ 697 w 763"/>
                <a:gd name="T55" fmla="*/ 271 h 1018"/>
                <a:gd name="T56" fmla="*/ 413 w 763"/>
                <a:gd name="T57" fmla="*/ 319 h 1018"/>
                <a:gd name="T58" fmla="*/ 442 w 763"/>
                <a:gd name="T59" fmla="*/ 299 h 1018"/>
                <a:gd name="T60" fmla="*/ 440 w 763"/>
                <a:gd name="T61" fmla="*/ 269 h 1018"/>
                <a:gd name="T62" fmla="*/ 158 w 763"/>
                <a:gd name="T63" fmla="*/ 255 h 1018"/>
                <a:gd name="T64" fmla="*/ 132 w 763"/>
                <a:gd name="T65" fmla="*/ 269 h 1018"/>
                <a:gd name="T66" fmla="*/ 130 w 763"/>
                <a:gd name="T67" fmla="*/ 299 h 1018"/>
                <a:gd name="T68" fmla="*/ 158 w 763"/>
                <a:gd name="T69" fmla="*/ 319 h 1018"/>
                <a:gd name="T70" fmla="*/ 146 w 763"/>
                <a:gd name="T71" fmla="*/ 385 h 1018"/>
                <a:gd name="T72" fmla="*/ 126 w 763"/>
                <a:gd name="T73" fmla="*/ 414 h 1018"/>
                <a:gd name="T74" fmla="*/ 140 w 763"/>
                <a:gd name="T75" fmla="*/ 440 h 1018"/>
                <a:gd name="T76" fmla="*/ 610 w 763"/>
                <a:gd name="T77" fmla="*/ 445 h 1018"/>
                <a:gd name="T78" fmla="*/ 635 w 763"/>
                <a:gd name="T79" fmla="*/ 420 h 1018"/>
                <a:gd name="T80" fmla="*/ 626 w 763"/>
                <a:gd name="T81" fmla="*/ 392 h 1018"/>
                <a:gd name="T82" fmla="*/ 604 w 763"/>
                <a:gd name="T83" fmla="*/ 510 h 1018"/>
                <a:gd name="T84" fmla="*/ 136 w 763"/>
                <a:gd name="T85" fmla="*/ 518 h 1018"/>
                <a:gd name="T86" fmla="*/ 127 w 763"/>
                <a:gd name="T87" fmla="*/ 547 h 1018"/>
                <a:gd name="T88" fmla="*/ 152 w 763"/>
                <a:gd name="T89" fmla="*/ 572 h 1018"/>
                <a:gd name="T90" fmla="*/ 621 w 763"/>
                <a:gd name="T91" fmla="*/ 567 h 1018"/>
                <a:gd name="T92" fmla="*/ 636 w 763"/>
                <a:gd name="T93" fmla="*/ 541 h 1018"/>
                <a:gd name="T94" fmla="*/ 616 w 763"/>
                <a:gd name="T95" fmla="*/ 512 h 1018"/>
                <a:gd name="T96" fmla="*/ 158 w 763"/>
                <a:gd name="T97" fmla="*/ 636 h 1018"/>
                <a:gd name="T98" fmla="*/ 130 w 763"/>
                <a:gd name="T99" fmla="*/ 655 h 1018"/>
                <a:gd name="T100" fmla="*/ 132 w 763"/>
                <a:gd name="T101" fmla="*/ 687 h 1018"/>
                <a:gd name="T102" fmla="*/ 604 w 763"/>
                <a:gd name="T103" fmla="*/ 701 h 1018"/>
                <a:gd name="T104" fmla="*/ 630 w 763"/>
                <a:gd name="T105" fmla="*/ 687 h 1018"/>
                <a:gd name="T106" fmla="*/ 633 w 763"/>
                <a:gd name="T107" fmla="*/ 655 h 1018"/>
                <a:gd name="T108" fmla="*/ 604 w 763"/>
                <a:gd name="T109" fmla="*/ 636 h 1018"/>
                <a:gd name="T110" fmla="*/ 146 w 763"/>
                <a:gd name="T111" fmla="*/ 766 h 1018"/>
                <a:gd name="T112" fmla="*/ 126 w 763"/>
                <a:gd name="T113" fmla="*/ 796 h 1018"/>
                <a:gd name="T114" fmla="*/ 140 w 763"/>
                <a:gd name="T115" fmla="*/ 822 h 1018"/>
                <a:gd name="T116" fmla="*/ 610 w 763"/>
                <a:gd name="T117" fmla="*/ 827 h 1018"/>
                <a:gd name="T118" fmla="*/ 635 w 763"/>
                <a:gd name="T119" fmla="*/ 802 h 1018"/>
                <a:gd name="T120" fmla="*/ 626 w 763"/>
                <a:gd name="T121" fmla="*/ 77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3" h="1018">
                  <a:moveTo>
                    <a:pt x="676" y="191"/>
                  </a:moveTo>
                  <a:lnTo>
                    <a:pt x="595" y="191"/>
                  </a:lnTo>
                  <a:lnTo>
                    <a:pt x="595" y="191"/>
                  </a:lnTo>
                  <a:lnTo>
                    <a:pt x="591" y="191"/>
                  </a:lnTo>
                  <a:lnTo>
                    <a:pt x="587" y="189"/>
                  </a:lnTo>
                  <a:lnTo>
                    <a:pt x="582" y="187"/>
                  </a:lnTo>
                  <a:lnTo>
                    <a:pt x="579" y="183"/>
                  </a:lnTo>
                  <a:lnTo>
                    <a:pt x="576" y="179"/>
                  </a:lnTo>
                  <a:lnTo>
                    <a:pt x="574" y="174"/>
                  </a:lnTo>
                  <a:lnTo>
                    <a:pt x="573" y="169"/>
                  </a:lnTo>
                  <a:lnTo>
                    <a:pt x="572" y="163"/>
                  </a:lnTo>
                  <a:lnTo>
                    <a:pt x="572" y="92"/>
                  </a:lnTo>
                  <a:lnTo>
                    <a:pt x="572" y="92"/>
                  </a:lnTo>
                  <a:lnTo>
                    <a:pt x="572" y="83"/>
                  </a:lnTo>
                  <a:lnTo>
                    <a:pt x="570" y="74"/>
                  </a:lnTo>
                  <a:lnTo>
                    <a:pt x="568" y="64"/>
                  </a:lnTo>
                  <a:lnTo>
                    <a:pt x="565" y="57"/>
                  </a:lnTo>
                  <a:lnTo>
                    <a:pt x="561" y="48"/>
                  </a:lnTo>
                  <a:lnTo>
                    <a:pt x="557" y="41"/>
                  </a:lnTo>
                  <a:lnTo>
                    <a:pt x="552" y="34"/>
                  </a:lnTo>
                  <a:lnTo>
                    <a:pt x="546" y="27"/>
                  </a:lnTo>
                  <a:lnTo>
                    <a:pt x="540" y="21"/>
                  </a:lnTo>
                  <a:lnTo>
                    <a:pt x="533" y="16"/>
                  </a:lnTo>
                  <a:lnTo>
                    <a:pt x="527" y="12"/>
                  </a:lnTo>
                  <a:lnTo>
                    <a:pt x="518" y="7"/>
                  </a:lnTo>
                  <a:lnTo>
                    <a:pt x="510" y="4"/>
                  </a:lnTo>
                  <a:lnTo>
                    <a:pt x="502" y="2"/>
                  </a:lnTo>
                  <a:lnTo>
                    <a:pt x="493" y="1"/>
                  </a:lnTo>
                  <a:lnTo>
                    <a:pt x="485" y="0"/>
                  </a:lnTo>
                  <a:lnTo>
                    <a:pt x="87" y="0"/>
                  </a:lnTo>
                  <a:lnTo>
                    <a:pt x="87" y="0"/>
                  </a:lnTo>
                  <a:lnTo>
                    <a:pt x="78" y="1"/>
                  </a:lnTo>
                  <a:lnTo>
                    <a:pt x="69" y="2"/>
                  </a:lnTo>
                  <a:lnTo>
                    <a:pt x="61" y="4"/>
                  </a:lnTo>
                  <a:lnTo>
                    <a:pt x="52" y="7"/>
                  </a:lnTo>
                  <a:lnTo>
                    <a:pt x="45" y="12"/>
                  </a:lnTo>
                  <a:lnTo>
                    <a:pt x="38" y="16"/>
                  </a:lnTo>
                  <a:lnTo>
                    <a:pt x="31" y="21"/>
                  </a:lnTo>
                  <a:lnTo>
                    <a:pt x="25" y="27"/>
                  </a:lnTo>
                  <a:lnTo>
                    <a:pt x="19" y="34"/>
                  </a:lnTo>
                  <a:lnTo>
                    <a:pt x="15" y="41"/>
                  </a:lnTo>
                  <a:lnTo>
                    <a:pt x="10" y="48"/>
                  </a:lnTo>
                  <a:lnTo>
                    <a:pt x="6" y="57"/>
                  </a:lnTo>
                  <a:lnTo>
                    <a:pt x="3" y="64"/>
                  </a:lnTo>
                  <a:lnTo>
                    <a:pt x="1" y="74"/>
                  </a:lnTo>
                  <a:lnTo>
                    <a:pt x="0" y="83"/>
                  </a:lnTo>
                  <a:lnTo>
                    <a:pt x="0" y="92"/>
                  </a:lnTo>
                  <a:lnTo>
                    <a:pt x="0" y="927"/>
                  </a:lnTo>
                  <a:lnTo>
                    <a:pt x="0" y="927"/>
                  </a:lnTo>
                  <a:lnTo>
                    <a:pt x="0" y="937"/>
                  </a:lnTo>
                  <a:lnTo>
                    <a:pt x="1" y="945"/>
                  </a:lnTo>
                  <a:lnTo>
                    <a:pt x="3" y="954"/>
                  </a:lnTo>
                  <a:lnTo>
                    <a:pt x="6" y="962"/>
                  </a:lnTo>
                  <a:lnTo>
                    <a:pt x="10" y="970"/>
                  </a:lnTo>
                  <a:lnTo>
                    <a:pt x="15" y="977"/>
                  </a:lnTo>
                  <a:lnTo>
                    <a:pt x="19" y="985"/>
                  </a:lnTo>
                  <a:lnTo>
                    <a:pt x="25" y="991"/>
                  </a:lnTo>
                  <a:lnTo>
                    <a:pt x="31" y="998"/>
                  </a:lnTo>
                  <a:lnTo>
                    <a:pt x="38" y="1002"/>
                  </a:lnTo>
                  <a:lnTo>
                    <a:pt x="45" y="1007"/>
                  </a:lnTo>
                  <a:lnTo>
                    <a:pt x="52" y="1011"/>
                  </a:lnTo>
                  <a:lnTo>
                    <a:pt x="61" y="1014"/>
                  </a:lnTo>
                  <a:lnTo>
                    <a:pt x="69" y="1016"/>
                  </a:lnTo>
                  <a:lnTo>
                    <a:pt x="78" y="1018"/>
                  </a:lnTo>
                  <a:lnTo>
                    <a:pt x="87" y="1018"/>
                  </a:lnTo>
                  <a:lnTo>
                    <a:pt x="676" y="1018"/>
                  </a:lnTo>
                  <a:lnTo>
                    <a:pt x="676" y="1018"/>
                  </a:lnTo>
                  <a:lnTo>
                    <a:pt x="684" y="1018"/>
                  </a:lnTo>
                  <a:lnTo>
                    <a:pt x="693" y="1016"/>
                  </a:lnTo>
                  <a:lnTo>
                    <a:pt x="701" y="1014"/>
                  </a:lnTo>
                  <a:lnTo>
                    <a:pt x="709" y="1011"/>
                  </a:lnTo>
                  <a:lnTo>
                    <a:pt x="716" y="1007"/>
                  </a:lnTo>
                  <a:lnTo>
                    <a:pt x="724" y="1002"/>
                  </a:lnTo>
                  <a:lnTo>
                    <a:pt x="730" y="998"/>
                  </a:lnTo>
                  <a:lnTo>
                    <a:pt x="737" y="991"/>
                  </a:lnTo>
                  <a:lnTo>
                    <a:pt x="742" y="985"/>
                  </a:lnTo>
                  <a:lnTo>
                    <a:pt x="748" y="977"/>
                  </a:lnTo>
                  <a:lnTo>
                    <a:pt x="752" y="970"/>
                  </a:lnTo>
                  <a:lnTo>
                    <a:pt x="756" y="962"/>
                  </a:lnTo>
                  <a:lnTo>
                    <a:pt x="758" y="954"/>
                  </a:lnTo>
                  <a:lnTo>
                    <a:pt x="760" y="945"/>
                  </a:lnTo>
                  <a:lnTo>
                    <a:pt x="763" y="937"/>
                  </a:lnTo>
                  <a:lnTo>
                    <a:pt x="763" y="927"/>
                  </a:lnTo>
                  <a:lnTo>
                    <a:pt x="763" y="283"/>
                  </a:lnTo>
                  <a:lnTo>
                    <a:pt x="763" y="283"/>
                  </a:lnTo>
                  <a:lnTo>
                    <a:pt x="763" y="273"/>
                  </a:lnTo>
                  <a:lnTo>
                    <a:pt x="760" y="264"/>
                  </a:lnTo>
                  <a:lnTo>
                    <a:pt x="758" y="255"/>
                  </a:lnTo>
                  <a:lnTo>
                    <a:pt x="756" y="247"/>
                  </a:lnTo>
                  <a:lnTo>
                    <a:pt x="752" y="239"/>
                  </a:lnTo>
                  <a:lnTo>
                    <a:pt x="748" y="232"/>
                  </a:lnTo>
                  <a:lnTo>
                    <a:pt x="742" y="224"/>
                  </a:lnTo>
                  <a:lnTo>
                    <a:pt x="737" y="218"/>
                  </a:lnTo>
                  <a:lnTo>
                    <a:pt x="730" y="212"/>
                  </a:lnTo>
                  <a:lnTo>
                    <a:pt x="724" y="207"/>
                  </a:lnTo>
                  <a:lnTo>
                    <a:pt x="716" y="203"/>
                  </a:lnTo>
                  <a:lnTo>
                    <a:pt x="709" y="198"/>
                  </a:lnTo>
                  <a:lnTo>
                    <a:pt x="701" y="195"/>
                  </a:lnTo>
                  <a:lnTo>
                    <a:pt x="693" y="193"/>
                  </a:lnTo>
                  <a:lnTo>
                    <a:pt x="684" y="192"/>
                  </a:lnTo>
                  <a:lnTo>
                    <a:pt x="676" y="191"/>
                  </a:lnTo>
                  <a:lnTo>
                    <a:pt x="676" y="191"/>
                  </a:lnTo>
                  <a:close/>
                  <a:moveTo>
                    <a:pt x="699" y="927"/>
                  </a:moveTo>
                  <a:lnTo>
                    <a:pt x="699" y="927"/>
                  </a:lnTo>
                  <a:lnTo>
                    <a:pt x="698" y="932"/>
                  </a:lnTo>
                  <a:lnTo>
                    <a:pt x="697" y="938"/>
                  </a:lnTo>
                  <a:lnTo>
                    <a:pt x="695" y="942"/>
                  </a:lnTo>
                  <a:lnTo>
                    <a:pt x="692" y="946"/>
                  </a:lnTo>
                  <a:lnTo>
                    <a:pt x="689" y="949"/>
                  </a:lnTo>
                  <a:lnTo>
                    <a:pt x="684" y="953"/>
                  </a:lnTo>
                  <a:lnTo>
                    <a:pt x="680" y="954"/>
                  </a:lnTo>
                  <a:lnTo>
                    <a:pt x="676" y="955"/>
                  </a:lnTo>
                  <a:lnTo>
                    <a:pt x="87" y="955"/>
                  </a:lnTo>
                  <a:lnTo>
                    <a:pt x="87" y="955"/>
                  </a:lnTo>
                  <a:lnTo>
                    <a:pt x="82" y="954"/>
                  </a:lnTo>
                  <a:lnTo>
                    <a:pt x="78" y="953"/>
                  </a:lnTo>
                  <a:lnTo>
                    <a:pt x="74" y="949"/>
                  </a:lnTo>
                  <a:lnTo>
                    <a:pt x="69" y="946"/>
                  </a:lnTo>
                  <a:lnTo>
                    <a:pt x="67" y="942"/>
                  </a:lnTo>
                  <a:lnTo>
                    <a:pt x="65" y="938"/>
                  </a:lnTo>
                  <a:lnTo>
                    <a:pt x="63" y="932"/>
                  </a:lnTo>
                  <a:lnTo>
                    <a:pt x="63" y="927"/>
                  </a:lnTo>
                  <a:lnTo>
                    <a:pt x="63" y="92"/>
                  </a:lnTo>
                  <a:lnTo>
                    <a:pt x="63" y="92"/>
                  </a:lnTo>
                  <a:lnTo>
                    <a:pt x="63" y="86"/>
                  </a:lnTo>
                  <a:lnTo>
                    <a:pt x="65" y="81"/>
                  </a:lnTo>
                  <a:lnTo>
                    <a:pt x="67" y="76"/>
                  </a:lnTo>
                  <a:lnTo>
                    <a:pt x="69" y="72"/>
                  </a:lnTo>
                  <a:lnTo>
                    <a:pt x="74" y="69"/>
                  </a:lnTo>
                  <a:lnTo>
                    <a:pt x="78" y="66"/>
                  </a:lnTo>
                  <a:lnTo>
                    <a:pt x="82" y="64"/>
                  </a:lnTo>
                  <a:lnTo>
                    <a:pt x="87" y="64"/>
                  </a:lnTo>
                  <a:lnTo>
                    <a:pt x="485" y="64"/>
                  </a:lnTo>
                  <a:lnTo>
                    <a:pt x="485" y="64"/>
                  </a:lnTo>
                  <a:lnTo>
                    <a:pt x="489" y="64"/>
                  </a:lnTo>
                  <a:lnTo>
                    <a:pt x="493" y="66"/>
                  </a:lnTo>
                  <a:lnTo>
                    <a:pt x="498" y="69"/>
                  </a:lnTo>
                  <a:lnTo>
                    <a:pt x="501" y="72"/>
                  </a:lnTo>
                  <a:lnTo>
                    <a:pt x="504" y="76"/>
                  </a:lnTo>
                  <a:lnTo>
                    <a:pt x="506" y="81"/>
                  </a:lnTo>
                  <a:lnTo>
                    <a:pt x="508" y="86"/>
                  </a:lnTo>
                  <a:lnTo>
                    <a:pt x="508" y="92"/>
                  </a:lnTo>
                  <a:lnTo>
                    <a:pt x="508" y="163"/>
                  </a:lnTo>
                  <a:lnTo>
                    <a:pt x="508" y="163"/>
                  </a:lnTo>
                  <a:lnTo>
                    <a:pt x="508" y="173"/>
                  </a:lnTo>
                  <a:lnTo>
                    <a:pt x="510" y="182"/>
                  </a:lnTo>
                  <a:lnTo>
                    <a:pt x="513" y="191"/>
                  </a:lnTo>
                  <a:lnTo>
                    <a:pt x="515" y="199"/>
                  </a:lnTo>
                  <a:lnTo>
                    <a:pt x="519" y="207"/>
                  </a:lnTo>
                  <a:lnTo>
                    <a:pt x="523" y="214"/>
                  </a:lnTo>
                  <a:lnTo>
                    <a:pt x="529" y="222"/>
                  </a:lnTo>
                  <a:lnTo>
                    <a:pt x="534" y="228"/>
                  </a:lnTo>
                  <a:lnTo>
                    <a:pt x="540" y="234"/>
                  </a:lnTo>
                  <a:lnTo>
                    <a:pt x="547" y="239"/>
                  </a:lnTo>
                  <a:lnTo>
                    <a:pt x="554" y="243"/>
                  </a:lnTo>
                  <a:lnTo>
                    <a:pt x="562" y="248"/>
                  </a:lnTo>
                  <a:lnTo>
                    <a:pt x="569" y="251"/>
                  </a:lnTo>
                  <a:lnTo>
                    <a:pt x="578" y="253"/>
                  </a:lnTo>
                  <a:lnTo>
                    <a:pt x="587" y="254"/>
                  </a:lnTo>
                  <a:lnTo>
                    <a:pt x="595" y="255"/>
                  </a:lnTo>
                  <a:lnTo>
                    <a:pt x="676" y="255"/>
                  </a:lnTo>
                  <a:lnTo>
                    <a:pt x="676" y="255"/>
                  </a:lnTo>
                  <a:lnTo>
                    <a:pt x="680" y="255"/>
                  </a:lnTo>
                  <a:lnTo>
                    <a:pt x="684" y="257"/>
                  </a:lnTo>
                  <a:lnTo>
                    <a:pt x="689" y="260"/>
                  </a:lnTo>
                  <a:lnTo>
                    <a:pt x="692" y="263"/>
                  </a:lnTo>
                  <a:lnTo>
                    <a:pt x="695" y="267"/>
                  </a:lnTo>
                  <a:lnTo>
                    <a:pt x="697" y="271"/>
                  </a:lnTo>
                  <a:lnTo>
                    <a:pt x="698" y="277"/>
                  </a:lnTo>
                  <a:lnTo>
                    <a:pt x="699" y="283"/>
                  </a:lnTo>
                  <a:lnTo>
                    <a:pt x="699" y="927"/>
                  </a:lnTo>
                  <a:close/>
                  <a:moveTo>
                    <a:pt x="158" y="319"/>
                  </a:moveTo>
                  <a:lnTo>
                    <a:pt x="413" y="319"/>
                  </a:lnTo>
                  <a:lnTo>
                    <a:pt x="413" y="319"/>
                  </a:lnTo>
                  <a:lnTo>
                    <a:pt x="419" y="317"/>
                  </a:lnTo>
                  <a:lnTo>
                    <a:pt x="426" y="316"/>
                  </a:lnTo>
                  <a:lnTo>
                    <a:pt x="431" y="313"/>
                  </a:lnTo>
                  <a:lnTo>
                    <a:pt x="435" y="309"/>
                  </a:lnTo>
                  <a:lnTo>
                    <a:pt x="440" y="305"/>
                  </a:lnTo>
                  <a:lnTo>
                    <a:pt x="442" y="299"/>
                  </a:lnTo>
                  <a:lnTo>
                    <a:pt x="444" y="293"/>
                  </a:lnTo>
                  <a:lnTo>
                    <a:pt x="445" y="286"/>
                  </a:lnTo>
                  <a:lnTo>
                    <a:pt x="445" y="286"/>
                  </a:lnTo>
                  <a:lnTo>
                    <a:pt x="444" y="280"/>
                  </a:lnTo>
                  <a:lnTo>
                    <a:pt x="442" y="275"/>
                  </a:lnTo>
                  <a:lnTo>
                    <a:pt x="440" y="269"/>
                  </a:lnTo>
                  <a:lnTo>
                    <a:pt x="435" y="264"/>
                  </a:lnTo>
                  <a:lnTo>
                    <a:pt x="431" y="261"/>
                  </a:lnTo>
                  <a:lnTo>
                    <a:pt x="426" y="257"/>
                  </a:lnTo>
                  <a:lnTo>
                    <a:pt x="419" y="255"/>
                  </a:lnTo>
                  <a:lnTo>
                    <a:pt x="413" y="255"/>
                  </a:lnTo>
                  <a:lnTo>
                    <a:pt x="158" y="255"/>
                  </a:lnTo>
                  <a:lnTo>
                    <a:pt x="158" y="255"/>
                  </a:lnTo>
                  <a:lnTo>
                    <a:pt x="152" y="255"/>
                  </a:lnTo>
                  <a:lnTo>
                    <a:pt x="146" y="257"/>
                  </a:lnTo>
                  <a:lnTo>
                    <a:pt x="140" y="261"/>
                  </a:lnTo>
                  <a:lnTo>
                    <a:pt x="136" y="264"/>
                  </a:lnTo>
                  <a:lnTo>
                    <a:pt x="132" y="269"/>
                  </a:lnTo>
                  <a:lnTo>
                    <a:pt x="130" y="275"/>
                  </a:lnTo>
                  <a:lnTo>
                    <a:pt x="127" y="280"/>
                  </a:lnTo>
                  <a:lnTo>
                    <a:pt x="126" y="286"/>
                  </a:lnTo>
                  <a:lnTo>
                    <a:pt x="126" y="286"/>
                  </a:lnTo>
                  <a:lnTo>
                    <a:pt x="127" y="293"/>
                  </a:lnTo>
                  <a:lnTo>
                    <a:pt x="130" y="299"/>
                  </a:lnTo>
                  <a:lnTo>
                    <a:pt x="132" y="305"/>
                  </a:lnTo>
                  <a:lnTo>
                    <a:pt x="136" y="309"/>
                  </a:lnTo>
                  <a:lnTo>
                    <a:pt x="140" y="313"/>
                  </a:lnTo>
                  <a:lnTo>
                    <a:pt x="146" y="316"/>
                  </a:lnTo>
                  <a:lnTo>
                    <a:pt x="152" y="317"/>
                  </a:lnTo>
                  <a:lnTo>
                    <a:pt x="158" y="319"/>
                  </a:lnTo>
                  <a:lnTo>
                    <a:pt x="158" y="319"/>
                  </a:lnTo>
                  <a:close/>
                  <a:moveTo>
                    <a:pt x="604" y="382"/>
                  </a:moveTo>
                  <a:lnTo>
                    <a:pt x="158" y="382"/>
                  </a:lnTo>
                  <a:lnTo>
                    <a:pt x="158" y="382"/>
                  </a:lnTo>
                  <a:lnTo>
                    <a:pt x="152" y="383"/>
                  </a:lnTo>
                  <a:lnTo>
                    <a:pt x="146" y="385"/>
                  </a:lnTo>
                  <a:lnTo>
                    <a:pt x="140" y="387"/>
                  </a:lnTo>
                  <a:lnTo>
                    <a:pt x="136" y="392"/>
                  </a:lnTo>
                  <a:lnTo>
                    <a:pt x="132" y="396"/>
                  </a:lnTo>
                  <a:lnTo>
                    <a:pt x="130" y="401"/>
                  </a:lnTo>
                  <a:lnTo>
                    <a:pt x="127" y="408"/>
                  </a:lnTo>
                  <a:lnTo>
                    <a:pt x="126" y="414"/>
                  </a:lnTo>
                  <a:lnTo>
                    <a:pt x="126" y="414"/>
                  </a:lnTo>
                  <a:lnTo>
                    <a:pt x="127" y="420"/>
                  </a:lnTo>
                  <a:lnTo>
                    <a:pt x="130" y="426"/>
                  </a:lnTo>
                  <a:lnTo>
                    <a:pt x="132" y="431"/>
                  </a:lnTo>
                  <a:lnTo>
                    <a:pt x="136" y="437"/>
                  </a:lnTo>
                  <a:lnTo>
                    <a:pt x="140" y="440"/>
                  </a:lnTo>
                  <a:lnTo>
                    <a:pt x="146" y="443"/>
                  </a:lnTo>
                  <a:lnTo>
                    <a:pt x="152" y="445"/>
                  </a:lnTo>
                  <a:lnTo>
                    <a:pt x="158" y="445"/>
                  </a:lnTo>
                  <a:lnTo>
                    <a:pt x="604" y="445"/>
                  </a:lnTo>
                  <a:lnTo>
                    <a:pt x="604" y="445"/>
                  </a:lnTo>
                  <a:lnTo>
                    <a:pt x="610" y="445"/>
                  </a:lnTo>
                  <a:lnTo>
                    <a:pt x="616" y="443"/>
                  </a:lnTo>
                  <a:lnTo>
                    <a:pt x="621" y="440"/>
                  </a:lnTo>
                  <a:lnTo>
                    <a:pt x="626" y="437"/>
                  </a:lnTo>
                  <a:lnTo>
                    <a:pt x="630" y="431"/>
                  </a:lnTo>
                  <a:lnTo>
                    <a:pt x="633" y="426"/>
                  </a:lnTo>
                  <a:lnTo>
                    <a:pt x="635" y="420"/>
                  </a:lnTo>
                  <a:lnTo>
                    <a:pt x="636" y="414"/>
                  </a:lnTo>
                  <a:lnTo>
                    <a:pt x="636" y="414"/>
                  </a:lnTo>
                  <a:lnTo>
                    <a:pt x="635" y="408"/>
                  </a:lnTo>
                  <a:lnTo>
                    <a:pt x="633" y="401"/>
                  </a:lnTo>
                  <a:lnTo>
                    <a:pt x="630" y="396"/>
                  </a:lnTo>
                  <a:lnTo>
                    <a:pt x="626" y="392"/>
                  </a:lnTo>
                  <a:lnTo>
                    <a:pt x="621" y="387"/>
                  </a:lnTo>
                  <a:lnTo>
                    <a:pt x="616" y="385"/>
                  </a:lnTo>
                  <a:lnTo>
                    <a:pt x="610" y="383"/>
                  </a:lnTo>
                  <a:lnTo>
                    <a:pt x="604" y="382"/>
                  </a:lnTo>
                  <a:lnTo>
                    <a:pt x="604" y="382"/>
                  </a:lnTo>
                  <a:close/>
                  <a:moveTo>
                    <a:pt x="604" y="510"/>
                  </a:moveTo>
                  <a:lnTo>
                    <a:pt x="158" y="510"/>
                  </a:lnTo>
                  <a:lnTo>
                    <a:pt x="158" y="510"/>
                  </a:lnTo>
                  <a:lnTo>
                    <a:pt x="152" y="510"/>
                  </a:lnTo>
                  <a:lnTo>
                    <a:pt x="146" y="512"/>
                  </a:lnTo>
                  <a:lnTo>
                    <a:pt x="140" y="515"/>
                  </a:lnTo>
                  <a:lnTo>
                    <a:pt x="136" y="518"/>
                  </a:lnTo>
                  <a:lnTo>
                    <a:pt x="132" y="523"/>
                  </a:lnTo>
                  <a:lnTo>
                    <a:pt x="130" y="529"/>
                  </a:lnTo>
                  <a:lnTo>
                    <a:pt x="127" y="534"/>
                  </a:lnTo>
                  <a:lnTo>
                    <a:pt x="126" y="541"/>
                  </a:lnTo>
                  <a:lnTo>
                    <a:pt x="126" y="541"/>
                  </a:lnTo>
                  <a:lnTo>
                    <a:pt x="127" y="547"/>
                  </a:lnTo>
                  <a:lnTo>
                    <a:pt x="130" y="554"/>
                  </a:lnTo>
                  <a:lnTo>
                    <a:pt x="132" y="559"/>
                  </a:lnTo>
                  <a:lnTo>
                    <a:pt x="136" y="563"/>
                  </a:lnTo>
                  <a:lnTo>
                    <a:pt x="140" y="567"/>
                  </a:lnTo>
                  <a:lnTo>
                    <a:pt x="146" y="571"/>
                  </a:lnTo>
                  <a:lnTo>
                    <a:pt x="152" y="572"/>
                  </a:lnTo>
                  <a:lnTo>
                    <a:pt x="158" y="573"/>
                  </a:lnTo>
                  <a:lnTo>
                    <a:pt x="604" y="573"/>
                  </a:lnTo>
                  <a:lnTo>
                    <a:pt x="604" y="573"/>
                  </a:lnTo>
                  <a:lnTo>
                    <a:pt x="610" y="572"/>
                  </a:lnTo>
                  <a:lnTo>
                    <a:pt x="616" y="571"/>
                  </a:lnTo>
                  <a:lnTo>
                    <a:pt x="621" y="567"/>
                  </a:lnTo>
                  <a:lnTo>
                    <a:pt x="626" y="563"/>
                  </a:lnTo>
                  <a:lnTo>
                    <a:pt x="630" y="559"/>
                  </a:lnTo>
                  <a:lnTo>
                    <a:pt x="633" y="554"/>
                  </a:lnTo>
                  <a:lnTo>
                    <a:pt x="635" y="547"/>
                  </a:lnTo>
                  <a:lnTo>
                    <a:pt x="636" y="541"/>
                  </a:lnTo>
                  <a:lnTo>
                    <a:pt x="636" y="541"/>
                  </a:lnTo>
                  <a:lnTo>
                    <a:pt x="635" y="534"/>
                  </a:lnTo>
                  <a:lnTo>
                    <a:pt x="633" y="529"/>
                  </a:lnTo>
                  <a:lnTo>
                    <a:pt x="630" y="523"/>
                  </a:lnTo>
                  <a:lnTo>
                    <a:pt x="626" y="518"/>
                  </a:lnTo>
                  <a:lnTo>
                    <a:pt x="621" y="515"/>
                  </a:lnTo>
                  <a:lnTo>
                    <a:pt x="616" y="512"/>
                  </a:lnTo>
                  <a:lnTo>
                    <a:pt x="610" y="510"/>
                  </a:lnTo>
                  <a:lnTo>
                    <a:pt x="604" y="510"/>
                  </a:lnTo>
                  <a:lnTo>
                    <a:pt x="604" y="510"/>
                  </a:lnTo>
                  <a:close/>
                  <a:moveTo>
                    <a:pt x="604" y="636"/>
                  </a:moveTo>
                  <a:lnTo>
                    <a:pt x="158" y="636"/>
                  </a:lnTo>
                  <a:lnTo>
                    <a:pt x="158" y="636"/>
                  </a:lnTo>
                  <a:lnTo>
                    <a:pt x="152" y="637"/>
                  </a:lnTo>
                  <a:lnTo>
                    <a:pt x="146" y="639"/>
                  </a:lnTo>
                  <a:lnTo>
                    <a:pt x="140" y="642"/>
                  </a:lnTo>
                  <a:lnTo>
                    <a:pt x="136" y="646"/>
                  </a:lnTo>
                  <a:lnTo>
                    <a:pt x="132" y="650"/>
                  </a:lnTo>
                  <a:lnTo>
                    <a:pt x="130" y="655"/>
                  </a:lnTo>
                  <a:lnTo>
                    <a:pt x="127" y="662"/>
                  </a:lnTo>
                  <a:lnTo>
                    <a:pt x="126" y="668"/>
                  </a:lnTo>
                  <a:lnTo>
                    <a:pt x="126" y="668"/>
                  </a:lnTo>
                  <a:lnTo>
                    <a:pt x="127" y="675"/>
                  </a:lnTo>
                  <a:lnTo>
                    <a:pt x="130" y="681"/>
                  </a:lnTo>
                  <a:lnTo>
                    <a:pt x="132" y="687"/>
                  </a:lnTo>
                  <a:lnTo>
                    <a:pt x="136" y="691"/>
                  </a:lnTo>
                  <a:lnTo>
                    <a:pt x="140" y="695"/>
                  </a:lnTo>
                  <a:lnTo>
                    <a:pt x="146" y="697"/>
                  </a:lnTo>
                  <a:lnTo>
                    <a:pt x="152" y="699"/>
                  </a:lnTo>
                  <a:lnTo>
                    <a:pt x="158" y="701"/>
                  </a:lnTo>
                  <a:lnTo>
                    <a:pt x="604" y="701"/>
                  </a:lnTo>
                  <a:lnTo>
                    <a:pt x="604" y="701"/>
                  </a:lnTo>
                  <a:lnTo>
                    <a:pt x="610" y="699"/>
                  </a:lnTo>
                  <a:lnTo>
                    <a:pt x="616" y="697"/>
                  </a:lnTo>
                  <a:lnTo>
                    <a:pt x="621" y="695"/>
                  </a:lnTo>
                  <a:lnTo>
                    <a:pt x="626" y="691"/>
                  </a:lnTo>
                  <a:lnTo>
                    <a:pt x="630" y="687"/>
                  </a:lnTo>
                  <a:lnTo>
                    <a:pt x="633" y="681"/>
                  </a:lnTo>
                  <a:lnTo>
                    <a:pt x="635" y="675"/>
                  </a:lnTo>
                  <a:lnTo>
                    <a:pt x="636" y="668"/>
                  </a:lnTo>
                  <a:lnTo>
                    <a:pt x="636" y="668"/>
                  </a:lnTo>
                  <a:lnTo>
                    <a:pt x="635" y="662"/>
                  </a:lnTo>
                  <a:lnTo>
                    <a:pt x="633" y="655"/>
                  </a:lnTo>
                  <a:lnTo>
                    <a:pt x="630" y="650"/>
                  </a:lnTo>
                  <a:lnTo>
                    <a:pt x="626" y="646"/>
                  </a:lnTo>
                  <a:lnTo>
                    <a:pt x="621" y="642"/>
                  </a:lnTo>
                  <a:lnTo>
                    <a:pt x="616" y="639"/>
                  </a:lnTo>
                  <a:lnTo>
                    <a:pt x="610" y="637"/>
                  </a:lnTo>
                  <a:lnTo>
                    <a:pt x="604" y="636"/>
                  </a:lnTo>
                  <a:lnTo>
                    <a:pt x="604" y="636"/>
                  </a:lnTo>
                  <a:close/>
                  <a:moveTo>
                    <a:pt x="604" y="764"/>
                  </a:moveTo>
                  <a:lnTo>
                    <a:pt x="158" y="764"/>
                  </a:lnTo>
                  <a:lnTo>
                    <a:pt x="158" y="764"/>
                  </a:lnTo>
                  <a:lnTo>
                    <a:pt x="152" y="765"/>
                  </a:lnTo>
                  <a:lnTo>
                    <a:pt x="146" y="766"/>
                  </a:lnTo>
                  <a:lnTo>
                    <a:pt x="140" y="769"/>
                  </a:lnTo>
                  <a:lnTo>
                    <a:pt x="136" y="773"/>
                  </a:lnTo>
                  <a:lnTo>
                    <a:pt x="132" y="778"/>
                  </a:lnTo>
                  <a:lnTo>
                    <a:pt x="130" y="783"/>
                  </a:lnTo>
                  <a:lnTo>
                    <a:pt x="127" y="790"/>
                  </a:lnTo>
                  <a:lnTo>
                    <a:pt x="126" y="796"/>
                  </a:lnTo>
                  <a:lnTo>
                    <a:pt x="126" y="796"/>
                  </a:lnTo>
                  <a:lnTo>
                    <a:pt x="127" y="802"/>
                  </a:lnTo>
                  <a:lnTo>
                    <a:pt x="130" y="808"/>
                  </a:lnTo>
                  <a:lnTo>
                    <a:pt x="132" y="813"/>
                  </a:lnTo>
                  <a:lnTo>
                    <a:pt x="136" y="819"/>
                  </a:lnTo>
                  <a:lnTo>
                    <a:pt x="140" y="822"/>
                  </a:lnTo>
                  <a:lnTo>
                    <a:pt x="146" y="825"/>
                  </a:lnTo>
                  <a:lnTo>
                    <a:pt x="152" y="827"/>
                  </a:lnTo>
                  <a:lnTo>
                    <a:pt x="158" y="827"/>
                  </a:lnTo>
                  <a:lnTo>
                    <a:pt x="604" y="827"/>
                  </a:lnTo>
                  <a:lnTo>
                    <a:pt x="604" y="827"/>
                  </a:lnTo>
                  <a:lnTo>
                    <a:pt x="610" y="827"/>
                  </a:lnTo>
                  <a:lnTo>
                    <a:pt x="616" y="825"/>
                  </a:lnTo>
                  <a:lnTo>
                    <a:pt x="621" y="822"/>
                  </a:lnTo>
                  <a:lnTo>
                    <a:pt x="626" y="819"/>
                  </a:lnTo>
                  <a:lnTo>
                    <a:pt x="630" y="813"/>
                  </a:lnTo>
                  <a:lnTo>
                    <a:pt x="633" y="808"/>
                  </a:lnTo>
                  <a:lnTo>
                    <a:pt x="635" y="802"/>
                  </a:lnTo>
                  <a:lnTo>
                    <a:pt x="636" y="796"/>
                  </a:lnTo>
                  <a:lnTo>
                    <a:pt x="636" y="796"/>
                  </a:lnTo>
                  <a:lnTo>
                    <a:pt x="635" y="790"/>
                  </a:lnTo>
                  <a:lnTo>
                    <a:pt x="633" y="783"/>
                  </a:lnTo>
                  <a:lnTo>
                    <a:pt x="630" y="778"/>
                  </a:lnTo>
                  <a:lnTo>
                    <a:pt x="626" y="773"/>
                  </a:lnTo>
                  <a:lnTo>
                    <a:pt x="621" y="769"/>
                  </a:lnTo>
                  <a:lnTo>
                    <a:pt x="616" y="766"/>
                  </a:lnTo>
                  <a:lnTo>
                    <a:pt x="610" y="765"/>
                  </a:lnTo>
                  <a:lnTo>
                    <a:pt x="604" y="764"/>
                  </a:lnTo>
                  <a:lnTo>
                    <a:pt x="604" y="764"/>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nvGrpSpPr>
          <p:cNvPr id="45" name="组合 44"/>
          <p:cNvGrpSpPr/>
          <p:nvPr/>
        </p:nvGrpSpPr>
        <p:grpSpPr>
          <a:xfrm>
            <a:off x="7052580" y="3091488"/>
            <a:ext cx="816000" cy="816000"/>
            <a:chOff x="7052580" y="2911012"/>
            <a:chExt cx="816000" cy="816000"/>
          </a:xfrm>
        </p:grpSpPr>
        <p:sp>
          <p:nvSpPr>
            <p:cNvPr id="46" name="椭圆 45"/>
            <p:cNvSpPr/>
            <p:nvPr/>
          </p:nvSpPr>
          <p:spPr>
            <a:xfrm>
              <a:off x="7052580" y="2911012"/>
              <a:ext cx="816000" cy="816000"/>
            </a:xfrm>
            <a:prstGeom prst="ellipse">
              <a:avLst/>
            </a:prstGeom>
            <a:solidFill>
              <a:srgbClr val="F18D00"/>
            </a:solidFill>
            <a:ln w="57150" cap="flat" cmpd="sng" algn="ctr">
              <a:solidFill>
                <a:schemeClr val="accent2">
                  <a:lumMod val="20000"/>
                  <a:lumOff val="8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47" name="Freeform 110"/>
            <p:cNvSpPr>
              <a:spLocks noEditPoints="1"/>
            </p:cNvSpPr>
            <p:nvPr/>
          </p:nvSpPr>
          <p:spPr bwMode="auto">
            <a:xfrm>
              <a:off x="7298655" y="3157087"/>
              <a:ext cx="323850" cy="323850"/>
            </a:xfrm>
            <a:custGeom>
              <a:avLst/>
              <a:gdLst>
                <a:gd name="T0" fmla="*/ 279 w 1017"/>
                <a:gd name="T1" fmla="*/ 354 h 1017"/>
                <a:gd name="T2" fmla="*/ 241 w 1017"/>
                <a:gd name="T3" fmla="*/ 577 h 1017"/>
                <a:gd name="T4" fmla="*/ 453 w 1017"/>
                <a:gd name="T5" fmla="*/ 779 h 1017"/>
                <a:gd name="T6" fmla="*/ 703 w 1017"/>
                <a:gd name="T7" fmla="*/ 702 h 1017"/>
                <a:gd name="T8" fmla="*/ 779 w 1017"/>
                <a:gd name="T9" fmla="*/ 452 h 1017"/>
                <a:gd name="T10" fmla="*/ 563 w 1017"/>
                <a:gd name="T11" fmla="*/ 238 h 1017"/>
                <a:gd name="T12" fmla="*/ 322 w 1017"/>
                <a:gd name="T13" fmla="*/ 609 h 1017"/>
                <a:gd name="T14" fmla="*/ 426 w 1017"/>
                <a:gd name="T15" fmla="*/ 312 h 1017"/>
                <a:gd name="T16" fmla="*/ 711 w 1017"/>
                <a:gd name="T17" fmla="*/ 445 h 1017"/>
                <a:gd name="T18" fmla="*/ 550 w 1017"/>
                <a:gd name="T19" fmla="*/ 716 h 1017"/>
                <a:gd name="T20" fmla="*/ 913 w 1017"/>
                <a:gd name="T21" fmla="*/ 533 h 1017"/>
                <a:gd name="T22" fmla="*/ 972 w 1017"/>
                <a:gd name="T23" fmla="*/ 421 h 1017"/>
                <a:gd name="T24" fmla="*/ 985 w 1017"/>
                <a:gd name="T25" fmla="*/ 290 h 1017"/>
                <a:gd name="T26" fmla="*/ 883 w 1017"/>
                <a:gd name="T27" fmla="*/ 246 h 1017"/>
                <a:gd name="T28" fmla="*/ 770 w 1017"/>
                <a:gd name="T29" fmla="*/ 190 h 1017"/>
                <a:gd name="T30" fmla="*/ 788 w 1017"/>
                <a:gd name="T31" fmla="*/ 73 h 1017"/>
                <a:gd name="T32" fmla="*/ 611 w 1017"/>
                <a:gd name="T33" fmla="*/ 5 h 1017"/>
                <a:gd name="T34" fmla="*/ 533 w 1017"/>
                <a:gd name="T35" fmla="*/ 104 h 1017"/>
                <a:gd name="T36" fmla="*/ 422 w 1017"/>
                <a:gd name="T37" fmla="*/ 44 h 1017"/>
                <a:gd name="T38" fmla="*/ 291 w 1017"/>
                <a:gd name="T39" fmla="*/ 32 h 1017"/>
                <a:gd name="T40" fmla="*/ 247 w 1017"/>
                <a:gd name="T41" fmla="*/ 134 h 1017"/>
                <a:gd name="T42" fmla="*/ 190 w 1017"/>
                <a:gd name="T43" fmla="*/ 245 h 1017"/>
                <a:gd name="T44" fmla="*/ 73 w 1017"/>
                <a:gd name="T45" fmla="*/ 227 h 1017"/>
                <a:gd name="T46" fmla="*/ 5 w 1017"/>
                <a:gd name="T47" fmla="*/ 404 h 1017"/>
                <a:gd name="T48" fmla="*/ 104 w 1017"/>
                <a:gd name="T49" fmla="*/ 484 h 1017"/>
                <a:gd name="T50" fmla="*/ 44 w 1017"/>
                <a:gd name="T51" fmla="*/ 594 h 1017"/>
                <a:gd name="T52" fmla="*/ 32 w 1017"/>
                <a:gd name="T53" fmla="*/ 725 h 1017"/>
                <a:gd name="T54" fmla="*/ 134 w 1017"/>
                <a:gd name="T55" fmla="*/ 770 h 1017"/>
                <a:gd name="T56" fmla="*/ 246 w 1017"/>
                <a:gd name="T57" fmla="*/ 826 h 1017"/>
                <a:gd name="T58" fmla="*/ 227 w 1017"/>
                <a:gd name="T59" fmla="*/ 943 h 1017"/>
                <a:gd name="T60" fmla="*/ 400 w 1017"/>
                <a:gd name="T61" fmla="*/ 1014 h 1017"/>
                <a:gd name="T62" fmla="*/ 468 w 1017"/>
                <a:gd name="T63" fmla="*/ 918 h 1017"/>
                <a:gd name="T64" fmla="*/ 588 w 1017"/>
                <a:gd name="T65" fmla="*/ 957 h 1017"/>
                <a:gd name="T66" fmla="*/ 691 w 1017"/>
                <a:gd name="T67" fmla="*/ 999 h 1017"/>
                <a:gd name="T68" fmla="*/ 776 w 1017"/>
                <a:gd name="T69" fmla="*/ 898 h 1017"/>
                <a:gd name="T70" fmla="*/ 811 w 1017"/>
                <a:gd name="T71" fmla="*/ 776 h 1017"/>
                <a:gd name="T72" fmla="*/ 937 w 1017"/>
                <a:gd name="T73" fmla="*/ 790 h 1017"/>
                <a:gd name="T74" fmla="*/ 1014 w 1017"/>
                <a:gd name="T75" fmla="*/ 618 h 1017"/>
                <a:gd name="T76" fmla="*/ 816 w 1017"/>
                <a:gd name="T77" fmla="*/ 707 h 1017"/>
                <a:gd name="T78" fmla="*/ 702 w 1017"/>
                <a:gd name="T79" fmla="*/ 852 h 1017"/>
                <a:gd name="T80" fmla="*/ 596 w 1017"/>
                <a:gd name="T81" fmla="*/ 873 h 1017"/>
                <a:gd name="T82" fmla="*/ 411 w 1017"/>
                <a:gd name="T83" fmla="*/ 881 h 1017"/>
                <a:gd name="T84" fmla="*/ 313 w 1017"/>
                <a:gd name="T85" fmla="*/ 840 h 1017"/>
                <a:gd name="T86" fmla="*/ 161 w 1017"/>
                <a:gd name="T87" fmla="*/ 701 h 1017"/>
                <a:gd name="T88" fmla="*/ 143 w 1017"/>
                <a:gd name="T89" fmla="*/ 596 h 1017"/>
                <a:gd name="T90" fmla="*/ 136 w 1017"/>
                <a:gd name="T91" fmla="*/ 411 h 1017"/>
                <a:gd name="T92" fmla="*/ 176 w 1017"/>
                <a:gd name="T93" fmla="*/ 314 h 1017"/>
                <a:gd name="T94" fmla="*/ 314 w 1017"/>
                <a:gd name="T95" fmla="*/ 165 h 1017"/>
                <a:gd name="T96" fmla="*/ 420 w 1017"/>
                <a:gd name="T97" fmla="*/ 142 h 1017"/>
                <a:gd name="T98" fmla="*/ 605 w 1017"/>
                <a:gd name="T99" fmla="*/ 136 h 1017"/>
                <a:gd name="T100" fmla="*/ 703 w 1017"/>
                <a:gd name="T101" fmla="*/ 176 h 1017"/>
                <a:gd name="T102" fmla="*/ 855 w 1017"/>
                <a:gd name="T103" fmla="*/ 314 h 1017"/>
                <a:gd name="T104" fmla="*/ 873 w 1017"/>
                <a:gd name="T105" fmla="*/ 420 h 1017"/>
                <a:gd name="T106" fmla="*/ 881 w 1017"/>
                <a:gd name="T107" fmla="*/ 605 h 1017"/>
                <a:gd name="T108" fmla="*/ 449 w 1017"/>
                <a:gd name="T109" fmla="*/ 369 h 1017"/>
                <a:gd name="T110" fmla="*/ 375 w 1017"/>
                <a:gd name="T111" fmla="*/ 580 h 1017"/>
                <a:gd name="T112" fmla="*/ 592 w 1017"/>
                <a:gd name="T113" fmla="*/ 633 h 1017"/>
                <a:gd name="T114" fmla="*/ 624 w 1017"/>
                <a:gd name="T115" fmla="*/ 412 h 1017"/>
                <a:gd name="T116" fmla="*/ 454 w 1017"/>
                <a:gd name="T117" fmla="*/ 531 h 1017"/>
                <a:gd name="T118" fmla="*/ 563 w 1017"/>
                <a:gd name="T119" fmla="*/ 48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7" h="1017">
                  <a:moveTo>
                    <a:pt x="508" y="231"/>
                  </a:moveTo>
                  <a:lnTo>
                    <a:pt x="508" y="231"/>
                  </a:lnTo>
                  <a:lnTo>
                    <a:pt x="493" y="232"/>
                  </a:lnTo>
                  <a:lnTo>
                    <a:pt x="479" y="234"/>
                  </a:lnTo>
                  <a:lnTo>
                    <a:pt x="466" y="235"/>
                  </a:lnTo>
                  <a:lnTo>
                    <a:pt x="453" y="238"/>
                  </a:lnTo>
                  <a:lnTo>
                    <a:pt x="439" y="241"/>
                  </a:lnTo>
                  <a:lnTo>
                    <a:pt x="426" y="244"/>
                  </a:lnTo>
                  <a:lnTo>
                    <a:pt x="413" y="249"/>
                  </a:lnTo>
                  <a:lnTo>
                    <a:pt x="401" y="254"/>
                  </a:lnTo>
                  <a:lnTo>
                    <a:pt x="388" y="259"/>
                  </a:lnTo>
                  <a:lnTo>
                    <a:pt x="376" y="266"/>
                  </a:lnTo>
                  <a:lnTo>
                    <a:pt x="365" y="272"/>
                  </a:lnTo>
                  <a:lnTo>
                    <a:pt x="354" y="279"/>
                  </a:lnTo>
                  <a:lnTo>
                    <a:pt x="332" y="295"/>
                  </a:lnTo>
                  <a:lnTo>
                    <a:pt x="313" y="313"/>
                  </a:lnTo>
                  <a:lnTo>
                    <a:pt x="295" y="332"/>
                  </a:lnTo>
                  <a:lnTo>
                    <a:pt x="279" y="354"/>
                  </a:lnTo>
                  <a:lnTo>
                    <a:pt x="272" y="364"/>
                  </a:lnTo>
                  <a:lnTo>
                    <a:pt x="266" y="376"/>
                  </a:lnTo>
                  <a:lnTo>
                    <a:pt x="260" y="388"/>
                  </a:lnTo>
                  <a:lnTo>
                    <a:pt x="254" y="401"/>
                  </a:lnTo>
                  <a:lnTo>
                    <a:pt x="249" y="413"/>
                  </a:lnTo>
                  <a:lnTo>
                    <a:pt x="244" y="426"/>
                  </a:lnTo>
                  <a:lnTo>
                    <a:pt x="241" y="438"/>
                  </a:lnTo>
                  <a:lnTo>
                    <a:pt x="238" y="452"/>
                  </a:lnTo>
                  <a:lnTo>
                    <a:pt x="235" y="466"/>
                  </a:lnTo>
                  <a:lnTo>
                    <a:pt x="234" y="479"/>
                  </a:lnTo>
                  <a:lnTo>
                    <a:pt x="233" y="493"/>
                  </a:lnTo>
                  <a:lnTo>
                    <a:pt x="232" y="508"/>
                  </a:lnTo>
                  <a:lnTo>
                    <a:pt x="232" y="508"/>
                  </a:lnTo>
                  <a:lnTo>
                    <a:pt x="233" y="522"/>
                  </a:lnTo>
                  <a:lnTo>
                    <a:pt x="234" y="536"/>
                  </a:lnTo>
                  <a:lnTo>
                    <a:pt x="235" y="550"/>
                  </a:lnTo>
                  <a:lnTo>
                    <a:pt x="238" y="563"/>
                  </a:lnTo>
                  <a:lnTo>
                    <a:pt x="241" y="577"/>
                  </a:lnTo>
                  <a:lnTo>
                    <a:pt x="244" y="590"/>
                  </a:lnTo>
                  <a:lnTo>
                    <a:pt x="249" y="603"/>
                  </a:lnTo>
                  <a:lnTo>
                    <a:pt x="254" y="616"/>
                  </a:lnTo>
                  <a:lnTo>
                    <a:pt x="260" y="627"/>
                  </a:lnTo>
                  <a:lnTo>
                    <a:pt x="266" y="639"/>
                  </a:lnTo>
                  <a:lnTo>
                    <a:pt x="272" y="651"/>
                  </a:lnTo>
                  <a:lnTo>
                    <a:pt x="279" y="662"/>
                  </a:lnTo>
                  <a:lnTo>
                    <a:pt x="295" y="683"/>
                  </a:lnTo>
                  <a:lnTo>
                    <a:pt x="313" y="702"/>
                  </a:lnTo>
                  <a:lnTo>
                    <a:pt x="332" y="721"/>
                  </a:lnTo>
                  <a:lnTo>
                    <a:pt x="354" y="737"/>
                  </a:lnTo>
                  <a:lnTo>
                    <a:pt x="376" y="751"/>
                  </a:lnTo>
                  <a:lnTo>
                    <a:pt x="388" y="756"/>
                  </a:lnTo>
                  <a:lnTo>
                    <a:pt x="401" y="763"/>
                  </a:lnTo>
                  <a:lnTo>
                    <a:pt x="413" y="767"/>
                  </a:lnTo>
                  <a:lnTo>
                    <a:pt x="426" y="771"/>
                  </a:lnTo>
                  <a:lnTo>
                    <a:pt x="439" y="775"/>
                  </a:lnTo>
                  <a:lnTo>
                    <a:pt x="453" y="779"/>
                  </a:lnTo>
                  <a:lnTo>
                    <a:pt x="466" y="781"/>
                  </a:lnTo>
                  <a:lnTo>
                    <a:pt x="479" y="783"/>
                  </a:lnTo>
                  <a:lnTo>
                    <a:pt x="493" y="784"/>
                  </a:lnTo>
                  <a:lnTo>
                    <a:pt x="508" y="784"/>
                  </a:lnTo>
                  <a:lnTo>
                    <a:pt x="508" y="784"/>
                  </a:lnTo>
                  <a:lnTo>
                    <a:pt x="522" y="784"/>
                  </a:lnTo>
                  <a:lnTo>
                    <a:pt x="536" y="783"/>
                  </a:lnTo>
                  <a:lnTo>
                    <a:pt x="550" y="781"/>
                  </a:lnTo>
                  <a:lnTo>
                    <a:pt x="563" y="779"/>
                  </a:lnTo>
                  <a:lnTo>
                    <a:pt x="577" y="775"/>
                  </a:lnTo>
                  <a:lnTo>
                    <a:pt x="590" y="771"/>
                  </a:lnTo>
                  <a:lnTo>
                    <a:pt x="603" y="767"/>
                  </a:lnTo>
                  <a:lnTo>
                    <a:pt x="616" y="763"/>
                  </a:lnTo>
                  <a:lnTo>
                    <a:pt x="628" y="756"/>
                  </a:lnTo>
                  <a:lnTo>
                    <a:pt x="639" y="751"/>
                  </a:lnTo>
                  <a:lnTo>
                    <a:pt x="662" y="737"/>
                  </a:lnTo>
                  <a:lnTo>
                    <a:pt x="683" y="721"/>
                  </a:lnTo>
                  <a:lnTo>
                    <a:pt x="703" y="702"/>
                  </a:lnTo>
                  <a:lnTo>
                    <a:pt x="721" y="683"/>
                  </a:lnTo>
                  <a:lnTo>
                    <a:pt x="737" y="662"/>
                  </a:lnTo>
                  <a:lnTo>
                    <a:pt x="751" y="639"/>
                  </a:lnTo>
                  <a:lnTo>
                    <a:pt x="756" y="627"/>
                  </a:lnTo>
                  <a:lnTo>
                    <a:pt x="763" y="616"/>
                  </a:lnTo>
                  <a:lnTo>
                    <a:pt x="767" y="603"/>
                  </a:lnTo>
                  <a:lnTo>
                    <a:pt x="771" y="590"/>
                  </a:lnTo>
                  <a:lnTo>
                    <a:pt x="776" y="577"/>
                  </a:lnTo>
                  <a:lnTo>
                    <a:pt x="779" y="563"/>
                  </a:lnTo>
                  <a:lnTo>
                    <a:pt x="781" y="550"/>
                  </a:lnTo>
                  <a:lnTo>
                    <a:pt x="782" y="536"/>
                  </a:lnTo>
                  <a:lnTo>
                    <a:pt x="783" y="522"/>
                  </a:lnTo>
                  <a:lnTo>
                    <a:pt x="784" y="508"/>
                  </a:lnTo>
                  <a:lnTo>
                    <a:pt x="784" y="508"/>
                  </a:lnTo>
                  <a:lnTo>
                    <a:pt x="783" y="493"/>
                  </a:lnTo>
                  <a:lnTo>
                    <a:pt x="782" y="479"/>
                  </a:lnTo>
                  <a:lnTo>
                    <a:pt x="781" y="466"/>
                  </a:lnTo>
                  <a:lnTo>
                    <a:pt x="779" y="452"/>
                  </a:lnTo>
                  <a:lnTo>
                    <a:pt x="776" y="438"/>
                  </a:lnTo>
                  <a:lnTo>
                    <a:pt x="771" y="426"/>
                  </a:lnTo>
                  <a:lnTo>
                    <a:pt x="767" y="413"/>
                  </a:lnTo>
                  <a:lnTo>
                    <a:pt x="763" y="401"/>
                  </a:lnTo>
                  <a:lnTo>
                    <a:pt x="756" y="388"/>
                  </a:lnTo>
                  <a:lnTo>
                    <a:pt x="751" y="376"/>
                  </a:lnTo>
                  <a:lnTo>
                    <a:pt x="737" y="354"/>
                  </a:lnTo>
                  <a:lnTo>
                    <a:pt x="721" y="332"/>
                  </a:lnTo>
                  <a:lnTo>
                    <a:pt x="703" y="313"/>
                  </a:lnTo>
                  <a:lnTo>
                    <a:pt x="683" y="295"/>
                  </a:lnTo>
                  <a:lnTo>
                    <a:pt x="662" y="279"/>
                  </a:lnTo>
                  <a:lnTo>
                    <a:pt x="639" y="266"/>
                  </a:lnTo>
                  <a:lnTo>
                    <a:pt x="628" y="259"/>
                  </a:lnTo>
                  <a:lnTo>
                    <a:pt x="616" y="254"/>
                  </a:lnTo>
                  <a:lnTo>
                    <a:pt x="603" y="249"/>
                  </a:lnTo>
                  <a:lnTo>
                    <a:pt x="590" y="244"/>
                  </a:lnTo>
                  <a:lnTo>
                    <a:pt x="577" y="241"/>
                  </a:lnTo>
                  <a:lnTo>
                    <a:pt x="563" y="238"/>
                  </a:lnTo>
                  <a:lnTo>
                    <a:pt x="550" y="235"/>
                  </a:lnTo>
                  <a:lnTo>
                    <a:pt x="536" y="234"/>
                  </a:lnTo>
                  <a:lnTo>
                    <a:pt x="522" y="232"/>
                  </a:lnTo>
                  <a:lnTo>
                    <a:pt x="508" y="231"/>
                  </a:lnTo>
                  <a:lnTo>
                    <a:pt x="508" y="231"/>
                  </a:lnTo>
                  <a:close/>
                  <a:moveTo>
                    <a:pt x="508" y="721"/>
                  </a:moveTo>
                  <a:lnTo>
                    <a:pt x="508" y="721"/>
                  </a:lnTo>
                  <a:lnTo>
                    <a:pt x="486" y="720"/>
                  </a:lnTo>
                  <a:lnTo>
                    <a:pt x="466" y="716"/>
                  </a:lnTo>
                  <a:lnTo>
                    <a:pt x="445" y="711"/>
                  </a:lnTo>
                  <a:lnTo>
                    <a:pt x="426" y="704"/>
                  </a:lnTo>
                  <a:lnTo>
                    <a:pt x="407" y="695"/>
                  </a:lnTo>
                  <a:lnTo>
                    <a:pt x="389" y="684"/>
                  </a:lnTo>
                  <a:lnTo>
                    <a:pt x="373" y="671"/>
                  </a:lnTo>
                  <a:lnTo>
                    <a:pt x="358" y="658"/>
                  </a:lnTo>
                  <a:lnTo>
                    <a:pt x="344" y="642"/>
                  </a:lnTo>
                  <a:lnTo>
                    <a:pt x="332" y="626"/>
                  </a:lnTo>
                  <a:lnTo>
                    <a:pt x="322" y="609"/>
                  </a:lnTo>
                  <a:lnTo>
                    <a:pt x="312" y="591"/>
                  </a:lnTo>
                  <a:lnTo>
                    <a:pt x="306" y="570"/>
                  </a:lnTo>
                  <a:lnTo>
                    <a:pt x="300" y="550"/>
                  </a:lnTo>
                  <a:lnTo>
                    <a:pt x="297" y="530"/>
                  </a:lnTo>
                  <a:lnTo>
                    <a:pt x="296" y="508"/>
                  </a:lnTo>
                  <a:lnTo>
                    <a:pt x="296" y="508"/>
                  </a:lnTo>
                  <a:lnTo>
                    <a:pt x="297" y="486"/>
                  </a:lnTo>
                  <a:lnTo>
                    <a:pt x="300" y="465"/>
                  </a:lnTo>
                  <a:lnTo>
                    <a:pt x="306" y="445"/>
                  </a:lnTo>
                  <a:lnTo>
                    <a:pt x="312" y="426"/>
                  </a:lnTo>
                  <a:lnTo>
                    <a:pt x="322" y="406"/>
                  </a:lnTo>
                  <a:lnTo>
                    <a:pt x="332" y="389"/>
                  </a:lnTo>
                  <a:lnTo>
                    <a:pt x="344" y="373"/>
                  </a:lnTo>
                  <a:lnTo>
                    <a:pt x="358" y="358"/>
                  </a:lnTo>
                  <a:lnTo>
                    <a:pt x="373" y="344"/>
                  </a:lnTo>
                  <a:lnTo>
                    <a:pt x="389" y="332"/>
                  </a:lnTo>
                  <a:lnTo>
                    <a:pt x="407" y="322"/>
                  </a:lnTo>
                  <a:lnTo>
                    <a:pt x="426" y="312"/>
                  </a:lnTo>
                  <a:lnTo>
                    <a:pt x="445" y="305"/>
                  </a:lnTo>
                  <a:lnTo>
                    <a:pt x="466" y="300"/>
                  </a:lnTo>
                  <a:lnTo>
                    <a:pt x="486" y="297"/>
                  </a:lnTo>
                  <a:lnTo>
                    <a:pt x="508" y="296"/>
                  </a:lnTo>
                  <a:lnTo>
                    <a:pt x="508" y="296"/>
                  </a:lnTo>
                  <a:lnTo>
                    <a:pt x="530" y="297"/>
                  </a:lnTo>
                  <a:lnTo>
                    <a:pt x="550" y="300"/>
                  </a:lnTo>
                  <a:lnTo>
                    <a:pt x="571" y="305"/>
                  </a:lnTo>
                  <a:lnTo>
                    <a:pt x="591" y="312"/>
                  </a:lnTo>
                  <a:lnTo>
                    <a:pt x="609" y="322"/>
                  </a:lnTo>
                  <a:lnTo>
                    <a:pt x="626" y="332"/>
                  </a:lnTo>
                  <a:lnTo>
                    <a:pt x="643" y="344"/>
                  </a:lnTo>
                  <a:lnTo>
                    <a:pt x="658" y="358"/>
                  </a:lnTo>
                  <a:lnTo>
                    <a:pt x="672" y="373"/>
                  </a:lnTo>
                  <a:lnTo>
                    <a:pt x="684" y="389"/>
                  </a:lnTo>
                  <a:lnTo>
                    <a:pt x="695" y="406"/>
                  </a:lnTo>
                  <a:lnTo>
                    <a:pt x="704" y="426"/>
                  </a:lnTo>
                  <a:lnTo>
                    <a:pt x="711" y="445"/>
                  </a:lnTo>
                  <a:lnTo>
                    <a:pt x="717" y="465"/>
                  </a:lnTo>
                  <a:lnTo>
                    <a:pt x="720" y="486"/>
                  </a:lnTo>
                  <a:lnTo>
                    <a:pt x="721" y="508"/>
                  </a:lnTo>
                  <a:lnTo>
                    <a:pt x="721" y="508"/>
                  </a:lnTo>
                  <a:lnTo>
                    <a:pt x="720" y="530"/>
                  </a:lnTo>
                  <a:lnTo>
                    <a:pt x="717" y="550"/>
                  </a:lnTo>
                  <a:lnTo>
                    <a:pt x="711" y="570"/>
                  </a:lnTo>
                  <a:lnTo>
                    <a:pt x="704" y="591"/>
                  </a:lnTo>
                  <a:lnTo>
                    <a:pt x="695" y="609"/>
                  </a:lnTo>
                  <a:lnTo>
                    <a:pt x="684" y="626"/>
                  </a:lnTo>
                  <a:lnTo>
                    <a:pt x="672" y="642"/>
                  </a:lnTo>
                  <a:lnTo>
                    <a:pt x="658" y="658"/>
                  </a:lnTo>
                  <a:lnTo>
                    <a:pt x="643" y="671"/>
                  </a:lnTo>
                  <a:lnTo>
                    <a:pt x="626" y="684"/>
                  </a:lnTo>
                  <a:lnTo>
                    <a:pt x="609" y="695"/>
                  </a:lnTo>
                  <a:lnTo>
                    <a:pt x="591" y="704"/>
                  </a:lnTo>
                  <a:lnTo>
                    <a:pt x="571" y="711"/>
                  </a:lnTo>
                  <a:lnTo>
                    <a:pt x="550" y="716"/>
                  </a:lnTo>
                  <a:lnTo>
                    <a:pt x="530" y="720"/>
                  </a:lnTo>
                  <a:lnTo>
                    <a:pt x="508" y="721"/>
                  </a:lnTo>
                  <a:lnTo>
                    <a:pt x="508" y="721"/>
                  </a:lnTo>
                  <a:close/>
                  <a:moveTo>
                    <a:pt x="989" y="598"/>
                  </a:moveTo>
                  <a:lnTo>
                    <a:pt x="989" y="598"/>
                  </a:lnTo>
                  <a:lnTo>
                    <a:pt x="981" y="596"/>
                  </a:lnTo>
                  <a:lnTo>
                    <a:pt x="972" y="594"/>
                  </a:lnTo>
                  <a:lnTo>
                    <a:pt x="964" y="591"/>
                  </a:lnTo>
                  <a:lnTo>
                    <a:pt x="957" y="588"/>
                  </a:lnTo>
                  <a:lnTo>
                    <a:pt x="950" y="583"/>
                  </a:lnTo>
                  <a:lnTo>
                    <a:pt x="944" y="579"/>
                  </a:lnTo>
                  <a:lnTo>
                    <a:pt x="938" y="574"/>
                  </a:lnTo>
                  <a:lnTo>
                    <a:pt x="932" y="567"/>
                  </a:lnTo>
                  <a:lnTo>
                    <a:pt x="927" y="562"/>
                  </a:lnTo>
                  <a:lnTo>
                    <a:pt x="923" y="554"/>
                  </a:lnTo>
                  <a:lnTo>
                    <a:pt x="918" y="548"/>
                  </a:lnTo>
                  <a:lnTo>
                    <a:pt x="915" y="540"/>
                  </a:lnTo>
                  <a:lnTo>
                    <a:pt x="913" y="533"/>
                  </a:lnTo>
                  <a:lnTo>
                    <a:pt x="911" y="524"/>
                  </a:lnTo>
                  <a:lnTo>
                    <a:pt x="910" y="517"/>
                  </a:lnTo>
                  <a:lnTo>
                    <a:pt x="909" y="508"/>
                  </a:lnTo>
                  <a:lnTo>
                    <a:pt x="909" y="508"/>
                  </a:lnTo>
                  <a:lnTo>
                    <a:pt x="910" y="500"/>
                  </a:lnTo>
                  <a:lnTo>
                    <a:pt x="911" y="491"/>
                  </a:lnTo>
                  <a:lnTo>
                    <a:pt x="913" y="484"/>
                  </a:lnTo>
                  <a:lnTo>
                    <a:pt x="915" y="475"/>
                  </a:lnTo>
                  <a:lnTo>
                    <a:pt x="918" y="469"/>
                  </a:lnTo>
                  <a:lnTo>
                    <a:pt x="923" y="461"/>
                  </a:lnTo>
                  <a:lnTo>
                    <a:pt x="927" y="455"/>
                  </a:lnTo>
                  <a:lnTo>
                    <a:pt x="932" y="448"/>
                  </a:lnTo>
                  <a:lnTo>
                    <a:pt x="938" y="442"/>
                  </a:lnTo>
                  <a:lnTo>
                    <a:pt x="944" y="437"/>
                  </a:lnTo>
                  <a:lnTo>
                    <a:pt x="950" y="432"/>
                  </a:lnTo>
                  <a:lnTo>
                    <a:pt x="957" y="428"/>
                  </a:lnTo>
                  <a:lnTo>
                    <a:pt x="964" y="425"/>
                  </a:lnTo>
                  <a:lnTo>
                    <a:pt x="972" y="421"/>
                  </a:lnTo>
                  <a:lnTo>
                    <a:pt x="981" y="419"/>
                  </a:lnTo>
                  <a:lnTo>
                    <a:pt x="989" y="418"/>
                  </a:lnTo>
                  <a:lnTo>
                    <a:pt x="989" y="418"/>
                  </a:lnTo>
                  <a:lnTo>
                    <a:pt x="996" y="416"/>
                  </a:lnTo>
                  <a:lnTo>
                    <a:pt x="1001" y="414"/>
                  </a:lnTo>
                  <a:lnTo>
                    <a:pt x="1006" y="410"/>
                  </a:lnTo>
                  <a:lnTo>
                    <a:pt x="1011" y="404"/>
                  </a:lnTo>
                  <a:lnTo>
                    <a:pt x="1011" y="404"/>
                  </a:lnTo>
                  <a:lnTo>
                    <a:pt x="1014" y="399"/>
                  </a:lnTo>
                  <a:lnTo>
                    <a:pt x="1016" y="392"/>
                  </a:lnTo>
                  <a:lnTo>
                    <a:pt x="1017" y="385"/>
                  </a:lnTo>
                  <a:lnTo>
                    <a:pt x="1016" y="378"/>
                  </a:lnTo>
                  <a:lnTo>
                    <a:pt x="1016" y="378"/>
                  </a:lnTo>
                  <a:lnTo>
                    <a:pt x="1011" y="360"/>
                  </a:lnTo>
                  <a:lnTo>
                    <a:pt x="1005" y="343"/>
                  </a:lnTo>
                  <a:lnTo>
                    <a:pt x="999" y="325"/>
                  </a:lnTo>
                  <a:lnTo>
                    <a:pt x="992" y="308"/>
                  </a:lnTo>
                  <a:lnTo>
                    <a:pt x="985" y="290"/>
                  </a:lnTo>
                  <a:lnTo>
                    <a:pt x="976" y="273"/>
                  </a:lnTo>
                  <a:lnTo>
                    <a:pt x="968" y="257"/>
                  </a:lnTo>
                  <a:lnTo>
                    <a:pt x="958" y="240"/>
                  </a:lnTo>
                  <a:lnTo>
                    <a:pt x="958" y="240"/>
                  </a:lnTo>
                  <a:lnTo>
                    <a:pt x="955" y="235"/>
                  </a:lnTo>
                  <a:lnTo>
                    <a:pt x="949" y="230"/>
                  </a:lnTo>
                  <a:lnTo>
                    <a:pt x="943" y="227"/>
                  </a:lnTo>
                  <a:lnTo>
                    <a:pt x="937" y="225"/>
                  </a:lnTo>
                  <a:lnTo>
                    <a:pt x="937" y="225"/>
                  </a:lnTo>
                  <a:lnTo>
                    <a:pt x="930" y="225"/>
                  </a:lnTo>
                  <a:lnTo>
                    <a:pt x="924" y="226"/>
                  </a:lnTo>
                  <a:lnTo>
                    <a:pt x="917" y="228"/>
                  </a:lnTo>
                  <a:lnTo>
                    <a:pt x="912" y="231"/>
                  </a:lnTo>
                  <a:lnTo>
                    <a:pt x="912" y="231"/>
                  </a:lnTo>
                  <a:lnTo>
                    <a:pt x="904" y="237"/>
                  </a:lnTo>
                  <a:lnTo>
                    <a:pt x="898" y="240"/>
                  </a:lnTo>
                  <a:lnTo>
                    <a:pt x="890" y="243"/>
                  </a:lnTo>
                  <a:lnTo>
                    <a:pt x="883" y="246"/>
                  </a:lnTo>
                  <a:lnTo>
                    <a:pt x="874" y="249"/>
                  </a:lnTo>
                  <a:lnTo>
                    <a:pt x="867" y="250"/>
                  </a:lnTo>
                  <a:lnTo>
                    <a:pt x="858" y="250"/>
                  </a:lnTo>
                  <a:lnTo>
                    <a:pt x="851" y="250"/>
                  </a:lnTo>
                  <a:lnTo>
                    <a:pt x="842" y="249"/>
                  </a:lnTo>
                  <a:lnTo>
                    <a:pt x="835" y="248"/>
                  </a:lnTo>
                  <a:lnTo>
                    <a:pt x="826" y="245"/>
                  </a:lnTo>
                  <a:lnTo>
                    <a:pt x="819" y="242"/>
                  </a:lnTo>
                  <a:lnTo>
                    <a:pt x="811" y="239"/>
                  </a:lnTo>
                  <a:lnTo>
                    <a:pt x="805" y="235"/>
                  </a:lnTo>
                  <a:lnTo>
                    <a:pt x="798" y="229"/>
                  </a:lnTo>
                  <a:lnTo>
                    <a:pt x="792" y="224"/>
                  </a:lnTo>
                  <a:lnTo>
                    <a:pt x="792" y="224"/>
                  </a:lnTo>
                  <a:lnTo>
                    <a:pt x="786" y="217"/>
                  </a:lnTo>
                  <a:lnTo>
                    <a:pt x="781" y="211"/>
                  </a:lnTo>
                  <a:lnTo>
                    <a:pt x="777" y="205"/>
                  </a:lnTo>
                  <a:lnTo>
                    <a:pt x="773" y="197"/>
                  </a:lnTo>
                  <a:lnTo>
                    <a:pt x="770" y="190"/>
                  </a:lnTo>
                  <a:lnTo>
                    <a:pt x="768" y="182"/>
                  </a:lnTo>
                  <a:lnTo>
                    <a:pt x="766" y="173"/>
                  </a:lnTo>
                  <a:lnTo>
                    <a:pt x="766" y="166"/>
                  </a:lnTo>
                  <a:lnTo>
                    <a:pt x="765" y="157"/>
                  </a:lnTo>
                  <a:lnTo>
                    <a:pt x="766" y="150"/>
                  </a:lnTo>
                  <a:lnTo>
                    <a:pt x="767" y="141"/>
                  </a:lnTo>
                  <a:lnTo>
                    <a:pt x="769" y="134"/>
                  </a:lnTo>
                  <a:lnTo>
                    <a:pt x="772" y="126"/>
                  </a:lnTo>
                  <a:lnTo>
                    <a:pt x="776" y="119"/>
                  </a:lnTo>
                  <a:lnTo>
                    <a:pt x="780" y="111"/>
                  </a:lnTo>
                  <a:lnTo>
                    <a:pt x="784" y="105"/>
                  </a:lnTo>
                  <a:lnTo>
                    <a:pt x="784" y="105"/>
                  </a:lnTo>
                  <a:lnTo>
                    <a:pt x="787" y="98"/>
                  </a:lnTo>
                  <a:lnTo>
                    <a:pt x="791" y="92"/>
                  </a:lnTo>
                  <a:lnTo>
                    <a:pt x="791" y="86"/>
                  </a:lnTo>
                  <a:lnTo>
                    <a:pt x="791" y="79"/>
                  </a:lnTo>
                  <a:lnTo>
                    <a:pt x="791" y="79"/>
                  </a:lnTo>
                  <a:lnTo>
                    <a:pt x="788" y="73"/>
                  </a:lnTo>
                  <a:lnTo>
                    <a:pt x="785" y="66"/>
                  </a:lnTo>
                  <a:lnTo>
                    <a:pt x="781" y="62"/>
                  </a:lnTo>
                  <a:lnTo>
                    <a:pt x="776" y="58"/>
                  </a:lnTo>
                  <a:lnTo>
                    <a:pt x="776" y="58"/>
                  </a:lnTo>
                  <a:lnTo>
                    <a:pt x="760" y="48"/>
                  </a:lnTo>
                  <a:lnTo>
                    <a:pt x="742" y="39"/>
                  </a:lnTo>
                  <a:lnTo>
                    <a:pt x="726" y="32"/>
                  </a:lnTo>
                  <a:lnTo>
                    <a:pt x="709" y="24"/>
                  </a:lnTo>
                  <a:lnTo>
                    <a:pt x="691" y="17"/>
                  </a:lnTo>
                  <a:lnTo>
                    <a:pt x="674" y="10"/>
                  </a:lnTo>
                  <a:lnTo>
                    <a:pt x="655" y="5"/>
                  </a:lnTo>
                  <a:lnTo>
                    <a:pt x="637" y="1"/>
                  </a:lnTo>
                  <a:lnTo>
                    <a:pt x="637" y="1"/>
                  </a:lnTo>
                  <a:lnTo>
                    <a:pt x="631" y="0"/>
                  </a:lnTo>
                  <a:lnTo>
                    <a:pt x="624" y="0"/>
                  </a:lnTo>
                  <a:lnTo>
                    <a:pt x="618" y="2"/>
                  </a:lnTo>
                  <a:lnTo>
                    <a:pt x="611" y="5"/>
                  </a:lnTo>
                  <a:lnTo>
                    <a:pt x="611" y="5"/>
                  </a:lnTo>
                  <a:lnTo>
                    <a:pt x="606" y="9"/>
                  </a:lnTo>
                  <a:lnTo>
                    <a:pt x="603" y="15"/>
                  </a:lnTo>
                  <a:lnTo>
                    <a:pt x="600" y="20"/>
                  </a:lnTo>
                  <a:lnTo>
                    <a:pt x="597" y="28"/>
                  </a:lnTo>
                  <a:lnTo>
                    <a:pt x="597" y="28"/>
                  </a:lnTo>
                  <a:lnTo>
                    <a:pt x="596" y="35"/>
                  </a:lnTo>
                  <a:lnTo>
                    <a:pt x="594" y="44"/>
                  </a:lnTo>
                  <a:lnTo>
                    <a:pt x="591" y="51"/>
                  </a:lnTo>
                  <a:lnTo>
                    <a:pt x="588" y="59"/>
                  </a:lnTo>
                  <a:lnTo>
                    <a:pt x="584" y="66"/>
                  </a:lnTo>
                  <a:lnTo>
                    <a:pt x="579" y="73"/>
                  </a:lnTo>
                  <a:lnTo>
                    <a:pt x="574" y="78"/>
                  </a:lnTo>
                  <a:lnTo>
                    <a:pt x="567" y="84"/>
                  </a:lnTo>
                  <a:lnTo>
                    <a:pt x="562" y="89"/>
                  </a:lnTo>
                  <a:lnTo>
                    <a:pt x="555" y="93"/>
                  </a:lnTo>
                  <a:lnTo>
                    <a:pt x="548" y="97"/>
                  </a:lnTo>
                  <a:lnTo>
                    <a:pt x="541" y="101"/>
                  </a:lnTo>
                  <a:lnTo>
                    <a:pt x="533" y="104"/>
                  </a:lnTo>
                  <a:lnTo>
                    <a:pt x="525" y="105"/>
                  </a:lnTo>
                  <a:lnTo>
                    <a:pt x="516" y="106"/>
                  </a:lnTo>
                  <a:lnTo>
                    <a:pt x="508" y="107"/>
                  </a:lnTo>
                  <a:lnTo>
                    <a:pt x="508" y="107"/>
                  </a:lnTo>
                  <a:lnTo>
                    <a:pt x="500" y="106"/>
                  </a:lnTo>
                  <a:lnTo>
                    <a:pt x="491" y="105"/>
                  </a:lnTo>
                  <a:lnTo>
                    <a:pt x="484" y="104"/>
                  </a:lnTo>
                  <a:lnTo>
                    <a:pt x="475" y="101"/>
                  </a:lnTo>
                  <a:lnTo>
                    <a:pt x="468" y="97"/>
                  </a:lnTo>
                  <a:lnTo>
                    <a:pt x="461" y="93"/>
                  </a:lnTo>
                  <a:lnTo>
                    <a:pt x="455" y="89"/>
                  </a:lnTo>
                  <a:lnTo>
                    <a:pt x="448" y="84"/>
                  </a:lnTo>
                  <a:lnTo>
                    <a:pt x="442" y="78"/>
                  </a:lnTo>
                  <a:lnTo>
                    <a:pt x="438" y="73"/>
                  </a:lnTo>
                  <a:lnTo>
                    <a:pt x="432" y="66"/>
                  </a:lnTo>
                  <a:lnTo>
                    <a:pt x="428" y="59"/>
                  </a:lnTo>
                  <a:lnTo>
                    <a:pt x="425" y="51"/>
                  </a:lnTo>
                  <a:lnTo>
                    <a:pt x="422" y="44"/>
                  </a:lnTo>
                  <a:lnTo>
                    <a:pt x="419" y="35"/>
                  </a:lnTo>
                  <a:lnTo>
                    <a:pt x="418" y="28"/>
                  </a:lnTo>
                  <a:lnTo>
                    <a:pt x="418" y="28"/>
                  </a:lnTo>
                  <a:lnTo>
                    <a:pt x="416" y="20"/>
                  </a:lnTo>
                  <a:lnTo>
                    <a:pt x="414" y="15"/>
                  </a:lnTo>
                  <a:lnTo>
                    <a:pt x="410" y="9"/>
                  </a:lnTo>
                  <a:lnTo>
                    <a:pt x="404" y="5"/>
                  </a:lnTo>
                  <a:lnTo>
                    <a:pt x="404" y="5"/>
                  </a:lnTo>
                  <a:lnTo>
                    <a:pt x="398" y="2"/>
                  </a:lnTo>
                  <a:lnTo>
                    <a:pt x="393" y="0"/>
                  </a:lnTo>
                  <a:lnTo>
                    <a:pt x="385" y="0"/>
                  </a:lnTo>
                  <a:lnTo>
                    <a:pt x="379" y="1"/>
                  </a:lnTo>
                  <a:lnTo>
                    <a:pt x="379" y="1"/>
                  </a:lnTo>
                  <a:lnTo>
                    <a:pt x="360" y="5"/>
                  </a:lnTo>
                  <a:lnTo>
                    <a:pt x="342" y="10"/>
                  </a:lnTo>
                  <a:lnTo>
                    <a:pt x="325" y="17"/>
                  </a:lnTo>
                  <a:lnTo>
                    <a:pt x="308" y="24"/>
                  </a:lnTo>
                  <a:lnTo>
                    <a:pt x="291" y="32"/>
                  </a:lnTo>
                  <a:lnTo>
                    <a:pt x="273" y="39"/>
                  </a:lnTo>
                  <a:lnTo>
                    <a:pt x="257" y="48"/>
                  </a:lnTo>
                  <a:lnTo>
                    <a:pt x="240" y="58"/>
                  </a:lnTo>
                  <a:lnTo>
                    <a:pt x="240" y="58"/>
                  </a:lnTo>
                  <a:lnTo>
                    <a:pt x="235" y="62"/>
                  </a:lnTo>
                  <a:lnTo>
                    <a:pt x="231" y="66"/>
                  </a:lnTo>
                  <a:lnTo>
                    <a:pt x="227" y="73"/>
                  </a:lnTo>
                  <a:lnTo>
                    <a:pt x="225" y="79"/>
                  </a:lnTo>
                  <a:lnTo>
                    <a:pt x="225" y="79"/>
                  </a:lnTo>
                  <a:lnTo>
                    <a:pt x="225" y="86"/>
                  </a:lnTo>
                  <a:lnTo>
                    <a:pt x="226" y="92"/>
                  </a:lnTo>
                  <a:lnTo>
                    <a:pt x="228" y="98"/>
                  </a:lnTo>
                  <a:lnTo>
                    <a:pt x="232" y="105"/>
                  </a:lnTo>
                  <a:lnTo>
                    <a:pt x="232" y="105"/>
                  </a:lnTo>
                  <a:lnTo>
                    <a:pt x="237" y="111"/>
                  </a:lnTo>
                  <a:lnTo>
                    <a:pt x="240" y="119"/>
                  </a:lnTo>
                  <a:lnTo>
                    <a:pt x="244" y="126"/>
                  </a:lnTo>
                  <a:lnTo>
                    <a:pt x="247" y="134"/>
                  </a:lnTo>
                  <a:lnTo>
                    <a:pt x="249" y="141"/>
                  </a:lnTo>
                  <a:lnTo>
                    <a:pt x="250" y="150"/>
                  </a:lnTo>
                  <a:lnTo>
                    <a:pt x="251" y="157"/>
                  </a:lnTo>
                  <a:lnTo>
                    <a:pt x="251" y="166"/>
                  </a:lnTo>
                  <a:lnTo>
                    <a:pt x="250" y="173"/>
                  </a:lnTo>
                  <a:lnTo>
                    <a:pt x="248" y="182"/>
                  </a:lnTo>
                  <a:lnTo>
                    <a:pt x="246" y="190"/>
                  </a:lnTo>
                  <a:lnTo>
                    <a:pt x="243" y="197"/>
                  </a:lnTo>
                  <a:lnTo>
                    <a:pt x="239" y="205"/>
                  </a:lnTo>
                  <a:lnTo>
                    <a:pt x="235" y="211"/>
                  </a:lnTo>
                  <a:lnTo>
                    <a:pt x="231" y="217"/>
                  </a:lnTo>
                  <a:lnTo>
                    <a:pt x="224" y="224"/>
                  </a:lnTo>
                  <a:lnTo>
                    <a:pt x="224" y="224"/>
                  </a:lnTo>
                  <a:lnTo>
                    <a:pt x="219" y="229"/>
                  </a:lnTo>
                  <a:lnTo>
                    <a:pt x="211" y="235"/>
                  </a:lnTo>
                  <a:lnTo>
                    <a:pt x="205" y="239"/>
                  </a:lnTo>
                  <a:lnTo>
                    <a:pt x="197" y="242"/>
                  </a:lnTo>
                  <a:lnTo>
                    <a:pt x="190" y="245"/>
                  </a:lnTo>
                  <a:lnTo>
                    <a:pt x="182" y="248"/>
                  </a:lnTo>
                  <a:lnTo>
                    <a:pt x="174" y="249"/>
                  </a:lnTo>
                  <a:lnTo>
                    <a:pt x="166" y="250"/>
                  </a:lnTo>
                  <a:lnTo>
                    <a:pt x="158" y="250"/>
                  </a:lnTo>
                  <a:lnTo>
                    <a:pt x="150" y="250"/>
                  </a:lnTo>
                  <a:lnTo>
                    <a:pt x="141" y="249"/>
                  </a:lnTo>
                  <a:lnTo>
                    <a:pt x="134" y="246"/>
                  </a:lnTo>
                  <a:lnTo>
                    <a:pt x="125" y="243"/>
                  </a:lnTo>
                  <a:lnTo>
                    <a:pt x="118" y="240"/>
                  </a:lnTo>
                  <a:lnTo>
                    <a:pt x="111" y="237"/>
                  </a:lnTo>
                  <a:lnTo>
                    <a:pt x="104" y="231"/>
                  </a:lnTo>
                  <a:lnTo>
                    <a:pt x="104" y="231"/>
                  </a:lnTo>
                  <a:lnTo>
                    <a:pt x="99" y="228"/>
                  </a:lnTo>
                  <a:lnTo>
                    <a:pt x="92" y="226"/>
                  </a:lnTo>
                  <a:lnTo>
                    <a:pt x="86" y="225"/>
                  </a:lnTo>
                  <a:lnTo>
                    <a:pt x="79" y="225"/>
                  </a:lnTo>
                  <a:lnTo>
                    <a:pt x="79" y="225"/>
                  </a:lnTo>
                  <a:lnTo>
                    <a:pt x="73" y="227"/>
                  </a:lnTo>
                  <a:lnTo>
                    <a:pt x="66" y="230"/>
                  </a:lnTo>
                  <a:lnTo>
                    <a:pt x="62" y="235"/>
                  </a:lnTo>
                  <a:lnTo>
                    <a:pt x="58" y="240"/>
                  </a:lnTo>
                  <a:lnTo>
                    <a:pt x="58" y="240"/>
                  </a:lnTo>
                  <a:lnTo>
                    <a:pt x="48" y="257"/>
                  </a:lnTo>
                  <a:lnTo>
                    <a:pt x="40" y="273"/>
                  </a:lnTo>
                  <a:lnTo>
                    <a:pt x="32" y="290"/>
                  </a:lnTo>
                  <a:lnTo>
                    <a:pt x="25" y="308"/>
                  </a:lnTo>
                  <a:lnTo>
                    <a:pt x="17" y="325"/>
                  </a:lnTo>
                  <a:lnTo>
                    <a:pt x="11" y="343"/>
                  </a:lnTo>
                  <a:lnTo>
                    <a:pt x="5" y="360"/>
                  </a:lnTo>
                  <a:lnTo>
                    <a:pt x="1" y="378"/>
                  </a:lnTo>
                  <a:lnTo>
                    <a:pt x="1" y="378"/>
                  </a:lnTo>
                  <a:lnTo>
                    <a:pt x="0" y="385"/>
                  </a:lnTo>
                  <a:lnTo>
                    <a:pt x="0" y="392"/>
                  </a:lnTo>
                  <a:lnTo>
                    <a:pt x="2" y="399"/>
                  </a:lnTo>
                  <a:lnTo>
                    <a:pt x="5" y="404"/>
                  </a:lnTo>
                  <a:lnTo>
                    <a:pt x="5" y="404"/>
                  </a:lnTo>
                  <a:lnTo>
                    <a:pt x="10" y="410"/>
                  </a:lnTo>
                  <a:lnTo>
                    <a:pt x="15" y="414"/>
                  </a:lnTo>
                  <a:lnTo>
                    <a:pt x="20" y="416"/>
                  </a:lnTo>
                  <a:lnTo>
                    <a:pt x="28" y="418"/>
                  </a:lnTo>
                  <a:lnTo>
                    <a:pt x="28" y="418"/>
                  </a:lnTo>
                  <a:lnTo>
                    <a:pt x="35" y="419"/>
                  </a:lnTo>
                  <a:lnTo>
                    <a:pt x="44" y="421"/>
                  </a:lnTo>
                  <a:lnTo>
                    <a:pt x="51" y="425"/>
                  </a:lnTo>
                  <a:lnTo>
                    <a:pt x="59" y="428"/>
                  </a:lnTo>
                  <a:lnTo>
                    <a:pt x="66" y="432"/>
                  </a:lnTo>
                  <a:lnTo>
                    <a:pt x="73" y="437"/>
                  </a:lnTo>
                  <a:lnTo>
                    <a:pt x="78" y="442"/>
                  </a:lnTo>
                  <a:lnTo>
                    <a:pt x="85" y="448"/>
                  </a:lnTo>
                  <a:lnTo>
                    <a:pt x="89" y="455"/>
                  </a:lnTo>
                  <a:lnTo>
                    <a:pt x="93" y="461"/>
                  </a:lnTo>
                  <a:lnTo>
                    <a:pt x="97" y="469"/>
                  </a:lnTo>
                  <a:lnTo>
                    <a:pt x="101" y="475"/>
                  </a:lnTo>
                  <a:lnTo>
                    <a:pt x="104" y="484"/>
                  </a:lnTo>
                  <a:lnTo>
                    <a:pt x="105" y="491"/>
                  </a:lnTo>
                  <a:lnTo>
                    <a:pt x="106" y="500"/>
                  </a:lnTo>
                  <a:lnTo>
                    <a:pt x="107" y="508"/>
                  </a:lnTo>
                  <a:lnTo>
                    <a:pt x="107" y="508"/>
                  </a:lnTo>
                  <a:lnTo>
                    <a:pt x="106" y="517"/>
                  </a:lnTo>
                  <a:lnTo>
                    <a:pt x="105" y="524"/>
                  </a:lnTo>
                  <a:lnTo>
                    <a:pt x="104" y="533"/>
                  </a:lnTo>
                  <a:lnTo>
                    <a:pt x="101" y="540"/>
                  </a:lnTo>
                  <a:lnTo>
                    <a:pt x="97" y="548"/>
                  </a:lnTo>
                  <a:lnTo>
                    <a:pt x="93" y="554"/>
                  </a:lnTo>
                  <a:lnTo>
                    <a:pt x="89" y="562"/>
                  </a:lnTo>
                  <a:lnTo>
                    <a:pt x="85" y="567"/>
                  </a:lnTo>
                  <a:lnTo>
                    <a:pt x="78" y="574"/>
                  </a:lnTo>
                  <a:lnTo>
                    <a:pt x="73" y="579"/>
                  </a:lnTo>
                  <a:lnTo>
                    <a:pt x="66" y="583"/>
                  </a:lnTo>
                  <a:lnTo>
                    <a:pt x="59" y="588"/>
                  </a:lnTo>
                  <a:lnTo>
                    <a:pt x="51" y="591"/>
                  </a:lnTo>
                  <a:lnTo>
                    <a:pt x="44" y="594"/>
                  </a:lnTo>
                  <a:lnTo>
                    <a:pt x="35" y="596"/>
                  </a:lnTo>
                  <a:lnTo>
                    <a:pt x="28" y="598"/>
                  </a:lnTo>
                  <a:lnTo>
                    <a:pt x="28" y="598"/>
                  </a:lnTo>
                  <a:lnTo>
                    <a:pt x="20" y="599"/>
                  </a:lnTo>
                  <a:lnTo>
                    <a:pt x="15" y="603"/>
                  </a:lnTo>
                  <a:lnTo>
                    <a:pt x="10" y="606"/>
                  </a:lnTo>
                  <a:lnTo>
                    <a:pt x="5" y="611"/>
                  </a:lnTo>
                  <a:lnTo>
                    <a:pt x="5" y="611"/>
                  </a:lnTo>
                  <a:lnTo>
                    <a:pt x="2" y="618"/>
                  </a:lnTo>
                  <a:lnTo>
                    <a:pt x="0" y="624"/>
                  </a:lnTo>
                  <a:lnTo>
                    <a:pt x="0" y="631"/>
                  </a:lnTo>
                  <a:lnTo>
                    <a:pt x="1" y="637"/>
                  </a:lnTo>
                  <a:lnTo>
                    <a:pt x="1" y="637"/>
                  </a:lnTo>
                  <a:lnTo>
                    <a:pt x="5" y="655"/>
                  </a:lnTo>
                  <a:lnTo>
                    <a:pt x="11" y="673"/>
                  </a:lnTo>
                  <a:lnTo>
                    <a:pt x="17" y="691"/>
                  </a:lnTo>
                  <a:lnTo>
                    <a:pt x="25" y="708"/>
                  </a:lnTo>
                  <a:lnTo>
                    <a:pt x="32" y="725"/>
                  </a:lnTo>
                  <a:lnTo>
                    <a:pt x="40" y="742"/>
                  </a:lnTo>
                  <a:lnTo>
                    <a:pt x="48" y="759"/>
                  </a:lnTo>
                  <a:lnTo>
                    <a:pt x="58" y="775"/>
                  </a:lnTo>
                  <a:lnTo>
                    <a:pt x="58" y="775"/>
                  </a:lnTo>
                  <a:lnTo>
                    <a:pt x="62" y="781"/>
                  </a:lnTo>
                  <a:lnTo>
                    <a:pt x="66" y="785"/>
                  </a:lnTo>
                  <a:lnTo>
                    <a:pt x="73" y="788"/>
                  </a:lnTo>
                  <a:lnTo>
                    <a:pt x="79" y="790"/>
                  </a:lnTo>
                  <a:lnTo>
                    <a:pt x="79" y="790"/>
                  </a:lnTo>
                  <a:lnTo>
                    <a:pt x="86" y="790"/>
                  </a:lnTo>
                  <a:lnTo>
                    <a:pt x="92" y="790"/>
                  </a:lnTo>
                  <a:lnTo>
                    <a:pt x="99" y="788"/>
                  </a:lnTo>
                  <a:lnTo>
                    <a:pt x="104" y="784"/>
                  </a:lnTo>
                  <a:lnTo>
                    <a:pt x="104" y="784"/>
                  </a:lnTo>
                  <a:lnTo>
                    <a:pt x="111" y="780"/>
                  </a:lnTo>
                  <a:lnTo>
                    <a:pt x="118" y="775"/>
                  </a:lnTo>
                  <a:lnTo>
                    <a:pt x="125" y="772"/>
                  </a:lnTo>
                  <a:lnTo>
                    <a:pt x="134" y="770"/>
                  </a:lnTo>
                  <a:lnTo>
                    <a:pt x="141" y="768"/>
                  </a:lnTo>
                  <a:lnTo>
                    <a:pt x="150" y="767"/>
                  </a:lnTo>
                  <a:lnTo>
                    <a:pt x="158" y="766"/>
                  </a:lnTo>
                  <a:lnTo>
                    <a:pt x="166" y="766"/>
                  </a:lnTo>
                  <a:lnTo>
                    <a:pt x="174" y="767"/>
                  </a:lnTo>
                  <a:lnTo>
                    <a:pt x="182" y="768"/>
                  </a:lnTo>
                  <a:lnTo>
                    <a:pt x="190" y="770"/>
                  </a:lnTo>
                  <a:lnTo>
                    <a:pt x="197" y="773"/>
                  </a:lnTo>
                  <a:lnTo>
                    <a:pt x="205" y="776"/>
                  </a:lnTo>
                  <a:lnTo>
                    <a:pt x="211" y="781"/>
                  </a:lnTo>
                  <a:lnTo>
                    <a:pt x="219" y="786"/>
                  </a:lnTo>
                  <a:lnTo>
                    <a:pt x="224" y="791"/>
                  </a:lnTo>
                  <a:lnTo>
                    <a:pt x="224" y="791"/>
                  </a:lnTo>
                  <a:lnTo>
                    <a:pt x="231" y="798"/>
                  </a:lnTo>
                  <a:lnTo>
                    <a:pt x="235" y="804"/>
                  </a:lnTo>
                  <a:lnTo>
                    <a:pt x="239" y="812"/>
                  </a:lnTo>
                  <a:lnTo>
                    <a:pt x="243" y="818"/>
                  </a:lnTo>
                  <a:lnTo>
                    <a:pt x="246" y="826"/>
                  </a:lnTo>
                  <a:lnTo>
                    <a:pt x="248" y="834"/>
                  </a:lnTo>
                  <a:lnTo>
                    <a:pt x="250" y="842"/>
                  </a:lnTo>
                  <a:lnTo>
                    <a:pt x="251" y="849"/>
                  </a:lnTo>
                  <a:lnTo>
                    <a:pt x="251" y="858"/>
                  </a:lnTo>
                  <a:lnTo>
                    <a:pt x="250" y="866"/>
                  </a:lnTo>
                  <a:lnTo>
                    <a:pt x="249" y="874"/>
                  </a:lnTo>
                  <a:lnTo>
                    <a:pt x="247" y="882"/>
                  </a:lnTo>
                  <a:lnTo>
                    <a:pt x="244" y="890"/>
                  </a:lnTo>
                  <a:lnTo>
                    <a:pt x="240" y="898"/>
                  </a:lnTo>
                  <a:lnTo>
                    <a:pt x="237" y="904"/>
                  </a:lnTo>
                  <a:lnTo>
                    <a:pt x="232" y="912"/>
                  </a:lnTo>
                  <a:lnTo>
                    <a:pt x="232" y="912"/>
                  </a:lnTo>
                  <a:lnTo>
                    <a:pt x="228" y="917"/>
                  </a:lnTo>
                  <a:lnTo>
                    <a:pt x="226" y="923"/>
                  </a:lnTo>
                  <a:lnTo>
                    <a:pt x="225" y="930"/>
                  </a:lnTo>
                  <a:lnTo>
                    <a:pt x="225" y="936"/>
                  </a:lnTo>
                  <a:lnTo>
                    <a:pt x="225" y="936"/>
                  </a:lnTo>
                  <a:lnTo>
                    <a:pt x="227" y="943"/>
                  </a:lnTo>
                  <a:lnTo>
                    <a:pt x="231" y="949"/>
                  </a:lnTo>
                  <a:lnTo>
                    <a:pt x="235" y="955"/>
                  </a:lnTo>
                  <a:lnTo>
                    <a:pt x="240" y="958"/>
                  </a:lnTo>
                  <a:lnTo>
                    <a:pt x="240" y="958"/>
                  </a:lnTo>
                  <a:lnTo>
                    <a:pt x="257" y="967"/>
                  </a:lnTo>
                  <a:lnTo>
                    <a:pt x="273" y="976"/>
                  </a:lnTo>
                  <a:lnTo>
                    <a:pt x="291" y="985"/>
                  </a:lnTo>
                  <a:lnTo>
                    <a:pt x="308" y="992"/>
                  </a:lnTo>
                  <a:lnTo>
                    <a:pt x="325" y="999"/>
                  </a:lnTo>
                  <a:lnTo>
                    <a:pt x="342" y="1005"/>
                  </a:lnTo>
                  <a:lnTo>
                    <a:pt x="360" y="1010"/>
                  </a:lnTo>
                  <a:lnTo>
                    <a:pt x="379" y="1016"/>
                  </a:lnTo>
                  <a:lnTo>
                    <a:pt x="379" y="1016"/>
                  </a:lnTo>
                  <a:lnTo>
                    <a:pt x="386" y="1017"/>
                  </a:lnTo>
                  <a:lnTo>
                    <a:pt x="386" y="1017"/>
                  </a:lnTo>
                  <a:lnTo>
                    <a:pt x="391" y="1016"/>
                  </a:lnTo>
                  <a:lnTo>
                    <a:pt x="396" y="1015"/>
                  </a:lnTo>
                  <a:lnTo>
                    <a:pt x="400" y="1014"/>
                  </a:lnTo>
                  <a:lnTo>
                    <a:pt x="404" y="1010"/>
                  </a:lnTo>
                  <a:lnTo>
                    <a:pt x="404" y="1010"/>
                  </a:lnTo>
                  <a:lnTo>
                    <a:pt x="410" y="1006"/>
                  </a:lnTo>
                  <a:lnTo>
                    <a:pt x="414" y="1001"/>
                  </a:lnTo>
                  <a:lnTo>
                    <a:pt x="416" y="995"/>
                  </a:lnTo>
                  <a:lnTo>
                    <a:pt x="418" y="989"/>
                  </a:lnTo>
                  <a:lnTo>
                    <a:pt x="418" y="989"/>
                  </a:lnTo>
                  <a:lnTo>
                    <a:pt x="419" y="980"/>
                  </a:lnTo>
                  <a:lnTo>
                    <a:pt x="422" y="972"/>
                  </a:lnTo>
                  <a:lnTo>
                    <a:pt x="425" y="964"/>
                  </a:lnTo>
                  <a:lnTo>
                    <a:pt x="428" y="957"/>
                  </a:lnTo>
                  <a:lnTo>
                    <a:pt x="432" y="950"/>
                  </a:lnTo>
                  <a:lnTo>
                    <a:pt x="438" y="944"/>
                  </a:lnTo>
                  <a:lnTo>
                    <a:pt x="442" y="937"/>
                  </a:lnTo>
                  <a:lnTo>
                    <a:pt x="448" y="932"/>
                  </a:lnTo>
                  <a:lnTo>
                    <a:pt x="455" y="927"/>
                  </a:lnTo>
                  <a:lnTo>
                    <a:pt x="461" y="922"/>
                  </a:lnTo>
                  <a:lnTo>
                    <a:pt x="468" y="918"/>
                  </a:lnTo>
                  <a:lnTo>
                    <a:pt x="475" y="915"/>
                  </a:lnTo>
                  <a:lnTo>
                    <a:pt x="484" y="913"/>
                  </a:lnTo>
                  <a:lnTo>
                    <a:pt x="491" y="911"/>
                  </a:lnTo>
                  <a:lnTo>
                    <a:pt x="500" y="910"/>
                  </a:lnTo>
                  <a:lnTo>
                    <a:pt x="508" y="910"/>
                  </a:lnTo>
                  <a:lnTo>
                    <a:pt x="508" y="910"/>
                  </a:lnTo>
                  <a:lnTo>
                    <a:pt x="516" y="910"/>
                  </a:lnTo>
                  <a:lnTo>
                    <a:pt x="525" y="911"/>
                  </a:lnTo>
                  <a:lnTo>
                    <a:pt x="533" y="913"/>
                  </a:lnTo>
                  <a:lnTo>
                    <a:pt x="541" y="915"/>
                  </a:lnTo>
                  <a:lnTo>
                    <a:pt x="548" y="918"/>
                  </a:lnTo>
                  <a:lnTo>
                    <a:pt x="555" y="922"/>
                  </a:lnTo>
                  <a:lnTo>
                    <a:pt x="562" y="927"/>
                  </a:lnTo>
                  <a:lnTo>
                    <a:pt x="567" y="932"/>
                  </a:lnTo>
                  <a:lnTo>
                    <a:pt x="574" y="937"/>
                  </a:lnTo>
                  <a:lnTo>
                    <a:pt x="579" y="944"/>
                  </a:lnTo>
                  <a:lnTo>
                    <a:pt x="584" y="950"/>
                  </a:lnTo>
                  <a:lnTo>
                    <a:pt x="588" y="957"/>
                  </a:lnTo>
                  <a:lnTo>
                    <a:pt x="591" y="964"/>
                  </a:lnTo>
                  <a:lnTo>
                    <a:pt x="594" y="972"/>
                  </a:lnTo>
                  <a:lnTo>
                    <a:pt x="596" y="980"/>
                  </a:lnTo>
                  <a:lnTo>
                    <a:pt x="597" y="989"/>
                  </a:lnTo>
                  <a:lnTo>
                    <a:pt x="597" y="989"/>
                  </a:lnTo>
                  <a:lnTo>
                    <a:pt x="600" y="995"/>
                  </a:lnTo>
                  <a:lnTo>
                    <a:pt x="603" y="1001"/>
                  </a:lnTo>
                  <a:lnTo>
                    <a:pt x="606" y="1006"/>
                  </a:lnTo>
                  <a:lnTo>
                    <a:pt x="611" y="1010"/>
                  </a:lnTo>
                  <a:lnTo>
                    <a:pt x="611" y="1010"/>
                  </a:lnTo>
                  <a:lnTo>
                    <a:pt x="618" y="1014"/>
                  </a:lnTo>
                  <a:lnTo>
                    <a:pt x="624" y="1016"/>
                  </a:lnTo>
                  <a:lnTo>
                    <a:pt x="631" y="1017"/>
                  </a:lnTo>
                  <a:lnTo>
                    <a:pt x="637" y="1016"/>
                  </a:lnTo>
                  <a:lnTo>
                    <a:pt x="637" y="1016"/>
                  </a:lnTo>
                  <a:lnTo>
                    <a:pt x="655" y="1010"/>
                  </a:lnTo>
                  <a:lnTo>
                    <a:pt x="674" y="1005"/>
                  </a:lnTo>
                  <a:lnTo>
                    <a:pt x="691" y="999"/>
                  </a:lnTo>
                  <a:lnTo>
                    <a:pt x="708" y="992"/>
                  </a:lnTo>
                  <a:lnTo>
                    <a:pt x="725" y="985"/>
                  </a:lnTo>
                  <a:lnTo>
                    <a:pt x="742" y="976"/>
                  </a:lnTo>
                  <a:lnTo>
                    <a:pt x="760" y="967"/>
                  </a:lnTo>
                  <a:lnTo>
                    <a:pt x="776" y="958"/>
                  </a:lnTo>
                  <a:lnTo>
                    <a:pt x="776" y="958"/>
                  </a:lnTo>
                  <a:lnTo>
                    <a:pt x="781" y="955"/>
                  </a:lnTo>
                  <a:lnTo>
                    <a:pt x="785" y="949"/>
                  </a:lnTo>
                  <a:lnTo>
                    <a:pt x="788" y="944"/>
                  </a:lnTo>
                  <a:lnTo>
                    <a:pt x="791" y="936"/>
                  </a:lnTo>
                  <a:lnTo>
                    <a:pt x="791" y="936"/>
                  </a:lnTo>
                  <a:lnTo>
                    <a:pt x="791" y="930"/>
                  </a:lnTo>
                  <a:lnTo>
                    <a:pt x="791" y="923"/>
                  </a:lnTo>
                  <a:lnTo>
                    <a:pt x="787" y="917"/>
                  </a:lnTo>
                  <a:lnTo>
                    <a:pt x="784" y="912"/>
                  </a:lnTo>
                  <a:lnTo>
                    <a:pt x="784" y="912"/>
                  </a:lnTo>
                  <a:lnTo>
                    <a:pt x="780" y="904"/>
                  </a:lnTo>
                  <a:lnTo>
                    <a:pt x="776" y="898"/>
                  </a:lnTo>
                  <a:lnTo>
                    <a:pt x="772" y="890"/>
                  </a:lnTo>
                  <a:lnTo>
                    <a:pt x="769" y="882"/>
                  </a:lnTo>
                  <a:lnTo>
                    <a:pt x="767" y="874"/>
                  </a:lnTo>
                  <a:lnTo>
                    <a:pt x="766" y="866"/>
                  </a:lnTo>
                  <a:lnTo>
                    <a:pt x="765" y="858"/>
                  </a:lnTo>
                  <a:lnTo>
                    <a:pt x="766" y="849"/>
                  </a:lnTo>
                  <a:lnTo>
                    <a:pt x="766" y="842"/>
                  </a:lnTo>
                  <a:lnTo>
                    <a:pt x="768" y="834"/>
                  </a:lnTo>
                  <a:lnTo>
                    <a:pt x="770" y="826"/>
                  </a:lnTo>
                  <a:lnTo>
                    <a:pt x="773" y="818"/>
                  </a:lnTo>
                  <a:lnTo>
                    <a:pt x="777" y="812"/>
                  </a:lnTo>
                  <a:lnTo>
                    <a:pt x="781" y="804"/>
                  </a:lnTo>
                  <a:lnTo>
                    <a:pt x="786" y="798"/>
                  </a:lnTo>
                  <a:lnTo>
                    <a:pt x="792" y="791"/>
                  </a:lnTo>
                  <a:lnTo>
                    <a:pt x="792" y="791"/>
                  </a:lnTo>
                  <a:lnTo>
                    <a:pt x="798" y="786"/>
                  </a:lnTo>
                  <a:lnTo>
                    <a:pt x="805" y="781"/>
                  </a:lnTo>
                  <a:lnTo>
                    <a:pt x="811" y="776"/>
                  </a:lnTo>
                  <a:lnTo>
                    <a:pt x="819" y="773"/>
                  </a:lnTo>
                  <a:lnTo>
                    <a:pt x="826" y="770"/>
                  </a:lnTo>
                  <a:lnTo>
                    <a:pt x="835" y="768"/>
                  </a:lnTo>
                  <a:lnTo>
                    <a:pt x="842" y="767"/>
                  </a:lnTo>
                  <a:lnTo>
                    <a:pt x="851" y="766"/>
                  </a:lnTo>
                  <a:lnTo>
                    <a:pt x="858" y="766"/>
                  </a:lnTo>
                  <a:lnTo>
                    <a:pt x="867" y="767"/>
                  </a:lnTo>
                  <a:lnTo>
                    <a:pt x="874" y="768"/>
                  </a:lnTo>
                  <a:lnTo>
                    <a:pt x="883" y="770"/>
                  </a:lnTo>
                  <a:lnTo>
                    <a:pt x="890" y="772"/>
                  </a:lnTo>
                  <a:lnTo>
                    <a:pt x="898" y="775"/>
                  </a:lnTo>
                  <a:lnTo>
                    <a:pt x="904" y="780"/>
                  </a:lnTo>
                  <a:lnTo>
                    <a:pt x="912" y="784"/>
                  </a:lnTo>
                  <a:lnTo>
                    <a:pt x="912" y="784"/>
                  </a:lnTo>
                  <a:lnTo>
                    <a:pt x="917" y="788"/>
                  </a:lnTo>
                  <a:lnTo>
                    <a:pt x="924" y="790"/>
                  </a:lnTo>
                  <a:lnTo>
                    <a:pt x="930" y="790"/>
                  </a:lnTo>
                  <a:lnTo>
                    <a:pt x="937" y="790"/>
                  </a:lnTo>
                  <a:lnTo>
                    <a:pt x="937" y="790"/>
                  </a:lnTo>
                  <a:lnTo>
                    <a:pt x="943" y="788"/>
                  </a:lnTo>
                  <a:lnTo>
                    <a:pt x="949" y="785"/>
                  </a:lnTo>
                  <a:lnTo>
                    <a:pt x="955" y="781"/>
                  </a:lnTo>
                  <a:lnTo>
                    <a:pt x="958" y="775"/>
                  </a:lnTo>
                  <a:lnTo>
                    <a:pt x="958" y="775"/>
                  </a:lnTo>
                  <a:lnTo>
                    <a:pt x="968" y="759"/>
                  </a:lnTo>
                  <a:lnTo>
                    <a:pt x="976" y="742"/>
                  </a:lnTo>
                  <a:lnTo>
                    <a:pt x="985" y="725"/>
                  </a:lnTo>
                  <a:lnTo>
                    <a:pt x="992" y="708"/>
                  </a:lnTo>
                  <a:lnTo>
                    <a:pt x="999" y="691"/>
                  </a:lnTo>
                  <a:lnTo>
                    <a:pt x="1005" y="673"/>
                  </a:lnTo>
                  <a:lnTo>
                    <a:pt x="1011" y="655"/>
                  </a:lnTo>
                  <a:lnTo>
                    <a:pt x="1016" y="637"/>
                  </a:lnTo>
                  <a:lnTo>
                    <a:pt x="1016" y="637"/>
                  </a:lnTo>
                  <a:lnTo>
                    <a:pt x="1017" y="631"/>
                  </a:lnTo>
                  <a:lnTo>
                    <a:pt x="1016" y="624"/>
                  </a:lnTo>
                  <a:lnTo>
                    <a:pt x="1014" y="618"/>
                  </a:lnTo>
                  <a:lnTo>
                    <a:pt x="1011" y="611"/>
                  </a:lnTo>
                  <a:lnTo>
                    <a:pt x="1011" y="611"/>
                  </a:lnTo>
                  <a:lnTo>
                    <a:pt x="1006" y="606"/>
                  </a:lnTo>
                  <a:lnTo>
                    <a:pt x="1001" y="603"/>
                  </a:lnTo>
                  <a:lnTo>
                    <a:pt x="996" y="599"/>
                  </a:lnTo>
                  <a:lnTo>
                    <a:pt x="989" y="598"/>
                  </a:lnTo>
                  <a:lnTo>
                    <a:pt x="989" y="598"/>
                  </a:lnTo>
                  <a:close/>
                  <a:moveTo>
                    <a:pt x="919" y="715"/>
                  </a:moveTo>
                  <a:lnTo>
                    <a:pt x="919" y="715"/>
                  </a:lnTo>
                  <a:lnTo>
                    <a:pt x="908" y="711"/>
                  </a:lnTo>
                  <a:lnTo>
                    <a:pt x="897" y="707"/>
                  </a:lnTo>
                  <a:lnTo>
                    <a:pt x="885" y="705"/>
                  </a:lnTo>
                  <a:lnTo>
                    <a:pt x="874" y="702"/>
                  </a:lnTo>
                  <a:lnTo>
                    <a:pt x="863" y="702"/>
                  </a:lnTo>
                  <a:lnTo>
                    <a:pt x="851" y="702"/>
                  </a:lnTo>
                  <a:lnTo>
                    <a:pt x="840" y="702"/>
                  </a:lnTo>
                  <a:lnTo>
                    <a:pt x="828" y="705"/>
                  </a:lnTo>
                  <a:lnTo>
                    <a:pt x="816" y="707"/>
                  </a:lnTo>
                  <a:lnTo>
                    <a:pt x="806" y="710"/>
                  </a:lnTo>
                  <a:lnTo>
                    <a:pt x="795" y="714"/>
                  </a:lnTo>
                  <a:lnTo>
                    <a:pt x="784" y="720"/>
                  </a:lnTo>
                  <a:lnTo>
                    <a:pt x="775" y="725"/>
                  </a:lnTo>
                  <a:lnTo>
                    <a:pt x="765" y="731"/>
                  </a:lnTo>
                  <a:lnTo>
                    <a:pt x="755" y="739"/>
                  </a:lnTo>
                  <a:lnTo>
                    <a:pt x="747" y="746"/>
                  </a:lnTo>
                  <a:lnTo>
                    <a:pt x="747" y="746"/>
                  </a:lnTo>
                  <a:lnTo>
                    <a:pt x="738" y="755"/>
                  </a:lnTo>
                  <a:lnTo>
                    <a:pt x="732" y="765"/>
                  </a:lnTo>
                  <a:lnTo>
                    <a:pt x="724" y="774"/>
                  </a:lnTo>
                  <a:lnTo>
                    <a:pt x="719" y="785"/>
                  </a:lnTo>
                  <a:lnTo>
                    <a:pt x="714" y="796"/>
                  </a:lnTo>
                  <a:lnTo>
                    <a:pt x="710" y="807"/>
                  </a:lnTo>
                  <a:lnTo>
                    <a:pt x="707" y="817"/>
                  </a:lnTo>
                  <a:lnTo>
                    <a:pt x="704" y="828"/>
                  </a:lnTo>
                  <a:lnTo>
                    <a:pt x="703" y="840"/>
                  </a:lnTo>
                  <a:lnTo>
                    <a:pt x="702" y="852"/>
                  </a:lnTo>
                  <a:lnTo>
                    <a:pt x="702" y="862"/>
                  </a:lnTo>
                  <a:lnTo>
                    <a:pt x="703" y="874"/>
                  </a:lnTo>
                  <a:lnTo>
                    <a:pt x="705" y="886"/>
                  </a:lnTo>
                  <a:lnTo>
                    <a:pt x="707" y="897"/>
                  </a:lnTo>
                  <a:lnTo>
                    <a:pt x="711" y="907"/>
                  </a:lnTo>
                  <a:lnTo>
                    <a:pt x="716" y="919"/>
                  </a:lnTo>
                  <a:lnTo>
                    <a:pt x="716" y="919"/>
                  </a:lnTo>
                  <a:lnTo>
                    <a:pt x="684" y="933"/>
                  </a:lnTo>
                  <a:lnTo>
                    <a:pt x="652" y="945"/>
                  </a:lnTo>
                  <a:lnTo>
                    <a:pt x="652" y="945"/>
                  </a:lnTo>
                  <a:lnTo>
                    <a:pt x="648" y="934"/>
                  </a:lnTo>
                  <a:lnTo>
                    <a:pt x="643" y="923"/>
                  </a:lnTo>
                  <a:lnTo>
                    <a:pt x="636" y="914"/>
                  </a:lnTo>
                  <a:lnTo>
                    <a:pt x="630" y="904"/>
                  </a:lnTo>
                  <a:lnTo>
                    <a:pt x="622" y="896"/>
                  </a:lnTo>
                  <a:lnTo>
                    <a:pt x="614" y="888"/>
                  </a:lnTo>
                  <a:lnTo>
                    <a:pt x="605" y="881"/>
                  </a:lnTo>
                  <a:lnTo>
                    <a:pt x="596" y="873"/>
                  </a:lnTo>
                  <a:lnTo>
                    <a:pt x="587" y="867"/>
                  </a:lnTo>
                  <a:lnTo>
                    <a:pt x="576" y="861"/>
                  </a:lnTo>
                  <a:lnTo>
                    <a:pt x="565" y="857"/>
                  </a:lnTo>
                  <a:lnTo>
                    <a:pt x="555" y="853"/>
                  </a:lnTo>
                  <a:lnTo>
                    <a:pt x="544" y="849"/>
                  </a:lnTo>
                  <a:lnTo>
                    <a:pt x="532" y="847"/>
                  </a:lnTo>
                  <a:lnTo>
                    <a:pt x="520" y="846"/>
                  </a:lnTo>
                  <a:lnTo>
                    <a:pt x="508" y="845"/>
                  </a:lnTo>
                  <a:lnTo>
                    <a:pt x="508" y="845"/>
                  </a:lnTo>
                  <a:lnTo>
                    <a:pt x="496" y="846"/>
                  </a:lnTo>
                  <a:lnTo>
                    <a:pt x="484" y="847"/>
                  </a:lnTo>
                  <a:lnTo>
                    <a:pt x="473" y="849"/>
                  </a:lnTo>
                  <a:lnTo>
                    <a:pt x="461" y="853"/>
                  </a:lnTo>
                  <a:lnTo>
                    <a:pt x="450" y="857"/>
                  </a:lnTo>
                  <a:lnTo>
                    <a:pt x="440" y="861"/>
                  </a:lnTo>
                  <a:lnTo>
                    <a:pt x="430" y="867"/>
                  </a:lnTo>
                  <a:lnTo>
                    <a:pt x="420" y="873"/>
                  </a:lnTo>
                  <a:lnTo>
                    <a:pt x="411" y="881"/>
                  </a:lnTo>
                  <a:lnTo>
                    <a:pt x="402" y="888"/>
                  </a:lnTo>
                  <a:lnTo>
                    <a:pt x="395" y="896"/>
                  </a:lnTo>
                  <a:lnTo>
                    <a:pt x="387" y="904"/>
                  </a:lnTo>
                  <a:lnTo>
                    <a:pt x="380" y="914"/>
                  </a:lnTo>
                  <a:lnTo>
                    <a:pt x="374" y="923"/>
                  </a:lnTo>
                  <a:lnTo>
                    <a:pt x="369" y="934"/>
                  </a:lnTo>
                  <a:lnTo>
                    <a:pt x="364" y="945"/>
                  </a:lnTo>
                  <a:lnTo>
                    <a:pt x="364" y="945"/>
                  </a:lnTo>
                  <a:lnTo>
                    <a:pt x="331" y="933"/>
                  </a:lnTo>
                  <a:lnTo>
                    <a:pt x="301" y="919"/>
                  </a:lnTo>
                  <a:lnTo>
                    <a:pt x="301" y="919"/>
                  </a:lnTo>
                  <a:lnTo>
                    <a:pt x="306" y="907"/>
                  </a:lnTo>
                  <a:lnTo>
                    <a:pt x="309" y="897"/>
                  </a:lnTo>
                  <a:lnTo>
                    <a:pt x="311" y="886"/>
                  </a:lnTo>
                  <a:lnTo>
                    <a:pt x="313" y="874"/>
                  </a:lnTo>
                  <a:lnTo>
                    <a:pt x="314" y="862"/>
                  </a:lnTo>
                  <a:lnTo>
                    <a:pt x="314" y="852"/>
                  </a:lnTo>
                  <a:lnTo>
                    <a:pt x="313" y="840"/>
                  </a:lnTo>
                  <a:lnTo>
                    <a:pt x="312" y="828"/>
                  </a:lnTo>
                  <a:lnTo>
                    <a:pt x="310" y="817"/>
                  </a:lnTo>
                  <a:lnTo>
                    <a:pt x="307" y="807"/>
                  </a:lnTo>
                  <a:lnTo>
                    <a:pt x="302" y="796"/>
                  </a:lnTo>
                  <a:lnTo>
                    <a:pt x="297" y="785"/>
                  </a:lnTo>
                  <a:lnTo>
                    <a:pt x="292" y="774"/>
                  </a:lnTo>
                  <a:lnTo>
                    <a:pt x="285" y="765"/>
                  </a:lnTo>
                  <a:lnTo>
                    <a:pt x="278" y="755"/>
                  </a:lnTo>
                  <a:lnTo>
                    <a:pt x="269" y="746"/>
                  </a:lnTo>
                  <a:lnTo>
                    <a:pt x="269" y="746"/>
                  </a:lnTo>
                  <a:lnTo>
                    <a:pt x="258" y="737"/>
                  </a:lnTo>
                  <a:lnTo>
                    <a:pt x="246" y="727"/>
                  </a:lnTo>
                  <a:lnTo>
                    <a:pt x="233" y="720"/>
                  </a:lnTo>
                  <a:lnTo>
                    <a:pt x="220" y="713"/>
                  </a:lnTo>
                  <a:lnTo>
                    <a:pt x="206" y="708"/>
                  </a:lnTo>
                  <a:lnTo>
                    <a:pt x="191" y="705"/>
                  </a:lnTo>
                  <a:lnTo>
                    <a:pt x="176" y="702"/>
                  </a:lnTo>
                  <a:lnTo>
                    <a:pt x="161" y="701"/>
                  </a:lnTo>
                  <a:lnTo>
                    <a:pt x="161" y="701"/>
                  </a:lnTo>
                  <a:lnTo>
                    <a:pt x="145" y="702"/>
                  </a:lnTo>
                  <a:lnTo>
                    <a:pt x="128" y="705"/>
                  </a:lnTo>
                  <a:lnTo>
                    <a:pt x="113" y="709"/>
                  </a:lnTo>
                  <a:lnTo>
                    <a:pt x="97" y="715"/>
                  </a:lnTo>
                  <a:lnTo>
                    <a:pt x="97" y="715"/>
                  </a:lnTo>
                  <a:lnTo>
                    <a:pt x="90" y="699"/>
                  </a:lnTo>
                  <a:lnTo>
                    <a:pt x="82" y="684"/>
                  </a:lnTo>
                  <a:lnTo>
                    <a:pt x="71" y="652"/>
                  </a:lnTo>
                  <a:lnTo>
                    <a:pt x="71" y="652"/>
                  </a:lnTo>
                  <a:lnTo>
                    <a:pt x="81" y="648"/>
                  </a:lnTo>
                  <a:lnTo>
                    <a:pt x="92" y="642"/>
                  </a:lnTo>
                  <a:lnTo>
                    <a:pt x="102" y="636"/>
                  </a:lnTo>
                  <a:lnTo>
                    <a:pt x="111" y="629"/>
                  </a:lnTo>
                  <a:lnTo>
                    <a:pt x="120" y="622"/>
                  </a:lnTo>
                  <a:lnTo>
                    <a:pt x="129" y="613"/>
                  </a:lnTo>
                  <a:lnTo>
                    <a:pt x="136" y="605"/>
                  </a:lnTo>
                  <a:lnTo>
                    <a:pt x="143" y="596"/>
                  </a:lnTo>
                  <a:lnTo>
                    <a:pt x="149" y="587"/>
                  </a:lnTo>
                  <a:lnTo>
                    <a:pt x="154" y="576"/>
                  </a:lnTo>
                  <a:lnTo>
                    <a:pt x="160" y="565"/>
                  </a:lnTo>
                  <a:lnTo>
                    <a:pt x="163" y="554"/>
                  </a:lnTo>
                  <a:lnTo>
                    <a:pt x="166" y="544"/>
                  </a:lnTo>
                  <a:lnTo>
                    <a:pt x="168" y="532"/>
                  </a:lnTo>
                  <a:lnTo>
                    <a:pt x="170" y="520"/>
                  </a:lnTo>
                  <a:lnTo>
                    <a:pt x="170" y="508"/>
                  </a:lnTo>
                  <a:lnTo>
                    <a:pt x="170" y="508"/>
                  </a:lnTo>
                  <a:lnTo>
                    <a:pt x="170" y="495"/>
                  </a:lnTo>
                  <a:lnTo>
                    <a:pt x="168" y="484"/>
                  </a:lnTo>
                  <a:lnTo>
                    <a:pt x="166" y="473"/>
                  </a:lnTo>
                  <a:lnTo>
                    <a:pt x="163" y="461"/>
                  </a:lnTo>
                  <a:lnTo>
                    <a:pt x="160" y="450"/>
                  </a:lnTo>
                  <a:lnTo>
                    <a:pt x="154" y="440"/>
                  </a:lnTo>
                  <a:lnTo>
                    <a:pt x="149" y="430"/>
                  </a:lnTo>
                  <a:lnTo>
                    <a:pt x="143" y="420"/>
                  </a:lnTo>
                  <a:lnTo>
                    <a:pt x="136" y="411"/>
                  </a:lnTo>
                  <a:lnTo>
                    <a:pt x="129" y="402"/>
                  </a:lnTo>
                  <a:lnTo>
                    <a:pt x="120" y="395"/>
                  </a:lnTo>
                  <a:lnTo>
                    <a:pt x="111" y="387"/>
                  </a:lnTo>
                  <a:lnTo>
                    <a:pt x="102" y="379"/>
                  </a:lnTo>
                  <a:lnTo>
                    <a:pt x="92" y="374"/>
                  </a:lnTo>
                  <a:lnTo>
                    <a:pt x="81" y="369"/>
                  </a:lnTo>
                  <a:lnTo>
                    <a:pt x="71" y="363"/>
                  </a:lnTo>
                  <a:lnTo>
                    <a:pt x="71" y="363"/>
                  </a:lnTo>
                  <a:lnTo>
                    <a:pt x="82" y="332"/>
                  </a:lnTo>
                  <a:lnTo>
                    <a:pt x="90" y="316"/>
                  </a:lnTo>
                  <a:lnTo>
                    <a:pt x="97" y="301"/>
                  </a:lnTo>
                  <a:lnTo>
                    <a:pt x="97" y="301"/>
                  </a:lnTo>
                  <a:lnTo>
                    <a:pt x="113" y="307"/>
                  </a:lnTo>
                  <a:lnTo>
                    <a:pt x="129" y="311"/>
                  </a:lnTo>
                  <a:lnTo>
                    <a:pt x="145" y="313"/>
                  </a:lnTo>
                  <a:lnTo>
                    <a:pt x="161" y="314"/>
                  </a:lnTo>
                  <a:lnTo>
                    <a:pt x="161" y="314"/>
                  </a:lnTo>
                  <a:lnTo>
                    <a:pt x="176" y="314"/>
                  </a:lnTo>
                  <a:lnTo>
                    <a:pt x="191" y="311"/>
                  </a:lnTo>
                  <a:lnTo>
                    <a:pt x="206" y="308"/>
                  </a:lnTo>
                  <a:lnTo>
                    <a:pt x="220" y="302"/>
                  </a:lnTo>
                  <a:lnTo>
                    <a:pt x="233" y="296"/>
                  </a:lnTo>
                  <a:lnTo>
                    <a:pt x="246" y="288"/>
                  </a:lnTo>
                  <a:lnTo>
                    <a:pt x="258" y="280"/>
                  </a:lnTo>
                  <a:lnTo>
                    <a:pt x="269" y="269"/>
                  </a:lnTo>
                  <a:lnTo>
                    <a:pt x="269" y="269"/>
                  </a:lnTo>
                  <a:lnTo>
                    <a:pt x="278" y="260"/>
                  </a:lnTo>
                  <a:lnTo>
                    <a:pt x="285" y="251"/>
                  </a:lnTo>
                  <a:lnTo>
                    <a:pt x="292" y="241"/>
                  </a:lnTo>
                  <a:lnTo>
                    <a:pt x="297" y="231"/>
                  </a:lnTo>
                  <a:lnTo>
                    <a:pt x="302" y="221"/>
                  </a:lnTo>
                  <a:lnTo>
                    <a:pt x="307" y="210"/>
                  </a:lnTo>
                  <a:lnTo>
                    <a:pt x="310" y="198"/>
                  </a:lnTo>
                  <a:lnTo>
                    <a:pt x="312" y="187"/>
                  </a:lnTo>
                  <a:lnTo>
                    <a:pt x="313" y="176"/>
                  </a:lnTo>
                  <a:lnTo>
                    <a:pt x="314" y="165"/>
                  </a:lnTo>
                  <a:lnTo>
                    <a:pt x="314" y="153"/>
                  </a:lnTo>
                  <a:lnTo>
                    <a:pt x="313" y="141"/>
                  </a:lnTo>
                  <a:lnTo>
                    <a:pt x="311" y="131"/>
                  </a:lnTo>
                  <a:lnTo>
                    <a:pt x="309" y="119"/>
                  </a:lnTo>
                  <a:lnTo>
                    <a:pt x="306" y="108"/>
                  </a:lnTo>
                  <a:lnTo>
                    <a:pt x="301" y="97"/>
                  </a:lnTo>
                  <a:lnTo>
                    <a:pt x="301" y="97"/>
                  </a:lnTo>
                  <a:lnTo>
                    <a:pt x="331" y="82"/>
                  </a:lnTo>
                  <a:lnTo>
                    <a:pt x="364" y="70"/>
                  </a:lnTo>
                  <a:lnTo>
                    <a:pt x="364" y="70"/>
                  </a:lnTo>
                  <a:lnTo>
                    <a:pt x="369" y="81"/>
                  </a:lnTo>
                  <a:lnTo>
                    <a:pt x="374" y="92"/>
                  </a:lnTo>
                  <a:lnTo>
                    <a:pt x="380" y="102"/>
                  </a:lnTo>
                  <a:lnTo>
                    <a:pt x="387" y="111"/>
                  </a:lnTo>
                  <a:lnTo>
                    <a:pt x="395" y="120"/>
                  </a:lnTo>
                  <a:lnTo>
                    <a:pt x="402" y="128"/>
                  </a:lnTo>
                  <a:lnTo>
                    <a:pt x="411" y="136"/>
                  </a:lnTo>
                  <a:lnTo>
                    <a:pt x="420" y="142"/>
                  </a:lnTo>
                  <a:lnTo>
                    <a:pt x="430" y="149"/>
                  </a:lnTo>
                  <a:lnTo>
                    <a:pt x="440" y="154"/>
                  </a:lnTo>
                  <a:lnTo>
                    <a:pt x="450" y="160"/>
                  </a:lnTo>
                  <a:lnTo>
                    <a:pt x="461" y="163"/>
                  </a:lnTo>
                  <a:lnTo>
                    <a:pt x="473" y="166"/>
                  </a:lnTo>
                  <a:lnTo>
                    <a:pt x="484" y="168"/>
                  </a:lnTo>
                  <a:lnTo>
                    <a:pt x="496" y="170"/>
                  </a:lnTo>
                  <a:lnTo>
                    <a:pt x="508" y="170"/>
                  </a:lnTo>
                  <a:lnTo>
                    <a:pt x="508" y="170"/>
                  </a:lnTo>
                  <a:lnTo>
                    <a:pt x="520" y="170"/>
                  </a:lnTo>
                  <a:lnTo>
                    <a:pt x="532" y="168"/>
                  </a:lnTo>
                  <a:lnTo>
                    <a:pt x="544" y="166"/>
                  </a:lnTo>
                  <a:lnTo>
                    <a:pt x="555" y="163"/>
                  </a:lnTo>
                  <a:lnTo>
                    <a:pt x="565" y="160"/>
                  </a:lnTo>
                  <a:lnTo>
                    <a:pt x="576" y="154"/>
                  </a:lnTo>
                  <a:lnTo>
                    <a:pt x="587" y="149"/>
                  </a:lnTo>
                  <a:lnTo>
                    <a:pt x="596" y="142"/>
                  </a:lnTo>
                  <a:lnTo>
                    <a:pt x="605" y="136"/>
                  </a:lnTo>
                  <a:lnTo>
                    <a:pt x="614" y="128"/>
                  </a:lnTo>
                  <a:lnTo>
                    <a:pt x="622" y="120"/>
                  </a:lnTo>
                  <a:lnTo>
                    <a:pt x="630" y="111"/>
                  </a:lnTo>
                  <a:lnTo>
                    <a:pt x="636" y="102"/>
                  </a:lnTo>
                  <a:lnTo>
                    <a:pt x="643" y="92"/>
                  </a:lnTo>
                  <a:lnTo>
                    <a:pt x="648" y="81"/>
                  </a:lnTo>
                  <a:lnTo>
                    <a:pt x="652" y="70"/>
                  </a:lnTo>
                  <a:lnTo>
                    <a:pt x="652" y="70"/>
                  </a:lnTo>
                  <a:lnTo>
                    <a:pt x="684" y="82"/>
                  </a:lnTo>
                  <a:lnTo>
                    <a:pt x="716" y="97"/>
                  </a:lnTo>
                  <a:lnTo>
                    <a:pt x="716" y="97"/>
                  </a:lnTo>
                  <a:lnTo>
                    <a:pt x="711" y="108"/>
                  </a:lnTo>
                  <a:lnTo>
                    <a:pt x="707" y="119"/>
                  </a:lnTo>
                  <a:lnTo>
                    <a:pt x="705" y="131"/>
                  </a:lnTo>
                  <a:lnTo>
                    <a:pt x="703" y="141"/>
                  </a:lnTo>
                  <a:lnTo>
                    <a:pt x="702" y="153"/>
                  </a:lnTo>
                  <a:lnTo>
                    <a:pt x="702" y="165"/>
                  </a:lnTo>
                  <a:lnTo>
                    <a:pt x="703" y="176"/>
                  </a:lnTo>
                  <a:lnTo>
                    <a:pt x="704" y="187"/>
                  </a:lnTo>
                  <a:lnTo>
                    <a:pt x="707" y="198"/>
                  </a:lnTo>
                  <a:lnTo>
                    <a:pt x="710" y="210"/>
                  </a:lnTo>
                  <a:lnTo>
                    <a:pt x="713" y="221"/>
                  </a:lnTo>
                  <a:lnTo>
                    <a:pt x="719" y="231"/>
                  </a:lnTo>
                  <a:lnTo>
                    <a:pt x="724" y="241"/>
                  </a:lnTo>
                  <a:lnTo>
                    <a:pt x="732" y="251"/>
                  </a:lnTo>
                  <a:lnTo>
                    <a:pt x="738" y="260"/>
                  </a:lnTo>
                  <a:lnTo>
                    <a:pt x="747" y="269"/>
                  </a:lnTo>
                  <a:lnTo>
                    <a:pt x="747" y="269"/>
                  </a:lnTo>
                  <a:lnTo>
                    <a:pt x="758" y="280"/>
                  </a:lnTo>
                  <a:lnTo>
                    <a:pt x="770" y="288"/>
                  </a:lnTo>
                  <a:lnTo>
                    <a:pt x="783" y="296"/>
                  </a:lnTo>
                  <a:lnTo>
                    <a:pt x="797" y="302"/>
                  </a:lnTo>
                  <a:lnTo>
                    <a:pt x="811" y="308"/>
                  </a:lnTo>
                  <a:lnTo>
                    <a:pt x="825" y="311"/>
                  </a:lnTo>
                  <a:lnTo>
                    <a:pt x="840" y="314"/>
                  </a:lnTo>
                  <a:lnTo>
                    <a:pt x="855" y="314"/>
                  </a:lnTo>
                  <a:lnTo>
                    <a:pt x="855" y="314"/>
                  </a:lnTo>
                  <a:lnTo>
                    <a:pt x="872" y="313"/>
                  </a:lnTo>
                  <a:lnTo>
                    <a:pt x="888" y="311"/>
                  </a:lnTo>
                  <a:lnTo>
                    <a:pt x="903" y="307"/>
                  </a:lnTo>
                  <a:lnTo>
                    <a:pt x="919" y="301"/>
                  </a:lnTo>
                  <a:lnTo>
                    <a:pt x="919" y="301"/>
                  </a:lnTo>
                  <a:lnTo>
                    <a:pt x="933" y="332"/>
                  </a:lnTo>
                  <a:lnTo>
                    <a:pt x="940" y="347"/>
                  </a:lnTo>
                  <a:lnTo>
                    <a:pt x="945" y="363"/>
                  </a:lnTo>
                  <a:lnTo>
                    <a:pt x="945" y="363"/>
                  </a:lnTo>
                  <a:lnTo>
                    <a:pt x="934" y="369"/>
                  </a:lnTo>
                  <a:lnTo>
                    <a:pt x="924" y="374"/>
                  </a:lnTo>
                  <a:lnTo>
                    <a:pt x="914" y="379"/>
                  </a:lnTo>
                  <a:lnTo>
                    <a:pt x="904" y="387"/>
                  </a:lnTo>
                  <a:lnTo>
                    <a:pt x="896" y="395"/>
                  </a:lnTo>
                  <a:lnTo>
                    <a:pt x="888" y="402"/>
                  </a:lnTo>
                  <a:lnTo>
                    <a:pt x="881" y="411"/>
                  </a:lnTo>
                  <a:lnTo>
                    <a:pt x="873" y="420"/>
                  </a:lnTo>
                  <a:lnTo>
                    <a:pt x="867" y="430"/>
                  </a:lnTo>
                  <a:lnTo>
                    <a:pt x="861" y="440"/>
                  </a:lnTo>
                  <a:lnTo>
                    <a:pt x="857" y="450"/>
                  </a:lnTo>
                  <a:lnTo>
                    <a:pt x="853" y="461"/>
                  </a:lnTo>
                  <a:lnTo>
                    <a:pt x="850" y="473"/>
                  </a:lnTo>
                  <a:lnTo>
                    <a:pt x="847" y="484"/>
                  </a:lnTo>
                  <a:lnTo>
                    <a:pt x="846" y="495"/>
                  </a:lnTo>
                  <a:lnTo>
                    <a:pt x="845" y="508"/>
                  </a:lnTo>
                  <a:lnTo>
                    <a:pt x="845" y="508"/>
                  </a:lnTo>
                  <a:lnTo>
                    <a:pt x="846" y="520"/>
                  </a:lnTo>
                  <a:lnTo>
                    <a:pt x="847" y="532"/>
                  </a:lnTo>
                  <a:lnTo>
                    <a:pt x="850" y="544"/>
                  </a:lnTo>
                  <a:lnTo>
                    <a:pt x="853" y="554"/>
                  </a:lnTo>
                  <a:lnTo>
                    <a:pt x="857" y="565"/>
                  </a:lnTo>
                  <a:lnTo>
                    <a:pt x="861" y="576"/>
                  </a:lnTo>
                  <a:lnTo>
                    <a:pt x="867" y="587"/>
                  </a:lnTo>
                  <a:lnTo>
                    <a:pt x="873" y="596"/>
                  </a:lnTo>
                  <a:lnTo>
                    <a:pt x="881" y="605"/>
                  </a:lnTo>
                  <a:lnTo>
                    <a:pt x="888" y="613"/>
                  </a:lnTo>
                  <a:lnTo>
                    <a:pt x="896" y="622"/>
                  </a:lnTo>
                  <a:lnTo>
                    <a:pt x="904" y="629"/>
                  </a:lnTo>
                  <a:lnTo>
                    <a:pt x="914" y="636"/>
                  </a:lnTo>
                  <a:lnTo>
                    <a:pt x="924" y="642"/>
                  </a:lnTo>
                  <a:lnTo>
                    <a:pt x="934" y="648"/>
                  </a:lnTo>
                  <a:lnTo>
                    <a:pt x="945" y="652"/>
                  </a:lnTo>
                  <a:lnTo>
                    <a:pt x="945" y="652"/>
                  </a:lnTo>
                  <a:lnTo>
                    <a:pt x="933" y="684"/>
                  </a:lnTo>
                  <a:lnTo>
                    <a:pt x="927" y="699"/>
                  </a:lnTo>
                  <a:lnTo>
                    <a:pt x="919" y="715"/>
                  </a:lnTo>
                  <a:lnTo>
                    <a:pt x="919" y="715"/>
                  </a:lnTo>
                  <a:close/>
                  <a:moveTo>
                    <a:pt x="508" y="357"/>
                  </a:moveTo>
                  <a:lnTo>
                    <a:pt x="508" y="357"/>
                  </a:lnTo>
                  <a:lnTo>
                    <a:pt x="492" y="358"/>
                  </a:lnTo>
                  <a:lnTo>
                    <a:pt x="477" y="360"/>
                  </a:lnTo>
                  <a:lnTo>
                    <a:pt x="463" y="363"/>
                  </a:lnTo>
                  <a:lnTo>
                    <a:pt x="449" y="369"/>
                  </a:lnTo>
                  <a:lnTo>
                    <a:pt x="437" y="375"/>
                  </a:lnTo>
                  <a:lnTo>
                    <a:pt x="424" y="383"/>
                  </a:lnTo>
                  <a:lnTo>
                    <a:pt x="412" y="391"/>
                  </a:lnTo>
                  <a:lnTo>
                    <a:pt x="401" y="401"/>
                  </a:lnTo>
                  <a:lnTo>
                    <a:pt x="391" y="412"/>
                  </a:lnTo>
                  <a:lnTo>
                    <a:pt x="383" y="423"/>
                  </a:lnTo>
                  <a:lnTo>
                    <a:pt x="375" y="436"/>
                  </a:lnTo>
                  <a:lnTo>
                    <a:pt x="369" y="449"/>
                  </a:lnTo>
                  <a:lnTo>
                    <a:pt x="364" y="463"/>
                  </a:lnTo>
                  <a:lnTo>
                    <a:pt x="360" y="477"/>
                  </a:lnTo>
                  <a:lnTo>
                    <a:pt x="358" y="492"/>
                  </a:lnTo>
                  <a:lnTo>
                    <a:pt x="357" y="508"/>
                  </a:lnTo>
                  <a:lnTo>
                    <a:pt x="357" y="508"/>
                  </a:lnTo>
                  <a:lnTo>
                    <a:pt x="358" y="523"/>
                  </a:lnTo>
                  <a:lnTo>
                    <a:pt x="360" y="538"/>
                  </a:lnTo>
                  <a:lnTo>
                    <a:pt x="364" y="552"/>
                  </a:lnTo>
                  <a:lnTo>
                    <a:pt x="369" y="566"/>
                  </a:lnTo>
                  <a:lnTo>
                    <a:pt x="375" y="580"/>
                  </a:lnTo>
                  <a:lnTo>
                    <a:pt x="383" y="592"/>
                  </a:lnTo>
                  <a:lnTo>
                    <a:pt x="391" y="604"/>
                  </a:lnTo>
                  <a:lnTo>
                    <a:pt x="401" y="614"/>
                  </a:lnTo>
                  <a:lnTo>
                    <a:pt x="412" y="624"/>
                  </a:lnTo>
                  <a:lnTo>
                    <a:pt x="424" y="633"/>
                  </a:lnTo>
                  <a:lnTo>
                    <a:pt x="437" y="640"/>
                  </a:lnTo>
                  <a:lnTo>
                    <a:pt x="449" y="647"/>
                  </a:lnTo>
                  <a:lnTo>
                    <a:pt x="463" y="652"/>
                  </a:lnTo>
                  <a:lnTo>
                    <a:pt x="477" y="655"/>
                  </a:lnTo>
                  <a:lnTo>
                    <a:pt x="492" y="657"/>
                  </a:lnTo>
                  <a:lnTo>
                    <a:pt x="508" y="658"/>
                  </a:lnTo>
                  <a:lnTo>
                    <a:pt x="508" y="658"/>
                  </a:lnTo>
                  <a:lnTo>
                    <a:pt x="523" y="657"/>
                  </a:lnTo>
                  <a:lnTo>
                    <a:pt x="538" y="655"/>
                  </a:lnTo>
                  <a:lnTo>
                    <a:pt x="552" y="652"/>
                  </a:lnTo>
                  <a:lnTo>
                    <a:pt x="566" y="647"/>
                  </a:lnTo>
                  <a:lnTo>
                    <a:pt x="580" y="640"/>
                  </a:lnTo>
                  <a:lnTo>
                    <a:pt x="592" y="633"/>
                  </a:lnTo>
                  <a:lnTo>
                    <a:pt x="604" y="624"/>
                  </a:lnTo>
                  <a:lnTo>
                    <a:pt x="615" y="614"/>
                  </a:lnTo>
                  <a:lnTo>
                    <a:pt x="624" y="604"/>
                  </a:lnTo>
                  <a:lnTo>
                    <a:pt x="633" y="592"/>
                  </a:lnTo>
                  <a:lnTo>
                    <a:pt x="640" y="580"/>
                  </a:lnTo>
                  <a:lnTo>
                    <a:pt x="647" y="566"/>
                  </a:lnTo>
                  <a:lnTo>
                    <a:pt x="652" y="552"/>
                  </a:lnTo>
                  <a:lnTo>
                    <a:pt x="655" y="538"/>
                  </a:lnTo>
                  <a:lnTo>
                    <a:pt x="658" y="523"/>
                  </a:lnTo>
                  <a:lnTo>
                    <a:pt x="659" y="508"/>
                  </a:lnTo>
                  <a:lnTo>
                    <a:pt x="659" y="508"/>
                  </a:lnTo>
                  <a:lnTo>
                    <a:pt x="658" y="492"/>
                  </a:lnTo>
                  <a:lnTo>
                    <a:pt x="655" y="477"/>
                  </a:lnTo>
                  <a:lnTo>
                    <a:pt x="652" y="463"/>
                  </a:lnTo>
                  <a:lnTo>
                    <a:pt x="647" y="449"/>
                  </a:lnTo>
                  <a:lnTo>
                    <a:pt x="640" y="436"/>
                  </a:lnTo>
                  <a:lnTo>
                    <a:pt x="633" y="423"/>
                  </a:lnTo>
                  <a:lnTo>
                    <a:pt x="624" y="412"/>
                  </a:lnTo>
                  <a:lnTo>
                    <a:pt x="615" y="401"/>
                  </a:lnTo>
                  <a:lnTo>
                    <a:pt x="604" y="391"/>
                  </a:lnTo>
                  <a:lnTo>
                    <a:pt x="592" y="383"/>
                  </a:lnTo>
                  <a:lnTo>
                    <a:pt x="580" y="375"/>
                  </a:lnTo>
                  <a:lnTo>
                    <a:pt x="566" y="369"/>
                  </a:lnTo>
                  <a:lnTo>
                    <a:pt x="552" y="363"/>
                  </a:lnTo>
                  <a:lnTo>
                    <a:pt x="538" y="360"/>
                  </a:lnTo>
                  <a:lnTo>
                    <a:pt x="523" y="358"/>
                  </a:lnTo>
                  <a:lnTo>
                    <a:pt x="508" y="357"/>
                  </a:lnTo>
                  <a:lnTo>
                    <a:pt x="508" y="357"/>
                  </a:lnTo>
                  <a:close/>
                  <a:moveTo>
                    <a:pt x="508" y="567"/>
                  </a:moveTo>
                  <a:lnTo>
                    <a:pt x="508" y="567"/>
                  </a:lnTo>
                  <a:lnTo>
                    <a:pt x="496" y="566"/>
                  </a:lnTo>
                  <a:lnTo>
                    <a:pt x="485" y="563"/>
                  </a:lnTo>
                  <a:lnTo>
                    <a:pt x="475" y="558"/>
                  </a:lnTo>
                  <a:lnTo>
                    <a:pt x="466" y="550"/>
                  </a:lnTo>
                  <a:lnTo>
                    <a:pt x="459" y="541"/>
                  </a:lnTo>
                  <a:lnTo>
                    <a:pt x="454" y="531"/>
                  </a:lnTo>
                  <a:lnTo>
                    <a:pt x="449" y="520"/>
                  </a:lnTo>
                  <a:lnTo>
                    <a:pt x="448" y="508"/>
                  </a:lnTo>
                  <a:lnTo>
                    <a:pt x="448" y="508"/>
                  </a:lnTo>
                  <a:lnTo>
                    <a:pt x="449" y="495"/>
                  </a:lnTo>
                  <a:lnTo>
                    <a:pt x="454" y="485"/>
                  </a:lnTo>
                  <a:lnTo>
                    <a:pt x="459" y="475"/>
                  </a:lnTo>
                  <a:lnTo>
                    <a:pt x="466" y="465"/>
                  </a:lnTo>
                  <a:lnTo>
                    <a:pt x="475" y="459"/>
                  </a:lnTo>
                  <a:lnTo>
                    <a:pt x="485" y="454"/>
                  </a:lnTo>
                  <a:lnTo>
                    <a:pt x="496" y="449"/>
                  </a:lnTo>
                  <a:lnTo>
                    <a:pt x="508" y="448"/>
                  </a:lnTo>
                  <a:lnTo>
                    <a:pt x="508" y="448"/>
                  </a:lnTo>
                  <a:lnTo>
                    <a:pt x="520" y="449"/>
                  </a:lnTo>
                  <a:lnTo>
                    <a:pt x="531" y="454"/>
                  </a:lnTo>
                  <a:lnTo>
                    <a:pt x="542" y="459"/>
                  </a:lnTo>
                  <a:lnTo>
                    <a:pt x="550" y="465"/>
                  </a:lnTo>
                  <a:lnTo>
                    <a:pt x="558" y="475"/>
                  </a:lnTo>
                  <a:lnTo>
                    <a:pt x="563" y="485"/>
                  </a:lnTo>
                  <a:lnTo>
                    <a:pt x="566" y="495"/>
                  </a:lnTo>
                  <a:lnTo>
                    <a:pt x="567" y="508"/>
                  </a:lnTo>
                  <a:lnTo>
                    <a:pt x="567" y="508"/>
                  </a:lnTo>
                  <a:lnTo>
                    <a:pt x="566" y="520"/>
                  </a:lnTo>
                  <a:lnTo>
                    <a:pt x="563" y="531"/>
                  </a:lnTo>
                  <a:lnTo>
                    <a:pt x="558" y="541"/>
                  </a:lnTo>
                  <a:lnTo>
                    <a:pt x="550" y="550"/>
                  </a:lnTo>
                  <a:lnTo>
                    <a:pt x="542" y="558"/>
                  </a:lnTo>
                  <a:lnTo>
                    <a:pt x="531" y="563"/>
                  </a:lnTo>
                  <a:lnTo>
                    <a:pt x="520" y="566"/>
                  </a:lnTo>
                  <a:lnTo>
                    <a:pt x="508" y="567"/>
                  </a:lnTo>
                  <a:lnTo>
                    <a:pt x="508" y="567"/>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nvGrpSpPr>
          <p:cNvPr id="48" name="组合 47"/>
          <p:cNvGrpSpPr/>
          <p:nvPr/>
        </p:nvGrpSpPr>
        <p:grpSpPr>
          <a:xfrm>
            <a:off x="6479051" y="4805875"/>
            <a:ext cx="816000" cy="816000"/>
            <a:chOff x="6479051" y="4625399"/>
            <a:chExt cx="816000" cy="816000"/>
          </a:xfrm>
        </p:grpSpPr>
        <p:sp>
          <p:nvSpPr>
            <p:cNvPr id="49" name="椭圆 48"/>
            <p:cNvSpPr/>
            <p:nvPr/>
          </p:nvSpPr>
          <p:spPr>
            <a:xfrm>
              <a:off x="6479051" y="4625399"/>
              <a:ext cx="816000" cy="816000"/>
            </a:xfrm>
            <a:prstGeom prst="ellipse">
              <a:avLst/>
            </a:prstGeom>
            <a:solidFill>
              <a:srgbClr val="FFC000"/>
            </a:solidFill>
            <a:ln w="57150" cap="flat" cmpd="sng" algn="ctr">
              <a:solidFill>
                <a:schemeClr val="accent4">
                  <a:lumMod val="40000"/>
                  <a:lumOff val="6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50" name="Freeform 72"/>
            <p:cNvSpPr>
              <a:spLocks noEditPoints="1"/>
            </p:cNvSpPr>
            <p:nvPr/>
          </p:nvSpPr>
          <p:spPr bwMode="auto">
            <a:xfrm>
              <a:off x="6725126" y="4871474"/>
              <a:ext cx="323850" cy="323850"/>
            </a:xfrm>
            <a:custGeom>
              <a:avLst/>
              <a:gdLst>
                <a:gd name="T0" fmla="*/ 934 w 1018"/>
                <a:gd name="T1" fmla="*/ 31 h 1017"/>
                <a:gd name="T2" fmla="*/ 868 w 1018"/>
                <a:gd name="T3" fmla="*/ 3 h 1017"/>
                <a:gd name="T4" fmla="*/ 812 w 1018"/>
                <a:gd name="T5" fmla="*/ 0 h 1017"/>
                <a:gd name="T6" fmla="*/ 743 w 1018"/>
                <a:gd name="T7" fmla="*/ 22 h 1017"/>
                <a:gd name="T8" fmla="*/ 137 w 1018"/>
                <a:gd name="T9" fmla="*/ 613 h 1017"/>
                <a:gd name="T10" fmla="*/ 2 w 1018"/>
                <a:gd name="T11" fmla="*/ 974 h 1017"/>
                <a:gd name="T12" fmla="*/ 4 w 1018"/>
                <a:gd name="T13" fmla="*/ 1000 h 1017"/>
                <a:gd name="T14" fmla="*/ 19 w 1018"/>
                <a:gd name="T15" fmla="*/ 1015 h 1017"/>
                <a:gd name="T16" fmla="*/ 36 w 1018"/>
                <a:gd name="T17" fmla="*/ 1017 h 1017"/>
                <a:gd name="T18" fmla="*/ 365 w 1018"/>
                <a:gd name="T19" fmla="*/ 915 h 1017"/>
                <a:gd name="T20" fmla="*/ 975 w 1018"/>
                <a:gd name="T21" fmla="*/ 305 h 1017"/>
                <a:gd name="T22" fmla="*/ 1009 w 1018"/>
                <a:gd name="T23" fmla="*/ 242 h 1017"/>
                <a:gd name="T24" fmla="*/ 1018 w 1018"/>
                <a:gd name="T25" fmla="*/ 187 h 1017"/>
                <a:gd name="T26" fmla="*/ 1004 w 1018"/>
                <a:gd name="T27" fmla="*/ 115 h 1017"/>
                <a:gd name="T28" fmla="*/ 963 w 1018"/>
                <a:gd name="T29" fmla="*/ 55 h 1017"/>
                <a:gd name="T30" fmla="*/ 203 w 1018"/>
                <a:gd name="T31" fmla="*/ 900 h 1017"/>
                <a:gd name="T32" fmla="*/ 170 w 1018"/>
                <a:gd name="T33" fmla="*/ 847 h 1017"/>
                <a:gd name="T34" fmla="*/ 139 w 1018"/>
                <a:gd name="T35" fmla="*/ 823 h 1017"/>
                <a:gd name="T36" fmla="*/ 254 w 1018"/>
                <a:gd name="T37" fmla="*/ 731 h 1017"/>
                <a:gd name="T38" fmla="*/ 261 w 1018"/>
                <a:gd name="T39" fmla="*/ 749 h 1017"/>
                <a:gd name="T40" fmla="*/ 280 w 1018"/>
                <a:gd name="T41" fmla="*/ 762 h 1017"/>
                <a:gd name="T42" fmla="*/ 789 w 1018"/>
                <a:gd name="T43" fmla="*/ 403 h 1017"/>
                <a:gd name="T44" fmla="*/ 414 w 1018"/>
                <a:gd name="T45" fmla="*/ 731 h 1017"/>
                <a:gd name="T46" fmla="*/ 406 w 1018"/>
                <a:gd name="T47" fmla="*/ 712 h 1017"/>
                <a:gd name="T48" fmla="*/ 382 w 1018"/>
                <a:gd name="T49" fmla="*/ 700 h 1017"/>
                <a:gd name="T50" fmla="*/ 317 w 1018"/>
                <a:gd name="T51" fmla="*/ 629 h 1017"/>
                <a:gd name="T52" fmla="*/ 305 w 1018"/>
                <a:gd name="T53" fmla="*/ 610 h 1017"/>
                <a:gd name="T54" fmla="*/ 236 w 1018"/>
                <a:gd name="T55" fmla="*/ 604 h 1017"/>
                <a:gd name="T56" fmla="*/ 624 w 1018"/>
                <a:gd name="T57" fmla="*/ 220 h 1017"/>
                <a:gd name="T58" fmla="*/ 666 w 1018"/>
                <a:gd name="T59" fmla="*/ 198 h 1017"/>
                <a:gd name="T60" fmla="*/ 703 w 1018"/>
                <a:gd name="T61" fmla="*/ 192 h 1017"/>
                <a:gd name="T62" fmla="*/ 750 w 1018"/>
                <a:gd name="T63" fmla="*/ 202 h 1017"/>
                <a:gd name="T64" fmla="*/ 789 w 1018"/>
                <a:gd name="T65" fmla="*/ 229 h 1017"/>
                <a:gd name="T66" fmla="*/ 811 w 1018"/>
                <a:gd name="T67" fmla="*/ 258 h 1017"/>
                <a:gd name="T68" fmla="*/ 825 w 1018"/>
                <a:gd name="T69" fmla="*/ 304 h 1017"/>
                <a:gd name="T70" fmla="*/ 823 w 1018"/>
                <a:gd name="T71" fmla="*/ 340 h 1017"/>
                <a:gd name="T72" fmla="*/ 804 w 1018"/>
                <a:gd name="T73" fmla="*/ 384 h 1017"/>
                <a:gd name="T74" fmla="*/ 918 w 1018"/>
                <a:gd name="T75" fmla="*/ 274 h 1017"/>
                <a:gd name="T76" fmla="*/ 884 w 1018"/>
                <a:gd name="T77" fmla="*/ 271 h 1017"/>
                <a:gd name="T78" fmla="*/ 856 w 1018"/>
                <a:gd name="T79" fmla="*/ 209 h 1017"/>
                <a:gd name="T80" fmla="*/ 822 w 1018"/>
                <a:gd name="T81" fmla="*/ 172 h 1017"/>
                <a:gd name="T82" fmla="*/ 764 w 1018"/>
                <a:gd name="T83" fmla="*/ 139 h 1017"/>
                <a:gd name="T84" fmla="*/ 743 w 1018"/>
                <a:gd name="T85" fmla="*/ 100 h 1017"/>
                <a:gd name="T86" fmla="*/ 763 w 1018"/>
                <a:gd name="T87" fmla="*/ 84 h 1017"/>
                <a:gd name="T88" fmla="*/ 807 w 1018"/>
                <a:gd name="T89" fmla="*/ 66 h 1017"/>
                <a:gd name="T90" fmla="*/ 843 w 1018"/>
                <a:gd name="T91" fmla="*/ 64 h 1017"/>
                <a:gd name="T92" fmla="*/ 889 w 1018"/>
                <a:gd name="T93" fmla="*/ 78 h 1017"/>
                <a:gd name="T94" fmla="*/ 918 w 1018"/>
                <a:gd name="T95" fmla="*/ 100 h 1017"/>
                <a:gd name="T96" fmla="*/ 945 w 1018"/>
                <a:gd name="T97" fmla="*/ 140 h 1017"/>
                <a:gd name="T98" fmla="*/ 955 w 1018"/>
                <a:gd name="T99" fmla="*/ 187 h 1017"/>
                <a:gd name="T100" fmla="*/ 949 w 1018"/>
                <a:gd name="T101" fmla="*/ 222 h 1017"/>
                <a:gd name="T102" fmla="*/ 927 w 1018"/>
                <a:gd name="T103" fmla="*/ 265 h 1017"/>
                <a:gd name="T104" fmla="*/ 391 w 1018"/>
                <a:gd name="T105" fmla="*/ 582 h 1017"/>
                <a:gd name="T106" fmla="*/ 383 w 1018"/>
                <a:gd name="T107" fmla="*/ 598 h 1017"/>
                <a:gd name="T108" fmla="*/ 387 w 1018"/>
                <a:gd name="T109" fmla="*/ 621 h 1017"/>
                <a:gd name="T110" fmla="*/ 402 w 1018"/>
                <a:gd name="T111" fmla="*/ 633 h 1017"/>
                <a:gd name="T112" fmla="*/ 419 w 1018"/>
                <a:gd name="T113" fmla="*/ 635 h 1017"/>
                <a:gd name="T114" fmla="*/ 754 w 1018"/>
                <a:gd name="T115" fmla="*/ 308 h 1017"/>
                <a:gd name="T116" fmla="*/ 763 w 1018"/>
                <a:gd name="T117" fmla="*/ 292 h 1017"/>
                <a:gd name="T118" fmla="*/ 758 w 1018"/>
                <a:gd name="T119" fmla="*/ 269 h 1017"/>
                <a:gd name="T120" fmla="*/ 743 w 1018"/>
                <a:gd name="T121" fmla="*/ 257 h 1017"/>
                <a:gd name="T122" fmla="*/ 720 w 1018"/>
                <a:gd name="T123" fmla="*/ 257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8" h="1017">
                  <a:moveTo>
                    <a:pt x="963" y="55"/>
                  </a:moveTo>
                  <a:lnTo>
                    <a:pt x="963" y="55"/>
                  </a:lnTo>
                  <a:lnTo>
                    <a:pt x="949" y="42"/>
                  </a:lnTo>
                  <a:lnTo>
                    <a:pt x="934" y="31"/>
                  </a:lnTo>
                  <a:lnTo>
                    <a:pt x="919" y="22"/>
                  </a:lnTo>
                  <a:lnTo>
                    <a:pt x="902" y="14"/>
                  </a:lnTo>
                  <a:lnTo>
                    <a:pt x="885" y="8"/>
                  </a:lnTo>
                  <a:lnTo>
                    <a:pt x="868" y="3"/>
                  </a:lnTo>
                  <a:lnTo>
                    <a:pt x="850" y="0"/>
                  </a:lnTo>
                  <a:lnTo>
                    <a:pt x="831" y="0"/>
                  </a:lnTo>
                  <a:lnTo>
                    <a:pt x="831" y="0"/>
                  </a:lnTo>
                  <a:lnTo>
                    <a:pt x="812" y="0"/>
                  </a:lnTo>
                  <a:lnTo>
                    <a:pt x="794" y="3"/>
                  </a:lnTo>
                  <a:lnTo>
                    <a:pt x="777" y="8"/>
                  </a:lnTo>
                  <a:lnTo>
                    <a:pt x="759" y="14"/>
                  </a:lnTo>
                  <a:lnTo>
                    <a:pt x="743" y="22"/>
                  </a:lnTo>
                  <a:lnTo>
                    <a:pt x="727" y="31"/>
                  </a:lnTo>
                  <a:lnTo>
                    <a:pt x="712" y="42"/>
                  </a:lnTo>
                  <a:lnTo>
                    <a:pt x="699" y="55"/>
                  </a:lnTo>
                  <a:lnTo>
                    <a:pt x="137" y="613"/>
                  </a:lnTo>
                  <a:lnTo>
                    <a:pt x="137" y="613"/>
                  </a:lnTo>
                  <a:lnTo>
                    <a:pt x="133" y="618"/>
                  </a:lnTo>
                  <a:lnTo>
                    <a:pt x="130" y="625"/>
                  </a:lnTo>
                  <a:lnTo>
                    <a:pt x="2" y="974"/>
                  </a:lnTo>
                  <a:lnTo>
                    <a:pt x="2" y="974"/>
                  </a:lnTo>
                  <a:lnTo>
                    <a:pt x="0" y="983"/>
                  </a:lnTo>
                  <a:lnTo>
                    <a:pt x="1" y="993"/>
                  </a:lnTo>
                  <a:lnTo>
                    <a:pt x="4" y="1000"/>
                  </a:lnTo>
                  <a:lnTo>
                    <a:pt x="9" y="1008"/>
                  </a:lnTo>
                  <a:lnTo>
                    <a:pt x="9" y="1008"/>
                  </a:lnTo>
                  <a:lnTo>
                    <a:pt x="14" y="1012"/>
                  </a:lnTo>
                  <a:lnTo>
                    <a:pt x="19" y="1015"/>
                  </a:lnTo>
                  <a:lnTo>
                    <a:pt x="26" y="1017"/>
                  </a:lnTo>
                  <a:lnTo>
                    <a:pt x="32" y="1017"/>
                  </a:lnTo>
                  <a:lnTo>
                    <a:pt x="32" y="1017"/>
                  </a:lnTo>
                  <a:lnTo>
                    <a:pt x="36" y="1017"/>
                  </a:lnTo>
                  <a:lnTo>
                    <a:pt x="42" y="1016"/>
                  </a:lnTo>
                  <a:lnTo>
                    <a:pt x="358" y="919"/>
                  </a:lnTo>
                  <a:lnTo>
                    <a:pt x="358" y="919"/>
                  </a:lnTo>
                  <a:lnTo>
                    <a:pt x="365" y="915"/>
                  </a:lnTo>
                  <a:lnTo>
                    <a:pt x="371" y="911"/>
                  </a:lnTo>
                  <a:lnTo>
                    <a:pt x="963" y="319"/>
                  </a:lnTo>
                  <a:lnTo>
                    <a:pt x="963" y="319"/>
                  </a:lnTo>
                  <a:lnTo>
                    <a:pt x="975" y="305"/>
                  </a:lnTo>
                  <a:lnTo>
                    <a:pt x="987" y="290"/>
                  </a:lnTo>
                  <a:lnTo>
                    <a:pt x="995" y="275"/>
                  </a:lnTo>
                  <a:lnTo>
                    <a:pt x="1004" y="259"/>
                  </a:lnTo>
                  <a:lnTo>
                    <a:pt x="1009" y="242"/>
                  </a:lnTo>
                  <a:lnTo>
                    <a:pt x="1015" y="223"/>
                  </a:lnTo>
                  <a:lnTo>
                    <a:pt x="1017" y="205"/>
                  </a:lnTo>
                  <a:lnTo>
                    <a:pt x="1018" y="187"/>
                  </a:lnTo>
                  <a:lnTo>
                    <a:pt x="1018" y="187"/>
                  </a:lnTo>
                  <a:lnTo>
                    <a:pt x="1017" y="169"/>
                  </a:lnTo>
                  <a:lnTo>
                    <a:pt x="1015" y="150"/>
                  </a:lnTo>
                  <a:lnTo>
                    <a:pt x="1009" y="132"/>
                  </a:lnTo>
                  <a:lnTo>
                    <a:pt x="1004" y="115"/>
                  </a:lnTo>
                  <a:lnTo>
                    <a:pt x="995" y="99"/>
                  </a:lnTo>
                  <a:lnTo>
                    <a:pt x="987" y="83"/>
                  </a:lnTo>
                  <a:lnTo>
                    <a:pt x="975" y="68"/>
                  </a:lnTo>
                  <a:lnTo>
                    <a:pt x="963" y="55"/>
                  </a:lnTo>
                  <a:lnTo>
                    <a:pt x="963" y="55"/>
                  </a:lnTo>
                  <a:close/>
                  <a:moveTo>
                    <a:pt x="322" y="864"/>
                  </a:moveTo>
                  <a:lnTo>
                    <a:pt x="203" y="900"/>
                  </a:lnTo>
                  <a:lnTo>
                    <a:pt x="203" y="900"/>
                  </a:lnTo>
                  <a:lnTo>
                    <a:pt x="197" y="885"/>
                  </a:lnTo>
                  <a:lnTo>
                    <a:pt x="190" y="871"/>
                  </a:lnTo>
                  <a:lnTo>
                    <a:pt x="181" y="859"/>
                  </a:lnTo>
                  <a:lnTo>
                    <a:pt x="170" y="847"/>
                  </a:lnTo>
                  <a:lnTo>
                    <a:pt x="170" y="847"/>
                  </a:lnTo>
                  <a:lnTo>
                    <a:pt x="161" y="838"/>
                  </a:lnTo>
                  <a:lnTo>
                    <a:pt x="150" y="831"/>
                  </a:lnTo>
                  <a:lnTo>
                    <a:pt x="139" y="823"/>
                  </a:lnTo>
                  <a:lnTo>
                    <a:pt x="127" y="817"/>
                  </a:lnTo>
                  <a:lnTo>
                    <a:pt x="181" y="668"/>
                  </a:lnTo>
                  <a:lnTo>
                    <a:pt x="254" y="668"/>
                  </a:lnTo>
                  <a:lnTo>
                    <a:pt x="254" y="731"/>
                  </a:lnTo>
                  <a:lnTo>
                    <a:pt x="254" y="731"/>
                  </a:lnTo>
                  <a:lnTo>
                    <a:pt x="255" y="737"/>
                  </a:lnTo>
                  <a:lnTo>
                    <a:pt x="257" y="744"/>
                  </a:lnTo>
                  <a:lnTo>
                    <a:pt x="261" y="749"/>
                  </a:lnTo>
                  <a:lnTo>
                    <a:pt x="264" y="753"/>
                  </a:lnTo>
                  <a:lnTo>
                    <a:pt x="269" y="758"/>
                  </a:lnTo>
                  <a:lnTo>
                    <a:pt x="274" y="761"/>
                  </a:lnTo>
                  <a:lnTo>
                    <a:pt x="280" y="762"/>
                  </a:lnTo>
                  <a:lnTo>
                    <a:pt x="286" y="763"/>
                  </a:lnTo>
                  <a:lnTo>
                    <a:pt x="342" y="763"/>
                  </a:lnTo>
                  <a:lnTo>
                    <a:pt x="322" y="864"/>
                  </a:lnTo>
                  <a:close/>
                  <a:moveTo>
                    <a:pt x="789" y="403"/>
                  </a:moveTo>
                  <a:lnTo>
                    <a:pt x="402" y="790"/>
                  </a:lnTo>
                  <a:lnTo>
                    <a:pt x="413" y="738"/>
                  </a:lnTo>
                  <a:lnTo>
                    <a:pt x="413" y="738"/>
                  </a:lnTo>
                  <a:lnTo>
                    <a:pt x="414" y="731"/>
                  </a:lnTo>
                  <a:lnTo>
                    <a:pt x="413" y="723"/>
                  </a:lnTo>
                  <a:lnTo>
                    <a:pt x="411" y="717"/>
                  </a:lnTo>
                  <a:lnTo>
                    <a:pt x="406" y="712"/>
                  </a:lnTo>
                  <a:lnTo>
                    <a:pt x="406" y="712"/>
                  </a:lnTo>
                  <a:lnTo>
                    <a:pt x="401" y="706"/>
                  </a:lnTo>
                  <a:lnTo>
                    <a:pt x="396" y="703"/>
                  </a:lnTo>
                  <a:lnTo>
                    <a:pt x="389" y="700"/>
                  </a:lnTo>
                  <a:lnTo>
                    <a:pt x="382" y="700"/>
                  </a:lnTo>
                  <a:lnTo>
                    <a:pt x="318" y="700"/>
                  </a:lnTo>
                  <a:lnTo>
                    <a:pt x="318" y="635"/>
                  </a:lnTo>
                  <a:lnTo>
                    <a:pt x="318" y="635"/>
                  </a:lnTo>
                  <a:lnTo>
                    <a:pt x="317" y="629"/>
                  </a:lnTo>
                  <a:lnTo>
                    <a:pt x="315" y="624"/>
                  </a:lnTo>
                  <a:lnTo>
                    <a:pt x="313" y="618"/>
                  </a:lnTo>
                  <a:lnTo>
                    <a:pt x="309" y="614"/>
                  </a:lnTo>
                  <a:lnTo>
                    <a:pt x="305" y="610"/>
                  </a:lnTo>
                  <a:lnTo>
                    <a:pt x="299" y="606"/>
                  </a:lnTo>
                  <a:lnTo>
                    <a:pt x="293" y="604"/>
                  </a:lnTo>
                  <a:lnTo>
                    <a:pt x="286" y="604"/>
                  </a:lnTo>
                  <a:lnTo>
                    <a:pt x="236" y="604"/>
                  </a:lnTo>
                  <a:lnTo>
                    <a:pt x="615" y="228"/>
                  </a:lnTo>
                  <a:lnTo>
                    <a:pt x="615" y="229"/>
                  </a:lnTo>
                  <a:lnTo>
                    <a:pt x="615" y="229"/>
                  </a:lnTo>
                  <a:lnTo>
                    <a:pt x="624" y="220"/>
                  </a:lnTo>
                  <a:lnTo>
                    <a:pt x="634" y="213"/>
                  </a:lnTo>
                  <a:lnTo>
                    <a:pt x="644" y="206"/>
                  </a:lnTo>
                  <a:lnTo>
                    <a:pt x="655" y="202"/>
                  </a:lnTo>
                  <a:lnTo>
                    <a:pt x="666" y="198"/>
                  </a:lnTo>
                  <a:lnTo>
                    <a:pt x="678" y="194"/>
                  </a:lnTo>
                  <a:lnTo>
                    <a:pt x="690" y="193"/>
                  </a:lnTo>
                  <a:lnTo>
                    <a:pt x="703" y="192"/>
                  </a:lnTo>
                  <a:lnTo>
                    <a:pt x="703" y="192"/>
                  </a:lnTo>
                  <a:lnTo>
                    <a:pt x="714" y="193"/>
                  </a:lnTo>
                  <a:lnTo>
                    <a:pt x="726" y="194"/>
                  </a:lnTo>
                  <a:lnTo>
                    <a:pt x="738" y="198"/>
                  </a:lnTo>
                  <a:lnTo>
                    <a:pt x="750" y="202"/>
                  </a:lnTo>
                  <a:lnTo>
                    <a:pt x="761" y="206"/>
                  </a:lnTo>
                  <a:lnTo>
                    <a:pt x="770" y="213"/>
                  </a:lnTo>
                  <a:lnTo>
                    <a:pt x="780" y="220"/>
                  </a:lnTo>
                  <a:lnTo>
                    <a:pt x="789" y="229"/>
                  </a:lnTo>
                  <a:lnTo>
                    <a:pt x="789" y="229"/>
                  </a:lnTo>
                  <a:lnTo>
                    <a:pt x="798" y="237"/>
                  </a:lnTo>
                  <a:lnTo>
                    <a:pt x="804" y="247"/>
                  </a:lnTo>
                  <a:lnTo>
                    <a:pt x="811" y="258"/>
                  </a:lnTo>
                  <a:lnTo>
                    <a:pt x="816" y="269"/>
                  </a:lnTo>
                  <a:lnTo>
                    <a:pt x="821" y="279"/>
                  </a:lnTo>
                  <a:lnTo>
                    <a:pt x="823" y="291"/>
                  </a:lnTo>
                  <a:lnTo>
                    <a:pt x="825" y="304"/>
                  </a:lnTo>
                  <a:lnTo>
                    <a:pt x="826" y="316"/>
                  </a:lnTo>
                  <a:lnTo>
                    <a:pt x="826" y="316"/>
                  </a:lnTo>
                  <a:lnTo>
                    <a:pt x="825" y="328"/>
                  </a:lnTo>
                  <a:lnTo>
                    <a:pt x="823" y="340"/>
                  </a:lnTo>
                  <a:lnTo>
                    <a:pt x="821" y="351"/>
                  </a:lnTo>
                  <a:lnTo>
                    <a:pt x="816" y="363"/>
                  </a:lnTo>
                  <a:lnTo>
                    <a:pt x="811" y="374"/>
                  </a:lnTo>
                  <a:lnTo>
                    <a:pt x="804" y="384"/>
                  </a:lnTo>
                  <a:lnTo>
                    <a:pt x="798" y="394"/>
                  </a:lnTo>
                  <a:lnTo>
                    <a:pt x="789" y="403"/>
                  </a:lnTo>
                  <a:lnTo>
                    <a:pt x="789" y="403"/>
                  </a:lnTo>
                  <a:close/>
                  <a:moveTo>
                    <a:pt x="918" y="274"/>
                  </a:moveTo>
                  <a:lnTo>
                    <a:pt x="888" y="304"/>
                  </a:lnTo>
                  <a:lnTo>
                    <a:pt x="888" y="304"/>
                  </a:lnTo>
                  <a:lnTo>
                    <a:pt x="887" y="287"/>
                  </a:lnTo>
                  <a:lnTo>
                    <a:pt x="884" y="271"/>
                  </a:lnTo>
                  <a:lnTo>
                    <a:pt x="879" y="255"/>
                  </a:lnTo>
                  <a:lnTo>
                    <a:pt x="872" y="238"/>
                  </a:lnTo>
                  <a:lnTo>
                    <a:pt x="865" y="223"/>
                  </a:lnTo>
                  <a:lnTo>
                    <a:pt x="856" y="209"/>
                  </a:lnTo>
                  <a:lnTo>
                    <a:pt x="846" y="196"/>
                  </a:lnTo>
                  <a:lnTo>
                    <a:pt x="835" y="184"/>
                  </a:lnTo>
                  <a:lnTo>
                    <a:pt x="835" y="184"/>
                  </a:lnTo>
                  <a:lnTo>
                    <a:pt x="822" y="172"/>
                  </a:lnTo>
                  <a:lnTo>
                    <a:pt x="808" y="161"/>
                  </a:lnTo>
                  <a:lnTo>
                    <a:pt x="794" y="153"/>
                  </a:lnTo>
                  <a:lnTo>
                    <a:pt x="779" y="145"/>
                  </a:lnTo>
                  <a:lnTo>
                    <a:pt x="764" y="139"/>
                  </a:lnTo>
                  <a:lnTo>
                    <a:pt x="748" y="134"/>
                  </a:lnTo>
                  <a:lnTo>
                    <a:pt x="730" y="131"/>
                  </a:lnTo>
                  <a:lnTo>
                    <a:pt x="714" y="129"/>
                  </a:lnTo>
                  <a:lnTo>
                    <a:pt x="743" y="100"/>
                  </a:lnTo>
                  <a:lnTo>
                    <a:pt x="743" y="100"/>
                  </a:lnTo>
                  <a:lnTo>
                    <a:pt x="743" y="100"/>
                  </a:lnTo>
                  <a:lnTo>
                    <a:pt x="753" y="91"/>
                  </a:lnTo>
                  <a:lnTo>
                    <a:pt x="763" y="84"/>
                  </a:lnTo>
                  <a:lnTo>
                    <a:pt x="773" y="78"/>
                  </a:lnTo>
                  <a:lnTo>
                    <a:pt x="784" y="73"/>
                  </a:lnTo>
                  <a:lnTo>
                    <a:pt x="795" y="69"/>
                  </a:lnTo>
                  <a:lnTo>
                    <a:pt x="807" y="66"/>
                  </a:lnTo>
                  <a:lnTo>
                    <a:pt x="818" y="64"/>
                  </a:lnTo>
                  <a:lnTo>
                    <a:pt x="831" y="64"/>
                  </a:lnTo>
                  <a:lnTo>
                    <a:pt x="831" y="64"/>
                  </a:lnTo>
                  <a:lnTo>
                    <a:pt x="843" y="64"/>
                  </a:lnTo>
                  <a:lnTo>
                    <a:pt x="855" y="66"/>
                  </a:lnTo>
                  <a:lnTo>
                    <a:pt x="867" y="69"/>
                  </a:lnTo>
                  <a:lnTo>
                    <a:pt x="879" y="73"/>
                  </a:lnTo>
                  <a:lnTo>
                    <a:pt x="889" y="78"/>
                  </a:lnTo>
                  <a:lnTo>
                    <a:pt x="899" y="84"/>
                  </a:lnTo>
                  <a:lnTo>
                    <a:pt x="909" y="91"/>
                  </a:lnTo>
                  <a:lnTo>
                    <a:pt x="918" y="100"/>
                  </a:lnTo>
                  <a:lnTo>
                    <a:pt x="918" y="100"/>
                  </a:lnTo>
                  <a:lnTo>
                    <a:pt x="927" y="109"/>
                  </a:lnTo>
                  <a:lnTo>
                    <a:pt x="933" y="118"/>
                  </a:lnTo>
                  <a:lnTo>
                    <a:pt x="940" y="129"/>
                  </a:lnTo>
                  <a:lnTo>
                    <a:pt x="945" y="140"/>
                  </a:lnTo>
                  <a:lnTo>
                    <a:pt x="949" y="150"/>
                  </a:lnTo>
                  <a:lnTo>
                    <a:pt x="951" y="162"/>
                  </a:lnTo>
                  <a:lnTo>
                    <a:pt x="954" y="174"/>
                  </a:lnTo>
                  <a:lnTo>
                    <a:pt x="955" y="187"/>
                  </a:lnTo>
                  <a:lnTo>
                    <a:pt x="955" y="187"/>
                  </a:lnTo>
                  <a:lnTo>
                    <a:pt x="954" y="199"/>
                  </a:lnTo>
                  <a:lnTo>
                    <a:pt x="951" y="211"/>
                  </a:lnTo>
                  <a:lnTo>
                    <a:pt x="949" y="222"/>
                  </a:lnTo>
                  <a:lnTo>
                    <a:pt x="945" y="234"/>
                  </a:lnTo>
                  <a:lnTo>
                    <a:pt x="940" y="245"/>
                  </a:lnTo>
                  <a:lnTo>
                    <a:pt x="933" y="256"/>
                  </a:lnTo>
                  <a:lnTo>
                    <a:pt x="927" y="265"/>
                  </a:lnTo>
                  <a:lnTo>
                    <a:pt x="918" y="274"/>
                  </a:lnTo>
                  <a:lnTo>
                    <a:pt x="918" y="274"/>
                  </a:lnTo>
                  <a:close/>
                  <a:moveTo>
                    <a:pt x="709" y="263"/>
                  </a:moveTo>
                  <a:lnTo>
                    <a:pt x="391" y="582"/>
                  </a:lnTo>
                  <a:lnTo>
                    <a:pt x="391" y="582"/>
                  </a:lnTo>
                  <a:lnTo>
                    <a:pt x="387" y="587"/>
                  </a:lnTo>
                  <a:lnTo>
                    <a:pt x="384" y="593"/>
                  </a:lnTo>
                  <a:lnTo>
                    <a:pt x="383" y="598"/>
                  </a:lnTo>
                  <a:lnTo>
                    <a:pt x="382" y="604"/>
                  </a:lnTo>
                  <a:lnTo>
                    <a:pt x="383" y="610"/>
                  </a:lnTo>
                  <a:lnTo>
                    <a:pt x="384" y="616"/>
                  </a:lnTo>
                  <a:lnTo>
                    <a:pt x="387" y="621"/>
                  </a:lnTo>
                  <a:lnTo>
                    <a:pt x="391" y="627"/>
                  </a:lnTo>
                  <a:lnTo>
                    <a:pt x="391" y="627"/>
                  </a:lnTo>
                  <a:lnTo>
                    <a:pt x="396" y="631"/>
                  </a:lnTo>
                  <a:lnTo>
                    <a:pt x="402" y="633"/>
                  </a:lnTo>
                  <a:lnTo>
                    <a:pt x="408" y="635"/>
                  </a:lnTo>
                  <a:lnTo>
                    <a:pt x="414" y="635"/>
                  </a:lnTo>
                  <a:lnTo>
                    <a:pt x="414" y="635"/>
                  </a:lnTo>
                  <a:lnTo>
                    <a:pt x="419" y="635"/>
                  </a:lnTo>
                  <a:lnTo>
                    <a:pt x="426" y="633"/>
                  </a:lnTo>
                  <a:lnTo>
                    <a:pt x="431" y="631"/>
                  </a:lnTo>
                  <a:lnTo>
                    <a:pt x="436" y="627"/>
                  </a:lnTo>
                  <a:lnTo>
                    <a:pt x="754" y="308"/>
                  </a:lnTo>
                  <a:lnTo>
                    <a:pt x="754" y="308"/>
                  </a:lnTo>
                  <a:lnTo>
                    <a:pt x="758" y="304"/>
                  </a:lnTo>
                  <a:lnTo>
                    <a:pt x="762" y="299"/>
                  </a:lnTo>
                  <a:lnTo>
                    <a:pt x="763" y="292"/>
                  </a:lnTo>
                  <a:lnTo>
                    <a:pt x="764" y="286"/>
                  </a:lnTo>
                  <a:lnTo>
                    <a:pt x="763" y="280"/>
                  </a:lnTo>
                  <a:lnTo>
                    <a:pt x="762" y="274"/>
                  </a:lnTo>
                  <a:lnTo>
                    <a:pt x="758" y="269"/>
                  </a:lnTo>
                  <a:lnTo>
                    <a:pt x="754" y="263"/>
                  </a:lnTo>
                  <a:lnTo>
                    <a:pt x="754" y="263"/>
                  </a:lnTo>
                  <a:lnTo>
                    <a:pt x="749" y="260"/>
                  </a:lnTo>
                  <a:lnTo>
                    <a:pt x="743" y="257"/>
                  </a:lnTo>
                  <a:lnTo>
                    <a:pt x="738" y="255"/>
                  </a:lnTo>
                  <a:lnTo>
                    <a:pt x="732" y="255"/>
                  </a:lnTo>
                  <a:lnTo>
                    <a:pt x="725" y="255"/>
                  </a:lnTo>
                  <a:lnTo>
                    <a:pt x="720" y="257"/>
                  </a:lnTo>
                  <a:lnTo>
                    <a:pt x="714" y="260"/>
                  </a:lnTo>
                  <a:lnTo>
                    <a:pt x="709" y="263"/>
                  </a:lnTo>
                  <a:lnTo>
                    <a:pt x="709" y="263"/>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nvGrpSpPr>
          <p:cNvPr id="51" name="组合 50"/>
          <p:cNvGrpSpPr/>
          <p:nvPr/>
        </p:nvGrpSpPr>
        <p:grpSpPr>
          <a:xfrm>
            <a:off x="4744876" y="4805875"/>
            <a:ext cx="816000" cy="816000"/>
            <a:chOff x="4744876" y="4625399"/>
            <a:chExt cx="816000" cy="816000"/>
          </a:xfrm>
        </p:grpSpPr>
        <p:sp>
          <p:nvSpPr>
            <p:cNvPr id="52" name="椭圆 51"/>
            <p:cNvSpPr/>
            <p:nvPr/>
          </p:nvSpPr>
          <p:spPr>
            <a:xfrm>
              <a:off x="4744876" y="4625399"/>
              <a:ext cx="816000" cy="816000"/>
            </a:xfrm>
            <a:prstGeom prst="ellipse">
              <a:avLst/>
            </a:prstGeom>
            <a:solidFill>
              <a:srgbClr val="F18D00"/>
            </a:solidFill>
            <a:ln w="57150" cap="flat" cmpd="sng" algn="ctr">
              <a:solidFill>
                <a:schemeClr val="accent2">
                  <a:lumMod val="40000"/>
                  <a:lumOff val="6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53" name="Freeform 89"/>
            <p:cNvSpPr>
              <a:spLocks noEditPoints="1"/>
            </p:cNvSpPr>
            <p:nvPr/>
          </p:nvSpPr>
          <p:spPr bwMode="auto">
            <a:xfrm>
              <a:off x="4991745" y="4871474"/>
              <a:ext cx="322263" cy="323850"/>
            </a:xfrm>
            <a:custGeom>
              <a:avLst/>
              <a:gdLst>
                <a:gd name="T0" fmla="*/ 820 w 1018"/>
                <a:gd name="T1" fmla="*/ 562 h 1018"/>
                <a:gd name="T2" fmla="*/ 766 w 1018"/>
                <a:gd name="T3" fmla="*/ 643 h 1018"/>
                <a:gd name="T4" fmla="*/ 754 w 1018"/>
                <a:gd name="T5" fmla="*/ 754 h 1018"/>
                <a:gd name="T6" fmla="*/ 273 w 1018"/>
                <a:gd name="T7" fmla="*/ 761 h 1018"/>
                <a:gd name="T8" fmla="*/ 254 w 1018"/>
                <a:gd name="T9" fmla="*/ 668 h 1018"/>
                <a:gd name="T10" fmla="*/ 217 w 1018"/>
                <a:gd name="T11" fmla="*/ 578 h 1018"/>
                <a:gd name="T12" fmla="*/ 127 w 1018"/>
                <a:gd name="T13" fmla="*/ 541 h 1018"/>
                <a:gd name="T14" fmla="*/ 46 w 1018"/>
                <a:gd name="T15" fmla="*/ 570 h 1018"/>
                <a:gd name="T16" fmla="*/ 1 w 1018"/>
                <a:gd name="T17" fmla="*/ 656 h 1018"/>
                <a:gd name="T18" fmla="*/ 12 w 1018"/>
                <a:gd name="T19" fmla="*/ 968 h 1018"/>
                <a:gd name="T20" fmla="*/ 66 w 1018"/>
                <a:gd name="T21" fmla="*/ 1014 h 1018"/>
                <a:gd name="T22" fmla="*/ 950 w 1018"/>
                <a:gd name="T23" fmla="*/ 1014 h 1018"/>
                <a:gd name="T24" fmla="*/ 1006 w 1018"/>
                <a:gd name="T25" fmla="*/ 968 h 1018"/>
                <a:gd name="T26" fmla="*/ 1017 w 1018"/>
                <a:gd name="T27" fmla="*/ 656 h 1018"/>
                <a:gd name="T28" fmla="*/ 971 w 1018"/>
                <a:gd name="T29" fmla="*/ 570 h 1018"/>
                <a:gd name="T30" fmla="*/ 890 w 1018"/>
                <a:gd name="T31" fmla="*/ 541 h 1018"/>
                <a:gd name="T32" fmla="*/ 934 w 1018"/>
                <a:gd name="T33" fmla="*/ 952 h 1018"/>
                <a:gd name="T34" fmla="*/ 73 w 1018"/>
                <a:gd name="T35" fmla="*/ 945 h 1018"/>
                <a:gd name="T36" fmla="*/ 64 w 1018"/>
                <a:gd name="T37" fmla="*/ 656 h 1018"/>
                <a:gd name="T38" fmla="*/ 127 w 1018"/>
                <a:gd name="T39" fmla="*/ 604 h 1018"/>
                <a:gd name="T40" fmla="*/ 185 w 1018"/>
                <a:gd name="T41" fmla="*/ 644 h 1018"/>
                <a:gd name="T42" fmla="*/ 195 w 1018"/>
                <a:gd name="T43" fmla="*/ 760 h 1018"/>
                <a:gd name="T44" fmla="*/ 240 w 1018"/>
                <a:gd name="T45" fmla="*/ 815 h 1018"/>
                <a:gd name="T46" fmla="*/ 741 w 1018"/>
                <a:gd name="T47" fmla="*/ 826 h 1018"/>
                <a:gd name="T48" fmla="*/ 805 w 1018"/>
                <a:gd name="T49" fmla="*/ 792 h 1018"/>
                <a:gd name="T50" fmla="*/ 827 w 1018"/>
                <a:gd name="T51" fmla="*/ 668 h 1018"/>
                <a:gd name="T52" fmla="*/ 866 w 1018"/>
                <a:gd name="T53" fmla="*/ 609 h 1018"/>
                <a:gd name="T54" fmla="*/ 926 w 1018"/>
                <a:gd name="T55" fmla="*/ 615 h 1018"/>
                <a:gd name="T56" fmla="*/ 428 w 1018"/>
                <a:gd name="T57" fmla="*/ 665 h 1018"/>
                <a:gd name="T58" fmla="*/ 499 w 1018"/>
                <a:gd name="T59" fmla="*/ 700 h 1018"/>
                <a:gd name="T60" fmla="*/ 575 w 1018"/>
                <a:gd name="T61" fmla="*/ 680 h 1018"/>
                <a:gd name="T62" fmla="*/ 843 w 1018"/>
                <a:gd name="T63" fmla="*/ 402 h 1018"/>
                <a:gd name="T64" fmla="*/ 857 w 1018"/>
                <a:gd name="T65" fmla="*/ 332 h 1018"/>
                <a:gd name="T66" fmla="*/ 825 w 1018"/>
                <a:gd name="T67" fmla="*/ 276 h 1018"/>
                <a:gd name="T68" fmla="*/ 764 w 1018"/>
                <a:gd name="T69" fmla="*/ 254 h 1018"/>
                <a:gd name="T70" fmla="*/ 697 w 1018"/>
                <a:gd name="T71" fmla="*/ 282 h 1018"/>
                <a:gd name="T72" fmla="*/ 597 w 1018"/>
                <a:gd name="T73" fmla="*/ 58 h 1018"/>
                <a:gd name="T74" fmla="*/ 547 w 1018"/>
                <a:gd name="T75" fmla="*/ 8 h 1018"/>
                <a:gd name="T76" fmla="*/ 482 w 1018"/>
                <a:gd name="T77" fmla="*/ 4 h 1018"/>
                <a:gd name="T78" fmla="*/ 426 w 1018"/>
                <a:gd name="T79" fmla="*/ 50 h 1018"/>
                <a:gd name="T80" fmla="*/ 323 w 1018"/>
                <a:gd name="T81" fmla="*/ 282 h 1018"/>
                <a:gd name="T82" fmla="*/ 265 w 1018"/>
                <a:gd name="T83" fmla="*/ 255 h 1018"/>
                <a:gd name="T84" fmla="*/ 203 w 1018"/>
                <a:gd name="T85" fmla="*/ 270 h 1018"/>
                <a:gd name="T86" fmla="*/ 164 w 1018"/>
                <a:gd name="T87" fmla="*/ 322 h 1018"/>
                <a:gd name="T88" fmla="*/ 167 w 1018"/>
                <a:gd name="T89" fmla="*/ 386 h 1018"/>
                <a:gd name="T90" fmla="*/ 238 w 1018"/>
                <a:gd name="T91" fmla="*/ 324 h 1018"/>
                <a:gd name="T92" fmla="*/ 278 w 1018"/>
                <a:gd name="T93" fmla="*/ 328 h 1018"/>
                <a:gd name="T94" fmla="*/ 427 w 1018"/>
                <a:gd name="T95" fmla="*/ 433 h 1018"/>
                <a:gd name="T96" fmla="*/ 478 w 1018"/>
                <a:gd name="T97" fmla="*/ 371 h 1018"/>
                <a:gd name="T98" fmla="*/ 492 w 1018"/>
                <a:gd name="T99" fmla="*/ 70 h 1018"/>
                <a:gd name="T100" fmla="*/ 512 w 1018"/>
                <a:gd name="T101" fmla="*/ 64 h 1018"/>
                <a:gd name="T102" fmla="*/ 541 w 1018"/>
                <a:gd name="T103" fmla="*/ 95 h 1018"/>
                <a:gd name="T104" fmla="*/ 570 w 1018"/>
                <a:gd name="T105" fmla="*/ 424 h 1018"/>
                <a:gd name="T106" fmla="*/ 649 w 1018"/>
                <a:gd name="T107" fmla="*/ 416 h 1018"/>
                <a:gd name="T108" fmla="*/ 770 w 1018"/>
                <a:gd name="T109" fmla="*/ 319 h 1018"/>
                <a:gd name="T110" fmla="*/ 796 w 1018"/>
                <a:gd name="T111" fmla="*/ 350 h 1018"/>
                <a:gd name="T112" fmla="*/ 544 w 1018"/>
                <a:gd name="T113" fmla="*/ 623 h 1018"/>
                <a:gd name="T114" fmla="*/ 480 w 1018"/>
                <a:gd name="T115" fmla="*/ 628 h 1018"/>
                <a:gd name="T116" fmla="*/ 224 w 1018"/>
                <a:gd name="T117" fmla="*/ 344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8" h="1018">
                  <a:moveTo>
                    <a:pt x="890" y="541"/>
                  </a:moveTo>
                  <a:lnTo>
                    <a:pt x="890" y="541"/>
                  </a:lnTo>
                  <a:lnTo>
                    <a:pt x="877" y="542"/>
                  </a:lnTo>
                  <a:lnTo>
                    <a:pt x="865" y="543"/>
                  </a:lnTo>
                  <a:lnTo>
                    <a:pt x="853" y="546"/>
                  </a:lnTo>
                  <a:lnTo>
                    <a:pt x="841" y="550"/>
                  </a:lnTo>
                  <a:lnTo>
                    <a:pt x="829" y="556"/>
                  </a:lnTo>
                  <a:lnTo>
                    <a:pt x="820" y="562"/>
                  </a:lnTo>
                  <a:lnTo>
                    <a:pt x="810" y="570"/>
                  </a:lnTo>
                  <a:lnTo>
                    <a:pt x="800" y="578"/>
                  </a:lnTo>
                  <a:lnTo>
                    <a:pt x="792" y="587"/>
                  </a:lnTo>
                  <a:lnTo>
                    <a:pt x="785" y="597"/>
                  </a:lnTo>
                  <a:lnTo>
                    <a:pt x="779" y="607"/>
                  </a:lnTo>
                  <a:lnTo>
                    <a:pt x="773" y="619"/>
                  </a:lnTo>
                  <a:lnTo>
                    <a:pt x="769" y="630"/>
                  </a:lnTo>
                  <a:lnTo>
                    <a:pt x="766" y="643"/>
                  </a:lnTo>
                  <a:lnTo>
                    <a:pt x="764" y="656"/>
                  </a:lnTo>
                  <a:lnTo>
                    <a:pt x="763" y="668"/>
                  </a:lnTo>
                  <a:lnTo>
                    <a:pt x="763" y="732"/>
                  </a:lnTo>
                  <a:lnTo>
                    <a:pt x="763" y="732"/>
                  </a:lnTo>
                  <a:lnTo>
                    <a:pt x="763" y="738"/>
                  </a:lnTo>
                  <a:lnTo>
                    <a:pt x="761" y="744"/>
                  </a:lnTo>
                  <a:lnTo>
                    <a:pt x="757" y="749"/>
                  </a:lnTo>
                  <a:lnTo>
                    <a:pt x="754" y="754"/>
                  </a:lnTo>
                  <a:lnTo>
                    <a:pt x="749" y="757"/>
                  </a:lnTo>
                  <a:lnTo>
                    <a:pt x="743" y="761"/>
                  </a:lnTo>
                  <a:lnTo>
                    <a:pt x="738" y="763"/>
                  </a:lnTo>
                  <a:lnTo>
                    <a:pt x="732" y="764"/>
                  </a:lnTo>
                  <a:lnTo>
                    <a:pt x="286" y="764"/>
                  </a:lnTo>
                  <a:lnTo>
                    <a:pt x="286" y="764"/>
                  </a:lnTo>
                  <a:lnTo>
                    <a:pt x="280" y="763"/>
                  </a:lnTo>
                  <a:lnTo>
                    <a:pt x="273" y="761"/>
                  </a:lnTo>
                  <a:lnTo>
                    <a:pt x="268" y="757"/>
                  </a:lnTo>
                  <a:lnTo>
                    <a:pt x="264" y="754"/>
                  </a:lnTo>
                  <a:lnTo>
                    <a:pt x="259" y="749"/>
                  </a:lnTo>
                  <a:lnTo>
                    <a:pt x="256" y="744"/>
                  </a:lnTo>
                  <a:lnTo>
                    <a:pt x="255" y="738"/>
                  </a:lnTo>
                  <a:lnTo>
                    <a:pt x="254" y="732"/>
                  </a:lnTo>
                  <a:lnTo>
                    <a:pt x="254" y="668"/>
                  </a:lnTo>
                  <a:lnTo>
                    <a:pt x="254" y="668"/>
                  </a:lnTo>
                  <a:lnTo>
                    <a:pt x="253" y="656"/>
                  </a:lnTo>
                  <a:lnTo>
                    <a:pt x="252" y="643"/>
                  </a:lnTo>
                  <a:lnTo>
                    <a:pt x="249" y="630"/>
                  </a:lnTo>
                  <a:lnTo>
                    <a:pt x="244" y="619"/>
                  </a:lnTo>
                  <a:lnTo>
                    <a:pt x="239" y="607"/>
                  </a:lnTo>
                  <a:lnTo>
                    <a:pt x="233" y="597"/>
                  </a:lnTo>
                  <a:lnTo>
                    <a:pt x="225" y="587"/>
                  </a:lnTo>
                  <a:lnTo>
                    <a:pt x="217" y="578"/>
                  </a:lnTo>
                  <a:lnTo>
                    <a:pt x="208" y="570"/>
                  </a:lnTo>
                  <a:lnTo>
                    <a:pt x="198" y="562"/>
                  </a:lnTo>
                  <a:lnTo>
                    <a:pt x="188" y="556"/>
                  </a:lnTo>
                  <a:lnTo>
                    <a:pt x="177" y="550"/>
                  </a:lnTo>
                  <a:lnTo>
                    <a:pt x="165" y="546"/>
                  </a:lnTo>
                  <a:lnTo>
                    <a:pt x="152" y="543"/>
                  </a:lnTo>
                  <a:lnTo>
                    <a:pt x="140" y="542"/>
                  </a:lnTo>
                  <a:lnTo>
                    <a:pt x="127" y="541"/>
                  </a:lnTo>
                  <a:lnTo>
                    <a:pt x="127" y="541"/>
                  </a:lnTo>
                  <a:lnTo>
                    <a:pt x="114" y="542"/>
                  </a:lnTo>
                  <a:lnTo>
                    <a:pt x="102" y="543"/>
                  </a:lnTo>
                  <a:lnTo>
                    <a:pt x="89" y="546"/>
                  </a:lnTo>
                  <a:lnTo>
                    <a:pt x="77" y="550"/>
                  </a:lnTo>
                  <a:lnTo>
                    <a:pt x="66" y="556"/>
                  </a:lnTo>
                  <a:lnTo>
                    <a:pt x="56" y="562"/>
                  </a:lnTo>
                  <a:lnTo>
                    <a:pt x="46" y="570"/>
                  </a:lnTo>
                  <a:lnTo>
                    <a:pt x="37" y="578"/>
                  </a:lnTo>
                  <a:lnTo>
                    <a:pt x="29" y="587"/>
                  </a:lnTo>
                  <a:lnTo>
                    <a:pt x="21" y="597"/>
                  </a:lnTo>
                  <a:lnTo>
                    <a:pt x="15" y="607"/>
                  </a:lnTo>
                  <a:lnTo>
                    <a:pt x="9" y="619"/>
                  </a:lnTo>
                  <a:lnTo>
                    <a:pt x="5" y="630"/>
                  </a:lnTo>
                  <a:lnTo>
                    <a:pt x="2" y="643"/>
                  </a:lnTo>
                  <a:lnTo>
                    <a:pt x="1" y="656"/>
                  </a:lnTo>
                  <a:lnTo>
                    <a:pt x="0" y="668"/>
                  </a:lnTo>
                  <a:lnTo>
                    <a:pt x="0" y="923"/>
                  </a:lnTo>
                  <a:lnTo>
                    <a:pt x="0" y="923"/>
                  </a:lnTo>
                  <a:lnTo>
                    <a:pt x="0" y="932"/>
                  </a:lnTo>
                  <a:lnTo>
                    <a:pt x="2" y="942"/>
                  </a:lnTo>
                  <a:lnTo>
                    <a:pt x="4" y="951"/>
                  </a:lnTo>
                  <a:lnTo>
                    <a:pt x="7" y="959"/>
                  </a:lnTo>
                  <a:lnTo>
                    <a:pt x="12" y="968"/>
                  </a:lnTo>
                  <a:lnTo>
                    <a:pt x="16" y="975"/>
                  </a:lnTo>
                  <a:lnTo>
                    <a:pt x="21" y="983"/>
                  </a:lnTo>
                  <a:lnTo>
                    <a:pt x="28" y="990"/>
                  </a:lnTo>
                  <a:lnTo>
                    <a:pt x="34" y="996"/>
                  </a:lnTo>
                  <a:lnTo>
                    <a:pt x="42" y="1001"/>
                  </a:lnTo>
                  <a:lnTo>
                    <a:pt x="50" y="1006"/>
                  </a:lnTo>
                  <a:lnTo>
                    <a:pt x="58" y="1011"/>
                  </a:lnTo>
                  <a:lnTo>
                    <a:pt x="66" y="1014"/>
                  </a:lnTo>
                  <a:lnTo>
                    <a:pt x="76" y="1016"/>
                  </a:lnTo>
                  <a:lnTo>
                    <a:pt x="86" y="1017"/>
                  </a:lnTo>
                  <a:lnTo>
                    <a:pt x="95" y="1018"/>
                  </a:lnTo>
                  <a:lnTo>
                    <a:pt x="923" y="1018"/>
                  </a:lnTo>
                  <a:lnTo>
                    <a:pt x="923" y="1018"/>
                  </a:lnTo>
                  <a:lnTo>
                    <a:pt x="932" y="1017"/>
                  </a:lnTo>
                  <a:lnTo>
                    <a:pt x="941" y="1016"/>
                  </a:lnTo>
                  <a:lnTo>
                    <a:pt x="950" y="1014"/>
                  </a:lnTo>
                  <a:lnTo>
                    <a:pt x="959" y="1011"/>
                  </a:lnTo>
                  <a:lnTo>
                    <a:pt x="968" y="1006"/>
                  </a:lnTo>
                  <a:lnTo>
                    <a:pt x="975" y="1001"/>
                  </a:lnTo>
                  <a:lnTo>
                    <a:pt x="983" y="996"/>
                  </a:lnTo>
                  <a:lnTo>
                    <a:pt x="989" y="990"/>
                  </a:lnTo>
                  <a:lnTo>
                    <a:pt x="996" y="983"/>
                  </a:lnTo>
                  <a:lnTo>
                    <a:pt x="1001" y="975"/>
                  </a:lnTo>
                  <a:lnTo>
                    <a:pt x="1006" y="968"/>
                  </a:lnTo>
                  <a:lnTo>
                    <a:pt x="1011" y="959"/>
                  </a:lnTo>
                  <a:lnTo>
                    <a:pt x="1013" y="951"/>
                  </a:lnTo>
                  <a:lnTo>
                    <a:pt x="1016" y="942"/>
                  </a:lnTo>
                  <a:lnTo>
                    <a:pt x="1017" y="932"/>
                  </a:lnTo>
                  <a:lnTo>
                    <a:pt x="1018" y="923"/>
                  </a:lnTo>
                  <a:lnTo>
                    <a:pt x="1018" y="668"/>
                  </a:lnTo>
                  <a:lnTo>
                    <a:pt x="1018" y="668"/>
                  </a:lnTo>
                  <a:lnTo>
                    <a:pt x="1017" y="656"/>
                  </a:lnTo>
                  <a:lnTo>
                    <a:pt x="1015" y="643"/>
                  </a:lnTo>
                  <a:lnTo>
                    <a:pt x="1012" y="630"/>
                  </a:lnTo>
                  <a:lnTo>
                    <a:pt x="1007" y="619"/>
                  </a:lnTo>
                  <a:lnTo>
                    <a:pt x="1002" y="607"/>
                  </a:lnTo>
                  <a:lnTo>
                    <a:pt x="996" y="597"/>
                  </a:lnTo>
                  <a:lnTo>
                    <a:pt x="988" y="587"/>
                  </a:lnTo>
                  <a:lnTo>
                    <a:pt x="980" y="578"/>
                  </a:lnTo>
                  <a:lnTo>
                    <a:pt x="971" y="570"/>
                  </a:lnTo>
                  <a:lnTo>
                    <a:pt x="961" y="562"/>
                  </a:lnTo>
                  <a:lnTo>
                    <a:pt x="950" y="556"/>
                  </a:lnTo>
                  <a:lnTo>
                    <a:pt x="940" y="550"/>
                  </a:lnTo>
                  <a:lnTo>
                    <a:pt x="928" y="546"/>
                  </a:lnTo>
                  <a:lnTo>
                    <a:pt x="916" y="543"/>
                  </a:lnTo>
                  <a:lnTo>
                    <a:pt x="903" y="542"/>
                  </a:lnTo>
                  <a:lnTo>
                    <a:pt x="890" y="541"/>
                  </a:lnTo>
                  <a:lnTo>
                    <a:pt x="890" y="541"/>
                  </a:lnTo>
                  <a:close/>
                  <a:moveTo>
                    <a:pt x="954" y="923"/>
                  </a:moveTo>
                  <a:lnTo>
                    <a:pt x="954" y="923"/>
                  </a:lnTo>
                  <a:lnTo>
                    <a:pt x="954" y="929"/>
                  </a:lnTo>
                  <a:lnTo>
                    <a:pt x="952" y="935"/>
                  </a:lnTo>
                  <a:lnTo>
                    <a:pt x="948" y="940"/>
                  </a:lnTo>
                  <a:lnTo>
                    <a:pt x="945" y="945"/>
                  </a:lnTo>
                  <a:lnTo>
                    <a:pt x="940" y="948"/>
                  </a:lnTo>
                  <a:lnTo>
                    <a:pt x="934" y="952"/>
                  </a:lnTo>
                  <a:lnTo>
                    <a:pt x="929" y="954"/>
                  </a:lnTo>
                  <a:lnTo>
                    <a:pt x="923" y="954"/>
                  </a:lnTo>
                  <a:lnTo>
                    <a:pt x="95" y="954"/>
                  </a:lnTo>
                  <a:lnTo>
                    <a:pt x="95" y="954"/>
                  </a:lnTo>
                  <a:lnTo>
                    <a:pt x="89" y="954"/>
                  </a:lnTo>
                  <a:lnTo>
                    <a:pt x="82" y="952"/>
                  </a:lnTo>
                  <a:lnTo>
                    <a:pt x="77" y="948"/>
                  </a:lnTo>
                  <a:lnTo>
                    <a:pt x="73" y="945"/>
                  </a:lnTo>
                  <a:lnTo>
                    <a:pt x="68" y="940"/>
                  </a:lnTo>
                  <a:lnTo>
                    <a:pt x="66" y="935"/>
                  </a:lnTo>
                  <a:lnTo>
                    <a:pt x="64" y="929"/>
                  </a:lnTo>
                  <a:lnTo>
                    <a:pt x="63" y="923"/>
                  </a:lnTo>
                  <a:lnTo>
                    <a:pt x="63" y="668"/>
                  </a:lnTo>
                  <a:lnTo>
                    <a:pt x="63" y="668"/>
                  </a:lnTo>
                  <a:lnTo>
                    <a:pt x="64" y="662"/>
                  </a:lnTo>
                  <a:lnTo>
                    <a:pt x="64" y="656"/>
                  </a:lnTo>
                  <a:lnTo>
                    <a:pt x="68" y="644"/>
                  </a:lnTo>
                  <a:lnTo>
                    <a:pt x="74" y="632"/>
                  </a:lnTo>
                  <a:lnTo>
                    <a:pt x="82" y="623"/>
                  </a:lnTo>
                  <a:lnTo>
                    <a:pt x="91" y="615"/>
                  </a:lnTo>
                  <a:lnTo>
                    <a:pt x="102" y="609"/>
                  </a:lnTo>
                  <a:lnTo>
                    <a:pt x="115" y="606"/>
                  </a:lnTo>
                  <a:lnTo>
                    <a:pt x="120" y="605"/>
                  </a:lnTo>
                  <a:lnTo>
                    <a:pt x="127" y="604"/>
                  </a:lnTo>
                  <a:lnTo>
                    <a:pt x="127" y="604"/>
                  </a:lnTo>
                  <a:lnTo>
                    <a:pt x="134" y="605"/>
                  </a:lnTo>
                  <a:lnTo>
                    <a:pt x="139" y="606"/>
                  </a:lnTo>
                  <a:lnTo>
                    <a:pt x="152" y="609"/>
                  </a:lnTo>
                  <a:lnTo>
                    <a:pt x="163" y="615"/>
                  </a:lnTo>
                  <a:lnTo>
                    <a:pt x="171" y="623"/>
                  </a:lnTo>
                  <a:lnTo>
                    <a:pt x="180" y="632"/>
                  </a:lnTo>
                  <a:lnTo>
                    <a:pt x="185" y="644"/>
                  </a:lnTo>
                  <a:lnTo>
                    <a:pt x="190" y="656"/>
                  </a:lnTo>
                  <a:lnTo>
                    <a:pt x="190" y="662"/>
                  </a:lnTo>
                  <a:lnTo>
                    <a:pt x="191" y="668"/>
                  </a:lnTo>
                  <a:lnTo>
                    <a:pt x="191" y="732"/>
                  </a:lnTo>
                  <a:lnTo>
                    <a:pt x="191" y="732"/>
                  </a:lnTo>
                  <a:lnTo>
                    <a:pt x="191" y="741"/>
                  </a:lnTo>
                  <a:lnTo>
                    <a:pt x="193" y="751"/>
                  </a:lnTo>
                  <a:lnTo>
                    <a:pt x="195" y="760"/>
                  </a:lnTo>
                  <a:lnTo>
                    <a:pt x="198" y="768"/>
                  </a:lnTo>
                  <a:lnTo>
                    <a:pt x="203" y="777"/>
                  </a:lnTo>
                  <a:lnTo>
                    <a:pt x="207" y="785"/>
                  </a:lnTo>
                  <a:lnTo>
                    <a:pt x="212" y="792"/>
                  </a:lnTo>
                  <a:lnTo>
                    <a:pt x="219" y="799"/>
                  </a:lnTo>
                  <a:lnTo>
                    <a:pt x="225" y="806"/>
                  </a:lnTo>
                  <a:lnTo>
                    <a:pt x="233" y="811"/>
                  </a:lnTo>
                  <a:lnTo>
                    <a:pt x="240" y="815"/>
                  </a:lnTo>
                  <a:lnTo>
                    <a:pt x="249" y="820"/>
                  </a:lnTo>
                  <a:lnTo>
                    <a:pt x="257" y="823"/>
                  </a:lnTo>
                  <a:lnTo>
                    <a:pt x="267" y="825"/>
                  </a:lnTo>
                  <a:lnTo>
                    <a:pt x="277" y="826"/>
                  </a:lnTo>
                  <a:lnTo>
                    <a:pt x="286" y="827"/>
                  </a:lnTo>
                  <a:lnTo>
                    <a:pt x="732" y="827"/>
                  </a:lnTo>
                  <a:lnTo>
                    <a:pt x="732" y="827"/>
                  </a:lnTo>
                  <a:lnTo>
                    <a:pt x="741" y="826"/>
                  </a:lnTo>
                  <a:lnTo>
                    <a:pt x="751" y="825"/>
                  </a:lnTo>
                  <a:lnTo>
                    <a:pt x="759" y="823"/>
                  </a:lnTo>
                  <a:lnTo>
                    <a:pt x="768" y="820"/>
                  </a:lnTo>
                  <a:lnTo>
                    <a:pt x="777" y="815"/>
                  </a:lnTo>
                  <a:lnTo>
                    <a:pt x="784" y="811"/>
                  </a:lnTo>
                  <a:lnTo>
                    <a:pt x="792" y="806"/>
                  </a:lnTo>
                  <a:lnTo>
                    <a:pt x="799" y="799"/>
                  </a:lnTo>
                  <a:lnTo>
                    <a:pt x="805" y="792"/>
                  </a:lnTo>
                  <a:lnTo>
                    <a:pt x="810" y="785"/>
                  </a:lnTo>
                  <a:lnTo>
                    <a:pt x="815" y="777"/>
                  </a:lnTo>
                  <a:lnTo>
                    <a:pt x="820" y="768"/>
                  </a:lnTo>
                  <a:lnTo>
                    <a:pt x="823" y="760"/>
                  </a:lnTo>
                  <a:lnTo>
                    <a:pt x="825" y="751"/>
                  </a:lnTo>
                  <a:lnTo>
                    <a:pt x="826" y="741"/>
                  </a:lnTo>
                  <a:lnTo>
                    <a:pt x="827" y="732"/>
                  </a:lnTo>
                  <a:lnTo>
                    <a:pt x="827" y="668"/>
                  </a:lnTo>
                  <a:lnTo>
                    <a:pt x="827" y="668"/>
                  </a:lnTo>
                  <a:lnTo>
                    <a:pt x="827" y="662"/>
                  </a:lnTo>
                  <a:lnTo>
                    <a:pt x="828" y="656"/>
                  </a:lnTo>
                  <a:lnTo>
                    <a:pt x="831" y="644"/>
                  </a:lnTo>
                  <a:lnTo>
                    <a:pt x="838" y="632"/>
                  </a:lnTo>
                  <a:lnTo>
                    <a:pt x="845" y="623"/>
                  </a:lnTo>
                  <a:lnTo>
                    <a:pt x="855" y="615"/>
                  </a:lnTo>
                  <a:lnTo>
                    <a:pt x="866" y="609"/>
                  </a:lnTo>
                  <a:lnTo>
                    <a:pt x="877" y="606"/>
                  </a:lnTo>
                  <a:lnTo>
                    <a:pt x="884" y="605"/>
                  </a:lnTo>
                  <a:lnTo>
                    <a:pt x="890" y="604"/>
                  </a:lnTo>
                  <a:lnTo>
                    <a:pt x="890" y="604"/>
                  </a:lnTo>
                  <a:lnTo>
                    <a:pt x="897" y="605"/>
                  </a:lnTo>
                  <a:lnTo>
                    <a:pt x="903" y="606"/>
                  </a:lnTo>
                  <a:lnTo>
                    <a:pt x="915" y="609"/>
                  </a:lnTo>
                  <a:lnTo>
                    <a:pt x="926" y="615"/>
                  </a:lnTo>
                  <a:lnTo>
                    <a:pt x="935" y="623"/>
                  </a:lnTo>
                  <a:lnTo>
                    <a:pt x="943" y="632"/>
                  </a:lnTo>
                  <a:lnTo>
                    <a:pt x="949" y="644"/>
                  </a:lnTo>
                  <a:lnTo>
                    <a:pt x="953" y="656"/>
                  </a:lnTo>
                  <a:lnTo>
                    <a:pt x="954" y="662"/>
                  </a:lnTo>
                  <a:lnTo>
                    <a:pt x="954" y="668"/>
                  </a:lnTo>
                  <a:lnTo>
                    <a:pt x="954" y="923"/>
                  </a:lnTo>
                  <a:close/>
                  <a:moveTo>
                    <a:pt x="428" y="665"/>
                  </a:moveTo>
                  <a:lnTo>
                    <a:pt x="428" y="665"/>
                  </a:lnTo>
                  <a:lnTo>
                    <a:pt x="437" y="674"/>
                  </a:lnTo>
                  <a:lnTo>
                    <a:pt x="445" y="680"/>
                  </a:lnTo>
                  <a:lnTo>
                    <a:pt x="455" y="687"/>
                  </a:lnTo>
                  <a:lnTo>
                    <a:pt x="465" y="691"/>
                  </a:lnTo>
                  <a:lnTo>
                    <a:pt x="476" y="695"/>
                  </a:lnTo>
                  <a:lnTo>
                    <a:pt x="487" y="697"/>
                  </a:lnTo>
                  <a:lnTo>
                    <a:pt x="499" y="700"/>
                  </a:lnTo>
                  <a:lnTo>
                    <a:pt x="509" y="700"/>
                  </a:lnTo>
                  <a:lnTo>
                    <a:pt x="509" y="700"/>
                  </a:lnTo>
                  <a:lnTo>
                    <a:pt x="521" y="700"/>
                  </a:lnTo>
                  <a:lnTo>
                    <a:pt x="533" y="697"/>
                  </a:lnTo>
                  <a:lnTo>
                    <a:pt x="544" y="695"/>
                  </a:lnTo>
                  <a:lnTo>
                    <a:pt x="555" y="691"/>
                  </a:lnTo>
                  <a:lnTo>
                    <a:pt x="565" y="687"/>
                  </a:lnTo>
                  <a:lnTo>
                    <a:pt x="575" y="680"/>
                  </a:lnTo>
                  <a:lnTo>
                    <a:pt x="583" y="674"/>
                  </a:lnTo>
                  <a:lnTo>
                    <a:pt x="592" y="665"/>
                  </a:lnTo>
                  <a:lnTo>
                    <a:pt x="592" y="665"/>
                  </a:lnTo>
                  <a:lnTo>
                    <a:pt x="596" y="661"/>
                  </a:lnTo>
                  <a:lnTo>
                    <a:pt x="831" y="417"/>
                  </a:lnTo>
                  <a:lnTo>
                    <a:pt x="831" y="417"/>
                  </a:lnTo>
                  <a:lnTo>
                    <a:pt x="838" y="411"/>
                  </a:lnTo>
                  <a:lnTo>
                    <a:pt x="843" y="402"/>
                  </a:lnTo>
                  <a:lnTo>
                    <a:pt x="847" y="395"/>
                  </a:lnTo>
                  <a:lnTo>
                    <a:pt x="852" y="386"/>
                  </a:lnTo>
                  <a:lnTo>
                    <a:pt x="855" y="378"/>
                  </a:lnTo>
                  <a:lnTo>
                    <a:pt x="857" y="368"/>
                  </a:lnTo>
                  <a:lnTo>
                    <a:pt x="858" y="359"/>
                  </a:lnTo>
                  <a:lnTo>
                    <a:pt x="858" y="350"/>
                  </a:lnTo>
                  <a:lnTo>
                    <a:pt x="858" y="341"/>
                  </a:lnTo>
                  <a:lnTo>
                    <a:pt x="857" y="332"/>
                  </a:lnTo>
                  <a:lnTo>
                    <a:pt x="855" y="323"/>
                  </a:lnTo>
                  <a:lnTo>
                    <a:pt x="852" y="313"/>
                  </a:lnTo>
                  <a:lnTo>
                    <a:pt x="847" y="306"/>
                  </a:lnTo>
                  <a:lnTo>
                    <a:pt x="843" y="297"/>
                  </a:lnTo>
                  <a:lnTo>
                    <a:pt x="838" y="290"/>
                  </a:lnTo>
                  <a:lnTo>
                    <a:pt x="831" y="282"/>
                  </a:lnTo>
                  <a:lnTo>
                    <a:pt x="831" y="282"/>
                  </a:lnTo>
                  <a:lnTo>
                    <a:pt x="825" y="276"/>
                  </a:lnTo>
                  <a:lnTo>
                    <a:pt x="817" y="270"/>
                  </a:lnTo>
                  <a:lnTo>
                    <a:pt x="809" y="266"/>
                  </a:lnTo>
                  <a:lnTo>
                    <a:pt x="800" y="262"/>
                  </a:lnTo>
                  <a:lnTo>
                    <a:pt x="792" y="259"/>
                  </a:lnTo>
                  <a:lnTo>
                    <a:pt x="783" y="256"/>
                  </a:lnTo>
                  <a:lnTo>
                    <a:pt x="773" y="255"/>
                  </a:lnTo>
                  <a:lnTo>
                    <a:pt x="764" y="254"/>
                  </a:lnTo>
                  <a:lnTo>
                    <a:pt x="764" y="254"/>
                  </a:lnTo>
                  <a:lnTo>
                    <a:pt x="754" y="255"/>
                  </a:lnTo>
                  <a:lnTo>
                    <a:pt x="746" y="256"/>
                  </a:lnTo>
                  <a:lnTo>
                    <a:pt x="736" y="259"/>
                  </a:lnTo>
                  <a:lnTo>
                    <a:pt x="727" y="262"/>
                  </a:lnTo>
                  <a:lnTo>
                    <a:pt x="720" y="266"/>
                  </a:lnTo>
                  <a:lnTo>
                    <a:pt x="711" y="270"/>
                  </a:lnTo>
                  <a:lnTo>
                    <a:pt x="704" y="276"/>
                  </a:lnTo>
                  <a:lnTo>
                    <a:pt x="697" y="282"/>
                  </a:lnTo>
                  <a:lnTo>
                    <a:pt x="605" y="371"/>
                  </a:lnTo>
                  <a:lnTo>
                    <a:pt x="605" y="95"/>
                  </a:lnTo>
                  <a:lnTo>
                    <a:pt x="605" y="95"/>
                  </a:lnTo>
                  <a:lnTo>
                    <a:pt x="605" y="95"/>
                  </a:lnTo>
                  <a:lnTo>
                    <a:pt x="605" y="86"/>
                  </a:lnTo>
                  <a:lnTo>
                    <a:pt x="603" y="76"/>
                  </a:lnTo>
                  <a:lnTo>
                    <a:pt x="601" y="68"/>
                  </a:lnTo>
                  <a:lnTo>
                    <a:pt x="597" y="58"/>
                  </a:lnTo>
                  <a:lnTo>
                    <a:pt x="593" y="50"/>
                  </a:lnTo>
                  <a:lnTo>
                    <a:pt x="589" y="42"/>
                  </a:lnTo>
                  <a:lnTo>
                    <a:pt x="583" y="35"/>
                  </a:lnTo>
                  <a:lnTo>
                    <a:pt x="577" y="28"/>
                  </a:lnTo>
                  <a:lnTo>
                    <a:pt x="571" y="21"/>
                  </a:lnTo>
                  <a:lnTo>
                    <a:pt x="563" y="16"/>
                  </a:lnTo>
                  <a:lnTo>
                    <a:pt x="555" y="12"/>
                  </a:lnTo>
                  <a:lnTo>
                    <a:pt x="547" y="8"/>
                  </a:lnTo>
                  <a:lnTo>
                    <a:pt x="538" y="4"/>
                  </a:lnTo>
                  <a:lnTo>
                    <a:pt x="529" y="2"/>
                  </a:lnTo>
                  <a:lnTo>
                    <a:pt x="519" y="1"/>
                  </a:lnTo>
                  <a:lnTo>
                    <a:pt x="509" y="0"/>
                  </a:lnTo>
                  <a:lnTo>
                    <a:pt x="509" y="0"/>
                  </a:lnTo>
                  <a:lnTo>
                    <a:pt x="500" y="1"/>
                  </a:lnTo>
                  <a:lnTo>
                    <a:pt x="490" y="2"/>
                  </a:lnTo>
                  <a:lnTo>
                    <a:pt x="482" y="4"/>
                  </a:lnTo>
                  <a:lnTo>
                    <a:pt x="473" y="8"/>
                  </a:lnTo>
                  <a:lnTo>
                    <a:pt x="464" y="12"/>
                  </a:lnTo>
                  <a:lnTo>
                    <a:pt x="456" y="16"/>
                  </a:lnTo>
                  <a:lnTo>
                    <a:pt x="449" y="21"/>
                  </a:lnTo>
                  <a:lnTo>
                    <a:pt x="442" y="28"/>
                  </a:lnTo>
                  <a:lnTo>
                    <a:pt x="435" y="35"/>
                  </a:lnTo>
                  <a:lnTo>
                    <a:pt x="430" y="42"/>
                  </a:lnTo>
                  <a:lnTo>
                    <a:pt x="426" y="50"/>
                  </a:lnTo>
                  <a:lnTo>
                    <a:pt x="421" y="58"/>
                  </a:lnTo>
                  <a:lnTo>
                    <a:pt x="418" y="68"/>
                  </a:lnTo>
                  <a:lnTo>
                    <a:pt x="416" y="76"/>
                  </a:lnTo>
                  <a:lnTo>
                    <a:pt x="415" y="86"/>
                  </a:lnTo>
                  <a:lnTo>
                    <a:pt x="414" y="95"/>
                  </a:lnTo>
                  <a:lnTo>
                    <a:pt x="415" y="95"/>
                  </a:lnTo>
                  <a:lnTo>
                    <a:pt x="414" y="371"/>
                  </a:lnTo>
                  <a:lnTo>
                    <a:pt x="323" y="282"/>
                  </a:lnTo>
                  <a:lnTo>
                    <a:pt x="323" y="282"/>
                  </a:lnTo>
                  <a:lnTo>
                    <a:pt x="315" y="276"/>
                  </a:lnTo>
                  <a:lnTo>
                    <a:pt x="308" y="270"/>
                  </a:lnTo>
                  <a:lnTo>
                    <a:pt x="300" y="266"/>
                  </a:lnTo>
                  <a:lnTo>
                    <a:pt x="292" y="262"/>
                  </a:lnTo>
                  <a:lnTo>
                    <a:pt x="283" y="259"/>
                  </a:lnTo>
                  <a:lnTo>
                    <a:pt x="273" y="256"/>
                  </a:lnTo>
                  <a:lnTo>
                    <a:pt x="265" y="255"/>
                  </a:lnTo>
                  <a:lnTo>
                    <a:pt x="255" y="254"/>
                  </a:lnTo>
                  <a:lnTo>
                    <a:pt x="255" y="254"/>
                  </a:lnTo>
                  <a:lnTo>
                    <a:pt x="246" y="255"/>
                  </a:lnTo>
                  <a:lnTo>
                    <a:pt x="236" y="256"/>
                  </a:lnTo>
                  <a:lnTo>
                    <a:pt x="227" y="259"/>
                  </a:lnTo>
                  <a:lnTo>
                    <a:pt x="219" y="262"/>
                  </a:lnTo>
                  <a:lnTo>
                    <a:pt x="210" y="266"/>
                  </a:lnTo>
                  <a:lnTo>
                    <a:pt x="203" y="270"/>
                  </a:lnTo>
                  <a:lnTo>
                    <a:pt x="195" y="276"/>
                  </a:lnTo>
                  <a:lnTo>
                    <a:pt x="188" y="282"/>
                  </a:lnTo>
                  <a:lnTo>
                    <a:pt x="188" y="282"/>
                  </a:lnTo>
                  <a:lnTo>
                    <a:pt x="181" y="290"/>
                  </a:lnTo>
                  <a:lnTo>
                    <a:pt x="176" y="297"/>
                  </a:lnTo>
                  <a:lnTo>
                    <a:pt x="170" y="305"/>
                  </a:lnTo>
                  <a:lnTo>
                    <a:pt x="167" y="313"/>
                  </a:lnTo>
                  <a:lnTo>
                    <a:pt x="164" y="322"/>
                  </a:lnTo>
                  <a:lnTo>
                    <a:pt x="162" y="332"/>
                  </a:lnTo>
                  <a:lnTo>
                    <a:pt x="160" y="340"/>
                  </a:lnTo>
                  <a:lnTo>
                    <a:pt x="160" y="350"/>
                  </a:lnTo>
                  <a:lnTo>
                    <a:pt x="160" y="350"/>
                  </a:lnTo>
                  <a:lnTo>
                    <a:pt x="160" y="359"/>
                  </a:lnTo>
                  <a:lnTo>
                    <a:pt x="162" y="369"/>
                  </a:lnTo>
                  <a:lnTo>
                    <a:pt x="164" y="378"/>
                  </a:lnTo>
                  <a:lnTo>
                    <a:pt x="167" y="386"/>
                  </a:lnTo>
                  <a:lnTo>
                    <a:pt x="170" y="395"/>
                  </a:lnTo>
                  <a:lnTo>
                    <a:pt x="176" y="402"/>
                  </a:lnTo>
                  <a:lnTo>
                    <a:pt x="181" y="410"/>
                  </a:lnTo>
                  <a:lnTo>
                    <a:pt x="188" y="417"/>
                  </a:lnTo>
                  <a:lnTo>
                    <a:pt x="428" y="665"/>
                  </a:lnTo>
                  <a:close/>
                  <a:moveTo>
                    <a:pt x="233" y="327"/>
                  </a:moveTo>
                  <a:lnTo>
                    <a:pt x="233" y="327"/>
                  </a:lnTo>
                  <a:lnTo>
                    <a:pt x="238" y="324"/>
                  </a:lnTo>
                  <a:lnTo>
                    <a:pt x="243" y="321"/>
                  </a:lnTo>
                  <a:lnTo>
                    <a:pt x="249" y="319"/>
                  </a:lnTo>
                  <a:lnTo>
                    <a:pt x="255" y="319"/>
                  </a:lnTo>
                  <a:lnTo>
                    <a:pt x="255" y="319"/>
                  </a:lnTo>
                  <a:lnTo>
                    <a:pt x="262" y="319"/>
                  </a:lnTo>
                  <a:lnTo>
                    <a:pt x="267" y="321"/>
                  </a:lnTo>
                  <a:lnTo>
                    <a:pt x="272" y="324"/>
                  </a:lnTo>
                  <a:lnTo>
                    <a:pt x="278" y="328"/>
                  </a:lnTo>
                  <a:lnTo>
                    <a:pt x="370" y="416"/>
                  </a:lnTo>
                  <a:lnTo>
                    <a:pt x="370" y="416"/>
                  </a:lnTo>
                  <a:lnTo>
                    <a:pt x="380" y="424"/>
                  </a:lnTo>
                  <a:lnTo>
                    <a:pt x="390" y="430"/>
                  </a:lnTo>
                  <a:lnTo>
                    <a:pt x="402" y="433"/>
                  </a:lnTo>
                  <a:lnTo>
                    <a:pt x="415" y="435"/>
                  </a:lnTo>
                  <a:lnTo>
                    <a:pt x="415" y="435"/>
                  </a:lnTo>
                  <a:lnTo>
                    <a:pt x="427" y="433"/>
                  </a:lnTo>
                  <a:lnTo>
                    <a:pt x="439" y="430"/>
                  </a:lnTo>
                  <a:lnTo>
                    <a:pt x="449" y="424"/>
                  </a:lnTo>
                  <a:lnTo>
                    <a:pt x="459" y="416"/>
                  </a:lnTo>
                  <a:lnTo>
                    <a:pt x="459" y="416"/>
                  </a:lnTo>
                  <a:lnTo>
                    <a:pt x="468" y="407"/>
                  </a:lnTo>
                  <a:lnTo>
                    <a:pt x="473" y="396"/>
                  </a:lnTo>
                  <a:lnTo>
                    <a:pt x="477" y="384"/>
                  </a:lnTo>
                  <a:lnTo>
                    <a:pt x="478" y="371"/>
                  </a:lnTo>
                  <a:lnTo>
                    <a:pt x="478" y="95"/>
                  </a:lnTo>
                  <a:lnTo>
                    <a:pt x="478" y="95"/>
                  </a:lnTo>
                  <a:lnTo>
                    <a:pt x="478" y="90"/>
                  </a:lnTo>
                  <a:lnTo>
                    <a:pt x="480" y="85"/>
                  </a:lnTo>
                  <a:lnTo>
                    <a:pt x="483" y="80"/>
                  </a:lnTo>
                  <a:lnTo>
                    <a:pt x="485" y="76"/>
                  </a:lnTo>
                  <a:lnTo>
                    <a:pt x="488" y="73"/>
                  </a:lnTo>
                  <a:lnTo>
                    <a:pt x="492" y="70"/>
                  </a:lnTo>
                  <a:lnTo>
                    <a:pt x="498" y="67"/>
                  </a:lnTo>
                  <a:lnTo>
                    <a:pt x="502" y="65"/>
                  </a:lnTo>
                  <a:lnTo>
                    <a:pt x="502" y="65"/>
                  </a:lnTo>
                  <a:lnTo>
                    <a:pt x="506" y="64"/>
                  </a:lnTo>
                  <a:lnTo>
                    <a:pt x="509" y="63"/>
                  </a:lnTo>
                  <a:lnTo>
                    <a:pt x="509" y="63"/>
                  </a:lnTo>
                  <a:lnTo>
                    <a:pt x="512" y="64"/>
                  </a:lnTo>
                  <a:lnTo>
                    <a:pt x="512" y="64"/>
                  </a:lnTo>
                  <a:lnTo>
                    <a:pt x="518" y="65"/>
                  </a:lnTo>
                  <a:lnTo>
                    <a:pt x="523" y="68"/>
                  </a:lnTo>
                  <a:lnTo>
                    <a:pt x="529" y="71"/>
                  </a:lnTo>
                  <a:lnTo>
                    <a:pt x="533" y="74"/>
                  </a:lnTo>
                  <a:lnTo>
                    <a:pt x="536" y="78"/>
                  </a:lnTo>
                  <a:lnTo>
                    <a:pt x="538" y="84"/>
                  </a:lnTo>
                  <a:lnTo>
                    <a:pt x="541" y="89"/>
                  </a:lnTo>
                  <a:lnTo>
                    <a:pt x="541" y="95"/>
                  </a:lnTo>
                  <a:lnTo>
                    <a:pt x="541" y="371"/>
                  </a:lnTo>
                  <a:lnTo>
                    <a:pt x="541" y="371"/>
                  </a:lnTo>
                  <a:lnTo>
                    <a:pt x="543" y="384"/>
                  </a:lnTo>
                  <a:lnTo>
                    <a:pt x="546" y="396"/>
                  </a:lnTo>
                  <a:lnTo>
                    <a:pt x="551" y="407"/>
                  </a:lnTo>
                  <a:lnTo>
                    <a:pt x="560" y="416"/>
                  </a:lnTo>
                  <a:lnTo>
                    <a:pt x="560" y="416"/>
                  </a:lnTo>
                  <a:lnTo>
                    <a:pt x="570" y="424"/>
                  </a:lnTo>
                  <a:lnTo>
                    <a:pt x="580" y="430"/>
                  </a:lnTo>
                  <a:lnTo>
                    <a:pt x="592" y="433"/>
                  </a:lnTo>
                  <a:lnTo>
                    <a:pt x="605" y="435"/>
                  </a:lnTo>
                  <a:lnTo>
                    <a:pt x="605" y="435"/>
                  </a:lnTo>
                  <a:lnTo>
                    <a:pt x="617" y="433"/>
                  </a:lnTo>
                  <a:lnTo>
                    <a:pt x="629" y="430"/>
                  </a:lnTo>
                  <a:lnTo>
                    <a:pt x="639" y="425"/>
                  </a:lnTo>
                  <a:lnTo>
                    <a:pt x="649" y="416"/>
                  </a:lnTo>
                  <a:lnTo>
                    <a:pt x="741" y="327"/>
                  </a:lnTo>
                  <a:lnTo>
                    <a:pt x="741" y="327"/>
                  </a:lnTo>
                  <a:lnTo>
                    <a:pt x="747" y="324"/>
                  </a:lnTo>
                  <a:lnTo>
                    <a:pt x="752" y="321"/>
                  </a:lnTo>
                  <a:lnTo>
                    <a:pt x="757" y="319"/>
                  </a:lnTo>
                  <a:lnTo>
                    <a:pt x="764" y="319"/>
                  </a:lnTo>
                  <a:lnTo>
                    <a:pt x="764" y="319"/>
                  </a:lnTo>
                  <a:lnTo>
                    <a:pt x="770" y="319"/>
                  </a:lnTo>
                  <a:lnTo>
                    <a:pt x="777" y="321"/>
                  </a:lnTo>
                  <a:lnTo>
                    <a:pt x="782" y="324"/>
                  </a:lnTo>
                  <a:lnTo>
                    <a:pt x="786" y="327"/>
                  </a:lnTo>
                  <a:lnTo>
                    <a:pt x="786" y="327"/>
                  </a:lnTo>
                  <a:lnTo>
                    <a:pt x="791" y="333"/>
                  </a:lnTo>
                  <a:lnTo>
                    <a:pt x="794" y="338"/>
                  </a:lnTo>
                  <a:lnTo>
                    <a:pt x="795" y="343"/>
                  </a:lnTo>
                  <a:lnTo>
                    <a:pt x="796" y="350"/>
                  </a:lnTo>
                  <a:lnTo>
                    <a:pt x="795" y="356"/>
                  </a:lnTo>
                  <a:lnTo>
                    <a:pt x="793" y="363"/>
                  </a:lnTo>
                  <a:lnTo>
                    <a:pt x="791" y="368"/>
                  </a:lnTo>
                  <a:lnTo>
                    <a:pt x="786" y="373"/>
                  </a:lnTo>
                  <a:lnTo>
                    <a:pt x="546" y="621"/>
                  </a:lnTo>
                  <a:lnTo>
                    <a:pt x="546" y="621"/>
                  </a:lnTo>
                  <a:lnTo>
                    <a:pt x="544" y="623"/>
                  </a:lnTo>
                  <a:lnTo>
                    <a:pt x="544" y="623"/>
                  </a:lnTo>
                  <a:lnTo>
                    <a:pt x="536" y="629"/>
                  </a:lnTo>
                  <a:lnTo>
                    <a:pt x="528" y="633"/>
                  </a:lnTo>
                  <a:lnTo>
                    <a:pt x="519" y="635"/>
                  </a:lnTo>
                  <a:lnTo>
                    <a:pt x="509" y="636"/>
                  </a:lnTo>
                  <a:lnTo>
                    <a:pt x="509" y="636"/>
                  </a:lnTo>
                  <a:lnTo>
                    <a:pt x="500" y="635"/>
                  </a:lnTo>
                  <a:lnTo>
                    <a:pt x="490" y="632"/>
                  </a:lnTo>
                  <a:lnTo>
                    <a:pt x="480" y="628"/>
                  </a:lnTo>
                  <a:lnTo>
                    <a:pt x="473" y="621"/>
                  </a:lnTo>
                  <a:lnTo>
                    <a:pt x="233" y="372"/>
                  </a:lnTo>
                  <a:lnTo>
                    <a:pt x="233" y="372"/>
                  </a:lnTo>
                  <a:lnTo>
                    <a:pt x="228" y="368"/>
                  </a:lnTo>
                  <a:lnTo>
                    <a:pt x="226" y="363"/>
                  </a:lnTo>
                  <a:lnTo>
                    <a:pt x="224" y="356"/>
                  </a:lnTo>
                  <a:lnTo>
                    <a:pt x="224" y="350"/>
                  </a:lnTo>
                  <a:lnTo>
                    <a:pt x="224" y="344"/>
                  </a:lnTo>
                  <a:lnTo>
                    <a:pt x="226" y="338"/>
                  </a:lnTo>
                  <a:lnTo>
                    <a:pt x="228" y="333"/>
                  </a:lnTo>
                  <a:lnTo>
                    <a:pt x="233" y="327"/>
                  </a:lnTo>
                  <a:lnTo>
                    <a:pt x="233" y="327"/>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nvGrpSpPr>
          <p:cNvPr id="54" name="组合 53"/>
          <p:cNvGrpSpPr/>
          <p:nvPr/>
        </p:nvGrpSpPr>
        <p:grpSpPr>
          <a:xfrm>
            <a:off x="4176441" y="3091488"/>
            <a:ext cx="816000" cy="816000"/>
            <a:chOff x="4176441" y="2911012"/>
            <a:chExt cx="816000" cy="816000"/>
          </a:xfrm>
        </p:grpSpPr>
        <p:sp>
          <p:nvSpPr>
            <p:cNvPr id="55" name="椭圆 54"/>
            <p:cNvSpPr/>
            <p:nvPr/>
          </p:nvSpPr>
          <p:spPr>
            <a:xfrm>
              <a:off x="4176441" y="2911012"/>
              <a:ext cx="816000" cy="816000"/>
            </a:xfrm>
            <a:prstGeom prst="ellipse">
              <a:avLst/>
            </a:prstGeom>
            <a:solidFill>
              <a:srgbClr val="00479D"/>
            </a:solidFill>
            <a:ln w="57150" cap="flat" cmpd="sng" algn="ctr">
              <a:solidFill>
                <a:schemeClr val="accent5">
                  <a:lumMod val="40000"/>
                  <a:lumOff val="60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56" name="Freeform 115"/>
            <p:cNvSpPr>
              <a:spLocks noEditPoints="1"/>
            </p:cNvSpPr>
            <p:nvPr/>
          </p:nvSpPr>
          <p:spPr bwMode="auto">
            <a:xfrm>
              <a:off x="4422516" y="3157881"/>
              <a:ext cx="323850" cy="322263"/>
            </a:xfrm>
            <a:custGeom>
              <a:avLst/>
              <a:gdLst>
                <a:gd name="T0" fmla="*/ 789 w 1018"/>
                <a:gd name="T1" fmla="*/ 69 h 1017"/>
                <a:gd name="T2" fmla="*/ 765 w 1018"/>
                <a:gd name="T3" fmla="*/ 25 h 1017"/>
                <a:gd name="T4" fmla="*/ 719 w 1018"/>
                <a:gd name="T5" fmla="*/ 1 h 1017"/>
                <a:gd name="T6" fmla="*/ 73 w 1018"/>
                <a:gd name="T7" fmla="*/ 1 h 1017"/>
                <a:gd name="T8" fmla="*/ 27 w 1018"/>
                <a:gd name="T9" fmla="*/ 25 h 1017"/>
                <a:gd name="T10" fmla="*/ 2 w 1018"/>
                <a:gd name="T11" fmla="*/ 69 h 1017"/>
                <a:gd name="T12" fmla="*/ 2 w 1018"/>
                <a:gd name="T13" fmla="*/ 716 h 1017"/>
                <a:gd name="T14" fmla="*/ 28 w 1018"/>
                <a:gd name="T15" fmla="*/ 766 h 1017"/>
                <a:gd name="T16" fmla="*/ 67 w 1018"/>
                <a:gd name="T17" fmla="*/ 789 h 1017"/>
                <a:gd name="T18" fmla="*/ 115 w 1018"/>
                <a:gd name="T19" fmla="*/ 791 h 1017"/>
                <a:gd name="T20" fmla="*/ 163 w 1018"/>
                <a:gd name="T21" fmla="*/ 766 h 1017"/>
                <a:gd name="T22" fmla="*/ 263 w 1018"/>
                <a:gd name="T23" fmla="*/ 745 h 1017"/>
                <a:gd name="T24" fmla="*/ 589 w 1018"/>
                <a:gd name="T25" fmla="*/ 763 h 1017"/>
                <a:gd name="T26" fmla="*/ 634 w 1018"/>
                <a:gd name="T27" fmla="*/ 777 h 1017"/>
                <a:gd name="T28" fmla="*/ 870 w 1018"/>
                <a:gd name="T29" fmla="*/ 1001 h 1017"/>
                <a:gd name="T30" fmla="*/ 923 w 1018"/>
                <a:gd name="T31" fmla="*/ 1017 h 1017"/>
                <a:gd name="T32" fmla="*/ 968 w 1018"/>
                <a:gd name="T33" fmla="*/ 1006 h 1017"/>
                <a:gd name="T34" fmla="*/ 1002 w 1018"/>
                <a:gd name="T35" fmla="*/ 975 h 1017"/>
                <a:gd name="T36" fmla="*/ 1018 w 1018"/>
                <a:gd name="T37" fmla="*/ 921 h 1017"/>
                <a:gd name="T38" fmla="*/ 1011 w 1018"/>
                <a:gd name="T39" fmla="*/ 276 h 1017"/>
                <a:gd name="T40" fmla="*/ 977 w 1018"/>
                <a:gd name="T41" fmla="*/ 238 h 1017"/>
                <a:gd name="T42" fmla="*/ 927 w 1018"/>
                <a:gd name="T43" fmla="*/ 223 h 1017"/>
                <a:gd name="T44" fmla="*/ 102 w 1018"/>
                <a:gd name="T45" fmla="*/ 729 h 1017"/>
                <a:gd name="T46" fmla="*/ 73 w 1018"/>
                <a:gd name="T47" fmla="*/ 721 h 1017"/>
                <a:gd name="T48" fmla="*/ 64 w 1018"/>
                <a:gd name="T49" fmla="*/ 86 h 1017"/>
                <a:gd name="T50" fmla="*/ 80 w 1018"/>
                <a:gd name="T51" fmla="*/ 65 h 1017"/>
                <a:gd name="T52" fmla="*/ 711 w 1018"/>
                <a:gd name="T53" fmla="*/ 65 h 1017"/>
                <a:gd name="T54" fmla="*/ 727 w 1018"/>
                <a:gd name="T55" fmla="*/ 86 h 1017"/>
                <a:gd name="T56" fmla="*/ 720 w 1018"/>
                <a:gd name="T57" fmla="*/ 470 h 1017"/>
                <a:gd name="T58" fmla="*/ 429 w 1018"/>
                <a:gd name="T59" fmla="*/ 476 h 1017"/>
                <a:gd name="T60" fmla="*/ 350 w 1018"/>
                <a:gd name="T61" fmla="*/ 501 h 1017"/>
                <a:gd name="T62" fmla="*/ 954 w 1018"/>
                <a:gd name="T63" fmla="*/ 928 h 1017"/>
                <a:gd name="T64" fmla="*/ 934 w 1018"/>
                <a:gd name="T65" fmla="*/ 951 h 1017"/>
                <a:gd name="T66" fmla="*/ 900 w 1018"/>
                <a:gd name="T67" fmla="*/ 944 h 1017"/>
                <a:gd name="T68" fmla="*/ 645 w 1018"/>
                <a:gd name="T69" fmla="*/ 711 h 1017"/>
                <a:gd name="T70" fmla="*/ 318 w 1018"/>
                <a:gd name="T71" fmla="*/ 700 h 1017"/>
                <a:gd name="T72" fmla="*/ 293 w 1018"/>
                <a:gd name="T73" fmla="*/ 685 h 1017"/>
                <a:gd name="T74" fmla="*/ 379 w 1018"/>
                <a:gd name="T75" fmla="*/ 557 h 1017"/>
                <a:gd name="T76" fmla="*/ 420 w 1018"/>
                <a:gd name="T77" fmla="*/ 540 h 1017"/>
                <a:gd name="T78" fmla="*/ 727 w 1018"/>
                <a:gd name="T79" fmla="*/ 536 h 1017"/>
                <a:gd name="T80" fmla="*/ 770 w 1018"/>
                <a:gd name="T81" fmla="*/ 508 h 1017"/>
                <a:gd name="T82" fmla="*/ 791 w 1018"/>
                <a:gd name="T83" fmla="*/ 461 h 1017"/>
                <a:gd name="T84" fmla="*/ 938 w 1018"/>
                <a:gd name="T85" fmla="*/ 288 h 1017"/>
                <a:gd name="T86" fmla="*/ 955 w 1018"/>
                <a:gd name="T87" fmla="*/ 311 h 1017"/>
                <a:gd name="T88" fmla="*/ 425 w 1018"/>
                <a:gd name="T89" fmla="*/ 373 h 1017"/>
                <a:gd name="T90" fmla="*/ 445 w 1018"/>
                <a:gd name="T91" fmla="*/ 333 h 1017"/>
                <a:gd name="T92" fmla="*/ 416 w 1018"/>
                <a:gd name="T93" fmla="*/ 289 h 1017"/>
                <a:gd name="T94" fmla="*/ 371 w 1018"/>
                <a:gd name="T95" fmla="*/ 294 h 1017"/>
                <a:gd name="T96" fmla="*/ 350 w 1018"/>
                <a:gd name="T97" fmla="*/ 333 h 1017"/>
                <a:gd name="T98" fmla="*/ 380 w 1018"/>
                <a:gd name="T99" fmla="*/ 377 h 1017"/>
                <a:gd name="T100" fmla="*/ 197 w 1018"/>
                <a:gd name="T101" fmla="*/ 286 h 1017"/>
                <a:gd name="T102" fmla="*/ 160 w 1018"/>
                <a:gd name="T103" fmla="*/ 324 h 1017"/>
                <a:gd name="T104" fmla="*/ 174 w 1018"/>
                <a:gd name="T105" fmla="*/ 367 h 1017"/>
                <a:gd name="T106" fmla="*/ 217 w 1018"/>
                <a:gd name="T107" fmla="*/ 380 h 1017"/>
                <a:gd name="T108" fmla="*/ 254 w 1018"/>
                <a:gd name="T109" fmla="*/ 343 h 1017"/>
                <a:gd name="T110" fmla="*/ 240 w 1018"/>
                <a:gd name="T111" fmla="*/ 300 h 1017"/>
                <a:gd name="T112" fmla="*/ 589 w 1018"/>
                <a:gd name="T113" fmla="*/ 380 h 1017"/>
                <a:gd name="T114" fmla="*/ 629 w 1018"/>
                <a:gd name="T115" fmla="*/ 360 h 1017"/>
                <a:gd name="T116" fmla="*/ 633 w 1018"/>
                <a:gd name="T117" fmla="*/ 315 h 1017"/>
                <a:gd name="T118" fmla="*/ 589 w 1018"/>
                <a:gd name="T119" fmla="*/ 286 h 1017"/>
                <a:gd name="T120" fmla="*/ 549 w 1018"/>
                <a:gd name="T121" fmla="*/ 306 h 1017"/>
                <a:gd name="T122" fmla="*/ 545 w 1018"/>
                <a:gd name="T123" fmla="*/ 351 h 1017"/>
                <a:gd name="T124" fmla="*/ 589 w 1018"/>
                <a:gd name="T125" fmla="*/ 38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1017">
                  <a:moveTo>
                    <a:pt x="927" y="223"/>
                  </a:moveTo>
                  <a:lnTo>
                    <a:pt x="792" y="223"/>
                  </a:lnTo>
                  <a:lnTo>
                    <a:pt x="792" y="86"/>
                  </a:lnTo>
                  <a:lnTo>
                    <a:pt x="792" y="86"/>
                  </a:lnTo>
                  <a:lnTo>
                    <a:pt x="791" y="78"/>
                  </a:lnTo>
                  <a:lnTo>
                    <a:pt x="789" y="69"/>
                  </a:lnTo>
                  <a:lnTo>
                    <a:pt x="787" y="61"/>
                  </a:lnTo>
                  <a:lnTo>
                    <a:pt x="784" y="53"/>
                  </a:lnTo>
                  <a:lnTo>
                    <a:pt x="780" y="45"/>
                  </a:lnTo>
                  <a:lnTo>
                    <a:pt x="776" y="38"/>
                  </a:lnTo>
                  <a:lnTo>
                    <a:pt x="770" y="31"/>
                  </a:lnTo>
                  <a:lnTo>
                    <a:pt x="765" y="25"/>
                  </a:lnTo>
                  <a:lnTo>
                    <a:pt x="758" y="19"/>
                  </a:lnTo>
                  <a:lnTo>
                    <a:pt x="751" y="15"/>
                  </a:lnTo>
                  <a:lnTo>
                    <a:pt x="743" y="10"/>
                  </a:lnTo>
                  <a:lnTo>
                    <a:pt x="736" y="6"/>
                  </a:lnTo>
                  <a:lnTo>
                    <a:pt x="727" y="3"/>
                  </a:lnTo>
                  <a:lnTo>
                    <a:pt x="719" y="1"/>
                  </a:lnTo>
                  <a:lnTo>
                    <a:pt x="709" y="0"/>
                  </a:lnTo>
                  <a:lnTo>
                    <a:pt x="699" y="0"/>
                  </a:lnTo>
                  <a:lnTo>
                    <a:pt x="92" y="0"/>
                  </a:lnTo>
                  <a:lnTo>
                    <a:pt x="92" y="0"/>
                  </a:lnTo>
                  <a:lnTo>
                    <a:pt x="82" y="0"/>
                  </a:lnTo>
                  <a:lnTo>
                    <a:pt x="73" y="1"/>
                  </a:lnTo>
                  <a:lnTo>
                    <a:pt x="64" y="3"/>
                  </a:lnTo>
                  <a:lnTo>
                    <a:pt x="56" y="6"/>
                  </a:lnTo>
                  <a:lnTo>
                    <a:pt x="48" y="10"/>
                  </a:lnTo>
                  <a:lnTo>
                    <a:pt x="41" y="15"/>
                  </a:lnTo>
                  <a:lnTo>
                    <a:pt x="33" y="19"/>
                  </a:lnTo>
                  <a:lnTo>
                    <a:pt x="27" y="25"/>
                  </a:lnTo>
                  <a:lnTo>
                    <a:pt x="21" y="31"/>
                  </a:lnTo>
                  <a:lnTo>
                    <a:pt x="16" y="38"/>
                  </a:lnTo>
                  <a:lnTo>
                    <a:pt x="12" y="45"/>
                  </a:lnTo>
                  <a:lnTo>
                    <a:pt x="7" y="53"/>
                  </a:lnTo>
                  <a:lnTo>
                    <a:pt x="4" y="61"/>
                  </a:lnTo>
                  <a:lnTo>
                    <a:pt x="2" y="69"/>
                  </a:lnTo>
                  <a:lnTo>
                    <a:pt x="1" y="78"/>
                  </a:lnTo>
                  <a:lnTo>
                    <a:pt x="0" y="86"/>
                  </a:lnTo>
                  <a:lnTo>
                    <a:pt x="0" y="698"/>
                  </a:lnTo>
                  <a:lnTo>
                    <a:pt x="0" y="698"/>
                  </a:lnTo>
                  <a:lnTo>
                    <a:pt x="1" y="708"/>
                  </a:lnTo>
                  <a:lnTo>
                    <a:pt x="2" y="716"/>
                  </a:lnTo>
                  <a:lnTo>
                    <a:pt x="4" y="726"/>
                  </a:lnTo>
                  <a:lnTo>
                    <a:pt x="7" y="735"/>
                  </a:lnTo>
                  <a:lnTo>
                    <a:pt x="12" y="743"/>
                  </a:lnTo>
                  <a:lnTo>
                    <a:pt x="16" y="751"/>
                  </a:lnTo>
                  <a:lnTo>
                    <a:pt x="21" y="758"/>
                  </a:lnTo>
                  <a:lnTo>
                    <a:pt x="28" y="766"/>
                  </a:lnTo>
                  <a:lnTo>
                    <a:pt x="28" y="766"/>
                  </a:lnTo>
                  <a:lnTo>
                    <a:pt x="35" y="772"/>
                  </a:lnTo>
                  <a:lnTo>
                    <a:pt x="43" y="777"/>
                  </a:lnTo>
                  <a:lnTo>
                    <a:pt x="51" y="782"/>
                  </a:lnTo>
                  <a:lnTo>
                    <a:pt x="59" y="786"/>
                  </a:lnTo>
                  <a:lnTo>
                    <a:pt x="67" y="789"/>
                  </a:lnTo>
                  <a:lnTo>
                    <a:pt x="77" y="791"/>
                  </a:lnTo>
                  <a:lnTo>
                    <a:pt x="87" y="792"/>
                  </a:lnTo>
                  <a:lnTo>
                    <a:pt x="95" y="794"/>
                  </a:lnTo>
                  <a:lnTo>
                    <a:pt x="95" y="794"/>
                  </a:lnTo>
                  <a:lnTo>
                    <a:pt x="105" y="792"/>
                  </a:lnTo>
                  <a:lnTo>
                    <a:pt x="115" y="791"/>
                  </a:lnTo>
                  <a:lnTo>
                    <a:pt x="123" y="789"/>
                  </a:lnTo>
                  <a:lnTo>
                    <a:pt x="132" y="786"/>
                  </a:lnTo>
                  <a:lnTo>
                    <a:pt x="140" y="783"/>
                  </a:lnTo>
                  <a:lnTo>
                    <a:pt x="148" y="777"/>
                  </a:lnTo>
                  <a:lnTo>
                    <a:pt x="155" y="772"/>
                  </a:lnTo>
                  <a:lnTo>
                    <a:pt x="163" y="766"/>
                  </a:lnTo>
                  <a:lnTo>
                    <a:pt x="230" y="700"/>
                  </a:lnTo>
                  <a:lnTo>
                    <a:pt x="230" y="700"/>
                  </a:lnTo>
                  <a:lnTo>
                    <a:pt x="236" y="713"/>
                  </a:lnTo>
                  <a:lnTo>
                    <a:pt x="243" y="726"/>
                  </a:lnTo>
                  <a:lnTo>
                    <a:pt x="252" y="737"/>
                  </a:lnTo>
                  <a:lnTo>
                    <a:pt x="263" y="745"/>
                  </a:lnTo>
                  <a:lnTo>
                    <a:pt x="276" y="753"/>
                  </a:lnTo>
                  <a:lnTo>
                    <a:pt x="288" y="759"/>
                  </a:lnTo>
                  <a:lnTo>
                    <a:pt x="303" y="762"/>
                  </a:lnTo>
                  <a:lnTo>
                    <a:pt x="318" y="763"/>
                  </a:lnTo>
                  <a:lnTo>
                    <a:pt x="589" y="763"/>
                  </a:lnTo>
                  <a:lnTo>
                    <a:pt x="589" y="763"/>
                  </a:lnTo>
                  <a:lnTo>
                    <a:pt x="597" y="763"/>
                  </a:lnTo>
                  <a:lnTo>
                    <a:pt x="605" y="765"/>
                  </a:lnTo>
                  <a:lnTo>
                    <a:pt x="612" y="767"/>
                  </a:lnTo>
                  <a:lnTo>
                    <a:pt x="620" y="770"/>
                  </a:lnTo>
                  <a:lnTo>
                    <a:pt x="626" y="773"/>
                  </a:lnTo>
                  <a:lnTo>
                    <a:pt x="634" y="777"/>
                  </a:lnTo>
                  <a:lnTo>
                    <a:pt x="640" y="782"/>
                  </a:lnTo>
                  <a:lnTo>
                    <a:pt x="646" y="787"/>
                  </a:lnTo>
                  <a:lnTo>
                    <a:pt x="855" y="989"/>
                  </a:lnTo>
                  <a:lnTo>
                    <a:pt x="855" y="989"/>
                  </a:lnTo>
                  <a:lnTo>
                    <a:pt x="862" y="995"/>
                  </a:lnTo>
                  <a:lnTo>
                    <a:pt x="870" y="1001"/>
                  </a:lnTo>
                  <a:lnTo>
                    <a:pt x="877" y="1006"/>
                  </a:lnTo>
                  <a:lnTo>
                    <a:pt x="886" y="1010"/>
                  </a:lnTo>
                  <a:lnTo>
                    <a:pt x="895" y="1012"/>
                  </a:lnTo>
                  <a:lnTo>
                    <a:pt x="903" y="1016"/>
                  </a:lnTo>
                  <a:lnTo>
                    <a:pt x="913" y="1017"/>
                  </a:lnTo>
                  <a:lnTo>
                    <a:pt x="923" y="1017"/>
                  </a:lnTo>
                  <a:lnTo>
                    <a:pt x="923" y="1017"/>
                  </a:lnTo>
                  <a:lnTo>
                    <a:pt x="932" y="1017"/>
                  </a:lnTo>
                  <a:lnTo>
                    <a:pt x="941" y="1016"/>
                  </a:lnTo>
                  <a:lnTo>
                    <a:pt x="950" y="1012"/>
                  </a:lnTo>
                  <a:lnTo>
                    <a:pt x="959" y="1010"/>
                  </a:lnTo>
                  <a:lnTo>
                    <a:pt x="968" y="1006"/>
                  </a:lnTo>
                  <a:lnTo>
                    <a:pt x="975" y="1001"/>
                  </a:lnTo>
                  <a:lnTo>
                    <a:pt x="983" y="995"/>
                  </a:lnTo>
                  <a:lnTo>
                    <a:pt x="990" y="989"/>
                  </a:lnTo>
                  <a:lnTo>
                    <a:pt x="990" y="989"/>
                  </a:lnTo>
                  <a:lnTo>
                    <a:pt x="997" y="982"/>
                  </a:lnTo>
                  <a:lnTo>
                    <a:pt x="1002" y="975"/>
                  </a:lnTo>
                  <a:lnTo>
                    <a:pt x="1006" y="966"/>
                  </a:lnTo>
                  <a:lnTo>
                    <a:pt x="1011" y="958"/>
                  </a:lnTo>
                  <a:lnTo>
                    <a:pt x="1014" y="949"/>
                  </a:lnTo>
                  <a:lnTo>
                    <a:pt x="1016" y="941"/>
                  </a:lnTo>
                  <a:lnTo>
                    <a:pt x="1017" y="931"/>
                  </a:lnTo>
                  <a:lnTo>
                    <a:pt x="1018" y="921"/>
                  </a:lnTo>
                  <a:lnTo>
                    <a:pt x="1018" y="311"/>
                  </a:lnTo>
                  <a:lnTo>
                    <a:pt x="1018" y="311"/>
                  </a:lnTo>
                  <a:lnTo>
                    <a:pt x="1017" y="301"/>
                  </a:lnTo>
                  <a:lnTo>
                    <a:pt x="1016" y="292"/>
                  </a:lnTo>
                  <a:lnTo>
                    <a:pt x="1014" y="284"/>
                  </a:lnTo>
                  <a:lnTo>
                    <a:pt x="1011" y="276"/>
                  </a:lnTo>
                  <a:lnTo>
                    <a:pt x="1007" y="269"/>
                  </a:lnTo>
                  <a:lnTo>
                    <a:pt x="1002" y="261"/>
                  </a:lnTo>
                  <a:lnTo>
                    <a:pt x="997" y="255"/>
                  </a:lnTo>
                  <a:lnTo>
                    <a:pt x="991" y="248"/>
                  </a:lnTo>
                  <a:lnTo>
                    <a:pt x="985" y="243"/>
                  </a:lnTo>
                  <a:lnTo>
                    <a:pt x="977" y="238"/>
                  </a:lnTo>
                  <a:lnTo>
                    <a:pt x="970" y="233"/>
                  </a:lnTo>
                  <a:lnTo>
                    <a:pt x="962" y="230"/>
                  </a:lnTo>
                  <a:lnTo>
                    <a:pt x="954" y="227"/>
                  </a:lnTo>
                  <a:lnTo>
                    <a:pt x="945" y="225"/>
                  </a:lnTo>
                  <a:lnTo>
                    <a:pt x="935" y="224"/>
                  </a:lnTo>
                  <a:lnTo>
                    <a:pt x="927" y="223"/>
                  </a:lnTo>
                  <a:lnTo>
                    <a:pt x="927" y="223"/>
                  </a:lnTo>
                  <a:close/>
                  <a:moveTo>
                    <a:pt x="118" y="721"/>
                  </a:moveTo>
                  <a:lnTo>
                    <a:pt x="118" y="721"/>
                  </a:lnTo>
                  <a:lnTo>
                    <a:pt x="114" y="725"/>
                  </a:lnTo>
                  <a:lnTo>
                    <a:pt x="108" y="727"/>
                  </a:lnTo>
                  <a:lnTo>
                    <a:pt x="102" y="729"/>
                  </a:lnTo>
                  <a:lnTo>
                    <a:pt x="95" y="729"/>
                  </a:lnTo>
                  <a:lnTo>
                    <a:pt x="90" y="729"/>
                  </a:lnTo>
                  <a:lnTo>
                    <a:pt x="83" y="727"/>
                  </a:lnTo>
                  <a:lnTo>
                    <a:pt x="78" y="725"/>
                  </a:lnTo>
                  <a:lnTo>
                    <a:pt x="73" y="721"/>
                  </a:lnTo>
                  <a:lnTo>
                    <a:pt x="73" y="721"/>
                  </a:lnTo>
                  <a:lnTo>
                    <a:pt x="70" y="715"/>
                  </a:lnTo>
                  <a:lnTo>
                    <a:pt x="66" y="710"/>
                  </a:lnTo>
                  <a:lnTo>
                    <a:pt x="64" y="704"/>
                  </a:lnTo>
                  <a:lnTo>
                    <a:pt x="64" y="698"/>
                  </a:lnTo>
                  <a:lnTo>
                    <a:pt x="64" y="86"/>
                  </a:lnTo>
                  <a:lnTo>
                    <a:pt x="64" y="86"/>
                  </a:lnTo>
                  <a:lnTo>
                    <a:pt x="64" y="82"/>
                  </a:lnTo>
                  <a:lnTo>
                    <a:pt x="66" y="78"/>
                  </a:lnTo>
                  <a:lnTo>
                    <a:pt x="68" y="74"/>
                  </a:lnTo>
                  <a:lnTo>
                    <a:pt x="72" y="70"/>
                  </a:lnTo>
                  <a:lnTo>
                    <a:pt x="76" y="67"/>
                  </a:lnTo>
                  <a:lnTo>
                    <a:pt x="80" y="65"/>
                  </a:lnTo>
                  <a:lnTo>
                    <a:pt x="86" y="63"/>
                  </a:lnTo>
                  <a:lnTo>
                    <a:pt x="92" y="63"/>
                  </a:lnTo>
                  <a:lnTo>
                    <a:pt x="699" y="63"/>
                  </a:lnTo>
                  <a:lnTo>
                    <a:pt x="699" y="63"/>
                  </a:lnTo>
                  <a:lnTo>
                    <a:pt x="706" y="63"/>
                  </a:lnTo>
                  <a:lnTo>
                    <a:pt x="711" y="65"/>
                  </a:lnTo>
                  <a:lnTo>
                    <a:pt x="715" y="67"/>
                  </a:lnTo>
                  <a:lnTo>
                    <a:pt x="720" y="70"/>
                  </a:lnTo>
                  <a:lnTo>
                    <a:pt x="723" y="74"/>
                  </a:lnTo>
                  <a:lnTo>
                    <a:pt x="725" y="78"/>
                  </a:lnTo>
                  <a:lnTo>
                    <a:pt x="727" y="82"/>
                  </a:lnTo>
                  <a:lnTo>
                    <a:pt x="727" y="86"/>
                  </a:lnTo>
                  <a:lnTo>
                    <a:pt x="727" y="452"/>
                  </a:lnTo>
                  <a:lnTo>
                    <a:pt x="727" y="452"/>
                  </a:lnTo>
                  <a:lnTo>
                    <a:pt x="727" y="458"/>
                  </a:lnTo>
                  <a:lnTo>
                    <a:pt x="725" y="462"/>
                  </a:lnTo>
                  <a:lnTo>
                    <a:pt x="723" y="466"/>
                  </a:lnTo>
                  <a:lnTo>
                    <a:pt x="720" y="470"/>
                  </a:lnTo>
                  <a:lnTo>
                    <a:pt x="715" y="473"/>
                  </a:lnTo>
                  <a:lnTo>
                    <a:pt x="711" y="475"/>
                  </a:lnTo>
                  <a:lnTo>
                    <a:pt x="706" y="476"/>
                  </a:lnTo>
                  <a:lnTo>
                    <a:pt x="699" y="476"/>
                  </a:lnTo>
                  <a:lnTo>
                    <a:pt x="429" y="476"/>
                  </a:lnTo>
                  <a:lnTo>
                    <a:pt x="429" y="476"/>
                  </a:lnTo>
                  <a:lnTo>
                    <a:pt x="415" y="477"/>
                  </a:lnTo>
                  <a:lnTo>
                    <a:pt x="401" y="479"/>
                  </a:lnTo>
                  <a:lnTo>
                    <a:pt x="387" y="482"/>
                  </a:lnTo>
                  <a:lnTo>
                    <a:pt x="374" y="487"/>
                  </a:lnTo>
                  <a:lnTo>
                    <a:pt x="361" y="493"/>
                  </a:lnTo>
                  <a:lnTo>
                    <a:pt x="350" y="501"/>
                  </a:lnTo>
                  <a:lnTo>
                    <a:pt x="339" y="508"/>
                  </a:lnTo>
                  <a:lnTo>
                    <a:pt x="328" y="518"/>
                  </a:lnTo>
                  <a:lnTo>
                    <a:pt x="118" y="721"/>
                  </a:lnTo>
                  <a:close/>
                  <a:moveTo>
                    <a:pt x="955" y="921"/>
                  </a:moveTo>
                  <a:lnTo>
                    <a:pt x="955" y="921"/>
                  </a:lnTo>
                  <a:lnTo>
                    <a:pt x="954" y="928"/>
                  </a:lnTo>
                  <a:lnTo>
                    <a:pt x="951" y="934"/>
                  </a:lnTo>
                  <a:lnTo>
                    <a:pt x="949" y="939"/>
                  </a:lnTo>
                  <a:lnTo>
                    <a:pt x="945" y="944"/>
                  </a:lnTo>
                  <a:lnTo>
                    <a:pt x="945" y="944"/>
                  </a:lnTo>
                  <a:lnTo>
                    <a:pt x="940" y="948"/>
                  </a:lnTo>
                  <a:lnTo>
                    <a:pt x="934" y="951"/>
                  </a:lnTo>
                  <a:lnTo>
                    <a:pt x="929" y="952"/>
                  </a:lnTo>
                  <a:lnTo>
                    <a:pt x="923" y="953"/>
                  </a:lnTo>
                  <a:lnTo>
                    <a:pt x="916" y="952"/>
                  </a:lnTo>
                  <a:lnTo>
                    <a:pt x="911" y="951"/>
                  </a:lnTo>
                  <a:lnTo>
                    <a:pt x="904" y="948"/>
                  </a:lnTo>
                  <a:lnTo>
                    <a:pt x="900" y="944"/>
                  </a:lnTo>
                  <a:lnTo>
                    <a:pt x="691" y="742"/>
                  </a:lnTo>
                  <a:lnTo>
                    <a:pt x="691" y="742"/>
                  </a:lnTo>
                  <a:lnTo>
                    <a:pt x="680" y="732"/>
                  </a:lnTo>
                  <a:lnTo>
                    <a:pt x="668" y="724"/>
                  </a:lnTo>
                  <a:lnTo>
                    <a:pt x="656" y="716"/>
                  </a:lnTo>
                  <a:lnTo>
                    <a:pt x="645" y="711"/>
                  </a:lnTo>
                  <a:lnTo>
                    <a:pt x="631" y="706"/>
                  </a:lnTo>
                  <a:lnTo>
                    <a:pt x="618" y="702"/>
                  </a:lnTo>
                  <a:lnTo>
                    <a:pt x="604" y="700"/>
                  </a:lnTo>
                  <a:lnTo>
                    <a:pt x="589" y="700"/>
                  </a:lnTo>
                  <a:lnTo>
                    <a:pt x="318" y="700"/>
                  </a:lnTo>
                  <a:lnTo>
                    <a:pt x="318" y="700"/>
                  </a:lnTo>
                  <a:lnTo>
                    <a:pt x="313" y="699"/>
                  </a:lnTo>
                  <a:lnTo>
                    <a:pt x="308" y="698"/>
                  </a:lnTo>
                  <a:lnTo>
                    <a:pt x="302" y="696"/>
                  </a:lnTo>
                  <a:lnTo>
                    <a:pt x="298" y="693"/>
                  </a:lnTo>
                  <a:lnTo>
                    <a:pt x="295" y="689"/>
                  </a:lnTo>
                  <a:lnTo>
                    <a:pt x="293" y="685"/>
                  </a:lnTo>
                  <a:lnTo>
                    <a:pt x="291" y="681"/>
                  </a:lnTo>
                  <a:lnTo>
                    <a:pt x="291" y="677"/>
                  </a:lnTo>
                  <a:lnTo>
                    <a:pt x="291" y="642"/>
                  </a:lnTo>
                  <a:lnTo>
                    <a:pt x="372" y="563"/>
                  </a:lnTo>
                  <a:lnTo>
                    <a:pt x="372" y="563"/>
                  </a:lnTo>
                  <a:lnTo>
                    <a:pt x="379" y="557"/>
                  </a:lnTo>
                  <a:lnTo>
                    <a:pt x="385" y="553"/>
                  </a:lnTo>
                  <a:lnTo>
                    <a:pt x="391" y="549"/>
                  </a:lnTo>
                  <a:lnTo>
                    <a:pt x="398" y="546"/>
                  </a:lnTo>
                  <a:lnTo>
                    <a:pt x="405" y="544"/>
                  </a:lnTo>
                  <a:lnTo>
                    <a:pt x="413" y="541"/>
                  </a:lnTo>
                  <a:lnTo>
                    <a:pt x="420" y="540"/>
                  </a:lnTo>
                  <a:lnTo>
                    <a:pt x="429" y="540"/>
                  </a:lnTo>
                  <a:lnTo>
                    <a:pt x="699" y="540"/>
                  </a:lnTo>
                  <a:lnTo>
                    <a:pt x="699" y="540"/>
                  </a:lnTo>
                  <a:lnTo>
                    <a:pt x="709" y="539"/>
                  </a:lnTo>
                  <a:lnTo>
                    <a:pt x="719" y="538"/>
                  </a:lnTo>
                  <a:lnTo>
                    <a:pt x="727" y="536"/>
                  </a:lnTo>
                  <a:lnTo>
                    <a:pt x="736" y="533"/>
                  </a:lnTo>
                  <a:lnTo>
                    <a:pt x="743" y="530"/>
                  </a:lnTo>
                  <a:lnTo>
                    <a:pt x="751" y="525"/>
                  </a:lnTo>
                  <a:lnTo>
                    <a:pt x="758" y="520"/>
                  </a:lnTo>
                  <a:lnTo>
                    <a:pt x="765" y="515"/>
                  </a:lnTo>
                  <a:lnTo>
                    <a:pt x="770" y="508"/>
                  </a:lnTo>
                  <a:lnTo>
                    <a:pt x="776" y="502"/>
                  </a:lnTo>
                  <a:lnTo>
                    <a:pt x="780" y="494"/>
                  </a:lnTo>
                  <a:lnTo>
                    <a:pt x="784" y="487"/>
                  </a:lnTo>
                  <a:lnTo>
                    <a:pt x="787" y="478"/>
                  </a:lnTo>
                  <a:lnTo>
                    <a:pt x="789" y="471"/>
                  </a:lnTo>
                  <a:lnTo>
                    <a:pt x="791" y="461"/>
                  </a:lnTo>
                  <a:lnTo>
                    <a:pt x="792" y="452"/>
                  </a:lnTo>
                  <a:lnTo>
                    <a:pt x="792" y="286"/>
                  </a:lnTo>
                  <a:lnTo>
                    <a:pt x="927" y="286"/>
                  </a:lnTo>
                  <a:lnTo>
                    <a:pt x="927" y="286"/>
                  </a:lnTo>
                  <a:lnTo>
                    <a:pt x="932" y="287"/>
                  </a:lnTo>
                  <a:lnTo>
                    <a:pt x="938" y="288"/>
                  </a:lnTo>
                  <a:lnTo>
                    <a:pt x="942" y="290"/>
                  </a:lnTo>
                  <a:lnTo>
                    <a:pt x="946" y="294"/>
                  </a:lnTo>
                  <a:lnTo>
                    <a:pt x="949" y="297"/>
                  </a:lnTo>
                  <a:lnTo>
                    <a:pt x="953" y="301"/>
                  </a:lnTo>
                  <a:lnTo>
                    <a:pt x="954" y="305"/>
                  </a:lnTo>
                  <a:lnTo>
                    <a:pt x="955" y="311"/>
                  </a:lnTo>
                  <a:lnTo>
                    <a:pt x="955" y="921"/>
                  </a:lnTo>
                  <a:close/>
                  <a:moveTo>
                    <a:pt x="398" y="380"/>
                  </a:moveTo>
                  <a:lnTo>
                    <a:pt x="398" y="380"/>
                  </a:lnTo>
                  <a:lnTo>
                    <a:pt x="408" y="380"/>
                  </a:lnTo>
                  <a:lnTo>
                    <a:pt x="416" y="377"/>
                  </a:lnTo>
                  <a:lnTo>
                    <a:pt x="425" y="373"/>
                  </a:lnTo>
                  <a:lnTo>
                    <a:pt x="431" y="367"/>
                  </a:lnTo>
                  <a:lnTo>
                    <a:pt x="438" y="360"/>
                  </a:lnTo>
                  <a:lnTo>
                    <a:pt x="442" y="351"/>
                  </a:lnTo>
                  <a:lnTo>
                    <a:pt x="444" y="343"/>
                  </a:lnTo>
                  <a:lnTo>
                    <a:pt x="445" y="333"/>
                  </a:lnTo>
                  <a:lnTo>
                    <a:pt x="445" y="333"/>
                  </a:lnTo>
                  <a:lnTo>
                    <a:pt x="444" y="324"/>
                  </a:lnTo>
                  <a:lnTo>
                    <a:pt x="442" y="315"/>
                  </a:lnTo>
                  <a:lnTo>
                    <a:pt x="438" y="306"/>
                  </a:lnTo>
                  <a:lnTo>
                    <a:pt x="431" y="300"/>
                  </a:lnTo>
                  <a:lnTo>
                    <a:pt x="425" y="294"/>
                  </a:lnTo>
                  <a:lnTo>
                    <a:pt x="416" y="289"/>
                  </a:lnTo>
                  <a:lnTo>
                    <a:pt x="408" y="286"/>
                  </a:lnTo>
                  <a:lnTo>
                    <a:pt x="398" y="286"/>
                  </a:lnTo>
                  <a:lnTo>
                    <a:pt x="398" y="286"/>
                  </a:lnTo>
                  <a:lnTo>
                    <a:pt x="388" y="286"/>
                  </a:lnTo>
                  <a:lnTo>
                    <a:pt x="380" y="289"/>
                  </a:lnTo>
                  <a:lnTo>
                    <a:pt x="371" y="294"/>
                  </a:lnTo>
                  <a:lnTo>
                    <a:pt x="364" y="300"/>
                  </a:lnTo>
                  <a:lnTo>
                    <a:pt x="358" y="306"/>
                  </a:lnTo>
                  <a:lnTo>
                    <a:pt x="354" y="315"/>
                  </a:lnTo>
                  <a:lnTo>
                    <a:pt x="351" y="324"/>
                  </a:lnTo>
                  <a:lnTo>
                    <a:pt x="350" y="333"/>
                  </a:lnTo>
                  <a:lnTo>
                    <a:pt x="350" y="333"/>
                  </a:lnTo>
                  <a:lnTo>
                    <a:pt x="351" y="343"/>
                  </a:lnTo>
                  <a:lnTo>
                    <a:pt x="354" y="351"/>
                  </a:lnTo>
                  <a:lnTo>
                    <a:pt x="358" y="360"/>
                  </a:lnTo>
                  <a:lnTo>
                    <a:pt x="364" y="367"/>
                  </a:lnTo>
                  <a:lnTo>
                    <a:pt x="371" y="373"/>
                  </a:lnTo>
                  <a:lnTo>
                    <a:pt x="380" y="377"/>
                  </a:lnTo>
                  <a:lnTo>
                    <a:pt x="388" y="380"/>
                  </a:lnTo>
                  <a:lnTo>
                    <a:pt x="398" y="380"/>
                  </a:lnTo>
                  <a:lnTo>
                    <a:pt x="398" y="380"/>
                  </a:lnTo>
                  <a:close/>
                  <a:moveTo>
                    <a:pt x="207" y="286"/>
                  </a:moveTo>
                  <a:lnTo>
                    <a:pt x="207" y="286"/>
                  </a:lnTo>
                  <a:lnTo>
                    <a:pt x="197" y="286"/>
                  </a:lnTo>
                  <a:lnTo>
                    <a:pt x="189" y="289"/>
                  </a:lnTo>
                  <a:lnTo>
                    <a:pt x="180" y="294"/>
                  </a:lnTo>
                  <a:lnTo>
                    <a:pt x="174" y="300"/>
                  </a:lnTo>
                  <a:lnTo>
                    <a:pt x="167" y="306"/>
                  </a:lnTo>
                  <a:lnTo>
                    <a:pt x="163" y="315"/>
                  </a:lnTo>
                  <a:lnTo>
                    <a:pt x="160" y="324"/>
                  </a:lnTo>
                  <a:lnTo>
                    <a:pt x="160" y="333"/>
                  </a:lnTo>
                  <a:lnTo>
                    <a:pt x="160" y="333"/>
                  </a:lnTo>
                  <a:lnTo>
                    <a:pt x="160" y="343"/>
                  </a:lnTo>
                  <a:lnTo>
                    <a:pt x="163" y="351"/>
                  </a:lnTo>
                  <a:lnTo>
                    <a:pt x="167" y="360"/>
                  </a:lnTo>
                  <a:lnTo>
                    <a:pt x="174" y="367"/>
                  </a:lnTo>
                  <a:lnTo>
                    <a:pt x="180" y="373"/>
                  </a:lnTo>
                  <a:lnTo>
                    <a:pt x="189" y="377"/>
                  </a:lnTo>
                  <a:lnTo>
                    <a:pt x="197" y="380"/>
                  </a:lnTo>
                  <a:lnTo>
                    <a:pt x="207" y="380"/>
                  </a:lnTo>
                  <a:lnTo>
                    <a:pt x="207" y="380"/>
                  </a:lnTo>
                  <a:lnTo>
                    <a:pt x="217" y="380"/>
                  </a:lnTo>
                  <a:lnTo>
                    <a:pt x="225" y="377"/>
                  </a:lnTo>
                  <a:lnTo>
                    <a:pt x="234" y="373"/>
                  </a:lnTo>
                  <a:lnTo>
                    <a:pt x="240" y="367"/>
                  </a:lnTo>
                  <a:lnTo>
                    <a:pt x="247" y="360"/>
                  </a:lnTo>
                  <a:lnTo>
                    <a:pt x="251" y="351"/>
                  </a:lnTo>
                  <a:lnTo>
                    <a:pt x="254" y="343"/>
                  </a:lnTo>
                  <a:lnTo>
                    <a:pt x="254" y="333"/>
                  </a:lnTo>
                  <a:lnTo>
                    <a:pt x="254" y="333"/>
                  </a:lnTo>
                  <a:lnTo>
                    <a:pt x="254" y="324"/>
                  </a:lnTo>
                  <a:lnTo>
                    <a:pt x="251" y="315"/>
                  </a:lnTo>
                  <a:lnTo>
                    <a:pt x="247" y="306"/>
                  </a:lnTo>
                  <a:lnTo>
                    <a:pt x="240" y="300"/>
                  </a:lnTo>
                  <a:lnTo>
                    <a:pt x="234" y="294"/>
                  </a:lnTo>
                  <a:lnTo>
                    <a:pt x="225" y="289"/>
                  </a:lnTo>
                  <a:lnTo>
                    <a:pt x="217" y="286"/>
                  </a:lnTo>
                  <a:lnTo>
                    <a:pt x="207" y="286"/>
                  </a:lnTo>
                  <a:lnTo>
                    <a:pt x="207" y="286"/>
                  </a:lnTo>
                  <a:close/>
                  <a:moveTo>
                    <a:pt x="589" y="380"/>
                  </a:moveTo>
                  <a:lnTo>
                    <a:pt x="589" y="380"/>
                  </a:lnTo>
                  <a:lnTo>
                    <a:pt x="598" y="380"/>
                  </a:lnTo>
                  <a:lnTo>
                    <a:pt x="607" y="377"/>
                  </a:lnTo>
                  <a:lnTo>
                    <a:pt x="616" y="373"/>
                  </a:lnTo>
                  <a:lnTo>
                    <a:pt x="622" y="367"/>
                  </a:lnTo>
                  <a:lnTo>
                    <a:pt x="629" y="360"/>
                  </a:lnTo>
                  <a:lnTo>
                    <a:pt x="633" y="351"/>
                  </a:lnTo>
                  <a:lnTo>
                    <a:pt x="635" y="343"/>
                  </a:lnTo>
                  <a:lnTo>
                    <a:pt x="636" y="333"/>
                  </a:lnTo>
                  <a:lnTo>
                    <a:pt x="636" y="333"/>
                  </a:lnTo>
                  <a:lnTo>
                    <a:pt x="635" y="324"/>
                  </a:lnTo>
                  <a:lnTo>
                    <a:pt x="633" y="315"/>
                  </a:lnTo>
                  <a:lnTo>
                    <a:pt x="629" y="306"/>
                  </a:lnTo>
                  <a:lnTo>
                    <a:pt x="622" y="300"/>
                  </a:lnTo>
                  <a:lnTo>
                    <a:pt x="616" y="294"/>
                  </a:lnTo>
                  <a:lnTo>
                    <a:pt x="607" y="289"/>
                  </a:lnTo>
                  <a:lnTo>
                    <a:pt x="598" y="286"/>
                  </a:lnTo>
                  <a:lnTo>
                    <a:pt x="589" y="286"/>
                  </a:lnTo>
                  <a:lnTo>
                    <a:pt x="589" y="286"/>
                  </a:lnTo>
                  <a:lnTo>
                    <a:pt x="579" y="286"/>
                  </a:lnTo>
                  <a:lnTo>
                    <a:pt x="570" y="289"/>
                  </a:lnTo>
                  <a:lnTo>
                    <a:pt x="562" y="294"/>
                  </a:lnTo>
                  <a:lnTo>
                    <a:pt x="554" y="300"/>
                  </a:lnTo>
                  <a:lnTo>
                    <a:pt x="549" y="306"/>
                  </a:lnTo>
                  <a:lnTo>
                    <a:pt x="545" y="315"/>
                  </a:lnTo>
                  <a:lnTo>
                    <a:pt x="542" y="324"/>
                  </a:lnTo>
                  <a:lnTo>
                    <a:pt x="541" y="333"/>
                  </a:lnTo>
                  <a:lnTo>
                    <a:pt x="541" y="333"/>
                  </a:lnTo>
                  <a:lnTo>
                    <a:pt x="542" y="343"/>
                  </a:lnTo>
                  <a:lnTo>
                    <a:pt x="545" y="351"/>
                  </a:lnTo>
                  <a:lnTo>
                    <a:pt x="549" y="360"/>
                  </a:lnTo>
                  <a:lnTo>
                    <a:pt x="554" y="367"/>
                  </a:lnTo>
                  <a:lnTo>
                    <a:pt x="562" y="373"/>
                  </a:lnTo>
                  <a:lnTo>
                    <a:pt x="570" y="377"/>
                  </a:lnTo>
                  <a:lnTo>
                    <a:pt x="579" y="380"/>
                  </a:lnTo>
                  <a:lnTo>
                    <a:pt x="589" y="380"/>
                  </a:lnTo>
                  <a:lnTo>
                    <a:pt x="589" y="38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sp>
        <p:nvSpPr>
          <p:cNvPr id="57" name="矩形 56"/>
          <p:cNvSpPr/>
          <p:nvPr/>
        </p:nvSpPr>
        <p:spPr>
          <a:xfrm>
            <a:off x="6837522" y="1718167"/>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58" name="矩形 57"/>
          <p:cNvSpPr/>
          <p:nvPr/>
        </p:nvSpPr>
        <p:spPr>
          <a:xfrm>
            <a:off x="6854267" y="2026475"/>
            <a:ext cx="4360904"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59" name="矩形 58"/>
          <p:cNvSpPr/>
          <p:nvPr/>
        </p:nvSpPr>
        <p:spPr>
          <a:xfrm>
            <a:off x="7923521" y="3192130"/>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60" name="矩形 59"/>
          <p:cNvSpPr/>
          <p:nvPr/>
        </p:nvSpPr>
        <p:spPr>
          <a:xfrm>
            <a:off x="7940266" y="3500438"/>
            <a:ext cx="349130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1" name="矩形 60"/>
          <p:cNvSpPr/>
          <p:nvPr/>
        </p:nvSpPr>
        <p:spPr>
          <a:xfrm>
            <a:off x="7477918" y="4851902"/>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62" name="矩形 61"/>
          <p:cNvSpPr/>
          <p:nvPr/>
        </p:nvSpPr>
        <p:spPr>
          <a:xfrm>
            <a:off x="7494663" y="5160210"/>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3" name="矩形 62"/>
          <p:cNvSpPr/>
          <p:nvPr/>
        </p:nvSpPr>
        <p:spPr>
          <a:xfrm>
            <a:off x="603060" y="4833728"/>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64" name="矩形 63"/>
          <p:cNvSpPr/>
          <p:nvPr/>
        </p:nvSpPr>
        <p:spPr>
          <a:xfrm>
            <a:off x="619805" y="5142036"/>
            <a:ext cx="3997036"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5" name="矩形 64"/>
          <p:cNvSpPr/>
          <p:nvPr/>
        </p:nvSpPr>
        <p:spPr>
          <a:xfrm>
            <a:off x="559678" y="2977732"/>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66" name="矩形 65"/>
          <p:cNvSpPr/>
          <p:nvPr/>
        </p:nvSpPr>
        <p:spPr>
          <a:xfrm>
            <a:off x="576423" y="3286040"/>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Effect transition="in" filter="wheel(1)">
                                      <p:cBhvr>
                                        <p:cTn id="14" dur="1750"/>
                                        <p:tgtEl>
                                          <p:spTgt spid="38"/>
                                        </p:tgtEl>
                                      </p:cBhvr>
                                    </p:animEffect>
                                  </p:childTnLst>
                                </p:cTn>
                              </p:par>
                              <p:par>
                                <p:cTn id="15" presetID="53" presetClass="entr" presetSubtype="16" fill="hold" nodeType="withEffect">
                                  <p:stCondLst>
                                    <p:cond delay="250"/>
                                  </p:stCondLst>
                                  <p:childTnLst>
                                    <p:set>
                                      <p:cBhvr>
                                        <p:cTn id="16" dur="1" fill="hold">
                                          <p:stCondLst>
                                            <p:cond delay="0"/>
                                          </p:stCondLst>
                                        </p:cTn>
                                        <p:tgtEl>
                                          <p:spTgt spid="42"/>
                                        </p:tgtEl>
                                        <p:attrNameLst>
                                          <p:attrName>style.visibility</p:attrName>
                                        </p:attrNameLst>
                                      </p:cBhvr>
                                      <p:to>
                                        <p:strVal val="visible"/>
                                      </p:to>
                                    </p:set>
                                    <p:anim calcmode="lin" valueType="num">
                                      <p:cBhvr>
                                        <p:cTn id="17" dur="500" fill="hold"/>
                                        <p:tgtEl>
                                          <p:spTgt spid="42"/>
                                        </p:tgtEl>
                                        <p:attrNameLst>
                                          <p:attrName>ppt_w</p:attrName>
                                        </p:attrNameLst>
                                      </p:cBhvr>
                                      <p:tavLst>
                                        <p:tav tm="0">
                                          <p:val>
                                            <p:fltVal val="0"/>
                                          </p:val>
                                        </p:tav>
                                        <p:tav tm="100000">
                                          <p:val>
                                            <p:strVal val="#ppt_w"/>
                                          </p:val>
                                        </p:tav>
                                      </p:tavLst>
                                    </p:anim>
                                    <p:anim calcmode="lin" valueType="num">
                                      <p:cBhvr>
                                        <p:cTn id="18" dur="500" fill="hold"/>
                                        <p:tgtEl>
                                          <p:spTgt spid="42"/>
                                        </p:tgtEl>
                                        <p:attrNameLst>
                                          <p:attrName>ppt_h</p:attrName>
                                        </p:attrNameLst>
                                      </p:cBhvr>
                                      <p:tavLst>
                                        <p:tav tm="0">
                                          <p:val>
                                            <p:fltVal val="0"/>
                                          </p:val>
                                        </p:tav>
                                        <p:tav tm="100000">
                                          <p:val>
                                            <p:strVal val="#ppt_h"/>
                                          </p:val>
                                        </p:tav>
                                      </p:tavLst>
                                    </p:anim>
                                    <p:animEffect transition="in" filter="fade">
                                      <p:cBhvr>
                                        <p:cTn id="19" dur="500"/>
                                        <p:tgtEl>
                                          <p:spTgt spid="42"/>
                                        </p:tgtEl>
                                      </p:cBhvr>
                                    </p:animEffect>
                                  </p:childTnLst>
                                </p:cTn>
                              </p:par>
                              <p:par>
                                <p:cTn id="20" presetID="53" presetClass="entr" presetSubtype="16" fill="hold" nodeType="withEffect">
                                  <p:stCondLst>
                                    <p:cond delay="500"/>
                                  </p:stCondLst>
                                  <p:childTnLst>
                                    <p:set>
                                      <p:cBhvr>
                                        <p:cTn id="21" dur="1" fill="hold">
                                          <p:stCondLst>
                                            <p:cond delay="0"/>
                                          </p:stCondLst>
                                        </p:cTn>
                                        <p:tgtEl>
                                          <p:spTgt spid="45"/>
                                        </p:tgtEl>
                                        <p:attrNameLst>
                                          <p:attrName>style.visibility</p:attrName>
                                        </p:attrNameLst>
                                      </p:cBhvr>
                                      <p:to>
                                        <p:strVal val="visible"/>
                                      </p:to>
                                    </p:set>
                                    <p:anim calcmode="lin" valueType="num">
                                      <p:cBhvr>
                                        <p:cTn id="22" dur="500" fill="hold"/>
                                        <p:tgtEl>
                                          <p:spTgt spid="45"/>
                                        </p:tgtEl>
                                        <p:attrNameLst>
                                          <p:attrName>ppt_w</p:attrName>
                                        </p:attrNameLst>
                                      </p:cBhvr>
                                      <p:tavLst>
                                        <p:tav tm="0">
                                          <p:val>
                                            <p:fltVal val="0"/>
                                          </p:val>
                                        </p:tav>
                                        <p:tav tm="100000">
                                          <p:val>
                                            <p:strVal val="#ppt_w"/>
                                          </p:val>
                                        </p:tav>
                                      </p:tavLst>
                                    </p:anim>
                                    <p:anim calcmode="lin" valueType="num">
                                      <p:cBhvr>
                                        <p:cTn id="23" dur="500" fill="hold"/>
                                        <p:tgtEl>
                                          <p:spTgt spid="45"/>
                                        </p:tgtEl>
                                        <p:attrNameLst>
                                          <p:attrName>ppt_h</p:attrName>
                                        </p:attrNameLst>
                                      </p:cBhvr>
                                      <p:tavLst>
                                        <p:tav tm="0">
                                          <p:val>
                                            <p:fltVal val="0"/>
                                          </p:val>
                                        </p:tav>
                                        <p:tav tm="100000">
                                          <p:val>
                                            <p:strVal val="#ppt_h"/>
                                          </p:val>
                                        </p:tav>
                                      </p:tavLst>
                                    </p:anim>
                                    <p:animEffect transition="in" filter="fade">
                                      <p:cBhvr>
                                        <p:cTn id="24" dur="500"/>
                                        <p:tgtEl>
                                          <p:spTgt spid="45"/>
                                        </p:tgtEl>
                                      </p:cBhvr>
                                    </p:animEffect>
                                  </p:childTnLst>
                                </p:cTn>
                              </p:par>
                              <p:par>
                                <p:cTn id="25" presetID="53" presetClass="entr" presetSubtype="16" fill="hold" nodeType="withEffect">
                                  <p:stCondLst>
                                    <p:cond delay="750"/>
                                  </p:stCondLst>
                                  <p:childTnLst>
                                    <p:set>
                                      <p:cBhvr>
                                        <p:cTn id="26" dur="1" fill="hold">
                                          <p:stCondLst>
                                            <p:cond delay="0"/>
                                          </p:stCondLst>
                                        </p:cTn>
                                        <p:tgtEl>
                                          <p:spTgt spid="48"/>
                                        </p:tgtEl>
                                        <p:attrNameLst>
                                          <p:attrName>style.visibility</p:attrName>
                                        </p:attrNameLst>
                                      </p:cBhvr>
                                      <p:to>
                                        <p:strVal val="visible"/>
                                      </p:to>
                                    </p:set>
                                    <p:anim calcmode="lin" valueType="num">
                                      <p:cBhvr>
                                        <p:cTn id="27" dur="500" fill="hold"/>
                                        <p:tgtEl>
                                          <p:spTgt spid="48"/>
                                        </p:tgtEl>
                                        <p:attrNameLst>
                                          <p:attrName>ppt_w</p:attrName>
                                        </p:attrNameLst>
                                      </p:cBhvr>
                                      <p:tavLst>
                                        <p:tav tm="0">
                                          <p:val>
                                            <p:fltVal val="0"/>
                                          </p:val>
                                        </p:tav>
                                        <p:tav tm="100000">
                                          <p:val>
                                            <p:strVal val="#ppt_w"/>
                                          </p:val>
                                        </p:tav>
                                      </p:tavLst>
                                    </p:anim>
                                    <p:anim calcmode="lin" valueType="num">
                                      <p:cBhvr>
                                        <p:cTn id="28" dur="500" fill="hold"/>
                                        <p:tgtEl>
                                          <p:spTgt spid="48"/>
                                        </p:tgtEl>
                                        <p:attrNameLst>
                                          <p:attrName>ppt_h</p:attrName>
                                        </p:attrNameLst>
                                      </p:cBhvr>
                                      <p:tavLst>
                                        <p:tav tm="0">
                                          <p:val>
                                            <p:fltVal val="0"/>
                                          </p:val>
                                        </p:tav>
                                        <p:tav tm="100000">
                                          <p:val>
                                            <p:strVal val="#ppt_h"/>
                                          </p:val>
                                        </p:tav>
                                      </p:tavLst>
                                    </p:anim>
                                    <p:animEffect transition="in" filter="fade">
                                      <p:cBhvr>
                                        <p:cTn id="29" dur="500"/>
                                        <p:tgtEl>
                                          <p:spTgt spid="48"/>
                                        </p:tgtEl>
                                      </p:cBhvr>
                                    </p:animEffect>
                                  </p:childTnLst>
                                </p:cTn>
                              </p:par>
                              <p:par>
                                <p:cTn id="30" presetID="53" presetClass="entr" presetSubtype="16" fill="hold" nodeType="withEffect">
                                  <p:stCondLst>
                                    <p:cond delay="1000"/>
                                  </p:stCondLst>
                                  <p:childTnLst>
                                    <p:set>
                                      <p:cBhvr>
                                        <p:cTn id="31" dur="1" fill="hold">
                                          <p:stCondLst>
                                            <p:cond delay="0"/>
                                          </p:stCondLst>
                                        </p:cTn>
                                        <p:tgtEl>
                                          <p:spTgt spid="51"/>
                                        </p:tgtEl>
                                        <p:attrNameLst>
                                          <p:attrName>style.visibility</p:attrName>
                                        </p:attrNameLst>
                                      </p:cBhvr>
                                      <p:to>
                                        <p:strVal val="visible"/>
                                      </p:to>
                                    </p:set>
                                    <p:anim calcmode="lin" valueType="num">
                                      <p:cBhvr>
                                        <p:cTn id="32" dur="500" fill="hold"/>
                                        <p:tgtEl>
                                          <p:spTgt spid="51"/>
                                        </p:tgtEl>
                                        <p:attrNameLst>
                                          <p:attrName>ppt_w</p:attrName>
                                        </p:attrNameLst>
                                      </p:cBhvr>
                                      <p:tavLst>
                                        <p:tav tm="0">
                                          <p:val>
                                            <p:fltVal val="0"/>
                                          </p:val>
                                        </p:tav>
                                        <p:tav tm="100000">
                                          <p:val>
                                            <p:strVal val="#ppt_w"/>
                                          </p:val>
                                        </p:tav>
                                      </p:tavLst>
                                    </p:anim>
                                    <p:anim calcmode="lin" valueType="num">
                                      <p:cBhvr>
                                        <p:cTn id="33" dur="500" fill="hold"/>
                                        <p:tgtEl>
                                          <p:spTgt spid="51"/>
                                        </p:tgtEl>
                                        <p:attrNameLst>
                                          <p:attrName>ppt_h</p:attrName>
                                        </p:attrNameLst>
                                      </p:cBhvr>
                                      <p:tavLst>
                                        <p:tav tm="0">
                                          <p:val>
                                            <p:fltVal val="0"/>
                                          </p:val>
                                        </p:tav>
                                        <p:tav tm="100000">
                                          <p:val>
                                            <p:strVal val="#ppt_h"/>
                                          </p:val>
                                        </p:tav>
                                      </p:tavLst>
                                    </p:anim>
                                    <p:animEffect transition="in" filter="fade">
                                      <p:cBhvr>
                                        <p:cTn id="34" dur="500"/>
                                        <p:tgtEl>
                                          <p:spTgt spid="51"/>
                                        </p:tgtEl>
                                      </p:cBhvr>
                                    </p:animEffect>
                                  </p:childTnLst>
                                </p:cTn>
                              </p:par>
                              <p:par>
                                <p:cTn id="35" presetID="53" presetClass="entr" presetSubtype="16" fill="hold" nodeType="withEffect">
                                  <p:stCondLst>
                                    <p:cond delay="1250"/>
                                  </p:stCondLst>
                                  <p:childTnLst>
                                    <p:set>
                                      <p:cBhvr>
                                        <p:cTn id="36" dur="1" fill="hold">
                                          <p:stCondLst>
                                            <p:cond delay="0"/>
                                          </p:stCondLst>
                                        </p:cTn>
                                        <p:tgtEl>
                                          <p:spTgt spid="54"/>
                                        </p:tgtEl>
                                        <p:attrNameLst>
                                          <p:attrName>style.visibility</p:attrName>
                                        </p:attrNameLst>
                                      </p:cBhvr>
                                      <p:to>
                                        <p:strVal val="visible"/>
                                      </p:to>
                                    </p:set>
                                    <p:anim calcmode="lin" valueType="num">
                                      <p:cBhvr>
                                        <p:cTn id="37" dur="500" fill="hold"/>
                                        <p:tgtEl>
                                          <p:spTgt spid="54"/>
                                        </p:tgtEl>
                                        <p:attrNameLst>
                                          <p:attrName>ppt_w</p:attrName>
                                        </p:attrNameLst>
                                      </p:cBhvr>
                                      <p:tavLst>
                                        <p:tav tm="0">
                                          <p:val>
                                            <p:fltVal val="0"/>
                                          </p:val>
                                        </p:tav>
                                        <p:tav tm="100000">
                                          <p:val>
                                            <p:strVal val="#ppt_w"/>
                                          </p:val>
                                        </p:tav>
                                      </p:tavLst>
                                    </p:anim>
                                    <p:anim calcmode="lin" valueType="num">
                                      <p:cBhvr>
                                        <p:cTn id="38" dur="500" fill="hold"/>
                                        <p:tgtEl>
                                          <p:spTgt spid="54"/>
                                        </p:tgtEl>
                                        <p:attrNameLst>
                                          <p:attrName>ppt_h</p:attrName>
                                        </p:attrNameLst>
                                      </p:cBhvr>
                                      <p:tavLst>
                                        <p:tav tm="0">
                                          <p:val>
                                            <p:fltVal val="0"/>
                                          </p:val>
                                        </p:tav>
                                        <p:tav tm="100000">
                                          <p:val>
                                            <p:strVal val="#ppt_h"/>
                                          </p:val>
                                        </p:tav>
                                      </p:tavLst>
                                    </p:anim>
                                    <p:animEffect transition="in" filter="fade">
                                      <p:cBhvr>
                                        <p:cTn id="39" dur="500"/>
                                        <p:tgtEl>
                                          <p:spTgt spid="54"/>
                                        </p:tgtEl>
                                      </p:cBhvr>
                                    </p:animEffec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fade">
                                      <p:cBhvr>
                                        <p:cTn id="43" dur="500"/>
                                        <p:tgtEl>
                                          <p:spTgt spid="58"/>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57"/>
                                        </p:tgtEl>
                                        <p:attrNameLst>
                                          <p:attrName>style.visibility</p:attrName>
                                        </p:attrNameLst>
                                      </p:cBhvr>
                                      <p:to>
                                        <p:strVal val="visible"/>
                                      </p:to>
                                    </p:set>
                                    <p:animEffect transition="in" filter="fade">
                                      <p:cBhvr>
                                        <p:cTn id="47" dur="500"/>
                                        <p:tgtEl>
                                          <p:spTgt spid="57"/>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59"/>
                                        </p:tgtEl>
                                        <p:attrNameLst>
                                          <p:attrName>style.visibility</p:attrName>
                                        </p:attrNameLst>
                                      </p:cBhvr>
                                      <p:to>
                                        <p:strVal val="visible"/>
                                      </p:to>
                                    </p:set>
                                    <p:animEffect transition="in" filter="fade">
                                      <p:cBhvr>
                                        <p:cTn id="51" dur="500"/>
                                        <p:tgtEl>
                                          <p:spTgt spid="59"/>
                                        </p:tgtEl>
                                      </p:cBhvr>
                                    </p:animEffect>
                                  </p:childTnLst>
                                </p:cTn>
                              </p:par>
                            </p:childTnLst>
                          </p:cTn>
                        </p:par>
                        <p:par>
                          <p:cTn id="52" fill="hold">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60"/>
                                        </p:tgtEl>
                                        <p:attrNameLst>
                                          <p:attrName>style.visibility</p:attrName>
                                        </p:attrNameLst>
                                      </p:cBhvr>
                                      <p:to>
                                        <p:strVal val="visible"/>
                                      </p:to>
                                    </p:set>
                                    <p:animEffect transition="in" filter="fade">
                                      <p:cBhvr>
                                        <p:cTn id="55" dur="500"/>
                                        <p:tgtEl>
                                          <p:spTgt spid="60"/>
                                        </p:tgtEl>
                                      </p:cBhvr>
                                    </p:animEffect>
                                  </p:childTnLst>
                                </p:cTn>
                              </p:par>
                            </p:childTnLst>
                          </p:cTn>
                        </p:par>
                        <p:par>
                          <p:cTn id="56" fill="hold">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61"/>
                                        </p:tgtEl>
                                        <p:attrNameLst>
                                          <p:attrName>style.visibility</p:attrName>
                                        </p:attrNameLst>
                                      </p:cBhvr>
                                      <p:to>
                                        <p:strVal val="visible"/>
                                      </p:to>
                                    </p:set>
                                    <p:animEffect transition="in" filter="fade">
                                      <p:cBhvr>
                                        <p:cTn id="59" dur="500"/>
                                        <p:tgtEl>
                                          <p:spTgt spid="61"/>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fade">
                                      <p:cBhvr>
                                        <p:cTn id="63" dur="500"/>
                                        <p:tgtEl>
                                          <p:spTgt spid="62"/>
                                        </p:tgtEl>
                                      </p:cBhvr>
                                    </p:animEffect>
                                  </p:childTnLst>
                                </p:cTn>
                              </p:par>
                            </p:childTnLst>
                          </p:cTn>
                        </p:par>
                        <p:par>
                          <p:cTn id="64" fill="hold">
                            <p:stCondLst>
                              <p:cond delay="5000"/>
                            </p:stCondLst>
                            <p:childTnLst>
                              <p:par>
                                <p:cTn id="65" presetID="10"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Effect transition="in" filter="fade">
                                      <p:cBhvr>
                                        <p:cTn id="67" dur="500"/>
                                        <p:tgtEl>
                                          <p:spTgt spid="63"/>
                                        </p:tgtEl>
                                      </p:cBhvr>
                                    </p:animEffect>
                                  </p:childTnLst>
                                </p:cTn>
                              </p:par>
                            </p:childTnLst>
                          </p:cTn>
                        </p:par>
                        <p:par>
                          <p:cTn id="68" fill="hold">
                            <p:stCondLst>
                              <p:cond delay="5500"/>
                            </p:stCondLst>
                            <p:childTnLst>
                              <p:par>
                                <p:cTn id="69" presetID="10" presetClass="entr" presetSubtype="0" fill="hold" grpId="0" nodeType="afterEffect">
                                  <p:stCondLst>
                                    <p:cond delay="0"/>
                                  </p:stCondLst>
                                  <p:childTnLst>
                                    <p:set>
                                      <p:cBhvr>
                                        <p:cTn id="70" dur="1" fill="hold">
                                          <p:stCondLst>
                                            <p:cond delay="0"/>
                                          </p:stCondLst>
                                        </p:cTn>
                                        <p:tgtEl>
                                          <p:spTgt spid="64"/>
                                        </p:tgtEl>
                                        <p:attrNameLst>
                                          <p:attrName>style.visibility</p:attrName>
                                        </p:attrNameLst>
                                      </p:cBhvr>
                                      <p:to>
                                        <p:strVal val="visible"/>
                                      </p:to>
                                    </p:set>
                                    <p:animEffect transition="in" filter="fade">
                                      <p:cBhvr>
                                        <p:cTn id="71" dur="500"/>
                                        <p:tgtEl>
                                          <p:spTgt spid="64"/>
                                        </p:tgtEl>
                                      </p:cBhvr>
                                    </p:animEffect>
                                  </p:childTnLst>
                                </p:cTn>
                              </p:par>
                            </p:childTnLst>
                          </p:cTn>
                        </p:par>
                        <p:par>
                          <p:cTn id="72" fill="hold">
                            <p:stCondLst>
                              <p:cond delay="6000"/>
                            </p:stCondLst>
                            <p:childTnLst>
                              <p:par>
                                <p:cTn id="73" presetID="10" presetClass="entr" presetSubtype="0" fill="hold" grpId="0" nodeType="afterEffect">
                                  <p:stCondLst>
                                    <p:cond delay="0"/>
                                  </p:stCondLst>
                                  <p:childTnLst>
                                    <p:set>
                                      <p:cBhvr>
                                        <p:cTn id="74" dur="1" fill="hold">
                                          <p:stCondLst>
                                            <p:cond delay="0"/>
                                          </p:stCondLst>
                                        </p:cTn>
                                        <p:tgtEl>
                                          <p:spTgt spid="65"/>
                                        </p:tgtEl>
                                        <p:attrNameLst>
                                          <p:attrName>style.visibility</p:attrName>
                                        </p:attrNameLst>
                                      </p:cBhvr>
                                      <p:to>
                                        <p:strVal val="visible"/>
                                      </p:to>
                                    </p:set>
                                    <p:animEffect transition="in" filter="fade">
                                      <p:cBhvr>
                                        <p:cTn id="75" dur="500"/>
                                        <p:tgtEl>
                                          <p:spTgt spid="65"/>
                                        </p:tgtEl>
                                      </p:cBhvr>
                                    </p:animEffect>
                                  </p:childTnLst>
                                </p:cTn>
                              </p:par>
                            </p:childTnLst>
                          </p:cTn>
                        </p:par>
                        <p:par>
                          <p:cTn id="76" fill="hold">
                            <p:stCondLst>
                              <p:cond delay="6500"/>
                            </p:stCondLst>
                            <p:childTnLst>
                              <p:par>
                                <p:cTn id="77" presetID="10" presetClass="entr" presetSubtype="0" fill="hold" grpId="0" nodeType="afterEffect">
                                  <p:stCondLst>
                                    <p:cond delay="0"/>
                                  </p:stCondLst>
                                  <p:childTnLst>
                                    <p:set>
                                      <p:cBhvr>
                                        <p:cTn id="78" dur="1" fill="hold">
                                          <p:stCondLst>
                                            <p:cond delay="0"/>
                                          </p:stCondLst>
                                        </p:cTn>
                                        <p:tgtEl>
                                          <p:spTgt spid="66"/>
                                        </p:tgtEl>
                                        <p:attrNameLst>
                                          <p:attrName>style.visibility</p:attrName>
                                        </p:attrNameLst>
                                      </p:cBhvr>
                                      <p:to>
                                        <p:strVal val="visible"/>
                                      </p:to>
                                    </p:set>
                                    <p:animEffect transition="in" filter="fade">
                                      <p:cBhvr>
                                        <p:cTn id="79"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7" grpId="0"/>
      <p:bldP spid="58" grpId="0"/>
      <p:bldP spid="59" grpId="0"/>
      <p:bldP spid="60" grpId="0"/>
      <p:bldP spid="61" grpId="0"/>
      <p:bldP spid="62" grpId="0"/>
      <p:bldP spid="63" grpId="0"/>
      <p:bldP spid="64" grpId="0"/>
      <p:bldP spid="65" grpId="0"/>
      <p:bldP spid="6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sp>
        <p:nvSpPr>
          <p:cNvPr id="32" name="任意多边形 31"/>
          <p:cNvSpPr/>
          <p:nvPr/>
        </p:nvSpPr>
        <p:spPr>
          <a:xfrm>
            <a:off x="6024563" y="1944178"/>
            <a:ext cx="1899881" cy="2601111"/>
          </a:xfrm>
          <a:custGeom>
            <a:avLst/>
            <a:gdLst>
              <a:gd name="connsiteX0" fmla="*/ 768311 w 1899881"/>
              <a:gd name="connsiteY0" fmla="*/ 0 h 2601111"/>
              <a:gd name="connsiteX1" fmla="*/ 1899881 w 1899881"/>
              <a:gd name="connsiteY1" fmla="*/ 1131570 h 2601111"/>
              <a:gd name="connsiteX2" fmla="*/ 884008 w 1899881"/>
              <a:gd name="connsiteY2" fmla="*/ 2257298 h 2601111"/>
              <a:gd name="connsiteX3" fmla="*/ 771466 w 1899881"/>
              <a:gd name="connsiteY3" fmla="*/ 2262981 h 2601111"/>
              <a:gd name="connsiteX4" fmla="*/ 771466 w 1899881"/>
              <a:gd name="connsiteY4" fmla="*/ 2601111 h 2601111"/>
              <a:gd name="connsiteX5" fmla="*/ 124888 w 1899881"/>
              <a:gd name="connsiteY5" fmla="*/ 1954532 h 2601111"/>
              <a:gd name="connsiteX6" fmla="*/ 771466 w 1899881"/>
              <a:gd name="connsiteY6" fmla="*/ 1307954 h 2601111"/>
              <a:gd name="connsiteX7" fmla="*/ 771466 w 1899881"/>
              <a:gd name="connsiteY7" fmla="*/ 1658926 h 2601111"/>
              <a:gd name="connsiteX8" fmla="*/ 874656 w 1899881"/>
              <a:gd name="connsiteY8" fmla="*/ 1648524 h 2601111"/>
              <a:gd name="connsiteX9" fmla="*/ 1295985 w 1899881"/>
              <a:gd name="connsiteY9" fmla="*/ 1131570 h 2601111"/>
              <a:gd name="connsiteX10" fmla="*/ 768311 w 1899881"/>
              <a:gd name="connsiteY10" fmla="*/ 603896 h 2601111"/>
              <a:gd name="connsiteX11" fmla="*/ 330756 w 1899881"/>
              <a:gd name="connsiteY11" fmla="*/ 836543 h 2601111"/>
              <a:gd name="connsiteX12" fmla="*/ 305455 w 1899881"/>
              <a:gd name="connsiteY12" fmla="*/ 883157 h 2601111"/>
              <a:gd name="connsiteX13" fmla="*/ 277094 w 1899881"/>
              <a:gd name="connsiteY13" fmla="*/ 772859 h 2601111"/>
              <a:gd name="connsiteX14" fmla="*/ 55481 w 1899881"/>
              <a:gd name="connsiteY14" fmla="*/ 363545 h 2601111"/>
              <a:gd name="connsiteX15" fmla="*/ 0 w 1899881"/>
              <a:gd name="connsiteY15" fmla="*/ 302500 h 2601111"/>
              <a:gd name="connsiteX16" fmla="*/ 48527 w 1899881"/>
              <a:gd name="connsiteY16" fmla="*/ 258396 h 2601111"/>
              <a:gd name="connsiteX17" fmla="*/ 768311 w 1899881"/>
              <a:gd name="connsiteY17" fmla="*/ 0 h 260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99881" h="2601111">
                <a:moveTo>
                  <a:pt x="768311" y="0"/>
                </a:moveTo>
                <a:cubicBezTo>
                  <a:pt x="1393260" y="0"/>
                  <a:pt x="1899881" y="506621"/>
                  <a:pt x="1899881" y="1131570"/>
                </a:cubicBezTo>
                <a:cubicBezTo>
                  <a:pt x="1899881" y="1717460"/>
                  <a:pt x="1454609" y="2199350"/>
                  <a:pt x="884008" y="2257298"/>
                </a:cubicBezTo>
                <a:lnTo>
                  <a:pt x="771466" y="2262981"/>
                </a:lnTo>
                <a:lnTo>
                  <a:pt x="771466" y="2601111"/>
                </a:lnTo>
                <a:lnTo>
                  <a:pt x="124888" y="1954532"/>
                </a:lnTo>
                <a:lnTo>
                  <a:pt x="771466" y="1307954"/>
                </a:lnTo>
                <a:lnTo>
                  <a:pt x="771466" y="1658926"/>
                </a:lnTo>
                <a:lnTo>
                  <a:pt x="874656" y="1648524"/>
                </a:lnTo>
                <a:cubicBezTo>
                  <a:pt x="1115108" y="1599320"/>
                  <a:pt x="1295985" y="1386568"/>
                  <a:pt x="1295985" y="1131570"/>
                </a:cubicBezTo>
                <a:cubicBezTo>
                  <a:pt x="1295985" y="840144"/>
                  <a:pt x="1059737" y="603896"/>
                  <a:pt x="768311" y="603896"/>
                </a:cubicBezTo>
                <a:cubicBezTo>
                  <a:pt x="586170" y="603896"/>
                  <a:pt x="425583" y="696181"/>
                  <a:pt x="330756" y="836543"/>
                </a:cubicBezTo>
                <a:lnTo>
                  <a:pt x="305455" y="883157"/>
                </a:lnTo>
                <a:lnTo>
                  <a:pt x="277094" y="772859"/>
                </a:lnTo>
                <a:cubicBezTo>
                  <a:pt x="230018" y="621505"/>
                  <a:pt x="153987" y="482907"/>
                  <a:pt x="55481" y="363545"/>
                </a:cubicBezTo>
                <a:lnTo>
                  <a:pt x="0" y="302500"/>
                </a:lnTo>
                <a:lnTo>
                  <a:pt x="48527" y="258396"/>
                </a:lnTo>
                <a:cubicBezTo>
                  <a:pt x="244130" y="96971"/>
                  <a:pt x="494896" y="0"/>
                  <a:pt x="768311" y="0"/>
                </a:cubicBezTo>
                <a:close/>
              </a:path>
            </a:pathLst>
          </a:custGeom>
          <a:solidFill>
            <a:srgbClr val="00479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33" name="任意多边形 32"/>
          <p:cNvSpPr/>
          <p:nvPr/>
        </p:nvSpPr>
        <p:spPr>
          <a:xfrm>
            <a:off x="4015381" y="1944181"/>
            <a:ext cx="2601111" cy="1899881"/>
          </a:xfrm>
          <a:custGeom>
            <a:avLst/>
            <a:gdLst>
              <a:gd name="connsiteX0" fmla="*/ 1131571 w 2601111"/>
              <a:gd name="connsiteY0" fmla="*/ 0 h 1899881"/>
              <a:gd name="connsiteX1" fmla="*/ 2257298 w 2601111"/>
              <a:gd name="connsiteY1" fmla="*/ 1015874 h 1899881"/>
              <a:gd name="connsiteX2" fmla="*/ 2262981 w 2601111"/>
              <a:gd name="connsiteY2" fmla="*/ 1128415 h 1899881"/>
              <a:gd name="connsiteX3" fmla="*/ 2601111 w 2601111"/>
              <a:gd name="connsiteY3" fmla="*/ 1128415 h 1899881"/>
              <a:gd name="connsiteX4" fmla="*/ 1954533 w 2601111"/>
              <a:gd name="connsiteY4" fmla="*/ 1774993 h 1899881"/>
              <a:gd name="connsiteX5" fmla="*/ 1307954 w 2601111"/>
              <a:gd name="connsiteY5" fmla="*/ 1128415 h 1899881"/>
              <a:gd name="connsiteX6" fmla="*/ 1658927 w 2601111"/>
              <a:gd name="connsiteY6" fmla="*/ 1128415 h 1899881"/>
              <a:gd name="connsiteX7" fmla="*/ 1648524 w 2601111"/>
              <a:gd name="connsiteY7" fmla="*/ 1025225 h 1899881"/>
              <a:gd name="connsiteX8" fmla="*/ 1131571 w 2601111"/>
              <a:gd name="connsiteY8" fmla="*/ 603896 h 1899881"/>
              <a:gd name="connsiteX9" fmla="*/ 603897 w 2601111"/>
              <a:gd name="connsiteY9" fmla="*/ 1131570 h 1899881"/>
              <a:gd name="connsiteX10" fmla="*/ 836543 w 2601111"/>
              <a:gd name="connsiteY10" fmla="*/ 1569125 h 1899881"/>
              <a:gd name="connsiteX11" fmla="*/ 883158 w 2601111"/>
              <a:gd name="connsiteY11" fmla="*/ 1594427 h 1899881"/>
              <a:gd name="connsiteX12" fmla="*/ 772860 w 2601111"/>
              <a:gd name="connsiteY12" fmla="*/ 1622787 h 1899881"/>
              <a:gd name="connsiteX13" fmla="*/ 363545 w 2601111"/>
              <a:gd name="connsiteY13" fmla="*/ 1844400 h 1899881"/>
              <a:gd name="connsiteX14" fmla="*/ 302501 w 2601111"/>
              <a:gd name="connsiteY14" fmla="*/ 1899881 h 1899881"/>
              <a:gd name="connsiteX15" fmla="*/ 258397 w 2601111"/>
              <a:gd name="connsiteY15" fmla="*/ 1851354 h 1899881"/>
              <a:gd name="connsiteX16" fmla="*/ 0 w 2601111"/>
              <a:gd name="connsiteY16" fmla="*/ 1131570 h 1899881"/>
              <a:gd name="connsiteX17" fmla="*/ 1131571 w 2601111"/>
              <a:gd name="connsiteY17" fmla="*/ 0 h 189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01111" h="1899881">
                <a:moveTo>
                  <a:pt x="1131571" y="0"/>
                </a:moveTo>
                <a:cubicBezTo>
                  <a:pt x="1717460" y="0"/>
                  <a:pt x="2199351" y="445271"/>
                  <a:pt x="2257298" y="1015874"/>
                </a:cubicBezTo>
                <a:lnTo>
                  <a:pt x="2262981" y="1128415"/>
                </a:lnTo>
                <a:lnTo>
                  <a:pt x="2601111" y="1128415"/>
                </a:lnTo>
                <a:lnTo>
                  <a:pt x="1954533" y="1774993"/>
                </a:lnTo>
                <a:lnTo>
                  <a:pt x="1307954" y="1128415"/>
                </a:lnTo>
                <a:lnTo>
                  <a:pt x="1658927" y="1128415"/>
                </a:lnTo>
                <a:lnTo>
                  <a:pt x="1648524" y="1025225"/>
                </a:lnTo>
                <a:cubicBezTo>
                  <a:pt x="1599320" y="784774"/>
                  <a:pt x="1386569" y="603896"/>
                  <a:pt x="1131571" y="603896"/>
                </a:cubicBezTo>
                <a:cubicBezTo>
                  <a:pt x="840145" y="603896"/>
                  <a:pt x="603897" y="840144"/>
                  <a:pt x="603897" y="1131570"/>
                </a:cubicBezTo>
                <a:cubicBezTo>
                  <a:pt x="603897" y="1313711"/>
                  <a:pt x="696182" y="1474298"/>
                  <a:pt x="836543" y="1569125"/>
                </a:cubicBezTo>
                <a:lnTo>
                  <a:pt x="883158" y="1594427"/>
                </a:lnTo>
                <a:lnTo>
                  <a:pt x="772860" y="1622787"/>
                </a:lnTo>
                <a:cubicBezTo>
                  <a:pt x="621506" y="1669863"/>
                  <a:pt x="482908" y="1745894"/>
                  <a:pt x="363545" y="1844400"/>
                </a:cubicBezTo>
                <a:lnTo>
                  <a:pt x="302501" y="1899881"/>
                </a:lnTo>
                <a:lnTo>
                  <a:pt x="258397" y="1851354"/>
                </a:lnTo>
                <a:cubicBezTo>
                  <a:pt x="96972" y="1655752"/>
                  <a:pt x="1" y="1404985"/>
                  <a:pt x="0" y="1131570"/>
                </a:cubicBezTo>
                <a:cubicBezTo>
                  <a:pt x="0" y="506620"/>
                  <a:pt x="506621" y="0"/>
                  <a:pt x="1131571" y="0"/>
                </a:cubicBezTo>
                <a:close/>
              </a:path>
            </a:pathLst>
          </a:cu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34" name="任意多边形 33"/>
          <p:cNvSpPr/>
          <p:nvPr/>
        </p:nvSpPr>
        <p:spPr>
          <a:xfrm>
            <a:off x="4015384" y="3252131"/>
            <a:ext cx="1899881" cy="2601107"/>
          </a:xfrm>
          <a:custGeom>
            <a:avLst/>
            <a:gdLst>
              <a:gd name="connsiteX0" fmla="*/ 1128416 w 1899881"/>
              <a:gd name="connsiteY0" fmla="*/ 0 h 2601107"/>
              <a:gd name="connsiteX1" fmla="*/ 1774995 w 1899881"/>
              <a:gd name="connsiteY1" fmla="*/ 646579 h 2601107"/>
              <a:gd name="connsiteX2" fmla="*/ 1128416 w 1899881"/>
              <a:gd name="connsiteY2" fmla="*/ 1293158 h 2601107"/>
              <a:gd name="connsiteX3" fmla="*/ 1128416 w 1899881"/>
              <a:gd name="connsiteY3" fmla="*/ 942181 h 2601107"/>
              <a:gd name="connsiteX4" fmla="*/ 1025225 w 1899881"/>
              <a:gd name="connsiteY4" fmla="*/ 952583 h 2601107"/>
              <a:gd name="connsiteX5" fmla="*/ 603896 w 1899881"/>
              <a:gd name="connsiteY5" fmla="*/ 1469537 h 2601107"/>
              <a:gd name="connsiteX6" fmla="*/ 1131570 w 1899881"/>
              <a:gd name="connsiteY6" fmla="*/ 1997211 h 2601107"/>
              <a:gd name="connsiteX7" fmla="*/ 1569125 w 1899881"/>
              <a:gd name="connsiteY7" fmla="*/ 1764564 h 2601107"/>
              <a:gd name="connsiteX8" fmla="*/ 1594427 w 1899881"/>
              <a:gd name="connsiteY8" fmla="*/ 1717951 h 2601107"/>
              <a:gd name="connsiteX9" fmla="*/ 1622787 w 1899881"/>
              <a:gd name="connsiteY9" fmla="*/ 1828248 h 2601107"/>
              <a:gd name="connsiteX10" fmla="*/ 1844400 w 1899881"/>
              <a:gd name="connsiteY10" fmla="*/ 2237562 h 2601107"/>
              <a:gd name="connsiteX11" fmla="*/ 1899881 w 1899881"/>
              <a:gd name="connsiteY11" fmla="*/ 2298607 h 2601107"/>
              <a:gd name="connsiteX12" fmla="*/ 1851354 w 1899881"/>
              <a:gd name="connsiteY12" fmla="*/ 2342711 h 2601107"/>
              <a:gd name="connsiteX13" fmla="*/ 1131570 w 1899881"/>
              <a:gd name="connsiteY13" fmla="*/ 2601107 h 2601107"/>
              <a:gd name="connsiteX14" fmla="*/ 0 w 1899881"/>
              <a:gd name="connsiteY14" fmla="*/ 1469537 h 2601107"/>
              <a:gd name="connsiteX15" fmla="*/ 1015874 w 1899881"/>
              <a:gd name="connsiteY15" fmla="*/ 343809 h 2601107"/>
              <a:gd name="connsiteX16" fmla="*/ 1128416 w 1899881"/>
              <a:gd name="connsiteY16" fmla="*/ 338126 h 2601107"/>
              <a:gd name="connsiteX17" fmla="*/ 1128416 w 1899881"/>
              <a:gd name="connsiteY17" fmla="*/ 0 h 260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99881" h="2601107">
                <a:moveTo>
                  <a:pt x="1128416" y="0"/>
                </a:moveTo>
                <a:lnTo>
                  <a:pt x="1774995" y="646579"/>
                </a:lnTo>
                <a:lnTo>
                  <a:pt x="1128416" y="1293158"/>
                </a:lnTo>
                <a:lnTo>
                  <a:pt x="1128416" y="942181"/>
                </a:lnTo>
                <a:lnTo>
                  <a:pt x="1025225" y="952583"/>
                </a:lnTo>
                <a:cubicBezTo>
                  <a:pt x="784773" y="1001787"/>
                  <a:pt x="603896" y="1214539"/>
                  <a:pt x="603896" y="1469537"/>
                </a:cubicBezTo>
                <a:cubicBezTo>
                  <a:pt x="603896" y="1760963"/>
                  <a:pt x="840144" y="1997211"/>
                  <a:pt x="1131570" y="1997211"/>
                </a:cubicBezTo>
                <a:cubicBezTo>
                  <a:pt x="1313711" y="1997211"/>
                  <a:pt x="1474298" y="1904927"/>
                  <a:pt x="1569125" y="1764564"/>
                </a:cubicBezTo>
                <a:lnTo>
                  <a:pt x="1594427" y="1717951"/>
                </a:lnTo>
                <a:lnTo>
                  <a:pt x="1622787" y="1828248"/>
                </a:lnTo>
                <a:cubicBezTo>
                  <a:pt x="1669864" y="1979603"/>
                  <a:pt x="1745894" y="2118200"/>
                  <a:pt x="1844400" y="2237562"/>
                </a:cubicBezTo>
                <a:lnTo>
                  <a:pt x="1899881" y="2298607"/>
                </a:lnTo>
                <a:lnTo>
                  <a:pt x="1851354" y="2342711"/>
                </a:lnTo>
                <a:cubicBezTo>
                  <a:pt x="1655752" y="2504137"/>
                  <a:pt x="1404985" y="2601107"/>
                  <a:pt x="1131570" y="2601107"/>
                </a:cubicBezTo>
                <a:cubicBezTo>
                  <a:pt x="506621" y="2601107"/>
                  <a:pt x="0" y="2094486"/>
                  <a:pt x="0" y="1469537"/>
                </a:cubicBezTo>
                <a:cubicBezTo>
                  <a:pt x="0" y="883648"/>
                  <a:pt x="445272" y="401757"/>
                  <a:pt x="1015874" y="343809"/>
                </a:cubicBezTo>
                <a:lnTo>
                  <a:pt x="1128416" y="338126"/>
                </a:lnTo>
                <a:lnTo>
                  <a:pt x="1128416" y="0"/>
                </a:lnTo>
                <a:close/>
              </a:path>
            </a:pathLst>
          </a:custGeom>
          <a:solidFill>
            <a:srgbClr val="FFC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35" name="任意多边形 34"/>
          <p:cNvSpPr/>
          <p:nvPr/>
        </p:nvSpPr>
        <p:spPr>
          <a:xfrm>
            <a:off x="5323335" y="3953359"/>
            <a:ext cx="2601107" cy="1899881"/>
          </a:xfrm>
          <a:custGeom>
            <a:avLst/>
            <a:gdLst>
              <a:gd name="connsiteX0" fmla="*/ 2298607 w 2601107"/>
              <a:gd name="connsiteY0" fmla="*/ 0 h 1899881"/>
              <a:gd name="connsiteX1" fmla="*/ 2342711 w 2601107"/>
              <a:gd name="connsiteY1" fmla="*/ 48527 h 1899881"/>
              <a:gd name="connsiteX2" fmla="*/ 2601107 w 2601107"/>
              <a:gd name="connsiteY2" fmla="*/ 768311 h 1899881"/>
              <a:gd name="connsiteX3" fmla="*/ 1469537 w 2601107"/>
              <a:gd name="connsiteY3" fmla="*/ 1899881 h 1899881"/>
              <a:gd name="connsiteX4" fmla="*/ 343809 w 2601107"/>
              <a:gd name="connsiteY4" fmla="*/ 884008 h 1899881"/>
              <a:gd name="connsiteX5" fmla="*/ 338127 w 2601107"/>
              <a:gd name="connsiteY5" fmla="*/ 771465 h 1899881"/>
              <a:gd name="connsiteX6" fmla="*/ 0 w 2601107"/>
              <a:gd name="connsiteY6" fmla="*/ 771465 h 1899881"/>
              <a:gd name="connsiteX7" fmla="*/ 646579 w 2601107"/>
              <a:gd name="connsiteY7" fmla="*/ 124887 h 1899881"/>
              <a:gd name="connsiteX8" fmla="*/ 1293158 w 2601107"/>
              <a:gd name="connsiteY8" fmla="*/ 771465 h 1899881"/>
              <a:gd name="connsiteX9" fmla="*/ 942181 w 2601107"/>
              <a:gd name="connsiteY9" fmla="*/ 771465 h 1899881"/>
              <a:gd name="connsiteX10" fmla="*/ 952584 w 2601107"/>
              <a:gd name="connsiteY10" fmla="*/ 874656 h 1899881"/>
              <a:gd name="connsiteX11" fmla="*/ 1469537 w 2601107"/>
              <a:gd name="connsiteY11" fmla="*/ 1295985 h 1899881"/>
              <a:gd name="connsiteX12" fmla="*/ 1997211 w 2601107"/>
              <a:gd name="connsiteY12" fmla="*/ 768311 h 1899881"/>
              <a:gd name="connsiteX13" fmla="*/ 1764564 w 2601107"/>
              <a:gd name="connsiteY13" fmla="*/ 330756 h 1899881"/>
              <a:gd name="connsiteX14" fmla="*/ 1717951 w 2601107"/>
              <a:gd name="connsiteY14" fmla="*/ 305455 h 1899881"/>
              <a:gd name="connsiteX15" fmla="*/ 1828248 w 2601107"/>
              <a:gd name="connsiteY15" fmla="*/ 277094 h 1899881"/>
              <a:gd name="connsiteX16" fmla="*/ 2237562 w 2601107"/>
              <a:gd name="connsiteY16" fmla="*/ 55481 h 1899881"/>
              <a:gd name="connsiteX17" fmla="*/ 2298607 w 2601107"/>
              <a:gd name="connsiteY17" fmla="*/ 0 h 189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01107" h="1899881">
                <a:moveTo>
                  <a:pt x="2298607" y="0"/>
                </a:moveTo>
                <a:lnTo>
                  <a:pt x="2342711" y="48527"/>
                </a:lnTo>
                <a:cubicBezTo>
                  <a:pt x="2504137" y="244130"/>
                  <a:pt x="2601107" y="494896"/>
                  <a:pt x="2601107" y="768311"/>
                </a:cubicBezTo>
                <a:cubicBezTo>
                  <a:pt x="2601107" y="1393260"/>
                  <a:pt x="2094486" y="1899881"/>
                  <a:pt x="1469537" y="1899881"/>
                </a:cubicBezTo>
                <a:cubicBezTo>
                  <a:pt x="883648" y="1899881"/>
                  <a:pt x="401757" y="1454609"/>
                  <a:pt x="343809" y="884008"/>
                </a:cubicBezTo>
                <a:lnTo>
                  <a:pt x="338127" y="771465"/>
                </a:lnTo>
                <a:lnTo>
                  <a:pt x="0" y="771465"/>
                </a:lnTo>
                <a:lnTo>
                  <a:pt x="646579" y="124887"/>
                </a:lnTo>
                <a:lnTo>
                  <a:pt x="1293158" y="771465"/>
                </a:lnTo>
                <a:lnTo>
                  <a:pt x="942181" y="771465"/>
                </a:lnTo>
                <a:lnTo>
                  <a:pt x="952584" y="874656"/>
                </a:lnTo>
                <a:cubicBezTo>
                  <a:pt x="1001787" y="1115108"/>
                  <a:pt x="1214540" y="1295985"/>
                  <a:pt x="1469537" y="1295985"/>
                </a:cubicBezTo>
                <a:cubicBezTo>
                  <a:pt x="1760963" y="1295985"/>
                  <a:pt x="1997211" y="1059737"/>
                  <a:pt x="1997211" y="768311"/>
                </a:cubicBezTo>
                <a:cubicBezTo>
                  <a:pt x="1997211" y="586170"/>
                  <a:pt x="1904927" y="425583"/>
                  <a:pt x="1764564" y="330756"/>
                </a:cubicBezTo>
                <a:lnTo>
                  <a:pt x="1717951" y="305455"/>
                </a:lnTo>
                <a:lnTo>
                  <a:pt x="1828248" y="277094"/>
                </a:lnTo>
                <a:cubicBezTo>
                  <a:pt x="1979603" y="230018"/>
                  <a:pt x="2118200" y="153987"/>
                  <a:pt x="2237562" y="55481"/>
                </a:cubicBezTo>
                <a:lnTo>
                  <a:pt x="2298607" y="0"/>
                </a:lnTo>
                <a:close/>
              </a:path>
            </a:pathLst>
          </a:custGeom>
          <a:solidFill>
            <a:schemeClr val="tx1">
              <a:lumMod val="65000"/>
              <a:lumOff val="3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nvGrpSpPr>
          <p:cNvPr id="2" name="组合 1"/>
          <p:cNvGrpSpPr/>
          <p:nvPr/>
        </p:nvGrpSpPr>
        <p:grpSpPr>
          <a:xfrm>
            <a:off x="495387" y="2372861"/>
            <a:ext cx="3519994" cy="769973"/>
            <a:chOff x="495387" y="2372861"/>
            <a:chExt cx="3519994" cy="769973"/>
          </a:xfrm>
        </p:grpSpPr>
        <p:sp>
          <p:nvSpPr>
            <p:cNvPr id="36" name="矩形 35"/>
            <p:cNvSpPr/>
            <p:nvPr/>
          </p:nvSpPr>
          <p:spPr>
            <a:xfrm>
              <a:off x="495387" y="2372861"/>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37" name="矩形 36"/>
            <p:cNvSpPr/>
            <p:nvPr/>
          </p:nvSpPr>
          <p:spPr>
            <a:xfrm>
              <a:off x="512132" y="2681169"/>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grpSp>
        <p:nvGrpSpPr>
          <p:cNvPr id="3" name="组合 2"/>
          <p:cNvGrpSpPr/>
          <p:nvPr/>
        </p:nvGrpSpPr>
        <p:grpSpPr>
          <a:xfrm>
            <a:off x="512132" y="4236981"/>
            <a:ext cx="3519994" cy="769973"/>
            <a:chOff x="512132" y="4236981"/>
            <a:chExt cx="3519994" cy="769973"/>
          </a:xfrm>
        </p:grpSpPr>
        <p:sp>
          <p:nvSpPr>
            <p:cNvPr id="67" name="矩形 66"/>
            <p:cNvSpPr/>
            <p:nvPr/>
          </p:nvSpPr>
          <p:spPr>
            <a:xfrm>
              <a:off x="512132" y="4236981"/>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68" name="矩形 67"/>
            <p:cNvSpPr/>
            <p:nvPr/>
          </p:nvSpPr>
          <p:spPr>
            <a:xfrm>
              <a:off x="528877" y="4545289"/>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grpSp>
        <p:nvGrpSpPr>
          <p:cNvPr id="4" name="组合 3"/>
          <p:cNvGrpSpPr/>
          <p:nvPr/>
        </p:nvGrpSpPr>
        <p:grpSpPr>
          <a:xfrm>
            <a:off x="8143470" y="2557527"/>
            <a:ext cx="3519994" cy="769973"/>
            <a:chOff x="8143470" y="2557527"/>
            <a:chExt cx="3519994" cy="769973"/>
          </a:xfrm>
        </p:grpSpPr>
        <p:sp>
          <p:nvSpPr>
            <p:cNvPr id="69" name="矩形 68"/>
            <p:cNvSpPr/>
            <p:nvPr/>
          </p:nvSpPr>
          <p:spPr>
            <a:xfrm>
              <a:off x="8143470" y="2557527"/>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70" name="矩形 69"/>
            <p:cNvSpPr/>
            <p:nvPr/>
          </p:nvSpPr>
          <p:spPr>
            <a:xfrm>
              <a:off x="8160215" y="2865835"/>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grpSp>
        <p:nvGrpSpPr>
          <p:cNvPr id="6" name="组合 5"/>
          <p:cNvGrpSpPr/>
          <p:nvPr/>
        </p:nvGrpSpPr>
        <p:grpSpPr>
          <a:xfrm>
            <a:off x="8160215" y="4421647"/>
            <a:ext cx="3519994" cy="769973"/>
            <a:chOff x="8160215" y="4421647"/>
            <a:chExt cx="3519994" cy="769973"/>
          </a:xfrm>
        </p:grpSpPr>
        <p:sp>
          <p:nvSpPr>
            <p:cNvPr id="71" name="矩形 70"/>
            <p:cNvSpPr/>
            <p:nvPr/>
          </p:nvSpPr>
          <p:spPr>
            <a:xfrm>
              <a:off x="8160215" y="4421647"/>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72" name="矩形 71"/>
            <p:cNvSpPr/>
            <p:nvPr/>
          </p:nvSpPr>
          <p:spPr>
            <a:xfrm>
              <a:off x="8176960" y="4729955"/>
              <a:ext cx="350324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par>
                                <p:cTn id="14" presetID="10" presetClass="entr" presetSubtype="0" fill="hold" grpId="0" nodeType="withEffect">
                                  <p:stCondLst>
                                    <p:cond delay="75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childTnLst>
                          </p:cTn>
                        </p:par>
                        <p:par>
                          <p:cTn id="17" fill="hold">
                            <p:stCondLst>
                              <p:cond delay="500"/>
                            </p:stCondLst>
                            <p:childTnLst>
                              <p:par>
                                <p:cTn id="18" presetID="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0-#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0-#ppt_w/2"/>
                                          </p:val>
                                        </p:tav>
                                        <p:tav tm="100000">
                                          <p:val>
                                            <p:strVal val="#ppt_x"/>
                                          </p:val>
                                        </p:tav>
                                      </p:tavLst>
                                    </p:anim>
                                    <p:anim calcmode="lin" valueType="num">
                                      <p:cBhvr additive="base">
                                        <p:cTn id="25" dur="500" fill="hold"/>
                                        <p:tgtEl>
                                          <p:spTgt spid="3"/>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1+#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1+#ppt_w/2"/>
                                          </p:val>
                                        </p:tav>
                                        <p:tav tm="100000">
                                          <p:val>
                                            <p:strVal val="#ppt_x"/>
                                          </p:val>
                                        </p:tav>
                                      </p:tavLst>
                                    </p:anim>
                                    <p:anim calcmode="lin" valueType="num">
                                      <p:cBhvr additive="base">
                                        <p:cTn id="33"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15" name="组合 14"/>
          <p:cNvGrpSpPr/>
          <p:nvPr/>
        </p:nvGrpSpPr>
        <p:grpSpPr>
          <a:xfrm>
            <a:off x="9056446" y="2856307"/>
            <a:ext cx="1669098" cy="1669098"/>
            <a:chOff x="8758992" y="2664460"/>
            <a:chExt cx="1669098" cy="1669098"/>
          </a:xfrm>
        </p:grpSpPr>
        <p:sp>
          <p:nvSpPr>
            <p:cNvPr id="16" name="任意多边形 15"/>
            <p:cNvSpPr/>
            <p:nvPr/>
          </p:nvSpPr>
          <p:spPr>
            <a:xfrm>
              <a:off x="8758992"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nvGrpSpPr>
            <p:cNvPr id="17" name="组合 16"/>
            <p:cNvGrpSpPr/>
            <p:nvPr/>
          </p:nvGrpSpPr>
          <p:grpSpPr>
            <a:xfrm>
              <a:off x="9018231" y="2923699"/>
              <a:ext cx="1150620" cy="1150620"/>
              <a:chOff x="9018231" y="2923699"/>
              <a:chExt cx="1150620" cy="1150620"/>
            </a:xfrm>
          </p:grpSpPr>
          <p:sp>
            <p:nvSpPr>
              <p:cNvPr id="18" name="椭圆 17"/>
              <p:cNvSpPr/>
              <p:nvPr/>
            </p:nvSpPr>
            <p:spPr>
              <a:xfrm>
                <a:off x="9018231" y="2923699"/>
                <a:ext cx="1150620" cy="115062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19" name="Freeform 61"/>
              <p:cNvSpPr>
                <a:spLocks noEditPoints="1"/>
              </p:cNvSpPr>
              <p:nvPr/>
            </p:nvSpPr>
            <p:spPr bwMode="auto">
              <a:xfrm>
                <a:off x="9432410" y="3337878"/>
                <a:ext cx="322263" cy="322263"/>
              </a:xfrm>
              <a:custGeom>
                <a:avLst/>
                <a:gdLst>
                  <a:gd name="T0" fmla="*/ 890 w 1018"/>
                  <a:gd name="T1" fmla="*/ 61 h 1017"/>
                  <a:gd name="T2" fmla="*/ 876 w 1018"/>
                  <a:gd name="T3" fmla="*/ 5 h 1017"/>
                  <a:gd name="T4" fmla="*/ 147 w 1018"/>
                  <a:gd name="T5" fmla="*/ 2 h 1017"/>
                  <a:gd name="T6" fmla="*/ 127 w 1018"/>
                  <a:gd name="T7" fmla="*/ 31 h 1017"/>
                  <a:gd name="T8" fmla="*/ 131 w 1018"/>
                  <a:gd name="T9" fmla="*/ 148 h 1017"/>
                  <a:gd name="T10" fmla="*/ 24 w 1018"/>
                  <a:gd name="T11" fmla="*/ 243 h 1017"/>
                  <a:gd name="T12" fmla="*/ 3 w 1018"/>
                  <a:gd name="T13" fmla="*/ 383 h 1017"/>
                  <a:gd name="T14" fmla="*/ 61 w 1018"/>
                  <a:gd name="T15" fmla="*/ 493 h 1017"/>
                  <a:gd name="T16" fmla="*/ 170 w 1018"/>
                  <a:gd name="T17" fmla="*/ 551 h 1017"/>
                  <a:gd name="T18" fmla="*/ 274 w 1018"/>
                  <a:gd name="T19" fmla="*/ 546 h 1017"/>
                  <a:gd name="T20" fmla="*/ 382 w 1018"/>
                  <a:gd name="T21" fmla="*/ 690 h 1017"/>
                  <a:gd name="T22" fmla="*/ 410 w 1018"/>
                  <a:gd name="T23" fmla="*/ 735 h 1017"/>
                  <a:gd name="T24" fmla="*/ 410 w 1018"/>
                  <a:gd name="T25" fmla="*/ 791 h 1017"/>
                  <a:gd name="T26" fmla="*/ 379 w 1018"/>
                  <a:gd name="T27" fmla="*/ 837 h 1017"/>
                  <a:gd name="T28" fmla="*/ 318 w 1018"/>
                  <a:gd name="T29" fmla="*/ 858 h 1017"/>
                  <a:gd name="T30" fmla="*/ 248 w 1018"/>
                  <a:gd name="T31" fmla="*/ 880 h 1017"/>
                  <a:gd name="T32" fmla="*/ 197 w 1018"/>
                  <a:gd name="T33" fmla="*/ 948 h 1017"/>
                  <a:gd name="T34" fmla="*/ 196 w 1018"/>
                  <a:gd name="T35" fmla="*/ 1003 h 1017"/>
                  <a:gd name="T36" fmla="*/ 795 w 1018"/>
                  <a:gd name="T37" fmla="*/ 1017 h 1017"/>
                  <a:gd name="T38" fmla="*/ 826 w 1018"/>
                  <a:gd name="T39" fmla="*/ 992 h 1017"/>
                  <a:gd name="T40" fmla="*/ 812 w 1018"/>
                  <a:gd name="T41" fmla="*/ 925 h 1017"/>
                  <a:gd name="T42" fmla="*/ 750 w 1018"/>
                  <a:gd name="T43" fmla="*/ 869 h 1017"/>
                  <a:gd name="T44" fmla="*/ 681 w 1018"/>
                  <a:gd name="T45" fmla="*/ 856 h 1017"/>
                  <a:gd name="T46" fmla="*/ 633 w 1018"/>
                  <a:gd name="T47" fmla="*/ 830 h 1017"/>
                  <a:gd name="T48" fmla="*/ 605 w 1018"/>
                  <a:gd name="T49" fmla="*/ 772 h 1017"/>
                  <a:gd name="T50" fmla="*/ 616 w 1018"/>
                  <a:gd name="T51" fmla="*/ 718 h 1017"/>
                  <a:gd name="T52" fmla="*/ 639 w 1018"/>
                  <a:gd name="T53" fmla="*/ 683 h 1017"/>
                  <a:gd name="T54" fmla="*/ 774 w 1018"/>
                  <a:gd name="T55" fmla="*/ 554 h 1017"/>
                  <a:gd name="T56" fmla="*/ 887 w 1018"/>
                  <a:gd name="T57" fmla="*/ 540 h 1017"/>
                  <a:gd name="T58" fmla="*/ 983 w 1018"/>
                  <a:gd name="T59" fmla="*/ 461 h 1017"/>
                  <a:gd name="T60" fmla="*/ 1018 w 1018"/>
                  <a:gd name="T61" fmla="*/ 342 h 1017"/>
                  <a:gd name="T62" fmla="*/ 971 w 1018"/>
                  <a:gd name="T63" fmla="*/ 210 h 1017"/>
                  <a:gd name="T64" fmla="*/ 154 w 1018"/>
                  <a:gd name="T65" fmla="*/ 481 h 1017"/>
                  <a:gd name="T66" fmla="*/ 88 w 1018"/>
                  <a:gd name="T67" fmla="*/ 426 h 1017"/>
                  <a:gd name="T68" fmla="*/ 63 w 1018"/>
                  <a:gd name="T69" fmla="*/ 345 h 1017"/>
                  <a:gd name="T70" fmla="*/ 92 w 1018"/>
                  <a:gd name="T71" fmla="*/ 256 h 1017"/>
                  <a:gd name="T72" fmla="*/ 152 w 1018"/>
                  <a:gd name="T73" fmla="*/ 252 h 1017"/>
                  <a:gd name="T74" fmla="*/ 241 w 1018"/>
                  <a:gd name="T75" fmla="*/ 488 h 1017"/>
                  <a:gd name="T76" fmla="*/ 176 w 1018"/>
                  <a:gd name="T77" fmla="*/ 487 h 1017"/>
                  <a:gd name="T78" fmla="*/ 717 w 1018"/>
                  <a:gd name="T79" fmla="*/ 925 h 1017"/>
                  <a:gd name="T80" fmla="*/ 263 w 1018"/>
                  <a:gd name="T81" fmla="*/ 954 h 1017"/>
                  <a:gd name="T82" fmla="*/ 301 w 1018"/>
                  <a:gd name="T83" fmla="*/ 925 h 1017"/>
                  <a:gd name="T84" fmla="*/ 380 w 1018"/>
                  <a:gd name="T85" fmla="*/ 910 h 1017"/>
                  <a:gd name="T86" fmla="*/ 448 w 1018"/>
                  <a:gd name="T87" fmla="*/ 854 h 1017"/>
                  <a:gd name="T88" fmla="*/ 476 w 1018"/>
                  <a:gd name="T89" fmla="*/ 778 h 1017"/>
                  <a:gd name="T90" fmla="*/ 509 w 1018"/>
                  <a:gd name="T91" fmla="*/ 795 h 1017"/>
                  <a:gd name="T92" fmla="*/ 543 w 1018"/>
                  <a:gd name="T93" fmla="*/ 778 h 1017"/>
                  <a:gd name="T94" fmla="*/ 578 w 1018"/>
                  <a:gd name="T95" fmla="*/ 865 h 1017"/>
                  <a:gd name="T96" fmla="*/ 653 w 1018"/>
                  <a:gd name="T97" fmla="*/ 915 h 1017"/>
                  <a:gd name="T98" fmla="*/ 494 w 1018"/>
                  <a:gd name="T99" fmla="*/ 709 h 1017"/>
                  <a:gd name="T100" fmla="*/ 329 w 1018"/>
                  <a:gd name="T101" fmla="*/ 511 h 1017"/>
                  <a:gd name="T102" fmla="*/ 247 w 1018"/>
                  <a:gd name="T103" fmla="*/ 342 h 1017"/>
                  <a:gd name="T104" fmla="*/ 196 w 1018"/>
                  <a:gd name="T105" fmla="*/ 132 h 1017"/>
                  <a:gd name="T106" fmla="*/ 817 w 1018"/>
                  <a:gd name="T107" fmla="*/ 164 h 1017"/>
                  <a:gd name="T108" fmla="*/ 762 w 1018"/>
                  <a:gd name="T109" fmla="*/ 369 h 1017"/>
                  <a:gd name="T110" fmla="*/ 663 w 1018"/>
                  <a:gd name="T111" fmla="*/ 550 h 1017"/>
                  <a:gd name="T112" fmla="*/ 509 w 1018"/>
                  <a:gd name="T113" fmla="*/ 722 h 1017"/>
                  <a:gd name="T114" fmla="*/ 911 w 1018"/>
                  <a:gd name="T115" fmla="*/ 448 h 1017"/>
                  <a:gd name="T116" fmla="*/ 842 w 1018"/>
                  <a:gd name="T117" fmla="*/ 487 h 1017"/>
                  <a:gd name="T118" fmla="*/ 777 w 1018"/>
                  <a:gd name="T119" fmla="*/ 489 h 1017"/>
                  <a:gd name="T120" fmla="*/ 866 w 1018"/>
                  <a:gd name="T121" fmla="*/ 252 h 1017"/>
                  <a:gd name="T122" fmla="*/ 926 w 1018"/>
                  <a:gd name="T123" fmla="*/ 257 h 1017"/>
                  <a:gd name="T124" fmla="*/ 955 w 1018"/>
                  <a:gd name="T125" fmla="*/ 34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1017">
                    <a:moveTo>
                      <a:pt x="887" y="148"/>
                    </a:moveTo>
                    <a:lnTo>
                      <a:pt x="887" y="148"/>
                    </a:lnTo>
                    <a:lnTo>
                      <a:pt x="884" y="147"/>
                    </a:lnTo>
                    <a:lnTo>
                      <a:pt x="884" y="147"/>
                    </a:lnTo>
                    <a:lnTo>
                      <a:pt x="887" y="119"/>
                    </a:lnTo>
                    <a:lnTo>
                      <a:pt x="889" y="90"/>
                    </a:lnTo>
                    <a:lnTo>
                      <a:pt x="890" y="61"/>
                    </a:lnTo>
                    <a:lnTo>
                      <a:pt x="890" y="31"/>
                    </a:lnTo>
                    <a:lnTo>
                      <a:pt x="890" y="31"/>
                    </a:lnTo>
                    <a:lnTo>
                      <a:pt x="890" y="26"/>
                    </a:lnTo>
                    <a:lnTo>
                      <a:pt x="888" y="19"/>
                    </a:lnTo>
                    <a:lnTo>
                      <a:pt x="885" y="14"/>
                    </a:lnTo>
                    <a:lnTo>
                      <a:pt x="882" y="10"/>
                    </a:lnTo>
                    <a:lnTo>
                      <a:pt x="876" y="5"/>
                    </a:lnTo>
                    <a:lnTo>
                      <a:pt x="871" y="2"/>
                    </a:lnTo>
                    <a:lnTo>
                      <a:pt x="866" y="0"/>
                    </a:lnTo>
                    <a:lnTo>
                      <a:pt x="859" y="0"/>
                    </a:lnTo>
                    <a:lnTo>
                      <a:pt x="160" y="0"/>
                    </a:lnTo>
                    <a:lnTo>
                      <a:pt x="160" y="0"/>
                    </a:lnTo>
                    <a:lnTo>
                      <a:pt x="153" y="0"/>
                    </a:lnTo>
                    <a:lnTo>
                      <a:pt x="147" y="2"/>
                    </a:lnTo>
                    <a:lnTo>
                      <a:pt x="141" y="5"/>
                    </a:lnTo>
                    <a:lnTo>
                      <a:pt x="137" y="10"/>
                    </a:lnTo>
                    <a:lnTo>
                      <a:pt x="133" y="14"/>
                    </a:lnTo>
                    <a:lnTo>
                      <a:pt x="130" y="19"/>
                    </a:lnTo>
                    <a:lnTo>
                      <a:pt x="129" y="26"/>
                    </a:lnTo>
                    <a:lnTo>
                      <a:pt x="127" y="31"/>
                    </a:lnTo>
                    <a:lnTo>
                      <a:pt x="127" y="31"/>
                    </a:lnTo>
                    <a:lnTo>
                      <a:pt x="127" y="61"/>
                    </a:lnTo>
                    <a:lnTo>
                      <a:pt x="130" y="90"/>
                    </a:lnTo>
                    <a:lnTo>
                      <a:pt x="132" y="119"/>
                    </a:lnTo>
                    <a:lnTo>
                      <a:pt x="134" y="147"/>
                    </a:lnTo>
                    <a:lnTo>
                      <a:pt x="134" y="147"/>
                    </a:lnTo>
                    <a:lnTo>
                      <a:pt x="131" y="148"/>
                    </a:lnTo>
                    <a:lnTo>
                      <a:pt x="131" y="148"/>
                    </a:lnTo>
                    <a:lnTo>
                      <a:pt x="110" y="157"/>
                    </a:lnTo>
                    <a:lnTo>
                      <a:pt x="93" y="168"/>
                    </a:lnTo>
                    <a:lnTo>
                      <a:pt x="76" y="180"/>
                    </a:lnTo>
                    <a:lnTo>
                      <a:pt x="61" y="194"/>
                    </a:lnTo>
                    <a:lnTo>
                      <a:pt x="47" y="210"/>
                    </a:lnTo>
                    <a:lnTo>
                      <a:pt x="35" y="226"/>
                    </a:lnTo>
                    <a:lnTo>
                      <a:pt x="24" y="243"/>
                    </a:lnTo>
                    <a:lnTo>
                      <a:pt x="16" y="263"/>
                    </a:lnTo>
                    <a:lnTo>
                      <a:pt x="8" y="281"/>
                    </a:lnTo>
                    <a:lnTo>
                      <a:pt x="4" y="301"/>
                    </a:lnTo>
                    <a:lnTo>
                      <a:pt x="1" y="322"/>
                    </a:lnTo>
                    <a:lnTo>
                      <a:pt x="0" y="342"/>
                    </a:lnTo>
                    <a:lnTo>
                      <a:pt x="0" y="363"/>
                    </a:lnTo>
                    <a:lnTo>
                      <a:pt x="3" y="383"/>
                    </a:lnTo>
                    <a:lnTo>
                      <a:pt x="8" y="404"/>
                    </a:lnTo>
                    <a:lnTo>
                      <a:pt x="15" y="425"/>
                    </a:lnTo>
                    <a:lnTo>
                      <a:pt x="15" y="425"/>
                    </a:lnTo>
                    <a:lnTo>
                      <a:pt x="24" y="443"/>
                    </a:lnTo>
                    <a:lnTo>
                      <a:pt x="35" y="461"/>
                    </a:lnTo>
                    <a:lnTo>
                      <a:pt x="47" y="478"/>
                    </a:lnTo>
                    <a:lnTo>
                      <a:pt x="61" y="493"/>
                    </a:lnTo>
                    <a:lnTo>
                      <a:pt x="76" y="507"/>
                    </a:lnTo>
                    <a:lnTo>
                      <a:pt x="93" y="519"/>
                    </a:lnTo>
                    <a:lnTo>
                      <a:pt x="110" y="530"/>
                    </a:lnTo>
                    <a:lnTo>
                      <a:pt x="130" y="540"/>
                    </a:lnTo>
                    <a:lnTo>
                      <a:pt x="130" y="540"/>
                    </a:lnTo>
                    <a:lnTo>
                      <a:pt x="150" y="546"/>
                    </a:lnTo>
                    <a:lnTo>
                      <a:pt x="170" y="551"/>
                    </a:lnTo>
                    <a:lnTo>
                      <a:pt x="191" y="555"/>
                    </a:lnTo>
                    <a:lnTo>
                      <a:pt x="211" y="556"/>
                    </a:lnTo>
                    <a:lnTo>
                      <a:pt x="211" y="556"/>
                    </a:lnTo>
                    <a:lnTo>
                      <a:pt x="227" y="555"/>
                    </a:lnTo>
                    <a:lnTo>
                      <a:pt x="243" y="554"/>
                    </a:lnTo>
                    <a:lnTo>
                      <a:pt x="259" y="550"/>
                    </a:lnTo>
                    <a:lnTo>
                      <a:pt x="274" y="546"/>
                    </a:lnTo>
                    <a:lnTo>
                      <a:pt x="274" y="546"/>
                    </a:lnTo>
                    <a:lnTo>
                      <a:pt x="301" y="586"/>
                    </a:lnTo>
                    <a:lnTo>
                      <a:pt x="327" y="621"/>
                    </a:lnTo>
                    <a:lnTo>
                      <a:pt x="353" y="654"/>
                    </a:lnTo>
                    <a:lnTo>
                      <a:pt x="379" y="683"/>
                    </a:lnTo>
                    <a:lnTo>
                      <a:pt x="379" y="683"/>
                    </a:lnTo>
                    <a:lnTo>
                      <a:pt x="382" y="690"/>
                    </a:lnTo>
                    <a:lnTo>
                      <a:pt x="386" y="695"/>
                    </a:lnTo>
                    <a:lnTo>
                      <a:pt x="386" y="695"/>
                    </a:lnTo>
                    <a:lnTo>
                      <a:pt x="393" y="703"/>
                    </a:lnTo>
                    <a:lnTo>
                      <a:pt x="398" y="710"/>
                    </a:lnTo>
                    <a:lnTo>
                      <a:pt x="402" y="718"/>
                    </a:lnTo>
                    <a:lnTo>
                      <a:pt x="406" y="726"/>
                    </a:lnTo>
                    <a:lnTo>
                      <a:pt x="410" y="735"/>
                    </a:lnTo>
                    <a:lnTo>
                      <a:pt x="412" y="744"/>
                    </a:lnTo>
                    <a:lnTo>
                      <a:pt x="413" y="753"/>
                    </a:lnTo>
                    <a:lnTo>
                      <a:pt x="414" y="763"/>
                    </a:lnTo>
                    <a:lnTo>
                      <a:pt x="414" y="763"/>
                    </a:lnTo>
                    <a:lnTo>
                      <a:pt x="413" y="772"/>
                    </a:lnTo>
                    <a:lnTo>
                      <a:pt x="412" y="782"/>
                    </a:lnTo>
                    <a:lnTo>
                      <a:pt x="410" y="791"/>
                    </a:lnTo>
                    <a:lnTo>
                      <a:pt x="406" y="799"/>
                    </a:lnTo>
                    <a:lnTo>
                      <a:pt x="402" y="808"/>
                    </a:lnTo>
                    <a:lnTo>
                      <a:pt x="398" y="816"/>
                    </a:lnTo>
                    <a:lnTo>
                      <a:pt x="393" y="824"/>
                    </a:lnTo>
                    <a:lnTo>
                      <a:pt x="386" y="830"/>
                    </a:lnTo>
                    <a:lnTo>
                      <a:pt x="386" y="830"/>
                    </a:lnTo>
                    <a:lnTo>
                      <a:pt x="379" y="837"/>
                    </a:lnTo>
                    <a:lnTo>
                      <a:pt x="371" y="842"/>
                    </a:lnTo>
                    <a:lnTo>
                      <a:pt x="364" y="847"/>
                    </a:lnTo>
                    <a:lnTo>
                      <a:pt x="355" y="851"/>
                    </a:lnTo>
                    <a:lnTo>
                      <a:pt x="346" y="854"/>
                    </a:lnTo>
                    <a:lnTo>
                      <a:pt x="337" y="856"/>
                    </a:lnTo>
                    <a:lnTo>
                      <a:pt x="328" y="858"/>
                    </a:lnTo>
                    <a:lnTo>
                      <a:pt x="318" y="858"/>
                    </a:lnTo>
                    <a:lnTo>
                      <a:pt x="318" y="858"/>
                    </a:lnTo>
                    <a:lnTo>
                      <a:pt x="306" y="859"/>
                    </a:lnTo>
                    <a:lnTo>
                      <a:pt x="293" y="861"/>
                    </a:lnTo>
                    <a:lnTo>
                      <a:pt x="281" y="865"/>
                    </a:lnTo>
                    <a:lnTo>
                      <a:pt x="269" y="869"/>
                    </a:lnTo>
                    <a:lnTo>
                      <a:pt x="257" y="874"/>
                    </a:lnTo>
                    <a:lnTo>
                      <a:pt x="248" y="880"/>
                    </a:lnTo>
                    <a:lnTo>
                      <a:pt x="237" y="887"/>
                    </a:lnTo>
                    <a:lnTo>
                      <a:pt x="228" y="896"/>
                    </a:lnTo>
                    <a:lnTo>
                      <a:pt x="220" y="904"/>
                    </a:lnTo>
                    <a:lnTo>
                      <a:pt x="212" y="915"/>
                    </a:lnTo>
                    <a:lnTo>
                      <a:pt x="207" y="925"/>
                    </a:lnTo>
                    <a:lnTo>
                      <a:pt x="202" y="937"/>
                    </a:lnTo>
                    <a:lnTo>
                      <a:pt x="197" y="948"/>
                    </a:lnTo>
                    <a:lnTo>
                      <a:pt x="194" y="960"/>
                    </a:lnTo>
                    <a:lnTo>
                      <a:pt x="192" y="973"/>
                    </a:lnTo>
                    <a:lnTo>
                      <a:pt x="191" y="986"/>
                    </a:lnTo>
                    <a:lnTo>
                      <a:pt x="191" y="986"/>
                    </a:lnTo>
                    <a:lnTo>
                      <a:pt x="192" y="992"/>
                    </a:lnTo>
                    <a:lnTo>
                      <a:pt x="194" y="998"/>
                    </a:lnTo>
                    <a:lnTo>
                      <a:pt x="196" y="1003"/>
                    </a:lnTo>
                    <a:lnTo>
                      <a:pt x="200" y="1008"/>
                    </a:lnTo>
                    <a:lnTo>
                      <a:pt x="205" y="1012"/>
                    </a:lnTo>
                    <a:lnTo>
                      <a:pt x="210" y="1015"/>
                    </a:lnTo>
                    <a:lnTo>
                      <a:pt x="217" y="1017"/>
                    </a:lnTo>
                    <a:lnTo>
                      <a:pt x="223" y="1017"/>
                    </a:lnTo>
                    <a:lnTo>
                      <a:pt x="795" y="1017"/>
                    </a:lnTo>
                    <a:lnTo>
                      <a:pt x="795" y="1017"/>
                    </a:lnTo>
                    <a:lnTo>
                      <a:pt x="801" y="1017"/>
                    </a:lnTo>
                    <a:lnTo>
                      <a:pt x="808" y="1015"/>
                    </a:lnTo>
                    <a:lnTo>
                      <a:pt x="813" y="1012"/>
                    </a:lnTo>
                    <a:lnTo>
                      <a:pt x="817" y="1008"/>
                    </a:lnTo>
                    <a:lnTo>
                      <a:pt x="822" y="1003"/>
                    </a:lnTo>
                    <a:lnTo>
                      <a:pt x="825" y="998"/>
                    </a:lnTo>
                    <a:lnTo>
                      <a:pt x="826" y="992"/>
                    </a:lnTo>
                    <a:lnTo>
                      <a:pt x="827" y="986"/>
                    </a:lnTo>
                    <a:lnTo>
                      <a:pt x="827" y="986"/>
                    </a:lnTo>
                    <a:lnTo>
                      <a:pt x="826" y="973"/>
                    </a:lnTo>
                    <a:lnTo>
                      <a:pt x="825" y="960"/>
                    </a:lnTo>
                    <a:lnTo>
                      <a:pt x="822" y="948"/>
                    </a:lnTo>
                    <a:lnTo>
                      <a:pt x="817" y="937"/>
                    </a:lnTo>
                    <a:lnTo>
                      <a:pt x="812" y="925"/>
                    </a:lnTo>
                    <a:lnTo>
                      <a:pt x="806" y="915"/>
                    </a:lnTo>
                    <a:lnTo>
                      <a:pt x="798" y="904"/>
                    </a:lnTo>
                    <a:lnTo>
                      <a:pt x="790" y="896"/>
                    </a:lnTo>
                    <a:lnTo>
                      <a:pt x="781" y="887"/>
                    </a:lnTo>
                    <a:lnTo>
                      <a:pt x="771" y="880"/>
                    </a:lnTo>
                    <a:lnTo>
                      <a:pt x="761" y="874"/>
                    </a:lnTo>
                    <a:lnTo>
                      <a:pt x="750" y="869"/>
                    </a:lnTo>
                    <a:lnTo>
                      <a:pt x="738" y="865"/>
                    </a:lnTo>
                    <a:lnTo>
                      <a:pt x="725" y="861"/>
                    </a:lnTo>
                    <a:lnTo>
                      <a:pt x="713" y="859"/>
                    </a:lnTo>
                    <a:lnTo>
                      <a:pt x="699" y="858"/>
                    </a:lnTo>
                    <a:lnTo>
                      <a:pt x="699" y="858"/>
                    </a:lnTo>
                    <a:lnTo>
                      <a:pt x="691" y="858"/>
                    </a:lnTo>
                    <a:lnTo>
                      <a:pt x="681" y="856"/>
                    </a:lnTo>
                    <a:lnTo>
                      <a:pt x="673" y="854"/>
                    </a:lnTo>
                    <a:lnTo>
                      <a:pt x="663" y="851"/>
                    </a:lnTo>
                    <a:lnTo>
                      <a:pt x="655" y="847"/>
                    </a:lnTo>
                    <a:lnTo>
                      <a:pt x="647" y="842"/>
                    </a:lnTo>
                    <a:lnTo>
                      <a:pt x="639" y="837"/>
                    </a:lnTo>
                    <a:lnTo>
                      <a:pt x="633" y="830"/>
                    </a:lnTo>
                    <a:lnTo>
                      <a:pt x="633" y="830"/>
                    </a:lnTo>
                    <a:lnTo>
                      <a:pt x="626" y="824"/>
                    </a:lnTo>
                    <a:lnTo>
                      <a:pt x="620" y="816"/>
                    </a:lnTo>
                    <a:lnTo>
                      <a:pt x="616" y="808"/>
                    </a:lnTo>
                    <a:lnTo>
                      <a:pt x="611" y="799"/>
                    </a:lnTo>
                    <a:lnTo>
                      <a:pt x="608" y="791"/>
                    </a:lnTo>
                    <a:lnTo>
                      <a:pt x="606" y="782"/>
                    </a:lnTo>
                    <a:lnTo>
                      <a:pt x="605" y="772"/>
                    </a:lnTo>
                    <a:lnTo>
                      <a:pt x="605" y="763"/>
                    </a:lnTo>
                    <a:lnTo>
                      <a:pt x="605" y="763"/>
                    </a:lnTo>
                    <a:lnTo>
                      <a:pt x="605" y="753"/>
                    </a:lnTo>
                    <a:lnTo>
                      <a:pt x="606" y="744"/>
                    </a:lnTo>
                    <a:lnTo>
                      <a:pt x="608" y="735"/>
                    </a:lnTo>
                    <a:lnTo>
                      <a:pt x="611" y="726"/>
                    </a:lnTo>
                    <a:lnTo>
                      <a:pt x="616" y="718"/>
                    </a:lnTo>
                    <a:lnTo>
                      <a:pt x="620" y="710"/>
                    </a:lnTo>
                    <a:lnTo>
                      <a:pt x="626" y="703"/>
                    </a:lnTo>
                    <a:lnTo>
                      <a:pt x="633" y="695"/>
                    </a:lnTo>
                    <a:lnTo>
                      <a:pt x="633" y="695"/>
                    </a:lnTo>
                    <a:lnTo>
                      <a:pt x="637" y="690"/>
                    </a:lnTo>
                    <a:lnTo>
                      <a:pt x="639" y="683"/>
                    </a:lnTo>
                    <a:lnTo>
                      <a:pt x="639" y="683"/>
                    </a:lnTo>
                    <a:lnTo>
                      <a:pt x="665" y="654"/>
                    </a:lnTo>
                    <a:lnTo>
                      <a:pt x="691" y="622"/>
                    </a:lnTo>
                    <a:lnTo>
                      <a:pt x="718" y="586"/>
                    </a:lnTo>
                    <a:lnTo>
                      <a:pt x="743" y="546"/>
                    </a:lnTo>
                    <a:lnTo>
                      <a:pt x="743" y="546"/>
                    </a:lnTo>
                    <a:lnTo>
                      <a:pt x="758" y="550"/>
                    </a:lnTo>
                    <a:lnTo>
                      <a:pt x="774" y="554"/>
                    </a:lnTo>
                    <a:lnTo>
                      <a:pt x="791" y="555"/>
                    </a:lnTo>
                    <a:lnTo>
                      <a:pt x="806" y="556"/>
                    </a:lnTo>
                    <a:lnTo>
                      <a:pt x="806" y="556"/>
                    </a:lnTo>
                    <a:lnTo>
                      <a:pt x="827" y="555"/>
                    </a:lnTo>
                    <a:lnTo>
                      <a:pt x="847" y="551"/>
                    </a:lnTo>
                    <a:lnTo>
                      <a:pt x="868" y="546"/>
                    </a:lnTo>
                    <a:lnTo>
                      <a:pt x="887" y="540"/>
                    </a:lnTo>
                    <a:lnTo>
                      <a:pt x="887" y="540"/>
                    </a:lnTo>
                    <a:lnTo>
                      <a:pt x="906" y="530"/>
                    </a:lnTo>
                    <a:lnTo>
                      <a:pt x="925" y="519"/>
                    </a:lnTo>
                    <a:lnTo>
                      <a:pt x="941" y="507"/>
                    </a:lnTo>
                    <a:lnTo>
                      <a:pt x="956" y="493"/>
                    </a:lnTo>
                    <a:lnTo>
                      <a:pt x="970" y="478"/>
                    </a:lnTo>
                    <a:lnTo>
                      <a:pt x="983" y="461"/>
                    </a:lnTo>
                    <a:lnTo>
                      <a:pt x="993" y="443"/>
                    </a:lnTo>
                    <a:lnTo>
                      <a:pt x="1002" y="425"/>
                    </a:lnTo>
                    <a:lnTo>
                      <a:pt x="1002" y="425"/>
                    </a:lnTo>
                    <a:lnTo>
                      <a:pt x="1009" y="404"/>
                    </a:lnTo>
                    <a:lnTo>
                      <a:pt x="1014" y="383"/>
                    </a:lnTo>
                    <a:lnTo>
                      <a:pt x="1017" y="363"/>
                    </a:lnTo>
                    <a:lnTo>
                      <a:pt x="1018" y="342"/>
                    </a:lnTo>
                    <a:lnTo>
                      <a:pt x="1017" y="322"/>
                    </a:lnTo>
                    <a:lnTo>
                      <a:pt x="1014" y="301"/>
                    </a:lnTo>
                    <a:lnTo>
                      <a:pt x="1008" y="281"/>
                    </a:lnTo>
                    <a:lnTo>
                      <a:pt x="1002" y="263"/>
                    </a:lnTo>
                    <a:lnTo>
                      <a:pt x="993" y="243"/>
                    </a:lnTo>
                    <a:lnTo>
                      <a:pt x="983" y="226"/>
                    </a:lnTo>
                    <a:lnTo>
                      <a:pt x="971" y="210"/>
                    </a:lnTo>
                    <a:lnTo>
                      <a:pt x="957" y="194"/>
                    </a:lnTo>
                    <a:lnTo>
                      <a:pt x="942" y="180"/>
                    </a:lnTo>
                    <a:lnTo>
                      <a:pt x="925" y="168"/>
                    </a:lnTo>
                    <a:lnTo>
                      <a:pt x="906" y="157"/>
                    </a:lnTo>
                    <a:lnTo>
                      <a:pt x="887" y="148"/>
                    </a:lnTo>
                    <a:lnTo>
                      <a:pt x="887" y="148"/>
                    </a:lnTo>
                    <a:close/>
                    <a:moveTo>
                      <a:pt x="154" y="481"/>
                    </a:moveTo>
                    <a:lnTo>
                      <a:pt x="154" y="481"/>
                    </a:lnTo>
                    <a:lnTo>
                      <a:pt x="140" y="474"/>
                    </a:lnTo>
                    <a:lnTo>
                      <a:pt x="129" y="467"/>
                    </a:lnTo>
                    <a:lnTo>
                      <a:pt x="117" y="458"/>
                    </a:lnTo>
                    <a:lnTo>
                      <a:pt x="106" y="448"/>
                    </a:lnTo>
                    <a:lnTo>
                      <a:pt x="96" y="438"/>
                    </a:lnTo>
                    <a:lnTo>
                      <a:pt x="88" y="426"/>
                    </a:lnTo>
                    <a:lnTo>
                      <a:pt x="80" y="413"/>
                    </a:lnTo>
                    <a:lnTo>
                      <a:pt x="74" y="400"/>
                    </a:lnTo>
                    <a:lnTo>
                      <a:pt x="74" y="400"/>
                    </a:lnTo>
                    <a:lnTo>
                      <a:pt x="70" y="386"/>
                    </a:lnTo>
                    <a:lnTo>
                      <a:pt x="66" y="373"/>
                    </a:lnTo>
                    <a:lnTo>
                      <a:pt x="64" y="359"/>
                    </a:lnTo>
                    <a:lnTo>
                      <a:pt x="63" y="345"/>
                    </a:lnTo>
                    <a:lnTo>
                      <a:pt x="63" y="331"/>
                    </a:lnTo>
                    <a:lnTo>
                      <a:pt x="65" y="319"/>
                    </a:lnTo>
                    <a:lnTo>
                      <a:pt x="68" y="305"/>
                    </a:lnTo>
                    <a:lnTo>
                      <a:pt x="73" y="292"/>
                    </a:lnTo>
                    <a:lnTo>
                      <a:pt x="78" y="280"/>
                    </a:lnTo>
                    <a:lnTo>
                      <a:pt x="85" y="268"/>
                    </a:lnTo>
                    <a:lnTo>
                      <a:pt x="92" y="256"/>
                    </a:lnTo>
                    <a:lnTo>
                      <a:pt x="101" y="247"/>
                    </a:lnTo>
                    <a:lnTo>
                      <a:pt x="110" y="236"/>
                    </a:lnTo>
                    <a:lnTo>
                      <a:pt x="120" y="227"/>
                    </a:lnTo>
                    <a:lnTo>
                      <a:pt x="132" y="219"/>
                    </a:lnTo>
                    <a:lnTo>
                      <a:pt x="144" y="212"/>
                    </a:lnTo>
                    <a:lnTo>
                      <a:pt x="144" y="212"/>
                    </a:lnTo>
                    <a:lnTo>
                      <a:pt x="152" y="252"/>
                    </a:lnTo>
                    <a:lnTo>
                      <a:pt x="162" y="290"/>
                    </a:lnTo>
                    <a:lnTo>
                      <a:pt x="173" y="326"/>
                    </a:lnTo>
                    <a:lnTo>
                      <a:pt x="184" y="361"/>
                    </a:lnTo>
                    <a:lnTo>
                      <a:pt x="197" y="395"/>
                    </a:lnTo>
                    <a:lnTo>
                      <a:pt x="211" y="428"/>
                    </a:lnTo>
                    <a:lnTo>
                      <a:pt x="226" y="459"/>
                    </a:lnTo>
                    <a:lnTo>
                      <a:pt x="241" y="488"/>
                    </a:lnTo>
                    <a:lnTo>
                      <a:pt x="241" y="488"/>
                    </a:lnTo>
                    <a:lnTo>
                      <a:pt x="230" y="490"/>
                    </a:lnTo>
                    <a:lnTo>
                      <a:pt x="220" y="491"/>
                    </a:lnTo>
                    <a:lnTo>
                      <a:pt x="209" y="491"/>
                    </a:lnTo>
                    <a:lnTo>
                      <a:pt x="197" y="491"/>
                    </a:lnTo>
                    <a:lnTo>
                      <a:pt x="187" y="490"/>
                    </a:lnTo>
                    <a:lnTo>
                      <a:pt x="176" y="487"/>
                    </a:lnTo>
                    <a:lnTo>
                      <a:pt x="165" y="485"/>
                    </a:lnTo>
                    <a:lnTo>
                      <a:pt x="154" y="481"/>
                    </a:lnTo>
                    <a:lnTo>
                      <a:pt x="154" y="481"/>
                    </a:lnTo>
                    <a:close/>
                    <a:moveTo>
                      <a:pt x="699" y="922"/>
                    </a:moveTo>
                    <a:lnTo>
                      <a:pt x="699" y="922"/>
                    </a:lnTo>
                    <a:lnTo>
                      <a:pt x="709" y="923"/>
                    </a:lnTo>
                    <a:lnTo>
                      <a:pt x="717" y="925"/>
                    </a:lnTo>
                    <a:lnTo>
                      <a:pt x="725" y="927"/>
                    </a:lnTo>
                    <a:lnTo>
                      <a:pt x="733" y="931"/>
                    </a:lnTo>
                    <a:lnTo>
                      <a:pt x="739" y="935"/>
                    </a:lnTo>
                    <a:lnTo>
                      <a:pt x="746" y="941"/>
                    </a:lnTo>
                    <a:lnTo>
                      <a:pt x="751" y="947"/>
                    </a:lnTo>
                    <a:lnTo>
                      <a:pt x="755" y="954"/>
                    </a:lnTo>
                    <a:lnTo>
                      <a:pt x="263" y="954"/>
                    </a:lnTo>
                    <a:lnTo>
                      <a:pt x="263" y="954"/>
                    </a:lnTo>
                    <a:lnTo>
                      <a:pt x="268" y="947"/>
                    </a:lnTo>
                    <a:lnTo>
                      <a:pt x="273" y="941"/>
                    </a:lnTo>
                    <a:lnTo>
                      <a:pt x="279" y="935"/>
                    </a:lnTo>
                    <a:lnTo>
                      <a:pt x="286" y="931"/>
                    </a:lnTo>
                    <a:lnTo>
                      <a:pt x="294" y="927"/>
                    </a:lnTo>
                    <a:lnTo>
                      <a:pt x="301" y="925"/>
                    </a:lnTo>
                    <a:lnTo>
                      <a:pt x="310" y="923"/>
                    </a:lnTo>
                    <a:lnTo>
                      <a:pt x="318" y="922"/>
                    </a:lnTo>
                    <a:lnTo>
                      <a:pt x="318" y="922"/>
                    </a:lnTo>
                    <a:lnTo>
                      <a:pt x="333" y="922"/>
                    </a:lnTo>
                    <a:lnTo>
                      <a:pt x="350" y="919"/>
                    </a:lnTo>
                    <a:lnTo>
                      <a:pt x="365" y="915"/>
                    </a:lnTo>
                    <a:lnTo>
                      <a:pt x="380" y="910"/>
                    </a:lnTo>
                    <a:lnTo>
                      <a:pt x="394" y="903"/>
                    </a:lnTo>
                    <a:lnTo>
                      <a:pt x="406" y="896"/>
                    </a:lnTo>
                    <a:lnTo>
                      <a:pt x="419" y="886"/>
                    </a:lnTo>
                    <a:lnTo>
                      <a:pt x="431" y="875"/>
                    </a:lnTo>
                    <a:lnTo>
                      <a:pt x="431" y="875"/>
                    </a:lnTo>
                    <a:lnTo>
                      <a:pt x="440" y="865"/>
                    </a:lnTo>
                    <a:lnTo>
                      <a:pt x="448" y="854"/>
                    </a:lnTo>
                    <a:lnTo>
                      <a:pt x="456" y="842"/>
                    </a:lnTo>
                    <a:lnTo>
                      <a:pt x="462" y="830"/>
                    </a:lnTo>
                    <a:lnTo>
                      <a:pt x="468" y="817"/>
                    </a:lnTo>
                    <a:lnTo>
                      <a:pt x="471" y="805"/>
                    </a:lnTo>
                    <a:lnTo>
                      <a:pt x="474" y="792"/>
                    </a:lnTo>
                    <a:lnTo>
                      <a:pt x="476" y="778"/>
                    </a:lnTo>
                    <a:lnTo>
                      <a:pt x="476" y="778"/>
                    </a:lnTo>
                    <a:lnTo>
                      <a:pt x="490" y="788"/>
                    </a:lnTo>
                    <a:lnTo>
                      <a:pt x="490" y="788"/>
                    </a:lnTo>
                    <a:lnTo>
                      <a:pt x="494" y="792"/>
                    </a:lnTo>
                    <a:lnTo>
                      <a:pt x="500" y="793"/>
                    </a:lnTo>
                    <a:lnTo>
                      <a:pt x="504" y="795"/>
                    </a:lnTo>
                    <a:lnTo>
                      <a:pt x="509" y="795"/>
                    </a:lnTo>
                    <a:lnTo>
                      <a:pt x="509" y="795"/>
                    </a:lnTo>
                    <a:lnTo>
                      <a:pt x="514" y="795"/>
                    </a:lnTo>
                    <a:lnTo>
                      <a:pt x="519" y="793"/>
                    </a:lnTo>
                    <a:lnTo>
                      <a:pt x="523" y="792"/>
                    </a:lnTo>
                    <a:lnTo>
                      <a:pt x="528" y="788"/>
                    </a:lnTo>
                    <a:lnTo>
                      <a:pt x="528" y="788"/>
                    </a:lnTo>
                    <a:lnTo>
                      <a:pt x="543" y="778"/>
                    </a:lnTo>
                    <a:lnTo>
                      <a:pt x="543" y="778"/>
                    </a:lnTo>
                    <a:lnTo>
                      <a:pt x="544" y="792"/>
                    </a:lnTo>
                    <a:lnTo>
                      <a:pt x="547" y="805"/>
                    </a:lnTo>
                    <a:lnTo>
                      <a:pt x="551" y="817"/>
                    </a:lnTo>
                    <a:lnTo>
                      <a:pt x="557" y="830"/>
                    </a:lnTo>
                    <a:lnTo>
                      <a:pt x="562" y="842"/>
                    </a:lnTo>
                    <a:lnTo>
                      <a:pt x="570" y="854"/>
                    </a:lnTo>
                    <a:lnTo>
                      <a:pt x="578" y="865"/>
                    </a:lnTo>
                    <a:lnTo>
                      <a:pt x="588" y="875"/>
                    </a:lnTo>
                    <a:lnTo>
                      <a:pt x="588" y="875"/>
                    </a:lnTo>
                    <a:lnTo>
                      <a:pt x="600" y="886"/>
                    </a:lnTo>
                    <a:lnTo>
                      <a:pt x="611" y="896"/>
                    </a:lnTo>
                    <a:lnTo>
                      <a:pt x="625" y="903"/>
                    </a:lnTo>
                    <a:lnTo>
                      <a:pt x="639" y="910"/>
                    </a:lnTo>
                    <a:lnTo>
                      <a:pt x="653" y="915"/>
                    </a:lnTo>
                    <a:lnTo>
                      <a:pt x="668" y="919"/>
                    </a:lnTo>
                    <a:lnTo>
                      <a:pt x="684" y="922"/>
                    </a:lnTo>
                    <a:lnTo>
                      <a:pt x="699" y="922"/>
                    </a:lnTo>
                    <a:lnTo>
                      <a:pt x="699" y="922"/>
                    </a:lnTo>
                    <a:close/>
                    <a:moveTo>
                      <a:pt x="509" y="722"/>
                    </a:moveTo>
                    <a:lnTo>
                      <a:pt x="509" y="722"/>
                    </a:lnTo>
                    <a:lnTo>
                      <a:pt x="494" y="709"/>
                    </a:lnTo>
                    <a:lnTo>
                      <a:pt x="476" y="692"/>
                    </a:lnTo>
                    <a:lnTo>
                      <a:pt x="456" y="672"/>
                    </a:lnTo>
                    <a:lnTo>
                      <a:pt x="432" y="647"/>
                    </a:lnTo>
                    <a:lnTo>
                      <a:pt x="408" y="618"/>
                    </a:lnTo>
                    <a:lnTo>
                      <a:pt x="382" y="586"/>
                    </a:lnTo>
                    <a:lnTo>
                      <a:pt x="355" y="550"/>
                    </a:lnTo>
                    <a:lnTo>
                      <a:pt x="329" y="511"/>
                    </a:lnTo>
                    <a:lnTo>
                      <a:pt x="316" y="489"/>
                    </a:lnTo>
                    <a:lnTo>
                      <a:pt x="303" y="467"/>
                    </a:lnTo>
                    <a:lnTo>
                      <a:pt x="292" y="444"/>
                    </a:lnTo>
                    <a:lnTo>
                      <a:pt x="280" y="420"/>
                    </a:lnTo>
                    <a:lnTo>
                      <a:pt x="268" y="395"/>
                    </a:lnTo>
                    <a:lnTo>
                      <a:pt x="257" y="369"/>
                    </a:lnTo>
                    <a:lnTo>
                      <a:pt x="247" y="342"/>
                    </a:lnTo>
                    <a:lnTo>
                      <a:pt x="237" y="315"/>
                    </a:lnTo>
                    <a:lnTo>
                      <a:pt x="228" y="286"/>
                    </a:lnTo>
                    <a:lnTo>
                      <a:pt x="220" y="257"/>
                    </a:lnTo>
                    <a:lnTo>
                      <a:pt x="212" y="227"/>
                    </a:lnTo>
                    <a:lnTo>
                      <a:pt x="206" y="196"/>
                    </a:lnTo>
                    <a:lnTo>
                      <a:pt x="200" y="164"/>
                    </a:lnTo>
                    <a:lnTo>
                      <a:pt x="196" y="132"/>
                    </a:lnTo>
                    <a:lnTo>
                      <a:pt x="193" y="98"/>
                    </a:lnTo>
                    <a:lnTo>
                      <a:pt x="192" y="63"/>
                    </a:lnTo>
                    <a:lnTo>
                      <a:pt x="827" y="63"/>
                    </a:lnTo>
                    <a:lnTo>
                      <a:pt x="827" y="63"/>
                    </a:lnTo>
                    <a:lnTo>
                      <a:pt x="825" y="98"/>
                    </a:lnTo>
                    <a:lnTo>
                      <a:pt x="822" y="132"/>
                    </a:lnTo>
                    <a:lnTo>
                      <a:pt x="817" y="164"/>
                    </a:lnTo>
                    <a:lnTo>
                      <a:pt x="812" y="196"/>
                    </a:lnTo>
                    <a:lnTo>
                      <a:pt x="806" y="227"/>
                    </a:lnTo>
                    <a:lnTo>
                      <a:pt x="798" y="257"/>
                    </a:lnTo>
                    <a:lnTo>
                      <a:pt x="791" y="286"/>
                    </a:lnTo>
                    <a:lnTo>
                      <a:pt x="781" y="315"/>
                    </a:lnTo>
                    <a:lnTo>
                      <a:pt x="771" y="342"/>
                    </a:lnTo>
                    <a:lnTo>
                      <a:pt x="762" y="369"/>
                    </a:lnTo>
                    <a:lnTo>
                      <a:pt x="750" y="395"/>
                    </a:lnTo>
                    <a:lnTo>
                      <a:pt x="739" y="420"/>
                    </a:lnTo>
                    <a:lnTo>
                      <a:pt x="726" y="444"/>
                    </a:lnTo>
                    <a:lnTo>
                      <a:pt x="714" y="467"/>
                    </a:lnTo>
                    <a:lnTo>
                      <a:pt x="702" y="489"/>
                    </a:lnTo>
                    <a:lnTo>
                      <a:pt x="689" y="511"/>
                    </a:lnTo>
                    <a:lnTo>
                      <a:pt x="663" y="550"/>
                    </a:lnTo>
                    <a:lnTo>
                      <a:pt x="636" y="586"/>
                    </a:lnTo>
                    <a:lnTo>
                      <a:pt x="610" y="618"/>
                    </a:lnTo>
                    <a:lnTo>
                      <a:pt x="586" y="647"/>
                    </a:lnTo>
                    <a:lnTo>
                      <a:pt x="563" y="672"/>
                    </a:lnTo>
                    <a:lnTo>
                      <a:pt x="542" y="692"/>
                    </a:lnTo>
                    <a:lnTo>
                      <a:pt x="523" y="709"/>
                    </a:lnTo>
                    <a:lnTo>
                      <a:pt x="509" y="722"/>
                    </a:lnTo>
                    <a:lnTo>
                      <a:pt x="509" y="722"/>
                    </a:lnTo>
                    <a:close/>
                    <a:moveTo>
                      <a:pt x="943" y="400"/>
                    </a:moveTo>
                    <a:lnTo>
                      <a:pt x="943" y="400"/>
                    </a:lnTo>
                    <a:lnTo>
                      <a:pt x="936" y="413"/>
                    </a:lnTo>
                    <a:lnTo>
                      <a:pt x="929" y="426"/>
                    </a:lnTo>
                    <a:lnTo>
                      <a:pt x="920" y="438"/>
                    </a:lnTo>
                    <a:lnTo>
                      <a:pt x="911" y="448"/>
                    </a:lnTo>
                    <a:lnTo>
                      <a:pt x="900" y="458"/>
                    </a:lnTo>
                    <a:lnTo>
                      <a:pt x="889" y="467"/>
                    </a:lnTo>
                    <a:lnTo>
                      <a:pt x="876" y="474"/>
                    </a:lnTo>
                    <a:lnTo>
                      <a:pt x="864" y="481"/>
                    </a:lnTo>
                    <a:lnTo>
                      <a:pt x="864" y="481"/>
                    </a:lnTo>
                    <a:lnTo>
                      <a:pt x="853" y="485"/>
                    </a:lnTo>
                    <a:lnTo>
                      <a:pt x="842" y="487"/>
                    </a:lnTo>
                    <a:lnTo>
                      <a:pt x="831" y="490"/>
                    </a:lnTo>
                    <a:lnTo>
                      <a:pt x="821" y="491"/>
                    </a:lnTo>
                    <a:lnTo>
                      <a:pt x="809" y="491"/>
                    </a:lnTo>
                    <a:lnTo>
                      <a:pt x="798" y="491"/>
                    </a:lnTo>
                    <a:lnTo>
                      <a:pt x="787" y="490"/>
                    </a:lnTo>
                    <a:lnTo>
                      <a:pt x="777" y="489"/>
                    </a:lnTo>
                    <a:lnTo>
                      <a:pt x="777" y="489"/>
                    </a:lnTo>
                    <a:lnTo>
                      <a:pt x="792" y="459"/>
                    </a:lnTo>
                    <a:lnTo>
                      <a:pt x="807" y="428"/>
                    </a:lnTo>
                    <a:lnTo>
                      <a:pt x="821" y="396"/>
                    </a:lnTo>
                    <a:lnTo>
                      <a:pt x="833" y="361"/>
                    </a:lnTo>
                    <a:lnTo>
                      <a:pt x="845" y="326"/>
                    </a:lnTo>
                    <a:lnTo>
                      <a:pt x="856" y="290"/>
                    </a:lnTo>
                    <a:lnTo>
                      <a:pt x="866" y="252"/>
                    </a:lnTo>
                    <a:lnTo>
                      <a:pt x="874" y="212"/>
                    </a:lnTo>
                    <a:lnTo>
                      <a:pt x="874" y="212"/>
                    </a:lnTo>
                    <a:lnTo>
                      <a:pt x="886" y="220"/>
                    </a:lnTo>
                    <a:lnTo>
                      <a:pt x="898" y="227"/>
                    </a:lnTo>
                    <a:lnTo>
                      <a:pt x="908" y="237"/>
                    </a:lnTo>
                    <a:lnTo>
                      <a:pt x="917" y="247"/>
                    </a:lnTo>
                    <a:lnTo>
                      <a:pt x="926" y="257"/>
                    </a:lnTo>
                    <a:lnTo>
                      <a:pt x="933" y="268"/>
                    </a:lnTo>
                    <a:lnTo>
                      <a:pt x="940" y="280"/>
                    </a:lnTo>
                    <a:lnTo>
                      <a:pt x="945" y="293"/>
                    </a:lnTo>
                    <a:lnTo>
                      <a:pt x="949" y="306"/>
                    </a:lnTo>
                    <a:lnTo>
                      <a:pt x="952" y="319"/>
                    </a:lnTo>
                    <a:lnTo>
                      <a:pt x="954" y="332"/>
                    </a:lnTo>
                    <a:lnTo>
                      <a:pt x="955" y="345"/>
                    </a:lnTo>
                    <a:lnTo>
                      <a:pt x="954" y="359"/>
                    </a:lnTo>
                    <a:lnTo>
                      <a:pt x="952" y="373"/>
                    </a:lnTo>
                    <a:lnTo>
                      <a:pt x="948" y="386"/>
                    </a:lnTo>
                    <a:lnTo>
                      <a:pt x="943" y="400"/>
                    </a:lnTo>
                    <a:lnTo>
                      <a:pt x="943" y="40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grpSp>
        <p:nvGrpSpPr>
          <p:cNvPr id="20" name="组合 19"/>
          <p:cNvGrpSpPr/>
          <p:nvPr/>
        </p:nvGrpSpPr>
        <p:grpSpPr>
          <a:xfrm>
            <a:off x="1286185" y="2856307"/>
            <a:ext cx="1669098" cy="1669098"/>
            <a:chOff x="1763911" y="2664460"/>
            <a:chExt cx="1669098" cy="1669098"/>
          </a:xfrm>
        </p:grpSpPr>
        <p:sp>
          <p:nvSpPr>
            <p:cNvPr id="21" name="任意多边形 20"/>
            <p:cNvSpPr/>
            <p:nvPr/>
          </p:nvSpPr>
          <p:spPr>
            <a:xfrm>
              <a:off x="1763911"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nvGrpSpPr>
            <p:cNvPr id="22" name="组合 21"/>
            <p:cNvGrpSpPr/>
            <p:nvPr/>
          </p:nvGrpSpPr>
          <p:grpSpPr>
            <a:xfrm>
              <a:off x="2023150" y="2923699"/>
              <a:ext cx="1150620" cy="1150620"/>
              <a:chOff x="2023150" y="2923699"/>
              <a:chExt cx="1150620" cy="1150620"/>
            </a:xfrm>
          </p:grpSpPr>
          <p:sp>
            <p:nvSpPr>
              <p:cNvPr id="23" name="椭圆 22"/>
              <p:cNvSpPr/>
              <p:nvPr/>
            </p:nvSpPr>
            <p:spPr>
              <a:xfrm>
                <a:off x="2023150" y="2923699"/>
                <a:ext cx="1150620" cy="115062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24" name="Freeform 82"/>
              <p:cNvSpPr>
                <a:spLocks noEditPoints="1"/>
              </p:cNvSpPr>
              <p:nvPr/>
            </p:nvSpPr>
            <p:spPr bwMode="auto">
              <a:xfrm>
                <a:off x="2487335" y="3337878"/>
                <a:ext cx="222250" cy="322263"/>
              </a:xfrm>
              <a:custGeom>
                <a:avLst/>
                <a:gdLst>
                  <a:gd name="T0" fmla="*/ 695 w 700"/>
                  <a:gd name="T1" fmla="*/ 430 h 1017"/>
                  <a:gd name="T2" fmla="*/ 685 w 700"/>
                  <a:gd name="T3" fmla="*/ 418 h 1017"/>
                  <a:gd name="T4" fmla="*/ 667 w 700"/>
                  <a:gd name="T5" fmla="*/ 413 h 1017"/>
                  <a:gd name="T6" fmla="*/ 445 w 700"/>
                  <a:gd name="T7" fmla="*/ 31 h 1017"/>
                  <a:gd name="T8" fmla="*/ 444 w 700"/>
                  <a:gd name="T9" fmla="*/ 27 h 1017"/>
                  <a:gd name="T10" fmla="*/ 441 w 700"/>
                  <a:gd name="T11" fmla="*/ 17 h 1017"/>
                  <a:gd name="T12" fmla="*/ 436 w 700"/>
                  <a:gd name="T13" fmla="*/ 8 h 1017"/>
                  <a:gd name="T14" fmla="*/ 427 w 700"/>
                  <a:gd name="T15" fmla="*/ 3 h 1017"/>
                  <a:gd name="T16" fmla="*/ 423 w 700"/>
                  <a:gd name="T17" fmla="*/ 1 h 1017"/>
                  <a:gd name="T18" fmla="*/ 413 w 700"/>
                  <a:gd name="T19" fmla="*/ 0 h 1017"/>
                  <a:gd name="T20" fmla="*/ 403 w 700"/>
                  <a:gd name="T21" fmla="*/ 1 h 1017"/>
                  <a:gd name="T22" fmla="*/ 394 w 700"/>
                  <a:gd name="T23" fmla="*/ 6 h 1017"/>
                  <a:gd name="T24" fmla="*/ 387 w 700"/>
                  <a:gd name="T25" fmla="*/ 13 h 1017"/>
                  <a:gd name="T26" fmla="*/ 5 w 700"/>
                  <a:gd name="T27" fmla="*/ 554 h 1017"/>
                  <a:gd name="T28" fmla="*/ 0 w 700"/>
                  <a:gd name="T29" fmla="*/ 570 h 1017"/>
                  <a:gd name="T30" fmla="*/ 3 w 700"/>
                  <a:gd name="T31" fmla="*/ 587 h 1017"/>
                  <a:gd name="T32" fmla="*/ 9 w 700"/>
                  <a:gd name="T33" fmla="*/ 594 h 1017"/>
                  <a:gd name="T34" fmla="*/ 23 w 700"/>
                  <a:gd name="T35" fmla="*/ 603 h 1017"/>
                  <a:gd name="T36" fmla="*/ 254 w 700"/>
                  <a:gd name="T37" fmla="*/ 604 h 1017"/>
                  <a:gd name="T38" fmla="*/ 254 w 700"/>
                  <a:gd name="T39" fmla="*/ 986 h 1017"/>
                  <a:gd name="T40" fmla="*/ 255 w 700"/>
                  <a:gd name="T41" fmla="*/ 996 h 1017"/>
                  <a:gd name="T42" fmla="*/ 261 w 700"/>
                  <a:gd name="T43" fmla="*/ 1004 h 1017"/>
                  <a:gd name="T44" fmla="*/ 267 w 700"/>
                  <a:gd name="T45" fmla="*/ 1012 h 1017"/>
                  <a:gd name="T46" fmla="*/ 276 w 700"/>
                  <a:gd name="T47" fmla="*/ 1016 h 1017"/>
                  <a:gd name="T48" fmla="*/ 281 w 700"/>
                  <a:gd name="T49" fmla="*/ 1017 h 1017"/>
                  <a:gd name="T50" fmla="*/ 285 w 700"/>
                  <a:gd name="T51" fmla="*/ 1017 h 1017"/>
                  <a:gd name="T52" fmla="*/ 300 w 700"/>
                  <a:gd name="T53" fmla="*/ 1014 h 1017"/>
                  <a:gd name="T54" fmla="*/ 312 w 700"/>
                  <a:gd name="T55" fmla="*/ 1004 h 1017"/>
                  <a:gd name="T56" fmla="*/ 693 w 700"/>
                  <a:gd name="T57" fmla="*/ 463 h 1017"/>
                  <a:gd name="T58" fmla="*/ 700 w 700"/>
                  <a:gd name="T59" fmla="*/ 447 h 1017"/>
                  <a:gd name="T60" fmla="*/ 695 w 700"/>
                  <a:gd name="T61" fmla="*/ 430 h 1017"/>
                  <a:gd name="T62" fmla="*/ 318 w 700"/>
                  <a:gd name="T63" fmla="*/ 885 h 1017"/>
                  <a:gd name="T64" fmla="*/ 318 w 700"/>
                  <a:gd name="T65" fmla="*/ 572 h 1017"/>
                  <a:gd name="T66" fmla="*/ 315 w 700"/>
                  <a:gd name="T67" fmla="*/ 560 h 1017"/>
                  <a:gd name="T68" fmla="*/ 308 w 700"/>
                  <a:gd name="T69" fmla="*/ 549 h 1017"/>
                  <a:gd name="T70" fmla="*/ 298 w 700"/>
                  <a:gd name="T71" fmla="*/ 543 h 1017"/>
                  <a:gd name="T72" fmla="*/ 285 w 700"/>
                  <a:gd name="T73" fmla="*/ 541 h 1017"/>
                  <a:gd name="T74" fmla="*/ 381 w 700"/>
                  <a:gd name="T75" fmla="*/ 132 h 1017"/>
                  <a:gd name="T76" fmla="*/ 381 w 700"/>
                  <a:gd name="T77" fmla="*/ 445 h 1017"/>
                  <a:gd name="T78" fmla="*/ 384 w 700"/>
                  <a:gd name="T79" fmla="*/ 457 h 1017"/>
                  <a:gd name="T80" fmla="*/ 391 w 700"/>
                  <a:gd name="T81" fmla="*/ 468 h 1017"/>
                  <a:gd name="T82" fmla="*/ 400 w 700"/>
                  <a:gd name="T83" fmla="*/ 474 h 1017"/>
                  <a:gd name="T84" fmla="*/ 413 w 700"/>
                  <a:gd name="T85" fmla="*/ 476 h 1017"/>
                  <a:gd name="T86" fmla="*/ 318 w 700"/>
                  <a:gd name="T87" fmla="*/ 88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0" h="1017">
                    <a:moveTo>
                      <a:pt x="695" y="430"/>
                    </a:moveTo>
                    <a:lnTo>
                      <a:pt x="695" y="430"/>
                    </a:lnTo>
                    <a:lnTo>
                      <a:pt x="691" y="424"/>
                    </a:lnTo>
                    <a:lnTo>
                      <a:pt x="685" y="418"/>
                    </a:lnTo>
                    <a:lnTo>
                      <a:pt x="676" y="414"/>
                    </a:lnTo>
                    <a:lnTo>
                      <a:pt x="667" y="413"/>
                    </a:lnTo>
                    <a:lnTo>
                      <a:pt x="445" y="413"/>
                    </a:lnTo>
                    <a:lnTo>
                      <a:pt x="445" y="31"/>
                    </a:lnTo>
                    <a:lnTo>
                      <a:pt x="445" y="31"/>
                    </a:lnTo>
                    <a:lnTo>
                      <a:pt x="444" y="27"/>
                    </a:lnTo>
                    <a:lnTo>
                      <a:pt x="443" y="21"/>
                    </a:lnTo>
                    <a:lnTo>
                      <a:pt x="441" y="17"/>
                    </a:lnTo>
                    <a:lnTo>
                      <a:pt x="439" y="13"/>
                    </a:lnTo>
                    <a:lnTo>
                      <a:pt x="436" y="8"/>
                    </a:lnTo>
                    <a:lnTo>
                      <a:pt x="431" y="5"/>
                    </a:lnTo>
                    <a:lnTo>
                      <a:pt x="427" y="3"/>
                    </a:lnTo>
                    <a:lnTo>
                      <a:pt x="423" y="1"/>
                    </a:lnTo>
                    <a:lnTo>
                      <a:pt x="423" y="1"/>
                    </a:lnTo>
                    <a:lnTo>
                      <a:pt x="417" y="0"/>
                    </a:lnTo>
                    <a:lnTo>
                      <a:pt x="413" y="0"/>
                    </a:lnTo>
                    <a:lnTo>
                      <a:pt x="408" y="0"/>
                    </a:lnTo>
                    <a:lnTo>
                      <a:pt x="403" y="1"/>
                    </a:lnTo>
                    <a:lnTo>
                      <a:pt x="398" y="3"/>
                    </a:lnTo>
                    <a:lnTo>
                      <a:pt x="394" y="6"/>
                    </a:lnTo>
                    <a:lnTo>
                      <a:pt x="391" y="10"/>
                    </a:lnTo>
                    <a:lnTo>
                      <a:pt x="387" y="13"/>
                    </a:lnTo>
                    <a:lnTo>
                      <a:pt x="5" y="554"/>
                    </a:lnTo>
                    <a:lnTo>
                      <a:pt x="5" y="554"/>
                    </a:lnTo>
                    <a:lnTo>
                      <a:pt x="1" y="562"/>
                    </a:lnTo>
                    <a:lnTo>
                      <a:pt x="0" y="570"/>
                    </a:lnTo>
                    <a:lnTo>
                      <a:pt x="0" y="578"/>
                    </a:lnTo>
                    <a:lnTo>
                      <a:pt x="3" y="587"/>
                    </a:lnTo>
                    <a:lnTo>
                      <a:pt x="3" y="587"/>
                    </a:lnTo>
                    <a:lnTo>
                      <a:pt x="9" y="594"/>
                    </a:lnTo>
                    <a:lnTo>
                      <a:pt x="15" y="600"/>
                    </a:lnTo>
                    <a:lnTo>
                      <a:pt x="23" y="603"/>
                    </a:lnTo>
                    <a:lnTo>
                      <a:pt x="31" y="604"/>
                    </a:lnTo>
                    <a:lnTo>
                      <a:pt x="254" y="604"/>
                    </a:lnTo>
                    <a:lnTo>
                      <a:pt x="254" y="986"/>
                    </a:lnTo>
                    <a:lnTo>
                      <a:pt x="254" y="986"/>
                    </a:lnTo>
                    <a:lnTo>
                      <a:pt x="254" y="991"/>
                    </a:lnTo>
                    <a:lnTo>
                      <a:pt x="255" y="996"/>
                    </a:lnTo>
                    <a:lnTo>
                      <a:pt x="258" y="1000"/>
                    </a:lnTo>
                    <a:lnTo>
                      <a:pt x="261" y="1004"/>
                    </a:lnTo>
                    <a:lnTo>
                      <a:pt x="264" y="1008"/>
                    </a:lnTo>
                    <a:lnTo>
                      <a:pt x="267" y="1012"/>
                    </a:lnTo>
                    <a:lnTo>
                      <a:pt x="272" y="1014"/>
                    </a:lnTo>
                    <a:lnTo>
                      <a:pt x="276" y="1016"/>
                    </a:lnTo>
                    <a:lnTo>
                      <a:pt x="276" y="1016"/>
                    </a:lnTo>
                    <a:lnTo>
                      <a:pt x="281" y="1017"/>
                    </a:lnTo>
                    <a:lnTo>
                      <a:pt x="285" y="1017"/>
                    </a:lnTo>
                    <a:lnTo>
                      <a:pt x="285" y="1017"/>
                    </a:lnTo>
                    <a:lnTo>
                      <a:pt x="293" y="1017"/>
                    </a:lnTo>
                    <a:lnTo>
                      <a:pt x="300" y="1014"/>
                    </a:lnTo>
                    <a:lnTo>
                      <a:pt x="307" y="1009"/>
                    </a:lnTo>
                    <a:lnTo>
                      <a:pt x="312" y="1004"/>
                    </a:lnTo>
                    <a:lnTo>
                      <a:pt x="693" y="463"/>
                    </a:lnTo>
                    <a:lnTo>
                      <a:pt x="693" y="463"/>
                    </a:lnTo>
                    <a:lnTo>
                      <a:pt x="697" y="456"/>
                    </a:lnTo>
                    <a:lnTo>
                      <a:pt x="700" y="447"/>
                    </a:lnTo>
                    <a:lnTo>
                      <a:pt x="699" y="439"/>
                    </a:lnTo>
                    <a:lnTo>
                      <a:pt x="695" y="430"/>
                    </a:lnTo>
                    <a:lnTo>
                      <a:pt x="695" y="430"/>
                    </a:lnTo>
                    <a:close/>
                    <a:moveTo>
                      <a:pt x="318" y="885"/>
                    </a:moveTo>
                    <a:lnTo>
                      <a:pt x="318" y="572"/>
                    </a:lnTo>
                    <a:lnTo>
                      <a:pt x="318" y="572"/>
                    </a:lnTo>
                    <a:lnTo>
                      <a:pt x="318" y="565"/>
                    </a:lnTo>
                    <a:lnTo>
                      <a:pt x="315" y="560"/>
                    </a:lnTo>
                    <a:lnTo>
                      <a:pt x="312" y="555"/>
                    </a:lnTo>
                    <a:lnTo>
                      <a:pt x="308" y="549"/>
                    </a:lnTo>
                    <a:lnTo>
                      <a:pt x="304" y="546"/>
                    </a:lnTo>
                    <a:lnTo>
                      <a:pt x="298" y="543"/>
                    </a:lnTo>
                    <a:lnTo>
                      <a:pt x="292" y="541"/>
                    </a:lnTo>
                    <a:lnTo>
                      <a:pt x="285" y="541"/>
                    </a:lnTo>
                    <a:lnTo>
                      <a:pt x="93" y="541"/>
                    </a:lnTo>
                    <a:lnTo>
                      <a:pt x="381" y="132"/>
                    </a:lnTo>
                    <a:lnTo>
                      <a:pt x="381" y="445"/>
                    </a:lnTo>
                    <a:lnTo>
                      <a:pt x="381" y="445"/>
                    </a:lnTo>
                    <a:lnTo>
                      <a:pt x="382" y="452"/>
                    </a:lnTo>
                    <a:lnTo>
                      <a:pt x="384" y="457"/>
                    </a:lnTo>
                    <a:lnTo>
                      <a:pt x="386" y="462"/>
                    </a:lnTo>
                    <a:lnTo>
                      <a:pt x="391" y="468"/>
                    </a:lnTo>
                    <a:lnTo>
                      <a:pt x="395" y="471"/>
                    </a:lnTo>
                    <a:lnTo>
                      <a:pt x="400" y="474"/>
                    </a:lnTo>
                    <a:lnTo>
                      <a:pt x="407" y="476"/>
                    </a:lnTo>
                    <a:lnTo>
                      <a:pt x="413" y="476"/>
                    </a:lnTo>
                    <a:lnTo>
                      <a:pt x="606" y="476"/>
                    </a:lnTo>
                    <a:lnTo>
                      <a:pt x="318" y="885"/>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grpSp>
        <p:nvGrpSpPr>
          <p:cNvPr id="25" name="组合 24"/>
          <p:cNvGrpSpPr/>
          <p:nvPr/>
        </p:nvGrpSpPr>
        <p:grpSpPr>
          <a:xfrm>
            <a:off x="7186960" y="2856307"/>
            <a:ext cx="1669098" cy="1669098"/>
            <a:chOff x="7010221" y="2664460"/>
            <a:chExt cx="1669098" cy="1669098"/>
          </a:xfrm>
        </p:grpSpPr>
        <p:sp>
          <p:nvSpPr>
            <p:cNvPr id="26" name="任意多边形 25"/>
            <p:cNvSpPr/>
            <p:nvPr/>
          </p:nvSpPr>
          <p:spPr>
            <a:xfrm>
              <a:off x="7010221"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nvGrpSpPr>
            <p:cNvPr id="27" name="组合 26"/>
            <p:cNvGrpSpPr/>
            <p:nvPr/>
          </p:nvGrpSpPr>
          <p:grpSpPr>
            <a:xfrm>
              <a:off x="7269460" y="2923699"/>
              <a:ext cx="1150620" cy="1150620"/>
              <a:chOff x="7269460" y="2923699"/>
              <a:chExt cx="1150620" cy="1150620"/>
            </a:xfrm>
          </p:grpSpPr>
          <p:sp>
            <p:nvSpPr>
              <p:cNvPr id="28" name="椭圆 27"/>
              <p:cNvSpPr/>
              <p:nvPr/>
            </p:nvSpPr>
            <p:spPr>
              <a:xfrm>
                <a:off x="7269460" y="2923699"/>
                <a:ext cx="1150620" cy="115062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29" name="Freeform 84"/>
              <p:cNvSpPr>
                <a:spLocks noEditPoints="1"/>
              </p:cNvSpPr>
              <p:nvPr/>
            </p:nvSpPr>
            <p:spPr bwMode="auto">
              <a:xfrm>
                <a:off x="7683639" y="3337878"/>
                <a:ext cx="322263" cy="322263"/>
              </a:xfrm>
              <a:custGeom>
                <a:avLst/>
                <a:gdLst>
                  <a:gd name="T0" fmla="*/ 1017 w 1019"/>
                  <a:gd name="T1" fmla="*/ 375 h 1017"/>
                  <a:gd name="T2" fmla="*/ 1014 w 1019"/>
                  <a:gd name="T3" fmla="*/ 366 h 1017"/>
                  <a:gd name="T4" fmla="*/ 757 w 1019"/>
                  <a:gd name="T5" fmla="*/ 13 h 1017"/>
                  <a:gd name="T6" fmla="*/ 750 w 1019"/>
                  <a:gd name="T7" fmla="*/ 6 h 1017"/>
                  <a:gd name="T8" fmla="*/ 749 w 1019"/>
                  <a:gd name="T9" fmla="*/ 5 h 1017"/>
                  <a:gd name="T10" fmla="*/ 739 w 1019"/>
                  <a:gd name="T11" fmla="*/ 1 h 1017"/>
                  <a:gd name="T12" fmla="*/ 739 w 1019"/>
                  <a:gd name="T13" fmla="*/ 1 h 1017"/>
                  <a:gd name="T14" fmla="*/ 286 w 1019"/>
                  <a:gd name="T15" fmla="*/ 0 h 1017"/>
                  <a:gd name="T16" fmla="*/ 279 w 1019"/>
                  <a:gd name="T17" fmla="*/ 1 h 1017"/>
                  <a:gd name="T18" fmla="*/ 278 w 1019"/>
                  <a:gd name="T19" fmla="*/ 1 h 1017"/>
                  <a:gd name="T20" fmla="*/ 269 w 1019"/>
                  <a:gd name="T21" fmla="*/ 5 h 1017"/>
                  <a:gd name="T22" fmla="*/ 267 w 1019"/>
                  <a:gd name="T23" fmla="*/ 6 h 1017"/>
                  <a:gd name="T24" fmla="*/ 6 w 1019"/>
                  <a:gd name="T25" fmla="*/ 363 h 1017"/>
                  <a:gd name="T26" fmla="*/ 5 w 1019"/>
                  <a:gd name="T27" fmla="*/ 365 h 1017"/>
                  <a:gd name="T28" fmla="*/ 3 w 1019"/>
                  <a:gd name="T29" fmla="*/ 369 h 1017"/>
                  <a:gd name="T30" fmla="*/ 1 w 1019"/>
                  <a:gd name="T31" fmla="*/ 373 h 1017"/>
                  <a:gd name="T32" fmla="*/ 0 w 1019"/>
                  <a:gd name="T33" fmla="*/ 382 h 1017"/>
                  <a:gd name="T34" fmla="*/ 0 w 1019"/>
                  <a:gd name="T35" fmla="*/ 386 h 1017"/>
                  <a:gd name="T36" fmla="*/ 3 w 1019"/>
                  <a:gd name="T37" fmla="*/ 395 h 1017"/>
                  <a:gd name="T38" fmla="*/ 4 w 1019"/>
                  <a:gd name="T39" fmla="*/ 396 h 1017"/>
                  <a:gd name="T40" fmla="*/ 7 w 1019"/>
                  <a:gd name="T41" fmla="*/ 401 h 1017"/>
                  <a:gd name="T42" fmla="*/ 485 w 1019"/>
                  <a:gd name="T43" fmla="*/ 1007 h 1017"/>
                  <a:gd name="T44" fmla="*/ 490 w 1019"/>
                  <a:gd name="T45" fmla="*/ 1011 h 1017"/>
                  <a:gd name="T46" fmla="*/ 493 w 1019"/>
                  <a:gd name="T47" fmla="*/ 1013 h 1017"/>
                  <a:gd name="T48" fmla="*/ 496 w 1019"/>
                  <a:gd name="T49" fmla="*/ 1015 h 1017"/>
                  <a:gd name="T50" fmla="*/ 501 w 1019"/>
                  <a:gd name="T51" fmla="*/ 1017 h 1017"/>
                  <a:gd name="T52" fmla="*/ 509 w 1019"/>
                  <a:gd name="T53" fmla="*/ 1017 h 1017"/>
                  <a:gd name="T54" fmla="*/ 509 w 1019"/>
                  <a:gd name="T55" fmla="*/ 1017 h 1017"/>
                  <a:gd name="T56" fmla="*/ 515 w 1019"/>
                  <a:gd name="T57" fmla="*/ 1017 h 1017"/>
                  <a:gd name="T58" fmla="*/ 518 w 1019"/>
                  <a:gd name="T59" fmla="*/ 1016 h 1017"/>
                  <a:gd name="T60" fmla="*/ 524 w 1019"/>
                  <a:gd name="T61" fmla="*/ 1013 h 1017"/>
                  <a:gd name="T62" fmla="*/ 525 w 1019"/>
                  <a:gd name="T63" fmla="*/ 1013 h 1017"/>
                  <a:gd name="T64" fmla="*/ 532 w 1019"/>
                  <a:gd name="T65" fmla="*/ 1007 h 1017"/>
                  <a:gd name="T66" fmla="*/ 1008 w 1019"/>
                  <a:gd name="T67" fmla="*/ 404 h 1017"/>
                  <a:gd name="T68" fmla="*/ 1015 w 1019"/>
                  <a:gd name="T69" fmla="*/ 394 h 1017"/>
                  <a:gd name="T70" fmla="*/ 1019 w 1019"/>
                  <a:gd name="T71" fmla="*/ 382 h 1017"/>
                  <a:gd name="T72" fmla="*/ 691 w 1019"/>
                  <a:gd name="T73" fmla="*/ 63 h 1017"/>
                  <a:gd name="T74" fmla="*/ 327 w 1019"/>
                  <a:gd name="T75" fmla="*/ 63 h 1017"/>
                  <a:gd name="T76" fmla="*/ 328 w 1019"/>
                  <a:gd name="T77" fmla="*/ 350 h 1017"/>
                  <a:gd name="T78" fmla="*/ 97 w 1019"/>
                  <a:gd name="T79" fmla="*/ 413 h 1017"/>
                  <a:gd name="T80" fmla="*/ 97 w 1019"/>
                  <a:gd name="T81" fmla="*/ 413 h 1017"/>
                  <a:gd name="T82" fmla="*/ 610 w 1019"/>
                  <a:gd name="T83" fmla="*/ 413 h 1017"/>
                  <a:gd name="T84" fmla="*/ 675 w 1019"/>
                  <a:gd name="T85" fmla="*/ 413 h 1017"/>
                  <a:gd name="T86" fmla="*/ 689 w 1019"/>
                  <a:gd name="T87" fmla="*/ 350 h 1017"/>
                  <a:gd name="T88" fmla="*/ 689 w 1019"/>
                  <a:gd name="T89" fmla="*/ 35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9" h="1017">
                    <a:moveTo>
                      <a:pt x="1018" y="376"/>
                    </a:moveTo>
                    <a:lnTo>
                      <a:pt x="1018" y="376"/>
                    </a:lnTo>
                    <a:lnTo>
                      <a:pt x="1017" y="375"/>
                    </a:lnTo>
                    <a:lnTo>
                      <a:pt x="1017" y="375"/>
                    </a:lnTo>
                    <a:lnTo>
                      <a:pt x="1015" y="371"/>
                    </a:lnTo>
                    <a:lnTo>
                      <a:pt x="1014" y="366"/>
                    </a:lnTo>
                    <a:lnTo>
                      <a:pt x="1011" y="363"/>
                    </a:lnTo>
                    <a:lnTo>
                      <a:pt x="1008" y="358"/>
                    </a:lnTo>
                    <a:lnTo>
                      <a:pt x="757" y="13"/>
                    </a:lnTo>
                    <a:lnTo>
                      <a:pt x="757" y="13"/>
                    </a:lnTo>
                    <a:lnTo>
                      <a:pt x="754" y="10"/>
                    </a:lnTo>
                    <a:lnTo>
                      <a:pt x="750" y="6"/>
                    </a:lnTo>
                    <a:lnTo>
                      <a:pt x="750" y="6"/>
                    </a:lnTo>
                    <a:lnTo>
                      <a:pt x="749" y="5"/>
                    </a:lnTo>
                    <a:lnTo>
                      <a:pt x="749" y="5"/>
                    </a:lnTo>
                    <a:lnTo>
                      <a:pt x="744" y="2"/>
                    </a:lnTo>
                    <a:lnTo>
                      <a:pt x="739" y="1"/>
                    </a:lnTo>
                    <a:lnTo>
                      <a:pt x="739" y="1"/>
                    </a:lnTo>
                    <a:lnTo>
                      <a:pt x="739" y="1"/>
                    </a:lnTo>
                    <a:lnTo>
                      <a:pt x="739" y="1"/>
                    </a:lnTo>
                    <a:lnTo>
                      <a:pt x="739" y="1"/>
                    </a:lnTo>
                    <a:lnTo>
                      <a:pt x="739" y="1"/>
                    </a:lnTo>
                    <a:lnTo>
                      <a:pt x="731" y="0"/>
                    </a:lnTo>
                    <a:lnTo>
                      <a:pt x="286" y="0"/>
                    </a:lnTo>
                    <a:lnTo>
                      <a:pt x="286" y="0"/>
                    </a:lnTo>
                    <a:lnTo>
                      <a:pt x="279" y="1"/>
                    </a:lnTo>
                    <a:lnTo>
                      <a:pt x="279" y="1"/>
                    </a:lnTo>
                    <a:lnTo>
                      <a:pt x="278" y="1"/>
                    </a:lnTo>
                    <a:lnTo>
                      <a:pt x="278" y="1"/>
                    </a:lnTo>
                    <a:lnTo>
                      <a:pt x="278" y="1"/>
                    </a:lnTo>
                    <a:lnTo>
                      <a:pt x="278" y="1"/>
                    </a:lnTo>
                    <a:lnTo>
                      <a:pt x="273" y="2"/>
                    </a:lnTo>
                    <a:lnTo>
                      <a:pt x="269" y="5"/>
                    </a:lnTo>
                    <a:lnTo>
                      <a:pt x="269" y="5"/>
                    </a:lnTo>
                    <a:lnTo>
                      <a:pt x="267" y="6"/>
                    </a:lnTo>
                    <a:lnTo>
                      <a:pt x="267" y="6"/>
                    </a:lnTo>
                    <a:lnTo>
                      <a:pt x="263" y="10"/>
                    </a:lnTo>
                    <a:lnTo>
                      <a:pt x="260" y="13"/>
                    </a:lnTo>
                    <a:lnTo>
                      <a:pt x="6" y="363"/>
                    </a:lnTo>
                    <a:lnTo>
                      <a:pt x="6" y="363"/>
                    </a:lnTo>
                    <a:lnTo>
                      <a:pt x="5" y="365"/>
                    </a:lnTo>
                    <a:lnTo>
                      <a:pt x="5" y="365"/>
                    </a:lnTo>
                    <a:lnTo>
                      <a:pt x="3" y="368"/>
                    </a:lnTo>
                    <a:lnTo>
                      <a:pt x="3" y="368"/>
                    </a:lnTo>
                    <a:lnTo>
                      <a:pt x="3" y="369"/>
                    </a:lnTo>
                    <a:lnTo>
                      <a:pt x="3" y="369"/>
                    </a:lnTo>
                    <a:lnTo>
                      <a:pt x="1" y="373"/>
                    </a:lnTo>
                    <a:lnTo>
                      <a:pt x="1" y="373"/>
                    </a:lnTo>
                    <a:lnTo>
                      <a:pt x="0" y="378"/>
                    </a:lnTo>
                    <a:lnTo>
                      <a:pt x="0" y="378"/>
                    </a:lnTo>
                    <a:lnTo>
                      <a:pt x="0" y="382"/>
                    </a:lnTo>
                    <a:lnTo>
                      <a:pt x="0" y="382"/>
                    </a:lnTo>
                    <a:lnTo>
                      <a:pt x="0" y="386"/>
                    </a:lnTo>
                    <a:lnTo>
                      <a:pt x="0" y="386"/>
                    </a:lnTo>
                    <a:lnTo>
                      <a:pt x="1" y="390"/>
                    </a:lnTo>
                    <a:lnTo>
                      <a:pt x="1" y="390"/>
                    </a:lnTo>
                    <a:lnTo>
                      <a:pt x="3" y="395"/>
                    </a:lnTo>
                    <a:lnTo>
                      <a:pt x="3" y="395"/>
                    </a:lnTo>
                    <a:lnTo>
                      <a:pt x="4" y="396"/>
                    </a:lnTo>
                    <a:lnTo>
                      <a:pt x="4" y="396"/>
                    </a:lnTo>
                    <a:lnTo>
                      <a:pt x="5" y="398"/>
                    </a:lnTo>
                    <a:lnTo>
                      <a:pt x="5" y="398"/>
                    </a:lnTo>
                    <a:lnTo>
                      <a:pt x="7" y="401"/>
                    </a:lnTo>
                    <a:lnTo>
                      <a:pt x="483" y="1005"/>
                    </a:lnTo>
                    <a:lnTo>
                      <a:pt x="483" y="1005"/>
                    </a:lnTo>
                    <a:lnTo>
                      <a:pt x="485" y="1007"/>
                    </a:lnTo>
                    <a:lnTo>
                      <a:pt x="485" y="1007"/>
                    </a:lnTo>
                    <a:lnTo>
                      <a:pt x="490" y="1011"/>
                    </a:lnTo>
                    <a:lnTo>
                      <a:pt x="490" y="1011"/>
                    </a:lnTo>
                    <a:lnTo>
                      <a:pt x="492" y="1013"/>
                    </a:lnTo>
                    <a:lnTo>
                      <a:pt x="492" y="1013"/>
                    </a:lnTo>
                    <a:lnTo>
                      <a:pt x="493" y="1013"/>
                    </a:lnTo>
                    <a:lnTo>
                      <a:pt x="493" y="1013"/>
                    </a:lnTo>
                    <a:lnTo>
                      <a:pt x="496" y="1015"/>
                    </a:lnTo>
                    <a:lnTo>
                      <a:pt x="496" y="1015"/>
                    </a:lnTo>
                    <a:lnTo>
                      <a:pt x="500" y="1016"/>
                    </a:lnTo>
                    <a:lnTo>
                      <a:pt x="500" y="1016"/>
                    </a:lnTo>
                    <a:lnTo>
                      <a:pt x="501" y="1017"/>
                    </a:lnTo>
                    <a:lnTo>
                      <a:pt x="501" y="1017"/>
                    </a:lnTo>
                    <a:lnTo>
                      <a:pt x="509" y="1017"/>
                    </a:lnTo>
                    <a:lnTo>
                      <a:pt x="509" y="1017"/>
                    </a:lnTo>
                    <a:lnTo>
                      <a:pt x="509" y="1017"/>
                    </a:lnTo>
                    <a:lnTo>
                      <a:pt x="509" y="1017"/>
                    </a:lnTo>
                    <a:lnTo>
                      <a:pt x="509" y="1017"/>
                    </a:lnTo>
                    <a:lnTo>
                      <a:pt x="509" y="1017"/>
                    </a:lnTo>
                    <a:lnTo>
                      <a:pt x="509" y="1017"/>
                    </a:lnTo>
                    <a:lnTo>
                      <a:pt x="515" y="1017"/>
                    </a:lnTo>
                    <a:lnTo>
                      <a:pt x="515" y="1017"/>
                    </a:lnTo>
                    <a:lnTo>
                      <a:pt x="518" y="1016"/>
                    </a:lnTo>
                    <a:lnTo>
                      <a:pt x="518" y="1016"/>
                    </a:lnTo>
                    <a:lnTo>
                      <a:pt x="521" y="1015"/>
                    </a:lnTo>
                    <a:lnTo>
                      <a:pt x="521" y="1015"/>
                    </a:lnTo>
                    <a:lnTo>
                      <a:pt x="524" y="1013"/>
                    </a:lnTo>
                    <a:lnTo>
                      <a:pt x="524" y="1013"/>
                    </a:lnTo>
                    <a:lnTo>
                      <a:pt x="525" y="1013"/>
                    </a:lnTo>
                    <a:lnTo>
                      <a:pt x="525" y="1013"/>
                    </a:lnTo>
                    <a:lnTo>
                      <a:pt x="527" y="1011"/>
                    </a:lnTo>
                    <a:lnTo>
                      <a:pt x="527" y="1011"/>
                    </a:lnTo>
                    <a:lnTo>
                      <a:pt x="532" y="1007"/>
                    </a:lnTo>
                    <a:lnTo>
                      <a:pt x="532" y="1007"/>
                    </a:lnTo>
                    <a:lnTo>
                      <a:pt x="534" y="1005"/>
                    </a:lnTo>
                    <a:lnTo>
                      <a:pt x="1008" y="404"/>
                    </a:lnTo>
                    <a:lnTo>
                      <a:pt x="1008" y="404"/>
                    </a:lnTo>
                    <a:lnTo>
                      <a:pt x="1012" y="400"/>
                    </a:lnTo>
                    <a:lnTo>
                      <a:pt x="1015" y="394"/>
                    </a:lnTo>
                    <a:lnTo>
                      <a:pt x="1018" y="388"/>
                    </a:lnTo>
                    <a:lnTo>
                      <a:pt x="1019" y="382"/>
                    </a:lnTo>
                    <a:lnTo>
                      <a:pt x="1019" y="382"/>
                    </a:lnTo>
                    <a:lnTo>
                      <a:pt x="1018" y="376"/>
                    </a:lnTo>
                    <a:lnTo>
                      <a:pt x="1018" y="376"/>
                    </a:lnTo>
                    <a:close/>
                    <a:moveTo>
                      <a:pt x="691" y="63"/>
                    </a:moveTo>
                    <a:lnTo>
                      <a:pt x="625" y="350"/>
                    </a:lnTo>
                    <a:lnTo>
                      <a:pt x="393" y="350"/>
                    </a:lnTo>
                    <a:lnTo>
                      <a:pt x="327" y="63"/>
                    </a:lnTo>
                    <a:lnTo>
                      <a:pt x="691" y="63"/>
                    </a:lnTo>
                    <a:close/>
                    <a:moveTo>
                      <a:pt x="271" y="106"/>
                    </a:moveTo>
                    <a:lnTo>
                      <a:pt x="328" y="350"/>
                    </a:lnTo>
                    <a:lnTo>
                      <a:pt x="94" y="350"/>
                    </a:lnTo>
                    <a:lnTo>
                      <a:pt x="271" y="106"/>
                    </a:lnTo>
                    <a:close/>
                    <a:moveTo>
                      <a:pt x="97" y="413"/>
                    </a:moveTo>
                    <a:lnTo>
                      <a:pt x="343" y="413"/>
                    </a:lnTo>
                    <a:lnTo>
                      <a:pt x="446" y="854"/>
                    </a:lnTo>
                    <a:lnTo>
                      <a:pt x="97" y="413"/>
                    </a:lnTo>
                    <a:close/>
                    <a:moveTo>
                      <a:pt x="509" y="845"/>
                    </a:moveTo>
                    <a:lnTo>
                      <a:pt x="408" y="413"/>
                    </a:lnTo>
                    <a:lnTo>
                      <a:pt x="610" y="413"/>
                    </a:lnTo>
                    <a:lnTo>
                      <a:pt x="509" y="845"/>
                    </a:lnTo>
                    <a:close/>
                    <a:moveTo>
                      <a:pt x="572" y="854"/>
                    </a:moveTo>
                    <a:lnTo>
                      <a:pt x="675" y="413"/>
                    </a:lnTo>
                    <a:lnTo>
                      <a:pt x="920" y="413"/>
                    </a:lnTo>
                    <a:lnTo>
                      <a:pt x="572" y="854"/>
                    </a:lnTo>
                    <a:close/>
                    <a:moveTo>
                      <a:pt x="689" y="350"/>
                    </a:moveTo>
                    <a:lnTo>
                      <a:pt x="746" y="106"/>
                    </a:lnTo>
                    <a:lnTo>
                      <a:pt x="923" y="350"/>
                    </a:lnTo>
                    <a:lnTo>
                      <a:pt x="689" y="35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grpSp>
        <p:nvGrpSpPr>
          <p:cNvPr id="30" name="组合 29"/>
          <p:cNvGrpSpPr/>
          <p:nvPr/>
        </p:nvGrpSpPr>
        <p:grpSpPr>
          <a:xfrm>
            <a:off x="3155672" y="2772728"/>
            <a:ext cx="1961412" cy="1961412"/>
            <a:chOff x="3512681" y="2664460"/>
            <a:chExt cx="1669098" cy="1669098"/>
          </a:xfrm>
        </p:grpSpPr>
        <p:sp>
          <p:nvSpPr>
            <p:cNvPr id="31" name="任意多边形 30"/>
            <p:cNvSpPr/>
            <p:nvPr/>
          </p:nvSpPr>
          <p:spPr>
            <a:xfrm>
              <a:off x="3512681"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1">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nvGrpSpPr>
            <p:cNvPr id="38" name="组合 37"/>
            <p:cNvGrpSpPr/>
            <p:nvPr/>
          </p:nvGrpSpPr>
          <p:grpSpPr>
            <a:xfrm>
              <a:off x="3771920" y="2923699"/>
              <a:ext cx="1150620" cy="1150620"/>
              <a:chOff x="3771920" y="2923699"/>
              <a:chExt cx="1150620" cy="1150620"/>
            </a:xfrm>
          </p:grpSpPr>
          <p:sp>
            <p:nvSpPr>
              <p:cNvPr id="39" name="椭圆 38"/>
              <p:cNvSpPr/>
              <p:nvPr/>
            </p:nvSpPr>
            <p:spPr>
              <a:xfrm>
                <a:off x="3771920" y="2923699"/>
                <a:ext cx="1150620" cy="1150620"/>
              </a:xfrm>
              <a:prstGeom prst="ellipse">
                <a:avLst/>
              </a:prstGeom>
              <a:solidFill>
                <a:srgbClr val="00479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40" name="Freeform 96"/>
              <p:cNvSpPr>
                <a:spLocks noEditPoints="1"/>
              </p:cNvSpPr>
              <p:nvPr/>
            </p:nvSpPr>
            <p:spPr bwMode="auto">
              <a:xfrm>
                <a:off x="4186099" y="3337878"/>
                <a:ext cx="322263" cy="322263"/>
              </a:xfrm>
              <a:custGeom>
                <a:avLst/>
                <a:gdLst>
                  <a:gd name="T0" fmla="*/ 658 w 1017"/>
                  <a:gd name="T1" fmla="*/ 2 h 1017"/>
                  <a:gd name="T2" fmla="*/ 600 w 1017"/>
                  <a:gd name="T3" fmla="*/ 16 h 1017"/>
                  <a:gd name="T4" fmla="*/ 551 w 1017"/>
                  <a:gd name="T5" fmla="*/ 36 h 1017"/>
                  <a:gd name="T6" fmla="*/ 513 w 1017"/>
                  <a:gd name="T7" fmla="*/ 61 h 1017"/>
                  <a:gd name="T8" fmla="*/ 393 w 1017"/>
                  <a:gd name="T9" fmla="*/ 10 h 1017"/>
                  <a:gd name="T10" fmla="*/ 269 w 1017"/>
                  <a:gd name="T11" fmla="*/ 3 h 1017"/>
                  <a:gd name="T12" fmla="*/ 166 w 1017"/>
                  <a:gd name="T13" fmla="*/ 39 h 1017"/>
                  <a:gd name="T14" fmla="*/ 82 w 1017"/>
                  <a:gd name="T15" fmla="*/ 104 h 1017"/>
                  <a:gd name="T16" fmla="*/ 24 w 1017"/>
                  <a:gd name="T17" fmla="*/ 194 h 1017"/>
                  <a:gd name="T18" fmla="*/ 0 w 1017"/>
                  <a:gd name="T19" fmla="*/ 301 h 1017"/>
                  <a:gd name="T20" fmla="*/ 13 w 1017"/>
                  <a:gd name="T21" fmla="*/ 451 h 1017"/>
                  <a:gd name="T22" fmla="*/ 74 w 1017"/>
                  <a:gd name="T23" fmla="*/ 625 h 1017"/>
                  <a:gd name="T24" fmla="*/ 182 w 1017"/>
                  <a:gd name="T25" fmla="*/ 784 h 1017"/>
                  <a:gd name="T26" fmla="*/ 333 w 1017"/>
                  <a:gd name="T27" fmla="*/ 919 h 1017"/>
                  <a:gd name="T28" fmla="*/ 494 w 1017"/>
                  <a:gd name="T29" fmla="*/ 1014 h 1017"/>
                  <a:gd name="T30" fmla="*/ 550 w 1017"/>
                  <a:gd name="T31" fmla="*/ 1000 h 1017"/>
                  <a:gd name="T32" fmla="*/ 730 w 1017"/>
                  <a:gd name="T33" fmla="*/ 883 h 1017"/>
                  <a:gd name="T34" fmla="*/ 869 w 1017"/>
                  <a:gd name="T35" fmla="*/ 740 h 1017"/>
                  <a:gd name="T36" fmla="*/ 964 w 1017"/>
                  <a:gd name="T37" fmla="*/ 577 h 1017"/>
                  <a:gd name="T38" fmla="*/ 1013 w 1017"/>
                  <a:gd name="T39" fmla="*/ 398 h 1017"/>
                  <a:gd name="T40" fmla="*/ 1014 w 1017"/>
                  <a:gd name="T41" fmla="*/ 269 h 1017"/>
                  <a:gd name="T42" fmla="*/ 978 w 1017"/>
                  <a:gd name="T43" fmla="*/ 166 h 1017"/>
                  <a:gd name="T44" fmla="*/ 913 w 1017"/>
                  <a:gd name="T45" fmla="*/ 82 h 1017"/>
                  <a:gd name="T46" fmla="*/ 823 w 1017"/>
                  <a:gd name="T47" fmla="*/ 25 h 1017"/>
                  <a:gd name="T48" fmla="*/ 715 w 1017"/>
                  <a:gd name="T49" fmla="*/ 0 h 1017"/>
                  <a:gd name="T50" fmla="*/ 433 w 1017"/>
                  <a:gd name="T51" fmla="*/ 909 h 1017"/>
                  <a:gd name="T52" fmla="*/ 281 w 1017"/>
                  <a:gd name="T53" fmla="*/ 794 h 1017"/>
                  <a:gd name="T54" fmla="*/ 167 w 1017"/>
                  <a:gd name="T55" fmla="*/ 659 h 1017"/>
                  <a:gd name="T56" fmla="*/ 93 w 1017"/>
                  <a:gd name="T57" fmla="*/ 506 h 1017"/>
                  <a:gd name="T58" fmla="*/ 63 w 1017"/>
                  <a:gd name="T59" fmla="*/ 342 h 1017"/>
                  <a:gd name="T60" fmla="*/ 75 w 1017"/>
                  <a:gd name="T61" fmla="*/ 242 h 1017"/>
                  <a:gd name="T62" fmla="*/ 176 w 1017"/>
                  <a:gd name="T63" fmla="*/ 107 h 1017"/>
                  <a:gd name="T64" fmla="*/ 304 w 1017"/>
                  <a:gd name="T65" fmla="*/ 63 h 1017"/>
                  <a:gd name="T66" fmla="*/ 411 w 1017"/>
                  <a:gd name="T67" fmla="*/ 81 h 1017"/>
                  <a:gd name="T68" fmla="*/ 414 w 1017"/>
                  <a:gd name="T69" fmla="*/ 178 h 1017"/>
                  <a:gd name="T70" fmla="*/ 383 w 1017"/>
                  <a:gd name="T71" fmla="*/ 288 h 1017"/>
                  <a:gd name="T72" fmla="*/ 390 w 1017"/>
                  <a:gd name="T73" fmla="*/ 340 h 1017"/>
                  <a:gd name="T74" fmla="*/ 425 w 1017"/>
                  <a:gd name="T75" fmla="*/ 348 h 1017"/>
                  <a:gd name="T76" fmla="*/ 445 w 1017"/>
                  <a:gd name="T77" fmla="*/ 317 h 1017"/>
                  <a:gd name="T78" fmla="*/ 462 w 1017"/>
                  <a:gd name="T79" fmla="*/ 224 h 1017"/>
                  <a:gd name="T80" fmla="*/ 511 w 1017"/>
                  <a:gd name="T81" fmla="*/ 146 h 1017"/>
                  <a:gd name="T82" fmla="*/ 549 w 1017"/>
                  <a:gd name="T83" fmla="*/ 113 h 1017"/>
                  <a:gd name="T84" fmla="*/ 591 w 1017"/>
                  <a:gd name="T85" fmla="*/ 88 h 1017"/>
                  <a:gd name="T86" fmla="*/ 628 w 1017"/>
                  <a:gd name="T87" fmla="*/ 74 h 1017"/>
                  <a:gd name="T88" fmla="*/ 675 w 1017"/>
                  <a:gd name="T89" fmla="*/ 64 h 1017"/>
                  <a:gd name="T90" fmla="*/ 750 w 1017"/>
                  <a:gd name="T91" fmla="*/ 69 h 1017"/>
                  <a:gd name="T92" fmla="*/ 896 w 1017"/>
                  <a:gd name="T93" fmla="*/ 157 h 1017"/>
                  <a:gd name="T94" fmla="*/ 952 w 1017"/>
                  <a:gd name="T95" fmla="*/ 292 h 1017"/>
                  <a:gd name="T96" fmla="*/ 946 w 1017"/>
                  <a:gd name="T97" fmla="*/ 413 h 1017"/>
                  <a:gd name="T98" fmla="*/ 897 w 1017"/>
                  <a:gd name="T99" fmla="*/ 573 h 1017"/>
                  <a:gd name="T100" fmla="*/ 805 w 1017"/>
                  <a:gd name="T101" fmla="*/ 719 h 1017"/>
                  <a:gd name="T102" fmla="*/ 675 w 1017"/>
                  <a:gd name="T103" fmla="*/ 846 h 1017"/>
                  <a:gd name="T104" fmla="*/ 508 w 1017"/>
                  <a:gd name="T105" fmla="*/ 950 h 1017"/>
                  <a:gd name="T106" fmla="*/ 677 w 1017"/>
                  <a:gd name="T107" fmla="*/ 136 h 1017"/>
                  <a:gd name="T108" fmla="*/ 669 w 1017"/>
                  <a:gd name="T109" fmla="*/ 172 h 1017"/>
                  <a:gd name="T110" fmla="*/ 699 w 1017"/>
                  <a:gd name="T111" fmla="*/ 191 h 1017"/>
                  <a:gd name="T112" fmla="*/ 780 w 1017"/>
                  <a:gd name="T113" fmla="*/ 220 h 1017"/>
                  <a:gd name="T114" fmla="*/ 824 w 1017"/>
                  <a:gd name="T115" fmla="*/ 292 h 1017"/>
                  <a:gd name="T116" fmla="*/ 835 w 1017"/>
                  <a:gd name="T117" fmla="*/ 340 h 1017"/>
                  <a:gd name="T118" fmla="*/ 870 w 1017"/>
                  <a:gd name="T119" fmla="*/ 348 h 1017"/>
                  <a:gd name="T120" fmla="*/ 890 w 1017"/>
                  <a:gd name="T121" fmla="*/ 317 h 1017"/>
                  <a:gd name="T122" fmla="*/ 846 w 1017"/>
                  <a:gd name="T123" fmla="*/ 196 h 1017"/>
                  <a:gd name="T124" fmla="*/ 738 w 1017"/>
                  <a:gd name="T125" fmla="*/ 131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7" h="1017">
                    <a:moveTo>
                      <a:pt x="699" y="0"/>
                    </a:moveTo>
                    <a:lnTo>
                      <a:pt x="699" y="0"/>
                    </a:lnTo>
                    <a:lnTo>
                      <a:pt x="684" y="0"/>
                    </a:lnTo>
                    <a:lnTo>
                      <a:pt x="669" y="1"/>
                    </a:lnTo>
                    <a:lnTo>
                      <a:pt x="669" y="1"/>
                    </a:lnTo>
                    <a:lnTo>
                      <a:pt x="658" y="2"/>
                    </a:lnTo>
                    <a:lnTo>
                      <a:pt x="658" y="2"/>
                    </a:lnTo>
                    <a:lnTo>
                      <a:pt x="641" y="5"/>
                    </a:lnTo>
                    <a:lnTo>
                      <a:pt x="641" y="5"/>
                    </a:lnTo>
                    <a:lnTo>
                      <a:pt x="628" y="7"/>
                    </a:lnTo>
                    <a:lnTo>
                      <a:pt x="628" y="7"/>
                    </a:lnTo>
                    <a:lnTo>
                      <a:pt x="613" y="12"/>
                    </a:lnTo>
                    <a:lnTo>
                      <a:pt x="613" y="12"/>
                    </a:lnTo>
                    <a:lnTo>
                      <a:pt x="600" y="16"/>
                    </a:lnTo>
                    <a:lnTo>
                      <a:pt x="600" y="16"/>
                    </a:lnTo>
                    <a:lnTo>
                      <a:pt x="588" y="20"/>
                    </a:lnTo>
                    <a:lnTo>
                      <a:pt x="588" y="20"/>
                    </a:lnTo>
                    <a:lnTo>
                      <a:pt x="573" y="27"/>
                    </a:lnTo>
                    <a:lnTo>
                      <a:pt x="558" y="33"/>
                    </a:lnTo>
                    <a:lnTo>
                      <a:pt x="558" y="33"/>
                    </a:lnTo>
                    <a:lnTo>
                      <a:pt x="551" y="36"/>
                    </a:lnTo>
                    <a:lnTo>
                      <a:pt x="551" y="36"/>
                    </a:lnTo>
                    <a:lnTo>
                      <a:pt x="535" y="45"/>
                    </a:lnTo>
                    <a:lnTo>
                      <a:pt x="535" y="45"/>
                    </a:lnTo>
                    <a:lnTo>
                      <a:pt x="528" y="50"/>
                    </a:lnTo>
                    <a:lnTo>
                      <a:pt x="528" y="50"/>
                    </a:lnTo>
                    <a:lnTo>
                      <a:pt x="513" y="61"/>
                    </a:lnTo>
                    <a:lnTo>
                      <a:pt x="513" y="61"/>
                    </a:lnTo>
                    <a:lnTo>
                      <a:pt x="508" y="63"/>
                    </a:lnTo>
                    <a:lnTo>
                      <a:pt x="508" y="63"/>
                    </a:lnTo>
                    <a:lnTo>
                      <a:pt x="487" y="49"/>
                    </a:lnTo>
                    <a:lnTo>
                      <a:pt x="465" y="36"/>
                    </a:lnTo>
                    <a:lnTo>
                      <a:pt x="442" y="26"/>
                    </a:lnTo>
                    <a:lnTo>
                      <a:pt x="418" y="16"/>
                    </a:lnTo>
                    <a:lnTo>
                      <a:pt x="393" y="10"/>
                    </a:lnTo>
                    <a:lnTo>
                      <a:pt x="369" y="4"/>
                    </a:lnTo>
                    <a:lnTo>
                      <a:pt x="343" y="1"/>
                    </a:lnTo>
                    <a:lnTo>
                      <a:pt x="317" y="0"/>
                    </a:lnTo>
                    <a:lnTo>
                      <a:pt x="317" y="0"/>
                    </a:lnTo>
                    <a:lnTo>
                      <a:pt x="301" y="0"/>
                    </a:lnTo>
                    <a:lnTo>
                      <a:pt x="285" y="1"/>
                    </a:lnTo>
                    <a:lnTo>
                      <a:pt x="269" y="3"/>
                    </a:lnTo>
                    <a:lnTo>
                      <a:pt x="253" y="6"/>
                    </a:lnTo>
                    <a:lnTo>
                      <a:pt x="238" y="10"/>
                    </a:lnTo>
                    <a:lnTo>
                      <a:pt x="223" y="14"/>
                    </a:lnTo>
                    <a:lnTo>
                      <a:pt x="208" y="19"/>
                    </a:lnTo>
                    <a:lnTo>
                      <a:pt x="194" y="25"/>
                    </a:lnTo>
                    <a:lnTo>
                      <a:pt x="180" y="31"/>
                    </a:lnTo>
                    <a:lnTo>
                      <a:pt x="166" y="39"/>
                    </a:lnTo>
                    <a:lnTo>
                      <a:pt x="152" y="46"/>
                    </a:lnTo>
                    <a:lnTo>
                      <a:pt x="139" y="55"/>
                    </a:lnTo>
                    <a:lnTo>
                      <a:pt x="127" y="63"/>
                    </a:lnTo>
                    <a:lnTo>
                      <a:pt x="116" y="73"/>
                    </a:lnTo>
                    <a:lnTo>
                      <a:pt x="104" y="82"/>
                    </a:lnTo>
                    <a:lnTo>
                      <a:pt x="93" y="93"/>
                    </a:lnTo>
                    <a:lnTo>
                      <a:pt x="82" y="104"/>
                    </a:lnTo>
                    <a:lnTo>
                      <a:pt x="72" y="116"/>
                    </a:lnTo>
                    <a:lnTo>
                      <a:pt x="63" y="128"/>
                    </a:lnTo>
                    <a:lnTo>
                      <a:pt x="53" y="140"/>
                    </a:lnTo>
                    <a:lnTo>
                      <a:pt x="46" y="153"/>
                    </a:lnTo>
                    <a:lnTo>
                      <a:pt x="37" y="166"/>
                    </a:lnTo>
                    <a:lnTo>
                      <a:pt x="31" y="180"/>
                    </a:lnTo>
                    <a:lnTo>
                      <a:pt x="24" y="194"/>
                    </a:lnTo>
                    <a:lnTo>
                      <a:pt x="19" y="208"/>
                    </a:lnTo>
                    <a:lnTo>
                      <a:pt x="14" y="223"/>
                    </a:lnTo>
                    <a:lnTo>
                      <a:pt x="9" y="238"/>
                    </a:lnTo>
                    <a:lnTo>
                      <a:pt x="6" y="254"/>
                    </a:lnTo>
                    <a:lnTo>
                      <a:pt x="3" y="269"/>
                    </a:lnTo>
                    <a:lnTo>
                      <a:pt x="1" y="285"/>
                    </a:lnTo>
                    <a:lnTo>
                      <a:pt x="0" y="301"/>
                    </a:lnTo>
                    <a:lnTo>
                      <a:pt x="0" y="317"/>
                    </a:lnTo>
                    <a:lnTo>
                      <a:pt x="0" y="317"/>
                    </a:lnTo>
                    <a:lnTo>
                      <a:pt x="0" y="344"/>
                    </a:lnTo>
                    <a:lnTo>
                      <a:pt x="2" y="371"/>
                    </a:lnTo>
                    <a:lnTo>
                      <a:pt x="4" y="398"/>
                    </a:lnTo>
                    <a:lnTo>
                      <a:pt x="8" y="425"/>
                    </a:lnTo>
                    <a:lnTo>
                      <a:pt x="13" y="451"/>
                    </a:lnTo>
                    <a:lnTo>
                      <a:pt x="18" y="476"/>
                    </a:lnTo>
                    <a:lnTo>
                      <a:pt x="25" y="502"/>
                    </a:lnTo>
                    <a:lnTo>
                      <a:pt x="33" y="527"/>
                    </a:lnTo>
                    <a:lnTo>
                      <a:pt x="41" y="552"/>
                    </a:lnTo>
                    <a:lnTo>
                      <a:pt x="51" y="577"/>
                    </a:lnTo>
                    <a:lnTo>
                      <a:pt x="62" y="602"/>
                    </a:lnTo>
                    <a:lnTo>
                      <a:pt x="74" y="625"/>
                    </a:lnTo>
                    <a:lnTo>
                      <a:pt x="87" y="649"/>
                    </a:lnTo>
                    <a:lnTo>
                      <a:pt x="100" y="673"/>
                    </a:lnTo>
                    <a:lnTo>
                      <a:pt x="116" y="696"/>
                    </a:lnTo>
                    <a:lnTo>
                      <a:pt x="131" y="719"/>
                    </a:lnTo>
                    <a:lnTo>
                      <a:pt x="147" y="740"/>
                    </a:lnTo>
                    <a:lnTo>
                      <a:pt x="164" y="763"/>
                    </a:lnTo>
                    <a:lnTo>
                      <a:pt x="182" y="784"/>
                    </a:lnTo>
                    <a:lnTo>
                      <a:pt x="201" y="805"/>
                    </a:lnTo>
                    <a:lnTo>
                      <a:pt x="222" y="825"/>
                    </a:lnTo>
                    <a:lnTo>
                      <a:pt x="242" y="845"/>
                    </a:lnTo>
                    <a:lnTo>
                      <a:pt x="264" y="865"/>
                    </a:lnTo>
                    <a:lnTo>
                      <a:pt x="286" y="883"/>
                    </a:lnTo>
                    <a:lnTo>
                      <a:pt x="310" y="902"/>
                    </a:lnTo>
                    <a:lnTo>
                      <a:pt x="333" y="919"/>
                    </a:lnTo>
                    <a:lnTo>
                      <a:pt x="358" y="937"/>
                    </a:lnTo>
                    <a:lnTo>
                      <a:pt x="384" y="954"/>
                    </a:lnTo>
                    <a:lnTo>
                      <a:pt x="411" y="970"/>
                    </a:lnTo>
                    <a:lnTo>
                      <a:pt x="437" y="985"/>
                    </a:lnTo>
                    <a:lnTo>
                      <a:pt x="465" y="1000"/>
                    </a:lnTo>
                    <a:lnTo>
                      <a:pt x="494" y="1014"/>
                    </a:lnTo>
                    <a:lnTo>
                      <a:pt x="494" y="1014"/>
                    </a:lnTo>
                    <a:lnTo>
                      <a:pt x="501" y="1017"/>
                    </a:lnTo>
                    <a:lnTo>
                      <a:pt x="508" y="1017"/>
                    </a:lnTo>
                    <a:lnTo>
                      <a:pt x="508" y="1017"/>
                    </a:lnTo>
                    <a:lnTo>
                      <a:pt x="515" y="1017"/>
                    </a:lnTo>
                    <a:lnTo>
                      <a:pt x="522" y="1014"/>
                    </a:lnTo>
                    <a:lnTo>
                      <a:pt x="522" y="1014"/>
                    </a:lnTo>
                    <a:lnTo>
                      <a:pt x="550" y="1000"/>
                    </a:lnTo>
                    <a:lnTo>
                      <a:pt x="578" y="985"/>
                    </a:lnTo>
                    <a:lnTo>
                      <a:pt x="606" y="970"/>
                    </a:lnTo>
                    <a:lnTo>
                      <a:pt x="632" y="954"/>
                    </a:lnTo>
                    <a:lnTo>
                      <a:pt x="657" y="937"/>
                    </a:lnTo>
                    <a:lnTo>
                      <a:pt x="683" y="919"/>
                    </a:lnTo>
                    <a:lnTo>
                      <a:pt x="707" y="902"/>
                    </a:lnTo>
                    <a:lnTo>
                      <a:pt x="730" y="883"/>
                    </a:lnTo>
                    <a:lnTo>
                      <a:pt x="753" y="865"/>
                    </a:lnTo>
                    <a:lnTo>
                      <a:pt x="774" y="845"/>
                    </a:lnTo>
                    <a:lnTo>
                      <a:pt x="795" y="825"/>
                    </a:lnTo>
                    <a:lnTo>
                      <a:pt x="815" y="805"/>
                    </a:lnTo>
                    <a:lnTo>
                      <a:pt x="833" y="784"/>
                    </a:lnTo>
                    <a:lnTo>
                      <a:pt x="852" y="763"/>
                    </a:lnTo>
                    <a:lnTo>
                      <a:pt x="869" y="740"/>
                    </a:lnTo>
                    <a:lnTo>
                      <a:pt x="886" y="719"/>
                    </a:lnTo>
                    <a:lnTo>
                      <a:pt x="901" y="696"/>
                    </a:lnTo>
                    <a:lnTo>
                      <a:pt x="916" y="673"/>
                    </a:lnTo>
                    <a:lnTo>
                      <a:pt x="929" y="649"/>
                    </a:lnTo>
                    <a:lnTo>
                      <a:pt x="942" y="625"/>
                    </a:lnTo>
                    <a:lnTo>
                      <a:pt x="953" y="602"/>
                    </a:lnTo>
                    <a:lnTo>
                      <a:pt x="964" y="577"/>
                    </a:lnTo>
                    <a:lnTo>
                      <a:pt x="974" y="552"/>
                    </a:lnTo>
                    <a:lnTo>
                      <a:pt x="984" y="527"/>
                    </a:lnTo>
                    <a:lnTo>
                      <a:pt x="991" y="502"/>
                    </a:lnTo>
                    <a:lnTo>
                      <a:pt x="997" y="476"/>
                    </a:lnTo>
                    <a:lnTo>
                      <a:pt x="1004" y="451"/>
                    </a:lnTo>
                    <a:lnTo>
                      <a:pt x="1008" y="425"/>
                    </a:lnTo>
                    <a:lnTo>
                      <a:pt x="1013" y="398"/>
                    </a:lnTo>
                    <a:lnTo>
                      <a:pt x="1015" y="371"/>
                    </a:lnTo>
                    <a:lnTo>
                      <a:pt x="1017" y="344"/>
                    </a:lnTo>
                    <a:lnTo>
                      <a:pt x="1017" y="317"/>
                    </a:lnTo>
                    <a:lnTo>
                      <a:pt x="1017" y="317"/>
                    </a:lnTo>
                    <a:lnTo>
                      <a:pt x="1017" y="301"/>
                    </a:lnTo>
                    <a:lnTo>
                      <a:pt x="1016" y="285"/>
                    </a:lnTo>
                    <a:lnTo>
                      <a:pt x="1014" y="269"/>
                    </a:lnTo>
                    <a:lnTo>
                      <a:pt x="1010" y="254"/>
                    </a:lnTo>
                    <a:lnTo>
                      <a:pt x="1007" y="238"/>
                    </a:lnTo>
                    <a:lnTo>
                      <a:pt x="1003" y="223"/>
                    </a:lnTo>
                    <a:lnTo>
                      <a:pt x="997" y="208"/>
                    </a:lnTo>
                    <a:lnTo>
                      <a:pt x="992" y="194"/>
                    </a:lnTo>
                    <a:lnTo>
                      <a:pt x="986" y="180"/>
                    </a:lnTo>
                    <a:lnTo>
                      <a:pt x="978" y="166"/>
                    </a:lnTo>
                    <a:lnTo>
                      <a:pt x="971" y="153"/>
                    </a:lnTo>
                    <a:lnTo>
                      <a:pt x="962" y="140"/>
                    </a:lnTo>
                    <a:lnTo>
                      <a:pt x="953" y="128"/>
                    </a:lnTo>
                    <a:lnTo>
                      <a:pt x="944" y="116"/>
                    </a:lnTo>
                    <a:lnTo>
                      <a:pt x="934" y="104"/>
                    </a:lnTo>
                    <a:lnTo>
                      <a:pt x="923" y="93"/>
                    </a:lnTo>
                    <a:lnTo>
                      <a:pt x="913" y="82"/>
                    </a:lnTo>
                    <a:lnTo>
                      <a:pt x="901" y="73"/>
                    </a:lnTo>
                    <a:lnTo>
                      <a:pt x="889" y="63"/>
                    </a:lnTo>
                    <a:lnTo>
                      <a:pt x="876" y="55"/>
                    </a:lnTo>
                    <a:lnTo>
                      <a:pt x="863" y="46"/>
                    </a:lnTo>
                    <a:lnTo>
                      <a:pt x="850" y="39"/>
                    </a:lnTo>
                    <a:lnTo>
                      <a:pt x="837" y="31"/>
                    </a:lnTo>
                    <a:lnTo>
                      <a:pt x="823" y="25"/>
                    </a:lnTo>
                    <a:lnTo>
                      <a:pt x="809" y="19"/>
                    </a:lnTo>
                    <a:lnTo>
                      <a:pt x="794" y="14"/>
                    </a:lnTo>
                    <a:lnTo>
                      <a:pt x="779" y="10"/>
                    </a:lnTo>
                    <a:lnTo>
                      <a:pt x="763" y="6"/>
                    </a:lnTo>
                    <a:lnTo>
                      <a:pt x="747" y="3"/>
                    </a:lnTo>
                    <a:lnTo>
                      <a:pt x="731" y="1"/>
                    </a:lnTo>
                    <a:lnTo>
                      <a:pt x="715" y="0"/>
                    </a:lnTo>
                    <a:lnTo>
                      <a:pt x="699" y="0"/>
                    </a:lnTo>
                    <a:lnTo>
                      <a:pt x="699" y="0"/>
                    </a:lnTo>
                    <a:close/>
                    <a:moveTo>
                      <a:pt x="508" y="950"/>
                    </a:moveTo>
                    <a:lnTo>
                      <a:pt x="508" y="950"/>
                    </a:lnTo>
                    <a:lnTo>
                      <a:pt x="482" y="937"/>
                    </a:lnTo>
                    <a:lnTo>
                      <a:pt x="457" y="924"/>
                    </a:lnTo>
                    <a:lnTo>
                      <a:pt x="433" y="909"/>
                    </a:lnTo>
                    <a:lnTo>
                      <a:pt x="408" y="894"/>
                    </a:lnTo>
                    <a:lnTo>
                      <a:pt x="386" y="879"/>
                    </a:lnTo>
                    <a:lnTo>
                      <a:pt x="363" y="863"/>
                    </a:lnTo>
                    <a:lnTo>
                      <a:pt x="342" y="846"/>
                    </a:lnTo>
                    <a:lnTo>
                      <a:pt x="320" y="829"/>
                    </a:lnTo>
                    <a:lnTo>
                      <a:pt x="300" y="812"/>
                    </a:lnTo>
                    <a:lnTo>
                      <a:pt x="281" y="794"/>
                    </a:lnTo>
                    <a:lnTo>
                      <a:pt x="263" y="776"/>
                    </a:lnTo>
                    <a:lnTo>
                      <a:pt x="244" y="757"/>
                    </a:lnTo>
                    <a:lnTo>
                      <a:pt x="227" y="738"/>
                    </a:lnTo>
                    <a:lnTo>
                      <a:pt x="211" y="719"/>
                    </a:lnTo>
                    <a:lnTo>
                      <a:pt x="196" y="699"/>
                    </a:lnTo>
                    <a:lnTo>
                      <a:pt x="181" y="679"/>
                    </a:lnTo>
                    <a:lnTo>
                      <a:pt x="167" y="659"/>
                    </a:lnTo>
                    <a:lnTo>
                      <a:pt x="154" y="637"/>
                    </a:lnTo>
                    <a:lnTo>
                      <a:pt x="141" y="617"/>
                    </a:lnTo>
                    <a:lnTo>
                      <a:pt x="131" y="595"/>
                    </a:lnTo>
                    <a:lnTo>
                      <a:pt x="120" y="573"/>
                    </a:lnTo>
                    <a:lnTo>
                      <a:pt x="110" y="551"/>
                    </a:lnTo>
                    <a:lnTo>
                      <a:pt x="102" y="529"/>
                    </a:lnTo>
                    <a:lnTo>
                      <a:pt x="93" y="506"/>
                    </a:lnTo>
                    <a:lnTo>
                      <a:pt x="87" y="484"/>
                    </a:lnTo>
                    <a:lnTo>
                      <a:pt x="80" y="460"/>
                    </a:lnTo>
                    <a:lnTo>
                      <a:pt x="75" y="437"/>
                    </a:lnTo>
                    <a:lnTo>
                      <a:pt x="70" y="413"/>
                    </a:lnTo>
                    <a:lnTo>
                      <a:pt x="67" y="389"/>
                    </a:lnTo>
                    <a:lnTo>
                      <a:pt x="65" y="366"/>
                    </a:lnTo>
                    <a:lnTo>
                      <a:pt x="63" y="342"/>
                    </a:lnTo>
                    <a:lnTo>
                      <a:pt x="63" y="317"/>
                    </a:lnTo>
                    <a:lnTo>
                      <a:pt x="63" y="317"/>
                    </a:lnTo>
                    <a:lnTo>
                      <a:pt x="63" y="305"/>
                    </a:lnTo>
                    <a:lnTo>
                      <a:pt x="64" y="292"/>
                    </a:lnTo>
                    <a:lnTo>
                      <a:pt x="66" y="279"/>
                    </a:lnTo>
                    <a:lnTo>
                      <a:pt x="68" y="267"/>
                    </a:lnTo>
                    <a:lnTo>
                      <a:pt x="75" y="242"/>
                    </a:lnTo>
                    <a:lnTo>
                      <a:pt x="83" y="219"/>
                    </a:lnTo>
                    <a:lnTo>
                      <a:pt x="94" y="196"/>
                    </a:lnTo>
                    <a:lnTo>
                      <a:pt x="106" y="176"/>
                    </a:lnTo>
                    <a:lnTo>
                      <a:pt x="121" y="157"/>
                    </a:lnTo>
                    <a:lnTo>
                      <a:pt x="137" y="138"/>
                    </a:lnTo>
                    <a:lnTo>
                      <a:pt x="155" y="121"/>
                    </a:lnTo>
                    <a:lnTo>
                      <a:pt x="176" y="107"/>
                    </a:lnTo>
                    <a:lnTo>
                      <a:pt x="196" y="94"/>
                    </a:lnTo>
                    <a:lnTo>
                      <a:pt x="219" y="84"/>
                    </a:lnTo>
                    <a:lnTo>
                      <a:pt x="242" y="75"/>
                    </a:lnTo>
                    <a:lnTo>
                      <a:pt x="266" y="69"/>
                    </a:lnTo>
                    <a:lnTo>
                      <a:pt x="279" y="66"/>
                    </a:lnTo>
                    <a:lnTo>
                      <a:pt x="291" y="64"/>
                    </a:lnTo>
                    <a:lnTo>
                      <a:pt x="304" y="63"/>
                    </a:lnTo>
                    <a:lnTo>
                      <a:pt x="317" y="63"/>
                    </a:lnTo>
                    <a:lnTo>
                      <a:pt x="317" y="63"/>
                    </a:lnTo>
                    <a:lnTo>
                      <a:pt x="337" y="64"/>
                    </a:lnTo>
                    <a:lnTo>
                      <a:pt x="356" y="66"/>
                    </a:lnTo>
                    <a:lnTo>
                      <a:pt x="374" y="70"/>
                    </a:lnTo>
                    <a:lnTo>
                      <a:pt x="392" y="75"/>
                    </a:lnTo>
                    <a:lnTo>
                      <a:pt x="411" y="81"/>
                    </a:lnTo>
                    <a:lnTo>
                      <a:pt x="428" y="89"/>
                    </a:lnTo>
                    <a:lnTo>
                      <a:pt x="444" y="98"/>
                    </a:lnTo>
                    <a:lnTo>
                      <a:pt x="460" y="108"/>
                    </a:lnTo>
                    <a:lnTo>
                      <a:pt x="460" y="108"/>
                    </a:lnTo>
                    <a:lnTo>
                      <a:pt x="443" y="130"/>
                    </a:lnTo>
                    <a:lnTo>
                      <a:pt x="427" y="153"/>
                    </a:lnTo>
                    <a:lnTo>
                      <a:pt x="414" y="178"/>
                    </a:lnTo>
                    <a:lnTo>
                      <a:pt x="402" y="204"/>
                    </a:lnTo>
                    <a:lnTo>
                      <a:pt x="398" y="218"/>
                    </a:lnTo>
                    <a:lnTo>
                      <a:pt x="393" y="231"/>
                    </a:lnTo>
                    <a:lnTo>
                      <a:pt x="389" y="245"/>
                    </a:lnTo>
                    <a:lnTo>
                      <a:pt x="386" y="258"/>
                    </a:lnTo>
                    <a:lnTo>
                      <a:pt x="384" y="273"/>
                    </a:lnTo>
                    <a:lnTo>
                      <a:pt x="383" y="288"/>
                    </a:lnTo>
                    <a:lnTo>
                      <a:pt x="382" y="302"/>
                    </a:lnTo>
                    <a:lnTo>
                      <a:pt x="381" y="317"/>
                    </a:lnTo>
                    <a:lnTo>
                      <a:pt x="381" y="317"/>
                    </a:lnTo>
                    <a:lnTo>
                      <a:pt x="382" y="324"/>
                    </a:lnTo>
                    <a:lnTo>
                      <a:pt x="384" y="330"/>
                    </a:lnTo>
                    <a:lnTo>
                      <a:pt x="386" y="336"/>
                    </a:lnTo>
                    <a:lnTo>
                      <a:pt x="390" y="340"/>
                    </a:lnTo>
                    <a:lnTo>
                      <a:pt x="394" y="344"/>
                    </a:lnTo>
                    <a:lnTo>
                      <a:pt x="400" y="348"/>
                    </a:lnTo>
                    <a:lnTo>
                      <a:pt x="406" y="349"/>
                    </a:lnTo>
                    <a:lnTo>
                      <a:pt x="413" y="350"/>
                    </a:lnTo>
                    <a:lnTo>
                      <a:pt x="413" y="350"/>
                    </a:lnTo>
                    <a:lnTo>
                      <a:pt x="419" y="349"/>
                    </a:lnTo>
                    <a:lnTo>
                      <a:pt x="425" y="348"/>
                    </a:lnTo>
                    <a:lnTo>
                      <a:pt x="431" y="344"/>
                    </a:lnTo>
                    <a:lnTo>
                      <a:pt x="435" y="340"/>
                    </a:lnTo>
                    <a:lnTo>
                      <a:pt x="440" y="336"/>
                    </a:lnTo>
                    <a:lnTo>
                      <a:pt x="442" y="330"/>
                    </a:lnTo>
                    <a:lnTo>
                      <a:pt x="444" y="324"/>
                    </a:lnTo>
                    <a:lnTo>
                      <a:pt x="445" y="317"/>
                    </a:lnTo>
                    <a:lnTo>
                      <a:pt x="445" y="317"/>
                    </a:lnTo>
                    <a:lnTo>
                      <a:pt x="445" y="304"/>
                    </a:lnTo>
                    <a:lnTo>
                      <a:pt x="446" y="290"/>
                    </a:lnTo>
                    <a:lnTo>
                      <a:pt x="448" y="276"/>
                    </a:lnTo>
                    <a:lnTo>
                      <a:pt x="450" y="263"/>
                    </a:lnTo>
                    <a:lnTo>
                      <a:pt x="453" y="250"/>
                    </a:lnTo>
                    <a:lnTo>
                      <a:pt x="458" y="237"/>
                    </a:lnTo>
                    <a:lnTo>
                      <a:pt x="462" y="224"/>
                    </a:lnTo>
                    <a:lnTo>
                      <a:pt x="467" y="211"/>
                    </a:lnTo>
                    <a:lnTo>
                      <a:pt x="474" y="199"/>
                    </a:lnTo>
                    <a:lnTo>
                      <a:pt x="480" y="189"/>
                    </a:lnTo>
                    <a:lnTo>
                      <a:pt x="487" y="177"/>
                    </a:lnTo>
                    <a:lnTo>
                      <a:pt x="495" y="166"/>
                    </a:lnTo>
                    <a:lnTo>
                      <a:pt x="503" y="155"/>
                    </a:lnTo>
                    <a:lnTo>
                      <a:pt x="511" y="146"/>
                    </a:lnTo>
                    <a:lnTo>
                      <a:pt x="521" y="136"/>
                    </a:lnTo>
                    <a:lnTo>
                      <a:pt x="531" y="128"/>
                    </a:lnTo>
                    <a:lnTo>
                      <a:pt x="531" y="128"/>
                    </a:lnTo>
                    <a:lnTo>
                      <a:pt x="546" y="115"/>
                    </a:lnTo>
                    <a:lnTo>
                      <a:pt x="546" y="115"/>
                    </a:lnTo>
                    <a:lnTo>
                      <a:pt x="549" y="113"/>
                    </a:lnTo>
                    <a:lnTo>
                      <a:pt x="549" y="113"/>
                    </a:lnTo>
                    <a:lnTo>
                      <a:pt x="565" y="102"/>
                    </a:lnTo>
                    <a:lnTo>
                      <a:pt x="565" y="102"/>
                    </a:lnTo>
                    <a:lnTo>
                      <a:pt x="569" y="100"/>
                    </a:lnTo>
                    <a:lnTo>
                      <a:pt x="569" y="100"/>
                    </a:lnTo>
                    <a:lnTo>
                      <a:pt x="584" y="91"/>
                    </a:lnTo>
                    <a:lnTo>
                      <a:pt x="584" y="91"/>
                    </a:lnTo>
                    <a:lnTo>
                      <a:pt x="591" y="88"/>
                    </a:lnTo>
                    <a:lnTo>
                      <a:pt x="591" y="88"/>
                    </a:lnTo>
                    <a:lnTo>
                      <a:pt x="606" y="81"/>
                    </a:lnTo>
                    <a:lnTo>
                      <a:pt x="606" y="81"/>
                    </a:lnTo>
                    <a:lnTo>
                      <a:pt x="613" y="78"/>
                    </a:lnTo>
                    <a:lnTo>
                      <a:pt x="613" y="78"/>
                    </a:lnTo>
                    <a:lnTo>
                      <a:pt x="628" y="74"/>
                    </a:lnTo>
                    <a:lnTo>
                      <a:pt x="628" y="74"/>
                    </a:lnTo>
                    <a:lnTo>
                      <a:pt x="637" y="72"/>
                    </a:lnTo>
                    <a:lnTo>
                      <a:pt x="637" y="72"/>
                    </a:lnTo>
                    <a:lnTo>
                      <a:pt x="651" y="69"/>
                    </a:lnTo>
                    <a:lnTo>
                      <a:pt x="651" y="69"/>
                    </a:lnTo>
                    <a:lnTo>
                      <a:pt x="664" y="66"/>
                    </a:lnTo>
                    <a:lnTo>
                      <a:pt x="664" y="66"/>
                    </a:lnTo>
                    <a:lnTo>
                      <a:pt x="675" y="64"/>
                    </a:lnTo>
                    <a:lnTo>
                      <a:pt x="675" y="64"/>
                    </a:lnTo>
                    <a:lnTo>
                      <a:pt x="699" y="63"/>
                    </a:lnTo>
                    <a:lnTo>
                      <a:pt x="699" y="63"/>
                    </a:lnTo>
                    <a:lnTo>
                      <a:pt x="712" y="63"/>
                    </a:lnTo>
                    <a:lnTo>
                      <a:pt x="725" y="64"/>
                    </a:lnTo>
                    <a:lnTo>
                      <a:pt x="738" y="66"/>
                    </a:lnTo>
                    <a:lnTo>
                      <a:pt x="750" y="69"/>
                    </a:lnTo>
                    <a:lnTo>
                      <a:pt x="774" y="75"/>
                    </a:lnTo>
                    <a:lnTo>
                      <a:pt x="798" y="84"/>
                    </a:lnTo>
                    <a:lnTo>
                      <a:pt x="820" y="94"/>
                    </a:lnTo>
                    <a:lnTo>
                      <a:pt x="841" y="107"/>
                    </a:lnTo>
                    <a:lnTo>
                      <a:pt x="860" y="121"/>
                    </a:lnTo>
                    <a:lnTo>
                      <a:pt x="878" y="138"/>
                    </a:lnTo>
                    <a:lnTo>
                      <a:pt x="896" y="157"/>
                    </a:lnTo>
                    <a:lnTo>
                      <a:pt x="910" y="176"/>
                    </a:lnTo>
                    <a:lnTo>
                      <a:pt x="922" y="196"/>
                    </a:lnTo>
                    <a:lnTo>
                      <a:pt x="933" y="219"/>
                    </a:lnTo>
                    <a:lnTo>
                      <a:pt x="942" y="242"/>
                    </a:lnTo>
                    <a:lnTo>
                      <a:pt x="948" y="267"/>
                    </a:lnTo>
                    <a:lnTo>
                      <a:pt x="950" y="279"/>
                    </a:lnTo>
                    <a:lnTo>
                      <a:pt x="952" y="292"/>
                    </a:lnTo>
                    <a:lnTo>
                      <a:pt x="953" y="305"/>
                    </a:lnTo>
                    <a:lnTo>
                      <a:pt x="953" y="317"/>
                    </a:lnTo>
                    <a:lnTo>
                      <a:pt x="953" y="317"/>
                    </a:lnTo>
                    <a:lnTo>
                      <a:pt x="952" y="342"/>
                    </a:lnTo>
                    <a:lnTo>
                      <a:pt x="951" y="366"/>
                    </a:lnTo>
                    <a:lnTo>
                      <a:pt x="949" y="389"/>
                    </a:lnTo>
                    <a:lnTo>
                      <a:pt x="946" y="413"/>
                    </a:lnTo>
                    <a:lnTo>
                      <a:pt x="942" y="437"/>
                    </a:lnTo>
                    <a:lnTo>
                      <a:pt x="936" y="460"/>
                    </a:lnTo>
                    <a:lnTo>
                      <a:pt x="930" y="484"/>
                    </a:lnTo>
                    <a:lnTo>
                      <a:pt x="923" y="506"/>
                    </a:lnTo>
                    <a:lnTo>
                      <a:pt x="915" y="529"/>
                    </a:lnTo>
                    <a:lnTo>
                      <a:pt x="906" y="551"/>
                    </a:lnTo>
                    <a:lnTo>
                      <a:pt x="897" y="573"/>
                    </a:lnTo>
                    <a:lnTo>
                      <a:pt x="886" y="595"/>
                    </a:lnTo>
                    <a:lnTo>
                      <a:pt x="875" y="617"/>
                    </a:lnTo>
                    <a:lnTo>
                      <a:pt x="862" y="637"/>
                    </a:lnTo>
                    <a:lnTo>
                      <a:pt x="849" y="659"/>
                    </a:lnTo>
                    <a:lnTo>
                      <a:pt x="835" y="679"/>
                    </a:lnTo>
                    <a:lnTo>
                      <a:pt x="820" y="699"/>
                    </a:lnTo>
                    <a:lnTo>
                      <a:pt x="805" y="719"/>
                    </a:lnTo>
                    <a:lnTo>
                      <a:pt x="788" y="738"/>
                    </a:lnTo>
                    <a:lnTo>
                      <a:pt x="771" y="757"/>
                    </a:lnTo>
                    <a:lnTo>
                      <a:pt x="754" y="776"/>
                    </a:lnTo>
                    <a:lnTo>
                      <a:pt x="735" y="794"/>
                    </a:lnTo>
                    <a:lnTo>
                      <a:pt x="715" y="812"/>
                    </a:lnTo>
                    <a:lnTo>
                      <a:pt x="695" y="829"/>
                    </a:lnTo>
                    <a:lnTo>
                      <a:pt x="675" y="846"/>
                    </a:lnTo>
                    <a:lnTo>
                      <a:pt x="653" y="863"/>
                    </a:lnTo>
                    <a:lnTo>
                      <a:pt x="631" y="879"/>
                    </a:lnTo>
                    <a:lnTo>
                      <a:pt x="607" y="894"/>
                    </a:lnTo>
                    <a:lnTo>
                      <a:pt x="583" y="909"/>
                    </a:lnTo>
                    <a:lnTo>
                      <a:pt x="559" y="924"/>
                    </a:lnTo>
                    <a:lnTo>
                      <a:pt x="534" y="937"/>
                    </a:lnTo>
                    <a:lnTo>
                      <a:pt x="508" y="950"/>
                    </a:lnTo>
                    <a:lnTo>
                      <a:pt x="508" y="950"/>
                    </a:lnTo>
                    <a:close/>
                    <a:moveTo>
                      <a:pt x="699" y="126"/>
                    </a:moveTo>
                    <a:lnTo>
                      <a:pt x="699" y="126"/>
                    </a:lnTo>
                    <a:lnTo>
                      <a:pt x="693" y="128"/>
                    </a:lnTo>
                    <a:lnTo>
                      <a:pt x="686" y="130"/>
                    </a:lnTo>
                    <a:lnTo>
                      <a:pt x="681" y="132"/>
                    </a:lnTo>
                    <a:lnTo>
                      <a:pt x="677" y="136"/>
                    </a:lnTo>
                    <a:lnTo>
                      <a:pt x="672" y="140"/>
                    </a:lnTo>
                    <a:lnTo>
                      <a:pt x="669" y="147"/>
                    </a:lnTo>
                    <a:lnTo>
                      <a:pt x="668" y="152"/>
                    </a:lnTo>
                    <a:lnTo>
                      <a:pt x="667" y="159"/>
                    </a:lnTo>
                    <a:lnTo>
                      <a:pt x="667" y="159"/>
                    </a:lnTo>
                    <a:lnTo>
                      <a:pt x="668" y="165"/>
                    </a:lnTo>
                    <a:lnTo>
                      <a:pt x="669" y="172"/>
                    </a:lnTo>
                    <a:lnTo>
                      <a:pt x="672" y="177"/>
                    </a:lnTo>
                    <a:lnTo>
                      <a:pt x="677" y="181"/>
                    </a:lnTo>
                    <a:lnTo>
                      <a:pt x="681" y="185"/>
                    </a:lnTo>
                    <a:lnTo>
                      <a:pt x="686" y="188"/>
                    </a:lnTo>
                    <a:lnTo>
                      <a:pt x="693" y="190"/>
                    </a:lnTo>
                    <a:lnTo>
                      <a:pt x="699" y="191"/>
                    </a:lnTo>
                    <a:lnTo>
                      <a:pt x="699" y="191"/>
                    </a:lnTo>
                    <a:lnTo>
                      <a:pt x="712" y="191"/>
                    </a:lnTo>
                    <a:lnTo>
                      <a:pt x="725" y="193"/>
                    </a:lnTo>
                    <a:lnTo>
                      <a:pt x="737" y="196"/>
                    </a:lnTo>
                    <a:lnTo>
                      <a:pt x="749" y="201"/>
                    </a:lnTo>
                    <a:lnTo>
                      <a:pt x="759" y="206"/>
                    </a:lnTo>
                    <a:lnTo>
                      <a:pt x="770" y="212"/>
                    </a:lnTo>
                    <a:lnTo>
                      <a:pt x="780" y="220"/>
                    </a:lnTo>
                    <a:lnTo>
                      <a:pt x="789" y="227"/>
                    </a:lnTo>
                    <a:lnTo>
                      <a:pt x="797" y="237"/>
                    </a:lnTo>
                    <a:lnTo>
                      <a:pt x="804" y="247"/>
                    </a:lnTo>
                    <a:lnTo>
                      <a:pt x="811" y="257"/>
                    </a:lnTo>
                    <a:lnTo>
                      <a:pt x="816" y="268"/>
                    </a:lnTo>
                    <a:lnTo>
                      <a:pt x="820" y="280"/>
                    </a:lnTo>
                    <a:lnTo>
                      <a:pt x="824" y="292"/>
                    </a:lnTo>
                    <a:lnTo>
                      <a:pt x="826" y="305"/>
                    </a:lnTo>
                    <a:lnTo>
                      <a:pt x="826" y="317"/>
                    </a:lnTo>
                    <a:lnTo>
                      <a:pt x="826" y="317"/>
                    </a:lnTo>
                    <a:lnTo>
                      <a:pt x="827" y="324"/>
                    </a:lnTo>
                    <a:lnTo>
                      <a:pt x="829" y="330"/>
                    </a:lnTo>
                    <a:lnTo>
                      <a:pt x="831" y="336"/>
                    </a:lnTo>
                    <a:lnTo>
                      <a:pt x="835" y="340"/>
                    </a:lnTo>
                    <a:lnTo>
                      <a:pt x="840" y="344"/>
                    </a:lnTo>
                    <a:lnTo>
                      <a:pt x="845" y="348"/>
                    </a:lnTo>
                    <a:lnTo>
                      <a:pt x="852" y="349"/>
                    </a:lnTo>
                    <a:lnTo>
                      <a:pt x="858" y="350"/>
                    </a:lnTo>
                    <a:lnTo>
                      <a:pt x="858" y="350"/>
                    </a:lnTo>
                    <a:lnTo>
                      <a:pt x="864" y="349"/>
                    </a:lnTo>
                    <a:lnTo>
                      <a:pt x="870" y="348"/>
                    </a:lnTo>
                    <a:lnTo>
                      <a:pt x="876" y="344"/>
                    </a:lnTo>
                    <a:lnTo>
                      <a:pt x="881" y="340"/>
                    </a:lnTo>
                    <a:lnTo>
                      <a:pt x="885" y="336"/>
                    </a:lnTo>
                    <a:lnTo>
                      <a:pt x="887" y="330"/>
                    </a:lnTo>
                    <a:lnTo>
                      <a:pt x="889" y="324"/>
                    </a:lnTo>
                    <a:lnTo>
                      <a:pt x="890" y="317"/>
                    </a:lnTo>
                    <a:lnTo>
                      <a:pt x="890" y="317"/>
                    </a:lnTo>
                    <a:lnTo>
                      <a:pt x="889" y="298"/>
                    </a:lnTo>
                    <a:lnTo>
                      <a:pt x="886" y="279"/>
                    </a:lnTo>
                    <a:lnTo>
                      <a:pt x="882" y="261"/>
                    </a:lnTo>
                    <a:lnTo>
                      <a:pt x="875" y="243"/>
                    </a:lnTo>
                    <a:lnTo>
                      <a:pt x="867" y="227"/>
                    </a:lnTo>
                    <a:lnTo>
                      <a:pt x="857" y="211"/>
                    </a:lnTo>
                    <a:lnTo>
                      <a:pt x="846" y="196"/>
                    </a:lnTo>
                    <a:lnTo>
                      <a:pt x="833" y="183"/>
                    </a:lnTo>
                    <a:lnTo>
                      <a:pt x="820" y="170"/>
                    </a:lnTo>
                    <a:lnTo>
                      <a:pt x="805" y="160"/>
                    </a:lnTo>
                    <a:lnTo>
                      <a:pt x="789" y="150"/>
                    </a:lnTo>
                    <a:lnTo>
                      <a:pt x="773" y="142"/>
                    </a:lnTo>
                    <a:lnTo>
                      <a:pt x="756" y="135"/>
                    </a:lnTo>
                    <a:lnTo>
                      <a:pt x="738" y="131"/>
                    </a:lnTo>
                    <a:lnTo>
                      <a:pt x="719" y="128"/>
                    </a:lnTo>
                    <a:lnTo>
                      <a:pt x="699" y="126"/>
                    </a:lnTo>
                    <a:lnTo>
                      <a:pt x="699" y="12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grpSp>
        <p:nvGrpSpPr>
          <p:cNvPr id="41" name="组合 40"/>
          <p:cNvGrpSpPr/>
          <p:nvPr/>
        </p:nvGrpSpPr>
        <p:grpSpPr>
          <a:xfrm>
            <a:off x="5317473" y="2856307"/>
            <a:ext cx="1669098" cy="1669098"/>
            <a:chOff x="5261451" y="2664460"/>
            <a:chExt cx="1669098" cy="1669098"/>
          </a:xfrm>
        </p:grpSpPr>
        <p:sp>
          <p:nvSpPr>
            <p:cNvPr id="42" name="任意多边形 41"/>
            <p:cNvSpPr/>
            <p:nvPr/>
          </p:nvSpPr>
          <p:spPr>
            <a:xfrm>
              <a:off x="5261451" y="2664460"/>
              <a:ext cx="1669098" cy="1669098"/>
            </a:xfrm>
            <a:custGeom>
              <a:avLst/>
              <a:gdLst>
                <a:gd name="connsiteX0" fmla="*/ 800633 w 1669098"/>
                <a:gd name="connsiteY0" fmla="*/ 0 h 1669098"/>
                <a:gd name="connsiteX1" fmla="*/ 868465 w 1669098"/>
                <a:gd name="connsiteY1" fmla="*/ 0 h 1669098"/>
                <a:gd name="connsiteX2" fmla="*/ 885423 w 1669098"/>
                <a:gd name="connsiteY2" fmla="*/ 16958 h 1669098"/>
                <a:gd name="connsiteX3" fmla="*/ 885423 w 1669098"/>
                <a:gd name="connsiteY3" fmla="*/ 76706 h 1669098"/>
                <a:gd name="connsiteX4" fmla="*/ 912297 w 1669098"/>
                <a:gd name="connsiteY4" fmla="*/ 78063 h 1669098"/>
                <a:gd name="connsiteX5" fmla="*/ 981741 w 1669098"/>
                <a:gd name="connsiteY5" fmla="*/ 88661 h 1669098"/>
                <a:gd name="connsiteX6" fmla="*/ 997017 w 1669098"/>
                <a:gd name="connsiteY6" fmla="*/ 31650 h 1669098"/>
                <a:gd name="connsiteX7" fmla="*/ 1017786 w 1669098"/>
                <a:gd name="connsiteY7" fmla="*/ 19658 h 1669098"/>
                <a:gd name="connsiteX8" fmla="*/ 1083307 w 1669098"/>
                <a:gd name="connsiteY8" fmla="*/ 37215 h 1669098"/>
                <a:gd name="connsiteX9" fmla="*/ 1095298 w 1669098"/>
                <a:gd name="connsiteY9" fmla="*/ 57984 h 1669098"/>
                <a:gd name="connsiteX10" fmla="*/ 1079226 w 1669098"/>
                <a:gd name="connsiteY10" fmla="*/ 117966 h 1669098"/>
                <a:gd name="connsiteX11" fmla="*/ 1130536 w 1669098"/>
                <a:gd name="connsiteY11" fmla="*/ 133894 h 1669098"/>
                <a:gd name="connsiteX12" fmla="*/ 1168448 w 1669098"/>
                <a:gd name="connsiteY12" fmla="*/ 154472 h 1669098"/>
                <a:gd name="connsiteX13" fmla="*/ 1199286 w 1669098"/>
                <a:gd name="connsiteY13" fmla="*/ 101058 h 1669098"/>
                <a:gd name="connsiteX14" fmla="*/ 1222451 w 1669098"/>
                <a:gd name="connsiteY14" fmla="*/ 94851 h 1669098"/>
                <a:gd name="connsiteX15" fmla="*/ 1281196 w 1669098"/>
                <a:gd name="connsiteY15" fmla="*/ 128766 h 1669098"/>
                <a:gd name="connsiteX16" fmla="*/ 1287403 w 1669098"/>
                <a:gd name="connsiteY16" fmla="*/ 151932 h 1669098"/>
                <a:gd name="connsiteX17" fmla="*/ 1257903 w 1669098"/>
                <a:gd name="connsiteY17" fmla="*/ 203027 h 1669098"/>
                <a:gd name="connsiteX18" fmla="*/ 1259703 w 1669098"/>
                <a:gd name="connsiteY18" fmla="*/ 204003 h 1669098"/>
                <a:gd name="connsiteX19" fmla="*/ 1332821 w 1669098"/>
                <a:gd name="connsiteY19" fmla="*/ 264331 h 1669098"/>
                <a:gd name="connsiteX20" fmla="*/ 1376700 w 1669098"/>
                <a:gd name="connsiteY20" fmla="*/ 220452 h 1669098"/>
                <a:gd name="connsiteX21" fmla="*/ 1400682 w 1669098"/>
                <a:gd name="connsiteY21" fmla="*/ 220452 h 1669098"/>
                <a:gd name="connsiteX22" fmla="*/ 1448646 w 1669098"/>
                <a:gd name="connsiteY22" fmla="*/ 268416 h 1669098"/>
                <a:gd name="connsiteX23" fmla="*/ 1448646 w 1669098"/>
                <a:gd name="connsiteY23" fmla="*/ 292398 h 1669098"/>
                <a:gd name="connsiteX24" fmla="*/ 1404767 w 1669098"/>
                <a:gd name="connsiteY24" fmla="*/ 336277 h 1669098"/>
                <a:gd name="connsiteX25" fmla="*/ 1465095 w 1669098"/>
                <a:gd name="connsiteY25" fmla="*/ 409395 h 1669098"/>
                <a:gd name="connsiteX26" fmla="*/ 1466071 w 1669098"/>
                <a:gd name="connsiteY26" fmla="*/ 411195 h 1669098"/>
                <a:gd name="connsiteX27" fmla="*/ 1517167 w 1669098"/>
                <a:gd name="connsiteY27" fmla="*/ 381695 h 1669098"/>
                <a:gd name="connsiteX28" fmla="*/ 1540332 w 1669098"/>
                <a:gd name="connsiteY28" fmla="*/ 387902 h 1669098"/>
                <a:gd name="connsiteX29" fmla="*/ 1574248 w 1669098"/>
                <a:gd name="connsiteY29" fmla="*/ 446647 h 1669098"/>
                <a:gd name="connsiteX30" fmla="*/ 1568041 w 1669098"/>
                <a:gd name="connsiteY30" fmla="*/ 469812 h 1669098"/>
                <a:gd name="connsiteX31" fmla="*/ 1514626 w 1669098"/>
                <a:gd name="connsiteY31" fmla="*/ 500651 h 1669098"/>
                <a:gd name="connsiteX32" fmla="*/ 1535204 w 1669098"/>
                <a:gd name="connsiteY32" fmla="*/ 538562 h 1669098"/>
                <a:gd name="connsiteX33" fmla="*/ 1551132 w 1669098"/>
                <a:gd name="connsiteY33" fmla="*/ 589872 h 1669098"/>
                <a:gd name="connsiteX34" fmla="*/ 1611114 w 1669098"/>
                <a:gd name="connsiteY34" fmla="*/ 573800 h 1669098"/>
                <a:gd name="connsiteX35" fmla="*/ 1631883 w 1669098"/>
                <a:gd name="connsiteY35" fmla="*/ 585792 h 1669098"/>
                <a:gd name="connsiteX36" fmla="*/ 1649440 w 1669098"/>
                <a:gd name="connsiteY36" fmla="*/ 651312 h 1669098"/>
                <a:gd name="connsiteX37" fmla="*/ 1637448 w 1669098"/>
                <a:gd name="connsiteY37" fmla="*/ 672081 h 1669098"/>
                <a:gd name="connsiteX38" fmla="*/ 1580437 w 1669098"/>
                <a:gd name="connsiteY38" fmla="*/ 687357 h 1669098"/>
                <a:gd name="connsiteX39" fmla="*/ 1591035 w 1669098"/>
                <a:gd name="connsiteY39" fmla="*/ 756801 h 1669098"/>
                <a:gd name="connsiteX40" fmla="*/ 1592392 w 1669098"/>
                <a:gd name="connsiteY40" fmla="*/ 783675 h 1669098"/>
                <a:gd name="connsiteX41" fmla="*/ 1652140 w 1669098"/>
                <a:gd name="connsiteY41" fmla="*/ 783675 h 1669098"/>
                <a:gd name="connsiteX42" fmla="*/ 1669098 w 1669098"/>
                <a:gd name="connsiteY42" fmla="*/ 800633 h 1669098"/>
                <a:gd name="connsiteX43" fmla="*/ 1669098 w 1669098"/>
                <a:gd name="connsiteY43" fmla="*/ 868465 h 1669098"/>
                <a:gd name="connsiteX44" fmla="*/ 1652140 w 1669098"/>
                <a:gd name="connsiteY44" fmla="*/ 885423 h 1669098"/>
                <a:gd name="connsiteX45" fmla="*/ 1592392 w 1669098"/>
                <a:gd name="connsiteY45" fmla="*/ 885423 h 1669098"/>
                <a:gd name="connsiteX46" fmla="*/ 1591035 w 1669098"/>
                <a:gd name="connsiteY46" fmla="*/ 912297 h 1669098"/>
                <a:gd name="connsiteX47" fmla="*/ 1580437 w 1669098"/>
                <a:gd name="connsiteY47" fmla="*/ 981741 h 1669098"/>
                <a:gd name="connsiteX48" fmla="*/ 1637448 w 1669098"/>
                <a:gd name="connsiteY48" fmla="*/ 997017 h 1669098"/>
                <a:gd name="connsiteX49" fmla="*/ 1649440 w 1669098"/>
                <a:gd name="connsiteY49" fmla="*/ 1017786 h 1669098"/>
                <a:gd name="connsiteX50" fmla="*/ 1631883 w 1669098"/>
                <a:gd name="connsiteY50" fmla="*/ 1083307 h 1669098"/>
                <a:gd name="connsiteX51" fmla="*/ 1611114 w 1669098"/>
                <a:gd name="connsiteY51" fmla="*/ 1095298 h 1669098"/>
                <a:gd name="connsiteX52" fmla="*/ 1551132 w 1669098"/>
                <a:gd name="connsiteY52" fmla="*/ 1079226 h 1669098"/>
                <a:gd name="connsiteX53" fmla="*/ 1535204 w 1669098"/>
                <a:gd name="connsiteY53" fmla="*/ 1130536 h 1669098"/>
                <a:gd name="connsiteX54" fmla="*/ 1514626 w 1669098"/>
                <a:gd name="connsiteY54" fmla="*/ 1168447 h 1669098"/>
                <a:gd name="connsiteX55" fmla="*/ 1568041 w 1669098"/>
                <a:gd name="connsiteY55" fmla="*/ 1199286 h 1669098"/>
                <a:gd name="connsiteX56" fmla="*/ 1574248 w 1669098"/>
                <a:gd name="connsiteY56" fmla="*/ 1222451 h 1669098"/>
                <a:gd name="connsiteX57" fmla="*/ 1540332 w 1669098"/>
                <a:gd name="connsiteY57" fmla="*/ 1281196 h 1669098"/>
                <a:gd name="connsiteX58" fmla="*/ 1517167 w 1669098"/>
                <a:gd name="connsiteY58" fmla="*/ 1287403 h 1669098"/>
                <a:gd name="connsiteX59" fmla="*/ 1466071 w 1669098"/>
                <a:gd name="connsiteY59" fmla="*/ 1257903 h 1669098"/>
                <a:gd name="connsiteX60" fmla="*/ 1465095 w 1669098"/>
                <a:gd name="connsiteY60" fmla="*/ 1259703 h 1669098"/>
                <a:gd name="connsiteX61" fmla="*/ 1404767 w 1669098"/>
                <a:gd name="connsiteY61" fmla="*/ 1332821 h 1669098"/>
                <a:gd name="connsiteX62" fmla="*/ 1448646 w 1669098"/>
                <a:gd name="connsiteY62" fmla="*/ 1376700 h 1669098"/>
                <a:gd name="connsiteX63" fmla="*/ 1448646 w 1669098"/>
                <a:gd name="connsiteY63" fmla="*/ 1400682 h 1669098"/>
                <a:gd name="connsiteX64" fmla="*/ 1400682 w 1669098"/>
                <a:gd name="connsiteY64" fmla="*/ 1448647 h 1669098"/>
                <a:gd name="connsiteX65" fmla="*/ 1376700 w 1669098"/>
                <a:gd name="connsiteY65" fmla="*/ 1448647 h 1669098"/>
                <a:gd name="connsiteX66" fmla="*/ 1332820 w 1669098"/>
                <a:gd name="connsiteY66" fmla="*/ 1404767 h 1669098"/>
                <a:gd name="connsiteX67" fmla="*/ 1259703 w 1669098"/>
                <a:gd name="connsiteY67" fmla="*/ 1465095 h 1669098"/>
                <a:gd name="connsiteX68" fmla="*/ 1257903 w 1669098"/>
                <a:gd name="connsiteY68" fmla="*/ 1466071 h 1669098"/>
                <a:gd name="connsiteX69" fmla="*/ 1287403 w 1669098"/>
                <a:gd name="connsiteY69" fmla="*/ 1517167 h 1669098"/>
                <a:gd name="connsiteX70" fmla="*/ 1281196 w 1669098"/>
                <a:gd name="connsiteY70" fmla="*/ 1540332 h 1669098"/>
                <a:gd name="connsiteX71" fmla="*/ 1222451 w 1669098"/>
                <a:gd name="connsiteY71" fmla="*/ 1574248 h 1669098"/>
                <a:gd name="connsiteX72" fmla="*/ 1199286 w 1669098"/>
                <a:gd name="connsiteY72" fmla="*/ 1568041 h 1669098"/>
                <a:gd name="connsiteX73" fmla="*/ 1168447 w 1669098"/>
                <a:gd name="connsiteY73" fmla="*/ 1514626 h 1669098"/>
                <a:gd name="connsiteX74" fmla="*/ 1130536 w 1669098"/>
                <a:gd name="connsiteY74" fmla="*/ 1535204 h 1669098"/>
                <a:gd name="connsiteX75" fmla="*/ 1079226 w 1669098"/>
                <a:gd name="connsiteY75" fmla="*/ 1551132 h 1669098"/>
                <a:gd name="connsiteX76" fmla="*/ 1095298 w 1669098"/>
                <a:gd name="connsiteY76" fmla="*/ 1611114 h 1669098"/>
                <a:gd name="connsiteX77" fmla="*/ 1083307 w 1669098"/>
                <a:gd name="connsiteY77" fmla="*/ 1631883 h 1669098"/>
                <a:gd name="connsiteX78" fmla="*/ 1017786 w 1669098"/>
                <a:gd name="connsiteY78" fmla="*/ 1649440 h 1669098"/>
                <a:gd name="connsiteX79" fmla="*/ 997017 w 1669098"/>
                <a:gd name="connsiteY79" fmla="*/ 1637448 h 1669098"/>
                <a:gd name="connsiteX80" fmla="*/ 981741 w 1669098"/>
                <a:gd name="connsiteY80" fmla="*/ 1580437 h 1669098"/>
                <a:gd name="connsiteX81" fmla="*/ 912297 w 1669098"/>
                <a:gd name="connsiteY81" fmla="*/ 1591035 h 1669098"/>
                <a:gd name="connsiteX82" fmla="*/ 885423 w 1669098"/>
                <a:gd name="connsiteY82" fmla="*/ 1592392 h 1669098"/>
                <a:gd name="connsiteX83" fmla="*/ 885423 w 1669098"/>
                <a:gd name="connsiteY83" fmla="*/ 1652140 h 1669098"/>
                <a:gd name="connsiteX84" fmla="*/ 868465 w 1669098"/>
                <a:gd name="connsiteY84" fmla="*/ 1669098 h 1669098"/>
                <a:gd name="connsiteX85" fmla="*/ 800633 w 1669098"/>
                <a:gd name="connsiteY85" fmla="*/ 1669098 h 1669098"/>
                <a:gd name="connsiteX86" fmla="*/ 783675 w 1669098"/>
                <a:gd name="connsiteY86" fmla="*/ 1652140 h 1669098"/>
                <a:gd name="connsiteX87" fmla="*/ 783675 w 1669098"/>
                <a:gd name="connsiteY87" fmla="*/ 1592392 h 1669098"/>
                <a:gd name="connsiteX88" fmla="*/ 756801 w 1669098"/>
                <a:gd name="connsiteY88" fmla="*/ 1591035 h 1669098"/>
                <a:gd name="connsiteX89" fmla="*/ 687357 w 1669098"/>
                <a:gd name="connsiteY89" fmla="*/ 1580437 h 1669098"/>
                <a:gd name="connsiteX90" fmla="*/ 672081 w 1669098"/>
                <a:gd name="connsiteY90" fmla="*/ 1637448 h 1669098"/>
                <a:gd name="connsiteX91" fmla="*/ 651312 w 1669098"/>
                <a:gd name="connsiteY91" fmla="*/ 1649440 h 1669098"/>
                <a:gd name="connsiteX92" fmla="*/ 585791 w 1669098"/>
                <a:gd name="connsiteY92" fmla="*/ 1631883 h 1669098"/>
                <a:gd name="connsiteX93" fmla="*/ 573800 w 1669098"/>
                <a:gd name="connsiteY93" fmla="*/ 1611114 h 1669098"/>
                <a:gd name="connsiteX94" fmla="*/ 589872 w 1669098"/>
                <a:gd name="connsiteY94" fmla="*/ 1551132 h 1669098"/>
                <a:gd name="connsiteX95" fmla="*/ 538562 w 1669098"/>
                <a:gd name="connsiteY95" fmla="*/ 1535204 h 1669098"/>
                <a:gd name="connsiteX96" fmla="*/ 500651 w 1669098"/>
                <a:gd name="connsiteY96" fmla="*/ 1514626 h 1669098"/>
                <a:gd name="connsiteX97" fmla="*/ 469812 w 1669098"/>
                <a:gd name="connsiteY97" fmla="*/ 1568041 h 1669098"/>
                <a:gd name="connsiteX98" fmla="*/ 446647 w 1669098"/>
                <a:gd name="connsiteY98" fmla="*/ 1574248 h 1669098"/>
                <a:gd name="connsiteX99" fmla="*/ 387902 w 1669098"/>
                <a:gd name="connsiteY99" fmla="*/ 1540332 h 1669098"/>
                <a:gd name="connsiteX100" fmla="*/ 381695 w 1669098"/>
                <a:gd name="connsiteY100" fmla="*/ 1517167 h 1669098"/>
                <a:gd name="connsiteX101" fmla="*/ 411195 w 1669098"/>
                <a:gd name="connsiteY101" fmla="*/ 1466071 h 1669098"/>
                <a:gd name="connsiteX102" fmla="*/ 409395 w 1669098"/>
                <a:gd name="connsiteY102" fmla="*/ 1465095 h 1669098"/>
                <a:gd name="connsiteX103" fmla="*/ 336278 w 1669098"/>
                <a:gd name="connsiteY103" fmla="*/ 1404767 h 1669098"/>
                <a:gd name="connsiteX104" fmla="*/ 292398 w 1669098"/>
                <a:gd name="connsiteY104" fmla="*/ 1448647 h 1669098"/>
                <a:gd name="connsiteX105" fmla="*/ 268416 w 1669098"/>
                <a:gd name="connsiteY105" fmla="*/ 1448647 h 1669098"/>
                <a:gd name="connsiteX106" fmla="*/ 220452 w 1669098"/>
                <a:gd name="connsiteY106" fmla="*/ 1400682 h 1669098"/>
                <a:gd name="connsiteX107" fmla="*/ 220452 w 1669098"/>
                <a:gd name="connsiteY107" fmla="*/ 1376700 h 1669098"/>
                <a:gd name="connsiteX108" fmla="*/ 264331 w 1669098"/>
                <a:gd name="connsiteY108" fmla="*/ 1332821 h 1669098"/>
                <a:gd name="connsiteX109" fmla="*/ 204003 w 1669098"/>
                <a:gd name="connsiteY109" fmla="*/ 1259703 h 1669098"/>
                <a:gd name="connsiteX110" fmla="*/ 203027 w 1669098"/>
                <a:gd name="connsiteY110" fmla="*/ 1257903 h 1669098"/>
                <a:gd name="connsiteX111" fmla="*/ 151931 w 1669098"/>
                <a:gd name="connsiteY111" fmla="*/ 1287403 h 1669098"/>
                <a:gd name="connsiteX112" fmla="*/ 128766 w 1669098"/>
                <a:gd name="connsiteY112" fmla="*/ 1281196 h 1669098"/>
                <a:gd name="connsiteX113" fmla="*/ 94850 w 1669098"/>
                <a:gd name="connsiteY113" fmla="*/ 1222451 h 1669098"/>
                <a:gd name="connsiteX114" fmla="*/ 101057 w 1669098"/>
                <a:gd name="connsiteY114" fmla="*/ 1199286 h 1669098"/>
                <a:gd name="connsiteX115" fmla="*/ 154472 w 1669098"/>
                <a:gd name="connsiteY115" fmla="*/ 1168447 h 1669098"/>
                <a:gd name="connsiteX116" fmla="*/ 133894 w 1669098"/>
                <a:gd name="connsiteY116" fmla="*/ 1130536 h 1669098"/>
                <a:gd name="connsiteX117" fmla="*/ 117966 w 1669098"/>
                <a:gd name="connsiteY117" fmla="*/ 1079226 h 1669098"/>
                <a:gd name="connsiteX118" fmla="*/ 57984 w 1669098"/>
                <a:gd name="connsiteY118" fmla="*/ 1095298 h 1669098"/>
                <a:gd name="connsiteX119" fmla="*/ 37215 w 1669098"/>
                <a:gd name="connsiteY119" fmla="*/ 1083307 h 1669098"/>
                <a:gd name="connsiteX120" fmla="*/ 19658 w 1669098"/>
                <a:gd name="connsiteY120" fmla="*/ 1017786 h 1669098"/>
                <a:gd name="connsiteX121" fmla="*/ 31650 w 1669098"/>
                <a:gd name="connsiteY121" fmla="*/ 997017 h 1669098"/>
                <a:gd name="connsiteX122" fmla="*/ 88661 w 1669098"/>
                <a:gd name="connsiteY122" fmla="*/ 981741 h 1669098"/>
                <a:gd name="connsiteX123" fmla="*/ 78063 w 1669098"/>
                <a:gd name="connsiteY123" fmla="*/ 912297 h 1669098"/>
                <a:gd name="connsiteX124" fmla="*/ 76706 w 1669098"/>
                <a:gd name="connsiteY124" fmla="*/ 885423 h 1669098"/>
                <a:gd name="connsiteX125" fmla="*/ 16958 w 1669098"/>
                <a:gd name="connsiteY125" fmla="*/ 885423 h 1669098"/>
                <a:gd name="connsiteX126" fmla="*/ 0 w 1669098"/>
                <a:gd name="connsiteY126" fmla="*/ 868465 h 1669098"/>
                <a:gd name="connsiteX127" fmla="*/ 0 w 1669098"/>
                <a:gd name="connsiteY127" fmla="*/ 800633 h 1669098"/>
                <a:gd name="connsiteX128" fmla="*/ 16958 w 1669098"/>
                <a:gd name="connsiteY128" fmla="*/ 783675 h 1669098"/>
                <a:gd name="connsiteX129" fmla="*/ 76706 w 1669098"/>
                <a:gd name="connsiteY129" fmla="*/ 783675 h 1669098"/>
                <a:gd name="connsiteX130" fmla="*/ 78063 w 1669098"/>
                <a:gd name="connsiteY130" fmla="*/ 756801 h 1669098"/>
                <a:gd name="connsiteX131" fmla="*/ 88661 w 1669098"/>
                <a:gd name="connsiteY131" fmla="*/ 687357 h 1669098"/>
                <a:gd name="connsiteX132" fmla="*/ 31650 w 1669098"/>
                <a:gd name="connsiteY132" fmla="*/ 672081 h 1669098"/>
                <a:gd name="connsiteX133" fmla="*/ 19658 w 1669098"/>
                <a:gd name="connsiteY133" fmla="*/ 651312 h 1669098"/>
                <a:gd name="connsiteX134" fmla="*/ 37215 w 1669098"/>
                <a:gd name="connsiteY134" fmla="*/ 585792 h 1669098"/>
                <a:gd name="connsiteX135" fmla="*/ 57984 w 1669098"/>
                <a:gd name="connsiteY135" fmla="*/ 573800 h 1669098"/>
                <a:gd name="connsiteX136" fmla="*/ 117966 w 1669098"/>
                <a:gd name="connsiteY136" fmla="*/ 589872 h 1669098"/>
                <a:gd name="connsiteX137" fmla="*/ 133894 w 1669098"/>
                <a:gd name="connsiteY137" fmla="*/ 538562 h 1669098"/>
                <a:gd name="connsiteX138" fmla="*/ 154472 w 1669098"/>
                <a:gd name="connsiteY138" fmla="*/ 500651 h 1669098"/>
                <a:gd name="connsiteX139" fmla="*/ 101057 w 1669098"/>
                <a:gd name="connsiteY139" fmla="*/ 469812 h 1669098"/>
                <a:gd name="connsiteX140" fmla="*/ 94850 w 1669098"/>
                <a:gd name="connsiteY140" fmla="*/ 446647 h 1669098"/>
                <a:gd name="connsiteX141" fmla="*/ 128766 w 1669098"/>
                <a:gd name="connsiteY141" fmla="*/ 387902 h 1669098"/>
                <a:gd name="connsiteX142" fmla="*/ 151931 w 1669098"/>
                <a:gd name="connsiteY142" fmla="*/ 381695 h 1669098"/>
                <a:gd name="connsiteX143" fmla="*/ 203027 w 1669098"/>
                <a:gd name="connsiteY143" fmla="*/ 411195 h 1669098"/>
                <a:gd name="connsiteX144" fmla="*/ 204003 w 1669098"/>
                <a:gd name="connsiteY144" fmla="*/ 409395 h 1669098"/>
                <a:gd name="connsiteX145" fmla="*/ 264331 w 1669098"/>
                <a:gd name="connsiteY145" fmla="*/ 336277 h 1669098"/>
                <a:gd name="connsiteX146" fmla="*/ 220452 w 1669098"/>
                <a:gd name="connsiteY146" fmla="*/ 292398 h 1669098"/>
                <a:gd name="connsiteX147" fmla="*/ 220452 w 1669098"/>
                <a:gd name="connsiteY147" fmla="*/ 268416 h 1669098"/>
                <a:gd name="connsiteX148" fmla="*/ 268416 w 1669098"/>
                <a:gd name="connsiteY148" fmla="*/ 220452 h 1669098"/>
                <a:gd name="connsiteX149" fmla="*/ 292398 w 1669098"/>
                <a:gd name="connsiteY149" fmla="*/ 220452 h 1669098"/>
                <a:gd name="connsiteX150" fmla="*/ 336277 w 1669098"/>
                <a:gd name="connsiteY150" fmla="*/ 264331 h 1669098"/>
                <a:gd name="connsiteX151" fmla="*/ 409395 w 1669098"/>
                <a:gd name="connsiteY151" fmla="*/ 204003 h 1669098"/>
                <a:gd name="connsiteX152" fmla="*/ 411195 w 1669098"/>
                <a:gd name="connsiteY152" fmla="*/ 203027 h 1669098"/>
                <a:gd name="connsiteX153" fmla="*/ 381695 w 1669098"/>
                <a:gd name="connsiteY153" fmla="*/ 151932 h 1669098"/>
                <a:gd name="connsiteX154" fmla="*/ 387902 w 1669098"/>
                <a:gd name="connsiteY154" fmla="*/ 128766 h 1669098"/>
                <a:gd name="connsiteX155" fmla="*/ 446647 w 1669098"/>
                <a:gd name="connsiteY155" fmla="*/ 94850 h 1669098"/>
                <a:gd name="connsiteX156" fmla="*/ 469812 w 1669098"/>
                <a:gd name="connsiteY156" fmla="*/ 101057 h 1669098"/>
                <a:gd name="connsiteX157" fmla="*/ 500651 w 1669098"/>
                <a:gd name="connsiteY157" fmla="*/ 154472 h 1669098"/>
                <a:gd name="connsiteX158" fmla="*/ 538562 w 1669098"/>
                <a:gd name="connsiteY158" fmla="*/ 133894 h 1669098"/>
                <a:gd name="connsiteX159" fmla="*/ 589872 w 1669098"/>
                <a:gd name="connsiteY159" fmla="*/ 117966 h 1669098"/>
                <a:gd name="connsiteX160" fmla="*/ 573800 w 1669098"/>
                <a:gd name="connsiteY160" fmla="*/ 57984 h 1669098"/>
                <a:gd name="connsiteX161" fmla="*/ 585791 w 1669098"/>
                <a:gd name="connsiteY161" fmla="*/ 37215 h 1669098"/>
                <a:gd name="connsiteX162" fmla="*/ 651312 w 1669098"/>
                <a:gd name="connsiteY162" fmla="*/ 19658 h 1669098"/>
                <a:gd name="connsiteX163" fmla="*/ 672081 w 1669098"/>
                <a:gd name="connsiteY163" fmla="*/ 31650 h 1669098"/>
                <a:gd name="connsiteX164" fmla="*/ 687357 w 1669098"/>
                <a:gd name="connsiteY164" fmla="*/ 88661 h 1669098"/>
                <a:gd name="connsiteX165" fmla="*/ 756801 w 1669098"/>
                <a:gd name="connsiteY165" fmla="*/ 78063 h 1669098"/>
                <a:gd name="connsiteX166" fmla="*/ 783675 w 1669098"/>
                <a:gd name="connsiteY166" fmla="*/ 76706 h 1669098"/>
                <a:gd name="connsiteX167" fmla="*/ 783675 w 1669098"/>
                <a:gd name="connsiteY167" fmla="*/ 16958 h 1669098"/>
                <a:gd name="connsiteX168" fmla="*/ 800633 w 1669098"/>
                <a:gd name="connsiteY168" fmla="*/ 0 h 1669098"/>
                <a:gd name="connsiteX169" fmla="*/ 834549 w 1669098"/>
                <a:gd name="connsiteY169" fmla="*/ 187960 h 1669098"/>
                <a:gd name="connsiteX170" fmla="*/ 187960 w 1669098"/>
                <a:gd name="connsiteY170" fmla="*/ 834549 h 1669098"/>
                <a:gd name="connsiteX171" fmla="*/ 834549 w 1669098"/>
                <a:gd name="connsiteY171" fmla="*/ 1481138 h 1669098"/>
                <a:gd name="connsiteX172" fmla="*/ 1481138 w 1669098"/>
                <a:gd name="connsiteY172" fmla="*/ 834549 h 1669098"/>
                <a:gd name="connsiteX173" fmla="*/ 834549 w 1669098"/>
                <a:gd name="connsiteY173" fmla="*/ 187960 h 16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669098" h="1669098">
                  <a:moveTo>
                    <a:pt x="800633" y="0"/>
                  </a:moveTo>
                  <a:lnTo>
                    <a:pt x="868465" y="0"/>
                  </a:lnTo>
                  <a:cubicBezTo>
                    <a:pt x="877831" y="0"/>
                    <a:pt x="885423" y="7592"/>
                    <a:pt x="885423" y="16958"/>
                  </a:cubicBezTo>
                  <a:lnTo>
                    <a:pt x="885423" y="76706"/>
                  </a:lnTo>
                  <a:lnTo>
                    <a:pt x="912297" y="78063"/>
                  </a:lnTo>
                  <a:lnTo>
                    <a:pt x="981741" y="88661"/>
                  </a:lnTo>
                  <a:lnTo>
                    <a:pt x="997017" y="31650"/>
                  </a:lnTo>
                  <a:cubicBezTo>
                    <a:pt x="999441" y="22603"/>
                    <a:pt x="1008739" y="17235"/>
                    <a:pt x="1017786" y="19658"/>
                  </a:cubicBezTo>
                  <a:lnTo>
                    <a:pt x="1083307" y="37215"/>
                  </a:lnTo>
                  <a:cubicBezTo>
                    <a:pt x="1092353" y="39639"/>
                    <a:pt x="1097722" y="48937"/>
                    <a:pt x="1095298" y="57984"/>
                  </a:cubicBezTo>
                  <a:lnTo>
                    <a:pt x="1079226" y="117966"/>
                  </a:lnTo>
                  <a:lnTo>
                    <a:pt x="1130536" y="133894"/>
                  </a:lnTo>
                  <a:lnTo>
                    <a:pt x="1168448" y="154472"/>
                  </a:lnTo>
                  <a:lnTo>
                    <a:pt x="1199286" y="101058"/>
                  </a:lnTo>
                  <a:cubicBezTo>
                    <a:pt x="1203969" y="92946"/>
                    <a:pt x="1214340" y="90168"/>
                    <a:pt x="1222451" y="94851"/>
                  </a:cubicBezTo>
                  <a:lnTo>
                    <a:pt x="1281196" y="128766"/>
                  </a:lnTo>
                  <a:cubicBezTo>
                    <a:pt x="1289307" y="133449"/>
                    <a:pt x="1292086" y="143820"/>
                    <a:pt x="1287403" y="151932"/>
                  </a:cubicBezTo>
                  <a:lnTo>
                    <a:pt x="1257903" y="203027"/>
                  </a:lnTo>
                  <a:lnTo>
                    <a:pt x="1259703" y="204003"/>
                  </a:lnTo>
                  <a:lnTo>
                    <a:pt x="1332821" y="264331"/>
                  </a:lnTo>
                  <a:lnTo>
                    <a:pt x="1376700" y="220452"/>
                  </a:lnTo>
                  <a:cubicBezTo>
                    <a:pt x="1383323" y="213829"/>
                    <a:pt x="1394059" y="213829"/>
                    <a:pt x="1400682" y="220452"/>
                  </a:cubicBezTo>
                  <a:lnTo>
                    <a:pt x="1448646" y="268416"/>
                  </a:lnTo>
                  <a:cubicBezTo>
                    <a:pt x="1455269" y="275039"/>
                    <a:pt x="1455269" y="285776"/>
                    <a:pt x="1448646" y="292398"/>
                  </a:cubicBezTo>
                  <a:lnTo>
                    <a:pt x="1404767" y="336277"/>
                  </a:lnTo>
                  <a:lnTo>
                    <a:pt x="1465095" y="409395"/>
                  </a:lnTo>
                  <a:lnTo>
                    <a:pt x="1466071" y="411195"/>
                  </a:lnTo>
                  <a:lnTo>
                    <a:pt x="1517167" y="381695"/>
                  </a:lnTo>
                  <a:cubicBezTo>
                    <a:pt x="1525278" y="377012"/>
                    <a:pt x="1535649" y="379791"/>
                    <a:pt x="1540332" y="387902"/>
                  </a:cubicBezTo>
                  <a:lnTo>
                    <a:pt x="1574248" y="446647"/>
                  </a:lnTo>
                  <a:cubicBezTo>
                    <a:pt x="1578931" y="454758"/>
                    <a:pt x="1576152" y="465129"/>
                    <a:pt x="1568041" y="469812"/>
                  </a:cubicBezTo>
                  <a:lnTo>
                    <a:pt x="1514626" y="500651"/>
                  </a:lnTo>
                  <a:lnTo>
                    <a:pt x="1535204" y="538562"/>
                  </a:lnTo>
                  <a:lnTo>
                    <a:pt x="1551132" y="589872"/>
                  </a:lnTo>
                  <a:lnTo>
                    <a:pt x="1611114" y="573800"/>
                  </a:lnTo>
                  <a:cubicBezTo>
                    <a:pt x="1620161" y="571376"/>
                    <a:pt x="1629459" y="576745"/>
                    <a:pt x="1631883" y="585792"/>
                  </a:cubicBezTo>
                  <a:lnTo>
                    <a:pt x="1649440" y="651312"/>
                  </a:lnTo>
                  <a:cubicBezTo>
                    <a:pt x="1651864" y="660359"/>
                    <a:pt x="1646495" y="669657"/>
                    <a:pt x="1637448" y="672081"/>
                  </a:cubicBezTo>
                  <a:lnTo>
                    <a:pt x="1580437" y="687357"/>
                  </a:lnTo>
                  <a:lnTo>
                    <a:pt x="1591035" y="756801"/>
                  </a:lnTo>
                  <a:lnTo>
                    <a:pt x="1592392" y="783675"/>
                  </a:lnTo>
                  <a:lnTo>
                    <a:pt x="1652140" y="783675"/>
                  </a:lnTo>
                  <a:cubicBezTo>
                    <a:pt x="1661506" y="783675"/>
                    <a:pt x="1669098" y="791267"/>
                    <a:pt x="1669098" y="800633"/>
                  </a:cubicBezTo>
                  <a:lnTo>
                    <a:pt x="1669098" y="868465"/>
                  </a:lnTo>
                  <a:cubicBezTo>
                    <a:pt x="1669098" y="877831"/>
                    <a:pt x="1661506" y="885423"/>
                    <a:pt x="1652140" y="885423"/>
                  </a:cubicBezTo>
                  <a:lnTo>
                    <a:pt x="1592392" y="885423"/>
                  </a:lnTo>
                  <a:lnTo>
                    <a:pt x="1591035" y="912297"/>
                  </a:lnTo>
                  <a:lnTo>
                    <a:pt x="1580437" y="981741"/>
                  </a:lnTo>
                  <a:lnTo>
                    <a:pt x="1637448" y="997017"/>
                  </a:lnTo>
                  <a:cubicBezTo>
                    <a:pt x="1646495" y="999441"/>
                    <a:pt x="1651864" y="1008739"/>
                    <a:pt x="1649440" y="1017786"/>
                  </a:cubicBezTo>
                  <a:lnTo>
                    <a:pt x="1631883" y="1083307"/>
                  </a:lnTo>
                  <a:cubicBezTo>
                    <a:pt x="1629459" y="1092353"/>
                    <a:pt x="1620161" y="1097722"/>
                    <a:pt x="1611114" y="1095298"/>
                  </a:cubicBezTo>
                  <a:lnTo>
                    <a:pt x="1551132" y="1079226"/>
                  </a:lnTo>
                  <a:lnTo>
                    <a:pt x="1535204" y="1130536"/>
                  </a:lnTo>
                  <a:lnTo>
                    <a:pt x="1514626" y="1168447"/>
                  </a:lnTo>
                  <a:lnTo>
                    <a:pt x="1568041" y="1199286"/>
                  </a:lnTo>
                  <a:cubicBezTo>
                    <a:pt x="1576152" y="1203969"/>
                    <a:pt x="1578931" y="1214340"/>
                    <a:pt x="1574248" y="1222451"/>
                  </a:cubicBezTo>
                  <a:lnTo>
                    <a:pt x="1540332" y="1281196"/>
                  </a:lnTo>
                  <a:cubicBezTo>
                    <a:pt x="1535649" y="1289307"/>
                    <a:pt x="1525278" y="1292086"/>
                    <a:pt x="1517167" y="1287403"/>
                  </a:cubicBezTo>
                  <a:lnTo>
                    <a:pt x="1466071" y="1257903"/>
                  </a:lnTo>
                  <a:lnTo>
                    <a:pt x="1465095" y="1259703"/>
                  </a:lnTo>
                  <a:lnTo>
                    <a:pt x="1404767" y="1332821"/>
                  </a:lnTo>
                  <a:lnTo>
                    <a:pt x="1448646" y="1376700"/>
                  </a:lnTo>
                  <a:cubicBezTo>
                    <a:pt x="1455269" y="1383323"/>
                    <a:pt x="1455269" y="1394059"/>
                    <a:pt x="1448646" y="1400682"/>
                  </a:cubicBezTo>
                  <a:lnTo>
                    <a:pt x="1400682" y="1448647"/>
                  </a:lnTo>
                  <a:cubicBezTo>
                    <a:pt x="1394059" y="1455269"/>
                    <a:pt x="1383323" y="1455269"/>
                    <a:pt x="1376700" y="1448647"/>
                  </a:cubicBezTo>
                  <a:lnTo>
                    <a:pt x="1332820" y="1404767"/>
                  </a:lnTo>
                  <a:lnTo>
                    <a:pt x="1259703" y="1465095"/>
                  </a:lnTo>
                  <a:lnTo>
                    <a:pt x="1257903" y="1466071"/>
                  </a:lnTo>
                  <a:lnTo>
                    <a:pt x="1287403" y="1517167"/>
                  </a:lnTo>
                  <a:cubicBezTo>
                    <a:pt x="1292086" y="1525278"/>
                    <a:pt x="1289307" y="1535649"/>
                    <a:pt x="1281196" y="1540332"/>
                  </a:cubicBezTo>
                  <a:lnTo>
                    <a:pt x="1222451" y="1574248"/>
                  </a:lnTo>
                  <a:cubicBezTo>
                    <a:pt x="1214340" y="1578931"/>
                    <a:pt x="1203969" y="1576152"/>
                    <a:pt x="1199286" y="1568041"/>
                  </a:cubicBezTo>
                  <a:lnTo>
                    <a:pt x="1168447" y="1514626"/>
                  </a:lnTo>
                  <a:lnTo>
                    <a:pt x="1130536" y="1535204"/>
                  </a:lnTo>
                  <a:lnTo>
                    <a:pt x="1079226" y="1551132"/>
                  </a:lnTo>
                  <a:lnTo>
                    <a:pt x="1095298" y="1611114"/>
                  </a:lnTo>
                  <a:cubicBezTo>
                    <a:pt x="1097722" y="1620161"/>
                    <a:pt x="1092353" y="1629459"/>
                    <a:pt x="1083307" y="1631883"/>
                  </a:cubicBezTo>
                  <a:lnTo>
                    <a:pt x="1017786" y="1649440"/>
                  </a:lnTo>
                  <a:cubicBezTo>
                    <a:pt x="1008739" y="1651864"/>
                    <a:pt x="999441" y="1646495"/>
                    <a:pt x="997017" y="1637448"/>
                  </a:cubicBezTo>
                  <a:lnTo>
                    <a:pt x="981741" y="1580437"/>
                  </a:lnTo>
                  <a:lnTo>
                    <a:pt x="912297" y="1591035"/>
                  </a:lnTo>
                  <a:lnTo>
                    <a:pt x="885423" y="1592392"/>
                  </a:lnTo>
                  <a:lnTo>
                    <a:pt x="885423" y="1652140"/>
                  </a:lnTo>
                  <a:cubicBezTo>
                    <a:pt x="885423" y="1661506"/>
                    <a:pt x="877831" y="1669098"/>
                    <a:pt x="868465" y="1669098"/>
                  </a:cubicBezTo>
                  <a:lnTo>
                    <a:pt x="800633" y="1669098"/>
                  </a:lnTo>
                  <a:cubicBezTo>
                    <a:pt x="791267" y="1669098"/>
                    <a:pt x="783675" y="1661506"/>
                    <a:pt x="783675" y="1652140"/>
                  </a:cubicBezTo>
                  <a:lnTo>
                    <a:pt x="783675" y="1592392"/>
                  </a:lnTo>
                  <a:lnTo>
                    <a:pt x="756801" y="1591035"/>
                  </a:lnTo>
                  <a:lnTo>
                    <a:pt x="687357" y="1580437"/>
                  </a:lnTo>
                  <a:lnTo>
                    <a:pt x="672081" y="1637448"/>
                  </a:lnTo>
                  <a:cubicBezTo>
                    <a:pt x="669657" y="1646495"/>
                    <a:pt x="660359" y="1651864"/>
                    <a:pt x="651312" y="1649440"/>
                  </a:cubicBezTo>
                  <a:lnTo>
                    <a:pt x="585791" y="1631883"/>
                  </a:lnTo>
                  <a:cubicBezTo>
                    <a:pt x="576745" y="1629459"/>
                    <a:pt x="571376" y="1620161"/>
                    <a:pt x="573800" y="1611114"/>
                  </a:cubicBezTo>
                  <a:lnTo>
                    <a:pt x="589872" y="1551132"/>
                  </a:lnTo>
                  <a:lnTo>
                    <a:pt x="538562" y="1535204"/>
                  </a:lnTo>
                  <a:lnTo>
                    <a:pt x="500651" y="1514626"/>
                  </a:lnTo>
                  <a:lnTo>
                    <a:pt x="469812" y="1568041"/>
                  </a:lnTo>
                  <a:cubicBezTo>
                    <a:pt x="465129" y="1576152"/>
                    <a:pt x="454758" y="1578931"/>
                    <a:pt x="446647" y="1574248"/>
                  </a:cubicBezTo>
                  <a:lnTo>
                    <a:pt x="387902" y="1540332"/>
                  </a:lnTo>
                  <a:cubicBezTo>
                    <a:pt x="379791" y="1535649"/>
                    <a:pt x="377012" y="1525278"/>
                    <a:pt x="381695" y="1517167"/>
                  </a:cubicBezTo>
                  <a:lnTo>
                    <a:pt x="411195" y="1466071"/>
                  </a:lnTo>
                  <a:lnTo>
                    <a:pt x="409395" y="1465095"/>
                  </a:lnTo>
                  <a:lnTo>
                    <a:pt x="336278" y="1404767"/>
                  </a:lnTo>
                  <a:lnTo>
                    <a:pt x="292398" y="1448647"/>
                  </a:lnTo>
                  <a:cubicBezTo>
                    <a:pt x="285775" y="1455269"/>
                    <a:pt x="275039" y="1455269"/>
                    <a:pt x="268416" y="1448647"/>
                  </a:cubicBezTo>
                  <a:lnTo>
                    <a:pt x="220452" y="1400682"/>
                  </a:lnTo>
                  <a:cubicBezTo>
                    <a:pt x="213829" y="1394059"/>
                    <a:pt x="213829" y="1383323"/>
                    <a:pt x="220452" y="1376700"/>
                  </a:cubicBezTo>
                  <a:lnTo>
                    <a:pt x="264331" y="1332821"/>
                  </a:lnTo>
                  <a:lnTo>
                    <a:pt x="204003" y="1259703"/>
                  </a:lnTo>
                  <a:lnTo>
                    <a:pt x="203027" y="1257903"/>
                  </a:lnTo>
                  <a:lnTo>
                    <a:pt x="151931" y="1287403"/>
                  </a:lnTo>
                  <a:cubicBezTo>
                    <a:pt x="143820" y="1292086"/>
                    <a:pt x="133449" y="1289307"/>
                    <a:pt x="128766" y="1281196"/>
                  </a:cubicBezTo>
                  <a:lnTo>
                    <a:pt x="94850" y="1222451"/>
                  </a:lnTo>
                  <a:cubicBezTo>
                    <a:pt x="90167" y="1214340"/>
                    <a:pt x="92946" y="1203969"/>
                    <a:pt x="101057" y="1199286"/>
                  </a:cubicBezTo>
                  <a:lnTo>
                    <a:pt x="154472" y="1168447"/>
                  </a:lnTo>
                  <a:lnTo>
                    <a:pt x="133894" y="1130536"/>
                  </a:lnTo>
                  <a:lnTo>
                    <a:pt x="117966" y="1079226"/>
                  </a:lnTo>
                  <a:lnTo>
                    <a:pt x="57984" y="1095298"/>
                  </a:lnTo>
                  <a:cubicBezTo>
                    <a:pt x="48937" y="1097722"/>
                    <a:pt x="39639" y="1092353"/>
                    <a:pt x="37215" y="1083307"/>
                  </a:cubicBezTo>
                  <a:lnTo>
                    <a:pt x="19658" y="1017786"/>
                  </a:lnTo>
                  <a:cubicBezTo>
                    <a:pt x="17234" y="1008739"/>
                    <a:pt x="22603" y="999441"/>
                    <a:pt x="31650" y="997017"/>
                  </a:cubicBezTo>
                  <a:lnTo>
                    <a:pt x="88661" y="981741"/>
                  </a:lnTo>
                  <a:lnTo>
                    <a:pt x="78063" y="912297"/>
                  </a:lnTo>
                  <a:lnTo>
                    <a:pt x="76706" y="885423"/>
                  </a:lnTo>
                  <a:lnTo>
                    <a:pt x="16958" y="885423"/>
                  </a:lnTo>
                  <a:cubicBezTo>
                    <a:pt x="7592" y="885423"/>
                    <a:pt x="0" y="877831"/>
                    <a:pt x="0" y="868465"/>
                  </a:cubicBezTo>
                  <a:lnTo>
                    <a:pt x="0" y="800633"/>
                  </a:lnTo>
                  <a:cubicBezTo>
                    <a:pt x="0" y="791267"/>
                    <a:pt x="7592" y="783675"/>
                    <a:pt x="16958" y="783675"/>
                  </a:cubicBezTo>
                  <a:lnTo>
                    <a:pt x="76706" y="783675"/>
                  </a:lnTo>
                  <a:lnTo>
                    <a:pt x="78063" y="756801"/>
                  </a:lnTo>
                  <a:lnTo>
                    <a:pt x="88661" y="687357"/>
                  </a:lnTo>
                  <a:lnTo>
                    <a:pt x="31650" y="672081"/>
                  </a:lnTo>
                  <a:cubicBezTo>
                    <a:pt x="22603" y="669657"/>
                    <a:pt x="17234" y="660359"/>
                    <a:pt x="19658" y="651312"/>
                  </a:cubicBezTo>
                  <a:lnTo>
                    <a:pt x="37215" y="585792"/>
                  </a:lnTo>
                  <a:cubicBezTo>
                    <a:pt x="39639" y="576745"/>
                    <a:pt x="48937" y="571376"/>
                    <a:pt x="57984" y="573800"/>
                  </a:cubicBezTo>
                  <a:lnTo>
                    <a:pt x="117966" y="589872"/>
                  </a:lnTo>
                  <a:lnTo>
                    <a:pt x="133894" y="538562"/>
                  </a:lnTo>
                  <a:lnTo>
                    <a:pt x="154472" y="500651"/>
                  </a:lnTo>
                  <a:lnTo>
                    <a:pt x="101057" y="469812"/>
                  </a:lnTo>
                  <a:cubicBezTo>
                    <a:pt x="92946" y="465129"/>
                    <a:pt x="90167" y="454758"/>
                    <a:pt x="94850" y="446647"/>
                  </a:cubicBezTo>
                  <a:lnTo>
                    <a:pt x="128766" y="387902"/>
                  </a:lnTo>
                  <a:cubicBezTo>
                    <a:pt x="133449" y="379791"/>
                    <a:pt x="143820" y="377012"/>
                    <a:pt x="151931" y="381695"/>
                  </a:cubicBezTo>
                  <a:lnTo>
                    <a:pt x="203027" y="411195"/>
                  </a:lnTo>
                  <a:lnTo>
                    <a:pt x="204003" y="409395"/>
                  </a:lnTo>
                  <a:lnTo>
                    <a:pt x="264331" y="336277"/>
                  </a:lnTo>
                  <a:lnTo>
                    <a:pt x="220452" y="292398"/>
                  </a:lnTo>
                  <a:cubicBezTo>
                    <a:pt x="213829" y="285776"/>
                    <a:pt x="213829" y="275039"/>
                    <a:pt x="220452" y="268416"/>
                  </a:cubicBezTo>
                  <a:lnTo>
                    <a:pt x="268416" y="220452"/>
                  </a:lnTo>
                  <a:cubicBezTo>
                    <a:pt x="275039" y="213829"/>
                    <a:pt x="285775" y="213829"/>
                    <a:pt x="292398" y="220452"/>
                  </a:cubicBezTo>
                  <a:lnTo>
                    <a:pt x="336277" y="264331"/>
                  </a:lnTo>
                  <a:lnTo>
                    <a:pt x="409395" y="204003"/>
                  </a:lnTo>
                  <a:lnTo>
                    <a:pt x="411195" y="203027"/>
                  </a:lnTo>
                  <a:lnTo>
                    <a:pt x="381695" y="151932"/>
                  </a:lnTo>
                  <a:cubicBezTo>
                    <a:pt x="377012" y="143820"/>
                    <a:pt x="379791" y="133449"/>
                    <a:pt x="387902" y="128766"/>
                  </a:cubicBezTo>
                  <a:lnTo>
                    <a:pt x="446647" y="94850"/>
                  </a:lnTo>
                  <a:cubicBezTo>
                    <a:pt x="454758" y="90167"/>
                    <a:pt x="465129" y="92946"/>
                    <a:pt x="469812" y="101057"/>
                  </a:cubicBezTo>
                  <a:lnTo>
                    <a:pt x="500651" y="154472"/>
                  </a:lnTo>
                  <a:lnTo>
                    <a:pt x="538562" y="133894"/>
                  </a:lnTo>
                  <a:lnTo>
                    <a:pt x="589872" y="117966"/>
                  </a:lnTo>
                  <a:lnTo>
                    <a:pt x="573800" y="57984"/>
                  </a:lnTo>
                  <a:cubicBezTo>
                    <a:pt x="571376" y="48937"/>
                    <a:pt x="576745" y="39639"/>
                    <a:pt x="585791" y="37215"/>
                  </a:cubicBezTo>
                  <a:lnTo>
                    <a:pt x="651312" y="19658"/>
                  </a:lnTo>
                  <a:cubicBezTo>
                    <a:pt x="660359" y="17235"/>
                    <a:pt x="669657" y="22603"/>
                    <a:pt x="672081" y="31650"/>
                  </a:cubicBezTo>
                  <a:lnTo>
                    <a:pt x="687357" y="88661"/>
                  </a:lnTo>
                  <a:lnTo>
                    <a:pt x="756801" y="78063"/>
                  </a:lnTo>
                  <a:lnTo>
                    <a:pt x="783675" y="76706"/>
                  </a:lnTo>
                  <a:lnTo>
                    <a:pt x="783675" y="16958"/>
                  </a:lnTo>
                  <a:cubicBezTo>
                    <a:pt x="783675" y="7592"/>
                    <a:pt x="791267" y="0"/>
                    <a:pt x="800633" y="0"/>
                  </a:cubicBezTo>
                  <a:close/>
                  <a:moveTo>
                    <a:pt x="834549" y="187960"/>
                  </a:moveTo>
                  <a:cubicBezTo>
                    <a:pt x="477448" y="187960"/>
                    <a:pt x="187960" y="477448"/>
                    <a:pt x="187960" y="834549"/>
                  </a:cubicBezTo>
                  <a:cubicBezTo>
                    <a:pt x="187960" y="1191650"/>
                    <a:pt x="477448" y="1481138"/>
                    <a:pt x="834549" y="1481138"/>
                  </a:cubicBezTo>
                  <a:cubicBezTo>
                    <a:pt x="1191650" y="1481138"/>
                    <a:pt x="1481138" y="1191650"/>
                    <a:pt x="1481138" y="834549"/>
                  </a:cubicBezTo>
                  <a:cubicBezTo>
                    <a:pt x="1481138" y="477448"/>
                    <a:pt x="1191650" y="187960"/>
                    <a:pt x="834549" y="187960"/>
                  </a:cubicBezTo>
                  <a:close/>
                </a:path>
              </a:pathLst>
            </a:cu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grpSp>
          <p:nvGrpSpPr>
            <p:cNvPr id="43" name="组合 42"/>
            <p:cNvGrpSpPr/>
            <p:nvPr/>
          </p:nvGrpSpPr>
          <p:grpSpPr>
            <a:xfrm>
              <a:off x="5520690" y="2923699"/>
              <a:ext cx="1150620" cy="1150620"/>
              <a:chOff x="5520690" y="2923699"/>
              <a:chExt cx="1150620" cy="1150620"/>
            </a:xfrm>
          </p:grpSpPr>
          <p:sp>
            <p:nvSpPr>
              <p:cNvPr id="44" name="椭圆 43"/>
              <p:cNvSpPr/>
              <p:nvPr/>
            </p:nvSpPr>
            <p:spPr>
              <a:xfrm>
                <a:off x="5520690" y="2923699"/>
                <a:ext cx="1150620" cy="1150620"/>
              </a:xfrm>
              <a:prstGeom prst="ellipse">
                <a:avLst/>
              </a:prstGeom>
              <a:solidFill>
                <a:srgbClr val="F18D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造字工房悦黑体验版纤细体"/>
                  <a:ea typeface="造字工房悦黑体验版纤细体"/>
                  <a:cs typeface="+mn-cs"/>
                </a:endParaRPr>
              </a:p>
            </p:txBody>
          </p:sp>
          <p:sp>
            <p:nvSpPr>
              <p:cNvPr id="45" name="Freeform 112"/>
              <p:cNvSpPr>
                <a:spLocks noEditPoints="1"/>
              </p:cNvSpPr>
              <p:nvPr/>
            </p:nvSpPr>
            <p:spPr bwMode="auto">
              <a:xfrm>
                <a:off x="5934869" y="3337878"/>
                <a:ext cx="322263" cy="322263"/>
              </a:xfrm>
              <a:custGeom>
                <a:avLst/>
                <a:gdLst>
                  <a:gd name="T0" fmla="*/ 1016 w 1017"/>
                  <a:gd name="T1" fmla="*/ 371 h 1017"/>
                  <a:gd name="T2" fmla="*/ 1011 w 1017"/>
                  <a:gd name="T3" fmla="*/ 363 h 1017"/>
                  <a:gd name="T4" fmla="*/ 1004 w 1017"/>
                  <a:gd name="T5" fmla="*/ 355 h 1017"/>
                  <a:gd name="T6" fmla="*/ 996 w 1017"/>
                  <a:gd name="T7" fmla="*/ 351 h 1017"/>
                  <a:gd name="T8" fmla="*/ 986 w 1017"/>
                  <a:gd name="T9" fmla="*/ 350 h 1017"/>
                  <a:gd name="T10" fmla="*/ 539 w 1017"/>
                  <a:gd name="T11" fmla="*/ 21 h 1017"/>
                  <a:gd name="T12" fmla="*/ 537 w 1017"/>
                  <a:gd name="T13" fmla="*/ 17 h 1017"/>
                  <a:gd name="T14" fmla="*/ 531 w 1017"/>
                  <a:gd name="T15" fmla="*/ 8 h 1017"/>
                  <a:gd name="T16" fmla="*/ 523 w 1017"/>
                  <a:gd name="T17" fmla="*/ 3 h 1017"/>
                  <a:gd name="T18" fmla="*/ 514 w 1017"/>
                  <a:gd name="T19" fmla="*/ 0 h 1017"/>
                  <a:gd name="T20" fmla="*/ 509 w 1017"/>
                  <a:gd name="T21" fmla="*/ 0 h 1017"/>
                  <a:gd name="T22" fmla="*/ 499 w 1017"/>
                  <a:gd name="T23" fmla="*/ 1 h 1017"/>
                  <a:gd name="T24" fmla="*/ 490 w 1017"/>
                  <a:gd name="T25" fmla="*/ 5 h 1017"/>
                  <a:gd name="T26" fmla="*/ 483 w 1017"/>
                  <a:gd name="T27" fmla="*/ 13 h 1017"/>
                  <a:gd name="T28" fmla="*/ 479 w 1017"/>
                  <a:gd name="T29" fmla="*/ 21 h 1017"/>
                  <a:gd name="T30" fmla="*/ 31 w 1017"/>
                  <a:gd name="T31" fmla="*/ 350 h 1017"/>
                  <a:gd name="T32" fmla="*/ 27 w 1017"/>
                  <a:gd name="T33" fmla="*/ 350 h 1017"/>
                  <a:gd name="T34" fmla="*/ 17 w 1017"/>
                  <a:gd name="T35" fmla="*/ 353 h 1017"/>
                  <a:gd name="T36" fmla="*/ 10 w 1017"/>
                  <a:gd name="T37" fmla="*/ 358 h 1017"/>
                  <a:gd name="T38" fmla="*/ 3 w 1017"/>
                  <a:gd name="T39" fmla="*/ 367 h 1017"/>
                  <a:gd name="T40" fmla="*/ 1 w 1017"/>
                  <a:gd name="T41" fmla="*/ 371 h 1017"/>
                  <a:gd name="T42" fmla="*/ 0 w 1017"/>
                  <a:gd name="T43" fmla="*/ 381 h 1017"/>
                  <a:gd name="T44" fmla="*/ 1 w 1017"/>
                  <a:gd name="T45" fmla="*/ 390 h 1017"/>
                  <a:gd name="T46" fmla="*/ 5 w 1017"/>
                  <a:gd name="T47" fmla="*/ 399 h 1017"/>
                  <a:gd name="T48" fmla="*/ 12 w 1017"/>
                  <a:gd name="T49" fmla="*/ 407 h 1017"/>
                  <a:gd name="T50" fmla="*/ 160 w 1017"/>
                  <a:gd name="T51" fmla="*/ 975 h 1017"/>
                  <a:gd name="T52" fmla="*/ 159 w 1017"/>
                  <a:gd name="T53" fmla="*/ 981 h 1017"/>
                  <a:gd name="T54" fmla="*/ 159 w 1017"/>
                  <a:gd name="T55" fmla="*/ 990 h 1017"/>
                  <a:gd name="T56" fmla="*/ 162 w 1017"/>
                  <a:gd name="T57" fmla="*/ 1000 h 1017"/>
                  <a:gd name="T58" fmla="*/ 167 w 1017"/>
                  <a:gd name="T59" fmla="*/ 1007 h 1017"/>
                  <a:gd name="T60" fmla="*/ 172 w 1017"/>
                  <a:gd name="T61" fmla="*/ 1012 h 1017"/>
                  <a:gd name="T62" fmla="*/ 180 w 1017"/>
                  <a:gd name="T63" fmla="*/ 1016 h 1017"/>
                  <a:gd name="T64" fmla="*/ 190 w 1017"/>
                  <a:gd name="T65" fmla="*/ 1017 h 1017"/>
                  <a:gd name="T66" fmla="*/ 200 w 1017"/>
                  <a:gd name="T67" fmla="*/ 1016 h 1017"/>
                  <a:gd name="T68" fmla="*/ 209 w 1017"/>
                  <a:gd name="T69" fmla="*/ 1012 h 1017"/>
                  <a:gd name="T70" fmla="*/ 808 w 1017"/>
                  <a:gd name="T71" fmla="*/ 1012 h 1017"/>
                  <a:gd name="T72" fmla="*/ 812 w 1017"/>
                  <a:gd name="T73" fmla="*/ 1014 h 1017"/>
                  <a:gd name="T74" fmla="*/ 822 w 1017"/>
                  <a:gd name="T75" fmla="*/ 1017 h 1017"/>
                  <a:gd name="T76" fmla="*/ 826 w 1017"/>
                  <a:gd name="T77" fmla="*/ 1017 h 1017"/>
                  <a:gd name="T78" fmla="*/ 837 w 1017"/>
                  <a:gd name="T79" fmla="*/ 1016 h 1017"/>
                  <a:gd name="T80" fmla="*/ 846 w 1017"/>
                  <a:gd name="T81" fmla="*/ 1012 h 1017"/>
                  <a:gd name="T82" fmla="*/ 850 w 1017"/>
                  <a:gd name="T83" fmla="*/ 1007 h 1017"/>
                  <a:gd name="T84" fmla="*/ 855 w 1017"/>
                  <a:gd name="T85" fmla="*/ 1000 h 1017"/>
                  <a:gd name="T86" fmla="*/ 858 w 1017"/>
                  <a:gd name="T87" fmla="*/ 990 h 1017"/>
                  <a:gd name="T88" fmla="*/ 858 w 1017"/>
                  <a:gd name="T89" fmla="*/ 981 h 1017"/>
                  <a:gd name="T90" fmla="*/ 737 w 1017"/>
                  <a:gd name="T91" fmla="*/ 616 h 1017"/>
                  <a:gd name="T92" fmla="*/ 1005 w 1017"/>
                  <a:gd name="T93" fmla="*/ 407 h 1017"/>
                  <a:gd name="T94" fmla="*/ 1012 w 1017"/>
                  <a:gd name="T95" fmla="*/ 399 h 1017"/>
                  <a:gd name="T96" fmla="*/ 1016 w 1017"/>
                  <a:gd name="T97" fmla="*/ 390 h 1017"/>
                  <a:gd name="T98" fmla="*/ 1017 w 1017"/>
                  <a:gd name="T99" fmla="*/ 381 h 1017"/>
                  <a:gd name="T100" fmla="*/ 1016 w 1017"/>
                  <a:gd name="T101" fmla="*/ 371 h 1017"/>
                  <a:gd name="T102" fmla="*/ 124 w 1017"/>
                  <a:gd name="T103" fmla="*/ 413 h 1017"/>
                  <a:gd name="T104" fmla="*/ 302 w 1017"/>
                  <a:gd name="T105" fmla="*/ 551 h 1017"/>
                  <a:gd name="T106" fmla="*/ 766 w 1017"/>
                  <a:gd name="T107" fmla="*/ 904 h 1017"/>
                  <a:gd name="T108" fmla="*/ 527 w 1017"/>
                  <a:gd name="T109" fmla="*/ 737 h 1017"/>
                  <a:gd name="T110" fmla="*/ 518 w 1017"/>
                  <a:gd name="T111" fmla="*/ 733 h 1017"/>
                  <a:gd name="T112" fmla="*/ 509 w 1017"/>
                  <a:gd name="T113" fmla="*/ 732 h 1017"/>
                  <a:gd name="T114" fmla="*/ 504 w 1017"/>
                  <a:gd name="T115" fmla="*/ 732 h 1017"/>
                  <a:gd name="T116" fmla="*/ 495 w 1017"/>
                  <a:gd name="T117" fmla="*/ 735 h 1017"/>
                  <a:gd name="T118" fmla="*/ 251 w 1017"/>
                  <a:gd name="T119" fmla="*/ 904 h 1017"/>
                  <a:gd name="T120" fmla="*/ 766 w 1017"/>
                  <a:gd name="T121" fmla="*/ 904 h 1017"/>
                  <a:gd name="T122" fmla="*/ 670 w 1017"/>
                  <a:gd name="T123" fmla="*/ 413 h 1017"/>
                  <a:gd name="T124" fmla="*/ 716 w 1017"/>
                  <a:gd name="T125" fmla="*/ 551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7" h="1017">
                    <a:moveTo>
                      <a:pt x="1016" y="371"/>
                    </a:moveTo>
                    <a:lnTo>
                      <a:pt x="1016" y="371"/>
                    </a:lnTo>
                    <a:lnTo>
                      <a:pt x="1014" y="367"/>
                    </a:lnTo>
                    <a:lnTo>
                      <a:pt x="1011" y="363"/>
                    </a:lnTo>
                    <a:lnTo>
                      <a:pt x="1008" y="358"/>
                    </a:lnTo>
                    <a:lnTo>
                      <a:pt x="1004" y="355"/>
                    </a:lnTo>
                    <a:lnTo>
                      <a:pt x="1000" y="353"/>
                    </a:lnTo>
                    <a:lnTo>
                      <a:pt x="996" y="351"/>
                    </a:lnTo>
                    <a:lnTo>
                      <a:pt x="990" y="350"/>
                    </a:lnTo>
                    <a:lnTo>
                      <a:pt x="986" y="350"/>
                    </a:lnTo>
                    <a:lnTo>
                      <a:pt x="648" y="350"/>
                    </a:lnTo>
                    <a:lnTo>
                      <a:pt x="539" y="21"/>
                    </a:lnTo>
                    <a:lnTo>
                      <a:pt x="539" y="21"/>
                    </a:lnTo>
                    <a:lnTo>
                      <a:pt x="537" y="17"/>
                    </a:lnTo>
                    <a:lnTo>
                      <a:pt x="534" y="13"/>
                    </a:lnTo>
                    <a:lnTo>
                      <a:pt x="531" y="8"/>
                    </a:lnTo>
                    <a:lnTo>
                      <a:pt x="527" y="5"/>
                    </a:lnTo>
                    <a:lnTo>
                      <a:pt x="523" y="3"/>
                    </a:lnTo>
                    <a:lnTo>
                      <a:pt x="518" y="1"/>
                    </a:lnTo>
                    <a:lnTo>
                      <a:pt x="514" y="0"/>
                    </a:lnTo>
                    <a:lnTo>
                      <a:pt x="509" y="0"/>
                    </a:lnTo>
                    <a:lnTo>
                      <a:pt x="509" y="0"/>
                    </a:lnTo>
                    <a:lnTo>
                      <a:pt x="503" y="0"/>
                    </a:lnTo>
                    <a:lnTo>
                      <a:pt x="499" y="1"/>
                    </a:lnTo>
                    <a:lnTo>
                      <a:pt x="495" y="3"/>
                    </a:lnTo>
                    <a:lnTo>
                      <a:pt x="490" y="5"/>
                    </a:lnTo>
                    <a:lnTo>
                      <a:pt x="486" y="8"/>
                    </a:lnTo>
                    <a:lnTo>
                      <a:pt x="483" y="13"/>
                    </a:lnTo>
                    <a:lnTo>
                      <a:pt x="481" y="17"/>
                    </a:lnTo>
                    <a:lnTo>
                      <a:pt x="479" y="21"/>
                    </a:lnTo>
                    <a:lnTo>
                      <a:pt x="369" y="350"/>
                    </a:lnTo>
                    <a:lnTo>
                      <a:pt x="31" y="350"/>
                    </a:lnTo>
                    <a:lnTo>
                      <a:pt x="31" y="350"/>
                    </a:lnTo>
                    <a:lnTo>
                      <a:pt x="27" y="350"/>
                    </a:lnTo>
                    <a:lnTo>
                      <a:pt x="21" y="351"/>
                    </a:lnTo>
                    <a:lnTo>
                      <a:pt x="17" y="353"/>
                    </a:lnTo>
                    <a:lnTo>
                      <a:pt x="13" y="355"/>
                    </a:lnTo>
                    <a:lnTo>
                      <a:pt x="10" y="358"/>
                    </a:lnTo>
                    <a:lnTo>
                      <a:pt x="6" y="363"/>
                    </a:lnTo>
                    <a:lnTo>
                      <a:pt x="3" y="367"/>
                    </a:lnTo>
                    <a:lnTo>
                      <a:pt x="1" y="371"/>
                    </a:lnTo>
                    <a:lnTo>
                      <a:pt x="1" y="371"/>
                    </a:lnTo>
                    <a:lnTo>
                      <a:pt x="0" y="375"/>
                    </a:lnTo>
                    <a:lnTo>
                      <a:pt x="0" y="381"/>
                    </a:lnTo>
                    <a:lnTo>
                      <a:pt x="0" y="386"/>
                    </a:lnTo>
                    <a:lnTo>
                      <a:pt x="1" y="390"/>
                    </a:lnTo>
                    <a:lnTo>
                      <a:pt x="3" y="395"/>
                    </a:lnTo>
                    <a:lnTo>
                      <a:pt x="5" y="399"/>
                    </a:lnTo>
                    <a:lnTo>
                      <a:pt x="9" y="403"/>
                    </a:lnTo>
                    <a:lnTo>
                      <a:pt x="12" y="407"/>
                    </a:lnTo>
                    <a:lnTo>
                      <a:pt x="280" y="616"/>
                    </a:lnTo>
                    <a:lnTo>
                      <a:pt x="160" y="975"/>
                    </a:lnTo>
                    <a:lnTo>
                      <a:pt x="160" y="975"/>
                    </a:lnTo>
                    <a:lnTo>
                      <a:pt x="159" y="981"/>
                    </a:lnTo>
                    <a:lnTo>
                      <a:pt x="159" y="986"/>
                    </a:lnTo>
                    <a:lnTo>
                      <a:pt x="159" y="990"/>
                    </a:lnTo>
                    <a:lnTo>
                      <a:pt x="160" y="996"/>
                    </a:lnTo>
                    <a:lnTo>
                      <a:pt x="162" y="1000"/>
                    </a:lnTo>
                    <a:lnTo>
                      <a:pt x="164" y="1004"/>
                    </a:lnTo>
                    <a:lnTo>
                      <a:pt x="167" y="1007"/>
                    </a:lnTo>
                    <a:lnTo>
                      <a:pt x="172" y="1012"/>
                    </a:lnTo>
                    <a:lnTo>
                      <a:pt x="172" y="1012"/>
                    </a:lnTo>
                    <a:lnTo>
                      <a:pt x="176" y="1014"/>
                    </a:lnTo>
                    <a:lnTo>
                      <a:pt x="180" y="1016"/>
                    </a:lnTo>
                    <a:lnTo>
                      <a:pt x="186" y="1017"/>
                    </a:lnTo>
                    <a:lnTo>
                      <a:pt x="190" y="1017"/>
                    </a:lnTo>
                    <a:lnTo>
                      <a:pt x="195" y="1017"/>
                    </a:lnTo>
                    <a:lnTo>
                      <a:pt x="200" y="1016"/>
                    </a:lnTo>
                    <a:lnTo>
                      <a:pt x="204" y="1014"/>
                    </a:lnTo>
                    <a:lnTo>
                      <a:pt x="209" y="1012"/>
                    </a:lnTo>
                    <a:lnTo>
                      <a:pt x="509" y="801"/>
                    </a:lnTo>
                    <a:lnTo>
                      <a:pt x="808" y="1012"/>
                    </a:lnTo>
                    <a:lnTo>
                      <a:pt x="808" y="1012"/>
                    </a:lnTo>
                    <a:lnTo>
                      <a:pt x="812" y="1014"/>
                    </a:lnTo>
                    <a:lnTo>
                      <a:pt x="818" y="1016"/>
                    </a:lnTo>
                    <a:lnTo>
                      <a:pt x="822" y="1017"/>
                    </a:lnTo>
                    <a:lnTo>
                      <a:pt x="826" y="1017"/>
                    </a:lnTo>
                    <a:lnTo>
                      <a:pt x="826" y="1017"/>
                    </a:lnTo>
                    <a:lnTo>
                      <a:pt x="832" y="1017"/>
                    </a:lnTo>
                    <a:lnTo>
                      <a:pt x="837" y="1016"/>
                    </a:lnTo>
                    <a:lnTo>
                      <a:pt x="841" y="1014"/>
                    </a:lnTo>
                    <a:lnTo>
                      <a:pt x="846" y="1012"/>
                    </a:lnTo>
                    <a:lnTo>
                      <a:pt x="846" y="1012"/>
                    </a:lnTo>
                    <a:lnTo>
                      <a:pt x="850" y="1007"/>
                    </a:lnTo>
                    <a:lnTo>
                      <a:pt x="853" y="1004"/>
                    </a:lnTo>
                    <a:lnTo>
                      <a:pt x="855" y="1000"/>
                    </a:lnTo>
                    <a:lnTo>
                      <a:pt x="857" y="996"/>
                    </a:lnTo>
                    <a:lnTo>
                      <a:pt x="858" y="990"/>
                    </a:lnTo>
                    <a:lnTo>
                      <a:pt x="858" y="986"/>
                    </a:lnTo>
                    <a:lnTo>
                      <a:pt x="858" y="981"/>
                    </a:lnTo>
                    <a:lnTo>
                      <a:pt x="857" y="975"/>
                    </a:lnTo>
                    <a:lnTo>
                      <a:pt x="737" y="616"/>
                    </a:lnTo>
                    <a:lnTo>
                      <a:pt x="1005" y="407"/>
                    </a:lnTo>
                    <a:lnTo>
                      <a:pt x="1005" y="407"/>
                    </a:lnTo>
                    <a:lnTo>
                      <a:pt x="1009" y="403"/>
                    </a:lnTo>
                    <a:lnTo>
                      <a:pt x="1012" y="399"/>
                    </a:lnTo>
                    <a:lnTo>
                      <a:pt x="1014" y="395"/>
                    </a:lnTo>
                    <a:lnTo>
                      <a:pt x="1016" y="390"/>
                    </a:lnTo>
                    <a:lnTo>
                      <a:pt x="1017" y="386"/>
                    </a:lnTo>
                    <a:lnTo>
                      <a:pt x="1017" y="381"/>
                    </a:lnTo>
                    <a:lnTo>
                      <a:pt x="1017" y="375"/>
                    </a:lnTo>
                    <a:lnTo>
                      <a:pt x="1016" y="371"/>
                    </a:lnTo>
                    <a:lnTo>
                      <a:pt x="1016" y="371"/>
                    </a:lnTo>
                    <a:close/>
                    <a:moveTo>
                      <a:pt x="124" y="413"/>
                    </a:moveTo>
                    <a:lnTo>
                      <a:pt x="348" y="413"/>
                    </a:lnTo>
                    <a:lnTo>
                      <a:pt x="302" y="551"/>
                    </a:lnTo>
                    <a:lnTo>
                      <a:pt x="124" y="413"/>
                    </a:lnTo>
                    <a:close/>
                    <a:moveTo>
                      <a:pt x="766" y="904"/>
                    </a:moveTo>
                    <a:lnTo>
                      <a:pt x="527" y="737"/>
                    </a:lnTo>
                    <a:lnTo>
                      <a:pt x="527" y="737"/>
                    </a:lnTo>
                    <a:lnTo>
                      <a:pt x="523" y="735"/>
                    </a:lnTo>
                    <a:lnTo>
                      <a:pt x="518" y="733"/>
                    </a:lnTo>
                    <a:lnTo>
                      <a:pt x="513" y="732"/>
                    </a:lnTo>
                    <a:lnTo>
                      <a:pt x="509" y="732"/>
                    </a:lnTo>
                    <a:lnTo>
                      <a:pt x="509" y="732"/>
                    </a:lnTo>
                    <a:lnTo>
                      <a:pt x="504" y="732"/>
                    </a:lnTo>
                    <a:lnTo>
                      <a:pt x="499" y="733"/>
                    </a:lnTo>
                    <a:lnTo>
                      <a:pt x="495" y="735"/>
                    </a:lnTo>
                    <a:lnTo>
                      <a:pt x="490" y="737"/>
                    </a:lnTo>
                    <a:lnTo>
                      <a:pt x="251" y="904"/>
                    </a:lnTo>
                    <a:lnTo>
                      <a:pt x="509" y="132"/>
                    </a:lnTo>
                    <a:lnTo>
                      <a:pt x="766" y="904"/>
                    </a:lnTo>
                    <a:close/>
                    <a:moveTo>
                      <a:pt x="716" y="551"/>
                    </a:moveTo>
                    <a:lnTo>
                      <a:pt x="670" y="413"/>
                    </a:lnTo>
                    <a:lnTo>
                      <a:pt x="893" y="413"/>
                    </a:lnTo>
                    <a:lnTo>
                      <a:pt x="716" y="55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44546A"/>
                  </a:solidFill>
                  <a:effectLst/>
                  <a:uLnTx/>
                  <a:uFillTx/>
                  <a:latin typeface="造字工房悦黑体验版纤细体"/>
                  <a:ea typeface="造字工房悦黑体验版纤细体"/>
                </a:endParaRPr>
              </a:p>
            </p:txBody>
          </p:sp>
        </p:grpSp>
      </p:grpSp>
      <p:sp>
        <p:nvSpPr>
          <p:cNvPr id="46" name="矩形 45"/>
          <p:cNvSpPr/>
          <p:nvPr/>
        </p:nvSpPr>
        <p:spPr>
          <a:xfrm>
            <a:off x="949144" y="1642429"/>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47" name="矩形 46"/>
          <p:cNvSpPr/>
          <p:nvPr/>
        </p:nvSpPr>
        <p:spPr>
          <a:xfrm>
            <a:off x="965890" y="1950737"/>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48" name="矩形 47"/>
          <p:cNvSpPr/>
          <p:nvPr/>
        </p:nvSpPr>
        <p:spPr>
          <a:xfrm>
            <a:off x="3370175" y="4892292"/>
            <a:ext cx="1569660" cy="369332"/>
          </a:xfrm>
          <a:prstGeom prst="rect">
            <a:avLst/>
          </a:prstGeom>
        </p:spPr>
        <p:txBody>
          <a:bodyPr wrap="none">
            <a:spAutoFit/>
          </a:bodyPr>
          <a:lstStyle/>
          <a:p>
            <a:pPr lvl="0"/>
            <a:r>
              <a:rPr lang="zh-CN" altLang="en-US" b="1" dirty="0" smtClean="0">
                <a:solidFill>
                  <a:srgbClr val="00479D"/>
                </a:solidFill>
                <a:latin typeface="微软雅黑" panose="020B0503020204020204" pitchFamily="34" charset="-122"/>
                <a:ea typeface="微软雅黑" panose="020B0503020204020204" pitchFamily="34" charset="-122"/>
              </a:rPr>
              <a:t>单击添加标题</a:t>
            </a:r>
            <a:endParaRPr lang="zh-CN" altLang="en-US" sz="900" dirty="0">
              <a:solidFill>
                <a:srgbClr val="00479D"/>
              </a:solidFill>
            </a:endParaRPr>
          </a:p>
        </p:txBody>
      </p:sp>
      <p:sp>
        <p:nvSpPr>
          <p:cNvPr id="49" name="矩形 48"/>
          <p:cNvSpPr/>
          <p:nvPr/>
        </p:nvSpPr>
        <p:spPr>
          <a:xfrm>
            <a:off x="3386921" y="5200600"/>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50" name="矩形 49"/>
          <p:cNvSpPr/>
          <p:nvPr/>
        </p:nvSpPr>
        <p:spPr>
          <a:xfrm>
            <a:off x="5136834" y="1558357"/>
            <a:ext cx="1569660" cy="369332"/>
          </a:xfrm>
          <a:prstGeom prst="rect">
            <a:avLst/>
          </a:prstGeom>
        </p:spPr>
        <p:txBody>
          <a:bodyPr wrap="squar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51" name="矩形 50"/>
          <p:cNvSpPr/>
          <p:nvPr/>
        </p:nvSpPr>
        <p:spPr>
          <a:xfrm>
            <a:off x="5153580" y="1866665"/>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52" name="矩形 51"/>
          <p:cNvSpPr/>
          <p:nvPr/>
        </p:nvSpPr>
        <p:spPr>
          <a:xfrm>
            <a:off x="7332862" y="4892292"/>
            <a:ext cx="1569660" cy="369332"/>
          </a:xfrm>
          <a:prstGeom prst="rect">
            <a:avLst/>
          </a:prstGeom>
        </p:spPr>
        <p:txBody>
          <a:bodyPr wrap="squar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53" name="矩形 52"/>
          <p:cNvSpPr/>
          <p:nvPr/>
        </p:nvSpPr>
        <p:spPr>
          <a:xfrm>
            <a:off x="7349608" y="5200600"/>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54" name="矩形 53"/>
          <p:cNvSpPr/>
          <p:nvPr/>
        </p:nvSpPr>
        <p:spPr>
          <a:xfrm>
            <a:off x="9018821" y="1558357"/>
            <a:ext cx="1569660" cy="369332"/>
          </a:xfrm>
          <a:prstGeom prst="rect">
            <a:avLst/>
          </a:prstGeom>
        </p:spPr>
        <p:txBody>
          <a:bodyPr wrap="squar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55" name="矩形 54"/>
          <p:cNvSpPr/>
          <p:nvPr/>
        </p:nvSpPr>
        <p:spPr>
          <a:xfrm>
            <a:off x="9035567" y="1866665"/>
            <a:ext cx="2494422"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par>
                                <p:cTn id="10" presetID="53" presetClass="entr" presetSubtype="16" fill="hold" nodeType="withEffect">
                                  <p:stCondLst>
                                    <p:cond delay="25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nodeType="withEffect">
                                  <p:stCondLst>
                                    <p:cond delay="50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par>
                                <p:cTn id="20" presetID="53" presetClass="entr" presetSubtype="16" fill="hold" nodeType="withEffect">
                                  <p:stCondLst>
                                    <p:cond delay="75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nodeType="withEffect">
                                  <p:stCondLst>
                                    <p:cond delay="100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fltVal val="0"/>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animEffect transition="in" filter="fade">
                                      <p:cBhvr>
                                        <p:cTn id="29" dur="500"/>
                                        <p:tgtEl>
                                          <p:spTgt spid="15"/>
                                        </p:tgtEl>
                                      </p:cBhvr>
                                    </p:animEffect>
                                  </p:childTnLst>
                                </p:cTn>
                              </p:par>
                            </p:childTnLst>
                          </p:cTn>
                        </p:par>
                        <p:par>
                          <p:cTn id="30" fill="hold">
                            <p:stCondLst>
                              <p:cond delay="500"/>
                            </p:stCondLst>
                            <p:childTnLst>
                              <p:par>
                                <p:cTn id="31" presetID="10" presetClass="entr" presetSubtype="0" fill="hold" grpId="0" nodeType="afterEffect">
                                  <p:stCondLst>
                                    <p:cond delay="0"/>
                                  </p:stCondLst>
                                  <p:childTnLst>
                                    <p:set>
                                      <p:cBhvr>
                                        <p:cTn id="32" dur="1" fill="hold">
                                          <p:stCondLst>
                                            <p:cond delay="0"/>
                                          </p:stCondLst>
                                        </p:cTn>
                                        <p:tgtEl>
                                          <p:spTgt spid="46">
                                            <p:txEl>
                                              <p:pRg st="0" end="0"/>
                                            </p:txEl>
                                          </p:spTgt>
                                        </p:tgtEl>
                                        <p:attrNameLst>
                                          <p:attrName>style.visibility</p:attrName>
                                        </p:attrNameLst>
                                      </p:cBhvr>
                                      <p:to>
                                        <p:strVal val="visible"/>
                                      </p:to>
                                    </p:set>
                                    <p:animEffect transition="in" filter="fade">
                                      <p:cBhvr>
                                        <p:cTn id="33" dur="500"/>
                                        <p:tgtEl>
                                          <p:spTgt spid="46">
                                            <p:txEl>
                                              <p:pRg st="0" end="0"/>
                                            </p:txEl>
                                          </p:spTgt>
                                        </p:tgtEl>
                                      </p:cBhvr>
                                    </p:animEffect>
                                  </p:childTnLst>
                                </p:cTn>
                              </p:par>
                            </p:childTnLst>
                          </p:cTn>
                        </p:par>
                        <p:par>
                          <p:cTn id="34" fill="hold">
                            <p:stCondLst>
                              <p:cond delay="1000"/>
                            </p:stCondLst>
                            <p:childTnLst>
                              <p:par>
                                <p:cTn id="35" presetID="10" presetClass="entr" presetSubtype="0" fill="hold" grpId="0" nodeType="afterEffect">
                                  <p:stCondLst>
                                    <p:cond delay="0"/>
                                  </p:stCondLst>
                                  <p:childTnLst>
                                    <p:set>
                                      <p:cBhvr>
                                        <p:cTn id="36" dur="1" fill="hold">
                                          <p:stCondLst>
                                            <p:cond delay="0"/>
                                          </p:stCondLst>
                                        </p:cTn>
                                        <p:tgtEl>
                                          <p:spTgt spid="47">
                                            <p:txEl>
                                              <p:pRg st="0" end="0"/>
                                            </p:txEl>
                                          </p:spTgt>
                                        </p:tgtEl>
                                        <p:attrNameLst>
                                          <p:attrName>style.visibility</p:attrName>
                                        </p:attrNameLst>
                                      </p:cBhvr>
                                      <p:to>
                                        <p:strVal val="visible"/>
                                      </p:to>
                                    </p:set>
                                    <p:animEffect transition="in" filter="fade">
                                      <p:cBhvr>
                                        <p:cTn id="37" dur="500"/>
                                        <p:tgtEl>
                                          <p:spTgt spid="47">
                                            <p:txEl>
                                              <p:pRg st="0" end="0"/>
                                            </p:txEl>
                                          </p:spTgt>
                                        </p:tgtEl>
                                      </p:cBhvr>
                                    </p:animEffect>
                                  </p:childTnLst>
                                </p:cTn>
                              </p:par>
                            </p:childTnLst>
                          </p:cTn>
                        </p:par>
                        <p:par>
                          <p:cTn id="38" fill="hold">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48">
                                            <p:txEl>
                                              <p:pRg st="0" end="0"/>
                                            </p:txEl>
                                          </p:spTgt>
                                        </p:tgtEl>
                                        <p:attrNameLst>
                                          <p:attrName>style.visibility</p:attrName>
                                        </p:attrNameLst>
                                      </p:cBhvr>
                                      <p:to>
                                        <p:strVal val="visible"/>
                                      </p:to>
                                    </p:set>
                                    <p:animEffect transition="in" filter="fade">
                                      <p:cBhvr>
                                        <p:cTn id="41" dur="500"/>
                                        <p:tgtEl>
                                          <p:spTgt spid="48">
                                            <p:txEl>
                                              <p:pRg st="0" end="0"/>
                                            </p:txEl>
                                          </p:spTgt>
                                        </p:tgtEl>
                                      </p:cBhvr>
                                    </p:animEffect>
                                  </p:childTnLst>
                                </p:cTn>
                              </p:par>
                            </p:childTnLst>
                          </p:cTn>
                        </p:par>
                        <p:par>
                          <p:cTn id="42" fill="hold">
                            <p:stCondLst>
                              <p:cond delay="2000"/>
                            </p:stCondLst>
                            <p:childTnLst>
                              <p:par>
                                <p:cTn id="43" presetID="10" presetClass="entr" presetSubtype="0" fill="hold" grpId="0" nodeType="afterEffect">
                                  <p:stCondLst>
                                    <p:cond delay="0"/>
                                  </p:stCondLst>
                                  <p:childTnLst>
                                    <p:set>
                                      <p:cBhvr>
                                        <p:cTn id="44" dur="1" fill="hold">
                                          <p:stCondLst>
                                            <p:cond delay="0"/>
                                          </p:stCondLst>
                                        </p:cTn>
                                        <p:tgtEl>
                                          <p:spTgt spid="49">
                                            <p:txEl>
                                              <p:pRg st="0" end="0"/>
                                            </p:txEl>
                                          </p:spTgt>
                                        </p:tgtEl>
                                        <p:attrNameLst>
                                          <p:attrName>style.visibility</p:attrName>
                                        </p:attrNameLst>
                                      </p:cBhvr>
                                      <p:to>
                                        <p:strVal val="visible"/>
                                      </p:to>
                                    </p:set>
                                    <p:animEffect transition="in" filter="fade">
                                      <p:cBhvr>
                                        <p:cTn id="45" dur="500"/>
                                        <p:tgtEl>
                                          <p:spTgt spid="49">
                                            <p:txEl>
                                              <p:pRg st="0" end="0"/>
                                            </p:txEl>
                                          </p:spTgt>
                                        </p:tgtEl>
                                      </p:cBhvr>
                                    </p:animEffect>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Effect transition="in" filter="fade">
                                      <p:cBhvr>
                                        <p:cTn id="49" dur="500"/>
                                        <p:tgtEl>
                                          <p:spTgt spid="50">
                                            <p:txEl>
                                              <p:pRg st="0" end="0"/>
                                            </p:txEl>
                                          </p:spTgt>
                                        </p:tgtEl>
                                      </p:cBhvr>
                                    </p:animEffect>
                                  </p:childTnLst>
                                </p:cTn>
                              </p:par>
                            </p:childTnLst>
                          </p:cTn>
                        </p:par>
                        <p:par>
                          <p:cTn id="50" fill="hold">
                            <p:stCondLst>
                              <p:cond delay="3000"/>
                            </p:stCondLst>
                            <p:childTnLst>
                              <p:par>
                                <p:cTn id="51" presetID="10" presetClass="entr" presetSubtype="0" fill="hold" grpId="0" nodeType="afterEffect">
                                  <p:stCondLst>
                                    <p:cond delay="0"/>
                                  </p:stCondLst>
                                  <p:childTnLst>
                                    <p:set>
                                      <p:cBhvr>
                                        <p:cTn id="52" dur="1" fill="hold">
                                          <p:stCondLst>
                                            <p:cond delay="0"/>
                                          </p:stCondLst>
                                        </p:cTn>
                                        <p:tgtEl>
                                          <p:spTgt spid="51">
                                            <p:txEl>
                                              <p:pRg st="0" end="0"/>
                                            </p:txEl>
                                          </p:spTgt>
                                        </p:tgtEl>
                                        <p:attrNameLst>
                                          <p:attrName>style.visibility</p:attrName>
                                        </p:attrNameLst>
                                      </p:cBhvr>
                                      <p:to>
                                        <p:strVal val="visible"/>
                                      </p:to>
                                    </p:set>
                                    <p:animEffect transition="in" filter="fade">
                                      <p:cBhvr>
                                        <p:cTn id="53" dur="500"/>
                                        <p:tgtEl>
                                          <p:spTgt spid="51">
                                            <p:txEl>
                                              <p:pRg st="0" end="0"/>
                                            </p:txEl>
                                          </p:spTgt>
                                        </p:tgtEl>
                                      </p:cBhvr>
                                    </p:animEffect>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52">
                                            <p:txEl>
                                              <p:pRg st="0" end="0"/>
                                            </p:txEl>
                                          </p:spTgt>
                                        </p:tgtEl>
                                        <p:attrNameLst>
                                          <p:attrName>style.visibility</p:attrName>
                                        </p:attrNameLst>
                                      </p:cBhvr>
                                      <p:to>
                                        <p:strVal val="visible"/>
                                      </p:to>
                                    </p:set>
                                    <p:animEffect transition="in" filter="fade">
                                      <p:cBhvr>
                                        <p:cTn id="57" dur="500"/>
                                        <p:tgtEl>
                                          <p:spTgt spid="52">
                                            <p:txEl>
                                              <p:pRg st="0" end="0"/>
                                            </p:txEl>
                                          </p:spTgt>
                                        </p:tgtEl>
                                      </p:cBhvr>
                                    </p:animEffect>
                                  </p:childTnLst>
                                </p:cTn>
                              </p:par>
                            </p:childTnLst>
                          </p:cTn>
                        </p:par>
                        <p:par>
                          <p:cTn id="58" fill="hold">
                            <p:stCondLst>
                              <p:cond delay="4000"/>
                            </p:stCondLst>
                            <p:childTnLst>
                              <p:par>
                                <p:cTn id="59" presetID="10" presetClass="entr" presetSubtype="0" fill="hold" grpId="0" nodeType="afterEffect">
                                  <p:stCondLst>
                                    <p:cond delay="0"/>
                                  </p:stCondLst>
                                  <p:childTnLst>
                                    <p:set>
                                      <p:cBhvr>
                                        <p:cTn id="60" dur="1" fill="hold">
                                          <p:stCondLst>
                                            <p:cond delay="0"/>
                                          </p:stCondLst>
                                        </p:cTn>
                                        <p:tgtEl>
                                          <p:spTgt spid="53">
                                            <p:txEl>
                                              <p:pRg st="0" end="0"/>
                                            </p:txEl>
                                          </p:spTgt>
                                        </p:tgtEl>
                                        <p:attrNameLst>
                                          <p:attrName>style.visibility</p:attrName>
                                        </p:attrNameLst>
                                      </p:cBhvr>
                                      <p:to>
                                        <p:strVal val="visible"/>
                                      </p:to>
                                    </p:set>
                                    <p:animEffect transition="in" filter="fade">
                                      <p:cBhvr>
                                        <p:cTn id="61" dur="500"/>
                                        <p:tgtEl>
                                          <p:spTgt spid="53">
                                            <p:txEl>
                                              <p:pRg st="0" end="0"/>
                                            </p:txEl>
                                          </p:spTgt>
                                        </p:tgtEl>
                                      </p:cBhvr>
                                    </p:animEffect>
                                  </p:childTnLst>
                                </p:cTn>
                              </p:par>
                            </p:childTnLst>
                          </p:cTn>
                        </p:par>
                        <p:par>
                          <p:cTn id="62" fill="hold">
                            <p:stCondLst>
                              <p:cond delay="4500"/>
                            </p:stCondLst>
                            <p:childTnLst>
                              <p:par>
                                <p:cTn id="63" presetID="10" presetClass="entr" presetSubtype="0" fill="hold" grpId="0" nodeType="afterEffect">
                                  <p:stCondLst>
                                    <p:cond delay="0"/>
                                  </p:stCondLst>
                                  <p:childTnLst>
                                    <p:set>
                                      <p:cBhvr>
                                        <p:cTn id="64" dur="1" fill="hold">
                                          <p:stCondLst>
                                            <p:cond delay="0"/>
                                          </p:stCondLst>
                                        </p:cTn>
                                        <p:tgtEl>
                                          <p:spTgt spid="54">
                                            <p:txEl>
                                              <p:pRg st="0" end="0"/>
                                            </p:txEl>
                                          </p:spTgt>
                                        </p:tgtEl>
                                        <p:attrNameLst>
                                          <p:attrName>style.visibility</p:attrName>
                                        </p:attrNameLst>
                                      </p:cBhvr>
                                      <p:to>
                                        <p:strVal val="visible"/>
                                      </p:to>
                                    </p:set>
                                    <p:animEffect transition="in" filter="fade">
                                      <p:cBhvr>
                                        <p:cTn id="65" dur="500"/>
                                        <p:tgtEl>
                                          <p:spTgt spid="54">
                                            <p:txEl>
                                              <p:pRg st="0" end="0"/>
                                            </p:txEl>
                                          </p:spTgt>
                                        </p:tgtEl>
                                      </p:cBhvr>
                                    </p:animEffect>
                                  </p:childTnLst>
                                </p:cTn>
                              </p:par>
                            </p:childTnLst>
                          </p:cTn>
                        </p:par>
                        <p:par>
                          <p:cTn id="66" fill="hold">
                            <p:stCondLst>
                              <p:cond delay="5000"/>
                            </p:stCondLst>
                            <p:childTnLst>
                              <p:par>
                                <p:cTn id="67" presetID="10" presetClass="entr" presetSubtype="0" fill="hold" grpId="0" nodeType="afterEffect">
                                  <p:stCondLst>
                                    <p:cond delay="0"/>
                                  </p:stCondLst>
                                  <p:childTnLst>
                                    <p:set>
                                      <p:cBhvr>
                                        <p:cTn id="68" dur="1" fill="hold">
                                          <p:stCondLst>
                                            <p:cond delay="0"/>
                                          </p:stCondLst>
                                        </p:cTn>
                                        <p:tgtEl>
                                          <p:spTgt spid="55">
                                            <p:txEl>
                                              <p:pRg st="0" end="0"/>
                                            </p:txEl>
                                          </p:spTgt>
                                        </p:tgtEl>
                                        <p:attrNameLst>
                                          <p:attrName>style.visibility</p:attrName>
                                        </p:attrNameLst>
                                      </p:cBhvr>
                                      <p:to>
                                        <p:strVal val="visible"/>
                                      </p:to>
                                    </p:set>
                                    <p:animEffect transition="in" filter="fade">
                                      <p:cBhvr>
                                        <p:cTn id="69"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build="allAtOnce"/>
      <p:bldP spid="47" grpId="0" build="allAtOnce"/>
      <p:bldP spid="48" grpId="0" build="allAtOnce"/>
      <p:bldP spid="49" grpId="0" build="allAtOnce"/>
      <p:bldP spid="50" grpId="0" build="allAtOnce"/>
      <p:bldP spid="51" grpId="0" build="allAtOnce"/>
      <p:bldP spid="52" grpId="0" build="allAtOnce"/>
      <p:bldP spid="53" grpId="0" build="allAtOnce"/>
      <p:bldP spid="54" grpId="0" build="allAtOnce"/>
      <p:bldP spid="55" grpId="0" build="allAtOnce"/>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sp>
        <p:nvSpPr>
          <p:cNvPr id="57" name="矩形 56"/>
          <p:cNvSpPr/>
          <p:nvPr/>
        </p:nvSpPr>
        <p:spPr>
          <a:xfrm>
            <a:off x="0" y="2145323"/>
            <a:ext cx="2368062" cy="173501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nvSpPr>
        <p:spPr>
          <a:xfrm>
            <a:off x="8697276" y="2145324"/>
            <a:ext cx="3494724" cy="172990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9" name="组合 58"/>
          <p:cNvGrpSpPr/>
          <p:nvPr/>
        </p:nvGrpSpPr>
        <p:grpSpPr>
          <a:xfrm>
            <a:off x="5518892" y="2145323"/>
            <a:ext cx="3131492" cy="1735015"/>
            <a:chOff x="5518892" y="2145323"/>
            <a:chExt cx="3131492" cy="1735015"/>
          </a:xfrm>
        </p:grpSpPr>
        <p:sp>
          <p:nvSpPr>
            <p:cNvPr id="60" name="矩形 59"/>
            <p:cNvSpPr/>
            <p:nvPr/>
          </p:nvSpPr>
          <p:spPr>
            <a:xfrm>
              <a:off x="5707892" y="2145323"/>
              <a:ext cx="2942492" cy="1735015"/>
            </a:xfrm>
            <a:prstGeom prst="rect">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等腰三角形 60"/>
            <p:cNvSpPr/>
            <p:nvPr/>
          </p:nvSpPr>
          <p:spPr>
            <a:xfrm rot="16200000">
              <a:off x="5495177" y="2497015"/>
              <a:ext cx="343870" cy="296440"/>
            </a:xfrm>
            <a:prstGeom prst="triangl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文本框 61"/>
            <p:cNvSpPr txBox="1"/>
            <p:nvPr/>
          </p:nvSpPr>
          <p:spPr>
            <a:xfrm>
              <a:off x="5907000" y="2484754"/>
              <a:ext cx="2626528" cy="769441"/>
            </a:xfrm>
            <a:prstGeom prst="rect">
              <a:avLst/>
            </a:prstGeom>
            <a:noFill/>
          </p:spPr>
          <p:txBody>
            <a:bodyPr wrap="square" rtlCol="0">
              <a:spAutoFit/>
            </a:bodyPr>
            <a:lstStyle/>
            <a:p>
              <a:r>
                <a:rPr lang="zh-CN" altLang="en-US" sz="2000" b="1" dirty="0" smtClean="0">
                  <a:solidFill>
                    <a:schemeClr val="bg1"/>
                  </a:solidFill>
                  <a:latin typeface="微软雅黑" panose="020B0503020204020204" pitchFamily="34" charset="-122"/>
                  <a:ea typeface="微软雅黑" panose="020B0503020204020204" pitchFamily="34" charset="-122"/>
                </a:rPr>
                <a:t>单击添加合适的</a:t>
              </a:r>
              <a:endParaRPr lang="en-US" altLang="zh-CN" sz="2000" b="1" dirty="0" smtClean="0">
                <a:solidFill>
                  <a:schemeClr val="bg1"/>
                </a:solidFill>
                <a:latin typeface="微软雅黑" panose="020B0503020204020204" pitchFamily="34" charset="-122"/>
                <a:ea typeface="微软雅黑" panose="020B0503020204020204" pitchFamily="34" charset="-122"/>
              </a:endParaRPr>
            </a:p>
            <a:p>
              <a:r>
                <a:rPr lang="zh-CN" altLang="en-US" sz="1200" dirty="0" smtClean="0">
                  <a:solidFill>
                    <a:schemeClr val="bg1"/>
                  </a:solidFill>
                  <a:latin typeface="方正兰亭黑简体" panose="02000000000000000000" pitchFamily="2" charset="-122"/>
                  <a:ea typeface="方正兰亭黑简体" panose="02000000000000000000" pitchFamily="2" charset="-122"/>
                </a:rPr>
                <a:t>内容单击添加合适的内容内容单击添加合适的内容</a:t>
              </a:r>
            </a:p>
          </p:txBody>
        </p:sp>
      </p:grpSp>
      <p:sp>
        <p:nvSpPr>
          <p:cNvPr id="64" name="任意多边形 63"/>
          <p:cNvSpPr/>
          <p:nvPr/>
        </p:nvSpPr>
        <p:spPr>
          <a:xfrm>
            <a:off x="3375197" y="3930052"/>
            <a:ext cx="2531803" cy="1735015"/>
          </a:xfrm>
          <a:custGeom>
            <a:avLst/>
            <a:gdLst>
              <a:gd name="connsiteX0" fmla="*/ 189000 w 2531803"/>
              <a:gd name="connsiteY0" fmla="*/ 0 h 1735015"/>
              <a:gd name="connsiteX1" fmla="*/ 2531803 w 2531803"/>
              <a:gd name="connsiteY1" fmla="*/ 0 h 1735015"/>
              <a:gd name="connsiteX2" fmla="*/ 2531803 w 2531803"/>
              <a:gd name="connsiteY2" fmla="*/ 1735015 h 1735015"/>
              <a:gd name="connsiteX3" fmla="*/ 189000 w 2531803"/>
              <a:gd name="connsiteY3" fmla="*/ 1735015 h 1735015"/>
              <a:gd name="connsiteX4" fmla="*/ 189000 w 2531803"/>
              <a:gd name="connsiteY4" fmla="*/ 609532 h 1735015"/>
              <a:gd name="connsiteX5" fmla="*/ 0 w 2531803"/>
              <a:gd name="connsiteY5" fmla="*/ 499912 h 1735015"/>
              <a:gd name="connsiteX6" fmla="*/ 189000 w 2531803"/>
              <a:gd name="connsiteY6" fmla="*/ 390292 h 173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1803" h="1735015">
                <a:moveTo>
                  <a:pt x="189000" y="0"/>
                </a:moveTo>
                <a:lnTo>
                  <a:pt x="2531803" y="0"/>
                </a:lnTo>
                <a:lnTo>
                  <a:pt x="2531803" y="1735015"/>
                </a:lnTo>
                <a:lnTo>
                  <a:pt x="189000" y="1735015"/>
                </a:lnTo>
                <a:lnTo>
                  <a:pt x="189000" y="609532"/>
                </a:lnTo>
                <a:lnTo>
                  <a:pt x="0" y="499912"/>
                </a:lnTo>
                <a:lnTo>
                  <a:pt x="189000" y="390292"/>
                </a:lnTo>
                <a:close/>
              </a:path>
            </a:pathLst>
          </a:custGeom>
          <a:solidFill>
            <a:srgbClr val="F18D00"/>
          </a:solidFill>
          <a:ln w="222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文本框 64"/>
          <p:cNvSpPr txBox="1"/>
          <p:nvPr/>
        </p:nvSpPr>
        <p:spPr>
          <a:xfrm>
            <a:off x="3617062" y="4213342"/>
            <a:ext cx="2348550" cy="954107"/>
          </a:xfrm>
          <a:prstGeom prst="rect">
            <a:avLst/>
          </a:prstGeom>
          <a:noFill/>
        </p:spPr>
        <p:txBody>
          <a:bodyPr wrap="square" rtlCol="0">
            <a:spAutoFit/>
          </a:bodyPr>
          <a:lstStyle/>
          <a:p>
            <a:r>
              <a:rPr lang="zh-CN" altLang="en-US" sz="2000" b="1" dirty="0" smtClean="0">
                <a:solidFill>
                  <a:schemeClr val="bg1"/>
                </a:solidFill>
                <a:latin typeface="微软雅黑" panose="020B0503020204020204" pitchFamily="34" charset="-122"/>
                <a:ea typeface="微软雅黑" panose="020B0503020204020204" pitchFamily="34" charset="-122"/>
              </a:rPr>
              <a:t>单击添加合适的</a:t>
            </a:r>
            <a:endParaRPr lang="en-US" altLang="zh-CN" sz="2000" b="1" dirty="0" smtClean="0">
              <a:solidFill>
                <a:schemeClr val="bg1"/>
              </a:solidFill>
              <a:latin typeface="微软雅黑" panose="020B0503020204020204" pitchFamily="34" charset="-122"/>
              <a:ea typeface="微软雅黑" panose="020B0503020204020204" pitchFamily="34" charset="-122"/>
            </a:endParaRPr>
          </a:p>
          <a:p>
            <a:r>
              <a:rPr lang="zh-CN" altLang="en-US" sz="1200" dirty="0" smtClean="0">
                <a:solidFill>
                  <a:schemeClr val="bg1"/>
                </a:solidFill>
                <a:latin typeface="方正兰亭黑简体" panose="02000000000000000000" pitchFamily="2" charset="-122"/>
                <a:ea typeface="方正兰亭黑简体" panose="02000000000000000000" pitchFamily="2" charset="-122"/>
              </a:rPr>
              <a:t>内容单击添加合适的内容内容单击添加合适的内容内容单击添加合适的内容</a:t>
            </a:r>
          </a:p>
        </p:txBody>
      </p:sp>
      <p:sp>
        <p:nvSpPr>
          <p:cNvPr id="67" name="矩形 66"/>
          <p:cNvSpPr/>
          <p:nvPr/>
        </p:nvSpPr>
        <p:spPr>
          <a:xfrm flipH="1">
            <a:off x="5943377" y="3930052"/>
            <a:ext cx="3322943" cy="173501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等腰三角形 67"/>
          <p:cNvSpPr/>
          <p:nvPr/>
        </p:nvSpPr>
        <p:spPr>
          <a:xfrm rot="5400000" flipH="1">
            <a:off x="9135165" y="4281744"/>
            <a:ext cx="343870" cy="296440"/>
          </a:xfrm>
          <a:prstGeom prst="triangl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文本框 68"/>
          <p:cNvSpPr txBox="1"/>
          <p:nvPr/>
        </p:nvSpPr>
        <p:spPr>
          <a:xfrm flipH="1">
            <a:off x="6119444" y="4237059"/>
            <a:ext cx="2850435" cy="1015663"/>
          </a:xfrm>
          <a:prstGeom prst="rect">
            <a:avLst/>
          </a:prstGeom>
          <a:noFill/>
        </p:spPr>
        <p:txBody>
          <a:bodyPr wrap="square" rtlCol="0">
            <a:spAutoFit/>
          </a:bodyPr>
          <a:lstStyle/>
          <a:p>
            <a:r>
              <a:rPr lang="zh-CN" altLang="en-US" sz="1200" dirty="0" smtClean="0">
                <a:solidFill>
                  <a:schemeClr val="bg1"/>
                </a:solidFill>
                <a:latin typeface="方正兰亭黑简体" panose="02000000000000000000" pitchFamily="2" charset="-122"/>
                <a:ea typeface="方正兰亭黑简体" panose="02000000000000000000" pitchFamily="2" charset="-122"/>
              </a:rPr>
              <a:t>内容单击添加合适的内容内容单击添加合适的内容</a:t>
            </a:r>
            <a:endParaRPr lang="en-US" altLang="zh-CN" sz="1200" dirty="0" smtClean="0">
              <a:solidFill>
                <a:schemeClr val="bg1"/>
              </a:solidFill>
              <a:latin typeface="方正兰亭黑简体" panose="02000000000000000000" pitchFamily="2" charset="-122"/>
              <a:ea typeface="方正兰亭黑简体" panose="02000000000000000000" pitchFamily="2" charset="-122"/>
            </a:endParaRPr>
          </a:p>
          <a:p>
            <a:r>
              <a:rPr lang="zh-CN" altLang="en-US" sz="1200" dirty="0" smtClean="0">
                <a:solidFill>
                  <a:schemeClr val="bg1"/>
                </a:solidFill>
                <a:latin typeface="方正兰亭黑简体" panose="02000000000000000000" pitchFamily="2" charset="-122"/>
                <a:ea typeface="方正兰亭黑简体" panose="02000000000000000000" pitchFamily="2" charset="-122"/>
              </a:rPr>
              <a:t>内容单击添加合适的内容内容单击添加合适的内容内容单击添加合适的内容内容单击添加合适的内容</a:t>
            </a: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fade">
                                      <p:cBhvr>
                                        <p:cTn id="11" dur="500"/>
                                        <p:tgtEl>
                                          <p:spTgt spid="5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fade">
                                      <p:cBhvr>
                                        <p:cTn id="15" dur="500"/>
                                        <p:tgtEl>
                                          <p:spTgt spid="5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500"/>
                                        <p:tgtEl>
                                          <p:spTgt spid="6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fade">
                                      <p:cBhvr>
                                        <p:cTn id="23" dur="500"/>
                                        <p:tgtEl>
                                          <p:spTgt spid="69"/>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7"/>
                                        </p:tgtEl>
                                        <p:attrNameLst>
                                          <p:attrName>style.visibility</p:attrName>
                                        </p:attrNameLst>
                                      </p:cBhvr>
                                      <p:to>
                                        <p:strVal val="visible"/>
                                      </p:to>
                                    </p:set>
                                    <p:animEffect transition="in" filter="fade">
                                      <p:cBhvr>
                                        <p:cTn id="27" dur="500"/>
                                        <p:tgtEl>
                                          <p:spTgt spid="67"/>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64" grpId="0" animBg="1"/>
      <p:bldP spid="67" grpId="0" animBg="1"/>
      <p:bldP spid="68" grpId="0" animBg="1"/>
      <p:bldP spid="6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4" cstate="email"/>
          <a:stretch>
            <a:fillRect/>
          </a:stretch>
        </p:blipFill>
        <p:spPr>
          <a:xfrm>
            <a:off x="10688815" y="296863"/>
            <a:ext cx="1203148" cy="524229"/>
          </a:xfrm>
          <a:prstGeom prst="rect">
            <a:avLst/>
          </a:prstGeom>
        </p:spPr>
      </p:pic>
      <p:grpSp>
        <p:nvGrpSpPr>
          <p:cNvPr id="66" name="组合 65"/>
          <p:cNvGrpSpPr/>
          <p:nvPr/>
        </p:nvGrpSpPr>
        <p:grpSpPr>
          <a:xfrm>
            <a:off x="1790986" y="1042720"/>
            <a:ext cx="3445820" cy="4508927"/>
            <a:chOff x="1790986" y="1042720"/>
            <a:chExt cx="3445820" cy="4508927"/>
          </a:xfrm>
        </p:grpSpPr>
        <p:sp>
          <p:nvSpPr>
            <p:cNvPr id="14" name="矩形 13"/>
            <p:cNvSpPr/>
            <p:nvPr/>
          </p:nvSpPr>
          <p:spPr>
            <a:xfrm>
              <a:off x="2167440" y="1042720"/>
              <a:ext cx="2571537" cy="4508927"/>
            </a:xfrm>
            <a:prstGeom prst="rect">
              <a:avLst/>
            </a:prstGeom>
          </p:spPr>
          <p:txBody>
            <a:bodyPr wrap="square">
              <a:spAutoFit/>
            </a:bodyPr>
            <a:lstStyle/>
            <a:p>
              <a:r>
                <a:rPr lang="en-US" altLang="zh-CN" sz="28700" dirty="0" smtClean="0">
                  <a:solidFill>
                    <a:srgbClr val="F18D00"/>
                  </a:solidFill>
                  <a:latin typeface="方正兰亭超细黑简体" panose="02000000000000000000" pitchFamily="2" charset="-122"/>
                  <a:ea typeface="方正兰亭超细黑简体" panose="02000000000000000000" pitchFamily="2" charset="-122"/>
                  <a:cs typeface="Arial" panose="020B0604020202020204" pitchFamily="34" charset="0"/>
                </a:rPr>
                <a:t>3</a:t>
              </a:r>
              <a:endParaRPr lang="zh-CN" altLang="en-US" sz="8800" dirty="0">
                <a:latin typeface="方正兰亭超细黑简体" panose="02000000000000000000" pitchFamily="2" charset="-122"/>
                <a:ea typeface="方正兰亭超细黑简体" panose="02000000000000000000" pitchFamily="2" charset="-122"/>
                <a:cs typeface="Arial" panose="020B0604020202020204" pitchFamily="34" charset="0"/>
              </a:endParaRPr>
            </a:p>
          </p:txBody>
        </p:sp>
        <p:cxnSp>
          <p:nvCxnSpPr>
            <p:cNvPr id="17" name="直接连接符 16"/>
            <p:cNvCxnSpPr/>
            <p:nvPr/>
          </p:nvCxnSpPr>
          <p:spPr>
            <a:xfrm flipV="1">
              <a:off x="4032477" y="2065468"/>
              <a:ext cx="1204329" cy="872390"/>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V="1">
              <a:off x="3828082" y="2955411"/>
              <a:ext cx="528768" cy="38302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flipV="1">
              <a:off x="3286197" y="3335232"/>
              <a:ext cx="167011" cy="12097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V="1">
              <a:off x="1790986" y="3455443"/>
              <a:ext cx="1749330" cy="1267164"/>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grpSp>
      <p:sp>
        <p:nvSpPr>
          <p:cNvPr id="13" name="矩形 12"/>
          <p:cNvSpPr/>
          <p:nvPr/>
        </p:nvSpPr>
        <p:spPr>
          <a:xfrm>
            <a:off x="4659074" y="2834010"/>
            <a:ext cx="5323370" cy="646331"/>
          </a:xfrm>
          <a:prstGeom prst="rect">
            <a:avLst/>
          </a:prstGeom>
          <a:solidFill>
            <a:schemeClr val="bg1"/>
          </a:solidFill>
        </p:spPr>
        <p:txBody>
          <a:bodyPr wrap="square">
            <a:spAutoFit/>
          </a:bodyPr>
          <a:lstStyle/>
          <a:p>
            <a:r>
              <a:rPr lang="zh-CN" altLang="en-US" sz="3600" b="1" dirty="0" smtClean="0">
                <a:solidFill>
                  <a:srgbClr val="F29413"/>
                </a:solidFill>
                <a:latin typeface="微软雅黑" panose="020B0503020204020204" pitchFamily="34" charset="-122"/>
                <a:ea typeface="微软雅黑" panose="020B0503020204020204" pitchFamily="34" charset="-122"/>
              </a:rPr>
              <a:t>单击添加第一分部的标题</a:t>
            </a:r>
            <a:endParaRPr lang="zh-CN" altLang="en-US" sz="1400" b="1" dirty="0">
              <a:solidFill>
                <a:srgbClr val="F29413"/>
              </a:solidFill>
            </a:endParaRPr>
          </a:p>
        </p:txBody>
      </p:sp>
      <p:grpSp>
        <p:nvGrpSpPr>
          <p:cNvPr id="50" name="组合 49"/>
          <p:cNvGrpSpPr/>
          <p:nvPr/>
        </p:nvGrpSpPr>
        <p:grpSpPr>
          <a:xfrm>
            <a:off x="4836808" y="3500438"/>
            <a:ext cx="4119302" cy="309051"/>
            <a:chOff x="4836808" y="3500438"/>
            <a:chExt cx="4119302" cy="309051"/>
          </a:xfrm>
        </p:grpSpPr>
        <p:grpSp>
          <p:nvGrpSpPr>
            <p:cNvPr id="32" name="组合 31"/>
            <p:cNvGrpSpPr/>
            <p:nvPr/>
          </p:nvGrpSpPr>
          <p:grpSpPr>
            <a:xfrm>
              <a:off x="4836808" y="3540952"/>
              <a:ext cx="187014" cy="187014"/>
              <a:chOff x="5956438" y="3767359"/>
              <a:chExt cx="279124" cy="279124"/>
            </a:xfrm>
          </p:grpSpPr>
          <p:sp>
            <p:nvSpPr>
              <p:cNvPr id="34" name="圆角矩形 3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35" name="等腰三角形 3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33" name="矩形 3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1" name="组合 50"/>
          <p:cNvGrpSpPr/>
          <p:nvPr/>
        </p:nvGrpSpPr>
        <p:grpSpPr>
          <a:xfrm>
            <a:off x="4829124" y="3788269"/>
            <a:ext cx="4119302" cy="309051"/>
            <a:chOff x="4836808" y="3500438"/>
            <a:chExt cx="4119302" cy="309051"/>
          </a:xfrm>
        </p:grpSpPr>
        <p:grpSp>
          <p:nvGrpSpPr>
            <p:cNvPr id="52" name="组合 51"/>
            <p:cNvGrpSpPr/>
            <p:nvPr/>
          </p:nvGrpSpPr>
          <p:grpSpPr>
            <a:xfrm>
              <a:off x="4836808" y="3540952"/>
              <a:ext cx="187014" cy="187014"/>
              <a:chOff x="5956438" y="3767359"/>
              <a:chExt cx="279124" cy="279124"/>
            </a:xfrm>
          </p:grpSpPr>
          <p:sp>
            <p:nvSpPr>
              <p:cNvPr id="54" name="圆角矩形 5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55" name="等腰三角形 5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3" name="矩形 5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6" name="组合 55"/>
          <p:cNvGrpSpPr/>
          <p:nvPr/>
        </p:nvGrpSpPr>
        <p:grpSpPr>
          <a:xfrm>
            <a:off x="4821440" y="4076100"/>
            <a:ext cx="4119302" cy="309051"/>
            <a:chOff x="4836808" y="3500438"/>
            <a:chExt cx="4119302" cy="309051"/>
          </a:xfrm>
        </p:grpSpPr>
        <p:grpSp>
          <p:nvGrpSpPr>
            <p:cNvPr id="57" name="组合 56"/>
            <p:cNvGrpSpPr/>
            <p:nvPr/>
          </p:nvGrpSpPr>
          <p:grpSpPr>
            <a:xfrm>
              <a:off x="4836808" y="3540952"/>
              <a:ext cx="187014" cy="187014"/>
              <a:chOff x="5956438" y="3767359"/>
              <a:chExt cx="279124" cy="279124"/>
            </a:xfrm>
          </p:grpSpPr>
          <p:sp>
            <p:nvSpPr>
              <p:cNvPr id="59" name="圆角矩形 58"/>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0" name="等腰三角形 59"/>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8" name="矩形 57"/>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61" name="组合 60"/>
          <p:cNvGrpSpPr/>
          <p:nvPr/>
        </p:nvGrpSpPr>
        <p:grpSpPr>
          <a:xfrm>
            <a:off x="4813756" y="4363931"/>
            <a:ext cx="4119302" cy="309051"/>
            <a:chOff x="4836808" y="3500438"/>
            <a:chExt cx="4119302" cy="309051"/>
          </a:xfrm>
        </p:grpSpPr>
        <p:grpSp>
          <p:nvGrpSpPr>
            <p:cNvPr id="62" name="组合 61"/>
            <p:cNvGrpSpPr/>
            <p:nvPr/>
          </p:nvGrpSpPr>
          <p:grpSpPr>
            <a:xfrm>
              <a:off x="4836808" y="3540952"/>
              <a:ext cx="187014" cy="187014"/>
              <a:chOff x="5956438" y="3767359"/>
              <a:chExt cx="279124" cy="279124"/>
            </a:xfrm>
          </p:grpSpPr>
          <p:sp>
            <p:nvSpPr>
              <p:cNvPr id="64" name="圆角矩形 6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5" name="等腰三角形 6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63" name="矩形 6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decel="10000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750" fill="hold"/>
                                        <p:tgtEl>
                                          <p:spTgt spid="13"/>
                                        </p:tgtEl>
                                        <p:attrNameLst>
                                          <p:attrName>ppt_x</p:attrName>
                                        </p:attrNameLst>
                                      </p:cBhvr>
                                      <p:tavLst>
                                        <p:tav tm="0">
                                          <p:val>
                                            <p:strVal val="1+#ppt_w/2"/>
                                          </p:val>
                                        </p:tav>
                                        <p:tav tm="100000">
                                          <p:val>
                                            <p:strVal val="#ppt_x"/>
                                          </p:val>
                                        </p:tav>
                                      </p:tavLst>
                                    </p:anim>
                                    <p:anim calcmode="lin" valueType="num">
                                      <p:cBhvr additive="base">
                                        <p:cTn id="14" dur="750" fill="hold"/>
                                        <p:tgtEl>
                                          <p:spTgt spid="13"/>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wipe(left)">
                                      <p:cBhvr>
                                        <p:cTn id="18" dur="500"/>
                                        <p:tgtEl>
                                          <p:spTgt spid="50"/>
                                        </p:tgtEl>
                                      </p:cBhvr>
                                    </p:animEffect>
                                  </p:childTnLst>
                                </p:cTn>
                              </p:par>
                            </p:childTnLst>
                          </p:cTn>
                        </p:par>
                        <p:par>
                          <p:cTn id="19" fill="hold">
                            <p:stCondLst>
                              <p:cond delay="2500"/>
                            </p:stCondLst>
                            <p:childTnLst>
                              <p:par>
                                <p:cTn id="20" presetID="22" presetClass="entr" presetSubtype="8" fill="hold"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3000"/>
                            </p:stCondLst>
                            <p:childTnLst>
                              <p:par>
                                <p:cTn id="24" presetID="22" presetClass="entr" presetSubtype="8" fill="hold" nodeType="afterEffect">
                                  <p:stCondLst>
                                    <p:cond delay="0"/>
                                  </p:stCondLst>
                                  <p:childTnLst>
                                    <p:set>
                                      <p:cBhvr>
                                        <p:cTn id="25" dur="1" fill="hold">
                                          <p:stCondLst>
                                            <p:cond delay="0"/>
                                          </p:stCondLst>
                                        </p:cTn>
                                        <p:tgtEl>
                                          <p:spTgt spid="56"/>
                                        </p:tgtEl>
                                        <p:attrNameLst>
                                          <p:attrName>style.visibility</p:attrName>
                                        </p:attrNameLst>
                                      </p:cBhvr>
                                      <p:to>
                                        <p:strVal val="visible"/>
                                      </p:to>
                                    </p:set>
                                    <p:animEffect transition="in" filter="wipe(left)">
                                      <p:cBhvr>
                                        <p:cTn id="26" dur="500"/>
                                        <p:tgtEl>
                                          <p:spTgt spid="56"/>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4" cstate="email"/>
          <a:stretch>
            <a:fillRect/>
          </a:stretch>
        </p:blipFill>
        <p:spPr>
          <a:xfrm>
            <a:off x="10688815" y="296863"/>
            <a:ext cx="1203148" cy="524229"/>
          </a:xfrm>
          <a:prstGeom prst="rect">
            <a:avLst/>
          </a:prstGeom>
        </p:spPr>
      </p:pic>
      <p:grpSp>
        <p:nvGrpSpPr>
          <p:cNvPr id="66" name="组合 65"/>
          <p:cNvGrpSpPr/>
          <p:nvPr/>
        </p:nvGrpSpPr>
        <p:grpSpPr>
          <a:xfrm>
            <a:off x="1790986" y="1042720"/>
            <a:ext cx="3445820" cy="4508927"/>
            <a:chOff x="1790986" y="1042720"/>
            <a:chExt cx="3445820" cy="4508927"/>
          </a:xfrm>
        </p:grpSpPr>
        <p:sp>
          <p:nvSpPr>
            <p:cNvPr id="14" name="矩形 13"/>
            <p:cNvSpPr/>
            <p:nvPr/>
          </p:nvSpPr>
          <p:spPr>
            <a:xfrm>
              <a:off x="2167440" y="1042720"/>
              <a:ext cx="2571537" cy="4508927"/>
            </a:xfrm>
            <a:prstGeom prst="rect">
              <a:avLst/>
            </a:prstGeom>
          </p:spPr>
          <p:txBody>
            <a:bodyPr wrap="square">
              <a:spAutoFit/>
            </a:bodyPr>
            <a:lstStyle/>
            <a:p>
              <a:r>
                <a:rPr lang="en-US" altLang="zh-CN" sz="28700" dirty="0" smtClean="0">
                  <a:solidFill>
                    <a:srgbClr val="F18D00"/>
                  </a:solidFill>
                  <a:latin typeface="方正兰亭超细黑简体" panose="02000000000000000000" pitchFamily="2" charset="-122"/>
                  <a:ea typeface="方正兰亭超细黑简体" panose="02000000000000000000" pitchFamily="2" charset="-122"/>
                  <a:cs typeface="Arial" panose="020B0604020202020204" pitchFamily="34" charset="0"/>
                </a:rPr>
                <a:t>1</a:t>
              </a:r>
              <a:endParaRPr lang="zh-CN" altLang="en-US" sz="8800" dirty="0">
                <a:latin typeface="方正兰亭超细黑简体" panose="02000000000000000000" pitchFamily="2" charset="-122"/>
                <a:ea typeface="方正兰亭超细黑简体" panose="02000000000000000000" pitchFamily="2" charset="-122"/>
                <a:cs typeface="Arial" panose="020B0604020202020204" pitchFamily="34" charset="0"/>
              </a:endParaRPr>
            </a:p>
          </p:txBody>
        </p:sp>
        <p:cxnSp>
          <p:nvCxnSpPr>
            <p:cNvPr id="17" name="直接连接符 16"/>
            <p:cNvCxnSpPr/>
            <p:nvPr/>
          </p:nvCxnSpPr>
          <p:spPr>
            <a:xfrm flipV="1">
              <a:off x="4032477" y="2065468"/>
              <a:ext cx="1204329" cy="872390"/>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V="1">
              <a:off x="3828082" y="2955411"/>
              <a:ext cx="528768" cy="38302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flipV="1">
              <a:off x="3286197" y="3335232"/>
              <a:ext cx="167011" cy="12097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V="1">
              <a:off x="1790986" y="3455443"/>
              <a:ext cx="1749330" cy="1267164"/>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grpSp>
      <p:sp>
        <p:nvSpPr>
          <p:cNvPr id="13" name="矩形 12"/>
          <p:cNvSpPr/>
          <p:nvPr/>
        </p:nvSpPr>
        <p:spPr>
          <a:xfrm>
            <a:off x="4659074" y="2834010"/>
            <a:ext cx="5323370" cy="646331"/>
          </a:xfrm>
          <a:prstGeom prst="rect">
            <a:avLst/>
          </a:prstGeom>
          <a:solidFill>
            <a:schemeClr val="bg1"/>
          </a:solidFill>
        </p:spPr>
        <p:txBody>
          <a:bodyPr wrap="square">
            <a:spAutoFit/>
          </a:bodyPr>
          <a:lstStyle/>
          <a:p>
            <a:r>
              <a:rPr lang="zh-CN" altLang="en-US" sz="3600" b="1" dirty="0" smtClean="0">
                <a:solidFill>
                  <a:srgbClr val="F29413"/>
                </a:solidFill>
                <a:latin typeface="微软雅黑" panose="020B0503020204020204" pitchFamily="34" charset="-122"/>
                <a:ea typeface="微软雅黑" panose="020B0503020204020204" pitchFamily="34" charset="-122"/>
              </a:rPr>
              <a:t>单击添加第一分部的标题</a:t>
            </a:r>
            <a:endParaRPr lang="zh-CN" altLang="en-US" sz="1400" b="1" dirty="0">
              <a:solidFill>
                <a:srgbClr val="F29413"/>
              </a:solidFill>
            </a:endParaRPr>
          </a:p>
        </p:txBody>
      </p:sp>
      <p:grpSp>
        <p:nvGrpSpPr>
          <p:cNvPr id="50" name="组合 49"/>
          <p:cNvGrpSpPr/>
          <p:nvPr/>
        </p:nvGrpSpPr>
        <p:grpSpPr>
          <a:xfrm>
            <a:off x="4836808" y="3500438"/>
            <a:ext cx="4119302" cy="309051"/>
            <a:chOff x="4836808" y="3500438"/>
            <a:chExt cx="4119302" cy="309051"/>
          </a:xfrm>
        </p:grpSpPr>
        <p:grpSp>
          <p:nvGrpSpPr>
            <p:cNvPr id="32" name="组合 31"/>
            <p:cNvGrpSpPr/>
            <p:nvPr/>
          </p:nvGrpSpPr>
          <p:grpSpPr>
            <a:xfrm>
              <a:off x="4836808" y="3540952"/>
              <a:ext cx="187014" cy="187014"/>
              <a:chOff x="5956438" y="3767359"/>
              <a:chExt cx="279124" cy="279124"/>
            </a:xfrm>
          </p:grpSpPr>
          <p:sp>
            <p:nvSpPr>
              <p:cNvPr id="34" name="圆角矩形 3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35" name="等腰三角形 3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33" name="矩形 3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1" name="组合 50"/>
          <p:cNvGrpSpPr/>
          <p:nvPr/>
        </p:nvGrpSpPr>
        <p:grpSpPr>
          <a:xfrm>
            <a:off x="4829124" y="3788269"/>
            <a:ext cx="4119302" cy="309051"/>
            <a:chOff x="4836808" y="3500438"/>
            <a:chExt cx="4119302" cy="309051"/>
          </a:xfrm>
        </p:grpSpPr>
        <p:grpSp>
          <p:nvGrpSpPr>
            <p:cNvPr id="52" name="组合 51"/>
            <p:cNvGrpSpPr/>
            <p:nvPr/>
          </p:nvGrpSpPr>
          <p:grpSpPr>
            <a:xfrm>
              <a:off x="4836808" y="3540952"/>
              <a:ext cx="187014" cy="187014"/>
              <a:chOff x="5956438" y="3767359"/>
              <a:chExt cx="279124" cy="279124"/>
            </a:xfrm>
          </p:grpSpPr>
          <p:sp>
            <p:nvSpPr>
              <p:cNvPr id="54" name="圆角矩形 5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55" name="等腰三角形 5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3" name="矩形 5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6" name="组合 55"/>
          <p:cNvGrpSpPr/>
          <p:nvPr/>
        </p:nvGrpSpPr>
        <p:grpSpPr>
          <a:xfrm>
            <a:off x="4821440" y="4076100"/>
            <a:ext cx="4119302" cy="309051"/>
            <a:chOff x="4836808" y="3500438"/>
            <a:chExt cx="4119302" cy="309051"/>
          </a:xfrm>
        </p:grpSpPr>
        <p:grpSp>
          <p:nvGrpSpPr>
            <p:cNvPr id="57" name="组合 56"/>
            <p:cNvGrpSpPr/>
            <p:nvPr/>
          </p:nvGrpSpPr>
          <p:grpSpPr>
            <a:xfrm>
              <a:off x="4836808" y="3540952"/>
              <a:ext cx="187014" cy="187014"/>
              <a:chOff x="5956438" y="3767359"/>
              <a:chExt cx="279124" cy="279124"/>
            </a:xfrm>
          </p:grpSpPr>
          <p:sp>
            <p:nvSpPr>
              <p:cNvPr id="59" name="圆角矩形 58"/>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0" name="等腰三角形 59"/>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8" name="矩形 57"/>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61" name="组合 60"/>
          <p:cNvGrpSpPr/>
          <p:nvPr/>
        </p:nvGrpSpPr>
        <p:grpSpPr>
          <a:xfrm>
            <a:off x="4813756" y="4363931"/>
            <a:ext cx="4119302" cy="309051"/>
            <a:chOff x="4836808" y="3500438"/>
            <a:chExt cx="4119302" cy="309051"/>
          </a:xfrm>
        </p:grpSpPr>
        <p:grpSp>
          <p:nvGrpSpPr>
            <p:cNvPr id="62" name="组合 61"/>
            <p:cNvGrpSpPr/>
            <p:nvPr/>
          </p:nvGrpSpPr>
          <p:grpSpPr>
            <a:xfrm>
              <a:off x="4836808" y="3540952"/>
              <a:ext cx="187014" cy="187014"/>
              <a:chOff x="5956438" y="3767359"/>
              <a:chExt cx="279124" cy="279124"/>
            </a:xfrm>
          </p:grpSpPr>
          <p:sp>
            <p:nvSpPr>
              <p:cNvPr id="64" name="圆角矩形 6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5" name="等腰三角形 6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63" name="矩形 6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decel="10000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750" fill="hold"/>
                                        <p:tgtEl>
                                          <p:spTgt spid="13"/>
                                        </p:tgtEl>
                                        <p:attrNameLst>
                                          <p:attrName>ppt_x</p:attrName>
                                        </p:attrNameLst>
                                      </p:cBhvr>
                                      <p:tavLst>
                                        <p:tav tm="0">
                                          <p:val>
                                            <p:strVal val="1+#ppt_w/2"/>
                                          </p:val>
                                        </p:tav>
                                        <p:tav tm="100000">
                                          <p:val>
                                            <p:strVal val="#ppt_x"/>
                                          </p:val>
                                        </p:tav>
                                      </p:tavLst>
                                    </p:anim>
                                    <p:anim calcmode="lin" valueType="num">
                                      <p:cBhvr additive="base">
                                        <p:cTn id="14" dur="750" fill="hold"/>
                                        <p:tgtEl>
                                          <p:spTgt spid="13"/>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wipe(left)">
                                      <p:cBhvr>
                                        <p:cTn id="18" dur="500"/>
                                        <p:tgtEl>
                                          <p:spTgt spid="50"/>
                                        </p:tgtEl>
                                      </p:cBhvr>
                                    </p:animEffect>
                                  </p:childTnLst>
                                </p:cTn>
                              </p:par>
                            </p:childTnLst>
                          </p:cTn>
                        </p:par>
                        <p:par>
                          <p:cTn id="19" fill="hold">
                            <p:stCondLst>
                              <p:cond delay="2500"/>
                            </p:stCondLst>
                            <p:childTnLst>
                              <p:par>
                                <p:cTn id="20" presetID="22" presetClass="entr" presetSubtype="8" fill="hold"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3000"/>
                            </p:stCondLst>
                            <p:childTnLst>
                              <p:par>
                                <p:cTn id="24" presetID="22" presetClass="entr" presetSubtype="8" fill="hold" nodeType="afterEffect">
                                  <p:stCondLst>
                                    <p:cond delay="0"/>
                                  </p:stCondLst>
                                  <p:childTnLst>
                                    <p:set>
                                      <p:cBhvr>
                                        <p:cTn id="25" dur="1" fill="hold">
                                          <p:stCondLst>
                                            <p:cond delay="0"/>
                                          </p:stCondLst>
                                        </p:cTn>
                                        <p:tgtEl>
                                          <p:spTgt spid="56"/>
                                        </p:tgtEl>
                                        <p:attrNameLst>
                                          <p:attrName>style.visibility</p:attrName>
                                        </p:attrNameLst>
                                      </p:cBhvr>
                                      <p:to>
                                        <p:strVal val="visible"/>
                                      </p:to>
                                    </p:set>
                                    <p:animEffect transition="in" filter="wipe(left)">
                                      <p:cBhvr>
                                        <p:cTn id="26" dur="500"/>
                                        <p:tgtEl>
                                          <p:spTgt spid="56"/>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aphicFrame>
        <p:nvGraphicFramePr>
          <p:cNvPr id="17" name="图表 16"/>
          <p:cNvGraphicFramePr/>
          <p:nvPr/>
        </p:nvGraphicFramePr>
        <p:xfrm>
          <a:off x="2512075" y="1580921"/>
          <a:ext cx="6613582" cy="4409055"/>
        </p:xfrm>
        <a:graphic>
          <a:graphicData uri="http://schemas.openxmlformats.org/drawingml/2006/chart">
            <c:chart xmlns:c="http://schemas.openxmlformats.org/drawingml/2006/chart" xmlns:r="http://schemas.openxmlformats.org/officeDocument/2006/relationships" r:id="rId4"/>
          </a:graphicData>
        </a:graphic>
      </p:graphicFrame>
      <p:sp>
        <p:nvSpPr>
          <p:cNvPr id="2" name="文本框 1"/>
          <p:cNvSpPr txBox="1"/>
          <p:nvPr/>
        </p:nvSpPr>
        <p:spPr>
          <a:xfrm>
            <a:off x="4772268" y="1652531"/>
            <a:ext cx="1082348" cy="307777"/>
          </a:xfrm>
          <a:prstGeom prst="rect">
            <a:avLst/>
          </a:prstGeom>
          <a:noFill/>
        </p:spPr>
        <p:txBody>
          <a:bodyPr wrap="none" rtlCol="0">
            <a:spAutoFit/>
          </a:bodyPr>
          <a:lstStyle/>
          <a:p>
            <a:r>
              <a:rPr lang="zh-CN" altLang="en-US" sz="1400" dirty="0" smtClean="0">
                <a:latin typeface="微软雅黑" panose="020B0503020204020204" pitchFamily="34" charset="-122"/>
                <a:ea typeface="微软雅黑" panose="020B0503020204020204" pitchFamily="34" charset="-122"/>
              </a:rPr>
              <a:t>添加关键词</a:t>
            </a:r>
            <a:endParaRPr lang="zh-CN" altLang="en-US" sz="1400" dirty="0">
              <a:latin typeface="微软雅黑" panose="020B0503020204020204" pitchFamily="34" charset="-122"/>
              <a:ea typeface="微软雅黑" panose="020B0503020204020204" pitchFamily="34" charset="-122"/>
            </a:endParaRPr>
          </a:p>
        </p:txBody>
      </p:sp>
      <p:sp>
        <p:nvSpPr>
          <p:cNvPr id="19" name="文本框 18"/>
          <p:cNvSpPr txBox="1"/>
          <p:nvPr/>
        </p:nvSpPr>
        <p:spPr>
          <a:xfrm>
            <a:off x="4772268" y="2000587"/>
            <a:ext cx="1082348" cy="307777"/>
          </a:xfrm>
          <a:prstGeom prst="rect">
            <a:avLst/>
          </a:prstGeom>
          <a:noFill/>
        </p:spPr>
        <p:txBody>
          <a:bodyPr wrap="none" rtlCol="0">
            <a:spAutoFit/>
          </a:bodyPr>
          <a:lstStyle/>
          <a:p>
            <a:r>
              <a:rPr lang="zh-CN" altLang="en-US" sz="1400" dirty="0" smtClean="0">
                <a:latin typeface="微软雅黑" panose="020B0503020204020204" pitchFamily="34" charset="-122"/>
                <a:ea typeface="微软雅黑" panose="020B0503020204020204" pitchFamily="34" charset="-122"/>
              </a:rPr>
              <a:t>添加关键词</a:t>
            </a:r>
            <a:endParaRPr lang="zh-CN" altLang="en-US" sz="1400" dirty="0">
              <a:latin typeface="微软雅黑" panose="020B0503020204020204" pitchFamily="34" charset="-122"/>
              <a:ea typeface="微软雅黑" panose="020B0503020204020204" pitchFamily="34" charset="-122"/>
            </a:endParaRPr>
          </a:p>
        </p:txBody>
      </p:sp>
      <p:sp>
        <p:nvSpPr>
          <p:cNvPr id="20" name="文本框 19"/>
          <p:cNvSpPr txBox="1"/>
          <p:nvPr/>
        </p:nvSpPr>
        <p:spPr>
          <a:xfrm>
            <a:off x="4772268" y="2348643"/>
            <a:ext cx="1082348" cy="307777"/>
          </a:xfrm>
          <a:prstGeom prst="rect">
            <a:avLst/>
          </a:prstGeom>
          <a:noFill/>
        </p:spPr>
        <p:txBody>
          <a:bodyPr wrap="none" rtlCol="0">
            <a:spAutoFit/>
          </a:bodyPr>
          <a:lstStyle/>
          <a:p>
            <a:r>
              <a:rPr lang="zh-CN" altLang="en-US" sz="1400" dirty="0" smtClean="0">
                <a:latin typeface="微软雅黑" panose="020B0503020204020204" pitchFamily="34" charset="-122"/>
                <a:ea typeface="微软雅黑" panose="020B0503020204020204" pitchFamily="34" charset="-122"/>
              </a:rPr>
              <a:t>添加关键词</a:t>
            </a:r>
            <a:endParaRPr lang="zh-CN" altLang="en-US" sz="1400" dirty="0">
              <a:latin typeface="微软雅黑" panose="020B0503020204020204" pitchFamily="34" charset="-122"/>
              <a:ea typeface="微软雅黑" panose="020B0503020204020204" pitchFamily="34" charset="-122"/>
            </a:endParaRPr>
          </a:p>
        </p:txBody>
      </p:sp>
      <p:sp>
        <p:nvSpPr>
          <p:cNvPr id="21" name="文本框 20"/>
          <p:cNvSpPr txBox="1"/>
          <p:nvPr/>
        </p:nvSpPr>
        <p:spPr>
          <a:xfrm>
            <a:off x="4772268" y="2696699"/>
            <a:ext cx="1082348" cy="307777"/>
          </a:xfrm>
          <a:prstGeom prst="rect">
            <a:avLst/>
          </a:prstGeom>
          <a:noFill/>
        </p:spPr>
        <p:txBody>
          <a:bodyPr wrap="none" rtlCol="0">
            <a:spAutoFit/>
          </a:bodyPr>
          <a:lstStyle/>
          <a:p>
            <a:r>
              <a:rPr lang="zh-CN" altLang="en-US" sz="1400" dirty="0" smtClean="0">
                <a:latin typeface="微软雅黑" panose="020B0503020204020204" pitchFamily="34" charset="-122"/>
                <a:ea typeface="微软雅黑" panose="020B0503020204020204" pitchFamily="34" charset="-122"/>
              </a:rPr>
              <a:t>添加关键词</a:t>
            </a:r>
            <a:endParaRPr lang="zh-CN" altLang="en-US" sz="1400" dirty="0">
              <a:latin typeface="微软雅黑" panose="020B0503020204020204" pitchFamily="34" charset="-122"/>
              <a:ea typeface="微软雅黑" panose="020B0503020204020204" pitchFamily="34" charset="-122"/>
            </a:endParaRPr>
          </a:p>
        </p:txBody>
      </p:sp>
      <p:cxnSp>
        <p:nvCxnSpPr>
          <p:cNvPr id="4" name="直接连接符 3"/>
          <p:cNvCxnSpPr>
            <a:endCxn id="8" idx="3"/>
          </p:cNvCxnSpPr>
          <p:nvPr/>
        </p:nvCxnSpPr>
        <p:spPr>
          <a:xfrm flipH="1">
            <a:off x="1964321" y="3004476"/>
            <a:ext cx="2014732" cy="2701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8" name="文本框 7"/>
          <p:cNvSpPr txBox="1"/>
          <p:nvPr/>
        </p:nvSpPr>
        <p:spPr>
          <a:xfrm>
            <a:off x="809838" y="2646765"/>
            <a:ext cx="1154483" cy="769441"/>
          </a:xfrm>
          <a:prstGeom prst="rect">
            <a:avLst/>
          </a:prstGeom>
          <a:noFill/>
        </p:spPr>
        <p:txBody>
          <a:bodyPr wrap="none" rtlCol="0">
            <a:spAutoFit/>
          </a:bodyPr>
          <a:lstStyle/>
          <a:p>
            <a:r>
              <a:rPr lang="en-US" altLang="zh-CN" sz="4400" dirty="0" smtClean="0">
                <a:latin typeface="HelveticaNeue LT 67 MdCn" panose="02000400000000000000" pitchFamily="2" charset="0"/>
              </a:rPr>
              <a:t>97%</a:t>
            </a:r>
            <a:endParaRPr lang="zh-CN" altLang="en-US" sz="4400" dirty="0">
              <a:latin typeface="HelveticaNeue LT 67 MdCn" panose="02000400000000000000" pitchFamily="2" charset="0"/>
            </a:endParaRPr>
          </a:p>
        </p:txBody>
      </p:sp>
      <p:sp>
        <p:nvSpPr>
          <p:cNvPr id="27" name="矩形 26"/>
          <p:cNvSpPr/>
          <p:nvPr/>
        </p:nvSpPr>
        <p:spPr>
          <a:xfrm>
            <a:off x="798185" y="3291639"/>
            <a:ext cx="2861377"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cxnSp>
        <p:nvCxnSpPr>
          <p:cNvPr id="29" name="直接连接符 28"/>
          <p:cNvCxnSpPr/>
          <p:nvPr/>
        </p:nvCxnSpPr>
        <p:spPr>
          <a:xfrm flipH="1">
            <a:off x="3747698" y="5042597"/>
            <a:ext cx="2106919" cy="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flipV="1">
            <a:off x="3780748" y="4505899"/>
            <a:ext cx="0" cy="536698"/>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flipH="1">
            <a:off x="2044098" y="4524804"/>
            <a:ext cx="1736650" cy="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36" name="文本框 35"/>
          <p:cNvSpPr txBox="1"/>
          <p:nvPr/>
        </p:nvSpPr>
        <p:spPr>
          <a:xfrm>
            <a:off x="889614" y="4198123"/>
            <a:ext cx="1154483" cy="769441"/>
          </a:xfrm>
          <a:prstGeom prst="rect">
            <a:avLst/>
          </a:prstGeom>
          <a:noFill/>
        </p:spPr>
        <p:txBody>
          <a:bodyPr wrap="none" rtlCol="0">
            <a:spAutoFit/>
          </a:bodyPr>
          <a:lstStyle/>
          <a:p>
            <a:r>
              <a:rPr lang="en-US" altLang="zh-CN" sz="4400" dirty="0" smtClean="0">
                <a:latin typeface="HelveticaNeue LT 67 MdCn" panose="02000400000000000000" pitchFamily="2" charset="0"/>
              </a:rPr>
              <a:t>75%</a:t>
            </a:r>
            <a:endParaRPr lang="zh-CN" altLang="en-US" sz="4400" dirty="0">
              <a:latin typeface="HelveticaNeue LT 67 MdCn" panose="02000400000000000000" pitchFamily="2" charset="0"/>
            </a:endParaRPr>
          </a:p>
        </p:txBody>
      </p:sp>
      <p:sp>
        <p:nvSpPr>
          <p:cNvPr id="37" name="矩形 36"/>
          <p:cNvSpPr/>
          <p:nvPr/>
        </p:nvSpPr>
        <p:spPr>
          <a:xfrm>
            <a:off x="886320" y="4861963"/>
            <a:ext cx="2861378"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cxnSp>
        <p:nvCxnSpPr>
          <p:cNvPr id="43" name="直接连接符 42"/>
          <p:cNvCxnSpPr>
            <a:endCxn id="45" idx="1"/>
          </p:cNvCxnSpPr>
          <p:nvPr/>
        </p:nvCxnSpPr>
        <p:spPr>
          <a:xfrm flipV="1">
            <a:off x="6623102" y="2348643"/>
            <a:ext cx="3310206" cy="205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45" name="文本框 44"/>
          <p:cNvSpPr txBox="1"/>
          <p:nvPr/>
        </p:nvSpPr>
        <p:spPr>
          <a:xfrm>
            <a:off x="9933308" y="1963922"/>
            <a:ext cx="1154483" cy="769441"/>
          </a:xfrm>
          <a:prstGeom prst="rect">
            <a:avLst/>
          </a:prstGeom>
          <a:noFill/>
        </p:spPr>
        <p:txBody>
          <a:bodyPr wrap="none" rtlCol="0">
            <a:spAutoFit/>
          </a:bodyPr>
          <a:lstStyle/>
          <a:p>
            <a:r>
              <a:rPr lang="en-US" altLang="zh-CN" sz="4400" dirty="0" smtClean="0">
                <a:latin typeface="HelveticaNeue LT 67 MdCn" panose="02000400000000000000" pitchFamily="2" charset="0"/>
              </a:rPr>
              <a:t>28%</a:t>
            </a:r>
            <a:endParaRPr lang="zh-CN" altLang="en-US" sz="4400" dirty="0">
              <a:latin typeface="HelveticaNeue LT 67 MdCn" panose="02000400000000000000" pitchFamily="2" charset="0"/>
            </a:endParaRPr>
          </a:p>
        </p:txBody>
      </p:sp>
      <p:sp>
        <p:nvSpPr>
          <p:cNvPr id="46" name="矩形 45"/>
          <p:cNvSpPr/>
          <p:nvPr/>
        </p:nvSpPr>
        <p:spPr>
          <a:xfrm>
            <a:off x="7603603" y="2601533"/>
            <a:ext cx="3535980"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cxnSp>
        <p:nvCxnSpPr>
          <p:cNvPr id="48" name="直接连接符 47"/>
          <p:cNvCxnSpPr/>
          <p:nvPr/>
        </p:nvCxnSpPr>
        <p:spPr>
          <a:xfrm>
            <a:off x="6623102" y="4036274"/>
            <a:ext cx="1655103" cy="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8278205" y="4046145"/>
            <a:ext cx="0" cy="536698"/>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51" name="直接连接符 50"/>
          <p:cNvCxnSpPr/>
          <p:nvPr/>
        </p:nvCxnSpPr>
        <p:spPr>
          <a:xfrm flipH="1">
            <a:off x="8278206" y="4582843"/>
            <a:ext cx="1517752" cy="0"/>
          </a:xfrm>
          <a:prstGeom prst="line">
            <a:avLst/>
          </a:prstGeom>
          <a:ln>
            <a:solidFill>
              <a:schemeClr val="tx1">
                <a:lumMod val="65000"/>
                <a:lumOff val="35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53" name="文本框 52"/>
          <p:cNvSpPr txBox="1"/>
          <p:nvPr/>
        </p:nvSpPr>
        <p:spPr>
          <a:xfrm>
            <a:off x="9920972" y="4140907"/>
            <a:ext cx="1154483" cy="769441"/>
          </a:xfrm>
          <a:prstGeom prst="rect">
            <a:avLst/>
          </a:prstGeom>
          <a:noFill/>
        </p:spPr>
        <p:txBody>
          <a:bodyPr wrap="none" rtlCol="0">
            <a:spAutoFit/>
          </a:bodyPr>
          <a:lstStyle/>
          <a:p>
            <a:r>
              <a:rPr lang="en-US" altLang="zh-CN" sz="4400" dirty="0" smtClean="0">
                <a:latin typeface="HelveticaNeue LT 67 MdCn" panose="02000400000000000000" pitchFamily="2" charset="0"/>
              </a:rPr>
              <a:t>35%</a:t>
            </a:r>
            <a:endParaRPr lang="zh-CN" altLang="en-US" sz="4400" dirty="0">
              <a:latin typeface="HelveticaNeue LT 67 MdCn" panose="02000400000000000000" pitchFamily="2" charset="0"/>
            </a:endParaRPr>
          </a:p>
        </p:txBody>
      </p:sp>
      <p:sp>
        <p:nvSpPr>
          <p:cNvPr id="54" name="矩形 53"/>
          <p:cNvSpPr/>
          <p:nvPr/>
        </p:nvSpPr>
        <p:spPr>
          <a:xfrm>
            <a:off x="7591267" y="4778518"/>
            <a:ext cx="3535980" cy="461665"/>
          </a:xfrm>
          <a:prstGeom prst="rect">
            <a:avLst/>
          </a:prstGeom>
        </p:spPr>
        <p:txBody>
          <a:bodyPr wrap="square">
            <a:spAutoFit/>
          </a:bodyPr>
          <a:lstStyle/>
          <a:p>
            <a:pPr lvl="0" algn="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55" name="文本框 54"/>
          <p:cNvSpPr txBox="1"/>
          <p:nvPr/>
        </p:nvSpPr>
        <p:spPr>
          <a:xfrm>
            <a:off x="4981192" y="3352098"/>
            <a:ext cx="1338828" cy="646331"/>
          </a:xfrm>
          <a:prstGeom prst="rect">
            <a:avLst/>
          </a:prstGeom>
          <a:noFill/>
        </p:spPr>
        <p:txBody>
          <a:bodyPr wrap="none" rtlCol="0">
            <a:spAutoFit/>
          </a:bodyPr>
          <a:lstStyle/>
          <a:p>
            <a:pPr algn="ctr"/>
            <a:r>
              <a:rPr lang="en-US" altLang="zh-CN" b="1" dirty="0" smtClean="0">
                <a:solidFill>
                  <a:srgbClr val="F18D00"/>
                </a:solidFill>
                <a:latin typeface="微软雅黑" panose="020B0503020204020204" pitchFamily="34" charset="-122"/>
                <a:ea typeface="微软雅黑" panose="020B0503020204020204" pitchFamily="34" charset="-122"/>
              </a:rPr>
              <a:t>EXCEL</a:t>
            </a:r>
          </a:p>
          <a:p>
            <a:pPr algn="ctr"/>
            <a:r>
              <a:rPr lang="zh-CN" altLang="en-US" b="1" dirty="0" smtClean="0">
                <a:solidFill>
                  <a:srgbClr val="F18D00"/>
                </a:solidFill>
                <a:latin typeface="微软雅黑" panose="020B0503020204020204" pitchFamily="34" charset="-122"/>
                <a:ea typeface="微软雅黑" panose="020B0503020204020204" pitchFamily="34" charset="-122"/>
              </a:rPr>
              <a:t>可编辑图表</a:t>
            </a:r>
            <a:endParaRPr lang="zh-CN" altLang="en-US" b="1" dirty="0">
              <a:solidFill>
                <a:srgbClr val="F18D00"/>
              </a:solidFill>
              <a:latin typeface="微软雅黑" panose="020B0503020204020204" pitchFamily="34" charset="-122"/>
              <a:ea typeface="微软雅黑" panose="020B0503020204020204" pitchFamily="34"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1" nodeType="withEffect">
                                  <p:stCondLst>
                                    <p:cond delay="0"/>
                                  </p:stCondLst>
                                  <p:childTnLst>
                                    <p:set>
                                      <p:cBhvr>
                                        <p:cTn id="6" dur="1" fill="hold">
                                          <p:stCondLst>
                                            <p:cond delay="0"/>
                                          </p:stCondLst>
                                        </p:cTn>
                                        <p:tgtEl>
                                          <p:spTgt spid="17">
                                            <p:graphicEl>
                                              <a:chart seriesIdx="-3" categoryIdx="-3" bldStep="gridLegend"/>
                                            </p:graphicEl>
                                          </p:spTgt>
                                        </p:tgtEl>
                                        <p:attrNameLst>
                                          <p:attrName>style.visibility</p:attrName>
                                        </p:attrNameLst>
                                      </p:cBhvr>
                                      <p:to>
                                        <p:strVal val="visible"/>
                                      </p:to>
                                    </p:set>
                                    <p:animEffect transition="in" filter="wheel(1)">
                                      <p:cBhvr>
                                        <p:cTn id="7" dur="750"/>
                                        <p:tgtEl>
                                          <p:spTgt spid="17">
                                            <p:graphicEl>
                                              <a:chart seriesIdx="-3" categoryIdx="-3" bldStep="gridLegend"/>
                                            </p:graphicEl>
                                          </p:spTgt>
                                        </p:tgtEl>
                                      </p:cBhvr>
                                    </p:animEffect>
                                  </p:childTnLst>
                                </p:cTn>
                              </p:par>
                              <p:par>
                                <p:cTn id="8" presetID="21" presetClass="entr" presetSubtype="1" fill="hold" grpId="1" nodeType="withEffect">
                                  <p:stCondLst>
                                    <p:cond delay="0"/>
                                  </p:stCondLst>
                                  <p:childTnLst>
                                    <p:set>
                                      <p:cBhvr>
                                        <p:cTn id="9" dur="1" fill="hold">
                                          <p:stCondLst>
                                            <p:cond delay="0"/>
                                          </p:stCondLst>
                                        </p:cTn>
                                        <p:tgtEl>
                                          <p:spTgt spid="17">
                                            <p:graphicEl>
                                              <a:chart seriesIdx="0" categoryIdx="0" bldStep="ptInCategory"/>
                                            </p:graphicEl>
                                          </p:spTgt>
                                        </p:tgtEl>
                                        <p:attrNameLst>
                                          <p:attrName>style.visibility</p:attrName>
                                        </p:attrNameLst>
                                      </p:cBhvr>
                                      <p:to>
                                        <p:strVal val="visible"/>
                                      </p:to>
                                    </p:set>
                                    <p:animEffect transition="in" filter="wheel(1)">
                                      <p:cBhvr>
                                        <p:cTn id="10" dur="750"/>
                                        <p:tgtEl>
                                          <p:spTgt spid="17">
                                            <p:graphicEl>
                                              <a:chart seriesIdx="0" categoryIdx="0" bldStep="ptInCategory"/>
                                            </p:graphicEl>
                                          </p:spTgt>
                                        </p:tgtEl>
                                      </p:cBhvr>
                                    </p:animEffect>
                                  </p:childTnLst>
                                </p:cTn>
                              </p:par>
                              <p:par>
                                <p:cTn id="11" presetID="21" presetClass="entr" presetSubtype="1" fill="hold" grpId="1" nodeType="withEffect">
                                  <p:stCondLst>
                                    <p:cond delay="0"/>
                                  </p:stCondLst>
                                  <p:childTnLst>
                                    <p:set>
                                      <p:cBhvr>
                                        <p:cTn id="12" dur="1" fill="hold">
                                          <p:stCondLst>
                                            <p:cond delay="0"/>
                                          </p:stCondLst>
                                        </p:cTn>
                                        <p:tgtEl>
                                          <p:spTgt spid="17">
                                            <p:graphicEl>
                                              <a:chart seriesIdx="1" categoryIdx="0" bldStep="ptInCategory"/>
                                            </p:graphicEl>
                                          </p:spTgt>
                                        </p:tgtEl>
                                        <p:attrNameLst>
                                          <p:attrName>style.visibility</p:attrName>
                                        </p:attrNameLst>
                                      </p:cBhvr>
                                      <p:to>
                                        <p:strVal val="visible"/>
                                      </p:to>
                                    </p:set>
                                    <p:animEffect transition="in" filter="wheel(1)">
                                      <p:cBhvr>
                                        <p:cTn id="13" dur="750"/>
                                        <p:tgtEl>
                                          <p:spTgt spid="17">
                                            <p:graphicEl>
                                              <a:chart seriesIdx="1" categoryIdx="0" bldStep="ptInCategory"/>
                                            </p:graphicEl>
                                          </p:spTgt>
                                        </p:tgtEl>
                                      </p:cBhvr>
                                    </p:animEffect>
                                  </p:childTnLst>
                                </p:cTn>
                              </p:par>
                              <p:par>
                                <p:cTn id="14" presetID="21" presetClass="entr" presetSubtype="1" fill="hold" grpId="1" nodeType="withEffect">
                                  <p:stCondLst>
                                    <p:cond delay="0"/>
                                  </p:stCondLst>
                                  <p:childTnLst>
                                    <p:set>
                                      <p:cBhvr>
                                        <p:cTn id="15" dur="1" fill="hold">
                                          <p:stCondLst>
                                            <p:cond delay="0"/>
                                          </p:stCondLst>
                                        </p:cTn>
                                        <p:tgtEl>
                                          <p:spTgt spid="17">
                                            <p:graphicEl>
                                              <a:chart seriesIdx="2" categoryIdx="0" bldStep="ptInCategory"/>
                                            </p:graphicEl>
                                          </p:spTgt>
                                        </p:tgtEl>
                                        <p:attrNameLst>
                                          <p:attrName>style.visibility</p:attrName>
                                        </p:attrNameLst>
                                      </p:cBhvr>
                                      <p:to>
                                        <p:strVal val="visible"/>
                                      </p:to>
                                    </p:set>
                                    <p:animEffect transition="in" filter="wheel(1)">
                                      <p:cBhvr>
                                        <p:cTn id="16" dur="750"/>
                                        <p:tgtEl>
                                          <p:spTgt spid="17">
                                            <p:graphicEl>
                                              <a:chart seriesIdx="2" categoryIdx="0" bldStep="ptInCategory"/>
                                            </p:graphicEl>
                                          </p:spTgt>
                                        </p:tgtEl>
                                      </p:cBhvr>
                                    </p:animEffect>
                                  </p:childTnLst>
                                </p:cTn>
                              </p:par>
                              <p:par>
                                <p:cTn id="17" presetID="21" presetClass="entr" presetSubtype="1" fill="hold" grpId="1" nodeType="withEffect">
                                  <p:stCondLst>
                                    <p:cond delay="0"/>
                                  </p:stCondLst>
                                  <p:childTnLst>
                                    <p:set>
                                      <p:cBhvr>
                                        <p:cTn id="18" dur="1" fill="hold">
                                          <p:stCondLst>
                                            <p:cond delay="0"/>
                                          </p:stCondLst>
                                        </p:cTn>
                                        <p:tgtEl>
                                          <p:spTgt spid="17">
                                            <p:graphicEl>
                                              <a:chart seriesIdx="3" categoryIdx="0" bldStep="ptInCategory"/>
                                            </p:graphicEl>
                                          </p:spTgt>
                                        </p:tgtEl>
                                        <p:attrNameLst>
                                          <p:attrName>style.visibility</p:attrName>
                                        </p:attrNameLst>
                                      </p:cBhvr>
                                      <p:to>
                                        <p:strVal val="visible"/>
                                      </p:to>
                                    </p:set>
                                    <p:animEffect transition="in" filter="wheel(1)">
                                      <p:cBhvr>
                                        <p:cTn id="19" dur="750"/>
                                        <p:tgtEl>
                                          <p:spTgt spid="17">
                                            <p:graphicEl>
                                              <a:chart seriesIdx="3" categoryIdx="0" bldStep="ptInCategory"/>
                                            </p:graphicEl>
                                          </p:spTgt>
                                        </p:tgtEl>
                                      </p:cBhvr>
                                    </p:animEffect>
                                  </p:childTnLst>
                                </p:cTn>
                              </p:par>
                              <p:par>
                                <p:cTn id="20" presetID="21" presetClass="entr" presetSubtype="1" fill="hold" grpId="1" nodeType="withEffect">
                                  <p:stCondLst>
                                    <p:cond delay="0"/>
                                  </p:stCondLst>
                                  <p:childTnLst>
                                    <p:set>
                                      <p:cBhvr>
                                        <p:cTn id="21" dur="1" fill="hold">
                                          <p:stCondLst>
                                            <p:cond delay="0"/>
                                          </p:stCondLst>
                                        </p:cTn>
                                        <p:tgtEl>
                                          <p:spTgt spid="17">
                                            <p:graphicEl>
                                              <a:chart seriesIdx="4" categoryIdx="0" bldStep="ptInCategory"/>
                                            </p:graphicEl>
                                          </p:spTgt>
                                        </p:tgtEl>
                                        <p:attrNameLst>
                                          <p:attrName>style.visibility</p:attrName>
                                        </p:attrNameLst>
                                      </p:cBhvr>
                                      <p:to>
                                        <p:strVal val="visible"/>
                                      </p:to>
                                    </p:set>
                                    <p:animEffect transition="in" filter="wheel(1)">
                                      <p:cBhvr>
                                        <p:cTn id="22" dur="750"/>
                                        <p:tgtEl>
                                          <p:spTgt spid="17">
                                            <p:graphicEl>
                                              <a:chart seriesIdx="4" categoryIdx="0" bldStep="ptInCategory"/>
                                            </p:graphicEl>
                                          </p:spTgt>
                                        </p:tgtEl>
                                      </p:cBhvr>
                                    </p:animEffect>
                                  </p:childTnLst>
                                </p:cTn>
                              </p:par>
                              <p:par>
                                <p:cTn id="23" presetID="21" presetClass="entr" presetSubtype="1" fill="hold" grpId="1" nodeType="withEffect">
                                  <p:stCondLst>
                                    <p:cond delay="0"/>
                                  </p:stCondLst>
                                  <p:childTnLst>
                                    <p:set>
                                      <p:cBhvr>
                                        <p:cTn id="24" dur="1" fill="hold">
                                          <p:stCondLst>
                                            <p:cond delay="0"/>
                                          </p:stCondLst>
                                        </p:cTn>
                                        <p:tgtEl>
                                          <p:spTgt spid="17">
                                            <p:graphicEl>
                                              <a:chart seriesIdx="5" categoryIdx="0" bldStep="ptInCategory"/>
                                            </p:graphicEl>
                                          </p:spTgt>
                                        </p:tgtEl>
                                        <p:attrNameLst>
                                          <p:attrName>style.visibility</p:attrName>
                                        </p:attrNameLst>
                                      </p:cBhvr>
                                      <p:to>
                                        <p:strVal val="visible"/>
                                      </p:to>
                                    </p:set>
                                    <p:animEffect transition="in" filter="wheel(1)">
                                      <p:cBhvr>
                                        <p:cTn id="25" dur="750"/>
                                        <p:tgtEl>
                                          <p:spTgt spid="17">
                                            <p:graphicEl>
                                              <a:chart seriesIdx="5" categoryIdx="0" bldStep="ptInCategory"/>
                                            </p:graphicEl>
                                          </p:spTgt>
                                        </p:tgtEl>
                                      </p:cBhvr>
                                    </p:animEffect>
                                  </p:childTnLst>
                                </p:cTn>
                              </p:par>
                              <p:par>
                                <p:cTn id="26" presetID="21" presetClass="entr" presetSubtype="1" fill="hold" grpId="1" nodeType="withEffect">
                                  <p:stCondLst>
                                    <p:cond delay="0"/>
                                  </p:stCondLst>
                                  <p:childTnLst>
                                    <p:set>
                                      <p:cBhvr>
                                        <p:cTn id="27" dur="1" fill="hold">
                                          <p:stCondLst>
                                            <p:cond delay="0"/>
                                          </p:stCondLst>
                                        </p:cTn>
                                        <p:tgtEl>
                                          <p:spTgt spid="17">
                                            <p:graphicEl>
                                              <a:chart seriesIdx="6" categoryIdx="0" bldStep="ptInCategory"/>
                                            </p:graphicEl>
                                          </p:spTgt>
                                        </p:tgtEl>
                                        <p:attrNameLst>
                                          <p:attrName>style.visibility</p:attrName>
                                        </p:attrNameLst>
                                      </p:cBhvr>
                                      <p:to>
                                        <p:strVal val="visible"/>
                                      </p:to>
                                    </p:set>
                                    <p:animEffect transition="in" filter="wheel(1)">
                                      <p:cBhvr>
                                        <p:cTn id="28" dur="750"/>
                                        <p:tgtEl>
                                          <p:spTgt spid="17">
                                            <p:graphicEl>
                                              <a:chart seriesIdx="6" categoryIdx="0" bldStep="ptInCategory"/>
                                            </p:graphicEl>
                                          </p:spTgt>
                                        </p:tgtEl>
                                      </p:cBhvr>
                                    </p:animEffect>
                                  </p:childTnLst>
                                </p:cTn>
                              </p:par>
                              <p:par>
                                <p:cTn id="29" presetID="21" presetClass="entr" presetSubtype="1" fill="hold" grpId="1" nodeType="withEffect">
                                  <p:stCondLst>
                                    <p:cond delay="0"/>
                                  </p:stCondLst>
                                  <p:childTnLst>
                                    <p:set>
                                      <p:cBhvr>
                                        <p:cTn id="30" dur="1" fill="hold">
                                          <p:stCondLst>
                                            <p:cond delay="0"/>
                                          </p:stCondLst>
                                        </p:cTn>
                                        <p:tgtEl>
                                          <p:spTgt spid="17">
                                            <p:graphicEl>
                                              <a:chart seriesIdx="0" categoryIdx="1" bldStep="ptInCategory"/>
                                            </p:graphicEl>
                                          </p:spTgt>
                                        </p:tgtEl>
                                        <p:attrNameLst>
                                          <p:attrName>style.visibility</p:attrName>
                                        </p:attrNameLst>
                                      </p:cBhvr>
                                      <p:to>
                                        <p:strVal val="visible"/>
                                      </p:to>
                                    </p:set>
                                    <p:animEffect transition="in" filter="wheel(1)">
                                      <p:cBhvr>
                                        <p:cTn id="31" dur="750"/>
                                        <p:tgtEl>
                                          <p:spTgt spid="17">
                                            <p:graphicEl>
                                              <a:chart seriesIdx="0" categoryIdx="1" bldStep="ptInCategory"/>
                                            </p:graphicEl>
                                          </p:spTgt>
                                        </p:tgtEl>
                                      </p:cBhvr>
                                    </p:animEffect>
                                  </p:childTnLst>
                                </p:cTn>
                              </p:par>
                              <p:par>
                                <p:cTn id="32" presetID="21" presetClass="entr" presetSubtype="1" fill="hold" grpId="1" nodeType="withEffect">
                                  <p:stCondLst>
                                    <p:cond delay="0"/>
                                  </p:stCondLst>
                                  <p:childTnLst>
                                    <p:set>
                                      <p:cBhvr>
                                        <p:cTn id="33" dur="1" fill="hold">
                                          <p:stCondLst>
                                            <p:cond delay="0"/>
                                          </p:stCondLst>
                                        </p:cTn>
                                        <p:tgtEl>
                                          <p:spTgt spid="17">
                                            <p:graphicEl>
                                              <a:chart seriesIdx="1" categoryIdx="1" bldStep="ptInCategory"/>
                                            </p:graphicEl>
                                          </p:spTgt>
                                        </p:tgtEl>
                                        <p:attrNameLst>
                                          <p:attrName>style.visibility</p:attrName>
                                        </p:attrNameLst>
                                      </p:cBhvr>
                                      <p:to>
                                        <p:strVal val="visible"/>
                                      </p:to>
                                    </p:set>
                                    <p:animEffect transition="in" filter="wheel(1)">
                                      <p:cBhvr>
                                        <p:cTn id="34" dur="750"/>
                                        <p:tgtEl>
                                          <p:spTgt spid="17">
                                            <p:graphicEl>
                                              <a:chart seriesIdx="1" categoryIdx="1" bldStep="ptInCategory"/>
                                            </p:graphicEl>
                                          </p:spTgt>
                                        </p:tgtEl>
                                      </p:cBhvr>
                                    </p:animEffect>
                                  </p:childTnLst>
                                </p:cTn>
                              </p:par>
                              <p:par>
                                <p:cTn id="35" presetID="21" presetClass="entr" presetSubtype="1" fill="hold" grpId="1" nodeType="withEffect">
                                  <p:stCondLst>
                                    <p:cond delay="0"/>
                                  </p:stCondLst>
                                  <p:childTnLst>
                                    <p:set>
                                      <p:cBhvr>
                                        <p:cTn id="36" dur="1" fill="hold">
                                          <p:stCondLst>
                                            <p:cond delay="0"/>
                                          </p:stCondLst>
                                        </p:cTn>
                                        <p:tgtEl>
                                          <p:spTgt spid="17">
                                            <p:graphicEl>
                                              <a:chart seriesIdx="2" categoryIdx="1" bldStep="ptInCategory"/>
                                            </p:graphicEl>
                                          </p:spTgt>
                                        </p:tgtEl>
                                        <p:attrNameLst>
                                          <p:attrName>style.visibility</p:attrName>
                                        </p:attrNameLst>
                                      </p:cBhvr>
                                      <p:to>
                                        <p:strVal val="visible"/>
                                      </p:to>
                                    </p:set>
                                    <p:animEffect transition="in" filter="wheel(1)">
                                      <p:cBhvr>
                                        <p:cTn id="37" dur="750"/>
                                        <p:tgtEl>
                                          <p:spTgt spid="17">
                                            <p:graphicEl>
                                              <a:chart seriesIdx="2" categoryIdx="1" bldStep="ptInCategory"/>
                                            </p:graphicEl>
                                          </p:spTgt>
                                        </p:tgtEl>
                                      </p:cBhvr>
                                    </p:animEffect>
                                  </p:childTnLst>
                                </p:cTn>
                              </p:par>
                              <p:par>
                                <p:cTn id="38" presetID="21" presetClass="entr" presetSubtype="1" fill="hold" grpId="1" nodeType="withEffect">
                                  <p:stCondLst>
                                    <p:cond delay="0"/>
                                  </p:stCondLst>
                                  <p:childTnLst>
                                    <p:set>
                                      <p:cBhvr>
                                        <p:cTn id="39" dur="1" fill="hold">
                                          <p:stCondLst>
                                            <p:cond delay="0"/>
                                          </p:stCondLst>
                                        </p:cTn>
                                        <p:tgtEl>
                                          <p:spTgt spid="17">
                                            <p:graphicEl>
                                              <a:chart seriesIdx="3" categoryIdx="1" bldStep="ptInCategory"/>
                                            </p:graphicEl>
                                          </p:spTgt>
                                        </p:tgtEl>
                                        <p:attrNameLst>
                                          <p:attrName>style.visibility</p:attrName>
                                        </p:attrNameLst>
                                      </p:cBhvr>
                                      <p:to>
                                        <p:strVal val="visible"/>
                                      </p:to>
                                    </p:set>
                                    <p:animEffect transition="in" filter="wheel(1)">
                                      <p:cBhvr>
                                        <p:cTn id="40" dur="750"/>
                                        <p:tgtEl>
                                          <p:spTgt spid="17">
                                            <p:graphicEl>
                                              <a:chart seriesIdx="3" categoryIdx="1" bldStep="ptInCategory"/>
                                            </p:graphicEl>
                                          </p:spTgt>
                                        </p:tgtEl>
                                      </p:cBhvr>
                                    </p:animEffect>
                                  </p:childTnLst>
                                </p:cTn>
                              </p:par>
                              <p:par>
                                <p:cTn id="41" presetID="21" presetClass="entr" presetSubtype="1" fill="hold" grpId="1" nodeType="withEffect">
                                  <p:stCondLst>
                                    <p:cond delay="0"/>
                                  </p:stCondLst>
                                  <p:childTnLst>
                                    <p:set>
                                      <p:cBhvr>
                                        <p:cTn id="42" dur="1" fill="hold">
                                          <p:stCondLst>
                                            <p:cond delay="0"/>
                                          </p:stCondLst>
                                        </p:cTn>
                                        <p:tgtEl>
                                          <p:spTgt spid="17">
                                            <p:graphicEl>
                                              <a:chart seriesIdx="4" categoryIdx="1" bldStep="ptInCategory"/>
                                            </p:graphicEl>
                                          </p:spTgt>
                                        </p:tgtEl>
                                        <p:attrNameLst>
                                          <p:attrName>style.visibility</p:attrName>
                                        </p:attrNameLst>
                                      </p:cBhvr>
                                      <p:to>
                                        <p:strVal val="visible"/>
                                      </p:to>
                                    </p:set>
                                    <p:animEffect transition="in" filter="wheel(1)">
                                      <p:cBhvr>
                                        <p:cTn id="43" dur="750"/>
                                        <p:tgtEl>
                                          <p:spTgt spid="17">
                                            <p:graphicEl>
                                              <a:chart seriesIdx="4" categoryIdx="1" bldStep="ptInCategory"/>
                                            </p:graphicEl>
                                          </p:spTgt>
                                        </p:tgtEl>
                                      </p:cBhvr>
                                    </p:animEffect>
                                  </p:childTnLst>
                                </p:cTn>
                              </p:par>
                              <p:par>
                                <p:cTn id="44" presetID="21" presetClass="entr" presetSubtype="1" fill="hold" grpId="1" nodeType="withEffect">
                                  <p:stCondLst>
                                    <p:cond delay="0"/>
                                  </p:stCondLst>
                                  <p:childTnLst>
                                    <p:set>
                                      <p:cBhvr>
                                        <p:cTn id="45" dur="1" fill="hold">
                                          <p:stCondLst>
                                            <p:cond delay="0"/>
                                          </p:stCondLst>
                                        </p:cTn>
                                        <p:tgtEl>
                                          <p:spTgt spid="17">
                                            <p:graphicEl>
                                              <a:chart seriesIdx="5" categoryIdx="1" bldStep="ptInCategory"/>
                                            </p:graphicEl>
                                          </p:spTgt>
                                        </p:tgtEl>
                                        <p:attrNameLst>
                                          <p:attrName>style.visibility</p:attrName>
                                        </p:attrNameLst>
                                      </p:cBhvr>
                                      <p:to>
                                        <p:strVal val="visible"/>
                                      </p:to>
                                    </p:set>
                                    <p:animEffect transition="in" filter="wheel(1)">
                                      <p:cBhvr>
                                        <p:cTn id="46" dur="750"/>
                                        <p:tgtEl>
                                          <p:spTgt spid="17">
                                            <p:graphicEl>
                                              <a:chart seriesIdx="5" categoryIdx="1" bldStep="ptInCategory"/>
                                            </p:graphicEl>
                                          </p:spTgt>
                                        </p:tgtEl>
                                      </p:cBhvr>
                                    </p:animEffect>
                                  </p:childTnLst>
                                </p:cTn>
                              </p:par>
                              <p:par>
                                <p:cTn id="47" presetID="21" presetClass="entr" presetSubtype="1" fill="hold" grpId="1" nodeType="withEffect">
                                  <p:stCondLst>
                                    <p:cond delay="0"/>
                                  </p:stCondLst>
                                  <p:childTnLst>
                                    <p:set>
                                      <p:cBhvr>
                                        <p:cTn id="48" dur="1" fill="hold">
                                          <p:stCondLst>
                                            <p:cond delay="0"/>
                                          </p:stCondLst>
                                        </p:cTn>
                                        <p:tgtEl>
                                          <p:spTgt spid="17">
                                            <p:graphicEl>
                                              <a:chart seriesIdx="6" categoryIdx="1" bldStep="ptInCategory"/>
                                            </p:graphicEl>
                                          </p:spTgt>
                                        </p:tgtEl>
                                        <p:attrNameLst>
                                          <p:attrName>style.visibility</p:attrName>
                                        </p:attrNameLst>
                                      </p:cBhvr>
                                      <p:to>
                                        <p:strVal val="visible"/>
                                      </p:to>
                                    </p:set>
                                    <p:animEffect transition="in" filter="wheel(1)">
                                      <p:cBhvr>
                                        <p:cTn id="49" dur="750"/>
                                        <p:tgtEl>
                                          <p:spTgt spid="17">
                                            <p:graphicEl>
                                              <a:chart seriesIdx="6" categoryIdx="1" bldStep="ptInCategory"/>
                                            </p:graphicEl>
                                          </p:spTgt>
                                        </p:tgtEl>
                                      </p:cBhvr>
                                    </p:animEffect>
                                  </p:childTnLst>
                                </p:cTn>
                              </p:par>
                              <p:par>
                                <p:cTn id="50" presetID="8" presetClass="emph" presetSubtype="0" fill="hold" grpId="2" nodeType="withEffect">
                                  <p:stCondLst>
                                    <p:cond delay="0"/>
                                  </p:stCondLst>
                                  <p:childTnLst>
                                    <p:animRot by="21600000">
                                      <p:cBhvr>
                                        <p:cTn id="51" dur="750" fill="hold"/>
                                        <p:tgtEl>
                                          <p:spTgt spid="17">
                                            <p:graphicEl>
                                              <a:chart seriesIdx="-3" categoryIdx="-3" bldStep="gridLegend"/>
                                            </p:graphicEl>
                                          </p:spTgt>
                                        </p:tgtEl>
                                        <p:attrNameLst>
                                          <p:attrName>r</p:attrName>
                                        </p:attrNameLst>
                                      </p:cBhvr>
                                    </p:animRot>
                                  </p:childTnLst>
                                </p:cTn>
                              </p:par>
                              <p:par>
                                <p:cTn id="52" presetID="8" presetClass="emph" presetSubtype="0" fill="hold" grpId="2" nodeType="withEffect">
                                  <p:stCondLst>
                                    <p:cond delay="0"/>
                                  </p:stCondLst>
                                  <p:childTnLst>
                                    <p:animRot by="21600000">
                                      <p:cBhvr>
                                        <p:cTn id="53" dur="750" fill="hold"/>
                                        <p:tgtEl>
                                          <p:spTgt spid="17">
                                            <p:graphicEl>
                                              <a:chart seriesIdx="0" categoryIdx="0" bldStep="ptInCategory"/>
                                            </p:graphicEl>
                                          </p:spTgt>
                                        </p:tgtEl>
                                        <p:attrNameLst>
                                          <p:attrName>r</p:attrName>
                                        </p:attrNameLst>
                                      </p:cBhvr>
                                    </p:animRot>
                                  </p:childTnLst>
                                </p:cTn>
                              </p:par>
                              <p:par>
                                <p:cTn id="54" presetID="8" presetClass="emph" presetSubtype="0" fill="hold" grpId="2" nodeType="withEffect">
                                  <p:stCondLst>
                                    <p:cond delay="0"/>
                                  </p:stCondLst>
                                  <p:childTnLst>
                                    <p:animRot by="21600000">
                                      <p:cBhvr>
                                        <p:cTn id="55" dur="750" fill="hold"/>
                                        <p:tgtEl>
                                          <p:spTgt spid="17">
                                            <p:graphicEl>
                                              <a:chart seriesIdx="1" categoryIdx="0" bldStep="ptInCategory"/>
                                            </p:graphicEl>
                                          </p:spTgt>
                                        </p:tgtEl>
                                        <p:attrNameLst>
                                          <p:attrName>r</p:attrName>
                                        </p:attrNameLst>
                                      </p:cBhvr>
                                    </p:animRot>
                                  </p:childTnLst>
                                </p:cTn>
                              </p:par>
                              <p:par>
                                <p:cTn id="56" presetID="8" presetClass="emph" presetSubtype="0" fill="hold" grpId="2" nodeType="withEffect">
                                  <p:stCondLst>
                                    <p:cond delay="0"/>
                                  </p:stCondLst>
                                  <p:childTnLst>
                                    <p:animRot by="21600000">
                                      <p:cBhvr>
                                        <p:cTn id="57" dur="750" fill="hold"/>
                                        <p:tgtEl>
                                          <p:spTgt spid="17">
                                            <p:graphicEl>
                                              <a:chart seriesIdx="2" categoryIdx="0" bldStep="ptInCategory"/>
                                            </p:graphicEl>
                                          </p:spTgt>
                                        </p:tgtEl>
                                        <p:attrNameLst>
                                          <p:attrName>r</p:attrName>
                                        </p:attrNameLst>
                                      </p:cBhvr>
                                    </p:animRot>
                                  </p:childTnLst>
                                </p:cTn>
                              </p:par>
                              <p:par>
                                <p:cTn id="58" presetID="8" presetClass="emph" presetSubtype="0" fill="hold" grpId="2" nodeType="withEffect">
                                  <p:stCondLst>
                                    <p:cond delay="0"/>
                                  </p:stCondLst>
                                  <p:childTnLst>
                                    <p:animRot by="21600000">
                                      <p:cBhvr>
                                        <p:cTn id="59" dur="750" fill="hold"/>
                                        <p:tgtEl>
                                          <p:spTgt spid="17">
                                            <p:graphicEl>
                                              <a:chart seriesIdx="3" categoryIdx="0" bldStep="ptInCategory"/>
                                            </p:graphicEl>
                                          </p:spTgt>
                                        </p:tgtEl>
                                        <p:attrNameLst>
                                          <p:attrName>r</p:attrName>
                                        </p:attrNameLst>
                                      </p:cBhvr>
                                    </p:animRot>
                                  </p:childTnLst>
                                </p:cTn>
                              </p:par>
                              <p:par>
                                <p:cTn id="60" presetID="8" presetClass="emph" presetSubtype="0" fill="hold" grpId="2" nodeType="withEffect">
                                  <p:stCondLst>
                                    <p:cond delay="0"/>
                                  </p:stCondLst>
                                  <p:childTnLst>
                                    <p:animRot by="21600000">
                                      <p:cBhvr>
                                        <p:cTn id="61" dur="750" fill="hold"/>
                                        <p:tgtEl>
                                          <p:spTgt spid="17">
                                            <p:graphicEl>
                                              <a:chart seriesIdx="4" categoryIdx="0" bldStep="ptInCategory"/>
                                            </p:graphicEl>
                                          </p:spTgt>
                                        </p:tgtEl>
                                        <p:attrNameLst>
                                          <p:attrName>r</p:attrName>
                                        </p:attrNameLst>
                                      </p:cBhvr>
                                    </p:animRot>
                                  </p:childTnLst>
                                </p:cTn>
                              </p:par>
                              <p:par>
                                <p:cTn id="62" presetID="8" presetClass="emph" presetSubtype="0" fill="hold" grpId="2" nodeType="withEffect">
                                  <p:stCondLst>
                                    <p:cond delay="0"/>
                                  </p:stCondLst>
                                  <p:childTnLst>
                                    <p:animRot by="21600000">
                                      <p:cBhvr>
                                        <p:cTn id="63" dur="750" fill="hold"/>
                                        <p:tgtEl>
                                          <p:spTgt spid="17">
                                            <p:graphicEl>
                                              <a:chart seriesIdx="5" categoryIdx="0" bldStep="ptInCategory"/>
                                            </p:graphicEl>
                                          </p:spTgt>
                                        </p:tgtEl>
                                        <p:attrNameLst>
                                          <p:attrName>r</p:attrName>
                                        </p:attrNameLst>
                                      </p:cBhvr>
                                    </p:animRot>
                                  </p:childTnLst>
                                </p:cTn>
                              </p:par>
                              <p:par>
                                <p:cTn id="64" presetID="8" presetClass="emph" presetSubtype="0" fill="hold" grpId="2" nodeType="withEffect">
                                  <p:stCondLst>
                                    <p:cond delay="0"/>
                                  </p:stCondLst>
                                  <p:childTnLst>
                                    <p:animRot by="21600000">
                                      <p:cBhvr>
                                        <p:cTn id="65" dur="750" fill="hold"/>
                                        <p:tgtEl>
                                          <p:spTgt spid="17">
                                            <p:graphicEl>
                                              <a:chart seriesIdx="6" categoryIdx="0" bldStep="ptInCategory"/>
                                            </p:graphicEl>
                                          </p:spTgt>
                                        </p:tgtEl>
                                        <p:attrNameLst>
                                          <p:attrName>r</p:attrName>
                                        </p:attrNameLst>
                                      </p:cBhvr>
                                    </p:animRot>
                                  </p:childTnLst>
                                </p:cTn>
                              </p:par>
                              <p:par>
                                <p:cTn id="66" presetID="8" presetClass="emph" presetSubtype="0" fill="hold" grpId="2" nodeType="withEffect">
                                  <p:stCondLst>
                                    <p:cond delay="0"/>
                                  </p:stCondLst>
                                  <p:childTnLst>
                                    <p:animRot by="21600000">
                                      <p:cBhvr>
                                        <p:cTn id="67" dur="750" fill="hold"/>
                                        <p:tgtEl>
                                          <p:spTgt spid="17">
                                            <p:graphicEl>
                                              <a:chart seriesIdx="0" categoryIdx="1" bldStep="ptInCategory"/>
                                            </p:graphicEl>
                                          </p:spTgt>
                                        </p:tgtEl>
                                        <p:attrNameLst>
                                          <p:attrName>r</p:attrName>
                                        </p:attrNameLst>
                                      </p:cBhvr>
                                    </p:animRot>
                                  </p:childTnLst>
                                </p:cTn>
                              </p:par>
                              <p:par>
                                <p:cTn id="68" presetID="8" presetClass="emph" presetSubtype="0" fill="hold" grpId="2" nodeType="withEffect">
                                  <p:stCondLst>
                                    <p:cond delay="0"/>
                                  </p:stCondLst>
                                  <p:childTnLst>
                                    <p:animRot by="21600000">
                                      <p:cBhvr>
                                        <p:cTn id="69" dur="750" fill="hold"/>
                                        <p:tgtEl>
                                          <p:spTgt spid="17">
                                            <p:graphicEl>
                                              <a:chart seriesIdx="1" categoryIdx="1" bldStep="ptInCategory"/>
                                            </p:graphicEl>
                                          </p:spTgt>
                                        </p:tgtEl>
                                        <p:attrNameLst>
                                          <p:attrName>r</p:attrName>
                                        </p:attrNameLst>
                                      </p:cBhvr>
                                    </p:animRot>
                                  </p:childTnLst>
                                </p:cTn>
                              </p:par>
                              <p:par>
                                <p:cTn id="70" presetID="8" presetClass="emph" presetSubtype="0" fill="hold" grpId="2" nodeType="withEffect">
                                  <p:stCondLst>
                                    <p:cond delay="0"/>
                                  </p:stCondLst>
                                  <p:childTnLst>
                                    <p:animRot by="21600000">
                                      <p:cBhvr>
                                        <p:cTn id="71" dur="750" fill="hold"/>
                                        <p:tgtEl>
                                          <p:spTgt spid="17">
                                            <p:graphicEl>
                                              <a:chart seriesIdx="2" categoryIdx="1" bldStep="ptInCategory"/>
                                            </p:graphicEl>
                                          </p:spTgt>
                                        </p:tgtEl>
                                        <p:attrNameLst>
                                          <p:attrName>r</p:attrName>
                                        </p:attrNameLst>
                                      </p:cBhvr>
                                    </p:animRot>
                                  </p:childTnLst>
                                </p:cTn>
                              </p:par>
                              <p:par>
                                <p:cTn id="72" presetID="8" presetClass="emph" presetSubtype="0" fill="hold" grpId="2" nodeType="withEffect">
                                  <p:stCondLst>
                                    <p:cond delay="0"/>
                                  </p:stCondLst>
                                  <p:childTnLst>
                                    <p:animRot by="21600000">
                                      <p:cBhvr>
                                        <p:cTn id="73" dur="750" fill="hold"/>
                                        <p:tgtEl>
                                          <p:spTgt spid="17">
                                            <p:graphicEl>
                                              <a:chart seriesIdx="3" categoryIdx="1" bldStep="ptInCategory"/>
                                            </p:graphicEl>
                                          </p:spTgt>
                                        </p:tgtEl>
                                        <p:attrNameLst>
                                          <p:attrName>r</p:attrName>
                                        </p:attrNameLst>
                                      </p:cBhvr>
                                    </p:animRot>
                                  </p:childTnLst>
                                </p:cTn>
                              </p:par>
                              <p:par>
                                <p:cTn id="74" presetID="8" presetClass="emph" presetSubtype="0" fill="hold" grpId="2" nodeType="withEffect">
                                  <p:stCondLst>
                                    <p:cond delay="0"/>
                                  </p:stCondLst>
                                  <p:childTnLst>
                                    <p:animRot by="21600000">
                                      <p:cBhvr>
                                        <p:cTn id="75" dur="750" fill="hold"/>
                                        <p:tgtEl>
                                          <p:spTgt spid="17">
                                            <p:graphicEl>
                                              <a:chart seriesIdx="4" categoryIdx="1" bldStep="ptInCategory"/>
                                            </p:graphicEl>
                                          </p:spTgt>
                                        </p:tgtEl>
                                        <p:attrNameLst>
                                          <p:attrName>r</p:attrName>
                                        </p:attrNameLst>
                                      </p:cBhvr>
                                    </p:animRot>
                                  </p:childTnLst>
                                </p:cTn>
                              </p:par>
                              <p:par>
                                <p:cTn id="76" presetID="8" presetClass="emph" presetSubtype="0" fill="hold" grpId="2" nodeType="withEffect">
                                  <p:stCondLst>
                                    <p:cond delay="0"/>
                                  </p:stCondLst>
                                  <p:childTnLst>
                                    <p:animRot by="21600000">
                                      <p:cBhvr>
                                        <p:cTn id="77" dur="750" fill="hold"/>
                                        <p:tgtEl>
                                          <p:spTgt spid="17">
                                            <p:graphicEl>
                                              <a:chart seriesIdx="5" categoryIdx="1" bldStep="ptInCategory"/>
                                            </p:graphicEl>
                                          </p:spTgt>
                                        </p:tgtEl>
                                        <p:attrNameLst>
                                          <p:attrName>r</p:attrName>
                                        </p:attrNameLst>
                                      </p:cBhvr>
                                    </p:animRot>
                                  </p:childTnLst>
                                </p:cTn>
                              </p:par>
                              <p:par>
                                <p:cTn id="78" presetID="8" presetClass="emph" presetSubtype="0" fill="hold" grpId="2" nodeType="withEffect">
                                  <p:stCondLst>
                                    <p:cond delay="0"/>
                                  </p:stCondLst>
                                  <p:childTnLst>
                                    <p:animRot by="21600000">
                                      <p:cBhvr>
                                        <p:cTn id="79" dur="750" fill="hold"/>
                                        <p:tgtEl>
                                          <p:spTgt spid="17">
                                            <p:graphicEl>
                                              <a:chart seriesIdx="6" categoryIdx="1" bldStep="ptInCategory"/>
                                            </p:graphicEl>
                                          </p:spTgt>
                                        </p:tgtEl>
                                        <p:attrNameLst>
                                          <p:attrName>r</p:attrName>
                                        </p:attrNameLst>
                                      </p:cBhvr>
                                    </p:animRot>
                                  </p:childTnLst>
                                </p:cTn>
                              </p:par>
                            </p:childTnLst>
                          </p:cTn>
                        </p:par>
                        <p:par>
                          <p:cTn id="80" fill="hold">
                            <p:stCondLst>
                              <p:cond delay="1000"/>
                            </p:stCondLst>
                            <p:childTnLst>
                              <p:par>
                                <p:cTn id="81" presetID="22" presetClass="entr" presetSubtype="2" fill="hold" grpId="0" nodeType="afterEffect">
                                  <p:stCondLst>
                                    <p:cond delay="0"/>
                                  </p:stCondLst>
                                  <p:childTnLst>
                                    <p:set>
                                      <p:cBhvr>
                                        <p:cTn id="82" dur="1" fill="hold">
                                          <p:stCondLst>
                                            <p:cond delay="0"/>
                                          </p:stCondLst>
                                        </p:cTn>
                                        <p:tgtEl>
                                          <p:spTgt spid="2"/>
                                        </p:tgtEl>
                                        <p:attrNameLst>
                                          <p:attrName>style.visibility</p:attrName>
                                        </p:attrNameLst>
                                      </p:cBhvr>
                                      <p:to>
                                        <p:strVal val="visible"/>
                                      </p:to>
                                    </p:set>
                                    <p:animEffect transition="in" filter="wipe(right)">
                                      <p:cBhvr>
                                        <p:cTn id="83" dur="500"/>
                                        <p:tgtEl>
                                          <p:spTgt spid="2"/>
                                        </p:tgtEl>
                                      </p:cBhvr>
                                    </p:animEffect>
                                  </p:childTnLst>
                                </p:cTn>
                              </p:par>
                              <p:par>
                                <p:cTn id="84" presetID="22" presetClass="entr" presetSubtype="2" fill="hold" grpId="0" nodeType="with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wipe(right)">
                                      <p:cBhvr>
                                        <p:cTn id="86" dur="500"/>
                                        <p:tgtEl>
                                          <p:spTgt spid="19"/>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20"/>
                                        </p:tgtEl>
                                        <p:attrNameLst>
                                          <p:attrName>style.visibility</p:attrName>
                                        </p:attrNameLst>
                                      </p:cBhvr>
                                      <p:to>
                                        <p:strVal val="visible"/>
                                      </p:to>
                                    </p:set>
                                    <p:animEffect transition="in" filter="wipe(right)">
                                      <p:cBhvr>
                                        <p:cTn id="89" dur="500"/>
                                        <p:tgtEl>
                                          <p:spTgt spid="20"/>
                                        </p:tgtEl>
                                      </p:cBhvr>
                                    </p:animEffect>
                                  </p:childTnLst>
                                </p:cTn>
                              </p:par>
                              <p:par>
                                <p:cTn id="90" presetID="22" presetClass="entr" presetSubtype="2" fill="hold" grpId="0" nodeType="with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wipe(right)">
                                      <p:cBhvr>
                                        <p:cTn id="92" dur="500"/>
                                        <p:tgtEl>
                                          <p:spTgt spid="21"/>
                                        </p:tgtEl>
                                      </p:cBhvr>
                                    </p:animEffect>
                                  </p:childTnLst>
                                </p:cTn>
                              </p:par>
                            </p:childTnLst>
                          </p:cTn>
                        </p:par>
                        <p:par>
                          <p:cTn id="93" fill="hold">
                            <p:stCondLst>
                              <p:cond delay="1500"/>
                            </p:stCondLst>
                            <p:childTnLst>
                              <p:par>
                                <p:cTn id="94" presetID="53" presetClass="entr" presetSubtype="16"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 calcmode="lin" valueType="num">
                                      <p:cBhvr>
                                        <p:cTn id="96" dur="500" fill="hold"/>
                                        <p:tgtEl>
                                          <p:spTgt spid="55"/>
                                        </p:tgtEl>
                                        <p:attrNameLst>
                                          <p:attrName>ppt_w</p:attrName>
                                        </p:attrNameLst>
                                      </p:cBhvr>
                                      <p:tavLst>
                                        <p:tav tm="0">
                                          <p:val>
                                            <p:fltVal val="0"/>
                                          </p:val>
                                        </p:tav>
                                        <p:tav tm="100000">
                                          <p:val>
                                            <p:strVal val="#ppt_w"/>
                                          </p:val>
                                        </p:tav>
                                      </p:tavLst>
                                    </p:anim>
                                    <p:anim calcmode="lin" valueType="num">
                                      <p:cBhvr>
                                        <p:cTn id="97" dur="500" fill="hold"/>
                                        <p:tgtEl>
                                          <p:spTgt spid="55"/>
                                        </p:tgtEl>
                                        <p:attrNameLst>
                                          <p:attrName>ppt_h</p:attrName>
                                        </p:attrNameLst>
                                      </p:cBhvr>
                                      <p:tavLst>
                                        <p:tav tm="0">
                                          <p:val>
                                            <p:fltVal val="0"/>
                                          </p:val>
                                        </p:tav>
                                        <p:tav tm="100000">
                                          <p:val>
                                            <p:strVal val="#ppt_h"/>
                                          </p:val>
                                        </p:tav>
                                      </p:tavLst>
                                    </p:anim>
                                    <p:animEffect transition="in" filter="fade">
                                      <p:cBhvr>
                                        <p:cTn id="98" dur="500"/>
                                        <p:tgtEl>
                                          <p:spTgt spid="55"/>
                                        </p:tgtEl>
                                      </p:cBhvr>
                                    </p:animEffect>
                                  </p:childTnLst>
                                </p:cTn>
                              </p:par>
                            </p:childTnLst>
                          </p:cTn>
                        </p:par>
                        <p:par>
                          <p:cTn id="99" fill="hold">
                            <p:stCondLst>
                              <p:cond delay="2000"/>
                            </p:stCondLst>
                            <p:childTnLst>
                              <p:par>
                                <p:cTn id="100" presetID="10" presetClass="entr" presetSubtype="0" fill="hold" nodeType="after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fade">
                                      <p:cBhvr>
                                        <p:cTn id="102" dur="500"/>
                                        <p:tgtEl>
                                          <p:spTgt spid="4"/>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8"/>
                                        </p:tgtEl>
                                        <p:attrNameLst>
                                          <p:attrName>style.visibility</p:attrName>
                                        </p:attrNameLst>
                                      </p:cBhvr>
                                      <p:to>
                                        <p:strVal val="visible"/>
                                      </p:to>
                                    </p:set>
                                    <p:animEffect transition="in" filter="fade">
                                      <p:cBhvr>
                                        <p:cTn id="105" dur="500"/>
                                        <p:tgtEl>
                                          <p:spTgt spid="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27"/>
                                        </p:tgtEl>
                                        <p:attrNameLst>
                                          <p:attrName>style.visibility</p:attrName>
                                        </p:attrNameLst>
                                      </p:cBhvr>
                                      <p:to>
                                        <p:strVal val="visible"/>
                                      </p:to>
                                    </p:set>
                                    <p:animEffect transition="in" filter="fade">
                                      <p:cBhvr>
                                        <p:cTn id="108" dur="500"/>
                                        <p:tgtEl>
                                          <p:spTgt spid="27"/>
                                        </p:tgtEl>
                                      </p:cBhvr>
                                    </p:animEffect>
                                  </p:childTnLst>
                                </p:cTn>
                              </p:par>
                              <p:par>
                                <p:cTn id="109" presetID="10" presetClass="entr" presetSubtype="0" fill="hold" nodeType="with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500"/>
                                        <p:tgtEl>
                                          <p:spTgt spid="31"/>
                                        </p:tgtEl>
                                      </p:cBhvr>
                                    </p:animEffect>
                                  </p:childTnLst>
                                </p:cTn>
                              </p:par>
                              <p:par>
                                <p:cTn id="112" presetID="10" presetClass="entr" presetSubtype="0" fill="hold" nodeType="withEffect">
                                  <p:stCondLst>
                                    <p:cond delay="0"/>
                                  </p:stCondLst>
                                  <p:childTnLst>
                                    <p:set>
                                      <p:cBhvr>
                                        <p:cTn id="113" dur="1" fill="hold">
                                          <p:stCondLst>
                                            <p:cond delay="0"/>
                                          </p:stCondLst>
                                        </p:cTn>
                                        <p:tgtEl>
                                          <p:spTgt spid="34"/>
                                        </p:tgtEl>
                                        <p:attrNameLst>
                                          <p:attrName>style.visibility</p:attrName>
                                        </p:attrNameLst>
                                      </p:cBhvr>
                                      <p:to>
                                        <p:strVal val="visible"/>
                                      </p:to>
                                    </p:set>
                                    <p:animEffect transition="in" filter="fade">
                                      <p:cBhvr>
                                        <p:cTn id="114" dur="500"/>
                                        <p:tgtEl>
                                          <p:spTgt spid="34"/>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36"/>
                                        </p:tgtEl>
                                        <p:attrNameLst>
                                          <p:attrName>style.visibility</p:attrName>
                                        </p:attrNameLst>
                                      </p:cBhvr>
                                      <p:to>
                                        <p:strVal val="visible"/>
                                      </p:to>
                                    </p:set>
                                    <p:animEffect transition="in" filter="fade">
                                      <p:cBhvr>
                                        <p:cTn id="117" dur="500"/>
                                        <p:tgtEl>
                                          <p:spTgt spid="36"/>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Effect transition="in" filter="fade">
                                      <p:cBhvr>
                                        <p:cTn id="120" dur="500"/>
                                        <p:tgtEl>
                                          <p:spTgt spid="37"/>
                                        </p:tgtEl>
                                      </p:cBhvr>
                                    </p:animEffect>
                                  </p:childTnLst>
                                </p:cTn>
                              </p:par>
                              <p:par>
                                <p:cTn id="121" presetID="10" presetClass="entr" presetSubtype="0" fill="hold" nodeType="withEffect">
                                  <p:stCondLst>
                                    <p:cond delay="0"/>
                                  </p:stCondLst>
                                  <p:childTnLst>
                                    <p:set>
                                      <p:cBhvr>
                                        <p:cTn id="122" dur="1" fill="hold">
                                          <p:stCondLst>
                                            <p:cond delay="0"/>
                                          </p:stCondLst>
                                        </p:cTn>
                                        <p:tgtEl>
                                          <p:spTgt spid="29"/>
                                        </p:tgtEl>
                                        <p:attrNameLst>
                                          <p:attrName>style.visibility</p:attrName>
                                        </p:attrNameLst>
                                      </p:cBhvr>
                                      <p:to>
                                        <p:strVal val="visible"/>
                                      </p:to>
                                    </p:set>
                                    <p:animEffect transition="in" filter="fade">
                                      <p:cBhvr>
                                        <p:cTn id="123" dur="500"/>
                                        <p:tgtEl>
                                          <p:spTgt spid="29"/>
                                        </p:tgtEl>
                                      </p:cBhvr>
                                    </p:animEffect>
                                  </p:childTnLst>
                                </p:cTn>
                              </p:par>
                              <p:par>
                                <p:cTn id="124" presetID="10" presetClass="entr" presetSubtype="0" fill="hold" nodeType="withEffect">
                                  <p:stCondLst>
                                    <p:cond delay="0"/>
                                  </p:stCondLst>
                                  <p:childTnLst>
                                    <p:set>
                                      <p:cBhvr>
                                        <p:cTn id="125" dur="1" fill="hold">
                                          <p:stCondLst>
                                            <p:cond delay="0"/>
                                          </p:stCondLst>
                                        </p:cTn>
                                        <p:tgtEl>
                                          <p:spTgt spid="43"/>
                                        </p:tgtEl>
                                        <p:attrNameLst>
                                          <p:attrName>style.visibility</p:attrName>
                                        </p:attrNameLst>
                                      </p:cBhvr>
                                      <p:to>
                                        <p:strVal val="visible"/>
                                      </p:to>
                                    </p:set>
                                    <p:animEffect transition="in" filter="fade">
                                      <p:cBhvr>
                                        <p:cTn id="126" dur="500"/>
                                        <p:tgtEl>
                                          <p:spTgt spid="43"/>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5"/>
                                        </p:tgtEl>
                                        <p:attrNameLst>
                                          <p:attrName>style.visibility</p:attrName>
                                        </p:attrNameLst>
                                      </p:cBhvr>
                                      <p:to>
                                        <p:strVal val="visible"/>
                                      </p:to>
                                    </p:set>
                                    <p:animEffect transition="in" filter="fade">
                                      <p:cBhvr>
                                        <p:cTn id="129" dur="500"/>
                                        <p:tgtEl>
                                          <p:spTgt spid="45"/>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46"/>
                                        </p:tgtEl>
                                        <p:attrNameLst>
                                          <p:attrName>style.visibility</p:attrName>
                                        </p:attrNameLst>
                                      </p:cBhvr>
                                      <p:to>
                                        <p:strVal val="visible"/>
                                      </p:to>
                                    </p:set>
                                    <p:animEffect transition="in" filter="fade">
                                      <p:cBhvr>
                                        <p:cTn id="132" dur="500"/>
                                        <p:tgtEl>
                                          <p:spTgt spid="46"/>
                                        </p:tgtEl>
                                      </p:cBhvr>
                                    </p:animEffect>
                                  </p:childTnLst>
                                </p:cTn>
                              </p:par>
                              <p:par>
                                <p:cTn id="133" presetID="10" presetClass="entr" presetSubtype="0" fill="hold" nodeType="withEffect">
                                  <p:stCondLst>
                                    <p:cond delay="0"/>
                                  </p:stCondLst>
                                  <p:childTnLst>
                                    <p:set>
                                      <p:cBhvr>
                                        <p:cTn id="134" dur="1" fill="hold">
                                          <p:stCondLst>
                                            <p:cond delay="0"/>
                                          </p:stCondLst>
                                        </p:cTn>
                                        <p:tgtEl>
                                          <p:spTgt spid="48"/>
                                        </p:tgtEl>
                                        <p:attrNameLst>
                                          <p:attrName>style.visibility</p:attrName>
                                        </p:attrNameLst>
                                      </p:cBhvr>
                                      <p:to>
                                        <p:strVal val="visible"/>
                                      </p:to>
                                    </p:set>
                                    <p:animEffect transition="in" filter="fade">
                                      <p:cBhvr>
                                        <p:cTn id="135" dur="500"/>
                                        <p:tgtEl>
                                          <p:spTgt spid="48"/>
                                        </p:tgtEl>
                                      </p:cBhvr>
                                    </p:animEffect>
                                  </p:childTnLst>
                                </p:cTn>
                              </p:par>
                              <p:par>
                                <p:cTn id="136" presetID="10" presetClass="entr" presetSubtype="0" fill="hold" nodeType="withEffect">
                                  <p:stCondLst>
                                    <p:cond delay="0"/>
                                  </p:stCondLst>
                                  <p:childTnLst>
                                    <p:set>
                                      <p:cBhvr>
                                        <p:cTn id="137" dur="1" fill="hold">
                                          <p:stCondLst>
                                            <p:cond delay="0"/>
                                          </p:stCondLst>
                                        </p:cTn>
                                        <p:tgtEl>
                                          <p:spTgt spid="50"/>
                                        </p:tgtEl>
                                        <p:attrNameLst>
                                          <p:attrName>style.visibility</p:attrName>
                                        </p:attrNameLst>
                                      </p:cBhvr>
                                      <p:to>
                                        <p:strVal val="visible"/>
                                      </p:to>
                                    </p:set>
                                    <p:animEffect transition="in" filter="fade">
                                      <p:cBhvr>
                                        <p:cTn id="138" dur="500"/>
                                        <p:tgtEl>
                                          <p:spTgt spid="50"/>
                                        </p:tgtEl>
                                      </p:cBhvr>
                                    </p:animEffect>
                                  </p:childTnLst>
                                </p:cTn>
                              </p:par>
                              <p:par>
                                <p:cTn id="139" presetID="10" presetClass="entr" presetSubtype="0" fill="hold" nodeType="withEffect">
                                  <p:stCondLst>
                                    <p:cond delay="0"/>
                                  </p:stCondLst>
                                  <p:childTnLst>
                                    <p:set>
                                      <p:cBhvr>
                                        <p:cTn id="140" dur="1" fill="hold">
                                          <p:stCondLst>
                                            <p:cond delay="0"/>
                                          </p:stCondLst>
                                        </p:cTn>
                                        <p:tgtEl>
                                          <p:spTgt spid="51"/>
                                        </p:tgtEl>
                                        <p:attrNameLst>
                                          <p:attrName>style.visibility</p:attrName>
                                        </p:attrNameLst>
                                      </p:cBhvr>
                                      <p:to>
                                        <p:strVal val="visible"/>
                                      </p:to>
                                    </p:set>
                                    <p:animEffect transition="in" filter="fade">
                                      <p:cBhvr>
                                        <p:cTn id="141" dur="500"/>
                                        <p:tgtEl>
                                          <p:spTgt spid="51"/>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53"/>
                                        </p:tgtEl>
                                        <p:attrNameLst>
                                          <p:attrName>style.visibility</p:attrName>
                                        </p:attrNameLst>
                                      </p:cBhvr>
                                      <p:to>
                                        <p:strVal val="visible"/>
                                      </p:to>
                                    </p:set>
                                    <p:animEffect transition="in" filter="fade">
                                      <p:cBhvr>
                                        <p:cTn id="144" dur="500"/>
                                        <p:tgtEl>
                                          <p:spTgt spid="53"/>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54"/>
                                        </p:tgtEl>
                                        <p:attrNameLst>
                                          <p:attrName>style.visibility</p:attrName>
                                        </p:attrNameLst>
                                      </p:cBhvr>
                                      <p:to>
                                        <p:strVal val="visible"/>
                                      </p:to>
                                    </p:set>
                                    <p:animEffect transition="in" filter="fade">
                                      <p:cBhvr>
                                        <p:cTn id="14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1" uiExpand="1">
        <p:bldSub>
          <a:bldChart bld="categoryEl"/>
        </p:bldSub>
      </p:bldGraphic>
      <p:bldGraphic spid="17" grpId="2">
        <p:bldSub>
          <a:bldChart bld="categoryEl"/>
        </p:bldSub>
      </p:bldGraphic>
      <p:bldP spid="2" grpId="0"/>
      <p:bldP spid="19" grpId="0"/>
      <p:bldP spid="20" grpId="0"/>
      <p:bldP spid="21" grpId="0"/>
      <p:bldP spid="8" grpId="0"/>
      <p:bldP spid="27" grpId="0"/>
      <p:bldP spid="36" grpId="0"/>
      <p:bldP spid="37" grpId="0"/>
      <p:bldP spid="45" grpId="0"/>
      <p:bldP spid="46" grpId="0"/>
      <p:bldP spid="53" grpId="0"/>
      <p:bldP spid="54" grpId="0"/>
      <p:bldP spid="5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aphicFrame>
        <p:nvGraphicFramePr>
          <p:cNvPr id="25" name="图表 24"/>
          <p:cNvGraphicFramePr/>
          <p:nvPr/>
        </p:nvGraphicFramePr>
        <p:xfrm>
          <a:off x="784673" y="2387994"/>
          <a:ext cx="6488618" cy="2531147"/>
        </p:xfrm>
        <a:graphic>
          <a:graphicData uri="http://schemas.openxmlformats.org/drawingml/2006/chart">
            <c:chart xmlns:c="http://schemas.openxmlformats.org/drawingml/2006/chart" xmlns:r="http://schemas.openxmlformats.org/officeDocument/2006/relationships" r:id="rId4"/>
          </a:graphicData>
        </a:graphic>
      </p:graphicFrame>
      <p:grpSp>
        <p:nvGrpSpPr>
          <p:cNvPr id="26" name="组合 25"/>
          <p:cNvGrpSpPr/>
          <p:nvPr/>
        </p:nvGrpSpPr>
        <p:grpSpPr>
          <a:xfrm>
            <a:off x="6024563" y="1736062"/>
            <a:ext cx="693870" cy="693870"/>
            <a:chOff x="10031504" y="1199476"/>
            <a:chExt cx="978947" cy="978947"/>
          </a:xfrm>
        </p:grpSpPr>
        <p:sp>
          <p:nvSpPr>
            <p:cNvPr id="28" name="椭圆 27"/>
            <p:cNvSpPr/>
            <p:nvPr/>
          </p:nvSpPr>
          <p:spPr>
            <a:xfrm>
              <a:off x="10031504" y="1199476"/>
              <a:ext cx="978947" cy="978947"/>
            </a:xfrm>
            <a:prstGeom prst="ellipse">
              <a:avLst/>
            </a:prstGeom>
            <a:solidFill>
              <a:srgbClr val="FF6600">
                <a:alpha val="1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p>
          </p:txBody>
        </p:sp>
        <p:grpSp>
          <p:nvGrpSpPr>
            <p:cNvPr id="30" name="组合 29"/>
            <p:cNvGrpSpPr/>
            <p:nvPr/>
          </p:nvGrpSpPr>
          <p:grpSpPr>
            <a:xfrm>
              <a:off x="10090673" y="1258644"/>
              <a:ext cx="860612" cy="860612"/>
              <a:chOff x="10090673" y="1258644"/>
              <a:chExt cx="860612" cy="860612"/>
            </a:xfrm>
          </p:grpSpPr>
          <p:sp>
            <p:nvSpPr>
              <p:cNvPr id="32" name="椭圆 31"/>
              <p:cNvSpPr/>
              <p:nvPr/>
            </p:nvSpPr>
            <p:spPr>
              <a:xfrm>
                <a:off x="10090673" y="1258644"/>
                <a:ext cx="860612" cy="860612"/>
              </a:xfrm>
              <a:prstGeom prst="ellipse">
                <a:avLst/>
              </a:prstGeom>
              <a:solidFill>
                <a:srgbClr val="F18D00">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p>
            </p:txBody>
          </p:sp>
          <p:sp>
            <p:nvSpPr>
              <p:cNvPr id="33" name="文本框 32"/>
              <p:cNvSpPr txBox="1"/>
              <p:nvPr/>
            </p:nvSpPr>
            <p:spPr>
              <a:xfrm>
                <a:off x="10111401" y="1428413"/>
                <a:ext cx="819151" cy="521072"/>
              </a:xfrm>
              <a:prstGeom prst="rect">
                <a:avLst/>
              </a:prstGeom>
              <a:noFill/>
            </p:spPr>
            <p:txBody>
              <a:bodyPr wrap="none" rtlCol="0">
                <a:spAutoFit/>
              </a:bodyPr>
              <a:lstStyle/>
              <a:p>
                <a:r>
                  <a:rPr lang="en-US" altLang="zh-CN" dirty="0" smtClean="0">
                    <a:solidFill>
                      <a:schemeClr val="bg1"/>
                    </a:solidFill>
                    <a:latin typeface="HelveticaNeue LT 67 MdCn" panose="02000400000000000000" pitchFamily="2" charset="0"/>
                    <a:cs typeface="Arial" panose="020B0604020202020204" pitchFamily="34" charset="0"/>
                  </a:rPr>
                  <a:t>97%</a:t>
                </a:r>
                <a:endParaRPr lang="zh-CN" altLang="en-US" dirty="0">
                  <a:solidFill>
                    <a:schemeClr val="bg1"/>
                  </a:solidFill>
                  <a:latin typeface="HelveticaNeue LT 67 MdCn" panose="02000400000000000000" pitchFamily="2" charset="0"/>
                  <a:cs typeface="Arial" panose="020B0604020202020204" pitchFamily="34" charset="0"/>
                </a:endParaRPr>
              </a:p>
            </p:txBody>
          </p:sp>
        </p:grpSp>
      </p:grpSp>
      <p:grpSp>
        <p:nvGrpSpPr>
          <p:cNvPr id="3" name="组合 2"/>
          <p:cNvGrpSpPr/>
          <p:nvPr/>
        </p:nvGrpSpPr>
        <p:grpSpPr>
          <a:xfrm>
            <a:off x="7646653" y="2429932"/>
            <a:ext cx="2037173" cy="867042"/>
            <a:chOff x="7833940" y="2516146"/>
            <a:chExt cx="1522341" cy="647924"/>
          </a:xfrm>
        </p:grpSpPr>
        <p:sp>
          <p:nvSpPr>
            <p:cNvPr id="35" name="KSO_Shape"/>
            <p:cNvSpPr/>
            <p:nvPr/>
          </p:nvSpPr>
          <p:spPr>
            <a:xfrm>
              <a:off x="7833940"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38" name="KSO_Shape"/>
            <p:cNvSpPr/>
            <p:nvPr/>
          </p:nvSpPr>
          <p:spPr>
            <a:xfrm>
              <a:off x="8149193"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39" name="KSO_Shape"/>
            <p:cNvSpPr/>
            <p:nvPr/>
          </p:nvSpPr>
          <p:spPr>
            <a:xfrm>
              <a:off x="8464446"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40" name="KSO_Shape"/>
            <p:cNvSpPr/>
            <p:nvPr/>
          </p:nvSpPr>
          <p:spPr>
            <a:xfrm>
              <a:off x="8779699"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41" name="KSO_Shape"/>
            <p:cNvSpPr/>
            <p:nvPr/>
          </p:nvSpPr>
          <p:spPr>
            <a:xfrm>
              <a:off x="9094952" y="2516146"/>
              <a:ext cx="261329" cy="647924"/>
            </a:xfrm>
            <a:custGeom>
              <a:avLst/>
              <a:gdLst/>
              <a:ahLst/>
              <a:cxnLst/>
              <a:rect l="l" t="t" r="r" b="b"/>
              <a:pathLst>
                <a:path w="771525" h="1912713">
                  <a:moveTo>
                    <a:pt x="143272" y="357755"/>
                  </a:moveTo>
                  <a:lnTo>
                    <a:pt x="628253" y="357755"/>
                  </a:lnTo>
                  <a:cubicBezTo>
                    <a:pt x="707380" y="357755"/>
                    <a:pt x="771525" y="421900"/>
                    <a:pt x="771525" y="501027"/>
                  </a:cubicBezTo>
                  <a:lnTo>
                    <a:pt x="771525" y="659703"/>
                  </a:lnTo>
                  <a:lnTo>
                    <a:pt x="771525" y="802652"/>
                  </a:lnTo>
                  <a:lnTo>
                    <a:pt x="771525" y="1017361"/>
                  </a:lnTo>
                  <a:cubicBezTo>
                    <a:pt x="771525" y="1058130"/>
                    <a:pt x="738475" y="1091180"/>
                    <a:pt x="697706" y="1091180"/>
                  </a:cubicBezTo>
                  <a:cubicBezTo>
                    <a:pt x="656937" y="1091180"/>
                    <a:pt x="623887" y="1058130"/>
                    <a:pt x="623887" y="1017361"/>
                  </a:cubicBezTo>
                  <a:lnTo>
                    <a:pt x="623887" y="659703"/>
                  </a:lnTo>
                  <a:lnTo>
                    <a:pt x="623888" y="659698"/>
                  </a:lnTo>
                  <a:lnTo>
                    <a:pt x="623888" y="571551"/>
                  </a:lnTo>
                  <a:cubicBezTo>
                    <a:pt x="623888" y="556427"/>
                    <a:pt x="611628" y="544167"/>
                    <a:pt x="596504" y="544167"/>
                  </a:cubicBezTo>
                  <a:cubicBezTo>
                    <a:pt x="581380" y="544167"/>
                    <a:pt x="569120" y="556427"/>
                    <a:pt x="569120" y="571551"/>
                  </a:cubicBezTo>
                  <a:lnTo>
                    <a:pt x="569120" y="945924"/>
                  </a:lnTo>
                  <a:lnTo>
                    <a:pt x="569119" y="945924"/>
                  </a:lnTo>
                  <a:lnTo>
                    <a:pt x="569119" y="1168521"/>
                  </a:lnTo>
                  <a:lnTo>
                    <a:pt x="569119" y="1172836"/>
                  </a:lnTo>
                  <a:lnTo>
                    <a:pt x="569119" y="1834131"/>
                  </a:lnTo>
                  <a:cubicBezTo>
                    <a:pt x="569119" y="1877530"/>
                    <a:pt x="533937" y="1912712"/>
                    <a:pt x="490538" y="1912712"/>
                  </a:cubicBezTo>
                  <a:cubicBezTo>
                    <a:pt x="447139" y="1912712"/>
                    <a:pt x="411957" y="1877530"/>
                    <a:pt x="411957" y="1834131"/>
                  </a:cubicBezTo>
                  <a:lnTo>
                    <a:pt x="411957" y="1233956"/>
                  </a:lnTo>
                  <a:lnTo>
                    <a:pt x="411957" y="1175047"/>
                  </a:lnTo>
                  <a:cubicBezTo>
                    <a:pt x="411957" y="1159923"/>
                    <a:pt x="399696" y="1147662"/>
                    <a:pt x="384572" y="1147662"/>
                  </a:cubicBezTo>
                  <a:cubicBezTo>
                    <a:pt x="369449" y="1147662"/>
                    <a:pt x="357188" y="1159922"/>
                    <a:pt x="357188" y="1175045"/>
                  </a:cubicBezTo>
                  <a:cubicBezTo>
                    <a:pt x="357188" y="1395138"/>
                    <a:pt x="357187" y="1615229"/>
                    <a:pt x="357187" y="1835322"/>
                  </a:cubicBezTo>
                  <a:cubicBezTo>
                    <a:pt x="357187" y="1878064"/>
                    <a:pt x="322538" y="1912713"/>
                    <a:pt x="279796" y="1912713"/>
                  </a:cubicBezTo>
                  <a:lnTo>
                    <a:pt x="279797" y="1912712"/>
                  </a:lnTo>
                  <a:cubicBezTo>
                    <a:pt x="237055" y="1912712"/>
                    <a:pt x="202406" y="1878063"/>
                    <a:pt x="202406" y="1835321"/>
                  </a:cubicBezTo>
                  <a:lnTo>
                    <a:pt x="202406" y="1167331"/>
                  </a:lnTo>
                  <a:lnTo>
                    <a:pt x="202407" y="1167326"/>
                  </a:lnTo>
                  <a:lnTo>
                    <a:pt x="202407" y="945924"/>
                  </a:lnTo>
                  <a:lnTo>
                    <a:pt x="202406" y="945924"/>
                  </a:lnTo>
                  <a:lnTo>
                    <a:pt x="202406" y="571551"/>
                  </a:lnTo>
                  <a:cubicBezTo>
                    <a:pt x="202406" y="556427"/>
                    <a:pt x="190146" y="544167"/>
                    <a:pt x="175022" y="544167"/>
                  </a:cubicBezTo>
                  <a:cubicBezTo>
                    <a:pt x="159898" y="544167"/>
                    <a:pt x="147638" y="556427"/>
                    <a:pt x="147638" y="571551"/>
                  </a:cubicBezTo>
                  <a:lnTo>
                    <a:pt x="147638" y="659703"/>
                  </a:lnTo>
                  <a:lnTo>
                    <a:pt x="147638" y="945924"/>
                  </a:lnTo>
                  <a:lnTo>
                    <a:pt x="147638" y="1017361"/>
                  </a:lnTo>
                  <a:cubicBezTo>
                    <a:pt x="147638" y="1058130"/>
                    <a:pt x="114588" y="1091180"/>
                    <a:pt x="73819" y="1091180"/>
                  </a:cubicBezTo>
                  <a:cubicBezTo>
                    <a:pt x="33050" y="1091180"/>
                    <a:pt x="0" y="1058130"/>
                    <a:pt x="0" y="1017361"/>
                  </a:cubicBezTo>
                  <a:lnTo>
                    <a:pt x="0" y="802652"/>
                  </a:lnTo>
                  <a:lnTo>
                    <a:pt x="0" y="659703"/>
                  </a:lnTo>
                  <a:lnTo>
                    <a:pt x="0" y="501027"/>
                  </a:lnTo>
                  <a:cubicBezTo>
                    <a:pt x="0" y="421900"/>
                    <a:pt x="64145" y="357755"/>
                    <a:pt x="143272" y="357755"/>
                  </a:cubicBezTo>
                  <a:close/>
                  <a:moveTo>
                    <a:pt x="383667" y="0"/>
                  </a:moveTo>
                  <a:cubicBezTo>
                    <a:pt x="470623" y="0"/>
                    <a:pt x="541114" y="70491"/>
                    <a:pt x="541114" y="157447"/>
                  </a:cubicBezTo>
                  <a:cubicBezTo>
                    <a:pt x="541114" y="244403"/>
                    <a:pt x="470623" y="314894"/>
                    <a:pt x="383667" y="314894"/>
                  </a:cubicBezTo>
                  <a:cubicBezTo>
                    <a:pt x="296711" y="314894"/>
                    <a:pt x="226220" y="244403"/>
                    <a:pt x="226220" y="157447"/>
                  </a:cubicBezTo>
                  <a:cubicBezTo>
                    <a:pt x="226220" y="70491"/>
                    <a:pt x="296711" y="0"/>
                    <a:pt x="38366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grpSp>
      <p:grpSp>
        <p:nvGrpSpPr>
          <p:cNvPr id="2" name="组合 1"/>
          <p:cNvGrpSpPr/>
          <p:nvPr/>
        </p:nvGrpSpPr>
        <p:grpSpPr>
          <a:xfrm>
            <a:off x="7561584" y="3830945"/>
            <a:ext cx="2164778" cy="759178"/>
            <a:chOff x="7561584" y="3830945"/>
            <a:chExt cx="2164778" cy="759178"/>
          </a:xfrm>
        </p:grpSpPr>
        <p:sp>
          <p:nvSpPr>
            <p:cNvPr id="42" name="KSO_Shape"/>
            <p:cNvSpPr/>
            <p:nvPr/>
          </p:nvSpPr>
          <p:spPr>
            <a:xfrm>
              <a:off x="7561584"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47" name="KSO_Shape"/>
            <p:cNvSpPr/>
            <p:nvPr/>
          </p:nvSpPr>
          <p:spPr>
            <a:xfrm>
              <a:off x="8004718"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49" name="KSO_Shape"/>
            <p:cNvSpPr/>
            <p:nvPr/>
          </p:nvSpPr>
          <p:spPr>
            <a:xfrm>
              <a:off x="8447852"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52" name="KSO_Shape"/>
            <p:cNvSpPr/>
            <p:nvPr/>
          </p:nvSpPr>
          <p:spPr>
            <a:xfrm>
              <a:off x="8890986"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56" name="KSO_Shape"/>
            <p:cNvSpPr/>
            <p:nvPr/>
          </p:nvSpPr>
          <p:spPr>
            <a:xfrm>
              <a:off x="9334120" y="3830945"/>
              <a:ext cx="392242" cy="759178"/>
            </a:xfrm>
            <a:custGeom>
              <a:avLst/>
              <a:gdLst/>
              <a:ahLst/>
              <a:cxnLst/>
              <a:rect l="l" t="t" r="r" b="b"/>
              <a:pathLst>
                <a:path w="987290" h="1912712">
                  <a:moveTo>
                    <a:pt x="287267" y="357754"/>
                  </a:moveTo>
                  <a:lnTo>
                    <a:pt x="696037" y="357754"/>
                  </a:lnTo>
                  <a:cubicBezTo>
                    <a:pt x="751531" y="357754"/>
                    <a:pt x="799531" y="389836"/>
                    <a:pt x="821308" y="437053"/>
                  </a:cubicBezTo>
                  <a:cubicBezTo>
                    <a:pt x="828839" y="444251"/>
                    <a:pt x="834170" y="453657"/>
                    <a:pt x="837118" y="464360"/>
                  </a:cubicBezTo>
                  <a:lnTo>
                    <a:pt x="984815" y="1000638"/>
                  </a:lnTo>
                  <a:cubicBezTo>
                    <a:pt x="994856" y="1037095"/>
                    <a:pt x="973441" y="1074789"/>
                    <a:pt x="936984" y="1084830"/>
                  </a:cubicBezTo>
                  <a:lnTo>
                    <a:pt x="936986" y="1084831"/>
                  </a:lnTo>
                  <a:cubicBezTo>
                    <a:pt x="901976" y="1094473"/>
                    <a:pt x="865826" y="1075107"/>
                    <a:pt x="854828" y="1041024"/>
                  </a:cubicBezTo>
                  <a:lnTo>
                    <a:pt x="726065" y="573497"/>
                  </a:lnTo>
                  <a:cubicBezTo>
                    <a:pt x="721080" y="555394"/>
                    <a:pt x="702362" y="544760"/>
                    <a:pt x="684259" y="549746"/>
                  </a:cubicBezTo>
                  <a:cubicBezTo>
                    <a:pt x="666156" y="554732"/>
                    <a:pt x="655522" y="573449"/>
                    <a:pt x="660508" y="591552"/>
                  </a:cubicBezTo>
                  <a:lnTo>
                    <a:pt x="852387" y="1288247"/>
                  </a:lnTo>
                  <a:lnTo>
                    <a:pt x="863126" y="1336447"/>
                  </a:lnTo>
                  <a:lnTo>
                    <a:pt x="679772" y="1336447"/>
                  </a:lnTo>
                  <a:lnTo>
                    <a:pt x="679772" y="1834130"/>
                  </a:lnTo>
                  <a:cubicBezTo>
                    <a:pt x="679772" y="1877529"/>
                    <a:pt x="644590" y="1912711"/>
                    <a:pt x="601191" y="1912711"/>
                  </a:cubicBezTo>
                  <a:cubicBezTo>
                    <a:pt x="557792" y="1912711"/>
                    <a:pt x="522610" y="1877529"/>
                    <a:pt x="522610" y="1834130"/>
                  </a:cubicBezTo>
                  <a:lnTo>
                    <a:pt x="522610" y="1336447"/>
                  </a:lnTo>
                  <a:lnTo>
                    <a:pt x="467841" y="1336447"/>
                  </a:lnTo>
                  <a:cubicBezTo>
                    <a:pt x="467841" y="1502738"/>
                    <a:pt x="467840" y="1669030"/>
                    <a:pt x="467840" y="1835321"/>
                  </a:cubicBezTo>
                  <a:cubicBezTo>
                    <a:pt x="467840" y="1878063"/>
                    <a:pt x="433191" y="1912712"/>
                    <a:pt x="390449" y="1912712"/>
                  </a:cubicBezTo>
                  <a:lnTo>
                    <a:pt x="390450" y="1912711"/>
                  </a:lnTo>
                  <a:cubicBezTo>
                    <a:pt x="347708" y="1912711"/>
                    <a:pt x="313059" y="1878062"/>
                    <a:pt x="313059" y="1835320"/>
                  </a:cubicBezTo>
                  <a:lnTo>
                    <a:pt x="313059" y="1336447"/>
                  </a:lnTo>
                  <a:lnTo>
                    <a:pt x="122692" y="1336447"/>
                  </a:lnTo>
                  <a:lnTo>
                    <a:pt x="327846" y="591552"/>
                  </a:lnTo>
                  <a:cubicBezTo>
                    <a:pt x="332832" y="573449"/>
                    <a:pt x="322198" y="554732"/>
                    <a:pt x="304095" y="549746"/>
                  </a:cubicBezTo>
                  <a:cubicBezTo>
                    <a:pt x="285992" y="544760"/>
                    <a:pt x="267275" y="555394"/>
                    <a:pt x="262289" y="573497"/>
                  </a:cubicBezTo>
                  <a:lnTo>
                    <a:pt x="176423" y="885270"/>
                  </a:lnTo>
                  <a:lnTo>
                    <a:pt x="176320" y="885144"/>
                  </a:lnTo>
                  <a:cubicBezTo>
                    <a:pt x="162379" y="935763"/>
                    <a:pt x="148437" y="986382"/>
                    <a:pt x="134496" y="1037001"/>
                  </a:cubicBezTo>
                  <a:cubicBezTo>
                    <a:pt x="124456" y="1073457"/>
                    <a:pt x="86761" y="1094872"/>
                    <a:pt x="50304" y="1084832"/>
                  </a:cubicBezTo>
                  <a:lnTo>
                    <a:pt x="50306" y="1084831"/>
                  </a:lnTo>
                  <a:cubicBezTo>
                    <a:pt x="13849" y="1074790"/>
                    <a:pt x="-7566" y="1037096"/>
                    <a:pt x="2475" y="1000639"/>
                  </a:cubicBezTo>
                  <a:lnTo>
                    <a:pt x="150173" y="464361"/>
                  </a:lnTo>
                  <a:lnTo>
                    <a:pt x="155370" y="454078"/>
                  </a:lnTo>
                  <a:cubicBezTo>
                    <a:pt x="172562" y="397845"/>
                    <a:pt x="225232" y="357754"/>
                    <a:pt x="287267" y="357754"/>
                  </a:cubicBezTo>
                  <a:close/>
                  <a:moveTo>
                    <a:pt x="494320" y="0"/>
                  </a:moveTo>
                  <a:cubicBezTo>
                    <a:pt x="581276" y="0"/>
                    <a:pt x="651767" y="70491"/>
                    <a:pt x="651767" y="157447"/>
                  </a:cubicBezTo>
                  <a:cubicBezTo>
                    <a:pt x="651767" y="244403"/>
                    <a:pt x="581276" y="314894"/>
                    <a:pt x="494320" y="314894"/>
                  </a:cubicBezTo>
                  <a:cubicBezTo>
                    <a:pt x="407364" y="314894"/>
                    <a:pt x="336873" y="244403"/>
                    <a:pt x="336873" y="157447"/>
                  </a:cubicBezTo>
                  <a:cubicBezTo>
                    <a:pt x="336873" y="70491"/>
                    <a:pt x="407364" y="0"/>
                    <a:pt x="49432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grpSp>
      <p:sp>
        <p:nvSpPr>
          <p:cNvPr id="57" name="文本框 56"/>
          <p:cNvSpPr txBox="1"/>
          <p:nvPr/>
        </p:nvSpPr>
        <p:spPr>
          <a:xfrm>
            <a:off x="9755987" y="2387995"/>
            <a:ext cx="803425" cy="523220"/>
          </a:xfrm>
          <a:prstGeom prst="rect">
            <a:avLst/>
          </a:prstGeom>
          <a:noFill/>
        </p:spPr>
        <p:txBody>
          <a:bodyPr wrap="none" rtlCol="0">
            <a:spAutoFit/>
          </a:bodyPr>
          <a:lstStyle/>
          <a:p>
            <a:r>
              <a:rPr lang="en-US" altLang="zh-CN" sz="2800" dirty="0" smtClean="0">
                <a:solidFill>
                  <a:srgbClr val="00479D"/>
                </a:solidFill>
                <a:latin typeface="HelveticaNeue LT 67 MdCn" panose="02000400000000000000" pitchFamily="2" charset="0"/>
                <a:cs typeface="Arial" panose="020B0604020202020204" pitchFamily="34" charset="0"/>
              </a:rPr>
              <a:t>47%</a:t>
            </a:r>
            <a:endParaRPr lang="zh-CN" altLang="en-US" sz="2800" dirty="0">
              <a:solidFill>
                <a:srgbClr val="00479D"/>
              </a:solidFill>
              <a:latin typeface="HelveticaNeue LT 67 MdCn" panose="02000400000000000000" pitchFamily="2" charset="0"/>
              <a:cs typeface="Arial" panose="020B0604020202020204" pitchFamily="34" charset="0"/>
            </a:endParaRPr>
          </a:p>
        </p:txBody>
      </p:sp>
      <p:sp>
        <p:nvSpPr>
          <p:cNvPr id="58" name="矩形 57"/>
          <p:cNvSpPr/>
          <p:nvPr/>
        </p:nvSpPr>
        <p:spPr>
          <a:xfrm>
            <a:off x="9755987" y="2785540"/>
            <a:ext cx="1440453"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59" name="文本框 58"/>
          <p:cNvSpPr txBox="1"/>
          <p:nvPr/>
        </p:nvSpPr>
        <p:spPr>
          <a:xfrm>
            <a:off x="9777254" y="3664118"/>
            <a:ext cx="803425" cy="523220"/>
          </a:xfrm>
          <a:prstGeom prst="rect">
            <a:avLst/>
          </a:prstGeom>
          <a:noFill/>
        </p:spPr>
        <p:txBody>
          <a:bodyPr wrap="none" rtlCol="0">
            <a:spAutoFit/>
          </a:bodyPr>
          <a:lstStyle/>
          <a:p>
            <a:r>
              <a:rPr lang="en-US" altLang="zh-CN" sz="2800" dirty="0" smtClean="0">
                <a:solidFill>
                  <a:srgbClr val="F18D00"/>
                </a:solidFill>
                <a:latin typeface="HelveticaNeue LT 67 MdCn" panose="02000400000000000000" pitchFamily="2" charset="0"/>
                <a:cs typeface="Arial" panose="020B0604020202020204" pitchFamily="34" charset="0"/>
              </a:rPr>
              <a:t>57%</a:t>
            </a:r>
            <a:endParaRPr lang="zh-CN" altLang="en-US" sz="2800" dirty="0">
              <a:solidFill>
                <a:srgbClr val="F18D00"/>
              </a:solidFill>
              <a:latin typeface="HelveticaNeue LT 67 MdCn" panose="02000400000000000000" pitchFamily="2" charset="0"/>
              <a:cs typeface="Arial" panose="020B0604020202020204" pitchFamily="34" charset="0"/>
            </a:endParaRPr>
          </a:p>
        </p:txBody>
      </p:sp>
      <p:sp>
        <p:nvSpPr>
          <p:cNvPr id="60" name="矩形 59"/>
          <p:cNvSpPr/>
          <p:nvPr/>
        </p:nvSpPr>
        <p:spPr>
          <a:xfrm>
            <a:off x="9777254" y="4061663"/>
            <a:ext cx="1440453"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1" name="文本框 60"/>
          <p:cNvSpPr txBox="1"/>
          <p:nvPr/>
        </p:nvSpPr>
        <p:spPr>
          <a:xfrm flipH="1">
            <a:off x="1013986" y="5398492"/>
            <a:ext cx="10247936" cy="535531"/>
          </a:xfrm>
          <a:prstGeom prst="rect">
            <a:avLst/>
          </a:prstGeom>
          <a:noFill/>
        </p:spPr>
        <p:txBody>
          <a:bodyPr wrap="square" rtlCol="0">
            <a:spAutoFit/>
          </a:bodyPr>
          <a:lstStyle/>
          <a:p>
            <a:pPr>
              <a:lnSpc>
                <a:spcPct val="120000"/>
              </a:lnSpc>
            </a:pP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内容单击添加合适的内容内容单击添加合适的内容内容单击添加合适的内容内容单击添加合适的内容内容单击添加合适的内容内容单击添加合适的</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内容内容单击添加合适的内容内容单击添加合适的内容内容单击添加合适的内容内容单击添加合适的内容内容单击添加合适的内容内容单击添加合适的</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cxnSp>
        <p:nvCxnSpPr>
          <p:cNvPr id="7" name="直接连接符 6"/>
          <p:cNvCxnSpPr/>
          <p:nvPr/>
        </p:nvCxnSpPr>
        <p:spPr>
          <a:xfrm>
            <a:off x="969771" y="5292881"/>
            <a:ext cx="10388906"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a:off x="969771" y="5986944"/>
            <a:ext cx="10388906"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wipe(left)">
                                      <p:cBhvr>
                                        <p:cTn id="7" dur="500"/>
                                        <p:tgtEl>
                                          <p:spTgt spid="25">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wipe(left)">
                                      <p:cBhvr>
                                        <p:cTn id="11" dur="1200"/>
                                        <p:tgtEl>
                                          <p:spTgt spid="25">
                                            <p:graphicEl>
                                              <a:chart seriesIdx="0" categoryIdx="-4" bldStep="series"/>
                                            </p:graphicEl>
                                          </p:spTgt>
                                        </p:tgtEl>
                                      </p:cBhvr>
                                    </p:animEffect>
                                  </p:childTnLst>
                                </p:cTn>
                              </p:par>
                            </p:childTnLst>
                          </p:cTn>
                        </p:par>
                        <p:par>
                          <p:cTn id="12" fill="hold">
                            <p:stCondLst>
                              <p:cond delay="200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400" fill="hold"/>
                                        <p:tgtEl>
                                          <p:spTgt spid="26"/>
                                        </p:tgtEl>
                                        <p:attrNameLst>
                                          <p:attrName>ppt_w</p:attrName>
                                        </p:attrNameLst>
                                      </p:cBhvr>
                                      <p:tavLst>
                                        <p:tav tm="0">
                                          <p:val>
                                            <p:fltVal val="0"/>
                                          </p:val>
                                        </p:tav>
                                        <p:tav tm="100000">
                                          <p:val>
                                            <p:strVal val="#ppt_w"/>
                                          </p:val>
                                        </p:tav>
                                      </p:tavLst>
                                    </p:anim>
                                    <p:anim calcmode="lin" valueType="num">
                                      <p:cBhvr>
                                        <p:cTn id="16" dur="400" fill="hold"/>
                                        <p:tgtEl>
                                          <p:spTgt spid="26"/>
                                        </p:tgtEl>
                                        <p:attrNameLst>
                                          <p:attrName>ppt_h</p:attrName>
                                        </p:attrNameLst>
                                      </p:cBhvr>
                                      <p:tavLst>
                                        <p:tav tm="0">
                                          <p:val>
                                            <p:fltVal val="0"/>
                                          </p:val>
                                        </p:tav>
                                        <p:tav tm="100000">
                                          <p:val>
                                            <p:strVal val="#ppt_h"/>
                                          </p:val>
                                        </p:tav>
                                      </p:tavLst>
                                    </p:anim>
                                    <p:animEffect transition="in" filter="fade">
                                      <p:cBhvr>
                                        <p:cTn id="17" dur="400"/>
                                        <p:tgtEl>
                                          <p:spTgt spid="26"/>
                                        </p:tgtEl>
                                      </p:cBhvr>
                                    </p:animEffect>
                                  </p:childTnLst>
                                </p:cTn>
                              </p:par>
                              <p:par>
                                <p:cTn id="18" presetID="6" presetClass="emph" presetSubtype="0" fill="hold" nodeType="withEffect">
                                  <p:stCondLst>
                                    <p:cond delay="400"/>
                                  </p:stCondLst>
                                  <p:childTnLst>
                                    <p:animScale>
                                      <p:cBhvr>
                                        <p:cTn id="19" dur="200" fill="hold"/>
                                        <p:tgtEl>
                                          <p:spTgt spid="26"/>
                                        </p:tgtEl>
                                      </p:cBhvr>
                                      <p:by x="110000" y="110000"/>
                                    </p:animScale>
                                  </p:childTnLst>
                                </p:cTn>
                              </p:par>
                              <p:par>
                                <p:cTn id="20" presetID="6" presetClass="emph" presetSubtype="0" fill="hold" nodeType="withEffect">
                                  <p:stCondLst>
                                    <p:cond delay="600"/>
                                  </p:stCondLst>
                                  <p:childTnLst>
                                    <p:animScale>
                                      <p:cBhvr>
                                        <p:cTn id="21" dur="300" fill="hold"/>
                                        <p:tgtEl>
                                          <p:spTgt spid="26"/>
                                        </p:tgtEl>
                                      </p:cBhvr>
                                      <p:by x="90000" y="90000"/>
                                    </p:animScale>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left)">
                                      <p:cBhvr>
                                        <p:cTn id="25" dur="500"/>
                                        <p:tgtEl>
                                          <p:spTgt spid="3"/>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wipe(left)">
                                      <p:cBhvr>
                                        <p:cTn id="29" dur="500"/>
                                        <p:tgtEl>
                                          <p:spTgt spid="57"/>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500"/>
                                        <p:tgtEl>
                                          <p:spTgt spid="58"/>
                                        </p:tgtEl>
                                      </p:cBhvr>
                                    </p:animEffect>
                                  </p:childTnLst>
                                </p:cTn>
                              </p:par>
                            </p:childTnLst>
                          </p:cTn>
                        </p:par>
                        <p:par>
                          <p:cTn id="33" fill="hold">
                            <p:stCondLst>
                              <p:cond delay="3500"/>
                            </p:stCondLst>
                            <p:childTnLst>
                              <p:par>
                                <p:cTn id="34" presetID="22" presetClass="entr" presetSubtype="8"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left)">
                                      <p:cBhvr>
                                        <p:cTn id="36" dur="500"/>
                                        <p:tgtEl>
                                          <p:spTgt spid="2"/>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fade">
                                      <p:cBhvr>
                                        <p:cTn id="40" dur="500"/>
                                        <p:tgtEl>
                                          <p:spTgt spid="59"/>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fade">
                                      <p:cBhvr>
                                        <p:cTn id="44" dur="500"/>
                                        <p:tgtEl>
                                          <p:spTgt spid="60"/>
                                        </p:tgtEl>
                                      </p:cBhvr>
                                    </p:animEffect>
                                  </p:childTnLst>
                                </p:cTn>
                              </p:par>
                            </p:childTnLst>
                          </p:cTn>
                        </p:par>
                        <p:par>
                          <p:cTn id="45" fill="hold">
                            <p:stCondLst>
                              <p:cond delay="5000"/>
                            </p:stCondLst>
                            <p:childTnLst>
                              <p:par>
                                <p:cTn id="46" presetID="22" presetClass="entr" presetSubtype="2" fill="hold" nodeType="after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par>
                                <p:cTn id="49" presetID="22" presetClass="entr" presetSubtype="8" fill="hold"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wipe(left)">
                                      <p:cBhvr>
                                        <p:cTn id="51" dur="500"/>
                                        <p:tgtEl>
                                          <p:spTgt spid="7"/>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wipe(left)">
                                      <p:cBhvr>
                                        <p:cTn id="5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Sub>
          <a:bldChart bld="series"/>
        </p:bldSub>
      </p:bldGraphic>
      <p:bldP spid="57" grpId="0"/>
      <p:bldP spid="58" grpId="0"/>
      <p:bldP spid="59" grpId="0"/>
      <p:bldP spid="60" grpId="0"/>
      <p:bldP spid="6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sp>
        <p:nvSpPr>
          <p:cNvPr id="27" name="Freeform 5"/>
          <p:cNvSpPr/>
          <p:nvPr/>
        </p:nvSpPr>
        <p:spPr bwMode="auto">
          <a:xfrm rot="16200000">
            <a:off x="5964425" y="1905430"/>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479D"/>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29" name="Freeform 5"/>
          <p:cNvSpPr/>
          <p:nvPr/>
        </p:nvSpPr>
        <p:spPr bwMode="auto">
          <a:xfrm rot="16200000">
            <a:off x="6648619" y="3065431"/>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FC000"/>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31" name="Freeform 5"/>
          <p:cNvSpPr/>
          <p:nvPr/>
        </p:nvSpPr>
        <p:spPr bwMode="auto">
          <a:xfrm rot="16200000">
            <a:off x="5971082" y="4211581"/>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18D00"/>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36" name="Freeform 5"/>
          <p:cNvSpPr/>
          <p:nvPr/>
        </p:nvSpPr>
        <p:spPr bwMode="auto">
          <a:xfrm rot="16200000">
            <a:off x="5293545" y="3072988"/>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tx1">
              <a:lumMod val="65000"/>
              <a:lumOff val="35000"/>
            </a:schemeClr>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37" name="Freeform 5"/>
          <p:cNvSpPr/>
          <p:nvPr/>
        </p:nvSpPr>
        <p:spPr bwMode="auto">
          <a:xfrm rot="16200000">
            <a:off x="4616008" y="4211581"/>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479D"/>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43" name="Freeform 5"/>
          <p:cNvSpPr/>
          <p:nvPr/>
        </p:nvSpPr>
        <p:spPr bwMode="auto">
          <a:xfrm rot="16200000">
            <a:off x="3938471" y="3072989"/>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FC000"/>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44" name="Freeform 5"/>
          <p:cNvSpPr/>
          <p:nvPr/>
        </p:nvSpPr>
        <p:spPr bwMode="auto">
          <a:xfrm rot="16200000">
            <a:off x="4616008" y="1905430"/>
            <a:ext cx="1441270" cy="12769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18D00"/>
          </a:solidFill>
          <a:ln w="25400">
            <a:noFill/>
          </a:ln>
          <a:effec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grpSp>
        <p:nvGrpSpPr>
          <p:cNvPr id="45" name="组合 44"/>
          <p:cNvGrpSpPr/>
          <p:nvPr/>
        </p:nvGrpSpPr>
        <p:grpSpPr>
          <a:xfrm>
            <a:off x="5046436" y="4597936"/>
            <a:ext cx="622135" cy="509558"/>
            <a:chOff x="8770487" y="148403"/>
            <a:chExt cx="906362" cy="742354"/>
          </a:xfrm>
          <a:solidFill>
            <a:schemeClr val="bg1"/>
          </a:solidFill>
        </p:grpSpPr>
        <p:sp>
          <p:nvSpPr>
            <p:cNvPr id="46" name="Freeform 10"/>
            <p:cNvSpPr>
              <a:spLocks noEditPoints="1"/>
            </p:cNvSpPr>
            <p:nvPr/>
          </p:nvSpPr>
          <p:spPr bwMode="auto">
            <a:xfrm>
              <a:off x="8770487" y="148403"/>
              <a:ext cx="644524" cy="589855"/>
            </a:xfrm>
            <a:custGeom>
              <a:avLst/>
              <a:gdLst>
                <a:gd name="T0" fmla="*/ 412 w 432"/>
                <a:gd name="T1" fmla="*/ 150 h 393"/>
                <a:gd name="T2" fmla="*/ 432 w 432"/>
                <a:gd name="T3" fmla="*/ 151 h 393"/>
                <a:gd name="T4" fmla="*/ 215 w 432"/>
                <a:gd name="T5" fmla="*/ 0 h 393"/>
                <a:gd name="T6" fmla="*/ 0 w 432"/>
                <a:gd name="T7" fmla="*/ 183 h 393"/>
                <a:gd name="T8" fmla="*/ 86 w 432"/>
                <a:gd name="T9" fmla="*/ 328 h 393"/>
                <a:gd name="T10" fmla="*/ 65 w 432"/>
                <a:gd name="T11" fmla="*/ 393 h 393"/>
                <a:gd name="T12" fmla="*/ 140 w 432"/>
                <a:gd name="T13" fmla="*/ 355 h 393"/>
                <a:gd name="T14" fmla="*/ 215 w 432"/>
                <a:gd name="T15" fmla="*/ 366 h 393"/>
                <a:gd name="T16" fmla="*/ 235 w 432"/>
                <a:gd name="T17" fmla="*/ 365 h 393"/>
                <a:gd name="T18" fmla="*/ 229 w 432"/>
                <a:gd name="T19" fmla="*/ 320 h 393"/>
                <a:gd name="T20" fmla="*/ 412 w 432"/>
                <a:gd name="T21" fmla="*/ 150 h 393"/>
                <a:gd name="T22" fmla="*/ 296 w 432"/>
                <a:gd name="T23" fmla="*/ 91 h 393"/>
                <a:gd name="T24" fmla="*/ 323 w 432"/>
                <a:gd name="T25" fmla="*/ 118 h 393"/>
                <a:gd name="T26" fmla="*/ 296 w 432"/>
                <a:gd name="T27" fmla="*/ 145 h 393"/>
                <a:gd name="T28" fmla="*/ 264 w 432"/>
                <a:gd name="T29" fmla="*/ 118 h 393"/>
                <a:gd name="T30" fmla="*/ 296 w 432"/>
                <a:gd name="T31" fmla="*/ 91 h 393"/>
                <a:gd name="T32" fmla="*/ 145 w 432"/>
                <a:gd name="T33" fmla="*/ 145 h 393"/>
                <a:gd name="T34" fmla="*/ 113 w 432"/>
                <a:gd name="T35" fmla="*/ 118 h 393"/>
                <a:gd name="T36" fmla="*/ 145 w 432"/>
                <a:gd name="T37" fmla="*/ 91 h 393"/>
                <a:gd name="T38" fmla="*/ 172 w 432"/>
                <a:gd name="T39" fmla="*/ 118 h 393"/>
                <a:gd name="T40" fmla="*/ 145 w 432"/>
                <a:gd name="T41" fmla="*/ 14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2" h="393">
                  <a:moveTo>
                    <a:pt x="412" y="150"/>
                  </a:moveTo>
                  <a:cubicBezTo>
                    <a:pt x="419" y="150"/>
                    <a:pt x="426" y="150"/>
                    <a:pt x="432" y="151"/>
                  </a:cubicBezTo>
                  <a:cubicBezTo>
                    <a:pt x="414" y="64"/>
                    <a:pt x="321" y="0"/>
                    <a:pt x="215" y="0"/>
                  </a:cubicBezTo>
                  <a:cubicBezTo>
                    <a:pt x="97" y="0"/>
                    <a:pt x="0" y="80"/>
                    <a:pt x="0" y="183"/>
                  </a:cubicBezTo>
                  <a:cubicBezTo>
                    <a:pt x="0" y="242"/>
                    <a:pt x="32" y="290"/>
                    <a:pt x="86" y="328"/>
                  </a:cubicBezTo>
                  <a:cubicBezTo>
                    <a:pt x="65" y="393"/>
                    <a:pt x="65" y="393"/>
                    <a:pt x="65" y="393"/>
                  </a:cubicBezTo>
                  <a:cubicBezTo>
                    <a:pt x="140" y="355"/>
                    <a:pt x="140" y="355"/>
                    <a:pt x="140" y="355"/>
                  </a:cubicBezTo>
                  <a:cubicBezTo>
                    <a:pt x="167" y="360"/>
                    <a:pt x="188" y="366"/>
                    <a:pt x="215" y="366"/>
                  </a:cubicBezTo>
                  <a:cubicBezTo>
                    <a:pt x="222" y="366"/>
                    <a:pt x="229" y="365"/>
                    <a:pt x="235" y="365"/>
                  </a:cubicBezTo>
                  <a:cubicBezTo>
                    <a:pt x="231" y="351"/>
                    <a:pt x="229" y="335"/>
                    <a:pt x="229" y="320"/>
                  </a:cubicBezTo>
                  <a:cubicBezTo>
                    <a:pt x="229" y="226"/>
                    <a:pt x="309" y="150"/>
                    <a:pt x="412" y="150"/>
                  </a:cubicBezTo>
                  <a:close/>
                  <a:moveTo>
                    <a:pt x="296" y="91"/>
                  </a:moveTo>
                  <a:cubicBezTo>
                    <a:pt x="312" y="91"/>
                    <a:pt x="323" y="102"/>
                    <a:pt x="323" y="118"/>
                  </a:cubicBezTo>
                  <a:cubicBezTo>
                    <a:pt x="323" y="134"/>
                    <a:pt x="312" y="145"/>
                    <a:pt x="296" y="145"/>
                  </a:cubicBezTo>
                  <a:cubicBezTo>
                    <a:pt x="280" y="145"/>
                    <a:pt x="264" y="134"/>
                    <a:pt x="264" y="118"/>
                  </a:cubicBezTo>
                  <a:cubicBezTo>
                    <a:pt x="264" y="102"/>
                    <a:pt x="280" y="91"/>
                    <a:pt x="296" y="91"/>
                  </a:cubicBezTo>
                  <a:close/>
                  <a:moveTo>
                    <a:pt x="145" y="145"/>
                  </a:moveTo>
                  <a:cubicBezTo>
                    <a:pt x="129" y="145"/>
                    <a:pt x="113" y="134"/>
                    <a:pt x="113" y="118"/>
                  </a:cubicBezTo>
                  <a:cubicBezTo>
                    <a:pt x="113" y="102"/>
                    <a:pt x="129" y="91"/>
                    <a:pt x="145" y="91"/>
                  </a:cubicBezTo>
                  <a:cubicBezTo>
                    <a:pt x="161" y="91"/>
                    <a:pt x="172" y="102"/>
                    <a:pt x="172" y="118"/>
                  </a:cubicBezTo>
                  <a:cubicBezTo>
                    <a:pt x="172" y="134"/>
                    <a:pt x="161" y="145"/>
                    <a:pt x="145" y="145"/>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 name="Freeform 11"/>
            <p:cNvSpPr>
              <a:spLocks noEditPoints="1"/>
            </p:cNvSpPr>
            <p:nvPr/>
          </p:nvSpPr>
          <p:spPr bwMode="auto">
            <a:xfrm>
              <a:off x="9131593" y="390100"/>
              <a:ext cx="545256" cy="500657"/>
            </a:xfrm>
            <a:custGeom>
              <a:avLst/>
              <a:gdLst>
                <a:gd name="T0" fmla="*/ 366 w 366"/>
                <a:gd name="T1" fmla="*/ 156 h 334"/>
                <a:gd name="T2" fmla="*/ 183 w 366"/>
                <a:gd name="T3" fmla="*/ 0 h 334"/>
                <a:gd name="T4" fmla="*/ 0 w 366"/>
                <a:gd name="T5" fmla="*/ 156 h 334"/>
                <a:gd name="T6" fmla="*/ 183 w 366"/>
                <a:gd name="T7" fmla="*/ 312 h 334"/>
                <a:gd name="T8" fmla="*/ 248 w 366"/>
                <a:gd name="T9" fmla="*/ 302 h 334"/>
                <a:gd name="T10" fmla="*/ 307 w 366"/>
                <a:gd name="T11" fmla="*/ 334 h 334"/>
                <a:gd name="T12" fmla="*/ 291 w 366"/>
                <a:gd name="T13" fmla="*/ 280 h 334"/>
                <a:gd name="T14" fmla="*/ 366 w 366"/>
                <a:gd name="T15" fmla="*/ 156 h 334"/>
                <a:gd name="T16" fmla="*/ 124 w 366"/>
                <a:gd name="T17" fmla="*/ 129 h 334"/>
                <a:gd name="T18" fmla="*/ 102 w 366"/>
                <a:gd name="T19" fmla="*/ 108 h 334"/>
                <a:gd name="T20" fmla="*/ 124 w 366"/>
                <a:gd name="T21" fmla="*/ 86 h 334"/>
                <a:gd name="T22" fmla="*/ 151 w 366"/>
                <a:gd name="T23" fmla="*/ 108 h 334"/>
                <a:gd name="T24" fmla="*/ 124 w 366"/>
                <a:gd name="T25" fmla="*/ 129 h 334"/>
                <a:gd name="T26" fmla="*/ 242 w 366"/>
                <a:gd name="T27" fmla="*/ 129 h 334"/>
                <a:gd name="T28" fmla="*/ 221 w 366"/>
                <a:gd name="T29" fmla="*/ 108 h 334"/>
                <a:gd name="T30" fmla="*/ 242 w 366"/>
                <a:gd name="T31" fmla="*/ 86 h 334"/>
                <a:gd name="T32" fmla="*/ 269 w 366"/>
                <a:gd name="T33" fmla="*/ 108 h 334"/>
                <a:gd name="T34" fmla="*/ 242 w 366"/>
                <a:gd name="T35" fmla="*/ 1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6" h="334">
                  <a:moveTo>
                    <a:pt x="366" y="156"/>
                  </a:moveTo>
                  <a:cubicBezTo>
                    <a:pt x="366" y="70"/>
                    <a:pt x="280" y="0"/>
                    <a:pt x="183" y="0"/>
                  </a:cubicBezTo>
                  <a:cubicBezTo>
                    <a:pt x="81" y="0"/>
                    <a:pt x="0" y="70"/>
                    <a:pt x="0" y="156"/>
                  </a:cubicBezTo>
                  <a:cubicBezTo>
                    <a:pt x="0" y="242"/>
                    <a:pt x="81" y="312"/>
                    <a:pt x="183" y="312"/>
                  </a:cubicBezTo>
                  <a:cubicBezTo>
                    <a:pt x="205" y="312"/>
                    <a:pt x="226" y="307"/>
                    <a:pt x="248" y="302"/>
                  </a:cubicBezTo>
                  <a:cubicBezTo>
                    <a:pt x="307" y="334"/>
                    <a:pt x="307" y="334"/>
                    <a:pt x="307" y="334"/>
                  </a:cubicBezTo>
                  <a:cubicBezTo>
                    <a:pt x="291" y="280"/>
                    <a:pt x="291" y="280"/>
                    <a:pt x="291" y="280"/>
                  </a:cubicBezTo>
                  <a:cubicBezTo>
                    <a:pt x="334" y="248"/>
                    <a:pt x="366" y="205"/>
                    <a:pt x="366" y="156"/>
                  </a:cubicBezTo>
                  <a:close/>
                  <a:moveTo>
                    <a:pt x="124" y="129"/>
                  </a:moveTo>
                  <a:cubicBezTo>
                    <a:pt x="113" y="129"/>
                    <a:pt x="102" y="119"/>
                    <a:pt x="102" y="108"/>
                  </a:cubicBezTo>
                  <a:cubicBezTo>
                    <a:pt x="102" y="97"/>
                    <a:pt x="113" y="86"/>
                    <a:pt x="124" y="86"/>
                  </a:cubicBezTo>
                  <a:cubicBezTo>
                    <a:pt x="140" y="86"/>
                    <a:pt x="151" y="97"/>
                    <a:pt x="151" y="108"/>
                  </a:cubicBezTo>
                  <a:cubicBezTo>
                    <a:pt x="151" y="119"/>
                    <a:pt x="140" y="129"/>
                    <a:pt x="124" y="129"/>
                  </a:cubicBezTo>
                  <a:close/>
                  <a:moveTo>
                    <a:pt x="242" y="129"/>
                  </a:moveTo>
                  <a:cubicBezTo>
                    <a:pt x="232" y="129"/>
                    <a:pt x="221" y="119"/>
                    <a:pt x="221" y="108"/>
                  </a:cubicBezTo>
                  <a:cubicBezTo>
                    <a:pt x="221" y="97"/>
                    <a:pt x="232" y="86"/>
                    <a:pt x="242" y="86"/>
                  </a:cubicBezTo>
                  <a:cubicBezTo>
                    <a:pt x="258" y="86"/>
                    <a:pt x="269" y="97"/>
                    <a:pt x="269" y="108"/>
                  </a:cubicBezTo>
                  <a:cubicBezTo>
                    <a:pt x="269" y="119"/>
                    <a:pt x="258" y="129"/>
                    <a:pt x="242" y="129"/>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grpSp>
        <p:nvGrpSpPr>
          <p:cNvPr id="53" name="组合 52"/>
          <p:cNvGrpSpPr/>
          <p:nvPr/>
        </p:nvGrpSpPr>
        <p:grpSpPr>
          <a:xfrm>
            <a:off x="5084602" y="2337099"/>
            <a:ext cx="504081" cy="442554"/>
            <a:chOff x="584457" y="105243"/>
            <a:chExt cx="978295" cy="858886"/>
          </a:xfrm>
          <a:solidFill>
            <a:schemeClr val="bg1"/>
          </a:solidFill>
        </p:grpSpPr>
        <p:sp>
          <p:nvSpPr>
            <p:cNvPr id="54" name="Oval 16"/>
            <p:cNvSpPr>
              <a:spLocks noChangeArrowheads="1"/>
            </p:cNvSpPr>
            <p:nvPr/>
          </p:nvSpPr>
          <p:spPr bwMode="auto">
            <a:xfrm>
              <a:off x="665022" y="161352"/>
              <a:ext cx="172640" cy="156815"/>
            </a:xfrm>
            <a:prstGeom prst="ellipse">
              <a:avLst/>
            </a:pr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 name="Freeform 17"/>
            <p:cNvSpPr/>
            <p:nvPr/>
          </p:nvSpPr>
          <p:spPr bwMode="auto">
            <a:xfrm>
              <a:off x="584457" y="349817"/>
              <a:ext cx="267593" cy="523676"/>
            </a:xfrm>
            <a:custGeom>
              <a:avLst/>
              <a:gdLst>
                <a:gd name="T0" fmla="*/ 64 w 179"/>
                <a:gd name="T1" fmla="*/ 0 h 350"/>
                <a:gd name="T2" fmla="*/ 27 w 179"/>
                <a:gd name="T3" fmla="*/ 56 h 350"/>
                <a:gd name="T4" fmla="*/ 95 w 179"/>
                <a:gd name="T5" fmla="*/ 98 h 350"/>
                <a:gd name="T6" fmla="*/ 118 w 179"/>
                <a:gd name="T7" fmla="*/ 165 h 350"/>
                <a:gd name="T8" fmla="*/ 0 w 179"/>
                <a:gd name="T9" fmla="*/ 295 h 350"/>
                <a:gd name="T10" fmla="*/ 88 w 179"/>
                <a:gd name="T11" fmla="*/ 350 h 350"/>
                <a:gd name="T12" fmla="*/ 160 w 179"/>
                <a:gd name="T13" fmla="*/ 188 h 350"/>
                <a:gd name="T14" fmla="*/ 153 w 179"/>
                <a:gd name="T15" fmla="*/ 76 h 350"/>
                <a:gd name="T16" fmla="*/ 64 w 179"/>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350">
                  <a:moveTo>
                    <a:pt x="64" y="0"/>
                  </a:moveTo>
                  <a:cubicBezTo>
                    <a:pt x="27" y="56"/>
                    <a:pt x="27" y="56"/>
                    <a:pt x="27" y="56"/>
                  </a:cubicBezTo>
                  <a:cubicBezTo>
                    <a:pt x="95" y="98"/>
                    <a:pt x="95" y="98"/>
                    <a:pt x="95" y="98"/>
                  </a:cubicBezTo>
                  <a:cubicBezTo>
                    <a:pt x="95" y="98"/>
                    <a:pt x="139" y="121"/>
                    <a:pt x="118" y="165"/>
                  </a:cubicBezTo>
                  <a:cubicBezTo>
                    <a:pt x="98" y="205"/>
                    <a:pt x="0" y="295"/>
                    <a:pt x="0" y="295"/>
                  </a:cubicBezTo>
                  <a:cubicBezTo>
                    <a:pt x="88" y="350"/>
                    <a:pt x="88" y="350"/>
                    <a:pt x="88" y="350"/>
                  </a:cubicBezTo>
                  <a:cubicBezTo>
                    <a:pt x="149" y="218"/>
                    <a:pt x="145" y="235"/>
                    <a:pt x="160" y="188"/>
                  </a:cubicBezTo>
                  <a:cubicBezTo>
                    <a:pt x="176" y="139"/>
                    <a:pt x="179" y="102"/>
                    <a:pt x="153" y="76"/>
                  </a:cubicBezTo>
                  <a:cubicBezTo>
                    <a:pt x="118" y="41"/>
                    <a:pt x="114" y="38"/>
                    <a:pt x="64" y="0"/>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 name="Freeform 18"/>
            <p:cNvSpPr/>
            <p:nvPr/>
          </p:nvSpPr>
          <p:spPr bwMode="auto">
            <a:xfrm>
              <a:off x="790186" y="105243"/>
              <a:ext cx="772566" cy="858886"/>
            </a:xfrm>
            <a:custGeom>
              <a:avLst/>
              <a:gdLst>
                <a:gd name="T0" fmla="*/ 497 w 518"/>
                <a:gd name="T1" fmla="*/ 148 h 573"/>
                <a:gd name="T2" fmla="*/ 152 w 518"/>
                <a:gd name="T3" fmla="*/ 92 h 573"/>
                <a:gd name="T4" fmla="*/ 173 w 518"/>
                <a:gd name="T5" fmla="*/ 52 h 573"/>
                <a:gd name="T6" fmla="*/ 91 w 518"/>
                <a:gd name="T7" fmla="*/ 29 h 573"/>
                <a:gd name="T8" fmla="*/ 0 w 518"/>
                <a:gd name="T9" fmla="*/ 186 h 573"/>
                <a:gd name="T10" fmla="*/ 56 w 518"/>
                <a:gd name="T11" fmla="*/ 218 h 573"/>
                <a:gd name="T12" fmla="*/ 99 w 518"/>
                <a:gd name="T13" fmla="*/ 169 h 573"/>
                <a:gd name="T14" fmla="*/ 137 w 518"/>
                <a:gd name="T15" fmla="*/ 153 h 573"/>
                <a:gd name="T16" fmla="*/ 74 w 518"/>
                <a:gd name="T17" fmla="*/ 246 h 573"/>
                <a:gd name="T18" fmla="*/ 108 w 518"/>
                <a:gd name="T19" fmla="*/ 276 h 573"/>
                <a:gd name="T20" fmla="*/ 157 w 518"/>
                <a:gd name="T21" fmla="*/ 227 h 573"/>
                <a:gd name="T22" fmla="*/ 186 w 518"/>
                <a:gd name="T23" fmla="*/ 227 h 573"/>
                <a:gd name="T24" fmla="*/ 186 w 518"/>
                <a:gd name="T25" fmla="*/ 277 h 573"/>
                <a:gd name="T26" fmla="*/ 72 w 518"/>
                <a:gd name="T27" fmla="*/ 277 h 573"/>
                <a:gd name="T28" fmla="*/ 72 w 518"/>
                <a:gd name="T29" fmla="*/ 317 h 573"/>
                <a:gd name="T30" fmla="*/ 186 w 518"/>
                <a:gd name="T31" fmla="*/ 317 h 573"/>
                <a:gd name="T32" fmla="*/ 186 w 518"/>
                <a:gd name="T33" fmla="*/ 412 h 573"/>
                <a:gd name="T34" fmla="*/ 181 w 518"/>
                <a:gd name="T35" fmla="*/ 412 h 573"/>
                <a:gd name="T36" fmla="*/ 142 w 518"/>
                <a:gd name="T37" fmla="*/ 397 h 573"/>
                <a:gd name="T38" fmla="*/ 140 w 518"/>
                <a:gd name="T39" fmla="*/ 339 h 573"/>
                <a:gd name="T40" fmla="*/ 62 w 518"/>
                <a:gd name="T41" fmla="*/ 339 h 573"/>
                <a:gd name="T42" fmla="*/ 59 w 518"/>
                <a:gd name="T43" fmla="*/ 341 h 573"/>
                <a:gd name="T44" fmla="*/ 142 w 518"/>
                <a:gd name="T45" fmla="*/ 466 h 573"/>
                <a:gd name="T46" fmla="*/ 334 w 518"/>
                <a:gd name="T47" fmla="*/ 415 h 573"/>
                <a:gd name="T48" fmla="*/ 345 w 518"/>
                <a:gd name="T49" fmla="*/ 458 h 573"/>
                <a:gd name="T50" fmla="*/ 410 w 518"/>
                <a:gd name="T51" fmla="*/ 431 h 573"/>
                <a:gd name="T52" fmla="*/ 366 w 518"/>
                <a:gd name="T53" fmla="*/ 325 h 573"/>
                <a:gd name="T54" fmla="*/ 314 w 518"/>
                <a:gd name="T55" fmla="*/ 341 h 573"/>
                <a:gd name="T56" fmla="*/ 324 w 518"/>
                <a:gd name="T57" fmla="*/ 377 h 573"/>
                <a:gd name="T58" fmla="*/ 278 w 518"/>
                <a:gd name="T59" fmla="*/ 400 h 573"/>
                <a:gd name="T60" fmla="*/ 278 w 518"/>
                <a:gd name="T61" fmla="*/ 317 h 573"/>
                <a:gd name="T62" fmla="*/ 389 w 518"/>
                <a:gd name="T63" fmla="*/ 317 h 573"/>
                <a:gd name="T64" fmla="*/ 389 w 518"/>
                <a:gd name="T65" fmla="*/ 277 h 573"/>
                <a:gd name="T66" fmla="*/ 278 w 518"/>
                <a:gd name="T67" fmla="*/ 277 h 573"/>
                <a:gd name="T68" fmla="*/ 278 w 518"/>
                <a:gd name="T69" fmla="*/ 227 h 573"/>
                <a:gd name="T70" fmla="*/ 389 w 518"/>
                <a:gd name="T71" fmla="*/ 227 h 573"/>
                <a:gd name="T72" fmla="*/ 389 w 518"/>
                <a:gd name="T73" fmla="*/ 187 h 573"/>
                <a:gd name="T74" fmla="*/ 192 w 518"/>
                <a:gd name="T75" fmla="*/ 187 h 573"/>
                <a:gd name="T76" fmla="*/ 220 w 518"/>
                <a:gd name="T77" fmla="*/ 143 h 573"/>
                <a:gd name="T78" fmla="*/ 186 w 518"/>
                <a:gd name="T79" fmla="*/ 134 h 573"/>
                <a:gd name="T80" fmla="*/ 415 w 518"/>
                <a:gd name="T81" fmla="*/ 177 h 573"/>
                <a:gd name="T82" fmla="*/ 415 w 518"/>
                <a:gd name="T83" fmla="*/ 405 h 573"/>
                <a:gd name="T84" fmla="*/ 334 w 518"/>
                <a:gd name="T85" fmla="*/ 478 h 573"/>
                <a:gd name="T86" fmla="*/ 285 w 518"/>
                <a:gd name="T87" fmla="*/ 467 h 573"/>
                <a:gd name="T88" fmla="*/ 274 w 518"/>
                <a:gd name="T89" fmla="*/ 514 h 573"/>
                <a:gd name="T90" fmla="*/ 501 w 518"/>
                <a:gd name="T91" fmla="*/ 412 h 573"/>
                <a:gd name="T92" fmla="*/ 497 w 518"/>
                <a:gd name="T93" fmla="*/ 148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8" h="573">
                  <a:moveTo>
                    <a:pt x="497" y="148"/>
                  </a:moveTo>
                  <a:cubicBezTo>
                    <a:pt x="497" y="148"/>
                    <a:pt x="478" y="0"/>
                    <a:pt x="152" y="92"/>
                  </a:cubicBezTo>
                  <a:cubicBezTo>
                    <a:pt x="166" y="68"/>
                    <a:pt x="173" y="52"/>
                    <a:pt x="173" y="52"/>
                  </a:cubicBezTo>
                  <a:cubicBezTo>
                    <a:pt x="91" y="29"/>
                    <a:pt x="91" y="29"/>
                    <a:pt x="91" y="29"/>
                  </a:cubicBezTo>
                  <a:cubicBezTo>
                    <a:pt x="91" y="29"/>
                    <a:pt x="59" y="136"/>
                    <a:pt x="0" y="186"/>
                  </a:cubicBezTo>
                  <a:cubicBezTo>
                    <a:pt x="0" y="186"/>
                    <a:pt x="57" y="219"/>
                    <a:pt x="56" y="218"/>
                  </a:cubicBezTo>
                  <a:cubicBezTo>
                    <a:pt x="72" y="201"/>
                    <a:pt x="87" y="185"/>
                    <a:pt x="99" y="169"/>
                  </a:cubicBezTo>
                  <a:cubicBezTo>
                    <a:pt x="112" y="163"/>
                    <a:pt x="125" y="158"/>
                    <a:pt x="137" y="153"/>
                  </a:cubicBezTo>
                  <a:cubicBezTo>
                    <a:pt x="122" y="180"/>
                    <a:pt x="98" y="221"/>
                    <a:pt x="74" y="246"/>
                  </a:cubicBezTo>
                  <a:cubicBezTo>
                    <a:pt x="108" y="276"/>
                    <a:pt x="108" y="276"/>
                    <a:pt x="108" y="276"/>
                  </a:cubicBezTo>
                  <a:cubicBezTo>
                    <a:pt x="108" y="276"/>
                    <a:pt x="131" y="254"/>
                    <a:pt x="157" y="227"/>
                  </a:cubicBezTo>
                  <a:cubicBezTo>
                    <a:pt x="186" y="227"/>
                    <a:pt x="186" y="227"/>
                    <a:pt x="186" y="227"/>
                  </a:cubicBezTo>
                  <a:cubicBezTo>
                    <a:pt x="186" y="277"/>
                    <a:pt x="186" y="277"/>
                    <a:pt x="186" y="277"/>
                  </a:cubicBezTo>
                  <a:cubicBezTo>
                    <a:pt x="72" y="277"/>
                    <a:pt x="72" y="277"/>
                    <a:pt x="72" y="277"/>
                  </a:cubicBezTo>
                  <a:cubicBezTo>
                    <a:pt x="72" y="317"/>
                    <a:pt x="72" y="317"/>
                    <a:pt x="72" y="317"/>
                  </a:cubicBezTo>
                  <a:cubicBezTo>
                    <a:pt x="186" y="317"/>
                    <a:pt x="186" y="317"/>
                    <a:pt x="186" y="317"/>
                  </a:cubicBezTo>
                  <a:cubicBezTo>
                    <a:pt x="186" y="412"/>
                    <a:pt x="186" y="412"/>
                    <a:pt x="186" y="412"/>
                  </a:cubicBezTo>
                  <a:cubicBezTo>
                    <a:pt x="184" y="412"/>
                    <a:pt x="183" y="412"/>
                    <a:pt x="181" y="412"/>
                  </a:cubicBezTo>
                  <a:cubicBezTo>
                    <a:pt x="169" y="411"/>
                    <a:pt x="149" y="409"/>
                    <a:pt x="142" y="397"/>
                  </a:cubicBezTo>
                  <a:cubicBezTo>
                    <a:pt x="133" y="383"/>
                    <a:pt x="139" y="356"/>
                    <a:pt x="140" y="339"/>
                  </a:cubicBezTo>
                  <a:cubicBezTo>
                    <a:pt x="62" y="339"/>
                    <a:pt x="62" y="339"/>
                    <a:pt x="62" y="339"/>
                  </a:cubicBezTo>
                  <a:cubicBezTo>
                    <a:pt x="59" y="341"/>
                    <a:pt x="59" y="341"/>
                    <a:pt x="59" y="341"/>
                  </a:cubicBezTo>
                  <a:cubicBezTo>
                    <a:pt x="59" y="341"/>
                    <a:pt x="30" y="469"/>
                    <a:pt x="142" y="466"/>
                  </a:cubicBezTo>
                  <a:cubicBezTo>
                    <a:pt x="246" y="469"/>
                    <a:pt x="305" y="437"/>
                    <a:pt x="334" y="415"/>
                  </a:cubicBezTo>
                  <a:cubicBezTo>
                    <a:pt x="345" y="458"/>
                    <a:pt x="345" y="458"/>
                    <a:pt x="345" y="458"/>
                  </a:cubicBezTo>
                  <a:cubicBezTo>
                    <a:pt x="410" y="431"/>
                    <a:pt x="410" y="431"/>
                    <a:pt x="410" y="431"/>
                  </a:cubicBezTo>
                  <a:cubicBezTo>
                    <a:pt x="366" y="325"/>
                    <a:pt x="366" y="325"/>
                    <a:pt x="366" y="325"/>
                  </a:cubicBezTo>
                  <a:cubicBezTo>
                    <a:pt x="314" y="341"/>
                    <a:pt x="314" y="341"/>
                    <a:pt x="314" y="341"/>
                  </a:cubicBezTo>
                  <a:cubicBezTo>
                    <a:pt x="324" y="377"/>
                    <a:pt x="324" y="377"/>
                    <a:pt x="324" y="377"/>
                  </a:cubicBezTo>
                  <a:cubicBezTo>
                    <a:pt x="310" y="387"/>
                    <a:pt x="295" y="395"/>
                    <a:pt x="278" y="400"/>
                  </a:cubicBezTo>
                  <a:cubicBezTo>
                    <a:pt x="278" y="317"/>
                    <a:pt x="278" y="317"/>
                    <a:pt x="278" y="317"/>
                  </a:cubicBezTo>
                  <a:cubicBezTo>
                    <a:pt x="389" y="317"/>
                    <a:pt x="389" y="317"/>
                    <a:pt x="389" y="317"/>
                  </a:cubicBezTo>
                  <a:cubicBezTo>
                    <a:pt x="389" y="277"/>
                    <a:pt x="389" y="277"/>
                    <a:pt x="389" y="277"/>
                  </a:cubicBezTo>
                  <a:cubicBezTo>
                    <a:pt x="278" y="277"/>
                    <a:pt x="278" y="277"/>
                    <a:pt x="278" y="277"/>
                  </a:cubicBezTo>
                  <a:cubicBezTo>
                    <a:pt x="278" y="227"/>
                    <a:pt x="278" y="227"/>
                    <a:pt x="278" y="227"/>
                  </a:cubicBezTo>
                  <a:cubicBezTo>
                    <a:pt x="389" y="227"/>
                    <a:pt x="389" y="227"/>
                    <a:pt x="389" y="227"/>
                  </a:cubicBezTo>
                  <a:cubicBezTo>
                    <a:pt x="389" y="187"/>
                    <a:pt x="389" y="187"/>
                    <a:pt x="389" y="187"/>
                  </a:cubicBezTo>
                  <a:cubicBezTo>
                    <a:pt x="192" y="187"/>
                    <a:pt x="192" y="187"/>
                    <a:pt x="192" y="187"/>
                  </a:cubicBezTo>
                  <a:cubicBezTo>
                    <a:pt x="206" y="169"/>
                    <a:pt x="217" y="154"/>
                    <a:pt x="220" y="143"/>
                  </a:cubicBezTo>
                  <a:cubicBezTo>
                    <a:pt x="186" y="134"/>
                    <a:pt x="186" y="134"/>
                    <a:pt x="186" y="134"/>
                  </a:cubicBezTo>
                  <a:cubicBezTo>
                    <a:pt x="334" y="81"/>
                    <a:pt x="416" y="90"/>
                    <a:pt x="415" y="177"/>
                  </a:cubicBezTo>
                  <a:cubicBezTo>
                    <a:pt x="415" y="405"/>
                    <a:pt x="415" y="405"/>
                    <a:pt x="415" y="405"/>
                  </a:cubicBezTo>
                  <a:cubicBezTo>
                    <a:pt x="415" y="405"/>
                    <a:pt x="424" y="484"/>
                    <a:pt x="334" y="478"/>
                  </a:cubicBezTo>
                  <a:cubicBezTo>
                    <a:pt x="285" y="467"/>
                    <a:pt x="285" y="467"/>
                    <a:pt x="285" y="467"/>
                  </a:cubicBezTo>
                  <a:cubicBezTo>
                    <a:pt x="274" y="514"/>
                    <a:pt x="274" y="514"/>
                    <a:pt x="274" y="514"/>
                  </a:cubicBezTo>
                  <a:cubicBezTo>
                    <a:pt x="274" y="514"/>
                    <a:pt x="484" y="573"/>
                    <a:pt x="501" y="412"/>
                  </a:cubicBezTo>
                  <a:cubicBezTo>
                    <a:pt x="518" y="251"/>
                    <a:pt x="497" y="148"/>
                    <a:pt x="497" y="148"/>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sp>
        <p:nvSpPr>
          <p:cNvPr id="66" name="Freeform 19"/>
          <p:cNvSpPr>
            <a:spLocks noEditPoints="1"/>
          </p:cNvSpPr>
          <p:nvPr/>
        </p:nvSpPr>
        <p:spPr bwMode="auto">
          <a:xfrm>
            <a:off x="6417612" y="4574372"/>
            <a:ext cx="460439" cy="518589"/>
          </a:xfrm>
          <a:custGeom>
            <a:avLst/>
            <a:gdLst>
              <a:gd name="T0" fmla="*/ 74 w 466"/>
              <a:gd name="T1" fmla="*/ 261 h 522"/>
              <a:gd name="T2" fmla="*/ 119 w 466"/>
              <a:gd name="T3" fmla="*/ 171 h 522"/>
              <a:gd name="T4" fmla="*/ 56 w 466"/>
              <a:gd name="T5" fmla="*/ 115 h 522"/>
              <a:gd name="T6" fmla="*/ 6 w 466"/>
              <a:gd name="T7" fmla="*/ 181 h 522"/>
              <a:gd name="T8" fmla="*/ 74 w 466"/>
              <a:gd name="T9" fmla="*/ 261 h 522"/>
              <a:gd name="T10" fmla="*/ 131 w 466"/>
              <a:gd name="T11" fmla="*/ 373 h 522"/>
              <a:gd name="T12" fmla="*/ 129 w 466"/>
              <a:gd name="T13" fmla="*/ 399 h 522"/>
              <a:gd name="T14" fmla="*/ 155 w 466"/>
              <a:gd name="T15" fmla="*/ 423 h 522"/>
              <a:gd name="T16" fmla="*/ 183 w 466"/>
              <a:gd name="T17" fmla="*/ 423 h 522"/>
              <a:gd name="T18" fmla="*/ 183 w 466"/>
              <a:gd name="T19" fmla="*/ 354 h 522"/>
              <a:gd name="T20" fmla="*/ 153 w 466"/>
              <a:gd name="T21" fmla="*/ 354 h 522"/>
              <a:gd name="T22" fmla="*/ 131 w 466"/>
              <a:gd name="T23" fmla="*/ 373 h 522"/>
              <a:gd name="T24" fmla="*/ 174 w 466"/>
              <a:gd name="T25" fmla="*/ 153 h 522"/>
              <a:gd name="T26" fmla="*/ 228 w 466"/>
              <a:gd name="T27" fmla="*/ 77 h 522"/>
              <a:gd name="T28" fmla="*/ 174 w 466"/>
              <a:gd name="T29" fmla="*/ 0 h 522"/>
              <a:gd name="T30" fmla="*/ 120 w 466"/>
              <a:gd name="T31" fmla="*/ 77 h 522"/>
              <a:gd name="T32" fmla="*/ 174 w 466"/>
              <a:gd name="T33" fmla="*/ 153 h 522"/>
              <a:gd name="T34" fmla="*/ 302 w 466"/>
              <a:gd name="T35" fmla="*/ 158 h 522"/>
              <a:gd name="T36" fmla="*/ 373 w 466"/>
              <a:gd name="T37" fmla="*/ 89 h 522"/>
              <a:gd name="T38" fmla="*/ 324 w 466"/>
              <a:gd name="T39" fmla="*/ 13 h 522"/>
              <a:gd name="T40" fmla="*/ 257 w 466"/>
              <a:gd name="T41" fmla="*/ 81 h 522"/>
              <a:gd name="T42" fmla="*/ 302 w 466"/>
              <a:gd name="T43" fmla="*/ 158 h 522"/>
              <a:gd name="T44" fmla="*/ 400 w 466"/>
              <a:gd name="T45" fmla="*/ 347 h 522"/>
              <a:gd name="T46" fmla="*/ 302 w 466"/>
              <a:gd name="T47" fmla="*/ 248 h 522"/>
              <a:gd name="T48" fmla="*/ 161 w 466"/>
              <a:gd name="T49" fmla="*/ 242 h 522"/>
              <a:gd name="T50" fmla="*/ 97 w 466"/>
              <a:gd name="T51" fmla="*/ 311 h 522"/>
              <a:gd name="T52" fmla="*/ 38 w 466"/>
              <a:gd name="T53" fmla="*/ 423 h 522"/>
              <a:gd name="T54" fmla="*/ 108 w 466"/>
              <a:gd name="T55" fmla="*/ 490 h 522"/>
              <a:gd name="T56" fmla="*/ 193 w 466"/>
              <a:gd name="T57" fmla="*/ 484 h 522"/>
              <a:gd name="T58" fmla="*/ 279 w 466"/>
              <a:gd name="T59" fmla="*/ 486 h 522"/>
              <a:gd name="T60" fmla="*/ 416 w 466"/>
              <a:gd name="T61" fmla="*/ 453 h 522"/>
              <a:gd name="T62" fmla="*/ 400 w 466"/>
              <a:gd name="T63" fmla="*/ 347 h 522"/>
              <a:gd name="T64" fmla="*/ 215 w 466"/>
              <a:gd name="T65" fmla="*/ 451 h 522"/>
              <a:gd name="T66" fmla="*/ 145 w 466"/>
              <a:gd name="T67" fmla="*/ 451 h 522"/>
              <a:gd name="T68" fmla="*/ 102 w 466"/>
              <a:gd name="T69" fmla="*/ 420 h 522"/>
              <a:gd name="T70" fmla="*/ 96 w 466"/>
              <a:gd name="T71" fmla="*/ 372 h 522"/>
              <a:gd name="T72" fmla="*/ 146 w 466"/>
              <a:gd name="T73" fmla="*/ 327 h 522"/>
              <a:gd name="T74" fmla="*/ 184 w 466"/>
              <a:gd name="T75" fmla="*/ 327 h 522"/>
              <a:gd name="T76" fmla="*/ 184 w 466"/>
              <a:gd name="T77" fmla="*/ 281 h 522"/>
              <a:gd name="T78" fmla="*/ 215 w 466"/>
              <a:gd name="T79" fmla="*/ 281 h 522"/>
              <a:gd name="T80" fmla="*/ 215 w 466"/>
              <a:gd name="T81" fmla="*/ 451 h 522"/>
              <a:gd name="T82" fmla="*/ 346 w 466"/>
              <a:gd name="T83" fmla="*/ 450 h 522"/>
              <a:gd name="T84" fmla="*/ 265 w 466"/>
              <a:gd name="T85" fmla="*/ 450 h 522"/>
              <a:gd name="T86" fmla="*/ 233 w 466"/>
              <a:gd name="T87" fmla="*/ 420 h 522"/>
              <a:gd name="T88" fmla="*/ 233 w 466"/>
              <a:gd name="T89" fmla="*/ 331 h 522"/>
              <a:gd name="T90" fmla="*/ 265 w 466"/>
              <a:gd name="T91" fmla="*/ 330 h 522"/>
              <a:gd name="T92" fmla="*/ 265 w 466"/>
              <a:gd name="T93" fmla="*/ 410 h 522"/>
              <a:gd name="T94" fmla="*/ 278 w 466"/>
              <a:gd name="T95" fmla="*/ 420 h 522"/>
              <a:gd name="T96" fmla="*/ 311 w 466"/>
              <a:gd name="T97" fmla="*/ 420 h 522"/>
              <a:gd name="T98" fmla="*/ 311 w 466"/>
              <a:gd name="T99" fmla="*/ 331 h 522"/>
              <a:gd name="T100" fmla="*/ 346 w 466"/>
              <a:gd name="T101" fmla="*/ 331 h 522"/>
              <a:gd name="T102" fmla="*/ 346 w 466"/>
              <a:gd name="T103" fmla="*/ 450 h 522"/>
              <a:gd name="T104" fmla="*/ 460 w 466"/>
              <a:gd name="T105" fmla="*/ 212 h 522"/>
              <a:gd name="T106" fmla="*/ 400 w 466"/>
              <a:gd name="T107" fmla="*/ 151 h 522"/>
              <a:gd name="T108" fmla="*/ 346 w 466"/>
              <a:gd name="T109" fmla="*/ 225 h 522"/>
              <a:gd name="T110" fmla="*/ 407 w 466"/>
              <a:gd name="T111" fmla="*/ 295 h 522"/>
              <a:gd name="T112" fmla="*/ 460 w 466"/>
              <a:gd name="T113" fmla="*/ 21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6" h="522">
                <a:moveTo>
                  <a:pt x="74" y="261"/>
                </a:moveTo>
                <a:cubicBezTo>
                  <a:pt x="128" y="250"/>
                  <a:pt x="121" y="185"/>
                  <a:pt x="119" y="171"/>
                </a:cubicBezTo>
                <a:cubicBezTo>
                  <a:pt x="116" y="149"/>
                  <a:pt x="91" y="112"/>
                  <a:pt x="56" y="115"/>
                </a:cubicBezTo>
                <a:cubicBezTo>
                  <a:pt x="13" y="118"/>
                  <a:pt x="6" y="181"/>
                  <a:pt x="6" y="181"/>
                </a:cubicBezTo>
                <a:cubicBezTo>
                  <a:pt x="0" y="211"/>
                  <a:pt x="20" y="273"/>
                  <a:pt x="74" y="261"/>
                </a:cubicBezTo>
                <a:close/>
                <a:moveTo>
                  <a:pt x="131" y="373"/>
                </a:moveTo>
                <a:cubicBezTo>
                  <a:pt x="130" y="378"/>
                  <a:pt x="126" y="389"/>
                  <a:pt x="129" y="399"/>
                </a:cubicBezTo>
                <a:cubicBezTo>
                  <a:pt x="135" y="422"/>
                  <a:pt x="155" y="423"/>
                  <a:pt x="155" y="423"/>
                </a:cubicBezTo>
                <a:cubicBezTo>
                  <a:pt x="183" y="423"/>
                  <a:pt x="183" y="423"/>
                  <a:pt x="183" y="423"/>
                </a:cubicBezTo>
                <a:cubicBezTo>
                  <a:pt x="183" y="354"/>
                  <a:pt x="183" y="354"/>
                  <a:pt x="183" y="354"/>
                </a:cubicBezTo>
                <a:cubicBezTo>
                  <a:pt x="153" y="354"/>
                  <a:pt x="153" y="354"/>
                  <a:pt x="153" y="354"/>
                </a:cubicBezTo>
                <a:cubicBezTo>
                  <a:pt x="139" y="358"/>
                  <a:pt x="133" y="369"/>
                  <a:pt x="131" y="373"/>
                </a:cubicBezTo>
                <a:close/>
                <a:moveTo>
                  <a:pt x="174" y="153"/>
                </a:moveTo>
                <a:cubicBezTo>
                  <a:pt x="204" y="153"/>
                  <a:pt x="228" y="119"/>
                  <a:pt x="228" y="77"/>
                </a:cubicBezTo>
                <a:cubicBezTo>
                  <a:pt x="228" y="34"/>
                  <a:pt x="204" y="0"/>
                  <a:pt x="174" y="0"/>
                </a:cubicBezTo>
                <a:cubicBezTo>
                  <a:pt x="144" y="0"/>
                  <a:pt x="120" y="34"/>
                  <a:pt x="120" y="77"/>
                </a:cubicBezTo>
                <a:cubicBezTo>
                  <a:pt x="120" y="119"/>
                  <a:pt x="144" y="153"/>
                  <a:pt x="174" y="153"/>
                </a:cubicBezTo>
                <a:close/>
                <a:moveTo>
                  <a:pt x="302" y="158"/>
                </a:moveTo>
                <a:cubicBezTo>
                  <a:pt x="342" y="163"/>
                  <a:pt x="368" y="121"/>
                  <a:pt x="373" y="89"/>
                </a:cubicBezTo>
                <a:cubicBezTo>
                  <a:pt x="378" y="57"/>
                  <a:pt x="352" y="19"/>
                  <a:pt x="324" y="13"/>
                </a:cubicBezTo>
                <a:cubicBezTo>
                  <a:pt x="296" y="7"/>
                  <a:pt x="261" y="52"/>
                  <a:pt x="257" y="81"/>
                </a:cubicBezTo>
                <a:cubicBezTo>
                  <a:pt x="254" y="117"/>
                  <a:pt x="263" y="153"/>
                  <a:pt x="302" y="158"/>
                </a:cubicBezTo>
                <a:close/>
                <a:moveTo>
                  <a:pt x="400" y="347"/>
                </a:moveTo>
                <a:cubicBezTo>
                  <a:pt x="400" y="347"/>
                  <a:pt x="338" y="300"/>
                  <a:pt x="302" y="248"/>
                </a:cubicBezTo>
                <a:cubicBezTo>
                  <a:pt x="254" y="172"/>
                  <a:pt x="184" y="203"/>
                  <a:pt x="161" y="242"/>
                </a:cubicBezTo>
                <a:cubicBezTo>
                  <a:pt x="138" y="280"/>
                  <a:pt x="102" y="305"/>
                  <a:pt x="97" y="311"/>
                </a:cubicBezTo>
                <a:cubicBezTo>
                  <a:pt x="92" y="318"/>
                  <a:pt x="23" y="355"/>
                  <a:pt x="38" y="423"/>
                </a:cubicBezTo>
                <a:cubicBezTo>
                  <a:pt x="54" y="491"/>
                  <a:pt x="108" y="490"/>
                  <a:pt x="108" y="490"/>
                </a:cubicBezTo>
                <a:cubicBezTo>
                  <a:pt x="108" y="490"/>
                  <a:pt x="147" y="494"/>
                  <a:pt x="193" y="484"/>
                </a:cubicBezTo>
                <a:cubicBezTo>
                  <a:pt x="239" y="473"/>
                  <a:pt x="279" y="486"/>
                  <a:pt x="279" y="486"/>
                </a:cubicBezTo>
                <a:cubicBezTo>
                  <a:pt x="279" y="486"/>
                  <a:pt x="387" y="522"/>
                  <a:pt x="416" y="453"/>
                </a:cubicBezTo>
                <a:cubicBezTo>
                  <a:pt x="446" y="383"/>
                  <a:pt x="400" y="347"/>
                  <a:pt x="400" y="347"/>
                </a:cubicBezTo>
                <a:close/>
                <a:moveTo>
                  <a:pt x="215" y="451"/>
                </a:moveTo>
                <a:cubicBezTo>
                  <a:pt x="145" y="451"/>
                  <a:pt x="145" y="451"/>
                  <a:pt x="145" y="451"/>
                </a:cubicBezTo>
                <a:cubicBezTo>
                  <a:pt x="115" y="445"/>
                  <a:pt x="103" y="424"/>
                  <a:pt x="102" y="420"/>
                </a:cubicBezTo>
                <a:cubicBezTo>
                  <a:pt x="100" y="417"/>
                  <a:pt x="91" y="400"/>
                  <a:pt x="96" y="372"/>
                </a:cubicBezTo>
                <a:cubicBezTo>
                  <a:pt x="109" y="330"/>
                  <a:pt x="146" y="327"/>
                  <a:pt x="146" y="327"/>
                </a:cubicBezTo>
                <a:cubicBezTo>
                  <a:pt x="184" y="327"/>
                  <a:pt x="184" y="327"/>
                  <a:pt x="184" y="327"/>
                </a:cubicBezTo>
                <a:cubicBezTo>
                  <a:pt x="184" y="281"/>
                  <a:pt x="184" y="281"/>
                  <a:pt x="184" y="281"/>
                </a:cubicBezTo>
                <a:cubicBezTo>
                  <a:pt x="215" y="281"/>
                  <a:pt x="215" y="281"/>
                  <a:pt x="215" y="281"/>
                </a:cubicBezTo>
                <a:lnTo>
                  <a:pt x="215" y="451"/>
                </a:lnTo>
                <a:close/>
                <a:moveTo>
                  <a:pt x="346" y="450"/>
                </a:moveTo>
                <a:cubicBezTo>
                  <a:pt x="265" y="450"/>
                  <a:pt x="265" y="450"/>
                  <a:pt x="265" y="450"/>
                </a:cubicBezTo>
                <a:cubicBezTo>
                  <a:pt x="234" y="442"/>
                  <a:pt x="233" y="420"/>
                  <a:pt x="233" y="420"/>
                </a:cubicBezTo>
                <a:cubicBezTo>
                  <a:pt x="233" y="331"/>
                  <a:pt x="233" y="331"/>
                  <a:pt x="233" y="331"/>
                </a:cubicBezTo>
                <a:cubicBezTo>
                  <a:pt x="265" y="330"/>
                  <a:pt x="265" y="330"/>
                  <a:pt x="265" y="330"/>
                </a:cubicBezTo>
                <a:cubicBezTo>
                  <a:pt x="265" y="410"/>
                  <a:pt x="265" y="410"/>
                  <a:pt x="265" y="410"/>
                </a:cubicBezTo>
                <a:cubicBezTo>
                  <a:pt x="267" y="419"/>
                  <a:pt x="278" y="420"/>
                  <a:pt x="278" y="420"/>
                </a:cubicBezTo>
                <a:cubicBezTo>
                  <a:pt x="311" y="420"/>
                  <a:pt x="311" y="420"/>
                  <a:pt x="311" y="420"/>
                </a:cubicBezTo>
                <a:cubicBezTo>
                  <a:pt x="311" y="331"/>
                  <a:pt x="311" y="331"/>
                  <a:pt x="311" y="331"/>
                </a:cubicBezTo>
                <a:cubicBezTo>
                  <a:pt x="346" y="331"/>
                  <a:pt x="346" y="331"/>
                  <a:pt x="346" y="331"/>
                </a:cubicBezTo>
                <a:lnTo>
                  <a:pt x="346" y="450"/>
                </a:lnTo>
                <a:close/>
                <a:moveTo>
                  <a:pt x="460" y="212"/>
                </a:moveTo>
                <a:cubicBezTo>
                  <a:pt x="460" y="197"/>
                  <a:pt x="447" y="151"/>
                  <a:pt x="400" y="151"/>
                </a:cubicBezTo>
                <a:cubicBezTo>
                  <a:pt x="352" y="151"/>
                  <a:pt x="346" y="194"/>
                  <a:pt x="346" y="225"/>
                </a:cubicBezTo>
                <a:cubicBezTo>
                  <a:pt x="346" y="255"/>
                  <a:pt x="348" y="296"/>
                  <a:pt x="407" y="295"/>
                </a:cubicBezTo>
                <a:cubicBezTo>
                  <a:pt x="466" y="293"/>
                  <a:pt x="460" y="228"/>
                  <a:pt x="460" y="212"/>
                </a:cubicBez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 name="Freeform 5"/>
          <p:cNvSpPr/>
          <p:nvPr/>
        </p:nvSpPr>
        <p:spPr bwMode="auto">
          <a:xfrm>
            <a:off x="7106321" y="3466237"/>
            <a:ext cx="447718" cy="458377"/>
          </a:xfrm>
          <a:custGeom>
            <a:avLst/>
            <a:gdLst>
              <a:gd name="T0" fmla="*/ 70 w 504"/>
              <a:gd name="T1" fmla="*/ 215 h 516"/>
              <a:gd name="T2" fmla="*/ 81 w 504"/>
              <a:gd name="T3" fmla="*/ 187 h 516"/>
              <a:gd name="T4" fmla="*/ 87 w 504"/>
              <a:gd name="T5" fmla="*/ 165 h 516"/>
              <a:gd name="T6" fmla="*/ 92 w 504"/>
              <a:gd name="T7" fmla="*/ 131 h 516"/>
              <a:gd name="T8" fmla="*/ 107 w 504"/>
              <a:gd name="T9" fmla="*/ 94 h 516"/>
              <a:gd name="T10" fmla="*/ 129 w 504"/>
              <a:gd name="T11" fmla="*/ 60 h 516"/>
              <a:gd name="T12" fmla="*/ 167 w 504"/>
              <a:gd name="T13" fmla="*/ 26 h 516"/>
              <a:gd name="T14" fmla="*/ 210 w 504"/>
              <a:gd name="T15" fmla="*/ 7 h 516"/>
              <a:gd name="T16" fmla="*/ 262 w 504"/>
              <a:gd name="T17" fmla="*/ 0 h 516"/>
              <a:gd name="T18" fmla="*/ 317 w 504"/>
              <a:gd name="T19" fmla="*/ 6 h 516"/>
              <a:gd name="T20" fmla="*/ 368 w 504"/>
              <a:gd name="T21" fmla="*/ 26 h 516"/>
              <a:gd name="T22" fmla="*/ 399 w 504"/>
              <a:gd name="T23" fmla="*/ 51 h 516"/>
              <a:gd name="T24" fmla="*/ 423 w 504"/>
              <a:gd name="T25" fmla="*/ 87 h 516"/>
              <a:gd name="T26" fmla="*/ 436 w 504"/>
              <a:gd name="T27" fmla="*/ 126 h 516"/>
              <a:gd name="T28" fmla="*/ 444 w 504"/>
              <a:gd name="T29" fmla="*/ 168 h 516"/>
              <a:gd name="T30" fmla="*/ 458 w 504"/>
              <a:gd name="T31" fmla="*/ 197 h 516"/>
              <a:gd name="T32" fmla="*/ 459 w 504"/>
              <a:gd name="T33" fmla="*/ 219 h 516"/>
              <a:gd name="T34" fmla="*/ 463 w 504"/>
              <a:gd name="T35" fmla="*/ 246 h 516"/>
              <a:gd name="T36" fmla="*/ 489 w 504"/>
              <a:gd name="T37" fmla="*/ 293 h 516"/>
              <a:gd name="T38" fmla="*/ 501 w 504"/>
              <a:gd name="T39" fmla="*/ 331 h 516"/>
              <a:gd name="T40" fmla="*/ 501 w 504"/>
              <a:gd name="T41" fmla="*/ 372 h 516"/>
              <a:gd name="T42" fmla="*/ 493 w 504"/>
              <a:gd name="T43" fmla="*/ 396 h 516"/>
              <a:gd name="T44" fmla="*/ 482 w 504"/>
              <a:gd name="T45" fmla="*/ 403 h 516"/>
              <a:gd name="T46" fmla="*/ 471 w 504"/>
              <a:gd name="T47" fmla="*/ 397 h 516"/>
              <a:gd name="T48" fmla="*/ 455 w 504"/>
              <a:gd name="T49" fmla="*/ 368 h 516"/>
              <a:gd name="T50" fmla="*/ 444 w 504"/>
              <a:gd name="T51" fmla="*/ 388 h 516"/>
              <a:gd name="T52" fmla="*/ 421 w 504"/>
              <a:gd name="T53" fmla="*/ 427 h 516"/>
              <a:gd name="T54" fmla="*/ 442 w 504"/>
              <a:gd name="T55" fmla="*/ 448 h 516"/>
              <a:gd name="T56" fmla="*/ 460 w 504"/>
              <a:gd name="T57" fmla="*/ 467 h 516"/>
              <a:gd name="T58" fmla="*/ 460 w 504"/>
              <a:gd name="T59" fmla="*/ 481 h 516"/>
              <a:gd name="T60" fmla="*/ 448 w 504"/>
              <a:gd name="T61" fmla="*/ 496 h 516"/>
              <a:gd name="T62" fmla="*/ 419 w 504"/>
              <a:gd name="T63" fmla="*/ 508 h 516"/>
              <a:gd name="T64" fmla="*/ 372 w 504"/>
              <a:gd name="T65" fmla="*/ 513 h 516"/>
              <a:gd name="T66" fmla="*/ 317 w 504"/>
              <a:gd name="T67" fmla="*/ 506 h 516"/>
              <a:gd name="T68" fmla="*/ 276 w 504"/>
              <a:gd name="T69" fmla="*/ 494 h 516"/>
              <a:gd name="T70" fmla="*/ 248 w 504"/>
              <a:gd name="T71" fmla="*/ 495 h 516"/>
              <a:gd name="T72" fmla="*/ 209 w 504"/>
              <a:gd name="T73" fmla="*/ 512 h 516"/>
              <a:gd name="T74" fmla="*/ 172 w 504"/>
              <a:gd name="T75" fmla="*/ 516 h 516"/>
              <a:gd name="T76" fmla="*/ 110 w 504"/>
              <a:gd name="T77" fmla="*/ 512 h 516"/>
              <a:gd name="T78" fmla="*/ 74 w 504"/>
              <a:gd name="T79" fmla="*/ 499 h 516"/>
              <a:gd name="T80" fmla="*/ 63 w 504"/>
              <a:gd name="T81" fmla="*/ 487 h 516"/>
              <a:gd name="T82" fmla="*/ 61 w 504"/>
              <a:gd name="T83" fmla="*/ 471 h 516"/>
              <a:gd name="T84" fmla="*/ 66 w 504"/>
              <a:gd name="T85" fmla="*/ 454 h 516"/>
              <a:gd name="T86" fmla="*/ 80 w 504"/>
              <a:gd name="T87" fmla="*/ 444 h 516"/>
              <a:gd name="T88" fmla="*/ 103 w 504"/>
              <a:gd name="T89" fmla="*/ 439 h 516"/>
              <a:gd name="T90" fmla="*/ 96 w 504"/>
              <a:gd name="T91" fmla="*/ 430 h 516"/>
              <a:gd name="T92" fmla="*/ 69 w 504"/>
              <a:gd name="T93" fmla="*/ 400 h 516"/>
              <a:gd name="T94" fmla="*/ 55 w 504"/>
              <a:gd name="T95" fmla="*/ 368 h 516"/>
              <a:gd name="T96" fmla="*/ 50 w 504"/>
              <a:gd name="T97" fmla="*/ 361 h 516"/>
              <a:gd name="T98" fmla="*/ 42 w 504"/>
              <a:gd name="T99" fmla="*/ 376 h 516"/>
              <a:gd name="T100" fmla="*/ 22 w 504"/>
              <a:gd name="T101" fmla="*/ 395 h 516"/>
              <a:gd name="T102" fmla="*/ 8 w 504"/>
              <a:gd name="T103" fmla="*/ 396 h 516"/>
              <a:gd name="T104" fmla="*/ 1 w 504"/>
              <a:gd name="T105" fmla="*/ 374 h 516"/>
              <a:gd name="T106" fmla="*/ 3 w 504"/>
              <a:gd name="T107" fmla="*/ 332 h 516"/>
              <a:gd name="T108" fmla="*/ 18 w 504"/>
              <a:gd name="T109" fmla="*/ 293 h 516"/>
              <a:gd name="T110" fmla="*/ 46 w 504"/>
              <a:gd name="T111" fmla="*/ 254 h 516"/>
              <a:gd name="T112" fmla="*/ 72 w 504"/>
              <a:gd name="T113" fmla="*/ 23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516">
                <a:moveTo>
                  <a:pt x="72" y="232"/>
                </a:moveTo>
                <a:lnTo>
                  <a:pt x="71" y="229"/>
                </a:lnTo>
                <a:lnTo>
                  <a:pt x="70" y="225"/>
                </a:lnTo>
                <a:lnTo>
                  <a:pt x="70" y="223"/>
                </a:lnTo>
                <a:lnTo>
                  <a:pt x="70" y="221"/>
                </a:lnTo>
                <a:lnTo>
                  <a:pt x="70" y="217"/>
                </a:lnTo>
                <a:lnTo>
                  <a:pt x="70" y="215"/>
                </a:lnTo>
                <a:lnTo>
                  <a:pt x="71" y="211"/>
                </a:lnTo>
                <a:lnTo>
                  <a:pt x="72" y="207"/>
                </a:lnTo>
                <a:lnTo>
                  <a:pt x="73" y="203"/>
                </a:lnTo>
                <a:lnTo>
                  <a:pt x="74" y="199"/>
                </a:lnTo>
                <a:lnTo>
                  <a:pt x="78" y="195"/>
                </a:lnTo>
                <a:lnTo>
                  <a:pt x="81" y="190"/>
                </a:lnTo>
                <a:lnTo>
                  <a:pt x="81" y="187"/>
                </a:lnTo>
                <a:lnTo>
                  <a:pt x="81" y="184"/>
                </a:lnTo>
                <a:lnTo>
                  <a:pt x="81" y="180"/>
                </a:lnTo>
                <a:lnTo>
                  <a:pt x="83" y="176"/>
                </a:lnTo>
                <a:lnTo>
                  <a:pt x="84" y="171"/>
                </a:lnTo>
                <a:lnTo>
                  <a:pt x="85" y="169"/>
                </a:lnTo>
                <a:lnTo>
                  <a:pt x="86" y="167"/>
                </a:lnTo>
                <a:lnTo>
                  <a:pt x="87" y="165"/>
                </a:lnTo>
                <a:lnTo>
                  <a:pt x="89" y="163"/>
                </a:lnTo>
                <a:lnTo>
                  <a:pt x="89" y="159"/>
                </a:lnTo>
                <a:lnTo>
                  <a:pt x="89" y="156"/>
                </a:lnTo>
                <a:lnTo>
                  <a:pt x="89" y="151"/>
                </a:lnTo>
                <a:lnTo>
                  <a:pt x="90" y="146"/>
                </a:lnTo>
                <a:lnTo>
                  <a:pt x="91" y="140"/>
                </a:lnTo>
                <a:lnTo>
                  <a:pt x="92" y="131"/>
                </a:lnTo>
                <a:lnTo>
                  <a:pt x="94" y="123"/>
                </a:lnTo>
                <a:lnTo>
                  <a:pt x="96" y="119"/>
                </a:lnTo>
                <a:lnTo>
                  <a:pt x="98" y="114"/>
                </a:lnTo>
                <a:lnTo>
                  <a:pt x="99" y="109"/>
                </a:lnTo>
                <a:lnTo>
                  <a:pt x="102" y="104"/>
                </a:lnTo>
                <a:lnTo>
                  <a:pt x="105" y="99"/>
                </a:lnTo>
                <a:lnTo>
                  <a:pt x="107" y="94"/>
                </a:lnTo>
                <a:lnTo>
                  <a:pt x="110" y="89"/>
                </a:lnTo>
                <a:lnTo>
                  <a:pt x="114" y="83"/>
                </a:lnTo>
                <a:lnTo>
                  <a:pt x="115" y="80"/>
                </a:lnTo>
                <a:lnTo>
                  <a:pt x="117" y="77"/>
                </a:lnTo>
                <a:lnTo>
                  <a:pt x="121" y="72"/>
                </a:lnTo>
                <a:lnTo>
                  <a:pt x="125" y="66"/>
                </a:lnTo>
                <a:lnTo>
                  <a:pt x="129" y="60"/>
                </a:lnTo>
                <a:lnTo>
                  <a:pt x="135" y="54"/>
                </a:lnTo>
                <a:lnTo>
                  <a:pt x="140" y="49"/>
                </a:lnTo>
                <a:lnTo>
                  <a:pt x="145" y="44"/>
                </a:lnTo>
                <a:lnTo>
                  <a:pt x="152" y="38"/>
                </a:lnTo>
                <a:lnTo>
                  <a:pt x="156" y="33"/>
                </a:lnTo>
                <a:lnTo>
                  <a:pt x="162" y="29"/>
                </a:lnTo>
                <a:lnTo>
                  <a:pt x="167" y="26"/>
                </a:lnTo>
                <a:lnTo>
                  <a:pt x="172" y="22"/>
                </a:lnTo>
                <a:lnTo>
                  <a:pt x="178" y="19"/>
                </a:lnTo>
                <a:lnTo>
                  <a:pt x="184" y="17"/>
                </a:lnTo>
                <a:lnTo>
                  <a:pt x="191" y="14"/>
                </a:lnTo>
                <a:lnTo>
                  <a:pt x="197" y="12"/>
                </a:lnTo>
                <a:lnTo>
                  <a:pt x="204" y="9"/>
                </a:lnTo>
                <a:lnTo>
                  <a:pt x="210" y="7"/>
                </a:lnTo>
                <a:lnTo>
                  <a:pt x="217" y="5"/>
                </a:lnTo>
                <a:lnTo>
                  <a:pt x="225" y="4"/>
                </a:lnTo>
                <a:lnTo>
                  <a:pt x="232" y="2"/>
                </a:lnTo>
                <a:lnTo>
                  <a:pt x="240" y="2"/>
                </a:lnTo>
                <a:lnTo>
                  <a:pt x="248" y="1"/>
                </a:lnTo>
                <a:lnTo>
                  <a:pt x="255" y="0"/>
                </a:lnTo>
                <a:lnTo>
                  <a:pt x="262" y="0"/>
                </a:lnTo>
                <a:lnTo>
                  <a:pt x="270" y="0"/>
                </a:lnTo>
                <a:lnTo>
                  <a:pt x="279" y="0"/>
                </a:lnTo>
                <a:lnTo>
                  <a:pt x="286" y="1"/>
                </a:lnTo>
                <a:lnTo>
                  <a:pt x="294" y="2"/>
                </a:lnTo>
                <a:lnTo>
                  <a:pt x="301" y="3"/>
                </a:lnTo>
                <a:lnTo>
                  <a:pt x="309" y="4"/>
                </a:lnTo>
                <a:lnTo>
                  <a:pt x="317" y="6"/>
                </a:lnTo>
                <a:lnTo>
                  <a:pt x="324" y="8"/>
                </a:lnTo>
                <a:lnTo>
                  <a:pt x="333" y="10"/>
                </a:lnTo>
                <a:lnTo>
                  <a:pt x="340" y="13"/>
                </a:lnTo>
                <a:lnTo>
                  <a:pt x="347" y="16"/>
                </a:lnTo>
                <a:lnTo>
                  <a:pt x="354" y="19"/>
                </a:lnTo>
                <a:lnTo>
                  <a:pt x="361" y="23"/>
                </a:lnTo>
                <a:lnTo>
                  <a:pt x="368" y="26"/>
                </a:lnTo>
                <a:lnTo>
                  <a:pt x="374" y="30"/>
                </a:lnTo>
                <a:lnTo>
                  <a:pt x="380" y="34"/>
                </a:lnTo>
                <a:lnTo>
                  <a:pt x="382" y="37"/>
                </a:lnTo>
                <a:lnTo>
                  <a:pt x="385" y="39"/>
                </a:lnTo>
                <a:lnTo>
                  <a:pt x="391" y="43"/>
                </a:lnTo>
                <a:lnTo>
                  <a:pt x="395" y="47"/>
                </a:lnTo>
                <a:lnTo>
                  <a:pt x="399" y="51"/>
                </a:lnTo>
                <a:lnTo>
                  <a:pt x="403" y="56"/>
                </a:lnTo>
                <a:lnTo>
                  <a:pt x="407" y="62"/>
                </a:lnTo>
                <a:lnTo>
                  <a:pt x="411" y="66"/>
                </a:lnTo>
                <a:lnTo>
                  <a:pt x="414" y="72"/>
                </a:lnTo>
                <a:lnTo>
                  <a:pt x="416" y="76"/>
                </a:lnTo>
                <a:lnTo>
                  <a:pt x="420" y="81"/>
                </a:lnTo>
                <a:lnTo>
                  <a:pt x="423" y="87"/>
                </a:lnTo>
                <a:lnTo>
                  <a:pt x="427" y="96"/>
                </a:lnTo>
                <a:lnTo>
                  <a:pt x="429" y="101"/>
                </a:lnTo>
                <a:lnTo>
                  <a:pt x="431" y="106"/>
                </a:lnTo>
                <a:lnTo>
                  <a:pt x="432" y="112"/>
                </a:lnTo>
                <a:lnTo>
                  <a:pt x="434" y="117"/>
                </a:lnTo>
                <a:lnTo>
                  <a:pt x="435" y="121"/>
                </a:lnTo>
                <a:lnTo>
                  <a:pt x="436" y="126"/>
                </a:lnTo>
                <a:lnTo>
                  <a:pt x="439" y="134"/>
                </a:lnTo>
                <a:lnTo>
                  <a:pt x="440" y="143"/>
                </a:lnTo>
                <a:lnTo>
                  <a:pt x="441" y="150"/>
                </a:lnTo>
                <a:lnTo>
                  <a:pt x="442" y="156"/>
                </a:lnTo>
                <a:lnTo>
                  <a:pt x="443" y="165"/>
                </a:lnTo>
                <a:lnTo>
                  <a:pt x="443" y="167"/>
                </a:lnTo>
                <a:lnTo>
                  <a:pt x="444" y="168"/>
                </a:lnTo>
                <a:lnTo>
                  <a:pt x="448" y="173"/>
                </a:lnTo>
                <a:lnTo>
                  <a:pt x="450" y="176"/>
                </a:lnTo>
                <a:lnTo>
                  <a:pt x="452" y="179"/>
                </a:lnTo>
                <a:lnTo>
                  <a:pt x="454" y="183"/>
                </a:lnTo>
                <a:lnTo>
                  <a:pt x="455" y="188"/>
                </a:lnTo>
                <a:lnTo>
                  <a:pt x="457" y="192"/>
                </a:lnTo>
                <a:lnTo>
                  <a:pt x="458" y="197"/>
                </a:lnTo>
                <a:lnTo>
                  <a:pt x="459" y="202"/>
                </a:lnTo>
                <a:lnTo>
                  <a:pt x="459" y="204"/>
                </a:lnTo>
                <a:lnTo>
                  <a:pt x="460" y="207"/>
                </a:lnTo>
                <a:lnTo>
                  <a:pt x="460" y="210"/>
                </a:lnTo>
                <a:lnTo>
                  <a:pt x="459" y="213"/>
                </a:lnTo>
                <a:lnTo>
                  <a:pt x="459" y="216"/>
                </a:lnTo>
                <a:lnTo>
                  <a:pt x="459" y="219"/>
                </a:lnTo>
                <a:lnTo>
                  <a:pt x="457" y="225"/>
                </a:lnTo>
                <a:lnTo>
                  <a:pt x="456" y="228"/>
                </a:lnTo>
                <a:lnTo>
                  <a:pt x="455" y="231"/>
                </a:lnTo>
                <a:lnTo>
                  <a:pt x="455" y="232"/>
                </a:lnTo>
                <a:lnTo>
                  <a:pt x="455" y="233"/>
                </a:lnTo>
                <a:lnTo>
                  <a:pt x="457" y="236"/>
                </a:lnTo>
                <a:lnTo>
                  <a:pt x="463" y="246"/>
                </a:lnTo>
                <a:lnTo>
                  <a:pt x="468" y="253"/>
                </a:lnTo>
                <a:lnTo>
                  <a:pt x="471" y="258"/>
                </a:lnTo>
                <a:lnTo>
                  <a:pt x="475" y="265"/>
                </a:lnTo>
                <a:lnTo>
                  <a:pt x="478" y="271"/>
                </a:lnTo>
                <a:lnTo>
                  <a:pt x="482" y="277"/>
                </a:lnTo>
                <a:lnTo>
                  <a:pt x="485" y="285"/>
                </a:lnTo>
                <a:lnTo>
                  <a:pt x="489" y="293"/>
                </a:lnTo>
                <a:lnTo>
                  <a:pt x="491" y="298"/>
                </a:lnTo>
                <a:lnTo>
                  <a:pt x="493" y="303"/>
                </a:lnTo>
                <a:lnTo>
                  <a:pt x="495" y="309"/>
                </a:lnTo>
                <a:lnTo>
                  <a:pt x="496" y="313"/>
                </a:lnTo>
                <a:lnTo>
                  <a:pt x="498" y="318"/>
                </a:lnTo>
                <a:lnTo>
                  <a:pt x="499" y="323"/>
                </a:lnTo>
                <a:lnTo>
                  <a:pt x="501" y="331"/>
                </a:lnTo>
                <a:lnTo>
                  <a:pt x="503" y="341"/>
                </a:lnTo>
                <a:lnTo>
                  <a:pt x="504" y="349"/>
                </a:lnTo>
                <a:lnTo>
                  <a:pt x="504" y="354"/>
                </a:lnTo>
                <a:lnTo>
                  <a:pt x="504" y="357"/>
                </a:lnTo>
                <a:lnTo>
                  <a:pt x="504" y="361"/>
                </a:lnTo>
                <a:lnTo>
                  <a:pt x="503" y="365"/>
                </a:lnTo>
                <a:lnTo>
                  <a:pt x="501" y="372"/>
                </a:lnTo>
                <a:lnTo>
                  <a:pt x="500" y="378"/>
                </a:lnTo>
                <a:lnTo>
                  <a:pt x="498" y="385"/>
                </a:lnTo>
                <a:lnTo>
                  <a:pt x="498" y="387"/>
                </a:lnTo>
                <a:lnTo>
                  <a:pt x="496" y="390"/>
                </a:lnTo>
                <a:lnTo>
                  <a:pt x="495" y="392"/>
                </a:lnTo>
                <a:lnTo>
                  <a:pt x="494" y="394"/>
                </a:lnTo>
                <a:lnTo>
                  <a:pt x="493" y="396"/>
                </a:lnTo>
                <a:lnTo>
                  <a:pt x="491" y="398"/>
                </a:lnTo>
                <a:lnTo>
                  <a:pt x="490" y="399"/>
                </a:lnTo>
                <a:lnTo>
                  <a:pt x="488" y="401"/>
                </a:lnTo>
                <a:lnTo>
                  <a:pt x="486" y="401"/>
                </a:lnTo>
                <a:lnTo>
                  <a:pt x="485" y="402"/>
                </a:lnTo>
                <a:lnTo>
                  <a:pt x="483" y="403"/>
                </a:lnTo>
                <a:lnTo>
                  <a:pt x="482" y="403"/>
                </a:lnTo>
                <a:lnTo>
                  <a:pt x="481" y="403"/>
                </a:lnTo>
                <a:lnTo>
                  <a:pt x="480" y="402"/>
                </a:lnTo>
                <a:lnTo>
                  <a:pt x="477" y="401"/>
                </a:lnTo>
                <a:lnTo>
                  <a:pt x="476" y="400"/>
                </a:lnTo>
                <a:lnTo>
                  <a:pt x="475" y="399"/>
                </a:lnTo>
                <a:lnTo>
                  <a:pt x="473" y="398"/>
                </a:lnTo>
                <a:lnTo>
                  <a:pt x="471" y="397"/>
                </a:lnTo>
                <a:lnTo>
                  <a:pt x="469" y="394"/>
                </a:lnTo>
                <a:lnTo>
                  <a:pt x="467" y="391"/>
                </a:lnTo>
                <a:lnTo>
                  <a:pt x="465" y="387"/>
                </a:lnTo>
                <a:lnTo>
                  <a:pt x="462" y="384"/>
                </a:lnTo>
                <a:lnTo>
                  <a:pt x="461" y="380"/>
                </a:lnTo>
                <a:lnTo>
                  <a:pt x="458" y="374"/>
                </a:lnTo>
                <a:lnTo>
                  <a:pt x="455" y="368"/>
                </a:lnTo>
                <a:lnTo>
                  <a:pt x="454" y="368"/>
                </a:lnTo>
                <a:lnTo>
                  <a:pt x="454" y="368"/>
                </a:lnTo>
                <a:lnTo>
                  <a:pt x="452" y="369"/>
                </a:lnTo>
                <a:lnTo>
                  <a:pt x="452" y="370"/>
                </a:lnTo>
                <a:lnTo>
                  <a:pt x="450" y="372"/>
                </a:lnTo>
                <a:lnTo>
                  <a:pt x="448" y="378"/>
                </a:lnTo>
                <a:lnTo>
                  <a:pt x="444" y="388"/>
                </a:lnTo>
                <a:lnTo>
                  <a:pt x="440" y="398"/>
                </a:lnTo>
                <a:lnTo>
                  <a:pt x="437" y="403"/>
                </a:lnTo>
                <a:lnTo>
                  <a:pt x="433" y="409"/>
                </a:lnTo>
                <a:lnTo>
                  <a:pt x="429" y="415"/>
                </a:lnTo>
                <a:lnTo>
                  <a:pt x="425" y="421"/>
                </a:lnTo>
                <a:lnTo>
                  <a:pt x="423" y="424"/>
                </a:lnTo>
                <a:lnTo>
                  <a:pt x="421" y="427"/>
                </a:lnTo>
                <a:lnTo>
                  <a:pt x="414" y="434"/>
                </a:lnTo>
                <a:lnTo>
                  <a:pt x="414" y="434"/>
                </a:lnTo>
                <a:lnTo>
                  <a:pt x="415" y="435"/>
                </a:lnTo>
                <a:lnTo>
                  <a:pt x="419" y="437"/>
                </a:lnTo>
                <a:lnTo>
                  <a:pt x="431" y="442"/>
                </a:lnTo>
                <a:lnTo>
                  <a:pt x="437" y="446"/>
                </a:lnTo>
                <a:lnTo>
                  <a:pt x="442" y="448"/>
                </a:lnTo>
                <a:lnTo>
                  <a:pt x="448" y="452"/>
                </a:lnTo>
                <a:lnTo>
                  <a:pt x="452" y="456"/>
                </a:lnTo>
                <a:lnTo>
                  <a:pt x="455" y="459"/>
                </a:lnTo>
                <a:lnTo>
                  <a:pt x="456" y="461"/>
                </a:lnTo>
                <a:lnTo>
                  <a:pt x="458" y="463"/>
                </a:lnTo>
                <a:lnTo>
                  <a:pt x="459" y="465"/>
                </a:lnTo>
                <a:lnTo>
                  <a:pt x="460" y="467"/>
                </a:lnTo>
                <a:lnTo>
                  <a:pt x="461" y="470"/>
                </a:lnTo>
                <a:lnTo>
                  <a:pt x="461" y="472"/>
                </a:lnTo>
                <a:lnTo>
                  <a:pt x="462" y="475"/>
                </a:lnTo>
                <a:lnTo>
                  <a:pt x="461" y="476"/>
                </a:lnTo>
                <a:lnTo>
                  <a:pt x="461" y="478"/>
                </a:lnTo>
                <a:lnTo>
                  <a:pt x="461" y="480"/>
                </a:lnTo>
                <a:lnTo>
                  <a:pt x="460" y="481"/>
                </a:lnTo>
                <a:lnTo>
                  <a:pt x="460" y="484"/>
                </a:lnTo>
                <a:lnTo>
                  <a:pt x="459" y="485"/>
                </a:lnTo>
                <a:lnTo>
                  <a:pt x="457" y="488"/>
                </a:lnTo>
                <a:lnTo>
                  <a:pt x="455" y="491"/>
                </a:lnTo>
                <a:lnTo>
                  <a:pt x="453" y="492"/>
                </a:lnTo>
                <a:lnTo>
                  <a:pt x="452" y="494"/>
                </a:lnTo>
                <a:lnTo>
                  <a:pt x="448" y="496"/>
                </a:lnTo>
                <a:lnTo>
                  <a:pt x="443" y="498"/>
                </a:lnTo>
                <a:lnTo>
                  <a:pt x="439" y="500"/>
                </a:lnTo>
                <a:lnTo>
                  <a:pt x="435" y="502"/>
                </a:lnTo>
                <a:lnTo>
                  <a:pt x="430" y="504"/>
                </a:lnTo>
                <a:lnTo>
                  <a:pt x="427" y="505"/>
                </a:lnTo>
                <a:lnTo>
                  <a:pt x="425" y="506"/>
                </a:lnTo>
                <a:lnTo>
                  <a:pt x="419" y="508"/>
                </a:lnTo>
                <a:lnTo>
                  <a:pt x="413" y="509"/>
                </a:lnTo>
                <a:lnTo>
                  <a:pt x="407" y="511"/>
                </a:lnTo>
                <a:lnTo>
                  <a:pt x="400" y="512"/>
                </a:lnTo>
                <a:lnTo>
                  <a:pt x="394" y="512"/>
                </a:lnTo>
                <a:lnTo>
                  <a:pt x="386" y="513"/>
                </a:lnTo>
                <a:lnTo>
                  <a:pt x="379" y="513"/>
                </a:lnTo>
                <a:lnTo>
                  <a:pt x="372" y="513"/>
                </a:lnTo>
                <a:lnTo>
                  <a:pt x="365" y="513"/>
                </a:lnTo>
                <a:lnTo>
                  <a:pt x="356" y="512"/>
                </a:lnTo>
                <a:lnTo>
                  <a:pt x="349" y="512"/>
                </a:lnTo>
                <a:lnTo>
                  <a:pt x="342" y="511"/>
                </a:lnTo>
                <a:lnTo>
                  <a:pt x="334" y="510"/>
                </a:lnTo>
                <a:lnTo>
                  <a:pt x="325" y="509"/>
                </a:lnTo>
                <a:lnTo>
                  <a:pt x="317" y="506"/>
                </a:lnTo>
                <a:lnTo>
                  <a:pt x="310" y="504"/>
                </a:lnTo>
                <a:lnTo>
                  <a:pt x="301" y="502"/>
                </a:lnTo>
                <a:lnTo>
                  <a:pt x="294" y="500"/>
                </a:lnTo>
                <a:lnTo>
                  <a:pt x="286" y="497"/>
                </a:lnTo>
                <a:lnTo>
                  <a:pt x="282" y="496"/>
                </a:lnTo>
                <a:lnTo>
                  <a:pt x="279" y="495"/>
                </a:lnTo>
                <a:lnTo>
                  <a:pt x="276" y="494"/>
                </a:lnTo>
                <a:lnTo>
                  <a:pt x="273" y="493"/>
                </a:lnTo>
                <a:lnTo>
                  <a:pt x="270" y="493"/>
                </a:lnTo>
                <a:lnTo>
                  <a:pt x="267" y="493"/>
                </a:lnTo>
                <a:lnTo>
                  <a:pt x="260" y="493"/>
                </a:lnTo>
                <a:lnTo>
                  <a:pt x="256" y="492"/>
                </a:lnTo>
                <a:lnTo>
                  <a:pt x="251" y="492"/>
                </a:lnTo>
                <a:lnTo>
                  <a:pt x="248" y="495"/>
                </a:lnTo>
                <a:lnTo>
                  <a:pt x="243" y="497"/>
                </a:lnTo>
                <a:lnTo>
                  <a:pt x="238" y="500"/>
                </a:lnTo>
                <a:lnTo>
                  <a:pt x="232" y="503"/>
                </a:lnTo>
                <a:lnTo>
                  <a:pt x="228" y="505"/>
                </a:lnTo>
                <a:lnTo>
                  <a:pt x="224" y="508"/>
                </a:lnTo>
                <a:lnTo>
                  <a:pt x="214" y="511"/>
                </a:lnTo>
                <a:lnTo>
                  <a:pt x="209" y="512"/>
                </a:lnTo>
                <a:lnTo>
                  <a:pt x="205" y="514"/>
                </a:lnTo>
                <a:lnTo>
                  <a:pt x="198" y="515"/>
                </a:lnTo>
                <a:lnTo>
                  <a:pt x="193" y="515"/>
                </a:lnTo>
                <a:lnTo>
                  <a:pt x="188" y="516"/>
                </a:lnTo>
                <a:lnTo>
                  <a:pt x="183" y="516"/>
                </a:lnTo>
                <a:lnTo>
                  <a:pt x="178" y="516"/>
                </a:lnTo>
                <a:lnTo>
                  <a:pt x="172" y="516"/>
                </a:lnTo>
                <a:lnTo>
                  <a:pt x="167" y="516"/>
                </a:lnTo>
                <a:lnTo>
                  <a:pt x="154" y="516"/>
                </a:lnTo>
                <a:lnTo>
                  <a:pt x="141" y="516"/>
                </a:lnTo>
                <a:lnTo>
                  <a:pt x="128" y="515"/>
                </a:lnTo>
                <a:lnTo>
                  <a:pt x="122" y="514"/>
                </a:lnTo>
                <a:lnTo>
                  <a:pt x="116" y="513"/>
                </a:lnTo>
                <a:lnTo>
                  <a:pt x="110" y="512"/>
                </a:lnTo>
                <a:lnTo>
                  <a:pt x="103" y="511"/>
                </a:lnTo>
                <a:lnTo>
                  <a:pt x="98" y="509"/>
                </a:lnTo>
                <a:lnTo>
                  <a:pt x="92" y="508"/>
                </a:lnTo>
                <a:lnTo>
                  <a:pt x="87" y="505"/>
                </a:lnTo>
                <a:lnTo>
                  <a:pt x="83" y="503"/>
                </a:lnTo>
                <a:lnTo>
                  <a:pt x="78" y="501"/>
                </a:lnTo>
                <a:lnTo>
                  <a:pt x="74" y="499"/>
                </a:lnTo>
                <a:lnTo>
                  <a:pt x="70" y="496"/>
                </a:lnTo>
                <a:lnTo>
                  <a:pt x="69" y="495"/>
                </a:lnTo>
                <a:lnTo>
                  <a:pt x="67" y="493"/>
                </a:lnTo>
                <a:lnTo>
                  <a:pt x="66" y="492"/>
                </a:lnTo>
                <a:lnTo>
                  <a:pt x="64" y="490"/>
                </a:lnTo>
                <a:lnTo>
                  <a:pt x="63" y="489"/>
                </a:lnTo>
                <a:lnTo>
                  <a:pt x="63" y="487"/>
                </a:lnTo>
                <a:lnTo>
                  <a:pt x="61" y="484"/>
                </a:lnTo>
                <a:lnTo>
                  <a:pt x="61" y="481"/>
                </a:lnTo>
                <a:lnTo>
                  <a:pt x="60" y="479"/>
                </a:lnTo>
                <a:lnTo>
                  <a:pt x="60" y="477"/>
                </a:lnTo>
                <a:lnTo>
                  <a:pt x="61" y="475"/>
                </a:lnTo>
                <a:lnTo>
                  <a:pt x="61" y="473"/>
                </a:lnTo>
                <a:lnTo>
                  <a:pt x="61" y="471"/>
                </a:lnTo>
                <a:lnTo>
                  <a:pt x="61" y="470"/>
                </a:lnTo>
                <a:lnTo>
                  <a:pt x="61" y="467"/>
                </a:lnTo>
                <a:lnTo>
                  <a:pt x="62" y="465"/>
                </a:lnTo>
                <a:lnTo>
                  <a:pt x="63" y="462"/>
                </a:lnTo>
                <a:lnTo>
                  <a:pt x="63" y="460"/>
                </a:lnTo>
                <a:lnTo>
                  <a:pt x="65" y="456"/>
                </a:lnTo>
                <a:lnTo>
                  <a:pt x="66" y="454"/>
                </a:lnTo>
                <a:lnTo>
                  <a:pt x="67" y="453"/>
                </a:lnTo>
                <a:lnTo>
                  <a:pt x="69" y="450"/>
                </a:lnTo>
                <a:lnTo>
                  <a:pt x="71" y="449"/>
                </a:lnTo>
                <a:lnTo>
                  <a:pt x="73" y="448"/>
                </a:lnTo>
                <a:lnTo>
                  <a:pt x="74" y="446"/>
                </a:lnTo>
                <a:lnTo>
                  <a:pt x="78" y="446"/>
                </a:lnTo>
                <a:lnTo>
                  <a:pt x="80" y="444"/>
                </a:lnTo>
                <a:lnTo>
                  <a:pt x="83" y="443"/>
                </a:lnTo>
                <a:lnTo>
                  <a:pt x="86" y="442"/>
                </a:lnTo>
                <a:lnTo>
                  <a:pt x="89" y="441"/>
                </a:lnTo>
                <a:lnTo>
                  <a:pt x="92" y="440"/>
                </a:lnTo>
                <a:lnTo>
                  <a:pt x="95" y="440"/>
                </a:lnTo>
                <a:lnTo>
                  <a:pt x="99" y="439"/>
                </a:lnTo>
                <a:lnTo>
                  <a:pt x="103" y="439"/>
                </a:lnTo>
                <a:lnTo>
                  <a:pt x="105" y="439"/>
                </a:lnTo>
                <a:lnTo>
                  <a:pt x="105" y="439"/>
                </a:lnTo>
                <a:lnTo>
                  <a:pt x="106" y="438"/>
                </a:lnTo>
                <a:lnTo>
                  <a:pt x="106" y="438"/>
                </a:lnTo>
                <a:lnTo>
                  <a:pt x="105" y="437"/>
                </a:lnTo>
                <a:lnTo>
                  <a:pt x="102" y="436"/>
                </a:lnTo>
                <a:lnTo>
                  <a:pt x="96" y="430"/>
                </a:lnTo>
                <a:lnTo>
                  <a:pt x="93" y="427"/>
                </a:lnTo>
                <a:lnTo>
                  <a:pt x="89" y="423"/>
                </a:lnTo>
                <a:lnTo>
                  <a:pt x="84" y="419"/>
                </a:lnTo>
                <a:lnTo>
                  <a:pt x="80" y="414"/>
                </a:lnTo>
                <a:lnTo>
                  <a:pt x="74" y="407"/>
                </a:lnTo>
                <a:lnTo>
                  <a:pt x="72" y="403"/>
                </a:lnTo>
                <a:lnTo>
                  <a:pt x="69" y="400"/>
                </a:lnTo>
                <a:lnTo>
                  <a:pt x="67" y="396"/>
                </a:lnTo>
                <a:lnTo>
                  <a:pt x="65" y="392"/>
                </a:lnTo>
                <a:lnTo>
                  <a:pt x="62" y="388"/>
                </a:lnTo>
                <a:lnTo>
                  <a:pt x="60" y="382"/>
                </a:lnTo>
                <a:lnTo>
                  <a:pt x="58" y="378"/>
                </a:lnTo>
                <a:lnTo>
                  <a:pt x="56" y="372"/>
                </a:lnTo>
                <a:lnTo>
                  <a:pt x="55" y="368"/>
                </a:lnTo>
                <a:lnTo>
                  <a:pt x="53" y="361"/>
                </a:lnTo>
                <a:lnTo>
                  <a:pt x="53" y="361"/>
                </a:lnTo>
                <a:lnTo>
                  <a:pt x="53" y="361"/>
                </a:lnTo>
                <a:lnTo>
                  <a:pt x="52" y="361"/>
                </a:lnTo>
                <a:lnTo>
                  <a:pt x="52" y="361"/>
                </a:lnTo>
                <a:lnTo>
                  <a:pt x="51" y="361"/>
                </a:lnTo>
                <a:lnTo>
                  <a:pt x="50" y="361"/>
                </a:lnTo>
                <a:lnTo>
                  <a:pt x="50" y="362"/>
                </a:lnTo>
                <a:lnTo>
                  <a:pt x="50" y="364"/>
                </a:lnTo>
                <a:lnTo>
                  <a:pt x="49" y="365"/>
                </a:lnTo>
                <a:lnTo>
                  <a:pt x="48" y="367"/>
                </a:lnTo>
                <a:lnTo>
                  <a:pt x="45" y="371"/>
                </a:lnTo>
                <a:lnTo>
                  <a:pt x="44" y="374"/>
                </a:lnTo>
                <a:lnTo>
                  <a:pt x="42" y="376"/>
                </a:lnTo>
                <a:lnTo>
                  <a:pt x="39" y="379"/>
                </a:lnTo>
                <a:lnTo>
                  <a:pt x="37" y="382"/>
                </a:lnTo>
                <a:lnTo>
                  <a:pt x="34" y="386"/>
                </a:lnTo>
                <a:lnTo>
                  <a:pt x="31" y="389"/>
                </a:lnTo>
                <a:lnTo>
                  <a:pt x="28" y="391"/>
                </a:lnTo>
                <a:lnTo>
                  <a:pt x="25" y="393"/>
                </a:lnTo>
                <a:lnTo>
                  <a:pt x="22" y="395"/>
                </a:lnTo>
                <a:lnTo>
                  <a:pt x="18" y="397"/>
                </a:lnTo>
                <a:lnTo>
                  <a:pt x="14" y="398"/>
                </a:lnTo>
                <a:lnTo>
                  <a:pt x="10" y="398"/>
                </a:lnTo>
                <a:lnTo>
                  <a:pt x="10" y="398"/>
                </a:lnTo>
                <a:lnTo>
                  <a:pt x="9" y="398"/>
                </a:lnTo>
                <a:lnTo>
                  <a:pt x="8" y="398"/>
                </a:lnTo>
                <a:lnTo>
                  <a:pt x="8" y="396"/>
                </a:lnTo>
                <a:lnTo>
                  <a:pt x="7" y="395"/>
                </a:lnTo>
                <a:lnTo>
                  <a:pt x="5" y="392"/>
                </a:lnTo>
                <a:lnTo>
                  <a:pt x="4" y="390"/>
                </a:lnTo>
                <a:lnTo>
                  <a:pt x="3" y="387"/>
                </a:lnTo>
                <a:lnTo>
                  <a:pt x="3" y="384"/>
                </a:lnTo>
                <a:lnTo>
                  <a:pt x="2" y="381"/>
                </a:lnTo>
                <a:lnTo>
                  <a:pt x="1" y="374"/>
                </a:lnTo>
                <a:lnTo>
                  <a:pt x="0" y="370"/>
                </a:lnTo>
                <a:lnTo>
                  <a:pt x="0" y="367"/>
                </a:lnTo>
                <a:lnTo>
                  <a:pt x="0" y="357"/>
                </a:lnTo>
                <a:lnTo>
                  <a:pt x="1" y="348"/>
                </a:lnTo>
                <a:lnTo>
                  <a:pt x="2" y="343"/>
                </a:lnTo>
                <a:lnTo>
                  <a:pt x="3" y="338"/>
                </a:lnTo>
                <a:lnTo>
                  <a:pt x="3" y="332"/>
                </a:lnTo>
                <a:lnTo>
                  <a:pt x="5" y="327"/>
                </a:lnTo>
                <a:lnTo>
                  <a:pt x="6" y="322"/>
                </a:lnTo>
                <a:lnTo>
                  <a:pt x="8" y="316"/>
                </a:lnTo>
                <a:lnTo>
                  <a:pt x="10" y="311"/>
                </a:lnTo>
                <a:lnTo>
                  <a:pt x="12" y="304"/>
                </a:lnTo>
                <a:lnTo>
                  <a:pt x="15" y="299"/>
                </a:lnTo>
                <a:lnTo>
                  <a:pt x="18" y="293"/>
                </a:lnTo>
                <a:lnTo>
                  <a:pt x="22" y="287"/>
                </a:lnTo>
                <a:lnTo>
                  <a:pt x="26" y="281"/>
                </a:lnTo>
                <a:lnTo>
                  <a:pt x="30" y="275"/>
                </a:lnTo>
                <a:lnTo>
                  <a:pt x="34" y="269"/>
                </a:lnTo>
                <a:lnTo>
                  <a:pt x="37" y="265"/>
                </a:lnTo>
                <a:lnTo>
                  <a:pt x="42" y="260"/>
                </a:lnTo>
                <a:lnTo>
                  <a:pt x="46" y="254"/>
                </a:lnTo>
                <a:lnTo>
                  <a:pt x="49" y="252"/>
                </a:lnTo>
                <a:lnTo>
                  <a:pt x="52" y="250"/>
                </a:lnTo>
                <a:lnTo>
                  <a:pt x="56" y="246"/>
                </a:lnTo>
                <a:lnTo>
                  <a:pt x="59" y="243"/>
                </a:lnTo>
                <a:lnTo>
                  <a:pt x="66" y="238"/>
                </a:lnTo>
                <a:lnTo>
                  <a:pt x="70" y="233"/>
                </a:lnTo>
                <a:lnTo>
                  <a:pt x="72" y="232"/>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nvGrpSpPr>
          <p:cNvPr id="68" name="组合 67"/>
          <p:cNvGrpSpPr/>
          <p:nvPr/>
        </p:nvGrpSpPr>
        <p:grpSpPr>
          <a:xfrm>
            <a:off x="6417612" y="2329887"/>
            <a:ext cx="566825" cy="536296"/>
            <a:chOff x="4760915" y="138333"/>
            <a:chExt cx="801339" cy="758179"/>
          </a:xfrm>
          <a:solidFill>
            <a:schemeClr val="bg1"/>
          </a:solidFill>
        </p:grpSpPr>
        <p:sp>
          <p:nvSpPr>
            <p:cNvPr id="69" name="Freeform 6"/>
            <p:cNvSpPr/>
            <p:nvPr/>
          </p:nvSpPr>
          <p:spPr bwMode="auto">
            <a:xfrm>
              <a:off x="4760915" y="218898"/>
              <a:ext cx="431601" cy="433040"/>
            </a:xfrm>
            <a:custGeom>
              <a:avLst/>
              <a:gdLst>
                <a:gd name="T0" fmla="*/ 145 w 289"/>
                <a:gd name="T1" fmla="*/ 0 h 289"/>
                <a:gd name="T2" fmla="*/ 0 w 289"/>
                <a:gd name="T3" fmla="*/ 145 h 289"/>
                <a:gd name="T4" fmla="*/ 16 w 289"/>
                <a:gd name="T5" fmla="*/ 210 h 289"/>
                <a:gd name="T6" fmla="*/ 33 w 289"/>
                <a:gd name="T7" fmla="*/ 216 h 289"/>
                <a:gd name="T8" fmla="*/ 39 w 289"/>
                <a:gd name="T9" fmla="*/ 199 h 289"/>
                <a:gd name="T10" fmla="*/ 26 w 289"/>
                <a:gd name="T11" fmla="*/ 145 h 289"/>
                <a:gd name="T12" fmla="*/ 145 w 289"/>
                <a:gd name="T13" fmla="*/ 26 h 289"/>
                <a:gd name="T14" fmla="*/ 263 w 289"/>
                <a:gd name="T15" fmla="*/ 145 h 289"/>
                <a:gd name="T16" fmla="*/ 145 w 289"/>
                <a:gd name="T17" fmla="*/ 263 h 289"/>
                <a:gd name="T18" fmla="*/ 118 w 289"/>
                <a:gd name="T19" fmla="*/ 260 h 289"/>
                <a:gd name="T20" fmla="*/ 103 w 289"/>
                <a:gd name="T21" fmla="*/ 270 h 289"/>
                <a:gd name="T22" fmla="*/ 112 w 289"/>
                <a:gd name="T23" fmla="*/ 285 h 289"/>
                <a:gd name="T24" fmla="*/ 145 w 289"/>
                <a:gd name="T25" fmla="*/ 289 h 289"/>
                <a:gd name="T26" fmla="*/ 289 w 289"/>
                <a:gd name="T27" fmla="*/ 145 h 289"/>
                <a:gd name="T28" fmla="*/ 145 w 289"/>
                <a:gd name="T2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289">
                  <a:moveTo>
                    <a:pt x="145" y="0"/>
                  </a:moveTo>
                  <a:cubicBezTo>
                    <a:pt x="65" y="0"/>
                    <a:pt x="0" y="65"/>
                    <a:pt x="0" y="145"/>
                  </a:cubicBezTo>
                  <a:cubicBezTo>
                    <a:pt x="0" y="167"/>
                    <a:pt x="6" y="190"/>
                    <a:pt x="16" y="210"/>
                  </a:cubicBezTo>
                  <a:cubicBezTo>
                    <a:pt x="19" y="217"/>
                    <a:pt x="27" y="219"/>
                    <a:pt x="33" y="216"/>
                  </a:cubicBezTo>
                  <a:cubicBezTo>
                    <a:pt x="40" y="213"/>
                    <a:pt x="42" y="205"/>
                    <a:pt x="39" y="199"/>
                  </a:cubicBezTo>
                  <a:cubicBezTo>
                    <a:pt x="30" y="182"/>
                    <a:pt x="26" y="163"/>
                    <a:pt x="26" y="145"/>
                  </a:cubicBezTo>
                  <a:cubicBezTo>
                    <a:pt x="26" y="79"/>
                    <a:pt x="79" y="26"/>
                    <a:pt x="145" y="26"/>
                  </a:cubicBezTo>
                  <a:cubicBezTo>
                    <a:pt x="210" y="26"/>
                    <a:pt x="263" y="79"/>
                    <a:pt x="263" y="145"/>
                  </a:cubicBezTo>
                  <a:cubicBezTo>
                    <a:pt x="263" y="210"/>
                    <a:pt x="210" y="263"/>
                    <a:pt x="145" y="263"/>
                  </a:cubicBezTo>
                  <a:cubicBezTo>
                    <a:pt x="136" y="263"/>
                    <a:pt x="127" y="262"/>
                    <a:pt x="118" y="260"/>
                  </a:cubicBezTo>
                  <a:cubicBezTo>
                    <a:pt x="111" y="258"/>
                    <a:pt x="104" y="263"/>
                    <a:pt x="103" y="270"/>
                  </a:cubicBezTo>
                  <a:cubicBezTo>
                    <a:pt x="101" y="277"/>
                    <a:pt x="105" y="283"/>
                    <a:pt x="112" y="285"/>
                  </a:cubicBezTo>
                  <a:cubicBezTo>
                    <a:pt x="123" y="287"/>
                    <a:pt x="134" y="289"/>
                    <a:pt x="145" y="289"/>
                  </a:cubicBezTo>
                  <a:cubicBezTo>
                    <a:pt x="224" y="289"/>
                    <a:pt x="289" y="224"/>
                    <a:pt x="289" y="145"/>
                  </a:cubicBezTo>
                  <a:cubicBezTo>
                    <a:pt x="289" y="65"/>
                    <a:pt x="224" y="0"/>
                    <a:pt x="145" y="0"/>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 name="Freeform 7"/>
            <p:cNvSpPr/>
            <p:nvPr/>
          </p:nvSpPr>
          <p:spPr bwMode="auto">
            <a:xfrm>
              <a:off x="4769547" y="359888"/>
              <a:ext cx="281979" cy="536624"/>
            </a:xfrm>
            <a:custGeom>
              <a:avLst/>
              <a:gdLst>
                <a:gd name="T0" fmla="*/ 113 w 189"/>
                <a:gd name="T1" fmla="*/ 87 h 358"/>
                <a:gd name="T2" fmla="*/ 141 w 189"/>
                <a:gd name="T3" fmla="*/ 96 h 358"/>
                <a:gd name="T4" fmla="*/ 189 w 189"/>
                <a:gd name="T5" fmla="*/ 48 h 358"/>
                <a:gd name="T6" fmla="*/ 141 w 189"/>
                <a:gd name="T7" fmla="*/ 0 h 358"/>
                <a:gd name="T8" fmla="*/ 93 w 189"/>
                <a:gd name="T9" fmla="*/ 48 h 358"/>
                <a:gd name="T10" fmla="*/ 97 w 189"/>
                <a:gd name="T11" fmla="*/ 67 h 358"/>
                <a:gd name="T12" fmla="*/ 64 w 189"/>
                <a:gd name="T13" fmla="*/ 108 h 358"/>
                <a:gd name="T14" fmla="*/ 9 w 189"/>
                <a:gd name="T15" fmla="*/ 342 h 358"/>
                <a:gd name="T16" fmla="*/ 22 w 189"/>
                <a:gd name="T17" fmla="*/ 358 h 358"/>
                <a:gd name="T18" fmla="*/ 23 w 189"/>
                <a:gd name="T19" fmla="*/ 358 h 358"/>
                <a:gd name="T20" fmla="*/ 35 w 189"/>
                <a:gd name="T21" fmla="*/ 340 h 358"/>
                <a:gd name="T22" fmla="*/ 85 w 189"/>
                <a:gd name="T23" fmla="*/ 125 h 358"/>
                <a:gd name="T24" fmla="*/ 113 w 189"/>
                <a:gd name="T25" fmla="*/ 8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358">
                  <a:moveTo>
                    <a:pt x="113" y="87"/>
                  </a:moveTo>
                  <a:cubicBezTo>
                    <a:pt x="121" y="92"/>
                    <a:pt x="131" y="96"/>
                    <a:pt x="141" y="96"/>
                  </a:cubicBezTo>
                  <a:cubicBezTo>
                    <a:pt x="167" y="96"/>
                    <a:pt x="189" y="74"/>
                    <a:pt x="189" y="48"/>
                  </a:cubicBezTo>
                  <a:cubicBezTo>
                    <a:pt x="189" y="21"/>
                    <a:pt x="167" y="0"/>
                    <a:pt x="141" y="0"/>
                  </a:cubicBezTo>
                  <a:cubicBezTo>
                    <a:pt x="114" y="0"/>
                    <a:pt x="93" y="21"/>
                    <a:pt x="93" y="48"/>
                  </a:cubicBezTo>
                  <a:cubicBezTo>
                    <a:pt x="93" y="55"/>
                    <a:pt x="94" y="61"/>
                    <a:pt x="97" y="67"/>
                  </a:cubicBezTo>
                  <a:cubicBezTo>
                    <a:pt x="87" y="78"/>
                    <a:pt x="75" y="91"/>
                    <a:pt x="64" y="108"/>
                  </a:cubicBezTo>
                  <a:cubicBezTo>
                    <a:pt x="34" y="153"/>
                    <a:pt x="0" y="234"/>
                    <a:pt x="9" y="342"/>
                  </a:cubicBezTo>
                  <a:cubicBezTo>
                    <a:pt x="10" y="349"/>
                    <a:pt x="15" y="358"/>
                    <a:pt x="22" y="358"/>
                  </a:cubicBezTo>
                  <a:cubicBezTo>
                    <a:pt x="23" y="358"/>
                    <a:pt x="23" y="358"/>
                    <a:pt x="23" y="358"/>
                  </a:cubicBezTo>
                  <a:cubicBezTo>
                    <a:pt x="30" y="358"/>
                    <a:pt x="36" y="347"/>
                    <a:pt x="35" y="340"/>
                  </a:cubicBezTo>
                  <a:cubicBezTo>
                    <a:pt x="28" y="259"/>
                    <a:pt x="45" y="186"/>
                    <a:pt x="85" y="125"/>
                  </a:cubicBezTo>
                  <a:cubicBezTo>
                    <a:pt x="95" y="111"/>
                    <a:pt x="104" y="97"/>
                    <a:pt x="113" y="87"/>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 name="Freeform 8"/>
            <p:cNvSpPr/>
            <p:nvPr/>
          </p:nvSpPr>
          <p:spPr bwMode="auto">
            <a:xfrm>
              <a:off x="5234237" y="138333"/>
              <a:ext cx="277664" cy="261838"/>
            </a:xfrm>
            <a:custGeom>
              <a:avLst/>
              <a:gdLst>
                <a:gd name="T0" fmla="*/ 96 w 187"/>
                <a:gd name="T1" fmla="*/ 160 h 175"/>
                <a:gd name="T2" fmla="*/ 65 w 187"/>
                <a:gd name="T3" fmla="*/ 154 h 175"/>
                <a:gd name="T4" fmla="*/ 33 w 187"/>
                <a:gd name="T5" fmla="*/ 64 h 175"/>
                <a:gd name="T6" fmla="*/ 122 w 187"/>
                <a:gd name="T7" fmla="*/ 32 h 175"/>
                <a:gd name="T8" fmla="*/ 154 w 187"/>
                <a:gd name="T9" fmla="*/ 122 h 175"/>
                <a:gd name="T10" fmla="*/ 146 w 187"/>
                <a:gd name="T11" fmla="*/ 135 h 175"/>
                <a:gd name="T12" fmla="*/ 147 w 187"/>
                <a:gd name="T13" fmla="*/ 145 h 175"/>
                <a:gd name="T14" fmla="*/ 158 w 187"/>
                <a:gd name="T15" fmla="*/ 144 h 175"/>
                <a:gd name="T16" fmla="*/ 167 w 187"/>
                <a:gd name="T17" fmla="*/ 128 h 175"/>
                <a:gd name="T18" fmla="*/ 129 w 187"/>
                <a:gd name="T19" fmla="*/ 19 h 175"/>
                <a:gd name="T20" fmla="*/ 20 w 187"/>
                <a:gd name="T21" fmla="*/ 58 h 175"/>
                <a:gd name="T22" fmla="*/ 58 w 187"/>
                <a:gd name="T23" fmla="*/ 167 h 175"/>
                <a:gd name="T24" fmla="*/ 96 w 187"/>
                <a:gd name="T25" fmla="*/ 175 h 175"/>
                <a:gd name="T26" fmla="*/ 103 w 187"/>
                <a:gd name="T27" fmla="*/ 167 h 175"/>
                <a:gd name="T28" fmla="*/ 96 w 187"/>
                <a:gd name="T29" fmla="*/ 16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75">
                  <a:moveTo>
                    <a:pt x="96" y="160"/>
                  </a:moveTo>
                  <a:cubicBezTo>
                    <a:pt x="85" y="161"/>
                    <a:pt x="74" y="158"/>
                    <a:pt x="65" y="154"/>
                  </a:cubicBezTo>
                  <a:cubicBezTo>
                    <a:pt x="31" y="138"/>
                    <a:pt x="17" y="98"/>
                    <a:pt x="33" y="64"/>
                  </a:cubicBezTo>
                  <a:cubicBezTo>
                    <a:pt x="49" y="31"/>
                    <a:pt x="89" y="16"/>
                    <a:pt x="122" y="32"/>
                  </a:cubicBezTo>
                  <a:cubicBezTo>
                    <a:pt x="156" y="48"/>
                    <a:pt x="170" y="88"/>
                    <a:pt x="154" y="122"/>
                  </a:cubicBezTo>
                  <a:cubicBezTo>
                    <a:pt x="152" y="126"/>
                    <a:pt x="149" y="131"/>
                    <a:pt x="146" y="135"/>
                  </a:cubicBezTo>
                  <a:cubicBezTo>
                    <a:pt x="144" y="138"/>
                    <a:pt x="144" y="143"/>
                    <a:pt x="147" y="145"/>
                  </a:cubicBezTo>
                  <a:cubicBezTo>
                    <a:pt x="151" y="148"/>
                    <a:pt x="155" y="147"/>
                    <a:pt x="158" y="144"/>
                  </a:cubicBezTo>
                  <a:cubicBezTo>
                    <a:pt x="161" y="139"/>
                    <a:pt x="165" y="134"/>
                    <a:pt x="167" y="128"/>
                  </a:cubicBezTo>
                  <a:cubicBezTo>
                    <a:pt x="187" y="87"/>
                    <a:pt x="170" y="38"/>
                    <a:pt x="129" y="19"/>
                  </a:cubicBezTo>
                  <a:cubicBezTo>
                    <a:pt x="88" y="0"/>
                    <a:pt x="39" y="17"/>
                    <a:pt x="20" y="58"/>
                  </a:cubicBezTo>
                  <a:cubicBezTo>
                    <a:pt x="0" y="99"/>
                    <a:pt x="18" y="148"/>
                    <a:pt x="58" y="167"/>
                  </a:cubicBezTo>
                  <a:cubicBezTo>
                    <a:pt x="70" y="173"/>
                    <a:pt x="83" y="175"/>
                    <a:pt x="96" y="175"/>
                  </a:cubicBezTo>
                  <a:cubicBezTo>
                    <a:pt x="100" y="175"/>
                    <a:pt x="103" y="171"/>
                    <a:pt x="103" y="167"/>
                  </a:cubicBezTo>
                  <a:cubicBezTo>
                    <a:pt x="103" y="163"/>
                    <a:pt x="100" y="160"/>
                    <a:pt x="96" y="160"/>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 name="Freeform 9"/>
            <p:cNvSpPr/>
            <p:nvPr/>
          </p:nvSpPr>
          <p:spPr bwMode="auto">
            <a:xfrm>
              <a:off x="5326312" y="227530"/>
              <a:ext cx="235942" cy="256083"/>
            </a:xfrm>
            <a:custGeom>
              <a:avLst/>
              <a:gdLst>
                <a:gd name="T0" fmla="*/ 152 w 158"/>
                <a:gd name="T1" fmla="*/ 156 h 171"/>
                <a:gd name="T2" fmla="*/ 56 w 158"/>
                <a:gd name="T3" fmla="*/ 78 h 171"/>
                <a:gd name="T4" fmla="*/ 44 w 158"/>
                <a:gd name="T5" fmla="*/ 55 h 171"/>
                <a:gd name="T6" fmla="*/ 55 w 158"/>
                <a:gd name="T7" fmla="*/ 43 h 171"/>
                <a:gd name="T8" fmla="*/ 42 w 158"/>
                <a:gd name="T9" fmla="*/ 7 h 171"/>
                <a:gd name="T10" fmla="*/ 6 w 158"/>
                <a:gd name="T11" fmla="*/ 20 h 171"/>
                <a:gd name="T12" fmla="*/ 19 w 158"/>
                <a:gd name="T13" fmla="*/ 56 h 171"/>
                <a:gd name="T14" fmla="*/ 30 w 158"/>
                <a:gd name="T15" fmla="*/ 58 h 171"/>
                <a:gd name="T16" fmla="*/ 43 w 158"/>
                <a:gd name="T17" fmla="*/ 85 h 171"/>
                <a:gd name="T18" fmla="*/ 147 w 158"/>
                <a:gd name="T19" fmla="*/ 169 h 171"/>
                <a:gd name="T20" fmla="*/ 157 w 158"/>
                <a:gd name="T21" fmla="*/ 166 h 171"/>
                <a:gd name="T22" fmla="*/ 157 w 158"/>
                <a:gd name="T23" fmla="*/ 165 h 171"/>
                <a:gd name="T24" fmla="*/ 152 w 158"/>
                <a:gd name="T25" fmla="*/ 15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71">
                  <a:moveTo>
                    <a:pt x="152" y="156"/>
                  </a:moveTo>
                  <a:cubicBezTo>
                    <a:pt x="109" y="140"/>
                    <a:pt x="77" y="114"/>
                    <a:pt x="56" y="78"/>
                  </a:cubicBezTo>
                  <a:cubicBezTo>
                    <a:pt x="51" y="70"/>
                    <a:pt x="47" y="62"/>
                    <a:pt x="44" y="55"/>
                  </a:cubicBezTo>
                  <a:cubicBezTo>
                    <a:pt x="49" y="52"/>
                    <a:pt x="53" y="48"/>
                    <a:pt x="55" y="43"/>
                  </a:cubicBezTo>
                  <a:cubicBezTo>
                    <a:pt x="61" y="29"/>
                    <a:pt x="56" y="13"/>
                    <a:pt x="42" y="7"/>
                  </a:cubicBezTo>
                  <a:cubicBezTo>
                    <a:pt x="29" y="0"/>
                    <a:pt x="13" y="6"/>
                    <a:pt x="6" y="20"/>
                  </a:cubicBezTo>
                  <a:cubicBezTo>
                    <a:pt x="0" y="33"/>
                    <a:pt x="5" y="49"/>
                    <a:pt x="19" y="56"/>
                  </a:cubicBezTo>
                  <a:cubicBezTo>
                    <a:pt x="23" y="57"/>
                    <a:pt x="26" y="58"/>
                    <a:pt x="30" y="58"/>
                  </a:cubicBezTo>
                  <a:cubicBezTo>
                    <a:pt x="33" y="66"/>
                    <a:pt x="37" y="75"/>
                    <a:pt x="43" y="85"/>
                  </a:cubicBezTo>
                  <a:cubicBezTo>
                    <a:pt x="58" y="112"/>
                    <a:pt x="89" y="148"/>
                    <a:pt x="147" y="169"/>
                  </a:cubicBezTo>
                  <a:cubicBezTo>
                    <a:pt x="151" y="171"/>
                    <a:pt x="155" y="169"/>
                    <a:pt x="157" y="166"/>
                  </a:cubicBezTo>
                  <a:cubicBezTo>
                    <a:pt x="157" y="165"/>
                    <a:pt x="157" y="165"/>
                    <a:pt x="157" y="165"/>
                  </a:cubicBezTo>
                  <a:cubicBezTo>
                    <a:pt x="158" y="161"/>
                    <a:pt x="156" y="157"/>
                    <a:pt x="152" y="156"/>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grpSp>
        <p:nvGrpSpPr>
          <p:cNvPr id="73" name="组合 72"/>
          <p:cNvGrpSpPr/>
          <p:nvPr/>
        </p:nvGrpSpPr>
        <p:grpSpPr>
          <a:xfrm>
            <a:off x="4386105" y="3475693"/>
            <a:ext cx="624149" cy="484331"/>
            <a:chOff x="2623051" y="138333"/>
            <a:chExt cx="982613" cy="762495"/>
          </a:xfrm>
          <a:solidFill>
            <a:schemeClr val="bg1"/>
          </a:solidFill>
        </p:grpSpPr>
        <p:sp>
          <p:nvSpPr>
            <p:cNvPr id="74" name="Freeform 12"/>
            <p:cNvSpPr>
              <a:spLocks noEditPoints="1"/>
            </p:cNvSpPr>
            <p:nvPr/>
          </p:nvSpPr>
          <p:spPr bwMode="auto">
            <a:xfrm>
              <a:off x="2623051" y="223214"/>
              <a:ext cx="847377" cy="677614"/>
            </a:xfrm>
            <a:custGeom>
              <a:avLst/>
              <a:gdLst>
                <a:gd name="T0" fmla="*/ 467 w 568"/>
                <a:gd name="T1" fmla="*/ 190 h 452"/>
                <a:gd name="T2" fmla="*/ 455 w 568"/>
                <a:gd name="T3" fmla="*/ 172 h 452"/>
                <a:gd name="T4" fmla="*/ 450 w 568"/>
                <a:gd name="T5" fmla="*/ 104 h 452"/>
                <a:gd name="T6" fmla="*/ 329 w 568"/>
                <a:gd name="T7" fmla="*/ 109 h 452"/>
                <a:gd name="T8" fmla="*/ 310 w 568"/>
                <a:gd name="T9" fmla="*/ 79 h 452"/>
                <a:gd name="T10" fmla="*/ 213 w 568"/>
                <a:gd name="T11" fmla="*/ 29 h 452"/>
                <a:gd name="T12" fmla="*/ 51 w 568"/>
                <a:gd name="T13" fmla="*/ 163 h 452"/>
                <a:gd name="T14" fmla="*/ 6 w 568"/>
                <a:gd name="T15" fmla="*/ 286 h 452"/>
                <a:gd name="T16" fmla="*/ 242 w 568"/>
                <a:gd name="T17" fmla="*/ 444 h 452"/>
                <a:gd name="T18" fmla="*/ 526 w 568"/>
                <a:gd name="T19" fmla="*/ 319 h 452"/>
                <a:gd name="T20" fmla="*/ 467 w 568"/>
                <a:gd name="T21" fmla="*/ 190 h 452"/>
                <a:gd name="T22" fmla="*/ 250 w 568"/>
                <a:gd name="T23" fmla="*/ 411 h 452"/>
                <a:gd name="T24" fmla="*/ 66 w 568"/>
                <a:gd name="T25" fmla="*/ 296 h 452"/>
                <a:gd name="T26" fmla="*/ 250 w 568"/>
                <a:gd name="T27" fmla="*/ 169 h 452"/>
                <a:gd name="T28" fmla="*/ 435 w 568"/>
                <a:gd name="T29" fmla="*/ 274 h 452"/>
                <a:gd name="T30" fmla="*/ 250 w 568"/>
                <a:gd name="T31" fmla="*/ 41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8" h="452">
                  <a:moveTo>
                    <a:pt x="467" y="190"/>
                  </a:moveTo>
                  <a:cubicBezTo>
                    <a:pt x="443" y="185"/>
                    <a:pt x="455" y="172"/>
                    <a:pt x="455" y="172"/>
                  </a:cubicBezTo>
                  <a:cubicBezTo>
                    <a:pt x="455" y="172"/>
                    <a:pt x="478" y="133"/>
                    <a:pt x="450" y="104"/>
                  </a:cubicBezTo>
                  <a:cubicBezTo>
                    <a:pt x="415" y="69"/>
                    <a:pt x="329" y="109"/>
                    <a:pt x="329" y="109"/>
                  </a:cubicBezTo>
                  <a:cubicBezTo>
                    <a:pt x="297" y="119"/>
                    <a:pt x="305" y="104"/>
                    <a:pt x="310" y="79"/>
                  </a:cubicBezTo>
                  <a:cubicBezTo>
                    <a:pt x="310" y="50"/>
                    <a:pt x="300" y="0"/>
                    <a:pt x="213" y="29"/>
                  </a:cubicBezTo>
                  <a:cubicBezTo>
                    <a:pt x="126" y="59"/>
                    <a:pt x="51" y="163"/>
                    <a:pt x="51" y="163"/>
                  </a:cubicBezTo>
                  <a:cubicBezTo>
                    <a:pt x="0" y="232"/>
                    <a:pt x="6" y="286"/>
                    <a:pt x="6" y="286"/>
                  </a:cubicBezTo>
                  <a:cubicBezTo>
                    <a:pt x="19" y="404"/>
                    <a:pt x="145" y="436"/>
                    <a:pt x="242" y="444"/>
                  </a:cubicBezTo>
                  <a:cubicBezTo>
                    <a:pt x="345" y="452"/>
                    <a:pt x="484" y="409"/>
                    <a:pt x="526" y="319"/>
                  </a:cubicBezTo>
                  <a:cubicBezTo>
                    <a:pt x="568" y="230"/>
                    <a:pt x="491" y="195"/>
                    <a:pt x="467" y="190"/>
                  </a:cubicBezTo>
                  <a:close/>
                  <a:moveTo>
                    <a:pt x="250" y="411"/>
                  </a:moveTo>
                  <a:cubicBezTo>
                    <a:pt x="148" y="415"/>
                    <a:pt x="66" y="364"/>
                    <a:pt x="66" y="296"/>
                  </a:cubicBezTo>
                  <a:cubicBezTo>
                    <a:pt x="66" y="228"/>
                    <a:pt x="148" y="174"/>
                    <a:pt x="250" y="169"/>
                  </a:cubicBezTo>
                  <a:cubicBezTo>
                    <a:pt x="352" y="164"/>
                    <a:pt x="435" y="206"/>
                    <a:pt x="435" y="274"/>
                  </a:cubicBezTo>
                  <a:cubicBezTo>
                    <a:pt x="435" y="342"/>
                    <a:pt x="352" y="406"/>
                    <a:pt x="250" y="411"/>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 name="Freeform 13"/>
            <p:cNvSpPr>
              <a:spLocks noEditPoints="1"/>
            </p:cNvSpPr>
            <p:nvPr/>
          </p:nvSpPr>
          <p:spPr bwMode="auto">
            <a:xfrm>
              <a:off x="2811518" y="526774"/>
              <a:ext cx="335210" cy="296366"/>
            </a:xfrm>
            <a:custGeom>
              <a:avLst/>
              <a:gdLst>
                <a:gd name="T0" fmla="*/ 103 w 224"/>
                <a:gd name="T1" fmla="*/ 12 h 198"/>
                <a:gd name="T2" fmla="*/ 12 w 224"/>
                <a:gd name="T3" fmla="*/ 120 h 198"/>
                <a:gd name="T4" fmla="*/ 40 w 224"/>
                <a:gd name="T5" fmla="*/ 166 h 198"/>
                <a:gd name="T6" fmla="*/ 193 w 224"/>
                <a:gd name="T7" fmla="*/ 138 h 198"/>
                <a:gd name="T8" fmla="*/ 103 w 224"/>
                <a:gd name="T9" fmla="*/ 12 h 198"/>
                <a:gd name="T10" fmla="*/ 77 w 224"/>
                <a:gd name="T11" fmla="*/ 147 h 198"/>
                <a:gd name="T12" fmla="*/ 42 w 224"/>
                <a:gd name="T13" fmla="*/ 122 h 198"/>
                <a:gd name="T14" fmla="*/ 75 w 224"/>
                <a:gd name="T15" fmla="*/ 87 h 198"/>
                <a:gd name="T16" fmla="*/ 111 w 224"/>
                <a:gd name="T17" fmla="*/ 114 h 198"/>
                <a:gd name="T18" fmla="*/ 77 w 224"/>
                <a:gd name="T19" fmla="*/ 147 h 198"/>
                <a:gd name="T20" fmla="*/ 137 w 224"/>
                <a:gd name="T21" fmla="*/ 95 h 198"/>
                <a:gd name="T22" fmla="*/ 119 w 224"/>
                <a:gd name="T23" fmla="*/ 93 h 198"/>
                <a:gd name="T24" fmla="*/ 124 w 224"/>
                <a:gd name="T25" fmla="*/ 74 h 198"/>
                <a:gd name="T26" fmla="*/ 143 w 224"/>
                <a:gd name="T27" fmla="*/ 76 h 198"/>
                <a:gd name="T28" fmla="*/ 137 w 224"/>
                <a:gd name="T29" fmla="*/ 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4" h="198">
                  <a:moveTo>
                    <a:pt x="103" y="12"/>
                  </a:moveTo>
                  <a:cubicBezTo>
                    <a:pt x="0" y="24"/>
                    <a:pt x="12" y="120"/>
                    <a:pt x="12" y="120"/>
                  </a:cubicBezTo>
                  <a:cubicBezTo>
                    <a:pt x="12" y="120"/>
                    <a:pt x="11" y="150"/>
                    <a:pt x="40" y="166"/>
                  </a:cubicBezTo>
                  <a:cubicBezTo>
                    <a:pt x="100" y="198"/>
                    <a:pt x="161" y="179"/>
                    <a:pt x="193" y="138"/>
                  </a:cubicBezTo>
                  <a:cubicBezTo>
                    <a:pt x="224" y="98"/>
                    <a:pt x="205" y="0"/>
                    <a:pt x="103" y="12"/>
                  </a:cubicBezTo>
                  <a:close/>
                  <a:moveTo>
                    <a:pt x="77" y="147"/>
                  </a:moveTo>
                  <a:cubicBezTo>
                    <a:pt x="58" y="149"/>
                    <a:pt x="42" y="138"/>
                    <a:pt x="42" y="122"/>
                  </a:cubicBezTo>
                  <a:cubicBezTo>
                    <a:pt x="42" y="106"/>
                    <a:pt x="56" y="89"/>
                    <a:pt x="75" y="87"/>
                  </a:cubicBezTo>
                  <a:cubicBezTo>
                    <a:pt x="97" y="85"/>
                    <a:pt x="111" y="98"/>
                    <a:pt x="111" y="114"/>
                  </a:cubicBezTo>
                  <a:cubicBezTo>
                    <a:pt x="111" y="130"/>
                    <a:pt x="96" y="144"/>
                    <a:pt x="77" y="147"/>
                  </a:cubicBezTo>
                  <a:close/>
                  <a:moveTo>
                    <a:pt x="137" y="95"/>
                  </a:moveTo>
                  <a:cubicBezTo>
                    <a:pt x="131" y="100"/>
                    <a:pt x="123" y="99"/>
                    <a:pt x="119" y="93"/>
                  </a:cubicBezTo>
                  <a:cubicBezTo>
                    <a:pt x="116" y="88"/>
                    <a:pt x="117" y="79"/>
                    <a:pt x="124" y="74"/>
                  </a:cubicBezTo>
                  <a:cubicBezTo>
                    <a:pt x="131" y="68"/>
                    <a:pt x="139" y="70"/>
                    <a:pt x="143" y="76"/>
                  </a:cubicBezTo>
                  <a:cubicBezTo>
                    <a:pt x="146" y="81"/>
                    <a:pt x="144" y="90"/>
                    <a:pt x="137" y="95"/>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 name="Freeform 14"/>
            <p:cNvSpPr/>
            <p:nvPr/>
          </p:nvSpPr>
          <p:spPr bwMode="auto">
            <a:xfrm>
              <a:off x="3256066" y="253426"/>
              <a:ext cx="181272" cy="191344"/>
            </a:xfrm>
            <a:custGeom>
              <a:avLst/>
              <a:gdLst>
                <a:gd name="T0" fmla="*/ 92 w 121"/>
                <a:gd name="T1" fmla="*/ 128 h 128"/>
                <a:gd name="T2" fmla="*/ 109 w 121"/>
                <a:gd name="T3" fmla="*/ 114 h 128"/>
                <a:gd name="T4" fmla="*/ 109 w 121"/>
                <a:gd name="T5" fmla="*/ 112 h 128"/>
                <a:gd name="T6" fmla="*/ 17 w 121"/>
                <a:gd name="T7" fmla="*/ 19 h 128"/>
                <a:gd name="T8" fmla="*/ 0 w 121"/>
                <a:gd name="T9" fmla="*/ 36 h 128"/>
                <a:gd name="T10" fmla="*/ 17 w 121"/>
                <a:gd name="T11" fmla="*/ 53 h 128"/>
                <a:gd name="T12" fmla="*/ 75 w 121"/>
                <a:gd name="T13" fmla="*/ 111 h 128"/>
                <a:gd name="T14" fmla="*/ 92 w 121"/>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8">
                  <a:moveTo>
                    <a:pt x="92" y="128"/>
                  </a:moveTo>
                  <a:cubicBezTo>
                    <a:pt x="100" y="128"/>
                    <a:pt x="107" y="122"/>
                    <a:pt x="109" y="114"/>
                  </a:cubicBezTo>
                  <a:cubicBezTo>
                    <a:pt x="109" y="113"/>
                    <a:pt x="109" y="113"/>
                    <a:pt x="109" y="112"/>
                  </a:cubicBezTo>
                  <a:cubicBezTo>
                    <a:pt x="121" y="0"/>
                    <a:pt x="17" y="19"/>
                    <a:pt x="17" y="19"/>
                  </a:cubicBezTo>
                  <a:cubicBezTo>
                    <a:pt x="7" y="19"/>
                    <a:pt x="0" y="27"/>
                    <a:pt x="0" y="36"/>
                  </a:cubicBezTo>
                  <a:cubicBezTo>
                    <a:pt x="0" y="45"/>
                    <a:pt x="7" y="53"/>
                    <a:pt x="17" y="53"/>
                  </a:cubicBezTo>
                  <a:cubicBezTo>
                    <a:pt x="92" y="36"/>
                    <a:pt x="75" y="111"/>
                    <a:pt x="75" y="111"/>
                  </a:cubicBezTo>
                  <a:cubicBezTo>
                    <a:pt x="75" y="121"/>
                    <a:pt x="83" y="128"/>
                    <a:pt x="92" y="128"/>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 name="Freeform 15"/>
            <p:cNvSpPr/>
            <p:nvPr/>
          </p:nvSpPr>
          <p:spPr bwMode="auto">
            <a:xfrm>
              <a:off x="3218661" y="138333"/>
              <a:ext cx="387003" cy="359667"/>
            </a:xfrm>
            <a:custGeom>
              <a:avLst/>
              <a:gdLst>
                <a:gd name="T0" fmla="*/ 105 w 259"/>
                <a:gd name="T1" fmla="*/ 9 h 240"/>
                <a:gd name="T2" fmla="*/ 21 w 259"/>
                <a:gd name="T3" fmla="*/ 9 h 240"/>
                <a:gd name="T4" fmla="*/ 19 w 259"/>
                <a:gd name="T5" fmla="*/ 10 h 240"/>
                <a:gd name="T6" fmla="*/ 18 w 259"/>
                <a:gd name="T7" fmla="*/ 11 h 240"/>
                <a:gd name="T8" fmla="*/ 0 w 259"/>
                <a:gd name="T9" fmla="*/ 35 h 240"/>
                <a:gd name="T10" fmla="*/ 25 w 259"/>
                <a:gd name="T11" fmla="*/ 59 h 240"/>
                <a:gd name="T12" fmla="*/ 47 w 259"/>
                <a:gd name="T13" fmla="*/ 54 h 240"/>
                <a:gd name="T14" fmla="*/ 168 w 259"/>
                <a:gd name="T15" fmla="*/ 114 h 240"/>
                <a:gd name="T16" fmla="*/ 176 w 259"/>
                <a:gd name="T17" fmla="*/ 195 h 240"/>
                <a:gd name="T18" fmla="*/ 171 w 259"/>
                <a:gd name="T19" fmla="*/ 218 h 240"/>
                <a:gd name="T20" fmla="*/ 195 w 259"/>
                <a:gd name="T21" fmla="*/ 240 h 240"/>
                <a:gd name="T22" fmla="*/ 219 w 259"/>
                <a:gd name="T23" fmla="*/ 220 h 240"/>
                <a:gd name="T24" fmla="*/ 219 w 259"/>
                <a:gd name="T25" fmla="*/ 220 h 240"/>
                <a:gd name="T26" fmla="*/ 105 w 259"/>
                <a:gd name="T27" fmla="*/ 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9" h="240">
                  <a:moveTo>
                    <a:pt x="105" y="9"/>
                  </a:moveTo>
                  <a:cubicBezTo>
                    <a:pt x="69" y="0"/>
                    <a:pt x="31" y="7"/>
                    <a:pt x="21" y="9"/>
                  </a:cubicBezTo>
                  <a:cubicBezTo>
                    <a:pt x="20" y="9"/>
                    <a:pt x="19" y="10"/>
                    <a:pt x="19" y="10"/>
                  </a:cubicBezTo>
                  <a:cubicBezTo>
                    <a:pt x="18" y="10"/>
                    <a:pt x="18" y="11"/>
                    <a:pt x="18" y="11"/>
                  </a:cubicBezTo>
                  <a:cubicBezTo>
                    <a:pt x="8" y="14"/>
                    <a:pt x="0" y="23"/>
                    <a:pt x="0" y="35"/>
                  </a:cubicBezTo>
                  <a:cubicBezTo>
                    <a:pt x="0" y="48"/>
                    <a:pt x="11" y="59"/>
                    <a:pt x="25" y="59"/>
                  </a:cubicBezTo>
                  <a:cubicBezTo>
                    <a:pt x="25" y="59"/>
                    <a:pt x="38" y="57"/>
                    <a:pt x="47" y="54"/>
                  </a:cubicBezTo>
                  <a:cubicBezTo>
                    <a:pt x="56" y="50"/>
                    <a:pt x="131" y="51"/>
                    <a:pt x="168" y="114"/>
                  </a:cubicBezTo>
                  <a:cubicBezTo>
                    <a:pt x="188" y="159"/>
                    <a:pt x="177" y="190"/>
                    <a:pt x="176" y="195"/>
                  </a:cubicBezTo>
                  <a:cubicBezTo>
                    <a:pt x="176" y="195"/>
                    <a:pt x="171" y="207"/>
                    <a:pt x="171" y="218"/>
                  </a:cubicBezTo>
                  <a:cubicBezTo>
                    <a:pt x="171" y="232"/>
                    <a:pt x="182" y="240"/>
                    <a:pt x="195" y="240"/>
                  </a:cubicBezTo>
                  <a:cubicBezTo>
                    <a:pt x="206" y="240"/>
                    <a:pt x="216" y="239"/>
                    <a:pt x="219" y="220"/>
                  </a:cubicBezTo>
                  <a:cubicBezTo>
                    <a:pt x="219" y="220"/>
                    <a:pt x="219" y="220"/>
                    <a:pt x="219" y="220"/>
                  </a:cubicBezTo>
                  <a:cubicBezTo>
                    <a:pt x="259" y="86"/>
                    <a:pt x="170" y="24"/>
                    <a:pt x="105" y="9"/>
                  </a:cubicBezTo>
                  <a:close/>
                </a:path>
              </a:pathLst>
            </a:custGeom>
            <a:grpFill/>
            <a:ln w="9525">
              <a:noFill/>
              <a:round/>
            </a:ln>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sp>
        <p:nvSpPr>
          <p:cNvPr id="78" name="矩形 77"/>
          <p:cNvSpPr/>
          <p:nvPr/>
        </p:nvSpPr>
        <p:spPr>
          <a:xfrm>
            <a:off x="720827" y="1927770"/>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79" name="矩形 78"/>
          <p:cNvSpPr/>
          <p:nvPr/>
        </p:nvSpPr>
        <p:spPr>
          <a:xfrm>
            <a:off x="737572" y="2236078"/>
            <a:ext cx="3827321"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80" name="矩形 79"/>
          <p:cNvSpPr/>
          <p:nvPr/>
        </p:nvSpPr>
        <p:spPr>
          <a:xfrm>
            <a:off x="685738" y="3223996"/>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81" name="矩形 80"/>
          <p:cNvSpPr/>
          <p:nvPr/>
        </p:nvSpPr>
        <p:spPr>
          <a:xfrm>
            <a:off x="702483" y="3532304"/>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82" name="矩形 81"/>
          <p:cNvSpPr/>
          <p:nvPr/>
        </p:nvSpPr>
        <p:spPr>
          <a:xfrm>
            <a:off x="745921" y="4458585"/>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83" name="矩形 82"/>
          <p:cNvSpPr/>
          <p:nvPr/>
        </p:nvSpPr>
        <p:spPr>
          <a:xfrm>
            <a:off x="762666" y="4766893"/>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84" name="矩形 83"/>
          <p:cNvSpPr/>
          <p:nvPr/>
        </p:nvSpPr>
        <p:spPr>
          <a:xfrm>
            <a:off x="9603002" y="1864616"/>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85" name="矩形 84"/>
          <p:cNvSpPr/>
          <p:nvPr/>
        </p:nvSpPr>
        <p:spPr>
          <a:xfrm>
            <a:off x="7854502" y="2236078"/>
            <a:ext cx="3318160" cy="535531"/>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86" name="矩形 85"/>
          <p:cNvSpPr/>
          <p:nvPr/>
        </p:nvSpPr>
        <p:spPr>
          <a:xfrm>
            <a:off x="9678069" y="3039330"/>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87" name="矩形 86"/>
          <p:cNvSpPr/>
          <p:nvPr/>
        </p:nvSpPr>
        <p:spPr>
          <a:xfrm>
            <a:off x="8163499" y="3410792"/>
            <a:ext cx="3084230" cy="535531"/>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文字</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88" name="矩形 87"/>
          <p:cNvSpPr/>
          <p:nvPr/>
        </p:nvSpPr>
        <p:spPr>
          <a:xfrm>
            <a:off x="9678069" y="4247420"/>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89" name="矩形 88"/>
          <p:cNvSpPr/>
          <p:nvPr/>
        </p:nvSpPr>
        <p:spPr>
          <a:xfrm>
            <a:off x="8163499" y="4618882"/>
            <a:ext cx="3084230" cy="535531"/>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文字</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90" name="矩形 89"/>
          <p:cNvSpPr/>
          <p:nvPr/>
        </p:nvSpPr>
        <p:spPr>
          <a:xfrm>
            <a:off x="5470565" y="3407896"/>
            <a:ext cx="1107996" cy="646331"/>
          </a:xfrm>
          <a:prstGeom prst="rect">
            <a:avLst/>
          </a:prstGeom>
        </p:spPr>
        <p:txBody>
          <a:bodyPr wrap="none">
            <a:spAutoFit/>
          </a:bodyPr>
          <a:lstStyle/>
          <a:p>
            <a:pPr lvl="0" algn="ctr"/>
            <a:r>
              <a:rPr lang="zh-CN" altLang="en-US" b="1" dirty="0" smtClean="0">
                <a:solidFill>
                  <a:schemeClr val="bg1"/>
                </a:solidFill>
                <a:latin typeface="微软雅黑" panose="020B0503020204020204" pitchFamily="34" charset="-122"/>
                <a:ea typeface="微软雅黑" panose="020B0503020204020204" pitchFamily="34" charset="-122"/>
              </a:rPr>
              <a:t>单击添加</a:t>
            </a:r>
            <a:endParaRPr lang="en-US" altLang="zh-CN" b="1" dirty="0" smtClean="0">
              <a:solidFill>
                <a:schemeClr val="bg1"/>
              </a:solidFill>
              <a:latin typeface="微软雅黑" panose="020B0503020204020204" pitchFamily="34" charset="-122"/>
              <a:ea typeface="微软雅黑" panose="020B0503020204020204" pitchFamily="34" charset="-122"/>
            </a:endParaRPr>
          </a:p>
          <a:p>
            <a:pPr lvl="0" algn="ctr"/>
            <a:r>
              <a:rPr lang="zh-CN" altLang="en-US" b="1" dirty="0" smtClean="0">
                <a:solidFill>
                  <a:schemeClr val="bg1"/>
                </a:solidFill>
                <a:latin typeface="微软雅黑" panose="020B0503020204020204" pitchFamily="34" charset="-122"/>
                <a:ea typeface="微软雅黑" panose="020B0503020204020204" pitchFamily="34" charset="-122"/>
              </a:rPr>
              <a:t>标题</a:t>
            </a:r>
            <a:endParaRPr lang="zh-CN" altLang="en-US" sz="900" dirty="0">
              <a:solidFill>
                <a:schemeClr val="bg1"/>
              </a:solidFill>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0"/>
                                        </p:tgtEl>
                                        <p:attrNameLst>
                                          <p:attrName>style.visibility</p:attrName>
                                        </p:attrNameLst>
                                      </p:cBhvr>
                                      <p:to>
                                        <p:strVal val="visible"/>
                                      </p:to>
                                    </p:set>
                                    <p:anim calcmode="lin" valueType="num">
                                      <p:cBhvr>
                                        <p:cTn id="12" dur="500" fill="hold"/>
                                        <p:tgtEl>
                                          <p:spTgt spid="90"/>
                                        </p:tgtEl>
                                        <p:attrNameLst>
                                          <p:attrName>ppt_w</p:attrName>
                                        </p:attrNameLst>
                                      </p:cBhvr>
                                      <p:tavLst>
                                        <p:tav tm="0">
                                          <p:val>
                                            <p:fltVal val="0"/>
                                          </p:val>
                                        </p:tav>
                                        <p:tav tm="100000">
                                          <p:val>
                                            <p:strVal val="#ppt_w"/>
                                          </p:val>
                                        </p:tav>
                                      </p:tavLst>
                                    </p:anim>
                                    <p:anim calcmode="lin" valueType="num">
                                      <p:cBhvr>
                                        <p:cTn id="13" dur="500" fill="hold"/>
                                        <p:tgtEl>
                                          <p:spTgt spid="90"/>
                                        </p:tgtEl>
                                        <p:attrNameLst>
                                          <p:attrName>ppt_h</p:attrName>
                                        </p:attrNameLst>
                                      </p:cBhvr>
                                      <p:tavLst>
                                        <p:tav tm="0">
                                          <p:val>
                                            <p:fltVal val="0"/>
                                          </p:val>
                                        </p:tav>
                                        <p:tav tm="100000">
                                          <p:val>
                                            <p:strVal val="#ppt_h"/>
                                          </p:val>
                                        </p:tav>
                                      </p:tavLst>
                                    </p:anim>
                                    <p:animEffect transition="in" filter="fade">
                                      <p:cBhvr>
                                        <p:cTn id="14" dur="500"/>
                                        <p:tgtEl>
                                          <p:spTgt spid="90"/>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44"/>
                                        </p:tgtEl>
                                        <p:attrNameLst>
                                          <p:attrName>style.visibility</p:attrName>
                                        </p:attrNameLst>
                                      </p:cBhvr>
                                      <p:to>
                                        <p:strVal val="visible"/>
                                      </p:to>
                                    </p:set>
                                    <p:anim calcmode="lin" valueType="num">
                                      <p:cBhvr>
                                        <p:cTn id="18" dur="500" fill="hold"/>
                                        <p:tgtEl>
                                          <p:spTgt spid="44"/>
                                        </p:tgtEl>
                                        <p:attrNameLst>
                                          <p:attrName>ppt_w</p:attrName>
                                        </p:attrNameLst>
                                      </p:cBhvr>
                                      <p:tavLst>
                                        <p:tav tm="0">
                                          <p:val>
                                            <p:fltVal val="0"/>
                                          </p:val>
                                        </p:tav>
                                        <p:tav tm="100000">
                                          <p:val>
                                            <p:strVal val="#ppt_w"/>
                                          </p:val>
                                        </p:tav>
                                      </p:tavLst>
                                    </p:anim>
                                    <p:anim calcmode="lin" valueType="num">
                                      <p:cBhvr>
                                        <p:cTn id="19" dur="500" fill="hold"/>
                                        <p:tgtEl>
                                          <p:spTgt spid="44"/>
                                        </p:tgtEl>
                                        <p:attrNameLst>
                                          <p:attrName>ppt_h</p:attrName>
                                        </p:attrNameLst>
                                      </p:cBhvr>
                                      <p:tavLst>
                                        <p:tav tm="0">
                                          <p:val>
                                            <p:fltVal val="0"/>
                                          </p:val>
                                        </p:tav>
                                        <p:tav tm="100000">
                                          <p:val>
                                            <p:strVal val="#ppt_h"/>
                                          </p:val>
                                        </p:tav>
                                      </p:tavLst>
                                    </p:anim>
                                    <p:animEffect transition="in" filter="fade">
                                      <p:cBhvr>
                                        <p:cTn id="20" dur="500"/>
                                        <p:tgtEl>
                                          <p:spTgt spid="44"/>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p:cTn id="23" dur="500" fill="hold"/>
                                        <p:tgtEl>
                                          <p:spTgt spid="27"/>
                                        </p:tgtEl>
                                        <p:attrNameLst>
                                          <p:attrName>ppt_w</p:attrName>
                                        </p:attrNameLst>
                                      </p:cBhvr>
                                      <p:tavLst>
                                        <p:tav tm="0">
                                          <p:val>
                                            <p:fltVal val="0"/>
                                          </p:val>
                                        </p:tav>
                                        <p:tav tm="100000">
                                          <p:val>
                                            <p:strVal val="#ppt_w"/>
                                          </p:val>
                                        </p:tav>
                                      </p:tavLst>
                                    </p:anim>
                                    <p:anim calcmode="lin" valueType="num">
                                      <p:cBhvr>
                                        <p:cTn id="24" dur="500" fill="hold"/>
                                        <p:tgtEl>
                                          <p:spTgt spid="27"/>
                                        </p:tgtEl>
                                        <p:attrNameLst>
                                          <p:attrName>ppt_h</p:attrName>
                                        </p:attrNameLst>
                                      </p:cBhvr>
                                      <p:tavLst>
                                        <p:tav tm="0">
                                          <p:val>
                                            <p:fltVal val="0"/>
                                          </p:val>
                                        </p:tav>
                                        <p:tav tm="100000">
                                          <p:val>
                                            <p:strVal val="#ppt_h"/>
                                          </p:val>
                                        </p:tav>
                                      </p:tavLst>
                                    </p:anim>
                                    <p:animEffect transition="in" filter="fade">
                                      <p:cBhvr>
                                        <p:cTn id="25" dur="500"/>
                                        <p:tgtEl>
                                          <p:spTgt spid="2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500" fill="hold"/>
                                        <p:tgtEl>
                                          <p:spTgt spid="29"/>
                                        </p:tgtEl>
                                        <p:attrNameLst>
                                          <p:attrName>ppt_w</p:attrName>
                                        </p:attrNameLst>
                                      </p:cBhvr>
                                      <p:tavLst>
                                        <p:tav tm="0">
                                          <p:val>
                                            <p:fltVal val="0"/>
                                          </p:val>
                                        </p:tav>
                                        <p:tav tm="100000">
                                          <p:val>
                                            <p:strVal val="#ppt_w"/>
                                          </p:val>
                                        </p:tav>
                                      </p:tavLst>
                                    </p:anim>
                                    <p:anim calcmode="lin" valueType="num">
                                      <p:cBhvr>
                                        <p:cTn id="29" dur="500" fill="hold"/>
                                        <p:tgtEl>
                                          <p:spTgt spid="29"/>
                                        </p:tgtEl>
                                        <p:attrNameLst>
                                          <p:attrName>ppt_h</p:attrName>
                                        </p:attrNameLst>
                                      </p:cBhvr>
                                      <p:tavLst>
                                        <p:tav tm="0">
                                          <p:val>
                                            <p:fltVal val="0"/>
                                          </p:val>
                                        </p:tav>
                                        <p:tav tm="100000">
                                          <p:val>
                                            <p:strVal val="#ppt_h"/>
                                          </p:val>
                                        </p:tav>
                                      </p:tavLst>
                                    </p:anim>
                                    <p:animEffect transition="in" filter="fade">
                                      <p:cBhvr>
                                        <p:cTn id="30" dur="500"/>
                                        <p:tgtEl>
                                          <p:spTgt spid="29"/>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7"/>
                                        </p:tgtEl>
                                        <p:attrNameLst>
                                          <p:attrName>style.visibility</p:attrName>
                                        </p:attrNameLst>
                                      </p:cBhvr>
                                      <p:to>
                                        <p:strVal val="visible"/>
                                      </p:to>
                                    </p:set>
                                    <p:anim calcmode="lin" valueType="num">
                                      <p:cBhvr>
                                        <p:cTn id="38" dur="500" fill="hold"/>
                                        <p:tgtEl>
                                          <p:spTgt spid="37"/>
                                        </p:tgtEl>
                                        <p:attrNameLst>
                                          <p:attrName>ppt_w</p:attrName>
                                        </p:attrNameLst>
                                      </p:cBhvr>
                                      <p:tavLst>
                                        <p:tav tm="0">
                                          <p:val>
                                            <p:fltVal val="0"/>
                                          </p:val>
                                        </p:tav>
                                        <p:tav tm="100000">
                                          <p:val>
                                            <p:strVal val="#ppt_w"/>
                                          </p:val>
                                        </p:tav>
                                      </p:tavLst>
                                    </p:anim>
                                    <p:anim calcmode="lin" valueType="num">
                                      <p:cBhvr>
                                        <p:cTn id="39" dur="500" fill="hold"/>
                                        <p:tgtEl>
                                          <p:spTgt spid="37"/>
                                        </p:tgtEl>
                                        <p:attrNameLst>
                                          <p:attrName>ppt_h</p:attrName>
                                        </p:attrNameLst>
                                      </p:cBhvr>
                                      <p:tavLst>
                                        <p:tav tm="0">
                                          <p:val>
                                            <p:fltVal val="0"/>
                                          </p:val>
                                        </p:tav>
                                        <p:tav tm="100000">
                                          <p:val>
                                            <p:strVal val="#ppt_h"/>
                                          </p:val>
                                        </p:tav>
                                      </p:tavLst>
                                    </p:anim>
                                    <p:animEffect transition="in" filter="fade">
                                      <p:cBhvr>
                                        <p:cTn id="40" dur="500"/>
                                        <p:tgtEl>
                                          <p:spTgt spid="37"/>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500" fill="hold"/>
                                        <p:tgtEl>
                                          <p:spTgt spid="43"/>
                                        </p:tgtEl>
                                        <p:attrNameLst>
                                          <p:attrName>ppt_w</p:attrName>
                                        </p:attrNameLst>
                                      </p:cBhvr>
                                      <p:tavLst>
                                        <p:tav tm="0">
                                          <p:val>
                                            <p:fltVal val="0"/>
                                          </p:val>
                                        </p:tav>
                                        <p:tav tm="100000">
                                          <p:val>
                                            <p:strVal val="#ppt_w"/>
                                          </p:val>
                                        </p:tav>
                                      </p:tavLst>
                                    </p:anim>
                                    <p:anim calcmode="lin" valueType="num">
                                      <p:cBhvr>
                                        <p:cTn id="44" dur="500" fill="hold"/>
                                        <p:tgtEl>
                                          <p:spTgt spid="43"/>
                                        </p:tgtEl>
                                        <p:attrNameLst>
                                          <p:attrName>ppt_h</p:attrName>
                                        </p:attrNameLst>
                                      </p:cBhvr>
                                      <p:tavLst>
                                        <p:tav tm="0">
                                          <p:val>
                                            <p:fltVal val="0"/>
                                          </p:val>
                                        </p:tav>
                                        <p:tav tm="100000">
                                          <p:val>
                                            <p:strVal val="#ppt_h"/>
                                          </p:val>
                                        </p:tav>
                                      </p:tavLst>
                                    </p:anim>
                                    <p:animEffect transition="in" filter="fade">
                                      <p:cBhvr>
                                        <p:cTn id="45" dur="500"/>
                                        <p:tgtEl>
                                          <p:spTgt spid="43"/>
                                        </p:tgtEl>
                                      </p:cBhvr>
                                    </p:animEffec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79"/>
                                        </p:tgtEl>
                                        <p:attrNameLst>
                                          <p:attrName>style.visibility</p:attrName>
                                        </p:attrNameLst>
                                      </p:cBhvr>
                                      <p:to>
                                        <p:strVal val="visible"/>
                                      </p:to>
                                    </p:set>
                                    <p:animEffect transition="in" filter="fade">
                                      <p:cBhvr>
                                        <p:cTn id="53" dur="250"/>
                                        <p:tgtEl>
                                          <p:spTgt spid="79"/>
                                        </p:tgtEl>
                                      </p:cBhvr>
                                    </p:animEffect>
                                  </p:childTnLst>
                                </p:cTn>
                              </p:par>
                            </p:childTnLst>
                          </p:cTn>
                        </p:par>
                        <p:par>
                          <p:cTn id="54" fill="hold">
                            <p:stCondLst>
                              <p:cond delay="2000"/>
                            </p:stCondLst>
                            <p:childTnLst>
                              <p:par>
                                <p:cTn id="55" presetID="10" presetClass="entr" presetSubtype="0" fill="hold" grpId="0"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250"/>
                                        <p:tgtEl>
                                          <p:spTgt spid="80"/>
                                        </p:tgtEl>
                                      </p:cBhvr>
                                    </p:animEffect>
                                  </p:childTnLst>
                                </p:cTn>
                              </p:par>
                            </p:childTnLst>
                          </p:cTn>
                        </p:par>
                        <p:par>
                          <p:cTn id="58" fill="hold">
                            <p:stCondLst>
                              <p:cond delay="2500"/>
                            </p:stCondLst>
                            <p:childTnLst>
                              <p:par>
                                <p:cTn id="59" presetID="10" presetClass="entr" presetSubtype="0" fill="hold" grpId="0" nodeType="afterEffect">
                                  <p:stCondLst>
                                    <p:cond delay="0"/>
                                  </p:stCondLst>
                                  <p:childTnLst>
                                    <p:set>
                                      <p:cBhvr>
                                        <p:cTn id="60" dur="1" fill="hold">
                                          <p:stCondLst>
                                            <p:cond delay="0"/>
                                          </p:stCondLst>
                                        </p:cTn>
                                        <p:tgtEl>
                                          <p:spTgt spid="81"/>
                                        </p:tgtEl>
                                        <p:attrNameLst>
                                          <p:attrName>style.visibility</p:attrName>
                                        </p:attrNameLst>
                                      </p:cBhvr>
                                      <p:to>
                                        <p:strVal val="visible"/>
                                      </p:to>
                                    </p:set>
                                    <p:animEffect transition="in" filter="fade">
                                      <p:cBhvr>
                                        <p:cTn id="61" dur="250"/>
                                        <p:tgtEl>
                                          <p:spTgt spid="81"/>
                                        </p:tgtEl>
                                      </p:cBhvr>
                                    </p:animEffect>
                                  </p:childTnLst>
                                </p:cTn>
                              </p:par>
                            </p:childTnLst>
                          </p:cTn>
                        </p:par>
                        <p:par>
                          <p:cTn id="62" fill="hold">
                            <p:stCondLst>
                              <p:cond delay="3000"/>
                            </p:stCondLst>
                            <p:childTnLst>
                              <p:par>
                                <p:cTn id="63" presetID="10" presetClass="entr" presetSubtype="0" fill="hold" grpId="0" nodeType="afterEffect">
                                  <p:stCondLst>
                                    <p:cond delay="0"/>
                                  </p:stCondLst>
                                  <p:childTnLst>
                                    <p:set>
                                      <p:cBhvr>
                                        <p:cTn id="64" dur="1" fill="hold">
                                          <p:stCondLst>
                                            <p:cond delay="0"/>
                                          </p:stCondLst>
                                        </p:cTn>
                                        <p:tgtEl>
                                          <p:spTgt spid="82"/>
                                        </p:tgtEl>
                                        <p:attrNameLst>
                                          <p:attrName>style.visibility</p:attrName>
                                        </p:attrNameLst>
                                      </p:cBhvr>
                                      <p:to>
                                        <p:strVal val="visible"/>
                                      </p:to>
                                    </p:set>
                                    <p:animEffect transition="in" filter="fade">
                                      <p:cBhvr>
                                        <p:cTn id="65" dur="250"/>
                                        <p:tgtEl>
                                          <p:spTgt spid="82"/>
                                        </p:tgtEl>
                                      </p:cBhvr>
                                    </p:animEffect>
                                  </p:childTnLst>
                                </p:cTn>
                              </p:par>
                            </p:childTnLst>
                          </p:cTn>
                        </p:par>
                        <p:par>
                          <p:cTn id="66" fill="hold">
                            <p:stCondLst>
                              <p:cond delay="3500"/>
                            </p:stCondLst>
                            <p:childTnLst>
                              <p:par>
                                <p:cTn id="67" presetID="10" presetClass="entr" presetSubtype="0" fill="hold" grpId="0" nodeType="afterEffect">
                                  <p:stCondLst>
                                    <p:cond delay="0"/>
                                  </p:stCondLst>
                                  <p:childTnLst>
                                    <p:set>
                                      <p:cBhvr>
                                        <p:cTn id="68" dur="1" fill="hold">
                                          <p:stCondLst>
                                            <p:cond delay="0"/>
                                          </p:stCondLst>
                                        </p:cTn>
                                        <p:tgtEl>
                                          <p:spTgt spid="83"/>
                                        </p:tgtEl>
                                        <p:attrNameLst>
                                          <p:attrName>style.visibility</p:attrName>
                                        </p:attrNameLst>
                                      </p:cBhvr>
                                      <p:to>
                                        <p:strVal val="visible"/>
                                      </p:to>
                                    </p:set>
                                    <p:animEffect transition="in" filter="fade">
                                      <p:cBhvr>
                                        <p:cTn id="69" dur="250"/>
                                        <p:tgtEl>
                                          <p:spTgt spid="83"/>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84"/>
                                        </p:tgtEl>
                                        <p:attrNameLst>
                                          <p:attrName>style.visibility</p:attrName>
                                        </p:attrNameLst>
                                      </p:cBhvr>
                                      <p:to>
                                        <p:strVal val="visible"/>
                                      </p:to>
                                    </p:set>
                                    <p:animEffect transition="in" filter="fade">
                                      <p:cBhvr>
                                        <p:cTn id="73" dur="250"/>
                                        <p:tgtEl>
                                          <p:spTgt spid="84"/>
                                        </p:tgtEl>
                                      </p:cBhvr>
                                    </p:animEffect>
                                  </p:childTnLst>
                                </p:cTn>
                              </p:par>
                            </p:childTnLst>
                          </p:cTn>
                        </p:par>
                        <p:par>
                          <p:cTn id="74" fill="hold">
                            <p:stCondLst>
                              <p:cond delay="4500"/>
                            </p:stCondLst>
                            <p:childTnLst>
                              <p:par>
                                <p:cTn id="75" presetID="10" presetClass="entr" presetSubtype="0" fill="hold" grpId="0" nodeType="afterEffect">
                                  <p:stCondLst>
                                    <p:cond delay="0"/>
                                  </p:stCondLst>
                                  <p:childTnLst>
                                    <p:set>
                                      <p:cBhvr>
                                        <p:cTn id="76" dur="1" fill="hold">
                                          <p:stCondLst>
                                            <p:cond delay="0"/>
                                          </p:stCondLst>
                                        </p:cTn>
                                        <p:tgtEl>
                                          <p:spTgt spid="85"/>
                                        </p:tgtEl>
                                        <p:attrNameLst>
                                          <p:attrName>style.visibility</p:attrName>
                                        </p:attrNameLst>
                                      </p:cBhvr>
                                      <p:to>
                                        <p:strVal val="visible"/>
                                      </p:to>
                                    </p:set>
                                    <p:animEffect transition="in" filter="fade">
                                      <p:cBhvr>
                                        <p:cTn id="77" dur="250"/>
                                        <p:tgtEl>
                                          <p:spTgt spid="85"/>
                                        </p:tgtEl>
                                      </p:cBhvr>
                                    </p:animEffect>
                                  </p:childTnLst>
                                </p:cTn>
                              </p:par>
                            </p:childTnLst>
                          </p:cTn>
                        </p:par>
                        <p:par>
                          <p:cTn id="78" fill="hold">
                            <p:stCondLst>
                              <p:cond delay="5000"/>
                            </p:stCondLst>
                            <p:childTnLst>
                              <p:par>
                                <p:cTn id="79" presetID="10" presetClass="entr" presetSubtype="0"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250"/>
                                        <p:tgtEl>
                                          <p:spTgt spid="86"/>
                                        </p:tgtEl>
                                      </p:cBhvr>
                                    </p:animEffect>
                                  </p:childTnLst>
                                </p:cTn>
                              </p:par>
                            </p:childTnLst>
                          </p:cTn>
                        </p:par>
                        <p:par>
                          <p:cTn id="82" fill="hold">
                            <p:stCondLst>
                              <p:cond delay="5500"/>
                            </p:stCondLst>
                            <p:childTnLst>
                              <p:par>
                                <p:cTn id="83" presetID="10" presetClass="entr" presetSubtype="0" fill="hold" grpId="0" nodeType="afterEffect">
                                  <p:stCondLst>
                                    <p:cond delay="0"/>
                                  </p:stCondLst>
                                  <p:childTnLst>
                                    <p:set>
                                      <p:cBhvr>
                                        <p:cTn id="84" dur="1" fill="hold">
                                          <p:stCondLst>
                                            <p:cond delay="0"/>
                                          </p:stCondLst>
                                        </p:cTn>
                                        <p:tgtEl>
                                          <p:spTgt spid="87"/>
                                        </p:tgtEl>
                                        <p:attrNameLst>
                                          <p:attrName>style.visibility</p:attrName>
                                        </p:attrNameLst>
                                      </p:cBhvr>
                                      <p:to>
                                        <p:strVal val="visible"/>
                                      </p:to>
                                    </p:set>
                                    <p:animEffect transition="in" filter="fade">
                                      <p:cBhvr>
                                        <p:cTn id="85" dur="250"/>
                                        <p:tgtEl>
                                          <p:spTgt spid="87"/>
                                        </p:tgtEl>
                                      </p:cBhvr>
                                    </p:animEffect>
                                  </p:childTnLst>
                                </p:cTn>
                              </p:par>
                            </p:childTnLst>
                          </p:cTn>
                        </p:par>
                        <p:par>
                          <p:cTn id="86" fill="hold">
                            <p:stCondLst>
                              <p:cond delay="6000"/>
                            </p:stCondLst>
                            <p:childTnLst>
                              <p:par>
                                <p:cTn id="87" presetID="10" presetClass="entr" presetSubtype="0" fill="hold" grpId="0" nodeType="afterEffect">
                                  <p:stCondLst>
                                    <p:cond delay="0"/>
                                  </p:stCondLst>
                                  <p:childTnLst>
                                    <p:set>
                                      <p:cBhvr>
                                        <p:cTn id="88" dur="1" fill="hold">
                                          <p:stCondLst>
                                            <p:cond delay="0"/>
                                          </p:stCondLst>
                                        </p:cTn>
                                        <p:tgtEl>
                                          <p:spTgt spid="88"/>
                                        </p:tgtEl>
                                        <p:attrNameLst>
                                          <p:attrName>style.visibility</p:attrName>
                                        </p:attrNameLst>
                                      </p:cBhvr>
                                      <p:to>
                                        <p:strVal val="visible"/>
                                      </p:to>
                                    </p:set>
                                    <p:animEffect transition="in" filter="fade">
                                      <p:cBhvr>
                                        <p:cTn id="89" dur="250"/>
                                        <p:tgtEl>
                                          <p:spTgt spid="88"/>
                                        </p:tgtEl>
                                      </p:cBhvr>
                                    </p:animEffect>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89"/>
                                        </p:tgtEl>
                                        <p:attrNameLst>
                                          <p:attrName>style.visibility</p:attrName>
                                        </p:attrNameLst>
                                      </p:cBhvr>
                                      <p:to>
                                        <p:strVal val="visible"/>
                                      </p:to>
                                    </p:set>
                                    <p:animEffect transition="in" filter="fade">
                                      <p:cBhvr>
                                        <p:cTn id="93" dur="25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31" grpId="0" animBg="1"/>
      <p:bldP spid="36" grpId="0" animBg="1"/>
      <p:bldP spid="37" grpId="0" animBg="1"/>
      <p:bldP spid="43" grpId="0" animBg="1"/>
      <p:bldP spid="44" grpId="0" animBg="1"/>
      <p:bldP spid="78" grpId="0"/>
      <p:bldP spid="79" grpId="0"/>
      <p:bldP spid="80" grpId="0"/>
      <p:bldP spid="81" grpId="0"/>
      <p:bldP spid="82" grpId="0"/>
      <p:bldP spid="83" grpId="0"/>
      <p:bldP spid="84" grpId="0"/>
      <p:bldP spid="85" grpId="0"/>
      <p:bldP spid="86" grpId="0"/>
      <p:bldP spid="87" grpId="0"/>
      <p:bldP spid="88" grpId="0"/>
      <p:bldP spid="89" grpId="0"/>
      <p:bldP spid="9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sp>
        <p:nvSpPr>
          <p:cNvPr id="19" name="圆角矩形 18"/>
          <p:cNvSpPr/>
          <p:nvPr/>
        </p:nvSpPr>
        <p:spPr>
          <a:xfrm rot="2581990">
            <a:off x="2059864" y="2491587"/>
            <a:ext cx="1666396" cy="1665793"/>
          </a:xfrm>
          <a:prstGeom prst="roundRect">
            <a:avLst>
              <a:gd name="adj" fmla="val 12985"/>
            </a:avLst>
          </a:prstGeom>
          <a:solidFill>
            <a:srgbClr val="F18D00"/>
          </a:solidFill>
          <a:ln w="25400" cap="flat" cmpd="sng" algn="ctr">
            <a:gradFill flip="none" rotWithShape="1">
              <a:gsLst>
                <a:gs pos="0">
                  <a:sysClr val="window" lastClr="FFFFFF">
                    <a:lumMod val="75000"/>
                  </a:sysClr>
                </a:gs>
                <a:gs pos="100000">
                  <a:sysClr val="window" lastClr="FFFFFF"/>
                </a:gs>
              </a:gsLst>
              <a:lin ang="2700000" scaled="1"/>
              <a:tileRect/>
            </a:gradFill>
            <a:prstDash val="solid"/>
          </a:ln>
          <a:effectLst>
            <a:innerShdw blurRad="1397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20" name="圆角矩形 19"/>
          <p:cNvSpPr/>
          <p:nvPr/>
        </p:nvSpPr>
        <p:spPr>
          <a:xfrm rot="2581990">
            <a:off x="4332582" y="3731660"/>
            <a:ext cx="1319592" cy="1319115"/>
          </a:xfrm>
          <a:prstGeom prst="roundRect">
            <a:avLst>
              <a:gd name="adj" fmla="val 12985"/>
            </a:avLst>
          </a:prstGeom>
          <a:solidFill>
            <a:srgbClr val="00479D"/>
          </a:solidFill>
          <a:ln w="25400" cap="flat" cmpd="sng" algn="ctr">
            <a:gradFill flip="none" rotWithShape="1">
              <a:gsLst>
                <a:gs pos="0">
                  <a:sysClr val="window" lastClr="FFFFFF">
                    <a:lumMod val="75000"/>
                  </a:sysClr>
                </a:gs>
                <a:gs pos="100000">
                  <a:sysClr val="window" lastClr="FFFFFF"/>
                </a:gs>
              </a:gsLst>
              <a:lin ang="2700000" scaled="1"/>
              <a:tileRect/>
            </a:gradFill>
            <a:prstDash val="solid"/>
          </a:ln>
          <a:effectLst>
            <a:innerShdw blurRad="1397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21" name="圆角矩形 20"/>
          <p:cNvSpPr/>
          <p:nvPr/>
        </p:nvSpPr>
        <p:spPr>
          <a:xfrm rot="2581990">
            <a:off x="8485611" y="3541320"/>
            <a:ext cx="1319592" cy="1319115"/>
          </a:xfrm>
          <a:prstGeom prst="roundRect">
            <a:avLst>
              <a:gd name="adj" fmla="val 12985"/>
            </a:avLst>
          </a:prstGeom>
          <a:solidFill>
            <a:schemeClr val="tx1">
              <a:lumMod val="65000"/>
              <a:lumOff val="35000"/>
            </a:schemeClr>
          </a:solidFill>
          <a:ln w="25400" cap="flat" cmpd="sng" algn="ctr">
            <a:gradFill flip="none" rotWithShape="1">
              <a:gsLst>
                <a:gs pos="0">
                  <a:sysClr val="window" lastClr="FFFFFF">
                    <a:lumMod val="75000"/>
                  </a:sysClr>
                </a:gs>
                <a:gs pos="100000">
                  <a:sysClr val="window" lastClr="FFFFFF"/>
                </a:gs>
              </a:gsLst>
              <a:lin ang="2700000" scaled="1"/>
              <a:tileRect/>
            </a:gradFill>
            <a:prstDash val="solid"/>
          </a:ln>
          <a:effectLst>
            <a:innerShdw blurRad="139700" dist="76200" dir="13500000">
              <a:prstClr val="black">
                <a:alpha val="7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22" name="圆角矩形 21"/>
          <p:cNvSpPr/>
          <p:nvPr/>
        </p:nvSpPr>
        <p:spPr>
          <a:xfrm rot="2581990">
            <a:off x="6141526" y="2338050"/>
            <a:ext cx="1666396" cy="1665793"/>
          </a:xfrm>
          <a:prstGeom prst="roundRect">
            <a:avLst>
              <a:gd name="adj" fmla="val 12985"/>
            </a:avLst>
          </a:prstGeom>
          <a:solidFill>
            <a:srgbClr val="FFC000"/>
          </a:solidFill>
          <a:ln w="25400" cap="flat" cmpd="sng" algn="ctr">
            <a:gradFill flip="none" rotWithShape="1">
              <a:gsLst>
                <a:gs pos="0">
                  <a:sysClr val="window" lastClr="FFFFFF">
                    <a:lumMod val="75000"/>
                  </a:sysClr>
                </a:gs>
                <a:gs pos="100000">
                  <a:sysClr val="window" lastClr="FFFFFF"/>
                </a:gs>
              </a:gsLst>
              <a:lin ang="2700000" scaled="1"/>
              <a:tileRect/>
            </a:gradFill>
            <a:prstDash val="solid"/>
          </a:ln>
          <a:effectLst>
            <a:innerShdw blurRad="1397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24" name="任意多边形 23"/>
          <p:cNvSpPr/>
          <p:nvPr/>
        </p:nvSpPr>
        <p:spPr>
          <a:xfrm rot="21481990">
            <a:off x="1838754" y="2761176"/>
            <a:ext cx="8078846" cy="2132224"/>
          </a:xfrm>
          <a:custGeom>
            <a:avLst/>
            <a:gdLst>
              <a:gd name="connsiteX0" fmla="*/ 6382501 w 7023637"/>
              <a:gd name="connsiteY0" fmla="*/ 230936 h 1854397"/>
              <a:gd name="connsiteX1" fmla="*/ 6984659 w 7023637"/>
              <a:gd name="connsiteY1" fmla="*/ 833094 h 1854397"/>
              <a:gd name="connsiteX2" fmla="*/ 6984659 w 7023637"/>
              <a:gd name="connsiteY2" fmla="*/ 1021294 h 1854397"/>
              <a:gd name="connsiteX3" fmla="*/ 6382502 w 7023637"/>
              <a:gd name="connsiteY3" fmla="*/ 1623452 h 1854397"/>
              <a:gd name="connsiteX4" fmla="*/ 6238324 w 7023637"/>
              <a:gd name="connsiteY4" fmla="*/ 1652686 h 1854397"/>
              <a:gd name="connsiteX5" fmla="*/ 6233468 w 7023637"/>
              <a:gd name="connsiteY5" fmla="*/ 1649461 h 1854397"/>
              <a:gd name="connsiteX6" fmla="*/ 5619292 w 7023637"/>
              <a:gd name="connsiteY6" fmla="*/ 1035284 h 1854397"/>
              <a:gd name="connsiteX7" fmla="*/ 5381956 w 7023637"/>
              <a:gd name="connsiteY7" fmla="*/ 1035284 h 1854397"/>
              <a:gd name="connsiteX8" fmla="*/ 4622585 w 7023637"/>
              <a:gd name="connsiteY8" fmla="*/ 1794655 h 1854397"/>
              <a:gd name="connsiteX9" fmla="*/ 4612056 w 7023637"/>
              <a:gd name="connsiteY9" fmla="*/ 1810510 h 1854397"/>
              <a:gd name="connsiteX10" fmla="*/ 4564487 w 7023637"/>
              <a:gd name="connsiteY10" fmla="*/ 1842098 h 1854397"/>
              <a:gd name="connsiteX11" fmla="*/ 4423292 w 7023637"/>
              <a:gd name="connsiteY11" fmla="*/ 1835186 h 1854397"/>
              <a:gd name="connsiteX12" fmla="*/ 4387173 w 7023637"/>
              <a:gd name="connsiteY12" fmla="*/ 1808553 h 1854397"/>
              <a:gd name="connsiteX13" fmla="*/ 4380859 w 7023637"/>
              <a:gd name="connsiteY13" fmla="*/ 1799045 h 1854397"/>
              <a:gd name="connsiteX14" fmla="*/ 3621487 w 7023637"/>
              <a:gd name="connsiteY14" fmla="*/ 1039674 h 1854397"/>
              <a:gd name="connsiteX15" fmla="*/ 3439668 w 7023637"/>
              <a:gd name="connsiteY15" fmla="*/ 1002808 h 1854397"/>
              <a:gd name="connsiteX16" fmla="*/ 3407952 w 7023637"/>
              <a:gd name="connsiteY16" fmla="*/ 1023869 h 1854397"/>
              <a:gd name="connsiteX17" fmla="*/ 2808370 w 7023637"/>
              <a:gd name="connsiteY17" fmla="*/ 1623451 h 1854397"/>
              <a:gd name="connsiteX18" fmla="*/ 2620170 w 7023637"/>
              <a:gd name="connsiteY18" fmla="*/ 1623451 h 1854397"/>
              <a:gd name="connsiteX19" fmla="*/ 2194586 w 7023637"/>
              <a:gd name="connsiteY19" fmla="*/ 1197867 h 1854397"/>
              <a:gd name="connsiteX20" fmla="*/ 2194565 w 7023637"/>
              <a:gd name="connsiteY20" fmla="*/ 1197867 h 1854397"/>
              <a:gd name="connsiteX21" fmla="*/ 2042569 w 7023637"/>
              <a:gd name="connsiteY21" fmla="*/ 1045871 h 1854397"/>
              <a:gd name="connsiteX22" fmla="*/ 1805233 w 7023637"/>
              <a:gd name="connsiteY22" fmla="*/ 1045871 h 1854397"/>
              <a:gd name="connsiteX23" fmla="*/ 1045861 w 7023637"/>
              <a:gd name="connsiteY23" fmla="*/ 1805242 h 1854397"/>
              <a:gd name="connsiteX24" fmla="*/ 1045860 w 7023637"/>
              <a:gd name="connsiteY24" fmla="*/ 1805244 h 1854397"/>
              <a:gd name="connsiteX25" fmla="*/ 990345 w 7023637"/>
              <a:gd name="connsiteY25" fmla="*/ 1842109 h 1854397"/>
              <a:gd name="connsiteX26" fmla="*/ 808525 w 7023637"/>
              <a:gd name="connsiteY26" fmla="*/ 1805243 h 1854397"/>
              <a:gd name="connsiteX27" fmla="*/ 49154 w 7023637"/>
              <a:gd name="connsiteY27" fmla="*/ 1045872 h 1854397"/>
              <a:gd name="connsiteX28" fmla="*/ 49154 w 7023637"/>
              <a:gd name="connsiteY28" fmla="*/ 808536 h 1854397"/>
              <a:gd name="connsiteX29" fmla="*/ 808525 w 7023637"/>
              <a:gd name="connsiteY29" fmla="*/ 49164 h 1854397"/>
              <a:gd name="connsiteX30" fmla="*/ 1045861 w 7023637"/>
              <a:gd name="connsiteY30" fmla="*/ 49164 h 1854397"/>
              <a:gd name="connsiteX31" fmla="*/ 1653226 w 7023637"/>
              <a:gd name="connsiteY31" fmla="*/ 656529 h 1854397"/>
              <a:gd name="connsiteX32" fmla="*/ 1653248 w 7023637"/>
              <a:gd name="connsiteY32" fmla="*/ 656529 h 1854397"/>
              <a:gd name="connsiteX33" fmla="*/ 1805243 w 7023637"/>
              <a:gd name="connsiteY33" fmla="*/ 808524 h 1854397"/>
              <a:gd name="connsiteX34" fmla="*/ 2042579 w 7023637"/>
              <a:gd name="connsiteY34" fmla="*/ 808524 h 1854397"/>
              <a:gd name="connsiteX35" fmla="*/ 2112731 w 7023637"/>
              <a:gd name="connsiteY35" fmla="*/ 738372 h 1854397"/>
              <a:gd name="connsiteX36" fmla="*/ 2620169 w 7023637"/>
              <a:gd name="connsiteY36" fmla="*/ 230935 h 1854397"/>
              <a:gd name="connsiteX37" fmla="*/ 2808370 w 7023637"/>
              <a:gd name="connsiteY37" fmla="*/ 230935 h 1854397"/>
              <a:gd name="connsiteX38" fmla="*/ 3236140 w 7023637"/>
              <a:gd name="connsiteY38" fmla="*/ 658705 h 1854397"/>
              <a:gd name="connsiteX39" fmla="*/ 3240530 w 7023637"/>
              <a:gd name="connsiteY39" fmla="*/ 658705 h 1854397"/>
              <a:gd name="connsiteX40" fmla="*/ 3388156 w 7023637"/>
              <a:gd name="connsiteY40" fmla="*/ 806331 h 1854397"/>
              <a:gd name="connsiteX41" fmla="*/ 3625492 w 7023637"/>
              <a:gd name="connsiteY41" fmla="*/ 806331 h 1854397"/>
              <a:gd name="connsiteX42" fmla="*/ 4382672 w 7023637"/>
              <a:gd name="connsiteY42" fmla="*/ 49151 h 1854397"/>
              <a:gd name="connsiteX43" fmla="*/ 4438185 w 7023637"/>
              <a:gd name="connsiteY43" fmla="*/ 12288 h 1854397"/>
              <a:gd name="connsiteX44" fmla="*/ 4579381 w 7023637"/>
              <a:gd name="connsiteY44" fmla="*/ 19201 h 1854397"/>
              <a:gd name="connsiteX45" fmla="*/ 4615497 w 7023637"/>
              <a:gd name="connsiteY45" fmla="*/ 45831 h 1854397"/>
              <a:gd name="connsiteX46" fmla="*/ 4621812 w 7023637"/>
              <a:gd name="connsiteY46" fmla="*/ 55341 h 1854397"/>
              <a:gd name="connsiteX47" fmla="*/ 5381183 w 7023637"/>
              <a:gd name="connsiteY47" fmla="*/ 814712 h 1854397"/>
              <a:gd name="connsiteX48" fmla="*/ 5618519 w 7023637"/>
              <a:gd name="connsiteY48" fmla="*/ 814712 h 1854397"/>
              <a:gd name="connsiteX49" fmla="*/ 6218098 w 7023637"/>
              <a:gd name="connsiteY49" fmla="*/ 215133 h 1854397"/>
              <a:gd name="connsiteX50" fmla="*/ 6238324 w 7023637"/>
              <a:gd name="connsiteY50" fmla="*/ 201702 h 1854397"/>
              <a:gd name="connsiteX51" fmla="*/ 6382501 w 7023637"/>
              <a:gd name="connsiteY51" fmla="*/ 230936 h 185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023637" h="1854397">
                <a:moveTo>
                  <a:pt x="6382501" y="230936"/>
                </a:moveTo>
                <a:lnTo>
                  <a:pt x="6984659" y="833094"/>
                </a:lnTo>
                <a:cubicBezTo>
                  <a:pt x="7036630" y="885064"/>
                  <a:pt x="7036630" y="969325"/>
                  <a:pt x="6984659" y="1021294"/>
                </a:cubicBezTo>
                <a:lnTo>
                  <a:pt x="6382502" y="1623452"/>
                </a:lnTo>
                <a:cubicBezTo>
                  <a:pt x="6343525" y="1662430"/>
                  <a:pt x="6286384" y="1672174"/>
                  <a:pt x="6238324" y="1652686"/>
                </a:cubicBezTo>
                <a:lnTo>
                  <a:pt x="6233468" y="1649461"/>
                </a:lnTo>
                <a:lnTo>
                  <a:pt x="5619292" y="1035284"/>
                </a:lnTo>
                <a:cubicBezTo>
                  <a:pt x="5553753" y="969745"/>
                  <a:pt x="5447494" y="969745"/>
                  <a:pt x="5381956" y="1035284"/>
                </a:cubicBezTo>
                <a:lnTo>
                  <a:pt x="4622585" y="1794655"/>
                </a:lnTo>
                <a:lnTo>
                  <a:pt x="4612056" y="1810510"/>
                </a:lnTo>
                <a:lnTo>
                  <a:pt x="4564487" y="1842098"/>
                </a:lnTo>
                <a:cubicBezTo>
                  <a:pt x="4519032" y="1860531"/>
                  <a:pt x="4467136" y="1858226"/>
                  <a:pt x="4423292" y="1835186"/>
                </a:cubicBezTo>
                <a:lnTo>
                  <a:pt x="4387173" y="1808553"/>
                </a:lnTo>
                <a:lnTo>
                  <a:pt x="4380859" y="1799045"/>
                </a:lnTo>
                <a:lnTo>
                  <a:pt x="3621487" y="1039674"/>
                </a:lnTo>
                <a:cubicBezTo>
                  <a:pt x="3572333" y="990520"/>
                  <a:pt x="3500274" y="978231"/>
                  <a:pt x="3439668" y="1002808"/>
                </a:cubicBezTo>
                <a:lnTo>
                  <a:pt x="3407952" y="1023869"/>
                </a:lnTo>
                <a:lnTo>
                  <a:pt x="2808370" y="1623451"/>
                </a:lnTo>
                <a:cubicBezTo>
                  <a:pt x="2756400" y="1675421"/>
                  <a:pt x="2672140" y="1675421"/>
                  <a:pt x="2620170" y="1623451"/>
                </a:cubicBezTo>
                <a:lnTo>
                  <a:pt x="2194586" y="1197867"/>
                </a:lnTo>
                <a:lnTo>
                  <a:pt x="2194565" y="1197867"/>
                </a:lnTo>
                <a:lnTo>
                  <a:pt x="2042569" y="1045871"/>
                </a:lnTo>
                <a:cubicBezTo>
                  <a:pt x="1977030" y="980332"/>
                  <a:pt x="1870772" y="980332"/>
                  <a:pt x="1805233" y="1045871"/>
                </a:cubicBezTo>
                <a:lnTo>
                  <a:pt x="1045861" y="1805242"/>
                </a:lnTo>
                <a:lnTo>
                  <a:pt x="1045860" y="1805244"/>
                </a:lnTo>
                <a:lnTo>
                  <a:pt x="990345" y="1842109"/>
                </a:lnTo>
                <a:cubicBezTo>
                  <a:pt x="929738" y="1866686"/>
                  <a:pt x="857679" y="1854397"/>
                  <a:pt x="808525" y="1805243"/>
                </a:cubicBezTo>
                <a:lnTo>
                  <a:pt x="49154" y="1045872"/>
                </a:lnTo>
                <a:cubicBezTo>
                  <a:pt x="-16385" y="980333"/>
                  <a:pt x="-16385" y="874074"/>
                  <a:pt x="49154" y="808536"/>
                </a:cubicBezTo>
                <a:lnTo>
                  <a:pt x="808525" y="49164"/>
                </a:lnTo>
                <a:cubicBezTo>
                  <a:pt x="874064" y="-16375"/>
                  <a:pt x="980322" y="-16375"/>
                  <a:pt x="1045861" y="49164"/>
                </a:cubicBezTo>
                <a:lnTo>
                  <a:pt x="1653226" y="656529"/>
                </a:lnTo>
                <a:lnTo>
                  <a:pt x="1653248" y="656529"/>
                </a:lnTo>
                <a:lnTo>
                  <a:pt x="1805243" y="808524"/>
                </a:lnTo>
                <a:cubicBezTo>
                  <a:pt x="1870782" y="874063"/>
                  <a:pt x="1977040" y="874063"/>
                  <a:pt x="2042579" y="808524"/>
                </a:cubicBezTo>
                <a:lnTo>
                  <a:pt x="2112731" y="738372"/>
                </a:lnTo>
                <a:lnTo>
                  <a:pt x="2620169" y="230935"/>
                </a:lnTo>
                <a:cubicBezTo>
                  <a:pt x="2672139" y="178964"/>
                  <a:pt x="2756399" y="178964"/>
                  <a:pt x="2808370" y="230935"/>
                </a:cubicBezTo>
                <a:lnTo>
                  <a:pt x="3236140" y="658705"/>
                </a:lnTo>
                <a:lnTo>
                  <a:pt x="3240530" y="658705"/>
                </a:lnTo>
                <a:lnTo>
                  <a:pt x="3388156" y="806331"/>
                </a:lnTo>
                <a:cubicBezTo>
                  <a:pt x="3453695" y="871870"/>
                  <a:pt x="3559954" y="871870"/>
                  <a:pt x="3625492" y="806331"/>
                </a:cubicBezTo>
                <a:lnTo>
                  <a:pt x="4382672" y="49151"/>
                </a:lnTo>
                <a:lnTo>
                  <a:pt x="4438185" y="12288"/>
                </a:lnTo>
                <a:cubicBezTo>
                  <a:pt x="4483639" y="-6144"/>
                  <a:pt x="4535536" y="-3840"/>
                  <a:pt x="4579381" y="19201"/>
                </a:cubicBezTo>
                <a:lnTo>
                  <a:pt x="4615497" y="45831"/>
                </a:lnTo>
                <a:lnTo>
                  <a:pt x="4621812" y="55341"/>
                </a:lnTo>
                <a:lnTo>
                  <a:pt x="5381183" y="814712"/>
                </a:lnTo>
                <a:cubicBezTo>
                  <a:pt x="5446722" y="880251"/>
                  <a:pt x="5552980" y="880251"/>
                  <a:pt x="5618519" y="814712"/>
                </a:cubicBezTo>
                <a:lnTo>
                  <a:pt x="6218098" y="215133"/>
                </a:lnTo>
                <a:lnTo>
                  <a:pt x="6238324" y="201702"/>
                </a:lnTo>
                <a:cubicBezTo>
                  <a:pt x="6286383" y="182213"/>
                  <a:pt x="6343523" y="191958"/>
                  <a:pt x="6382501" y="230936"/>
                </a:cubicBezTo>
                <a:close/>
              </a:path>
            </a:pathLst>
          </a:custGeom>
          <a:gradFill>
            <a:gsLst>
              <a:gs pos="0">
                <a:schemeClr val="bg1">
                  <a:lumMod val="95000"/>
                </a:schemeClr>
              </a:gs>
              <a:gs pos="100000">
                <a:sysClr val="window" lastClr="FFFFFF"/>
              </a:gs>
            </a:gsLst>
            <a:lin ang="2700000" scaled="1"/>
          </a:gradFill>
          <a:ln w="22225" cap="flat" cmpd="sng" algn="ctr">
            <a:gradFill>
              <a:gsLst>
                <a:gs pos="0">
                  <a:schemeClr val="bg1">
                    <a:lumMod val="95000"/>
                  </a:schemeClr>
                </a:gs>
                <a:gs pos="100000">
                  <a:schemeClr val="bg1"/>
                </a:gs>
              </a:gsLst>
              <a:lin ang="5400000" scaled="1"/>
            </a:gradFill>
            <a:prstDash val="solid"/>
          </a:ln>
          <a:effectLst>
            <a:outerShdw blurRad="228600" algn="ctr"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63" name="矩形 62"/>
          <p:cNvSpPr/>
          <p:nvPr/>
        </p:nvSpPr>
        <p:spPr>
          <a:xfrm>
            <a:off x="2060607" y="3659027"/>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64" name="矩形 63"/>
          <p:cNvSpPr/>
          <p:nvPr/>
        </p:nvSpPr>
        <p:spPr>
          <a:xfrm>
            <a:off x="4236867" y="3674416"/>
            <a:ext cx="1415772" cy="338554"/>
          </a:xfrm>
          <a:prstGeom prst="rect">
            <a:avLst/>
          </a:prstGeom>
        </p:spPr>
        <p:txBody>
          <a:bodyPr wrap="none">
            <a:spAutoFit/>
          </a:bodyPr>
          <a:lstStyle/>
          <a:p>
            <a:pPr lvl="0"/>
            <a:r>
              <a:rPr lang="zh-CN" altLang="en-US" sz="1600" b="1" dirty="0" smtClean="0">
                <a:latin typeface="微软雅黑" panose="020B0503020204020204" pitchFamily="34" charset="-122"/>
                <a:ea typeface="微软雅黑" panose="020B0503020204020204" pitchFamily="34" charset="-122"/>
              </a:rPr>
              <a:t>单击添加标题</a:t>
            </a:r>
            <a:endParaRPr lang="zh-CN" altLang="en-US" sz="800" dirty="0"/>
          </a:p>
        </p:txBody>
      </p:sp>
      <p:sp>
        <p:nvSpPr>
          <p:cNvPr id="65" name="矩形 64"/>
          <p:cNvSpPr/>
          <p:nvPr/>
        </p:nvSpPr>
        <p:spPr>
          <a:xfrm>
            <a:off x="6284062" y="3642622"/>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66" name="矩形 65"/>
          <p:cNvSpPr/>
          <p:nvPr/>
        </p:nvSpPr>
        <p:spPr>
          <a:xfrm>
            <a:off x="8437521" y="3642622"/>
            <a:ext cx="1415772" cy="338554"/>
          </a:xfrm>
          <a:prstGeom prst="rect">
            <a:avLst/>
          </a:prstGeom>
        </p:spPr>
        <p:txBody>
          <a:bodyPr wrap="none">
            <a:spAutoFit/>
          </a:bodyPr>
          <a:lstStyle/>
          <a:p>
            <a:pPr lvl="0"/>
            <a:r>
              <a:rPr lang="zh-CN" altLang="en-US" sz="1600" b="1" dirty="0" smtClean="0">
                <a:latin typeface="微软雅黑" panose="020B0503020204020204" pitchFamily="34" charset="-122"/>
                <a:ea typeface="微软雅黑" panose="020B0503020204020204" pitchFamily="34" charset="-122"/>
              </a:rPr>
              <a:t>单击添加标题</a:t>
            </a:r>
            <a:endParaRPr lang="zh-CN" altLang="en-US" sz="800" dirty="0"/>
          </a:p>
        </p:txBody>
      </p:sp>
      <p:sp>
        <p:nvSpPr>
          <p:cNvPr id="67" name="矩形 66"/>
          <p:cNvSpPr/>
          <p:nvPr/>
        </p:nvSpPr>
        <p:spPr>
          <a:xfrm>
            <a:off x="1350183" y="1489323"/>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8" name="矩形 67"/>
          <p:cNvSpPr/>
          <p:nvPr/>
        </p:nvSpPr>
        <p:spPr>
          <a:xfrm>
            <a:off x="3426633" y="5300896"/>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69" name="矩形 68"/>
          <p:cNvSpPr/>
          <p:nvPr/>
        </p:nvSpPr>
        <p:spPr>
          <a:xfrm>
            <a:off x="5572594" y="1458010"/>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70" name="矩形 69"/>
          <p:cNvSpPr/>
          <p:nvPr/>
        </p:nvSpPr>
        <p:spPr>
          <a:xfrm>
            <a:off x="7486327" y="5323586"/>
            <a:ext cx="3318160"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anim calcmode="lin" valueType="num">
                                      <p:cBhvr>
                                        <p:cTn id="12" dur="500" fill="hold"/>
                                        <p:tgtEl>
                                          <p:spTgt spid="19"/>
                                        </p:tgtEl>
                                        <p:attrNameLst>
                                          <p:attrName>ppt_x</p:attrName>
                                        </p:attrNameLst>
                                      </p:cBhvr>
                                      <p:tavLst>
                                        <p:tav tm="0">
                                          <p:val>
                                            <p:strVal val="#ppt_x"/>
                                          </p:val>
                                        </p:tav>
                                        <p:tav tm="100000">
                                          <p:val>
                                            <p:strVal val="#ppt_x"/>
                                          </p:val>
                                        </p:tav>
                                      </p:tavLst>
                                    </p:anim>
                                    <p:anim calcmode="lin" valueType="num">
                                      <p:cBhvr>
                                        <p:cTn id="13" dur="500" fill="hold"/>
                                        <p:tgtEl>
                                          <p:spTgt spid="1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anim calcmode="lin" valueType="num">
                                      <p:cBhvr>
                                        <p:cTn id="24" dur="500" fill="hold"/>
                                        <p:tgtEl>
                                          <p:spTgt spid="22"/>
                                        </p:tgtEl>
                                        <p:attrNameLst>
                                          <p:attrName>ppt_x</p:attrName>
                                        </p:attrNameLst>
                                      </p:cBhvr>
                                      <p:tavLst>
                                        <p:tav tm="0">
                                          <p:val>
                                            <p:strVal val="#ppt_x"/>
                                          </p:val>
                                        </p:tav>
                                        <p:tav tm="100000">
                                          <p:val>
                                            <p:strVal val="#ppt_x"/>
                                          </p:val>
                                        </p:tav>
                                      </p:tavLst>
                                    </p:anim>
                                    <p:anim calcmode="lin" valueType="num">
                                      <p:cBhvr>
                                        <p:cTn id="25" dur="5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7" presetClass="entr" presetSubtype="0"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anim calcmode="lin" valueType="num">
                                      <p:cBhvr>
                                        <p:cTn id="30" dur="500" fill="hold"/>
                                        <p:tgtEl>
                                          <p:spTgt spid="21"/>
                                        </p:tgtEl>
                                        <p:attrNameLst>
                                          <p:attrName>ppt_x</p:attrName>
                                        </p:attrNameLst>
                                      </p:cBhvr>
                                      <p:tavLst>
                                        <p:tav tm="0">
                                          <p:val>
                                            <p:strVal val="#ppt_x"/>
                                          </p:val>
                                        </p:tav>
                                        <p:tav tm="100000">
                                          <p:val>
                                            <p:strVal val="#ppt_x"/>
                                          </p:val>
                                        </p:tav>
                                      </p:tavLst>
                                    </p:anim>
                                    <p:anim calcmode="lin" valueType="num">
                                      <p:cBhvr>
                                        <p:cTn id="31" dur="500" fill="hold"/>
                                        <p:tgtEl>
                                          <p:spTgt spid="21"/>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p:cTn id="35" dur="500" fill="hold"/>
                                        <p:tgtEl>
                                          <p:spTgt spid="63"/>
                                        </p:tgtEl>
                                        <p:attrNameLst>
                                          <p:attrName>ppt_w</p:attrName>
                                        </p:attrNameLst>
                                      </p:cBhvr>
                                      <p:tavLst>
                                        <p:tav tm="0">
                                          <p:val>
                                            <p:fltVal val="0"/>
                                          </p:val>
                                        </p:tav>
                                        <p:tav tm="100000">
                                          <p:val>
                                            <p:strVal val="#ppt_w"/>
                                          </p:val>
                                        </p:tav>
                                      </p:tavLst>
                                    </p:anim>
                                    <p:anim calcmode="lin" valueType="num">
                                      <p:cBhvr>
                                        <p:cTn id="36" dur="500" fill="hold"/>
                                        <p:tgtEl>
                                          <p:spTgt spid="63"/>
                                        </p:tgtEl>
                                        <p:attrNameLst>
                                          <p:attrName>ppt_h</p:attrName>
                                        </p:attrNameLst>
                                      </p:cBhvr>
                                      <p:tavLst>
                                        <p:tav tm="0">
                                          <p:val>
                                            <p:fltVal val="0"/>
                                          </p:val>
                                        </p:tav>
                                        <p:tav tm="100000">
                                          <p:val>
                                            <p:strVal val="#ppt_h"/>
                                          </p:val>
                                        </p:tav>
                                      </p:tavLst>
                                    </p:anim>
                                    <p:animEffect transition="in" filter="fade">
                                      <p:cBhvr>
                                        <p:cTn id="37" dur="500"/>
                                        <p:tgtEl>
                                          <p:spTgt spid="6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64"/>
                                        </p:tgtEl>
                                        <p:attrNameLst>
                                          <p:attrName>style.visibility</p:attrName>
                                        </p:attrNameLst>
                                      </p:cBhvr>
                                      <p:to>
                                        <p:strVal val="visible"/>
                                      </p:to>
                                    </p:set>
                                    <p:anim calcmode="lin" valueType="num">
                                      <p:cBhvr>
                                        <p:cTn id="40" dur="500" fill="hold"/>
                                        <p:tgtEl>
                                          <p:spTgt spid="64"/>
                                        </p:tgtEl>
                                        <p:attrNameLst>
                                          <p:attrName>ppt_w</p:attrName>
                                        </p:attrNameLst>
                                      </p:cBhvr>
                                      <p:tavLst>
                                        <p:tav tm="0">
                                          <p:val>
                                            <p:fltVal val="0"/>
                                          </p:val>
                                        </p:tav>
                                        <p:tav tm="100000">
                                          <p:val>
                                            <p:strVal val="#ppt_w"/>
                                          </p:val>
                                        </p:tav>
                                      </p:tavLst>
                                    </p:anim>
                                    <p:anim calcmode="lin" valueType="num">
                                      <p:cBhvr>
                                        <p:cTn id="41" dur="500" fill="hold"/>
                                        <p:tgtEl>
                                          <p:spTgt spid="64"/>
                                        </p:tgtEl>
                                        <p:attrNameLst>
                                          <p:attrName>ppt_h</p:attrName>
                                        </p:attrNameLst>
                                      </p:cBhvr>
                                      <p:tavLst>
                                        <p:tav tm="0">
                                          <p:val>
                                            <p:fltVal val="0"/>
                                          </p:val>
                                        </p:tav>
                                        <p:tav tm="100000">
                                          <p:val>
                                            <p:strVal val="#ppt_h"/>
                                          </p:val>
                                        </p:tav>
                                      </p:tavLst>
                                    </p:anim>
                                    <p:animEffect transition="in" filter="fade">
                                      <p:cBhvr>
                                        <p:cTn id="42" dur="500"/>
                                        <p:tgtEl>
                                          <p:spTgt spid="64"/>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65"/>
                                        </p:tgtEl>
                                        <p:attrNameLst>
                                          <p:attrName>style.visibility</p:attrName>
                                        </p:attrNameLst>
                                      </p:cBhvr>
                                      <p:to>
                                        <p:strVal val="visible"/>
                                      </p:to>
                                    </p:set>
                                    <p:anim calcmode="lin" valueType="num">
                                      <p:cBhvr>
                                        <p:cTn id="45" dur="500" fill="hold"/>
                                        <p:tgtEl>
                                          <p:spTgt spid="65"/>
                                        </p:tgtEl>
                                        <p:attrNameLst>
                                          <p:attrName>ppt_w</p:attrName>
                                        </p:attrNameLst>
                                      </p:cBhvr>
                                      <p:tavLst>
                                        <p:tav tm="0">
                                          <p:val>
                                            <p:fltVal val="0"/>
                                          </p:val>
                                        </p:tav>
                                        <p:tav tm="100000">
                                          <p:val>
                                            <p:strVal val="#ppt_w"/>
                                          </p:val>
                                        </p:tav>
                                      </p:tavLst>
                                    </p:anim>
                                    <p:anim calcmode="lin" valueType="num">
                                      <p:cBhvr>
                                        <p:cTn id="46" dur="500" fill="hold"/>
                                        <p:tgtEl>
                                          <p:spTgt spid="65"/>
                                        </p:tgtEl>
                                        <p:attrNameLst>
                                          <p:attrName>ppt_h</p:attrName>
                                        </p:attrNameLst>
                                      </p:cBhvr>
                                      <p:tavLst>
                                        <p:tav tm="0">
                                          <p:val>
                                            <p:fltVal val="0"/>
                                          </p:val>
                                        </p:tav>
                                        <p:tav tm="100000">
                                          <p:val>
                                            <p:strVal val="#ppt_h"/>
                                          </p:val>
                                        </p:tav>
                                      </p:tavLst>
                                    </p:anim>
                                    <p:animEffect transition="in" filter="fade">
                                      <p:cBhvr>
                                        <p:cTn id="47" dur="500"/>
                                        <p:tgtEl>
                                          <p:spTgt spid="6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66"/>
                                        </p:tgtEl>
                                        <p:attrNameLst>
                                          <p:attrName>style.visibility</p:attrName>
                                        </p:attrNameLst>
                                      </p:cBhvr>
                                      <p:to>
                                        <p:strVal val="visible"/>
                                      </p:to>
                                    </p:set>
                                    <p:anim calcmode="lin" valueType="num">
                                      <p:cBhvr>
                                        <p:cTn id="50" dur="500" fill="hold"/>
                                        <p:tgtEl>
                                          <p:spTgt spid="66"/>
                                        </p:tgtEl>
                                        <p:attrNameLst>
                                          <p:attrName>ppt_w</p:attrName>
                                        </p:attrNameLst>
                                      </p:cBhvr>
                                      <p:tavLst>
                                        <p:tav tm="0">
                                          <p:val>
                                            <p:fltVal val="0"/>
                                          </p:val>
                                        </p:tav>
                                        <p:tav tm="100000">
                                          <p:val>
                                            <p:strVal val="#ppt_w"/>
                                          </p:val>
                                        </p:tav>
                                      </p:tavLst>
                                    </p:anim>
                                    <p:anim calcmode="lin" valueType="num">
                                      <p:cBhvr>
                                        <p:cTn id="51" dur="500" fill="hold"/>
                                        <p:tgtEl>
                                          <p:spTgt spid="66"/>
                                        </p:tgtEl>
                                        <p:attrNameLst>
                                          <p:attrName>ppt_h</p:attrName>
                                        </p:attrNameLst>
                                      </p:cBhvr>
                                      <p:tavLst>
                                        <p:tav tm="0">
                                          <p:val>
                                            <p:fltVal val="0"/>
                                          </p:val>
                                        </p:tav>
                                        <p:tav tm="100000">
                                          <p:val>
                                            <p:strVal val="#ppt_h"/>
                                          </p:val>
                                        </p:tav>
                                      </p:tavLst>
                                    </p:anim>
                                    <p:animEffect transition="in" filter="fade">
                                      <p:cBhvr>
                                        <p:cTn id="52" dur="500"/>
                                        <p:tgtEl>
                                          <p:spTgt spid="66"/>
                                        </p:tgtEl>
                                      </p:cBhvr>
                                    </p:animEffect>
                                  </p:childTnLst>
                                </p:cTn>
                              </p:par>
                            </p:childTnLst>
                          </p:cTn>
                        </p:par>
                        <p:par>
                          <p:cTn id="53" fill="hold">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67"/>
                                        </p:tgtEl>
                                        <p:attrNameLst>
                                          <p:attrName>style.visibility</p:attrName>
                                        </p:attrNameLst>
                                      </p:cBhvr>
                                      <p:to>
                                        <p:strVal val="visible"/>
                                      </p:to>
                                    </p:set>
                                    <p:animEffect transition="in" filter="fade">
                                      <p:cBhvr>
                                        <p:cTn id="56" dur="500"/>
                                        <p:tgtEl>
                                          <p:spTgt spid="67"/>
                                        </p:tgtEl>
                                      </p:cBhvr>
                                    </p:animEffect>
                                  </p:childTnLst>
                                </p:cTn>
                              </p:par>
                            </p:childTnLst>
                          </p:cTn>
                        </p:par>
                        <p:par>
                          <p:cTn id="57" fill="hold">
                            <p:stCondLst>
                              <p:cond delay="3500"/>
                            </p:stCondLst>
                            <p:childTnLst>
                              <p:par>
                                <p:cTn id="58" presetID="10" presetClass="entr" presetSubtype="0" fill="hold" grpId="0"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40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70"/>
                                        </p:tgtEl>
                                        <p:attrNameLst>
                                          <p:attrName>style.visibility</p:attrName>
                                        </p:attrNameLst>
                                      </p:cBhvr>
                                      <p:to>
                                        <p:strVal val="visible"/>
                                      </p:to>
                                    </p:set>
                                    <p:animEffect transition="in" filter="fade">
                                      <p:cBhvr>
                                        <p:cTn id="68"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4" grpId="0" animBg="1"/>
      <p:bldP spid="63" grpId="0"/>
      <p:bldP spid="64" grpId="0"/>
      <p:bldP spid="65" grpId="0"/>
      <p:bldP spid="66" grpId="0"/>
      <p:bldP spid="67" grpId="0"/>
      <p:bldP spid="68" grpId="0"/>
      <p:bldP spid="69" grpId="0"/>
      <p:bldP spid="7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4" cstate="email"/>
          <a:stretch>
            <a:fillRect/>
          </a:stretch>
        </p:blipFill>
        <p:spPr>
          <a:xfrm>
            <a:off x="10688815" y="296863"/>
            <a:ext cx="1203148" cy="524229"/>
          </a:xfrm>
          <a:prstGeom prst="rect">
            <a:avLst/>
          </a:prstGeom>
        </p:spPr>
      </p:pic>
      <p:grpSp>
        <p:nvGrpSpPr>
          <p:cNvPr id="66" name="组合 65"/>
          <p:cNvGrpSpPr/>
          <p:nvPr/>
        </p:nvGrpSpPr>
        <p:grpSpPr>
          <a:xfrm>
            <a:off x="1790986" y="1042720"/>
            <a:ext cx="3445820" cy="4508927"/>
            <a:chOff x="1790986" y="1042720"/>
            <a:chExt cx="3445820" cy="4508927"/>
          </a:xfrm>
        </p:grpSpPr>
        <p:sp>
          <p:nvSpPr>
            <p:cNvPr id="14" name="矩形 13"/>
            <p:cNvSpPr/>
            <p:nvPr/>
          </p:nvSpPr>
          <p:spPr>
            <a:xfrm>
              <a:off x="2167440" y="1042720"/>
              <a:ext cx="2571537" cy="4508927"/>
            </a:xfrm>
            <a:prstGeom prst="rect">
              <a:avLst/>
            </a:prstGeom>
          </p:spPr>
          <p:txBody>
            <a:bodyPr wrap="square">
              <a:spAutoFit/>
            </a:bodyPr>
            <a:lstStyle/>
            <a:p>
              <a:r>
                <a:rPr lang="en-US" altLang="zh-CN" sz="28700" dirty="0" smtClean="0">
                  <a:solidFill>
                    <a:srgbClr val="F18D00"/>
                  </a:solidFill>
                  <a:latin typeface="方正兰亭超细黑简体" panose="02000000000000000000" pitchFamily="2" charset="-122"/>
                  <a:ea typeface="方正兰亭超细黑简体" panose="02000000000000000000" pitchFamily="2" charset="-122"/>
                  <a:cs typeface="Arial" panose="020B0604020202020204" pitchFamily="34" charset="0"/>
                </a:rPr>
                <a:t>4</a:t>
              </a:r>
              <a:endParaRPr lang="zh-CN" altLang="en-US" sz="8800" dirty="0">
                <a:latin typeface="方正兰亭超细黑简体" panose="02000000000000000000" pitchFamily="2" charset="-122"/>
                <a:ea typeface="方正兰亭超细黑简体" panose="02000000000000000000" pitchFamily="2" charset="-122"/>
                <a:cs typeface="Arial" panose="020B0604020202020204" pitchFamily="34" charset="0"/>
              </a:endParaRPr>
            </a:p>
          </p:txBody>
        </p:sp>
        <p:cxnSp>
          <p:nvCxnSpPr>
            <p:cNvPr id="17" name="直接连接符 16"/>
            <p:cNvCxnSpPr/>
            <p:nvPr/>
          </p:nvCxnSpPr>
          <p:spPr>
            <a:xfrm flipV="1">
              <a:off x="4032477" y="2065468"/>
              <a:ext cx="1204329" cy="872390"/>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V="1">
              <a:off x="3828082" y="2955411"/>
              <a:ext cx="528768" cy="38302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flipV="1">
              <a:off x="3286197" y="3335232"/>
              <a:ext cx="167011" cy="12097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V="1">
              <a:off x="1790986" y="3455443"/>
              <a:ext cx="1749330" cy="1267164"/>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grpSp>
      <p:sp>
        <p:nvSpPr>
          <p:cNvPr id="13" name="矩形 12"/>
          <p:cNvSpPr/>
          <p:nvPr/>
        </p:nvSpPr>
        <p:spPr>
          <a:xfrm>
            <a:off x="4659074" y="2834010"/>
            <a:ext cx="5323370" cy="646331"/>
          </a:xfrm>
          <a:prstGeom prst="rect">
            <a:avLst/>
          </a:prstGeom>
          <a:solidFill>
            <a:schemeClr val="bg1"/>
          </a:solidFill>
        </p:spPr>
        <p:txBody>
          <a:bodyPr wrap="square">
            <a:spAutoFit/>
          </a:bodyPr>
          <a:lstStyle/>
          <a:p>
            <a:r>
              <a:rPr lang="zh-CN" altLang="en-US" sz="3600" b="1" dirty="0" smtClean="0">
                <a:solidFill>
                  <a:srgbClr val="F29413"/>
                </a:solidFill>
                <a:latin typeface="微软雅黑" panose="020B0503020204020204" pitchFamily="34" charset="-122"/>
                <a:ea typeface="微软雅黑" panose="020B0503020204020204" pitchFamily="34" charset="-122"/>
              </a:rPr>
              <a:t>单击添加第一分部的标题</a:t>
            </a:r>
            <a:endParaRPr lang="zh-CN" altLang="en-US" sz="1400" b="1" dirty="0">
              <a:solidFill>
                <a:srgbClr val="F29413"/>
              </a:solidFill>
            </a:endParaRPr>
          </a:p>
        </p:txBody>
      </p:sp>
      <p:grpSp>
        <p:nvGrpSpPr>
          <p:cNvPr id="50" name="组合 49"/>
          <p:cNvGrpSpPr/>
          <p:nvPr/>
        </p:nvGrpSpPr>
        <p:grpSpPr>
          <a:xfrm>
            <a:off x="4836808" y="3500438"/>
            <a:ext cx="4119302" cy="309051"/>
            <a:chOff x="4836808" y="3500438"/>
            <a:chExt cx="4119302" cy="309051"/>
          </a:xfrm>
        </p:grpSpPr>
        <p:grpSp>
          <p:nvGrpSpPr>
            <p:cNvPr id="32" name="组合 31"/>
            <p:cNvGrpSpPr/>
            <p:nvPr/>
          </p:nvGrpSpPr>
          <p:grpSpPr>
            <a:xfrm>
              <a:off x="4836808" y="3540952"/>
              <a:ext cx="187014" cy="187014"/>
              <a:chOff x="5956438" y="3767359"/>
              <a:chExt cx="279124" cy="279124"/>
            </a:xfrm>
          </p:grpSpPr>
          <p:sp>
            <p:nvSpPr>
              <p:cNvPr id="34" name="圆角矩形 3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35" name="等腰三角形 3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33" name="矩形 3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1" name="组合 50"/>
          <p:cNvGrpSpPr/>
          <p:nvPr/>
        </p:nvGrpSpPr>
        <p:grpSpPr>
          <a:xfrm>
            <a:off x="4829124" y="3788269"/>
            <a:ext cx="4119302" cy="309051"/>
            <a:chOff x="4836808" y="3500438"/>
            <a:chExt cx="4119302" cy="309051"/>
          </a:xfrm>
        </p:grpSpPr>
        <p:grpSp>
          <p:nvGrpSpPr>
            <p:cNvPr id="52" name="组合 51"/>
            <p:cNvGrpSpPr/>
            <p:nvPr/>
          </p:nvGrpSpPr>
          <p:grpSpPr>
            <a:xfrm>
              <a:off x="4836808" y="3540952"/>
              <a:ext cx="187014" cy="187014"/>
              <a:chOff x="5956438" y="3767359"/>
              <a:chExt cx="279124" cy="279124"/>
            </a:xfrm>
          </p:grpSpPr>
          <p:sp>
            <p:nvSpPr>
              <p:cNvPr id="54" name="圆角矩形 5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55" name="等腰三角形 5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3" name="矩形 5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6" name="组合 55"/>
          <p:cNvGrpSpPr/>
          <p:nvPr/>
        </p:nvGrpSpPr>
        <p:grpSpPr>
          <a:xfrm>
            <a:off x="4821440" y="4076100"/>
            <a:ext cx="4119302" cy="309051"/>
            <a:chOff x="4836808" y="3500438"/>
            <a:chExt cx="4119302" cy="309051"/>
          </a:xfrm>
        </p:grpSpPr>
        <p:grpSp>
          <p:nvGrpSpPr>
            <p:cNvPr id="57" name="组合 56"/>
            <p:cNvGrpSpPr/>
            <p:nvPr/>
          </p:nvGrpSpPr>
          <p:grpSpPr>
            <a:xfrm>
              <a:off x="4836808" y="3540952"/>
              <a:ext cx="187014" cy="187014"/>
              <a:chOff x="5956438" y="3767359"/>
              <a:chExt cx="279124" cy="279124"/>
            </a:xfrm>
          </p:grpSpPr>
          <p:sp>
            <p:nvSpPr>
              <p:cNvPr id="59" name="圆角矩形 58"/>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0" name="等腰三角形 59"/>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8" name="矩形 57"/>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61" name="组合 60"/>
          <p:cNvGrpSpPr/>
          <p:nvPr/>
        </p:nvGrpSpPr>
        <p:grpSpPr>
          <a:xfrm>
            <a:off x="4813756" y="4363931"/>
            <a:ext cx="4119302" cy="309051"/>
            <a:chOff x="4836808" y="3500438"/>
            <a:chExt cx="4119302" cy="309051"/>
          </a:xfrm>
        </p:grpSpPr>
        <p:grpSp>
          <p:nvGrpSpPr>
            <p:cNvPr id="62" name="组合 61"/>
            <p:cNvGrpSpPr/>
            <p:nvPr/>
          </p:nvGrpSpPr>
          <p:grpSpPr>
            <a:xfrm>
              <a:off x="4836808" y="3540952"/>
              <a:ext cx="187014" cy="187014"/>
              <a:chOff x="5956438" y="3767359"/>
              <a:chExt cx="279124" cy="279124"/>
            </a:xfrm>
          </p:grpSpPr>
          <p:sp>
            <p:nvSpPr>
              <p:cNvPr id="64" name="圆角矩形 6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5" name="等腰三角形 6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63" name="矩形 6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decel="10000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750" fill="hold"/>
                                        <p:tgtEl>
                                          <p:spTgt spid="13"/>
                                        </p:tgtEl>
                                        <p:attrNameLst>
                                          <p:attrName>ppt_x</p:attrName>
                                        </p:attrNameLst>
                                      </p:cBhvr>
                                      <p:tavLst>
                                        <p:tav tm="0">
                                          <p:val>
                                            <p:strVal val="1+#ppt_w/2"/>
                                          </p:val>
                                        </p:tav>
                                        <p:tav tm="100000">
                                          <p:val>
                                            <p:strVal val="#ppt_x"/>
                                          </p:val>
                                        </p:tav>
                                      </p:tavLst>
                                    </p:anim>
                                    <p:anim calcmode="lin" valueType="num">
                                      <p:cBhvr additive="base">
                                        <p:cTn id="14" dur="750" fill="hold"/>
                                        <p:tgtEl>
                                          <p:spTgt spid="13"/>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wipe(left)">
                                      <p:cBhvr>
                                        <p:cTn id="18" dur="500"/>
                                        <p:tgtEl>
                                          <p:spTgt spid="50"/>
                                        </p:tgtEl>
                                      </p:cBhvr>
                                    </p:animEffect>
                                  </p:childTnLst>
                                </p:cTn>
                              </p:par>
                            </p:childTnLst>
                          </p:cTn>
                        </p:par>
                        <p:par>
                          <p:cTn id="19" fill="hold">
                            <p:stCondLst>
                              <p:cond delay="2500"/>
                            </p:stCondLst>
                            <p:childTnLst>
                              <p:par>
                                <p:cTn id="20" presetID="22" presetClass="entr" presetSubtype="8" fill="hold"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3000"/>
                            </p:stCondLst>
                            <p:childTnLst>
                              <p:par>
                                <p:cTn id="24" presetID="22" presetClass="entr" presetSubtype="8" fill="hold" nodeType="afterEffect">
                                  <p:stCondLst>
                                    <p:cond delay="0"/>
                                  </p:stCondLst>
                                  <p:childTnLst>
                                    <p:set>
                                      <p:cBhvr>
                                        <p:cTn id="25" dur="1" fill="hold">
                                          <p:stCondLst>
                                            <p:cond delay="0"/>
                                          </p:stCondLst>
                                        </p:cTn>
                                        <p:tgtEl>
                                          <p:spTgt spid="56"/>
                                        </p:tgtEl>
                                        <p:attrNameLst>
                                          <p:attrName>style.visibility</p:attrName>
                                        </p:attrNameLst>
                                      </p:cBhvr>
                                      <p:to>
                                        <p:strVal val="visible"/>
                                      </p:to>
                                    </p:set>
                                    <p:animEffect transition="in" filter="wipe(left)">
                                      <p:cBhvr>
                                        <p:cTn id="26" dur="500"/>
                                        <p:tgtEl>
                                          <p:spTgt spid="56"/>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16" name="组合 15"/>
          <p:cNvGrpSpPr/>
          <p:nvPr/>
        </p:nvGrpSpPr>
        <p:grpSpPr>
          <a:xfrm>
            <a:off x="1429733" y="1495425"/>
            <a:ext cx="3960047" cy="4530012"/>
            <a:chOff x="3263838" y="944656"/>
            <a:chExt cx="4944273" cy="5657943"/>
          </a:xfrm>
        </p:grpSpPr>
        <p:sp>
          <p:nvSpPr>
            <p:cNvPr id="17" name="矩形 16"/>
            <p:cNvSpPr/>
            <p:nvPr/>
          </p:nvSpPr>
          <p:spPr>
            <a:xfrm rot="1560000">
              <a:off x="4228791" y="944656"/>
              <a:ext cx="289993" cy="5657943"/>
            </a:xfrm>
            <a:prstGeom prst="rect">
              <a:avLst/>
            </a:prstGeom>
            <a:solidFill>
              <a:srgbClr val="D27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8" name="任意多边形 17"/>
            <p:cNvSpPr/>
            <p:nvPr/>
          </p:nvSpPr>
          <p:spPr>
            <a:xfrm>
              <a:off x="3263838" y="1284243"/>
              <a:ext cx="4944273" cy="5080951"/>
            </a:xfrm>
            <a:custGeom>
              <a:avLst/>
              <a:gdLst>
                <a:gd name="connsiteX0" fmla="*/ 2317480 w 4635161"/>
                <a:gd name="connsiteY0" fmla="*/ 11756 h 4763294"/>
                <a:gd name="connsiteX1" fmla="*/ 4635161 w 4635161"/>
                <a:gd name="connsiteY1" fmla="*/ 4092387 h 4763294"/>
                <a:gd name="connsiteX2" fmla="*/ 0 w 4635161"/>
                <a:gd name="connsiteY2" fmla="*/ 4763294 h 4763294"/>
                <a:gd name="connsiteX3" fmla="*/ 2310803 w 4635161"/>
                <a:gd name="connsiteY3" fmla="*/ 0 h 4763294"/>
                <a:gd name="connsiteX4" fmla="*/ 2314605 w 4635161"/>
                <a:gd name="connsiteY4" fmla="*/ 6694 h 4763294"/>
                <a:gd name="connsiteX5" fmla="*/ 2308891 w 4635161"/>
                <a:gd name="connsiteY5" fmla="*/ 3907 h 476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5161" h="4763294">
                  <a:moveTo>
                    <a:pt x="2317480" y="11756"/>
                  </a:moveTo>
                  <a:lnTo>
                    <a:pt x="4635161" y="4092387"/>
                  </a:lnTo>
                  <a:lnTo>
                    <a:pt x="0" y="4763294"/>
                  </a:lnTo>
                  <a:close/>
                  <a:moveTo>
                    <a:pt x="2310803" y="0"/>
                  </a:moveTo>
                  <a:lnTo>
                    <a:pt x="2314605" y="6694"/>
                  </a:lnTo>
                  <a:lnTo>
                    <a:pt x="2308891" y="3907"/>
                  </a:lnTo>
                  <a:close/>
                </a:path>
              </a:pathLst>
            </a:custGeom>
            <a:solidFill>
              <a:srgbClr val="F2941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grpSp>
        <p:nvGrpSpPr>
          <p:cNvPr id="23" name="组合 22"/>
          <p:cNvGrpSpPr/>
          <p:nvPr/>
        </p:nvGrpSpPr>
        <p:grpSpPr>
          <a:xfrm>
            <a:off x="2834263" y="1774255"/>
            <a:ext cx="2805065" cy="4329585"/>
            <a:chOff x="4955395" y="1273409"/>
            <a:chExt cx="3502233" cy="5407611"/>
          </a:xfrm>
        </p:grpSpPr>
        <p:sp>
          <p:nvSpPr>
            <p:cNvPr id="25" name="矩形 27"/>
            <p:cNvSpPr/>
            <p:nvPr/>
          </p:nvSpPr>
          <p:spPr>
            <a:xfrm rot="1560000">
              <a:off x="5365628" y="1273409"/>
              <a:ext cx="431112" cy="5407611"/>
            </a:xfrm>
            <a:custGeom>
              <a:avLst/>
              <a:gdLst>
                <a:gd name="connsiteX0" fmla="*/ 0 w 255600"/>
                <a:gd name="connsiteY0" fmla="*/ 0 h 2272399"/>
                <a:gd name="connsiteX1" fmla="*/ 255600 w 255600"/>
                <a:gd name="connsiteY1" fmla="*/ 0 h 2272399"/>
                <a:gd name="connsiteX2" fmla="*/ 255600 w 255600"/>
                <a:gd name="connsiteY2" fmla="*/ 2272399 h 2272399"/>
                <a:gd name="connsiteX3" fmla="*/ 0 w 255600"/>
                <a:gd name="connsiteY3" fmla="*/ 2272399 h 2272399"/>
                <a:gd name="connsiteX4" fmla="*/ 0 w 255600"/>
                <a:gd name="connsiteY4" fmla="*/ 0 h 2272399"/>
                <a:gd name="connsiteX0-1" fmla="*/ 0 w 255600"/>
                <a:gd name="connsiteY0-2" fmla="*/ 2272399 h 2272399"/>
                <a:gd name="connsiteX1-3" fmla="*/ 255600 w 255600"/>
                <a:gd name="connsiteY1-4" fmla="*/ 0 h 2272399"/>
                <a:gd name="connsiteX2-5" fmla="*/ 255600 w 255600"/>
                <a:gd name="connsiteY2-6" fmla="*/ 2272399 h 2272399"/>
                <a:gd name="connsiteX3-7" fmla="*/ 0 w 255600"/>
                <a:gd name="connsiteY3-8" fmla="*/ 2272399 h 2272399"/>
                <a:gd name="connsiteX0-9" fmla="*/ 0 w 268695"/>
                <a:gd name="connsiteY0-10" fmla="*/ 2448346 h 2448346"/>
                <a:gd name="connsiteX1-11" fmla="*/ 268695 w 268695"/>
                <a:gd name="connsiteY1-12" fmla="*/ 0 h 2448346"/>
                <a:gd name="connsiteX2-13" fmla="*/ 268695 w 268695"/>
                <a:gd name="connsiteY2-14" fmla="*/ 2272399 h 2448346"/>
                <a:gd name="connsiteX3-15" fmla="*/ 0 w 268695"/>
                <a:gd name="connsiteY3-16" fmla="*/ 2448346 h 2448346"/>
                <a:gd name="connsiteX0-17" fmla="*/ 0 w 251009"/>
                <a:gd name="connsiteY0-18" fmla="*/ 2431082 h 2431082"/>
                <a:gd name="connsiteX1-19" fmla="*/ 251009 w 251009"/>
                <a:gd name="connsiteY1-20" fmla="*/ 0 h 2431082"/>
                <a:gd name="connsiteX2-21" fmla="*/ 251009 w 251009"/>
                <a:gd name="connsiteY2-22" fmla="*/ 2272399 h 2431082"/>
                <a:gd name="connsiteX3-23" fmla="*/ 0 w 251009"/>
                <a:gd name="connsiteY3-24" fmla="*/ 2431082 h 2431082"/>
                <a:gd name="connsiteX0-25" fmla="*/ 0 w 264509"/>
                <a:gd name="connsiteY0-26" fmla="*/ 2425184 h 2425184"/>
                <a:gd name="connsiteX1-27" fmla="*/ 264509 w 264509"/>
                <a:gd name="connsiteY1-28" fmla="*/ 0 h 2425184"/>
                <a:gd name="connsiteX2-29" fmla="*/ 264509 w 264509"/>
                <a:gd name="connsiteY2-30" fmla="*/ 2272399 h 2425184"/>
                <a:gd name="connsiteX3-31" fmla="*/ 0 w 264509"/>
                <a:gd name="connsiteY3-32" fmla="*/ 2425184 h 2425184"/>
                <a:gd name="connsiteX0-33" fmla="*/ 0 w 260898"/>
                <a:gd name="connsiteY0-34" fmla="*/ 2445504 h 2445504"/>
                <a:gd name="connsiteX1-35" fmla="*/ 260898 w 260898"/>
                <a:gd name="connsiteY1-36" fmla="*/ 0 h 2445504"/>
                <a:gd name="connsiteX2-37" fmla="*/ 260898 w 260898"/>
                <a:gd name="connsiteY2-38" fmla="*/ 2272399 h 2445504"/>
                <a:gd name="connsiteX3-39" fmla="*/ 0 w 260898"/>
                <a:gd name="connsiteY3-40" fmla="*/ 2445504 h 2445504"/>
                <a:gd name="connsiteX0-41" fmla="*/ 0 w 260898"/>
                <a:gd name="connsiteY0-42" fmla="*/ 2445504 h 2445504"/>
                <a:gd name="connsiteX1-43" fmla="*/ 260898 w 260898"/>
                <a:gd name="connsiteY1-44" fmla="*/ 0 h 2445504"/>
                <a:gd name="connsiteX2-45" fmla="*/ 258710 w 260898"/>
                <a:gd name="connsiteY2-46" fmla="*/ 2291227 h 2445504"/>
                <a:gd name="connsiteX3-47" fmla="*/ 0 w 260898"/>
                <a:gd name="connsiteY3-48" fmla="*/ 2445504 h 2445504"/>
              </a:gdLst>
              <a:ahLst/>
              <a:cxnLst>
                <a:cxn ang="0">
                  <a:pos x="connsiteX0-1" y="connsiteY0-2"/>
                </a:cxn>
                <a:cxn ang="0">
                  <a:pos x="connsiteX1-3" y="connsiteY1-4"/>
                </a:cxn>
                <a:cxn ang="0">
                  <a:pos x="connsiteX2-5" y="connsiteY2-6"/>
                </a:cxn>
                <a:cxn ang="0">
                  <a:pos x="connsiteX3-7" y="connsiteY3-8"/>
                </a:cxn>
              </a:cxnLst>
              <a:rect l="l" t="t" r="r" b="b"/>
              <a:pathLst>
                <a:path w="260898" h="2445504">
                  <a:moveTo>
                    <a:pt x="0" y="2445504"/>
                  </a:moveTo>
                  <a:lnTo>
                    <a:pt x="260898" y="0"/>
                  </a:lnTo>
                  <a:cubicBezTo>
                    <a:pt x="260169" y="763742"/>
                    <a:pt x="259439" y="1527485"/>
                    <a:pt x="258710" y="2291227"/>
                  </a:cubicBezTo>
                  <a:lnTo>
                    <a:pt x="0" y="2445504"/>
                  </a:lnTo>
                  <a:close/>
                </a:path>
              </a:pathLst>
            </a:custGeom>
            <a:gradFill>
              <a:gsLst>
                <a:gs pos="88000">
                  <a:sysClr val="windowText" lastClr="000000">
                    <a:alpha val="40000"/>
                  </a:sysClr>
                </a:gs>
                <a:gs pos="46000">
                  <a:srgbClr val="000000">
                    <a:alpha val="18000"/>
                  </a:srgbClr>
                </a:gs>
                <a:gs pos="24000">
                  <a:sysClr val="windowText" lastClr="000000">
                    <a:alpha val="13000"/>
                  </a:sysClr>
                </a:gs>
                <a:gs pos="69000">
                  <a:sysClr val="windowText" lastClr="000000">
                    <a:alpha val="21000"/>
                  </a:sysClr>
                </a:gs>
                <a:gs pos="100000">
                  <a:sysClr val="windowText" lastClr="000000">
                    <a:alpha val="40000"/>
                  </a:sysClr>
                </a:gs>
                <a:gs pos="0">
                  <a:sysClr val="windowText" lastClr="000000">
                    <a:alpha val="0"/>
                  </a:sysClr>
                </a:gs>
              </a:gsLst>
              <a:lin ang="0" scaled="0"/>
            </a:gradFill>
            <a:ln w="25400" cap="flat" cmpd="sng" algn="ctr">
              <a:noFill/>
              <a:prstDash val="solid"/>
            </a:ln>
            <a:effectLst>
              <a:softEdge rad="381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26" name="组合 25"/>
            <p:cNvGrpSpPr/>
            <p:nvPr/>
          </p:nvGrpSpPr>
          <p:grpSpPr>
            <a:xfrm>
              <a:off x="4955395" y="2403477"/>
              <a:ext cx="3502233" cy="4014706"/>
              <a:chOff x="4955395" y="2403477"/>
              <a:chExt cx="3502233" cy="4014706"/>
            </a:xfrm>
          </p:grpSpPr>
          <p:grpSp>
            <p:nvGrpSpPr>
              <p:cNvPr id="27" name="组合 26"/>
              <p:cNvGrpSpPr/>
              <p:nvPr/>
            </p:nvGrpSpPr>
            <p:grpSpPr>
              <a:xfrm>
                <a:off x="4955395" y="2410429"/>
                <a:ext cx="3502233" cy="4007754"/>
                <a:chOff x="3891140" y="706900"/>
                <a:chExt cx="4635161" cy="5304213"/>
              </a:xfrm>
            </p:grpSpPr>
            <p:sp>
              <p:nvSpPr>
                <p:cNvPr id="29" name="任意多边形 28"/>
                <p:cNvSpPr/>
                <p:nvPr/>
              </p:nvSpPr>
              <p:spPr>
                <a:xfrm>
                  <a:off x="3891140" y="1053923"/>
                  <a:ext cx="4635161" cy="4763293"/>
                </a:xfrm>
                <a:custGeom>
                  <a:avLst/>
                  <a:gdLst>
                    <a:gd name="connsiteX0" fmla="*/ 2317480 w 4635161"/>
                    <a:gd name="connsiteY0" fmla="*/ 11756 h 4763294"/>
                    <a:gd name="connsiteX1" fmla="*/ 4635161 w 4635161"/>
                    <a:gd name="connsiteY1" fmla="*/ 4092387 h 4763294"/>
                    <a:gd name="connsiteX2" fmla="*/ 0 w 4635161"/>
                    <a:gd name="connsiteY2" fmla="*/ 4763294 h 4763294"/>
                    <a:gd name="connsiteX3" fmla="*/ 2310803 w 4635161"/>
                    <a:gd name="connsiteY3" fmla="*/ 0 h 4763294"/>
                    <a:gd name="connsiteX4" fmla="*/ 2314605 w 4635161"/>
                    <a:gd name="connsiteY4" fmla="*/ 6694 h 4763294"/>
                    <a:gd name="connsiteX5" fmla="*/ 2308891 w 4635161"/>
                    <a:gd name="connsiteY5" fmla="*/ 3907 h 476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5161" h="4763294">
                      <a:moveTo>
                        <a:pt x="2317480" y="11756"/>
                      </a:moveTo>
                      <a:lnTo>
                        <a:pt x="4635161" y="4092387"/>
                      </a:lnTo>
                      <a:lnTo>
                        <a:pt x="0" y="4763294"/>
                      </a:lnTo>
                      <a:close/>
                      <a:moveTo>
                        <a:pt x="2310803" y="0"/>
                      </a:moveTo>
                      <a:lnTo>
                        <a:pt x="2314605" y="6694"/>
                      </a:lnTo>
                      <a:lnTo>
                        <a:pt x="2308891" y="3907"/>
                      </a:lnTo>
                      <a:close/>
                    </a:path>
                  </a:pathLst>
                </a:custGeom>
                <a:solidFill>
                  <a:srgbClr val="00479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30" name="矩形 29"/>
                <p:cNvSpPr/>
                <p:nvPr/>
              </p:nvSpPr>
              <p:spPr>
                <a:xfrm rot="1560000">
                  <a:off x="4690603" y="706900"/>
                  <a:ext cx="381794" cy="5304213"/>
                </a:xfrm>
                <a:prstGeom prst="rect">
                  <a:avLst/>
                </a:prstGeom>
                <a:solidFill>
                  <a:srgbClr val="00316C"/>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sp>
            <p:nvSpPr>
              <p:cNvPr id="28" name="矩形 27"/>
              <p:cNvSpPr/>
              <p:nvPr/>
            </p:nvSpPr>
            <p:spPr>
              <a:xfrm rot="1560000">
                <a:off x="5619810" y="2403477"/>
                <a:ext cx="288476" cy="4007753"/>
              </a:xfrm>
              <a:prstGeom prst="rect">
                <a:avLst/>
              </a:prstGeom>
              <a:solidFill>
                <a:srgbClr val="00479D">
                  <a:alpha val="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grpSp>
      <p:grpSp>
        <p:nvGrpSpPr>
          <p:cNvPr id="31" name="组合 30"/>
          <p:cNvGrpSpPr/>
          <p:nvPr/>
        </p:nvGrpSpPr>
        <p:grpSpPr>
          <a:xfrm>
            <a:off x="4095403" y="2942666"/>
            <a:ext cx="1795043" cy="2970187"/>
            <a:chOff x="6467529" y="2780253"/>
            <a:chExt cx="2241181" cy="3709736"/>
          </a:xfrm>
        </p:grpSpPr>
        <p:sp>
          <p:nvSpPr>
            <p:cNvPr id="32" name="矩形 27"/>
            <p:cNvSpPr/>
            <p:nvPr/>
          </p:nvSpPr>
          <p:spPr>
            <a:xfrm rot="1560000">
              <a:off x="6553190" y="2780253"/>
              <a:ext cx="399882" cy="3709736"/>
            </a:xfrm>
            <a:custGeom>
              <a:avLst/>
              <a:gdLst>
                <a:gd name="connsiteX0" fmla="*/ 0 w 255600"/>
                <a:gd name="connsiteY0" fmla="*/ 0 h 2272399"/>
                <a:gd name="connsiteX1" fmla="*/ 255600 w 255600"/>
                <a:gd name="connsiteY1" fmla="*/ 0 h 2272399"/>
                <a:gd name="connsiteX2" fmla="*/ 255600 w 255600"/>
                <a:gd name="connsiteY2" fmla="*/ 2272399 h 2272399"/>
                <a:gd name="connsiteX3" fmla="*/ 0 w 255600"/>
                <a:gd name="connsiteY3" fmla="*/ 2272399 h 2272399"/>
                <a:gd name="connsiteX4" fmla="*/ 0 w 255600"/>
                <a:gd name="connsiteY4" fmla="*/ 0 h 2272399"/>
                <a:gd name="connsiteX0-1" fmla="*/ 0 w 255600"/>
                <a:gd name="connsiteY0-2" fmla="*/ 2272399 h 2272399"/>
                <a:gd name="connsiteX1-3" fmla="*/ 255600 w 255600"/>
                <a:gd name="connsiteY1-4" fmla="*/ 0 h 2272399"/>
                <a:gd name="connsiteX2-5" fmla="*/ 255600 w 255600"/>
                <a:gd name="connsiteY2-6" fmla="*/ 2272399 h 2272399"/>
                <a:gd name="connsiteX3-7" fmla="*/ 0 w 255600"/>
                <a:gd name="connsiteY3-8" fmla="*/ 2272399 h 2272399"/>
                <a:gd name="connsiteX0-9" fmla="*/ 0 w 268695"/>
                <a:gd name="connsiteY0-10" fmla="*/ 2448346 h 2448346"/>
                <a:gd name="connsiteX1-11" fmla="*/ 268695 w 268695"/>
                <a:gd name="connsiteY1-12" fmla="*/ 0 h 2448346"/>
                <a:gd name="connsiteX2-13" fmla="*/ 268695 w 268695"/>
                <a:gd name="connsiteY2-14" fmla="*/ 2272399 h 2448346"/>
                <a:gd name="connsiteX3-15" fmla="*/ 0 w 268695"/>
                <a:gd name="connsiteY3-16" fmla="*/ 2448346 h 2448346"/>
                <a:gd name="connsiteX0-17" fmla="*/ 0 w 235720"/>
                <a:gd name="connsiteY0-18" fmla="*/ 2405408 h 2405408"/>
                <a:gd name="connsiteX1-19" fmla="*/ 235720 w 235720"/>
                <a:gd name="connsiteY1-20" fmla="*/ 0 h 2405408"/>
                <a:gd name="connsiteX2-21" fmla="*/ 235720 w 235720"/>
                <a:gd name="connsiteY2-22" fmla="*/ 2272399 h 2405408"/>
                <a:gd name="connsiteX3-23" fmla="*/ 0 w 235720"/>
                <a:gd name="connsiteY3-24" fmla="*/ 2405408 h 2405408"/>
                <a:gd name="connsiteX0-25" fmla="*/ 0 w 241998"/>
                <a:gd name="connsiteY0-26" fmla="*/ 2456273 h 2456273"/>
                <a:gd name="connsiteX1-27" fmla="*/ 241998 w 241998"/>
                <a:gd name="connsiteY1-28" fmla="*/ 0 h 2456273"/>
                <a:gd name="connsiteX2-29" fmla="*/ 241998 w 241998"/>
                <a:gd name="connsiteY2-30" fmla="*/ 2272399 h 2456273"/>
                <a:gd name="connsiteX3-31" fmla="*/ 0 w 241998"/>
                <a:gd name="connsiteY3-32" fmla="*/ 2456273 h 2456273"/>
              </a:gdLst>
              <a:ahLst/>
              <a:cxnLst>
                <a:cxn ang="0">
                  <a:pos x="connsiteX0-1" y="connsiteY0-2"/>
                </a:cxn>
                <a:cxn ang="0">
                  <a:pos x="connsiteX1-3" y="connsiteY1-4"/>
                </a:cxn>
                <a:cxn ang="0">
                  <a:pos x="connsiteX2-5" y="connsiteY2-6"/>
                </a:cxn>
                <a:cxn ang="0">
                  <a:pos x="connsiteX3-7" y="connsiteY3-8"/>
                </a:cxn>
              </a:cxnLst>
              <a:rect l="l" t="t" r="r" b="b"/>
              <a:pathLst>
                <a:path w="241998" h="2456273">
                  <a:moveTo>
                    <a:pt x="0" y="2456273"/>
                  </a:moveTo>
                  <a:lnTo>
                    <a:pt x="241998" y="0"/>
                  </a:lnTo>
                  <a:lnTo>
                    <a:pt x="241998" y="2272399"/>
                  </a:lnTo>
                  <a:lnTo>
                    <a:pt x="0" y="2456273"/>
                  </a:lnTo>
                  <a:close/>
                </a:path>
              </a:pathLst>
            </a:custGeom>
            <a:gradFill>
              <a:gsLst>
                <a:gs pos="88000">
                  <a:sysClr val="windowText" lastClr="000000">
                    <a:alpha val="40000"/>
                  </a:sysClr>
                </a:gs>
                <a:gs pos="46000">
                  <a:srgbClr val="000000">
                    <a:alpha val="18000"/>
                  </a:srgbClr>
                </a:gs>
                <a:gs pos="24000">
                  <a:sysClr val="windowText" lastClr="000000">
                    <a:alpha val="13000"/>
                  </a:sysClr>
                </a:gs>
                <a:gs pos="69000">
                  <a:sysClr val="windowText" lastClr="000000">
                    <a:alpha val="21000"/>
                  </a:sysClr>
                </a:gs>
                <a:gs pos="100000">
                  <a:sysClr val="windowText" lastClr="000000">
                    <a:alpha val="40000"/>
                  </a:sysClr>
                </a:gs>
                <a:gs pos="0">
                  <a:sysClr val="windowText" lastClr="000000">
                    <a:alpha val="0"/>
                  </a:sysClr>
                </a:gs>
              </a:gsLst>
              <a:lin ang="0" scaled="0"/>
            </a:gradFill>
            <a:ln w="25400" cap="flat" cmpd="sng" algn="ctr">
              <a:noFill/>
              <a:prstDash val="solid"/>
            </a:ln>
            <a:effectLst>
              <a:softEdge rad="381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33" name="组合 32"/>
            <p:cNvGrpSpPr/>
            <p:nvPr/>
          </p:nvGrpSpPr>
          <p:grpSpPr>
            <a:xfrm>
              <a:off x="6467529" y="3646894"/>
              <a:ext cx="2241181" cy="2638692"/>
              <a:chOff x="4085027" y="600913"/>
              <a:chExt cx="4635161" cy="5457287"/>
            </a:xfrm>
            <a:solidFill>
              <a:srgbClr val="FEB850"/>
            </a:solidFill>
          </p:grpSpPr>
          <p:sp>
            <p:nvSpPr>
              <p:cNvPr id="34" name="任意多边形 33"/>
              <p:cNvSpPr/>
              <p:nvPr/>
            </p:nvSpPr>
            <p:spPr>
              <a:xfrm>
                <a:off x="4085027" y="1145914"/>
                <a:ext cx="4635161" cy="4763295"/>
              </a:xfrm>
              <a:custGeom>
                <a:avLst/>
                <a:gdLst>
                  <a:gd name="connsiteX0" fmla="*/ 2317480 w 4635161"/>
                  <a:gd name="connsiteY0" fmla="*/ 11756 h 4763294"/>
                  <a:gd name="connsiteX1" fmla="*/ 4635161 w 4635161"/>
                  <a:gd name="connsiteY1" fmla="*/ 4092387 h 4763294"/>
                  <a:gd name="connsiteX2" fmla="*/ 0 w 4635161"/>
                  <a:gd name="connsiteY2" fmla="*/ 4763294 h 4763294"/>
                  <a:gd name="connsiteX3" fmla="*/ 2310803 w 4635161"/>
                  <a:gd name="connsiteY3" fmla="*/ 0 h 4763294"/>
                  <a:gd name="connsiteX4" fmla="*/ 2314605 w 4635161"/>
                  <a:gd name="connsiteY4" fmla="*/ 6694 h 4763294"/>
                  <a:gd name="connsiteX5" fmla="*/ 2308891 w 4635161"/>
                  <a:gd name="connsiteY5" fmla="*/ 3907 h 476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5161" h="4763294">
                    <a:moveTo>
                      <a:pt x="2317480" y="11756"/>
                    </a:moveTo>
                    <a:lnTo>
                      <a:pt x="4635161" y="4092387"/>
                    </a:lnTo>
                    <a:lnTo>
                      <a:pt x="0" y="4763294"/>
                    </a:lnTo>
                    <a:close/>
                    <a:moveTo>
                      <a:pt x="2310803" y="0"/>
                    </a:moveTo>
                    <a:lnTo>
                      <a:pt x="2314605" y="6694"/>
                    </a:lnTo>
                    <a:lnTo>
                      <a:pt x="2308891" y="3907"/>
                    </a:lnTo>
                    <a:close/>
                  </a:path>
                </a:pathLst>
              </a:custGeom>
              <a:solidFill>
                <a:srgbClr val="FEDA0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35" name="矩形 34"/>
              <p:cNvSpPr/>
              <p:nvPr/>
            </p:nvSpPr>
            <p:spPr>
              <a:xfrm rot="1560000">
                <a:off x="4679735" y="753987"/>
                <a:ext cx="596619" cy="5304213"/>
              </a:xfrm>
              <a:prstGeom prst="rect">
                <a:avLst/>
              </a:prstGeom>
              <a:solidFill>
                <a:srgbClr val="FFC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36" name="矩形 35"/>
              <p:cNvSpPr/>
              <p:nvPr/>
            </p:nvSpPr>
            <p:spPr>
              <a:xfrm rot="1560000">
                <a:off x="4800428" y="600913"/>
                <a:ext cx="596620" cy="5304213"/>
              </a:xfrm>
              <a:prstGeom prst="rect">
                <a:avLst/>
              </a:prstGeom>
              <a:solidFill>
                <a:srgbClr val="FFC000">
                  <a:alpha val="6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grpSp>
      <p:sp>
        <p:nvSpPr>
          <p:cNvPr id="2" name="文本框 1"/>
          <p:cNvSpPr txBox="1"/>
          <p:nvPr/>
        </p:nvSpPr>
        <p:spPr>
          <a:xfrm>
            <a:off x="3112238" y="2299280"/>
            <a:ext cx="595035" cy="584775"/>
          </a:xfrm>
          <a:prstGeom prst="rect">
            <a:avLst/>
          </a:prstGeom>
          <a:noFill/>
        </p:spPr>
        <p:txBody>
          <a:bodyPr wrap="none" rtlCol="0">
            <a:spAutoFit/>
          </a:bodyPr>
          <a:lstStyle/>
          <a:p>
            <a:r>
              <a:rPr lang="zh-CN" altLang="en-US" sz="1600" b="1" dirty="0" smtClean="0">
                <a:solidFill>
                  <a:schemeClr val="bg1"/>
                </a:solidFill>
                <a:latin typeface="微软雅黑" panose="020B0503020204020204" pitchFamily="34" charset="-122"/>
                <a:ea typeface="微软雅黑" panose="020B0503020204020204" pitchFamily="34" charset="-122"/>
              </a:rPr>
              <a:t>添加</a:t>
            </a:r>
            <a:endParaRPr lang="en-US" altLang="zh-CN" sz="1600" b="1" dirty="0" smtClean="0">
              <a:solidFill>
                <a:schemeClr val="bg1"/>
              </a:solidFill>
              <a:latin typeface="微软雅黑" panose="020B0503020204020204" pitchFamily="34" charset="-122"/>
              <a:ea typeface="微软雅黑" panose="020B0503020204020204" pitchFamily="34" charset="-122"/>
            </a:endParaRPr>
          </a:p>
          <a:p>
            <a:r>
              <a:rPr lang="zh-CN" altLang="en-US" sz="1600" b="1" dirty="0" smtClean="0">
                <a:solidFill>
                  <a:schemeClr val="bg1"/>
                </a:solidFill>
                <a:latin typeface="微软雅黑" panose="020B0503020204020204" pitchFamily="34" charset="-122"/>
                <a:ea typeface="微软雅黑" panose="020B0503020204020204" pitchFamily="34" charset="-122"/>
              </a:rPr>
              <a:t>标题</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37" name="文本框 36"/>
          <p:cNvSpPr txBox="1"/>
          <p:nvPr/>
        </p:nvSpPr>
        <p:spPr>
          <a:xfrm>
            <a:off x="3939277" y="3331600"/>
            <a:ext cx="595035" cy="584775"/>
          </a:xfrm>
          <a:prstGeom prst="rect">
            <a:avLst/>
          </a:prstGeom>
          <a:noFill/>
        </p:spPr>
        <p:txBody>
          <a:bodyPr wrap="none" rtlCol="0">
            <a:spAutoFit/>
          </a:bodyPr>
          <a:lstStyle/>
          <a:p>
            <a:r>
              <a:rPr lang="zh-CN" altLang="en-US" sz="1600" b="1" dirty="0" smtClean="0">
                <a:solidFill>
                  <a:schemeClr val="bg1"/>
                </a:solidFill>
                <a:latin typeface="微软雅黑" panose="020B0503020204020204" pitchFamily="34" charset="-122"/>
                <a:ea typeface="微软雅黑" panose="020B0503020204020204" pitchFamily="34" charset="-122"/>
              </a:rPr>
              <a:t>添加</a:t>
            </a:r>
            <a:endParaRPr lang="en-US" altLang="zh-CN" sz="1600" b="1" dirty="0" smtClean="0">
              <a:solidFill>
                <a:schemeClr val="bg1"/>
              </a:solidFill>
              <a:latin typeface="微软雅黑" panose="020B0503020204020204" pitchFamily="34" charset="-122"/>
              <a:ea typeface="微软雅黑" panose="020B0503020204020204" pitchFamily="34" charset="-122"/>
            </a:endParaRPr>
          </a:p>
          <a:p>
            <a:r>
              <a:rPr lang="zh-CN" altLang="en-US" sz="1600" b="1" dirty="0" smtClean="0">
                <a:solidFill>
                  <a:schemeClr val="bg1"/>
                </a:solidFill>
                <a:latin typeface="微软雅黑" panose="020B0503020204020204" pitchFamily="34" charset="-122"/>
                <a:ea typeface="微软雅黑" panose="020B0503020204020204" pitchFamily="34" charset="-122"/>
              </a:rPr>
              <a:t>标题</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38" name="文本框 37"/>
          <p:cNvSpPr txBox="1"/>
          <p:nvPr/>
        </p:nvSpPr>
        <p:spPr>
          <a:xfrm>
            <a:off x="4695406" y="4279951"/>
            <a:ext cx="595035" cy="584775"/>
          </a:xfrm>
          <a:prstGeom prst="rect">
            <a:avLst/>
          </a:prstGeom>
          <a:noFill/>
        </p:spPr>
        <p:txBody>
          <a:bodyPr wrap="none" rtlCol="0">
            <a:spAutoFit/>
          </a:bodyPr>
          <a:lstStyle/>
          <a:p>
            <a:r>
              <a:rPr lang="zh-CN" altLang="en-US" sz="1600" b="1" dirty="0" smtClean="0">
                <a:solidFill>
                  <a:schemeClr val="bg1"/>
                </a:solidFill>
                <a:latin typeface="微软雅黑" panose="020B0503020204020204" pitchFamily="34" charset="-122"/>
                <a:ea typeface="微软雅黑" panose="020B0503020204020204" pitchFamily="34" charset="-122"/>
              </a:rPr>
              <a:t>添加</a:t>
            </a:r>
            <a:endParaRPr lang="en-US" altLang="zh-CN" sz="1600" b="1" dirty="0" smtClean="0">
              <a:solidFill>
                <a:schemeClr val="bg1"/>
              </a:solidFill>
              <a:latin typeface="微软雅黑" panose="020B0503020204020204" pitchFamily="34" charset="-122"/>
              <a:ea typeface="微软雅黑" panose="020B0503020204020204" pitchFamily="34" charset="-122"/>
            </a:endParaRPr>
          </a:p>
          <a:p>
            <a:r>
              <a:rPr lang="zh-CN" altLang="en-US" sz="1600" b="1" dirty="0" smtClean="0">
                <a:solidFill>
                  <a:schemeClr val="bg1"/>
                </a:solidFill>
                <a:latin typeface="微软雅黑" panose="020B0503020204020204" pitchFamily="34" charset="-122"/>
                <a:ea typeface="微软雅黑" panose="020B0503020204020204" pitchFamily="34" charset="-122"/>
              </a:rPr>
              <a:t>标题</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3" name="任意多边形 2"/>
          <p:cNvSpPr/>
          <p:nvPr/>
        </p:nvSpPr>
        <p:spPr>
          <a:xfrm>
            <a:off x="3733800" y="2324100"/>
            <a:ext cx="3000375" cy="0"/>
          </a:xfrm>
          <a:custGeom>
            <a:avLst/>
            <a:gdLst>
              <a:gd name="connsiteX0" fmla="*/ 0 w 3000375"/>
              <a:gd name="connsiteY0" fmla="*/ 0 h 0"/>
              <a:gd name="connsiteX1" fmla="*/ 3000375 w 3000375"/>
              <a:gd name="connsiteY1" fmla="*/ 0 h 0"/>
            </a:gdLst>
            <a:ahLst/>
            <a:cxnLst>
              <a:cxn ang="0">
                <a:pos x="connsiteX0" y="connsiteY0"/>
              </a:cxn>
              <a:cxn ang="0">
                <a:pos x="connsiteX1" y="connsiteY1"/>
              </a:cxn>
            </a:cxnLst>
            <a:rect l="l" t="t" r="r" b="b"/>
            <a:pathLst>
              <a:path w="3000375">
                <a:moveTo>
                  <a:pt x="0" y="0"/>
                </a:moveTo>
                <a:lnTo>
                  <a:pt x="3000375" y="0"/>
                </a:lnTo>
              </a:path>
            </a:pathLst>
          </a:custGeom>
          <a:noFill/>
          <a:ln>
            <a:solidFill>
              <a:schemeClr val="tx1">
                <a:lumMod val="75000"/>
                <a:lumOff val="2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nvSpPr>
        <p:spPr>
          <a:xfrm>
            <a:off x="6866952" y="2139434"/>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40" name="矩形 39"/>
          <p:cNvSpPr/>
          <p:nvPr/>
        </p:nvSpPr>
        <p:spPr>
          <a:xfrm>
            <a:off x="6866952" y="2429022"/>
            <a:ext cx="4686873"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41" name="任意多边形 40"/>
          <p:cNvSpPr/>
          <p:nvPr/>
        </p:nvSpPr>
        <p:spPr>
          <a:xfrm>
            <a:off x="4534312" y="3229881"/>
            <a:ext cx="2173336" cy="45719"/>
          </a:xfrm>
          <a:custGeom>
            <a:avLst/>
            <a:gdLst>
              <a:gd name="connsiteX0" fmla="*/ 0 w 3000375"/>
              <a:gd name="connsiteY0" fmla="*/ 0 h 0"/>
              <a:gd name="connsiteX1" fmla="*/ 3000375 w 3000375"/>
              <a:gd name="connsiteY1" fmla="*/ 0 h 0"/>
            </a:gdLst>
            <a:ahLst/>
            <a:cxnLst>
              <a:cxn ang="0">
                <a:pos x="connsiteX0" y="connsiteY0"/>
              </a:cxn>
              <a:cxn ang="0">
                <a:pos x="connsiteX1" y="connsiteY1"/>
              </a:cxn>
            </a:cxnLst>
            <a:rect l="l" t="t" r="r" b="b"/>
            <a:pathLst>
              <a:path w="3000375">
                <a:moveTo>
                  <a:pt x="0" y="0"/>
                </a:moveTo>
                <a:lnTo>
                  <a:pt x="3000375" y="0"/>
                </a:lnTo>
              </a:path>
            </a:pathLst>
          </a:custGeom>
          <a:noFill/>
          <a:ln>
            <a:solidFill>
              <a:schemeClr val="tx1">
                <a:lumMod val="75000"/>
                <a:lumOff val="2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6866952" y="3017640"/>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43" name="矩形 42"/>
          <p:cNvSpPr/>
          <p:nvPr/>
        </p:nvSpPr>
        <p:spPr>
          <a:xfrm>
            <a:off x="6866952" y="3307228"/>
            <a:ext cx="4686873"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44" name="任意多边形 43"/>
          <p:cNvSpPr/>
          <p:nvPr/>
        </p:nvSpPr>
        <p:spPr>
          <a:xfrm>
            <a:off x="4063083" y="4020142"/>
            <a:ext cx="2663060" cy="56021"/>
          </a:xfrm>
          <a:custGeom>
            <a:avLst/>
            <a:gdLst>
              <a:gd name="connsiteX0" fmla="*/ 0 w 3000375"/>
              <a:gd name="connsiteY0" fmla="*/ 0 h 0"/>
              <a:gd name="connsiteX1" fmla="*/ 3000375 w 3000375"/>
              <a:gd name="connsiteY1" fmla="*/ 0 h 0"/>
            </a:gdLst>
            <a:ahLst/>
            <a:cxnLst>
              <a:cxn ang="0">
                <a:pos x="connsiteX0" y="connsiteY0"/>
              </a:cxn>
              <a:cxn ang="0">
                <a:pos x="connsiteX1" y="connsiteY1"/>
              </a:cxn>
            </a:cxnLst>
            <a:rect l="l" t="t" r="r" b="b"/>
            <a:pathLst>
              <a:path w="3000375">
                <a:moveTo>
                  <a:pt x="0" y="0"/>
                </a:moveTo>
                <a:lnTo>
                  <a:pt x="3000375" y="0"/>
                </a:lnTo>
              </a:path>
            </a:pathLst>
          </a:custGeom>
          <a:noFill/>
          <a:ln>
            <a:solidFill>
              <a:schemeClr val="tx1">
                <a:lumMod val="75000"/>
                <a:lumOff val="2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6855156" y="3878903"/>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46" name="矩形 45"/>
          <p:cNvSpPr/>
          <p:nvPr/>
        </p:nvSpPr>
        <p:spPr>
          <a:xfrm>
            <a:off x="6855156" y="4168491"/>
            <a:ext cx="4686873"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0000" fill="hold" nodeType="afterEffect" p14:presetBounceEnd="4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40000">
                                          <p:cBhvr additive="base">
                                            <p:cTn id="7" dur="750" fill="hold"/>
                                            <p:tgtEl>
                                              <p:spTgt spid="16"/>
                                            </p:tgtEl>
                                            <p:attrNameLst>
                                              <p:attrName>ppt_x</p:attrName>
                                            </p:attrNameLst>
                                          </p:cBhvr>
                                          <p:tavLst>
                                            <p:tav tm="0">
                                              <p:val>
                                                <p:strVal val="1+#ppt_w/2"/>
                                              </p:val>
                                            </p:tav>
                                            <p:tav tm="100000">
                                              <p:val>
                                                <p:strVal val="#ppt_x"/>
                                              </p:val>
                                            </p:tav>
                                          </p:tavLst>
                                        </p:anim>
                                        <p:anim calcmode="lin" valueType="num" p14:bounceEnd="40000">
                                          <p:cBhvr additive="base">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accel="40000" fill="hold" nodeType="afterEffect" p14:presetBounceEnd="40000">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14:bounceEnd="40000">
                                          <p:cBhvr additive="base">
                                            <p:cTn id="12" dur="750" fill="hold"/>
                                            <p:tgtEl>
                                              <p:spTgt spid="23"/>
                                            </p:tgtEl>
                                            <p:attrNameLst>
                                              <p:attrName>ppt_x</p:attrName>
                                            </p:attrNameLst>
                                          </p:cBhvr>
                                          <p:tavLst>
                                            <p:tav tm="0">
                                              <p:val>
                                                <p:strVal val="1+#ppt_w/2"/>
                                              </p:val>
                                            </p:tav>
                                            <p:tav tm="100000">
                                              <p:val>
                                                <p:strVal val="#ppt_x"/>
                                              </p:val>
                                            </p:tav>
                                          </p:tavLst>
                                        </p:anim>
                                        <p:anim calcmode="lin" valueType="num" p14:bounceEnd="40000">
                                          <p:cBhvr additive="base">
                                            <p:cTn id="13" dur="750" fill="hold"/>
                                            <p:tgtEl>
                                              <p:spTgt spid="23"/>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accel="40000" fill="hold" nodeType="afterEffect" p14:presetBounceEnd="40000">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14:bounceEnd="40000">
                                          <p:cBhvr additive="base">
                                            <p:cTn id="17" dur="750" fill="hold"/>
                                            <p:tgtEl>
                                              <p:spTgt spid="31"/>
                                            </p:tgtEl>
                                            <p:attrNameLst>
                                              <p:attrName>ppt_x</p:attrName>
                                            </p:attrNameLst>
                                          </p:cBhvr>
                                          <p:tavLst>
                                            <p:tav tm="0">
                                              <p:val>
                                                <p:strVal val="1+#ppt_w/2"/>
                                              </p:val>
                                            </p:tav>
                                            <p:tav tm="100000">
                                              <p:val>
                                                <p:strVal val="#ppt_x"/>
                                              </p:val>
                                            </p:tav>
                                          </p:tavLst>
                                        </p:anim>
                                        <p:anim calcmode="lin" valueType="num" p14:bounceEnd="40000">
                                          <p:cBhvr additive="base">
                                            <p:cTn id="18" dur="750" fill="hold"/>
                                            <p:tgtEl>
                                              <p:spTgt spid="31"/>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53" presetClass="entr" presetSubtype="16"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500" fill="hold"/>
                                            <p:tgtEl>
                                              <p:spTgt spid="38"/>
                                            </p:tgtEl>
                                            <p:attrNameLst>
                                              <p:attrName>ppt_w</p:attrName>
                                            </p:attrNameLst>
                                          </p:cBhvr>
                                          <p:tavLst>
                                            <p:tav tm="0">
                                              <p:val>
                                                <p:fltVal val="0"/>
                                              </p:val>
                                            </p:tav>
                                            <p:tav tm="100000">
                                              <p:val>
                                                <p:strVal val="#ppt_w"/>
                                              </p:val>
                                            </p:tav>
                                          </p:tavLst>
                                        </p:anim>
                                        <p:anim calcmode="lin" valueType="num">
                                          <p:cBhvr>
                                            <p:cTn id="23" dur="500" fill="hold"/>
                                            <p:tgtEl>
                                              <p:spTgt spid="38"/>
                                            </p:tgtEl>
                                            <p:attrNameLst>
                                              <p:attrName>ppt_h</p:attrName>
                                            </p:attrNameLst>
                                          </p:cBhvr>
                                          <p:tavLst>
                                            <p:tav tm="0">
                                              <p:val>
                                                <p:fltVal val="0"/>
                                              </p:val>
                                            </p:tav>
                                            <p:tav tm="100000">
                                              <p:val>
                                                <p:strVal val="#ppt_h"/>
                                              </p:val>
                                            </p:tav>
                                          </p:tavLst>
                                        </p:anim>
                                        <p:animEffect transition="in" filter="fade">
                                          <p:cBhvr>
                                            <p:cTn id="24" dur="500"/>
                                            <p:tgtEl>
                                              <p:spTgt spid="38"/>
                                            </p:tgtEl>
                                          </p:cBhvr>
                                        </p:animEffect>
                                      </p:childTnLst>
                                    </p:cTn>
                                  </p:par>
                                </p:childTnLst>
                              </p:cTn>
                            </p:par>
                            <p:par>
                              <p:cTn id="25" fill="hold">
                                <p:stCondLst>
                                  <p:cond delay="3500"/>
                                </p:stCondLst>
                                <p:childTnLst>
                                  <p:par>
                                    <p:cTn id="26" presetID="53" presetClass="entr" presetSubtype="16"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Effect transition="in" filter="fade">
                                          <p:cBhvr>
                                            <p:cTn id="30" dur="500"/>
                                            <p:tgtEl>
                                              <p:spTgt spid="37"/>
                                            </p:tgtEl>
                                          </p:cBhvr>
                                        </p:animEffect>
                                      </p:childTnLst>
                                    </p:cTn>
                                  </p:par>
                                </p:childTnLst>
                              </p:cTn>
                            </p:par>
                            <p:par>
                              <p:cTn id="31" fill="hold">
                                <p:stCondLst>
                                  <p:cond delay="4000"/>
                                </p:stCondLst>
                                <p:childTnLst>
                                  <p:par>
                                    <p:cTn id="32" presetID="53" presetClass="entr" presetSubtype="16" fill="hold" grpId="0" nodeType="after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Effect transition="in" filter="fade">
                                          <p:cBhvr>
                                            <p:cTn id="36" dur="500"/>
                                            <p:tgtEl>
                                              <p:spTgt spid="2"/>
                                            </p:tgtEl>
                                          </p:cBhvr>
                                        </p:animEffect>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left)">
                                          <p:cBhvr>
                                            <p:cTn id="40" dur="500"/>
                                            <p:tgtEl>
                                              <p:spTgt spid="3"/>
                                            </p:tgtEl>
                                          </p:cBhvr>
                                        </p:animEffect>
                                      </p:childTnLst>
                                    </p:cTn>
                                  </p:par>
                                </p:childTnLst>
                              </p:cTn>
                            </p:par>
                            <p:par>
                              <p:cTn id="41" fill="hold">
                                <p:stCondLst>
                                  <p:cond delay="5000"/>
                                </p:stCondLst>
                                <p:childTnLst>
                                  <p:par>
                                    <p:cTn id="42" presetID="22" presetClass="entr" presetSubtype="8" fill="hold" grpId="0" nodeType="afterEffect">
                                      <p:stCondLst>
                                        <p:cond delay="0"/>
                                      </p:stCondLst>
                                      <p:childTnLst>
                                        <p:set>
                                          <p:cBhvr>
                                            <p:cTn id="43" dur="1" fill="hold">
                                              <p:stCondLst>
                                                <p:cond delay="0"/>
                                              </p:stCondLst>
                                            </p:cTn>
                                            <p:tgtEl>
                                              <p:spTgt spid="41"/>
                                            </p:tgtEl>
                                            <p:attrNameLst>
                                              <p:attrName>style.visibility</p:attrName>
                                            </p:attrNameLst>
                                          </p:cBhvr>
                                          <p:to>
                                            <p:strVal val="visible"/>
                                          </p:to>
                                        </p:set>
                                        <p:animEffect transition="in" filter="wipe(left)">
                                          <p:cBhvr>
                                            <p:cTn id="44" dur="500"/>
                                            <p:tgtEl>
                                              <p:spTgt spid="41"/>
                                            </p:tgtEl>
                                          </p:cBhvr>
                                        </p:animEffect>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wipe(left)">
                                          <p:cBhvr>
                                            <p:cTn id="48" dur="500"/>
                                            <p:tgtEl>
                                              <p:spTgt spid="44"/>
                                            </p:tgtEl>
                                          </p:cBhvr>
                                        </p:animEffect>
                                      </p:childTnLst>
                                    </p:cTn>
                                  </p:par>
                                </p:childTnLst>
                              </p:cTn>
                            </p:par>
                            <p:par>
                              <p:cTn id="49" fill="hold">
                                <p:stCondLst>
                                  <p:cond delay="6000"/>
                                </p:stCondLst>
                                <p:childTnLst>
                                  <p:par>
                                    <p:cTn id="50" presetID="22" presetClass="entr" presetSubtype="8"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par>
                              <p:cTn id="53" fill="hold">
                                <p:stCondLst>
                                  <p:cond delay="6500"/>
                                </p:stCondLst>
                                <p:childTnLst>
                                  <p:par>
                                    <p:cTn id="54" presetID="22" presetClass="entr" presetSubtype="8" fill="hold" grpId="0" nodeType="afterEffect">
                                      <p:stCondLst>
                                        <p:cond delay="0"/>
                                      </p:stCondLst>
                                      <p:childTnLst>
                                        <p:set>
                                          <p:cBhvr>
                                            <p:cTn id="55" dur="1" fill="hold">
                                              <p:stCondLst>
                                                <p:cond delay="0"/>
                                              </p:stCondLst>
                                            </p:cTn>
                                            <p:tgtEl>
                                              <p:spTgt spid="40"/>
                                            </p:tgtEl>
                                            <p:attrNameLst>
                                              <p:attrName>style.visibility</p:attrName>
                                            </p:attrNameLst>
                                          </p:cBhvr>
                                          <p:to>
                                            <p:strVal val="visible"/>
                                          </p:to>
                                        </p:set>
                                        <p:animEffect transition="in" filter="wipe(left)">
                                          <p:cBhvr>
                                            <p:cTn id="56" dur="500"/>
                                            <p:tgtEl>
                                              <p:spTgt spid="40"/>
                                            </p:tgtEl>
                                          </p:cBhvr>
                                        </p:animEffect>
                                      </p:childTnLst>
                                    </p:cTn>
                                  </p:par>
                                </p:childTnLst>
                              </p:cTn>
                            </p:par>
                            <p:par>
                              <p:cTn id="57" fill="hold">
                                <p:stCondLst>
                                  <p:cond delay="7000"/>
                                </p:stCondLst>
                                <p:childTnLst>
                                  <p:par>
                                    <p:cTn id="58" presetID="22" presetClass="entr" presetSubtype="8" fill="hold" grpId="0" nodeType="after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wipe(left)">
                                          <p:cBhvr>
                                            <p:cTn id="60" dur="500"/>
                                            <p:tgtEl>
                                              <p:spTgt spid="42"/>
                                            </p:tgtEl>
                                          </p:cBhvr>
                                        </p:animEffect>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wipe(left)">
                                          <p:cBhvr>
                                            <p:cTn id="64" dur="500"/>
                                            <p:tgtEl>
                                              <p:spTgt spid="43"/>
                                            </p:tgtEl>
                                          </p:cBhvr>
                                        </p:animEffect>
                                      </p:childTnLst>
                                    </p:cTn>
                                  </p:par>
                                </p:childTnLst>
                              </p:cTn>
                            </p:par>
                            <p:par>
                              <p:cTn id="65" fill="hold">
                                <p:stCondLst>
                                  <p:cond delay="8000"/>
                                </p:stCondLst>
                                <p:childTnLst>
                                  <p:par>
                                    <p:cTn id="66" presetID="22" presetClass="entr" presetSubtype="8"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wipe(left)">
                                          <p:cBhvr>
                                            <p:cTn id="68" dur="500"/>
                                            <p:tgtEl>
                                              <p:spTgt spid="45"/>
                                            </p:tgtEl>
                                          </p:cBhvr>
                                        </p:animEffect>
                                      </p:childTnLst>
                                    </p:cTn>
                                  </p:par>
                                </p:childTnLst>
                              </p:cTn>
                            </p:par>
                            <p:par>
                              <p:cTn id="69" fill="hold">
                                <p:stCondLst>
                                  <p:cond delay="8500"/>
                                </p:stCondLst>
                                <p:childTnLst>
                                  <p:par>
                                    <p:cTn id="70" presetID="22" presetClass="entr" presetSubtype="8" fill="hold" grpId="0"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wipe(left)">
                                          <p:cBhvr>
                                            <p:cTn id="7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7" grpId="0"/>
          <p:bldP spid="38" grpId="0"/>
          <p:bldP spid="3" grpId="0" animBg="1"/>
          <p:bldP spid="39" grpId="0"/>
          <p:bldP spid="40" grpId="0"/>
          <p:bldP spid="41" grpId="0" animBg="1"/>
          <p:bldP spid="42" grpId="0"/>
          <p:bldP spid="43" grpId="0"/>
          <p:bldP spid="44" grpId="0" animBg="1"/>
          <p:bldP spid="45" grpId="0"/>
          <p:bldP spid="4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4000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750" fill="hold"/>
                                            <p:tgtEl>
                                              <p:spTgt spid="16"/>
                                            </p:tgtEl>
                                            <p:attrNameLst>
                                              <p:attrName>ppt_x</p:attrName>
                                            </p:attrNameLst>
                                          </p:cBhvr>
                                          <p:tavLst>
                                            <p:tav tm="0">
                                              <p:val>
                                                <p:strVal val="1+#ppt_w/2"/>
                                              </p:val>
                                            </p:tav>
                                            <p:tav tm="100000">
                                              <p:val>
                                                <p:strVal val="#ppt_x"/>
                                              </p:val>
                                            </p:tav>
                                          </p:tavLst>
                                        </p:anim>
                                        <p:anim calcmode="lin" valueType="num">
                                          <p:cBhvr additive="base">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accel="40000" fill="hold" nodeType="after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750" fill="hold"/>
                                            <p:tgtEl>
                                              <p:spTgt spid="23"/>
                                            </p:tgtEl>
                                            <p:attrNameLst>
                                              <p:attrName>ppt_x</p:attrName>
                                            </p:attrNameLst>
                                          </p:cBhvr>
                                          <p:tavLst>
                                            <p:tav tm="0">
                                              <p:val>
                                                <p:strVal val="1+#ppt_w/2"/>
                                              </p:val>
                                            </p:tav>
                                            <p:tav tm="100000">
                                              <p:val>
                                                <p:strVal val="#ppt_x"/>
                                              </p:val>
                                            </p:tav>
                                          </p:tavLst>
                                        </p:anim>
                                        <p:anim calcmode="lin" valueType="num">
                                          <p:cBhvr additive="base">
                                            <p:cTn id="13" dur="750" fill="hold"/>
                                            <p:tgtEl>
                                              <p:spTgt spid="23"/>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accel="40000" fill="hold"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750" fill="hold"/>
                                            <p:tgtEl>
                                              <p:spTgt spid="31"/>
                                            </p:tgtEl>
                                            <p:attrNameLst>
                                              <p:attrName>ppt_x</p:attrName>
                                            </p:attrNameLst>
                                          </p:cBhvr>
                                          <p:tavLst>
                                            <p:tav tm="0">
                                              <p:val>
                                                <p:strVal val="1+#ppt_w/2"/>
                                              </p:val>
                                            </p:tav>
                                            <p:tav tm="100000">
                                              <p:val>
                                                <p:strVal val="#ppt_x"/>
                                              </p:val>
                                            </p:tav>
                                          </p:tavLst>
                                        </p:anim>
                                        <p:anim calcmode="lin" valueType="num">
                                          <p:cBhvr additive="base">
                                            <p:cTn id="18" dur="750" fill="hold"/>
                                            <p:tgtEl>
                                              <p:spTgt spid="31"/>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53" presetClass="entr" presetSubtype="16"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500" fill="hold"/>
                                            <p:tgtEl>
                                              <p:spTgt spid="38"/>
                                            </p:tgtEl>
                                            <p:attrNameLst>
                                              <p:attrName>ppt_w</p:attrName>
                                            </p:attrNameLst>
                                          </p:cBhvr>
                                          <p:tavLst>
                                            <p:tav tm="0">
                                              <p:val>
                                                <p:fltVal val="0"/>
                                              </p:val>
                                            </p:tav>
                                            <p:tav tm="100000">
                                              <p:val>
                                                <p:strVal val="#ppt_w"/>
                                              </p:val>
                                            </p:tav>
                                          </p:tavLst>
                                        </p:anim>
                                        <p:anim calcmode="lin" valueType="num">
                                          <p:cBhvr>
                                            <p:cTn id="23" dur="500" fill="hold"/>
                                            <p:tgtEl>
                                              <p:spTgt spid="38"/>
                                            </p:tgtEl>
                                            <p:attrNameLst>
                                              <p:attrName>ppt_h</p:attrName>
                                            </p:attrNameLst>
                                          </p:cBhvr>
                                          <p:tavLst>
                                            <p:tav tm="0">
                                              <p:val>
                                                <p:fltVal val="0"/>
                                              </p:val>
                                            </p:tav>
                                            <p:tav tm="100000">
                                              <p:val>
                                                <p:strVal val="#ppt_h"/>
                                              </p:val>
                                            </p:tav>
                                          </p:tavLst>
                                        </p:anim>
                                        <p:animEffect transition="in" filter="fade">
                                          <p:cBhvr>
                                            <p:cTn id="24" dur="500"/>
                                            <p:tgtEl>
                                              <p:spTgt spid="38"/>
                                            </p:tgtEl>
                                          </p:cBhvr>
                                        </p:animEffect>
                                      </p:childTnLst>
                                    </p:cTn>
                                  </p:par>
                                </p:childTnLst>
                              </p:cTn>
                            </p:par>
                            <p:par>
                              <p:cTn id="25" fill="hold">
                                <p:stCondLst>
                                  <p:cond delay="3500"/>
                                </p:stCondLst>
                                <p:childTnLst>
                                  <p:par>
                                    <p:cTn id="26" presetID="53" presetClass="entr" presetSubtype="16"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Effect transition="in" filter="fade">
                                          <p:cBhvr>
                                            <p:cTn id="30" dur="500"/>
                                            <p:tgtEl>
                                              <p:spTgt spid="37"/>
                                            </p:tgtEl>
                                          </p:cBhvr>
                                        </p:animEffect>
                                      </p:childTnLst>
                                    </p:cTn>
                                  </p:par>
                                </p:childTnLst>
                              </p:cTn>
                            </p:par>
                            <p:par>
                              <p:cTn id="31" fill="hold">
                                <p:stCondLst>
                                  <p:cond delay="4000"/>
                                </p:stCondLst>
                                <p:childTnLst>
                                  <p:par>
                                    <p:cTn id="32" presetID="53" presetClass="entr" presetSubtype="16" fill="hold" grpId="0" nodeType="after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Effect transition="in" filter="fade">
                                          <p:cBhvr>
                                            <p:cTn id="36" dur="500"/>
                                            <p:tgtEl>
                                              <p:spTgt spid="2"/>
                                            </p:tgtEl>
                                          </p:cBhvr>
                                        </p:animEffect>
                                      </p:childTnLst>
                                    </p:cTn>
                                  </p:par>
                                </p:childTnLst>
                              </p:cTn>
                            </p:par>
                            <p:par>
                              <p:cTn id="37" fill="hold">
                                <p:stCondLst>
                                  <p:cond delay="4500"/>
                                </p:stCondLst>
                                <p:childTnLst>
                                  <p:par>
                                    <p:cTn id="38" presetID="22" presetClass="entr" presetSubtype="8" fill="hold" grpId="0"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left)">
                                          <p:cBhvr>
                                            <p:cTn id="40" dur="500"/>
                                            <p:tgtEl>
                                              <p:spTgt spid="3"/>
                                            </p:tgtEl>
                                          </p:cBhvr>
                                        </p:animEffect>
                                      </p:childTnLst>
                                    </p:cTn>
                                  </p:par>
                                </p:childTnLst>
                              </p:cTn>
                            </p:par>
                            <p:par>
                              <p:cTn id="41" fill="hold">
                                <p:stCondLst>
                                  <p:cond delay="5000"/>
                                </p:stCondLst>
                                <p:childTnLst>
                                  <p:par>
                                    <p:cTn id="42" presetID="22" presetClass="entr" presetSubtype="8" fill="hold" grpId="0" nodeType="afterEffect">
                                      <p:stCondLst>
                                        <p:cond delay="0"/>
                                      </p:stCondLst>
                                      <p:childTnLst>
                                        <p:set>
                                          <p:cBhvr>
                                            <p:cTn id="43" dur="1" fill="hold">
                                              <p:stCondLst>
                                                <p:cond delay="0"/>
                                              </p:stCondLst>
                                            </p:cTn>
                                            <p:tgtEl>
                                              <p:spTgt spid="41"/>
                                            </p:tgtEl>
                                            <p:attrNameLst>
                                              <p:attrName>style.visibility</p:attrName>
                                            </p:attrNameLst>
                                          </p:cBhvr>
                                          <p:to>
                                            <p:strVal val="visible"/>
                                          </p:to>
                                        </p:set>
                                        <p:animEffect transition="in" filter="wipe(left)">
                                          <p:cBhvr>
                                            <p:cTn id="44" dur="500"/>
                                            <p:tgtEl>
                                              <p:spTgt spid="41"/>
                                            </p:tgtEl>
                                          </p:cBhvr>
                                        </p:animEffect>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wipe(left)">
                                          <p:cBhvr>
                                            <p:cTn id="48" dur="500"/>
                                            <p:tgtEl>
                                              <p:spTgt spid="44"/>
                                            </p:tgtEl>
                                          </p:cBhvr>
                                        </p:animEffect>
                                      </p:childTnLst>
                                    </p:cTn>
                                  </p:par>
                                </p:childTnLst>
                              </p:cTn>
                            </p:par>
                            <p:par>
                              <p:cTn id="49" fill="hold">
                                <p:stCondLst>
                                  <p:cond delay="6000"/>
                                </p:stCondLst>
                                <p:childTnLst>
                                  <p:par>
                                    <p:cTn id="50" presetID="22" presetClass="entr" presetSubtype="8"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par>
                              <p:cTn id="53" fill="hold">
                                <p:stCondLst>
                                  <p:cond delay="6500"/>
                                </p:stCondLst>
                                <p:childTnLst>
                                  <p:par>
                                    <p:cTn id="54" presetID="22" presetClass="entr" presetSubtype="8" fill="hold" grpId="0" nodeType="afterEffect">
                                      <p:stCondLst>
                                        <p:cond delay="0"/>
                                      </p:stCondLst>
                                      <p:childTnLst>
                                        <p:set>
                                          <p:cBhvr>
                                            <p:cTn id="55" dur="1" fill="hold">
                                              <p:stCondLst>
                                                <p:cond delay="0"/>
                                              </p:stCondLst>
                                            </p:cTn>
                                            <p:tgtEl>
                                              <p:spTgt spid="40"/>
                                            </p:tgtEl>
                                            <p:attrNameLst>
                                              <p:attrName>style.visibility</p:attrName>
                                            </p:attrNameLst>
                                          </p:cBhvr>
                                          <p:to>
                                            <p:strVal val="visible"/>
                                          </p:to>
                                        </p:set>
                                        <p:animEffect transition="in" filter="wipe(left)">
                                          <p:cBhvr>
                                            <p:cTn id="56" dur="500"/>
                                            <p:tgtEl>
                                              <p:spTgt spid="40"/>
                                            </p:tgtEl>
                                          </p:cBhvr>
                                        </p:animEffect>
                                      </p:childTnLst>
                                    </p:cTn>
                                  </p:par>
                                </p:childTnLst>
                              </p:cTn>
                            </p:par>
                            <p:par>
                              <p:cTn id="57" fill="hold">
                                <p:stCondLst>
                                  <p:cond delay="7000"/>
                                </p:stCondLst>
                                <p:childTnLst>
                                  <p:par>
                                    <p:cTn id="58" presetID="22" presetClass="entr" presetSubtype="8" fill="hold" grpId="0" nodeType="after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wipe(left)">
                                          <p:cBhvr>
                                            <p:cTn id="60" dur="500"/>
                                            <p:tgtEl>
                                              <p:spTgt spid="42"/>
                                            </p:tgtEl>
                                          </p:cBhvr>
                                        </p:animEffect>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wipe(left)">
                                          <p:cBhvr>
                                            <p:cTn id="64" dur="500"/>
                                            <p:tgtEl>
                                              <p:spTgt spid="43"/>
                                            </p:tgtEl>
                                          </p:cBhvr>
                                        </p:animEffect>
                                      </p:childTnLst>
                                    </p:cTn>
                                  </p:par>
                                </p:childTnLst>
                              </p:cTn>
                            </p:par>
                            <p:par>
                              <p:cTn id="65" fill="hold">
                                <p:stCondLst>
                                  <p:cond delay="8000"/>
                                </p:stCondLst>
                                <p:childTnLst>
                                  <p:par>
                                    <p:cTn id="66" presetID="22" presetClass="entr" presetSubtype="8"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wipe(left)">
                                          <p:cBhvr>
                                            <p:cTn id="68" dur="500"/>
                                            <p:tgtEl>
                                              <p:spTgt spid="45"/>
                                            </p:tgtEl>
                                          </p:cBhvr>
                                        </p:animEffect>
                                      </p:childTnLst>
                                    </p:cTn>
                                  </p:par>
                                </p:childTnLst>
                              </p:cTn>
                            </p:par>
                            <p:par>
                              <p:cTn id="69" fill="hold">
                                <p:stCondLst>
                                  <p:cond delay="8500"/>
                                </p:stCondLst>
                                <p:childTnLst>
                                  <p:par>
                                    <p:cTn id="70" presetID="22" presetClass="entr" presetSubtype="8" fill="hold" grpId="0"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wipe(left)">
                                          <p:cBhvr>
                                            <p:cTn id="7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7" grpId="0"/>
          <p:bldP spid="38" grpId="0"/>
          <p:bldP spid="3" grpId="0" animBg="1"/>
          <p:bldP spid="39" grpId="0"/>
          <p:bldP spid="40" grpId="0"/>
          <p:bldP spid="41" grpId="0" animBg="1"/>
          <p:bldP spid="42" grpId="0"/>
          <p:bldP spid="43" grpId="0"/>
          <p:bldP spid="44" grpId="0" animBg="1"/>
          <p:bldP spid="45" grpId="0"/>
          <p:bldP spid="46"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sp>
        <p:nvSpPr>
          <p:cNvPr id="48" name="椭圆 47"/>
          <p:cNvSpPr/>
          <p:nvPr/>
        </p:nvSpPr>
        <p:spPr>
          <a:xfrm>
            <a:off x="879124" y="4898079"/>
            <a:ext cx="8036223" cy="597536"/>
          </a:xfrm>
          <a:prstGeom prst="ellipse">
            <a:avLst/>
          </a:prstGeom>
          <a:gradFill flip="none" rotWithShape="1">
            <a:gsLst>
              <a:gs pos="100000">
                <a:sysClr val="window" lastClr="FFFFFF">
                  <a:lumMod val="75000"/>
                  <a:alpha val="0"/>
                </a:sysClr>
              </a:gs>
              <a:gs pos="29000">
                <a:sysClr val="windowText" lastClr="000000">
                  <a:alpha val="18000"/>
                </a:sysClr>
              </a:gs>
              <a:gs pos="0">
                <a:sysClr val="windowText" lastClr="000000">
                  <a:alpha val="30000"/>
                </a:sysClr>
              </a:gs>
            </a:gsLst>
            <a:path path="shape">
              <a:fillToRect l="50000" t="50000" r="50000" b="50000"/>
            </a:path>
            <a:tileRect/>
          </a:gradFill>
          <a:ln w="25400" cap="flat" cmpd="sng" algn="ctr">
            <a:noFill/>
            <a:prstDash val="solid"/>
          </a:ln>
          <a:effectLst>
            <a:softEdge rad="1143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49" name="任意多边形 48"/>
          <p:cNvSpPr/>
          <p:nvPr/>
        </p:nvSpPr>
        <p:spPr>
          <a:xfrm rot="19669228">
            <a:off x="2477056" y="2260500"/>
            <a:ext cx="7373291" cy="3147577"/>
          </a:xfrm>
          <a:custGeom>
            <a:avLst/>
            <a:gdLst>
              <a:gd name="connsiteX0" fmla="*/ 371475 w 8134350"/>
              <a:gd name="connsiteY0" fmla="*/ 0 h 3473725"/>
              <a:gd name="connsiteX1" fmla="*/ 3680363 w 8134350"/>
              <a:gd name="connsiteY1" fmla="*/ 0 h 3473725"/>
              <a:gd name="connsiteX2" fmla="*/ 4051838 w 8134350"/>
              <a:gd name="connsiteY2" fmla="*/ 371475 h 3473725"/>
              <a:gd name="connsiteX3" fmla="*/ 4051838 w 8134350"/>
              <a:gd name="connsiteY3" fmla="*/ 371477 h 3473725"/>
              <a:gd name="connsiteX4" fmla="*/ 4051838 w 8134350"/>
              <a:gd name="connsiteY4" fmla="*/ 2267624 h 3473725"/>
              <a:gd name="connsiteX5" fmla="*/ 6989250 w 8134350"/>
              <a:gd name="connsiteY5" fmla="*/ 2267624 h 3473725"/>
              <a:gd name="connsiteX6" fmla="*/ 7009698 w 8134350"/>
              <a:gd name="connsiteY6" fmla="*/ 2269686 h 3473725"/>
              <a:gd name="connsiteX7" fmla="*/ 7009698 w 8134350"/>
              <a:gd name="connsiteY7" fmla="*/ 1961252 h 3473725"/>
              <a:gd name="connsiteX8" fmla="*/ 7012047 w 8134350"/>
              <a:gd name="connsiteY8" fmla="*/ 1930538 h 3473725"/>
              <a:gd name="connsiteX9" fmla="*/ 7015807 w 8134350"/>
              <a:gd name="connsiteY9" fmla="*/ 1914575 h 3473725"/>
              <a:gd name="connsiteX10" fmla="*/ 7016792 w 8134350"/>
              <a:gd name="connsiteY10" fmla="*/ 1908843 h 3473725"/>
              <a:gd name="connsiteX11" fmla="*/ 7017969 w 8134350"/>
              <a:gd name="connsiteY11" fmla="*/ 1905400 h 3473725"/>
              <a:gd name="connsiteX12" fmla="*/ 7018786 w 8134350"/>
              <a:gd name="connsiteY12" fmla="*/ 1901931 h 3473725"/>
              <a:gd name="connsiteX13" fmla="*/ 7020948 w 8134350"/>
              <a:gd name="connsiteY13" fmla="*/ 1896681 h 3473725"/>
              <a:gd name="connsiteX14" fmla="*/ 7026411 w 8134350"/>
              <a:gd name="connsiteY14" fmla="*/ 1880696 h 3473725"/>
              <a:gd name="connsiteX15" fmla="*/ 7140860 w 8134350"/>
              <a:gd name="connsiteY15" fmla="*/ 1805626 h 3473725"/>
              <a:gd name="connsiteX16" fmla="*/ 7184389 w 8134350"/>
              <a:gd name="connsiteY16" fmla="*/ 1824914 h 3473725"/>
              <a:gd name="connsiteX17" fmla="*/ 8076507 w 8134350"/>
              <a:gd name="connsiteY17" fmla="*/ 2503656 h 3473725"/>
              <a:gd name="connsiteX18" fmla="*/ 8134063 w 8134350"/>
              <a:gd name="connsiteY18" fmla="*/ 2625031 h 3473725"/>
              <a:gd name="connsiteX19" fmla="*/ 8134030 w 8134350"/>
              <a:gd name="connsiteY19" fmla="*/ 2647103 h 3473725"/>
              <a:gd name="connsiteX20" fmla="*/ 8133955 w 8134350"/>
              <a:gd name="connsiteY20" fmla="*/ 2647768 h 3473725"/>
              <a:gd name="connsiteX21" fmla="*/ 8134063 w 8134350"/>
              <a:gd name="connsiteY21" fmla="*/ 2653167 h 3473725"/>
              <a:gd name="connsiteX22" fmla="*/ 8076507 w 8134350"/>
              <a:gd name="connsiteY22" fmla="*/ 2774542 h 3473725"/>
              <a:gd name="connsiteX23" fmla="*/ 7184389 w 8134350"/>
              <a:gd name="connsiteY23" fmla="*/ 3453283 h 3473725"/>
              <a:gd name="connsiteX24" fmla="*/ 7040099 w 8134350"/>
              <a:gd name="connsiteY24" fmla="*/ 3422552 h 3473725"/>
              <a:gd name="connsiteX25" fmla="*/ 7033235 w 8134350"/>
              <a:gd name="connsiteY25" fmla="*/ 3409989 h 3473725"/>
              <a:gd name="connsiteX26" fmla="*/ 7029448 w 8134350"/>
              <a:gd name="connsiteY26" fmla="*/ 3403942 h 3473725"/>
              <a:gd name="connsiteX27" fmla="*/ 7027973 w 8134350"/>
              <a:gd name="connsiteY27" fmla="*/ 3400360 h 3473725"/>
              <a:gd name="connsiteX28" fmla="*/ 7026411 w 8134350"/>
              <a:gd name="connsiteY28" fmla="*/ 3397501 h 3473725"/>
              <a:gd name="connsiteX29" fmla="*/ 7024537 w 8134350"/>
              <a:gd name="connsiteY29" fmla="*/ 3392018 h 3473725"/>
              <a:gd name="connsiteX30" fmla="*/ 7018786 w 8134350"/>
              <a:gd name="connsiteY30" fmla="*/ 3378055 h 3473725"/>
              <a:gd name="connsiteX31" fmla="*/ 7009698 w 8134350"/>
              <a:gd name="connsiteY31" fmla="*/ 3318734 h 3473725"/>
              <a:gd name="connsiteX32" fmla="*/ 7009698 w 8134350"/>
              <a:gd name="connsiteY32" fmla="*/ 3008513 h 3473725"/>
              <a:gd name="connsiteX33" fmla="*/ 6989250 w 8134350"/>
              <a:gd name="connsiteY33" fmla="*/ 3010574 h 3473725"/>
              <a:gd name="connsiteX34" fmla="*/ 3680362 w 8134350"/>
              <a:gd name="connsiteY34" fmla="*/ 3010574 h 3473725"/>
              <a:gd name="connsiteX35" fmla="*/ 3308887 w 8134350"/>
              <a:gd name="connsiteY35" fmla="*/ 2639099 h 3473725"/>
              <a:gd name="connsiteX36" fmla="*/ 3308888 w 8134350"/>
              <a:gd name="connsiteY36" fmla="*/ 2639094 h 3473725"/>
              <a:gd name="connsiteX37" fmla="*/ 3308888 w 8134350"/>
              <a:gd name="connsiteY37" fmla="*/ 742950 h 3473725"/>
              <a:gd name="connsiteX38" fmla="*/ 371475 w 8134350"/>
              <a:gd name="connsiteY38" fmla="*/ 742950 h 3473725"/>
              <a:gd name="connsiteX39" fmla="*/ 0 w 8134350"/>
              <a:gd name="connsiteY39" fmla="*/ 371475 h 3473725"/>
              <a:gd name="connsiteX40" fmla="*/ 371475 w 8134350"/>
              <a:gd name="connsiteY40" fmla="*/ 0 h 347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134350" h="3473725">
                <a:moveTo>
                  <a:pt x="371475" y="0"/>
                </a:moveTo>
                <a:lnTo>
                  <a:pt x="3680363" y="0"/>
                </a:lnTo>
                <a:cubicBezTo>
                  <a:pt x="3885523" y="0"/>
                  <a:pt x="4051838" y="166315"/>
                  <a:pt x="4051838" y="371475"/>
                </a:cubicBezTo>
                <a:lnTo>
                  <a:pt x="4051838" y="371477"/>
                </a:lnTo>
                <a:lnTo>
                  <a:pt x="4051838" y="2267624"/>
                </a:lnTo>
                <a:lnTo>
                  <a:pt x="6989250" y="2267624"/>
                </a:lnTo>
                <a:lnTo>
                  <a:pt x="7009698" y="2269686"/>
                </a:lnTo>
                <a:lnTo>
                  <a:pt x="7009698" y="1961252"/>
                </a:lnTo>
                <a:cubicBezTo>
                  <a:pt x="7009698" y="1950731"/>
                  <a:pt x="7010507" y="1940459"/>
                  <a:pt x="7012047" y="1930538"/>
                </a:cubicBezTo>
                <a:lnTo>
                  <a:pt x="7015807" y="1914575"/>
                </a:lnTo>
                <a:lnTo>
                  <a:pt x="7016792" y="1908843"/>
                </a:lnTo>
                <a:lnTo>
                  <a:pt x="7017969" y="1905400"/>
                </a:lnTo>
                <a:lnTo>
                  <a:pt x="7018786" y="1901931"/>
                </a:lnTo>
                <a:lnTo>
                  <a:pt x="7020948" y="1896681"/>
                </a:lnTo>
                <a:lnTo>
                  <a:pt x="7026411" y="1880696"/>
                </a:lnTo>
                <a:cubicBezTo>
                  <a:pt x="7050362" y="1826027"/>
                  <a:pt x="7096135" y="1798312"/>
                  <a:pt x="7140860" y="1805626"/>
                </a:cubicBezTo>
                <a:cubicBezTo>
                  <a:pt x="7155769" y="1808064"/>
                  <a:pt x="7170560" y="1814393"/>
                  <a:pt x="7184389" y="1824914"/>
                </a:cubicBezTo>
                <a:lnTo>
                  <a:pt x="8076507" y="2503656"/>
                </a:lnTo>
                <a:cubicBezTo>
                  <a:pt x="8111078" y="2529958"/>
                  <a:pt x="8131446" y="2576230"/>
                  <a:pt x="8134063" y="2625031"/>
                </a:cubicBezTo>
                <a:cubicBezTo>
                  <a:pt x="8134455" y="2632351"/>
                  <a:pt x="8134449" y="2639728"/>
                  <a:pt x="8134030" y="2647103"/>
                </a:cubicBezTo>
                <a:lnTo>
                  <a:pt x="8133955" y="2647768"/>
                </a:lnTo>
                <a:lnTo>
                  <a:pt x="8134063" y="2653167"/>
                </a:lnTo>
                <a:cubicBezTo>
                  <a:pt x="8131446" y="2701968"/>
                  <a:pt x="8111078" y="2748240"/>
                  <a:pt x="8076507" y="2774542"/>
                </a:cubicBezTo>
                <a:lnTo>
                  <a:pt x="7184389" y="3453283"/>
                </a:lnTo>
                <a:cubicBezTo>
                  <a:pt x="7135990" y="3490106"/>
                  <a:pt x="7075788" y="3475588"/>
                  <a:pt x="7040099" y="3422552"/>
                </a:cubicBezTo>
                <a:lnTo>
                  <a:pt x="7033235" y="3409989"/>
                </a:lnTo>
                <a:lnTo>
                  <a:pt x="7029448" y="3403942"/>
                </a:lnTo>
                <a:lnTo>
                  <a:pt x="7027973" y="3400360"/>
                </a:lnTo>
                <a:lnTo>
                  <a:pt x="7026411" y="3397501"/>
                </a:lnTo>
                <a:lnTo>
                  <a:pt x="7024537" y="3392018"/>
                </a:lnTo>
                <a:lnTo>
                  <a:pt x="7018786" y="3378055"/>
                </a:lnTo>
                <a:cubicBezTo>
                  <a:pt x="7012934" y="3359822"/>
                  <a:pt x="7009698" y="3339776"/>
                  <a:pt x="7009698" y="3318734"/>
                </a:cubicBezTo>
                <a:lnTo>
                  <a:pt x="7009698" y="3008513"/>
                </a:lnTo>
                <a:lnTo>
                  <a:pt x="6989250" y="3010574"/>
                </a:lnTo>
                <a:lnTo>
                  <a:pt x="3680362" y="3010574"/>
                </a:lnTo>
                <a:cubicBezTo>
                  <a:pt x="3475202" y="3010574"/>
                  <a:pt x="3308887" y="2844259"/>
                  <a:pt x="3308887" y="2639099"/>
                </a:cubicBezTo>
                <a:lnTo>
                  <a:pt x="3308888" y="2639094"/>
                </a:lnTo>
                <a:lnTo>
                  <a:pt x="3308888" y="742950"/>
                </a:lnTo>
                <a:lnTo>
                  <a:pt x="371475" y="742950"/>
                </a:lnTo>
                <a:cubicBezTo>
                  <a:pt x="166315" y="742950"/>
                  <a:pt x="0" y="576635"/>
                  <a:pt x="0" y="371475"/>
                </a:cubicBezTo>
                <a:cubicBezTo>
                  <a:pt x="0" y="166315"/>
                  <a:pt x="166315" y="0"/>
                  <a:pt x="371475" y="0"/>
                </a:cubicBezTo>
                <a:close/>
              </a:path>
            </a:pathLst>
          </a:custGeom>
          <a:gradFill>
            <a:gsLst>
              <a:gs pos="100000">
                <a:srgbClr val="D27D00"/>
              </a:gs>
              <a:gs pos="0">
                <a:srgbClr val="FFC000"/>
              </a:gs>
            </a:gsLst>
            <a:lin ang="10200000" scaled="0"/>
          </a:gradFill>
          <a:ln w="31750" cap="flat" cmpd="sng" algn="ctr">
            <a:noFill/>
            <a:prstDash val="solid"/>
          </a:ln>
          <a:effectLst>
            <a:outerShdw blurRad="50800" dist="38100" dir="2700000" algn="tl" rotWithShape="0">
              <a:prstClr val="black">
                <a:alpha val="40000"/>
              </a:prstClr>
            </a:outerShdw>
          </a:effectLst>
          <a:scene3d>
            <a:camera prst="perspectiveRelaxedModerately"/>
            <a:lightRig rig="threePt" dir="t">
              <a:rot lat="0" lon="0" rev="600000"/>
            </a:lightRig>
          </a:scene3d>
          <a:sp3d extrusionH="368300" contourW="12700" prstMaterial="matte">
            <a:extrusionClr>
              <a:srgbClr val="F18D00"/>
            </a:extrusionClr>
            <a:contourClr>
              <a:srgbClr val="FFC000"/>
            </a:contourClr>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2" name="组合 1"/>
          <p:cNvGrpSpPr/>
          <p:nvPr/>
        </p:nvGrpSpPr>
        <p:grpSpPr>
          <a:xfrm>
            <a:off x="2394582" y="3689873"/>
            <a:ext cx="1068997" cy="1863785"/>
            <a:chOff x="2394582" y="3689873"/>
            <a:chExt cx="1068997" cy="1863785"/>
          </a:xfrm>
        </p:grpSpPr>
        <p:sp>
          <p:nvSpPr>
            <p:cNvPr id="71" name="弧形 70"/>
            <p:cNvSpPr/>
            <p:nvPr/>
          </p:nvSpPr>
          <p:spPr>
            <a:xfrm flipH="1">
              <a:off x="2394582" y="3739541"/>
              <a:ext cx="1068997" cy="1068610"/>
            </a:xfrm>
            <a:prstGeom prst="arc">
              <a:avLst>
                <a:gd name="adj1" fmla="val 16200000"/>
                <a:gd name="adj2" fmla="val 5620576"/>
              </a:avLst>
            </a:pr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Calibri" panose="020F0502020204030204"/>
                <a:ea typeface="宋体" panose="02010600030101010101" pitchFamily="2" charset="-122"/>
                <a:cs typeface="+mn-cs"/>
              </a:endParaRPr>
            </a:p>
          </p:txBody>
        </p:sp>
        <p:sp>
          <p:nvSpPr>
            <p:cNvPr id="72" name="椭圆 71"/>
            <p:cNvSpPr/>
            <p:nvPr/>
          </p:nvSpPr>
          <p:spPr>
            <a:xfrm>
              <a:off x="2905075" y="3689873"/>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73" name="任意多边形 72"/>
            <p:cNvSpPr/>
            <p:nvPr/>
          </p:nvSpPr>
          <p:spPr>
            <a:xfrm>
              <a:off x="2951216" y="4805929"/>
              <a:ext cx="388671" cy="700878"/>
            </a:xfrm>
            <a:custGeom>
              <a:avLst/>
              <a:gdLst>
                <a:gd name="connsiteX0" fmla="*/ 0 w 388620"/>
                <a:gd name="connsiteY0" fmla="*/ 0 h 701040"/>
                <a:gd name="connsiteX1" fmla="*/ 0 w 388620"/>
                <a:gd name="connsiteY1" fmla="*/ 701040 h 701040"/>
                <a:gd name="connsiteX2" fmla="*/ 388620 w 388620"/>
                <a:gd name="connsiteY2" fmla="*/ 701040 h 701040"/>
              </a:gdLst>
              <a:ahLst/>
              <a:cxnLst>
                <a:cxn ang="0">
                  <a:pos x="connsiteX0" y="connsiteY0"/>
                </a:cxn>
                <a:cxn ang="0">
                  <a:pos x="connsiteX1" y="connsiteY1"/>
                </a:cxn>
                <a:cxn ang="0">
                  <a:pos x="connsiteX2" y="connsiteY2"/>
                </a:cxn>
              </a:cxnLst>
              <a:rect l="l" t="t" r="r" b="b"/>
              <a:pathLst>
                <a:path w="388620" h="701040">
                  <a:moveTo>
                    <a:pt x="0" y="0"/>
                  </a:moveTo>
                  <a:lnTo>
                    <a:pt x="0" y="701040"/>
                  </a:lnTo>
                  <a:lnTo>
                    <a:pt x="388620" y="701040"/>
                  </a:lnTo>
                </a:path>
              </a:pathLst>
            </a:cu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74" name="椭圆 73"/>
            <p:cNvSpPr/>
            <p:nvPr/>
          </p:nvSpPr>
          <p:spPr>
            <a:xfrm>
              <a:off x="3299236" y="5459955"/>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4" name="椭圆 3"/>
            <p:cNvSpPr/>
            <p:nvPr/>
          </p:nvSpPr>
          <p:spPr>
            <a:xfrm>
              <a:off x="2477930" y="3821523"/>
              <a:ext cx="854290" cy="854290"/>
            </a:xfrm>
            <a:prstGeom prst="ellipse">
              <a:avLst/>
            </a:prstGeom>
            <a:solidFill>
              <a:schemeClr val="bg1">
                <a:alpha val="80000"/>
              </a:schemeClr>
            </a:solidFill>
            <a:ln>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矩形 104"/>
            <p:cNvSpPr/>
            <p:nvPr/>
          </p:nvSpPr>
          <p:spPr>
            <a:xfrm>
              <a:off x="2553272" y="4135346"/>
              <a:ext cx="486030" cy="276999"/>
            </a:xfrm>
            <a:prstGeom prst="rect">
              <a:avLst/>
            </a:prstGeom>
          </p:spPr>
          <p:txBody>
            <a:bodyPr wrap="none">
              <a:spAutoFit/>
            </a:bodyPr>
            <a:lstStyle/>
            <a:p>
              <a:pPr lvl="0"/>
              <a:r>
                <a:rPr lang="en-US" altLang="zh-CN" sz="1200" dirty="0" smtClean="0">
                  <a:solidFill>
                    <a:srgbClr val="F18D00"/>
                  </a:solidFill>
                  <a:latin typeface="HelveticaNeue LT 67 MdCn" panose="02000400000000000000" pitchFamily="2" charset="0"/>
                  <a:ea typeface="微软雅黑" panose="020B0503020204020204" pitchFamily="34" charset="-122"/>
                </a:rPr>
                <a:t>STEP</a:t>
              </a:r>
              <a:endParaRPr lang="zh-CN" altLang="en-US" sz="1200" dirty="0">
                <a:solidFill>
                  <a:srgbClr val="F18D00"/>
                </a:solidFill>
                <a:latin typeface="HelveticaNeue LT 67 MdCn" panose="02000400000000000000" pitchFamily="2" charset="0"/>
                <a:ea typeface="微软雅黑" panose="020B0503020204020204" pitchFamily="34" charset="-122"/>
              </a:endParaRPr>
            </a:p>
          </p:txBody>
        </p:sp>
        <p:sp>
          <p:nvSpPr>
            <p:cNvPr id="106" name="矩形 105"/>
            <p:cNvSpPr/>
            <p:nvPr/>
          </p:nvSpPr>
          <p:spPr>
            <a:xfrm>
              <a:off x="2811515" y="3821523"/>
              <a:ext cx="455574" cy="769441"/>
            </a:xfrm>
            <a:prstGeom prst="rect">
              <a:avLst/>
            </a:prstGeom>
          </p:spPr>
          <p:txBody>
            <a:bodyPr wrap="square">
              <a:spAutoFit/>
            </a:bodyPr>
            <a:lstStyle/>
            <a:p>
              <a:pPr lvl="0"/>
              <a:r>
                <a:rPr lang="en-US" altLang="zh-CN" sz="4400" dirty="0" smtClean="0">
                  <a:solidFill>
                    <a:srgbClr val="F18D00"/>
                  </a:solidFill>
                  <a:latin typeface="HelveticaNeue LT 67 MdCn" panose="02000400000000000000" pitchFamily="2" charset="0"/>
                  <a:ea typeface="微软雅黑" panose="020B0503020204020204" pitchFamily="34" charset="-122"/>
                </a:rPr>
                <a:t>1</a:t>
              </a:r>
              <a:endParaRPr lang="zh-CN" altLang="en-US" sz="4400" dirty="0">
                <a:solidFill>
                  <a:srgbClr val="F18D00"/>
                </a:solidFill>
                <a:latin typeface="HelveticaNeue LT 67 MdCn" panose="02000400000000000000" pitchFamily="2" charset="0"/>
                <a:ea typeface="微软雅黑" panose="020B0503020204020204" pitchFamily="34" charset="-122"/>
              </a:endParaRPr>
            </a:p>
          </p:txBody>
        </p:sp>
      </p:grpSp>
      <p:grpSp>
        <p:nvGrpSpPr>
          <p:cNvPr id="3" name="组合 2"/>
          <p:cNvGrpSpPr/>
          <p:nvPr/>
        </p:nvGrpSpPr>
        <p:grpSpPr>
          <a:xfrm>
            <a:off x="4759338" y="1609657"/>
            <a:ext cx="1068997" cy="1863785"/>
            <a:chOff x="4759338" y="1609657"/>
            <a:chExt cx="1068997" cy="1863785"/>
          </a:xfrm>
        </p:grpSpPr>
        <p:sp>
          <p:nvSpPr>
            <p:cNvPr id="81" name="弧形 80"/>
            <p:cNvSpPr/>
            <p:nvPr/>
          </p:nvSpPr>
          <p:spPr>
            <a:xfrm flipV="1">
              <a:off x="4759338" y="2355163"/>
              <a:ext cx="1068997" cy="1068610"/>
            </a:xfrm>
            <a:prstGeom prst="arc">
              <a:avLst>
                <a:gd name="adj1" fmla="val 16200000"/>
                <a:gd name="adj2" fmla="val 5620576"/>
              </a:avLst>
            </a:prstGeom>
            <a:noFill/>
            <a:ln w="15875"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Calibri" panose="020F0502020204030204"/>
                <a:ea typeface="宋体" panose="02010600030101010101" pitchFamily="2" charset="-122"/>
                <a:cs typeface="+mn-cs"/>
              </a:endParaRPr>
            </a:p>
          </p:txBody>
        </p:sp>
        <p:sp>
          <p:nvSpPr>
            <p:cNvPr id="82" name="椭圆 81"/>
            <p:cNvSpPr/>
            <p:nvPr/>
          </p:nvSpPr>
          <p:spPr>
            <a:xfrm flipH="1" flipV="1">
              <a:off x="5224104" y="3379739"/>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83" name="任意多边形 82"/>
            <p:cNvSpPr/>
            <p:nvPr/>
          </p:nvSpPr>
          <p:spPr>
            <a:xfrm flipH="1" flipV="1">
              <a:off x="4883030" y="1656508"/>
              <a:ext cx="388671" cy="700878"/>
            </a:xfrm>
            <a:custGeom>
              <a:avLst/>
              <a:gdLst>
                <a:gd name="connsiteX0" fmla="*/ 0 w 388620"/>
                <a:gd name="connsiteY0" fmla="*/ 0 h 701040"/>
                <a:gd name="connsiteX1" fmla="*/ 0 w 388620"/>
                <a:gd name="connsiteY1" fmla="*/ 701040 h 701040"/>
                <a:gd name="connsiteX2" fmla="*/ 388620 w 388620"/>
                <a:gd name="connsiteY2" fmla="*/ 701040 h 701040"/>
              </a:gdLst>
              <a:ahLst/>
              <a:cxnLst>
                <a:cxn ang="0">
                  <a:pos x="connsiteX0" y="connsiteY0"/>
                </a:cxn>
                <a:cxn ang="0">
                  <a:pos x="connsiteX1" y="connsiteY1"/>
                </a:cxn>
                <a:cxn ang="0">
                  <a:pos x="connsiteX2" y="connsiteY2"/>
                </a:cxn>
              </a:cxnLst>
              <a:rect l="l" t="t" r="r" b="b"/>
              <a:pathLst>
                <a:path w="388620" h="701040">
                  <a:moveTo>
                    <a:pt x="0" y="0"/>
                  </a:moveTo>
                  <a:lnTo>
                    <a:pt x="0" y="701040"/>
                  </a:lnTo>
                  <a:lnTo>
                    <a:pt x="388620" y="701040"/>
                  </a:lnTo>
                </a:path>
              </a:pathLst>
            </a:cu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84" name="椭圆 83"/>
            <p:cNvSpPr/>
            <p:nvPr/>
          </p:nvSpPr>
          <p:spPr>
            <a:xfrm flipH="1" flipV="1">
              <a:off x="4829944" y="1609657"/>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02" name="椭圆 101"/>
            <p:cNvSpPr/>
            <p:nvPr/>
          </p:nvSpPr>
          <p:spPr>
            <a:xfrm>
              <a:off x="4866691" y="2440306"/>
              <a:ext cx="854290" cy="854290"/>
            </a:xfrm>
            <a:prstGeom prst="ellipse">
              <a:avLst/>
            </a:prstGeom>
            <a:solidFill>
              <a:schemeClr val="bg1">
                <a:alpha val="80000"/>
              </a:schemeClr>
            </a:solidFill>
            <a:ln>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矩形 106"/>
            <p:cNvSpPr/>
            <p:nvPr/>
          </p:nvSpPr>
          <p:spPr>
            <a:xfrm>
              <a:off x="4923681" y="2750968"/>
              <a:ext cx="486030" cy="276999"/>
            </a:xfrm>
            <a:prstGeom prst="rect">
              <a:avLst/>
            </a:prstGeom>
          </p:spPr>
          <p:txBody>
            <a:bodyPr wrap="none">
              <a:spAutoFit/>
            </a:bodyPr>
            <a:lstStyle/>
            <a:p>
              <a:pPr lvl="0"/>
              <a:r>
                <a:rPr lang="en-US" altLang="zh-CN" sz="1200" dirty="0" smtClean="0">
                  <a:solidFill>
                    <a:srgbClr val="F18D00"/>
                  </a:solidFill>
                  <a:latin typeface="HelveticaNeue LT 67 MdCn" panose="02000400000000000000" pitchFamily="2" charset="0"/>
                  <a:ea typeface="微软雅黑" panose="020B0503020204020204" pitchFamily="34" charset="-122"/>
                </a:rPr>
                <a:t>STEP</a:t>
              </a:r>
              <a:endParaRPr lang="zh-CN" altLang="en-US" sz="1200" dirty="0">
                <a:solidFill>
                  <a:srgbClr val="F18D00"/>
                </a:solidFill>
                <a:latin typeface="HelveticaNeue LT 67 MdCn" panose="02000400000000000000" pitchFamily="2" charset="0"/>
                <a:ea typeface="微软雅黑" panose="020B0503020204020204" pitchFamily="34" charset="-122"/>
              </a:endParaRPr>
            </a:p>
          </p:txBody>
        </p:sp>
        <p:sp>
          <p:nvSpPr>
            <p:cNvPr id="108" name="矩形 107"/>
            <p:cNvSpPr/>
            <p:nvPr/>
          </p:nvSpPr>
          <p:spPr>
            <a:xfrm>
              <a:off x="5243093" y="2451816"/>
              <a:ext cx="455574" cy="769441"/>
            </a:xfrm>
            <a:prstGeom prst="rect">
              <a:avLst/>
            </a:prstGeom>
          </p:spPr>
          <p:txBody>
            <a:bodyPr wrap="square">
              <a:spAutoFit/>
            </a:bodyPr>
            <a:lstStyle/>
            <a:p>
              <a:pPr lvl="0"/>
              <a:r>
                <a:rPr lang="en-US" altLang="zh-CN" sz="4400" dirty="0" smtClean="0">
                  <a:solidFill>
                    <a:srgbClr val="F18D00"/>
                  </a:solidFill>
                  <a:latin typeface="HelveticaNeue LT 67 MdCn" panose="02000400000000000000" pitchFamily="2" charset="0"/>
                  <a:ea typeface="微软雅黑" panose="020B0503020204020204" pitchFamily="34" charset="-122"/>
                </a:rPr>
                <a:t>2</a:t>
              </a:r>
              <a:endParaRPr lang="zh-CN" altLang="en-US" sz="4400" dirty="0">
                <a:solidFill>
                  <a:srgbClr val="F18D00"/>
                </a:solidFill>
                <a:latin typeface="HelveticaNeue LT 67 MdCn" panose="02000400000000000000" pitchFamily="2" charset="0"/>
                <a:ea typeface="微软雅黑" panose="020B0503020204020204" pitchFamily="34" charset="-122"/>
              </a:endParaRPr>
            </a:p>
          </p:txBody>
        </p:sp>
      </p:grpSp>
      <p:grpSp>
        <p:nvGrpSpPr>
          <p:cNvPr id="6" name="组合 5"/>
          <p:cNvGrpSpPr/>
          <p:nvPr/>
        </p:nvGrpSpPr>
        <p:grpSpPr>
          <a:xfrm>
            <a:off x="5710936" y="3689873"/>
            <a:ext cx="1068997" cy="1863785"/>
            <a:chOff x="5710936" y="3689873"/>
            <a:chExt cx="1068997" cy="1863785"/>
          </a:xfrm>
        </p:grpSpPr>
        <p:sp>
          <p:nvSpPr>
            <p:cNvPr id="76" name="弧形 75"/>
            <p:cNvSpPr/>
            <p:nvPr/>
          </p:nvSpPr>
          <p:spPr>
            <a:xfrm flipH="1">
              <a:off x="5710936" y="3739541"/>
              <a:ext cx="1068997" cy="1068610"/>
            </a:xfrm>
            <a:prstGeom prst="arc">
              <a:avLst>
                <a:gd name="adj1" fmla="val 16200000"/>
                <a:gd name="adj2" fmla="val 5620576"/>
              </a:avLst>
            </a:pr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Calibri" panose="020F0502020204030204"/>
                <a:ea typeface="宋体" panose="02010600030101010101" pitchFamily="2" charset="-122"/>
                <a:cs typeface="+mn-cs"/>
              </a:endParaRPr>
            </a:p>
          </p:txBody>
        </p:sp>
        <p:sp>
          <p:nvSpPr>
            <p:cNvPr id="77" name="椭圆 76"/>
            <p:cNvSpPr/>
            <p:nvPr/>
          </p:nvSpPr>
          <p:spPr>
            <a:xfrm>
              <a:off x="6221429" y="3689873"/>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78" name="任意多边形 77"/>
            <p:cNvSpPr/>
            <p:nvPr/>
          </p:nvSpPr>
          <p:spPr>
            <a:xfrm>
              <a:off x="6267570" y="4805929"/>
              <a:ext cx="388671" cy="700878"/>
            </a:xfrm>
            <a:custGeom>
              <a:avLst/>
              <a:gdLst>
                <a:gd name="connsiteX0" fmla="*/ 0 w 388620"/>
                <a:gd name="connsiteY0" fmla="*/ 0 h 701040"/>
                <a:gd name="connsiteX1" fmla="*/ 0 w 388620"/>
                <a:gd name="connsiteY1" fmla="*/ 701040 h 701040"/>
                <a:gd name="connsiteX2" fmla="*/ 388620 w 388620"/>
                <a:gd name="connsiteY2" fmla="*/ 701040 h 701040"/>
              </a:gdLst>
              <a:ahLst/>
              <a:cxnLst>
                <a:cxn ang="0">
                  <a:pos x="connsiteX0" y="connsiteY0"/>
                </a:cxn>
                <a:cxn ang="0">
                  <a:pos x="connsiteX1" y="connsiteY1"/>
                </a:cxn>
                <a:cxn ang="0">
                  <a:pos x="connsiteX2" y="connsiteY2"/>
                </a:cxn>
              </a:cxnLst>
              <a:rect l="l" t="t" r="r" b="b"/>
              <a:pathLst>
                <a:path w="388620" h="701040">
                  <a:moveTo>
                    <a:pt x="0" y="0"/>
                  </a:moveTo>
                  <a:lnTo>
                    <a:pt x="0" y="701040"/>
                  </a:lnTo>
                  <a:lnTo>
                    <a:pt x="388620" y="701040"/>
                  </a:lnTo>
                </a:path>
              </a:pathLst>
            </a:cu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79" name="椭圆 78"/>
            <p:cNvSpPr/>
            <p:nvPr/>
          </p:nvSpPr>
          <p:spPr>
            <a:xfrm>
              <a:off x="6615590" y="5459955"/>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03" name="椭圆 102"/>
            <p:cNvSpPr/>
            <p:nvPr/>
          </p:nvSpPr>
          <p:spPr>
            <a:xfrm>
              <a:off x="5801951" y="3838900"/>
              <a:ext cx="854290" cy="854290"/>
            </a:xfrm>
            <a:prstGeom prst="ellipse">
              <a:avLst/>
            </a:prstGeom>
            <a:solidFill>
              <a:schemeClr val="bg1">
                <a:alpha val="80000"/>
              </a:schemeClr>
            </a:solidFill>
            <a:ln>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矩形 108"/>
            <p:cNvSpPr/>
            <p:nvPr/>
          </p:nvSpPr>
          <p:spPr>
            <a:xfrm>
              <a:off x="5844442" y="4165220"/>
              <a:ext cx="486030" cy="276999"/>
            </a:xfrm>
            <a:prstGeom prst="rect">
              <a:avLst/>
            </a:prstGeom>
          </p:spPr>
          <p:txBody>
            <a:bodyPr wrap="none">
              <a:spAutoFit/>
            </a:bodyPr>
            <a:lstStyle/>
            <a:p>
              <a:pPr lvl="0"/>
              <a:r>
                <a:rPr lang="en-US" altLang="zh-CN" sz="1200" dirty="0" smtClean="0">
                  <a:solidFill>
                    <a:srgbClr val="F18D00"/>
                  </a:solidFill>
                  <a:latin typeface="HelveticaNeue LT 67 MdCn" panose="02000400000000000000" pitchFamily="2" charset="0"/>
                  <a:ea typeface="微软雅黑" panose="020B0503020204020204" pitchFamily="34" charset="-122"/>
                </a:rPr>
                <a:t>STEP</a:t>
              </a:r>
              <a:endParaRPr lang="zh-CN" altLang="en-US" sz="1200" dirty="0">
                <a:solidFill>
                  <a:srgbClr val="F18D00"/>
                </a:solidFill>
                <a:latin typeface="HelveticaNeue LT 67 MdCn" panose="02000400000000000000" pitchFamily="2" charset="0"/>
                <a:ea typeface="微软雅黑" panose="020B0503020204020204" pitchFamily="34" charset="-122"/>
              </a:endParaRPr>
            </a:p>
          </p:txBody>
        </p:sp>
        <p:sp>
          <p:nvSpPr>
            <p:cNvPr id="110" name="矩形 109"/>
            <p:cNvSpPr/>
            <p:nvPr/>
          </p:nvSpPr>
          <p:spPr>
            <a:xfrm>
              <a:off x="6163854" y="3866068"/>
              <a:ext cx="455574" cy="769441"/>
            </a:xfrm>
            <a:prstGeom prst="rect">
              <a:avLst/>
            </a:prstGeom>
          </p:spPr>
          <p:txBody>
            <a:bodyPr wrap="square">
              <a:spAutoFit/>
            </a:bodyPr>
            <a:lstStyle/>
            <a:p>
              <a:pPr lvl="0"/>
              <a:r>
                <a:rPr lang="en-US" altLang="zh-CN" sz="4400" dirty="0" smtClean="0">
                  <a:solidFill>
                    <a:srgbClr val="F18D00"/>
                  </a:solidFill>
                  <a:latin typeface="HelveticaNeue LT 67 MdCn" panose="02000400000000000000" pitchFamily="2" charset="0"/>
                  <a:ea typeface="微软雅黑" panose="020B0503020204020204" pitchFamily="34" charset="-122"/>
                </a:rPr>
                <a:t>3</a:t>
              </a:r>
              <a:endParaRPr lang="zh-CN" altLang="en-US" sz="4400" dirty="0">
                <a:solidFill>
                  <a:srgbClr val="F18D00"/>
                </a:solidFill>
                <a:latin typeface="HelveticaNeue LT 67 MdCn" panose="02000400000000000000" pitchFamily="2" charset="0"/>
                <a:ea typeface="微软雅黑" panose="020B0503020204020204" pitchFamily="34" charset="-122"/>
              </a:endParaRPr>
            </a:p>
          </p:txBody>
        </p:sp>
      </p:grpSp>
      <p:grpSp>
        <p:nvGrpSpPr>
          <p:cNvPr id="7" name="组合 6"/>
          <p:cNvGrpSpPr/>
          <p:nvPr/>
        </p:nvGrpSpPr>
        <p:grpSpPr>
          <a:xfrm>
            <a:off x="8212253" y="1407141"/>
            <a:ext cx="1068997" cy="1863785"/>
            <a:chOff x="8212253" y="1407141"/>
            <a:chExt cx="1068997" cy="1863785"/>
          </a:xfrm>
        </p:grpSpPr>
        <p:sp>
          <p:nvSpPr>
            <p:cNvPr id="86" name="弧形 85"/>
            <p:cNvSpPr/>
            <p:nvPr/>
          </p:nvSpPr>
          <p:spPr>
            <a:xfrm flipV="1">
              <a:off x="8212253" y="2152647"/>
              <a:ext cx="1068997" cy="1068610"/>
            </a:xfrm>
            <a:prstGeom prst="arc">
              <a:avLst>
                <a:gd name="adj1" fmla="val 16200000"/>
                <a:gd name="adj2" fmla="val 5620576"/>
              </a:avLst>
            </a:pr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Calibri" panose="020F0502020204030204"/>
                <a:ea typeface="宋体" panose="02010600030101010101" pitchFamily="2" charset="-122"/>
                <a:cs typeface="+mn-cs"/>
              </a:endParaRPr>
            </a:p>
          </p:txBody>
        </p:sp>
        <p:sp>
          <p:nvSpPr>
            <p:cNvPr id="87" name="椭圆 86"/>
            <p:cNvSpPr/>
            <p:nvPr/>
          </p:nvSpPr>
          <p:spPr>
            <a:xfrm flipH="1" flipV="1">
              <a:off x="8677019" y="3177223"/>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88" name="任意多边形 87"/>
            <p:cNvSpPr/>
            <p:nvPr/>
          </p:nvSpPr>
          <p:spPr>
            <a:xfrm flipH="1" flipV="1">
              <a:off x="8335945" y="1453992"/>
              <a:ext cx="388671" cy="700878"/>
            </a:xfrm>
            <a:custGeom>
              <a:avLst/>
              <a:gdLst>
                <a:gd name="connsiteX0" fmla="*/ 0 w 388620"/>
                <a:gd name="connsiteY0" fmla="*/ 0 h 701040"/>
                <a:gd name="connsiteX1" fmla="*/ 0 w 388620"/>
                <a:gd name="connsiteY1" fmla="*/ 701040 h 701040"/>
                <a:gd name="connsiteX2" fmla="*/ 388620 w 388620"/>
                <a:gd name="connsiteY2" fmla="*/ 701040 h 701040"/>
              </a:gdLst>
              <a:ahLst/>
              <a:cxnLst>
                <a:cxn ang="0">
                  <a:pos x="connsiteX0" y="connsiteY0"/>
                </a:cxn>
                <a:cxn ang="0">
                  <a:pos x="connsiteX1" y="connsiteY1"/>
                </a:cxn>
                <a:cxn ang="0">
                  <a:pos x="connsiteX2" y="connsiteY2"/>
                </a:cxn>
              </a:cxnLst>
              <a:rect l="l" t="t" r="r" b="b"/>
              <a:pathLst>
                <a:path w="388620" h="701040">
                  <a:moveTo>
                    <a:pt x="0" y="0"/>
                  </a:moveTo>
                  <a:lnTo>
                    <a:pt x="0" y="701040"/>
                  </a:lnTo>
                  <a:lnTo>
                    <a:pt x="388620" y="701040"/>
                  </a:lnTo>
                </a:path>
              </a:pathLst>
            </a:custGeom>
            <a:noFill/>
            <a:ln w="15875" cap="flat" cmpd="sng" algn="ctr">
              <a:solidFill>
                <a:schemeClr val="tx1">
                  <a:lumMod val="65000"/>
                  <a:lumOff val="3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89" name="椭圆 88"/>
            <p:cNvSpPr/>
            <p:nvPr/>
          </p:nvSpPr>
          <p:spPr>
            <a:xfrm flipH="1" flipV="1">
              <a:off x="8282859" y="1407141"/>
              <a:ext cx="93737" cy="93703"/>
            </a:xfrm>
            <a:prstGeom prst="ellipse">
              <a:avLst/>
            </a:prstGeom>
            <a:solidFill>
              <a:srgbClr val="F18D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04" name="椭圆 103"/>
            <p:cNvSpPr/>
            <p:nvPr/>
          </p:nvSpPr>
          <p:spPr>
            <a:xfrm>
              <a:off x="8319606" y="2260918"/>
              <a:ext cx="854290" cy="854290"/>
            </a:xfrm>
            <a:prstGeom prst="ellipse">
              <a:avLst/>
            </a:prstGeom>
            <a:solidFill>
              <a:schemeClr val="bg1">
                <a:alpha val="80000"/>
              </a:schemeClr>
            </a:solidFill>
            <a:ln>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矩形 110"/>
            <p:cNvSpPr/>
            <p:nvPr/>
          </p:nvSpPr>
          <p:spPr>
            <a:xfrm>
              <a:off x="8357607" y="2569755"/>
              <a:ext cx="486030" cy="276999"/>
            </a:xfrm>
            <a:prstGeom prst="rect">
              <a:avLst/>
            </a:prstGeom>
          </p:spPr>
          <p:txBody>
            <a:bodyPr wrap="none">
              <a:spAutoFit/>
            </a:bodyPr>
            <a:lstStyle/>
            <a:p>
              <a:pPr lvl="0"/>
              <a:r>
                <a:rPr lang="en-US" altLang="zh-CN" sz="1200" dirty="0" smtClean="0">
                  <a:solidFill>
                    <a:srgbClr val="F18D00"/>
                  </a:solidFill>
                  <a:latin typeface="HelveticaNeue LT 67 MdCn" panose="02000400000000000000" pitchFamily="2" charset="0"/>
                  <a:ea typeface="微软雅黑" panose="020B0503020204020204" pitchFamily="34" charset="-122"/>
                </a:rPr>
                <a:t>STEP</a:t>
              </a:r>
              <a:endParaRPr lang="zh-CN" altLang="en-US" sz="1200" dirty="0">
                <a:solidFill>
                  <a:srgbClr val="F18D00"/>
                </a:solidFill>
                <a:latin typeface="HelveticaNeue LT 67 MdCn" panose="02000400000000000000" pitchFamily="2" charset="0"/>
                <a:ea typeface="微软雅黑" panose="020B0503020204020204" pitchFamily="34" charset="-122"/>
              </a:endParaRPr>
            </a:p>
          </p:txBody>
        </p:sp>
        <p:sp>
          <p:nvSpPr>
            <p:cNvPr id="112" name="矩形 111"/>
            <p:cNvSpPr/>
            <p:nvPr/>
          </p:nvSpPr>
          <p:spPr>
            <a:xfrm>
              <a:off x="8677019" y="2270603"/>
              <a:ext cx="455574" cy="769441"/>
            </a:xfrm>
            <a:prstGeom prst="rect">
              <a:avLst/>
            </a:prstGeom>
          </p:spPr>
          <p:txBody>
            <a:bodyPr wrap="square">
              <a:spAutoFit/>
            </a:bodyPr>
            <a:lstStyle/>
            <a:p>
              <a:pPr lvl="0"/>
              <a:r>
                <a:rPr lang="en-US" altLang="zh-CN" sz="4400" dirty="0" smtClean="0">
                  <a:solidFill>
                    <a:srgbClr val="F18D00"/>
                  </a:solidFill>
                  <a:latin typeface="HelveticaNeue LT 67 MdCn" panose="02000400000000000000" pitchFamily="2" charset="0"/>
                  <a:ea typeface="微软雅黑" panose="020B0503020204020204" pitchFamily="34" charset="-122"/>
                </a:rPr>
                <a:t>4</a:t>
              </a:r>
              <a:endParaRPr lang="zh-CN" altLang="en-US" sz="4400" dirty="0">
                <a:solidFill>
                  <a:srgbClr val="F18D00"/>
                </a:solidFill>
                <a:latin typeface="HelveticaNeue LT 67 MdCn" panose="02000400000000000000" pitchFamily="2" charset="0"/>
                <a:ea typeface="微软雅黑" panose="020B0503020204020204" pitchFamily="34" charset="-122"/>
              </a:endParaRPr>
            </a:p>
          </p:txBody>
        </p:sp>
      </p:grpSp>
      <p:sp>
        <p:nvSpPr>
          <p:cNvPr id="113" name="矩形 112"/>
          <p:cNvSpPr/>
          <p:nvPr/>
        </p:nvSpPr>
        <p:spPr>
          <a:xfrm>
            <a:off x="3463579" y="5300430"/>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14" name="矩形 113"/>
          <p:cNvSpPr/>
          <p:nvPr/>
        </p:nvSpPr>
        <p:spPr>
          <a:xfrm>
            <a:off x="3463580" y="5590018"/>
            <a:ext cx="2489960"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15" name="矩形 114"/>
          <p:cNvSpPr/>
          <p:nvPr/>
        </p:nvSpPr>
        <p:spPr>
          <a:xfrm>
            <a:off x="3220975" y="1484494"/>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16" name="矩形 115"/>
          <p:cNvSpPr/>
          <p:nvPr/>
        </p:nvSpPr>
        <p:spPr>
          <a:xfrm>
            <a:off x="1161897" y="1785953"/>
            <a:ext cx="3613779" cy="535531"/>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17" name="矩形 116"/>
          <p:cNvSpPr/>
          <p:nvPr/>
        </p:nvSpPr>
        <p:spPr>
          <a:xfrm>
            <a:off x="6737362" y="5285002"/>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18" name="矩形 117"/>
          <p:cNvSpPr/>
          <p:nvPr/>
        </p:nvSpPr>
        <p:spPr>
          <a:xfrm>
            <a:off x="6737363" y="5574590"/>
            <a:ext cx="2489960"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19" name="矩形 118"/>
          <p:cNvSpPr/>
          <p:nvPr/>
        </p:nvSpPr>
        <p:spPr>
          <a:xfrm>
            <a:off x="6749281" y="1295757"/>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20" name="矩形 119"/>
          <p:cNvSpPr/>
          <p:nvPr/>
        </p:nvSpPr>
        <p:spPr>
          <a:xfrm>
            <a:off x="5526157" y="1597216"/>
            <a:ext cx="2777825" cy="757130"/>
          </a:xfrm>
          <a:prstGeom prst="rect">
            <a:avLst/>
          </a:prstGeom>
        </p:spPr>
        <p:txBody>
          <a:bodyPr wrap="square">
            <a:spAutoFit/>
          </a:bodyPr>
          <a:lstStyle/>
          <a:p>
            <a:pPr lvl="0" algn="r">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60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500"/>
                                        <p:tgtEl>
                                          <p:spTgt spid="48"/>
                                        </p:tgtEl>
                                      </p:cBhvr>
                                    </p:animEffect>
                                  </p:childTnLst>
                                </p:cTn>
                              </p:par>
                            </p:childTnLst>
                          </p:cTn>
                        </p:par>
                        <p:par>
                          <p:cTn id="13" fill="hold">
                            <p:stCondLst>
                              <p:cond delay="1000"/>
                            </p:stCondLst>
                            <p:childTnLst>
                              <p:par>
                                <p:cTn id="14" presetID="12" presetClass="entr" presetSubtype="1"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p:tgtEl>
                                          <p:spTgt spid="2"/>
                                        </p:tgtEl>
                                        <p:attrNameLst>
                                          <p:attrName>ppt_y</p:attrName>
                                        </p:attrNameLst>
                                      </p:cBhvr>
                                      <p:tavLst>
                                        <p:tav tm="0">
                                          <p:val>
                                            <p:strVal val="#ppt_y-#ppt_h*1.125000"/>
                                          </p:val>
                                        </p:tav>
                                        <p:tav tm="100000">
                                          <p:val>
                                            <p:strVal val="#ppt_y"/>
                                          </p:val>
                                        </p:tav>
                                      </p:tavLst>
                                    </p:anim>
                                    <p:animEffect transition="in" filter="wipe(down)">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14"/>
                                        </p:tgtEl>
                                        <p:attrNameLst>
                                          <p:attrName>style.visibility</p:attrName>
                                        </p:attrNameLst>
                                      </p:cBhvr>
                                      <p:to>
                                        <p:strVal val="visible"/>
                                      </p:to>
                                    </p:set>
                                    <p:animEffect transition="in" filter="fade">
                                      <p:cBhvr>
                                        <p:cTn id="21" dur="500"/>
                                        <p:tgtEl>
                                          <p:spTgt spid="114"/>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3"/>
                                        </p:tgtEl>
                                        <p:attrNameLst>
                                          <p:attrName>style.visibility</p:attrName>
                                        </p:attrNameLst>
                                      </p:cBhvr>
                                      <p:to>
                                        <p:strVal val="visible"/>
                                      </p:to>
                                    </p:set>
                                    <p:animEffect transition="in" filter="fade">
                                      <p:cBhvr>
                                        <p:cTn id="25" dur="500"/>
                                        <p:tgtEl>
                                          <p:spTgt spid="113"/>
                                        </p:tgtEl>
                                      </p:cBhvr>
                                    </p:animEffect>
                                  </p:childTnLst>
                                </p:cTn>
                              </p:par>
                            </p:childTnLst>
                          </p:cTn>
                        </p:par>
                        <p:par>
                          <p:cTn id="26" fill="hold">
                            <p:stCondLst>
                              <p:cond delay="2500"/>
                            </p:stCondLst>
                            <p:childTnLst>
                              <p:par>
                                <p:cTn id="27" presetID="12" presetClass="entr" presetSubtype="1"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p:tgtEl>
                                          <p:spTgt spid="3"/>
                                        </p:tgtEl>
                                        <p:attrNameLst>
                                          <p:attrName>ppt_y</p:attrName>
                                        </p:attrNameLst>
                                      </p:cBhvr>
                                      <p:tavLst>
                                        <p:tav tm="0">
                                          <p:val>
                                            <p:strVal val="#ppt_y-#ppt_h*1.125000"/>
                                          </p:val>
                                        </p:tav>
                                        <p:tav tm="100000">
                                          <p:val>
                                            <p:strVal val="#ppt_y"/>
                                          </p:val>
                                        </p:tav>
                                      </p:tavLst>
                                    </p:anim>
                                    <p:animEffect transition="in" filter="wipe(down)">
                                      <p:cBhvr>
                                        <p:cTn id="30" dur="500"/>
                                        <p:tgtEl>
                                          <p:spTgt spid="3"/>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fade">
                                      <p:cBhvr>
                                        <p:cTn id="34" dur="500"/>
                                        <p:tgtEl>
                                          <p:spTgt spid="11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15"/>
                                        </p:tgtEl>
                                        <p:attrNameLst>
                                          <p:attrName>style.visibility</p:attrName>
                                        </p:attrNameLst>
                                      </p:cBhvr>
                                      <p:to>
                                        <p:strVal val="visible"/>
                                      </p:to>
                                    </p:set>
                                    <p:animEffect transition="in" filter="fade">
                                      <p:cBhvr>
                                        <p:cTn id="38" dur="500"/>
                                        <p:tgtEl>
                                          <p:spTgt spid="115"/>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p:tgtEl>
                                          <p:spTgt spid="6"/>
                                        </p:tgtEl>
                                        <p:attrNameLst>
                                          <p:attrName>ppt_y</p:attrName>
                                        </p:attrNameLst>
                                      </p:cBhvr>
                                      <p:tavLst>
                                        <p:tav tm="0">
                                          <p:val>
                                            <p:strVal val="#ppt_y-#ppt_h*1.125000"/>
                                          </p:val>
                                        </p:tav>
                                        <p:tav tm="100000">
                                          <p:val>
                                            <p:strVal val="#ppt_y"/>
                                          </p:val>
                                        </p:tav>
                                      </p:tavLst>
                                    </p:anim>
                                    <p:animEffect transition="in" filter="wipe(down)">
                                      <p:cBhvr>
                                        <p:cTn id="43" dur="500"/>
                                        <p:tgtEl>
                                          <p:spTgt spid="6"/>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17"/>
                                        </p:tgtEl>
                                        <p:attrNameLst>
                                          <p:attrName>style.visibility</p:attrName>
                                        </p:attrNameLst>
                                      </p:cBhvr>
                                      <p:to>
                                        <p:strVal val="visible"/>
                                      </p:to>
                                    </p:set>
                                    <p:animEffect transition="in" filter="fade">
                                      <p:cBhvr>
                                        <p:cTn id="47" dur="500"/>
                                        <p:tgtEl>
                                          <p:spTgt spid="117"/>
                                        </p:tgtEl>
                                      </p:cBhvr>
                                    </p:animEffect>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118"/>
                                        </p:tgtEl>
                                        <p:attrNameLst>
                                          <p:attrName>style.visibility</p:attrName>
                                        </p:attrNameLst>
                                      </p:cBhvr>
                                      <p:to>
                                        <p:strVal val="visible"/>
                                      </p:to>
                                    </p:set>
                                    <p:animEffect transition="in" filter="fade">
                                      <p:cBhvr>
                                        <p:cTn id="51" dur="500"/>
                                        <p:tgtEl>
                                          <p:spTgt spid="118"/>
                                        </p:tgtEl>
                                      </p:cBhvr>
                                    </p:animEffect>
                                  </p:childTnLst>
                                </p:cTn>
                              </p:par>
                            </p:childTnLst>
                          </p:cTn>
                        </p:par>
                        <p:par>
                          <p:cTn id="52" fill="hold">
                            <p:stCondLst>
                              <p:cond delay="5500"/>
                            </p:stCondLst>
                            <p:childTnLst>
                              <p:par>
                                <p:cTn id="53" presetID="12" presetClass="entr" presetSubtype="1"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additive="base">
                                        <p:cTn id="55" dur="500"/>
                                        <p:tgtEl>
                                          <p:spTgt spid="7"/>
                                        </p:tgtEl>
                                        <p:attrNameLst>
                                          <p:attrName>ppt_y</p:attrName>
                                        </p:attrNameLst>
                                      </p:cBhvr>
                                      <p:tavLst>
                                        <p:tav tm="0">
                                          <p:val>
                                            <p:strVal val="#ppt_y-#ppt_h*1.125000"/>
                                          </p:val>
                                        </p:tav>
                                        <p:tav tm="100000">
                                          <p:val>
                                            <p:strVal val="#ppt_y"/>
                                          </p:val>
                                        </p:tav>
                                      </p:tavLst>
                                    </p:anim>
                                    <p:animEffect transition="in" filter="wipe(down)">
                                      <p:cBhvr>
                                        <p:cTn id="56" dur="500"/>
                                        <p:tgtEl>
                                          <p:spTgt spid="7"/>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19"/>
                                        </p:tgtEl>
                                        <p:attrNameLst>
                                          <p:attrName>style.visibility</p:attrName>
                                        </p:attrNameLst>
                                      </p:cBhvr>
                                      <p:to>
                                        <p:strVal val="visible"/>
                                      </p:to>
                                    </p:set>
                                    <p:animEffect transition="in" filter="fade">
                                      <p:cBhvr>
                                        <p:cTn id="60" dur="500"/>
                                        <p:tgtEl>
                                          <p:spTgt spid="119"/>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20"/>
                                        </p:tgtEl>
                                        <p:attrNameLst>
                                          <p:attrName>style.visibility</p:attrName>
                                        </p:attrNameLst>
                                      </p:cBhvr>
                                      <p:to>
                                        <p:strVal val="visible"/>
                                      </p:to>
                                    </p:set>
                                    <p:animEffect transition="in" filter="fade">
                                      <p:cBhvr>
                                        <p:cTn id="64"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113" grpId="0"/>
      <p:bldP spid="114" grpId="0"/>
      <p:bldP spid="115" grpId="0"/>
      <p:bldP spid="116" grpId="0"/>
      <p:bldP spid="117" grpId="0"/>
      <p:bldP spid="118" grpId="0"/>
      <p:bldP spid="119" grpId="0"/>
      <p:bldP spid="12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sp>
        <p:nvSpPr>
          <p:cNvPr id="134" name="MH_Picture_3"/>
          <p:cNvSpPr>
            <a:spLocks noChangeArrowheads="1"/>
          </p:cNvSpPr>
          <p:nvPr>
            <p:custDataLst>
              <p:tags r:id="rId2"/>
            </p:custDataLst>
          </p:nvPr>
        </p:nvSpPr>
        <p:spPr bwMode="auto">
          <a:xfrm>
            <a:off x="7393112" y="3015926"/>
            <a:ext cx="1929380" cy="1812324"/>
          </a:xfrm>
          <a:prstGeom prst="rect">
            <a:avLst/>
          </a:prstGeom>
          <a:blipFill dpi="0" rotWithShape="1">
            <a:blip r:embed="rId9"/>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pPr>
            <a:endParaRPr lang="zh-CN" altLang="zh-CN" sz="1800">
              <a:solidFill>
                <a:srgbClr val="FFFFFF"/>
              </a:solidFill>
              <a:latin typeface="Arial" panose="020B0604020202020204" pitchFamily="34" charset="0"/>
            </a:endParaRPr>
          </a:p>
        </p:txBody>
      </p:sp>
      <p:sp>
        <p:nvSpPr>
          <p:cNvPr id="135" name="MH_Other_1"/>
          <p:cNvSpPr>
            <a:spLocks noChangeArrowheads="1"/>
          </p:cNvSpPr>
          <p:nvPr>
            <p:custDataLst>
              <p:tags r:id="rId3"/>
            </p:custDataLst>
          </p:nvPr>
        </p:nvSpPr>
        <p:spPr bwMode="auto">
          <a:xfrm>
            <a:off x="4422352" y="3015926"/>
            <a:ext cx="1485381" cy="1812324"/>
          </a:xfrm>
          <a:prstGeom prst="rect">
            <a:avLst/>
          </a:prstGeom>
          <a:solidFill>
            <a:srgbClr val="FFC000"/>
          </a:solidFill>
          <a:ln>
            <a:noFill/>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defRPr/>
            </a:pPr>
            <a:endParaRPr lang="zh-CN" altLang="zh-CN" sz="1800" smtClean="0">
              <a:solidFill>
                <a:srgbClr val="FFFFFF"/>
              </a:solidFill>
              <a:latin typeface="Arial" panose="020B0604020202020204" pitchFamily="34" charset="0"/>
            </a:endParaRPr>
          </a:p>
        </p:txBody>
      </p:sp>
      <p:sp>
        <p:nvSpPr>
          <p:cNvPr id="136" name="MH_Other_2"/>
          <p:cNvSpPr>
            <a:spLocks noChangeArrowheads="1"/>
          </p:cNvSpPr>
          <p:nvPr>
            <p:custDataLst>
              <p:tags r:id="rId4"/>
            </p:custDataLst>
          </p:nvPr>
        </p:nvSpPr>
        <p:spPr bwMode="auto">
          <a:xfrm>
            <a:off x="5907732" y="3015926"/>
            <a:ext cx="1485381" cy="1812324"/>
          </a:xfrm>
          <a:prstGeom prst="rect">
            <a:avLst/>
          </a:prstGeom>
          <a:solidFill>
            <a:schemeClr val="tx1">
              <a:lumMod val="65000"/>
              <a:lumOff val="35000"/>
            </a:schemeClr>
          </a:solidFill>
          <a:ln>
            <a:noFill/>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defRPr/>
            </a:pPr>
            <a:endParaRPr lang="zh-CN" altLang="zh-CN" sz="1800" smtClean="0">
              <a:solidFill>
                <a:srgbClr val="FFFFFF"/>
              </a:solidFill>
              <a:latin typeface="Arial" panose="020B0604020202020204" pitchFamily="34" charset="0"/>
            </a:endParaRPr>
          </a:p>
        </p:txBody>
      </p:sp>
      <p:sp>
        <p:nvSpPr>
          <p:cNvPr id="137" name="MH_Other_3"/>
          <p:cNvSpPr>
            <a:spLocks noChangeArrowheads="1"/>
          </p:cNvSpPr>
          <p:nvPr>
            <p:custDataLst>
              <p:tags r:id="rId5"/>
            </p:custDataLst>
          </p:nvPr>
        </p:nvSpPr>
        <p:spPr bwMode="auto">
          <a:xfrm>
            <a:off x="1005575" y="3015926"/>
            <a:ext cx="1485381" cy="1812324"/>
          </a:xfrm>
          <a:prstGeom prst="rect">
            <a:avLst/>
          </a:prstGeom>
          <a:solidFill>
            <a:srgbClr val="F18D00"/>
          </a:solidFill>
          <a:ln>
            <a:noFill/>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defRPr/>
            </a:pPr>
            <a:endParaRPr lang="zh-CN" altLang="zh-CN" sz="1800" smtClean="0">
              <a:solidFill>
                <a:srgbClr val="FFFFFF"/>
              </a:solidFill>
              <a:latin typeface="Arial" panose="020B0604020202020204" pitchFamily="34" charset="0"/>
            </a:endParaRPr>
          </a:p>
        </p:txBody>
      </p:sp>
      <p:sp>
        <p:nvSpPr>
          <p:cNvPr id="138" name="MH_Other_4"/>
          <p:cNvSpPr>
            <a:spLocks noChangeArrowheads="1"/>
          </p:cNvSpPr>
          <p:nvPr>
            <p:custDataLst>
              <p:tags r:id="rId6"/>
            </p:custDataLst>
          </p:nvPr>
        </p:nvSpPr>
        <p:spPr bwMode="auto">
          <a:xfrm>
            <a:off x="9223513" y="3015926"/>
            <a:ext cx="1580321" cy="1812324"/>
          </a:xfrm>
          <a:prstGeom prst="rect">
            <a:avLst/>
          </a:prstGeom>
          <a:solidFill>
            <a:srgbClr val="FFC000"/>
          </a:solidFill>
          <a:ln>
            <a:noFill/>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Font typeface="Arial" panose="020B0604020202020204" pitchFamily="34" charset="0"/>
              <a:buNone/>
              <a:defRPr/>
            </a:pPr>
            <a:endParaRPr lang="zh-CN" altLang="zh-CN" sz="1800" smtClean="0">
              <a:solidFill>
                <a:srgbClr val="FFFFFF"/>
              </a:solidFill>
              <a:latin typeface="Arial" panose="020B0604020202020204" pitchFamily="34" charset="0"/>
            </a:endParaRPr>
          </a:p>
        </p:txBody>
      </p:sp>
      <p:pic>
        <p:nvPicPr>
          <p:cNvPr id="139" name="图片 138"/>
          <p:cNvPicPr>
            <a:picLocks noChangeAspect="1"/>
          </p:cNvPicPr>
          <p:nvPr/>
        </p:nvPicPr>
        <p:blipFill rotWithShape="1">
          <a:blip r:embed="rId10" cstate="email"/>
          <a:srcRect/>
          <a:stretch>
            <a:fillRect/>
          </a:stretch>
        </p:blipFill>
        <p:spPr>
          <a:xfrm>
            <a:off x="5911768" y="1203599"/>
            <a:ext cx="2260359" cy="1812324"/>
          </a:xfrm>
          <a:prstGeom prst="rect">
            <a:avLst/>
          </a:prstGeom>
        </p:spPr>
      </p:pic>
      <p:pic>
        <p:nvPicPr>
          <p:cNvPr id="140" name="图片 139"/>
          <p:cNvPicPr>
            <a:picLocks noChangeAspect="1"/>
          </p:cNvPicPr>
          <p:nvPr/>
        </p:nvPicPr>
        <p:blipFill rotWithShape="1">
          <a:blip r:embed="rId11" cstate="email"/>
          <a:srcRect/>
          <a:stretch>
            <a:fillRect/>
          </a:stretch>
        </p:blipFill>
        <p:spPr>
          <a:xfrm>
            <a:off x="7387058" y="3015925"/>
            <a:ext cx="1924575" cy="1812326"/>
          </a:xfrm>
          <a:prstGeom prst="rect">
            <a:avLst/>
          </a:prstGeom>
        </p:spPr>
      </p:pic>
      <p:pic>
        <p:nvPicPr>
          <p:cNvPr id="141" name="图片 140"/>
          <p:cNvPicPr>
            <a:picLocks noChangeAspect="1"/>
          </p:cNvPicPr>
          <p:nvPr/>
        </p:nvPicPr>
        <p:blipFill rotWithShape="1">
          <a:blip r:embed="rId12" cstate="email"/>
          <a:srcRect/>
          <a:stretch>
            <a:fillRect/>
          </a:stretch>
        </p:blipFill>
        <p:spPr>
          <a:xfrm>
            <a:off x="2116851" y="3015926"/>
            <a:ext cx="2305644" cy="1812324"/>
          </a:xfrm>
          <a:prstGeom prst="rect">
            <a:avLst/>
          </a:prstGeom>
        </p:spPr>
      </p:pic>
      <p:sp>
        <p:nvSpPr>
          <p:cNvPr id="142" name="Freeform 5"/>
          <p:cNvSpPr>
            <a:spLocks noEditPoints="1"/>
          </p:cNvSpPr>
          <p:nvPr/>
        </p:nvSpPr>
        <p:spPr bwMode="auto">
          <a:xfrm>
            <a:off x="1225295" y="3597655"/>
            <a:ext cx="649150" cy="636359"/>
          </a:xfrm>
          <a:custGeom>
            <a:avLst/>
            <a:gdLst>
              <a:gd name="T0" fmla="*/ 2605 w 2845"/>
              <a:gd name="T1" fmla="*/ 1638 h 2785"/>
              <a:gd name="T2" fmla="*/ 1911 w 2845"/>
              <a:gd name="T3" fmla="*/ 218 h 2785"/>
              <a:gd name="T4" fmla="*/ 1475 w 2845"/>
              <a:gd name="T5" fmla="*/ 218 h 2785"/>
              <a:gd name="T6" fmla="*/ 612 w 2845"/>
              <a:gd name="T7" fmla="*/ 579 h 2785"/>
              <a:gd name="T8" fmla="*/ 218 w 2845"/>
              <a:gd name="T9" fmla="*/ 710 h 2785"/>
              <a:gd name="T10" fmla="*/ 175 w 2845"/>
              <a:gd name="T11" fmla="*/ 1753 h 2785"/>
              <a:gd name="T12" fmla="*/ 218 w 2845"/>
              <a:gd name="T13" fmla="*/ 2185 h 2785"/>
              <a:gd name="T14" fmla="*/ 1201 w 2845"/>
              <a:gd name="T15" fmla="*/ 2561 h 2785"/>
              <a:gd name="T16" fmla="*/ 1420 w 2845"/>
              <a:gd name="T17" fmla="*/ 2785 h 2785"/>
              <a:gd name="T18" fmla="*/ 1638 w 2845"/>
              <a:gd name="T19" fmla="*/ 2534 h 2785"/>
              <a:gd name="T20" fmla="*/ 2627 w 2845"/>
              <a:gd name="T21" fmla="*/ 2075 h 2785"/>
              <a:gd name="T22" fmla="*/ 2616 w 2845"/>
              <a:gd name="T23" fmla="*/ 1638 h 2785"/>
              <a:gd name="T24" fmla="*/ 1797 w 2845"/>
              <a:gd name="T25" fmla="*/ 218 h 2785"/>
              <a:gd name="T26" fmla="*/ 1578 w 2845"/>
              <a:gd name="T27" fmla="*/ 218 h 2785"/>
              <a:gd name="T28" fmla="*/ 1518 w 2845"/>
              <a:gd name="T29" fmla="*/ 1240 h 2785"/>
              <a:gd name="T30" fmla="*/ 1606 w 2845"/>
              <a:gd name="T31" fmla="*/ 421 h 2785"/>
              <a:gd name="T32" fmla="*/ 1518 w 2845"/>
              <a:gd name="T33" fmla="*/ 1240 h 2785"/>
              <a:gd name="T34" fmla="*/ 2332 w 2845"/>
              <a:gd name="T35" fmla="*/ 1808 h 2785"/>
              <a:gd name="T36" fmla="*/ 1611 w 2845"/>
              <a:gd name="T37" fmla="*/ 1398 h 2785"/>
              <a:gd name="T38" fmla="*/ 1442 w 2845"/>
              <a:gd name="T39" fmla="*/ 1851 h 2785"/>
              <a:gd name="T40" fmla="*/ 836 w 2845"/>
              <a:gd name="T41" fmla="*/ 1322 h 2785"/>
              <a:gd name="T42" fmla="*/ 1507 w 2845"/>
              <a:gd name="T43" fmla="*/ 1338 h 2785"/>
              <a:gd name="T44" fmla="*/ 1535 w 2845"/>
              <a:gd name="T45" fmla="*/ 377 h 2785"/>
              <a:gd name="T46" fmla="*/ 644 w 2845"/>
              <a:gd name="T47" fmla="*/ 737 h 2785"/>
              <a:gd name="T48" fmla="*/ 639 w 2845"/>
              <a:gd name="T49" fmla="*/ 672 h 2785"/>
              <a:gd name="T50" fmla="*/ 612 w 2845"/>
              <a:gd name="T51" fmla="*/ 830 h 2785"/>
              <a:gd name="T52" fmla="*/ 792 w 2845"/>
              <a:gd name="T53" fmla="*/ 1240 h 2785"/>
              <a:gd name="T54" fmla="*/ 612 w 2845"/>
              <a:gd name="T55" fmla="*/ 830 h 2785"/>
              <a:gd name="T56" fmla="*/ 431 w 2845"/>
              <a:gd name="T57" fmla="*/ 601 h 2785"/>
              <a:gd name="T58" fmla="*/ 431 w 2845"/>
              <a:gd name="T59" fmla="*/ 819 h 2785"/>
              <a:gd name="T60" fmla="*/ 213 w 2845"/>
              <a:gd name="T61" fmla="*/ 2075 h 2785"/>
              <a:gd name="T62" fmla="*/ 213 w 2845"/>
              <a:gd name="T63" fmla="*/ 1857 h 2785"/>
              <a:gd name="T64" fmla="*/ 213 w 2845"/>
              <a:gd name="T65" fmla="*/ 2075 h 2785"/>
              <a:gd name="T66" fmla="*/ 279 w 2845"/>
              <a:gd name="T67" fmla="*/ 1753 h 2785"/>
              <a:gd name="T68" fmla="*/ 530 w 2845"/>
              <a:gd name="T69" fmla="*/ 901 h 2785"/>
              <a:gd name="T70" fmla="*/ 333 w 2845"/>
              <a:gd name="T71" fmla="*/ 1780 h 2785"/>
              <a:gd name="T72" fmla="*/ 765 w 2845"/>
              <a:gd name="T73" fmla="*/ 1409 h 2785"/>
              <a:gd name="T74" fmla="*/ 426 w 2845"/>
              <a:gd name="T75" fmla="*/ 1906 h 2785"/>
              <a:gd name="T76" fmla="*/ 1223 w 2845"/>
              <a:gd name="T77" fmla="*/ 2463 h 2785"/>
              <a:gd name="T78" fmla="*/ 426 w 2845"/>
              <a:gd name="T79" fmla="*/ 2015 h 2785"/>
              <a:gd name="T80" fmla="*/ 1240 w 2845"/>
              <a:gd name="T81" fmla="*/ 2430 h 2785"/>
              <a:gd name="T82" fmla="*/ 1136 w 2845"/>
              <a:gd name="T83" fmla="*/ 1977 h 2785"/>
              <a:gd name="T84" fmla="*/ 1376 w 2845"/>
              <a:gd name="T85" fmla="*/ 2348 h 2785"/>
              <a:gd name="T86" fmla="*/ 1136 w 2845"/>
              <a:gd name="T87" fmla="*/ 1977 h 2785"/>
              <a:gd name="T88" fmla="*/ 1305 w 2845"/>
              <a:gd name="T89" fmla="*/ 2567 h 2785"/>
              <a:gd name="T90" fmla="*/ 1524 w 2845"/>
              <a:gd name="T91" fmla="*/ 2567 h 2785"/>
              <a:gd name="T92" fmla="*/ 1595 w 2845"/>
              <a:gd name="T93" fmla="*/ 2447 h 2785"/>
              <a:gd name="T94" fmla="*/ 1535 w 2845"/>
              <a:gd name="T95" fmla="*/ 1961 h 2785"/>
              <a:gd name="T96" fmla="*/ 2419 w 2845"/>
              <a:gd name="T97" fmla="*/ 1966 h 2785"/>
              <a:gd name="T98" fmla="*/ 2425 w 2845"/>
              <a:gd name="T99" fmla="*/ 1753 h 2785"/>
              <a:gd name="T100" fmla="*/ 1737 w 2845"/>
              <a:gd name="T101" fmla="*/ 431 h 2785"/>
              <a:gd name="T102" fmla="*/ 2507 w 2845"/>
              <a:gd name="T103" fmla="*/ 1666 h 2785"/>
              <a:gd name="T104" fmla="*/ 2616 w 2845"/>
              <a:gd name="T105" fmla="*/ 1966 h 2785"/>
              <a:gd name="T106" fmla="*/ 2616 w 2845"/>
              <a:gd name="T107" fmla="*/ 1748 h 2785"/>
              <a:gd name="T108" fmla="*/ 2616 w 2845"/>
              <a:gd name="T109" fmla="*/ 1966 h 2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5" h="2785">
                <a:moveTo>
                  <a:pt x="2616" y="1638"/>
                </a:moveTo>
                <a:cubicBezTo>
                  <a:pt x="2611" y="1638"/>
                  <a:pt x="2605" y="1638"/>
                  <a:pt x="2605" y="1638"/>
                </a:cubicBezTo>
                <a:cubicBezTo>
                  <a:pt x="1835" y="382"/>
                  <a:pt x="1835" y="382"/>
                  <a:pt x="1835" y="382"/>
                </a:cubicBezTo>
                <a:cubicBezTo>
                  <a:pt x="1879" y="344"/>
                  <a:pt x="1911" y="284"/>
                  <a:pt x="1911" y="218"/>
                </a:cubicBezTo>
                <a:cubicBezTo>
                  <a:pt x="1911" y="98"/>
                  <a:pt x="1813" y="0"/>
                  <a:pt x="1693" y="0"/>
                </a:cubicBezTo>
                <a:cubicBezTo>
                  <a:pt x="1573" y="0"/>
                  <a:pt x="1475" y="98"/>
                  <a:pt x="1475" y="218"/>
                </a:cubicBezTo>
                <a:cubicBezTo>
                  <a:pt x="1475" y="229"/>
                  <a:pt x="1475" y="246"/>
                  <a:pt x="1480" y="257"/>
                </a:cubicBezTo>
                <a:cubicBezTo>
                  <a:pt x="612" y="579"/>
                  <a:pt x="612" y="579"/>
                  <a:pt x="612" y="579"/>
                </a:cubicBezTo>
                <a:cubicBezTo>
                  <a:pt x="573" y="524"/>
                  <a:pt x="508" y="492"/>
                  <a:pt x="437" y="492"/>
                </a:cubicBezTo>
                <a:cubicBezTo>
                  <a:pt x="317" y="492"/>
                  <a:pt x="218" y="590"/>
                  <a:pt x="218" y="710"/>
                </a:cubicBezTo>
                <a:cubicBezTo>
                  <a:pt x="218" y="808"/>
                  <a:pt x="284" y="890"/>
                  <a:pt x="371" y="918"/>
                </a:cubicBezTo>
                <a:cubicBezTo>
                  <a:pt x="175" y="1753"/>
                  <a:pt x="175" y="1753"/>
                  <a:pt x="175" y="1753"/>
                </a:cubicBezTo>
                <a:cubicBezTo>
                  <a:pt x="76" y="1775"/>
                  <a:pt x="0" y="1862"/>
                  <a:pt x="0" y="1966"/>
                </a:cubicBezTo>
                <a:cubicBezTo>
                  <a:pt x="0" y="2086"/>
                  <a:pt x="98" y="2185"/>
                  <a:pt x="218" y="2185"/>
                </a:cubicBezTo>
                <a:cubicBezTo>
                  <a:pt x="284" y="2185"/>
                  <a:pt x="344" y="2157"/>
                  <a:pt x="388" y="2108"/>
                </a:cubicBezTo>
                <a:cubicBezTo>
                  <a:pt x="1201" y="2561"/>
                  <a:pt x="1201" y="2561"/>
                  <a:pt x="1201" y="2561"/>
                </a:cubicBezTo>
                <a:cubicBezTo>
                  <a:pt x="1201" y="2567"/>
                  <a:pt x="1201" y="2567"/>
                  <a:pt x="1201" y="2567"/>
                </a:cubicBezTo>
                <a:cubicBezTo>
                  <a:pt x="1201" y="2687"/>
                  <a:pt x="1300" y="2785"/>
                  <a:pt x="1420" y="2785"/>
                </a:cubicBezTo>
                <a:cubicBezTo>
                  <a:pt x="1540" y="2785"/>
                  <a:pt x="1638" y="2687"/>
                  <a:pt x="1638" y="2567"/>
                </a:cubicBezTo>
                <a:cubicBezTo>
                  <a:pt x="1638" y="2556"/>
                  <a:pt x="1638" y="2545"/>
                  <a:pt x="1638" y="2534"/>
                </a:cubicBezTo>
                <a:cubicBezTo>
                  <a:pt x="2496" y="2032"/>
                  <a:pt x="2496" y="2032"/>
                  <a:pt x="2496" y="2032"/>
                </a:cubicBezTo>
                <a:cubicBezTo>
                  <a:pt x="2534" y="2059"/>
                  <a:pt x="2578" y="2075"/>
                  <a:pt x="2627" y="2075"/>
                </a:cubicBezTo>
                <a:cubicBezTo>
                  <a:pt x="2747" y="2075"/>
                  <a:pt x="2845" y="1977"/>
                  <a:pt x="2845" y="1857"/>
                </a:cubicBezTo>
                <a:cubicBezTo>
                  <a:pt x="2834" y="1737"/>
                  <a:pt x="2736" y="1638"/>
                  <a:pt x="2616" y="1638"/>
                </a:cubicBezTo>
                <a:close/>
                <a:moveTo>
                  <a:pt x="1688" y="109"/>
                </a:moveTo>
                <a:cubicBezTo>
                  <a:pt x="1748" y="109"/>
                  <a:pt x="1797" y="158"/>
                  <a:pt x="1797" y="218"/>
                </a:cubicBezTo>
                <a:cubicBezTo>
                  <a:pt x="1797" y="279"/>
                  <a:pt x="1748" y="328"/>
                  <a:pt x="1688" y="328"/>
                </a:cubicBezTo>
                <a:cubicBezTo>
                  <a:pt x="1627" y="328"/>
                  <a:pt x="1578" y="279"/>
                  <a:pt x="1578" y="218"/>
                </a:cubicBezTo>
                <a:cubicBezTo>
                  <a:pt x="1578" y="158"/>
                  <a:pt x="1627" y="109"/>
                  <a:pt x="1688" y="109"/>
                </a:cubicBezTo>
                <a:close/>
                <a:moveTo>
                  <a:pt x="1518" y="1240"/>
                </a:moveTo>
                <a:cubicBezTo>
                  <a:pt x="1109" y="1005"/>
                  <a:pt x="1109" y="1005"/>
                  <a:pt x="1109" y="1005"/>
                </a:cubicBezTo>
                <a:cubicBezTo>
                  <a:pt x="1606" y="421"/>
                  <a:pt x="1606" y="421"/>
                  <a:pt x="1606" y="421"/>
                </a:cubicBezTo>
                <a:cubicBezTo>
                  <a:pt x="1611" y="421"/>
                  <a:pt x="1617" y="426"/>
                  <a:pt x="1627" y="426"/>
                </a:cubicBezTo>
                <a:cubicBezTo>
                  <a:pt x="1518" y="1240"/>
                  <a:pt x="1518" y="1240"/>
                  <a:pt x="1518" y="1240"/>
                </a:cubicBezTo>
                <a:close/>
                <a:moveTo>
                  <a:pt x="1611" y="1398"/>
                </a:moveTo>
                <a:cubicBezTo>
                  <a:pt x="2332" y="1808"/>
                  <a:pt x="2332" y="1808"/>
                  <a:pt x="2332" y="1808"/>
                </a:cubicBezTo>
                <a:cubicBezTo>
                  <a:pt x="1556" y="1846"/>
                  <a:pt x="1556" y="1846"/>
                  <a:pt x="1556" y="1846"/>
                </a:cubicBezTo>
                <a:cubicBezTo>
                  <a:pt x="1611" y="1398"/>
                  <a:pt x="1611" y="1398"/>
                  <a:pt x="1611" y="1398"/>
                </a:cubicBezTo>
                <a:close/>
                <a:moveTo>
                  <a:pt x="1507" y="1338"/>
                </a:moveTo>
                <a:cubicBezTo>
                  <a:pt x="1442" y="1851"/>
                  <a:pt x="1442" y="1851"/>
                  <a:pt x="1442" y="1851"/>
                </a:cubicBezTo>
                <a:cubicBezTo>
                  <a:pt x="1092" y="1868"/>
                  <a:pt x="1092" y="1868"/>
                  <a:pt x="1092" y="1868"/>
                </a:cubicBezTo>
                <a:cubicBezTo>
                  <a:pt x="836" y="1322"/>
                  <a:pt x="836" y="1322"/>
                  <a:pt x="836" y="1322"/>
                </a:cubicBezTo>
                <a:cubicBezTo>
                  <a:pt x="1049" y="1070"/>
                  <a:pt x="1049" y="1070"/>
                  <a:pt x="1049" y="1070"/>
                </a:cubicBezTo>
                <a:cubicBezTo>
                  <a:pt x="1507" y="1338"/>
                  <a:pt x="1507" y="1338"/>
                  <a:pt x="1507" y="1338"/>
                </a:cubicBezTo>
                <a:close/>
                <a:moveTo>
                  <a:pt x="1513" y="350"/>
                </a:moveTo>
                <a:cubicBezTo>
                  <a:pt x="1518" y="360"/>
                  <a:pt x="1529" y="366"/>
                  <a:pt x="1535" y="377"/>
                </a:cubicBezTo>
                <a:cubicBezTo>
                  <a:pt x="1032" y="961"/>
                  <a:pt x="1032" y="961"/>
                  <a:pt x="1032" y="961"/>
                </a:cubicBezTo>
                <a:cubicBezTo>
                  <a:pt x="644" y="737"/>
                  <a:pt x="644" y="737"/>
                  <a:pt x="644" y="737"/>
                </a:cubicBezTo>
                <a:cubicBezTo>
                  <a:pt x="644" y="726"/>
                  <a:pt x="644" y="715"/>
                  <a:pt x="644" y="710"/>
                </a:cubicBezTo>
                <a:cubicBezTo>
                  <a:pt x="644" y="699"/>
                  <a:pt x="644" y="683"/>
                  <a:pt x="639" y="672"/>
                </a:cubicBezTo>
                <a:cubicBezTo>
                  <a:pt x="1513" y="350"/>
                  <a:pt x="1513" y="350"/>
                  <a:pt x="1513" y="350"/>
                </a:cubicBezTo>
                <a:close/>
                <a:moveTo>
                  <a:pt x="612" y="830"/>
                </a:moveTo>
                <a:cubicBezTo>
                  <a:pt x="972" y="1032"/>
                  <a:pt x="972" y="1032"/>
                  <a:pt x="972" y="1032"/>
                </a:cubicBezTo>
                <a:cubicBezTo>
                  <a:pt x="792" y="1240"/>
                  <a:pt x="792" y="1240"/>
                  <a:pt x="792" y="1240"/>
                </a:cubicBezTo>
                <a:cubicBezTo>
                  <a:pt x="606" y="836"/>
                  <a:pt x="606" y="836"/>
                  <a:pt x="606" y="836"/>
                </a:cubicBezTo>
                <a:cubicBezTo>
                  <a:pt x="612" y="830"/>
                  <a:pt x="612" y="830"/>
                  <a:pt x="612" y="830"/>
                </a:cubicBezTo>
                <a:close/>
                <a:moveTo>
                  <a:pt x="322" y="710"/>
                </a:moveTo>
                <a:cubicBezTo>
                  <a:pt x="322" y="650"/>
                  <a:pt x="371" y="601"/>
                  <a:pt x="431" y="601"/>
                </a:cubicBezTo>
                <a:cubicBezTo>
                  <a:pt x="492" y="601"/>
                  <a:pt x="541" y="650"/>
                  <a:pt x="541" y="710"/>
                </a:cubicBezTo>
                <a:cubicBezTo>
                  <a:pt x="541" y="770"/>
                  <a:pt x="492" y="819"/>
                  <a:pt x="431" y="819"/>
                </a:cubicBezTo>
                <a:cubicBezTo>
                  <a:pt x="371" y="819"/>
                  <a:pt x="322" y="770"/>
                  <a:pt x="322" y="710"/>
                </a:cubicBezTo>
                <a:close/>
                <a:moveTo>
                  <a:pt x="213" y="2075"/>
                </a:moveTo>
                <a:cubicBezTo>
                  <a:pt x="153" y="2075"/>
                  <a:pt x="104" y="2026"/>
                  <a:pt x="104" y="1966"/>
                </a:cubicBezTo>
                <a:cubicBezTo>
                  <a:pt x="104" y="1906"/>
                  <a:pt x="153" y="1857"/>
                  <a:pt x="213" y="1857"/>
                </a:cubicBezTo>
                <a:cubicBezTo>
                  <a:pt x="273" y="1857"/>
                  <a:pt x="322" y="1906"/>
                  <a:pt x="322" y="1966"/>
                </a:cubicBezTo>
                <a:cubicBezTo>
                  <a:pt x="322" y="2026"/>
                  <a:pt x="273" y="2075"/>
                  <a:pt x="213" y="2075"/>
                </a:cubicBezTo>
                <a:close/>
                <a:moveTo>
                  <a:pt x="333" y="1780"/>
                </a:moveTo>
                <a:cubicBezTo>
                  <a:pt x="317" y="1769"/>
                  <a:pt x="300" y="1764"/>
                  <a:pt x="279" y="1753"/>
                </a:cubicBezTo>
                <a:cubicBezTo>
                  <a:pt x="475" y="918"/>
                  <a:pt x="475" y="918"/>
                  <a:pt x="475" y="918"/>
                </a:cubicBezTo>
                <a:cubicBezTo>
                  <a:pt x="492" y="912"/>
                  <a:pt x="513" y="907"/>
                  <a:pt x="530" y="901"/>
                </a:cubicBezTo>
                <a:cubicBezTo>
                  <a:pt x="726" y="1322"/>
                  <a:pt x="726" y="1322"/>
                  <a:pt x="726" y="1322"/>
                </a:cubicBezTo>
                <a:cubicBezTo>
                  <a:pt x="333" y="1780"/>
                  <a:pt x="333" y="1780"/>
                  <a:pt x="333" y="1780"/>
                </a:cubicBezTo>
                <a:close/>
                <a:moveTo>
                  <a:pt x="393" y="1840"/>
                </a:moveTo>
                <a:cubicBezTo>
                  <a:pt x="765" y="1409"/>
                  <a:pt x="765" y="1409"/>
                  <a:pt x="765" y="1409"/>
                </a:cubicBezTo>
                <a:cubicBezTo>
                  <a:pt x="983" y="1879"/>
                  <a:pt x="983" y="1879"/>
                  <a:pt x="983" y="1879"/>
                </a:cubicBezTo>
                <a:cubicBezTo>
                  <a:pt x="426" y="1906"/>
                  <a:pt x="426" y="1906"/>
                  <a:pt x="426" y="1906"/>
                </a:cubicBezTo>
                <a:cubicBezTo>
                  <a:pt x="415" y="1884"/>
                  <a:pt x="404" y="1857"/>
                  <a:pt x="393" y="1840"/>
                </a:cubicBezTo>
                <a:close/>
                <a:moveTo>
                  <a:pt x="1223" y="2463"/>
                </a:moveTo>
                <a:cubicBezTo>
                  <a:pt x="426" y="2021"/>
                  <a:pt x="426" y="2021"/>
                  <a:pt x="426" y="2021"/>
                </a:cubicBezTo>
                <a:cubicBezTo>
                  <a:pt x="426" y="2015"/>
                  <a:pt x="426" y="2015"/>
                  <a:pt x="426" y="2015"/>
                </a:cubicBezTo>
                <a:cubicBezTo>
                  <a:pt x="1032" y="1982"/>
                  <a:pt x="1032" y="1982"/>
                  <a:pt x="1032" y="1982"/>
                </a:cubicBezTo>
                <a:cubicBezTo>
                  <a:pt x="1240" y="2430"/>
                  <a:pt x="1240" y="2430"/>
                  <a:pt x="1240" y="2430"/>
                </a:cubicBezTo>
                <a:cubicBezTo>
                  <a:pt x="1234" y="2441"/>
                  <a:pt x="1229" y="2452"/>
                  <a:pt x="1223" y="2463"/>
                </a:cubicBezTo>
                <a:close/>
                <a:moveTo>
                  <a:pt x="1136" y="1977"/>
                </a:moveTo>
                <a:cubicBezTo>
                  <a:pt x="1425" y="1961"/>
                  <a:pt x="1425" y="1961"/>
                  <a:pt x="1425" y="1961"/>
                </a:cubicBezTo>
                <a:cubicBezTo>
                  <a:pt x="1376" y="2348"/>
                  <a:pt x="1376" y="2348"/>
                  <a:pt x="1376" y="2348"/>
                </a:cubicBezTo>
                <a:cubicBezTo>
                  <a:pt x="1354" y="2354"/>
                  <a:pt x="1338" y="2359"/>
                  <a:pt x="1322" y="2365"/>
                </a:cubicBezTo>
                <a:cubicBezTo>
                  <a:pt x="1136" y="1977"/>
                  <a:pt x="1136" y="1977"/>
                  <a:pt x="1136" y="1977"/>
                </a:cubicBezTo>
                <a:close/>
                <a:moveTo>
                  <a:pt x="1414" y="2676"/>
                </a:moveTo>
                <a:cubicBezTo>
                  <a:pt x="1354" y="2676"/>
                  <a:pt x="1305" y="2627"/>
                  <a:pt x="1305" y="2567"/>
                </a:cubicBezTo>
                <a:cubicBezTo>
                  <a:pt x="1305" y="2507"/>
                  <a:pt x="1354" y="2458"/>
                  <a:pt x="1414" y="2458"/>
                </a:cubicBezTo>
                <a:cubicBezTo>
                  <a:pt x="1475" y="2458"/>
                  <a:pt x="1524" y="2507"/>
                  <a:pt x="1524" y="2567"/>
                </a:cubicBezTo>
                <a:cubicBezTo>
                  <a:pt x="1524" y="2627"/>
                  <a:pt x="1475" y="2676"/>
                  <a:pt x="1414" y="2676"/>
                </a:cubicBezTo>
                <a:close/>
                <a:moveTo>
                  <a:pt x="1595" y="2447"/>
                </a:moveTo>
                <a:cubicBezTo>
                  <a:pt x="1567" y="2408"/>
                  <a:pt x="1529" y="2376"/>
                  <a:pt x="1480" y="2359"/>
                </a:cubicBezTo>
                <a:cubicBezTo>
                  <a:pt x="1535" y="1961"/>
                  <a:pt x="1535" y="1961"/>
                  <a:pt x="1535" y="1961"/>
                </a:cubicBezTo>
                <a:cubicBezTo>
                  <a:pt x="2403" y="1917"/>
                  <a:pt x="2403" y="1917"/>
                  <a:pt x="2403" y="1917"/>
                </a:cubicBezTo>
                <a:cubicBezTo>
                  <a:pt x="2408" y="1933"/>
                  <a:pt x="2414" y="1950"/>
                  <a:pt x="2419" y="1966"/>
                </a:cubicBezTo>
                <a:cubicBezTo>
                  <a:pt x="1595" y="2447"/>
                  <a:pt x="1595" y="2447"/>
                  <a:pt x="1595" y="2447"/>
                </a:cubicBezTo>
                <a:close/>
                <a:moveTo>
                  <a:pt x="2425" y="1753"/>
                </a:moveTo>
                <a:cubicBezTo>
                  <a:pt x="1622" y="1294"/>
                  <a:pt x="1622" y="1294"/>
                  <a:pt x="1622" y="1294"/>
                </a:cubicBezTo>
                <a:cubicBezTo>
                  <a:pt x="1737" y="431"/>
                  <a:pt x="1737" y="431"/>
                  <a:pt x="1737" y="431"/>
                </a:cubicBezTo>
                <a:cubicBezTo>
                  <a:pt x="1742" y="431"/>
                  <a:pt x="1748" y="431"/>
                  <a:pt x="1748" y="426"/>
                </a:cubicBezTo>
                <a:cubicBezTo>
                  <a:pt x="2507" y="1666"/>
                  <a:pt x="2507" y="1666"/>
                  <a:pt x="2507" y="1666"/>
                </a:cubicBezTo>
                <a:cubicBezTo>
                  <a:pt x="2474" y="1682"/>
                  <a:pt x="2441" y="1715"/>
                  <a:pt x="2425" y="1753"/>
                </a:cubicBezTo>
                <a:close/>
                <a:moveTo>
                  <a:pt x="2616" y="1966"/>
                </a:moveTo>
                <a:cubicBezTo>
                  <a:pt x="2556" y="1966"/>
                  <a:pt x="2507" y="1917"/>
                  <a:pt x="2507" y="1857"/>
                </a:cubicBezTo>
                <a:cubicBezTo>
                  <a:pt x="2507" y="1797"/>
                  <a:pt x="2556" y="1748"/>
                  <a:pt x="2616" y="1748"/>
                </a:cubicBezTo>
                <a:cubicBezTo>
                  <a:pt x="2676" y="1748"/>
                  <a:pt x="2725" y="1797"/>
                  <a:pt x="2725" y="1857"/>
                </a:cubicBezTo>
                <a:cubicBezTo>
                  <a:pt x="2725" y="1917"/>
                  <a:pt x="2676" y="1966"/>
                  <a:pt x="2616" y="1966"/>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grpSp>
        <p:nvGrpSpPr>
          <p:cNvPr id="143" name="Group 8"/>
          <p:cNvGrpSpPr>
            <a:grpSpLocks noChangeAspect="1"/>
          </p:cNvGrpSpPr>
          <p:nvPr/>
        </p:nvGrpSpPr>
        <p:grpSpPr bwMode="auto">
          <a:xfrm>
            <a:off x="9684388" y="3551826"/>
            <a:ext cx="708693" cy="694229"/>
            <a:chOff x="1826" y="647"/>
            <a:chExt cx="2107" cy="2064"/>
          </a:xfrm>
          <a:solidFill>
            <a:sysClr val="window" lastClr="FFFFFF"/>
          </a:solidFill>
        </p:grpSpPr>
        <p:sp>
          <p:nvSpPr>
            <p:cNvPr id="144" name="Freeform 9"/>
            <p:cNvSpPr/>
            <p:nvPr/>
          </p:nvSpPr>
          <p:spPr bwMode="auto">
            <a:xfrm>
              <a:off x="3105" y="649"/>
              <a:ext cx="247" cy="416"/>
            </a:xfrm>
            <a:custGeom>
              <a:avLst/>
              <a:gdLst>
                <a:gd name="T0" fmla="*/ 50 w 326"/>
                <a:gd name="T1" fmla="*/ 543 h 549"/>
                <a:gd name="T2" fmla="*/ 76 w 326"/>
                <a:gd name="T3" fmla="*/ 549 h 549"/>
                <a:gd name="T4" fmla="*/ 138 w 326"/>
                <a:gd name="T5" fmla="*/ 508 h 549"/>
                <a:gd name="T6" fmla="*/ 312 w 326"/>
                <a:gd name="T7" fmla="*/ 103 h 549"/>
                <a:gd name="T8" fmla="*/ 276 w 326"/>
                <a:gd name="T9" fmla="*/ 14 h 549"/>
                <a:gd name="T10" fmla="*/ 188 w 326"/>
                <a:gd name="T11" fmla="*/ 50 h 549"/>
                <a:gd name="T12" fmla="*/ 14 w 326"/>
                <a:gd name="T13" fmla="*/ 455 h 549"/>
                <a:gd name="T14" fmla="*/ 50 w 326"/>
                <a:gd name="T15" fmla="*/ 543 h 5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6" h="549">
                  <a:moveTo>
                    <a:pt x="50" y="543"/>
                  </a:moveTo>
                  <a:cubicBezTo>
                    <a:pt x="58" y="547"/>
                    <a:pt x="67" y="549"/>
                    <a:pt x="76" y="549"/>
                  </a:cubicBezTo>
                  <a:cubicBezTo>
                    <a:pt x="102" y="549"/>
                    <a:pt x="127" y="534"/>
                    <a:pt x="138" y="508"/>
                  </a:cubicBezTo>
                  <a:cubicBezTo>
                    <a:pt x="312" y="103"/>
                    <a:pt x="312" y="103"/>
                    <a:pt x="312" y="103"/>
                  </a:cubicBezTo>
                  <a:cubicBezTo>
                    <a:pt x="326" y="69"/>
                    <a:pt x="310" y="29"/>
                    <a:pt x="276" y="14"/>
                  </a:cubicBezTo>
                  <a:cubicBezTo>
                    <a:pt x="242" y="0"/>
                    <a:pt x="203" y="16"/>
                    <a:pt x="188" y="50"/>
                  </a:cubicBezTo>
                  <a:cubicBezTo>
                    <a:pt x="14" y="455"/>
                    <a:pt x="14" y="455"/>
                    <a:pt x="14" y="455"/>
                  </a:cubicBezTo>
                  <a:cubicBezTo>
                    <a:pt x="0" y="489"/>
                    <a:pt x="15" y="529"/>
                    <a:pt x="50" y="5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45" name="Freeform 10"/>
            <p:cNvSpPr/>
            <p:nvPr/>
          </p:nvSpPr>
          <p:spPr bwMode="auto">
            <a:xfrm>
              <a:off x="2412" y="647"/>
              <a:ext cx="240" cy="419"/>
            </a:xfrm>
            <a:custGeom>
              <a:avLst/>
              <a:gdLst>
                <a:gd name="T0" fmla="*/ 178 w 317"/>
                <a:gd name="T1" fmla="*/ 511 h 553"/>
                <a:gd name="T2" fmla="*/ 240 w 317"/>
                <a:gd name="T3" fmla="*/ 553 h 553"/>
                <a:gd name="T4" fmla="*/ 265 w 317"/>
                <a:gd name="T5" fmla="*/ 548 h 553"/>
                <a:gd name="T6" fmla="*/ 303 w 317"/>
                <a:gd name="T7" fmla="*/ 461 h 553"/>
                <a:gd name="T8" fmla="*/ 139 w 317"/>
                <a:gd name="T9" fmla="*/ 51 h 553"/>
                <a:gd name="T10" fmla="*/ 52 w 317"/>
                <a:gd name="T11" fmla="*/ 14 h 553"/>
                <a:gd name="T12" fmla="*/ 14 w 317"/>
                <a:gd name="T13" fmla="*/ 101 h 553"/>
                <a:gd name="T14" fmla="*/ 178 w 317"/>
                <a:gd name="T15" fmla="*/ 511 h 5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553">
                  <a:moveTo>
                    <a:pt x="178" y="511"/>
                  </a:moveTo>
                  <a:cubicBezTo>
                    <a:pt x="188" y="537"/>
                    <a:pt x="214" y="553"/>
                    <a:pt x="240" y="553"/>
                  </a:cubicBezTo>
                  <a:cubicBezTo>
                    <a:pt x="249" y="553"/>
                    <a:pt x="257" y="552"/>
                    <a:pt x="265" y="548"/>
                  </a:cubicBezTo>
                  <a:cubicBezTo>
                    <a:pt x="300" y="534"/>
                    <a:pt x="317" y="495"/>
                    <a:pt x="303" y="461"/>
                  </a:cubicBezTo>
                  <a:cubicBezTo>
                    <a:pt x="139" y="51"/>
                    <a:pt x="139" y="51"/>
                    <a:pt x="139" y="51"/>
                  </a:cubicBezTo>
                  <a:cubicBezTo>
                    <a:pt x="125" y="17"/>
                    <a:pt x="86" y="0"/>
                    <a:pt x="52" y="14"/>
                  </a:cubicBezTo>
                  <a:cubicBezTo>
                    <a:pt x="17" y="28"/>
                    <a:pt x="0" y="67"/>
                    <a:pt x="14" y="101"/>
                  </a:cubicBezTo>
                  <a:cubicBezTo>
                    <a:pt x="178" y="511"/>
                    <a:pt x="178" y="511"/>
                    <a:pt x="178" y="5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46" name="Freeform 11"/>
            <p:cNvSpPr/>
            <p:nvPr/>
          </p:nvSpPr>
          <p:spPr bwMode="auto">
            <a:xfrm>
              <a:off x="1828" y="1228"/>
              <a:ext cx="422" cy="240"/>
            </a:xfrm>
            <a:custGeom>
              <a:avLst/>
              <a:gdLst>
                <a:gd name="T0" fmla="*/ 50 w 558"/>
                <a:gd name="T1" fmla="*/ 138 h 317"/>
                <a:gd name="T2" fmla="*/ 455 w 558"/>
                <a:gd name="T3" fmla="*/ 312 h 317"/>
                <a:gd name="T4" fmla="*/ 482 w 558"/>
                <a:gd name="T5" fmla="*/ 317 h 317"/>
                <a:gd name="T6" fmla="*/ 543 w 558"/>
                <a:gd name="T7" fmla="*/ 277 h 317"/>
                <a:gd name="T8" fmla="*/ 508 w 558"/>
                <a:gd name="T9" fmla="*/ 188 h 317"/>
                <a:gd name="T10" fmla="*/ 103 w 558"/>
                <a:gd name="T11" fmla="*/ 14 h 317"/>
                <a:gd name="T12" fmla="*/ 14 w 558"/>
                <a:gd name="T13" fmla="*/ 50 h 317"/>
                <a:gd name="T14" fmla="*/ 50 w 558"/>
                <a:gd name="T15" fmla="*/ 138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8" h="317">
                  <a:moveTo>
                    <a:pt x="50" y="138"/>
                  </a:moveTo>
                  <a:cubicBezTo>
                    <a:pt x="455" y="312"/>
                    <a:pt x="455" y="312"/>
                    <a:pt x="455" y="312"/>
                  </a:cubicBezTo>
                  <a:cubicBezTo>
                    <a:pt x="464" y="316"/>
                    <a:pt x="473" y="317"/>
                    <a:pt x="482" y="317"/>
                  </a:cubicBezTo>
                  <a:cubicBezTo>
                    <a:pt x="508" y="317"/>
                    <a:pt x="533" y="302"/>
                    <a:pt x="543" y="277"/>
                  </a:cubicBezTo>
                  <a:cubicBezTo>
                    <a:pt x="558" y="243"/>
                    <a:pt x="542" y="203"/>
                    <a:pt x="508" y="188"/>
                  </a:cubicBezTo>
                  <a:cubicBezTo>
                    <a:pt x="103" y="14"/>
                    <a:pt x="103" y="14"/>
                    <a:pt x="103" y="14"/>
                  </a:cubicBezTo>
                  <a:cubicBezTo>
                    <a:pt x="69" y="0"/>
                    <a:pt x="29" y="16"/>
                    <a:pt x="14" y="50"/>
                  </a:cubicBezTo>
                  <a:cubicBezTo>
                    <a:pt x="0" y="84"/>
                    <a:pt x="16" y="124"/>
                    <a:pt x="50"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47" name="Freeform 12"/>
            <p:cNvSpPr/>
            <p:nvPr/>
          </p:nvSpPr>
          <p:spPr bwMode="auto">
            <a:xfrm>
              <a:off x="1826" y="1928"/>
              <a:ext cx="425" cy="234"/>
            </a:xfrm>
            <a:custGeom>
              <a:avLst/>
              <a:gdLst>
                <a:gd name="T0" fmla="*/ 461 w 562"/>
                <a:gd name="T1" fmla="*/ 14 h 308"/>
                <a:gd name="T2" fmla="*/ 51 w 562"/>
                <a:gd name="T3" fmla="*/ 178 h 308"/>
                <a:gd name="T4" fmla="*/ 14 w 562"/>
                <a:gd name="T5" fmla="*/ 266 h 308"/>
                <a:gd name="T6" fmla="*/ 76 w 562"/>
                <a:gd name="T7" fmla="*/ 308 h 308"/>
                <a:gd name="T8" fmla="*/ 101 w 562"/>
                <a:gd name="T9" fmla="*/ 303 h 308"/>
                <a:gd name="T10" fmla="*/ 511 w 562"/>
                <a:gd name="T11" fmla="*/ 139 h 308"/>
                <a:gd name="T12" fmla="*/ 548 w 562"/>
                <a:gd name="T13" fmla="*/ 52 h 308"/>
                <a:gd name="T14" fmla="*/ 461 w 562"/>
                <a:gd name="T15" fmla="*/ 14 h 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2" h="308">
                  <a:moveTo>
                    <a:pt x="461" y="14"/>
                  </a:moveTo>
                  <a:cubicBezTo>
                    <a:pt x="51" y="178"/>
                    <a:pt x="51" y="178"/>
                    <a:pt x="51" y="178"/>
                  </a:cubicBezTo>
                  <a:cubicBezTo>
                    <a:pt x="17" y="192"/>
                    <a:pt x="0" y="231"/>
                    <a:pt x="14" y="266"/>
                  </a:cubicBezTo>
                  <a:cubicBezTo>
                    <a:pt x="24" y="292"/>
                    <a:pt x="50" y="308"/>
                    <a:pt x="76" y="308"/>
                  </a:cubicBezTo>
                  <a:cubicBezTo>
                    <a:pt x="85" y="308"/>
                    <a:pt x="93" y="306"/>
                    <a:pt x="101" y="303"/>
                  </a:cubicBezTo>
                  <a:cubicBezTo>
                    <a:pt x="511" y="139"/>
                    <a:pt x="511" y="139"/>
                    <a:pt x="511" y="139"/>
                  </a:cubicBezTo>
                  <a:cubicBezTo>
                    <a:pt x="545" y="125"/>
                    <a:pt x="562" y="86"/>
                    <a:pt x="548" y="52"/>
                  </a:cubicBezTo>
                  <a:cubicBezTo>
                    <a:pt x="534" y="17"/>
                    <a:pt x="495" y="0"/>
                    <a:pt x="46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48" name="Freeform 13"/>
            <p:cNvSpPr/>
            <p:nvPr/>
          </p:nvSpPr>
          <p:spPr bwMode="auto">
            <a:xfrm>
              <a:off x="3509" y="1926"/>
              <a:ext cx="422" cy="241"/>
            </a:xfrm>
            <a:custGeom>
              <a:avLst/>
              <a:gdLst>
                <a:gd name="T0" fmla="*/ 508 w 558"/>
                <a:gd name="T1" fmla="*/ 189 h 318"/>
                <a:gd name="T2" fmla="*/ 103 w 558"/>
                <a:gd name="T3" fmla="*/ 15 h 318"/>
                <a:gd name="T4" fmla="*/ 15 w 558"/>
                <a:gd name="T5" fmla="*/ 50 h 318"/>
                <a:gd name="T6" fmla="*/ 50 w 558"/>
                <a:gd name="T7" fmla="*/ 139 h 318"/>
                <a:gd name="T8" fmla="*/ 455 w 558"/>
                <a:gd name="T9" fmla="*/ 313 h 318"/>
                <a:gd name="T10" fmla="*/ 482 w 558"/>
                <a:gd name="T11" fmla="*/ 318 h 318"/>
                <a:gd name="T12" fmla="*/ 544 w 558"/>
                <a:gd name="T13" fmla="*/ 277 h 318"/>
                <a:gd name="T14" fmla="*/ 508 w 558"/>
                <a:gd name="T15" fmla="*/ 18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8" h="318">
                  <a:moveTo>
                    <a:pt x="508" y="189"/>
                  </a:moveTo>
                  <a:cubicBezTo>
                    <a:pt x="103" y="15"/>
                    <a:pt x="103" y="15"/>
                    <a:pt x="103" y="15"/>
                  </a:cubicBezTo>
                  <a:cubicBezTo>
                    <a:pt x="69" y="0"/>
                    <a:pt x="29" y="16"/>
                    <a:pt x="15" y="50"/>
                  </a:cubicBezTo>
                  <a:cubicBezTo>
                    <a:pt x="0" y="85"/>
                    <a:pt x="16" y="124"/>
                    <a:pt x="50" y="139"/>
                  </a:cubicBezTo>
                  <a:cubicBezTo>
                    <a:pt x="455" y="313"/>
                    <a:pt x="455" y="313"/>
                    <a:pt x="455" y="313"/>
                  </a:cubicBezTo>
                  <a:cubicBezTo>
                    <a:pt x="464" y="316"/>
                    <a:pt x="473" y="318"/>
                    <a:pt x="482" y="318"/>
                  </a:cubicBezTo>
                  <a:cubicBezTo>
                    <a:pt x="508" y="318"/>
                    <a:pt x="533" y="303"/>
                    <a:pt x="544" y="277"/>
                  </a:cubicBezTo>
                  <a:cubicBezTo>
                    <a:pt x="558" y="243"/>
                    <a:pt x="543" y="203"/>
                    <a:pt x="508"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49" name="Freeform 14"/>
            <p:cNvSpPr/>
            <p:nvPr/>
          </p:nvSpPr>
          <p:spPr bwMode="auto">
            <a:xfrm>
              <a:off x="3508" y="1234"/>
              <a:ext cx="425" cy="233"/>
            </a:xfrm>
            <a:custGeom>
              <a:avLst/>
              <a:gdLst>
                <a:gd name="T0" fmla="*/ 76 w 562"/>
                <a:gd name="T1" fmla="*/ 308 h 308"/>
                <a:gd name="T2" fmla="*/ 101 w 562"/>
                <a:gd name="T3" fmla="*/ 303 h 308"/>
                <a:gd name="T4" fmla="*/ 511 w 562"/>
                <a:gd name="T5" fmla="*/ 139 h 308"/>
                <a:gd name="T6" fmla="*/ 548 w 562"/>
                <a:gd name="T7" fmla="*/ 51 h 308"/>
                <a:gd name="T8" fmla="*/ 461 w 562"/>
                <a:gd name="T9" fmla="*/ 14 h 308"/>
                <a:gd name="T10" fmla="*/ 51 w 562"/>
                <a:gd name="T11" fmla="*/ 178 h 308"/>
                <a:gd name="T12" fmla="*/ 14 w 562"/>
                <a:gd name="T13" fmla="*/ 265 h 308"/>
                <a:gd name="T14" fmla="*/ 76 w 562"/>
                <a:gd name="T15" fmla="*/ 308 h 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2" h="308">
                  <a:moveTo>
                    <a:pt x="76" y="308"/>
                  </a:moveTo>
                  <a:cubicBezTo>
                    <a:pt x="85" y="308"/>
                    <a:pt x="93" y="306"/>
                    <a:pt x="101" y="303"/>
                  </a:cubicBezTo>
                  <a:cubicBezTo>
                    <a:pt x="511" y="139"/>
                    <a:pt x="511" y="139"/>
                    <a:pt x="511" y="139"/>
                  </a:cubicBezTo>
                  <a:cubicBezTo>
                    <a:pt x="545" y="125"/>
                    <a:pt x="562" y="86"/>
                    <a:pt x="548" y="51"/>
                  </a:cubicBezTo>
                  <a:cubicBezTo>
                    <a:pt x="535" y="17"/>
                    <a:pt x="495" y="0"/>
                    <a:pt x="461" y="14"/>
                  </a:cubicBezTo>
                  <a:cubicBezTo>
                    <a:pt x="51" y="178"/>
                    <a:pt x="51" y="178"/>
                    <a:pt x="51" y="178"/>
                  </a:cubicBezTo>
                  <a:cubicBezTo>
                    <a:pt x="17" y="192"/>
                    <a:pt x="0" y="231"/>
                    <a:pt x="14" y="265"/>
                  </a:cubicBezTo>
                  <a:cubicBezTo>
                    <a:pt x="24" y="292"/>
                    <a:pt x="50" y="308"/>
                    <a:pt x="76"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50" name="Freeform 15"/>
            <p:cNvSpPr/>
            <p:nvPr/>
          </p:nvSpPr>
          <p:spPr bwMode="auto">
            <a:xfrm>
              <a:off x="3045" y="1652"/>
              <a:ext cx="103" cy="84"/>
            </a:xfrm>
            <a:custGeom>
              <a:avLst/>
              <a:gdLst>
                <a:gd name="T0" fmla="*/ 136 w 136"/>
                <a:gd name="T1" fmla="*/ 53 h 111"/>
                <a:gd name="T2" fmla="*/ 87 w 136"/>
                <a:gd name="T3" fmla="*/ 0 h 111"/>
                <a:gd name="T4" fmla="*/ 1 w 136"/>
                <a:gd name="T5" fmla="*/ 98 h 111"/>
                <a:gd name="T6" fmla="*/ 0 w 136"/>
                <a:gd name="T7" fmla="*/ 111 h 111"/>
                <a:gd name="T8" fmla="*/ 87 w 136"/>
                <a:gd name="T9" fmla="*/ 111 h 111"/>
                <a:gd name="T10" fmla="*/ 136 w 136"/>
                <a:gd name="T11" fmla="*/ 53 h 111"/>
              </a:gdLst>
              <a:ahLst/>
              <a:cxnLst>
                <a:cxn ang="0">
                  <a:pos x="T0" y="T1"/>
                </a:cxn>
                <a:cxn ang="0">
                  <a:pos x="T2" y="T3"/>
                </a:cxn>
                <a:cxn ang="0">
                  <a:pos x="T4" y="T5"/>
                </a:cxn>
                <a:cxn ang="0">
                  <a:pos x="T6" y="T7"/>
                </a:cxn>
                <a:cxn ang="0">
                  <a:pos x="T8" y="T9"/>
                </a:cxn>
                <a:cxn ang="0">
                  <a:pos x="T10" y="T11"/>
                </a:cxn>
              </a:cxnLst>
              <a:rect l="0" t="0" r="r" b="b"/>
              <a:pathLst>
                <a:path w="136" h="111">
                  <a:moveTo>
                    <a:pt x="136" y="53"/>
                  </a:moveTo>
                  <a:cubicBezTo>
                    <a:pt x="136" y="25"/>
                    <a:pt x="113" y="0"/>
                    <a:pt x="87" y="0"/>
                  </a:cubicBezTo>
                  <a:cubicBezTo>
                    <a:pt x="29" y="0"/>
                    <a:pt x="8" y="54"/>
                    <a:pt x="1" y="98"/>
                  </a:cubicBezTo>
                  <a:cubicBezTo>
                    <a:pt x="1" y="101"/>
                    <a:pt x="1" y="105"/>
                    <a:pt x="0" y="111"/>
                  </a:cubicBezTo>
                  <a:cubicBezTo>
                    <a:pt x="87" y="111"/>
                    <a:pt x="87" y="111"/>
                    <a:pt x="87" y="111"/>
                  </a:cubicBezTo>
                  <a:cubicBezTo>
                    <a:pt x="112" y="111"/>
                    <a:pt x="136" y="82"/>
                    <a:pt x="13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51" name="Freeform 16"/>
            <p:cNvSpPr/>
            <p:nvPr/>
          </p:nvSpPr>
          <p:spPr bwMode="auto">
            <a:xfrm>
              <a:off x="2608" y="1648"/>
              <a:ext cx="102" cy="88"/>
            </a:xfrm>
            <a:custGeom>
              <a:avLst/>
              <a:gdLst>
                <a:gd name="T0" fmla="*/ 49 w 136"/>
                <a:gd name="T1" fmla="*/ 0 h 115"/>
                <a:gd name="T2" fmla="*/ 0 w 136"/>
                <a:gd name="T3" fmla="*/ 57 h 115"/>
                <a:gd name="T4" fmla="*/ 49 w 136"/>
                <a:gd name="T5" fmla="*/ 115 h 115"/>
                <a:gd name="T6" fmla="*/ 136 w 136"/>
                <a:gd name="T7" fmla="*/ 115 h 115"/>
                <a:gd name="T8" fmla="*/ 135 w 136"/>
                <a:gd name="T9" fmla="*/ 100 h 115"/>
                <a:gd name="T10" fmla="*/ 49 w 136"/>
                <a:gd name="T11" fmla="*/ 0 h 115"/>
              </a:gdLst>
              <a:ahLst/>
              <a:cxnLst>
                <a:cxn ang="0">
                  <a:pos x="T0" y="T1"/>
                </a:cxn>
                <a:cxn ang="0">
                  <a:pos x="T2" y="T3"/>
                </a:cxn>
                <a:cxn ang="0">
                  <a:pos x="T4" y="T5"/>
                </a:cxn>
                <a:cxn ang="0">
                  <a:pos x="T6" y="T7"/>
                </a:cxn>
                <a:cxn ang="0">
                  <a:pos x="T8" y="T9"/>
                </a:cxn>
                <a:cxn ang="0">
                  <a:pos x="T10" y="T11"/>
                </a:cxn>
              </a:cxnLst>
              <a:rect l="0" t="0" r="r" b="b"/>
              <a:pathLst>
                <a:path w="136" h="115">
                  <a:moveTo>
                    <a:pt x="49" y="0"/>
                  </a:moveTo>
                  <a:cubicBezTo>
                    <a:pt x="24" y="0"/>
                    <a:pt x="0" y="29"/>
                    <a:pt x="0" y="57"/>
                  </a:cubicBezTo>
                  <a:cubicBezTo>
                    <a:pt x="0" y="86"/>
                    <a:pt x="24" y="115"/>
                    <a:pt x="49" y="115"/>
                  </a:cubicBezTo>
                  <a:cubicBezTo>
                    <a:pt x="136" y="115"/>
                    <a:pt x="136" y="115"/>
                    <a:pt x="136" y="115"/>
                  </a:cubicBezTo>
                  <a:cubicBezTo>
                    <a:pt x="136" y="108"/>
                    <a:pt x="136" y="103"/>
                    <a:pt x="135" y="100"/>
                  </a:cubicBezTo>
                  <a:cubicBezTo>
                    <a:pt x="129" y="63"/>
                    <a:pt x="111"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52" name="Freeform 17"/>
            <p:cNvSpPr/>
            <p:nvPr/>
          </p:nvSpPr>
          <p:spPr bwMode="auto">
            <a:xfrm>
              <a:off x="2816" y="1837"/>
              <a:ext cx="124" cy="552"/>
            </a:xfrm>
            <a:custGeom>
              <a:avLst/>
              <a:gdLst>
                <a:gd name="T0" fmla="*/ 0 w 164"/>
                <a:gd name="T1" fmla="*/ 0 h 729"/>
                <a:gd name="T2" fmla="*/ 8 w 164"/>
                <a:gd name="T3" fmla="*/ 725 h 729"/>
                <a:gd name="T4" fmla="*/ 8 w 164"/>
                <a:gd name="T5" fmla="*/ 729 h 729"/>
                <a:gd name="T6" fmla="*/ 156 w 164"/>
                <a:gd name="T7" fmla="*/ 729 h 729"/>
                <a:gd name="T8" fmla="*/ 156 w 164"/>
                <a:gd name="T9" fmla="*/ 726 h 729"/>
                <a:gd name="T10" fmla="*/ 164 w 164"/>
                <a:gd name="T11" fmla="*/ 0 h 729"/>
                <a:gd name="T12" fmla="*/ 0 w 164"/>
                <a:gd name="T13" fmla="*/ 0 h 729"/>
                <a:gd name="T14" fmla="*/ 0 w 164"/>
                <a:gd name="T15" fmla="*/ 0 h 7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729">
                  <a:moveTo>
                    <a:pt x="0" y="0"/>
                  </a:moveTo>
                  <a:cubicBezTo>
                    <a:pt x="5" y="218"/>
                    <a:pt x="8" y="579"/>
                    <a:pt x="8" y="725"/>
                  </a:cubicBezTo>
                  <a:cubicBezTo>
                    <a:pt x="8" y="727"/>
                    <a:pt x="8" y="728"/>
                    <a:pt x="8" y="729"/>
                  </a:cubicBezTo>
                  <a:cubicBezTo>
                    <a:pt x="156" y="729"/>
                    <a:pt x="156" y="729"/>
                    <a:pt x="156" y="729"/>
                  </a:cubicBezTo>
                  <a:cubicBezTo>
                    <a:pt x="156" y="728"/>
                    <a:pt x="156" y="727"/>
                    <a:pt x="156" y="726"/>
                  </a:cubicBezTo>
                  <a:cubicBezTo>
                    <a:pt x="156" y="580"/>
                    <a:pt x="159" y="217"/>
                    <a:pt x="164"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53" name="Freeform 18"/>
            <p:cNvSpPr/>
            <p:nvPr/>
          </p:nvSpPr>
          <p:spPr bwMode="auto">
            <a:xfrm>
              <a:off x="2272" y="1093"/>
              <a:ext cx="1212" cy="1296"/>
            </a:xfrm>
            <a:custGeom>
              <a:avLst/>
              <a:gdLst>
                <a:gd name="T0" fmla="*/ 802 w 1602"/>
                <a:gd name="T1" fmla="*/ 0 h 1712"/>
                <a:gd name="T2" fmla="*/ 801 w 1602"/>
                <a:gd name="T3" fmla="*/ 0 h 1712"/>
                <a:gd name="T4" fmla="*/ 800 w 1602"/>
                <a:gd name="T5" fmla="*/ 0 h 1712"/>
                <a:gd name="T6" fmla="*/ 800 w 1602"/>
                <a:gd name="T7" fmla="*/ 0 h 1712"/>
                <a:gd name="T8" fmla="*/ 235 w 1602"/>
                <a:gd name="T9" fmla="*/ 230 h 1712"/>
                <a:gd name="T10" fmla="*/ 0 w 1602"/>
                <a:gd name="T11" fmla="*/ 793 h 1712"/>
                <a:gd name="T12" fmla="*/ 283 w 1602"/>
                <a:gd name="T13" fmla="*/ 1399 h 1712"/>
                <a:gd name="T14" fmla="*/ 357 w 1602"/>
                <a:gd name="T15" fmla="*/ 1712 h 1712"/>
                <a:gd name="T16" fmla="*/ 593 w 1602"/>
                <a:gd name="T17" fmla="*/ 1712 h 1712"/>
                <a:gd name="T18" fmla="*/ 593 w 1602"/>
                <a:gd name="T19" fmla="*/ 1708 h 1712"/>
                <a:gd name="T20" fmla="*/ 585 w 1602"/>
                <a:gd name="T21" fmla="*/ 983 h 1712"/>
                <a:gd name="T22" fmla="*/ 493 w 1602"/>
                <a:gd name="T23" fmla="*/ 983 h 1712"/>
                <a:gd name="T24" fmla="*/ 310 w 1602"/>
                <a:gd name="T25" fmla="*/ 791 h 1712"/>
                <a:gd name="T26" fmla="*/ 493 w 1602"/>
                <a:gd name="T27" fmla="*/ 600 h 1712"/>
                <a:gd name="T28" fmla="*/ 712 w 1602"/>
                <a:gd name="T29" fmla="*/ 814 h 1712"/>
                <a:gd name="T30" fmla="*/ 715 w 1602"/>
                <a:gd name="T31" fmla="*/ 849 h 1712"/>
                <a:gd name="T32" fmla="*/ 888 w 1602"/>
                <a:gd name="T33" fmla="*/ 849 h 1712"/>
                <a:gd name="T34" fmla="*/ 890 w 1602"/>
                <a:gd name="T35" fmla="*/ 816 h 1712"/>
                <a:gd name="T36" fmla="*/ 1109 w 1602"/>
                <a:gd name="T37" fmla="*/ 604 h 1712"/>
                <a:gd name="T38" fmla="*/ 1293 w 1602"/>
                <a:gd name="T39" fmla="*/ 791 h 1712"/>
                <a:gd name="T40" fmla="*/ 1109 w 1602"/>
                <a:gd name="T41" fmla="*/ 983 h 1712"/>
                <a:gd name="T42" fmla="*/ 1018 w 1602"/>
                <a:gd name="T43" fmla="*/ 983 h 1712"/>
                <a:gd name="T44" fmla="*/ 1010 w 1602"/>
                <a:gd name="T45" fmla="*/ 1709 h 1712"/>
                <a:gd name="T46" fmla="*/ 1009 w 1602"/>
                <a:gd name="T47" fmla="*/ 1712 h 1712"/>
                <a:gd name="T48" fmla="*/ 1244 w 1602"/>
                <a:gd name="T49" fmla="*/ 1712 h 1712"/>
                <a:gd name="T50" fmla="*/ 1319 w 1602"/>
                <a:gd name="T51" fmla="*/ 1395 h 1712"/>
                <a:gd name="T52" fmla="*/ 1602 w 1602"/>
                <a:gd name="T53" fmla="*/ 793 h 1712"/>
                <a:gd name="T54" fmla="*/ 1367 w 1602"/>
                <a:gd name="T55" fmla="*/ 230 h 1712"/>
                <a:gd name="T56" fmla="*/ 802 w 1602"/>
                <a:gd name="T57" fmla="*/ 0 h 1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02" h="1712">
                  <a:moveTo>
                    <a:pt x="802" y="0"/>
                  </a:moveTo>
                  <a:cubicBezTo>
                    <a:pt x="802" y="0"/>
                    <a:pt x="802" y="0"/>
                    <a:pt x="801" y="0"/>
                  </a:cubicBezTo>
                  <a:cubicBezTo>
                    <a:pt x="800" y="0"/>
                    <a:pt x="800" y="0"/>
                    <a:pt x="800" y="0"/>
                  </a:cubicBezTo>
                  <a:cubicBezTo>
                    <a:pt x="800" y="0"/>
                    <a:pt x="800" y="0"/>
                    <a:pt x="800" y="0"/>
                  </a:cubicBezTo>
                  <a:cubicBezTo>
                    <a:pt x="586" y="1"/>
                    <a:pt x="385" y="83"/>
                    <a:pt x="235" y="230"/>
                  </a:cubicBezTo>
                  <a:cubicBezTo>
                    <a:pt x="83" y="379"/>
                    <a:pt x="0" y="579"/>
                    <a:pt x="0" y="793"/>
                  </a:cubicBezTo>
                  <a:cubicBezTo>
                    <a:pt x="0" y="1032"/>
                    <a:pt x="103" y="1253"/>
                    <a:pt x="283" y="1399"/>
                  </a:cubicBezTo>
                  <a:cubicBezTo>
                    <a:pt x="310" y="1422"/>
                    <a:pt x="356" y="1492"/>
                    <a:pt x="357" y="1712"/>
                  </a:cubicBezTo>
                  <a:cubicBezTo>
                    <a:pt x="593" y="1712"/>
                    <a:pt x="593" y="1712"/>
                    <a:pt x="593" y="1712"/>
                  </a:cubicBezTo>
                  <a:cubicBezTo>
                    <a:pt x="593" y="1711"/>
                    <a:pt x="593" y="1710"/>
                    <a:pt x="593" y="1708"/>
                  </a:cubicBezTo>
                  <a:cubicBezTo>
                    <a:pt x="593" y="1498"/>
                    <a:pt x="589" y="1173"/>
                    <a:pt x="585" y="983"/>
                  </a:cubicBezTo>
                  <a:cubicBezTo>
                    <a:pt x="493" y="983"/>
                    <a:pt x="493" y="983"/>
                    <a:pt x="493" y="983"/>
                  </a:cubicBezTo>
                  <a:cubicBezTo>
                    <a:pt x="394" y="983"/>
                    <a:pt x="310" y="895"/>
                    <a:pt x="310" y="791"/>
                  </a:cubicBezTo>
                  <a:cubicBezTo>
                    <a:pt x="310" y="687"/>
                    <a:pt x="394" y="600"/>
                    <a:pt x="493" y="600"/>
                  </a:cubicBezTo>
                  <a:cubicBezTo>
                    <a:pt x="608" y="600"/>
                    <a:pt x="692" y="682"/>
                    <a:pt x="712" y="814"/>
                  </a:cubicBezTo>
                  <a:cubicBezTo>
                    <a:pt x="713" y="820"/>
                    <a:pt x="714" y="832"/>
                    <a:pt x="715" y="849"/>
                  </a:cubicBezTo>
                  <a:cubicBezTo>
                    <a:pt x="888" y="849"/>
                    <a:pt x="888" y="849"/>
                    <a:pt x="888" y="849"/>
                  </a:cubicBezTo>
                  <a:cubicBezTo>
                    <a:pt x="888" y="833"/>
                    <a:pt x="889" y="821"/>
                    <a:pt x="890" y="816"/>
                  </a:cubicBezTo>
                  <a:cubicBezTo>
                    <a:pt x="911" y="685"/>
                    <a:pt x="995" y="604"/>
                    <a:pt x="1109" y="604"/>
                  </a:cubicBezTo>
                  <a:cubicBezTo>
                    <a:pt x="1209" y="604"/>
                    <a:pt x="1293" y="690"/>
                    <a:pt x="1293" y="791"/>
                  </a:cubicBezTo>
                  <a:cubicBezTo>
                    <a:pt x="1293" y="895"/>
                    <a:pt x="1209" y="983"/>
                    <a:pt x="1109" y="983"/>
                  </a:cubicBezTo>
                  <a:cubicBezTo>
                    <a:pt x="1018" y="983"/>
                    <a:pt x="1018" y="983"/>
                    <a:pt x="1018" y="983"/>
                  </a:cubicBezTo>
                  <a:cubicBezTo>
                    <a:pt x="1013" y="1172"/>
                    <a:pt x="1010" y="1499"/>
                    <a:pt x="1010" y="1709"/>
                  </a:cubicBezTo>
                  <a:cubicBezTo>
                    <a:pt x="1010" y="1710"/>
                    <a:pt x="1009" y="1711"/>
                    <a:pt x="1009" y="1712"/>
                  </a:cubicBezTo>
                  <a:cubicBezTo>
                    <a:pt x="1244" y="1712"/>
                    <a:pt x="1244" y="1712"/>
                    <a:pt x="1244" y="1712"/>
                  </a:cubicBezTo>
                  <a:cubicBezTo>
                    <a:pt x="1245" y="1488"/>
                    <a:pt x="1291" y="1417"/>
                    <a:pt x="1319" y="1395"/>
                  </a:cubicBezTo>
                  <a:cubicBezTo>
                    <a:pt x="1501" y="1246"/>
                    <a:pt x="1602" y="1033"/>
                    <a:pt x="1602" y="793"/>
                  </a:cubicBezTo>
                  <a:cubicBezTo>
                    <a:pt x="1602" y="579"/>
                    <a:pt x="1518" y="379"/>
                    <a:pt x="1367" y="230"/>
                  </a:cubicBezTo>
                  <a:cubicBezTo>
                    <a:pt x="1216" y="83"/>
                    <a:pt x="1016" y="1"/>
                    <a:pt x="8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54" name="Freeform 19"/>
            <p:cNvSpPr/>
            <p:nvPr/>
          </p:nvSpPr>
          <p:spPr bwMode="auto">
            <a:xfrm>
              <a:off x="2542" y="2491"/>
              <a:ext cx="671" cy="220"/>
            </a:xfrm>
            <a:custGeom>
              <a:avLst/>
              <a:gdLst>
                <a:gd name="T0" fmla="*/ 0 w 887"/>
                <a:gd name="T1" fmla="*/ 240 h 291"/>
                <a:gd name="T2" fmla="*/ 51 w 887"/>
                <a:gd name="T3" fmla="*/ 291 h 291"/>
                <a:gd name="T4" fmla="*/ 837 w 887"/>
                <a:gd name="T5" fmla="*/ 291 h 291"/>
                <a:gd name="T6" fmla="*/ 887 w 887"/>
                <a:gd name="T7" fmla="*/ 240 h 291"/>
                <a:gd name="T8" fmla="*/ 887 w 887"/>
                <a:gd name="T9" fmla="*/ 0 h 291"/>
                <a:gd name="T10" fmla="*/ 0 w 887"/>
                <a:gd name="T11" fmla="*/ 0 h 291"/>
                <a:gd name="T12" fmla="*/ 0 w 887"/>
                <a:gd name="T13" fmla="*/ 240 h 291"/>
              </a:gdLst>
              <a:ahLst/>
              <a:cxnLst>
                <a:cxn ang="0">
                  <a:pos x="T0" y="T1"/>
                </a:cxn>
                <a:cxn ang="0">
                  <a:pos x="T2" y="T3"/>
                </a:cxn>
                <a:cxn ang="0">
                  <a:pos x="T4" y="T5"/>
                </a:cxn>
                <a:cxn ang="0">
                  <a:pos x="T6" y="T7"/>
                </a:cxn>
                <a:cxn ang="0">
                  <a:pos x="T8" y="T9"/>
                </a:cxn>
                <a:cxn ang="0">
                  <a:pos x="T10" y="T11"/>
                </a:cxn>
                <a:cxn ang="0">
                  <a:pos x="T12" y="T13"/>
                </a:cxn>
              </a:cxnLst>
              <a:rect l="0" t="0" r="r" b="b"/>
              <a:pathLst>
                <a:path w="887" h="291">
                  <a:moveTo>
                    <a:pt x="0" y="240"/>
                  </a:moveTo>
                  <a:cubicBezTo>
                    <a:pt x="0" y="268"/>
                    <a:pt x="23" y="291"/>
                    <a:pt x="51" y="291"/>
                  </a:cubicBezTo>
                  <a:cubicBezTo>
                    <a:pt x="837" y="291"/>
                    <a:pt x="837" y="291"/>
                    <a:pt x="837" y="291"/>
                  </a:cubicBezTo>
                  <a:cubicBezTo>
                    <a:pt x="865" y="291"/>
                    <a:pt x="887" y="268"/>
                    <a:pt x="887" y="240"/>
                  </a:cubicBezTo>
                  <a:cubicBezTo>
                    <a:pt x="887" y="0"/>
                    <a:pt x="887" y="0"/>
                    <a:pt x="887" y="0"/>
                  </a:cubicBezTo>
                  <a:cubicBezTo>
                    <a:pt x="0" y="0"/>
                    <a:pt x="0" y="0"/>
                    <a:pt x="0" y="0"/>
                  </a:cubicBezTo>
                  <a:cubicBezTo>
                    <a:pt x="0" y="240"/>
                    <a:pt x="0" y="240"/>
                    <a:pt x="0" y="2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grpSp>
      <p:grpSp>
        <p:nvGrpSpPr>
          <p:cNvPr id="155" name="组合 154"/>
          <p:cNvGrpSpPr/>
          <p:nvPr/>
        </p:nvGrpSpPr>
        <p:grpSpPr>
          <a:xfrm>
            <a:off x="4790042" y="3661081"/>
            <a:ext cx="677350" cy="584974"/>
            <a:chOff x="3500354" y="3351948"/>
            <a:chExt cx="712108" cy="614992"/>
          </a:xfrm>
        </p:grpSpPr>
        <p:sp>
          <p:nvSpPr>
            <p:cNvPr id="156" name="Freeform 23"/>
            <p:cNvSpPr>
              <a:spLocks noEditPoints="1"/>
            </p:cNvSpPr>
            <p:nvPr/>
          </p:nvSpPr>
          <p:spPr bwMode="auto">
            <a:xfrm>
              <a:off x="3500354" y="3351948"/>
              <a:ext cx="511208" cy="510049"/>
            </a:xfrm>
            <a:custGeom>
              <a:avLst/>
              <a:gdLst>
                <a:gd name="T0" fmla="*/ 3277 w 3277"/>
                <a:gd name="T1" fmla="*/ 1872 h 3277"/>
                <a:gd name="T2" fmla="*/ 3277 w 3277"/>
                <a:gd name="T3" fmla="*/ 1404 h 3277"/>
                <a:gd name="T4" fmla="*/ 2785 w 3277"/>
                <a:gd name="T5" fmla="*/ 1404 h 3277"/>
                <a:gd name="T6" fmla="*/ 2623 w 3277"/>
                <a:gd name="T7" fmla="*/ 1008 h 3277"/>
                <a:gd name="T8" fmla="*/ 2974 w 3277"/>
                <a:gd name="T9" fmla="*/ 658 h 3277"/>
                <a:gd name="T10" fmla="*/ 2643 w 3277"/>
                <a:gd name="T11" fmla="*/ 326 h 3277"/>
                <a:gd name="T12" fmla="*/ 2298 w 3277"/>
                <a:gd name="T13" fmla="*/ 671 h 3277"/>
                <a:gd name="T14" fmla="*/ 1873 w 3277"/>
                <a:gd name="T15" fmla="*/ 492 h 3277"/>
                <a:gd name="T16" fmla="*/ 1873 w 3277"/>
                <a:gd name="T17" fmla="*/ 0 h 3277"/>
                <a:gd name="T18" fmla="*/ 1404 w 3277"/>
                <a:gd name="T19" fmla="*/ 0 h 3277"/>
                <a:gd name="T20" fmla="*/ 1404 w 3277"/>
                <a:gd name="T21" fmla="*/ 492 h 3277"/>
                <a:gd name="T22" fmla="*/ 993 w 3277"/>
                <a:gd name="T23" fmla="*/ 662 h 3277"/>
                <a:gd name="T24" fmla="*/ 657 w 3277"/>
                <a:gd name="T25" fmla="*/ 326 h 3277"/>
                <a:gd name="T26" fmla="*/ 326 w 3277"/>
                <a:gd name="T27" fmla="*/ 658 h 3277"/>
                <a:gd name="T28" fmla="*/ 662 w 3277"/>
                <a:gd name="T29" fmla="*/ 994 h 3277"/>
                <a:gd name="T30" fmla="*/ 492 w 3277"/>
                <a:gd name="T31" fmla="*/ 1404 h 3277"/>
                <a:gd name="T32" fmla="*/ 0 w 3277"/>
                <a:gd name="T33" fmla="*/ 1404 h 3277"/>
                <a:gd name="T34" fmla="*/ 0 w 3277"/>
                <a:gd name="T35" fmla="*/ 1873 h 3277"/>
                <a:gd name="T36" fmla="*/ 492 w 3277"/>
                <a:gd name="T37" fmla="*/ 1873 h 3277"/>
                <a:gd name="T38" fmla="*/ 671 w 3277"/>
                <a:gd name="T39" fmla="*/ 2298 h 3277"/>
                <a:gd name="T40" fmla="*/ 326 w 3277"/>
                <a:gd name="T41" fmla="*/ 2642 h 3277"/>
                <a:gd name="T42" fmla="*/ 657 w 3277"/>
                <a:gd name="T43" fmla="*/ 2975 h 3277"/>
                <a:gd name="T44" fmla="*/ 1008 w 3277"/>
                <a:gd name="T45" fmla="*/ 2623 h 3277"/>
                <a:gd name="T46" fmla="*/ 1404 w 3277"/>
                <a:gd name="T47" fmla="*/ 2785 h 3277"/>
                <a:gd name="T48" fmla="*/ 1404 w 3277"/>
                <a:gd name="T49" fmla="*/ 3277 h 3277"/>
                <a:gd name="T50" fmla="*/ 1873 w 3277"/>
                <a:gd name="T51" fmla="*/ 3277 h 3277"/>
                <a:gd name="T52" fmla="*/ 1873 w 3277"/>
                <a:gd name="T53" fmla="*/ 2785 h 3277"/>
                <a:gd name="T54" fmla="*/ 2283 w 3277"/>
                <a:gd name="T55" fmla="*/ 2614 h 3277"/>
                <a:gd name="T56" fmla="*/ 2643 w 3277"/>
                <a:gd name="T57" fmla="*/ 2974 h 3277"/>
                <a:gd name="T58" fmla="*/ 2974 w 3277"/>
                <a:gd name="T59" fmla="*/ 2642 h 3277"/>
                <a:gd name="T60" fmla="*/ 2614 w 3277"/>
                <a:gd name="T61" fmla="*/ 2283 h 3277"/>
                <a:gd name="T62" fmla="*/ 2785 w 3277"/>
                <a:gd name="T63" fmla="*/ 1872 h 3277"/>
                <a:gd name="T64" fmla="*/ 3277 w 3277"/>
                <a:gd name="T65" fmla="*/ 1872 h 3277"/>
                <a:gd name="T66" fmla="*/ 1635 w 3277"/>
                <a:gd name="T67" fmla="*/ 2327 h 3277"/>
                <a:gd name="T68" fmla="*/ 937 w 3277"/>
                <a:gd name="T69" fmla="*/ 1628 h 3277"/>
                <a:gd name="T70" fmla="*/ 1635 w 3277"/>
                <a:gd name="T71" fmla="*/ 931 h 3277"/>
                <a:gd name="T72" fmla="*/ 2333 w 3277"/>
                <a:gd name="T73" fmla="*/ 1628 h 3277"/>
                <a:gd name="T74" fmla="*/ 1635 w 3277"/>
                <a:gd name="T75" fmla="*/ 2327 h 3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7" h="3277">
                  <a:moveTo>
                    <a:pt x="3277" y="1872"/>
                  </a:moveTo>
                  <a:cubicBezTo>
                    <a:pt x="3277" y="1404"/>
                    <a:pt x="3277" y="1404"/>
                    <a:pt x="3277" y="1404"/>
                  </a:cubicBezTo>
                  <a:cubicBezTo>
                    <a:pt x="2785" y="1404"/>
                    <a:pt x="2785" y="1404"/>
                    <a:pt x="2785" y="1404"/>
                  </a:cubicBezTo>
                  <a:cubicBezTo>
                    <a:pt x="2756" y="1261"/>
                    <a:pt x="2700" y="1127"/>
                    <a:pt x="2623" y="1008"/>
                  </a:cubicBezTo>
                  <a:cubicBezTo>
                    <a:pt x="2974" y="658"/>
                    <a:pt x="2974" y="658"/>
                    <a:pt x="2974" y="658"/>
                  </a:cubicBezTo>
                  <a:cubicBezTo>
                    <a:pt x="2643" y="326"/>
                    <a:pt x="2643" y="326"/>
                    <a:pt x="2643" y="326"/>
                  </a:cubicBezTo>
                  <a:cubicBezTo>
                    <a:pt x="2298" y="671"/>
                    <a:pt x="2298" y="671"/>
                    <a:pt x="2298" y="671"/>
                  </a:cubicBezTo>
                  <a:cubicBezTo>
                    <a:pt x="2171" y="585"/>
                    <a:pt x="2027" y="523"/>
                    <a:pt x="1873" y="492"/>
                  </a:cubicBezTo>
                  <a:cubicBezTo>
                    <a:pt x="1873" y="0"/>
                    <a:pt x="1873" y="0"/>
                    <a:pt x="1873" y="0"/>
                  </a:cubicBezTo>
                  <a:cubicBezTo>
                    <a:pt x="1404" y="0"/>
                    <a:pt x="1404" y="0"/>
                    <a:pt x="1404" y="0"/>
                  </a:cubicBezTo>
                  <a:cubicBezTo>
                    <a:pt x="1404" y="492"/>
                    <a:pt x="1404" y="492"/>
                    <a:pt x="1404" y="492"/>
                  </a:cubicBezTo>
                  <a:cubicBezTo>
                    <a:pt x="1255" y="522"/>
                    <a:pt x="1116" y="581"/>
                    <a:pt x="993" y="662"/>
                  </a:cubicBezTo>
                  <a:cubicBezTo>
                    <a:pt x="657" y="326"/>
                    <a:pt x="657" y="326"/>
                    <a:pt x="657" y="326"/>
                  </a:cubicBezTo>
                  <a:cubicBezTo>
                    <a:pt x="326" y="658"/>
                    <a:pt x="326" y="658"/>
                    <a:pt x="326" y="658"/>
                  </a:cubicBezTo>
                  <a:cubicBezTo>
                    <a:pt x="662" y="994"/>
                    <a:pt x="662" y="994"/>
                    <a:pt x="662" y="994"/>
                  </a:cubicBezTo>
                  <a:cubicBezTo>
                    <a:pt x="581" y="1116"/>
                    <a:pt x="522" y="1255"/>
                    <a:pt x="492" y="1404"/>
                  </a:cubicBezTo>
                  <a:cubicBezTo>
                    <a:pt x="0" y="1404"/>
                    <a:pt x="0" y="1404"/>
                    <a:pt x="0" y="1404"/>
                  </a:cubicBezTo>
                  <a:cubicBezTo>
                    <a:pt x="0" y="1873"/>
                    <a:pt x="0" y="1873"/>
                    <a:pt x="0" y="1873"/>
                  </a:cubicBezTo>
                  <a:cubicBezTo>
                    <a:pt x="492" y="1873"/>
                    <a:pt x="492" y="1873"/>
                    <a:pt x="492" y="1873"/>
                  </a:cubicBezTo>
                  <a:cubicBezTo>
                    <a:pt x="523" y="2028"/>
                    <a:pt x="586" y="2171"/>
                    <a:pt x="671" y="2298"/>
                  </a:cubicBezTo>
                  <a:cubicBezTo>
                    <a:pt x="326" y="2642"/>
                    <a:pt x="326" y="2642"/>
                    <a:pt x="326" y="2642"/>
                  </a:cubicBezTo>
                  <a:cubicBezTo>
                    <a:pt x="657" y="2975"/>
                    <a:pt x="657" y="2975"/>
                    <a:pt x="657" y="2975"/>
                  </a:cubicBezTo>
                  <a:cubicBezTo>
                    <a:pt x="1008" y="2623"/>
                    <a:pt x="1008" y="2623"/>
                    <a:pt x="1008" y="2623"/>
                  </a:cubicBezTo>
                  <a:cubicBezTo>
                    <a:pt x="1127" y="2699"/>
                    <a:pt x="1261" y="2756"/>
                    <a:pt x="1404" y="2785"/>
                  </a:cubicBezTo>
                  <a:cubicBezTo>
                    <a:pt x="1404" y="3277"/>
                    <a:pt x="1404" y="3277"/>
                    <a:pt x="1404" y="3277"/>
                  </a:cubicBezTo>
                  <a:cubicBezTo>
                    <a:pt x="1873" y="3277"/>
                    <a:pt x="1873" y="3277"/>
                    <a:pt x="1873" y="3277"/>
                  </a:cubicBezTo>
                  <a:cubicBezTo>
                    <a:pt x="1873" y="2785"/>
                    <a:pt x="1873" y="2785"/>
                    <a:pt x="1873" y="2785"/>
                  </a:cubicBezTo>
                  <a:cubicBezTo>
                    <a:pt x="2022" y="2755"/>
                    <a:pt x="2161" y="2695"/>
                    <a:pt x="2283" y="2614"/>
                  </a:cubicBezTo>
                  <a:cubicBezTo>
                    <a:pt x="2643" y="2974"/>
                    <a:pt x="2643" y="2974"/>
                    <a:pt x="2643" y="2974"/>
                  </a:cubicBezTo>
                  <a:cubicBezTo>
                    <a:pt x="2974" y="2642"/>
                    <a:pt x="2974" y="2642"/>
                    <a:pt x="2974" y="2642"/>
                  </a:cubicBezTo>
                  <a:cubicBezTo>
                    <a:pt x="2614" y="2283"/>
                    <a:pt x="2614" y="2283"/>
                    <a:pt x="2614" y="2283"/>
                  </a:cubicBezTo>
                  <a:cubicBezTo>
                    <a:pt x="2696" y="2161"/>
                    <a:pt x="2755" y="2022"/>
                    <a:pt x="2785" y="1872"/>
                  </a:cubicBezTo>
                  <a:cubicBezTo>
                    <a:pt x="3277" y="1872"/>
                    <a:pt x="3277" y="1872"/>
                    <a:pt x="3277" y="1872"/>
                  </a:cubicBezTo>
                  <a:close/>
                  <a:moveTo>
                    <a:pt x="1635" y="2327"/>
                  </a:moveTo>
                  <a:cubicBezTo>
                    <a:pt x="1250" y="2326"/>
                    <a:pt x="938" y="2014"/>
                    <a:pt x="937" y="1628"/>
                  </a:cubicBezTo>
                  <a:cubicBezTo>
                    <a:pt x="938" y="1243"/>
                    <a:pt x="1250" y="931"/>
                    <a:pt x="1635" y="931"/>
                  </a:cubicBezTo>
                  <a:cubicBezTo>
                    <a:pt x="2020" y="931"/>
                    <a:pt x="2332" y="1243"/>
                    <a:pt x="2333" y="1628"/>
                  </a:cubicBezTo>
                  <a:cubicBezTo>
                    <a:pt x="2332" y="2014"/>
                    <a:pt x="2020" y="2326"/>
                    <a:pt x="1635" y="2327"/>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57" name="Freeform 23"/>
            <p:cNvSpPr>
              <a:spLocks noEditPoints="1"/>
            </p:cNvSpPr>
            <p:nvPr/>
          </p:nvSpPr>
          <p:spPr bwMode="auto">
            <a:xfrm>
              <a:off x="3937378" y="3692480"/>
              <a:ext cx="275084" cy="274460"/>
            </a:xfrm>
            <a:custGeom>
              <a:avLst/>
              <a:gdLst>
                <a:gd name="T0" fmla="*/ 3277 w 3277"/>
                <a:gd name="T1" fmla="*/ 1872 h 3277"/>
                <a:gd name="T2" fmla="*/ 3277 w 3277"/>
                <a:gd name="T3" fmla="*/ 1404 h 3277"/>
                <a:gd name="T4" fmla="*/ 2785 w 3277"/>
                <a:gd name="T5" fmla="*/ 1404 h 3277"/>
                <a:gd name="T6" fmla="*/ 2623 w 3277"/>
                <a:gd name="T7" fmla="*/ 1008 h 3277"/>
                <a:gd name="T8" fmla="*/ 2974 w 3277"/>
                <a:gd name="T9" fmla="*/ 658 h 3277"/>
                <a:gd name="T10" fmla="*/ 2643 w 3277"/>
                <a:gd name="T11" fmla="*/ 326 h 3277"/>
                <a:gd name="T12" fmla="*/ 2298 w 3277"/>
                <a:gd name="T13" fmla="*/ 671 h 3277"/>
                <a:gd name="T14" fmla="*/ 1873 w 3277"/>
                <a:gd name="T15" fmla="*/ 492 h 3277"/>
                <a:gd name="T16" fmla="*/ 1873 w 3277"/>
                <a:gd name="T17" fmla="*/ 0 h 3277"/>
                <a:gd name="T18" fmla="*/ 1404 w 3277"/>
                <a:gd name="T19" fmla="*/ 0 h 3277"/>
                <a:gd name="T20" fmla="*/ 1404 w 3277"/>
                <a:gd name="T21" fmla="*/ 492 h 3277"/>
                <a:gd name="T22" fmla="*/ 993 w 3277"/>
                <a:gd name="T23" fmla="*/ 662 h 3277"/>
                <a:gd name="T24" fmla="*/ 657 w 3277"/>
                <a:gd name="T25" fmla="*/ 326 h 3277"/>
                <a:gd name="T26" fmla="*/ 326 w 3277"/>
                <a:gd name="T27" fmla="*/ 658 h 3277"/>
                <a:gd name="T28" fmla="*/ 662 w 3277"/>
                <a:gd name="T29" fmla="*/ 994 h 3277"/>
                <a:gd name="T30" fmla="*/ 492 w 3277"/>
                <a:gd name="T31" fmla="*/ 1404 h 3277"/>
                <a:gd name="T32" fmla="*/ 0 w 3277"/>
                <a:gd name="T33" fmla="*/ 1404 h 3277"/>
                <a:gd name="T34" fmla="*/ 0 w 3277"/>
                <a:gd name="T35" fmla="*/ 1873 h 3277"/>
                <a:gd name="T36" fmla="*/ 492 w 3277"/>
                <a:gd name="T37" fmla="*/ 1873 h 3277"/>
                <a:gd name="T38" fmla="*/ 671 w 3277"/>
                <a:gd name="T39" fmla="*/ 2298 h 3277"/>
                <a:gd name="T40" fmla="*/ 326 w 3277"/>
                <a:gd name="T41" fmla="*/ 2642 h 3277"/>
                <a:gd name="T42" fmla="*/ 657 w 3277"/>
                <a:gd name="T43" fmla="*/ 2975 h 3277"/>
                <a:gd name="T44" fmla="*/ 1008 w 3277"/>
                <a:gd name="T45" fmla="*/ 2623 h 3277"/>
                <a:gd name="T46" fmla="*/ 1404 w 3277"/>
                <a:gd name="T47" fmla="*/ 2785 h 3277"/>
                <a:gd name="T48" fmla="*/ 1404 w 3277"/>
                <a:gd name="T49" fmla="*/ 3277 h 3277"/>
                <a:gd name="T50" fmla="*/ 1873 w 3277"/>
                <a:gd name="T51" fmla="*/ 3277 h 3277"/>
                <a:gd name="T52" fmla="*/ 1873 w 3277"/>
                <a:gd name="T53" fmla="*/ 2785 h 3277"/>
                <a:gd name="T54" fmla="*/ 2283 w 3277"/>
                <a:gd name="T55" fmla="*/ 2614 h 3277"/>
                <a:gd name="T56" fmla="*/ 2643 w 3277"/>
                <a:gd name="T57" fmla="*/ 2974 h 3277"/>
                <a:gd name="T58" fmla="*/ 2974 w 3277"/>
                <a:gd name="T59" fmla="*/ 2642 h 3277"/>
                <a:gd name="T60" fmla="*/ 2614 w 3277"/>
                <a:gd name="T61" fmla="*/ 2283 h 3277"/>
                <a:gd name="T62" fmla="*/ 2785 w 3277"/>
                <a:gd name="T63" fmla="*/ 1872 h 3277"/>
                <a:gd name="T64" fmla="*/ 3277 w 3277"/>
                <a:gd name="T65" fmla="*/ 1872 h 3277"/>
                <a:gd name="T66" fmla="*/ 1635 w 3277"/>
                <a:gd name="T67" fmla="*/ 2327 h 3277"/>
                <a:gd name="T68" fmla="*/ 937 w 3277"/>
                <a:gd name="T69" fmla="*/ 1628 h 3277"/>
                <a:gd name="T70" fmla="*/ 1635 w 3277"/>
                <a:gd name="T71" fmla="*/ 931 h 3277"/>
                <a:gd name="T72" fmla="*/ 2333 w 3277"/>
                <a:gd name="T73" fmla="*/ 1628 h 3277"/>
                <a:gd name="T74" fmla="*/ 1635 w 3277"/>
                <a:gd name="T75" fmla="*/ 2327 h 3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7" h="3277">
                  <a:moveTo>
                    <a:pt x="3277" y="1872"/>
                  </a:moveTo>
                  <a:cubicBezTo>
                    <a:pt x="3277" y="1404"/>
                    <a:pt x="3277" y="1404"/>
                    <a:pt x="3277" y="1404"/>
                  </a:cubicBezTo>
                  <a:cubicBezTo>
                    <a:pt x="2785" y="1404"/>
                    <a:pt x="2785" y="1404"/>
                    <a:pt x="2785" y="1404"/>
                  </a:cubicBezTo>
                  <a:cubicBezTo>
                    <a:pt x="2756" y="1261"/>
                    <a:pt x="2700" y="1127"/>
                    <a:pt x="2623" y="1008"/>
                  </a:cubicBezTo>
                  <a:cubicBezTo>
                    <a:pt x="2974" y="658"/>
                    <a:pt x="2974" y="658"/>
                    <a:pt x="2974" y="658"/>
                  </a:cubicBezTo>
                  <a:cubicBezTo>
                    <a:pt x="2643" y="326"/>
                    <a:pt x="2643" y="326"/>
                    <a:pt x="2643" y="326"/>
                  </a:cubicBezTo>
                  <a:cubicBezTo>
                    <a:pt x="2298" y="671"/>
                    <a:pt x="2298" y="671"/>
                    <a:pt x="2298" y="671"/>
                  </a:cubicBezTo>
                  <a:cubicBezTo>
                    <a:pt x="2171" y="585"/>
                    <a:pt x="2027" y="523"/>
                    <a:pt x="1873" y="492"/>
                  </a:cubicBezTo>
                  <a:cubicBezTo>
                    <a:pt x="1873" y="0"/>
                    <a:pt x="1873" y="0"/>
                    <a:pt x="1873" y="0"/>
                  </a:cubicBezTo>
                  <a:cubicBezTo>
                    <a:pt x="1404" y="0"/>
                    <a:pt x="1404" y="0"/>
                    <a:pt x="1404" y="0"/>
                  </a:cubicBezTo>
                  <a:cubicBezTo>
                    <a:pt x="1404" y="492"/>
                    <a:pt x="1404" y="492"/>
                    <a:pt x="1404" y="492"/>
                  </a:cubicBezTo>
                  <a:cubicBezTo>
                    <a:pt x="1255" y="522"/>
                    <a:pt x="1116" y="581"/>
                    <a:pt x="993" y="662"/>
                  </a:cubicBezTo>
                  <a:cubicBezTo>
                    <a:pt x="657" y="326"/>
                    <a:pt x="657" y="326"/>
                    <a:pt x="657" y="326"/>
                  </a:cubicBezTo>
                  <a:cubicBezTo>
                    <a:pt x="326" y="658"/>
                    <a:pt x="326" y="658"/>
                    <a:pt x="326" y="658"/>
                  </a:cubicBezTo>
                  <a:cubicBezTo>
                    <a:pt x="662" y="994"/>
                    <a:pt x="662" y="994"/>
                    <a:pt x="662" y="994"/>
                  </a:cubicBezTo>
                  <a:cubicBezTo>
                    <a:pt x="581" y="1116"/>
                    <a:pt x="522" y="1255"/>
                    <a:pt x="492" y="1404"/>
                  </a:cubicBezTo>
                  <a:cubicBezTo>
                    <a:pt x="0" y="1404"/>
                    <a:pt x="0" y="1404"/>
                    <a:pt x="0" y="1404"/>
                  </a:cubicBezTo>
                  <a:cubicBezTo>
                    <a:pt x="0" y="1873"/>
                    <a:pt x="0" y="1873"/>
                    <a:pt x="0" y="1873"/>
                  </a:cubicBezTo>
                  <a:cubicBezTo>
                    <a:pt x="492" y="1873"/>
                    <a:pt x="492" y="1873"/>
                    <a:pt x="492" y="1873"/>
                  </a:cubicBezTo>
                  <a:cubicBezTo>
                    <a:pt x="523" y="2028"/>
                    <a:pt x="586" y="2171"/>
                    <a:pt x="671" y="2298"/>
                  </a:cubicBezTo>
                  <a:cubicBezTo>
                    <a:pt x="326" y="2642"/>
                    <a:pt x="326" y="2642"/>
                    <a:pt x="326" y="2642"/>
                  </a:cubicBezTo>
                  <a:cubicBezTo>
                    <a:pt x="657" y="2975"/>
                    <a:pt x="657" y="2975"/>
                    <a:pt x="657" y="2975"/>
                  </a:cubicBezTo>
                  <a:cubicBezTo>
                    <a:pt x="1008" y="2623"/>
                    <a:pt x="1008" y="2623"/>
                    <a:pt x="1008" y="2623"/>
                  </a:cubicBezTo>
                  <a:cubicBezTo>
                    <a:pt x="1127" y="2699"/>
                    <a:pt x="1261" y="2756"/>
                    <a:pt x="1404" y="2785"/>
                  </a:cubicBezTo>
                  <a:cubicBezTo>
                    <a:pt x="1404" y="3277"/>
                    <a:pt x="1404" y="3277"/>
                    <a:pt x="1404" y="3277"/>
                  </a:cubicBezTo>
                  <a:cubicBezTo>
                    <a:pt x="1873" y="3277"/>
                    <a:pt x="1873" y="3277"/>
                    <a:pt x="1873" y="3277"/>
                  </a:cubicBezTo>
                  <a:cubicBezTo>
                    <a:pt x="1873" y="2785"/>
                    <a:pt x="1873" y="2785"/>
                    <a:pt x="1873" y="2785"/>
                  </a:cubicBezTo>
                  <a:cubicBezTo>
                    <a:pt x="2022" y="2755"/>
                    <a:pt x="2161" y="2695"/>
                    <a:pt x="2283" y="2614"/>
                  </a:cubicBezTo>
                  <a:cubicBezTo>
                    <a:pt x="2643" y="2974"/>
                    <a:pt x="2643" y="2974"/>
                    <a:pt x="2643" y="2974"/>
                  </a:cubicBezTo>
                  <a:cubicBezTo>
                    <a:pt x="2974" y="2642"/>
                    <a:pt x="2974" y="2642"/>
                    <a:pt x="2974" y="2642"/>
                  </a:cubicBezTo>
                  <a:cubicBezTo>
                    <a:pt x="2614" y="2283"/>
                    <a:pt x="2614" y="2283"/>
                    <a:pt x="2614" y="2283"/>
                  </a:cubicBezTo>
                  <a:cubicBezTo>
                    <a:pt x="2696" y="2161"/>
                    <a:pt x="2755" y="2022"/>
                    <a:pt x="2785" y="1872"/>
                  </a:cubicBezTo>
                  <a:cubicBezTo>
                    <a:pt x="3277" y="1872"/>
                    <a:pt x="3277" y="1872"/>
                    <a:pt x="3277" y="1872"/>
                  </a:cubicBezTo>
                  <a:close/>
                  <a:moveTo>
                    <a:pt x="1635" y="2327"/>
                  </a:moveTo>
                  <a:cubicBezTo>
                    <a:pt x="1250" y="2326"/>
                    <a:pt x="938" y="2014"/>
                    <a:pt x="937" y="1628"/>
                  </a:cubicBezTo>
                  <a:cubicBezTo>
                    <a:pt x="938" y="1243"/>
                    <a:pt x="1250" y="931"/>
                    <a:pt x="1635" y="931"/>
                  </a:cubicBezTo>
                  <a:cubicBezTo>
                    <a:pt x="2020" y="931"/>
                    <a:pt x="2332" y="1243"/>
                    <a:pt x="2333" y="1628"/>
                  </a:cubicBezTo>
                  <a:cubicBezTo>
                    <a:pt x="2332" y="2014"/>
                    <a:pt x="2020" y="2326"/>
                    <a:pt x="1635" y="2327"/>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grpSp>
      <p:grpSp>
        <p:nvGrpSpPr>
          <p:cNvPr id="158" name="Group 26"/>
          <p:cNvGrpSpPr>
            <a:grpSpLocks noChangeAspect="1"/>
          </p:cNvGrpSpPr>
          <p:nvPr/>
        </p:nvGrpSpPr>
        <p:grpSpPr bwMode="auto">
          <a:xfrm>
            <a:off x="6378932" y="3617023"/>
            <a:ext cx="542980" cy="542980"/>
            <a:chOff x="3097" y="2146"/>
            <a:chExt cx="292" cy="292"/>
          </a:xfrm>
        </p:grpSpPr>
        <p:sp>
          <p:nvSpPr>
            <p:cNvPr id="159" name="AutoShape 25"/>
            <p:cNvSpPr>
              <a:spLocks noChangeAspect="1" noChangeArrowheads="1" noTextEdit="1"/>
            </p:cNvSpPr>
            <p:nvPr/>
          </p:nvSpPr>
          <p:spPr bwMode="auto">
            <a:xfrm>
              <a:off x="3097" y="2146"/>
              <a:ext cx="292" cy="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160" name="Freeform 27"/>
            <p:cNvSpPr/>
            <p:nvPr/>
          </p:nvSpPr>
          <p:spPr bwMode="auto">
            <a:xfrm>
              <a:off x="3092" y="2143"/>
              <a:ext cx="302" cy="300"/>
            </a:xfrm>
            <a:custGeom>
              <a:avLst/>
              <a:gdLst>
                <a:gd name="T0" fmla="*/ 1864 w 3387"/>
                <a:gd name="T1" fmla="*/ 148 h 3367"/>
                <a:gd name="T2" fmla="*/ 2222 w 3387"/>
                <a:gd name="T3" fmla="*/ 908 h 3367"/>
                <a:gd name="T4" fmla="*/ 2366 w 3387"/>
                <a:gd name="T5" fmla="*/ 1017 h 3367"/>
                <a:gd name="T6" fmla="*/ 3168 w 3387"/>
                <a:gd name="T7" fmla="*/ 1139 h 3367"/>
                <a:gd name="T8" fmla="*/ 3274 w 3387"/>
                <a:gd name="T9" fmla="*/ 1478 h 3367"/>
                <a:gd name="T10" fmla="*/ 2693 w 3387"/>
                <a:gd name="T11" fmla="*/ 2070 h 3367"/>
                <a:gd name="T12" fmla="*/ 2638 w 3387"/>
                <a:gd name="T13" fmla="*/ 2245 h 3367"/>
                <a:gd name="T14" fmla="*/ 2775 w 3387"/>
                <a:gd name="T15" fmla="*/ 3081 h 3367"/>
                <a:gd name="T16" fmla="*/ 2499 w 3387"/>
                <a:gd name="T17" fmla="*/ 3291 h 3367"/>
                <a:gd name="T18" fmla="*/ 1782 w 3387"/>
                <a:gd name="T19" fmla="*/ 2896 h 3367"/>
                <a:gd name="T20" fmla="*/ 1605 w 3387"/>
                <a:gd name="T21" fmla="*/ 2896 h 3367"/>
                <a:gd name="T22" fmla="*/ 887 w 3387"/>
                <a:gd name="T23" fmla="*/ 3291 h 3367"/>
                <a:gd name="T24" fmla="*/ 611 w 3387"/>
                <a:gd name="T25" fmla="*/ 3081 h 3367"/>
                <a:gd name="T26" fmla="*/ 748 w 3387"/>
                <a:gd name="T27" fmla="*/ 2245 h 3367"/>
                <a:gd name="T28" fmla="*/ 693 w 3387"/>
                <a:gd name="T29" fmla="*/ 2070 h 3367"/>
                <a:gd name="T30" fmla="*/ 113 w 3387"/>
                <a:gd name="T31" fmla="*/ 1478 h 3367"/>
                <a:gd name="T32" fmla="*/ 218 w 3387"/>
                <a:gd name="T33" fmla="*/ 1139 h 3367"/>
                <a:gd name="T34" fmla="*/ 1020 w 3387"/>
                <a:gd name="T35" fmla="*/ 1017 h 3367"/>
                <a:gd name="T36" fmla="*/ 1164 w 3387"/>
                <a:gd name="T37" fmla="*/ 908 h 3367"/>
                <a:gd name="T38" fmla="*/ 1522 w 3387"/>
                <a:gd name="T39" fmla="*/ 148 h 3367"/>
                <a:gd name="T40" fmla="*/ 1864 w 3387"/>
                <a:gd name="T41" fmla="*/ 148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87" h="3367">
                  <a:moveTo>
                    <a:pt x="1864" y="148"/>
                  </a:moveTo>
                  <a:cubicBezTo>
                    <a:pt x="2222" y="908"/>
                    <a:pt x="2222" y="908"/>
                    <a:pt x="2222" y="908"/>
                  </a:cubicBezTo>
                  <a:cubicBezTo>
                    <a:pt x="2250" y="967"/>
                    <a:pt x="2304" y="1007"/>
                    <a:pt x="2366" y="1017"/>
                  </a:cubicBezTo>
                  <a:cubicBezTo>
                    <a:pt x="3168" y="1139"/>
                    <a:pt x="3168" y="1139"/>
                    <a:pt x="3168" y="1139"/>
                  </a:cubicBezTo>
                  <a:cubicBezTo>
                    <a:pt x="3324" y="1162"/>
                    <a:pt x="3387" y="1363"/>
                    <a:pt x="3274" y="1478"/>
                  </a:cubicBezTo>
                  <a:cubicBezTo>
                    <a:pt x="2693" y="2070"/>
                    <a:pt x="2693" y="2070"/>
                    <a:pt x="2693" y="2070"/>
                  </a:cubicBezTo>
                  <a:cubicBezTo>
                    <a:pt x="2648" y="2115"/>
                    <a:pt x="2628" y="2181"/>
                    <a:pt x="2638" y="2245"/>
                  </a:cubicBezTo>
                  <a:cubicBezTo>
                    <a:pt x="2775" y="3081"/>
                    <a:pt x="2775" y="3081"/>
                    <a:pt x="2775" y="3081"/>
                  </a:cubicBezTo>
                  <a:cubicBezTo>
                    <a:pt x="2802" y="3243"/>
                    <a:pt x="2639" y="3367"/>
                    <a:pt x="2499" y="3291"/>
                  </a:cubicBezTo>
                  <a:cubicBezTo>
                    <a:pt x="1782" y="2896"/>
                    <a:pt x="1782" y="2896"/>
                    <a:pt x="1782" y="2896"/>
                  </a:cubicBezTo>
                  <a:cubicBezTo>
                    <a:pt x="1726" y="2866"/>
                    <a:pt x="1660" y="2866"/>
                    <a:pt x="1605" y="2896"/>
                  </a:cubicBezTo>
                  <a:cubicBezTo>
                    <a:pt x="887" y="3291"/>
                    <a:pt x="887" y="3291"/>
                    <a:pt x="887" y="3291"/>
                  </a:cubicBezTo>
                  <a:cubicBezTo>
                    <a:pt x="747" y="3367"/>
                    <a:pt x="584" y="3243"/>
                    <a:pt x="611" y="3081"/>
                  </a:cubicBezTo>
                  <a:cubicBezTo>
                    <a:pt x="748" y="2245"/>
                    <a:pt x="748" y="2245"/>
                    <a:pt x="748" y="2245"/>
                  </a:cubicBezTo>
                  <a:cubicBezTo>
                    <a:pt x="759" y="2181"/>
                    <a:pt x="738" y="2115"/>
                    <a:pt x="693" y="2070"/>
                  </a:cubicBezTo>
                  <a:cubicBezTo>
                    <a:pt x="113" y="1478"/>
                    <a:pt x="113" y="1478"/>
                    <a:pt x="113" y="1478"/>
                  </a:cubicBezTo>
                  <a:cubicBezTo>
                    <a:pt x="0" y="1363"/>
                    <a:pt x="62" y="1162"/>
                    <a:pt x="218" y="1139"/>
                  </a:cubicBezTo>
                  <a:cubicBezTo>
                    <a:pt x="1020" y="1017"/>
                    <a:pt x="1020" y="1017"/>
                    <a:pt x="1020" y="1017"/>
                  </a:cubicBezTo>
                  <a:cubicBezTo>
                    <a:pt x="1082" y="1007"/>
                    <a:pt x="1136" y="967"/>
                    <a:pt x="1164" y="908"/>
                  </a:cubicBezTo>
                  <a:cubicBezTo>
                    <a:pt x="1522" y="148"/>
                    <a:pt x="1522" y="148"/>
                    <a:pt x="1522" y="148"/>
                  </a:cubicBezTo>
                  <a:cubicBezTo>
                    <a:pt x="1592" y="0"/>
                    <a:pt x="1794" y="0"/>
                    <a:pt x="1864" y="148"/>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grpSp>
      <p:pic>
        <p:nvPicPr>
          <p:cNvPr id="161" name="图片 160"/>
          <p:cNvPicPr>
            <a:picLocks noChangeAspect="1"/>
          </p:cNvPicPr>
          <p:nvPr/>
        </p:nvPicPr>
        <p:blipFill rotWithShape="1">
          <a:blip r:embed="rId13" cstate="email"/>
          <a:srcRect/>
          <a:stretch>
            <a:fillRect/>
          </a:stretch>
        </p:blipFill>
        <p:spPr>
          <a:xfrm>
            <a:off x="5128717" y="4828250"/>
            <a:ext cx="2258340" cy="1617077"/>
          </a:xfrm>
          <a:prstGeom prst="rect">
            <a:avLst/>
          </a:prstGeom>
        </p:spPr>
      </p:pic>
      <p:sp>
        <p:nvSpPr>
          <p:cNvPr id="162" name="矩形 161"/>
          <p:cNvSpPr/>
          <p:nvPr/>
        </p:nvSpPr>
        <p:spPr>
          <a:xfrm>
            <a:off x="1089615" y="1525271"/>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63" name="矩形 162"/>
          <p:cNvSpPr/>
          <p:nvPr/>
        </p:nvSpPr>
        <p:spPr>
          <a:xfrm>
            <a:off x="1089615" y="1826113"/>
            <a:ext cx="4513346" cy="978729"/>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在此加入一段合适的文字，描述改核心内容请在此加入一段合适的文字，描述改核心内请在此加入一段合适的文字，描述改核心内容</a:t>
            </a:r>
          </a:p>
          <a:p>
            <a:pPr lvl="0">
              <a:lnSpc>
                <a:spcPct val="120000"/>
              </a:lnSpc>
            </a:pP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64" name="矩形 163"/>
          <p:cNvSpPr/>
          <p:nvPr/>
        </p:nvSpPr>
        <p:spPr>
          <a:xfrm>
            <a:off x="8264741" y="1333353"/>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65" name="矩形 164"/>
          <p:cNvSpPr/>
          <p:nvPr/>
        </p:nvSpPr>
        <p:spPr>
          <a:xfrm>
            <a:off x="8264741" y="1634195"/>
            <a:ext cx="2807450" cy="1421928"/>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在此加入一段合适的文字，描述改核心内容请在此加入一段合适的文字，描述改核心内请在此加入一段合适的文字，描述改核心内容</a:t>
            </a:r>
          </a:p>
          <a:p>
            <a:pPr lvl="0">
              <a:lnSpc>
                <a:spcPct val="120000"/>
              </a:lnSpc>
            </a:pP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66" name="矩形 165"/>
          <p:cNvSpPr/>
          <p:nvPr/>
        </p:nvSpPr>
        <p:spPr>
          <a:xfrm>
            <a:off x="7388688" y="4954621"/>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67" name="矩形 166"/>
          <p:cNvSpPr/>
          <p:nvPr/>
        </p:nvSpPr>
        <p:spPr>
          <a:xfrm>
            <a:off x="7388688" y="5255463"/>
            <a:ext cx="3415146" cy="1200329"/>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在此加入一段合适的文字，描述改核心内容请在此加入一段合适的文字，描述改核心内请在此加入一段合适的文字，描述改核心内容</a:t>
            </a:r>
          </a:p>
          <a:p>
            <a:pPr lvl="0">
              <a:lnSpc>
                <a:spcPct val="120000"/>
              </a:lnSpc>
            </a:pP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68" name="矩形 167"/>
          <p:cNvSpPr/>
          <p:nvPr/>
        </p:nvSpPr>
        <p:spPr>
          <a:xfrm>
            <a:off x="1089615" y="4944156"/>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69" name="矩形 168"/>
          <p:cNvSpPr/>
          <p:nvPr/>
        </p:nvSpPr>
        <p:spPr>
          <a:xfrm>
            <a:off x="1089615" y="5244998"/>
            <a:ext cx="3929646" cy="1200329"/>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在此加入一段合适的文字，描述改核心内容请在此加入一段合适的文字，描述改核心内请在此加入一段合适的文字，描述改核心内容</a:t>
            </a:r>
          </a:p>
          <a:p>
            <a:pPr lvl="0">
              <a:lnSpc>
                <a:spcPct val="120000"/>
              </a:lnSpc>
            </a:pP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4"/>
                                        </p:tgtEl>
                                        <p:attrNameLst>
                                          <p:attrName>style.visibility</p:attrName>
                                        </p:attrNameLst>
                                      </p:cBhvr>
                                      <p:to>
                                        <p:strVal val="visible"/>
                                      </p:to>
                                    </p:set>
                                    <p:animEffect transition="in" filter="fade">
                                      <p:cBhvr>
                                        <p:cTn id="7" dur="500"/>
                                        <p:tgtEl>
                                          <p:spTgt spid="1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5"/>
                                        </p:tgtEl>
                                        <p:attrNameLst>
                                          <p:attrName>style.visibility</p:attrName>
                                        </p:attrNameLst>
                                      </p:cBhvr>
                                      <p:to>
                                        <p:strVal val="visible"/>
                                      </p:to>
                                    </p:set>
                                    <p:animEffect transition="in" filter="fade">
                                      <p:cBhvr>
                                        <p:cTn id="11" dur="500"/>
                                        <p:tgtEl>
                                          <p:spTgt spid="13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fade">
                                      <p:cBhvr>
                                        <p:cTn id="15" dur="500"/>
                                        <p:tgtEl>
                                          <p:spTgt spid="13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7"/>
                                        </p:tgtEl>
                                        <p:attrNameLst>
                                          <p:attrName>style.visibility</p:attrName>
                                        </p:attrNameLst>
                                      </p:cBhvr>
                                      <p:to>
                                        <p:strVal val="visible"/>
                                      </p:to>
                                    </p:set>
                                    <p:animEffect transition="in" filter="fade">
                                      <p:cBhvr>
                                        <p:cTn id="19" dur="500"/>
                                        <p:tgtEl>
                                          <p:spTgt spid="13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8"/>
                                        </p:tgtEl>
                                        <p:attrNameLst>
                                          <p:attrName>style.visibility</p:attrName>
                                        </p:attrNameLst>
                                      </p:cBhvr>
                                      <p:to>
                                        <p:strVal val="visible"/>
                                      </p:to>
                                    </p:set>
                                    <p:animEffect transition="in" filter="fade">
                                      <p:cBhvr>
                                        <p:cTn id="23" dur="500"/>
                                        <p:tgtEl>
                                          <p:spTgt spid="138"/>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fade">
                                      <p:cBhvr>
                                        <p:cTn id="27" dur="500"/>
                                        <p:tgtEl>
                                          <p:spTgt spid="14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41"/>
                                        </p:tgtEl>
                                        <p:attrNameLst>
                                          <p:attrName>style.visibility</p:attrName>
                                        </p:attrNameLst>
                                      </p:cBhvr>
                                      <p:to>
                                        <p:strVal val="visible"/>
                                      </p:to>
                                    </p:set>
                                    <p:animEffect transition="in" filter="fade">
                                      <p:cBhvr>
                                        <p:cTn id="31" dur="500"/>
                                        <p:tgtEl>
                                          <p:spTgt spid="141"/>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42"/>
                                        </p:tgtEl>
                                        <p:attrNameLst>
                                          <p:attrName>style.visibility</p:attrName>
                                        </p:attrNameLst>
                                      </p:cBhvr>
                                      <p:to>
                                        <p:strVal val="visible"/>
                                      </p:to>
                                    </p:set>
                                    <p:animEffect transition="in" filter="fade">
                                      <p:cBhvr>
                                        <p:cTn id="35" dur="500"/>
                                        <p:tgtEl>
                                          <p:spTgt spid="142"/>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43"/>
                                        </p:tgtEl>
                                        <p:attrNameLst>
                                          <p:attrName>style.visibility</p:attrName>
                                        </p:attrNameLst>
                                      </p:cBhvr>
                                      <p:to>
                                        <p:strVal val="visible"/>
                                      </p:to>
                                    </p:set>
                                    <p:animEffect transition="in" filter="fade">
                                      <p:cBhvr>
                                        <p:cTn id="39" dur="500"/>
                                        <p:tgtEl>
                                          <p:spTgt spid="143"/>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55"/>
                                        </p:tgtEl>
                                        <p:attrNameLst>
                                          <p:attrName>style.visibility</p:attrName>
                                        </p:attrNameLst>
                                      </p:cBhvr>
                                      <p:to>
                                        <p:strVal val="visible"/>
                                      </p:to>
                                    </p:set>
                                    <p:animEffect transition="in" filter="fade">
                                      <p:cBhvr>
                                        <p:cTn id="43" dur="500"/>
                                        <p:tgtEl>
                                          <p:spTgt spid="155"/>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158"/>
                                        </p:tgtEl>
                                        <p:attrNameLst>
                                          <p:attrName>style.visibility</p:attrName>
                                        </p:attrNameLst>
                                      </p:cBhvr>
                                      <p:to>
                                        <p:strVal val="visible"/>
                                      </p:to>
                                    </p:set>
                                    <p:animEffect transition="in" filter="fade">
                                      <p:cBhvr>
                                        <p:cTn id="47" dur="500"/>
                                        <p:tgtEl>
                                          <p:spTgt spid="158"/>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166"/>
                                        </p:tgtEl>
                                        <p:attrNameLst>
                                          <p:attrName>style.visibility</p:attrName>
                                        </p:attrNameLst>
                                      </p:cBhvr>
                                      <p:to>
                                        <p:strVal val="visible"/>
                                      </p:to>
                                    </p:set>
                                    <p:animEffect transition="in" filter="wipe(left)">
                                      <p:cBhvr>
                                        <p:cTn id="51" dur="500"/>
                                        <p:tgtEl>
                                          <p:spTgt spid="166"/>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68"/>
                                        </p:tgtEl>
                                        <p:attrNameLst>
                                          <p:attrName>style.visibility</p:attrName>
                                        </p:attrNameLst>
                                      </p:cBhvr>
                                      <p:to>
                                        <p:strVal val="visible"/>
                                      </p:to>
                                    </p:set>
                                    <p:animEffect transition="in" filter="wipe(left)">
                                      <p:cBhvr>
                                        <p:cTn id="54" dur="500"/>
                                        <p:tgtEl>
                                          <p:spTgt spid="168"/>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139"/>
                                        </p:tgtEl>
                                        <p:attrNameLst>
                                          <p:attrName>style.visibility</p:attrName>
                                        </p:attrNameLst>
                                      </p:cBhvr>
                                      <p:to>
                                        <p:strVal val="visible"/>
                                      </p:to>
                                    </p:set>
                                    <p:animEffect transition="in" filter="fade">
                                      <p:cBhvr>
                                        <p:cTn id="58" dur="500"/>
                                        <p:tgtEl>
                                          <p:spTgt spid="139"/>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161"/>
                                        </p:tgtEl>
                                        <p:attrNameLst>
                                          <p:attrName>style.visibility</p:attrName>
                                        </p:attrNameLst>
                                      </p:cBhvr>
                                      <p:to>
                                        <p:strVal val="visible"/>
                                      </p:to>
                                    </p:set>
                                    <p:animEffect transition="in" filter="fade">
                                      <p:cBhvr>
                                        <p:cTn id="62" dur="500"/>
                                        <p:tgtEl>
                                          <p:spTgt spid="161"/>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62"/>
                                        </p:tgtEl>
                                        <p:attrNameLst>
                                          <p:attrName>style.visibility</p:attrName>
                                        </p:attrNameLst>
                                      </p:cBhvr>
                                      <p:to>
                                        <p:strVal val="visible"/>
                                      </p:to>
                                    </p:set>
                                    <p:animEffect transition="in" filter="wipe(left)">
                                      <p:cBhvr>
                                        <p:cTn id="65" dur="500"/>
                                        <p:tgtEl>
                                          <p:spTgt spid="162"/>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163"/>
                                        </p:tgtEl>
                                        <p:attrNameLst>
                                          <p:attrName>style.visibility</p:attrName>
                                        </p:attrNameLst>
                                      </p:cBhvr>
                                      <p:to>
                                        <p:strVal val="visible"/>
                                      </p:to>
                                    </p:set>
                                    <p:animEffect transition="in" filter="wipe(left)">
                                      <p:cBhvr>
                                        <p:cTn id="68" dur="500"/>
                                        <p:tgtEl>
                                          <p:spTgt spid="163"/>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69"/>
                                        </p:tgtEl>
                                        <p:attrNameLst>
                                          <p:attrName>style.visibility</p:attrName>
                                        </p:attrNameLst>
                                      </p:cBhvr>
                                      <p:to>
                                        <p:strVal val="visible"/>
                                      </p:to>
                                    </p:set>
                                    <p:animEffect transition="in" filter="wipe(left)">
                                      <p:cBhvr>
                                        <p:cTn id="71" dur="500"/>
                                        <p:tgtEl>
                                          <p:spTgt spid="169"/>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164"/>
                                        </p:tgtEl>
                                        <p:attrNameLst>
                                          <p:attrName>style.visibility</p:attrName>
                                        </p:attrNameLst>
                                      </p:cBhvr>
                                      <p:to>
                                        <p:strVal val="visible"/>
                                      </p:to>
                                    </p:set>
                                    <p:animEffect transition="in" filter="wipe(left)">
                                      <p:cBhvr>
                                        <p:cTn id="74" dur="500"/>
                                        <p:tgtEl>
                                          <p:spTgt spid="164"/>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165"/>
                                        </p:tgtEl>
                                        <p:attrNameLst>
                                          <p:attrName>style.visibility</p:attrName>
                                        </p:attrNameLst>
                                      </p:cBhvr>
                                      <p:to>
                                        <p:strVal val="visible"/>
                                      </p:to>
                                    </p:set>
                                    <p:animEffect transition="in" filter="wipe(left)">
                                      <p:cBhvr>
                                        <p:cTn id="77" dur="500"/>
                                        <p:tgtEl>
                                          <p:spTgt spid="165"/>
                                        </p:tgtEl>
                                      </p:cBhvr>
                                    </p:animEffect>
                                  </p:childTnLst>
                                </p:cTn>
                              </p:par>
                              <p:par>
                                <p:cTn id="78" presetID="22" presetClass="entr" presetSubtype="8" fill="hold" grpId="0" nodeType="withEffect">
                                  <p:stCondLst>
                                    <p:cond delay="0"/>
                                  </p:stCondLst>
                                  <p:childTnLst>
                                    <p:set>
                                      <p:cBhvr>
                                        <p:cTn id="79" dur="1" fill="hold">
                                          <p:stCondLst>
                                            <p:cond delay="0"/>
                                          </p:stCondLst>
                                        </p:cTn>
                                        <p:tgtEl>
                                          <p:spTgt spid="167"/>
                                        </p:tgtEl>
                                        <p:attrNameLst>
                                          <p:attrName>style.visibility</p:attrName>
                                        </p:attrNameLst>
                                      </p:cBhvr>
                                      <p:to>
                                        <p:strVal val="visible"/>
                                      </p:to>
                                    </p:set>
                                    <p:animEffect transition="in" filter="wipe(left)">
                                      <p:cBhvr>
                                        <p:cTn id="80"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5" grpId="0" animBg="1"/>
      <p:bldP spid="136" grpId="0" animBg="1"/>
      <p:bldP spid="137" grpId="0" animBg="1"/>
      <p:bldP spid="138" grpId="0" animBg="1"/>
      <p:bldP spid="142" grpId="0" animBg="1"/>
      <p:bldP spid="162" grpId="0"/>
      <p:bldP spid="163" grpId="0"/>
      <p:bldP spid="164" grpId="0"/>
      <p:bldP spid="165" grpId="0"/>
      <p:bldP spid="166" grpId="0"/>
      <p:bldP spid="167" grpId="0"/>
      <p:bldP spid="168" grpId="0"/>
      <p:bldP spid="16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pic>
        <p:nvPicPr>
          <p:cNvPr id="40" name="图片 39"/>
          <p:cNvPicPr>
            <a:picLocks noChangeAspect="1"/>
          </p:cNvPicPr>
          <p:nvPr/>
        </p:nvPicPr>
        <p:blipFill>
          <a:blip r:embed="rId4" cstate="email"/>
          <a:stretch>
            <a:fillRect/>
          </a:stretch>
        </p:blipFill>
        <p:spPr>
          <a:xfrm>
            <a:off x="1577561" y="4018917"/>
            <a:ext cx="4047987" cy="2688117"/>
          </a:xfrm>
          <a:prstGeom prst="rect">
            <a:avLst/>
          </a:prstGeom>
          <a:effectLst>
            <a:softEdge rad="723900"/>
          </a:effectLst>
        </p:spPr>
      </p:pic>
      <p:sp>
        <p:nvSpPr>
          <p:cNvPr id="41" name="矩形 40"/>
          <p:cNvSpPr/>
          <p:nvPr/>
        </p:nvSpPr>
        <p:spPr>
          <a:xfrm>
            <a:off x="444843" y="1435271"/>
            <a:ext cx="11054731" cy="1015663"/>
          </a:xfrm>
          <a:prstGeom prst="rect">
            <a:avLst/>
          </a:prstGeom>
        </p:spPr>
        <p:txBody>
          <a:bodyPr wrap="square">
            <a:spAutoFit/>
          </a:bodyPr>
          <a:lstStyle/>
          <a:p>
            <a:pPr algn="ctr" fontAlgn="base">
              <a:spcBef>
                <a:spcPct val="0"/>
              </a:spcBef>
              <a:spcAft>
                <a:spcPct val="0"/>
              </a:spcAft>
            </a:pPr>
            <a:r>
              <a:rPr lang="zh-CN" altLang="en-US" sz="2800" b="1" dirty="0">
                <a:solidFill>
                  <a:srgbClr val="F7941E"/>
                </a:solidFill>
                <a:latin typeface="微软雅黑" panose="020B0503020204020204" pitchFamily="34" charset="-122"/>
                <a:ea typeface="微软雅黑" panose="020B0503020204020204" pitchFamily="34" charset="-122"/>
                <a:cs typeface="Arial" panose="020B0604020202020204" pitchFamily="34" charset="0"/>
                <a:sym typeface="Calibri" panose="020F0502020204030204" pitchFamily="34" charset="0"/>
              </a:rPr>
              <a:t>单击添加标题</a:t>
            </a:r>
          </a:p>
          <a:p>
            <a:pPr algn="ctr" fontAlgn="base">
              <a:spcBef>
                <a:spcPct val="0"/>
              </a:spcBef>
              <a:spcAft>
                <a:spcPct val="0"/>
              </a:spcAft>
            </a:pP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sym typeface="Calibri" panose="020F0502020204030204" pitchFamily="34" charset="0"/>
              </a:rPr>
              <a:t>请在此加入一段合适的文字，描述改核心内请在此加入一段合适的文字，描述改核心内容请在此加入一段合适的文字，描述改核心内请在此加入一段合适的文字，描述改核心内容</a:t>
            </a:r>
          </a:p>
        </p:txBody>
      </p:sp>
      <p:grpSp>
        <p:nvGrpSpPr>
          <p:cNvPr id="42" name="组合 41"/>
          <p:cNvGrpSpPr/>
          <p:nvPr/>
        </p:nvGrpSpPr>
        <p:grpSpPr>
          <a:xfrm>
            <a:off x="1053138" y="2844119"/>
            <a:ext cx="4792352" cy="532769"/>
            <a:chOff x="584658" y="3429000"/>
            <a:chExt cx="4792352" cy="532769"/>
          </a:xfrm>
        </p:grpSpPr>
        <p:sp>
          <p:nvSpPr>
            <p:cNvPr id="43" name="矩形 42"/>
            <p:cNvSpPr/>
            <p:nvPr/>
          </p:nvSpPr>
          <p:spPr>
            <a:xfrm>
              <a:off x="1134208" y="3462971"/>
              <a:ext cx="4242802"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nvGrpSpPr>
            <p:cNvPr id="44" name="组合 43"/>
            <p:cNvGrpSpPr/>
            <p:nvPr/>
          </p:nvGrpSpPr>
          <p:grpSpPr>
            <a:xfrm>
              <a:off x="584658" y="3429000"/>
              <a:ext cx="582684" cy="532769"/>
              <a:chOff x="584658" y="3429000"/>
              <a:chExt cx="582684" cy="532769"/>
            </a:xfrm>
          </p:grpSpPr>
          <p:sp>
            <p:nvSpPr>
              <p:cNvPr id="45" name="圆角矩形 44"/>
              <p:cNvSpPr/>
              <p:nvPr/>
            </p:nvSpPr>
            <p:spPr>
              <a:xfrm>
                <a:off x="584658" y="3429000"/>
                <a:ext cx="532769" cy="532769"/>
              </a:xfrm>
              <a:prstGeom prst="roundRect">
                <a:avLst>
                  <a:gd name="adj" fmla="val 50000"/>
                </a:avLst>
              </a:prstGeom>
              <a:solidFill>
                <a:srgbClr val="F4792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46" name="Group 4"/>
              <p:cNvGrpSpPr>
                <a:grpSpLocks noChangeAspect="1"/>
              </p:cNvGrpSpPr>
              <p:nvPr/>
            </p:nvGrpSpPr>
            <p:grpSpPr bwMode="auto">
              <a:xfrm>
                <a:off x="632069" y="3609838"/>
                <a:ext cx="438638" cy="193175"/>
                <a:chOff x="408" y="2271"/>
                <a:chExt cx="302" cy="133"/>
              </a:xfrm>
              <a:solidFill>
                <a:sysClr val="window" lastClr="FFFFFF"/>
              </a:solidFill>
            </p:grpSpPr>
            <p:sp>
              <p:nvSpPr>
                <p:cNvPr id="48" name="Freeform 5"/>
                <p:cNvSpPr/>
                <p:nvPr/>
              </p:nvSpPr>
              <p:spPr bwMode="auto">
                <a:xfrm>
                  <a:off x="645" y="2304"/>
                  <a:ext cx="46" cy="33"/>
                </a:xfrm>
                <a:custGeom>
                  <a:avLst/>
                  <a:gdLst>
                    <a:gd name="T0" fmla="*/ 0 w 495"/>
                    <a:gd name="T1" fmla="*/ 361 h 361"/>
                    <a:gd name="T2" fmla="*/ 0 w 495"/>
                    <a:gd name="T3" fmla="*/ 50 h 361"/>
                    <a:gd name="T4" fmla="*/ 44 w 495"/>
                    <a:gd name="T5" fmla="*/ 0 h 361"/>
                    <a:gd name="T6" fmla="*/ 88 w 495"/>
                    <a:gd name="T7" fmla="*/ 50 h 361"/>
                    <a:gd name="T8" fmla="*/ 88 w 495"/>
                    <a:gd name="T9" fmla="*/ 207 h 361"/>
                    <a:gd name="T10" fmla="*/ 415 w 495"/>
                    <a:gd name="T11" fmla="*/ 64 h 361"/>
                    <a:gd name="T12" fmla="*/ 484 w 495"/>
                    <a:gd name="T13" fmla="*/ 90 h 361"/>
                    <a:gd name="T14" fmla="*/ 461 w 495"/>
                    <a:gd name="T15" fmla="*/ 156 h 361"/>
                    <a:gd name="T16" fmla="*/ 0 w 495"/>
                    <a:gd name="T17"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5" h="361">
                      <a:moveTo>
                        <a:pt x="0" y="361"/>
                      </a:moveTo>
                      <a:cubicBezTo>
                        <a:pt x="0" y="50"/>
                        <a:pt x="0" y="50"/>
                        <a:pt x="0" y="50"/>
                      </a:cubicBezTo>
                      <a:cubicBezTo>
                        <a:pt x="0" y="23"/>
                        <a:pt x="16" y="0"/>
                        <a:pt x="44" y="0"/>
                      </a:cubicBezTo>
                      <a:cubicBezTo>
                        <a:pt x="72" y="0"/>
                        <a:pt x="88" y="23"/>
                        <a:pt x="88" y="50"/>
                      </a:cubicBezTo>
                      <a:cubicBezTo>
                        <a:pt x="88" y="207"/>
                        <a:pt x="88" y="207"/>
                        <a:pt x="88" y="207"/>
                      </a:cubicBezTo>
                      <a:cubicBezTo>
                        <a:pt x="415" y="64"/>
                        <a:pt x="415" y="64"/>
                        <a:pt x="415" y="64"/>
                      </a:cubicBezTo>
                      <a:cubicBezTo>
                        <a:pt x="440" y="53"/>
                        <a:pt x="472" y="64"/>
                        <a:pt x="484" y="90"/>
                      </a:cubicBezTo>
                      <a:cubicBezTo>
                        <a:pt x="495" y="115"/>
                        <a:pt x="486" y="145"/>
                        <a:pt x="461" y="156"/>
                      </a:cubicBezTo>
                      <a:cubicBezTo>
                        <a:pt x="0" y="361"/>
                        <a:pt x="0" y="361"/>
                        <a:pt x="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49" name="Freeform 6"/>
                <p:cNvSpPr/>
                <p:nvPr/>
              </p:nvSpPr>
              <p:spPr bwMode="auto">
                <a:xfrm>
                  <a:off x="600" y="2271"/>
                  <a:ext cx="110" cy="118"/>
                </a:xfrm>
                <a:custGeom>
                  <a:avLst/>
                  <a:gdLst>
                    <a:gd name="T0" fmla="*/ 551 w 1190"/>
                    <a:gd name="T1" fmla="*/ 0 h 1279"/>
                    <a:gd name="T2" fmla="*/ 0 w 1190"/>
                    <a:gd name="T3" fmla="*/ 314 h 1279"/>
                    <a:gd name="T4" fmla="*/ 106 w 1190"/>
                    <a:gd name="T5" fmla="*/ 314 h 1279"/>
                    <a:gd name="T6" fmla="*/ 551 w 1190"/>
                    <a:gd name="T7" fmla="*/ 88 h 1279"/>
                    <a:gd name="T8" fmla="*/ 1103 w 1190"/>
                    <a:gd name="T9" fmla="*/ 639 h 1279"/>
                    <a:gd name="T10" fmla="*/ 577 w 1190"/>
                    <a:gd name="T11" fmla="*/ 1191 h 1279"/>
                    <a:gd name="T12" fmla="*/ 558 w 1190"/>
                    <a:gd name="T13" fmla="*/ 1279 h 1279"/>
                    <a:gd name="T14" fmla="*/ 1190 w 1190"/>
                    <a:gd name="T15" fmla="*/ 639 h 1279"/>
                    <a:gd name="T16" fmla="*/ 551 w 1190"/>
                    <a:gd name="T17" fmla="*/ 0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0" h="1279">
                      <a:moveTo>
                        <a:pt x="551" y="0"/>
                      </a:moveTo>
                      <a:cubicBezTo>
                        <a:pt x="317" y="0"/>
                        <a:pt x="112" y="126"/>
                        <a:pt x="0" y="314"/>
                      </a:cubicBezTo>
                      <a:cubicBezTo>
                        <a:pt x="106" y="314"/>
                        <a:pt x="106" y="314"/>
                        <a:pt x="106" y="314"/>
                      </a:cubicBezTo>
                      <a:cubicBezTo>
                        <a:pt x="206" y="177"/>
                        <a:pt x="368" y="88"/>
                        <a:pt x="551" y="88"/>
                      </a:cubicBezTo>
                      <a:cubicBezTo>
                        <a:pt x="855" y="88"/>
                        <a:pt x="1103" y="335"/>
                        <a:pt x="1103" y="639"/>
                      </a:cubicBezTo>
                      <a:cubicBezTo>
                        <a:pt x="1103" y="935"/>
                        <a:pt x="869" y="1177"/>
                        <a:pt x="577" y="1191"/>
                      </a:cubicBezTo>
                      <a:cubicBezTo>
                        <a:pt x="558" y="1279"/>
                        <a:pt x="558" y="1279"/>
                        <a:pt x="558" y="1279"/>
                      </a:cubicBezTo>
                      <a:cubicBezTo>
                        <a:pt x="908" y="1275"/>
                        <a:pt x="1190" y="990"/>
                        <a:pt x="1190" y="639"/>
                      </a:cubicBezTo>
                      <a:cubicBezTo>
                        <a:pt x="1190" y="286"/>
                        <a:pt x="904" y="0"/>
                        <a:pt x="55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50" name="Freeform 7"/>
                <p:cNvSpPr/>
                <p:nvPr/>
              </p:nvSpPr>
              <p:spPr bwMode="auto">
                <a:xfrm>
                  <a:off x="408" y="2303"/>
                  <a:ext cx="48" cy="85"/>
                </a:xfrm>
                <a:custGeom>
                  <a:avLst/>
                  <a:gdLst>
                    <a:gd name="T0" fmla="*/ 516 w 516"/>
                    <a:gd name="T1" fmla="*/ 287 h 920"/>
                    <a:gd name="T2" fmla="*/ 474 w 516"/>
                    <a:gd name="T3" fmla="*/ 454 h 920"/>
                    <a:gd name="T4" fmla="*/ 314 w 516"/>
                    <a:gd name="T5" fmla="*/ 616 h 920"/>
                    <a:gd name="T6" fmla="*/ 170 w 516"/>
                    <a:gd name="T7" fmla="*/ 760 h 920"/>
                    <a:gd name="T8" fmla="*/ 516 w 516"/>
                    <a:gd name="T9" fmla="*/ 760 h 920"/>
                    <a:gd name="T10" fmla="*/ 516 w 516"/>
                    <a:gd name="T11" fmla="*/ 920 h 920"/>
                    <a:gd name="T12" fmla="*/ 0 w 516"/>
                    <a:gd name="T13" fmla="*/ 920 h 920"/>
                    <a:gd name="T14" fmla="*/ 0 w 516"/>
                    <a:gd name="T15" fmla="*/ 920 h 920"/>
                    <a:gd name="T16" fmla="*/ 52 w 516"/>
                    <a:gd name="T17" fmla="*/ 708 h 920"/>
                    <a:gd name="T18" fmla="*/ 245 w 516"/>
                    <a:gd name="T19" fmla="*/ 508 h 920"/>
                    <a:gd name="T20" fmla="*/ 342 w 516"/>
                    <a:gd name="T21" fmla="*/ 408 h 920"/>
                    <a:gd name="T22" fmla="*/ 367 w 516"/>
                    <a:gd name="T23" fmla="*/ 303 h 920"/>
                    <a:gd name="T24" fmla="*/ 337 w 516"/>
                    <a:gd name="T25" fmla="*/ 196 h 920"/>
                    <a:gd name="T26" fmla="*/ 263 w 516"/>
                    <a:gd name="T27" fmla="*/ 153 h 920"/>
                    <a:gd name="T28" fmla="*/ 176 w 516"/>
                    <a:gd name="T29" fmla="*/ 193 h 920"/>
                    <a:gd name="T30" fmla="*/ 151 w 516"/>
                    <a:gd name="T31" fmla="*/ 323 h 920"/>
                    <a:gd name="T32" fmla="*/ 5 w 516"/>
                    <a:gd name="T33" fmla="*/ 323 h 920"/>
                    <a:gd name="T34" fmla="*/ 72 w 516"/>
                    <a:gd name="T35" fmla="*/ 87 h 920"/>
                    <a:gd name="T36" fmla="*/ 260 w 516"/>
                    <a:gd name="T37" fmla="*/ 0 h 920"/>
                    <a:gd name="T38" fmla="*/ 444 w 516"/>
                    <a:gd name="T39" fmla="*/ 81 h 920"/>
                    <a:gd name="T40" fmla="*/ 516 w 516"/>
                    <a:gd name="T41" fmla="*/ 28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6" h="920">
                      <a:moveTo>
                        <a:pt x="516" y="287"/>
                      </a:moveTo>
                      <a:cubicBezTo>
                        <a:pt x="516" y="352"/>
                        <a:pt x="502" y="408"/>
                        <a:pt x="474" y="454"/>
                      </a:cubicBezTo>
                      <a:cubicBezTo>
                        <a:pt x="445" y="500"/>
                        <a:pt x="392" y="554"/>
                        <a:pt x="314" y="616"/>
                      </a:cubicBezTo>
                      <a:cubicBezTo>
                        <a:pt x="247" y="670"/>
                        <a:pt x="199" y="718"/>
                        <a:pt x="170" y="760"/>
                      </a:cubicBezTo>
                      <a:cubicBezTo>
                        <a:pt x="516" y="760"/>
                        <a:pt x="516" y="760"/>
                        <a:pt x="516" y="760"/>
                      </a:cubicBezTo>
                      <a:cubicBezTo>
                        <a:pt x="516" y="920"/>
                        <a:pt x="516" y="920"/>
                        <a:pt x="516" y="920"/>
                      </a:cubicBezTo>
                      <a:cubicBezTo>
                        <a:pt x="0" y="920"/>
                        <a:pt x="0" y="920"/>
                        <a:pt x="0" y="920"/>
                      </a:cubicBezTo>
                      <a:cubicBezTo>
                        <a:pt x="0" y="920"/>
                        <a:pt x="0" y="920"/>
                        <a:pt x="0" y="920"/>
                      </a:cubicBezTo>
                      <a:cubicBezTo>
                        <a:pt x="0" y="837"/>
                        <a:pt x="17" y="766"/>
                        <a:pt x="52" y="708"/>
                      </a:cubicBezTo>
                      <a:cubicBezTo>
                        <a:pt x="86" y="651"/>
                        <a:pt x="150" y="584"/>
                        <a:pt x="245" y="508"/>
                      </a:cubicBezTo>
                      <a:cubicBezTo>
                        <a:pt x="292" y="470"/>
                        <a:pt x="325" y="437"/>
                        <a:pt x="342" y="408"/>
                      </a:cubicBezTo>
                      <a:cubicBezTo>
                        <a:pt x="359" y="379"/>
                        <a:pt x="367" y="344"/>
                        <a:pt x="367" y="303"/>
                      </a:cubicBezTo>
                      <a:cubicBezTo>
                        <a:pt x="367" y="260"/>
                        <a:pt x="357" y="224"/>
                        <a:pt x="337" y="196"/>
                      </a:cubicBezTo>
                      <a:cubicBezTo>
                        <a:pt x="318" y="167"/>
                        <a:pt x="293" y="153"/>
                        <a:pt x="263" y="153"/>
                      </a:cubicBezTo>
                      <a:cubicBezTo>
                        <a:pt x="222" y="153"/>
                        <a:pt x="193" y="166"/>
                        <a:pt x="176" y="193"/>
                      </a:cubicBezTo>
                      <a:cubicBezTo>
                        <a:pt x="158" y="219"/>
                        <a:pt x="150" y="263"/>
                        <a:pt x="151" y="323"/>
                      </a:cubicBezTo>
                      <a:cubicBezTo>
                        <a:pt x="5" y="323"/>
                        <a:pt x="5" y="323"/>
                        <a:pt x="5" y="323"/>
                      </a:cubicBezTo>
                      <a:cubicBezTo>
                        <a:pt x="3" y="224"/>
                        <a:pt x="26" y="145"/>
                        <a:pt x="72" y="87"/>
                      </a:cubicBezTo>
                      <a:cubicBezTo>
                        <a:pt x="118" y="29"/>
                        <a:pt x="180" y="0"/>
                        <a:pt x="260" y="0"/>
                      </a:cubicBezTo>
                      <a:cubicBezTo>
                        <a:pt x="335" y="0"/>
                        <a:pt x="397" y="27"/>
                        <a:pt x="444" y="81"/>
                      </a:cubicBezTo>
                      <a:cubicBezTo>
                        <a:pt x="492" y="134"/>
                        <a:pt x="516" y="203"/>
                        <a:pt x="516"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51" name="Freeform 8"/>
                <p:cNvSpPr>
                  <a:spLocks noEditPoints="1"/>
                </p:cNvSpPr>
                <p:nvPr/>
              </p:nvSpPr>
              <p:spPr bwMode="auto">
                <a:xfrm>
                  <a:off x="461" y="2303"/>
                  <a:ext cx="48" cy="87"/>
                </a:xfrm>
                <a:custGeom>
                  <a:avLst/>
                  <a:gdLst>
                    <a:gd name="T0" fmla="*/ 64 w 525"/>
                    <a:gd name="T1" fmla="*/ 831 h 944"/>
                    <a:gd name="T2" fmla="*/ 0 w 525"/>
                    <a:gd name="T3" fmla="*/ 473 h 944"/>
                    <a:gd name="T4" fmla="*/ 64 w 525"/>
                    <a:gd name="T5" fmla="*/ 114 h 944"/>
                    <a:gd name="T6" fmla="*/ 262 w 525"/>
                    <a:gd name="T7" fmla="*/ 0 h 944"/>
                    <a:gd name="T8" fmla="*/ 463 w 525"/>
                    <a:gd name="T9" fmla="*/ 114 h 944"/>
                    <a:gd name="T10" fmla="*/ 525 w 525"/>
                    <a:gd name="T11" fmla="*/ 468 h 944"/>
                    <a:gd name="T12" fmla="*/ 525 w 525"/>
                    <a:gd name="T13" fmla="*/ 473 h 944"/>
                    <a:gd name="T14" fmla="*/ 462 w 525"/>
                    <a:gd name="T15" fmla="*/ 831 h 944"/>
                    <a:gd name="T16" fmla="*/ 262 w 525"/>
                    <a:gd name="T17" fmla="*/ 944 h 944"/>
                    <a:gd name="T18" fmla="*/ 64 w 525"/>
                    <a:gd name="T19" fmla="*/ 831 h 944"/>
                    <a:gd name="T20" fmla="*/ 348 w 525"/>
                    <a:gd name="T21" fmla="*/ 725 h 944"/>
                    <a:gd name="T22" fmla="*/ 373 w 525"/>
                    <a:gd name="T23" fmla="*/ 473 h 944"/>
                    <a:gd name="T24" fmla="*/ 348 w 525"/>
                    <a:gd name="T25" fmla="*/ 220 h 944"/>
                    <a:gd name="T26" fmla="*/ 262 w 525"/>
                    <a:gd name="T27" fmla="*/ 144 h 944"/>
                    <a:gd name="T28" fmla="*/ 178 w 525"/>
                    <a:gd name="T29" fmla="*/ 220 h 944"/>
                    <a:gd name="T30" fmla="*/ 152 w 525"/>
                    <a:gd name="T31" fmla="*/ 473 h 944"/>
                    <a:gd name="T32" fmla="*/ 178 w 525"/>
                    <a:gd name="T33" fmla="*/ 725 h 944"/>
                    <a:gd name="T34" fmla="*/ 262 w 525"/>
                    <a:gd name="T35" fmla="*/ 800 h 944"/>
                    <a:gd name="T36" fmla="*/ 348 w 525"/>
                    <a:gd name="T37" fmla="*/ 725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5" h="944">
                      <a:moveTo>
                        <a:pt x="64" y="831"/>
                      </a:moveTo>
                      <a:cubicBezTo>
                        <a:pt x="22" y="755"/>
                        <a:pt x="1" y="636"/>
                        <a:pt x="0" y="473"/>
                      </a:cubicBezTo>
                      <a:cubicBezTo>
                        <a:pt x="1" y="309"/>
                        <a:pt x="22" y="189"/>
                        <a:pt x="64" y="114"/>
                      </a:cubicBezTo>
                      <a:cubicBezTo>
                        <a:pt x="105" y="38"/>
                        <a:pt x="172" y="0"/>
                        <a:pt x="262" y="0"/>
                      </a:cubicBezTo>
                      <a:cubicBezTo>
                        <a:pt x="354" y="0"/>
                        <a:pt x="420" y="38"/>
                        <a:pt x="463" y="114"/>
                      </a:cubicBezTo>
                      <a:cubicBezTo>
                        <a:pt x="504" y="188"/>
                        <a:pt x="525" y="306"/>
                        <a:pt x="525" y="468"/>
                      </a:cubicBezTo>
                      <a:cubicBezTo>
                        <a:pt x="525" y="473"/>
                        <a:pt x="525" y="473"/>
                        <a:pt x="525" y="473"/>
                      </a:cubicBezTo>
                      <a:cubicBezTo>
                        <a:pt x="525" y="636"/>
                        <a:pt x="504" y="755"/>
                        <a:pt x="462" y="831"/>
                      </a:cubicBezTo>
                      <a:cubicBezTo>
                        <a:pt x="420" y="906"/>
                        <a:pt x="354" y="944"/>
                        <a:pt x="262" y="944"/>
                      </a:cubicBezTo>
                      <a:cubicBezTo>
                        <a:pt x="172" y="944"/>
                        <a:pt x="105" y="906"/>
                        <a:pt x="64" y="831"/>
                      </a:cubicBezTo>
                      <a:close/>
                      <a:moveTo>
                        <a:pt x="348" y="725"/>
                      </a:moveTo>
                      <a:cubicBezTo>
                        <a:pt x="365" y="674"/>
                        <a:pt x="373" y="590"/>
                        <a:pt x="373" y="473"/>
                      </a:cubicBezTo>
                      <a:cubicBezTo>
                        <a:pt x="373" y="355"/>
                        <a:pt x="365" y="270"/>
                        <a:pt x="348" y="220"/>
                      </a:cubicBezTo>
                      <a:cubicBezTo>
                        <a:pt x="331" y="169"/>
                        <a:pt x="303" y="144"/>
                        <a:pt x="262" y="144"/>
                      </a:cubicBezTo>
                      <a:cubicBezTo>
                        <a:pt x="223" y="144"/>
                        <a:pt x="195" y="169"/>
                        <a:pt x="178" y="220"/>
                      </a:cubicBezTo>
                      <a:cubicBezTo>
                        <a:pt x="161" y="270"/>
                        <a:pt x="153" y="355"/>
                        <a:pt x="152" y="473"/>
                      </a:cubicBezTo>
                      <a:cubicBezTo>
                        <a:pt x="153" y="590"/>
                        <a:pt x="161" y="674"/>
                        <a:pt x="178" y="725"/>
                      </a:cubicBezTo>
                      <a:cubicBezTo>
                        <a:pt x="195" y="775"/>
                        <a:pt x="223" y="800"/>
                        <a:pt x="262" y="800"/>
                      </a:cubicBezTo>
                      <a:cubicBezTo>
                        <a:pt x="303" y="800"/>
                        <a:pt x="331" y="775"/>
                        <a:pt x="348" y="7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52" name="Freeform 9"/>
                <p:cNvSpPr/>
                <p:nvPr/>
              </p:nvSpPr>
              <p:spPr bwMode="auto">
                <a:xfrm>
                  <a:off x="512" y="2303"/>
                  <a:ext cx="30" cy="85"/>
                </a:xfrm>
                <a:custGeom>
                  <a:avLst/>
                  <a:gdLst>
                    <a:gd name="T0" fmla="*/ 179 w 328"/>
                    <a:gd name="T1" fmla="*/ 254 h 920"/>
                    <a:gd name="T2" fmla="*/ 0 w 328"/>
                    <a:gd name="T3" fmla="*/ 266 h 920"/>
                    <a:gd name="T4" fmla="*/ 0 w 328"/>
                    <a:gd name="T5" fmla="*/ 157 h 920"/>
                    <a:gd name="T6" fmla="*/ 143 w 328"/>
                    <a:gd name="T7" fmla="*/ 127 h 920"/>
                    <a:gd name="T8" fmla="*/ 218 w 328"/>
                    <a:gd name="T9" fmla="*/ 0 h 920"/>
                    <a:gd name="T10" fmla="*/ 328 w 328"/>
                    <a:gd name="T11" fmla="*/ 0 h 920"/>
                    <a:gd name="T12" fmla="*/ 328 w 328"/>
                    <a:gd name="T13" fmla="*/ 920 h 920"/>
                    <a:gd name="T14" fmla="*/ 254 w 328"/>
                    <a:gd name="T15" fmla="*/ 920 h 920"/>
                    <a:gd name="T16" fmla="*/ 179 w 328"/>
                    <a:gd name="T17" fmla="*/ 920 h 920"/>
                    <a:gd name="T18" fmla="*/ 179 w 328"/>
                    <a:gd name="T19" fmla="*/ 254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920">
                      <a:moveTo>
                        <a:pt x="179" y="254"/>
                      </a:moveTo>
                      <a:cubicBezTo>
                        <a:pt x="0" y="266"/>
                        <a:pt x="0" y="266"/>
                        <a:pt x="0" y="266"/>
                      </a:cubicBezTo>
                      <a:cubicBezTo>
                        <a:pt x="0" y="157"/>
                        <a:pt x="0" y="157"/>
                        <a:pt x="0" y="157"/>
                      </a:cubicBezTo>
                      <a:cubicBezTo>
                        <a:pt x="65" y="159"/>
                        <a:pt x="113" y="149"/>
                        <a:pt x="143" y="127"/>
                      </a:cubicBezTo>
                      <a:cubicBezTo>
                        <a:pt x="174" y="105"/>
                        <a:pt x="199" y="63"/>
                        <a:pt x="218" y="0"/>
                      </a:cubicBezTo>
                      <a:cubicBezTo>
                        <a:pt x="328" y="0"/>
                        <a:pt x="328" y="0"/>
                        <a:pt x="328" y="0"/>
                      </a:cubicBezTo>
                      <a:cubicBezTo>
                        <a:pt x="328" y="920"/>
                        <a:pt x="328" y="920"/>
                        <a:pt x="328" y="920"/>
                      </a:cubicBezTo>
                      <a:cubicBezTo>
                        <a:pt x="254" y="920"/>
                        <a:pt x="254" y="920"/>
                        <a:pt x="254" y="920"/>
                      </a:cubicBezTo>
                      <a:cubicBezTo>
                        <a:pt x="179" y="920"/>
                        <a:pt x="179" y="920"/>
                        <a:pt x="179" y="920"/>
                      </a:cubicBezTo>
                      <a:cubicBezTo>
                        <a:pt x="179" y="254"/>
                        <a:pt x="179" y="254"/>
                        <a:pt x="179"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53" name="Freeform 10"/>
                <p:cNvSpPr>
                  <a:spLocks noEditPoints="1"/>
                </p:cNvSpPr>
                <p:nvPr/>
              </p:nvSpPr>
              <p:spPr bwMode="auto">
                <a:xfrm>
                  <a:off x="548" y="2303"/>
                  <a:ext cx="48" cy="87"/>
                </a:xfrm>
                <a:custGeom>
                  <a:avLst/>
                  <a:gdLst>
                    <a:gd name="T0" fmla="*/ 281 w 521"/>
                    <a:gd name="T1" fmla="*/ 0 h 944"/>
                    <a:gd name="T2" fmla="*/ 442 w 521"/>
                    <a:gd name="T3" fmla="*/ 61 h 944"/>
                    <a:gd name="T4" fmla="*/ 505 w 521"/>
                    <a:gd name="T5" fmla="*/ 235 h 944"/>
                    <a:gd name="T6" fmla="*/ 361 w 521"/>
                    <a:gd name="T7" fmla="*/ 235 h 944"/>
                    <a:gd name="T8" fmla="*/ 336 w 521"/>
                    <a:gd name="T9" fmla="*/ 169 h 944"/>
                    <a:gd name="T10" fmla="*/ 275 w 521"/>
                    <a:gd name="T11" fmla="*/ 144 h 944"/>
                    <a:gd name="T12" fmla="*/ 178 w 521"/>
                    <a:gd name="T13" fmla="*/ 229 h 944"/>
                    <a:gd name="T14" fmla="*/ 148 w 521"/>
                    <a:gd name="T15" fmla="*/ 399 h 944"/>
                    <a:gd name="T16" fmla="*/ 291 w 521"/>
                    <a:gd name="T17" fmla="*/ 326 h 944"/>
                    <a:gd name="T18" fmla="*/ 459 w 521"/>
                    <a:gd name="T19" fmla="*/ 403 h 944"/>
                    <a:gd name="T20" fmla="*/ 521 w 521"/>
                    <a:gd name="T21" fmla="*/ 611 h 944"/>
                    <a:gd name="T22" fmla="*/ 454 w 521"/>
                    <a:gd name="T23" fmla="*/ 854 h 944"/>
                    <a:gd name="T24" fmla="*/ 276 w 521"/>
                    <a:gd name="T25" fmla="*/ 944 h 944"/>
                    <a:gd name="T26" fmla="*/ 69 w 521"/>
                    <a:gd name="T27" fmla="*/ 830 h 944"/>
                    <a:gd name="T28" fmla="*/ 0 w 521"/>
                    <a:gd name="T29" fmla="*/ 486 h 944"/>
                    <a:gd name="T30" fmla="*/ 71 w 521"/>
                    <a:gd name="T31" fmla="*/ 121 h 944"/>
                    <a:gd name="T32" fmla="*/ 281 w 521"/>
                    <a:gd name="T33" fmla="*/ 0 h 944"/>
                    <a:gd name="T34" fmla="*/ 152 w 521"/>
                    <a:gd name="T35" fmla="*/ 635 h 944"/>
                    <a:gd name="T36" fmla="*/ 184 w 521"/>
                    <a:gd name="T37" fmla="*/ 755 h 944"/>
                    <a:gd name="T38" fmla="*/ 268 w 521"/>
                    <a:gd name="T39" fmla="*/ 800 h 944"/>
                    <a:gd name="T40" fmla="*/ 345 w 521"/>
                    <a:gd name="T41" fmla="*/ 757 h 944"/>
                    <a:gd name="T42" fmla="*/ 372 w 521"/>
                    <a:gd name="T43" fmla="*/ 635 h 944"/>
                    <a:gd name="T44" fmla="*/ 345 w 521"/>
                    <a:gd name="T45" fmla="*/ 511 h 944"/>
                    <a:gd name="T46" fmla="*/ 264 w 521"/>
                    <a:gd name="T47" fmla="*/ 470 h 944"/>
                    <a:gd name="T48" fmla="*/ 180 w 521"/>
                    <a:gd name="T49" fmla="*/ 511 h 944"/>
                    <a:gd name="T50" fmla="*/ 152 w 521"/>
                    <a:gd name="T51" fmla="*/ 635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1" h="944">
                      <a:moveTo>
                        <a:pt x="281" y="0"/>
                      </a:moveTo>
                      <a:cubicBezTo>
                        <a:pt x="350" y="0"/>
                        <a:pt x="403" y="21"/>
                        <a:pt x="442" y="61"/>
                      </a:cubicBezTo>
                      <a:cubicBezTo>
                        <a:pt x="481" y="102"/>
                        <a:pt x="502" y="160"/>
                        <a:pt x="505" y="235"/>
                      </a:cubicBezTo>
                      <a:cubicBezTo>
                        <a:pt x="361" y="235"/>
                        <a:pt x="361" y="235"/>
                        <a:pt x="361" y="235"/>
                      </a:cubicBezTo>
                      <a:cubicBezTo>
                        <a:pt x="360" y="207"/>
                        <a:pt x="351" y="185"/>
                        <a:pt x="336" y="169"/>
                      </a:cubicBezTo>
                      <a:cubicBezTo>
                        <a:pt x="320" y="152"/>
                        <a:pt x="300" y="144"/>
                        <a:pt x="275" y="144"/>
                      </a:cubicBezTo>
                      <a:cubicBezTo>
                        <a:pt x="232" y="144"/>
                        <a:pt x="200" y="173"/>
                        <a:pt x="178" y="229"/>
                      </a:cubicBezTo>
                      <a:cubicBezTo>
                        <a:pt x="163" y="271"/>
                        <a:pt x="153" y="328"/>
                        <a:pt x="148" y="399"/>
                      </a:cubicBezTo>
                      <a:cubicBezTo>
                        <a:pt x="189" y="350"/>
                        <a:pt x="237" y="326"/>
                        <a:pt x="291" y="326"/>
                      </a:cubicBezTo>
                      <a:cubicBezTo>
                        <a:pt x="362" y="326"/>
                        <a:pt x="418" y="351"/>
                        <a:pt x="459" y="403"/>
                      </a:cubicBezTo>
                      <a:cubicBezTo>
                        <a:pt x="500" y="454"/>
                        <a:pt x="521" y="523"/>
                        <a:pt x="521" y="611"/>
                      </a:cubicBezTo>
                      <a:cubicBezTo>
                        <a:pt x="521" y="713"/>
                        <a:pt x="499" y="794"/>
                        <a:pt x="454" y="854"/>
                      </a:cubicBezTo>
                      <a:cubicBezTo>
                        <a:pt x="410" y="914"/>
                        <a:pt x="351" y="944"/>
                        <a:pt x="276" y="944"/>
                      </a:cubicBezTo>
                      <a:cubicBezTo>
                        <a:pt x="184" y="944"/>
                        <a:pt x="115" y="906"/>
                        <a:pt x="69" y="830"/>
                      </a:cubicBezTo>
                      <a:cubicBezTo>
                        <a:pt x="23" y="753"/>
                        <a:pt x="0" y="639"/>
                        <a:pt x="0" y="486"/>
                      </a:cubicBezTo>
                      <a:cubicBezTo>
                        <a:pt x="1" y="324"/>
                        <a:pt x="24" y="202"/>
                        <a:pt x="71" y="121"/>
                      </a:cubicBezTo>
                      <a:cubicBezTo>
                        <a:pt x="117" y="41"/>
                        <a:pt x="188" y="0"/>
                        <a:pt x="281" y="0"/>
                      </a:cubicBezTo>
                      <a:close/>
                      <a:moveTo>
                        <a:pt x="152" y="635"/>
                      </a:moveTo>
                      <a:cubicBezTo>
                        <a:pt x="152" y="685"/>
                        <a:pt x="163" y="725"/>
                        <a:pt x="184" y="755"/>
                      </a:cubicBezTo>
                      <a:cubicBezTo>
                        <a:pt x="205" y="785"/>
                        <a:pt x="233" y="800"/>
                        <a:pt x="268" y="800"/>
                      </a:cubicBezTo>
                      <a:cubicBezTo>
                        <a:pt x="301" y="800"/>
                        <a:pt x="327" y="786"/>
                        <a:pt x="345" y="757"/>
                      </a:cubicBezTo>
                      <a:cubicBezTo>
                        <a:pt x="363" y="729"/>
                        <a:pt x="372" y="688"/>
                        <a:pt x="372" y="635"/>
                      </a:cubicBezTo>
                      <a:cubicBezTo>
                        <a:pt x="372" y="580"/>
                        <a:pt x="363" y="539"/>
                        <a:pt x="345" y="511"/>
                      </a:cubicBezTo>
                      <a:cubicBezTo>
                        <a:pt x="327" y="483"/>
                        <a:pt x="300" y="470"/>
                        <a:pt x="264" y="470"/>
                      </a:cubicBezTo>
                      <a:cubicBezTo>
                        <a:pt x="226" y="470"/>
                        <a:pt x="199" y="483"/>
                        <a:pt x="180" y="511"/>
                      </a:cubicBezTo>
                      <a:cubicBezTo>
                        <a:pt x="161" y="539"/>
                        <a:pt x="152" y="580"/>
                        <a:pt x="152" y="6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54" name="Freeform 11"/>
                <p:cNvSpPr/>
                <p:nvPr/>
              </p:nvSpPr>
              <p:spPr bwMode="auto">
                <a:xfrm>
                  <a:off x="602" y="2351"/>
                  <a:ext cx="31" cy="53"/>
                </a:xfrm>
                <a:custGeom>
                  <a:avLst/>
                  <a:gdLst>
                    <a:gd name="T0" fmla="*/ 200 w 334"/>
                    <a:gd name="T1" fmla="*/ 466 h 575"/>
                    <a:gd name="T2" fmla="*/ 159 w 334"/>
                    <a:gd name="T3" fmla="*/ 553 h 575"/>
                    <a:gd name="T4" fmla="*/ 92 w 334"/>
                    <a:gd name="T5" fmla="*/ 575 h 575"/>
                    <a:gd name="T6" fmla="*/ 50 w 334"/>
                    <a:gd name="T7" fmla="*/ 573 h 575"/>
                    <a:gd name="T8" fmla="*/ 50 w 334"/>
                    <a:gd name="T9" fmla="*/ 489 h 575"/>
                    <a:gd name="T10" fmla="*/ 72 w 334"/>
                    <a:gd name="T11" fmla="*/ 490 h 575"/>
                    <a:gd name="T12" fmla="*/ 102 w 334"/>
                    <a:gd name="T13" fmla="*/ 480 h 575"/>
                    <a:gd name="T14" fmla="*/ 120 w 334"/>
                    <a:gd name="T15" fmla="*/ 444 h 575"/>
                    <a:gd name="T16" fmla="*/ 123 w 334"/>
                    <a:gd name="T17" fmla="*/ 420 h 575"/>
                    <a:gd name="T18" fmla="*/ 123 w 334"/>
                    <a:gd name="T19" fmla="*/ 420 h 575"/>
                    <a:gd name="T20" fmla="*/ 0 w 334"/>
                    <a:gd name="T21" fmla="*/ 0 h 575"/>
                    <a:gd name="T22" fmla="*/ 48 w 334"/>
                    <a:gd name="T23" fmla="*/ 0 h 575"/>
                    <a:gd name="T24" fmla="*/ 97 w 334"/>
                    <a:gd name="T25" fmla="*/ 0 h 575"/>
                    <a:gd name="T26" fmla="*/ 170 w 334"/>
                    <a:gd name="T27" fmla="*/ 302 h 575"/>
                    <a:gd name="T28" fmla="*/ 170 w 334"/>
                    <a:gd name="T29" fmla="*/ 302 h 575"/>
                    <a:gd name="T30" fmla="*/ 241 w 334"/>
                    <a:gd name="T31" fmla="*/ 0 h 575"/>
                    <a:gd name="T32" fmla="*/ 288 w 334"/>
                    <a:gd name="T33" fmla="*/ 0 h 575"/>
                    <a:gd name="T34" fmla="*/ 334 w 334"/>
                    <a:gd name="T35" fmla="*/ 0 h 575"/>
                    <a:gd name="T36" fmla="*/ 200 w 334"/>
                    <a:gd name="T37" fmla="*/ 46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575">
                      <a:moveTo>
                        <a:pt x="200" y="466"/>
                      </a:moveTo>
                      <a:cubicBezTo>
                        <a:pt x="188" y="509"/>
                        <a:pt x="174" y="538"/>
                        <a:pt x="159" y="553"/>
                      </a:cubicBezTo>
                      <a:cubicBezTo>
                        <a:pt x="144" y="568"/>
                        <a:pt x="122" y="575"/>
                        <a:pt x="92" y="575"/>
                      </a:cubicBezTo>
                      <a:cubicBezTo>
                        <a:pt x="75" y="575"/>
                        <a:pt x="61" y="574"/>
                        <a:pt x="50" y="573"/>
                      </a:cubicBezTo>
                      <a:cubicBezTo>
                        <a:pt x="50" y="489"/>
                        <a:pt x="50" y="489"/>
                        <a:pt x="50" y="489"/>
                      </a:cubicBezTo>
                      <a:cubicBezTo>
                        <a:pt x="54" y="490"/>
                        <a:pt x="62" y="490"/>
                        <a:pt x="72" y="490"/>
                      </a:cubicBezTo>
                      <a:cubicBezTo>
                        <a:pt x="85" y="490"/>
                        <a:pt x="95" y="487"/>
                        <a:pt x="102" y="480"/>
                      </a:cubicBezTo>
                      <a:cubicBezTo>
                        <a:pt x="109" y="473"/>
                        <a:pt x="115" y="462"/>
                        <a:pt x="120" y="444"/>
                      </a:cubicBezTo>
                      <a:cubicBezTo>
                        <a:pt x="123" y="420"/>
                        <a:pt x="123" y="420"/>
                        <a:pt x="123" y="420"/>
                      </a:cubicBezTo>
                      <a:cubicBezTo>
                        <a:pt x="123" y="420"/>
                        <a:pt x="123" y="420"/>
                        <a:pt x="123" y="420"/>
                      </a:cubicBezTo>
                      <a:cubicBezTo>
                        <a:pt x="0" y="0"/>
                        <a:pt x="0" y="0"/>
                        <a:pt x="0" y="0"/>
                      </a:cubicBezTo>
                      <a:cubicBezTo>
                        <a:pt x="48" y="0"/>
                        <a:pt x="48" y="0"/>
                        <a:pt x="48" y="0"/>
                      </a:cubicBezTo>
                      <a:cubicBezTo>
                        <a:pt x="97" y="0"/>
                        <a:pt x="97" y="0"/>
                        <a:pt x="97" y="0"/>
                      </a:cubicBezTo>
                      <a:cubicBezTo>
                        <a:pt x="170" y="302"/>
                        <a:pt x="170" y="302"/>
                        <a:pt x="170" y="302"/>
                      </a:cubicBezTo>
                      <a:cubicBezTo>
                        <a:pt x="170" y="302"/>
                        <a:pt x="170" y="302"/>
                        <a:pt x="170" y="302"/>
                      </a:cubicBezTo>
                      <a:cubicBezTo>
                        <a:pt x="241" y="0"/>
                        <a:pt x="241" y="0"/>
                        <a:pt x="241" y="0"/>
                      </a:cubicBezTo>
                      <a:cubicBezTo>
                        <a:pt x="288" y="0"/>
                        <a:pt x="288" y="0"/>
                        <a:pt x="288" y="0"/>
                      </a:cubicBezTo>
                      <a:cubicBezTo>
                        <a:pt x="334" y="0"/>
                        <a:pt x="334" y="0"/>
                        <a:pt x="334" y="0"/>
                      </a:cubicBezTo>
                      <a:cubicBezTo>
                        <a:pt x="200" y="466"/>
                        <a:pt x="200" y="466"/>
                        <a:pt x="200"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55" name="Freeform 12"/>
                <p:cNvSpPr/>
                <p:nvPr/>
              </p:nvSpPr>
              <p:spPr bwMode="auto">
                <a:xfrm>
                  <a:off x="635" y="2350"/>
                  <a:ext cx="18" cy="39"/>
                </a:xfrm>
                <a:custGeom>
                  <a:avLst/>
                  <a:gdLst>
                    <a:gd name="T0" fmla="*/ 0 w 195"/>
                    <a:gd name="T1" fmla="*/ 11 h 421"/>
                    <a:gd name="T2" fmla="*/ 42 w 195"/>
                    <a:gd name="T3" fmla="*/ 11 h 421"/>
                    <a:gd name="T4" fmla="*/ 85 w 195"/>
                    <a:gd name="T5" fmla="*/ 11 h 421"/>
                    <a:gd name="T6" fmla="*/ 85 w 195"/>
                    <a:gd name="T7" fmla="*/ 83 h 421"/>
                    <a:gd name="T8" fmla="*/ 96 w 195"/>
                    <a:gd name="T9" fmla="*/ 58 h 421"/>
                    <a:gd name="T10" fmla="*/ 177 w 195"/>
                    <a:gd name="T11" fmla="*/ 0 h 421"/>
                    <a:gd name="T12" fmla="*/ 195 w 195"/>
                    <a:gd name="T13" fmla="*/ 2 h 421"/>
                    <a:gd name="T14" fmla="*/ 195 w 195"/>
                    <a:gd name="T15" fmla="*/ 111 h 421"/>
                    <a:gd name="T16" fmla="*/ 171 w 195"/>
                    <a:gd name="T17" fmla="*/ 110 h 421"/>
                    <a:gd name="T18" fmla="*/ 108 w 195"/>
                    <a:gd name="T19" fmla="*/ 134 h 421"/>
                    <a:gd name="T20" fmla="*/ 88 w 195"/>
                    <a:gd name="T21" fmla="*/ 209 h 421"/>
                    <a:gd name="T22" fmla="*/ 88 w 195"/>
                    <a:gd name="T23" fmla="*/ 421 h 421"/>
                    <a:gd name="T24" fmla="*/ 44 w 195"/>
                    <a:gd name="T25" fmla="*/ 421 h 421"/>
                    <a:gd name="T26" fmla="*/ 0 w 195"/>
                    <a:gd name="T27" fmla="*/ 421 h 421"/>
                    <a:gd name="T28" fmla="*/ 0 w 195"/>
                    <a:gd name="T29" fmla="*/ 11 h 421"/>
                    <a:gd name="T30" fmla="*/ 0 w 195"/>
                    <a:gd name="T31" fmla="*/ 1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421">
                      <a:moveTo>
                        <a:pt x="0" y="11"/>
                      </a:moveTo>
                      <a:cubicBezTo>
                        <a:pt x="42" y="11"/>
                        <a:pt x="42" y="11"/>
                        <a:pt x="42" y="11"/>
                      </a:cubicBezTo>
                      <a:cubicBezTo>
                        <a:pt x="85" y="11"/>
                        <a:pt x="85" y="11"/>
                        <a:pt x="85" y="11"/>
                      </a:cubicBezTo>
                      <a:cubicBezTo>
                        <a:pt x="85" y="83"/>
                        <a:pt x="85" y="83"/>
                        <a:pt x="85" y="83"/>
                      </a:cubicBezTo>
                      <a:cubicBezTo>
                        <a:pt x="96" y="58"/>
                        <a:pt x="96" y="58"/>
                        <a:pt x="96" y="58"/>
                      </a:cubicBezTo>
                      <a:cubicBezTo>
                        <a:pt x="117" y="20"/>
                        <a:pt x="144" y="0"/>
                        <a:pt x="177" y="0"/>
                      </a:cubicBezTo>
                      <a:cubicBezTo>
                        <a:pt x="183" y="0"/>
                        <a:pt x="190" y="1"/>
                        <a:pt x="195" y="2"/>
                      </a:cubicBezTo>
                      <a:cubicBezTo>
                        <a:pt x="195" y="111"/>
                        <a:pt x="195" y="111"/>
                        <a:pt x="195" y="111"/>
                      </a:cubicBezTo>
                      <a:cubicBezTo>
                        <a:pt x="188" y="110"/>
                        <a:pt x="180" y="110"/>
                        <a:pt x="171" y="110"/>
                      </a:cubicBezTo>
                      <a:cubicBezTo>
                        <a:pt x="143" y="110"/>
                        <a:pt x="122" y="118"/>
                        <a:pt x="108" y="134"/>
                      </a:cubicBezTo>
                      <a:cubicBezTo>
                        <a:pt x="95" y="151"/>
                        <a:pt x="88" y="176"/>
                        <a:pt x="88" y="209"/>
                      </a:cubicBezTo>
                      <a:cubicBezTo>
                        <a:pt x="88" y="421"/>
                        <a:pt x="88" y="421"/>
                        <a:pt x="88" y="421"/>
                      </a:cubicBezTo>
                      <a:cubicBezTo>
                        <a:pt x="44" y="421"/>
                        <a:pt x="44" y="421"/>
                        <a:pt x="44" y="421"/>
                      </a:cubicBezTo>
                      <a:cubicBezTo>
                        <a:pt x="0" y="421"/>
                        <a:pt x="0" y="421"/>
                        <a:pt x="0" y="421"/>
                      </a:cubicBezTo>
                      <a:cubicBezTo>
                        <a:pt x="0" y="11"/>
                        <a:pt x="0" y="11"/>
                        <a:pt x="0" y="11"/>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grpSp>
          <p:sp>
            <p:nvSpPr>
              <p:cNvPr id="47" name="等腰三角形 46"/>
              <p:cNvSpPr/>
              <p:nvPr/>
            </p:nvSpPr>
            <p:spPr>
              <a:xfrm rot="16200000" flipH="1" flipV="1">
                <a:off x="1073944" y="3565145"/>
                <a:ext cx="100316" cy="86480"/>
              </a:xfrm>
              <a:prstGeom prst="triangle">
                <a:avLst/>
              </a:prstGeom>
              <a:solidFill>
                <a:srgbClr val="F4792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grpSp>
      <p:grpSp>
        <p:nvGrpSpPr>
          <p:cNvPr id="56" name="组合 55"/>
          <p:cNvGrpSpPr/>
          <p:nvPr/>
        </p:nvGrpSpPr>
        <p:grpSpPr>
          <a:xfrm>
            <a:off x="1030652" y="3573442"/>
            <a:ext cx="4904874" cy="532769"/>
            <a:chOff x="584658" y="4057025"/>
            <a:chExt cx="4904874" cy="532769"/>
          </a:xfrm>
        </p:grpSpPr>
        <p:sp>
          <p:nvSpPr>
            <p:cNvPr id="57" name="矩形 56"/>
            <p:cNvSpPr/>
            <p:nvPr/>
          </p:nvSpPr>
          <p:spPr>
            <a:xfrm>
              <a:off x="1134207" y="4090996"/>
              <a:ext cx="4355325" cy="461665"/>
            </a:xfrm>
            <a:prstGeom prst="rect">
              <a:avLst/>
            </a:prstGeom>
          </p:spPr>
          <p:txBody>
            <a:bodyPr wrap="square">
              <a:spAutoFit/>
            </a:bodyPr>
            <a:lstStyle/>
            <a:p>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请在此加入一段合适的文字，描述改核心内请在此加入一段合适的文字，描述改核心内容</a:t>
              </a:r>
            </a:p>
          </p:txBody>
        </p:sp>
        <p:grpSp>
          <p:nvGrpSpPr>
            <p:cNvPr id="58" name="组合 57"/>
            <p:cNvGrpSpPr/>
            <p:nvPr/>
          </p:nvGrpSpPr>
          <p:grpSpPr>
            <a:xfrm>
              <a:off x="584658" y="4057025"/>
              <a:ext cx="582684" cy="532769"/>
              <a:chOff x="584658" y="4057025"/>
              <a:chExt cx="582684" cy="532769"/>
            </a:xfrm>
          </p:grpSpPr>
          <p:sp>
            <p:nvSpPr>
              <p:cNvPr id="60" name="圆角矩形 59"/>
              <p:cNvSpPr/>
              <p:nvPr/>
            </p:nvSpPr>
            <p:spPr>
              <a:xfrm>
                <a:off x="584658" y="4057025"/>
                <a:ext cx="532769" cy="532769"/>
              </a:xfrm>
              <a:prstGeom prst="roundRect">
                <a:avLst>
                  <a:gd name="adj" fmla="val 50000"/>
                </a:avLst>
              </a:prstGeom>
              <a:solidFill>
                <a:srgbClr val="FDB81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61" name="等腰三角形 60"/>
              <p:cNvSpPr/>
              <p:nvPr/>
            </p:nvSpPr>
            <p:spPr>
              <a:xfrm rot="16200000" flipH="1" flipV="1">
                <a:off x="1073944" y="4193170"/>
                <a:ext cx="100316" cy="86480"/>
              </a:xfrm>
              <a:prstGeom prst="triangle">
                <a:avLst/>
              </a:prstGeom>
              <a:solidFill>
                <a:srgbClr val="FDB81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sp>
          <p:nvSpPr>
            <p:cNvPr id="59" name="Freeform 16"/>
            <p:cNvSpPr>
              <a:spLocks noEditPoints="1"/>
            </p:cNvSpPr>
            <p:nvPr/>
          </p:nvSpPr>
          <p:spPr bwMode="auto">
            <a:xfrm>
              <a:off x="709049" y="4154024"/>
              <a:ext cx="280085" cy="338769"/>
            </a:xfrm>
            <a:custGeom>
              <a:avLst/>
              <a:gdLst>
                <a:gd name="T0" fmla="*/ 892 w 2380"/>
                <a:gd name="T1" fmla="*/ 790 h 2873"/>
                <a:gd name="T2" fmla="*/ 1487 w 2380"/>
                <a:gd name="T3" fmla="*/ 790 h 2873"/>
                <a:gd name="T4" fmla="*/ 1487 w 2380"/>
                <a:gd name="T5" fmla="*/ 691 h 2873"/>
                <a:gd name="T6" fmla="*/ 892 w 2380"/>
                <a:gd name="T7" fmla="*/ 691 h 2873"/>
                <a:gd name="T8" fmla="*/ 892 w 2380"/>
                <a:gd name="T9" fmla="*/ 790 h 2873"/>
                <a:gd name="T10" fmla="*/ 1487 w 2380"/>
                <a:gd name="T11" fmla="*/ 889 h 2873"/>
                <a:gd name="T12" fmla="*/ 892 w 2380"/>
                <a:gd name="T13" fmla="*/ 889 h 2873"/>
                <a:gd name="T14" fmla="*/ 0 w 2380"/>
                <a:gd name="T15" fmla="*/ 2081 h 2873"/>
                <a:gd name="T16" fmla="*/ 1040 w 2380"/>
                <a:gd name="T17" fmla="*/ 2860 h 2873"/>
                <a:gd name="T18" fmla="*/ 1382 w 2380"/>
                <a:gd name="T19" fmla="*/ 2860 h 2873"/>
                <a:gd name="T20" fmla="*/ 2380 w 2380"/>
                <a:gd name="T21" fmla="*/ 2095 h 2873"/>
                <a:gd name="T22" fmla="*/ 1487 w 2380"/>
                <a:gd name="T23" fmla="*/ 889 h 2873"/>
                <a:gd name="T24" fmla="*/ 1347 w 2380"/>
                <a:gd name="T25" fmla="*/ 2664 h 2873"/>
                <a:gd name="T26" fmla="*/ 1067 w 2380"/>
                <a:gd name="T27" fmla="*/ 2664 h 2873"/>
                <a:gd name="T28" fmla="*/ 198 w 2380"/>
                <a:gd name="T29" fmla="*/ 2019 h 2873"/>
                <a:gd name="T30" fmla="*/ 992 w 2380"/>
                <a:gd name="T31" fmla="*/ 1088 h 2873"/>
                <a:gd name="T32" fmla="*/ 1388 w 2380"/>
                <a:gd name="T33" fmla="*/ 1088 h 2873"/>
                <a:gd name="T34" fmla="*/ 2182 w 2380"/>
                <a:gd name="T35" fmla="*/ 2031 h 2873"/>
                <a:gd name="T36" fmla="*/ 1347 w 2380"/>
                <a:gd name="T37" fmla="*/ 2664 h 2873"/>
                <a:gd name="T38" fmla="*/ 1484 w 2380"/>
                <a:gd name="T39" fmla="*/ 592 h 2873"/>
                <a:gd name="T40" fmla="*/ 1686 w 2380"/>
                <a:gd name="T41" fmla="*/ 96 h 2873"/>
                <a:gd name="T42" fmla="*/ 1384 w 2380"/>
                <a:gd name="T43" fmla="*/ 201 h 2873"/>
                <a:gd name="T44" fmla="*/ 1192 w 2380"/>
                <a:gd name="T45" fmla="*/ 0 h 2873"/>
                <a:gd name="T46" fmla="*/ 989 w 2380"/>
                <a:gd name="T47" fmla="*/ 201 h 2873"/>
                <a:gd name="T48" fmla="*/ 694 w 2380"/>
                <a:gd name="T49" fmla="*/ 102 h 2873"/>
                <a:gd name="T50" fmla="*/ 899 w 2380"/>
                <a:gd name="T51" fmla="*/ 592 h 2873"/>
                <a:gd name="T52" fmla="*/ 1484 w 2380"/>
                <a:gd name="T53" fmla="*/ 592 h 2873"/>
                <a:gd name="T54" fmla="*/ 1484 w 2380"/>
                <a:gd name="T55" fmla="*/ 592 h 2873"/>
                <a:gd name="T56" fmla="*/ 1388 w 2380"/>
                <a:gd name="T57" fmla="*/ 1385 h 2873"/>
                <a:gd name="T58" fmla="*/ 1189 w 2380"/>
                <a:gd name="T59" fmla="*/ 1670 h 2873"/>
                <a:gd name="T60" fmla="*/ 992 w 2380"/>
                <a:gd name="T61" fmla="*/ 1385 h 2873"/>
                <a:gd name="T62" fmla="*/ 793 w 2380"/>
                <a:gd name="T63" fmla="*/ 1385 h 2873"/>
                <a:gd name="T64" fmla="*/ 992 w 2380"/>
                <a:gd name="T65" fmla="*/ 1683 h 2873"/>
                <a:gd name="T66" fmla="*/ 793 w 2380"/>
                <a:gd name="T67" fmla="*/ 1683 h 2873"/>
                <a:gd name="T68" fmla="*/ 793 w 2380"/>
                <a:gd name="T69" fmla="*/ 1881 h 2873"/>
                <a:gd name="T70" fmla="*/ 1091 w 2380"/>
                <a:gd name="T71" fmla="*/ 1881 h 2873"/>
                <a:gd name="T72" fmla="*/ 1091 w 2380"/>
                <a:gd name="T73" fmla="*/ 1980 h 2873"/>
                <a:gd name="T74" fmla="*/ 793 w 2380"/>
                <a:gd name="T75" fmla="*/ 1980 h 2873"/>
                <a:gd name="T76" fmla="*/ 793 w 2380"/>
                <a:gd name="T77" fmla="*/ 2179 h 2873"/>
                <a:gd name="T78" fmla="*/ 1091 w 2380"/>
                <a:gd name="T79" fmla="*/ 2179 h 2873"/>
                <a:gd name="T80" fmla="*/ 1089 w 2380"/>
                <a:gd name="T81" fmla="*/ 2476 h 2873"/>
                <a:gd name="T82" fmla="*/ 1287 w 2380"/>
                <a:gd name="T83" fmla="*/ 2476 h 2873"/>
                <a:gd name="T84" fmla="*/ 1289 w 2380"/>
                <a:gd name="T85" fmla="*/ 2179 h 2873"/>
                <a:gd name="T86" fmla="*/ 1587 w 2380"/>
                <a:gd name="T87" fmla="*/ 2179 h 2873"/>
                <a:gd name="T88" fmla="*/ 1587 w 2380"/>
                <a:gd name="T89" fmla="*/ 1980 h 2873"/>
                <a:gd name="T90" fmla="*/ 1289 w 2380"/>
                <a:gd name="T91" fmla="*/ 1980 h 2873"/>
                <a:gd name="T92" fmla="*/ 1289 w 2380"/>
                <a:gd name="T93" fmla="*/ 1881 h 2873"/>
                <a:gd name="T94" fmla="*/ 1587 w 2380"/>
                <a:gd name="T95" fmla="*/ 1881 h 2873"/>
                <a:gd name="T96" fmla="*/ 1587 w 2380"/>
                <a:gd name="T97" fmla="*/ 1683 h 2873"/>
                <a:gd name="T98" fmla="*/ 1388 w 2380"/>
                <a:gd name="T99" fmla="*/ 1683 h 2873"/>
                <a:gd name="T100" fmla="*/ 1587 w 2380"/>
                <a:gd name="T101" fmla="*/ 1385 h 2873"/>
                <a:gd name="T102" fmla="*/ 1388 w 2380"/>
                <a:gd name="T103" fmla="*/ 1385 h 2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0" h="2873">
                  <a:moveTo>
                    <a:pt x="892" y="790"/>
                  </a:moveTo>
                  <a:cubicBezTo>
                    <a:pt x="1487" y="790"/>
                    <a:pt x="1487" y="790"/>
                    <a:pt x="1487" y="790"/>
                  </a:cubicBezTo>
                  <a:cubicBezTo>
                    <a:pt x="1487" y="691"/>
                    <a:pt x="1487" y="691"/>
                    <a:pt x="1487" y="691"/>
                  </a:cubicBezTo>
                  <a:cubicBezTo>
                    <a:pt x="892" y="691"/>
                    <a:pt x="892" y="691"/>
                    <a:pt x="892" y="691"/>
                  </a:cubicBezTo>
                  <a:cubicBezTo>
                    <a:pt x="892" y="790"/>
                    <a:pt x="892" y="790"/>
                    <a:pt x="892" y="790"/>
                  </a:cubicBezTo>
                  <a:close/>
                  <a:moveTo>
                    <a:pt x="1487" y="889"/>
                  </a:moveTo>
                  <a:cubicBezTo>
                    <a:pt x="892" y="889"/>
                    <a:pt x="892" y="889"/>
                    <a:pt x="892" y="889"/>
                  </a:cubicBezTo>
                  <a:cubicBezTo>
                    <a:pt x="892" y="889"/>
                    <a:pt x="0" y="1324"/>
                    <a:pt x="0" y="2081"/>
                  </a:cubicBezTo>
                  <a:cubicBezTo>
                    <a:pt x="0" y="2838"/>
                    <a:pt x="1040" y="2860"/>
                    <a:pt x="1040" y="2860"/>
                  </a:cubicBezTo>
                  <a:cubicBezTo>
                    <a:pt x="1040" y="2860"/>
                    <a:pt x="1225" y="2873"/>
                    <a:pt x="1382" y="2860"/>
                  </a:cubicBezTo>
                  <a:cubicBezTo>
                    <a:pt x="1382" y="2866"/>
                    <a:pt x="2380" y="2770"/>
                    <a:pt x="2380" y="2095"/>
                  </a:cubicBezTo>
                  <a:cubicBezTo>
                    <a:pt x="2380" y="1421"/>
                    <a:pt x="1487" y="889"/>
                    <a:pt x="1487" y="889"/>
                  </a:cubicBezTo>
                  <a:close/>
                  <a:moveTo>
                    <a:pt x="1347" y="2664"/>
                  </a:moveTo>
                  <a:cubicBezTo>
                    <a:pt x="1218" y="2674"/>
                    <a:pt x="1067" y="2664"/>
                    <a:pt x="1067" y="2664"/>
                  </a:cubicBezTo>
                  <a:cubicBezTo>
                    <a:pt x="1067" y="2664"/>
                    <a:pt x="198" y="2646"/>
                    <a:pt x="198" y="2019"/>
                  </a:cubicBezTo>
                  <a:cubicBezTo>
                    <a:pt x="198" y="1392"/>
                    <a:pt x="992" y="1088"/>
                    <a:pt x="992" y="1088"/>
                  </a:cubicBezTo>
                  <a:cubicBezTo>
                    <a:pt x="1388" y="1088"/>
                    <a:pt x="1388" y="1088"/>
                    <a:pt x="1388" y="1088"/>
                  </a:cubicBezTo>
                  <a:cubicBezTo>
                    <a:pt x="1388" y="1088"/>
                    <a:pt x="2182" y="1472"/>
                    <a:pt x="2182" y="2031"/>
                  </a:cubicBezTo>
                  <a:cubicBezTo>
                    <a:pt x="2182" y="2589"/>
                    <a:pt x="1347" y="2669"/>
                    <a:pt x="1347" y="2664"/>
                  </a:cubicBezTo>
                  <a:close/>
                  <a:moveTo>
                    <a:pt x="1484" y="592"/>
                  </a:moveTo>
                  <a:cubicBezTo>
                    <a:pt x="1686" y="96"/>
                    <a:pt x="1686" y="96"/>
                    <a:pt x="1686" y="96"/>
                  </a:cubicBezTo>
                  <a:cubicBezTo>
                    <a:pt x="1686" y="96"/>
                    <a:pt x="1459" y="201"/>
                    <a:pt x="1384" y="201"/>
                  </a:cubicBezTo>
                  <a:cubicBezTo>
                    <a:pt x="1310" y="201"/>
                    <a:pt x="1192" y="0"/>
                    <a:pt x="1192" y="0"/>
                  </a:cubicBezTo>
                  <a:cubicBezTo>
                    <a:pt x="1192" y="0"/>
                    <a:pt x="1064" y="201"/>
                    <a:pt x="989" y="201"/>
                  </a:cubicBezTo>
                  <a:cubicBezTo>
                    <a:pt x="915" y="201"/>
                    <a:pt x="694" y="102"/>
                    <a:pt x="694" y="102"/>
                  </a:cubicBezTo>
                  <a:cubicBezTo>
                    <a:pt x="899" y="592"/>
                    <a:pt x="899" y="592"/>
                    <a:pt x="899" y="592"/>
                  </a:cubicBezTo>
                  <a:cubicBezTo>
                    <a:pt x="1484" y="592"/>
                    <a:pt x="1484" y="592"/>
                    <a:pt x="1484" y="592"/>
                  </a:cubicBezTo>
                  <a:cubicBezTo>
                    <a:pt x="1484" y="592"/>
                    <a:pt x="1484" y="592"/>
                    <a:pt x="1484" y="592"/>
                  </a:cubicBezTo>
                  <a:close/>
                  <a:moveTo>
                    <a:pt x="1388" y="1385"/>
                  </a:moveTo>
                  <a:cubicBezTo>
                    <a:pt x="1189" y="1670"/>
                    <a:pt x="1189" y="1670"/>
                    <a:pt x="1189" y="1670"/>
                  </a:cubicBezTo>
                  <a:cubicBezTo>
                    <a:pt x="992" y="1385"/>
                    <a:pt x="992" y="1385"/>
                    <a:pt x="992" y="1385"/>
                  </a:cubicBezTo>
                  <a:cubicBezTo>
                    <a:pt x="793" y="1385"/>
                    <a:pt x="793" y="1385"/>
                    <a:pt x="793" y="1385"/>
                  </a:cubicBezTo>
                  <a:cubicBezTo>
                    <a:pt x="992" y="1683"/>
                    <a:pt x="992" y="1683"/>
                    <a:pt x="992" y="1683"/>
                  </a:cubicBezTo>
                  <a:cubicBezTo>
                    <a:pt x="793" y="1683"/>
                    <a:pt x="793" y="1683"/>
                    <a:pt x="793" y="1683"/>
                  </a:cubicBezTo>
                  <a:cubicBezTo>
                    <a:pt x="793" y="1881"/>
                    <a:pt x="793" y="1881"/>
                    <a:pt x="793" y="1881"/>
                  </a:cubicBezTo>
                  <a:cubicBezTo>
                    <a:pt x="1091" y="1881"/>
                    <a:pt x="1091" y="1881"/>
                    <a:pt x="1091" y="1881"/>
                  </a:cubicBezTo>
                  <a:cubicBezTo>
                    <a:pt x="1091" y="1980"/>
                    <a:pt x="1091" y="1980"/>
                    <a:pt x="1091" y="1980"/>
                  </a:cubicBezTo>
                  <a:cubicBezTo>
                    <a:pt x="793" y="1980"/>
                    <a:pt x="793" y="1980"/>
                    <a:pt x="793" y="1980"/>
                  </a:cubicBezTo>
                  <a:cubicBezTo>
                    <a:pt x="793" y="2179"/>
                    <a:pt x="793" y="2179"/>
                    <a:pt x="793" y="2179"/>
                  </a:cubicBezTo>
                  <a:cubicBezTo>
                    <a:pt x="1091" y="2179"/>
                    <a:pt x="1091" y="2179"/>
                    <a:pt x="1091" y="2179"/>
                  </a:cubicBezTo>
                  <a:cubicBezTo>
                    <a:pt x="1089" y="2476"/>
                    <a:pt x="1089" y="2476"/>
                    <a:pt x="1089" y="2476"/>
                  </a:cubicBezTo>
                  <a:cubicBezTo>
                    <a:pt x="1287" y="2476"/>
                    <a:pt x="1287" y="2476"/>
                    <a:pt x="1287" y="2476"/>
                  </a:cubicBezTo>
                  <a:cubicBezTo>
                    <a:pt x="1289" y="2179"/>
                    <a:pt x="1289" y="2179"/>
                    <a:pt x="1289" y="2179"/>
                  </a:cubicBezTo>
                  <a:cubicBezTo>
                    <a:pt x="1587" y="2179"/>
                    <a:pt x="1587" y="2179"/>
                    <a:pt x="1587" y="2179"/>
                  </a:cubicBezTo>
                  <a:cubicBezTo>
                    <a:pt x="1587" y="1980"/>
                    <a:pt x="1587" y="1980"/>
                    <a:pt x="1587" y="1980"/>
                  </a:cubicBezTo>
                  <a:cubicBezTo>
                    <a:pt x="1289" y="1980"/>
                    <a:pt x="1289" y="1980"/>
                    <a:pt x="1289" y="1980"/>
                  </a:cubicBezTo>
                  <a:cubicBezTo>
                    <a:pt x="1289" y="1881"/>
                    <a:pt x="1289" y="1881"/>
                    <a:pt x="1289" y="1881"/>
                  </a:cubicBezTo>
                  <a:cubicBezTo>
                    <a:pt x="1587" y="1881"/>
                    <a:pt x="1587" y="1881"/>
                    <a:pt x="1587" y="1881"/>
                  </a:cubicBezTo>
                  <a:cubicBezTo>
                    <a:pt x="1587" y="1683"/>
                    <a:pt x="1587" y="1683"/>
                    <a:pt x="1587" y="1683"/>
                  </a:cubicBezTo>
                  <a:cubicBezTo>
                    <a:pt x="1388" y="1683"/>
                    <a:pt x="1388" y="1683"/>
                    <a:pt x="1388" y="1683"/>
                  </a:cubicBezTo>
                  <a:cubicBezTo>
                    <a:pt x="1587" y="1385"/>
                    <a:pt x="1587" y="1385"/>
                    <a:pt x="1587" y="1385"/>
                  </a:cubicBezTo>
                  <a:cubicBezTo>
                    <a:pt x="1388" y="1385"/>
                    <a:pt x="1388" y="1385"/>
                    <a:pt x="1388" y="1385"/>
                  </a:cubicBezTo>
                  <a:close/>
                </a:path>
              </a:pathLst>
            </a:custGeom>
            <a:solidFill>
              <a:sysClr val="window" lastClr="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grpSp>
      <p:grpSp>
        <p:nvGrpSpPr>
          <p:cNvPr id="62" name="组合 61"/>
          <p:cNvGrpSpPr/>
          <p:nvPr/>
        </p:nvGrpSpPr>
        <p:grpSpPr>
          <a:xfrm>
            <a:off x="6136221" y="2878090"/>
            <a:ext cx="3301216" cy="2063098"/>
            <a:chOff x="4646373" y="3069205"/>
            <a:chExt cx="3301216" cy="2063098"/>
          </a:xfrm>
        </p:grpSpPr>
        <p:cxnSp>
          <p:nvCxnSpPr>
            <p:cNvPr id="63" name="直接连接符 62"/>
            <p:cNvCxnSpPr>
              <a:stCxn id="69" idx="4"/>
              <a:endCxn id="71" idx="0"/>
            </p:cNvCxnSpPr>
            <p:nvPr/>
          </p:nvCxnSpPr>
          <p:spPr>
            <a:xfrm>
              <a:off x="4718915" y="3214289"/>
              <a:ext cx="0" cy="1772930"/>
            </a:xfrm>
            <a:prstGeom prst="line">
              <a:avLst/>
            </a:prstGeom>
            <a:noFill/>
            <a:ln w="28575" cap="flat" cmpd="sng" algn="ctr">
              <a:solidFill>
                <a:srgbClr val="F7941E"/>
              </a:solidFill>
              <a:prstDash val="solid"/>
              <a:miter lim="800000"/>
            </a:ln>
            <a:effectLst/>
          </p:spPr>
        </p:cxnSp>
        <p:cxnSp>
          <p:nvCxnSpPr>
            <p:cNvPr id="67" name="直接连接符 66"/>
            <p:cNvCxnSpPr/>
            <p:nvPr/>
          </p:nvCxnSpPr>
          <p:spPr>
            <a:xfrm>
              <a:off x="4948015" y="3819600"/>
              <a:ext cx="2999574" cy="0"/>
            </a:xfrm>
            <a:prstGeom prst="line">
              <a:avLst/>
            </a:prstGeom>
            <a:noFill/>
            <a:ln w="6350" cap="flat" cmpd="sng" algn="ctr">
              <a:solidFill>
                <a:sysClr val="window" lastClr="FFFFFF">
                  <a:lumMod val="95000"/>
                </a:sysClr>
              </a:solidFill>
              <a:prstDash val="solid"/>
              <a:miter lim="800000"/>
            </a:ln>
            <a:effectLst/>
          </p:spPr>
        </p:cxnSp>
        <p:cxnSp>
          <p:nvCxnSpPr>
            <p:cNvPr id="68" name="直接连接符 67"/>
            <p:cNvCxnSpPr/>
            <p:nvPr/>
          </p:nvCxnSpPr>
          <p:spPr>
            <a:xfrm>
              <a:off x="4948015" y="4840164"/>
              <a:ext cx="2999574" cy="0"/>
            </a:xfrm>
            <a:prstGeom prst="line">
              <a:avLst/>
            </a:prstGeom>
            <a:noFill/>
            <a:ln w="6350" cap="flat" cmpd="sng" algn="ctr">
              <a:solidFill>
                <a:sysClr val="window" lastClr="FFFFFF">
                  <a:lumMod val="95000"/>
                </a:sysClr>
              </a:solidFill>
              <a:prstDash val="solid"/>
              <a:miter lim="800000"/>
            </a:ln>
            <a:effectLst/>
          </p:spPr>
        </p:cxnSp>
        <p:sp>
          <p:nvSpPr>
            <p:cNvPr id="69" name="椭圆 68"/>
            <p:cNvSpPr/>
            <p:nvPr/>
          </p:nvSpPr>
          <p:spPr>
            <a:xfrm>
              <a:off x="4646373" y="3069205"/>
              <a:ext cx="145084" cy="145084"/>
            </a:xfrm>
            <a:prstGeom prst="ellipse">
              <a:avLst/>
            </a:prstGeom>
            <a:solidFill>
              <a:sysClr val="window" lastClr="FFFFFF"/>
            </a:solidFill>
            <a:ln w="38100" cap="flat" cmpd="sng" algn="ctr">
              <a:solidFill>
                <a:srgbClr val="F7941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70" name="椭圆 69"/>
            <p:cNvSpPr/>
            <p:nvPr/>
          </p:nvSpPr>
          <p:spPr>
            <a:xfrm>
              <a:off x="4646373" y="4028212"/>
              <a:ext cx="145084" cy="145084"/>
            </a:xfrm>
            <a:prstGeom prst="ellipse">
              <a:avLst/>
            </a:prstGeom>
            <a:solidFill>
              <a:sysClr val="window" lastClr="FFFFFF"/>
            </a:solidFill>
            <a:ln w="38100" cap="flat" cmpd="sng" algn="ctr">
              <a:solidFill>
                <a:srgbClr val="F7941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71" name="椭圆 70"/>
            <p:cNvSpPr/>
            <p:nvPr/>
          </p:nvSpPr>
          <p:spPr>
            <a:xfrm>
              <a:off x="4646373" y="4987219"/>
              <a:ext cx="145084" cy="145084"/>
            </a:xfrm>
            <a:prstGeom prst="ellipse">
              <a:avLst/>
            </a:prstGeom>
            <a:solidFill>
              <a:sysClr val="window" lastClr="FFFFFF"/>
            </a:solidFill>
            <a:ln w="38100" cap="flat" cmpd="sng" algn="ctr">
              <a:solidFill>
                <a:srgbClr val="F7941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sp>
        <p:nvSpPr>
          <p:cNvPr id="78" name="矩形 77"/>
          <p:cNvSpPr/>
          <p:nvPr/>
        </p:nvSpPr>
        <p:spPr>
          <a:xfrm>
            <a:off x="6281305" y="2758759"/>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79" name="矩形 78"/>
          <p:cNvSpPr/>
          <p:nvPr/>
        </p:nvSpPr>
        <p:spPr>
          <a:xfrm>
            <a:off x="6302338" y="3027838"/>
            <a:ext cx="5197236"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80" name="矩形 79"/>
          <p:cNvSpPr/>
          <p:nvPr/>
        </p:nvSpPr>
        <p:spPr>
          <a:xfrm>
            <a:off x="6281305" y="3736462"/>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81" name="矩形 80"/>
          <p:cNvSpPr/>
          <p:nvPr/>
        </p:nvSpPr>
        <p:spPr>
          <a:xfrm>
            <a:off x="6302338" y="4005541"/>
            <a:ext cx="5197236"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82" name="矩形 81"/>
          <p:cNvSpPr/>
          <p:nvPr/>
        </p:nvSpPr>
        <p:spPr>
          <a:xfrm>
            <a:off x="6281305" y="4654245"/>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83" name="矩形 82"/>
          <p:cNvSpPr/>
          <p:nvPr/>
        </p:nvSpPr>
        <p:spPr>
          <a:xfrm>
            <a:off x="6302338" y="4923324"/>
            <a:ext cx="5197236" cy="535531"/>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childTnLst>
                          </p:cTn>
                        </p:par>
                        <p:par>
                          <p:cTn id="10" fill="hold">
                            <p:stCondLst>
                              <p:cond delay="500"/>
                            </p:stCondLst>
                            <p:childTnLst>
                              <p:par>
                                <p:cTn id="11" presetID="31" presetClass="entr" presetSubtype="0" fill="hold" nodeType="after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p:cTn id="13" dur="1000" fill="hold"/>
                                        <p:tgtEl>
                                          <p:spTgt spid="42"/>
                                        </p:tgtEl>
                                        <p:attrNameLst>
                                          <p:attrName>ppt_w</p:attrName>
                                        </p:attrNameLst>
                                      </p:cBhvr>
                                      <p:tavLst>
                                        <p:tav tm="0">
                                          <p:val>
                                            <p:fltVal val="0"/>
                                          </p:val>
                                        </p:tav>
                                        <p:tav tm="100000">
                                          <p:val>
                                            <p:strVal val="#ppt_w"/>
                                          </p:val>
                                        </p:tav>
                                      </p:tavLst>
                                    </p:anim>
                                    <p:anim calcmode="lin" valueType="num">
                                      <p:cBhvr>
                                        <p:cTn id="14" dur="1000" fill="hold"/>
                                        <p:tgtEl>
                                          <p:spTgt spid="42"/>
                                        </p:tgtEl>
                                        <p:attrNameLst>
                                          <p:attrName>ppt_h</p:attrName>
                                        </p:attrNameLst>
                                      </p:cBhvr>
                                      <p:tavLst>
                                        <p:tav tm="0">
                                          <p:val>
                                            <p:fltVal val="0"/>
                                          </p:val>
                                        </p:tav>
                                        <p:tav tm="100000">
                                          <p:val>
                                            <p:strVal val="#ppt_h"/>
                                          </p:val>
                                        </p:tav>
                                      </p:tavLst>
                                    </p:anim>
                                    <p:anim calcmode="lin" valueType="num">
                                      <p:cBhvr>
                                        <p:cTn id="15" dur="1000" fill="hold"/>
                                        <p:tgtEl>
                                          <p:spTgt spid="42"/>
                                        </p:tgtEl>
                                        <p:attrNameLst>
                                          <p:attrName>style.rotation</p:attrName>
                                        </p:attrNameLst>
                                      </p:cBhvr>
                                      <p:tavLst>
                                        <p:tav tm="0">
                                          <p:val>
                                            <p:fltVal val="90"/>
                                          </p:val>
                                        </p:tav>
                                        <p:tav tm="100000">
                                          <p:val>
                                            <p:fltVal val="0"/>
                                          </p:val>
                                        </p:tav>
                                      </p:tavLst>
                                    </p:anim>
                                    <p:animEffect transition="in" filter="fade">
                                      <p:cBhvr>
                                        <p:cTn id="16" dur="1000"/>
                                        <p:tgtEl>
                                          <p:spTgt spid="42"/>
                                        </p:tgtEl>
                                      </p:cBhvr>
                                    </p:animEffect>
                                  </p:childTnLst>
                                </p:cTn>
                              </p:par>
                            </p:childTnLst>
                          </p:cTn>
                        </p:par>
                        <p:par>
                          <p:cTn id="17" fill="hold">
                            <p:stCondLst>
                              <p:cond delay="1500"/>
                            </p:stCondLst>
                            <p:childTnLst>
                              <p:par>
                                <p:cTn id="18" presetID="31" presetClass="entr" presetSubtype="0" fill="hold" nodeType="after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1000" fill="hold"/>
                                        <p:tgtEl>
                                          <p:spTgt spid="56"/>
                                        </p:tgtEl>
                                        <p:attrNameLst>
                                          <p:attrName>ppt_w</p:attrName>
                                        </p:attrNameLst>
                                      </p:cBhvr>
                                      <p:tavLst>
                                        <p:tav tm="0">
                                          <p:val>
                                            <p:fltVal val="0"/>
                                          </p:val>
                                        </p:tav>
                                        <p:tav tm="100000">
                                          <p:val>
                                            <p:strVal val="#ppt_w"/>
                                          </p:val>
                                        </p:tav>
                                      </p:tavLst>
                                    </p:anim>
                                    <p:anim calcmode="lin" valueType="num">
                                      <p:cBhvr>
                                        <p:cTn id="21" dur="1000" fill="hold"/>
                                        <p:tgtEl>
                                          <p:spTgt spid="56"/>
                                        </p:tgtEl>
                                        <p:attrNameLst>
                                          <p:attrName>ppt_h</p:attrName>
                                        </p:attrNameLst>
                                      </p:cBhvr>
                                      <p:tavLst>
                                        <p:tav tm="0">
                                          <p:val>
                                            <p:fltVal val="0"/>
                                          </p:val>
                                        </p:tav>
                                        <p:tav tm="100000">
                                          <p:val>
                                            <p:strVal val="#ppt_h"/>
                                          </p:val>
                                        </p:tav>
                                      </p:tavLst>
                                    </p:anim>
                                    <p:anim calcmode="lin" valueType="num">
                                      <p:cBhvr>
                                        <p:cTn id="22" dur="1000" fill="hold"/>
                                        <p:tgtEl>
                                          <p:spTgt spid="56"/>
                                        </p:tgtEl>
                                        <p:attrNameLst>
                                          <p:attrName>style.rotation</p:attrName>
                                        </p:attrNameLst>
                                      </p:cBhvr>
                                      <p:tavLst>
                                        <p:tav tm="0">
                                          <p:val>
                                            <p:fltVal val="90"/>
                                          </p:val>
                                        </p:tav>
                                        <p:tav tm="100000">
                                          <p:val>
                                            <p:fltVal val="0"/>
                                          </p:val>
                                        </p:tav>
                                      </p:tavLst>
                                    </p:anim>
                                    <p:animEffect transition="in" filter="fade">
                                      <p:cBhvr>
                                        <p:cTn id="23" dur="1000"/>
                                        <p:tgtEl>
                                          <p:spTgt spid="56"/>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fade">
                                      <p:cBhvr>
                                        <p:cTn id="27" dur="1000"/>
                                        <p:tgtEl>
                                          <p:spTgt spid="40"/>
                                        </p:tgtEl>
                                      </p:cBhvr>
                                    </p:animEffect>
                                    <p:anim calcmode="lin" valueType="num">
                                      <p:cBhvr>
                                        <p:cTn id="28" dur="1000" fill="hold"/>
                                        <p:tgtEl>
                                          <p:spTgt spid="40"/>
                                        </p:tgtEl>
                                        <p:attrNameLst>
                                          <p:attrName>ppt_x</p:attrName>
                                        </p:attrNameLst>
                                      </p:cBhvr>
                                      <p:tavLst>
                                        <p:tav tm="0">
                                          <p:val>
                                            <p:strVal val="#ppt_x"/>
                                          </p:val>
                                        </p:tav>
                                        <p:tav tm="100000">
                                          <p:val>
                                            <p:strVal val="#ppt_x"/>
                                          </p:val>
                                        </p:tav>
                                      </p:tavLst>
                                    </p:anim>
                                    <p:anim calcmode="lin" valueType="num">
                                      <p:cBhvr>
                                        <p:cTn id="29" dur="1000" fill="hold"/>
                                        <p:tgtEl>
                                          <p:spTgt spid="40"/>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2" presetClass="entr" presetSubtype="1" fill="hold" nodeType="after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wipe(up)">
                                      <p:cBhvr>
                                        <p:cTn id="33" dur="500"/>
                                        <p:tgtEl>
                                          <p:spTgt spid="62"/>
                                        </p:tgtEl>
                                      </p:cBhvr>
                                    </p:animEffect>
                                  </p:childTnLst>
                                </p:cTn>
                              </p:par>
                            </p:childTnLst>
                          </p:cTn>
                        </p:par>
                        <p:par>
                          <p:cTn id="34" fill="hold">
                            <p:stCondLst>
                              <p:cond delay="4000"/>
                            </p:stCondLst>
                            <p:childTnLst>
                              <p:par>
                                <p:cTn id="35" presetID="22" presetClass="entr" presetSubtype="8" fill="hold" grpId="0" nodeType="afterEffect">
                                  <p:stCondLst>
                                    <p:cond delay="0"/>
                                  </p:stCondLst>
                                  <p:childTnLst>
                                    <p:set>
                                      <p:cBhvr>
                                        <p:cTn id="36" dur="1" fill="hold">
                                          <p:stCondLst>
                                            <p:cond delay="0"/>
                                          </p:stCondLst>
                                        </p:cTn>
                                        <p:tgtEl>
                                          <p:spTgt spid="78"/>
                                        </p:tgtEl>
                                        <p:attrNameLst>
                                          <p:attrName>style.visibility</p:attrName>
                                        </p:attrNameLst>
                                      </p:cBhvr>
                                      <p:to>
                                        <p:strVal val="visible"/>
                                      </p:to>
                                    </p:set>
                                    <p:animEffect transition="in" filter="wipe(left)">
                                      <p:cBhvr>
                                        <p:cTn id="37" dur="500"/>
                                        <p:tgtEl>
                                          <p:spTgt spid="78"/>
                                        </p:tgtEl>
                                      </p:cBhvr>
                                    </p:animEffect>
                                  </p:childTnLst>
                                </p:cTn>
                              </p:par>
                            </p:childTnLst>
                          </p:cTn>
                        </p:par>
                        <p:par>
                          <p:cTn id="38" fill="hold">
                            <p:stCondLst>
                              <p:cond delay="4500"/>
                            </p:stCondLst>
                            <p:childTnLst>
                              <p:par>
                                <p:cTn id="39" presetID="22" presetClass="entr" presetSubtype="8" fill="hold" grpId="0" nodeType="afterEffect">
                                  <p:stCondLst>
                                    <p:cond delay="0"/>
                                  </p:stCondLst>
                                  <p:childTnLst>
                                    <p:set>
                                      <p:cBhvr>
                                        <p:cTn id="40" dur="1" fill="hold">
                                          <p:stCondLst>
                                            <p:cond delay="0"/>
                                          </p:stCondLst>
                                        </p:cTn>
                                        <p:tgtEl>
                                          <p:spTgt spid="79"/>
                                        </p:tgtEl>
                                        <p:attrNameLst>
                                          <p:attrName>style.visibility</p:attrName>
                                        </p:attrNameLst>
                                      </p:cBhvr>
                                      <p:to>
                                        <p:strVal val="visible"/>
                                      </p:to>
                                    </p:set>
                                    <p:animEffect transition="in" filter="wipe(left)">
                                      <p:cBhvr>
                                        <p:cTn id="41" dur="500"/>
                                        <p:tgtEl>
                                          <p:spTgt spid="79"/>
                                        </p:tgtEl>
                                      </p:cBhvr>
                                    </p:animEffect>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Effect transition="in" filter="wipe(left)">
                                      <p:cBhvr>
                                        <p:cTn id="45" dur="500"/>
                                        <p:tgtEl>
                                          <p:spTgt spid="80"/>
                                        </p:tgtEl>
                                      </p:cBhvr>
                                    </p:animEffect>
                                  </p:childTnLst>
                                </p:cTn>
                              </p:par>
                            </p:childTnLst>
                          </p:cTn>
                        </p:par>
                        <p:par>
                          <p:cTn id="46" fill="hold">
                            <p:stCondLst>
                              <p:cond delay="5500"/>
                            </p:stCondLst>
                            <p:childTnLst>
                              <p:par>
                                <p:cTn id="47" presetID="22" presetClass="entr" presetSubtype="8"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wipe(left)">
                                      <p:cBhvr>
                                        <p:cTn id="49" dur="500"/>
                                        <p:tgtEl>
                                          <p:spTgt spid="81"/>
                                        </p:tgtEl>
                                      </p:cBhvr>
                                    </p:animEffect>
                                  </p:childTnLst>
                                </p:cTn>
                              </p:par>
                            </p:childTnLst>
                          </p:cTn>
                        </p:par>
                        <p:par>
                          <p:cTn id="50" fill="hold">
                            <p:stCondLst>
                              <p:cond delay="6000"/>
                            </p:stCondLst>
                            <p:childTnLst>
                              <p:par>
                                <p:cTn id="51" presetID="22" presetClass="entr" presetSubtype="8" fill="hold" grpId="0" nodeType="afterEffect">
                                  <p:stCondLst>
                                    <p:cond delay="0"/>
                                  </p:stCondLst>
                                  <p:childTnLst>
                                    <p:set>
                                      <p:cBhvr>
                                        <p:cTn id="52" dur="1" fill="hold">
                                          <p:stCondLst>
                                            <p:cond delay="0"/>
                                          </p:stCondLst>
                                        </p:cTn>
                                        <p:tgtEl>
                                          <p:spTgt spid="82"/>
                                        </p:tgtEl>
                                        <p:attrNameLst>
                                          <p:attrName>style.visibility</p:attrName>
                                        </p:attrNameLst>
                                      </p:cBhvr>
                                      <p:to>
                                        <p:strVal val="visible"/>
                                      </p:to>
                                    </p:set>
                                    <p:animEffect transition="in" filter="wipe(left)">
                                      <p:cBhvr>
                                        <p:cTn id="53" dur="500"/>
                                        <p:tgtEl>
                                          <p:spTgt spid="82"/>
                                        </p:tgtEl>
                                      </p:cBhvr>
                                    </p:animEffect>
                                  </p:childTnLst>
                                </p:cTn>
                              </p:par>
                            </p:childTnLst>
                          </p:cTn>
                        </p:par>
                        <p:par>
                          <p:cTn id="54" fill="hold">
                            <p:stCondLst>
                              <p:cond delay="6500"/>
                            </p:stCondLst>
                            <p:childTnLst>
                              <p:par>
                                <p:cTn id="55" presetID="22" presetClass="entr" presetSubtype="8" fill="hold" grpId="0" nodeType="afterEffect">
                                  <p:stCondLst>
                                    <p:cond delay="0"/>
                                  </p:stCondLst>
                                  <p:childTnLst>
                                    <p:set>
                                      <p:cBhvr>
                                        <p:cTn id="56" dur="1" fill="hold">
                                          <p:stCondLst>
                                            <p:cond delay="0"/>
                                          </p:stCondLst>
                                        </p:cTn>
                                        <p:tgtEl>
                                          <p:spTgt spid="83"/>
                                        </p:tgtEl>
                                        <p:attrNameLst>
                                          <p:attrName>style.visibility</p:attrName>
                                        </p:attrNameLst>
                                      </p:cBhvr>
                                      <p:to>
                                        <p:strVal val="visible"/>
                                      </p:to>
                                    </p:set>
                                    <p:animEffect transition="in" filter="wipe(left)">
                                      <p:cBhvr>
                                        <p:cTn id="57"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78" grpId="0"/>
      <p:bldP spid="79"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2" name="组合 1"/>
          <p:cNvGrpSpPr/>
          <p:nvPr/>
        </p:nvGrpSpPr>
        <p:grpSpPr>
          <a:xfrm>
            <a:off x="1821967" y="1675909"/>
            <a:ext cx="8405191" cy="3233016"/>
            <a:chOff x="2438400" y="1755422"/>
            <a:chExt cx="7315200" cy="2813756"/>
          </a:xfrm>
        </p:grpSpPr>
        <p:grpSp>
          <p:nvGrpSpPr>
            <p:cNvPr id="38" name="组合 37"/>
            <p:cNvGrpSpPr/>
            <p:nvPr/>
          </p:nvGrpSpPr>
          <p:grpSpPr>
            <a:xfrm>
              <a:off x="7030236" y="1755422"/>
              <a:ext cx="2723364" cy="2813756"/>
              <a:chOff x="7030236" y="1755422"/>
              <a:chExt cx="2723364" cy="2813756"/>
            </a:xfrm>
          </p:grpSpPr>
          <p:sp>
            <p:nvSpPr>
              <p:cNvPr id="39" name="椭圆 38"/>
              <p:cNvSpPr/>
              <p:nvPr/>
            </p:nvSpPr>
            <p:spPr>
              <a:xfrm>
                <a:off x="8394156" y="4241434"/>
                <a:ext cx="1162443" cy="327744"/>
              </a:xfrm>
              <a:prstGeom prst="ellipse">
                <a:avLst/>
              </a:prstGeom>
              <a:gradFill flip="none" rotWithShape="1">
                <a:gsLst>
                  <a:gs pos="0">
                    <a:sysClr val="windowText" lastClr="000000">
                      <a:lumMod val="75000"/>
                      <a:lumOff val="25000"/>
                      <a:alpha val="66000"/>
                    </a:sysClr>
                  </a:gs>
                  <a:gs pos="38000">
                    <a:srgbClr val="8D8D8D">
                      <a:alpha val="29000"/>
                    </a:srgbClr>
                  </a:gs>
                  <a:gs pos="100000">
                    <a:sysClr val="window" lastClr="FFFFFF">
                      <a:lumMod val="85000"/>
                      <a:alpha val="0"/>
                    </a:sysClr>
                  </a:gs>
                </a:gsLst>
                <a:path path="shap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64" name="任意多边形 63"/>
              <p:cNvSpPr/>
              <p:nvPr/>
            </p:nvSpPr>
            <p:spPr>
              <a:xfrm>
                <a:off x="7030236" y="1755422"/>
                <a:ext cx="2723364" cy="2644389"/>
              </a:xfrm>
              <a:custGeom>
                <a:avLst/>
                <a:gdLst>
                  <a:gd name="connsiteX0" fmla="*/ 3380070 w 3453585"/>
                  <a:gd name="connsiteY0" fmla="*/ 1644019 h 3353431"/>
                  <a:gd name="connsiteX1" fmla="*/ 3444579 w 3453585"/>
                  <a:gd name="connsiteY1" fmla="*/ 1686778 h 3353431"/>
                  <a:gd name="connsiteX2" fmla="*/ 3446481 w 3453585"/>
                  <a:gd name="connsiteY2" fmla="*/ 1696198 h 3353431"/>
                  <a:gd name="connsiteX3" fmla="*/ 3451188 w 3453585"/>
                  <a:gd name="connsiteY3" fmla="*/ 1705845 h 3353431"/>
                  <a:gd name="connsiteX4" fmla="*/ 3444195 w 3453585"/>
                  <a:gd name="connsiteY4" fmla="*/ 1758971 h 3353431"/>
                  <a:gd name="connsiteX5" fmla="*/ 2543542 w 3453585"/>
                  <a:gd name="connsiteY5" fmla="*/ 3318945 h 3353431"/>
                  <a:gd name="connsiteX6" fmla="*/ 2494466 w 3453585"/>
                  <a:gd name="connsiteY6" fmla="*/ 3352992 h 3353431"/>
                  <a:gd name="connsiteX7" fmla="*/ 2490954 w 3453585"/>
                  <a:gd name="connsiteY7" fmla="*/ 3353068 h 3353431"/>
                  <a:gd name="connsiteX8" fmla="*/ 2489874 w 3453585"/>
                  <a:gd name="connsiteY8" fmla="*/ 3353431 h 3353431"/>
                  <a:gd name="connsiteX9" fmla="*/ 2486162 w 3453585"/>
                  <a:gd name="connsiteY9" fmla="*/ 3353173 h 3353431"/>
                  <a:gd name="connsiteX10" fmla="*/ 2474257 w 3453585"/>
                  <a:gd name="connsiteY10" fmla="*/ 3353431 h 3353431"/>
                  <a:gd name="connsiteX11" fmla="*/ 2470171 w 3453585"/>
                  <a:gd name="connsiteY11" fmla="*/ 3352058 h 3353431"/>
                  <a:gd name="connsiteX12" fmla="*/ 2463100 w 3453585"/>
                  <a:gd name="connsiteY12" fmla="*/ 3351565 h 3353431"/>
                  <a:gd name="connsiteX13" fmla="*/ 2450676 w 3453585"/>
                  <a:gd name="connsiteY13" fmla="*/ 3345502 h 3353431"/>
                  <a:gd name="connsiteX14" fmla="*/ 2447906 w 3453585"/>
                  <a:gd name="connsiteY14" fmla="*/ 3344570 h 3353431"/>
                  <a:gd name="connsiteX15" fmla="*/ 2446840 w 3453585"/>
                  <a:gd name="connsiteY15" fmla="*/ 3343630 h 3353431"/>
                  <a:gd name="connsiteX16" fmla="*/ 2438979 w 3453585"/>
                  <a:gd name="connsiteY16" fmla="*/ 3339794 h 3353431"/>
                  <a:gd name="connsiteX17" fmla="*/ 2420589 w 3453585"/>
                  <a:gd name="connsiteY17" fmla="*/ 3318945 h 3353431"/>
                  <a:gd name="connsiteX18" fmla="*/ 1519936 w 3453585"/>
                  <a:gd name="connsiteY18" fmla="*/ 1758971 h 3353431"/>
                  <a:gd name="connsiteX19" fmla="*/ 1511075 w 3453585"/>
                  <a:gd name="connsiteY19" fmla="*/ 1732620 h 3353431"/>
                  <a:gd name="connsiteX20" fmla="*/ 1511443 w 3453585"/>
                  <a:gd name="connsiteY20" fmla="*/ 1727344 h 3353431"/>
                  <a:gd name="connsiteX21" fmla="*/ 1508755 w 3453585"/>
                  <a:gd name="connsiteY21" fmla="*/ 1714030 h 3353431"/>
                  <a:gd name="connsiteX22" fmla="*/ 1514257 w 3453585"/>
                  <a:gd name="connsiteY22" fmla="*/ 1686779 h 3353431"/>
                  <a:gd name="connsiteX23" fmla="*/ 1578765 w 3453585"/>
                  <a:gd name="connsiteY23" fmla="*/ 1644020 h 3353431"/>
                  <a:gd name="connsiteX24" fmla="*/ 2481170 w 3453585"/>
                  <a:gd name="connsiteY24" fmla="*/ 0 h 3353431"/>
                  <a:gd name="connsiteX25" fmla="*/ 3248528 w 3453585"/>
                  <a:gd name="connsiteY25" fmla="*/ 767358 h 3353431"/>
                  <a:gd name="connsiteX26" fmla="*/ 3117476 w 3453585"/>
                  <a:gd name="connsiteY26" fmla="*/ 1196395 h 3353431"/>
                  <a:gd name="connsiteX27" fmla="*/ 3109819 w 3453585"/>
                  <a:gd name="connsiteY27" fmla="*/ 1205675 h 3353431"/>
                  <a:gd name="connsiteX28" fmla="*/ 3109819 w 3453585"/>
                  <a:gd name="connsiteY28" fmla="*/ 1527603 h 3353431"/>
                  <a:gd name="connsiteX29" fmla="*/ 3226235 w 3453585"/>
                  <a:gd name="connsiteY29" fmla="*/ 1644019 h 3353431"/>
                  <a:gd name="connsiteX30" fmla="*/ 1736105 w 3453585"/>
                  <a:gd name="connsiteY30" fmla="*/ 1644019 h 3353431"/>
                  <a:gd name="connsiteX31" fmla="*/ 1852521 w 3453585"/>
                  <a:gd name="connsiteY31" fmla="*/ 1527603 h 3353431"/>
                  <a:gd name="connsiteX32" fmla="*/ 1852521 w 3453585"/>
                  <a:gd name="connsiteY32" fmla="*/ 1325155 h 3353431"/>
                  <a:gd name="connsiteX33" fmla="*/ 0 w 3453585"/>
                  <a:gd name="connsiteY33" fmla="*/ 1325155 h 3353431"/>
                  <a:gd name="connsiteX34" fmla="*/ 0 w 3453585"/>
                  <a:gd name="connsiteY34" fmla="*/ 151675 h 3353431"/>
                  <a:gd name="connsiteX35" fmla="*/ 2027139 w 3453585"/>
                  <a:gd name="connsiteY35" fmla="*/ 151675 h 3353431"/>
                  <a:gd name="connsiteX36" fmla="*/ 2052133 w 3453585"/>
                  <a:gd name="connsiteY36" fmla="*/ 131053 h 3353431"/>
                  <a:gd name="connsiteX37" fmla="*/ 2481170 w 3453585"/>
                  <a:gd name="connsiteY37"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3585" h="3353431">
                    <a:moveTo>
                      <a:pt x="3380070" y="1644019"/>
                    </a:moveTo>
                    <a:cubicBezTo>
                      <a:pt x="3409069" y="1644019"/>
                      <a:pt x="3433951" y="1661650"/>
                      <a:pt x="3444579" y="1686778"/>
                    </a:cubicBezTo>
                    <a:lnTo>
                      <a:pt x="3446481" y="1696198"/>
                    </a:lnTo>
                    <a:lnTo>
                      <a:pt x="3451188" y="1705845"/>
                    </a:lnTo>
                    <a:cubicBezTo>
                      <a:pt x="3455826" y="1723152"/>
                      <a:pt x="3453861" y="1742228"/>
                      <a:pt x="3444195" y="1758971"/>
                    </a:cubicBezTo>
                    <a:lnTo>
                      <a:pt x="2543542" y="3318945"/>
                    </a:lnTo>
                    <a:cubicBezTo>
                      <a:pt x="2532667" y="3337781"/>
                      <a:pt x="2514362" y="3349651"/>
                      <a:pt x="2494466" y="3352992"/>
                    </a:cubicBezTo>
                    <a:lnTo>
                      <a:pt x="2490954" y="3353068"/>
                    </a:lnTo>
                    <a:lnTo>
                      <a:pt x="2489874" y="3353431"/>
                    </a:lnTo>
                    <a:lnTo>
                      <a:pt x="2486162" y="3353173"/>
                    </a:lnTo>
                    <a:lnTo>
                      <a:pt x="2474257" y="3353431"/>
                    </a:lnTo>
                    <a:lnTo>
                      <a:pt x="2470171" y="3352058"/>
                    </a:lnTo>
                    <a:lnTo>
                      <a:pt x="2463100" y="3351565"/>
                    </a:lnTo>
                    <a:lnTo>
                      <a:pt x="2450676" y="3345502"/>
                    </a:lnTo>
                    <a:lnTo>
                      <a:pt x="2447906" y="3344570"/>
                    </a:lnTo>
                    <a:lnTo>
                      <a:pt x="2446840" y="3343630"/>
                    </a:lnTo>
                    <a:lnTo>
                      <a:pt x="2438979" y="3339794"/>
                    </a:lnTo>
                    <a:cubicBezTo>
                      <a:pt x="2431723" y="3334312"/>
                      <a:pt x="2425422" y="3327316"/>
                      <a:pt x="2420589" y="3318945"/>
                    </a:cubicBezTo>
                    <a:lnTo>
                      <a:pt x="1519936" y="1758971"/>
                    </a:lnTo>
                    <a:cubicBezTo>
                      <a:pt x="1515103" y="1750599"/>
                      <a:pt x="1512195" y="1741645"/>
                      <a:pt x="1511075" y="1732620"/>
                    </a:cubicBezTo>
                    <a:lnTo>
                      <a:pt x="1511443" y="1727344"/>
                    </a:lnTo>
                    <a:lnTo>
                      <a:pt x="1508755" y="1714030"/>
                    </a:lnTo>
                    <a:lnTo>
                      <a:pt x="1514257" y="1686779"/>
                    </a:lnTo>
                    <a:cubicBezTo>
                      <a:pt x="1524885" y="1661651"/>
                      <a:pt x="1549766" y="1644020"/>
                      <a:pt x="1578765" y="1644020"/>
                    </a:cubicBezTo>
                    <a:close/>
                    <a:moveTo>
                      <a:pt x="2481170" y="0"/>
                    </a:moveTo>
                    <a:cubicBezTo>
                      <a:pt x="2904970" y="0"/>
                      <a:pt x="3248528" y="343558"/>
                      <a:pt x="3248528" y="767358"/>
                    </a:cubicBezTo>
                    <a:cubicBezTo>
                      <a:pt x="3248528" y="926283"/>
                      <a:pt x="3200215" y="1073924"/>
                      <a:pt x="3117476" y="1196395"/>
                    </a:cubicBezTo>
                    <a:lnTo>
                      <a:pt x="3109819" y="1205675"/>
                    </a:lnTo>
                    <a:lnTo>
                      <a:pt x="3109819" y="1527603"/>
                    </a:lnTo>
                    <a:cubicBezTo>
                      <a:pt x="3109819" y="1591898"/>
                      <a:pt x="3161940" y="1644019"/>
                      <a:pt x="3226235" y="1644019"/>
                    </a:cubicBezTo>
                    <a:lnTo>
                      <a:pt x="1736105" y="1644019"/>
                    </a:lnTo>
                    <a:cubicBezTo>
                      <a:pt x="1800400" y="1644019"/>
                      <a:pt x="1852521" y="1591898"/>
                      <a:pt x="1852521" y="1527603"/>
                    </a:cubicBezTo>
                    <a:lnTo>
                      <a:pt x="1852521" y="1325155"/>
                    </a:lnTo>
                    <a:lnTo>
                      <a:pt x="0" y="1325155"/>
                    </a:lnTo>
                    <a:lnTo>
                      <a:pt x="0" y="151675"/>
                    </a:lnTo>
                    <a:lnTo>
                      <a:pt x="2027139" y="151675"/>
                    </a:lnTo>
                    <a:lnTo>
                      <a:pt x="2052133" y="131053"/>
                    </a:lnTo>
                    <a:cubicBezTo>
                      <a:pt x="2174604" y="48313"/>
                      <a:pt x="2322245" y="0"/>
                      <a:pt x="2481170" y="0"/>
                    </a:cubicBezTo>
                    <a:close/>
                  </a:path>
                </a:pathLst>
              </a:custGeom>
              <a:gradFill flip="none" rotWithShape="1">
                <a:gsLst>
                  <a:gs pos="0">
                    <a:schemeClr val="tx1">
                      <a:lumMod val="75000"/>
                      <a:lumOff val="25000"/>
                    </a:schemeClr>
                  </a:gs>
                  <a:gs pos="100000">
                    <a:schemeClr val="tx1">
                      <a:lumMod val="65000"/>
                      <a:lumOff val="35000"/>
                    </a:schemeClr>
                  </a:gs>
                </a:gsLst>
                <a:lin ang="10800000" scaled="1"/>
                <a:tileRect/>
              </a:gradFill>
              <a:ln w="25400" cap="flat" cmpd="sng" algn="ctr">
                <a:noFill/>
                <a:prstDash val="solid"/>
              </a:ln>
              <a:effectLst/>
              <a:scene3d>
                <a:camera prst="orthographicFront"/>
                <a:lightRig rig="threePt" dir="t"/>
              </a:scene3d>
              <a:sp3d prstMaterial="softEdge">
                <a:bevelT w="19050" h="63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grpSp>
          <p:nvGrpSpPr>
            <p:cNvPr id="65" name="组合 64"/>
            <p:cNvGrpSpPr/>
            <p:nvPr/>
          </p:nvGrpSpPr>
          <p:grpSpPr>
            <a:xfrm>
              <a:off x="5118640" y="1755422"/>
              <a:ext cx="2723364" cy="2813756"/>
              <a:chOff x="5118640" y="1755422"/>
              <a:chExt cx="2723364" cy="2813756"/>
            </a:xfrm>
          </p:grpSpPr>
          <p:sp>
            <p:nvSpPr>
              <p:cNvPr id="66" name="椭圆 65"/>
              <p:cNvSpPr/>
              <p:nvPr/>
            </p:nvSpPr>
            <p:spPr>
              <a:xfrm>
                <a:off x="6477249" y="4241434"/>
                <a:ext cx="1162443" cy="327744"/>
              </a:xfrm>
              <a:prstGeom prst="ellipse">
                <a:avLst/>
              </a:prstGeom>
              <a:gradFill flip="none" rotWithShape="1">
                <a:gsLst>
                  <a:gs pos="0">
                    <a:sysClr val="windowText" lastClr="000000">
                      <a:lumMod val="75000"/>
                      <a:lumOff val="25000"/>
                      <a:alpha val="66000"/>
                    </a:sysClr>
                  </a:gs>
                  <a:gs pos="38000">
                    <a:srgbClr val="8D8D8D">
                      <a:alpha val="29000"/>
                    </a:srgbClr>
                  </a:gs>
                  <a:gs pos="100000">
                    <a:sysClr val="window" lastClr="FFFFFF">
                      <a:lumMod val="85000"/>
                      <a:alpha val="0"/>
                    </a:sysClr>
                  </a:gs>
                </a:gsLst>
                <a:path path="shap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72" name="任意多边形 71"/>
              <p:cNvSpPr/>
              <p:nvPr/>
            </p:nvSpPr>
            <p:spPr>
              <a:xfrm>
                <a:off x="5118640" y="1755422"/>
                <a:ext cx="2723364" cy="2644389"/>
              </a:xfrm>
              <a:custGeom>
                <a:avLst/>
                <a:gdLst>
                  <a:gd name="connsiteX0" fmla="*/ 3380070 w 3453585"/>
                  <a:gd name="connsiteY0" fmla="*/ 1644019 h 3353431"/>
                  <a:gd name="connsiteX1" fmla="*/ 3444579 w 3453585"/>
                  <a:gd name="connsiteY1" fmla="*/ 1686778 h 3353431"/>
                  <a:gd name="connsiteX2" fmla="*/ 3446481 w 3453585"/>
                  <a:gd name="connsiteY2" fmla="*/ 1696198 h 3353431"/>
                  <a:gd name="connsiteX3" fmla="*/ 3451188 w 3453585"/>
                  <a:gd name="connsiteY3" fmla="*/ 1705845 h 3353431"/>
                  <a:gd name="connsiteX4" fmla="*/ 3444195 w 3453585"/>
                  <a:gd name="connsiteY4" fmla="*/ 1758971 h 3353431"/>
                  <a:gd name="connsiteX5" fmla="*/ 2543542 w 3453585"/>
                  <a:gd name="connsiteY5" fmla="*/ 3318945 h 3353431"/>
                  <a:gd name="connsiteX6" fmla="*/ 2494466 w 3453585"/>
                  <a:gd name="connsiteY6" fmla="*/ 3352992 h 3353431"/>
                  <a:gd name="connsiteX7" fmla="*/ 2490954 w 3453585"/>
                  <a:gd name="connsiteY7" fmla="*/ 3353068 h 3353431"/>
                  <a:gd name="connsiteX8" fmla="*/ 2489874 w 3453585"/>
                  <a:gd name="connsiteY8" fmla="*/ 3353431 h 3353431"/>
                  <a:gd name="connsiteX9" fmla="*/ 2486162 w 3453585"/>
                  <a:gd name="connsiteY9" fmla="*/ 3353173 h 3353431"/>
                  <a:gd name="connsiteX10" fmla="*/ 2474257 w 3453585"/>
                  <a:gd name="connsiteY10" fmla="*/ 3353431 h 3353431"/>
                  <a:gd name="connsiteX11" fmla="*/ 2470171 w 3453585"/>
                  <a:gd name="connsiteY11" fmla="*/ 3352058 h 3353431"/>
                  <a:gd name="connsiteX12" fmla="*/ 2463100 w 3453585"/>
                  <a:gd name="connsiteY12" fmla="*/ 3351565 h 3353431"/>
                  <a:gd name="connsiteX13" fmla="*/ 2450676 w 3453585"/>
                  <a:gd name="connsiteY13" fmla="*/ 3345502 h 3353431"/>
                  <a:gd name="connsiteX14" fmla="*/ 2447906 w 3453585"/>
                  <a:gd name="connsiteY14" fmla="*/ 3344570 h 3353431"/>
                  <a:gd name="connsiteX15" fmla="*/ 2446840 w 3453585"/>
                  <a:gd name="connsiteY15" fmla="*/ 3343630 h 3353431"/>
                  <a:gd name="connsiteX16" fmla="*/ 2438979 w 3453585"/>
                  <a:gd name="connsiteY16" fmla="*/ 3339794 h 3353431"/>
                  <a:gd name="connsiteX17" fmla="*/ 2420589 w 3453585"/>
                  <a:gd name="connsiteY17" fmla="*/ 3318945 h 3353431"/>
                  <a:gd name="connsiteX18" fmla="*/ 1519936 w 3453585"/>
                  <a:gd name="connsiteY18" fmla="*/ 1758971 h 3353431"/>
                  <a:gd name="connsiteX19" fmla="*/ 1511075 w 3453585"/>
                  <a:gd name="connsiteY19" fmla="*/ 1732620 h 3353431"/>
                  <a:gd name="connsiteX20" fmla="*/ 1511443 w 3453585"/>
                  <a:gd name="connsiteY20" fmla="*/ 1727344 h 3353431"/>
                  <a:gd name="connsiteX21" fmla="*/ 1508755 w 3453585"/>
                  <a:gd name="connsiteY21" fmla="*/ 1714030 h 3353431"/>
                  <a:gd name="connsiteX22" fmla="*/ 1514257 w 3453585"/>
                  <a:gd name="connsiteY22" fmla="*/ 1686779 h 3353431"/>
                  <a:gd name="connsiteX23" fmla="*/ 1578765 w 3453585"/>
                  <a:gd name="connsiteY23" fmla="*/ 1644020 h 3353431"/>
                  <a:gd name="connsiteX24" fmla="*/ 2481170 w 3453585"/>
                  <a:gd name="connsiteY24" fmla="*/ 0 h 3353431"/>
                  <a:gd name="connsiteX25" fmla="*/ 3248528 w 3453585"/>
                  <a:gd name="connsiteY25" fmla="*/ 767358 h 3353431"/>
                  <a:gd name="connsiteX26" fmla="*/ 3117476 w 3453585"/>
                  <a:gd name="connsiteY26" fmla="*/ 1196395 h 3353431"/>
                  <a:gd name="connsiteX27" fmla="*/ 3109819 w 3453585"/>
                  <a:gd name="connsiteY27" fmla="*/ 1205675 h 3353431"/>
                  <a:gd name="connsiteX28" fmla="*/ 3109819 w 3453585"/>
                  <a:gd name="connsiteY28" fmla="*/ 1527603 h 3353431"/>
                  <a:gd name="connsiteX29" fmla="*/ 3226235 w 3453585"/>
                  <a:gd name="connsiteY29" fmla="*/ 1644019 h 3353431"/>
                  <a:gd name="connsiteX30" fmla="*/ 1736105 w 3453585"/>
                  <a:gd name="connsiteY30" fmla="*/ 1644019 h 3353431"/>
                  <a:gd name="connsiteX31" fmla="*/ 1852521 w 3453585"/>
                  <a:gd name="connsiteY31" fmla="*/ 1527603 h 3353431"/>
                  <a:gd name="connsiteX32" fmla="*/ 1852521 w 3453585"/>
                  <a:gd name="connsiteY32" fmla="*/ 1325155 h 3353431"/>
                  <a:gd name="connsiteX33" fmla="*/ 0 w 3453585"/>
                  <a:gd name="connsiteY33" fmla="*/ 1325155 h 3353431"/>
                  <a:gd name="connsiteX34" fmla="*/ 0 w 3453585"/>
                  <a:gd name="connsiteY34" fmla="*/ 151675 h 3353431"/>
                  <a:gd name="connsiteX35" fmla="*/ 2027139 w 3453585"/>
                  <a:gd name="connsiteY35" fmla="*/ 151675 h 3353431"/>
                  <a:gd name="connsiteX36" fmla="*/ 2052133 w 3453585"/>
                  <a:gd name="connsiteY36" fmla="*/ 131053 h 3353431"/>
                  <a:gd name="connsiteX37" fmla="*/ 2481170 w 3453585"/>
                  <a:gd name="connsiteY37"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3585" h="3353431">
                    <a:moveTo>
                      <a:pt x="3380070" y="1644019"/>
                    </a:moveTo>
                    <a:cubicBezTo>
                      <a:pt x="3409069" y="1644019"/>
                      <a:pt x="3433951" y="1661650"/>
                      <a:pt x="3444579" y="1686778"/>
                    </a:cubicBezTo>
                    <a:lnTo>
                      <a:pt x="3446481" y="1696198"/>
                    </a:lnTo>
                    <a:lnTo>
                      <a:pt x="3451188" y="1705845"/>
                    </a:lnTo>
                    <a:cubicBezTo>
                      <a:pt x="3455826" y="1723152"/>
                      <a:pt x="3453861" y="1742228"/>
                      <a:pt x="3444195" y="1758971"/>
                    </a:cubicBezTo>
                    <a:lnTo>
                      <a:pt x="2543542" y="3318945"/>
                    </a:lnTo>
                    <a:cubicBezTo>
                      <a:pt x="2532667" y="3337781"/>
                      <a:pt x="2514362" y="3349651"/>
                      <a:pt x="2494466" y="3352992"/>
                    </a:cubicBezTo>
                    <a:lnTo>
                      <a:pt x="2490954" y="3353068"/>
                    </a:lnTo>
                    <a:lnTo>
                      <a:pt x="2489874" y="3353431"/>
                    </a:lnTo>
                    <a:lnTo>
                      <a:pt x="2486162" y="3353173"/>
                    </a:lnTo>
                    <a:lnTo>
                      <a:pt x="2474257" y="3353431"/>
                    </a:lnTo>
                    <a:lnTo>
                      <a:pt x="2470171" y="3352058"/>
                    </a:lnTo>
                    <a:lnTo>
                      <a:pt x="2463100" y="3351565"/>
                    </a:lnTo>
                    <a:lnTo>
                      <a:pt x="2450676" y="3345502"/>
                    </a:lnTo>
                    <a:lnTo>
                      <a:pt x="2447906" y="3344570"/>
                    </a:lnTo>
                    <a:lnTo>
                      <a:pt x="2446840" y="3343630"/>
                    </a:lnTo>
                    <a:lnTo>
                      <a:pt x="2438979" y="3339794"/>
                    </a:lnTo>
                    <a:cubicBezTo>
                      <a:pt x="2431723" y="3334312"/>
                      <a:pt x="2425422" y="3327316"/>
                      <a:pt x="2420589" y="3318945"/>
                    </a:cubicBezTo>
                    <a:lnTo>
                      <a:pt x="1519936" y="1758971"/>
                    </a:lnTo>
                    <a:cubicBezTo>
                      <a:pt x="1515103" y="1750599"/>
                      <a:pt x="1512195" y="1741645"/>
                      <a:pt x="1511075" y="1732620"/>
                    </a:cubicBezTo>
                    <a:lnTo>
                      <a:pt x="1511443" y="1727344"/>
                    </a:lnTo>
                    <a:lnTo>
                      <a:pt x="1508755" y="1714030"/>
                    </a:lnTo>
                    <a:lnTo>
                      <a:pt x="1514257" y="1686779"/>
                    </a:lnTo>
                    <a:cubicBezTo>
                      <a:pt x="1524885" y="1661651"/>
                      <a:pt x="1549766" y="1644020"/>
                      <a:pt x="1578765" y="1644020"/>
                    </a:cubicBezTo>
                    <a:close/>
                    <a:moveTo>
                      <a:pt x="2481170" y="0"/>
                    </a:moveTo>
                    <a:cubicBezTo>
                      <a:pt x="2904970" y="0"/>
                      <a:pt x="3248528" y="343558"/>
                      <a:pt x="3248528" y="767358"/>
                    </a:cubicBezTo>
                    <a:cubicBezTo>
                      <a:pt x="3248528" y="926283"/>
                      <a:pt x="3200215" y="1073924"/>
                      <a:pt x="3117476" y="1196395"/>
                    </a:cubicBezTo>
                    <a:lnTo>
                      <a:pt x="3109819" y="1205675"/>
                    </a:lnTo>
                    <a:lnTo>
                      <a:pt x="3109819" y="1527603"/>
                    </a:lnTo>
                    <a:cubicBezTo>
                      <a:pt x="3109819" y="1591898"/>
                      <a:pt x="3161940" y="1644019"/>
                      <a:pt x="3226235" y="1644019"/>
                    </a:cubicBezTo>
                    <a:lnTo>
                      <a:pt x="1736105" y="1644019"/>
                    </a:lnTo>
                    <a:cubicBezTo>
                      <a:pt x="1800400" y="1644019"/>
                      <a:pt x="1852521" y="1591898"/>
                      <a:pt x="1852521" y="1527603"/>
                    </a:cubicBezTo>
                    <a:lnTo>
                      <a:pt x="1852521" y="1325155"/>
                    </a:lnTo>
                    <a:lnTo>
                      <a:pt x="0" y="1325155"/>
                    </a:lnTo>
                    <a:lnTo>
                      <a:pt x="0" y="151675"/>
                    </a:lnTo>
                    <a:lnTo>
                      <a:pt x="2027139" y="151675"/>
                    </a:lnTo>
                    <a:lnTo>
                      <a:pt x="2052133" y="131053"/>
                    </a:lnTo>
                    <a:cubicBezTo>
                      <a:pt x="2174604" y="48313"/>
                      <a:pt x="2322245" y="0"/>
                      <a:pt x="2481170" y="0"/>
                    </a:cubicBezTo>
                    <a:close/>
                  </a:path>
                </a:pathLst>
              </a:custGeom>
              <a:gradFill>
                <a:gsLst>
                  <a:gs pos="0">
                    <a:srgbClr val="00479D"/>
                  </a:gs>
                  <a:gs pos="100000">
                    <a:srgbClr val="00316C"/>
                  </a:gs>
                </a:gsLst>
                <a:lin ang="0" scaled="0"/>
              </a:gradFill>
              <a:ln w="25400" cap="flat" cmpd="sng" algn="ctr">
                <a:noFill/>
                <a:prstDash val="solid"/>
              </a:ln>
              <a:effectLst/>
              <a:scene3d>
                <a:camera prst="orthographicFront"/>
                <a:lightRig rig="threePt" dir="t"/>
              </a:scene3d>
              <a:sp3d prstMaterial="softEdge">
                <a:bevelT w="19050" h="63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grpSp>
          <p:nvGrpSpPr>
            <p:cNvPr id="73" name="组合 72"/>
            <p:cNvGrpSpPr/>
            <p:nvPr/>
          </p:nvGrpSpPr>
          <p:grpSpPr>
            <a:xfrm>
              <a:off x="3179995" y="1755422"/>
              <a:ext cx="2723364" cy="2813756"/>
              <a:chOff x="3179995" y="1755422"/>
              <a:chExt cx="2723364" cy="2813756"/>
            </a:xfrm>
          </p:grpSpPr>
          <p:sp>
            <p:nvSpPr>
              <p:cNvPr id="74" name="椭圆 73"/>
              <p:cNvSpPr/>
              <p:nvPr/>
            </p:nvSpPr>
            <p:spPr>
              <a:xfrm>
                <a:off x="4543874" y="4241434"/>
                <a:ext cx="1162443" cy="327744"/>
              </a:xfrm>
              <a:prstGeom prst="ellipse">
                <a:avLst/>
              </a:prstGeom>
              <a:gradFill flip="none" rotWithShape="1">
                <a:gsLst>
                  <a:gs pos="0">
                    <a:sysClr val="windowText" lastClr="000000">
                      <a:lumMod val="75000"/>
                      <a:lumOff val="25000"/>
                      <a:alpha val="66000"/>
                    </a:sysClr>
                  </a:gs>
                  <a:gs pos="38000">
                    <a:srgbClr val="8D8D8D">
                      <a:alpha val="29000"/>
                    </a:srgbClr>
                  </a:gs>
                  <a:gs pos="100000">
                    <a:sysClr val="window" lastClr="FFFFFF">
                      <a:lumMod val="85000"/>
                      <a:alpha val="0"/>
                    </a:sysClr>
                  </a:gs>
                </a:gsLst>
                <a:path path="shap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75" name="任意多边形 74"/>
              <p:cNvSpPr/>
              <p:nvPr/>
            </p:nvSpPr>
            <p:spPr>
              <a:xfrm>
                <a:off x="3179995" y="1755422"/>
                <a:ext cx="2723364" cy="2644389"/>
              </a:xfrm>
              <a:custGeom>
                <a:avLst/>
                <a:gdLst>
                  <a:gd name="connsiteX0" fmla="*/ 3380070 w 3453585"/>
                  <a:gd name="connsiteY0" fmla="*/ 1644019 h 3353431"/>
                  <a:gd name="connsiteX1" fmla="*/ 3444579 w 3453585"/>
                  <a:gd name="connsiteY1" fmla="*/ 1686778 h 3353431"/>
                  <a:gd name="connsiteX2" fmla="*/ 3446481 w 3453585"/>
                  <a:gd name="connsiteY2" fmla="*/ 1696198 h 3353431"/>
                  <a:gd name="connsiteX3" fmla="*/ 3451188 w 3453585"/>
                  <a:gd name="connsiteY3" fmla="*/ 1705845 h 3353431"/>
                  <a:gd name="connsiteX4" fmla="*/ 3444195 w 3453585"/>
                  <a:gd name="connsiteY4" fmla="*/ 1758971 h 3353431"/>
                  <a:gd name="connsiteX5" fmla="*/ 2543542 w 3453585"/>
                  <a:gd name="connsiteY5" fmla="*/ 3318945 h 3353431"/>
                  <a:gd name="connsiteX6" fmla="*/ 2494466 w 3453585"/>
                  <a:gd name="connsiteY6" fmla="*/ 3352992 h 3353431"/>
                  <a:gd name="connsiteX7" fmla="*/ 2490954 w 3453585"/>
                  <a:gd name="connsiteY7" fmla="*/ 3353068 h 3353431"/>
                  <a:gd name="connsiteX8" fmla="*/ 2489874 w 3453585"/>
                  <a:gd name="connsiteY8" fmla="*/ 3353431 h 3353431"/>
                  <a:gd name="connsiteX9" fmla="*/ 2486162 w 3453585"/>
                  <a:gd name="connsiteY9" fmla="*/ 3353173 h 3353431"/>
                  <a:gd name="connsiteX10" fmla="*/ 2474257 w 3453585"/>
                  <a:gd name="connsiteY10" fmla="*/ 3353431 h 3353431"/>
                  <a:gd name="connsiteX11" fmla="*/ 2470171 w 3453585"/>
                  <a:gd name="connsiteY11" fmla="*/ 3352058 h 3353431"/>
                  <a:gd name="connsiteX12" fmla="*/ 2463100 w 3453585"/>
                  <a:gd name="connsiteY12" fmla="*/ 3351565 h 3353431"/>
                  <a:gd name="connsiteX13" fmla="*/ 2450676 w 3453585"/>
                  <a:gd name="connsiteY13" fmla="*/ 3345502 h 3353431"/>
                  <a:gd name="connsiteX14" fmla="*/ 2447906 w 3453585"/>
                  <a:gd name="connsiteY14" fmla="*/ 3344570 h 3353431"/>
                  <a:gd name="connsiteX15" fmla="*/ 2446840 w 3453585"/>
                  <a:gd name="connsiteY15" fmla="*/ 3343630 h 3353431"/>
                  <a:gd name="connsiteX16" fmla="*/ 2438979 w 3453585"/>
                  <a:gd name="connsiteY16" fmla="*/ 3339794 h 3353431"/>
                  <a:gd name="connsiteX17" fmla="*/ 2420589 w 3453585"/>
                  <a:gd name="connsiteY17" fmla="*/ 3318945 h 3353431"/>
                  <a:gd name="connsiteX18" fmla="*/ 1519936 w 3453585"/>
                  <a:gd name="connsiteY18" fmla="*/ 1758971 h 3353431"/>
                  <a:gd name="connsiteX19" fmla="*/ 1511075 w 3453585"/>
                  <a:gd name="connsiteY19" fmla="*/ 1732620 h 3353431"/>
                  <a:gd name="connsiteX20" fmla="*/ 1511443 w 3453585"/>
                  <a:gd name="connsiteY20" fmla="*/ 1727344 h 3353431"/>
                  <a:gd name="connsiteX21" fmla="*/ 1508755 w 3453585"/>
                  <a:gd name="connsiteY21" fmla="*/ 1714030 h 3353431"/>
                  <a:gd name="connsiteX22" fmla="*/ 1514257 w 3453585"/>
                  <a:gd name="connsiteY22" fmla="*/ 1686779 h 3353431"/>
                  <a:gd name="connsiteX23" fmla="*/ 1578765 w 3453585"/>
                  <a:gd name="connsiteY23" fmla="*/ 1644020 h 3353431"/>
                  <a:gd name="connsiteX24" fmla="*/ 2481170 w 3453585"/>
                  <a:gd name="connsiteY24" fmla="*/ 0 h 3353431"/>
                  <a:gd name="connsiteX25" fmla="*/ 3248528 w 3453585"/>
                  <a:gd name="connsiteY25" fmla="*/ 767358 h 3353431"/>
                  <a:gd name="connsiteX26" fmla="*/ 3117476 w 3453585"/>
                  <a:gd name="connsiteY26" fmla="*/ 1196395 h 3353431"/>
                  <a:gd name="connsiteX27" fmla="*/ 3109819 w 3453585"/>
                  <a:gd name="connsiteY27" fmla="*/ 1205675 h 3353431"/>
                  <a:gd name="connsiteX28" fmla="*/ 3109819 w 3453585"/>
                  <a:gd name="connsiteY28" fmla="*/ 1527603 h 3353431"/>
                  <a:gd name="connsiteX29" fmla="*/ 3226235 w 3453585"/>
                  <a:gd name="connsiteY29" fmla="*/ 1644019 h 3353431"/>
                  <a:gd name="connsiteX30" fmla="*/ 1736105 w 3453585"/>
                  <a:gd name="connsiteY30" fmla="*/ 1644019 h 3353431"/>
                  <a:gd name="connsiteX31" fmla="*/ 1852521 w 3453585"/>
                  <a:gd name="connsiteY31" fmla="*/ 1527603 h 3353431"/>
                  <a:gd name="connsiteX32" fmla="*/ 1852521 w 3453585"/>
                  <a:gd name="connsiteY32" fmla="*/ 1325155 h 3353431"/>
                  <a:gd name="connsiteX33" fmla="*/ 0 w 3453585"/>
                  <a:gd name="connsiteY33" fmla="*/ 1325155 h 3353431"/>
                  <a:gd name="connsiteX34" fmla="*/ 0 w 3453585"/>
                  <a:gd name="connsiteY34" fmla="*/ 151675 h 3353431"/>
                  <a:gd name="connsiteX35" fmla="*/ 2027139 w 3453585"/>
                  <a:gd name="connsiteY35" fmla="*/ 151675 h 3353431"/>
                  <a:gd name="connsiteX36" fmla="*/ 2052133 w 3453585"/>
                  <a:gd name="connsiteY36" fmla="*/ 131053 h 3353431"/>
                  <a:gd name="connsiteX37" fmla="*/ 2481170 w 3453585"/>
                  <a:gd name="connsiteY37"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3585" h="3353431">
                    <a:moveTo>
                      <a:pt x="3380070" y="1644019"/>
                    </a:moveTo>
                    <a:cubicBezTo>
                      <a:pt x="3409069" y="1644019"/>
                      <a:pt x="3433951" y="1661650"/>
                      <a:pt x="3444579" y="1686778"/>
                    </a:cubicBezTo>
                    <a:lnTo>
                      <a:pt x="3446481" y="1696198"/>
                    </a:lnTo>
                    <a:lnTo>
                      <a:pt x="3451188" y="1705845"/>
                    </a:lnTo>
                    <a:cubicBezTo>
                      <a:pt x="3455826" y="1723152"/>
                      <a:pt x="3453861" y="1742228"/>
                      <a:pt x="3444195" y="1758971"/>
                    </a:cubicBezTo>
                    <a:lnTo>
                      <a:pt x="2543542" y="3318945"/>
                    </a:lnTo>
                    <a:cubicBezTo>
                      <a:pt x="2532667" y="3337781"/>
                      <a:pt x="2514362" y="3349651"/>
                      <a:pt x="2494466" y="3352992"/>
                    </a:cubicBezTo>
                    <a:lnTo>
                      <a:pt x="2490954" y="3353068"/>
                    </a:lnTo>
                    <a:lnTo>
                      <a:pt x="2489874" y="3353431"/>
                    </a:lnTo>
                    <a:lnTo>
                      <a:pt x="2486162" y="3353173"/>
                    </a:lnTo>
                    <a:lnTo>
                      <a:pt x="2474257" y="3353431"/>
                    </a:lnTo>
                    <a:lnTo>
                      <a:pt x="2470171" y="3352058"/>
                    </a:lnTo>
                    <a:lnTo>
                      <a:pt x="2463100" y="3351565"/>
                    </a:lnTo>
                    <a:lnTo>
                      <a:pt x="2450676" y="3345502"/>
                    </a:lnTo>
                    <a:lnTo>
                      <a:pt x="2447906" y="3344570"/>
                    </a:lnTo>
                    <a:lnTo>
                      <a:pt x="2446840" y="3343630"/>
                    </a:lnTo>
                    <a:lnTo>
                      <a:pt x="2438979" y="3339794"/>
                    </a:lnTo>
                    <a:cubicBezTo>
                      <a:pt x="2431723" y="3334312"/>
                      <a:pt x="2425422" y="3327316"/>
                      <a:pt x="2420589" y="3318945"/>
                    </a:cubicBezTo>
                    <a:lnTo>
                      <a:pt x="1519936" y="1758971"/>
                    </a:lnTo>
                    <a:cubicBezTo>
                      <a:pt x="1515103" y="1750599"/>
                      <a:pt x="1512195" y="1741645"/>
                      <a:pt x="1511075" y="1732620"/>
                    </a:cubicBezTo>
                    <a:lnTo>
                      <a:pt x="1511443" y="1727344"/>
                    </a:lnTo>
                    <a:lnTo>
                      <a:pt x="1508755" y="1714030"/>
                    </a:lnTo>
                    <a:lnTo>
                      <a:pt x="1514257" y="1686779"/>
                    </a:lnTo>
                    <a:cubicBezTo>
                      <a:pt x="1524885" y="1661651"/>
                      <a:pt x="1549766" y="1644020"/>
                      <a:pt x="1578765" y="1644020"/>
                    </a:cubicBezTo>
                    <a:close/>
                    <a:moveTo>
                      <a:pt x="2481170" y="0"/>
                    </a:moveTo>
                    <a:cubicBezTo>
                      <a:pt x="2904970" y="0"/>
                      <a:pt x="3248528" y="343558"/>
                      <a:pt x="3248528" y="767358"/>
                    </a:cubicBezTo>
                    <a:cubicBezTo>
                      <a:pt x="3248528" y="926283"/>
                      <a:pt x="3200215" y="1073924"/>
                      <a:pt x="3117476" y="1196395"/>
                    </a:cubicBezTo>
                    <a:lnTo>
                      <a:pt x="3109819" y="1205675"/>
                    </a:lnTo>
                    <a:lnTo>
                      <a:pt x="3109819" y="1527603"/>
                    </a:lnTo>
                    <a:cubicBezTo>
                      <a:pt x="3109819" y="1591898"/>
                      <a:pt x="3161940" y="1644019"/>
                      <a:pt x="3226235" y="1644019"/>
                    </a:cubicBezTo>
                    <a:lnTo>
                      <a:pt x="1736105" y="1644019"/>
                    </a:lnTo>
                    <a:cubicBezTo>
                      <a:pt x="1800400" y="1644019"/>
                      <a:pt x="1852521" y="1591898"/>
                      <a:pt x="1852521" y="1527603"/>
                    </a:cubicBezTo>
                    <a:lnTo>
                      <a:pt x="1852521" y="1325155"/>
                    </a:lnTo>
                    <a:lnTo>
                      <a:pt x="0" y="1325155"/>
                    </a:lnTo>
                    <a:lnTo>
                      <a:pt x="0" y="151675"/>
                    </a:lnTo>
                    <a:lnTo>
                      <a:pt x="2027139" y="151675"/>
                    </a:lnTo>
                    <a:lnTo>
                      <a:pt x="2052133" y="131053"/>
                    </a:lnTo>
                    <a:cubicBezTo>
                      <a:pt x="2174604" y="48313"/>
                      <a:pt x="2322245" y="0"/>
                      <a:pt x="2481170" y="0"/>
                    </a:cubicBezTo>
                    <a:close/>
                  </a:path>
                </a:pathLst>
              </a:custGeom>
              <a:gradFill>
                <a:gsLst>
                  <a:gs pos="0">
                    <a:srgbClr val="F29413"/>
                  </a:gs>
                  <a:gs pos="100000">
                    <a:srgbClr val="F18D00"/>
                  </a:gs>
                </a:gsLst>
                <a:lin ang="0" scaled="0"/>
              </a:gradFill>
              <a:ln w="25400" cap="flat" cmpd="sng" algn="ctr">
                <a:noFill/>
                <a:prstDash val="solid"/>
              </a:ln>
              <a:effectLst/>
              <a:scene3d>
                <a:camera prst="orthographicFront"/>
                <a:lightRig rig="threePt" dir="t"/>
              </a:scene3d>
              <a:sp3d prstMaterial="softEdge">
                <a:bevelT w="19050" h="63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grpSp>
          <p:nvGrpSpPr>
            <p:cNvPr id="76" name="组合 75"/>
            <p:cNvGrpSpPr/>
            <p:nvPr/>
          </p:nvGrpSpPr>
          <p:grpSpPr>
            <a:xfrm>
              <a:off x="2438400" y="1755422"/>
              <a:ext cx="1533619" cy="2813756"/>
              <a:chOff x="2438400" y="1755422"/>
              <a:chExt cx="1533619" cy="2813756"/>
            </a:xfrm>
          </p:grpSpPr>
          <p:sp>
            <p:nvSpPr>
              <p:cNvPr id="77" name="任意多边形 76"/>
              <p:cNvSpPr/>
              <p:nvPr/>
            </p:nvSpPr>
            <p:spPr>
              <a:xfrm>
                <a:off x="3177503" y="1873482"/>
                <a:ext cx="630324" cy="925361"/>
              </a:xfrm>
              <a:custGeom>
                <a:avLst/>
                <a:gdLst>
                  <a:gd name="connsiteX0" fmla="*/ 0 w 758540"/>
                  <a:gd name="connsiteY0" fmla="*/ 0 h 1113592"/>
                  <a:gd name="connsiteX1" fmla="*/ 461204 w 758540"/>
                  <a:gd name="connsiteY1" fmla="*/ 0 h 1113592"/>
                  <a:gd name="connsiteX2" fmla="*/ 545256 w 758540"/>
                  <a:gd name="connsiteY2" fmla="*/ 69349 h 1113592"/>
                  <a:gd name="connsiteX3" fmla="*/ 758540 w 758540"/>
                  <a:gd name="connsiteY3" fmla="*/ 584262 h 1113592"/>
                  <a:gd name="connsiteX4" fmla="*/ 634176 w 758540"/>
                  <a:gd name="connsiteY4" fmla="*/ 991403 h 1113592"/>
                  <a:gd name="connsiteX5" fmla="*/ 626910 w 758540"/>
                  <a:gd name="connsiteY5" fmla="*/ 1000210 h 1113592"/>
                  <a:gd name="connsiteX6" fmla="*/ 626910 w 758540"/>
                  <a:gd name="connsiteY6" fmla="*/ 1113592 h 1113592"/>
                  <a:gd name="connsiteX7" fmla="*/ 0 w 758540"/>
                  <a:gd name="connsiteY7" fmla="*/ 1113592 h 111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540" h="1113592">
                    <a:moveTo>
                      <a:pt x="0" y="0"/>
                    </a:moveTo>
                    <a:lnTo>
                      <a:pt x="461204" y="0"/>
                    </a:lnTo>
                    <a:lnTo>
                      <a:pt x="545256" y="69349"/>
                    </a:lnTo>
                    <a:cubicBezTo>
                      <a:pt x="677034" y="201127"/>
                      <a:pt x="758540" y="383176"/>
                      <a:pt x="758540" y="584262"/>
                    </a:cubicBezTo>
                    <a:cubicBezTo>
                      <a:pt x="758540" y="735076"/>
                      <a:pt x="712693" y="875183"/>
                      <a:pt x="634176" y="991403"/>
                    </a:cubicBezTo>
                    <a:lnTo>
                      <a:pt x="626910" y="1000210"/>
                    </a:lnTo>
                    <a:lnTo>
                      <a:pt x="626910" y="1113592"/>
                    </a:lnTo>
                    <a:lnTo>
                      <a:pt x="0" y="1113592"/>
                    </a:lnTo>
                    <a:close/>
                  </a:path>
                </a:pathLst>
              </a:custGeom>
              <a:gradFill>
                <a:gsLst>
                  <a:gs pos="0">
                    <a:srgbClr val="EB8585"/>
                  </a:gs>
                  <a:gs pos="100000">
                    <a:srgbClr val="E24C4C"/>
                  </a:gs>
                </a:gsLst>
                <a:lin ang="0" scaled="0"/>
              </a:gradFill>
              <a:ln w="25400" cap="flat" cmpd="sng" algn="ctr">
                <a:noFill/>
                <a:prstDash val="solid"/>
              </a:ln>
              <a:effectLst>
                <a:outerShdw blurRad="114300" dist="50800" algn="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84" name="组合 83"/>
              <p:cNvGrpSpPr/>
              <p:nvPr/>
            </p:nvGrpSpPr>
            <p:grpSpPr>
              <a:xfrm>
                <a:off x="2438400" y="1755422"/>
                <a:ext cx="1533619" cy="2813756"/>
                <a:chOff x="2438400" y="1755422"/>
                <a:chExt cx="1533619" cy="2813756"/>
              </a:xfrm>
            </p:grpSpPr>
            <p:sp>
              <p:nvSpPr>
                <p:cNvPr id="85" name="椭圆 84"/>
                <p:cNvSpPr/>
                <p:nvPr/>
              </p:nvSpPr>
              <p:spPr>
                <a:xfrm>
                  <a:off x="2623987" y="4241434"/>
                  <a:ext cx="1162443" cy="327744"/>
                </a:xfrm>
                <a:prstGeom prst="ellipse">
                  <a:avLst/>
                </a:prstGeom>
                <a:gradFill flip="none" rotWithShape="1">
                  <a:gsLst>
                    <a:gs pos="0">
                      <a:sysClr val="windowText" lastClr="000000">
                        <a:lumMod val="75000"/>
                        <a:lumOff val="25000"/>
                        <a:alpha val="66000"/>
                      </a:sysClr>
                    </a:gs>
                    <a:gs pos="38000">
                      <a:srgbClr val="8D8D8D">
                        <a:alpha val="29000"/>
                      </a:srgbClr>
                    </a:gs>
                    <a:gs pos="100000">
                      <a:sysClr val="window" lastClr="FFFFFF">
                        <a:lumMod val="85000"/>
                        <a:alpha val="0"/>
                      </a:sysClr>
                    </a:gs>
                  </a:gsLst>
                  <a:path path="shap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86" name="任意多边形 85"/>
                <p:cNvSpPr/>
                <p:nvPr/>
              </p:nvSpPr>
              <p:spPr>
                <a:xfrm>
                  <a:off x="2438400" y="1755422"/>
                  <a:ext cx="1533619" cy="2644390"/>
                </a:xfrm>
                <a:custGeom>
                  <a:avLst/>
                  <a:gdLst>
                    <a:gd name="connsiteX0" fmla="*/ 1871315 w 1944830"/>
                    <a:gd name="connsiteY0" fmla="*/ 1644019 h 3353431"/>
                    <a:gd name="connsiteX1" fmla="*/ 1935824 w 1944830"/>
                    <a:gd name="connsiteY1" fmla="*/ 1686778 h 3353431"/>
                    <a:gd name="connsiteX2" fmla="*/ 1937726 w 1944830"/>
                    <a:gd name="connsiteY2" fmla="*/ 1696198 h 3353431"/>
                    <a:gd name="connsiteX3" fmla="*/ 1942433 w 1944830"/>
                    <a:gd name="connsiteY3" fmla="*/ 1705845 h 3353431"/>
                    <a:gd name="connsiteX4" fmla="*/ 1935440 w 1944830"/>
                    <a:gd name="connsiteY4" fmla="*/ 1758971 h 3353431"/>
                    <a:gd name="connsiteX5" fmla="*/ 1034787 w 1944830"/>
                    <a:gd name="connsiteY5" fmla="*/ 3318945 h 3353431"/>
                    <a:gd name="connsiteX6" fmla="*/ 985711 w 1944830"/>
                    <a:gd name="connsiteY6" fmla="*/ 3352992 h 3353431"/>
                    <a:gd name="connsiteX7" fmla="*/ 982199 w 1944830"/>
                    <a:gd name="connsiteY7" fmla="*/ 3353068 h 3353431"/>
                    <a:gd name="connsiteX8" fmla="*/ 981119 w 1944830"/>
                    <a:gd name="connsiteY8" fmla="*/ 3353431 h 3353431"/>
                    <a:gd name="connsiteX9" fmla="*/ 977407 w 1944830"/>
                    <a:gd name="connsiteY9" fmla="*/ 3353173 h 3353431"/>
                    <a:gd name="connsiteX10" fmla="*/ 965502 w 1944830"/>
                    <a:gd name="connsiteY10" fmla="*/ 3353431 h 3353431"/>
                    <a:gd name="connsiteX11" fmla="*/ 961416 w 1944830"/>
                    <a:gd name="connsiteY11" fmla="*/ 3352058 h 3353431"/>
                    <a:gd name="connsiteX12" fmla="*/ 954345 w 1944830"/>
                    <a:gd name="connsiteY12" fmla="*/ 3351565 h 3353431"/>
                    <a:gd name="connsiteX13" fmla="*/ 941921 w 1944830"/>
                    <a:gd name="connsiteY13" fmla="*/ 3345502 h 3353431"/>
                    <a:gd name="connsiteX14" fmla="*/ 939151 w 1944830"/>
                    <a:gd name="connsiteY14" fmla="*/ 3344570 h 3353431"/>
                    <a:gd name="connsiteX15" fmla="*/ 938085 w 1944830"/>
                    <a:gd name="connsiteY15" fmla="*/ 3343630 h 3353431"/>
                    <a:gd name="connsiteX16" fmla="*/ 930224 w 1944830"/>
                    <a:gd name="connsiteY16" fmla="*/ 3339794 h 3353431"/>
                    <a:gd name="connsiteX17" fmla="*/ 911834 w 1944830"/>
                    <a:gd name="connsiteY17" fmla="*/ 3318945 h 3353431"/>
                    <a:gd name="connsiteX18" fmla="*/ 11181 w 1944830"/>
                    <a:gd name="connsiteY18" fmla="*/ 1758971 h 3353431"/>
                    <a:gd name="connsiteX19" fmla="*/ 2320 w 1944830"/>
                    <a:gd name="connsiteY19" fmla="*/ 1732620 h 3353431"/>
                    <a:gd name="connsiteX20" fmla="*/ 2688 w 1944830"/>
                    <a:gd name="connsiteY20" fmla="*/ 1727344 h 3353431"/>
                    <a:gd name="connsiteX21" fmla="*/ 0 w 1944830"/>
                    <a:gd name="connsiteY21" fmla="*/ 1714030 h 3353431"/>
                    <a:gd name="connsiteX22" fmla="*/ 5502 w 1944830"/>
                    <a:gd name="connsiteY22" fmla="*/ 1686779 h 3353431"/>
                    <a:gd name="connsiteX23" fmla="*/ 70010 w 1944830"/>
                    <a:gd name="connsiteY23" fmla="*/ 1644020 h 3353431"/>
                    <a:gd name="connsiteX24" fmla="*/ 972415 w 1944830"/>
                    <a:gd name="connsiteY24" fmla="*/ 0 h 3353431"/>
                    <a:gd name="connsiteX25" fmla="*/ 1739773 w 1944830"/>
                    <a:gd name="connsiteY25" fmla="*/ 767358 h 3353431"/>
                    <a:gd name="connsiteX26" fmla="*/ 1608721 w 1944830"/>
                    <a:gd name="connsiteY26" fmla="*/ 1196395 h 3353431"/>
                    <a:gd name="connsiteX27" fmla="*/ 1601064 w 1944830"/>
                    <a:gd name="connsiteY27" fmla="*/ 1205675 h 3353431"/>
                    <a:gd name="connsiteX28" fmla="*/ 1601064 w 1944830"/>
                    <a:gd name="connsiteY28" fmla="*/ 1527603 h 3353431"/>
                    <a:gd name="connsiteX29" fmla="*/ 1717480 w 1944830"/>
                    <a:gd name="connsiteY29" fmla="*/ 1644019 h 3353431"/>
                    <a:gd name="connsiteX30" fmla="*/ 227350 w 1944830"/>
                    <a:gd name="connsiteY30" fmla="*/ 1644019 h 3353431"/>
                    <a:gd name="connsiteX31" fmla="*/ 343766 w 1944830"/>
                    <a:gd name="connsiteY31" fmla="*/ 1527603 h 3353431"/>
                    <a:gd name="connsiteX32" fmla="*/ 343766 w 1944830"/>
                    <a:gd name="connsiteY32" fmla="*/ 1205675 h 3353431"/>
                    <a:gd name="connsiteX33" fmla="*/ 336110 w 1944830"/>
                    <a:gd name="connsiteY33" fmla="*/ 1196395 h 3353431"/>
                    <a:gd name="connsiteX34" fmla="*/ 205057 w 1944830"/>
                    <a:gd name="connsiteY34" fmla="*/ 767358 h 3353431"/>
                    <a:gd name="connsiteX35" fmla="*/ 972415 w 1944830"/>
                    <a:gd name="connsiteY35"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44830" h="3353431">
                      <a:moveTo>
                        <a:pt x="1871315" y="1644019"/>
                      </a:moveTo>
                      <a:cubicBezTo>
                        <a:pt x="1900314" y="1644019"/>
                        <a:pt x="1925196" y="1661650"/>
                        <a:pt x="1935824" y="1686778"/>
                      </a:cubicBezTo>
                      <a:lnTo>
                        <a:pt x="1937726" y="1696198"/>
                      </a:lnTo>
                      <a:lnTo>
                        <a:pt x="1942433" y="1705845"/>
                      </a:lnTo>
                      <a:cubicBezTo>
                        <a:pt x="1947071" y="1723152"/>
                        <a:pt x="1945106" y="1742228"/>
                        <a:pt x="1935440" y="1758971"/>
                      </a:cubicBezTo>
                      <a:lnTo>
                        <a:pt x="1034787" y="3318945"/>
                      </a:lnTo>
                      <a:cubicBezTo>
                        <a:pt x="1023912" y="3337781"/>
                        <a:pt x="1005607" y="3349651"/>
                        <a:pt x="985711" y="3352992"/>
                      </a:cubicBezTo>
                      <a:lnTo>
                        <a:pt x="982199" y="3353068"/>
                      </a:lnTo>
                      <a:lnTo>
                        <a:pt x="981119" y="3353431"/>
                      </a:lnTo>
                      <a:lnTo>
                        <a:pt x="977407" y="3353173"/>
                      </a:lnTo>
                      <a:lnTo>
                        <a:pt x="965502" y="3353431"/>
                      </a:lnTo>
                      <a:lnTo>
                        <a:pt x="961416" y="3352058"/>
                      </a:lnTo>
                      <a:lnTo>
                        <a:pt x="954345" y="3351565"/>
                      </a:lnTo>
                      <a:lnTo>
                        <a:pt x="941921" y="3345502"/>
                      </a:lnTo>
                      <a:lnTo>
                        <a:pt x="939151" y="3344570"/>
                      </a:lnTo>
                      <a:lnTo>
                        <a:pt x="938085" y="3343630"/>
                      </a:lnTo>
                      <a:lnTo>
                        <a:pt x="930224" y="3339794"/>
                      </a:lnTo>
                      <a:cubicBezTo>
                        <a:pt x="922968" y="3334312"/>
                        <a:pt x="916667" y="3327316"/>
                        <a:pt x="911834" y="3318945"/>
                      </a:cubicBezTo>
                      <a:lnTo>
                        <a:pt x="11181" y="1758971"/>
                      </a:lnTo>
                      <a:cubicBezTo>
                        <a:pt x="6348" y="1750599"/>
                        <a:pt x="3440" y="1741645"/>
                        <a:pt x="2320" y="1732620"/>
                      </a:cubicBezTo>
                      <a:lnTo>
                        <a:pt x="2688" y="1727344"/>
                      </a:lnTo>
                      <a:lnTo>
                        <a:pt x="0" y="1714030"/>
                      </a:lnTo>
                      <a:lnTo>
                        <a:pt x="5502" y="1686779"/>
                      </a:lnTo>
                      <a:cubicBezTo>
                        <a:pt x="16130" y="1661651"/>
                        <a:pt x="41011" y="1644020"/>
                        <a:pt x="70010" y="1644020"/>
                      </a:cubicBezTo>
                      <a:close/>
                      <a:moveTo>
                        <a:pt x="972415" y="0"/>
                      </a:moveTo>
                      <a:cubicBezTo>
                        <a:pt x="1396215" y="0"/>
                        <a:pt x="1739773" y="343558"/>
                        <a:pt x="1739773" y="767358"/>
                      </a:cubicBezTo>
                      <a:cubicBezTo>
                        <a:pt x="1739773" y="926283"/>
                        <a:pt x="1691460" y="1073924"/>
                        <a:pt x="1608721" y="1196395"/>
                      </a:cubicBezTo>
                      <a:lnTo>
                        <a:pt x="1601064" y="1205675"/>
                      </a:lnTo>
                      <a:lnTo>
                        <a:pt x="1601064" y="1527603"/>
                      </a:lnTo>
                      <a:cubicBezTo>
                        <a:pt x="1601064" y="1591898"/>
                        <a:pt x="1653185" y="1644019"/>
                        <a:pt x="1717480" y="1644019"/>
                      </a:cubicBezTo>
                      <a:lnTo>
                        <a:pt x="227350" y="1644019"/>
                      </a:lnTo>
                      <a:cubicBezTo>
                        <a:pt x="291645" y="1644019"/>
                        <a:pt x="343766" y="1591898"/>
                        <a:pt x="343766" y="1527603"/>
                      </a:cubicBezTo>
                      <a:lnTo>
                        <a:pt x="343766" y="1205675"/>
                      </a:lnTo>
                      <a:lnTo>
                        <a:pt x="336110" y="1196395"/>
                      </a:lnTo>
                      <a:cubicBezTo>
                        <a:pt x="253370" y="1073924"/>
                        <a:pt x="205057" y="926283"/>
                        <a:pt x="205057" y="767358"/>
                      </a:cubicBezTo>
                      <a:cubicBezTo>
                        <a:pt x="205057" y="343558"/>
                        <a:pt x="548615" y="0"/>
                        <a:pt x="972415" y="0"/>
                      </a:cubicBezTo>
                      <a:close/>
                    </a:path>
                  </a:pathLst>
                </a:custGeom>
                <a:gradFill flip="none" rotWithShape="1">
                  <a:gsLst>
                    <a:gs pos="0">
                      <a:srgbClr val="FED300"/>
                    </a:gs>
                    <a:gs pos="100000">
                      <a:srgbClr val="FFC000"/>
                    </a:gs>
                  </a:gsLst>
                  <a:lin ang="5400000" scaled="1"/>
                  <a:tileRect/>
                </a:gradFill>
                <a:ln w="25400" cap="flat" cmpd="sng" algn="ctr">
                  <a:noFill/>
                  <a:prstDash val="solid"/>
                </a:ln>
                <a:effectLst/>
                <a:scene3d>
                  <a:camera prst="orthographicFront"/>
                  <a:lightRig rig="threePt" dir="t"/>
                </a:scene3d>
                <a:sp3d prstMaterial="softEdge">
                  <a:bevelT w="19050" h="63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grpSp>
        <p:grpSp>
          <p:nvGrpSpPr>
            <p:cNvPr id="87" name="Group 52"/>
            <p:cNvGrpSpPr>
              <a:grpSpLocks noChangeAspect="1"/>
            </p:cNvGrpSpPr>
            <p:nvPr/>
          </p:nvGrpSpPr>
          <p:grpSpPr bwMode="auto">
            <a:xfrm>
              <a:off x="6848017" y="3285351"/>
              <a:ext cx="417900" cy="414299"/>
              <a:chOff x="3783" y="2102"/>
              <a:chExt cx="116" cy="115"/>
            </a:xfrm>
            <a:solidFill>
              <a:sysClr val="window" lastClr="FFFFFF"/>
            </a:solidFill>
            <a:effectLst/>
          </p:grpSpPr>
          <p:sp>
            <p:nvSpPr>
              <p:cNvPr id="88" name="Freeform 53"/>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89" name="Freeform 54"/>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90" name="Freeform 55"/>
              <p:cNvSpPr/>
              <p:nvPr/>
            </p:nvSpPr>
            <p:spPr bwMode="auto">
              <a:xfrm>
                <a:off x="3839" y="2115"/>
                <a:ext cx="7" cy="10"/>
              </a:xfrm>
              <a:custGeom>
                <a:avLst/>
                <a:gdLst>
                  <a:gd name="T0" fmla="*/ 1 w 3"/>
                  <a:gd name="T1" fmla="*/ 4 h 4"/>
                  <a:gd name="T2" fmla="*/ 1 w 3"/>
                  <a:gd name="T3" fmla="*/ 4 h 4"/>
                  <a:gd name="T4" fmla="*/ 3 w 3"/>
                  <a:gd name="T5" fmla="*/ 3 h 4"/>
                  <a:gd name="T6" fmla="*/ 3 w 3"/>
                  <a:gd name="T7" fmla="*/ 0 h 4"/>
                  <a:gd name="T8" fmla="*/ 1 w 3"/>
                  <a:gd name="T9" fmla="*/ 0 h 4"/>
                  <a:gd name="T10" fmla="*/ 0 w 3"/>
                  <a:gd name="T11" fmla="*/ 0 h 4"/>
                  <a:gd name="T12" fmla="*/ 0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2" y="4"/>
                      <a:pt x="3" y="4"/>
                      <a:pt x="3" y="3"/>
                    </a:cubicBezTo>
                    <a:cubicBezTo>
                      <a:pt x="3" y="0"/>
                      <a:pt x="3" y="0"/>
                      <a:pt x="3" y="0"/>
                    </a:cubicBezTo>
                    <a:cubicBezTo>
                      <a:pt x="2" y="0"/>
                      <a:pt x="2" y="0"/>
                      <a:pt x="1" y="0"/>
                    </a:cubicBezTo>
                    <a:cubicBezTo>
                      <a:pt x="1" y="0"/>
                      <a:pt x="0" y="0"/>
                      <a:pt x="0" y="0"/>
                    </a:cubicBezTo>
                    <a:cubicBezTo>
                      <a:pt x="0" y="3"/>
                      <a:pt x="0"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91" name="Freeform 56"/>
              <p:cNvSpPr/>
              <p:nvPr/>
            </p:nvSpPr>
            <p:spPr bwMode="auto">
              <a:xfrm>
                <a:off x="3839" y="2195"/>
                <a:ext cx="7" cy="10"/>
              </a:xfrm>
              <a:custGeom>
                <a:avLst/>
                <a:gdLst>
                  <a:gd name="T0" fmla="*/ 1 w 3"/>
                  <a:gd name="T1" fmla="*/ 0 h 4"/>
                  <a:gd name="T2" fmla="*/ 1 w 3"/>
                  <a:gd name="T3" fmla="*/ 0 h 4"/>
                  <a:gd name="T4" fmla="*/ 0 w 3"/>
                  <a:gd name="T5" fmla="*/ 1 h 4"/>
                  <a:gd name="T6" fmla="*/ 0 w 3"/>
                  <a:gd name="T7" fmla="*/ 4 h 4"/>
                  <a:gd name="T8" fmla="*/ 1 w 3"/>
                  <a:gd name="T9" fmla="*/ 4 h 4"/>
                  <a:gd name="T10" fmla="*/ 3 w 3"/>
                  <a:gd name="T11" fmla="*/ 4 h 4"/>
                  <a:gd name="T12" fmla="*/ 3 w 3"/>
                  <a:gd name="T13" fmla="*/ 1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cubicBezTo>
                      <a:pt x="1" y="0"/>
                      <a:pt x="1" y="0"/>
                      <a:pt x="1" y="0"/>
                    </a:cubicBezTo>
                    <a:cubicBezTo>
                      <a:pt x="0" y="0"/>
                      <a:pt x="0" y="1"/>
                      <a:pt x="0" y="1"/>
                    </a:cubicBezTo>
                    <a:cubicBezTo>
                      <a:pt x="0" y="4"/>
                      <a:pt x="0" y="4"/>
                      <a:pt x="0" y="4"/>
                    </a:cubicBezTo>
                    <a:cubicBezTo>
                      <a:pt x="0" y="4"/>
                      <a:pt x="1" y="4"/>
                      <a:pt x="1" y="4"/>
                    </a:cubicBezTo>
                    <a:cubicBezTo>
                      <a:pt x="2" y="4"/>
                      <a:pt x="2" y="4"/>
                      <a:pt x="3" y="4"/>
                    </a:cubicBezTo>
                    <a:cubicBezTo>
                      <a:pt x="3" y="1"/>
                      <a:pt x="3" y="1"/>
                      <a:pt x="3" y="1"/>
                    </a:cubicBezTo>
                    <a:cubicBezTo>
                      <a:pt x="3"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92" name="Freeform 57"/>
              <p:cNvSpPr/>
              <p:nvPr/>
            </p:nvSpPr>
            <p:spPr bwMode="auto">
              <a:xfrm>
                <a:off x="3796" y="2155"/>
                <a:ext cx="10" cy="10"/>
              </a:xfrm>
              <a:custGeom>
                <a:avLst/>
                <a:gdLst>
                  <a:gd name="T0" fmla="*/ 3 w 4"/>
                  <a:gd name="T1" fmla="*/ 0 h 4"/>
                  <a:gd name="T2" fmla="*/ 0 w 4"/>
                  <a:gd name="T3" fmla="*/ 0 h 4"/>
                  <a:gd name="T4" fmla="*/ 0 w 4"/>
                  <a:gd name="T5" fmla="*/ 2 h 4"/>
                  <a:gd name="T6" fmla="*/ 0 w 4"/>
                  <a:gd name="T7" fmla="*/ 4 h 4"/>
                  <a:gd name="T8" fmla="*/ 3 w 4"/>
                  <a:gd name="T9" fmla="*/ 4 h 4"/>
                  <a:gd name="T10" fmla="*/ 4 w 4"/>
                  <a:gd name="T11" fmla="*/ 2 h 4"/>
                  <a:gd name="T12" fmla="*/ 4 w 4"/>
                  <a:gd name="T13" fmla="*/ 2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0" y="0"/>
                      <a:pt x="0" y="0"/>
                      <a:pt x="0" y="0"/>
                    </a:cubicBezTo>
                    <a:cubicBezTo>
                      <a:pt x="0" y="1"/>
                      <a:pt x="0" y="1"/>
                      <a:pt x="0" y="2"/>
                    </a:cubicBezTo>
                    <a:cubicBezTo>
                      <a:pt x="0" y="3"/>
                      <a:pt x="0" y="3"/>
                      <a:pt x="0" y="4"/>
                    </a:cubicBezTo>
                    <a:cubicBezTo>
                      <a:pt x="3" y="4"/>
                      <a:pt x="3" y="4"/>
                      <a:pt x="3" y="4"/>
                    </a:cubicBezTo>
                    <a:cubicBezTo>
                      <a:pt x="4" y="4"/>
                      <a:pt x="4" y="3"/>
                      <a:pt x="4" y="2"/>
                    </a:cubicBezTo>
                    <a:cubicBezTo>
                      <a:pt x="4" y="2"/>
                      <a:pt x="4" y="2"/>
                      <a:pt x="4" y="2"/>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93" name="Freeform 58"/>
              <p:cNvSpPr/>
              <p:nvPr/>
            </p:nvSpPr>
            <p:spPr bwMode="auto">
              <a:xfrm>
                <a:off x="3877" y="2155"/>
                <a:ext cx="10" cy="10"/>
              </a:xfrm>
              <a:custGeom>
                <a:avLst/>
                <a:gdLst>
                  <a:gd name="T0" fmla="*/ 4 w 4"/>
                  <a:gd name="T1" fmla="*/ 0 h 4"/>
                  <a:gd name="T2" fmla="*/ 2 w 4"/>
                  <a:gd name="T3" fmla="*/ 0 h 4"/>
                  <a:gd name="T4" fmla="*/ 0 w 4"/>
                  <a:gd name="T5" fmla="*/ 2 h 4"/>
                  <a:gd name="T6" fmla="*/ 0 w 4"/>
                  <a:gd name="T7" fmla="*/ 2 h 4"/>
                  <a:gd name="T8" fmla="*/ 2 w 4"/>
                  <a:gd name="T9" fmla="*/ 4 h 4"/>
                  <a:gd name="T10" fmla="*/ 4 w 4"/>
                  <a:gd name="T11" fmla="*/ 4 h 4"/>
                  <a:gd name="T12" fmla="*/ 4 w 4"/>
                  <a:gd name="T13" fmla="*/ 2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2" y="0"/>
                      <a:pt x="2" y="0"/>
                      <a:pt x="2" y="0"/>
                    </a:cubicBezTo>
                    <a:cubicBezTo>
                      <a:pt x="1" y="0"/>
                      <a:pt x="0" y="1"/>
                      <a:pt x="0" y="2"/>
                    </a:cubicBezTo>
                    <a:cubicBezTo>
                      <a:pt x="0" y="2"/>
                      <a:pt x="0" y="2"/>
                      <a:pt x="0" y="2"/>
                    </a:cubicBezTo>
                    <a:cubicBezTo>
                      <a:pt x="0" y="3"/>
                      <a:pt x="1" y="4"/>
                      <a:pt x="2" y="4"/>
                    </a:cubicBezTo>
                    <a:cubicBezTo>
                      <a:pt x="4" y="4"/>
                      <a:pt x="4" y="4"/>
                      <a:pt x="4" y="4"/>
                    </a:cubicBezTo>
                    <a:cubicBezTo>
                      <a:pt x="4" y="3"/>
                      <a:pt x="4" y="3"/>
                      <a:pt x="4" y="2"/>
                    </a:cubicBezTo>
                    <a:cubicBezTo>
                      <a:pt x="4" y="1"/>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94" name="Freeform 59"/>
              <p:cNvSpPr/>
              <p:nvPr/>
            </p:nvSpPr>
            <p:spPr bwMode="auto">
              <a:xfrm>
                <a:off x="3813" y="2127"/>
                <a:ext cx="33" cy="38"/>
              </a:xfrm>
              <a:custGeom>
                <a:avLst/>
                <a:gdLst>
                  <a:gd name="T0" fmla="*/ 11 w 13"/>
                  <a:gd name="T1" fmla="*/ 0 h 15"/>
                  <a:gd name="T2" fmla="*/ 10 w 13"/>
                  <a:gd name="T3" fmla="*/ 2 h 15"/>
                  <a:gd name="T4" fmla="*/ 10 w 13"/>
                  <a:gd name="T5" fmla="*/ 11 h 15"/>
                  <a:gd name="T6" fmla="*/ 9 w 13"/>
                  <a:gd name="T7" fmla="*/ 12 h 15"/>
                  <a:gd name="T8" fmla="*/ 2 w 13"/>
                  <a:gd name="T9" fmla="*/ 12 h 15"/>
                  <a:gd name="T10" fmla="*/ 0 w 13"/>
                  <a:gd name="T11" fmla="*/ 14 h 15"/>
                  <a:gd name="T12" fmla="*/ 2 w 13"/>
                  <a:gd name="T13" fmla="*/ 15 h 15"/>
                  <a:gd name="T14" fmla="*/ 11 w 13"/>
                  <a:gd name="T15" fmla="*/ 15 h 15"/>
                  <a:gd name="T16" fmla="*/ 12 w 13"/>
                  <a:gd name="T17" fmla="*/ 15 h 15"/>
                  <a:gd name="T18" fmla="*/ 12 w 13"/>
                  <a:gd name="T19" fmla="*/ 15 h 15"/>
                  <a:gd name="T20" fmla="*/ 13 w 13"/>
                  <a:gd name="T21" fmla="*/ 13 h 15"/>
                  <a:gd name="T22" fmla="*/ 13 w 13"/>
                  <a:gd name="T23" fmla="*/ 2 h 15"/>
                  <a:gd name="T24" fmla="*/ 11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1" y="0"/>
                    </a:moveTo>
                    <a:cubicBezTo>
                      <a:pt x="10" y="0"/>
                      <a:pt x="10" y="1"/>
                      <a:pt x="10" y="2"/>
                    </a:cubicBezTo>
                    <a:cubicBezTo>
                      <a:pt x="10" y="11"/>
                      <a:pt x="10" y="11"/>
                      <a:pt x="10" y="11"/>
                    </a:cubicBezTo>
                    <a:cubicBezTo>
                      <a:pt x="10" y="12"/>
                      <a:pt x="9" y="12"/>
                      <a:pt x="9" y="12"/>
                    </a:cubicBezTo>
                    <a:cubicBezTo>
                      <a:pt x="2" y="12"/>
                      <a:pt x="2" y="12"/>
                      <a:pt x="2" y="12"/>
                    </a:cubicBezTo>
                    <a:cubicBezTo>
                      <a:pt x="1" y="12"/>
                      <a:pt x="0" y="13"/>
                      <a:pt x="0" y="14"/>
                    </a:cubicBezTo>
                    <a:cubicBezTo>
                      <a:pt x="0" y="14"/>
                      <a:pt x="1" y="15"/>
                      <a:pt x="2" y="15"/>
                    </a:cubicBezTo>
                    <a:cubicBezTo>
                      <a:pt x="11" y="15"/>
                      <a:pt x="11" y="15"/>
                      <a:pt x="11" y="15"/>
                    </a:cubicBezTo>
                    <a:cubicBezTo>
                      <a:pt x="11" y="15"/>
                      <a:pt x="12" y="15"/>
                      <a:pt x="12" y="15"/>
                    </a:cubicBezTo>
                    <a:cubicBezTo>
                      <a:pt x="12" y="15"/>
                      <a:pt x="12" y="15"/>
                      <a:pt x="12" y="15"/>
                    </a:cubicBezTo>
                    <a:cubicBezTo>
                      <a:pt x="13" y="14"/>
                      <a:pt x="13" y="14"/>
                      <a:pt x="13" y="13"/>
                    </a:cubicBezTo>
                    <a:cubicBezTo>
                      <a:pt x="13" y="2"/>
                      <a:pt x="13" y="2"/>
                      <a:pt x="13" y="2"/>
                    </a:cubicBezTo>
                    <a:cubicBezTo>
                      <a:pt x="13" y="1"/>
                      <a:pt x="12"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grpSp>
        <p:grpSp>
          <p:nvGrpSpPr>
            <p:cNvPr id="95" name="Group 41"/>
            <p:cNvGrpSpPr>
              <a:grpSpLocks noChangeAspect="1"/>
            </p:cNvGrpSpPr>
            <p:nvPr/>
          </p:nvGrpSpPr>
          <p:grpSpPr bwMode="auto">
            <a:xfrm>
              <a:off x="3021943" y="3262531"/>
              <a:ext cx="382315" cy="459936"/>
              <a:chOff x="3783" y="2089"/>
              <a:chExt cx="116" cy="142"/>
            </a:xfrm>
            <a:solidFill>
              <a:sysClr val="window" lastClr="FFFFFF"/>
            </a:solidFill>
            <a:effectLst/>
          </p:grpSpPr>
          <p:sp>
            <p:nvSpPr>
              <p:cNvPr id="96" name="Freeform 42"/>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97" name="Freeform 43"/>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98" name="Freeform 44"/>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99" name="Freeform 45"/>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00" name="Freeform 46"/>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01" name="Freeform 47"/>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02" name="Freeform 48"/>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03" name="Freeform 49"/>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grpSp>
        <p:grpSp>
          <p:nvGrpSpPr>
            <p:cNvPr id="104" name="Group 62"/>
            <p:cNvGrpSpPr>
              <a:grpSpLocks noChangeAspect="1"/>
            </p:cNvGrpSpPr>
            <p:nvPr/>
          </p:nvGrpSpPr>
          <p:grpSpPr bwMode="auto">
            <a:xfrm>
              <a:off x="4930647" y="3329308"/>
              <a:ext cx="408773" cy="326385"/>
              <a:chOff x="3775" y="2110"/>
              <a:chExt cx="129" cy="103"/>
            </a:xfrm>
            <a:solidFill>
              <a:sysClr val="window" lastClr="FFFFFF"/>
            </a:solidFill>
            <a:effectLst/>
          </p:grpSpPr>
          <p:sp>
            <p:nvSpPr>
              <p:cNvPr id="105"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06"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07"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grpSp>
        <p:grpSp>
          <p:nvGrpSpPr>
            <p:cNvPr id="108" name="组合 107"/>
            <p:cNvGrpSpPr/>
            <p:nvPr/>
          </p:nvGrpSpPr>
          <p:grpSpPr>
            <a:xfrm>
              <a:off x="8769572" y="3290812"/>
              <a:ext cx="418655" cy="403376"/>
              <a:chOff x="6105730" y="1273212"/>
              <a:chExt cx="506571" cy="488084"/>
            </a:xfrm>
            <a:solidFill>
              <a:sysClr val="window" lastClr="FFFFFF"/>
            </a:solidFill>
          </p:grpSpPr>
          <p:sp>
            <p:nvSpPr>
              <p:cNvPr id="109" name="Freeform 69"/>
              <p:cNvSpPr/>
              <p:nvPr/>
            </p:nvSpPr>
            <p:spPr bwMode="auto">
              <a:xfrm>
                <a:off x="6105730" y="1624485"/>
                <a:ext cx="506571" cy="136811"/>
              </a:xfrm>
              <a:custGeom>
                <a:avLst/>
                <a:gdLst>
                  <a:gd name="T0" fmla="*/ 52 w 55"/>
                  <a:gd name="T1" fmla="*/ 6 h 15"/>
                  <a:gd name="T2" fmla="*/ 38 w 55"/>
                  <a:gd name="T3" fmla="*/ 6 h 15"/>
                  <a:gd name="T4" fmla="*/ 37 w 55"/>
                  <a:gd name="T5" fmla="*/ 6 h 15"/>
                  <a:gd name="T6" fmla="*/ 37 w 55"/>
                  <a:gd name="T7" fmla="*/ 3 h 15"/>
                  <a:gd name="T8" fmla="*/ 37 w 55"/>
                  <a:gd name="T9" fmla="*/ 1 h 15"/>
                  <a:gd name="T10" fmla="*/ 35 w 55"/>
                  <a:gd name="T11" fmla="*/ 0 h 15"/>
                  <a:gd name="T12" fmla="*/ 20 w 55"/>
                  <a:gd name="T13" fmla="*/ 0 h 15"/>
                  <a:gd name="T14" fmla="*/ 18 w 55"/>
                  <a:gd name="T15" fmla="*/ 3 h 15"/>
                  <a:gd name="T16" fmla="*/ 18 w 55"/>
                  <a:gd name="T17" fmla="*/ 6 h 15"/>
                  <a:gd name="T18" fmla="*/ 18 w 55"/>
                  <a:gd name="T19" fmla="*/ 6 h 15"/>
                  <a:gd name="T20" fmla="*/ 3 w 55"/>
                  <a:gd name="T21" fmla="*/ 6 h 15"/>
                  <a:gd name="T22" fmla="*/ 0 w 55"/>
                  <a:gd name="T23" fmla="*/ 8 h 15"/>
                  <a:gd name="T24" fmla="*/ 0 w 55"/>
                  <a:gd name="T25" fmla="*/ 14 h 15"/>
                  <a:gd name="T26" fmla="*/ 1 w 55"/>
                  <a:gd name="T27" fmla="*/ 15 h 15"/>
                  <a:gd name="T28" fmla="*/ 2 w 55"/>
                  <a:gd name="T29" fmla="*/ 14 h 15"/>
                  <a:gd name="T30" fmla="*/ 2 w 55"/>
                  <a:gd name="T31" fmla="*/ 8 h 15"/>
                  <a:gd name="T32" fmla="*/ 3 w 55"/>
                  <a:gd name="T33" fmla="*/ 8 h 15"/>
                  <a:gd name="T34" fmla="*/ 18 w 55"/>
                  <a:gd name="T35" fmla="*/ 8 h 15"/>
                  <a:gd name="T36" fmla="*/ 18 w 55"/>
                  <a:gd name="T37" fmla="*/ 8 h 15"/>
                  <a:gd name="T38" fmla="*/ 18 w 55"/>
                  <a:gd name="T39" fmla="*/ 9 h 15"/>
                  <a:gd name="T40" fmla="*/ 19 w 55"/>
                  <a:gd name="T41" fmla="*/ 9 h 15"/>
                  <a:gd name="T42" fmla="*/ 20 w 55"/>
                  <a:gd name="T43" fmla="*/ 9 h 15"/>
                  <a:gd name="T44" fmla="*/ 20 w 55"/>
                  <a:gd name="T45" fmla="*/ 8 h 15"/>
                  <a:gd name="T46" fmla="*/ 20 w 55"/>
                  <a:gd name="T47" fmla="*/ 3 h 15"/>
                  <a:gd name="T48" fmla="*/ 20 w 55"/>
                  <a:gd name="T49" fmla="*/ 2 h 15"/>
                  <a:gd name="T50" fmla="*/ 35 w 55"/>
                  <a:gd name="T51" fmla="*/ 2 h 15"/>
                  <a:gd name="T52" fmla="*/ 35 w 55"/>
                  <a:gd name="T53" fmla="*/ 3 h 15"/>
                  <a:gd name="T54" fmla="*/ 35 w 55"/>
                  <a:gd name="T55" fmla="*/ 8 h 15"/>
                  <a:gd name="T56" fmla="*/ 36 w 55"/>
                  <a:gd name="T57" fmla="*/ 9 h 15"/>
                  <a:gd name="T58" fmla="*/ 36 w 55"/>
                  <a:gd name="T59" fmla="*/ 9 h 15"/>
                  <a:gd name="T60" fmla="*/ 37 w 55"/>
                  <a:gd name="T61" fmla="*/ 9 h 15"/>
                  <a:gd name="T62" fmla="*/ 37 w 55"/>
                  <a:gd name="T63" fmla="*/ 8 h 15"/>
                  <a:gd name="T64" fmla="*/ 38 w 55"/>
                  <a:gd name="T65" fmla="*/ 8 h 15"/>
                  <a:gd name="T66" fmla="*/ 52 w 55"/>
                  <a:gd name="T67" fmla="*/ 8 h 15"/>
                  <a:gd name="T68" fmla="*/ 53 w 55"/>
                  <a:gd name="T69" fmla="*/ 8 h 15"/>
                  <a:gd name="T70" fmla="*/ 53 w 55"/>
                  <a:gd name="T71" fmla="*/ 14 h 15"/>
                  <a:gd name="T72" fmla="*/ 54 w 55"/>
                  <a:gd name="T73" fmla="*/ 15 h 15"/>
                  <a:gd name="T74" fmla="*/ 55 w 55"/>
                  <a:gd name="T75" fmla="*/ 14 h 15"/>
                  <a:gd name="T76" fmla="*/ 55 w 55"/>
                  <a:gd name="T77" fmla="*/ 8 h 15"/>
                  <a:gd name="T78" fmla="*/ 52 w 55"/>
                  <a:gd name="T7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15">
                    <a:moveTo>
                      <a:pt x="52" y="6"/>
                    </a:moveTo>
                    <a:cubicBezTo>
                      <a:pt x="38" y="6"/>
                      <a:pt x="38" y="6"/>
                      <a:pt x="38" y="6"/>
                    </a:cubicBezTo>
                    <a:cubicBezTo>
                      <a:pt x="38" y="6"/>
                      <a:pt x="37" y="6"/>
                      <a:pt x="37" y="6"/>
                    </a:cubicBezTo>
                    <a:cubicBezTo>
                      <a:pt x="37" y="3"/>
                      <a:pt x="37" y="3"/>
                      <a:pt x="37" y="3"/>
                    </a:cubicBezTo>
                    <a:cubicBezTo>
                      <a:pt x="37" y="2"/>
                      <a:pt x="37" y="1"/>
                      <a:pt x="37" y="1"/>
                    </a:cubicBezTo>
                    <a:cubicBezTo>
                      <a:pt x="36" y="0"/>
                      <a:pt x="36" y="0"/>
                      <a:pt x="35" y="0"/>
                    </a:cubicBezTo>
                    <a:cubicBezTo>
                      <a:pt x="20" y="0"/>
                      <a:pt x="20" y="0"/>
                      <a:pt x="20" y="0"/>
                    </a:cubicBezTo>
                    <a:cubicBezTo>
                      <a:pt x="19" y="0"/>
                      <a:pt x="18" y="1"/>
                      <a:pt x="18" y="3"/>
                    </a:cubicBezTo>
                    <a:cubicBezTo>
                      <a:pt x="18" y="6"/>
                      <a:pt x="18" y="6"/>
                      <a:pt x="18" y="6"/>
                    </a:cubicBezTo>
                    <a:cubicBezTo>
                      <a:pt x="18" y="6"/>
                      <a:pt x="18" y="6"/>
                      <a:pt x="18" y="6"/>
                    </a:cubicBezTo>
                    <a:cubicBezTo>
                      <a:pt x="3" y="6"/>
                      <a:pt x="3" y="6"/>
                      <a:pt x="3" y="6"/>
                    </a:cubicBezTo>
                    <a:cubicBezTo>
                      <a:pt x="2" y="6"/>
                      <a:pt x="0" y="7"/>
                      <a:pt x="0" y="8"/>
                    </a:cubicBezTo>
                    <a:cubicBezTo>
                      <a:pt x="0" y="14"/>
                      <a:pt x="0" y="14"/>
                      <a:pt x="0" y="14"/>
                    </a:cubicBezTo>
                    <a:cubicBezTo>
                      <a:pt x="0" y="14"/>
                      <a:pt x="1" y="15"/>
                      <a:pt x="1" y="15"/>
                    </a:cubicBezTo>
                    <a:cubicBezTo>
                      <a:pt x="2" y="15"/>
                      <a:pt x="2" y="14"/>
                      <a:pt x="2" y="14"/>
                    </a:cubicBezTo>
                    <a:cubicBezTo>
                      <a:pt x="2" y="8"/>
                      <a:pt x="2" y="8"/>
                      <a:pt x="2" y="8"/>
                    </a:cubicBezTo>
                    <a:cubicBezTo>
                      <a:pt x="2" y="8"/>
                      <a:pt x="3" y="8"/>
                      <a:pt x="3" y="8"/>
                    </a:cubicBezTo>
                    <a:cubicBezTo>
                      <a:pt x="18" y="8"/>
                      <a:pt x="18" y="8"/>
                      <a:pt x="18" y="8"/>
                    </a:cubicBezTo>
                    <a:cubicBezTo>
                      <a:pt x="18" y="8"/>
                      <a:pt x="18" y="8"/>
                      <a:pt x="18" y="8"/>
                    </a:cubicBezTo>
                    <a:cubicBezTo>
                      <a:pt x="18" y="8"/>
                      <a:pt x="18" y="8"/>
                      <a:pt x="18" y="9"/>
                    </a:cubicBezTo>
                    <a:cubicBezTo>
                      <a:pt x="18" y="9"/>
                      <a:pt x="19" y="9"/>
                      <a:pt x="19" y="9"/>
                    </a:cubicBezTo>
                    <a:cubicBezTo>
                      <a:pt x="19" y="9"/>
                      <a:pt x="19" y="9"/>
                      <a:pt x="20" y="9"/>
                    </a:cubicBezTo>
                    <a:cubicBezTo>
                      <a:pt x="20" y="8"/>
                      <a:pt x="20" y="8"/>
                      <a:pt x="20" y="8"/>
                    </a:cubicBezTo>
                    <a:cubicBezTo>
                      <a:pt x="20" y="3"/>
                      <a:pt x="20" y="3"/>
                      <a:pt x="20" y="3"/>
                    </a:cubicBezTo>
                    <a:cubicBezTo>
                      <a:pt x="20" y="2"/>
                      <a:pt x="20" y="2"/>
                      <a:pt x="20" y="2"/>
                    </a:cubicBezTo>
                    <a:cubicBezTo>
                      <a:pt x="35" y="2"/>
                      <a:pt x="35" y="2"/>
                      <a:pt x="35" y="2"/>
                    </a:cubicBezTo>
                    <a:cubicBezTo>
                      <a:pt x="35" y="2"/>
                      <a:pt x="35" y="2"/>
                      <a:pt x="35" y="3"/>
                    </a:cubicBezTo>
                    <a:cubicBezTo>
                      <a:pt x="35" y="8"/>
                      <a:pt x="35" y="8"/>
                      <a:pt x="35" y="8"/>
                    </a:cubicBezTo>
                    <a:cubicBezTo>
                      <a:pt x="35" y="8"/>
                      <a:pt x="35" y="8"/>
                      <a:pt x="36" y="9"/>
                    </a:cubicBezTo>
                    <a:cubicBezTo>
                      <a:pt x="36" y="9"/>
                      <a:pt x="36" y="9"/>
                      <a:pt x="36" y="9"/>
                    </a:cubicBezTo>
                    <a:cubicBezTo>
                      <a:pt x="37" y="9"/>
                      <a:pt x="37" y="9"/>
                      <a:pt x="37" y="9"/>
                    </a:cubicBezTo>
                    <a:cubicBezTo>
                      <a:pt x="37" y="8"/>
                      <a:pt x="37" y="8"/>
                      <a:pt x="37" y="8"/>
                    </a:cubicBezTo>
                    <a:cubicBezTo>
                      <a:pt x="37" y="8"/>
                      <a:pt x="37" y="8"/>
                      <a:pt x="38" y="8"/>
                    </a:cubicBezTo>
                    <a:cubicBezTo>
                      <a:pt x="52" y="8"/>
                      <a:pt x="52" y="8"/>
                      <a:pt x="52" y="8"/>
                    </a:cubicBezTo>
                    <a:cubicBezTo>
                      <a:pt x="53" y="8"/>
                      <a:pt x="53" y="8"/>
                      <a:pt x="53" y="8"/>
                    </a:cubicBezTo>
                    <a:cubicBezTo>
                      <a:pt x="53" y="14"/>
                      <a:pt x="53" y="14"/>
                      <a:pt x="53" y="14"/>
                    </a:cubicBezTo>
                    <a:cubicBezTo>
                      <a:pt x="53" y="14"/>
                      <a:pt x="53" y="15"/>
                      <a:pt x="54" y="15"/>
                    </a:cubicBezTo>
                    <a:cubicBezTo>
                      <a:pt x="54" y="15"/>
                      <a:pt x="55" y="14"/>
                      <a:pt x="55" y="14"/>
                    </a:cubicBezTo>
                    <a:cubicBezTo>
                      <a:pt x="55" y="8"/>
                      <a:pt x="55" y="8"/>
                      <a:pt x="55" y="8"/>
                    </a:cubicBezTo>
                    <a:cubicBezTo>
                      <a:pt x="55" y="7"/>
                      <a:pt x="54" y="6"/>
                      <a:pt x="52" y="6"/>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10" name="Freeform 70"/>
              <p:cNvSpPr/>
              <p:nvPr/>
            </p:nvSpPr>
            <p:spPr bwMode="auto">
              <a:xfrm>
                <a:off x="6290610" y="1358257"/>
                <a:ext cx="136811" cy="255135"/>
              </a:xfrm>
              <a:custGeom>
                <a:avLst/>
                <a:gdLst>
                  <a:gd name="T0" fmla="*/ 2 w 15"/>
                  <a:gd name="T1" fmla="*/ 14 h 28"/>
                  <a:gd name="T2" fmla="*/ 3 w 15"/>
                  <a:gd name="T3" fmla="*/ 13 h 28"/>
                  <a:gd name="T4" fmla="*/ 3 w 15"/>
                  <a:gd name="T5" fmla="*/ 8 h 28"/>
                  <a:gd name="T6" fmla="*/ 4 w 15"/>
                  <a:gd name="T7" fmla="*/ 4 h 28"/>
                  <a:gd name="T8" fmla="*/ 4 w 15"/>
                  <a:gd name="T9" fmla="*/ 4 h 28"/>
                  <a:gd name="T10" fmla="*/ 4 w 15"/>
                  <a:gd name="T11" fmla="*/ 12 h 28"/>
                  <a:gd name="T12" fmla="*/ 4 w 15"/>
                  <a:gd name="T13" fmla="*/ 13 h 28"/>
                  <a:gd name="T14" fmla="*/ 4 w 15"/>
                  <a:gd name="T15" fmla="*/ 26 h 28"/>
                  <a:gd name="T16" fmla="*/ 5 w 15"/>
                  <a:gd name="T17" fmla="*/ 28 h 28"/>
                  <a:gd name="T18" fmla="*/ 5 w 15"/>
                  <a:gd name="T19" fmla="*/ 28 h 28"/>
                  <a:gd name="T20" fmla="*/ 5 w 15"/>
                  <a:gd name="T21" fmla="*/ 28 h 28"/>
                  <a:gd name="T22" fmla="*/ 7 w 15"/>
                  <a:gd name="T23" fmla="*/ 26 h 28"/>
                  <a:gd name="T24" fmla="*/ 7 w 15"/>
                  <a:gd name="T25" fmla="*/ 14 h 28"/>
                  <a:gd name="T26" fmla="*/ 8 w 15"/>
                  <a:gd name="T27" fmla="*/ 14 h 28"/>
                  <a:gd name="T28" fmla="*/ 8 w 15"/>
                  <a:gd name="T29" fmla="*/ 26 h 28"/>
                  <a:gd name="T30" fmla="*/ 10 w 15"/>
                  <a:gd name="T31" fmla="*/ 28 h 28"/>
                  <a:gd name="T32" fmla="*/ 10 w 15"/>
                  <a:gd name="T33" fmla="*/ 28 h 28"/>
                  <a:gd name="T34" fmla="*/ 10 w 15"/>
                  <a:gd name="T35" fmla="*/ 28 h 28"/>
                  <a:gd name="T36" fmla="*/ 12 w 15"/>
                  <a:gd name="T37" fmla="*/ 26 h 28"/>
                  <a:gd name="T38" fmla="*/ 12 w 15"/>
                  <a:gd name="T39" fmla="*/ 13 h 28"/>
                  <a:gd name="T40" fmla="*/ 12 w 15"/>
                  <a:gd name="T41" fmla="*/ 12 h 28"/>
                  <a:gd name="T42" fmla="*/ 12 w 15"/>
                  <a:gd name="T43" fmla="*/ 4 h 28"/>
                  <a:gd name="T44" fmla="*/ 12 w 15"/>
                  <a:gd name="T45" fmla="*/ 4 h 28"/>
                  <a:gd name="T46" fmla="*/ 12 w 15"/>
                  <a:gd name="T47" fmla="*/ 8 h 28"/>
                  <a:gd name="T48" fmla="*/ 12 w 15"/>
                  <a:gd name="T49" fmla="*/ 13 h 28"/>
                  <a:gd name="T50" fmla="*/ 14 w 15"/>
                  <a:gd name="T51" fmla="*/ 14 h 28"/>
                  <a:gd name="T52" fmla="*/ 15 w 15"/>
                  <a:gd name="T53" fmla="*/ 13 h 28"/>
                  <a:gd name="T54" fmla="*/ 15 w 15"/>
                  <a:gd name="T55" fmla="*/ 8 h 28"/>
                  <a:gd name="T56" fmla="*/ 13 w 15"/>
                  <a:gd name="T57" fmla="*/ 1 h 28"/>
                  <a:gd name="T58" fmla="*/ 10 w 15"/>
                  <a:gd name="T59" fmla="*/ 0 h 28"/>
                  <a:gd name="T60" fmla="*/ 10 w 15"/>
                  <a:gd name="T61" fmla="*/ 0 h 28"/>
                  <a:gd name="T62" fmla="*/ 10 w 15"/>
                  <a:gd name="T63" fmla="*/ 0 h 28"/>
                  <a:gd name="T64" fmla="*/ 10 w 15"/>
                  <a:gd name="T65" fmla="*/ 0 h 28"/>
                  <a:gd name="T66" fmla="*/ 8 w 15"/>
                  <a:gd name="T67" fmla="*/ 4 h 28"/>
                  <a:gd name="T68" fmla="*/ 8 w 15"/>
                  <a:gd name="T69" fmla="*/ 1 h 28"/>
                  <a:gd name="T70" fmla="*/ 8 w 15"/>
                  <a:gd name="T71" fmla="*/ 1 h 28"/>
                  <a:gd name="T72" fmla="*/ 8 w 15"/>
                  <a:gd name="T73" fmla="*/ 0 h 28"/>
                  <a:gd name="T74" fmla="*/ 8 w 15"/>
                  <a:gd name="T75" fmla="*/ 0 h 28"/>
                  <a:gd name="T76" fmla="*/ 7 w 15"/>
                  <a:gd name="T77" fmla="*/ 0 h 28"/>
                  <a:gd name="T78" fmla="*/ 7 w 15"/>
                  <a:gd name="T79" fmla="*/ 0 h 28"/>
                  <a:gd name="T80" fmla="*/ 7 w 15"/>
                  <a:gd name="T81" fmla="*/ 1 h 28"/>
                  <a:gd name="T82" fmla="*/ 7 w 15"/>
                  <a:gd name="T83" fmla="*/ 1 h 28"/>
                  <a:gd name="T84" fmla="*/ 7 w 15"/>
                  <a:gd name="T85" fmla="*/ 4 h 28"/>
                  <a:gd name="T86" fmla="*/ 6 w 15"/>
                  <a:gd name="T87" fmla="*/ 0 h 28"/>
                  <a:gd name="T88" fmla="*/ 6 w 15"/>
                  <a:gd name="T89" fmla="*/ 0 h 28"/>
                  <a:gd name="T90" fmla="*/ 6 w 15"/>
                  <a:gd name="T91" fmla="*/ 0 h 28"/>
                  <a:gd name="T92" fmla="*/ 5 w 15"/>
                  <a:gd name="T93" fmla="*/ 0 h 28"/>
                  <a:gd name="T94" fmla="*/ 2 w 15"/>
                  <a:gd name="T95" fmla="*/ 1 h 28"/>
                  <a:gd name="T96" fmla="*/ 0 w 15"/>
                  <a:gd name="T97" fmla="*/ 8 h 28"/>
                  <a:gd name="T98" fmla="*/ 0 w 15"/>
                  <a:gd name="T99" fmla="*/ 13 h 28"/>
                  <a:gd name="T100" fmla="*/ 2 w 15"/>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28">
                    <a:moveTo>
                      <a:pt x="2" y="14"/>
                    </a:moveTo>
                    <a:cubicBezTo>
                      <a:pt x="3" y="14"/>
                      <a:pt x="3" y="14"/>
                      <a:pt x="3" y="13"/>
                    </a:cubicBezTo>
                    <a:cubicBezTo>
                      <a:pt x="3" y="13"/>
                      <a:pt x="3" y="10"/>
                      <a:pt x="3" y="8"/>
                    </a:cubicBezTo>
                    <a:cubicBezTo>
                      <a:pt x="3" y="7"/>
                      <a:pt x="3" y="4"/>
                      <a:pt x="4" y="4"/>
                    </a:cubicBezTo>
                    <a:cubicBezTo>
                      <a:pt x="4" y="4"/>
                      <a:pt x="4" y="4"/>
                      <a:pt x="4" y="4"/>
                    </a:cubicBezTo>
                    <a:cubicBezTo>
                      <a:pt x="4" y="12"/>
                      <a:pt x="4" y="12"/>
                      <a:pt x="4" y="12"/>
                    </a:cubicBezTo>
                    <a:cubicBezTo>
                      <a:pt x="4" y="12"/>
                      <a:pt x="4" y="13"/>
                      <a:pt x="4" y="13"/>
                    </a:cubicBezTo>
                    <a:cubicBezTo>
                      <a:pt x="4" y="26"/>
                      <a:pt x="4" y="26"/>
                      <a:pt x="4" y="26"/>
                    </a:cubicBezTo>
                    <a:cubicBezTo>
                      <a:pt x="4" y="27"/>
                      <a:pt x="4" y="28"/>
                      <a:pt x="5" y="28"/>
                    </a:cubicBezTo>
                    <a:cubicBezTo>
                      <a:pt x="5" y="28"/>
                      <a:pt x="5" y="28"/>
                      <a:pt x="5" y="28"/>
                    </a:cubicBezTo>
                    <a:cubicBezTo>
                      <a:pt x="5" y="28"/>
                      <a:pt x="5" y="28"/>
                      <a:pt x="5" y="28"/>
                    </a:cubicBezTo>
                    <a:cubicBezTo>
                      <a:pt x="6" y="28"/>
                      <a:pt x="7" y="27"/>
                      <a:pt x="7" y="26"/>
                    </a:cubicBezTo>
                    <a:cubicBezTo>
                      <a:pt x="7" y="14"/>
                      <a:pt x="7" y="14"/>
                      <a:pt x="7" y="14"/>
                    </a:cubicBezTo>
                    <a:cubicBezTo>
                      <a:pt x="8" y="14"/>
                      <a:pt x="8" y="14"/>
                      <a:pt x="8" y="14"/>
                    </a:cubicBezTo>
                    <a:cubicBezTo>
                      <a:pt x="8" y="26"/>
                      <a:pt x="8" y="26"/>
                      <a:pt x="8" y="26"/>
                    </a:cubicBezTo>
                    <a:cubicBezTo>
                      <a:pt x="8" y="27"/>
                      <a:pt x="9" y="28"/>
                      <a:pt x="10" y="28"/>
                    </a:cubicBezTo>
                    <a:cubicBezTo>
                      <a:pt x="10" y="28"/>
                      <a:pt x="10" y="28"/>
                      <a:pt x="10" y="28"/>
                    </a:cubicBezTo>
                    <a:cubicBezTo>
                      <a:pt x="10" y="28"/>
                      <a:pt x="10" y="28"/>
                      <a:pt x="10" y="28"/>
                    </a:cubicBezTo>
                    <a:cubicBezTo>
                      <a:pt x="11" y="28"/>
                      <a:pt x="12" y="27"/>
                      <a:pt x="12" y="26"/>
                    </a:cubicBezTo>
                    <a:cubicBezTo>
                      <a:pt x="12" y="13"/>
                      <a:pt x="12" y="13"/>
                      <a:pt x="12" y="13"/>
                    </a:cubicBezTo>
                    <a:cubicBezTo>
                      <a:pt x="12" y="13"/>
                      <a:pt x="12" y="12"/>
                      <a:pt x="12" y="12"/>
                    </a:cubicBezTo>
                    <a:cubicBezTo>
                      <a:pt x="12" y="4"/>
                      <a:pt x="12" y="4"/>
                      <a:pt x="12" y="4"/>
                    </a:cubicBezTo>
                    <a:cubicBezTo>
                      <a:pt x="12" y="4"/>
                      <a:pt x="12" y="4"/>
                      <a:pt x="12" y="4"/>
                    </a:cubicBezTo>
                    <a:cubicBezTo>
                      <a:pt x="12" y="4"/>
                      <a:pt x="12" y="7"/>
                      <a:pt x="12" y="8"/>
                    </a:cubicBezTo>
                    <a:cubicBezTo>
                      <a:pt x="13" y="10"/>
                      <a:pt x="12" y="13"/>
                      <a:pt x="12" y="13"/>
                    </a:cubicBezTo>
                    <a:cubicBezTo>
                      <a:pt x="12" y="14"/>
                      <a:pt x="13" y="14"/>
                      <a:pt x="14" y="14"/>
                    </a:cubicBezTo>
                    <a:cubicBezTo>
                      <a:pt x="15" y="14"/>
                      <a:pt x="15" y="14"/>
                      <a:pt x="15" y="13"/>
                    </a:cubicBezTo>
                    <a:cubicBezTo>
                      <a:pt x="15" y="13"/>
                      <a:pt x="15" y="10"/>
                      <a:pt x="15" y="8"/>
                    </a:cubicBezTo>
                    <a:cubicBezTo>
                      <a:pt x="15" y="3"/>
                      <a:pt x="13" y="1"/>
                      <a:pt x="13" y="1"/>
                    </a:cubicBezTo>
                    <a:cubicBezTo>
                      <a:pt x="12" y="1"/>
                      <a:pt x="11" y="0"/>
                      <a:pt x="10" y="0"/>
                    </a:cubicBezTo>
                    <a:cubicBezTo>
                      <a:pt x="10" y="0"/>
                      <a:pt x="10" y="0"/>
                      <a:pt x="10" y="0"/>
                    </a:cubicBezTo>
                    <a:cubicBezTo>
                      <a:pt x="10" y="0"/>
                      <a:pt x="10" y="0"/>
                      <a:pt x="10" y="0"/>
                    </a:cubicBezTo>
                    <a:cubicBezTo>
                      <a:pt x="10" y="0"/>
                      <a:pt x="10" y="0"/>
                      <a:pt x="10" y="0"/>
                    </a:cubicBezTo>
                    <a:cubicBezTo>
                      <a:pt x="10" y="0"/>
                      <a:pt x="9" y="2"/>
                      <a:pt x="8" y="4"/>
                    </a:cubicBezTo>
                    <a:cubicBezTo>
                      <a:pt x="8" y="3"/>
                      <a:pt x="8" y="1"/>
                      <a:pt x="8" y="1"/>
                    </a:cubicBezTo>
                    <a:cubicBezTo>
                      <a:pt x="8" y="1"/>
                      <a:pt x="8" y="1"/>
                      <a:pt x="8" y="1"/>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3"/>
                      <a:pt x="7" y="4"/>
                    </a:cubicBezTo>
                    <a:cubicBezTo>
                      <a:pt x="6" y="2"/>
                      <a:pt x="6" y="0"/>
                      <a:pt x="6" y="0"/>
                    </a:cubicBezTo>
                    <a:cubicBezTo>
                      <a:pt x="6" y="0"/>
                      <a:pt x="6" y="0"/>
                      <a:pt x="6" y="0"/>
                    </a:cubicBezTo>
                    <a:cubicBezTo>
                      <a:pt x="6" y="0"/>
                      <a:pt x="6" y="0"/>
                      <a:pt x="6" y="0"/>
                    </a:cubicBezTo>
                    <a:cubicBezTo>
                      <a:pt x="5" y="0"/>
                      <a:pt x="5" y="0"/>
                      <a:pt x="5" y="0"/>
                    </a:cubicBezTo>
                    <a:cubicBezTo>
                      <a:pt x="4" y="0"/>
                      <a:pt x="3" y="1"/>
                      <a:pt x="2" y="1"/>
                    </a:cubicBezTo>
                    <a:cubicBezTo>
                      <a:pt x="2" y="1"/>
                      <a:pt x="1" y="3"/>
                      <a:pt x="0" y="8"/>
                    </a:cubicBezTo>
                    <a:cubicBezTo>
                      <a:pt x="0" y="10"/>
                      <a:pt x="0" y="13"/>
                      <a:pt x="0" y="13"/>
                    </a:cubicBezTo>
                    <a:cubicBezTo>
                      <a:pt x="1" y="14"/>
                      <a:pt x="1" y="14"/>
                      <a:pt x="2" y="14"/>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11" name="Freeform 71"/>
              <p:cNvSpPr/>
              <p:nvPr/>
            </p:nvSpPr>
            <p:spPr bwMode="auto">
              <a:xfrm>
                <a:off x="6327586" y="1273212"/>
                <a:ext cx="62859" cy="73952"/>
              </a:xfrm>
              <a:custGeom>
                <a:avLst/>
                <a:gdLst>
                  <a:gd name="T0" fmla="*/ 1 w 7"/>
                  <a:gd name="T1" fmla="*/ 5 h 8"/>
                  <a:gd name="T2" fmla="*/ 4 w 7"/>
                  <a:gd name="T3" fmla="*/ 8 h 8"/>
                  <a:gd name="T4" fmla="*/ 7 w 7"/>
                  <a:gd name="T5" fmla="*/ 5 h 8"/>
                  <a:gd name="T6" fmla="*/ 7 w 7"/>
                  <a:gd name="T7" fmla="*/ 4 h 8"/>
                  <a:gd name="T8" fmla="*/ 7 w 7"/>
                  <a:gd name="T9" fmla="*/ 4 h 8"/>
                  <a:gd name="T10" fmla="*/ 4 w 7"/>
                  <a:gd name="T11" fmla="*/ 0 h 8"/>
                  <a:gd name="T12" fmla="*/ 1 w 7"/>
                  <a:gd name="T13" fmla="*/ 4 h 8"/>
                  <a:gd name="T14" fmla="*/ 0 w 7"/>
                  <a:gd name="T15" fmla="*/ 4 h 8"/>
                  <a:gd name="T16" fmla="*/ 1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5"/>
                    </a:moveTo>
                    <a:cubicBezTo>
                      <a:pt x="1" y="7"/>
                      <a:pt x="2" y="8"/>
                      <a:pt x="4" y="8"/>
                    </a:cubicBezTo>
                    <a:cubicBezTo>
                      <a:pt x="5" y="8"/>
                      <a:pt x="6" y="7"/>
                      <a:pt x="7" y="5"/>
                    </a:cubicBezTo>
                    <a:cubicBezTo>
                      <a:pt x="7" y="5"/>
                      <a:pt x="7" y="5"/>
                      <a:pt x="7" y="4"/>
                    </a:cubicBezTo>
                    <a:cubicBezTo>
                      <a:pt x="7" y="4"/>
                      <a:pt x="7" y="4"/>
                      <a:pt x="7" y="4"/>
                    </a:cubicBezTo>
                    <a:cubicBezTo>
                      <a:pt x="7" y="2"/>
                      <a:pt x="5" y="0"/>
                      <a:pt x="4" y="0"/>
                    </a:cubicBezTo>
                    <a:cubicBezTo>
                      <a:pt x="2" y="0"/>
                      <a:pt x="1" y="2"/>
                      <a:pt x="1" y="4"/>
                    </a:cubicBezTo>
                    <a:cubicBezTo>
                      <a:pt x="0" y="4"/>
                      <a:pt x="0" y="4"/>
                      <a:pt x="0" y="4"/>
                    </a:cubicBezTo>
                    <a:cubicBezTo>
                      <a:pt x="0" y="5"/>
                      <a:pt x="0" y="5"/>
                      <a:pt x="1" y="5"/>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12" name="Freeform 72"/>
              <p:cNvSpPr/>
              <p:nvPr/>
            </p:nvSpPr>
            <p:spPr bwMode="auto">
              <a:xfrm>
                <a:off x="6464397"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3 w 14"/>
                  <a:gd name="T55" fmla="*/ 7 h 26"/>
                  <a:gd name="T56" fmla="*/ 12 w 14"/>
                  <a:gd name="T57" fmla="*/ 1 h 26"/>
                  <a:gd name="T58" fmla="*/ 9 w 14"/>
                  <a:gd name="T59" fmla="*/ 0 h 26"/>
                  <a:gd name="T60" fmla="*/ 8 w 14"/>
                  <a:gd name="T61" fmla="*/ 0 h 26"/>
                  <a:gd name="T62" fmla="*/ 8 w 14"/>
                  <a:gd name="T63" fmla="*/ 0 h 26"/>
                  <a:gd name="T64" fmla="*/ 8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1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5"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3" y="7"/>
                    </a:cubicBezTo>
                    <a:cubicBezTo>
                      <a:pt x="13" y="3"/>
                      <a:pt x="12" y="1"/>
                      <a:pt x="12" y="1"/>
                    </a:cubicBezTo>
                    <a:cubicBezTo>
                      <a:pt x="11" y="0"/>
                      <a:pt x="10" y="0"/>
                      <a:pt x="9" y="0"/>
                    </a:cubicBezTo>
                    <a:cubicBezTo>
                      <a:pt x="9" y="0"/>
                      <a:pt x="9" y="0"/>
                      <a:pt x="8" y="0"/>
                    </a:cubicBezTo>
                    <a:cubicBezTo>
                      <a:pt x="8" y="0"/>
                      <a:pt x="8" y="0"/>
                      <a:pt x="8" y="0"/>
                    </a:cubicBezTo>
                    <a:cubicBezTo>
                      <a:pt x="8" y="0"/>
                      <a:pt x="8" y="0"/>
                      <a:pt x="8" y="0"/>
                    </a:cubicBezTo>
                    <a:cubicBezTo>
                      <a:pt x="8"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4" y="0"/>
                      <a:pt x="4" y="0"/>
                      <a:pt x="4" y="0"/>
                    </a:cubicBezTo>
                    <a:cubicBezTo>
                      <a:pt x="3" y="0"/>
                      <a:pt x="2" y="0"/>
                      <a:pt x="1"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13" name="Freeform 73"/>
              <p:cNvSpPr/>
              <p:nvPr/>
            </p:nvSpPr>
            <p:spPr bwMode="auto">
              <a:xfrm>
                <a:off x="6493978" y="1347164"/>
                <a:ext cx="62859" cy="66557"/>
              </a:xfrm>
              <a:custGeom>
                <a:avLst/>
                <a:gdLst>
                  <a:gd name="T0" fmla="*/ 1 w 7"/>
                  <a:gd name="T1" fmla="*/ 5 h 7"/>
                  <a:gd name="T2" fmla="*/ 4 w 7"/>
                  <a:gd name="T3" fmla="*/ 7 h 7"/>
                  <a:gd name="T4" fmla="*/ 6 w 7"/>
                  <a:gd name="T5" fmla="*/ 4 h 7"/>
                  <a:gd name="T6" fmla="*/ 7 w 7"/>
                  <a:gd name="T7" fmla="*/ 3 h 7"/>
                  <a:gd name="T8" fmla="*/ 6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6" y="3"/>
                    </a:cubicBezTo>
                    <a:cubicBezTo>
                      <a:pt x="6" y="1"/>
                      <a:pt x="5" y="0"/>
                      <a:pt x="4" y="0"/>
                    </a:cubicBezTo>
                    <a:cubicBezTo>
                      <a:pt x="2" y="0"/>
                      <a:pt x="1" y="1"/>
                      <a:pt x="1" y="3"/>
                    </a:cubicBezTo>
                    <a:cubicBezTo>
                      <a:pt x="0" y="3"/>
                      <a:pt x="0" y="3"/>
                      <a:pt x="0" y="3"/>
                    </a:cubicBezTo>
                    <a:cubicBezTo>
                      <a:pt x="0" y="4"/>
                      <a:pt x="0" y="4"/>
                      <a:pt x="1" y="5"/>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14" name="Freeform 74"/>
              <p:cNvSpPr/>
              <p:nvPr/>
            </p:nvSpPr>
            <p:spPr bwMode="auto">
              <a:xfrm>
                <a:off x="6135311"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4 w 14"/>
                  <a:gd name="T55" fmla="*/ 7 h 26"/>
                  <a:gd name="T56" fmla="*/ 12 w 14"/>
                  <a:gd name="T57" fmla="*/ 1 h 26"/>
                  <a:gd name="T58" fmla="*/ 9 w 14"/>
                  <a:gd name="T59" fmla="*/ 0 h 26"/>
                  <a:gd name="T60" fmla="*/ 9 w 14"/>
                  <a:gd name="T61" fmla="*/ 0 h 26"/>
                  <a:gd name="T62" fmla="*/ 9 w 14"/>
                  <a:gd name="T63" fmla="*/ 0 h 26"/>
                  <a:gd name="T64" fmla="*/ 9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2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6"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4" y="7"/>
                    </a:cubicBezTo>
                    <a:cubicBezTo>
                      <a:pt x="13" y="3"/>
                      <a:pt x="12" y="1"/>
                      <a:pt x="12" y="1"/>
                    </a:cubicBezTo>
                    <a:cubicBezTo>
                      <a:pt x="11" y="0"/>
                      <a:pt x="10" y="0"/>
                      <a:pt x="9" y="0"/>
                    </a:cubicBezTo>
                    <a:cubicBezTo>
                      <a:pt x="9" y="0"/>
                      <a:pt x="9" y="0"/>
                      <a:pt x="9" y="0"/>
                    </a:cubicBezTo>
                    <a:cubicBezTo>
                      <a:pt x="9" y="0"/>
                      <a:pt x="9" y="0"/>
                      <a:pt x="9" y="0"/>
                    </a:cubicBezTo>
                    <a:cubicBezTo>
                      <a:pt x="9" y="0"/>
                      <a:pt x="9" y="0"/>
                      <a:pt x="9" y="0"/>
                    </a:cubicBezTo>
                    <a:cubicBezTo>
                      <a:pt x="9"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5" y="0"/>
                      <a:pt x="4" y="0"/>
                      <a:pt x="4" y="0"/>
                    </a:cubicBezTo>
                    <a:cubicBezTo>
                      <a:pt x="3" y="0"/>
                      <a:pt x="2" y="0"/>
                      <a:pt x="2"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sp>
            <p:nvSpPr>
              <p:cNvPr id="115" name="Freeform 75"/>
              <p:cNvSpPr/>
              <p:nvPr/>
            </p:nvSpPr>
            <p:spPr bwMode="auto">
              <a:xfrm>
                <a:off x="6161194" y="1347164"/>
                <a:ext cx="66557" cy="66557"/>
              </a:xfrm>
              <a:custGeom>
                <a:avLst/>
                <a:gdLst>
                  <a:gd name="T0" fmla="*/ 1 w 7"/>
                  <a:gd name="T1" fmla="*/ 5 h 7"/>
                  <a:gd name="T2" fmla="*/ 4 w 7"/>
                  <a:gd name="T3" fmla="*/ 7 h 7"/>
                  <a:gd name="T4" fmla="*/ 6 w 7"/>
                  <a:gd name="T5" fmla="*/ 4 h 7"/>
                  <a:gd name="T6" fmla="*/ 7 w 7"/>
                  <a:gd name="T7" fmla="*/ 3 h 7"/>
                  <a:gd name="T8" fmla="*/ 7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7" y="3"/>
                    </a:cubicBezTo>
                    <a:cubicBezTo>
                      <a:pt x="7" y="1"/>
                      <a:pt x="5" y="0"/>
                      <a:pt x="4" y="0"/>
                    </a:cubicBezTo>
                    <a:cubicBezTo>
                      <a:pt x="2" y="0"/>
                      <a:pt x="1" y="1"/>
                      <a:pt x="1" y="3"/>
                    </a:cubicBezTo>
                    <a:cubicBezTo>
                      <a:pt x="1" y="3"/>
                      <a:pt x="0" y="3"/>
                      <a:pt x="0" y="3"/>
                    </a:cubicBezTo>
                    <a:cubicBezTo>
                      <a:pt x="0" y="4"/>
                      <a:pt x="1" y="4"/>
                      <a:pt x="1" y="5"/>
                    </a:cubicBez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endParaRPr>
              </a:p>
            </p:txBody>
          </p:sp>
        </p:grpSp>
        <p:grpSp>
          <p:nvGrpSpPr>
            <p:cNvPr id="116" name="组合 115"/>
            <p:cNvGrpSpPr/>
            <p:nvPr/>
          </p:nvGrpSpPr>
          <p:grpSpPr>
            <a:xfrm>
              <a:off x="2656810" y="1889313"/>
              <a:ext cx="1074057" cy="962462"/>
              <a:chOff x="2656810" y="1889313"/>
              <a:chExt cx="1074057" cy="962462"/>
            </a:xfrm>
          </p:grpSpPr>
          <p:sp>
            <p:nvSpPr>
              <p:cNvPr id="117" name="椭圆 116"/>
              <p:cNvSpPr/>
              <p:nvPr/>
            </p:nvSpPr>
            <p:spPr>
              <a:xfrm>
                <a:off x="2712608" y="1889313"/>
                <a:ext cx="962462" cy="962462"/>
              </a:xfrm>
              <a:prstGeom prst="ellipse">
                <a:avLst/>
              </a:prstGeom>
              <a:gradFill flip="none" rotWithShape="1">
                <a:gsLst>
                  <a:gs pos="0">
                    <a:sysClr val="window" lastClr="FFFFFF">
                      <a:lumMod val="85000"/>
                    </a:sysClr>
                  </a:gs>
                  <a:gs pos="100000">
                    <a:sysClr val="window" lastClr="FFFFFF">
                      <a:lumMod val="99000"/>
                    </a:sysClr>
                  </a:gs>
                </a:gsLst>
                <a:lin ang="2700000" scaled="1"/>
                <a:tileRect/>
              </a:gradFill>
              <a:ln w="19050" cap="flat" cmpd="sng" algn="ctr">
                <a:gradFill flip="none" rotWithShape="1">
                  <a:gsLst>
                    <a:gs pos="0">
                      <a:sysClr val="window" lastClr="FFFFFF"/>
                    </a:gs>
                    <a:gs pos="100000">
                      <a:sysClr val="window" lastClr="FFFFFF">
                        <a:lumMod val="85000"/>
                      </a:sysClr>
                    </a:gs>
                  </a:gsLst>
                  <a:lin ang="2700000" scaled="1"/>
                  <a:tileRect/>
                </a:gradFill>
                <a:prstDash val="solid"/>
              </a:ln>
              <a:effectLst>
                <a:outerShdw blurRad="165100" dist="635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118" name="组合 117"/>
              <p:cNvGrpSpPr/>
              <p:nvPr/>
            </p:nvGrpSpPr>
            <p:grpSpPr>
              <a:xfrm>
                <a:off x="2656810" y="1997712"/>
                <a:ext cx="1074057" cy="680632"/>
                <a:chOff x="2974704" y="3381673"/>
                <a:chExt cx="1074057" cy="680632"/>
              </a:xfrm>
            </p:grpSpPr>
            <p:sp>
              <p:nvSpPr>
                <p:cNvPr id="119" name="文本框 118"/>
                <p:cNvSpPr txBox="1"/>
                <p:nvPr/>
              </p:nvSpPr>
              <p:spPr>
                <a:xfrm>
                  <a:off x="3101868" y="3381673"/>
                  <a:ext cx="807916" cy="508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200" b="0" i="0" u="none" strike="noStrike" kern="0" cap="none" spc="0" normalizeH="0" baseline="0" noProof="0" dirty="0" smtClean="0">
                      <a:ln>
                        <a:noFill/>
                      </a:ln>
                      <a:solidFill>
                        <a:schemeClr val="tx1">
                          <a:lumMod val="65000"/>
                          <a:lumOff val="35000"/>
                        </a:schemeClr>
                      </a:solidFill>
                      <a:effectLst/>
                      <a:uLnTx/>
                      <a:uFillTx/>
                      <a:latin typeface="Impact" panose="020B0806030902050204" pitchFamily="34" charset="0"/>
                    </a:rPr>
                    <a:t>01</a:t>
                  </a:r>
                  <a:endParaRPr kumimoji="0" lang="zh-CN" altLang="en-US" sz="3200" b="0" i="0" u="none" strike="noStrike" kern="0" cap="none" spc="0" normalizeH="0" baseline="0" noProof="0" dirty="0" smtClean="0">
                    <a:ln>
                      <a:noFill/>
                    </a:ln>
                    <a:solidFill>
                      <a:schemeClr val="tx1">
                        <a:lumMod val="65000"/>
                        <a:lumOff val="35000"/>
                      </a:schemeClr>
                    </a:solidFill>
                    <a:effectLst/>
                    <a:uLnTx/>
                    <a:uFillTx/>
                    <a:latin typeface="Impact" panose="020B0806030902050204" pitchFamily="34" charset="0"/>
                  </a:endParaRPr>
                </a:p>
              </p:txBody>
            </p:sp>
            <p:sp>
              <p:nvSpPr>
                <p:cNvPr id="120" name="文本框 119"/>
                <p:cNvSpPr txBox="1"/>
                <p:nvPr/>
              </p:nvSpPr>
              <p:spPr>
                <a:xfrm>
                  <a:off x="2974704" y="3767655"/>
                  <a:ext cx="1074057" cy="29465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600" b="0" i="0" u="none" strike="noStrike" kern="0" cap="none" spc="0" normalizeH="0" baseline="0" noProof="0" dirty="0" smtClean="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rPr>
                    <a:t>ITEM</a:t>
                  </a:r>
                  <a:endParaRPr kumimoji="0" lang="zh-CN" altLang="en-US" sz="1600" b="0" i="0" u="none" strike="noStrike" kern="0" cap="none" spc="0" normalizeH="0" baseline="0" noProof="0" dirty="0" smtClean="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endParaRPr>
                </a:p>
              </p:txBody>
            </p:sp>
          </p:grpSp>
        </p:grpSp>
        <p:grpSp>
          <p:nvGrpSpPr>
            <p:cNvPr id="121" name="组合 120"/>
            <p:cNvGrpSpPr/>
            <p:nvPr/>
          </p:nvGrpSpPr>
          <p:grpSpPr>
            <a:xfrm>
              <a:off x="4624460" y="1889313"/>
              <a:ext cx="1074057" cy="962462"/>
              <a:chOff x="4624460" y="1889313"/>
              <a:chExt cx="1074057" cy="962462"/>
            </a:xfrm>
          </p:grpSpPr>
          <p:sp>
            <p:nvSpPr>
              <p:cNvPr id="122" name="椭圆 121"/>
              <p:cNvSpPr/>
              <p:nvPr/>
            </p:nvSpPr>
            <p:spPr>
              <a:xfrm>
                <a:off x="4643864" y="1889313"/>
                <a:ext cx="962462" cy="962462"/>
              </a:xfrm>
              <a:prstGeom prst="ellipse">
                <a:avLst/>
              </a:prstGeom>
              <a:gradFill flip="none" rotWithShape="1">
                <a:gsLst>
                  <a:gs pos="0">
                    <a:sysClr val="window" lastClr="FFFFFF">
                      <a:lumMod val="85000"/>
                    </a:sysClr>
                  </a:gs>
                  <a:gs pos="100000">
                    <a:sysClr val="window" lastClr="FFFFFF">
                      <a:lumMod val="99000"/>
                    </a:sysClr>
                  </a:gs>
                </a:gsLst>
                <a:lin ang="2700000" scaled="1"/>
                <a:tileRect/>
              </a:gradFill>
              <a:ln w="19050" cap="flat" cmpd="sng" algn="ctr">
                <a:gradFill flip="none" rotWithShape="1">
                  <a:gsLst>
                    <a:gs pos="0">
                      <a:sysClr val="window" lastClr="FFFFFF"/>
                    </a:gs>
                    <a:gs pos="100000">
                      <a:sysClr val="window" lastClr="FFFFFF">
                        <a:lumMod val="85000"/>
                      </a:sysClr>
                    </a:gs>
                  </a:gsLst>
                  <a:lin ang="2700000" scaled="1"/>
                  <a:tileRect/>
                </a:gradFill>
                <a:prstDash val="solid"/>
              </a:ln>
              <a:effectLst>
                <a:outerShdw blurRad="165100" dist="635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123" name="组合 122"/>
              <p:cNvGrpSpPr/>
              <p:nvPr/>
            </p:nvGrpSpPr>
            <p:grpSpPr>
              <a:xfrm>
                <a:off x="4624460" y="1997712"/>
                <a:ext cx="1074057" cy="680632"/>
                <a:chOff x="2974704" y="3381673"/>
                <a:chExt cx="1074057" cy="680632"/>
              </a:xfrm>
            </p:grpSpPr>
            <p:sp>
              <p:nvSpPr>
                <p:cNvPr id="124" name="文本框 123"/>
                <p:cNvSpPr txBox="1"/>
                <p:nvPr/>
              </p:nvSpPr>
              <p:spPr>
                <a:xfrm>
                  <a:off x="3101868" y="3381673"/>
                  <a:ext cx="807916" cy="508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200" b="0" i="0" u="none" strike="noStrike" kern="0" cap="none" spc="0" normalizeH="0" baseline="0" noProof="0" dirty="0" smtClean="0">
                      <a:ln>
                        <a:noFill/>
                      </a:ln>
                      <a:solidFill>
                        <a:schemeClr val="tx1">
                          <a:lumMod val="65000"/>
                          <a:lumOff val="35000"/>
                        </a:schemeClr>
                      </a:solidFill>
                      <a:effectLst/>
                      <a:uLnTx/>
                      <a:uFillTx/>
                      <a:latin typeface="Impact" panose="020B0806030902050204" pitchFamily="34" charset="0"/>
                    </a:rPr>
                    <a:t>02</a:t>
                  </a:r>
                  <a:endParaRPr kumimoji="0" lang="zh-CN" altLang="en-US" sz="3200" b="0" i="0" u="none" strike="noStrike" kern="0" cap="none" spc="0" normalizeH="0" baseline="0" noProof="0" dirty="0" smtClean="0">
                    <a:ln>
                      <a:noFill/>
                    </a:ln>
                    <a:solidFill>
                      <a:schemeClr val="tx1">
                        <a:lumMod val="65000"/>
                        <a:lumOff val="35000"/>
                      </a:schemeClr>
                    </a:solidFill>
                    <a:effectLst/>
                    <a:uLnTx/>
                    <a:uFillTx/>
                    <a:latin typeface="Impact" panose="020B0806030902050204" pitchFamily="34" charset="0"/>
                  </a:endParaRPr>
                </a:p>
              </p:txBody>
            </p:sp>
            <p:sp>
              <p:nvSpPr>
                <p:cNvPr id="125" name="文本框 124"/>
                <p:cNvSpPr txBox="1"/>
                <p:nvPr/>
              </p:nvSpPr>
              <p:spPr>
                <a:xfrm>
                  <a:off x="2974704" y="3767655"/>
                  <a:ext cx="1074057" cy="29465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600" b="0" i="0" u="none" strike="noStrike" kern="0" cap="none" spc="0" normalizeH="0" baseline="0" noProof="0" dirty="0" smtClean="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rPr>
                    <a:t>ITEM</a:t>
                  </a:r>
                  <a:endParaRPr kumimoji="0" lang="zh-CN" altLang="en-US" sz="1600" b="0" i="0" u="none" strike="noStrike" kern="0" cap="none" spc="0" normalizeH="0" baseline="0" noProof="0" dirty="0" smtClean="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endParaRPr>
                </a:p>
              </p:txBody>
            </p:sp>
          </p:grpSp>
        </p:grpSp>
        <p:grpSp>
          <p:nvGrpSpPr>
            <p:cNvPr id="126" name="组合 125"/>
            <p:cNvGrpSpPr/>
            <p:nvPr/>
          </p:nvGrpSpPr>
          <p:grpSpPr>
            <a:xfrm>
              <a:off x="6538303" y="1889313"/>
              <a:ext cx="1074057" cy="962462"/>
              <a:chOff x="6538303" y="1889313"/>
              <a:chExt cx="1074057" cy="962462"/>
            </a:xfrm>
          </p:grpSpPr>
          <p:sp>
            <p:nvSpPr>
              <p:cNvPr id="127" name="椭圆 126"/>
              <p:cNvSpPr/>
              <p:nvPr/>
            </p:nvSpPr>
            <p:spPr>
              <a:xfrm>
                <a:off x="6575120" y="1889313"/>
                <a:ext cx="962462" cy="962462"/>
              </a:xfrm>
              <a:prstGeom prst="ellipse">
                <a:avLst/>
              </a:prstGeom>
              <a:gradFill flip="none" rotWithShape="1">
                <a:gsLst>
                  <a:gs pos="0">
                    <a:sysClr val="window" lastClr="FFFFFF">
                      <a:lumMod val="85000"/>
                    </a:sysClr>
                  </a:gs>
                  <a:gs pos="100000">
                    <a:sysClr val="window" lastClr="FFFFFF">
                      <a:lumMod val="99000"/>
                    </a:sysClr>
                  </a:gs>
                </a:gsLst>
                <a:lin ang="2700000" scaled="1"/>
                <a:tileRect/>
              </a:gradFill>
              <a:ln w="19050" cap="flat" cmpd="sng" algn="ctr">
                <a:gradFill flip="none" rotWithShape="1">
                  <a:gsLst>
                    <a:gs pos="0">
                      <a:sysClr val="window" lastClr="FFFFFF"/>
                    </a:gs>
                    <a:gs pos="100000">
                      <a:sysClr val="window" lastClr="FFFFFF">
                        <a:lumMod val="85000"/>
                      </a:sysClr>
                    </a:gs>
                  </a:gsLst>
                  <a:lin ang="2700000" scaled="1"/>
                  <a:tileRect/>
                </a:gradFill>
                <a:prstDash val="solid"/>
              </a:ln>
              <a:effectLst>
                <a:outerShdw blurRad="165100" dist="635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128" name="组合 127"/>
              <p:cNvGrpSpPr/>
              <p:nvPr/>
            </p:nvGrpSpPr>
            <p:grpSpPr>
              <a:xfrm>
                <a:off x="6538303" y="1997712"/>
                <a:ext cx="1074057" cy="680632"/>
                <a:chOff x="2974704" y="3381673"/>
                <a:chExt cx="1074057" cy="680632"/>
              </a:xfrm>
            </p:grpSpPr>
            <p:sp>
              <p:nvSpPr>
                <p:cNvPr id="129" name="文本框 128"/>
                <p:cNvSpPr txBox="1"/>
                <p:nvPr/>
              </p:nvSpPr>
              <p:spPr>
                <a:xfrm>
                  <a:off x="3101868" y="3381673"/>
                  <a:ext cx="807916" cy="508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200" b="0" i="0" u="none" strike="noStrike" kern="0" cap="none" spc="0" normalizeH="0" baseline="0" noProof="0" dirty="0" smtClean="0">
                      <a:ln>
                        <a:noFill/>
                      </a:ln>
                      <a:solidFill>
                        <a:schemeClr val="tx1">
                          <a:lumMod val="65000"/>
                          <a:lumOff val="35000"/>
                        </a:schemeClr>
                      </a:solidFill>
                      <a:effectLst/>
                      <a:uLnTx/>
                      <a:uFillTx/>
                      <a:latin typeface="Impact" panose="020B0806030902050204" pitchFamily="34" charset="0"/>
                    </a:rPr>
                    <a:t>03</a:t>
                  </a:r>
                  <a:endParaRPr kumimoji="0" lang="zh-CN" altLang="en-US" sz="3200" b="0" i="0" u="none" strike="noStrike" kern="0" cap="none" spc="0" normalizeH="0" baseline="0" noProof="0" dirty="0" smtClean="0">
                    <a:ln>
                      <a:noFill/>
                    </a:ln>
                    <a:solidFill>
                      <a:schemeClr val="tx1">
                        <a:lumMod val="65000"/>
                        <a:lumOff val="35000"/>
                      </a:schemeClr>
                    </a:solidFill>
                    <a:effectLst/>
                    <a:uLnTx/>
                    <a:uFillTx/>
                    <a:latin typeface="Impact" panose="020B0806030902050204" pitchFamily="34" charset="0"/>
                  </a:endParaRPr>
                </a:p>
              </p:txBody>
            </p:sp>
            <p:sp>
              <p:nvSpPr>
                <p:cNvPr id="130" name="文本框 129"/>
                <p:cNvSpPr txBox="1"/>
                <p:nvPr/>
              </p:nvSpPr>
              <p:spPr>
                <a:xfrm>
                  <a:off x="2974704" y="3767655"/>
                  <a:ext cx="1074057" cy="29465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600" b="0" i="0" u="none" strike="noStrike" kern="0" cap="none" spc="0" normalizeH="0" baseline="0" noProof="0" dirty="0" smtClean="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rPr>
                    <a:t>ITEM</a:t>
                  </a:r>
                  <a:endParaRPr kumimoji="0" lang="zh-CN" altLang="en-US" sz="1600" b="0" i="0" u="none" strike="noStrike" kern="0" cap="none" spc="0" normalizeH="0" baseline="0" noProof="0" dirty="0" smtClean="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endParaRPr>
                </a:p>
              </p:txBody>
            </p:sp>
          </p:grpSp>
        </p:grpSp>
        <p:grpSp>
          <p:nvGrpSpPr>
            <p:cNvPr id="131" name="组合 130"/>
            <p:cNvGrpSpPr/>
            <p:nvPr/>
          </p:nvGrpSpPr>
          <p:grpSpPr>
            <a:xfrm>
              <a:off x="8467270" y="1889313"/>
              <a:ext cx="1074057" cy="962462"/>
              <a:chOff x="8467270" y="1889313"/>
              <a:chExt cx="1074057" cy="962462"/>
            </a:xfrm>
          </p:grpSpPr>
          <p:sp>
            <p:nvSpPr>
              <p:cNvPr id="132" name="椭圆 131"/>
              <p:cNvSpPr/>
              <p:nvPr/>
            </p:nvSpPr>
            <p:spPr>
              <a:xfrm>
                <a:off x="8506376" y="1889313"/>
                <a:ext cx="962462" cy="962462"/>
              </a:xfrm>
              <a:prstGeom prst="ellipse">
                <a:avLst/>
              </a:prstGeom>
              <a:gradFill flip="none" rotWithShape="1">
                <a:gsLst>
                  <a:gs pos="0">
                    <a:sysClr val="window" lastClr="FFFFFF">
                      <a:lumMod val="85000"/>
                    </a:sysClr>
                  </a:gs>
                  <a:gs pos="100000">
                    <a:sysClr val="window" lastClr="FFFFFF">
                      <a:lumMod val="99000"/>
                    </a:sysClr>
                  </a:gs>
                </a:gsLst>
                <a:lin ang="2700000" scaled="1"/>
                <a:tileRect/>
              </a:gradFill>
              <a:ln w="19050" cap="flat" cmpd="sng" algn="ctr">
                <a:gradFill flip="none" rotWithShape="1">
                  <a:gsLst>
                    <a:gs pos="0">
                      <a:sysClr val="window" lastClr="FFFFFF"/>
                    </a:gs>
                    <a:gs pos="100000">
                      <a:sysClr val="window" lastClr="FFFFFF">
                        <a:lumMod val="85000"/>
                      </a:sysClr>
                    </a:gs>
                  </a:gsLst>
                  <a:lin ang="2700000" scaled="1"/>
                  <a:tileRect/>
                </a:gradFill>
                <a:prstDash val="solid"/>
              </a:ln>
              <a:effectLst>
                <a:outerShdw blurRad="165100" dist="635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133" name="组合 132"/>
              <p:cNvGrpSpPr/>
              <p:nvPr/>
            </p:nvGrpSpPr>
            <p:grpSpPr>
              <a:xfrm>
                <a:off x="8467270" y="1997712"/>
                <a:ext cx="1074057" cy="680632"/>
                <a:chOff x="2974704" y="3381673"/>
                <a:chExt cx="1074057" cy="680632"/>
              </a:xfrm>
            </p:grpSpPr>
            <p:sp>
              <p:nvSpPr>
                <p:cNvPr id="134" name="文本框 133"/>
                <p:cNvSpPr txBox="1"/>
                <p:nvPr/>
              </p:nvSpPr>
              <p:spPr>
                <a:xfrm>
                  <a:off x="3101868" y="3381673"/>
                  <a:ext cx="807916" cy="508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200" b="0" i="0" u="none" strike="noStrike" kern="0" cap="none" spc="0" normalizeH="0" baseline="0" noProof="0" dirty="0" smtClean="0">
                      <a:ln>
                        <a:noFill/>
                      </a:ln>
                      <a:solidFill>
                        <a:schemeClr val="tx1">
                          <a:lumMod val="65000"/>
                          <a:lumOff val="35000"/>
                        </a:schemeClr>
                      </a:solidFill>
                      <a:effectLst/>
                      <a:uLnTx/>
                      <a:uFillTx/>
                      <a:latin typeface="Impact" panose="020B0806030902050204" pitchFamily="34" charset="0"/>
                    </a:rPr>
                    <a:t>04</a:t>
                  </a:r>
                  <a:endParaRPr kumimoji="0" lang="zh-CN" altLang="en-US" sz="3200" b="0" i="0" u="none" strike="noStrike" kern="0" cap="none" spc="0" normalizeH="0" baseline="0" noProof="0" dirty="0" smtClean="0">
                    <a:ln>
                      <a:noFill/>
                    </a:ln>
                    <a:solidFill>
                      <a:schemeClr val="tx1">
                        <a:lumMod val="65000"/>
                        <a:lumOff val="35000"/>
                      </a:schemeClr>
                    </a:solidFill>
                    <a:effectLst/>
                    <a:uLnTx/>
                    <a:uFillTx/>
                    <a:latin typeface="Impact" panose="020B0806030902050204" pitchFamily="34" charset="0"/>
                  </a:endParaRPr>
                </a:p>
              </p:txBody>
            </p:sp>
            <p:sp>
              <p:nvSpPr>
                <p:cNvPr id="135" name="文本框 134"/>
                <p:cNvSpPr txBox="1"/>
                <p:nvPr/>
              </p:nvSpPr>
              <p:spPr>
                <a:xfrm>
                  <a:off x="2974704" y="3767655"/>
                  <a:ext cx="1074057" cy="29465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600" b="0" i="0" u="none" strike="noStrike" kern="0" cap="none" spc="0" normalizeH="0" baseline="0" noProof="0" dirty="0" smtClean="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rPr>
                    <a:t>ITEM</a:t>
                  </a:r>
                  <a:endParaRPr kumimoji="0" lang="zh-CN" altLang="en-US" sz="1600" b="0" i="0" u="none" strike="noStrike" kern="0" cap="none" spc="0" normalizeH="0" baseline="0" noProof="0" dirty="0" smtClean="0">
                    <a:ln>
                      <a:noFill/>
                    </a:ln>
                    <a:solidFill>
                      <a:schemeClr val="tx1">
                        <a:lumMod val="65000"/>
                        <a:lumOff val="35000"/>
                      </a:schemeClr>
                    </a:solidFill>
                    <a:effectLst/>
                    <a:uLnTx/>
                    <a:uFillTx/>
                    <a:latin typeface="LiHei Pro" panose="020B0500000000000000" pitchFamily="34" charset="-122"/>
                    <a:ea typeface="LiHei Pro" panose="020B0500000000000000" pitchFamily="34" charset="-122"/>
                  </a:endParaRPr>
                </a:p>
              </p:txBody>
            </p:sp>
          </p:grpSp>
        </p:grpSp>
      </p:grpSp>
      <p:sp>
        <p:nvSpPr>
          <p:cNvPr id="136" name="矩形 135"/>
          <p:cNvSpPr/>
          <p:nvPr/>
        </p:nvSpPr>
        <p:spPr>
          <a:xfrm>
            <a:off x="1588175" y="4806595"/>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37" name="矩形 136"/>
          <p:cNvSpPr/>
          <p:nvPr/>
        </p:nvSpPr>
        <p:spPr>
          <a:xfrm>
            <a:off x="1588175" y="5104790"/>
            <a:ext cx="2225974"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文字</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38" name="矩形 137"/>
          <p:cNvSpPr/>
          <p:nvPr/>
        </p:nvSpPr>
        <p:spPr>
          <a:xfrm>
            <a:off x="3960690" y="4811689"/>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39" name="矩形 138"/>
          <p:cNvSpPr/>
          <p:nvPr/>
        </p:nvSpPr>
        <p:spPr>
          <a:xfrm>
            <a:off x="3938355" y="5125982"/>
            <a:ext cx="2225974"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文字</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40" name="矩形 139"/>
          <p:cNvSpPr/>
          <p:nvPr/>
        </p:nvSpPr>
        <p:spPr>
          <a:xfrm>
            <a:off x="6294026" y="4833734"/>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41" name="矩形 140"/>
          <p:cNvSpPr/>
          <p:nvPr/>
        </p:nvSpPr>
        <p:spPr>
          <a:xfrm>
            <a:off x="6294026" y="5152872"/>
            <a:ext cx="2225974"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文字</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42" name="矩形 141"/>
          <p:cNvSpPr/>
          <p:nvPr/>
        </p:nvSpPr>
        <p:spPr>
          <a:xfrm>
            <a:off x="8599211" y="4815051"/>
            <a:ext cx="1569660" cy="369332"/>
          </a:xfrm>
          <a:prstGeom prst="rect">
            <a:avLst/>
          </a:prstGeom>
        </p:spPr>
        <p:txBody>
          <a:bodyPr wrap="none">
            <a:spAutoFit/>
          </a:bodyPr>
          <a:lstStyle/>
          <a:p>
            <a:pPr lvl="0"/>
            <a:r>
              <a:rPr lang="zh-CN" altLang="en-US" b="1" dirty="0" smtClean="0">
                <a:latin typeface="微软雅黑" panose="020B0503020204020204" pitchFamily="34" charset="-122"/>
                <a:ea typeface="微软雅黑" panose="020B0503020204020204" pitchFamily="34" charset="-122"/>
              </a:rPr>
              <a:t>单击添加标题</a:t>
            </a:r>
            <a:endParaRPr lang="zh-CN" altLang="en-US" sz="900" dirty="0"/>
          </a:p>
        </p:txBody>
      </p:sp>
      <p:sp>
        <p:nvSpPr>
          <p:cNvPr id="143" name="矩形 142"/>
          <p:cNvSpPr/>
          <p:nvPr/>
        </p:nvSpPr>
        <p:spPr>
          <a:xfrm>
            <a:off x="8599211" y="5104790"/>
            <a:ext cx="2225974" cy="757130"/>
          </a:xfrm>
          <a:prstGeom prst="rect">
            <a:avLst/>
          </a:prstGeom>
        </p:spPr>
        <p:txBody>
          <a:bodyPr wrap="square">
            <a:spAutoFit/>
          </a:bodyPr>
          <a:lstStyle/>
          <a:p>
            <a:pPr lvl="0">
              <a:lnSpc>
                <a:spcPct val="120000"/>
              </a:lnSpc>
            </a:pP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文字</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36"/>
                                        </p:tgtEl>
                                        <p:attrNameLst>
                                          <p:attrName>style.visibility</p:attrName>
                                        </p:attrNameLst>
                                      </p:cBhvr>
                                      <p:to>
                                        <p:strVal val="visible"/>
                                      </p:to>
                                    </p:set>
                                    <p:animEffect transition="in" filter="fade">
                                      <p:cBhvr>
                                        <p:cTn id="13" dur="250"/>
                                        <p:tgtEl>
                                          <p:spTgt spid="136"/>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37"/>
                                        </p:tgtEl>
                                        <p:attrNameLst>
                                          <p:attrName>style.visibility</p:attrName>
                                        </p:attrNameLst>
                                      </p:cBhvr>
                                      <p:to>
                                        <p:strVal val="visible"/>
                                      </p:to>
                                    </p:set>
                                    <p:animEffect transition="in" filter="fade">
                                      <p:cBhvr>
                                        <p:cTn id="17" dur="250"/>
                                        <p:tgtEl>
                                          <p:spTgt spid="137"/>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38"/>
                                        </p:tgtEl>
                                        <p:attrNameLst>
                                          <p:attrName>style.visibility</p:attrName>
                                        </p:attrNameLst>
                                      </p:cBhvr>
                                      <p:to>
                                        <p:strVal val="visible"/>
                                      </p:to>
                                    </p:set>
                                    <p:animEffect transition="in" filter="fade">
                                      <p:cBhvr>
                                        <p:cTn id="21" dur="250"/>
                                        <p:tgtEl>
                                          <p:spTgt spid="138"/>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39"/>
                                        </p:tgtEl>
                                        <p:attrNameLst>
                                          <p:attrName>style.visibility</p:attrName>
                                        </p:attrNameLst>
                                      </p:cBhvr>
                                      <p:to>
                                        <p:strVal val="visible"/>
                                      </p:to>
                                    </p:set>
                                    <p:animEffect transition="in" filter="fade">
                                      <p:cBhvr>
                                        <p:cTn id="25" dur="250"/>
                                        <p:tgtEl>
                                          <p:spTgt spid="139"/>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40"/>
                                        </p:tgtEl>
                                        <p:attrNameLst>
                                          <p:attrName>style.visibility</p:attrName>
                                        </p:attrNameLst>
                                      </p:cBhvr>
                                      <p:to>
                                        <p:strVal val="visible"/>
                                      </p:to>
                                    </p:set>
                                    <p:animEffect transition="in" filter="fade">
                                      <p:cBhvr>
                                        <p:cTn id="29" dur="250"/>
                                        <p:tgtEl>
                                          <p:spTgt spid="140"/>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41"/>
                                        </p:tgtEl>
                                        <p:attrNameLst>
                                          <p:attrName>style.visibility</p:attrName>
                                        </p:attrNameLst>
                                      </p:cBhvr>
                                      <p:to>
                                        <p:strVal val="visible"/>
                                      </p:to>
                                    </p:set>
                                    <p:animEffect transition="in" filter="fade">
                                      <p:cBhvr>
                                        <p:cTn id="33" dur="250"/>
                                        <p:tgtEl>
                                          <p:spTgt spid="141"/>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42"/>
                                        </p:tgtEl>
                                        <p:attrNameLst>
                                          <p:attrName>style.visibility</p:attrName>
                                        </p:attrNameLst>
                                      </p:cBhvr>
                                      <p:to>
                                        <p:strVal val="visible"/>
                                      </p:to>
                                    </p:set>
                                    <p:animEffect transition="in" filter="fade">
                                      <p:cBhvr>
                                        <p:cTn id="37" dur="250"/>
                                        <p:tgtEl>
                                          <p:spTgt spid="142"/>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143"/>
                                        </p:tgtEl>
                                        <p:attrNameLst>
                                          <p:attrName>style.visibility</p:attrName>
                                        </p:attrNameLst>
                                      </p:cBhvr>
                                      <p:to>
                                        <p:strVal val="visible"/>
                                      </p:to>
                                    </p:set>
                                    <p:animEffect transition="in" filter="fade">
                                      <p:cBhvr>
                                        <p:cTn id="41" dur="25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7" grpId="0"/>
      <p:bldP spid="138" grpId="0"/>
      <p:bldP spid="139" grpId="0"/>
      <p:bldP spid="140" grpId="0"/>
      <p:bldP spid="141" grpId="0"/>
      <p:bldP spid="142" grpId="0"/>
      <p:bldP spid="14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5127764" y="3942385"/>
            <a:ext cx="1782656" cy="2139725"/>
            <a:chOff x="1018" y="465"/>
            <a:chExt cx="1987" cy="2385"/>
          </a:xfrm>
          <a:solidFill>
            <a:srgbClr val="00479D"/>
          </a:solidFill>
        </p:grpSpPr>
        <p:sp>
          <p:nvSpPr>
            <p:cNvPr id="6" name="Freeform 5"/>
            <p:cNvSpPr/>
            <p:nvPr/>
          </p:nvSpPr>
          <p:spPr bwMode="auto">
            <a:xfrm>
              <a:off x="1691" y="479"/>
              <a:ext cx="674" cy="1457"/>
            </a:xfrm>
            <a:custGeom>
              <a:avLst/>
              <a:gdLst>
                <a:gd name="T0" fmla="*/ 0 w 284"/>
                <a:gd name="T1" fmla="*/ 308 h 615"/>
                <a:gd name="T2" fmla="*/ 144 w 284"/>
                <a:gd name="T3" fmla="*/ 0 h 615"/>
                <a:gd name="T4" fmla="*/ 247 w 284"/>
                <a:gd name="T5" fmla="*/ 92 h 615"/>
                <a:gd name="T6" fmla="*/ 220 w 284"/>
                <a:gd name="T7" fmla="*/ 99 h 615"/>
                <a:gd name="T8" fmla="*/ 195 w 284"/>
                <a:gd name="T9" fmla="*/ 86 h 615"/>
                <a:gd name="T10" fmla="*/ 140 w 284"/>
                <a:gd name="T11" fmla="*/ 156 h 615"/>
                <a:gd name="T12" fmla="*/ 121 w 284"/>
                <a:gd name="T13" fmla="*/ 308 h 615"/>
                <a:gd name="T14" fmla="*/ 182 w 284"/>
                <a:gd name="T15" fmla="*/ 515 h 615"/>
                <a:gd name="T16" fmla="*/ 237 w 284"/>
                <a:gd name="T17" fmla="*/ 393 h 615"/>
                <a:gd name="T18" fmla="*/ 284 w 284"/>
                <a:gd name="T19" fmla="*/ 381 h 615"/>
                <a:gd name="T20" fmla="*/ 144 w 284"/>
                <a:gd name="T21" fmla="*/ 615 h 615"/>
                <a:gd name="T22" fmla="*/ 0 w 284"/>
                <a:gd name="T23" fmla="*/ 308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615">
                  <a:moveTo>
                    <a:pt x="0" y="308"/>
                  </a:moveTo>
                  <a:cubicBezTo>
                    <a:pt x="0" y="138"/>
                    <a:pt x="64" y="0"/>
                    <a:pt x="144" y="0"/>
                  </a:cubicBezTo>
                  <a:cubicBezTo>
                    <a:pt x="184" y="0"/>
                    <a:pt x="221" y="35"/>
                    <a:pt x="247" y="92"/>
                  </a:cubicBezTo>
                  <a:cubicBezTo>
                    <a:pt x="220" y="99"/>
                    <a:pt x="220" y="99"/>
                    <a:pt x="220" y="99"/>
                  </a:cubicBezTo>
                  <a:cubicBezTo>
                    <a:pt x="212" y="91"/>
                    <a:pt x="204" y="86"/>
                    <a:pt x="195" y="86"/>
                  </a:cubicBezTo>
                  <a:cubicBezTo>
                    <a:pt x="172" y="86"/>
                    <a:pt x="153" y="114"/>
                    <a:pt x="140" y="156"/>
                  </a:cubicBezTo>
                  <a:cubicBezTo>
                    <a:pt x="128" y="194"/>
                    <a:pt x="121" y="248"/>
                    <a:pt x="121" y="308"/>
                  </a:cubicBezTo>
                  <a:cubicBezTo>
                    <a:pt x="121" y="422"/>
                    <a:pt x="148" y="515"/>
                    <a:pt x="182" y="515"/>
                  </a:cubicBezTo>
                  <a:cubicBezTo>
                    <a:pt x="206" y="515"/>
                    <a:pt x="227" y="465"/>
                    <a:pt x="237" y="393"/>
                  </a:cubicBezTo>
                  <a:cubicBezTo>
                    <a:pt x="284" y="381"/>
                    <a:pt x="284" y="381"/>
                    <a:pt x="284" y="381"/>
                  </a:cubicBezTo>
                  <a:cubicBezTo>
                    <a:pt x="269" y="515"/>
                    <a:pt x="212" y="615"/>
                    <a:pt x="144" y="615"/>
                  </a:cubicBezTo>
                  <a:cubicBezTo>
                    <a:pt x="64" y="615"/>
                    <a:pt x="0" y="478"/>
                    <a:pt x="0" y="30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
            <p:cNvSpPr/>
            <p:nvPr/>
          </p:nvSpPr>
          <p:spPr bwMode="auto">
            <a:xfrm>
              <a:off x="1213" y="465"/>
              <a:ext cx="1607" cy="883"/>
            </a:xfrm>
            <a:custGeom>
              <a:avLst/>
              <a:gdLst>
                <a:gd name="T0" fmla="*/ 18 w 678"/>
                <a:gd name="T1" fmla="*/ 253 h 373"/>
                <a:gd name="T2" fmla="*/ 223 w 678"/>
                <a:gd name="T3" fmla="*/ 43 h 373"/>
                <a:gd name="T4" fmla="*/ 230 w 678"/>
                <a:gd name="T5" fmla="*/ 69 h 373"/>
                <a:gd name="T6" fmla="*/ 110 w 678"/>
                <a:gd name="T7" fmla="*/ 190 h 373"/>
                <a:gd name="T8" fmla="*/ 351 w 678"/>
                <a:gd name="T9" fmla="*/ 227 h 373"/>
                <a:gd name="T10" fmla="*/ 546 w 678"/>
                <a:gd name="T11" fmla="*/ 81 h 373"/>
                <a:gd name="T12" fmla="*/ 481 w 678"/>
                <a:gd name="T13" fmla="*/ 35 h 373"/>
                <a:gd name="T14" fmla="*/ 472 w 678"/>
                <a:gd name="T15" fmla="*/ 0 h 373"/>
                <a:gd name="T16" fmla="*/ 657 w 678"/>
                <a:gd name="T17" fmla="*/ 94 h 373"/>
                <a:gd name="T18" fmla="*/ 376 w 678"/>
                <a:gd name="T19" fmla="*/ 329 h 373"/>
                <a:gd name="T20" fmla="*/ 18 w 678"/>
                <a:gd name="T21" fmla="*/ 25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8" h="373">
                  <a:moveTo>
                    <a:pt x="18" y="253"/>
                  </a:moveTo>
                  <a:cubicBezTo>
                    <a:pt x="0" y="181"/>
                    <a:pt x="88" y="94"/>
                    <a:pt x="223" y="43"/>
                  </a:cubicBezTo>
                  <a:cubicBezTo>
                    <a:pt x="230" y="69"/>
                    <a:pt x="230" y="69"/>
                    <a:pt x="230" y="69"/>
                  </a:cubicBezTo>
                  <a:cubicBezTo>
                    <a:pt x="151" y="103"/>
                    <a:pt x="101" y="151"/>
                    <a:pt x="110" y="190"/>
                  </a:cubicBezTo>
                  <a:cubicBezTo>
                    <a:pt x="123" y="240"/>
                    <a:pt x="231" y="257"/>
                    <a:pt x="351" y="227"/>
                  </a:cubicBezTo>
                  <a:cubicBezTo>
                    <a:pt x="471" y="197"/>
                    <a:pt x="558" y="132"/>
                    <a:pt x="546" y="81"/>
                  </a:cubicBezTo>
                  <a:cubicBezTo>
                    <a:pt x="540" y="59"/>
                    <a:pt x="516" y="43"/>
                    <a:pt x="481" y="35"/>
                  </a:cubicBezTo>
                  <a:cubicBezTo>
                    <a:pt x="472" y="0"/>
                    <a:pt x="472" y="0"/>
                    <a:pt x="472" y="0"/>
                  </a:cubicBezTo>
                  <a:cubicBezTo>
                    <a:pt x="570" y="5"/>
                    <a:pt x="643" y="38"/>
                    <a:pt x="657" y="94"/>
                  </a:cubicBezTo>
                  <a:cubicBezTo>
                    <a:pt x="678" y="180"/>
                    <a:pt x="552" y="285"/>
                    <a:pt x="376" y="329"/>
                  </a:cubicBezTo>
                  <a:cubicBezTo>
                    <a:pt x="200" y="373"/>
                    <a:pt x="40" y="339"/>
                    <a:pt x="18" y="2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7"/>
            <p:cNvSpPr>
              <a:spLocks noEditPoints="1"/>
            </p:cNvSpPr>
            <p:nvPr/>
          </p:nvSpPr>
          <p:spPr bwMode="auto">
            <a:xfrm>
              <a:off x="1018" y="2059"/>
              <a:ext cx="1987" cy="791"/>
            </a:xfrm>
            <a:custGeom>
              <a:avLst/>
              <a:gdLst>
                <a:gd name="T0" fmla="*/ 677 w 838"/>
                <a:gd name="T1" fmla="*/ 280 h 334"/>
                <a:gd name="T2" fmla="*/ 713 w 838"/>
                <a:gd name="T3" fmla="*/ 320 h 334"/>
                <a:gd name="T4" fmla="*/ 643 w 838"/>
                <a:gd name="T5" fmla="*/ 325 h 334"/>
                <a:gd name="T6" fmla="*/ 484 w 838"/>
                <a:gd name="T7" fmla="*/ 333 h 334"/>
                <a:gd name="T8" fmla="*/ 473 w 838"/>
                <a:gd name="T9" fmla="*/ 333 h 334"/>
                <a:gd name="T10" fmla="*/ 278 w 838"/>
                <a:gd name="T11" fmla="*/ 318 h 334"/>
                <a:gd name="T12" fmla="*/ 169 w 838"/>
                <a:gd name="T13" fmla="*/ 333 h 334"/>
                <a:gd name="T14" fmla="*/ 44 w 838"/>
                <a:gd name="T15" fmla="*/ 334 h 334"/>
                <a:gd name="T16" fmla="*/ 62 w 838"/>
                <a:gd name="T17" fmla="*/ 331 h 334"/>
                <a:gd name="T18" fmla="*/ 492 w 838"/>
                <a:gd name="T19" fmla="*/ 136 h 334"/>
                <a:gd name="T20" fmla="*/ 532 w 838"/>
                <a:gd name="T21" fmla="*/ 83 h 334"/>
                <a:gd name="T22" fmla="*/ 619 w 838"/>
                <a:gd name="T23" fmla="*/ 197 h 334"/>
                <a:gd name="T24" fmla="*/ 614 w 838"/>
                <a:gd name="T25" fmla="*/ 190 h 334"/>
                <a:gd name="T26" fmla="*/ 608 w 838"/>
                <a:gd name="T27" fmla="*/ 186 h 334"/>
                <a:gd name="T28" fmla="*/ 564 w 838"/>
                <a:gd name="T29" fmla="*/ 167 h 334"/>
                <a:gd name="T30" fmla="*/ 584 w 838"/>
                <a:gd name="T31" fmla="*/ 57 h 334"/>
                <a:gd name="T32" fmla="*/ 502 w 838"/>
                <a:gd name="T33" fmla="*/ 99 h 334"/>
                <a:gd name="T34" fmla="*/ 488 w 838"/>
                <a:gd name="T35" fmla="*/ 186 h 334"/>
                <a:gd name="T36" fmla="*/ 611 w 838"/>
                <a:gd name="T37" fmla="*/ 210 h 334"/>
                <a:gd name="T38" fmla="*/ 80 w 838"/>
                <a:gd name="T39" fmla="*/ 62 h 334"/>
                <a:gd name="T40" fmla="*/ 151 w 838"/>
                <a:gd name="T41" fmla="*/ 38 h 334"/>
                <a:gd name="T42" fmla="*/ 176 w 838"/>
                <a:gd name="T43" fmla="*/ 46 h 334"/>
                <a:gd name="T44" fmla="*/ 169 w 838"/>
                <a:gd name="T45" fmla="*/ 40 h 334"/>
                <a:gd name="T46" fmla="*/ 110 w 838"/>
                <a:gd name="T47" fmla="*/ 252 h 334"/>
                <a:gd name="T48" fmla="*/ 91 w 838"/>
                <a:gd name="T49" fmla="*/ 236 h 334"/>
                <a:gd name="T50" fmla="*/ 6 w 838"/>
                <a:gd name="T51" fmla="*/ 136 h 334"/>
                <a:gd name="T52" fmla="*/ 49 w 838"/>
                <a:gd name="T53" fmla="*/ 75 h 334"/>
                <a:gd name="T54" fmla="*/ 95 w 838"/>
                <a:gd name="T55" fmla="*/ 248 h 334"/>
                <a:gd name="T56" fmla="*/ 161 w 838"/>
                <a:gd name="T57" fmla="*/ 42 h 334"/>
                <a:gd name="T58" fmla="*/ 342 w 838"/>
                <a:gd name="T59" fmla="*/ 125 h 334"/>
                <a:gd name="T60" fmla="*/ 355 w 838"/>
                <a:gd name="T61" fmla="*/ 113 h 334"/>
                <a:gd name="T62" fmla="*/ 241 w 838"/>
                <a:gd name="T63" fmla="*/ 62 h 334"/>
                <a:gd name="T64" fmla="*/ 234 w 838"/>
                <a:gd name="T65" fmla="*/ 143 h 334"/>
                <a:gd name="T66" fmla="*/ 247 w 838"/>
                <a:gd name="T67" fmla="*/ 138 h 334"/>
                <a:gd name="T68" fmla="*/ 320 w 838"/>
                <a:gd name="T69" fmla="*/ 188 h 334"/>
                <a:gd name="T70" fmla="*/ 317 w 838"/>
                <a:gd name="T71" fmla="*/ 202 h 334"/>
                <a:gd name="T72" fmla="*/ 283 w 838"/>
                <a:gd name="T73" fmla="*/ 111 h 334"/>
                <a:gd name="T74" fmla="*/ 274 w 838"/>
                <a:gd name="T75" fmla="*/ 154 h 334"/>
                <a:gd name="T76" fmla="*/ 317 w 838"/>
                <a:gd name="T77" fmla="*/ 168 h 334"/>
                <a:gd name="T78" fmla="*/ 329 w 838"/>
                <a:gd name="T79" fmla="*/ 129 h 334"/>
                <a:gd name="T80" fmla="*/ 341 w 838"/>
                <a:gd name="T81" fmla="*/ 68 h 334"/>
                <a:gd name="T82" fmla="*/ 272 w 838"/>
                <a:gd name="T83" fmla="*/ 67 h 334"/>
                <a:gd name="T84" fmla="*/ 295 w 838"/>
                <a:gd name="T85" fmla="*/ 27 h 334"/>
                <a:gd name="T86" fmla="*/ 371 w 838"/>
                <a:gd name="T87" fmla="*/ 51 h 334"/>
                <a:gd name="T88" fmla="*/ 362 w 838"/>
                <a:gd name="T89" fmla="*/ 224 h 334"/>
                <a:gd name="T90" fmla="*/ 820 w 838"/>
                <a:gd name="T91" fmla="*/ 199 h 334"/>
                <a:gd name="T92" fmla="*/ 752 w 838"/>
                <a:gd name="T93" fmla="*/ 158 h 334"/>
                <a:gd name="T94" fmla="*/ 754 w 838"/>
                <a:gd name="T95" fmla="*/ 231 h 334"/>
                <a:gd name="T96" fmla="*/ 782 w 838"/>
                <a:gd name="T97" fmla="*/ 190 h 334"/>
                <a:gd name="T98" fmla="*/ 753 w 838"/>
                <a:gd name="T99" fmla="*/ 110 h 334"/>
                <a:gd name="T100" fmla="*/ 802 w 838"/>
                <a:gd name="T101" fmla="*/ 109 h 334"/>
                <a:gd name="T102" fmla="*/ 775 w 838"/>
                <a:gd name="T103" fmla="*/ 90 h 334"/>
                <a:gd name="T104" fmla="*/ 698 w 838"/>
                <a:gd name="T105" fmla="*/ 95 h 334"/>
                <a:gd name="T106" fmla="*/ 655 w 838"/>
                <a:gd name="T107" fmla="*/ 115 h 334"/>
                <a:gd name="T108" fmla="*/ 661 w 838"/>
                <a:gd name="T109" fmla="*/ 154 h 334"/>
                <a:gd name="T110" fmla="*/ 690 w 838"/>
                <a:gd name="T111" fmla="*/ 228 h 334"/>
                <a:gd name="T112" fmla="*/ 836 w 838"/>
                <a:gd name="T113" fmla="*/ 43 h 334"/>
                <a:gd name="T114" fmla="*/ 765 w 838"/>
                <a:gd name="T115" fmla="*/ 21 h 334"/>
                <a:gd name="T116" fmla="*/ 775 w 838"/>
                <a:gd name="T117" fmla="*/ 47 h 334"/>
                <a:gd name="T118" fmla="*/ 749 w 838"/>
                <a:gd name="T119" fmla="*/ 6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8" h="334">
                  <a:moveTo>
                    <a:pt x="833" y="333"/>
                  </a:moveTo>
                  <a:cubicBezTo>
                    <a:pt x="816" y="333"/>
                    <a:pt x="816" y="333"/>
                    <a:pt x="816" y="333"/>
                  </a:cubicBezTo>
                  <a:cubicBezTo>
                    <a:pt x="816" y="298"/>
                    <a:pt x="816" y="298"/>
                    <a:pt x="816" y="298"/>
                  </a:cubicBezTo>
                  <a:cubicBezTo>
                    <a:pt x="791" y="333"/>
                    <a:pt x="791" y="333"/>
                    <a:pt x="791" y="333"/>
                  </a:cubicBezTo>
                  <a:cubicBezTo>
                    <a:pt x="781" y="333"/>
                    <a:pt x="781" y="333"/>
                    <a:pt x="781" y="333"/>
                  </a:cubicBezTo>
                  <a:cubicBezTo>
                    <a:pt x="758" y="298"/>
                    <a:pt x="758" y="298"/>
                    <a:pt x="758" y="298"/>
                  </a:cubicBezTo>
                  <a:cubicBezTo>
                    <a:pt x="758" y="333"/>
                    <a:pt x="758" y="333"/>
                    <a:pt x="758" y="333"/>
                  </a:cubicBezTo>
                  <a:cubicBezTo>
                    <a:pt x="745" y="333"/>
                    <a:pt x="745" y="333"/>
                    <a:pt x="745" y="333"/>
                  </a:cubicBezTo>
                  <a:cubicBezTo>
                    <a:pt x="745" y="272"/>
                    <a:pt x="745" y="272"/>
                    <a:pt x="745" y="272"/>
                  </a:cubicBezTo>
                  <a:cubicBezTo>
                    <a:pt x="759" y="272"/>
                    <a:pt x="759" y="272"/>
                    <a:pt x="759" y="272"/>
                  </a:cubicBezTo>
                  <a:cubicBezTo>
                    <a:pt x="790" y="316"/>
                    <a:pt x="790" y="316"/>
                    <a:pt x="790" y="316"/>
                  </a:cubicBezTo>
                  <a:cubicBezTo>
                    <a:pt x="821" y="272"/>
                    <a:pt x="821" y="272"/>
                    <a:pt x="821" y="272"/>
                  </a:cubicBezTo>
                  <a:cubicBezTo>
                    <a:pt x="833" y="272"/>
                    <a:pt x="833" y="272"/>
                    <a:pt x="833" y="272"/>
                  </a:cubicBezTo>
                  <a:lnTo>
                    <a:pt x="833" y="333"/>
                  </a:lnTo>
                  <a:close/>
                  <a:moveTo>
                    <a:pt x="735" y="301"/>
                  </a:moveTo>
                  <a:cubicBezTo>
                    <a:pt x="735" y="293"/>
                    <a:pt x="732" y="286"/>
                    <a:pt x="727" y="280"/>
                  </a:cubicBezTo>
                  <a:cubicBezTo>
                    <a:pt x="721" y="274"/>
                    <a:pt x="713" y="271"/>
                    <a:pt x="702" y="271"/>
                  </a:cubicBezTo>
                  <a:cubicBezTo>
                    <a:pt x="691" y="271"/>
                    <a:pt x="683" y="274"/>
                    <a:pt x="677" y="280"/>
                  </a:cubicBezTo>
                  <a:cubicBezTo>
                    <a:pt x="671" y="285"/>
                    <a:pt x="668" y="292"/>
                    <a:pt x="668" y="301"/>
                  </a:cubicBezTo>
                  <a:cubicBezTo>
                    <a:pt x="668" y="305"/>
                    <a:pt x="668" y="305"/>
                    <a:pt x="668" y="305"/>
                  </a:cubicBezTo>
                  <a:cubicBezTo>
                    <a:pt x="668" y="314"/>
                    <a:pt x="671" y="321"/>
                    <a:pt x="678" y="326"/>
                  </a:cubicBezTo>
                  <a:cubicBezTo>
                    <a:pt x="684" y="332"/>
                    <a:pt x="692" y="334"/>
                    <a:pt x="702" y="334"/>
                  </a:cubicBezTo>
                  <a:cubicBezTo>
                    <a:pt x="712" y="334"/>
                    <a:pt x="720" y="332"/>
                    <a:pt x="726" y="326"/>
                  </a:cubicBezTo>
                  <a:cubicBezTo>
                    <a:pt x="732" y="321"/>
                    <a:pt x="735" y="314"/>
                    <a:pt x="735" y="305"/>
                  </a:cubicBezTo>
                  <a:lnTo>
                    <a:pt x="735" y="301"/>
                  </a:lnTo>
                  <a:close/>
                  <a:moveTo>
                    <a:pt x="713" y="320"/>
                  </a:moveTo>
                  <a:cubicBezTo>
                    <a:pt x="711" y="324"/>
                    <a:pt x="707" y="325"/>
                    <a:pt x="702" y="325"/>
                  </a:cubicBezTo>
                  <a:cubicBezTo>
                    <a:pt x="695" y="325"/>
                    <a:pt x="691" y="324"/>
                    <a:pt x="690" y="321"/>
                  </a:cubicBezTo>
                  <a:cubicBezTo>
                    <a:pt x="688" y="318"/>
                    <a:pt x="687" y="312"/>
                    <a:pt x="687" y="304"/>
                  </a:cubicBezTo>
                  <a:cubicBezTo>
                    <a:pt x="687" y="302"/>
                    <a:pt x="687" y="302"/>
                    <a:pt x="687" y="302"/>
                  </a:cubicBezTo>
                  <a:cubicBezTo>
                    <a:pt x="687" y="294"/>
                    <a:pt x="688" y="288"/>
                    <a:pt x="690" y="285"/>
                  </a:cubicBezTo>
                  <a:cubicBezTo>
                    <a:pt x="692" y="282"/>
                    <a:pt x="696" y="280"/>
                    <a:pt x="702" y="280"/>
                  </a:cubicBezTo>
                  <a:cubicBezTo>
                    <a:pt x="708" y="280"/>
                    <a:pt x="712" y="282"/>
                    <a:pt x="714" y="285"/>
                  </a:cubicBezTo>
                  <a:cubicBezTo>
                    <a:pt x="716" y="289"/>
                    <a:pt x="717" y="295"/>
                    <a:pt x="717" y="302"/>
                  </a:cubicBezTo>
                  <a:cubicBezTo>
                    <a:pt x="717" y="304"/>
                    <a:pt x="717" y="304"/>
                    <a:pt x="717" y="304"/>
                  </a:cubicBezTo>
                  <a:cubicBezTo>
                    <a:pt x="717" y="311"/>
                    <a:pt x="716" y="317"/>
                    <a:pt x="713" y="320"/>
                  </a:cubicBezTo>
                  <a:close/>
                  <a:moveTo>
                    <a:pt x="660" y="331"/>
                  </a:moveTo>
                  <a:cubicBezTo>
                    <a:pt x="659" y="332"/>
                    <a:pt x="657" y="333"/>
                    <a:pt x="653" y="333"/>
                  </a:cubicBezTo>
                  <a:cubicBezTo>
                    <a:pt x="650" y="334"/>
                    <a:pt x="646" y="334"/>
                    <a:pt x="642" y="334"/>
                  </a:cubicBezTo>
                  <a:cubicBezTo>
                    <a:pt x="631" y="334"/>
                    <a:pt x="622" y="331"/>
                    <a:pt x="615" y="326"/>
                  </a:cubicBezTo>
                  <a:cubicBezTo>
                    <a:pt x="608" y="321"/>
                    <a:pt x="604" y="314"/>
                    <a:pt x="604" y="304"/>
                  </a:cubicBezTo>
                  <a:cubicBezTo>
                    <a:pt x="604" y="302"/>
                    <a:pt x="604" y="302"/>
                    <a:pt x="604" y="302"/>
                  </a:cubicBezTo>
                  <a:cubicBezTo>
                    <a:pt x="604" y="293"/>
                    <a:pt x="608" y="285"/>
                    <a:pt x="615" y="280"/>
                  </a:cubicBezTo>
                  <a:cubicBezTo>
                    <a:pt x="622" y="274"/>
                    <a:pt x="631" y="271"/>
                    <a:pt x="642" y="271"/>
                  </a:cubicBezTo>
                  <a:cubicBezTo>
                    <a:pt x="646" y="271"/>
                    <a:pt x="650" y="272"/>
                    <a:pt x="653" y="272"/>
                  </a:cubicBezTo>
                  <a:cubicBezTo>
                    <a:pt x="656" y="272"/>
                    <a:pt x="658" y="273"/>
                    <a:pt x="660" y="274"/>
                  </a:cubicBezTo>
                  <a:cubicBezTo>
                    <a:pt x="660" y="283"/>
                    <a:pt x="660" y="283"/>
                    <a:pt x="660" y="283"/>
                  </a:cubicBezTo>
                  <a:cubicBezTo>
                    <a:pt x="659" y="282"/>
                    <a:pt x="656" y="282"/>
                    <a:pt x="654" y="282"/>
                  </a:cubicBezTo>
                  <a:cubicBezTo>
                    <a:pt x="651" y="281"/>
                    <a:pt x="648" y="281"/>
                    <a:pt x="645" y="281"/>
                  </a:cubicBezTo>
                  <a:cubicBezTo>
                    <a:pt x="638" y="281"/>
                    <a:pt x="633" y="283"/>
                    <a:pt x="629" y="287"/>
                  </a:cubicBezTo>
                  <a:cubicBezTo>
                    <a:pt x="625" y="290"/>
                    <a:pt x="623" y="296"/>
                    <a:pt x="623" y="302"/>
                  </a:cubicBezTo>
                  <a:cubicBezTo>
                    <a:pt x="623" y="303"/>
                    <a:pt x="623" y="303"/>
                    <a:pt x="623" y="303"/>
                  </a:cubicBezTo>
                  <a:cubicBezTo>
                    <a:pt x="623" y="311"/>
                    <a:pt x="625" y="316"/>
                    <a:pt x="629" y="319"/>
                  </a:cubicBezTo>
                  <a:cubicBezTo>
                    <a:pt x="632" y="323"/>
                    <a:pt x="637" y="325"/>
                    <a:pt x="643" y="325"/>
                  </a:cubicBezTo>
                  <a:cubicBezTo>
                    <a:pt x="647" y="325"/>
                    <a:pt x="650" y="324"/>
                    <a:pt x="653" y="324"/>
                  </a:cubicBezTo>
                  <a:cubicBezTo>
                    <a:pt x="656" y="323"/>
                    <a:pt x="658" y="322"/>
                    <a:pt x="660" y="322"/>
                  </a:cubicBezTo>
                  <a:lnTo>
                    <a:pt x="660" y="331"/>
                  </a:lnTo>
                  <a:close/>
                  <a:moveTo>
                    <a:pt x="597" y="333"/>
                  </a:moveTo>
                  <a:cubicBezTo>
                    <a:pt x="545" y="333"/>
                    <a:pt x="545" y="333"/>
                    <a:pt x="545" y="333"/>
                  </a:cubicBezTo>
                  <a:cubicBezTo>
                    <a:pt x="545" y="272"/>
                    <a:pt x="545" y="272"/>
                    <a:pt x="545" y="272"/>
                  </a:cubicBezTo>
                  <a:cubicBezTo>
                    <a:pt x="595" y="272"/>
                    <a:pt x="595" y="272"/>
                    <a:pt x="595" y="272"/>
                  </a:cubicBezTo>
                  <a:cubicBezTo>
                    <a:pt x="595" y="281"/>
                    <a:pt x="595" y="281"/>
                    <a:pt x="595" y="281"/>
                  </a:cubicBezTo>
                  <a:cubicBezTo>
                    <a:pt x="563" y="281"/>
                    <a:pt x="563" y="281"/>
                    <a:pt x="563" y="281"/>
                  </a:cubicBezTo>
                  <a:cubicBezTo>
                    <a:pt x="563" y="298"/>
                    <a:pt x="563" y="298"/>
                    <a:pt x="563" y="298"/>
                  </a:cubicBezTo>
                  <a:cubicBezTo>
                    <a:pt x="588" y="298"/>
                    <a:pt x="588" y="298"/>
                    <a:pt x="588" y="298"/>
                  </a:cubicBezTo>
                  <a:cubicBezTo>
                    <a:pt x="588" y="307"/>
                    <a:pt x="588" y="307"/>
                    <a:pt x="588" y="307"/>
                  </a:cubicBezTo>
                  <a:cubicBezTo>
                    <a:pt x="563" y="307"/>
                    <a:pt x="563" y="307"/>
                    <a:pt x="563" y="307"/>
                  </a:cubicBezTo>
                  <a:cubicBezTo>
                    <a:pt x="563" y="324"/>
                    <a:pt x="563" y="324"/>
                    <a:pt x="563" y="324"/>
                  </a:cubicBezTo>
                  <a:cubicBezTo>
                    <a:pt x="597" y="324"/>
                    <a:pt x="597" y="324"/>
                    <a:pt x="597" y="324"/>
                  </a:cubicBezTo>
                  <a:lnTo>
                    <a:pt x="597" y="333"/>
                  </a:lnTo>
                  <a:close/>
                  <a:moveTo>
                    <a:pt x="533" y="333"/>
                  </a:moveTo>
                  <a:cubicBezTo>
                    <a:pt x="484" y="333"/>
                    <a:pt x="484" y="333"/>
                    <a:pt x="484" y="333"/>
                  </a:cubicBezTo>
                  <a:cubicBezTo>
                    <a:pt x="484" y="272"/>
                    <a:pt x="484" y="272"/>
                    <a:pt x="484" y="272"/>
                  </a:cubicBezTo>
                  <a:cubicBezTo>
                    <a:pt x="502" y="272"/>
                    <a:pt x="502" y="272"/>
                    <a:pt x="502" y="272"/>
                  </a:cubicBezTo>
                  <a:cubicBezTo>
                    <a:pt x="502" y="324"/>
                    <a:pt x="502" y="324"/>
                    <a:pt x="502" y="324"/>
                  </a:cubicBezTo>
                  <a:cubicBezTo>
                    <a:pt x="533" y="324"/>
                    <a:pt x="533" y="324"/>
                    <a:pt x="533" y="324"/>
                  </a:cubicBezTo>
                  <a:lnTo>
                    <a:pt x="533" y="333"/>
                  </a:lnTo>
                  <a:close/>
                  <a:moveTo>
                    <a:pt x="473" y="333"/>
                  </a:moveTo>
                  <a:cubicBezTo>
                    <a:pt x="421" y="333"/>
                    <a:pt x="421" y="333"/>
                    <a:pt x="421" y="333"/>
                  </a:cubicBezTo>
                  <a:cubicBezTo>
                    <a:pt x="421" y="272"/>
                    <a:pt x="421" y="272"/>
                    <a:pt x="421" y="272"/>
                  </a:cubicBezTo>
                  <a:cubicBezTo>
                    <a:pt x="471" y="272"/>
                    <a:pt x="471" y="272"/>
                    <a:pt x="471" y="272"/>
                  </a:cubicBezTo>
                  <a:cubicBezTo>
                    <a:pt x="471" y="281"/>
                    <a:pt x="471" y="281"/>
                    <a:pt x="471" y="281"/>
                  </a:cubicBezTo>
                  <a:cubicBezTo>
                    <a:pt x="439" y="281"/>
                    <a:pt x="439" y="281"/>
                    <a:pt x="439" y="281"/>
                  </a:cubicBezTo>
                  <a:cubicBezTo>
                    <a:pt x="439" y="298"/>
                    <a:pt x="439" y="298"/>
                    <a:pt x="439" y="298"/>
                  </a:cubicBezTo>
                  <a:cubicBezTo>
                    <a:pt x="463" y="298"/>
                    <a:pt x="463" y="298"/>
                    <a:pt x="463" y="298"/>
                  </a:cubicBezTo>
                  <a:cubicBezTo>
                    <a:pt x="463" y="307"/>
                    <a:pt x="463" y="307"/>
                    <a:pt x="463" y="307"/>
                  </a:cubicBezTo>
                  <a:cubicBezTo>
                    <a:pt x="439" y="307"/>
                    <a:pt x="439" y="307"/>
                    <a:pt x="439" y="307"/>
                  </a:cubicBezTo>
                  <a:cubicBezTo>
                    <a:pt x="439" y="324"/>
                    <a:pt x="439" y="324"/>
                    <a:pt x="439" y="324"/>
                  </a:cubicBezTo>
                  <a:cubicBezTo>
                    <a:pt x="473" y="324"/>
                    <a:pt x="473" y="324"/>
                    <a:pt x="473" y="324"/>
                  </a:cubicBezTo>
                  <a:lnTo>
                    <a:pt x="473" y="333"/>
                  </a:lnTo>
                  <a:close/>
                  <a:moveTo>
                    <a:pt x="412" y="281"/>
                  </a:moveTo>
                  <a:cubicBezTo>
                    <a:pt x="395" y="281"/>
                    <a:pt x="395" y="281"/>
                    <a:pt x="395" y="281"/>
                  </a:cubicBezTo>
                  <a:cubicBezTo>
                    <a:pt x="395" y="333"/>
                    <a:pt x="395" y="333"/>
                    <a:pt x="395" y="333"/>
                  </a:cubicBezTo>
                  <a:cubicBezTo>
                    <a:pt x="376" y="333"/>
                    <a:pt x="376" y="333"/>
                    <a:pt x="376" y="333"/>
                  </a:cubicBezTo>
                  <a:cubicBezTo>
                    <a:pt x="376" y="281"/>
                    <a:pt x="376" y="281"/>
                    <a:pt x="376" y="281"/>
                  </a:cubicBezTo>
                  <a:cubicBezTo>
                    <a:pt x="358" y="281"/>
                    <a:pt x="358" y="281"/>
                    <a:pt x="358" y="281"/>
                  </a:cubicBezTo>
                  <a:cubicBezTo>
                    <a:pt x="358" y="272"/>
                    <a:pt x="358" y="272"/>
                    <a:pt x="358" y="272"/>
                  </a:cubicBezTo>
                  <a:cubicBezTo>
                    <a:pt x="412" y="272"/>
                    <a:pt x="412" y="272"/>
                    <a:pt x="412" y="272"/>
                  </a:cubicBezTo>
                  <a:lnTo>
                    <a:pt x="412" y="281"/>
                  </a:lnTo>
                  <a:close/>
                  <a:moveTo>
                    <a:pt x="281" y="310"/>
                  </a:moveTo>
                  <a:cubicBezTo>
                    <a:pt x="291" y="287"/>
                    <a:pt x="291" y="287"/>
                    <a:pt x="291" y="287"/>
                  </a:cubicBezTo>
                  <a:cubicBezTo>
                    <a:pt x="301" y="310"/>
                    <a:pt x="301" y="310"/>
                    <a:pt x="301" y="310"/>
                  </a:cubicBezTo>
                  <a:lnTo>
                    <a:pt x="281" y="310"/>
                  </a:lnTo>
                  <a:close/>
                  <a:moveTo>
                    <a:pt x="301" y="272"/>
                  </a:moveTo>
                  <a:cubicBezTo>
                    <a:pt x="284" y="272"/>
                    <a:pt x="284" y="272"/>
                    <a:pt x="284" y="272"/>
                  </a:cubicBezTo>
                  <a:cubicBezTo>
                    <a:pt x="256" y="333"/>
                    <a:pt x="256" y="333"/>
                    <a:pt x="256" y="333"/>
                  </a:cubicBezTo>
                  <a:cubicBezTo>
                    <a:pt x="272" y="333"/>
                    <a:pt x="272" y="333"/>
                    <a:pt x="272" y="333"/>
                  </a:cubicBezTo>
                  <a:cubicBezTo>
                    <a:pt x="278" y="318"/>
                    <a:pt x="278" y="318"/>
                    <a:pt x="278" y="318"/>
                  </a:cubicBezTo>
                  <a:cubicBezTo>
                    <a:pt x="305" y="318"/>
                    <a:pt x="305" y="318"/>
                    <a:pt x="305" y="318"/>
                  </a:cubicBezTo>
                  <a:cubicBezTo>
                    <a:pt x="311" y="333"/>
                    <a:pt x="311" y="333"/>
                    <a:pt x="311" y="333"/>
                  </a:cubicBezTo>
                  <a:cubicBezTo>
                    <a:pt x="329" y="333"/>
                    <a:pt x="329" y="333"/>
                    <a:pt x="329" y="333"/>
                  </a:cubicBezTo>
                  <a:lnTo>
                    <a:pt x="301" y="272"/>
                  </a:lnTo>
                  <a:close/>
                  <a:moveTo>
                    <a:pt x="249" y="333"/>
                  </a:moveTo>
                  <a:cubicBezTo>
                    <a:pt x="242" y="333"/>
                    <a:pt x="242" y="333"/>
                    <a:pt x="242" y="333"/>
                  </a:cubicBezTo>
                  <a:cubicBezTo>
                    <a:pt x="201" y="295"/>
                    <a:pt x="201" y="295"/>
                    <a:pt x="201" y="295"/>
                  </a:cubicBezTo>
                  <a:cubicBezTo>
                    <a:pt x="201" y="333"/>
                    <a:pt x="201" y="333"/>
                    <a:pt x="201" y="333"/>
                  </a:cubicBezTo>
                  <a:cubicBezTo>
                    <a:pt x="188" y="333"/>
                    <a:pt x="188" y="333"/>
                    <a:pt x="188" y="333"/>
                  </a:cubicBezTo>
                  <a:cubicBezTo>
                    <a:pt x="188" y="272"/>
                    <a:pt x="188" y="272"/>
                    <a:pt x="188" y="272"/>
                  </a:cubicBezTo>
                  <a:cubicBezTo>
                    <a:pt x="197" y="272"/>
                    <a:pt x="197" y="272"/>
                    <a:pt x="197" y="272"/>
                  </a:cubicBezTo>
                  <a:cubicBezTo>
                    <a:pt x="236" y="309"/>
                    <a:pt x="236" y="309"/>
                    <a:pt x="236" y="309"/>
                  </a:cubicBezTo>
                  <a:cubicBezTo>
                    <a:pt x="236" y="272"/>
                    <a:pt x="236" y="272"/>
                    <a:pt x="236" y="272"/>
                  </a:cubicBezTo>
                  <a:cubicBezTo>
                    <a:pt x="249" y="272"/>
                    <a:pt x="249" y="272"/>
                    <a:pt x="249" y="272"/>
                  </a:cubicBezTo>
                  <a:lnTo>
                    <a:pt x="249" y="333"/>
                  </a:lnTo>
                  <a:close/>
                  <a:moveTo>
                    <a:pt x="151" y="272"/>
                  </a:moveTo>
                  <a:cubicBezTo>
                    <a:pt x="169" y="272"/>
                    <a:pt x="169" y="272"/>
                    <a:pt x="169" y="272"/>
                  </a:cubicBezTo>
                  <a:cubicBezTo>
                    <a:pt x="169" y="333"/>
                    <a:pt x="169" y="333"/>
                    <a:pt x="169" y="333"/>
                  </a:cubicBezTo>
                  <a:cubicBezTo>
                    <a:pt x="151" y="333"/>
                    <a:pt x="151" y="333"/>
                    <a:pt x="151" y="333"/>
                  </a:cubicBezTo>
                  <a:lnTo>
                    <a:pt x="151" y="272"/>
                  </a:lnTo>
                  <a:close/>
                  <a:moveTo>
                    <a:pt x="132" y="333"/>
                  </a:moveTo>
                  <a:cubicBezTo>
                    <a:pt x="114" y="333"/>
                    <a:pt x="114" y="333"/>
                    <a:pt x="114" y="333"/>
                  </a:cubicBezTo>
                  <a:cubicBezTo>
                    <a:pt x="114" y="307"/>
                    <a:pt x="114" y="307"/>
                    <a:pt x="114" y="307"/>
                  </a:cubicBezTo>
                  <a:cubicBezTo>
                    <a:pt x="93" y="307"/>
                    <a:pt x="93" y="307"/>
                    <a:pt x="93" y="307"/>
                  </a:cubicBezTo>
                  <a:cubicBezTo>
                    <a:pt x="93" y="333"/>
                    <a:pt x="93" y="333"/>
                    <a:pt x="93" y="333"/>
                  </a:cubicBezTo>
                  <a:cubicBezTo>
                    <a:pt x="74" y="333"/>
                    <a:pt x="74" y="333"/>
                    <a:pt x="74" y="333"/>
                  </a:cubicBezTo>
                  <a:cubicBezTo>
                    <a:pt x="74" y="272"/>
                    <a:pt x="74" y="272"/>
                    <a:pt x="74" y="272"/>
                  </a:cubicBezTo>
                  <a:cubicBezTo>
                    <a:pt x="93" y="272"/>
                    <a:pt x="93" y="272"/>
                    <a:pt x="93" y="272"/>
                  </a:cubicBezTo>
                  <a:cubicBezTo>
                    <a:pt x="93" y="298"/>
                    <a:pt x="93" y="298"/>
                    <a:pt x="93" y="298"/>
                  </a:cubicBezTo>
                  <a:cubicBezTo>
                    <a:pt x="114" y="298"/>
                    <a:pt x="114" y="298"/>
                    <a:pt x="114" y="298"/>
                  </a:cubicBezTo>
                  <a:cubicBezTo>
                    <a:pt x="114" y="272"/>
                    <a:pt x="114" y="272"/>
                    <a:pt x="114" y="272"/>
                  </a:cubicBezTo>
                  <a:cubicBezTo>
                    <a:pt x="132" y="272"/>
                    <a:pt x="132" y="272"/>
                    <a:pt x="132" y="272"/>
                  </a:cubicBezTo>
                  <a:lnTo>
                    <a:pt x="132" y="333"/>
                  </a:lnTo>
                  <a:close/>
                  <a:moveTo>
                    <a:pt x="62" y="331"/>
                  </a:moveTo>
                  <a:cubicBezTo>
                    <a:pt x="61" y="332"/>
                    <a:pt x="58" y="333"/>
                    <a:pt x="55" y="333"/>
                  </a:cubicBezTo>
                  <a:cubicBezTo>
                    <a:pt x="52" y="334"/>
                    <a:pt x="48" y="334"/>
                    <a:pt x="44" y="334"/>
                  </a:cubicBezTo>
                  <a:cubicBezTo>
                    <a:pt x="33" y="334"/>
                    <a:pt x="24" y="331"/>
                    <a:pt x="17" y="326"/>
                  </a:cubicBezTo>
                  <a:cubicBezTo>
                    <a:pt x="10" y="321"/>
                    <a:pt x="6" y="314"/>
                    <a:pt x="6" y="304"/>
                  </a:cubicBezTo>
                  <a:cubicBezTo>
                    <a:pt x="6" y="302"/>
                    <a:pt x="6" y="302"/>
                    <a:pt x="6" y="302"/>
                  </a:cubicBezTo>
                  <a:cubicBezTo>
                    <a:pt x="6" y="293"/>
                    <a:pt x="10" y="285"/>
                    <a:pt x="17" y="280"/>
                  </a:cubicBezTo>
                  <a:cubicBezTo>
                    <a:pt x="24" y="274"/>
                    <a:pt x="33" y="271"/>
                    <a:pt x="43" y="271"/>
                  </a:cubicBezTo>
                  <a:cubicBezTo>
                    <a:pt x="48" y="271"/>
                    <a:pt x="52" y="272"/>
                    <a:pt x="55" y="272"/>
                  </a:cubicBezTo>
                  <a:cubicBezTo>
                    <a:pt x="58" y="272"/>
                    <a:pt x="60" y="273"/>
                    <a:pt x="62" y="274"/>
                  </a:cubicBezTo>
                  <a:cubicBezTo>
                    <a:pt x="62" y="283"/>
                    <a:pt x="62" y="283"/>
                    <a:pt x="62" y="283"/>
                  </a:cubicBezTo>
                  <a:cubicBezTo>
                    <a:pt x="60" y="282"/>
                    <a:pt x="58" y="282"/>
                    <a:pt x="56" y="282"/>
                  </a:cubicBezTo>
                  <a:cubicBezTo>
                    <a:pt x="53" y="281"/>
                    <a:pt x="50" y="281"/>
                    <a:pt x="46" y="281"/>
                  </a:cubicBezTo>
                  <a:cubicBezTo>
                    <a:pt x="40" y="281"/>
                    <a:pt x="35" y="283"/>
                    <a:pt x="31" y="287"/>
                  </a:cubicBezTo>
                  <a:cubicBezTo>
                    <a:pt x="27" y="290"/>
                    <a:pt x="25" y="296"/>
                    <a:pt x="25" y="302"/>
                  </a:cubicBezTo>
                  <a:cubicBezTo>
                    <a:pt x="25" y="303"/>
                    <a:pt x="25" y="303"/>
                    <a:pt x="25" y="303"/>
                  </a:cubicBezTo>
                  <a:cubicBezTo>
                    <a:pt x="25" y="311"/>
                    <a:pt x="27" y="316"/>
                    <a:pt x="31" y="319"/>
                  </a:cubicBezTo>
                  <a:cubicBezTo>
                    <a:pt x="34" y="323"/>
                    <a:pt x="39" y="325"/>
                    <a:pt x="45" y="325"/>
                  </a:cubicBezTo>
                  <a:cubicBezTo>
                    <a:pt x="49" y="325"/>
                    <a:pt x="52" y="324"/>
                    <a:pt x="55" y="324"/>
                  </a:cubicBezTo>
                  <a:cubicBezTo>
                    <a:pt x="58" y="323"/>
                    <a:pt x="60" y="322"/>
                    <a:pt x="62" y="322"/>
                  </a:cubicBezTo>
                  <a:lnTo>
                    <a:pt x="62" y="331"/>
                  </a:lnTo>
                  <a:close/>
                  <a:moveTo>
                    <a:pt x="491" y="152"/>
                  </a:moveTo>
                  <a:cubicBezTo>
                    <a:pt x="490" y="153"/>
                    <a:pt x="491" y="153"/>
                    <a:pt x="490" y="154"/>
                  </a:cubicBezTo>
                  <a:cubicBezTo>
                    <a:pt x="490" y="154"/>
                    <a:pt x="489" y="156"/>
                    <a:pt x="488" y="157"/>
                  </a:cubicBezTo>
                  <a:cubicBezTo>
                    <a:pt x="488" y="157"/>
                    <a:pt x="484" y="158"/>
                    <a:pt x="483" y="158"/>
                  </a:cubicBezTo>
                  <a:cubicBezTo>
                    <a:pt x="481" y="158"/>
                    <a:pt x="474" y="163"/>
                    <a:pt x="473" y="163"/>
                  </a:cubicBezTo>
                  <a:cubicBezTo>
                    <a:pt x="473" y="163"/>
                    <a:pt x="472" y="164"/>
                    <a:pt x="472" y="164"/>
                  </a:cubicBezTo>
                  <a:cubicBezTo>
                    <a:pt x="471" y="164"/>
                    <a:pt x="471" y="164"/>
                    <a:pt x="471" y="164"/>
                  </a:cubicBezTo>
                  <a:cubicBezTo>
                    <a:pt x="471" y="163"/>
                    <a:pt x="473" y="160"/>
                    <a:pt x="473" y="158"/>
                  </a:cubicBezTo>
                  <a:cubicBezTo>
                    <a:pt x="473" y="157"/>
                    <a:pt x="472" y="156"/>
                    <a:pt x="472" y="155"/>
                  </a:cubicBezTo>
                  <a:cubicBezTo>
                    <a:pt x="472" y="154"/>
                    <a:pt x="473" y="153"/>
                    <a:pt x="473" y="152"/>
                  </a:cubicBezTo>
                  <a:cubicBezTo>
                    <a:pt x="473" y="151"/>
                    <a:pt x="473" y="150"/>
                    <a:pt x="473" y="149"/>
                  </a:cubicBezTo>
                  <a:cubicBezTo>
                    <a:pt x="474" y="146"/>
                    <a:pt x="475" y="144"/>
                    <a:pt x="476" y="141"/>
                  </a:cubicBezTo>
                  <a:cubicBezTo>
                    <a:pt x="477" y="138"/>
                    <a:pt x="477" y="138"/>
                    <a:pt x="477" y="138"/>
                  </a:cubicBezTo>
                  <a:cubicBezTo>
                    <a:pt x="477" y="138"/>
                    <a:pt x="477" y="138"/>
                    <a:pt x="478" y="138"/>
                  </a:cubicBezTo>
                  <a:cubicBezTo>
                    <a:pt x="480" y="138"/>
                    <a:pt x="482" y="136"/>
                    <a:pt x="483" y="136"/>
                  </a:cubicBezTo>
                  <a:cubicBezTo>
                    <a:pt x="488" y="135"/>
                    <a:pt x="488" y="135"/>
                    <a:pt x="488" y="135"/>
                  </a:cubicBezTo>
                  <a:cubicBezTo>
                    <a:pt x="488" y="135"/>
                    <a:pt x="488" y="135"/>
                    <a:pt x="488" y="134"/>
                  </a:cubicBezTo>
                  <a:cubicBezTo>
                    <a:pt x="490" y="135"/>
                    <a:pt x="491" y="135"/>
                    <a:pt x="492" y="136"/>
                  </a:cubicBezTo>
                  <a:cubicBezTo>
                    <a:pt x="496" y="139"/>
                    <a:pt x="492" y="149"/>
                    <a:pt x="491" y="152"/>
                  </a:cubicBezTo>
                  <a:close/>
                  <a:moveTo>
                    <a:pt x="532" y="83"/>
                  </a:moveTo>
                  <a:cubicBezTo>
                    <a:pt x="532" y="80"/>
                    <a:pt x="538" y="78"/>
                    <a:pt x="538" y="78"/>
                  </a:cubicBezTo>
                  <a:cubicBezTo>
                    <a:pt x="541" y="77"/>
                    <a:pt x="544" y="77"/>
                    <a:pt x="546" y="76"/>
                  </a:cubicBezTo>
                  <a:cubicBezTo>
                    <a:pt x="546" y="76"/>
                    <a:pt x="548" y="75"/>
                    <a:pt x="550" y="74"/>
                  </a:cubicBezTo>
                  <a:cubicBezTo>
                    <a:pt x="551" y="72"/>
                    <a:pt x="559" y="72"/>
                    <a:pt x="559" y="72"/>
                  </a:cubicBezTo>
                  <a:cubicBezTo>
                    <a:pt x="562" y="73"/>
                    <a:pt x="566" y="74"/>
                    <a:pt x="569" y="74"/>
                  </a:cubicBezTo>
                  <a:cubicBezTo>
                    <a:pt x="569" y="76"/>
                    <a:pt x="569" y="76"/>
                    <a:pt x="569" y="76"/>
                  </a:cubicBezTo>
                  <a:cubicBezTo>
                    <a:pt x="570" y="77"/>
                    <a:pt x="570" y="78"/>
                    <a:pt x="571" y="78"/>
                  </a:cubicBezTo>
                  <a:cubicBezTo>
                    <a:pt x="571" y="80"/>
                    <a:pt x="571" y="80"/>
                    <a:pt x="571" y="80"/>
                  </a:cubicBezTo>
                  <a:cubicBezTo>
                    <a:pt x="571" y="82"/>
                    <a:pt x="569" y="83"/>
                    <a:pt x="568" y="85"/>
                  </a:cubicBezTo>
                  <a:cubicBezTo>
                    <a:pt x="567" y="85"/>
                    <a:pt x="566" y="84"/>
                    <a:pt x="565" y="85"/>
                  </a:cubicBezTo>
                  <a:cubicBezTo>
                    <a:pt x="565" y="85"/>
                    <a:pt x="565" y="85"/>
                    <a:pt x="565" y="85"/>
                  </a:cubicBezTo>
                  <a:cubicBezTo>
                    <a:pt x="559" y="88"/>
                    <a:pt x="554" y="92"/>
                    <a:pt x="547" y="94"/>
                  </a:cubicBezTo>
                  <a:cubicBezTo>
                    <a:pt x="542" y="94"/>
                    <a:pt x="542" y="94"/>
                    <a:pt x="542" y="94"/>
                  </a:cubicBezTo>
                  <a:cubicBezTo>
                    <a:pt x="542" y="94"/>
                    <a:pt x="541" y="94"/>
                    <a:pt x="540" y="94"/>
                  </a:cubicBezTo>
                  <a:cubicBezTo>
                    <a:pt x="537" y="95"/>
                    <a:pt x="531" y="95"/>
                    <a:pt x="530" y="91"/>
                  </a:cubicBezTo>
                  <a:cubicBezTo>
                    <a:pt x="529" y="89"/>
                    <a:pt x="531" y="83"/>
                    <a:pt x="532" y="83"/>
                  </a:cubicBezTo>
                  <a:close/>
                  <a:moveTo>
                    <a:pt x="560" y="124"/>
                  </a:moveTo>
                  <a:cubicBezTo>
                    <a:pt x="559" y="125"/>
                    <a:pt x="559" y="127"/>
                    <a:pt x="558" y="127"/>
                  </a:cubicBezTo>
                  <a:cubicBezTo>
                    <a:pt x="557" y="130"/>
                    <a:pt x="547" y="134"/>
                    <a:pt x="547" y="134"/>
                  </a:cubicBezTo>
                  <a:cubicBezTo>
                    <a:pt x="544" y="137"/>
                    <a:pt x="538" y="139"/>
                    <a:pt x="533" y="136"/>
                  </a:cubicBezTo>
                  <a:cubicBezTo>
                    <a:pt x="533" y="136"/>
                    <a:pt x="532" y="133"/>
                    <a:pt x="532" y="131"/>
                  </a:cubicBezTo>
                  <a:cubicBezTo>
                    <a:pt x="533" y="130"/>
                    <a:pt x="533" y="129"/>
                    <a:pt x="533" y="128"/>
                  </a:cubicBezTo>
                  <a:cubicBezTo>
                    <a:pt x="532" y="126"/>
                    <a:pt x="533" y="124"/>
                    <a:pt x="533" y="123"/>
                  </a:cubicBezTo>
                  <a:cubicBezTo>
                    <a:pt x="536" y="120"/>
                    <a:pt x="536" y="120"/>
                    <a:pt x="536" y="120"/>
                  </a:cubicBezTo>
                  <a:cubicBezTo>
                    <a:pt x="539" y="118"/>
                    <a:pt x="541" y="117"/>
                    <a:pt x="544" y="116"/>
                  </a:cubicBezTo>
                  <a:cubicBezTo>
                    <a:pt x="547" y="113"/>
                    <a:pt x="559" y="110"/>
                    <a:pt x="561" y="111"/>
                  </a:cubicBezTo>
                  <a:cubicBezTo>
                    <a:pt x="561" y="111"/>
                    <a:pt x="562" y="111"/>
                    <a:pt x="562" y="111"/>
                  </a:cubicBezTo>
                  <a:cubicBezTo>
                    <a:pt x="562" y="112"/>
                    <a:pt x="562" y="113"/>
                    <a:pt x="562" y="114"/>
                  </a:cubicBezTo>
                  <a:cubicBezTo>
                    <a:pt x="562" y="117"/>
                    <a:pt x="560" y="121"/>
                    <a:pt x="560" y="124"/>
                  </a:cubicBezTo>
                  <a:close/>
                  <a:moveTo>
                    <a:pt x="621" y="201"/>
                  </a:moveTo>
                  <a:cubicBezTo>
                    <a:pt x="621" y="199"/>
                    <a:pt x="621" y="199"/>
                    <a:pt x="621" y="199"/>
                  </a:cubicBezTo>
                  <a:cubicBezTo>
                    <a:pt x="620" y="197"/>
                    <a:pt x="620" y="198"/>
                    <a:pt x="619" y="199"/>
                  </a:cubicBezTo>
                  <a:cubicBezTo>
                    <a:pt x="619" y="197"/>
                    <a:pt x="619" y="197"/>
                    <a:pt x="619" y="197"/>
                  </a:cubicBezTo>
                  <a:cubicBezTo>
                    <a:pt x="619" y="197"/>
                    <a:pt x="619" y="197"/>
                    <a:pt x="619" y="197"/>
                  </a:cubicBezTo>
                  <a:cubicBezTo>
                    <a:pt x="619" y="198"/>
                    <a:pt x="619" y="198"/>
                    <a:pt x="619" y="198"/>
                  </a:cubicBezTo>
                  <a:cubicBezTo>
                    <a:pt x="618" y="197"/>
                    <a:pt x="619" y="197"/>
                    <a:pt x="618" y="197"/>
                  </a:cubicBezTo>
                  <a:cubicBezTo>
                    <a:pt x="618" y="196"/>
                    <a:pt x="618" y="196"/>
                    <a:pt x="618" y="196"/>
                  </a:cubicBezTo>
                  <a:cubicBezTo>
                    <a:pt x="618" y="196"/>
                    <a:pt x="618" y="196"/>
                    <a:pt x="618" y="196"/>
                  </a:cubicBezTo>
                  <a:cubicBezTo>
                    <a:pt x="617" y="195"/>
                    <a:pt x="617" y="195"/>
                    <a:pt x="617" y="195"/>
                  </a:cubicBezTo>
                  <a:cubicBezTo>
                    <a:pt x="617" y="195"/>
                    <a:pt x="617" y="195"/>
                    <a:pt x="617" y="195"/>
                  </a:cubicBezTo>
                  <a:cubicBezTo>
                    <a:pt x="619" y="194"/>
                    <a:pt x="619" y="194"/>
                    <a:pt x="619" y="194"/>
                  </a:cubicBezTo>
                  <a:cubicBezTo>
                    <a:pt x="618" y="194"/>
                    <a:pt x="618" y="194"/>
                    <a:pt x="618" y="194"/>
                  </a:cubicBezTo>
                  <a:cubicBezTo>
                    <a:pt x="618" y="194"/>
                    <a:pt x="617" y="195"/>
                    <a:pt x="617" y="195"/>
                  </a:cubicBezTo>
                  <a:cubicBezTo>
                    <a:pt x="617" y="193"/>
                    <a:pt x="617" y="193"/>
                    <a:pt x="617" y="193"/>
                  </a:cubicBezTo>
                  <a:cubicBezTo>
                    <a:pt x="618" y="193"/>
                    <a:pt x="618" y="193"/>
                    <a:pt x="618" y="193"/>
                  </a:cubicBezTo>
                  <a:cubicBezTo>
                    <a:pt x="618" y="193"/>
                    <a:pt x="619" y="193"/>
                    <a:pt x="619" y="193"/>
                  </a:cubicBezTo>
                  <a:cubicBezTo>
                    <a:pt x="616" y="193"/>
                    <a:pt x="617" y="189"/>
                    <a:pt x="616" y="192"/>
                  </a:cubicBezTo>
                  <a:cubicBezTo>
                    <a:pt x="615" y="193"/>
                    <a:pt x="615" y="193"/>
                    <a:pt x="615" y="193"/>
                  </a:cubicBezTo>
                  <a:cubicBezTo>
                    <a:pt x="615" y="193"/>
                    <a:pt x="615" y="192"/>
                    <a:pt x="615" y="193"/>
                  </a:cubicBezTo>
                  <a:cubicBezTo>
                    <a:pt x="615" y="192"/>
                    <a:pt x="615" y="192"/>
                    <a:pt x="615" y="191"/>
                  </a:cubicBezTo>
                  <a:cubicBezTo>
                    <a:pt x="614" y="191"/>
                    <a:pt x="614" y="191"/>
                    <a:pt x="613" y="191"/>
                  </a:cubicBezTo>
                  <a:cubicBezTo>
                    <a:pt x="613" y="190"/>
                    <a:pt x="614" y="190"/>
                    <a:pt x="614" y="190"/>
                  </a:cubicBezTo>
                  <a:cubicBezTo>
                    <a:pt x="613" y="189"/>
                    <a:pt x="613" y="189"/>
                    <a:pt x="613" y="189"/>
                  </a:cubicBezTo>
                  <a:cubicBezTo>
                    <a:pt x="613" y="189"/>
                    <a:pt x="613" y="189"/>
                    <a:pt x="613" y="189"/>
                  </a:cubicBezTo>
                  <a:cubicBezTo>
                    <a:pt x="614" y="189"/>
                    <a:pt x="614" y="188"/>
                    <a:pt x="614" y="188"/>
                  </a:cubicBezTo>
                  <a:cubicBezTo>
                    <a:pt x="615" y="189"/>
                    <a:pt x="615" y="189"/>
                    <a:pt x="615" y="189"/>
                  </a:cubicBezTo>
                  <a:cubicBezTo>
                    <a:pt x="615" y="189"/>
                    <a:pt x="615" y="188"/>
                    <a:pt x="614" y="189"/>
                  </a:cubicBezTo>
                  <a:cubicBezTo>
                    <a:pt x="613" y="187"/>
                    <a:pt x="613" y="187"/>
                    <a:pt x="613" y="187"/>
                  </a:cubicBezTo>
                  <a:cubicBezTo>
                    <a:pt x="613" y="187"/>
                    <a:pt x="613" y="187"/>
                    <a:pt x="613" y="188"/>
                  </a:cubicBezTo>
                  <a:cubicBezTo>
                    <a:pt x="612" y="186"/>
                    <a:pt x="612" y="186"/>
                    <a:pt x="612" y="186"/>
                  </a:cubicBezTo>
                  <a:cubicBezTo>
                    <a:pt x="612" y="186"/>
                    <a:pt x="611" y="186"/>
                    <a:pt x="611" y="186"/>
                  </a:cubicBezTo>
                  <a:cubicBezTo>
                    <a:pt x="610" y="186"/>
                    <a:pt x="610" y="186"/>
                    <a:pt x="610" y="186"/>
                  </a:cubicBezTo>
                  <a:cubicBezTo>
                    <a:pt x="610" y="186"/>
                    <a:pt x="610" y="186"/>
                    <a:pt x="610" y="185"/>
                  </a:cubicBezTo>
                  <a:cubicBezTo>
                    <a:pt x="610" y="187"/>
                    <a:pt x="610" y="187"/>
                    <a:pt x="610" y="187"/>
                  </a:cubicBezTo>
                  <a:cubicBezTo>
                    <a:pt x="611" y="186"/>
                    <a:pt x="611" y="186"/>
                    <a:pt x="611" y="186"/>
                  </a:cubicBezTo>
                  <a:cubicBezTo>
                    <a:pt x="611" y="187"/>
                    <a:pt x="611" y="188"/>
                    <a:pt x="611" y="188"/>
                  </a:cubicBezTo>
                  <a:cubicBezTo>
                    <a:pt x="610" y="188"/>
                    <a:pt x="610" y="188"/>
                    <a:pt x="610" y="188"/>
                  </a:cubicBezTo>
                  <a:cubicBezTo>
                    <a:pt x="609" y="186"/>
                    <a:pt x="609" y="186"/>
                    <a:pt x="609" y="186"/>
                  </a:cubicBezTo>
                  <a:cubicBezTo>
                    <a:pt x="609" y="186"/>
                    <a:pt x="609" y="186"/>
                    <a:pt x="609" y="186"/>
                  </a:cubicBezTo>
                  <a:cubicBezTo>
                    <a:pt x="608" y="186"/>
                    <a:pt x="609" y="186"/>
                    <a:pt x="608" y="186"/>
                  </a:cubicBezTo>
                  <a:cubicBezTo>
                    <a:pt x="609" y="185"/>
                    <a:pt x="609" y="185"/>
                    <a:pt x="609" y="185"/>
                  </a:cubicBezTo>
                  <a:cubicBezTo>
                    <a:pt x="609" y="185"/>
                    <a:pt x="609" y="185"/>
                    <a:pt x="609" y="185"/>
                  </a:cubicBezTo>
                  <a:cubicBezTo>
                    <a:pt x="608" y="184"/>
                    <a:pt x="606" y="184"/>
                    <a:pt x="605" y="186"/>
                  </a:cubicBezTo>
                  <a:cubicBezTo>
                    <a:pt x="604" y="186"/>
                    <a:pt x="604" y="186"/>
                    <a:pt x="604" y="186"/>
                  </a:cubicBezTo>
                  <a:cubicBezTo>
                    <a:pt x="604" y="187"/>
                    <a:pt x="603" y="187"/>
                    <a:pt x="603" y="187"/>
                  </a:cubicBezTo>
                  <a:cubicBezTo>
                    <a:pt x="599" y="190"/>
                    <a:pt x="599" y="190"/>
                    <a:pt x="599" y="190"/>
                  </a:cubicBezTo>
                  <a:cubicBezTo>
                    <a:pt x="599" y="189"/>
                    <a:pt x="592" y="192"/>
                    <a:pt x="591" y="192"/>
                  </a:cubicBezTo>
                  <a:cubicBezTo>
                    <a:pt x="587" y="192"/>
                    <a:pt x="568" y="197"/>
                    <a:pt x="567" y="198"/>
                  </a:cubicBezTo>
                  <a:cubicBezTo>
                    <a:pt x="563" y="199"/>
                    <a:pt x="563" y="199"/>
                    <a:pt x="563" y="199"/>
                  </a:cubicBezTo>
                  <a:cubicBezTo>
                    <a:pt x="556" y="199"/>
                    <a:pt x="546" y="200"/>
                    <a:pt x="541" y="201"/>
                  </a:cubicBezTo>
                  <a:cubicBezTo>
                    <a:pt x="539" y="200"/>
                    <a:pt x="537" y="199"/>
                    <a:pt x="535" y="199"/>
                  </a:cubicBezTo>
                  <a:cubicBezTo>
                    <a:pt x="533" y="199"/>
                    <a:pt x="533" y="197"/>
                    <a:pt x="533" y="196"/>
                  </a:cubicBezTo>
                  <a:cubicBezTo>
                    <a:pt x="526" y="183"/>
                    <a:pt x="528" y="185"/>
                    <a:pt x="535" y="176"/>
                  </a:cubicBezTo>
                  <a:cubicBezTo>
                    <a:pt x="536" y="175"/>
                    <a:pt x="537" y="174"/>
                    <a:pt x="539" y="173"/>
                  </a:cubicBezTo>
                  <a:cubicBezTo>
                    <a:pt x="543" y="170"/>
                    <a:pt x="547" y="173"/>
                    <a:pt x="548" y="171"/>
                  </a:cubicBezTo>
                  <a:cubicBezTo>
                    <a:pt x="550" y="171"/>
                    <a:pt x="552" y="170"/>
                    <a:pt x="553" y="170"/>
                  </a:cubicBezTo>
                  <a:cubicBezTo>
                    <a:pt x="554" y="170"/>
                    <a:pt x="555" y="169"/>
                    <a:pt x="556" y="168"/>
                  </a:cubicBezTo>
                  <a:cubicBezTo>
                    <a:pt x="558" y="167"/>
                    <a:pt x="562" y="168"/>
                    <a:pt x="564" y="167"/>
                  </a:cubicBezTo>
                  <a:cubicBezTo>
                    <a:pt x="564" y="167"/>
                    <a:pt x="566" y="166"/>
                    <a:pt x="567" y="166"/>
                  </a:cubicBezTo>
                  <a:cubicBezTo>
                    <a:pt x="573" y="165"/>
                    <a:pt x="577" y="165"/>
                    <a:pt x="583" y="164"/>
                  </a:cubicBezTo>
                  <a:cubicBezTo>
                    <a:pt x="584" y="164"/>
                    <a:pt x="586" y="161"/>
                    <a:pt x="586" y="160"/>
                  </a:cubicBezTo>
                  <a:cubicBezTo>
                    <a:pt x="587" y="158"/>
                    <a:pt x="589" y="156"/>
                    <a:pt x="589" y="155"/>
                  </a:cubicBezTo>
                  <a:cubicBezTo>
                    <a:pt x="591" y="153"/>
                    <a:pt x="593" y="153"/>
                    <a:pt x="593" y="150"/>
                  </a:cubicBezTo>
                  <a:cubicBezTo>
                    <a:pt x="593" y="149"/>
                    <a:pt x="593" y="147"/>
                    <a:pt x="593" y="146"/>
                  </a:cubicBezTo>
                  <a:cubicBezTo>
                    <a:pt x="593" y="145"/>
                    <a:pt x="594" y="144"/>
                    <a:pt x="594" y="142"/>
                  </a:cubicBezTo>
                  <a:cubicBezTo>
                    <a:pt x="595" y="139"/>
                    <a:pt x="587" y="130"/>
                    <a:pt x="587" y="127"/>
                  </a:cubicBezTo>
                  <a:cubicBezTo>
                    <a:pt x="587" y="126"/>
                    <a:pt x="594" y="110"/>
                    <a:pt x="594" y="110"/>
                  </a:cubicBezTo>
                  <a:cubicBezTo>
                    <a:pt x="594" y="109"/>
                    <a:pt x="595" y="103"/>
                    <a:pt x="597" y="103"/>
                  </a:cubicBezTo>
                  <a:cubicBezTo>
                    <a:pt x="597" y="102"/>
                    <a:pt x="598" y="98"/>
                    <a:pt x="598" y="98"/>
                  </a:cubicBezTo>
                  <a:cubicBezTo>
                    <a:pt x="598" y="94"/>
                    <a:pt x="600" y="92"/>
                    <a:pt x="600" y="88"/>
                  </a:cubicBezTo>
                  <a:cubicBezTo>
                    <a:pt x="600" y="87"/>
                    <a:pt x="599" y="85"/>
                    <a:pt x="599" y="84"/>
                  </a:cubicBezTo>
                  <a:cubicBezTo>
                    <a:pt x="599" y="83"/>
                    <a:pt x="600" y="82"/>
                    <a:pt x="600" y="81"/>
                  </a:cubicBezTo>
                  <a:cubicBezTo>
                    <a:pt x="600" y="79"/>
                    <a:pt x="598" y="77"/>
                    <a:pt x="598" y="74"/>
                  </a:cubicBezTo>
                  <a:cubicBezTo>
                    <a:pt x="594" y="69"/>
                    <a:pt x="594" y="69"/>
                    <a:pt x="594" y="69"/>
                  </a:cubicBezTo>
                  <a:cubicBezTo>
                    <a:pt x="590" y="64"/>
                    <a:pt x="594" y="60"/>
                    <a:pt x="585" y="56"/>
                  </a:cubicBezTo>
                  <a:cubicBezTo>
                    <a:pt x="585" y="57"/>
                    <a:pt x="584" y="57"/>
                    <a:pt x="584" y="57"/>
                  </a:cubicBezTo>
                  <a:cubicBezTo>
                    <a:pt x="580" y="57"/>
                    <a:pt x="578" y="52"/>
                    <a:pt x="572" y="53"/>
                  </a:cubicBezTo>
                  <a:cubicBezTo>
                    <a:pt x="570" y="54"/>
                    <a:pt x="567" y="52"/>
                    <a:pt x="565" y="52"/>
                  </a:cubicBezTo>
                  <a:cubicBezTo>
                    <a:pt x="563" y="52"/>
                    <a:pt x="543" y="63"/>
                    <a:pt x="539" y="65"/>
                  </a:cubicBezTo>
                  <a:cubicBezTo>
                    <a:pt x="538" y="66"/>
                    <a:pt x="536" y="66"/>
                    <a:pt x="535" y="66"/>
                  </a:cubicBezTo>
                  <a:cubicBezTo>
                    <a:pt x="535" y="65"/>
                    <a:pt x="535" y="65"/>
                    <a:pt x="535" y="65"/>
                  </a:cubicBezTo>
                  <a:cubicBezTo>
                    <a:pt x="535" y="53"/>
                    <a:pt x="544" y="42"/>
                    <a:pt x="529" y="34"/>
                  </a:cubicBezTo>
                  <a:cubicBezTo>
                    <a:pt x="524" y="32"/>
                    <a:pt x="523" y="31"/>
                    <a:pt x="517" y="31"/>
                  </a:cubicBezTo>
                  <a:cubicBezTo>
                    <a:pt x="518" y="33"/>
                    <a:pt x="517" y="36"/>
                    <a:pt x="517" y="38"/>
                  </a:cubicBezTo>
                  <a:cubicBezTo>
                    <a:pt x="515" y="41"/>
                    <a:pt x="513" y="44"/>
                    <a:pt x="512" y="47"/>
                  </a:cubicBezTo>
                  <a:cubicBezTo>
                    <a:pt x="511" y="52"/>
                    <a:pt x="509" y="72"/>
                    <a:pt x="507" y="74"/>
                  </a:cubicBezTo>
                  <a:cubicBezTo>
                    <a:pt x="503" y="78"/>
                    <a:pt x="503" y="77"/>
                    <a:pt x="499" y="79"/>
                  </a:cubicBezTo>
                  <a:cubicBezTo>
                    <a:pt x="498" y="80"/>
                    <a:pt x="494" y="82"/>
                    <a:pt x="494" y="82"/>
                  </a:cubicBezTo>
                  <a:cubicBezTo>
                    <a:pt x="490" y="85"/>
                    <a:pt x="486" y="87"/>
                    <a:pt x="482" y="91"/>
                  </a:cubicBezTo>
                  <a:cubicBezTo>
                    <a:pt x="483" y="91"/>
                    <a:pt x="482" y="91"/>
                    <a:pt x="482" y="91"/>
                  </a:cubicBezTo>
                  <a:cubicBezTo>
                    <a:pt x="487" y="92"/>
                    <a:pt x="487" y="91"/>
                    <a:pt x="489" y="95"/>
                  </a:cubicBezTo>
                  <a:cubicBezTo>
                    <a:pt x="493" y="95"/>
                    <a:pt x="497" y="92"/>
                    <a:pt x="501" y="93"/>
                  </a:cubicBezTo>
                  <a:cubicBezTo>
                    <a:pt x="501" y="94"/>
                    <a:pt x="501" y="95"/>
                    <a:pt x="501" y="97"/>
                  </a:cubicBezTo>
                  <a:cubicBezTo>
                    <a:pt x="501" y="97"/>
                    <a:pt x="502" y="99"/>
                    <a:pt x="502" y="99"/>
                  </a:cubicBezTo>
                  <a:cubicBezTo>
                    <a:pt x="502" y="100"/>
                    <a:pt x="499" y="104"/>
                    <a:pt x="499" y="105"/>
                  </a:cubicBezTo>
                  <a:cubicBezTo>
                    <a:pt x="498" y="110"/>
                    <a:pt x="483" y="120"/>
                    <a:pt x="480" y="122"/>
                  </a:cubicBezTo>
                  <a:cubicBezTo>
                    <a:pt x="479" y="120"/>
                    <a:pt x="480" y="107"/>
                    <a:pt x="481" y="104"/>
                  </a:cubicBezTo>
                  <a:cubicBezTo>
                    <a:pt x="481" y="103"/>
                    <a:pt x="481" y="101"/>
                    <a:pt x="481" y="100"/>
                  </a:cubicBezTo>
                  <a:cubicBezTo>
                    <a:pt x="481" y="99"/>
                    <a:pt x="476" y="93"/>
                    <a:pt x="475" y="89"/>
                  </a:cubicBezTo>
                  <a:cubicBezTo>
                    <a:pt x="475" y="89"/>
                    <a:pt x="475" y="90"/>
                    <a:pt x="475" y="90"/>
                  </a:cubicBezTo>
                  <a:cubicBezTo>
                    <a:pt x="468" y="88"/>
                    <a:pt x="473" y="83"/>
                    <a:pt x="469" y="82"/>
                  </a:cubicBezTo>
                  <a:cubicBezTo>
                    <a:pt x="468" y="81"/>
                    <a:pt x="467" y="89"/>
                    <a:pt x="465" y="90"/>
                  </a:cubicBezTo>
                  <a:cubicBezTo>
                    <a:pt x="465" y="91"/>
                    <a:pt x="464" y="92"/>
                    <a:pt x="464" y="93"/>
                  </a:cubicBezTo>
                  <a:cubicBezTo>
                    <a:pt x="464" y="93"/>
                    <a:pt x="464" y="93"/>
                    <a:pt x="464" y="93"/>
                  </a:cubicBezTo>
                  <a:cubicBezTo>
                    <a:pt x="464" y="97"/>
                    <a:pt x="459" y="101"/>
                    <a:pt x="458" y="103"/>
                  </a:cubicBezTo>
                  <a:cubicBezTo>
                    <a:pt x="457" y="109"/>
                    <a:pt x="458" y="114"/>
                    <a:pt x="458" y="119"/>
                  </a:cubicBezTo>
                  <a:cubicBezTo>
                    <a:pt x="459" y="127"/>
                    <a:pt x="456" y="138"/>
                    <a:pt x="455" y="146"/>
                  </a:cubicBezTo>
                  <a:cubicBezTo>
                    <a:pt x="454" y="154"/>
                    <a:pt x="449" y="155"/>
                    <a:pt x="453" y="164"/>
                  </a:cubicBezTo>
                  <a:cubicBezTo>
                    <a:pt x="454" y="167"/>
                    <a:pt x="462" y="171"/>
                    <a:pt x="464" y="171"/>
                  </a:cubicBezTo>
                  <a:cubicBezTo>
                    <a:pt x="466" y="171"/>
                    <a:pt x="468" y="176"/>
                    <a:pt x="470" y="177"/>
                  </a:cubicBezTo>
                  <a:cubicBezTo>
                    <a:pt x="472" y="179"/>
                    <a:pt x="474" y="181"/>
                    <a:pt x="477" y="182"/>
                  </a:cubicBezTo>
                  <a:cubicBezTo>
                    <a:pt x="479" y="184"/>
                    <a:pt x="486" y="183"/>
                    <a:pt x="488" y="186"/>
                  </a:cubicBezTo>
                  <a:cubicBezTo>
                    <a:pt x="490" y="189"/>
                    <a:pt x="492" y="213"/>
                    <a:pt x="500" y="216"/>
                  </a:cubicBezTo>
                  <a:cubicBezTo>
                    <a:pt x="500" y="216"/>
                    <a:pt x="500" y="216"/>
                    <a:pt x="500" y="216"/>
                  </a:cubicBezTo>
                  <a:cubicBezTo>
                    <a:pt x="500" y="218"/>
                    <a:pt x="505" y="220"/>
                    <a:pt x="506" y="221"/>
                  </a:cubicBezTo>
                  <a:cubicBezTo>
                    <a:pt x="515" y="226"/>
                    <a:pt x="519" y="227"/>
                    <a:pt x="529" y="228"/>
                  </a:cubicBezTo>
                  <a:cubicBezTo>
                    <a:pt x="532" y="228"/>
                    <a:pt x="536" y="229"/>
                    <a:pt x="539" y="228"/>
                  </a:cubicBezTo>
                  <a:cubicBezTo>
                    <a:pt x="541" y="231"/>
                    <a:pt x="561" y="229"/>
                    <a:pt x="562" y="226"/>
                  </a:cubicBezTo>
                  <a:cubicBezTo>
                    <a:pt x="568" y="225"/>
                    <a:pt x="568" y="225"/>
                    <a:pt x="568" y="225"/>
                  </a:cubicBezTo>
                  <a:cubicBezTo>
                    <a:pt x="573" y="225"/>
                    <a:pt x="573" y="225"/>
                    <a:pt x="573" y="225"/>
                  </a:cubicBezTo>
                  <a:cubicBezTo>
                    <a:pt x="574" y="225"/>
                    <a:pt x="584" y="222"/>
                    <a:pt x="583" y="221"/>
                  </a:cubicBezTo>
                  <a:cubicBezTo>
                    <a:pt x="584" y="221"/>
                    <a:pt x="584" y="221"/>
                    <a:pt x="585" y="221"/>
                  </a:cubicBezTo>
                  <a:cubicBezTo>
                    <a:pt x="588" y="220"/>
                    <a:pt x="605" y="215"/>
                    <a:pt x="605" y="216"/>
                  </a:cubicBezTo>
                  <a:cubicBezTo>
                    <a:pt x="605" y="217"/>
                    <a:pt x="609" y="214"/>
                    <a:pt x="610" y="214"/>
                  </a:cubicBezTo>
                  <a:cubicBezTo>
                    <a:pt x="609" y="214"/>
                    <a:pt x="609" y="214"/>
                    <a:pt x="609" y="214"/>
                  </a:cubicBezTo>
                  <a:cubicBezTo>
                    <a:pt x="609" y="213"/>
                    <a:pt x="609" y="213"/>
                    <a:pt x="609" y="213"/>
                  </a:cubicBezTo>
                  <a:cubicBezTo>
                    <a:pt x="610" y="212"/>
                    <a:pt x="610" y="212"/>
                    <a:pt x="610" y="212"/>
                  </a:cubicBezTo>
                  <a:cubicBezTo>
                    <a:pt x="610" y="212"/>
                    <a:pt x="610" y="212"/>
                    <a:pt x="610" y="212"/>
                  </a:cubicBezTo>
                  <a:cubicBezTo>
                    <a:pt x="610" y="210"/>
                    <a:pt x="610" y="210"/>
                    <a:pt x="610" y="210"/>
                  </a:cubicBezTo>
                  <a:cubicBezTo>
                    <a:pt x="611" y="210"/>
                    <a:pt x="611" y="210"/>
                    <a:pt x="611" y="210"/>
                  </a:cubicBezTo>
                  <a:cubicBezTo>
                    <a:pt x="611" y="211"/>
                    <a:pt x="611" y="211"/>
                    <a:pt x="611" y="211"/>
                  </a:cubicBezTo>
                  <a:cubicBezTo>
                    <a:pt x="612" y="211"/>
                    <a:pt x="612" y="210"/>
                    <a:pt x="612" y="210"/>
                  </a:cubicBezTo>
                  <a:cubicBezTo>
                    <a:pt x="612" y="210"/>
                    <a:pt x="612" y="210"/>
                    <a:pt x="612" y="209"/>
                  </a:cubicBezTo>
                  <a:cubicBezTo>
                    <a:pt x="612" y="208"/>
                    <a:pt x="612" y="208"/>
                    <a:pt x="612" y="208"/>
                  </a:cubicBezTo>
                  <a:cubicBezTo>
                    <a:pt x="611" y="208"/>
                    <a:pt x="611" y="208"/>
                    <a:pt x="611" y="208"/>
                  </a:cubicBezTo>
                  <a:cubicBezTo>
                    <a:pt x="611" y="206"/>
                    <a:pt x="615" y="205"/>
                    <a:pt x="616" y="203"/>
                  </a:cubicBezTo>
                  <a:cubicBezTo>
                    <a:pt x="616" y="203"/>
                    <a:pt x="616" y="203"/>
                    <a:pt x="616" y="203"/>
                  </a:cubicBezTo>
                  <a:cubicBezTo>
                    <a:pt x="616" y="204"/>
                    <a:pt x="616" y="204"/>
                    <a:pt x="616" y="204"/>
                  </a:cubicBezTo>
                  <a:cubicBezTo>
                    <a:pt x="618" y="202"/>
                    <a:pt x="618" y="202"/>
                    <a:pt x="618" y="202"/>
                  </a:cubicBezTo>
                  <a:cubicBezTo>
                    <a:pt x="618" y="202"/>
                    <a:pt x="618" y="202"/>
                    <a:pt x="618" y="202"/>
                  </a:cubicBezTo>
                  <a:cubicBezTo>
                    <a:pt x="618" y="202"/>
                    <a:pt x="618" y="202"/>
                    <a:pt x="618" y="202"/>
                  </a:cubicBezTo>
                  <a:cubicBezTo>
                    <a:pt x="617" y="203"/>
                    <a:pt x="617" y="203"/>
                    <a:pt x="617" y="203"/>
                  </a:cubicBezTo>
                  <a:cubicBezTo>
                    <a:pt x="618" y="204"/>
                    <a:pt x="617" y="204"/>
                    <a:pt x="618" y="204"/>
                  </a:cubicBezTo>
                  <a:cubicBezTo>
                    <a:pt x="618" y="203"/>
                    <a:pt x="618" y="203"/>
                    <a:pt x="618" y="203"/>
                  </a:cubicBezTo>
                  <a:cubicBezTo>
                    <a:pt x="619" y="202"/>
                    <a:pt x="619" y="202"/>
                    <a:pt x="619" y="202"/>
                  </a:cubicBezTo>
                  <a:cubicBezTo>
                    <a:pt x="620" y="203"/>
                    <a:pt x="620" y="203"/>
                    <a:pt x="620" y="203"/>
                  </a:cubicBezTo>
                  <a:cubicBezTo>
                    <a:pt x="621" y="201"/>
                    <a:pt x="621" y="201"/>
                    <a:pt x="621" y="201"/>
                  </a:cubicBezTo>
                  <a:close/>
                  <a:moveTo>
                    <a:pt x="80" y="62"/>
                  </a:moveTo>
                  <a:cubicBezTo>
                    <a:pt x="80" y="58"/>
                    <a:pt x="80" y="58"/>
                    <a:pt x="80" y="58"/>
                  </a:cubicBezTo>
                  <a:cubicBezTo>
                    <a:pt x="85" y="53"/>
                    <a:pt x="84" y="51"/>
                    <a:pt x="83" y="44"/>
                  </a:cubicBezTo>
                  <a:cubicBezTo>
                    <a:pt x="83" y="41"/>
                    <a:pt x="85" y="39"/>
                    <a:pt x="85" y="37"/>
                  </a:cubicBezTo>
                  <a:cubicBezTo>
                    <a:pt x="85" y="33"/>
                    <a:pt x="84" y="18"/>
                    <a:pt x="83" y="14"/>
                  </a:cubicBezTo>
                  <a:cubicBezTo>
                    <a:pt x="83" y="12"/>
                    <a:pt x="82" y="10"/>
                    <a:pt x="81" y="8"/>
                  </a:cubicBezTo>
                  <a:cubicBezTo>
                    <a:pt x="83" y="8"/>
                    <a:pt x="83" y="8"/>
                    <a:pt x="83" y="8"/>
                  </a:cubicBezTo>
                  <a:cubicBezTo>
                    <a:pt x="83" y="6"/>
                    <a:pt x="82" y="3"/>
                    <a:pt x="81" y="1"/>
                  </a:cubicBezTo>
                  <a:cubicBezTo>
                    <a:pt x="82" y="0"/>
                    <a:pt x="82" y="0"/>
                    <a:pt x="82" y="0"/>
                  </a:cubicBezTo>
                  <a:cubicBezTo>
                    <a:pt x="108" y="2"/>
                    <a:pt x="107" y="27"/>
                    <a:pt x="121" y="38"/>
                  </a:cubicBezTo>
                  <a:cubicBezTo>
                    <a:pt x="122" y="39"/>
                    <a:pt x="123" y="41"/>
                    <a:pt x="125" y="41"/>
                  </a:cubicBezTo>
                  <a:cubicBezTo>
                    <a:pt x="126" y="42"/>
                    <a:pt x="127" y="40"/>
                    <a:pt x="128" y="40"/>
                  </a:cubicBezTo>
                  <a:cubicBezTo>
                    <a:pt x="129" y="41"/>
                    <a:pt x="131" y="41"/>
                    <a:pt x="132" y="42"/>
                  </a:cubicBezTo>
                  <a:cubicBezTo>
                    <a:pt x="133" y="42"/>
                    <a:pt x="133" y="44"/>
                    <a:pt x="135" y="44"/>
                  </a:cubicBezTo>
                  <a:cubicBezTo>
                    <a:pt x="135" y="42"/>
                    <a:pt x="135" y="42"/>
                    <a:pt x="135" y="42"/>
                  </a:cubicBezTo>
                  <a:cubicBezTo>
                    <a:pt x="137" y="42"/>
                    <a:pt x="138" y="41"/>
                    <a:pt x="140" y="41"/>
                  </a:cubicBezTo>
                  <a:cubicBezTo>
                    <a:pt x="142" y="41"/>
                    <a:pt x="143" y="41"/>
                    <a:pt x="145" y="41"/>
                  </a:cubicBezTo>
                  <a:cubicBezTo>
                    <a:pt x="144" y="38"/>
                    <a:pt x="134" y="43"/>
                    <a:pt x="135" y="38"/>
                  </a:cubicBezTo>
                  <a:cubicBezTo>
                    <a:pt x="140" y="38"/>
                    <a:pt x="145" y="38"/>
                    <a:pt x="151" y="38"/>
                  </a:cubicBezTo>
                  <a:cubicBezTo>
                    <a:pt x="150" y="39"/>
                    <a:pt x="149" y="41"/>
                    <a:pt x="147" y="41"/>
                  </a:cubicBezTo>
                  <a:cubicBezTo>
                    <a:pt x="147" y="42"/>
                    <a:pt x="148" y="43"/>
                    <a:pt x="148" y="43"/>
                  </a:cubicBezTo>
                  <a:cubicBezTo>
                    <a:pt x="147" y="45"/>
                    <a:pt x="147" y="45"/>
                    <a:pt x="147" y="45"/>
                  </a:cubicBezTo>
                  <a:cubicBezTo>
                    <a:pt x="149" y="45"/>
                    <a:pt x="149" y="45"/>
                    <a:pt x="149" y="45"/>
                  </a:cubicBezTo>
                  <a:cubicBezTo>
                    <a:pt x="151" y="43"/>
                    <a:pt x="151" y="43"/>
                    <a:pt x="154" y="43"/>
                  </a:cubicBezTo>
                  <a:cubicBezTo>
                    <a:pt x="154" y="42"/>
                    <a:pt x="154" y="42"/>
                    <a:pt x="154" y="42"/>
                  </a:cubicBezTo>
                  <a:cubicBezTo>
                    <a:pt x="155" y="42"/>
                    <a:pt x="155" y="42"/>
                    <a:pt x="155" y="42"/>
                  </a:cubicBezTo>
                  <a:cubicBezTo>
                    <a:pt x="155" y="44"/>
                    <a:pt x="155" y="44"/>
                    <a:pt x="155" y="44"/>
                  </a:cubicBezTo>
                  <a:cubicBezTo>
                    <a:pt x="156" y="44"/>
                    <a:pt x="156" y="44"/>
                    <a:pt x="156" y="44"/>
                  </a:cubicBezTo>
                  <a:cubicBezTo>
                    <a:pt x="156" y="41"/>
                    <a:pt x="158" y="41"/>
                    <a:pt x="160" y="42"/>
                  </a:cubicBezTo>
                  <a:cubicBezTo>
                    <a:pt x="159" y="44"/>
                    <a:pt x="158" y="45"/>
                    <a:pt x="158" y="47"/>
                  </a:cubicBezTo>
                  <a:cubicBezTo>
                    <a:pt x="159" y="47"/>
                    <a:pt x="163" y="47"/>
                    <a:pt x="163" y="48"/>
                  </a:cubicBezTo>
                  <a:cubicBezTo>
                    <a:pt x="163" y="48"/>
                    <a:pt x="163" y="48"/>
                    <a:pt x="163" y="48"/>
                  </a:cubicBezTo>
                  <a:cubicBezTo>
                    <a:pt x="165" y="46"/>
                    <a:pt x="165" y="46"/>
                    <a:pt x="165" y="46"/>
                  </a:cubicBezTo>
                  <a:cubicBezTo>
                    <a:pt x="165" y="45"/>
                    <a:pt x="164" y="45"/>
                    <a:pt x="164" y="45"/>
                  </a:cubicBezTo>
                  <a:cubicBezTo>
                    <a:pt x="164" y="44"/>
                    <a:pt x="164" y="44"/>
                    <a:pt x="164" y="44"/>
                  </a:cubicBezTo>
                  <a:cubicBezTo>
                    <a:pt x="166" y="44"/>
                    <a:pt x="168" y="45"/>
                    <a:pt x="168" y="42"/>
                  </a:cubicBezTo>
                  <a:cubicBezTo>
                    <a:pt x="170" y="43"/>
                    <a:pt x="174" y="45"/>
                    <a:pt x="176" y="46"/>
                  </a:cubicBezTo>
                  <a:cubicBezTo>
                    <a:pt x="176" y="46"/>
                    <a:pt x="176" y="46"/>
                    <a:pt x="176" y="46"/>
                  </a:cubicBezTo>
                  <a:cubicBezTo>
                    <a:pt x="173" y="46"/>
                    <a:pt x="169" y="44"/>
                    <a:pt x="169" y="49"/>
                  </a:cubicBezTo>
                  <a:cubicBezTo>
                    <a:pt x="167" y="49"/>
                    <a:pt x="167" y="48"/>
                    <a:pt x="167" y="46"/>
                  </a:cubicBezTo>
                  <a:cubicBezTo>
                    <a:pt x="167" y="46"/>
                    <a:pt x="167" y="46"/>
                    <a:pt x="166" y="46"/>
                  </a:cubicBezTo>
                  <a:cubicBezTo>
                    <a:pt x="164" y="55"/>
                    <a:pt x="144" y="56"/>
                    <a:pt x="138" y="63"/>
                  </a:cubicBezTo>
                  <a:cubicBezTo>
                    <a:pt x="137" y="64"/>
                    <a:pt x="138" y="66"/>
                    <a:pt x="138" y="67"/>
                  </a:cubicBezTo>
                  <a:cubicBezTo>
                    <a:pt x="138" y="69"/>
                    <a:pt x="136" y="70"/>
                    <a:pt x="136" y="71"/>
                  </a:cubicBezTo>
                  <a:cubicBezTo>
                    <a:pt x="136" y="72"/>
                    <a:pt x="137" y="74"/>
                    <a:pt x="137" y="76"/>
                  </a:cubicBezTo>
                  <a:cubicBezTo>
                    <a:pt x="137" y="77"/>
                    <a:pt x="137" y="78"/>
                    <a:pt x="137" y="79"/>
                  </a:cubicBezTo>
                  <a:cubicBezTo>
                    <a:pt x="137" y="81"/>
                    <a:pt x="138" y="90"/>
                    <a:pt x="138" y="91"/>
                  </a:cubicBezTo>
                  <a:cubicBezTo>
                    <a:pt x="140" y="92"/>
                    <a:pt x="140" y="92"/>
                    <a:pt x="140" y="92"/>
                  </a:cubicBezTo>
                  <a:cubicBezTo>
                    <a:pt x="142" y="90"/>
                    <a:pt x="149" y="90"/>
                    <a:pt x="151" y="89"/>
                  </a:cubicBezTo>
                  <a:cubicBezTo>
                    <a:pt x="153" y="88"/>
                    <a:pt x="155" y="86"/>
                    <a:pt x="157" y="85"/>
                  </a:cubicBezTo>
                  <a:cubicBezTo>
                    <a:pt x="160" y="78"/>
                    <a:pt x="169" y="72"/>
                    <a:pt x="170" y="66"/>
                  </a:cubicBezTo>
                  <a:cubicBezTo>
                    <a:pt x="171" y="65"/>
                    <a:pt x="170" y="65"/>
                    <a:pt x="170" y="64"/>
                  </a:cubicBezTo>
                  <a:cubicBezTo>
                    <a:pt x="174" y="60"/>
                    <a:pt x="179" y="52"/>
                    <a:pt x="177" y="46"/>
                  </a:cubicBezTo>
                  <a:cubicBezTo>
                    <a:pt x="176" y="42"/>
                    <a:pt x="171" y="42"/>
                    <a:pt x="168" y="40"/>
                  </a:cubicBezTo>
                  <a:cubicBezTo>
                    <a:pt x="169" y="40"/>
                    <a:pt x="169" y="40"/>
                    <a:pt x="169" y="40"/>
                  </a:cubicBezTo>
                  <a:cubicBezTo>
                    <a:pt x="177" y="42"/>
                    <a:pt x="182" y="44"/>
                    <a:pt x="181" y="53"/>
                  </a:cubicBezTo>
                  <a:cubicBezTo>
                    <a:pt x="180" y="63"/>
                    <a:pt x="178" y="71"/>
                    <a:pt x="178" y="82"/>
                  </a:cubicBezTo>
                  <a:cubicBezTo>
                    <a:pt x="178" y="82"/>
                    <a:pt x="177" y="83"/>
                    <a:pt x="177" y="83"/>
                  </a:cubicBezTo>
                  <a:cubicBezTo>
                    <a:pt x="176" y="85"/>
                    <a:pt x="175" y="86"/>
                    <a:pt x="175" y="88"/>
                  </a:cubicBezTo>
                  <a:cubicBezTo>
                    <a:pt x="173" y="94"/>
                    <a:pt x="172" y="100"/>
                    <a:pt x="171" y="106"/>
                  </a:cubicBezTo>
                  <a:cubicBezTo>
                    <a:pt x="171" y="109"/>
                    <a:pt x="169" y="125"/>
                    <a:pt x="165" y="125"/>
                  </a:cubicBezTo>
                  <a:cubicBezTo>
                    <a:pt x="166" y="132"/>
                    <a:pt x="150" y="133"/>
                    <a:pt x="144" y="135"/>
                  </a:cubicBezTo>
                  <a:cubicBezTo>
                    <a:pt x="140" y="136"/>
                    <a:pt x="133" y="156"/>
                    <a:pt x="132" y="161"/>
                  </a:cubicBezTo>
                  <a:cubicBezTo>
                    <a:pt x="132" y="163"/>
                    <a:pt x="127" y="166"/>
                    <a:pt x="127" y="168"/>
                  </a:cubicBezTo>
                  <a:cubicBezTo>
                    <a:pt x="126" y="178"/>
                    <a:pt x="127" y="189"/>
                    <a:pt x="124" y="198"/>
                  </a:cubicBezTo>
                  <a:cubicBezTo>
                    <a:pt x="122" y="203"/>
                    <a:pt x="120" y="208"/>
                    <a:pt x="118" y="213"/>
                  </a:cubicBezTo>
                  <a:cubicBezTo>
                    <a:pt x="117" y="213"/>
                    <a:pt x="117" y="217"/>
                    <a:pt x="117" y="218"/>
                  </a:cubicBezTo>
                  <a:cubicBezTo>
                    <a:pt x="117" y="222"/>
                    <a:pt x="116" y="227"/>
                    <a:pt x="116" y="231"/>
                  </a:cubicBezTo>
                  <a:cubicBezTo>
                    <a:pt x="116" y="233"/>
                    <a:pt x="117" y="238"/>
                    <a:pt x="116" y="239"/>
                  </a:cubicBezTo>
                  <a:cubicBezTo>
                    <a:pt x="116" y="240"/>
                    <a:pt x="113" y="244"/>
                    <a:pt x="112" y="244"/>
                  </a:cubicBezTo>
                  <a:cubicBezTo>
                    <a:pt x="112" y="244"/>
                    <a:pt x="112" y="243"/>
                    <a:pt x="111" y="243"/>
                  </a:cubicBezTo>
                  <a:cubicBezTo>
                    <a:pt x="110" y="246"/>
                    <a:pt x="111" y="249"/>
                    <a:pt x="111" y="251"/>
                  </a:cubicBezTo>
                  <a:cubicBezTo>
                    <a:pt x="110" y="252"/>
                    <a:pt x="110" y="252"/>
                    <a:pt x="110" y="252"/>
                  </a:cubicBezTo>
                  <a:cubicBezTo>
                    <a:pt x="108" y="251"/>
                    <a:pt x="108" y="251"/>
                    <a:pt x="108" y="251"/>
                  </a:cubicBezTo>
                  <a:cubicBezTo>
                    <a:pt x="108" y="251"/>
                    <a:pt x="108" y="251"/>
                    <a:pt x="108" y="251"/>
                  </a:cubicBezTo>
                  <a:cubicBezTo>
                    <a:pt x="108" y="252"/>
                    <a:pt x="107" y="260"/>
                    <a:pt x="106" y="260"/>
                  </a:cubicBezTo>
                  <a:cubicBezTo>
                    <a:pt x="105" y="259"/>
                    <a:pt x="105" y="257"/>
                    <a:pt x="105" y="256"/>
                  </a:cubicBezTo>
                  <a:cubicBezTo>
                    <a:pt x="104" y="256"/>
                    <a:pt x="104" y="256"/>
                    <a:pt x="104" y="256"/>
                  </a:cubicBezTo>
                  <a:cubicBezTo>
                    <a:pt x="104" y="255"/>
                    <a:pt x="104" y="255"/>
                    <a:pt x="104" y="255"/>
                  </a:cubicBezTo>
                  <a:cubicBezTo>
                    <a:pt x="105" y="254"/>
                    <a:pt x="105" y="254"/>
                    <a:pt x="105" y="254"/>
                  </a:cubicBezTo>
                  <a:cubicBezTo>
                    <a:pt x="105" y="254"/>
                    <a:pt x="101" y="257"/>
                    <a:pt x="101" y="257"/>
                  </a:cubicBezTo>
                  <a:cubicBezTo>
                    <a:pt x="99" y="257"/>
                    <a:pt x="99" y="243"/>
                    <a:pt x="102" y="241"/>
                  </a:cubicBezTo>
                  <a:cubicBezTo>
                    <a:pt x="104" y="242"/>
                    <a:pt x="104" y="242"/>
                    <a:pt x="104" y="242"/>
                  </a:cubicBezTo>
                  <a:cubicBezTo>
                    <a:pt x="104" y="240"/>
                    <a:pt x="104" y="240"/>
                    <a:pt x="104" y="240"/>
                  </a:cubicBezTo>
                  <a:cubicBezTo>
                    <a:pt x="99" y="240"/>
                    <a:pt x="99" y="240"/>
                    <a:pt x="99" y="240"/>
                  </a:cubicBezTo>
                  <a:cubicBezTo>
                    <a:pt x="98" y="237"/>
                    <a:pt x="96" y="223"/>
                    <a:pt x="94" y="223"/>
                  </a:cubicBezTo>
                  <a:cubicBezTo>
                    <a:pt x="92" y="226"/>
                    <a:pt x="90" y="233"/>
                    <a:pt x="94" y="235"/>
                  </a:cubicBezTo>
                  <a:cubicBezTo>
                    <a:pt x="95" y="236"/>
                    <a:pt x="95" y="238"/>
                    <a:pt x="95" y="239"/>
                  </a:cubicBezTo>
                  <a:cubicBezTo>
                    <a:pt x="94" y="239"/>
                    <a:pt x="94" y="240"/>
                    <a:pt x="94" y="239"/>
                  </a:cubicBezTo>
                  <a:cubicBezTo>
                    <a:pt x="93" y="236"/>
                    <a:pt x="93" y="236"/>
                    <a:pt x="93" y="236"/>
                  </a:cubicBezTo>
                  <a:cubicBezTo>
                    <a:pt x="91" y="236"/>
                    <a:pt x="91" y="236"/>
                    <a:pt x="91" y="236"/>
                  </a:cubicBezTo>
                  <a:cubicBezTo>
                    <a:pt x="91" y="238"/>
                    <a:pt x="92" y="240"/>
                    <a:pt x="92" y="243"/>
                  </a:cubicBezTo>
                  <a:cubicBezTo>
                    <a:pt x="90" y="242"/>
                    <a:pt x="90" y="242"/>
                    <a:pt x="90" y="242"/>
                  </a:cubicBezTo>
                  <a:cubicBezTo>
                    <a:pt x="90" y="240"/>
                    <a:pt x="90" y="238"/>
                    <a:pt x="89" y="235"/>
                  </a:cubicBezTo>
                  <a:cubicBezTo>
                    <a:pt x="88" y="229"/>
                    <a:pt x="86" y="228"/>
                    <a:pt x="87" y="220"/>
                  </a:cubicBezTo>
                  <a:cubicBezTo>
                    <a:pt x="87" y="219"/>
                    <a:pt x="88" y="218"/>
                    <a:pt x="88" y="217"/>
                  </a:cubicBezTo>
                  <a:cubicBezTo>
                    <a:pt x="88" y="216"/>
                    <a:pt x="86" y="211"/>
                    <a:pt x="86" y="210"/>
                  </a:cubicBezTo>
                  <a:cubicBezTo>
                    <a:pt x="87" y="203"/>
                    <a:pt x="86" y="196"/>
                    <a:pt x="86" y="189"/>
                  </a:cubicBezTo>
                  <a:cubicBezTo>
                    <a:pt x="86" y="186"/>
                    <a:pt x="84" y="182"/>
                    <a:pt x="83" y="179"/>
                  </a:cubicBezTo>
                  <a:cubicBezTo>
                    <a:pt x="82" y="169"/>
                    <a:pt x="87" y="167"/>
                    <a:pt x="81" y="155"/>
                  </a:cubicBezTo>
                  <a:cubicBezTo>
                    <a:pt x="72" y="159"/>
                    <a:pt x="61" y="159"/>
                    <a:pt x="52" y="162"/>
                  </a:cubicBezTo>
                  <a:cubicBezTo>
                    <a:pt x="50" y="163"/>
                    <a:pt x="48" y="165"/>
                    <a:pt x="45" y="165"/>
                  </a:cubicBezTo>
                  <a:cubicBezTo>
                    <a:pt x="44" y="166"/>
                    <a:pt x="33" y="164"/>
                    <a:pt x="32" y="163"/>
                  </a:cubicBezTo>
                  <a:cubicBezTo>
                    <a:pt x="29" y="161"/>
                    <a:pt x="29" y="153"/>
                    <a:pt x="28" y="149"/>
                  </a:cubicBezTo>
                  <a:cubicBezTo>
                    <a:pt x="22" y="149"/>
                    <a:pt x="16" y="157"/>
                    <a:pt x="12" y="148"/>
                  </a:cubicBezTo>
                  <a:cubicBezTo>
                    <a:pt x="12" y="147"/>
                    <a:pt x="11" y="146"/>
                    <a:pt x="11" y="146"/>
                  </a:cubicBezTo>
                  <a:cubicBezTo>
                    <a:pt x="10" y="146"/>
                    <a:pt x="10" y="146"/>
                    <a:pt x="10" y="146"/>
                  </a:cubicBezTo>
                  <a:cubicBezTo>
                    <a:pt x="9" y="145"/>
                    <a:pt x="7" y="139"/>
                    <a:pt x="7" y="139"/>
                  </a:cubicBezTo>
                  <a:cubicBezTo>
                    <a:pt x="7" y="139"/>
                    <a:pt x="6" y="136"/>
                    <a:pt x="6" y="136"/>
                  </a:cubicBezTo>
                  <a:cubicBezTo>
                    <a:pt x="0" y="134"/>
                    <a:pt x="5" y="117"/>
                    <a:pt x="4" y="114"/>
                  </a:cubicBezTo>
                  <a:cubicBezTo>
                    <a:pt x="5" y="114"/>
                    <a:pt x="8" y="108"/>
                    <a:pt x="8" y="107"/>
                  </a:cubicBezTo>
                  <a:cubicBezTo>
                    <a:pt x="11" y="105"/>
                    <a:pt x="10" y="99"/>
                    <a:pt x="10" y="98"/>
                  </a:cubicBezTo>
                  <a:cubicBezTo>
                    <a:pt x="12" y="97"/>
                    <a:pt x="12" y="97"/>
                    <a:pt x="12" y="97"/>
                  </a:cubicBezTo>
                  <a:cubicBezTo>
                    <a:pt x="12" y="95"/>
                    <a:pt x="17" y="88"/>
                    <a:pt x="16" y="87"/>
                  </a:cubicBezTo>
                  <a:cubicBezTo>
                    <a:pt x="16" y="87"/>
                    <a:pt x="19" y="79"/>
                    <a:pt x="20" y="79"/>
                  </a:cubicBezTo>
                  <a:cubicBezTo>
                    <a:pt x="20" y="79"/>
                    <a:pt x="20" y="77"/>
                    <a:pt x="20" y="77"/>
                  </a:cubicBezTo>
                  <a:cubicBezTo>
                    <a:pt x="21" y="76"/>
                    <a:pt x="25" y="64"/>
                    <a:pt x="26" y="63"/>
                  </a:cubicBezTo>
                  <a:cubicBezTo>
                    <a:pt x="27" y="63"/>
                    <a:pt x="27" y="63"/>
                    <a:pt x="27" y="63"/>
                  </a:cubicBezTo>
                  <a:cubicBezTo>
                    <a:pt x="27" y="62"/>
                    <a:pt x="30" y="56"/>
                    <a:pt x="31" y="56"/>
                  </a:cubicBezTo>
                  <a:cubicBezTo>
                    <a:pt x="32" y="56"/>
                    <a:pt x="35" y="67"/>
                    <a:pt x="35" y="68"/>
                  </a:cubicBezTo>
                  <a:cubicBezTo>
                    <a:pt x="37" y="71"/>
                    <a:pt x="37" y="71"/>
                    <a:pt x="37" y="71"/>
                  </a:cubicBezTo>
                  <a:cubicBezTo>
                    <a:pt x="38" y="75"/>
                    <a:pt x="38" y="77"/>
                    <a:pt x="37" y="81"/>
                  </a:cubicBezTo>
                  <a:cubicBezTo>
                    <a:pt x="38" y="81"/>
                    <a:pt x="38" y="81"/>
                    <a:pt x="38" y="81"/>
                  </a:cubicBezTo>
                  <a:cubicBezTo>
                    <a:pt x="38" y="81"/>
                    <a:pt x="38" y="81"/>
                    <a:pt x="38" y="81"/>
                  </a:cubicBezTo>
                  <a:cubicBezTo>
                    <a:pt x="39" y="81"/>
                    <a:pt x="39" y="81"/>
                    <a:pt x="39" y="81"/>
                  </a:cubicBezTo>
                  <a:cubicBezTo>
                    <a:pt x="40" y="80"/>
                    <a:pt x="40" y="80"/>
                    <a:pt x="40" y="80"/>
                  </a:cubicBezTo>
                  <a:cubicBezTo>
                    <a:pt x="44" y="80"/>
                    <a:pt x="45" y="77"/>
                    <a:pt x="49" y="75"/>
                  </a:cubicBezTo>
                  <a:cubicBezTo>
                    <a:pt x="52" y="74"/>
                    <a:pt x="55" y="73"/>
                    <a:pt x="58" y="71"/>
                  </a:cubicBezTo>
                  <a:cubicBezTo>
                    <a:pt x="59" y="70"/>
                    <a:pt x="65" y="69"/>
                    <a:pt x="65" y="69"/>
                  </a:cubicBezTo>
                  <a:cubicBezTo>
                    <a:pt x="67" y="67"/>
                    <a:pt x="77" y="63"/>
                    <a:pt x="80" y="62"/>
                  </a:cubicBezTo>
                  <a:close/>
                  <a:moveTo>
                    <a:pt x="80" y="83"/>
                  </a:moveTo>
                  <a:cubicBezTo>
                    <a:pt x="76" y="92"/>
                    <a:pt x="59" y="94"/>
                    <a:pt x="53" y="98"/>
                  </a:cubicBezTo>
                  <a:cubicBezTo>
                    <a:pt x="48" y="103"/>
                    <a:pt x="46" y="107"/>
                    <a:pt x="42" y="112"/>
                  </a:cubicBezTo>
                  <a:cubicBezTo>
                    <a:pt x="41" y="113"/>
                    <a:pt x="42" y="114"/>
                    <a:pt x="40" y="116"/>
                  </a:cubicBezTo>
                  <a:cubicBezTo>
                    <a:pt x="38" y="121"/>
                    <a:pt x="38" y="121"/>
                    <a:pt x="38" y="121"/>
                  </a:cubicBezTo>
                  <a:cubicBezTo>
                    <a:pt x="36" y="126"/>
                    <a:pt x="36" y="126"/>
                    <a:pt x="36" y="126"/>
                  </a:cubicBezTo>
                  <a:cubicBezTo>
                    <a:pt x="34" y="126"/>
                    <a:pt x="31" y="133"/>
                    <a:pt x="32" y="135"/>
                  </a:cubicBezTo>
                  <a:cubicBezTo>
                    <a:pt x="30" y="137"/>
                    <a:pt x="29" y="138"/>
                    <a:pt x="30" y="141"/>
                  </a:cubicBezTo>
                  <a:cubicBezTo>
                    <a:pt x="33" y="140"/>
                    <a:pt x="33" y="140"/>
                    <a:pt x="33" y="140"/>
                  </a:cubicBezTo>
                  <a:cubicBezTo>
                    <a:pt x="38" y="140"/>
                    <a:pt x="43" y="129"/>
                    <a:pt x="53" y="128"/>
                  </a:cubicBezTo>
                  <a:cubicBezTo>
                    <a:pt x="63" y="127"/>
                    <a:pt x="67" y="126"/>
                    <a:pt x="75" y="121"/>
                  </a:cubicBezTo>
                  <a:cubicBezTo>
                    <a:pt x="77" y="117"/>
                    <a:pt x="84" y="112"/>
                    <a:pt x="85" y="108"/>
                  </a:cubicBezTo>
                  <a:cubicBezTo>
                    <a:pt x="86" y="103"/>
                    <a:pt x="83" y="99"/>
                    <a:pt x="82" y="94"/>
                  </a:cubicBezTo>
                  <a:cubicBezTo>
                    <a:pt x="83" y="93"/>
                    <a:pt x="81" y="87"/>
                    <a:pt x="80" y="83"/>
                  </a:cubicBezTo>
                  <a:close/>
                  <a:moveTo>
                    <a:pt x="95" y="248"/>
                  </a:moveTo>
                  <a:cubicBezTo>
                    <a:pt x="95" y="248"/>
                    <a:pt x="95" y="248"/>
                    <a:pt x="95" y="248"/>
                  </a:cubicBezTo>
                  <a:cubicBezTo>
                    <a:pt x="95" y="248"/>
                    <a:pt x="95" y="248"/>
                    <a:pt x="95" y="248"/>
                  </a:cubicBezTo>
                  <a:cubicBezTo>
                    <a:pt x="94" y="248"/>
                    <a:pt x="95" y="247"/>
                    <a:pt x="95" y="246"/>
                  </a:cubicBezTo>
                  <a:cubicBezTo>
                    <a:pt x="94" y="246"/>
                    <a:pt x="93" y="245"/>
                    <a:pt x="92" y="244"/>
                  </a:cubicBezTo>
                  <a:cubicBezTo>
                    <a:pt x="91" y="247"/>
                    <a:pt x="92" y="248"/>
                    <a:pt x="93" y="250"/>
                  </a:cubicBezTo>
                  <a:cubicBezTo>
                    <a:pt x="94" y="251"/>
                    <a:pt x="94" y="253"/>
                    <a:pt x="94" y="254"/>
                  </a:cubicBezTo>
                  <a:cubicBezTo>
                    <a:pt x="95" y="254"/>
                    <a:pt x="95" y="254"/>
                    <a:pt x="95" y="254"/>
                  </a:cubicBezTo>
                  <a:cubicBezTo>
                    <a:pt x="95" y="253"/>
                    <a:pt x="95" y="253"/>
                    <a:pt x="95" y="252"/>
                  </a:cubicBezTo>
                  <a:lnTo>
                    <a:pt x="95" y="248"/>
                  </a:lnTo>
                  <a:close/>
                  <a:moveTo>
                    <a:pt x="113" y="245"/>
                  </a:moveTo>
                  <a:cubicBezTo>
                    <a:pt x="113" y="249"/>
                    <a:pt x="112" y="251"/>
                    <a:pt x="112" y="254"/>
                  </a:cubicBezTo>
                  <a:cubicBezTo>
                    <a:pt x="114" y="254"/>
                    <a:pt x="115" y="247"/>
                    <a:pt x="113" y="245"/>
                  </a:cubicBezTo>
                  <a:close/>
                  <a:moveTo>
                    <a:pt x="97" y="248"/>
                  </a:moveTo>
                  <a:cubicBezTo>
                    <a:pt x="96" y="249"/>
                    <a:pt x="96" y="255"/>
                    <a:pt x="97" y="257"/>
                  </a:cubicBezTo>
                  <a:cubicBezTo>
                    <a:pt x="97" y="257"/>
                    <a:pt x="97" y="257"/>
                    <a:pt x="97" y="257"/>
                  </a:cubicBezTo>
                  <a:cubicBezTo>
                    <a:pt x="98" y="257"/>
                    <a:pt x="98" y="256"/>
                    <a:pt x="98" y="256"/>
                  </a:cubicBezTo>
                  <a:cubicBezTo>
                    <a:pt x="98" y="253"/>
                    <a:pt x="99" y="250"/>
                    <a:pt x="97" y="248"/>
                  </a:cubicBezTo>
                  <a:close/>
                  <a:moveTo>
                    <a:pt x="161" y="42"/>
                  </a:moveTo>
                  <a:cubicBezTo>
                    <a:pt x="161" y="44"/>
                    <a:pt x="161" y="44"/>
                    <a:pt x="161" y="44"/>
                  </a:cubicBezTo>
                  <a:cubicBezTo>
                    <a:pt x="162" y="45"/>
                    <a:pt x="162" y="45"/>
                    <a:pt x="162" y="45"/>
                  </a:cubicBezTo>
                  <a:cubicBezTo>
                    <a:pt x="162" y="44"/>
                    <a:pt x="162" y="42"/>
                    <a:pt x="161" y="42"/>
                  </a:cubicBezTo>
                  <a:close/>
                  <a:moveTo>
                    <a:pt x="157" y="39"/>
                  </a:moveTo>
                  <a:cubicBezTo>
                    <a:pt x="157" y="39"/>
                    <a:pt x="157" y="39"/>
                    <a:pt x="158" y="39"/>
                  </a:cubicBezTo>
                  <a:cubicBezTo>
                    <a:pt x="160" y="39"/>
                    <a:pt x="160" y="39"/>
                    <a:pt x="160" y="39"/>
                  </a:cubicBezTo>
                  <a:cubicBezTo>
                    <a:pt x="162" y="39"/>
                    <a:pt x="164" y="39"/>
                    <a:pt x="165" y="39"/>
                  </a:cubicBezTo>
                  <a:cubicBezTo>
                    <a:pt x="165" y="39"/>
                    <a:pt x="165" y="39"/>
                    <a:pt x="165" y="39"/>
                  </a:cubicBezTo>
                  <a:cubicBezTo>
                    <a:pt x="162" y="39"/>
                    <a:pt x="158" y="37"/>
                    <a:pt x="154" y="37"/>
                  </a:cubicBezTo>
                  <a:cubicBezTo>
                    <a:pt x="153" y="39"/>
                    <a:pt x="153" y="39"/>
                    <a:pt x="153" y="39"/>
                  </a:cubicBezTo>
                  <a:cubicBezTo>
                    <a:pt x="153" y="39"/>
                    <a:pt x="153" y="39"/>
                    <a:pt x="153" y="39"/>
                  </a:cubicBezTo>
                  <a:cubicBezTo>
                    <a:pt x="153" y="39"/>
                    <a:pt x="153" y="40"/>
                    <a:pt x="154" y="40"/>
                  </a:cubicBezTo>
                  <a:lnTo>
                    <a:pt x="157" y="39"/>
                  </a:lnTo>
                  <a:close/>
                  <a:moveTo>
                    <a:pt x="162" y="42"/>
                  </a:moveTo>
                  <a:cubicBezTo>
                    <a:pt x="162" y="43"/>
                    <a:pt x="162" y="43"/>
                    <a:pt x="162" y="43"/>
                  </a:cubicBezTo>
                  <a:cubicBezTo>
                    <a:pt x="165" y="43"/>
                    <a:pt x="165" y="43"/>
                    <a:pt x="165" y="43"/>
                  </a:cubicBezTo>
                  <a:cubicBezTo>
                    <a:pt x="164" y="42"/>
                    <a:pt x="164" y="42"/>
                    <a:pt x="162" y="42"/>
                  </a:cubicBezTo>
                  <a:close/>
                  <a:moveTo>
                    <a:pt x="342" y="125"/>
                  </a:moveTo>
                  <a:cubicBezTo>
                    <a:pt x="342" y="125"/>
                    <a:pt x="342" y="125"/>
                    <a:pt x="342" y="125"/>
                  </a:cubicBezTo>
                  <a:cubicBezTo>
                    <a:pt x="342" y="125"/>
                    <a:pt x="341" y="128"/>
                    <a:pt x="341" y="128"/>
                  </a:cubicBezTo>
                  <a:cubicBezTo>
                    <a:pt x="341" y="129"/>
                    <a:pt x="340" y="131"/>
                    <a:pt x="340" y="131"/>
                  </a:cubicBezTo>
                  <a:cubicBezTo>
                    <a:pt x="340" y="131"/>
                    <a:pt x="338" y="132"/>
                    <a:pt x="338" y="132"/>
                  </a:cubicBezTo>
                  <a:cubicBezTo>
                    <a:pt x="339" y="132"/>
                    <a:pt x="338" y="134"/>
                    <a:pt x="337" y="134"/>
                  </a:cubicBezTo>
                  <a:cubicBezTo>
                    <a:pt x="337" y="134"/>
                    <a:pt x="338" y="134"/>
                    <a:pt x="338" y="134"/>
                  </a:cubicBezTo>
                  <a:cubicBezTo>
                    <a:pt x="341" y="135"/>
                    <a:pt x="344" y="133"/>
                    <a:pt x="344" y="133"/>
                  </a:cubicBezTo>
                  <a:cubicBezTo>
                    <a:pt x="348" y="132"/>
                    <a:pt x="348" y="132"/>
                    <a:pt x="348" y="132"/>
                  </a:cubicBezTo>
                  <a:cubicBezTo>
                    <a:pt x="352" y="131"/>
                    <a:pt x="352" y="131"/>
                    <a:pt x="352" y="131"/>
                  </a:cubicBezTo>
                  <a:cubicBezTo>
                    <a:pt x="353" y="131"/>
                    <a:pt x="354" y="131"/>
                    <a:pt x="355" y="131"/>
                  </a:cubicBezTo>
                  <a:cubicBezTo>
                    <a:pt x="355" y="131"/>
                    <a:pt x="356" y="131"/>
                    <a:pt x="357" y="131"/>
                  </a:cubicBezTo>
                  <a:cubicBezTo>
                    <a:pt x="360" y="132"/>
                    <a:pt x="362" y="129"/>
                    <a:pt x="364" y="127"/>
                  </a:cubicBezTo>
                  <a:cubicBezTo>
                    <a:pt x="363" y="125"/>
                    <a:pt x="365" y="123"/>
                    <a:pt x="365" y="121"/>
                  </a:cubicBezTo>
                  <a:cubicBezTo>
                    <a:pt x="364" y="120"/>
                    <a:pt x="364" y="119"/>
                    <a:pt x="364" y="118"/>
                  </a:cubicBezTo>
                  <a:cubicBezTo>
                    <a:pt x="364" y="117"/>
                    <a:pt x="364" y="116"/>
                    <a:pt x="363" y="115"/>
                  </a:cubicBezTo>
                  <a:cubicBezTo>
                    <a:pt x="363" y="115"/>
                    <a:pt x="362" y="115"/>
                    <a:pt x="362" y="115"/>
                  </a:cubicBezTo>
                  <a:cubicBezTo>
                    <a:pt x="362" y="115"/>
                    <a:pt x="360" y="114"/>
                    <a:pt x="359" y="114"/>
                  </a:cubicBezTo>
                  <a:cubicBezTo>
                    <a:pt x="358" y="113"/>
                    <a:pt x="356" y="113"/>
                    <a:pt x="355" y="113"/>
                  </a:cubicBezTo>
                  <a:cubicBezTo>
                    <a:pt x="355" y="114"/>
                    <a:pt x="354" y="113"/>
                    <a:pt x="354" y="113"/>
                  </a:cubicBezTo>
                  <a:cubicBezTo>
                    <a:pt x="353" y="111"/>
                    <a:pt x="351" y="111"/>
                    <a:pt x="349" y="111"/>
                  </a:cubicBezTo>
                  <a:cubicBezTo>
                    <a:pt x="346" y="109"/>
                    <a:pt x="346" y="109"/>
                    <a:pt x="346" y="109"/>
                  </a:cubicBezTo>
                  <a:cubicBezTo>
                    <a:pt x="347" y="111"/>
                    <a:pt x="348" y="112"/>
                    <a:pt x="348" y="114"/>
                  </a:cubicBezTo>
                  <a:cubicBezTo>
                    <a:pt x="348" y="118"/>
                    <a:pt x="346" y="120"/>
                    <a:pt x="344" y="123"/>
                  </a:cubicBezTo>
                  <a:cubicBezTo>
                    <a:pt x="343" y="124"/>
                    <a:pt x="343" y="124"/>
                    <a:pt x="342" y="125"/>
                  </a:cubicBezTo>
                  <a:close/>
                  <a:moveTo>
                    <a:pt x="255" y="92"/>
                  </a:moveTo>
                  <a:cubicBezTo>
                    <a:pt x="255" y="91"/>
                    <a:pt x="255" y="88"/>
                    <a:pt x="256" y="88"/>
                  </a:cubicBezTo>
                  <a:cubicBezTo>
                    <a:pt x="256" y="86"/>
                    <a:pt x="255" y="85"/>
                    <a:pt x="255" y="84"/>
                  </a:cubicBezTo>
                  <a:cubicBezTo>
                    <a:pt x="254" y="84"/>
                    <a:pt x="254" y="75"/>
                    <a:pt x="254" y="73"/>
                  </a:cubicBezTo>
                  <a:cubicBezTo>
                    <a:pt x="254" y="73"/>
                    <a:pt x="253" y="70"/>
                    <a:pt x="253" y="70"/>
                  </a:cubicBezTo>
                  <a:cubicBezTo>
                    <a:pt x="253" y="70"/>
                    <a:pt x="253" y="68"/>
                    <a:pt x="252" y="68"/>
                  </a:cubicBezTo>
                  <a:cubicBezTo>
                    <a:pt x="252" y="68"/>
                    <a:pt x="252" y="67"/>
                    <a:pt x="252" y="67"/>
                  </a:cubicBezTo>
                  <a:cubicBezTo>
                    <a:pt x="251" y="67"/>
                    <a:pt x="249" y="63"/>
                    <a:pt x="248" y="61"/>
                  </a:cubicBezTo>
                  <a:cubicBezTo>
                    <a:pt x="248" y="58"/>
                    <a:pt x="248" y="56"/>
                    <a:pt x="246" y="54"/>
                  </a:cubicBezTo>
                  <a:cubicBezTo>
                    <a:pt x="246" y="54"/>
                    <a:pt x="245" y="53"/>
                    <a:pt x="244" y="53"/>
                  </a:cubicBezTo>
                  <a:cubicBezTo>
                    <a:pt x="244" y="54"/>
                    <a:pt x="244" y="55"/>
                    <a:pt x="243" y="56"/>
                  </a:cubicBezTo>
                  <a:cubicBezTo>
                    <a:pt x="243" y="58"/>
                    <a:pt x="242" y="60"/>
                    <a:pt x="241" y="62"/>
                  </a:cubicBezTo>
                  <a:cubicBezTo>
                    <a:pt x="241" y="64"/>
                    <a:pt x="240" y="67"/>
                    <a:pt x="240" y="69"/>
                  </a:cubicBezTo>
                  <a:cubicBezTo>
                    <a:pt x="241" y="72"/>
                    <a:pt x="241" y="72"/>
                    <a:pt x="241" y="72"/>
                  </a:cubicBezTo>
                  <a:cubicBezTo>
                    <a:pt x="241" y="73"/>
                    <a:pt x="241" y="74"/>
                    <a:pt x="241" y="75"/>
                  </a:cubicBezTo>
                  <a:cubicBezTo>
                    <a:pt x="241" y="75"/>
                    <a:pt x="241" y="76"/>
                    <a:pt x="241" y="77"/>
                  </a:cubicBezTo>
                  <a:cubicBezTo>
                    <a:pt x="241" y="78"/>
                    <a:pt x="241" y="80"/>
                    <a:pt x="241" y="82"/>
                  </a:cubicBezTo>
                  <a:cubicBezTo>
                    <a:pt x="241" y="83"/>
                    <a:pt x="242" y="85"/>
                    <a:pt x="242" y="87"/>
                  </a:cubicBezTo>
                  <a:cubicBezTo>
                    <a:pt x="242" y="89"/>
                    <a:pt x="241" y="90"/>
                    <a:pt x="241" y="92"/>
                  </a:cubicBezTo>
                  <a:cubicBezTo>
                    <a:pt x="241" y="94"/>
                    <a:pt x="241" y="96"/>
                    <a:pt x="241" y="99"/>
                  </a:cubicBezTo>
                  <a:cubicBezTo>
                    <a:pt x="239" y="102"/>
                    <a:pt x="239" y="102"/>
                    <a:pt x="239" y="102"/>
                  </a:cubicBezTo>
                  <a:cubicBezTo>
                    <a:pt x="239" y="104"/>
                    <a:pt x="238" y="105"/>
                    <a:pt x="238" y="107"/>
                  </a:cubicBezTo>
                  <a:cubicBezTo>
                    <a:pt x="238" y="108"/>
                    <a:pt x="237" y="110"/>
                    <a:pt x="237" y="110"/>
                  </a:cubicBezTo>
                  <a:cubicBezTo>
                    <a:pt x="237" y="111"/>
                    <a:pt x="238" y="111"/>
                    <a:pt x="238" y="112"/>
                  </a:cubicBezTo>
                  <a:cubicBezTo>
                    <a:pt x="238" y="114"/>
                    <a:pt x="238" y="117"/>
                    <a:pt x="238" y="119"/>
                  </a:cubicBezTo>
                  <a:cubicBezTo>
                    <a:pt x="237" y="121"/>
                    <a:pt x="237" y="122"/>
                    <a:pt x="237" y="123"/>
                  </a:cubicBezTo>
                  <a:cubicBezTo>
                    <a:pt x="237" y="126"/>
                    <a:pt x="237" y="126"/>
                    <a:pt x="237" y="126"/>
                  </a:cubicBezTo>
                  <a:cubicBezTo>
                    <a:pt x="237" y="128"/>
                    <a:pt x="236" y="131"/>
                    <a:pt x="236" y="133"/>
                  </a:cubicBezTo>
                  <a:cubicBezTo>
                    <a:pt x="236" y="134"/>
                    <a:pt x="235" y="136"/>
                    <a:pt x="235" y="137"/>
                  </a:cubicBezTo>
                  <a:cubicBezTo>
                    <a:pt x="235" y="138"/>
                    <a:pt x="234" y="142"/>
                    <a:pt x="234" y="143"/>
                  </a:cubicBezTo>
                  <a:cubicBezTo>
                    <a:pt x="235" y="146"/>
                    <a:pt x="234" y="151"/>
                    <a:pt x="234" y="151"/>
                  </a:cubicBezTo>
                  <a:cubicBezTo>
                    <a:pt x="234" y="151"/>
                    <a:pt x="234" y="152"/>
                    <a:pt x="234" y="151"/>
                  </a:cubicBezTo>
                  <a:cubicBezTo>
                    <a:pt x="234" y="152"/>
                    <a:pt x="233" y="155"/>
                    <a:pt x="233" y="156"/>
                  </a:cubicBezTo>
                  <a:cubicBezTo>
                    <a:pt x="233" y="157"/>
                    <a:pt x="232" y="158"/>
                    <a:pt x="232" y="159"/>
                  </a:cubicBezTo>
                  <a:cubicBezTo>
                    <a:pt x="231" y="161"/>
                    <a:pt x="231" y="165"/>
                    <a:pt x="232" y="167"/>
                  </a:cubicBezTo>
                  <a:cubicBezTo>
                    <a:pt x="232" y="167"/>
                    <a:pt x="233" y="172"/>
                    <a:pt x="232" y="172"/>
                  </a:cubicBezTo>
                  <a:cubicBezTo>
                    <a:pt x="232" y="175"/>
                    <a:pt x="234" y="180"/>
                    <a:pt x="232" y="182"/>
                  </a:cubicBezTo>
                  <a:cubicBezTo>
                    <a:pt x="232" y="184"/>
                    <a:pt x="231" y="186"/>
                    <a:pt x="231" y="188"/>
                  </a:cubicBezTo>
                  <a:cubicBezTo>
                    <a:pt x="231" y="195"/>
                    <a:pt x="232" y="202"/>
                    <a:pt x="237" y="206"/>
                  </a:cubicBezTo>
                  <a:cubicBezTo>
                    <a:pt x="238" y="207"/>
                    <a:pt x="240" y="209"/>
                    <a:pt x="242" y="208"/>
                  </a:cubicBezTo>
                  <a:cubicBezTo>
                    <a:pt x="242" y="207"/>
                    <a:pt x="243" y="206"/>
                    <a:pt x="244" y="206"/>
                  </a:cubicBezTo>
                  <a:cubicBezTo>
                    <a:pt x="248" y="200"/>
                    <a:pt x="246" y="192"/>
                    <a:pt x="245" y="185"/>
                  </a:cubicBezTo>
                  <a:cubicBezTo>
                    <a:pt x="245" y="184"/>
                    <a:pt x="245" y="183"/>
                    <a:pt x="245" y="182"/>
                  </a:cubicBezTo>
                  <a:cubicBezTo>
                    <a:pt x="245" y="178"/>
                    <a:pt x="246" y="175"/>
                    <a:pt x="246" y="171"/>
                  </a:cubicBezTo>
                  <a:cubicBezTo>
                    <a:pt x="246" y="170"/>
                    <a:pt x="246" y="167"/>
                    <a:pt x="247" y="165"/>
                  </a:cubicBezTo>
                  <a:cubicBezTo>
                    <a:pt x="243" y="163"/>
                    <a:pt x="245" y="155"/>
                    <a:pt x="246" y="152"/>
                  </a:cubicBezTo>
                  <a:cubicBezTo>
                    <a:pt x="246" y="150"/>
                    <a:pt x="246" y="148"/>
                    <a:pt x="246" y="146"/>
                  </a:cubicBezTo>
                  <a:cubicBezTo>
                    <a:pt x="246" y="145"/>
                    <a:pt x="247" y="138"/>
                    <a:pt x="247" y="138"/>
                  </a:cubicBezTo>
                  <a:cubicBezTo>
                    <a:pt x="247" y="137"/>
                    <a:pt x="248" y="133"/>
                    <a:pt x="248" y="133"/>
                  </a:cubicBezTo>
                  <a:cubicBezTo>
                    <a:pt x="249" y="132"/>
                    <a:pt x="250" y="126"/>
                    <a:pt x="250" y="126"/>
                  </a:cubicBezTo>
                  <a:cubicBezTo>
                    <a:pt x="250" y="125"/>
                    <a:pt x="252" y="119"/>
                    <a:pt x="252" y="117"/>
                  </a:cubicBezTo>
                  <a:cubicBezTo>
                    <a:pt x="252" y="116"/>
                    <a:pt x="254" y="113"/>
                    <a:pt x="254" y="112"/>
                  </a:cubicBezTo>
                  <a:cubicBezTo>
                    <a:pt x="254" y="111"/>
                    <a:pt x="255" y="109"/>
                    <a:pt x="255" y="108"/>
                  </a:cubicBezTo>
                  <a:cubicBezTo>
                    <a:pt x="256" y="108"/>
                    <a:pt x="255" y="106"/>
                    <a:pt x="255" y="106"/>
                  </a:cubicBezTo>
                  <a:cubicBezTo>
                    <a:pt x="255" y="105"/>
                    <a:pt x="254" y="104"/>
                    <a:pt x="254" y="104"/>
                  </a:cubicBezTo>
                  <a:cubicBezTo>
                    <a:pt x="254" y="100"/>
                    <a:pt x="254" y="100"/>
                    <a:pt x="254" y="100"/>
                  </a:cubicBezTo>
                  <a:cubicBezTo>
                    <a:pt x="254" y="99"/>
                    <a:pt x="255" y="98"/>
                    <a:pt x="255" y="97"/>
                  </a:cubicBezTo>
                  <a:cubicBezTo>
                    <a:pt x="255" y="97"/>
                    <a:pt x="255" y="93"/>
                    <a:pt x="256" y="92"/>
                  </a:cubicBezTo>
                  <a:lnTo>
                    <a:pt x="255" y="92"/>
                  </a:lnTo>
                  <a:close/>
                  <a:moveTo>
                    <a:pt x="353" y="179"/>
                  </a:moveTo>
                  <a:cubicBezTo>
                    <a:pt x="353" y="178"/>
                    <a:pt x="353" y="178"/>
                    <a:pt x="353" y="178"/>
                  </a:cubicBezTo>
                  <a:cubicBezTo>
                    <a:pt x="351" y="178"/>
                    <a:pt x="351" y="178"/>
                    <a:pt x="351" y="178"/>
                  </a:cubicBezTo>
                  <a:cubicBezTo>
                    <a:pt x="347" y="181"/>
                    <a:pt x="336" y="182"/>
                    <a:pt x="335" y="184"/>
                  </a:cubicBezTo>
                  <a:cubicBezTo>
                    <a:pt x="333" y="184"/>
                    <a:pt x="333" y="184"/>
                    <a:pt x="333" y="184"/>
                  </a:cubicBezTo>
                  <a:cubicBezTo>
                    <a:pt x="331" y="185"/>
                    <a:pt x="329" y="187"/>
                    <a:pt x="327" y="187"/>
                  </a:cubicBezTo>
                  <a:cubicBezTo>
                    <a:pt x="325" y="188"/>
                    <a:pt x="322" y="188"/>
                    <a:pt x="320" y="188"/>
                  </a:cubicBezTo>
                  <a:cubicBezTo>
                    <a:pt x="319" y="188"/>
                    <a:pt x="313" y="191"/>
                    <a:pt x="310" y="192"/>
                  </a:cubicBezTo>
                  <a:cubicBezTo>
                    <a:pt x="309" y="192"/>
                    <a:pt x="302" y="194"/>
                    <a:pt x="301" y="195"/>
                  </a:cubicBezTo>
                  <a:cubicBezTo>
                    <a:pt x="298" y="196"/>
                    <a:pt x="298" y="196"/>
                    <a:pt x="298" y="196"/>
                  </a:cubicBezTo>
                  <a:cubicBezTo>
                    <a:pt x="296" y="194"/>
                    <a:pt x="287" y="199"/>
                    <a:pt x="285" y="200"/>
                  </a:cubicBezTo>
                  <a:cubicBezTo>
                    <a:pt x="285" y="200"/>
                    <a:pt x="283" y="199"/>
                    <a:pt x="282" y="199"/>
                  </a:cubicBezTo>
                  <a:cubicBezTo>
                    <a:pt x="278" y="199"/>
                    <a:pt x="275" y="202"/>
                    <a:pt x="271" y="202"/>
                  </a:cubicBezTo>
                  <a:cubicBezTo>
                    <a:pt x="269" y="202"/>
                    <a:pt x="266" y="201"/>
                    <a:pt x="264" y="202"/>
                  </a:cubicBezTo>
                  <a:cubicBezTo>
                    <a:pt x="263" y="202"/>
                    <a:pt x="261" y="203"/>
                    <a:pt x="260" y="203"/>
                  </a:cubicBezTo>
                  <a:cubicBezTo>
                    <a:pt x="258" y="202"/>
                    <a:pt x="258" y="201"/>
                    <a:pt x="256" y="202"/>
                  </a:cubicBezTo>
                  <a:cubicBezTo>
                    <a:pt x="257" y="205"/>
                    <a:pt x="263" y="219"/>
                    <a:pt x="266" y="220"/>
                  </a:cubicBezTo>
                  <a:cubicBezTo>
                    <a:pt x="267" y="220"/>
                    <a:pt x="269" y="220"/>
                    <a:pt x="270" y="221"/>
                  </a:cubicBezTo>
                  <a:cubicBezTo>
                    <a:pt x="272" y="220"/>
                    <a:pt x="280" y="219"/>
                    <a:pt x="282" y="217"/>
                  </a:cubicBezTo>
                  <a:cubicBezTo>
                    <a:pt x="283" y="217"/>
                    <a:pt x="283" y="217"/>
                    <a:pt x="283" y="217"/>
                  </a:cubicBezTo>
                  <a:cubicBezTo>
                    <a:pt x="284" y="216"/>
                    <a:pt x="289" y="214"/>
                    <a:pt x="290" y="213"/>
                  </a:cubicBezTo>
                  <a:cubicBezTo>
                    <a:pt x="292" y="213"/>
                    <a:pt x="302" y="210"/>
                    <a:pt x="304" y="209"/>
                  </a:cubicBezTo>
                  <a:cubicBezTo>
                    <a:pt x="305" y="209"/>
                    <a:pt x="306" y="208"/>
                    <a:pt x="307" y="207"/>
                  </a:cubicBezTo>
                  <a:cubicBezTo>
                    <a:pt x="307" y="206"/>
                    <a:pt x="311" y="205"/>
                    <a:pt x="312" y="205"/>
                  </a:cubicBezTo>
                  <a:cubicBezTo>
                    <a:pt x="314" y="204"/>
                    <a:pt x="316" y="203"/>
                    <a:pt x="317" y="202"/>
                  </a:cubicBezTo>
                  <a:cubicBezTo>
                    <a:pt x="324" y="198"/>
                    <a:pt x="326" y="195"/>
                    <a:pt x="331" y="192"/>
                  </a:cubicBezTo>
                  <a:cubicBezTo>
                    <a:pt x="337" y="188"/>
                    <a:pt x="344" y="186"/>
                    <a:pt x="350" y="182"/>
                  </a:cubicBezTo>
                  <a:cubicBezTo>
                    <a:pt x="351" y="181"/>
                    <a:pt x="352" y="180"/>
                    <a:pt x="353" y="179"/>
                  </a:cubicBezTo>
                  <a:close/>
                  <a:moveTo>
                    <a:pt x="257" y="80"/>
                  </a:moveTo>
                  <a:cubicBezTo>
                    <a:pt x="257" y="80"/>
                    <a:pt x="257" y="79"/>
                    <a:pt x="258" y="79"/>
                  </a:cubicBezTo>
                  <a:cubicBezTo>
                    <a:pt x="258" y="80"/>
                    <a:pt x="265" y="83"/>
                    <a:pt x="266" y="84"/>
                  </a:cubicBezTo>
                  <a:cubicBezTo>
                    <a:pt x="267" y="84"/>
                    <a:pt x="267" y="87"/>
                    <a:pt x="267" y="88"/>
                  </a:cubicBezTo>
                  <a:cubicBezTo>
                    <a:pt x="267" y="90"/>
                    <a:pt x="268" y="92"/>
                    <a:pt x="270" y="92"/>
                  </a:cubicBezTo>
                  <a:cubicBezTo>
                    <a:pt x="271" y="93"/>
                    <a:pt x="272" y="92"/>
                    <a:pt x="273" y="92"/>
                  </a:cubicBezTo>
                  <a:cubicBezTo>
                    <a:pt x="275" y="93"/>
                    <a:pt x="277" y="92"/>
                    <a:pt x="278" y="92"/>
                  </a:cubicBezTo>
                  <a:cubicBezTo>
                    <a:pt x="282" y="93"/>
                    <a:pt x="282" y="93"/>
                    <a:pt x="282" y="93"/>
                  </a:cubicBezTo>
                  <a:cubicBezTo>
                    <a:pt x="283" y="92"/>
                    <a:pt x="285" y="92"/>
                    <a:pt x="286" y="93"/>
                  </a:cubicBezTo>
                  <a:cubicBezTo>
                    <a:pt x="287" y="93"/>
                    <a:pt x="287" y="93"/>
                    <a:pt x="287" y="94"/>
                  </a:cubicBezTo>
                  <a:cubicBezTo>
                    <a:pt x="288" y="95"/>
                    <a:pt x="288" y="97"/>
                    <a:pt x="288" y="98"/>
                  </a:cubicBezTo>
                  <a:cubicBezTo>
                    <a:pt x="288" y="99"/>
                    <a:pt x="289" y="100"/>
                    <a:pt x="289" y="102"/>
                  </a:cubicBezTo>
                  <a:cubicBezTo>
                    <a:pt x="289" y="103"/>
                    <a:pt x="288" y="105"/>
                    <a:pt x="288" y="107"/>
                  </a:cubicBezTo>
                  <a:cubicBezTo>
                    <a:pt x="288" y="108"/>
                    <a:pt x="287" y="109"/>
                    <a:pt x="286" y="110"/>
                  </a:cubicBezTo>
                  <a:cubicBezTo>
                    <a:pt x="286" y="110"/>
                    <a:pt x="283" y="110"/>
                    <a:pt x="283" y="111"/>
                  </a:cubicBezTo>
                  <a:cubicBezTo>
                    <a:pt x="280" y="112"/>
                    <a:pt x="280" y="112"/>
                    <a:pt x="280" y="112"/>
                  </a:cubicBezTo>
                  <a:cubicBezTo>
                    <a:pt x="277" y="113"/>
                    <a:pt x="274" y="114"/>
                    <a:pt x="271" y="116"/>
                  </a:cubicBezTo>
                  <a:cubicBezTo>
                    <a:pt x="270" y="117"/>
                    <a:pt x="269" y="118"/>
                    <a:pt x="268" y="118"/>
                  </a:cubicBezTo>
                  <a:cubicBezTo>
                    <a:pt x="266" y="119"/>
                    <a:pt x="264" y="120"/>
                    <a:pt x="262" y="122"/>
                  </a:cubicBezTo>
                  <a:cubicBezTo>
                    <a:pt x="262" y="123"/>
                    <a:pt x="261" y="124"/>
                    <a:pt x="260" y="124"/>
                  </a:cubicBezTo>
                  <a:cubicBezTo>
                    <a:pt x="260" y="125"/>
                    <a:pt x="260" y="125"/>
                    <a:pt x="260" y="126"/>
                  </a:cubicBezTo>
                  <a:cubicBezTo>
                    <a:pt x="260" y="126"/>
                    <a:pt x="260" y="126"/>
                    <a:pt x="260" y="126"/>
                  </a:cubicBezTo>
                  <a:cubicBezTo>
                    <a:pt x="259" y="126"/>
                    <a:pt x="258" y="128"/>
                    <a:pt x="257" y="129"/>
                  </a:cubicBezTo>
                  <a:cubicBezTo>
                    <a:pt x="257" y="129"/>
                    <a:pt x="258" y="131"/>
                    <a:pt x="258" y="132"/>
                  </a:cubicBezTo>
                  <a:cubicBezTo>
                    <a:pt x="258" y="132"/>
                    <a:pt x="259" y="132"/>
                    <a:pt x="259" y="132"/>
                  </a:cubicBezTo>
                  <a:cubicBezTo>
                    <a:pt x="259" y="135"/>
                    <a:pt x="264" y="136"/>
                    <a:pt x="267" y="136"/>
                  </a:cubicBezTo>
                  <a:cubicBezTo>
                    <a:pt x="267" y="137"/>
                    <a:pt x="270" y="142"/>
                    <a:pt x="271" y="142"/>
                  </a:cubicBezTo>
                  <a:cubicBezTo>
                    <a:pt x="271" y="142"/>
                    <a:pt x="274" y="143"/>
                    <a:pt x="275" y="143"/>
                  </a:cubicBezTo>
                  <a:cubicBezTo>
                    <a:pt x="275" y="143"/>
                    <a:pt x="277" y="143"/>
                    <a:pt x="277" y="143"/>
                  </a:cubicBezTo>
                  <a:cubicBezTo>
                    <a:pt x="277" y="144"/>
                    <a:pt x="277" y="145"/>
                    <a:pt x="277" y="145"/>
                  </a:cubicBezTo>
                  <a:cubicBezTo>
                    <a:pt x="277" y="145"/>
                    <a:pt x="277" y="147"/>
                    <a:pt x="277" y="147"/>
                  </a:cubicBezTo>
                  <a:cubicBezTo>
                    <a:pt x="277" y="146"/>
                    <a:pt x="277" y="150"/>
                    <a:pt x="275" y="151"/>
                  </a:cubicBezTo>
                  <a:cubicBezTo>
                    <a:pt x="275" y="151"/>
                    <a:pt x="275" y="153"/>
                    <a:pt x="274" y="154"/>
                  </a:cubicBezTo>
                  <a:cubicBezTo>
                    <a:pt x="273" y="154"/>
                    <a:pt x="273" y="156"/>
                    <a:pt x="273" y="156"/>
                  </a:cubicBezTo>
                  <a:cubicBezTo>
                    <a:pt x="271" y="156"/>
                    <a:pt x="267" y="161"/>
                    <a:pt x="267" y="162"/>
                  </a:cubicBezTo>
                  <a:cubicBezTo>
                    <a:pt x="267" y="163"/>
                    <a:pt x="265" y="164"/>
                    <a:pt x="265" y="165"/>
                  </a:cubicBezTo>
                  <a:cubicBezTo>
                    <a:pt x="264" y="165"/>
                    <a:pt x="265" y="166"/>
                    <a:pt x="265" y="167"/>
                  </a:cubicBezTo>
                  <a:cubicBezTo>
                    <a:pt x="265" y="168"/>
                    <a:pt x="263" y="172"/>
                    <a:pt x="262" y="172"/>
                  </a:cubicBezTo>
                  <a:cubicBezTo>
                    <a:pt x="262" y="175"/>
                    <a:pt x="262" y="175"/>
                    <a:pt x="262" y="175"/>
                  </a:cubicBezTo>
                  <a:cubicBezTo>
                    <a:pt x="263" y="175"/>
                    <a:pt x="264" y="179"/>
                    <a:pt x="264" y="180"/>
                  </a:cubicBezTo>
                  <a:cubicBezTo>
                    <a:pt x="265" y="182"/>
                    <a:pt x="267" y="185"/>
                    <a:pt x="268" y="184"/>
                  </a:cubicBezTo>
                  <a:cubicBezTo>
                    <a:pt x="268" y="185"/>
                    <a:pt x="269" y="186"/>
                    <a:pt x="270" y="186"/>
                  </a:cubicBezTo>
                  <a:cubicBezTo>
                    <a:pt x="272" y="186"/>
                    <a:pt x="275" y="186"/>
                    <a:pt x="278" y="186"/>
                  </a:cubicBezTo>
                  <a:cubicBezTo>
                    <a:pt x="279" y="186"/>
                    <a:pt x="281" y="185"/>
                    <a:pt x="282" y="185"/>
                  </a:cubicBezTo>
                  <a:cubicBezTo>
                    <a:pt x="284" y="184"/>
                    <a:pt x="285" y="184"/>
                    <a:pt x="287" y="184"/>
                  </a:cubicBezTo>
                  <a:cubicBezTo>
                    <a:pt x="292" y="181"/>
                    <a:pt x="292" y="181"/>
                    <a:pt x="292" y="181"/>
                  </a:cubicBezTo>
                  <a:cubicBezTo>
                    <a:pt x="295" y="180"/>
                    <a:pt x="298" y="180"/>
                    <a:pt x="301" y="178"/>
                  </a:cubicBezTo>
                  <a:cubicBezTo>
                    <a:pt x="301" y="178"/>
                    <a:pt x="303" y="177"/>
                    <a:pt x="303" y="176"/>
                  </a:cubicBezTo>
                  <a:cubicBezTo>
                    <a:pt x="304" y="176"/>
                    <a:pt x="310" y="172"/>
                    <a:pt x="310" y="172"/>
                  </a:cubicBezTo>
                  <a:cubicBezTo>
                    <a:pt x="311" y="172"/>
                    <a:pt x="313" y="171"/>
                    <a:pt x="314" y="170"/>
                  </a:cubicBezTo>
                  <a:cubicBezTo>
                    <a:pt x="314" y="170"/>
                    <a:pt x="317" y="169"/>
                    <a:pt x="317" y="168"/>
                  </a:cubicBezTo>
                  <a:cubicBezTo>
                    <a:pt x="318" y="168"/>
                    <a:pt x="319" y="168"/>
                    <a:pt x="320" y="168"/>
                  </a:cubicBezTo>
                  <a:cubicBezTo>
                    <a:pt x="324" y="166"/>
                    <a:pt x="324" y="166"/>
                    <a:pt x="324" y="166"/>
                  </a:cubicBezTo>
                  <a:cubicBezTo>
                    <a:pt x="325" y="165"/>
                    <a:pt x="327" y="165"/>
                    <a:pt x="328" y="164"/>
                  </a:cubicBezTo>
                  <a:cubicBezTo>
                    <a:pt x="328" y="164"/>
                    <a:pt x="334" y="161"/>
                    <a:pt x="334" y="160"/>
                  </a:cubicBezTo>
                  <a:cubicBezTo>
                    <a:pt x="335" y="159"/>
                    <a:pt x="338" y="157"/>
                    <a:pt x="339" y="157"/>
                  </a:cubicBezTo>
                  <a:cubicBezTo>
                    <a:pt x="340" y="156"/>
                    <a:pt x="341" y="154"/>
                    <a:pt x="342" y="153"/>
                  </a:cubicBezTo>
                  <a:cubicBezTo>
                    <a:pt x="342" y="152"/>
                    <a:pt x="342" y="151"/>
                    <a:pt x="343" y="150"/>
                  </a:cubicBezTo>
                  <a:cubicBezTo>
                    <a:pt x="343" y="150"/>
                    <a:pt x="343" y="150"/>
                    <a:pt x="343" y="150"/>
                  </a:cubicBezTo>
                  <a:cubicBezTo>
                    <a:pt x="343" y="149"/>
                    <a:pt x="341" y="149"/>
                    <a:pt x="341" y="150"/>
                  </a:cubicBezTo>
                  <a:cubicBezTo>
                    <a:pt x="338" y="150"/>
                    <a:pt x="341" y="144"/>
                    <a:pt x="342" y="144"/>
                  </a:cubicBezTo>
                  <a:cubicBezTo>
                    <a:pt x="340" y="143"/>
                    <a:pt x="338" y="143"/>
                    <a:pt x="336" y="143"/>
                  </a:cubicBezTo>
                  <a:cubicBezTo>
                    <a:pt x="335" y="143"/>
                    <a:pt x="333" y="142"/>
                    <a:pt x="333" y="142"/>
                  </a:cubicBezTo>
                  <a:cubicBezTo>
                    <a:pt x="330" y="142"/>
                    <a:pt x="326" y="142"/>
                    <a:pt x="323" y="143"/>
                  </a:cubicBezTo>
                  <a:cubicBezTo>
                    <a:pt x="323" y="142"/>
                    <a:pt x="324" y="140"/>
                    <a:pt x="324" y="139"/>
                  </a:cubicBezTo>
                  <a:cubicBezTo>
                    <a:pt x="324" y="139"/>
                    <a:pt x="325" y="134"/>
                    <a:pt x="326" y="132"/>
                  </a:cubicBezTo>
                  <a:cubicBezTo>
                    <a:pt x="325" y="132"/>
                    <a:pt x="325" y="131"/>
                    <a:pt x="325" y="130"/>
                  </a:cubicBezTo>
                  <a:cubicBezTo>
                    <a:pt x="325" y="131"/>
                    <a:pt x="325" y="131"/>
                    <a:pt x="325" y="131"/>
                  </a:cubicBezTo>
                  <a:cubicBezTo>
                    <a:pt x="325" y="131"/>
                    <a:pt x="328" y="128"/>
                    <a:pt x="329" y="129"/>
                  </a:cubicBezTo>
                  <a:cubicBezTo>
                    <a:pt x="329" y="129"/>
                    <a:pt x="334" y="122"/>
                    <a:pt x="334" y="121"/>
                  </a:cubicBezTo>
                  <a:cubicBezTo>
                    <a:pt x="335" y="121"/>
                    <a:pt x="340" y="117"/>
                    <a:pt x="340" y="116"/>
                  </a:cubicBezTo>
                  <a:cubicBezTo>
                    <a:pt x="340" y="115"/>
                    <a:pt x="340" y="114"/>
                    <a:pt x="341" y="114"/>
                  </a:cubicBezTo>
                  <a:cubicBezTo>
                    <a:pt x="341" y="113"/>
                    <a:pt x="342" y="112"/>
                    <a:pt x="342" y="111"/>
                  </a:cubicBezTo>
                  <a:cubicBezTo>
                    <a:pt x="342" y="111"/>
                    <a:pt x="342" y="110"/>
                    <a:pt x="342" y="109"/>
                  </a:cubicBezTo>
                  <a:cubicBezTo>
                    <a:pt x="342" y="108"/>
                    <a:pt x="342" y="108"/>
                    <a:pt x="342" y="108"/>
                  </a:cubicBezTo>
                  <a:cubicBezTo>
                    <a:pt x="342" y="107"/>
                    <a:pt x="342" y="106"/>
                    <a:pt x="341" y="105"/>
                  </a:cubicBezTo>
                  <a:cubicBezTo>
                    <a:pt x="340" y="103"/>
                    <a:pt x="339" y="102"/>
                    <a:pt x="337" y="101"/>
                  </a:cubicBezTo>
                  <a:cubicBezTo>
                    <a:pt x="331" y="97"/>
                    <a:pt x="331" y="97"/>
                    <a:pt x="331" y="97"/>
                  </a:cubicBezTo>
                  <a:cubicBezTo>
                    <a:pt x="328" y="95"/>
                    <a:pt x="328" y="95"/>
                    <a:pt x="328" y="95"/>
                  </a:cubicBezTo>
                  <a:cubicBezTo>
                    <a:pt x="327" y="94"/>
                    <a:pt x="327" y="94"/>
                    <a:pt x="327" y="94"/>
                  </a:cubicBezTo>
                  <a:cubicBezTo>
                    <a:pt x="327" y="94"/>
                    <a:pt x="326" y="93"/>
                    <a:pt x="325" y="93"/>
                  </a:cubicBezTo>
                  <a:cubicBezTo>
                    <a:pt x="325" y="93"/>
                    <a:pt x="325" y="92"/>
                    <a:pt x="325" y="92"/>
                  </a:cubicBezTo>
                  <a:cubicBezTo>
                    <a:pt x="325" y="90"/>
                    <a:pt x="327" y="87"/>
                    <a:pt x="327" y="85"/>
                  </a:cubicBezTo>
                  <a:cubicBezTo>
                    <a:pt x="329" y="83"/>
                    <a:pt x="329" y="83"/>
                    <a:pt x="329" y="83"/>
                  </a:cubicBezTo>
                  <a:cubicBezTo>
                    <a:pt x="329" y="83"/>
                    <a:pt x="334" y="78"/>
                    <a:pt x="334" y="78"/>
                  </a:cubicBezTo>
                  <a:cubicBezTo>
                    <a:pt x="336" y="78"/>
                    <a:pt x="338" y="72"/>
                    <a:pt x="339" y="72"/>
                  </a:cubicBezTo>
                  <a:cubicBezTo>
                    <a:pt x="339" y="71"/>
                    <a:pt x="341" y="69"/>
                    <a:pt x="341" y="68"/>
                  </a:cubicBezTo>
                  <a:cubicBezTo>
                    <a:pt x="342" y="67"/>
                    <a:pt x="341" y="65"/>
                    <a:pt x="341" y="63"/>
                  </a:cubicBezTo>
                  <a:cubicBezTo>
                    <a:pt x="341" y="62"/>
                    <a:pt x="342" y="61"/>
                    <a:pt x="342" y="61"/>
                  </a:cubicBezTo>
                  <a:cubicBezTo>
                    <a:pt x="343" y="60"/>
                    <a:pt x="342" y="59"/>
                    <a:pt x="342" y="58"/>
                  </a:cubicBezTo>
                  <a:cubicBezTo>
                    <a:pt x="341" y="55"/>
                    <a:pt x="339" y="54"/>
                    <a:pt x="338" y="52"/>
                  </a:cubicBezTo>
                  <a:cubicBezTo>
                    <a:pt x="338" y="51"/>
                    <a:pt x="337" y="49"/>
                    <a:pt x="336" y="50"/>
                  </a:cubicBezTo>
                  <a:cubicBezTo>
                    <a:pt x="336" y="48"/>
                    <a:pt x="334" y="47"/>
                    <a:pt x="332" y="47"/>
                  </a:cubicBezTo>
                  <a:cubicBezTo>
                    <a:pt x="330" y="49"/>
                    <a:pt x="323" y="49"/>
                    <a:pt x="320" y="50"/>
                  </a:cubicBezTo>
                  <a:cubicBezTo>
                    <a:pt x="319" y="50"/>
                    <a:pt x="314" y="51"/>
                    <a:pt x="313" y="51"/>
                  </a:cubicBezTo>
                  <a:cubicBezTo>
                    <a:pt x="312" y="51"/>
                    <a:pt x="310" y="52"/>
                    <a:pt x="308" y="53"/>
                  </a:cubicBezTo>
                  <a:cubicBezTo>
                    <a:pt x="308" y="53"/>
                    <a:pt x="304" y="54"/>
                    <a:pt x="301" y="56"/>
                  </a:cubicBezTo>
                  <a:cubicBezTo>
                    <a:pt x="299" y="56"/>
                    <a:pt x="298" y="57"/>
                    <a:pt x="296" y="57"/>
                  </a:cubicBezTo>
                  <a:cubicBezTo>
                    <a:pt x="295" y="58"/>
                    <a:pt x="294" y="58"/>
                    <a:pt x="294" y="58"/>
                  </a:cubicBezTo>
                  <a:cubicBezTo>
                    <a:pt x="294" y="58"/>
                    <a:pt x="291" y="59"/>
                    <a:pt x="291" y="59"/>
                  </a:cubicBezTo>
                  <a:cubicBezTo>
                    <a:pt x="291" y="59"/>
                    <a:pt x="289" y="59"/>
                    <a:pt x="289" y="59"/>
                  </a:cubicBezTo>
                  <a:cubicBezTo>
                    <a:pt x="288" y="60"/>
                    <a:pt x="285" y="61"/>
                    <a:pt x="285" y="61"/>
                  </a:cubicBezTo>
                  <a:cubicBezTo>
                    <a:pt x="283" y="61"/>
                    <a:pt x="280" y="64"/>
                    <a:pt x="280" y="64"/>
                  </a:cubicBezTo>
                  <a:cubicBezTo>
                    <a:pt x="280" y="63"/>
                    <a:pt x="276" y="66"/>
                    <a:pt x="275" y="66"/>
                  </a:cubicBezTo>
                  <a:cubicBezTo>
                    <a:pt x="275" y="66"/>
                    <a:pt x="272" y="67"/>
                    <a:pt x="272" y="67"/>
                  </a:cubicBezTo>
                  <a:cubicBezTo>
                    <a:pt x="272" y="67"/>
                    <a:pt x="271" y="67"/>
                    <a:pt x="271" y="68"/>
                  </a:cubicBezTo>
                  <a:cubicBezTo>
                    <a:pt x="271" y="68"/>
                    <a:pt x="271" y="68"/>
                    <a:pt x="271" y="68"/>
                  </a:cubicBezTo>
                  <a:cubicBezTo>
                    <a:pt x="270" y="68"/>
                    <a:pt x="269" y="70"/>
                    <a:pt x="269" y="70"/>
                  </a:cubicBezTo>
                  <a:cubicBezTo>
                    <a:pt x="268" y="70"/>
                    <a:pt x="267" y="71"/>
                    <a:pt x="266" y="72"/>
                  </a:cubicBezTo>
                  <a:cubicBezTo>
                    <a:pt x="266" y="72"/>
                    <a:pt x="263" y="74"/>
                    <a:pt x="262" y="74"/>
                  </a:cubicBezTo>
                  <a:cubicBezTo>
                    <a:pt x="259" y="74"/>
                    <a:pt x="255" y="75"/>
                    <a:pt x="257" y="80"/>
                  </a:cubicBezTo>
                  <a:close/>
                  <a:moveTo>
                    <a:pt x="393" y="73"/>
                  </a:moveTo>
                  <a:cubicBezTo>
                    <a:pt x="393" y="70"/>
                    <a:pt x="393" y="69"/>
                    <a:pt x="394" y="66"/>
                  </a:cubicBezTo>
                  <a:cubicBezTo>
                    <a:pt x="394" y="63"/>
                    <a:pt x="395" y="58"/>
                    <a:pt x="395" y="55"/>
                  </a:cubicBezTo>
                  <a:cubicBezTo>
                    <a:pt x="390" y="55"/>
                    <a:pt x="396" y="34"/>
                    <a:pt x="395" y="31"/>
                  </a:cubicBezTo>
                  <a:cubicBezTo>
                    <a:pt x="394" y="27"/>
                    <a:pt x="384" y="13"/>
                    <a:pt x="381" y="11"/>
                  </a:cubicBezTo>
                  <a:cubicBezTo>
                    <a:pt x="379" y="10"/>
                    <a:pt x="374" y="9"/>
                    <a:pt x="373" y="9"/>
                  </a:cubicBezTo>
                  <a:cubicBezTo>
                    <a:pt x="364" y="12"/>
                    <a:pt x="345" y="11"/>
                    <a:pt x="339" y="17"/>
                  </a:cubicBezTo>
                  <a:cubicBezTo>
                    <a:pt x="336" y="16"/>
                    <a:pt x="333" y="17"/>
                    <a:pt x="329" y="17"/>
                  </a:cubicBezTo>
                  <a:cubicBezTo>
                    <a:pt x="329" y="18"/>
                    <a:pt x="329" y="18"/>
                    <a:pt x="329" y="18"/>
                  </a:cubicBezTo>
                  <a:cubicBezTo>
                    <a:pt x="326" y="18"/>
                    <a:pt x="314" y="20"/>
                    <a:pt x="313" y="21"/>
                  </a:cubicBezTo>
                  <a:cubicBezTo>
                    <a:pt x="311" y="21"/>
                    <a:pt x="311" y="21"/>
                    <a:pt x="311" y="21"/>
                  </a:cubicBezTo>
                  <a:cubicBezTo>
                    <a:pt x="306" y="23"/>
                    <a:pt x="298" y="24"/>
                    <a:pt x="295" y="27"/>
                  </a:cubicBezTo>
                  <a:cubicBezTo>
                    <a:pt x="294" y="28"/>
                    <a:pt x="289" y="29"/>
                    <a:pt x="287" y="31"/>
                  </a:cubicBezTo>
                  <a:cubicBezTo>
                    <a:pt x="284" y="33"/>
                    <a:pt x="280" y="36"/>
                    <a:pt x="276" y="35"/>
                  </a:cubicBezTo>
                  <a:cubicBezTo>
                    <a:pt x="269" y="38"/>
                    <a:pt x="261" y="39"/>
                    <a:pt x="255" y="43"/>
                  </a:cubicBezTo>
                  <a:cubicBezTo>
                    <a:pt x="255" y="44"/>
                    <a:pt x="263" y="44"/>
                    <a:pt x="263" y="48"/>
                  </a:cubicBezTo>
                  <a:cubicBezTo>
                    <a:pt x="265" y="48"/>
                    <a:pt x="266" y="49"/>
                    <a:pt x="268" y="49"/>
                  </a:cubicBezTo>
                  <a:cubicBezTo>
                    <a:pt x="272" y="50"/>
                    <a:pt x="281" y="49"/>
                    <a:pt x="284" y="47"/>
                  </a:cubicBezTo>
                  <a:cubicBezTo>
                    <a:pt x="286" y="48"/>
                    <a:pt x="293" y="44"/>
                    <a:pt x="294" y="44"/>
                  </a:cubicBezTo>
                  <a:cubicBezTo>
                    <a:pt x="295" y="42"/>
                    <a:pt x="296" y="42"/>
                    <a:pt x="299" y="42"/>
                  </a:cubicBezTo>
                  <a:cubicBezTo>
                    <a:pt x="300" y="41"/>
                    <a:pt x="304" y="39"/>
                    <a:pt x="304" y="39"/>
                  </a:cubicBezTo>
                  <a:cubicBezTo>
                    <a:pt x="306" y="39"/>
                    <a:pt x="308" y="38"/>
                    <a:pt x="310" y="38"/>
                  </a:cubicBezTo>
                  <a:cubicBezTo>
                    <a:pt x="314" y="36"/>
                    <a:pt x="323" y="32"/>
                    <a:pt x="328" y="32"/>
                  </a:cubicBezTo>
                  <a:cubicBezTo>
                    <a:pt x="331" y="32"/>
                    <a:pt x="332" y="31"/>
                    <a:pt x="335" y="31"/>
                  </a:cubicBezTo>
                  <a:cubicBezTo>
                    <a:pt x="336" y="30"/>
                    <a:pt x="338" y="29"/>
                    <a:pt x="339" y="30"/>
                  </a:cubicBezTo>
                  <a:cubicBezTo>
                    <a:pt x="343" y="28"/>
                    <a:pt x="353" y="30"/>
                    <a:pt x="357" y="29"/>
                  </a:cubicBezTo>
                  <a:cubicBezTo>
                    <a:pt x="360" y="29"/>
                    <a:pt x="362" y="30"/>
                    <a:pt x="365" y="31"/>
                  </a:cubicBezTo>
                  <a:cubicBezTo>
                    <a:pt x="367" y="35"/>
                    <a:pt x="367" y="35"/>
                    <a:pt x="367" y="35"/>
                  </a:cubicBezTo>
                  <a:cubicBezTo>
                    <a:pt x="369" y="35"/>
                    <a:pt x="370" y="40"/>
                    <a:pt x="371" y="41"/>
                  </a:cubicBezTo>
                  <a:cubicBezTo>
                    <a:pt x="370" y="43"/>
                    <a:pt x="369" y="50"/>
                    <a:pt x="371" y="51"/>
                  </a:cubicBezTo>
                  <a:cubicBezTo>
                    <a:pt x="368" y="57"/>
                    <a:pt x="369" y="87"/>
                    <a:pt x="367" y="90"/>
                  </a:cubicBezTo>
                  <a:cubicBezTo>
                    <a:pt x="367" y="94"/>
                    <a:pt x="365" y="104"/>
                    <a:pt x="365" y="104"/>
                  </a:cubicBezTo>
                  <a:cubicBezTo>
                    <a:pt x="367" y="110"/>
                    <a:pt x="367" y="119"/>
                    <a:pt x="367" y="122"/>
                  </a:cubicBezTo>
                  <a:cubicBezTo>
                    <a:pt x="367" y="126"/>
                    <a:pt x="365" y="129"/>
                    <a:pt x="365" y="132"/>
                  </a:cubicBezTo>
                  <a:cubicBezTo>
                    <a:pt x="365" y="135"/>
                    <a:pt x="367" y="141"/>
                    <a:pt x="365" y="143"/>
                  </a:cubicBezTo>
                  <a:cubicBezTo>
                    <a:pt x="365" y="146"/>
                    <a:pt x="369" y="171"/>
                    <a:pt x="369" y="173"/>
                  </a:cubicBezTo>
                  <a:cubicBezTo>
                    <a:pt x="367" y="177"/>
                    <a:pt x="364" y="181"/>
                    <a:pt x="364" y="185"/>
                  </a:cubicBezTo>
                  <a:cubicBezTo>
                    <a:pt x="364" y="186"/>
                    <a:pt x="364" y="187"/>
                    <a:pt x="364" y="188"/>
                  </a:cubicBezTo>
                  <a:cubicBezTo>
                    <a:pt x="365" y="189"/>
                    <a:pt x="365" y="189"/>
                    <a:pt x="365" y="189"/>
                  </a:cubicBezTo>
                  <a:cubicBezTo>
                    <a:pt x="365" y="191"/>
                    <a:pt x="364" y="192"/>
                    <a:pt x="364" y="193"/>
                  </a:cubicBezTo>
                  <a:cubicBezTo>
                    <a:pt x="364" y="195"/>
                    <a:pt x="365" y="200"/>
                    <a:pt x="363" y="200"/>
                  </a:cubicBezTo>
                  <a:cubicBezTo>
                    <a:pt x="360" y="200"/>
                    <a:pt x="359" y="196"/>
                    <a:pt x="357" y="195"/>
                  </a:cubicBezTo>
                  <a:cubicBezTo>
                    <a:pt x="357" y="195"/>
                    <a:pt x="357" y="195"/>
                    <a:pt x="357" y="195"/>
                  </a:cubicBezTo>
                  <a:cubicBezTo>
                    <a:pt x="354" y="193"/>
                    <a:pt x="351" y="189"/>
                    <a:pt x="348" y="191"/>
                  </a:cubicBezTo>
                  <a:cubicBezTo>
                    <a:pt x="348" y="197"/>
                    <a:pt x="351" y="203"/>
                    <a:pt x="354" y="208"/>
                  </a:cubicBezTo>
                  <a:cubicBezTo>
                    <a:pt x="355" y="209"/>
                    <a:pt x="355" y="209"/>
                    <a:pt x="355" y="209"/>
                  </a:cubicBezTo>
                  <a:cubicBezTo>
                    <a:pt x="356" y="213"/>
                    <a:pt x="359" y="218"/>
                    <a:pt x="362" y="222"/>
                  </a:cubicBezTo>
                  <a:cubicBezTo>
                    <a:pt x="362" y="222"/>
                    <a:pt x="362" y="223"/>
                    <a:pt x="362" y="224"/>
                  </a:cubicBezTo>
                  <a:cubicBezTo>
                    <a:pt x="364" y="227"/>
                    <a:pt x="366" y="237"/>
                    <a:pt x="368" y="239"/>
                  </a:cubicBezTo>
                  <a:cubicBezTo>
                    <a:pt x="372" y="244"/>
                    <a:pt x="385" y="250"/>
                    <a:pt x="386" y="251"/>
                  </a:cubicBezTo>
                  <a:cubicBezTo>
                    <a:pt x="387" y="251"/>
                    <a:pt x="387" y="251"/>
                    <a:pt x="388" y="251"/>
                  </a:cubicBezTo>
                  <a:cubicBezTo>
                    <a:pt x="388" y="250"/>
                    <a:pt x="388" y="250"/>
                    <a:pt x="388" y="250"/>
                  </a:cubicBezTo>
                  <a:cubicBezTo>
                    <a:pt x="390" y="250"/>
                    <a:pt x="391" y="248"/>
                    <a:pt x="392" y="246"/>
                  </a:cubicBezTo>
                  <a:cubicBezTo>
                    <a:pt x="399" y="237"/>
                    <a:pt x="396" y="233"/>
                    <a:pt x="396" y="224"/>
                  </a:cubicBezTo>
                  <a:cubicBezTo>
                    <a:pt x="397" y="218"/>
                    <a:pt x="399" y="213"/>
                    <a:pt x="398" y="207"/>
                  </a:cubicBezTo>
                  <a:cubicBezTo>
                    <a:pt x="397" y="204"/>
                    <a:pt x="393" y="194"/>
                    <a:pt x="397" y="193"/>
                  </a:cubicBezTo>
                  <a:cubicBezTo>
                    <a:pt x="397" y="191"/>
                    <a:pt x="397" y="181"/>
                    <a:pt x="396" y="180"/>
                  </a:cubicBezTo>
                  <a:cubicBezTo>
                    <a:pt x="398" y="173"/>
                    <a:pt x="398" y="168"/>
                    <a:pt x="397" y="161"/>
                  </a:cubicBezTo>
                  <a:cubicBezTo>
                    <a:pt x="396" y="155"/>
                    <a:pt x="398" y="149"/>
                    <a:pt x="397" y="144"/>
                  </a:cubicBezTo>
                  <a:cubicBezTo>
                    <a:pt x="395" y="131"/>
                    <a:pt x="396" y="119"/>
                    <a:pt x="396" y="106"/>
                  </a:cubicBezTo>
                  <a:cubicBezTo>
                    <a:pt x="395" y="100"/>
                    <a:pt x="395" y="95"/>
                    <a:pt x="395" y="89"/>
                  </a:cubicBezTo>
                  <a:cubicBezTo>
                    <a:pt x="395" y="86"/>
                    <a:pt x="393" y="76"/>
                    <a:pt x="393" y="73"/>
                  </a:cubicBezTo>
                  <a:close/>
                  <a:moveTo>
                    <a:pt x="828" y="205"/>
                  </a:moveTo>
                  <a:cubicBezTo>
                    <a:pt x="827" y="203"/>
                    <a:pt x="826" y="203"/>
                    <a:pt x="825" y="203"/>
                  </a:cubicBezTo>
                  <a:cubicBezTo>
                    <a:pt x="824" y="203"/>
                    <a:pt x="824" y="203"/>
                    <a:pt x="824" y="202"/>
                  </a:cubicBezTo>
                  <a:cubicBezTo>
                    <a:pt x="823" y="201"/>
                    <a:pt x="822" y="200"/>
                    <a:pt x="820" y="199"/>
                  </a:cubicBezTo>
                  <a:cubicBezTo>
                    <a:pt x="820" y="199"/>
                    <a:pt x="820" y="197"/>
                    <a:pt x="820" y="197"/>
                  </a:cubicBezTo>
                  <a:cubicBezTo>
                    <a:pt x="821" y="194"/>
                    <a:pt x="825" y="185"/>
                    <a:pt x="825" y="183"/>
                  </a:cubicBezTo>
                  <a:cubicBezTo>
                    <a:pt x="825" y="181"/>
                    <a:pt x="826" y="177"/>
                    <a:pt x="826" y="176"/>
                  </a:cubicBezTo>
                  <a:cubicBezTo>
                    <a:pt x="825" y="175"/>
                    <a:pt x="826" y="171"/>
                    <a:pt x="826" y="170"/>
                  </a:cubicBezTo>
                  <a:cubicBezTo>
                    <a:pt x="826" y="169"/>
                    <a:pt x="826" y="165"/>
                    <a:pt x="826" y="164"/>
                  </a:cubicBezTo>
                  <a:cubicBezTo>
                    <a:pt x="826" y="163"/>
                    <a:pt x="823" y="159"/>
                    <a:pt x="822" y="159"/>
                  </a:cubicBezTo>
                  <a:cubicBezTo>
                    <a:pt x="821" y="158"/>
                    <a:pt x="819" y="153"/>
                    <a:pt x="818" y="153"/>
                  </a:cubicBezTo>
                  <a:cubicBezTo>
                    <a:pt x="817" y="151"/>
                    <a:pt x="815" y="150"/>
                    <a:pt x="813" y="149"/>
                  </a:cubicBezTo>
                  <a:cubicBezTo>
                    <a:pt x="813" y="149"/>
                    <a:pt x="812" y="148"/>
                    <a:pt x="811" y="147"/>
                  </a:cubicBezTo>
                  <a:cubicBezTo>
                    <a:pt x="810" y="146"/>
                    <a:pt x="808" y="146"/>
                    <a:pt x="806" y="146"/>
                  </a:cubicBezTo>
                  <a:cubicBezTo>
                    <a:pt x="804" y="146"/>
                    <a:pt x="802" y="147"/>
                    <a:pt x="800" y="146"/>
                  </a:cubicBezTo>
                  <a:cubicBezTo>
                    <a:pt x="799" y="146"/>
                    <a:pt x="798" y="145"/>
                    <a:pt x="797" y="145"/>
                  </a:cubicBezTo>
                  <a:cubicBezTo>
                    <a:pt x="792" y="148"/>
                    <a:pt x="792" y="148"/>
                    <a:pt x="792" y="148"/>
                  </a:cubicBezTo>
                  <a:cubicBezTo>
                    <a:pt x="790" y="150"/>
                    <a:pt x="789" y="151"/>
                    <a:pt x="787" y="152"/>
                  </a:cubicBezTo>
                  <a:cubicBezTo>
                    <a:pt x="785" y="153"/>
                    <a:pt x="770" y="160"/>
                    <a:pt x="766" y="163"/>
                  </a:cubicBezTo>
                  <a:cubicBezTo>
                    <a:pt x="764" y="164"/>
                    <a:pt x="762" y="163"/>
                    <a:pt x="760" y="164"/>
                  </a:cubicBezTo>
                  <a:cubicBezTo>
                    <a:pt x="756" y="164"/>
                    <a:pt x="756" y="163"/>
                    <a:pt x="754" y="161"/>
                  </a:cubicBezTo>
                  <a:cubicBezTo>
                    <a:pt x="753" y="160"/>
                    <a:pt x="753" y="159"/>
                    <a:pt x="752" y="158"/>
                  </a:cubicBezTo>
                  <a:cubicBezTo>
                    <a:pt x="752" y="157"/>
                    <a:pt x="752" y="156"/>
                    <a:pt x="751" y="155"/>
                  </a:cubicBezTo>
                  <a:cubicBezTo>
                    <a:pt x="748" y="153"/>
                    <a:pt x="745" y="153"/>
                    <a:pt x="742" y="151"/>
                  </a:cubicBezTo>
                  <a:cubicBezTo>
                    <a:pt x="741" y="151"/>
                    <a:pt x="740" y="150"/>
                    <a:pt x="739" y="148"/>
                  </a:cubicBezTo>
                  <a:cubicBezTo>
                    <a:pt x="739" y="147"/>
                    <a:pt x="739" y="147"/>
                    <a:pt x="739" y="147"/>
                  </a:cubicBezTo>
                  <a:cubicBezTo>
                    <a:pt x="738" y="147"/>
                    <a:pt x="737" y="147"/>
                    <a:pt x="737" y="148"/>
                  </a:cubicBezTo>
                  <a:cubicBezTo>
                    <a:pt x="737" y="150"/>
                    <a:pt x="736" y="156"/>
                    <a:pt x="736" y="156"/>
                  </a:cubicBezTo>
                  <a:cubicBezTo>
                    <a:pt x="735" y="158"/>
                    <a:pt x="735" y="161"/>
                    <a:pt x="735" y="163"/>
                  </a:cubicBezTo>
                  <a:cubicBezTo>
                    <a:pt x="736" y="166"/>
                    <a:pt x="737" y="169"/>
                    <a:pt x="737" y="172"/>
                  </a:cubicBezTo>
                  <a:cubicBezTo>
                    <a:pt x="737" y="174"/>
                    <a:pt x="737" y="180"/>
                    <a:pt x="737" y="182"/>
                  </a:cubicBezTo>
                  <a:cubicBezTo>
                    <a:pt x="737" y="183"/>
                    <a:pt x="737" y="191"/>
                    <a:pt x="737" y="193"/>
                  </a:cubicBezTo>
                  <a:cubicBezTo>
                    <a:pt x="737" y="195"/>
                    <a:pt x="736" y="199"/>
                    <a:pt x="737" y="201"/>
                  </a:cubicBezTo>
                  <a:cubicBezTo>
                    <a:pt x="737" y="204"/>
                    <a:pt x="739" y="210"/>
                    <a:pt x="739" y="210"/>
                  </a:cubicBezTo>
                  <a:cubicBezTo>
                    <a:pt x="739" y="211"/>
                    <a:pt x="740" y="215"/>
                    <a:pt x="741" y="216"/>
                  </a:cubicBezTo>
                  <a:cubicBezTo>
                    <a:pt x="741" y="218"/>
                    <a:pt x="741" y="218"/>
                    <a:pt x="741" y="218"/>
                  </a:cubicBezTo>
                  <a:cubicBezTo>
                    <a:pt x="742" y="221"/>
                    <a:pt x="741" y="220"/>
                    <a:pt x="741" y="223"/>
                  </a:cubicBezTo>
                  <a:cubicBezTo>
                    <a:pt x="742" y="225"/>
                    <a:pt x="743" y="227"/>
                    <a:pt x="744" y="227"/>
                  </a:cubicBezTo>
                  <a:cubicBezTo>
                    <a:pt x="746" y="228"/>
                    <a:pt x="747" y="228"/>
                    <a:pt x="748" y="228"/>
                  </a:cubicBezTo>
                  <a:cubicBezTo>
                    <a:pt x="749" y="229"/>
                    <a:pt x="753" y="230"/>
                    <a:pt x="754" y="231"/>
                  </a:cubicBezTo>
                  <a:cubicBezTo>
                    <a:pt x="755" y="231"/>
                    <a:pt x="756" y="235"/>
                    <a:pt x="758" y="234"/>
                  </a:cubicBezTo>
                  <a:cubicBezTo>
                    <a:pt x="759" y="234"/>
                    <a:pt x="759" y="231"/>
                    <a:pt x="759" y="231"/>
                  </a:cubicBezTo>
                  <a:cubicBezTo>
                    <a:pt x="760" y="229"/>
                    <a:pt x="761" y="227"/>
                    <a:pt x="762" y="226"/>
                  </a:cubicBezTo>
                  <a:cubicBezTo>
                    <a:pt x="762" y="224"/>
                    <a:pt x="762" y="223"/>
                    <a:pt x="762" y="221"/>
                  </a:cubicBezTo>
                  <a:cubicBezTo>
                    <a:pt x="763" y="215"/>
                    <a:pt x="763" y="215"/>
                    <a:pt x="763" y="215"/>
                  </a:cubicBezTo>
                  <a:cubicBezTo>
                    <a:pt x="764" y="213"/>
                    <a:pt x="764" y="214"/>
                    <a:pt x="764" y="211"/>
                  </a:cubicBezTo>
                  <a:cubicBezTo>
                    <a:pt x="765" y="210"/>
                    <a:pt x="765" y="204"/>
                    <a:pt x="765" y="202"/>
                  </a:cubicBezTo>
                  <a:cubicBezTo>
                    <a:pt x="766" y="201"/>
                    <a:pt x="766" y="195"/>
                    <a:pt x="766" y="193"/>
                  </a:cubicBezTo>
                  <a:cubicBezTo>
                    <a:pt x="766" y="191"/>
                    <a:pt x="764" y="190"/>
                    <a:pt x="764" y="188"/>
                  </a:cubicBezTo>
                  <a:cubicBezTo>
                    <a:pt x="763" y="186"/>
                    <a:pt x="764" y="185"/>
                    <a:pt x="764" y="184"/>
                  </a:cubicBezTo>
                  <a:cubicBezTo>
                    <a:pt x="764" y="183"/>
                    <a:pt x="763" y="182"/>
                    <a:pt x="764" y="181"/>
                  </a:cubicBezTo>
                  <a:cubicBezTo>
                    <a:pt x="764" y="180"/>
                    <a:pt x="764" y="180"/>
                    <a:pt x="765" y="180"/>
                  </a:cubicBezTo>
                  <a:cubicBezTo>
                    <a:pt x="768" y="181"/>
                    <a:pt x="771" y="182"/>
                    <a:pt x="775" y="181"/>
                  </a:cubicBezTo>
                  <a:cubicBezTo>
                    <a:pt x="776" y="180"/>
                    <a:pt x="778" y="177"/>
                    <a:pt x="779" y="176"/>
                  </a:cubicBezTo>
                  <a:cubicBezTo>
                    <a:pt x="780" y="175"/>
                    <a:pt x="786" y="171"/>
                    <a:pt x="788" y="170"/>
                  </a:cubicBezTo>
                  <a:cubicBezTo>
                    <a:pt x="788" y="170"/>
                    <a:pt x="789" y="172"/>
                    <a:pt x="789" y="172"/>
                  </a:cubicBezTo>
                  <a:cubicBezTo>
                    <a:pt x="790" y="175"/>
                    <a:pt x="790" y="178"/>
                    <a:pt x="790" y="181"/>
                  </a:cubicBezTo>
                  <a:cubicBezTo>
                    <a:pt x="790" y="183"/>
                    <a:pt x="783" y="190"/>
                    <a:pt x="782" y="190"/>
                  </a:cubicBezTo>
                  <a:cubicBezTo>
                    <a:pt x="779" y="194"/>
                    <a:pt x="775" y="196"/>
                    <a:pt x="774" y="200"/>
                  </a:cubicBezTo>
                  <a:cubicBezTo>
                    <a:pt x="774" y="200"/>
                    <a:pt x="773" y="201"/>
                    <a:pt x="773" y="201"/>
                  </a:cubicBezTo>
                  <a:cubicBezTo>
                    <a:pt x="772" y="204"/>
                    <a:pt x="772" y="204"/>
                    <a:pt x="772" y="204"/>
                  </a:cubicBezTo>
                  <a:cubicBezTo>
                    <a:pt x="772" y="205"/>
                    <a:pt x="771" y="214"/>
                    <a:pt x="773" y="217"/>
                  </a:cubicBezTo>
                  <a:cubicBezTo>
                    <a:pt x="774" y="219"/>
                    <a:pt x="776" y="219"/>
                    <a:pt x="779" y="220"/>
                  </a:cubicBezTo>
                  <a:cubicBezTo>
                    <a:pt x="780" y="221"/>
                    <a:pt x="780" y="222"/>
                    <a:pt x="782" y="223"/>
                  </a:cubicBezTo>
                  <a:cubicBezTo>
                    <a:pt x="783" y="223"/>
                    <a:pt x="790" y="224"/>
                    <a:pt x="792" y="223"/>
                  </a:cubicBezTo>
                  <a:cubicBezTo>
                    <a:pt x="796" y="223"/>
                    <a:pt x="800" y="221"/>
                    <a:pt x="803" y="221"/>
                  </a:cubicBezTo>
                  <a:cubicBezTo>
                    <a:pt x="806" y="221"/>
                    <a:pt x="808" y="222"/>
                    <a:pt x="810" y="222"/>
                  </a:cubicBezTo>
                  <a:cubicBezTo>
                    <a:pt x="812" y="223"/>
                    <a:pt x="817" y="223"/>
                    <a:pt x="818" y="222"/>
                  </a:cubicBezTo>
                  <a:cubicBezTo>
                    <a:pt x="820" y="222"/>
                    <a:pt x="821" y="221"/>
                    <a:pt x="822" y="220"/>
                  </a:cubicBezTo>
                  <a:cubicBezTo>
                    <a:pt x="823" y="220"/>
                    <a:pt x="824" y="220"/>
                    <a:pt x="825" y="219"/>
                  </a:cubicBezTo>
                  <a:cubicBezTo>
                    <a:pt x="826" y="218"/>
                    <a:pt x="827" y="218"/>
                    <a:pt x="827" y="216"/>
                  </a:cubicBezTo>
                  <a:cubicBezTo>
                    <a:pt x="828" y="215"/>
                    <a:pt x="827" y="214"/>
                    <a:pt x="827" y="213"/>
                  </a:cubicBezTo>
                  <a:cubicBezTo>
                    <a:pt x="827" y="211"/>
                    <a:pt x="829" y="206"/>
                    <a:pt x="828" y="205"/>
                  </a:cubicBezTo>
                  <a:close/>
                  <a:moveTo>
                    <a:pt x="759" y="108"/>
                  </a:moveTo>
                  <a:cubicBezTo>
                    <a:pt x="757" y="108"/>
                    <a:pt x="753" y="109"/>
                    <a:pt x="753" y="109"/>
                  </a:cubicBezTo>
                  <a:cubicBezTo>
                    <a:pt x="753" y="110"/>
                    <a:pt x="753" y="110"/>
                    <a:pt x="753" y="110"/>
                  </a:cubicBezTo>
                  <a:cubicBezTo>
                    <a:pt x="752" y="111"/>
                    <a:pt x="753" y="112"/>
                    <a:pt x="753" y="113"/>
                  </a:cubicBezTo>
                  <a:cubicBezTo>
                    <a:pt x="753" y="115"/>
                    <a:pt x="757" y="121"/>
                    <a:pt x="759" y="122"/>
                  </a:cubicBezTo>
                  <a:cubicBezTo>
                    <a:pt x="760" y="123"/>
                    <a:pt x="764" y="127"/>
                    <a:pt x="765" y="127"/>
                  </a:cubicBezTo>
                  <a:cubicBezTo>
                    <a:pt x="766" y="128"/>
                    <a:pt x="768" y="129"/>
                    <a:pt x="769" y="130"/>
                  </a:cubicBezTo>
                  <a:cubicBezTo>
                    <a:pt x="772" y="130"/>
                    <a:pt x="774" y="130"/>
                    <a:pt x="776" y="130"/>
                  </a:cubicBezTo>
                  <a:cubicBezTo>
                    <a:pt x="777" y="130"/>
                    <a:pt x="781" y="131"/>
                    <a:pt x="782" y="131"/>
                  </a:cubicBezTo>
                  <a:cubicBezTo>
                    <a:pt x="785" y="131"/>
                    <a:pt x="787" y="134"/>
                    <a:pt x="789" y="134"/>
                  </a:cubicBezTo>
                  <a:cubicBezTo>
                    <a:pt x="791" y="134"/>
                    <a:pt x="793" y="134"/>
                    <a:pt x="794" y="134"/>
                  </a:cubicBezTo>
                  <a:cubicBezTo>
                    <a:pt x="795" y="133"/>
                    <a:pt x="797" y="134"/>
                    <a:pt x="798" y="133"/>
                  </a:cubicBezTo>
                  <a:cubicBezTo>
                    <a:pt x="799" y="133"/>
                    <a:pt x="800" y="132"/>
                    <a:pt x="801" y="132"/>
                  </a:cubicBezTo>
                  <a:cubicBezTo>
                    <a:pt x="802" y="131"/>
                    <a:pt x="804" y="131"/>
                    <a:pt x="805" y="131"/>
                  </a:cubicBezTo>
                  <a:cubicBezTo>
                    <a:pt x="807" y="130"/>
                    <a:pt x="810" y="124"/>
                    <a:pt x="810" y="122"/>
                  </a:cubicBezTo>
                  <a:cubicBezTo>
                    <a:pt x="810" y="121"/>
                    <a:pt x="810" y="119"/>
                    <a:pt x="811" y="118"/>
                  </a:cubicBezTo>
                  <a:cubicBezTo>
                    <a:pt x="811" y="117"/>
                    <a:pt x="812" y="116"/>
                    <a:pt x="813" y="116"/>
                  </a:cubicBezTo>
                  <a:cubicBezTo>
                    <a:pt x="813" y="116"/>
                    <a:pt x="815" y="116"/>
                    <a:pt x="815" y="115"/>
                  </a:cubicBezTo>
                  <a:cubicBezTo>
                    <a:pt x="815" y="113"/>
                    <a:pt x="814" y="111"/>
                    <a:pt x="815" y="110"/>
                  </a:cubicBezTo>
                  <a:cubicBezTo>
                    <a:pt x="815" y="109"/>
                    <a:pt x="809" y="108"/>
                    <a:pt x="807" y="108"/>
                  </a:cubicBezTo>
                  <a:cubicBezTo>
                    <a:pt x="806" y="108"/>
                    <a:pt x="804" y="109"/>
                    <a:pt x="802" y="109"/>
                  </a:cubicBezTo>
                  <a:cubicBezTo>
                    <a:pt x="798" y="108"/>
                    <a:pt x="794" y="106"/>
                    <a:pt x="789" y="106"/>
                  </a:cubicBezTo>
                  <a:cubicBezTo>
                    <a:pt x="787" y="106"/>
                    <a:pt x="785" y="106"/>
                    <a:pt x="782" y="106"/>
                  </a:cubicBezTo>
                  <a:cubicBezTo>
                    <a:pt x="782" y="106"/>
                    <a:pt x="770" y="106"/>
                    <a:pt x="767" y="107"/>
                  </a:cubicBezTo>
                  <a:cubicBezTo>
                    <a:pt x="765" y="107"/>
                    <a:pt x="765" y="107"/>
                    <a:pt x="765" y="107"/>
                  </a:cubicBezTo>
                  <a:cubicBezTo>
                    <a:pt x="763" y="107"/>
                    <a:pt x="759" y="108"/>
                    <a:pt x="759" y="108"/>
                  </a:cubicBezTo>
                  <a:close/>
                  <a:moveTo>
                    <a:pt x="810" y="78"/>
                  </a:moveTo>
                  <a:cubicBezTo>
                    <a:pt x="809" y="77"/>
                    <a:pt x="807" y="77"/>
                    <a:pt x="805" y="77"/>
                  </a:cubicBezTo>
                  <a:cubicBezTo>
                    <a:pt x="804" y="76"/>
                    <a:pt x="803" y="75"/>
                    <a:pt x="803" y="74"/>
                  </a:cubicBezTo>
                  <a:cubicBezTo>
                    <a:pt x="801" y="73"/>
                    <a:pt x="799" y="72"/>
                    <a:pt x="797" y="73"/>
                  </a:cubicBezTo>
                  <a:cubicBezTo>
                    <a:pt x="795" y="73"/>
                    <a:pt x="794" y="73"/>
                    <a:pt x="793" y="73"/>
                  </a:cubicBezTo>
                  <a:cubicBezTo>
                    <a:pt x="791" y="73"/>
                    <a:pt x="787" y="72"/>
                    <a:pt x="786" y="71"/>
                  </a:cubicBezTo>
                  <a:cubicBezTo>
                    <a:pt x="783" y="71"/>
                    <a:pt x="780" y="71"/>
                    <a:pt x="777" y="71"/>
                  </a:cubicBezTo>
                  <a:cubicBezTo>
                    <a:pt x="770" y="74"/>
                    <a:pt x="770" y="74"/>
                    <a:pt x="770" y="74"/>
                  </a:cubicBezTo>
                  <a:cubicBezTo>
                    <a:pt x="769" y="74"/>
                    <a:pt x="769" y="74"/>
                    <a:pt x="768" y="74"/>
                  </a:cubicBezTo>
                  <a:cubicBezTo>
                    <a:pt x="767" y="75"/>
                    <a:pt x="765" y="75"/>
                    <a:pt x="764" y="76"/>
                  </a:cubicBezTo>
                  <a:cubicBezTo>
                    <a:pt x="762" y="76"/>
                    <a:pt x="762" y="77"/>
                    <a:pt x="762" y="78"/>
                  </a:cubicBezTo>
                  <a:cubicBezTo>
                    <a:pt x="760" y="82"/>
                    <a:pt x="763" y="85"/>
                    <a:pt x="766" y="85"/>
                  </a:cubicBezTo>
                  <a:cubicBezTo>
                    <a:pt x="768" y="86"/>
                    <a:pt x="774" y="89"/>
                    <a:pt x="775" y="90"/>
                  </a:cubicBezTo>
                  <a:cubicBezTo>
                    <a:pt x="777" y="92"/>
                    <a:pt x="777" y="92"/>
                    <a:pt x="777" y="92"/>
                  </a:cubicBezTo>
                  <a:cubicBezTo>
                    <a:pt x="779" y="93"/>
                    <a:pt x="779" y="93"/>
                    <a:pt x="779" y="93"/>
                  </a:cubicBezTo>
                  <a:cubicBezTo>
                    <a:pt x="782" y="94"/>
                    <a:pt x="788" y="97"/>
                    <a:pt x="789" y="97"/>
                  </a:cubicBezTo>
                  <a:cubicBezTo>
                    <a:pt x="794" y="99"/>
                    <a:pt x="794" y="99"/>
                    <a:pt x="794" y="99"/>
                  </a:cubicBezTo>
                  <a:cubicBezTo>
                    <a:pt x="803" y="99"/>
                    <a:pt x="803" y="99"/>
                    <a:pt x="803" y="99"/>
                  </a:cubicBezTo>
                  <a:cubicBezTo>
                    <a:pt x="805" y="99"/>
                    <a:pt x="806" y="101"/>
                    <a:pt x="808" y="100"/>
                  </a:cubicBezTo>
                  <a:cubicBezTo>
                    <a:pt x="810" y="99"/>
                    <a:pt x="811" y="94"/>
                    <a:pt x="812" y="94"/>
                  </a:cubicBezTo>
                  <a:cubicBezTo>
                    <a:pt x="813" y="93"/>
                    <a:pt x="813" y="92"/>
                    <a:pt x="814" y="91"/>
                  </a:cubicBezTo>
                  <a:cubicBezTo>
                    <a:pt x="814" y="91"/>
                    <a:pt x="814" y="86"/>
                    <a:pt x="814" y="85"/>
                  </a:cubicBezTo>
                  <a:cubicBezTo>
                    <a:pt x="814" y="83"/>
                    <a:pt x="813" y="83"/>
                    <a:pt x="811" y="83"/>
                  </a:cubicBezTo>
                  <a:cubicBezTo>
                    <a:pt x="811" y="82"/>
                    <a:pt x="810" y="79"/>
                    <a:pt x="810" y="78"/>
                  </a:cubicBezTo>
                  <a:close/>
                  <a:moveTo>
                    <a:pt x="714" y="110"/>
                  </a:moveTo>
                  <a:cubicBezTo>
                    <a:pt x="714" y="109"/>
                    <a:pt x="713" y="109"/>
                    <a:pt x="712" y="108"/>
                  </a:cubicBezTo>
                  <a:cubicBezTo>
                    <a:pt x="710" y="106"/>
                    <a:pt x="710" y="106"/>
                    <a:pt x="710" y="106"/>
                  </a:cubicBezTo>
                  <a:cubicBezTo>
                    <a:pt x="709" y="105"/>
                    <a:pt x="707" y="105"/>
                    <a:pt x="706" y="104"/>
                  </a:cubicBezTo>
                  <a:cubicBezTo>
                    <a:pt x="704" y="103"/>
                    <a:pt x="702" y="101"/>
                    <a:pt x="700" y="101"/>
                  </a:cubicBezTo>
                  <a:cubicBezTo>
                    <a:pt x="699" y="101"/>
                    <a:pt x="697" y="102"/>
                    <a:pt x="696" y="102"/>
                  </a:cubicBezTo>
                  <a:cubicBezTo>
                    <a:pt x="696" y="99"/>
                    <a:pt x="697" y="97"/>
                    <a:pt x="698" y="95"/>
                  </a:cubicBezTo>
                  <a:cubicBezTo>
                    <a:pt x="699" y="92"/>
                    <a:pt x="698" y="90"/>
                    <a:pt x="698" y="88"/>
                  </a:cubicBezTo>
                  <a:cubicBezTo>
                    <a:pt x="699" y="87"/>
                    <a:pt x="699" y="86"/>
                    <a:pt x="700" y="85"/>
                  </a:cubicBezTo>
                  <a:cubicBezTo>
                    <a:pt x="700" y="77"/>
                    <a:pt x="695" y="71"/>
                    <a:pt x="692" y="65"/>
                  </a:cubicBezTo>
                  <a:cubicBezTo>
                    <a:pt x="692" y="62"/>
                    <a:pt x="692" y="62"/>
                    <a:pt x="692" y="62"/>
                  </a:cubicBezTo>
                  <a:cubicBezTo>
                    <a:pt x="691" y="60"/>
                    <a:pt x="691" y="58"/>
                    <a:pt x="690" y="56"/>
                  </a:cubicBezTo>
                  <a:cubicBezTo>
                    <a:pt x="688" y="54"/>
                    <a:pt x="687" y="52"/>
                    <a:pt x="684" y="52"/>
                  </a:cubicBezTo>
                  <a:cubicBezTo>
                    <a:pt x="684" y="53"/>
                    <a:pt x="683" y="55"/>
                    <a:pt x="683" y="56"/>
                  </a:cubicBezTo>
                  <a:cubicBezTo>
                    <a:pt x="683" y="58"/>
                    <a:pt x="683" y="58"/>
                    <a:pt x="683" y="58"/>
                  </a:cubicBezTo>
                  <a:cubicBezTo>
                    <a:pt x="682" y="61"/>
                    <a:pt x="680" y="66"/>
                    <a:pt x="680" y="70"/>
                  </a:cubicBezTo>
                  <a:cubicBezTo>
                    <a:pt x="679" y="71"/>
                    <a:pt x="676" y="76"/>
                    <a:pt x="676" y="77"/>
                  </a:cubicBezTo>
                  <a:cubicBezTo>
                    <a:pt x="675" y="80"/>
                    <a:pt x="675" y="80"/>
                    <a:pt x="675" y="80"/>
                  </a:cubicBezTo>
                  <a:cubicBezTo>
                    <a:pt x="674" y="82"/>
                    <a:pt x="674" y="82"/>
                    <a:pt x="674" y="82"/>
                  </a:cubicBezTo>
                  <a:cubicBezTo>
                    <a:pt x="673" y="85"/>
                    <a:pt x="672" y="88"/>
                    <a:pt x="670" y="90"/>
                  </a:cubicBezTo>
                  <a:cubicBezTo>
                    <a:pt x="665" y="101"/>
                    <a:pt x="665" y="101"/>
                    <a:pt x="665" y="101"/>
                  </a:cubicBezTo>
                  <a:cubicBezTo>
                    <a:pt x="664" y="104"/>
                    <a:pt x="664" y="104"/>
                    <a:pt x="664" y="104"/>
                  </a:cubicBezTo>
                  <a:cubicBezTo>
                    <a:pt x="661" y="108"/>
                    <a:pt x="661" y="108"/>
                    <a:pt x="661" y="108"/>
                  </a:cubicBezTo>
                  <a:cubicBezTo>
                    <a:pt x="660" y="109"/>
                    <a:pt x="659" y="110"/>
                    <a:pt x="658" y="112"/>
                  </a:cubicBezTo>
                  <a:cubicBezTo>
                    <a:pt x="655" y="115"/>
                    <a:pt x="655" y="115"/>
                    <a:pt x="655" y="115"/>
                  </a:cubicBezTo>
                  <a:cubicBezTo>
                    <a:pt x="655" y="117"/>
                    <a:pt x="654" y="119"/>
                    <a:pt x="654" y="120"/>
                  </a:cubicBezTo>
                  <a:cubicBezTo>
                    <a:pt x="653" y="122"/>
                    <a:pt x="653" y="124"/>
                    <a:pt x="652" y="126"/>
                  </a:cubicBezTo>
                  <a:cubicBezTo>
                    <a:pt x="653" y="131"/>
                    <a:pt x="653" y="131"/>
                    <a:pt x="653" y="131"/>
                  </a:cubicBezTo>
                  <a:cubicBezTo>
                    <a:pt x="653" y="134"/>
                    <a:pt x="652" y="137"/>
                    <a:pt x="653" y="139"/>
                  </a:cubicBezTo>
                  <a:cubicBezTo>
                    <a:pt x="653" y="139"/>
                    <a:pt x="654" y="140"/>
                    <a:pt x="655" y="140"/>
                  </a:cubicBezTo>
                  <a:cubicBezTo>
                    <a:pt x="656" y="141"/>
                    <a:pt x="657" y="142"/>
                    <a:pt x="657" y="143"/>
                  </a:cubicBezTo>
                  <a:cubicBezTo>
                    <a:pt x="658" y="145"/>
                    <a:pt x="657" y="148"/>
                    <a:pt x="657" y="150"/>
                  </a:cubicBezTo>
                  <a:cubicBezTo>
                    <a:pt x="657" y="154"/>
                    <a:pt x="657" y="154"/>
                    <a:pt x="657" y="154"/>
                  </a:cubicBezTo>
                  <a:cubicBezTo>
                    <a:pt x="657" y="158"/>
                    <a:pt x="657" y="158"/>
                    <a:pt x="657" y="158"/>
                  </a:cubicBezTo>
                  <a:cubicBezTo>
                    <a:pt x="657" y="157"/>
                    <a:pt x="658" y="157"/>
                    <a:pt x="658" y="156"/>
                  </a:cubicBezTo>
                  <a:cubicBezTo>
                    <a:pt x="659" y="153"/>
                    <a:pt x="659" y="153"/>
                    <a:pt x="659" y="153"/>
                  </a:cubicBezTo>
                  <a:cubicBezTo>
                    <a:pt x="659" y="153"/>
                    <a:pt x="659" y="153"/>
                    <a:pt x="659" y="153"/>
                  </a:cubicBezTo>
                  <a:cubicBezTo>
                    <a:pt x="659" y="153"/>
                    <a:pt x="659" y="153"/>
                    <a:pt x="659" y="153"/>
                  </a:cubicBezTo>
                  <a:cubicBezTo>
                    <a:pt x="659" y="153"/>
                    <a:pt x="660" y="153"/>
                    <a:pt x="660" y="153"/>
                  </a:cubicBezTo>
                  <a:cubicBezTo>
                    <a:pt x="660" y="154"/>
                    <a:pt x="659" y="155"/>
                    <a:pt x="659" y="155"/>
                  </a:cubicBezTo>
                  <a:cubicBezTo>
                    <a:pt x="659" y="156"/>
                    <a:pt x="659" y="156"/>
                    <a:pt x="659" y="156"/>
                  </a:cubicBezTo>
                  <a:cubicBezTo>
                    <a:pt x="660" y="156"/>
                    <a:pt x="660" y="156"/>
                    <a:pt x="660" y="156"/>
                  </a:cubicBezTo>
                  <a:cubicBezTo>
                    <a:pt x="660" y="155"/>
                    <a:pt x="661" y="154"/>
                    <a:pt x="661" y="154"/>
                  </a:cubicBezTo>
                  <a:cubicBezTo>
                    <a:pt x="662" y="151"/>
                    <a:pt x="662" y="149"/>
                    <a:pt x="663" y="147"/>
                  </a:cubicBezTo>
                  <a:cubicBezTo>
                    <a:pt x="667" y="143"/>
                    <a:pt x="667" y="143"/>
                    <a:pt x="667" y="143"/>
                  </a:cubicBezTo>
                  <a:cubicBezTo>
                    <a:pt x="669" y="142"/>
                    <a:pt x="669" y="142"/>
                    <a:pt x="669" y="142"/>
                  </a:cubicBezTo>
                  <a:cubicBezTo>
                    <a:pt x="671" y="140"/>
                    <a:pt x="673" y="138"/>
                    <a:pt x="675" y="136"/>
                  </a:cubicBezTo>
                  <a:cubicBezTo>
                    <a:pt x="678" y="134"/>
                    <a:pt x="678" y="134"/>
                    <a:pt x="678" y="134"/>
                  </a:cubicBezTo>
                  <a:cubicBezTo>
                    <a:pt x="679" y="132"/>
                    <a:pt x="682" y="129"/>
                    <a:pt x="683" y="128"/>
                  </a:cubicBezTo>
                  <a:cubicBezTo>
                    <a:pt x="686" y="127"/>
                    <a:pt x="688" y="130"/>
                    <a:pt x="689" y="133"/>
                  </a:cubicBezTo>
                  <a:cubicBezTo>
                    <a:pt x="690" y="138"/>
                    <a:pt x="690" y="138"/>
                    <a:pt x="690" y="138"/>
                  </a:cubicBezTo>
                  <a:cubicBezTo>
                    <a:pt x="690" y="141"/>
                    <a:pt x="691" y="145"/>
                    <a:pt x="691" y="148"/>
                  </a:cubicBezTo>
                  <a:cubicBezTo>
                    <a:pt x="691" y="150"/>
                    <a:pt x="692" y="158"/>
                    <a:pt x="691" y="161"/>
                  </a:cubicBezTo>
                  <a:cubicBezTo>
                    <a:pt x="691" y="163"/>
                    <a:pt x="690" y="166"/>
                    <a:pt x="690" y="168"/>
                  </a:cubicBezTo>
                  <a:cubicBezTo>
                    <a:pt x="689" y="169"/>
                    <a:pt x="688" y="180"/>
                    <a:pt x="688" y="182"/>
                  </a:cubicBezTo>
                  <a:cubicBezTo>
                    <a:pt x="688" y="183"/>
                    <a:pt x="686" y="187"/>
                    <a:pt x="686" y="188"/>
                  </a:cubicBezTo>
                  <a:cubicBezTo>
                    <a:pt x="686" y="190"/>
                    <a:pt x="684" y="200"/>
                    <a:pt x="684" y="204"/>
                  </a:cubicBezTo>
                  <a:cubicBezTo>
                    <a:pt x="683" y="208"/>
                    <a:pt x="683" y="208"/>
                    <a:pt x="683" y="208"/>
                  </a:cubicBezTo>
                  <a:cubicBezTo>
                    <a:pt x="683" y="215"/>
                    <a:pt x="683" y="215"/>
                    <a:pt x="683" y="215"/>
                  </a:cubicBezTo>
                  <a:cubicBezTo>
                    <a:pt x="683" y="221"/>
                    <a:pt x="683" y="221"/>
                    <a:pt x="683" y="221"/>
                  </a:cubicBezTo>
                  <a:cubicBezTo>
                    <a:pt x="683" y="224"/>
                    <a:pt x="686" y="228"/>
                    <a:pt x="690" y="228"/>
                  </a:cubicBezTo>
                  <a:cubicBezTo>
                    <a:pt x="690" y="227"/>
                    <a:pt x="692" y="225"/>
                    <a:pt x="693" y="224"/>
                  </a:cubicBezTo>
                  <a:cubicBezTo>
                    <a:pt x="693" y="225"/>
                    <a:pt x="698" y="225"/>
                    <a:pt x="696" y="222"/>
                  </a:cubicBezTo>
                  <a:cubicBezTo>
                    <a:pt x="696" y="220"/>
                    <a:pt x="696" y="220"/>
                    <a:pt x="696" y="220"/>
                  </a:cubicBezTo>
                  <a:cubicBezTo>
                    <a:pt x="697" y="217"/>
                    <a:pt x="701" y="217"/>
                    <a:pt x="701" y="217"/>
                  </a:cubicBezTo>
                  <a:cubicBezTo>
                    <a:pt x="701" y="216"/>
                    <a:pt x="704" y="213"/>
                    <a:pt x="705" y="212"/>
                  </a:cubicBezTo>
                  <a:cubicBezTo>
                    <a:pt x="705" y="210"/>
                    <a:pt x="706" y="203"/>
                    <a:pt x="706" y="202"/>
                  </a:cubicBezTo>
                  <a:cubicBezTo>
                    <a:pt x="707" y="194"/>
                    <a:pt x="707" y="194"/>
                    <a:pt x="707" y="194"/>
                  </a:cubicBezTo>
                  <a:cubicBezTo>
                    <a:pt x="707" y="192"/>
                    <a:pt x="706" y="189"/>
                    <a:pt x="707" y="187"/>
                  </a:cubicBezTo>
                  <a:cubicBezTo>
                    <a:pt x="707" y="184"/>
                    <a:pt x="708" y="181"/>
                    <a:pt x="708" y="179"/>
                  </a:cubicBezTo>
                  <a:cubicBezTo>
                    <a:pt x="708" y="177"/>
                    <a:pt x="710" y="166"/>
                    <a:pt x="710" y="164"/>
                  </a:cubicBezTo>
                  <a:cubicBezTo>
                    <a:pt x="710" y="163"/>
                    <a:pt x="711" y="156"/>
                    <a:pt x="711" y="155"/>
                  </a:cubicBezTo>
                  <a:cubicBezTo>
                    <a:pt x="711" y="153"/>
                    <a:pt x="711" y="145"/>
                    <a:pt x="712" y="143"/>
                  </a:cubicBezTo>
                  <a:cubicBezTo>
                    <a:pt x="712" y="140"/>
                    <a:pt x="712" y="137"/>
                    <a:pt x="712" y="134"/>
                  </a:cubicBezTo>
                  <a:cubicBezTo>
                    <a:pt x="713" y="131"/>
                    <a:pt x="712" y="127"/>
                    <a:pt x="712" y="125"/>
                  </a:cubicBezTo>
                  <a:cubicBezTo>
                    <a:pt x="712" y="123"/>
                    <a:pt x="713" y="121"/>
                    <a:pt x="714" y="120"/>
                  </a:cubicBezTo>
                  <a:cubicBezTo>
                    <a:pt x="715" y="118"/>
                    <a:pt x="715" y="115"/>
                    <a:pt x="715" y="113"/>
                  </a:cubicBezTo>
                  <a:cubicBezTo>
                    <a:pt x="715" y="112"/>
                    <a:pt x="715" y="111"/>
                    <a:pt x="714" y="110"/>
                  </a:cubicBezTo>
                  <a:close/>
                  <a:moveTo>
                    <a:pt x="836" y="43"/>
                  </a:moveTo>
                  <a:cubicBezTo>
                    <a:pt x="833" y="40"/>
                    <a:pt x="825" y="42"/>
                    <a:pt x="821" y="42"/>
                  </a:cubicBezTo>
                  <a:cubicBezTo>
                    <a:pt x="817" y="41"/>
                    <a:pt x="813" y="41"/>
                    <a:pt x="809" y="41"/>
                  </a:cubicBezTo>
                  <a:cubicBezTo>
                    <a:pt x="808" y="42"/>
                    <a:pt x="805" y="41"/>
                    <a:pt x="805" y="39"/>
                  </a:cubicBezTo>
                  <a:cubicBezTo>
                    <a:pt x="805" y="38"/>
                    <a:pt x="806" y="37"/>
                    <a:pt x="806" y="36"/>
                  </a:cubicBezTo>
                  <a:cubicBezTo>
                    <a:pt x="806" y="35"/>
                    <a:pt x="805" y="31"/>
                    <a:pt x="805" y="31"/>
                  </a:cubicBezTo>
                  <a:cubicBezTo>
                    <a:pt x="805" y="30"/>
                    <a:pt x="806" y="26"/>
                    <a:pt x="805" y="24"/>
                  </a:cubicBezTo>
                  <a:cubicBezTo>
                    <a:pt x="804" y="23"/>
                    <a:pt x="802" y="21"/>
                    <a:pt x="800" y="21"/>
                  </a:cubicBezTo>
                  <a:cubicBezTo>
                    <a:pt x="799" y="21"/>
                    <a:pt x="799" y="21"/>
                    <a:pt x="798" y="20"/>
                  </a:cubicBezTo>
                  <a:cubicBezTo>
                    <a:pt x="795" y="18"/>
                    <a:pt x="795" y="18"/>
                    <a:pt x="795" y="18"/>
                  </a:cubicBezTo>
                  <a:cubicBezTo>
                    <a:pt x="793" y="18"/>
                    <a:pt x="793" y="17"/>
                    <a:pt x="791" y="17"/>
                  </a:cubicBezTo>
                  <a:cubicBezTo>
                    <a:pt x="790" y="16"/>
                    <a:pt x="789" y="16"/>
                    <a:pt x="787" y="15"/>
                  </a:cubicBezTo>
                  <a:cubicBezTo>
                    <a:pt x="787" y="15"/>
                    <a:pt x="783" y="13"/>
                    <a:pt x="782" y="13"/>
                  </a:cubicBezTo>
                  <a:cubicBezTo>
                    <a:pt x="780" y="12"/>
                    <a:pt x="779" y="11"/>
                    <a:pt x="777" y="11"/>
                  </a:cubicBezTo>
                  <a:cubicBezTo>
                    <a:pt x="776" y="11"/>
                    <a:pt x="775" y="11"/>
                    <a:pt x="775" y="12"/>
                  </a:cubicBezTo>
                  <a:cubicBezTo>
                    <a:pt x="773" y="13"/>
                    <a:pt x="771" y="18"/>
                    <a:pt x="771" y="19"/>
                  </a:cubicBezTo>
                  <a:cubicBezTo>
                    <a:pt x="771" y="19"/>
                    <a:pt x="770" y="20"/>
                    <a:pt x="770" y="20"/>
                  </a:cubicBezTo>
                  <a:cubicBezTo>
                    <a:pt x="769" y="20"/>
                    <a:pt x="769" y="19"/>
                    <a:pt x="768" y="19"/>
                  </a:cubicBezTo>
                  <a:cubicBezTo>
                    <a:pt x="767" y="19"/>
                    <a:pt x="764" y="21"/>
                    <a:pt x="765" y="21"/>
                  </a:cubicBezTo>
                  <a:cubicBezTo>
                    <a:pt x="765" y="21"/>
                    <a:pt x="765" y="21"/>
                    <a:pt x="765" y="21"/>
                  </a:cubicBezTo>
                  <a:cubicBezTo>
                    <a:pt x="764" y="21"/>
                    <a:pt x="764" y="22"/>
                    <a:pt x="763" y="22"/>
                  </a:cubicBezTo>
                  <a:cubicBezTo>
                    <a:pt x="761" y="24"/>
                    <a:pt x="754" y="30"/>
                    <a:pt x="758" y="28"/>
                  </a:cubicBezTo>
                  <a:cubicBezTo>
                    <a:pt x="758" y="28"/>
                    <a:pt x="758" y="29"/>
                    <a:pt x="758" y="29"/>
                  </a:cubicBezTo>
                  <a:cubicBezTo>
                    <a:pt x="758" y="29"/>
                    <a:pt x="757" y="29"/>
                    <a:pt x="757" y="30"/>
                  </a:cubicBezTo>
                  <a:cubicBezTo>
                    <a:pt x="755" y="30"/>
                    <a:pt x="753" y="32"/>
                    <a:pt x="751" y="32"/>
                  </a:cubicBezTo>
                  <a:cubicBezTo>
                    <a:pt x="750" y="33"/>
                    <a:pt x="750" y="33"/>
                    <a:pt x="750" y="34"/>
                  </a:cubicBezTo>
                  <a:cubicBezTo>
                    <a:pt x="750" y="34"/>
                    <a:pt x="751" y="35"/>
                    <a:pt x="751" y="35"/>
                  </a:cubicBezTo>
                  <a:cubicBezTo>
                    <a:pt x="754" y="34"/>
                    <a:pt x="757" y="33"/>
                    <a:pt x="757" y="30"/>
                  </a:cubicBezTo>
                  <a:cubicBezTo>
                    <a:pt x="758" y="31"/>
                    <a:pt x="759" y="31"/>
                    <a:pt x="760" y="31"/>
                  </a:cubicBezTo>
                  <a:cubicBezTo>
                    <a:pt x="761" y="30"/>
                    <a:pt x="761" y="30"/>
                    <a:pt x="761" y="30"/>
                  </a:cubicBezTo>
                  <a:cubicBezTo>
                    <a:pt x="763" y="30"/>
                    <a:pt x="768" y="29"/>
                    <a:pt x="769" y="30"/>
                  </a:cubicBezTo>
                  <a:cubicBezTo>
                    <a:pt x="769" y="32"/>
                    <a:pt x="764" y="31"/>
                    <a:pt x="762" y="31"/>
                  </a:cubicBezTo>
                  <a:cubicBezTo>
                    <a:pt x="762" y="31"/>
                    <a:pt x="758" y="33"/>
                    <a:pt x="758" y="33"/>
                  </a:cubicBezTo>
                  <a:cubicBezTo>
                    <a:pt x="758" y="34"/>
                    <a:pt x="760" y="34"/>
                    <a:pt x="761" y="34"/>
                  </a:cubicBezTo>
                  <a:cubicBezTo>
                    <a:pt x="763" y="35"/>
                    <a:pt x="766" y="35"/>
                    <a:pt x="768" y="35"/>
                  </a:cubicBezTo>
                  <a:cubicBezTo>
                    <a:pt x="772" y="35"/>
                    <a:pt x="777" y="40"/>
                    <a:pt x="778" y="43"/>
                  </a:cubicBezTo>
                  <a:cubicBezTo>
                    <a:pt x="778" y="44"/>
                    <a:pt x="777" y="45"/>
                    <a:pt x="775" y="47"/>
                  </a:cubicBezTo>
                  <a:cubicBezTo>
                    <a:pt x="773" y="48"/>
                    <a:pt x="773" y="48"/>
                    <a:pt x="773" y="48"/>
                  </a:cubicBezTo>
                  <a:cubicBezTo>
                    <a:pt x="769" y="49"/>
                    <a:pt x="769" y="49"/>
                    <a:pt x="769" y="49"/>
                  </a:cubicBezTo>
                  <a:cubicBezTo>
                    <a:pt x="767" y="49"/>
                    <a:pt x="759" y="51"/>
                    <a:pt x="758" y="51"/>
                  </a:cubicBezTo>
                  <a:cubicBezTo>
                    <a:pt x="756" y="51"/>
                    <a:pt x="750" y="51"/>
                    <a:pt x="749" y="51"/>
                  </a:cubicBezTo>
                  <a:cubicBezTo>
                    <a:pt x="747" y="52"/>
                    <a:pt x="744" y="53"/>
                    <a:pt x="742" y="54"/>
                  </a:cubicBezTo>
                  <a:cubicBezTo>
                    <a:pt x="741" y="54"/>
                    <a:pt x="736" y="54"/>
                    <a:pt x="735" y="55"/>
                  </a:cubicBezTo>
                  <a:cubicBezTo>
                    <a:pt x="733" y="55"/>
                    <a:pt x="729" y="55"/>
                    <a:pt x="727" y="55"/>
                  </a:cubicBezTo>
                  <a:cubicBezTo>
                    <a:pt x="725" y="56"/>
                    <a:pt x="720" y="57"/>
                    <a:pt x="720" y="57"/>
                  </a:cubicBezTo>
                  <a:cubicBezTo>
                    <a:pt x="720" y="58"/>
                    <a:pt x="717" y="59"/>
                    <a:pt x="717" y="60"/>
                  </a:cubicBezTo>
                  <a:cubicBezTo>
                    <a:pt x="717" y="60"/>
                    <a:pt x="716" y="60"/>
                    <a:pt x="716" y="60"/>
                  </a:cubicBezTo>
                  <a:cubicBezTo>
                    <a:pt x="716" y="59"/>
                    <a:pt x="715" y="58"/>
                    <a:pt x="715" y="58"/>
                  </a:cubicBezTo>
                  <a:cubicBezTo>
                    <a:pt x="715" y="58"/>
                    <a:pt x="714" y="60"/>
                    <a:pt x="713" y="60"/>
                  </a:cubicBezTo>
                  <a:cubicBezTo>
                    <a:pt x="713" y="61"/>
                    <a:pt x="713" y="62"/>
                    <a:pt x="713" y="63"/>
                  </a:cubicBezTo>
                  <a:cubicBezTo>
                    <a:pt x="713" y="68"/>
                    <a:pt x="715" y="67"/>
                    <a:pt x="718" y="69"/>
                  </a:cubicBezTo>
                  <a:cubicBezTo>
                    <a:pt x="720" y="69"/>
                    <a:pt x="721" y="70"/>
                    <a:pt x="723" y="70"/>
                  </a:cubicBezTo>
                  <a:cubicBezTo>
                    <a:pt x="725" y="70"/>
                    <a:pt x="729" y="68"/>
                    <a:pt x="731" y="67"/>
                  </a:cubicBezTo>
                  <a:cubicBezTo>
                    <a:pt x="734" y="66"/>
                    <a:pt x="737" y="66"/>
                    <a:pt x="740" y="66"/>
                  </a:cubicBezTo>
                  <a:cubicBezTo>
                    <a:pt x="749" y="63"/>
                    <a:pt x="749" y="63"/>
                    <a:pt x="749" y="63"/>
                  </a:cubicBezTo>
                  <a:cubicBezTo>
                    <a:pt x="753" y="62"/>
                    <a:pt x="758" y="61"/>
                    <a:pt x="763" y="61"/>
                  </a:cubicBezTo>
                  <a:cubicBezTo>
                    <a:pt x="768" y="61"/>
                    <a:pt x="775" y="61"/>
                    <a:pt x="781" y="61"/>
                  </a:cubicBezTo>
                  <a:cubicBezTo>
                    <a:pt x="783" y="61"/>
                    <a:pt x="800" y="61"/>
                    <a:pt x="801" y="61"/>
                  </a:cubicBezTo>
                  <a:cubicBezTo>
                    <a:pt x="803" y="61"/>
                    <a:pt x="805" y="61"/>
                    <a:pt x="807" y="61"/>
                  </a:cubicBezTo>
                  <a:cubicBezTo>
                    <a:pt x="810" y="61"/>
                    <a:pt x="817" y="59"/>
                    <a:pt x="818" y="59"/>
                  </a:cubicBezTo>
                  <a:cubicBezTo>
                    <a:pt x="820" y="59"/>
                    <a:pt x="822" y="60"/>
                    <a:pt x="824" y="60"/>
                  </a:cubicBezTo>
                  <a:cubicBezTo>
                    <a:pt x="825" y="59"/>
                    <a:pt x="829" y="58"/>
                    <a:pt x="830" y="58"/>
                  </a:cubicBezTo>
                  <a:cubicBezTo>
                    <a:pt x="830" y="58"/>
                    <a:pt x="830" y="56"/>
                    <a:pt x="830" y="56"/>
                  </a:cubicBezTo>
                  <a:cubicBezTo>
                    <a:pt x="831" y="54"/>
                    <a:pt x="830" y="53"/>
                    <a:pt x="830" y="51"/>
                  </a:cubicBezTo>
                  <a:cubicBezTo>
                    <a:pt x="831" y="51"/>
                    <a:pt x="832" y="50"/>
                    <a:pt x="833" y="50"/>
                  </a:cubicBezTo>
                  <a:cubicBezTo>
                    <a:pt x="835" y="49"/>
                    <a:pt x="838" y="46"/>
                    <a:pt x="836" y="4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1" name="图片 10"/>
          <p:cNvPicPr>
            <a:picLocks noChangeAspect="1"/>
          </p:cNvPicPr>
          <p:nvPr/>
        </p:nvPicPr>
        <p:blipFill>
          <a:blip r:embed="rId4" cstate="email"/>
          <a:stretch>
            <a:fillRect/>
          </a:stretch>
        </p:blipFill>
        <p:spPr>
          <a:xfrm>
            <a:off x="7021981" y="4321735"/>
            <a:ext cx="1925242" cy="823054"/>
          </a:xfrm>
          <a:prstGeom prst="rect">
            <a:avLst/>
          </a:prstGeom>
        </p:spPr>
      </p:pic>
      <p:pic>
        <p:nvPicPr>
          <p:cNvPr id="12" name="图片 11"/>
          <p:cNvPicPr>
            <a:picLocks noChangeAspect="1"/>
          </p:cNvPicPr>
          <p:nvPr/>
        </p:nvPicPr>
        <p:blipFill>
          <a:blip r:embed="rId5" cstate="email"/>
          <a:stretch>
            <a:fillRect/>
          </a:stretch>
        </p:blipFill>
        <p:spPr>
          <a:xfrm>
            <a:off x="8330764" y="1418224"/>
            <a:ext cx="3636433" cy="3143408"/>
          </a:xfrm>
          <a:prstGeom prst="rect">
            <a:avLst/>
          </a:prstGeom>
        </p:spPr>
      </p:pic>
      <p:pic>
        <p:nvPicPr>
          <p:cNvPr id="2" name="图片 1"/>
          <p:cNvPicPr>
            <a:picLocks noChangeAspect="1"/>
          </p:cNvPicPr>
          <p:nvPr/>
        </p:nvPicPr>
        <p:blipFill>
          <a:blip r:embed="rId6" cstate="email"/>
          <a:stretch>
            <a:fillRect/>
          </a:stretch>
        </p:blipFill>
        <p:spPr>
          <a:xfrm>
            <a:off x="897544" y="1747566"/>
            <a:ext cx="3204437" cy="852496"/>
          </a:xfrm>
          <a:prstGeom prst="rect">
            <a:avLst/>
          </a:prstGeom>
        </p:spPr>
      </p:pic>
      <p:pic>
        <p:nvPicPr>
          <p:cNvPr id="13" name="图片 12"/>
          <p:cNvPicPr>
            <a:picLocks noChangeAspect="1"/>
          </p:cNvPicPr>
          <p:nvPr/>
        </p:nvPicPr>
        <p:blipFill>
          <a:blip r:embed="rId7" cstate="email"/>
          <a:stretch>
            <a:fillRect/>
          </a:stretch>
        </p:blipFill>
        <p:spPr>
          <a:xfrm>
            <a:off x="759723" y="2861796"/>
            <a:ext cx="3480078" cy="892848"/>
          </a:xfrm>
          <a:prstGeom prst="rect">
            <a:avLst/>
          </a:prstGeom>
        </p:spPr>
      </p:pic>
      <p:grpSp>
        <p:nvGrpSpPr>
          <p:cNvPr id="14" name="Group 61"/>
          <p:cNvGrpSpPr>
            <a:grpSpLocks noChangeAspect="1"/>
          </p:cNvGrpSpPr>
          <p:nvPr/>
        </p:nvGrpSpPr>
        <p:grpSpPr bwMode="auto">
          <a:xfrm>
            <a:off x="4699089" y="3002159"/>
            <a:ext cx="2333577" cy="627959"/>
            <a:chOff x="2008" y="0"/>
            <a:chExt cx="6336" cy="1705"/>
          </a:xfrm>
          <a:solidFill>
            <a:schemeClr val="bg1">
              <a:lumMod val="75000"/>
            </a:schemeClr>
          </a:solidFill>
        </p:grpSpPr>
        <p:sp>
          <p:nvSpPr>
            <p:cNvPr id="15" name="Freeform 62"/>
            <p:cNvSpPr/>
            <p:nvPr/>
          </p:nvSpPr>
          <p:spPr bwMode="auto">
            <a:xfrm>
              <a:off x="2008" y="280"/>
              <a:ext cx="2000" cy="1375"/>
            </a:xfrm>
            <a:custGeom>
              <a:avLst/>
              <a:gdLst>
                <a:gd name="T0" fmla="*/ 1207 w 5999"/>
                <a:gd name="T1" fmla="*/ 1492 h 4125"/>
                <a:gd name="T2" fmla="*/ 1282 w 5999"/>
                <a:gd name="T3" fmla="*/ 2174 h 4125"/>
                <a:gd name="T4" fmla="*/ 1656 w 5999"/>
                <a:gd name="T5" fmla="*/ 2609 h 4125"/>
                <a:gd name="T6" fmla="*/ 2067 w 5999"/>
                <a:gd name="T7" fmla="*/ 2802 h 4125"/>
                <a:gd name="T8" fmla="*/ 3399 w 5999"/>
                <a:gd name="T9" fmla="*/ 2496 h 4125"/>
                <a:gd name="T10" fmla="*/ 3753 w 5999"/>
                <a:gd name="T11" fmla="*/ 1226 h 4125"/>
                <a:gd name="T12" fmla="*/ 3219 w 5999"/>
                <a:gd name="T13" fmla="*/ 436 h 4125"/>
                <a:gd name="T14" fmla="*/ 3171 w 5999"/>
                <a:gd name="T15" fmla="*/ 408 h 4125"/>
                <a:gd name="T16" fmla="*/ 2868 w 5999"/>
                <a:gd name="T17" fmla="*/ 200 h 4125"/>
                <a:gd name="T18" fmla="*/ 2702 w 5999"/>
                <a:gd name="T19" fmla="*/ 122 h 4125"/>
                <a:gd name="T20" fmla="*/ 2484 w 5999"/>
                <a:gd name="T21" fmla="*/ 53 h 4125"/>
                <a:gd name="T22" fmla="*/ 2288 w 5999"/>
                <a:gd name="T23" fmla="*/ 17 h 4125"/>
                <a:gd name="T24" fmla="*/ 1984 w 5999"/>
                <a:gd name="T25" fmla="*/ 1 h 4125"/>
                <a:gd name="T26" fmla="*/ 1603 w 5999"/>
                <a:gd name="T27" fmla="*/ 44 h 4125"/>
                <a:gd name="T28" fmla="*/ 437 w 5999"/>
                <a:gd name="T29" fmla="*/ 730 h 4125"/>
                <a:gd name="T30" fmla="*/ 34 w 5999"/>
                <a:gd name="T31" fmla="*/ 1596 h 4125"/>
                <a:gd name="T32" fmla="*/ 7 w 5999"/>
                <a:gd name="T33" fmla="*/ 1781 h 4125"/>
                <a:gd name="T34" fmla="*/ 0 w 5999"/>
                <a:gd name="T35" fmla="*/ 1956 h 4125"/>
                <a:gd name="T36" fmla="*/ 12 w 5999"/>
                <a:gd name="T37" fmla="*/ 2159 h 4125"/>
                <a:gd name="T38" fmla="*/ 62 w 5999"/>
                <a:gd name="T39" fmla="*/ 2421 h 4125"/>
                <a:gd name="T40" fmla="*/ 182 w 5999"/>
                <a:gd name="T41" fmla="*/ 2762 h 4125"/>
                <a:gd name="T42" fmla="*/ 718 w 5999"/>
                <a:gd name="T43" fmla="*/ 3486 h 4125"/>
                <a:gd name="T44" fmla="*/ 1338 w 5999"/>
                <a:gd name="T45" fmla="*/ 3895 h 4125"/>
                <a:gd name="T46" fmla="*/ 2620 w 5999"/>
                <a:gd name="T47" fmla="*/ 4107 h 4125"/>
                <a:gd name="T48" fmla="*/ 3547 w 5999"/>
                <a:gd name="T49" fmla="*/ 3756 h 4125"/>
                <a:gd name="T50" fmla="*/ 4234 w 5999"/>
                <a:gd name="T51" fmla="*/ 3145 h 4125"/>
                <a:gd name="T52" fmla="*/ 5119 w 5999"/>
                <a:gd name="T53" fmla="*/ 1979 h 4125"/>
                <a:gd name="T54" fmla="*/ 5991 w 5999"/>
                <a:gd name="T55" fmla="*/ 1551 h 4125"/>
                <a:gd name="T56" fmla="*/ 5854 w 5999"/>
                <a:gd name="T57" fmla="*/ 1495 h 4125"/>
                <a:gd name="T58" fmla="*/ 5744 w 5999"/>
                <a:gd name="T59" fmla="*/ 1456 h 4125"/>
                <a:gd name="T60" fmla="*/ 5580 w 5999"/>
                <a:gd name="T61" fmla="*/ 1414 h 4125"/>
                <a:gd name="T62" fmla="*/ 5373 w 5999"/>
                <a:gd name="T63" fmla="*/ 1388 h 4125"/>
                <a:gd name="T64" fmla="*/ 5145 w 5999"/>
                <a:gd name="T65" fmla="*/ 1390 h 4125"/>
                <a:gd name="T66" fmla="*/ 4977 w 5999"/>
                <a:gd name="T67" fmla="*/ 1414 h 4125"/>
                <a:gd name="T68" fmla="*/ 4785 w 5999"/>
                <a:gd name="T69" fmla="*/ 1464 h 4125"/>
                <a:gd name="T70" fmla="*/ 4608 w 5999"/>
                <a:gd name="T71" fmla="*/ 1534 h 4125"/>
                <a:gd name="T72" fmla="*/ 4425 w 5999"/>
                <a:gd name="T73" fmla="*/ 1633 h 4125"/>
                <a:gd name="T74" fmla="*/ 4261 w 5999"/>
                <a:gd name="T75" fmla="*/ 1748 h 4125"/>
                <a:gd name="T76" fmla="*/ 4072 w 5999"/>
                <a:gd name="T77" fmla="*/ 1914 h 4125"/>
                <a:gd name="T78" fmla="*/ 3648 w 5999"/>
                <a:gd name="T79" fmla="*/ 2410 h 4125"/>
                <a:gd name="T80" fmla="*/ 2837 w 5999"/>
                <a:gd name="T81" fmla="*/ 3124 h 4125"/>
                <a:gd name="T82" fmla="*/ 2627 w 5999"/>
                <a:gd name="T83" fmla="*/ 3220 h 4125"/>
                <a:gd name="T84" fmla="*/ 2490 w 5999"/>
                <a:gd name="T85" fmla="*/ 3264 h 4125"/>
                <a:gd name="T86" fmla="*/ 1584 w 5999"/>
                <a:gd name="T87" fmla="*/ 3282 h 4125"/>
                <a:gd name="T88" fmla="*/ 1013 w 5999"/>
                <a:gd name="T89" fmla="*/ 2940 h 4125"/>
                <a:gd name="T90" fmla="*/ 662 w 5999"/>
                <a:gd name="T91" fmla="*/ 2342 h 4125"/>
                <a:gd name="T92" fmla="*/ 690 w 5999"/>
                <a:gd name="T93" fmla="*/ 1435 h 4125"/>
                <a:gd name="T94" fmla="*/ 1359 w 5999"/>
                <a:gd name="T95" fmla="*/ 745 h 4125"/>
                <a:gd name="T96" fmla="*/ 2327 w 5999"/>
                <a:gd name="T97" fmla="*/ 693 h 4125"/>
                <a:gd name="T98" fmla="*/ 2789 w 5999"/>
                <a:gd name="T99" fmla="*/ 1158 h 4125"/>
                <a:gd name="T100" fmla="*/ 2780 w 5999"/>
                <a:gd name="T101" fmla="*/ 1537 h 4125"/>
                <a:gd name="T102" fmla="*/ 2709 w 5999"/>
                <a:gd name="T103" fmla="*/ 1678 h 4125"/>
                <a:gd name="T104" fmla="*/ 2598 w 5999"/>
                <a:gd name="T105" fmla="*/ 1801 h 4125"/>
                <a:gd name="T106" fmla="*/ 2456 w 5999"/>
                <a:gd name="T107" fmla="*/ 1895 h 4125"/>
                <a:gd name="T108" fmla="*/ 2283 w 5999"/>
                <a:gd name="T109" fmla="*/ 1957 h 4125"/>
                <a:gd name="T110" fmla="*/ 2123 w 5999"/>
                <a:gd name="T111" fmla="*/ 1978 h 4125"/>
                <a:gd name="T112" fmla="*/ 1976 w 5999"/>
                <a:gd name="T113" fmla="*/ 1972 h 4125"/>
                <a:gd name="T114" fmla="*/ 1872 w 5999"/>
                <a:gd name="T115" fmla="*/ 1950 h 4125"/>
                <a:gd name="T116" fmla="*/ 1533 w 5999"/>
                <a:gd name="T117" fmla="*/ 1713 h 4125"/>
                <a:gd name="T118" fmla="*/ 1418 w 5999"/>
                <a:gd name="T119" fmla="*/ 1223 h 4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99" h="4125">
                  <a:moveTo>
                    <a:pt x="1480" y="1034"/>
                  </a:moveTo>
                  <a:lnTo>
                    <a:pt x="1475" y="1038"/>
                  </a:lnTo>
                  <a:lnTo>
                    <a:pt x="1461" y="1052"/>
                  </a:lnTo>
                  <a:lnTo>
                    <a:pt x="1439" y="1073"/>
                  </a:lnTo>
                  <a:lnTo>
                    <a:pt x="1411" y="1104"/>
                  </a:lnTo>
                  <a:lnTo>
                    <a:pt x="1397" y="1123"/>
                  </a:lnTo>
                  <a:lnTo>
                    <a:pt x="1380" y="1143"/>
                  </a:lnTo>
                  <a:lnTo>
                    <a:pt x="1364" y="1164"/>
                  </a:lnTo>
                  <a:lnTo>
                    <a:pt x="1346" y="1189"/>
                  </a:lnTo>
                  <a:lnTo>
                    <a:pt x="1329" y="1216"/>
                  </a:lnTo>
                  <a:lnTo>
                    <a:pt x="1312" y="1244"/>
                  </a:lnTo>
                  <a:lnTo>
                    <a:pt x="1295" y="1274"/>
                  </a:lnTo>
                  <a:lnTo>
                    <a:pt x="1277" y="1306"/>
                  </a:lnTo>
                  <a:lnTo>
                    <a:pt x="1262" y="1339"/>
                  </a:lnTo>
                  <a:lnTo>
                    <a:pt x="1246" y="1375"/>
                  </a:lnTo>
                  <a:lnTo>
                    <a:pt x="1232" y="1413"/>
                  </a:lnTo>
                  <a:lnTo>
                    <a:pt x="1219" y="1452"/>
                  </a:lnTo>
                  <a:lnTo>
                    <a:pt x="1207" y="1492"/>
                  </a:lnTo>
                  <a:lnTo>
                    <a:pt x="1198" y="1535"/>
                  </a:lnTo>
                  <a:lnTo>
                    <a:pt x="1189" y="1579"/>
                  </a:lnTo>
                  <a:lnTo>
                    <a:pt x="1183" y="1625"/>
                  </a:lnTo>
                  <a:lnTo>
                    <a:pt x="1178" y="1673"/>
                  </a:lnTo>
                  <a:lnTo>
                    <a:pt x="1177" y="1722"/>
                  </a:lnTo>
                  <a:lnTo>
                    <a:pt x="1178" y="1773"/>
                  </a:lnTo>
                  <a:lnTo>
                    <a:pt x="1183" y="1825"/>
                  </a:lnTo>
                  <a:lnTo>
                    <a:pt x="1190" y="1878"/>
                  </a:lnTo>
                  <a:lnTo>
                    <a:pt x="1201" y="1933"/>
                  </a:lnTo>
                  <a:lnTo>
                    <a:pt x="1215" y="1990"/>
                  </a:lnTo>
                  <a:lnTo>
                    <a:pt x="1233" y="2048"/>
                  </a:lnTo>
                  <a:lnTo>
                    <a:pt x="1234" y="2052"/>
                  </a:lnTo>
                  <a:lnTo>
                    <a:pt x="1240" y="2069"/>
                  </a:lnTo>
                  <a:lnTo>
                    <a:pt x="1246" y="2085"/>
                  </a:lnTo>
                  <a:lnTo>
                    <a:pt x="1253" y="2101"/>
                  </a:lnTo>
                  <a:lnTo>
                    <a:pt x="1259" y="2117"/>
                  </a:lnTo>
                  <a:lnTo>
                    <a:pt x="1270" y="2146"/>
                  </a:lnTo>
                  <a:lnTo>
                    <a:pt x="1282" y="2174"/>
                  </a:lnTo>
                  <a:lnTo>
                    <a:pt x="1295" y="2203"/>
                  </a:lnTo>
                  <a:lnTo>
                    <a:pt x="1309" y="2230"/>
                  </a:lnTo>
                  <a:lnTo>
                    <a:pt x="1325" y="2258"/>
                  </a:lnTo>
                  <a:lnTo>
                    <a:pt x="1341" y="2285"/>
                  </a:lnTo>
                  <a:lnTo>
                    <a:pt x="1358" y="2312"/>
                  </a:lnTo>
                  <a:lnTo>
                    <a:pt x="1377" y="2338"/>
                  </a:lnTo>
                  <a:lnTo>
                    <a:pt x="1396" y="2363"/>
                  </a:lnTo>
                  <a:lnTo>
                    <a:pt x="1417" y="2389"/>
                  </a:lnTo>
                  <a:lnTo>
                    <a:pt x="1437" y="2413"/>
                  </a:lnTo>
                  <a:lnTo>
                    <a:pt x="1460" y="2438"/>
                  </a:lnTo>
                  <a:lnTo>
                    <a:pt x="1483" y="2462"/>
                  </a:lnTo>
                  <a:lnTo>
                    <a:pt x="1505" y="2484"/>
                  </a:lnTo>
                  <a:lnTo>
                    <a:pt x="1530" y="2507"/>
                  </a:lnTo>
                  <a:lnTo>
                    <a:pt x="1554" y="2530"/>
                  </a:lnTo>
                  <a:lnTo>
                    <a:pt x="1579" y="2550"/>
                  </a:lnTo>
                  <a:lnTo>
                    <a:pt x="1604" y="2571"/>
                  </a:lnTo>
                  <a:lnTo>
                    <a:pt x="1630" y="2590"/>
                  </a:lnTo>
                  <a:lnTo>
                    <a:pt x="1656" y="2609"/>
                  </a:lnTo>
                  <a:lnTo>
                    <a:pt x="1682" y="2628"/>
                  </a:lnTo>
                  <a:lnTo>
                    <a:pt x="1710" y="2646"/>
                  </a:lnTo>
                  <a:lnTo>
                    <a:pt x="1736" y="2663"/>
                  </a:lnTo>
                  <a:lnTo>
                    <a:pt x="1763" y="2678"/>
                  </a:lnTo>
                  <a:lnTo>
                    <a:pt x="1790" y="2694"/>
                  </a:lnTo>
                  <a:lnTo>
                    <a:pt x="1816" y="2708"/>
                  </a:lnTo>
                  <a:lnTo>
                    <a:pt x="1844" y="2721"/>
                  </a:lnTo>
                  <a:lnTo>
                    <a:pt x="1870" y="2733"/>
                  </a:lnTo>
                  <a:lnTo>
                    <a:pt x="1897" y="2745"/>
                  </a:lnTo>
                  <a:lnTo>
                    <a:pt x="1923" y="2755"/>
                  </a:lnTo>
                  <a:lnTo>
                    <a:pt x="1950" y="2764"/>
                  </a:lnTo>
                  <a:lnTo>
                    <a:pt x="1976" y="2772"/>
                  </a:lnTo>
                  <a:lnTo>
                    <a:pt x="1992" y="2778"/>
                  </a:lnTo>
                  <a:lnTo>
                    <a:pt x="2010" y="2783"/>
                  </a:lnTo>
                  <a:lnTo>
                    <a:pt x="2023" y="2787"/>
                  </a:lnTo>
                  <a:lnTo>
                    <a:pt x="2037" y="2792"/>
                  </a:lnTo>
                  <a:lnTo>
                    <a:pt x="2052" y="2797"/>
                  </a:lnTo>
                  <a:lnTo>
                    <a:pt x="2067" y="2802"/>
                  </a:lnTo>
                  <a:lnTo>
                    <a:pt x="2142" y="2823"/>
                  </a:lnTo>
                  <a:lnTo>
                    <a:pt x="2219" y="2840"/>
                  </a:lnTo>
                  <a:lnTo>
                    <a:pt x="2296" y="2850"/>
                  </a:lnTo>
                  <a:lnTo>
                    <a:pt x="2376" y="2858"/>
                  </a:lnTo>
                  <a:lnTo>
                    <a:pt x="2454" y="2860"/>
                  </a:lnTo>
                  <a:lnTo>
                    <a:pt x="2533" y="2858"/>
                  </a:lnTo>
                  <a:lnTo>
                    <a:pt x="2612" y="2850"/>
                  </a:lnTo>
                  <a:lnTo>
                    <a:pt x="2691" y="2839"/>
                  </a:lnTo>
                  <a:lnTo>
                    <a:pt x="2769" y="2823"/>
                  </a:lnTo>
                  <a:lnTo>
                    <a:pt x="2845" y="2803"/>
                  </a:lnTo>
                  <a:lnTo>
                    <a:pt x="2921" y="2779"/>
                  </a:lnTo>
                  <a:lnTo>
                    <a:pt x="2996" y="2751"/>
                  </a:lnTo>
                  <a:lnTo>
                    <a:pt x="3069" y="2717"/>
                  </a:lnTo>
                  <a:lnTo>
                    <a:pt x="3140" y="2680"/>
                  </a:lnTo>
                  <a:lnTo>
                    <a:pt x="3209" y="2640"/>
                  </a:lnTo>
                  <a:lnTo>
                    <a:pt x="3275" y="2596"/>
                  </a:lnTo>
                  <a:lnTo>
                    <a:pt x="3338" y="2547"/>
                  </a:lnTo>
                  <a:lnTo>
                    <a:pt x="3399" y="2496"/>
                  </a:lnTo>
                  <a:lnTo>
                    <a:pt x="3457" y="2440"/>
                  </a:lnTo>
                  <a:lnTo>
                    <a:pt x="3511" y="2382"/>
                  </a:lnTo>
                  <a:lnTo>
                    <a:pt x="3560" y="2319"/>
                  </a:lnTo>
                  <a:lnTo>
                    <a:pt x="3607" y="2254"/>
                  </a:lnTo>
                  <a:lnTo>
                    <a:pt x="3650" y="2185"/>
                  </a:lnTo>
                  <a:lnTo>
                    <a:pt x="3686" y="2113"/>
                  </a:lnTo>
                  <a:lnTo>
                    <a:pt x="3720" y="2037"/>
                  </a:lnTo>
                  <a:lnTo>
                    <a:pt x="3747" y="1958"/>
                  </a:lnTo>
                  <a:lnTo>
                    <a:pt x="3770" y="1877"/>
                  </a:lnTo>
                  <a:lnTo>
                    <a:pt x="3786" y="1793"/>
                  </a:lnTo>
                  <a:lnTo>
                    <a:pt x="3797" y="1705"/>
                  </a:lnTo>
                  <a:lnTo>
                    <a:pt x="3803" y="1616"/>
                  </a:lnTo>
                  <a:lnTo>
                    <a:pt x="3802" y="1523"/>
                  </a:lnTo>
                  <a:lnTo>
                    <a:pt x="3793" y="1428"/>
                  </a:lnTo>
                  <a:lnTo>
                    <a:pt x="3786" y="1377"/>
                  </a:lnTo>
                  <a:lnTo>
                    <a:pt x="3777" y="1327"/>
                  </a:lnTo>
                  <a:lnTo>
                    <a:pt x="3766" y="1276"/>
                  </a:lnTo>
                  <a:lnTo>
                    <a:pt x="3753" y="1226"/>
                  </a:lnTo>
                  <a:lnTo>
                    <a:pt x="3737" y="1176"/>
                  </a:lnTo>
                  <a:lnTo>
                    <a:pt x="3721" y="1128"/>
                  </a:lnTo>
                  <a:lnTo>
                    <a:pt x="3702" y="1079"/>
                  </a:lnTo>
                  <a:lnTo>
                    <a:pt x="3680" y="1031"/>
                  </a:lnTo>
                  <a:lnTo>
                    <a:pt x="3658" y="983"/>
                  </a:lnTo>
                  <a:lnTo>
                    <a:pt x="3633" y="936"/>
                  </a:lnTo>
                  <a:lnTo>
                    <a:pt x="3606" y="890"/>
                  </a:lnTo>
                  <a:lnTo>
                    <a:pt x="3577" y="845"/>
                  </a:lnTo>
                  <a:lnTo>
                    <a:pt x="3546" y="800"/>
                  </a:lnTo>
                  <a:lnTo>
                    <a:pt x="3514" y="756"/>
                  </a:lnTo>
                  <a:lnTo>
                    <a:pt x="3481" y="713"/>
                  </a:lnTo>
                  <a:lnTo>
                    <a:pt x="3445" y="671"/>
                  </a:lnTo>
                  <a:lnTo>
                    <a:pt x="3412" y="629"/>
                  </a:lnTo>
                  <a:lnTo>
                    <a:pt x="3376" y="588"/>
                  </a:lnTo>
                  <a:lnTo>
                    <a:pt x="3339" y="549"/>
                  </a:lnTo>
                  <a:lnTo>
                    <a:pt x="3301" y="510"/>
                  </a:lnTo>
                  <a:lnTo>
                    <a:pt x="3261" y="472"/>
                  </a:lnTo>
                  <a:lnTo>
                    <a:pt x="3219" y="436"/>
                  </a:lnTo>
                  <a:lnTo>
                    <a:pt x="3176" y="400"/>
                  </a:lnTo>
                  <a:lnTo>
                    <a:pt x="3130" y="366"/>
                  </a:lnTo>
                  <a:lnTo>
                    <a:pt x="3113" y="353"/>
                  </a:lnTo>
                  <a:lnTo>
                    <a:pt x="3095" y="341"/>
                  </a:lnTo>
                  <a:lnTo>
                    <a:pt x="3077" y="328"/>
                  </a:lnTo>
                  <a:lnTo>
                    <a:pt x="3058" y="316"/>
                  </a:lnTo>
                  <a:lnTo>
                    <a:pt x="3064" y="320"/>
                  </a:lnTo>
                  <a:lnTo>
                    <a:pt x="3070" y="324"/>
                  </a:lnTo>
                  <a:lnTo>
                    <a:pt x="3067" y="322"/>
                  </a:lnTo>
                  <a:lnTo>
                    <a:pt x="3065" y="321"/>
                  </a:lnTo>
                  <a:lnTo>
                    <a:pt x="3075" y="329"/>
                  </a:lnTo>
                  <a:lnTo>
                    <a:pt x="3085" y="336"/>
                  </a:lnTo>
                  <a:lnTo>
                    <a:pt x="3096" y="345"/>
                  </a:lnTo>
                  <a:lnTo>
                    <a:pt x="3105" y="352"/>
                  </a:lnTo>
                  <a:lnTo>
                    <a:pt x="3122" y="366"/>
                  </a:lnTo>
                  <a:lnTo>
                    <a:pt x="3139" y="379"/>
                  </a:lnTo>
                  <a:lnTo>
                    <a:pt x="3155" y="393"/>
                  </a:lnTo>
                  <a:lnTo>
                    <a:pt x="3171" y="408"/>
                  </a:lnTo>
                  <a:lnTo>
                    <a:pt x="3146" y="386"/>
                  </a:lnTo>
                  <a:lnTo>
                    <a:pt x="3121" y="366"/>
                  </a:lnTo>
                  <a:lnTo>
                    <a:pt x="3096" y="346"/>
                  </a:lnTo>
                  <a:lnTo>
                    <a:pt x="3069" y="326"/>
                  </a:lnTo>
                  <a:lnTo>
                    <a:pt x="3042" y="307"/>
                  </a:lnTo>
                  <a:lnTo>
                    <a:pt x="3015" y="288"/>
                  </a:lnTo>
                  <a:lnTo>
                    <a:pt x="2987" y="269"/>
                  </a:lnTo>
                  <a:lnTo>
                    <a:pt x="2958" y="251"/>
                  </a:lnTo>
                  <a:lnTo>
                    <a:pt x="2955" y="248"/>
                  </a:lnTo>
                  <a:lnTo>
                    <a:pt x="2938" y="239"/>
                  </a:lnTo>
                  <a:lnTo>
                    <a:pt x="2922" y="229"/>
                  </a:lnTo>
                  <a:lnTo>
                    <a:pt x="2919" y="227"/>
                  </a:lnTo>
                  <a:lnTo>
                    <a:pt x="2915" y="226"/>
                  </a:lnTo>
                  <a:lnTo>
                    <a:pt x="2902" y="219"/>
                  </a:lnTo>
                  <a:lnTo>
                    <a:pt x="2889" y="212"/>
                  </a:lnTo>
                  <a:lnTo>
                    <a:pt x="2883" y="208"/>
                  </a:lnTo>
                  <a:lnTo>
                    <a:pt x="2876" y="204"/>
                  </a:lnTo>
                  <a:lnTo>
                    <a:pt x="2868" y="200"/>
                  </a:lnTo>
                  <a:lnTo>
                    <a:pt x="2861" y="195"/>
                  </a:lnTo>
                  <a:lnTo>
                    <a:pt x="2852" y="191"/>
                  </a:lnTo>
                  <a:lnTo>
                    <a:pt x="2844" y="187"/>
                  </a:lnTo>
                  <a:lnTo>
                    <a:pt x="2833" y="182"/>
                  </a:lnTo>
                  <a:lnTo>
                    <a:pt x="2824" y="177"/>
                  </a:lnTo>
                  <a:lnTo>
                    <a:pt x="2814" y="172"/>
                  </a:lnTo>
                  <a:lnTo>
                    <a:pt x="2806" y="169"/>
                  </a:lnTo>
                  <a:lnTo>
                    <a:pt x="2798" y="164"/>
                  </a:lnTo>
                  <a:lnTo>
                    <a:pt x="2791" y="160"/>
                  </a:lnTo>
                  <a:lnTo>
                    <a:pt x="2779" y="156"/>
                  </a:lnTo>
                  <a:lnTo>
                    <a:pt x="2767" y="150"/>
                  </a:lnTo>
                  <a:lnTo>
                    <a:pt x="2761" y="147"/>
                  </a:lnTo>
                  <a:lnTo>
                    <a:pt x="2755" y="145"/>
                  </a:lnTo>
                  <a:lnTo>
                    <a:pt x="2741" y="139"/>
                  </a:lnTo>
                  <a:lnTo>
                    <a:pt x="2726" y="133"/>
                  </a:lnTo>
                  <a:lnTo>
                    <a:pt x="2722" y="131"/>
                  </a:lnTo>
                  <a:lnTo>
                    <a:pt x="2716" y="128"/>
                  </a:lnTo>
                  <a:lnTo>
                    <a:pt x="2702" y="122"/>
                  </a:lnTo>
                  <a:lnTo>
                    <a:pt x="2686" y="116"/>
                  </a:lnTo>
                  <a:lnTo>
                    <a:pt x="2683" y="115"/>
                  </a:lnTo>
                  <a:lnTo>
                    <a:pt x="2679" y="114"/>
                  </a:lnTo>
                  <a:lnTo>
                    <a:pt x="2665" y="109"/>
                  </a:lnTo>
                  <a:lnTo>
                    <a:pt x="2649" y="103"/>
                  </a:lnTo>
                  <a:lnTo>
                    <a:pt x="2647" y="102"/>
                  </a:lnTo>
                  <a:lnTo>
                    <a:pt x="2643" y="101"/>
                  </a:lnTo>
                  <a:lnTo>
                    <a:pt x="2627" y="95"/>
                  </a:lnTo>
                  <a:lnTo>
                    <a:pt x="2609" y="89"/>
                  </a:lnTo>
                  <a:lnTo>
                    <a:pt x="2602" y="87"/>
                  </a:lnTo>
                  <a:lnTo>
                    <a:pt x="2585" y="82"/>
                  </a:lnTo>
                  <a:lnTo>
                    <a:pt x="2567" y="76"/>
                  </a:lnTo>
                  <a:lnTo>
                    <a:pt x="2565" y="76"/>
                  </a:lnTo>
                  <a:lnTo>
                    <a:pt x="2563" y="75"/>
                  </a:lnTo>
                  <a:lnTo>
                    <a:pt x="2542" y="69"/>
                  </a:lnTo>
                  <a:lnTo>
                    <a:pt x="2523" y="64"/>
                  </a:lnTo>
                  <a:lnTo>
                    <a:pt x="2504" y="58"/>
                  </a:lnTo>
                  <a:lnTo>
                    <a:pt x="2484" y="53"/>
                  </a:lnTo>
                  <a:lnTo>
                    <a:pt x="2482" y="53"/>
                  </a:lnTo>
                  <a:lnTo>
                    <a:pt x="2472" y="51"/>
                  </a:lnTo>
                  <a:lnTo>
                    <a:pt x="2462" y="49"/>
                  </a:lnTo>
                  <a:lnTo>
                    <a:pt x="2452" y="46"/>
                  </a:lnTo>
                  <a:lnTo>
                    <a:pt x="2443" y="44"/>
                  </a:lnTo>
                  <a:lnTo>
                    <a:pt x="2439" y="43"/>
                  </a:lnTo>
                  <a:lnTo>
                    <a:pt x="2428" y="40"/>
                  </a:lnTo>
                  <a:lnTo>
                    <a:pt x="2419" y="39"/>
                  </a:lnTo>
                  <a:lnTo>
                    <a:pt x="2408" y="37"/>
                  </a:lnTo>
                  <a:lnTo>
                    <a:pt x="2399" y="34"/>
                  </a:lnTo>
                  <a:lnTo>
                    <a:pt x="2396" y="34"/>
                  </a:lnTo>
                  <a:lnTo>
                    <a:pt x="2376" y="31"/>
                  </a:lnTo>
                  <a:lnTo>
                    <a:pt x="2355" y="27"/>
                  </a:lnTo>
                  <a:lnTo>
                    <a:pt x="2333" y="24"/>
                  </a:lnTo>
                  <a:lnTo>
                    <a:pt x="2311" y="20"/>
                  </a:lnTo>
                  <a:lnTo>
                    <a:pt x="2309" y="20"/>
                  </a:lnTo>
                  <a:lnTo>
                    <a:pt x="2299" y="18"/>
                  </a:lnTo>
                  <a:lnTo>
                    <a:pt x="2288" y="17"/>
                  </a:lnTo>
                  <a:lnTo>
                    <a:pt x="2277" y="15"/>
                  </a:lnTo>
                  <a:lnTo>
                    <a:pt x="2267" y="14"/>
                  </a:lnTo>
                  <a:lnTo>
                    <a:pt x="2264" y="14"/>
                  </a:lnTo>
                  <a:lnTo>
                    <a:pt x="2231" y="11"/>
                  </a:lnTo>
                  <a:lnTo>
                    <a:pt x="2198" y="7"/>
                  </a:lnTo>
                  <a:lnTo>
                    <a:pt x="2163" y="5"/>
                  </a:lnTo>
                  <a:lnTo>
                    <a:pt x="2129" y="2"/>
                  </a:lnTo>
                  <a:lnTo>
                    <a:pt x="2127" y="2"/>
                  </a:lnTo>
                  <a:lnTo>
                    <a:pt x="2115" y="2"/>
                  </a:lnTo>
                  <a:lnTo>
                    <a:pt x="2104" y="1"/>
                  </a:lnTo>
                  <a:lnTo>
                    <a:pt x="2093" y="1"/>
                  </a:lnTo>
                  <a:lnTo>
                    <a:pt x="2081" y="1"/>
                  </a:lnTo>
                  <a:lnTo>
                    <a:pt x="2079" y="1"/>
                  </a:lnTo>
                  <a:lnTo>
                    <a:pt x="2056" y="0"/>
                  </a:lnTo>
                  <a:lnTo>
                    <a:pt x="2033" y="0"/>
                  </a:lnTo>
                  <a:lnTo>
                    <a:pt x="2010" y="0"/>
                  </a:lnTo>
                  <a:lnTo>
                    <a:pt x="1986" y="1"/>
                  </a:lnTo>
                  <a:lnTo>
                    <a:pt x="1984" y="1"/>
                  </a:lnTo>
                  <a:lnTo>
                    <a:pt x="1972" y="1"/>
                  </a:lnTo>
                  <a:lnTo>
                    <a:pt x="1961" y="1"/>
                  </a:lnTo>
                  <a:lnTo>
                    <a:pt x="1951" y="2"/>
                  </a:lnTo>
                  <a:lnTo>
                    <a:pt x="1939" y="2"/>
                  </a:lnTo>
                  <a:lnTo>
                    <a:pt x="1933" y="2"/>
                  </a:lnTo>
                  <a:lnTo>
                    <a:pt x="1922" y="4"/>
                  </a:lnTo>
                  <a:lnTo>
                    <a:pt x="1910" y="4"/>
                  </a:lnTo>
                  <a:lnTo>
                    <a:pt x="1900" y="5"/>
                  </a:lnTo>
                  <a:lnTo>
                    <a:pt x="1889" y="6"/>
                  </a:lnTo>
                  <a:lnTo>
                    <a:pt x="1885" y="6"/>
                  </a:lnTo>
                  <a:lnTo>
                    <a:pt x="1883" y="6"/>
                  </a:lnTo>
                  <a:lnTo>
                    <a:pt x="1871" y="7"/>
                  </a:lnTo>
                  <a:lnTo>
                    <a:pt x="1859" y="7"/>
                  </a:lnTo>
                  <a:lnTo>
                    <a:pt x="1849" y="8"/>
                  </a:lnTo>
                  <a:lnTo>
                    <a:pt x="1837" y="10"/>
                  </a:lnTo>
                  <a:lnTo>
                    <a:pt x="1758" y="18"/>
                  </a:lnTo>
                  <a:lnTo>
                    <a:pt x="1680" y="30"/>
                  </a:lnTo>
                  <a:lnTo>
                    <a:pt x="1603" y="44"/>
                  </a:lnTo>
                  <a:lnTo>
                    <a:pt x="1527" y="61"/>
                  </a:lnTo>
                  <a:lnTo>
                    <a:pt x="1452" y="80"/>
                  </a:lnTo>
                  <a:lnTo>
                    <a:pt x="1377" y="101"/>
                  </a:lnTo>
                  <a:lnTo>
                    <a:pt x="1304" y="126"/>
                  </a:lnTo>
                  <a:lnTo>
                    <a:pt x="1232" y="152"/>
                  </a:lnTo>
                  <a:lnTo>
                    <a:pt x="1161" y="182"/>
                  </a:lnTo>
                  <a:lnTo>
                    <a:pt x="1092" y="214"/>
                  </a:lnTo>
                  <a:lnTo>
                    <a:pt x="1024" y="248"/>
                  </a:lnTo>
                  <a:lnTo>
                    <a:pt x="958" y="285"/>
                  </a:lnTo>
                  <a:lnTo>
                    <a:pt x="892" y="326"/>
                  </a:lnTo>
                  <a:lnTo>
                    <a:pt x="829" y="367"/>
                  </a:lnTo>
                  <a:lnTo>
                    <a:pt x="767" y="411"/>
                  </a:lnTo>
                  <a:lnTo>
                    <a:pt x="707" y="459"/>
                  </a:lnTo>
                  <a:lnTo>
                    <a:pt x="650" y="507"/>
                  </a:lnTo>
                  <a:lnTo>
                    <a:pt x="593" y="560"/>
                  </a:lnTo>
                  <a:lnTo>
                    <a:pt x="539" y="614"/>
                  </a:lnTo>
                  <a:lnTo>
                    <a:pt x="487" y="670"/>
                  </a:lnTo>
                  <a:lnTo>
                    <a:pt x="437" y="730"/>
                  </a:lnTo>
                  <a:lnTo>
                    <a:pt x="390" y="790"/>
                  </a:lnTo>
                  <a:lnTo>
                    <a:pt x="343" y="854"/>
                  </a:lnTo>
                  <a:lnTo>
                    <a:pt x="301" y="921"/>
                  </a:lnTo>
                  <a:lnTo>
                    <a:pt x="260" y="989"/>
                  </a:lnTo>
                  <a:lnTo>
                    <a:pt x="221" y="1059"/>
                  </a:lnTo>
                  <a:lnTo>
                    <a:pt x="185" y="1132"/>
                  </a:lnTo>
                  <a:lnTo>
                    <a:pt x="153" y="1207"/>
                  </a:lnTo>
                  <a:lnTo>
                    <a:pt x="122" y="1284"/>
                  </a:lnTo>
                  <a:lnTo>
                    <a:pt x="95" y="1364"/>
                  </a:lnTo>
                  <a:lnTo>
                    <a:pt x="70" y="1446"/>
                  </a:lnTo>
                  <a:lnTo>
                    <a:pt x="49" y="1530"/>
                  </a:lnTo>
                  <a:lnTo>
                    <a:pt x="46" y="1540"/>
                  </a:lnTo>
                  <a:lnTo>
                    <a:pt x="44" y="1549"/>
                  </a:lnTo>
                  <a:lnTo>
                    <a:pt x="42" y="1559"/>
                  </a:lnTo>
                  <a:lnTo>
                    <a:pt x="40" y="1568"/>
                  </a:lnTo>
                  <a:lnTo>
                    <a:pt x="38" y="1576"/>
                  </a:lnTo>
                  <a:lnTo>
                    <a:pt x="37" y="1583"/>
                  </a:lnTo>
                  <a:lnTo>
                    <a:pt x="34" y="1596"/>
                  </a:lnTo>
                  <a:lnTo>
                    <a:pt x="32" y="1608"/>
                  </a:lnTo>
                  <a:lnTo>
                    <a:pt x="31" y="1616"/>
                  </a:lnTo>
                  <a:lnTo>
                    <a:pt x="29" y="1624"/>
                  </a:lnTo>
                  <a:lnTo>
                    <a:pt x="27" y="1635"/>
                  </a:lnTo>
                  <a:lnTo>
                    <a:pt x="25" y="1646"/>
                  </a:lnTo>
                  <a:lnTo>
                    <a:pt x="24" y="1655"/>
                  </a:lnTo>
                  <a:lnTo>
                    <a:pt x="23" y="1663"/>
                  </a:lnTo>
                  <a:lnTo>
                    <a:pt x="20" y="1674"/>
                  </a:lnTo>
                  <a:lnTo>
                    <a:pt x="19" y="1685"/>
                  </a:lnTo>
                  <a:lnTo>
                    <a:pt x="18" y="1693"/>
                  </a:lnTo>
                  <a:lnTo>
                    <a:pt x="17" y="1703"/>
                  </a:lnTo>
                  <a:lnTo>
                    <a:pt x="15" y="1713"/>
                  </a:lnTo>
                  <a:lnTo>
                    <a:pt x="14" y="1724"/>
                  </a:lnTo>
                  <a:lnTo>
                    <a:pt x="13" y="1732"/>
                  </a:lnTo>
                  <a:lnTo>
                    <a:pt x="12" y="1742"/>
                  </a:lnTo>
                  <a:lnTo>
                    <a:pt x="11" y="1754"/>
                  </a:lnTo>
                  <a:lnTo>
                    <a:pt x="10" y="1766"/>
                  </a:lnTo>
                  <a:lnTo>
                    <a:pt x="7" y="1781"/>
                  </a:lnTo>
                  <a:lnTo>
                    <a:pt x="6" y="1798"/>
                  </a:lnTo>
                  <a:lnTo>
                    <a:pt x="6" y="1806"/>
                  </a:lnTo>
                  <a:lnTo>
                    <a:pt x="5" y="1814"/>
                  </a:lnTo>
                  <a:lnTo>
                    <a:pt x="4" y="1825"/>
                  </a:lnTo>
                  <a:lnTo>
                    <a:pt x="4" y="1836"/>
                  </a:lnTo>
                  <a:lnTo>
                    <a:pt x="2" y="1844"/>
                  </a:lnTo>
                  <a:lnTo>
                    <a:pt x="2" y="1852"/>
                  </a:lnTo>
                  <a:lnTo>
                    <a:pt x="2" y="1863"/>
                  </a:lnTo>
                  <a:lnTo>
                    <a:pt x="1" y="1874"/>
                  </a:lnTo>
                  <a:lnTo>
                    <a:pt x="1" y="1882"/>
                  </a:lnTo>
                  <a:lnTo>
                    <a:pt x="1" y="1890"/>
                  </a:lnTo>
                  <a:lnTo>
                    <a:pt x="0" y="1901"/>
                  </a:lnTo>
                  <a:lnTo>
                    <a:pt x="0" y="1912"/>
                  </a:lnTo>
                  <a:lnTo>
                    <a:pt x="0" y="1919"/>
                  </a:lnTo>
                  <a:lnTo>
                    <a:pt x="0" y="1927"/>
                  </a:lnTo>
                  <a:lnTo>
                    <a:pt x="0" y="1938"/>
                  </a:lnTo>
                  <a:lnTo>
                    <a:pt x="0" y="1950"/>
                  </a:lnTo>
                  <a:lnTo>
                    <a:pt x="0" y="1956"/>
                  </a:lnTo>
                  <a:lnTo>
                    <a:pt x="0" y="1962"/>
                  </a:lnTo>
                  <a:lnTo>
                    <a:pt x="0" y="1982"/>
                  </a:lnTo>
                  <a:lnTo>
                    <a:pt x="1" y="2003"/>
                  </a:lnTo>
                  <a:lnTo>
                    <a:pt x="1" y="2025"/>
                  </a:lnTo>
                  <a:lnTo>
                    <a:pt x="2" y="2045"/>
                  </a:lnTo>
                  <a:lnTo>
                    <a:pt x="4" y="2051"/>
                  </a:lnTo>
                  <a:lnTo>
                    <a:pt x="4" y="2057"/>
                  </a:lnTo>
                  <a:lnTo>
                    <a:pt x="4" y="2069"/>
                  </a:lnTo>
                  <a:lnTo>
                    <a:pt x="5" y="2080"/>
                  </a:lnTo>
                  <a:lnTo>
                    <a:pt x="6" y="2088"/>
                  </a:lnTo>
                  <a:lnTo>
                    <a:pt x="6" y="2094"/>
                  </a:lnTo>
                  <a:lnTo>
                    <a:pt x="7" y="2105"/>
                  </a:lnTo>
                  <a:lnTo>
                    <a:pt x="8" y="2117"/>
                  </a:lnTo>
                  <a:lnTo>
                    <a:pt x="8" y="2123"/>
                  </a:lnTo>
                  <a:lnTo>
                    <a:pt x="10" y="2129"/>
                  </a:lnTo>
                  <a:lnTo>
                    <a:pt x="11" y="2141"/>
                  </a:lnTo>
                  <a:lnTo>
                    <a:pt x="12" y="2154"/>
                  </a:lnTo>
                  <a:lnTo>
                    <a:pt x="12" y="2159"/>
                  </a:lnTo>
                  <a:lnTo>
                    <a:pt x="13" y="2164"/>
                  </a:lnTo>
                  <a:lnTo>
                    <a:pt x="17" y="2193"/>
                  </a:lnTo>
                  <a:lnTo>
                    <a:pt x="21" y="2224"/>
                  </a:lnTo>
                  <a:lnTo>
                    <a:pt x="26" y="2254"/>
                  </a:lnTo>
                  <a:lnTo>
                    <a:pt x="31" y="2285"/>
                  </a:lnTo>
                  <a:lnTo>
                    <a:pt x="32" y="2288"/>
                  </a:lnTo>
                  <a:lnTo>
                    <a:pt x="32" y="2292"/>
                  </a:lnTo>
                  <a:lnTo>
                    <a:pt x="34" y="2305"/>
                  </a:lnTo>
                  <a:lnTo>
                    <a:pt x="38" y="2318"/>
                  </a:lnTo>
                  <a:lnTo>
                    <a:pt x="39" y="2326"/>
                  </a:lnTo>
                  <a:lnTo>
                    <a:pt x="42" y="2339"/>
                  </a:lnTo>
                  <a:lnTo>
                    <a:pt x="45" y="2353"/>
                  </a:lnTo>
                  <a:lnTo>
                    <a:pt x="45" y="2356"/>
                  </a:lnTo>
                  <a:lnTo>
                    <a:pt x="46" y="2360"/>
                  </a:lnTo>
                  <a:lnTo>
                    <a:pt x="50" y="2374"/>
                  </a:lnTo>
                  <a:lnTo>
                    <a:pt x="53" y="2388"/>
                  </a:lnTo>
                  <a:lnTo>
                    <a:pt x="53" y="2391"/>
                  </a:lnTo>
                  <a:lnTo>
                    <a:pt x="62" y="2421"/>
                  </a:lnTo>
                  <a:lnTo>
                    <a:pt x="70" y="2452"/>
                  </a:lnTo>
                  <a:lnTo>
                    <a:pt x="78" y="2483"/>
                  </a:lnTo>
                  <a:lnTo>
                    <a:pt x="88" y="2513"/>
                  </a:lnTo>
                  <a:lnTo>
                    <a:pt x="89" y="2518"/>
                  </a:lnTo>
                  <a:lnTo>
                    <a:pt x="93" y="2532"/>
                  </a:lnTo>
                  <a:lnTo>
                    <a:pt x="97" y="2545"/>
                  </a:lnTo>
                  <a:lnTo>
                    <a:pt x="100" y="2551"/>
                  </a:lnTo>
                  <a:lnTo>
                    <a:pt x="105" y="2564"/>
                  </a:lnTo>
                  <a:lnTo>
                    <a:pt x="109" y="2578"/>
                  </a:lnTo>
                  <a:lnTo>
                    <a:pt x="109" y="2581"/>
                  </a:lnTo>
                  <a:lnTo>
                    <a:pt x="124" y="2619"/>
                  </a:lnTo>
                  <a:lnTo>
                    <a:pt x="138" y="2657"/>
                  </a:lnTo>
                  <a:lnTo>
                    <a:pt x="153" y="2694"/>
                  </a:lnTo>
                  <a:lnTo>
                    <a:pt x="169" y="2730"/>
                  </a:lnTo>
                  <a:lnTo>
                    <a:pt x="169" y="2733"/>
                  </a:lnTo>
                  <a:lnTo>
                    <a:pt x="176" y="2747"/>
                  </a:lnTo>
                  <a:lnTo>
                    <a:pt x="182" y="2761"/>
                  </a:lnTo>
                  <a:lnTo>
                    <a:pt x="182" y="2762"/>
                  </a:lnTo>
                  <a:lnTo>
                    <a:pt x="206" y="2811"/>
                  </a:lnTo>
                  <a:lnTo>
                    <a:pt x="230" y="2860"/>
                  </a:lnTo>
                  <a:lnTo>
                    <a:pt x="255" y="2909"/>
                  </a:lnTo>
                  <a:lnTo>
                    <a:pt x="283" y="2955"/>
                  </a:lnTo>
                  <a:lnTo>
                    <a:pt x="310" y="3001"/>
                  </a:lnTo>
                  <a:lnTo>
                    <a:pt x="339" y="3046"/>
                  </a:lnTo>
                  <a:lnTo>
                    <a:pt x="368" y="3090"/>
                  </a:lnTo>
                  <a:lnTo>
                    <a:pt x="399" y="3133"/>
                  </a:lnTo>
                  <a:lnTo>
                    <a:pt x="430" y="3176"/>
                  </a:lnTo>
                  <a:lnTo>
                    <a:pt x="462" y="3216"/>
                  </a:lnTo>
                  <a:lnTo>
                    <a:pt x="494" y="3257"/>
                  </a:lnTo>
                  <a:lnTo>
                    <a:pt x="529" y="3296"/>
                  </a:lnTo>
                  <a:lnTo>
                    <a:pt x="562" y="3333"/>
                  </a:lnTo>
                  <a:lnTo>
                    <a:pt x="598" y="3370"/>
                  </a:lnTo>
                  <a:lnTo>
                    <a:pt x="632" y="3405"/>
                  </a:lnTo>
                  <a:lnTo>
                    <a:pt x="668" y="3439"/>
                  </a:lnTo>
                  <a:lnTo>
                    <a:pt x="693" y="3462"/>
                  </a:lnTo>
                  <a:lnTo>
                    <a:pt x="718" y="3486"/>
                  </a:lnTo>
                  <a:lnTo>
                    <a:pt x="743" y="3510"/>
                  </a:lnTo>
                  <a:lnTo>
                    <a:pt x="767" y="3532"/>
                  </a:lnTo>
                  <a:lnTo>
                    <a:pt x="794" y="3554"/>
                  </a:lnTo>
                  <a:lnTo>
                    <a:pt x="820" y="3575"/>
                  </a:lnTo>
                  <a:lnTo>
                    <a:pt x="846" y="3597"/>
                  </a:lnTo>
                  <a:lnTo>
                    <a:pt x="873" y="3617"/>
                  </a:lnTo>
                  <a:lnTo>
                    <a:pt x="893" y="3633"/>
                  </a:lnTo>
                  <a:lnTo>
                    <a:pt x="915" y="3649"/>
                  </a:lnTo>
                  <a:lnTo>
                    <a:pt x="935" y="3663"/>
                  </a:lnTo>
                  <a:lnTo>
                    <a:pt x="956" y="3679"/>
                  </a:lnTo>
                  <a:lnTo>
                    <a:pt x="974" y="3690"/>
                  </a:lnTo>
                  <a:lnTo>
                    <a:pt x="992" y="3702"/>
                  </a:lnTo>
                  <a:lnTo>
                    <a:pt x="1011" y="3714"/>
                  </a:lnTo>
                  <a:lnTo>
                    <a:pt x="1029" y="3725"/>
                  </a:lnTo>
                  <a:lnTo>
                    <a:pt x="1106" y="3772"/>
                  </a:lnTo>
                  <a:lnTo>
                    <a:pt x="1184" y="3816"/>
                  </a:lnTo>
                  <a:lnTo>
                    <a:pt x="1262" y="3857"/>
                  </a:lnTo>
                  <a:lnTo>
                    <a:pt x="1338" y="3895"/>
                  </a:lnTo>
                  <a:lnTo>
                    <a:pt x="1415" y="3929"/>
                  </a:lnTo>
                  <a:lnTo>
                    <a:pt x="1491" y="3960"/>
                  </a:lnTo>
                  <a:lnTo>
                    <a:pt x="1566" y="3989"/>
                  </a:lnTo>
                  <a:lnTo>
                    <a:pt x="1642" y="4014"/>
                  </a:lnTo>
                  <a:lnTo>
                    <a:pt x="1715" y="4037"/>
                  </a:lnTo>
                  <a:lnTo>
                    <a:pt x="1790" y="4056"/>
                  </a:lnTo>
                  <a:lnTo>
                    <a:pt x="1863" y="4074"/>
                  </a:lnTo>
                  <a:lnTo>
                    <a:pt x="1936" y="4088"/>
                  </a:lnTo>
                  <a:lnTo>
                    <a:pt x="2008" y="4100"/>
                  </a:lnTo>
                  <a:lnTo>
                    <a:pt x="2079" y="4110"/>
                  </a:lnTo>
                  <a:lnTo>
                    <a:pt x="2150" y="4117"/>
                  </a:lnTo>
                  <a:lnTo>
                    <a:pt x="2220" y="4122"/>
                  </a:lnTo>
                  <a:lnTo>
                    <a:pt x="2289" y="4125"/>
                  </a:lnTo>
                  <a:lnTo>
                    <a:pt x="2357" y="4125"/>
                  </a:lnTo>
                  <a:lnTo>
                    <a:pt x="2425" y="4124"/>
                  </a:lnTo>
                  <a:lnTo>
                    <a:pt x="2490" y="4121"/>
                  </a:lnTo>
                  <a:lnTo>
                    <a:pt x="2555" y="4115"/>
                  </a:lnTo>
                  <a:lnTo>
                    <a:pt x="2620" y="4107"/>
                  </a:lnTo>
                  <a:lnTo>
                    <a:pt x="2683" y="4098"/>
                  </a:lnTo>
                  <a:lnTo>
                    <a:pt x="2745" y="4087"/>
                  </a:lnTo>
                  <a:lnTo>
                    <a:pt x="2806" y="4074"/>
                  </a:lnTo>
                  <a:lnTo>
                    <a:pt x="2865" y="4060"/>
                  </a:lnTo>
                  <a:lnTo>
                    <a:pt x="2925" y="4044"/>
                  </a:lnTo>
                  <a:lnTo>
                    <a:pt x="2982" y="4027"/>
                  </a:lnTo>
                  <a:lnTo>
                    <a:pt x="3038" y="4009"/>
                  </a:lnTo>
                  <a:lnTo>
                    <a:pt x="3092" y="3989"/>
                  </a:lnTo>
                  <a:lnTo>
                    <a:pt x="3146" y="3967"/>
                  </a:lnTo>
                  <a:lnTo>
                    <a:pt x="3197" y="3945"/>
                  </a:lnTo>
                  <a:lnTo>
                    <a:pt x="3243" y="3924"/>
                  </a:lnTo>
                  <a:lnTo>
                    <a:pt x="3287" y="3903"/>
                  </a:lnTo>
                  <a:lnTo>
                    <a:pt x="3332" y="3881"/>
                  </a:lnTo>
                  <a:lnTo>
                    <a:pt x="3376" y="3857"/>
                  </a:lnTo>
                  <a:lnTo>
                    <a:pt x="3419" y="3833"/>
                  </a:lnTo>
                  <a:lnTo>
                    <a:pt x="3463" y="3808"/>
                  </a:lnTo>
                  <a:lnTo>
                    <a:pt x="3505" y="3782"/>
                  </a:lnTo>
                  <a:lnTo>
                    <a:pt x="3547" y="3756"/>
                  </a:lnTo>
                  <a:lnTo>
                    <a:pt x="3588" y="3728"/>
                  </a:lnTo>
                  <a:lnTo>
                    <a:pt x="3629" y="3700"/>
                  </a:lnTo>
                  <a:lnTo>
                    <a:pt x="3670" y="3671"/>
                  </a:lnTo>
                  <a:lnTo>
                    <a:pt x="3710" y="3642"/>
                  </a:lnTo>
                  <a:lnTo>
                    <a:pt x="3749" y="3611"/>
                  </a:lnTo>
                  <a:lnTo>
                    <a:pt x="3790" y="3580"/>
                  </a:lnTo>
                  <a:lnTo>
                    <a:pt x="3828" y="3548"/>
                  </a:lnTo>
                  <a:lnTo>
                    <a:pt x="3867" y="3515"/>
                  </a:lnTo>
                  <a:lnTo>
                    <a:pt x="3905" y="3481"/>
                  </a:lnTo>
                  <a:lnTo>
                    <a:pt x="3943" y="3447"/>
                  </a:lnTo>
                  <a:lnTo>
                    <a:pt x="3980" y="3412"/>
                  </a:lnTo>
                  <a:lnTo>
                    <a:pt x="4017" y="3376"/>
                  </a:lnTo>
                  <a:lnTo>
                    <a:pt x="4053" y="3340"/>
                  </a:lnTo>
                  <a:lnTo>
                    <a:pt x="4090" y="3302"/>
                  </a:lnTo>
                  <a:lnTo>
                    <a:pt x="4127" y="3264"/>
                  </a:lnTo>
                  <a:lnTo>
                    <a:pt x="4163" y="3225"/>
                  </a:lnTo>
                  <a:lnTo>
                    <a:pt x="4198" y="3185"/>
                  </a:lnTo>
                  <a:lnTo>
                    <a:pt x="4234" y="3145"/>
                  </a:lnTo>
                  <a:lnTo>
                    <a:pt x="4268" y="3103"/>
                  </a:lnTo>
                  <a:lnTo>
                    <a:pt x="4303" y="3062"/>
                  </a:lnTo>
                  <a:lnTo>
                    <a:pt x="4339" y="3019"/>
                  </a:lnTo>
                  <a:lnTo>
                    <a:pt x="4373" y="2975"/>
                  </a:lnTo>
                  <a:lnTo>
                    <a:pt x="4406" y="2931"/>
                  </a:lnTo>
                  <a:lnTo>
                    <a:pt x="4441" y="2886"/>
                  </a:lnTo>
                  <a:lnTo>
                    <a:pt x="4532" y="2761"/>
                  </a:lnTo>
                  <a:lnTo>
                    <a:pt x="4620" y="2638"/>
                  </a:lnTo>
                  <a:lnTo>
                    <a:pt x="4706" y="2517"/>
                  </a:lnTo>
                  <a:lnTo>
                    <a:pt x="4788" y="2399"/>
                  </a:lnTo>
                  <a:lnTo>
                    <a:pt x="4829" y="2342"/>
                  </a:lnTo>
                  <a:lnTo>
                    <a:pt x="4870" y="2286"/>
                  </a:lnTo>
                  <a:lnTo>
                    <a:pt x="4911" y="2231"/>
                  </a:lnTo>
                  <a:lnTo>
                    <a:pt x="4952" y="2178"/>
                  </a:lnTo>
                  <a:lnTo>
                    <a:pt x="4993" y="2126"/>
                  </a:lnTo>
                  <a:lnTo>
                    <a:pt x="5035" y="2075"/>
                  </a:lnTo>
                  <a:lnTo>
                    <a:pt x="5076" y="2026"/>
                  </a:lnTo>
                  <a:lnTo>
                    <a:pt x="5119" y="1979"/>
                  </a:lnTo>
                  <a:lnTo>
                    <a:pt x="5163" y="1934"/>
                  </a:lnTo>
                  <a:lnTo>
                    <a:pt x="5208" y="1890"/>
                  </a:lnTo>
                  <a:lnTo>
                    <a:pt x="5253" y="1850"/>
                  </a:lnTo>
                  <a:lnTo>
                    <a:pt x="5300" y="1811"/>
                  </a:lnTo>
                  <a:lnTo>
                    <a:pt x="5347" y="1774"/>
                  </a:lnTo>
                  <a:lnTo>
                    <a:pt x="5397" y="1739"/>
                  </a:lnTo>
                  <a:lnTo>
                    <a:pt x="5448" y="1709"/>
                  </a:lnTo>
                  <a:lnTo>
                    <a:pt x="5500" y="1679"/>
                  </a:lnTo>
                  <a:lnTo>
                    <a:pt x="5555" y="1653"/>
                  </a:lnTo>
                  <a:lnTo>
                    <a:pt x="5611" y="1629"/>
                  </a:lnTo>
                  <a:lnTo>
                    <a:pt x="5669" y="1609"/>
                  </a:lnTo>
                  <a:lnTo>
                    <a:pt x="5730" y="1591"/>
                  </a:lnTo>
                  <a:lnTo>
                    <a:pt x="5793" y="1576"/>
                  </a:lnTo>
                  <a:lnTo>
                    <a:pt x="5858" y="1565"/>
                  </a:lnTo>
                  <a:lnTo>
                    <a:pt x="5926" y="1557"/>
                  </a:lnTo>
                  <a:lnTo>
                    <a:pt x="5996" y="1552"/>
                  </a:lnTo>
                  <a:lnTo>
                    <a:pt x="5995" y="1552"/>
                  </a:lnTo>
                  <a:lnTo>
                    <a:pt x="5991" y="1551"/>
                  </a:lnTo>
                  <a:lnTo>
                    <a:pt x="5996" y="1551"/>
                  </a:lnTo>
                  <a:lnTo>
                    <a:pt x="5999" y="1551"/>
                  </a:lnTo>
                  <a:lnTo>
                    <a:pt x="5996" y="1549"/>
                  </a:lnTo>
                  <a:lnTo>
                    <a:pt x="5984" y="1545"/>
                  </a:lnTo>
                  <a:lnTo>
                    <a:pt x="5966" y="1537"/>
                  </a:lnTo>
                  <a:lnTo>
                    <a:pt x="5941" y="1529"/>
                  </a:lnTo>
                  <a:lnTo>
                    <a:pt x="5940" y="1529"/>
                  </a:lnTo>
                  <a:lnTo>
                    <a:pt x="5932" y="1526"/>
                  </a:lnTo>
                  <a:lnTo>
                    <a:pt x="5917" y="1520"/>
                  </a:lnTo>
                  <a:lnTo>
                    <a:pt x="5897" y="1511"/>
                  </a:lnTo>
                  <a:lnTo>
                    <a:pt x="5873" y="1503"/>
                  </a:lnTo>
                  <a:lnTo>
                    <a:pt x="5873" y="1503"/>
                  </a:lnTo>
                  <a:lnTo>
                    <a:pt x="5870" y="1501"/>
                  </a:lnTo>
                  <a:lnTo>
                    <a:pt x="5866" y="1499"/>
                  </a:lnTo>
                  <a:lnTo>
                    <a:pt x="5864" y="1498"/>
                  </a:lnTo>
                  <a:lnTo>
                    <a:pt x="5862" y="1497"/>
                  </a:lnTo>
                  <a:lnTo>
                    <a:pt x="5858" y="1496"/>
                  </a:lnTo>
                  <a:lnTo>
                    <a:pt x="5854" y="1495"/>
                  </a:lnTo>
                  <a:lnTo>
                    <a:pt x="5847" y="1492"/>
                  </a:lnTo>
                  <a:lnTo>
                    <a:pt x="5843" y="1490"/>
                  </a:lnTo>
                  <a:lnTo>
                    <a:pt x="5840" y="1489"/>
                  </a:lnTo>
                  <a:lnTo>
                    <a:pt x="5837" y="1488"/>
                  </a:lnTo>
                  <a:lnTo>
                    <a:pt x="5833" y="1486"/>
                  </a:lnTo>
                  <a:lnTo>
                    <a:pt x="5830" y="1485"/>
                  </a:lnTo>
                  <a:lnTo>
                    <a:pt x="5825" y="1483"/>
                  </a:lnTo>
                  <a:lnTo>
                    <a:pt x="5820" y="1482"/>
                  </a:lnTo>
                  <a:lnTo>
                    <a:pt x="5815" y="1479"/>
                  </a:lnTo>
                  <a:lnTo>
                    <a:pt x="5811" y="1478"/>
                  </a:lnTo>
                  <a:lnTo>
                    <a:pt x="5795" y="1472"/>
                  </a:lnTo>
                  <a:lnTo>
                    <a:pt x="5780" y="1466"/>
                  </a:lnTo>
                  <a:lnTo>
                    <a:pt x="5777" y="1466"/>
                  </a:lnTo>
                  <a:lnTo>
                    <a:pt x="5770" y="1464"/>
                  </a:lnTo>
                  <a:lnTo>
                    <a:pt x="5762" y="1461"/>
                  </a:lnTo>
                  <a:lnTo>
                    <a:pt x="5758" y="1460"/>
                  </a:lnTo>
                  <a:lnTo>
                    <a:pt x="5751" y="1458"/>
                  </a:lnTo>
                  <a:lnTo>
                    <a:pt x="5744" y="1456"/>
                  </a:lnTo>
                  <a:lnTo>
                    <a:pt x="5739" y="1454"/>
                  </a:lnTo>
                  <a:lnTo>
                    <a:pt x="5732" y="1452"/>
                  </a:lnTo>
                  <a:lnTo>
                    <a:pt x="5725" y="1450"/>
                  </a:lnTo>
                  <a:lnTo>
                    <a:pt x="5719" y="1448"/>
                  </a:lnTo>
                  <a:lnTo>
                    <a:pt x="5712" y="1446"/>
                  </a:lnTo>
                  <a:lnTo>
                    <a:pt x="5704" y="1444"/>
                  </a:lnTo>
                  <a:lnTo>
                    <a:pt x="5698" y="1442"/>
                  </a:lnTo>
                  <a:lnTo>
                    <a:pt x="5691" y="1440"/>
                  </a:lnTo>
                  <a:lnTo>
                    <a:pt x="5682" y="1438"/>
                  </a:lnTo>
                  <a:lnTo>
                    <a:pt x="5676" y="1437"/>
                  </a:lnTo>
                  <a:lnTo>
                    <a:pt x="5668" y="1434"/>
                  </a:lnTo>
                  <a:lnTo>
                    <a:pt x="5658" y="1432"/>
                  </a:lnTo>
                  <a:lnTo>
                    <a:pt x="5654" y="1431"/>
                  </a:lnTo>
                  <a:lnTo>
                    <a:pt x="5644" y="1428"/>
                  </a:lnTo>
                  <a:lnTo>
                    <a:pt x="5633" y="1426"/>
                  </a:lnTo>
                  <a:lnTo>
                    <a:pt x="5631" y="1425"/>
                  </a:lnTo>
                  <a:lnTo>
                    <a:pt x="5606" y="1420"/>
                  </a:lnTo>
                  <a:lnTo>
                    <a:pt x="5580" y="1414"/>
                  </a:lnTo>
                  <a:lnTo>
                    <a:pt x="5553" y="1409"/>
                  </a:lnTo>
                  <a:lnTo>
                    <a:pt x="5525" y="1404"/>
                  </a:lnTo>
                  <a:lnTo>
                    <a:pt x="5524" y="1404"/>
                  </a:lnTo>
                  <a:lnTo>
                    <a:pt x="5511" y="1403"/>
                  </a:lnTo>
                  <a:lnTo>
                    <a:pt x="5497" y="1401"/>
                  </a:lnTo>
                  <a:lnTo>
                    <a:pt x="5493" y="1400"/>
                  </a:lnTo>
                  <a:lnTo>
                    <a:pt x="5480" y="1398"/>
                  </a:lnTo>
                  <a:lnTo>
                    <a:pt x="5468" y="1397"/>
                  </a:lnTo>
                  <a:lnTo>
                    <a:pt x="5462" y="1396"/>
                  </a:lnTo>
                  <a:lnTo>
                    <a:pt x="5451" y="1395"/>
                  </a:lnTo>
                  <a:lnTo>
                    <a:pt x="5439" y="1394"/>
                  </a:lnTo>
                  <a:lnTo>
                    <a:pt x="5433" y="1393"/>
                  </a:lnTo>
                  <a:lnTo>
                    <a:pt x="5420" y="1391"/>
                  </a:lnTo>
                  <a:lnTo>
                    <a:pt x="5408" y="1390"/>
                  </a:lnTo>
                  <a:lnTo>
                    <a:pt x="5402" y="1390"/>
                  </a:lnTo>
                  <a:lnTo>
                    <a:pt x="5389" y="1389"/>
                  </a:lnTo>
                  <a:lnTo>
                    <a:pt x="5376" y="1389"/>
                  </a:lnTo>
                  <a:lnTo>
                    <a:pt x="5373" y="1388"/>
                  </a:lnTo>
                  <a:lnTo>
                    <a:pt x="5370" y="1388"/>
                  </a:lnTo>
                  <a:lnTo>
                    <a:pt x="5357" y="1388"/>
                  </a:lnTo>
                  <a:lnTo>
                    <a:pt x="5342" y="1387"/>
                  </a:lnTo>
                  <a:lnTo>
                    <a:pt x="5340" y="1387"/>
                  </a:lnTo>
                  <a:lnTo>
                    <a:pt x="5338" y="1387"/>
                  </a:lnTo>
                  <a:lnTo>
                    <a:pt x="5322" y="1385"/>
                  </a:lnTo>
                  <a:lnTo>
                    <a:pt x="5307" y="1385"/>
                  </a:lnTo>
                  <a:lnTo>
                    <a:pt x="5306" y="1385"/>
                  </a:lnTo>
                  <a:lnTo>
                    <a:pt x="5279" y="1385"/>
                  </a:lnTo>
                  <a:lnTo>
                    <a:pt x="5255" y="1385"/>
                  </a:lnTo>
                  <a:lnTo>
                    <a:pt x="5227" y="1385"/>
                  </a:lnTo>
                  <a:lnTo>
                    <a:pt x="5201" y="1387"/>
                  </a:lnTo>
                  <a:lnTo>
                    <a:pt x="5200" y="1387"/>
                  </a:lnTo>
                  <a:lnTo>
                    <a:pt x="5183" y="1388"/>
                  </a:lnTo>
                  <a:lnTo>
                    <a:pt x="5167" y="1389"/>
                  </a:lnTo>
                  <a:lnTo>
                    <a:pt x="5163" y="1389"/>
                  </a:lnTo>
                  <a:lnTo>
                    <a:pt x="5161" y="1389"/>
                  </a:lnTo>
                  <a:lnTo>
                    <a:pt x="5145" y="1390"/>
                  </a:lnTo>
                  <a:lnTo>
                    <a:pt x="5131" y="1391"/>
                  </a:lnTo>
                  <a:lnTo>
                    <a:pt x="5126" y="1393"/>
                  </a:lnTo>
                  <a:lnTo>
                    <a:pt x="5123" y="1393"/>
                  </a:lnTo>
                  <a:lnTo>
                    <a:pt x="5108" y="1394"/>
                  </a:lnTo>
                  <a:lnTo>
                    <a:pt x="5094" y="1395"/>
                  </a:lnTo>
                  <a:lnTo>
                    <a:pt x="5089" y="1396"/>
                  </a:lnTo>
                  <a:lnTo>
                    <a:pt x="5085" y="1396"/>
                  </a:lnTo>
                  <a:lnTo>
                    <a:pt x="5072" y="1398"/>
                  </a:lnTo>
                  <a:lnTo>
                    <a:pt x="5059" y="1400"/>
                  </a:lnTo>
                  <a:lnTo>
                    <a:pt x="5053" y="1401"/>
                  </a:lnTo>
                  <a:lnTo>
                    <a:pt x="5048" y="1402"/>
                  </a:lnTo>
                  <a:lnTo>
                    <a:pt x="5034" y="1403"/>
                  </a:lnTo>
                  <a:lnTo>
                    <a:pt x="5020" y="1406"/>
                  </a:lnTo>
                  <a:lnTo>
                    <a:pt x="5016" y="1407"/>
                  </a:lnTo>
                  <a:lnTo>
                    <a:pt x="5010" y="1408"/>
                  </a:lnTo>
                  <a:lnTo>
                    <a:pt x="4996" y="1410"/>
                  </a:lnTo>
                  <a:lnTo>
                    <a:pt x="4981" y="1413"/>
                  </a:lnTo>
                  <a:lnTo>
                    <a:pt x="4977" y="1414"/>
                  </a:lnTo>
                  <a:lnTo>
                    <a:pt x="4972" y="1414"/>
                  </a:lnTo>
                  <a:lnTo>
                    <a:pt x="4958" y="1417"/>
                  </a:lnTo>
                  <a:lnTo>
                    <a:pt x="4942" y="1421"/>
                  </a:lnTo>
                  <a:lnTo>
                    <a:pt x="4939" y="1421"/>
                  </a:lnTo>
                  <a:lnTo>
                    <a:pt x="4934" y="1422"/>
                  </a:lnTo>
                  <a:lnTo>
                    <a:pt x="4916" y="1427"/>
                  </a:lnTo>
                  <a:lnTo>
                    <a:pt x="4898" y="1431"/>
                  </a:lnTo>
                  <a:lnTo>
                    <a:pt x="4897" y="1431"/>
                  </a:lnTo>
                  <a:lnTo>
                    <a:pt x="4896" y="1432"/>
                  </a:lnTo>
                  <a:lnTo>
                    <a:pt x="4876" y="1437"/>
                  </a:lnTo>
                  <a:lnTo>
                    <a:pt x="4855" y="1442"/>
                  </a:lnTo>
                  <a:lnTo>
                    <a:pt x="4835" y="1447"/>
                  </a:lnTo>
                  <a:lnTo>
                    <a:pt x="4815" y="1453"/>
                  </a:lnTo>
                  <a:lnTo>
                    <a:pt x="4814" y="1454"/>
                  </a:lnTo>
                  <a:lnTo>
                    <a:pt x="4813" y="1454"/>
                  </a:lnTo>
                  <a:lnTo>
                    <a:pt x="4803" y="1458"/>
                  </a:lnTo>
                  <a:lnTo>
                    <a:pt x="4795" y="1460"/>
                  </a:lnTo>
                  <a:lnTo>
                    <a:pt x="4785" y="1464"/>
                  </a:lnTo>
                  <a:lnTo>
                    <a:pt x="4776" y="1466"/>
                  </a:lnTo>
                  <a:lnTo>
                    <a:pt x="4771" y="1467"/>
                  </a:lnTo>
                  <a:lnTo>
                    <a:pt x="4766" y="1470"/>
                  </a:lnTo>
                  <a:lnTo>
                    <a:pt x="4752" y="1475"/>
                  </a:lnTo>
                  <a:lnTo>
                    <a:pt x="4737" y="1480"/>
                  </a:lnTo>
                  <a:lnTo>
                    <a:pt x="4731" y="1483"/>
                  </a:lnTo>
                  <a:lnTo>
                    <a:pt x="4725" y="1485"/>
                  </a:lnTo>
                  <a:lnTo>
                    <a:pt x="4710" y="1490"/>
                  </a:lnTo>
                  <a:lnTo>
                    <a:pt x="4696" y="1496"/>
                  </a:lnTo>
                  <a:lnTo>
                    <a:pt x="4690" y="1498"/>
                  </a:lnTo>
                  <a:lnTo>
                    <a:pt x="4683" y="1501"/>
                  </a:lnTo>
                  <a:lnTo>
                    <a:pt x="4670" y="1507"/>
                  </a:lnTo>
                  <a:lnTo>
                    <a:pt x="4656" y="1513"/>
                  </a:lnTo>
                  <a:lnTo>
                    <a:pt x="4649" y="1515"/>
                  </a:lnTo>
                  <a:lnTo>
                    <a:pt x="4642" y="1518"/>
                  </a:lnTo>
                  <a:lnTo>
                    <a:pt x="4628" y="1524"/>
                  </a:lnTo>
                  <a:lnTo>
                    <a:pt x="4615" y="1530"/>
                  </a:lnTo>
                  <a:lnTo>
                    <a:pt x="4608" y="1534"/>
                  </a:lnTo>
                  <a:lnTo>
                    <a:pt x="4601" y="1537"/>
                  </a:lnTo>
                  <a:lnTo>
                    <a:pt x="4587" y="1543"/>
                  </a:lnTo>
                  <a:lnTo>
                    <a:pt x="4574" y="1549"/>
                  </a:lnTo>
                  <a:lnTo>
                    <a:pt x="4567" y="1553"/>
                  </a:lnTo>
                  <a:lnTo>
                    <a:pt x="4560" y="1557"/>
                  </a:lnTo>
                  <a:lnTo>
                    <a:pt x="4546" y="1564"/>
                  </a:lnTo>
                  <a:lnTo>
                    <a:pt x="4532" y="1571"/>
                  </a:lnTo>
                  <a:lnTo>
                    <a:pt x="4525" y="1574"/>
                  </a:lnTo>
                  <a:lnTo>
                    <a:pt x="4518" y="1579"/>
                  </a:lnTo>
                  <a:lnTo>
                    <a:pt x="4504" y="1586"/>
                  </a:lnTo>
                  <a:lnTo>
                    <a:pt x="4489" y="1595"/>
                  </a:lnTo>
                  <a:lnTo>
                    <a:pt x="4484" y="1598"/>
                  </a:lnTo>
                  <a:lnTo>
                    <a:pt x="4478" y="1602"/>
                  </a:lnTo>
                  <a:lnTo>
                    <a:pt x="4460" y="1612"/>
                  </a:lnTo>
                  <a:lnTo>
                    <a:pt x="4442" y="1622"/>
                  </a:lnTo>
                  <a:lnTo>
                    <a:pt x="4438" y="1624"/>
                  </a:lnTo>
                  <a:lnTo>
                    <a:pt x="4436" y="1627"/>
                  </a:lnTo>
                  <a:lnTo>
                    <a:pt x="4425" y="1633"/>
                  </a:lnTo>
                  <a:lnTo>
                    <a:pt x="4415" y="1640"/>
                  </a:lnTo>
                  <a:lnTo>
                    <a:pt x="4404" y="1646"/>
                  </a:lnTo>
                  <a:lnTo>
                    <a:pt x="4393" y="1653"/>
                  </a:lnTo>
                  <a:lnTo>
                    <a:pt x="4391" y="1654"/>
                  </a:lnTo>
                  <a:lnTo>
                    <a:pt x="4388" y="1656"/>
                  </a:lnTo>
                  <a:lnTo>
                    <a:pt x="4379" y="1662"/>
                  </a:lnTo>
                  <a:lnTo>
                    <a:pt x="4371" y="1668"/>
                  </a:lnTo>
                  <a:lnTo>
                    <a:pt x="4361" y="1674"/>
                  </a:lnTo>
                  <a:lnTo>
                    <a:pt x="4353" y="1680"/>
                  </a:lnTo>
                  <a:lnTo>
                    <a:pt x="4346" y="1685"/>
                  </a:lnTo>
                  <a:lnTo>
                    <a:pt x="4339" y="1690"/>
                  </a:lnTo>
                  <a:lnTo>
                    <a:pt x="4326" y="1700"/>
                  </a:lnTo>
                  <a:lnTo>
                    <a:pt x="4311" y="1710"/>
                  </a:lnTo>
                  <a:lnTo>
                    <a:pt x="4303" y="1716"/>
                  </a:lnTo>
                  <a:lnTo>
                    <a:pt x="4295" y="1722"/>
                  </a:lnTo>
                  <a:lnTo>
                    <a:pt x="4283" y="1731"/>
                  </a:lnTo>
                  <a:lnTo>
                    <a:pt x="4270" y="1741"/>
                  </a:lnTo>
                  <a:lnTo>
                    <a:pt x="4261" y="1748"/>
                  </a:lnTo>
                  <a:lnTo>
                    <a:pt x="4253" y="1754"/>
                  </a:lnTo>
                  <a:lnTo>
                    <a:pt x="4240" y="1764"/>
                  </a:lnTo>
                  <a:lnTo>
                    <a:pt x="4228" y="1774"/>
                  </a:lnTo>
                  <a:lnTo>
                    <a:pt x="4219" y="1781"/>
                  </a:lnTo>
                  <a:lnTo>
                    <a:pt x="4210" y="1788"/>
                  </a:lnTo>
                  <a:lnTo>
                    <a:pt x="4198" y="1799"/>
                  </a:lnTo>
                  <a:lnTo>
                    <a:pt x="4187" y="1810"/>
                  </a:lnTo>
                  <a:lnTo>
                    <a:pt x="4177" y="1817"/>
                  </a:lnTo>
                  <a:lnTo>
                    <a:pt x="4169" y="1824"/>
                  </a:lnTo>
                  <a:lnTo>
                    <a:pt x="4157" y="1835"/>
                  </a:lnTo>
                  <a:lnTo>
                    <a:pt x="4144" y="1846"/>
                  </a:lnTo>
                  <a:lnTo>
                    <a:pt x="4135" y="1854"/>
                  </a:lnTo>
                  <a:lnTo>
                    <a:pt x="4127" y="1862"/>
                  </a:lnTo>
                  <a:lnTo>
                    <a:pt x="4114" y="1874"/>
                  </a:lnTo>
                  <a:lnTo>
                    <a:pt x="4102" y="1884"/>
                  </a:lnTo>
                  <a:lnTo>
                    <a:pt x="4094" y="1893"/>
                  </a:lnTo>
                  <a:lnTo>
                    <a:pt x="4086" y="1901"/>
                  </a:lnTo>
                  <a:lnTo>
                    <a:pt x="4072" y="1914"/>
                  </a:lnTo>
                  <a:lnTo>
                    <a:pt x="4059" y="1926"/>
                  </a:lnTo>
                  <a:lnTo>
                    <a:pt x="4051" y="1934"/>
                  </a:lnTo>
                  <a:lnTo>
                    <a:pt x="4044" y="1943"/>
                  </a:lnTo>
                  <a:lnTo>
                    <a:pt x="4030" y="1957"/>
                  </a:lnTo>
                  <a:lnTo>
                    <a:pt x="4015" y="1972"/>
                  </a:lnTo>
                  <a:lnTo>
                    <a:pt x="4010" y="1979"/>
                  </a:lnTo>
                  <a:lnTo>
                    <a:pt x="4002" y="1987"/>
                  </a:lnTo>
                  <a:lnTo>
                    <a:pt x="3992" y="1997"/>
                  </a:lnTo>
                  <a:lnTo>
                    <a:pt x="3982" y="2008"/>
                  </a:lnTo>
                  <a:lnTo>
                    <a:pt x="3971" y="2020"/>
                  </a:lnTo>
                  <a:lnTo>
                    <a:pt x="3961" y="2032"/>
                  </a:lnTo>
                  <a:lnTo>
                    <a:pt x="3916" y="2084"/>
                  </a:lnTo>
                  <a:lnTo>
                    <a:pt x="3869" y="2138"/>
                  </a:lnTo>
                  <a:lnTo>
                    <a:pt x="3825" y="2191"/>
                  </a:lnTo>
                  <a:lnTo>
                    <a:pt x="3780" y="2246"/>
                  </a:lnTo>
                  <a:lnTo>
                    <a:pt x="3736" y="2300"/>
                  </a:lnTo>
                  <a:lnTo>
                    <a:pt x="3692" y="2355"/>
                  </a:lnTo>
                  <a:lnTo>
                    <a:pt x="3648" y="2410"/>
                  </a:lnTo>
                  <a:lnTo>
                    <a:pt x="3603" y="2463"/>
                  </a:lnTo>
                  <a:lnTo>
                    <a:pt x="3558" y="2518"/>
                  </a:lnTo>
                  <a:lnTo>
                    <a:pt x="3512" y="2570"/>
                  </a:lnTo>
                  <a:lnTo>
                    <a:pt x="3465" y="2622"/>
                  </a:lnTo>
                  <a:lnTo>
                    <a:pt x="3418" y="2675"/>
                  </a:lnTo>
                  <a:lnTo>
                    <a:pt x="3370" y="2724"/>
                  </a:lnTo>
                  <a:lnTo>
                    <a:pt x="3320" y="2773"/>
                  </a:lnTo>
                  <a:lnTo>
                    <a:pt x="3269" y="2821"/>
                  </a:lnTo>
                  <a:lnTo>
                    <a:pt x="3217" y="2867"/>
                  </a:lnTo>
                  <a:lnTo>
                    <a:pt x="3161" y="2911"/>
                  </a:lnTo>
                  <a:lnTo>
                    <a:pt x="3105" y="2954"/>
                  </a:lnTo>
                  <a:lnTo>
                    <a:pt x="3048" y="2995"/>
                  </a:lnTo>
                  <a:lnTo>
                    <a:pt x="2990" y="3035"/>
                  </a:lnTo>
                  <a:lnTo>
                    <a:pt x="2960" y="3054"/>
                  </a:lnTo>
                  <a:lnTo>
                    <a:pt x="2930" y="3071"/>
                  </a:lnTo>
                  <a:lnTo>
                    <a:pt x="2900" y="3089"/>
                  </a:lnTo>
                  <a:lnTo>
                    <a:pt x="2869" y="3107"/>
                  </a:lnTo>
                  <a:lnTo>
                    <a:pt x="2837" y="3124"/>
                  </a:lnTo>
                  <a:lnTo>
                    <a:pt x="2806" y="3140"/>
                  </a:lnTo>
                  <a:lnTo>
                    <a:pt x="2774" y="3157"/>
                  </a:lnTo>
                  <a:lnTo>
                    <a:pt x="2742" y="3171"/>
                  </a:lnTo>
                  <a:lnTo>
                    <a:pt x="2731" y="3177"/>
                  </a:lnTo>
                  <a:lnTo>
                    <a:pt x="2719" y="3182"/>
                  </a:lnTo>
                  <a:lnTo>
                    <a:pt x="2713" y="3184"/>
                  </a:lnTo>
                  <a:lnTo>
                    <a:pt x="2703" y="3189"/>
                  </a:lnTo>
                  <a:lnTo>
                    <a:pt x="2692" y="3194"/>
                  </a:lnTo>
                  <a:lnTo>
                    <a:pt x="2690" y="3195"/>
                  </a:lnTo>
                  <a:lnTo>
                    <a:pt x="2688" y="3195"/>
                  </a:lnTo>
                  <a:lnTo>
                    <a:pt x="2679" y="3200"/>
                  </a:lnTo>
                  <a:lnTo>
                    <a:pt x="2669" y="3203"/>
                  </a:lnTo>
                  <a:lnTo>
                    <a:pt x="2662" y="3206"/>
                  </a:lnTo>
                  <a:lnTo>
                    <a:pt x="2652" y="3210"/>
                  </a:lnTo>
                  <a:lnTo>
                    <a:pt x="2642" y="3214"/>
                  </a:lnTo>
                  <a:lnTo>
                    <a:pt x="2637" y="3215"/>
                  </a:lnTo>
                  <a:lnTo>
                    <a:pt x="2634" y="3218"/>
                  </a:lnTo>
                  <a:lnTo>
                    <a:pt x="2627" y="3220"/>
                  </a:lnTo>
                  <a:lnTo>
                    <a:pt x="2618" y="3222"/>
                  </a:lnTo>
                  <a:lnTo>
                    <a:pt x="2614" y="3225"/>
                  </a:lnTo>
                  <a:lnTo>
                    <a:pt x="2609" y="3226"/>
                  </a:lnTo>
                  <a:lnTo>
                    <a:pt x="2601" y="3229"/>
                  </a:lnTo>
                  <a:lnTo>
                    <a:pt x="2593" y="3232"/>
                  </a:lnTo>
                  <a:lnTo>
                    <a:pt x="2585" y="3234"/>
                  </a:lnTo>
                  <a:lnTo>
                    <a:pt x="2578" y="3238"/>
                  </a:lnTo>
                  <a:lnTo>
                    <a:pt x="2572" y="3239"/>
                  </a:lnTo>
                  <a:lnTo>
                    <a:pt x="2567" y="3240"/>
                  </a:lnTo>
                  <a:lnTo>
                    <a:pt x="2561" y="3242"/>
                  </a:lnTo>
                  <a:lnTo>
                    <a:pt x="2554" y="3245"/>
                  </a:lnTo>
                  <a:lnTo>
                    <a:pt x="2551" y="3246"/>
                  </a:lnTo>
                  <a:lnTo>
                    <a:pt x="2547" y="3247"/>
                  </a:lnTo>
                  <a:lnTo>
                    <a:pt x="2534" y="3251"/>
                  </a:lnTo>
                  <a:lnTo>
                    <a:pt x="2522" y="3256"/>
                  </a:lnTo>
                  <a:lnTo>
                    <a:pt x="2515" y="3257"/>
                  </a:lnTo>
                  <a:lnTo>
                    <a:pt x="2502" y="3260"/>
                  </a:lnTo>
                  <a:lnTo>
                    <a:pt x="2490" y="3264"/>
                  </a:lnTo>
                  <a:lnTo>
                    <a:pt x="2477" y="3267"/>
                  </a:lnTo>
                  <a:lnTo>
                    <a:pt x="2464" y="3271"/>
                  </a:lnTo>
                  <a:lnTo>
                    <a:pt x="2463" y="3272"/>
                  </a:lnTo>
                  <a:lnTo>
                    <a:pt x="2407" y="3285"/>
                  </a:lnTo>
                  <a:lnTo>
                    <a:pt x="2351" y="3297"/>
                  </a:lnTo>
                  <a:lnTo>
                    <a:pt x="2294" y="3308"/>
                  </a:lnTo>
                  <a:lnTo>
                    <a:pt x="2236" y="3316"/>
                  </a:lnTo>
                  <a:lnTo>
                    <a:pt x="2178" y="3323"/>
                  </a:lnTo>
                  <a:lnTo>
                    <a:pt x="2119" y="3328"/>
                  </a:lnTo>
                  <a:lnTo>
                    <a:pt x="2060" y="3330"/>
                  </a:lnTo>
                  <a:lnTo>
                    <a:pt x="2001" y="3332"/>
                  </a:lnTo>
                  <a:lnTo>
                    <a:pt x="1941" y="3330"/>
                  </a:lnTo>
                  <a:lnTo>
                    <a:pt x="1882" y="3328"/>
                  </a:lnTo>
                  <a:lnTo>
                    <a:pt x="1821" y="3323"/>
                  </a:lnTo>
                  <a:lnTo>
                    <a:pt x="1762" y="3316"/>
                  </a:lnTo>
                  <a:lnTo>
                    <a:pt x="1702" y="3307"/>
                  </a:lnTo>
                  <a:lnTo>
                    <a:pt x="1643" y="3295"/>
                  </a:lnTo>
                  <a:lnTo>
                    <a:pt x="1584" y="3282"/>
                  </a:lnTo>
                  <a:lnTo>
                    <a:pt x="1525" y="3265"/>
                  </a:lnTo>
                  <a:lnTo>
                    <a:pt x="1492" y="3251"/>
                  </a:lnTo>
                  <a:lnTo>
                    <a:pt x="1459" y="3237"/>
                  </a:lnTo>
                  <a:lnTo>
                    <a:pt x="1426" y="3221"/>
                  </a:lnTo>
                  <a:lnTo>
                    <a:pt x="1394" y="3204"/>
                  </a:lnTo>
                  <a:lnTo>
                    <a:pt x="1361" y="3188"/>
                  </a:lnTo>
                  <a:lnTo>
                    <a:pt x="1331" y="3170"/>
                  </a:lnTo>
                  <a:lnTo>
                    <a:pt x="1298" y="3152"/>
                  </a:lnTo>
                  <a:lnTo>
                    <a:pt x="1268" y="3133"/>
                  </a:lnTo>
                  <a:lnTo>
                    <a:pt x="1238" y="3114"/>
                  </a:lnTo>
                  <a:lnTo>
                    <a:pt x="1207" y="3094"/>
                  </a:lnTo>
                  <a:lnTo>
                    <a:pt x="1177" y="3073"/>
                  </a:lnTo>
                  <a:lnTo>
                    <a:pt x="1149" y="3052"/>
                  </a:lnTo>
                  <a:lnTo>
                    <a:pt x="1120" y="3030"/>
                  </a:lnTo>
                  <a:lnTo>
                    <a:pt x="1092" y="3007"/>
                  </a:lnTo>
                  <a:lnTo>
                    <a:pt x="1064" y="2985"/>
                  </a:lnTo>
                  <a:lnTo>
                    <a:pt x="1037" y="2961"/>
                  </a:lnTo>
                  <a:lnTo>
                    <a:pt x="1013" y="2940"/>
                  </a:lnTo>
                  <a:lnTo>
                    <a:pt x="990" y="2916"/>
                  </a:lnTo>
                  <a:lnTo>
                    <a:pt x="967" y="2892"/>
                  </a:lnTo>
                  <a:lnTo>
                    <a:pt x="943" y="2867"/>
                  </a:lnTo>
                  <a:lnTo>
                    <a:pt x="921" y="2840"/>
                  </a:lnTo>
                  <a:lnTo>
                    <a:pt x="898" y="2812"/>
                  </a:lnTo>
                  <a:lnTo>
                    <a:pt x="876" y="2784"/>
                  </a:lnTo>
                  <a:lnTo>
                    <a:pt x="854" y="2753"/>
                  </a:lnTo>
                  <a:lnTo>
                    <a:pt x="833" y="2722"/>
                  </a:lnTo>
                  <a:lnTo>
                    <a:pt x="813" y="2689"/>
                  </a:lnTo>
                  <a:lnTo>
                    <a:pt x="792" y="2656"/>
                  </a:lnTo>
                  <a:lnTo>
                    <a:pt x="772" y="2620"/>
                  </a:lnTo>
                  <a:lnTo>
                    <a:pt x="754" y="2584"/>
                  </a:lnTo>
                  <a:lnTo>
                    <a:pt x="737" y="2546"/>
                  </a:lnTo>
                  <a:lnTo>
                    <a:pt x="719" y="2508"/>
                  </a:lnTo>
                  <a:lnTo>
                    <a:pt x="703" y="2468"/>
                  </a:lnTo>
                  <a:lnTo>
                    <a:pt x="688" y="2427"/>
                  </a:lnTo>
                  <a:lnTo>
                    <a:pt x="674" y="2385"/>
                  </a:lnTo>
                  <a:lnTo>
                    <a:pt x="662" y="2342"/>
                  </a:lnTo>
                  <a:lnTo>
                    <a:pt x="650" y="2297"/>
                  </a:lnTo>
                  <a:lnTo>
                    <a:pt x="639" y="2250"/>
                  </a:lnTo>
                  <a:lnTo>
                    <a:pt x="630" y="2204"/>
                  </a:lnTo>
                  <a:lnTo>
                    <a:pt x="623" y="2155"/>
                  </a:lnTo>
                  <a:lnTo>
                    <a:pt x="615" y="2107"/>
                  </a:lnTo>
                  <a:lnTo>
                    <a:pt x="611" y="2056"/>
                  </a:lnTo>
                  <a:lnTo>
                    <a:pt x="608" y="2004"/>
                  </a:lnTo>
                  <a:lnTo>
                    <a:pt x="606" y="1951"/>
                  </a:lnTo>
                  <a:lnTo>
                    <a:pt x="606" y="1898"/>
                  </a:lnTo>
                  <a:lnTo>
                    <a:pt x="608" y="1843"/>
                  </a:lnTo>
                  <a:lnTo>
                    <a:pt x="612" y="1786"/>
                  </a:lnTo>
                  <a:lnTo>
                    <a:pt x="617" y="1729"/>
                  </a:lnTo>
                  <a:lnTo>
                    <a:pt x="625" y="1671"/>
                  </a:lnTo>
                  <a:lnTo>
                    <a:pt x="632" y="1623"/>
                  </a:lnTo>
                  <a:lnTo>
                    <a:pt x="643" y="1577"/>
                  </a:lnTo>
                  <a:lnTo>
                    <a:pt x="656" y="1529"/>
                  </a:lnTo>
                  <a:lnTo>
                    <a:pt x="671" y="1483"/>
                  </a:lnTo>
                  <a:lnTo>
                    <a:pt x="690" y="1435"/>
                  </a:lnTo>
                  <a:lnTo>
                    <a:pt x="710" y="1389"/>
                  </a:lnTo>
                  <a:lnTo>
                    <a:pt x="733" y="1344"/>
                  </a:lnTo>
                  <a:lnTo>
                    <a:pt x="758" y="1297"/>
                  </a:lnTo>
                  <a:lnTo>
                    <a:pt x="785" y="1254"/>
                  </a:lnTo>
                  <a:lnTo>
                    <a:pt x="814" y="1208"/>
                  </a:lnTo>
                  <a:lnTo>
                    <a:pt x="845" y="1166"/>
                  </a:lnTo>
                  <a:lnTo>
                    <a:pt x="878" y="1123"/>
                  </a:lnTo>
                  <a:lnTo>
                    <a:pt x="914" y="1081"/>
                  </a:lnTo>
                  <a:lnTo>
                    <a:pt x="950" y="1041"/>
                  </a:lnTo>
                  <a:lnTo>
                    <a:pt x="990" y="1002"/>
                  </a:lnTo>
                  <a:lnTo>
                    <a:pt x="1030" y="964"/>
                  </a:lnTo>
                  <a:lnTo>
                    <a:pt x="1073" y="928"/>
                  </a:lnTo>
                  <a:lnTo>
                    <a:pt x="1117" y="894"/>
                  </a:lnTo>
                  <a:lnTo>
                    <a:pt x="1162" y="860"/>
                  </a:lnTo>
                  <a:lnTo>
                    <a:pt x="1209" y="828"/>
                  </a:lnTo>
                  <a:lnTo>
                    <a:pt x="1258" y="798"/>
                  </a:lnTo>
                  <a:lnTo>
                    <a:pt x="1308" y="771"/>
                  </a:lnTo>
                  <a:lnTo>
                    <a:pt x="1359" y="745"/>
                  </a:lnTo>
                  <a:lnTo>
                    <a:pt x="1411" y="722"/>
                  </a:lnTo>
                  <a:lnTo>
                    <a:pt x="1465" y="701"/>
                  </a:lnTo>
                  <a:lnTo>
                    <a:pt x="1521" y="682"/>
                  </a:lnTo>
                  <a:lnTo>
                    <a:pt x="1576" y="665"/>
                  </a:lnTo>
                  <a:lnTo>
                    <a:pt x="1634" y="651"/>
                  </a:lnTo>
                  <a:lnTo>
                    <a:pt x="1691" y="640"/>
                  </a:lnTo>
                  <a:lnTo>
                    <a:pt x="1750" y="632"/>
                  </a:lnTo>
                  <a:lnTo>
                    <a:pt x="1809" y="626"/>
                  </a:lnTo>
                  <a:lnTo>
                    <a:pt x="1870" y="624"/>
                  </a:lnTo>
                  <a:lnTo>
                    <a:pt x="1929" y="624"/>
                  </a:lnTo>
                  <a:lnTo>
                    <a:pt x="1986" y="626"/>
                  </a:lnTo>
                  <a:lnTo>
                    <a:pt x="2041" y="630"/>
                  </a:lnTo>
                  <a:lnTo>
                    <a:pt x="2093" y="637"/>
                  </a:lnTo>
                  <a:lnTo>
                    <a:pt x="2144" y="644"/>
                  </a:lnTo>
                  <a:lnTo>
                    <a:pt x="2193" y="654"/>
                  </a:lnTo>
                  <a:lnTo>
                    <a:pt x="2239" y="665"/>
                  </a:lnTo>
                  <a:lnTo>
                    <a:pt x="2285" y="678"/>
                  </a:lnTo>
                  <a:lnTo>
                    <a:pt x="2327" y="693"/>
                  </a:lnTo>
                  <a:lnTo>
                    <a:pt x="2369" y="709"/>
                  </a:lnTo>
                  <a:lnTo>
                    <a:pt x="2407" y="727"/>
                  </a:lnTo>
                  <a:lnTo>
                    <a:pt x="2445" y="746"/>
                  </a:lnTo>
                  <a:lnTo>
                    <a:pt x="2479" y="766"/>
                  </a:lnTo>
                  <a:lnTo>
                    <a:pt x="2513" y="789"/>
                  </a:lnTo>
                  <a:lnTo>
                    <a:pt x="2545" y="812"/>
                  </a:lnTo>
                  <a:lnTo>
                    <a:pt x="2574" y="835"/>
                  </a:lnTo>
                  <a:lnTo>
                    <a:pt x="2603" y="860"/>
                  </a:lnTo>
                  <a:lnTo>
                    <a:pt x="2629" y="888"/>
                  </a:lnTo>
                  <a:lnTo>
                    <a:pt x="2653" y="914"/>
                  </a:lnTo>
                  <a:lnTo>
                    <a:pt x="2677" y="942"/>
                  </a:lnTo>
                  <a:lnTo>
                    <a:pt x="2697" y="971"/>
                  </a:lnTo>
                  <a:lnTo>
                    <a:pt x="2717" y="1000"/>
                  </a:lnTo>
                  <a:lnTo>
                    <a:pt x="2735" y="1031"/>
                  </a:lnTo>
                  <a:lnTo>
                    <a:pt x="2750" y="1062"/>
                  </a:lnTo>
                  <a:lnTo>
                    <a:pt x="2764" y="1093"/>
                  </a:lnTo>
                  <a:lnTo>
                    <a:pt x="2778" y="1125"/>
                  </a:lnTo>
                  <a:lnTo>
                    <a:pt x="2789" y="1158"/>
                  </a:lnTo>
                  <a:lnTo>
                    <a:pt x="2799" y="1191"/>
                  </a:lnTo>
                  <a:lnTo>
                    <a:pt x="2807" y="1224"/>
                  </a:lnTo>
                  <a:lnTo>
                    <a:pt x="2814" y="1257"/>
                  </a:lnTo>
                  <a:lnTo>
                    <a:pt x="2819" y="1290"/>
                  </a:lnTo>
                  <a:lnTo>
                    <a:pt x="2823" y="1325"/>
                  </a:lnTo>
                  <a:lnTo>
                    <a:pt x="2820" y="1362"/>
                  </a:lnTo>
                  <a:lnTo>
                    <a:pt x="2816" y="1397"/>
                  </a:lnTo>
                  <a:lnTo>
                    <a:pt x="2810" y="1434"/>
                  </a:lnTo>
                  <a:lnTo>
                    <a:pt x="2801" y="1470"/>
                  </a:lnTo>
                  <a:lnTo>
                    <a:pt x="2801" y="1472"/>
                  </a:lnTo>
                  <a:lnTo>
                    <a:pt x="2798" y="1485"/>
                  </a:lnTo>
                  <a:lnTo>
                    <a:pt x="2794" y="1498"/>
                  </a:lnTo>
                  <a:lnTo>
                    <a:pt x="2793" y="1501"/>
                  </a:lnTo>
                  <a:lnTo>
                    <a:pt x="2792" y="1503"/>
                  </a:lnTo>
                  <a:lnTo>
                    <a:pt x="2788" y="1516"/>
                  </a:lnTo>
                  <a:lnTo>
                    <a:pt x="2783" y="1528"/>
                  </a:lnTo>
                  <a:lnTo>
                    <a:pt x="2782" y="1533"/>
                  </a:lnTo>
                  <a:lnTo>
                    <a:pt x="2780" y="1537"/>
                  </a:lnTo>
                  <a:lnTo>
                    <a:pt x="2775" y="1549"/>
                  </a:lnTo>
                  <a:lnTo>
                    <a:pt x="2770" y="1561"/>
                  </a:lnTo>
                  <a:lnTo>
                    <a:pt x="2768" y="1567"/>
                  </a:lnTo>
                  <a:lnTo>
                    <a:pt x="2766" y="1572"/>
                  </a:lnTo>
                  <a:lnTo>
                    <a:pt x="2762" y="1581"/>
                  </a:lnTo>
                  <a:lnTo>
                    <a:pt x="2757" y="1591"/>
                  </a:lnTo>
                  <a:lnTo>
                    <a:pt x="2755" y="1597"/>
                  </a:lnTo>
                  <a:lnTo>
                    <a:pt x="2751" y="1603"/>
                  </a:lnTo>
                  <a:lnTo>
                    <a:pt x="2748" y="1611"/>
                  </a:lnTo>
                  <a:lnTo>
                    <a:pt x="2743" y="1619"/>
                  </a:lnTo>
                  <a:lnTo>
                    <a:pt x="2738" y="1628"/>
                  </a:lnTo>
                  <a:lnTo>
                    <a:pt x="2734" y="1637"/>
                  </a:lnTo>
                  <a:lnTo>
                    <a:pt x="2730" y="1642"/>
                  </a:lnTo>
                  <a:lnTo>
                    <a:pt x="2726" y="1648"/>
                  </a:lnTo>
                  <a:lnTo>
                    <a:pt x="2722" y="1656"/>
                  </a:lnTo>
                  <a:lnTo>
                    <a:pt x="2716" y="1666"/>
                  </a:lnTo>
                  <a:lnTo>
                    <a:pt x="2712" y="1672"/>
                  </a:lnTo>
                  <a:lnTo>
                    <a:pt x="2709" y="1678"/>
                  </a:lnTo>
                  <a:lnTo>
                    <a:pt x="2703" y="1686"/>
                  </a:lnTo>
                  <a:lnTo>
                    <a:pt x="2696" y="1694"/>
                  </a:lnTo>
                  <a:lnTo>
                    <a:pt x="2692" y="1700"/>
                  </a:lnTo>
                  <a:lnTo>
                    <a:pt x="2688" y="1705"/>
                  </a:lnTo>
                  <a:lnTo>
                    <a:pt x="2681" y="1715"/>
                  </a:lnTo>
                  <a:lnTo>
                    <a:pt x="2673" y="1724"/>
                  </a:lnTo>
                  <a:lnTo>
                    <a:pt x="2671" y="1728"/>
                  </a:lnTo>
                  <a:lnTo>
                    <a:pt x="2667" y="1731"/>
                  </a:lnTo>
                  <a:lnTo>
                    <a:pt x="2659" y="1741"/>
                  </a:lnTo>
                  <a:lnTo>
                    <a:pt x="2650" y="1750"/>
                  </a:lnTo>
                  <a:lnTo>
                    <a:pt x="2648" y="1753"/>
                  </a:lnTo>
                  <a:lnTo>
                    <a:pt x="2644" y="1756"/>
                  </a:lnTo>
                  <a:lnTo>
                    <a:pt x="2635" y="1766"/>
                  </a:lnTo>
                  <a:lnTo>
                    <a:pt x="2625" y="1776"/>
                  </a:lnTo>
                  <a:lnTo>
                    <a:pt x="2622" y="1779"/>
                  </a:lnTo>
                  <a:lnTo>
                    <a:pt x="2620" y="1782"/>
                  </a:lnTo>
                  <a:lnTo>
                    <a:pt x="2609" y="1792"/>
                  </a:lnTo>
                  <a:lnTo>
                    <a:pt x="2598" y="1801"/>
                  </a:lnTo>
                  <a:lnTo>
                    <a:pt x="2596" y="1804"/>
                  </a:lnTo>
                  <a:lnTo>
                    <a:pt x="2592" y="1806"/>
                  </a:lnTo>
                  <a:lnTo>
                    <a:pt x="2582" y="1814"/>
                  </a:lnTo>
                  <a:lnTo>
                    <a:pt x="2571" y="1824"/>
                  </a:lnTo>
                  <a:lnTo>
                    <a:pt x="2567" y="1826"/>
                  </a:lnTo>
                  <a:lnTo>
                    <a:pt x="2565" y="1827"/>
                  </a:lnTo>
                  <a:lnTo>
                    <a:pt x="2553" y="1837"/>
                  </a:lnTo>
                  <a:lnTo>
                    <a:pt x="2540" y="1845"/>
                  </a:lnTo>
                  <a:lnTo>
                    <a:pt x="2539" y="1848"/>
                  </a:lnTo>
                  <a:lnTo>
                    <a:pt x="2536" y="1849"/>
                  </a:lnTo>
                  <a:lnTo>
                    <a:pt x="2522" y="1858"/>
                  </a:lnTo>
                  <a:lnTo>
                    <a:pt x="2508" y="1867"/>
                  </a:lnTo>
                  <a:lnTo>
                    <a:pt x="2505" y="1868"/>
                  </a:lnTo>
                  <a:lnTo>
                    <a:pt x="2503" y="1869"/>
                  </a:lnTo>
                  <a:lnTo>
                    <a:pt x="2490" y="1877"/>
                  </a:lnTo>
                  <a:lnTo>
                    <a:pt x="2476" y="1886"/>
                  </a:lnTo>
                  <a:lnTo>
                    <a:pt x="2471" y="1888"/>
                  </a:lnTo>
                  <a:lnTo>
                    <a:pt x="2456" y="1895"/>
                  </a:lnTo>
                  <a:lnTo>
                    <a:pt x="2440" y="1902"/>
                  </a:lnTo>
                  <a:lnTo>
                    <a:pt x="2439" y="1903"/>
                  </a:lnTo>
                  <a:lnTo>
                    <a:pt x="2438" y="1905"/>
                  </a:lnTo>
                  <a:lnTo>
                    <a:pt x="2420" y="1912"/>
                  </a:lnTo>
                  <a:lnTo>
                    <a:pt x="2403" y="1919"/>
                  </a:lnTo>
                  <a:lnTo>
                    <a:pt x="2402" y="1920"/>
                  </a:lnTo>
                  <a:lnTo>
                    <a:pt x="2400" y="1920"/>
                  </a:lnTo>
                  <a:lnTo>
                    <a:pt x="2383" y="1927"/>
                  </a:lnTo>
                  <a:lnTo>
                    <a:pt x="2366" y="1933"/>
                  </a:lnTo>
                  <a:lnTo>
                    <a:pt x="2362" y="1934"/>
                  </a:lnTo>
                  <a:lnTo>
                    <a:pt x="2344" y="1940"/>
                  </a:lnTo>
                  <a:lnTo>
                    <a:pt x="2326" y="1945"/>
                  </a:lnTo>
                  <a:lnTo>
                    <a:pt x="2325" y="1946"/>
                  </a:lnTo>
                  <a:lnTo>
                    <a:pt x="2324" y="1946"/>
                  </a:lnTo>
                  <a:lnTo>
                    <a:pt x="2314" y="1949"/>
                  </a:lnTo>
                  <a:lnTo>
                    <a:pt x="2304" y="1952"/>
                  </a:lnTo>
                  <a:lnTo>
                    <a:pt x="2294" y="1955"/>
                  </a:lnTo>
                  <a:lnTo>
                    <a:pt x="2283" y="1957"/>
                  </a:lnTo>
                  <a:lnTo>
                    <a:pt x="2282" y="1957"/>
                  </a:lnTo>
                  <a:lnTo>
                    <a:pt x="2273" y="1959"/>
                  </a:lnTo>
                  <a:lnTo>
                    <a:pt x="2262" y="1962"/>
                  </a:lnTo>
                  <a:lnTo>
                    <a:pt x="2252" y="1963"/>
                  </a:lnTo>
                  <a:lnTo>
                    <a:pt x="2242" y="1965"/>
                  </a:lnTo>
                  <a:lnTo>
                    <a:pt x="2238" y="1965"/>
                  </a:lnTo>
                  <a:lnTo>
                    <a:pt x="2229" y="1968"/>
                  </a:lnTo>
                  <a:lnTo>
                    <a:pt x="2218" y="1969"/>
                  </a:lnTo>
                  <a:lnTo>
                    <a:pt x="2208" y="1970"/>
                  </a:lnTo>
                  <a:lnTo>
                    <a:pt x="2198" y="1972"/>
                  </a:lnTo>
                  <a:lnTo>
                    <a:pt x="2194" y="1972"/>
                  </a:lnTo>
                  <a:lnTo>
                    <a:pt x="2184" y="1974"/>
                  </a:lnTo>
                  <a:lnTo>
                    <a:pt x="2173" y="1975"/>
                  </a:lnTo>
                  <a:lnTo>
                    <a:pt x="2161" y="1976"/>
                  </a:lnTo>
                  <a:lnTo>
                    <a:pt x="2150" y="1977"/>
                  </a:lnTo>
                  <a:lnTo>
                    <a:pt x="2137" y="1978"/>
                  </a:lnTo>
                  <a:lnTo>
                    <a:pt x="2125" y="1978"/>
                  </a:lnTo>
                  <a:lnTo>
                    <a:pt x="2123" y="1978"/>
                  </a:lnTo>
                  <a:lnTo>
                    <a:pt x="2111" y="1979"/>
                  </a:lnTo>
                  <a:lnTo>
                    <a:pt x="2100" y="1979"/>
                  </a:lnTo>
                  <a:lnTo>
                    <a:pt x="2097" y="1979"/>
                  </a:lnTo>
                  <a:lnTo>
                    <a:pt x="2086" y="1979"/>
                  </a:lnTo>
                  <a:lnTo>
                    <a:pt x="2074" y="1979"/>
                  </a:lnTo>
                  <a:lnTo>
                    <a:pt x="2071" y="1979"/>
                  </a:lnTo>
                  <a:lnTo>
                    <a:pt x="2060" y="1979"/>
                  </a:lnTo>
                  <a:lnTo>
                    <a:pt x="2049" y="1979"/>
                  </a:lnTo>
                  <a:lnTo>
                    <a:pt x="2046" y="1979"/>
                  </a:lnTo>
                  <a:lnTo>
                    <a:pt x="2035" y="1978"/>
                  </a:lnTo>
                  <a:lnTo>
                    <a:pt x="2024" y="1977"/>
                  </a:lnTo>
                  <a:lnTo>
                    <a:pt x="2022" y="1977"/>
                  </a:lnTo>
                  <a:lnTo>
                    <a:pt x="2011" y="1976"/>
                  </a:lnTo>
                  <a:lnTo>
                    <a:pt x="2001" y="1976"/>
                  </a:lnTo>
                  <a:lnTo>
                    <a:pt x="1998" y="1975"/>
                  </a:lnTo>
                  <a:lnTo>
                    <a:pt x="1988" y="1974"/>
                  </a:lnTo>
                  <a:lnTo>
                    <a:pt x="1978" y="1972"/>
                  </a:lnTo>
                  <a:lnTo>
                    <a:pt x="1976" y="1972"/>
                  </a:lnTo>
                  <a:lnTo>
                    <a:pt x="1973" y="1972"/>
                  </a:lnTo>
                  <a:lnTo>
                    <a:pt x="1964" y="1970"/>
                  </a:lnTo>
                  <a:lnTo>
                    <a:pt x="1954" y="1969"/>
                  </a:lnTo>
                  <a:lnTo>
                    <a:pt x="1952" y="1969"/>
                  </a:lnTo>
                  <a:lnTo>
                    <a:pt x="1950" y="1968"/>
                  </a:lnTo>
                  <a:lnTo>
                    <a:pt x="1940" y="1966"/>
                  </a:lnTo>
                  <a:lnTo>
                    <a:pt x="1932" y="1964"/>
                  </a:lnTo>
                  <a:lnTo>
                    <a:pt x="1928" y="1964"/>
                  </a:lnTo>
                  <a:lnTo>
                    <a:pt x="1925" y="1963"/>
                  </a:lnTo>
                  <a:lnTo>
                    <a:pt x="1916" y="1962"/>
                  </a:lnTo>
                  <a:lnTo>
                    <a:pt x="1908" y="1959"/>
                  </a:lnTo>
                  <a:lnTo>
                    <a:pt x="1904" y="1958"/>
                  </a:lnTo>
                  <a:lnTo>
                    <a:pt x="1901" y="1957"/>
                  </a:lnTo>
                  <a:lnTo>
                    <a:pt x="1895" y="1956"/>
                  </a:lnTo>
                  <a:lnTo>
                    <a:pt x="1889" y="1955"/>
                  </a:lnTo>
                  <a:lnTo>
                    <a:pt x="1883" y="1952"/>
                  </a:lnTo>
                  <a:lnTo>
                    <a:pt x="1876" y="1951"/>
                  </a:lnTo>
                  <a:lnTo>
                    <a:pt x="1872" y="1950"/>
                  </a:lnTo>
                  <a:lnTo>
                    <a:pt x="1869" y="1949"/>
                  </a:lnTo>
                  <a:lnTo>
                    <a:pt x="1860" y="1945"/>
                  </a:lnTo>
                  <a:lnTo>
                    <a:pt x="1852" y="1943"/>
                  </a:lnTo>
                  <a:lnTo>
                    <a:pt x="1850" y="1941"/>
                  </a:lnTo>
                  <a:lnTo>
                    <a:pt x="1847" y="1941"/>
                  </a:lnTo>
                  <a:lnTo>
                    <a:pt x="1818" y="1931"/>
                  </a:lnTo>
                  <a:lnTo>
                    <a:pt x="1789" y="1918"/>
                  </a:lnTo>
                  <a:lnTo>
                    <a:pt x="1761" y="1905"/>
                  </a:lnTo>
                  <a:lnTo>
                    <a:pt x="1733" y="1890"/>
                  </a:lnTo>
                  <a:lnTo>
                    <a:pt x="1707" y="1874"/>
                  </a:lnTo>
                  <a:lnTo>
                    <a:pt x="1682" y="1857"/>
                  </a:lnTo>
                  <a:lnTo>
                    <a:pt x="1657" y="1839"/>
                  </a:lnTo>
                  <a:lnTo>
                    <a:pt x="1635" y="1820"/>
                  </a:lnTo>
                  <a:lnTo>
                    <a:pt x="1612" y="1801"/>
                  </a:lnTo>
                  <a:lnTo>
                    <a:pt x="1591" y="1780"/>
                  </a:lnTo>
                  <a:lnTo>
                    <a:pt x="1571" y="1758"/>
                  </a:lnTo>
                  <a:lnTo>
                    <a:pt x="1552" y="1736"/>
                  </a:lnTo>
                  <a:lnTo>
                    <a:pt x="1533" y="1713"/>
                  </a:lnTo>
                  <a:lnTo>
                    <a:pt x="1516" y="1688"/>
                  </a:lnTo>
                  <a:lnTo>
                    <a:pt x="1500" y="1665"/>
                  </a:lnTo>
                  <a:lnTo>
                    <a:pt x="1485" y="1638"/>
                  </a:lnTo>
                  <a:lnTo>
                    <a:pt x="1487" y="1644"/>
                  </a:lnTo>
                  <a:lnTo>
                    <a:pt x="1486" y="1642"/>
                  </a:lnTo>
                  <a:lnTo>
                    <a:pt x="1485" y="1638"/>
                  </a:lnTo>
                  <a:lnTo>
                    <a:pt x="1468" y="1603"/>
                  </a:lnTo>
                  <a:lnTo>
                    <a:pt x="1454" y="1566"/>
                  </a:lnTo>
                  <a:lnTo>
                    <a:pt x="1442" y="1529"/>
                  </a:lnTo>
                  <a:lnTo>
                    <a:pt x="1432" y="1491"/>
                  </a:lnTo>
                  <a:lnTo>
                    <a:pt x="1423" y="1453"/>
                  </a:lnTo>
                  <a:lnTo>
                    <a:pt x="1417" y="1415"/>
                  </a:lnTo>
                  <a:lnTo>
                    <a:pt x="1414" y="1377"/>
                  </a:lnTo>
                  <a:lnTo>
                    <a:pt x="1411" y="1338"/>
                  </a:lnTo>
                  <a:lnTo>
                    <a:pt x="1411" y="1300"/>
                  </a:lnTo>
                  <a:lnTo>
                    <a:pt x="1414" y="1261"/>
                  </a:lnTo>
                  <a:lnTo>
                    <a:pt x="1416" y="1242"/>
                  </a:lnTo>
                  <a:lnTo>
                    <a:pt x="1418" y="1223"/>
                  </a:lnTo>
                  <a:lnTo>
                    <a:pt x="1422" y="1204"/>
                  </a:lnTo>
                  <a:lnTo>
                    <a:pt x="1427" y="1185"/>
                  </a:lnTo>
                  <a:lnTo>
                    <a:pt x="1430" y="1166"/>
                  </a:lnTo>
                  <a:lnTo>
                    <a:pt x="1436" y="1148"/>
                  </a:lnTo>
                  <a:lnTo>
                    <a:pt x="1441" y="1129"/>
                  </a:lnTo>
                  <a:lnTo>
                    <a:pt x="1448" y="1110"/>
                  </a:lnTo>
                  <a:lnTo>
                    <a:pt x="1455" y="1092"/>
                  </a:lnTo>
                  <a:lnTo>
                    <a:pt x="1462" y="1074"/>
                  </a:lnTo>
                  <a:lnTo>
                    <a:pt x="1471" y="1056"/>
                  </a:lnTo>
                  <a:lnTo>
                    <a:pt x="1480" y="1038"/>
                  </a:lnTo>
                  <a:lnTo>
                    <a:pt x="1479" y="1038"/>
                  </a:lnTo>
                  <a:lnTo>
                    <a:pt x="1477" y="1041"/>
                  </a:lnTo>
                  <a:lnTo>
                    <a:pt x="1478" y="1040"/>
                  </a:lnTo>
                  <a:lnTo>
                    <a:pt x="1478" y="1038"/>
                  </a:lnTo>
                  <a:lnTo>
                    <a:pt x="1478" y="1038"/>
                  </a:lnTo>
                  <a:lnTo>
                    <a:pt x="1479" y="1036"/>
                  </a:lnTo>
                  <a:lnTo>
                    <a:pt x="1480" y="10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3"/>
            <p:cNvSpPr/>
            <p:nvPr/>
          </p:nvSpPr>
          <p:spPr bwMode="auto">
            <a:xfrm>
              <a:off x="5206" y="359"/>
              <a:ext cx="772" cy="244"/>
            </a:xfrm>
            <a:custGeom>
              <a:avLst/>
              <a:gdLst>
                <a:gd name="T0" fmla="*/ 851 w 2318"/>
                <a:gd name="T1" fmla="*/ 358 h 730"/>
                <a:gd name="T2" fmla="*/ 828 w 2318"/>
                <a:gd name="T3" fmla="*/ 501 h 730"/>
                <a:gd name="T4" fmla="*/ 816 w 2318"/>
                <a:gd name="T5" fmla="*/ 587 h 730"/>
                <a:gd name="T6" fmla="*/ 815 w 2318"/>
                <a:gd name="T7" fmla="*/ 587 h 730"/>
                <a:gd name="T8" fmla="*/ 815 w 2318"/>
                <a:gd name="T9" fmla="*/ 593 h 730"/>
                <a:gd name="T10" fmla="*/ 908 w 2318"/>
                <a:gd name="T11" fmla="*/ 625 h 730"/>
                <a:gd name="T12" fmla="*/ 1101 w 2318"/>
                <a:gd name="T13" fmla="*/ 684 h 730"/>
                <a:gd name="T14" fmla="*/ 1294 w 2318"/>
                <a:gd name="T15" fmla="*/ 720 h 730"/>
                <a:gd name="T16" fmla="*/ 1480 w 2318"/>
                <a:gd name="T17" fmla="*/ 730 h 730"/>
                <a:gd name="T18" fmla="*/ 1659 w 2318"/>
                <a:gd name="T19" fmla="*/ 718 h 730"/>
                <a:gd name="T20" fmla="*/ 1824 w 2318"/>
                <a:gd name="T21" fmla="*/ 688 h 730"/>
                <a:gd name="T22" fmla="*/ 1972 w 2318"/>
                <a:gd name="T23" fmla="*/ 637 h 730"/>
                <a:gd name="T24" fmla="*/ 2098 w 2318"/>
                <a:gd name="T25" fmla="*/ 568 h 730"/>
                <a:gd name="T26" fmla="*/ 2200 w 2318"/>
                <a:gd name="T27" fmla="*/ 484 h 730"/>
                <a:gd name="T28" fmla="*/ 2273 w 2318"/>
                <a:gd name="T29" fmla="*/ 386 h 730"/>
                <a:gd name="T30" fmla="*/ 2312 w 2318"/>
                <a:gd name="T31" fmla="*/ 275 h 730"/>
                <a:gd name="T32" fmla="*/ 2203 w 2318"/>
                <a:gd name="T33" fmla="*/ 235 h 730"/>
                <a:gd name="T34" fmla="*/ 1815 w 2318"/>
                <a:gd name="T35" fmla="*/ 235 h 730"/>
                <a:gd name="T36" fmla="*/ 1583 w 2318"/>
                <a:gd name="T37" fmla="*/ 235 h 730"/>
                <a:gd name="T38" fmla="*/ 1556 w 2318"/>
                <a:gd name="T39" fmla="*/ 338 h 730"/>
                <a:gd name="T40" fmla="*/ 1604 w 2318"/>
                <a:gd name="T41" fmla="*/ 357 h 730"/>
                <a:gd name="T42" fmla="*/ 1780 w 2318"/>
                <a:gd name="T43" fmla="*/ 357 h 730"/>
                <a:gd name="T44" fmla="*/ 1884 w 2318"/>
                <a:gd name="T45" fmla="*/ 357 h 730"/>
                <a:gd name="T46" fmla="*/ 1865 w 2318"/>
                <a:gd name="T47" fmla="*/ 398 h 730"/>
                <a:gd name="T48" fmla="*/ 1833 w 2318"/>
                <a:gd name="T49" fmla="*/ 435 h 730"/>
                <a:gd name="T50" fmla="*/ 1790 w 2318"/>
                <a:gd name="T51" fmla="*/ 469 h 730"/>
                <a:gd name="T52" fmla="*/ 1738 w 2318"/>
                <a:gd name="T53" fmla="*/ 501 h 730"/>
                <a:gd name="T54" fmla="*/ 1679 w 2318"/>
                <a:gd name="T55" fmla="*/ 528 h 730"/>
                <a:gd name="T56" fmla="*/ 1569 w 2318"/>
                <a:gd name="T57" fmla="*/ 565 h 730"/>
                <a:gd name="T58" fmla="*/ 1432 w 2318"/>
                <a:gd name="T59" fmla="*/ 593 h 730"/>
                <a:gd name="T60" fmla="*/ 1341 w 2318"/>
                <a:gd name="T61" fmla="*/ 598 h 730"/>
                <a:gd name="T62" fmla="*/ 1302 w 2318"/>
                <a:gd name="T63" fmla="*/ 589 h 730"/>
                <a:gd name="T64" fmla="*/ 1324 w 2318"/>
                <a:gd name="T65" fmla="*/ 487 h 730"/>
                <a:gd name="T66" fmla="*/ 1346 w 2318"/>
                <a:gd name="T67" fmla="*/ 385 h 730"/>
                <a:gd name="T68" fmla="*/ 1357 w 2318"/>
                <a:gd name="T69" fmla="*/ 287 h 730"/>
                <a:gd name="T70" fmla="*/ 1357 w 2318"/>
                <a:gd name="T71" fmla="*/ 229 h 730"/>
                <a:gd name="T72" fmla="*/ 1348 w 2318"/>
                <a:gd name="T73" fmla="*/ 177 h 730"/>
                <a:gd name="T74" fmla="*/ 1332 w 2318"/>
                <a:gd name="T75" fmla="*/ 132 h 730"/>
                <a:gd name="T76" fmla="*/ 1306 w 2318"/>
                <a:gd name="T77" fmla="*/ 94 h 730"/>
                <a:gd name="T78" fmla="*/ 1268 w 2318"/>
                <a:gd name="T79" fmla="*/ 61 h 730"/>
                <a:gd name="T80" fmla="*/ 1218 w 2318"/>
                <a:gd name="T81" fmla="*/ 36 h 730"/>
                <a:gd name="T82" fmla="*/ 1155 w 2318"/>
                <a:gd name="T83" fmla="*/ 17 h 730"/>
                <a:gd name="T84" fmla="*/ 1076 w 2318"/>
                <a:gd name="T85" fmla="*/ 6 h 730"/>
                <a:gd name="T86" fmla="*/ 981 w 2318"/>
                <a:gd name="T87" fmla="*/ 1 h 730"/>
                <a:gd name="T88" fmla="*/ 907 w 2318"/>
                <a:gd name="T89" fmla="*/ 0 h 730"/>
                <a:gd name="T90" fmla="*/ 733 w 2318"/>
                <a:gd name="T91" fmla="*/ 0 h 730"/>
                <a:gd name="T92" fmla="*/ 487 w 2318"/>
                <a:gd name="T93" fmla="*/ 0 h 730"/>
                <a:gd name="T94" fmla="*/ 241 w 2318"/>
                <a:gd name="T95" fmla="*/ 0 h 730"/>
                <a:gd name="T96" fmla="*/ 68 w 2318"/>
                <a:gd name="T97" fmla="*/ 0 h 730"/>
                <a:gd name="T98" fmla="*/ 24 w 2318"/>
                <a:gd name="T99" fmla="*/ 20 h 730"/>
                <a:gd name="T100" fmla="*/ 0 w 2318"/>
                <a:gd name="T101" fmla="*/ 130 h 730"/>
                <a:gd name="T102" fmla="*/ 221 w 2318"/>
                <a:gd name="T103" fmla="*/ 130 h 730"/>
                <a:gd name="T104" fmla="*/ 591 w 2318"/>
                <a:gd name="T105" fmla="*/ 130 h 730"/>
                <a:gd name="T106" fmla="*/ 725 w 2318"/>
                <a:gd name="T107" fmla="*/ 129 h 730"/>
                <a:gd name="T108" fmla="*/ 785 w 2318"/>
                <a:gd name="T109" fmla="*/ 136 h 730"/>
                <a:gd name="T110" fmla="*/ 822 w 2318"/>
                <a:gd name="T111" fmla="*/ 154 h 730"/>
                <a:gd name="T112" fmla="*/ 840 w 2318"/>
                <a:gd name="T113" fmla="*/ 170 h 730"/>
                <a:gd name="T114" fmla="*/ 852 w 2318"/>
                <a:gd name="T115" fmla="*/ 189 h 730"/>
                <a:gd name="T116" fmla="*/ 864 w 2318"/>
                <a:gd name="T117" fmla="*/ 230 h 730"/>
                <a:gd name="T118" fmla="*/ 861 w 2318"/>
                <a:gd name="T119" fmla="*/ 293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8" h="730">
                  <a:moveTo>
                    <a:pt x="857" y="317"/>
                  </a:moveTo>
                  <a:lnTo>
                    <a:pt x="854" y="329"/>
                  </a:lnTo>
                  <a:lnTo>
                    <a:pt x="851" y="358"/>
                  </a:lnTo>
                  <a:lnTo>
                    <a:pt x="844" y="402"/>
                  </a:lnTo>
                  <a:lnTo>
                    <a:pt x="836" y="451"/>
                  </a:lnTo>
                  <a:lnTo>
                    <a:pt x="828" y="501"/>
                  </a:lnTo>
                  <a:lnTo>
                    <a:pt x="822" y="544"/>
                  </a:lnTo>
                  <a:lnTo>
                    <a:pt x="817" y="575"/>
                  </a:lnTo>
                  <a:lnTo>
                    <a:pt x="816" y="587"/>
                  </a:lnTo>
                  <a:lnTo>
                    <a:pt x="815" y="587"/>
                  </a:lnTo>
                  <a:lnTo>
                    <a:pt x="815" y="587"/>
                  </a:lnTo>
                  <a:lnTo>
                    <a:pt x="815" y="587"/>
                  </a:lnTo>
                  <a:lnTo>
                    <a:pt x="815" y="587"/>
                  </a:lnTo>
                  <a:lnTo>
                    <a:pt x="815" y="589"/>
                  </a:lnTo>
                  <a:lnTo>
                    <a:pt x="815" y="593"/>
                  </a:lnTo>
                  <a:lnTo>
                    <a:pt x="829" y="595"/>
                  </a:lnTo>
                  <a:lnTo>
                    <a:pt x="844" y="598"/>
                  </a:lnTo>
                  <a:lnTo>
                    <a:pt x="908" y="625"/>
                  </a:lnTo>
                  <a:lnTo>
                    <a:pt x="972" y="647"/>
                  </a:lnTo>
                  <a:lnTo>
                    <a:pt x="1036" y="667"/>
                  </a:lnTo>
                  <a:lnTo>
                    <a:pt x="1101" y="684"/>
                  </a:lnTo>
                  <a:lnTo>
                    <a:pt x="1166" y="698"/>
                  </a:lnTo>
                  <a:lnTo>
                    <a:pt x="1230" y="710"/>
                  </a:lnTo>
                  <a:lnTo>
                    <a:pt x="1294" y="720"/>
                  </a:lnTo>
                  <a:lnTo>
                    <a:pt x="1357" y="726"/>
                  </a:lnTo>
                  <a:lnTo>
                    <a:pt x="1419" y="729"/>
                  </a:lnTo>
                  <a:lnTo>
                    <a:pt x="1480" y="730"/>
                  </a:lnTo>
                  <a:lnTo>
                    <a:pt x="1541" y="729"/>
                  </a:lnTo>
                  <a:lnTo>
                    <a:pt x="1600" y="726"/>
                  </a:lnTo>
                  <a:lnTo>
                    <a:pt x="1659" y="718"/>
                  </a:lnTo>
                  <a:lnTo>
                    <a:pt x="1716" y="710"/>
                  </a:lnTo>
                  <a:lnTo>
                    <a:pt x="1770" y="699"/>
                  </a:lnTo>
                  <a:lnTo>
                    <a:pt x="1824" y="688"/>
                  </a:lnTo>
                  <a:lnTo>
                    <a:pt x="1875" y="672"/>
                  </a:lnTo>
                  <a:lnTo>
                    <a:pt x="1925" y="656"/>
                  </a:lnTo>
                  <a:lnTo>
                    <a:pt x="1972" y="637"/>
                  </a:lnTo>
                  <a:lnTo>
                    <a:pt x="2016" y="615"/>
                  </a:lnTo>
                  <a:lnTo>
                    <a:pt x="2059" y="593"/>
                  </a:lnTo>
                  <a:lnTo>
                    <a:pt x="2098" y="568"/>
                  </a:lnTo>
                  <a:lnTo>
                    <a:pt x="2135" y="541"/>
                  </a:lnTo>
                  <a:lnTo>
                    <a:pt x="2169" y="514"/>
                  </a:lnTo>
                  <a:lnTo>
                    <a:pt x="2200" y="484"/>
                  </a:lnTo>
                  <a:lnTo>
                    <a:pt x="2228" y="452"/>
                  </a:lnTo>
                  <a:lnTo>
                    <a:pt x="2253" y="420"/>
                  </a:lnTo>
                  <a:lnTo>
                    <a:pt x="2273" y="386"/>
                  </a:lnTo>
                  <a:lnTo>
                    <a:pt x="2289" y="350"/>
                  </a:lnTo>
                  <a:lnTo>
                    <a:pt x="2304" y="313"/>
                  </a:lnTo>
                  <a:lnTo>
                    <a:pt x="2312" y="275"/>
                  </a:lnTo>
                  <a:lnTo>
                    <a:pt x="2318" y="235"/>
                  </a:lnTo>
                  <a:lnTo>
                    <a:pt x="2286" y="235"/>
                  </a:lnTo>
                  <a:lnTo>
                    <a:pt x="2203" y="235"/>
                  </a:lnTo>
                  <a:lnTo>
                    <a:pt x="2085" y="235"/>
                  </a:lnTo>
                  <a:lnTo>
                    <a:pt x="1950" y="235"/>
                  </a:lnTo>
                  <a:lnTo>
                    <a:pt x="1815" y="235"/>
                  </a:lnTo>
                  <a:lnTo>
                    <a:pt x="1697" y="235"/>
                  </a:lnTo>
                  <a:lnTo>
                    <a:pt x="1613" y="235"/>
                  </a:lnTo>
                  <a:lnTo>
                    <a:pt x="1583" y="235"/>
                  </a:lnTo>
                  <a:lnTo>
                    <a:pt x="1578" y="254"/>
                  </a:lnTo>
                  <a:lnTo>
                    <a:pt x="1567" y="296"/>
                  </a:lnTo>
                  <a:lnTo>
                    <a:pt x="1556" y="338"/>
                  </a:lnTo>
                  <a:lnTo>
                    <a:pt x="1552" y="357"/>
                  </a:lnTo>
                  <a:lnTo>
                    <a:pt x="1566" y="357"/>
                  </a:lnTo>
                  <a:lnTo>
                    <a:pt x="1604" y="357"/>
                  </a:lnTo>
                  <a:lnTo>
                    <a:pt x="1657" y="357"/>
                  </a:lnTo>
                  <a:lnTo>
                    <a:pt x="1718" y="357"/>
                  </a:lnTo>
                  <a:lnTo>
                    <a:pt x="1780" y="357"/>
                  </a:lnTo>
                  <a:lnTo>
                    <a:pt x="1833" y="357"/>
                  </a:lnTo>
                  <a:lnTo>
                    <a:pt x="1870" y="357"/>
                  </a:lnTo>
                  <a:lnTo>
                    <a:pt x="1884" y="357"/>
                  </a:lnTo>
                  <a:lnTo>
                    <a:pt x="1880" y="370"/>
                  </a:lnTo>
                  <a:lnTo>
                    <a:pt x="1874" y="385"/>
                  </a:lnTo>
                  <a:lnTo>
                    <a:pt x="1865" y="398"/>
                  </a:lnTo>
                  <a:lnTo>
                    <a:pt x="1856" y="410"/>
                  </a:lnTo>
                  <a:lnTo>
                    <a:pt x="1845" y="423"/>
                  </a:lnTo>
                  <a:lnTo>
                    <a:pt x="1833" y="435"/>
                  </a:lnTo>
                  <a:lnTo>
                    <a:pt x="1820" y="446"/>
                  </a:lnTo>
                  <a:lnTo>
                    <a:pt x="1806" y="458"/>
                  </a:lnTo>
                  <a:lnTo>
                    <a:pt x="1790" y="469"/>
                  </a:lnTo>
                  <a:lnTo>
                    <a:pt x="1774" y="480"/>
                  </a:lnTo>
                  <a:lnTo>
                    <a:pt x="1756" y="490"/>
                  </a:lnTo>
                  <a:lnTo>
                    <a:pt x="1738" y="501"/>
                  </a:lnTo>
                  <a:lnTo>
                    <a:pt x="1719" y="511"/>
                  </a:lnTo>
                  <a:lnTo>
                    <a:pt x="1699" y="519"/>
                  </a:lnTo>
                  <a:lnTo>
                    <a:pt x="1679" y="528"/>
                  </a:lnTo>
                  <a:lnTo>
                    <a:pt x="1657" y="537"/>
                  </a:lnTo>
                  <a:lnTo>
                    <a:pt x="1615" y="551"/>
                  </a:lnTo>
                  <a:lnTo>
                    <a:pt x="1569" y="565"/>
                  </a:lnTo>
                  <a:lnTo>
                    <a:pt x="1523" y="576"/>
                  </a:lnTo>
                  <a:lnTo>
                    <a:pt x="1477" y="585"/>
                  </a:lnTo>
                  <a:lnTo>
                    <a:pt x="1432" y="593"/>
                  </a:lnTo>
                  <a:lnTo>
                    <a:pt x="1385" y="597"/>
                  </a:lnTo>
                  <a:lnTo>
                    <a:pt x="1364" y="598"/>
                  </a:lnTo>
                  <a:lnTo>
                    <a:pt x="1341" y="598"/>
                  </a:lnTo>
                  <a:lnTo>
                    <a:pt x="1320" y="600"/>
                  </a:lnTo>
                  <a:lnTo>
                    <a:pt x="1300" y="598"/>
                  </a:lnTo>
                  <a:lnTo>
                    <a:pt x="1302" y="589"/>
                  </a:lnTo>
                  <a:lnTo>
                    <a:pt x="1307" y="564"/>
                  </a:lnTo>
                  <a:lnTo>
                    <a:pt x="1315" y="528"/>
                  </a:lnTo>
                  <a:lnTo>
                    <a:pt x="1324" y="487"/>
                  </a:lnTo>
                  <a:lnTo>
                    <a:pt x="1333" y="445"/>
                  </a:lnTo>
                  <a:lnTo>
                    <a:pt x="1340" y="410"/>
                  </a:lnTo>
                  <a:lnTo>
                    <a:pt x="1346" y="385"/>
                  </a:lnTo>
                  <a:lnTo>
                    <a:pt x="1348" y="375"/>
                  </a:lnTo>
                  <a:lnTo>
                    <a:pt x="1354" y="330"/>
                  </a:lnTo>
                  <a:lnTo>
                    <a:pt x="1357" y="287"/>
                  </a:lnTo>
                  <a:lnTo>
                    <a:pt x="1358" y="267"/>
                  </a:lnTo>
                  <a:lnTo>
                    <a:pt x="1358" y="248"/>
                  </a:lnTo>
                  <a:lnTo>
                    <a:pt x="1357" y="229"/>
                  </a:lnTo>
                  <a:lnTo>
                    <a:pt x="1356" y="211"/>
                  </a:lnTo>
                  <a:lnTo>
                    <a:pt x="1352" y="193"/>
                  </a:lnTo>
                  <a:lnTo>
                    <a:pt x="1348" y="177"/>
                  </a:lnTo>
                  <a:lnTo>
                    <a:pt x="1345" y="161"/>
                  </a:lnTo>
                  <a:lnTo>
                    <a:pt x="1339" y="146"/>
                  </a:lnTo>
                  <a:lnTo>
                    <a:pt x="1332" y="132"/>
                  </a:lnTo>
                  <a:lnTo>
                    <a:pt x="1325" y="118"/>
                  </a:lnTo>
                  <a:lnTo>
                    <a:pt x="1316" y="105"/>
                  </a:lnTo>
                  <a:lnTo>
                    <a:pt x="1306" y="94"/>
                  </a:lnTo>
                  <a:lnTo>
                    <a:pt x="1295" y="83"/>
                  </a:lnTo>
                  <a:lnTo>
                    <a:pt x="1282" y="72"/>
                  </a:lnTo>
                  <a:lnTo>
                    <a:pt x="1268" y="61"/>
                  </a:lnTo>
                  <a:lnTo>
                    <a:pt x="1252" y="53"/>
                  </a:lnTo>
                  <a:lnTo>
                    <a:pt x="1236" y="45"/>
                  </a:lnTo>
                  <a:lnTo>
                    <a:pt x="1218" y="36"/>
                  </a:lnTo>
                  <a:lnTo>
                    <a:pt x="1199" y="29"/>
                  </a:lnTo>
                  <a:lnTo>
                    <a:pt x="1177" y="23"/>
                  </a:lnTo>
                  <a:lnTo>
                    <a:pt x="1155" y="17"/>
                  </a:lnTo>
                  <a:lnTo>
                    <a:pt x="1130" y="13"/>
                  </a:lnTo>
                  <a:lnTo>
                    <a:pt x="1104" y="9"/>
                  </a:lnTo>
                  <a:lnTo>
                    <a:pt x="1076" y="6"/>
                  </a:lnTo>
                  <a:lnTo>
                    <a:pt x="1047" y="3"/>
                  </a:lnTo>
                  <a:lnTo>
                    <a:pt x="1015" y="1"/>
                  </a:lnTo>
                  <a:lnTo>
                    <a:pt x="981" y="1"/>
                  </a:lnTo>
                  <a:lnTo>
                    <a:pt x="947" y="0"/>
                  </a:lnTo>
                  <a:lnTo>
                    <a:pt x="936" y="0"/>
                  </a:lnTo>
                  <a:lnTo>
                    <a:pt x="907" y="0"/>
                  </a:lnTo>
                  <a:lnTo>
                    <a:pt x="861" y="0"/>
                  </a:lnTo>
                  <a:lnTo>
                    <a:pt x="803" y="0"/>
                  </a:lnTo>
                  <a:lnTo>
                    <a:pt x="733" y="0"/>
                  </a:lnTo>
                  <a:lnTo>
                    <a:pt x="656" y="0"/>
                  </a:lnTo>
                  <a:lnTo>
                    <a:pt x="573" y="0"/>
                  </a:lnTo>
                  <a:lnTo>
                    <a:pt x="487" y="0"/>
                  </a:lnTo>
                  <a:lnTo>
                    <a:pt x="402" y="0"/>
                  </a:lnTo>
                  <a:lnTo>
                    <a:pt x="318" y="0"/>
                  </a:lnTo>
                  <a:lnTo>
                    <a:pt x="241" y="0"/>
                  </a:lnTo>
                  <a:lnTo>
                    <a:pt x="171" y="0"/>
                  </a:lnTo>
                  <a:lnTo>
                    <a:pt x="113" y="0"/>
                  </a:lnTo>
                  <a:lnTo>
                    <a:pt x="68" y="0"/>
                  </a:lnTo>
                  <a:lnTo>
                    <a:pt x="38" y="0"/>
                  </a:lnTo>
                  <a:lnTo>
                    <a:pt x="29" y="0"/>
                  </a:lnTo>
                  <a:lnTo>
                    <a:pt x="24" y="20"/>
                  </a:lnTo>
                  <a:lnTo>
                    <a:pt x="14" y="65"/>
                  </a:lnTo>
                  <a:lnTo>
                    <a:pt x="4" y="109"/>
                  </a:lnTo>
                  <a:lnTo>
                    <a:pt x="0" y="130"/>
                  </a:lnTo>
                  <a:lnTo>
                    <a:pt x="30" y="130"/>
                  </a:lnTo>
                  <a:lnTo>
                    <a:pt x="109" y="130"/>
                  </a:lnTo>
                  <a:lnTo>
                    <a:pt x="221" y="130"/>
                  </a:lnTo>
                  <a:lnTo>
                    <a:pt x="351" y="130"/>
                  </a:lnTo>
                  <a:lnTo>
                    <a:pt x="479" y="130"/>
                  </a:lnTo>
                  <a:lnTo>
                    <a:pt x="591" y="130"/>
                  </a:lnTo>
                  <a:lnTo>
                    <a:pt x="670" y="130"/>
                  </a:lnTo>
                  <a:lnTo>
                    <a:pt x="700" y="130"/>
                  </a:lnTo>
                  <a:lnTo>
                    <a:pt x="725" y="129"/>
                  </a:lnTo>
                  <a:lnTo>
                    <a:pt x="746" y="129"/>
                  </a:lnTo>
                  <a:lnTo>
                    <a:pt x="766" y="132"/>
                  </a:lnTo>
                  <a:lnTo>
                    <a:pt x="785" y="136"/>
                  </a:lnTo>
                  <a:lnTo>
                    <a:pt x="802" y="142"/>
                  </a:lnTo>
                  <a:lnTo>
                    <a:pt x="816" y="149"/>
                  </a:lnTo>
                  <a:lnTo>
                    <a:pt x="822" y="154"/>
                  </a:lnTo>
                  <a:lnTo>
                    <a:pt x="828" y="159"/>
                  </a:lnTo>
                  <a:lnTo>
                    <a:pt x="834" y="164"/>
                  </a:lnTo>
                  <a:lnTo>
                    <a:pt x="840" y="170"/>
                  </a:lnTo>
                  <a:lnTo>
                    <a:pt x="844" y="176"/>
                  </a:lnTo>
                  <a:lnTo>
                    <a:pt x="848" y="181"/>
                  </a:lnTo>
                  <a:lnTo>
                    <a:pt x="852" y="189"/>
                  </a:lnTo>
                  <a:lnTo>
                    <a:pt x="855" y="196"/>
                  </a:lnTo>
                  <a:lnTo>
                    <a:pt x="860" y="212"/>
                  </a:lnTo>
                  <a:lnTo>
                    <a:pt x="864" y="230"/>
                  </a:lnTo>
                  <a:lnTo>
                    <a:pt x="865" y="249"/>
                  </a:lnTo>
                  <a:lnTo>
                    <a:pt x="864" y="271"/>
                  </a:lnTo>
                  <a:lnTo>
                    <a:pt x="861" y="293"/>
                  </a:lnTo>
                  <a:lnTo>
                    <a:pt x="857" y="3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4"/>
            <p:cNvSpPr/>
            <p:nvPr/>
          </p:nvSpPr>
          <p:spPr bwMode="auto">
            <a:xfrm>
              <a:off x="5033" y="438"/>
              <a:ext cx="428" cy="151"/>
            </a:xfrm>
            <a:custGeom>
              <a:avLst/>
              <a:gdLst>
                <a:gd name="T0" fmla="*/ 1253 w 1284"/>
                <a:gd name="T1" fmla="*/ 0 h 455"/>
                <a:gd name="T2" fmla="*/ 1051 w 1284"/>
                <a:gd name="T3" fmla="*/ 0 h 455"/>
                <a:gd name="T4" fmla="*/ 782 w 1284"/>
                <a:gd name="T5" fmla="*/ 0 h 455"/>
                <a:gd name="T6" fmla="*/ 581 w 1284"/>
                <a:gd name="T7" fmla="*/ 0 h 455"/>
                <a:gd name="T8" fmla="*/ 544 w 1284"/>
                <a:gd name="T9" fmla="*/ 19 h 455"/>
                <a:gd name="T10" fmla="*/ 524 w 1284"/>
                <a:gd name="T11" fmla="*/ 103 h 455"/>
                <a:gd name="T12" fmla="*/ 533 w 1284"/>
                <a:gd name="T13" fmla="*/ 122 h 455"/>
                <a:gd name="T14" fmla="*/ 625 w 1284"/>
                <a:gd name="T15" fmla="*/ 122 h 455"/>
                <a:gd name="T16" fmla="*/ 747 w 1284"/>
                <a:gd name="T17" fmla="*/ 122 h 455"/>
                <a:gd name="T18" fmla="*/ 837 w 1284"/>
                <a:gd name="T19" fmla="*/ 122 h 455"/>
                <a:gd name="T20" fmla="*/ 843 w 1284"/>
                <a:gd name="T21" fmla="*/ 141 h 455"/>
                <a:gd name="T22" fmla="*/ 818 w 1284"/>
                <a:gd name="T23" fmla="*/ 177 h 455"/>
                <a:gd name="T24" fmla="*/ 785 w 1284"/>
                <a:gd name="T25" fmla="*/ 207 h 455"/>
                <a:gd name="T26" fmla="*/ 742 w 1284"/>
                <a:gd name="T27" fmla="*/ 233 h 455"/>
                <a:gd name="T28" fmla="*/ 694 w 1284"/>
                <a:gd name="T29" fmla="*/ 255 h 455"/>
                <a:gd name="T30" fmla="*/ 639 w 1284"/>
                <a:gd name="T31" fmla="*/ 273 h 455"/>
                <a:gd name="T32" fmla="*/ 580 w 1284"/>
                <a:gd name="T33" fmla="*/ 287 h 455"/>
                <a:gd name="T34" fmla="*/ 517 w 1284"/>
                <a:gd name="T35" fmla="*/ 298 h 455"/>
                <a:gd name="T36" fmla="*/ 451 w 1284"/>
                <a:gd name="T37" fmla="*/ 305 h 455"/>
                <a:gd name="T38" fmla="*/ 385 w 1284"/>
                <a:gd name="T39" fmla="*/ 310 h 455"/>
                <a:gd name="T40" fmla="*/ 285 w 1284"/>
                <a:gd name="T41" fmla="*/ 311 h 455"/>
                <a:gd name="T42" fmla="*/ 158 w 1284"/>
                <a:gd name="T43" fmla="*/ 306 h 455"/>
                <a:gd name="T44" fmla="*/ 47 w 1284"/>
                <a:gd name="T45" fmla="*/ 295 h 455"/>
                <a:gd name="T46" fmla="*/ 52 w 1284"/>
                <a:gd name="T47" fmla="*/ 316 h 455"/>
                <a:gd name="T48" fmla="*/ 160 w 1284"/>
                <a:gd name="T49" fmla="*/ 366 h 455"/>
                <a:gd name="T50" fmla="*/ 268 w 1284"/>
                <a:gd name="T51" fmla="*/ 404 h 455"/>
                <a:gd name="T52" fmla="*/ 378 w 1284"/>
                <a:gd name="T53" fmla="*/ 431 h 455"/>
                <a:gd name="T54" fmla="*/ 486 w 1284"/>
                <a:gd name="T55" fmla="*/ 448 h 455"/>
                <a:gd name="T56" fmla="*/ 592 w 1284"/>
                <a:gd name="T57" fmla="*/ 455 h 455"/>
                <a:gd name="T58" fmla="*/ 695 w 1284"/>
                <a:gd name="T59" fmla="*/ 451 h 455"/>
                <a:gd name="T60" fmla="*/ 792 w 1284"/>
                <a:gd name="T61" fmla="*/ 438 h 455"/>
                <a:gd name="T62" fmla="*/ 885 w 1284"/>
                <a:gd name="T63" fmla="*/ 417 h 455"/>
                <a:gd name="T64" fmla="*/ 972 w 1284"/>
                <a:gd name="T65" fmla="*/ 386 h 455"/>
                <a:gd name="T66" fmla="*/ 1049 w 1284"/>
                <a:gd name="T67" fmla="*/ 347 h 455"/>
                <a:gd name="T68" fmla="*/ 1118 w 1284"/>
                <a:gd name="T69" fmla="*/ 301 h 455"/>
                <a:gd name="T70" fmla="*/ 1177 w 1284"/>
                <a:gd name="T71" fmla="*/ 246 h 455"/>
                <a:gd name="T72" fmla="*/ 1225 w 1284"/>
                <a:gd name="T73" fmla="*/ 184 h 455"/>
                <a:gd name="T74" fmla="*/ 1259 w 1284"/>
                <a:gd name="T75" fmla="*/ 115 h 455"/>
                <a:gd name="T76" fmla="*/ 1279 w 1284"/>
                <a:gd name="T77" fmla="*/ 4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4" h="455">
                  <a:moveTo>
                    <a:pt x="1284" y="0"/>
                  </a:moveTo>
                  <a:lnTo>
                    <a:pt x="1253" y="0"/>
                  </a:lnTo>
                  <a:lnTo>
                    <a:pt x="1170" y="0"/>
                  </a:lnTo>
                  <a:lnTo>
                    <a:pt x="1051" y="0"/>
                  </a:lnTo>
                  <a:lnTo>
                    <a:pt x="917" y="0"/>
                  </a:lnTo>
                  <a:lnTo>
                    <a:pt x="782" y="0"/>
                  </a:lnTo>
                  <a:lnTo>
                    <a:pt x="664" y="0"/>
                  </a:lnTo>
                  <a:lnTo>
                    <a:pt x="581" y="0"/>
                  </a:lnTo>
                  <a:lnTo>
                    <a:pt x="549" y="0"/>
                  </a:lnTo>
                  <a:lnTo>
                    <a:pt x="544" y="19"/>
                  </a:lnTo>
                  <a:lnTo>
                    <a:pt x="535" y="61"/>
                  </a:lnTo>
                  <a:lnTo>
                    <a:pt x="524" y="103"/>
                  </a:lnTo>
                  <a:lnTo>
                    <a:pt x="519" y="122"/>
                  </a:lnTo>
                  <a:lnTo>
                    <a:pt x="533" y="122"/>
                  </a:lnTo>
                  <a:lnTo>
                    <a:pt x="571" y="122"/>
                  </a:lnTo>
                  <a:lnTo>
                    <a:pt x="625" y="122"/>
                  </a:lnTo>
                  <a:lnTo>
                    <a:pt x="685" y="122"/>
                  </a:lnTo>
                  <a:lnTo>
                    <a:pt x="747" y="122"/>
                  </a:lnTo>
                  <a:lnTo>
                    <a:pt x="801" y="122"/>
                  </a:lnTo>
                  <a:lnTo>
                    <a:pt x="837" y="122"/>
                  </a:lnTo>
                  <a:lnTo>
                    <a:pt x="852" y="122"/>
                  </a:lnTo>
                  <a:lnTo>
                    <a:pt x="843" y="141"/>
                  </a:lnTo>
                  <a:lnTo>
                    <a:pt x="833" y="159"/>
                  </a:lnTo>
                  <a:lnTo>
                    <a:pt x="818" y="177"/>
                  </a:lnTo>
                  <a:lnTo>
                    <a:pt x="803" y="192"/>
                  </a:lnTo>
                  <a:lnTo>
                    <a:pt x="785" y="207"/>
                  </a:lnTo>
                  <a:lnTo>
                    <a:pt x="765" y="221"/>
                  </a:lnTo>
                  <a:lnTo>
                    <a:pt x="742" y="233"/>
                  </a:lnTo>
                  <a:lnTo>
                    <a:pt x="719" y="245"/>
                  </a:lnTo>
                  <a:lnTo>
                    <a:pt x="694" y="255"/>
                  </a:lnTo>
                  <a:lnTo>
                    <a:pt x="666" y="265"/>
                  </a:lnTo>
                  <a:lnTo>
                    <a:pt x="639" y="273"/>
                  </a:lnTo>
                  <a:lnTo>
                    <a:pt x="609" y="280"/>
                  </a:lnTo>
                  <a:lnTo>
                    <a:pt x="580" y="287"/>
                  </a:lnTo>
                  <a:lnTo>
                    <a:pt x="549" y="292"/>
                  </a:lnTo>
                  <a:lnTo>
                    <a:pt x="517" y="298"/>
                  </a:lnTo>
                  <a:lnTo>
                    <a:pt x="485" y="302"/>
                  </a:lnTo>
                  <a:lnTo>
                    <a:pt x="451" y="305"/>
                  </a:lnTo>
                  <a:lnTo>
                    <a:pt x="418" y="308"/>
                  </a:lnTo>
                  <a:lnTo>
                    <a:pt x="385" y="310"/>
                  </a:lnTo>
                  <a:lnTo>
                    <a:pt x="352" y="311"/>
                  </a:lnTo>
                  <a:lnTo>
                    <a:pt x="285" y="311"/>
                  </a:lnTo>
                  <a:lnTo>
                    <a:pt x="220" y="310"/>
                  </a:lnTo>
                  <a:lnTo>
                    <a:pt x="158" y="306"/>
                  </a:lnTo>
                  <a:lnTo>
                    <a:pt x="100" y="302"/>
                  </a:lnTo>
                  <a:lnTo>
                    <a:pt x="47" y="295"/>
                  </a:lnTo>
                  <a:lnTo>
                    <a:pt x="0" y="287"/>
                  </a:lnTo>
                  <a:lnTo>
                    <a:pt x="52" y="316"/>
                  </a:lnTo>
                  <a:lnTo>
                    <a:pt x="106" y="342"/>
                  </a:lnTo>
                  <a:lnTo>
                    <a:pt x="160" y="366"/>
                  </a:lnTo>
                  <a:lnTo>
                    <a:pt x="214" y="386"/>
                  </a:lnTo>
                  <a:lnTo>
                    <a:pt x="268" y="404"/>
                  </a:lnTo>
                  <a:lnTo>
                    <a:pt x="323" y="419"/>
                  </a:lnTo>
                  <a:lnTo>
                    <a:pt x="378" y="431"/>
                  </a:lnTo>
                  <a:lnTo>
                    <a:pt x="432" y="441"/>
                  </a:lnTo>
                  <a:lnTo>
                    <a:pt x="486" y="448"/>
                  </a:lnTo>
                  <a:lnTo>
                    <a:pt x="539" y="453"/>
                  </a:lnTo>
                  <a:lnTo>
                    <a:pt x="592" y="455"/>
                  </a:lnTo>
                  <a:lnTo>
                    <a:pt x="644" y="454"/>
                  </a:lnTo>
                  <a:lnTo>
                    <a:pt x="695" y="451"/>
                  </a:lnTo>
                  <a:lnTo>
                    <a:pt x="745" y="447"/>
                  </a:lnTo>
                  <a:lnTo>
                    <a:pt x="792" y="438"/>
                  </a:lnTo>
                  <a:lnTo>
                    <a:pt x="840" y="429"/>
                  </a:lnTo>
                  <a:lnTo>
                    <a:pt x="885" y="417"/>
                  </a:lnTo>
                  <a:lnTo>
                    <a:pt x="929" y="403"/>
                  </a:lnTo>
                  <a:lnTo>
                    <a:pt x="972" y="386"/>
                  </a:lnTo>
                  <a:lnTo>
                    <a:pt x="1012" y="368"/>
                  </a:lnTo>
                  <a:lnTo>
                    <a:pt x="1049" y="347"/>
                  </a:lnTo>
                  <a:lnTo>
                    <a:pt x="1085" y="324"/>
                  </a:lnTo>
                  <a:lnTo>
                    <a:pt x="1118" y="301"/>
                  </a:lnTo>
                  <a:lnTo>
                    <a:pt x="1149" y="274"/>
                  </a:lnTo>
                  <a:lnTo>
                    <a:pt x="1177" y="246"/>
                  </a:lnTo>
                  <a:lnTo>
                    <a:pt x="1202" y="216"/>
                  </a:lnTo>
                  <a:lnTo>
                    <a:pt x="1225" y="184"/>
                  </a:lnTo>
                  <a:lnTo>
                    <a:pt x="1244" y="151"/>
                  </a:lnTo>
                  <a:lnTo>
                    <a:pt x="1259" y="115"/>
                  </a:lnTo>
                  <a:lnTo>
                    <a:pt x="1271" y="78"/>
                  </a:lnTo>
                  <a:lnTo>
                    <a:pt x="1279" y="40"/>
                  </a:lnTo>
                  <a:lnTo>
                    <a:pt x="12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5"/>
            <p:cNvSpPr/>
            <p:nvPr/>
          </p:nvSpPr>
          <p:spPr bwMode="auto">
            <a:xfrm>
              <a:off x="5730" y="354"/>
              <a:ext cx="466" cy="234"/>
            </a:xfrm>
            <a:custGeom>
              <a:avLst/>
              <a:gdLst>
                <a:gd name="T0" fmla="*/ 987 w 1396"/>
                <a:gd name="T1" fmla="*/ 0 h 701"/>
                <a:gd name="T2" fmla="*/ 909 w 1396"/>
                <a:gd name="T3" fmla="*/ 0 h 701"/>
                <a:gd name="T4" fmla="*/ 774 w 1396"/>
                <a:gd name="T5" fmla="*/ 0 h 701"/>
                <a:gd name="T6" fmla="*/ 604 w 1396"/>
                <a:gd name="T7" fmla="*/ 0 h 701"/>
                <a:gd name="T8" fmla="*/ 423 w 1396"/>
                <a:gd name="T9" fmla="*/ 0 h 701"/>
                <a:gd name="T10" fmla="*/ 254 w 1396"/>
                <a:gd name="T11" fmla="*/ 0 h 701"/>
                <a:gd name="T12" fmla="*/ 119 w 1396"/>
                <a:gd name="T13" fmla="*/ 0 h 701"/>
                <a:gd name="T14" fmla="*/ 41 w 1396"/>
                <a:gd name="T15" fmla="*/ 0 h 701"/>
                <a:gd name="T16" fmla="*/ 25 w 1396"/>
                <a:gd name="T17" fmla="*/ 21 h 701"/>
                <a:gd name="T18" fmla="*/ 5 w 1396"/>
                <a:gd name="T19" fmla="*/ 110 h 701"/>
                <a:gd name="T20" fmla="*/ 32 w 1396"/>
                <a:gd name="T21" fmla="*/ 130 h 701"/>
                <a:gd name="T22" fmla="*/ 231 w 1396"/>
                <a:gd name="T23" fmla="*/ 130 h 701"/>
                <a:gd name="T24" fmla="*/ 497 w 1396"/>
                <a:gd name="T25" fmla="*/ 130 h 701"/>
                <a:gd name="T26" fmla="*/ 695 w 1396"/>
                <a:gd name="T27" fmla="*/ 130 h 701"/>
                <a:gd name="T28" fmla="*/ 747 w 1396"/>
                <a:gd name="T29" fmla="*/ 131 h 701"/>
                <a:gd name="T30" fmla="*/ 783 w 1396"/>
                <a:gd name="T31" fmla="*/ 137 h 701"/>
                <a:gd name="T32" fmla="*/ 813 w 1396"/>
                <a:gd name="T33" fmla="*/ 149 h 701"/>
                <a:gd name="T34" fmla="*/ 838 w 1396"/>
                <a:gd name="T35" fmla="*/ 167 h 701"/>
                <a:gd name="T36" fmla="*/ 856 w 1396"/>
                <a:gd name="T37" fmla="*/ 189 h 701"/>
                <a:gd name="T38" fmla="*/ 866 w 1396"/>
                <a:gd name="T39" fmla="*/ 219 h 701"/>
                <a:gd name="T40" fmla="*/ 872 w 1396"/>
                <a:gd name="T41" fmla="*/ 253 h 701"/>
                <a:gd name="T42" fmla="*/ 871 w 1396"/>
                <a:gd name="T43" fmla="*/ 295 h 701"/>
                <a:gd name="T44" fmla="*/ 865 w 1396"/>
                <a:gd name="T45" fmla="*/ 334 h 701"/>
                <a:gd name="T46" fmla="*/ 844 w 1396"/>
                <a:gd name="T47" fmla="*/ 439 h 701"/>
                <a:gd name="T48" fmla="*/ 815 w 1396"/>
                <a:gd name="T49" fmla="*/ 580 h 701"/>
                <a:gd name="T50" fmla="*/ 793 w 1396"/>
                <a:gd name="T51" fmla="*/ 685 h 701"/>
                <a:gd name="T52" fmla="*/ 813 w 1396"/>
                <a:gd name="T53" fmla="*/ 701 h 701"/>
                <a:gd name="T54" fmla="*/ 957 w 1396"/>
                <a:gd name="T55" fmla="*/ 701 h 701"/>
                <a:gd name="T56" fmla="*/ 1151 w 1396"/>
                <a:gd name="T57" fmla="*/ 701 h 701"/>
                <a:gd name="T58" fmla="*/ 1295 w 1396"/>
                <a:gd name="T59" fmla="*/ 701 h 701"/>
                <a:gd name="T60" fmla="*/ 1321 w 1396"/>
                <a:gd name="T61" fmla="*/ 687 h 701"/>
                <a:gd name="T62" fmla="*/ 1340 w 1396"/>
                <a:gd name="T63" fmla="*/ 598 h 701"/>
                <a:gd name="T64" fmla="*/ 1366 w 1396"/>
                <a:gd name="T65" fmla="*/ 478 h 701"/>
                <a:gd name="T66" fmla="*/ 1385 w 1396"/>
                <a:gd name="T67" fmla="*/ 389 h 701"/>
                <a:gd name="T68" fmla="*/ 1393 w 1396"/>
                <a:gd name="T69" fmla="*/ 332 h 701"/>
                <a:gd name="T70" fmla="*/ 1396 w 1396"/>
                <a:gd name="T71" fmla="*/ 271 h 701"/>
                <a:gd name="T72" fmla="*/ 1396 w 1396"/>
                <a:gd name="T73" fmla="*/ 234 h 701"/>
                <a:gd name="T74" fmla="*/ 1393 w 1396"/>
                <a:gd name="T75" fmla="*/ 200 h 701"/>
                <a:gd name="T76" fmla="*/ 1385 w 1396"/>
                <a:gd name="T77" fmla="*/ 169 h 701"/>
                <a:gd name="T78" fmla="*/ 1375 w 1396"/>
                <a:gd name="T79" fmla="*/ 139 h 701"/>
                <a:gd name="T80" fmla="*/ 1360 w 1396"/>
                <a:gd name="T81" fmla="*/ 113 h 701"/>
                <a:gd name="T82" fmla="*/ 1341 w 1396"/>
                <a:gd name="T83" fmla="*/ 91 h 701"/>
                <a:gd name="T84" fmla="*/ 1317 w 1396"/>
                <a:gd name="T85" fmla="*/ 69 h 701"/>
                <a:gd name="T86" fmla="*/ 1287 w 1396"/>
                <a:gd name="T87" fmla="*/ 51 h 701"/>
                <a:gd name="T88" fmla="*/ 1250 w 1396"/>
                <a:gd name="T89" fmla="*/ 36 h 701"/>
                <a:gd name="T90" fmla="*/ 1207 w 1396"/>
                <a:gd name="T91" fmla="*/ 24 h 701"/>
                <a:gd name="T92" fmla="*/ 1157 w 1396"/>
                <a:gd name="T93" fmla="*/ 13 h 701"/>
                <a:gd name="T94" fmla="*/ 1099 w 1396"/>
                <a:gd name="T95" fmla="*/ 6 h 701"/>
                <a:gd name="T96" fmla="*/ 1034 w 1396"/>
                <a:gd name="T97"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96" h="701">
                  <a:moveTo>
                    <a:pt x="998" y="0"/>
                  </a:moveTo>
                  <a:lnTo>
                    <a:pt x="987" y="0"/>
                  </a:lnTo>
                  <a:lnTo>
                    <a:pt x="957" y="0"/>
                  </a:lnTo>
                  <a:lnTo>
                    <a:pt x="909" y="0"/>
                  </a:lnTo>
                  <a:lnTo>
                    <a:pt x="847" y="0"/>
                  </a:lnTo>
                  <a:lnTo>
                    <a:pt x="774" y="0"/>
                  </a:lnTo>
                  <a:lnTo>
                    <a:pt x="692" y="0"/>
                  </a:lnTo>
                  <a:lnTo>
                    <a:pt x="604" y="0"/>
                  </a:lnTo>
                  <a:lnTo>
                    <a:pt x="513" y="0"/>
                  </a:lnTo>
                  <a:lnTo>
                    <a:pt x="423" y="0"/>
                  </a:lnTo>
                  <a:lnTo>
                    <a:pt x="335" y="0"/>
                  </a:lnTo>
                  <a:lnTo>
                    <a:pt x="254" y="0"/>
                  </a:lnTo>
                  <a:lnTo>
                    <a:pt x="181" y="0"/>
                  </a:lnTo>
                  <a:lnTo>
                    <a:pt x="119" y="0"/>
                  </a:lnTo>
                  <a:lnTo>
                    <a:pt x="70" y="0"/>
                  </a:lnTo>
                  <a:lnTo>
                    <a:pt x="41" y="0"/>
                  </a:lnTo>
                  <a:lnTo>
                    <a:pt x="29" y="0"/>
                  </a:lnTo>
                  <a:lnTo>
                    <a:pt x="25" y="21"/>
                  </a:lnTo>
                  <a:lnTo>
                    <a:pt x="14" y="66"/>
                  </a:lnTo>
                  <a:lnTo>
                    <a:pt x="5" y="110"/>
                  </a:lnTo>
                  <a:lnTo>
                    <a:pt x="0" y="130"/>
                  </a:lnTo>
                  <a:lnTo>
                    <a:pt x="32" y="130"/>
                  </a:lnTo>
                  <a:lnTo>
                    <a:pt x="114" y="130"/>
                  </a:lnTo>
                  <a:lnTo>
                    <a:pt x="231" y="130"/>
                  </a:lnTo>
                  <a:lnTo>
                    <a:pt x="364" y="130"/>
                  </a:lnTo>
                  <a:lnTo>
                    <a:pt x="497" y="130"/>
                  </a:lnTo>
                  <a:lnTo>
                    <a:pt x="613" y="130"/>
                  </a:lnTo>
                  <a:lnTo>
                    <a:pt x="695" y="130"/>
                  </a:lnTo>
                  <a:lnTo>
                    <a:pt x="726" y="130"/>
                  </a:lnTo>
                  <a:lnTo>
                    <a:pt x="747" y="131"/>
                  </a:lnTo>
                  <a:lnTo>
                    <a:pt x="765" y="133"/>
                  </a:lnTo>
                  <a:lnTo>
                    <a:pt x="783" y="137"/>
                  </a:lnTo>
                  <a:lnTo>
                    <a:pt x="799" y="142"/>
                  </a:lnTo>
                  <a:lnTo>
                    <a:pt x="813" y="149"/>
                  </a:lnTo>
                  <a:lnTo>
                    <a:pt x="826" y="156"/>
                  </a:lnTo>
                  <a:lnTo>
                    <a:pt x="838" y="167"/>
                  </a:lnTo>
                  <a:lnTo>
                    <a:pt x="847" y="177"/>
                  </a:lnTo>
                  <a:lnTo>
                    <a:pt x="856" y="189"/>
                  </a:lnTo>
                  <a:lnTo>
                    <a:pt x="862" y="204"/>
                  </a:lnTo>
                  <a:lnTo>
                    <a:pt x="866" y="219"/>
                  </a:lnTo>
                  <a:lnTo>
                    <a:pt x="870" y="236"/>
                  </a:lnTo>
                  <a:lnTo>
                    <a:pt x="872" y="253"/>
                  </a:lnTo>
                  <a:lnTo>
                    <a:pt x="872" y="274"/>
                  </a:lnTo>
                  <a:lnTo>
                    <a:pt x="871" y="295"/>
                  </a:lnTo>
                  <a:lnTo>
                    <a:pt x="869" y="318"/>
                  </a:lnTo>
                  <a:lnTo>
                    <a:pt x="865" y="334"/>
                  </a:lnTo>
                  <a:lnTo>
                    <a:pt x="857" y="378"/>
                  </a:lnTo>
                  <a:lnTo>
                    <a:pt x="844" y="439"/>
                  </a:lnTo>
                  <a:lnTo>
                    <a:pt x="829" y="509"/>
                  </a:lnTo>
                  <a:lnTo>
                    <a:pt x="815" y="580"/>
                  </a:lnTo>
                  <a:lnTo>
                    <a:pt x="802" y="641"/>
                  </a:lnTo>
                  <a:lnTo>
                    <a:pt x="793" y="685"/>
                  </a:lnTo>
                  <a:lnTo>
                    <a:pt x="790" y="701"/>
                  </a:lnTo>
                  <a:lnTo>
                    <a:pt x="813" y="701"/>
                  </a:lnTo>
                  <a:lnTo>
                    <a:pt x="872" y="701"/>
                  </a:lnTo>
                  <a:lnTo>
                    <a:pt x="957" y="701"/>
                  </a:lnTo>
                  <a:lnTo>
                    <a:pt x="1054" y="701"/>
                  </a:lnTo>
                  <a:lnTo>
                    <a:pt x="1151" y="701"/>
                  </a:lnTo>
                  <a:lnTo>
                    <a:pt x="1236" y="701"/>
                  </a:lnTo>
                  <a:lnTo>
                    <a:pt x="1295" y="701"/>
                  </a:lnTo>
                  <a:lnTo>
                    <a:pt x="1318" y="701"/>
                  </a:lnTo>
                  <a:lnTo>
                    <a:pt x="1321" y="687"/>
                  </a:lnTo>
                  <a:lnTo>
                    <a:pt x="1330" y="650"/>
                  </a:lnTo>
                  <a:lnTo>
                    <a:pt x="1340" y="598"/>
                  </a:lnTo>
                  <a:lnTo>
                    <a:pt x="1353" y="539"/>
                  </a:lnTo>
                  <a:lnTo>
                    <a:pt x="1366" y="478"/>
                  </a:lnTo>
                  <a:lnTo>
                    <a:pt x="1378" y="426"/>
                  </a:lnTo>
                  <a:lnTo>
                    <a:pt x="1385" y="389"/>
                  </a:lnTo>
                  <a:lnTo>
                    <a:pt x="1389" y="376"/>
                  </a:lnTo>
                  <a:lnTo>
                    <a:pt x="1393" y="332"/>
                  </a:lnTo>
                  <a:lnTo>
                    <a:pt x="1396" y="290"/>
                  </a:lnTo>
                  <a:lnTo>
                    <a:pt x="1396" y="271"/>
                  </a:lnTo>
                  <a:lnTo>
                    <a:pt x="1396" y="252"/>
                  </a:lnTo>
                  <a:lnTo>
                    <a:pt x="1396" y="234"/>
                  </a:lnTo>
                  <a:lnTo>
                    <a:pt x="1394" y="217"/>
                  </a:lnTo>
                  <a:lnTo>
                    <a:pt x="1393" y="200"/>
                  </a:lnTo>
                  <a:lnTo>
                    <a:pt x="1389" y="185"/>
                  </a:lnTo>
                  <a:lnTo>
                    <a:pt x="1385" y="169"/>
                  </a:lnTo>
                  <a:lnTo>
                    <a:pt x="1381" y="154"/>
                  </a:lnTo>
                  <a:lnTo>
                    <a:pt x="1375" y="139"/>
                  </a:lnTo>
                  <a:lnTo>
                    <a:pt x="1368" y="126"/>
                  </a:lnTo>
                  <a:lnTo>
                    <a:pt x="1360" y="113"/>
                  </a:lnTo>
                  <a:lnTo>
                    <a:pt x="1351" y="101"/>
                  </a:lnTo>
                  <a:lnTo>
                    <a:pt x="1341" y="91"/>
                  </a:lnTo>
                  <a:lnTo>
                    <a:pt x="1330" y="80"/>
                  </a:lnTo>
                  <a:lnTo>
                    <a:pt x="1317" y="69"/>
                  </a:lnTo>
                  <a:lnTo>
                    <a:pt x="1302" y="60"/>
                  </a:lnTo>
                  <a:lnTo>
                    <a:pt x="1287" y="51"/>
                  </a:lnTo>
                  <a:lnTo>
                    <a:pt x="1269" y="43"/>
                  </a:lnTo>
                  <a:lnTo>
                    <a:pt x="1250" y="36"/>
                  </a:lnTo>
                  <a:lnTo>
                    <a:pt x="1230" y="30"/>
                  </a:lnTo>
                  <a:lnTo>
                    <a:pt x="1207" y="24"/>
                  </a:lnTo>
                  <a:lnTo>
                    <a:pt x="1183" y="18"/>
                  </a:lnTo>
                  <a:lnTo>
                    <a:pt x="1157" y="13"/>
                  </a:lnTo>
                  <a:lnTo>
                    <a:pt x="1130" y="10"/>
                  </a:lnTo>
                  <a:lnTo>
                    <a:pt x="1099" y="6"/>
                  </a:lnTo>
                  <a:lnTo>
                    <a:pt x="1068" y="4"/>
                  </a:lnTo>
                  <a:lnTo>
                    <a:pt x="1034" y="2"/>
                  </a:lnTo>
                  <a:lnTo>
                    <a:pt x="99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6"/>
            <p:cNvSpPr>
              <a:spLocks noEditPoints="1"/>
            </p:cNvSpPr>
            <p:nvPr/>
          </p:nvSpPr>
          <p:spPr bwMode="auto">
            <a:xfrm>
              <a:off x="5157" y="617"/>
              <a:ext cx="1011" cy="267"/>
            </a:xfrm>
            <a:custGeom>
              <a:avLst/>
              <a:gdLst>
                <a:gd name="T0" fmla="*/ 0 w 3031"/>
                <a:gd name="T1" fmla="*/ 802 h 802"/>
                <a:gd name="T2" fmla="*/ 2887 w 3031"/>
                <a:gd name="T3" fmla="*/ 802 h 802"/>
                <a:gd name="T4" fmla="*/ 3031 w 3031"/>
                <a:gd name="T5" fmla="*/ 0 h 802"/>
                <a:gd name="T6" fmla="*/ 146 w 3031"/>
                <a:gd name="T7" fmla="*/ 0 h 802"/>
                <a:gd name="T8" fmla="*/ 0 w 3031"/>
                <a:gd name="T9" fmla="*/ 802 h 802"/>
                <a:gd name="T10" fmla="*/ 1849 w 3031"/>
                <a:gd name="T11" fmla="*/ 158 h 802"/>
                <a:gd name="T12" fmla="*/ 2455 w 3031"/>
                <a:gd name="T13" fmla="*/ 158 h 802"/>
                <a:gd name="T14" fmla="*/ 2422 w 3031"/>
                <a:gd name="T15" fmla="*/ 330 h 802"/>
                <a:gd name="T16" fmla="*/ 1817 w 3031"/>
                <a:gd name="T17" fmla="*/ 330 h 802"/>
                <a:gd name="T18" fmla="*/ 1849 w 3031"/>
                <a:gd name="T19" fmla="*/ 158 h 802"/>
                <a:gd name="T20" fmla="*/ 1793 w 3031"/>
                <a:gd name="T21" fmla="*/ 482 h 802"/>
                <a:gd name="T22" fmla="*/ 2400 w 3031"/>
                <a:gd name="T23" fmla="*/ 482 h 802"/>
                <a:gd name="T24" fmla="*/ 2374 w 3031"/>
                <a:gd name="T25" fmla="*/ 645 h 802"/>
                <a:gd name="T26" fmla="*/ 1768 w 3031"/>
                <a:gd name="T27" fmla="*/ 645 h 802"/>
                <a:gd name="T28" fmla="*/ 1793 w 3031"/>
                <a:gd name="T29" fmla="*/ 482 h 802"/>
                <a:gd name="T30" fmla="*/ 674 w 3031"/>
                <a:gd name="T31" fmla="*/ 158 h 802"/>
                <a:gd name="T32" fmla="*/ 1311 w 3031"/>
                <a:gd name="T33" fmla="*/ 158 h 802"/>
                <a:gd name="T34" fmla="*/ 1278 w 3031"/>
                <a:gd name="T35" fmla="*/ 330 h 802"/>
                <a:gd name="T36" fmla="*/ 642 w 3031"/>
                <a:gd name="T37" fmla="*/ 330 h 802"/>
                <a:gd name="T38" fmla="*/ 674 w 3031"/>
                <a:gd name="T39" fmla="*/ 158 h 802"/>
                <a:gd name="T40" fmla="*/ 619 w 3031"/>
                <a:gd name="T41" fmla="*/ 482 h 802"/>
                <a:gd name="T42" fmla="*/ 1256 w 3031"/>
                <a:gd name="T43" fmla="*/ 482 h 802"/>
                <a:gd name="T44" fmla="*/ 1229 w 3031"/>
                <a:gd name="T45" fmla="*/ 659 h 802"/>
                <a:gd name="T46" fmla="*/ 592 w 3031"/>
                <a:gd name="T47" fmla="*/ 659 h 802"/>
                <a:gd name="T48" fmla="*/ 619 w 3031"/>
                <a:gd name="T49" fmla="*/ 482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31" h="802">
                  <a:moveTo>
                    <a:pt x="0" y="802"/>
                  </a:moveTo>
                  <a:lnTo>
                    <a:pt x="2887" y="802"/>
                  </a:lnTo>
                  <a:lnTo>
                    <a:pt x="3031" y="0"/>
                  </a:lnTo>
                  <a:lnTo>
                    <a:pt x="146" y="0"/>
                  </a:lnTo>
                  <a:lnTo>
                    <a:pt x="0" y="802"/>
                  </a:lnTo>
                  <a:close/>
                  <a:moveTo>
                    <a:pt x="1849" y="158"/>
                  </a:moveTo>
                  <a:lnTo>
                    <a:pt x="2455" y="158"/>
                  </a:lnTo>
                  <a:lnTo>
                    <a:pt x="2422" y="330"/>
                  </a:lnTo>
                  <a:lnTo>
                    <a:pt x="1817" y="330"/>
                  </a:lnTo>
                  <a:lnTo>
                    <a:pt x="1849" y="158"/>
                  </a:lnTo>
                  <a:close/>
                  <a:moveTo>
                    <a:pt x="1793" y="482"/>
                  </a:moveTo>
                  <a:lnTo>
                    <a:pt x="2400" y="482"/>
                  </a:lnTo>
                  <a:lnTo>
                    <a:pt x="2374" y="645"/>
                  </a:lnTo>
                  <a:lnTo>
                    <a:pt x="1768" y="645"/>
                  </a:lnTo>
                  <a:lnTo>
                    <a:pt x="1793" y="482"/>
                  </a:lnTo>
                  <a:close/>
                  <a:moveTo>
                    <a:pt x="674" y="158"/>
                  </a:moveTo>
                  <a:lnTo>
                    <a:pt x="1311" y="158"/>
                  </a:lnTo>
                  <a:lnTo>
                    <a:pt x="1278" y="330"/>
                  </a:lnTo>
                  <a:lnTo>
                    <a:pt x="642" y="330"/>
                  </a:lnTo>
                  <a:lnTo>
                    <a:pt x="674" y="158"/>
                  </a:lnTo>
                  <a:close/>
                  <a:moveTo>
                    <a:pt x="619" y="482"/>
                  </a:moveTo>
                  <a:lnTo>
                    <a:pt x="1256" y="482"/>
                  </a:lnTo>
                  <a:lnTo>
                    <a:pt x="1229" y="659"/>
                  </a:lnTo>
                  <a:lnTo>
                    <a:pt x="592" y="659"/>
                  </a:lnTo>
                  <a:lnTo>
                    <a:pt x="619" y="4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
            <p:cNvSpPr>
              <a:spLocks noEditPoints="1"/>
            </p:cNvSpPr>
            <p:nvPr/>
          </p:nvSpPr>
          <p:spPr bwMode="auto">
            <a:xfrm>
              <a:off x="3822" y="366"/>
              <a:ext cx="2349" cy="943"/>
            </a:xfrm>
            <a:custGeom>
              <a:avLst/>
              <a:gdLst>
                <a:gd name="T0" fmla="*/ 6374 w 7045"/>
                <a:gd name="T1" fmla="*/ 2135 h 2828"/>
                <a:gd name="T2" fmla="*/ 6776 w 7045"/>
                <a:gd name="T3" fmla="*/ 1961 h 2828"/>
                <a:gd name="T4" fmla="*/ 6973 w 7045"/>
                <a:gd name="T5" fmla="*/ 1789 h 2828"/>
                <a:gd name="T6" fmla="*/ 6461 w 7045"/>
                <a:gd name="T7" fmla="*/ 1757 h 2828"/>
                <a:gd name="T8" fmla="*/ 6166 w 7045"/>
                <a:gd name="T9" fmla="*/ 1643 h 2828"/>
                <a:gd name="T10" fmla="*/ 5823 w 7045"/>
                <a:gd name="T11" fmla="*/ 1757 h 2828"/>
                <a:gd name="T12" fmla="*/ 5101 w 7045"/>
                <a:gd name="T13" fmla="*/ 1700 h 2828"/>
                <a:gd name="T14" fmla="*/ 4577 w 7045"/>
                <a:gd name="T15" fmla="*/ 1643 h 2828"/>
                <a:gd name="T16" fmla="*/ 4213 w 7045"/>
                <a:gd name="T17" fmla="*/ 1757 h 2828"/>
                <a:gd name="T18" fmla="*/ 3874 w 7045"/>
                <a:gd name="T19" fmla="*/ 1897 h 2828"/>
                <a:gd name="T20" fmla="*/ 4398 w 7045"/>
                <a:gd name="T21" fmla="*/ 1961 h 2828"/>
                <a:gd name="T22" fmla="*/ 4239 w 7045"/>
                <a:gd name="T23" fmla="*/ 2135 h 2828"/>
                <a:gd name="T24" fmla="*/ 3730 w 7045"/>
                <a:gd name="T25" fmla="*/ 2237 h 2828"/>
                <a:gd name="T26" fmla="*/ 4186 w 7045"/>
                <a:gd name="T27" fmla="*/ 2339 h 2828"/>
                <a:gd name="T28" fmla="*/ 4322 w 7045"/>
                <a:gd name="T29" fmla="*/ 2434 h 2828"/>
                <a:gd name="T30" fmla="*/ 4161 w 7045"/>
                <a:gd name="T31" fmla="*/ 2534 h 2828"/>
                <a:gd name="T32" fmla="*/ 3965 w 7045"/>
                <a:gd name="T33" fmla="*/ 2583 h 2828"/>
                <a:gd name="T34" fmla="*/ 3720 w 7045"/>
                <a:gd name="T35" fmla="*/ 2577 h 2828"/>
                <a:gd name="T36" fmla="*/ 3303 w 7045"/>
                <a:gd name="T37" fmla="*/ 2400 h 2828"/>
                <a:gd name="T38" fmla="*/ 2906 w 7045"/>
                <a:gd name="T39" fmla="*/ 2011 h 2828"/>
                <a:gd name="T40" fmla="*/ 2570 w 7045"/>
                <a:gd name="T41" fmla="*/ 1423 h 2828"/>
                <a:gd name="T42" fmla="*/ 2714 w 7045"/>
                <a:gd name="T43" fmla="*/ 1101 h 2828"/>
                <a:gd name="T44" fmla="*/ 3537 w 7045"/>
                <a:gd name="T45" fmla="*/ 1101 h 2828"/>
                <a:gd name="T46" fmla="*/ 3629 w 7045"/>
                <a:gd name="T47" fmla="*/ 840 h 2828"/>
                <a:gd name="T48" fmla="*/ 3063 w 7045"/>
                <a:gd name="T49" fmla="*/ 828 h 2828"/>
                <a:gd name="T50" fmla="*/ 2500 w 7045"/>
                <a:gd name="T51" fmla="*/ 803 h 2828"/>
                <a:gd name="T52" fmla="*/ 2635 w 7045"/>
                <a:gd name="T53" fmla="*/ 243 h 2828"/>
                <a:gd name="T54" fmla="*/ 3373 w 7045"/>
                <a:gd name="T55" fmla="*/ 243 h 2828"/>
                <a:gd name="T56" fmla="*/ 3629 w 7045"/>
                <a:gd name="T57" fmla="*/ 121 h 2828"/>
                <a:gd name="T58" fmla="*/ 3013 w 7045"/>
                <a:gd name="T59" fmla="*/ 0 h 2828"/>
                <a:gd name="T60" fmla="*/ 1024 w 7045"/>
                <a:gd name="T61" fmla="*/ 0 h 2828"/>
                <a:gd name="T62" fmla="*/ 868 w 7045"/>
                <a:gd name="T63" fmla="*/ 233 h 2828"/>
                <a:gd name="T64" fmla="*/ 1400 w 7045"/>
                <a:gd name="T65" fmla="*/ 243 h 2828"/>
                <a:gd name="T66" fmla="*/ 1930 w 7045"/>
                <a:gd name="T67" fmla="*/ 268 h 2828"/>
                <a:gd name="T68" fmla="*/ 1787 w 7045"/>
                <a:gd name="T69" fmla="*/ 828 h 2828"/>
                <a:gd name="T70" fmla="*/ 925 w 7045"/>
                <a:gd name="T71" fmla="*/ 828 h 2828"/>
                <a:gd name="T72" fmla="*/ 625 w 7045"/>
                <a:gd name="T73" fmla="*/ 965 h 2828"/>
                <a:gd name="T74" fmla="*/ 876 w 7045"/>
                <a:gd name="T75" fmla="*/ 1101 h 2828"/>
                <a:gd name="T76" fmla="*/ 1727 w 7045"/>
                <a:gd name="T77" fmla="*/ 1101 h 2828"/>
                <a:gd name="T78" fmla="*/ 1436 w 7045"/>
                <a:gd name="T79" fmla="*/ 1754 h 2828"/>
                <a:gd name="T80" fmla="*/ 773 w 7045"/>
                <a:gd name="T81" fmla="*/ 2329 h 2828"/>
                <a:gd name="T82" fmla="*/ 183 w 7045"/>
                <a:gd name="T83" fmla="*/ 2633 h 2828"/>
                <a:gd name="T84" fmla="*/ 147 w 7045"/>
                <a:gd name="T85" fmla="*/ 2701 h 2828"/>
                <a:gd name="T86" fmla="*/ 762 w 7045"/>
                <a:gd name="T87" fmla="*/ 2617 h 2828"/>
                <a:gd name="T88" fmla="*/ 1566 w 7045"/>
                <a:gd name="T89" fmla="*/ 2282 h 2828"/>
                <a:gd name="T90" fmla="*/ 2208 w 7045"/>
                <a:gd name="T91" fmla="*/ 1708 h 2828"/>
                <a:gd name="T92" fmla="*/ 2590 w 7045"/>
                <a:gd name="T93" fmla="*/ 2260 h 2828"/>
                <a:gd name="T94" fmla="*/ 3096 w 7045"/>
                <a:gd name="T95" fmla="*/ 2601 h 2828"/>
                <a:gd name="T96" fmla="*/ 3663 w 7045"/>
                <a:gd name="T97" fmla="*/ 2744 h 2828"/>
                <a:gd name="T98" fmla="*/ 4086 w 7045"/>
                <a:gd name="T99" fmla="*/ 2741 h 2828"/>
                <a:gd name="T100" fmla="*/ 4425 w 7045"/>
                <a:gd name="T101" fmla="*/ 2674 h 2828"/>
                <a:gd name="T102" fmla="*/ 4745 w 7045"/>
                <a:gd name="T103" fmla="*/ 2543 h 2828"/>
                <a:gd name="T104" fmla="*/ 4969 w 7045"/>
                <a:gd name="T105" fmla="*/ 2339 h 2828"/>
                <a:gd name="T106" fmla="*/ 5788 w 7045"/>
                <a:gd name="T107" fmla="*/ 2399 h 2828"/>
                <a:gd name="T108" fmla="*/ 6123 w 7045"/>
                <a:gd name="T109" fmla="*/ 2736 h 2828"/>
                <a:gd name="T110" fmla="*/ 6609 w 7045"/>
                <a:gd name="T111" fmla="*/ 2828 h 2828"/>
                <a:gd name="T112" fmla="*/ 7017 w 7045"/>
                <a:gd name="T113" fmla="*/ 2802 h 2828"/>
                <a:gd name="T114" fmla="*/ 6594 w 7045"/>
                <a:gd name="T115" fmla="*/ 2629 h 2828"/>
                <a:gd name="T116" fmla="*/ 6376 w 7045"/>
                <a:gd name="T117" fmla="*/ 2442 h 2828"/>
                <a:gd name="T118" fmla="*/ 6803 w 7045"/>
                <a:gd name="T119" fmla="*/ 2339 h 2828"/>
                <a:gd name="T120" fmla="*/ 7041 w 7045"/>
                <a:gd name="T121" fmla="*/ 2167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45" h="2828">
                  <a:moveTo>
                    <a:pt x="7045" y="2135"/>
                  </a:moveTo>
                  <a:lnTo>
                    <a:pt x="7017" y="2135"/>
                  </a:lnTo>
                  <a:lnTo>
                    <a:pt x="6941" y="2135"/>
                  </a:lnTo>
                  <a:lnTo>
                    <a:pt x="6834" y="2135"/>
                  </a:lnTo>
                  <a:lnTo>
                    <a:pt x="6710" y="2135"/>
                  </a:lnTo>
                  <a:lnTo>
                    <a:pt x="6587" y="2135"/>
                  </a:lnTo>
                  <a:lnTo>
                    <a:pt x="6480" y="2135"/>
                  </a:lnTo>
                  <a:lnTo>
                    <a:pt x="6404" y="2135"/>
                  </a:lnTo>
                  <a:lnTo>
                    <a:pt x="6374" y="2135"/>
                  </a:lnTo>
                  <a:lnTo>
                    <a:pt x="6379" y="2108"/>
                  </a:lnTo>
                  <a:lnTo>
                    <a:pt x="6389" y="2048"/>
                  </a:lnTo>
                  <a:lnTo>
                    <a:pt x="6399" y="1989"/>
                  </a:lnTo>
                  <a:lnTo>
                    <a:pt x="6404" y="1961"/>
                  </a:lnTo>
                  <a:lnTo>
                    <a:pt x="6427" y="1961"/>
                  </a:lnTo>
                  <a:lnTo>
                    <a:pt x="6488" y="1961"/>
                  </a:lnTo>
                  <a:lnTo>
                    <a:pt x="6576" y="1961"/>
                  </a:lnTo>
                  <a:lnTo>
                    <a:pt x="6676" y="1961"/>
                  </a:lnTo>
                  <a:lnTo>
                    <a:pt x="6776" y="1961"/>
                  </a:lnTo>
                  <a:lnTo>
                    <a:pt x="6862" y="1961"/>
                  </a:lnTo>
                  <a:lnTo>
                    <a:pt x="6924" y="1961"/>
                  </a:lnTo>
                  <a:lnTo>
                    <a:pt x="6948" y="1961"/>
                  </a:lnTo>
                  <a:lnTo>
                    <a:pt x="6949" y="1953"/>
                  </a:lnTo>
                  <a:lnTo>
                    <a:pt x="6953" y="1929"/>
                  </a:lnTo>
                  <a:lnTo>
                    <a:pt x="6957" y="1897"/>
                  </a:lnTo>
                  <a:lnTo>
                    <a:pt x="6963" y="1859"/>
                  </a:lnTo>
                  <a:lnTo>
                    <a:pt x="6968" y="1821"/>
                  </a:lnTo>
                  <a:lnTo>
                    <a:pt x="6973" y="1789"/>
                  </a:lnTo>
                  <a:lnTo>
                    <a:pt x="6976" y="1765"/>
                  </a:lnTo>
                  <a:lnTo>
                    <a:pt x="6978" y="1757"/>
                  </a:lnTo>
                  <a:lnTo>
                    <a:pt x="6955" y="1757"/>
                  </a:lnTo>
                  <a:lnTo>
                    <a:pt x="6893" y="1757"/>
                  </a:lnTo>
                  <a:lnTo>
                    <a:pt x="6808" y="1757"/>
                  </a:lnTo>
                  <a:lnTo>
                    <a:pt x="6708" y="1757"/>
                  </a:lnTo>
                  <a:lnTo>
                    <a:pt x="6609" y="1757"/>
                  </a:lnTo>
                  <a:lnTo>
                    <a:pt x="6523" y="1757"/>
                  </a:lnTo>
                  <a:lnTo>
                    <a:pt x="6461" y="1757"/>
                  </a:lnTo>
                  <a:lnTo>
                    <a:pt x="6438" y="1757"/>
                  </a:lnTo>
                  <a:lnTo>
                    <a:pt x="6441" y="1739"/>
                  </a:lnTo>
                  <a:lnTo>
                    <a:pt x="6448" y="1700"/>
                  </a:lnTo>
                  <a:lnTo>
                    <a:pt x="6454" y="1661"/>
                  </a:lnTo>
                  <a:lnTo>
                    <a:pt x="6457" y="1643"/>
                  </a:lnTo>
                  <a:lnTo>
                    <a:pt x="6432" y="1643"/>
                  </a:lnTo>
                  <a:lnTo>
                    <a:pt x="6366" y="1643"/>
                  </a:lnTo>
                  <a:lnTo>
                    <a:pt x="6273" y="1643"/>
                  </a:lnTo>
                  <a:lnTo>
                    <a:pt x="6166" y="1643"/>
                  </a:lnTo>
                  <a:lnTo>
                    <a:pt x="6059" y="1643"/>
                  </a:lnTo>
                  <a:lnTo>
                    <a:pt x="5967" y="1643"/>
                  </a:lnTo>
                  <a:lnTo>
                    <a:pt x="5900" y="1643"/>
                  </a:lnTo>
                  <a:lnTo>
                    <a:pt x="5875" y="1643"/>
                  </a:lnTo>
                  <a:lnTo>
                    <a:pt x="5873" y="1661"/>
                  </a:lnTo>
                  <a:lnTo>
                    <a:pt x="5866" y="1700"/>
                  </a:lnTo>
                  <a:lnTo>
                    <a:pt x="5858" y="1739"/>
                  </a:lnTo>
                  <a:lnTo>
                    <a:pt x="5856" y="1757"/>
                  </a:lnTo>
                  <a:lnTo>
                    <a:pt x="5823" y="1757"/>
                  </a:lnTo>
                  <a:lnTo>
                    <a:pt x="5736" y="1757"/>
                  </a:lnTo>
                  <a:lnTo>
                    <a:pt x="5614" y="1757"/>
                  </a:lnTo>
                  <a:lnTo>
                    <a:pt x="5474" y="1757"/>
                  </a:lnTo>
                  <a:lnTo>
                    <a:pt x="5333" y="1757"/>
                  </a:lnTo>
                  <a:lnTo>
                    <a:pt x="5211" y="1757"/>
                  </a:lnTo>
                  <a:lnTo>
                    <a:pt x="5124" y="1757"/>
                  </a:lnTo>
                  <a:lnTo>
                    <a:pt x="5091" y="1757"/>
                  </a:lnTo>
                  <a:lnTo>
                    <a:pt x="5095" y="1739"/>
                  </a:lnTo>
                  <a:lnTo>
                    <a:pt x="5101" y="1700"/>
                  </a:lnTo>
                  <a:lnTo>
                    <a:pt x="5108" y="1661"/>
                  </a:lnTo>
                  <a:lnTo>
                    <a:pt x="5111" y="1643"/>
                  </a:lnTo>
                  <a:lnTo>
                    <a:pt x="5086" y="1643"/>
                  </a:lnTo>
                  <a:lnTo>
                    <a:pt x="5023" y="1643"/>
                  </a:lnTo>
                  <a:lnTo>
                    <a:pt x="4934" y="1643"/>
                  </a:lnTo>
                  <a:lnTo>
                    <a:pt x="4832" y="1643"/>
                  </a:lnTo>
                  <a:lnTo>
                    <a:pt x="4729" y="1643"/>
                  </a:lnTo>
                  <a:lnTo>
                    <a:pt x="4640" y="1643"/>
                  </a:lnTo>
                  <a:lnTo>
                    <a:pt x="4577" y="1643"/>
                  </a:lnTo>
                  <a:lnTo>
                    <a:pt x="4553" y="1643"/>
                  </a:lnTo>
                  <a:lnTo>
                    <a:pt x="4549" y="1661"/>
                  </a:lnTo>
                  <a:lnTo>
                    <a:pt x="4542" y="1700"/>
                  </a:lnTo>
                  <a:lnTo>
                    <a:pt x="4536" y="1739"/>
                  </a:lnTo>
                  <a:lnTo>
                    <a:pt x="4533" y="1757"/>
                  </a:lnTo>
                  <a:lnTo>
                    <a:pt x="4505" y="1757"/>
                  </a:lnTo>
                  <a:lnTo>
                    <a:pt x="4433" y="1757"/>
                  </a:lnTo>
                  <a:lnTo>
                    <a:pt x="4331" y="1757"/>
                  </a:lnTo>
                  <a:lnTo>
                    <a:pt x="4213" y="1757"/>
                  </a:lnTo>
                  <a:lnTo>
                    <a:pt x="4097" y="1757"/>
                  </a:lnTo>
                  <a:lnTo>
                    <a:pt x="3994" y="1757"/>
                  </a:lnTo>
                  <a:lnTo>
                    <a:pt x="3922" y="1757"/>
                  </a:lnTo>
                  <a:lnTo>
                    <a:pt x="3895" y="1757"/>
                  </a:lnTo>
                  <a:lnTo>
                    <a:pt x="3893" y="1765"/>
                  </a:lnTo>
                  <a:lnTo>
                    <a:pt x="3890" y="1789"/>
                  </a:lnTo>
                  <a:lnTo>
                    <a:pt x="3885" y="1821"/>
                  </a:lnTo>
                  <a:lnTo>
                    <a:pt x="3879" y="1859"/>
                  </a:lnTo>
                  <a:lnTo>
                    <a:pt x="3874" y="1897"/>
                  </a:lnTo>
                  <a:lnTo>
                    <a:pt x="3869" y="1929"/>
                  </a:lnTo>
                  <a:lnTo>
                    <a:pt x="3866" y="1953"/>
                  </a:lnTo>
                  <a:lnTo>
                    <a:pt x="3865" y="1961"/>
                  </a:lnTo>
                  <a:lnTo>
                    <a:pt x="3891" y="1961"/>
                  </a:lnTo>
                  <a:lnTo>
                    <a:pt x="3964" y="1961"/>
                  </a:lnTo>
                  <a:lnTo>
                    <a:pt x="4065" y="1961"/>
                  </a:lnTo>
                  <a:lnTo>
                    <a:pt x="4181" y="1961"/>
                  </a:lnTo>
                  <a:lnTo>
                    <a:pt x="4297" y="1961"/>
                  </a:lnTo>
                  <a:lnTo>
                    <a:pt x="4398" y="1961"/>
                  </a:lnTo>
                  <a:lnTo>
                    <a:pt x="4471" y="1961"/>
                  </a:lnTo>
                  <a:lnTo>
                    <a:pt x="4498" y="1961"/>
                  </a:lnTo>
                  <a:lnTo>
                    <a:pt x="4493" y="1989"/>
                  </a:lnTo>
                  <a:lnTo>
                    <a:pt x="4483" y="2048"/>
                  </a:lnTo>
                  <a:lnTo>
                    <a:pt x="4473" y="2108"/>
                  </a:lnTo>
                  <a:lnTo>
                    <a:pt x="4468" y="2135"/>
                  </a:lnTo>
                  <a:lnTo>
                    <a:pt x="4438" y="2135"/>
                  </a:lnTo>
                  <a:lnTo>
                    <a:pt x="4356" y="2135"/>
                  </a:lnTo>
                  <a:lnTo>
                    <a:pt x="4239" y="2135"/>
                  </a:lnTo>
                  <a:lnTo>
                    <a:pt x="4106" y="2135"/>
                  </a:lnTo>
                  <a:lnTo>
                    <a:pt x="3973" y="2135"/>
                  </a:lnTo>
                  <a:lnTo>
                    <a:pt x="3858" y="2135"/>
                  </a:lnTo>
                  <a:lnTo>
                    <a:pt x="3776" y="2135"/>
                  </a:lnTo>
                  <a:lnTo>
                    <a:pt x="3744" y="2135"/>
                  </a:lnTo>
                  <a:lnTo>
                    <a:pt x="3743" y="2143"/>
                  </a:lnTo>
                  <a:lnTo>
                    <a:pt x="3739" y="2167"/>
                  </a:lnTo>
                  <a:lnTo>
                    <a:pt x="3734" y="2199"/>
                  </a:lnTo>
                  <a:lnTo>
                    <a:pt x="3730" y="2237"/>
                  </a:lnTo>
                  <a:lnTo>
                    <a:pt x="3724" y="2275"/>
                  </a:lnTo>
                  <a:lnTo>
                    <a:pt x="3719" y="2307"/>
                  </a:lnTo>
                  <a:lnTo>
                    <a:pt x="3715" y="2331"/>
                  </a:lnTo>
                  <a:lnTo>
                    <a:pt x="3714" y="2339"/>
                  </a:lnTo>
                  <a:lnTo>
                    <a:pt x="3744" y="2339"/>
                  </a:lnTo>
                  <a:lnTo>
                    <a:pt x="3822" y="2339"/>
                  </a:lnTo>
                  <a:lnTo>
                    <a:pt x="3933" y="2339"/>
                  </a:lnTo>
                  <a:lnTo>
                    <a:pt x="4060" y="2339"/>
                  </a:lnTo>
                  <a:lnTo>
                    <a:pt x="4186" y="2339"/>
                  </a:lnTo>
                  <a:lnTo>
                    <a:pt x="4296" y="2339"/>
                  </a:lnTo>
                  <a:lnTo>
                    <a:pt x="4375" y="2339"/>
                  </a:lnTo>
                  <a:lnTo>
                    <a:pt x="4404" y="2339"/>
                  </a:lnTo>
                  <a:lnTo>
                    <a:pt x="4392" y="2357"/>
                  </a:lnTo>
                  <a:lnTo>
                    <a:pt x="4379" y="2374"/>
                  </a:lnTo>
                  <a:lnTo>
                    <a:pt x="4366" y="2390"/>
                  </a:lnTo>
                  <a:lnTo>
                    <a:pt x="4352" y="2406"/>
                  </a:lnTo>
                  <a:lnTo>
                    <a:pt x="4337" y="2420"/>
                  </a:lnTo>
                  <a:lnTo>
                    <a:pt x="4322" y="2434"/>
                  </a:lnTo>
                  <a:lnTo>
                    <a:pt x="4306" y="2447"/>
                  </a:lnTo>
                  <a:lnTo>
                    <a:pt x="4290" y="2461"/>
                  </a:lnTo>
                  <a:lnTo>
                    <a:pt x="4272" y="2474"/>
                  </a:lnTo>
                  <a:lnTo>
                    <a:pt x="4256" y="2484"/>
                  </a:lnTo>
                  <a:lnTo>
                    <a:pt x="4238" y="2496"/>
                  </a:lnTo>
                  <a:lnTo>
                    <a:pt x="4219" y="2507"/>
                  </a:lnTo>
                  <a:lnTo>
                    <a:pt x="4200" y="2516"/>
                  </a:lnTo>
                  <a:lnTo>
                    <a:pt x="4181" y="2525"/>
                  </a:lnTo>
                  <a:lnTo>
                    <a:pt x="4161" y="2534"/>
                  </a:lnTo>
                  <a:lnTo>
                    <a:pt x="4141" y="2541"/>
                  </a:lnTo>
                  <a:lnTo>
                    <a:pt x="4120" y="2548"/>
                  </a:lnTo>
                  <a:lnTo>
                    <a:pt x="4099" y="2556"/>
                  </a:lnTo>
                  <a:lnTo>
                    <a:pt x="4078" y="2562"/>
                  </a:lnTo>
                  <a:lnTo>
                    <a:pt x="4055" y="2567"/>
                  </a:lnTo>
                  <a:lnTo>
                    <a:pt x="4034" y="2572"/>
                  </a:lnTo>
                  <a:lnTo>
                    <a:pt x="4011" y="2576"/>
                  </a:lnTo>
                  <a:lnTo>
                    <a:pt x="3987" y="2579"/>
                  </a:lnTo>
                  <a:lnTo>
                    <a:pt x="3965" y="2583"/>
                  </a:lnTo>
                  <a:lnTo>
                    <a:pt x="3941" y="2584"/>
                  </a:lnTo>
                  <a:lnTo>
                    <a:pt x="3916" y="2586"/>
                  </a:lnTo>
                  <a:lnTo>
                    <a:pt x="3892" y="2588"/>
                  </a:lnTo>
                  <a:lnTo>
                    <a:pt x="3867" y="2588"/>
                  </a:lnTo>
                  <a:lnTo>
                    <a:pt x="3842" y="2588"/>
                  </a:lnTo>
                  <a:lnTo>
                    <a:pt x="3817" y="2586"/>
                  </a:lnTo>
                  <a:lnTo>
                    <a:pt x="3793" y="2585"/>
                  </a:lnTo>
                  <a:lnTo>
                    <a:pt x="3766" y="2583"/>
                  </a:lnTo>
                  <a:lnTo>
                    <a:pt x="3720" y="2577"/>
                  </a:lnTo>
                  <a:lnTo>
                    <a:pt x="3675" y="2569"/>
                  </a:lnTo>
                  <a:lnTo>
                    <a:pt x="3629" y="2557"/>
                  </a:lnTo>
                  <a:lnTo>
                    <a:pt x="3582" y="2543"/>
                  </a:lnTo>
                  <a:lnTo>
                    <a:pt x="3536" y="2526"/>
                  </a:lnTo>
                  <a:lnTo>
                    <a:pt x="3488" y="2506"/>
                  </a:lnTo>
                  <a:lnTo>
                    <a:pt x="3442" y="2483"/>
                  </a:lnTo>
                  <a:lnTo>
                    <a:pt x="3396" y="2458"/>
                  </a:lnTo>
                  <a:lnTo>
                    <a:pt x="3349" y="2431"/>
                  </a:lnTo>
                  <a:lnTo>
                    <a:pt x="3303" y="2400"/>
                  </a:lnTo>
                  <a:lnTo>
                    <a:pt x="3258" y="2368"/>
                  </a:lnTo>
                  <a:lnTo>
                    <a:pt x="3212" y="2332"/>
                  </a:lnTo>
                  <a:lnTo>
                    <a:pt x="3166" y="2293"/>
                  </a:lnTo>
                  <a:lnTo>
                    <a:pt x="3122" y="2253"/>
                  </a:lnTo>
                  <a:lnTo>
                    <a:pt x="3077" y="2210"/>
                  </a:lnTo>
                  <a:lnTo>
                    <a:pt x="3033" y="2163"/>
                  </a:lnTo>
                  <a:lnTo>
                    <a:pt x="2991" y="2115"/>
                  </a:lnTo>
                  <a:lnTo>
                    <a:pt x="2948" y="2065"/>
                  </a:lnTo>
                  <a:lnTo>
                    <a:pt x="2906" y="2011"/>
                  </a:lnTo>
                  <a:lnTo>
                    <a:pt x="2865" y="1956"/>
                  </a:lnTo>
                  <a:lnTo>
                    <a:pt x="2824" y="1897"/>
                  </a:lnTo>
                  <a:lnTo>
                    <a:pt x="2785" y="1837"/>
                  </a:lnTo>
                  <a:lnTo>
                    <a:pt x="2747" y="1774"/>
                  </a:lnTo>
                  <a:lnTo>
                    <a:pt x="2709" y="1708"/>
                  </a:lnTo>
                  <a:lnTo>
                    <a:pt x="2673" y="1641"/>
                  </a:lnTo>
                  <a:lnTo>
                    <a:pt x="2638" y="1571"/>
                  </a:lnTo>
                  <a:lnTo>
                    <a:pt x="2603" y="1498"/>
                  </a:lnTo>
                  <a:lnTo>
                    <a:pt x="2570" y="1423"/>
                  </a:lnTo>
                  <a:lnTo>
                    <a:pt x="2538" y="1346"/>
                  </a:lnTo>
                  <a:lnTo>
                    <a:pt x="2508" y="1266"/>
                  </a:lnTo>
                  <a:lnTo>
                    <a:pt x="2479" y="1184"/>
                  </a:lnTo>
                  <a:lnTo>
                    <a:pt x="2451" y="1101"/>
                  </a:lnTo>
                  <a:lnTo>
                    <a:pt x="2464" y="1101"/>
                  </a:lnTo>
                  <a:lnTo>
                    <a:pt x="2500" y="1101"/>
                  </a:lnTo>
                  <a:lnTo>
                    <a:pt x="2556" y="1101"/>
                  </a:lnTo>
                  <a:lnTo>
                    <a:pt x="2628" y="1101"/>
                  </a:lnTo>
                  <a:lnTo>
                    <a:pt x="2714" y="1101"/>
                  </a:lnTo>
                  <a:lnTo>
                    <a:pt x="2810" y="1101"/>
                  </a:lnTo>
                  <a:lnTo>
                    <a:pt x="2912" y="1101"/>
                  </a:lnTo>
                  <a:lnTo>
                    <a:pt x="3018" y="1101"/>
                  </a:lnTo>
                  <a:lnTo>
                    <a:pt x="3124" y="1101"/>
                  </a:lnTo>
                  <a:lnTo>
                    <a:pt x="3227" y="1101"/>
                  </a:lnTo>
                  <a:lnTo>
                    <a:pt x="3322" y="1101"/>
                  </a:lnTo>
                  <a:lnTo>
                    <a:pt x="3408" y="1101"/>
                  </a:lnTo>
                  <a:lnTo>
                    <a:pt x="3480" y="1101"/>
                  </a:lnTo>
                  <a:lnTo>
                    <a:pt x="3537" y="1101"/>
                  </a:lnTo>
                  <a:lnTo>
                    <a:pt x="3573" y="1101"/>
                  </a:lnTo>
                  <a:lnTo>
                    <a:pt x="3586" y="1101"/>
                  </a:lnTo>
                  <a:lnTo>
                    <a:pt x="3587" y="1089"/>
                  </a:lnTo>
                  <a:lnTo>
                    <a:pt x="3592" y="1058"/>
                  </a:lnTo>
                  <a:lnTo>
                    <a:pt x="3600" y="1015"/>
                  </a:lnTo>
                  <a:lnTo>
                    <a:pt x="3607" y="965"/>
                  </a:lnTo>
                  <a:lnTo>
                    <a:pt x="3616" y="915"/>
                  </a:lnTo>
                  <a:lnTo>
                    <a:pt x="3623" y="871"/>
                  </a:lnTo>
                  <a:lnTo>
                    <a:pt x="3629" y="840"/>
                  </a:lnTo>
                  <a:lnTo>
                    <a:pt x="3630" y="828"/>
                  </a:lnTo>
                  <a:lnTo>
                    <a:pt x="3618" y="828"/>
                  </a:lnTo>
                  <a:lnTo>
                    <a:pt x="3581" y="828"/>
                  </a:lnTo>
                  <a:lnTo>
                    <a:pt x="3525" y="828"/>
                  </a:lnTo>
                  <a:lnTo>
                    <a:pt x="3453" y="828"/>
                  </a:lnTo>
                  <a:lnTo>
                    <a:pt x="3367" y="828"/>
                  </a:lnTo>
                  <a:lnTo>
                    <a:pt x="3271" y="828"/>
                  </a:lnTo>
                  <a:lnTo>
                    <a:pt x="3169" y="828"/>
                  </a:lnTo>
                  <a:lnTo>
                    <a:pt x="3063" y="828"/>
                  </a:lnTo>
                  <a:lnTo>
                    <a:pt x="2957" y="828"/>
                  </a:lnTo>
                  <a:lnTo>
                    <a:pt x="2855" y="828"/>
                  </a:lnTo>
                  <a:lnTo>
                    <a:pt x="2759" y="828"/>
                  </a:lnTo>
                  <a:lnTo>
                    <a:pt x="2673" y="828"/>
                  </a:lnTo>
                  <a:lnTo>
                    <a:pt x="2601" y="828"/>
                  </a:lnTo>
                  <a:lnTo>
                    <a:pt x="2545" y="828"/>
                  </a:lnTo>
                  <a:lnTo>
                    <a:pt x="2508" y="828"/>
                  </a:lnTo>
                  <a:lnTo>
                    <a:pt x="2496" y="828"/>
                  </a:lnTo>
                  <a:lnTo>
                    <a:pt x="2500" y="803"/>
                  </a:lnTo>
                  <a:lnTo>
                    <a:pt x="2511" y="737"/>
                  </a:lnTo>
                  <a:lnTo>
                    <a:pt x="2526" y="643"/>
                  </a:lnTo>
                  <a:lnTo>
                    <a:pt x="2544" y="536"/>
                  </a:lnTo>
                  <a:lnTo>
                    <a:pt x="2562" y="429"/>
                  </a:lnTo>
                  <a:lnTo>
                    <a:pt x="2577" y="335"/>
                  </a:lnTo>
                  <a:lnTo>
                    <a:pt x="2588" y="268"/>
                  </a:lnTo>
                  <a:lnTo>
                    <a:pt x="2591" y="243"/>
                  </a:lnTo>
                  <a:lnTo>
                    <a:pt x="2603" y="243"/>
                  </a:lnTo>
                  <a:lnTo>
                    <a:pt x="2635" y="243"/>
                  </a:lnTo>
                  <a:lnTo>
                    <a:pt x="2685" y="243"/>
                  </a:lnTo>
                  <a:lnTo>
                    <a:pt x="2751" y="243"/>
                  </a:lnTo>
                  <a:lnTo>
                    <a:pt x="2828" y="243"/>
                  </a:lnTo>
                  <a:lnTo>
                    <a:pt x="2913" y="243"/>
                  </a:lnTo>
                  <a:lnTo>
                    <a:pt x="3006" y="243"/>
                  </a:lnTo>
                  <a:lnTo>
                    <a:pt x="3100" y="243"/>
                  </a:lnTo>
                  <a:lnTo>
                    <a:pt x="3195" y="243"/>
                  </a:lnTo>
                  <a:lnTo>
                    <a:pt x="3288" y="243"/>
                  </a:lnTo>
                  <a:lnTo>
                    <a:pt x="3373" y="243"/>
                  </a:lnTo>
                  <a:lnTo>
                    <a:pt x="3450" y="243"/>
                  </a:lnTo>
                  <a:lnTo>
                    <a:pt x="3515" y="243"/>
                  </a:lnTo>
                  <a:lnTo>
                    <a:pt x="3566" y="243"/>
                  </a:lnTo>
                  <a:lnTo>
                    <a:pt x="3598" y="243"/>
                  </a:lnTo>
                  <a:lnTo>
                    <a:pt x="3608" y="243"/>
                  </a:lnTo>
                  <a:lnTo>
                    <a:pt x="3611" y="233"/>
                  </a:lnTo>
                  <a:lnTo>
                    <a:pt x="3616" y="205"/>
                  </a:lnTo>
                  <a:lnTo>
                    <a:pt x="3621" y="166"/>
                  </a:lnTo>
                  <a:lnTo>
                    <a:pt x="3629" y="121"/>
                  </a:lnTo>
                  <a:lnTo>
                    <a:pt x="3636" y="77"/>
                  </a:lnTo>
                  <a:lnTo>
                    <a:pt x="3643" y="38"/>
                  </a:lnTo>
                  <a:lnTo>
                    <a:pt x="3646" y="11"/>
                  </a:lnTo>
                  <a:lnTo>
                    <a:pt x="3649" y="0"/>
                  </a:lnTo>
                  <a:lnTo>
                    <a:pt x="3618" y="0"/>
                  </a:lnTo>
                  <a:lnTo>
                    <a:pt x="3531" y="0"/>
                  </a:lnTo>
                  <a:lnTo>
                    <a:pt x="3396" y="0"/>
                  </a:lnTo>
                  <a:lnTo>
                    <a:pt x="3220" y="0"/>
                  </a:lnTo>
                  <a:lnTo>
                    <a:pt x="3013" y="0"/>
                  </a:lnTo>
                  <a:lnTo>
                    <a:pt x="2782" y="0"/>
                  </a:lnTo>
                  <a:lnTo>
                    <a:pt x="2533" y="0"/>
                  </a:lnTo>
                  <a:lnTo>
                    <a:pt x="2278" y="0"/>
                  </a:lnTo>
                  <a:lnTo>
                    <a:pt x="2022" y="0"/>
                  </a:lnTo>
                  <a:lnTo>
                    <a:pt x="1774" y="0"/>
                  </a:lnTo>
                  <a:lnTo>
                    <a:pt x="1542" y="0"/>
                  </a:lnTo>
                  <a:lnTo>
                    <a:pt x="1335" y="0"/>
                  </a:lnTo>
                  <a:lnTo>
                    <a:pt x="1160" y="0"/>
                  </a:lnTo>
                  <a:lnTo>
                    <a:pt x="1024" y="0"/>
                  </a:lnTo>
                  <a:lnTo>
                    <a:pt x="938" y="0"/>
                  </a:lnTo>
                  <a:lnTo>
                    <a:pt x="907" y="0"/>
                  </a:lnTo>
                  <a:lnTo>
                    <a:pt x="904" y="11"/>
                  </a:lnTo>
                  <a:lnTo>
                    <a:pt x="900" y="38"/>
                  </a:lnTo>
                  <a:lnTo>
                    <a:pt x="894" y="77"/>
                  </a:lnTo>
                  <a:lnTo>
                    <a:pt x="887" y="121"/>
                  </a:lnTo>
                  <a:lnTo>
                    <a:pt x="880" y="166"/>
                  </a:lnTo>
                  <a:lnTo>
                    <a:pt x="872" y="205"/>
                  </a:lnTo>
                  <a:lnTo>
                    <a:pt x="868" y="233"/>
                  </a:lnTo>
                  <a:lnTo>
                    <a:pt x="866" y="243"/>
                  </a:lnTo>
                  <a:lnTo>
                    <a:pt x="878" y="243"/>
                  </a:lnTo>
                  <a:lnTo>
                    <a:pt x="913" y="243"/>
                  </a:lnTo>
                  <a:lnTo>
                    <a:pt x="965" y="243"/>
                  </a:lnTo>
                  <a:lnTo>
                    <a:pt x="1033" y="243"/>
                  </a:lnTo>
                  <a:lnTo>
                    <a:pt x="1114" y="243"/>
                  </a:lnTo>
                  <a:lnTo>
                    <a:pt x="1204" y="243"/>
                  </a:lnTo>
                  <a:lnTo>
                    <a:pt x="1301" y="243"/>
                  </a:lnTo>
                  <a:lnTo>
                    <a:pt x="1400" y="243"/>
                  </a:lnTo>
                  <a:lnTo>
                    <a:pt x="1500" y="243"/>
                  </a:lnTo>
                  <a:lnTo>
                    <a:pt x="1596" y="243"/>
                  </a:lnTo>
                  <a:lnTo>
                    <a:pt x="1686" y="243"/>
                  </a:lnTo>
                  <a:lnTo>
                    <a:pt x="1767" y="243"/>
                  </a:lnTo>
                  <a:lnTo>
                    <a:pt x="1836" y="243"/>
                  </a:lnTo>
                  <a:lnTo>
                    <a:pt x="1888" y="243"/>
                  </a:lnTo>
                  <a:lnTo>
                    <a:pt x="1921" y="243"/>
                  </a:lnTo>
                  <a:lnTo>
                    <a:pt x="1934" y="243"/>
                  </a:lnTo>
                  <a:lnTo>
                    <a:pt x="1930" y="268"/>
                  </a:lnTo>
                  <a:lnTo>
                    <a:pt x="1919" y="335"/>
                  </a:lnTo>
                  <a:lnTo>
                    <a:pt x="1904" y="429"/>
                  </a:lnTo>
                  <a:lnTo>
                    <a:pt x="1886" y="536"/>
                  </a:lnTo>
                  <a:lnTo>
                    <a:pt x="1868" y="643"/>
                  </a:lnTo>
                  <a:lnTo>
                    <a:pt x="1853" y="737"/>
                  </a:lnTo>
                  <a:lnTo>
                    <a:pt x="1842" y="803"/>
                  </a:lnTo>
                  <a:lnTo>
                    <a:pt x="1838" y="828"/>
                  </a:lnTo>
                  <a:lnTo>
                    <a:pt x="1825" y="828"/>
                  </a:lnTo>
                  <a:lnTo>
                    <a:pt x="1787" y="828"/>
                  </a:lnTo>
                  <a:lnTo>
                    <a:pt x="1728" y="828"/>
                  </a:lnTo>
                  <a:lnTo>
                    <a:pt x="1652" y="828"/>
                  </a:lnTo>
                  <a:lnTo>
                    <a:pt x="1563" y="828"/>
                  </a:lnTo>
                  <a:lnTo>
                    <a:pt x="1462" y="828"/>
                  </a:lnTo>
                  <a:lnTo>
                    <a:pt x="1354" y="828"/>
                  </a:lnTo>
                  <a:lnTo>
                    <a:pt x="1243" y="828"/>
                  </a:lnTo>
                  <a:lnTo>
                    <a:pt x="1133" y="828"/>
                  </a:lnTo>
                  <a:lnTo>
                    <a:pt x="1024" y="828"/>
                  </a:lnTo>
                  <a:lnTo>
                    <a:pt x="925" y="828"/>
                  </a:lnTo>
                  <a:lnTo>
                    <a:pt x="834" y="828"/>
                  </a:lnTo>
                  <a:lnTo>
                    <a:pt x="758" y="828"/>
                  </a:lnTo>
                  <a:lnTo>
                    <a:pt x="699" y="828"/>
                  </a:lnTo>
                  <a:lnTo>
                    <a:pt x="661" y="828"/>
                  </a:lnTo>
                  <a:lnTo>
                    <a:pt x="648" y="828"/>
                  </a:lnTo>
                  <a:lnTo>
                    <a:pt x="647" y="840"/>
                  </a:lnTo>
                  <a:lnTo>
                    <a:pt x="641" y="871"/>
                  </a:lnTo>
                  <a:lnTo>
                    <a:pt x="634" y="915"/>
                  </a:lnTo>
                  <a:lnTo>
                    <a:pt x="625" y="965"/>
                  </a:lnTo>
                  <a:lnTo>
                    <a:pt x="618" y="1015"/>
                  </a:lnTo>
                  <a:lnTo>
                    <a:pt x="610" y="1058"/>
                  </a:lnTo>
                  <a:lnTo>
                    <a:pt x="605" y="1089"/>
                  </a:lnTo>
                  <a:lnTo>
                    <a:pt x="604" y="1101"/>
                  </a:lnTo>
                  <a:lnTo>
                    <a:pt x="617" y="1101"/>
                  </a:lnTo>
                  <a:lnTo>
                    <a:pt x="654" y="1101"/>
                  </a:lnTo>
                  <a:lnTo>
                    <a:pt x="712" y="1101"/>
                  </a:lnTo>
                  <a:lnTo>
                    <a:pt x="787" y="1101"/>
                  </a:lnTo>
                  <a:lnTo>
                    <a:pt x="876" y="1101"/>
                  </a:lnTo>
                  <a:lnTo>
                    <a:pt x="975" y="1101"/>
                  </a:lnTo>
                  <a:lnTo>
                    <a:pt x="1081" y="1101"/>
                  </a:lnTo>
                  <a:lnTo>
                    <a:pt x="1191" y="1101"/>
                  </a:lnTo>
                  <a:lnTo>
                    <a:pt x="1300" y="1101"/>
                  </a:lnTo>
                  <a:lnTo>
                    <a:pt x="1406" y="1101"/>
                  </a:lnTo>
                  <a:lnTo>
                    <a:pt x="1506" y="1101"/>
                  </a:lnTo>
                  <a:lnTo>
                    <a:pt x="1594" y="1101"/>
                  </a:lnTo>
                  <a:lnTo>
                    <a:pt x="1670" y="1101"/>
                  </a:lnTo>
                  <a:lnTo>
                    <a:pt x="1727" y="1101"/>
                  </a:lnTo>
                  <a:lnTo>
                    <a:pt x="1765" y="1101"/>
                  </a:lnTo>
                  <a:lnTo>
                    <a:pt x="1778" y="1101"/>
                  </a:lnTo>
                  <a:lnTo>
                    <a:pt x="1746" y="1206"/>
                  </a:lnTo>
                  <a:lnTo>
                    <a:pt x="1706" y="1307"/>
                  </a:lnTo>
                  <a:lnTo>
                    <a:pt x="1662" y="1404"/>
                  </a:lnTo>
                  <a:lnTo>
                    <a:pt x="1613" y="1497"/>
                  </a:lnTo>
                  <a:lnTo>
                    <a:pt x="1558" y="1586"/>
                  </a:lnTo>
                  <a:lnTo>
                    <a:pt x="1498" y="1672"/>
                  </a:lnTo>
                  <a:lnTo>
                    <a:pt x="1436" y="1754"/>
                  </a:lnTo>
                  <a:lnTo>
                    <a:pt x="1369" y="1832"/>
                  </a:lnTo>
                  <a:lnTo>
                    <a:pt x="1300" y="1906"/>
                  </a:lnTo>
                  <a:lnTo>
                    <a:pt x="1229" y="1977"/>
                  </a:lnTo>
                  <a:lnTo>
                    <a:pt x="1155" y="2045"/>
                  </a:lnTo>
                  <a:lnTo>
                    <a:pt x="1079" y="2108"/>
                  </a:lnTo>
                  <a:lnTo>
                    <a:pt x="1003" y="2168"/>
                  </a:lnTo>
                  <a:lnTo>
                    <a:pt x="926" y="2225"/>
                  </a:lnTo>
                  <a:lnTo>
                    <a:pt x="850" y="2279"/>
                  </a:lnTo>
                  <a:lnTo>
                    <a:pt x="773" y="2329"/>
                  </a:lnTo>
                  <a:lnTo>
                    <a:pt x="698" y="2375"/>
                  </a:lnTo>
                  <a:lnTo>
                    <a:pt x="623" y="2419"/>
                  </a:lnTo>
                  <a:lnTo>
                    <a:pt x="552" y="2458"/>
                  </a:lnTo>
                  <a:lnTo>
                    <a:pt x="482" y="2495"/>
                  </a:lnTo>
                  <a:lnTo>
                    <a:pt x="414" y="2529"/>
                  </a:lnTo>
                  <a:lnTo>
                    <a:pt x="351" y="2560"/>
                  </a:lnTo>
                  <a:lnTo>
                    <a:pt x="290" y="2588"/>
                  </a:lnTo>
                  <a:lnTo>
                    <a:pt x="234" y="2611"/>
                  </a:lnTo>
                  <a:lnTo>
                    <a:pt x="183" y="2633"/>
                  </a:lnTo>
                  <a:lnTo>
                    <a:pt x="138" y="2652"/>
                  </a:lnTo>
                  <a:lnTo>
                    <a:pt x="98" y="2667"/>
                  </a:lnTo>
                  <a:lnTo>
                    <a:pt x="65" y="2679"/>
                  </a:lnTo>
                  <a:lnTo>
                    <a:pt x="17" y="2696"/>
                  </a:lnTo>
                  <a:lnTo>
                    <a:pt x="0" y="2702"/>
                  </a:lnTo>
                  <a:lnTo>
                    <a:pt x="18" y="2702"/>
                  </a:lnTo>
                  <a:lnTo>
                    <a:pt x="68" y="2703"/>
                  </a:lnTo>
                  <a:lnTo>
                    <a:pt x="104" y="2702"/>
                  </a:lnTo>
                  <a:lnTo>
                    <a:pt x="147" y="2701"/>
                  </a:lnTo>
                  <a:lnTo>
                    <a:pt x="195" y="2698"/>
                  </a:lnTo>
                  <a:lnTo>
                    <a:pt x="250" y="2695"/>
                  </a:lnTo>
                  <a:lnTo>
                    <a:pt x="310" y="2690"/>
                  </a:lnTo>
                  <a:lnTo>
                    <a:pt x="376" y="2684"/>
                  </a:lnTo>
                  <a:lnTo>
                    <a:pt x="446" y="2676"/>
                  </a:lnTo>
                  <a:lnTo>
                    <a:pt x="520" y="2665"/>
                  </a:lnTo>
                  <a:lnTo>
                    <a:pt x="598" y="2652"/>
                  </a:lnTo>
                  <a:lnTo>
                    <a:pt x="679" y="2635"/>
                  </a:lnTo>
                  <a:lnTo>
                    <a:pt x="762" y="2617"/>
                  </a:lnTo>
                  <a:lnTo>
                    <a:pt x="847" y="2596"/>
                  </a:lnTo>
                  <a:lnTo>
                    <a:pt x="935" y="2571"/>
                  </a:lnTo>
                  <a:lnTo>
                    <a:pt x="1024" y="2541"/>
                  </a:lnTo>
                  <a:lnTo>
                    <a:pt x="1115" y="2509"/>
                  </a:lnTo>
                  <a:lnTo>
                    <a:pt x="1206" y="2474"/>
                  </a:lnTo>
                  <a:lnTo>
                    <a:pt x="1297" y="2432"/>
                  </a:lnTo>
                  <a:lnTo>
                    <a:pt x="1388" y="2387"/>
                  </a:lnTo>
                  <a:lnTo>
                    <a:pt x="1477" y="2337"/>
                  </a:lnTo>
                  <a:lnTo>
                    <a:pt x="1566" y="2282"/>
                  </a:lnTo>
                  <a:lnTo>
                    <a:pt x="1653" y="2222"/>
                  </a:lnTo>
                  <a:lnTo>
                    <a:pt x="1737" y="2156"/>
                  </a:lnTo>
                  <a:lnTo>
                    <a:pt x="1819" y="2085"/>
                  </a:lnTo>
                  <a:lnTo>
                    <a:pt x="1899" y="2008"/>
                  </a:lnTo>
                  <a:lnTo>
                    <a:pt x="1974" y="1923"/>
                  </a:lnTo>
                  <a:lnTo>
                    <a:pt x="2046" y="1834"/>
                  </a:lnTo>
                  <a:lnTo>
                    <a:pt x="2114" y="1737"/>
                  </a:lnTo>
                  <a:lnTo>
                    <a:pt x="2176" y="1634"/>
                  </a:lnTo>
                  <a:lnTo>
                    <a:pt x="2208" y="1708"/>
                  </a:lnTo>
                  <a:lnTo>
                    <a:pt x="2242" y="1781"/>
                  </a:lnTo>
                  <a:lnTo>
                    <a:pt x="2279" y="1851"/>
                  </a:lnTo>
                  <a:lnTo>
                    <a:pt x="2317" y="1918"/>
                  </a:lnTo>
                  <a:lnTo>
                    <a:pt x="2359" y="1981"/>
                  </a:lnTo>
                  <a:lnTo>
                    <a:pt x="2401" y="2042"/>
                  </a:lnTo>
                  <a:lnTo>
                    <a:pt x="2445" y="2101"/>
                  </a:lnTo>
                  <a:lnTo>
                    <a:pt x="2492" y="2156"/>
                  </a:lnTo>
                  <a:lnTo>
                    <a:pt x="2540" y="2210"/>
                  </a:lnTo>
                  <a:lnTo>
                    <a:pt x="2590" y="2260"/>
                  </a:lnTo>
                  <a:lnTo>
                    <a:pt x="2641" y="2308"/>
                  </a:lnTo>
                  <a:lnTo>
                    <a:pt x="2694" y="2354"/>
                  </a:lnTo>
                  <a:lnTo>
                    <a:pt x="2748" y="2396"/>
                  </a:lnTo>
                  <a:lnTo>
                    <a:pt x="2803" y="2437"/>
                  </a:lnTo>
                  <a:lnTo>
                    <a:pt x="2860" y="2475"/>
                  </a:lnTo>
                  <a:lnTo>
                    <a:pt x="2918" y="2509"/>
                  </a:lnTo>
                  <a:lnTo>
                    <a:pt x="2976" y="2543"/>
                  </a:lnTo>
                  <a:lnTo>
                    <a:pt x="3036" y="2573"/>
                  </a:lnTo>
                  <a:lnTo>
                    <a:pt x="3096" y="2601"/>
                  </a:lnTo>
                  <a:lnTo>
                    <a:pt x="3157" y="2626"/>
                  </a:lnTo>
                  <a:lnTo>
                    <a:pt x="3220" y="2649"/>
                  </a:lnTo>
                  <a:lnTo>
                    <a:pt x="3282" y="2670"/>
                  </a:lnTo>
                  <a:lnTo>
                    <a:pt x="3345" y="2689"/>
                  </a:lnTo>
                  <a:lnTo>
                    <a:pt x="3408" y="2704"/>
                  </a:lnTo>
                  <a:lnTo>
                    <a:pt x="3472" y="2717"/>
                  </a:lnTo>
                  <a:lnTo>
                    <a:pt x="3536" y="2729"/>
                  </a:lnTo>
                  <a:lnTo>
                    <a:pt x="3600" y="2739"/>
                  </a:lnTo>
                  <a:lnTo>
                    <a:pt x="3663" y="2744"/>
                  </a:lnTo>
                  <a:lnTo>
                    <a:pt x="3727" y="2749"/>
                  </a:lnTo>
                  <a:lnTo>
                    <a:pt x="3791" y="2752"/>
                  </a:lnTo>
                  <a:lnTo>
                    <a:pt x="3855" y="2752"/>
                  </a:lnTo>
                  <a:lnTo>
                    <a:pt x="3918" y="2749"/>
                  </a:lnTo>
                  <a:lnTo>
                    <a:pt x="3949" y="2749"/>
                  </a:lnTo>
                  <a:lnTo>
                    <a:pt x="3983" y="2748"/>
                  </a:lnTo>
                  <a:lnTo>
                    <a:pt x="4016" y="2747"/>
                  </a:lnTo>
                  <a:lnTo>
                    <a:pt x="4050" y="2743"/>
                  </a:lnTo>
                  <a:lnTo>
                    <a:pt x="4086" y="2741"/>
                  </a:lnTo>
                  <a:lnTo>
                    <a:pt x="4122" y="2736"/>
                  </a:lnTo>
                  <a:lnTo>
                    <a:pt x="4158" y="2731"/>
                  </a:lnTo>
                  <a:lnTo>
                    <a:pt x="4195" y="2725"/>
                  </a:lnTo>
                  <a:lnTo>
                    <a:pt x="4233" y="2720"/>
                  </a:lnTo>
                  <a:lnTo>
                    <a:pt x="4271" y="2712"/>
                  </a:lnTo>
                  <a:lnTo>
                    <a:pt x="4309" y="2704"/>
                  </a:lnTo>
                  <a:lnTo>
                    <a:pt x="4347" y="2695"/>
                  </a:lnTo>
                  <a:lnTo>
                    <a:pt x="4385" y="2685"/>
                  </a:lnTo>
                  <a:lnTo>
                    <a:pt x="4425" y="2674"/>
                  </a:lnTo>
                  <a:lnTo>
                    <a:pt x="4463" y="2664"/>
                  </a:lnTo>
                  <a:lnTo>
                    <a:pt x="4499" y="2652"/>
                  </a:lnTo>
                  <a:lnTo>
                    <a:pt x="4537" y="2639"/>
                  </a:lnTo>
                  <a:lnTo>
                    <a:pt x="4573" y="2624"/>
                  </a:lnTo>
                  <a:lnTo>
                    <a:pt x="4610" y="2610"/>
                  </a:lnTo>
                  <a:lnTo>
                    <a:pt x="4644" y="2595"/>
                  </a:lnTo>
                  <a:lnTo>
                    <a:pt x="4679" y="2578"/>
                  </a:lnTo>
                  <a:lnTo>
                    <a:pt x="4712" y="2560"/>
                  </a:lnTo>
                  <a:lnTo>
                    <a:pt x="4745" y="2543"/>
                  </a:lnTo>
                  <a:lnTo>
                    <a:pt x="4776" y="2523"/>
                  </a:lnTo>
                  <a:lnTo>
                    <a:pt x="4806" y="2503"/>
                  </a:lnTo>
                  <a:lnTo>
                    <a:pt x="4834" y="2483"/>
                  </a:lnTo>
                  <a:lnTo>
                    <a:pt x="4861" y="2462"/>
                  </a:lnTo>
                  <a:lnTo>
                    <a:pt x="4887" y="2439"/>
                  </a:lnTo>
                  <a:lnTo>
                    <a:pt x="4910" y="2415"/>
                  </a:lnTo>
                  <a:lnTo>
                    <a:pt x="4932" y="2392"/>
                  </a:lnTo>
                  <a:lnTo>
                    <a:pt x="4951" y="2365"/>
                  </a:lnTo>
                  <a:lnTo>
                    <a:pt x="4969" y="2339"/>
                  </a:lnTo>
                  <a:lnTo>
                    <a:pt x="5003" y="2339"/>
                  </a:lnTo>
                  <a:lnTo>
                    <a:pt x="5095" y="2339"/>
                  </a:lnTo>
                  <a:lnTo>
                    <a:pt x="5223" y="2339"/>
                  </a:lnTo>
                  <a:lnTo>
                    <a:pt x="5371" y="2339"/>
                  </a:lnTo>
                  <a:lnTo>
                    <a:pt x="5519" y="2339"/>
                  </a:lnTo>
                  <a:lnTo>
                    <a:pt x="5647" y="2339"/>
                  </a:lnTo>
                  <a:lnTo>
                    <a:pt x="5738" y="2339"/>
                  </a:lnTo>
                  <a:lnTo>
                    <a:pt x="5773" y="2339"/>
                  </a:lnTo>
                  <a:lnTo>
                    <a:pt x="5788" y="2399"/>
                  </a:lnTo>
                  <a:lnTo>
                    <a:pt x="5810" y="2452"/>
                  </a:lnTo>
                  <a:lnTo>
                    <a:pt x="5836" y="2502"/>
                  </a:lnTo>
                  <a:lnTo>
                    <a:pt x="5867" y="2547"/>
                  </a:lnTo>
                  <a:lnTo>
                    <a:pt x="5901" y="2588"/>
                  </a:lnTo>
                  <a:lnTo>
                    <a:pt x="5940" y="2624"/>
                  </a:lnTo>
                  <a:lnTo>
                    <a:pt x="5982" y="2658"/>
                  </a:lnTo>
                  <a:lnTo>
                    <a:pt x="6027" y="2687"/>
                  </a:lnTo>
                  <a:lnTo>
                    <a:pt x="6075" y="2714"/>
                  </a:lnTo>
                  <a:lnTo>
                    <a:pt x="6123" y="2736"/>
                  </a:lnTo>
                  <a:lnTo>
                    <a:pt x="6176" y="2756"/>
                  </a:lnTo>
                  <a:lnTo>
                    <a:pt x="6229" y="2773"/>
                  </a:lnTo>
                  <a:lnTo>
                    <a:pt x="6283" y="2787"/>
                  </a:lnTo>
                  <a:lnTo>
                    <a:pt x="6337" y="2799"/>
                  </a:lnTo>
                  <a:lnTo>
                    <a:pt x="6393" y="2809"/>
                  </a:lnTo>
                  <a:lnTo>
                    <a:pt x="6448" y="2816"/>
                  </a:lnTo>
                  <a:lnTo>
                    <a:pt x="6502" y="2822"/>
                  </a:lnTo>
                  <a:lnTo>
                    <a:pt x="6557" y="2825"/>
                  </a:lnTo>
                  <a:lnTo>
                    <a:pt x="6609" y="2828"/>
                  </a:lnTo>
                  <a:lnTo>
                    <a:pt x="6660" y="2828"/>
                  </a:lnTo>
                  <a:lnTo>
                    <a:pt x="6710" y="2828"/>
                  </a:lnTo>
                  <a:lnTo>
                    <a:pt x="6757" y="2826"/>
                  </a:lnTo>
                  <a:lnTo>
                    <a:pt x="6802" y="2824"/>
                  </a:lnTo>
                  <a:lnTo>
                    <a:pt x="6842" y="2822"/>
                  </a:lnTo>
                  <a:lnTo>
                    <a:pt x="6915" y="2816"/>
                  </a:lnTo>
                  <a:lnTo>
                    <a:pt x="6969" y="2809"/>
                  </a:lnTo>
                  <a:lnTo>
                    <a:pt x="7005" y="2804"/>
                  </a:lnTo>
                  <a:lnTo>
                    <a:pt x="7017" y="2802"/>
                  </a:lnTo>
                  <a:lnTo>
                    <a:pt x="6989" y="2793"/>
                  </a:lnTo>
                  <a:lnTo>
                    <a:pt x="6915" y="2769"/>
                  </a:lnTo>
                  <a:lnTo>
                    <a:pt x="6865" y="2752"/>
                  </a:lnTo>
                  <a:lnTo>
                    <a:pt x="6809" y="2730"/>
                  </a:lnTo>
                  <a:lnTo>
                    <a:pt x="6748" y="2705"/>
                  </a:lnTo>
                  <a:lnTo>
                    <a:pt x="6686" y="2678"/>
                  </a:lnTo>
                  <a:lnTo>
                    <a:pt x="6656" y="2663"/>
                  </a:lnTo>
                  <a:lnTo>
                    <a:pt x="6625" y="2646"/>
                  </a:lnTo>
                  <a:lnTo>
                    <a:pt x="6594" y="2629"/>
                  </a:lnTo>
                  <a:lnTo>
                    <a:pt x="6564" y="2611"/>
                  </a:lnTo>
                  <a:lnTo>
                    <a:pt x="6534" y="2592"/>
                  </a:lnTo>
                  <a:lnTo>
                    <a:pt x="6507" y="2573"/>
                  </a:lnTo>
                  <a:lnTo>
                    <a:pt x="6481" y="2553"/>
                  </a:lnTo>
                  <a:lnTo>
                    <a:pt x="6456" y="2532"/>
                  </a:lnTo>
                  <a:lnTo>
                    <a:pt x="6432" y="2510"/>
                  </a:lnTo>
                  <a:lnTo>
                    <a:pt x="6412" y="2488"/>
                  </a:lnTo>
                  <a:lnTo>
                    <a:pt x="6393" y="2465"/>
                  </a:lnTo>
                  <a:lnTo>
                    <a:pt x="6376" y="2442"/>
                  </a:lnTo>
                  <a:lnTo>
                    <a:pt x="6363" y="2417"/>
                  </a:lnTo>
                  <a:lnTo>
                    <a:pt x="6354" y="2392"/>
                  </a:lnTo>
                  <a:lnTo>
                    <a:pt x="6347" y="2367"/>
                  </a:lnTo>
                  <a:lnTo>
                    <a:pt x="6343" y="2339"/>
                  </a:lnTo>
                  <a:lnTo>
                    <a:pt x="6372" y="2339"/>
                  </a:lnTo>
                  <a:lnTo>
                    <a:pt x="6449" y="2339"/>
                  </a:lnTo>
                  <a:lnTo>
                    <a:pt x="6556" y="2339"/>
                  </a:lnTo>
                  <a:lnTo>
                    <a:pt x="6679" y="2339"/>
                  </a:lnTo>
                  <a:lnTo>
                    <a:pt x="6803" y="2339"/>
                  </a:lnTo>
                  <a:lnTo>
                    <a:pt x="6911" y="2339"/>
                  </a:lnTo>
                  <a:lnTo>
                    <a:pt x="6987" y="2339"/>
                  </a:lnTo>
                  <a:lnTo>
                    <a:pt x="7016" y="2339"/>
                  </a:lnTo>
                  <a:lnTo>
                    <a:pt x="7017" y="2331"/>
                  </a:lnTo>
                  <a:lnTo>
                    <a:pt x="7020" y="2307"/>
                  </a:lnTo>
                  <a:lnTo>
                    <a:pt x="7025" y="2275"/>
                  </a:lnTo>
                  <a:lnTo>
                    <a:pt x="7031" y="2237"/>
                  </a:lnTo>
                  <a:lnTo>
                    <a:pt x="7036" y="2199"/>
                  </a:lnTo>
                  <a:lnTo>
                    <a:pt x="7041" y="2167"/>
                  </a:lnTo>
                  <a:lnTo>
                    <a:pt x="7044" y="2143"/>
                  </a:lnTo>
                  <a:lnTo>
                    <a:pt x="7045" y="2135"/>
                  </a:lnTo>
                  <a:close/>
                  <a:moveTo>
                    <a:pt x="5793" y="2135"/>
                  </a:moveTo>
                  <a:lnTo>
                    <a:pt x="5027" y="2135"/>
                  </a:lnTo>
                  <a:lnTo>
                    <a:pt x="5055" y="1961"/>
                  </a:lnTo>
                  <a:lnTo>
                    <a:pt x="5822" y="1961"/>
                  </a:lnTo>
                  <a:lnTo>
                    <a:pt x="5793" y="2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8"/>
            <p:cNvSpPr>
              <a:spLocks noEditPoints="1"/>
            </p:cNvSpPr>
            <p:nvPr/>
          </p:nvSpPr>
          <p:spPr bwMode="auto">
            <a:xfrm>
              <a:off x="3862" y="1467"/>
              <a:ext cx="4400" cy="238"/>
            </a:xfrm>
            <a:custGeom>
              <a:avLst/>
              <a:gdLst>
                <a:gd name="T0" fmla="*/ 18 w 13200"/>
                <a:gd name="T1" fmla="*/ 632 h 715"/>
                <a:gd name="T2" fmla="*/ 185 w 13200"/>
                <a:gd name="T3" fmla="*/ 354 h 715"/>
                <a:gd name="T4" fmla="*/ 301 w 13200"/>
                <a:gd name="T5" fmla="*/ 34 h 715"/>
                <a:gd name="T6" fmla="*/ 444 w 13200"/>
                <a:gd name="T7" fmla="*/ 274 h 715"/>
                <a:gd name="T8" fmla="*/ 594 w 13200"/>
                <a:gd name="T9" fmla="*/ 102 h 715"/>
                <a:gd name="T10" fmla="*/ 594 w 13200"/>
                <a:gd name="T11" fmla="*/ 373 h 715"/>
                <a:gd name="T12" fmla="*/ 314 w 13200"/>
                <a:gd name="T13" fmla="*/ 669 h 715"/>
                <a:gd name="T14" fmla="*/ 489 w 13200"/>
                <a:gd name="T15" fmla="*/ 351 h 715"/>
                <a:gd name="T16" fmla="*/ 2645 w 13200"/>
                <a:gd name="T17" fmla="*/ 634 h 715"/>
                <a:gd name="T18" fmla="*/ 2515 w 13200"/>
                <a:gd name="T19" fmla="*/ 563 h 715"/>
                <a:gd name="T20" fmla="*/ 2902 w 13200"/>
                <a:gd name="T21" fmla="*/ 448 h 715"/>
                <a:gd name="T22" fmla="*/ 2660 w 13200"/>
                <a:gd name="T23" fmla="*/ 364 h 715"/>
                <a:gd name="T24" fmla="*/ 2902 w 13200"/>
                <a:gd name="T25" fmla="*/ 493 h 715"/>
                <a:gd name="T26" fmla="*/ 2915 w 13200"/>
                <a:gd name="T27" fmla="*/ 562 h 715"/>
                <a:gd name="T28" fmla="*/ 3177 w 13200"/>
                <a:gd name="T29" fmla="*/ 66 h 715"/>
                <a:gd name="T30" fmla="*/ 2565 w 13200"/>
                <a:gd name="T31" fmla="*/ 126 h 715"/>
                <a:gd name="T32" fmla="*/ 2778 w 13200"/>
                <a:gd name="T33" fmla="*/ 167 h 715"/>
                <a:gd name="T34" fmla="*/ 3049 w 13200"/>
                <a:gd name="T35" fmla="*/ 331 h 715"/>
                <a:gd name="T36" fmla="*/ 5358 w 13200"/>
                <a:gd name="T37" fmla="*/ 341 h 715"/>
                <a:gd name="T38" fmla="*/ 5099 w 13200"/>
                <a:gd name="T39" fmla="*/ 545 h 715"/>
                <a:gd name="T40" fmla="*/ 5121 w 13200"/>
                <a:gd name="T41" fmla="*/ 260 h 715"/>
                <a:gd name="T42" fmla="*/ 5142 w 13200"/>
                <a:gd name="T43" fmla="*/ 44 h 715"/>
                <a:gd name="T44" fmla="*/ 5517 w 13200"/>
                <a:gd name="T45" fmla="*/ 124 h 715"/>
                <a:gd name="T46" fmla="*/ 5656 w 13200"/>
                <a:gd name="T47" fmla="*/ 342 h 715"/>
                <a:gd name="T48" fmla="*/ 5515 w 13200"/>
                <a:gd name="T49" fmla="*/ 616 h 715"/>
                <a:gd name="T50" fmla="*/ 5594 w 13200"/>
                <a:gd name="T51" fmla="*/ 683 h 715"/>
                <a:gd name="T52" fmla="*/ 5361 w 13200"/>
                <a:gd name="T53" fmla="*/ 386 h 715"/>
                <a:gd name="T54" fmla="*/ 7828 w 13200"/>
                <a:gd name="T55" fmla="*/ 95 h 715"/>
                <a:gd name="T56" fmla="*/ 7665 w 13200"/>
                <a:gd name="T57" fmla="*/ 543 h 715"/>
                <a:gd name="T58" fmla="*/ 7658 w 13200"/>
                <a:gd name="T59" fmla="*/ 240 h 715"/>
                <a:gd name="T60" fmla="*/ 7463 w 13200"/>
                <a:gd name="T61" fmla="*/ 652 h 715"/>
                <a:gd name="T62" fmla="*/ 8129 w 13200"/>
                <a:gd name="T63" fmla="*/ 671 h 715"/>
                <a:gd name="T64" fmla="*/ 7844 w 13200"/>
                <a:gd name="T65" fmla="*/ 499 h 715"/>
                <a:gd name="T66" fmla="*/ 7722 w 13200"/>
                <a:gd name="T67" fmla="*/ 633 h 715"/>
                <a:gd name="T68" fmla="*/ 8028 w 13200"/>
                <a:gd name="T69" fmla="*/ 44 h 715"/>
                <a:gd name="T70" fmla="*/ 8181 w 13200"/>
                <a:gd name="T71" fmla="*/ 435 h 715"/>
                <a:gd name="T72" fmla="*/ 8015 w 13200"/>
                <a:gd name="T73" fmla="*/ 381 h 715"/>
                <a:gd name="T74" fmla="*/ 10171 w 13200"/>
                <a:gd name="T75" fmla="*/ 519 h 715"/>
                <a:gd name="T76" fmla="*/ 10437 w 13200"/>
                <a:gd name="T77" fmla="*/ 334 h 715"/>
                <a:gd name="T78" fmla="*/ 10570 w 13200"/>
                <a:gd name="T79" fmla="*/ 474 h 715"/>
                <a:gd name="T80" fmla="*/ 10188 w 13200"/>
                <a:gd name="T81" fmla="*/ 710 h 715"/>
                <a:gd name="T82" fmla="*/ 10197 w 13200"/>
                <a:gd name="T83" fmla="*/ 474 h 715"/>
                <a:gd name="T84" fmla="*/ 10265 w 13200"/>
                <a:gd name="T85" fmla="*/ 398 h 715"/>
                <a:gd name="T86" fmla="*/ 10106 w 13200"/>
                <a:gd name="T87" fmla="*/ 260 h 715"/>
                <a:gd name="T88" fmla="*/ 10062 w 13200"/>
                <a:gd name="T89" fmla="*/ 89 h 715"/>
                <a:gd name="T90" fmla="*/ 10619 w 13200"/>
                <a:gd name="T91" fmla="*/ 81 h 715"/>
                <a:gd name="T92" fmla="*/ 10240 w 13200"/>
                <a:gd name="T93" fmla="*/ 250 h 715"/>
                <a:gd name="T94" fmla="*/ 10500 w 13200"/>
                <a:gd name="T95" fmla="*/ 635 h 715"/>
                <a:gd name="T96" fmla="*/ 12479 w 13200"/>
                <a:gd name="T97" fmla="*/ 268 h 715"/>
                <a:gd name="T98" fmla="*/ 12722 w 13200"/>
                <a:gd name="T99" fmla="*/ 242 h 715"/>
                <a:gd name="T100" fmla="*/ 12798 w 13200"/>
                <a:gd name="T101" fmla="*/ 158 h 715"/>
                <a:gd name="T102" fmla="*/ 12907 w 13200"/>
                <a:gd name="T103" fmla="*/ 65 h 715"/>
                <a:gd name="T104" fmla="*/ 13171 w 13200"/>
                <a:gd name="T105" fmla="*/ 132 h 715"/>
                <a:gd name="T106" fmla="*/ 13064 w 13200"/>
                <a:gd name="T107" fmla="*/ 220 h 715"/>
                <a:gd name="T108" fmla="*/ 12866 w 13200"/>
                <a:gd name="T109" fmla="*/ 316 h 715"/>
                <a:gd name="T110" fmla="*/ 12574 w 13200"/>
                <a:gd name="T111" fmla="*/ 648 h 715"/>
                <a:gd name="T112" fmla="*/ 12679 w 13200"/>
                <a:gd name="T113" fmla="*/ 13 h 715"/>
                <a:gd name="T114" fmla="*/ 12655 w 13200"/>
                <a:gd name="T115" fmla="*/ 677 h 715"/>
                <a:gd name="T116" fmla="*/ 13046 w 13200"/>
                <a:gd name="T117" fmla="*/ 347 h 715"/>
                <a:gd name="T118" fmla="*/ 13015 w 13200"/>
                <a:gd name="T119" fmla="*/ 701 h 715"/>
                <a:gd name="T120" fmla="*/ 12986 w 13200"/>
                <a:gd name="T121" fmla="*/ 595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00" h="715">
                  <a:moveTo>
                    <a:pt x="364" y="351"/>
                  </a:moveTo>
                  <a:lnTo>
                    <a:pt x="357" y="375"/>
                  </a:lnTo>
                  <a:lnTo>
                    <a:pt x="352" y="394"/>
                  </a:lnTo>
                  <a:lnTo>
                    <a:pt x="346" y="410"/>
                  </a:lnTo>
                  <a:lnTo>
                    <a:pt x="339" y="427"/>
                  </a:lnTo>
                  <a:lnTo>
                    <a:pt x="329" y="450"/>
                  </a:lnTo>
                  <a:lnTo>
                    <a:pt x="318" y="474"/>
                  </a:lnTo>
                  <a:lnTo>
                    <a:pt x="305" y="495"/>
                  </a:lnTo>
                  <a:lnTo>
                    <a:pt x="291" y="517"/>
                  </a:lnTo>
                  <a:lnTo>
                    <a:pt x="276" y="537"/>
                  </a:lnTo>
                  <a:lnTo>
                    <a:pt x="261" y="556"/>
                  </a:lnTo>
                  <a:lnTo>
                    <a:pt x="244" y="575"/>
                  </a:lnTo>
                  <a:lnTo>
                    <a:pt x="226" y="593"/>
                  </a:lnTo>
                  <a:lnTo>
                    <a:pt x="207" y="610"/>
                  </a:lnTo>
                  <a:lnTo>
                    <a:pt x="187" y="627"/>
                  </a:lnTo>
                  <a:lnTo>
                    <a:pt x="167" y="643"/>
                  </a:lnTo>
                  <a:lnTo>
                    <a:pt x="144" y="658"/>
                  </a:lnTo>
                  <a:lnTo>
                    <a:pt x="120" y="672"/>
                  </a:lnTo>
                  <a:lnTo>
                    <a:pt x="95" y="686"/>
                  </a:lnTo>
                  <a:lnTo>
                    <a:pt x="70" y="700"/>
                  </a:lnTo>
                  <a:lnTo>
                    <a:pt x="43" y="713"/>
                  </a:lnTo>
                  <a:lnTo>
                    <a:pt x="36" y="694"/>
                  </a:lnTo>
                  <a:lnTo>
                    <a:pt x="27" y="676"/>
                  </a:lnTo>
                  <a:lnTo>
                    <a:pt x="16" y="658"/>
                  </a:lnTo>
                  <a:lnTo>
                    <a:pt x="0" y="639"/>
                  </a:lnTo>
                  <a:lnTo>
                    <a:pt x="18" y="632"/>
                  </a:lnTo>
                  <a:lnTo>
                    <a:pt x="36" y="625"/>
                  </a:lnTo>
                  <a:lnTo>
                    <a:pt x="51" y="618"/>
                  </a:lnTo>
                  <a:lnTo>
                    <a:pt x="68" y="609"/>
                  </a:lnTo>
                  <a:lnTo>
                    <a:pt x="84" y="601"/>
                  </a:lnTo>
                  <a:lnTo>
                    <a:pt x="99" y="591"/>
                  </a:lnTo>
                  <a:lnTo>
                    <a:pt x="116" y="581"/>
                  </a:lnTo>
                  <a:lnTo>
                    <a:pt x="132" y="569"/>
                  </a:lnTo>
                  <a:lnTo>
                    <a:pt x="154" y="551"/>
                  </a:lnTo>
                  <a:lnTo>
                    <a:pt x="175" y="532"/>
                  </a:lnTo>
                  <a:lnTo>
                    <a:pt x="194" y="512"/>
                  </a:lnTo>
                  <a:lnTo>
                    <a:pt x="212" y="490"/>
                  </a:lnTo>
                  <a:lnTo>
                    <a:pt x="227" y="469"/>
                  </a:lnTo>
                  <a:lnTo>
                    <a:pt x="242" y="445"/>
                  </a:lnTo>
                  <a:lnTo>
                    <a:pt x="253" y="420"/>
                  </a:lnTo>
                  <a:lnTo>
                    <a:pt x="264" y="395"/>
                  </a:lnTo>
                  <a:lnTo>
                    <a:pt x="268" y="387"/>
                  </a:lnTo>
                  <a:lnTo>
                    <a:pt x="270" y="379"/>
                  </a:lnTo>
                  <a:lnTo>
                    <a:pt x="274" y="367"/>
                  </a:lnTo>
                  <a:lnTo>
                    <a:pt x="277" y="351"/>
                  </a:lnTo>
                  <a:lnTo>
                    <a:pt x="271" y="351"/>
                  </a:lnTo>
                  <a:lnTo>
                    <a:pt x="257" y="351"/>
                  </a:lnTo>
                  <a:lnTo>
                    <a:pt x="243" y="351"/>
                  </a:lnTo>
                  <a:lnTo>
                    <a:pt x="236" y="351"/>
                  </a:lnTo>
                  <a:lnTo>
                    <a:pt x="217" y="353"/>
                  </a:lnTo>
                  <a:lnTo>
                    <a:pt x="200" y="353"/>
                  </a:lnTo>
                  <a:lnTo>
                    <a:pt x="185" y="354"/>
                  </a:lnTo>
                  <a:lnTo>
                    <a:pt x="169" y="355"/>
                  </a:lnTo>
                  <a:lnTo>
                    <a:pt x="171" y="347"/>
                  </a:lnTo>
                  <a:lnTo>
                    <a:pt x="175" y="329"/>
                  </a:lnTo>
                  <a:lnTo>
                    <a:pt x="177" y="310"/>
                  </a:lnTo>
                  <a:lnTo>
                    <a:pt x="180" y="302"/>
                  </a:lnTo>
                  <a:lnTo>
                    <a:pt x="152" y="325"/>
                  </a:lnTo>
                  <a:lnTo>
                    <a:pt x="126" y="345"/>
                  </a:lnTo>
                  <a:lnTo>
                    <a:pt x="99" y="364"/>
                  </a:lnTo>
                  <a:lnTo>
                    <a:pt x="67" y="386"/>
                  </a:lnTo>
                  <a:lnTo>
                    <a:pt x="65" y="376"/>
                  </a:lnTo>
                  <a:lnTo>
                    <a:pt x="60" y="367"/>
                  </a:lnTo>
                  <a:lnTo>
                    <a:pt x="55" y="357"/>
                  </a:lnTo>
                  <a:lnTo>
                    <a:pt x="50" y="349"/>
                  </a:lnTo>
                  <a:lnTo>
                    <a:pt x="37" y="330"/>
                  </a:lnTo>
                  <a:lnTo>
                    <a:pt x="22" y="312"/>
                  </a:lnTo>
                  <a:lnTo>
                    <a:pt x="61" y="287"/>
                  </a:lnTo>
                  <a:lnTo>
                    <a:pt x="95" y="262"/>
                  </a:lnTo>
                  <a:lnTo>
                    <a:pt x="129" y="237"/>
                  </a:lnTo>
                  <a:lnTo>
                    <a:pt x="158" y="212"/>
                  </a:lnTo>
                  <a:lnTo>
                    <a:pt x="187" y="185"/>
                  </a:lnTo>
                  <a:lnTo>
                    <a:pt x="213" y="157"/>
                  </a:lnTo>
                  <a:lnTo>
                    <a:pt x="239" y="127"/>
                  </a:lnTo>
                  <a:lnTo>
                    <a:pt x="264" y="94"/>
                  </a:lnTo>
                  <a:lnTo>
                    <a:pt x="280" y="71"/>
                  </a:lnTo>
                  <a:lnTo>
                    <a:pt x="293" y="52"/>
                  </a:lnTo>
                  <a:lnTo>
                    <a:pt x="301" y="34"/>
                  </a:lnTo>
                  <a:lnTo>
                    <a:pt x="308" y="18"/>
                  </a:lnTo>
                  <a:lnTo>
                    <a:pt x="322" y="22"/>
                  </a:lnTo>
                  <a:lnTo>
                    <a:pt x="352" y="34"/>
                  </a:lnTo>
                  <a:lnTo>
                    <a:pt x="381" y="45"/>
                  </a:lnTo>
                  <a:lnTo>
                    <a:pt x="395" y="50"/>
                  </a:lnTo>
                  <a:lnTo>
                    <a:pt x="388" y="58"/>
                  </a:lnTo>
                  <a:lnTo>
                    <a:pt x="382" y="66"/>
                  </a:lnTo>
                  <a:lnTo>
                    <a:pt x="376" y="76"/>
                  </a:lnTo>
                  <a:lnTo>
                    <a:pt x="367" y="89"/>
                  </a:lnTo>
                  <a:lnTo>
                    <a:pt x="351" y="111"/>
                  </a:lnTo>
                  <a:lnTo>
                    <a:pt x="334" y="135"/>
                  </a:lnTo>
                  <a:lnTo>
                    <a:pt x="315" y="159"/>
                  </a:lnTo>
                  <a:lnTo>
                    <a:pt x="295" y="183"/>
                  </a:lnTo>
                  <a:lnTo>
                    <a:pt x="275" y="206"/>
                  </a:lnTo>
                  <a:lnTo>
                    <a:pt x="253" y="230"/>
                  </a:lnTo>
                  <a:lnTo>
                    <a:pt x="232" y="252"/>
                  </a:lnTo>
                  <a:lnTo>
                    <a:pt x="209" y="273"/>
                  </a:lnTo>
                  <a:lnTo>
                    <a:pt x="221" y="274"/>
                  </a:lnTo>
                  <a:lnTo>
                    <a:pt x="231" y="274"/>
                  </a:lnTo>
                  <a:lnTo>
                    <a:pt x="239" y="274"/>
                  </a:lnTo>
                  <a:lnTo>
                    <a:pt x="250" y="274"/>
                  </a:lnTo>
                  <a:lnTo>
                    <a:pt x="262" y="274"/>
                  </a:lnTo>
                  <a:lnTo>
                    <a:pt x="294" y="274"/>
                  </a:lnTo>
                  <a:lnTo>
                    <a:pt x="339" y="274"/>
                  </a:lnTo>
                  <a:lnTo>
                    <a:pt x="391" y="274"/>
                  </a:lnTo>
                  <a:lnTo>
                    <a:pt x="444" y="274"/>
                  </a:lnTo>
                  <a:lnTo>
                    <a:pt x="489" y="274"/>
                  </a:lnTo>
                  <a:lnTo>
                    <a:pt x="521" y="274"/>
                  </a:lnTo>
                  <a:lnTo>
                    <a:pt x="533" y="274"/>
                  </a:lnTo>
                  <a:lnTo>
                    <a:pt x="547" y="274"/>
                  </a:lnTo>
                  <a:lnTo>
                    <a:pt x="559" y="274"/>
                  </a:lnTo>
                  <a:lnTo>
                    <a:pt x="571" y="274"/>
                  </a:lnTo>
                  <a:lnTo>
                    <a:pt x="581" y="274"/>
                  </a:lnTo>
                  <a:lnTo>
                    <a:pt x="566" y="252"/>
                  </a:lnTo>
                  <a:lnTo>
                    <a:pt x="550" y="228"/>
                  </a:lnTo>
                  <a:lnTo>
                    <a:pt x="537" y="205"/>
                  </a:lnTo>
                  <a:lnTo>
                    <a:pt x="526" y="183"/>
                  </a:lnTo>
                  <a:lnTo>
                    <a:pt x="515" y="159"/>
                  </a:lnTo>
                  <a:lnTo>
                    <a:pt x="505" y="134"/>
                  </a:lnTo>
                  <a:lnTo>
                    <a:pt x="497" y="109"/>
                  </a:lnTo>
                  <a:lnTo>
                    <a:pt x="489" y="83"/>
                  </a:lnTo>
                  <a:lnTo>
                    <a:pt x="484" y="67"/>
                  </a:lnTo>
                  <a:lnTo>
                    <a:pt x="478" y="52"/>
                  </a:lnTo>
                  <a:lnTo>
                    <a:pt x="492" y="46"/>
                  </a:lnTo>
                  <a:lnTo>
                    <a:pt x="523" y="35"/>
                  </a:lnTo>
                  <a:lnTo>
                    <a:pt x="555" y="25"/>
                  </a:lnTo>
                  <a:lnTo>
                    <a:pt x="569" y="19"/>
                  </a:lnTo>
                  <a:lnTo>
                    <a:pt x="572" y="33"/>
                  </a:lnTo>
                  <a:lnTo>
                    <a:pt x="575" y="48"/>
                  </a:lnTo>
                  <a:lnTo>
                    <a:pt x="580" y="65"/>
                  </a:lnTo>
                  <a:lnTo>
                    <a:pt x="587" y="85"/>
                  </a:lnTo>
                  <a:lnTo>
                    <a:pt x="594" y="102"/>
                  </a:lnTo>
                  <a:lnTo>
                    <a:pt x="602" y="119"/>
                  </a:lnTo>
                  <a:lnTo>
                    <a:pt x="609" y="134"/>
                  </a:lnTo>
                  <a:lnTo>
                    <a:pt x="617" y="149"/>
                  </a:lnTo>
                  <a:lnTo>
                    <a:pt x="625" y="164"/>
                  </a:lnTo>
                  <a:lnTo>
                    <a:pt x="635" y="178"/>
                  </a:lnTo>
                  <a:lnTo>
                    <a:pt x="644" y="192"/>
                  </a:lnTo>
                  <a:lnTo>
                    <a:pt x="655" y="206"/>
                  </a:lnTo>
                  <a:lnTo>
                    <a:pt x="666" y="220"/>
                  </a:lnTo>
                  <a:lnTo>
                    <a:pt x="678" y="233"/>
                  </a:lnTo>
                  <a:lnTo>
                    <a:pt x="689" y="246"/>
                  </a:lnTo>
                  <a:lnTo>
                    <a:pt x="703" y="258"/>
                  </a:lnTo>
                  <a:lnTo>
                    <a:pt x="717" y="269"/>
                  </a:lnTo>
                  <a:lnTo>
                    <a:pt x="731" y="281"/>
                  </a:lnTo>
                  <a:lnTo>
                    <a:pt x="745" y="293"/>
                  </a:lnTo>
                  <a:lnTo>
                    <a:pt x="762" y="305"/>
                  </a:lnTo>
                  <a:lnTo>
                    <a:pt x="737" y="328"/>
                  </a:lnTo>
                  <a:lnTo>
                    <a:pt x="720" y="345"/>
                  </a:lnTo>
                  <a:lnTo>
                    <a:pt x="705" y="363"/>
                  </a:lnTo>
                  <a:lnTo>
                    <a:pt x="688" y="387"/>
                  </a:lnTo>
                  <a:lnTo>
                    <a:pt x="666" y="367"/>
                  </a:lnTo>
                  <a:lnTo>
                    <a:pt x="647" y="350"/>
                  </a:lnTo>
                  <a:lnTo>
                    <a:pt x="629" y="331"/>
                  </a:lnTo>
                  <a:lnTo>
                    <a:pt x="606" y="307"/>
                  </a:lnTo>
                  <a:lnTo>
                    <a:pt x="605" y="312"/>
                  </a:lnTo>
                  <a:lnTo>
                    <a:pt x="605" y="318"/>
                  </a:lnTo>
                  <a:lnTo>
                    <a:pt x="594" y="373"/>
                  </a:lnTo>
                  <a:lnTo>
                    <a:pt x="584" y="423"/>
                  </a:lnTo>
                  <a:lnTo>
                    <a:pt x="574" y="469"/>
                  </a:lnTo>
                  <a:lnTo>
                    <a:pt x="564" y="511"/>
                  </a:lnTo>
                  <a:lnTo>
                    <a:pt x="553" y="547"/>
                  </a:lnTo>
                  <a:lnTo>
                    <a:pt x="542" y="581"/>
                  </a:lnTo>
                  <a:lnTo>
                    <a:pt x="533" y="609"/>
                  </a:lnTo>
                  <a:lnTo>
                    <a:pt x="522" y="633"/>
                  </a:lnTo>
                  <a:lnTo>
                    <a:pt x="517" y="641"/>
                  </a:lnTo>
                  <a:lnTo>
                    <a:pt x="512" y="648"/>
                  </a:lnTo>
                  <a:lnTo>
                    <a:pt x="508" y="656"/>
                  </a:lnTo>
                  <a:lnTo>
                    <a:pt x="503" y="662"/>
                  </a:lnTo>
                  <a:lnTo>
                    <a:pt x="497" y="667"/>
                  </a:lnTo>
                  <a:lnTo>
                    <a:pt x="491" y="672"/>
                  </a:lnTo>
                  <a:lnTo>
                    <a:pt x="484" y="677"/>
                  </a:lnTo>
                  <a:lnTo>
                    <a:pt x="477" y="681"/>
                  </a:lnTo>
                  <a:lnTo>
                    <a:pt x="470" y="684"/>
                  </a:lnTo>
                  <a:lnTo>
                    <a:pt x="461" y="686"/>
                  </a:lnTo>
                  <a:lnTo>
                    <a:pt x="452" y="689"/>
                  </a:lnTo>
                  <a:lnTo>
                    <a:pt x="441" y="691"/>
                  </a:lnTo>
                  <a:lnTo>
                    <a:pt x="419" y="694"/>
                  </a:lnTo>
                  <a:lnTo>
                    <a:pt x="392" y="694"/>
                  </a:lnTo>
                  <a:lnTo>
                    <a:pt x="379" y="694"/>
                  </a:lnTo>
                  <a:lnTo>
                    <a:pt x="364" y="694"/>
                  </a:lnTo>
                  <a:lnTo>
                    <a:pt x="343" y="692"/>
                  </a:lnTo>
                  <a:lnTo>
                    <a:pt x="313" y="691"/>
                  </a:lnTo>
                  <a:lnTo>
                    <a:pt x="314" y="669"/>
                  </a:lnTo>
                  <a:lnTo>
                    <a:pt x="313" y="647"/>
                  </a:lnTo>
                  <a:lnTo>
                    <a:pt x="310" y="627"/>
                  </a:lnTo>
                  <a:lnTo>
                    <a:pt x="306" y="602"/>
                  </a:lnTo>
                  <a:lnTo>
                    <a:pt x="332" y="607"/>
                  </a:lnTo>
                  <a:lnTo>
                    <a:pt x="357" y="609"/>
                  </a:lnTo>
                  <a:lnTo>
                    <a:pt x="378" y="612"/>
                  </a:lnTo>
                  <a:lnTo>
                    <a:pt x="397" y="612"/>
                  </a:lnTo>
                  <a:lnTo>
                    <a:pt x="408" y="612"/>
                  </a:lnTo>
                  <a:lnTo>
                    <a:pt x="417" y="610"/>
                  </a:lnTo>
                  <a:lnTo>
                    <a:pt x="425" y="610"/>
                  </a:lnTo>
                  <a:lnTo>
                    <a:pt x="430" y="608"/>
                  </a:lnTo>
                  <a:lnTo>
                    <a:pt x="435" y="606"/>
                  </a:lnTo>
                  <a:lnTo>
                    <a:pt x="439" y="602"/>
                  </a:lnTo>
                  <a:lnTo>
                    <a:pt x="442" y="597"/>
                  </a:lnTo>
                  <a:lnTo>
                    <a:pt x="446" y="593"/>
                  </a:lnTo>
                  <a:lnTo>
                    <a:pt x="453" y="577"/>
                  </a:lnTo>
                  <a:lnTo>
                    <a:pt x="461" y="557"/>
                  </a:lnTo>
                  <a:lnTo>
                    <a:pt x="470" y="533"/>
                  </a:lnTo>
                  <a:lnTo>
                    <a:pt x="478" y="506"/>
                  </a:lnTo>
                  <a:lnTo>
                    <a:pt x="485" y="476"/>
                  </a:lnTo>
                  <a:lnTo>
                    <a:pt x="493" y="445"/>
                  </a:lnTo>
                  <a:lnTo>
                    <a:pt x="501" y="412"/>
                  </a:lnTo>
                  <a:lnTo>
                    <a:pt x="506" y="379"/>
                  </a:lnTo>
                  <a:lnTo>
                    <a:pt x="509" y="367"/>
                  </a:lnTo>
                  <a:lnTo>
                    <a:pt x="511" y="351"/>
                  </a:lnTo>
                  <a:lnTo>
                    <a:pt x="489" y="351"/>
                  </a:lnTo>
                  <a:lnTo>
                    <a:pt x="438" y="351"/>
                  </a:lnTo>
                  <a:lnTo>
                    <a:pt x="387" y="351"/>
                  </a:lnTo>
                  <a:lnTo>
                    <a:pt x="364" y="351"/>
                  </a:lnTo>
                  <a:close/>
                  <a:moveTo>
                    <a:pt x="2865" y="643"/>
                  </a:moveTo>
                  <a:lnTo>
                    <a:pt x="2862" y="652"/>
                  </a:lnTo>
                  <a:lnTo>
                    <a:pt x="2860" y="662"/>
                  </a:lnTo>
                  <a:lnTo>
                    <a:pt x="2858" y="669"/>
                  </a:lnTo>
                  <a:lnTo>
                    <a:pt x="2854" y="676"/>
                  </a:lnTo>
                  <a:lnTo>
                    <a:pt x="2849" y="683"/>
                  </a:lnTo>
                  <a:lnTo>
                    <a:pt x="2844" y="688"/>
                  </a:lnTo>
                  <a:lnTo>
                    <a:pt x="2839" y="694"/>
                  </a:lnTo>
                  <a:lnTo>
                    <a:pt x="2833" y="697"/>
                  </a:lnTo>
                  <a:lnTo>
                    <a:pt x="2825" y="701"/>
                  </a:lnTo>
                  <a:lnTo>
                    <a:pt x="2817" y="704"/>
                  </a:lnTo>
                  <a:lnTo>
                    <a:pt x="2809" y="707"/>
                  </a:lnTo>
                  <a:lnTo>
                    <a:pt x="2799" y="709"/>
                  </a:lnTo>
                  <a:lnTo>
                    <a:pt x="2777" y="711"/>
                  </a:lnTo>
                  <a:lnTo>
                    <a:pt x="2751" y="713"/>
                  </a:lnTo>
                  <a:lnTo>
                    <a:pt x="2729" y="713"/>
                  </a:lnTo>
                  <a:lnTo>
                    <a:pt x="2705" y="711"/>
                  </a:lnTo>
                  <a:lnTo>
                    <a:pt x="2681" y="710"/>
                  </a:lnTo>
                  <a:lnTo>
                    <a:pt x="2652" y="709"/>
                  </a:lnTo>
                  <a:lnTo>
                    <a:pt x="2653" y="690"/>
                  </a:lnTo>
                  <a:lnTo>
                    <a:pt x="2652" y="671"/>
                  </a:lnTo>
                  <a:lnTo>
                    <a:pt x="2650" y="653"/>
                  </a:lnTo>
                  <a:lnTo>
                    <a:pt x="2645" y="634"/>
                  </a:lnTo>
                  <a:lnTo>
                    <a:pt x="2673" y="638"/>
                  </a:lnTo>
                  <a:lnTo>
                    <a:pt x="2702" y="641"/>
                  </a:lnTo>
                  <a:lnTo>
                    <a:pt x="2728" y="643"/>
                  </a:lnTo>
                  <a:lnTo>
                    <a:pt x="2751" y="643"/>
                  </a:lnTo>
                  <a:lnTo>
                    <a:pt x="2758" y="643"/>
                  </a:lnTo>
                  <a:lnTo>
                    <a:pt x="2765" y="643"/>
                  </a:lnTo>
                  <a:lnTo>
                    <a:pt x="2771" y="641"/>
                  </a:lnTo>
                  <a:lnTo>
                    <a:pt x="2776" y="639"/>
                  </a:lnTo>
                  <a:lnTo>
                    <a:pt x="2778" y="637"/>
                  </a:lnTo>
                  <a:lnTo>
                    <a:pt x="2782" y="634"/>
                  </a:lnTo>
                  <a:lnTo>
                    <a:pt x="2783" y="629"/>
                  </a:lnTo>
                  <a:lnTo>
                    <a:pt x="2784" y="625"/>
                  </a:lnTo>
                  <a:lnTo>
                    <a:pt x="2786" y="615"/>
                  </a:lnTo>
                  <a:lnTo>
                    <a:pt x="2790" y="594"/>
                  </a:lnTo>
                  <a:lnTo>
                    <a:pt x="2793" y="571"/>
                  </a:lnTo>
                  <a:lnTo>
                    <a:pt x="2795" y="562"/>
                  </a:lnTo>
                  <a:lnTo>
                    <a:pt x="2785" y="562"/>
                  </a:lnTo>
                  <a:lnTo>
                    <a:pt x="2759" y="562"/>
                  </a:lnTo>
                  <a:lnTo>
                    <a:pt x="2721" y="562"/>
                  </a:lnTo>
                  <a:lnTo>
                    <a:pt x="2677" y="562"/>
                  </a:lnTo>
                  <a:lnTo>
                    <a:pt x="2634" y="562"/>
                  </a:lnTo>
                  <a:lnTo>
                    <a:pt x="2596" y="562"/>
                  </a:lnTo>
                  <a:lnTo>
                    <a:pt x="2570" y="562"/>
                  </a:lnTo>
                  <a:lnTo>
                    <a:pt x="2559" y="562"/>
                  </a:lnTo>
                  <a:lnTo>
                    <a:pt x="2536" y="562"/>
                  </a:lnTo>
                  <a:lnTo>
                    <a:pt x="2515" y="563"/>
                  </a:lnTo>
                  <a:lnTo>
                    <a:pt x="2495" y="564"/>
                  </a:lnTo>
                  <a:lnTo>
                    <a:pt x="2476" y="566"/>
                  </a:lnTo>
                  <a:lnTo>
                    <a:pt x="2479" y="555"/>
                  </a:lnTo>
                  <a:lnTo>
                    <a:pt x="2483" y="527"/>
                  </a:lnTo>
                  <a:lnTo>
                    <a:pt x="2488" y="501"/>
                  </a:lnTo>
                  <a:lnTo>
                    <a:pt x="2490" y="488"/>
                  </a:lnTo>
                  <a:lnTo>
                    <a:pt x="2505" y="490"/>
                  </a:lnTo>
                  <a:lnTo>
                    <a:pt x="2521" y="492"/>
                  </a:lnTo>
                  <a:lnTo>
                    <a:pt x="2543" y="493"/>
                  </a:lnTo>
                  <a:lnTo>
                    <a:pt x="2569" y="493"/>
                  </a:lnTo>
                  <a:lnTo>
                    <a:pt x="2580" y="493"/>
                  </a:lnTo>
                  <a:lnTo>
                    <a:pt x="2607" y="493"/>
                  </a:lnTo>
                  <a:lnTo>
                    <a:pt x="2645" y="493"/>
                  </a:lnTo>
                  <a:lnTo>
                    <a:pt x="2689" y="493"/>
                  </a:lnTo>
                  <a:lnTo>
                    <a:pt x="2732" y="493"/>
                  </a:lnTo>
                  <a:lnTo>
                    <a:pt x="2771" y="493"/>
                  </a:lnTo>
                  <a:lnTo>
                    <a:pt x="2797" y="493"/>
                  </a:lnTo>
                  <a:lnTo>
                    <a:pt x="2808" y="493"/>
                  </a:lnTo>
                  <a:lnTo>
                    <a:pt x="2810" y="476"/>
                  </a:lnTo>
                  <a:lnTo>
                    <a:pt x="2811" y="461"/>
                  </a:lnTo>
                  <a:lnTo>
                    <a:pt x="2817" y="461"/>
                  </a:lnTo>
                  <a:lnTo>
                    <a:pt x="2830" y="461"/>
                  </a:lnTo>
                  <a:lnTo>
                    <a:pt x="2844" y="461"/>
                  </a:lnTo>
                  <a:lnTo>
                    <a:pt x="2850" y="461"/>
                  </a:lnTo>
                  <a:lnTo>
                    <a:pt x="2877" y="455"/>
                  </a:lnTo>
                  <a:lnTo>
                    <a:pt x="2902" y="448"/>
                  </a:lnTo>
                  <a:lnTo>
                    <a:pt x="2928" y="439"/>
                  </a:lnTo>
                  <a:lnTo>
                    <a:pt x="2959" y="427"/>
                  </a:lnTo>
                  <a:lnTo>
                    <a:pt x="2938" y="429"/>
                  </a:lnTo>
                  <a:lnTo>
                    <a:pt x="2919" y="430"/>
                  </a:lnTo>
                  <a:lnTo>
                    <a:pt x="2899" y="430"/>
                  </a:lnTo>
                  <a:lnTo>
                    <a:pt x="2879" y="430"/>
                  </a:lnTo>
                  <a:lnTo>
                    <a:pt x="2869" y="430"/>
                  </a:lnTo>
                  <a:lnTo>
                    <a:pt x="2843" y="430"/>
                  </a:lnTo>
                  <a:lnTo>
                    <a:pt x="2806" y="430"/>
                  </a:lnTo>
                  <a:lnTo>
                    <a:pt x="2764" y="430"/>
                  </a:lnTo>
                  <a:lnTo>
                    <a:pt x="2721" y="430"/>
                  </a:lnTo>
                  <a:lnTo>
                    <a:pt x="2684" y="430"/>
                  </a:lnTo>
                  <a:lnTo>
                    <a:pt x="2658" y="430"/>
                  </a:lnTo>
                  <a:lnTo>
                    <a:pt x="2648" y="430"/>
                  </a:lnTo>
                  <a:lnTo>
                    <a:pt x="2628" y="430"/>
                  </a:lnTo>
                  <a:lnTo>
                    <a:pt x="2608" y="431"/>
                  </a:lnTo>
                  <a:lnTo>
                    <a:pt x="2590" y="432"/>
                  </a:lnTo>
                  <a:lnTo>
                    <a:pt x="2575" y="433"/>
                  </a:lnTo>
                  <a:lnTo>
                    <a:pt x="2576" y="423"/>
                  </a:lnTo>
                  <a:lnTo>
                    <a:pt x="2581" y="398"/>
                  </a:lnTo>
                  <a:lnTo>
                    <a:pt x="2585" y="373"/>
                  </a:lnTo>
                  <a:lnTo>
                    <a:pt x="2587" y="362"/>
                  </a:lnTo>
                  <a:lnTo>
                    <a:pt x="2603" y="363"/>
                  </a:lnTo>
                  <a:lnTo>
                    <a:pt x="2621" y="364"/>
                  </a:lnTo>
                  <a:lnTo>
                    <a:pt x="2640" y="364"/>
                  </a:lnTo>
                  <a:lnTo>
                    <a:pt x="2660" y="364"/>
                  </a:lnTo>
                  <a:lnTo>
                    <a:pt x="2677" y="364"/>
                  </a:lnTo>
                  <a:lnTo>
                    <a:pt x="2720" y="364"/>
                  </a:lnTo>
                  <a:lnTo>
                    <a:pt x="2780" y="364"/>
                  </a:lnTo>
                  <a:lnTo>
                    <a:pt x="2849" y="364"/>
                  </a:lnTo>
                  <a:lnTo>
                    <a:pt x="2919" y="364"/>
                  </a:lnTo>
                  <a:lnTo>
                    <a:pt x="2980" y="364"/>
                  </a:lnTo>
                  <a:lnTo>
                    <a:pt x="3023" y="364"/>
                  </a:lnTo>
                  <a:lnTo>
                    <a:pt x="3038" y="364"/>
                  </a:lnTo>
                  <a:lnTo>
                    <a:pt x="3062" y="364"/>
                  </a:lnTo>
                  <a:lnTo>
                    <a:pt x="3080" y="364"/>
                  </a:lnTo>
                  <a:lnTo>
                    <a:pt x="3093" y="363"/>
                  </a:lnTo>
                  <a:lnTo>
                    <a:pt x="3105" y="362"/>
                  </a:lnTo>
                  <a:lnTo>
                    <a:pt x="3108" y="368"/>
                  </a:lnTo>
                  <a:lnTo>
                    <a:pt x="3118" y="381"/>
                  </a:lnTo>
                  <a:lnTo>
                    <a:pt x="3126" y="393"/>
                  </a:lnTo>
                  <a:lnTo>
                    <a:pt x="3131" y="399"/>
                  </a:lnTo>
                  <a:lnTo>
                    <a:pt x="3125" y="403"/>
                  </a:lnTo>
                  <a:lnTo>
                    <a:pt x="3119" y="406"/>
                  </a:lnTo>
                  <a:lnTo>
                    <a:pt x="3092" y="420"/>
                  </a:lnTo>
                  <a:lnTo>
                    <a:pt x="3064" y="433"/>
                  </a:lnTo>
                  <a:lnTo>
                    <a:pt x="3037" y="445"/>
                  </a:lnTo>
                  <a:lnTo>
                    <a:pt x="3011" y="456"/>
                  </a:lnTo>
                  <a:lnTo>
                    <a:pt x="2983" y="467"/>
                  </a:lnTo>
                  <a:lnTo>
                    <a:pt x="2957" y="476"/>
                  </a:lnTo>
                  <a:lnTo>
                    <a:pt x="2930" y="484"/>
                  </a:lnTo>
                  <a:lnTo>
                    <a:pt x="2902" y="493"/>
                  </a:lnTo>
                  <a:lnTo>
                    <a:pt x="2911" y="493"/>
                  </a:lnTo>
                  <a:lnTo>
                    <a:pt x="2935" y="493"/>
                  </a:lnTo>
                  <a:lnTo>
                    <a:pt x="2969" y="493"/>
                  </a:lnTo>
                  <a:lnTo>
                    <a:pt x="3008" y="493"/>
                  </a:lnTo>
                  <a:lnTo>
                    <a:pt x="3048" y="493"/>
                  </a:lnTo>
                  <a:lnTo>
                    <a:pt x="3082" y="493"/>
                  </a:lnTo>
                  <a:lnTo>
                    <a:pt x="3107" y="493"/>
                  </a:lnTo>
                  <a:lnTo>
                    <a:pt x="3115" y="493"/>
                  </a:lnTo>
                  <a:lnTo>
                    <a:pt x="3143" y="493"/>
                  </a:lnTo>
                  <a:lnTo>
                    <a:pt x="3164" y="492"/>
                  </a:lnTo>
                  <a:lnTo>
                    <a:pt x="3182" y="490"/>
                  </a:lnTo>
                  <a:lnTo>
                    <a:pt x="3197" y="488"/>
                  </a:lnTo>
                  <a:lnTo>
                    <a:pt x="3195" y="501"/>
                  </a:lnTo>
                  <a:lnTo>
                    <a:pt x="3190" y="527"/>
                  </a:lnTo>
                  <a:lnTo>
                    <a:pt x="3184" y="555"/>
                  </a:lnTo>
                  <a:lnTo>
                    <a:pt x="3183" y="566"/>
                  </a:lnTo>
                  <a:lnTo>
                    <a:pt x="3165" y="564"/>
                  </a:lnTo>
                  <a:lnTo>
                    <a:pt x="3147" y="563"/>
                  </a:lnTo>
                  <a:lnTo>
                    <a:pt x="3127" y="562"/>
                  </a:lnTo>
                  <a:lnTo>
                    <a:pt x="3105" y="562"/>
                  </a:lnTo>
                  <a:lnTo>
                    <a:pt x="3094" y="562"/>
                  </a:lnTo>
                  <a:lnTo>
                    <a:pt x="3069" y="562"/>
                  </a:lnTo>
                  <a:lnTo>
                    <a:pt x="3033" y="562"/>
                  </a:lnTo>
                  <a:lnTo>
                    <a:pt x="2992" y="562"/>
                  </a:lnTo>
                  <a:lnTo>
                    <a:pt x="2950" y="562"/>
                  </a:lnTo>
                  <a:lnTo>
                    <a:pt x="2915" y="562"/>
                  </a:lnTo>
                  <a:lnTo>
                    <a:pt x="2888" y="562"/>
                  </a:lnTo>
                  <a:lnTo>
                    <a:pt x="2879" y="562"/>
                  </a:lnTo>
                  <a:lnTo>
                    <a:pt x="2877" y="575"/>
                  </a:lnTo>
                  <a:lnTo>
                    <a:pt x="2872" y="602"/>
                  </a:lnTo>
                  <a:lnTo>
                    <a:pt x="2867" y="631"/>
                  </a:lnTo>
                  <a:lnTo>
                    <a:pt x="2865" y="643"/>
                  </a:lnTo>
                  <a:close/>
                  <a:moveTo>
                    <a:pt x="2868" y="66"/>
                  </a:moveTo>
                  <a:lnTo>
                    <a:pt x="2865" y="58"/>
                  </a:lnTo>
                  <a:lnTo>
                    <a:pt x="2861" y="50"/>
                  </a:lnTo>
                  <a:lnTo>
                    <a:pt x="2856" y="39"/>
                  </a:lnTo>
                  <a:lnTo>
                    <a:pt x="2850" y="25"/>
                  </a:lnTo>
                  <a:lnTo>
                    <a:pt x="2865" y="20"/>
                  </a:lnTo>
                  <a:lnTo>
                    <a:pt x="2896" y="12"/>
                  </a:lnTo>
                  <a:lnTo>
                    <a:pt x="2926" y="3"/>
                  </a:lnTo>
                  <a:lnTo>
                    <a:pt x="2941" y="0"/>
                  </a:lnTo>
                  <a:lnTo>
                    <a:pt x="2948" y="18"/>
                  </a:lnTo>
                  <a:lnTo>
                    <a:pt x="2953" y="33"/>
                  </a:lnTo>
                  <a:lnTo>
                    <a:pt x="2957" y="48"/>
                  </a:lnTo>
                  <a:lnTo>
                    <a:pt x="2962" y="66"/>
                  </a:lnTo>
                  <a:lnTo>
                    <a:pt x="2972" y="66"/>
                  </a:lnTo>
                  <a:lnTo>
                    <a:pt x="2998" y="66"/>
                  </a:lnTo>
                  <a:lnTo>
                    <a:pt x="3033" y="66"/>
                  </a:lnTo>
                  <a:lnTo>
                    <a:pt x="3075" y="66"/>
                  </a:lnTo>
                  <a:lnTo>
                    <a:pt x="3115" y="66"/>
                  </a:lnTo>
                  <a:lnTo>
                    <a:pt x="3152" y="66"/>
                  </a:lnTo>
                  <a:lnTo>
                    <a:pt x="3177" y="66"/>
                  </a:lnTo>
                  <a:lnTo>
                    <a:pt x="3187" y="66"/>
                  </a:lnTo>
                  <a:lnTo>
                    <a:pt x="3210" y="66"/>
                  </a:lnTo>
                  <a:lnTo>
                    <a:pt x="3231" y="65"/>
                  </a:lnTo>
                  <a:lnTo>
                    <a:pt x="3250" y="64"/>
                  </a:lnTo>
                  <a:lnTo>
                    <a:pt x="3267" y="63"/>
                  </a:lnTo>
                  <a:lnTo>
                    <a:pt x="3265" y="73"/>
                  </a:lnTo>
                  <a:lnTo>
                    <a:pt x="3260" y="100"/>
                  </a:lnTo>
                  <a:lnTo>
                    <a:pt x="3256" y="126"/>
                  </a:lnTo>
                  <a:lnTo>
                    <a:pt x="3253" y="138"/>
                  </a:lnTo>
                  <a:lnTo>
                    <a:pt x="3237" y="136"/>
                  </a:lnTo>
                  <a:lnTo>
                    <a:pt x="3219" y="135"/>
                  </a:lnTo>
                  <a:lnTo>
                    <a:pt x="3199" y="134"/>
                  </a:lnTo>
                  <a:lnTo>
                    <a:pt x="3174" y="134"/>
                  </a:lnTo>
                  <a:lnTo>
                    <a:pt x="3151" y="134"/>
                  </a:lnTo>
                  <a:lnTo>
                    <a:pt x="3090" y="134"/>
                  </a:lnTo>
                  <a:lnTo>
                    <a:pt x="3006" y="134"/>
                  </a:lnTo>
                  <a:lnTo>
                    <a:pt x="2909" y="134"/>
                  </a:lnTo>
                  <a:lnTo>
                    <a:pt x="2810" y="134"/>
                  </a:lnTo>
                  <a:lnTo>
                    <a:pt x="2726" y="134"/>
                  </a:lnTo>
                  <a:lnTo>
                    <a:pt x="2665" y="134"/>
                  </a:lnTo>
                  <a:lnTo>
                    <a:pt x="2643" y="134"/>
                  </a:lnTo>
                  <a:lnTo>
                    <a:pt x="2620" y="134"/>
                  </a:lnTo>
                  <a:lnTo>
                    <a:pt x="2599" y="135"/>
                  </a:lnTo>
                  <a:lnTo>
                    <a:pt x="2580" y="136"/>
                  </a:lnTo>
                  <a:lnTo>
                    <a:pt x="2563" y="138"/>
                  </a:lnTo>
                  <a:lnTo>
                    <a:pt x="2565" y="126"/>
                  </a:lnTo>
                  <a:lnTo>
                    <a:pt x="2569" y="100"/>
                  </a:lnTo>
                  <a:lnTo>
                    <a:pt x="2574" y="73"/>
                  </a:lnTo>
                  <a:lnTo>
                    <a:pt x="2576" y="63"/>
                  </a:lnTo>
                  <a:lnTo>
                    <a:pt x="2594" y="64"/>
                  </a:lnTo>
                  <a:lnTo>
                    <a:pt x="2613" y="65"/>
                  </a:lnTo>
                  <a:lnTo>
                    <a:pt x="2633" y="66"/>
                  </a:lnTo>
                  <a:lnTo>
                    <a:pt x="2658" y="66"/>
                  </a:lnTo>
                  <a:lnTo>
                    <a:pt x="2666" y="66"/>
                  </a:lnTo>
                  <a:lnTo>
                    <a:pt x="2691" y="66"/>
                  </a:lnTo>
                  <a:lnTo>
                    <a:pt x="2724" y="66"/>
                  </a:lnTo>
                  <a:lnTo>
                    <a:pt x="2763" y="66"/>
                  </a:lnTo>
                  <a:lnTo>
                    <a:pt x="2802" y="66"/>
                  </a:lnTo>
                  <a:lnTo>
                    <a:pt x="2835" y="66"/>
                  </a:lnTo>
                  <a:lnTo>
                    <a:pt x="2859" y="66"/>
                  </a:lnTo>
                  <a:lnTo>
                    <a:pt x="2868" y="66"/>
                  </a:lnTo>
                  <a:close/>
                  <a:moveTo>
                    <a:pt x="2645" y="212"/>
                  </a:moveTo>
                  <a:lnTo>
                    <a:pt x="2648" y="196"/>
                  </a:lnTo>
                  <a:lnTo>
                    <a:pt x="2650" y="180"/>
                  </a:lnTo>
                  <a:lnTo>
                    <a:pt x="2650" y="174"/>
                  </a:lnTo>
                  <a:lnTo>
                    <a:pt x="2651" y="165"/>
                  </a:lnTo>
                  <a:lnTo>
                    <a:pt x="2666" y="166"/>
                  </a:lnTo>
                  <a:lnTo>
                    <a:pt x="2684" y="167"/>
                  </a:lnTo>
                  <a:lnTo>
                    <a:pt x="2702" y="167"/>
                  </a:lnTo>
                  <a:lnTo>
                    <a:pt x="2723" y="167"/>
                  </a:lnTo>
                  <a:lnTo>
                    <a:pt x="2739" y="167"/>
                  </a:lnTo>
                  <a:lnTo>
                    <a:pt x="2778" y="167"/>
                  </a:lnTo>
                  <a:lnTo>
                    <a:pt x="2835" y="167"/>
                  </a:lnTo>
                  <a:lnTo>
                    <a:pt x="2900" y="167"/>
                  </a:lnTo>
                  <a:lnTo>
                    <a:pt x="2966" y="167"/>
                  </a:lnTo>
                  <a:lnTo>
                    <a:pt x="3023" y="167"/>
                  </a:lnTo>
                  <a:lnTo>
                    <a:pt x="3063" y="167"/>
                  </a:lnTo>
                  <a:lnTo>
                    <a:pt x="3079" y="167"/>
                  </a:lnTo>
                  <a:lnTo>
                    <a:pt x="3102" y="167"/>
                  </a:lnTo>
                  <a:lnTo>
                    <a:pt x="3120" y="167"/>
                  </a:lnTo>
                  <a:lnTo>
                    <a:pt x="3136" y="166"/>
                  </a:lnTo>
                  <a:lnTo>
                    <a:pt x="3150" y="165"/>
                  </a:lnTo>
                  <a:lnTo>
                    <a:pt x="3146" y="176"/>
                  </a:lnTo>
                  <a:lnTo>
                    <a:pt x="3144" y="186"/>
                  </a:lnTo>
                  <a:lnTo>
                    <a:pt x="3141" y="197"/>
                  </a:lnTo>
                  <a:lnTo>
                    <a:pt x="3139" y="211"/>
                  </a:lnTo>
                  <a:lnTo>
                    <a:pt x="3137" y="223"/>
                  </a:lnTo>
                  <a:lnTo>
                    <a:pt x="3132" y="249"/>
                  </a:lnTo>
                  <a:lnTo>
                    <a:pt x="3127" y="275"/>
                  </a:lnTo>
                  <a:lnTo>
                    <a:pt x="3125" y="287"/>
                  </a:lnTo>
                  <a:lnTo>
                    <a:pt x="3122" y="300"/>
                  </a:lnTo>
                  <a:lnTo>
                    <a:pt x="3121" y="312"/>
                  </a:lnTo>
                  <a:lnTo>
                    <a:pt x="3120" y="323"/>
                  </a:lnTo>
                  <a:lnTo>
                    <a:pt x="3119" y="334"/>
                  </a:lnTo>
                  <a:lnTo>
                    <a:pt x="3103" y="332"/>
                  </a:lnTo>
                  <a:lnTo>
                    <a:pt x="3087" y="331"/>
                  </a:lnTo>
                  <a:lnTo>
                    <a:pt x="3069" y="331"/>
                  </a:lnTo>
                  <a:lnTo>
                    <a:pt x="3049" y="331"/>
                  </a:lnTo>
                  <a:lnTo>
                    <a:pt x="3033" y="331"/>
                  </a:lnTo>
                  <a:lnTo>
                    <a:pt x="2993" y="331"/>
                  </a:lnTo>
                  <a:lnTo>
                    <a:pt x="2936" y="331"/>
                  </a:lnTo>
                  <a:lnTo>
                    <a:pt x="2869" y="331"/>
                  </a:lnTo>
                  <a:lnTo>
                    <a:pt x="2804" y="331"/>
                  </a:lnTo>
                  <a:lnTo>
                    <a:pt x="2747" y="331"/>
                  </a:lnTo>
                  <a:lnTo>
                    <a:pt x="2707" y="331"/>
                  </a:lnTo>
                  <a:lnTo>
                    <a:pt x="2691" y="331"/>
                  </a:lnTo>
                  <a:lnTo>
                    <a:pt x="2671" y="331"/>
                  </a:lnTo>
                  <a:lnTo>
                    <a:pt x="2653" y="331"/>
                  </a:lnTo>
                  <a:lnTo>
                    <a:pt x="2637" y="332"/>
                  </a:lnTo>
                  <a:lnTo>
                    <a:pt x="2621" y="334"/>
                  </a:lnTo>
                  <a:lnTo>
                    <a:pt x="2624" y="324"/>
                  </a:lnTo>
                  <a:lnTo>
                    <a:pt x="2627" y="311"/>
                  </a:lnTo>
                  <a:lnTo>
                    <a:pt x="2629" y="298"/>
                  </a:lnTo>
                  <a:lnTo>
                    <a:pt x="2632" y="286"/>
                  </a:lnTo>
                  <a:lnTo>
                    <a:pt x="2634" y="274"/>
                  </a:lnTo>
                  <a:lnTo>
                    <a:pt x="2639" y="249"/>
                  </a:lnTo>
                  <a:lnTo>
                    <a:pt x="2644" y="224"/>
                  </a:lnTo>
                  <a:lnTo>
                    <a:pt x="2645" y="212"/>
                  </a:lnTo>
                  <a:close/>
                  <a:moveTo>
                    <a:pt x="2715" y="272"/>
                  </a:moveTo>
                  <a:lnTo>
                    <a:pt x="3048" y="272"/>
                  </a:lnTo>
                  <a:lnTo>
                    <a:pt x="3056" y="227"/>
                  </a:lnTo>
                  <a:lnTo>
                    <a:pt x="2723" y="227"/>
                  </a:lnTo>
                  <a:lnTo>
                    <a:pt x="2715" y="272"/>
                  </a:lnTo>
                  <a:close/>
                  <a:moveTo>
                    <a:pt x="5358" y="341"/>
                  </a:moveTo>
                  <a:lnTo>
                    <a:pt x="5343" y="375"/>
                  </a:lnTo>
                  <a:lnTo>
                    <a:pt x="5327" y="407"/>
                  </a:lnTo>
                  <a:lnTo>
                    <a:pt x="5310" y="438"/>
                  </a:lnTo>
                  <a:lnTo>
                    <a:pt x="5291" y="468"/>
                  </a:lnTo>
                  <a:lnTo>
                    <a:pt x="5270" y="495"/>
                  </a:lnTo>
                  <a:lnTo>
                    <a:pt x="5249" y="521"/>
                  </a:lnTo>
                  <a:lnTo>
                    <a:pt x="5225" y="546"/>
                  </a:lnTo>
                  <a:lnTo>
                    <a:pt x="5200" y="571"/>
                  </a:lnTo>
                  <a:lnTo>
                    <a:pt x="5180" y="589"/>
                  </a:lnTo>
                  <a:lnTo>
                    <a:pt x="5158" y="607"/>
                  </a:lnTo>
                  <a:lnTo>
                    <a:pt x="5135" y="625"/>
                  </a:lnTo>
                  <a:lnTo>
                    <a:pt x="5111" y="641"/>
                  </a:lnTo>
                  <a:lnTo>
                    <a:pt x="5084" y="658"/>
                  </a:lnTo>
                  <a:lnTo>
                    <a:pt x="5055" y="675"/>
                  </a:lnTo>
                  <a:lnTo>
                    <a:pt x="5024" y="692"/>
                  </a:lnTo>
                  <a:lnTo>
                    <a:pt x="4989" y="711"/>
                  </a:lnTo>
                  <a:lnTo>
                    <a:pt x="4981" y="691"/>
                  </a:lnTo>
                  <a:lnTo>
                    <a:pt x="4972" y="675"/>
                  </a:lnTo>
                  <a:lnTo>
                    <a:pt x="4959" y="656"/>
                  </a:lnTo>
                  <a:lnTo>
                    <a:pt x="4941" y="632"/>
                  </a:lnTo>
                  <a:lnTo>
                    <a:pt x="4973" y="618"/>
                  </a:lnTo>
                  <a:lnTo>
                    <a:pt x="5002" y="603"/>
                  </a:lnTo>
                  <a:lnTo>
                    <a:pt x="5029" y="589"/>
                  </a:lnTo>
                  <a:lnTo>
                    <a:pt x="5054" y="575"/>
                  </a:lnTo>
                  <a:lnTo>
                    <a:pt x="5077" y="561"/>
                  </a:lnTo>
                  <a:lnTo>
                    <a:pt x="5099" y="545"/>
                  </a:lnTo>
                  <a:lnTo>
                    <a:pt x="5119" y="530"/>
                  </a:lnTo>
                  <a:lnTo>
                    <a:pt x="5140" y="513"/>
                  </a:lnTo>
                  <a:lnTo>
                    <a:pt x="5161" y="494"/>
                  </a:lnTo>
                  <a:lnTo>
                    <a:pt x="5180" y="475"/>
                  </a:lnTo>
                  <a:lnTo>
                    <a:pt x="5198" y="455"/>
                  </a:lnTo>
                  <a:lnTo>
                    <a:pt x="5213" y="435"/>
                  </a:lnTo>
                  <a:lnTo>
                    <a:pt x="5229" y="413"/>
                  </a:lnTo>
                  <a:lnTo>
                    <a:pt x="5244" y="391"/>
                  </a:lnTo>
                  <a:lnTo>
                    <a:pt x="5257" y="367"/>
                  </a:lnTo>
                  <a:lnTo>
                    <a:pt x="5270" y="341"/>
                  </a:lnTo>
                  <a:lnTo>
                    <a:pt x="5245" y="341"/>
                  </a:lnTo>
                  <a:lnTo>
                    <a:pt x="5188" y="341"/>
                  </a:lnTo>
                  <a:lnTo>
                    <a:pt x="5133" y="341"/>
                  </a:lnTo>
                  <a:lnTo>
                    <a:pt x="5106" y="341"/>
                  </a:lnTo>
                  <a:lnTo>
                    <a:pt x="5081" y="341"/>
                  </a:lnTo>
                  <a:lnTo>
                    <a:pt x="5059" y="342"/>
                  </a:lnTo>
                  <a:lnTo>
                    <a:pt x="5038" y="343"/>
                  </a:lnTo>
                  <a:lnTo>
                    <a:pt x="5017" y="345"/>
                  </a:lnTo>
                  <a:lnTo>
                    <a:pt x="5020" y="331"/>
                  </a:lnTo>
                  <a:lnTo>
                    <a:pt x="5024" y="300"/>
                  </a:lnTo>
                  <a:lnTo>
                    <a:pt x="5030" y="269"/>
                  </a:lnTo>
                  <a:lnTo>
                    <a:pt x="5033" y="255"/>
                  </a:lnTo>
                  <a:lnTo>
                    <a:pt x="5052" y="258"/>
                  </a:lnTo>
                  <a:lnTo>
                    <a:pt x="5071" y="259"/>
                  </a:lnTo>
                  <a:lnTo>
                    <a:pt x="5093" y="260"/>
                  </a:lnTo>
                  <a:lnTo>
                    <a:pt x="5121" y="260"/>
                  </a:lnTo>
                  <a:lnTo>
                    <a:pt x="5129" y="260"/>
                  </a:lnTo>
                  <a:lnTo>
                    <a:pt x="5149" y="260"/>
                  </a:lnTo>
                  <a:lnTo>
                    <a:pt x="5178" y="260"/>
                  </a:lnTo>
                  <a:lnTo>
                    <a:pt x="5211" y="260"/>
                  </a:lnTo>
                  <a:lnTo>
                    <a:pt x="5244" y="260"/>
                  </a:lnTo>
                  <a:lnTo>
                    <a:pt x="5274" y="260"/>
                  </a:lnTo>
                  <a:lnTo>
                    <a:pt x="5294" y="260"/>
                  </a:lnTo>
                  <a:lnTo>
                    <a:pt x="5302" y="260"/>
                  </a:lnTo>
                  <a:lnTo>
                    <a:pt x="5312" y="225"/>
                  </a:lnTo>
                  <a:lnTo>
                    <a:pt x="5320" y="196"/>
                  </a:lnTo>
                  <a:lnTo>
                    <a:pt x="5327" y="165"/>
                  </a:lnTo>
                  <a:lnTo>
                    <a:pt x="5337" y="124"/>
                  </a:lnTo>
                  <a:lnTo>
                    <a:pt x="5312" y="124"/>
                  </a:lnTo>
                  <a:lnTo>
                    <a:pt x="5257" y="124"/>
                  </a:lnTo>
                  <a:lnTo>
                    <a:pt x="5203" y="124"/>
                  </a:lnTo>
                  <a:lnTo>
                    <a:pt x="5178" y="124"/>
                  </a:lnTo>
                  <a:lnTo>
                    <a:pt x="5152" y="126"/>
                  </a:lnTo>
                  <a:lnTo>
                    <a:pt x="5129" y="126"/>
                  </a:lnTo>
                  <a:lnTo>
                    <a:pt x="5108" y="128"/>
                  </a:lnTo>
                  <a:lnTo>
                    <a:pt x="5089" y="129"/>
                  </a:lnTo>
                  <a:lnTo>
                    <a:pt x="5091" y="116"/>
                  </a:lnTo>
                  <a:lnTo>
                    <a:pt x="5096" y="85"/>
                  </a:lnTo>
                  <a:lnTo>
                    <a:pt x="5102" y="54"/>
                  </a:lnTo>
                  <a:lnTo>
                    <a:pt x="5104" y="40"/>
                  </a:lnTo>
                  <a:lnTo>
                    <a:pt x="5122" y="43"/>
                  </a:lnTo>
                  <a:lnTo>
                    <a:pt x="5142" y="44"/>
                  </a:lnTo>
                  <a:lnTo>
                    <a:pt x="5165" y="45"/>
                  </a:lnTo>
                  <a:lnTo>
                    <a:pt x="5192" y="45"/>
                  </a:lnTo>
                  <a:lnTo>
                    <a:pt x="5211" y="45"/>
                  </a:lnTo>
                  <a:lnTo>
                    <a:pt x="5260" y="45"/>
                  </a:lnTo>
                  <a:lnTo>
                    <a:pt x="5330" y="45"/>
                  </a:lnTo>
                  <a:lnTo>
                    <a:pt x="5411" y="45"/>
                  </a:lnTo>
                  <a:lnTo>
                    <a:pt x="5490" y="45"/>
                  </a:lnTo>
                  <a:lnTo>
                    <a:pt x="5560" y="45"/>
                  </a:lnTo>
                  <a:lnTo>
                    <a:pt x="5609" y="45"/>
                  </a:lnTo>
                  <a:lnTo>
                    <a:pt x="5628" y="45"/>
                  </a:lnTo>
                  <a:lnTo>
                    <a:pt x="5655" y="45"/>
                  </a:lnTo>
                  <a:lnTo>
                    <a:pt x="5678" y="44"/>
                  </a:lnTo>
                  <a:lnTo>
                    <a:pt x="5698" y="43"/>
                  </a:lnTo>
                  <a:lnTo>
                    <a:pt x="5717" y="40"/>
                  </a:lnTo>
                  <a:lnTo>
                    <a:pt x="5715" y="54"/>
                  </a:lnTo>
                  <a:lnTo>
                    <a:pt x="5709" y="85"/>
                  </a:lnTo>
                  <a:lnTo>
                    <a:pt x="5704" y="116"/>
                  </a:lnTo>
                  <a:lnTo>
                    <a:pt x="5702" y="129"/>
                  </a:lnTo>
                  <a:lnTo>
                    <a:pt x="5684" y="128"/>
                  </a:lnTo>
                  <a:lnTo>
                    <a:pt x="5664" y="126"/>
                  </a:lnTo>
                  <a:lnTo>
                    <a:pt x="5641" y="126"/>
                  </a:lnTo>
                  <a:lnTo>
                    <a:pt x="5614" y="124"/>
                  </a:lnTo>
                  <a:lnTo>
                    <a:pt x="5605" y="124"/>
                  </a:lnTo>
                  <a:lnTo>
                    <a:pt x="5584" y="124"/>
                  </a:lnTo>
                  <a:lnTo>
                    <a:pt x="5553" y="124"/>
                  </a:lnTo>
                  <a:lnTo>
                    <a:pt x="5517" y="124"/>
                  </a:lnTo>
                  <a:lnTo>
                    <a:pt x="5483" y="124"/>
                  </a:lnTo>
                  <a:lnTo>
                    <a:pt x="5452" y="124"/>
                  </a:lnTo>
                  <a:lnTo>
                    <a:pt x="5431" y="124"/>
                  </a:lnTo>
                  <a:lnTo>
                    <a:pt x="5422" y="124"/>
                  </a:lnTo>
                  <a:lnTo>
                    <a:pt x="5413" y="164"/>
                  </a:lnTo>
                  <a:lnTo>
                    <a:pt x="5405" y="198"/>
                  </a:lnTo>
                  <a:lnTo>
                    <a:pt x="5396" y="230"/>
                  </a:lnTo>
                  <a:lnTo>
                    <a:pt x="5388" y="260"/>
                  </a:lnTo>
                  <a:lnTo>
                    <a:pt x="5397" y="260"/>
                  </a:lnTo>
                  <a:lnTo>
                    <a:pt x="5424" y="260"/>
                  </a:lnTo>
                  <a:lnTo>
                    <a:pt x="5462" y="260"/>
                  </a:lnTo>
                  <a:lnTo>
                    <a:pt x="5504" y="260"/>
                  </a:lnTo>
                  <a:lnTo>
                    <a:pt x="5547" y="260"/>
                  </a:lnTo>
                  <a:lnTo>
                    <a:pt x="5584" y="260"/>
                  </a:lnTo>
                  <a:lnTo>
                    <a:pt x="5611" y="260"/>
                  </a:lnTo>
                  <a:lnTo>
                    <a:pt x="5621" y="260"/>
                  </a:lnTo>
                  <a:lnTo>
                    <a:pt x="5647" y="260"/>
                  </a:lnTo>
                  <a:lnTo>
                    <a:pt x="5670" y="259"/>
                  </a:lnTo>
                  <a:lnTo>
                    <a:pt x="5691" y="258"/>
                  </a:lnTo>
                  <a:lnTo>
                    <a:pt x="5710" y="255"/>
                  </a:lnTo>
                  <a:lnTo>
                    <a:pt x="5708" y="269"/>
                  </a:lnTo>
                  <a:lnTo>
                    <a:pt x="5703" y="300"/>
                  </a:lnTo>
                  <a:lnTo>
                    <a:pt x="5697" y="331"/>
                  </a:lnTo>
                  <a:lnTo>
                    <a:pt x="5694" y="345"/>
                  </a:lnTo>
                  <a:lnTo>
                    <a:pt x="5677" y="343"/>
                  </a:lnTo>
                  <a:lnTo>
                    <a:pt x="5656" y="342"/>
                  </a:lnTo>
                  <a:lnTo>
                    <a:pt x="5634" y="341"/>
                  </a:lnTo>
                  <a:lnTo>
                    <a:pt x="5608" y="341"/>
                  </a:lnTo>
                  <a:lnTo>
                    <a:pt x="5583" y="341"/>
                  </a:lnTo>
                  <a:lnTo>
                    <a:pt x="5531" y="341"/>
                  </a:lnTo>
                  <a:lnTo>
                    <a:pt x="5477" y="341"/>
                  </a:lnTo>
                  <a:lnTo>
                    <a:pt x="5453" y="341"/>
                  </a:lnTo>
                  <a:lnTo>
                    <a:pt x="5451" y="351"/>
                  </a:lnTo>
                  <a:lnTo>
                    <a:pt x="5446" y="380"/>
                  </a:lnTo>
                  <a:lnTo>
                    <a:pt x="5439" y="422"/>
                  </a:lnTo>
                  <a:lnTo>
                    <a:pt x="5431" y="468"/>
                  </a:lnTo>
                  <a:lnTo>
                    <a:pt x="5421" y="514"/>
                  </a:lnTo>
                  <a:lnTo>
                    <a:pt x="5414" y="556"/>
                  </a:lnTo>
                  <a:lnTo>
                    <a:pt x="5409" y="584"/>
                  </a:lnTo>
                  <a:lnTo>
                    <a:pt x="5407" y="595"/>
                  </a:lnTo>
                  <a:lnTo>
                    <a:pt x="5407" y="602"/>
                  </a:lnTo>
                  <a:lnTo>
                    <a:pt x="5407" y="607"/>
                  </a:lnTo>
                  <a:lnTo>
                    <a:pt x="5409" y="609"/>
                  </a:lnTo>
                  <a:lnTo>
                    <a:pt x="5411" y="610"/>
                  </a:lnTo>
                  <a:lnTo>
                    <a:pt x="5413" y="613"/>
                  </a:lnTo>
                  <a:lnTo>
                    <a:pt x="5416" y="614"/>
                  </a:lnTo>
                  <a:lnTo>
                    <a:pt x="5425" y="616"/>
                  </a:lnTo>
                  <a:lnTo>
                    <a:pt x="5437" y="618"/>
                  </a:lnTo>
                  <a:lnTo>
                    <a:pt x="5452" y="618"/>
                  </a:lnTo>
                  <a:lnTo>
                    <a:pt x="5472" y="618"/>
                  </a:lnTo>
                  <a:lnTo>
                    <a:pt x="5496" y="618"/>
                  </a:lnTo>
                  <a:lnTo>
                    <a:pt x="5515" y="616"/>
                  </a:lnTo>
                  <a:lnTo>
                    <a:pt x="5531" y="615"/>
                  </a:lnTo>
                  <a:lnTo>
                    <a:pt x="5542" y="614"/>
                  </a:lnTo>
                  <a:lnTo>
                    <a:pt x="5553" y="610"/>
                  </a:lnTo>
                  <a:lnTo>
                    <a:pt x="5560" y="607"/>
                  </a:lnTo>
                  <a:lnTo>
                    <a:pt x="5566" y="602"/>
                  </a:lnTo>
                  <a:lnTo>
                    <a:pt x="5571" y="597"/>
                  </a:lnTo>
                  <a:lnTo>
                    <a:pt x="5578" y="581"/>
                  </a:lnTo>
                  <a:lnTo>
                    <a:pt x="5585" y="555"/>
                  </a:lnTo>
                  <a:lnTo>
                    <a:pt x="5595" y="520"/>
                  </a:lnTo>
                  <a:lnTo>
                    <a:pt x="5604" y="476"/>
                  </a:lnTo>
                  <a:lnTo>
                    <a:pt x="5623" y="486"/>
                  </a:lnTo>
                  <a:lnTo>
                    <a:pt x="5640" y="493"/>
                  </a:lnTo>
                  <a:lnTo>
                    <a:pt x="5658" y="499"/>
                  </a:lnTo>
                  <a:lnTo>
                    <a:pt x="5681" y="505"/>
                  </a:lnTo>
                  <a:lnTo>
                    <a:pt x="5671" y="546"/>
                  </a:lnTo>
                  <a:lnTo>
                    <a:pt x="5664" y="572"/>
                  </a:lnTo>
                  <a:lnTo>
                    <a:pt x="5658" y="590"/>
                  </a:lnTo>
                  <a:lnTo>
                    <a:pt x="5653" y="606"/>
                  </a:lnTo>
                  <a:lnTo>
                    <a:pt x="5646" y="622"/>
                  </a:lnTo>
                  <a:lnTo>
                    <a:pt x="5640" y="637"/>
                  </a:lnTo>
                  <a:lnTo>
                    <a:pt x="5634" y="648"/>
                  </a:lnTo>
                  <a:lnTo>
                    <a:pt x="5627" y="658"/>
                  </a:lnTo>
                  <a:lnTo>
                    <a:pt x="5620" y="666"/>
                  </a:lnTo>
                  <a:lnTo>
                    <a:pt x="5613" y="672"/>
                  </a:lnTo>
                  <a:lnTo>
                    <a:pt x="5603" y="678"/>
                  </a:lnTo>
                  <a:lnTo>
                    <a:pt x="5594" y="683"/>
                  </a:lnTo>
                  <a:lnTo>
                    <a:pt x="5583" y="688"/>
                  </a:lnTo>
                  <a:lnTo>
                    <a:pt x="5571" y="690"/>
                  </a:lnTo>
                  <a:lnTo>
                    <a:pt x="5558" y="694"/>
                  </a:lnTo>
                  <a:lnTo>
                    <a:pt x="5544" y="696"/>
                  </a:lnTo>
                  <a:lnTo>
                    <a:pt x="5508" y="698"/>
                  </a:lnTo>
                  <a:lnTo>
                    <a:pt x="5463" y="700"/>
                  </a:lnTo>
                  <a:lnTo>
                    <a:pt x="5419" y="698"/>
                  </a:lnTo>
                  <a:lnTo>
                    <a:pt x="5383" y="696"/>
                  </a:lnTo>
                  <a:lnTo>
                    <a:pt x="5369" y="695"/>
                  </a:lnTo>
                  <a:lnTo>
                    <a:pt x="5356" y="692"/>
                  </a:lnTo>
                  <a:lnTo>
                    <a:pt x="5345" y="690"/>
                  </a:lnTo>
                  <a:lnTo>
                    <a:pt x="5337" y="686"/>
                  </a:lnTo>
                  <a:lnTo>
                    <a:pt x="5330" y="682"/>
                  </a:lnTo>
                  <a:lnTo>
                    <a:pt x="5324" y="677"/>
                  </a:lnTo>
                  <a:lnTo>
                    <a:pt x="5319" y="672"/>
                  </a:lnTo>
                  <a:lnTo>
                    <a:pt x="5317" y="666"/>
                  </a:lnTo>
                  <a:lnTo>
                    <a:pt x="5314" y="659"/>
                  </a:lnTo>
                  <a:lnTo>
                    <a:pt x="5314" y="651"/>
                  </a:lnTo>
                  <a:lnTo>
                    <a:pt x="5314" y="643"/>
                  </a:lnTo>
                  <a:lnTo>
                    <a:pt x="5316" y="632"/>
                  </a:lnTo>
                  <a:lnTo>
                    <a:pt x="5318" y="620"/>
                  </a:lnTo>
                  <a:lnTo>
                    <a:pt x="5324" y="587"/>
                  </a:lnTo>
                  <a:lnTo>
                    <a:pt x="5332" y="540"/>
                  </a:lnTo>
                  <a:lnTo>
                    <a:pt x="5343" y="487"/>
                  </a:lnTo>
                  <a:lnTo>
                    <a:pt x="5352" y="433"/>
                  </a:lnTo>
                  <a:lnTo>
                    <a:pt x="5361" y="386"/>
                  </a:lnTo>
                  <a:lnTo>
                    <a:pt x="5367" y="353"/>
                  </a:lnTo>
                  <a:lnTo>
                    <a:pt x="5369" y="341"/>
                  </a:lnTo>
                  <a:lnTo>
                    <a:pt x="5363" y="341"/>
                  </a:lnTo>
                  <a:lnTo>
                    <a:pt x="5358" y="341"/>
                  </a:lnTo>
                  <a:close/>
                  <a:moveTo>
                    <a:pt x="7562" y="105"/>
                  </a:moveTo>
                  <a:lnTo>
                    <a:pt x="7564" y="89"/>
                  </a:lnTo>
                  <a:lnTo>
                    <a:pt x="7567" y="75"/>
                  </a:lnTo>
                  <a:lnTo>
                    <a:pt x="7569" y="58"/>
                  </a:lnTo>
                  <a:lnTo>
                    <a:pt x="7572" y="35"/>
                  </a:lnTo>
                  <a:lnTo>
                    <a:pt x="7582" y="37"/>
                  </a:lnTo>
                  <a:lnTo>
                    <a:pt x="7594" y="38"/>
                  </a:lnTo>
                  <a:lnTo>
                    <a:pt x="7610" y="38"/>
                  </a:lnTo>
                  <a:lnTo>
                    <a:pt x="7627" y="38"/>
                  </a:lnTo>
                  <a:lnTo>
                    <a:pt x="7645" y="38"/>
                  </a:lnTo>
                  <a:lnTo>
                    <a:pt x="7684" y="38"/>
                  </a:lnTo>
                  <a:lnTo>
                    <a:pt x="7724" y="38"/>
                  </a:lnTo>
                  <a:lnTo>
                    <a:pt x="7741" y="38"/>
                  </a:lnTo>
                  <a:lnTo>
                    <a:pt x="7762" y="38"/>
                  </a:lnTo>
                  <a:lnTo>
                    <a:pt x="7778" y="37"/>
                  </a:lnTo>
                  <a:lnTo>
                    <a:pt x="7790" y="35"/>
                  </a:lnTo>
                  <a:lnTo>
                    <a:pt x="7798" y="34"/>
                  </a:lnTo>
                  <a:lnTo>
                    <a:pt x="7803" y="43"/>
                  </a:lnTo>
                  <a:lnTo>
                    <a:pt x="7815" y="60"/>
                  </a:lnTo>
                  <a:lnTo>
                    <a:pt x="7827" y="79"/>
                  </a:lnTo>
                  <a:lnTo>
                    <a:pt x="7832" y="88"/>
                  </a:lnTo>
                  <a:lnTo>
                    <a:pt x="7828" y="95"/>
                  </a:lnTo>
                  <a:lnTo>
                    <a:pt x="7822" y="103"/>
                  </a:lnTo>
                  <a:lnTo>
                    <a:pt x="7814" y="119"/>
                  </a:lnTo>
                  <a:lnTo>
                    <a:pt x="7798" y="145"/>
                  </a:lnTo>
                  <a:lnTo>
                    <a:pt x="7781" y="176"/>
                  </a:lnTo>
                  <a:lnTo>
                    <a:pt x="7760" y="208"/>
                  </a:lnTo>
                  <a:lnTo>
                    <a:pt x="7739" y="240"/>
                  </a:lnTo>
                  <a:lnTo>
                    <a:pt x="7715" y="274"/>
                  </a:lnTo>
                  <a:lnTo>
                    <a:pt x="7731" y="303"/>
                  </a:lnTo>
                  <a:lnTo>
                    <a:pt x="7741" y="326"/>
                  </a:lnTo>
                  <a:lnTo>
                    <a:pt x="7745" y="337"/>
                  </a:lnTo>
                  <a:lnTo>
                    <a:pt x="7749" y="348"/>
                  </a:lnTo>
                  <a:lnTo>
                    <a:pt x="7751" y="360"/>
                  </a:lnTo>
                  <a:lnTo>
                    <a:pt x="7753" y="372"/>
                  </a:lnTo>
                  <a:lnTo>
                    <a:pt x="7754" y="391"/>
                  </a:lnTo>
                  <a:lnTo>
                    <a:pt x="7754" y="410"/>
                  </a:lnTo>
                  <a:lnTo>
                    <a:pt x="7754" y="429"/>
                  </a:lnTo>
                  <a:lnTo>
                    <a:pt x="7751" y="448"/>
                  </a:lnTo>
                  <a:lnTo>
                    <a:pt x="7747" y="465"/>
                  </a:lnTo>
                  <a:lnTo>
                    <a:pt x="7743" y="482"/>
                  </a:lnTo>
                  <a:lnTo>
                    <a:pt x="7735" y="495"/>
                  </a:lnTo>
                  <a:lnTo>
                    <a:pt x="7727" y="507"/>
                  </a:lnTo>
                  <a:lnTo>
                    <a:pt x="7718" y="518"/>
                  </a:lnTo>
                  <a:lnTo>
                    <a:pt x="7707" y="526"/>
                  </a:lnTo>
                  <a:lnTo>
                    <a:pt x="7695" y="533"/>
                  </a:lnTo>
                  <a:lnTo>
                    <a:pt x="7681" y="538"/>
                  </a:lnTo>
                  <a:lnTo>
                    <a:pt x="7665" y="543"/>
                  </a:lnTo>
                  <a:lnTo>
                    <a:pt x="7648" y="545"/>
                  </a:lnTo>
                  <a:lnTo>
                    <a:pt x="7625" y="546"/>
                  </a:lnTo>
                  <a:lnTo>
                    <a:pt x="7594" y="546"/>
                  </a:lnTo>
                  <a:lnTo>
                    <a:pt x="7598" y="523"/>
                  </a:lnTo>
                  <a:lnTo>
                    <a:pt x="7598" y="502"/>
                  </a:lnTo>
                  <a:lnTo>
                    <a:pt x="7596" y="486"/>
                  </a:lnTo>
                  <a:lnTo>
                    <a:pt x="7592" y="467"/>
                  </a:lnTo>
                  <a:lnTo>
                    <a:pt x="7610" y="469"/>
                  </a:lnTo>
                  <a:lnTo>
                    <a:pt x="7626" y="470"/>
                  </a:lnTo>
                  <a:lnTo>
                    <a:pt x="7637" y="470"/>
                  </a:lnTo>
                  <a:lnTo>
                    <a:pt x="7645" y="468"/>
                  </a:lnTo>
                  <a:lnTo>
                    <a:pt x="7652" y="467"/>
                  </a:lnTo>
                  <a:lnTo>
                    <a:pt x="7658" y="463"/>
                  </a:lnTo>
                  <a:lnTo>
                    <a:pt x="7663" y="458"/>
                  </a:lnTo>
                  <a:lnTo>
                    <a:pt x="7667" y="452"/>
                  </a:lnTo>
                  <a:lnTo>
                    <a:pt x="7670" y="445"/>
                  </a:lnTo>
                  <a:lnTo>
                    <a:pt x="7673" y="437"/>
                  </a:lnTo>
                  <a:lnTo>
                    <a:pt x="7675" y="417"/>
                  </a:lnTo>
                  <a:lnTo>
                    <a:pt x="7675" y="398"/>
                  </a:lnTo>
                  <a:lnTo>
                    <a:pt x="7673" y="378"/>
                  </a:lnTo>
                  <a:lnTo>
                    <a:pt x="7669" y="359"/>
                  </a:lnTo>
                  <a:lnTo>
                    <a:pt x="7663" y="341"/>
                  </a:lnTo>
                  <a:lnTo>
                    <a:pt x="7656" y="324"/>
                  </a:lnTo>
                  <a:lnTo>
                    <a:pt x="7644" y="305"/>
                  </a:lnTo>
                  <a:lnTo>
                    <a:pt x="7629" y="281"/>
                  </a:lnTo>
                  <a:lnTo>
                    <a:pt x="7658" y="240"/>
                  </a:lnTo>
                  <a:lnTo>
                    <a:pt x="7681" y="204"/>
                  </a:lnTo>
                  <a:lnTo>
                    <a:pt x="7702" y="165"/>
                  </a:lnTo>
                  <a:lnTo>
                    <a:pt x="7731" y="110"/>
                  </a:lnTo>
                  <a:lnTo>
                    <a:pt x="7718" y="110"/>
                  </a:lnTo>
                  <a:lnTo>
                    <a:pt x="7687" y="110"/>
                  </a:lnTo>
                  <a:lnTo>
                    <a:pt x="7656" y="110"/>
                  </a:lnTo>
                  <a:lnTo>
                    <a:pt x="7642" y="110"/>
                  </a:lnTo>
                  <a:lnTo>
                    <a:pt x="7638" y="133"/>
                  </a:lnTo>
                  <a:lnTo>
                    <a:pt x="7627" y="191"/>
                  </a:lnTo>
                  <a:lnTo>
                    <a:pt x="7613" y="274"/>
                  </a:lnTo>
                  <a:lnTo>
                    <a:pt x="7595" y="368"/>
                  </a:lnTo>
                  <a:lnTo>
                    <a:pt x="7579" y="463"/>
                  </a:lnTo>
                  <a:lnTo>
                    <a:pt x="7564" y="546"/>
                  </a:lnTo>
                  <a:lnTo>
                    <a:pt x="7554" y="605"/>
                  </a:lnTo>
                  <a:lnTo>
                    <a:pt x="7549" y="626"/>
                  </a:lnTo>
                  <a:lnTo>
                    <a:pt x="7545" y="650"/>
                  </a:lnTo>
                  <a:lnTo>
                    <a:pt x="7542" y="671"/>
                  </a:lnTo>
                  <a:lnTo>
                    <a:pt x="7539" y="692"/>
                  </a:lnTo>
                  <a:lnTo>
                    <a:pt x="7537" y="714"/>
                  </a:lnTo>
                  <a:lnTo>
                    <a:pt x="7523" y="714"/>
                  </a:lnTo>
                  <a:lnTo>
                    <a:pt x="7493" y="714"/>
                  </a:lnTo>
                  <a:lnTo>
                    <a:pt x="7462" y="714"/>
                  </a:lnTo>
                  <a:lnTo>
                    <a:pt x="7448" y="714"/>
                  </a:lnTo>
                  <a:lnTo>
                    <a:pt x="7454" y="695"/>
                  </a:lnTo>
                  <a:lnTo>
                    <a:pt x="7459" y="675"/>
                  </a:lnTo>
                  <a:lnTo>
                    <a:pt x="7463" y="652"/>
                  </a:lnTo>
                  <a:lnTo>
                    <a:pt x="7468" y="626"/>
                  </a:lnTo>
                  <a:lnTo>
                    <a:pt x="7472" y="605"/>
                  </a:lnTo>
                  <a:lnTo>
                    <a:pt x="7482" y="545"/>
                  </a:lnTo>
                  <a:lnTo>
                    <a:pt x="7498" y="462"/>
                  </a:lnTo>
                  <a:lnTo>
                    <a:pt x="7516" y="366"/>
                  </a:lnTo>
                  <a:lnTo>
                    <a:pt x="7532" y="271"/>
                  </a:lnTo>
                  <a:lnTo>
                    <a:pt x="7548" y="187"/>
                  </a:lnTo>
                  <a:lnTo>
                    <a:pt x="7558" y="128"/>
                  </a:lnTo>
                  <a:lnTo>
                    <a:pt x="7562" y="105"/>
                  </a:lnTo>
                  <a:close/>
                  <a:moveTo>
                    <a:pt x="8181" y="435"/>
                  </a:moveTo>
                  <a:lnTo>
                    <a:pt x="8169" y="442"/>
                  </a:lnTo>
                  <a:lnTo>
                    <a:pt x="8156" y="450"/>
                  </a:lnTo>
                  <a:lnTo>
                    <a:pt x="8133" y="467"/>
                  </a:lnTo>
                  <a:lnTo>
                    <a:pt x="8103" y="488"/>
                  </a:lnTo>
                  <a:lnTo>
                    <a:pt x="8069" y="509"/>
                  </a:lnTo>
                  <a:lnTo>
                    <a:pt x="8040" y="528"/>
                  </a:lnTo>
                  <a:lnTo>
                    <a:pt x="8049" y="544"/>
                  </a:lnTo>
                  <a:lnTo>
                    <a:pt x="8061" y="559"/>
                  </a:lnTo>
                  <a:lnTo>
                    <a:pt x="8073" y="574"/>
                  </a:lnTo>
                  <a:lnTo>
                    <a:pt x="8087" y="588"/>
                  </a:lnTo>
                  <a:lnTo>
                    <a:pt x="8104" y="601"/>
                  </a:lnTo>
                  <a:lnTo>
                    <a:pt x="8120" y="613"/>
                  </a:lnTo>
                  <a:lnTo>
                    <a:pt x="8139" y="626"/>
                  </a:lnTo>
                  <a:lnTo>
                    <a:pt x="8161" y="637"/>
                  </a:lnTo>
                  <a:lnTo>
                    <a:pt x="8144" y="653"/>
                  </a:lnTo>
                  <a:lnTo>
                    <a:pt x="8129" y="671"/>
                  </a:lnTo>
                  <a:lnTo>
                    <a:pt x="8113" y="691"/>
                  </a:lnTo>
                  <a:lnTo>
                    <a:pt x="8098" y="715"/>
                  </a:lnTo>
                  <a:lnTo>
                    <a:pt x="8073" y="696"/>
                  </a:lnTo>
                  <a:lnTo>
                    <a:pt x="8050" y="678"/>
                  </a:lnTo>
                  <a:lnTo>
                    <a:pt x="8030" y="659"/>
                  </a:lnTo>
                  <a:lnTo>
                    <a:pt x="8013" y="641"/>
                  </a:lnTo>
                  <a:lnTo>
                    <a:pt x="7997" y="621"/>
                  </a:lnTo>
                  <a:lnTo>
                    <a:pt x="7983" y="602"/>
                  </a:lnTo>
                  <a:lnTo>
                    <a:pt x="7971" y="581"/>
                  </a:lnTo>
                  <a:lnTo>
                    <a:pt x="7959" y="557"/>
                  </a:lnTo>
                  <a:lnTo>
                    <a:pt x="7951" y="537"/>
                  </a:lnTo>
                  <a:lnTo>
                    <a:pt x="7943" y="518"/>
                  </a:lnTo>
                  <a:lnTo>
                    <a:pt x="7937" y="499"/>
                  </a:lnTo>
                  <a:lnTo>
                    <a:pt x="7933" y="480"/>
                  </a:lnTo>
                  <a:lnTo>
                    <a:pt x="7928" y="458"/>
                  </a:lnTo>
                  <a:lnTo>
                    <a:pt x="7926" y="436"/>
                  </a:lnTo>
                  <a:lnTo>
                    <a:pt x="7923" y="410"/>
                  </a:lnTo>
                  <a:lnTo>
                    <a:pt x="7921" y="381"/>
                  </a:lnTo>
                  <a:lnTo>
                    <a:pt x="7911" y="381"/>
                  </a:lnTo>
                  <a:lnTo>
                    <a:pt x="7892" y="381"/>
                  </a:lnTo>
                  <a:lnTo>
                    <a:pt x="7873" y="381"/>
                  </a:lnTo>
                  <a:lnTo>
                    <a:pt x="7865" y="381"/>
                  </a:lnTo>
                  <a:lnTo>
                    <a:pt x="7863" y="392"/>
                  </a:lnTo>
                  <a:lnTo>
                    <a:pt x="7858" y="418"/>
                  </a:lnTo>
                  <a:lnTo>
                    <a:pt x="7852" y="455"/>
                  </a:lnTo>
                  <a:lnTo>
                    <a:pt x="7844" y="499"/>
                  </a:lnTo>
                  <a:lnTo>
                    <a:pt x="7836" y="542"/>
                  </a:lnTo>
                  <a:lnTo>
                    <a:pt x="7829" y="578"/>
                  </a:lnTo>
                  <a:lnTo>
                    <a:pt x="7825" y="606"/>
                  </a:lnTo>
                  <a:lnTo>
                    <a:pt x="7823" y="615"/>
                  </a:lnTo>
                  <a:lnTo>
                    <a:pt x="7858" y="608"/>
                  </a:lnTo>
                  <a:lnTo>
                    <a:pt x="7888" y="600"/>
                  </a:lnTo>
                  <a:lnTo>
                    <a:pt x="7920" y="590"/>
                  </a:lnTo>
                  <a:lnTo>
                    <a:pt x="7958" y="577"/>
                  </a:lnTo>
                  <a:lnTo>
                    <a:pt x="7955" y="589"/>
                  </a:lnTo>
                  <a:lnTo>
                    <a:pt x="7949" y="616"/>
                  </a:lnTo>
                  <a:lnTo>
                    <a:pt x="7943" y="643"/>
                  </a:lnTo>
                  <a:lnTo>
                    <a:pt x="7941" y="654"/>
                  </a:lnTo>
                  <a:lnTo>
                    <a:pt x="7910" y="664"/>
                  </a:lnTo>
                  <a:lnTo>
                    <a:pt x="7882" y="672"/>
                  </a:lnTo>
                  <a:lnTo>
                    <a:pt x="7854" y="681"/>
                  </a:lnTo>
                  <a:lnTo>
                    <a:pt x="7829" y="688"/>
                  </a:lnTo>
                  <a:lnTo>
                    <a:pt x="7803" y="695"/>
                  </a:lnTo>
                  <a:lnTo>
                    <a:pt x="7777" y="701"/>
                  </a:lnTo>
                  <a:lnTo>
                    <a:pt x="7750" y="708"/>
                  </a:lnTo>
                  <a:lnTo>
                    <a:pt x="7719" y="715"/>
                  </a:lnTo>
                  <a:lnTo>
                    <a:pt x="7718" y="703"/>
                  </a:lnTo>
                  <a:lnTo>
                    <a:pt x="7713" y="678"/>
                  </a:lnTo>
                  <a:lnTo>
                    <a:pt x="7708" y="653"/>
                  </a:lnTo>
                  <a:lnTo>
                    <a:pt x="7707" y="641"/>
                  </a:lnTo>
                  <a:lnTo>
                    <a:pt x="7715" y="637"/>
                  </a:lnTo>
                  <a:lnTo>
                    <a:pt x="7722" y="633"/>
                  </a:lnTo>
                  <a:lnTo>
                    <a:pt x="7728" y="628"/>
                  </a:lnTo>
                  <a:lnTo>
                    <a:pt x="7733" y="622"/>
                  </a:lnTo>
                  <a:lnTo>
                    <a:pt x="7738" y="616"/>
                  </a:lnTo>
                  <a:lnTo>
                    <a:pt x="7741" y="608"/>
                  </a:lnTo>
                  <a:lnTo>
                    <a:pt x="7745" y="600"/>
                  </a:lnTo>
                  <a:lnTo>
                    <a:pt x="7749" y="589"/>
                  </a:lnTo>
                  <a:lnTo>
                    <a:pt x="7752" y="569"/>
                  </a:lnTo>
                  <a:lnTo>
                    <a:pt x="7762" y="515"/>
                  </a:lnTo>
                  <a:lnTo>
                    <a:pt x="7775" y="441"/>
                  </a:lnTo>
                  <a:lnTo>
                    <a:pt x="7790" y="355"/>
                  </a:lnTo>
                  <a:lnTo>
                    <a:pt x="7806" y="269"/>
                  </a:lnTo>
                  <a:lnTo>
                    <a:pt x="7820" y="195"/>
                  </a:lnTo>
                  <a:lnTo>
                    <a:pt x="7829" y="141"/>
                  </a:lnTo>
                  <a:lnTo>
                    <a:pt x="7833" y="121"/>
                  </a:lnTo>
                  <a:lnTo>
                    <a:pt x="7836" y="98"/>
                  </a:lnTo>
                  <a:lnTo>
                    <a:pt x="7839" y="78"/>
                  </a:lnTo>
                  <a:lnTo>
                    <a:pt x="7841" y="60"/>
                  </a:lnTo>
                  <a:lnTo>
                    <a:pt x="7844" y="40"/>
                  </a:lnTo>
                  <a:lnTo>
                    <a:pt x="7855" y="43"/>
                  </a:lnTo>
                  <a:lnTo>
                    <a:pt x="7871" y="44"/>
                  </a:lnTo>
                  <a:lnTo>
                    <a:pt x="7891" y="44"/>
                  </a:lnTo>
                  <a:lnTo>
                    <a:pt x="7917" y="44"/>
                  </a:lnTo>
                  <a:lnTo>
                    <a:pt x="7927" y="44"/>
                  </a:lnTo>
                  <a:lnTo>
                    <a:pt x="7952" y="44"/>
                  </a:lnTo>
                  <a:lnTo>
                    <a:pt x="7987" y="44"/>
                  </a:lnTo>
                  <a:lnTo>
                    <a:pt x="8028" y="44"/>
                  </a:lnTo>
                  <a:lnTo>
                    <a:pt x="8068" y="44"/>
                  </a:lnTo>
                  <a:lnTo>
                    <a:pt x="8104" y="44"/>
                  </a:lnTo>
                  <a:lnTo>
                    <a:pt x="8129" y="44"/>
                  </a:lnTo>
                  <a:lnTo>
                    <a:pt x="8138" y="44"/>
                  </a:lnTo>
                  <a:lnTo>
                    <a:pt x="8162" y="44"/>
                  </a:lnTo>
                  <a:lnTo>
                    <a:pt x="8180" y="44"/>
                  </a:lnTo>
                  <a:lnTo>
                    <a:pt x="8195" y="43"/>
                  </a:lnTo>
                  <a:lnTo>
                    <a:pt x="8209" y="40"/>
                  </a:lnTo>
                  <a:lnTo>
                    <a:pt x="8206" y="54"/>
                  </a:lnTo>
                  <a:lnTo>
                    <a:pt x="8202" y="71"/>
                  </a:lnTo>
                  <a:lnTo>
                    <a:pt x="8198" y="94"/>
                  </a:lnTo>
                  <a:lnTo>
                    <a:pt x="8193" y="124"/>
                  </a:lnTo>
                  <a:lnTo>
                    <a:pt x="8188" y="152"/>
                  </a:lnTo>
                  <a:lnTo>
                    <a:pt x="8176" y="212"/>
                  </a:lnTo>
                  <a:lnTo>
                    <a:pt x="8166" y="273"/>
                  </a:lnTo>
                  <a:lnTo>
                    <a:pt x="8161" y="302"/>
                  </a:lnTo>
                  <a:lnTo>
                    <a:pt x="8156" y="329"/>
                  </a:lnTo>
                  <a:lnTo>
                    <a:pt x="8152" y="349"/>
                  </a:lnTo>
                  <a:lnTo>
                    <a:pt x="8151" y="366"/>
                  </a:lnTo>
                  <a:lnTo>
                    <a:pt x="8149" y="384"/>
                  </a:lnTo>
                  <a:lnTo>
                    <a:pt x="8135" y="382"/>
                  </a:lnTo>
                  <a:lnTo>
                    <a:pt x="8128" y="382"/>
                  </a:lnTo>
                  <a:lnTo>
                    <a:pt x="8136" y="391"/>
                  </a:lnTo>
                  <a:lnTo>
                    <a:pt x="8154" y="408"/>
                  </a:lnTo>
                  <a:lnTo>
                    <a:pt x="8173" y="426"/>
                  </a:lnTo>
                  <a:lnTo>
                    <a:pt x="8181" y="435"/>
                  </a:lnTo>
                  <a:close/>
                  <a:moveTo>
                    <a:pt x="7878" y="312"/>
                  </a:moveTo>
                  <a:lnTo>
                    <a:pt x="8080" y="312"/>
                  </a:lnTo>
                  <a:lnTo>
                    <a:pt x="8092" y="244"/>
                  </a:lnTo>
                  <a:lnTo>
                    <a:pt x="7890" y="244"/>
                  </a:lnTo>
                  <a:lnTo>
                    <a:pt x="7878" y="312"/>
                  </a:lnTo>
                  <a:close/>
                  <a:moveTo>
                    <a:pt x="7902" y="178"/>
                  </a:moveTo>
                  <a:lnTo>
                    <a:pt x="8104" y="178"/>
                  </a:lnTo>
                  <a:lnTo>
                    <a:pt x="8116" y="116"/>
                  </a:lnTo>
                  <a:lnTo>
                    <a:pt x="7912" y="116"/>
                  </a:lnTo>
                  <a:lnTo>
                    <a:pt x="7902" y="178"/>
                  </a:lnTo>
                  <a:close/>
                  <a:moveTo>
                    <a:pt x="8000" y="381"/>
                  </a:moveTo>
                  <a:lnTo>
                    <a:pt x="8002" y="401"/>
                  </a:lnTo>
                  <a:lnTo>
                    <a:pt x="8004" y="422"/>
                  </a:lnTo>
                  <a:lnTo>
                    <a:pt x="8008" y="443"/>
                  </a:lnTo>
                  <a:lnTo>
                    <a:pt x="8013" y="464"/>
                  </a:lnTo>
                  <a:lnTo>
                    <a:pt x="8048" y="442"/>
                  </a:lnTo>
                  <a:lnTo>
                    <a:pt x="8080" y="419"/>
                  </a:lnTo>
                  <a:lnTo>
                    <a:pt x="8107" y="398"/>
                  </a:lnTo>
                  <a:lnTo>
                    <a:pt x="8125" y="382"/>
                  </a:lnTo>
                  <a:lnTo>
                    <a:pt x="8114" y="381"/>
                  </a:lnTo>
                  <a:lnTo>
                    <a:pt x="8104" y="381"/>
                  </a:lnTo>
                  <a:lnTo>
                    <a:pt x="8095" y="381"/>
                  </a:lnTo>
                  <a:lnTo>
                    <a:pt x="8087" y="381"/>
                  </a:lnTo>
                  <a:lnTo>
                    <a:pt x="8074" y="381"/>
                  </a:lnTo>
                  <a:lnTo>
                    <a:pt x="8044" y="381"/>
                  </a:lnTo>
                  <a:lnTo>
                    <a:pt x="8015" y="381"/>
                  </a:lnTo>
                  <a:lnTo>
                    <a:pt x="8000" y="381"/>
                  </a:lnTo>
                  <a:close/>
                  <a:moveTo>
                    <a:pt x="10171" y="519"/>
                  </a:moveTo>
                  <a:lnTo>
                    <a:pt x="10152" y="545"/>
                  </a:lnTo>
                  <a:lnTo>
                    <a:pt x="10132" y="569"/>
                  </a:lnTo>
                  <a:lnTo>
                    <a:pt x="10109" y="591"/>
                  </a:lnTo>
                  <a:lnTo>
                    <a:pt x="10087" y="612"/>
                  </a:lnTo>
                  <a:lnTo>
                    <a:pt x="10060" y="633"/>
                  </a:lnTo>
                  <a:lnTo>
                    <a:pt x="10032" y="653"/>
                  </a:lnTo>
                  <a:lnTo>
                    <a:pt x="10000" y="673"/>
                  </a:lnTo>
                  <a:lnTo>
                    <a:pt x="9963" y="695"/>
                  </a:lnTo>
                  <a:lnTo>
                    <a:pt x="9955" y="676"/>
                  </a:lnTo>
                  <a:lnTo>
                    <a:pt x="9945" y="659"/>
                  </a:lnTo>
                  <a:lnTo>
                    <a:pt x="9936" y="644"/>
                  </a:lnTo>
                  <a:lnTo>
                    <a:pt x="9923" y="626"/>
                  </a:lnTo>
                  <a:lnTo>
                    <a:pt x="9955" y="608"/>
                  </a:lnTo>
                  <a:lnTo>
                    <a:pt x="9982" y="590"/>
                  </a:lnTo>
                  <a:lnTo>
                    <a:pt x="10006" y="574"/>
                  </a:lnTo>
                  <a:lnTo>
                    <a:pt x="10027" y="558"/>
                  </a:lnTo>
                  <a:lnTo>
                    <a:pt x="10047" y="540"/>
                  </a:lnTo>
                  <a:lnTo>
                    <a:pt x="10066" y="523"/>
                  </a:lnTo>
                  <a:lnTo>
                    <a:pt x="10084" y="502"/>
                  </a:lnTo>
                  <a:lnTo>
                    <a:pt x="10103" y="480"/>
                  </a:lnTo>
                  <a:lnTo>
                    <a:pt x="10114" y="486"/>
                  </a:lnTo>
                  <a:lnTo>
                    <a:pt x="10136" y="500"/>
                  </a:lnTo>
                  <a:lnTo>
                    <a:pt x="10160" y="513"/>
                  </a:lnTo>
                  <a:lnTo>
                    <a:pt x="10171" y="519"/>
                  </a:lnTo>
                  <a:close/>
                  <a:moveTo>
                    <a:pt x="10549" y="172"/>
                  </a:moveTo>
                  <a:lnTo>
                    <a:pt x="10532" y="198"/>
                  </a:lnTo>
                  <a:lnTo>
                    <a:pt x="10518" y="220"/>
                  </a:lnTo>
                  <a:lnTo>
                    <a:pt x="10502" y="239"/>
                  </a:lnTo>
                  <a:lnTo>
                    <a:pt x="10485" y="260"/>
                  </a:lnTo>
                  <a:lnTo>
                    <a:pt x="10502" y="260"/>
                  </a:lnTo>
                  <a:lnTo>
                    <a:pt x="10539" y="260"/>
                  </a:lnTo>
                  <a:lnTo>
                    <a:pt x="10577" y="260"/>
                  </a:lnTo>
                  <a:lnTo>
                    <a:pt x="10594" y="260"/>
                  </a:lnTo>
                  <a:lnTo>
                    <a:pt x="10627" y="260"/>
                  </a:lnTo>
                  <a:lnTo>
                    <a:pt x="10651" y="259"/>
                  </a:lnTo>
                  <a:lnTo>
                    <a:pt x="10671" y="258"/>
                  </a:lnTo>
                  <a:lnTo>
                    <a:pt x="10690" y="256"/>
                  </a:lnTo>
                  <a:lnTo>
                    <a:pt x="10688" y="269"/>
                  </a:lnTo>
                  <a:lnTo>
                    <a:pt x="10683" y="297"/>
                  </a:lnTo>
                  <a:lnTo>
                    <a:pt x="10677" y="325"/>
                  </a:lnTo>
                  <a:lnTo>
                    <a:pt x="10676" y="337"/>
                  </a:lnTo>
                  <a:lnTo>
                    <a:pt x="10658" y="336"/>
                  </a:lnTo>
                  <a:lnTo>
                    <a:pt x="10639" y="335"/>
                  </a:lnTo>
                  <a:lnTo>
                    <a:pt x="10615" y="334"/>
                  </a:lnTo>
                  <a:lnTo>
                    <a:pt x="10582" y="334"/>
                  </a:lnTo>
                  <a:lnTo>
                    <a:pt x="10572" y="334"/>
                  </a:lnTo>
                  <a:lnTo>
                    <a:pt x="10549" y="334"/>
                  </a:lnTo>
                  <a:lnTo>
                    <a:pt x="10514" y="334"/>
                  </a:lnTo>
                  <a:lnTo>
                    <a:pt x="10476" y="334"/>
                  </a:lnTo>
                  <a:lnTo>
                    <a:pt x="10437" y="334"/>
                  </a:lnTo>
                  <a:lnTo>
                    <a:pt x="10404" y="334"/>
                  </a:lnTo>
                  <a:lnTo>
                    <a:pt x="10380" y="334"/>
                  </a:lnTo>
                  <a:lnTo>
                    <a:pt x="10370" y="334"/>
                  </a:lnTo>
                  <a:lnTo>
                    <a:pt x="10369" y="343"/>
                  </a:lnTo>
                  <a:lnTo>
                    <a:pt x="10365" y="366"/>
                  </a:lnTo>
                  <a:lnTo>
                    <a:pt x="10361" y="388"/>
                  </a:lnTo>
                  <a:lnTo>
                    <a:pt x="10359" y="398"/>
                  </a:lnTo>
                  <a:lnTo>
                    <a:pt x="10368" y="398"/>
                  </a:lnTo>
                  <a:lnTo>
                    <a:pt x="10391" y="398"/>
                  </a:lnTo>
                  <a:lnTo>
                    <a:pt x="10422" y="398"/>
                  </a:lnTo>
                  <a:lnTo>
                    <a:pt x="10458" y="398"/>
                  </a:lnTo>
                  <a:lnTo>
                    <a:pt x="10495" y="398"/>
                  </a:lnTo>
                  <a:lnTo>
                    <a:pt x="10527" y="398"/>
                  </a:lnTo>
                  <a:lnTo>
                    <a:pt x="10550" y="398"/>
                  </a:lnTo>
                  <a:lnTo>
                    <a:pt x="10558" y="398"/>
                  </a:lnTo>
                  <a:lnTo>
                    <a:pt x="10584" y="398"/>
                  </a:lnTo>
                  <a:lnTo>
                    <a:pt x="10608" y="397"/>
                  </a:lnTo>
                  <a:lnTo>
                    <a:pt x="10629" y="395"/>
                  </a:lnTo>
                  <a:lnTo>
                    <a:pt x="10651" y="393"/>
                  </a:lnTo>
                  <a:lnTo>
                    <a:pt x="10648" y="406"/>
                  </a:lnTo>
                  <a:lnTo>
                    <a:pt x="10644" y="436"/>
                  </a:lnTo>
                  <a:lnTo>
                    <a:pt x="10639" y="464"/>
                  </a:lnTo>
                  <a:lnTo>
                    <a:pt x="10637" y="477"/>
                  </a:lnTo>
                  <a:lnTo>
                    <a:pt x="10614" y="476"/>
                  </a:lnTo>
                  <a:lnTo>
                    <a:pt x="10594" y="474"/>
                  </a:lnTo>
                  <a:lnTo>
                    <a:pt x="10570" y="474"/>
                  </a:lnTo>
                  <a:lnTo>
                    <a:pt x="10544" y="473"/>
                  </a:lnTo>
                  <a:lnTo>
                    <a:pt x="10536" y="473"/>
                  </a:lnTo>
                  <a:lnTo>
                    <a:pt x="10513" y="473"/>
                  </a:lnTo>
                  <a:lnTo>
                    <a:pt x="10482" y="473"/>
                  </a:lnTo>
                  <a:lnTo>
                    <a:pt x="10445" y="473"/>
                  </a:lnTo>
                  <a:lnTo>
                    <a:pt x="10408" y="473"/>
                  </a:lnTo>
                  <a:lnTo>
                    <a:pt x="10378" y="473"/>
                  </a:lnTo>
                  <a:lnTo>
                    <a:pt x="10355" y="473"/>
                  </a:lnTo>
                  <a:lnTo>
                    <a:pt x="10347" y="473"/>
                  </a:lnTo>
                  <a:lnTo>
                    <a:pt x="10342" y="499"/>
                  </a:lnTo>
                  <a:lnTo>
                    <a:pt x="10332" y="555"/>
                  </a:lnTo>
                  <a:lnTo>
                    <a:pt x="10322" y="610"/>
                  </a:lnTo>
                  <a:lnTo>
                    <a:pt x="10317" y="635"/>
                  </a:lnTo>
                  <a:lnTo>
                    <a:pt x="10315" y="648"/>
                  </a:lnTo>
                  <a:lnTo>
                    <a:pt x="10311" y="659"/>
                  </a:lnTo>
                  <a:lnTo>
                    <a:pt x="10306" y="670"/>
                  </a:lnTo>
                  <a:lnTo>
                    <a:pt x="10302" y="678"/>
                  </a:lnTo>
                  <a:lnTo>
                    <a:pt x="10294" y="686"/>
                  </a:lnTo>
                  <a:lnTo>
                    <a:pt x="10287" y="692"/>
                  </a:lnTo>
                  <a:lnTo>
                    <a:pt x="10280" y="698"/>
                  </a:lnTo>
                  <a:lnTo>
                    <a:pt x="10271" y="702"/>
                  </a:lnTo>
                  <a:lnTo>
                    <a:pt x="10258" y="705"/>
                  </a:lnTo>
                  <a:lnTo>
                    <a:pt x="10241" y="709"/>
                  </a:lnTo>
                  <a:lnTo>
                    <a:pt x="10221" y="710"/>
                  </a:lnTo>
                  <a:lnTo>
                    <a:pt x="10196" y="710"/>
                  </a:lnTo>
                  <a:lnTo>
                    <a:pt x="10188" y="710"/>
                  </a:lnTo>
                  <a:lnTo>
                    <a:pt x="10177" y="710"/>
                  </a:lnTo>
                  <a:lnTo>
                    <a:pt x="10157" y="710"/>
                  </a:lnTo>
                  <a:lnTo>
                    <a:pt x="10120" y="709"/>
                  </a:lnTo>
                  <a:lnTo>
                    <a:pt x="10122" y="686"/>
                  </a:lnTo>
                  <a:lnTo>
                    <a:pt x="10121" y="667"/>
                  </a:lnTo>
                  <a:lnTo>
                    <a:pt x="10120" y="650"/>
                  </a:lnTo>
                  <a:lnTo>
                    <a:pt x="10115" y="628"/>
                  </a:lnTo>
                  <a:lnTo>
                    <a:pt x="10140" y="631"/>
                  </a:lnTo>
                  <a:lnTo>
                    <a:pt x="10161" y="633"/>
                  </a:lnTo>
                  <a:lnTo>
                    <a:pt x="10182" y="634"/>
                  </a:lnTo>
                  <a:lnTo>
                    <a:pt x="10202" y="634"/>
                  </a:lnTo>
                  <a:lnTo>
                    <a:pt x="10210" y="634"/>
                  </a:lnTo>
                  <a:lnTo>
                    <a:pt x="10217" y="633"/>
                  </a:lnTo>
                  <a:lnTo>
                    <a:pt x="10223" y="633"/>
                  </a:lnTo>
                  <a:lnTo>
                    <a:pt x="10227" y="631"/>
                  </a:lnTo>
                  <a:lnTo>
                    <a:pt x="10230" y="628"/>
                  </a:lnTo>
                  <a:lnTo>
                    <a:pt x="10231" y="625"/>
                  </a:lnTo>
                  <a:lnTo>
                    <a:pt x="10234" y="621"/>
                  </a:lnTo>
                  <a:lnTo>
                    <a:pt x="10235" y="615"/>
                  </a:lnTo>
                  <a:lnTo>
                    <a:pt x="10239" y="594"/>
                  </a:lnTo>
                  <a:lnTo>
                    <a:pt x="10248" y="545"/>
                  </a:lnTo>
                  <a:lnTo>
                    <a:pt x="10256" y="496"/>
                  </a:lnTo>
                  <a:lnTo>
                    <a:pt x="10260" y="474"/>
                  </a:lnTo>
                  <a:lnTo>
                    <a:pt x="10252" y="474"/>
                  </a:lnTo>
                  <a:lnTo>
                    <a:pt x="10229" y="474"/>
                  </a:lnTo>
                  <a:lnTo>
                    <a:pt x="10197" y="474"/>
                  </a:lnTo>
                  <a:lnTo>
                    <a:pt x="10160" y="474"/>
                  </a:lnTo>
                  <a:lnTo>
                    <a:pt x="10123" y="474"/>
                  </a:lnTo>
                  <a:lnTo>
                    <a:pt x="10091" y="473"/>
                  </a:lnTo>
                  <a:lnTo>
                    <a:pt x="10069" y="473"/>
                  </a:lnTo>
                  <a:lnTo>
                    <a:pt x="10060" y="473"/>
                  </a:lnTo>
                  <a:lnTo>
                    <a:pt x="10058" y="473"/>
                  </a:lnTo>
                  <a:lnTo>
                    <a:pt x="10057" y="473"/>
                  </a:lnTo>
                  <a:lnTo>
                    <a:pt x="10033" y="474"/>
                  </a:lnTo>
                  <a:lnTo>
                    <a:pt x="10010" y="474"/>
                  </a:lnTo>
                  <a:lnTo>
                    <a:pt x="9989" y="476"/>
                  </a:lnTo>
                  <a:lnTo>
                    <a:pt x="9967" y="477"/>
                  </a:lnTo>
                  <a:lnTo>
                    <a:pt x="9969" y="464"/>
                  </a:lnTo>
                  <a:lnTo>
                    <a:pt x="9975" y="436"/>
                  </a:lnTo>
                  <a:lnTo>
                    <a:pt x="9980" y="406"/>
                  </a:lnTo>
                  <a:lnTo>
                    <a:pt x="9982" y="393"/>
                  </a:lnTo>
                  <a:lnTo>
                    <a:pt x="10002" y="395"/>
                  </a:lnTo>
                  <a:lnTo>
                    <a:pt x="10021" y="398"/>
                  </a:lnTo>
                  <a:lnTo>
                    <a:pt x="10043" y="398"/>
                  </a:lnTo>
                  <a:lnTo>
                    <a:pt x="10068" y="398"/>
                  </a:lnTo>
                  <a:lnTo>
                    <a:pt x="10077" y="398"/>
                  </a:lnTo>
                  <a:lnTo>
                    <a:pt x="10100" y="398"/>
                  </a:lnTo>
                  <a:lnTo>
                    <a:pt x="10133" y="398"/>
                  </a:lnTo>
                  <a:lnTo>
                    <a:pt x="10171" y="398"/>
                  </a:lnTo>
                  <a:lnTo>
                    <a:pt x="10208" y="398"/>
                  </a:lnTo>
                  <a:lnTo>
                    <a:pt x="10241" y="398"/>
                  </a:lnTo>
                  <a:lnTo>
                    <a:pt x="10265" y="398"/>
                  </a:lnTo>
                  <a:lnTo>
                    <a:pt x="10273" y="398"/>
                  </a:lnTo>
                  <a:lnTo>
                    <a:pt x="10275" y="388"/>
                  </a:lnTo>
                  <a:lnTo>
                    <a:pt x="10279" y="366"/>
                  </a:lnTo>
                  <a:lnTo>
                    <a:pt x="10283" y="343"/>
                  </a:lnTo>
                  <a:lnTo>
                    <a:pt x="10285" y="334"/>
                  </a:lnTo>
                  <a:lnTo>
                    <a:pt x="10275" y="334"/>
                  </a:lnTo>
                  <a:lnTo>
                    <a:pt x="10252" y="334"/>
                  </a:lnTo>
                  <a:lnTo>
                    <a:pt x="10218" y="334"/>
                  </a:lnTo>
                  <a:lnTo>
                    <a:pt x="10180" y="334"/>
                  </a:lnTo>
                  <a:lnTo>
                    <a:pt x="10142" y="334"/>
                  </a:lnTo>
                  <a:lnTo>
                    <a:pt x="10109" y="334"/>
                  </a:lnTo>
                  <a:lnTo>
                    <a:pt x="10085" y="334"/>
                  </a:lnTo>
                  <a:lnTo>
                    <a:pt x="10077" y="334"/>
                  </a:lnTo>
                  <a:lnTo>
                    <a:pt x="10043" y="334"/>
                  </a:lnTo>
                  <a:lnTo>
                    <a:pt x="10019" y="335"/>
                  </a:lnTo>
                  <a:lnTo>
                    <a:pt x="9999" y="336"/>
                  </a:lnTo>
                  <a:lnTo>
                    <a:pt x="9981" y="337"/>
                  </a:lnTo>
                  <a:lnTo>
                    <a:pt x="9983" y="325"/>
                  </a:lnTo>
                  <a:lnTo>
                    <a:pt x="9988" y="297"/>
                  </a:lnTo>
                  <a:lnTo>
                    <a:pt x="9994" y="269"/>
                  </a:lnTo>
                  <a:lnTo>
                    <a:pt x="9996" y="256"/>
                  </a:lnTo>
                  <a:lnTo>
                    <a:pt x="10014" y="258"/>
                  </a:lnTo>
                  <a:lnTo>
                    <a:pt x="10034" y="259"/>
                  </a:lnTo>
                  <a:lnTo>
                    <a:pt x="10059" y="260"/>
                  </a:lnTo>
                  <a:lnTo>
                    <a:pt x="10090" y="260"/>
                  </a:lnTo>
                  <a:lnTo>
                    <a:pt x="10106" y="260"/>
                  </a:lnTo>
                  <a:lnTo>
                    <a:pt x="10136" y="260"/>
                  </a:lnTo>
                  <a:lnTo>
                    <a:pt x="10168" y="260"/>
                  </a:lnTo>
                  <a:lnTo>
                    <a:pt x="10183" y="260"/>
                  </a:lnTo>
                  <a:lnTo>
                    <a:pt x="10180" y="253"/>
                  </a:lnTo>
                  <a:lnTo>
                    <a:pt x="10176" y="237"/>
                  </a:lnTo>
                  <a:lnTo>
                    <a:pt x="10170" y="217"/>
                  </a:lnTo>
                  <a:lnTo>
                    <a:pt x="10166" y="206"/>
                  </a:lnTo>
                  <a:lnTo>
                    <a:pt x="10165" y="202"/>
                  </a:lnTo>
                  <a:lnTo>
                    <a:pt x="10164" y="198"/>
                  </a:lnTo>
                  <a:lnTo>
                    <a:pt x="10159" y="190"/>
                  </a:lnTo>
                  <a:lnTo>
                    <a:pt x="10153" y="178"/>
                  </a:lnTo>
                  <a:lnTo>
                    <a:pt x="10164" y="173"/>
                  </a:lnTo>
                  <a:lnTo>
                    <a:pt x="10189" y="166"/>
                  </a:lnTo>
                  <a:lnTo>
                    <a:pt x="10212" y="158"/>
                  </a:lnTo>
                  <a:lnTo>
                    <a:pt x="10224" y="154"/>
                  </a:lnTo>
                  <a:lnTo>
                    <a:pt x="10210" y="154"/>
                  </a:lnTo>
                  <a:lnTo>
                    <a:pt x="10178" y="154"/>
                  </a:lnTo>
                  <a:lnTo>
                    <a:pt x="10147" y="154"/>
                  </a:lnTo>
                  <a:lnTo>
                    <a:pt x="10133" y="154"/>
                  </a:lnTo>
                  <a:lnTo>
                    <a:pt x="10107" y="154"/>
                  </a:lnTo>
                  <a:lnTo>
                    <a:pt x="10085" y="154"/>
                  </a:lnTo>
                  <a:lnTo>
                    <a:pt x="10066" y="155"/>
                  </a:lnTo>
                  <a:lnTo>
                    <a:pt x="10050" y="157"/>
                  </a:lnTo>
                  <a:lnTo>
                    <a:pt x="10052" y="145"/>
                  </a:lnTo>
                  <a:lnTo>
                    <a:pt x="10057" y="116"/>
                  </a:lnTo>
                  <a:lnTo>
                    <a:pt x="10062" y="89"/>
                  </a:lnTo>
                  <a:lnTo>
                    <a:pt x="10064" y="76"/>
                  </a:lnTo>
                  <a:lnTo>
                    <a:pt x="10085" y="78"/>
                  </a:lnTo>
                  <a:lnTo>
                    <a:pt x="10106" y="79"/>
                  </a:lnTo>
                  <a:lnTo>
                    <a:pt x="10127" y="81"/>
                  </a:lnTo>
                  <a:lnTo>
                    <a:pt x="10151" y="81"/>
                  </a:lnTo>
                  <a:lnTo>
                    <a:pt x="10178" y="81"/>
                  </a:lnTo>
                  <a:lnTo>
                    <a:pt x="10239" y="81"/>
                  </a:lnTo>
                  <a:lnTo>
                    <a:pt x="10298" y="81"/>
                  </a:lnTo>
                  <a:lnTo>
                    <a:pt x="10325" y="81"/>
                  </a:lnTo>
                  <a:lnTo>
                    <a:pt x="10321" y="67"/>
                  </a:lnTo>
                  <a:lnTo>
                    <a:pt x="10316" y="56"/>
                  </a:lnTo>
                  <a:lnTo>
                    <a:pt x="10311" y="44"/>
                  </a:lnTo>
                  <a:lnTo>
                    <a:pt x="10305" y="29"/>
                  </a:lnTo>
                  <a:lnTo>
                    <a:pt x="10319" y="25"/>
                  </a:lnTo>
                  <a:lnTo>
                    <a:pt x="10350" y="15"/>
                  </a:lnTo>
                  <a:lnTo>
                    <a:pt x="10381" y="6"/>
                  </a:lnTo>
                  <a:lnTo>
                    <a:pt x="10395" y="1"/>
                  </a:lnTo>
                  <a:lnTo>
                    <a:pt x="10404" y="21"/>
                  </a:lnTo>
                  <a:lnTo>
                    <a:pt x="10410" y="35"/>
                  </a:lnTo>
                  <a:lnTo>
                    <a:pt x="10414" y="53"/>
                  </a:lnTo>
                  <a:lnTo>
                    <a:pt x="10422" y="81"/>
                  </a:lnTo>
                  <a:lnTo>
                    <a:pt x="10448" y="81"/>
                  </a:lnTo>
                  <a:lnTo>
                    <a:pt x="10507" y="81"/>
                  </a:lnTo>
                  <a:lnTo>
                    <a:pt x="10566" y="81"/>
                  </a:lnTo>
                  <a:lnTo>
                    <a:pt x="10594" y="81"/>
                  </a:lnTo>
                  <a:lnTo>
                    <a:pt x="10619" y="81"/>
                  </a:lnTo>
                  <a:lnTo>
                    <a:pt x="10640" y="79"/>
                  </a:lnTo>
                  <a:lnTo>
                    <a:pt x="10662" y="78"/>
                  </a:lnTo>
                  <a:lnTo>
                    <a:pt x="10683" y="76"/>
                  </a:lnTo>
                  <a:lnTo>
                    <a:pt x="10681" y="89"/>
                  </a:lnTo>
                  <a:lnTo>
                    <a:pt x="10676" y="116"/>
                  </a:lnTo>
                  <a:lnTo>
                    <a:pt x="10671" y="145"/>
                  </a:lnTo>
                  <a:lnTo>
                    <a:pt x="10669" y="157"/>
                  </a:lnTo>
                  <a:lnTo>
                    <a:pt x="10648" y="155"/>
                  </a:lnTo>
                  <a:lnTo>
                    <a:pt x="10629" y="154"/>
                  </a:lnTo>
                  <a:lnTo>
                    <a:pt x="10609" y="154"/>
                  </a:lnTo>
                  <a:lnTo>
                    <a:pt x="10582" y="154"/>
                  </a:lnTo>
                  <a:lnTo>
                    <a:pt x="10568" y="154"/>
                  </a:lnTo>
                  <a:lnTo>
                    <a:pt x="10536" y="154"/>
                  </a:lnTo>
                  <a:lnTo>
                    <a:pt x="10504" y="154"/>
                  </a:lnTo>
                  <a:lnTo>
                    <a:pt x="10489" y="154"/>
                  </a:lnTo>
                  <a:lnTo>
                    <a:pt x="10499" y="157"/>
                  </a:lnTo>
                  <a:lnTo>
                    <a:pt x="10519" y="163"/>
                  </a:lnTo>
                  <a:lnTo>
                    <a:pt x="10539" y="170"/>
                  </a:lnTo>
                  <a:lnTo>
                    <a:pt x="10549" y="172"/>
                  </a:lnTo>
                  <a:close/>
                  <a:moveTo>
                    <a:pt x="10241" y="154"/>
                  </a:moveTo>
                  <a:lnTo>
                    <a:pt x="10249" y="172"/>
                  </a:lnTo>
                  <a:lnTo>
                    <a:pt x="10256" y="192"/>
                  </a:lnTo>
                  <a:lnTo>
                    <a:pt x="10264" y="215"/>
                  </a:lnTo>
                  <a:lnTo>
                    <a:pt x="10269" y="239"/>
                  </a:lnTo>
                  <a:lnTo>
                    <a:pt x="10260" y="242"/>
                  </a:lnTo>
                  <a:lnTo>
                    <a:pt x="10240" y="250"/>
                  </a:lnTo>
                  <a:lnTo>
                    <a:pt x="10220" y="258"/>
                  </a:lnTo>
                  <a:lnTo>
                    <a:pt x="10210" y="261"/>
                  </a:lnTo>
                  <a:lnTo>
                    <a:pt x="10220" y="261"/>
                  </a:lnTo>
                  <a:lnTo>
                    <a:pt x="10240" y="260"/>
                  </a:lnTo>
                  <a:lnTo>
                    <a:pt x="10260" y="260"/>
                  </a:lnTo>
                  <a:lnTo>
                    <a:pt x="10269" y="260"/>
                  </a:lnTo>
                  <a:lnTo>
                    <a:pt x="10290" y="260"/>
                  </a:lnTo>
                  <a:lnTo>
                    <a:pt x="10332" y="260"/>
                  </a:lnTo>
                  <a:lnTo>
                    <a:pt x="10376" y="260"/>
                  </a:lnTo>
                  <a:lnTo>
                    <a:pt x="10395" y="260"/>
                  </a:lnTo>
                  <a:lnTo>
                    <a:pt x="10416" y="235"/>
                  </a:lnTo>
                  <a:lnTo>
                    <a:pt x="10435" y="209"/>
                  </a:lnTo>
                  <a:lnTo>
                    <a:pt x="10450" y="182"/>
                  </a:lnTo>
                  <a:lnTo>
                    <a:pt x="10464" y="154"/>
                  </a:lnTo>
                  <a:lnTo>
                    <a:pt x="10455" y="154"/>
                  </a:lnTo>
                  <a:lnTo>
                    <a:pt x="10429" y="154"/>
                  </a:lnTo>
                  <a:lnTo>
                    <a:pt x="10393" y="154"/>
                  </a:lnTo>
                  <a:lnTo>
                    <a:pt x="10353" y="154"/>
                  </a:lnTo>
                  <a:lnTo>
                    <a:pt x="10311" y="154"/>
                  </a:lnTo>
                  <a:lnTo>
                    <a:pt x="10275" y="154"/>
                  </a:lnTo>
                  <a:lnTo>
                    <a:pt x="10250" y="154"/>
                  </a:lnTo>
                  <a:lnTo>
                    <a:pt x="10241" y="154"/>
                  </a:lnTo>
                  <a:close/>
                  <a:moveTo>
                    <a:pt x="10538" y="698"/>
                  </a:moveTo>
                  <a:lnTo>
                    <a:pt x="10523" y="670"/>
                  </a:lnTo>
                  <a:lnTo>
                    <a:pt x="10511" y="651"/>
                  </a:lnTo>
                  <a:lnTo>
                    <a:pt x="10500" y="635"/>
                  </a:lnTo>
                  <a:lnTo>
                    <a:pt x="10485" y="618"/>
                  </a:lnTo>
                  <a:lnTo>
                    <a:pt x="10454" y="581"/>
                  </a:lnTo>
                  <a:lnTo>
                    <a:pt x="10436" y="561"/>
                  </a:lnTo>
                  <a:lnTo>
                    <a:pt x="10422" y="546"/>
                  </a:lnTo>
                  <a:lnTo>
                    <a:pt x="10405" y="533"/>
                  </a:lnTo>
                  <a:lnTo>
                    <a:pt x="10417" y="525"/>
                  </a:lnTo>
                  <a:lnTo>
                    <a:pt x="10444" y="506"/>
                  </a:lnTo>
                  <a:lnTo>
                    <a:pt x="10470" y="488"/>
                  </a:lnTo>
                  <a:lnTo>
                    <a:pt x="10482" y="480"/>
                  </a:lnTo>
                  <a:lnTo>
                    <a:pt x="10504" y="499"/>
                  </a:lnTo>
                  <a:lnTo>
                    <a:pt x="10525" y="519"/>
                  </a:lnTo>
                  <a:lnTo>
                    <a:pt x="10544" y="539"/>
                  </a:lnTo>
                  <a:lnTo>
                    <a:pt x="10562" y="559"/>
                  </a:lnTo>
                  <a:lnTo>
                    <a:pt x="10577" y="580"/>
                  </a:lnTo>
                  <a:lnTo>
                    <a:pt x="10593" y="599"/>
                  </a:lnTo>
                  <a:lnTo>
                    <a:pt x="10606" y="616"/>
                  </a:lnTo>
                  <a:lnTo>
                    <a:pt x="10616" y="634"/>
                  </a:lnTo>
                  <a:lnTo>
                    <a:pt x="10604" y="644"/>
                  </a:lnTo>
                  <a:lnTo>
                    <a:pt x="10577" y="666"/>
                  </a:lnTo>
                  <a:lnTo>
                    <a:pt x="10550" y="688"/>
                  </a:lnTo>
                  <a:lnTo>
                    <a:pt x="10538" y="698"/>
                  </a:lnTo>
                  <a:close/>
                  <a:moveTo>
                    <a:pt x="12444" y="361"/>
                  </a:moveTo>
                  <a:lnTo>
                    <a:pt x="12454" y="337"/>
                  </a:lnTo>
                  <a:lnTo>
                    <a:pt x="12464" y="313"/>
                  </a:lnTo>
                  <a:lnTo>
                    <a:pt x="12472" y="291"/>
                  </a:lnTo>
                  <a:lnTo>
                    <a:pt x="12479" y="268"/>
                  </a:lnTo>
                  <a:lnTo>
                    <a:pt x="12486" y="244"/>
                  </a:lnTo>
                  <a:lnTo>
                    <a:pt x="12492" y="220"/>
                  </a:lnTo>
                  <a:lnTo>
                    <a:pt x="12498" y="191"/>
                  </a:lnTo>
                  <a:lnTo>
                    <a:pt x="12504" y="160"/>
                  </a:lnTo>
                  <a:lnTo>
                    <a:pt x="12514" y="163"/>
                  </a:lnTo>
                  <a:lnTo>
                    <a:pt x="12534" y="167"/>
                  </a:lnTo>
                  <a:lnTo>
                    <a:pt x="12554" y="172"/>
                  </a:lnTo>
                  <a:lnTo>
                    <a:pt x="12562" y="174"/>
                  </a:lnTo>
                  <a:lnTo>
                    <a:pt x="12556" y="204"/>
                  </a:lnTo>
                  <a:lnTo>
                    <a:pt x="12550" y="233"/>
                  </a:lnTo>
                  <a:lnTo>
                    <a:pt x="12543" y="260"/>
                  </a:lnTo>
                  <a:lnTo>
                    <a:pt x="12536" y="286"/>
                  </a:lnTo>
                  <a:lnTo>
                    <a:pt x="12528" y="312"/>
                  </a:lnTo>
                  <a:lnTo>
                    <a:pt x="12520" y="336"/>
                  </a:lnTo>
                  <a:lnTo>
                    <a:pt x="12510" y="361"/>
                  </a:lnTo>
                  <a:lnTo>
                    <a:pt x="12501" y="386"/>
                  </a:lnTo>
                  <a:lnTo>
                    <a:pt x="12491" y="382"/>
                  </a:lnTo>
                  <a:lnTo>
                    <a:pt x="12472" y="373"/>
                  </a:lnTo>
                  <a:lnTo>
                    <a:pt x="12452" y="364"/>
                  </a:lnTo>
                  <a:lnTo>
                    <a:pt x="12444" y="361"/>
                  </a:lnTo>
                  <a:close/>
                  <a:moveTo>
                    <a:pt x="12711" y="140"/>
                  </a:moveTo>
                  <a:lnTo>
                    <a:pt x="12719" y="163"/>
                  </a:lnTo>
                  <a:lnTo>
                    <a:pt x="12724" y="183"/>
                  </a:lnTo>
                  <a:lnTo>
                    <a:pt x="12727" y="205"/>
                  </a:lnTo>
                  <a:lnTo>
                    <a:pt x="12732" y="237"/>
                  </a:lnTo>
                  <a:lnTo>
                    <a:pt x="12722" y="242"/>
                  </a:lnTo>
                  <a:lnTo>
                    <a:pt x="12710" y="247"/>
                  </a:lnTo>
                  <a:lnTo>
                    <a:pt x="12723" y="248"/>
                  </a:lnTo>
                  <a:lnTo>
                    <a:pt x="12737" y="249"/>
                  </a:lnTo>
                  <a:lnTo>
                    <a:pt x="12754" y="249"/>
                  </a:lnTo>
                  <a:lnTo>
                    <a:pt x="12775" y="249"/>
                  </a:lnTo>
                  <a:lnTo>
                    <a:pt x="12792" y="249"/>
                  </a:lnTo>
                  <a:lnTo>
                    <a:pt x="12831" y="249"/>
                  </a:lnTo>
                  <a:lnTo>
                    <a:pt x="12870" y="249"/>
                  </a:lnTo>
                  <a:lnTo>
                    <a:pt x="12888" y="249"/>
                  </a:lnTo>
                  <a:lnTo>
                    <a:pt x="12891" y="234"/>
                  </a:lnTo>
                  <a:lnTo>
                    <a:pt x="12894" y="220"/>
                  </a:lnTo>
                  <a:lnTo>
                    <a:pt x="12881" y="220"/>
                  </a:lnTo>
                  <a:lnTo>
                    <a:pt x="12850" y="220"/>
                  </a:lnTo>
                  <a:lnTo>
                    <a:pt x="12820" y="220"/>
                  </a:lnTo>
                  <a:lnTo>
                    <a:pt x="12806" y="220"/>
                  </a:lnTo>
                  <a:lnTo>
                    <a:pt x="12787" y="220"/>
                  </a:lnTo>
                  <a:lnTo>
                    <a:pt x="12770" y="220"/>
                  </a:lnTo>
                  <a:lnTo>
                    <a:pt x="12756" y="221"/>
                  </a:lnTo>
                  <a:lnTo>
                    <a:pt x="12741" y="222"/>
                  </a:lnTo>
                  <a:lnTo>
                    <a:pt x="12743" y="211"/>
                  </a:lnTo>
                  <a:lnTo>
                    <a:pt x="12746" y="189"/>
                  </a:lnTo>
                  <a:lnTo>
                    <a:pt x="12751" y="165"/>
                  </a:lnTo>
                  <a:lnTo>
                    <a:pt x="12752" y="154"/>
                  </a:lnTo>
                  <a:lnTo>
                    <a:pt x="12767" y="157"/>
                  </a:lnTo>
                  <a:lnTo>
                    <a:pt x="12781" y="157"/>
                  </a:lnTo>
                  <a:lnTo>
                    <a:pt x="12798" y="158"/>
                  </a:lnTo>
                  <a:lnTo>
                    <a:pt x="12818" y="158"/>
                  </a:lnTo>
                  <a:lnTo>
                    <a:pt x="12831" y="158"/>
                  </a:lnTo>
                  <a:lnTo>
                    <a:pt x="12862" y="158"/>
                  </a:lnTo>
                  <a:lnTo>
                    <a:pt x="12891" y="158"/>
                  </a:lnTo>
                  <a:lnTo>
                    <a:pt x="12904" y="158"/>
                  </a:lnTo>
                  <a:lnTo>
                    <a:pt x="12908" y="143"/>
                  </a:lnTo>
                  <a:lnTo>
                    <a:pt x="12910" y="129"/>
                  </a:lnTo>
                  <a:lnTo>
                    <a:pt x="12895" y="129"/>
                  </a:lnTo>
                  <a:lnTo>
                    <a:pt x="12861" y="129"/>
                  </a:lnTo>
                  <a:lnTo>
                    <a:pt x="12826" y="129"/>
                  </a:lnTo>
                  <a:lnTo>
                    <a:pt x="12811" y="129"/>
                  </a:lnTo>
                  <a:lnTo>
                    <a:pt x="12784" y="129"/>
                  </a:lnTo>
                  <a:lnTo>
                    <a:pt x="12765" y="130"/>
                  </a:lnTo>
                  <a:lnTo>
                    <a:pt x="12749" y="132"/>
                  </a:lnTo>
                  <a:lnTo>
                    <a:pt x="12733" y="134"/>
                  </a:lnTo>
                  <a:lnTo>
                    <a:pt x="12736" y="122"/>
                  </a:lnTo>
                  <a:lnTo>
                    <a:pt x="12741" y="97"/>
                  </a:lnTo>
                  <a:lnTo>
                    <a:pt x="12744" y="72"/>
                  </a:lnTo>
                  <a:lnTo>
                    <a:pt x="12746" y="60"/>
                  </a:lnTo>
                  <a:lnTo>
                    <a:pt x="12762" y="63"/>
                  </a:lnTo>
                  <a:lnTo>
                    <a:pt x="12779" y="64"/>
                  </a:lnTo>
                  <a:lnTo>
                    <a:pt x="12799" y="65"/>
                  </a:lnTo>
                  <a:lnTo>
                    <a:pt x="12826" y="65"/>
                  </a:lnTo>
                  <a:lnTo>
                    <a:pt x="12840" y="65"/>
                  </a:lnTo>
                  <a:lnTo>
                    <a:pt x="12874" y="65"/>
                  </a:lnTo>
                  <a:lnTo>
                    <a:pt x="12907" y="65"/>
                  </a:lnTo>
                  <a:lnTo>
                    <a:pt x="12921" y="65"/>
                  </a:lnTo>
                  <a:lnTo>
                    <a:pt x="12923" y="51"/>
                  </a:lnTo>
                  <a:lnTo>
                    <a:pt x="12926" y="38"/>
                  </a:lnTo>
                  <a:lnTo>
                    <a:pt x="12926" y="26"/>
                  </a:lnTo>
                  <a:lnTo>
                    <a:pt x="12926" y="14"/>
                  </a:lnTo>
                  <a:lnTo>
                    <a:pt x="12940" y="14"/>
                  </a:lnTo>
                  <a:lnTo>
                    <a:pt x="12971" y="14"/>
                  </a:lnTo>
                  <a:lnTo>
                    <a:pt x="13001" y="14"/>
                  </a:lnTo>
                  <a:lnTo>
                    <a:pt x="13015" y="14"/>
                  </a:lnTo>
                  <a:lnTo>
                    <a:pt x="13010" y="26"/>
                  </a:lnTo>
                  <a:lnTo>
                    <a:pt x="13007" y="39"/>
                  </a:lnTo>
                  <a:lnTo>
                    <a:pt x="13003" y="51"/>
                  </a:lnTo>
                  <a:lnTo>
                    <a:pt x="13001" y="65"/>
                  </a:lnTo>
                  <a:lnTo>
                    <a:pt x="13020" y="65"/>
                  </a:lnTo>
                  <a:lnTo>
                    <a:pt x="13060" y="65"/>
                  </a:lnTo>
                  <a:lnTo>
                    <a:pt x="13100" y="65"/>
                  </a:lnTo>
                  <a:lnTo>
                    <a:pt x="13118" y="65"/>
                  </a:lnTo>
                  <a:lnTo>
                    <a:pt x="13146" y="65"/>
                  </a:lnTo>
                  <a:lnTo>
                    <a:pt x="13166" y="64"/>
                  </a:lnTo>
                  <a:lnTo>
                    <a:pt x="13184" y="63"/>
                  </a:lnTo>
                  <a:lnTo>
                    <a:pt x="13200" y="60"/>
                  </a:lnTo>
                  <a:lnTo>
                    <a:pt x="13198" y="72"/>
                  </a:lnTo>
                  <a:lnTo>
                    <a:pt x="13193" y="97"/>
                  </a:lnTo>
                  <a:lnTo>
                    <a:pt x="13188" y="122"/>
                  </a:lnTo>
                  <a:lnTo>
                    <a:pt x="13186" y="134"/>
                  </a:lnTo>
                  <a:lnTo>
                    <a:pt x="13171" y="132"/>
                  </a:lnTo>
                  <a:lnTo>
                    <a:pt x="13154" y="130"/>
                  </a:lnTo>
                  <a:lnTo>
                    <a:pt x="13134" y="129"/>
                  </a:lnTo>
                  <a:lnTo>
                    <a:pt x="13109" y="129"/>
                  </a:lnTo>
                  <a:lnTo>
                    <a:pt x="13090" y="129"/>
                  </a:lnTo>
                  <a:lnTo>
                    <a:pt x="13049" y="129"/>
                  </a:lnTo>
                  <a:lnTo>
                    <a:pt x="13008" y="129"/>
                  </a:lnTo>
                  <a:lnTo>
                    <a:pt x="12990" y="129"/>
                  </a:lnTo>
                  <a:lnTo>
                    <a:pt x="12986" y="143"/>
                  </a:lnTo>
                  <a:lnTo>
                    <a:pt x="12984" y="158"/>
                  </a:lnTo>
                  <a:lnTo>
                    <a:pt x="13002" y="158"/>
                  </a:lnTo>
                  <a:lnTo>
                    <a:pt x="13039" y="158"/>
                  </a:lnTo>
                  <a:lnTo>
                    <a:pt x="13076" y="158"/>
                  </a:lnTo>
                  <a:lnTo>
                    <a:pt x="13093" y="158"/>
                  </a:lnTo>
                  <a:lnTo>
                    <a:pt x="13115" y="158"/>
                  </a:lnTo>
                  <a:lnTo>
                    <a:pt x="13130" y="157"/>
                  </a:lnTo>
                  <a:lnTo>
                    <a:pt x="13144" y="157"/>
                  </a:lnTo>
                  <a:lnTo>
                    <a:pt x="13158" y="154"/>
                  </a:lnTo>
                  <a:lnTo>
                    <a:pt x="13155" y="165"/>
                  </a:lnTo>
                  <a:lnTo>
                    <a:pt x="13152" y="189"/>
                  </a:lnTo>
                  <a:lnTo>
                    <a:pt x="13147" y="211"/>
                  </a:lnTo>
                  <a:lnTo>
                    <a:pt x="13146" y="222"/>
                  </a:lnTo>
                  <a:lnTo>
                    <a:pt x="13131" y="221"/>
                  </a:lnTo>
                  <a:lnTo>
                    <a:pt x="13118" y="220"/>
                  </a:lnTo>
                  <a:lnTo>
                    <a:pt x="13102" y="220"/>
                  </a:lnTo>
                  <a:lnTo>
                    <a:pt x="13080" y="220"/>
                  </a:lnTo>
                  <a:lnTo>
                    <a:pt x="13064" y="220"/>
                  </a:lnTo>
                  <a:lnTo>
                    <a:pt x="13027" y="220"/>
                  </a:lnTo>
                  <a:lnTo>
                    <a:pt x="12990" y="220"/>
                  </a:lnTo>
                  <a:lnTo>
                    <a:pt x="12973" y="220"/>
                  </a:lnTo>
                  <a:lnTo>
                    <a:pt x="12971" y="234"/>
                  </a:lnTo>
                  <a:lnTo>
                    <a:pt x="12967" y="249"/>
                  </a:lnTo>
                  <a:lnTo>
                    <a:pt x="12989" y="249"/>
                  </a:lnTo>
                  <a:lnTo>
                    <a:pt x="13035" y="249"/>
                  </a:lnTo>
                  <a:lnTo>
                    <a:pt x="13081" y="249"/>
                  </a:lnTo>
                  <a:lnTo>
                    <a:pt x="13103" y="249"/>
                  </a:lnTo>
                  <a:lnTo>
                    <a:pt x="13127" y="249"/>
                  </a:lnTo>
                  <a:lnTo>
                    <a:pt x="13147" y="249"/>
                  </a:lnTo>
                  <a:lnTo>
                    <a:pt x="13163" y="248"/>
                  </a:lnTo>
                  <a:lnTo>
                    <a:pt x="13179" y="246"/>
                  </a:lnTo>
                  <a:lnTo>
                    <a:pt x="13178" y="258"/>
                  </a:lnTo>
                  <a:lnTo>
                    <a:pt x="13173" y="283"/>
                  </a:lnTo>
                  <a:lnTo>
                    <a:pt x="13168" y="309"/>
                  </a:lnTo>
                  <a:lnTo>
                    <a:pt x="13166" y="319"/>
                  </a:lnTo>
                  <a:lnTo>
                    <a:pt x="13149" y="318"/>
                  </a:lnTo>
                  <a:lnTo>
                    <a:pt x="13131" y="317"/>
                  </a:lnTo>
                  <a:lnTo>
                    <a:pt x="13112" y="316"/>
                  </a:lnTo>
                  <a:lnTo>
                    <a:pt x="13091" y="316"/>
                  </a:lnTo>
                  <a:lnTo>
                    <a:pt x="13077" y="316"/>
                  </a:lnTo>
                  <a:lnTo>
                    <a:pt x="13040" y="316"/>
                  </a:lnTo>
                  <a:lnTo>
                    <a:pt x="12986" y="316"/>
                  </a:lnTo>
                  <a:lnTo>
                    <a:pt x="12927" y="316"/>
                  </a:lnTo>
                  <a:lnTo>
                    <a:pt x="12866" y="316"/>
                  </a:lnTo>
                  <a:lnTo>
                    <a:pt x="12814" y="316"/>
                  </a:lnTo>
                  <a:lnTo>
                    <a:pt x="12776" y="316"/>
                  </a:lnTo>
                  <a:lnTo>
                    <a:pt x="12763" y="316"/>
                  </a:lnTo>
                  <a:lnTo>
                    <a:pt x="12737" y="316"/>
                  </a:lnTo>
                  <a:lnTo>
                    <a:pt x="12717" y="316"/>
                  </a:lnTo>
                  <a:lnTo>
                    <a:pt x="12700" y="317"/>
                  </a:lnTo>
                  <a:lnTo>
                    <a:pt x="12683" y="319"/>
                  </a:lnTo>
                  <a:lnTo>
                    <a:pt x="12686" y="310"/>
                  </a:lnTo>
                  <a:lnTo>
                    <a:pt x="12689" y="286"/>
                  </a:lnTo>
                  <a:lnTo>
                    <a:pt x="12694" y="264"/>
                  </a:lnTo>
                  <a:lnTo>
                    <a:pt x="12697" y="253"/>
                  </a:lnTo>
                  <a:lnTo>
                    <a:pt x="12683" y="259"/>
                  </a:lnTo>
                  <a:lnTo>
                    <a:pt x="12670" y="264"/>
                  </a:lnTo>
                  <a:lnTo>
                    <a:pt x="12668" y="241"/>
                  </a:lnTo>
                  <a:lnTo>
                    <a:pt x="12666" y="220"/>
                  </a:lnTo>
                  <a:lnTo>
                    <a:pt x="12662" y="199"/>
                  </a:lnTo>
                  <a:lnTo>
                    <a:pt x="12659" y="180"/>
                  </a:lnTo>
                  <a:lnTo>
                    <a:pt x="12655" y="198"/>
                  </a:lnTo>
                  <a:lnTo>
                    <a:pt x="12645" y="249"/>
                  </a:lnTo>
                  <a:lnTo>
                    <a:pt x="12634" y="319"/>
                  </a:lnTo>
                  <a:lnTo>
                    <a:pt x="12618" y="400"/>
                  </a:lnTo>
                  <a:lnTo>
                    <a:pt x="12604" y="481"/>
                  </a:lnTo>
                  <a:lnTo>
                    <a:pt x="12591" y="552"/>
                  </a:lnTo>
                  <a:lnTo>
                    <a:pt x="12583" y="602"/>
                  </a:lnTo>
                  <a:lnTo>
                    <a:pt x="12579" y="621"/>
                  </a:lnTo>
                  <a:lnTo>
                    <a:pt x="12574" y="648"/>
                  </a:lnTo>
                  <a:lnTo>
                    <a:pt x="12571" y="672"/>
                  </a:lnTo>
                  <a:lnTo>
                    <a:pt x="12568" y="694"/>
                  </a:lnTo>
                  <a:lnTo>
                    <a:pt x="12567" y="715"/>
                  </a:lnTo>
                  <a:lnTo>
                    <a:pt x="12553" y="715"/>
                  </a:lnTo>
                  <a:lnTo>
                    <a:pt x="12522" y="715"/>
                  </a:lnTo>
                  <a:lnTo>
                    <a:pt x="12491" y="715"/>
                  </a:lnTo>
                  <a:lnTo>
                    <a:pt x="12477" y="715"/>
                  </a:lnTo>
                  <a:lnTo>
                    <a:pt x="12483" y="694"/>
                  </a:lnTo>
                  <a:lnTo>
                    <a:pt x="12489" y="671"/>
                  </a:lnTo>
                  <a:lnTo>
                    <a:pt x="12495" y="645"/>
                  </a:lnTo>
                  <a:lnTo>
                    <a:pt x="12499" y="619"/>
                  </a:lnTo>
                  <a:lnTo>
                    <a:pt x="12504" y="596"/>
                  </a:lnTo>
                  <a:lnTo>
                    <a:pt x="12515" y="537"/>
                  </a:lnTo>
                  <a:lnTo>
                    <a:pt x="12529" y="452"/>
                  </a:lnTo>
                  <a:lnTo>
                    <a:pt x="12547" y="356"/>
                  </a:lnTo>
                  <a:lnTo>
                    <a:pt x="12564" y="260"/>
                  </a:lnTo>
                  <a:lnTo>
                    <a:pt x="12579" y="176"/>
                  </a:lnTo>
                  <a:lnTo>
                    <a:pt x="12590" y="116"/>
                  </a:lnTo>
                  <a:lnTo>
                    <a:pt x="12593" y="94"/>
                  </a:lnTo>
                  <a:lnTo>
                    <a:pt x="12598" y="71"/>
                  </a:lnTo>
                  <a:lnTo>
                    <a:pt x="12600" y="51"/>
                  </a:lnTo>
                  <a:lnTo>
                    <a:pt x="12602" y="32"/>
                  </a:lnTo>
                  <a:lnTo>
                    <a:pt x="12603" y="13"/>
                  </a:lnTo>
                  <a:lnTo>
                    <a:pt x="12617" y="13"/>
                  </a:lnTo>
                  <a:lnTo>
                    <a:pt x="12648" y="13"/>
                  </a:lnTo>
                  <a:lnTo>
                    <a:pt x="12679" y="13"/>
                  </a:lnTo>
                  <a:lnTo>
                    <a:pt x="12693" y="13"/>
                  </a:lnTo>
                  <a:lnTo>
                    <a:pt x="12687" y="32"/>
                  </a:lnTo>
                  <a:lnTo>
                    <a:pt x="12682" y="50"/>
                  </a:lnTo>
                  <a:lnTo>
                    <a:pt x="12678" y="70"/>
                  </a:lnTo>
                  <a:lnTo>
                    <a:pt x="12674" y="94"/>
                  </a:lnTo>
                  <a:lnTo>
                    <a:pt x="12672" y="104"/>
                  </a:lnTo>
                  <a:lnTo>
                    <a:pt x="12668" y="126"/>
                  </a:lnTo>
                  <a:lnTo>
                    <a:pt x="12664" y="147"/>
                  </a:lnTo>
                  <a:lnTo>
                    <a:pt x="12662" y="157"/>
                  </a:lnTo>
                  <a:lnTo>
                    <a:pt x="12669" y="154"/>
                  </a:lnTo>
                  <a:lnTo>
                    <a:pt x="12687" y="148"/>
                  </a:lnTo>
                  <a:lnTo>
                    <a:pt x="12704" y="142"/>
                  </a:lnTo>
                  <a:lnTo>
                    <a:pt x="12711" y="140"/>
                  </a:lnTo>
                  <a:close/>
                  <a:moveTo>
                    <a:pt x="12751" y="595"/>
                  </a:moveTo>
                  <a:lnTo>
                    <a:pt x="12748" y="612"/>
                  </a:lnTo>
                  <a:lnTo>
                    <a:pt x="12745" y="627"/>
                  </a:lnTo>
                  <a:lnTo>
                    <a:pt x="12741" y="653"/>
                  </a:lnTo>
                  <a:lnTo>
                    <a:pt x="12737" y="676"/>
                  </a:lnTo>
                  <a:lnTo>
                    <a:pt x="12736" y="696"/>
                  </a:lnTo>
                  <a:lnTo>
                    <a:pt x="12735" y="714"/>
                  </a:lnTo>
                  <a:lnTo>
                    <a:pt x="12720" y="714"/>
                  </a:lnTo>
                  <a:lnTo>
                    <a:pt x="12691" y="714"/>
                  </a:lnTo>
                  <a:lnTo>
                    <a:pt x="12660" y="714"/>
                  </a:lnTo>
                  <a:lnTo>
                    <a:pt x="12645" y="714"/>
                  </a:lnTo>
                  <a:lnTo>
                    <a:pt x="12651" y="696"/>
                  </a:lnTo>
                  <a:lnTo>
                    <a:pt x="12655" y="677"/>
                  </a:lnTo>
                  <a:lnTo>
                    <a:pt x="12660" y="656"/>
                  </a:lnTo>
                  <a:lnTo>
                    <a:pt x="12664" y="627"/>
                  </a:lnTo>
                  <a:lnTo>
                    <a:pt x="12667" y="618"/>
                  </a:lnTo>
                  <a:lnTo>
                    <a:pt x="12672" y="593"/>
                  </a:lnTo>
                  <a:lnTo>
                    <a:pt x="12678" y="558"/>
                  </a:lnTo>
                  <a:lnTo>
                    <a:pt x="12685" y="518"/>
                  </a:lnTo>
                  <a:lnTo>
                    <a:pt x="12692" y="477"/>
                  </a:lnTo>
                  <a:lnTo>
                    <a:pt x="12698" y="443"/>
                  </a:lnTo>
                  <a:lnTo>
                    <a:pt x="12703" y="418"/>
                  </a:lnTo>
                  <a:lnTo>
                    <a:pt x="12704" y="408"/>
                  </a:lnTo>
                  <a:lnTo>
                    <a:pt x="12707" y="389"/>
                  </a:lnTo>
                  <a:lnTo>
                    <a:pt x="12710" y="374"/>
                  </a:lnTo>
                  <a:lnTo>
                    <a:pt x="12712" y="360"/>
                  </a:lnTo>
                  <a:lnTo>
                    <a:pt x="12713" y="344"/>
                  </a:lnTo>
                  <a:lnTo>
                    <a:pt x="12727" y="345"/>
                  </a:lnTo>
                  <a:lnTo>
                    <a:pt x="12741" y="345"/>
                  </a:lnTo>
                  <a:lnTo>
                    <a:pt x="12756" y="347"/>
                  </a:lnTo>
                  <a:lnTo>
                    <a:pt x="12775" y="347"/>
                  </a:lnTo>
                  <a:lnTo>
                    <a:pt x="12786" y="347"/>
                  </a:lnTo>
                  <a:lnTo>
                    <a:pt x="12817" y="347"/>
                  </a:lnTo>
                  <a:lnTo>
                    <a:pt x="12861" y="347"/>
                  </a:lnTo>
                  <a:lnTo>
                    <a:pt x="12910" y="347"/>
                  </a:lnTo>
                  <a:lnTo>
                    <a:pt x="12960" y="347"/>
                  </a:lnTo>
                  <a:lnTo>
                    <a:pt x="13003" y="347"/>
                  </a:lnTo>
                  <a:lnTo>
                    <a:pt x="13034" y="347"/>
                  </a:lnTo>
                  <a:lnTo>
                    <a:pt x="13046" y="347"/>
                  </a:lnTo>
                  <a:lnTo>
                    <a:pt x="13068" y="347"/>
                  </a:lnTo>
                  <a:lnTo>
                    <a:pt x="13087" y="345"/>
                  </a:lnTo>
                  <a:lnTo>
                    <a:pt x="13103" y="345"/>
                  </a:lnTo>
                  <a:lnTo>
                    <a:pt x="13116" y="343"/>
                  </a:lnTo>
                  <a:lnTo>
                    <a:pt x="13111" y="359"/>
                  </a:lnTo>
                  <a:lnTo>
                    <a:pt x="13108" y="375"/>
                  </a:lnTo>
                  <a:lnTo>
                    <a:pt x="13103" y="397"/>
                  </a:lnTo>
                  <a:lnTo>
                    <a:pt x="13099" y="422"/>
                  </a:lnTo>
                  <a:lnTo>
                    <a:pt x="13097" y="431"/>
                  </a:lnTo>
                  <a:lnTo>
                    <a:pt x="13092" y="455"/>
                  </a:lnTo>
                  <a:lnTo>
                    <a:pt x="13086" y="489"/>
                  </a:lnTo>
                  <a:lnTo>
                    <a:pt x="13079" y="528"/>
                  </a:lnTo>
                  <a:lnTo>
                    <a:pt x="13072" y="568"/>
                  </a:lnTo>
                  <a:lnTo>
                    <a:pt x="13066" y="602"/>
                  </a:lnTo>
                  <a:lnTo>
                    <a:pt x="13061" y="626"/>
                  </a:lnTo>
                  <a:lnTo>
                    <a:pt x="13060" y="635"/>
                  </a:lnTo>
                  <a:lnTo>
                    <a:pt x="13058" y="646"/>
                  </a:lnTo>
                  <a:lnTo>
                    <a:pt x="13055" y="656"/>
                  </a:lnTo>
                  <a:lnTo>
                    <a:pt x="13053" y="664"/>
                  </a:lnTo>
                  <a:lnTo>
                    <a:pt x="13049" y="671"/>
                  </a:lnTo>
                  <a:lnTo>
                    <a:pt x="13046" y="678"/>
                  </a:lnTo>
                  <a:lnTo>
                    <a:pt x="13041" y="684"/>
                  </a:lnTo>
                  <a:lnTo>
                    <a:pt x="13035" y="689"/>
                  </a:lnTo>
                  <a:lnTo>
                    <a:pt x="13029" y="694"/>
                  </a:lnTo>
                  <a:lnTo>
                    <a:pt x="13023" y="697"/>
                  </a:lnTo>
                  <a:lnTo>
                    <a:pt x="13015" y="701"/>
                  </a:lnTo>
                  <a:lnTo>
                    <a:pt x="13007" y="703"/>
                  </a:lnTo>
                  <a:lnTo>
                    <a:pt x="12997" y="705"/>
                  </a:lnTo>
                  <a:lnTo>
                    <a:pt x="12975" y="708"/>
                  </a:lnTo>
                  <a:lnTo>
                    <a:pt x="12948" y="708"/>
                  </a:lnTo>
                  <a:lnTo>
                    <a:pt x="12935" y="708"/>
                  </a:lnTo>
                  <a:lnTo>
                    <a:pt x="12921" y="708"/>
                  </a:lnTo>
                  <a:lnTo>
                    <a:pt x="12903" y="707"/>
                  </a:lnTo>
                  <a:lnTo>
                    <a:pt x="12880" y="705"/>
                  </a:lnTo>
                  <a:lnTo>
                    <a:pt x="12881" y="684"/>
                  </a:lnTo>
                  <a:lnTo>
                    <a:pt x="12880" y="666"/>
                  </a:lnTo>
                  <a:lnTo>
                    <a:pt x="12878" y="651"/>
                  </a:lnTo>
                  <a:lnTo>
                    <a:pt x="12875" y="632"/>
                  </a:lnTo>
                  <a:lnTo>
                    <a:pt x="12897" y="635"/>
                  </a:lnTo>
                  <a:lnTo>
                    <a:pt x="12916" y="638"/>
                  </a:lnTo>
                  <a:lnTo>
                    <a:pt x="12934" y="639"/>
                  </a:lnTo>
                  <a:lnTo>
                    <a:pt x="12950" y="639"/>
                  </a:lnTo>
                  <a:lnTo>
                    <a:pt x="12958" y="639"/>
                  </a:lnTo>
                  <a:lnTo>
                    <a:pt x="12965" y="639"/>
                  </a:lnTo>
                  <a:lnTo>
                    <a:pt x="12970" y="638"/>
                  </a:lnTo>
                  <a:lnTo>
                    <a:pt x="12973" y="635"/>
                  </a:lnTo>
                  <a:lnTo>
                    <a:pt x="12977" y="633"/>
                  </a:lnTo>
                  <a:lnTo>
                    <a:pt x="12979" y="631"/>
                  </a:lnTo>
                  <a:lnTo>
                    <a:pt x="12980" y="626"/>
                  </a:lnTo>
                  <a:lnTo>
                    <a:pt x="12982" y="621"/>
                  </a:lnTo>
                  <a:lnTo>
                    <a:pt x="12984" y="608"/>
                  </a:lnTo>
                  <a:lnTo>
                    <a:pt x="12986" y="595"/>
                  </a:lnTo>
                  <a:lnTo>
                    <a:pt x="12977" y="595"/>
                  </a:lnTo>
                  <a:lnTo>
                    <a:pt x="12950" y="595"/>
                  </a:lnTo>
                  <a:lnTo>
                    <a:pt x="12912" y="595"/>
                  </a:lnTo>
                  <a:lnTo>
                    <a:pt x="12869" y="595"/>
                  </a:lnTo>
                  <a:lnTo>
                    <a:pt x="12826" y="595"/>
                  </a:lnTo>
                  <a:lnTo>
                    <a:pt x="12788" y="595"/>
                  </a:lnTo>
                  <a:lnTo>
                    <a:pt x="12761" y="595"/>
                  </a:lnTo>
                  <a:lnTo>
                    <a:pt x="12751" y="595"/>
                  </a:lnTo>
                  <a:close/>
                  <a:moveTo>
                    <a:pt x="13003" y="502"/>
                  </a:moveTo>
                  <a:lnTo>
                    <a:pt x="12768" y="502"/>
                  </a:lnTo>
                  <a:lnTo>
                    <a:pt x="12762" y="533"/>
                  </a:lnTo>
                  <a:lnTo>
                    <a:pt x="12997" y="533"/>
                  </a:lnTo>
                  <a:lnTo>
                    <a:pt x="13003" y="502"/>
                  </a:lnTo>
                  <a:close/>
                  <a:moveTo>
                    <a:pt x="13020" y="410"/>
                  </a:moveTo>
                  <a:lnTo>
                    <a:pt x="12784" y="410"/>
                  </a:lnTo>
                  <a:lnTo>
                    <a:pt x="12779" y="441"/>
                  </a:lnTo>
                  <a:lnTo>
                    <a:pt x="13015" y="441"/>
                  </a:lnTo>
                  <a:lnTo>
                    <a:pt x="13020" y="4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9"/>
            <p:cNvSpPr>
              <a:spLocks noEditPoints="1"/>
            </p:cNvSpPr>
            <p:nvPr/>
          </p:nvSpPr>
          <p:spPr bwMode="auto">
            <a:xfrm>
              <a:off x="6427" y="421"/>
              <a:ext cx="820" cy="888"/>
            </a:xfrm>
            <a:custGeom>
              <a:avLst/>
              <a:gdLst>
                <a:gd name="T0" fmla="*/ 1058 w 2462"/>
                <a:gd name="T1" fmla="*/ 1406 h 2662"/>
                <a:gd name="T2" fmla="*/ 1346 w 2462"/>
                <a:gd name="T3" fmla="*/ 1358 h 2662"/>
                <a:gd name="T4" fmla="*/ 1628 w 2462"/>
                <a:gd name="T5" fmla="*/ 1279 h 2662"/>
                <a:gd name="T6" fmla="*/ 1918 w 2462"/>
                <a:gd name="T7" fmla="*/ 1152 h 2662"/>
                <a:gd name="T8" fmla="*/ 2192 w 2462"/>
                <a:gd name="T9" fmla="*/ 960 h 2662"/>
                <a:gd name="T10" fmla="*/ 2369 w 2462"/>
                <a:gd name="T11" fmla="*/ 733 h 2662"/>
                <a:gd name="T12" fmla="*/ 2433 w 2462"/>
                <a:gd name="T13" fmla="*/ 506 h 2662"/>
                <a:gd name="T14" fmla="*/ 2401 w 2462"/>
                <a:gd name="T15" fmla="*/ 301 h 2662"/>
                <a:gd name="T16" fmla="*/ 2283 w 2462"/>
                <a:gd name="T17" fmla="*/ 140 h 2662"/>
                <a:gd name="T18" fmla="*/ 2142 w 2462"/>
                <a:gd name="T19" fmla="*/ 57 h 2662"/>
                <a:gd name="T20" fmla="*/ 1776 w 2462"/>
                <a:gd name="T21" fmla="*/ 0 h 2662"/>
                <a:gd name="T22" fmla="*/ 1367 w 2462"/>
                <a:gd name="T23" fmla="*/ 60 h 2662"/>
                <a:gd name="T24" fmla="*/ 1023 w 2462"/>
                <a:gd name="T25" fmla="*/ 196 h 2662"/>
                <a:gd name="T26" fmla="*/ 766 w 2462"/>
                <a:gd name="T27" fmla="*/ 350 h 2662"/>
                <a:gd name="T28" fmla="*/ 603 w 2462"/>
                <a:gd name="T29" fmla="*/ 478 h 2662"/>
                <a:gd name="T30" fmla="*/ 364 w 2462"/>
                <a:gd name="T31" fmla="*/ 749 h 2662"/>
                <a:gd name="T32" fmla="*/ 240 w 2462"/>
                <a:gd name="T33" fmla="*/ 936 h 2662"/>
                <a:gd name="T34" fmla="*/ 27 w 2462"/>
                <a:gd name="T35" fmla="*/ 1496 h 2662"/>
                <a:gd name="T36" fmla="*/ 23 w 2462"/>
                <a:gd name="T37" fmla="*/ 1968 h 2662"/>
                <a:gd name="T38" fmla="*/ 174 w 2462"/>
                <a:gd name="T39" fmla="*/ 2283 h 2662"/>
                <a:gd name="T40" fmla="*/ 375 w 2462"/>
                <a:gd name="T41" fmla="*/ 2469 h 2662"/>
                <a:gd name="T42" fmla="*/ 539 w 2462"/>
                <a:gd name="T43" fmla="*/ 2555 h 2662"/>
                <a:gd name="T44" fmla="*/ 1058 w 2462"/>
                <a:gd name="T45" fmla="*/ 2662 h 2662"/>
                <a:gd name="T46" fmla="*/ 1575 w 2462"/>
                <a:gd name="T47" fmla="*/ 2581 h 2662"/>
                <a:gd name="T48" fmla="*/ 1980 w 2462"/>
                <a:gd name="T49" fmla="*/ 2368 h 2662"/>
                <a:gd name="T50" fmla="*/ 2265 w 2462"/>
                <a:gd name="T51" fmla="*/ 2116 h 2662"/>
                <a:gd name="T52" fmla="*/ 2423 w 2462"/>
                <a:gd name="T53" fmla="*/ 1919 h 2662"/>
                <a:gd name="T54" fmla="*/ 2462 w 2462"/>
                <a:gd name="T55" fmla="*/ 1831 h 2662"/>
                <a:gd name="T56" fmla="*/ 2440 w 2462"/>
                <a:gd name="T57" fmla="*/ 1817 h 2662"/>
                <a:gd name="T58" fmla="*/ 2380 w 2462"/>
                <a:gd name="T59" fmla="*/ 1880 h 2662"/>
                <a:gd name="T60" fmla="*/ 2239 w 2462"/>
                <a:gd name="T61" fmla="*/ 1999 h 2662"/>
                <a:gd name="T62" fmla="*/ 1965 w 2462"/>
                <a:gd name="T63" fmla="*/ 2164 h 2662"/>
                <a:gd name="T64" fmla="*/ 1725 w 2462"/>
                <a:gd name="T65" fmla="*/ 2276 h 2662"/>
                <a:gd name="T66" fmla="*/ 1441 w 2462"/>
                <a:gd name="T67" fmla="*/ 2329 h 2662"/>
                <a:gd name="T68" fmla="*/ 1164 w 2462"/>
                <a:gd name="T69" fmla="*/ 2284 h 2662"/>
                <a:gd name="T70" fmla="*/ 939 w 2462"/>
                <a:gd name="T71" fmla="*/ 2117 h 2662"/>
                <a:gd name="T72" fmla="*/ 809 w 2462"/>
                <a:gd name="T73" fmla="*/ 1807 h 2662"/>
                <a:gd name="T74" fmla="*/ 1435 w 2462"/>
                <a:gd name="T75" fmla="*/ 174 h 2662"/>
                <a:gd name="T76" fmla="*/ 1550 w 2462"/>
                <a:gd name="T77" fmla="*/ 174 h 2662"/>
                <a:gd name="T78" fmla="*/ 1620 w 2462"/>
                <a:gd name="T79" fmla="*/ 200 h 2662"/>
                <a:gd name="T80" fmla="*/ 1676 w 2462"/>
                <a:gd name="T81" fmla="*/ 258 h 2662"/>
                <a:gd name="T82" fmla="*/ 1708 w 2462"/>
                <a:gd name="T83" fmla="*/ 359 h 2662"/>
                <a:gd name="T84" fmla="*/ 1703 w 2462"/>
                <a:gd name="T85" fmla="*/ 524 h 2662"/>
                <a:gd name="T86" fmla="*/ 1644 w 2462"/>
                <a:gd name="T87" fmla="*/ 737 h 2662"/>
                <a:gd name="T88" fmla="*/ 1527 w 2462"/>
                <a:gd name="T89" fmla="*/ 940 h 2662"/>
                <a:gd name="T90" fmla="*/ 1355 w 2462"/>
                <a:gd name="T91" fmla="*/ 1115 h 2662"/>
                <a:gd name="T92" fmla="*/ 1122 w 2462"/>
                <a:gd name="T93" fmla="*/ 1239 h 2662"/>
                <a:gd name="T94" fmla="*/ 831 w 2462"/>
                <a:gd name="T95" fmla="*/ 1294 h 2662"/>
                <a:gd name="T96" fmla="*/ 893 w 2462"/>
                <a:gd name="T97" fmla="*/ 969 h 2662"/>
                <a:gd name="T98" fmla="*/ 1001 w 2462"/>
                <a:gd name="T99" fmla="*/ 668 h 2662"/>
                <a:gd name="T100" fmla="*/ 1120 w 2462"/>
                <a:gd name="T101" fmla="*/ 453 h 2662"/>
                <a:gd name="T102" fmla="*/ 1239 w 2462"/>
                <a:gd name="T103" fmla="*/ 309 h 2662"/>
                <a:gd name="T104" fmla="*/ 1361 w 2462"/>
                <a:gd name="T105" fmla="*/ 212 h 2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2" h="2662">
                  <a:moveTo>
                    <a:pt x="802" y="1424"/>
                  </a:moveTo>
                  <a:lnTo>
                    <a:pt x="834" y="1422"/>
                  </a:lnTo>
                  <a:lnTo>
                    <a:pt x="876" y="1421"/>
                  </a:lnTo>
                  <a:lnTo>
                    <a:pt x="929" y="1418"/>
                  </a:lnTo>
                  <a:lnTo>
                    <a:pt x="989" y="1413"/>
                  </a:lnTo>
                  <a:lnTo>
                    <a:pt x="1058" y="1406"/>
                  </a:lnTo>
                  <a:lnTo>
                    <a:pt x="1133" y="1396"/>
                  </a:lnTo>
                  <a:lnTo>
                    <a:pt x="1173" y="1390"/>
                  </a:lnTo>
                  <a:lnTo>
                    <a:pt x="1215" y="1383"/>
                  </a:lnTo>
                  <a:lnTo>
                    <a:pt x="1258" y="1376"/>
                  </a:lnTo>
                  <a:lnTo>
                    <a:pt x="1302" y="1368"/>
                  </a:lnTo>
                  <a:lnTo>
                    <a:pt x="1346" y="1358"/>
                  </a:lnTo>
                  <a:lnTo>
                    <a:pt x="1392" y="1348"/>
                  </a:lnTo>
                  <a:lnTo>
                    <a:pt x="1438" y="1336"/>
                  </a:lnTo>
                  <a:lnTo>
                    <a:pt x="1485" y="1324"/>
                  </a:lnTo>
                  <a:lnTo>
                    <a:pt x="1532" y="1310"/>
                  </a:lnTo>
                  <a:lnTo>
                    <a:pt x="1581" y="1294"/>
                  </a:lnTo>
                  <a:lnTo>
                    <a:pt x="1628" y="1279"/>
                  </a:lnTo>
                  <a:lnTo>
                    <a:pt x="1677" y="1261"/>
                  </a:lnTo>
                  <a:lnTo>
                    <a:pt x="1726" y="1242"/>
                  </a:lnTo>
                  <a:lnTo>
                    <a:pt x="1775" y="1222"/>
                  </a:lnTo>
                  <a:lnTo>
                    <a:pt x="1822" y="1199"/>
                  </a:lnTo>
                  <a:lnTo>
                    <a:pt x="1871" y="1176"/>
                  </a:lnTo>
                  <a:lnTo>
                    <a:pt x="1918" y="1152"/>
                  </a:lnTo>
                  <a:lnTo>
                    <a:pt x="1965" y="1124"/>
                  </a:lnTo>
                  <a:lnTo>
                    <a:pt x="2011" y="1097"/>
                  </a:lnTo>
                  <a:lnTo>
                    <a:pt x="2057" y="1067"/>
                  </a:lnTo>
                  <a:lnTo>
                    <a:pt x="2106" y="1032"/>
                  </a:lnTo>
                  <a:lnTo>
                    <a:pt x="2150" y="997"/>
                  </a:lnTo>
                  <a:lnTo>
                    <a:pt x="2192" y="960"/>
                  </a:lnTo>
                  <a:lnTo>
                    <a:pt x="2230" y="923"/>
                  </a:lnTo>
                  <a:lnTo>
                    <a:pt x="2264" y="887"/>
                  </a:lnTo>
                  <a:lnTo>
                    <a:pt x="2295" y="849"/>
                  </a:lnTo>
                  <a:lnTo>
                    <a:pt x="2322" y="811"/>
                  </a:lnTo>
                  <a:lnTo>
                    <a:pt x="2347" y="771"/>
                  </a:lnTo>
                  <a:lnTo>
                    <a:pt x="2369" y="733"/>
                  </a:lnTo>
                  <a:lnTo>
                    <a:pt x="2386" y="695"/>
                  </a:lnTo>
                  <a:lnTo>
                    <a:pt x="2402" y="657"/>
                  </a:lnTo>
                  <a:lnTo>
                    <a:pt x="2414" y="618"/>
                  </a:lnTo>
                  <a:lnTo>
                    <a:pt x="2423" y="581"/>
                  </a:lnTo>
                  <a:lnTo>
                    <a:pt x="2429" y="543"/>
                  </a:lnTo>
                  <a:lnTo>
                    <a:pt x="2433" y="506"/>
                  </a:lnTo>
                  <a:lnTo>
                    <a:pt x="2434" y="470"/>
                  </a:lnTo>
                  <a:lnTo>
                    <a:pt x="2433" y="434"/>
                  </a:lnTo>
                  <a:lnTo>
                    <a:pt x="2428" y="399"/>
                  </a:lnTo>
                  <a:lnTo>
                    <a:pt x="2421" y="366"/>
                  </a:lnTo>
                  <a:lnTo>
                    <a:pt x="2411" y="333"/>
                  </a:lnTo>
                  <a:lnTo>
                    <a:pt x="2401" y="301"/>
                  </a:lnTo>
                  <a:lnTo>
                    <a:pt x="2386" y="271"/>
                  </a:lnTo>
                  <a:lnTo>
                    <a:pt x="2370" y="241"/>
                  </a:lnTo>
                  <a:lnTo>
                    <a:pt x="2351" y="214"/>
                  </a:lnTo>
                  <a:lnTo>
                    <a:pt x="2331" y="188"/>
                  </a:lnTo>
                  <a:lnTo>
                    <a:pt x="2308" y="163"/>
                  </a:lnTo>
                  <a:lnTo>
                    <a:pt x="2283" y="140"/>
                  </a:lnTo>
                  <a:lnTo>
                    <a:pt x="2257" y="120"/>
                  </a:lnTo>
                  <a:lnTo>
                    <a:pt x="2228" y="101"/>
                  </a:lnTo>
                  <a:lnTo>
                    <a:pt x="2198" y="85"/>
                  </a:lnTo>
                  <a:lnTo>
                    <a:pt x="2165" y="69"/>
                  </a:lnTo>
                  <a:lnTo>
                    <a:pt x="2132" y="57"/>
                  </a:lnTo>
                  <a:lnTo>
                    <a:pt x="2142" y="57"/>
                  </a:lnTo>
                  <a:lnTo>
                    <a:pt x="2145" y="57"/>
                  </a:lnTo>
                  <a:lnTo>
                    <a:pt x="2069" y="36"/>
                  </a:lnTo>
                  <a:lnTo>
                    <a:pt x="1996" y="20"/>
                  </a:lnTo>
                  <a:lnTo>
                    <a:pt x="1921" y="10"/>
                  </a:lnTo>
                  <a:lnTo>
                    <a:pt x="1848" y="3"/>
                  </a:lnTo>
                  <a:lnTo>
                    <a:pt x="1776" y="0"/>
                  </a:lnTo>
                  <a:lnTo>
                    <a:pt x="1704" y="3"/>
                  </a:lnTo>
                  <a:lnTo>
                    <a:pt x="1634" y="7"/>
                  </a:lnTo>
                  <a:lnTo>
                    <a:pt x="1565" y="17"/>
                  </a:lnTo>
                  <a:lnTo>
                    <a:pt x="1498" y="28"/>
                  </a:lnTo>
                  <a:lnTo>
                    <a:pt x="1431" y="43"/>
                  </a:lnTo>
                  <a:lnTo>
                    <a:pt x="1367" y="60"/>
                  </a:lnTo>
                  <a:lnTo>
                    <a:pt x="1305" y="79"/>
                  </a:lnTo>
                  <a:lnTo>
                    <a:pt x="1244" y="100"/>
                  </a:lnTo>
                  <a:lnTo>
                    <a:pt x="1185" y="123"/>
                  </a:lnTo>
                  <a:lnTo>
                    <a:pt x="1128" y="146"/>
                  </a:lnTo>
                  <a:lnTo>
                    <a:pt x="1075" y="171"/>
                  </a:lnTo>
                  <a:lnTo>
                    <a:pt x="1023" y="196"/>
                  </a:lnTo>
                  <a:lnTo>
                    <a:pt x="973" y="222"/>
                  </a:lnTo>
                  <a:lnTo>
                    <a:pt x="926" y="249"/>
                  </a:lnTo>
                  <a:lnTo>
                    <a:pt x="881" y="275"/>
                  </a:lnTo>
                  <a:lnTo>
                    <a:pt x="840" y="301"/>
                  </a:lnTo>
                  <a:lnTo>
                    <a:pt x="802" y="326"/>
                  </a:lnTo>
                  <a:lnTo>
                    <a:pt x="766" y="350"/>
                  </a:lnTo>
                  <a:lnTo>
                    <a:pt x="734" y="372"/>
                  </a:lnTo>
                  <a:lnTo>
                    <a:pt x="680" y="412"/>
                  </a:lnTo>
                  <a:lnTo>
                    <a:pt x="640" y="445"/>
                  </a:lnTo>
                  <a:lnTo>
                    <a:pt x="615" y="465"/>
                  </a:lnTo>
                  <a:lnTo>
                    <a:pt x="607" y="473"/>
                  </a:lnTo>
                  <a:lnTo>
                    <a:pt x="603" y="478"/>
                  </a:lnTo>
                  <a:lnTo>
                    <a:pt x="598" y="483"/>
                  </a:lnTo>
                  <a:lnTo>
                    <a:pt x="544" y="541"/>
                  </a:lnTo>
                  <a:lnTo>
                    <a:pt x="490" y="599"/>
                  </a:lnTo>
                  <a:lnTo>
                    <a:pt x="438" y="658"/>
                  </a:lnTo>
                  <a:lnTo>
                    <a:pt x="388" y="719"/>
                  </a:lnTo>
                  <a:lnTo>
                    <a:pt x="364" y="749"/>
                  </a:lnTo>
                  <a:lnTo>
                    <a:pt x="341" y="780"/>
                  </a:lnTo>
                  <a:lnTo>
                    <a:pt x="318" y="811"/>
                  </a:lnTo>
                  <a:lnTo>
                    <a:pt x="297" y="843"/>
                  </a:lnTo>
                  <a:lnTo>
                    <a:pt x="277" y="873"/>
                  </a:lnTo>
                  <a:lnTo>
                    <a:pt x="258" y="904"/>
                  </a:lnTo>
                  <a:lnTo>
                    <a:pt x="240" y="936"/>
                  </a:lnTo>
                  <a:lnTo>
                    <a:pt x="223" y="969"/>
                  </a:lnTo>
                  <a:lnTo>
                    <a:pt x="166" y="1085"/>
                  </a:lnTo>
                  <a:lnTo>
                    <a:pt x="120" y="1195"/>
                  </a:lnTo>
                  <a:lnTo>
                    <a:pt x="80" y="1301"/>
                  </a:lnTo>
                  <a:lnTo>
                    <a:pt x="51" y="1401"/>
                  </a:lnTo>
                  <a:lnTo>
                    <a:pt x="27" y="1496"/>
                  </a:lnTo>
                  <a:lnTo>
                    <a:pt x="12" y="1586"/>
                  </a:lnTo>
                  <a:lnTo>
                    <a:pt x="3" y="1672"/>
                  </a:lnTo>
                  <a:lnTo>
                    <a:pt x="0" y="1753"/>
                  </a:lnTo>
                  <a:lnTo>
                    <a:pt x="3" y="1829"/>
                  </a:lnTo>
                  <a:lnTo>
                    <a:pt x="10" y="1900"/>
                  </a:lnTo>
                  <a:lnTo>
                    <a:pt x="23" y="1968"/>
                  </a:lnTo>
                  <a:lnTo>
                    <a:pt x="41" y="2030"/>
                  </a:lnTo>
                  <a:lnTo>
                    <a:pt x="61" y="2089"/>
                  </a:lnTo>
                  <a:lnTo>
                    <a:pt x="86" y="2142"/>
                  </a:lnTo>
                  <a:lnTo>
                    <a:pt x="113" y="2194"/>
                  </a:lnTo>
                  <a:lnTo>
                    <a:pt x="142" y="2240"/>
                  </a:lnTo>
                  <a:lnTo>
                    <a:pt x="174" y="2283"/>
                  </a:lnTo>
                  <a:lnTo>
                    <a:pt x="206" y="2322"/>
                  </a:lnTo>
                  <a:lnTo>
                    <a:pt x="241" y="2359"/>
                  </a:lnTo>
                  <a:lnTo>
                    <a:pt x="275" y="2391"/>
                  </a:lnTo>
                  <a:lnTo>
                    <a:pt x="309" y="2420"/>
                  </a:lnTo>
                  <a:lnTo>
                    <a:pt x="343" y="2447"/>
                  </a:lnTo>
                  <a:lnTo>
                    <a:pt x="375" y="2469"/>
                  </a:lnTo>
                  <a:lnTo>
                    <a:pt x="407" y="2489"/>
                  </a:lnTo>
                  <a:lnTo>
                    <a:pt x="437" y="2506"/>
                  </a:lnTo>
                  <a:lnTo>
                    <a:pt x="464" y="2521"/>
                  </a:lnTo>
                  <a:lnTo>
                    <a:pt x="488" y="2533"/>
                  </a:lnTo>
                  <a:lnTo>
                    <a:pt x="508" y="2543"/>
                  </a:lnTo>
                  <a:lnTo>
                    <a:pt x="539" y="2555"/>
                  </a:lnTo>
                  <a:lnTo>
                    <a:pt x="550" y="2559"/>
                  </a:lnTo>
                  <a:lnTo>
                    <a:pt x="657" y="2595"/>
                  </a:lnTo>
                  <a:lnTo>
                    <a:pt x="761" y="2622"/>
                  </a:lnTo>
                  <a:lnTo>
                    <a:pt x="863" y="2643"/>
                  </a:lnTo>
                  <a:lnTo>
                    <a:pt x="962" y="2656"/>
                  </a:lnTo>
                  <a:lnTo>
                    <a:pt x="1058" y="2662"/>
                  </a:lnTo>
                  <a:lnTo>
                    <a:pt x="1152" y="2662"/>
                  </a:lnTo>
                  <a:lnTo>
                    <a:pt x="1242" y="2656"/>
                  </a:lnTo>
                  <a:lnTo>
                    <a:pt x="1330" y="2644"/>
                  </a:lnTo>
                  <a:lnTo>
                    <a:pt x="1415" y="2627"/>
                  </a:lnTo>
                  <a:lnTo>
                    <a:pt x="1497" y="2607"/>
                  </a:lnTo>
                  <a:lnTo>
                    <a:pt x="1575" y="2581"/>
                  </a:lnTo>
                  <a:lnTo>
                    <a:pt x="1651" y="2552"/>
                  </a:lnTo>
                  <a:lnTo>
                    <a:pt x="1723" y="2520"/>
                  </a:lnTo>
                  <a:lnTo>
                    <a:pt x="1792" y="2486"/>
                  </a:lnTo>
                  <a:lnTo>
                    <a:pt x="1858" y="2449"/>
                  </a:lnTo>
                  <a:lnTo>
                    <a:pt x="1921" y="2410"/>
                  </a:lnTo>
                  <a:lnTo>
                    <a:pt x="1980" y="2368"/>
                  </a:lnTo>
                  <a:lnTo>
                    <a:pt x="2036" y="2327"/>
                  </a:lnTo>
                  <a:lnTo>
                    <a:pt x="2089" y="2284"/>
                  </a:lnTo>
                  <a:lnTo>
                    <a:pt x="2138" y="2242"/>
                  </a:lnTo>
                  <a:lnTo>
                    <a:pt x="2184" y="2199"/>
                  </a:lnTo>
                  <a:lnTo>
                    <a:pt x="2227" y="2158"/>
                  </a:lnTo>
                  <a:lnTo>
                    <a:pt x="2265" y="2116"/>
                  </a:lnTo>
                  <a:lnTo>
                    <a:pt x="2301" y="2077"/>
                  </a:lnTo>
                  <a:lnTo>
                    <a:pt x="2333" y="2040"/>
                  </a:lnTo>
                  <a:lnTo>
                    <a:pt x="2361" y="2005"/>
                  </a:lnTo>
                  <a:lnTo>
                    <a:pt x="2385" y="1973"/>
                  </a:lnTo>
                  <a:lnTo>
                    <a:pt x="2407" y="1944"/>
                  </a:lnTo>
                  <a:lnTo>
                    <a:pt x="2423" y="1919"/>
                  </a:lnTo>
                  <a:lnTo>
                    <a:pt x="2436" y="1898"/>
                  </a:lnTo>
                  <a:lnTo>
                    <a:pt x="2446" y="1881"/>
                  </a:lnTo>
                  <a:lnTo>
                    <a:pt x="2451" y="1870"/>
                  </a:lnTo>
                  <a:lnTo>
                    <a:pt x="2456" y="1854"/>
                  </a:lnTo>
                  <a:lnTo>
                    <a:pt x="2461" y="1841"/>
                  </a:lnTo>
                  <a:lnTo>
                    <a:pt x="2462" y="1831"/>
                  </a:lnTo>
                  <a:lnTo>
                    <a:pt x="2462" y="1824"/>
                  </a:lnTo>
                  <a:lnTo>
                    <a:pt x="2461" y="1818"/>
                  </a:lnTo>
                  <a:lnTo>
                    <a:pt x="2458" y="1816"/>
                  </a:lnTo>
                  <a:lnTo>
                    <a:pt x="2454" y="1815"/>
                  </a:lnTo>
                  <a:lnTo>
                    <a:pt x="2451" y="1815"/>
                  </a:lnTo>
                  <a:lnTo>
                    <a:pt x="2440" y="1817"/>
                  </a:lnTo>
                  <a:lnTo>
                    <a:pt x="2430" y="1823"/>
                  </a:lnTo>
                  <a:lnTo>
                    <a:pt x="2423" y="1828"/>
                  </a:lnTo>
                  <a:lnTo>
                    <a:pt x="2421" y="1830"/>
                  </a:lnTo>
                  <a:lnTo>
                    <a:pt x="2409" y="1847"/>
                  </a:lnTo>
                  <a:lnTo>
                    <a:pt x="2395" y="1863"/>
                  </a:lnTo>
                  <a:lnTo>
                    <a:pt x="2380" y="1880"/>
                  </a:lnTo>
                  <a:lnTo>
                    <a:pt x="2363" y="1896"/>
                  </a:lnTo>
                  <a:lnTo>
                    <a:pt x="2345" y="1914"/>
                  </a:lnTo>
                  <a:lnTo>
                    <a:pt x="2326" y="1931"/>
                  </a:lnTo>
                  <a:lnTo>
                    <a:pt x="2306" y="1948"/>
                  </a:lnTo>
                  <a:lnTo>
                    <a:pt x="2284" y="1965"/>
                  </a:lnTo>
                  <a:lnTo>
                    <a:pt x="2239" y="1999"/>
                  </a:lnTo>
                  <a:lnTo>
                    <a:pt x="2192" y="2031"/>
                  </a:lnTo>
                  <a:lnTo>
                    <a:pt x="2143" y="2062"/>
                  </a:lnTo>
                  <a:lnTo>
                    <a:pt x="2095" y="2090"/>
                  </a:lnTo>
                  <a:lnTo>
                    <a:pt x="2049" y="2117"/>
                  </a:lnTo>
                  <a:lnTo>
                    <a:pt x="2005" y="2142"/>
                  </a:lnTo>
                  <a:lnTo>
                    <a:pt x="1965" y="2164"/>
                  </a:lnTo>
                  <a:lnTo>
                    <a:pt x="1929" y="2183"/>
                  </a:lnTo>
                  <a:lnTo>
                    <a:pt x="1877" y="2209"/>
                  </a:lnTo>
                  <a:lnTo>
                    <a:pt x="1857" y="2218"/>
                  </a:lnTo>
                  <a:lnTo>
                    <a:pt x="1815" y="2240"/>
                  </a:lnTo>
                  <a:lnTo>
                    <a:pt x="1770" y="2259"/>
                  </a:lnTo>
                  <a:lnTo>
                    <a:pt x="1725" y="2276"/>
                  </a:lnTo>
                  <a:lnTo>
                    <a:pt x="1680" y="2291"/>
                  </a:lnTo>
                  <a:lnTo>
                    <a:pt x="1632" y="2303"/>
                  </a:lnTo>
                  <a:lnTo>
                    <a:pt x="1584" y="2314"/>
                  </a:lnTo>
                  <a:lnTo>
                    <a:pt x="1537" y="2322"/>
                  </a:lnTo>
                  <a:lnTo>
                    <a:pt x="1488" y="2327"/>
                  </a:lnTo>
                  <a:lnTo>
                    <a:pt x="1441" y="2329"/>
                  </a:lnTo>
                  <a:lnTo>
                    <a:pt x="1393" y="2329"/>
                  </a:lnTo>
                  <a:lnTo>
                    <a:pt x="1346" y="2327"/>
                  </a:lnTo>
                  <a:lnTo>
                    <a:pt x="1299" y="2321"/>
                  </a:lnTo>
                  <a:lnTo>
                    <a:pt x="1253" y="2311"/>
                  </a:lnTo>
                  <a:lnTo>
                    <a:pt x="1208" y="2299"/>
                  </a:lnTo>
                  <a:lnTo>
                    <a:pt x="1164" y="2284"/>
                  </a:lnTo>
                  <a:lnTo>
                    <a:pt x="1122" y="2266"/>
                  </a:lnTo>
                  <a:lnTo>
                    <a:pt x="1082" y="2243"/>
                  </a:lnTo>
                  <a:lnTo>
                    <a:pt x="1043" y="2217"/>
                  </a:lnTo>
                  <a:lnTo>
                    <a:pt x="1006" y="2189"/>
                  </a:lnTo>
                  <a:lnTo>
                    <a:pt x="971" y="2156"/>
                  </a:lnTo>
                  <a:lnTo>
                    <a:pt x="939" y="2117"/>
                  </a:lnTo>
                  <a:lnTo>
                    <a:pt x="910" y="2077"/>
                  </a:lnTo>
                  <a:lnTo>
                    <a:pt x="884" y="2032"/>
                  </a:lnTo>
                  <a:lnTo>
                    <a:pt x="860" y="1982"/>
                  </a:lnTo>
                  <a:lnTo>
                    <a:pt x="838" y="1929"/>
                  </a:lnTo>
                  <a:lnTo>
                    <a:pt x="822" y="1870"/>
                  </a:lnTo>
                  <a:lnTo>
                    <a:pt x="809" y="1807"/>
                  </a:lnTo>
                  <a:lnTo>
                    <a:pt x="798" y="1741"/>
                  </a:lnTo>
                  <a:lnTo>
                    <a:pt x="793" y="1668"/>
                  </a:lnTo>
                  <a:lnTo>
                    <a:pt x="791" y="1591"/>
                  </a:lnTo>
                  <a:lnTo>
                    <a:pt x="794" y="1510"/>
                  </a:lnTo>
                  <a:lnTo>
                    <a:pt x="802" y="1424"/>
                  </a:lnTo>
                  <a:close/>
                  <a:moveTo>
                    <a:pt x="1435" y="174"/>
                  </a:moveTo>
                  <a:lnTo>
                    <a:pt x="1455" y="171"/>
                  </a:lnTo>
                  <a:lnTo>
                    <a:pt x="1478" y="169"/>
                  </a:lnTo>
                  <a:lnTo>
                    <a:pt x="1501" y="169"/>
                  </a:lnTo>
                  <a:lnTo>
                    <a:pt x="1525" y="170"/>
                  </a:lnTo>
                  <a:lnTo>
                    <a:pt x="1538" y="171"/>
                  </a:lnTo>
                  <a:lnTo>
                    <a:pt x="1550" y="174"/>
                  </a:lnTo>
                  <a:lnTo>
                    <a:pt x="1562" y="176"/>
                  </a:lnTo>
                  <a:lnTo>
                    <a:pt x="1574" y="180"/>
                  </a:lnTo>
                  <a:lnTo>
                    <a:pt x="1586" y="183"/>
                  </a:lnTo>
                  <a:lnTo>
                    <a:pt x="1598" y="188"/>
                  </a:lnTo>
                  <a:lnTo>
                    <a:pt x="1608" y="194"/>
                  </a:lnTo>
                  <a:lnTo>
                    <a:pt x="1620" y="200"/>
                  </a:lnTo>
                  <a:lnTo>
                    <a:pt x="1631" y="207"/>
                  </a:lnTo>
                  <a:lnTo>
                    <a:pt x="1640" y="215"/>
                  </a:lnTo>
                  <a:lnTo>
                    <a:pt x="1651" y="225"/>
                  </a:lnTo>
                  <a:lnTo>
                    <a:pt x="1659" y="234"/>
                  </a:lnTo>
                  <a:lnTo>
                    <a:pt x="1669" y="246"/>
                  </a:lnTo>
                  <a:lnTo>
                    <a:pt x="1676" y="258"/>
                  </a:lnTo>
                  <a:lnTo>
                    <a:pt x="1684" y="272"/>
                  </a:lnTo>
                  <a:lnTo>
                    <a:pt x="1690" y="287"/>
                  </a:lnTo>
                  <a:lnTo>
                    <a:pt x="1696" y="303"/>
                  </a:lnTo>
                  <a:lnTo>
                    <a:pt x="1701" y="321"/>
                  </a:lnTo>
                  <a:lnTo>
                    <a:pt x="1706" y="339"/>
                  </a:lnTo>
                  <a:lnTo>
                    <a:pt x="1708" y="359"/>
                  </a:lnTo>
                  <a:lnTo>
                    <a:pt x="1710" y="380"/>
                  </a:lnTo>
                  <a:lnTo>
                    <a:pt x="1712" y="404"/>
                  </a:lnTo>
                  <a:lnTo>
                    <a:pt x="1712" y="429"/>
                  </a:lnTo>
                  <a:lnTo>
                    <a:pt x="1710" y="455"/>
                  </a:lnTo>
                  <a:lnTo>
                    <a:pt x="1707" y="490"/>
                  </a:lnTo>
                  <a:lnTo>
                    <a:pt x="1703" y="524"/>
                  </a:lnTo>
                  <a:lnTo>
                    <a:pt x="1696" y="559"/>
                  </a:lnTo>
                  <a:lnTo>
                    <a:pt x="1689" y="594"/>
                  </a:lnTo>
                  <a:lnTo>
                    <a:pt x="1680" y="630"/>
                  </a:lnTo>
                  <a:lnTo>
                    <a:pt x="1669" y="666"/>
                  </a:lnTo>
                  <a:lnTo>
                    <a:pt x="1657" y="701"/>
                  </a:lnTo>
                  <a:lnTo>
                    <a:pt x="1644" y="737"/>
                  </a:lnTo>
                  <a:lnTo>
                    <a:pt x="1628" y="771"/>
                  </a:lnTo>
                  <a:lnTo>
                    <a:pt x="1611" y="806"/>
                  </a:lnTo>
                  <a:lnTo>
                    <a:pt x="1593" y="840"/>
                  </a:lnTo>
                  <a:lnTo>
                    <a:pt x="1573" y="875"/>
                  </a:lnTo>
                  <a:lnTo>
                    <a:pt x="1551" y="908"/>
                  </a:lnTo>
                  <a:lnTo>
                    <a:pt x="1527" y="940"/>
                  </a:lnTo>
                  <a:lnTo>
                    <a:pt x="1503" y="972"/>
                  </a:lnTo>
                  <a:lnTo>
                    <a:pt x="1476" y="1003"/>
                  </a:lnTo>
                  <a:lnTo>
                    <a:pt x="1448" y="1033"/>
                  </a:lnTo>
                  <a:lnTo>
                    <a:pt x="1419" y="1061"/>
                  </a:lnTo>
                  <a:lnTo>
                    <a:pt x="1387" y="1089"/>
                  </a:lnTo>
                  <a:lnTo>
                    <a:pt x="1355" y="1115"/>
                  </a:lnTo>
                  <a:lnTo>
                    <a:pt x="1320" y="1140"/>
                  </a:lnTo>
                  <a:lnTo>
                    <a:pt x="1284" y="1162"/>
                  </a:lnTo>
                  <a:lnTo>
                    <a:pt x="1246" y="1185"/>
                  </a:lnTo>
                  <a:lnTo>
                    <a:pt x="1207" y="1205"/>
                  </a:lnTo>
                  <a:lnTo>
                    <a:pt x="1165" y="1223"/>
                  </a:lnTo>
                  <a:lnTo>
                    <a:pt x="1122" y="1239"/>
                  </a:lnTo>
                  <a:lnTo>
                    <a:pt x="1078" y="1254"/>
                  </a:lnTo>
                  <a:lnTo>
                    <a:pt x="1032" y="1267"/>
                  </a:lnTo>
                  <a:lnTo>
                    <a:pt x="985" y="1277"/>
                  </a:lnTo>
                  <a:lnTo>
                    <a:pt x="935" y="1285"/>
                  </a:lnTo>
                  <a:lnTo>
                    <a:pt x="884" y="1291"/>
                  </a:lnTo>
                  <a:lnTo>
                    <a:pt x="831" y="1294"/>
                  </a:lnTo>
                  <a:lnTo>
                    <a:pt x="821" y="1294"/>
                  </a:lnTo>
                  <a:lnTo>
                    <a:pt x="834" y="1224"/>
                  </a:lnTo>
                  <a:lnTo>
                    <a:pt x="847" y="1155"/>
                  </a:lnTo>
                  <a:lnTo>
                    <a:pt x="862" y="1090"/>
                  </a:lnTo>
                  <a:lnTo>
                    <a:pt x="878" y="1028"/>
                  </a:lnTo>
                  <a:lnTo>
                    <a:pt x="893" y="969"/>
                  </a:lnTo>
                  <a:lnTo>
                    <a:pt x="910" y="912"/>
                  </a:lnTo>
                  <a:lnTo>
                    <a:pt x="928" y="858"/>
                  </a:lnTo>
                  <a:lnTo>
                    <a:pt x="945" y="807"/>
                  </a:lnTo>
                  <a:lnTo>
                    <a:pt x="963" y="758"/>
                  </a:lnTo>
                  <a:lnTo>
                    <a:pt x="982" y="712"/>
                  </a:lnTo>
                  <a:lnTo>
                    <a:pt x="1001" y="668"/>
                  </a:lnTo>
                  <a:lnTo>
                    <a:pt x="1021" y="626"/>
                  </a:lnTo>
                  <a:lnTo>
                    <a:pt x="1040" y="587"/>
                  </a:lnTo>
                  <a:lnTo>
                    <a:pt x="1061" y="550"/>
                  </a:lnTo>
                  <a:lnTo>
                    <a:pt x="1081" y="516"/>
                  </a:lnTo>
                  <a:lnTo>
                    <a:pt x="1101" y="484"/>
                  </a:lnTo>
                  <a:lnTo>
                    <a:pt x="1120" y="453"/>
                  </a:lnTo>
                  <a:lnTo>
                    <a:pt x="1140" y="424"/>
                  </a:lnTo>
                  <a:lnTo>
                    <a:pt x="1160" y="397"/>
                  </a:lnTo>
                  <a:lnTo>
                    <a:pt x="1181" y="373"/>
                  </a:lnTo>
                  <a:lnTo>
                    <a:pt x="1201" y="350"/>
                  </a:lnTo>
                  <a:lnTo>
                    <a:pt x="1220" y="328"/>
                  </a:lnTo>
                  <a:lnTo>
                    <a:pt x="1239" y="309"/>
                  </a:lnTo>
                  <a:lnTo>
                    <a:pt x="1258" y="291"/>
                  </a:lnTo>
                  <a:lnTo>
                    <a:pt x="1277" y="275"/>
                  </a:lnTo>
                  <a:lnTo>
                    <a:pt x="1295" y="259"/>
                  </a:lnTo>
                  <a:lnTo>
                    <a:pt x="1312" y="246"/>
                  </a:lnTo>
                  <a:lnTo>
                    <a:pt x="1329" y="233"/>
                  </a:lnTo>
                  <a:lnTo>
                    <a:pt x="1361" y="212"/>
                  </a:lnTo>
                  <a:lnTo>
                    <a:pt x="1390" y="196"/>
                  </a:lnTo>
                  <a:lnTo>
                    <a:pt x="1403" y="189"/>
                  </a:lnTo>
                  <a:lnTo>
                    <a:pt x="1415" y="183"/>
                  </a:lnTo>
                  <a:lnTo>
                    <a:pt x="1425" y="178"/>
                  </a:lnTo>
                  <a:lnTo>
                    <a:pt x="1435" y="1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70"/>
            <p:cNvSpPr>
              <a:spLocks noEditPoints="1"/>
            </p:cNvSpPr>
            <p:nvPr/>
          </p:nvSpPr>
          <p:spPr bwMode="auto">
            <a:xfrm>
              <a:off x="7289" y="975"/>
              <a:ext cx="1049" cy="319"/>
            </a:xfrm>
            <a:custGeom>
              <a:avLst/>
              <a:gdLst>
                <a:gd name="T0" fmla="*/ 490 w 3146"/>
                <a:gd name="T1" fmla="*/ 592 h 958"/>
                <a:gd name="T2" fmla="*/ 454 w 3146"/>
                <a:gd name="T3" fmla="*/ 397 h 958"/>
                <a:gd name="T4" fmla="*/ 258 w 3146"/>
                <a:gd name="T5" fmla="*/ 422 h 958"/>
                <a:gd name="T6" fmla="*/ 145 w 3146"/>
                <a:gd name="T7" fmla="*/ 696 h 958"/>
                <a:gd name="T8" fmla="*/ 16 w 3146"/>
                <a:gd name="T9" fmla="*/ 857 h 958"/>
                <a:gd name="T10" fmla="*/ 164 w 3146"/>
                <a:gd name="T11" fmla="*/ 11 h 958"/>
                <a:gd name="T12" fmla="*/ 199 w 3146"/>
                <a:gd name="T13" fmla="*/ 395 h 958"/>
                <a:gd name="T14" fmla="*/ 318 w 3146"/>
                <a:gd name="T15" fmla="*/ 315 h 958"/>
                <a:gd name="T16" fmla="*/ 510 w 3146"/>
                <a:gd name="T17" fmla="*/ 304 h 958"/>
                <a:gd name="T18" fmla="*/ 592 w 3146"/>
                <a:gd name="T19" fmla="*/ 383 h 958"/>
                <a:gd name="T20" fmla="*/ 577 w 3146"/>
                <a:gd name="T21" fmla="*/ 675 h 958"/>
                <a:gd name="T22" fmla="*/ 889 w 3146"/>
                <a:gd name="T23" fmla="*/ 946 h 958"/>
                <a:gd name="T24" fmla="*/ 759 w 3146"/>
                <a:gd name="T25" fmla="*/ 846 h 958"/>
                <a:gd name="T26" fmla="*/ 727 w 3146"/>
                <a:gd name="T27" fmla="*/ 668 h 958"/>
                <a:gd name="T28" fmla="*/ 798 w 3146"/>
                <a:gd name="T29" fmla="*/ 459 h 958"/>
                <a:gd name="T30" fmla="*/ 948 w 3146"/>
                <a:gd name="T31" fmla="*/ 327 h 958"/>
                <a:gd name="T32" fmla="*/ 1152 w 3146"/>
                <a:gd name="T33" fmla="*/ 293 h 958"/>
                <a:gd name="T34" fmla="*/ 1307 w 3146"/>
                <a:gd name="T35" fmla="*/ 358 h 958"/>
                <a:gd name="T36" fmla="*/ 1369 w 3146"/>
                <a:gd name="T37" fmla="*/ 516 h 958"/>
                <a:gd name="T38" fmla="*/ 1331 w 3146"/>
                <a:gd name="T39" fmla="*/ 729 h 958"/>
                <a:gd name="T40" fmla="*/ 1206 w 3146"/>
                <a:gd name="T41" fmla="*/ 888 h 958"/>
                <a:gd name="T42" fmla="*/ 1021 w 3146"/>
                <a:gd name="T43" fmla="*/ 957 h 958"/>
                <a:gd name="T44" fmla="*/ 912 w 3146"/>
                <a:gd name="T45" fmla="*/ 461 h 958"/>
                <a:gd name="T46" fmla="*/ 839 w 3146"/>
                <a:gd name="T47" fmla="*/ 751 h 958"/>
                <a:gd name="T48" fmla="*/ 914 w 3146"/>
                <a:gd name="T49" fmla="*/ 852 h 958"/>
                <a:gd name="T50" fmla="*/ 1117 w 3146"/>
                <a:gd name="T51" fmla="*/ 847 h 958"/>
                <a:gd name="T52" fmla="*/ 1261 w 3146"/>
                <a:gd name="T53" fmla="*/ 597 h 958"/>
                <a:gd name="T54" fmla="*/ 1218 w 3146"/>
                <a:gd name="T55" fmla="*/ 420 h 958"/>
                <a:gd name="T56" fmla="*/ 2372 w 3146"/>
                <a:gd name="T57" fmla="*/ 944 h 958"/>
                <a:gd name="T58" fmla="*/ 2335 w 3146"/>
                <a:gd name="T59" fmla="*/ 578 h 958"/>
                <a:gd name="T60" fmla="*/ 2292 w 3146"/>
                <a:gd name="T61" fmla="*/ 389 h 958"/>
                <a:gd name="T62" fmla="*/ 2107 w 3146"/>
                <a:gd name="T63" fmla="*/ 436 h 958"/>
                <a:gd name="T64" fmla="*/ 2003 w 3146"/>
                <a:gd name="T65" fmla="*/ 762 h 958"/>
                <a:gd name="T66" fmla="*/ 1902 w 3146"/>
                <a:gd name="T67" fmla="*/ 755 h 958"/>
                <a:gd name="T68" fmla="*/ 1924 w 3146"/>
                <a:gd name="T69" fmla="*/ 424 h 958"/>
                <a:gd name="T70" fmla="*/ 1760 w 3146"/>
                <a:gd name="T71" fmla="*/ 391 h 958"/>
                <a:gd name="T72" fmla="*/ 1634 w 3146"/>
                <a:gd name="T73" fmla="*/ 580 h 958"/>
                <a:gd name="T74" fmla="*/ 1468 w 3146"/>
                <a:gd name="T75" fmla="*/ 944 h 958"/>
                <a:gd name="T76" fmla="*/ 1683 w 3146"/>
                <a:gd name="T77" fmla="*/ 307 h 958"/>
                <a:gd name="T78" fmla="*/ 1738 w 3146"/>
                <a:gd name="T79" fmla="*/ 336 h 958"/>
                <a:gd name="T80" fmla="*/ 1917 w 3146"/>
                <a:gd name="T81" fmla="*/ 294 h 958"/>
                <a:gd name="T82" fmla="*/ 2035 w 3146"/>
                <a:gd name="T83" fmla="*/ 396 h 958"/>
                <a:gd name="T84" fmla="*/ 2178 w 3146"/>
                <a:gd name="T85" fmla="*/ 310 h 958"/>
                <a:gd name="T86" fmla="*/ 2366 w 3146"/>
                <a:gd name="T87" fmla="*/ 308 h 958"/>
                <a:gd name="T88" fmla="*/ 2439 w 3146"/>
                <a:gd name="T89" fmla="*/ 392 h 958"/>
                <a:gd name="T90" fmla="*/ 2383 w 3146"/>
                <a:gd name="T91" fmla="*/ 882 h 958"/>
                <a:gd name="T92" fmla="*/ 2676 w 3146"/>
                <a:gd name="T93" fmla="*/ 676 h 958"/>
                <a:gd name="T94" fmla="*/ 2726 w 3146"/>
                <a:gd name="T95" fmla="*/ 834 h 958"/>
                <a:gd name="T96" fmla="*/ 2928 w 3146"/>
                <a:gd name="T97" fmla="*/ 863 h 958"/>
                <a:gd name="T98" fmla="*/ 2963 w 3146"/>
                <a:gd name="T99" fmla="*/ 934 h 958"/>
                <a:gd name="T100" fmla="*/ 2704 w 3146"/>
                <a:gd name="T101" fmla="*/ 941 h 958"/>
                <a:gd name="T102" fmla="*/ 2591 w 3146"/>
                <a:gd name="T103" fmla="*/ 837 h 958"/>
                <a:gd name="T104" fmla="*/ 2575 w 3146"/>
                <a:gd name="T105" fmla="*/ 647 h 958"/>
                <a:gd name="T106" fmla="*/ 2648 w 3146"/>
                <a:gd name="T107" fmla="*/ 449 h 958"/>
                <a:gd name="T108" fmla="*/ 2797 w 3146"/>
                <a:gd name="T109" fmla="*/ 321 h 958"/>
                <a:gd name="T110" fmla="*/ 2974 w 3146"/>
                <a:gd name="T111" fmla="*/ 295 h 958"/>
                <a:gd name="T112" fmla="*/ 3102 w 3146"/>
                <a:gd name="T113" fmla="*/ 363 h 958"/>
                <a:gd name="T114" fmla="*/ 3146 w 3146"/>
                <a:gd name="T115" fmla="*/ 514 h 958"/>
                <a:gd name="T116" fmla="*/ 3042 w 3146"/>
                <a:gd name="T117" fmla="*/ 485 h 958"/>
                <a:gd name="T118" fmla="*/ 2913 w 3146"/>
                <a:gd name="T119" fmla="*/ 377 h 958"/>
                <a:gd name="T120" fmla="*/ 2730 w 3146"/>
                <a:gd name="T121" fmla="*/ 489 h 958"/>
                <a:gd name="T122" fmla="*/ 3039 w 3146"/>
                <a:gd name="T123" fmla="*/ 56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6" h="958">
                  <a:moveTo>
                    <a:pt x="529" y="944"/>
                  </a:moveTo>
                  <a:lnTo>
                    <a:pt x="514" y="944"/>
                  </a:lnTo>
                  <a:lnTo>
                    <a:pt x="478" y="944"/>
                  </a:lnTo>
                  <a:lnTo>
                    <a:pt x="443" y="944"/>
                  </a:lnTo>
                  <a:lnTo>
                    <a:pt x="427" y="944"/>
                  </a:lnTo>
                  <a:lnTo>
                    <a:pt x="429" y="928"/>
                  </a:lnTo>
                  <a:lnTo>
                    <a:pt x="438" y="887"/>
                  </a:lnTo>
                  <a:lnTo>
                    <a:pt x="447" y="827"/>
                  </a:lnTo>
                  <a:lnTo>
                    <a:pt x="459" y="759"/>
                  </a:lnTo>
                  <a:lnTo>
                    <a:pt x="472" y="693"/>
                  </a:lnTo>
                  <a:lnTo>
                    <a:pt x="481" y="634"/>
                  </a:lnTo>
                  <a:lnTo>
                    <a:pt x="490" y="592"/>
                  </a:lnTo>
                  <a:lnTo>
                    <a:pt x="492" y="576"/>
                  </a:lnTo>
                  <a:lnTo>
                    <a:pt x="496" y="553"/>
                  </a:lnTo>
                  <a:lnTo>
                    <a:pt x="498" y="530"/>
                  </a:lnTo>
                  <a:lnTo>
                    <a:pt x="498" y="509"/>
                  </a:lnTo>
                  <a:lnTo>
                    <a:pt x="498" y="490"/>
                  </a:lnTo>
                  <a:lnTo>
                    <a:pt x="496" y="471"/>
                  </a:lnTo>
                  <a:lnTo>
                    <a:pt x="492" y="455"/>
                  </a:lnTo>
                  <a:lnTo>
                    <a:pt x="487" y="440"/>
                  </a:lnTo>
                  <a:lnTo>
                    <a:pt x="481" y="427"/>
                  </a:lnTo>
                  <a:lnTo>
                    <a:pt x="473" y="415"/>
                  </a:lnTo>
                  <a:lnTo>
                    <a:pt x="465" y="405"/>
                  </a:lnTo>
                  <a:lnTo>
                    <a:pt x="454" y="397"/>
                  </a:lnTo>
                  <a:lnTo>
                    <a:pt x="441" y="390"/>
                  </a:lnTo>
                  <a:lnTo>
                    <a:pt x="428" y="384"/>
                  </a:lnTo>
                  <a:lnTo>
                    <a:pt x="414" y="380"/>
                  </a:lnTo>
                  <a:lnTo>
                    <a:pt x="397" y="378"/>
                  </a:lnTo>
                  <a:lnTo>
                    <a:pt x="379" y="377"/>
                  </a:lnTo>
                  <a:lnTo>
                    <a:pt x="360" y="378"/>
                  </a:lnTo>
                  <a:lnTo>
                    <a:pt x="343" y="380"/>
                  </a:lnTo>
                  <a:lnTo>
                    <a:pt x="325" y="385"/>
                  </a:lnTo>
                  <a:lnTo>
                    <a:pt x="308" y="392"/>
                  </a:lnTo>
                  <a:lnTo>
                    <a:pt x="291" y="399"/>
                  </a:lnTo>
                  <a:lnTo>
                    <a:pt x="275" y="410"/>
                  </a:lnTo>
                  <a:lnTo>
                    <a:pt x="258" y="422"/>
                  </a:lnTo>
                  <a:lnTo>
                    <a:pt x="243" y="435"/>
                  </a:lnTo>
                  <a:lnTo>
                    <a:pt x="228" y="449"/>
                  </a:lnTo>
                  <a:lnTo>
                    <a:pt x="215" y="466"/>
                  </a:lnTo>
                  <a:lnTo>
                    <a:pt x="204" y="483"/>
                  </a:lnTo>
                  <a:lnTo>
                    <a:pt x="193" y="500"/>
                  </a:lnTo>
                  <a:lnTo>
                    <a:pt x="184" y="519"/>
                  </a:lnTo>
                  <a:lnTo>
                    <a:pt x="176" y="540"/>
                  </a:lnTo>
                  <a:lnTo>
                    <a:pt x="170" y="561"/>
                  </a:lnTo>
                  <a:lnTo>
                    <a:pt x="165" y="582"/>
                  </a:lnTo>
                  <a:lnTo>
                    <a:pt x="163" y="598"/>
                  </a:lnTo>
                  <a:lnTo>
                    <a:pt x="156" y="639"/>
                  </a:lnTo>
                  <a:lnTo>
                    <a:pt x="145" y="696"/>
                  </a:lnTo>
                  <a:lnTo>
                    <a:pt x="135" y="763"/>
                  </a:lnTo>
                  <a:lnTo>
                    <a:pt x="123" y="830"/>
                  </a:lnTo>
                  <a:lnTo>
                    <a:pt x="112" y="887"/>
                  </a:lnTo>
                  <a:lnTo>
                    <a:pt x="105" y="928"/>
                  </a:lnTo>
                  <a:lnTo>
                    <a:pt x="103" y="944"/>
                  </a:lnTo>
                  <a:lnTo>
                    <a:pt x="86" y="944"/>
                  </a:lnTo>
                  <a:lnTo>
                    <a:pt x="51" y="944"/>
                  </a:lnTo>
                  <a:lnTo>
                    <a:pt x="17" y="944"/>
                  </a:lnTo>
                  <a:lnTo>
                    <a:pt x="0" y="944"/>
                  </a:lnTo>
                  <a:lnTo>
                    <a:pt x="3" y="933"/>
                  </a:lnTo>
                  <a:lnTo>
                    <a:pt x="7" y="903"/>
                  </a:lnTo>
                  <a:lnTo>
                    <a:pt x="16" y="857"/>
                  </a:lnTo>
                  <a:lnTo>
                    <a:pt x="26" y="796"/>
                  </a:lnTo>
                  <a:lnTo>
                    <a:pt x="40" y="725"/>
                  </a:lnTo>
                  <a:lnTo>
                    <a:pt x="53" y="645"/>
                  </a:lnTo>
                  <a:lnTo>
                    <a:pt x="68" y="560"/>
                  </a:lnTo>
                  <a:lnTo>
                    <a:pt x="84" y="472"/>
                  </a:lnTo>
                  <a:lnTo>
                    <a:pt x="99" y="384"/>
                  </a:lnTo>
                  <a:lnTo>
                    <a:pt x="114" y="298"/>
                  </a:lnTo>
                  <a:lnTo>
                    <a:pt x="129" y="219"/>
                  </a:lnTo>
                  <a:lnTo>
                    <a:pt x="141" y="148"/>
                  </a:lnTo>
                  <a:lnTo>
                    <a:pt x="151" y="87"/>
                  </a:lnTo>
                  <a:lnTo>
                    <a:pt x="160" y="41"/>
                  </a:lnTo>
                  <a:lnTo>
                    <a:pt x="164" y="11"/>
                  </a:lnTo>
                  <a:lnTo>
                    <a:pt x="167" y="0"/>
                  </a:lnTo>
                  <a:lnTo>
                    <a:pt x="182" y="0"/>
                  </a:lnTo>
                  <a:lnTo>
                    <a:pt x="218" y="0"/>
                  </a:lnTo>
                  <a:lnTo>
                    <a:pt x="252" y="0"/>
                  </a:lnTo>
                  <a:lnTo>
                    <a:pt x="269" y="0"/>
                  </a:lnTo>
                  <a:lnTo>
                    <a:pt x="265" y="18"/>
                  </a:lnTo>
                  <a:lnTo>
                    <a:pt x="257" y="64"/>
                  </a:lnTo>
                  <a:lnTo>
                    <a:pt x="245" y="131"/>
                  </a:lnTo>
                  <a:lnTo>
                    <a:pt x="232" y="206"/>
                  </a:lnTo>
                  <a:lnTo>
                    <a:pt x="219" y="282"/>
                  </a:lnTo>
                  <a:lnTo>
                    <a:pt x="207" y="348"/>
                  </a:lnTo>
                  <a:lnTo>
                    <a:pt x="199" y="395"/>
                  </a:lnTo>
                  <a:lnTo>
                    <a:pt x="195" y="413"/>
                  </a:lnTo>
                  <a:lnTo>
                    <a:pt x="198" y="413"/>
                  </a:lnTo>
                  <a:lnTo>
                    <a:pt x="199" y="413"/>
                  </a:lnTo>
                  <a:lnTo>
                    <a:pt x="211" y="397"/>
                  </a:lnTo>
                  <a:lnTo>
                    <a:pt x="223" y="384"/>
                  </a:lnTo>
                  <a:lnTo>
                    <a:pt x="236" y="371"/>
                  </a:lnTo>
                  <a:lnTo>
                    <a:pt x="249" y="359"/>
                  </a:lnTo>
                  <a:lnTo>
                    <a:pt x="262" y="348"/>
                  </a:lnTo>
                  <a:lnTo>
                    <a:pt x="275" y="339"/>
                  </a:lnTo>
                  <a:lnTo>
                    <a:pt x="289" y="329"/>
                  </a:lnTo>
                  <a:lnTo>
                    <a:pt x="303" y="322"/>
                  </a:lnTo>
                  <a:lnTo>
                    <a:pt x="318" y="315"/>
                  </a:lnTo>
                  <a:lnTo>
                    <a:pt x="333" y="308"/>
                  </a:lnTo>
                  <a:lnTo>
                    <a:pt x="348" y="303"/>
                  </a:lnTo>
                  <a:lnTo>
                    <a:pt x="364" y="298"/>
                  </a:lnTo>
                  <a:lnTo>
                    <a:pt x="379" y="296"/>
                  </a:lnTo>
                  <a:lnTo>
                    <a:pt x="396" y="294"/>
                  </a:lnTo>
                  <a:lnTo>
                    <a:pt x="411" y="293"/>
                  </a:lnTo>
                  <a:lnTo>
                    <a:pt x="429" y="291"/>
                  </a:lnTo>
                  <a:lnTo>
                    <a:pt x="454" y="293"/>
                  </a:lnTo>
                  <a:lnTo>
                    <a:pt x="479" y="296"/>
                  </a:lnTo>
                  <a:lnTo>
                    <a:pt x="490" y="297"/>
                  </a:lnTo>
                  <a:lnTo>
                    <a:pt x="501" y="301"/>
                  </a:lnTo>
                  <a:lnTo>
                    <a:pt x="510" y="304"/>
                  </a:lnTo>
                  <a:lnTo>
                    <a:pt x="520" y="308"/>
                  </a:lnTo>
                  <a:lnTo>
                    <a:pt x="529" y="312"/>
                  </a:lnTo>
                  <a:lnTo>
                    <a:pt x="537" y="316"/>
                  </a:lnTo>
                  <a:lnTo>
                    <a:pt x="546" y="322"/>
                  </a:lnTo>
                  <a:lnTo>
                    <a:pt x="554" y="328"/>
                  </a:lnTo>
                  <a:lnTo>
                    <a:pt x="561" y="334"/>
                  </a:lnTo>
                  <a:lnTo>
                    <a:pt x="567" y="341"/>
                  </a:lnTo>
                  <a:lnTo>
                    <a:pt x="573" y="348"/>
                  </a:lnTo>
                  <a:lnTo>
                    <a:pt x="579" y="357"/>
                  </a:lnTo>
                  <a:lnTo>
                    <a:pt x="584" y="365"/>
                  </a:lnTo>
                  <a:lnTo>
                    <a:pt x="588" y="373"/>
                  </a:lnTo>
                  <a:lnTo>
                    <a:pt x="592" y="383"/>
                  </a:lnTo>
                  <a:lnTo>
                    <a:pt x="596" y="392"/>
                  </a:lnTo>
                  <a:lnTo>
                    <a:pt x="599" y="403"/>
                  </a:lnTo>
                  <a:lnTo>
                    <a:pt x="601" y="414"/>
                  </a:lnTo>
                  <a:lnTo>
                    <a:pt x="604" y="426"/>
                  </a:lnTo>
                  <a:lnTo>
                    <a:pt x="605" y="437"/>
                  </a:lnTo>
                  <a:lnTo>
                    <a:pt x="606" y="462"/>
                  </a:lnTo>
                  <a:lnTo>
                    <a:pt x="605" y="490"/>
                  </a:lnTo>
                  <a:lnTo>
                    <a:pt x="603" y="519"/>
                  </a:lnTo>
                  <a:lnTo>
                    <a:pt x="598" y="550"/>
                  </a:lnTo>
                  <a:lnTo>
                    <a:pt x="596" y="568"/>
                  </a:lnTo>
                  <a:lnTo>
                    <a:pt x="587" y="612"/>
                  </a:lnTo>
                  <a:lnTo>
                    <a:pt x="577" y="675"/>
                  </a:lnTo>
                  <a:lnTo>
                    <a:pt x="563" y="748"/>
                  </a:lnTo>
                  <a:lnTo>
                    <a:pt x="552" y="819"/>
                  </a:lnTo>
                  <a:lnTo>
                    <a:pt x="540" y="882"/>
                  </a:lnTo>
                  <a:lnTo>
                    <a:pt x="533" y="927"/>
                  </a:lnTo>
                  <a:lnTo>
                    <a:pt x="529" y="944"/>
                  </a:lnTo>
                  <a:close/>
                  <a:moveTo>
                    <a:pt x="985" y="958"/>
                  </a:moveTo>
                  <a:lnTo>
                    <a:pt x="967" y="958"/>
                  </a:lnTo>
                  <a:lnTo>
                    <a:pt x="951" y="957"/>
                  </a:lnTo>
                  <a:lnTo>
                    <a:pt x="934" y="956"/>
                  </a:lnTo>
                  <a:lnTo>
                    <a:pt x="919" y="953"/>
                  </a:lnTo>
                  <a:lnTo>
                    <a:pt x="903" y="950"/>
                  </a:lnTo>
                  <a:lnTo>
                    <a:pt x="889" y="946"/>
                  </a:lnTo>
                  <a:lnTo>
                    <a:pt x="875" y="941"/>
                  </a:lnTo>
                  <a:lnTo>
                    <a:pt x="862" y="936"/>
                  </a:lnTo>
                  <a:lnTo>
                    <a:pt x="849" y="931"/>
                  </a:lnTo>
                  <a:lnTo>
                    <a:pt x="837" y="923"/>
                  </a:lnTo>
                  <a:lnTo>
                    <a:pt x="825" y="916"/>
                  </a:lnTo>
                  <a:lnTo>
                    <a:pt x="814" y="908"/>
                  </a:lnTo>
                  <a:lnTo>
                    <a:pt x="803" y="900"/>
                  </a:lnTo>
                  <a:lnTo>
                    <a:pt x="794" y="890"/>
                  </a:lnTo>
                  <a:lnTo>
                    <a:pt x="784" y="879"/>
                  </a:lnTo>
                  <a:lnTo>
                    <a:pt x="775" y="869"/>
                  </a:lnTo>
                  <a:lnTo>
                    <a:pt x="767" y="858"/>
                  </a:lnTo>
                  <a:lnTo>
                    <a:pt x="759" y="846"/>
                  </a:lnTo>
                  <a:lnTo>
                    <a:pt x="752" y="833"/>
                  </a:lnTo>
                  <a:lnTo>
                    <a:pt x="746" y="821"/>
                  </a:lnTo>
                  <a:lnTo>
                    <a:pt x="742" y="807"/>
                  </a:lnTo>
                  <a:lnTo>
                    <a:pt x="737" y="794"/>
                  </a:lnTo>
                  <a:lnTo>
                    <a:pt x="733" y="780"/>
                  </a:lnTo>
                  <a:lnTo>
                    <a:pt x="730" y="765"/>
                  </a:lnTo>
                  <a:lnTo>
                    <a:pt x="727" y="750"/>
                  </a:lnTo>
                  <a:lnTo>
                    <a:pt x="726" y="735"/>
                  </a:lnTo>
                  <a:lnTo>
                    <a:pt x="725" y="719"/>
                  </a:lnTo>
                  <a:lnTo>
                    <a:pt x="725" y="702"/>
                  </a:lnTo>
                  <a:lnTo>
                    <a:pt x="726" y="686"/>
                  </a:lnTo>
                  <a:lnTo>
                    <a:pt x="727" y="668"/>
                  </a:lnTo>
                  <a:lnTo>
                    <a:pt x="730" y="650"/>
                  </a:lnTo>
                  <a:lnTo>
                    <a:pt x="732" y="632"/>
                  </a:lnTo>
                  <a:lnTo>
                    <a:pt x="737" y="612"/>
                  </a:lnTo>
                  <a:lnTo>
                    <a:pt x="740" y="593"/>
                  </a:lnTo>
                  <a:lnTo>
                    <a:pt x="746" y="574"/>
                  </a:lnTo>
                  <a:lnTo>
                    <a:pt x="751" y="556"/>
                  </a:lnTo>
                  <a:lnTo>
                    <a:pt x="757" y="538"/>
                  </a:lnTo>
                  <a:lnTo>
                    <a:pt x="764" y="522"/>
                  </a:lnTo>
                  <a:lnTo>
                    <a:pt x="771" y="505"/>
                  </a:lnTo>
                  <a:lnTo>
                    <a:pt x="780" y="490"/>
                  </a:lnTo>
                  <a:lnTo>
                    <a:pt x="788" y="474"/>
                  </a:lnTo>
                  <a:lnTo>
                    <a:pt x="798" y="459"/>
                  </a:lnTo>
                  <a:lnTo>
                    <a:pt x="807" y="445"/>
                  </a:lnTo>
                  <a:lnTo>
                    <a:pt x="818" y="432"/>
                  </a:lnTo>
                  <a:lnTo>
                    <a:pt x="828" y="418"/>
                  </a:lnTo>
                  <a:lnTo>
                    <a:pt x="840" y="405"/>
                  </a:lnTo>
                  <a:lnTo>
                    <a:pt x="852" y="394"/>
                  </a:lnTo>
                  <a:lnTo>
                    <a:pt x="865" y="382"/>
                  </a:lnTo>
                  <a:lnTo>
                    <a:pt x="878" y="371"/>
                  </a:lnTo>
                  <a:lnTo>
                    <a:pt x="891" y="360"/>
                  </a:lnTo>
                  <a:lnTo>
                    <a:pt x="906" y="351"/>
                  </a:lnTo>
                  <a:lnTo>
                    <a:pt x="919" y="342"/>
                  </a:lnTo>
                  <a:lnTo>
                    <a:pt x="934" y="334"/>
                  </a:lnTo>
                  <a:lnTo>
                    <a:pt x="948" y="327"/>
                  </a:lnTo>
                  <a:lnTo>
                    <a:pt x="964" y="320"/>
                  </a:lnTo>
                  <a:lnTo>
                    <a:pt x="979" y="314"/>
                  </a:lnTo>
                  <a:lnTo>
                    <a:pt x="996" y="309"/>
                  </a:lnTo>
                  <a:lnTo>
                    <a:pt x="1013" y="304"/>
                  </a:lnTo>
                  <a:lnTo>
                    <a:pt x="1029" y="301"/>
                  </a:lnTo>
                  <a:lnTo>
                    <a:pt x="1046" y="297"/>
                  </a:lnTo>
                  <a:lnTo>
                    <a:pt x="1064" y="295"/>
                  </a:lnTo>
                  <a:lnTo>
                    <a:pt x="1081" y="293"/>
                  </a:lnTo>
                  <a:lnTo>
                    <a:pt x="1099" y="291"/>
                  </a:lnTo>
                  <a:lnTo>
                    <a:pt x="1117" y="291"/>
                  </a:lnTo>
                  <a:lnTo>
                    <a:pt x="1135" y="291"/>
                  </a:lnTo>
                  <a:lnTo>
                    <a:pt x="1152" y="293"/>
                  </a:lnTo>
                  <a:lnTo>
                    <a:pt x="1168" y="295"/>
                  </a:lnTo>
                  <a:lnTo>
                    <a:pt x="1184" y="297"/>
                  </a:lnTo>
                  <a:lnTo>
                    <a:pt x="1199" y="300"/>
                  </a:lnTo>
                  <a:lnTo>
                    <a:pt x="1213" y="303"/>
                  </a:lnTo>
                  <a:lnTo>
                    <a:pt x="1228" y="308"/>
                  </a:lnTo>
                  <a:lnTo>
                    <a:pt x="1241" y="314"/>
                  </a:lnTo>
                  <a:lnTo>
                    <a:pt x="1253" y="319"/>
                  </a:lnTo>
                  <a:lnTo>
                    <a:pt x="1266" y="326"/>
                  </a:lnTo>
                  <a:lnTo>
                    <a:pt x="1276" y="333"/>
                  </a:lnTo>
                  <a:lnTo>
                    <a:pt x="1287" y="341"/>
                  </a:lnTo>
                  <a:lnTo>
                    <a:pt x="1298" y="350"/>
                  </a:lnTo>
                  <a:lnTo>
                    <a:pt x="1307" y="358"/>
                  </a:lnTo>
                  <a:lnTo>
                    <a:pt x="1317" y="369"/>
                  </a:lnTo>
                  <a:lnTo>
                    <a:pt x="1325" y="379"/>
                  </a:lnTo>
                  <a:lnTo>
                    <a:pt x="1332" y="390"/>
                  </a:lnTo>
                  <a:lnTo>
                    <a:pt x="1339" y="402"/>
                  </a:lnTo>
                  <a:lnTo>
                    <a:pt x="1345" y="415"/>
                  </a:lnTo>
                  <a:lnTo>
                    <a:pt x="1351" y="427"/>
                  </a:lnTo>
                  <a:lnTo>
                    <a:pt x="1356" y="441"/>
                  </a:lnTo>
                  <a:lnTo>
                    <a:pt x="1359" y="454"/>
                  </a:lnTo>
                  <a:lnTo>
                    <a:pt x="1363" y="468"/>
                  </a:lnTo>
                  <a:lnTo>
                    <a:pt x="1365" y="484"/>
                  </a:lnTo>
                  <a:lnTo>
                    <a:pt x="1368" y="499"/>
                  </a:lnTo>
                  <a:lnTo>
                    <a:pt x="1369" y="516"/>
                  </a:lnTo>
                  <a:lnTo>
                    <a:pt x="1369" y="531"/>
                  </a:lnTo>
                  <a:lnTo>
                    <a:pt x="1369" y="549"/>
                  </a:lnTo>
                  <a:lnTo>
                    <a:pt x="1368" y="567"/>
                  </a:lnTo>
                  <a:lnTo>
                    <a:pt x="1367" y="585"/>
                  </a:lnTo>
                  <a:lnTo>
                    <a:pt x="1364" y="604"/>
                  </a:lnTo>
                  <a:lnTo>
                    <a:pt x="1362" y="623"/>
                  </a:lnTo>
                  <a:lnTo>
                    <a:pt x="1358" y="642"/>
                  </a:lnTo>
                  <a:lnTo>
                    <a:pt x="1353" y="660"/>
                  </a:lnTo>
                  <a:lnTo>
                    <a:pt x="1349" y="677"/>
                  </a:lnTo>
                  <a:lnTo>
                    <a:pt x="1343" y="695"/>
                  </a:lnTo>
                  <a:lnTo>
                    <a:pt x="1337" y="712"/>
                  </a:lnTo>
                  <a:lnTo>
                    <a:pt x="1331" y="729"/>
                  </a:lnTo>
                  <a:lnTo>
                    <a:pt x="1324" y="744"/>
                  </a:lnTo>
                  <a:lnTo>
                    <a:pt x="1315" y="759"/>
                  </a:lnTo>
                  <a:lnTo>
                    <a:pt x="1307" y="775"/>
                  </a:lnTo>
                  <a:lnTo>
                    <a:pt x="1299" y="789"/>
                  </a:lnTo>
                  <a:lnTo>
                    <a:pt x="1289" y="803"/>
                  </a:lnTo>
                  <a:lnTo>
                    <a:pt x="1279" y="816"/>
                  </a:lnTo>
                  <a:lnTo>
                    <a:pt x="1268" y="830"/>
                  </a:lnTo>
                  <a:lnTo>
                    <a:pt x="1256" y="843"/>
                  </a:lnTo>
                  <a:lnTo>
                    <a:pt x="1244" y="855"/>
                  </a:lnTo>
                  <a:lnTo>
                    <a:pt x="1232" y="866"/>
                  </a:lnTo>
                  <a:lnTo>
                    <a:pt x="1219" y="877"/>
                  </a:lnTo>
                  <a:lnTo>
                    <a:pt x="1206" y="888"/>
                  </a:lnTo>
                  <a:lnTo>
                    <a:pt x="1192" y="897"/>
                  </a:lnTo>
                  <a:lnTo>
                    <a:pt x="1179" y="907"/>
                  </a:lnTo>
                  <a:lnTo>
                    <a:pt x="1165" y="915"/>
                  </a:lnTo>
                  <a:lnTo>
                    <a:pt x="1149" y="922"/>
                  </a:lnTo>
                  <a:lnTo>
                    <a:pt x="1135" y="929"/>
                  </a:lnTo>
                  <a:lnTo>
                    <a:pt x="1119" y="935"/>
                  </a:lnTo>
                  <a:lnTo>
                    <a:pt x="1104" y="940"/>
                  </a:lnTo>
                  <a:lnTo>
                    <a:pt x="1087" y="945"/>
                  </a:lnTo>
                  <a:lnTo>
                    <a:pt x="1072" y="950"/>
                  </a:lnTo>
                  <a:lnTo>
                    <a:pt x="1055" y="952"/>
                  </a:lnTo>
                  <a:lnTo>
                    <a:pt x="1037" y="956"/>
                  </a:lnTo>
                  <a:lnTo>
                    <a:pt x="1021" y="957"/>
                  </a:lnTo>
                  <a:lnTo>
                    <a:pt x="1003" y="958"/>
                  </a:lnTo>
                  <a:lnTo>
                    <a:pt x="985" y="958"/>
                  </a:lnTo>
                  <a:close/>
                  <a:moveTo>
                    <a:pt x="1095" y="377"/>
                  </a:moveTo>
                  <a:lnTo>
                    <a:pt x="1071" y="378"/>
                  </a:lnTo>
                  <a:lnTo>
                    <a:pt x="1047" y="382"/>
                  </a:lnTo>
                  <a:lnTo>
                    <a:pt x="1026" y="386"/>
                  </a:lnTo>
                  <a:lnTo>
                    <a:pt x="1004" y="394"/>
                  </a:lnTo>
                  <a:lnTo>
                    <a:pt x="983" y="403"/>
                  </a:lnTo>
                  <a:lnTo>
                    <a:pt x="964" y="415"/>
                  </a:lnTo>
                  <a:lnTo>
                    <a:pt x="945" y="429"/>
                  </a:lnTo>
                  <a:lnTo>
                    <a:pt x="928" y="445"/>
                  </a:lnTo>
                  <a:lnTo>
                    <a:pt x="912" y="461"/>
                  </a:lnTo>
                  <a:lnTo>
                    <a:pt x="896" y="481"/>
                  </a:lnTo>
                  <a:lnTo>
                    <a:pt x="883" y="502"/>
                  </a:lnTo>
                  <a:lnTo>
                    <a:pt x="871" y="524"/>
                  </a:lnTo>
                  <a:lnTo>
                    <a:pt x="860" y="548"/>
                  </a:lnTo>
                  <a:lnTo>
                    <a:pt x="851" y="573"/>
                  </a:lnTo>
                  <a:lnTo>
                    <a:pt x="844" y="600"/>
                  </a:lnTo>
                  <a:lnTo>
                    <a:pt x="838" y="629"/>
                  </a:lnTo>
                  <a:lnTo>
                    <a:pt x="833" y="656"/>
                  </a:lnTo>
                  <a:lnTo>
                    <a:pt x="832" y="682"/>
                  </a:lnTo>
                  <a:lnTo>
                    <a:pt x="832" y="707"/>
                  </a:lnTo>
                  <a:lnTo>
                    <a:pt x="834" y="730"/>
                  </a:lnTo>
                  <a:lnTo>
                    <a:pt x="839" y="751"/>
                  </a:lnTo>
                  <a:lnTo>
                    <a:pt x="845" y="771"/>
                  </a:lnTo>
                  <a:lnTo>
                    <a:pt x="849" y="781"/>
                  </a:lnTo>
                  <a:lnTo>
                    <a:pt x="853" y="790"/>
                  </a:lnTo>
                  <a:lnTo>
                    <a:pt x="858" y="799"/>
                  </a:lnTo>
                  <a:lnTo>
                    <a:pt x="864" y="807"/>
                  </a:lnTo>
                  <a:lnTo>
                    <a:pt x="870" y="815"/>
                  </a:lnTo>
                  <a:lnTo>
                    <a:pt x="876" y="822"/>
                  </a:lnTo>
                  <a:lnTo>
                    <a:pt x="883" y="830"/>
                  </a:lnTo>
                  <a:lnTo>
                    <a:pt x="890" y="836"/>
                  </a:lnTo>
                  <a:lnTo>
                    <a:pt x="898" y="841"/>
                  </a:lnTo>
                  <a:lnTo>
                    <a:pt x="906" y="847"/>
                  </a:lnTo>
                  <a:lnTo>
                    <a:pt x="914" y="852"/>
                  </a:lnTo>
                  <a:lnTo>
                    <a:pt x="923" y="856"/>
                  </a:lnTo>
                  <a:lnTo>
                    <a:pt x="932" y="860"/>
                  </a:lnTo>
                  <a:lnTo>
                    <a:pt x="942" y="863"/>
                  </a:lnTo>
                  <a:lnTo>
                    <a:pt x="952" y="866"/>
                  </a:lnTo>
                  <a:lnTo>
                    <a:pt x="963" y="869"/>
                  </a:lnTo>
                  <a:lnTo>
                    <a:pt x="984" y="871"/>
                  </a:lnTo>
                  <a:lnTo>
                    <a:pt x="1008" y="872"/>
                  </a:lnTo>
                  <a:lnTo>
                    <a:pt x="1032" y="871"/>
                  </a:lnTo>
                  <a:lnTo>
                    <a:pt x="1055" y="869"/>
                  </a:lnTo>
                  <a:lnTo>
                    <a:pt x="1077" y="864"/>
                  </a:lnTo>
                  <a:lnTo>
                    <a:pt x="1098" y="857"/>
                  </a:lnTo>
                  <a:lnTo>
                    <a:pt x="1117" y="847"/>
                  </a:lnTo>
                  <a:lnTo>
                    <a:pt x="1136" y="837"/>
                  </a:lnTo>
                  <a:lnTo>
                    <a:pt x="1154" y="824"/>
                  </a:lnTo>
                  <a:lnTo>
                    <a:pt x="1171" y="808"/>
                  </a:lnTo>
                  <a:lnTo>
                    <a:pt x="1186" y="792"/>
                  </a:lnTo>
                  <a:lnTo>
                    <a:pt x="1200" y="773"/>
                  </a:lnTo>
                  <a:lnTo>
                    <a:pt x="1213" y="752"/>
                  </a:lnTo>
                  <a:lnTo>
                    <a:pt x="1224" y="731"/>
                  </a:lnTo>
                  <a:lnTo>
                    <a:pt x="1235" y="707"/>
                  </a:lnTo>
                  <a:lnTo>
                    <a:pt x="1243" y="682"/>
                  </a:lnTo>
                  <a:lnTo>
                    <a:pt x="1250" y="655"/>
                  </a:lnTo>
                  <a:lnTo>
                    <a:pt x="1256" y="626"/>
                  </a:lnTo>
                  <a:lnTo>
                    <a:pt x="1261" y="597"/>
                  </a:lnTo>
                  <a:lnTo>
                    <a:pt x="1263" y="569"/>
                  </a:lnTo>
                  <a:lnTo>
                    <a:pt x="1263" y="544"/>
                  </a:lnTo>
                  <a:lnTo>
                    <a:pt x="1262" y="521"/>
                  </a:lnTo>
                  <a:lnTo>
                    <a:pt x="1258" y="498"/>
                  </a:lnTo>
                  <a:lnTo>
                    <a:pt x="1253" y="478"/>
                  </a:lnTo>
                  <a:lnTo>
                    <a:pt x="1249" y="468"/>
                  </a:lnTo>
                  <a:lnTo>
                    <a:pt x="1245" y="459"/>
                  </a:lnTo>
                  <a:lnTo>
                    <a:pt x="1241" y="451"/>
                  </a:lnTo>
                  <a:lnTo>
                    <a:pt x="1236" y="442"/>
                  </a:lnTo>
                  <a:lnTo>
                    <a:pt x="1230" y="434"/>
                  </a:lnTo>
                  <a:lnTo>
                    <a:pt x="1224" y="427"/>
                  </a:lnTo>
                  <a:lnTo>
                    <a:pt x="1218" y="420"/>
                  </a:lnTo>
                  <a:lnTo>
                    <a:pt x="1211" y="414"/>
                  </a:lnTo>
                  <a:lnTo>
                    <a:pt x="1204" y="408"/>
                  </a:lnTo>
                  <a:lnTo>
                    <a:pt x="1197" y="403"/>
                  </a:lnTo>
                  <a:lnTo>
                    <a:pt x="1188" y="398"/>
                  </a:lnTo>
                  <a:lnTo>
                    <a:pt x="1180" y="394"/>
                  </a:lnTo>
                  <a:lnTo>
                    <a:pt x="1171" y="390"/>
                  </a:lnTo>
                  <a:lnTo>
                    <a:pt x="1161" y="386"/>
                  </a:lnTo>
                  <a:lnTo>
                    <a:pt x="1152" y="384"/>
                  </a:lnTo>
                  <a:lnTo>
                    <a:pt x="1141" y="382"/>
                  </a:lnTo>
                  <a:lnTo>
                    <a:pt x="1118" y="378"/>
                  </a:lnTo>
                  <a:lnTo>
                    <a:pt x="1095" y="377"/>
                  </a:lnTo>
                  <a:close/>
                  <a:moveTo>
                    <a:pt x="2372" y="944"/>
                  </a:moveTo>
                  <a:lnTo>
                    <a:pt x="2356" y="944"/>
                  </a:lnTo>
                  <a:lnTo>
                    <a:pt x="2322" y="944"/>
                  </a:lnTo>
                  <a:lnTo>
                    <a:pt x="2286" y="944"/>
                  </a:lnTo>
                  <a:lnTo>
                    <a:pt x="2271" y="944"/>
                  </a:lnTo>
                  <a:lnTo>
                    <a:pt x="2273" y="928"/>
                  </a:lnTo>
                  <a:lnTo>
                    <a:pt x="2280" y="887"/>
                  </a:lnTo>
                  <a:lnTo>
                    <a:pt x="2291" y="827"/>
                  </a:lnTo>
                  <a:lnTo>
                    <a:pt x="2303" y="761"/>
                  </a:lnTo>
                  <a:lnTo>
                    <a:pt x="2315" y="693"/>
                  </a:lnTo>
                  <a:lnTo>
                    <a:pt x="2324" y="635"/>
                  </a:lnTo>
                  <a:lnTo>
                    <a:pt x="2331" y="593"/>
                  </a:lnTo>
                  <a:lnTo>
                    <a:pt x="2335" y="578"/>
                  </a:lnTo>
                  <a:lnTo>
                    <a:pt x="2338" y="553"/>
                  </a:lnTo>
                  <a:lnTo>
                    <a:pt x="2341" y="529"/>
                  </a:lnTo>
                  <a:lnTo>
                    <a:pt x="2342" y="506"/>
                  </a:lnTo>
                  <a:lnTo>
                    <a:pt x="2342" y="486"/>
                  </a:lnTo>
                  <a:lnTo>
                    <a:pt x="2341" y="468"/>
                  </a:lnTo>
                  <a:lnTo>
                    <a:pt x="2338" y="452"/>
                  </a:lnTo>
                  <a:lnTo>
                    <a:pt x="2335" y="437"/>
                  </a:lnTo>
                  <a:lnTo>
                    <a:pt x="2329" y="424"/>
                  </a:lnTo>
                  <a:lnTo>
                    <a:pt x="2322" y="414"/>
                  </a:lnTo>
                  <a:lnTo>
                    <a:pt x="2313" y="404"/>
                  </a:lnTo>
                  <a:lnTo>
                    <a:pt x="2303" y="396"/>
                  </a:lnTo>
                  <a:lnTo>
                    <a:pt x="2292" y="389"/>
                  </a:lnTo>
                  <a:lnTo>
                    <a:pt x="2278" y="384"/>
                  </a:lnTo>
                  <a:lnTo>
                    <a:pt x="2262" y="380"/>
                  </a:lnTo>
                  <a:lnTo>
                    <a:pt x="2246" y="378"/>
                  </a:lnTo>
                  <a:lnTo>
                    <a:pt x="2227" y="377"/>
                  </a:lnTo>
                  <a:lnTo>
                    <a:pt x="2211" y="378"/>
                  </a:lnTo>
                  <a:lnTo>
                    <a:pt x="2196" y="382"/>
                  </a:lnTo>
                  <a:lnTo>
                    <a:pt x="2179" y="385"/>
                  </a:lnTo>
                  <a:lnTo>
                    <a:pt x="2165" y="392"/>
                  </a:lnTo>
                  <a:lnTo>
                    <a:pt x="2149" y="401"/>
                  </a:lnTo>
                  <a:lnTo>
                    <a:pt x="2135" y="411"/>
                  </a:lnTo>
                  <a:lnTo>
                    <a:pt x="2120" y="423"/>
                  </a:lnTo>
                  <a:lnTo>
                    <a:pt x="2107" y="436"/>
                  </a:lnTo>
                  <a:lnTo>
                    <a:pt x="2092" y="452"/>
                  </a:lnTo>
                  <a:lnTo>
                    <a:pt x="2081" y="468"/>
                  </a:lnTo>
                  <a:lnTo>
                    <a:pt x="2070" y="485"/>
                  </a:lnTo>
                  <a:lnTo>
                    <a:pt x="2060" y="503"/>
                  </a:lnTo>
                  <a:lnTo>
                    <a:pt x="2052" y="521"/>
                  </a:lnTo>
                  <a:lnTo>
                    <a:pt x="2045" y="540"/>
                  </a:lnTo>
                  <a:lnTo>
                    <a:pt x="2039" y="560"/>
                  </a:lnTo>
                  <a:lnTo>
                    <a:pt x="2035" y="580"/>
                  </a:lnTo>
                  <a:lnTo>
                    <a:pt x="2032" y="595"/>
                  </a:lnTo>
                  <a:lnTo>
                    <a:pt x="2025" y="637"/>
                  </a:lnTo>
                  <a:lnTo>
                    <a:pt x="2015" y="695"/>
                  </a:lnTo>
                  <a:lnTo>
                    <a:pt x="2003" y="762"/>
                  </a:lnTo>
                  <a:lnTo>
                    <a:pt x="1991" y="828"/>
                  </a:lnTo>
                  <a:lnTo>
                    <a:pt x="1981" y="887"/>
                  </a:lnTo>
                  <a:lnTo>
                    <a:pt x="1974" y="928"/>
                  </a:lnTo>
                  <a:lnTo>
                    <a:pt x="1971" y="944"/>
                  </a:lnTo>
                  <a:lnTo>
                    <a:pt x="1955" y="944"/>
                  </a:lnTo>
                  <a:lnTo>
                    <a:pt x="1920" y="944"/>
                  </a:lnTo>
                  <a:lnTo>
                    <a:pt x="1885" y="944"/>
                  </a:lnTo>
                  <a:lnTo>
                    <a:pt x="1869" y="944"/>
                  </a:lnTo>
                  <a:lnTo>
                    <a:pt x="1871" y="927"/>
                  </a:lnTo>
                  <a:lnTo>
                    <a:pt x="1880" y="884"/>
                  </a:lnTo>
                  <a:lnTo>
                    <a:pt x="1890" y="824"/>
                  </a:lnTo>
                  <a:lnTo>
                    <a:pt x="1902" y="755"/>
                  </a:lnTo>
                  <a:lnTo>
                    <a:pt x="1914" y="685"/>
                  </a:lnTo>
                  <a:lnTo>
                    <a:pt x="1925" y="624"/>
                  </a:lnTo>
                  <a:lnTo>
                    <a:pt x="1933" y="581"/>
                  </a:lnTo>
                  <a:lnTo>
                    <a:pt x="1936" y="565"/>
                  </a:lnTo>
                  <a:lnTo>
                    <a:pt x="1939" y="542"/>
                  </a:lnTo>
                  <a:lnTo>
                    <a:pt x="1942" y="521"/>
                  </a:lnTo>
                  <a:lnTo>
                    <a:pt x="1942" y="502"/>
                  </a:lnTo>
                  <a:lnTo>
                    <a:pt x="1940" y="483"/>
                  </a:lnTo>
                  <a:lnTo>
                    <a:pt x="1939" y="466"/>
                  </a:lnTo>
                  <a:lnTo>
                    <a:pt x="1936" y="451"/>
                  </a:lnTo>
                  <a:lnTo>
                    <a:pt x="1931" y="436"/>
                  </a:lnTo>
                  <a:lnTo>
                    <a:pt x="1924" y="424"/>
                  </a:lnTo>
                  <a:lnTo>
                    <a:pt x="1917" y="414"/>
                  </a:lnTo>
                  <a:lnTo>
                    <a:pt x="1907" y="404"/>
                  </a:lnTo>
                  <a:lnTo>
                    <a:pt x="1896" y="396"/>
                  </a:lnTo>
                  <a:lnTo>
                    <a:pt x="1886" y="389"/>
                  </a:lnTo>
                  <a:lnTo>
                    <a:pt x="1871" y="384"/>
                  </a:lnTo>
                  <a:lnTo>
                    <a:pt x="1857" y="380"/>
                  </a:lnTo>
                  <a:lnTo>
                    <a:pt x="1842" y="378"/>
                  </a:lnTo>
                  <a:lnTo>
                    <a:pt x="1824" y="377"/>
                  </a:lnTo>
                  <a:lnTo>
                    <a:pt x="1807" y="378"/>
                  </a:lnTo>
                  <a:lnTo>
                    <a:pt x="1791" y="380"/>
                  </a:lnTo>
                  <a:lnTo>
                    <a:pt x="1775" y="385"/>
                  </a:lnTo>
                  <a:lnTo>
                    <a:pt x="1760" y="391"/>
                  </a:lnTo>
                  <a:lnTo>
                    <a:pt x="1746" y="399"/>
                  </a:lnTo>
                  <a:lnTo>
                    <a:pt x="1731" y="409"/>
                  </a:lnTo>
                  <a:lnTo>
                    <a:pt x="1717" y="421"/>
                  </a:lnTo>
                  <a:lnTo>
                    <a:pt x="1703" y="434"/>
                  </a:lnTo>
                  <a:lnTo>
                    <a:pt x="1690" y="448"/>
                  </a:lnTo>
                  <a:lnTo>
                    <a:pt x="1679" y="464"/>
                  </a:lnTo>
                  <a:lnTo>
                    <a:pt x="1668" y="480"/>
                  </a:lnTo>
                  <a:lnTo>
                    <a:pt x="1659" y="498"/>
                  </a:lnTo>
                  <a:lnTo>
                    <a:pt x="1650" y="517"/>
                  </a:lnTo>
                  <a:lnTo>
                    <a:pt x="1645" y="537"/>
                  </a:lnTo>
                  <a:lnTo>
                    <a:pt x="1639" y="557"/>
                  </a:lnTo>
                  <a:lnTo>
                    <a:pt x="1634" y="580"/>
                  </a:lnTo>
                  <a:lnTo>
                    <a:pt x="1630" y="595"/>
                  </a:lnTo>
                  <a:lnTo>
                    <a:pt x="1623" y="637"/>
                  </a:lnTo>
                  <a:lnTo>
                    <a:pt x="1614" y="695"/>
                  </a:lnTo>
                  <a:lnTo>
                    <a:pt x="1602" y="762"/>
                  </a:lnTo>
                  <a:lnTo>
                    <a:pt x="1590" y="828"/>
                  </a:lnTo>
                  <a:lnTo>
                    <a:pt x="1579" y="887"/>
                  </a:lnTo>
                  <a:lnTo>
                    <a:pt x="1572" y="928"/>
                  </a:lnTo>
                  <a:lnTo>
                    <a:pt x="1570" y="944"/>
                  </a:lnTo>
                  <a:lnTo>
                    <a:pt x="1553" y="944"/>
                  </a:lnTo>
                  <a:lnTo>
                    <a:pt x="1519" y="944"/>
                  </a:lnTo>
                  <a:lnTo>
                    <a:pt x="1484" y="944"/>
                  </a:lnTo>
                  <a:lnTo>
                    <a:pt x="1468" y="944"/>
                  </a:lnTo>
                  <a:lnTo>
                    <a:pt x="1472" y="916"/>
                  </a:lnTo>
                  <a:lnTo>
                    <a:pt x="1485" y="844"/>
                  </a:lnTo>
                  <a:lnTo>
                    <a:pt x="1503" y="742"/>
                  </a:lnTo>
                  <a:lnTo>
                    <a:pt x="1523" y="625"/>
                  </a:lnTo>
                  <a:lnTo>
                    <a:pt x="1545" y="508"/>
                  </a:lnTo>
                  <a:lnTo>
                    <a:pt x="1563" y="405"/>
                  </a:lnTo>
                  <a:lnTo>
                    <a:pt x="1576" y="334"/>
                  </a:lnTo>
                  <a:lnTo>
                    <a:pt x="1580" y="307"/>
                  </a:lnTo>
                  <a:lnTo>
                    <a:pt x="1596" y="307"/>
                  </a:lnTo>
                  <a:lnTo>
                    <a:pt x="1631" y="307"/>
                  </a:lnTo>
                  <a:lnTo>
                    <a:pt x="1666" y="307"/>
                  </a:lnTo>
                  <a:lnTo>
                    <a:pt x="1683" y="307"/>
                  </a:lnTo>
                  <a:lnTo>
                    <a:pt x="1679" y="322"/>
                  </a:lnTo>
                  <a:lnTo>
                    <a:pt x="1673" y="357"/>
                  </a:lnTo>
                  <a:lnTo>
                    <a:pt x="1667" y="391"/>
                  </a:lnTo>
                  <a:lnTo>
                    <a:pt x="1664" y="407"/>
                  </a:lnTo>
                  <a:lnTo>
                    <a:pt x="1666" y="407"/>
                  </a:lnTo>
                  <a:lnTo>
                    <a:pt x="1667" y="407"/>
                  </a:lnTo>
                  <a:lnTo>
                    <a:pt x="1678" y="394"/>
                  </a:lnTo>
                  <a:lnTo>
                    <a:pt x="1690" y="380"/>
                  </a:lnTo>
                  <a:lnTo>
                    <a:pt x="1702" y="367"/>
                  </a:lnTo>
                  <a:lnTo>
                    <a:pt x="1713" y="357"/>
                  </a:lnTo>
                  <a:lnTo>
                    <a:pt x="1727" y="346"/>
                  </a:lnTo>
                  <a:lnTo>
                    <a:pt x="1738" y="336"/>
                  </a:lnTo>
                  <a:lnTo>
                    <a:pt x="1751" y="328"/>
                  </a:lnTo>
                  <a:lnTo>
                    <a:pt x="1766" y="320"/>
                  </a:lnTo>
                  <a:lnTo>
                    <a:pt x="1779" y="314"/>
                  </a:lnTo>
                  <a:lnTo>
                    <a:pt x="1793" y="308"/>
                  </a:lnTo>
                  <a:lnTo>
                    <a:pt x="1807" y="303"/>
                  </a:lnTo>
                  <a:lnTo>
                    <a:pt x="1823" y="298"/>
                  </a:lnTo>
                  <a:lnTo>
                    <a:pt x="1837" y="296"/>
                  </a:lnTo>
                  <a:lnTo>
                    <a:pt x="1852" y="294"/>
                  </a:lnTo>
                  <a:lnTo>
                    <a:pt x="1869" y="293"/>
                  </a:lnTo>
                  <a:lnTo>
                    <a:pt x="1885" y="291"/>
                  </a:lnTo>
                  <a:lnTo>
                    <a:pt x="1901" y="293"/>
                  </a:lnTo>
                  <a:lnTo>
                    <a:pt x="1917" y="294"/>
                  </a:lnTo>
                  <a:lnTo>
                    <a:pt x="1931" y="296"/>
                  </a:lnTo>
                  <a:lnTo>
                    <a:pt x="1944" y="301"/>
                  </a:lnTo>
                  <a:lnTo>
                    <a:pt x="1957" y="306"/>
                  </a:lnTo>
                  <a:lnTo>
                    <a:pt x="1970" y="312"/>
                  </a:lnTo>
                  <a:lnTo>
                    <a:pt x="1982" y="320"/>
                  </a:lnTo>
                  <a:lnTo>
                    <a:pt x="1993" y="328"/>
                  </a:lnTo>
                  <a:lnTo>
                    <a:pt x="2002" y="338"/>
                  </a:lnTo>
                  <a:lnTo>
                    <a:pt x="2012" y="347"/>
                  </a:lnTo>
                  <a:lnTo>
                    <a:pt x="2019" y="358"/>
                  </a:lnTo>
                  <a:lnTo>
                    <a:pt x="2026" y="370"/>
                  </a:lnTo>
                  <a:lnTo>
                    <a:pt x="2032" y="383"/>
                  </a:lnTo>
                  <a:lnTo>
                    <a:pt x="2035" y="396"/>
                  </a:lnTo>
                  <a:lnTo>
                    <a:pt x="2039" y="409"/>
                  </a:lnTo>
                  <a:lnTo>
                    <a:pt x="2041" y="423"/>
                  </a:lnTo>
                  <a:lnTo>
                    <a:pt x="2053" y="408"/>
                  </a:lnTo>
                  <a:lnTo>
                    <a:pt x="2066" y="392"/>
                  </a:lnTo>
                  <a:lnTo>
                    <a:pt x="2079" y="379"/>
                  </a:lnTo>
                  <a:lnTo>
                    <a:pt x="2092" y="366"/>
                  </a:lnTo>
                  <a:lnTo>
                    <a:pt x="2105" y="354"/>
                  </a:lnTo>
                  <a:lnTo>
                    <a:pt x="2120" y="344"/>
                  </a:lnTo>
                  <a:lnTo>
                    <a:pt x="2133" y="333"/>
                  </a:lnTo>
                  <a:lnTo>
                    <a:pt x="2148" y="325"/>
                  </a:lnTo>
                  <a:lnTo>
                    <a:pt x="2163" y="316"/>
                  </a:lnTo>
                  <a:lnTo>
                    <a:pt x="2178" y="310"/>
                  </a:lnTo>
                  <a:lnTo>
                    <a:pt x="2193" y="304"/>
                  </a:lnTo>
                  <a:lnTo>
                    <a:pt x="2210" y="300"/>
                  </a:lnTo>
                  <a:lnTo>
                    <a:pt x="2225" y="296"/>
                  </a:lnTo>
                  <a:lnTo>
                    <a:pt x="2242" y="294"/>
                  </a:lnTo>
                  <a:lnTo>
                    <a:pt x="2260" y="293"/>
                  </a:lnTo>
                  <a:lnTo>
                    <a:pt x="2277" y="291"/>
                  </a:lnTo>
                  <a:lnTo>
                    <a:pt x="2302" y="293"/>
                  </a:lnTo>
                  <a:lnTo>
                    <a:pt x="2325" y="296"/>
                  </a:lnTo>
                  <a:lnTo>
                    <a:pt x="2336" y="297"/>
                  </a:lnTo>
                  <a:lnTo>
                    <a:pt x="2347" y="301"/>
                  </a:lnTo>
                  <a:lnTo>
                    <a:pt x="2356" y="304"/>
                  </a:lnTo>
                  <a:lnTo>
                    <a:pt x="2366" y="308"/>
                  </a:lnTo>
                  <a:lnTo>
                    <a:pt x="2375" y="312"/>
                  </a:lnTo>
                  <a:lnTo>
                    <a:pt x="2383" y="316"/>
                  </a:lnTo>
                  <a:lnTo>
                    <a:pt x="2391" y="322"/>
                  </a:lnTo>
                  <a:lnTo>
                    <a:pt x="2399" y="328"/>
                  </a:lnTo>
                  <a:lnTo>
                    <a:pt x="2405" y="334"/>
                  </a:lnTo>
                  <a:lnTo>
                    <a:pt x="2412" y="341"/>
                  </a:lnTo>
                  <a:lnTo>
                    <a:pt x="2418" y="348"/>
                  </a:lnTo>
                  <a:lnTo>
                    <a:pt x="2423" y="357"/>
                  </a:lnTo>
                  <a:lnTo>
                    <a:pt x="2427" y="365"/>
                  </a:lnTo>
                  <a:lnTo>
                    <a:pt x="2432" y="373"/>
                  </a:lnTo>
                  <a:lnTo>
                    <a:pt x="2436" y="383"/>
                  </a:lnTo>
                  <a:lnTo>
                    <a:pt x="2439" y="392"/>
                  </a:lnTo>
                  <a:lnTo>
                    <a:pt x="2445" y="414"/>
                  </a:lnTo>
                  <a:lnTo>
                    <a:pt x="2449" y="437"/>
                  </a:lnTo>
                  <a:lnTo>
                    <a:pt x="2450" y="462"/>
                  </a:lnTo>
                  <a:lnTo>
                    <a:pt x="2449" y="490"/>
                  </a:lnTo>
                  <a:lnTo>
                    <a:pt x="2446" y="519"/>
                  </a:lnTo>
                  <a:lnTo>
                    <a:pt x="2442" y="550"/>
                  </a:lnTo>
                  <a:lnTo>
                    <a:pt x="2438" y="568"/>
                  </a:lnTo>
                  <a:lnTo>
                    <a:pt x="2431" y="612"/>
                  </a:lnTo>
                  <a:lnTo>
                    <a:pt x="2419" y="675"/>
                  </a:lnTo>
                  <a:lnTo>
                    <a:pt x="2407" y="748"/>
                  </a:lnTo>
                  <a:lnTo>
                    <a:pt x="2394" y="819"/>
                  </a:lnTo>
                  <a:lnTo>
                    <a:pt x="2383" y="882"/>
                  </a:lnTo>
                  <a:lnTo>
                    <a:pt x="2375" y="927"/>
                  </a:lnTo>
                  <a:lnTo>
                    <a:pt x="2372" y="944"/>
                  </a:lnTo>
                  <a:close/>
                  <a:moveTo>
                    <a:pt x="3128" y="650"/>
                  </a:moveTo>
                  <a:lnTo>
                    <a:pt x="3109" y="650"/>
                  </a:lnTo>
                  <a:lnTo>
                    <a:pt x="3058" y="650"/>
                  </a:lnTo>
                  <a:lnTo>
                    <a:pt x="2986" y="650"/>
                  </a:lnTo>
                  <a:lnTo>
                    <a:pt x="2904" y="650"/>
                  </a:lnTo>
                  <a:lnTo>
                    <a:pt x="2821" y="650"/>
                  </a:lnTo>
                  <a:lnTo>
                    <a:pt x="2749" y="650"/>
                  </a:lnTo>
                  <a:lnTo>
                    <a:pt x="2698" y="650"/>
                  </a:lnTo>
                  <a:lnTo>
                    <a:pt x="2679" y="650"/>
                  </a:lnTo>
                  <a:lnTo>
                    <a:pt x="2676" y="676"/>
                  </a:lnTo>
                  <a:lnTo>
                    <a:pt x="2675" y="700"/>
                  </a:lnTo>
                  <a:lnTo>
                    <a:pt x="2676" y="724"/>
                  </a:lnTo>
                  <a:lnTo>
                    <a:pt x="2678" y="745"/>
                  </a:lnTo>
                  <a:lnTo>
                    <a:pt x="2683" y="764"/>
                  </a:lnTo>
                  <a:lnTo>
                    <a:pt x="2689" y="782"/>
                  </a:lnTo>
                  <a:lnTo>
                    <a:pt x="2692" y="792"/>
                  </a:lnTo>
                  <a:lnTo>
                    <a:pt x="2697" y="800"/>
                  </a:lnTo>
                  <a:lnTo>
                    <a:pt x="2702" y="807"/>
                  </a:lnTo>
                  <a:lnTo>
                    <a:pt x="2707" y="814"/>
                  </a:lnTo>
                  <a:lnTo>
                    <a:pt x="2713" y="821"/>
                  </a:lnTo>
                  <a:lnTo>
                    <a:pt x="2719" y="828"/>
                  </a:lnTo>
                  <a:lnTo>
                    <a:pt x="2726" y="834"/>
                  </a:lnTo>
                  <a:lnTo>
                    <a:pt x="2733" y="840"/>
                  </a:lnTo>
                  <a:lnTo>
                    <a:pt x="2740" y="845"/>
                  </a:lnTo>
                  <a:lnTo>
                    <a:pt x="2748" y="850"/>
                  </a:lnTo>
                  <a:lnTo>
                    <a:pt x="2755" y="855"/>
                  </a:lnTo>
                  <a:lnTo>
                    <a:pt x="2765" y="858"/>
                  </a:lnTo>
                  <a:lnTo>
                    <a:pt x="2783" y="864"/>
                  </a:lnTo>
                  <a:lnTo>
                    <a:pt x="2803" y="869"/>
                  </a:lnTo>
                  <a:lnTo>
                    <a:pt x="2824" y="871"/>
                  </a:lnTo>
                  <a:lnTo>
                    <a:pt x="2848" y="872"/>
                  </a:lnTo>
                  <a:lnTo>
                    <a:pt x="2874" y="871"/>
                  </a:lnTo>
                  <a:lnTo>
                    <a:pt x="2901" y="868"/>
                  </a:lnTo>
                  <a:lnTo>
                    <a:pt x="2928" y="863"/>
                  </a:lnTo>
                  <a:lnTo>
                    <a:pt x="2954" y="855"/>
                  </a:lnTo>
                  <a:lnTo>
                    <a:pt x="2980" y="845"/>
                  </a:lnTo>
                  <a:lnTo>
                    <a:pt x="3006" y="833"/>
                  </a:lnTo>
                  <a:lnTo>
                    <a:pt x="3032" y="819"/>
                  </a:lnTo>
                  <a:lnTo>
                    <a:pt x="3057" y="802"/>
                  </a:lnTo>
                  <a:lnTo>
                    <a:pt x="3055" y="816"/>
                  </a:lnTo>
                  <a:lnTo>
                    <a:pt x="3049" y="850"/>
                  </a:lnTo>
                  <a:lnTo>
                    <a:pt x="3044" y="883"/>
                  </a:lnTo>
                  <a:lnTo>
                    <a:pt x="3040" y="897"/>
                  </a:lnTo>
                  <a:lnTo>
                    <a:pt x="3017" y="912"/>
                  </a:lnTo>
                  <a:lnTo>
                    <a:pt x="2991" y="925"/>
                  </a:lnTo>
                  <a:lnTo>
                    <a:pt x="2963" y="934"/>
                  </a:lnTo>
                  <a:lnTo>
                    <a:pt x="2936" y="942"/>
                  </a:lnTo>
                  <a:lnTo>
                    <a:pt x="2905" y="950"/>
                  </a:lnTo>
                  <a:lnTo>
                    <a:pt x="2874" y="954"/>
                  </a:lnTo>
                  <a:lnTo>
                    <a:pt x="2842" y="957"/>
                  </a:lnTo>
                  <a:lnTo>
                    <a:pt x="2808" y="958"/>
                  </a:lnTo>
                  <a:lnTo>
                    <a:pt x="2791" y="958"/>
                  </a:lnTo>
                  <a:lnTo>
                    <a:pt x="2776" y="957"/>
                  </a:lnTo>
                  <a:lnTo>
                    <a:pt x="2760" y="956"/>
                  </a:lnTo>
                  <a:lnTo>
                    <a:pt x="2745" y="953"/>
                  </a:lnTo>
                  <a:lnTo>
                    <a:pt x="2730" y="950"/>
                  </a:lnTo>
                  <a:lnTo>
                    <a:pt x="2717" y="946"/>
                  </a:lnTo>
                  <a:lnTo>
                    <a:pt x="2704" y="941"/>
                  </a:lnTo>
                  <a:lnTo>
                    <a:pt x="2691" y="936"/>
                  </a:lnTo>
                  <a:lnTo>
                    <a:pt x="2679" y="931"/>
                  </a:lnTo>
                  <a:lnTo>
                    <a:pt x="2667" y="925"/>
                  </a:lnTo>
                  <a:lnTo>
                    <a:pt x="2657" y="917"/>
                  </a:lnTo>
                  <a:lnTo>
                    <a:pt x="2646" y="909"/>
                  </a:lnTo>
                  <a:lnTo>
                    <a:pt x="2637" y="901"/>
                  </a:lnTo>
                  <a:lnTo>
                    <a:pt x="2628" y="891"/>
                  </a:lnTo>
                  <a:lnTo>
                    <a:pt x="2619" y="882"/>
                  </a:lnTo>
                  <a:lnTo>
                    <a:pt x="2610" y="871"/>
                  </a:lnTo>
                  <a:lnTo>
                    <a:pt x="2603" y="860"/>
                  </a:lnTo>
                  <a:lnTo>
                    <a:pt x="2597" y="849"/>
                  </a:lnTo>
                  <a:lnTo>
                    <a:pt x="2591" y="837"/>
                  </a:lnTo>
                  <a:lnTo>
                    <a:pt x="2585" y="824"/>
                  </a:lnTo>
                  <a:lnTo>
                    <a:pt x="2581" y="811"/>
                  </a:lnTo>
                  <a:lnTo>
                    <a:pt x="2577" y="796"/>
                  </a:lnTo>
                  <a:lnTo>
                    <a:pt x="2575" y="782"/>
                  </a:lnTo>
                  <a:lnTo>
                    <a:pt x="2572" y="767"/>
                  </a:lnTo>
                  <a:lnTo>
                    <a:pt x="2570" y="751"/>
                  </a:lnTo>
                  <a:lnTo>
                    <a:pt x="2569" y="736"/>
                  </a:lnTo>
                  <a:lnTo>
                    <a:pt x="2569" y="719"/>
                  </a:lnTo>
                  <a:lnTo>
                    <a:pt x="2569" y="701"/>
                  </a:lnTo>
                  <a:lnTo>
                    <a:pt x="2570" y="683"/>
                  </a:lnTo>
                  <a:lnTo>
                    <a:pt x="2571" y="666"/>
                  </a:lnTo>
                  <a:lnTo>
                    <a:pt x="2575" y="647"/>
                  </a:lnTo>
                  <a:lnTo>
                    <a:pt x="2577" y="628"/>
                  </a:lnTo>
                  <a:lnTo>
                    <a:pt x="2581" y="609"/>
                  </a:lnTo>
                  <a:lnTo>
                    <a:pt x="2585" y="591"/>
                  </a:lnTo>
                  <a:lnTo>
                    <a:pt x="2589" y="574"/>
                  </a:lnTo>
                  <a:lnTo>
                    <a:pt x="2595" y="556"/>
                  </a:lnTo>
                  <a:lnTo>
                    <a:pt x="2601" y="540"/>
                  </a:lnTo>
                  <a:lnTo>
                    <a:pt x="2607" y="523"/>
                  </a:lnTo>
                  <a:lnTo>
                    <a:pt x="2614" y="508"/>
                  </a:lnTo>
                  <a:lnTo>
                    <a:pt x="2622" y="492"/>
                  </a:lnTo>
                  <a:lnTo>
                    <a:pt x="2631" y="478"/>
                  </a:lnTo>
                  <a:lnTo>
                    <a:pt x="2639" y="462"/>
                  </a:lnTo>
                  <a:lnTo>
                    <a:pt x="2648" y="449"/>
                  </a:lnTo>
                  <a:lnTo>
                    <a:pt x="2658" y="435"/>
                  </a:lnTo>
                  <a:lnTo>
                    <a:pt x="2669" y="422"/>
                  </a:lnTo>
                  <a:lnTo>
                    <a:pt x="2680" y="409"/>
                  </a:lnTo>
                  <a:lnTo>
                    <a:pt x="2692" y="397"/>
                  </a:lnTo>
                  <a:lnTo>
                    <a:pt x="2704" y="385"/>
                  </a:lnTo>
                  <a:lnTo>
                    <a:pt x="2717" y="373"/>
                  </a:lnTo>
                  <a:lnTo>
                    <a:pt x="2729" y="363"/>
                  </a:lnTo>
                  <a:lnTo>
                    <a:pt x="2742" y="353"/>
                  </a:lnTo>
                  <a:lnTo>
                    <a:pt x="2757" y="344"/>
                  </a:lnTo>
                  <a:lnTo>
                    <a:pt x="2770" y="335"/>
                  </a:lnTo>
                  <a:lnTo>
                    <a:pt x="2783" y="328"/>
                  </a:lnTo>
                  <a:lnTo>
                    <a:pt x="2797" y="321"/>
                  </a:lnTo>
                  <a:lnTo>
                    <a:pt x="2811" y="315"/>
                  </a:lnTo>
                  <a:lnTo>
                    <a:pt x="2825" y="309"/>
                  </a:lnTo>
                  <a:lnTo>
                    <a:pt x="2840" y="304"/>
                  </a:lnTo>
                  <a:lnTo>
                    <a:pt x="2854" y="301"/>
                  </a:lnTo>
                  <a:lnTo>
                    <a:pt x="2869" y="297"/>
                  </a:lnTo>
                  <a:lnTo>
                    <a:pt x="2884" y="295"/>
                  </a:lnTo>
                  <a:lnTo>
                    <a:pt x="2899" y="293"/>
                  </a:lnTo>
                  <a:lnTo>
                    <a:pt x="2915" y="291"/>
                  </a:lnTo>
                  <a:lnTo>
                    <a:pt x="2930" y="291"/>
                  </a:lnTo>
                  <a:lnTo>
                    <a:pt x="2945" y="291"/>
                  </a:lnTo>
                  <a:lnTo>
                    <a:pt x="2960" y="293"/>
                  </a:lnTo>
                  <a:lnTo>
                    <a:pt x="2974" y="295"/>
                  </a:lnTo>
                  <a:lnTo>
                    <a:pt x="2988" y="296"/>
                  </a:lnTo>
                  <a:lnTo>
                    <a:pt x="3001" y="300"/>
                  </a:lnTo>
                  <a:lnTo>
                    <a:pt x="3014" y="303"/>
                  </a:lnTo>
                  <a:lnTo>
                    <a:pt x="3026" y="307"/>
                  </a:lnTo>
                  <a:lnTo>
                    <a:pt x="3037" y="312"/>
                  </a:lnTo>
                  <a:lnTo>
                    <a:pt x="3048" y="317"/>
                  </a:lnTo>
                  <a:lnTo>
                    <a:pt x="3058" y="323"/>
                  </a:lnTo>
                  <a:lnTo>
                    <a:pt x="3068" y="329"/>
                  </a:lnTo>
                  <a:lnTo>
                    <a:pt x="3077" y="336"/>
                  </a:lnTo>
                  <a:lnTo>
                    <a:pt x="3087" y="345"/>
                  </a:lnTo>
                  <a:lnTo>
                    <a:pt x="3095" y="353"/>
                  </a:lnTo>
                  <a:lnTo>
                    <a:pt x="3102" y="363"/>
                  </a:lnTo>
                  <a:lnTo>
                    <a:pt x="3109" y="372"/>
                  </a:lnTo>
                  <a:lnTo>
                    <a:pt x="3115" y="383"/>
                  </a:lnTo>
                  <a:lnTo>
                    <a:pt x="3121" y="394"/>
                  </a:lnTo>
                  <a:lnTo>
                    <a:pt x="3127" y="405"/>
                  </a:lnTo>
                  <a:lnTo>
                    <a:pt x="3132" y="417"/>
                  </a:lnTo>
                  <a:lnTo>
                    <a:pt x="3135" y="429"/>
                  </a:lnTo>
                  <a:lnTo>
                    <a:pt x="3139" y="442"/>
                  </a:lnTo>
                  <a:lnTo>
                    <a:pt x="3141" y="455"/>
                  </a:lnTo>
                  <a:lnTo>
                    <a:pt x="3144" y="468"/>
                  </a:lnTo>
                  <a:lnTo>
                    <a:pt x="3145" y="483"/>
                  </a:lnTo>
                  <a:lnTo>
                    <a:pt x="3146" y="498"/>
                  </a:lnTo>
                  <a:lnTo>
                    <a:pt x="3146" y="514"/>
                  </a:lnTo>
                  <a:lnTo>
                    <a:pt x="3146" y="529"/>
                  </a:lnTo>
                  <a:lnTo>
                    <a:pt x="3143" y="562"/>
                  </a:lnTo>
                  <a:lnTo>
                    <a:pt x="3138" y="597"/>
                  </a:lnTo>
                  <a:lnTo>
                    <a:pt x="3137" y="605"/>
                  </a:lnTo>
                  <a:lnTo>
                    <a:pt x="3133" y="624"/>
                  </a:lnTo>
                  <a:lnTo>
                    <a:pt x="3130" y="642"/>
                  </a:lnTo>
                  <a:lnTo>
                    <a:pt x="3128" y="650"/>
                  </a:lnTo>
                  <a:close/>
                  <a:moveTo>
                    <a:pt x="3039" y="563"/>
                  </a:moveTo>
                  <a:lnTo>
                    <a:pt x="3043" y="542"/>
                  </a:lnTo>
                  <a:lnTo>
                    <a:pt x="3044" y="522"/>
                  </a:lnTo>
                  <a:lnTo>
                    <a:pt x="3044" y="503"/>
                  </a:lnTo>
                  <a:lnTo>
                    <a:pt x="3042" y="485"/>
                  </a:lnTo>
                  <a:lnTo>
                    <a:pt x="3039" y="468"/>
                  </a:lnTo>
                  <a:lnTo>
                    <a:pt x="3035" y="453"/>
                  </a:lnTo>
                  <a:lnTo>
                    <a:pt x="3029" y="439"/>
                  </a:lnTo>
                  <a:lnTo>
                    <a:pt x="3021" y="427"/>
                  </a:lnTo>
                  <a:lnTo>
                    <a:pt x="3012" y="415"/>
                  </a:lnTo>
                  <a:lnTo>
                    <a:pt x="3001" y="405"/>
                  </a:lnTo>
                  <a:lnTo>
                    <a:pt x="2991" y="396"/>
                  </a:lnTo>
                  <a:lnTo>
                    <a:pt x="2977" y="390"/>
                  </a:lnTo>
                  <a:lnTo>
                    <a:pt x="2963" y="384"/>
                  </a:lnTo>
                  <a:lnTo>
                    <a:pt x="2948" y="380"/>
                  </a:lnTo>
                  <a:lnTo>
                    <a:pt x="2931" y="378"/>
                  </a:lnTo>
                  <a:lnTo>
                    <a:pt x="2913" y="377"/>
                  </a:lnTo>
                  <a:lnTo>
                    <a:pt x="2896" y="378"/>
                  </a:lnTo>
                  <a:lnTo>
                    <a:pt x="2878" y="380"/>
                  </a:lnTo>
                  <a:lnTo>
                    <a:pt x="2861" y="384"/>
                  </a:lnTo>
                  <a:lnTo>
                    <a:pt x="2844" y="390"/>
                  </a:lnTo>
                  <a:lnTo>
                    <a:pt x="2828" y="397"/>
                  </a:lnTo>
                  <a:lnTo>
                    <a:pt x="2812" y="407"/>
                  </a:lnTo>
                  <a:lnTo>
                    <a:pt x="2797" y="417"/>
                  </a:lnTo>
                  <a:lnTo>
                    <a:pt x="2781" y="429"/>
                  </a:lnTo>
                  <a:lnTo>
                    <a:pt x="2767" y="442"/>
                  </a:lnTo>
                  <a:lnTo>
                    <a:pt x="2754" y="456"/>
                  </a:lnTo>
                  <a:lnTo>
                    <a:pt x="2741" y="472"/>
                  </a:lnTo>
                  <a:lnTo>
                    <a:pt x="2730" y="489"/>
                  </a:lnTo>
                  <a:lnTo>
                    <a:pt x="2720" y="506"/>
                  </a:lnTo>
                  <a:lnTo>
                    <a:pt x="2710" y="524"/>
                  </a:lnTo>
                  <a:lnTo>
                    <a:pt x="2702" y="543"/>
                  </a:lnTo>
                  <a:lnTo>
                    <a:pt x="2695" y="563"/>
                  </a:lnTo>
                  <a:lnTo>
                    <a:pt x="2710" y="563"/>
                  </a:lnTo>
                  <a:lnTo>
                    <a:pt x="2749" y="563"/>
                  </a:lnTo>
                  <a:lnTo>
                    <a:pt x="2804" y="563"/>
                  </a:lnTo>
                  <a:lnTo>
                    <a:pt x="2867" y="563"/>
                  </a:lnTo>
                  <a:lnTo>
                    <a:pt x="2931" y="563"/>
                  </a:lnTo>
                  <a:lnTo>
                    <a:pt x="2986" y="563"/>
                  </a:lnTo>
                  <a:lnTo>
                    <a:pt x="3025" y="563"/>
                  </a:lnTo>
                  <a:lnTo>
                    <a:pt x="3039" y="5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71"/>
            <p:cNvSpPr/>
            <p:nvPr/>
          </p:nvSpPr>
          <p:spPr bwMode="auto">
            <a:xfrm>
              <a:off x="7646" y="358"/>
              <a:ext cx="698" cy="151"/>
            </a:xfrm>
            <a:custGeom>
              <a:avLst/>
              <a:gdLst>
                <a:gd name="T0" fmla="*/ 85 w 2094"/>
                <a:gd name="T1" fmla="*/ 454 h 454"/>
                <a:gd name="T2" fmla="*/ 194 w 2094"/>
                <a:gd name="T3" fmla="*/ 454 h 454"/>
                <a:gd name="T4" fmla="*/ 260 w 2094"/>
                <a:gd name="T5" fmla="*/ 454 h 454"/>
                <a:gd name="T6" fmla="*/ 297 w 2094"/>
                <a:gd name="T7" fmla="*/ 444 h 454"/>
                <a:gd name="T8" fmla="*/ 323 w 2094"/>
                <a:gd name="T9" fmla="*/ 419 h 454"/>
                <a:gd name="T10" fmla="*/ 335 w 2094"/>
                <a:gd name="T11" fmla="*/ 375 h 454"/>
                <a:gd name="T12" fmla="*/ 355 w 2094"/>
                <a:gd name="T13" fmla="*/ 257 h 454"/>
                <a:gd name="T14" fmla="*/ 483 w 2094"/>
                <a:gd name="T15" fmla="*/ 257 h 454"/>
                <a:gd name="T16" fmla="*/ 797 w 2094"/>
                <a:gd name="T17" fmla="*/ 257 h 454"/>
                <a:gd name="T18" fmla="*/ 1183 w 2094"/>
                <a:gd name="T19" fmla="*/ 257 h 454"/>
                <a:gd name="T20" fmla="*/ 1533 w 2094"/>
                <a:gd name="T21" fmla="*/ 257 h 454"/>
                <a:gd name="T22" fmla="*/ 1735 w 2094"/>
                <a:gd name="T23" fmla="*/ 257 h 454"/>
                <a:gd name="T24" fmla="*/ 1740 w 2094"/>
                <a:gd name="T25" fmla="*/ 327 h 454"/>
                <a:gd name="T26" fmla="*/ 1727 w 2094"/>
                <a:gd name="T27" fmla="*/ 403 h 454"/>
                <a:gd name="T28" fmla="*/ 1729 w 2094"/>
                <a:gd name="T29" fmla="*/ 419 h 454"/>
                <a:gd name="T30" fmla="*/ 1736 w 2094"/>
                <a:gd name="T31" fmla="*/ 434 h 454"/>
                <a:gd name="T32" fmla="*/ 1757 w 2094"/>
                <a:gd name="T33" fmla="*/ 449 h 454"/>
                <a:gd name="T34" fmla="*/ 1789 w 2094"/>
                <a:gd name="T35" fmla="*/ 454 h 454"/>
                <a:gd name="T36" fmla="*/ 1885 w 2094"/>
                <a:gd name="T37" fmla="*/ 454 h 454"/>
                <a:gd name="T38" fmla="*/ 1981 w 2094"/>
                <a:gd name="T39" fmla="*/ 454 h 454"/>
                <a:gd name="T40" fmla="*/ 2014 w 2094"/>
                <a:gd name="T41" fmla="*/ 449 h 454"/>
                <a:gd name="T42" fmla="*/ 2045 w 2094"/>
                <a:gd name="T43" fmla="*/ 429 h 454"/>
                <a:gd name="T44" fmla="*/ 2061 w 2094"/>
                <a:gd name="T45" fmla="*/ 397 h 454"/>
                <a:gd name="T46" fmla="*/ 2071 w 2094"/>
                <a:gd name="T47" fmla="*/ 335 h 454"/>
                <a:gd name="T48" fmla="*/ 2088 w 2094"/>
                <a:gd name="T49" fmla="*/ 232 h 454"/>
                <a:gd name="T50" fmla="*/ 2094 w 2094"/>
                <a:gd name="T51" fmla="*/ 196 h 454"/>
                <a:gd name="T52" fmla="*/ 2092 w 2094"/>
                <a:gd name="T53" fmla="*/ 179 h 454"/>
                <a:gd name="T54" fmla="*/ 2074 w 2094"/>
                <a:gd name="T55" fmla="*/ 156 h 454"/>
                <a:gd name="T56" fmla="*/ 2042 w 2094"/>
                <a:gd name="T57" fmla="*/ 146 h 454"/>
                <a:gd name="T58" fmla="*/ 1905 w 2094"/>
                <a:gd name="T59" fmla="*/ 146 h 454"/>
                <a:gd name="T60" fmla="*/ 1855 w 2094"/>
                <a:gd name="T61" fmla="*/ 146 h 454"/>
                <a:gd name="T62" fmla="*/ 1805 w 2094"/>
                <a:gd name="T63" fmla="*/ 146 h 454"/>
                <a:gd name="T64" fmla="*/ 1526 w 2094"/>
                <a:gd name="T65" fmla="*/ 146 h 454"/>
                <a:gd name="T66" fmla="*/ 1247 w 2094"/>
                <a:gd name="T67" fmla="*/ 146 h 454"/>
                <a:gd name="T68" fmla="*/ 1215 w 2094"/>
                <a:gd name="T69" fmla="*/ 101 h 454"/>
                <a:gd name="T70" fmla="*/ 1205 w 2094"/>
                <a:gd name="T71" fmla="*/ 45 h 454"/>
                <a:gd name="T72" fmla="*/ 1183 w 2094"/>
                <a:gd name="T73" fmla="*/ 17 h 454"/>
                <a:gd name="T74" fmla="*/ 1150 w 2094"/>
                <a:gd name="T75" fmla="*/ 1 h 454"/>
                <a:gd name="T76" fmla="*/ 1095 w 2094"/>
                <a:gd name="T77" fmla="*/ 0 h 454"/>
                <a:gd name="T78" fmla="*/ 956 w 2094"/>
                <a:gd name="T79" fmla="*/ 0 h 454"/>
                <a:gd name="T80" fmla="*/ 872 w 2094"/>
                <a:gd name="T81" fmla="*/ 0 h 454"/>
                <a:gd name="T82" fmla="*/ 838 w 2094"/>
                <a:gd name="T83" fmla="*/ 11 h 454"/>
                <a:gd name="T84" fmla="*/ 825 w 2094"/>
                <a:gd name="T85" fmla="*/ 25 h 454"/>
                <a:gd name="T86" fmla="*/ 819 w 2094"/>
                <a:gd name="T87" fmla="*/ 40 h 454"/>
                <a:gd name="T88" fmla="*/ 820 w 2094"/>
                <a:gd name="T89" fmla="*/ 57 h 454"/>
                <a:gd name="T90" fmla="*/ 831 w 2094"/>
                <a:gd name="T91" fmla="*/ 132 h 454"/>
                <a:gd name="T92" fmla="*/ 752 w 2094"/>
                <a:gd name="T93" fmla="*/ 146 h 454"/>
                <a:gd name="T94" fmla="*/ 477 w 2094"/>
                <a:gd name="T95" fmla="*/ 146 h 454"/>
                <a:gd name="T96" fmla="*/ 312 w 2094"/>
                <a:gd name="T97" fmla="*/ 146 h 454"/>
                <a:gd name="T98" fmla="*/ 245 w 2094"/>
                <a:gd name="T99" fmla="*/ 146 h 454"/>
                <a:gd name="T100" fmla="*/ 136 w 2094"/>
                <a:gd name="T101" fmla="*/ 146 h 454"/>
                <a:gd name="T102" fmla="*/ 97 w 2094"/>
                <a:gd name="T103" fmla="*/ 146 h 454"/>
                <a:gd name="T104" fmla="*/ 90 w 2094"/>
                <a:gd name="T105" fmla="*/ 148 h 454"/>
                <a:gd name="T106" fmla="*/ 60 w 2094"/>
                <a:gd name="T107" fmla="*/ 160 h 454"/>
                <a:gd name="T108" fmla="*/ 40 w 2094"/>
                <a:gd name="T109" fmla="*/ 183 h 454"/>
                <a:gd name="T110" fmla="*/ 32 w 2094"/>
                <a:gd name="T111" fmla="*/ 210 h 454"/>
                <a:gd name="T112" fmla="*/ 17 w 2094"/>
                <a:gd name="T113" fmla="*/ 299 h 454"/>
                <a:gd name="T114" fmla="*/ 2 w 2094"/>
                <a:gd name="T115" fmla="*/ 388 h 454"/>
                <a:gd name="T116" fmla="*/ 0 w 2094"/>
                <a:gd name="T117" fmla="*/ 409 h 454"/>
                <a:gd name="T118" fmla="*/ 3 w 2094"/>
                <a:gd name="T119" fmla="*/ 424 h 454"/>
                <a:gd name="T120" fmla="*/ 13 w 2094"/>
                <a:gd name="T121" fmla="*/ 437 h 454"/>
                <a:gd name="T122" fmla="*/ 41 w 2094"/>
                <a:gd name="T123" fmla="*/ 45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94" h="454">
                  <a:moveTo>
                    <a:pt x="53" y="454"/>
                  </a:moveTo>
                  <a:lnTo>
                    <a:pt x="61" y="454"/>
                  </a:lnTo>
                  <a:lnTo>
                    <a:pt x="85" y="454"/>
                  </a:lnTo>
                  <a:lnTo>
                    <a:pt x="118" y="454"/>
                  </a:lnTo>
                  <a:lnTo>
                    <a:pt x="156" y="454"/>
                  </a:lnTo>
                  <a:lnTo>
                    <a:pt x="194" y="454"/>
                  </a:lnTo>
                  <a:lnTo>
                    <a:pt x="228" y="454"/>
                  </a:lnTo>
                  <a:lnTo>
                    <a:pt x="251" y="454"/>
                  </a:lnTo>
                  <a:lnTo>
                    <a:pt x="260" y="454"/>
                  </a:lnTo>
                  <a:lnTo>
                    <a:pt x="273" y="453"/>
                  </a:lnTo>
                  <a:lnTo>
                    <a:pt x="285" y="449"/>
                  </a:lnTo>
                  <a:lnTo>
                    <a:pt x="297" y="444"/>
                  </a:lnTo>
                  <a:lnTo>
                    <a:pt x="306" y="437"/>
                  </a:lnTo>
                  <a:lnTo>
                    <a:pt x="316" y="429"/>
                  </a:lnTo>
                  <a:lnTo>
                    <a:pt x="323" y="419"/>
                  </a:lnTo>
                  <a:lnTo>
                    <a:pt x="327" y="409"/>
                  </a:lnTo>
                  <a:lnTo>
                    <a:pt x="331" y="397"/>
                  </a:lnTo>
                  <a:lnTo>
                    <a:pt x="335" y="375"/>
                  </a:lnTo>
                  <a:lnTo>
                    <a:pt x="343" y="327"/>
                  </a:lnTo>
                  <a:lnTo>
                    <a:pt x="351" y="278"/>
                  </a:lnTo>
                  <a:lnTo>
                    <a:pt x="355" y="257"/>
                  </a:lnTo>
                  <a:lnTo>
                    <a:pt x="370" y="257"/>
                  </a:lnTo>
                  <a:lnTo>
                    <a:pt x="414" y="257"/>
                  </a:lnTo>
                  <a:lnTo>
                    <a:pt x="483" y="257"/>
                  </a:lnTo>
                  <a:lnTo>
                    <a:pt x="572" y="257"/>
                  </a:lnTo>
                  <a:lnTo>
                    <a:pt x="678" y="257"/>
                  </a:lnTo>
                  <a:lnTo>
                    <a:pt x="797" y="257"/>
                  </a:lnTo>
                  <a:lnTo>
                    <a:pt x="923" y="257"/>
                  </a:lnTo>
                  <a:lnTo>
                    <a:pt x="1053" y="257"/>
                  </a:lnTo>
                  <a:lnTo>
                    <a:pt x="1183" y="257"/>
                  </a:lnTo>
                  <a:lnTo>
                    <a:pt x="1309" y="257"/>
                  </a:lnTo>
                  <a:lnTo>
                    <a:pt x="1428" y="257"/>
                  </a:lnTo>
                  <a:lnTo>
                    <a:pt x="1533" y="257"/>
                  </a:lnTo>
                  <a:lnTo>
                    <a:pt x="1622" y="257"/>
                  </a:lnTo>
                  <a:lnTo>
                    <a:pt x="1691" y="257"/>
                  </a:lnTo>
                  <a:lnTo>
                    <a:pt x="1735" y="257"/>
                  </a:lnTo>
                  <a:lnTo>
                    <a:pt x="1752" y="257"/>
                  </a:lnTo>
                  <a:lnTo>
                    <a:pt x="1747" y="278"/>
                  </a:lnTo>
                  <a:lnTo>
                    <a:pt x="1740" y="327"/>
                  </a:lnTo>
                  <a:lnTo>
                    <a:pt x="1732" y="375"/>
                  </a:lnTo>
                  <a:lnTo>
                    <a:pt x="1728" y="397"/>
                  </a:lnTo>
                  <a:lnTo>
                    <a:pt x="1727" y="403"/>
                  </a:lnTo>
                  <a:lnTo>
                    <a:pt x="1727" y="409"/>
                  </a:lnTo>
                  <a:lnTo>
                    <a:pt x="1728" y="415"/>
                  </a:lnTo>
                  <a:lnTo>
                    <a:pt x="1729" y="419"/>
                  </a:lnTo>
                  <a:lnTo>
                    <a:pt x="1730" y="424"/>
                  </a:lnTo>
                  <a:lnTo>
                    <a:pt x="1733" y="429"/>
                  </a:lnTo>
                  <a:lnTo>
                    <a:pt x="1736" y="434"/>
                  </a:lnTo>
                  <a:lnTo>
                    <a:pt x="1739" y="437"/>
                  </a:lnTo>
                  <a:lnTo>
                    <a:pt x="1747" y="444"/>
                  </a:lnTo>
                  <a:lnTo>
                    <a:pt x="1757" y="449"/>
                  </a:lnTo>
                  <a:lnTo>
                    <a:pt x="1767" y="453"/>
                  </a:lnTo>
                  <a:lnTo>
                    <a:pt x="1779" y="454"/>
                  </a:lnTo>
                  <a:lnTo>
                    <a:pt x="1789" y="454"/>
                  </a:lnTo>
                  <a:lnTo>
                    <a:pt x="1812" y="454"/>
                  </a:lnTo>
                  <a:lnTo>
                    <a:pt x="1847" y="454"/>
                  </a:lnTo>
                  <a:lnTo>
                    <a:pt x="1885" y="454"/>
                  </a:lnTo>
                  <a:lnTo>
                    <a:pt x="1924" y="454"/>
                  </a:lnTo>
                  <a:lnTo>
                    <a:pt x="1957" y="454"/>
                  </a:lnTo>
                  <a:lnTo>
                    <a:pt x="1981" y="454"/>
                  </a:lnTo>
                  <a:lnTo>
                    <a:pt x="1991" y="454"/>
                  </a:lnTo>
                  <a:lnTo>
                    <a:pt x="2003" y="453"/>
                  </a:lnTo>
                  <a:lnTo>
                    <a:pt x="2014" y="449"/>
                  </a:lnTo>
                  <a:lnTo>
                    <a:pt x="2026" y="444"/>
                  </a:lnTo>
                  <a:lnTo>
                    <a:pt x="2036" y="437"/>
                  </a:lnTo>
                  <a:lnTo>
                    <a:pt x="2045" y="429"/>
                  </a:lnTo>
                  <a:lnTo>
                    <a:pt x="2052" y="419"/>
                  </a:lnTo>
                  <a:lnTo>
                    <a:pt x="2057" y="409"/>
                  </a:lnTo>
                  <a:lnTo>
                    <a:pt x="2061" y="397"/>
                  </a:lnTo>
                  <a:lnTo>
                    <a:pt x="2062" y="388"/>
                  </a:lnTo>
                  <a:lnTo>
                    <a:pt x="2065" y="367"/>
                  </a:lnTo>
                  <a:lnTo>
                    <a:pt x="2071" y="335"/>
                  </a:lnTo>
                  <a:lnTo>
                    <a:pt x="2077" y="299"/>
                  </a:lnTo>
                  <a:lnTo>
                    <a:pt x="2083" y="264"/>
                  </a:lnTo>
                  <a:lnTo>
                    <a:pt x="2088" y="232"/>
                  </a:lnTo>
                  <a:lnTo>
                    <a:pt x="2092" y="210"/>
                  </a:lnTo>
                  <a:lnTo>
                    <a:pt x="2093" y="202"/>
                  </a:lnTo>
                  <a:lnTo>
                    <a:pt x="2094" y="196"/>
                  </a:lnTo>
                  <a:lnTo>
                    <a:pt x="2094" y="190"/>
                  </a:lnTo>
                  <a:lnTo>
                    <a:pt x="2093" y="185"/>
                  </a:lnTo>
                  <a:lnTo>
                    <a:pt x="2092" y="179"/>
                  </a:lnTo>
                  <a:lnTo>
                    <a:pt x="2088" y="170"/>
                  </a:lnTo>
                  <a:lnTo>
                    <a:pt x="2082" y="161"/>
                  </a:lnTo>
                  <a:lnTo>
                    <a:pt x="2074" y="156"/>
                  </a:lnTo>
                  <a:lnTo>
                    <a:pt x="2064" y="150"/>
                  </a:lnTo>
                  <a:lnTo>
                    <a:pt x="2054" y="146"/>
                  </a:lnTo>
                  <a:lnTo>
                    <a:pt x="2042" y="146"/>
                  </a:lnTo>
                  <a:lnTo>
                    <a:pt x="2017" y="146"/>
                  </a:lnTo>
                  <a:lnTo>
                    <a:pt x="1961" y="146"/>
                  </a:lnTo>
                  <a:lnTo>
                    <a:pt x="1905" y="146"/>
                  </a:lnTo>
                  <a:lnTo>
                    <a:pt x="1880" y="146"/>
                  </a:lnTo>
                  <a:lnTo>
                    <a:pt x="1873" y="146"/>
                  </a:lnTo>
                  <a:lnTo>
                    <a:pt x="1855" y="146"/>
                  </a:lnTo>
                  <a:lnTo>
                    <a:pt x="1839" y="146"/>
                  </a:lnTo>
                  <a:lnTo>
                    <a:pt x="1831" y="146"/>
                  </a:lnTo>
                  <a:lnTo>
                    <a:pt x="1805" y="146"/>
                  </a:lnTo>
                  <a:lnTo>
                    <a:pt x="1735" y="146"/>
                  </a:lnTo>
                  <a:lnTo>
                    <a:pt x="1638" y="146"/>
                  </a:lnTo>
                  <a:lnTo>
                    <a:pt x="1526" y="146"/>
                  </a:lnTo>
                  <a:lnTo>
                    <a:pt x="1414" y="146"/>
                  </a:lnTo>
                  <a:lnTo>
                    <a:pt x="1316" y="146"/>
                  </a:lnTo>
                  <a:lnTo>
                    <a:pt x="1247" y="146"/>
                  </a:lnTo>
                  <a:lnTo>
                    <a:pt x="1221" y="146"/>
                  </a:lnTo>
                  <a:lnTo>
                    <a:pt x="1220" y="132"/>
                  </a:lnTo>
                  <a:lnTo>
                    <a:pt x="1215" y="101"/>
                  </a:lnTo>
                  <a:lnTo>
                    <a:pt x="1210" y="71"/>
                  </a:lnTo>
                  <a:lnTo>
                    <a:pt x="1208" y="57"/>
                  </a:lnTo>
                  <a:lnTo>
                    <a:pt x="1205" y="45"/>
                  </a:lnTo>
                  <a:lnTo>
                    <a:pt x="1199" y="36"/>
                  </a:lnTo>
                  <a:lnTo>
                    <a:pt x="1192" y="25"/>
                  </a:lnTo>
                  <a:lnTo>
                    <a:pt x="1183" y="17"/>
                  </a:lnTo>
                  <a:lnTo>
                    <a:pt x="1172" y="11"/>
                  </a:lnTo>
                  <a:lnTo>
                    <a:pt x="1161" y="5"/>
                  </a:lnTo>
                  <a:lnTo>
                    <a:pt x="1150" y="1"/>
                  </a:lnTo>
                  <a:lnTo>
                    <a:pt x="1136" y="0"/>
                  </a:lnTo>
                  <a:lnTo>
                    <a:pt x="1125" y="0"/>
                  </a:lnTo>
                  <a:lnTo>
                    <a:pt x="1095" y="0"/>
                  </a:lnTo>
                  <a:lnTo>
                    <a:pt x="1052" y="0"/>
                  </a:lnTo>
                  <a:lnTo>
                    <a:pt x="1003" y="0"/>
                  </a:lnTo>
                  <a:lnTo>
                    <a:pt x="956" y="0"/>
                  </a:lnTo>
                  <a:lnTo>
                    <a:pt x="913" y="0"/>
                  </a:lnTo>
                  <a:lnTo>
                    <a:pt x="882" y="0"/>
                  </a:lnTo>
                  <a:lnTo>
                    <a:pt x="872" y="0"/>
                  </a:lnTo>
                  <a:lnTo>
                    <a:pt x="860" y="1"/>
                  </a:lnTo>
                  <a:lnTo>
                    <a:pt x="848" y="5"/>
                  </a:lnTo>
                  <a:lnTo>
                    <a:pt x="838" y="11"/>
                  </a:lnTo>
                  <a:lnTo>
                    <a:pt x="831" y="17"/>
                  </a:lnTo>
                  <a:lnTo>
                    <a:pt x="828" y="21"/>
                  </a:lnTo>
                  <a:lnTo>
                    <a:pt x="825" y="25"/>
                  </a:lnTo>
                  <a:lnTo>
                    <a:pt x="823" y="30"/>
                  </a:lnTo>
                  <a:lnTo>
                    <a:pt x="820" y="36"/>
                  </a:lnTo>
                  <a:lnTo>
                    <a:pt x="819" y="40"/>
                  </a:lnTo>
                  <a:lnTo>
                    <a:pt x="819" y="45"/>
                  </a:lnTo>
                  <a:lnTo>
                    <a:pt x="819" y="51"/>
                  </a:lnTo>
                  <a:lnTo>
                    <a:pt x="820" y="57"/>
                  </a:lnTo>
                  <a:lnTo>
                    <a:pt x="822" y="71"/>
                  </a:lnTo>
                  <a:lnTo>
                    <a:pt x="826" y="101"/>
                  </a:lnTo>
                  <a:lnTo>
                    <a:pt x="831" y="132"/>
                  </a:lnTo>
                  <a:lnTo>
                    <a:pt x="834" y="146"/>
                  </a:lnTo>
                  <a:lnTo>
                    <a:pt x="811" y="146"/>
                  </a:lnTo>
                  <a:lnTo>
                    <a:pt x="752" y="146"/>
                  </a:lnTo>
                  <a:lnTo>
                    <a:pt x="668" y="146"/>
                  </a:lnTo>
                  <a:lnTo>
                    <a:pt x="572" y="146"/>
                  </a:lnTo>
                  <a:lnTo>
                    <a:pt x="477" y="146"/>
                  </a:lnTo>
                  <a:lnTo>
                    <a:pt x="393" y="146"/>
                  </a:lnTo>
                  <a:lnTo>
                    <a:pt x="335" y="146"/>
                  </a:lnTo>
                  <a:lnTo>
                    <a:pt x="312" y="146"/>
                  </a:lnTo>
                  <a:lnTo>
                    <a:pt x="302" y="146"/>
                  </a:lnTo>
                  <a:lnTo>
                    <a:pt x="279" y="146"/>
                  </a:lnTo>
                  <a:lnTo>
                    <a:pt x="245" y="146"/>
                  </a:lnTo>
                  <a:lnTo>
                    <a:pt x="207" y="146"/>
                  </a:lnTo>
                  <a:lnTo>
                    <a:pt x="169" y="146"/>
                  </a:lnTo>
                  <a:lnTo>
                    <a:pt x="136" y="146"/>
                  </a:lnTo>
                  <a:lnTo>
                    <a:pt x="112" y="146"/>
                  </a:lnTo>
                  <a:lnTo>
                    <a:pt x="104" y="146"/>
                  </a:lnTo>
                  <a:lnTo>
                    <a:pt x="97" y="146"/>
                  </a:lnTo>
                  <a:lnTo>
                    <a:pt x="89" y="146"/>
                  </a:lnTo>
                  <a:lnTo>
                    <a:pt x="89" y="146"/>
                  </a:lnTo>
                  <a:lnTo>
                    <a:pt x="90" y="148"/>
                  </a:lnTo>
                  <a:lnTo>
                    <a:pt x="79" y="151"/>
                  </a:lnTo>
                  <a:lnTo>
                    <a:pt x="70" y="156"/>
                  </a:lnTo>
                  <a:lnTo>
                    <a:pt x="60" y="160"/>
                  </a:lnTo>
                  <a:lnTo>
                    <a:pt x="53" y="167"/>
                  </a:lnTo>
                  <a:lnTo>
                    <a:pt x="46" y="175"/>
                  </a:lnTo>
                  <a:lnTo>
                    <a:pt x="40" y="183"/>
                  </a:lnTo>
                  <a:lnTo>
                    <a:pt x="36" y="191"/>
                  </a:lnTo>
                  <a:lnTo>
                    <a:pt x="33" y="202"/>
                  </a:lnTo>
                  <a:lnTo>
                    <a:pt x="32" y="210"/>
                  </a:lnTo>
                  <a:lnTo>
                    <a:pt x="28" y="232"/>
                  </a:lnTo>
                  <a:lnTo>
                    <a:pt x="23" y="264"/>
                  </a:lnTo>
                  <a:lnTo>
                    <a:pt x="17" y="299"/>
                  </a:lnTo>
                  <a:lnTo>
                    <a:pt x="11" y="335"/>
                  </a:lnTo>
                  <a:lnTo>
                    <a:pt x="5" y="367"/>
                  </a:lnTo>
                  <a:lnTo>
                    <a:pt x="2" y="388"/>
                  </a:lnTo>
                  <a:lnTo>
                    <a:pt x="1" y="397"/>
                  </a:lnTo>
                  <a:lnTo>
                    <a:pt x="0" y="403"/>
                  </a:lnTo>
                  <a:lnTo>
                    <a:pt x="0" y="409"/>
                  </a:lnTo>
                  <a:lnTo>
                    <a:pt x="1" y="415"/>
                  </a:lnTo>
                  <a:lnTo>
                    <a:pt x="2" y="419"/>
                  </a:lnTo>
                  <a:lnTo>
                    <a:pt x="3" y="424"/>
                  </a:lnTo>
                  <a:lnTo>
                    <a:pt x="5" y="429"/>
                  </a:lnTo>
                  <a:lnTo>
                    <a:pt x="9" y="434"/>
                  </a:lnTo>
                  <a:lnTo>
                    <a:pt x="13" y="437"/>
                  </a:lnTo>
                  <a:lnTo>
                    <a:pt x="20" y="444"/>
                  </a:lnTo>
                  <a:lnTo>
                    <a:pt x="29" y="449"/>
                  </a:lnTo>
                  <a:lnTo>
                    <a:pt x="41" y="453"/>
                  </a:lnTo>
                  <a:lnTo>
                    <a:pt x="53" y="4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72"/>
            <p:cNvSpPr/>
            <p:nvPr/>
          </p:nvSpPr>
          <p:spPr bwMode="auto">
            <a:xfrm>
              <a:off x="6237" y="0"/>
              <a:ext cx="2107" cy="1033"/>
            </a:xfrm>
            <a:custGeom>
              <a:avLst/>
              <a:gdLst>
                <a:gd name="T0" fmla="*/ 3610 w 6320"/>
                <a:gd name="T1" fmla="*/ 696 h 3099"/>
                <a:gd name="T2" fmla="*/ 3583 w 6320"/>
                <a:gd name="T3" fmla="*/ 526 h 3099"/>
                <a:gd name="T4" fmla="*/ 3426 w 6320"/>
                <a:gd name="T5" fmla="*/ 511 h 3099"/>
                <a:gd name="T6" fmla="*/ 3359 w 6320"/>
                <a:gd name="T7" fmla="*/ 544 h 3099"/>
                <a:gd name="T8" fmla="*/ 3347 w 6320"/>
                <a:gd name="T9" fmla="*/ 1093 h 3099"/>
                <a:gd name="T10" fmla="*/ 2844 w 6320"/>
                <a:gd name="T11" fmla="*/ 589 h 3099"/>
                <a:gd name="T12" fmla="*/ 2415 w 6320"/>
                <a:gd name="T13" fmla="*/ 72 h 3099"/>
                <a:gd name="T14" fmla="*/ 2336 w 6320"/>
                <a:gd name="T15" fmla="*/ 0 h 3099"/>
                <a:gd name="T16" fmla="*/ 2068 w 6320"/>
                <a:gd name="T17" fmla="*/ 194 h 3099"/>
                <a:gd name="T18" fmla="*/ 221 w 6320"/>
                <a:gd name="T19" fmla="*/ 1676 h 3099"/>
                <a:gd name="T20" fmla="*/ 3 w 6320"/>
                <a:gd name="T21" fmla="*/ 1878 h 3099"/>
                <a:gd name="T22" fmla="*/ 160 w 6320"/>
                <a:gd name="T23" fmla="*/ 1887 h 3099"/>
                <a:gd name="T24" fmla="*/ 357 w 6320"/>
                <a:gd name="T25" fmla="*/ 1835 h 3099"/>
                <a:gd name="T26" fmla="*/ 1773 w 6320"/>
                <a:gd name="T27" fmla="*/ 699 h 3099"/>
                <a:gd name="T28" fmla="*/ 2244 w 6320"/>
                <a:gd name="T29" fmla="*/ 335 h 3099"/>
                <a:gd name="T30" fmla="*/ 2321 w 6320"/>
                <a:gd name="T31" fmla="*/ 371 h 3099"/>
                <a:gd name="T32" fmla="*/ 3308 w 6320"/>
                <a:gd name="T33" fmla="*/ 1541 h 3099"/>
                <a:gd name="T34" fmla="*/ 3587 w 6320"/>
                <a:gd name="T35" fmla="*/ 1837 h 3099"/>
                <a:gd name="T36" fmla="*/ 3807 w 6320"/>
                <a:gd name="T37" fmla="*/ 1854 h 3099"/>
                <a:gd name="T38" fmla="*/ 4448 w 6320"/>
                <a:gd name="T39" fmla="*/ 1852 h 3099"/>
                <a:gd name="T40" fmla="*/ 4211 w 6320"/>
                <a:gd name="T41" fmla="*/ 2168 h 3099"/>
                <a:gd name="T42" fmla="*/ 4175 w 6320"/>
                <a:gd name="T43" fmla="*/ 2227 h 3099"/>
                <a:gd name="T44" fmla="*/ 4444 w 6320"/>
                <a:gd name="T45" fmla="*/ 2193 h 3099"/>
                <a:gd name="T46" fmla="*/ 4876 w 6320"/>
                <a:gd name="T47" fmla="*/ 2035 h 3099"/>
                <a:gd name="T48" fmla="*/ 5085 w 6320"/>
                <a:gd name="T49" fmla="*/ 2143 h 3099"/>
                <a:gd name="T50" fmla="*/ 4797 w 6320"/>
                <a:gd name="T51" fmla="*/ 2180 h 3099"/>
                <a:gd name="T52" fmla="*/ 4546 w 6320"/>
                <a:gd name="T53" fmla="*/ 2279 h 3099"/>
                <a:gd name="T54" fmla="*/ 4094 w 6320"/>
                <a:gd name="T55" fmla="*/ 2574 h 3099"/>
                <a:gd name="T56" fmla="*/ 4134 w 6320"/>
                <a:gd name="T57" fmla="*/ 2607 h 3099"/>
                <a:gd name="T58" fmla="*/ 4603 w 6320"/>
                <a:gd name="T59" fmla="*/ 2502 h 3099"/>
                <a:gd name="T60" fmla="*/ 5115 w 6320"/>
                <a:gd name="T61" fmla="*/ 2287 h 3099"/>
                <a:gd name="T62" fmla="*/ 4975 w 6320"/>
                <a:gd name="T63" fmla="*/ 2492 h 3099"/>
                <a:gd name="T64" fmla="*/ 4761 w 6320"/>
                <a:gd name="T65" fmla="*/ 2524 h 3099"/>
                <a:gd name="T66" fmla="*/ 4023 w 6320"/>
                <a:gd name="T67" fmla="*/ 2989 h 3099"/>
                <a:gd name="T68" fmla="*/ 3997 w 6320"/>
                <a:gd name="T69" fmla="*/ 3046 h 3099"/>
                <a:gd name="T70" fmla="*/ 4328 w 6320"/>
                <a:gd name="T71" fmla="*/ 2992 h 3099"/>
                <a:gd name="T72" fmla="*/ 4952 w 6320"/>
                <a:gd name="T73" fmla="*/ 2704 h 3099"/>
                <a:gd name="T74" fmla="*/ 5013 w 6320"/>
                <a:gd name="T75" fmla="*/ 2858 h 3099"/>
                <a:gd name="T76" fmla="*/ 4925 w 6320"/>
                <a:gd name="T77" fmla="*/ 2943 h 3099"/>
                <a:gd name="T78" fmla="*/ 4587 w 6320"/>
                <a:gd name="T79" fmla="*/ 2972 h 3099"/>
                <a:gd name="T80" fmla="*/ 4646 w 6320"/>
                <a:gd name="T81" fmla="*/ 3055 h 3099"/>
                <a:gd name="T82" fmla="*/ 4999 w 6320"/>
                <a:gd name="T83" fmla="*/ 3098 h 3099"/>
                <a:gd name="T84" fmla="*/ 5297 w 6320"/>
                <a:gd name="T85" fmla="*/ 3032 h 3099"/>
                <a:gd name="T86" fmla="*/ 5388 w 6320"/>
                <a:gd name="T87" fmla="*/ 2879 h 3099"/>
                <a:gd name="T88" fmla="*/ 5479 w 6320"/>
                <a:gd name="T89" fmla="*/ 2408 h 3099"/>
                <a:gd name="T90" fmla="*/ 5837 w 6320"/>
                <a:gd name="T91" fmla="*/ 3065 h 3099"/>
                <a:gd name="T92" fmla="*/ 5899 w 6320"/>
                <a:gd name="T93" fmla="*/ 3098 h 3099"/>
                <a:gd name="T94" fmla="*/ 6226 w 6320"/>
                <a:gd name="T95" fmla="*/ 3094 h 3099"/>
                <a:gd name="T96" fmla="*/ 6235 w 6320"/>
                <a:gd name="T97" fmla="*/ 3025 h 3099"/>
                <a:gd name="T98" fmla="*/ 5849 w 6320"/>
                <a:gd name="T99" fmla="*/ 2309 h 3099"/>
                <a:gd name="T100" fmla="*/ 5934 w 6320"/>
                <a:gd name="T101" fmla="*/ 2204 h 3099"/>
                <a:gd name="T102" fmla="*/ 6215 w 6320"/>
                <a:gd name="T103" fmla="*/ 1960 h 3099"/>
                <a:gd name="T104" fmla="*/ 6064 w 6320"/>
                <a:gd name="T105" fmla="*/ 1943 h 3099"/>
                <a:gd name="T106" fmla="*/ 5867 w 6320"/>
                <a:gd name="T107" fmla="*/ 1959 h 3099"/>
                <a:gd name="T108" fmla="*/ 5531 w 6320"/>
                <a:gd name="T109" fmla="*/ 2202 h 3099"/>
                <a:gd name="T110" fmla="*/ 5440 w 6320"/>
                <a:gd name="T111" fmla="*/ 2126 h 3099"/>
                <a:gd name="T112" fmla="*/ 5311 w 6320"/>
                <a:gd name="T113" fmla="*/ 1941 h 3099"/>
                <a:gd name="T114" fmla="*/ 5127 w 6320"/>
                <a:gd name="T115" fmla="*/ 1907 h 3099"/>
                <a:gd name="T116" fmla="*/ 5511 w 6320"/>
                <a:gd name="T117" fmla="*/ 1852 h 3099"/>
                <a:gd name="T118" fmla="*/ 6176 w 6320"/>
                <a:gd name="T119" fmla="*/ 1852 h 3099"/>
                <a:gd name="T120" fmla="*/ 6287 w 6320"/>
                <a:gd name="T121" fmla="*/ 1815 h 3099"/>
                <a:gd name="T122" fmla="*/ 6083 w 6320"/>
                <a:gd name="T123" fmla="*/ 1680 h 3099"/>
                <a:gd name="T124" fmla="*/ 3869 w 6320"/>
                <a:gd name="T125" fmla="*/ 1680 h 3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20" h="3099">
                  <a:moveTo>
                    <a:pt x="3608" y="1499"/>
                  </a:moveTo>
                  <a:lnTo>
                    <a:pt x="3608" y="1476"/>
                  </a:lnTo>
                  <a:lnTo>
                    <a:pt x="3608" y="1425"/>
                  </a:lnTo>
                  <a:lnTo>
                    <a:pt x="3608" y="1372"/>
                  </a:lnTo>
                  <a:lnTo>
                    <a:pt x="3608" y="1349"/>
                  </a:lnTo>
                  <a:lnTo>
                    <a:pt x="3608" y="1315"/>
                  </a:lnTo>
                  <a:lnTo>
                    <a:pt x="3609" y="1229"/>
                  </a:lnTo>
                  <a:lnTo>
                    <a:pt x="3609" y="1104"/>
                  </a:lnTo>
                  <a:lnTo>
                    <a:pt x="3609" y="962"/>
                  </a:lnTo>
                  <a:lnTo>
                    <a:pt x="3610" y="820"/>
                  </a:lnTo>
                  <a:lnTo>
                    <a:pt x="3610" y="696"/>
                  </a:lnTo>
                  <a:lnTo>
                    <a:pt x="3610" y="608"/>
                  </a:lnTo>
                  <a:lnTo>
                    <a:pt x="3610" y="575"/>
                  </a:lnTo>
                  <a:lnTo>
                    <a:pt x="3610" y="568"/>
                  </a:lnTo>
                  <a:lnTo>
                    <a:pt x="3609" y="562"/>
                  </a:lnTo>
                  <a:lnTo>
                    <a:pt x="3608" y="556"/>
                  </a:lnTo>
                  <a:lnTo>
                    <a:pt x="3604" y="550"/>
                  </a:lnTo>
                  <a:lnTo>
                    <a:pt x="3602" y="544"/>
                  </a:lnTo>
                  <a:lnTo>
                    <a:pt x="3597" y="539"/>
                  </a:lnTo>
                  <a:lnTo>
                    <a:pt x="3593" y="535"/>
                  </a:lnTo>
                  <a:lnTo>
                    <a:pt x="3589" y="530"/>
                  </a:lnTo>
                  <a:lnTo>
                    <a:pt x="3583" y="526"/>
                  </a:lnTo>
                  <a:lnTo>
                    <a:pt x="3577" y="523"/>
                  </a:lnTo>
                  <a:lnTo>
                    <a:pt x="3571" y="519"/>
                  </a:lnTo>
                  <a:lnTo>
                    <a:pt x="3564" y="517"/>
                  </a:lnTo>
                  <a:lnTo>
                    <a:pt x="3557" y="514"/>
                  </a:lnTo>
                  <a:lnTo>
                    <a:pt x="3549" y="513"/>
                  </a:lnTo>
                  <a:lnTo>
                    <a:pt x="3542" y="512"/>
                  </a:lnTo>
                  <a:lnTo>
                    <a:pt x="3534" y="511"/>
                  </a:lnTo>
                  <a:lnTo>
                    <a:pt x="3517" y="511"/>
                  </a:lnTo>
                  <a:lnTo>
                    <a:pt x="3480" y="511"/>
                  </a:lnTo>
                  <a:lnTo>
                    <a:pt x="3442" y="511"/>
                  </a:lnTo>
                  <a:lnTo>
                    <a:pt x="3426" y="511"/>
                  </a:lnTo>
                  <a:lnTo>
                    <a:pt x="3418" y="512"/>
                  </a:lnTo>
                  <a:lnTo>
                    <a:pt x="3410" y="513"/>
                  </a:lnTo>
                  <a:lnTo>
                    <a:pt x="3403" y="514"/>
                  </a:lnTo>
                  <a:lnTo>
                    <a:pt x="3396" y="517"/>
                  </a:lnTo>
                  <a:lnTo>
                    <a:pt x="3389" y="519"/>
                  </a:lnTo>
                  <a:lnTo>
                    <a:pt x="3383" y="523"/>
                  </a:lnTo>
                  <a:lnTo>
                    <a:pt x="3377" y="526"/>
                  </a:lnTo>
                  <a:lnTo>
                    <a:pt x="3372" y="530"/>
                  </a:lnTo>
                  <a:lnTo>
                    <a:pt x="3366" y="535"/>
                  </a:lnTo>
                  <a:lnTo>
                    <a:pt x="3363" y="539"/>
                  </a:lnTo>
                  <a:lnTo>
                    <a:pt x="3359" y="544"/>
                  </a:lnTo>
                  <a:lnTo>
                    <a:pt x="3356" y="550"/>
                  </a:lnTo>
                  <a:lnTo>
                    <a:pt x="3353" y="556"/>
                  </a:lnTo>
                  <a:lnTo>
                    <a:pt x="3351" y="562"/>
                  </a:lnTo>
                  <a:lnTo>
                    <a:pt x="3350" y="568"/>
                  </a:lnTo>
                  <a:lnTo>
                    <a:pt x="3350" y="575"/>
                  </a:lnTo>
                  <a:lnTo>
                    <a:pt x="3350" y="601"/>
                  </a:lnTo>
                  <a:lnTo>
                    <a:pt x="3350" y="671"/>
                  </a:lnTo>
                  <a:lnTo>
                    <a:pt x="3349" y="770"/>
                  </a:lnTo>
                  <a:lnTo>
                    <a:pt x="3349" y="883"/>
                  </a:lnTo>
                  <a:lnTo>
                    <a:pt x="3347" y="996"/>
                  </a:lnTo>
                  <a:lnTo>
                    <a:pt x="3347" y="1093"/>
                  </a:lnTo>
                  <a:lnTo>
                    <a:pt x="3347" y="1163"/>
                  </a:lnTo>
                  <a:lnTo>
                    <a:pt x="3347" y="1189"/>
                  </a:lnTo>
                  <a:lnTo>
                    <a:pt x="3338" y="1179"/>
                  </a:lnTo>
                  <a:lnTo>
                    <a:pt x="3311" y="1147"/>
                  </a:lnTo>
                  <a:lnTo>
                    <a:pt x="3269" y="1097"/>
                  </a:lnTo>
                  <a:lnTo>
                    <a:pt x="3214" y="1031"/>
                  </a:lnTo>
                  <a:lnTo>
                    <a:pt x="3150" y="955"/>
                  </a:lnTo>
                  <a:lnTo>
                    <a:pt x="3079" y="870"/>
                  </a:lnTo>
                  <a:lnTo>
                    <a:pt x="3002" y="778"/>
                  </a:lnTo>
                  <a:lnTo>
                    <a:pt x="2922" y="684"/>
                  </a:lnTo>
                  <a:lnTo>
                    <a:pt x="2844" y="589"/>
                  </a:lnTo>
                  <a:lnTo>
                    <a:pt x="2767" y="498"/>
                  </a:lnTo>
                  <a:lnTo>
                    <a:pt x="2695" y="413"/>
                  </a:lnTo>
                  <a:lnTo>
                    <a:pt x="2631" y="336"/>
                  </a:lnTo>
                  <a:lnTo>
                    <a:pt x="2576" y="272"/>
                  </a:lnTo>
                  <a:lnTo>
                    <a:pt x="2535" y="222"/>
                  </a:lnTo>
                  <a:lnTo>
                    <a:pt x="2508" y="190"/>
                  </a:lnTo>
                  <a:lnTo>
                    <a:pt x="2498" y="178"/>
                  </a:lnTo>
                  <a:lnTo>
                    <a:pt x="2478" y="154"/>
                  </a:lnTo>
                  <a:lnTo>
                    <a:pt x="2455" y="126"/>
                  </a:lnTo>
                  <a:lnTo>
                    <a:pt x="2434" y="97"/>
                  </a:lnTo>
                  <a:lnTo>
                    <a:pt x="2415" y="72"/>
                  </a:lnTo>
                  <a:lnTo>
                    <a:pt x="2409" y="64"/>
                  </a:lnTo>
                  <a:lnTo>
                    <a:pt x="2395" y="46"/>
                  </a:lnTo>
                  <a:lnTo>
                    <a:pt x="2380" y="29"/>
                  </a:lnTo>
                  <a:lnTo>
                    <a:pt x="2374" y="20"/>
                  </a:lnTo>
                  <a:lnTo>
                    <a:pt x="2370" y="14"/>
                  </a:lnTo>
                  <a:lnTo>
                    <a:pt x="2365" y="11"/>
                  </a:lnTo>
                  <a:lnTo>
                    <a:pt x="2360" y="7"/>
                  </a:lnTo>
                  <a:lnTo>
                    <a:pt x="2354" y="4"/>
                  </a:lnTo>
                  <a:lnTo>
                    <a:pt x="2348" y="2"/>
                  </a:lnTo>
                  <a:lnTo>
                    <a:pt x="2342" y="0"/>
                  </a:lnTo>
                  <a:lnTo>
                    <a:pt x="2336" y="0"/>
                  </a:lnTo>
                  <a:lnTo>
                    <a:pt x="2331" y="0"/>
                  </a:lnTo>
                  <a:lnTo>
                    <a:pt x="2317" y="2"/>
                  </a:lnTo>
                  <a:lnTo>
                    <a:pt x="2304" y="7"/>
                  </a:lnTo>
                  <a:lnTo>
                    <a:pt x="2292" y="14"/>
                  </a:lnTo>
                  <a:lnTo>
                    <a:pt x="2281" y="23"/>
                  </a:lnTo>
                  <a:lnTo>
                    <a:pt x="2253" y="44"/>
                  </a:lnTo>
                  <a:lnTo>
                    <a:pt x="2222" y="70"/>
                  </a:lnTo>
                  <a:lnTo>
                    <a:pt x="2190" y="96"/>
                  </a:lnTo>
                  <a:lnTo>
                    <a:pt x="2159" y="120"/>
                  </a:lnTo>
                  <a:lnTo>
                    <a:pt x="2136" y="140"/>
                  </a:lnTo>
                  <a:lnTo>
                    <a:pt x="2068" y="194"/>
                  </a:lnTo>
                  <a:lnTo>
                    <a:pt x="1962" y="279"/>
                  </a:lnTo>
                  <a:lnTo>
                    <a:pt x="1826" y="389"/>
                  </a:lnTo>
                  <a:lnTo>
                    <a:pt x="1664" y="518"/>
                  </a:lnTo>
                  <a:lnTo>
                    <a:pt x="1483" y="663"/>
                  </a:lnTo>
                  <a:lnTo>
                    <a:pt x="1291" y="817"/>
                  </a:lnTo>
                  <a:lnTo>
                    <a:pt x="1091" y="978"/>
                  </a:lnTo>
                  <a:lnTo>
                    <a:pt x="893" y="1137"/>
                  </a:lnTo>
                  <a:lnTo>
                    <a:pt x="699" y="1293"/>
                  </a:lnTo>
                  <a:lnTo>
                    <a:pt x="519" y="1436"/>
                  </a:lnTo>
                  <a:lnTo>
                    <a:pt x="357" y="1567"/>
                  </a:lnTo>
                  <a:lnTo>
                    <a:pt x="221" y="1676"/>
                  </a:lnTo>
                  <a:lnTo>
                    <a:pt x="116" y="1761"/>
                  </a:lnTo>
                  <a:lnTo>
                    <a:pt x="48" y="1815"/>
                  </a:lnTo>
                  <a:lnTo>
                    <a:pt x="23" y="1835"/>
                  </a:lnTo>
                  <a:lnTo>
                    <a:pt x="13" y="1845"/>
                  </a:lnTo>
                  <a:lnTo>
                    <a:pt x="4" y="1855"/>
                  </a:lnTo>
                  <a:lnTo>
                    <a:pt x="2" y="1859"/>
                  </a:lnTo>
                  <a:lnTo>
                    <a:pt x="1" y="1864"/>
                  </a:lnTo>
                  <a:lnTo>
                    <a:pt x="0" y="1868"/>
                  </a:lnTo>
                  <a:lnTo>
                    <a:pt x="1" y="1871"/>
                  </a:lnTo>
                  <a:lnTo>
                    <a:pt x="2" y="1875"/>
                  </a:lnTo>
                  <a:lnTo>
                    <a:pt x="3" y="1878"/>
                  </a:lnTo>
                  <a:lnTo>
                    <a:pt x="7" y="1881"/>
                  </a:lnTo>
                  <a:lnTo>
                    <a:pt x="10" y="1883"/>
                  </a:lnTo>
                  <a:lnTo>
                    <a:pt x="15" y="1884"/>
                  </a:lnTo>
                  <a:lnTo>
                    <a:pt x="20" y="1886"/>
                  </a:lnTo>
                  <a:lnTo>
                    <a:pt x="27" y="1887"/>
                  </a:lnTo>
                  <a:lnTo>
                    <a:pt x="34" y="1887"/>
                  </a:lnTo>
                  <a:lnTo>
                    <a:pt x="41" y="1887"/>
                  </a:lnTo>
                  <a:lnTo>
                    <a:pt x="63" y="1887"/>
                  </a:lnTo>
                  <a:lnTo>
                    <a:pt x="92" y="1887"/>
                  </a:lnTo>
                  <a:lnTo>
                    <a:pt x="126" y="1887"/>
                  </a:lnTo>
                  <a:lnTo>
                    <a:pt x="160" y="1887"/>
                  </a:lnTo>
                  <a:lnTo>
                    <a:pt x="189" y="1887"/>
                  </a:lnTo>
                  <a:lnTo>
                    <a:pt x="210" y="1887"/>
                  </a:lnTo>
                  <a:lnTo>
                    <a:pt x="217" y="1887"/>
                  </a:lnTo>
                  <a:lnTo>
                    <a:pt x="234" y="1886"/>
                  </a:lnTo>
                  <a:lnTo>
                    <a:pt x="252" y="1883"/>
                  </a:lnTo>
                  <a:lnTo>
                    <a:pt x="271" y="1878"/>
                  </a:lnTo>
                  <a:lnTo>
                    <a:pt x="290" y="1871"/>
                  </a:lnTo>
                  <a:lnTo>
                    <a:pt x="309" y="1864"/>
                  </a:lnTo>
                  <a:lnTo>
                    <a:pt x="326" y="1855"/>
                  </a:lnTo>
                  <a:lnTo>
                    <a:pt x="342" y="1845"/>
                  </a:lnTo>
                  <a:lnTo>
                    <a:pt x="357" y="1835"/>
                  </a:lnTo>
                  <a:lnTo>
                    <a:pt x="377" y="1818"/>
                  </a:lnTo>
                  <a:lnTo>
                    <a:pt x="436" y="1770"/>
                  </a:lnTo>
                  <a:lnTo>
                    <a:pt x="527" y="1698"/>
                  </a:lnTo>
                  <a:lnTo>
                    <a:pt x="645" y="1603"/>
                  </a:lnTo>
                  <a:lnTo>
                    <a:pt x="784" y="1491"/>
                  </a:lnTo>
                  <a:lnTo>
                    <a:pt x="941" y="1366"/>
                  </a:lnTo>
                  <a:lnTo>
                    <a:pt x="1107" y="1233"/>
                  </a:lnTo>
                  <a:lnTo>
                    <a:pt x="1279" y="1094"/>
                  </a:lnTo>
                  <a:lnTo>
                    <a:pt x="1450" y="956"/>
                  </a:lnTo>
                  <a:lnTo>
                    <a:pt x="1617" y="823"/>
                  </a:lnTo>
                  <a:lnTo>
                    <a:pt x="1773" y="699"/>
                  </a:lnTo>
                  <a:lnTo>
                    <a:pt x="1912" y="586"/>
                  </a:lnTo>
                  <a:lnTo>
                    <a:pt x="2030" y="492"/>
                  </a:lnTo>
                  <a:lnTo>
                    <a:pt x="2121" y="418"/>
                  </a:lnTo>
                  <a:lnTo>
                    <a:pt x="2180" y="372"/>
                  </a:lnTo>
                  <a:lnTo>
                    <a:pt x="2201" y="355"/>
                  </a:lnTo>
                  <a:lnTo>
                    <a:pt x="2207" y="351"/>
                  </a:lnTo>
                  <a:lnTo>
                    <a:pt x="2214" y="346"/>
                  </a:lnTo>
                  <a:lnTo>
                    <a:pt x="2221" y="342"/>
                  </a:lnTo>
                  <a:lnTo>
                    <a:pt x="2230" y="339"/>
                  </a:lnTo>
                  <a:lnTo>
                    <a:pt x="2237" y="336"/>
                  </a:lnTo>
                  <a:lnTo>
                    <a:pt x="2244" y="335"/>
                  </a:lnTo>
                  <a:lnTo>
                    <a:pt x="2251" y="334"/>
                  </a:lnTo>
                  <a:lnTo>
                    <a:pt x="2259" y="334"/>
                  </a:lnTo>
                  <a:lnTo>
                    <a:pt x="2266" y="334"/>
                  </a:lnTo>
                  <a:lnTo>
                    <a:pt x="2273" y="335"/>
                  </a:lnTo>
                  <a:lnTo>
                    <a:pt x="2279" y="337"/>
                  </a:lnTo>
                  <a:lnTo>
                    <a:pt x="2287" y="339"/>
                  </a:lnTo>
                  <a:lnTo>
                    <a:pt x="2292" y="342"/>
                  </a:lnTo>
                  <a:lnTo>
                    <a:pt x="2298" y="346"/>
                  </a:lnTo>
                  <a:lnTo>
                    <a:pt x="2303" y="351"/>
                  </a:lnTo>
                  <a:lnTo>
                    <a:pt x="2308" y="355"/>
                  </a:lnTo>
                  <a:lnTo>
                    <a:pt x="2321" y="371"/>
                  </a:lnTo>
                  <a:lnTo>
                    <a:pt x="2359" y="416"/>
                  </a:lnTo>
                  <a:lnTo>
                    <a:pt x="2417" y="485"/>
                  </a:lnTo>
                  <a:lnTo>
                    <a:pt x="2493" y="575"/>
                  </a:lnTo>
                  <a:lnTo>
                    <a:pt x="2582" y="681"/>
                  </a:lnTo>
                  <a:lnTo>
                    <a:pt x="2683" y="800"/>
                  </a:lnTo>
                  <a:lnTo>
                    <a:pt x="2790" y="927"/>
                  </a:lnTo>
                  <a:lnTo>
                    <a:pt x="2901" y="1057"/>
                  </a:lnTo>
                  <a:lnTo>
                    <a:pt x="3011" y="1188"/>
                  </a:lnTo>
                  <a:lnTo>
                    <a:pt x="3118" y="1315"/>
                  </a:lnTo>
                  <a:lnTo>
                    <a:pt x="3219" y="1434"/>
                  </a:lnTo>
                  <a:lnTo>
                    <a:pt x="3308" y="1541"/>
                  </a:lnTo>
                  <a:lnTo>
                    <a:pt x="3384" y="1630"/>
                  </a:lnTo>
                  <a:lnTo>
                    <a:pt x="3442" y="1700"/>
                  </a:lnTo>
                  <a:lnTo>
                    <a:pt x="3480" y="1744"/>
                  </a:lnTo>
                  <a:lnTo>
                    <a:pt x="3494" y="1760"/>
                  </a:lnTo>
                  <a:lnTo>
                    <a:pt x="3501" y="1768"/>
                  </a:lnTo>
                  <a:lnTo>
                    <a:pt x="3520" y="1788"/>
                  </a:lnTo>
                  <a:lnTo>
                    <a:pt x="3533" y="1800"/>
                  </a:lnTo>
                  <a:lnTo>
                    <a:pt x="3547" y="1812"/>
                  </a:lnTo>
                  <a:lnTo>
                    <a:pt x="3564" y="1824"/>
                  </a:lnTo>
                  <a:lnTo>
                    <a:pt x="3579" y="1833"/>
                  </a:lnTo>
                  <a:lnTo>
                    <a:pt x="3587" y="1837"/>
                  </a:lnTo>
                  <a:lnTo>
                    <a:pt x="3596" y="1839"/>
                  </a:lnTo>
                  <a:lnTo>
                    <a:pt x="3605" y="1843"/>
                  </a:lnTo>
                  <a:lnTo>
                    <a:pt x="3616" y="1844"/>
                  </a:lnTo>
                  <a:lnTo>
                    <a:pt x="3637" y="1848"/>
                  </a:lnTo>
                  <a:lnTo>
                    <a:pt x="3659" y="1851"/>
                  </a:lnTo>
                  <a:lnTo>
                    <a:pt x="3696" y="1854"/>
                  </a:lnTo>
                  <a:lnTo>
                    <a:pt x="3710" y="1854"/>
                  </a:lnTo>
                  <a:lnTo>
                    <a:pt x="3718" y="1854"/>
                  </a:lnTo>
                  <a:lnTo>
                    <a:pt x="3741" y="1854"/>
                  </a:lnTo>
                  <a:lnTo>
                    <a:pt x="3772" y="1854"/>
                  </a:lnTo>
                  <a:lnTo>
                    <a:pt x="3807" y="1854"/>
                  </a:lnTo>
                  <a:lnTo>
                    <a:pt x="3844" y="1854"/>
                  </a:lnTo>
                  <a:lnTo>
                    <a:pt x="3875" y="1854"/>
                  </a:lnTo>
                  <a:lnTo>
                    <a:pt x="3897" y="1854"/>
                  </a:lnTo>
                  <a:lnTo>
                    <a:pt x="3906" y="1854"/>
                  </a:lnTo>
                  <a:lnTo>
                    <a:pt x="3905" y="1852"/>
                  </a:lnTo>
                  <a:lnTo>
                    <a:pt x="3903" y="1852"/>
                  </a:lnTo>
                  <a:lnTo>
                    <a:pt x="3938" y="1852"/>
                  </a:lnTo>
                  <a:lnTo>
                    <a:pt x="4028" y="1852"/>
                  </a:lnTo>
                  <a:lnTo>
                    <a:pt x="4155" y="1852"/>
                  </a:lnTo>
                  <a:lnTo>
                    <a:pt x="4301" y="1852"/>
                  </a:lnTo>
                  <a:lnTo>
                    <a:pt x="4448" y="1852"/>
                  </a:lnTo>
                  <a:lnTo>
                    <a:pt x="4575" y="1852"/>
                  </a:lnTo>
                  <a:lnTo>
                    <a:pt x="4665" y="1852"/>
                  </a:lnTo>
                  <a:lnTo>
                    <a:pt x="4699" y="1852"/>
                  </a:lnTo>
                  <a:lnTo>
                    <a:pt x="4678" y="1865"/>
                  </a:lnTo>
                  <a:lnTo>
                    <a:pt x="4623" y="1901"/>
                  </a:lnTo>
                  <a:lnTo>
                    <a:pt x="4545" y="1952"/>
                  </a:lnTo>
                  <a:lnTo>
                    <a:pt x="4456" y="2010"/>
                  </a:lnTo>
                  <a:lnTo>
                    <a:pt x="4366" y="2069"/>
                  </a:lnTo>
                  <a:lnTo>
                    <a:pt x="4287" y="2120"/>
                  </a:lnTo>
                  <a:lnTo>
                    <a:pt x="4232" y="2155"/>
                  </a:lnTo>
                  <a:lnTo>
                    <a:pt x="4211" y="2168"/>
                  </a:lnTo>
                  <a:lnTo>
                    <a:pt x="4204" y="2173"/>
                  </a:lnTo>
                  <a:lnTo>
                    <a:pt x="4189" y="2184"/>
                  </a:lnTo>
                  <a:lnTo>
                    <a:pt x="4180" y="2191"/>
                  </a:lnTo>
                  <a:lnTo>
                    <a:pt x="4174" y="2199"/>
                  </a:lnTo>
                  <a:lnTo>
                    <a:pt x="4172" y="2204"/>
                  </a:lnTo>
                  <a:lnTo>
                    <a:pt x="4170" y="2208"/>
                  </a:lnTo>
                  <a:lnTo>
                    <a:pt x="4170" y="2212"/>
                  </a:lnTo>
                  <a:lnTo>
                    <a:pt x="4170" y="2217"/>
                  </a:lnTo>
                  <a:lnTo>
                    <a:pt x="4171" y="2221"/>
                  </a:lnTo>
                  <a:lnTo>
                    <a:pt x="4173" y="2224"/>
                  </a:lnTo>
                  <a:lnTo>
                    <a:pt x="4175" y="2227"/>
                  </a:lnTo>
                  <a:lnTo>
                    <a:pt x="4178" y="2229"/>
                  </a:lnTo>
                  <a:lnTo>
                    <a:pt x="4185" y="2234"/>
                  </a:lnTo>
                  <a:lnTo>
                    <a:pt x="4192" y="2235"/>
                  </a:lnTo>
                  <a:lnTo>
                    <a:pt x="4205" y="2237"/>
                  </a:lnTo>
                  <a:lnTo>
                    <a:pt x="4211" y="2237"/>
                  </a:lnTo>
                  <a:lnTo>
                    <a:pt x="4223" y="2235"/>
                  </a:lnTo>
                  <a:lnTo>
                    <a:pt x="4255" y="2230"/>
                  </a:lnTo>
                  <a:lnTo>
                    <a:pt x="4305" y="2222"/>
                  </a:lnTo>
                  <a:lnTo>
                    <a:pt x="4369" y="2210"/>
                  </a:lnTo>
                  <a:lnTo>
                    <a:pt x="4405" y="2202"/>
                  </a:lnTo>
                  <a:lnTo>
                    <a:pt x="4444" y="2193"/>
                  </a:lnTo>
                  <a:lnTo>
                    <a:pt x="4484" y="2183"/>
                  </a:lnTo>
                  <a:lnTo>
                    <a:pt x="4527" y="2172"/>
                  </a:lnTo>
                  <a:lnTo>
                    <a:pt x="4571" y="2159"/>
                  </a:lnTo>
                  <a:lnTo>
                    <a:pt x="4615" y="2145"/>
                  </a:lnTo>
                  <a:lnTo>
                    <a:pt x="4660" y="2130"/>
                  </a:lnTo>
                  <a:lnTo>
                    <a:pt x="4704" y="2114"/>
                  </a:lnTo>
                  <a:lnTo>
                    <a:pt x="4737" y="2099"/>
                  </a:lnTo>
                  <a:lnTo>
                    <a:pt x="4771" y="2085"/>
                  </a:lnTo>
                  <a:lnTo>
                    <a:pt x="4805" y="2070"/>
                  </a:lnTo>
                  <a:lnTo>
                    <a:pt x="4841" y="2053"/>
                  </a:lnTo>
                  <a:lnTo>
                    <a:pt x="4876" y="2035"/>
                  </a:lnTo>
                  <a:lnTo>
                    <a:pt x="4912" y="2017"/>
                  </a:lnTo>
                  <a:lnTo>
                    <a:pt x="4948" y="1998"/>
                  </a:lnTo>
                  <a:lnTo>
                    <a:pt x="4983" y="1979"/>
                  </a:lnTo>
                  <a:lnTo>
                    <a:pt x="4998" y="1994"/>
                  </a:lnTo>
                  <a:lnTo>
                    <a:pt x="5013" y="2010"/>
                  </a:lnTo>
                  <a:lnTo>
                    <a:pt x="5028" y="2031"/>
                  </a:lnTo>
                  <a:lnTo>
                    <a:pt x="5044" y="2053"/>
                  </a:lnTo>
                  <a:lnTo>
                    <a:pt x="5058" y="2079"/>
                  </a:lnTo>
                  <a:lnTo>
                    <a:pt x="5072" y="2110"/>
                  </a:lnTo>
                  <a:lnTo>
                    <a:pt x="5078" y="2126"/>
                  </a:lnTo>
                  <a:lnTo>
                    <a:pt x="5085" y="2143"/>
                  </a:lnTo>
                  <a:lnTo>
                    <a:pt x="5091" y="2162"/>
                  </a:lnTo>
                  <a:lnTo>
                    <a:pt x="5096" y="2181"/>
                  </a:lnTo>
                  <a:lnTo>
                    <a:pt x="5084" y="2181"/>
                  </a:lnTo>
                  <a:lnTo>
                    <a:pt x="5051" y="2181"/>
                  </a:lnTo>
                  <a:lnTo>
                    <a:pt x="5005" y="2180"/>
                  </a:lnTo>
                  <a:lnTo>
                    <a:pt x="4951" y="2180"/>
                  </a:lnTo>
                  <a:lnTo>
                    <a:pt x="4899" y="2180"/>
                  </a:lnTo>
                  <a:lnTo>
                    <a:pt x="4853" y="2180"/>
                  </a:lnTo>
                  <a:lnTo>
                    <a:pt x="4819" y="2180"/>
                  </a:lnTo>
                  <a:lnTo>
                    <a:pt x="4807" y="2179"/>
                  </a:lnTo>
                  <a:lnTo>
                    <a:pt x="4797" y="2180"/>
                  </a:lnTo>
                  <a:lnTo>
                    <a:pt x="4769" y="2180"/>
                  </a:lnTo>
                  <a:lnTo>
                    <a:pt x="4754" y="2181"/>
                  </a:lnTo>
                  <a:lnTo>
                    <a:pt x="4736" y="2184"/>
                  </a:lnTo>
                  <a:lnTo>
                    <a:pt x="4720" y="2186"/>
                  </a:lnTo>
                  <a:lnTo>
                    <a:pt x="4704" y="2190"/>
                  </a:lnTo>
                  <a:lnTo>
                    <a:pt x="4683" y="2199"/>
                  </a:lnTo>
                  <a:lnTo>
                    <a:pt x="4655" y="2212"/>
                  </a:lnTo>
                  <a:lnTo>
                    <a:pt x="4633" y="2225"/>
                  </a:lnTo>
                  <a:lnTo>
                    <a:pt x="4623" y="2230"/>
                  </a:lnTo>
                  <a:lnTo>
                    <a:pt x="4602" y="2243"/>
                  </a:lnTo>
                  <a:lnTo>
                    <a:pt x="4546" y="2279"/>
                  </a:lnTo>
                  <a:lnTo>
                    <a:pt x="4468" y="2329"/>
                  </a:lnTo>
                  <a:lnTo>
                    <a:pt x="4379" y="2385"/>
                  </a:lnTo>
                  <a:lnTo>
                    <a:pt x="4288" y="2442"/>
                  </a:lnTo>
                  <a:lnTo>
                    <a:pt x="4210" y="2492"/>
                  </a:lnTo>
                  <a:lnTo>
                    <a:pt x="4154" y="2526"/>
                  </a:lnTo>
                  <a:lnTo>
                    <a:pt x="4133" y="2539"/>
                  </a:lnTo>
                  <a:lnTo>
                    <a:pt x="4126" y="2544"/>
                  </a:lnTo>
                  <a:lnTo>
                    <a:pt x="4111" y="2555"/>
                  </a:lnTo>
                  <a:lnTo>
                    <a:pt x="4103" y="2562"/>
                  </a:lnTo>
                  <a:lnTo>
                    <a:pt x="4097" y="2570"/>
                  </a:lnTo>
                  <a:lnTo>
                    <a:pt x="4094" y="2574"/>
                  </a:lnTo>
                  <a:lnTo>
                    <a:pt x="4092" y="2578"/>
                  </a:lnTo>
                  <a:lnTo>
                    <a:pt x="4091" y="2583"/>
                  </a:lnTo>
                  <a:lnTo>
                    <a:pt x="4092" y="2587"/>
                  </a:lnTo>
                  <a:lnTo>
                    <a:pt x="4094" y="2591"/>
                  </a:lnTo>
                  <a:lnTo>
                    <a:pt x="4095" y="2595"/>
                  </a:lnTo>
                  <a:lnTo>
                    <a:pt x="4097" y="2597"/>
                  </a:lnTo>
                  <a:lnTo>
                    <a:pt x="4101" y="2600"/>
                  </a:lnTo>
                  <a:lnTo>
                    <a:pt x="4108" y="2604"/>
                  </a:lnTo>
                  <a:lnTo>
                    <a:pt x="4115" y="2606"/>
                  </a:lnTo>
                  <a:lnTo>
                    <a:pt x="4128" y="2608"/>
                  </a:lnTo>
                  <a:lnTo>
                    <a:pt x="4134" y="2607"/>
                  </a:lnTo>
                  <a:lnTo>
                    <a:pt x="4143" y="2606"/>
                  </a:lnTo>
                  <a:lnTo>
                    <a:pt x="4172" y="2602"/>
                  </a:lnTo>
                  <a:lnTo>
                    <a:pt x="4216" y="2596"/>
                  </a:lnTo>
                  <a:lnTo>
                    <a:pt x="4272" y="2587"/>
                  </a:lnTo>
                  <a:lnTo>
                    <a:pt x="4338" y="2574"/>
                  </a:lnTo>
                  <a:lnTo>
                    <a:pt x="4413" y="2558"/>
                  </a:lnTo>
                  <a:lnTo>
                    <a:pt x="4452" y="2549"/>
                  </a:lnTo>
                  <a:lnTo>
                    <a:pt x="4491" y="2538"/>
                  </a:lnTo>
                  <a:lnTo>
                    <a:pt x="4532" y="2526"/>
                  </a:lnTo>
                  <a:lnTo>
                    <a:pt x="4572" y="2513"/>
                  </a:lnTo>
                  <a:lnTo>
                    <a:pt x="4603" y="2502"/>
                  </a:lnTo>
                  <a:lnTo>
                    <a:pt x="4636" y="2489"/>
                  </a:lnTo>
                  <a:lnTo>
                    <a:pt x="4671" y="2475"/>
                  </a:lnTo>
                  <a:lnTo>
                    <a:pt x="4705" y="2458"/>
                  </a:lnTo>
                  <a:lnTo>
                    <a:pt x="4778" y="2424"/>
                  </a:lnTo>
                  <a:lnTo>
                    <a:pt x="4851" y="2386"/>
                  </a:lnTo>
                  <a:lnTo>
                    <a:pt x="4923" y="2347"/>
                  </a:lnTo>
                  <a:lnTo>
                    <a:pt x="4992" y="2309"/>
                  </a:lnTo>
                  <a:lnTo>
                    <a:pt x="5055" y="2272"/>
                  </a:lnTo>
                  <a:lnTo>
                    <a:pt x="5108" y="2240"/>
                  </a:lnTo>
                  <a:lnTo>
                    <a:pt x="5112" y="2263"/>
                  </a:lnTo>
                  <a:lnTo>
                    <a:pt x="5115" y="2287"/>
                  </a:lnTo>
                  <a:lnTo>
                    <a:pt x="5118" y="2313"/>
                  </a:lnTo>
                  <a:lnTo>
                    <a:pt x="5119" y="2341"/>
                  </a:lnTo>
                  <a:lnTo>
                    <a:pt x="5120" y="2374"/>
                  </a:lnTo>
                  <a:lnTo>
                    <a:pt x="5118" y="2411"/>
                  </a:lnTo>
                  <a:lnTo>
                    <a:pt x="5114" y="2450"/>
                  </a:lnTo>
                  <a:lnTo>
                    <a:pt x="5109" y="2492"/>
                  </a:lnTo>
                  <a:lnTo>
                    <a:pt x="5101" y="2492"/>
                  </a:lnTo>
                  <a:lnTo>
                    <a:pt x="5078" y="2492"/>
                  </a:lnTo>
                  <a:lnTo>
                    <a:pt x="5047" y="2492"/>
                  </a:lnTo>
                  <a:lnTo>
                    <a:pt x="5011" y="2492"/>
                  </a:lnTo>
                  <a:lnTo>
                    <a:pt x="4975" y="2492"/>
                  </a:lnTo>
                  <a:lnTo>
                    <a:pt x="4944" y="2492"/>
                  </a:lnTo>
                  <a:lnTo>
                    <a:pt x="4922" y="2490"/>
                  </a:lnTo>
                  <a:lnTo>
                    <a:pt x="4913" y="2490"/>
                  </a:lnTo>
                  <a:lnTo>
                    <a:pt x="4903" y="2490"/>
                  </a:lnTo>
                  <a:lnTo>
                    <a:pt x="4876" y="2492"/>
                  </a:lnTo>
                  <a:lnTo>
                    <a:pt x="4860" y="2493"/>
                  </a:lnTo>
                  <a:lnTo>
                    <a:pt x="4843" y="2494"/>
                  </a:lnTo>
                  <a:lnTo>
                    <a:pt x="4825" y="2497"/>
                  </a:lnTo>
                  <a:lnTo>
                    <a:pt x="4811" y="2501"/>
                  </a:lnTo>
                  <a:lnTo>
                    <a:pt x="4788" y="2509"/>
                  </a:lnTo>
                  <a:lnTo>
                    <a:pt x="4761" y="2524"/>
                  </a:lnTo>
                  <a:lnTo>
                    <a:pt x="4739" y="2536"/>
                  </a:lnTo>
                  <a:lnTo>
                    <a:pt x="4729" y="2541"/>
                  </a:lnTo>
                  <a:lnTo>
                    <a:pt x="4699" y="2560"/>
                  </a:lnTo>
                  <a:lnTo>
                    <a:pt x="4620" y="2610"/>
                  </a:lnTo>
                  <a:lnTo>
                    <a:pt x="4508" y="2682"/>
                  </a:lnTo>
                  <a:lnTo>
                    <a:pt x="4380" y="2764"/>
                  </a:lnTo>
                  <a:lnTo>
                    <a:pt x="4252" y="2846"/>
                  </a:lnTo>
                  <a:lnTo>
                    <a:pt x="4139" y="2916"/>
                  </a:lnTo>
                  <a:lnTo>
                    <a:pt x="4060" y="2967"/>
                  </a:lnTo>
                  <a:lnTo>
                    <a:pt x="4031" y="2986"/>
                  </a:lnTo>
                  <a:lnTo>
                    <a:pt x="4023" y="2989"/>
                  </a:lnTo>
                  <a:lnTo>
                    <a:pt x="4008" y="3001"/>
                  </a:lnTo>
                  <a:lnTo>
                    <a:pt x="4000" y="3008"/>
                  </a:lnTo>
                  <a:lnTo>
                    <a:pt x="3993" y="3017"/>
                  </a:lnTo>
                  <a:lnTo>
                    <a:pt x="3990" y="3020"/>
                  </a:lnTo>
                  <a:lnTo>
                    <a:pt x="3989" y="3025"/>
                  </a:lnTo>
                  <a:lnTo>
                    <a:pt x="3988" y="3029"/>
                  </a:lnTo>
                  <a:lnTo>
                    <a:pt x="3989" y="3033"/>
                  </a:lnTo>
                  <a:lnTo>
                    <a:pt x="3990" y="3038"/>
                  </a:lnTo>
                  <a:lnTo>
                    <a:pt x="3991" y="3040"/>
                  </a:lnTo>
                  <a:lnTo>
                    <a:pt x="3995" y="3044"/>
                  </a:lnTo>
                  <a:lnTo>
                    <a:pt x="3997" y="3046"/>
                  </a:lnTo>
                  <a:lnTo>
                    <a:pt x="4004" y="3050"/>
                  </a:lnTo>
                  <a:lnTo>
                    <a:pt x="4012" y="3052"/>
                  </a:lnTo>
                  <a:lnTo>
                    <a:pt x="4025" y="3054"/>
                  </a:lnTo>
                  <a:lnTo>
                    <a:pt x="4031" y="3054"/>
                  </a:lnTo>
                  <a:lnTo>
                    <a:pt x="4042" y="3052"/>
                  </a:lnTo>
                  <a:lnTo>
                    <a:pt x="4078" y="3046"/>
                  </a:lnTo>
                  <a:lnTo>
                    <a:pt x="4133" y="3037"/>
                  </a:lnTo>
                  <a:lnTo>
                    <a:pt x="4203" y="3023"/>
                  </a:lnTo>
                  <a:lnTo>
                    <a:pt x="4242" y="3014"/>
                  </a:lnTo>
                  <a:lnTo>
                    <a:pt x="4284" y="3004"/>
                  </a:lnTo>
                  <a:lnTo>
                    <a:pt x="4328" y="2992"/>
                  </a:lnTo>
                  <a:lnTo>
                    <a:pt x="4373" y="2979"/>
                  </a:lnTo>
                  <a:lnTo>
                    <a:pt x="4419" y="2964"/>
                  </a:lnTo>
                  <a:lnTo>
                    <a:pt x="4467" y="2948"/>
                  </a:lnTo>
                  <a:lnTo>
                    <a:pt x="4513" y="2930"/>
                  </a:lnTo>
                  <a:lnTo>
                    <a:pt x="4559" y="2911"/>
                  </a:lnTo>
                  <a:lnTo>
                    <a:pt x="4616" y="2885"/>
                  </a:lnTo>
                  <a:lnTo>
                    <a:pt x="4679" y="2854"/>
                  </a:lnTo>
                  <a:lnTo>
                    <a:pt x="4745" y="2818"/>
                  </a:lnTo>
                  <a:lnTo>
                    <a:pt x="4813" y="2781"/>
                  </a:lnTo>
                  <a:lnTo>
                    <a:pt x="4884" y="2743"/>
                  </a:lnTo>
                  <a:lnTo>
                    <a:pt x="4952" y="2704"/>
                  </a:lnTo>
                  <a:lnTo>
                    <a:pt x="5020" y="2665"/>
                  </a:lnTo>
                  <a:lnTo>
                    <a:pt x="5083" y="2628"/>
                  </a:lnTo>
                  <a:lnTo>
                    <a:pt x="5076" y="2658"/>
                  </a:lnTo>
                  <a:lnTo>
                    <a:pt x="5069" y="2688"/>
                  </a:lnTo>
                  <a:lnTo>
                    <a:pt x="5061" y="2717"/>
                  </a:lnTo>
                  <a:lnTo>
                    <a:pt x="5052" y="2747"/>
                  </a:lnTo>
                  <a:lnTo>
                    <a:pt x="5043" y="2777"/>
                  </a:lnTo>
                  <a:lnTo>
                    <a:pt x="5033" y="2806"/>
                  </a:lnTo>
                  <a:lnTo>
                    <a:pt x="5024" y="2835"/>
                  </a:lnTo>
                  <a:lnTo>
                    <a:pt x="5013" y="2863"/>
                  </a:lnTo>
                  <a:lnTo>
                    <a:pt x="5013" y="2858"/>
                  </a:lnTo>
                  <a:lnTo>
                    <a:pt x="5013" y="2852"/>
                  </a:lnTo>
                  <a:lnTo>
                    <a:pt x="5012" y="2855"/>
                  </a:lnTo>
                  <a:lnTo>
                    <a:pt x="5006" y="2865"/>
                  </a:lnTo>
                  <a:lnTo>
                    <a:pt x="4998" y="2879"/>
                  </a:lnTo>
                  <a:lnTo>
                    <a:pt x="4986" y="2896"/>
                  </a:lnTo>
                  <a:lnTo>
                    <a:pt x="4977" y="2904"/>
                  </a:lnTo>
                  <a:lnTo>
                    <a:pt x="4969" y="2912"/>
                  </a:lnTo>
                  <a:lnTo>
                    <a:pt x="4960" y="2922"/>
                  </a:lnTo>
                  <a:lnTo>
                    <a:pt x="4949" y="2929"/>
                  </a:lnTo>
                  <a:lnTo>
                    <a:pt x="4938" y="2936"/>
                  </a:lnTo>
                  <a:lnTo>
                    <a:pt x="4925" y="2943"/>
                  </a:lnTo>
                  <a:lnTo>
                    <a:pt x="4912" y="2948"/>
                  </a:lnTo>
                  <a:lnTo>
                    <a:pt x="4897" y="2951"/>
                  </a:lnTo>
                  <a:lnTo>
                    <a:pt x="4868" y="2957"/>
                  </a:lnTo>
                  <a:lnTo>
                    <a:pt x="4840" y="2962"/>
                  </a:lnTo>
                  <a:lnTo>
                    <a:pt x="4811" y="2966"/>
                  </a:lnTo>
                  <a:lnTo>
                    <a:pt x="4784" y="2968"/>
                  </a:lnTo>
                  <a:lnTo>
                    <a:pt x="4729" y="2972"/>
                  </a:lnTo>
                  <a:lnTo>
                    <a:pt x="4682" y="2973"/>
                  </a:lnTo>
                  <a:lnTo>
                    <a:pt x="4640" y="2973"/>
                  </a:lnTo>
                  <a:lnTo>
                    <a:pt x="4608" y="2973"/>
                  </a:lnTo>
                  <a:lnTo>
                    <a:pt x="4587" y="2972"/>
                  </a:lnTo>
                  <a:lnTo>
                    <a:pt x="4579" y="2970"/>
                  </a:lnTo>
                  <a:lnTo>
                    <a:pt x="4581" y="2976"/>
                  </a:lnTo>
                  <a:lnTo>
                    <a:pt x="4585" y="2993"/>
                  </a:lnTo>
                  <a:lnTo>
                    <a:pt x="4590" y="3004"/>
                  </a:lnTo>
                  <a:lnTo>
                    <a:pt x="4598" y="3016"/>
                  </a:lnTo>
                  <a:lnTo>
                    <a:pt x="4608" y="3027"/>
                  </a:lnTo>
                  <a:lnTo>
                    <a:pt x="4621" y="3040"/>
                  </a:lnTo>
                  <a:lnTo>
                    <a:pt x="4626" y="3044"/>
                  </a:lnTo>
                  <a:lnTo>
                    <a:pt x="4632" y="3048"/>
                  </a:lnTo>
                  <a:lnTo>
                    <a:pt x="4638" y="3051"/>
                  </a:lnTo>
                  <a:lnTo>
                    <a:pt x="4646" y="3055"/>
                  </a:lnTo>
                  <a:lnTo>
                    <a:pt x="4666" y="3061"/>
                  </a:lnTo>
                  <a:lnTo>
                    <a:pt x="4689" y="3067"/>
                  </a:lnTo>
                  <a:lnTo>
                    <a:pt x="4716" y="3071"/>
                  </a:lnTo>
                  <a:lnTo>
                    <a:pt x="4746" y="3077"/>
                  </a:lnTo>
                  <a:lnTo>
                    <a:pt x="4778" y="3082"/>
                  </a:lnTo>
                  <a:lnTo>
                    <a:pt x="4812" y="3086"/>
                  </a:lnTo>
                  <a:lnTo>
                    <a:pt x="4848" y="3089"/>
                  </a:lnTo>
                  <a:lnTo>
                    <a:pt x="4885" y="3093"/>
                  </a:lnTo>
                  <a:lnTo>
                    <a:pt x="4923" y="3095"/>
                  </a:lnTo>
                  <a:lnTo>
                    <a:pt x="4961" y="3096"/>
                  </a:lnTo>
                  <a:lnTo>
                    <a:pt x="4999" y="3098"/>
                  </a:lnTo>
                  <a:lnTo>
                    <a:pt x="5036" y="3099"/>
                  </a:lnTo>
                  <a:lnTo>
                    <a:pt x="5071" y="3098"/>
                  </a:lnTo>
                  <a:lnTo>
                    <a:pt x="5107" y="3098"/>
                  </a:lnTo>
                  <a:lnTo>
                    <a:pt x="5139" y="3095"/>
                  </a:lnTo>
                  <a:lnTo>
                    <a:pt x="5169" y="3090"/>
                  </a:lnTo>
                  <a:lnTo>
                    <a:pt x="5196" y="3084"/>
                  </a:lnTo>
                  <a:lnTo>
                    <a:pt x="5220" y="3076"/>
                  </a:lnTo>
                  <a:lnTo>
                    <a:pt x="5242" y="3067"/>
                  </a:lnTo>
                  <a:lnTo>
                    <a:pt x="5262" y="3056"/>
                  </a:lnTo>
                  <a:lnTo>
                    <a:pt x="5280" y="3044"/>
                  </a:lnTo>
                  <a:lnTo>
                    <a:pt x="5297" y="3032"/>
                  </a:lnTo>
                  <a:lnTo>
                    <a:pt x="5311" y="3019"/>
                  </a:lnTo>
                  <a:lnTo>
                    <a:pt x="5324" y="3005"/>
                  </a:lnTo>
                  <a:lnTo>
                    <a:pt x="5335" y="2991"/>
                  </a:lnTo>
                  <a:lnTo>
                    <a:pt x="5344" y="2976"/>
                  </a:lnTo>
                  <a:lnTo>
                    <a:pt x="5353" y="2962"/>
                  </a:lnTo>
                  <a:lnTo>
                    <a:pt x="5360" y="2948"/>
                  </a:lnTo>
                  <a:lnTo>
                    <a:pt x="5366" y="2935"/>
                  </a:lnTo>
                  <a:lnTo>
                    <a:pt x="5371" y="2920"/>
                  </a:lnTo>
                  <a:lnTo>
                    <a:pt x="5372" y="2924"/>
                  </a:lnTo>
                  <a:lnTo>
                    <a:pt x="5372" y="2928"/>
                  </a:lnTo>
                  <a:lnTo>
                    <a:pt x="5388" y="2879"/>
                  </a:lnTo>
                  <a:lnTo>
                    <a:pt x="5405" y="2824"/>
                  </a:lnTo>
                  <a:lnTo>
                    <a:pt x="5423" y="2765"/>
                  </a:lnTo>
                  <a:lnTo>
                    <a:pt x="5440" y="2701"/>
                  </a:lnTo>
                  <a:lnTo>
                    <a:pt x="5448" y="2667"/>
                  </a:lnTo>
                  <a:lnTo>
                    <a:pt x="5455" y="2633"/>
                  </a:lnTo>
                  <a:lnTo>
                    <a:pt x="5461" y="2597"/>
                  </a:lnTo>
                  <a:lnTo>
                    <a:pt x="5467" y="2562"/>
                  </a:lnTo>
                  <a:lnTo>
                    <a:pt x="5472" y="2524"/>
                  </a:lnTo>
                  <a:lnTo>
                    <a:pt x="5475" y="2487"/>
                  </a:lnTo>
                  <a:lnTo>
                    <a:pt x="5478" y="2448"/>
                  </a:lnTo>
                  <a:lnTo>
                    <a:pt x="5479" y="2408"/>
                  </a:lnTo>
                  <a:lnTo>
                    <a:pt x="5486" y="2425"/>
                  </a:lnTo>
                  <a:lnTo>
                    <a:pt x="5488" y="2430"/>
                  </a:lnTo>
                  <a:lnTo>
                    <a:pt x="5504" y="2457"/>
                  </a:lnTo>
                  <a:lnTo>
                    <a:pt x="5543" y="2528"/>
                  </a:lnTo>
                  <a:lnTo>
                    <a:pt x="5599" y="2629"/>
                  </a:lnTo>
                  <a:lnTo>
                    <a:pt x="5663" y="2746"/>
                  </a:lnTo>
                  <a:lnTo>
                    <a:pt x="5726" y="2861"/>
                  </a:lnTo>
                  <a:lnTo>
                    <a:pt x="5782" y="2962"/>
                  </a:lnTo>
                  <a:lnTo>
                    <a:pt x="5821" y="3033"/>
                  </a:lnTo>
                  <a:lnTo>
                    <a:pt x="5836" y="3061"/>
                  </a:lnTo>
                  <a:lnTo>
                    <a:pt x="5837" y="3065"/>
                  </a:lnTo>
                  <a:lnTo>
                    <a:pt x="5842" y="3074"/>
                  </a:lnTo>
                  <a:lnTo>
                    <a:pt x="5846" y="3080"/>
                  </a:lnTo>
                  <a:lnTo>
                    <a:pt x="5849" y="3084"/>
                  </a:lnTo>
                  <a:lnTo>
                    <a:pt x="5853" y="3088"/>
                  </a:lnTo>
                  <a:lnTo>
                    <a:pt x="5856" y="3092"/>
                  </a:lnTo>
                  <a:lnTo>
                    <a:pt x="5862" y="3094"/>
                  </a:lnTo>
                  <a:lnTo>
                    <a:pt x="5870" y="3096"/>
                  </a:lnTo>
                  <a:lnTo>
                    <a:pt x="5877" y="3098"/>
                  </a:lnTo>
                  <a:lnTo>
                    <a:pt x="5883" y="3098"/>
                  </a:lnTo>
                  <a:lnTo>
                    <a:pt x="5895" y="3099"/>
                  </a:lnTo>
                  <a:lnTo>
                    <a:pt x="5899" y="3098"/>
                  </a:lnTo>
                  <a:lnTo>
                    <a:pt x="5912" y="3098"/>
                  </a:lnTo>
                  <a:lnTo>
                    <a:pt x="5948" y="3098"/>
                  </a:lnTo>
                  <a:lnTo>
                    <a:pt x="5997" y="3098"/>
                  </a:lnTo>
                  <a:lnTo>
                    <a:pt x="6053" y="3098"/>
                  </a:lnTo>
                  <a:lnTo>
                    <a:pt x="6108" y="3098"/>
                  </a:lnTo>
                  <a:lnTo>
                    <a:pt x="6157" y="3098"/>
                  </a:lnTo>
                  <a:lnTo>
                    <a:pt x="6192" y="3098"/>
                  </a:lnTo>
                  <a:lnTo>
                    <a:pt x="6205" y="3098"/>
                  </a:lnTo>
                  <a:lnTo>
                    <a:pt x="6209" y="3098"/>
                  </a:lnTo>
                  <a:lnTo>
                    <a:pt x="6220" y="3096"/>
                  </a:lnTo>
                  <a:lnTo>
                    <a:pt x="6226" y="3094"/>
                  </a:lnTo>
                  <a:lnTo>
                    <a:pt x="6232" y="3093"/>
                  </a:lnTo>
                  <a:lnTo>
                    <a:pt x="6238" y="3089"/>
                  </a:lnTo>
                  <a:lnTo>
                    <a:pt x="6243" y="3086"/>
                  </a:lnTo>
                  <a:lnTo>
                    <a:pt x="6245" y="3082"/>
                  </a:lnTo>
                  <a:lnTo>
                    <a:pt x="6246" y="3077"/>
                  </a:lnTo>
                  <a:lnTo>
                    <a:pt x="6247" y="3074"/>
                  </a:lnTo>
                  <a:lnTo>
                    <a:pt x="6247" y="3069"/>
                  </a:lnTo>
                  <a:lnTo>
                    <a:pt x="6246" y="3058"/>
                  </a:lnTo>
                  <a:lnTo>
                    <a:pt x="6244" y="3049"/>
                  </a:lnTo>
                  <a:lnTo>
                    <a:pt x="6239" y="3032"/>
                  </a:lnTo>
                  <a:lnTo>
                    <a:pt x="6235" y="3025"/>
                  </a:lnTo>
                  <a:lnTo>
                    <a:pt x="6220" y="2995"/>
                  </a:lnTo>
                  <a:lnTo>
                    <a:pt x="6176" y="2917"/>
                  </a:lnTo>
                  <a:lnTo>
                    <a:pt x="6115" y="2805"/>
                  </a:lnTo>
                  <a:lnTo>
                    <a:pt x="6047" y="2678"/>
                  </a:lnTo>
                  <a:lnTo>
                    <a:pt x="5978" y="2551"/>
                  </a:lnTo>
                  <a:lnTo>
                    <a:pt x="5916" y="2439"/>
                  </a:lnTo>
                  <a:lnTo>
                    <a:pt x="5873" y="2361"/>
                  </a:lnTo>
                  <a:lnTo>
                    <a:pt x="5858" y="2331"/>
                  </a:lnTo>
                  <a:lnTo>
                    <a:pt x="5855" y="2326"/>
                  </a:lnTo>
                  <a:lnTo>
                    <a:pt x="5851" y="2316"/>
                  </a:lnTo>
                  <a:lnTo>
                    <a:pt x="5849" y="2309"/>
                  </a:lnTo>
                  <a:lnTo>
                    <a:pt x="5848" y="2300"/>
                  </a:lnTo>
                  <a:lnTo>
                    <a:pt x="5847" y="2292"/>
                  </a:lnTo>
                  <a:lnTo>
                    <a:pt x="5849" y="2285"/>
                  </a:lnTo>
                  <a:lnTo>
                    <a:pt x="5852" y="2278"/>
                  </a:lnTo>
                  <a:lnTo>
                    <a:pt x="5856" y="2271"/>
                  </a:lnTo>
                  <a:lnTo>
                    <a:pt x="5862" y="2265"/>
                  </a:lnTo>
                  <a:lnTo>
                    <a:pt x="5870" y="2257"/>
                  </a:lnTo>
                  <a:lnTo>
                    <a:pt x="5880" y="2248"/>
                  </a:lnTo>
                  <a:lnTo>
                    <a:pt x="5886" y="2244"/>
                  </a:lnTo>
                  <a:lnTo>
                    <a:pt x="5899" y="2234"/>
                  </a:lnTo>
                  <a:lnTo>
                    <a:pt x="5934" y="2204"/>
                  </a:lnTo>
                  <a:lnTo>
                    <a:pt x="5984" y="2162"/>
                  </a:lnTo>
                  <a:lnTo>
                    <a:pt x="6041" y="2115"/>
                  </a:lnTo>
                  <a:lnTo>
                    <a:pt x="6098" y="2067"/>
                  </a:lnTo>
                  <a:lnTo>
                    <a:pt x="6148" y="2026"/>
                  </a:lnTo>
                  <a:lnTo>
                    <a:pt x="6183" y="1996"/>
                  </a:lnTo>
                  <a:lnTo>
                    <a:pt x="6196" y="1985"/>
                  </a:lnTo>
                  <a:lnTo>
                    <a:pt x="6200" y="1982"/>
                  </a:lnTo>
                  <a:lnTo>
                    <a:pt x="6207" y="1975"/>
                  </a:lnTo>
                  <a:lnTo>
                    <a:pt x="6212" y="1970"/>
                  </a:lnTo>
                  <a:lnTo>
                    <a:pt x="6214" y="1965"/>
                  </a:lnTo>
                  <a:lnTo>
                    <a:pt x="6215" y="1960"/>
                  </a:lnTo>
                  <a:lnTo>
                    <a:pt x="6215" y="1956"/>
                  </a:lnTo>
                  <a:lnTo>
                    <a:pt x="6212" y="1951"/>
                  </a:lnTo>
                  <a:lnTo>
                    <a:pt x="6207" y="1947"/>
                  </a:lnTo>
                  <a:lnTo>
                    <a:pt x="6201" y="1945"/>
                  </a:lnTo>
                  <a:lnTo>
                    <a:pt x="6195" y="1944"/>
                  </a:lnTo>
                  <a:lnTo>
                    <a:pt x="6183" y="1943"/>
                  </a:lnTo>
                  <a:lnTo>
                    <a:pt x="6177" y="1943"/>
                  </a:lnTo>
                  <a:lnTo>
                    <a:pt x="6168" y="1943"/>
                  </a:lnTo>
                  <a:lnTo>
                    <a:pt x="6142" y="1943"/>
                  </a:lnTo>
                  <a:lnTo>
                    <a:pt x="6106" y="1943"/>
                  </a:lnTo>
                  <a:lnTo>
                    <a:pt x="6064" y="1943"/>
                  </a:lnTo>
                  <a:lnTo>
                    <a:pt x="6023" y="1943"/>
                  </a:lnTo>
                  <a:lnTo>
                    <a:pt x="5986" y="1943"/>
                  </a:lnTo>
                  <a:lnTo>
                    <a:pt x="5960" y="1943"/>
                  </a:lnTo>
                  <a:lnTo>
                    <a:pt x="5950" y="1943"/>
                  </a:lnTo>
                  <a:lnTo>
                    <a:pt x="5942" y="1943"/>
                  </a:lnTo>
                  <a:lnTo>
                    <a:pt x="5923" y="1944"/>
                  </a:lnTo>
                  <a:lnTo>
                    <a:pt x="5912" y="1945"/>
                  </a:lnTo>
                  <a:lnTo>
                    <a:pt x="5900" y="1946"/>
                  </a:lnTo>
                  <a:lnTo>
                    <a:pt x="5891" y="1949"/>
                  </a:lnTo>
                  <a:lnTo>
                    <a:pt x="5883" y="1951"/>
                  </a:lnTo>
                  <a:lnTo>
                    <a:pt x="5867" y="1959"/>
                  </a:lnTo>
                  <a:lnTo>
                    <a:pt x="5851" y="1969"/>
                  </a:lnTo>
                  <a:lnTo>
                    <a:pt x="5837" y="1978"/>
                  </a:lnTo>
                  <a:lnTo>
                    <a:pt x="5833" y="1982"/>
                  </a:lnTo>
                  <a:lnTo>
                    <a:pt x="5820" y="1991"/>
                  </a:lnTo>
                  <a:lnTo>
                    <a:pt x="5785" y="2016"/>
                  </a:lnTo>
                  <a:lnTo>
                    <a:pt x="5738" y="2052"/>
                  </a:lnTo>
                  <a:lnTo>
                    <a:pt x="5682" y="2092"/>
                  </a:lnTo>
                  <a:lnTo>
                    <a:pt x="5626" y="2133"/>
                  </a:lnTo>
                  <a:lnTo>
                    <a:pt x="5579" y="2167"/>
                  </a:lnTo>
                  <a:lnTo>
                    <a:pt x="5544" y="2192"/>
                  </a:lnTo>
                  <a:lnTo>
                    <a:pt x="5531" y="2202"/>
                  </a:lnTo>
                  <a:lnTo>
                    <a:pt x="5524" y="2208"/>
                  </a:lnTo>
                  <a:lnTo>
                    <a:pt x="5508" y="2224"/>
                  </a:lnTo>
                  <a:lnTo>
                    <a:pt x="5499" y="2236"/>
                  </a:lnTo>
                  <a:lnTo>
                    <a:pt x="5488" y="2250"/>
                  </a:lnTo>
                  <a:lnTo>
                    <a:pt x="5480" y="2267"/>
                  </a:lnTo>
                  <a:lnTo>
                    <a:pt x="5473" y="2285"/>
                  </a:lnTo>
                  <a:lnTo>
                    <a:pt x="5468" y="2254"/>
                  </a:lnTo>
                  <a:lnTo>
                    <a:pt x="5463" y="2222"/>
                  </a:lnTo>
                  <a:lnTo>
                    <a:pt x="5456" y="2190"/>
                  </a:lnTo>
                  <a:lnTo>
                    <a:pt x="5449" y="2158"/>
                  </a:lnTo>
                  <a:lnTo>
                    <a:pt x="5440" y="2126"/>
                  </a:lnTo>
                  <a:lnTo>
                    <a:pt x="5429" y="2094"/>
                  </a:lnTo>
                  <a:lnTo>
                    <a:pt x="5418" y="2061"/>
                  </a:lnTo>
                  <a:lnTo>
                    <a:pt x="5404" y="2029"/>
                  </a:lnTo>
                  <a:lnTo>
                    <a:pt x="5398" y="2017"/>
                  </a:lnTo>
                  <a:lnTo>
                    <a:pt x="5390" y="2004"/>
                  </a:lnTo>
                  <a:lnTo>
                    <a:pt x="5380" y="1994"/>
                  </a:lnTo>
                  <a:lnTo>
                    <a:pt x="5368" y="1982"/>
                  </a:lnTo>
                  <a:lnTo>
                    <a:pt x="5355" y="1971"/>
                  </a:lnTo>
                  <a:lnTo>
                    <a:pt x="5342" y="1960"/>
                  </a:lnTo>
                  <a:lnTo>
                    <a:pt x="5327" y="1951"/>
                  </a:lnTo>
                  <a:lnTo>
                    <a:pt x="5311" y="1941"/>
                  </a:lnTo>
                  <a:lnTo>
                    <a:pt x="5295" y="1934"/>
                  </a:lnTo>
                  <a:lnTo>
                    <a:pt x="5278" y="1926"/>
                  </a:lnTo>
                  <a:lnTo>
                    <a:pt x="5261" y="1920"/>
                  </a:lnTo>
                  <a:lnTo>
                    <a:pt x="5243" y="1914"/>
                  </a:lnTo>
                  <a:lnTo>
                    <a:pt x="5227" y="1911"/>
                  </a:lnTo>
                  <a:lnTo>
                    <a:pt x="5209" y="1907"/>
                  </a:lnTo>
                  <a:lnTo>
                    <a:pt x="5192" y="1906"/>
                  </a:lnTo>
                  <a:lnTo>
                    <a:pt x="5176" y="1905"/>
                  </a:lnTo>
                  <a:lnTo>
                    <a:pt x="5159" y="1905"/>
                  </a:lnTo>
                  <a:lnTo>
                    <a:pt x="5144" y="1906"/>
                  </a:lnTo>
                  <a:lnTo>
                    <a:pt x="5127" y="1907"/>
                  </a:lnTo>
                  <a:lnTo>
                    <a:pt x="5112" y="1908"/>
                  </a:lnTo>
                  <a:lnTo>
                    <a:pt x="5138" y="1893"/>
                  </a:lnTo>
                  <a:lnTo>
                    <a:pt x="5164" y="1878"/>
                  </a:lnTo>
                  <a:lnTo>
                    <a:pt x="5186" y="1865"/>
                  </a:lnTo>
                  <a:lnTo>
                    <a:pt x="5209" y="1852"/>
                  </a:lnTo>
                  <a:lnTo>
                    <a:pt x="5220" y="1852"/>
                  </a:lnTo>
                  <a:lnTo>
                    <a:pt x="5249" y="1852"/>
                  </a:lnTo>
                  <a:lnTo>
                    <a:pt x="5297" y="1852"/>
                  </a:lnTo>
                  <a:lnTo>
                    <a:pt x="5359" y="1852"/>
                  </a:lnTo>
                  <a:lnTo>
                    <a:pt x="5430" y="1852"/>
                  </a:lnTo>
                  <a:lnTo>
                    <a:pt x="5511" y="1852"/>
                  </a:lnTo>
                  <a:lnTo>
                    <a:pt x="5598" y="1852"/>
                  </a:lnTo>
                  <a:lnTo>
                    <a:pt x="5687" y="1852"/>
                  </a:lnTo>
                  <a:lnTo>
                    <a:pt x="5776" y="1852"/>
                  </a:lnTo>
                  <a:lnTo>
                    <a:pt x="5861" y="1852"/>
                  </a:lnTo>
                  <a:lnTo>
                    <a:pt x="5942" y="1852"/>
                  </a:lnTo>
                  <a:lnTo>
                    <a:pt x="6014" y="1852"/>
                  </a:lnTo>
                  <a:lnTo>
                    <a:pt x="6076" y="1852"/>
                  </a:lnTo>
                  <a:lnTo>
                    <a:pt x="6123" y="1852"/>
                  </a:lnTo>
                  <a:lnTo>
                    <a:pt x="6153" y="1852"/>
                  </a:lnTo>
                  <a:lnTo>
                    <a:pt x="6164" y="1852"/>
                  </a:lnTo>
                  <a:lnTo>
                    <a:pt x="6176" y="1852"/>
                  </a:lnTo>
                  <a:lnTo>
                    <a:pt x="6206" y="1851"/>
                  </a:lnTo>
                  <a:lnTo>
                    <a:pt x="6224" y="1849"/>
                  </a:lnTo>
                  <a:lnTo>
                    <a:pt x="6240" y="1845"/>
                  </a:lnTo>
                  <a:lnTo>
                    <a:pt x="6249" y="1844"/>
                  </a:lnTo>
                  <a:lnTo>
                    <a:pt x="6256" y="1842"/>
                  </a:lnTo>
                  <a:lnTo>
                    <a:pt x="6263" y="1838"/>
                  </a:lnTo>
                  <a:lnTo>
                    <a:pt x="6269" y="1835"/>
                  </a:lnTo>
                  <a:lnTo>
                    <a:pt x="6273" y="1831"/>
                  </a:lnTo>
                  <a:lnTo>
                    <a:pt x="6278" y="1826"/>
                  </a:lnTo>
                  <a:lnTo>
                    <a:pt x="6283" y="1820"/>
                  </a:lnTo>
                  <a:lnTo>
                    <a:pt x="6287" y="1815"/>
                  </a:lnTo>
                  <a:lnTo>
                    <a:pt x="6292" y="1804"/>
                  </a:lnTo>
                  <a:lnTo>
                    <a:pt x="6297" y="1793"/>
                  </a:lnTo>
                  <a:lnTo>
                    <a:pt x="6303" y="1774"/>
                  </a:lnTo>
                  <a:lnTo>
                    <a:pt x="6306" y="1766"/>
                  </a:lnTo>
                  <a:lnTo>
                    <a:pt x="6308" y="1753"/>
                  </a:lnTo>
                  <a:lnTo>
                    <a:pt x="6313" y="1723"/>
                  </a:lnTo>
                  <a:lnTo>
                    <a:pt x="6317" y="1693"/>
                  </a:lnTo>
                  <a:lnTo>
                    <a:pt x="6320" y="1680"/>
                  </a:lnTo>
                  <a:lnTo>
                    <a:pt x="6290" y="1680"/>
                  </a:lnTo>
                  <a:lnTo>
                    <a:pt x="6209" y="1680"/>
                  </a:lnTo>
                  <a:lnTo>
                    <a:pt x="6083" y="1680"/>
                  </a:lnTo>
                  <a:lnTo>
                    <a:pt x="5919" y="1680"/>
                  </a:lnTo>
                  <a:lnTo>
                    <a:pt x="5726" y="1680"/>
                  </a:lnTo>
                  <a:lnTo>
                    <a:pt x="5510" y="1680"/>
                  </a:lnTo>
                  <a:lnTo>
                    <a:pt x="5278" y="1680"/>
                  </a:lnTo>
                  <a:lnTo>
                    <a:pt x="5039" y="1680"/>
                  </a:lnTo>
                  <a:lnTo>
                    <a:pt x="4800" y="1680"/>
                  </a:lnTo>
                  <a:lnTo>
                    <a:pt x="4570" y="1680"/>
                  </a:lnTo>
                  <a:lnTo>
                    <a:pt x="4354" y="1680"/>
                  </a:lnTo>
                  <a:lnTo>
                    <a:pt x="4159" y="1680"/>
                  </a:lnTo>
                  <a:lnTo>
                    <a:pt x="3996" y="1680"/>
                  </a:lnTo>
                  <a:lnTo>
                    <a:pt x="3869" y="1680"/>
                  </a:lnTo>
                  <a:lnTo>
                    <a:pt x="3788" y="1680"/>
                  </a:lnTo>
                  <a:lnTo>
                    <a:pt x="3760" y="1680"/>
                  </a:lnTo>
                  <a:lnTo>
                    <a:pt x="3753" y="1673"/>
                  </a:lnTo>
                  <a:lnTo>
                    <a:pt x="3736" y="1652"/>
                  </a:lnTo>
                  <a:lnTo>
                    <a:pt x="3711" y="1623"/>
                  </a:lnTo>
                  <a:lnTo>
                    <a:pt x="3684" y="1590"/>
                  </a:lnTo>
                  <a:lnTo>
                    <a:pt x="3655" y="1556"/>
                  </a:lnTo>
                  <a:lnTo>
                    <a:pt x="3631" y="1528"/>
                  </a:lnTo>
                  <a:lnTo>
                    <a:pt x="3614" y="1508"/>
                  </a:lnTo>
                  <a:lnTo>
                    <a:pt x="3608" y="14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Group 75"/>
          <p:cNvGrpSpPr>
            <a:grpSpLocks noChangeAspect="1"/>
          </p:cNvGrpSpPr>
          <p:nvPr/>
        </p:nvGrpSpPr>
        <p:grpSpPr bwMode="auto">
          <a:xfrm>
            <a:off x="4530823" y="1857200"/>
            <a:ext cx="2781766" cy="716004"/>
            <a:chOff x="4661" y="51"/>
            <a:chExt cx="6426" cy="1654"/>
          </a:xfrm>
          <a:solidFill>
            <a:schemeClr val="bg1">
              <a:lumMod val="75000"/>
            </a:schemeClr>
          </a:solidFill>
        </p:grpSpPr>
        <p:sp>
          <p:nvSpPr>
            <p:cNvPr id="27" name="Freeform 76"/>
            <p:cNvSpPr>
              <a:spLocks noEditPoints="1"/>
            </p:cNvSpPr>
            <p:nvPr/>
          </p:nvSpPr>
          <p:spPr bwMode="auto">
            <a:xfrm>
              <a:off x="4661" y="51"/>
              <a:ext cx="1890" cy="1125"/>
            </a:xfrm>
            <a:custGeom>
              <a:avLst/>
              <a:gdLst>
                <a:gd name="T0" fmla="*/ 543 w 2028"/>
                <a:gd name="T1" fmla="*/ 368 h 1205"/>
                <a:gd name="T2" fmla="*/ 460 w 2028"/>
                <a:gd name="T3" fmla="*/ 709 h 1205"/>
                <a:gd name="T4" fmla="*/ 468 w 2028"/>
                <a:gd name="T5" fmla="*/ 731 h 1205"/>
                <a:gd name="T6" fmla="*/ 541 w 2028"/>
                <a:gd name="T7" fmla="*/ 371 h 1205"/>
                <a:gd name="T8" fmla="*/ 543 w 2028"/>
                <a:gd name="T9" fmla="*/ 368 h 1205"/>
                <a:gd name="T10" fmla="*/ 1377 w 2028"/>
                <a:gd name="T11" fmla="*/ 703 h 1205"/>
                <a:gd name="T12" fmla="*/ 1127 w 2028"/>
                <a:gd name="T13" fmla="*/ 984 h 1205"/>
                <a:gd name="T14" fmla="*/ 967 w 2028"/>
                <a:gd name="T15" fmla="*/ 1087 h 1205"/>
                <a:gd name="T16" fmla="*/ 359 w 2028"/>
                <a:gd name="T17" fmla="*/ 1007 h 1205"/>
                <a:gd name="T18" fmla="*/ 379 w 2028"/>
                <a:gd name="T19" fmla="*/ 1028 h 1205"/>
                <a:gd name="T20" fmla="*/ 986 w 2028"/>
                <a:gd name="T21" fmla="*/ 1122 h 1205"/>
                <a:gd name="T22" fmla="*/ 1146 w 2028"/>
                <a:gd name="T23" fmla="*/ 1019 h 1205"/>
                <a:gd name="T24" fmla="*/ 1396 w 2028"/>
                <a:gd name="T25" fmla="*/ 738 h 1205"/>
                <a:gd name="T26" fmla="*/ 2024 w 2028"/>
                <a:gd name="T27" fmla="*/ 529 h 1205"/>
                <a:gd name="T28" fmla="*/ 2028 w 2028"/>
                <a:gd name="T29" fmla="*/ 529 h 1205"/>
                <a:gd name="T30" fmla="*/ 1377 w 2028"/>
                <a:gd name="T31" fmla="*/ 703 h 1205"/>
                <a:gd name="T32" fmla="*/ 80 w 2028"/>
                <a:gd name="T33" fmla="*/ 570 h 1205"/>
                <a:gd name="T34" fmla="*/ 674 w 2028"/>
                <a:gd name="T35" fmla="*/ 42 h 1205"/>
                <a:gd name="T36" fmla="*/ 1201 w 2028"/>
                <a:gd name="T37" fmla="*/ 259 h 1205"/>
                <a:gd name="T38" fmla="*/ 663 w 2028"/>
                <a:gd name="T39" fmla="*/ 23 h 1205"/>
                <a:gd name="T40" fmla="*/ 61 w 2028"/>
                <a:gd name="T41" fmla="*/ 535 h 1205"/>
                <a:gd name="T42" fmla="*/ 278 w 2028"/>
                <a:gd name="T43" fmla="*/ 1184 h 1205"/>
                <a:gd name="T44" fmla="*/ 80 w 2028"/>
                <a:gd name="T45" fmla="*/ 570 h 1205"/>
                <a:gd name="T46" fmla="*/ 768 w 2028"/>
                <a:gd name="T47" fmla="*/ 685 h 1205"/>
                <a:gd name="T48" fmla="*/ 544 w 2028"/>
                <a:gd name="T49" fmla="*/ 571 h 1205"/>
                <a:gd name="T50" fmla="*/ 787 w 2028"/>
                <a:gd name="T51" fmla="*/ 720 h 1205"/>
                <a:gd name="T52" fmla="*/ 973 w 2028"/>
                <a:gd name="T53" fmla="*/ 352 h 1205"/>
                <a:gd name="T54" fmla="*/ 768 w 2028"/>
                <a:gd name="T55" fmla="*/ 685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8" h="1205">
                  <a:moveTo>
                    <a:pt x="543" y="368"/>
                  </a:moveTo>
                  <a:cubicBezTo>
                    <a:pt x="543" y="368"/>
                    <a:pt x="389" y="498"/>
                    <a:pt x="460" y="709"/>
                  </a:cubicBezTo>
                  <a:cubicBezTo>
                    <a:pt x="462" y="717"/>
                    <a:pt x="465" y="724"/>
                    <a:pt x="468" y="731"/>
                  </a:cubicBezTo>
                  <a:cubicBezTo>
                    <a:pt x="402" y="532"/>
                    <a:pt x="527" y="386"/>
                    <a:pt x="541" y="371"/>
                  </a:cubicBezTo>
                  <a:cubicBezTo>
                    <a:pt x="542" y="370"/>
                    <a:pt x="542" y="369"/>
                    <a:pt x="543" y="368"/>
                  </a:cubicBezTo>
                  <a:moveTo>
                    <a:pt x="1377" y="703"/>
                  </a:moveTo>
                  <a:cubicBezTo>
                    <a:pt x="1294" y="797"/>
                    <a:pt x="1223" y="904"/>
                    <a:pt x="1127" y="984"/>
                  </a:cubicBezTo>
                  <a:cubicBezTo>
                    <a:pt x="1078" y="1025"/>
                    <a:pt x="1025" y="1060"/>
                    <a:pt x="967" y="1087"/>
                  </a:cubicBezTo>
                  <a:cubicBezTo>
                    <a:pt x="790" y="1169"/>
                    <a:pt x="534" y="1169"/>
                    <a:pt x="359" y="1007"/>
                  </a:cubicBezTo>
                  <a:cubicBezTo>
                    <a:pt x="366" y="1014"/>
                    <a:pt x="372" y="1021"/>
                    <a:pt x="379" y="1028"/>
                  </a:cubicBezTo>
                  <a:cubicBezTo>
                    <a:pt x="555" y="1194"/>
                    <a:pt x="808" y="1205"/>
                    <a:pt x="986" y="1122"/>
                  </a:cubicBezTo>
                  <a:cubicBezTo>
                    <a:pt x="1044" y="1095"/>
                    <a:pt x="1097" y="1060"/>
                    <a:pt x="1146" y="1019"/>
                  </a:cubicBezTo>
                  <a:cubicBezTo>
                    <a:pt x="1242" y="938"/>
                    <a:pt x="1313" y="832"/>
                    <a:pt x="1396" y="738"/>
                  </a:cubicBezTo>
                  <a:cubicBezTo>
                    <a:pt x="1643" y="459"/>
                    <a:pt x="1923" y="501"/>
                    <a:pt x="2024" y="529"/>
                  </a:cubicBezTo>
                  <a:cubicBezTo>
                    <a:pt x="2026" y="529"/>
                    <a:pt x="2027" y="529"/>
                    <a:pt x="2028" y="529"/>
                  </a:cubicBezTo>
                  <a:cubicBezTo>
                    <a:pt x="2028" y="529"/>
                    <a:pt x="1685" y="356"/>
                    <a:pt x="1377" y="703"/>
                  </a:cubicBezTo>
                  <a:moveTo>
                    <a:pt x="80" y="570"/>
                  </a:moveTo>
                  <a:cubicBezTo>
                    <a:pt x="152" y="264"/>
                    <a:pt x="362" y="70"/>
                    <a:pt x="674" y="42"/>
                  </a:cubicBezTo>
                  <a:cubicBezTo>
                    <a:pt x="895" y="22"/>
                    <a:pt x="1088" y="122"/>
                    <a:pt x="1201" y="259"/>
                  </a:cubicBezTo>
                  <a:cubicBezTo>
                    <a:pt x="1102" y="110"/>
                    <a:pt x="913" y="0"/>
                    <a:pt x="663" y="23"/>
                  </a:cubicBezTo>
                  <a:cubicBezTo>
                    <a:pt x="379" y="50"/>
                    <a:pt x="134" y="229"/>
                    <a:pt x="61" y="535"/>
                  </a:cubicBezTo>
                  <a:cubicBezTo>
                    <a:pt x="0" y="794"/>
                    <a:pt x="120" y="1044"/>
                    <a:pt x="278" y="1184"/>
                  </a:cubicBezTo>
                  <a:cubicBezTo>
                    <a:pt x="132" y="1042"/>
                    <a:pt x="22" y="813"/>
                    <a:pt x="80" y="570"/>
                  </a:cubicBezTo>
                  <a:moveTo>
                    <a:pt x="768" y="685"/>
                  </a:moveTo>
                  <a:cubicBezTo>
                    <a:pt x="666" y="694"/>
                    <a:pt x="584" y="643"/>
                    <a:pt x="544" y="571"/>
                  </a:cubicBezTo>
                  <a:cubicBezTo>
                    <a:pt x="586" y="660"/>
                    <a:pt x="678" y="729"/>
                    <a:pt x="787" y="720"/>
                  </a:cubicBezTo>
                  <a:cubicBezTo>
                    <a:pt x="1002" y="702"/>
                    <a:pt x="1065" y="494"/>
                    <a:pt x="973" y="352"/>
                  </a:cubicBezTo>
                  <a:cubicBezTo>
                    <a:pt x="1035" y="491"/>
                    <a:pt x="966" y="669"/>
                    <a:pt x="768" y="6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7"/>
            <p:cNvSpPr/>
            <p:nvPr/>
          </p:nvSpPr>
          <p:spPr bwMode="auto">
            <a:xfrm>
              <a:off x="4697" y="77"/>
              <a:ext cx="1886" cy="1327"/>
            </a:xfrm>
            <a:custGeom>
              <a:avLst/>
              <a:gdLst>
                <a:gd name="T0" fmla="*/ 69 w 2024"/>
                <a:gd name="T1" fmla="*/ 581 h 1422"/>
                <a:gd name="T2" fmla="*/ 353 w 2024"/>
                <a:gd name="T3" fmla="*/ 1246 h 1422"/>
                <a:gd name="T4" fmla="*/ 1082 w 2024"/>
                <a:gd name="T5" fmla="*/ 1320 h 1422"/>
                <a:gd name="T6" fmla="*/ 1501 w 2024"/>
                <a:gd name="T7" fmla="*/ 964 h 1422"/>
                <a:gd name="T8" fmla="*/ 2024 w 2024"/>
                <a:gd name="T9" fmla="*/ 515 h 1422"/>
                <a:gd name="T10" fmla="*/ 1407 w 2024"/>
                <a:gd name="T11" fmla="*/ 712 h 1422"/>
                <a:gd name="T12" fmla="*/ 1162 w 2024"/>
                <a:gd name="T13" fmla="*/ 998 h 1422"/>
                <a:gd name="T14" fmla="*/ 1005 w 2024"/>
                <a:gd name="T15" fmla="*/ 1102 h 1422"/>
                <a:gd name="T16" fmla="*/ 356 w 2024"/>
                <a:gd name="T17" fmla="*/ 989 h 1422"/>
                <a:gd name="T18" fmla="*/ 217 w 2024"/>
                <a:gd name="T19" fmla="*/ 555 h 1422"/>
                <a:gd name="T20" fmla="*/ 636 w 2024"/>
                <a:gd name="T21" fmla="*/ 203 h 1422"/>
                <a:gd name="T22" fmla="*/ 788 w 2024"/>
                <a:gd name="T23" fmla="*/ 688 h 1422"/>
                <a:gd name="T24" fmla="*/ 496 w 2024"/>
                <a:gd name="T25" fmla="*/ 352 h 1422"/>
                <a:gd name="T26" fmla="*/ 702 w 2024"/>
                <a:gd name="T27" fmla="*/ 935 h 1422"/>
                <a:gd name="T28" fmla="*/ 1283 w 2024"/>
                <a:gd name="T29" fmla="*/ 473 h 1422"/>
                <a:gd name="T30" fmla="*/ 657 w 2024"/>
                <a:gd name="T31" fmla="*/ 33 h 1422"/>
                <a:gd name="T32" fmla="*/ 69 w 2024"/>
                <a:gd name="T33" fmla="*/ 581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24" h="1422">
                  <a:moveTo>
                    <a:pt x="69" y="581"/>
                  </a:moveTo>
                  <a:cubicBezTo>
                    <a:pt x="0" y="887"/>
                    <a:pt x="154" y="1121"/>
                    <a:pt x="353" y="1246"/>
                  </a:cubicBezTo>
                  <a:cubicBezTo>
                    <a:pt x="633" y="1422"/>
                    <a:pt x="899" y="1402"/>
                    <a:pt x="1082" y="1320"/>
                  </a:cubicBezTo>
                  <a:cubicBezTo>
                    <a:pt x="1247" y="1247"/>
                    <a:pt x="1379" y="1126"/>
                    <a:pt x="1501" y="964"/>
                  </a:cubicBezTo>
                  <a:cubicBezTo>
                    <a:pt x="1670" y="739"/>
                    <a:pt x="1766" y="525"/>
                    <a:pt x="2024" y="515"/>
                  </a:cubicBezTo>
                  <a:cubicBezTo>
                    <a:pt x="2024" y="515"/>
                    <a:pt x="1708" y="359"/>
                    <a:pt x="1407" y="712"/>
                  </a:cubicBezTo>
                  <a:cubicBezTo>
                    <a:pt x="1325" y="807"/>
                    <a:pt x="1256" y="916"/>
                    <a:pt x="1162" y="998"/>
                  </a:cubicBezTo>
                  <a:cubicBezTo>
                    <a:pt x="1114" y="1039"/>
                    <a:pt x="1062" y="1075"/>
                    <a:pt x="1005" y="1102"/>
                  </a:cubicBezTo>
                  <a:cubicBezTo>
                    <a:pt x="829" y="1186"/>
                    <a:pt x="537" y="1151"/>
                    <a:pt x="356" y="989"/>
                  </a:cubicBezTo>
                  <a:cubicBezTo>
                    <a:pt x="271" y="914"/>
                    <a:pt x="187" y="767"/>
                    <a:pt x="217" y="555"/>
                  </a:cubicBezTo>
                  <a:cubicBezTo>
                    <a:pt x="241" y="387"/>
                    <a:pt x="417" y="206"/>
                    <a:pt x="636" y="203"/>
                  </a:cubicBezTo>
                  <a:cubicBezTo>
                    <a:pt x="1061" y="196"/>
                    <a:pt x="1014" y="664"/>
                    <a:pt x="788" y="688"/>
                  </a:cubicBezTo>
                  <a:cubicBezTo>
                    <a:pt x="515" y="718"/>
                    <a:pt x="430" y="455"/>
                    <a:pt x="496" y="352"/>
                  </a:cubicBezTo>
                  <a:cubicBezTo>
                    <a:pt x="451" y="422"/>
                    <a:pt x="283" y="802"/>
                    <a:pt x="702" y="935"/>
                  </a:cubicBezTo>
                  <a:cubicBezTo>
                    <a:pt x="971" y="1021"/>
                    <a:pt x="1324" y="819"/>
                    <a:pt x="1283" y="473"/>
                  </a:cubicBezTo>
                  <a:cubicBezTo>
                    <a:pt x="1254" y="231"/>
                    <a:pt x="1012" y="0"/>
                    <a:pt x="657" y="33"/>
                  </a:cubicBezTo>
                  <a:cubicBezTo>
                    <a:pt x="386" y="59"/>
                    <a:pt x="139" y="270"/>
                    <a:pt x="69" y="58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8"/>
            <p:cNvSpPr>
              <a:spLocks noEditPoints="1"/>
            </p:cNvSpPr>
            <p:nvPr/>
          </p:nvSpPr>
          <p:spPr bwMode="auto">
            <a:xfrm>
              <a:off x="4961" y="396"/>
              <a:ext cx="1623" cy="838"/>
            </a:xfrm>
            <a:custGeom>
              <a:avLst/>
              <a:gdLst>
                <a:gd name="T0" fmla="*/ 0 w 1741"/>
                <a:gd name="T1" fmla="*/ 855 h 898"/>
                <a:gd name="T2" fmla="*/ 59 w 1741"/>
                <a:gd name="T3" fmla="*/ 898 h 898"/>
                <a:gd name="T4" fmla="*/ 0 w 1741"/>
                <a:gd name="T5" fmla="*/ 855 h 898"/>
                <a:gd name="T6" fmla="*/ 147 w 1741"/>
                <a:gd name="T7" fmla="*/ 363 h 898"/>
                <a:gd name="T8" fmla="*/ 387 w 1741"/>
                <a:gd name="T9" fmla="*/ 584 h 898"/>
                <a:gd name="T10" fmla="*/ 400 w 1741"/>
                <a:gd name="T11" fmla="*/ 587 h 898"/>
                <a:gd name="T12" fmla="*/ 175 w 1741"/>
                <a:gd name="T13" fmla="*/ 412 h 898"/>
                <a:gd name="T14" fmla="*/ 147 w 1741"/>
                <a:gd name="T15" fmla="*/ 363 h 898"/>
                <a:gd name="T16" fmla="*/ 1724 w 1741"/>
                <a:gd name="T17" fmla="*/ 166 h 898"/>
                <a:gd name="T18" fmla="*/ 1739 w 1741"/>
                <a:gd name="T19" fmla="*/ 173 h 898"/>
                <a:gd name="T20" fmla="*/ 1741 w 1741"/>
                <a:gd name="T21" fmla="*/ 173 h 898"/>
                <a:gd name="T22" fmla="*/ 1724 w 1741"/>
                <a:gd name="T23" fmla="*/ 166 h 898"/>
                <a:gd name="T24" fmla="*/ 221 w 1741"/>
                <a:gd name="T25" fmla="*/ 0 h 898"/>
                <a:gd name="T26" fmla="*/ 220 w 1741"/>
                <a:gd name="T27" fmla="*/ 1 h 898"/>
                <a:gd name="T28" fmla="*/ 212 w 1741"/>
                <a:gd name="T29" fmla="*/ 17 h 898"/>
                <a:gd name="T30" fmla="*/ 223 w 1741"/>
                <a:gd name="T31" fmla="*/ 203 h 898"/>
                <a:gd name="T32" fmla="*/ 221 w 1741"/>
                <a:gd name="T3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1" h="898">
                  <a:moveTo>
                    <a:pt x="0" y="855"/>
                  </a:moveTo>
                  <a:cubicBezTo>
                    <a:pt x="19" y="871"/>
                    <a:pt x="39" y="885"/>
                    <a:pt x="59" y="898"/>
                  </a:cubicBezTo>
                  <a:cubicBezTo>
                    <a:pt x="39" y="885"/>
                    <a:pt x="19" y="870"/>
                    <a:pt x="0" y="855"/>
                  </a:cubicBezTo>
                  <a:moveTo>
                    <a:pt x="147" y="363"/>
                  </a:moveTo>
                  <a:cubicBezTo>
                    <a:pt x="181" y="467"/>
                    <a:pt x="295" y="556"/>
                    <a:pt x="387" y="584"/>
                  </a:cubicBezTo>
                  <a:cubicBezTo>
                    <a:pt x="392" y="585"/>
                    <a:pt x="396" y="586"/>
                    <a:pt x="400" y="587"/>
                  </a:cubicBezTo>
                  <a:cubicBezTo>
                    <a:pt x="279" y="545"/>
                    <a:pt x="211" y="482"/>
                    <a:pt x="175" y="412"/>
                  </a:cubicBezTo>
                  <a:cubicBezTo>
                    <a:pt x="164" y="396"/>
                    <a:pt x="154" y="380"/>
                    <a:pt x="147" y="363"/>
                  </a:cubicBezTo>
                  <a:moveTo>
                    <a:pt x="1724" y="166"/>
                  </a:moveTo>
                  <a:cubicBezTo>
                    <a:pt x="1731" y="169"/>
                    <a:pt x="1736" y="172"/>
                    <a:pt x="1739" y="173"/>
                  </a:cubicBezTo>
                  <a:cubicBezTo>
                    <a:pt x="1739" y="173"/>
                    <a:pt x="1740" y="173"/>
                    <a:pt x="1741" y="173"/>
                  </a:cubicBezTo>
                  <a:cubicBezTo>
                    <a:pt x="1741" y="173"/>
                    <a:pt x="1735" y="170"/>
                    <a:pt x="1724" y="166"/>
                  </a:cubicBezTo>
                  <a:moveTo>
                    <a:pt x="221" y="0"/>
                  </a:moveTo>
                  <a:cubicBezTo>
                    <a:pt x="221" y="0"/>
                    <a:pt x="220" y="1"/>
                    <a:pt x="220" y="1"/>
                  </a:cubicBezTo>
                  <a:cubicBezTo>
                    <a:pt x="217" y="7"/>
                    <a:pt x="214" y="12"/>
                    <a:pt x="212" y="17"/>
                  </a:cubicBezTo>
                  <a:cubicBezTo>
                    <a:pt x="186" y="81"/>
                    <a:pt x="192" y="148"/>
                    <a:pt x="223" y="203"/>
                  </a:cubicBezTo>
                  <a:cubicBezTo>
                    <a:pt x="192" y="139"/>
                    <a:pt x="187" y="64"/>
                    <a:pt x="2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79"/>
            <p:cNvSpPr>
              <a:spLocks noEditPoints="1"/>
            </p:cNvSpPr>
            <p:nvPr/>
          </p:nvSpPr>
          <p:spPr bwMode="auto">
            <a:xfrm>
              <a:off x="4864" y="240"/>
              <a:ext cx="1718" cy="1119"/>
            </a:xfrm>
            <a:custGeom>
              <a:avLst/>
              <a:gdLst>
                <a:gd name="T0" fmla="*/ 1826 w 1843"/>
                <a:gd name="T1" fmla="*/ 333 h 1199"/>
                <a:gd name="T2" fmla="*/ 1826 w 1843"/>
                <a:gd name="T3" fmla="*/ 333 h 1199"/>
                <a:gd name="T4" fmla="*/ 1278 w 1843"/>
                <a:gd name="T5" fmla="*/ 765 h 1199"/>
                <a:gd name="T6" fmla="*/ 851 w 1843"/>
                <a:gd name="T7" fmla="*/ 1115 h 1199"/>
                <a:gd name="T8" fmla="*/ 553 w 1843"/>
                <a:gd name="T9" fmla="*/ 1177 h 1199"/>
                <a:gd name="T10" fmla="*/ 240 w 1843"/>
                <a:gd name="T11" fmla="*/ 1102 h 1199"/>
                <a:gd name="T12" fmla="*/ 152 w 1843"/>
                <a:gd name="T13" fmla="*/ 1052 h 1199"/>
                <a:gd name="T14" fmla="*/ 129 w 1843"/>
                <a:gd name="T15" fmla="*/ 1036 h 1199"/>
                <a:gd name="T16" fmla="*/ 60 w 1843"/>
                <a:gd name="T17" fmla="*/ 983 h 1199"/>
                <a:gd name="T18" fmla="*/ 104 w 1843"/>
                <a:gd name="T19" fmla="*/ 1022 h 1199"/>
                <a:gd name="T20" fmla="*/ 163 w 1843"/>
                <a:gd name="T21" fmla="*/ 1065 h 1199"/>
                <a:gd name="T22" fmla="*/ 166 w 1843"/>
                <a:gd name="T23" fmla="*/ 1067 h 1199"/>
                <a:gd name="T24" fmla="*/ 596 w 1843"/>
                <a:gd name="T25" fmla="*/ 1199 h 1199"/>
                <a:gd name="T26" fmla="*/ 864 w 1843"/>
                <a:gd name="T27" fmla="*/ 1147 h 1199"/>
                <a:gd name="T28" fmla="*/ 1282 w 1843"/>
                <a:gd name="T29" fmla="*/ 817 h 1199"/>
                <a:gd name="T30" fmla="*/ 1830 w 1843"/>
                <a:gd name="T31" fmla="*/ 339 h 1199"/>
                <a:gd name="T32" fmla="*/ 1843 w 1843"/>
                <a:gd name="T33" fmla="*/ 340 h 1199"/>
                <a:gd name="T34" fmla="*/ 1828 w 1843"/>
                <a:gd name="T35" fmla="*/ 333 h 1199"/>
                <a:gd name="T36" fmla="*/ 1826 w 1843"/>
                <a:gd name="T37" fmla="*/ 333 h 1199"/>
                <a:gd name="T38" fmla="*/ 1065 w 1843"/>
                <a:gd name="T39" fmla="*/ 194 h 1199"/>
                <a:gd name="T40" fmla="*/ 1082 w 1843"/>
                <a:gd name="T41" fmla="*/ 285 h 1199"/>
                <a:gd name="T42" fmla="*/ 1084 w 1843"/>
                <a:gd name="T43" fmla="*/ 324 h 1199"/>
                <a:gd name="T44" fmla="*/ 633 w 1843"/>
                <a:gd name="T45" fmla="*/ 753 h 1199"/>
                <a:gd name="T46" fmla="*/ 496 w 1843"/>
                <a:gd name="T47" fmla="*/ 733 h 1199"/>
                <a:gd name="T48" fmla="*/ 496 w 1843"/>
                <a:gd name="T49" fmla="*/ 733 h 1199"/>
                <a:gd name="T50" fmla="*/ 380 w 1843"/>
                <a:gd name="T51" fmla="*/ 673 h 1199"/>
                <a:gd name="T52" fmla="*/ 279 w 1843"/>
                <a:gd name="T53" fmla="*/ 579 h 1199"/>
                <a:gd name="T54" fmla="*/ 504 w 1843"/>
                <a:gd name="T55" fmla="*/ 754 h 1199"/>
                <a:gd name="T56" fmla="*/ 632 w 1843"/>
                <a:gd name="T57" fmla="*/ 772 h 1199"/>
                <a:gd name="T58" fmla="*/ 1090 w 1843"/>
                <a:gd name="T59" fmla="*/ 300 h 1199"/>
                <a:gd name="T60" fmla="*/ 1065 w 1843"/>
                <a:gd name="T61" fmla="*/ 194 h 1199"/>
                <a:gd name="T62" fmla="*/ 481 w 1843"/>
                <a:gd name="T63" fmla="*/ 0 h 1199"/>
                <a:gd name="T64" fmla="*/ 451 w 1843"/>
                <a:gd name="T65" fmla="*/ 1 h 1199"/>
                <a:gd name="T66" fmla="*/ 451 w 1843"/>
                <a:gd name="T67" fmla="*/ 1 h 1199"/>
                <a:gd name="T68" fmla="*/ 15 w 1843"/>
                <a:gd name="T69" fmla="*/ 372 h 1199"/>
                <a:gd name="T70" fmla="*/ 5 w 1843"/>
                <a:gd name="T71" fmla="*/ 466 h 1199"/>
                <a:gd name="T72" fmla="*/ 42 w 1843"/>
                <a:gd name="T73" fmla="*/ 645 h 1199"/>
                <a:gd name="T74" fmla="*/ 20 w 1843"/>
                <a:gd name="T75" fmla="*/ 380 h 1199"/>
                <a:gd name="T76" fmla="*/ 446 w 1843"/>
                <a:gd name="T77" fmla="*/ 19 h 1199"/>
                <a:gd name="T78" fmla="*/ 477 w 1843"/>
                <a:gd name="T79" fmla="*/ 18 h 1199"/>
                <a:gd name="T80" fmla="*/ 755 w 1843"/>
                <a:gd name="T81" fmla="*/ 150 h 1199"/>
                <a:gd name="T82" fmla="*/ 661 w 1843"/>
                <a:gd name="T83" fmla="*/ 40 h 1199"/>
                <a:gd name="T84" fmla="*/ 661 w 1843"/>
                <a:gd name="T85" fmla="*/ 40 h 1199"/>
                <a:gd name="T86" fmla="*/ 675 w 1843"/>
                <a:gd name="T87" fmla="*/ 50 h 1199"/>
                <a:gd name="T88" fmla="*/ 481 w 1843"/>
                <a:gd name="T89" fmla="*/ 0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3" h="1199">
                  <a:moveTo>
                    <a:pt x="1826" y="333"/>
                  </a:moveTo>
                  <a:cubicBezTo>
                    <a:pt x="1826" y="333"/>
                    <a:pt x="1826" y="333"/>
                    <a:pt x="1826" y="333"/>
                  </a:cubicBezTo>
                  <a:cubicBezTo>
                    <a:pt x="1565" y="344"/>
                    <a:pt x="1451" y="543"/>
                    <a:pt x="1278" y="765"/>
                  </a:cubicBezTo>
                  <a:cubicBezTo>
                    <a:pt x="1153" y="924"/>
                    <a:pt x="1021" y="1048"/>
                    <a:pt x="851" y="1115"/>
                  </a:cubicBezTo>
                  <a:cubicBezTo>
                    <a:pt x="764" y="1150"/>
                    <a:pt x="664" y="1177"/>
                    <a:pt x="553" y="1177"/>
                  </a:cubicBezTo>
                  <a:cubicBezTo>
                    <a:pt x="456" y="1177"/>
                    <a:pt x="351" y="1156"/>
                    <a:pt x="240" y="1102"/>
                  </a:cubicBezTo>
                  <a:cubicBezTo>
                    <a:pt x="193" y="1081"/>
                    <a:pt x="164" y="1060"/>
                    <a:pt x="152" y="1052"/>
                  </a:cubicBezTo>
                  <a:cubicBezTo>
                    <a:pt x="144" y="1047"/>
                    <a:pt x="137" y="1041"/>
                    <a:pt x="129" y="1036"/>
                  </a:cubicBezTo>
                  <a:cubicBezTo>
                    <a:pt x="106" y="1021"/>
                    <a:pt x="83" y="1003"/>
                    <a:pt x="60" y="983"/>
                  </a:cubicBezTo>
                  <a:cubicBezTo>
                    <a:pt x="74" y="997"/>
                    <a:pt x="89" y="1010"/>
                    <a:pt x="104" y="1022"/>
                  </a:cubicBezTo>
                  <a:cubicBezTo>
                    <a:pt x="123" y="1037"/>
                    <a:pt x="143" y="1052"/>
                    <a:pt x="163" y="1065"/>
                  </a:cubicBezTo>
                  <a:cubicBezTo>
                    <a:pt x="164" y="1066"/>
                    <a:pt x="165" y="1066"/>
                    <a:pt x="166" y="1067"/>
                  </a:cubicBezTo>
                  <a:cubicBezTo>
                    <a:pt x="319" y="1163"/>
                    <a:pt x="465" y="1199"/>
                    <a:pt x="596" y="1199"/>
                  </a:cubicBezTo>
                  <a:cubicBezTo>
                    <a:pt x="696" y="1199"/>
                    <a:pt x="786" y="1178"/>
                    <a:pt x="864" y="1147"/>
                  </a:cubicBezTo>
                  <a:cubicBezTo>
                    <a:pt x="1034" y="1079"/>
                    <a:pt x="1151" y="990"/>
                    <a:pt x="1282" y="817"/>
                  </a:cubicBezTo>
                  <a:cubicBezTo>
                    <a:pt x="1449" y="597"/>
                    <a:pt x="1565" y="339"/>
                    <a:pt x="1830" y="339"/>
                  </a:cubicBezTo>
                  <a:cubicBezTo>
                    <a:pt x="1834" y="339"/>
                    <a:pt x="1838" y="339"/>
                    <a:pt x="1843" y="340"/>
                  </a:cubicBezTo>
                  <a:cubicBezTo>
                    <a:pt x="1840" y="339"/>
                    <a:pt x="1835" y="336"/>
                    <a:pt x="1828" y="333"/>
                  </a:cubicBezTo>
                  <a:cubicBezTo>
                    <a:pt x="1827" y="333"/>
                    <a:pt x="1826" y="333"/>
                    <a:pt x="1826" y="333"/>
                  </a:cubicBezTo>
                  <a:moveTo>
                    <a:pt x="1065" y="194"/>
                  </a:moveTo>
                  <a:cubicBezTo>
                    <a:pt x="1074" y="224"/>
                    <a:pt x="1080" y="254"/>
                    <a:pt x="1082" y="285"/>
                  </a:cubicBezTo>
                  <a:cubicBezTo>
                    <a:pt x="1083" y="298"/>
                    <a:pt x="1084" y="311"/>
                    <a:pt x="1084" y="324"/>
                  </a:cubicBezTo>
                  <a:cubicBezTo>
                    <a:pt x="1084" y="582"/>
                    <a:pt x="865" y="753"/>
                    <a:pt x="633" y="753"/>
                  </a:cubicBezTo>
                  <a:cubicBezTo>
                    <a:pt x="587" y="753"/>
                    <a:pt x="541" y="746"/>
                    <a:pt x="496" y="733"/>
                  </a:cubicBezTo>
                  <a:cubicBezTo>
                    <a:pt x="496" y="733"/>
                    <a:pt x="496" y="733"/>
                    <a:pt x="496" y="733"/>
                  </a:cubicBezTo>
                  <a:cubicBezTo>
                    <a:pt x="458" y="721"/>
                    <a:pt x="417" y="700"/>
                    <a:pt x="380" y="673"/>
                  </a:cubicBezTo>
                  <a:cubicBezTo>
                    <a:pt x="341" y="648"/>
                    <a:pt x="306" y="616"/>
                    <a:pt x="279" y="579"/>
                  </a:cubicBezTo>
                  <a:cubicBezTo>
                    <a:pt x="315" y="649"/>
                    <a:pt x="383" y="712"/>
                    <a:pt x="504" y="754"/>
                  </a:cubicBezTo>
                  <a:cubicBezTo>
                    <a:pt x="546" y="766"/>
                    <a:pt x="589" y="772"/>
                    <a:pt x="632" y="772"/>
                  </a:cubicBezTo>
                  <a:cubicBezTo>
                    <a:pt x="877" y="772"/>
                    <a:pt x="1114" y="588"/>
                    <a:pt x="1090" y="300"/>
                  </a:cubicBezTo>
                  <a:cubicBezTo>
                    <a:pt x="1087" y="264"/>
                    <a:pt x="1078" y="229"/>
                    <a:pt x="1065" y="194"/>
                  </a:cubicBezTo>
                  <a:moveTo>
                    <a:pt x="481" y="0"/>
                  </a:moveTo>
                  <a:cubicBezTo>
                    <a:pt x="472" y="0"/>
                    <a:pt x="462" y="0"/>
                    <a:pt x="451" y="1"/>
                  </a:cubicBezTo>
                  <a:cubicBezTo>
                    <a:pt x="451" y="1"/>
                    <a:pt x="451" y="1"/>
                    <a:pt x="451" y="1"/>
                  </a:cubicBezTo>
                  <a:cubicBezTo>
                    <a:pt x="229" y="14"/>
                    <a:pt x="55" y="174"/>
                    <a:pt x="15" y="372"/>
                  </a:cubicBezTo>
                  <a:cubicBezTo>
                    <a:pt x="8" y="404"/>
                    <a:pt x="5" y="436"/>
                    <a:pt x="5" y="466"/>
                  </a:cubicBezTo>
                  <a:cubicBezTo>
                    <a:pt x="5" y="532"/>
                    <a:pt x="20" y="592"/>
                    <a:pt x="42" y="645"/>
                  </a:cubicBezTo>
                  <a:cubicBezTo>
                    <a:pt x="13" y="570"/>
                    <a:pt x="0" y="480"/>
                    <a:pt x="20" y="380"/>
                  </a:cubicBezTo>
                  <a:cubicBezTo>
                    <a:pt x="60" y="182"/>
                    <a:pt x="224" y="33"/>
                    <a:pt x="446" y="19"/>
                  </a:cubicBezTo>
                  <a:cubicBezTo>
                    <a:pt x="457" y="19"/>
                    <a:pt x="467" y="18"/>
                    <a:pt x="477" y="18"/>
                  </a:cubicBezTo>
                  <a:cubicBezTo>
                    <a:pt x="613" y="18"/>
                    <a:pt x="706" y="75"/>
                    <a:pt x="755" y="150"/>
                  </a:cubicBezTo>
                  <a:cubicBezTo>
                    <a:pt x="736" y="108"/>
                    <a:pt x="705" y="69"/>
                    <a:pt x="661" y="40"/>
                  </a:cubicBezTo>
                  <a:cubicBezTo>
                    <a:pt x="661" y="40"/>
                    <a:pt x="661" y="40"/>
                    <a:pt x="661" y="40"/>
                  </a:cubicBezTo>
                  <a:cubicBezTo>
                    <a:pt x="666" y="43"/>
                    <a:pt x="670" y="46"/>
                    <a:pt x="675" y="50"/>
                  </a:cubicBezTo>
                  <a:cubicBezTo>
                    <a:pt x="625" y="19"/>
                    <a:pt x="561" y="0"/>
                    <a:pt x="48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80"/>
            <p:cNvSpPr/>
            <p:nvPr/>
          </p:nvSpPr>
          <p:spPr bwMode="auto">
            <a:xfrm>
              <a:off x="5462" y="266"/>
              <a:ext cx="18" cy="11"/>
            </a:xfrm>
            <a:custGeom>
              <a:avLst/>
              <a:gdLst>
                <a:gd name="T0" fmla="*/ 0 w 20"/>
                <a:gd name="T1" fmla="*/ 0 h 12"/>
                <a:gd name="T2" fmla="*/ 20 w 20"/>
                <a:gd name="T3" fmla="*/ 12 h 12"/>
                <a:gd name="T4" fmla="*/ 20 w 20"/>
                <a:gd name="T5" fmla="*/ 12 h 12"/>
                <a:gd name="T6" fmla="*/ 1 w 20"/>
                <a:gd name="T7" fmla="*/ 0 h 12"/>
                <a:gd name="T8" fmla="*/ 0 w 20"/>
                <a:gd name="T9" fmla="*/ 0 h 12"/>
              </a:gdLst>
              <a:ahLst/>
              <a:cxnLst>
                <a:cxn ang="0">
                  <a:pos x="T0" y="T1"/>
                </a:cxn>
                <a:cxn ang="0">
                  <a:pos x="T2" y="T3"/>
                </a:cxn>
                <a:cxn ang="0">
                  <a:pos x="T4" y="T5"/>
                </a:cxn>
                <a:cxn ang="0">
                  <a:pos x="T6" y="T7"/>
                </a:cxn>
                <a:cxn ang="0">
                  <a:pos x="T8" y="T9"/>
                </a:cxn>
              </a:cxnLst>
              <a:rect l="0" t="0" r="r" b="b"/>
              <a:pathLst>
                <a:path w="20" h="12">
                  <a:moveTo>
                    <a:pt x="0" y="0"/>
                  </a:moveTo>
                  <a:cubicBezTo>
                    <a:pt x="7" y="3"/>
                    <a:pt x="14" y="7"/>
                    <a:pt x="20" y="12"/>
                  </a:cubicBezTo>
                  <a:cubicBezTo>
                    <a:pt x="20" y="12"/>
                    <a:pt x="20" y="12"/>
                    <a:pt x="20" y="12"/>
                  </a:cubicBezTo>
                  <a:cubicBezTo>
                    <a:pt x="14" y="8"/>
                    <a:pt x="8" y="4"/>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81"/>
            <p:cNvSpPr/>
            <p:nvPr/>
          </p:nvSpPr>
          <p:spPr bwMode="auto">
            <a:xfrm>
              <a:off x="5165" y="396"/>
              <a:ext cx="1" cy="2"/>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1"/>
                    <a:pt x="0" y="2"/>
                  </a:cubicBezTo>
                  <a:cubicBezTo>
                    <a:pt x="0" y="1"/>
                    <a:pt x="0" y="1"/>
                    <a:pt x="1" y="1"/>
                  </a:cubicBezTo>
                  <a:cubicBezTo>
                    <a:pt x="1"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82"/>
            <p:cNvSpPr/>
            <p:nvPr/>
          </p:nvSpPr>
          <p:spPr bwMode="auto">
            <a:xfrm>
              <a:off x="5165" y="397"/>
              <a:ext cx="1" cy="1"/>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0"/>
                    <a:pt x="0" y="1"/>
                    <a:pt x="0" y="1"/>
                  </a:cubicBezTo>
                  <a:cubicBezTo>
                    <a:pt x="0" y="1"/>
                    <a:pt x="0" y="1"/>
                    <a:pt x="0"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83"/>
            <p:cNvSpPr/>
            <p:nvPr/>
          </p:nvSpPr>
          <p:spPr bwMode="auto">
            <a:xfrm>
              <a:off x="5159" y="397"/>
              <a:ext cx="7" cy="15"/>
            </a:xfrm>
            <a:custGeom>
              <a:avLst/>
              <a:gdLst>
                <a:gd name="T0" fmla="*/ 8 w 8"/>
                <a:gd name="T1" fmla="*/ 0 h 16"/>
                <a:gd name="T2" fmla="*/ 7 w 8"/>
                <a:gd name="T3" fmla="*/ 1 h 16"/>
                <a:gd name="T4" fmla="*/ 7 w 8"/>
                <a:gd name="T5" fmla="*/ 1 h 16"/>
                <a:gd name="T6" fmla="*/ 7 w 8"/>
                <a:gd name="T7" fmla="*/ 1 h 16"/>
                <a:gd name="T8" fmla="*/ 0 w 8"/>
                <a:gd name="T9" fmla="*/ 16 h 16"/>
                <a:gd name="T10" fmla="*/ 8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8" y="0"/>
                  </a:moveTo>
                  <a:cubicBezTo>
                    <a:pt x="7" y="0"/>
                    <a:pt x="7" y="0"/>
                    <a:pt x="7" y="1"/>
                  </a:cubicBezTo>
                  <a:cubicBezTo>
                    <a:pt x="7" y="1"/>
                    <a:pt x="7" y="1"/>
                    <a:pt x="7" y="1"/>
                  </a:cubicBezTo>
                  <a:cubicBezTo>
                    <a:pt x="7" y="1"/>
                    <a:pt x="7" y="1"/>
                    <a:pt x="7" y="1"/>
                  </a:cubicBezTo>
                  <a:cubicBezTo>
                    <a:pt x="4" y="6"/>
                    <a:pt x="2" y="11"/>
                    <a:pt x="0" y="16"/>
                  </a:cubicBezTo>
                  <a:cubicBezTo>
                    <a:pt x="2" y="11"/>
                    <a:pt x="5" y="6"/>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Oval 84"/>
            <p:cNvSpPr>
              <a:spLocks noChangeArrowheads="1"/>
            </p:cNvSpPr>
            <p:nvPr/>
          </p:nvSpPr>
          <p:spPr bwMode="auto">
            <a:xfrm>
              <a:off x="5165" y="39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85"/>
            <p:cNvSpPr/>
            <p:nvPr/>
          </p:nvSpPr>
          <p:spPr bwMode="auto">
            <a:xfrm>
              <a:off x="6546" y="542"/>
              <a:ext cx="19" cy="8"/>
            </a:xfrm>
            <a:custGeom>
              <a:avLst/>
              <a:gdLst>
                <a:gd name="T0" fmla="*/ 0 w 21"/>
                <a:gd name="T1" fmla="*/ 0 h 8"/>
                <a:gd name="T2" fmla="*/ 6 w 21"/>
                <a:gd name="T3" fmla="*/ 3 h 8"/>
                <a:gd name="T4" fmla="*/ 6 w 21"/>
                <a:gd name="T5" fmla="*/ 3 h 8"/>
                <a:gd name="T6" fmla="*/ 6 w 21"/>
                <a:gd name="T7" fmla="*/ 3 h 8"/>
                <a:gd name="T8" fmla="*/ 6 w 21"/>
                <a:gd name="T9" fmla="*/ 3 h 8"/>
                <a:gd name="T10" fmla="*/ 5 w 21"/>
                <a:gd name="T11" fmla="*/ 3 h 8"/>
                <a:gd name="T12" fmla="*/ 21 w 21"/>
                <a:gd name="T13" fmla="*/ 8 h 8"/>
                <a:gd name="T14" fmla="*/ 0 w 2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0" y="0"/>
                  </a:moveTo>
                  <a:cubicBezTo>
                    <a:pt x="4" y="2"/>
                    <a:pt x="6" y="3"/>
                    <a:pt x="6" y="3"/>
                  </a:cubicBezTo>
                  <a:cubicBezTo>
                    <a:pt x="6" y="3"/>
                    <a:pt x="6" y="3"/>
                    <a:pt x="6" y="3"/>
                  </a:cubicBezTo>
                  <a:cubicBezTo>
                    <a:pt x="6" y="3"/>
                    <a:pt x="6" y="3"/>
                    <a:pt x="6" y="3"/>
                  </a:cubicBezTo>
                  <a:cubicBezTo>
                    <a:pt x="6" y="3"/>
                    <a:pt x="6" y="3"/>
                    <a:pt x="6" y="3"/>
                  </a:cubicBezTo>
                  <a:cubicBezTo>
                    <a:pt x="6" y="3"/>
                    <a:pt x="6" y="3"/>
                    <a:pt x="5" y="3"/>
                  </a:cubicBezTo>
                  <a:cubicBezTo>
                    <a:pt x="11" y="5"/>
                    <a:pt x="16" y="7"/>
                    <a:pt x="21" y="8"/>
                  </a:cubicBezTo>
                  <a:cubicBezTo>
                    <a:pt x="18" y="7"/>
                    <a:pt x="10" y="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86"/>
            <p:cNvSpPr/>
            <p:nvPr/>
          </p:nvSpPr>
          <p:spPr bwMode="auto">
            <a:xfrm>
              <a:off x="6546" y="545"/>
              <a:ext cx="20" cy="6"/>
            </a:xfrm>
            <a:custGeom>
              <a:avLst/>
              <a:gdLst>
                <a:gd name="T0" fmla="*/ 0 w 21"/>
                <a:gd name="T1" fmla="*/ 0 h 6"/>
                <a:gd name="T2" fmla="*/ 21 w 21"/>
                <a:gd name="T3" fmla="*/ 6 h 6"/>
                <a:gd name="T4" fmla="*/ 20 w 21"/>
                <a:gd name="T5" fmla="*/ 5 h 6"/>
                <a:gd name="T6" fmla="*/ 4 w 21"/>
                <a:gd name="T7" fmla="*/ 0 h 6"/>
                <a:gd name="T8" fmla="*/ 0 w 21"/>
                <a:gd name="T9" fmla="*/ 0 h 6"/>
              </a:gdLst>
              <a:ahLst/>
              <a:cxnLst>
                <a:cxn ang="0">
                  <a:pos x="T0" y="T1"/>
                </a:cxn>
                <a:cxn ang="0">
                  <a:pos x="T2" y="T3"/>
                </a:cxn>
                <a:cxn ang="0">
                  <a:pos x="T4" y="T5"/>
                </a:cxn>
                <a:cxn ang="0">
                  <a:pos x="T6" y="T7"/>
                </a:cxn>
                <a:cxn ang="0">
                  <a:pos x="T8" y="T9"/>
                </a:cxn>
              </a:cxnLst>
              <a:rect l="0" t="0" r="r" b="b"/>
              <a:pathLst>
                <a:path w="21" h="6">
                  <a:moveTo>
                    <a:pt x="0" y="0"/>
                  </a:moveTo>
                  <a:cubicBezTo>
                    <a:pt x="8" y="2"/>
                    <a:pt x="15" y="4"/>
                    <a:pt x="21" y="6"/>
                  </a:cubicBezTo>
                  <a:cubicBezTo>
                    <a:pt x="21" y="6"/>
                    <a:pt x="20" y="5"/>
                    <a:pt x="20" y="5"/>
                  </a:cubicBezTo>
                  <a:cubicBezTo>
                    <a:pt x="15" y="4"/>
                    <a:pt x="10" y="2"/>
                    <a:pt x="4" y="0"/>
                  </a:cubicBezTo>
                  <a:cubicBezTo>
                    <a:pt x="3" y="0"/>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87"/>
            <p:cNvSpPr>
              <a:spLocks noEditPoints="1"/>
            </p:cNvSpPr>
            <p:nvPr/>
          </p:nvSpPr>
          <p:spPr bwMode="auto">
            <a:xfrm>
              <a:off x="4985" y="544"/>
              <a:ext cx="1581" cy="794"/>
            </a:xfrm>
            <a:custGeom>
              <a:avLst/>
              <a:gdLst>
                <a:gd name="T0" fmla="*/ 0 w 1697"/>
                <a:gd name="T1" fmla="*/ 710 h 851"/>
                <a:gd name="T2" fmla="*/ 23 w 1697"/>
                <a:gd name="T3" fmla="*/ 726 h 851"/>
                <a:gd name="T4" fmla="*/ 18 w 1697"/>
                <a:gd name="T5" fmla="*/ 722 h 851"/>
                <a:gd name="T6" fmla="*/ 100 w 1697"/>
                <a:gd name="T7" fmla="*/ 765 h 851"/>
                <a:gd name="T8" fmla="*/ 7 w 1697"/>
                <a:gd name="T9" fmla="*/ 714 h 851"/>
                <a:gd name="T10" fmla="*/ 0 w 1697"/>
                <a:gd name="T11" fmla="*/ 710 h 851"/>
                <a:gd name="T12" fmla="*/ 1661 w 1697"/>
                <a:gd name="T13" fmla="*/ 0 h 851"/>
                <a:gd name="T14" fmla="*/ 1125 w 1697"/>
                <a:gd name="T15" fmla="*/ 422 h 851"/>
                <a:gd name="T16" fmla="*/ 914 w 1697"/>
                <a:gd name="T17" fmla="*/ 644 h 851"/>
                <a:gd name="T18" fmla="*/ 1132 w 1697"/>
                <a:gd name="T19" fmla="*/ 430 h 851"/>
                <a:gd name="T20" fmla="*/ 1132 w 1697"/>
                <a:gd name="T21" fmla="*/ 430 h 851"/>
                <a:gd name="T22" fmla="*/ 1132 w 1697"/>
                <a:gd name="T23" fmla="*/ 430 h 851"/>
                <a:gd name="T24" fmla="*/ 706 w 1697"/>
                <a:gd name="T25" fmla="*/ 781 h 851"/>
                <a:gd name="T26" fmla="*/ 401 w 1697"/>
                <a:gd name="T27" fmla="*/ 835 h 851"/>
                <a:gd name="T28" fmla="*/ 111 w 1697"/>
                <a:gd name="T29" fmla="*/ 776 h 851"/>
                <a:gd name="T30" fmla="*/ 424 w 1697"/>
                <a:gd name="T31" fmla="*/ 851 h 851"/>
                <a:gd name="T32" fmla="*/ 722 w 1697"/>
                <a:gd name="T33" fmla="*/ 789 h 851"/>
                <a:gd name="T34" fmla="*/ 1149 w 1697"/>
                <a:gd name="T35" fmla="*/ 439 h 851"/>
                <a:gd name="T36" fmla="*/ 1697 w 1697"/>
                <a:gd name="T37" fmla="*/ 7 h 851"/>
                <a:gd name="T38" fmla="*/ 1697 w 1697"/>
                <a:gd name="T39" fmla="*/ 7 h 851"/>
                <a:gd name="T40" fmla="*/ 1676 w 1697"/>
                <a:gd name="T41" fmla="*/ 1 h 851"/>
                <a:gd name="T42" fmla="*/ 1672 w 1697"/>
                <a:gd name="T43" fmla="*/ 1 h 851"/>
                <a:gd name="T44" fmla="*/ 1675 w 1697"/>
                <a:gd name="T45" fmla="*/ 2 h 851"/>
                <a:gd name="T46" fmla="*/ 1669 w 1697"/>
                <a:gd name="T47" fmla="*/ 1 h 851"/>
                <a:gd name="T48" fmla="*/ 1661 w 1697"/>
                <a:gd name="T4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7" h="851">
                  <a:moveTo>
                    <a:pt x="0" y="710"/>
                  </a:moveTo>
                  <a:cubicBezTo>
                    <a:pt x="8" y="715"/>
                    <a:pt x="15" y="721"/>
                    <a:pt x="23" y="726"/>
                  </a:cubicBezTo>
                  <a:cubicBezTo>
                    <a:pt x="20" y="723"/>
                    <a:pt x="18" y="722"/>
                    <a:pt x="18" y="722"/>
                  </a:cubicBezTo>
                  <a:cubicBezTo>
                    <a:pt x="18" y="722"/>
                    <a:pt x="47" y="743"/>
                    <a:pt x="100" y="765"/>
                  </a:cubicBezTo>
                  <a:cubicBezTo>
                    <a:pt x="70" y="751"/>
                    <a:pt x="38" y="734"/>
                    <a:pt x="7" y="714"/>
                  </a:cubicBezTo>
                  <a:cubicBezTo>
                    <a:pt x="5" y="713"/>
                    <a:pt x="2" y="711"/>
                    <a:pt x="0" y="710"/>
                  </a:cubicBezTo>
                  <a:moveTo>
                    <a:pt x="1661" y="0"/>
                  </a:moveTo>
                  <a:cubicBezTo>
                    <a:pt x="1415" y="0"/>
                    <a:pt x="1293" y="206"/>
                    <a:pt x="1125" y="422"/>
                  </a:cubicBezTo>
                  <a:cubicBezTo>
                    <a:pt x="1058" y="507"/>
                    <a:pt x="989" y="582"/>
                    <a:pt x="914" y="644"/>
                  </a:cubicBezTo>
                  <a:cubicBezTo>
                    <a:pt x="1063" y="540"/>
                    <a:pt x="1132" y="430"/>
                    <a:pt x="1132" y="430"/>
                  </a:cubicBezTo>
                  <a:cubicBezTo>
                    <a:pt x="1132" y="430"/>
                    <a:pt x="1132" y="430"/>
                    <a:pt x="1132" y="430"/>
                  </a:cubicBezTo>
                  <a:cubicBezTo>
                    <a:pt x="1132" y="430"/>
                    <a:pt x="1132" y="430"/>
                    <a:pt x="1132" y="430"/>
                  </a:cubicBezTo>
                  <a:cubicBezTo>
                    <a:pt x="1132" y="430"/>
                    <a:pt x="985" y="684"/>
                    <a:pt x="706" y="781"/>
                  </a:cubicBezTo>
                  <a:cubicBezTo>
                    <a:pt x="591" y="820"/>
                    <a:pt x="489" y="835"/>
                    <a:pt x="401" y="835"/>
                  </a:cubicBezTo>
                  <a:cubicBezTo>
                    <a:pt x="274" y="835"/>
                    <a:pt x="176" y="805"/>
                    <a:pt x="111" y="776"/>
                  </a:cubicBezTo>
                  <a:cubicBezTo>
                    <a:pt x="222" y="830"/>
                    <a:pt x="327" y="851"/>
                    <a:pt x="424" y="851"/>
                  </a:cubicBezTo>
                  <a:cubicBezTo>
                    <a:pt x="535" y="851"/>
                    <a:pt x="635" y="824"/>
                    <a:pt x="722" y="789"/>
                  </a:cubicBezTo>
                  <a:cubicBezTo>
                    <a:pt x="892" y="722"/>
                    <a:pt x="1024" y="598"/>
                    <a:pt x="1149" y="439"/>
                  </a:cubicBezTo>
                  <a:cubicBezTo>
                    <a:pt x="1322" y="217"/>
                    <a:pt x="1436" y="18"/>
                    <a:pt x="1697" y="7"/>
                  </a:cubicBezTo>
                  <a:cubicBezTo>
                    <a:pt x="1697" y="7"/>
                    <a:pt x="1697" y="7"/>
                    <a:pt x="1697" y="7"/>
                  </a:cubicBezTo>
                  <a:cubicBezTo>
                    <a:pt x="1691" y="5"/>
                    <a:pt x="1684" y="3"/>
                    <a:pt x="1676" y="1"/>
                  </a:cubicBezTo>
                  <a:cubicBezTo>
                    <a:pt x="1675" y="1"/>
                    <a:pt x="1673" y="1"/>
                    <a:pt x="1672" y="1"/>
                  </a:cubicBezTo>
                  <a:cubicBezTo>
                    <a:pt x="1674" y="1"/>
                    <a:pt x="1675" y="2"/>
                    <a:pt x="1675" y="2"/>
                  </a:cubicBezTo>
                  <a:cubicBezTo>
                    <a:pt x="1673" y="1"/>
                    <a:pt x="1671" y="1"/>
                    <a:pt x="1669" y="1"/>
                  </a:cubicBezTo>
                  <a:cubicBezTo>
                    <a:pt x="1667" y="0"/>
                    <a:pt x="1664" y="0"/>
                    <a:pt x="16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88"/>
            <p:cNvSpPr>
              <a:spLocks noEditPoints="1"/>
            </p:cNvSpPr>
            <p:nvPr/>
          </p:nvSpPr>
          <p:spPr bwMode="auto">
            <a:xfrm>
              <a:off x="4662" y="73"/>
              <a:ext cx="1036" cy="1077"/>
            </a:xfrm>
            <a:custGeom>
              <a:avLst/>
              <a:gdLst>
                <a:gd name="T0" fmla="*/ 816 w 1112"/>
                <a:gd name="T1" fmla="*/ 3 h 1154"/>
                <a:gd name="T2" fmla="*/ 1112 w 1112"/>
                <a:gd name="T3" fmla="*/ 135 h 1154"/>
                <a:gd name="T4" fmla="*/ 1104 w 1112"/>
                <a:gd name="T5" fmla="*/ 129 h 1154"/>
                <a:gd name="T6" fmla="*/ 816 w 1112"/>
                <a:gd name="T7" fmla="*/ 3 h 1154"/>
                <a:gd name="T8" fmla="*/ 815 w 1112"/>
                <a:gd name="T9" fmla="*/ 3 h 1154"/>
                <a:gd name="T10" fmla="*/ 816 w 1112"/>
                <a:gd name="T11" fmla="*/ 3 h 1154"/>
                <a:gd name="T12" fmla="*/ 815 w 1112"/>
                <a:gd name="T13" fmla="*/ 3 h 1154"/>
                <a:gd name="T14" fmla="*/ 814 w 1112"/>
                <a:gd name="T15" fmla="*/ 3 h 1154"/>
                <a:gd name="T16" fmla="*/ 815 w 1112"/>
                <a:gd name="T17" fmla="*/ 3 h 1154"/>
                <a:gd name="T18" fmla="*/ 814 w 1112"/>
                <a:gd name="T19" fmla="*/ 3 h 1154"/>
                <a:gd name="T20" fmla="*/ 662 w 1112"/>
                <a:gd name="T21" fmla="*/ 0 h 1154"/>
                <a:gd name="T22" fmla="*/ 662 w 1112"/>
                <a:gd name="T23" fmla="*/ 0 h 1154"/>
                <a:gd name="T24" fmla="*/ 60 w 1112"/>
                <a:gd name="T25" fmla="*/ 512 h 1154"/>
                <a:gd name="T26" fmla="*/ 268 w 1112"/>
                <a:gd name="T27" fmla="*/ 1154 h 1154"/>
                <a:gd name="T28" fmla="*/ 267 w 1112"/>
                <a:gd name="T29" fmla="*/ 1152 h 1154"/>
                <a:gd name="T30" fmla="*/ 60 w 1112"/>
                <a:gd name="T31" fmla="*/ 512 h 1154"/>
                <a:gd name="T32" fmla="*/ 662 w 1112"/>
                <a:gd name="T33" fmla="*/ 0 h 1154"/>
                <a:gd name="T34" fmla="*/ 662 w 1112"/>
                <a:gd name="T35" fmla="*/ 0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2" h="1154">
                  <a:moveTo>
                    <a:pt x="816" y="3"/>
                  </a:moveTo>
                  <a:cubicBezTo>
                    <a:pt x="936" y="19"/>
                    <a:pt x="1036" y="68"/>
                    <a:pt x="1112" y="135"/>
                  </a:cubicBezTo>
                  <a:cubicBezTo>
                    <a:pt x="1109" y="133"/>
                    <a:pt x="1107" y="131"/>
                    <a:pt x="1104" y="129"/>
                  </a:cubicBezTo>
                  <a:cubicBezTo>
                    <a:pt x="1029" y="65"/>
                    <a:pt x="932" y="19"/>
                    <a:pt x="816" y="3"/>
                  </a:cubicBezTo>
                  <a:moveTo>
                    <a:pt x="815" y="3"/>
                  </a:moveTo>
                  <a:cubicBezTo>
                    <a:pt x="815" y="3"/>
                    <a:pt x="816" y="3"/>
                    <a:pt x="816" y="3"/>
                  </a:cubicBezTo>
                  <a:cubicBezTo>
                    <a:pt x="816" y="3"/>
                    <a:pt x="815" y="3"/>
                    <a:pt x="815" y="3"/>
                  </a:cubicBezTo>
                  <a:moveTo>
                    <a:pt x="814" y="3"/>
                  </a:moveTo>
                  <a:cubicBezTo>
                    <a:pt x="814" y="3"/>
                    <a:pt x="815" y="3"/>
                    <a:pt x="815" y="3"/>
                  </a:cubicBezTo>
                  <a:cubicBezTo>
                    <a:pt x="815" y="3"/>
                    <a:pt x="814" y="3"/>
                    <a:pt x="814" y="3"/>
                  </a:cubicBezTo>
                  <a:moveTo>
                    <a:pt x="662" y="0"/>
                  </a:moveTo>
                  <a:cubicBezTo>
                    <a:pt x="662" y="0"/>
                    <a:pt x="662" y="0"/>
                    <a:pt x="662" y="0"/>
                  </a:cubicBezTo>
                  <a:cubicBezTo>
                    <a:pt x="378" y="27"/>
                    <a:pt x="133" y="206"/>
                    <a:pt x="60" y="512"/>
                  </a:cubicBezTo>
                  <a:cubicBezTo>
                    <a:pt x="0" y="766"/>
                    <a:pt x="115" y="1012"/>
                    <a:pt x="268" y="1154"/>
                  </a:cubicBezTo>
                  <a:cubicBezTo>
                    <a:pt x="268" y="1153"/>
                    <a:pt x="267" y="1153"/>
                    <a:pt x="267" y="1152"/>
                  </a:cubicBezTo>
                  <a:cubicBezTo>
                    <a:pt x="114" y="1010"/>
                    <a:pt x="0" y="766"/>
                    <a:pt x="60" y="512"/>
                  </a:cubicBezTo>
                  <a:cubicBezTo>
                    <a:pt x="133" y="206"/>
                    <a:pt x="378" y="27"/>
                    <a:pt x="662" y="0"/>
                  </a:cubicBezTo>
                  <a:cubicBezTo>
                    <a:pt x="662" y="0"/>
                    <a:pt x="662" y="0"/>
                    <a:pt x="6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9"/>
            <p:cNvSpPr/>
            <p:nvPr/>
          </p:nvSpPr>
          <p:spPr bwMode="auto">
            <a:xfrm>
              <a:off x="4662" y="70"/>
              <a:ext cx="1061" cy="1078"/>
            </a:xfrm>
            <a:custGeom>
              <a:avLst/>
              <a:gdLst>
                <a:gd name="T0" fmla="*/ 728 w 1138"/>
                <a:gd name="T1" fmla="*/ 0 h 1155"/>
                <a:gd name="T2" fmla="*/ 662 w 1138"/>
                <a:gd name="T3" fmla="*/ 3 h 1155"/>
                <a:gd name="T4" fmla="*/ 662 w 1138"/>
                <a:gd name="T5" fmla="*/ 3 h 1155"/>
                <a:gd name="T6" fmla="*/ 60 w 1138"/>
                <a:gd name="T7" fmla="*/ 515 h 1155"/>
                <a:gd name="T8" fmla="*/ 267 w 1138"/>
                <a:gd name="T9" fmla="*/ 1155 h 1155"/>
                <a:gd name="T10" fmla="*/ 194 w 1138"/>
                <a:gd name="T11" fmla="*/ 1068 h 1155"/>
                <a:gd name="T12" fmla="*/ 68 w 1138"/>
                <a:gd name="T13" fmla="*/ 754 h 1155"/>
                <a:gd name="T14" fmla="*/ 403 w 1138"/>
                <a:gd name="T15" fmla="*/ 91 h 1155"/>
                <a:gd name="T16" fmla="*/ 543 w 1138"/>
                <a:gd name="T17" fmla="*/ 45 h 1155"/>
                <a:gd name="T18" fmla="*/ 562 w 1138"/>
                <a:gd name="T19" fmla="*/ 40 h 1155"/>
                <a:gd name="T20" fmla="*/ 686 w 1138"/>
                <a:gd name="T21" fmla="*/ 20 h 1155"/>
                <a:gd name="T22" fmla="*/ 728 w 1138"/>
                <a:gd name="T23" fmla="*/ 18 h 1155"/>
                <a:gd name="T24" fmla="*/ 1003 w 1138"/>
                <a:gd name="T25" fmla="*/ 84 h 1155"/>
                <a:gd name="T26" fmla="*/ 1138 w 1138"/>
                <a:gd name="T27" fmla="*/ 164 h 1155"/>
                <a:gd name="T28" fmla="*/ 1112 w 1138"/>
                <a:gd name="T29" fmla="*/ 138 h 1155"/>
                <a:gd name="T30" fmla="*/ 816 w 1138"/>
                <a:gd name="T31" fmla="*/ 6 h 1155"/>
                <a:gd name="T32" fmla="*/ 816 w 1138"/>
                <a:gd name="T33" fmla="*/ 6 h 1155"/>
                <a:gd name="T34" fmla="*/ 815 w 1138"/>
                <a:gd name="T35" fmla="*/ 6 h 1155"/>
                <a:gd name="T36" fmla="*/ 815 w 1138"/>
                <a:gd name="T37" fmla="*/ 6 h 1155"/>
                <a:gd name="T38" fmla="*/ 814 w 1138"/>
                <a:gd name="T39" fmla="*/ 6 h 1155"/>
                <a:gd name="T40" fmla="*/ 728 w 1138"/>
                <a:gd name="T41" fmla="*/ 0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8" h="1155">
                  <a:moveTo>
                    <a:pt x="728" y="0"/>
                  </a:moveTo>
                  <a:cubicBezTo>
                    <a:pt x="706" y="0"/>
                    <a:pt x="684" y="1"/>
                    <a:pt x="662" y="3"/>
                  </a:cubicBezTo>
                  <a:cubicBezTo>
                    <a:pt x="662" y="3"/>
                    <a:pt x="662" y="3"/>
                    <a:pt x="662" y="3"/>
                  </a:cubicBezTo>
                  <a:cubicBezTo>
                    <a:pt x="378" y="30"/>
                    <a:pt x="133" y="209"/>
                    <a:pt x="60" y="515"/>
                  </a:cubicBezTo>
                  <a:cubicBezTo>
                    <a:pt x="0" y="769"/>
                    <a:pt x="114" y="1013"/>
                    <a:pt x="267" y="1155"/>
                  </a:cubicBezTo>
                  <a:cubicBezTo>
                    <a:pt x="240" y="1129"/>
                    <a:pt x="216" y="1100"/>
                    <a:pt x="194" y="1068"/>
                  </a:cubicBezTo>
                  <a:cubicBezTo>
                    <a:pt x="130" y="979"/>
                    <a:pt x="82" y="871"/>
                    <a:pt x="68" y="754"/>
                  </a:cubicBezTo>
                  <a:cubicBezTo>
                    <a:pt x="11" y="424"/>
                    <a:pt x="226" y="177"/>
                    <a:pt x="403" y="91"/>
                  </a:cubicBezTo>
                  <a:cubicBezTo>
                    <a:pt x="453" y="67"/>
                    <a:pt x="501" y="52"/>
                    <a:pt x="543" y="45"/>
                  </a:cubicBezTo>
                  <a:cubicBezTo>
                    <a:pt x="550" y="43"/>
                    <a:pt x="556" y="42"/>
                    <a:pt x="562" y="40"/>
                  </a:cubicBezTo>
                  <a:cubicBezTo>
                    <a:pt x="602" y="30"/>
                    <a:pt x="644" y="23"/>
                    <a:pt x="686" y="20"/>
                  </a:cubicBezTo>
                  <a:cubicBezTo>
                    <a:pt x="700" y="19"/>
                    <a:pt x="714" y="18"/>
                    <a:pt x="728" y="18"/>
                  </a:cubicBezTo>
                  <a:cubicBezTo>
                    <a:pt x="826" y="18"/>
                    <a:pt x="920" y="43"/>
                    <a:pt x="1003" y="84"/>
                  </a:cubicBezTo>
                  <a:cubicBezTo>
                    <a:pt x="1053" y="105"/>
                    <a:pt x="1099" y="132"/>
                    <a:pt x="1138" y="164"/>
                  </a:cubicBezTo>
                  <a:cubicBezTo>
                    <a:pt x="1130" y="155"/>
                    <a:pt x="1121" y="146"/>
                    <a:pt x="1112" y="138"/>
                  </a:cubicBezTo>
                  <a:cubicBezTo>
                    <a:pt x="1036" y="71"/>
                    <a:pt x="936" y="22"/>
                    <a:pt x="816" y="6"/>
                  </a:cubicBezTo>
                  <a:cubicBezTo>
                    <a:pt x="816" y="6"/>
                    <a:pt x="816" y="6"/>
                    <a:pt x="816" y="6"/>
                  </a:cubicBezTo>
                  <a:cubicBezTo>
                    <a:pt x="816" y="6"/>
                    <a:pt x="815" y="6"/>
                    <a:pt x="815" y="6"/>
                  </a:cubicBezTo>
                  <a:cubicBezTo>
                    <a:pt x="815" y="6"/>
                    <a:pt x="815" y="6"/>
                    <a:pt x="815" y="6"/>
                  </a:cubicBezTo>
                  <a:cubicBezTo>
                    <a:pt x="815" y="6"/>
                    <a:pt x="814" y="6"/>
                    <a:pt x="814" y="6"/>
                  </a:cubicBezTo>
                  <a:cubicBezTo>
                    <a:pt x="787" y="2"/>
                    <a:pt x="758" y="0"/>
                    <a:pt x="7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0"/>
            <p:cNvSpPr>
              <a:spLocks noEditPoints="1"/>
            </p:cNvSpPr>
            <p:nvPr/>
          </p:nvSpPr>
          <p:spPr bwMode="auto">
            <a:xfrm>
              <a:off x="4843" y="148"/>
              <a:ext cx="923" cy="1009"/>
            </a:xfrm>
            <a:custGeom>
              <a:avLst/>
              <a:gdLst>
                <a:gd name="T0" fmla="*/ 0 w 990"/>
                <a:gd name="T1" fmla="*/ 984 h 1081"/>
                <a:gd name="T2" fmla="*/ 73 w 990"/>
                <a:gd name="T3" fmla="*/ 1071 h 1081"/>
                <a:gd name="T4" fmla="*/ 74 w 990"/>
                <a:gd name="T5" fmla="*/ 1073 h 1081"/>
                <a:gd name="T6" fmla="*/ 83 w 990"/>
                <a:gd name="T7" fmla="*/ 1081 h 1081"/>
                <a:gd name="T8" fmla="*/ 0 w 990"/>
                <a:gd name="T9" fmla="*/ 984 h 1081"/>
                <a:gd name="T10" fmla="*/ 809 w 990"/>
                <a:gd name="T11" fmla="*/ 0 h 1081"/>
                <a:gd name="T12" fmla="*/ 990 w 990"/>
                <a:gd name="T13" fmla="*/ 136 h 1081"/>
                <a:gd name="T14" fmla="*/ 944 w 990"/>
                <a:gd name="T15" fmla="*/ 80 h 1081"/>
                <a:gd name="T16" fmla="*/ 809 w 990"/>
                <a:gd name="T17" fmla="*/ 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0" h="1081">
                  <a:moveTo>
                    <a:pt x="0" y="984"/>
                  </a:moveTo>
                  <a:cubicBezTo>
                    <a:pt x="22" y="1016"/>
                    <a:pt x="46" y="1045"/>
                    <a:pt x="73" y="1071"/>
                  </a:cubicBezTo>
                  <a:cubicBezTo>
                    <a:pt x="73" y="1072"/>
                    <a:pt x="74" y="1072"/>
                    <a:pt x="74" y="1073"/>
                  </a:cubicBezTo>
                  <a:cubicBezTo>
                    <a:pt x="77" y="1075"/>
                    <a:pt x="80" y="1078"/>
                    <a:pt x="83" y="1081"/>
                  </a:cubicBezTo>
                  <a:cubicBezTo>
                    <a:pt x="54" y="1052"/>
                    <a:pt x="26" y="1020"/>
                    <a:pt x="0" y="984"/>
                  </a:cubicBezTo>
                  <a:moveTo>
                    <a:pt x="809" y="0"/>
                  </a:moveTo>
                  <a:cubicBezTo>
                    <a:pt x="879" y="35"/>
                    <a:pt x="941" y="82"/>
                    <a:pt x="990" y="136"/>
                  </a:cubicBezTo>
                  <a:cubicBezTo>
                    <a:pt x="977" y="117"/>
                    <a:pt x="961" y="98"/>
                    <a:pt x="944" y="80"/>
                  </a:cubicBezTo>
                  <a:cubicBezTo>
                    <a:pt x="905" y="48"/>
                    <a:pt x="859" y="21"/>
                    <a:pt x="80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91"/>
            <p:cNvSpPr>
              <a:spLocks noEditPoints="1"/>
            </p:cNvSpPr>
            <p:nvPr/>
          </p:nvSpPr>
          <p:spPr bwMode="auto">
            <a:xfrm>
              <a:off x="4725" y="107"/>
              <a:ext cx="461" cy="956"/>
            </a:xfrm>
            <a:custGeom>
              <a:avLst/>
              <a:gdLst>
                <a:gd name="T0" fmla="*/ 0 w 494"/>
                <a:gd name="T1" fmla="*/ 715 h 1024"/>
                <a:gd name="T2" fmla="*/ 123 w 494"/>
                <a:gd name="T3" fmla="*/ 1024 h 1024"/>
                <a:gd name="T4" fmla="*/ 57 w 494"/>
                <a:gd name="T5" fmla="*/ 897 h 1024"/>
                <a:gd name="T6" fmla="*/ 0 w 494"/>
                <a:gd name="T7" fmla="*/ 715 h 1024"/>
                <a:gd name="T8" fmla="*/ 494 w 494"/>
                <a:gd name="T9" fmla="*/ 0 h 1024"/>
                <a:gd name="T10" fmla="*/ 475 w 494"/>
                <a:gd name="T11" fmla="*/ 5 h 1024"/>
                <a:gd name="T12" fmla="*/ 479 w 494"/>
                <a:gd name="T13" fmla="*/ 4 h 1024"/>
                <a:gd name="T14" fmla="*/ 494 w 494"/>
                <a:gd name="T15" fmla="*/ 0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1024">
                  <a:moveTo>
                    <a:pt x="0" y="715"/>
                  </a:moveTo>
                  <a:cubicBezTo>
                    <a:pt x="14" y="830"/>
                    <a:pt x="61" y="936"/>
                    <a:pt x="123" y="1024"/>
                  </a:cubicBezTo>
                  <a:cubicBezTo>
                    <a:pt x="97" y="985"/>
                    <a:pt x="74" y="943"/>
                    <a:pt x="57" y="897"/>
                  </a:cubicBezTo>
                  <a:cubicBezTo>
                    <a:pt x="29" y="834"/>
                    <a:pt x="10" y="773"/>
                    <a:pt x="0" y="715"/>
                  </a:cubicBezTo>
                  <a:moveTo>
                    <a:pt x="494" y="0"/>
                  </a:moveTo>
                  <a:cubicBezTo>
                    <a:pt x="488" y="2"/>
                    <a:pt x="482" y="3"/>
                    <a:pt x="475" y="5"/>
                  </a:cubicBezTo>
                  <a:cubicBezTo>
                    <a:pt x="477" y="4"/>
                    <a:pt x="478" y="4"/>
                    <a:pt x="479" y="4"/>
                  </a:cubicBezTo>
                  <a:cubicBezTo>
                    <a:pt x="484" y="3"/>
                    <a:pt x="489" y="1"/>
                    <a:pt x="49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2"/>
            <p:cNvSpPr>
              <a:spLocks noEditPoints="1"/>
            </p:cNvSpPr>
            <p:nvPr/>
          </p:nvSpPr>
          <p:spPr bwMode="auto">
            <a:xfrm>
              <a:off x="4725" y="107"/>
              <a:ext cx="461" cy="960"/>
            </a:xfrm>
            <a:custGeom>
              <a:avLst/>
              <a:gdLst>
                <a:gd name="T0" fmla="*/ 0 w 494"/>
                <a:gd name="T1" fmla="*/ 714 h 1028"/>
                <a:gd name="T2" fmla="*/ 126 w 494"/>
                <a:gd name="T3" fmla="*/ 1028 h 1028"/>
                <a:gd name="T4" fmla="*/ 123 w 494"/>
                <a:gd name="T5" fmla="*/ 1024 h 1028"/>
                <a:gd name="T6" fmla="*/ 0 w 494"/>
                <a:gd name="T7" fmla="*/ 715 h 1028"/>
                <a:gd name="T8" fmla="*/ 0 w 494"/>
                <a:gd name="T9" fmla="*/ 714 h 1028"/>
                <a:gd name="T10" fmla="*/ 494 w 494"/>
                <a:gd name="T11" fmla="*/ 0 h 1028"/>
                <a:gd name="T12" fmla="*/ 475 w 494"/>
                <a:gd name="T13" fmla="*/ 5 h 1028"/>
                <a:gd name="T14" fmla="*/ 475 w 494"/>
                <a:gd name="T15" fmla="*/ 5 h 1028"/>
                <a:gd name="T16" fmla="*/ 494 w 494"/>
                <a:gd name="T17" fmla="*/ 0 h 1028"/>
                <a:gd name="T18" fmla="*/ 494 w 494"/>
                <a:gd name="T19" fmla="*/ 0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4" h="1028">
                  <a:moveTo>
                    <a:pt x="0" y="714"/>
                  </a:moveTo>
                  <a:cubicBezTo>
                    <a:pt x="14" y="831"/>
                    <a:pt x="62" y="939"/>
                    <a:pt x="126" y="1028"/>
                  </a:cubicBezTo>
                  <a:cubicBezTo>
                    <a:pt x="125" y="1027"/>
                    <a:pt x="124" y="1025"/>
                    <a:pt x="123" y="1024"/>
                  </a:cubicBezTo>
                  <a:cubicBezTo>
                    <a:pt x="61" y="936"/>
                    <a:pt x="14" y="830"/>
                    <a:pt x="0" y="715"/>
                  </a:cubicBezTo>
                  <a:cubicBezTo>
                    <a:pt x="0" y="715"/>
                    <a:pt x="0" y="714"/>
                    <a:pt x="0" y="714"/>
                  </a:cubicBezTo>
                  <a:moveTo>
                    <a:pt x="494" y="0"/>
                  </a:moveTo>
                  <a:cubicBezTo>
                    <a:pt x="488" y="2"/>
                    <a:pt x="482" y="3"/>
                    <a:pt x="475" y="5"/>
                  </a:cubicBezTo>
                  <a:cubicBezTo>
                    <a:pt x="475" y="5"/>
                    <a:pt x="475" y="5"/>
                    <a:pt x="475" y="5"/>
                  </a:cubicBezTo>
                  <a:cubicBezTo>
                    <a:pt x="482" y="3"/>
                    <a:pt x="488" y="2"/>
                    <a:pt x="494" y="0"/>
                  </a:cubicBezTo>
                  <a:cubicBezTo>
                    <a:pt x="494" y="0"/>
                    <a:pt x="494" y="0"/>
                    <a:pt x="49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93"/>
            <p:cNvSpPr/>
            <p:nvPr/>
          </p:nvSpPr>
          <p:spPr bwMode="auto">
            <a:xfrm>
              <a:off x="4779" y="944"/>
              <a:ext cx="206" cy="263"/>
            </a:xfrm>
            <a:custGeom>
              <a:avLst/>
              <a:gdLst>
                <a:gd name="T0" fmla="*/ 0 w 221"/>
                <a:gd name="T1" fmla="*/ 0 h 281"/>
                <a:gd name="T2" fmla="*/ 66 w 221"/>
                <a:gd name="T3" fmla="*/ 127 h 281"/>
                <a:gd name="T4" fmla="*/ 69 w 221"/>
                <a:gd name="T5" fmla="*/ 131 h 281"/>
                <a:gd name="T6" fmla="*/ 152 w 221"/>
                <a:gd name="T7" fmla="*/ 228 h 281"/>
                <a:gd name="T8" fmla="*/ 221 w 221"/>
                <a:gd name="T9" fmla="*/ 281 h 281"/>
                <a:gd name="T10" fmla="*/ 2 w 221"/>
                <a:gd name="T11" fmla="*/ 4 h 281"/>
                <a:gd name="T12" fmla="*/ 0 w 221"/>
                <a:gd name="T13" fmla="*/ 0 h 281"/>
              </a:gdLst>
              <a:ahLst/>
              <a:cxnLst>
                <a:cxn ang="0">
                  <a:pos x="T0" y="T1"/>
                </a:cxn>
                <a:cxn ang="0">
                  <a:pos x="T2" y="T3"/>
                </a:cxn>
                <a:cxn ang="0">
                  <a:pos x="T4" y="T5"/>
                </a:cxn>
                <a:cxn ang="0">
                  <a:pos x="T6" y="T7"/>
                </a:cxn>
                <a:cxn ang="0">
                  <a:pos x="T8" y="T9"/>
                </a:cxn>
                <a:cxn ang="0">
                  <a:pos x="T10" y="T11"/>
                </a:cxn>
                <a:cxn ang="0">
                  <a:pos x="T12" y="T13"/>
                </a:cxn>
              </a:cxnLst>
              <a:rect l="0" t="0" r="r" b="b"/>
              <a:pathLst>
                <a:path w="221" h="281">
                  <a:moveTo>
                    <a:pt x="0" y="0"/>
                  </a:moveTo>
                  <a:cubicBezTo>
                    <a:pt x="17" y="46"/>
                    <a:pt x="40" y="88"/>
                    <a:pt x="66" y="127"/>
                  </a:cubicBezTo>
                  <a:cubicBezTo>
                    <a:pt x="67" y="128"/>
                    <a:pt x="68" y="130"/>
                    <a:pt x="69" y="131"/>
                  </a:cubicBezTo>
                  <a:cubicBezTo>
                    <a:pt x="95" y="167"/>
                    <a:pt x="123" y="199"/>
                    <a:pt x="152" y="228"/>
                  </a:cubicBezTo>
                  <a:cubicBezTo>
                    <a:pt x="175" y="248"/>
                    <a:pt x="198" y="266"/>
                    <a:pt x="221" y="281"/>
                  </a:cubicBezTo>
                  <a:cubicBezTo>
                    <a:pt x="134" y="217"/>
                    <a:pt x="54" y="120"/>
                    <a:pt x="2" y="4"/>
                  </a:cubicBezTo>
                  <a:cubicBezTo>
                    <a:pt x="1" y="3"/>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4"/>
            <p:cNvSpPr/>
            <p:nvPr/>
          </p:nvSpPr>
          <p:spPr bwMode="auto">
            <a:xfrm>
              <a:off x="5169" y="585"/>
              <a:ext cx="34" cy="53"/>
            </a:xfrm>
            <a:custGeom>
              <a:avLst/>
              <a:gdLst>
                <a:gd name="T0" fmla="*/ 0 w 36"/>
                <a:gd name="T1" fmla="*/ 0 h 57"/>
                <a:gd name="T2" fmla="*/ 35 w 36"/>
                <a:gd name="T3" fmla="*/ 56 h 57"/>
                <a:gd name="T4" fmla="*/ 36 w 36"/>
                <a:gd name="T5" fmla="*/ 57 h 57"/>
                <a:gd name="T6" fmla="*/ 0 w 36"/>
                <a:gd name="T7" fmla="*/ 1 h 57"/>
                <a:gd name="T8" fmla="*/ 0 w 36"/>
                <a:gd name="T9" fmla="*/ 0 h 57"/>
              </a:gdLst>
              <a:ahLst/>
              <a:cxnLst>
                <a:cxn ang="0">
                  <a:pos x="T0" y="T1"/>
                </a:cxn>
                <a:cxn ang="0">
                  <a:pos x="T2" y="T3"/>
                </a:cxn>
                <a:cxn ang="0">
                  <a:pos x="T4" y="T5"/>
                </a:cxn>
                <a:cxn ang="0">
                  <a:pos x="T6" y="T7"/>
                </a:cxn>
                <a:cxn ang="0">
                  <a:pos x="T8" y="T9"/>
                </a:cxn>
              </a:cxnLst>
              <a:rect l="0" t="0" r="r" b="b"/>
              <a:pathLst>
                <a:path w="36" h="57">
                  <a:moveTo>
                    <a:pt x="0" y="0"/>
                  </a:moveTo>
                  <a:cubicBezTo>
                    <a:pt x="9" y="20"/>
                    <a:pt x="21" y="39"/>
                    <a:pt x="35" y="56"/>
                  </a:cubicBezTo>
                  <a:cubicBezTo>
                    <a:pt x="35" y="56"/>
                    <a:pt x="35" y="56"/>
                    <a:pt x="36" y="57"/>
                  </a:cubicBezTo>
                  <a:cubicBezTo>
                    <a:pt x="21" y="39"/>
                    <a:pt x="9" y="20"/>
                    <a:pt x="0"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95"/>
            <p:cNvSpPr/>
            <p:nvPr/>
          </p:nvSpPr>
          <p:spPr bwMode="auto">
            <a:xfrm>
              <a:off x="5169" y="486"/>
              <a:ext cx="422" cy="217"/>
            </a:xfrm>
            <a:custGeom>
              <a:avLst/>
              <a:gdLst>
                <a:gd name="T0" fmla="*/ 450 w 453"/>
                <a:gd name="T1" fmla="*/ 0 h 232"/>
                <a:gd name="T2" fmla="*/ 223 w 453"/>
                <a:gd name="T3" fmla="*/ 219 h 232"/>
                <a:gd name="T4" fmla="*/ 223 w 453"/>
                <a:gd name="T5" fmla="*/ 219 h 232"/>
                <a:gd name="T6" fmla="*/ 223 w 453"/>
                <a:gd name="T7" fmla="*/ 219 h 232"/>
                <a:gd name="T8" fmla="*/ 201 w 453"/>
                <a:gd name="T9" fmla="*/ 220 h 232"/>
                <a:gd name="T10" fmla="*/ 0 w 453"/>
                <a:gd name="T11" fmla="*/ 107 h 232"/>
                <a:gd name="T12" fmla="*/ 36 w 453"/>
                <a:gd name="T13" fmla="*/ 163 h 232"/>
                <a:gd name="T14" fmla="*/ 85 w 453"/>
                <a:gd name="T15" fmla="*/ 202 h 232"/>
                <a:gd name="T16" fmla="*/ 204 w 453"/>
                <a:gd name="T17" fmla="*/ 232 h 232"/>
                <a:gd name="T18" fmla="*/ 359 w 453"/>
                <a:gd name="T19" fmla="*/ 190 h 232"/>
                <a:gd name="T20" fmla="*/ 438 w 453"/>
                <a:gd name="T21" fmla="*/ 106 h 232"/>
                <a:gd name="T22" fmla="*/ 450 w 453"/>
                <a:gd name="T23"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3" h="232">
                  <a:moveTo>
                    <a:pt x="450" y="0"/>
                  </a:moveTo>
                  <a:cubicBezTo>
                    <a:pt x="445" y="107"/>
                    <a:pt x="369" y="207"/>
                    <a:pt x="223" y="219"/>
                  </a:cubicBezTo>
                  <a:cubicBezTo>
                    <a:pt x="223" y="219"/>
                    <a:pt x="223" y="219"/>
                    <a:pt x="223" y="219"/>
                  </a:cubicBezTo>
                  <a:cubicBezTo>
                    <a:pt x="223" y="219"/>
                    <a:pt x="223" y="219"/>
                    <a:pt x="223" y="219"/>
                  </a:cubicBezTo>
                  <a:cubicBezTo>
                    <a:pt x="215" y="220"/>
                    <a:pt x="208" y="220"/>
                    <a:pt x="201" y="220"/>
                  </a:cubicBezTo>
                  <a:cubicBezTo>
                    <a:pt x="109" y="220"/>
                    <a:pt x="37" y="173"/>
                    <a:pt x="0" y="107"/>
                  </a:cubicBezTo>
                  <a:cubicBezTo>
                    <a:pt x="9" y="126"/>
                    <a:pt x="21" y="145"/>
                    <a:pt x="36" y="163"/>
                  </a:cubicBezTo>
                  <a:cubicBezTo>
                    <a:pt x="50" y="178"/>
                    <a:pt x="67" y="191"/>
                    <a:pt x="85" y="202"/>
                  </a:cubicBezTo>
                  <a:cubicBezTo>
                    <a:pt x="123" y="224"/>
                    <a:pt x="164" y="232"/>
                    <a:pt x="204" y="232"/>
                  </a:cubicBezTo>
                  <a:cubicBezTo>
                    <a:pt x="267" y="232"/>
                    <a:pt x="325" y="212"/>
                    <a:pt x="359" y="190"/>
                  </a:cubicBezTo>
                  <a:cubicBezTo>
                    <a:pt x="397" y="166"/>
                    <a:pt x="422" y="136"/>
                    <a:pt x="438" y="106"/>
                  </a:cubicBezTo>
                  <a:cubicBezTo>
                    <a:pt x="449" y="72"/>
                    <a:pt x="453" y="36"/>
                    <a:pt x="4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96"/>
            <p:cNvSpPr>
              <a:spLocks noEditPoints="1"/>
            </p:cNvSpPr>
            <p:nvPr/>
          </p:nvSpPr>
          <p:spPr bwMode="auto">
            <a:xfrm>
              <a:off x="5568" y="380"/>
              <a:ext cx="46" cy="205"/>
            </a:xfrm>
            <a:custGeom>
              <a:avLst/>
              <a:gdLst>
                <a:gd name="T0" fmla="*/ 29 w 49"/>
                <a:gd name="T1" fmla="*/ 62 h 220"/>
                <a:gd name="T2" fmla="*/ 29 w 49"/>
                <a:gd name="T3" fmla="*/ 63 h 220"/>
                <a:gd name="T4" fmla="*/ 29 w 49"/>
                <a:gd name="T5" fmla="*/ 62 h 220"/>
                <a:gd name="T6" fmla="*/ 29 w 49"/>
                <a:gd name="T7" fmla="*/ 62 h 220"/>
                <a:gd name="T8" fmla="*/ 29 w 49"/>
                <a:gd name="T9" fmla="*/ 62 h 220"/>
                <a:gd name="T10" fmla="*/ 29 w 49"/>
                <a:gd name="T11" fmla="*/ 62 h 220"/>
                <a:gd name="T12" fmla="*/ 0 w 49"/>
                <a:gd name="T13" fmla="*/ 0 h 220"/>
                <a:gd name="T14" fmla="*/ 22 w 49"/>
                <a:gd name="T15" fmla="*/ 114 h 220"/>
                <a:gd name="T16" fmla="*/ 10 w 49"/>
                <a:gd name="T17" fmla="*/ 220 h 220"/>
                <a:gd name="T18" fmla="*/ 13 w 49"/>
                <a:gd name="T19" fmla="*/ 23 h 220"/>
                <a:gd name="T20" fmla="*/ 5 w 49"/>
                <a:gd name="T21" fmla="*/ 9 h 220"/>
                <a:gd name="T22" fmla="*/ 4 w 49"/>
                <a:gd name="T23" fmla="*/ 7 h 220"/>
                <a:gd name="T24" fmla="*/ 5 w 49"/>
                <a:gd name="T25" fmla="*/ 9 h 220"/>
                <a:gd name="T26" fmla="*/ 0 w 49"/>
                <a:gd name="T27"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220">
                  <a:moveTo>
                    <a:pt x="29" y="62"/>
                  </a:moveTo>
                  <a:cubicBezTo>
                    <a:pt x="29" y="62"/>
                    <a:pt x="29" y="62"/>
                    <a:pt x="29" y="63"/>
                  </a:cubicBezTo>
                  <a:cubicBezTo>
                    <a:pt x="29" y="62"/>
                    <a:pt x="29" y="62"/>
                    <a:pt x="29" y="62"/>
                  </a:cubicBezTo>
                  <a:moveTo>
                    <a:pt x="29" y="62"/>
                  </a:moveTo>
                  <a:cubicBezTo>
                    <a:pt x="29" y="62"/>
                    <a:pt x="29" y="62"/>
                    <a:pt x="29" y="62"/>
                  </a:cubicBezTo>
                  <a:cubicBezTo>
                    <a:pt x="29" y="62"/>
                    <a:pt x="29" y="62"/>
                    <a:pt x="29" y="62"/>
                  </a:cubicBezTo>
                  <a:moveTo>
                    <a:pt x="0" y="0"/>
                  </a:moveTo>
                  <a:cubicBezTo>
                    <a:pt x="16" y="36"/>
                    <a:pt x="23" y="76"/>
                    <a:pt x="22" y="114"/>
                  </a:cubicBezTo>
                  <a:cubicBezTo>
                    <a:pt x="25" y="150"/>
                    <a:pt x="21" y="186"/>
                    <a:pt x="10" y="220"/>
                  </a:cubicBezTo>
                  <a:cubicBezTo>
                    <a:pt x="49" y="144"/>
                    <a:pt x="31" y="62"/>
                    <a:pt x="13" y="23"/>
                  </a:cubicBezTo>
                  <a:cubicBezTo>
                    <a:pt x="11" y="18"/>
                    <a:pt x="8" y="14"/>
                    <a:pt x="5" y="9"/>
                  </a:cubicBezTo>
                  <a:cubicBezTo>
                    <a:pt x="5" y="9"/>
                    <a:pt x="4" y="8"/>
                    <a:pt x="4" y="7"/>
                  </a:cubicBezTo>
                  <a:cubicBezTo>
                    <a:pt x="4" y="8"/>
                    <a:pt x="5" y="8"/>
                    <a:pt x="5" y="9"/>
                  </a:cubicBezTo>
                  <a:cubicBezTo>
                    <a:pt x="4" y="6"/>
                    <a:pt x="2" y="3"/>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7"/>
            <p:cNvSpPr/>
            <p:nvPr/>
          </p:nvSpPr>
          <p:spPr bwMode="auto">
            <a:xfrm>
              <a:off x="5135" y="412"/>
              <a:ext cx="67" cy="225"/>
            </a:xfrm>
            <a:custGeom>
              <a:avLst/>
              <a:gdLst>
                <a:gd name="T0" fmla="*/ 26 w 72"/>
                <a:gd name="T1" fmla="*/ 0 h 242"/>
                <a:gd name="T2" fmla="*/ 8 w 72"/>
                <a:gd name="T3" fmla="*/ 89 h 242"/>
                <a:gd name="T4" fmla="*/ 41 w 72"/>
                <a:gd name="T5" fmla="*/ 202 h 242"/>
                <a:gd name="T6" fmla="*/ 51 w 72"/>
                <a:gd name="T7" fmla="*/ 216 h 242"/>
                <a:gd name="T8" fmla="*/ 72 w 72"/>
                <a:gd name="T9" fmla="*/ 242 h 242"/>
                <a:gd name="T10" fmla="*/ 37 w 72"/>
                <a:gd name="T11" fmla="*/ 186 h 242"/>
                <a:gd name="T12" fmla="*/ 26 w 72"/>
                <a:gd name="T13" fmla="*/ 0 h 242"/>
              </a:gdLst>
              <a:ahLst/>
              <a:cxnLst>
                <a:cxn ang="0">
                  <a:pos x="T0" y="T1"/>
                </a:cxn>
                <a:cxn ang="0">
                  <a:pos x="T2" y="T3"/>
                </a:cxn>
                <a:cxn ang="0">
                  <a:pos x="T4" y="T5"/>
                </a:cxn>
                <a:cxn ang="0">
                  <a:pos x="T6" y="T7"/>
                </a:cxn>
                <a:cxn ang="0">
                  <a:pos x="T8" y="T9"/>
                </a:cxn>
                <a:cxn ang="0">
                  <a:pos x="T10" y="T11"/>
                </a:cxn>
                <a:cxn ang="0">
                  <a:pos x="T12" y="T13"/>
                </a:cxn>
              </a:cxnLst>
              <a:rect l="0" t="0" r="r" b="b"/>
              <a:pathLst>
                <a:path w="72" h="242">
                  <a:moveTo>
                    <a:pt x="26" y="0"/>
                  </a:moveTo>
                  <a:cubicBezTo>
                    <a:pt x="13" y="30"/>
                    <a:pt x="8" y="60"/>
                    <a:pt x="8" y="89"/>
                  </a:cubicBezTo>
                  <a:cubicBezTo>
                    <a:pt x="9" y="109"/>
                    <a:pt x="16" y="159"/>
                    <a:pt x="41" y="202"/>
                  </a:cubicBezTo>
                  <a:cubicBezTo>
                    <a:pt x="44" y="207"/>
                    <a:pt x="47" y="212"/>
                    <a:pt x="51" y="216"/>
                  </a:cubicBezTo>
                  <a:cubicBezTo>
                    <a:pt x="57" y="225"/>
                    <a:pt x="64" y="234"/>
                    <a:pt x="72" y="242"/>
                  </a:cubicBezTo>
                  <a:cubicBezTo>
                    <a:pt x="58" y="225"/>
                    <a:pt x="46" y="206"/>
                    <a:pt x="37" y="186"/>
                  </a:cubicBezTo>
                  <a:cubicBezTo>
                    <a:pt x="6" y="131"/>
                    <a:pt x="0" y="64"/>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98"/>
            <p:cNvSpPr>
              <a:spLocks noEditPoints="1"/>
            </p:cNvSpPr>
            <p:nvPr/>
          </p:nvSpPr>
          <p:spPr bwMode="auto">
            <a:xfrm>
              <a:off x="5480" y="277"/>
              <a:ext cx="140" cy="237"/>
            </a:xfrm>
            <a:custGeom>
              <a:avLst/>
              <a:gdLst>
                <a:gd name="T0" fmla="*/ 99 w 150"/>
                <a:gd name="T1" fmla="*/ 119 h 254"/>
                <a:gd name="T2" fmla="*/ 107 w 150"/>
                <a:gd name="T3" fmla="*/ 133 h 254"/>
                <a:gd name="T4" fmla="*/ 99 w 150"/>
                <a:gd name="T5" fmla="*/ 119 h 254"/>
                <a:gd name="T6" fmla="*/ 0 w 150"/>
                <a:gd name="T7" fmla="*/ 0 h 254"/>
                <a:gd name="T8" fmla="*/ 94 w 150"/>
                <a:gd name="T9" fmla="*/ 110 h 254"/>
                <a:gd name="T10" fmla="*/ 99 w 150"/>
                <a:gd name="T11" fmla="*/ 119 h 254"/>
                <a:gd name="T12" fmla="*/ 123 w 150"/>
                <a:gd name="T13" fmla="*/ 172 h 254"/>
                <a:gd name="T14" fmla="*/ 123 w 150"/>
                <a:gd name="T15" fmla="*/ 172 h 254"/>
                <a:gd name="T16" fmla="*/ 123 w 150"/>
                <a:gd name="T17" fmla="*/ 172 h 254"/>
                <a:gd name="T18" fmla="*/ 123 w 150"/>
                <a:gd name="T19" fmla="*/ 173 h 254"/>
                <a:gd name="T20" fmla="*/ 137 w 150"/>
                <a:gd name="T21" fmla="*/ 254 h 254"/>
                <a:gd name="T22" fmla="*/ 0 w 150"/>
                <a:gd name="T23"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254">
                  <a:moveTo>
                    <a:pt x="99" y="119"/>
                  </a:moveTo>
                  <a:cubicBezTo>
                    <a:pt x="102" y="124"/>
                    <a:pt x="105" y="128"/>
                    <a:pt x="107" y="133"/>
                  </a:cubicBezTo>
                  <a:cubicBezTo>
                    <a:pt x="104" y="127"/>
                    <a:pt x="102" y="123"/>
                    <a:pt x="99" y="119"/>
                  </a:cubicBezTo>
                  <a:moveTo>
                    <a:pt x="0" y="0"/>
                  </a:moveTo>
                  <a:cubicBezTo>
                    <a:pt x="44" y="29"/>
                    <a:pt x="75" y="68"/>
                    <a:pt x="94" y="110"/>
                  </a:cubicBezTo>
                  <a:cubicBezTo>
                    <a:pt x="96" y="113"/>
                    <a:pt x="98" y="116"/>
                    <a:pt x="99" y="119"/>
                  </a:cubicBezTo>
                  <a:cubicBezTo>
                    <a:pt x="106" y="129"/>
                    <a:pt x="115" y="148"/>
                    <a:pt x="123" y="172"/>
                  </a:cubicBezTo>
                  <a:cubicBezTo>
                    <a:pt x="123" y="172"/>
                    <a:pt x="123" y="172"/>
                    <a:pt x="123" y="172"/>
                  </a:cubicBezTo>
                  <a:cubicBezTo>
                    <a:pt x="123" y="172"/>
                    <a:pt x="123" y="172"/>
                    <a:pt x="123" y="172"/>
                  </a:cubicBezTo>
                  <a:cubicBezTo>
                    <a:pt x="123" y="172"/>
                    <a:pt x="123" y="172"/>
                    <a:pt x="123" y="173"/>
                  </a:cubicBezTo>
                  <a:cubicBezTo>
                    <a:pt x="131" y="196"/>
                    <a:pt x="136" y="224"/>
                    <a:pt x="137" y="254"/>
                  </a:cubicBezTo>
                  <a:cubicBezTo>
                    <a:pt x="150" y="159"/>
                    <a:pt x="105" y="55"/>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99"/>
            <p:cNvSpPr>
              <a:spLocks noEditPoints="1"/>
            </p:cNvSpPr>
            <p:nvPr/>
          </p:nvSpPr>
          <p:spPr bwMode="auto">
            <a:xfrm>
              <a:off x="5090" y="395"/>
              <a:ext cx="77" cy="339"/>
            </a:xfrm>
            <a:custGeom>
              <a:avLst/>
              <a:gdLst>
                <a:gd name="T0" fmla="*/ 0 w 83"/>
                <a:gd name="T1" fmla="*/ 341 h 364"/>
                <a:gd name="T2" fmla="*/ 9 w 83"/>
                <a:gd name="T3" fmla="*/ 364 h 364"/>
                <a:gd name="T4" fmla="*/ 9 w 83"/>
                <a:gd name="T5" fmla="*/ 364 h 364"/>
                <a:gd name="T6" fmla="*/ 8 w 83"/>
                <a:gd name="T7" fmla="*/ 363 h 364"/>
                <a:gd name="T8" fmla="*/ 0 w 83"/>
                <a:gd name="T9" fmla="*/ 341 h 364"/>
                <a:gd name="T10" fmla="*/ 83 w 83"/>
                <a:gd name="T11" fmla="*/ 0 h 364"/>
                <a:gd name="T12" fmla="*/ 83 w 83"/>
                <a:gd name="T13" fmla="*/ 0 h 364"/>
                <a:gd name="T14" fmla="*/ 83 w 83"/>
                <a:gd name="T15" fmla="*/ 0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364">
                  <a:moveTo>
                    <a:pt x="0" y="341"/>
                  </a:moveTo>
                  <a:cubicBezTo>
                    <a:pt x="2" y="349"/>
                    <a:pt x="5" y="357"/>
                    <a:pt x="9" y="364"/>
                  </a:cubicBezTo>
                  <a:cubicBezTo>
                    <a:pt x="9" y="364"/>
                    <a:pt x="9" y="364"/>
                    <a:pt x="9" y="364"/>
                  </a:cubicBezTo>
                  <a:cubicBezTo>
                    <a:pt x="8" y="364"/>
                    <a:pt x="8" y="364"/>
                    <a:pt x="8" y="363"/>
                  </a:cubicBezTo>
                  <a:cubicBezTo>
                    <a:pt x="5" y="356"/>
                    <a:pt x="2" y="349"/>
                    <a:pt x="0" y="341"/>
                  </a:cubicBezTo>
                  <a:moveTo>
                    <a:pt x="83" y="0"/>
                  </a:moveTo>
                  <a:cubicBezTo>
                    <a:pt x="83" y="0"/>
                    <a:pt x="83" y="0"/>
                    <a:pt x="83" y="0"/>
                  </a:cubicBezTo>
                  <a:cubicBezTo>
                    <a:pt x="83" y="0"/>
                    <a:pt x="83" y="0"/>
                    <a:pt x="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0"/>
            <p:cNvSpPr/>
            <p:nvPr/>
          </p:nvSpPr>
          <p:spPr bwMode="auto">
            <a:xfrm>
              <a:off x="5059" y="395"/>
              <a:ext cx="108" cy="338"/>
            </a:xfrm>
            <a:custGeom>
              <a:avLst/>
              <a:gdLst>
                <a:gd name="T0" fmla="*/ 116 w 116"/>
                <a:gd name="T1" fmla="*/ 0 h 363"/>
                <a:gd name="T2" fmla="*/ 14 w 116"/>
                <a:gd name="T3" fmla="*/ 232 h 363"/>
                <a:gd name="T4" fmla="*/ 33 w 116"/>
                <a:gd name="T5" fmla="*/ 341 h 363"/>
                <a:gd name="T6" fmla="*/ 33 w 116"/>
                <a:gd name="T7" fmla="*/ 341 h 363"/>
                <a:gd name="T8" fmla="*/ 41 w 116"/>
                <a:gd name="T9" fmla="*/ 363 h 363"/>
                <a:gd name="T10" fmla="*/ 68 w 116"/>
                <a:gd name="T11" fmla="*/ 70 h 363"/>
                <a:gd name="T12" fmla="*/ 84 w 116"/>
                <a:gd name="T13" fmla="*/ 40 h 363"/>
                <a:gd name="T14" fmla="*/ 84 w 116"/>
                <a:gd name="T15" fmla="*/ 40 h 363"/>
                <a:gd name="T16" fmla="*/ 84 w 116"/>
                <a:gd name="T17" fmla="*/ 40 h 363"/>
                <a:gd name="T18" fmla="*/ 82 w 116"/>
                <a:gd name="T19" fmla="*/ 47 h 363"/>
                <a:gd name="T20" fmla="*/ 107 w 116"/>
                <a:gd name="T21" fmla="*/ 12 h 363"/>
                <a:gd name="T22" fmla="*/ 107 w 116"/>
                <a:gd name="T23" fmla="*/ 11 h 363"/>
                <a:gd name="T24" fmla="*/ 107 w 116"/>
                <a:gd name="T25" fmla="*/ 12 h 363"/>
                <a:gd name="T26" fmla="*/ 109 w 116"/>
                <a:gd name="T27" fmla="*/ 9 h 363"/>
                <a:gd name="T28" fmla="*/ 115 w 116"/>
                <a:gd name="T29" fmla="*/ 2 h 363"/>
                <a:gd name="T30" fmla="*/ 116 w 116"/>
                <a:gd name="T31" fmla="*/ 0 h 363"/>
                <a:gd name="T32" fmla="*/ 116 w 116"/>
                <a:gd name="T33" fmla="*/ 0 h 363"/>
                <a:gd name="T34" fmla="*/ 116 w 116"/>
                <a:gd name="T35"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363">
                  <a:moveTo>
                    <a:pt x="116" y="0"/>
                  </a:moveTo>
                  <a:cubicBezTo>
                    <a:pt x="116" y="0"/>
                    <a:pt x="14" y="86"/>
                    <a:pt x="14" y="232"/>
                  </a:cubicBezTo>
                  <a:cubicBezTo>
                    <a:pt x="14" y="265"/>
                    <a:pt x="19" y="302"/>
                    <a:pt x="33" y="341"/>
                  </a:cubicBezTo>
                  <a:cubicBezTo>
                    <a:pt x="33" y="341"/>
                    <a:pt x="33" y="341"/>
                    <a:pt x="33" y="341"/>
                  </a:cubicBezTo>
                  <a:cubicBezTo>
                    <a:pt x="35" y="349"/>
                    <a:pt x="38" y="356"/>
                    <a:pt x="41" y="363"/>
                  </a:cubicBezTo>
                  <a:cubicBezTo>
                    <a:pt x="0" y="238"/>
                    <a:pt x="34" y="134"/>
                    <a:pt x="68" y="70"/>
                  </a:cubicBezTo>
                  <a:cubicBezTo>
                    <a:pt x="73" y="60"/>
                    <a:pt x="78" y="50"/>
                    <a:pt x="84" y="40"/>
                  </a:cubicBezTo>
                  <a:cubicBezTo>
                    <a:pt x="84" y="40"/>
                    <a:pt x="84" y="40"/>
                    <a:pt x="84" y="40"/>
                  </a:cubicBezTo>
                  <a:cubicBezTo>
                    <a:pt x="84" y="40"/>
                    <a:pt x="84" y="40"/>
                    <a:pt x="84" y="40"/>
                  </a:cubicBezTo>
                  <a:cubicBezTo>
                    <a:pt x="84" y="40"/>
                    <a:pt x="83" y="42"/>
                    <a:pt x="82" y="47"/>
                  </a:cubicBezTo>
                  <a:cubicBezTo>
                    <a:pt x="91" y="31"/>
                    <a:pt x="100" y="19"/>
                    <a:pt x="107" y="12"/>
                  </a:cubicBezTo>
                  <a:cubicBezTo>
                    <a:pt x="107" y="12"/>
                    <a:pt x="107" y="11"/>
                    <a:pt x="107" y="11"/>
                  </a:cubicBezTo>
                  <a:cubicBezTo>
                    <a:pt x="107" y="11"/>
                    <a:pt x="107" y="12"/>
                    <a:pt x="107" y="12"/>
                  </a:cubicBezTo>
                  <a:cubicBezTo>
                    <a:pt x="108" y="11"/>
                    <a:pt x="108" y="10"/>
                    <a:pt x="109" y="9"/>
                  </a:cubicBezTo>
                  <a:cubicBezTo>
                    <a:pt x="112" y="5"/>
                    <a:pt x="114" y="3"/>
                    <a:pt x="115" y="2"/>
                  </a:cubicBezTo>
                  <a:cubicBezTo>
                    <a:pt x="115" y="1"/>
                    <a:pt x="115" y="1"/>
                    <a:pt x="116" y="0"/>
                  </a:cubicBezTo>
                  <a:cubicBezTo>
                    <a:pt x="116" y="0"/>
                    <a:pt x="116" y="0"/>
                    <a:pt x="116" y="0"/>
                  </a:cubicBezTo>
                  <a:cubicBezTo>
                    <a:pt x="116" y="0"/>
                    <a:pt x="116" y="0"/>
                    <a:pt x="1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1"/>
            <p:cNvSpPr/>
            <p:nvPr/>
          </p:nvSpPr>
          <p:spPr bwMode="auto">
            <a:xfrm>
              <a:off x="5159" y="405"/>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02"/>
            <p:cNvSpPr/>
            <p:nvPr/>
          </p:nvSpPr>
          <p:spPr bwMode="auto">
            <a:xfrm>
              <a:off x="5158" y="403"/>
              <a:ext cx="3" cy="4"/>
            </a:xfrm>
            <a:custGeom>
              <a:avLst/>
              <a:gdLst>
                <a:gd name="T0" fmla="*/ 3 w 3"/>
                <a:gd name="T1" fmla="*/ 0 h 4"/>
                <a:gd name="T2" fmla="*/ 1 w 3"/>
                <a:gd name="T3" fmla="*/ 3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2"/>
                    <a:pt x="1" y="3"/>
                  </a:cubicBezTo>
                  <a:cubicBezTo>
                    <a:pt x="0" y="3"/>
                    <a:pt x="0" y="4"/>
                    <a:pt x="0" y="4"/>
                  </a:cubicBezTo>
                  <a:cubicBezTo>
                    <a:pt x="1" y="3"/>
                    <a:pt x="2" y="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03"/>
            <p:cNvSpPr/>
            <p:nvPr/>
          </p:nvSpPr>
          <p:spPr bwMode="auto">
            <a:xfrm>
              <a:off x="5159" y="403"/>
              <a:ext cx="2" cy="3"/>
            </a:xfrm>
            <a:custGeom>
              <a:avLst/>
              <a:gdLst>
                <a:gd name="T0" fmla="*/ 2 w 2"/>
                <a:gd name="T1" fmla="*/ 0 h 3"/>
                <a:gd name="T2" fmla="*/ 0 w 2"/>
                <a:gd name="T3" fmla="*/ 3 h 3"/>
                <a:gd name="T4" fmla="*/ 0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1" y="1"/>
                    <a:pt x="1" y="2"/>
                    <a:pt x="0" y="3"/>
                  </a:cubicBezTo>
                  <a:cubicBezTo>
                    <a:pt x="0" y="3"/>
                    <a:pt x="0" y="3"/>
                    <a:pt x="0" y="3"/>
                  </a:cubicBezTo>
                  <a:cubicBezTo>
                    <a:pt x="0" y="2"/>
                    <a:pt x="1"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4"/>
            <p:cNvSpPr>
              <a:spLocks noEditPoints="1"/>
            </p:cNvSpPr>
            <p:nvPr/>
          </p:nvSpPr>
          <p:spPr bwMode="auto">
            <a:xfrm>
              <a:off x="5059" y="406"/>
              <a:ext cx="100" cy="374"/>
            </a:xfrm>
            <a:custGeom>
              <a:avLst/>
              <a:gdLst>
                <a:gd name="T0" fmla="*/ 68 w 107"/>
                <a:gd name="T1" fmla="*/ 59 h 401"/>
                <a:gd name="T2" fmla="*/ 41 w 107"/>
                <a:gd name="T3" fmla="*/ 351 h 401"/>
                <a:gd name="T4" fmla="*/ 41 w 107"/>
                <a:gd name="T5" fmla="*/ 351 h 401"/>
                <a:gd name="T6" fmla="*/ 42 w 107"/>
                <a:gd name="T7" fmla="*/ 352 h 401"/>
                <a:gd name="T8" fmla="*/ 42 w 107"/>
                <a:gd name="T9" fmla="*/ 352 h 401"/>
                <a:gd name="T10" fmla="*/ 70 w 107"/>
                <a:gd name="T11" fmla="*/ 401 h 401"/>
                <a:gd name="T12" fmla="*/ 41 w 107"/>
                <a:gd name="T13" fmla="*/ 317 h 401"/>
                <a:gd name="T14" fmla="*/ 68 w 107"/>
                <a:gd name="T15" fmla="*/ 59 h 401"/>
                <a:gd name="T16" fmla="*/ 107 w 107"/>
                <a:gd name="T17" fmla="*/ 0 h 401"/>
                <a:gd name="T18" fmla="*/ 82 w 107"/>
                <a:gd name="T19" fmla="*/ 35 h 401"/>
                <a:gd name="T20" fmla="*/ 79 w 107"/>
                <a:gd name="T21" fmla="*/ 45 h 401"/>
                <a:gd name="T22" fmla="*/ 105 w 107"/>
                <a:gd name="T23" fmla="*/ 2 h 401"/>
                <a:gd name="T24" fmla="*/ 107 w 107"/>
                <a:gd name="T25"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401">
                  <a:moveTo>
                    <a:pt x="68" y="59"/>
                  </a:moveTo>
                  <a:cubicBezTo>
                    <a:pt x="33" y="123"/>
                    <a:pt x="0" y="227"/>
                    <a:pt x="41" y="351"/>
                  </a:cubicBezTo>
                  <a:cubicBezTo>
                    <a:pt x="41" y="351"/>
                    <a:pt x="41" y="351"/>
                    <a:pt x="41" y="351"/>
                  </a:cubicBezTo>
                  <a:cubicBezTo>
                    <a:pt x="41" y="352"/>
                    <a:pt x="41" y="352"/>
                    <a:pt x="42" y="352"/>
                  </a:cubicBezTo>
                  <a:cubicBezTo>
                    <a:pt x="42" y="352"/>
                    <a:pt x="42" y="352"/>
                    <a:pt x="42" y="352"/>
                  </a:cubicBezTo>
                  <a:cubicBezTo>
                    <a:pt x="49" y="369"/>
                    <a:pt x="59" y="385"/>
                    <a:pt x="70" y="401"/>
                  </a:cubicBezTo>
                  <a:cubicBezTo>
                    <a:pt x="56" y="373"/>
                    <a:pt x="47" y="345"/>
                    <a:pt x="41" y="317"/>
                  </a:cubicBezTo>
                  <a:cubicBezTo>
                    <a:pt x="17" y="244"/>
                    <a:pt x="20" y="157"/>
                    <a:pt x="68" y="59"/>
                  </a:cubicBezTo>
                  <a:moveTo>
                    <a:pt x="107" y="0"/>
                  </a:moveTo>
                  <a:cubicBezTo>
                    <a:pt x="100" y="8"/>
                    <a:pt x="91" y="19"/>
                    <a:pt x="82" y="35"/>
                  </a:cubicBezTo>
                  <a:cubicBezTo>
                    <a:pt x="81" y="38"/>
                    <a:pt x="80" y="41"/>
                    <a:pt x="79" y="45"/>
                  </a:cubicBezTo>
                  <a:cubicBezTo>
                    <a:pt x="89" y="26"/>
                    <a:pt x="99" y="11"/>
                    <a:pt x="105" y="2"/>
                  </a:cubicBezTo>
                  <a:cubicBezTo>
                    <a:pt x="106" y="1"/>
                    <a:pt x="106"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5"/>
            <p:cNvSpPr>
              <a:spLocks noEditPoints="1"/>
            </p:cNvSpPr>
            <p:nvPr/>
          </p:nvSpPr>
          <p:spPr bwMode="auto">
            <a:xfrm>
              <a:off x="5059" y="406"/>
              <a:ext cx="100" cy="327"/>
            </a:xfrm>
            <a:custGeom>
              <a:avLst/>
              <a:gdLst>
                <a:gd name="T0" fmla="*/ 68 w 107"/>
                <a:gd name="T1" fmla="*/ 58 h 351"/>
                <a:gd name="T2" fmla="*/ 41 w 107"/>
                <a:gd name="T3" fmla="*/ 351 h 351"/>
                <a:gd name="T4" fmla="*/ 41 w 107"/>
                <a:gd name="T5" fmla="*/ 351 h 351"/>
                <a:gd name="T6" fmla="*/ 68 w 107"/>
                <a:gd name="T7" fmla="*/ 59 h 351"/>
                <a:gd name="T8" fmla="*/ 68 w 107"/>
                <a:gd name="T9" fmla="*/ 58 h 351"/>
                <a:gd name="T10" fmla="*/ 107 w 107"/>
                <a:gd name="T11" fmla="*/ 0 h 351"/>
                <a:gd name="T12" fmla="*/ 82 w 107"/>
                <a:gd name="T13" fmla="*/ 35 h 351"/>
                <a:gd name="T14" fmla="*/ 82 w 107"/>
                <a:gd name="T15" fmla="*/ 35 h 351"/>
                <a:gd name="T16" fmla="*/ 107 w 107"/>
                <a:gd name="T17" fmla="*/ 0 h 351"/>
                <a:gd name="T18" fmla="*/ 107 w 107"/>
                <a:gd name="T19"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351">
                  <a:moveTo>
                    <a:pt x="68" y="58"/>
                  </a:moveTo>
                  <a:cubicBezTo>
                    <a:pt x="34" y="122"/>
                    <a:pt x="0" y="226"/>
                    <a:pt x="41" y="351"/>
                  </a:cubicBezTo>
                  <a:cubicBezTo>
                    <a:pt x="41" y="351"/>
                    <a:pt x="41" y="351"/>
                    <a:pt x="41" y="351"/>
                  </a:cubicBezTo>
                  <a:cubicBezTo>
                    <a:pt x="0" y="227"/>
                    <a:pt x="33" y="123"/>
                    <a:pt x="68" y="59"/>
                  </a:cubicBezTo>
                  <a:cubicBezTo>
                    <a:pt x="68" y="59"/>
                    <a:pt x="68" y="58"/>
                    <a:pt x="68" y="58"/>
                  </a:cubicBezTo>
                  <a:moveTo>
                    <a:pt x="107" y="0"/>
                  </a:moveTo>
                  <a:cubicBezTo>
                    <a:pt x="100" y="7"/>
                    <a:pt x="91" y="19"/>
                    <a:pt x="82" y="35"/>
                  </a:cubicBezTo>
                  <a:cubicBezTo>
                    <a:pt x="82" y="35"/>
                    <a:pt x="82" y="35"/>
                    <a:pt x="82" y="35"/>
                  </a:cubicBezTo>
                  <a:cubicBezTo>
                    <a:pt x="91" y="19"/>
                    <a:pt x="100" y="8"/>
                    <a:pt x="107" y="0"/>
                  </a:cubicBezTo>
                  <a:cubicBezTo>
                    <a:pt x="107" y="0"/>
                    <a:pt x="107" y="0"/>
                    <a:pt x="1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6"/>
            <p:cNvSpPr>
              <a:spLocks noEditPoints="1"/>
            </p:cNvSpPr>
            <p:nvPr/>
          </p:nvSpPr>
          <p:spPr bwMode="auto">
            <a:xfrm>
              <a:off x="5097" y="406"/>
              <a:ext cx="121" cy="462"/>
            </a:xfrm>
            <a:custGeom>
              <a:avLst/>
              <a:gdLst>
                <a:gd name="T0" fmla="*/ 0 w 130"/>
                <a:gd name="T1" fmla="*/ 317 h 495"/>
                <a:gd name="T2" fmla="*/ 29 w 130"/>
                <a:gd name="T3" fmla="*/ 401 h 495"/>
                <a:gd name="T4" fmla="*/ 130 w 130"/>
                <a:gd name="T5" fmla="*/ 495 h 495"/>
                <a:gd name="T6" fmla="*/ 130 w 130"/>
                <a:gd name="T7" fmla="*/ 495 h 495"/>
                <a:gd name="T8" fmla="*/ 130 w 130"/>
                <a:gd name="T9" fmla="*/ 495 h 495"/>
                <a:gd name="T10" fmla="*/ 25 w 130"/>
                <a:gd name="T11" fmla="*/ 369 h 495"/>
                <a:gd name="T12" fmla="*/ 0 w 130"/>
                <a:gd name="T13" fmla="*/ 317 h 495"/>
                <a:gd name="T14" fmla="*/ 66 w 130"/>
                <a:gd name="T15" fmla="*/ 0 h 495"/>
                <a:gd name="T16" fmla="*/ 66 w 130"/>
                <a:gd name="T17" fmla="*/ 0 h 495"/>
                <a:gd name="T18" fmla="*/ 66 w 130"/>
                <a:gd name="T19" fmla="*/ 0 h 495"/>
                <a:gd name="T20" fmla="*/ 64 w 130"/>
                <a:gd name="T21" fmla="*/ 2 h 495"/>
                <a:gd name="T22" fmla="*/ 65 w 130"/>
                <a:gd name="T23" fmla="*/ 1 h 495"/>
                <a:gd name="T24" fmla="*/ 66 w 130"/>
                <a:gd name="T25" fmla="*/ 0 h 495"/>
                <a:gd name="T26" fmla="*/ 66 w 130"/>
                <a:gd name="T27"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495">
                  <a:moveTo>
                    <a:pt x="0" y="317"/>
                  </a:moveTo>
                  <a:cubicBezTo>
                    <a:pt x="6" y="345"/>
                    <a:pt x="15" y="373"/>
                    <a:pt x="29" y="401"/>
                  </a:cubicBezTo>
                  <a:cubicBezTo>
                    <a:pt x="56" y="438"/>
                    <a:pt x="91" y="470"/>
                    <a:pt x="130" y="495"/>
                  </a:cubicBezTo>
                  <a:cubicBezTo>
                    <a:pt x="130" y="495"/>
                    <a:pt x="130" y="495"/>
                    <a:pt x="130" y="495"/>
                  </a:cubicBezTo>
                  <a:cubicBezTo>
                    <a:pt x="130" y="495"/>
                    <a:pt x="130" y="495"/>
                    <a:pt x="130" y="495"/>
                  </a:cubicBezTo>
                  <a:cubicBezTo>
                    <a:pt x="86" y="462"/>
                    <a:pt x="48" y="420"/>
                    <a:pt x="25" y="369"/>
                  </a:cubicBezTo>
                  <a:cubicBezTo>
                    <a:pt x="15" y="353"/>
                    <a:pt x="7" y="335"/>
                    <a:pt x="0" y="317"/>
                  </a:cubicBezTo>
                  <a:moveTo>
                    <a:pt x="66" y="0"/>
                  </a:moveTo>
                  <a:cubicBezTo>
                    <a:pt x="66" y="0"/>
                    <a:pt x="66" y="0"/>
                    <a:pt x="66" y="0"/>
                  </a:cubicBezTo>
                  <a:cubicBezTo>
                    <a:pt x="66" y="0"/>
                    <a:pt x="66" y="0"/>
                    <a:pt x="66" y="0"/>
                  </a:cubicBezTo>
                  <a:cubicBezTo>
                    <a:pt x="65" y="0"/>
                    <a:pt x="65" y="1"/>
                    <a:pt x="64" y="2"/>
                  </a:cubicBezTo>
                  <a:cubicBezTo>
                    <a:pt x="64" y="1"/>
                    <a:pt x="65" y="1"/>
                    <a:pt x="65" y="1"/>
                  </a:cubicBezTo>
                  <a:cubicBezTo>
                    <a:pt x="65" y="1"/>
                    <a:pt x="65" y="0"/>
                    <a:pt x="66" y="0"/>
                  </a:cubicBezTo>
                  <a:cubicBezTo>
                    <a:pt x="66" y="0"/>
                    <a:pt x="66" y="0"/>
                    <a:pt x="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7"/>
            <p:cNvSpPr/>
            <p:nvPr/>
          </p:nvSpPr>
          <p:spPr bwMode="auto">
            <a:xfrm>
              <a:off x="5308" y="505"/>
              <a:ext cx="1238" cy="611"/>
            </a:xfrm>
            <a:custGeom>
              <a:avLst/>
              <a:gdLst>
                <a:gd name="T0" fmla="*/ 1125 w 1328"/>
                <a:gd name="T1" fmla="*/ 0 h 655"/>
                <a:gd name="T2" fmla="*/ 683 w 1328"/>
                <a:gd name="T3" fmla="*/ 217 h 655"/>
                <a:gd name="T4" fmla="*/ 433 w 1328"/>
                <a:gd name="T5" fmla="*/ 498 h 655"/>
                <a:gd name="T6" fmla="*/ 273 w 1328"/>
                <a:gd name="T7" fmla="*/ 601 h 655"/>
                <a:gd name="T8" fmla="*/ 23 w 1328"/>
                <a:gd name="T9" fmla="*/ 655 h 655"/>
                <a:gd name="T10" fmla="*/ 0 w 1328"/>
                <a:gd name="T11" fmla="*/ 655 h 655"/>
                <a:gd name="T12" fmla="*/ 23 w 1328"/>
                <a:gd name="T13" fmla="*/ 655 h 655"/>
                <a:gd name="T14" fmla="*/ 273 w 1328"/>
                <a:gd name="T15" fmla="*/ 601 h 655"/>
                <a:gd name="T16" fmla="*/ 433 w 1328"/>
                <a:gd name="T17" fmla="*/ 498 h 655"/>
                <a:gd name="T18" fmla="*/ 683 w 1328"/>
                <a:gd name="T19" fmla="*/ 217 h 655"/>
                <a:gd name="T20" fmla="*/ 1125 w 1328"/>
                <a:gd name="T21" fmla="*/ 0 h 655"/>
                <a:gd name="T22" fmla="*/ 1328 w 1328"/>
                <a:gd name="T23" fmla="*/ 40 h 655"/>
                <a:gd name="T24" fmla="*/ 1328 w 1328"/>
                <a:gd name="T25" fmla="*/ 40 h 655"/>
                <a:gd name="T26" fmla="*/ 1125 w 1328"/>
                <a:gd name="T2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8" h="655">
                  <a:moveTo>
                    <a:pt x="1125" y="0"/>
                  </a:moveTo>
                  <a:cubicBezTo>
                    <a:pt x="1001" y="0"/>
                    <a:pt x="838" y="43"/>
                    <a:pt x="683" y="217"/>
                  </a:cubicBezTo>
                  <a:cubicBezTo>
                    <a:pt x="600" y="311"/>
                    <a:pt x="529" y="418"/>
                    <a:pt x="433" y="498"/>
                  </a:cubicBezTo>
                  <a:cubicBezTo>
                    <a:pt x="384" y="539"/>
                    <a:pt x="331" y="574"/>
                    <a:pt x="273" y="601"/>
                  </a:cubicBezTo>
                  <a:cubicBezTo>
                    <a:pt x="200" y="635"/>
                    <a:pt x="113" y="655"/>
                    <a:pt x="23" y="655"/>
                  </a:cubicBezTo>
                  <a:cubicBezTo>
                    <a:pt x="16" y="655"/>
                    <a:pt x="8" y="655"/>
                    <a:pt x="0" y="655"/>
                  </a:cubicBezTo>
                  <a:cubicBezTo>
                    <a:pt x="8" y="655"/>
                    <a:pt x="16" y="655"/>
                    <a:pt x="23" y="655"/>
                  </a:cubicBezTo>
                  <a:cubicBezTo>
                    <a:pt x="113" y="655"/>
                    <a:pt x="200" y="635"/>
                    <a:pt x="273" y="601"/>
                  </a:cubicBezTo>
                  <a:cubicBezTo>
                    <a:pt x="331" y="574"/>
                    <a:pt x="384" y="539"/>
                    <a:pt x="433" y="498"/>
                  </a:cubicBezTo>
                  <a:cubicBezTo>
                    <a:pt x="529" y="418"/>
                    <a:pt x="600" y="311"/>
                    <a:pt x="683" y="217"/>
                  </a:cubicBezTo>
                  <a:cubicBezTo>
                    <a:pt x="838" y="43"/>
                    <a:pt x="1001" y="0"/>
                    <a:pt x="1125" y="0"/>
                  </a:cubicBezTo>
                  <a:cubicBezTo>
                    <a:pt x="1229" y="0"/>
                    <a:pt x="1306" y="30"/>
                    <a:pt x="1328" y="40"/>
                  </a:cubicBezTo>
                  <a:cubicBezTo>
                    <a:pt x="1328" y="40"/>
                    <a:pt x="1328" y="40"/>
                    <a:pt x="1328" y="40"/>
                  </a:cubicBezTo>
                  <a:cubicBezTo>
                    <a:pt x="1306" y="30"/>
                    <a:pt x="1229" y="0"/>
                    <a:pt x="11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8"/>
            <p:cNvSpPr/>
            <p:nvPr/>
          </p:nvSpPr>
          <p:spPr bwMode="auto">
            <a:xfrm>
              <a:off x="5181" y="505"/>
              <a:ext cx="1365" cy="627"/>
            </a:xfrm>
            <a:custGeom>
              <a:avLst/>
              <a:gdLst>
                <a:gd name="T0" fmla="*/ 1261 w 1464"/>
                <a:gd name="T1" fmla="*/ 0 h 672"/>
                <a:gd name="T2" fmla="*/ 819 w 1464"/>
                <a:gd name="T3" fmla="*/ 217 h 672"/>
                <a:gd name="T4" fmla="*/ 569 w 1464"/>
                <a:gd name="T5" fmla="*/ 498 h 672"/>
                <a:gd name="T6" fmla="*/ 409 w 1464"/>
                <a:gd name="T7" fmla="*/ 601 h 672"/>
                <a:gd name="T8" fmla="*/ 159 w 1464"/>
                <a:gd name="T9" fmla="*/ 655 h 672"/>
                <a:gd name="T10" fmla="*/ 136 w 1464"/>
                <a:gd name="T11" fmla="*/ 655 h 672"/>
                <a:gd name="T12" fmla="*/ 0 w 1464"/>
                <a:gd name="T13" fmla="*/ 633 h 672"/>
                <a:gd name="T14" fmla="*/ 97 w 1464"/>
                <a:gd name="T15" fmla="*/ 665 h 672"/>
                <a:gd name="T16" fmla="*/ 183 w 1464"/>
                <a:gd name="T17" fmla="*/ 672 h 672"/>
                <a:gd name="T18" fmla="*/ 433 w 1464"/>
                <a:gd name="T19" fmla="*/ 618 h 672"/>
                <a:gd name="T20" fmla="*/ 593 w 1464"/>
                <a:gd name="T21" fmla="*/ 515 h 672"/>
                <a:gd name="T22" fmla="*/ 831 w 1464"/>
                <a:gd name="T23" fmla="*/ 248 h 672"/>
                <a:gd name="T24" fmla="*/ 1271 w 1464"/>
                <a:gd name="T25" fmla="*/ 6 h 672"/>
                <a:gd name="T26" fmla="*/ 1392 w 1464"/>
                <a:gd name="T27" fmla="*/ 21 h 672"/>
                <a:gd name="T28" fmla="*/ 1464 w 1464"/>
                <a:gd name="T29" fmla="*/ 40 h 672"/>
                <a:gd name="T30" fmla="*/ 1261 w 1464"/>
                <a:gd name="T31"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4" h="672">
                  <a:moveTo>
                    <a:pt x="1261" y="0"/>
                  </a:moveTo>
                  <a:cubicBezTo>
                    <a:pt x="1137" y="0"/>
                    <a:pt x="974" y="43"/>
                    <a:pt x="819" y="217"/>
                  </a:cubicBezTo>
                  <a:cubicBezTo>
                    <a:pt x="736" y="311"/>
                    <a:pt x="665" y="418"/>
                    <a:pt x="569" y="498"/>
                  </a:cubicBezTo>
                  <a:cubicBezTo>
                    <a:pt x="520" y="539"/>
                    <a:pt x="467" y="574"/>
                    <a:pt x="409" y="601"/>
                  </a:cubicBezTo>
                  <a:cubicBezTo>
                    <a:pt x="336" y="635"/>
                    <a:pt x="249" y="655"/>
                    <a:pt x="159" y="655"/>
                  </a:cubicBezTo>
                  <a:cubicBezTo>
                    <a:pt x="152" y="655"/>
                    <a:pt x="144" y="655"/>
                    <a:pt x="136" y="655"/>
                  </a:cubicBezTo>
                  <a:cubicBezTo>
                    <a:pt x="91" y="653"/>
                    <a:pt x="45" y="646"/>
                    <a:pt x="0" y="633"/>
                  </a:cubicBezTo>
                  <a:cubicBezTo>
                    <a:pt x="32" y="646"/>
                    <a:pt x="64" y="657"/>
                    <a:pt x="97" y="665"/>
                  </a:cubicBezTo>
                  <a:cubicBezTo>
                    <a:pt x="126" y="670"/>
                    <a:pt x="155" y="672"/>
                    <a:pt x="183" y="672"/>
                  </a:cubicBezTo>
                  <a:cubicBezTo>
                    <a:pt x="273" y="672"/>
                    <a:pt x="360" y="652"/>
                    <a:pt x="433" y="618"/>
                  </a:cubicBezTo>
                  <a:cubicBezTo>
                    <a:pt x="491" y="591"/>
                    <a:pt x="544" y="556"/>
                    <a:pt x="593" y="515"/>
                  </a:cubicBezTo>
                  <a:cubicBezTo>
                    <a:pt x="684" y="438"/>
                    <a:pt x="753" y="338"/>
                    <a:pt x="831" y="248"/>
                  </a:cubicBezTo>
                  <a:cubicBezTo>
                    <a:pt x="978" y="53"/>
                    <a:pt x="1145" y="6"/>
                    <a:pt x="1271" y="6"/>
                  </a:cubicBezTo>
                  <a:cubicBezTo>
                    <a:pt x="1318" y="6"/>
                    <a:pt x="1360" y="13"/>
                    <a:pt x="1392" y="21"/>
                  </a:cubicBezTo>
                  <a:cubicBezTo>
                    <a:pt x="1423" y="26"/>
                    <a:pt x="1448" y="34"/>
                    <a:pt x="1464" y="40"/>
                  </a:cubicBezTo>
                  <a:cubicBezTo>
                    <a:pt x="1442" y="30"/>
                    <a:pt x="1365" y="0"/>
                    <a:pt x="12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9"/>
            <p:cNvSpPr/>
            <p:nvPr/>
          </p:nvSpPr>
          <p:spPr bwMode="auto">
            <a:xfrm>
              <a:off x="5056" y="1039"/>
              <a:ext cx="216" cy="86"/>
            </a:xfrm>
            <a:custGeom>
              <a:avLst/>
              <a:gdLst>
                <a:gd name="T0" fmla="*/ 0 w 231"/>
                <a:gd name="T1" fmla="*/ 0 h 93"/>
                <a:gd name="T2" fmla="*/ 1 w 231"/>
                <a:gd name="T3" fmla="*/ 1 h 93"/>
                <a:gd name="T4" fmla="*/ 1 w 231"/>
                <a:gd name="T5" fmla="*/ 0 h 93"/>
                <a:gd name="T6" fmla="*/ 231 w 231"/>
                <a:gd name="T7" fmla="*/ 93 h 93"/>
                <a:gd name="T8" fmla="*/ 134 w 231"/>
                <a:gd name="T9" fmla="*/ 61 h 93"/>
                <a:gd name="T10" fmla="*/ 0 w 231"/>
                <a:gd name="T11" fmla="*/ 0 h 93"/>
              </a:gdLst>
              <a:ahLst/>
              <a:cxnLst>
                <a:cxn ang="0">
                  <a:pos x="T0" y="T1"/>
                </a:cxn>
                <a:cxn ang="0">
                  <a:pos x="T2" y="T3"/>
                </a:cxn>
                <a:cxn ang="0">
                  <a:pos x="T4" y="T5"/>
                </a:cxn>
                <a:cxn ang="0">
                  <a:pos x="T6" y="T7"/>
                </a:cxn>
                <a:cxn ang="0">
                  <a:pos x="T8" y="T9"/>
                </a:cxn>
                <a:cxn ang="0">
                  <a:pos x="T10" y="T11"/>
                </a:cxn>
              </a:cxnLst>
              <a:rect l="0" t="0" r="r" b="b"/>
              <a:pathLst>
                <a:path w="231" h="93">
                  <a:moveTo>
                    <a:pt x="0" y="0"/>
                  </a:moveTo>
                  <a:cubicBezTo>
                    <a:pt x="0" y="0"/>
                    <a:pt x="1" y="0"/>
                    <a:pt x="1" y="1"/>
                  </a:cubicBezTo>
                  <a:cubicBezTo>
                    <a:pt x="1" y="0"/>
                    <a:pt x="1" y="0"/>
                    <a:pt x="1" y="0"/>
                  </a:cubicBezTo>
                  <a:cubicBezTo>
                    <a:pt x="71" y="52"/>
                    <a:pt x="150" y="81"/>
                    <a:pt x="231" y="93"/>
                  </a:cubicBezTo>
                  <a:cubicBezTo>
                    <a:pt x="198" y="85"/>
                    <a:pt x="166" y="74"/>
                    <a:pt x="134" y="61"/>
                  </a:cubicBezTo>
                  <a:cubicBezTo>
                    <a:pt x="87" y="47"/>
                    <a:pt x="42" y="27"/>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0"/>
            <p:cNvSpPr>
              <a:spLocks noEditPoints="1"/>
            </p:cNvSpPr>
            <p:nvPr/>
          </p:nvSpPr>
          <p:spPr bwMode="auto">
            <a:xfrm>
              <a:off x="5202" y="89"/>
              <a:ext cx="787" cy="1010"/>
            </a:xfrm>
            <a:custGeom>
              <a:avLst/>
              <a:gdLst>
                <a:gd name="T0" fmla="*/ 405 w 845"/>
                <a:gd name="T1" fmla="*/ 1082 h 1083"/>
                <a:gd name="T2" fmla="*/ 403 w 845"/>
                <a:gd name="T3" fmla="*/ 1083 h 1083"/>
                <a:gd name="T4" fmla="*/ 405 w 845"/>
                <a:gd name="T5" fmla="*/ 1082 h 1083"/>
                <a:gd name="T6" fmla="*/ 266 w 845"/>
                <a:gd name="T7" fmla="*/ 669 h 1083"/>
                <a:gd name="T8" fmla="*/ 237 w 845"/>
                <a:gd name="T9" fmla="*/ 676 h 1083"/>
                <a:gd name="T10" fmla="*/ 237 w 845"/>
                <a:gd name="T11" fmla="*/ 676 h 1083"/>
                <a:gd name="T12" fmla="*/ 266 w 845"/>
                <a:gd name="T13" fmla="*/ 669 h 1083"/>
                <a:gd name="T14" fmla="*/ 267 w 845"/>
                <a:gd name="T15" fmla="*/ 669 h 1083"/>
                <a:gd name="T16" fmla="*/ 266 w 845"/>
                <a:gd name="T17" fmla="*/ 669 h 1083"/>
                <a:gd name="T18" fmla="*/ 267 w 845"/>
                <a:gd name="T19" fmla="*/ 669 h 1083"/>
                <a:gd name="T20" fmla="*/ 267 w 845"/>
                <a:gd name="T21" fmla="*/ 669 h 1083"/>
                <a:gd name="T22" fmla="*/ 267 w 845"/>
                <a:gd name="T23" fmla="*/ 669 h 1083"/>
                <a:gd name="T24" fmla="*/ 267 w 845"/>
                <a:gd name="T25" fmla="*/ 669 h 1083"/>
                <a:gd name="T26" fmla="*/ 268 w 845"/>
                <a:gd name="T27" fmla="*/ 669 h 1083"/>
                <a:gd name="T28" fmla="*/ 267 w 845"/>
                <a:gd name="T29" fmla="*/ 669 h 1083"/>
                <a:gd name="T30" fmla="*/ 268 w 845"/>
                <a:gd name="T31" fmla="*/ 669 h 1083"/>
                <a:gd name="T32" fmla="*/ 268 w 845"/>
                <a:gd name="T33" fmla="*/ 669 h 1083"/>
                <a:gd name="T34" fmla="*/ 268 w 845"/>
                <a:gd name="T35" fmla="*/ 669 h 1083"/>
                <a:gd name="T36" fmla="*/ 268 w 845"/>
                <a:gd name="T37" fmla="*/ 669 h 1083"/>
                <a:gd name="T38" fmla="*/ 269 w 845"/>
                <a:gd name="T39" fmla="*/ 669 h 1083"/>
                <a:gd name="T40" fmla="*/ 269 w 845"/>
                <a:gd name="T41" fmla="*/ 669 h 1083"/>
                <a:gd name="T42" fmla="*/ 269 w 845"/>
                <a:gd name="T43" fmla="*/ 669 h 1083"/>
                <a:gd name="T44" fmla="*/ 845 w 845"/>
                <a:gd name="T45" fmla="*/ 668 h 1083"/>
                <a:gd name="T46" fmla="*/ 845 w 845"/>
                <a:gd name="T47" fmla="*/ 668 h 1083"/>
                <a:gd name="T48" fmla="*/ 835 w 845"/>
                <a:gd name="T49" fmla="*/ 678 h 1083"/>
                <a:gd name="T50" fmla="*/ 845 w 845"/>
                <a:gd name="T51" fmla="*/ 668 h 1083"/>
                <a:gd name="T52" fmla="*/ 0 w 845"/>
                <a:gd name="T53" fmla="*/ 588 h 1083"/>
                <a:gd name="T54" fmla="*/ 5 w 845"/>
                <a:gd name="T55" fmla="*/ 594 h 1083"/>
                <a:gd name="T56" fmla="*/ 5 w 845"/>
                <a:gd name="T57" fmla="*/ 594 h 1083"/>
                <a:gd name="T58" fmla="*/ 1 w 845"/>
                <a:gd name="T59" fmla="*/ 589 h 1083"/>
                <a:gd name="T60" fmla="*/ 0 w 845"/>
                <a:gd name="T61" fmla="*/ 588 h 1083"/>
                <a:gd name="T62" fmla="*/ 150 w 845"/>
                <a:gd name="T63" fmla="*/ 0 h 1083"/>
                <a:gd name="T64" fmla="*/ 94 w 845"/>
                <a:gd name="T65" fmla="*/ 2 h 1083"/>
                <a:gd name="T66" fmla="*/ 150 w 845"/>
                <a:gd name="T67" fmla="*/ 0 h 1083"/>
                <a:gd name="T68" fmla="*/ 332 w 845"/>
                <a:gd name="T69" fmla="*/ 27 h 1083"/>
                <a:gd name="T70" fmla="*/ 150 w 845"/>
                <a:gd name="T71" fmla="*/ 0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5" h="1083">
                  <a:moveTo>
                    <a:pt x="405" y="1082"/>
                  </a:moveTo>
                  <a:cubicBezTo>
                    <a:pt x="405" y="1082"/>
                    <a:pt x="404" y="1083"/>
                    <a:pt x="403" y="1083"/>
                  </a:cubicBezTo>
                  <a:cubicBezTo>
                    <a:pt x="404" y="1083"/>
                    <a:pt x="405" y="1082"/>
                    <a:pt x="405" y="1082"/>
                  </a:cubicBezTo>
                  <a:moveTo>
                    <a:pt x="266" y="669"/>
                  </a:moveTo>
                  <a:cubicBezTo>
                    <a:pt x="257" y="672"/>
                    <a:pt x="247" y="674"/>
                    <a:pt x="237" y="676"/>
                  </a:cubicBezTo>
                  <a:cubicBezTo>
                    <a:pt x="237" y="676"/>
                    <a:pt x="237" y="676"/>
                    <a:pt x="237" y="676"/>
                  </a:cubicBezTo>
                  <a:cubicBezTo>
                    <a:pt x="247" y="674"/>
                    <a:pt x="257" y="672"/>
                    <a:pt x="266" y="669"/>
                  </a:cubicBezTo>
                  <a:moveTo>
                    <a:pt x="267" y="669"/>
                  </a:moveTo>
                  <a:cubicBezTo>
                    <a:pt x="266" y="669"/>
                    <a:pt x="266" y="669"/>
                    <a:pt x="266" y="669"/>
                  </a:cubicBezTo>
                  <a:cubicBezTo>
                    <a:pt x="266" y="669"/>
                    <a:pt x="266" y="669"/>
                    <a:pt x="267" y="669"/>
                  </a:cubicBezTo>
                  <a:moveTo>
                    <a:pt x="267" y="669"/>
                  </a:moveTo>
                  <a:cubicBezTo>
                    <a:pt x="267" y="669"/>
                    <a:pt x="267" y="669"/>
                    <a:pt x="267" y="669"/>
                  </a:cubicBezTo>
                  <a:cubicBezTo>
                    <a:pt x="267" y="669"/>
                    <a:pt x="267" y="669"/>
                    <a:pt x="267" y="669"/>
                  </a:cubicBezTo>
                  <a:moveTo>
                    <a:pt x="268" y="669"/>
                  </a:moveTo>
                  <a:cubicBezTo>
                    <a:pt x="267" y="669"/>
                    <a:pt x="267" y="669"/>
                    <a:pt x="267" y="669"/>
                  </a:cubicBezTo>
                  <a:cubicBezTo>
                    <a:pt x="267" y="669"/>
                    <a:pt x="267" y="669"/>
                    <a:pt x="268" y="669"/>
                  </a:cubicBezTo>
                  <a:moveTo>
                    <a:pt x="268" y="669"/>
                  </a:moveTo>
                  <a:cubicBezTo>
                    <a:pt x="268" y="669"/>
                    <a:pt x="268" y="669"/>
                    <a:pt x="268" y="669"/>
                  </a:cubicBezTo>
                  <a:cubicBezTo>
                    <a:pt x="268" y="669"/>
                    <a:pt x="268" y="669"/>
                    <a:pt x="268" y="669"/>
                  </a:cubicBezTo>
                  <a:moveTo>
                    <a:pt x="269" y="669"/>
                  </a:moveTo>
                  <a:cubicBezTo>
                    <a:pt x="269" y="669"/>
                    <a:pt x="269" y="669"/>
                    <a:pt x="269" y="669"/>
                  </a:cubicBezTo>
                  <a:cubicBezTo>
                    <a:pt x="269" y="669"/>
                    <a:pt x="269" y="669"/>
                    <a:pt x="269" y="669"/>
                  </a:cubicBezTo>
                  <a:moveTo>
                    <a:pt x="845" y="668"/>
                  </a:moveTo>
                  <a:cubicBezTo>
                    <a:pt x="845" y="668"/>
                    <a:pt x="845" y="668"/>
                    <a:pt x="845" y="668"/>
                  </a:cubicBezTo>
                  <a:cubicBezTo>
                    <a:pt x="842" y="671"/>
                    <a:pt x="838" y="674"/>
                    <a:pt x="835" y="678"/>
                  </a:cubicBezTo>
                  <a:cubicBezTo>
                    <a:pt x="838" y="674"/>
                    <a:pt x="841" y="671"/>
                    <a:pt x="845" y="668"/>
                  </a:cubicBezTo>
                  <a:moveTo>
                    <a:pt x="0" y="588"/>
                  </a:moveTo>
                  <a:cubicBezTo>
                    <a:pt x="2" y="590"/>
                    <a:pt x="3" y="592"/>
                    <a:pt x="5" y="594"/>
                  </a:cubicBezTo>
                  <a:cubicBezTo>
                    <a:pt x="5" y="594"/>
                    <a:pt x="5" y="594"/>
                    <a:pt x="5" y="594"/>
                  </a:cubicBezTo>
                  <a:cubicBezTo>
                    <a:pt x="4" y="592"/>
                    <a:pt x="2" y="590"/>
                    <a:pt x="1" y="589"/>
                  </a:cubicBezTo>
                  <a:cubicBezTo>
                    <a:pt x="0" y="588"/>
                    <a:pt x="0" y="588"/>
                    <a:pt x="0" y="588"/>
                  </a:cubicBezTo>
                  <a:moveTo>
                    <a:pt x="150" y="0"/>
                  </a:moveTo>
                  <a:cubicBezTo>
                    <a:pt x="132" y="0"/>
                    <a:pt x="113" y="0"/>
                    <a:pt x="94" y="2"/>
                  </a:cubicBezTo>
                  <a:cubicBezTo>
                    <a:pt x="113" y="0"/>
                    <a:pt x="132" y="0"/>
                    <a:pt x="150" y="0"/>
                  </a:cubicBezTo>
                  <a:cubicBezTo>
                    <a:pt x="214" y="0"/>
                    <a:pt x="275" y="9"/>
                    <a:pt x="332" y="27"/>
                  </a:cubicBezTo>
                  <a:cubicBezTo>
                    <a:pt x="275" y="9"/>
                    <a:pt x="214" y="0"/>
                    <a:pt x="1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1"/>
            <p:cNvSpPr>
              <a:spLocks noEditPoints="1"/>
            </p:cNvSpPr>
            <p:nvPr/>
          </p:nvSpPr>
          <p:spPr bwMode="auto">
            <a:xfrm>
              <a:off x="5161" y="87"/>
              <a:ext cx="828" cy="1058"/>
            </a:xfrm>
            <a:custGeom>
              <a:avLst/>
              <a:gdLst>
                <a:gd name="T0" fmla="*/ 889 w 889"/>
                <a:gd name="T1" fmla="*/ 670 h 1134"/>
                <a:gd name="T2" fmla="*/ 843 w 889"/>
                <a:gd name="T3" fmla="*/ 710 h 1134"/>
                <a:gd name="T4" fmla="*/ 853 w 889"/>
                <a:gd name="T5" fmla="*/ 696 h 1134"/>
                <a:gd name="T6" fmla="*/ 615 w 889"/>
                <a:gd name="T7" fmla="*/ 963 h 1134"/>
                <a:gd name="T8" fmla="*/ 455 w 889"/>
                <a:gd name="T9" fmla="*/ 1066 h 1134"/>
                <a:gd name="T10" fmla="*/ 205 w 889"/>
                <a:gd name="T11" fmla="*/ 1120 h 1134"/>
                <a:gd name="T12" fmla="*/ 119 w 889"/>
                <a:gd name="T13" fmla="*/ 1113 h 1134"/>
                <a:gd name="T14" fmla="*/ 246 w 889"/>
                <a:gd name="T15" fmla="*/ 1134 h 1134"/>
                <a:gd name="T16" fmla="*/ 447 w 889"/>
                <a:gd name="T17" fmla="*/ 1085 h 1134"/>
                <a:gd name="T18" fmla="*/ 449 w 889"/>
                <a:gd name="T19" fmla="*/ 1084 h 1134"/>
                <a:gd name="T20" fmla="*/ 450 w 889"/>
                <a:gd name="T21" fmla="*/ 1084 h 1134"/>
                <a:gd name="T22" fmla="*/ 610 w 889"/>
                <a:gd name="T23" fmla="*/ 981 h 1134"/>
                <a:gd name="T24" fmla="*/ 860 w 889"/>
                <a:gd name="T25" fmla="*/ 700 h 1134"/>
                <a:gd name="T26" fmla="*/ 879 w 889"/>
                <a:gd name="T27" fmla="*/ 680 h 1134"/>
                <a:gd name="T28" fmla="*/ 889 w 889"/>
                <a:gd name="T29" fmla="*/ 670 h 1134"/>
                <a:gd name="T30" fmla="*/ 377 w 889"/>
                <a:gd name="T31" fmla="*/ 640 h 1134"/>
                <a:gd name="T32" fmla="*/ 359 w 889"/>
                <a:gd name="T33" fmla="*/ 651 h 1134"/>
                <a:gd name="T34" fmla="*/ 274 w 889"/>
                <a:gd name="T35" fmla="*/ 679 h 1134"/>
                <a:gd name="T36" fmla="*/ 281 w 889"/>
                <a:gd name="T37" fmla="*/ 678 h 1134"/>
                <a:gd name="T38" fmla="*/ 310 w 889"/>
                <a:gd name="T39" fmla="*/ 671 h 1134"/>
                <a:gd name="T40" fmla="*/ 310 w 889"/>
                <a:gd name="T41" fmla="*/ 671 h 1134"/>
                <a:gd name="T42" fmla="*/ 311 w 889"/>
                <a:gd name="T43" fmla="*/ 671 h 1134"/>
                <a:gd name="T44" fmla="*/ 311 w 889"/>
                <a:gd name="T45" fmla="*/ 671 h 1134"/>
                <a:gd name="T46" fmla="*/ 311 w 889"/>
                <a:gd name="T47" fmla="*/ 671 h 1134"/>
                <a:gd name="T48" fmla="*/ 311 w 889"/>
                <a:gd name="T49" fmla="*/ 671 h 1134"/>
                <a:gd name="T50" fmla="*/ 312 w 889"/>
                <a:gd name="T51" fmla="*/ 671 h 1134"/>
                <a:gd name="T52" fmla="*/ 312 w 889"/>
                <a:gd name="T53" fmla="*/ 671 h 1134"/>
                <a:gd name="T54" fmla="*/ 312 w 889"/>
                <a:gd name="T55" fmla="*/ 671 h 1134"/>
                <a:gd name="T56" fmla="*/ 313 w 889"/>
                <a:gd name="T57" fmla="*/ 671 h 1134"/>
                <a:gd name="T58" fmla="*/ 313 w 889"/>
                <a:gd name="T59" fmla="*/ 671 h 1134"/>
                <a:gd name="T60" fmla="*/ 372 w 889"/>
                <a:gd name="T61" fmla="*/ 644 h 1134"/>
                <a:gd name="T62" fmla="*/ 377 w 889"/>
                <a:gd name="T63" fmla="*/ 640 h 1134"/>
                <a:gd name="T64" fmla="*/ 45 w 889"/>
                <a:gd name="T65" fmla="*/ 591 h 1134"/>
                <a:gd name="T66" fmla="*/ 49 w 889"/>
                <a:gd name="T67" fmla="*/ 596 h 1134"/>
                <a:gd name="T68" fmla="*/ 94 w 889"/>
                <a:gd name="T69" fmla="*/ 630 h 1134"/>
                <a:gd name="T70" fmla="*/ 45 w 889"/>
                <a:gd name="T71" fmla="*/ 591 h 1134"/>
                <a:gd name="T72" fmla="*/ 6 w 889"/>
                <a:gd name="T73" fmla="*/ 332 h 1134"/>
                <a:gd name="T74" fmla="*/ 0 w 889"/>
                <a:gd name="T75" fmla="*/ 339 h 1134"/>
                <a:gd name="T76" fmla="*/ 5 w 889"/>
                <a:gd name="T77" fmla="*/ 333 h 1134"/>
                <a:gd name="T78" fmla="*/ 6 w 889"/>
                <a:gd name="T79" fmla="*/ 332 h 1134"/>
                <a:gd name="T80" fmla="*/ 193 w 889"/>
                <a:gd name="T81" fmla="*/ 0 h 1134"/>
                <a:gd name="T82" fmla="*/ 151 w 889"/>
                <a:gd name="T83" fmla="*/ 2 h 1134"/>
                <a:gd name="T84" fmla="*/ 27 w 889"/>
                <a:gd name="T85" fmla="*/ 22 h 1134"/>
                <a:gd name="T86" fmla="*/ 138 w 889"/>
                <a:gd name="T87" fmla="*/ 4 h 1134"/>
                <a:gd name="T88" fmla="*/ 138 w 889"/>
                <a:gd name="T89" fmla="*/ 4 h 1134"/>
                <a:gd name="T90" fmla="*/ 194 w 889"/>
                <a:gd name="T91" fmla="*/ 2 h 1134"/>
                <a:gd name="T92" fmla="*/ 376 w 889"/>
                <a:gd name="T93" fmla="*/ 29 h 1134"/>
                <a:gd name="T94" fmla="*/ 466 w 889"/>
                <a:gd name="T95" fmla="*/ 65 h 1134"/>
                <a:gd name="T96" fmla="*/ 468 w 889"/>
                <a:gd name="T97" fmla="*/ 66 h 1134"/>
                <a:gd name="T98" fmla="*/ 193 w 889"/>
                <a:gd name="T99" fmla="*/ 0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9" h="1134">
                  <a:moveTo>
                    <a:pt x="889" y="670"/>
                  </a:moveTo>
                  <a:cubicBezTo>
                    <a:pt x="866" y="686"/>
                    <a:pt x="843" y="710"/>
                    <a:pt x="843" y="710"/>
                  </a:cubicBezTo>
                  <a:cubicBezTo>
                    <a:pt x="846" y="705"/>
                    <a:pt x="850" y="701"/>
                    <a:pt x="853" y="696"/>
                  </a:cubicBezTo>
                  <a:cubicBezTo>
                    <a:pt x="775" y="786"/>
                    <a:pt x="706" y="886"/>
                    <a:pt x="615" y="963"/>
                  </a:cubicBezTo>
                  <a:cubicBezTo>
                    <a:pt x="566" y="1004"/>
                    <a:pt x="513" y="1039"/>
                    <a:pt x="455" y="1066"/>
                  </a:cubicBezTo>
                  <a:cubicBezTo>
                    <a:pt x="382" y="1100"/>
                    <a:pt x="295" y="1120"/>
                    <a:pt x="205" y="1120"/>
                  </a:cubicBezTo>
                  <a:cubicBezTo>
                    <a:pt x="177" y="1120"/>
                    <a:pt x="148" y="1118"/>
                    <a:pt x="119" y="1113"/>
                  </a:cubicBezTo>
                  <a:cubicBezTo>
                    <a:pt x="161" y="1124"/>
                    <a:pt x="204" y="1131"/>
                    <a:pt x="246" y="1134"/>
                  </a:cubicBezTo>
                  <a:cubicBezTo>
                    <a:pt x="317" y="1130"/>
                    <a:pt x="386" y="1113"/>
                    <a:pt x="447" y="1085"/>
                  </a:cubicBezTo>
                  <a:cubicBezTo>
                    <a:pt x="448" y="1085"/>
                    <a:pt x="449" y="1084"/>
                    <a:pt x="449" y="1084"/>
                  </a:cubicBezTo>
                  <a:cubicBezTo>
                    <a:pt x="450" y="1084"/>
                    <a:pt x="450" y="1084"/>
                    <a:pt x="450" y="1084"/>
                  </a:cubicBezTo>
                  <a:cubicBezTo>
                    <a:pt x="508" y="1057"/>
                    <a:pt x="561" y="1022"/>
                    <a:pt x="610" y="981"/>
                  </a:cubicBezTo>
                  <a:cubicBezTo>
                    <a:pt x="706" y="900"/>
                    <a:pt x="777" y="794"/>
                    <a:pt x="860" y="700"/>
                  </a:cubicBezTo>
                  <a:cubicBezTo>
                    <a:pt x="867" y="693"/>
                    <a:pt x="873" y="686"/>
                    <a:pt x="879" y="680"/>
                  </a:cubicBezTo>
                  <a:cubicBezTo>
                    <a:pt x="882" y="676"/>
                    <a:pt x="886" y="673"/>
                    <a:pt x="889" y="670"/>
                  </a:cubicBezTo>
                  <a:moveTo>
                    <a:pt x="377" y="640"/>
                  </a:moveTo>
                  <a:cubicBezTo>
                    <a:pt x="372" y="644"/>
                    <a:pt x="365" y="647"/>
                    <a:pt x="359" y="651"/>
                  </a:cubicBezTo>
                  <a:cubicBezTo>
                    <a:pt x="334" y="664"/>
                    <a:pt x="303" y="673"/>
                    <a:pt x="274" y="679"/>
                  </a:cubicBezTo>
                  <a:cubicBezTo>
                    <a:pt x="276" y="678"/>
                    <a:pt x="279" y="678"/>
                    <a:pt x="281" y="678"/>
                  </a:cubicBezTo>
                  <a:cubicBezTo>
                    <a:pt x="291" y="676"/>
                    <a:pt x="301" y="674"/>
                    <a:pt x="310" y="671"/>
                  </a:cubicBezTo>
                  <a:cubicBezTo>
                    <a:pt x="310" y="671"/>
                    <a:pt x="310" y="671"/>
                    <a:pt x="310" y="671"/>
                  </a:cubicBezTo>
                  <a:cubicBezTo>
                    <a:pt x="310" y="671"/>
                    <a:pt x="310" y="671"/>
                    <a:pt x="311" y="671"/>
                  </a:cubicBezTo>
                  <a:cubicBezTo>
                    <a:pt x="311" y="671"/>
                    <a:pt x="311" y="671"/>
                    <a:pt x="311" y="671"/>
                  </a:cubicBezTo>
                  <a:cubicBezTo>
                    <a:pt x="311" y="671"/>
                    <a:pt x="311" y="671"/>
                    <a:pt x="311" y="671"/>
                  </a:cubicBezTo>
                  <a:cubicBezTo>
                    <a:pt x="311" y="671"/>
                    <a:pt x="311" y="671"/>
                    <a:pt x="311" y="671"/>
                  </a:cubicBezTo>
                  <a:cubicBezTo>
                    <a:pt x="311" y="671"/>
                    <a:pt x="311" y="671"/>
                    <a:pt x="312" y="671"/>
                  </a:cubicBezTo>
                  <a:cubicBezTo>
                    <a:pt x="312" y="671"/>
                    <a:pt x="312" y="671"/>
                    <a:pt x="312" y="671"/>
                  </a:cubicBezTo>
                  <a:cubicBezTo>
                    <a:pt x="312" y="671"/>
                    <a:pt x="312" y="671"/>
                    <a:pt x="312" y="671"/>
                  </a:cubicBezTo>
                  <a:cubicBezTo>
                    <a:pt x="312" y="671"/>
                    <a:pt x="312" y="671"/>
                    <a:pt x="313" y="671"/>
                  </a:cubicBezTo>
                  <a:cubicBezTo>
                    <a:pt x="313" y="671"/>
                    <a:pt x="313" y="671"/>
                    <a:pt x="313" y="671"/>
                  </a:cubicBezTo>
                  <a:cubicBezTo>
                    <a:pt x="335" y="664"/>
                    <a:pt x="355" y="655"/>
                    <a:pt x="372" y="644"/>
                  </a:cubicBezTo>
                  <a:cubicBezTo>
                    <a:pt x="374" y="643"/>
                    <a:pt x="376" y="642"/>
                    <a:pt x="377" y="640"/>
                  </a:cubicBezTo>
                  <a:moveTo>
                    <a:pt x="45" y="591"/>
                  </a:moveTo>
                  <a:cubicBezTo>
                    <a:pt x="46" y="592"/>
                    <a:pt x="48" y="594"/>
                    <a:pt x="49" y="596"/>
                  </a:cubicBezTo>
                  <a:cubicBezTo>
                    <a:pt x="63" y="610"/>
                    <a:pt x="79" y="621"/>
                    <a:pt x="94" y="630"/>
                  </a:cubicBezTo>
                  <a:cubicBezTo>
                    <a:pt x="76" y="619"/>
                    <a:pt x="59" y="606"/>
                    <a:pt x="45" y="591"/>
                  </a:cubicBezTo>
                  <a:moveTo>
                    <a:pt x="6" y="332"/>
                  </a:moveTo>
                  <a:cubicBezTo>
                    <a:pt x="5" y="333"/>
                    <a:pt x="3" y="335"/>
                    <a:pt x="0" y="339"/>
                  </a:cubicBezTo>
                  <a:cubicBezTo>
                    <a:pt x="2" y="336"/>
                    <a:pt x="4" y="334"/>
                    <a:pt x="5" y="333"/>
                  </a:cubicBezTo>
                  <a:cubicBezTo>
                    <a:pt x="5" y="333"/>
                    <a:pt x="5" y="332"/>
                    <a:pt x="6" y="332"/>
                  </a:cubicBezTo>
                  <a:moveTo>
                    <a:pt x="193" y="0"/>
                  </a:moveTo>
                  <a:cubicBezTo>
                    <a:pt x="179" y="0"/>
                    <a:pt x="165" y="1"/>
                    <a:pt x="151" y="2"/>
                  </a:cubicBezTo>
                  <a:cubicBezTo>
                    <a:pt x="109" y="5"/>
                    <a:pt x="67" y="12"/>
                    <a:pt x="27" y="22"/>
                  </a:cubicBezTo>
                  <a:cubicBezTo>
                    <a:pt x="62" y="14"/>
                    <a:pt x="100" y="8"/>
                    <a:pt x="138" y="4"/>
                  </a:cubicBezTo>
                  <a:cubicBezTo>
                    <a:pt x="138" y="4"/>
                    <a:pt x="138" y="4"/>
                    <a:pt x="138" y="4"/>
                  </a:cubicBezTo>
                  <a:cubicBezTo>
                    <a:pt x="157" y="2"/>
                    <a:pt x="176" y="2"/>
                    <a:pt x="194" y="2"/>
                  </a:cubicBezTo>
                  <a:cubicBezTo>
                    <a:pt x="258" y="2"/>
                    <a:pt x="319" y="11"/>
                    <a:pt x="376" y="29"/>
                  </a:cubicBezTo>
                  <a:cubicBezTo>
                    <a:pt x="408" y="39"/>
                    <a:pt x="438" y="51"/>
                    <a:pt x="466" y="65"/>
                  </a:cubicBezTo>
                  <a:cubicBezTo>
                    <a:pt x="467" y="65"/>
                    <a:pt x="467" y="65"/>
                    <a:pt x="468" y="66"/>
                  </a:cubicBezTo>
                  <a:cubicBezTo>
                    <a:pt x="385" y="25"/>
                    <a:pt x="291" y="0"/>
                    <a:pt x="19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2"/>
            <p:cNvSpPr>
              <a:spLocks noEditPoints="1"/>
            </p:cNvSpPr>
            <p:nvPr/>
          </p:nvSpPr>
          <p:spPr bwMode="auto">
            <a:xfrm>
              <a:off x="4997" y="147"/>
              <a:ext cx="770" cy="998"/>
            </a:xfrm>
            <a:custGeom>
              <a:avLst/>
              <a:gdLst>
                <a:gd name="T0" fmla="*/ 0 w 827"/>
                <a:gd name="T1" fmla="*/ 905 h 1069"/>
                <a:gd name="T2" fmla="*/ 19 w 827"/>
                <a:gd name="T3" fmla="*/ 925 h 1069"/>
                <a:gd name="T4" fmla="*/ 391 w 827"/>
                <a:gd name="T5" fmla="*/ 1069 h 1069"/>
                <a:gd name="T6" fmla="*/ 422 w 827"/>
                <a:gd name="T7" fmla="*/ 1069 h 1069"/>
                <a:gd name="T8" fmla="*/ 295 w 827"/>
                <a:gd name="T9" fmla="*/ 1048 h 1069"/>
                <a:gd name="T10" fmla="*/ 65 w 827"/>
                <a:gd name="T11" fmla="*/ 955 h 1069"/>
                <a:gd name="T12" fmla="*/ 0 w 827"/>
                <a:gd name="T13" fmla="*/ 905 h 1069"/>
                <a:gd name="T14" fmla="*/ 457 w 827"/>
                <a:gd name="T15" fmla="*/ 613 h 1069"/>
                <a:gd name="T16" fmla="*/ 457 w 827"/>
                <a:gd name="T17" fmla="*/ 613 h 1069"/>
                <a:gd name="T18" fmla="*/ 450 w 827"/>
                <a:gd name="T19" fmla="*/ 614 h 1069"/>
                <a:gd name="T20" fmla="*/ 435 w 827"/>
                <a:gd name="T21" fmla="*/ 616 h 1069"/>
                <a:gd name="T22" fmla="*/ 457 w 827"/>
                <a:gd name="T23" fmla="*/ 613 h 1069"/>
                <a:gd name="T24" fmla="*/ 570 w 827"/>
                <a:gd name="T25" fmla="*/ 564 h 1069"/>
                <a:gd name="T26" fmla="*/ 553 w 827"/>
                <a:gd name="T27" fmla="*/ 575 h 1069"/>
                <a:gd name="T28" fmla="*/ 548 w 827"/>
                <a:gd name="T29" fmla="*/ 579 h 1069"/>
                <a:gd name="T30" fmla="*/ 570 w 827"/>
                <a:gd name="T31" fmla="*/ 564 h 1069"/>
                <a:gd name="T32" fmla="*/ 642 w 827"/>
                <a:gd name="T33" fmla="*/ 0 h 1069"/>
                <a:gd name="T34" fmla="*/ 827 w 827"/>
                <a:gd name="T35" fmla="*/ 140 h 1069"/>
                <a:gd name="T36" fmla="*/ 825 w 827"/>
                <a:gd name="T37" fmla="*/ 137 h 1069"/>
                <a:gd name="T38" fmla="*/ 644 w 827"/>
                <a:gd name="T39" fmla="*/ 1 h 1069"/>
                <a:gd name="T40" fmla="*/ 642 w 827"/>
                <a:gd name="T41" fmla="*/ 0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7" h="1069">
                  <a:moveTo>
                    <a:pt x="0" y="905"/>
                  </a:moveTo>
                  <a:cubicBezTo>
                    <a:pt x="6" y="912"/>
                    <a:pt x="13" y="918"/>
                    <a:pt x="19" y="925"/>
                  </a:cubicBezTo>
                  <a:cubicBezTo>
                    <a:pt x="126" y="1026"/>
                    <a:pt x="261" y="1069"/>
                    <a:pt x="391" y="1069"/>
                  </a:cubicBezTo>
                  <a:cubicBezTo>
                    <a:pt x="401" y="1069"/>
                    <a:pt x="412" y="1069"/>
                    <a:pt x="422" y="1069"/>
                  </a:cubicBezTo>
                  <a:cubicBezTo>
                    <a:pt x="380" y="1066"/>
                    <a:pt x="337" y="1059"/>
                    <a:pt x="295" y="1048"/>
                  </a:cubicBezTo>
                  <a:cubicBezTo>
                    <a:pt x="214" y="1036"/>
                    <a:pt x="135" y="1007"/>
                    <a:pt x="65" y="955"/>
                  </a:cubicBezTo>
                  <a:cubicBezTo>
                    <a:pt x="42" y="941"/>
                    <a:pt x="20" y="924"/>
                    <a:pt x="0" y="905"/>
                  </a:cubicBezTo>
                  <a:moveTo>
                    <a:pt x="457" y="613"/>
                  </a:moveTo>
                  <a:cubicBezTo>
                    <a:pt x="457" y="613"/>
                    <a:pt x="457" y="613"/>
                    <a:pt x="457" y="613"/>
                  </a:cubicBezTo>
                  <a:cubicBezTo>
                    <a:pt x="455" y="613"/>
                    <a:pt x="452" y="613"/>
                    <a:pt x="450" y="614"/>
                  </a:cubicBezTo>
                  <a:cubicBezTo>
                    <a:pt x="445" y="615"/>
                    <a:pt x="440" y="615"/>
                    <a:pt x="435" y="616"/>
                  </a:cubicBezTo>
                  <a:cubicBezTo>
                    <a:pt x="443" y="615"/>
                    <a:pt x="450" y="614"/>
                    <a:pt x="457" y="613"/>
                  </a:cubicBezTo>
                  <a:moveTo>
                    <a:pt x="570" y="564"/>
                  </a:moveTo>
                  <a:cubicBezTo>
                    <a:pt x="565" y="568"/>
                    <a:pt x="559" y="572"/>
                    <a:pt x="553" y="575"/>
                  </a:cubicBezTo>
                  <a:cubicBezTo>
                    <a:pt x="552" y="577"/>
                    <a:pt x="550" y="578"/>
                    <a:pt x="548" y="579"/>
                  </a:cubicBezTo>
                  <a:cubicBezTo>
                    <a:pt x="556" y="575"/>
                    <a:pt x="563" y="569"/>
                    <a:pt x="570" y="564"/>
                  </a:cubicBezTo>
                  <a:moveTo>
                    <a:pt x="642" y="0"/>
                  </a:moveTo>
                  <a:cubicBezTo>
                    <a:pt x="715" y="36"/>
                    <a:pt x="777" y="84"/>
                    <a:pt x="827" y="140"/>
                  </a:cubicBezTo>
                  <a:cubicBezTo>
                    <a:pt x="826" y="139"/>
                    <a:pt x="826" y="138"/>
                    <a:pt x="825" y="137"/>
                  </a:cubicBezTo>
                  <a:cubicBezTo>
                    <a:pt x="776" y="83"/>
                    <a:pt x="714" y="36"/>
                    <a:pt x="644" y="1"/>
                  </a:cubicBezTo>
                  <a:cubicBezTo>
                    <a:pt x="643" y="0"/>
                    <a:pt x="643" y="0"/>
                    <a:pt x="6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13"/>
            <p:cNvSpPr/>
            <p:nvPr/>
          </p:nvSpPr>
          <p:spPr bwMode="auto">
            <a:xfrm>
              <a:off x="5172" y="89"/>
              <a:ext cx="422" cy="58"/>
            </a:xfrm>
            <a:custGeom>
              <a:avLst/>
              <a:gdLst>
                <a:gd name="T0" fmla="*/ 182 w 453"/>
                <a:gd name="T1" fmla="*/ 0 h 63"/>
                <a:gd name="T2" fmla="*/ 126 w 453"/>
                <a:gd name="T3" fmla="*/ 2 h 63"/>
                <a:gd name="T4" fmla="*/ 126 w 453"/>
                <a:gd name="T5" fmla="*/ 2 h 63"/>
                <a:gd name="T6" fmla="*/ 15 w 453"/>
                <a:gd name="T7" fmla="*/ 20 h 63"/>
                <a:gd name="T8" fmla="*/ 0 w 453"/>
                <a:gd name="T9" fmla="*/ 24 h 63"/>
                <a:gd name="T10" fmla="*/ 69 w 453"/>
                <a:gd name="T11" fmla="*/ 18 h 63"/>
                <a:gd name="T12" fmla="*/ 121 w 453"/>
                <a:gd name="T13" fmla="*/ 24 h 63"/>
                <a:gd name="T14" fmla="*/ 147 w 453"/>
                <a:gd name="T15" fmla="*/ 20 h 63"/>
                <a:gd name="T16" fmla="*/ 215 w 453"/>
                <a:gd name="T17" fmla="*/ 17 h 63"/>
                <a:gd name="T18" fmla="*/ 453 w 453"/>
                <a:gd name="T19" fmla="*/ 63 h 63"/>
                <a:gd name="T20" fmla="*/ 364 w 453"/>
                <a:gd name="T21" fmla="*/ 27 h 63"/>
                <a:gd name="T22" fmla="*/ 182 w 453"/>
                <a:gd name="T2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3" h="63">
                  <a:moveTo>
                    <a:pt x="182" y="0"/>
                  </a:moveTo>
                  <a:cubicBezTo>
                    <a:pt x="164" y="0"/>
                    <a:pt x="145" y="0"/>
                    <a:pt x="126" y="2"/>
                  </a:cubicBezTo>
                  <a:cubicBezTo>
                    <a:pt x="126" y="2"/>
                    <a:pt x="126" y="2"/>
                    <a:pt x="126" y="2"/>
                  </a:cubicBezTo>
                  <a:cubicBezTo>
                    <a:pt x="88" y="6"/>
                    <a:pt x="50" y="12"/>
                    <a:pt x="15" y="20"/>
                  </a:cubicBezTo>
                  <a:cubicBezTo>
                    <a:pt x="10" y="21"/>
                    <a:pt x="5" y="23"/>
                    <a:pt x="0" y="24"/>
                  </a:cubicBezTo>
                  <a:cubicBezTo>
                    <a:pt x="25" y="20"/>
                    <a:pt x="48" y="18"/>
                    <a:pt x="69" y="18"/>
                  </a:cubicBezTo>
                  <a:cubicBezTo>
                    <a:pt x="90" y="18"/>
                    <a:pt x="107" y="20"/>
                    <a:pt x="121" y="24"/>
                  </a:cubicBezTo>
                  <a:cubicBezTo>
                    <a:pt x="130" y="22"/>
                    <a:pt x="138" y="21"/>
                    <a:pt x="147" y="20"/>
                  </a:cubicBezTo>
                  <a:cubicBezTo>
                    <a:pt x="170" y="18"/>
                    <a:pt x="193" y="17"/>
                    <a:pt x="215" y="17"/>
                  </a:cubicBezTo>
                  <a:cubicBezTo>
                    <a:pt x="303" y="17"/>
                    <a:pt x="383" y="34"/>
                    <a:pt x="453" y="63"/>
                  </a:cubicBezTo>
                  <a:cubicBezTo>
                    <a:pt x="425" y="49"/>
                    <a:pt x="395" y="37"/>
                    <a:pt x="364" y="27"/>
                  </a:cubicBezTo>
                  <a:cubicBezTo>
                    <a:pt x="307" y="9"/>
                    <a:pt x="246" y="0"/>
                    <a:pt x="18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14"/>
            <p:cNvSpPr>
              <a:spLocks noEditPoints="1"/>
            </p:cNvSpPr>
            <p:nvPr/>
          </p:nvSpPr>
          <p:spPr bwMode="auto">
            <a:xfrm>
              <a:off x="5186" y="91"/>
              <a:ext cx="409" cy="56"/>
            </a:xfrm>
            <a:custGeom>
              <a:avLst/>
              <a:gdLst>
                <a:gd name="T0" fmla="*/ 349 w 439"/>
                <a:gd name="T1" fmla="*/ 25 h 61"/>
                <a:gd name="T2" fmla="*/ 438 w 439"/>
                <a:gd name="T3" fmla="*/ 61 h 61"/>
                <a:gd name="T4" fmla="*/ 439 w 439"/>
                <a:gd name="T5" fmla="*/ 61 h 61"/>
                <a:gd name="T6" fmla="*/ 349 w 439"/>
                <a:gd name="T7" fmla="*/ 25 h 61"/>
                <a:gd name="T8" fmla="*/ 111 w 439"/>
                <a:gd name="T9" fmla="*/ 0 h 61"/>
                <a:gd name="T10" fmla="*/ 111 w 439"/>
                <a:gd name="T11" fmla="*/ 0 h 61"/>
                <a:gd name="T12" fmla="*/ 0 w 439"/>
                <a:gd name="T13" fmla="*/ 18 h 61"/>
                <a:gd name="T14" fmla="*/ 0 w 439"/>
                <a:gd name="T15" fmla="*/ 18 h 61"/>
                <a:gd name="T16" fmla="*/ 111 w 439"/>
                <a:gd name="T17" fmla="*/ 0 h 61"/>
                <a:gd name="T18" fmla="*/ 111 w 439"/>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61">
                  <a:moveTo>
                    <a:pt x="349" y="25"/>
                  </a:moveTo>
                  <a:cubicBezTo>
                    <a:pt x="380" y="35"/>
                    <a:pt x="410" y="47"/>
                    <a:pt x="438" y="61"/>
                  </a:cubicBezTo>
                  <a:cubicBezTo>
                    <a:pt x="439" y="61"/>
                    <a:pt x="439" y="61"/>
                    <a:pt x="439" y="61"/>
                  </a:cubicBezTo>
                  <a:cubicBezTo>
                    <a:pt x="411" y="47"/>
                    <a:pt x="381" y="35"/>
                    <a:pt x="349" y="25"/>
                  </a:cubicBezTo>
                  <a:moveTo>
                    <a:pt x="111" y="0"/>
                  </a:moveTo>
                  <a:cubicBezTo>
                    <a:pt x="111" y="0"/>
                    <a:pt x="111" y="0"/>
                    <a:pt x="111" y="0"/>
                  </a:cubicBezTo>
                  <a:cubicBezTo>
                    <a:pt x="73" y="4"/>
                    <a:pt x="35" y="10"/>
                    <a:pt x="0" y="18"/>
                  </a:cubicBezTo>
                  <a:cubicBezTo>
                    <a:pt x="0" y="18"/>
                    <a:pt x="0" y="18"/>
                    <a:pt x="0" y="18"/>
                  </a:cubicBezTo>
                  <a:cubicBezTo>
                    <a:pt x="35" y="10"/>
                    <a:pt x="73" y="4"/>
                    <a:pt x="111" y="0"/>
                  </a:cubicBezTo>
                  <a:cubicBezTo>
                    <a:pt x="111" y="0"/>
                    <a:pt x="111" y="0"/>
                    <a:pt x="1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5"/>
            <p:cNvSpPr>
              <a:spLocks noEditPoints="1"/>
            </p:cNvSpPr>
            <p:nvPr/>
          </p:nvSpPr>
          <p:spPr bwMode="auto">
            <a:xfrm>
              <a:off x="5135" y="398"/>
              <a:ext cx="71" cy="245"/>
            </a:xfrm>
            <a:custGeom>
              <a:avLst/>
              <a:gdLst>
                <a:gd name="T0" fmla="*/ 51 w 77"/>
                <a:gd name="T1" fmla="*/ 231 h 263"/>
                <a:gd name="T2" fmla="*/ 77 w 77"/>
                <a:gd name="T3" fmla="*/ 263 h 263"/>
                <a:gd name="T4" fmla="*/ 72 w 77"/>
                <a:gd name="T5" fmla="*/ 257 h 263"/>
                <a:gd name="T6" fmla="*/ 51 w 77"/>
                <a:gd name="T7" fmla="*/ 231 h 263"/>
                <a:gd name="T8" fmla="*/ 33 w 77"/>
                <a:gd name="T9" fmla="*/ 0 h 263"/>
                <a:gd name="T10" fmla="*/ 28 w 77"/>
                <a:gd name="T11" fmla="*/ 6 h 263"/>
                <a:gd name="T12" fmla="*/ 25 w 77"/>
                <a:gd name="T13" fmla="*/ 10 h 263"/>
                <a:gd name="T14" fmla="*/ 9 w 77"/>
                <a:gd name="T15" fmla="*/ 137 h 263"/>
                <a:gd name="T16" fmla="*/ 7 w 77"/>
                <a:gd name="T17" fmla="*/ 95 h 263"/>
                <a:gd name="T18" fmla="*/ 8 w 77"/>
                <a:gd name="T19" fmla="*/ 104 h 263"/>
                <a:gd name="T20" fmla="*/ 26 w 77"/>
                <a:gd name="T21" fmla="*/ 15 h 263"/>
                <a:gd name="T22" fmla="*/ 33 w 77"/>
                <a:gd name="T2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263">
                  <a:moveTo>
                    <a:pt x="51" y="231"/>
                  </a:moveTo>
                  <a:cubicBezTo>
                    <a:pt x="59" y="243"/>
                    <a:pt x="68" y="253"/>
                    <a:pt x="77" y="263"/>
                  </a:cubicBezTo>
                  <a:cubicBezTo>
                    <a:pt x="75" y="261"/>
                    <a:pt x="74" y="259"/>
                    <a:pt x="72" y="257"/>
                  </a:cubicBezTo>
                  <a:cubicBezTo>
                    <a:pt x="64" y="249"/>
                    <a:pt x="57" y="240"/>
                    <a:pt x="51" y="231"/>
                  </a:cubicBezTo>
                  <a:moveTo>
                    <a:pt x="33" y="0"/>
                  </a:moveTo>
                  <a:cubicBezTo>
                    <a:pt x="32" y="1"/>
                    <a:pt x="30" y="3"/>
                    <a:pt x="28" y="6"/>
                  </a:cubicBezTo>
                  <a:cubicBezTo>
                    <a:pt x="27" y="7"/>
                    <a:pt x="26" y="9"/>
                    <a:pt x="25" y="10"/>
                  </a:cubicBezTo>
                  <a:cubicBezTo>
                    <a:pt x="5" y="42"/>
                    <a:pt x="0" y="89"/>
                    <a:pt x="9" y="137"/>
                  </a:cubicBezTo>
                  <a:cubicBezTo>
                    <a:pt x="6" y="112"/>
                    <a:pt x="7" y="95"/>
                    <a:pt x="7" y="95"/>
                  </a:cubicBezTo>
                  <a:cubicBezTo>
                    <a:pt x="7" y="95"/>
                    <a:pt x="7" y="98"/>
                    <a:pt x="8" y="104"/>
                  </a:cubicBezTo>
                  <a:cubicBezTo>
                    <a:pt x="8" y="75"/>
                    <a:pt x="13" y="45"/>
                    <a:pt x="26" y="15"/>
                  </a:cubicBezTo>
                  <a:cubicBezTo>
                    <a:pt x="28" y="10"/>
                    <a:pt x="30" y="5"/>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6"/>
            <p:cNvSpPr/>
            <p:nvPr/>
          </p:nvSpPr>
          <p:spPr bwMode="auto">
            <a:xfrm>
              <a:off x="5161" y="398"/>
              <a:ext cx="4" cy="5"/>
            </a:xfrm>
            <a:custGeom>
              <a:avLst/>
              <a:gdLst>
                <a:gd name="T0" fmla="*/ 5 w 5"/>
                <a:gd name="T1" fmla="*/ 0 h 6"/>
                <a:gd name="T2" fmla="*/ 0 w 5"/>
                <a:gd name="T3" fmla="*/ 6 h 6"/>
                <a:gd name="T4" fmla="*/ 0 w 5"/>
                <a:gd name="T5" fmla="*/ 6 h 6"/>
                <a:gd name="T6" fmla="*/ 5 w 5"/>
                <a:gd name="T7" fmla="*/ 0 h 6"/>
                <a:gd name="T8" fmla="*/ 5 w 5"/>
                <a:gd name="T9" fmla="*/ 0 h 6"/>
              </a:gdLst>
              <a:ahLst/>
              <a:cxnLst>
                <a:cxn ang="0">
                  <a:pos x="T0" y="T1"/>
                </a:cxn>
                <a:cxn ang="0">
                  <a:pos x="T2" y="T3"/>
                </a:cxn>
                <a:cxn ang="0">
                  <a:pos x="T4" y="T5"/>
                </a:cxn>
                <a:cxn ang="0">
                  <a:pos x="T6" y="T7"/>
                </a:cxn>
                <a:cxn ang="0">
                  <a:pos x="T8" y="T9"/>
                </a:cxn>
              </a:cxnLst>
              <a:rect l="0" t="0" r="r" b="b"/>
              <a:pathLst>
                <a:path w="5" h="6">
                  <a:moveTo>
                    <a:pt x="5" y="0"/>
                  </a:moveTo>
                  <a:cubicBezTo>
                    <a:pt x="4" y="1"/>
                    <a:pt x="2" y="3"/>
                    <a:pt x="0" y="6"/>
                  </a:cubicBezTo>
                  <a:cubicBezTo>
                    <a:pt x="0" y="6"/>
                    <a:pt x="0" y="6"/>
                    <a:pt x="0" y="6"/>
                  </a:cubicBezTo>
                  <a:cubicBezTo>
                    <a:pt x="2" y="3"/>
                    <a:pt x="4" y="1"/>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17"/>
            <p:cNvSpPr>
              <a:spLocks noEditPoints="1"/>
            </p:cNvSpPr>
            <p:nvPr/>
          </p:nvSpPr>
          <p:spPr bwMode="auto">
            <a:xfrm>
              <a:off x="5127" y="408"/>
              <a:ext cx="902" cy="738"/>
            </a:xfrm>
            <a:custGeom>
              <a:avLst/>
              <a:gdLst>
                <a:gd name="T0" fmla="*/ 954 w 968"/>
                <a:gd name="T1" fmla="*/ 313 h 791"/>
                <a:gd name="T2" fmla="*/ 925 w 968"/>
                <a:gd name="T3" fmla="*/ 326 h 791"/>
                <a:gd name="T4" fmla="*/ 915 w 968"/>
                <a:gd name="T5" fmla="*/ 336 h 791"/>
                <a:gd name="T6" fmla="*/ 896 w 968"/>
                <a:gd name="T7" fmla="*/ 356 h 791"/>
                <a:gd name="T8" fmla="*/ 646 w 968"/>
                <a:gd name="T9" fmla="*/ 637 h 791"/>
                <a:gd name="T10" fmla="*/ 486 w 968"/>
                <a:gd name="T11" fmla="*/ 740 h 791"/>
                <a:gd name="T12" fmla="*/ 485 w 968"/>
                <a:gd name="T13" fmla="*/ 740 h 791"/>
                <a:gd name="T14" fmla="*/ 483 w 968"/>
                <a:gd name="T15" fmla="*/ 741 h 791"/>
                <a:gd name="T16" fmla="*/ 282 w 968"/>
                <a:gd name="T17" fmla="*/ 790 h 791"/>
                <a:gd name="T18" fmla="*/ 326 w 968"/>
                <a:gd name="T19" fmla="*/ 791 h 791"/>
                <a:gd name="T20" fmla="*/ 543 w 968"/>
                <a:gd name="T21" fmla="*/ 747 h 791"/>
                <a:gd name="T22" fmla="*/ 700 w 968"/>
                <a:gd name="T23" fmla="*/ 643 h 791"/>
                <a:gd name="T24" fmla="*/ 945 w 968"/>
                <a:gd name="T25" fmla="*/ 357 h 791"/>
                <a:gd name="T26" fmla="*/ 968 w 968"/>
                <a:gd name="T27" fmla="*/ 331 h 791"/>
                <a:gd name="T28" fmla="*/ 954 w 968"/>
                <a:gd name="T29" fmla="*/ 313 h 791"/>
                <a:gd name="T30" fmla="*/ 32 w 968"/>
                <a:gd name="T31" fmla="*/ 0 h 791"/>
                <a:gd name="T32" fmla="*/ 6 w 968"/>
                <a:gd name="T33" fmla="*/ 43 h 791"/>
                <a:gd name="T34" fmla="*/ 0 w 968"/>
                <a:gd name="T35" fmla="*/ 67 h 791"/>
                <a:gd name="T36" fmla="*/ 32 w 968"/>
                <a:gd name="T37" fmla="*/ 0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8" h="791">
                  <a:moveTo>
                    <a:pt x="954" y="313"/>
                  </a:moveTo>
                  <a:cubicBezTo>
                    <a:pt x="946" y="313"/>
                    <a:pt x="935" y="318"/>
                    <a:pt x="925" y="326"/>
                  </a:cubicBezTo>
                  <a:cubicBezTo>
                    <a:pt x="921" y="329"/>
                    <a:pt x="918" y="332"/>
                    <a:pt x="915" y="336"/>
                  </a:cubicBezTo>
                  <a:cubicBezTo>
                    <a:pt x="909" y="342"/>
                    <a:pt x="903" y="349"/>
                    <a:pt x="896" y="356"/>
                  </a:cubicBezTo>
                  <a:cubicBezTo>
                    <a:pt x="813" y="450"/>
                    <a:pt x="742" y="556"/>
                    <a:pt x="646" y="637"/>
                  </a:cubicBezTo>
                  <a:cubicBezTo>
                    <a:pt x="597" y="678"/>
                    <a:pt x="544" y="713"/>
                    <a:pt x="486" y="740"/>
                  </a:cubicBezTo>
                  <a:cubicBezTo>
                    <a:pt x="486" y="740"/>
                    <a:pt x="486" y="740"/>
                    <a:pt x="485" y="740"/>
                  </a:cubicBezTo>
                  <a:cubicBezTo>
                    <a:pt x="485" y="740"/>
                    <a:pt x="484" y="741"/>
                    <a:pt x="483" y="741"/>
                  </a:cubicBezTo>
                  <a:cubicBezTo>
                    <a:pt x="422" y="769"/>
                    <a:pt x="353" y="786"/>
                    <a:pt x="282" y="790"/>
                  </a:cubicBezTo>
                  <a:cubicBezTo>
                    <a:pt x="296" y="791"/>
                    <a:pt x="311" y="791"/>
                    <a:pt x="326" y="791"/>
                  </a:cubicBezTo>
                  <a:cubicBezTo>
                    <a:pt x="406" y="791"/>
                    <a:pt x="481" y="776"/>
                    <a:pt x="543" y="747"/>
                  </a:cubicBezTo>
                  <a:cubicBezTo>
                    <a:pt x="600" y="720"/>
                    <a:pt x="652" y="684"/>
                    <a:pt x="700" y="643"/>
                  </a:cubicBezTo>
                  <a:cubicBezTo>
                    <a:pt x="794" y="561"/>
                    <a:pt x="863" y="452"/>
                    <a:pt x="945" y="357"/>
                  </a:cubicBezTo>
                  <a:cubicBezTo>
                    <a:pt x="953" y="348"/>
                    <a:pt x="961" y="339"/>
                    <a:pt x="968" y="331"/>
                  </a:cubicBezTo>
                  <a:cubicBezTo>
                    <a:pt x="967" y="318"/>
                    <a:pt x="962" y="313"/>
                    <a:pt x="954" y="313"/>
                  </a:cubicBezTo>
                  <a:moveTo>
                    <a:pt x="32" y="0"/>
                  </a:moveTo>
                  <a:cubicBezTo>
                    <a:pt x="26" y="9"/>
                    <a:pt x="16" y="24"/>
                    <a:pt x="6" y="43"/>
                  </a:cubicBezTo>
                  <a:cubicBezTo>
                    <a:pt x="4" y="50"/>
                    <a:pt x="2" y="58"/>
                    <a:pt x="0" y="67"/>
                  </a:cubicBezTo>
                  <a:cubicBezTo>
                    <a:pt x="12" y="37"/>
                    <a:pt x="24" y="13"/>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18"/>
            <p:cNvSpPr>
              <a:spLocks noEditPoints="1"/>
            </p:cNvSpPr>
            <p:nvPr/>
          </p:nvSpPr>
          <p:spPr bwMode="auto">
            <a:xfrm>
              <a:off x="5390" y="721"/>
              <a:ext cx="590" cy="424"/>
            </a:xfrm>
            <a:custGeom>
              <a:avLst/>
              <a:gdLst>
                <a:gd name="T0" fmla="*/ 201 w 633"/>
                <a:gd name="T1" fmla="*/ 405 h 454"/>
                <a:gd name="T2" fmla="*/ 0 w 633"/>
                <a:gd name="T3" fmla="*/ 454 h 454"/>
                <a:gd name="T4" fmla="*/ 0 w 633"/>
                <a:gd name="T5" fmla="*/ 454 h 454"/>
                <a:gd name="T6" fmla="*/ 201 w 633"/>
                <a:gd name="T7" fmla="*/ 405 h 454"/>
                <a:gd name="T8" fmla="*/ 633 w 633"/>
                <a:gd name="T9" fmla="*/ 0 h 454"/>
                <a:gd name="T10" fmla="*/ 614 w 633"/>
                <a:gd name="T11" fmla="*/ 20 h 454"/>
                <a:gd name="T12" fmla="*/ 364 w 633"/>
                <a:gd name="T13" fmla="*/ 301 h 454"/>
                <a:gd name="T14" fmla="*/ 204 w 633"/>
                <a:gd name="T15" fmla="*/ 404 h 454"/>
                <a:gd name="T16" fmla="*/ 203 w 633"/>
                <a:gd name="T17" fmla="*/ 404 h 454"/>
                <a:gd name="T18" fmla="*/ 204 w 633"/>
                <a:gd name="T19" fmla="*/ 404 h 454"/>
                <a:gd name="T20" fmla="*/ 364 w 633"/>
                <a:gd name="T21" fmla="*/ 301 h 454"/>
                <a:gd name="T22" fmla="*/ 614 w 633"/>
                <a:gd name="T23" fmla="*/ 20 h 454"/>
                <a:gd name="T24" fmla="*/ 633 w 633"/>
                <a:gd name="T25"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3" h="454">
                  <a:moveTo>
                    <a:pt x="201" y="405"/>
                  </a:moveTo>
                  <a:cubicBezTo>
                    <a:pt x="140" y="433"/>
                    <a:pt x="71" y="450"/>
                    <a:pt x="0" y="454"/>
                  </a:cubicBezTo>
                  <a:cubicBezTo>
                    <a:pt x="0" y="454"/>
                    <a:pt x="0" y="454"/>
                    <a:pt x="0" y="454"/>
                  </a:cubicBezTo>
                  <a:cubicBezTo>
                    <a:pt x="71" y="450"/>
                    <a:pt x="140" y="433"/>
                    <a:pt x="201" y="405"/>
                  </a:cubicBezTo>
                  <a:moveTo>
                    <a:pt x="633" y="0"/>
                  </a:moveTo>
                  <a:cubicBezTo>
                    <a:pt x="627" y="6"/>
                    <a:pt x="621" y="13"/>
                    <a:pt x="614" y="20"/>
                  </a:cubicBezTo>
                  <a:cubicBezTo>
                    <a:pt x="531" y="114"/>
                    <a:pt x="460" y="220"/>
                    <a:pt x="364" y="301"/>
                  </a:cubicBezTo>
                  <a:cubicBezTo>
                    <a:pt x="315" y="342"/>
                    <a:pt x="262" y="377"/>
                    <a:pt x="204" y="404"/>
                  </a:cubicBezTo>
                  <a:cubicBezTo>
                    <a:pt x="204" y="404"/>
                    <a:pt x="204" y="404"/>
                    <a:pt x="203" y="404"/>
                  </a:cubicBezTo>
                  <a:cubicBezTo>
                    <a:pt x="204" y="404"/>
                    <a:pt x="204" y="404"/>
                    <a:pt x="204" y="404"/>
                  </a:cubicBezTo>
                  <a:cubicBezTo>
                    <a:pt x="262" y="377"/>
                    <a:pt x="315" y="342"/>
                    <a:pt x="364" y="301"/>
                  </a:cubicBezTo>
                  <a:cubicBezTo>
                    <a:pt x="460" y="220"/>
                    <a:pt x="531" y="114"/>
                    <a:pt x="614" y="20"/>
                  </a:cubicBezTo>
                  <a:cubicBezTo>
                    <a:pt x="621" y="13"/>
                    <a:pt x="627" y="6"/>
                    <a:pt x="6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9"/>
            <p:cNvSpPr/>
            <p:nvPr/>
          </p:nvSpPr>
          <p:spPr bwMode="auto">
            <a:xfrm>
              <a:off x="5423" y="688"/>
              <a:ext cx="84" cy="31"/>
            </a:xfrm>
            <a:custGeom>
              <a:avLst/>
              <a:gdLst>
                <a:gd name="T0" fmla="*/ 91 w 91"/>
                <a:gd name="T1" fmla="*/ 0 h 34"/>
                <a:gd name="T2" fmla="*/ 32 w 91"/>
                <a:gd name="T3" fmla="*/ 27 h 34"/>
                <a:gd name="T4" fmla="*/ 32 w 91"/>
                <a:gd name="T5" fmla="*/ 27 h 34"/>
                <a:gd name="T6" fmla="*/ 31 w 91"/>
                <a:gd name="T7" fmla="*/ 27 h 34"/>
                <a:gd name="T8" fmla="*/ 31 w 91"/>
                <a:gd name="T9" fmla="*/ 27 h 34"/>
                <a:gd name="T10" fmla="*/ 31 w 91"/>
                <a:gd name="T11" fmla="*/ 27 h 34"/>
                <a:gd name="T12" fmla="*/ 30 w 91"/>
                <a:gd name="T13" fmla="*/ 27 h 34"/>
                <a:gd name="T14" fmla="*/ 30 w 91"/>
                <a:gd name="T15" fmla="*/ 27 h 34"/>
                <a:gd name="T16" fmla="*/ 30 w 91"/>
                <a:gd name="T17" fmla="*/ 27 h 34"/>
                <a:gd name="T18" fmla="*/ 30 w 91"/>
                <a:gd name="T19" fmla="*/ 27 h 34"/>
                <a:gd name="T20" fmla="*/ 29 w 91"/>
                <a:gd name="T21" fmla="*/ 27 h 34"/>
                <a:gd name="T22" fmla="*/ 29 w 91"/>
                <a:gd name="T23" fmla="*/ 27 h 34"/>
                <a:gd name="T24" fmla="*/ 0 w 91"/>
                <a:gd name="T25" fmla="*/ 34 h 34"/>
                <a:gd name="T26" fmla="*/ 9 w 91"/>
                <a:gd name="T27" fmla="*/ 33 h 34"/>
                <a:gd name="T28" fmla="*/ 91 w 91"/>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34">
                  <a:moveTo>
                    <a:pt x="91" y="0"/>
                  </a:moveTo>
                  <a:cubicBezTo>
                    <a:pt x="74" y="11"/>
                    <a:pt x="54" y="20"/>
                    <a:pt x="32" y="27"/>
                  </a:cubicBezTo>
                  <a:cubicBezTo>
                    <a:pt x="32" y="27"/>
                    <a:pt x="32" y="27"/>
                    <a:pt x="32"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0" y="30"/>
                    <a:pt x="10" y="32"/>
                    <a:pt x="0" y="34"/>
                  </a:cubicBezTo>
                  <a:cubicBezTo>
                    <a:pt x="3" y="34"/>
                    <a:pt x="6" y="34"/>
                    <a:pt x="9" y="33"/>
                  </a:cubicBezTo>
                  <a:cubicBezTo>
                    <a:pt x="40" y="30"/>
                    <a:pt x="68" y="18"/>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0"/>
            <p:cNvSpPr>
              <a:spLocks noEditPoints="1"/>
            </p:cNvSpPr>
            <p:nvPr/>
          </p:nvSpPr>
          <p:spPr bwMode="auto">
            <a:xfrm>
              <a:off x="5450" y="688"/>
              <a:ext cx="57" cy="25"/>
            </a:xfrm>
            <a:custGeom>
              <a:avLst/>
              <a:gdLst>
                <a:gd name="T0" fmla="*/ 0 w 62"/>
                <a:gd name="T1" fmla="*/ 27 h 27"/>
                <a:gd name="T2" fmla="*/ 0 w 62"/>
                <a:gd name="T3" fmla="*/ 27 h 27"/>
                <a:gd name="T4" fmla="*/ 0 w 62"/>
                <a:gd name="T5" fmla="*/ 27 h 27"/>
                <a:gd name="T6" fmla="*/ 1 w 62"/>
                <a:gd name="T7" fmla="*/ 27 h 27"/>
                <a:gd name="T8" fmla="*/ 1 w 62"/>
                <a:gd name="T9" fmla="*/ 27 h 27"/>
                <a:gd name="T10" fmla="*/ 1 w 62"/>
                <a:gd name="T11" fmla="*/ 27 h 27"/>
                <a:gd name="T12" fmla="*/ 1 w 62"/>
                <a:gd name="T13" fmla="*/ 27 h 27"/>
                <a:gd name="T14" fmla="*/ 1 w 62"/>
                <a:gd name="T15" fmla="*/ 27 h 27"/>
                <a:gd name="T16" fmla="*/ 1 w 62"/>
                <a:gd name="T17" fmla="*/ 27 h 27"/>
                <a:gd name="T18" fmla="*/ 2 w 62"/>
                <a:gd name="T19" fmla="*/ 27 h 27"/>
                <a:gd name="T20" fmla="*/ 2 w 62"/>
                <a:gd name="T21" fmla="*/ 27 h 27"/>
                <a:gd name="T22" fmla="*/ 2 w 62"/>
                <a:gd name="T23" fmla="*/ 27 h 27"/>
                <a:gd name="T24" fmla="*/ 3 w 62"/>
                <a:gd name="T25" fmla="*/ 27 h 27"/>
                <a:gd name="T26" fmla="*/ 2 w 62"/>
                <a:gd name="T27" fmla="*/ 27 h 27"/>
                <a:gd name="T28" fmla="*/ 3 w 62"/>
                <a:gd name="T29" fmla="*/ 27 h 27"/>
                <a:gd name="T30" fmla="*/ 62 w 62"/>
                <a:gd name="T31" fmla="*/ 0 h 27"/>
                <a:gd name="T32" fmla="*/ 3 w 62"/>
                <a:gd name="T33" fmla="*/ 27 h 27"/>
                <a:gd name="T34" fmla="*/ 62 w 62"/>
                <a:gd name="T35" fmla="*/ 0 h 27"/>
                <a:gd name="T36" fmla="*/ 62 w 62"/>
                <a:gd name="T3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27">
                  <a:moveTo>
                    <a:pt x="0" y="27"/>
                  </a:moveTo>
                  <a:cubicBezTo>
                    <a:pt x="0" y="27"/>
                    <a:pt x="0" y="27"/>
                    <a:pt x="0" y="27"/>
                  </a:cubicBezTo>
                  <a:cubicBezTo>
                    <a:pt x="0" y="27"/>
                    <a:pt x="0" y="27"/>
                    <a:pt x="0" y="27"/>
                  </a:cubicBezTo>
                  <a:moveTo>
                    <a:pt x="1" y="27"/>
                  </a:moveTo>
                  <a:cubicBezTo>
                    <a:pt x="1" y="27"/>
                    <a:pt x="1" y="27"/>
                    <a:pt x="1" y="27"/>
                  </a:cubicBezTo>
                  <a:cubicBezTo>
                    <a:pt x="1" y="27"/>
                    <a:pt x="1" y="27"/>
                    <a:pt x="1" y="27"/>
                  </a:cubicBezTo>
                  <a:moveTo>
                    <a:pt x="1" y="27"/>
                  </a:moveTo>
                  <a:cubicBezTo>
                    <a:pt x="1" y="27"/>
                    <a:pt x="1" y="27"/>
                    <a:pt x="1" y="27"/>
                  </a:cubicBezTo>
                  <a:cubicBezTo>
                    <a:pt x="1" y="27"/>
                    <a:pt x="1" y="27"/>
                    <a:pt x="1" y="27"/>
                  </a:cubicBezTo>
                  <a:moveTo>
                    <a:pt x="2" y="27"/>
                  </a:moveTo>
                  <a:cubicBezTo>
                    <a:pt x="2" y="27"/>
                    <a:pt x="2" y="27"/>
                    <a:pt x="2" y="27"/>
                  </a:cubicBezTo>
                  <a:cubicBezTo>
                    <a:pt x="2" y="27"/>
                    <a:pt x="2" y="27"/>
                    <a:pt x="2" y="27"/>
                  </a:cubicBezTo>
                  <a:moveTo>
                    <a:pt x="3" y="27"/>
                  </a:moveTo>
                  <a:cubicBezTo>
                    <a:pt x="2" y="27"/>
                    <a:pt x="2" y="27"/>
                    <a:pt x="2" y="27"/>
                  </a:cubicBezTo>
                  <a:cubicBezTo>
                    <a:pt x="2" y="27"/>
                    <a:pt x="2" y="27"/>
                    <a:pt x="3" y="27"/>
                  </a:cubicBezTo>
                  <a:moveTo>
                    <a:pt x="62" y="0"/>
                  </a:moveTo>
                  <a:cubicBezTo>
                    <a:pt x="45" y="11"/>
                    <a:pt x="25" y="20"/>
                    <a:pt x="3" y="27"/>
                  </a:cubicBezTo>
                  <a:cubicBezTo>
                    <a:pt x="25" y="20"/>
                    <a:pt x="45" y="11"/>
                    <a:pt x="62" y="0"/>
                  </a:cubicBezTo>
                  <a:cubicBezTo>
                    <a:pt x="62" y="0"/>
                    <a:pt x="62" y="0"/>
                    <a:pt x="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1"/>
            <p:cNvSpPr>
              <a:spLocks noEditPoints="1"/>
            </p:cNvSpPr>
            <p:nvPr/>
          </p:nvSpPr>
          <p:spPr bwMode="auto">
            <a:xfrm>
              <a:off x="4673" y="104"/>
              <a:ext cx="1867" cy="1205"/>
            </a:xfrm>
            <a:custGeom>
              <a:avLst/>
              <a:gdLst>
                <a:gd name="T0" fmla="*/ 866 w 2003"/>
                <a:gd name="T1" fmla="*/ 185 h 1291"/>
                <a:gd name="T2" fmla="*/ 917 w 2003"/>
                <a:gd name="T3" fmla="*/ 610 h 1291"/>
                <a:gd name="T4" fmla="*/ 895 w 2003"/>
                <a:gd name="T5" fmla="*/ 625 h 1291"/>
                <a:gd name="T6" fmla="*/ 804 w 2003"/>
                <a:gd name="T7" fmla="*/ 659 h 1291"/>
                <a:gd name="T8" fmla="*/ 740 w 2003"/>
                <a:gd name="T9" fmla="*/ 666 h 1291"/>
                <a:gd name="T10" fmla="*/ 708 w 2003"/>
                <a:gd name="T11" fmla="*/ 663 h 1291"/>
                <a:gd name="T12" fmla="*/ 958 w 2003"/>
                <a:gd name="T13" fmla="*/ 255 h 1291"/>
                <a:gd name="T14" fmla="*/ 750 w 2003"/>
                <a:gd name="T15" fmla="*/ 0 h 1291"/>
                <a:gd name="T16" fmla="*/ 656 w 2003"/>
                <a:gd name="T17" fmla="*/ 7 h 1291"/>
                <a:gd name="T18" fmla="*/ 158 w 2003"/>
                <a:gd name="T19" fmla="*/ 985 h 1291"/>
                <a:gd name="T20" fmla="*/ 334 w 2003"/>
                <a:gd name="T21" fmla="*/ 1181 h 1291"/>
                <a:gd name="T22" fmla="*/ 434 w 2003"/>
                <a:gd name="T23" fmla="*/ 1236 h 1291"/>
                <a:gd name="T24" fmla="*/ 1016 w 2003"/>
                <a:gd name="T25" fmla="*/ 1235 h 1291"/>
                <a:gd name="T26" fmla="*/ 1459 w 2003"/>
                <a:gd name="T27" fmla="*/ 893 h 1291"/>
                <a:gd name="T28" fmla="*/ 2003 w 2003"/>
                <a:gd name="T29" fmla="*/ 472 h 1291"/>
                <a:gd name="T30" fmla="*/ 1372 w 2003"/>
                <a:gd name="T31" fmla="*/ 896 h 1291"/>
                <a:gd name="T32" fmla="*/ 1432 w 2003"/>
                <a:gd name="T33" fmla="*/ 682 h 1291"/>
                <a:gd name="T34" fmla="*/ 1030 w 2003"/>
                <a:gd name="T35" fmla="*/ 1072 h 1291"/>
                <a:gd name="T36" fmla="*/ 769 w 2003"/>
                <a:gd name="T37" fmla="*/ 1115 h 1291"/>
                <a:gd name="T38" fmla="*/ 738 w 2003"/>
                <a:gd name="T39" fmla="*/ 1115 h 1291"/>
                <a:gd name="T40" fmla="*/ 347 w 2003"/>
                <a:gd name="T41" fmla="*/ 951 h 1291"/>
                <a:gd name="T42" fmla="*/ 341 w 2003"/>
                <a:gd name="T43" fmla="*/ 945 h 1291"/>
                <a:gd name="T44" fmla="*/ 196 w 2003"/>
                <a:gd name="T45" fmla="*/ 500 h 1291"/>
                <a:gd name="T46" fmla="*/ 422 w 2003"/>
                <a:gd name="T47" fmla="*/ 189 h 1291"/>
                <a:gd name="T48" fmla="*/ 947 w 2003"/>
                <a:gd name="T49" fmla="*/ 148 h 1291"/>
                <a:gd name="T50" fmla="*/ 826 w 2003"/>
                <a:gd name="T51" fmla="*/ 733 h 1291"/>
                <a:gd name="T52" fmla="*/ 504 w 2003"/>
                <a:gd name="T53" fmla="*/ 451 h 1291"/>
                <a:gd name="T54" fmla="*/ 519 w 2003"/>
                <a:gd name="T55" fmla="*/ 325 h 1291"/>
                <a:gd name="T56" fmla="*/ 840 w 2003"/>
                <a:gd name="T57" fmla="*/ 771 h 1291"/>
                <a:gd name="T58" fmla="*/ 1015 w 2003"/>
                <a:gd name="T59" fmla="*/ 796 h 1291"/>
                <a:gd name="T60" fmla="*/ 480 w 2003"/>
                <a:gd name="T61" fmla="*/ 692 h 1291"/>
                <a:gd name="T62" fmla="*/ 643 w 2003"/>
                <a:gd name="T63" fmla="*/ 848 h 1291"/>
                <a:gd name="T64" fmla="*/ 669 w 2003"/>
                <a:gd name="T65" fmla="*/ 852 h 1291"/>
                <a:gd name="T66" fmla="*/ 1253 w 2003"/>
                <a:gd name="T67" fmla="*/ 404 h 1291"/>
                <a:gd name="T68" fmla="*/ 989 w 2003"/>
                <a:gd name="T69" fmla="*/ 46 h 1291"/>
                <a:gd name="T70" fmla="*/ 750 w 2003"/>
                <a:gd name="T71" fmla="*/ 0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03" h="1291">
                  <a:moveTo>
                    <a:pt x="847" y="173"/>
                  </a:moveTo>
                  <a:cubicBezTo>
                    <a:pt x="854" y="177"/>
                    <a:pt x="860" y="181"/>
                    <a:pt x="866" y="185"/>
                  </a:cubicBezTo>
                  <a:cubicBezTo>
                    <a:pt x="971" y="240"/>
                    <a:pt x="1016" y="344"/>
                    <a:pt x="1003" y="439"/>
                  </a:cubicBezTo>
                  <a:cubicBezTo>
                    <a:pt x="1003" y="497"/>
                    <a:pt x="984" y="561"/>
                    <a:pt x="917" y="610"/>
                  </a:cubicBezTo>
                  <a:cubicBezTo>
                    <a:pt x="910" y="615"/>
                    <a:pt x="903" y="621"/>
                    <a:pt x="895" y="625"/>
                  </a:cubicBezTo>
                  <a:cubicBezTo>
                    <a:pt x="895" y="625"/>
                    <a:pt x="895" y="625"/>
                    <a:pt x="895" y="625"/>
                  </a:cubicBezTo>
                  <a:cubicBezTo>
                    <a:pt x="872" y="643"/>
                    <a:pt x="844" y="655"/>
                    <a:pt x="813" y="658"/>
                  </a:cubicBezTo>
                  <a:cubicBezTo>
                    <a:pt x="810" y="659"/>
                    <a:pt x="807" y="659"/>
                    <a:pt x="804" y="659"/>
                  </a:cubicBezTo>
                  <a:cubicBezTo>
                    <a:pt x="797" y="660"/>
                    <a:pt x="790" y="661"/>
                    <a:pt x="782" y="662"/>
                  </a:cubicBezTo>
                  <a:cubicBezTo>
                    <a:pt x="767" y="664"/>
                    <a:pt x="752" y="666"/>
                    <a:pt x="740" y="666"/>
                  </a:cubicBezTo>
                  <a:cubicBezTo>
                    <a:pt x="735" y="666"/>
                    <a:pt x="730" y="665"/>
                    <a:pt x="725" y="665"/>
                  </a:cubicBezTo>
                  <a:cubicBezTo>
                    <a:pt x="719" y="664"/>
                    <a:pt x="714" y="663"/>
                    <a:pt x="708" y="663"/>
                  </a:cubicBezTo>
                  <a:cubicBezTo>
                    <a:pt x="735" y="669"/>
                    <a:pt x="761" y="671"/>
                    <a:pt x="784" y="671"/>
                  </a:cubicBezTo>
                  <a:cubicBezTo>
                    <a:pt x="1020" y="671"/>
                    <a:pt x="1088" y="396"/>
                    <a:pt x="958" y="255"/>
                  </a:cubicBezTo>
                  <a:cubicBezTo>
                    <a:pt x="927" y="221"/>
                    <a:pt x="890" y="194"/>
                    <a:pt x="847" y="173"/>
                  </a:cubicBezTo>
                  <a:moveTo>
                    <a:pt x="750" y="0"/>
                  </a:moveTo>
                  <a:cubicBezTo>
                    <a:pt x="728" y="0"/>
                    <a:pt x="705" y="1"/>
                    <a:pt x="682" y="3"/>
                  </a:cubicBezTo>
                  <a:cubicBezTo>
                    <a:pt x="673" y="4"/>
                    <a:pt x="665" y="5"/>
                    <a:pt x="656" y="7"/>
                  </a:cubicBezTo>
                  <a:cubicBezTo>
                    <a:pt x="701" y="19"/>
                    <a:pt x="697" y="48"/>
                    <a:pt x="604" y="72"/>
                  </a:cubicBezTo>
                  <a:cubicBezTo>
                    <a:pt x="0" y="227"/>
                    <a:pt x="59" y="817"/>
                    <a:pt x="158" y="985"/>
                  </a:cubicBezTo>
                  <a:cubicBezTo>
                    <a:pt x="142" y="958"/>
                    <a:pt x="127" y="931"/>
                    <a:pt x="115" y="904"/>
                  </a:cubicBezTo>
                  <a:cubicBezTo>
                    <a:pt x="167" y="1020"/>
                    <a:pt x="247" y="1117"/>
                    <a:pt x="334" y="1181"/>
                  </a:cubicBezTo>
                  <a:cubicBezTo>
                    <a:pt x="336" y="1182"/>
                    <a:pt x="339" y="1184"/>
                    <a:pt x="341" y="1185"/>
                  </a:cubicBezTo>
                  <a:cubicBezTo>
                    <a:pt x="372" y="1205"/>
                    <a:pt x="404" y="1222"/>
                    <a:pt x="434" y="1236"/>
                  </a:cubicBezTo>
                  <a:cubicBezTo>
                    <a:pt x="496" y="1263"/>
                    <a:pt x="591" y="1291"/>
                    <a:pt x="713" y="1291"/>
                  </a:cubicBezTo>
                  <a:cubicBezTo>
                    <a:pt x="801" y="1291"/>
                    <a:pt x="902" y="1276"/>
                    <a:pt x="1016" y="1235"/>
                  </a:cubicBezTo>
                  <a:cubicBezTo>
                    <a:pt x="1108" y="1202"/>
                    <a:pt x="1185" y="1159"/>
                    <a:pt x="1248" y="1115"/>
                  </a:cubicBezTo>
                  <a:cubicBezTo>
                    <a:pt x="1323" y="1053"/>
                    <a:pt x="1392" y="978"/>
                    <a:pt x="1459" y="893"/>
                  </a:cubicBezTo>
                  <a:cubicBezTo>
                    <a:pt x="1627" y="677"/>
                    <a:pt x="1749" y="471"/>
                    <a:pt x="1995" y="471"/>
                  </a:cubicBezTo>
                  <a:cubicBezTo>
                    <a:pt x="1998" y="471"/>
                    <a:pt x="2001" y="471"/>
                    <a:pt x="2003" y="472"/>
                  </a:cubicBezTo>
                  <a:cubicBezTo>
                    <a:pt x="1974" y="465"/>
                    <a:pt x="1946" y="462"/>
                    <a:pt x="1919" y="462"/>
                  </a:cubicBezTo>
                  <a:cubicBezTo>
                    <a:pt x="1594" y="462"/>
                    <a:pt x="1372" y="896"/>
                    <a:pt x="1372" y="896"/>
                  </a:cubicBezTo>
                  <a:cubicBezTo>
                    <a:pt x="1438" y="753"/>
                    <a:pt x="1458" y="684"/>
                    <a:pt x="1455" y="656"/>
                  </a:cubicBezTo>
                  <a:cubicBezTo>
                    <a:pt x="1448" y="664"/>
                    <a:pt x="1440" y="673"/>
                    <a:pt x="1432" y="682"/>
                  </a:cubicBezTo>
                  <a:cubicBezTo>
                    <a:pt x="1350" y="777"/>
                    <a:pt x="1281" y="886"/>
                    <a:pt x="1187" y="968"/>
                  </a:cubicBezTo>
                  <a:cubicBezTo>
                    <a:pt x="1139" y="1009"/>
                    <a:pt x="1087" y="1045"/>
                    <a:pt x="1030" y="1072"/>
                  </a:cubicBezTo>
                  <a:cubicBezTo>
                    <a:pt x="968" y="1101"/>
                    <a:pt x="893" y="1116"/>
                    <a:pt x="813" y="1116"/>
                  </a:cubicBezTo>
                  <a:cubicBezTo>
                    <a:pt x="798" y="1116"/>
                    <a:pt x="783" y="1116"/>
                    <a:pt x="769" y="1115"/>
                  </a:cubicBezTo>
                  <a:cubicBezTo>
                    <a:pt x="769" y="1115"/>
                    <a:pt x="769" y="1115"/>
                    <a:pt x="769" y="1115"/>
                  </a:cubicBezTo>
                  <a:cubicBezTo>
                    <a:pt x="759" y="1115"/>
                    <a:pt x="748" y="1115"/>
                    <a:pt x="738" y="1115"/>
                  </a:cubicBezTo>
                  <a:cubicBezTo>
                    <a:pt x="608" y="1115"/>
                    <a:pt x="473" y="1072"/>
                    <a:pt x="366" y="971"/>
                  </a:cubicBezTo>
                  <a:cubicBezTo>
                    <a:pt x="360" y="964"/>
                    <a:pt x="353" y="958"/>
                    <a:pt x="347" y="951"/>
                  </a:cubicBezTo>
                  <a:cubicBezTo>
                    <a:pt x="345" y="949"/>
                    <a:pt x="343" y="947"/>
                    <a:pt x="341" y="945"/>
                  </a:cubicBezTo>
                  <a:cubicBezTo>
                    <a:pt x="341" y="945"/>
                    <a:pt x="341" y="945"/>
                    <a:pt x="341" y="945"/>
                  </a:cubicBezTo>
                  <a:cubicBezTo>
                    <a:pt x="272" y="880"/>
                    <a:pt x="186" y="755"/>
                    <a:pt x="186" y="593"/>
                  </a:cubicBezTo>
                  <a:cubicBezTo>
                    <a:pt x="186" y="564"/>
                    <a:pt x="189" y="532"/>
                    <a:pt x="196" y="500"/>
                  </a:cubicBezTo>
                  <a:cubicBezTo>
                    <a:pt x="232" y="321"/>
                    <a:pt x="379" y="173"/>
                    <a:pt x="572" y="137"/>
                  </a:cubicBezTo>
                  <a:cubicBezTo>
                    <a:pt x="522" y="146"/>
                    <a:pt x="471" y="163"/>
                    <a:pt x="422" y="189"/>
                  </a:cubicBezTo>
                  <a:cubicBezTo>
                    <a:pt x="422" y="189"/>
                    <a:pt x="558" y="99"/>
                    <a:pt x="734" y="99"/>
                  </a:cubicBezTo>
                  <a:cubicBezTo>
                    <a:pt x="801" y="99"/>
                    <a:pt x="874" y="112"/>
                    <a:pt x="947" y="148"/>
                  </a:cubicBezTo>
                  <a:cubicBezTo>
                    <a:pt x="1188" y="266"/>
                    <a:pt x="1175" y="488"/>
                    <a:pt x="1093" y="609"/>
                  </a:cubicBezTo>
                  <a:cubicBezTo>
                    <a:pt x="1038" y="689"/>
                    <a:pt x="932" y="733"/>
                    <a:pt x="826" y="733"/>
                  </a:cubicBezTo>
                  <a:cubicBezTo>
                    <a:pt x="691" y="733"/>
                    <a:pt x="555" y="663"/>
                    <a:pt x="518" y="511"/>
                  </a:cubicBezTo>
                  <a:cubicBezTo>
                    <a:pt x="511" y="489"/>
                    <a:pt x="506" y="468"/>
                    <a:pt x="504" y="451"/>
                  </a:cubicBezTo>
                  <a:cubicBezTo>
                    <a:pt x="495" y="403"/>
                    <a:pt x="500" y="356"/>
                    <a:pt x="520" y="324"/>
                  </a:cubicBezTo>
                  <a:cubicBezTo>
                    <a:pt x="520" y="324"/>
                    <a:pt x="519" y="324"/>
                    <a:pt x="519" y="325"/>
                  </a:cubicBezTo>
                  <a:cubicBezTo>
                    <a:pt x="511" y="338"/>
                    <a:pt x="499" y="362"/>
                    <a:pt x="487" y="392"/>
                  </a:cubicBezTo>
                  <a:cubicBezTo>
                    <a:pt x="464" y="496"/>
                    <a:pt x="446" y="764"/>
                    <a:pt x="840" y="771"/>
                  </a:cubicBezTo>
                  <a:cubicBezTo>
                    <a:pt x="840" y="771"/>
                    <a:pt x="915" y="809"/>
                    <a:pt x="971" y="809"/>
                  </a:cubicBezTo>
                  <a:cubicBezTo>
                    <a:pt x="988" y="809"/>
                    <a:pt x="1004" y="806"/>
                    <a:pt x="1015" y="796"/>
                  </a:cubicBezTo>
                  <a:cubicBezTo>
                    <a:pt x="959" y="843"/>
                    <a:pt x="885" y="865"/>
                    <a:pt x="810" y="865"/>
                  </a:cubicBezTo>
                  <a:cubicBezTo>
                    <a:pt x="681" y="865"/>
                    <a:pt x="545" y="802"/>
                    <a:pt x="480" y="692"/>
                  </a:cubicBezTo>
                  <a:cubicBezTo>
                    <a:pt x="503" y="743"/>
                    <a:pt x="541" y="785"/>
                    <a:pt x="585" y="818"/>
                  </a:cubicBezTo>
                  <a:cubicBezTo>
                    <a:pt x="604" y="830"/>
                    <a:pt x="623" y="840"/>
                    <a:pt x="643" y="848"/>
                  </a:cubicBezTo>
                  <a:cubicBezTo>
                    <a:pt x="621" y="838"/>
                    <a:pt x="599" y="824"/>
                    <a:pt x="578" y="809"/>
                  </a:cubicBezTo>
                  <a:cubicBezTo>
                    <a:pt x="608" y="828"/>
                    <a:pt x="639" y="842"/>
                    <a:pt x="669" y="852"/>
                  </a:cubicBezTo>
                  <a:cubicBezTo>
                    <a:pt x="713" y="865"/>
                    <a:pt x="757" y="871"/>
                    <a:pt x="802" y="871"/>
                  </a:cubicBezTo>
                  <a:cubicBezTo>
                    <a:pt x="1044" y="871"/>
                    <a:pt x="1276" y="682"/>
                    <a:pt x="1253" y="404"/>
                  </a:cubicBezTo>
                  <a:cubicBezTo>
                    <a:pt x="1246" y="328"/>
                    <a:pt x="1220" y="253"/>
                    <a:pt x="1174" y="186"/>
                  </a:cubicBezTo>
                  <a:cubicBezTo>
                    <a:pt x="1124" y="130"/>
                    <a:pt x="1062" y="82"/>
                    <a:pt x="989" y="46"/>
                  </a:cubicBezTo>
                  <a:cubicBezTo>
                    <a:pt x="989" y="46"/>
                    <a:pt x="989" y="46"/>
                    <a:pt x="988" y="46"/>
                  </a:cubicBezTo>
                  <a:cubicBezTo>
                    <a:pt x="918" y="17"/>
                    <a:pt x="838" y="0"/>
                    <a:pt x="7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2"/>
            <p:cNvSpPr/>
            <p:nvPr/>
          </p:nvSpPr>
          <p:spPr bwMode="auto">
            <a:xfrm>
              <a:off x="6550" y="545"/>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3"/>
            <p:cNvSpPr/>
            <p:nvPr/>
          </p:nvSpPr>
          <p:spPr bwMode="auto">
            <a:xfrm>
              <a:off x="6478" y="524"/>
              <a:ext cx="73" cy="21"/>
            </a:xfrm>
            <a:custGeom>
              <a:avLst/>
              <a:gdLst>
                <a:gd name="T0" fmla="*/ 0 w 78"/>
                <a:gd name="T1" fmla="*/ 0 h 22"/>
                <a:gd name="T2" fmla="*/ 50 w 78"/>
                <a:gd name="T3" fmla="*/ 14 h 22"/>
                <a:gd name="T4" fmla="*/ 77 w 78"/>
                <a:gd name="T5" fmla="*/ 22 h 22"/>
                <a:gd name="T6" fmla="*/ 78 w 78"/>
                <a:gd name="T7" fmla="*/ 22 h 22"/>
                <a:gd name="T8" fmla="*/ 78 w 78"/>
                <a:gd name="T9" fmla="*/ 22 h 22"/>
                <a:gd name="T10" fmla="*/ 72 w 78"/>
                <a:gd name="T11" fmla="*/ 19 h 22"/>
                <a:gd name="T12" fmla="*/ 0 w 7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0" y="0"/>
                  </a:moveTo>
                  <a:cubicBezTo>
                    <a:pt x="21" y="4"/>
                    <a:pt x="38" y="10"/>
                    <a:pt x="50" y="14"/>
                  </a:cubicBezTo>
                  <a:cubicBezTo>
                    <a:pt x="60" y="17"/>
                    <a:pt x="69" y="19"/>
                    <a:pt x="77" y="22"/>
                  </a:cubicBezTo>
                  <a:cubicBezTo>
                    <a:pt x="78" y="22"/>
                    <a:pt x="78" y="22"/>
                    <a:pt x="78" y="22"/>
                  </a:cubicBezTo>
                  <a:cubicBezTo>
                    <a:pt x="78" y="22"/>
                    <a:pt x="78" y="22"/>
                    <a:pt x="78" y="22"/>
                  </a:cubicBezTo>
                  <a:cubicBezTo>
                    <a:pt x="78" y="22"/>
                    <a:pt x="76" y="21"/>
                    <a:pt x="72" y="19"/>
                  </a:cubicBezTo>
                  <a:cubicBezTo>
                    <a:pt x="56" y="13"/>
                    <a:pt x="31" y="5"/>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4"/>
            <p:cNvSpPr/>
            <p:nvPr/>
          </p:nvSpPr>
          <p:spPr bwMode="auto">
            <a:xfrm>
              <a:off x="6525" y="538"/>
              <a:ext cx="25" cy="7"/>
            </a:xfrm>
            <a:custGeom>
              <a:avLst/>
              <a:gdLst>
                <a:gd name="T0" fmla="*/ 0 w 27"/>
                <a:gd name="T1" fmla="*/ 0 h 8"/>
                <a:gd name="T2" fmla="*/ 12 w 27"/>
                <a:gd name="T3" fmla="*/ 5 h 8"/>
                <a:gd name="T4" fmla="*/ 23 w 27"/>
                <a:gd name="T5" fmla="*/ 8 h 8"/>
                <a:gd name="T6" fmla="*/ 27 w 27"/>
                <a:gd name="T7" fmla="*/ 8 h 8"/>
                <a:gd name="T8" fmla="*/ 27 w 27"/>
                <a:gd name="T9" fmla="*/ 8 h 8"/>
                <a:gd name="T10" fmla="*/ 0 w 27"/>
                <a:gd name="T11" fmla="*/ 0 h 8"/>
              </a:gdLst>
              <a:ahLst/>
              <a:cxnLst>
                <a:cxn ang="0">
                  <a:pos x="T0" y="T1"/>
                </a:cxn>
                <a:cxn ang="0">
                  <a:pos x="T2" y="T3"/>
                </a:cxn>
                <a:cxn ang="0">
                  <a:pos x="T4" y="T5"/>
                </a:cxn>
                <a:cxn ang="0">
                  <a:pos x="T6" y="T7"/>
                </a:cxn>
                <a:cxn ang="0">
                  <a:pos x="T8" y="T9"/>
                </a:cxn>
                <a:cxn ang="0">
                  <a:pos x="T10" y="T11"/>
                </a:cxn>
              </a:cxnLst>
              <a:rect l="0" t="0" r="r" b="b"/>
              <a:pathLst>
                <a:path w="27" h="8">
                  <a:moveTo>
                    <a:pt x="0" y="0"/>
                  </a:moveTo>
                  <a:cubicBezTo>
                    <a:pt x="5" y="2"/>
                    <a:pt x="9" y="4"/>
                    <a:pt x="12" y="5"/>
                  </a:cubicBezTo>
                  <a:cubicBezTo>
                    <a:pt x="16" y="6"/>
                    <a:pt x="20" y="7"/>
                    <a:pt x="23" y="8"/>
                  </a:cubicBezTo>
                  <a:cubicBezTo>
                    <a:pt x="25" y="8"/>
                    <a:pt x="26" y="8"/>
                    <a:pt x="27" y="8"/>
                  </a:cubicBezTo>
                  <a:cubicBezTo>
                    <a:pt x="27" y="8"/>
                    <a:pt x="27" y="8"/>
                    <a:pt x="27" y="8"/>
                  </a:cubicBezTo>
                  <a:cubicBezTo>
                    <a:pt x="19" y="5"/>
                    <a:pt x="10" y="3"/>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
            <p:cNvSpPr/>
            <p:nvPr/>
          </p:nvSpPr>
          <p:spPr bwMode="auto">
            <a:xfrm>
              <a:off x="6536" y="542"/>
              <a:ext cx="10" cy="3"/>
            </a:xfrm>
            <a:custGeom>
              <a:avLst/>
              <a:gdLst>
                <a:gd name="T0" fmla="*/ 0 w 11"/>
                <a:gd name="T1" fmla="*/ 0 h 3"/>
                <a:gd name="T2" fmla="*/ 7 w 11"/>
                <a:gd name="T3" fmla="*/ 3 h 3"/>
                <a:gd name="T4" fmla="*/ 11 w 11"/>
                <a:gd name="T5" fmla="*/ 3 h 3"/>
                <a:gd name="T6" fmla="*/ 0 w 11"/>
                <a:gd name="T7" fmla="*/ 0 h 3"/>
              </a:gdLst>
              <a:ahLst/>
              <a:cxnLst>
                <a:cxn ang="0">
                  <a:pos x="T0" y="T1"/>
                </a:cxn>
                <a:cxn ang="0">
                  <a:pos x="T2" y="T3"/>
                </a:cxn>
                <a:cxn ang="0">
                  <a:pos x="T4" y="T5"/>
                </a:cxn>
                <a:cxn ang="0">
                  <a:pos x="T6" y="T7"/>
                </a:cxn>
              </a:cxnLst>
              <a:rect l="0" t="0" r="r" b="b"/>
              <a:pathLst>
                <a:path w="11" h="3">
                  <a:moveTo>
                    <a:pt x="0" y="0"/>
                  </a:moveTo>
                  <a:cubicBezTo>
                    <a:pt x="3" y="1"/>
                    <a:pt x="5" y="2"/>
                    <a:pt x="7" y="3"/>
                  </a:cubicBezTo>
                  <a:cubicBezTo>
                    <a:pt x="8" y="3"/>
                    <a:pt x="10" y="3"/>
                    <a:pt x="11" y="3"/>
                  </a:cubicBezTo>
                  <a:cubicBezTo>
                    <a:pt x="8" y="2"/>
                    <a:pt x="4"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6"/>
            <p:cNvSpPr/>
            <p:nvPr/>
          </p:nvSpPr>
          <p:spPr bwMode="auto">
            <a:xfrm>
              <a:off x="5285" y="240"/>
              <a:ext cx="208" cy="46"/>
            </a:xfrm>
            <a:custGeom>
              <a:avLst/>
              <a:gdLst>
                <a:gd name="T0" fmla="*/ 32 w 224"/>
                <a:gd name="T1" fmla="*/ 0 h 50"/>
                <a:gd name="T2" fmla="*/ 0 w 224"/>
                <a:gd name="T3" fmla="*/ 1 h 50"/>
                <a:gd name="T4" fmla="*/ 30 w 224"/>
                <a:gd name="T5" fmla="*/ 0 h 50"/>
                <a:gd name="T6" fmla="*/ 224 w 224"/>
                <a:gd name="T7" fmla="*/ 50 h 50"/>
                <a:gd name="T8" fmla="*/ 210 w 224"/>
                <a:gd name="T9" fmla="*/ 40 h 50"/>
                <a:gd name="T10" fmla="*/ 32 w 224"/>
                <a:gd name="T11" fmla="*/ 0 h 50"/>
              </a:gdLst>
              <a:ahLst/>
              <a:cxnLst>
                <a:cxn ang="0">
                  <a:pos x="T0" y="T1"/>
                </a:cxn>
                <a:cxn ang="0">
                  <a:pos x="T2" y="T3"/>
                </a:cxn>
                <a:cxn ang="0">
                  <a:pos x="T4" y="T5"/>
                </a:cxn>
                <a:cxn ang="0">
                  <a:pos x="T6" y="T7"/>
                </a:cxn>
                <a:cxn ang="0">
                  <a:pos x="T8" y="T9"/>
                </a:cxn>
                <a:cxn ang="0">
                  <a:pos x="T10" y="T11"/>
                </a:cxn>
              </a:cxnLst>
              <a:rect l="0" t="0" r="r" b="b"/>
              <a:pathLst>
                <a:path w="224" h="50">
                  <a:moveTo>
                    <a:pt x="32" y="0"/>
                  </a:moveTo>
                  <a:cubicBezTo>
                    <a:pt x="22" y="0"/>
                    <a:pt x="11" y="0"/>
                    <a:pt x="0" y="1"/>
                  </a:cubicBezTo>
                  <a:cubicBezTo>
                    <a:pt x="11" y="0"/>
                    <a:pt x="21" y="0"/>
                    <a:pt x="30" y="0"/>
                  </a:cubicBezTo>
                  <a:cubicBezTo>
                    <a:pt x="110" y="0"/>
                    <a:pt x="174" y="19"/>
                    <a:pt x="224" y="50"/>
                  </a:cubicBezTo>
                  <a:cubicBezTo>
                    <a:pt x="219" y="46"/>
                    <a:pt x="215" y="43"/>
                    <a:pt x="210" y="40"/>
                  </a:cubicBezTo>
                  <a:cubicBezTo>
                    <a:pt x="163" y="15"/>
                    <a:pt x="103"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7"/>
            <p:cNvSpPr/>
            <p:nvPr/>
          </p:nvSpPr>
          <p:spPr bwMode="auto">
            <a:xfrm>
              <a:off x="4903" y="842"/>
              <a:ext cx="153" cy="197"/>
            </a:xfrm>
            <a:custGeom>
              <a:avLst/>
              <a:gdLst>
                <a:gd name="T0" fmla="*/ 0 w 164"/>
                <a:gd name="T1" fmla="*/ 0 h 211"/>
                <a:gd name="T2" fmla="*/ 0 w 164"/>
                <a:gd name="T3" fmla="*/ 0 h 211"/>
                <a:gd name="T4" fmla="*/ 118 w 164"/>
                <a:gd name="T5" fmla="*/ 172 h 211"/>
                <a:gd name="T6" fmla="*/ 163 w 164"/>
                <a:gd name="T7" fmla="*/ 210 h 211"/>
                <a:gd name="T8" fmla="*/ 164 w 164"/>
                <a:gd name="T9" fmla="*/ 211 h 211"/>
                <a:gd name="T10" fmla="*/ 118 w 164"/>
                <a:gd name="T11" fmla="*/ 172 h 211"/>
                <a:gd name="T12" fmla="*/ 0 w 164"/>
                <a:gd name="T13" fmla="*/ 0 h 211"/>
              </a:gdLst>
              <a:ahLst/>
              <a:cxnLst>
                <a:cxn ang="0">
                  <a:pos x="T0" y="T1"/>
                </a:cxn>
                <a:cxn ang="0">
                  <a:pos x="T2" y="T3"/>
                </a:cxn>
                <a:cxn ang="0">
                  <a:pos x="T4" y="T5"/>
                </a:cxn>
                <a:cxn ang="0">
                  <a:pos x="T6" y="T7"/>
                </a:cxn>
                <a:cxn ang="0">
                  <a:pos x="T8" y="T9"/>
                </a:cxn>
                <a:cxn ang="0">
                  <a:pos x="T10" y="T11"/>
                </a:cxn>
                <a:cxn ang="0">
                  <a:pos x="T12" y="T13"/>
                </a:cxn>
              </a:cxnLst>
              <a:rect l="0" t="0" r="r" b="b"/>
              <a:pathLst>
                <a:path w="164" h="211">
                  <a:moveTo>
                    <a:pt x="0" y="0"/>
                  </a:moveTo>
                  <a:cubicBezTo>
                    <a:pt x="0" y="0"/>
                    <a:pt x="0" y="0"/>
                    <a:pt x="0" y="0"/>
                  </a:cubicBezTo>
                  <a:cubicBezTo>
                    <a:pt x="31" y="75"/>
                    <a:pt x="77" y="134"/>
                    <a:pt x="118" y="172"/>
                  </a:cubicBezTo>
                  <a:cubicBezTo>
                    <a:pt x="132" y="186"/>
                    <a:pt x="148" y="199"/>
                    <a:pt x="163" y="210"/>
                  </a:cubicBezTo>
                  <a:cubicBezTo>
                    <a:pt x="164" y="210"/>
                    <a:pt x="164" y="210"/>
                    <a:pt x="164" y="211"/>
                  </a:cubicBezTo>
                  <a:cubicBezTo>
                    <a:pt x="148" y="199"/>
                    <a:pt x="133" y="186"/>
                    <a:pt x="118" y="172"/>
                  </a:cubicBezTo>
                  <a:cubicBezTo>
                    <a:pt x="77" y="134"/>
                    <a:pt x="31" y="75"/>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8"/>
            <p:cNvSpPr/>
            <p:nvPr/>
          </p:nvSpPr>
          <p:spPr bwMode="auto">
            <a:xfrm>
              <a:off x="4903" y="842"/>
              <a:ext cx="152" cy="196"/>
            </a:xfrm>
            <a:custGeom>
              <a:avLst/>
              <a:gdLst>
                <a:gd name="T0" fmla="*/ 0 w 163"/>
                <a:gd name="T1" fmla="*/ 0 h 210"/>
                <a:gd name="T2" fmla="*/ 99 w 163"/>
                <a:gd name="T3" fmla="*/ 160 h 210"/>
                <a:gd name="T4" fmla="*/ 163 w 163"/>
                <a:gd name="T5" fmla="*/ 210 h 210"/>
                <a:gd name="T6" fmla="*/ 118 w 163"/>
                <a:gd name="T7" fmla="*/ 172 h 210"/>
                <a:gd name="T8" fmla="*/ 0 w 163"/>
                <a:gd name="T9" fmla="*/ 0 h 210"/>
              </a:gdLst>
              <a:ahLst/>
              <a:cxnLst>
                <a:cxn ang="0">
                  <a:pos x="T0" y="T1"/>
                </a:cxn>
                <a:cxn ang="0">
                  <a:pos x="T2" y="T3"/>
                </a:cxn>
                <a:cxn ang="0">
                  <a:pos x="T4" y="T5"/>
                </a:cxn>
                <a:cxn ang="0">
                  <a:pos x="T6" y="T7"/>
                </a:cxn>
                <a:cxn ang="0">
                  <a:pos x="T8" y="T9"/>
                </a:cxn>
              </a:cxnLst>
              <a:rect l="0" t="0" r="r" b="b"/>
              <a:pathLst>
                <a:path w="163" h="210">
                  <a:moveTo>
                    <a:pt x="0" y="0"/>
                  </a:moveTo>
                  <a:cubicBezTo>
                    <a:pt x="25" y="66"/>
                    <a:pt x="63" y="121"/>
                    <a:pt x="99" y="160"/>
                  </a:cubicBezTo>
                  <a:cubicBezTo>
                    <a:pt x="120" y="179"/>
                    <a:pt x="141" y="196"/>
                    <a:pt x="163" y="210"/>
                  </a:cubicBezTo>
                  <a:cubicBezTo>
                    <a:pt x="148" y="199"/>
                    <a:pt x="132" y="186"/>
                    <a:pt x="118" y="172"/>
                  </a:cubicBezTo>
                  <a:cubicBezTo>
                    <a:pt x="77" y="134"/>
                    <a:pt x="31" y="75"/>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9"/>
            <p:cNvSpPr/>
            <p:nvPr/>
          </p:nvSpPr>
          <p:spPr bwMode="auto">
            <a:xfrm>
              <a:off x="4847" y="225"/>
              <a:ext cx="633" cy="766"/>
            </a:xfrm>
            <a:custGeom>
              <a:avLst/>
              <a:gdLst>
                <a:gd name="T0" fmla="*/ 469 w 680"/>
                <a:gd name="T1" fmla="*/ 0 h 821"/>
                <a:gd name="T2" fmla="*/ 386 w 680"/>
                <a:gd name="T3" fmla="*/ 8 h 821"/>
                <a:gd name="T4" fmla="*/ 10 w 680"/>
                <a:gd name="T5" fmla="*/ 371 h 821"/>
                <a:gd name="T6" fmla="*/ 0 w 680"/>
                <a:gd name="T7" fmla="*/ 464 h 821"/>
                <a:gd name="T8" fmla="*/ 155 w 680"/>
                <a:gd name="T9" fmla="*/ 816 h 821"/>
                <a:gd name="T10" fmla="*/ 155 w 680"/>
                <a:gd name="T11" fmla="*/ 816 h 821"/>
                <a:gd name="T12" fmla="*/ 160 w 680"/>
                <a:gd name="T13" fmla="*/ 821 h 821"/>
                <a:gd name="T14" fmla="*/ 61 w 680"/>
                <a:gd name="T15" fmla="*/ 661 h 821"/>
                <a:gd name="T16" fmla="*/ 24 w 680"/>
                <a:gd name="T17" fmla="*/ 482 h 821"/>
                <a:gd name="T18" fmla="*/ 34 w 680"/>
                <a:gd name="T19" fmla="*/ 388 h 821"/>
                <a:gd name="T20" fmla="*/ 470 w 680"/>
                <a:gd name="T21" fmla="*/ 17 h 821"/>
                <a:gd name="T22" fmla="*/ 470 w 680"/>
                <a:gd name="T23" fmla="*/ 17 h 821"/>
                <a:gd name="T24" fmla="*/ 502 w 680"/>
                <a:gd name="T25" fmla="*/ 16 h 821"/>
                <a:gd name="T26" fmla="*/ 680 w 680"/>
                <a:gd name="T27" fmla="*/ 56 h 821"/>
                <a:gd name="T28" fmla="*/ 660 w 680"/>
                <a:gd name="T29" fmla="*/ 44 h 821"/>
                <a:gd name="T30" fmla="*/ 469 w 680"/>
                <a:gd name="T31" fmla="*/ 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0" h="821">
                  <a:moveTo>
                    <a:pt x="469" y="0"/>
                  </a:moveTo>
                  <a:cubicBezTo>
                    <a:pt x="442" y="0"/>
                    <a:pt x="414" y="3"/>
                    <a:pt x="386" y="8"/>
                  </a:cubicBezTo>
                  <a:cubicBezTo>
                    <a:pt x="193" y="44"/>
                    <a:pt x="46" y="192"/>
                    <a:pt x="10" y="371"/>
                  </a:cubicBezTo>
                  <a:cubicBezTo>
                    <a:pt x="3" y="403"/>
                    <a:pt x="0" y="435"/>
                    <a:pt x="0" y="464"/>
                  </a:cubicBezTo>
                  <a:cubicBezTo>
                    <a:pt x="0" y="626"/>
                    <a:pt x="86" y="751"/>
                    <a:pt x="155" y="816"/>
                  </a:cubicBezTo>
                  <a:cubicBezTo>
                    <a:pt x="155" y="816"/>
                    <a:pt x="155" y="816"/>
                    <a:pt x="155" y="816"/>
                  </a:cubicBezTo>
                  <a:cubicBezTo>
                    <a:pt x="157" y="818"/>
                    <a:pt x="158" y="820"/>
                    <a:pt x="160" y="821"/>
                  </a:cubicBezTo>
                  <a:cubicBezTo>
                    <a:pt x="124" y="782"/>
                    <a:pt x="86" y="727"/>
                    <a:pt x="61" y="661"/>
                  </a:cubicBezTo>
                  <a:cubicBezTo>
                    <a:pt x="39" y="608"/>
                    <a:pt x="24" y="548"/>
                    <a:pt x="24" y="482"/>
                  </a:cubicBezTo>
                  <a:cubicBezTo>
                    <a:pt x="24" y="452"/>
                    <a:pt x="27" y="420"/>
                    <a:pt x="34" y="388"/>
                  </a:cubicBezTo>
                  <a:cubicBezTo>
                    <a:pt x="74" y="190"/>
                    <a:pt x="248" y="30"/>
                    <a:pt x="470" y="17"/>
                  </a:cubicBezTo>
                  <a:cubicBezTo>
                    <a:pt x="470" y="17"/>
                    <a:pt x="470" y="17"/>
                    <a:pt x="470" y="17"/>
                  </a:cubicBezTo>
                  <a:cubicBezTo>
                    <a:pt x="481" y="16"/>
                    <a:pt x="492" y="16"/>
                    <a:pt x="502" y="16"/>
                  </a:cubicBezTo>
                  <a:cubicBezTo>
                    <a:pt x="573" y="16"/>
                    <a:pt x="633" y="31"/>
                    <a:pt x="680" y="56"/>
                  </a:cubicBezTo>
                  <a:cubicBezTo>
                    <a:pt x="674" y="51"/>
                    <a:pt x="667" y="47"/>
                    <a:pt x="660" y="44"/>
                  </a:cubicBezTo>
                  <a:cubicBezTo>
                    <a:pt x="603" y="16"/>
                    <a:pt x="538" y="0"/>
                    <a:pt x="4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30"/>
            <p:cNvSpPr/>
            <p:nvPr/>
          </p:nvSpPr>
          <p:spPr bwMode="auto">
            <a:xfrm>
              <a:off x="5055" y="1038"/>
              <a:ext cx="2" cy="2"/>
            </a:xfrm>
            <a:custGeom>
              <a:avLst/>
              <a:gdLst>
                <a:gd name="T0" fmla="*/ 0 w 2"/>
                <a:gd name="T1" fmla="*/ 0 h 2"/>
                <a:gd name="T2" fmla="*/ 2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1"/>
                    <a:pt x="2" y="1"/>
                  </a:cubicBezTo>
                  <a:cubicBezTo>
                    <a:pt x="2" y="1"/>
                    <a:pt x="2" y="1"/>
                    <a:pt x="2" y="2"/>
                  </a:cubicBezTo>
                  <a:cubicBezTo>
                    <a:pt x="2" y="1"/>
                    <a:pt x="1" y="1"/>
                    <a:pt x="1" y="1"/>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31"/>
            <p:cNvSpPr/>
            <p:nvPr/>
          </p:nvSpPr>
          <p:spPr bwMode="auto">
            <a:xfrm>
              <a:off x="4996" y="991"/>
              <a:ext cx="61" cy="48"/>
            </a:xfrm>
            <a:custGeom>
              <a:avLst/>
              <a:gdLst>
                <a:gd name="T0" fmla="*/ 0 w 66"/>
                <a:gd name="T1" fmla="*/ 0 h 51"/>
                <a:gd name="T2" fmla="*/ 1 w 66"/>
                <a:gd name="T3" fmla="*/ 1 h 51"/>
                <a:gd name="T4" fmla="*/ 66 w 66"/>
                <a:gd name="T5" fmla="*/ 51 h 51"/>
                <a:gd name="T6" fmla="*/ 64 w 66"/>
                <a:gd name="T7" fmla="*/ 50 h 51"/>
                <a:gd name="T8" fmla="*/ 0 w 66"/>
                <a:gd name="T9" fmla="*/ 0 h 51"/>
              </a:gdLst>
              <a:ahLst/>
              <a:cxnLst>
                <a:cxn ang="0">
                  <a:pos x="T0" y="T1"/>
                </a:cxn>
                <a:cxn ang="0">
                  <a:pos x="T2" y="T3"/>
                </a:cxn>
                <a:cxn ang="0">
                  <a:pos x="T4" y="T5"/>
                </a:cxn>
                <a:cxn ang="0">
                  <a:pos x="T6" y="T7"/>
                </a:cxn>
                <a:cxn ang="0">
                  <a:pos x="T8" y="T9"/>
                </a:cxn>
              </a:cxnLst>
              <a:rect l="0" t="0" r="r" b="b"/>
              <a:pathLst>
                <a:path w="66" h="51">
                  <a:moveTo>
                    <a:pt x="0" y="0"/>
                  </a:moveTo>
                  <a:cubicBezTo>
                    <a:pt x="0" y="1"/>
                    <a:pt x="0" y="1"/>
                    <a:pt x="1" y="1"/>
                  </a:cubicBezTo>
                  <a:cubicBezTo>
                    <a:pt x="21" y="20"/>
                    <a:pt x="43" y="37"/>
                    <a:pt x="66" y="51"/>
                  </a:cubicBezTo>
                  <a:cubicBezTo>
                    <a:pt x="65" y="51"/>
                    <a:pt x="65" y="51"/>
                    <a:pt x="64" y="50"/>
                  </a:cubicBezTo>
                  <a:cubicBezTo>
                    <a:pt x="42" y="36"/>
                    <a:pt x="21" y="19"/>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32"/>
            <p:cNvSpPr/>
            <p:nvPr/>
          </p:nvSpPr>
          <p:spPr bwMode="auto">
            <a:xfrm>
              <a:off x="4991" y="986"/>
              <a:ext cx="6" cy="6"/>
            </a:xfrm>
            <a:custGeom>
              <a:avLst/>
              <a:gdLst>
                <a:gd name="T0" fmla="*/ 0 w 6"/>
                <a:gd name="T1" fmla="*/ 0 h 6"/>
                <a:gd name="T2" fmla="*/ 6 w 6"/>
                <a:gd name="T3" fmla="*/ 6 h 6"/>
                <a:gd name="T4" fmla="*/ 5 w 6"/>
                <a:gd name="T5" fmla="*/ 5 h 6"/>
                <a:gd name="T6" fmla="*/ 0 w 6"/>
                <a:gd name="T7" fmla="*/ 0 h 6"/>
              </a:gdLst>
              <a:ahLst/>
              <a:cxnLst>
                <a:cxn ang="0">
                  <a:pos x="T0" y="T1"/>
                </a:cxn>
                <a:cxn ang="0">
                  <a:pos x="T2" y="T3"/>
                </a:cxn>
                <a:cxn ang="0">
                  <a:pos x="T4" y="T5"/>
                </a:cxn>
                <a:cxn ang="0">
                  <a:pos x="T6" y="T7"/>
                </a:cxn>
              </a:cxnLst>
              <a:rect l="0" t="0" r="r" b="b"/>
              <a:pathLst>
                <a:path w="6" h="6">
                  <a:moveTo>
                    <a:pt x="0" y="0"/>
                  </a:moveTo>
                  <a:cubicBezTo>
                    <a:pt x="2" y="2"/>
                    <a:pt x="4" y="4"/>
                    <a:pt x="6" y="6"/>
                  </a:cubicBezTo>
                  <a:cubicBezTo>
                    <a:pt x="5" y="6"/>
                    <a:pt x="5" y="6"/>
                    <a:pt x="5" y="5"/>
                  </a:cubicBezTo>
                  <a:cubicBezTo>
                    <a:pt x="3" y="4"/>
                    <a:pt x="2"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33"/>
            <p:cNvSpPr/>
            <p:nvPr/>
          </p:nvSpPr>
          <p:spPr bwMode="auto">
            <a:xfrm>
              <a:off x="5212" y="169"/>
              <a:ext cx="671" cy="826"/>
            </a:xfrm>
            <a:custGeom>
              <a:avLst/>
              <a:gdLst>
                <a:gd name="T0" fmla="*/ 675 w 720"/>
                <a:gd name="T1" fmla="*/ 335 h 885"/>
                <a:gd name="T2" fmla="*/ 91 w 720"/>
                <a:gd name="T3" fmla="*/ 783 h 885"/>
                <a:gd name="T4" fmla="*/ 0 w 720"/>
                <a:gd name="T5" fmla="*/ 740 h 885"/>
                <a:gd name="T6" fmla="*/ 115 w 720"/>
                <a:gd name="T7" fmla="*/ 799 h 885"/>
                <a:gd name="T8" fmla="*/ 693 w 720"/>
                <a:gd name="T9" fmla="*/ 357 h 885"/>
                <a:gd name="T10" fmla="*/ 483 w 720"/>
                <a:gd name="T11" fmla="*/ 0 h 885"/>
                <a:gd name="T12" fmla="*/ 675 w 720"/>
                <a:gd name="T13" fmla="*/ 335 h 885"/>
              </a:gdLst>
              <a:ahLst/>
              <a:cxnLst>
                <a:cxn ang="0">
                  <a:pos x="T0" y="T1"/>
                </a:cxn>
                <a:cxn ang="0">
                  <a:pos x="T2" y="T3"/>
                </a:cxn>
                <a:cxn ang="0">
                  <a:pos x="T4" y="T5"/>
                </a:cxn>
                <a:cxn ang="0">
                  <a:pos x="T6" y="T7"/>
                </a:cxn>
                <a:cxn ang="0">
                  <a:pos x="T8" y="T9"/>
                </a:cxn>
                <a:cxn ang="0">
                  <a:pos x="T10" y="T11"/>
                </a:cxn>
                <a:cxn ang="0">
                  <a:pos x="T12" y="T13"/>
                </a:cxn>
              </a:cxnLst>
              <a:rect l="0" t="0" r="r" b="b"/>
              <a:pathLst>
                <a:path w="720" h="885">
                  <a:moveTo>
                    <a:pt x="675" y="335"/>
                  </a:moveTo>
                  <a:cubicBezTo>
                    <a:pt x="702" y="664"/>
                    <a:pt x="372" y="869"/>
                    <a:pt x="91" y="783"/>
                  </a:cubicBezTo>
                  <a:cubicBezTo>
                    <a:pt x="61" y="773"/>
                    <a:pt x="30" y="759"/>
                    <a:pt x="0" y="740"/>
                  </a:cubicBezTo>
                  <a:cubicBezTo>
                    <a:pt x="37" y="767"/>
                    <a:pt x="77" y="787"/>
                    <a:pt x="115" y="799"/>
                  </a:cubicBezTo>
                  <a:cubicBezTo>
                    <a:pt x="396" y="885"/>
                    <a:pt x="720" y="686"/>
                    <a:pt x="693" y="357"/>
                  </a:cubicBezTo>
                  <a:cubicBezTo>
                    <a:pt x="682" y="224"/>
                    <a:pt x="614" y="86"/>
                    <a:pt x="483" y="0"/>
                  </a:cubicBezTo>
                  <a:cubicBezTo>
                    <a:pt x="599" y="86"/>
                    <a:pt x="664" y="210"/>
                    <a:pt x="675"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34"/>
            <p:cNvSpPr/>
            <p:nvPr/>
          </p:nvSpPr>
          <p:spPr bwMode="auto">
            <a:xfrm>
              <a:off x="5679" y="181"/>
              <a:ext cx="103" cy="99"/>
            </a:xfrm>
            <a:custGeom>
              <a:avLst/>
              <a:gdLst>
                <a:gd name="T0" fmla="*/ 0 w 111"/>
                <a:gd name="T1" fmla="*/ 0 h 106"/>
                <a:gd name="T2" fmla="*/ 80 w 111"/>
                <a:gd name="T3" fmla="*/ 74 h 106"/>
                <a:gd name="T4" fmla="*/ 111 w 111"/>
                <a:gd name="T5" fmla="*/ 106 h 106"/>
                <a:gd name="T6" fmla="*/ 0 w 111"/>
                <a:gd name="T7" fmla="*/ 0 h 106"/>
              </a:gdLst>
              <a:ahLst/>
              <a:cxnLst>
                <a:cxn ang="0">
                  <a:pos x="T0" y="T1"/>
                </a:cxn>
                <a:cxn ang="0">
                  <a:pos x="T2" y="T3"/>
                </a:cxn>
                <a:cxn ang="0">
                  <a:pos x="T4" y="T5"/>
                </a:cxn>
                <a:cxn ang="0">
                  <a:pos x="T6" y="T7"/>
                </a:cxn>
              </a:cxnLst>
              <a:rect l="0" t="0" r="r" b="b"/>
              <a:pathLst>
                <a:path w="111" h="106">
                  <a:moveTo>
                    <a:pt x="0" y="0"/>
                  </a:moveTo>
                  <a:cubicBezTo>
                    <a:pt x="30" y="22"/>
                    <a:pt x="57" y="47"/>
                    <a:pt x="80" y="74"/>
                  </a:cubicBezTo>
                  <a:cubicBezTo>
                    <a:pt x="91" y="84"/>
                    <a:pt x="102" y="95"/>
                    <a:pt x="111" y="106"/>
                  </a:cubicBezTo>
                  <a:cubicBezTo>
                    <a:pt x="81" y="67"/>
                    <a:pt x="43" y="3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35"/>
            <p:cNvSpPr/>
            <p:nvPr/>
          </p:nvSpPr>
          <p:spPr bwMode="auto">
            <a:xfrm>
              <a:off x="5753" y="250"/>
              <a:ext cx="104" cy="171"/>
            </a:xfrm>
            <a:custGeom>
              <a:avLst/>
              <a:gdLst>
                <a:gd name="T0" fmla="*/ 0 w 111"/>
                <a:gd name="T1" fmla="*/ 0 h 183"/>
                <a:gd name="T2" fmla="*/ 56 w 111"/>
                <a:gd name="T3" fmla="*/ 81 h 183"/>
                <a:gd name="T4" fmla="*/ 59 w 111"/>
                <a:gd name="T5" fmla="*/ 86 h 183"/>
                <a:gd name="T6" fmla="*/ 111 w 111"/>
                <a:gd name="T7" fmla="*/ 183 h 183"/>
                <a:gd name="T8" fmla="*/ 31 w 111"/>
                <a:gd name="T9" fmla="*/ 32 h 183"/>
                <a:gd name="T10" fmla="*/ 0 w 111"/>
                <a:gd name="T11" fmla="*/ 0 h 183"/>
              </a:gdLst>
              <a:ahLst/>
              <a:cxnLst>
                <a:cxn ang="0">
                  <a:pos x="T0" y="T1"/>
                </a:cxn>
                <a:cxn ang="0">
                  <a:pos x="T2" y="T3"/>
                </a:cxn>
                <a:cxn ang="0">
                  <a:pos x="T4" y="T5"/>
                </a:cxn>
                <a:cxn ang="0">
                  <a:pos x="T6" y="T7"/>
                </a:cxn>
                <a:cxn ang="0">
                  <a:pos x="T8" y="T9"/>
                </a:cxn>
                <a:cxn ang="0">
                  <a:pos x="T10" y="T11"/>
                </a:cxn>
              </a:cxnLst>
              <a:rect l="0" t="0" r="r" b="b"/>
              <a:pathLst>
                <a:path w="111" h="183">
                  <a:moveTo>
                    <a:pt x="0" y="0"/>
                  </a:moveTo>
                  <a:cubicBezTo>
                    <a:pt x="22" y="25"/>
                    <a:pt x="40" y="53"/>
                    <a:pt x="56" y="81"/>
                  </a:cubicBezTo>
                  <a:cubicBezTo>
                    <a:pt x="57" y="83"/>
                    <a:pt x="58" y="85"/>
                    <a:pt x="59" y="86"/>
                  </a:cubicBezTo>
                  <a:cubicBezTo>
                    <a:pt x="81" y="117"/>
                    <a:pt x="98" y="150"/>
                    <a:pt x="111" y="183"/>
                  </a:cubicBezTo>
                  <a:cubicBezTo>
                    <a:pt x="94" y="130"/>
                    <a:pt x="67" y="79"/>
                    <a:pt x="31" y="32"/>
                  </a:cubicBezTo>
                  <a:cubicBezTo>
                    <a:pt x="22" y="21"/>
                    <a:pt x="11"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36"/>
            <p:cNvSpPr>
              <a:spLocks noEditPoints="1"/>
            </p:cNvSpPr>
            <p:nvPr/>
          </p:nvSpPr>
          <p:spPr bwMode="auto">
            <a:xfrm>
              <a:off x="5218" y="330"/>
              <a:ext cx="657" cy="594"/>
            </a:xfrm>
            <a:custGeom>
              <a:avLst/>
              <a:gdLst>
                <a:gd name="T0" fmla="*/ 0 w 704"/>
                <a:gd name="T1" fmla="*/ 576 h 636"/>
                <a:gd name="T2" fmla="*/ 116 w 704"/>
                <a:gd name="T3" fmla="*/ 636 h 636"/>
                <a:gd name="T4" fmla="*/ 0 w 704"/>
                <a:gd name="T5" fmla="*/ 576 h 636"/>
                <a:gd name="T6" fmla="*/ 0 w 704"/>
                <a:gd name="T7" fmla="*/ 576 h 636"/>
                <a:gd name="T8" fmla="*/ 633 w 704"/>
                <a:gd name="T9" fmla="*/ 0 h 636"/>
                <a:gd name="T10" fmla="*/ 702 w 704"/>
                <a:gd name="T11" fmla="*/ 188 h 636"/>
                <a:gd name="T12" fmla="*/ 704 w 704"/>
                <a:gd name="T13" fmla="*/ 227 h 636"/>
                <a:gd name="T14" fmla="*/ 702 w 704"/>
                <a:gd name="T15" fmla="*/ 188 h 636"/>
                <a:gd name="T16" fmla="*/ 685 w 704"/>
                <a:gd name="T17" fmla="*/ 97 h 636"/>
                <a:gd name="T18" fmla="*/ 633 w 704"/>
                <a:gd name="T19"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4" h="636">
                  <a:moveTo>
                    <a:pt x="0" y="576"/>
                  </a:moveTo>
                  <a:cubicBezTo>
                    <a:pt x="37" y="603"/>
                    <a:pt x="78" y="624"/>
                    <a:pt x="116" y="636"/>
                  </a:cubicBezTo>
                  <a:cubicBezTo>
                    <a:pt x="78" y="624"/>
                    <a:pt x="37" y="603"/>
                    <a:pt x="0" y="576"/>
                  </a:cubicBezTo>
                  <a:cubicBezTo>
                    <a:pt x="0" y="576"/>
                    <a:pt x="0" y="576"/>
                    <a:pt x="0" y="576"/>
                  </a:cubicBezTo>
                  <a:moveTo>
                    <a:pt x="633" y="0"/>
                  </a:moveTo>
                  <a:cubicBezTo>
                    <a:pt x="672" y="59"/>
                    <a:pt x="697" y="123"/>
                    <a:pt x="702" y="188"/>
                  </a:cubicBezTo>
                  <a:cubicBezTo>
                    <a:pt x="703" y="201"/>
                    <a:pt x="704" y="214"/>
                    <a:pt x="704" y="227"/>
                  </a:cubicBezTo>
                  <a:cubicBezTo>
                    <a:pt x="704" y="214"/>
                    <a:pt x="703" y="201"/>
                    <a:pt x="702" y="188"/>
                  </a:cubicBezTo>
                  <a:cubicBezTo>
                    <a:pt x="700" y="157"/>
                    <a:pt x="694" y="127"/>
                    <a:pt x="685" y="97"/>
                  </a:cubicBezTo>
                  <a:cubicBezTo>
                    <a:pt x="672" y="64"/>
                    <a:pt x="655" y="31"/>
                    <a:pt x="6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37"/>
            <p:cNvSpPr/>
            <p:nvPr/>
          </p:nvSpPr>
          <p:spPr bwMode="auto">
            <a:xfrm>
              <a:off x="5806" y="326"/>
              <a:ext cx="2" cy="4"/>
            </a:xfrm>
            <a:custGeom>
              <a:avLst/>
              <a:gdLst>
                <a:gd name="T0" fmla="*/ 0 w 3"/>
                <a:gd name="T1" fmla="*/ 0 h 5"/>
                <a:gd name="T2" fmla="*/ 0 w 3"/>
                <a:gd name="T3" fmla="*/ 1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0"/>
                    <a:pt x="0" y="0"/>
                    <a:pt x="0" y="1"/>
                  </a:cubicBezTo>
                  <a:cubicBezTo>
                    <a:pt x="1" y="2"/>
                    <a:pt x="2" y="4"/>
                    <a:pt x="3" y="5"/>
                  </a:cubicBezTo>
                  <a:cubicBezTo>
                    <a:pt x="2" y="4"/>
                    <a:pt x="1"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38"/>
            <p:cNvSpPr/>
            <p:nvPr/>
          </p:nvSpPr>
          <p:spPr bwMode="auto">
            <a:xfrm>
              <a:off x="5218" y="327"/>
              <a:ext cx="660" cy="616"/>
            </a:xfrm>
            <a:custGeom>
              <a:avLst/>
              <a:gdLst>
                <a:gd name="T0" fmla="*/ 630 w 708"/>
                <a:gd name="T1" fmla="*/ 0 h 660"/>
                <a:gd name="T2" fmla="*/ 686 w 708"/>
                <a:gd name="T3" fmla="*/ 188 h 660"/>
                <a:gd name="T4" fmla="*/ 243 w 708"/>
                <a:gd name="T5" fmla="*/ 650 h 660"/>
                <a:gd name="T6" fmla="*/ 108 w 708"/>
                <a:gd name="T7" fmla="*/ 630 h 660"/>
                <a:gd name="T8" fmla="*/ 59 w 708"/>
                <a:gd name="T9" fmla="*/ 611 h 660"/>
                <a:gd name="T10" fmla="*/ 0 w 708"/>
                <a:gd name="T11" fmla="*/ 580 h 660"/>
                <a:gd name="T12" fmla="*/ 116 w 708"/>
                <a:gd name="T13" fmla="*/ 640 h 660"/>
                <a:gd name="T14" fmla="*/ 116 w 708"/>
                <a:gd name="T15" fmla="*/ 640 h 660"/>
                <a:gd name="T16" fmla="*/ 253 w 708"/>
                <a:gd name="T17" fmla="*/ 660 h 660"/>
                <a:gd name="T18" fmla="*/ 704 w 708"/>
                <a:gd name="T19" fmla="*/ 231 h 660"/>
                <a:gd name="T20" fmla="*/ 702 w 708"/>
                <a:gd name="T21" fmla="*/ 192 h 660"/>
                <a:gd name="T22" fmla="*/ 633 w 708"/>
                <a:gd name="T23" fmla="*/ 4 h 660"/>
                <a:gd name="T24" fmla="*/ 630 w 708"/>
                <a:gd name="T25" fmla="*/ 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8" h="660">
                  <a:moveTo>
                    <a:pt x="630" y="0"/>
                  </a:moveTo>
                  <a:cubicBezTo>
                    <a:pt x="662" y="59"/>
                    <a:pt x="681" y="124"/>
                    <a:pt x="686" y="188"/>
                  </a:cubicBezTo>
                  <a:cubicBezTo>
                    <a:pt x="708" y="465"/>
                    <a:pt x="483" y="650"/>
                    <a:pt x="243" y="650"/>
                  </a:cubicBezTo>
                  <a:cubicBezTo>
                    <a:pt x="198" y="650"/>
                    <a:pt x="152" y="644"/>
                    <a:pt x="108" y="630"/>
                  </a:cubicBezTo>
                  <a:cubicBezTo>
                    <a:pt x="92" y="625"/>
                    <a:pt x="76" y="619"/>
                    <a:pt x="59" y="611"/>
                  </a:cubicBezTo>
                  <a:cubicBezTo>
                    <a:pt x="40" y="603"/>
                    <a:pt x="20" y="592"/>
                    <a:pt x="0" y="580"/>
                  </a:cubicBezTo>
                  <a:cubicBezTo>
                    <a:pt x="37" y="607"/>
                    <a:pt x="78" y="628"/>
                    <a:pt x="116" y="640"/>
                  </a:cubicBezTo>
                  <a:cubicBezTo>
                    <a:pt x="116" y="640"/>
                    <a:pt x="116" y="640"/>
                    <a:pt x="116" y="640"/>
                  </a:cubicBezTo>
                  <a:cubicBezTo>
                    <a:pt x="161" y="653"/>
                    <a:pt x="207" y="660"/>
                    <a:pt x="253" y="660"/>
                  </a:cubicBezTo>
                  <a:cubicBezTo>
                    <a:pt x="485" y="660"/>
                    <a:pt x="704" y="489"/>
                    <a:pt x="704" y="231"/>
                  </a:cubicBezTo>
                  <a:cubicBezTo>
                    <a:pt x="704" y="218"/>
                    <a:pt x="703" y="205"/>
                    <a:pt x="702" y="192"/>
                  </a:cubicBezTo>
                  <a:cubicBezTo>
                    <a:pt x="697" y="127"/>
                    <a:pt x="672" y="63"/>
                    <a:pt x="633" y="4"/>
                  </a:cubicBezTo>
                  <a:cubicBezTo>
                    <a:pt x="632" y="3"/>
                    <a:pt x="631" y="1"/>
                    <a:pt x="6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Oval 139"/>
            <p:cNvSpPr>
              <a:spLocks noChangeArrowheads="1"/>
            </p:cNvSpPr>
            <p:nvPr/>
          </p:nvSpPr>
          <p:spPr bwMode="auto">
            <a:xfrm>
              <a:off x="5218" y="86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40"/>
            <p:cNvSpPr/>
            <p:nvPr/>
          </p:nvSpPr>
          <p:spPr bwMode="auto">
            <a:xfrm>
              <a:off x="5218" y="868"/>
              <a:ext cx="55" cy="29"/>
            </a:xfrm>
            <a:custGeom>
              <a:avLst/>
              <a:gdLst>
                <a:gd name="T0" fmla="*/ 0 w 59"/>
                <a:gd name="T1" fmla="*/ 0 h 31"/>
                <a:gd name="T2" fmla="*/ 0 w 59"/>
                <a:gd name="T3" fmla="*/ 0 h 31"/>
                <a:gd name="T4" fmla="*/ 59 w 59"/>
                <a:gd name="T5" fmla="*/ 31 h 31"/>
                <a:gd name="T6" fmla="*/ 58 w 59"/>
                <a:gd name="T7" fmla="*/ 30 h 31"/>
                <a:gd name="T8" fmla="*/ 0 w 59"/>
                <a:gd name="T9" fmla="*/ 0 h 31"/>
              </a:gdLst>
              <a:ahLst/>
              <a:cxnLst>
                <a:cxn ang="0">
                  <a:pos x="T0" y="T1"/>
                </a:cxn>
                <a:cxn ang="0">
                  <a:pos x="T2" y="T3"/>
                </a:cxn>
                <a:cxn ang="0">
                  <a:pos x="T4" y="T5"/>
                </a:cxn>
                <a:cxn ang="0">
                  <a:pos x="T6" y="T7"/>
                </a:cxn>
                <a:cxn ang="0">
                  <a:pos x="T8" y="T9"/>
                </a:cxn>
              </a:cxnLst>
              <a:rect l="0" t="0" r="r" b="b"/>
              <a:pathLst>
                <a:path w="59" h="31">
                  <a:moveTo>
                    <a:pt x="0" y="0"/>
                  </a:moveTo>
                  <a:cubicBezTo>
                    <a:pt x="0" y="0"/>
                    <a:pt x="0" y="0"/>
                    <a:pt x="0" y="0"/>
                  </a:cubicBezTo>
                  <a:cubicBezTo>
                    <a:pt x="20" y="12"/>
                    <a:pt x="40" y="23"/>
                    <a:pt x="59" y="31"/>
                  </a:cubicBezTo>
                  <a:cubicBezTo>
                    <a:pt x="59" y="31"/>
                    <a:pt x="58" y="30"/>
                    <a:pt x="58" y="30"/>
                  </a:cubicBezTo>
                  <a:cubicBezTo>
                    <a:pt x="38" y="22"/>
                    <a:pt x="19" y="1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41"/>
            <p:cNvSpPr/>
            <p:nvPr/>
          </p:nvSpPr>
          <p:spPr bwMode="auto">
            <a:xfrm>
              <a:off x="5273" y="171"/>
              <a:ext cx="605" cy="762"/>
            </a:xfrm>
            <a:custGeom>
              <a:avLst/>
              <a:gdLst>
                <a:gd name="T0" fmla="*/ 420 w 650"/>
                <a:gd name="T1" fmla="*/ 0 h 817"/>
                <a:gd name="T2" fmla="*/ 620 w 650"/>
                <a:gd name="T3" fmla="*/ 342 h 817"/>
                <a:gd name="T4" fmla="*/ 171 w 650"/>
                <a:gd name="T5" fmla="*/ 810 h 817"/>
                <a:gd name="T6" fmla="*/ 34 w 650"/>
                <a:gd name="T7" fmla="*/ 790 h 817"/>
                <a:gd name="T8" fmla="*/ 0 w 650"/>
                <a:gd name="T9" fmla="*/ 777 h 817"/>
                <a:gd name="T10" fmla="*/ 1 w 650"/>
                <a:gd name="T11" fmla="*/ 778 h 817"/>
                <a:gd name="T12" fmla="*/ 50 w 650"/>
                <a:gd name="T13" fmla="*/ 797 h 817"/>
                <a:gd name="T14" fmla="*/ 185 w 650"/>
                <a:gd name="T15" fmla="*/ 817 h 817"/>
                <a:gd name="T16" fmla="*/ 628 w 650"/>
                <a:gd name="T17" fmla="*/ 355 h 817"/>
                <a:gd name="T18" fmla="*/ 572 w 650"/>
                <a:gd name="T19" fmla="*/ 167 h 817"/>
                <a:gd name="T20" fmla="*/ 572 w 650"/>
                <a:gd name="T21" fmla="*/ 166 h 817"/>
                <a:gd name="T22" fmla="*/ 516 w 650"/>
                <a:gd name="T23" fmla="*/ 85 h 817"/>
                <a:gd name="T24" fmla="*/ 436 w 650"/>
                <a:gd name="T25" fmla="*/ 11 h 817"/>
                <a:gd name="T26" fmla="*/ 420 w 650"/>
                <a:gd name="T2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0" h="817">
                  <a:moveTo>
                    <a:pt x="420" y="0"/>
                  </a:moveTo>
                  <a:cubicBezTo>
                    <a:pt x="538" y="87"/>
                    <a:pt x="610" y="215"/>
                    <a:pt x="620" y="342"/>
                  </a:cubicBezTo>
                  <a:cubicBezTo>
                    <a:pt x="643" y="623"/>
                    <a:pt x="414" y="810"/>
                    <a:pt x="171" y="810"/>
                  </a:cubicBezTo>
                  <a:cubicBezTo>
                    <a:pt x="125" y="810"/>
                    <a:pt x="79" y="804"/>
                    <a:pt x="34" y="790"/>
                  </a:cubicBezTo>
                  <a:cubicBezTo>
                    <a:pt x="23" y="786"/>
                    <a:pt x="11" y="782"/>
                    <a:pt x="0" y="777"/>
                  </a:cubicBezTo>
                  <a:cubicBezTo>
                    <a:pt x="0" y="777"/>
                    <a:pt x="1" y="778"/>
                    <a:pt x="1" y="778"/>
                  </a:cubicBezTo>
                  <a:cubicBezTo>
                    <a:pt x="18" y="786"/>
                    <a:pt x="34" y="792"/>
                    <a:pt x="50" y="797"/>
                  </a:cubicBezTo>
                  <a:cubicBezTo>
                    <a:pt x="94" y="811"/>
                    <a:pt x="140" y="817"/>
                    <a:pt x="185" y="817"/>
                  </a:cubicBezTo>
                  <a:cubicBezTo>
                    <a:pt x="425" y="817"/>
                    <a:pt x="650" y="632"/>
                    <a:pt x="628" y="355"/>
                  </a:cubicBezTo>
                  <a:cubicBezTo>
                    <a:pt x="623" y="291"/>
                    <a:pt x="604" y="226"/>
                    <a:pt x="572" y="167"/>
                  </a:cubicBezTo>
                  <a:cubicBezTo>
                    <a:pt x="572" y="166"/>
                    <a:pt x="572" y="166"/>
                    <a:pt x="572" y="166"/>
                  </a:cubicBezTo>
                  <a:cubicBezTo>
                    <a:pt x="556" y="138"/>
                    <a:pt x="538" y="110"/>
                    <a:pt x="516" y="85"/>
                  </a:cubicBezTo>
                  <a:cubicBezTo>
                    <a:pt x="493" y="58"/>
                    <a:pt x="466" y="33"/>
                    <a:pt x="436" y="11"/>
                  </a:cubicBezTo>
                  <a:cubicBezTo>
                    <a:pt x="431" y="7"/>
                    <a:pt x="425" y="3"/>
                    <a:pt x="4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42"/>
            <p:cNvSpPr/>
            <p:nvPr/>
          </p:nvSpPr>
          <p:spPr bwMode="auto">
            <a:xfrm>
              <a:off x="6540" y="545"/>
              <a:ext cx="6" cy="1"/>
            </a:xfrm>
            <a:custGeom>
              <a:avLst/>
              <a:gdLst>
                <a:gd name="T0" fmla="*/ 0 w 6"/>
                <a:gd name="T1" fmla="*/ 0 h 1"/>
                <a:gd name="T2" fmla="*/ 6 w 6"/>
                <a:gd name="T3" fmla="*/ 1 h 1"/>
                <a:gd name="T4" fmla="*/ 3 w 6"/>
                <a:gd name="T5" fmla="*/ 0 h 1"/>
                <a:gd name="T6" fmla="*/ 0 w 6"/>
                <a:gd name="T7" fmla="*/ 0 h 1"/>
              </a:gdLst>
              <a:ahLst/>
              <a:cxnLst>
                <a:cxn ang="0">
                  <a:pos x="T0" y="T1"/>
                </a:cxn>
                <a:cxn ang="0">
                  <a:pos x="T2" y="T3"/>
                </a:cxn>
                <a:cxn ang="0">
                  <a:pos x="T4" y="T5"/>
                </a:cxn>
                <a:cxn ang="0">
                  <a:pos x="T6" y="T7"/>
                </a:cxn>
              </a:cxnLst>
              <a:rect l="0" t="0" r="r" b="b"/>
              <a:pathLst>
                <a:path w="6" h="1">
                  <a:moveTo>
                    <a:pt x="0" y="0"/>
                  </a:moveTo>
                  <a:cubicBezTo>
                    <a:pt x="2" y="0"/>
                    <a:pt x="4" y="0"/>
                    <a:pt x="6" y="1"/>
                  </a:cubicBezTo>
                  <a:cubicBezTo>
                    <a:pt x="6" y="1"/>
                    <a:pt x="5" y="0"/>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43"/>
            <p:cNvSpPr/>
            <p:nvPr/>
          </p:nvSpPr>
          <p:spPr bwMode="auto">
            <a:xfrm>
              <a:off x="5956" y="510"/>
              <a:ext cx="522" cy="226"/>
            </a:xfrm>
            <a:custGeom>
              <a:avLst/>
              <a:gdLst>
                <a:gd name="T0" fmla="*/ 440 w 561"/>
                <a:gd name="T1" fmla="*/ 0 h 242"/>
                <a:gd name="T2" fmla="*/ 0 w 561"/>
                <a:gd name="T3" fmla="*/ 242 h 242"/>
                <a:gd name="T4" fmla="*/ 13 w 561"/>
                <a:gd name="T5" fmla="*/ 228 h 242"/>
                <a:gd name="T6" fmla="*/ 462 w 561"/>
                <a:gd name="T7" fmla="*/ 5 h 242"/>
                <a:gd name="T8" fmla="*/ 561 w 561"/>
                <a:gd name="T9" fmla="*/ 15 h 242"/>
                <a:gd name="T10" fmla="*/ 440 w 561"/>
                <a:gd name="T11" fmla="*/ 0 h 242"/>
              </a:gdLst>
              <a:ahLst/>
              <a:cxnLst>
                <a:cxn ang="0">
                  <a:pos x="T0" y="T1"/>
                </a:cxn>
                <a:cxn ang="0">
                  <a:pos x="T2" y="T3"/>
                </a:cxn>
                <a:cxn ang="0">
                  <a:pos x="T4" y="T5"/>
                </a:cxn>
                <a:cxn ang="0">
                  <a:pos x="T6" y="T7"/>
                </a:cxn>
                <a:cxn ang="0">
                  <a:pos x="T8" y="T9"/>
                </a:cxn>
                <a:cxn ang="0">
                  <a:pos x="T10" y="T11"/>
                </a:cxn>
              </a:cxnLst>
              <a:rect l="0" t="0" r="r" b="b"/>
              <a:pathLst>
                <a:path w="561" h="242">
                  <a:moveTo>
                    <a:pt x="440" y="0"/>
                  </a:moveTo>
                  <a:cubicBezTo>
                    <a:pt x="314" y="0"/>
                    <a:pt x="147" y="47"/>
                    <a:pt x="0" y="242"/>
                  </a:cubicBezTo>
                  <a:cubicBezTo>
                    <a:pt x="4" y="237"/>
                    <a:pt x="8" y="233"/>
                    <a:pt x="13" y="228"/>
                  </a:cubicBezTo>
                  <a:cubicBezTo>
                    <a:pt x="172" y="48"/>
                    <a:pt x="338" y="5"/>
                    <a:pt x="462" y="5"/>
                  </a:cubicBezTo>
                  <a:cubicBezTo>
                    <a:pt x="499" y="5"/>
                    <a:pt x="533" y="9"/>
                    <a:pt x="561" y="15"/>
                  </a:cubicBezTo>
                  <a:cubicBezTo>
                    <a:pt x="529" y="7"/>
                    <a:pt x="487" y="0"/>
                    <a:pt x="4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44"/>
            <p:cNvSpPr/>
            <p:nvPr/>
          </p:nvSpPr>
          <p:spPr bwMode="auto">
            <a:xfrm>
              <a:off x="5989" y="527"/>
              <a:ext cx="388" cy="185"/>
            </a:xfrm>
            <a:custGeom>
              <a:avLst/>
              <a:gdLst>
                <a:gd name="T0" fmla="*/ 416 w 416"/>
                <a:gd name="T1" fmla="*/ 0 h 198"/>
                <a:gd name="T2" fmla="*/ 0 w 416"/>
                <a:gd name="T3" fmla="*/ 198 h 198"/>
                <a:gd name="T4" fmla="*/ 0 w 416"/>
                <a:gd name="T5" fmla="*/ 198 h 198"/>
                <a:gd name="T6" fmla="*/ 414 w 416"/>
                <a:gd name="T7" fmla="*/ 0 h 198"/>
                <a:gd name="T8" fmla="*/ 416 w 416"/>
                <a:gd name="T9" fmla="*/ 0 h 198"/>
              </a:gdLst>
              <a:ahLst/>
              <a:cxnLst>
                <a:cxn ang="0">
                  <a:pos x="T0" y="T1"/>
                </a:cxn>
                <a:cxn ang="0">
                  <a:pos x="T2" y="T3"/>
                </a:cxn>
                <a:cxn ang="0">
                  <a:pos x="T4" y="T5"/>
                </a:cxn>
                <a:cxn ang="0">
                  <a:pos x="T6" y="T7"/>
                </a:cxn>
                <a:cxn ang="0">
                  <a:pos x="T8" y="T9"/>
                </a:cxn>
              </a:cxnLst>
              <a:rect l="0" t="0" r="r" b="b"/>
              <a:pathLst>
                <a:path w="416" h="198">
                  <a:moveTo>
                    <a:pt x="416" y="0"/>
                  </a:moveTo>
                  <a:cubicBezTo>
                    <a:pt x="296" y="6"/>
                    <a:pt x="144" y="51"/>
                    <a:pt x="0" y="198"/>
                  </a:cubicBezTo>
                  <a:cubicBezTo>
                    <a:pt x="0" y="198"/>
                    <a:pt x="0" y="198"/>
                    <a:pt x="0" y="198"/>
                  </a:cubicBezTo>
                  <a:cubicBezTo>
                    <a:pt x="143" y="51"/>
                    <a:pt x="294" y="7"/>
                    <a:pt x="414" y="0"/>
                  </a:cubicBezTo>
                  <a:cubicBezTo>
                    <a:pt x="414" y="0"/>
                    <a:pt x="415" y="0"/>
                    <a:pt x="4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45"/>
            <p:cNvSpPr/>
            <p:nvPr/>
          </p:nvSpPr>
          <p:spPr bwMode="auto">
            <a:xfrm>
              <a:off x="5946" y="515"/>
              <a:ext cx="579" cy="234"/>
            </a:xfrm>
            <a:custGeom>
              <a:avLst/>
              <a:gdLst>
                <a:gd name="T0" fmla="*/ 472 w 621"/>
                <a:gd name="T1" fmla="*/ 0 h 251"/>
                <a:gd name="T2" fmla="*/ 23 w 621"/>
                <a:gd name="T3" fmla="*/ 223 h 251"/>
                <a:gd name="T4" fmla="*/ 10 w 621"/>
                <a:gd name="T5" fmla="*/ 237 h 251"/>
                <a:gd name="T6" fmla="*/ 0 w 621"/>
                <a:gd name="T7" fmla="*/ 251 h 251"/>
                <a:gd name="T8" fmla="*/ 46 w 621"/>
                <a:gd name="T9" fmla="*/ 211 h 251"/>
                <a:gd name="T10" fmla="*/ 462 w 621"/>
                <a:gd name="T11" fmla="*/ 13 h 251"/>
                <a:gd name="T12" fmla="*/ 508 w 621"/>
                <a:gd name="T13" fmla="*/ 11 h 251"/>
                <a:gd name="T14" fmla="*/ 621 w 621"/>
                <a:gd name="T15" fmla="*/ 24 h 251"/>
                <a:gd name="T16" fmla="*/ 571 w 621"/>
                <a:gd name="T17" fmla="*/ 10 h 251"/>
                <a:gd name="T18" fmla="*/ 472 w 621"/>
                <a:gd name="T19"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1" h="251">
                  <a:moveTo>
                    <a:pt x="472" y="0"/>
                  </a:moveTo>
                  <a:cubicBezTo>
                    <a:pt x="348" y="0"/>
                    <a:pt x="182" y="43"/>
                    <a:pt x="23" y="223"/>
                  </a:cubicBezTo>
                  <a:cubicBezTo>
                    <a:pt x="18" y="228"/>
                    <a:pt x="14" y="232"/>
                    <a:pt x="10" y="237"/>
                  </a:cubicBezTo>
                  <a:cubicBezTo>
                    <a:pt x="7" y="242"/>
                    <a:pt x="3" y="246"/>
                    <a:pt x="0" y="251"/>
                  </a:cubicBezTo>
                  <a:cubicBezTo>
                    <a:pt x="0" y="251"/>
                    <a:pt x="23" y="227"/>
                    <a:pt x="46" y="211"/>
                  </a:cubicBezTo>
                  <a:cubicBezTo>
                    <a:pt x="190" y="64"/>
                    <a:pt x="342" y="19"/>
                    <a:pt x="462" y="13"/>
                  </a:cubicBezTo>
                  <a:cubicBezTo>
                    <a:pt x="478" y="11"/>
                    <a:pt x="493" y="11"/>
                    <a:pt x="508" y="11"/>
                  </a:cubicBezTo>
                  <a:cubicBezTo>
                    <a:pt x="553" y="11"/>
                    <a:pt x="592" y="17"/>
                    <a:pt x="621" y="24"/>
                  </a:cubicBezTo>
                  <a:cubicBezTo>
                    <a:pt x="609" y="20"/>
                    <a:pt x="592" y="14"/>
                    <a:pt x="571" y="10"/>
                  </a:cubicBezTo>
                  <a:cubicBezTo>
                    <a:pt x="543" y="4"/>
                    <a:pt x="509" y="0"/>
                    <a:pt x="4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46"/>
            <p:cNvSpPr/>
            <p:nvPr/>
          </p:nvSpPr>
          <p:spPr bwMode="auto">
            <a:xfrm>
              <a:off x="6375" y="525"/>
              <a:ext cx="161" cy="17"/>
            </a:xfrm>
            <a:custGeom>
              <a:avLst/>
              <a:gdLst>
                <a:gd name="T0" fmla="*/ 48 w 173"/>
                <a:gd name="T1" fmla="*/ 0 h 18"/>
                <a:gd name="T2" fmla="*/ 2 w 173"/>
                <a:gd name="T3" fmla="*/ 2 h 18"/>
                <a:gd name="T4" fmla="*/ 0 w 173"/>
                <a:gd name="T5" fmla="*/ 2 h 18"/>
                <a:gd name="T6" fmla="*/ 33 w 173"/>
                <a:gd name="T7" fmla="*/ 1 h 18"/>
                <a:gd name="T8" fmla="*/ 173 w 173"/>
                <a:gd name="T9" fmla="*/ 18 h 18"/>
                <a:gd name="T10" fmla="*/ 161 w 173"/>
                <a:gd name="T11" fmla="*/ 13 h 18"/>
                <a:gd name="T12" fmla="*/ 48 w 17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73" h="18">
                  <a:moveTo>
                    <a:pt x="48" y="0"/>
                  </a:moveTo>
                  <a:cubicBezTo>
                    <a:pt x="33" y="0"/>
                    <a:pt x="18" y="0"/>
                    <a:pt x="2" y="2"/>
                  </a:cubicBezTo>
                  <a:cubicBezTo>
                    <a:pt x="1" y="2"/>
                    <a:pt x="0" y="2"/>
                    <a:pt x="0" y="2"/>
                  </a:cubicBezTo>
                  <a:cubicBezTo>
                    <a:pt x="11" y="1"/>
                    <a:pt x="22" y="1"/>
                    <a:pt x="33" y="1"/>
                  </a:cubicBezTo>
                  <a:cubicBezTo>
                    <a:pt x="91" y="1"/>
                    <a:pt x="140" y="10"/>
                    <a:pt x="173" y="18"/>
                  </a:cubicBezTo>
                  <a:cubicBezTo>
                    <a:pt x="170" y="17"/>
                    <a:pt x="166" y="15"/>
                    <a:pt x="161" y="13"/>
                  </a:cubicBezTo>
                  <a:cubicBezTo>
                    <a:pt x="132" y="6"/>
                    <a:pt x="93" y="0"/>
                    <a:pt x="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47"/>
            <p:cNvSpPr/>
            <p:nvPr/>
          </p:nvSpPr>
          <p:spPr bwMode="auto">
            <a:xfrm>
              <a:off x="5989" y="527"/>
              <a:ext cx="386" cy="190"/>
            </a:xfrm>
            <a:custGeom>
              <a:avLst/>
              <a:gdLst>
                <a:gd name="T0" fmla="*/ 414 w 414"/>
                <a:gd name="T1" fmla="*/ 0 h 203"/>
                <a:gd name="T2" fmla="*/ 0 w 414"/>
                <a:gd name="T3" fmla="*/ 198 h 203"/>
                <a:gd name="T4" fmla="*/ 29 w 414"/>
                <a:gd name="T5" fmla="*/ 185 h 203"/>
                <a:gd name="T6" fmla="*/ 43 w 414"/>
                <a:gd name="T7" fmla="*/ 203 h 203"/>
                <a:gd name="T8" fmla="*/ 414 w 414"/>
                <a:gd name="T9" fmla="*/ 0 h 203"/>
              </a:gdLst>
              <a:ahLst/>
              <a:cxnLst>
                <a:cxn ang="0">
                  <a:pos x="T0" y="T1"/>
                </a:cxn>
                <a:cxn ang="0">
                  <a:pos x="T2" y="T3"/>
                </a:cxn>
                <a:cxn ang="0">
                  <a:pos x="T4" y="T5"/>
                </a:cxn>
                <a:cxn ang="0">
                  <a:pos x="T6" y="T7"/>
                </a:cxn>
                <a:cxn ang="0">
                  <a:pos x="T8" y="T9"/>
                </a:cxn>
              </a:cxnLst>
              <a:rect l="0" t="0" r="r" b="b"/>
              <a:pathLst>
                <a:path w="414" h="203">
                  <a:moveTo>
                    <a:pt x="414" y="0"/>
                  </a:moveTo>
                  <a:cubicBezTo>
                    <a:pt x="294" y="7"/>
                    <a:pt x="143" y="51"/>
                    <a:pt x="0" y="198"/>
                  </a:cubicBezTo>
                  <a:cubicBezTo>
                    <a:pt x="10" y="190"/>
                    <a:pt x="21" y="185"/>
                    <a:pt x="29" y="185"/>
                  </a:cubicBezTo>
                  <a:cubicBezTo>
                    <a:pt x="37" y="185"/>
                    <a:pt x="42" y="190"/>
                    <a:pt x="43" y="203"/>
                  </a:cubicBezTo>
                  <a:cubicBezTo>
                    <a:pt x="175" y="60"/>
                    <a:pt x="307" y="11"/>
                    <a:pt x="4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48"/>
            <p:cNvSpPr/>
            <p:nvPr/>
          </p:nvSpPr>
          <p:spPr bwMode="auto">
            <a:xfrm>
              <a:off x="5952" y="526"/>
              <a:ext cx="591" cy="415"/>
            </a:xfrm>
            <a:custGeom>
              <a:avLst/>
              <a:gdLst>
                <a:gd name="T0" fmla="*/ 487 w 634"/>
                <a:gd name="T1" fmla="*/ 0 h 444"/>
                <a:gd name="T2" fmla="*/ 454 w 634"/>
                <a:gd name="T3" fmla="*/ 1 h 444"/>
                <a:gd name="T4" fmla="*/ 83 w 634"/>
                <a:gd name="T5" fmla="*/ 204 h 444"/>
                <a:gd name="T6" fmla="*/ 0 w 634"/>
                <a:gd name="T7" fmla="*/ 444 h 444"/>
                <a:gd name="T8" fmla="*/ 547 w 634"/>
                <a:gd name="T9" fmla="*/ 10 h 444"/>
                <a:gd name="T10" fmla="*/ 631 w 634"/>
                <a:gd name="T11" fmla="*/ 20 h 444"/>
                <a:gd name="T12" fmla="*/ 634 w 634"/>
                <a:gd name="T13" fmla="*/ 20 h 444"/>
                <a:gd name="T14" fmla="*/ 627 w 634"/>
                <a:gd name="T15" fmla="*/ 17 h 444"/>
                <a:gd name="T16" fmla="*/ 487 w 634"/>
                <a:gd name="T17"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4" h="444">
                  <a:moveTo>
                    <a:pt x="487" y="0"/>
                  </a:moveTo>
                  <a:cubicBezTo>
                    <a:pt x="476" y="0"/>
                    <a:pt x="465" y="0"/>
                    <a:pt x="454" y="1"/>
                  </a:cubicBezTo>
                  <a:cubicBezTo>
                    <a:pt x="347" y="12"/>
                    <a:pt x="215" y="61"/>
                    <a:pt x="83" y="204"/>
                  </a:cubicBezTo>
                  <a:cubicBezTo>
                    <a:pt x="86" y="232"/>
                    <a:pt x="66" y="301"/>
                    <a:pt x="0" y="444"/>
                  </a:cubicBezTo>
                  <a:cubicBezTo>
                    <a:pt x="0" y="444"/>
                    <a:pt x="222" y="10"/>
                    <a:pt x="547" y="10"/>
                  </a:cubicBezTo>
                  <a:cubicBezTo>
                    <a:pt x="574" y="10"/>
                    <a:pt x="602" y="13"/>
                    <a:pt x="631" y="20"/>
                  </a:cubicBezTo>
                  <a:cubicBezTo>
                    <a:pt x="632" y="20"/>
                    <a:pt x="633" y="20"/>
                    <a:pt x="634" y="20"/>
                  </a:cubicBezTo>
                  <a:cubicBezTo>
                    <a:pt x="632" y="19"/>
                    <a:pt x="630" y="18"/>
                    <a:pt x="627" y="17"/>
                  </a:cubicBezTo>
                  <a:cubicBezTo>
                    <a:pt x="594" y="9"/>
                    <a:pt x="545" y="0"/>
                    <a:pt x="4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49"/>
            <p:cNvSpPr/>
            <p:nvPr/>
          </p:nvSpPr>
          <p:spPr bwMode="auto">
            <a:xfrm>
              <a:off x="4672" y="112"/>
              <a:ext cx="496" cy="662"/>
            </a:xfrm>
            <a:custGeom>
              <a:avLst/>
              <a:gdLst>
                <a:gd name="T0" fmla="*/ 532 w 532"/>
                <a:gd name="T1" fmla="*/ 0 h 709"/>
                <a:gd name="T2" fmla="*/ 392 w 532"/>
                <a:gd name="T3" fmla="*/ 46 h 709"/>
                <a:gd name="T4" fmla="*/ 57 w 532"/>
                <a:gd name="T5" fmla="*/ 709 h 709"/>
                <a:gd name="T6" fmla="*/ 68 w 532"/>
                <a:gd name="T7" fmla="*/ 505 h 709"/>
                <a:gd name="T8" fmla="*/ 85 w 532"/>
                <a:gd name="T9" fmla="*/ 442 h 709"/>
                <a:gd name="T10" fmla="*/ 118 w 532"/>
                <a:gd name="T11" fmla="*/ 357 h 709"/>
                <a:gd name="T12" fmla="*/ 532 w 532"/>
                <a:gd name="T13" fmla="*/ 0 h 709"/>
              </a:gdLst>
              <a:ahLst/>
              <a:cxnLst>
                <a:cxn ang="0">
                  <a:pos x="T0" y="T1"/>
                </a:cxn>
                <a:cxn ang="0">
                  <a:pos x="T2" y="T3"/>
                </a:cxn>
                <a:cxn ang="0">
                  <a:pos x="T4" y="T5"/>
                </a:cxn>
                <a:cxn ang="0">
                  <a:pos x="T6" y="T7"/>
                </a:cxn>
                <a:cxn ang="0">
                  <a:pos x="T8" y="T9"/>
                </a:cxn>
                <a:cxn ang="0">
                  <a:pos x="T10" y="T11"/>
                </a:cxn>
                <a:cxn ang="0">
                  <a:pos x="T12" y="T13"/>
                </a:cxn>
              </a:cxnLst>
              <a:rect l="0" t="0" r="r" b="b"/>
              <a:pathLst>
                <a:path w="532" h="709">
                  <a:moveTo>
                    <a:pt x="532" y="0"/>
                  </a:moveTo>
                  <a:cubicBezTo>
                    <a:pt x="490" y="7"/>
                    <a:pt x="442" y="22"/>
                    <a:pt x="392" y="46"/>
                  </a:cubicBezTo>
                  <a:cubicBezTo>
                    <a:pt x="215" y="132"/>
                    <a:pt x="0" y="379"/>
                    <a:pt x="57" y="709"/>
                  </a:cubicBezTo>
                  <a:cubicBezTo>
                    <a:pt x="49" y="643"/>
                    <a:pt x="52" y="574"/>
                    <a:pt x="68" y="505"/>
                  </a:cubicBezTo>
                  <a:cubicBezTo>
                    <a:pt x="73" y="483"/>
                    <a:pt x="79" y="462"/>
                    <a:pt x="85" y="442"/>
                  </a:cubicBezTo>
                  <a:cubicBezTo>
                    <a:pt x="94" y="412"/>
                    <a:pt x="105" y="384"/>
                    <a:pt x="118" y="357"/>
                  </a:cubicBezTo>
                  <a:cubicBezTo>
                    <a:pt x="198" y="176"/>
                    <a:pt x="340" y="51"/>
                    <a:pt x="5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50"/>
            <p:cNvSpPr>
              <a:spLocks noEditPoints="1"/>
            </p:cNvSpPr>
            <p:nvPr/>
          </p:nvSpPr>
          <p:spPr bwMode="auto">
            <a:xfrm>
              <a:off x="4709" y="111"/>
              <a:ext cx="463" cy="833"/>
            </a:xfrm>
            <a:custGeom>
              <a:avLst/>
              <a:gdLst>
                <a:gd name="T0" fmla="*/ 46 w 497"/>
                <a:gd name="T1" fmla="*/ 443 h 893"/>
                <a:gd name="T2" fmla="*/ 29 w 497"/>
                <a:gd name="T3" fmla="*/ 506 h 893"/>
                <a:gd name="T4" fmla="*/ 18 w 497"/>
                <a:gd name="T5" fmla="*/ 711 h 893"/>
                <a:gd name="T6" fmla="*/ 75 w 497"/>
                <a:gd name="T7" fmla="*/ 893 h 893"/>
                <a:gd name="T8" fmla="*/ 75 w 497"/>
                <a:gd name="T9" fmla="*/ 892 h 893"/>
                <a:gd name="T10" fmla="*/ 34 w 497"/>
                <a:gd name="T11" fmla="*/ 487 h 893"/>
                <a:gd name="T12" fmla="*/ 46 w 497"/>
                <a:gd name="T13" fmla="*/ 443 h 893"/>
                <a:gd name="T14" fmla="*/ 497 w 497"/>
                <a:gd name="T15" fmla="*/ 0 h 893"/>
                <a:gd name="T16" fmla="*/ 493 w 497"/>
                <a:gd name="T17" fmla="*/ 1 h 893"/>
                <a:gd name="T18" fmla="*/ 79 w 497"/>
                <a:gd name="T19" fmla="*/ 358 h 893"/>
                <a:gd name="T20" fmla="*/ 497 w 497"/>
                <a:gd name="T21"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7" h="893">
                  <a:moveTo>
                    <a:pt x="46" y="443"/>
                  </a:moveTo>
                  <a:cubicBezTo>
                    <a:pt x="40" y="463"/>
                    <a:pt x="34" y="484"/>
                    <a:pt x="29" y="506"/>
                  </a:cubicBezTo>
                  <a:cubicBezTo>
                    <a:pt x="12" y="576"/>
                    <a:pt x="10" y="645"/>
                    <a:pt x="18" y="711"/>
                  </a:cubicBezTo>
                  <a:cubicBezTo>
                    <a:pt x="28" y="769"/>
                    <a:pt x="47" y="830"/>
                    <a:pt x="75" y="893"/>
                  </a:cubicBezTo>
                  <a:cubicBezTo>
                    <a:pt x="75" y="893"/>
                    <a:pt x="75" y="893"/>
                    <a:pt x="75" y="892"/>
                  </a:cubicBezTo>
                  <a:cubicBezTo>
                    <a:pt x="22" y="771"/>
                    <a:pt x="0" y="631"/>
                    <a:pt x="34" y="487"/>
                  </a:cubicBezTo>
                  <a:cubicBezTo>
                    <a:pt x="38" y="472"/>
                    <a:pt x="42" y="457"/>
                    <a:pt x="46" y="443"/>
                  </a:cubicBezTo>
                  <a:moveTo>
                    <a:pt x="497" y="0"/>
                  </a:moveTo>
                  <a:cubicBezTo>
                    <a:pt x="496" y="0"/>
                    <a:pt x="495" y="0"/>
                    <a:pt x="493" y="1"/>
                  </a:cubicBezTo>
                  <a:cubicBezTo>
                    <a:pt x="301" y="52"/>
                    <a:pt x="159" y="177"/>
                    <a:pt x="79" y="358"/>
                  </a:cubicBezTo>
                  <a:cubicBezTo>
                    <a:pt x="162" y="175"/>
                    <a:pt x="317" y="51"/>
                    <a:pt x="49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51"/>
            <p:cNvSpPr>
              <a:spLocks noEditPoints="1"/>
            </p:cNvSpPr>
            <p:nvPr/>
          </p:nvSpPr>
          <p:spPr bwMode="auto">
            <a:xfrm>
              <a:off x="4718" y="112"/>
              <a:ext cx="450" cy="663"/>
            </a:xfrm>
            <a:custGeom>
              <a:avLst/>
              <a:gdLst>
                <a:gd name="T0" fmla="*/ 36 w 483"/>
                <a:gd name="T1" fmla="*/ 442 h 710"/>
                <a:gd name="T2" fmla="*/ 19 w 483"/>
                <a:gd name="T3" fmla="*/ 505 h 710"/>
                <a:gd name="T4" fmla="*/ 8 w 483"/>
                <a:gd name="T5" fmla="*/ 709 h 710"/>
                <a:gd name="T6" fmla="*/ 8 w 483"/>
                <a:gd name="T7" fmla="*/ 710 h 710"/>
                <a:gd name="T8" fmla="*/ 19 w 483"/>
                <a:gd name="T9" fmla="*/ 505 h 710"/>
                <a:gd name="T10" fmla="*/ 36 w 483"/>
                <a:gd name="T11" fmla="*/ 442 h 710"/>
                <a:gd name="T12" fmla="*/ 36 w 483"/>
                <a:gd name="T13" fmla="*/ 442 h 710"/>
                <a:gd name="T14" fmla="*/ 483 w 483"/>
                <a:gd name="T15" fmla="*/ 0 h 710"/>
                <a:gd name="T16" fmla="*/ 483 w 483"/>
                <a:gd name="T17" fmla="*/ 0 h 710"/>
                <a:gd name="T18" fmla="*/ 69 w 483"/>
                <a:gd name="T19" fmla="*/ 357 h 710"/>
                <a:gd name="T20" fmla="*/ 69 w 483"/>
                <a:gd name="T21" fmla="*/ 357 h 710"/>
                <a:gd name="T22" fmla="*/ 483 w 483"/>
                <a:gd name="T23"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3" h="710">
                  <a:moveTo>
                    <a:pt x="36" y="442"/>
                  </a:moveTo>
                  <a:cubicBezTo>
                    <a:pt x="30" y="462"/>
                    <a:pt x="24" y="483"/>
                    <a:pt x="19" y="505"/>
                  </a:cubicBezTo>
                  <a:cubicBezTo>
                    <a:pt x="3" y="574"/>
                    <a:pt x="0" y="643"/>
                    <a:pt x="8" y="709"/>
                  </a:cubicBezTo>
                  <a:cubicBezTo>
                    <a:pt x="8" y="709"/>
                    <a:pt x="8" y="710"/>
                    <a:pt x="8" y="710"/>
                  </a:cubicBezTo>
                  <a:cubicBezTo>
                    <a:pt x="0" y="644"/>
                    <a:pt x="2" y="575"/>
                    <a:pt x="19" y="505"/>
                  </a:cubicBezTo>
                  <a:cubicBezTo>
                    <a:pt x="24" y="483"/>
                    <a:pt x="30" y="462"/>
                    <a:pt x="36" y="442"/>
                  </a:cubicBezTo>
                  <a:cubicBezTo>
                    <a:pt x="36" y="442"/>
                    <a:pt x="36" y="442"/>
                    <a:pt x="36" y="442"/>
                  </a:cubicBezTo>
                  <a:moveTo>
                    <a:pt x="483" y="0"/>
                  </a:moveTo>
                  <a:cubicBezTo>
                    <a:pt x="483" y="0"/>
                    <a:pt x="483" y="0"/>
                    <a:pt x="483" y="0"/>
                  </a:cubicBezTo>
                  <a:cubicBezTo>
                    <a:pt x="291" y="51"/>
                    <a:pt x="149" y="176"/>
                    <a:pt x="69" y="357"/>
                  </a:cubicBezTo>
                  <a:cubicBezTo>
                    <a:pt x="69" y="357"/>
                    <a:pt x="69" y="357"/>
                    <a:pt x="69" y="357"/>
                  </a:cubicBezTo>
                  <a:cubicBezTo>
                    <a:pt x="149" y="176"/>
                    <a:pt x="291" y="51"/>
                    <a:pt x="4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52"/>
            <p:cNvSpPr/>
            <p:nvPr/>
          </p:nvSpPr>
          <p:spPr bwMode="auto">
            <a:xfrm>
              <a:off x="4779" y="943"/>
              <a:ext cx="1" cy="5"/>
            </a:xfrm>
            <a:custGeom>
              <a:avLst/>
              <a:gdLst>
                <a:gd name="T0" fmla="*/ 0 w 2"/>
                <a:gd name="T1" fmla="*/ 0 h 5"/>
                <a:gd name="T2" fmla="*/ 0 w 2"/>
                <a:gd name="T3" fmla="*/ 1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cubicBezTo>
                    <a:pt x="0" y="1"/>
                    <a:pt x="0" y="1"/>
                    <a:pt x="0" y="1"/>
                  </a:cubicBezTo>
                  <a:cubicBezTo>
                    <a:pt x="1" y="2"/>
                    <a:pt x="1" y="4"/>
                    <a:pt x="2" y="5"/>
                  </a:cubicBezTo>
                  <a:cubicBezTo>
                    <a:pt x="1" y="3"/>
                    <a:pt x="1"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53"/>
            <p:cNvSpPr/>
            <p:nvPr/>
          </p:nvSpPr>
          <p:spPr bwMode="auto">
            <a:xfrm>
              <a:off x="4752" y="445"/>
              <a:ext cx="30" cy="79"/>
            </a:xfrm>
            <a:custGeom>
              <a:avLst/>
              <a:gdLst>
                <a:gd name="T0" fmla="*/ 33 w 33"/>
                <a:gd name="T1" fmla="*/ 0 h 85"/>
                <a:gd name="T2" fmla="*/ 0 w 33"/>
                <a:gd name="T3" fmla="*/ 85 h 85"/>
                <a:gd name="T4" fmla="*/ 33 w 33"/>
                <a:gd name="T5" fmla="*/ 0 h 85"/>
              </a:gdLst>
              <a:ahLst/>
              <a:cxnLst>
                <a:cxn ang="0">
                  <a:pos x="T0" y="T1"/>
                </a:cxn>
                <a:cxn ang="0">
                  <a:pos x="T2" y="T3"/>
                </a:cxn>
                <a:cxn ang="0">
                  <a:pos x="T4" y="T5"/>
                </a:cxn>
              </a:cxnLst>
              <a:rect l="0" t="0" r="r" b="b"/>
              <a:pathLst>
                <a:path w="33" h="85">
                  <a:moveTo>
                    <a:pt x="33" y="0"/>
                  </a:moveTo>
                  <a:cubicBezTo>
                    <a:pt x="20" y="27"/>
                    <a:pt x="9" y="55"/>
                    <a:pt x="0" y="85"/>
                  </a:cubicBezTo>
                  <a:cubicBezTo>
                    <a:pt x="10" y="55"/>
                    <a:pt x="20" y="27"/>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54"/>
            <p:cNvSpPr/>
            <p:nvPr/>
          </p:nvSpPr>
          <p:spPr bwMode="auto">
            <a:xfrm>
              <a:off x="4709" y="105"/>
              <a:ext cx="576" cy="838"/>
            </a:xfrm>
            <a:custGeom>
              <a:avLst/>
              <a:gdLst>
                <a:gd name="T0" fmla="*/ 566 w 618"/>
                <a:gd name="T1" fmla="*/ 0 h 898"/>
                <a:gd name="T2" fmla="*/ 497 w 618"/>
                <a:gd name="T3" fmla="*/ 6 h 898"/>
                <a:gd name="T4" fmla="*/ 79 w 618"/>
                <a:gd name="T5" fmla="*/ 364 h 898"/>
                <a:gd name="T6" fmla="*/ 46 w 618"/>
                <a:gd name="T7" fmla="*/ 449 h 898"/>
                <a:gd name="T8" fmla="*/ 34 w 618"/>
                <a:gd name="T9" fmla="*/ 493 h 898"/>
                <a:gd name="T10" fmla="*/ 75 w 618"/>
                <a:gd name="T11" fmla="*/ 898 h 898"/>
                <a:gd name="T12" fmla="*/ 56 w 618"/>
                <a:gd name="T13" fmla="*/ 550 h 898"/>
                <a:gd name="T14" fmla="*/ 618 w 618"/>
                <a:gd name="T15" fmla="*/ 6 h 898"/>
                <a:gd name="T16" fmla="*/ 566 w 618"/>
                <a:gd name="T17"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8" h="898">
                  <a:moveTo>
                    <a:pt x="566" y="0"/>
                  </a:moveTo>
                  <a:cubicBezTo>
                    <a:pt x="545" y="0"/>
                    <a:pt x="522" y="2"/>
                    <a:pt x="497" y="6"/>
                  </a:cubicBezTo>
                  <a:cubicBezTo>
                    <a:pt x="317" y="57"/>
                    <a:pt x="162" y="181"/>
                    <a:pt x="79" y="364"/>
                  </a:cubicBezTo>
                  <a:cubicBezTo>
                    <a:pt x="66" y="391"/>
                    <a:pt x="56" y="419"/>
                    <a:pt x="46" y="449"/>
                  </a:cubicBezTo>
                  <a:cubicBezTo>
                    <a:pt x="42" y="463"/>
                    <a:pt x="38" y="478"/>
                    <a:pt x="34" y="493"/>
                  </a:cubicBezTo>
                  <a:cubicBezTo>
                    <a:pt x="0" y="637"/>
                    <a:pt x="22" y="777"/>
                    <a:pt x="75" y="898"/>
                  </a:cubicBezTo>
                  <a:cubicBezTo>
                    <a:pt x="38" y="797"/>
                    <a:pt x="27" y="680"/>
                    <a:pt x="56" y="550"/>
                  </a:cubicBezTo>
                  <a:cubicBezTo>
                    <a:pt x="124" y="249"/>
                    <a:pt x="357" y="42"/>
                    <a:pt x="618" y="6"/>
                  </a:cubicBezTo>
                  <a:cubicBezTo>
                    <a:pt x="604" y="2"/>
                    <a:pt x="587" y="0"/>
                    <a:pt x="5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55"/>
            <p:cNvSpPr/>
            <p:nvPr/>
          </p:nvSpPr>
          <p:spPr bwMode="auto">
            <a:xfrm>
              <a:off x="4673" y="111"/>
              <a:ext cx="654" cy="913"/>
            </a:xfrm>
            <a:custGeom>
              <a:avLst/>
              <a:gdLst>
                <a:gd name="T0" fmla="*/ 656 w 701"/>
                <a:gd name="T1" fmla="*/ 0 h 978"/>
                <a:gd name="T2" fmla="*/ 94 w 701"/>
                <a:gd name="T3" fmla="*/ 544 h 978"/>
                <a:gd name="T4" fmla="*/ 113 w 701"/>
                <a:gd name="T5" fmla="*/ 892 h 978"/>
                <a:gd name="T6" fmla="*/ 115 w 701"/>
                <a:gd name="T7" fmla="*/ 897 h 978"/>
                <a:gd name="T8" fmla="*/ 158 w 701"/>
                <a:gd name="T9" fmla="*/ 978 h 978"/>
                <a:gd name="T10" fmla="*/ 604 w 701"/>
                <a:gd name="T11" fmla="*/ 65 h 978"/>
                <a:gd name="T12" fmla="*/ 656 w 701"/>
                <a:gd name="T13" fmla="*/ 0 h 978"/>
              </a:gdLst>
              <a:ahLst/>
              <a:cxnLst>
                <a:cxn ang="0">
                  <a:pos x="T0" y="T1"/>
                </a:cxn>
                <a:cxn ang="0">
                  <a:pos x="T2" y="T3"/>
                </a:cxn>
                <a:cxn ang="0">
                  <a:pos x="T4" y="T5"/>
                </a:cxn>
                <a:cxn ang="0">
                  <a:pos x="T6" y="T7"/>
                </a:cxn>
                <a:cxn ang="0">
                  <a:pos x="T8" y="T9"/>
                </a:cxn>
                <a:cxn ang="0">
                  <a:pos x="T10" y="T11"/>
                </a:cxn>
                <a:cxn ang="0">
                  <a:pos x="T12" y="T13"/>
                </a:cxn>
              </a:cxnLst>
              <a:rect l="0" t="0" r="r" b="b"/>
              <a:pathLst>
                <a:path w="701" h="978">
                  <a:moveTo>
                    <a:pt x="656" y="0"/>
                  </a:moveTo>
                  <a:cubicBezTo>
                    <a:pt x="395" y="36"/>
                    <a:pt x="162" y="243"/>
                    <a:pt x="94" y="544"/>
                  </a:cubicBezTo>
                  <a:cubicBezTo>
                    <a:pt x="65" y="674"/>
                    <a:pt x="76" y="791"/>
                    <a:pt x="113" y="892"/>
                  </a:cubicBezTo>
                  <a:cubicBezTo>
                    <a:pt x="114" y="894"/>
                    <a:pt x="114" y="895"/>
                    <a:pt x="115" y="897"/>
                  </a:cubicBezTo>
                  <a:cubicBezTo>
                    <a:pt x="127" y="924"/>
                    <a:pt x="142" y="951"/>
                    <a:pt x="158" y="978"/>
                  </a:cubicBezTo>
                  <a:cubicBezTo>
                    <a:pt x="59" y="810"/>
                    <a:pt x="0" y="220"/>
                    <a:pt x="604" y="65"/>
                  </a:cubicBezTo>
                  <a:cubicBezTo>
                    <a:pt x="697" y="41"/>
                    <a:pt x="701" y="12"/>
                    <a:pt x="6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56"/>
            <p:cNvSpPr/>
            <p:nvPr/>
          </p:nvSpPr>
          <p:spPr bwMode="auto">
            <a:xfrm>
              <a:off x="5122" y="432"/>
              <a:ext cx="15" cy="28"/>
            </a:xfrm>
            <a:custGeom>
              <a:avLst/>
              <a:gdLst>
                <a:gd name="T0" fmla="*/ 16 w 16"/>
                <a:gd name="T1" fmla="*/ 0 h 30"/>
                <a:gd name="T2" fmla="*/ 0 w 16"/>
                <a:gd name="T3" fmla="*/ 30 h 30"/>
                <a:gd name="T4" fmla="*/ 14 w 16"/>
                <a:gd name="T5" fmla="*/ 7 h 30"/>
                <a:gd name="T6" fmla="*/ 16 w 16"/>
                <a:gd name="T7" fmla="*/ 0 h 30"/>
              </a:gdLst>
              <a:ahLst/>
              <a:cxnLst>
                <a:cxn ang="0">
                  <a:pos x="T0" y="T1"/>
                </a:cxn>
                <a:cxn ang="0">
                  <a:pos x="T2" y="T3"/>
                </a:cxn>
                <a:cxn ang="0">
                  <a:pos x="T4" y="T5"/>
                </a:cxn>
                <a:cxn ang="0">
                  <a:pos x="T6" y="T7"/>
                </a:cxn>
              </a:cxnLst>
              <a:rect l="0" t="0" r="r" b="b"/>
              <a:pathLst>
                <a:path w="16" h="30">
                  <a:moveTo>
                    <a:pt x="16" y="0"/>
                  </a:moveTo>
                  <a:cubicBezTo>
                    <a:pt x="10" y="10"/>
                    <a:pt x="5" y="20"/>
                    <a:pt x="0" y="30"/>
                  </a:cubicBezTo>
                  <a:cubicBezTo>
                    <a:pt x="5" y="22"/>
                    <a:pt x="9" y="14"/>
                    <a:pt x="14" y="7"/>
                  </a:cubicBezTo>
                  <a:cubicBezTo>
                    <a:pt x="15" y="2"/>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57"/>
            <p:cNvSpPr/>
            <p:nvPr/>
          </p:nvSpPr>
          <p:spPr bwMode="auto">
            <a:xfrm>
              <a:off x="5075" y="439"/>
              <a:ext cx="61" cy="263"/>
            </a:xfrm>
            <a:custGeom>
              <a:avLst/>
              <a:gdLst>
                <a:gd name="T0" fmla="*/ 65 w 65"/>
                <a:gd name="T1" fmla="*/ 0 h 282"/>
                <a:gd name="T2" fmla="*/ 51 w 65"/>
                <a:gd name="T3" fmla="*/ 24 h 282"/>
                <a:gd name="T4" fmla="*/ 24 w 65"/>
                <a:gd name="T5" fmla="*/ 282 h 282"/>
                <a:gd name="T6" fmla="*/ 19 w 65"/>
                <a:gd name="T7" fmla="*/ 202 h 282"/>
                <a:gd name="T8" fmla="*/ 62 w 65"/>
                <a:gd name="T9" fmla="*/ 10 h 282"/>
                <a:gd name="T10" fmla="*/ 65 w 65"/>
                <a:gd name="T11" fmla="*/ 0 h 282"/>
              </a:gdLst>
              <a:ahLst/>
              <a:cxnLst>
                <a:cxn ang="0">
                  <a:pos x="T0" y="T1"/>
                </a:cxn>
                <a:cxn ang="0">
                  <a:pos x="T2" y="T3"/>
                </a:cxn>
                <a:cxn ang="0">
                  <a:pos x="T4" y="T5"/>
                </a:cxn>
                <a:cxn ang="0">
                  <a:pos x="T6" y="T7"/>
                </a:cxn>
                <a:cxn ang="0">
                  <a:pos x="T8" y="T9"/>
                </a:cxn>
                <a:cxn ang="0">
                  <a:pos x="T10" y="T11"/>
                </a:cxn>
              </a:cxnLst>
              <a:rect l="0" t="0" r="r" b="b"/>
              <a:pathLst>
                <a:path w="65" h="282">
                  <a:moveTo>
                    <a:pt x="65" y="0"/>
                  </a:moveTo>
                  <a:cubicBezTo>
                    <a:pt x="60" y="7"/>
                    <a:pt x="55" y="15"/>
                    <a:pt x="51" y="24"/>
                  </a:cubicBezTo>
                  <a:cubicBezTo>
                    <a:pt x="3" y="122"/>
                    <a:pt x="0" y="209"/>
                    <a:pt x="24" y="282"/>
                  </a:cubicBezTo>
                  <a:cubicBezTo>
                    <a:pt x="19" y="255"/>
                    <a:pt x="18" y="228"/>
                    <a:pt x="19" y="202"/>
                  </a:cubicBezTo>
                  <a:cubicBezTo>
                    <a:pt x="15" y="120"/>
                    <a:pt x="39" y="54"/>
                    <a:pt x="62" y="10"/>
                  </a:cubicBezTo>
                  <a:cubicBezTo>
                    <a:pt x="63" y="6"/>
                    <a:pt x="64" y="3"/>
                    <a:pt x="6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58"/>
            <p:cNvSpPr/>
            <p:nvPr/>
          </p:nvSpPr>
          <p:spPr bwMode="auto">
            <a:xfrm>
              <a:off x="5122" y="439"/>
              <a:ext cx="14" cy="22"/>
            </a:xfrm>
            <a:custGeom>
              <a:avLst/>
              <a:gdLst>
                <a:gd name="T0" fmla="*/ 14 w 14"/>
                <a:gd name="T1" fmla="*/ 0 h 24"/>
                <a:gd name="T2" fmla="*/ 0 w 14"/>
                <a:gd name="T3" fmla="*/ 23 h 24"/>
                <a:gd name="T4" fmla="*/ 0 w 14"/>
                <a:gd name="T5" fmla="*/ 24 h 24"/>
                <a:gd name="T6" fmla="*/ 14 w 14"/>
                <a:gd name="T7" fmla="*/ 0 h 24"/>
                <a:gd name="T8" fmla="*/ 14 w 14"/>
                <a:gd name="T9" fmla="*/ 0 h 24"/>
              </a:gdLst>
              <a:ahLst/>
              <a:cxnLst>
                <a:cxn ang="0">
                  <a:pos x="T0" y="T1"/>
                </a:cxn>
                <a:cxn ang="0">
                  <a:pos x="T2" y="T3"/>
                </a:cxn>
                <a:cxn ang="0">
                  <a:pos x="T4" y="T5"/>
                </a:cxn>
                <a:cxn ang="0">
                  <a:pos x="T6" y="T7"/>
                </a:cxn>
                <a:cxn ang="0">
                  <a:pos x="T8" y="T9"/>
                </a:cxn>
              </a:cxnLst>
              <a:rect l="0" t="0" r="r" b="b"/>
              <a:pathLst>
                <a:path w="14" h="24">
                  <a:moveTo>
                    <a:pt x="14" y="0"/>
                  </a:moveTo>
                  <a:cubicBezTo>
                    <a:pt x="9" y="7"/>
                    <a:pt x="5" y="15"/>
                    <a:pt x="0" y="23"/>
                  </a:cubicBezTo>
                  <a:cubicBezTo>
                    <a:pt x="0" y="23"/>
                    <a:pt x="0" y="24"/>
                    <a:pt x="0" y="24"/>
                  </a:cubicBezTo>
                  <a:cubicBezTo>
                    <a:pt x="4" y="15"/>
                    <a:pt x="9" y="7"/>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59"/>
            <p:cNvSpPr/>
            <p:nvPr/>
          </p:nvSpPr>
          <p:spPr bwMode="auto">
            <a:xfrm>
              <a:off x="5092" y="627"/>
              <a:ext cx="29" cy="123"/>
            </a:xfrm>
            <a:custGeom>
              <a:avLst/>
              <a:gdLst>
                <a:gd name="T0" fmla="*/ 1 w 31"/>
                <a:gd name="T1" fmla="*/ 0 h 132"/>
                <a:gd name="T2" fmla="*/ 6 w 31"/>
                <a:gd name="T3" fmla="*/ 80 h 132"/>
                <a:gd name="T4" fmla="*/ 31 w 31"/>
                <a:gd name="T5" fmla="*/ 132 h 132"/>
                <a:gd name="T6" fmla="*/ 22 w 31"/>
                <a:gd name="T7" fmla="*/ 109 h 132"/>
                <a:gd name="T8" fmla="*/ 1 w 31"/>
                <a:gd name="T9" fmla="*/ 0 h 132"/>
              </a:gdLst>
              <a:ahLst/>
              <a:cxnLst>
                <a:cxn ang="0">
                  <a:pos x="T0" y="T1"/>
                </a:cxn>
                <a:cxn ang="0">
                  <a:pos x="T2" y="T3"/>
                </a:cxn>
                <a:cxn ang="0">
                  <a:pos x="T4" y="T5"/>
                </a:cxn>
                <a:cxn ang="0">
                  <a:pos x="T6" y="T7"/>
                </a:cxn>
                <a:cxn ang="0">
                  <a:pos x="T8" y="T9"/>
                </a:cxn>
              </a:cxnLst>
              <a:rect l="0" t="0" r="r" b="b"/>
              <a:pathLst>
                <a:path w="31" h="132">
                  <a:moveTo>
                    <a:pt x="1" y="0"/>
                  </a:moveTo>
                  <a:cubicBezTo>
                    <a:pt x="0" y="26"/>
                    <a:pt x="1" y="53"/>
                    <a:pt x="6" y="80"/>
                  </a:cubicBezTo>
                  <a:cubicBezTo>
                    <a:pt x="13" y="98"/>
                    <a:pt x="21" y="116"/>
                    <a:pt x="31" y="132"/>
                  </a:cubicBezTo>
                  <a:cubicBezTo>
                    <a:pt x="27" y="125"/>
                    <a:pt x="24" y="117"/>
                    <a:pt x="22" y="109"/>
                  </a:cubicBezTo>
                  <a:cubicBezTo>
                    <a:pt x="9" y="70"/>
                    <a:pt x="2" y="33"/>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60"/>
            <p:cNvSpPr/>
            <p:nvPr/>
          </p:nvSpPr>
          <p:spPr bwMode="auto">
            <a:xfrm>
              <a:off x="5089" y="448"/>
              <a:ext cx="44" cy="179"/>
            </a:xfrm>
            <a:custGeom>
              <a:avLst/>
              <a:gdLst>
                <a:gd name="T0" fmla="*/ 47 w 47"/>
                <a:gd name="T1" fmla="*/ 0 h 192"/>
                <a:gd name="T2" fmla="*/ 4 w 47"/>
                <a:gd name="T3" fmla="*/ 192 h 192"/>
                <a:gd name="T4" fmla="*/ 41 w 47"/>
                <a:gd name="T5" fmla="*/ 24 h 192"/>
                <a:gd name="T6" fmla="*/ 47 w 47"/>
                <a:gd name="T7" fmla="*/ 0 h 192"/>
              </a:gdLst>
              <a:ahLst/>
              <a:cxnLst>
                <a:cxn ang="0">
                  <a:pos x="T0" y="T1"/>
                </a:cxn>
                <a:cxn ang="0">
                  <a:pos x="T2" y="T3"/>
                </a:cxn>
                <a:cxn ang="0">
                  <a:pos x="T4" y="T5"/>
                </a:cxn>
                <a:cxn ang="0">
                  <a:pos x="T6" y="T7"/>
                </a:cxn>
              </a:cxnLst>
              <a:rect l="0" t="0" r="r" b="b"/>
              <a:pathLst>
                <a:path w="47" h="192">
                  <a:moveTo>
                    <a:pt x="47" y="0"/>
                  </a:moveTo>
                  <a:cubicBezTo>
                    <a:pt x="24" y="44"/>
                    <a:pt x="0" y="110"/>
                    <a:pt x="4" y="192"/>
                  </a:cubicBezTo>
                  <a:cubicBezTo>
                    <a:pt x="6" y="128"/>
                    <a:pt x="23" y="69"/>
                    <a:pt x="41" y="24"/>
                  </a:cubicBezTo>
                  <a:cubicBezTo>
                    <a:pt x="43" y="15"/>
                    <a:pt x="45" y="7"/>
                    <a:pt x="4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61"/>
            <p:cNvSpPr/>
            <p:nvPr/>
          </p:nvSpPr>
          <p:spPr bwMode="auto">
            <a:xfrm>
              <a:off x="5089" y="470"/>
              <a:ext cx="530" cy="442"/>
            </a:xfrm>
            <a:custGeom>
              <a:avLst/>
              <a:gdLst>
                <a:gd name="T0" fmla="*/ 41 w 569"/>
                <a:gd name="T1" fmla="*/ 0 h 473"/>
                <a:gd name="T2" fmla="*/ 4 w 569"/>
                <a:gd name="T3" fmla="*/ 168 h 473"/>
                <a:gd name="T4" fmla="*/ 25 w 569"/>
                <a:gd name="T5" fmla="*/ 277 h 473"/>
                <a:gd name="T6" fmla="*/ 34 w 569"/>
                <a:gd name="T7" fmla="*/ 300 h 473"/>
                <a:gd name="T8" fmla="*/ 364 w 569"/>
                <a:gd name="T9" fmla="*/ 473 h 473"/>
                <a:gd name="T10" fmla="*/ 569 w 569"/>
                <a:gd name="T11" fmla="*/ 404 h 473"/>
                <a:gd name="T12" fmla="*/ 525 w 569"/>
                <a:gd name="T13" fmla="*/ 417 h 473"/>
                <a:gd name="T14" fmla="*/ 394 w 569"/>
                <a:gd name="T15" fmla="*/ 379 h 473"/>
                <a:gd name="T16" fmla="*/ 41 w 569"/>
                <a:gd name="T17"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473">
                  <a:moveTo>
                    <a:pt x="41" y="0"/>
                  </a:moveTo>
                  <a:cubicBezTo>
                    <a:pt x="23" y="45"/>
                    <a:pt x="6" y="104"/>
                    <a:pt x="4" y="168"/>
                  </a:cubicBezTo>
                  <a:cubicBezTo>
                    <a:pt x="5" y="201"/>
                    <a:pt x="12" y="238"/>
                    <a:pt x="25" y="277"/>
                  </a:cubicBezTo>
                  <a:cubicBezTo>
                    <a:pt x="27" y="285"/>
                    <a:pt x="30" y="293"/>
                    <a:pt x="34" y="300"/>
                  </a:cubicBezTo>
                  <a:cubicBezTo>
                    <a:pt x="99" y="410"/>
                    <a:pt x="235" y="473"/>
                    <a:pt x="364" y="473"/>
                  </a:cubicBezTo>
                  <a:cubicBezTo>
                    <a:pt x="439" y="473"/>
                    <a:pt x="513" y="451"/>
                    <a:pt x="569" y="404"/>
                  </a:cubicBezTo>
                  <a:cubicBezTo>
                    <a:pt x="558" y="414"/>
                    <a:pt x="542" y="417"/>
                    <a:pt x="525" y="417"/>
                  </a:cubicBezTo>
                  <a:cubicBezTo>
                    <a:pt x="469" y="417"/>
                    <a:pt x="394" y="379"/>
                    <a:pt x="394" y="379"/>
                  </a:cubicBezTo>
                  <a:cubicBezTo>
                    <a:pt x="0" y="372"/>
                    <a:pt x="18" y="104"/>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62"/>
            <p:cNvSpPr/>
            <p:nvPr/>
          </p:nvSpPr>
          <p:spPr bwMode="auto">
            <a:xfrm>
              <a:off x="5248" y="585"/>
              <a:ext cx="329" cy="123"/>
            </a:xfrm>
            <a:custGeom>
              <a:avLst/>
              <a:gdLst>
                <a:gd name="T0" fmla="*/ 353 w 353"/>
                <a:gd name="T1" fmla="*/ 0 h 132"/>
                <a:gd name="T2" fmla="*/ 274 w 353"/>
                <a:gd name="T3" fmla="*/ 84 h 132"/>
                <a:gd name="T4" fmla="*/ 119 w 353"/>
                <a:gd name="T5" fmla="*/ 126 h 132"/>
                <a:gd name="T6" fmla="*/ 0 w 353"/>
                <a:gd name="T7" fmla="*/ 96 h 132"/>
                <a:gd name="T8" fmla="*/ 127 w 353"/>
                <a:gd name="T9" fmla="*/ 132 h 132"/>
                <a:gd name="T10" fmla="*/ 162 w 353"/>
                <a:gd name="T11" fmla="*/ 130 h 132"/>
                <a:gd name="T12" fmla="*/ 340 w 353"/>
                <a:gd name="T13" fmla="*/ 33 h 132"/>
                <a:gd name="T14" fmla="*/ 353 w 353"/>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3" h="132">
                  <a:moveTo>
                    <a:pt x="353" y="0"/>
                  </a:moveTo>
                  <a:cubicBezTo>
                    <a:pt x="337" y="30"/>
                    <a:pt x="312" y="60"/>
                    <a:pt x="274" y="84"/>
                  </a:cubicBezTo>
                  <a:cubicBezTo>
                    <a:pt x="240" y="106"/>
                    <a:pt x="182" y="126"/>
                    <a:pt x="119" y="126"/>
                  </a:cubicBezTo>
                  <a:cubicBezTo>
                    <a:pt x="79" y="126"/>
                    <a:pt x="38" y="118"/>
                    <a:pt x="0" y="96"/>
                  </a:cubicBezTo>
                  <a:cubicBezTo>
                    <a:pt x="37" y="119"/>
                    <a:pt x="81" y="132"/>
                    <a:pt x="127" y="132"/>
                  </a:cubicBezTo>
                  <a:cubicBezTo>
                    <a:pt x="139" y="132"/>
                    <a:pt x="150" y="132"/>
                    <a:pt x="162" y="130"/>
                  </a:cubicBezTo>
                  <a:cubicBezTo>
                    <a:pt x="243" y="118"/>
                    <a:pt x="303" y="81"/>
                    <a:pt x="340" y="33"/>
                  </a:cubicBezTo>
                  <a:cubicBezTo>
                    <a:pt x="345" y="22"/>
                    <a:pt x="350" y="11"/>
                    <a:pt x="3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63"/>
            <p:cNvSpPr>
              <a:spLocks noEditPoints="1"/>
            </p:cNvSpPr>
            <p:nvPr/>
          </p:nvSpPr>
          <p:spPr bwMode="auto">
            <a:xfrm>
              <a:off x="5565" y="386"/>
              <a:ext cx="49" cy="230"/>
            </a:xfrm>
            <a:custGeom>
              <a:avLst/>
              <a:gdLst>
                <a:gd name="T0" fmla="*/ 16 w 52"/>
                <a:gd name="T1" fmla="*/ 16 h 246"/>
                <a:gd name="T2" fmla="*/ 13 w 52"/>
                <a:gd name="T3" fmla="*/ 213 h 246"/>
                <a:gd name="T4" fmla="*/ 0 w 52"/>
                <a:gd name="T5" fmla="*/ 246 h 246"/>
                <a:gd name="T6" fmla="*/ 43 w 52"/>
                <a:gd name="T7" fmla="*/ 154 h 246"/>
                <a:gd name="T8" fmla="*/ 32 w 52"/>
                <a:gd name="T9" fmla="*/ 56 h 246"/>
                <a:gd name="T10" fmla="*/ 32 w 52"/>
                <a:gd name="T11" fmla="*/ 55 h 246"/>
                <a:gd name="T12" fmla="*/ 32 w 52"/>
                <a:gd name="T13" fmla="*/ 55 h 246"/>
                <a:gd name="T14" fmla="*/ 32 w 52"/>
                <a:gd name="T15" fmla="*/ 55 h 246"/>
                <a:gd name="T16" fmla="*/ 16 w 52"/>
                <a:gd name="T17" fmla="*/ 16 h 246"/>
                <a:gd name="T18" fmla="*/ 7 w 52"/>
                <a:gd name="T19" fmla="*/ 0 h 246"/>
                <a:gd name="T20" fmla="*/ 8 w 52"/>
                <a:gd name="T21" fmla="*/ 2 h 246"/>
                <a:gd name="T22" fmla="*/ 8 w 52"/>
                <a:gd name="T23" fmla="*/ 2 h 246"/>
                <a:gd name="T24" fmla="*/ 7 w 52"/>
                <a:gd name="T25"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46">
                  <a:moveTo>
                    <a:pt x="16" y="16"/>
                  </a:moveTo>
                  <a:cubicBezTo>
                    <a:pt x="34" y="55"/>
                    <a:pt x="52" y="137"/>
                    <a:pt x="13" y="213"/>
                  </a:cubicBezTo>
                  <a:cubicBezTo>
                    <a:pt x="10" y="224"/>
                    <a:pt x="5" y="235"/>
                    <a:pt x="0" y="246"/>
                  </a:cubicBezTo>
                  <a:cubicBezTo>
                    <a:pt x="21" y="218"/>
                    <a:pt x="36" y="187"/>
                    <a:pt x="43" y="154"/>
                  </a:cubicBezTo>
                  <a:cubicBezTo>
                    <a:pt x="46" y="121"/>
                    <a:pt x="42" y="88"/>
                    <a:pt x="32" y="56"/>
                  </a:cubicBezTo>
                  <a:cubicBezTo>
                    <a:pt x="32" y="55"/>
                    <a:pt x="32" y="55"/>
                    <a:pt x="32" y="55"/>
                  </a:cubicBezTo>
                  <a:cubicBezTo>
                    <a:pt x="32" y="55"/>
                    <a:pt x="32" y="55"/>
                    <a:pt x="32" y="55"/>
                  </a:cubicBezTo>
                  <a:cubicBezTo>
                    <a:pt x="32" y="55"/>
                    <a:pt x="32" y="55"/>
                    <a:pt x="32" y="55"/>
                  </a:cubicBezTo>
                  <a:cubicBezTo>
                    <a:pt x="28" y="42"/>
                    <a:pt x="22" y="28"/>
                    <a:pt x="16" y="16"/>
                  </a:cubicBezTo>
                  <a:moveTo>
                    <a:pt x="7" y="0"/>
                  </a:moveTo>
                  <a:cubicBezTo>
                    <a:pt x="7" y="1"/>
                    <a:pt x="8" y="2"/>
                    <a:pt x="8" y="2"/>
                  </a:cubicBezTo>
                  <a:cubicBezTo>
                    <a:pt x="8" y="2"/>
                    <a:pt x="8" y="2"/>
                    <a:pt x="8" y="2"/>
                  </a:cubicBezTo>
                  <a:cubicBezTo>
                    <a:pt x="8" y="1"/>
                    <a:pt x="7" y="1"/>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64"/>
            <p:cNvSpPr/>
            <p:nvPr/>
          </p:nvSpPr>
          <p:spPr bwMode="auto">
            <a:xfrm>
              <a:off x="5142" y="495"/>
              <a:ext cx="40" cy="118"/>
            </a:xfrm>
            <a:custGeom>
              <a:avLst/>
              <a:gdLst>
                <a:gd name="T0" fmla="*/ 0 w 43"/>
                <a:gd name="T1" fmla="*/ 0 h 127"/>
                <a:gd name="T2" fmla="*/ 43 w 43"/>
                <a:gd name="T3" fmla="*/ 127 h 127"/>
                <a:gd name="T4" fmla="*/ 33 w 43"/>
                <a:gd name="T5" fmla="*/ 113 h 127"/>
                <a:gd name="T6" fmla="*/ 0 w 43"/>
                <a:gd name="T7" fmla="*/ 0 h 127"/>
              </a:gdLst>
              <a:ahLst/>
              <a:cxnLst>
                <a:cxn ang="0">
                  <a:pos x="T0" y="T1"/>
                </a:cxn>
                <a:cxn ang="0">
                  <a:pos x="T2" y="T3"/>
                </a:cxn>
                <a:cxn ang="0">
                  <a:pos x="T4" y="T5"/>
                </a:cxn>
                <a:cxn ang="0">
                  <a:pos x="T6" y="T7"/>
                </a:cxn>
              </a:cxnLst>
              <a:rect l="0" t="0" r="r" b="b"/>
              <a:pathLst>
                <a:path w="43" h="127">
                  <a:moveTo>
                    <a:pt x="0" y="0"/>
                  </a:moveTo>
                  <a:cubicBezTo>
                    <a:pt x="0" y="46"/>
                    <a:pt x="16" y="90"/>
                    <a:pt x="43" y="127"/>
                  </a:cubicBezTo>
                  <a:cubicBezTo>
                    <a:pt x="39" y="123"/>
                    <a:pt x="36" y="118"/>
                    <a:pt x="33" y="113"/>
                  </a:cubicBezTo>
                  <a:cubicBezTo>
                    <a:pt x="8" y="70"/>
                    <a:pt x="1" y="2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65"/>
            <p:cNvSpPr>
              <a:spLocks noEditPoints="1"/>
            </p:cNvSpPr>
            <p:nvPr/>
          </p:nvSpPr>
          <p:spPr bwMode="auto">
            <a:xfrm>
              <a:off x="5573" y="388"/>
              <a:ext cx="35" cy="142"/>
            </a:xfrm>
            <a:custGeom>
              <a:avLst/>
              <a:gdLst>
                <a:gd name="T0" fmla="*/ 24 w 38"/>
                <a:gd name="T1" fmla="*/ 54 h 152"/>
                <a:gd name="T2" fmla="*/ 35 w 38"/>
                <a:gd name="T3" fmla="*/ 152 h 152"/>
                <a:gd name="T4" fmla="*/ 38 w 38"/>
                <a:gd name="T5" fmla="*/ 135 h 152"/>
                <a:gd name="T6" fmla="*/ 24 w 38"/>
                <a:gd name="T7" fmla="*/ 54 h 152"/>
                <a:gd name="T8" fmla="*/ 24 w 38"/>
                <a:gd name="T9" fmla="*/ 53 h 152"/>
                <a:gd name="T10" fmla="*/ 24 w 38"/>
                <a:gd name="T11" fmla="*/ 53 h 152"/>
                <a:gd name="T12" fmla="*/ 24 w 38"/>
                <a:gd name="T13" fmla="*/ 53 h 152"/>
                <a:gd name="T14" fmla="*/ 0 w 38"/>
                <a:gd name="T15" fmla="*/ 0 h 152"/>
                <a:gd name="T16" fmla="*/ 0 w 38"/>
                <a:gd name="T17" fmla="*/ 0 h 152"/>
                <a:gd name="T18" fmla="*/ 8 w 38"/>
                <a:gd name="T19" fmla="*/ 14 h 152"/>
                <a:gd name="T20" fmla="*/ 24 w 38"/>
                <a:gd name="T21" fmla="*/ 53 h 152"/>
                <a:gd name="T22" fmla="*/ 0 w 38"/>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52">
                  <a:moveTo>
                    <a:pt x="24" y="54"/>
                  </a:moveTo>
                  <a:cubicBezTo>
                    <a:pt x="34" y="86"/>
                    <a:pt x="38" y="119"/>
                    <a:pt x="35" y="152"/>
                  </a:cubicBezTo>
                  <a:cubicBezTo>
                    <a:pt x="36" y="146"/>
                    <a:pt x="37" y="141"/>
                    <a:pt x="38" y="135"/>
                  </a:cubicBezTo>
                  <a:cubicBezTo>
                    <a:pt x="37" y="105"/>
                    <a:pt x="32" y="77"/>
                    <a:pt x="24" y="54"/>
                  </a:cubicBezTo>
                  <a:moveTo>
                    <a:pt x="24" y="53"/>
                  </a:moveTo>
                  <a:cubicBezTo>
                    <a:pt x="24" y="53"/>
                    <a:pt x="24" y="53"/>
                    <a:pt x="24" y="53"/>
                  </a:cubicBezTo>
                  <a:cubicBezTo>
                    <a:pt x="24" y="53"/>
                    <a:pt x="24" y="53"/>
                    <a:pt x="24" y="53"/>
                  </a:cubicBezTo>
                  <a:moveTo>
                    <a:pt x="0" y="0"/>
                  </a:moveTo>
                  <a:cubicBezTo>
                    <a:pt x="0" y="0"/>
                    <a:pt x="0" y="0"/>
                    <a:pt x="0" y="0"/>
                  </a:cubicBezTo>
                  <a:cubicBezTo>
                    <a:pt x="3" y="4"/>
                    <a:pt x="5" y="8"/>
                    <a:pt x="8" y="14"/>
                  </a:cubicBezTo>
                  <a:cubicBezTo>
                    <a:pt x="14" y="26"/>
                    <a:pt x="20" y="40"/>
                    <a:pt x="24" y="53"/>
                  </a:cubicBezTo>
                  <a:cubicBezTo>
                    <a:pt x="16" y="29"/>
                    <a:pt x="7"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66"/>
            <p:cNvSpPr/>
            <p:nvPr/>
          </p:nvSpPr>
          <p:spPr bwMode="auto">
            <a:xfrm>
              <a:off x="5206" y="643"/>
              <a:ext cx="40" cy="37"/>
            </a:xfrm>
            <a:custGeom>
              <a:avLst/>
              <a:gdLst>
                <a:gd name="T0" fmla="*/ 0 w 43"/>
                <a:gd name="T1" fmla="*/ 0 h 40"/>
                <a:gd name="T2" fmla="*/ 43 w 43"/>
                <a:gd name="T3" fmla="*/ 40 h 40"/>
                <a:gd name="T4" fmla="*/ 43 w 43"/>
                <a:gd name="T5" fmla="*/ 40 h 40"/>
                <a:gd name="T6" fmla="*/ 0 w 43"/>
                <a:gd name="T7" fmla="*/ 0 h 40"/>
                <a:gd name="T8" fmla="*/ 0 w 43"/>
                <a:gd name="T9" fmla="*/ 0 h 40"/>
              </a:gdLst>
              <a:ahLst/>
              <a:cxnLst>
                <a:cxn ang="0">
                  <a:pos x="T0" y="T1"/>
                </a:cxn>
                <a:cxn ang="0">
                  <a:pos x="T2" y="T3"/>
                </a:cxn>
                <a:cxn ang="0">
                  <a:pos x="T4" y="T5"/>
                </a:cxn>
                <a:cxn ang="0">
                  <a:pos x="T6" y="T7"/>
                </a:cxn>
                <a:cxn ang="0">
                  <a:pos x="T8" y="T9"/>
                </a:cxn>
              </a:cxnLst>
              <a:rect l="0" t="0" r="r" b="b"/>
              <a:pathLst>
                <a:path w="43" h="40">
                  <a:moveTo>
                    <a:pt x="0" y="0"/>
                  </a:moveTo>
                  <a:cubicBezTo>
                    <a:pt x="13" y="15"/>
                    <a:pt x="27" y="28"/>
                    <a:pt x="43" y="40"/>
                  </a:cubicBezTo>
                  <a:cubicBezTo>
                    <a:pt x="43" y="40"/>
                    <a:pt x="43" y="40"/>
                    <a:pt x="43" y="40"/>
                  </a:cubicBezTo>
                  <a:cubicBezTo>
                    <a:pt x="28" y="28"/>
                    <a:pt x="13" y="15"/>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67"/>
            <p:cNvSpPr/>
            <p:nvPr/>
          </p:nvSpPr>
          <p:spPr bwMode="auto">
            <a:xfrm>
              <a:off x="5206" y="616"/>
              <a:ext cx="359" cy="105"/>
            </a:xfrm>
            <a:custGeom>
              <a:avLst/>
              <a:gdLst>
                <a:gd name="T0" fmla="*/ 385 w 385"/>
                <a:gd name="T1" fmla="*/ 0 h 113"/>
                <a:gd name="T2" fmla="*/ 207 w 385"/>
                <a:gd name="T3" fmla="*/ 97 h 113"/>
                <a:gd name="T4" fmla="*/ 172 w 385"/>
                <a:gd name="T5" fmla="*/ 99 h 113"/>
                <a:gd name="T6" fmla="*/ 45 w 385"/>
                <a:gd name="T7" fmla="*/ 63 h 113"/>
                <a:gd name="T8" fmla="*/ 0 w 385"/>
                <a:gd name="T9" fmla="*/ 29 h 113"/>
                <a:gd name="T10" fmla="*/ 43 w 385"/>
                <a:gd name="T11" fmla="*/ 69 h 113"/>
                <a:gd name="T12" fmla="*/ 199 w 385"/>
                <a:gd name="T13" fmla="*/ 113 h 113"/>
                <a:gd name="T14" fmla="*/ 225 w 385"/>
                <a:gd name="T15" fmla="*/ 112 h 113"/>
                <a:gd name="T16" fmla="*/ 310 w 385"/>
                <a:gd name="T17" fmla="*/ 84 h 113"/>
                <a:gd name="T18" fmla="*/ 328 w 385"/>
                <a:gd name="T19" fmla="*/ 73 h 113"/>
                <a:gd name="T20" fmla="*/ 385 w 385"/>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5" h="113">
                  <a:moveTo>
                    <a:pt x="385" y="0"/>
                  </a:moveTo>
                  <a:cubicBezTo>
                    <a:pt x="348" y="48"/>
                    <a:pt x="288" y="85"/>
                    <a:pt x="207" y="97"/>
                  </a:cubicBezTo>
                  <a:cubicBezTo>
                    <a:pt x="195" y="99"/>
                    <a:pt x="184" y="99"/>
                    <a:pt x="172" y="99"/>
                  </a:cubicBezTo>
                  <a:cubicBezTo>
                    <a:pt x="126" y="99"/>
                    <a:pt x="82" y="86"/>
                    <a:pt x="45" y="63"/>
                  </a:cubicBezTo>
                  <a:cubicBezTo>
                    <a:pt x="30" y="54"/>
                    <a:pt x="14" y="43"/>
                    <a:pt x="0" y="29"/>
                  </a:cubicBezTo>
                  <a:cubicBezTo>
                    <a:pt x="13" y="44"/>
                    <a:pt x="28" y="57"/>
                    <a:pt x="43" y="69"/>
                  </a:cubicBezTo>
                  <a:cubicBezTo>
                    <a:pt x="84" y="96"/>
                    <a:pt x="136" y="113"/>
                    <a:pt x="199" y="113"/>
                  </a:cubicBezTo>
                  <a:cubicBezTo>
                    <a:pt x="208" y="113"/>
                    <a:pt x="216" y="112"/>
                    <a:pt x="225" y="112"/>
                  </a:cubicBezTo>
                  <a:cubicBezTo>
                    <a:pt x="254" y="106"/>
                    <a:pt x="285" y="97"/>
                    <a:pt x="310" y="84"/>
                  </a:cubicBezTo>
                  <a:cubicBezTo>
                    <a:pt x="316" y="80"/>
                    <a:pt x="323" y="77"/>
                    <a:pt x="328" y="73"/>
                  </a:cubicBezTo>
                  <a:cubicBezTo>
                    <a:pt x="352" y="54"/>
                    <a:pt x="371" y="29"/>
                    <a:pt x="38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68"/>
            <p:cNvSpPr>
              <a:spLocks noEditPoints="1"/>
            </p:cNvSpPr>
            <p:nvPr/>
          </p:nvSpPr>
          <p:spPr bwMode="auto">
            <a:xfrm>
              <a:off x="5246" y="530"/>
              <a:ext cx="359" cy="194"/>
            </a:xfrm>
            <a:custGeom>
              <a:avLst/>
              <a:gdLst>
                <a:gd name="T0" fmla="*/ 0 w 385"/>
                <a:gd name="T1" fmla="*/ 161 h 208"/>
                <a:gd name="T2" fmla="*/ 140 w 385"/>
                <a:gd name="T3" fmla="*/ 208 h 208"/>
                <a:gd name="T4" fmla="*/ 159 w 385"/>
                <a:gd name="T5" fmla="*/ 207 h 208"/>
                <a:gd name="T6" fmla="*/ 167 w 385"/>
                <a:gd name="T7" fmla="*/ 206 h 208"/>
                <a:gd name="T8" fmla="*/ 182 w 385"/>
                <a:gd name="T9" fmla="*/ 204 h 208"/>
                <a:gd name="T10" fmla="*/ 156 w 385"/>
                <a:gd name="T11" fmla="*/ 205 h 208"/>
                <a:gd name="T12" fmla="*/ 0 w 385"/>
                <a:gd name="T13" fmla="*/ 161 h 208"/>
                <a:gd name="T14" fmla="*/ 0 w 385"/>
                <a:gd name="T15" fmla="*/ 161 h 208"/>
                <a:gd name="T16" fmla="*/ 385 w 385"/>
                <a:gd name="T17" fmla="*/ 0 h 208"/>
                <a:gd name="T18" fmla="*/ 342 w 385"/>
                <a:gd name="T19" fmla="*/ 92 h 208"/>
                <a:gd name="T20" fmla="*/ 285 w 385"/>
                <a:gd name="T21" fmla="*/ 165 h 208"/>
                <a:gd name="T22" fmla="*/ 302 w 385"/>
                <a:gd name="T23" fmla="*/ 154 h 208"/>
                <a:gd name="T24" fmla="*/ 385 w 385"/>
                <a:gd name="T2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208">
                  <a:moveTo>
                    <a:pt x="0" y="161"/>
                  </a:moveTo>
                  <a:cubicBezTo>
                    <a:pt x="40" y="190"/>
                    <a:pt x="87" y="208"/>
                    <a:pt x="140" y="208"/>
                  </a:cubicBezTo>
                  <a:cubicBezTo>
                    <a:pt x="146" y="208"/>
                    <a:pt x="153" y="207"/>
                    <a:pt x="159" y="207"/>
                  </a:cubicBezTo>
                  <a:cubicBezTo>
                    <a:pt x="162" y="207"/>
                    <a:pt x="165" y="206"/>
                    <a:pt x="167" y="206"/>
                  </a:cubicBezTo>
                  <a:cubicBezTo>
                    <a:pt x="172" y="205"/>
                    <a:pt x="177" y="205"/>
                    <a:pt x="182" y="204"/>
                  </a:cubicBezTo>
                  <a:cubicBezTo>
                    <a:pt x="173" y="204"/>
                    <a:pt x="165" y="205"/>
                    <a:pt x="156" y="205"/>
                  </a:cubicBezTo>
                  <a:cubicBezTo>
                    <a:pt x="93" y="205"/>
                    <a:pt x="41" y="188"/>
                    <a:pt x="0" y="161"/>
                  </a:cubicBezTo>
                  <a:cubicBezTo>
                    <a:pt x="0" y="161"/>
                    <a:pt x="0" y="161"/>
                    <a:pt x="0" y="161"/>
                  </a:cubicBezTo>
                  <a:moveTo>
                    <a:pt x="385" y="0"/>
                  </a:moveTo>
                  <a:cubicBezTo>
                    <a:pt x="378" y="33"/>
                    <a:pt x="363" y="64"/>
                    <a:pt x="342" y="92"/>
                  </a:cubicBezTo>
                  <a:cubicBezTo>
                    <a:pt x="328" y="121"/>
                    <a:pt x="309" y="146"/>
                    <a:pt x="285" y="165"/>
                  </a:cubicBezTo>
                  <a:cubicBezTo>
                    <a:pt x="291" y="162"/>
                    <a:pt x="297" y="158"/>
                    <a:pt x="302" y="154"/>
                  </a:cubicBezTo>
                  <a:cubicBezTo>
                    <a:pt x="351" y="115"/>
                    <a:pt x="379" y="59"/>
                    <a:pt x="38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69"/>
            <p:cNvSpPr/>
            <p:nvPr/>
          </p:nvSpPr>
          <p:spPr bwMode="auto">
            <a:xfrm>
              <a:off x="5140" y="486"/>
              <a:ext cx="106" cy="194"/>
            </a:xfrm>
            <a:custGeom>
              <a:avLst/>
              <a:gdLst>
                <a:gd name="T0" fmla="*/ 1 w 114"/>
                <a:gd name="T1" fmla="*/ 0 h 208"/>
                <a:gd name="T2" fmla="*/ 3 w 114"/>
                <a:gd name="T3" fmla="*/ 42 h 208"/>
                <a:gd name="T4" fmla="*/ 114 w 114"/>
                <a:gd name="T5" fmla="*/ 208 h 208"/>
                <a:gd name="T6" fmla="*/ 71 w 114"/>
                <a:gd name="T7" fmla="*/ 168 h 208"/>
                <a:gd name="T8" fmla="*/ 45 w 114"/>
                <a:gd name="T9" fmla="*/ 136 h 208"/>
                <a:gd name="T10" fmla="*/ 2 w 114"/>
                <a:gd name="T11" fmla="*/ 9 h 208"/>
                <a:gd name="T12" fmla="*/ 1 w 114"/>
                <a:gd name="T13" fmla="*/ 0 h 208"/>
              </a:gdLst>
              <a:ahLst/>
              <a:cxnLst>
                <a:cxn ang="0">
                  <a:pos x="T0" y="T1"/>
                </a:cxn>
                <a:cxn ang="0">
                  <a:pos x="T2" y="T3"/>
                </a:cxn>
                <a:cxn ang="0">
                  <a:pos x="T4" y="T5"/>
                </a:cxn>
                <a:cxn ang="0">
                  <a:pos x="T6" y="T7"/>
                </a:cxn>
                <a:cxn ang="0">
                  <a:pos x="T8" y="T9"/>
                </a:cxn>
                <a:cxn ang="0">
                  <a:pos x="T10" y="T11"/>
                </a:cxn>
                <a:cxn ang="0">
                  <a:pos x="T12" y="T13"/>
                </a:cxn>
              </a:cxnLst>
              <a:rect l="0" t="0" r="r" b="b"/>
              <a:pathLst>
                <a:path w="114" h="208">
                  <a:moveTo>
                    <a:pt x="1" y="0"/>
                  </a:moveTo>
                  <a:cubicBezTo>
                    <a:pt x="1" y="0"/>
                    <a:pt x="0" y="17"/>
                    <a:pt x="3" y="42"/>
                  </a:cubicBezTo>
                  <a:cubicBezTo>
                    <a:pt x="16" y="103"/>
                    <a:pt x="52" y="167"/>
                    <a:pt x="114" y="208"/>
                  </a:cubicBezTo>
                  <a:cubicBezTo>
                    <a:pt x="98" y="196"/>
                    <a:pt x="84" y="183"/>
                    <a:pt x="71" y="168"/>
                  </a:cubicBezTo>
                  <a:cubicBezTo>
                    <a:pt x="62" y="158"/>
                    <a:pt x="53" y="148"/>
                    <a:pt x="45" y="136"/>
                  </a:cubicBezTo>
                  <a:cubicBezTo>
                    <a:pt x="18" y="99"/>
                    <a:pt x="2" y="55"/>
                    <a:pt x="2" y="9"/>
                  </a:cubicBezTo>
                  <a:cubicBezTo>
                    <a:pt x="1" y="3"/>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70"/>
            <p:cNvSpPr>
              <a:spLocks noEditPoints="1"/>
            </p:cNvSpPr>
            <p:nvPr/>
          </p:nvSpPr>
          <p:spPr bwMode="auto">
            <a:xfrm>
              <a:off x="5143" y="514"/>
              <a:ext cx="465" cy="212"/>
            </a:xfrm>
            <a:custGeom>
              <a:avLst/>
              <a:gdLst>
                <a:gd name="T0" fmla="*/ 0 w 499"/>
                <a:gd name="T1" fmla="*/ 12 h 227"/>
                <a:gd name="T2" fmla="*/ 14 w 499"/>
                <a:gd name="T3" fmla="*/ 72 h 227"/>
                <a:gd name="T4" fmla="*/ 12 w 499"/>
                <a:gd name="T5" fmla="*/ 61 h 227"/>
                <a:gd name="T6" fmla="*/ 187 w 499"/>
                <a:gd name="T7" fmla="*/ 219 h 227"/>
                <a:gd name="T8" fmla="*/ 204 w 499"/>
                <a:gd name="T9" fmla="*/ 224 h 227"/>
                <a:gd name="T10" fmla="*/ 221 w 499"/>
                <a:gd name="T11" fmla="*/ 226 h 227"/>
                <a:gd name="T12" fmla="*/ 236 w 499"/>
                <a:gd name="T13" fmla="*/ 227 h 227"/>
                <a:gd name="T14" fmla="*/ 278 w 499"/>
                <a:gd name="T15" fmla="*/ 223 h 227"/>
                <a:gd name="T16" fmla="*/ 270 w 499"/>
                <a:gd name="T17" fmla="*/ 224 h 227"/>
                <a:gd name="T18" fmla="*/ 251 w 499"/>
                <a:gd name="T19" fmla="*/ 225 h 227"/>
                <a:gd name="T20" fmla="*/ 111 w 499"/>
                <a:gd name="T21" fmla="*/ 178 h 227"/>
                <a:gd name="T22" fmla="*/ 0 w 499"/>
                <a:gd name="T23" fmla="*/ 12 h 227"/>
                <a:gd name="T24" fmla="*/ 499 w 499"/>
                <a:gd name="T25" fmla="*/ 0 h 227"/>
                <a:gd name="T26" fmla="*/ 496 w 499"/>
                <a:gd name="T27" fmla="*/ 17 h 227"/>
                <a:gd name="T28" fmla="*/ 413 w 499"/>
                <a:gd name="T29" fmla="*/ 171 h 227"/>
                <a:gd name="T30" fmla="*/ 499 w 499"/>
                <a:gd name="T31"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227">
                  <a:moveTo>
                    <a:pt x="0" y="12"/>
                  </a:moveTo>
                  <a:cubicBezTo>
                    <a:pt x="2" y="29"/>
                    <a:pt x="7" y="50"/>
                    <a:pt x="14" y="72"/>
                  </a:cubicBezTo>
                  <a:cubicBezTo>
                    <a:pt x="13" y="69"/>
                    <a:pt x="13" y="65"/>
                    <a:pt x="12" y="61"/>
                  </a:cubicBezTo>
                  <a:cubicBezTo>
                    <a:pt x="12" y="61"/>
                    <a:pt x="39" y="180"/>
                    <a:pt x="187" y="219"/>
                  </a:cubicBezTo>
                  <a:cubicBezTo>
                    <a:pt x="193" y="221"/>
                    <a:pt x="199" y="222"/>
                    <a:pt x="204" y="224"/>
                  </a:cubicBezTo>
                  <a:cubicBezTo>
                    <a:pt x="210" y="224"/>
                    <a:pt x="215" y="225"/>
                    <a:pt x="221" y="226"/>
                  </a:cubicBezTo>
                  <a:cubicBezTo>
                    <a:pt x="226" y="226"/>
                    <a:pt x="231" y="227"/>
                    <a:pt x="236" y="227"/>
                  </a:cubicBezTo>
                  <a:cubicBezTo>
                    <a:pt x="248" y="227"/>
                    <a:pt x="263" y="225"/>
                    <a:pt x="278" y="223"/>
                  </a:cubicBezTo>
                  <a:cubicBezTo>
                    <a:pt x="276" y="223"/>
                    <a:pt x="273" y="224"/>
                    <a:pt x="270" y="224"/>
                  </a:cubicBezTo>
                  <a:cubicBezTo>
                    <a:pt x="264" y="224"/>
                    <a:pt x="257" y="225"/>
                    <a:pt x="251" y="225"/>
                  </a:cubicBezTo>
                  <a:cubicBezTo>
                    <a:pt x="198" y="225"/>
                    <a:pt x="151" y="207"/>
                    <a:pt x="111" y="178"/>
                  </a:cubicBezTo>
                  <a:cubicBezTo>
                    <a:pt x="49" y="137"/>
                    <a:pt x="13" y="73"/>
                    <a:pt x="0" y="12"/>
                  </a:cubicBezTo>
                  <a:moveTo>
                    <a:pt x="499" y="0"/>
                  </a:moveTo>
                  <a:cubicBezTo>
                    <a:pt x="498" y="6"/>
                    <a:pt x="497" y="11"/>
                    <a:pt x="496" y="17"/>
                  </a:cubicBezTo>
                  <a:cubicBezTo>
                    <a:pt x="490" y="76"/>
                    <a:pt x="462" y="132"/>
                    <a:pt x="413" y="171"/>
                  </a:cubicBezTo>
                  <a:cubicBezTo>
                    <a:pt x="480" y="122"/>
                    <a:pt x="499" y="58"/>
                    <a:pt x="49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71"/>
            <p:cNvSpPr/>
            <p:nvPr/>
          </p:nvSpPr>
          <p:spPr bwMode="auto">
            <a:xfrm>
              <a:off x="5006" y="1222"/>
              <a:ext cx="82" cy="46"/>
            </a:xfrm>
            <a:custGeom>
              <a:avLst/>
              <a:gdLst>
                <a:gd name="T0" fmla="*/ 0 w 88"/>
                <a:gd name="T1" fmla="*/ 0 h 50"/>
                <a:gd name="T2" fmla="*/ 88 w 88"/>
                <a:gd name="T3" fmla="*/ 50 h 50"/>
                <a:gd name="T4" fmla="*/ 8 w 88"/>
                <a:gd name="T5" fmla="*/ 5 h 50"/>
                <a:gd name="T6" fmla="*/ 0 w 88"/>
                <a:gd name="T7" fmla="*/ 0 h 50"/>
              </a:gdLst>
              <a:ahLst/>
              <a:cxnLst>
                <a:cxn ang="0">
                  <a:pos x="T0" y="T1"/>
                </a:cxn>
                <a:cxn ang="0">
                  <a:pos x="T2" y="T3"/>
                </a:cxn>
                <a:cxn ang="0">
                  <a:pos x="T4" y="T5"/>
                </a:cxn>
                <a:cxn ang="0">
                  <a:pos x="T6" y="T7"/>
                </a:cxn>
              </a:cxnLst>
              <a:rect l="0" t="0" r="r" b="b"/>
              <a:pathLst>
                <a:path w="88" h="50">
                  <a:moveTo>
                    <a:pt x="0" y="0"/>
                  </a:moveTo>
                  <a:cubicBezTo>
                    <a:pt x="12" y="8"/>
                    <a:pt x="41" y="29"/>
                    <a:pt x="88" y="50"/>
                  </a:cubicBezTo>
                  <a:cubicBezTo>
                    <a:pt x="62" y="37"/>
                    <a:pt x="35" y="22"/>
                    <a:pt x="8" y="5"/>
                  </a:cubicBezTo>
                  <a:cubicBezTo>
                    <a:pt x="5" y="3"/>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72"/>
            <p:cNvSpPr/>
            <p:nvPr/>
          </p:nvSpPr>
          <p:spPr bwMode="auto">
            <a:xfrm>
              <a:off x="5001" y="945"/>
              <a:ext cx="1039" cy="378"/>
            </a:xfrm>
            <a:custGeom>
              <a:avLst/>
              <a:gdLst>
                <a:gd name="T0" fmla="*/ 1114 w 1114"/>
                <a:gd name="T1" fmla="*/ 0 h 405"/>
                <a:gd name="T2" fmla="*/ 896 w 1114"/>
                <a:gd name="T3" fmla="*/ 214 h 405"/>
                <a:gd name="T4" fmla="*/ 680 w 1114"/>
                <a:gd name="T5" fmla="*/ 343 h 405"/>
                <a:gd name="T6" fmla="*/ 382 w 1114"/>
                <a:gd name="T7" fmla="*/ 404 h 405"/>
                <a:gd name="T8" fmla="*/ 82 w 1114"/>
                <a:gd name="T9" fmla="*/ 335 h 405"/>
                <a:gd name="T10" fmla="*/ 0 w 1114"/>
                <a:gd name="T11" fmla="*/ 292 h 405"/>
                <a:gd name="T12" fmla="*/ 5 w 1114"/>
                <a:gd name="T13" fmla="*/ 296 h 405"/>
                <a:gd name="T14" fmla="*/ 13 w 1114"/>
                <a:gd name="T15" fmla="*/ 301 h 405"/>
                <a:gd name="T16" fmla="*/ 93 w 1114"/>
                <a:gd name="T17" fmla="*/ 346 h 405"/>
                <a:gd name="T18" fmla="*/ 383 w 1114"/>
                <a:gd name="T19" fmla="*/ 405 h 405"/>
                <a:gd name="T20" fmla="*/ 688 w 1114"/>
                <a:gd name="T21" fmla="*/ 351 h 405"/>
                <a:gd name="T22" fmla="*/ 1114 w 1114"/>
                <a:gd name="T2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4" h="405">
                  <a:moveTo>
                    <a:pt x="1114" y="0"/>
                  </a:moveTo>
                  <a:cubicBezTo>
                    <a:pt x="1114" y="0"/>
                    <a:pt x="1045" y="110"/>
                    <a:pt x="896" y="214"/>
                  </a:cubicBezTo>
                  <a:cubicBezTo>
                    <a:pt x="830" y="267"/>
                    <a:pt x="759" y="311"/>
                    <a:pt x="680" y="343"/>
                  </a:cubicBezTo>
                  <a:cubicBezTo>
                    <a:pt x="593" y="377"/>
                    <a:pt x="493" y="404"/>
                    <a:pt x="382" y="404"/>
                  </a:cubicBezTo>
                  <a:cubicBezTo>
                    <a:pt x="289" y="404"/>
                    <a:pt x="188" y="385"/>
                    <a:pt x="82" y="335"/>
                  </a:cubicBezTo>
                  <a:cubicBezTo>
                    <a:pt x="29" y="313"/>
                    <a:pt x="0" y="292"/>
                    <a:pt x="0" y="292"/>
                  </a:cubicBezTo>
                  <a:cubicBezTo>
                    <a:pt x="0" y="292"/>
                    <a:pt x="2" y="293"/>
                    <a:pt x="5" y="296"/>
                  </a:cubicBezTo>
                  <a:cubicBezTo>
                    <a:pt x="8" y="297"/>
                    <a:pt x="10" y="299"/>
                    <a:pt x="13" y="301"/>
                  </a:cubicBezTo>
                  <a:cubicBezTo>
                    <a:pt x="40" y="318"/>
                    <a:pt x="67" y="333"/>
                    <a:pt x="93" y="346"/>
                  </a:cubicBezTo>
                  <a:cubicBezTo>
                    <a:pt x="158" y="375"/>
                    <a:pt x="256" y="405"/>
                    <a:pt x="383" y="405"/>
                  </a:cubicBezTo>
                  <a:cubicBezTo>
                    <a:pt x="471" y="405"/>
                    <a:pt x="573" y="390"/>
                    <a:pt x="688" y="351"/>
                  </a:cubicBezTo>
                  <a:cubicBezTo>
                    <a:pt x="967" y="254"/>
                    <a:pt x="1114" y="0"/>
                    <a:pt x="11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73"/>
            <p:cNvSpPr/>
            <p:nvPr/>
          </p:nvSpPr>
          <p:spPr bwMode="auto">
            <a:xfrm>
              <a:off x="5078" y="1145"/>
              <a:ext cx="758" cy="177"/>
            </a:xfrm>
            <a:custGeom>
              <a:avLst/>
              <a:gdLst>
                <a:gd name="T0" fmla="*/ 814 w 814"/>
                <a:gd name="T1" fmla="*/ 0 h 190"/>
                <a:gd name="T2" fmla="*/ 582 w 814"/>
                <a:gd name="T3" fmla="*/ 120 h 190"/>
                <a:gd name="T4" fmla="*/ 279 w 814"/>
                <a:gd name="T5" fmla="*/ 176 h 190"/>
                <a:gd name="T6" fmla="*/ 0 w 814"/>
                <a:gd name="T7" fmla="*/ 121 h 190"/>
                <a:gd name="T8" fmla="*/ 300 w 814"/>
                <a:gd name="T9" fmla="*/ 190 h 190"/>
                <a:gd name="T10" fmla="*/ 598 w 814"/>
                <a:gd name="T11" fmla="*/ 129 h 190"/>
                <a:gd name="T12" fmla="*/ 814 w 814"/>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814" h="190">
                  <a:moveTo>
                    <a:pt x="814" y="0"/>
                  </a:moveTo>
                  <a:cubicBezTo>
                    <a:pt x="751" y="44"/>
                    <a:pt x="674" y="87"/>
                    <a:pt x="582" y="120"/>
                  </a:cubicBezTo>
                  <a:cubicBezTo>
                    <a:pt x="468" y="161"/>
                    <a:pt x="367" y="176"/>
                    <a:pt x="279" y="176"/>
                  </a:cubicBezTo>
                  <a:cubicBezTo>
                    <a:pt x="157" y="176"/>
                    <a:pt x="62" y="148"/>
                    <a:pt x="0" y="121"/>
                  </a:cubicBezTo>
                  <a:cubicBezTo>
                    <a:pt x="106" y="171"/>
                    <a:pt x="207" y="190"/>
                    <a:pt x="300" y="190"/>
                  </a:cubicBezTo>
                  <a:cubicBezTo>
                    <a:pt x="411" y="190"/>
                    <a:pt x="511" y="163"/>
                    <a:pt x="598" y="129"/>
                  </a:cubicBezTo>
                  <a:cubicBezTo>
                    <a:pt x="677" y="97"/>
                    <a:pt x="748" y="53"/>
                    <a:pt x="8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74"/>
            <p:cNvSpPr/>
            <p:nvPr/>
          </p:nvSpPr>
          <p:spPr bwMode="auto">
            <a:xfrm>
              <a:off x="5262" y="225"/>
              <a:ext cx="201" cy="41"/>
            </a:xfrm>
            <a:custGeom>
              <a:avLst/>
              <a:gdLst>
                <a:gd name="T0" fmla="*/ 31 w 215"/>
                <a:gd name="T1" fmla="*/ 0 h 44"/>
                <a:gd name="T2" fmla="*/ 0 w 215"/>
                <a:gd name="T3" fmla="*/ 1 h 44"/>
                <a:gd name="T4" fmla="*/ 31 w 215"/>
                <a:gd name="T5" fmla="*/ 0 h 44"/>
                <a:gd name="T6" fmla="*/ 214 w 215"/>
                <a:gd name="T7" fmla="*/ 44 h 44"/>
                <a:gd name="T8" fmla="*/ 215 w 215"/>
                <a:gd name="T9" fmla="*/ 44 h 44"/>
                <a:gd name="T10" fmla="*/ 31 w 215"/>
                <a:gd name="T11" fmla="*/ 0 h 44"/>
              </a:gdLst>
              <a:ahLst/>
              <a:cxnLst>
                <a:cxn ang="0">
                  <a:pos x="T0" y="T1"/>
                </a:cxn>
                <a:cxn ang="0">
                  <a:pos x="T2" y="T3"/>
                </a:cxn>
                <a:cxn ang="0">
                  <a:pos x="T4" y="T5"/>
                </a:cxn>
                <a:cxn ang="0">
                  <a:pos x="T6" y="T7"/>
                </a:cxn>
                <a:cxn ang="0">
                  <a:pos x="T8" y="T9"/>
                </a:cxn>
                <a:cxn ang="0">
                  <a:pos x="T10" y="T11"/>
                </a:cxn>
              </a:cxnLst>
              <a:rect l="0" t="0" r="r" b="b"/>
              <a:pathLst>
                <a:path w="215" h="44">
                  <a:moveTo>
                    <a:pt x="31" y="0"/>
                  </a:moveTo>
                  <a:cubicBezTo>
                    <a:pt x="21" y="0"/>
                    <a:pt x="11" y="0"/>
                    <a:pt x="0" y="1"/>
                  </a:cubicBezTo>
                  <a:cubicBezTo>
                    <a:pt x="11" y="0"/>
                    <a:pt x="21" y="0"/>
                    <a:pt x="31" y="0"/>
                  </a:cubicBezTo>
                  <a:cubicBezTo>
                    <a:pt x="105" y="0"/>
                    <a:pt x="166" y="16"/>
                    <a:pt x="214" y="44"/>
                  </a:cubicBezTo>
                  <a:cubicBezTo>
                    <a:pt x="215" y="44"/>
                    <a:pt x="215" y="44"/>
                    <a:pt x="215" y="44"/>
                  </a:cubicBezTo>
                  <a:cubicBezTo>
                    <a:pt x="167" y="16"/>
                    <a:pt x="106"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75"/>
            <p:cNvSpPr/>
            <p:nvPr/>
          </p:nvSpPr>
          <p:spPr bwMode="auto">
            <a:xfrm>
              <a:off x="5067" y="197"/>
              <a:ext cx="713" cy="592"/>
            </a:xfrm>
            <a:custGeom>
              <a:avLst/>
              <a:gdLst>
                <a:gd name="T0" fmla="*/ 312 w 766"/>
                <a:gd name="T1" fmla="*/ 0 h 634"/>
                <a:gd name="T2" fmla="*/ 0 w 766"/>
                <a:gd name="T3" fmla="*/ 90 h 634"/>
                <a:gd name="T4" fmla="*/ 150 w 766"/>
                <a:gd name="T5" fmla="*/ 38 h 634"/>
                <a:gd name="T6" fmla="*/ 210 w 766"/>
                <a:gd name="T7" fmla="*/ 31 h 634"/>
                <a:gd name="T8" fmla="*/ 210 w 766"/>
                <a:gd name="T9" fmla="*/ 31 h 634"/>
                <a:gd name="T10" fmla="*/ 241 w 766"/>
                <a:gd name="T11" fmla="*/ 30 h 634"/>
                <a:gd name="T12" fmla="*/ 425 w 766"/>
                <a:gd name="T13" fmla="*/ 74 h 634"/>
                <a:gd name="T14" fmla="*/ 536 w 766"/>
                <a:gd name="T15" fmla="*/ 156 h 634"/>
                <a:gd name="T16" fmla="*/ 362 w 766"/>
                <a:gd name="T17" fmla="*/ 572 h 634"/>
                <a:gd name="T18" fmla="*/ 286 w 766"/>
                <a:gd name="T19" fmla="*/ 564 h 634"/>
                <a:gd name="T20" fmla="*/ 96 w 766"/>
                <a:gd name="T21" fmla="*/ 412 h 634"/>
                <a:gd name="T22" fmla="*/ 404 w 766"/>
                <a:gd name="T23" fmla="*/ 634 h 634"/>
                <a:gd name="T24" fmla="*/ 671 w 766"/>
                <a:gd name="T25" fmla="*/ 510 h 634"/>
                <a:gd name="T26" fmla="*/ 525 w 766"/>
                <a:gd name="T27" fmla="*/ 49 h 634"/>
                <a:gd name="T28" fmla="*/ 312 w 766"/>
                <a:gd name="T29"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6" h="634">
                  <a:moveTo>
                    <a:pt x="312" y="0"/>
                  </a:moveTo>
                  <a:cubicBezTo>
                    <a:pt x="136" y="0"/>
                    <a:pt x="0" y="90"/>
                    <a:pt x="0" y="90"/>
                  </a:cubicBezTo>
                  <a:cubicBezTo>
                    <a:pt x="49" y="64"/>
                    <a:pt x="100" y="47"/>
                    <a:pt x="150" y="38"/>
                  </a:cubicBezTo>
                  <a:cubicBezTo>
                    <a:pt x="169" y="34"/>
                    <a:pt x="190" y="32"/>
                    <a:pt x="210" y="31"/>
                  </a:cubicBezTo>
                  <a:cubicBezTo>
                    <a:pt x="210" y="31"/>
                    <a:pt x="210" y="31"/>
                    <a:pt x="210" y="31"/>
                  </a:cubicBezTo>
                  <a:cubicBezTo>
                    <a:pt x="221" y="30"/>
                    <a:pt x="231" y="30"/>
                    <a:pt x="241" y="30"/>
                  </a:cubicBezTo>
                  <a:cubicBezTo>
                    <a:pt x="316" y="30"/>
                    <a:pt x="377" y="46"/>
                    <a:pt x="425" y="74"/>
                  </a:cubicBezTo>
                  <a:cubicBezTo>
                    <a:pt x="468" y="95"/>
                    <a:pt x="505" y="122"/>
                    <a:pt x="536" y="156"/>
                  </a:cubicBezTo>
                  <a:cubicBezTo>
                    <a:pt x="666" y="297"/>
                    <a:pt x="598" y="572"/>
                    <a:pt x="362" y="572"/>
                  </a:cubicBezTo>
                  <a:cubicBezTo>
                    <a:pt x="339" y="572"/>
                    <a:pt x="313" y="570"/>
                    <a:pt x="286" y="564"/>
                  </a:cubicBezTo>
                  <a:cubicBezTo>
                    <a:pt x="169" y="545"/>
                    <a:pt x="118" y="474"/>
                    <a:pt x="96" y="412"/>
                  </a:cubicBezTo>
                  <a:cubicBezTo>
                    <a:pt x="133" y="564"/>
                    <a:pt x="269" y="634"/>
                    <a:pt x="404" y="634"/>
                  </a:cubicBezTo>
                  <a:cubicBezTo>
                    <a:pt x="510" y="634"/>
                    <a:pt x="616" y="590"/>
                    <a:pt x="671" y="510"/>
                  </a:cubicBezTo>
                  <a:cubicBezTo>
                    <a:pt x="753" y="389"/>
                    <a:pt x="766" y="167"/>
                    <a:pt x="525" y="49"/>
                  </a:cubicBezTo>
                  <a:cubicBezTo>
                    <a:pt x="452" y="13"/>
                    <a:pt x="379" y="0"/>
                    <a:pt x="3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76"/>
            <p:cNvSpPr/>
            <p:nvPr/>
          </p:nvSpPr>
          <p:spPr bwMode="auto">
            <a:xfrm>
              <a:off x="5206" y="225"/>
              <a:ext cx="256" cy="41"/>
            </a:xfrm>
            <a:custGeom>
              <a:avLst/>
              <a:gdLst>
                <a:gd name="T0" fmla="*/ 91 w 274"/>
                <a:gd name="T1" fmla="*/ 0 h 44"/>
                <a:gd name="T2" fmla="*/ 60 w 274"/>
                <a:gd name="T3" fmla="*/ 1 h 44"/>
                <a:gd name="T4" fmla="*/ 60 w 274"/>
                <a:gd name="T5" fmla="*/ 1 h 44"/>
                <a:gd name="T6" fmla="*/ 0 w 274"/>
                <a:gd name="T7" fmla="*/ 8 h 44"/>
                <a:gd name="T8" fmla="*/ 83 w 274"/>
                <a:gd name="T9" fmla="*/ 0 h 44"/>
                <a:gd name="T10" fmla="*/ 274 w 274"/>
                <a:gd name="T11" fmla="*/ 44 h 44"/>
                <a:gd name="T12" fmla="*/ 91 w 27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274" h="44">
                  <a:moveTo>
                    <a:pt x="91" y="0"/>
                  </a:moveTo>
                  <a:cubicBezTo>
                    <a:pt x="81" y="0"/>
                    <a:pt x="71" y="0"/>
                    <a:pt x="60" y="1"/>
                  </a:cubicBezTo>
                  <a:cubicBezTo>
                    <a:pt x="60" y="1"/>
                    <a:pt x="60" y="1"/>
                    <a:pt x="60" y="1"/>
                  </a:cubicBezTo>
                  <a:cubicBezTo>
                    <a:pt x="40" y="2"/>
                    <a:pt x="19" y="4"/>
                    <a:pt x="0" y="8"/>
                  </a:cubicBezTo>
                  <a:cubicBezTo>
                    <a:pt x="28" y="3"/>
                    <a:pt x="56" y="0"/>
                    <a:pt x="83" y="0"/>
                  </a:cubicBezTo>
                  <a:cubicBezTo>
                    <a:pt x="152" y="0"/>
                    <a:pt x="217" y="16"/>
                    <a:pt x="274" y="44"/>
                  </a:cubicBezTo>
                  <a:cubicBezTo>
                    <a:pt x="226" y="16"/>
                    <a:pt x="165" y="0"/>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77"/>
            <p:cNvSpPr/>
            <p:nvPr/>
          </p:nvSpPr>
          <p:spPr bwMode="auto">
            <a:xfrm>
              <a:off x="5154" y="571"/>
              <a:ext cx="179" cy="152"/>
            </a:xfrm>
            <a:custGeom>
              <a:avLst/>
              <a:gdLst>
                <a:gd name="T0" fmla="*/ 0 w 192"/>
                <a:gd name="T1" fmla="*/ 0 h 163"/>
                <a:gd name="T2" fmla="*/ 2 w 192"/>
                <a:gd name="T3" fmla="*/ 11 h 163"/>
                <a:gd name="T4" fmla="*/ 192 w 192"/>
                <a:gd name="T5" fmla="*/ 163 h 163"/>
                <a:gd name="T6" fmla="*/ 175 w 192"/>
                <a:gd name="T7" fmla="*/ 158 h 163"/>
                <a:gd name="T8" fmla="*/ 0 w 192"/>
                <a:gd name="T9" fmla="*/ 0 h 163"/>
              </a:gdLst>
              <a:ahLst/>
              <a:cxnLst>
                <a:cxn ang="0">
                  <a:pos x="T0" y="T1"/>
                </a:cxn>
                <a:cxn ang="0">
                  <a:pos x="T2" y="T3"/>
                </a:cxn>
                <a:cxn ang="0">
                  <a:pos x="T4" y="T5"/>
                </a:cxn>
                <a:cxn ang="0">
                  <a:pos x="T6" y="T7"/>
                </a:cxn>
                <a:cxn ang="0">
                  <a:pos x="T8" y="T9"/>
                </a:cxn>
              </a:cxnLst>
              <a:rect l="0" t="0" r="r" b="b"/>
              <a:pathLst>
                <a:path w="192" h="163">
                  <a:moveTo>
                    <a:pt x="0" y="0"/>
                  </a:moveTo>
                  <a:cubicBezTo>
                    <a:pt x="1" y="4"/>
                    <a:pt x="1" y="8"/>
                    <a:pt x="2" y="11"/>
                  </a:cubicBezTo>
                  <a:cubicBezTo>
                    <a:pt x="24" y="73"/>
                    <a:pt x="75" y="144"/>
                    <a:pt x="192" y="163"/>
                  </a:cubicBezTo>
                  <a:cubicBezTo>
                    <a:pt x="187" y="161"/>
                    <a:pt x="181" y="160"/>
                    <a:pt x="175" y="158"/>
                  </a:cubicBezTo>
                  <a:cubicBezTo>
                    <a:pt x="27" y="119"/>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78"/>
            <p:cNvSpPr/>
            <p:nvPr/>
          </p:nvSpPr>
          <p:spPr bwMode="auto">
            <a:xfrm>
              <a:off x="4985" y="524"/>
              <a:ext cx="1579" cy="860"/>
            </a:xfrm>
            <a:custGeom>
              <a:avLst/>
              <a:gdLst>
                <a:gd name="T0" fmla="*/ 1358 w 1695"/>
                <a:gd name="T1" fmla="*/ 169 h 921"/>
                <a:gd name="T2" fmla="*/ 1132 w 1695"/>
                <a:gd name="T3" fmla="*/ 442 h 921"/>
                <a:gd name="T4" fmla="*/ 698 w 1695"/>
                <a:gd name="T5" fmla="*/ 794 h 921"/>
                <a:gd name="T6" fmla="*/ 7 w 1695"/>
                <a:gd name="T7" fmla="*/ 735 h 921"/>
                <a:gd name="T8" fmla="*/ 0 w 1695"/>
                <a:gd name="T9" fmla="*/ 731 h 921"/>
                <a:gd name="T10" fmla="*/ 31 w 1695"/>
                <a:gd name="T11" fmla="*/ 752 h 921"/>
                <a:gd name="T12" fmla="*/ 722 w 1695"/>
                <a:gd name="T13" fmla="*/ 810 h 921"/>
                <a:gd name="T14" fmla="*/ 1149 w 1695"/>
                <a:gd name="T15" fmla="*/ 460 h 921"/>
                <a:gd name="T16" fmla="*/ 1695 w 1695"/>
                <a:gd name="T17" fmla="*/ 28 h 921"/>
                <a:gd name="T18" fmla="*/ 1358 w 1695"/>
                <a:gd name="T19" fmla="*/ 169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5" h="921">
                  <a:moveTo>
                    <a:pt x="1358" y="169"/>
                  </a:moveTo>
                  <a:cubicBezTo>
                    <a:pt x="1290" y="233"/>
                    <a:pt x="1256" y="281"/>
                    <a:pt x="1132" y="442"/>
                  </a:cubicBezTo>
                  <a:cubicBezTo>
                    <a:pt x="1009" y="602"/>
                    <a:pt x="868" y="726"/>
                    <a:pt x="698" y="794"/>
                  </a:cubicBezTo>
                  <a:cubicBezTo>
                    <a:pt x="517" y="866"/>
                    <a:pt x="276" y="905"/>
                    <a:pt x="7" y="735"/>
                  </a:cubicBezTo>
                  <a:cubicBezTo>
                    <a:pt x="5" y="734"/>
                    <a:pt x="2" y="732"/>
                    <a:pt x="0" y="731"/>
                  </a:cubicBezTo>
                  <a:cubicBezTo>
                    <a:pt x="10" y="738"/>
                    <a:pt x="21" y="745"/>
                    <a:pt x="31" y="752"/>
                  </a:cubicBezTo>
                  <a:cubicBezTo>
                    <a:pt x="301" y="921"/>
                    <a:pt x="541" y="882"/>
                    <a:pt x="722" y="810"/>
                  </a:cubicBezTo>
                  <a:cubicBezTo>
                    <a:pt x="892" y="743"/>
                    <a:pt x="1024" y="619"/>
                    <a:pt x="1149" y="460"/>
                  </a:cubicBezTo>
                  <a:cubicBezTo>
                    <a:pt x="1322" y="238"/>
                    <a:pt x="1439" y="39"/>
                    <a:pt x="1695" y="28"/>
                  </a:cubicBezTo>
                  <a:cubicBezTo>
                    <a:pt x="1695" y="28"/>
                    <a:pt x="1538" y="0"/>
                    <a:pt x="1358"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79"/>
            <p:cNvSpPr>
              <a:spLocks noEditPoints="1"/>
            </p:cNvSpPr>
            <p:nvPr/>
          </p:nvSpPr>
          <p:spPr bwMode="auto">
            <a:xfrm>
              <a:off x="6344" y="353"/>
              <a:ext cx="2298" cy="976"/>
            </a:xfrm>
            <a:custGeom>
              <a:avLst/>
              <a:gdLst>
                <a:gd name="T0" fmla="*/ 1715 w 2466"/>
                <a:gd name="T1" fmla="*/ 208 h 1046"/>
                <a:gd name="T2" fmla="*/ 1715 w 2466"/>
                <a:gd name="T3" fmla="*/ 208 h 1046"/>
                <a:gd name="T4" fmla="*/ 1725 w 2466"/>
                <a:gd name="T5" fmla="*/ 212 h 1046"/>
                <a:gd name="T6" fmla="*/ 1980 w 2466"/>
                <a:gd name="T7" fmla="*/ 87 h 1046"/>
                <a:gd name="T8" fmla="*/ 2085 w 2466"/>
                <a:gd name="T9" fmla="*/ 129 h 1046"/>
                <a:gd name="T10" fmla="*/ 1899 w 2466"/>
                <a:gd name="T11" fmla="*/ 135 h 1046"/>
                <a:gd name="T12" fmla="*/ 1443 w 2466"/>
                <a:gd name="T13" fmla="*/ 5 h 1046"/>
                <a:gd name="T14" fmla="*/ 1676 w 2466"/>
                <a:gd name="T15" fmla="*/ 50 h 1046"/>
                <a:gd name="T16" fmla="*/ 1698 w 2466"/>
                <a:gd name="T17" fmla="*/ 87 h 1046"/>
                <a:gd name="T18" fmla="*/ 1434 w 2466"/>
                <a:gd name="T19" fmla="*/ 129 h 1046"/>
                <a:gd name="T20" fmla="*/ 1254 w 2466"/>
                <a:gd name="T21" fmla="*/ 186 h 1046"/>
                <a:gd name="T22" fmla="*/ 2322 w 2466"/>
                <a:gd name="T23" fmla="*/ 0 h 1046"/>
                <a:gd name="T24" fmla="*/ 1978 w 2466"/>
                <a:gd name="T25" fmla="*/ 45 h 1046"/>
                <a:gd name="T26" fmla="*/ 2278 w 2466"/>
                <a:gd name="T27" fmla="*/ 110 h 1046"/>
                <a:gd name="T28" fmla="*/ 2433 w 2466"/>
                <a:gd name="T29" fmla="*/ 242 h 1046"/>
                <a:gd name="T30" fmla="*/ 2322 w 2466"/>
                <a:gd name="T31" fmla="*/ 0 h 1046"/>
                <a:gd name="T32" fmla="*/ 2381 w 2466"/>
                <a:gd name="T33" fmla="*/ 549 h 1046"/>
                <a:gd name="T34" fmla="*/ 1434 w 2466"/>
                <a:gd name="T35" fmla="*/ 272 h 1046"/>
                <a:gd name="T36" fmla="*/ 2022 w 2466"/>
                <a:gd name="T37" fmla="*/ 327 h 1046"/>
                <a:gd name="T38" fmla="*/ 2221 w 2466"/>
                <a:gd name="T39" fmla="*/ 386 h 1046"/>
                <a:gd name="T40" fmla="*/ 2022 w 2466"/>
                <a:gd name="T41" fmla="*/ 327 h 1046"/>
                <a:gd name="T42" fmla="*/ 2213 w 2466"/>
                <a:gd name="T43" fmla="*/ 439 h 1046"/>
                <a:gd name="T44" fmla="*/ 1994 w 2466"/>
                <a:gd name="T45" fmla="*/ 495 h 1046"/>
                <a:gd name="T46" fmla="*/ 1616 w 2466"/>
                <a:gd name="T47" fmla="*/ 327 h 1046"/>
                <a:gd name="T48" fmla="*/ 1825 w 2466"/>
                <a:gd name="T49" fmla="*/ 386 h 1046"/>
                <a:gd name="T50" fmla="*/ 1616 w 2466"/>
                <a:gd name="T51" fmla="*/ 327 h 1046"/>
                <a:gd name="T52" fmla="*/ 1817 w 2466"/>
                <a:gd name="T53" fmla="*/ 439 h 1046"/>
                <a:gd name="T54" fmla="*/ 1588 w 2466"/>
                <a:gd name="T55" fmla="*/ 500 h 1046"/>
                <a:gd name="T56" fmla="*/ 2434 w 2466"/>
                <a:gd name="T57" fmla="*/ 750 h 1046"/>
                <a:gd name="T58" fmla="*/ 2212 w 2466"/>
                <a:gd name="T59" fmla="*/ 690 h 1046"/>
                <a:gd name="T60" fmla="*/ 2411 w 2466"/>
                <a:gd name="T61" fmla="*/ 619 h 1046"/>
                <a:gd name="T62" fmla="*/ 2231 w 2466"/>
                <a:gd name="T63" fmla="*/ 580 h 1046"/>
                <a:gd name="T64" fmla="*/ 2023 w 2466"/>
                <a:gd name="T65" fmla="*/ 619 h 1046"/>
                <a:gd name="T66" fmla="*/ 1766 w 2466"/>
                <a:gd name="T67" fmla="*/ 580 h 1046"/>
                <a:gd name="T68" fmla="*/ 1566 w 2466"/>
                <a:gd name="T69" fmla="*/ 619 h 1046"/>
                <a:gd name="T70" fmla="*/ 1335 w 2466"/>
                <a:gd name="T71" fmla="*/ 690 h 1046"/>
                <a:gd name="T72" fmla="*/ 1544 w 2466"/>
                <a:gd name="T73" fmla="*/ 750 h 1046"/>
                <a:gd name="T74" fmla="*/ 1283 w 2466"/>
                <a:gd name="T75" fmla="*/ 821 h 1046"/>
                <a:gd name="T76" fmla="*/ 1301 w 2466"/>
                <a:gd name="T77" fmla="*/ 904 h 1046"/>
                <a:gd name="T78" fmla="*/ 1239 w 2466"/>
                <a:gd name="T79" fmla="*/ 393 h 1046"/>
                <a:gd name="T80" fmla="*/ 862 w 2466"/>
                <a:gd name="T81" fmla="*/ 298 h 1046"/>
                <a:gd name="T82" fmla="*/ 1247 w 2466"/>
                <a:gd name="T83" fmla="*/ 96 h 1046"/>
                <a:gd name="T84" fmla="*/ 313 w 2466"/>
                <a:gd name="T85" fmla="*/ 12 h 1046"/>
                <a:gd name="T86" fmla="*/ 668 w 2466"/>
                <a:gd name="T87" fmla="*/ 96 h 1046"/>
                <a:gd name="T88" fmla="*/ 224 w 2466"/>
                <a:gd name="T89" fmla="*/ 298 h 1046"/>
                <a:gd name="T90" fmla="*/ 614 w 2466"/>
                <a:gd name="T91" fmla="*/ 393 h 1046"/>
                <a:gd name="T92" fmla="*/ 752 w 2466"/>
                <a:gd name="T93" fmla="*/ 577 h 1046"/>
                <a:gd name="T94" fmla="*/ 1717 w 2466"/>
                <a:gd name="T95" fmla="*/ 821 h 1046"/>
                <a:gd name="T96" fmla="*/ 2424 w 2466"/>
                <a:gd name="T97" fmla="*/ 980 h 1046"/>
                <a:gd name="T98" fmla="*/ 2424 w 2466"/>
                <a:gd name="T99" fmla="*/ 821 h 1046"/>
                <a:gd name="T100" fmla="*/ 2001 w 2466"/>
                <a:gd name="T101" fmla="*/ 750 h 1046"/>
                <a:gd name="T102" fmla="*/ 1747 w 2466"/>
                <a:gd name="T103" fmla="*/ 690 h 1046"/>
                <a:gd name="T104" fmla="*/ 2001 w 2466"/>
                <a:gd name="T105" fmla="*/ 750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6" h="1046">
                  <a:moveTo>
                    <a:pt x="1730" y="115"/>
                  </a:moveTo>
                  <a:cubicBezTo>
                    <a:pt x="1715" y="208"/>
                    <a:pt x="1715" y="208"/>
                    <a:pt x="1715" y="208"/>
                  </a:cubicBezTo>
                  <a:cubicBezTo>
                    <a:pt x="1715" y="208"/>
                    <a:pt x="1715" y="208"/>
                    <a:pt x="1715" y="208"/>
                  </a:cubicBezTo>
                  <a:cubicBezTo>
                    <a:pt x="1715" y="208"/>
                    <a:pt x="1715" y="208"/>
                    <a:pt x="1715" y="208"/>
                  </a:cubicBezTo>
                  <a:cubicBezTo>
                    <a:pt x="1715" y="210"/>
                    <a:pt x="1715" y="210"/>
                    <a:pt x="1715" y="210"/>
                  </a:cubicBezTo>
                  <a:cubicBezTo>
                    <a:pt x="1725" y="212"/>
                    <a:pt x="1725" y="212"/>
                    <a:pt x="1725" y="212"/>
                  </a:cubicBezTo>
                  <a:cubicBezTo>
                    <a:pt x="1960" y="313"/>
                    <a:pt x="2223" y="234"/>
                    <a:pt x="2234" y="87"/>
                  </a:cubicBezTo>
                  <a:cubicBezTo>
                    <a:pt x="1980" y="87"/>
                    <a:pt x="1980" y="87"/>
                    <a:pt x="1980" y="87"/>
                  </a:cubicBezTo>
                  <a:cubicBezTo>
                    <a:pt x="1970" y="129"/>
                    <a:pt x="1970" y="129"/>
                    <a:pt x="1970" y="129"/>
                  </a:cubicBezTo>
                  <a:cubicBezTo>
                    <a:pt x="2085" y="129"/>
                    <a:pt x="2085" y="129"/>
                    <a:pt x="2085" y="129"/>
                  </a:cubicBezTo>
                  <a:cubicBezTo>
                    <a:pt x="2070" y="180"/>
                    <a:pt x="1958" y="215"/>
                    <a:pt x="1883" y="212"/>
                  </a:cubicBezTo>
                  <a:cubicBezTo>
                    <a:pt x="1899" y="135"/>
                    <a:pt x="1899" y="135"/>
                    <a:pt x="1899" y="135"/>
                  </a:cubicBezTo>
                  <a:cubicBezTo>
                    <a:pt x="1912" y="49"/>
                    <a:pt x="1894" y="5"/>
                    <a:pt x="1761" y="5"/>
                  </a:cubicBezTo>
                  <a:cubicBezTo>
                    <a:pt x="1443" y="5"/>
                    <a:pt x="1443" y="5"/>
                    <a:pt x="1443" y="5"/>
                  </a:cubicBezTo>
                  <a:cubicBezTo>
                    <a:pt x="1434" y="50"/>
                    <a:pt x="1434" y="50"/>
                    <a:pt x="1434" y="50"/>
                  </a:cubicBezTo>
                  <a:cubicBezTo>
                    <a:pt x="1676" y="50"/>
                    <a:pt x="1676" y="50"/>
                    <a:pt x="1676" y="50"/>
                  </a:cubicBezTo>
                  <a:cubicBezTo>
                    <a:pt x="1722" y="47"/>
                    <a:pt x="1740" y="68"/>
                    <a:pt x="1730" y="115"/>
                  </a:cubicBezTo>
                  <a:close/>
                  <a:moveTo>
                    <a:pt x="1698" y="87"/>
                  </a:moveTo>
                  <a:cubicBezTo>
                    <a:pt x="1444" y="87"/>
                    <a:pt x="1444" y="87"/>
                    <a:pt x="1444" y="87"/>
                  </a:cubicBezTo>
                  <a:cubicBezTo>
                    <a:pt x="1434" y="129"/>
                    <a:pt x="1434" y="129"/>
                    <a:pt x="1434" y="129"/>
                  </a:cubicBezTo>
                  <a:cubicBezTo>
                    <a:pt x="1549" y="129"/>
                    <a:pt x="1549" y="129"/>
                    <a:pt x="1549" y="129"/>
                  </a:cubicBezTo>
                  <a:cubicBezTo>
                    <a:pt x="1522" y="203"/>
                    <a:pt x="1334" y="201"/>
                    <a:pt x="1254" y="186"/>
                  </a:cubicBezTo>
                  <a:cubicBezTo>
                    <a:pt x="1447" y="299"/>
                    <a:pt x="1687" y="236"/>
                    <a:pt x="1698" y="87"/>
                  </a:cubicBezTo>
                  <a:close/>
                  <a:moveTo>
                    <a:pt x="2322" y="0"/>
                  </a:moveTo>
                  <a:cubicBezTo>
                    <a:pt x="1988" y="0"/>
                    <a:pt x="1988" y="0"/>
                    <a:pt x="1988" y="0"/>
                  </a:cubicBezTo>
                  <a:cubicBezTo>
                    <a:pt x="1978" y="45"/>
                    <a:pt x="1978" y="45"/>
                    <a:pt x="1978" y="45"/>
                  </a:cubicBezTo>
                  <a:cubicBezTo>
                    <a:pt x="2228" y="45"/>
                    <a:pt x="2228" y="45"/>
                    <a:pt x="2228" y="45"/>
                  </a:cubicBezTo>
                  <a:cubicBezTo>
                    <a:pt x="2268" y="45"/>
                    <a:pt x="2284" y="67"/>
                    <a:pt x="2278" y="110"/>
                  </a:cubicBezTo>
                  <a:cubicBezTo>
                    <a:pt x="2250" y="242"/>
                    <a:pt x="2250" y="242"/>
                    <a:pt x="2250" y="242"/>
                  </a:cubicBezTo>
                  <a:cubicBezTo>
                    <a:pt x="2433" y="242"/>
                    <a:pt x="2433" y="242"/>
                    <a:pt x="2433" y="242"/>
                  </a:cubicBezTo>
                  <a:cubicBezTo>
                    <a:pt x="2457" y="130"/>
                    <a:pt x="2457" y="130"/>
                    <a:pt x="2457" y="130"/>
                  </a:cubicBezTo>
                  <a:cubicBezTo>
                    <a:pt x="2466" y="47"/>
                    <a:pt x="2459" y="4"/>
                    <a:pt x="2322" y="0"/>
                  </a:cubicBezTo>
                  <a:close/>
                  <a:moveTo>
                    <a:pt x="1384" y="549"/>
                  </a:moveTo>
                  <a:cubicBezTo>
                    <a:pt x="2381" y="549"/>
                    <a:pt x="2381" y="549"/>
                    <a:pt x="2381" y="549"/>
                  </a:cubicBezTo>
                  <a:cubicBezTo>
                    <a:pt x="2431" y="272"/>
                    <a:pt x="2431" y="272"/>
                    <a:pt x="2431" y="272"/>
                  </a:cubicBezTo>
                  <a:cubicBezTo>
                    <a:pt x="1434" y="272"/>
                    <a:pt x="1434" y="272"/>
                    <a:pt x="1434" y="272"/>
                  </a:cubicBezTo>
                  <a:lnTo>
                    <a:pt x="1384" y="549"/>
                  </a:lnTo>
                  <a:close/>
                  <a:moveTo>
                    <a:pt x="2022" y="327"/>
                  </a:moveTo>
                  <a:cubicBezTo>
                    <a:pt x="2232" y="327"/>
                    <a:pt x="2232" y="327"/>
                    <a:pt x="2232" y="327"/>
                  </a:cubicBezTo>
                  <a:cubicBezTo>
                    <a:pt x="2221" y="386"/>
                    <a:pt x="2221" y="386"/>
                    <a:pt x="2221" y="386"/>
                  </a:cubicBezTo>
                  <a:cubicBezTo>
                    <a:pt x="2011" y="386"/>
                    <a:pt x="2011" y="386"/>
                    <a:pt x="2011" y="386"/>
                  </a:cubicBezTo>
                  <a:lnTo>
                    <a:pt x="2022" y="327"/>
                  </a:lnTo>
                  <a:close/>
                  <a:moveTo>
                    <a:pt x="2003" y="439"/>
                  </a:moveTo>
                  <a:cubicBezTo>
                    <a:pt x="2213" y="439"/>
                    <a:pt x="2213" y="439"/>
                    <a:pt x="2213" y="439"/>
                  </a:cubicBezTo>
                  <a:cubicBezTo>
                    <a:pt x="2204" y="495"/>
                    <a:pt x="2204" y="495"/>
                    <a:pt x="2204" y="495"/>
                  </a:cubicBezTo>
                  <a:cubicBezTo>
                    <a:pt x="1994" y="495"/>
                    <a:pt x="1994" y="495"/>
                    <a:pt x="1994" y="495"/>
                  </a:cubicBezTo>
                  <a:lnTo>
                    <a:pt x="2003" y="439"/>
                  </a:lnTo>
                  <a:close/>
                  <a:moveTo>
                    <a:pt x="1616" y="327"/>
                  </a:moveTo>
                  <a:cubicBezTo>
                    <a:pt x="1836" y="327"/>
                    <a:pt x="1836" y="327"/>
                    <a:pt x="1836" y="327"/>
                  </a:cubicBezTo>
                  <a:cubicBezTo>
                    <a:pt x="1825" y="386"/>
                    <a:pt x="1825" y="386"/>
                    <a:pt x="1825" y="386"/>
                  </a:cubicBezTo>
                  <a:cubicBezTo>
                    <a:pt x="1605" y="386"/>
                    <a:pt x="1605" y="386"/>
                    <a:pt x="1605" y="386"/>
                  </a:cubicBezTo>
                  <a:lnTo>
                    <a:pt x="1616" y="327"/>
                  </a:lnTo>
                  <a:close/>
                  <a:moveTo>
                    <a:pt x="1597" y="439"/>
                  </a:moveTo>
                  <a:cubicBezTo>
                    <a:pt x="1817" y="439"/>
                    <a:pt x="1817" y="439"/>
                    <a:pt x="1817" y="439"/>
                  </a:cubicBezTo>
                  <a:cubicBezTo>
                    <a:pt x="1808" y="500"/>
                    <a:pt x="1808" y="500"/>
                    <a:pt x="1808" y="500"/>
                  </a:cubicBezTo>
                  <a:cubicBezTo>
                    <a:pt x="1588" y="500"/>
                    <a:pt x="1588" y="500"/>
                    <a:pt x="1588" y="500"/>
                  </a:cubicBezTo>
                  <a:lnTo>
                    <a:pt x="1597" y="439"/>
                  </a:lnTo>
                  <a:close/>
                  <a:moveTo>
                    <a:pt x="2434" y="750"/>
                  </a:moveTo>
                  <a:cubicBezTo>
                    <a:pt x="2202" y="750"/>
                    <a:pt x="2202" y="750"/>
                    <a:pt x="2202" y="750"/>
                  </a:cubicBezTo>
                  <a:cubicBezTo>
                    <a:pt x="2212" y="690"/>
                    <a:pt x="2212" y="690"/>
                    <a:pt x="2212" y="690"/>
                  </a:cubicBezTo>
                  <a:cubicBezTo>
                    <a:pt x="2400" y="690"/>
                    <a:pt x="2400" y="690"/>
                    <a:pt x="2400" y="690"/>
                  </a:cubicBezTo>
                  <a:cubicBezTo>
                    <a:pt x="2411" y="619"/>
                    <a:pt x="2411" y="619"/>
                    <a:pt x="2411" y="619"/>
                  </a:cubicBezTo>
                  <a:cubicBezTo>
                    <a:pt x="2224" y="619"/>
                    <a:pt x="2224" y="619"/>
                    <a:pt x="2224" y="619"/>
                  </a:cubicBezTo>
                  <a:cubicBezTo>
                    <a:pt x="2231" y="580"/>
                    <a:pt x="2231" y="580"/>
                    <a:pt x="2231" y="580"/>
                  </a:cubicBezTo>
                  <a:cubicBezTo>
                    <a:pt x="2030" y="580"/>
                    <a:pt x="2030" y="580"/>
                    <a:pt x="2030" y="580"/>
                  </a:cubicBezTo>
                  <a:cubicBezTo>
                    <a:pt x="2023" y="619"/>
                    <a:pt x="2023" y="619"/>
                    <a:pt x="2023" y="619"/>
                  </a:cubicBezTo>
                  <a:cubicBezTo>
                    <a:pt x="1759" y="619"/>
                    <a:pt x="1759" y="619"/>
                    <a:pt x="1759" y="619"/>
                  </a:cubicBezTo>
                  <a:cubicBezTo>
                    <a:pt x="1766" y="580"/>
                    <a:pt x="1766" y="580"/>
                    <a:pt x="1766" y="580"/>
                  </a:cubicBezTo>
                  <a:cubicBezTo>
                    <a:pt x="1573" y="580"/>
                    <a:pt x="1573" y="580"/>
                    <a:pt x="1573" y="580"/>
                  </a:cubicBezTo>
                  <a:cubicBezTo>
                    <a:pt x="1566" y="619"/>
                    <a:pt x="1566" y="619"/>
                    <a:pt x="1566" y="619"/>
                  </a:cubicBezTo>
                  <a:cubicBezTo>
                    <a:pt x="1345" y="619"/>
                    <a:pt x="1345" y="619"/>
                    <a:pt x="1345" y="619"/>
                  </a:cubicBezTo>
                  <a:cubicBezTo>
                    <a:pt x="1335" y="690"/>
                    <a:pt x="1335" y="690"/>
                    <a:pt x="1335" y="690"/>
                  </a:cubicBezTo>
                  <a:cubicBezTo>
                    <a:pt x="1554" y="690"/>
                    <a:pt x="1554" y="690"/>
                    <a:pt x="1554" y="690"/>
                  </a:cubicBezTo>
                  <a:cubicBezTo>
                    <a:pt x="1544" y="750"/>
                    <a:pt x="1544" y="750"/>
                    <a:pt x="1544" y="750"/>
                  </a:cubicBezTo>
                  <a:cubicBezTo>
                    <a:pt x="1294" y="750"/>
                    <a:pt x="1294" y="750"/>
                    <a:pt x="1294" y="750"/>
                  </a:cubicBezTo>
                  <a:cubicBezTo>
                    <a:pt x="1283" y="821"/>
                    <a:pt x="1283" y="821"/>
                    <a:pt x="1283" y="821"/>
                  </a:cubicBezTo>
                  <a:cubicBezTo>
                    <a:pt x="1522" y="821"/>
                    <a:pt x="1522" y="821"/>
                    <a:pt x="1522" y="821"/>
                  </a:cubicBezTo>
                  <a:cubicBezTo>
                    <a:pt x="1478" y="886"/>
                    <a:pt x="1396" y="914"/>
                    <a:pt x="1301" y="904"/>
                  </a:cubicBezTo>
                  <a:cubicBezTo>
                    <a:pt x="1133" y="888"/>
                    <a:pt x="946" y="705"/>
                    <a:pt x="847" y="393"/>
                  </a:cubicBezTo>
                  <a:cubicBezTo>
                    <a:pt x="1239" y="393"/>
                    <a:pt x="1239" y="393"/>
                    <a:pt x="1239" y="393"/>
                  </a:cubicBezTo>
                  <a:cubicBezTo>
                    <a:pt x="1254" y="298"/>
                    <a:pt x="1254" y="298"/>
                    <a:pt x="1254" y="298"/>
                  </a:cubicBezTo>
                  <a:cubicBezTo>
                    <a:pt x="862" y="298"/>
                    <a:pt x="862" y="298"/>
                    <a:pt x="862" y="298"/>
                  </a:cubicBezTo>
                  <a:cubicBezTo>
                    <a:pt x="895" y="96"/>
                    <a:pt x="895" y="96"/>
                    <a:pt x="895" y="96"/>
                  </a:cubicBezTo>
                  <a:cubicBezTo>
                    <a:pt x="1247" y="96"/>
                    <a:pt x="1247" y="96"/>
                    <a:pt x="1247" y="96"/>
                  </a:cubicBezTo>
                  <a:cubicBezTo>
                    <a:pt x="1260" y="12"/>
                    <a:pt x="1260" y="12"/>
                    <a:pt x="1260" y="12"/>
                  </a:cubicBezTo>
                  <a:cubicBezTo>
                    <a:pt x="313" y="12"/>
                    <a:pt x="313" y="12"/>
                    <a:pt x="313" y="12"/>
                  </a:cubicBezTo>
                  <a:cubicBezTo>
                    <a:pt x="299" y="96"/>
                    <a:pt x="299" y="96"/>
                    <a:pt x="299" y="96"/>
                  </a:cubicBezTo>
                  <a:cubicBezTo>
                    <a:pt x="668" y="96"/>
                    <a:pt x="668" y="96"/>
                    <a:pt x="668" y="96"/>
                  </a:cubicBezTo>
                  <a:cubicBezTo>
                    <a:pt x="635" y="298"/>
                    <a:pt x="635" y="298"/>
                    <a:pt x="635" y="298"/>
                  </a:cubicBezTo>
                  <a:cubicBezTo>
                    <a:pt x="224" y="298"/>
                    <a:pt x="224" y="298"/>
                    <a:pt x="224" y="298"/>
                  </a:cubicBezTo>
                  <a:cubicBezTo>
                    <a:pt x="208" y="393"/>
                    <a:pt x="208" y="393"/>
                    <a:pt x="208" y="393"/>
                  </a:cubicBezTo>
                  <a:cubicBezTo>
                    <a:pt x="614" y="393"/>
                    <a:pt x="614" y="393"/>
                    <a:pt x="614" y="393"/>
                  </a:cubicBezTo>
                  <a:cubicBezTo>
                    <a:pt x="507" y="786"/>
                    <a:pt x="0" y="946"/>
                    <a:pt x="0" y="946"/>
                  </a:cubicBezTo>
                  <a:cubicBezTo>
                    <a:pt x="0" y="946"/>
                    <a:pt x="530" y="971"/>
                    <a:pt x="752" y="577"/>
                  </a:cubicBezTo>
                  <a:cubicBezTo>
                    <a:pt x="865" y="858"/>
                    <a:pt x="1121" y="974"/>
                    <a:pt x="1354" y="962"/>
                  </a:cubicBezTo>
                  <a:cubicBezTo>
                    <a:pt x="1466" y="962"/>
                    <a:pt x="1655" y="919"/>
                    <a:pt x="1717" y="821"/>
                  </a:cubicBezTo>
                  <a:cubicBezTo>
                    <a:pt x="1994" y="821"/>
                    <a:pt x="1994" y="821"/>
                    <a:pt x="1994" y="821"/>
                  </a:cubicBezTo>
                  <a:cubicBezTo>
                    <a:pt x="2043" y="1046"/>
                    <a:pt x="2424" y="980"/>
                    <a:pt x="2424" y="980"/>
                  </a:cubicBezTo>
                  <a:cubicBezTo>
                    <a:pt x="2424" y="980"/>
                    <a:pt x="2197" y="919"/>
                    <a:pt x="2191" y="821"/>
                  </a:cubicBezTo>
                  <a:cubicBezTo>
                    <a:pt x="2424" y="821"/>
                    <a:pt x="2424" y="821"/>
                    <a:pt x="2424" y="821"/>
                  </a:cubicBezTo>
                  <a:lnTo>
                    <a:pt x="2434" y="750"/>
                  </a:lnTo>
                  <a:close/>
                  <a:moveTo>
                    <a:pt x="2001" y="750"/>
                  </a:moveTo>
                  <a:cubicBezTo>
                    <a:pt x="1736" y="750"/>
                    <a:pt x="1736" y="750"/>
                    <a:pt x="1736" y="750"/>
                  </a:cubicBezTo>
                  <a:cubicBezTo>
                    <a:pt x="1747" y="690"/>
                    <a:pt x="1747" y="690"/>
                    <a:pt x="1747" y="690"/>
                  </a:cubicBezTo>
                  <a:cubicBezTo>
                    <a:pt x="2011" y="690"/>
                    <a:pt x="2011" y="690"/>
                    <a:pt x="2011" y="690"/>
                  </a:cubicBezTo>
                  <a:lnTo>
                    <a:pt x="2001" y="7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0"/>
            <p:cNvSpPr/>
            <p:nvPr/>
          </p:nvSpPr>
          <p:spPr bwMode="auto">
            <a:xfrm>
              <a:off x="6640" y="373"/>
              <a:ext cx="849" cy="63"/>
            </a:xfrm>
            <a:custGeom>
              <a:avLst/>
              <a:gdLst>
                <a:gd name="T0" fmla="*/ 11 w 911"/>
                <a:gd name="T1" fmla="*/ 18 h 67"/>
                <a:gd name="T2" fmla="*/ 30 w 911"/>
                <a:gd name="T3" fmla="*/ 1 h 67"/>
                <a:gd name="T4" fmla="*/ 911 w 911"/>
                <a:gd name="T5" fmla="*/ 1 h 67"/>
                <a:gd name="T6" fmla="*/ 683 w 911"/>
                <a:gd name="T7" fmla="*/ 40 h 67"/>
                <a:gd name="T8" fmla="*/ 22 w 911"/>
                <a:gd name="T9" fmla="*/ 65 h 67"/>
                <a:gd name="T10" fmla="*/ 11 w 911"/>
                <a:gd name="T11" fmla="*/ 18 h 67"/>
              </a:gdLst>
              <a:ahLst/>
              <a:cxnLst>
                <a:cxn ang="0">
                  <a:pos x="T0" y="T1"/>
                </a:cxn>
                <a:cxn ang="0">
                  <a:pos x="T2" y="T3"/>
                </a:cxn>
                <a:cxn ang="0">
                  <a:pos x="T4" y="T5"/>
                </a:cxn>
                <a:cxn ang="0">
                  <a:pos x="T6" y="T7"/>
                </a:cxn>
                <a:cxn ang="0">
                  <a:pos x="T8" y="T9"/>
                </a:cxn>
                <a:cxn ang="0">
                  <a:pos x="T10" y="T11"/>
                </a:cxn>
              </a:cxnLst>
              <a:rect l="0" t="0" r="r" b="b"/>
              <a:pathLst>
                <a:path w="911" h="67">
                  <a:moveTo>
                    <a:pt x="11" y="18"/>
                  </a:moveTo>
                  <a:cubicBezTo>
                    <a:pt x="16" y="1"/>
                    <a:pt x="21" y="0"/>
                    <a:pt x="30" y="1"/>
                  </a:cubicBezTo>
                  <a:cubicBezTo>
                    <a:pt x="911" y="1"/>
                    <a:pt x="911" y="1"/>
                    <a:pt x="911" y="1"/>
                  </a:cubicBezTo>
                  <a:cubicBezTo>
                    <a:pt x="911" y="1"/>
                    <a:pt x="869" y="40"/>
                    <a:pt x="683" y="40"/>
                  </a:cubicBezTo>
                  <a:cubicBezTo>
                    <a:pt x="590" y="40"/>
                    <a:pt x="102" y="57"/>
                    <a:pt x="22" y="65"/>
                  </a:cubicBezTo>
                  <a:cubicBezTo>
                    <a:pt x="0" y="67"/>
                    <a:pt x="5" y="36"/>
                    <a:pt x="1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81"/>
            <p:cNvSpPr/>
            <p:nvPr/>
          </p:nvSpPr>
          <p:spPr bwMode="auto">
            <a:xfrm>
              <a:off x="6457" y="440"/>
              <a:ext cx="666" cy="768"/>
            </a:xfrm>
            <a:custGeom>
              <a:avLst/>
              <a:gdLst>
                <a:gd name="T0" fmla="*/ 591 w 715"/>
                <a:gd name="T1" fmla="*/ 0 h 824"/>
                <a:gd name="T2" fmla="*/ 0 w 715"/>
                <a:gd name="T3" fmla="*/ 824 h 824"/>
                <a:gd name="T4" fmla="*/ 715 w 715"/>
                <a:gd name="T5" fmla="*/ 2 h 824"/>
                <a:gd name="T6" fmla="*/ 591 w 715"/>
                <a:gd name="T7" fmla="*/ 0 h 824"/>
              </a:gdLst>
              <a:ahLst/>
              <a:cxnLst>
                <a:cxn ang="0">
                  <a:pos x="T0" y="T1"/>
                </a:cxn>
                <a:cxn ang="0">
                  <a:pos x="T2" y="T3"/>
                </a:cxn>
                <a:cxn ang="0">
                  <a:pos x="T4" y="T5"/>
                </a:cxn>
                <a:cxn ang="0">
                  <a:pos x="T6" y="T7"/>
                </a:cxn>
              </a:cxnLst>
              <a:rect l="0" t="0" r="r" b="b"/>
              <a:pathLst>
                <a:path w="715" h="824">
                  <a:moveTo>
                    <a:pt x="591" y="0"/>
                  </a:moveTo>
                  <a:cubicBezTo>
                    <a:pt x="591" y="0"/>
                    <a:pt x="603" y="651"/>
                    <a:pt x="0" y="824"/>
                  </a:cubicBezTo>
                  <a:cubicBezTo>
                    <a:pt x="0" y="824"/>
                    <a:pt x="653" y="800"/>
                    <a:pt x="715" y="2"/>
                  </a:cubicBezTo>
                  <a:lnTo>
                    <a:pt x="59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82"/>
            <p:cNvSpPr/>
            <p:nvPr/>
          </p:nvSpPr>
          <p:spPr bwMode="auto">
            <a:xfrm>
              <a:off x="6442" y="431"/>
              <a:ext cx="667" cy="779"/>
            </a:xfrm>
            <a:custGeom>
              <a:avLst/>
              <a:gdLst>
                <a:gd name="T0" fmla="*/ 612 w 716"/>
                <a:gd name="T1" fmla="*/ 28 h 835"/>
                <a:gd name="T2" fmla="*/ 490 w 716"/>
                <a:gd name="T3" fmla="*/ 451 h 835"/>
                <a:gd name="T4" fmla="*/ 0 w 716"/>
                <a:gd name="T5" fmla="*/ 835 h 835"/>
                <a:gd name="T6" fmla="*/ 653 w 716"/>
                <a:gd name="T7" fmla="*/ 234 h 835"/>
                <a:gd name="T8" fmla="*/ 612 w 716"/>
                <a:gd name="T9" fmla="*/ 28 h 835"/>
              </a:gdLst>
              <a:ahLst/>
              <a:cxnLst>
                <a:cxn ang="0">
                  <a:pos x="T0" y="T1"/>
                </a:cxn>
                <a:cxn ang="0">
                  <a:pos x="T2" y="T3"/>
                </a:cxn>
                <a:cxn ang="0">
                  <a:pos x="T4" y="T5"/>
                </a:cxn>
                <a:cxn ang="0">
                  <a:pos x="T6" y="T7"/>
                </a:cxn>
                <a:cxn ang="0">
                  <a:pos x="T8" y="T9"/>
                </a:cxn>
              </a:cxnLst>
              <a:rect l="0" t="0" r="r" b="b"/>
              <a:pathLst>
                <a:path w="716" h="835">
                  <a:moveTo>
                    <a:pt x="612" y="28"/>
                  </a:moveTo>
                  <a:cubicBezTo>
                    <a:pt x="612" y="28"/>
                    <a:pt x="578" y="301"/>
                    <a:pt x="490" y="451"/>
                  </a:cubicBezTo>
                  <a:cubicBezTo>
                    <a:pt x="400" y="604"/>
                    <a:pt x="228" y="754"/>
                    <a:pt x="0" y="835"/>
                  </a:cubicBezTo>
                  <a:cubicBezTo>
                    <a:pt x="0" y="835"/>
                    <a:pt x="513" y="753"/>
                    <a:pt x="653" y="234"/>
                  </a:cubicBezTo>
                  <a:cubicBezTo>
                    <a:pt x="716" y="0"/>
                    <a:pt x="612" y="28"/>
                    <a:pt x="61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3"/>
            <p:cNvSpPr/>
            <p:nvPr/>
          </p:nvSpPr>
          <p:spPr bwMode="auto">
            <a:xfrm>
              <a:off x="7044" y="772"/>
              <a:ext cx="857" cy="481"/>
            </a:xfrm>
            <a:custGeom>
              <a:avLst/>
              <a:gdLst>
                <a:gd name="T0" fmla="*/ 119 w 919"/>
                <a:gd name="T1" fmla="*/ 110 h 516"/>
                <a:gd name="T2" fmla="*/ 637 w 919"/>
                <a:gd name="T3" fmla="*/ 472 h 516"/>
                <a:gd name="T4" fmla="*/ 860 w 919"/>
                <a:gd name="T5" fmla="*/ 234 h 516"/>
                <a:gd name="T6" fmla="*/ 919 w 919"/>
                <a:gd name="T7" fmla="*/ 201 h 516"/>
                <a:gd name="T8" fmla="*/ 541 w 919"/>
                <a:gd name="T9" fmla="*/ 487 h 516"/>
                <a:gd name="T10" fmla="*/ 66 w 919"/>
                <a:gd name="T11" fmla="*/ 135 h 516"/>
                <a:gd name="T12" fmla="*/ 119 w 919"/>
                <a:gd name="T13" fmla="*/ 110 h 516"/>
              </a:gdLst>
              <a:ahLst/>
              <a:cxnLst>
                <a:cxn ang="0">
                  <a:pos x="T0" y="T1"/>
                </a:cxn>
                <a:cxn ang="0">
                  <a:pos x="T2" y="T3"/>
                </a:cxn>
                <a:cxn ang="0">
                  <a:pos x="T4" y="T5"/>
                </a:cxn>
                <a:cxn ang="0">
                  <a:pos x="T6" y="T7"/>
                </a:cxn>
                <a:cxn ang="0">
                  <a:pos x="T8" y="T9"/>
                </a:cxn>
                <a:cxn ang="0">
                  <a:pos x="T10" y="T11"/>
                </a:cxn>
                <a:cxn ang="0">
                  <a:pos x="T12" y="T13"/>
                </a:cxn>
              </a:cxnLst>
              <a:rect l="0" t="0" r="r" b="b"/>
              <a:pathLst>
                <a:path w="919" h="516">
                  <a:moveTo>
                    <a:pt x="119" y="110"/>
                  </a:moveTo>
                  <a:cubicBezTo>
                    <a:pt x="119" y="110"/>
                    <a:pt x="327" y="516"/>
                    <a:pt x="637" y="472"/>
                  </a:cubicBezTo>
                  <a:cubicBezTo>
                    <a:pt x="637" y="472"/>
                    <a:pt x="844" y="454"/>
                    <a:pt x="860" y="234"/>
                  </a:cubicBezTo>
                  <a:cubicBezTo>
                    <a:pt x="919" y="201"/>
                    <a:pt x="919" y="201"/>
                    <a:pt x="919" y="201"/>
                  </a:cubicBezTo>
                  <a:cubicBezTo>
                    <a:pt x="919" y="201"/>
                    <a:pt x="919" y="516"/>
                    <a:pt x="541" y="487"/>
                  </a:cubicBezTo>
                  <a:cubicBezTo>
                    <a:pt x="541" y="487"/>
                    <a:pt x="231" y="473"/>
                    <a:pt x="66" y="135"/>
                  </a:cubicBezTo>
                  <a:cubicBezTo>
                    <a:pt x="0" y="0"/>
                    <a:pt x="119" y="110"/>
                    <a:pt x="11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84"/>
            <p:cNvSpPr/>
            <p:nvPr/>
          </p:nvSpPr>
          <p:spPr bwMode="auto">
            <a:xfrm>
              <a:off x="6555" y="643"/>
              <a:ext cx="296" cy="62"/>
            </a:xfrm>
            <a:custGeom>
              <a:avLst/>
              <a:gdLst>
                <a:gd name="T0" fmla="*/ 318 w 318"/>
                <a:gd name="T1" fmla="*/ 0 h 66"/>
                <a:gd name="T2" fmla="*/ 43 w 318"/>
                <a:gd name="T3" fmla="*/ 0 h 66"/>
                <a:gd name="T4" fmla="*/ 14 w 318"/>
                <a:gd name="T5" fmla="*/ 14 h 66"/>
                <a:gd name="T6" fmla="*/ 0 w 318"/>
                <a:gd name="T7" fmla="*/ 66 h 66"/>
                <a:gd name="T8" fmla="*/ 231 w 318"/>
                <a:gd name="T9" fmla="*/ 39 h 66"/>
                <a:gd name="T10" fmla="*/ 318 w 318"/>
                <a:gd name="T11" fmla="*/ 0 h 66"/>
              </a:gdLst>
              <a:ahLst/>
              <a:cxnLst>
                <a:cxn ang="0">
                  <a:pos x="T0" y="T1"/>
                </a:cxn>
                <a:cxn ang="0">
                  <a:pos x="T2" y="T3"/>
                </a:cxn>
                <a:cxn ang="0">
                  <a:pos x="T4" y="T5"/>
                </a:cxn>
                <a:cxn ang="0">
                  <a:pos x="T6" y="T7"/>
                </a:cxn>
                <a:cxn ang="0">
                  <a:pos x="T8" y="T9"/>
                </a:cxn>
                <a:cxn ang="0">
                  <a:pos x="T10" y="T11"/>
                </a:cxn>
              </a:cxnLst>
              <a:rect l="0" t="0" r="r" b="b"/>
              <a:pathLst>
                <a:path w="318" h="66">
                  <a:moveTo>
                    <a:pt x="318" y="0"/>
                  </a:moveTo>
                  <a:cubicBezTo>
                    <a:pt x="43" y="0"/>
                    <a:pt x="43" y="0"/>
                    <a:pt x="43" y="0"/>
                  </a:cubicBezTo>
                  <a:cubicBezTo>
                    <a:pt x="22" y="0"/>
                    <a:pt x="17" y="7"/>
                    <a:pt x="14" y="14"/>
                  </a:cubicBezTo>
                  <a:cubicBezTo>
                    <a:pt x="5" y="32"/>
                    <a:pt x="0" y="66"/>
                    <a:pt x="0" y="66"/>
                  </a:cubicBezTo>
                  <a:cubicBezTo>
                    <a:pt x="0" y="66"/>
                    <a:pt x="127" y="49"/>
                    <a:pt x="231" y="39"/>
                  </a:cubicBezTo>
                  <a:cubicBezTo>
                    <a:pt x="304" y="33"/>
                    <a:pt x="318" y="0"/>
                    <a:pt x="3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85"/>
            <p:cNvSpPr/>
            <p:nvPr/>
          </p:nvSpPr>
          <p:spPr bwMode="auto">
            <a:xfrm>
              <a:off x="7795" y="910"/>
              <a:ext cx="164" cy="168"/>
            </a:xfrm>
            <a:custGeom>
              <a:avLst/>
              <a:gdLst>
                <a:gd name="T0" fmla="*/ 176 w 176"/>
                <a:gd name="T1" fmla="*/ 0 h 180"/>
                <a:gd name="T2" fmla="*/ 63 w 176"/>
                <a:gd name="T3" fmla="*/ 0 h 180"/>
                <a:gd name="T4" fmla="*/ 31 w 176"/>
                <a:gd name="T5" fmla="*/ 19 h 180"/>
                <a:gd name="T6" fmla="*/ 0 w 176"/>
                <a:gd name="T7" fmla="*/ 180 h 180"/>
                <a:gd name="T8" fmla="*/ 176 w 176"/>
                <a:gd name="T9" fmla="*/ 0 h 180"/>
              </a:gdLst>
              <a:ahLst/>
              <a:cxnLst>
                <a:cxn ang="0">
                  <a:pos x="T0" y="T1"/>
                </a:cxn>
                <a:cxn ang="0">
                  <a:pos x="T2" y="T3"/>
                </a:cxn>
                <a:cxn ang="0">
                  <a:pos x="T4" y="T5"/>
                </a:cxn>
                <a:cxn ang="0">
                  <a:pos x="T6" y="T7"/>
                </a:cxn>
                <a:cxn ang="0">
                  <a:pos x="T8" y="T9"/>
                </a:cxn>
              </a:cxnLst>
              <a:rect l="0" t="0" r="r" b="b"/>
              <a:pathLst>
                <a:path w="176" h="180">
                  <a:moveTo>
                    <a:pt x="176" y="0"/>
                  </a:moveTo>
                  <a:cubicBezTo>
                    <a:pt x="63" y="0"/>
                    <a:pt x="63" y="0"/>
                    <a:pt x="63" y="0"/>
                  </a:cubicBezTo>
                  <a:cubicBezTo>
                    <a:pt x="46" y="0"/>
                    <a:pt x="35" y="1"/>
                    <a:pt x="31" y="19"/>
                  </a:cubicBezTo>
                  <a:cubicBezTo>
                    <a:pt x="29" y="31"/>
                    <a:pt x="0" y="180"/>
                    <a:pt x="0" y="180"/>
                  </a:cubicBezTo>
                  <a:cubicBezTo>
                    <a:pt x="0" y="180"/>
                    <a:pt x="130" y="97"/>
                    <a:pt x="17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86"/>
            <p:cNvSpPr/>
            <p:nvPr/>
          </p:nvSpPr>
          <p:spPr bwMode="auto">
            <a:xfrm>
              <a:off x="7667" y="627"/>
              <a:ext cx="164" cy="168"/>
            </a:xfrm>
            <a:custGeom>
              <a:avLst/>
              <a:gdLst>
                <a:gd name="T0" fmla="*/ 176 w 176"/>
                <a:gd name="T1" fmla="*/ 0 h 180"/>
                <a:gd name="T2" fmla="*/ 63 w 176"/>
                <a:gd name="T3" fmla="*/ 0 h 180"/>
                <a:gd name="T4" fmla="*/ 32 w 176"/>
                <a:gd name="T5" fmla="*/ 19 h 180"/>
                <a:gd name="T6" fmla="*/ 0 w 176"/>
                <a:gd name="T7" fmla="*/ 180 h 180"/>
                <a:gd name="T8" fmla="*/ 176 w 176"/>
                <a:gd name="T9" fmla="*/ 0 h 180"/>
              </a:gdLst>
              <a:ahLst/>
              <a:cxnLst>
                <a:cxn ang="0">
                  <a:pos x="T0" y="T1"/>
                </a:cxn>
                <a:cxn ang="0">
                  <a:pos x="T2" y="T3"/>
                </a:cxn>
                <a:cxn ang="0">
                  <a:pos x="T4" y="T5"/>
                </a:cxn>
                <a:cxn ang="0">
                  <a:pos x="T6" y="T7"/>
                </a:cxn>
                <a:cxn ang="0">
                  <a:pos x="T8" y="T9"/>
                </a:cxn>
              </a:cxnLst>
              <a:rect l="0" t="0" r="r" b="b"/>
              <a:pathLst>
                <a:path w="176" h="180">
                  <a:moveTo>
                    <a:pt x="176" y="0"/>
                  </a:moveTo>
                  <a:cubicBezTo>
                    <a:pt x="63" y="0"/>
                    <a:pt x="63" y="0"/>
                    <a:pt x="63" y="0"/>
                  </a:cubicBezTo>
                  <a:cubicBezTo>
                    <a:pt x="47" y="0"/>
                    <a:pt x="35" y="2"/>
                    <a:pt x="32" y="19"/>
                  </a:cubicBezTo>
                  <a:cubicBezTo>
                    <a:pt x="29" y="31"/>
                    <a:pt x="0" y="180"/>
                    <a:pt x="0" y="180"/>
                  </a:cubicBezTo>
                  <a:cubicBezTo>
                    <a:pt x="0" y="180"/>
                    <a:pt x="131" y="97"/>
                    <a:pt x="17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87"/>
            <p:cNvSpPr/>
            <p:nvPr/>
          </p:nvSpPr>
          <p:spPr bwMode="auto">
            <a:xfrm>
              <a:off x="8050" y="638"/>
              <a:ext cx="164" cy="168"/>
            </a:xfrm>
            <a:custGeom>
              <a:avLst/>
              <a:gdLst>
                <a:gd name="T0" fmla="*/ 176 w 176"/>
                <a:gd name="T1" fmla="*/ 0 h 180"/>
                <a:gd name="T2" fmla="*/ 63 w 176"/>
                <a:gd name="T3" fmla="*/ 0 h 180"/>
                <a:gd name="T4" fmla="*/ 32 w 176"/>
                <a:gd name="T5" fmla="*/ 18 h 180"/>
                <a:gd name="T6" fmla="*/ 0 w 176"/>
                <a:gd name="T7" fmla="*/ 180 h 180"/>
                <a:gd name="T8" fmla="*/ 176 w 176"/>
                <a:gd name="T9" fmla="*/ 0 h 180"/>
              </a:gdLst>
              <a:ahLst/>
              <a:cxnLst>
                <a:cxn ang="0">
                  <a:pos x="T0" y="T1"/>
                </a:cxn>
                <a:cxn ang="0">
                  <a:pos x="T2" y="T3"/>
                </a:cxn>
                <a:cxn ang="0">
                  <a:pos x="T4" y="T5"/>
                </a:cxn>
                <a:cxn ang="0">
                  <a:pos x="T6" y="T7"/>
                </a:cxn>
                <a:cxn ang="0">
                  <a:pos x="T8" y="T9"/>
                </a:cxn>
              </a:cxnLst>
              <a:rect l="0" t="0" r="r" b="b"/>
              <a:pathLst>
                <a:path w="176" h="180">
                  <a:moveTo>
                    <a:pt x="176" y="0"/>
                  </a:moveTo>
                  <a:cubicBezTo>
                    <a:pt x="63" y="0"/>
                    <a:pt x="63" y="0"/>
                    <a:pt x="63" y="0"/>
                  </a:cubicBezTo>
                  <a:cubicBezTo>
                    <a:pt x="47" y="0"/>
                    <a:pt x="35" y="1"/>
                    <a:pt x="32" y="18"/>
                  </a:cubicBezTo>
                  <a:cubicBezTo>
                    <a:pt x="29" y="31"/>
                    <a:pt x="0" y="180"/>
                    <a:pt x="0" y="180"/>
                  </a:cubicBezTo>
                  <a:cubicBezTo>
                    <a:pt x="0" y="180"/>
                    <a:pt x="131" y="97"/>
                    <a:pt x="17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88"/>
            <p:cNvSpPr/>
            <p:nvPr/>
          </p:nvSpPr>
          <p:spPr bwMode="auto">
            <a:xfrm>
              <a:off x="8224" y="910"/>
              <a:ext cx="163" cy="168"/>
            </a:xfrm>
            <a:custGeom>
              <a:avLst/>
              <a:gdLst>
                <a:gd name="T0" fmla="*/ 175 w 175"/>
                <a:gd name="T1" fmla="*/ 0 h 180"/>
                <a:gd name="T2" fmla="*/ 62 w 175"/>
                <a:gd name="T3" fmla="*/ 0 h 180"/>
                <a:gd name="T4" fmla="*/ 31 w 175"/>
                <a:gd name="T5" fmla="*/ 19 h 180"/>
                <a:gd name="T6" fmla="*/ 0 w 175"/>
                <a:gd name="T7" fmla="*/ 180 h 180"/>
                <a:gd name="T8" fmla="*/ 175 w 175"/>
                <a:gd name="T9" fmla="*/ 0 h 180"/>
              </a:gdLst>
              <a:ahLst/>
              <a:cxnLst>
                <a:cxn ang="0">
                  <a:pos x="T0" y="T1"/>
                </a:cxn>
                <a:cxn ang="0">
                  <a:pos x="T2" y="T3"/>
                </a:cxn>
                <a:cxn ang="0">
                  <a:pos x="T4" y="T5"/>
                </a:cxn>
                <a:cxn ang="0">
                  <a:pos x="T6" y="T7"/>
                </a:cxn>
                <a:cxn ang="0">
                  <a:pos x="T8" y="T9"/>
                </a:cxn>
              </a:cxnLst>
              <a:rect l="0" t="0" r="r" b="b"/>
              <a:pathLst>
                <a:path w="175" h="180">
                  <a:moveTo>
                    <a:pt x="175" y="0"/>
                  </a:moveTo>
                  <a:cubicBezTo>
                    <a:pt x="62" y="0"/>
                    <a:pt x="62" y="0"/>
                    <a:pt x="62" y="0"/>
                  </a:cubicBezTo>
                  <a:cubicBezTo>
                    <a:pt x="46" y="0"/>
                    <a:pt x="34" y="1"/>
                    <a:pt x="31" y="19"/>
                  </a:cubicBezTo>
                  <a:cubicBezTo>
                    <a:pt x="29" y="31"/>
                    <a:pt x="0" y="180"/>
                    <a:pt x="0" y="180"/>
                  </a:cubicBezTo>
                  <a:cubicBezTo>
                    <a:pt x="0" y="180"/>
                    <a:pt x="130" y="97"/>
                    <a:pt x="1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89"/>
            <p:cNvSpPr/>
            <p:nvPr/>
          </p:nvSpPr>
          <p:spPr bwMode="auto">
            <a:xfrm>
              <a:off x="8270" y="1062"/>
              <a:ext cx="262" cy="204"/>
            </a:xfrm>
            <a:custGeom>
              <a:avLst/>
              <a:gdLst>
                <a:gd name="T0" fmla="*/ 2 w 282"/>
                <a:gd name="T1" fmla="*/ 108 h 219"/>
                <a:gd name="T2" fmla="*/ 282 w 282"/>
                <a:gd name="T3" fmla="*/ 210 h 219"/>
                <a:gd name="T4" fmla="*/ 79 w 282"/>
                <a:gd name="T5" fmla="*/ 85 h 219"/>
                <a:gd name="T6" fmla="*/ 2 w 282"/>
                <a:gd name="T7" fmla="*/ 108 h 219"/>
              </a:gdLst>
              <a:ahLst/>
              <a:cxnLst>
                <a:cxn ang="0">
                  <a:pos x="T0" y="T1"/>
                </a:cxn>
                <a:cxn ang="0">
                  <a:pos x="T2" y="T3"/>
                </a:cxn>
                <a:cxn ang="0">
                  <a:pos x="T4" y="T5"/>
                </a:cxn>
                <a:cxn ang="0">
                  <a:pos x="T6" y="T7"/>
                </a:cxn>
              </a:cxnLst>
              <a:rect l="0" t="0" r="r" b="b"/>
              <a:pathLst>
                <a:path w="282" h="219">
                  <a:moveTo>
                    <a:pt x="2" y="108"/>
                  </a:moveTo>
                  <a:cubicBezTo>
                    <a:pt x="2" y="108"/>
                    <a:pt x="47" y="219"/>
                    <a:pt x="282" y="210"/>
                  </a:cubicBezTo>
                  <a:cubicBezTo>
                    <a:pt x="282" y="210"/>
                    <a:pt x="116" y="188"/>
                    <a:pt x="79" y="85"/>
                  </a:cubicBezTo>
                  <a:cubicBezTo>
                    <a:pt x="48" y="0"/>
                    <a:pt x="0" y="61"/>
                    <a:pt x="2"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90"/>
            <p:cNvSpPr/>
            <p:nvPr/>
          </p:nvSpPr>
          <p:spPr bwMode="auto">
            <a:xfrm>
              <a:off x="7874" y="370"/>
              <a:ext cx="241" cy="177"/>
            </a:xfrm>
            <a:custGeom>
              <a:avLst/>
              <a:gdLst>
                <a:gd name="T0" fmla="*/ 0 w 259"/>
                <a:gd name="T1" fmla="*/ 0 h 190"/>
                <a:gd name="T2" fmla="*/ 102 w 259"/>
                <a:gd name="T3" fmla="*/ 0 h 190"/>
                <a:gd name="T4" fmla="*/ 243 w 259"/>
                <a:gd name="T5" fmla="*/ 114 h 190"/>
                <a:gd name="T6" fmla="*/ 230 w 259"/>
                <a:gd name="T7" fmla="*/ 190 h 190"/>
                <a:gd name="T8" fmla="*/ 0 w 259"/>
                <a:gd name="T9" fmla="*/ 0 h 190"/>
              </a:gdLst>
              <a:ahLst/>
              <a:cxnLst>
                <a:cxn ang="0">
                  <a:pos x="T0" y="T1"/>
                </a:cxn>
                <a:cxn ang="0">
                  <a:pos x="T2" y="T3"/>
                </a:cxn>
                <a:cxn ang="0">
                  <a:pos x="T4" y="T5"/>
                </a:cxn>
                <a:cxn ang="0">
                  <a:pos x="T6" y="T7"/>
                </a:cxn>
                <a:cxn ang="0">
                  <a:pos x="T8" y="T9"/>
                </a:cxn>
              </a:cxnLst>
              <a:rect l="0" t="0" r="r" b="b"/>
              <a:pathLst>
                <a:path w="259" h="190">
                  <a:moveTo>
                    <a:pt x="0" y="0"/>
                  </a:moveTo>
                  <a:cubicBezTo>
                    <a:pt x="102" y="0"/>
                    <a:pt x="102" y="0"/>
                    <a:pt x="102" y="0"/>
                  </a:cubicBezTo>
                  <a:cubicBezTo>
                    <a:pt x="161" y="0"/>
                    <a:pt x="259" y="0"/>
                    <a:pt x="243" y="114"/>
                  </a:cubicBezTo>
                  <a:cubicBezTo>
                    <a:pt x="230" y="190"/>
                    <a:pt x="230" y="190"/>
                    <a:pt x="230" y="190"/>
                  </a:cubicBezTo>
                  <a:cubicBezTo>
                    <a:pt x="230" y="190"/>
                    <a:pt x="253"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91"/>
            <p:cNvSpPr/>
            <p:nvPr/>
          </p:nvSpPr>
          <p:spPr bwMode="auto">
            <a:xfrm>
              <a:off x="8401" y="366"/>
              <a:ext cx="234" cy="190"/>
            </a:xfrm>
            <a:custGeom>
              <a:avLst/>
              <a:gdLst>
                <a:gd name="T0" fmla="*/ 106 w 251"/>
                <a:gd name="T1" fmla="*/ 175 h 204"/>
                <a:gd name="T2" fmla="*/ 0 w 251"/>
                <a:gd name="T3" fmla="*/ 0 h 204"/>
                <a:gd name="T4" fmla="*/ 102 w 251"/>
                <a:gd name="T5" fmla="*/ 0 h 204"/>
                <a:gd name="T6" fmla="*/ 230 w 251"/>
                <a:gd name="T7" fmla="*/ 118 h 204"/>
                <a:gd name="T8" fmla="*/ 211 w 251"/>
                <a:gd name="T9" fmla="*/ 196 h 204"/>
                <a:gd name="T10" fmla="*/ 106 w 251"/>
                <a:gd name="T11" fmla="*/ 175 h 204"/>
              </a:gdLst>
              <a:ahLst/>
              <a:cxnLst>
                <a:cxn ang="0">
                  <a:pos x="T0" y="T1"/>
                </a:cxn>
                <a:cxn ang="0">
                  <a:pos x="T2" y="T3"/>
                </a:cxn>
                <a:cxn ang="0">
                  <a:pos x="T4" y="T5"/>
                </a:cxn>
                <a:cxn ang="0">
                  <a:pos x="T6" y="T7"/>
                </a:cxn>
                <a:cxn ang="0">
                  <a:pos x="T8" y="T9"/>
                </a:cxn>
                <a:cxn ang="0">
                  <a:pos x="T10" y="T11"/>
                </a:cxn>
              </a:cxnLst>
              <a:rect l="0" t="0" r="r" b="b"/>
              <a:pathLst>
                <a:path w="251" h="204">
                  <a:moveTo>
                    <a:pt x="106" y="175"/>
                  </a:moveTo>
                  <a:cubicBezTo>
                    <a:pt x="135" y="94"/>
                    <a:pt x="135" y="8"/>
                    <a:pt x="0" y="0"/>
                  </a:cubicBezTo>
                  <a:cubicBezTo>
                    <a:pt x="102" y="0"/>
                    <a:pt x="102" y="0"/>
                    <a:pt x="102" y="0"/>
                  </a:cubicBezTo>
                  <a:cubicBezTo>
                    <a:pt x="170" y="0"/>
                    <a:pt x="251" y="4"/>
                    <a:pt x="230" y="118"/>
                  </a:cubicBezTo>
                  <a:cubicBezTo>
                    <a:pt x="211" y="196"/>
                    <a:pt x="211" y="196"/>
                    <a:pt x="211" y="196"/>
                  </a:cubicBezTo>
                  <a:cubicBezTo>
                    <a:pt x="211" y="196"/>
                    <a:pt x="95" y="204"/>
                    <a:pt x="106"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92"/>
            <p:cNvSpPr/>
            <p:nvPr/>
          </p:nvSpPr>
          <p:spPr bwMode="auto">
            <a:xfrm>
              <a:off x="8139" y="439"/>
              <a:ext cx="258" cy="155"/>
            </a:xfrm>
            <a:custGeom>
              <a:avLst/>
              <a:gdLst>
                <a:gd name="T0" fmla="*/ 277 w 277"/>
                <a:gd name="T1" fmla="*/ 42 h 166"/>
                <a:gd name="T2" fmla="*/ 0 w 277"/>
                <a:gd name="T3" fmla="*/ 151 h 166"/>
                <a:gd name="T4" fmla="*/ 217 w 277"/>
                <a:gd name="T5" fmla="*/ 41 h 166"/>
                <a:gd name="T6" fmla="*/ 277 w 277"/>
                <a:gd name="T7" fmla="*/ 42 h 166"/>
              </a:gdLst>
              <a:ahLst/>
              <a:cxnLst>
                <a:cxn ang="0">
                  <a:pos x="T0" y="T1"/>
                </a:cxn>
                <a:cxn ang="0">
                  <a:pos x="T2" y="T3"/>
                </a:cxn>
                <a:cxn ang="0">
                  <a:pos x="T4" y="T5"/>
                </a:cxn>
                <a:cxn ang="0">
                  <a:pos x="T6" y="T7"/>
                </a:cxn>
              </a:cxnLst>
              <a:rect l="0" t="0" r="r" b="b"/>
              <a:pathLst>
                <a:path w="277" h="166">
                  <a:moveTo>
                    <a:pt x="277" y="42"/>
                  </a:moveTo>
                  <a:cubicBezTo>
                    <a:pt x="277" y="42"/>
                    <a:pt x="170" y="166"/>
                    <a:pt x="0" y="151"/>
                  </a:cubicBezTo>
                  <a:cubicBezTo>
                    <a:pt x="0" y="151"/>
                    <a:pt x="186" y="82"/>
                    <a:pt x="217" y="41"/>
                  </a:cubicBezTo>
                  <a:cubicBezTo>
                    <a:pt x="248" y="0"/>
                    <a:pt x="258" y="42"/>
                    <a:pt x="27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93"/>
            <p:cNvSpPr/>
            <p:nvPr/>
          </p:nvSpPr>
          <p:spPr bwMode="auto">
            <a:xfrm>
              <a:off x="7617" y="429"/>
              <a:ext cx="283" cy="187"/>
            </a:xfrm>
            <a:custGeom>
              <a:avLst/>
              <a:gdLst>
                <a:gd name="T0" fmla="*/ 303 w 303"/>
                <a:gd name="T1" fmla="*/ 43 h 200"/>
                <a:gd name="T2" fmla="*/ 0 w 303"/>
                <a:gd name="T3" fmla="*/ 135 h 200"/>
                <a:gd name="T4" fmla="*/ 244 w 303"/>
                <a:gd name="T5" fmla="*/ 42 h 200"/>
                <a:gd name="T6" fmla="*/ 303 w 303"/>
                <a:gd name="T7" fmla="*/ 43 h 200"/>
              </a:gdLst>
              <a:ahLst/>
              <a:cxnLst>
                <a:cxn ang="0">
                  <a:pos x="T0" y="T1"/>
                </a:cxn>
                <a:cxn ang="0">
                  <a:pos x="T2" y="T3"/>
                </a:cxn>
                <a:cxn ang="0">
                  <a:pos x="T4" y="T5"/>
                </a:cxn>
                <a:cxn ang="0">
                  <a:pos x="T6" y="T7"/>
                </a:cxn>
              </a:cxnLst>
              <a:rect l="0" t="0" r="r" b="b"/>
              <a:pathLst>
                <a:path w="303" h="200">
                  <a:moveTo>
                    <a:pt x="303" y="43"/>
                  </a:moveTo>
                  <a:cubicBezTo>
                    <a:pt x="303" y="43"/>
                    <a:pt x="196" y="200"/>
                    <a:pt x="0" y="135"/>
                  </a:cubicBezTo>
                  <a:cubicBezTo>
                    <a:pt x="0" y="135"/>
                    <a:pt x="181" y="125"/>
                    <a:pt x="244" y="42"/>
                  </a:cubicBezTo>
                  <a:cubicBezTo>
                    <a:pt x="275" y="0"/>
                    <a:pt x="285" y="43"/>
                    <a:pt x="30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94"/>
            <p:cNvSpPr/>
            <p:nvPr/>
          </p:nvSpPr>
          <p:spPr bwMode="auto">
            <a:xfrm>
              <a:off x="9173" y="353"/>
              <a:ext cx="749" cy="691"/>
            </a:xfrm>
            <a:custGeom>
              <a:avLst/>
              <a:gdLst>
                <a:gd name="T0" fmla="*/ 519 w 804"/>
                <a:gd name="T1" fmla="*/ 61 h 741"/>
                <a:gd name="T2" fmla="*/ 793 w 804"/>
                <a:gd name="T3" fmla="*/ 61 h 741"/>
                <a:gd name="T4" fmla="*/ 804 w 804"/>
                <a:gd name="T5" fmla="*/ 0 h 741"/>
                <a:gd name="T6" fmla="*/ 90 w 804"/>
                <a:gd name="T7" fmla="*/ 0 h 741"/>
                <a:gd name="T8" fmla="*/ 113 w 804"/>
                <a:gd name="T9" fmla="*/ 38 h 741"/>
                <a:gd name="T10" fmla="*/ 182 w 804"/>
                <a:gd name="T11" fmla="*/ 61 h 741"/>
                <a:gd name="T12" fmla="*/ 327 w 804"/>
                <a:gd name="T13" fmla="*/ 61 h 741"/>
                <a:gd name="T14" fmla="*/ 274 w 804"/>
                <a:gd name="T15" fmla="*/ 162 h 741"/>
                <a:gd name="T16" fmla="*/ 129 w 804"/>
                <a:gd name="T17" fmla="*/ 162 h 741"/>
                <a:gd name="T18" fmla="*/ 129 w 804"/>
                <a:gd name="T19" fmla="*/ 163 h 741"/>
                <a:gd name="T20" fmla="*/ 97 w 804"/>
                <a:gd name="T21" fmla="*/ 193 h 741"/>
                <a:gd name="T22" fmla="*/ 3 w 804"/>
                <a:gd name="T23" fmla="*/ 710 h 741"/>
                <a:gd name="T24" fmla="*/ 32 w 804"/>
                <a:gd name="T25" fmla="*/ 741 h 741"/>
                <a:gd name="T26" fmla="*/ 128 w 804"/>
                <a:gd name="T27" fmla="*/ 741 h 741"/>
                <a:gd name="T28" fmla="*/ 168 w 804"/>
                <a:gd name="T29" fmla="*/ 710 h 741"/>
                <a:gd name="T30" fmla="*/ 256 w 804"/>
                <a:gd name="T31" fmla="*/ 223 h 741"/>
                <a:gd name="T32" fmla="*/ 567 w 804"/>
                <a:gd name="T33" fmla="*/ 223 h 741"/>
                <a:gd name="T34" fmla="*/ 478 w 804"/>
                <a:gd name="T35" fmla="*/ 713 h 741"/>
                <a:gd name="T36" fmla="*/ 504 w 804"/>
                <a:gd name="T37" fmla="*/ 741 h 741"/>
                <a:gd name="T38" fmla="*/ 592 w 804"/>
                <a:gd name="T39" fmla="*/ 741 h 741"/>
                <a:gd name="T40" fmla="*/ 628 w 804"/>
                <a:gd name="T41" fmla="*/ 713 h 741"/>
                <a:gd name="T42" fmla="*/ 723 w 804"/>
                <a:gd name="T43" fmla="*/ 191 h 741"/>
                <a:gd name="T44" fmla="*/ 697 w 804"/>
                <a:gd name="T45" fmla="*/ 162 h 741"/>
                <a:gd name="T46" fmla="*/ 467 w 804"/>
                <a:gd name="T47" fmla="*/ 162 h 741"/>
                <a:gd name="T48" fmla="*/ 518 w 804"/>
                <a:gd name="T49" fmla="*/ 65 h 741"/>
                <a:gd name="T50" fmla="*/ 519 w 804"/>
                <a:gd name="T51" fmla="*/ 61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4" h="741">
                  <a:moveTo>
                    <a:pt x="519" y="61"/>
                  </a:moveTo>
                  <a:cubicBezTo>
                    <a:pt x="793" y="61"/>
                    <a:pt x="793" y="61"/>
                    <a:pt x="793" y="61"/>
                  </a:cubicBezTo>
                  <a:cubicBezTo>
                    <a:pt x="804" y="0"/>
                    <a:pt x="804" y="0"/>
                    <a:pt x="804" y="0"/>
                  </a:cubicBezTo>
                  <a:cubicBezTo>
                    <a:pt x="90" y="0"/>
                    <a:pt x="90" y="0"/>
                    <a:pt x="90" y="0"/>
                  </a:cubicBezTo>
                  <a:cubicBezTo>
                    <a:pt x="90" y="0"/>
                    <a:pt x="92" y="19"/>
                    <a:pt x="113" y="38"/>
                  </a:cubicBezTo>
                  <a:cubicBezTo>
                    <a:pt x="135" y="57"/>
                    <a:pt x="182" y="61"/>
                    <a:pt x="182" y="61"/>
                  </a:cubicBezTo>
                  <a:cubicBezTo>
                    <a:pt x="327" y="61"/>
                    <a:pt x="327" y="61"/>
                    <a:pt x="327" y="61"/>
                  </a:cubicBezTo>
                  <a:cubicBezTo>
                    <a:pt x="274" y="162"/>
                    <a:pt x="274" y="162"/>
                    <a:pt x="274" y="162"/>
                  </a:cubicBezTo>
                  <a:cubicBezTo>
                    <a:pt x="129" y="162"/>
                    <a:pt x="129" y="162"/>
                    <a:pt x="129" y="162"/>
                  </a:cubicBezTo>
                  <a:cubicBezTo>
                    <a:pt x="129" y="162"/>
                    <a:pt x="129" y="163"/>
                    <a:pt x="129" y="163"/>
                  </a:cubicBezTo>
                  <a:cubicBezTo>
                    <a:pt x="113" y="167"/>
                    <a:pt x="100" y="179"/>
                    <a:pt x="97" y="193"/>
                  </a:cubicBezTo>
                  <a:cubicBezTo>
                    <a:pt x="3" y="710"/>
                    <a:pt x="3" y="710"/>
                    <a:pt x="3" y="710"/>
                  </a:cubicBezTo>
                  <a:cubicBezTo>
                    <a:pt x="0" y="727"/>
                    <a:pt x="13" y="741"/>
                    <a:pt x="32" y="741"/>
                  </a:cubicBezTo>
                  <a:cubicBezTo>
                    <a:pt x="128" y="741"/>
                    <a:pt x="128" y="741"/>
                    <a:pt x="128" y="741"/>
                  </a:cubicBezTo>
                  <a:cubicBezTo>
                    <a:pt x="147" y="741"/>
                    <a:pt x="165" y="727"/>
                    <a:pt x="168" y="710"/>
                  </a:cubicBezTo>
                  <a:cubicBezTo>
                    <a:pt x="256" y="223"/>
                    <a:pt x="256" y="223"/>
                    <a:pt x="256" y="223"/>
                  </a:cubicBezTo>
                  <a:cubicBezTo>
                    <a:pt x="567" y="223"/>
                    <a:pt x="567" y="223"/>
                    <a:pt x="567" y="223"/>
                  </a:cubicBezTo>
                  <a:cubicBezTo>
                    <a:pt x="478" y="713"/>
                    <a:pt x="478" y="713"/>
                    <a:pt x="478" y="713"/>
                  </a:cubicBezTo>
                  <a:cubicBezTo>
                    <a:pt x="475" y="729"/>
                    <a:pt x="487" y="741"/>
                    <a:pt x="504" y="741"/>
                  </a:cubicBezTo>
                  <a:cubicBezTo>
                    <a:pt x="592" y="741"/>
                    <a:pt x="592" y="741"/>
                    <a:pt x="592" y="741"/>
                  </a:cubicBezTo>
                  <a:cubicBezTo>
                    <a:pt x="609" y="741"/>
                    <a:pt x="626" y="729"/>
                    <a:pt x="628" y="713"/>
                  </a:cubicBezTo>
                  <a:cubicBezTo>
                    <a:pt x="723" y="191"/>
                    <a:pt x="723" y="191"/>
                    <a:pt x="723" y="191"/>
                  </a:cubicBezTo>
                  <a:cubicBezTo>
                    <a:pt x="726" y="175"/>
                    <a:pt x="714" y="162"/>
                    <a:pt x="697" y="162"/>
                  </a:cubicBezTo>
                  <a:cubicBezTo>
                    <a:pt x="467" y="162"/>
                    <a:pt x="467" y="162"/>
                    <a:pt x="467" y="162"/>
                  </a:cubicBezTo>
                  <a:cubicBezTo>
                    <a:pt x="518" y="65"/>
                    <a:pt x="518" y="65"/>
                    <a:pt x="518" y="65"/>
                  </a:cubicBezTo>
                  <a:cubicBezTo>
                    <a:pt x="518" y="65"/>
                    <a:pt x="518" y="63"/>
                    <a:pt x="51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95"/>
            <p:cNvSpPr/>
            <p:nvPr/>
          </p:nvSpPr>
          <p:spPr bwMode="auto">
            <a:xfrm>
              <a:off x="8709" y="626"/>
              <a:ext cx="1116" cy="651"/>
            </a:xfrm>
            <a:custGeom>
              <a:avLst/>
              <a:gdLst>
                <a:gd name="T0" fmla="*/ 1197 w 1198"/>
                <a:gd name="T1" fmla="*/ 636 h 697"/>
                <a:gd name="T2" fmla="*/ 1047 w 1198"/>
                <a:gd name="T3" fmla="*/ 636 h 697"/>
                <a:gd name="T4" fmla="*/ 909 w 1198"/>
                <a:gd name="T5" fmla="*/ 383 h 697"/>
                <a:gd name="T6" fmla="*/ 971 w 1198"/>
                <a:gd name="T7" fmla="*/ 31 h 697"/>
                <a:gd name="T8" fmla="*/ 942 w 1198"/>
                <a:gd name="T9" fmla="*/ 0 h 697"/>
                <a:gd name="T10" fmla="*/ 846 w 1198"/>
                <a:gd name="T11" fmla="*/ 0 h 697"/>
                <a:gd name="T12" fmla="*/ 806 w 1198"/>
                <a:gd name="T13" fmla="*/ 31 h 697"/>
                <a:gd name="T14" fmla="*/ 749 w 1198"/>
                <a:gd name="T15" fmla="*/ 358 h 697"/>
                <a:gd name="T16" fmla="*/ 561 w 1198"/>
                <a:gd name="T17" fmla="*/ 583 h 697"/>
                <a:gd name="T18" fmla="*/ 515 w 1198"/>
                <a:gd name="T19" fmla="*/ 627 h 697"/>
                <a:gd name="T20" fmla="*/ 448 w 1198"/>
                <a:gd name="T21" fmla="*/ 636 h 697"/>
                <a:gd name="T22" fmla="*/ 312 w 1198"/>
                <a:gd name="T23" fmla="*/ 636 h 697"/>
                <a:gd name="T24" fmla="*/ 301 w 1198"/>
                <a:gd name="T25" fmla="*/ 616 h 697"/>
                <a:gd name="T26" fmla="*/ 473 w 1198"/>
                <a:gd name="T27" fmla="*/ 309 h 697"/>
                <a:gd name="T28" fmla="*/ 499 w 1198"/>
                <a:gd name="T29" fmla="*/ 237 h 697"/>
                <a:gd name="T30" fmla="*/ 389 w 1198"/>
                <a:gd name="T31" fmla="*/ 224 h 697"/>
                <a:gd name="T32" fmla="*/ 334 w 1198"/>
                <a:gd name="T33" fmla="*/ 257 h 697"/>
                <a:gd name="T34" fmla="*/ 221 w 1198"/>
                <a:gd name="T35" fmla="*/ 459 h 697"/>
                <a:gd name="T36" fmla="*/ 175 w 1198"/>
                <a:gd name="T37" fmla="*/ 368 h 697"/>
                <a:gd name="T38" fmla="*/ 121 w 1198"/>
                <a:gd name="T39" fmla="*/ 340 h 697"/>
                <a:gd name="T40" fmla="*/ 21 w 1198"/>
                <a:gd name="T41" fmla="*/ 340 h 697"/>
                <a:gd name="T42" fmla="*/ 8 w 1198"/>
                <a:gd name="T43" fmla="*/ 378 h 697"/>
                <a:gd name="T44" fmla="*/ 161 w 1198"/>
                <a:gd name="T45" fmla="*/ 676 h 697"/>
                <a:gd name="T46" fmla="*/ 214 w 1198"/>
                <a:gd name="T47" fmla="*/ 696 h 697"/>
                <a:gd name="T48" fmla="*/ 613 w 1198"/>
                <a:gd name="T49" fmla="*/ 696 h 697"/>
                <a:gd name="T50" fmla="*/ 698 w 1198"/>
                <a:gd name="T51" fmla="*/ 640 h 697"/>
                <a:gd name="T52" fmla="*/ 796 w 1198"/>
                <a:gd name="T53" fmla="*/ 516 h 697"/>
                <a:gd name="T54" fmla="*/ 892 w 1198"/>
                <a:gd name="T55" fmla="*/ 696 h 697"/>
                <a:gd name="T56" fmla="*/ 1112 w 1198"/>
                <a:gd name="T57" fmla="*/ 696 h 697"/>
                <a:gd name="T58" fmla="*/ 1178 w 1198"/>
                <a:gd name="T59" fmla="*/ 673 h 697"/>
                <a:gd name="T60" fmla="*/ 1197 w 1198"/>
                <a:gd name="T61" fmla="*/ 636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98" h="697">
                  <a:moveTo>
                    <a:pt x="1197" y="636"/>
                  </a:moveTo>
                  <a:cubicBezTo>
                    <a:pt x="1047" y="636"/>
                    <a:pt x="1047" y="636"/>
                    <a:pt x="1047" y="636"/>
                  </a:cubicBezTo>
                  <a:cubicBezTo>
                    <a:pt x="909" y="383"/>
                    <a:pt x="909" y="383"/>
                    <a:pt x="909" y="383"/>
                  </a:cubicBezTo>
                  <a:cubicBezTo>
                    <a:pt x="971" y="31"/>
                    <a:pt x="971" y="31"/>
                    <a:pt x="971" y="31"/>
                  </a:cubicBezTo>
                  <a:cubicBezTo>
                    <a:pt x="974" y="14"/>
                    <a:pt x="961" y="0"/>
                    <a:pt x="942" y="0"/>
                  </a:cubicBezTo>
                  <a:cubicBezTo>
                    <a:pt x="846" y="0"/>
                    <a:pt x="846" y="0"/>
                    <a:pt x="846" y="0"/>
                  </a:cubicBezTo>
                  <a:cubicBezTo>
                    <a:pt x="827" y="0"/>
                    <a:pt x="809" y="14"/>
                    <a:pt x="806" y="31"/>
                  </a:cubicBezTo>
                  <a:cubicBezTo>
                    <a:pt x="749" y="358"/>
                    <a:pt x="749" y="358"/>
                    <a:pt x="749" y="358"/>
                  </a:cubicBezTo>
                  <a:cubicBezTo>
                    <a:pt x="561" y="583"/>
                    <a:pt x="561" y="583"/>
                    <a:pt x="561" y="583"/>
                  </a:cubicBezTo>
                  <a:cubicBezTo>
                    <a:pt x="561" y="583"/>
                    <a:pt x="535" y="617"/>
                    <a:pt x="515" y="627"/>
                  </a:cubicBezTo>
                  <a:cubicBezTo>
                    <a:pt x="491" y="639"/>
                    <a:pt x="448" y="636"/>
                    <a:pt x="448" y="636"/>
                  </a:cubicBezTo>
                  <a:cubicBezTo>
                    <a:pt x="312" y="636"/>
                    <a:pt x="312" y="636"/>
                    <a:pt x="312" y="636"/>
                  </a:cubicBezTo>
                  <a:cubicBezTo>
                    <a:pt x="308" y="629"/>
                    <a:pt x="305" y="623"/>
                    <a:pt x="301" y="616"/>
                  </a:cubicBezTo>
                  <a:cubicBezTo>
                    <a:pt x="473" y="309"/>
                    <a:pt x="473" y="309"/>
                    <a:pt x="473" y="309"/>
                  </a:cubicBezTo>
                  <a:cubicBezTo>
                    <a:pt x="473" y="309"/>
                    <a:pt x="506" y="259"/>
                    <a:pt x="499" y="237"/>
                  </a:cubicBezTo>
                  <a:cubicBezTo>
                    <a:pt x="492" y="217"/>
                    <a:pt x="425" y="218"/>
                    <a:pt x="389" y="224"/>
                  </a:cubicBezTo>
                  <a:cubicBezTo>
                    <a:pt x="353" y="230"/>
                    <a:pt x="334" y="257"/>
                    <a:pt x="334" y="257"/>
                  </a:cubicBezTo>
                  <a:cubicBezTo>
                    <a:pt x="221" y="459"/>
                    <a:pt x="221" y="459"/>
                    <a:pt x="221" y="459"/>
                  </a:cubicBezTo>
                  <a:cubicBezTo>
                    <a:pt x="195" y="408"/>
                    <a:pt x="175" y="368"/>
                    <a:pt x="175" y="368"/>
                  </a:cubicBezTo>
                  <a:cubicBezTo>
                    <a:pt x="167" y="357"/>
                    <a:pt x="151" y="337"/>
                    <a:pt x="121" y="340"/>
                  </a:cubicBezTo>
                  <a:cubicBezTo>
                    <a:pt x="21" y="340"/>
                    <a:pt x="21" y="340"/>
                    <a:pt x="21" y="340"/>
                  </a:cubicBezTo>
                  <a:cubicBezTo>
                    <a:pt x="6" y="350"/>
                    <a:pt x="0" y="367"/>
                    <a:pt x="8" y="378"/>
                  </a:cubicBezTo>
                  <a:cubicBezTo>
                    <a:pt x="161" y="676"/>
                    <a:pt x="161" y="676"/>
                    <a:pt x="161" y="676"/>
                  </a:cubicBezTo>
                  <a:cubicBezTo>
                    <a:pt x="171" y="693"/>
                    <a:pt x="202" y="697"/>
                    <a:pt x="214" y="696"/>
                  </a:cubicBezTo>
                  <a:cubicBezTo>
                    <a:pt x="214" y="696"/>
                    <a:pt x="584" y="696"/>
                    <a:pt x="613" y="696"/>
                  </a:cubicBezTo>
                  <a:cubicBezTo>
                    <a:pt x="664" y="696"/>
                    <a:pt x="698" y="640"/>
                    <a:pt x="698" y="640"/>
                  </a:cubicBezTo>
                  <a:cubicBezTo>
                    <a:pt x="796" y="516"/>
                    <a:pt x="796" y="516"/>
                    <a:pt x="796" y="516"/>
                  </a:cubicBezTo>
                  <a:cubicBezTo>
                    <a:pt x="892" y="696"/>
                    <a:pt x="892" y="696"/>
                    <a:pt x="892" y="696"/>
                  </a:cubicBezTo>
                  <a:cubicBezTo>
                    <a:pt x="1112" y="696"/>
                    <a:pt x="1112" y="696"/>
                    <a:pt x="1112" y="696"/>
                  </a:cubicBezTo>
                  <a:cubicBezTo>
                    <a:pt x="1112" y="696"/>
                    <a:pt x="1158" y="693"/>
                    <a:pt x="1178" y="673"/>
                  </a:cubicBezTo>
                  <a:cubicBezTo>
                    <a:pt x="1198" y="655"/>
                    <a:pt x="1197" y="636"/>
                    <a:pt x="1197" y="6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96"/>
            <p:cNvSpPr>
              <a:spLocks noEditPoints="1"/>
            </p:cNvSpPr>
            <p:nvPr/>
          </p:nvSpPr>
          <p:spPr bwMode="auto">
            <a:xfrm>
              <a:off x="9880" y="353"/>
              <a:ext cx="638" cy="923"/>
            </a:xfrm>
            <a:custGeom>
              <a:avLst/>
              <a:gdLst>
                <a:gd name="T0" fmla="*/ 653 w 685"/>
                <a:gd name="T1" fmla="*/ 85 h 989"/>
                <a:gd name="T2" fmla="*/ 397 w 685"/>
                <a:gd name="T3" fmla="*/ 85 h 989"/>
                <a:gd name="T4" fmla="*/ 447 w 685"/>
                <a:gd name="T5" fmla="*/ 22 h 989"/>
                <a:gd name="T6" fmla="*/ 440 w 685"/>
                <a:gd name="T7" fmla="*/ 0 h 989"/>
                <a:gd name="T8" fmla="*/ 336 w 685"/>
                <a:gd name="T9" fmla="*/ 0 h 989"/>
                <a:gd name="T10" fmla="*/ 296 w 685"/>
                <a:gd name="T11" fmla="*/ 22 h 989"/>
                <a:gd name="T12" fmla="*/ 246 w 685"/>
                <a:gd name="T13" fmla="*/ 85 h 989"/>
                <a:gd name="T14" fmla="*/ 194 w 685"/>
                <a:gd name="T15" fmla="*/ 85 h 989"/>
                <a:gd name="T16" fmla="*/ 155 w 685"/>
                <a:gd name="T17" fmla="*/ 116 h 989"/>
                <a:gd name="T18" fmla="*/ 91 w 685"/>
                <a:gd name="T19" fmla="*/ 468 h 989"/>
                <a:gd name="T20" fmla="*/ 6 w 685"/>
                <a:gd name="T21" fmla="*/ 468 h 989"/>
                <a:gd name="T22" fmla="*/ 29 w 685"/>
                <a:gd name="T23" fmla="*/ 506 h 989"/>
                <a:gd name="T24" fmla="*/ 81 w 685"/>
                <a:gd name="T25" fmla="*/ 527 h 989"/>
                <a:gd name="T26" fmla="*/ 3 w 685"/>
                <a:gd name="T27" fmla="*/ 959 h 989"/>
                <a:gd name="T28" fmla="*/ 32 w 685"/>
                <a:gd name="T29" fmla="*/ 989 h 989"/>
                <a:gd name="T30" fmla="*/ 129 w 685"/>
                <a:gd name="T31" fmla="*/ 989 h 989"/>
                <a:gd name="T32" fmla="*/ 168 w 685"/>
                <a:gd name="T33" fmla="*/ 959 h 989"/>
                <a:gd name="T34" fmla="*/ 245 w 685"/>
                <a:gd name="T35" fmla="*/ 529 h 989"/>
                <a:gd name="T36" fmla="*/ 443 w 685"/>
                <a:gd name="T37" fmla="*/ 529 h 989"/>
                <a:gd name="T38" fmla="*/ 371 w 685"/>
                <a:gd name="T39" fmla="*/ 929 h 989"/>
                <a:gd name="T40" fmla="*/ 218 w 685"/>
                <a:gd name="T41" fmla="*/ 929 h 989"/>
                <a:gd name="T42" fmla="*/ 231 w 685"/>
                <a:gd name="T43" fmla="*/ 967 h 989"/>
                <a:gd name="T44" fmla="*/ 294 w 685"/>
                <a:gd name="T45" fmla="*/ 989 h 989"/>
                <a:gd name="T46" fmla="*/ 491 w 685"/>
                <a:gd name="T47" fmla="*/ 989 h 989"/>
                <a:gd name="T48" fmla="*/ 530 w 685"/>
                <a:gd name="T49" fmla="*/ 959 h 989"/>
                <a:gd name="T50" fmla="*/ 682 w 685"/>
                <a:gd name="T51" fmla="*/ 116 h 989"/>
                <a:gd name="T52" fmla="*/ 653 w 685"/>
                <a:gd name="T53" fmla="*/ 85 h 989"/>
                <a:gd name="T54" fmla="*/ 453 w 685"/>
                <a:gd name="T55" fmla="*/ 468 h 989"/>
                <a:gd name="T56" fmla="*/ 256 w 685"/>
                <a:gd name="T57" fmla="*/ 468 h 989"/>
                <a:gd name="T58" fmla="*/ 314 w 685"/>
                <a:gd name="T59" fmla="*/ 145 h 989"/>
                <a:gd name="T60" fmla="*/ 511 w 685"/>
                <a:gd name="T61" fmla="*/ 145 h 989"/>
                <a:gd name="T62" fmla="*/ 453 w 685"/>
                <a:gd name="T63" fmla="*/ 468 h 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5" h="989">
                  <a:moveTo>
                    <a:pt x="653" y="85"/>
                  </a:moveTo>
                  <a:cubicBezTo>
                    <a:pt x="397" y="85"/>
                    <a:pt x="397" y="85"/>
                    <a:pt x="397" y="85"/>
                  </a:cubicBezTo>
                  <a:cubicBezTo>
                    <a:pt x="398" y="84"/>
                    <a:pt x="447" y="22"/>
                    <a:pt x="447" y="22"/>
                  </a:cubicBezTo>
                  <a:cubicBezTo>
                    <a:pt x="456" y="10"/>
                    <a:pt x="453" y="0"/>
                    <a:pt x="440" y="0"/>
                  </a:cubicBezTo>
                  <a:cubicBezTo>
                    <a:pt x="336" y="0"/>
                    <a:pt x="336" y="0"/>
                    <a:pt x="336" y="0"/>
                  </a:cubicBezTo>
                  <a:cubicBezTo>
                    <a:pt x="323" y="0"/>
                    <a:pt x="305" y="10"/>
                    <a:pt x="296" y="22"/>
                  </a:cubicBezTo>
                  <a:cubicBezTo>
                    <a:pt x="296" y="22"/>
                    <a:pt x="247" y="84"/>
                    <a:pt x="246" y="85"/>
                  </a:cubicBezTo>
                  <a:cubicBezTo>
                    <a:pt x="194" y="85"/>
                    <a:pt x="194" y="85"/>
                    <a:pt x="194" y="85"/>
                  </a:cubicBezTo>
                  <a:cubicBezTo>
                    <a:pt x="175" y="85"/>
                    <a:pt x="158" y="99"/>
                    <a:pt x="155" y="116"/>
                  </a:cubicBezTo>
                  <a:cubicBezTo>
                    <a:pt x="91" y="468"/>
                    <a:pt x="91" y="468"/>
                    <a:pt x="91" y="468"/>
                  </a:cubicBezTo>
                  <a:cubicBezTo>
                    <a:pt x="6" y="468"/>
                    <a:pt x="6" y="468"/>
                    <a:pt x="6" y="468"/>
                  </a:cubicBezTo>
                  <a:cubicBezTo>
                    <a:pt x="6" y="468"/>
                    <a:pt x="8" y="487"/>
                    <a:pt x="29" y="506"/>
                  </a:cubicBezTo>
                  <a:cubicBezTo>
                    <a:pt x="42" y="518"/>
                    <a:pt x="65" y="524"/>
                    <a:pt x="81" y="527"/>
                  </a:cubicBezTo>
                  <a:cubicBezTo>
                    <a:pt x="3" y="959"/>
                    <a:pt x="3" y="959"/>
                    <a:pt x="3" y="959"/>
                  </a:cubicBezTo>
                  <a:cubicBezTo>
                    <a:pt x="0" y="976"/>
                    <a:pt x="13" y="989"/>
                    <a:pt x="32" y="989"/>
                  </a:cubicBezTo>
                  <a:cubicBezTo>
                    <a:pt x="129" y="989"/>
                    <a:pt x="129" y="989"/>
                    <a:pt x="129" y="989"/>
                  </a:cubicBezTo>
                  <a:cubicBezTo>
                    <a:pt x="147" y="989"/>
                    <a:pt x="165" y="976"/>
                    <a:pt x="168" y="959"/>
                  </a:cubicBezTo>
                  <a:cubicBezTo>
                    <a:pt x="245" y="529"/>
                    <a:pt x="245" y="529"/>
                    <a:pt x="245" y="529"/>
                  </a:cubicBezTo>
                  <a:cubicBezTo>
                    <a:pt x="443" y="529"/>
                    <a:pt x="443" y="529"/>
                    <a:pt x="443" y="529"/>
                  </a:cubicBezTo>
                  <a:cubicBezTo>
                    <a:pt x="371" y="929"/>
                    <a:pt x="371" y="929"/>
                    <a:pt x="371" y="929"/>
                  </a:cubicBezTo>
                  <a:cubicBezTo>
                    <a:pt x="218" y="929"/>
                    <a:pt x="218" y="929"/>
                    <a:pt x="218" y="929"/>
                  </a:cubicBezTo>
                  <a:cubicBezTo>
                    <a:pt x="218" y="929"/>
                    <a:pt x="215" y="948"/>
                    <a:pt x="231" y="967"/>
                  </a:cubicBezTo>
                  <a:cubicBezTo>
                    <a:pt x="248" y="986"/>
                    <a:pt x="294" y="989"/>
                    <a:pt x="294" y="989"/>
                  </a:cubicBezTo>
                  <a:cubicBezTo>
                    <a:pt x="491" y="989"/>
                    <a:pt x="491" y="989"/>
                    <a:pt x="491" y="989"/>
                  </a:cubicBezTo>
                  <a:cubicBezTo>
                    <a:pt x="510" y="989"/>
                    <a:pt x="527" y="976"/>
                    <a:pt x="530" y="959"/>
                  </a:cubicBezTo>
                  <a:cubicBezTo>
                    <a:pt x="682" y="116"/>
                    <a:pt x="682" y="116"/>
                    <a:pt x="682" y="116"/>
                  </a:cubicBezTo>
                  <a:cubicBezTo>
                    <a:pt x="685" y="99"/>
                    <a:pt x="672" y="85"/>
                    <a:pt x="653" y="85"/>
                  </a:cubicBezTo>
                  <a:close/>
                  <a:moveTo>
                    <a:pt x="453" y="468"/>
                  </a:moveTo>
                  <a:cubicBezTo>
                    <a:pt x="256" y="468"/>
                    <a:pt x="256" y="468"/>
                    <a:pt x="256" y="468"/>
                  </a:cubicBezTo>
                  <a:cubicBezTo>
                    <a:pt x="314" y="145"/>
                    <a:pt x="314" y="145"/>
                    <a:pt x="314" y="145"/>
                  </a:cubicBezTo>
                  <a:cubicBezTo>
                    <a:pt x="511" y="145"/>
                    <a:pt x="511" y="145"/>
                    <a:pt x="511" y="145"/>
                  </a:cubicBezTo>
                  <a:lnTo>
                    <a:pt x="453" y="4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97"/>
            <p:cNvSpPr/>
            <p:nvPr/>
          </p:nvSpPr>
          <p:spPr bwMode="auto">
            <a:xfrm>
              <a:off x="10169" y="549"/>
              <a:ext cx="135" cy="183"/>
            </a:xfrm>
            <a:custGeom>
              <a:avLst/>
              <a:gdLst>
                <a:gd name="T0" fmla="*/ 21 w 145"/>
                <a:gd name="T1" fmla="*/ 196 h 196"/>
                <a:gd name="T2" fmla="*/ 83 w 145"/>
                <a:gd name="T3" fmla="*/ 196 h 196"/>
                <a:gd name="T4" fmla="*/ 112 w 145"/>
                <a:gd name="T5" fmla="*/ 174 h 196"/>
                <a:gd name="T6" fmla="*/ 142 w 145"/>
                <a:gd name="T7" fmla="*/ 22 h 196"/>
                <a:gd name="T8" fmla="*/ 123 w 145"/>
                <a:gd name="T9" fmla="*/ 0 h 196"/>
                <a:gd name="T10" fmla="*/ 61 w 145"/>
                <a:gd name="T11" fmla="*/ 0 h 196"/>
                <a:gd name="T12" fmla="*/ 32 w 145"/>
                <a:gd name="T13" fmla="*/ 22 h 196"/>
                <a:gd name="T14" fmla="*/ 2 w 145"/>
                <a:gd name="T15" fmla="*/ 174 h 196"/>
                <a:gd name="T16" fmla="*/ 21 w 145"/>
                <a:gd name="T1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6">
                  <a:moveTo>
                    <a:pt x="21" y="196"/>
                  </a:moveTo>
                  <a:cubicBezTo>
                    <a:pt x="83" y="196"/>
                    <a:pt x="83" y="196"/>
                    <a:pt x="83" y="196"/>
                  </a:cubicBezTo>
                  <a:cubicBezTo>
                    <a:pt x="96" y="196"/>
                    <a:pt x="109" y="186"/>
                    <a:pt x="112" y="174"/>
                  </a:cubicBezTo>
                  <a:cubicBezTo>
                    <a:pt x="142" y="22"/>
                    <a:pt x="142" y="22"/>
                    <a:pt x="142" y="22"/>
                  </a:cubicBezTo>
                  <a:cubicBezTo>
                    <a:pt x="145" y="10"/>
                    <a:pt x="136" y="0"/>
                    <a:pt x="123" y="0"/>
                  </a:cubicBezTo>
                  <a:cubicBezTo>
                    <a:pt x="61" y="0"/>
                    <a:pt x="61" y="0"/>
                    <a:pt x="61" y="0"/>
                  </a:cubicBezTo>
                  <a:cubicBezTo>
                    <a:pt x="48" y="0"/>
                    <a:pt x="35" y="10"/>
                    <a:pt x="32" y="22"/>
                  </a:cubicBezTo>
                  <a:cubicBezTo>
                    <a:pt x="2" y="174"/>
                    <a:pt x="2" y="174"/>
                    <a:pt x="2" y="174"/>
                  </a:cubicBezTo>
                  <a:cubicBezTo>
                    <a:pt x="0" y="186"/>
                    <a:pt x="8" y="196"/>
                    <a:pt x="21" y="1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98"/>
            <p:cNvSpPr/>
            <p:nvPr/>
          </p:nvSpPr>
          <p:spPr bwMode="auto">
            <a:xfrm>
              <a:off x="10103" y="910"/>
              <a:ext cx="135" cy="182"/>
            </a:xfrm>
            <a:custGeom>
              <a:avLst/>
              <a:gdLst>
                <a:gd name="T0" fmla="*/ 83 w 145"/>
                <a:gd name="T1" fmla="*/ 195 h 195"/>
                <a:gd name="T2" fmla="*/ 112 w 145"/>
                <a:gd name="T3" fmla="*/ 174 h 195"/>
                <a:gd name="T4" fmla="*/ 142 w 145"/>
                <a:gd name="T5" fmla="*/ 22 h 195"/>
                <a:gd name="T6" fmla="*/ 123 w 145"/>
                <a:gd name="T7" fmla="*/ 0 h 195"/>
                <a:gd name="T8" fmla="*/ 61 w 145"/>
                <a:gd name="T9" fmla="*/ 0 h 195"/>
                <a:gd name="T10" fmla="*/ 32 w 145"/>
                <a:gd name="T11" fmla="*/ 22 h 195"/>
                <a:gd name="T12" fmla="*/ 2 w 145"/>
                <a:gd name="T13" fmla="*/ 174 h 195"/>
                <a:gd name="T14" fmla="*/ 22 w 145"/>
                <a:gd name="T15" fmla="*/ 195 h 195"/>
                <a:gd name="T16" fmla="*/ 83 w 145"/>
                <a:gd name="T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5">
                  <a:moveTo>
                    <a:pt x="83" y="195"/>
                  </a:moveTo>
                  <a:cubicBezTo>
                    <a:pt x="96" y="195"/>
                    <a:pt x="109" y="186"/>
                    <a:pt x="112" y="174"/>
                  </a:cubicBezTo>
                  <a:cubicBezTo>
                    <a:pt x="142" y="22"/>
                    <a:pt x="142" y="22"/>
                    <a:pt x="142" y="22"/>
                  </a:cubicBezTo>
                  <a:cubicBezTo>
                    <a:pt x="145" y="10"/>
                    <a:pt x="136" y="0"/>
                    <a:pt x="123" y="0"/>
                  </a:cubicBezTo>
                  <a:cubicBezTo>
                    <a:pt x="61" y="0"/>
                    <a:pt x="61" y="0"/>
                    <a:pt x="61" y="0"/>
                  </a:cubicBezTo>
                  <a:cubicBezTo>
                    <a:pt x="48" y="0"/>
                    <a:pt x="35" y="10"/>
                    <a:pt x="32" y="22"/>
                  </a:cubicBezTo>
                  <a:cubicBezTo>
                    <a:pt x="2" y="174"/>
                    <a:pt x="2" y="174"/>
                    <a:pt x="2" y="174"/>
                  </a:cubicBezTo>
                  <a:cubicBezTo>
                    <a:pt x="0" y="186"/>
                    <a:pt x="8" y="195"/>
                    <a:pt x="22" y="195"/>
                  </a:cubicBezTo>
                  <a:lnTo>
                    <a:pt x="83" y="1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99"/>
            <p:cNvSpPr/>
            <p:nvPr/>
          </p:nvSpPr>
          <p:spPr bwMode="auto">
            <a:xfrm>
              <a:off x="10541" y="353"/>
              <a:ext cx="546" cy="150"/>
            </a:xfrm>
            <a:custGeom>
              <a:avLst/>
              <a:gdLst>
                <a:gd name="T0" fmla="*/ 361 w 586"/>
                <a:gd name="T1" fmla="*/ 100 h 161"/>
                <a:gd name="T2" fmla="*/ 374 w 586"/>
                <a:gd name="T3" fmla="*/ 22 h 161"/>
                <a:gd name="T4" fmla="*/ 354 w 586"/>
                <a:gd name="T5" fmla="*/ 0 h 161"/>
                <a:gd name="T6" fmla="*/ 250 w 586"/>
                <a:gd name="T7" fmla="*/ 0 h 161"/>
                <a:gd name="T8" fmla="*/ 222 w 586"/>
                <a:gd name="T9" fmla="*/ 22 h 161"/>
                <a:gd name="T10" fmla="*/ 209 w 586"/>
                <a:gd name="T11" fmla="*/ 100 h 161"/>
                <a:gd name="T12" fmla="*/ 0 w 586"/>
                <a:gd name="T13" fmla="*/ 100 h 161"/>
                <a:gd name="T14" fmla="*/ 23 w 586"/>
                <a:gd name="T15" fmla="*/ 137 h 161"/>
                <a:gd name="T16" fmla="*/ 92 w 586"/>
                <a:gd name="T17" fmla="*/ 161 h 161"/>
                <a:gd name="T18" fmla="*/ 575 w 586"/>
                <a:gd name="T19" fmla="*/ 161 h 161"/>
                <a:gd name="T20" fmla="*/ 586 w 586"/>
                <a:gd name="T21" fmla="*/ 100 h 161"/>
                <a:gd name="T22" fmla="*/ 361 w 586"/>
                <a:gd name="T23" fmla="*/ 10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6" h="161">
                  <a:moveTo>
                    <a:pt x="361" y="100"/>
                  </a:moveTo>
                  <a:cubicBezTo>
                    <a:pt x="374" y="22"/>
                    <a:pt x="374" y="22"/>
                    <a:pt x="374" y="22"/>
                  </a:cubicBezTo>
                  <a:cubicBezTo>
                    <a:pt x="376" y="10"/>
                    <a:pt x="367" y="0"/>
                    <a:pt x="354" y="0"/>
                  </a:cubicBezTo>
                  <a:cubicBezTo>
                    <a:pt x="250" y="0"/>
                    <a:pt x="250" y="0"/>
                    <a:pt x="250" y="0"/>
                  </a:cubicBezTo>
                  <a:cubicBezTo>
                    <a:pt x="237" y="0"/>
                    <a:pt x="224" y="10"/>
                    <a:pt x="222" y="22"/>
                  </a:cubicBezTo>
                  <a:cubicBezTo>
                    <a:pt x="209" y="100"/>
                    <a:pt x="209" y="100"/>
                    <a:pt x="209" y="100"/>
                  </a:cubicBezTo>
                  <a:cubicBezTo>
                    <a:pt x="0" y="100"/>
                    <a:pt x="0" y="100"/>
                    <a:pt x="0" y="100"/>
                  </a:cubicBezTo>
                  <a:cubicBezTo>
                    <a:pt x="0" y="100"/>
                    <a:pt x="2" y="119"/>
                    <a:pt x="23" y="137"/>
                  </a:cubicBezTo>
                  <a:cubicBezTo>
                    <a:pt x="45" y="157"/>
                    <a:pt x="92" y="161"/>
                    <a:pt x="92" y="161"/>
                  </a:cubicBezTo>
                  <a:cubicBezTo>
                    <a:pt x="575" y="161"/>
                    <a:pt x="575" y="161"/>
                    <a:pt x="575" y="161"/>
                  </a:cubicBezTo>
                  <a:cubicBezTo>
                    <a:pt x="586" y="100"/>
                    <a:pt x="586" y="100"/>
                    <a:pt x="586" y="100"/>
                  </a:cubicBezTo>
                  <a:lnTo>
                    <a:pt x="361"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00"/>
            <p:cNvSpPr/>
            <p:nvPr/>
          </p:nvSpPr>
          <p:spPr bwMode="auto">
            <a:xfrm>
              <a:off x="10401" y="583"/>
              <a:ext cx="575" cy="693"/>
            </a:xfrm>
            <a:custGeom>
              <a:avLst/>
              <a:gdLst>
                <a:gd name="T0" fmla="*/ 614 w 617"/>
                <a:gd name="T1" fmla="*/ 31 h 742"/>
                <a:gd name="T2" fmla="*/ 585 w 617"/>
                <a:gd name="T3" fmla="*/ 0 h 742"/>
                <a:gd name="T4" fmla="*/ 201 w 617"/>
                <a:gd name="T5" fmla="*/ 0 h 742"/>
                <a:gd name="T6" fmla="*/ 168 w 617"/>
                <a:gd name="T7" fmla="*/ 30 h 742"/>
                <a:gd name="T8" fmla="*/ 50 w 617"/>
                <a:gd name="T9" fmla="*/ 682 h 742"/>
                <a:gd name="T10" fmla="*/ 11 w 617"/>
                <a:gd name="T11" fmla="*/ 682 h 742"/>
                <a:gd name="T12" fmla="*/ 0 w 617"/>
                <a:gd name="T13" fmla="*/ 742 h 742"/>
                <a:gd name="T14" fmla="*/ 170 w 617"/>
                <a:gd name="T15" fmla="*/ 742 h 742"/>
                <a:gd name="T16" fmla="*/ 209 w 617"/>
                <a:gd name="T17" fmla="*/ 712 h 742"/>
                <a:gd name="T18" fmla="*/ 327 w 617"/>
                <a:gd name="T19" fmla="*/ 60 h 742"/>
                <a:gd name="T20" fmla="*/ 444 w 617"/>
                <a:gd name="T21" fmla="*/ 60 h 742"/>
                <a:gd name="T22" fmla="*/ 330 w 617"/>
                <a:gd name="T23" fmla="*/ 712 h 742"/>
                <a:gd name="T24" fmla="*/ 359 w 617"/>
                <a:gd name="T25" fmla="*/ 742 h 742"/>
                <a:gd name="T26" fmla="*/ 575 w 617"/>
                <a:gd name="T27" fmla="*/ 742 h 742"/>
                <a:gd name="T28" fmla="*/ 586 w 617"/>
                <a:gd name="T29" fmla="*/ 682 h 742"/>
                <a:gd name="T30" fmla="*/ 500 w 617"/>
                <a:gd name="T31" fmla="*/ 682 h 742"/>
                <a:gd name="T32" fmla="*/ 614 w 617"/>
                <a:gd name="T33" fmla="*/ 31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7" h="742">
                  <a:moveTo>
                    <a:pt x="614" y="31"/>
                  </a:moveTo>
                  <a:cubicBezTo>
                    <a:pt x="617" y="14"/>
                    <a:pt x="604" y="0"/>
                    <a:pt x="585" y="0"/>
                  </a:cubicBezTo>
                  <a:cubicBezTo>
                    <a:pt x="201" y="0"/>
                    <a:pt x="201" y="0"/>
                    <a:pt x="201" y="0"/>
                  </a:cubicBezTo>
                  <a:cubicBezTo>
                    <a:pt x="185" y="2"/>
                    <a:pt x="170" y="15"/>
                    <a:pt x="168" y="30"/>
                  </a:cubicBezTo>
                  <a:cubicBezTo>
                    <a:pt x="50" y="682"/>
                    <a:pt x="50" y="682"/>
                    <a:pt x="50" y="682"/>
                  </a:cubicBezTo>
                  <a:cubicBezTo>
                    <a:pt x="11" y="682"/>
                    <a:pt x="11" y="682"/>
                    <a:pt x="11" y="682"/>
                  </a:cubicBezTo>
                  <a:cubicBezTo>
                    <a:pt x="0" y="742"/>
                    <a:pt x="0" y="742"/>
                    <a:pt x="0" y="742"/>
                  </a:cubicBezTo>
                  <a:cubicBezTo>
                    <a:pt x="170" y="742"/>
                    <a:pt x="170" y="742"/>
                    <a:pt x="170" y="742"/>
                  </a:cubicBezTo>
                  <a:cubicBezTo>
                    <a:pt x="188" y="742"/>
                    <a:pt x="206" y="729"/>
                    <a:pt x="209" y="712"/>
                  </a:cubicBezTo>
                  <a:cubicBezTo>
                    <a:pt x="327" y="60"/>
                    <a:pt x="327" y="60"/>
                    <a:pt x="327" y="60"/>
                  </a:cubicBezTo>
                  <a:cubicBezTo>
                    <a:pt x="444" y="60"/>
                    <a:pt x="444" y="60"/>
                    <a:pt x="444" y="60"/>
                  </a:cubicBezTo>
                  <a:cubicBezTo>
                    <a:pt x="330" y="712"/>
                    <a:pt x="330" y="712"/>
                    <a:pt x="330" y="712"/>
                  </a:cubicBezTo>
                  <a:cubicBezTo>
                    <a:pt x="326" y="729"/>
                    <a:pt x="339" y="742"/>
                    <a:pt x="359" y="742"/>
                  </a:cubicBezTo>
                  <a:cubicBezTo>
                    <a:pt x="575" y="742"/>
                    <a:pt x="575" y="742"/>
                    <a:pt x="575" y="742"/>
                  </a:cubicBezTo>
                  <a:cubicBezTo>
                    <a:pt x="586" y="682"/>
                    <a:pt x="586" y="682"/>
                    <a:pt x="586" y="682"/>
                  </a:cubicBezTo>
                  <a:cubicBezTo>
                    <a:pt x="500" y="682"/>
                    <a:pt x="500" y="682"/>
                    <a:pt x="500" y="682"/>
                  </a:cubicBezTo>
                  <a:lnTo>
                    <a:pt x="614"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01"/>
            <p:cNvSpPr/>
            <p:nvPr/>
          </p:nvSpPr>
          <p:spPr bwMode="auto">
            <a:xfrm>
              <a:off x="8895" y="196"/>
              <a:ext cx="296" cy="546"/>
            </a:xfrm>
            <a:custGeom>
              <a:avLst/>
              <a:gdLst>
                <a:gd name="T0" fmla="*/ 203 w 318"/>
                <a:gd name="T1" fmla="*/ 363 h 585"/>
                <a:gd name="T2" fmla="*/ 1 w 318"/>
                <a:gd name="T3" fmla="*/ 553 h 585"/>
                <a:gd name="T4" fmla="*/ 271 w 318"/>
                <a:gd name="T5" fmla="*/ 562 h 585"/>
                <a:gd name="T6" fmla="*/ 313 w 318"/>
                <a:gd name="T7" fmla="*/ 464 h 585"/>
                <a:gd name="T8" fmla="*/ 0 w 318"/>
                <a:gd name="T9" fmla="*/ 0 h 585"/>
                <a:gd name="T10" fmla="*/ 203 w 318"/>
                <a:gd name="T11" fmla="*/ 363 h 585"/>
              </a:gdLst>
              <a:ahLst/>
              <a:cxnLst>
                <a:cxn ang="0">
                  <a:pos x="T0" y="T1"/>
                </a:cxn>
                <a:cxn ang="0">
                  <a:pos x="T2" y="T3"/>
                </a:cxn>
                <a:cxn ang="0">
                  <a:pos x="T4" y="T5"/>
                </a:cxn>
                <a:cxn ang="0">
                  <a:pos x="T6" y="T7"/>
                </a:cxn>
                <a:cxn ang="0">
                  <a:pos x="T8" y="T9"/>
                </a:cxn>
                <a:cxn ang="0">
                  <a:pos x="T10" y="T11"/>
                </a:cxn>
              </a:cxnLst>
              <a:rect l="0" t="0" r="r" b="b"/>
              <a:pathLst>
                <a:path w="318" h="585">
                  <a:moveTo>
                    <a:pt x="203" y="363"/>
                  </a:moveTo>
                  <a:cubicBezTo>
                    <a:pt x="208" y="525"/>
                    <a:pt x="88" y="469"/>
                    <a:pt x="1" y="553"/>
                  </a:cubicBezTo>
                  <a:cubicBezTo>
                    <a:pt x="151" y="512"/>
                    <a:pt x="177" y="585"/>
                    <a:pt x="271" y="562"/>
                  </a:cubicBezTo>
                  <a:cubicBezTo>
                    <a:pt x="315" y="536"/>
                    <a:pt x="312" y="502"/>
                    <a:pt x="313" y="464"/>
                  </a:cubicBezTo>
                  <a:cubicBezTo>
                    <a:pt x="318" y="243"/>
                    <a:pt x="165" y="6"/>
                    <a:pt x="0" y="0"/>
                  </a:cubicBezTo>
                  <a:cubicBezTo>
                    <a:pt x="0" y="0"/>
                    <a:pt x="194" y="66"/>
                    <a:pt x="203" y="3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02"/>
            <p:cNvSpPr/>
            <p:nvPr/>
          </p:nvSpPr>
          <p:spPr bwMode="auto">
            <a:xfrm>
              <a:off x="8659" y="296"/>
              <a:ext cx="335" cy="465"/>
            </a:xfrm>
            <a:custGeom>
              <a:avLst/>
              <a:gdLst>
                <a:gd name="T0" fmla="*/ 296 w 359"/>
                <a:gd name="T1" fmla="*/ 0 h 498"/>
                <a:gd name="T2" fmla="*/ 52 w 359"/>
                <a:gd name="T3" fmla="*/ 452 h 498"/>
                <a:gd name="T4" fmla="*/ 29 w 359"/>
                <a:gd name="T5" fmla="*/ 498 h 498"/>
                <a:gd name="T6" fmla="*/ 185 w 359"/>
                <a:gd name="T7" fmla="*/ 460 h 498"/>
                <a:gd name="T8" fmla="*/ 296 w 359"/>
                <a:gd name="T9" fmla="*/ 0 h 498"/>
              </a:gdLst>
              <a:ahLst/>
              <a:cxnLst>
                <a:cxn ang="0">
                  <a:pos x="T0" y="T1"/>
                </a:cxn>
                <a:cxn ang="0">
                  <a:pos x="T2" y="T3"/>
                </a:cxn>
                <a:cxn ang="0">
                  <a:pos x="T4" y="T5"/>
                </a:cxn>
                <a:cxn ang="0">
                  <a:pos x="T6" y="T7"/>
                </a:cxn>
                <a:cxn ang="0">
                  <a:pos x="T8" y="T9"/>
                </a:cxn>
              </a:cxnLst>
              <a:rect l="0" t="0" r="r" b="b"/>
              <a:pathLst>
                <a:path w="359" h="498">
                  <a:moveTo>
                    <a:pt x="296" y="0"/>
                  </a:moveTo>
                  <a:cubicBezTo>
                    <a:pt x="277" y="186"/>
                    <a:pt x="151" y="340"/>
                    <a:pt x="52" y="452"/>
                  </a:cubicBezTo>
                  <a:cubicBezTo>
                    <a:pt x="41" y="466"/>
                    <a:pt x="0" y="496"/>
                    <a:pt x="29" y="498"/>
                  </a:cubicBezTo>
                  <a:cubicBezTo>
                    <a:pt x="49" y="497"/>
                    <a:pt x="124" y="485"/>
                    <a:pt x="185" y="460"/>
                  </a:cubicBezTo>
                  <a:cubicBezTo>
                    <a:pt x="359" y="240"/>
                    <a:pt x="296" y="0"/>
                    <a:pt x="2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03"/>
            <p:cNvSpPr/>
            <p:nvPr/>
          </p:nvSpPr>
          <p:spPr bwMode="auto">
            <a:xfrm>
              <a:off x="8642" y="713"/>
              <a:ext cx="537" cy="172"/>
            </a:xfrm>
            <a:custGeom>
              <a:avLst/>
              <a:gdLst>
                <a:gd name="T0" fmla="*/ 205 w 577"/>
                <a:gd name="T1" fmla="*/ 71 h 184"/>
                <a:gd name="T2" fmla="*/ 0 w 577"/>
                <a:gd name="T3" fmla="*/ 94 h 184"/>
                <a:gd name="T4" fmla="*/ 232 w 577"/>
                <a:gd name="T5" fmla="*/ 142 h 184"/>
                <a:gd name="T6" fmla="*/ 456 w 577"/>
                <a:gd name="T7" fmla="*/ 96 h 184"/>
                <a:gd name="T8" fmla="*/ 577 w 577"/>
                <a:gd name="T9" fmla="*/ 103 h 184"/>
                <a:gd name="T10" fmla="*/ 205 w 577"/>
                <a:gd name="T11" fmla="*/ 71 h 184"/>
              </a:gdLst>
              <a:ahLst/>
              <a:cxnLst>
                <a:cxn ang="0">
                  <a:pos x="T0" y="T1"/>
                </a:cxn>
                <a:cxn ang="0">
                  <a:pos x="T2" y="T3"/>
                </a:cxn>
                <a:cxn ang="0">
                  <a:pos x="T4" y="T5"/>
                </a:cxn>
                <a:cxn ang="0">
                  <a:pos x="T6" y="T7"/>
                </a:cxn>
                <a:cxn ang="0">
                  <a:pos x="T8" y="T9"/>
                </a:cxn>
                <a:cxn ang="0">
                  <a:pos x="T10" y="T11"/>
                </a:cxn>
              </a:cxnLst>
              <a:rect l="0" t="0" r="r" b="b"/>
              <a:pathLst>
                <a:path w="577" h="184">
                  <a:moveTo>
                    <a:pt x="205" y="71"/>
                  </a:moveTo>
                  <a:cubicBezTo>
                    <a:pt x="31" y="109"/>
                    <a:pt x="0" y="94"/>
                    <a:pt x="0" y="94"/>
                  </a:cubicBezTo>
                  <a:cubicBezTo>
                    <a:pt x="0" y="94"/>
                    <a:pt x="75" y="184"/>
                    <a:pt x="232" y="142"/>
                  </a:cubicBezTo>
                  <a:cubicBezTo>
                    <a:pt x="324" y="116"/>
                    <a:pt x="403" y="100"/>
                    <a:pt x="456" y="96"/>
                  </a:cubicBezTo>
                  <a:cubicBezTo>
                    <a:pt x="545" y="88"/>
                    <a:pt x="577" y="103"/>
                    <a:pt x="577" y="103"/>
                  </a:cubicBezTo>
                  <a:cubicBezTo>
                    <a:pt x="577" y="103"/>
                    <a:pt x="537" y="0"/>
                    <a:pt x="20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04"/>
            <p:cNvSpPr/>
            <p:nvPr/>
          </p:nvSpPr>
          <p:spPr bwMode="auto">
            <a:xfrm>
              <a:off x="8895" y="508"/>
              <a:ext cx="144" cy="239"/>
            </a:xfrm>
            <a:custGeom>
              <a:avLst/>
              <a:gdLst>
                <a:gd name="T0" fmla="*/ 0 w 154"/>
                <a:gd name="T1" fmla="*/ 225 h 256"/>
                <a:gd name="T2" fmla="*/ 102 w 154"/>
                <a:gd name="T3" fmla="*/ 0 h 256"/>
                <a:gd name="T4" fmla="*/ 105 w 154"/>
                <a:gd name="T5" fmla="*/ 179 h 256"/>
                <a:gd name="T6" fmla="*/ 0 w 154"/>
                <a:gd name="T7" fmla="*/ 225 h 256"/>
              </a:gdLst>
              <a:ahLst/>
              <a:cxnLst>
                <a:cxn ang="0">
                  <a:pos x="T0" y="T1"/>
                </a:cxn>
                <a:cxn ang="0">
                  <a:pos x="T2" y="T3"/>
                </a:cxn>
                <a:cxn ang="0">
                  <a:pos x="T4" y="T5"/>
                </a:cxn>
                <a:cxn ang="0">
                  <a:pos x="T6" y="T7"/>
                </a:cxn>
              </a:cxnLst>
              <a:rect l="0" t="0" r="r" b="b"/>
              <a:pathLst>
                <a:path w="154" h="256">
                  <a:moveTo>
                    <a:pt x="0" y="225"/>
                  </a:moveTo>
                  <a:cubicBezTo>
                    <a:pt x="0" y="225"/>
                    <a:pt x="102" y="102"/>
                    <a:pt x="102" y="0"/>
                  </a:cubicBezTo>
                  <a:cubicBezTo>
                    <a:pt x="102" y="0"/>
                    <a:pt x="154" y="75"/>
                    <a:pt x="105" y="179"/>
                  </a:cubicBezTo>
                  <a:cubicBezTo>
                    <a:pt x="69" y="256"/>
                    <a:pt x="0" y="225"/>
                    <a:pt x="0" y="2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05"/>
            <p:cNvSpPr/>
            <p:nvPr/>
          </p:nvSpPr>
          <p:spPr bwMode="auto">
            <a:xfrm>
              <a:off x="6371" y="1466"/>
              <a:ext cx="261" cy="238"/>
            </a:xfrm>
            <a:custGeom>
              <a:avLst/>
              <a:gdLst>
                <a:gd name="T0" fmla="*/ 134 w 280"/>
                <a:gd name="T1" fmla="*/ 123 h 255"/>
                <a:gd name="T2" fmla="*/ 125 w 280"/>
                <a:gd name="T3" fmla="*/ 150 h 255"/>
                <a:gd name="T4" fmla="*/ 16 w 280"/>
                <a:gd name="T5" fmla="*/ 255 h 255"/>
                <a:gd name="T6" fmla="*/ 0 w 280"/>
                <a:gd name="T7" fmla="*/ 228 h 255"/>
                <a:gd name="T8" fmla="*/ 49 w 280"/>
                <a:gd name="T9" fmla="*/ 202 h 255"/>
                <a:gd name="T10" fmla="*/ 97 w 280"/>
                <a:gd name="T11" fmla="*/ 139 h 255"/>
                <a:gd name="T12" fmla="*/ 102 w 280"/>
                <a:gd name="T13" fmla="*/ 123 h 255"/>
                <a:gd name="T14" fmla="*/ 87 w 280"/>
                <a:gd name="T15" fmla="*/ 123 h 255"/>
                <a:gd name="T16" fmla="*/ 63 w 280"/>
                <a:gd name="T17" fmla="*/ 124 h 255"/>
                <a:gd name="T18" fmla="*/ 66 w 280"/>
                <a:gd name="T19" fmla="*/ 104 h 255"/>
                <a:gd name="T20" fmla="*/ 25 w 280"/>
                <a:gd name="T21" fmla="*/ 135 h 255"/>
                <a:gd name="T22" fmla="*/ 8 w 280"/>
                <a:gd name="T23" fmla="*/ 108 h 255"/>
                <a:gd name="T24" fmla="*/ 97 w 280"/>
                <a:gd name="T25" fmla="*/ 28 h 255"/>
                <a:gd name="T26" fmla="*/ 114 w 280"/>
                <a:gd name="T27" fmla="*/ 0 h 255"/>
                <a:gd name="T28" fmla="*/ 145 w 280"/>
                <a:gd name="T29" fmla="*/ 12 h 255"/>
                <a:gd name="T30" fmla="*/ 135 w 280"/>
                <a:gd name="T31" fmla="*/ 26 h 255"/>
                <a:gd name="T32" fmla="*/ 77 w 280"/>
                <a:gd name="T33" fmla="*/ 94 h 255"/>
                <a:gd name="T34" fmla="*/ 92 w 280"/>
                <a:gd name="T35" fmla="*/ 94 h 255"/>
                <a:gd name="T36" fmla="*/ 196 w 280"/>
                <a:gd name="T37" fmla="*/ 94 h 255"/>
                <a:gd name="T38" fmla="*/ 214 w 280"/>
                <a:gd name="T39" fmla="*/ 94 h 255"/>
                <a:gd name="T40" fmla="*/ 180 w 280"/>
                <a:gd name="T41" fmla="*/ 24 h 255"/>
                <a:gd name="T42" fmla="*/ 176 w 280"/>
                <a:gd name="T43" fmla="*/ 12 h 255"/>
                <a:gd name="T44" fmla="*/ 209 w 280"/>
                <a:gd name="T45" fmla="*/ 0 h 255"/>
                <a:gd name="T46" fmla="*/ 216 w 280"/>
                <a:gd name="T47" fmla="*/ 25 h 255"/>
                <a:gd name="T48" fmla="*/ 280 w 280"/>
                <a:gd name="T49" fmla="*/ 105 h 255"/>
                <a:gd name="T50" fmla="*/ 253 w 280"/>
                <a:gd name="T51" fmla="*/ 135 h 255"/>
                <a:gd name="T52" fmla="*/ 223 w 280"/>
                <a:gd name="T53" fmla="*/ 106 h 255"/>
                <a:gd name="T54" fmla="*/ 222 w 280"/>
                <a:gd name="T55" fmla="*/ 110 h 255"/>
                <a:gd name="T56" fmla="*/ 192 w 280"/>
                <a:gd name="T57" fmla="*/ 226 h 255"/>
                <a:gd name="T58" fmla="*/ 144 w 280"/>
                <a:gd name="T59" fmla="*/ 248 h 255"/>
                <a:gd name="T60" fmla="*/ 115 w 280"/>
                <a:gd name="T61" fmla="*/ 247 h 255"/>
                <a:gd name="T62" fmla="*/ 113 w 280"/>
                <a:gd name="T63" fmla="*/ 215 h 255"/>
                <a:gd name="T64" fmla="*/ 147 w 280"/>
                <a:gd name="T65" fmla="*/ 218 h 255"/>
                <a:gd name="T66" fmla="*/ 164 w 280"/>
                <a:gd name="T67" fmla="*/ 211 h 255"/>
                <a:gd name="T68" fmla="*/ 186 w 280"/>
                <a:gd name="T69" fmla="*/ 132 h 255"/>
                <a:gd name="T70" fmla="*/ 188 w 280"/>
                <a:gd name="T71" fmla="*/ 123 h 255"/>
                <a:gd name="T72" fmla="*/ 134 w 280"/>
                <a:gd name="T73" fmla="*/ 12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255">
                  <a:moveTo>
                    <a:pt x="134" y="123"/>
                  </a:moveTo>
                  <a:cubicBezTo>
                    <a:pt x="130" y="136"/>
                    <a:pt x="129" y="142"/>
                    <a:pt x="125" y="150"/>
                  </a:cubicBezTo>
                  <a:cubicBezTo>
                    <a:pt x="105" y="197"/>
                    <a:pt x="70" y="231"/>
                    <a:pt x="16" y="255"/>
                  </a:cubicBezTo>
                  <a:cubicBezTo>
                    <a:pt x="13" y="245"/>
                    <a:pt x="9" y="239"/>
                    <a:pt x="0" y="228"/>
                  </a:cubicBezTo>
                  <a:cubicBezTo>
                    <a:pt x="19" y="222"/>
                    <a:pt x="32" y="215"/>
                    <a:pt x="49" y="202"/>
                  </a:cubicBezTo>
                  <a:cubicBezTo>
                    <a:pt x="71" y="186"/>
                    <a:pt x="88" y="164"/>
                    <a:pt x="97" y="139"/>
                  </a:cubicBezTo>
                  <a:cubicBezTo>
                    <a:pt x="99" y="134"/>
                    <a:pt x="100" y="132"/>
                    <a:pt x="102" y="123"/>
                  </a:cubicBezTo>
                  <a:cubicBezTo>
                    <a:pt x="87" y="123"/>
                    <a:pt x="87" y="123"/>
                    <a:pt x="87" y="123"/>
                  </a:cubicBezTo>
                  <a:cubicBezTo>
                    <a:pt x="77" y="123"/>
                    <a:pt x="70" y="123"/>
                    <a:pt x="63" y="124"/>
                  </a:cubicBezTo>
                  <a:cubicBezTo>
                    <a:pt x="66" y="104"/>
                    <a:pt x="66" y="104"/>
                    <a:pt x="66" y="104"/>
                  </a:cubicBezTo>
                  <a:cubicBezTo>
                    <a:pt x="52" y="117"/>
                    <a:pt x="42" y="124"/>
                    <a:pt x="25" y="135"/>
                  </a:cubicBezTo>
                  <a:cubicBezTo>
                    <a:pt x="22" y="126"/>
                    <a:pt x="17" y="117"/>
                    <a:pt x="8" y="108"/>
                  </a:cubicBezTo>
                  <a:cubicBezTo>
                    <a:pt x="48" y="84"/>
                    <a:pt x="73" y="61"/>
                    <a:pt x="97" y="28"/>
                  </a:cubicBezTo>
                  <a:cubicBezTo>
                    <a:pt x="106" y="16"/>
                    <a:pt x="111" y="8"/>
                    <a:pt x="114" y="0"/>
                  </a:cubicBezTo>
                  <a:cubicBezTo>
                    <a:pt x="145" y="12"/>
                    <a:pt x="145" y="12"/>
                    <a:pt x="145" y="12"/>
                  </a:cubicBezTo>
                  <a:cubicBezTo>
                    <a:pt x="142" y="16"/>
                    <a:pt x="140" y="18"/>
                    <a:pt x="135" y="26"/>
                  </a:cubicBezTo>
                  <a:cubicBezTo>
                    <a:pt x="121" y="48"/>
                    <a:pt x="99" y="74"/>
                    <a:pt x="77" y="94"/>
                  </a:cubicBezTo>
                  <a:cubicBezTo>
                    <a:pt x="84" y="94"/>
                    <a:pt x="86" y="94"/>
                    <a:pt x="92" y="94"/>
                  </a:cubicBezTo>
                  <a:cubicBezTo>
                    <a:pt x="196" y="94"/>
                    <a:pt x="196" y="94"/>
                    <a:pt x="196" y="94"/>
                  </a:cubicBezTo>
                  <a:cubicBezTo>
                    <a:pt x="203" y="94"/>
                    <a:pt x="209" y="94"/>
                    <a:pt x="214" y="94"/>
                  </a:cubicBezTo>
                  <a:cubicBezTo>
                    <a:pt x="198" y="72"/>
                    <a:pt x="187" y="50"/>
                    <a:pt x="180" y="24"/>
                  </a:cubicBezTo>
                  <a:cubicBezTo>
                    <a:pt x="179" y="21"/>
                    <a:pt x="177" y="16"/>
                    <a:pt x="176" y="12"/>
                  </a:cubicBezTo>
                  <a:cubicBezTo>
                    <a:pt x="209" y="0"/>
                    <a:pt x="209" y="0"/>
                    <a:pt x="209" y="0"/>
                  </a:cubicBezTo>
                  <a:cubicBezTo>
                    <a:pt x="210" y="8"/>
                    <a:pt x="212" y="14"/>
                    <a:pt x="216" y="25"/>
                  </a:cubicBezTo>
                  <a:cubicBezTo>
                    <a:pt x="229" y="58"/>
                    <a:pt x="248" y="83"/>
                    <a:pt x="280" y="105"/>
                  </a:cubicBezTo>
                  <a:cubicBezTo>
                    <a:pt x="265" y="119"/>
                    <a:pt x="263" y="122"/>
                    <a:pt x="253" y="135"/>
                  </a:cubicBezTo>
                  <a:cubicBezTo>
                    <a:pt x="240" y="125"/>
                    <a:pt x="235" y="120"/>
                    <a:pt x="223" y="106"/>
                  </a:cubicBezTo>
                  <a:cubicBezTo>
                    <a:pt x="223" y="108"/>
                    <a:pt x="223" y="108"/>
                    <a:pt x="222" y="110"/>
                  </a:cubicBezTo>
                  <a:cubicBezTo>
                    <a:pt x="212" y="166"/>
                    <a:pt x="202" y="205"/>
                    <a:pt x="192" y="226"/>
                  </a:cubicBezTo>
                  <a:cubicBezTo>
                    <a:pt x="184" y="243"/>
                    <a:pt x="172" y="248"/>
                    <a:pt x="144" y="248"/>
                  </a:cubicBezTo>
                  <a:cubicBezTo>
                    <a:pt x="138" y="248"/>
                    <a:pt x="132" y="248"/>
                    <a:pt x="115" y="247"/>
                  </a:cubicBezTo>
                  <a:cubicBezTo>
                    <a:pt x="116" y="235"/>
                    <a:pt x="115" y="228"/>
                    <a:pt x="113" y="215"/>
                  </a:cubicBezTo>
                  <a:cubicBezTo>
                    <a:pt x="126" y="217"/>
                    <a:pt x="138" y="218"/>
                    <a:pt x="147" y="218"/>
                  </a:cubicBezTo>
                  <a:cubicBezTo>
                    <a:pt x="158" y="218"/>
                    <a:pt x="161" y="217"/>
                    <a:pt x="164" y="211"/>
                  </a:cubicBezTo>
                  <a:cubicBezTo>
                    <a:pt x="171" y="198"/>
                    <a:pt x="181" y="166"/>
                    <a:pt x="186" y="132"/>
                  </a:cubicBezTo>
                  <a:cubicBezTo>
                    <a:pt x="187" y="130"/>
                    <a:pt x="187" y="127"/>
                    <a:pt x="188" y="123"/>
                  </a:cubicBezTo>
                  <a:lnTo>
                    <a:pt x="134" y="1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06"/>
            <p:cNvSpPr>
              <a:spLocks noEditPoints="1"/>
            </p:cNvSpPr>
            <p:nvPr/>
          </p:nvSpPr>
          <p:spPr bwMode="auto">
            <a:xfrm>
              <a:off x="7218" y="1460"/>
              <a:ext cx="272" cy="244"/>
            </a:xfrm>
            <a:custGeom>
              <a:avLst/>
              <a:gdLst>
                <a:gd name="T0" fmla="*/ 143 w 291"/>
                <a:gd name="T1" fmla="*/ 237 h 262"/>
                <a:gd name="T2" fmla="*/ 101 w 291"/>
                <a:gd name="T3" fmla="*/ 262 h 262"/>
                <a:gd name="T4" fmla="*/ 65 w 291"/>
                <a:gd name="T5" fmla="*/ 261 h 262"/>
                <a:gd name="T6" fmla="*/ 62 w 291"/>
                <a:gd name="T7" fmla="*/ 234 h 262"/>
                <a:gd name="T8" fmla="*/ 101 w 291"/>
                <a:gd name="T9" fmla="*/ 237 h 262"/>
                <a:gd name="T10" fmla="*/ 114 w 291"/>
                <a:gd name="T11" fmla="*/ 230 h 262"/>
                <a:gd name="T12" fmla="*/ 118 w 291"/>
                <a:gd name="T13" fmla="*/ 207 h 262"/>
                <a:gd name="T14" fmla="*/ 31 w 291"/>
                <a:gd name="T15" fmla="*/ 207 h 262"/>
                <a:gd name="T16" fmla="*/ 0 w 291"/>
                <a:gd name="T17" fmla="*/ 208 h 262"/>
                <a:gd name="T18" fmla="*/ 6 w 291"/>
                <a:gd name="T19" fmla="*/ 180 h 262"/>
                <a:gd name="T20" fmla="*/ 34 w 291"/>
                <a:gd name="T21" fmla="*/ 181 h 262"/>
                <a:gd name="T22" fmla="*/ 122 w 291"/>
                <a:gd name="T23" fmla="*/ 181 h 262"/>
                <a:gd name="T24" fmla="*/ 123 w 291"/>
                <a:gd name="T25" fmla="*/ 170 h 262"/>
                <a:gd name="T26" fmla="*/ 138 w 291"/>
                <a:gd name="T27" fmla="*/ 170 h 262"/>
                <a:gd name="T28" fmla="*/ 178 w 291"/>
                <a:gd name="T29" fmla="*/ 158 h 262"/>
                <a:gd name="T30" fmla="*/ 148 w 291"/>
                <a:gd name="T31" fmla="*/ 158 h 262"/>
                <a:gd name="T32" fmla="*/ 63 w 291"/>
                <a:gd name="T33" fmla="*/ 158 h 262"/>
                <a:gd name="T34" fmla="*/ 36 w 291"/>
                <a:gd name="T35" fmla="*/ 160 h 262"/>
                <a:gd name="T36" fmla="*/ 41 w 291"/>
                <a:gd name="T37" fmla="*/ 133 h 262"/>
                <a:gd name="T38" fmla="*/ 68 w 291"/>
                <a:gd name="T39" fmla="*/ 134 h 262"/>
                <a:gd name="T40" fmla="*/ 207 w 291"/>
                <a:gd name="T41" fmla="*/ 134 h 262"/>
                <a:gd name="T42" fmla="*/ 231 w 291"/>
                <a:gd name="T43" fmla="*/ 134 h 262"/>
                <a:gd name="T44" fmla="*/ 241 w 291"/>
                <a:gd name="T45" fmla="*/ 147 h 262"/>
                <a:gd name="T46" fmla="*/ 237 w 291"/>
                <a:gd name="T47" fmla="*/ 149 h 262"/>
                <a:gd name="T48" fmla="*/ 157 w 291"/>
                <a:gd name="T49" fmla="*/ 181 h 262"/>
                <a:gd name="T50" fmla="*/ 235 w 291"/>
                <a:gd name="T51" fmla="*/ 181 h 262"/>
                <a:gd name="T52" fmla="*/ 265 w 291"/>
                <a:gd name="T53" fmla="*/ 180 h 262"/>
                <a:gd name="T54" fmla="*/ 260 w 291"/>
                <a:gd name="T55" fmla="*/ 208 h 262"/>
                <a:gd name="T56" fmla="*/ 231 w 291"/>
                <a:gd name="T57" fmla="*/ 207 h 262"/>
                <a:gd name="T58" fmla="*/ 148 w 291"/>
                <a:gd name="T59" fmla="*/ 207 h 262"/>
                <a:gd name="T60" fmla="*/ 143 w 291"/>
                <a:gd name="T61" fmla="*/ 237 h 262"/>
                <a:gd name="T62" fmla="*/ 144 w 291"/>
                <a:gd name="T63" fmla="*/ 25 h 262"/>
                <a:gd name="T64" fmla="*/ 138 w 291"/>
                <a:gd name="T65" fmla="*/ 9 h 262"/>
                <a:gd name="T66" fmla="*/ 171 w 291"/>
                <a:gd name="T67" fmla="*/ 0 h 262"/>
                <a:gd name="T68" fmla="*/ 179 w 291"/>
                <a:gd name="T69" fmla="*/ 25 h 262"/>
                <a:gd name="T70" fmla="*/ 262 w 291"/>
                <a:gd name="T71" fmla="*/ 25 h 262"/>
                <a:gd name="T72" fmla="*/ 291 w 291"/>
                <a:gd name="T73" fmla="*/ 23 h 262"/>
                <a:gd name="T74" fmla="*/ 286 w 291"/>
                <a:gd name="T75" fmla="*/ 51 h 262"/>
                <a:gd name="T76" fmla="*/ 257 w 291"/>
                <a:gd name="T77" fmla="*/ 50 h 262"/>
                <a:gd name="T78" fmla="*/ 61 w 291"/>
                <a:gd name="T79" fmla="*/ 50 h 262"/>
                <a:gd name="T80" fmla="*/ 32 w 291"/>
                <a:gd name="T81" fmla="*/ 51 h 262"/>
                <a:gd name="T82" fmla="*/ 37 w 291"/>
                <a:gd name="T83" fmla="*/ 23 h 262"/>
                <a:gd name="T84" fmla="*/ 67 w 291"/>
                <a:gd name="T85" fmla="*/ 25 h 262"/>
                <a:gd name="T86" fmla="*/ 144 w 291"/>
                <a:gd name="T87" fmla="*/ 25 h 262"/>
                <a:gd name="T88" fmla="*/ 63 w 291"/>
                <a:gd name="T89" fmla="*/ 78 h 262"/>
                <a:gd name="T90" fmla="*/ 64 w 291"/>
                <a:gd name="T91" fmla="*/ 67 h 262"/>
                <a:gd name="T92" fmla="*/ 64 w 291"/>
                <a:gd name="T93" fmla="*/ 61 h 262"/>
                <a:gd name="T94" fmla="*/ 91 w 291"/>
                <a:gd name="T95" fmla="*/ 62 h 262"/>
                <a:gd name="T96" fmla="*/ 221 w 291"/>
                <a:gd name="T97" fmla="*/ 62 h 262"/>
                <a:gd name="T98" fmla="*/ 248 w 291"/>
                <a:gd name="T99" fmla="*/ 61 h 262"/>
                <a:gd name="T100" fmla="*/ 244 w 291"/>
                <a:gd name="T101" fmla="*/ 78 h 262"/>
                <a:gd name="T102" fmla="*/ 239 w 291"/>
                <a:gd name="T103" fmla="*/ 106 h 262"/>
                <a:gd name="T104" fmla="*/ 237 w 291"/>
                <a:gd name="T105" fmla="*/ 123 h 262"/>
                <a:gd name="T106" fmla="*/ 211 w 291"/>
                <a:gd name="T107" fmla="*/ 122 h 262"/>
                <a:gd name="T108" fmla="*/ 79 w 291"/>
                <a:gd name="T109" fmla="*/ 122 h 262"/>
                <a:gd name="T110" fmla="*/ 53 w 291"/>
                <a:gd name="T111" fmla="*/ 123 h 262"/>
                <a:gd name="T112" fmla="*/ 58 w 291"/>
                <a:gd name="T113" fmla="*/ 105 h 262"/>
                <a:gd name="T114" fmla="*/ 63 w 291"/>
                <a:gd name="T115" fmla="*/ 78 h 262"/>
                <a:gd name="T116" fmla="*/ 88 w 291"/>
                <a:gd name="T117" fmla="*/ 100 h 262"/>
                <a:gd name="T118" fmla="*/ 210 w 291"/>
                <a:gd name="T119" fmla="*/ 100 h 262"/>
                <a:gd name="T120" fmla="*/ 213 w 291"/>
                <a:gd name="T121" fmla="*/ 84 h 262"/>
                <a:gd name="T122" fmla="*/ 91 w 291"/>
                <a:gd name="T123" fmla="*/ 84 h 262"/>
                <a:gd name="T124" fmla="*/ 88 w 291"/>
                <a:gd name="T125" fmla="*/ 10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262">
                  <a:moveTo>
                    <a:pt x="143" y="237"/>
                  </a:moveTo>
                  <a:cubicBezTo>
                    <a:pt x="140" y="256"/>
                    <a:pt x="129" y="262"/>
                    <a:pt x="101" y="262"/>
                  </a:cubicBezTo>
                  <a:cubicBezTo>
                    <a:pt x="91" y="262"/>
                    <a:pt x="80" y="262"/>
                    <a:pt x="65" y="261"/>
                  </a:cubicBezTo>
                  <a:cubicBezTo>
                    <a:pt x="66" y="251"/>
                    <a:pt x="65" y="243"/>
                    <a:pt x="62" y="234"/>
                  </a:cubicBezTo>
                  <a:cubicBezTo>
                    <a:pt x="76" y="235"/>
                    <a:pt x="91" y="237"/>
                    <a:pt x="101" y="237"/>
                  </a:cubicBezTo>
                  <a:cubicBezTo>
                    <a:pt x="110" y="237"/>
                    <a:pt x="112" y="235"/>
                    <a:pt x="114" y="230"/>
                  </a:cubicBezTo>
                  <a:cubicBezTo>
                    <a:pt x="118" y="207"/>
                    <a:pt x="118" y="207"/>
                    <a:pt x="118" y="207"/>
                  </a:cubicBezTo>
                  <a:cubicBezTo>
                    <a:pt x="31" y="207"/>
                    <a:pt x="31" y="207"/>
                    <a:pt x="31" y="207"/>
                  </a:cubicBezTo>
                  <a:cubicBezTo>
                    <a:pt x="19" y="207"/>
                    <a:pt x="10" y="207"/>
                    <a:pt x="0" y="208"/>
                  </a:cubicBezTo>
                  <a:cubicBezTo>
                    <a:pt x="6" y="180"/>
                    <a:pt x="6" y="180"/>
                    <a:pt x="6" y="180"/>
                  </a:cubicBezTo>
                  <a:cubicBezTo>
                    <a:pt x="12" y="181"/>
                    <a:pt x="20" y="181"/>
                    <a:pt x="34" y="181"/>
                  </a:cubicBezTo>
                  <a:cubicBezTo>
                    <a:pt x="122" y="181"/>
                    <a:pt x="122" y="181"/>
                    <a:pt x="122" y="181"/>
                  </a:cubicBezTo>
                  <a:cubicBezTo>
                    <a:pt x="123" y="176"/>
                    <a:pt x="123" y="174"/>
                    <a:pt x="123" y="170"/>
                  </a:cubicBezTo>
                  <a:cubicBezTo>
                    <a:pt x="138" y="170"/>
                    <a:pt x="138" y="170"/>
                    <a:pt x="138" y="170"/>
                  </a:cubicBezTo>
                  <a:cubicBezTo>
                    <a:pt x="151" y="167"/>
                    <a:pt x="161" y="164"/>
                    <a:pt x="178" y="158"/>
                  </a:cubicBezTo>
                  <a:cubicBezTo>
                    <a:pt x="168" y="158"/>
                    <a:pt x="159" y="158"/>
                    <a:pt x="148" y="158"/>
                  </a:cubicBezTo>
                  <a:cubicBezTo>
                    <a:pt x="63" y="158"/>
                    <a:pt x="63" y="158"/>
                    <a:pt x="63" y="158"/>
                  </a:cubicBezTo>
                  <a:cubicBezTo>
                    <a:pt x="54" y="158"/>
                    <a:pt x="44" y="159"/>
                    <a:pt x="36" y="160"/>
                  </a:cubicBezTo>
                  <a:cubicBezTo>
                    <a:pt x="41" y="133"/>
                    <a:pt x="41" y="133"/>
                    <a:pt x="41" y="133"/>
                  </a:cubicBezTo>
                  <a:cubicBezTo>
                    <a:pt x="49" y="134"/>
                    <a:pt x="58" y="134"/>
                    <a:pt x="68" y="134"/>
                  </a:cubicBezTo>
                  <a:cubicBezTo>
                    <a:pt x="207" y="134"/>
                    <a:pt x="207" y="134"/>
                    <a:pt x="207" y="134"/>
                  </a:cubicBezTo>
                  <a:cubicBezTo>
                    <a:pt x="220" y="134"/>
                    <a:pt x="226" y="134"/>
                    <a:pt x="231" y="134"/>
                  </a:cubicBezTo>
                  <a:cubicBezTo>
                    <a:pt x="241" y="147"/>
                    <a:pt x="241" y="147"/>
                    <a:pt x="241" y="147"/>
                  </a:cubicBezTo>
                  <a:cubicBezTo>
                    <a:pt x="239" y="148"/>
                    <a:pt x="239" y="148"/>
                    <a:pt x="237" y="149"/>
                  </a:cubicBezTo>
                  <a:cubicBezTo>
                    <a:pt x="209" y="164"/>
                    <a:pt x="185" y="174"/>
                    <a:pt x="157" y="181"/>
                  </a:cubicBezTo>
                  <a:cubicBezTo>
                    <a:pt x="235" y="181"/>
                    <a:pt x="235" y="181"/>
                    <a:pt x="235" y="181"/>
                  </a:cubicBezTo>
                  <a:cubicBezTo>
                    <a:pt x="250" y="181"/>
                    <a:pt x="258" y="181"/>
                    <a:pt x="265" y="180"/>
                  </a:cubicBezTo>
                  <a:cubicBezTo>
                    <a:pt x="260" y="208"/>
                    <a:pt x="260" y="208"/>
                    <a:pt x="260" y="208"/>
                  </a:cubicBezTo>
                  <a:cubicBezTo>
                    <a:pt x="251" y="207"/>
                    <a:pt x="243" y="207"/>
                    <a:pt x="231" y="207"/>
                  </a:cubicBezTo>
                  <a:cubicBezTo>
                    <a:pt x="148" y="207"/>
                    <a:pt x="148" y="207"/>
                    <a:pt x="148" y="207"/>
                  </a:cubicBezTo>
                  <a:lnTo>
                    <a:pt x="143" y="237"/>
                  </a:lnTo>
                  <a:close/>
                  <a:moveTo>
                    <a:pt x="144" y="25"/>
                  </a:moveTo>
                  <a:cubicBezTo>
                    <a:pt x="143" y="21"/>
                    <a:pt x="141" y="17"/>
                    <a:pt x="138" y="9"/>
                  </a:cubicBezTo>
                  <a:cubicBezTo>
                    <a:pt x="171" y="0"/>
                    <a:pt x="171" y="0"/>
                    <a:pt x="171" y="0"/>
                  </a:cubicBezTo>
                  <a:cubicBezTo>
                    <a:pt x="175" y="10"/>
                    <a:pt x="177" y="15"/>
                    <a:pt x="179" y="25"/>
                  </a:cubicBezTo>
                  <a:cubicBezTo>
                    <a:pt x="262" y="25"/>
                    <a:pt x="262" y="25"/>
                    <a:pt x="262" y="25"/>
                  </a:cubicBezTo>
                  <a:cubicBezTo>
                    <a:pt x="274" y="25"/>
                    <a:pt x="282" y="24"/>
                    <a:pt x="291" y="23"/>
                  </a:cubicBezTo>
                  <a:cubicBezTo>
                    <a:pt x="286" y="51"/>
                    <a:pt x="286" y="51"/>
                    <a:pt x="286" y="51"/>
                  </a:cubicBezTo>
                  <a:cubicBezTo>
                    <a:pt x="278" y="50"/>
                    <a:pt x="270" y="50"/>
                    <a:pt x="257" y="50"/>
                  </a:cubicBezTo>
                  <a:cubicBezTo>
                    <a:pt x="61" y="50"/>
                    <a:pt x="61" y="50"/>
                    <a:pt x="61" y="50"/>
                  </a:cubicBezTo>
                  <a:cubicBezTo>
                    <a:pt x="50" y="50"/>
                    <a:pt x="40" y="50"/>
                    <a:pt x="32" y="51"/>
                  </a:cubicBezTo>
                  <a:cubicBezTo>
                    <a:pt x="37" y="23"/>
                    <a:pt x="37" y="23"/>
                    <a:pt x="37" y="23"/>
                  </a:cubicBezTo>
                  <a:cubicBezTo>
                    <a:pt x="46" y="24"/>
                    <a:pt x="54" y="25"/>
                    <a:pt x="67" y="25"/>
                  </a:cubicBezTo>
                  <a:lnTo>
                    <a:pt x="144" y="25"/>
                  </a:lnTo>
                  <a:close/>
                  <a:moveTo>
                    <a:pt x="63" y="78"/>
                  </a:moveTo>
                  <a:cubicBezTo>
                    <a:pt x="64" y="73"/>
                    <a:pt x="64" y="72"/>
                    <a:pt x="64" y="67"/>
                  </a:cubicBezTo>
                  <a:cubicBezTo>
                    <a:pt x="64" y="65"/>
                    <a:pt x="64" y="64"/>
                    <a:pt x="64" y="61"/>
                  </a:cubicBezTo>
                  <a:cubicBezTo>
                    <a:pt x="72" y="62"/>
                    <a:pt x="80" y="62"/>
                    <a:pt x="91" y="62"/>
                  </a:cubicBezTo>
                  <a:cubicBezTo>
                    <a:pt x="221" y="62"/>
                    <a:pt x="221" y="62"/>
                    <a:pt x="221" y="62"/>
                  </a:cubicBezTo>
                  <a:cubicBezTo>
                    <a:pt x="235" y="62"/>
                    <a:pt x="240" y="62"/>
                    <a:pt x="248" y="61"/>
                  </a:cubicBezTo>
                  <a:cubicBezTo>
                    <a:pt x="246" y="66"/>
                    <a:pt x="245" y="71"/>
                    <a:pt x="244" y="78"/>
                  </a:cubicBezTo>
                  <a:cubicBezTo>
                    <a:pt x="239" y="106"/>
                    <a:pt x="239" y="106"/>
                    <a:pt x="239" y="106"/>
                  </a:cubicBezTo>
                  <a:cubicBezTo>
                    <a:pt x="237" y="113"/>
                    <a:pt x="237" y="118"/>
                    <a:pt x="237" y="123"/>
                  </a:cubicBezTo>
                  <a:cubicBezTo>
                    <a:pt x="229" y="122"/>
                    <a:pt x="222" y="122"/>
                    <a:pt x="211" y="122"/>
                  </a:cubicBezTo>
                  <a:cubicBezTo>
                    <a:pt x="79" y="122"/>
                    <a:pt x="79" y="122"/>
                    <a:pt x="79" y="122"/>
                  </a:cubicBezTo>
                  <a:cubicBezTo>
                    <a:pt x="69" y="122"/>
                    <a:pt x="61" y="122"/>
                    <a:pt x="53" y="123"/>
                  </a:cubicBezTo>
                  <a:cubicBezTo>
                    <a:pt x="55" y="119"/>
                    <a:pt x="57" y="110"/>
                    <a:pt x="58" y="105"/>
                  </a:cubicBezTo>
                  <a:lnTo>
                    <a:pt x="63" y="78"/>
                  </a:lnTo>
                  <a:close/>
                  <a:moveTo>
                    <a:pt x="88" y="100"/>
                  </a:moveTo>
                  <a:cubicBezTo>
                    <a:pt x="210" y="100"/>
                    <a:pt x="210" y="100"/>
                    <a:pt x="210" y="100"/>
                  </a:cubicBezTo>
                  <a:cubicBezTo>
                    <a:pt x="213" y="84"/>
                    <a:pt x="213" y="84"/>
                    <a:pt x="213" y="84"/>
                  </a:cubicBezTo>
                  <a:cubicBezTo>
                    <a:pt x="91" y="84"/>
                    <a:pt x="91" y="84"/>
                    <a:pt x="91" y="84"/>
                  </a:cubicBezTo>
                  <a:lnTo>
                    <a:pt x="88"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07"/>
            <p:cNvSpPr/>
            <p:nvPr/>
          </p:nvSpPr>
          <p:spPr bwMode="auto">
            <a:xfrm>
              <a:off x="8062" y="1474"/>
              <a:ext cx="265" cy="230"/>
            </a:xfrm>
            <a:custGeom>
              <a:avLst/>
              <a:gdLst>
                <a:gd name="T0" fmla="*/ 154 w 285"/>
                <a:gd name="T1" fmla="*/ 110 h 247"/>
                <a:gd name="T2" fmla="*/ 96 w 285"/>
                <a:gd name="T3" fmla="*/ 195 h 247"/>
                <a:gd name="T4" fmla="*/ 18 w 285"/>
                <a:gd name="T5" fmla="*/ 247 h 247"/>
                <a:gd name="T6" fmla="*/ 0 w 285"/>
                <a:gd name="T7" fmla="*/ 217 h 247"/>
                <a:gd name="T8" fmla="*/ 73 w 285"/>
                <a:gd name="T9" fmla="*/ 174 h 247"/>
                <a:gd name="T10" fmla="*/ 121 w 285"/>
                <a:gd name="T11" fmla="*/ 110 h 247"/>
                <a:gd name="T12" fmla="*/ 61 w 285"/>
                <a:gd name="T13" fmla="*/ 110 h 247"/>
                <a:gd name="T14" fmla="*/ 28 w 285"/>
                <a:gd name="T15" fmla="*/ 112 h 247"/>
                <a:gd name="T16" fmla="*/ 34 w 285"/>
                <a:gd name="T17" fmla="*/ 79 h 247"/>
                <a:gd name="T18" fmla="*/ 66 w 285"/>
                <a:gd name="T19" fmla="*/ 81 h 247"/>
                <a:gd name="T20" fmla="*/ 133 w 285"/>
                <a:gd name="T21" fmla="*/ 81 h 247"/>
                <a:gd name="T22" fmla="*/ 145 w 285"/>
                <a:gd name="T23" fmla="*/ 31 h 247"/>
                <a:gd name="T24" fmla="*/ 87 w 285"/>
                <a:gd name="T25" fmla="*/ 31 h 247"/>
                <a:gd name="T26" fmla="*/ 54 w 285"/>
                <a:gd name="T27" fmla="*/ 33 h 247"/>
                <a:gd name="T28" fmla="*/ 60 w 285"/>
                <a:gd name="T29" fmla="*/ 0 h 247"/>
                <a:gd name="T30" fmla="*/ 92 w 285"/>
                <a:gd name="T31" fmla="*/ 2 h 247"/>
                <a:gd name="T32" fmla="*/ 253 w 285"/>
                <a:gd name="T33" fmla="*/ 2 h 247"/>
                <a:gd name="T34" fmla="*/ 285 w 285"/>
                <a:gd name="T35" fmla="*/ 0 h 247"/>
                <a:gd name="T36" fmla="*/ 280 w 285"/>
                <a:gd name="T37" fmla="*/ 33 h 247"/>
                <a:gd name="T38" fmla="*/ 247 w 285"/>
                <a:gd name="T39" fmla="*/ 31 h 247"/>
                <a:gd name="T40" fmla="*/ 177 w 285"/>
                <a:gd name="T41" fmla="*/ 31 h 247"/>
                <a:gd name="T42" fmla="*/ 164 w 285"/>
                <a:gd name="T43" fmla="*/ 81 h 247"/>
                <a:gd name="T44" fmla="*/ 250 w 285"/>
                <a:gd name="T45" fmla="*/ 81 h 247"/>
                <a:gd name="T46" fmla="*/ 283 w 285"/>
                <a:gd name="T47" fmla="*/ 79 h 247"/>
                <a:gd name="T48" fmla="*/ 277 w 285"/>
                <a:gd name="T49" fmla="*/ 112 h 247"/>
                <a:gd name="T50" fmla="*/ 245 w 285"/>
                <a:gd name="T51" fmla="*/ 110 h 247"/>
                <a:gd name="T52" fmla="*/ 188 w 285"/>
                <a:gd name="T53" fmla="*/ 110 h 247"/>
                <a:gd name="T54" fmla="*/ 172 w 285"/>
                <a:gd name="T55" fmla="*/ 204 h 247"/>
                <a:gd name="T56" fmla="*/ 196 w 285"/>
                <a:gd name="T57" fmla="*/ 212 h 247"/>
                <a:gd name="T58" fmla="*/ 231 w 285"/>
                <a:gd name="T59" fmla="*/ 205 h 247"/>
                <a:gd name="T60" fmla="*/ 244 w 285"/>
                <a:gd name="T61" fmla="*/ 160 h 247"/>
                <a:gd name="T62" fmla="*/ 272 w 285"/>
                <a:gd name="T63" fmla="*/ 171 h 247"/>
                <a:gd name="T64" fmla="*/ 262 w 285"/>
                <a:gd name="T65" fmla="*/ 208 h 247"/>
                <a:gd name="T66" fmla="*/ 240 w 285"/>
                <a:gd name="T67" fmla="*/ 236 h 247"/>
                <a:gd name="T68" fmla="*/ 192 w 285"/>
                <a:gd name="T69" fmla="*/ 242 h 247"/>
                <a:gd name="T70" fmla="*/ 138 w 285"/>
                <a:gd name="T71" fmla="*/ 218 h 247"/>
                <a:gd name="T72" fmla="*/ 157 w 285"/>
                <a:gd name="T73" fmla="*/ 110 h 247"/>
                <a:gd name="T74" fmla="*/ 154 w 285"/>
                <a:gd name="T75" fmla="*/ 11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5" h="247">
                  <a:moveTo>
                    <a:pt x="154" y="110"/>
                  </a:moveTo>
                  <a:cubicBezTo>
                    <a:pt x="139" y="146"/>
                    <a:pt x="121" y="172"/>
                    <a:pt x="96" y="195"/>
                  </a:cubicBezTo>
                  <a:cubicBezTo>
                    <a:pt x="75" y="214"/>
                    <a:pt x="54" y="228"/>
                    <a:pt x="18" y="247"/>
                  </a:cubicBezTo>
                  <a:cubicBezTo>
                    <a:pt x="14" y="236"/>
                    <a:pt x="11" y="231"/>
                    <a:pt x="0" y="217"/>
                  </a:cubicBezTo>
                  <a:cubicBezTo>
                    <a:pt x="33" y="203"/>
                    <a:pt x="54" y="191"/>
                    <a:pt x="73" y="174"/>
                  </a:cubicBezTo>
                  <a:cubicBezTo>
                    <a:pt x="94" y="156"/>
                    <a:pt x="109" y="137"/>
                    <a:pt x="121" y="110"/>
                  </a:cubicBezTo>
                  <a:cubicBezTo>
                    <a:pt x="61" y="110"/>
                    <a:pt x="61" y="110"/>
                    <a:pt x="61" y="110"/>
                  </a:cubicBezTo>
                  <a:cubicBezTo>
                    <a:pt x="48" y="110"/>
                    <a:pt x="38" y="111"/>
                    <a:pt x="28" y="112"/>
                  </a:cubicBezTo>
                  <a:cubicBezTo>
                    <a:pt x="34" y="79"/>
                    <a:pt x="34" y="79"/>
                    <a:pt x="34" y="79"/>
                  </a:cubicBezTo>
                  <a:cubicBezTo>
                    <a:pt x="43" y="80"/>
                    <a:pt x="52" y="81"/>
                    <a:pt x="66" y="81"/>
                  </a:cubicBezTo>
                  <a:cubicBezTo>
                    <a:pt x="133" y="81"/>
                    <a:pt x="133" y="81"/>
                    <a:pt x="133" y="81"/>
                  </a:cubicBezTo>
                  <a:cubicBezTo>
                    <a:pt x="139" y="62"/>
                    <a:pt x="141" y="54"/>
                    <a:pt x="145" y="31"/>
                  </a:cubicBezTo>
                  <a:cubicBezTo>
                    <a:pt x="87" y="31"/>
                    <a:pt x="87" y="31"/>
                    <a:pt x="87" y="31"/>
                  </a:cubicBezTo>
                  <a:cubicBezTo>
                    <a:pt x="74" y="31"/>
                    <a:pt x="64" y="32"/>
                    <a:pt x="54" y="33"/>
                  </a:cubicBezTo>
                  <a:cubicBezTo>
                    <a:pt x="60" y="0"/>
                    <a:pt x="60" y="0"/>
                    <a:pt x="60" y="0"/>
                  </a:cubicBezTo>
                  <a:cubicBezTo>
                    <a:pt x="68" y="1"/>
                    <a:pt x="78" y="2"/>
                    <a:pt x="92" y="2"/>
                  </a:cubicBezTo>
                  <a:cubicBezTo>
                    <a:pt x="253" y="2"/>
                    <a:pt x="253" y="2"/>
                    <a:pt x="253" y="2"/>
                  </a:cubicBezTo>
                  <a:cubicBezTo>
                    <a:pt x="267" y="2"/>
                    <a:pt x="277" y="1"/>
                    <a:pt x="285" y="0"/>
                  </a:cubicBezTo>
                  <a:cubicBezTo>
                    <a:pt x="280" y="33"/>
                    <a:pt x="280" y="33"/>
                    <a:pt x="280" y="33"/>
                  </a:cubicBezTo>
                  <a:cubicBezTo>
                    <a:pt x="271" y="32"/>
                    <a:pt x="262" y="31"/>
                    <a:pt x="247" y="31"/>
                  </a:cubicBezTo>
                  <a:cubicBezTo>
                    <a:pt x="177" y="31"/>
                    <a:pt x="177" y="31"/>
                    <a:pt x="177" y="31"/>
                  </a:cubicBezTo>
                  <a:cubicBezTo>
                    <a:pt x="173" y="51"/>
                    <a:pt x="169" y="66"/>
                    <a:pt x="164" y="81"/>
                  </a:cubicBezTo>
                  <a:cubicBezTo>
                    <a:pt x="250" y="81"/>
                    <a:pt x="250" y="81"/>
                    <a:pt x="250" y="81"/>
                  </a:cubicBezTo>
                  <a:cubicBezTo>
                    <a:pt x="264" y="81"/>
                    <a:pt x="273" y="80"/>
                    <a:pt x="283" y="79"/>
                  </a:cubicBezTo>
                  <a:cubicBezTo>
                    <a:pt x="277" y="112"/>
                    <a:pt x="277" y="112"/>
                    <a:pt x="277" y="112"/>
                  </a:cubicBezTo>
                  <a:cubicBezTo>
                    <a:pt x="268" y="111"/>
                    <a:pt x="259" y="110"/>
                    <a:pt x="245" y="110"/>
                  </a:cubicBezTo>
                  <a:cubicBezTo>
                    <a:pt x="188" y="110"/>
                    <a:pt x="188" y="110"/>
                    <a:pt x="188" y="110"/>
                  </a:cubicBezTo>
                  <a:cubicBezTo>
                    <a:pt x="172" y="204"/>
                    <a:pt x="172" y="204"/>
                    <a:pt x="172" y="204"/>
                  </a:cubicBezTo>
                  <a:cubicBezTo>
                    <a:pt x="170" y="211"/>
                    <a:pt x="174" y="212"/>
                    <a:pt x="196" y="212"/>
                  </a:cubicBezTo>
                  <a:cubicBezTo>
                    <a:pt x="220" y="212"/>
                    <a:pt x="228" y="211"/>
                    <a:pt x="231" y="205"/>
                  </a:cubicBezTo>
                  <a:cubicBezTo>
                    <a:pt x="235" y="199"/>
                    <a:pt x="239" y="184"/>
                    <a:pt x="244" y="160"/>
                  </a:cubicBezTo>
                  <a:cubicBezTo>
                    <a:pt x="254" y="166"/>
                    <a:pt x="258" y="168"/>
                    <a:pt x="272" y="171"/>
                  </a:cubicBezTo>
                  <a:cubicBezTo>
                    <a:pt x="266" y="196"/>
                    <a:pt x="265" y="200"/>
                    <a:pt x="262" y="208"/>
                  </a:cubicBezTo>
                  <a:cubicBezTo>
                    <a:pt x="255" y="226"/>
                    <a:pt x="250" y="232"/>
                    <a:pt x="240" y="236"/>
                  </a:cubicBezTo>
                  <a:cubicBezTo>
                    <a:pt x="230" y="241"/>
                    <a:pt x="217" y="242"/>
                    <a:pt x="192" y="242"/>
                  </a:cubicBezTo>
                  <a:cubicBezTo>
                    <a:pt x="144" y="242"/>
                    <a:pt x="134" y="238"/>
                    <a:pt x="138" y="218"/>
                  </a:cubicBezTo>
                  <a:cubicBezTo>
                    <a:pt x="157" y="110"/>
                    <a:pt x="157" y="110"/>
                    <a:pt x="157" y="110"/>
                  </a:cubicBezTo>
                  <a:lnTo>
                    <a:pt x="154" y="1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08"/>
            <p:cNvSpPr>
              <a:spLocks noEditPoints="1"/>
            </p:cNvSpPr>
            <p:nvPr/>
          </p:nvSpPr>
          <p:spPr bwMode="auto">
            <a:xfrm>
              <a:off x="8920" y="1472"/>
              <a:ext cx="260" cy="233"/>
            </a:xfrm>
            <a:custGeom>
              <a:avLst/>
              <a:gdLst>
                <a:gd name="T0" fmla="*/ 42 w 279"/>
                <a:gd name="T1" fmla="*/ 26 h 250"/>
                <a:gd name="T2" fmla="*/ 45 w 279"/>
                <a:gd name="T3" fmla="*/ 1 h 250"/>
                <a:gd name="T4" fmla="*/ 66 w 279"/>
                <a:gd name="T5" fmla="*/ 1 h 250"/>
                <a:gd name="T6" fmla="*/ 107 w 279"/>
                <a:gd name="T7" fmla="*/ 1 h 250"/>
                <a:gd name="T8" fmla="*/ 128 w 279"/>
                <a:gd name="T9" fmla="*/ 0 h 250"/>
                <a:gd name="T10" fmla="*/ 141 w 279"/>
                <a:gd name="T11" fmla="*/ 19 h 250"/>
                <a:gd name="T12" fmla="*/ 128 w 279"/>
                <a:gd name="T13" fmla="*/ 41 h 250"/>
                <a:gd name="T14" fmla="*/ 98 w 279"/>
                <a:gd name="T15" fmla="*/ 88 h 250"/>
                <a:gd name="T16" fmla="*/ 112 w 279"/>
                <a:gd name="T17" fmla="*/ 124 h 250"/>
                <a:gd name="T18" fmla="*/ 111 w 279"/>
                <a:gd name="T19" fmla="*/ 152 h 250"/>
                <a:gd name="T20" fmla="*/ 85 w 279"/>
                <a:gd name="T21" fmla="*/ 185 h 250"/>
                <a:gd name="T22" fmla="*/ 53 w 279"/>
                <a:gd name="T23" fmla="*/ 188 h 250"/>
                <a:gd name="T24" fmla="*/ 53 w 279"/>
                <a:gd name="T25" fmla="*/ 159 h 250"/>
                <a:gd name="T26" fmla="*/ 65 w 279"/>
                <a:gd name="T27" fmla="*/ 160 h 250"/>
                <a:gd name="T28" fmla="*/ 82 w 279"/>
                <a:gd name="T29" fmla="*/ 148 h 250"/>
                <a:gd name="T30" fmla="*/ 81 w 279"/>
                <a:gd name="T31" fmla="*/ 119 h 250"/>
                <a:gd name="T32" fmla="*/ 66 w 279"/>
                <a:gd name="T33" fmla="*/ 91 h 250"/>
                <a:gd name="T34" fmla="*/ 104 w 279"/>
                <a:gd name="T35" fmla="*/ 28 h 250"/>
                <a:gd name="T36" fmla="*/ 71 w 279"/>
                <a:gd name="T37" fmla="*/ 28 h 250"/>
                <a:gd name="T38" fmla="*/ 37 w 279"/>
                <a:gd name="T39" fmla="*/ 217 h 250"/>
                <a:gd name="T40" fmla="*/ 33 w 279"/>
                <a:gd name="T41" fmla="*/ 250 h 250"/>
                <a:gd name="T42" fmla="*/ 0 w 279"/>
                <a:gd name="T43" fmla="*/ 250 h 250"/>
                <a:gd name="T44" fmla="*/ 7 w 279"/>
                <a:gd name="T45" fmla="*/ 217 h 250"/>
                <a:gd name="T46" fmla="*/ 42 w 279"/>
                <a:gd name="T47" fmla="*/ 26 h 250"/>
                <a:gd name="T48" fmla="*/ 269 w 279"/>
                <a:gd name="T49" fmla="*/ 147 h 250"/>
                <a:gd name="T50" fmla="*/ 260 w 279"/>
                <a:gd name="T51" fmla="*/ 153 h 250"/>
                <a:gd name="T52" fmla="*/ 217 w 279"/>
                <a:gd name="T53" fmla="*/ 182 h 250"/>
                <a:gd name="T54" fmla="*/ 261 w 279"/>
                <a:gd name="T55" fmla="*/ 221 h 250"/>
                <a:gd name="T56" fmla="*/ 238 w 279"/>
                <a:gd name="T57" fmla="*/ 250 h 250"/>
                <a:gd name="T58" fmla="*/ 187 w 279"/>
                <a:gd name="T59" fmla="*/ 192 h 250"/>
                <a:gd name="T60" fmla="*/ 173 w 279"/>
                <a:gd name="T61" fmla="*/ 128 h 250"/>
                <a:gd name="T62" fmla="*/ 153 w 279"/>
                <a:gd name="T63" fmla="*/ 128 h 250"/>
                <a:gd name="T64" fmla="*/ 137 w 279"/>
                <a:gd name="T65" fmla="*/ 214 h 250"/>
                <a:gd name="T66" fmla="*/ 187 w 279"/>
                <a:gd name="T67" fmla="*/ 199 h 250"/>
                <a:gd name="T68" fmla="*/ 181 w 279"/>
                <a:gd name="T69" fmla="*/ 228 h 250"/>
                <a:gd name="T70" fmla="*/ 99 w 279"/>
                <a:gd name="T71" fmla="*/ 250 h 250"/>
                <a:gd name="T72" fmla="*/ 95 w 279"/>
                <a:gd name="T73" fmla="*/ 223 h 250"/>
                <a:gd name="T74" fmla="*/ 110 w 279"/>
                <a:gd name="T75" fmla="*/ 204 h 250"/>
                <a:gd name="T76" fmla="*/ 141 w 279"/>
                <a:gd name="T77" fmla="*/ 32 h 250"/>
                <a:gd name="T78" fmla="*/ 145 w 279"/>
                <a:gd name="T79" fmla="*/ 2 h 250"/>
                <a:gd name="T80" fmla="*/ 172 w 279"/>
                <a:gd name="T81" fmla="*/ 4 h 250"/>
                <a:gd name="T82" fmla="*/ 253 w 279"/>
                <a:gd name="T83" fmla="*/ 4 h 250"/>
                <a:gd name="T84" fmla="*/ 279 w 279"/>
                <a:gd name="T85" fmla="*/ 2 h 250"/>
                <a:gd name="T86" fmla="*/ 273 w 279"/>
                <a:gd name="T87" fmla="*/ 33 h 250"/>
                <a:gd name="T88" fmla="*/ 261 w 279"/>
                <a:gd name="T89" fmla="*/ 98 h 250"/>
                <a:gd name="T90" fmla="*/ 257 w 279"/>
                <a:gd name="T91" fmla="*/ 128 h 250"/>
                <a:gd name="T92" fmla="*/ 249 w 279"/>
                <a:gd name="T93" fmla="*/ 128 h 250"/>
                <a:gd name="T94" fmla="*/ 269 w 279"/>
                <a:gd name="T95" fmla="*/ 147 h 250"/>
                <a:gd name="T96" fmla="*/ 157 w 279"/>
                <a:gd name="T97" fmla="*/ 102 h 250"/>
                <a:gd name="T98" fmla="*/ 232 w 279"/>
                <a:gd name="T99" fmla="*/ 102 h 250"/>
                <a:gd name="T100" fmla="*/ 236 w 279"/>
                <a:gd name="T101" fmla="*/ 77 h 250"/>
                <a:gd name="T102" fmla="*/ 162 w 279"/>
                <a:gd name="T103" fmla="*/ 77 h 250"/>
                <a:gd name="T104" fmla="*/ 157 w 279"/>
                <a:gd name="T105" fmla="*/ 102 h 250"/>
                <a:gd name="T106" fmla="*/ 166 w 279"/>
                <a:gd name="T107" fmla="*/ 53 h 250"/>
                <a:gd name="T108" fmla="*/ 241 w 279"/>
                <a:gd name="T109" fmla="*/ 53 h 250"/>
                <a:gd name="T110" fmla="*/ 245 w 279"/>
                <a:gd name="T111" fmla="*/ 30 h 250"/>
                <a:gd name="T112" fmla="*/ 170 w 279"/>
                <a:gd name="T113" fmla="*/ 30 h 250"/>
                <a:gd name="T114" fmla="*/ 166 w 279"/>
                <a:gd name="T115" fmla="*/ 53 h 250"/>
                <a:gd name="T116" fmla="*/ 203 w 279"/>
                <a:gd name="T117" fmla="*/ 128 h 250"/>
                <a:gd name="T118" fmla="*/ 207 w 279"/>
                <a:gd name="T119" fmla="*/ 158 h 250"/>
                <a:gd name="T120" fmla="*/ 248 w 279"/>
                <a:gd name="T121" fmla="*/ 128 h 250"/>
                <a:gd name="T122" fmla="*/ 234 w 279"/>
                <a:gd name="T123" fmla="*/ 128 h 250"/>
                <a:gd name="T124" fmla="*/ 203 w 279"/>
                <a:gd name="T125" fmla="*/ 12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9" h="250">
                  <a:moveTo>
                    <a:pt x="42" y="26"/>
                  </a:moveTo>
                  <a:cubicBezTo>
                    <a:pt x="43" y="17"/>
                    <a:pt x="43" y="13"/>
                    <a:pt x="45" y="1"/>
                  </a:cubicBezTo>
                  <a:cubicBezTo>
                    <a:pt x="50" y="1"/>
                    <a:pt x="56" y="1"/>
                    <a:pt x="66" y="1"/>
                  </a:cubicBezTo>
                  <a:cubicBezTo>
                    <a:pt x="107" y="1"/>
                    <a:pt x="107" y="1"/>
                    <a:pt x="107" y="1"/>
                  </a:cubicBezTo>
                  <a:cubicBezTo>
                    <a:pt x="119" y="1"/>
                    <a:pt x="125" y="1"/>
                    <a:pt x="128" y="0"/>
                  </a:cubicBezTo>
                  <a:cubicBezTo>
                    <a:pt x="141" y="19"/>
                    <a:pt x="141" y="19"/>
                    <a:pt x="141" y="19"/>
                  </a:cubicBezTo>
                  <a:cubicBezTo>
                    <a:pt x="138" y="23"/>
                    <a:pt x="138" y="24"/>
                    <a:pt x="128" y="41"/>
                  </a:cubicBezTo>
                  <a:cubicBezTo>
                    <a:pt x="120" y="56"/>
                    <a:pt x="111" y="70"/>
                    <a:pt x="98" y="88"/>
                  </a:cubicBezTo>
                  <a:cubicBezTo>
                    <a:pt x="107" y="104"/>
                    <a:pt x="110" y="112"/>
                    <a:pt x="112" y="124"/>
                  </a:cubicBezTo>
                  <a:cubicBezTo>
                    <a:pt x="113" y="133"/>
                    <a:pt x="113" y="143"/>
                    <a:pt x="111" y="152"/>
                  </a:cubicBezTo>
                  <a:cubicBezTo>
                    <a:pt x="108" y="170"/>
                    <a:pt x="100" y="181"/>
                    <a:pt x="85" y="185"/>
                  </a:cubicBezTo>
                  <a:cubicBezTo>
                    <a:pt x="78" y="187"/>
                    <a:pt x="70" y="188"/>
                    <a:pt x="53" y="188"/>
                  </a:cubicBezTo>
                  <a:cubicBezTo>
                    <a:pt x="55" y="175"/>
                    <a:pt x="55" y="168"/>
                    <a:pt x="53" y="159"/>
                  </a:cubicBezTo>
                  <a:cubicBezTo>
                    <a:pt x="57" y="160"/>
                    <a:pt x="61" y="160"/>
                    <a:pt x="65" y="160"/>
                  </a:cubicBezTo>
                  <a:cubicBezTo>
                    <a:pt x="76" y="160"/>
                    <a:pt x="80" y="157"/>
                    <a:pt x="82" y="148"/>
                  </a:cubicBezTo>
                  <a:cubicBezTo>
                    <a:pt x="84" y="138"/>
                    <a:pt x="83" y="129"/>
                    <a:pt x="81" y="119"/>
                  </a:cubicBezTo>
                  <a:cubicBezTo>
                    <a:pt x="78" y="110"/>
                    <a:pt x="75" y="104"/>
                    <a:pt x="66" y="91"/>
                  </a:cubicBezTo>
                  <a:cubicBezTo>
                    <a:pt x="83" y="67"/>
                    <a:pt x="87" y="60"/>
                    <a:pt x="104" y="28"/>
                  </a:cubicBezTo>
                  <a:cubicBezTo>
                    <a:pt x="71" y="28"/>
                    <a:pt x="71" y="28"/>
                    <a:pt x="71" y="28"/>
                  </a:cubicBezTo>
                  <a:cubicBezTo>
                    <a:pt x="37" y="217"/>
                    <a:pt x="37" y="217"/>
                    <a:pt x="37" y="217"/>
                  </a:cubicBezTo>
                  <a:cubicBezTo>
                    <a:pt x="35" y="229"/>
                    <a:pt x="33" y="239"/>
                    <a:pt x="33" y="250"/>
                  </a:cubicBezTo>
                  <a:cubicBezTo>
                    <a:pt x="0" y="250"/>
                    <a:pt x="0" y="250"/>
                    <a:pt x="0" y="250"/>
                  </a:cubicBezTo>
                  <a:cubicBezTo>
                    <a:pt x="2" y="241"/>
                    <a:pt x="5" y="231"/>
                    <a:pt x="7" y="217"/>
                  </a:cubicBezTo>
                  <a:lnTo>
                    <a:pt x="42" y="26"/>
                  </a:lnTo>
                  <a:close/>
                  <a:moveTo>
                    <a:pt x="269" y="147"/>
                  </a:moveTo>
                  <a:cubicBezTo>
                    <a:pt x="267" y="148"/>
                    <a:pt x="262" y="151"/>
                    <a:pt x="260" y="153"/>
                  </a:cubicBezTo>
                  <a:cubicBezTo>
                    <a:pt x="251" y="160"/>
                    <a:pt x="230" y="174"/>
                    <a:pt x="217" y="182"/>
                  </a:cubicBezTo>
                  <a:cubicBezTo>
                    <a:pt x="226" y="198"/>
                    <a:pt x="240" y="210"/>
                    <a:pt x="261" y="221"/>
                  </a:cubicBezTo>
                  <a:cubicBezTo>
                    <a:pt x="252" y="230"/>
                    <a:pt x="247" y="237"/>
                    <a:pt x="238" y="250"/>
                  </a:cubicBezTo>
                  <a:cubicBezTo>
                    <a:pt x="212" y="232"/>
                    <a:pt x="198" y="215"/>
                    <a:pt x="187" y="192"/>
                  </a:cubicBezTo>
                  <a:cubicBezTo>
                    <a:pt x="178" y="172"/>
                    <a:pt x="175" y="158"/>
                    <a:pt x="173" y="128"/>
                  </a:cubicBezTo>
                  <a:cubicBezTo>
                    <a:pt x="153" y="128"/>
                    <a:pt x="153" y="128"/>
                    <a:pt x="153" y="128"/>
                  </a:cubicBezTo>
                  <a:cubicBezTo>
                    <a:pt x="137" y="214"/>
                    <a:pt x="137" y="214"/>
                    <a:pt x="137" y="214"/>
                  </a:cubicBezTo>
                  <a:cubicBezTo>
                    <a:pt x="156" y="209"/>
                    <a:pt x="165" y="207"/>
                    <a:pt x="187" y="199"/>
                  </a:cubicBezTo>
                  <a:cubicBezTo>
                    <a:pt x="181" y="228"/>
                    <a:pt x="181" y="228"/>
                    <a:pt x="181" y="228"/>
                  </a:cubicBezTo>
                  <a:cubicBezTo>
                    <a:pt x="149" y="238"/>
                    <a:pt x="130" y="243"/>
                    <a:pt x="99" y="250"/>
                  </a:cubicBezTo>
                  <a:cubicBezTo>
                    <a:pt x="95" y="223"/>
                    <a:pt x="95" y="223"/>
                    <a:pt x="95" y="223"/>
                  </a:cubicBezTo>
                  <a:cubicBezTo>
                    <a:pt x="104" y="219"/>
                    <a:pt x="107" y="215"/>
                    <a:pt x="110" y="204"/>
                  </a:cubicBezTo>
                  <a:cubicBezTo>
                    <a:pt x="141" y="32"/>
                    <a:pt x="141" y="32"/>
                    <a:pt x="141" y="32"/>
                  </a:cubicBezTo>
                  <a:cubicBezTo>
                    <a:pt x="143" y="19"/>
                    <a:pt x="144" y="13"/>
                    <a:pt x="145" y="2"/>
                  </a:cubicBezTo>
                  <a:cubicBezTo>
                    <a:pt x="151" y="3"/>
                    <a:pt x="157" y="4"/>
                    <a:pt x="172" y="4"/>
                  </a:cubicBezTo>
                  <a:cubicBezTo>
                    <a:pt x="253" y="4"/>
                    <a:pt x="253" y="4"/>
                    <a:pt x="253" y="4"/>
                  </a:cubicBezTo>
                  <a:cubicBezTo>
                    <a:pt x="267" y="4"/>
                    <a:pt x="272" y="3"/>
                    <a:pt x="279" y="2"/>
                  </a:cubicBezTo>
                  <a:cubicBezTo>
                    <a:pt x="278" y="9"/>
                    <a:pt x="276" y="15"/>
                    <a:pt x="273" y="33"/>
                  </a:cubicBezTo>
                  <a:cubicBezTo>
                    <a:pt x="261" y="98"/>
                    <a:pt x="261" y="98"/>
                    <a:pt x="261" y="98"/>
                  </a:cubicBezTo>
                  <a:cubicBezTo>
                    <a:pt x="259" y="114"/>
                    <a:pt x="258" y="119"/>
                    <a:pt x="257" y="128"/>
                  </a:cubicBezTo>
                  <a:cubicBezTo>
                    <a:pt x="252" y="128"/>
                    <a:pt x="252" y="128"/>
                    <a:pt x="249" y="128"/>
                  </a:cubicBezTo>
                  <a:lnTo>
                    <a:pt x="269" y="147"/>
                  </a:lnTo>
                  <a:close/>
                  <a:moveTo>
                    <a:pt x="157" y="102"/>
                  </a:moveTo>
                  <a:cubicBezTo>
                    <a:pt x="232" y="102"/>
                    <a:pt x="232" y="102"/>
                    <a:pt x="232" y="102"/>
                  </a:cubicBezTo>
                  <a:cubicBezTo>
                    <a:pt x="236" y="77"/>
                    <a:pt x="236" y="77"/>
                    <a:pt x="236" y="77"/>
                  </a:cubicBezTo>
                  <a:cubicBezTo>
                    <a:pt x="162" y="77"/>
                    <a:pt x="162" y="77"/>
                    <a:pt x="162" y="77"/>
                  </a:cubicBezTo>
                  <a:lnTo>
                    <a:pt x="157" y="102"/>
                  </a:lnTo>
                  <a:close/>
                  <a:moveTo>
                    <a:pt x="166" y="53"/>
                  </a:moveTo>
                  <a:cubicBezTo>
                    <a:pt x="241" y="53"/>
                    <a:pt x="241" y="53"/>
                    <a:pt x="241" y="53"/>
                  </a:cubicBezTo>
                  <a:cubicBezTo>
                    <a:pt x="245" y="30"/>
                    <a:pt x="245" y="30"/>
                    <a:pt x="245" y="30"/>
                  </a:cubicBezTo>
                  <a:cubicBezTo>
                    <a:pt x="170" y="30"/>
                    <a:pt x="170" y="30"/>
                    <a:pt x="170" y="30"/>
                  </a:cubicBezTo>
                  <a:lnTo>
                    <a:pt x="166" y="53"/>
                  </a:lnTo>
                  <a:close/>
                  <a:moveTo>
                    <a:pt x="203" y="128"/>
                  </a:moveTo>
                  <a:cubicBezTo>
                    <a:pt x="203" y="137"/>
                    <a:pt x="204" y="148"/>
                    <a:pt x="207" y="158"/>
                  </a:cubicBezTo>
                  <a:cubicBezTo>
                    <a:pt x="224" y="148"/>
                    <a:pt x="242" y="134"/>
                    <a:pt x="248" y="128"/>
                  </a:cubicBezTo>
                  <a:cubicBezTo>
                    <a:pt x="243" y="128"/>
                    <a:pt x="238" y="128"/>
                    <a:pt x="234" y="128"/>
                  </a:cubicBezTo>
                  <a:lnTo>
                    <a:pt x="203" y="1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09"/>
            <p:cNvSpPr>
              <a:spLocks noEditPoints="1"/>
            </p:cNvSpPr>
            <p:nvPr/>
          </p:nvSpPr>
          <p:spPr bwMode="auto">
            <a:xfrm>
              <a:off x="9783" y="1462"/>
              <a:ext cx="254" cy="243"/>
            </a:xfrm>
            <a:custGeom>
              <a:avLst/>
              <a:gdLst>
                <a:gd name="T0" fmla="*/ 45 w 272"/>
                <a:gd name="T1" fmla="*/ 226 h 260"/>
                <a:gd name="T2" fmla="*/ 40 w 272"/>
                <a:gd name="T3" fmla="*/ 258 h 260"/>
                <a:gd name="T4" fmla="*/ 7 w 272"/>
                <a:gd name="T5" fmla="*/ 258 h 260"/>
                <a:gd name="T6" fmla="*/ 15 w 272"/>
                <a:gd name="T7" fmla="*/ 225 h 260"/>
                <a:gd name="T8" fmla="*/ 28 w 272"/>
                <a:gd name="T9" fmla="*/ 148 h 260"/>
                <a:gd name="T10" fmla="*/ 35 w 272"/>
                <a:gd name="T11" fmla="*/ 117 h 260"/>
                <a:gd name="T12" fmla="*/ 7 w 272"/>
                <a:gd name="T13" fmla="*/ 147 h 260"/>
                <a:gd name="T14" fmla="*/ 0 w 272"/>
                <a:gd name="T15" fmla="*/ 113 h 260"/>
                <a:gd name="T16" fmla="*/ 65 w 272"/>
                <a:gd name="T17" fmla="*/ 36 h 260"/>
                <a:gd name="T18" fmla="*/ 81 w 272"/>
                <a:gd name="T19" fmla="*/ 3 h 260"/>
                <a:gd name="T20" fmla="*/ 113 w 272"/>
                <a:gd name="T21" fmla="*/ 12 h 260"/>
                <a:gd name="T22" fmla="*/ 107 w 272"/>
                <a:gd name="T23" fmla="*/ 22 h 260"/>
                <a:gd name="T24" fmla="*/ 71 w 272"/>
                <a:gd name="T25" fmla="*/ 77 h 260"/>
                <a:gd name="T26" fmla="*/ 68 w 272"/>
                <a:gd name="T27" fmla="*/ 97 h 260"/>
                <a:gd name="T28" fmla="*/ 118 w 272"/>
                <a:gd name="T29" fmla="*/ 65 h 260"/>
                <a:gd name="T30" fmla="*/ 175 w 272"/>
                <a:gd name="T31" fmla="*/ 0 h 260"/>
                <a:gd name="T32" fmla="*/ 205 w 272"/>
                <a:gd name="T33" fmla="*/ 6 h 260"/>
                <a:gd name="T34" fmla="*/ 199 w 272"/>
                <a:gd name="T35" fmla="*/ 15 h 260"/>
                <a:gd name="T36" fmla="*/ 272 w 272"/>
                <a:gd name="T37" fmla="*/ 98 h 260"/>
                <a:gd name="T38" fmla="*/ 250 w 272"/>
                <a:gd name="T39" fmla="*/ 128 h 260"/>
                <a:gd name="T40" fmla="*/ 236 w 272"/>
                <a:gd name="T41" fmla="*/ 118 h 260"/>
                <a:gd name="T42" fmla="*/ 207 w 272"/>
                <a:gd name="T43" fmla="*/ 89 h 260"/>
                <a:gd name="T44" fmla="*/ 179 w 272"/>
                <a:gd name="T45" fmla="*/ 41 h 260"/>
                <a:gd name="T46" fmla="*/ 127 w 272"/>
                <a:gd name="T47" fmla="*/ 94 h 260"/>
                <a:gd name="T48" fmla="*/ 78 w 272"/>
                <a:gd name="T49" fmla="*/ 127 h 260"/>
                <a:gd name="T50" fmla="*/ 67 w 272"/>
                <a:gd name="T51" fmla="*/ 99 h 260"/>
                <a:gd name="T52" fmla="*/ 45 w 272"/>
                <a:gd name="T53" fmla="*/ 226 h 260"/>
                <a:gd name="T54" fmla="*/ 150 w 272"/>
                <a:gd name="T55" fmla="*/ 104 h 260"/>
                <a:gd name="T56" fmla="*/ 144 w 272"/>
                <a:gd name="T57" fmla="*/ 129 h 260"/>
                <a:gd name="T58" fmla="*/ 111 w 272"/>
                <a:gd name="T59" fmla="*/ 217 h 260"/>
                <a:gd name="T60" fmla="*/ 63 w 272"/>
                <a:gd name="T61" fmla="*/ 260 h 260"/>
                <a:gd name="T62" fmla="*/ 46 w 272"/>
                <a:gd name="T63" fmla="*/ 234 h 260"/>
                <a:gd name="T64" fmla="*/ 86 w 272"/>
                <a:gd name="T65" fmla="*/ 202 h 260"/>
                <a:gd name="T66" fmla="*/ 113 w 272"/>
                <a:gd name="T67" fmla="*/ 129 h 260"/>
                <a:gd name="T68" fmla="*/ 116 w 272"/>
                <a:gd name="T69" fmla="*/ 104 h 260"/>
                <a:gd name="T70" fmla="*/ 150 w 272"/>
                <a:gd name="T71" fmla="*/ 104 h 260"/>
                <a:gd name="T72" fmla="*/ 158 w 272"/>
                <a:gd name="T73" fmla="*/ 257 h 260"/>
                <a:gd name="T74" fmla="*/ 166 w 272"/>
                <a:gd name="T75" fmla="*/ 224 h 260"/>
                <a:gd name="T76" fmla="*/ 182 w 272"/>
                <a:gd name="T77" fmla="*/ 134 h 260"/>
                <a:gd name="T78" fmla="*/ 186 w 272"/>
                <a:gd name="T79" fmla="*/ 104 h 260"/>
                <a:gd name="T80" fmla="*/ 220 w 272"/>
                <a:gd name="T81" fmla="*/ 104 h 260"/>
                <a:gd name="T82" fmla="*/ 213 w 272"/>
                <a:gd name="T83" fmla="*/ 135 h 260"/>
                <a:gd name="T84" fmla="*/ 197 w 272"/>
                <a:gd name="T85" fmla="*/ 224 h 260"/>
                <a:gd name="T86" fmla="*/ 193 w 272"/>
                <a:gd name="T87" fmla="*/ 257 h 260"/>
                <a:gd name="T88" fmla="*/ 158 w 272"/>
                <a:gd name="T89" fmla="*/ 25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2" h="260">
                  <a:moveTo>
                    <a:pt x="45" y="226"/>
                  </a:moveTo>
                  <a:cubicBezTo>
                    <a:pt x="42" y="239"/>
                    <a:pt x="41" y="249"/>
                    <a:pt x="40" y="258"/>
                  </a:cubicBezTo>
                  <a:cubicBezTo>
                    <a:pt x="7" y="258"/>
                    <a:pt x="7" y="258"/>
                    <a:pt x="7" y="258"/>
                  </a:cubicBezTo>
                  <a:cubicBezTo>
                    <a:pt x="10" y="247"/>
                    <a:pt x="12" y="238"/>
                    <a:pt x="15" y="225"/>
                  </a:cubicBezTo>
                  <a:cubicBezTo>
                    <a:pt x="28" y="148"/>
                    <a:pt x="28" y="148"/>
                    <a:pt x="28" y="148"/>
                  </a:cubicBezTo>
                  <a:cubicBezTo>
                    <a:pt x="30" y="141"/>
                    <a:pt x="30" y="141"/>
                    <a:pt x="35" y="117"/>
                  </a:cubicBezTo>
                  <a:cubicBezTo>
                    <a:pt x="26" y="129"/>
                    <a:pt x="20" y="134"/>
                    <a:pt x="7" y="147"/>
                  </a:cubicBezTo>
                  <a:cubicBezTo>
                    <a:pt x="5" y="132"/>
                    <a:pt x="4" y="126"/>
                    <a:pt x="0" y="113"/>
                  </a:cubicBezTo>
                  <a:cubicBezTo>
                    <a:pt x="25" y="92"/>
                    <a:pt x="46" y="67"/>
                    <a:pt x="65" y="36"/>
                  </a:cubicBezTo>
                  <a:cubicBezTo>
                    <a:pt x="73" y="24"/>
                    <a:pt x="77" y="15"/>
                    <a:pt x="81" y="3"/>
                  </a:cubicBezTo>
                  <a:cubicBezTo>
                    <a:pt x="113" y="12"/>
                    <a:pt x="113" y="12"/>
                    <a:pt x="113" y="12"/>
                  </a:cubicBezTo>
                  <a:cubicBezTo>
                    <a:pt x="111" y="15"/>
                    <a:pt x="111" y="15"/>
                    <a:pt x="107" y="22"/>
                  </a:cubicBezTo>
                  <a:cubicBezTo>
                    <a:pt x="94" y="44"/>
                    <a:pt x="85" y="59"/>
                    <a:pt x="71" y="77"/>
                  </a:cubicBezTo>
                  <a:cubicBezTo>
                    <a:pt x="68" y="97"/>
                    <a:pt x="68" y="97"/>
                    <a:pt x="68" y="97"/>
                  </a:cubicBezTo>
                  <a:cubicBezTo>
                    <a:pt x="92" y="85"/>
                    <a:pt x="101" y="79"/>
                    <a:pt x="118" y="65"/>
                  </a:cubicBezTo>
                  <a:cubicBezTo>
                    <a:pt x="142" y="46"/>
                    <a:pt x="156" y="30"/>
                    <a:pt x="175" y="0"/>
                  </a:cubicBezTo>
                  <a:cubicBezTo>
                    <a:pt x="205" y="6"/>
                    <a:pt x="205" y="6"/>
                    <a:pt x="205" y="6"/>
                  </a:cubicBezTo>
                  <a:cubicBezTo>
                    <a:pt x="199" y="15"/>
                    <a:pt x="199" y="15"/>
                    <a:pt x="199" y="15"/>
                  </a:cubicBezTo>
                  <a:cubicBezTo>
                    <a:pt x="213" y="51"/>
                    <a:pt x="232" y="72"/>
                    <a:pt x="272" y="98"/>
                  </a:cubicBezTo>
                  <a:cubicBezTo>
                    <a:pt x="262" y="108"/>
                    <a:pt x="258" y="114"/>
                    <a:pt x="250" y="128"/>
                  </a:cubicBezTo>
                  <a:cubicBezTo>
                    <a:pt x="247" y="125"/>
                    <a:pt x="247" y="125"/>
                    <a:pt x="236" y="118"/>
                  </a:cubicBezTo>
                  <a:cubicBezTo>
                    <a:pt x="229" y="112"/>
                    <a:pt x="218" y="101"/>
                    <a:pt x="207" y="89"/>
                  </a:cubicBezTo>
                  <a:cubicBezTo>
                    <a:pt x="199" y="79"/>
                    <a:pt x="186" y="59"/>
                    <a:pt x="179" y="41"/>
                  </a:cubicBezTo>
                  <a:cubicBezTo>
                    <a:pt x="159" y="66"/>
                    <a:pt x="148" y="77"/>
                    <a:pt x="127" y="94"/>
                  </a:cubicBezTo>
                  <a:cubicBezTo>
                    <a:pt x="111" y="106"/>
                    <a:pt x="105" y="110"/>
                    <a:pt x="78" y="127"/>
                  </a:cubicBezTo>
                  <a:cubicBezTo>
                    <a:pt x="75" y="114"/>
                    <a:pt x="72" y="108"/>
                    <a:pt x="67" y="99"/>
                  </a:cubicBezTo>
                  <a:lnTo>
                    <a:pt x="45" y="226"/>
                  </a:lnTo>
                  <a:close/>
                  <a:moveTo>
                    <a:pt x="150" y="104"/>
                  </a:moveTo>
                  <a:cubicBezTo>
                    <a:pt x="148" y="110"/>
                    <a:pt x="147" y="115"/>
                    <a:pt x="144" y="129"/>
                  </a:cubicBezTo>
                  <a:cubicBezTo>
                    <a:pt x="136" y="170"/>
                    <a:pt x="127" y="195"/>
                    <a:pt x="111" y="217"/>
                  </a:cubicBezTo>
                  <a:cubicBezTo>
                    <a:pt x="98" y="235"/>
                    <a:pt x="85" y="247"/>
                    <a:pt x="63" y="260"/>
                  </a:cubicBezTo>
                  <a:cubicBezTo>
                    <a:pt x="59" y="249"/>
                    <a:pt x="54" y="242"/>
                    <a:pt x="46" y="234"/>
                  </a:cubicBezTo>
                  <a:cubicBezTo>
                    <a:pt x="67" y="222"/>
                    <a:pt x="76" y="214"/>
                    <a:pt x="86" y="202"/>
                  </a:cubicBezTo>
                  <a:cubicBezTo>
                    <a:pt x="99" y="185"/>
                    <a:pt x="107" y="163"/>
                    <a:pt x="113" y="129"/>
                  </a:cubicBezTo>
                  <a:cubicBezTo>
                    <a:pt x="115" y="118"/>
                    <a:pt x="116" y="111"/>
                    <a:pt x="116" y="104"/>
                  </a:cubicBezTo>
                  <a:lnTo>
                    <a:pt x="150" y="104"/>
                  </a:lnTo>
                  <a:close/>
                  <a:moveTo>
                    <a:pt x="158" y="257"/>
                  </a:moveTo>
                  <a:cubicBezTo>
                    <a:pt x="162" y="247"/>
                    <a:pt x="164" y="238"/>
                    <a:pt x="166" y="224"/>
                  </a:cubicBezTo>
                  <a:cubicBezTo>
                    <a:pt x="182" y="134"/>
                    <a:pt x="182" y="134"/>
                    <a:pt x="182" y="134"/>
                  </a:cubicBezTo>
                  <a:cubicBezTo>
                    <a:pt x="185" y="121"/>
                    <a:pt x="186" y="112"/>
                    <a:pt x="186" y="104"/>
                  </a:cubicBezTo>
                  <a:cubicBezTo>
                    <a:pt x="220" y="104"/>
                    <a:pt x="220" y="104"/>
                    <a:pt x="220" y="104"/>
                  </a:cubicBezTo>
                  <a:cubicBezTo>
                    <a:pt x="218" y="111"/>
                    <a:pt x="216" y="119"/>
                    <a:pt x="213" y="135"/>
                  </a:cubicBezTo>
                  <a:cubicBezTo>
                    <a:pt x="197" y="224"/>
                    <a:pt x="197" y="224"/>
                    <a:pt x="197" y="224"/>
                  </a:cubicBezTo>
                  <a:cubicBezTo>
                    <a:pt x="195" y="238"/>
                    <a:pt x="194" y="247"/>
                    <a:pt x="193" y="257"/>
                  </a:cubicBezTo>
                  <a:lnTo>
                    <a:pt x="158" y="2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10"/>
            <p:cNvSpPr>
              <a:spLocks noEditPoints="1"/>
            </p:cNvSpPr>
            <p:nvPr/>
          </p:nvSpPr>
          <p:spPr bwMode="auto">
            <a:xfrm>
              <a:off x="10630" y="1463"/>
              <a:ext cx="264" cy="242"/>
            </a:xfrm>
            <a:custGeom>
              <a:avLst/>
              <a:gdLst>
                <a:gd name="T0" fmla="*/ 11 w 283"/>
                <a:gd name="T1" fmla="*/ 226 h 259"/>
                <a:gd name="T2" fmla="*/ 32 w 283"/>
                <a:gd name="T3" fmla="*/ 113 h 259"/>
                <a:gd name="T4" fmla="*/ 0 w 283"/>
                <a:gd name="T5" fmla="*/ 109 h 259"/>
                <a:gd name="T6" fmla="*/ 72 w 283"/>
                <a:gd name="T7" fmla="*/ 0 h 259"/>
                <a:gd name="T8" fmla="*/ 68 w 283"/>
                <a:gd name="T9" fmla="*/ 70 h 259"/>
                <a:gd name="T10" fmla="*/ 36 w 283"/>
                <a:gd name="T11" fmla="*/ 259 h 259"/>
                <a:gd name="T12" fmla="*/ 242 w 283"/>
                <a:gd name="T13" fmla="*/ 256 h 259"/>
                <a:gd name="T14" fmla="*/ 77 w 283"/>
                <a:gd name="T15" fmla="*/ 254 h 259"/>
                <a:gd name="T16" fmla="*/ 53 w 283"/>
                <a:gd name="T17" fmla="*/ 226 h 259"/>
                <a:gd name="T18" fmla="*/ 100 w 283"/>
                <a:gd name="T19" fmla="*/ 93 h 259"/>
                <a:gd name="T20" fmla="*/ 127 w 283"/>
                <a:gd name="T21" fmla="*/ 70 h 259"/>
                <a:gd name="T22" fmla="*/ 161 w 283"/>
                <a:gd name="T23" fmla="*/ 51 h 259"/>
                <a:gd name="T24" fmla="*/ 93 w 283"/>
                <a:gd name="T25" fmla="*/ 52 h 259"/>
                <a:gd name="T26" fmla="*/ 131 w 283"/>
                <a:gd name="T27" fmla="*/ 25 h 259"/>
                <a:gd name="T28" fmla="*/ 177 w 283"/>
                <a:gd name="T29" fmla="*/ 2 h 259"/>
                <a:gd name="T30" fmla="*/ 200 w 283"/>
                <a:gd name="T31" fmla="*/ 25 h 259"/>
                <a:gd name="T32" fmla="*/ 283 w 283"/>
                <a:gd name="T33" fmla="*/ 23 h 259"/>
                <a:gd name="T34" fmla="*/ 252 w 283"/>
                <a:gd name="T35" fmla="*/ 51 h 259"/>
                <a:gd name="T36" fmla="*/ 184 w 283"/>
                <a:gd name="T37" fmla="*/ 70 h 259"/>
                <a:gd name="T38" fmla="*/ 253 w 283"/>
                <a:gd name="T39" fmla="*/ 69 h 259"/>
                <a:gd name="T40" fmla="*/ 223 w 283"/>
                <a:gd name="T41" fmla="*/ 228 h 259"/>
                <a:gd name="T42" fmla="*/ 247 w 283"/>
                <a:gd name="T43" fmla="*/ 226 h 259"/>
                <a:gd name="T44" fmla="*/ 105 w 283"/>
                <a:gd name="T45" fmla="*/ 227 h 259"/>
                <a:gd name="T46" fmla="*/ 198 w 283"/>
                <a:gd name="T47" fmla="*/ 211 h 259"/>
                <a:gd name="T48" fmla="*/ 105 w 283"/>
                <a:gd name="T49" fmla="*/ 227 h 259"/>
                <a:gd name="T50" fmla="*/ 202 w 283"/>
                <a:gd name="T51" fmla="*/ 188 h 259"/>
                <a:gd name="T52" fmla="*/ 115 w 283"/>
                <a:gd name="T53" fmla="*/ 172 h 259"/>
                <a:gd name="T54" fmla="*/ 119 w 283"/>
                <a:gd name="T55" fmla="*/ 149 h 259"/>
                <a:gd name="T56" fmla="*/ 212 w 283"/>
                <a:gd name="T57" fmla="*/ 133 h 259"/>
                <a:gd name="T58" fmla="*/ 119 w 283"/>
                <a:gd name="T59" fmla="*/ 149 h 259"/>
                <a:gd name="T60" fmla="*/ 216 w 283"/>
                <a:gd name="T61" fmla="*/ 110 h 259"/>
                <a:gd name="T62" fmla="*/ 129 w 283"/>
                <a:gd name="T63" fmla="*/ 9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259">
                  <a:moveTo>
                    <a:pt x="3" y="259"/>
                  </a:moveTo>
                  <a:cubicBezTo>
                    <a:pt x="7" y="247"/>
                    <a:pt x="8" y="241"/>
                    <a:pt x="11" y="226"/>
                  </a:cubicBezTo>
                  <a:cubicBezTo>
                    <a:pt x="25" y="144"/>
                    <a:pt x="25" y="144"/>
                    <a:pt x="25" y="144"/>
                  </a:cubicBezTo>
                  <a:cubicBezTo>
                    <a:pt x="26" y="138"/>
                    <a:pt x="29" y="128"/>
                    <a:pt x="32" y="113"/>
                  </a:cubicBezTo>
                  <a:cubicBezTo>
                    <a:pt x="21" y="127"/>
                    <a:pt x="17" y="132"/>
                    <a:pt x="7" y="142"/>
                  </a:cubicBezTo>
                  <a:cubicBezTo>
                    <a:pt x="6" y="130"/>
                    <a:pt x="4" y="120"/>
                    <a:pt x="0" y="109"/>
                  </a:cubicBezTo>
                  <a:cubicBezTo>
                    <a:pt x="25" y="86"/>
                    <a:pt x="39" y="68"/>
                    <a:pt x="57" y="35"/>
                  </a:cubicBezTo>
                  <a:cubicBezTo>
                    <a:pt x="65" y="21"/>
                    <a:pt x="68" y="12"/>
                    <a:pt x="72" y="0"/>
                  </a:cubicBezTo>
                  <a:cubicBezTo>
                    <a:pt x="103" y="8"/>
                    <a:pt x="103" y="8"/>
                    <a:pt x="103" y="8"/>
                  </a:cubicBezTo>
                  <a:cubicBezTo>
                    <a:pt x="82" y="49"/>
                    <a:pt x="82" y="49"/>
                    <a:pt x="68" y="70"/>
                  </a:cubicBezTo>
                  <a:cubicBezTo>
                    <a:pt x="40" y="226"/>
                    <a:pt x="40" y="226"/>
                    <a:pt x="40" y="226"/>
                  </a:cubicBezTo>
                  <a:cubicBezTo>
                    <a:pt x="38" y="237"/>
                    <a:pt x="37" y="247"/>
                    <a:pt x="36" y="259"/>
                  </a:cubicBezTo>
                  <a:lnTo>
                    <a:pt x="3" y="259"/>
                  </a:lnTo>
                  <a:close/>
                  <a:moveTo>
                    <a:pt x="242" y="256"/>
                  </a:moveTo>
                  <a:cubicBezTo>
                    <a:pt x="232" y="255"/>
                    <a:pt x="223" y="254"/>
                    <a:pt x="211" y="254"/>
                  </a:cubicBezTo>
                  <a:cubicBezTo>
                    <a:pt x="77" y="254"/>
                    <a:pt x="77" y="254"/>
                    <a:pt x="77" y="254"/>
                  </a:cubicBezTo>
                  <a:cubicBezTo>
                    <a:pt x="68" y="254"/>
                    <a:pt x="59" y="255"/>
                    <a:pt x="48" y="256"/>
                  </a:cubicBezTo>
                  <a:cubicBezTo>
                    <a:pt x="53" y="226"/>
                    <a:pt x="53" y="226"/>
                    <a:pt x="53" y="226"/>
                  </a:cubicBezTo>
                  <a:cubicBezTo>
                    <a:pt x="61" y="228"/>
                    <a:pt x="61" y="228"/>
                    <a:pt x="76" y="228"/>
                  </a:cubicBezTo>
                  <a:cubicBezTo>
                    <a:pt x="100" y="93"/>
                    <a:pt x="100" y="93"/>
                    <a:pt x="100" y="93"/>
                  </a:cubicBezTo>
                  <a:cubicBezTo>
                    <a:pt x="102" y="82"/>
                    <a:pt x="103" y="76"/>
                    <a:pt x="104" y="70"/>
                  </a:cubicBezTo>
                  <a:cubicBezTo>
                    <a:pt x="109" y="70"/>
                    <a:pt x="112" y="70"/>
                    <a:pt x="127" y="70"/>
                  </a:cubicBezTo>
                  <a:cubicBezTo>
                    <a:pt x="153" y="70"/>
                    <a:pt x="153" y="70"/>
                    <a:pt x="153" y="70"/>
                  </a:cubicBezTo>
                  <a:cubicBezTo>
                    <a:pt x="155" y="66"/>
                    <a:pt x="158" y="60"/>
                    <a:pt x="161" y="51"/>
                  </a:cubicBezTo>
                  <a:cubicBezTo>
                    <a:pt x="125" y="51"/>
                    <a:pt x="125" y="51"/>
                    <a:pt x="125" y="51"/>
                  </a:cubicBezTo>
                  <a:cubicBezTo>
                    <a:pt x="111" y="51"/>
                    <a:pt x="102" y="52"/>
                    <a:pt x="93" y="52"/>
                  </a:cubicBezTo>
                  <a:cubicBezTo>
                    <a:pt x="98" y="24"/>
                    <a:pt x="98" y="24"/>
                    <a:pt x="98" y="24"/>
                  </a:cubicBezTo>
                  <a:cubicBezTo>
                    <a:pt x="106" y="25"/>
                    <a:pt x="114" y="25"/>
                    <a:pt x="131" y="25"/>
                  </a:cubicBezTo>
                  <a:cubicBezTo>
                    <a:pt x="170" y="25"/>
                    <a:pt x="170" y="25"/>
                    <a:pt x="170" y="25"/>
                  </a:cubicBezTo>
                  <a:cubicBezTo>
                    <a:pt x="173" y="15"/>
                    <a:pt x="175" y="11"/>
                    <a:pt x="177" y="2"/>
                  </a:cubicBezTo>
                  <a:cubicBezTo>
                    <a:pt x="208" y="4"/>
                    <a:pt x="208" y="4"/>
                    <a:pt x="208" y="4"/>
                  </a:cubicBezTo>
                  <a:cubicBezTo>
                    <a:pt x="204" y="13"/>
                    <a:pt x="203" y="16"/>
                    <a:pt x="200" y="25"/>
                  </a:cubicBezTo>
                  <a:cubicBezTo>
                    <a:pt x="254" y="25"/>
                    <a:pt x="254" y="25"/>
                    <a:pt x="254" y="25"/>
                  </a:cubicBezTo>
                  <a:cubicBezTo>
                    <a:pt x="269" y="25"/>
                    <a:pt x="273" y="25"/>
                    <a:pt x="283" y="23"/>
                  </a:cubicBezTo>
                  <a:cubicBezTo>
                    <a:pt x="278" y="52"/>
                    <a:pt x="278" y="52"/>
                    <a:pt x="278" y="52"/>
                  </a:cubicBezTo>
                  <a:cubicBezTo>
                    <a:pt x="270" y="52"/>
                    <a:pt x="263" y="51"/>
                    <a:pt x="252" y="51"/>
                  </a:cubicBezTo>
                  <a:cubicBezTo>
                    <a:pt x="190" y="51"/>
                    <a:pt x="190" y="51"/>
                    <a:pt x="190" y="51"/>
                  </a:cubicBezTo>
                  <a:cubicBezTo>
                    <a:pt x="188" y="58"/>
                    <a:pt x="186" y="64"/>
                    <a:pt x="184" y="70"/>
                  </a:cubicBezTo>
                  <a:cubicBezTo>
                    <a:pt x="229" y="70"/>
                    <a:pt x="229" y="70"/>
                    <a:pt x="229" y="70"/>
                  </a:cubicBezTo>
                  <a:cubicBezTo>
                    <a:pt x="240" y="70"/>
                    <a:pt x="245" y="70"/>
                    <a:pt x="253" y="69"/>
                  </a:cubicBezTo>
                  <a:cubicBezTo>
                    <a:pt x="250" y="79"/>
                    <a:pt x="249" y="84"/>
                    <a:pt x="247" y="97"/>
                  </a:cubicBezTo>
                  <a:cubicBezTo>
                    <a:pt x="223" y="228"/>
                    <a:pt x="223" y="228"/>
                    <a:pt x="223" y="228"/>
                  </a:cubicBezTo>
                  <a:cubicBezTo>
                    <a:pt x="225" y="228"/>
                    <a:pt x="225" y="228"/>
                    <a:pt x="227" y="228"/>
                  </a:cubicBezTo>
                  <a:cubicBezTo>
                    <a:pt x="236" y="227"/>
                    <a:pt x="242" y="227"/>
                    <a:pt x="247" y="226"/>
                  </a:cubicBezTo>
                  <a:lnTo>
                    <a:pt x="242" y="256"/>
                  </a:lnTo>
                  <a:close/>
                  <a:moveTo>
                    <a:pt x="105" y="227"/>
                  </a:moveTo>
                  <a:cubicBezTo>
                    <a:pt x="195" y="227"/>
                    <a:pt x="195" y="227"/>
                    <a:pt x="195" y="227"/>
                  </a:cubicBezTo>
                  <a:cubicBezTo>
                    <a:pt x="198" y="211"/>
                    <a:pt x="198" y="211"/>
                    <a:pt x="198" y="211"/>
                  </a:cubicBezTo>
                  <a:cubicBezTo>
                    <a:pt x="108" y="211"/>
                    <a:pt x="108" y="211"/>
                    <a:pt x="108" y="211"/>
                  </a:cubicBezTo>
                  <a:lnTo>
                    <a:pt x="105" y="227"/>
                  </a:lnTo>
                  <a:close/>
                  <a:moveTo>
                    <a:pt x="112" y="188"/>
                  </a:moveTo>
                  <a:cubicBezTo>
                    <a:pt x="202" y="188"/>
                    <a:pt x="202" y="188"/>
                    <a:pt x="202" y="188"/>
                  </a:cubicBezTo>
                  <a:cubicBezTo>
                    <a:pt x="205" y="172"/>
                    <a:pt x="205" y="172"/>
                    <a:pt x="205" y="172"/>
                  </a:cubicBezTo>
                  <a:cubicBezTo>
                    <a:pt x="115" y="172"/>
                    <a:pt x="115" y="172"/>
                    <a:pt x="115" y="172"/>
                  </a:cubicBezTo>
                  <a:lnTo>
                    <a:pt x="112" y="188"/>
                  </a:lnTo>
                  <a:close/>
                  <a:moveTo>
                    <a:pt x="119" y="149"/>
                  </a:moveTo>
                  <a:cubicBezTo>
                    <a:pt x="209" y="149"/>
                    <a:pt x="209" y="149"/>
                    <a:pt x="209" y="149"/>
                  </a:cubicBezTo>
                  <a:cubicBezTo>
                    <a:pt x="212" y="133"/>
                    <a:pt x="212" y="133"/>
                    <a:pt x="212" y="133"/>
                  </a:cubicBezTo>
                  <a:cubicBezTo>
                    <a:pt x="122" y="133"/>
                    <a:pt x="122" y="133"/>
                    <a:pt x="122" y="133"/>
                  </a:cubicBezTo>
                  <a:lnTo>
                    <a:pt x="119" y="149"/>
                  </a:lnTo>
                  <a:close/>
                  <a:moveTo>
                    <a:pt x="126" y="110"/>
                  </a:moveTo>
                  <a:cubicBezTo>
                    <a:pt x="216" y="110"/>
                    <a:pt x="216" y="110"/>
                    <a:pt x="216" y="110"/>
                  </a:cubicBezTo>
                  <a:cubicBezTo>
                    <a:pt x="219" y="94"/>
                    <a:pt x="219" y="94"/>
                    <a:pt x="219" y="94"/>
                  </a:cubicBezTo>
                  <a:cubicBezTo>
                    <a:pt x="129" y="94"/>
                    <a:pt x="129" y="94"/>
                    <a:pt x="129" y="94"/>
                  </a:cubicBezTo>
                  <a:lnTo>
                    <a:pt x="126" y="1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2" name="组合 161"/>
          <p:cNvGrpSpPr/>
          <p:nvPr/>
        </p:nvGrpSpPr>
        <p:grpSpPr>
          <a:xfrm>
            <a:off x="641051" y="5372457"/>
            <a:ext cx="1920876" cy="563819"/>
            <a:chOff x="593124" y="3268364"/>
            <a:chExt cx="1920876" cy="611658"/>
          </a:xfrm>
        </p:grpSpPr>
        <p:sp>
          <p:nvSpPr>
            <p:cNvPr id="163" name="Freeform 5"/>
            <p:cNvSpPr/>
            <p:nvPr/>
          </p:nvSpPr>
          <p:spPr bwMode="auto">
            <a:xfrm>
              <a:off x="1601187" y="3268364"/>
              <a:ext cx="912813" cy="611658"/>
            </a:xfrm>
            <a:custGeom>
              <a:avLst/>
              <a:gdLst>
                <a:gd name="T0" fmla="*/ 255 w 1724"/>
                <a:gd name="T1" fmla="*/ 22 h 1110"/>
                <a:gd name="T2" fmla="*/ 998 w 1724"/>
                <a:gd name="T3" fmla="*/ 79 h 1110"/>
                <a:gd name="T4" fmla="*/ 1724 w 1724"/>
                <a:gd name="T5" fmla="*/ 0 h 1110"/>
                <a:gd name="T6" fmla="*/ 1603 w 1724"/>
                <a:gd name="T7" fmla="*/ 1110 h 1110"/>
                <a:gd name="T8" fmla="*/ 832 w 1724"/>
                <a:gd name="T9" fmla="*/ 1110 h 1110"/>
                <a:gd name="T10" fmla="*/ 952 w 1724"/>
                <a:gd name="T11" fmla="*/ 324 h 1110"/>
                <a:gd name="T12" fmla="*/ 758 w 1724"/>
                <a:gd name="T13" fmla="*/ 1110 h 1110"/>
                <a:gd name="T14" fmla="*/ 0 w 1724"/>
                <a:gd name="T15" fmla="*/ 1110 h 1110"/>
                <a:gd name="T16" fmla="*/ 255 w 1724"/>
                <a:gd name="T17" fmla="*/ 22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4" h="1110">
                  <a:moveTo>
                    <a:pt x="255" y="22"/>
                  </a:moveTo>
                  <a:lnTo>
                    <a:pt x="998" y="79"/>
                  </a:lnTo>
                  <a:lnTo>
                    <a:pt x="1724" y="0"/>
                  </a:lnTo>
                  <a:lnTo>
                    <a:pt x="1603" y="1110"/>
                  </a:lnTo>
                  <a:lnTo>
                    <a:pt x="832" y="1110"/>
                  </a:lnTo>
                  <a:lnTo>
                    <a:pt x="952" y="324"/>
                  </a:lnTo>
                  <a:lnTo>
                    <a:pt x="758" y="1110"/>
                  </a:lnTo>
                  <a:lnTo>
                    <a:pt x="0" y="1110"/>
                  </a:lnTo>
                  <a:lnTo>
                    <a:pt x="255" y="22"/>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
            <p:cNvSpPr>
              <a:spLocks noEditPoints="1"/>
            </p:cNvSpPr>
            <p:nvPr/>
          </p:nvSpPr>
          <p:spPr bwMode="auto">
            <a:xfrm>
              <a:off x="593124" y="3284895"/>
              <a:ext cx="1014413" cy="578595"/>
            </a:xfrm>
            <a:custGeom>
              <a:avLst/>
              <a:gdLst>
                <a:gd name="T0" fmla="*/ 1338 w 1918"/>
                <a:gd name="T1" fmla="*/ 221 h 1052"/>
                <a:gd name="T2" fmla="*/ 1414 w 1918"/>
                <a:gd name="T3" fmla="*/ 256 h 1052"/>
                <a:gd name="T4" fmla="*/ 1610 w 1918"/>
                <a:gd name="T5" fmla="*/ 258 h 1052"/>
                <a:gd name="T6" fmla="*/ 1702 w 1918"/>
                <a:gd name="T7" fmla="*/ 193 h 1052"/>
                <a:gd name="T8" fmla="*/ 1738 w 1918"/>
                <a:gd name="T9" fmla="*/ 120 h 1052"/>
                <a:gd name="T10" fmla="*/ 1623 w 1918"/>
                <a:gd name="T11" fmla="*/ 146 h 1052"/>
                <a:gd name="T12" fmla="*/ 1575 w 1918"/>
                <a:gd name="T13" fmla="*/ 195 h 1052"/>
                <a:gd name="T14" fmla="*/ 1482 w 1918"/>
                <a:gd name="T15" fmla="*/ 142 h 1052"/>
                <a:gd name="T16" fmla="*/ 1479 w 1918"/>
                <a:gd name="T17" fmla="*/ 59 h 1052"/>
                <a:gd name="T18" fmla="*/ 1436 w 1918"/>
                <a:gd name="T19" fmla="*/ 14 h 1052"/>
                <a:gd name="T20" fmla="*/ 1117 w 1918"/>
                <a:gd name="T21" fmla="*/ 54 h 1052"/>
                <a:gd name="T22" fmla="*/ 1348 w 1918"/>
                <a:gd name="T23" fmla="*/ 77 h 1052"/>
                <a:gd name="T24" fmla="*/ 1117 w 1918"/>
                <a:gd name="T25" fmla="*/ 136 h 1052"/>
                <a:gd name="T26" fmla="*/ 1184 w 1918"/>
                <a:gd name="T27" fmla="*/ 173 h 1052"/>
                <a:gd name="T28" fmla="*/ 1073 w 1918"/>
                <a:gd name="T29" fmla="*/ 205 h 1052"/>
                <a:gd name="T30" fmla="*/ 1021 w 1918"/>
                <a:gd name="T31" fmla="*/ 226 h 1052"/>
                <a:gd name="T32" fmla="*/ 1179 w 1918"/>
                <a:gd name="T33" fmla="*/ 256 h 1052"/>
                <a:gd name="T34" fmla="*/ 1280 w 1918"/>
                <a:gd name="T35" fmla="*/ 201 h 1052"/>
                <a:gd name="T36" fmla="*/ 1318 w 1918"/>
                <a:gd name="T37" fmla="*/ 134 h 1052"/>
                <a:gd name="T38" fmla="*/ 1542 w 1918"/>
                <a:gd name="T39" fmla="*/ 48 h 1052"/>
                <a:gd name="T40" fmla="*/ 1774 w 1918"/>
                <a:gd name="T41" fmla="*/ 75 h 1052"/>
                <a:gd name="T42" fmla="*/ 1917 w 1918"/>
                <a:gd name="T43" fmla="*/ 138 h 1052"/>
                <a:gd name="T44" fmla="*/ 1907 w 1918"/>
                <a:gd name="T45" fmla="*/ 36 h 1052"/>
                <a:gd name="T46" fmla="*/ 1846 w 1918"/>
                <a:gd name="T47" fmla="*/ 2 h 1052"/>
                <a:gd name="T48" fmla="*/ 1119 w 1918"/>
                <a:gd name="T49" fmla="*/ 289 h 1052"/>
                <a:gd name="T50" fmla="*/ 1577 w 1918"/>
                <a:gd name="T51" fmla="*/ 346 h 1052"/>
                <a:gd name="T52" fmla="*/ 1260 w 1918"/>
                <a:gd name="T53" fmla="*/ 346 h 1052"/>
                <a:gd name="T54" fmla="*/ 1417 w 1918"/>
                <a:gd name="T55" fmla="*/ 466 h 1052"/>
                <a:gd name="T56" fmla="*/ 1725 w 1918"/>
                <a:gd name="T57" fmla="*/ 733 h 1052"/>
                <a:gd name="T58" fmla="*/ 1578 w 1918"/>
                <a:gd name="T59" fmla="*/ 659 h 1052"/>
                <a:gd name="T60" fmla="*/ 1041 w 1918"/>
                <a:gd name="T61" fmla="*/ 733 h 1052"/>
                <a:gd name="T62" fmla="*/ 1179 w 1918"/>
                <a:gd name="T63" fmla="*/ 885 h 1052"/>
                <a:gd name="T64" fmla="*/ 1126 w 1918"/>
                <a:gd name="T65" fmla="*/ 940 h 1052"/>
                <a:gd name="T66" fmla="*/ 1043 w 1918"/>
                <a:gd name="T67" fmla="*/ 963 h 1052"/>
                <a:gd name="T68" fmla="*/ 940 w 1918"/>
                <a:gd name="T69" fmla="*/ 934 h 1052"/>
                <a:gd name="T70" fmla="*/ 795 w 1918"/>
                <a:gd name="T71" fmla="*/ 771 h 1052"/>
                <a:gd name="T72" fmla="*/ 675 w 1918"/>
                <a:gd name="T73" fmla="*/ 478 h 1052"/>
                <a:gd name="T74" fmla="*/ 972 w 1918"/>
                <a:gd name="T75" fmla="*/ 103 h 1052"/>
                <a:gd name="T76" fmla="*/ 174 w 1918"/>
                <a:gd name="T77" fmla="*/ 317 h 1052"/>
                <a:gd name="T78" fmla="*/ 435 w 1918"/>
                <a:gd name="T79" fmla="*/ 562 h 1052"/>
                <a:gd name="T80" fmla="*/ 331 w 1918"/>
                <a:gd name="T81" fmla="*/ 739 h 1052"/>
                <a:gd name="T82" fmla="*/ 209 w 1918"/>
                <a:gd name="T83" fmla="*/ 867 h 1052"/>
                <a:gd name="T84" fmla="*/ 0 w 1918"/>
                <a:gd name="T85" fmla="*/ 1004 h 1052"/>
                <a:gd name="T86" fmla="*/ 229 w 1918"/>
                <a:gd name="T87" fmla="*/ 965 h 1052"/>
                <a:gd name="T88" fmla="*/ 374 w 1918"/>
                <a:gd name="T89" fmla="*/ 888 h 1052"/>
                <a:gd name="T90" fmla="*/ 511 w 1918"/>
                <a:gd name="T91" fmla="*/ 749 h 1052"/>
                <a:gd name="T92" fmla="*/ 603 w 1918"/>
                <a:gd name="T93" fmla="*/ 666 h 1052"/>
                <a:gd name="T94" fmla="*/ 671 w 1918"/>
                <a:gd name="T95" fmla="*/ 804 h 1052"/>
                <a:gd name="T96" fmla="*/ 755 w 1918"/>
                <a:gd name="T97" fmla="*/ 908 h 1052"/>
                <a:gd name="T98" fmla="*/ 919 w 1918"/>
                <a:gd name="T99" fmla="*/ 1006 h 1052"/>
                <a:gd name="T100" fmla="*/ 1092 w 1918"/>
                <a:gd name="T101" fmla="*/ 1020 h 1052"/>
                <a:gd name="T102" fmla="*/ 1212 w 1918"/>
                <a:gd name="T103" fmla="*/ 987 h 1052"/>
                <a:gd name="T104" fmla="*/ 1316 w 1918"/>
                <a:gd name="T105" fmla="*/ 908 h 1052"/>
                <a:gd name="T106" fmla="*/ 1572 w 1918"/>
                <a:gd name="T107" fmla="*/ 932 h 1052"/>
                <a:gd name="T108" fmla="*/ 1637 w 1918"/>
                <a:gd name="T109" fmla="*/ 1008 h 1052"/>
                <a:gd name="T110" fmla="*/ 1767 w 1918"/>
                <a:gd name="T111" fmla="*/ 1050 h 1052"/>
                <a:gd name="T112" fmla="*/ 1884 w 1918"/>
                <a:gd name="T113" fmla="*/ 1038 h 1052"/>
                <a:gd name="T114" fmla="*/ 1752 w 1918"/>
                <a:gd name="T115" fmla="*/ 957 h 1052"/>
                <a:gd name="T116" fmla="*/ 1711 w 1918"/>
                <a:gd name="T117" fmla="*/ 881 h 1052"/>
                <a:gd name="T118" fmla="*/ 1362 w 1918"/>
                <a:gd name="T119" fmla="*/ 733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8" h="1052">
                  <a:moveTo>
                    <a:pt x="1349" y="122"/>
                  </a:moveTo>
                  <a:lnTo>
                    <a:pt x="1338" y="221"/>
                  </a:lnTo>
                  <a:lnTo>
                    <a:pt x="1338" y="221"/>
                  </a:lnTo>
                  <a:lnTo>
                    <a:pt x="1338" y="221"/>
                  </a:lnTo>
                  <a:lnTo>
                    <a:pt x="1338" y="221"/>
                  </a:lnTo>
                  <a:lnTo>
                    <a:pt x="1338" y="221"/>
                  </a:lnTo>
                  <a:lnTo>
                    <a:pt x="1338" y="222"/>
                  </a:lnTo>
                  <a:lnTo>
                    <a:pt x="1345" y="224"/>
                  </a:lnTo>
                  <a:lnTo>
                    <a:pt x="1362" y="234"/>
                  </a:lnTo>
                  <a:lnTo>
                    <a:pt x="1380" y="242"/>
                  </a:lnTo>
                  <a:lnTo>
                    <a:pt x="1397" y="250"/>
                  </a:lnTo>
                  <a:lnTo>
                    <a:pt x="1414" y="256"/>
                  </a:lnTo>
                  <a:lnTo>
                    <a:pt x="1450" y="266"/>
                  </a:lnTo>
                  <a:lnTo>
                    <a:pt x="1483" y="272"/>
                  </a:lnTo>
                  <a:lnTo>
                    <a:pt x="1518" y="274"/>
                  </a:lnTo>
                  <a:lnTo>
                    <a:pt x="1549" y="272"/>
                  </a:lnTo>
                  <a:lnTo>
                    <a:pt x="1580" y="266"/>
                  </a:lnTo>
                  <a:lnTo>
                    <a:pt x="1610" y="258"/>
                  </a:lnTo>
                  <a:lnTo>
                    <a:pt x="1637" y="246"/>
                  </a:lnTo>
                  <a:lnTo>
                    <a:pt x="1662" y="230"/>
                  </a:lnTo>
                  <a:lnTo>
                    <a:pt x="1673" y="222"/>
                  </a:lnTo>
                  <a:lnTo>
                    <a:pt x="1683" y="215"/>
                  </a:lnTo>
                  <a:lnTo>
                    <a:pt x="1693" y="205"/>
                  </a:lnTo>
                  <a:lnTo>
                    <a:pt x="1702" y="193"/>
                  </a:lnTo>
                  <a:lnTo>
                    <a:pt x="1711" y="183"/>
                  </a:lnTo>
                  <a:lnTo>
                    <a:pt x="1718" y="171"/>
                  </a:lnTo>
                  <a:lnTo>
                    <a:pt x="1725" y="160"/>
                  </a:lnTo>
                  <a:lnTo>
                    <a:pt x="1731" y="146"/>
                  </a:lnTo>
                  <a:lnTo>
                    <a:pt x="1735" y="134"/>
                  </a:lnTo>
                  <a:lnTo>
                    <a:pt x="1738" y="120"/>
                  </a:lnTo>
                  <a:lnTo>
                    <a:pt x="1741" y="107"/>
                  </a:lnTo>
                  <a:lnTo>
                    <a:pt x="1742" y="91"/>
                  </a:lnTo>
                  <a:lnTo>
                    <a:pt x="1544" y="91"/>
                  </a:lnTo>
                  <a:lnTo>
                    <a:pt x="1536" y="136"/>
                  </a:lnTo>
                  <a:lnTo>
                    <a:pt x="1626" y="136"/>
                  </a:lnTo>
                  <a:lnTo>
                    <a:pt x="1623" y="146"/>
                  </a:lnTo>
                  <a:lnTo>
                    <a:pt x="1619" y="156"/>
                  </a:lnTo>
                  <a:lnTo>
                    <a:pt x="1611" y="165"/>
                  </a:lnTo>
                  <a:lnTo>
                    <a:pt x="1604" y="173"/>
                  </a:lnTo>
                  <a:lnTo>
                    <a:pt x="1596" y="181"/>
                  </a:lnTo>
                  <a:lnTo>
                    <a:pt x="1587" y="189"/>
                  </a:lnTo>
                  <a:lnTo>
                    <a:pt x="1575" y="195"/>
                  </a:lnTo>
                  <a:lnTo>
                    <a:pt x="1565" y="203"/>
                  </a:lnTo>
                  <a:lnTo>
                    <a:pt x="1541" y="213"/>
                  </a:lnTo>
                  <a:lnTo>
                    <a:pt x="1516" y="221"/>
                  </a:lnTo>
                  <a:lnTo>
                    <a:pt x="1492" y="224"/>
                  </a:lnTo>
                  <a:lnTo>
                    <a:pt x="1469" y="224"/>
                  </a:lnTo>
                  <a:lnTo>
                    <a:pt x="1482" y="142"/>
                  </a:lnTo>
                  <a:lnTo>
                    <a:pt x="1483" y="126"/>
                  </a:lnTo>
                  <a:lnTo>
                    <a:pt x="1483" y="110"/>
                  </a:lnTo>
                  <a:lnTo>
                    <a:pt x="1485" y="97"/>
                  </a:lnTo>
                  <a:lnTo>
                    <a:pt x="1483" y="83"/>
                  </a:lnTo>
                  <a:lnTo>
                    <a:pt x="1482" y="69"/>
                  </a:lnTo>
                  <a:lnTo>
                    <a:pt x="1479" y="59"/>
                  </a:lnTo>
                  <a:lnTo>
                    <a:pt x="1475" y="48"/>
                  </a:lnTo>
                  <a:lnTo>
                    <a:pt x="1470" y="40"/>
                  </a:lnTo>
                  <a:lnTo>
                    <a:pt x="1463" y="32"/>
                  </a:lnTo>
                  <a:lnTo>
                    <a:pt x="1456" y="24"/>
                  </a:lnTo>
                  <a:lnTo>
                    <a:pt x="1446" y="18"/>
                  </a:lnTo>
                  <a:lnTo>
                    <a:pt x="1436" y="14"/>
                  </a:lnTo>
                  <a:lnTo>
                    <a:pt x="1423" y="10"/>
                  </a:lnTo>
                  <a:lnTo>
                    <a:pt x="1408" y="6"/>
                  </a:lnTo>
                  <a:lnTo>
                    <a:pt x="1391" y="6"/>
                  </a:lnTo>
                  <a:lnTo>
                    <a:pt x="1372" y="4"/>
                  </a:lnTo>
                  <a:lnTo>
                    <a:pt x="1126" y="4"/>
                  </a:lnTo>
                  <a:lnTo>
                    <a:pt x="1117" y="54"/>
                  </a:lnTo>
                  <a:lnTo>
                    <a:pt x="1306" y="54"/>
                  </a:lnTo>
                  <a:lnTo>
                    <a:pt x="1319" y="54"/>
                  </a:lnTo>
                  <a:lnTo>
                    <a:pt x="1329" y="55"/>
                  </a:lnTo>
                  <a:lnTo>
                    <a:pt x="1338" y="59"/>
                  </a:lnTo>
                  <a:lnTo>
                    <a:pt x="1345" y="67"/>
                  </a:lnTo>
                  <a:lnTo>
                    <a:pt x="1348" y="77"/>
                  </a:lnTo>
                  <a:lnTo>
                    <a:pt x="1351" y="89"/>
                  </a:lnTo>
                  <a:lnTo>
                    <a:pt x="1351" y="105"/>
                  </a:lnTo>
                  <a:lnTo>
                    <a:pt x="1349" y="122"/>
                  </a:lnTo>
                  <a:close/>
                  <a:moveTo>
                    <a:pt x="1325" y="91"/>
                  </a:moveTo>
                  <a:lnTo>
                    <a:pt x="1126" y="91"/>
                  </a:lnTo>
                  <a:lnTo>
                    <a:pt x="1117" y="136"/>
                  </a:lnTo>
                  <a:lnTo>
                    <a:pt x="1208" y="136"/>
                  </a:lnTo>
                  <a:lnTo>
                    <a:pt x="1205" y="144"/>
                  </a:lnTo>
                  <a:lnTo>
                    <a:pt x="1202" y="150"/>
                  </a:lnTo>
                  <a:lnTo>
                    <a:pt x="1200" y="156"/>
                  </a:lnTo>
                  <a:lnTo>
                    <a:pt x="1195" y="162"/>
                  </a:lnTo>
                  <a:lnTo>
                    <a:pt x="1184" y="173"/>
                  </a:lnTo>
                  <a:lnTo>
                    <a:pt x="1172" y="181"/>
                  </a:lnTo>
                  <a:lnTo>
                    <a:pt x="1158" y="189"/>
                  </a:lnTo>
                  <a:lnTo>
                    <a:pt x="1142" y="195"/>
                  </a:lnTo>
                  <a:lnTo>
                    <a:pt x="1126" y="199"/>
                  </a:lnTo>
                  <a:lnTo>
                    <a:pt x="1109" y="203"/>
                  </a:lnTo>
                  <a:lnTo>
                    <a:pt x="1073" y="205"/>
                  </a:lnTo>
                  <a:lnTo>
                    <a:pt x="1038" y="205"/>
                  </a:lnTo>
                  <a:lnTo>
                    <a:pt x="1005" y="203"/>
                  </a:lnTo>
                  <a:lnTo>
                    <a:pt x="978" y="197"/>
                  </a:lnTo>
                  <a:lnTo>
                    <a:pt x="992" y="207"/>
                  </a:lnTo>
                  <a:lnTo>
                    <a:pt x="1007" y="217"/>
                  </a:lnTo>
                  <a:lnTo>
                    <a:pt x="1021" y="226"/>
                  </a:lnTo>
                  <a:lnTo>
                    <a:pt x="1035" y="234"/>
                  </a:lnTo>
                  <a:lnTo>
                    <a:pt x="1066" y="246"/>
                  </a:lnTo>
                  <a:lnTo>
                    <a:pt x="1094" y="254"/>
                  </a:lnTo>
                  <a:lnTo>
                    <a:pt x="1123" y="258"/>
                  </a:lnTo>
                  <a:lnTo>
                    <a:pt x="1152" y="258"/>
                  </a:lnTo>
                  <a:lnTo>
                    <a:pt x="1179" y="256"/>
                  </a:lnTo>
                  <a:lnTo>
                    <a:pt x="1204" y="248"/>
                  </a:lnTo>
                  <a:lnTo>
                    <a:pt x="1228" y="240"/>
                  </a:lnTo>
                  <a:lnTo>
                    <a:pt x="1251" y="226"/>
                  </a:lnTo>
                  <a:lnTo>
                    <a:pt x="1261" y="219"/>
                  </a:lnTo>
                  <a:lnTo>
                    <a:pt x="1270" y="211"/>
                  </a:lnTo>
                  <a:lnTo>
                    <a:pt x="1280" y="201"/>
                  </a:lnTo>
                  <a:lnTo>
                    <a:pt x="1287" y="191"/>
                  </a:lnTo>
                  <a:lnTo>
                    <a:pt x="1296" y="181"/>
                  </a:lnTo>
                  <a:lnTo>
                    <a:pt x="1302" y="171"/>
                  </a:lnTo>
                  <a:lnTo>
                    <a:pt x="1308" y="160"/>
                  </a:lnTo>
                  <a:lnTo>
                    <a:pt x="1313" y="146"/>
                  </a:lnTo>
                  <a:lnTo>
                    <a:pt x="1318" y="134"/>
                  </a:lnTo>
                  <a:lnTo>
                    <a:pt x="1320" y="120"/>
                  </a:lnTo>
                  <a:lnTo>
                    <a:pt x="1323" y="107"/>
                  </a:lnTo>
                  <a:lnTo>
                    <a:pt x="1325" y="91"/>
                  </a:lnTo>
                  <a:close/>
                  <a:moveTo>
                    <a:pt x="1812" y="0"/>
                  </a:moveTo>
                  <a:lnTo>
                    <a:pt x="1549" y="0"/>
                  </a:lnTo>
                  <a:lnTo>
                    <a:pt x="1542" y="48"/>
                  </a:lnTo>
                  <a:lnTo>
                    <a:pt x="1738" y="48"/>
                  </a:lnTo>
                  <a:lnTo>
                    <a:pt x="1748" y="48"/>
                  </a:lnTo>
                  <a:lnTo>
                    <a:pt x="1758" y="52"/>
                  </a:lnTo>
                  <a:lnTo>
                    <a:pt x="1765" y="57"/>
                  </a:lnTo>
                  <a:lnTo>
                    <a:pt x="1770" y="65"/>
                  </a:lnTo>
                  <a:lnTo>
                    <a:pt x="1774" y="75"/>
                  </a:lnTo>
                  <a:lnTo>
                    <a:pt x="1777" y="87"/>
                  </a:lnTo>
                  <a:lnTo>
                    <a:pt x="1777" y="101"/>
                  </a:lnTo>
                  <a:lnTo>
                    <a:pt x="1777" y="116"/>
                  </a:lnTo>
                  <a:lnTo>
                    <a:pt x="1755" y="258"/>
                  </a:lnTo>
                  <a:lnTo>
                    <a:pt x="1898" y="258"/>
                  </a:lnTo>
                  <a:lnTo>
                    <a:pt x="1917" y="138"/>
                  </a:lnTo>
                  <a:lnTo>
                    <a:pt x="1918" y="107"/>
                  </a:lnTo>
                  <a:lnTo>
                    <a:pt x="1918" y="79"/>
                  </a:lnTo>
                  <a:lnTo>
                    <a:pt x="1917" y="67"/>
                  </a:lnTo>
                  <a:lnTo>
                    <a:pt x="1914" y="55"/>
                  </a:lnTo>
                  <a:lnTo>
                    <a:pt x="1911" y="46"/>
                  </a:lnTo>
                  <a:lnTo>
                    <a:pt x="1907" y="36"/>
                  </a:lnTo>
                  <a:lnTo>
                    <a:pt x="1901" y="28"/>
                  </a:lnTo>
                  <a:lnTo>
                    <a:pt x="1894" y="22"/>
                  </a:lnTo>
                  <a:lnTo>
                    <a:pt x="1884" y="16"/>
                  </a:lnTo>
                  <a:lnTo>
                    <a:pt x="1873" y="10"/>
                  </a:lnTo>
                  <a:lnTo>
                    <a:pt x="1860" y="6"/>
                  </a:lnTo>
                  <a:lnTo>
                    <a:pt x="1846" y="2"/>
                  </a:lnTo>
                  <a:lnTo>
                    <a:pt x="1830" y="0"/>
                  </a:lnTo>
                  <a:lnTo>
                    <a:pt x="1812" y="0"/>
                  </a:lnTo>
                  <a:close/>
                  <a:moveTo>
                    <a:pt x="1079" y="584"/>
                  </a:moveTo>
                  <a:lnTo>
                    <a:pt x="1856" y="584"/>
                  </a:lnTo>
                  <a:lnTo>
                    <a:pt x="1896" y="289"/>
                  </a:lnTo>
                  <a:lnTo>
                    <a:pt x="1119" y="289"/>
                  </a:lnTo>
                  <a:lnTo>
                    <a:pt x="1079" y="584"/>
                  </a:lnTo>
                  <a:close/>
                  <a:moveTo>
                    <a:pt x="1577" y="346"/>
                  </a:moveTo>
                  <a:lnTo>
                    <a:pt x="1741" y="346"/>
                  </a:lnTo>
                  <a:lnTo>
                    <a:pt x="1732" y="409"/>
                  </a:lnTo>
                  <a:lnTo>
                    <a:pt x="1568" y="409"/>
                  </a:lnTo>
                  <a:lnTo>
                    <a:pt x="1577" y="346"/>
                  </a:lnTo>
                  <a:close/>
                  <a:moveTo>
                    <a:pt x="1562" y="466"/>
                  </a:moveTo>
                  <a:lnTo>
                    <a:pt x="1725" y="466"/>
                  </a:lnTo>
                  <a:lnTo>
                    <a:pt x="1719" y="525"/>
                  </a:lnTo>
                  <a:lnTo>
                    <a:pt x="1555" y="525"/>
                  </a:lnTo>
                  <a:lnTo>
                    <a:pt x="1562" y="466"/>
                  </a:lnTo>
                  <a:close/>
                  <a:moveTo>
                    <a:pt x="1260" y="346"/>
                  </a:moveTo>
                  <a:lnTo>
                    <a:pt x="1433" y="346"/>
                  </a:lnTo>
                  <a:lnTo>
                    <a:pt x="1424" y="409"/>
                  </a:lnTo>
                  <a:lnTo>
                    <a:pt x="1251" y="409"/>
                  </a:lnTo>
                  <a:lnTo>
                    <a:pt x="1260" y="346"/>
                  </a:lnTo>
                  <a:close/>
                  <a:moveTo>
                    <a:pt x="1246" y="466"/>
                  </a:moveTo>
                  <a:lnTo>
                    <a:pt x="1417" y="466"/>
                  </a:lnTo>
                  <a:lnTo>
                    <a:pt x="1410" y="531"/>
                  </a:lnTo>
                  <a:lnTo>
                    <a:pt x="1238" y="531"/>
                  </a:lnTo>
                  <a:lnTo>
                    <a:pt x="1246" y="466"/>
                  </a:lnTo>
                  <a:close/>
                  <a:moveTo>
                    <a:pt x="1898" y="796"/>
                  </a:moveTo>
                  <a:lnTo>
                    <a:pt x="1718" y="796"/>
                  </a:lnTo>
                  <a:lnTo>
                    <a:pt x="1725" y="733"/>
                  </a:lnTo>
                  <a:lnTo>
                    <a:pt x="1872" y="733"/>
                  </a:lnTo>
                  <a:lnTo>
                    <a:pt x="1881" y="659"/>
                  </a:lnTo>
                  <a:lnTo>
                    <a:pt x="1735" y="659"/>
                  </a:lnTo>
                  <a:lnTo>
                    <a:pt x="1740" y="615"/>
                  </a:lnTo>
                  <a:lnTo>
                    <a:pt x="1583" y="615"/>
                  </a:lnTo>
                  <a:lnTo>
                    <a:pt x="1578" y="659"/>
                  </a:lnTo>
                  <a:lnTo>
                    <a:pt x="1372" y="659"/>
                  </a:lnTo>
                  <a:lnTo>
                    <a:pt x="1377" y="615"/>
                  </a:lnTo>
                  <a:lnTo>
                    <a:pt x="1227" y="615"/>
                  </a:lnTo>
                  <a:lnTo>
                    <a:pt x="1221" y="659"/>
                  </a:lnTo>
                  <a:lnTo>
                    <a:pt x="1050" y="659"/>
                  </a:lnTo>
                  <a:lnTo>
                    <a:pt x="1041" y="733"/>
                  </a:lnTo>
                  <a:lnTo>
                    <a:pt x="1212" y="733"/>
                  </a:lnTo>
                  <a:lnTo>
                    <a:pt x="1204" y="796"/>
                  </a:lnTo>
                  <a:lnTo>
                    <a:pt x="1009" y="796"/>
                  </a:lnTo>
                  <a:lnTo>
                    <a:pt x="1001" y="873"/>
                  </a:lnTo>
                  <a:lnTo>
                    <a:pt x="1187" y="873"/>
                  </a:lnTo>
                  <a:lnTo>
                    <a:pt x="1179" y="885"/>
                  </a:lnTo>
                  <a:lnTo>
                    <a:pt x="1172" y="896"/>
                  </a:lnTo>
                  <a:lnTo>
                    <a:pt x="1165" y="906"/>
                  </a:lnTo>
                  <a:lnTo>
                    <a:pt x="1156" y="916"/>
                  </a:lnTo>
                  <a:lnTo>
                    <a:pt x="1146" y="926"/>
                  </a:lnTo>
                  <a:lnTo>
                    <a:pt x="1136" y="934"/>
                  </a:lnTo>
                  <a:lnTo>
                    <a:pt x="1126" y="940"/>
                  </a:lnTo>
                  <a:lnTo>
                    <a:pt x="1116" y="945"/>
                  </a:lnTo>
                  <a:lnTo>
                    <a:pt x="1104" y="951"/>
                  </a:lnTo>
                  <a:lnTo>
                    <a:pt x="1093" y="955"/>
                  </a:lnTo>
                  <a:lnTo>
                    <a:pt x="1080" y="959"/>
                  </a:lnTo>
                  <a:lnTo>
                    <a:pt x="1068" y="961"/>
                  </a:lnTo>
                  <a:lnTo>
                    <a:pt x="1043" y="963"/>
                  </a:lnTo>
                  <a:lnTo>
                    <a:pt x="1015" y="961"/>
                  </a:lnTo>
                  <a:lnTo>
                    <a:pt x="1002" y="959"/>
                  </a:lnTo>
                  <a:lnTo>
                    <a:pt x="989" y="955"/>
                  </a:lnTo>
                  <a:lnTo>
                    <a:pt x="978" y="951"/>
                  </a:lnTo>
                  <a:lnTo>
                    <a:pt x="965" y="945"/>
                  </a:lnTo>
                  <a:lnTo>
                    <a:pt x="940" y="934"/>
                  </a:lnTo>
                  <a:lnTo>
                    <a:pt x="914" y="916"/>
                  </a:lnTo>
                  <a:lnTo>
                    <a:pt x="890" y="894"/>
                  </a:lnTo>
                  <a:lnTo>
                    <a:pt x="865" y="869"/>
                  </a:lnTo>
                  <a:lnTo>
                    <a:pt x="841" y="839"/>
                  </a:lnTo>
                  <a:lnTo>
                    <a:pt x="818" y="808"/>
                  </a:lnTo>
                  <a:lnTo>
                    <a:pt x="795" y="771"/>
                  </a:lnTo>
                  <a:lnTo>
                    <a:pt x="772" y="731"/>
                  </a:lnTo>
                  <a:lnTo>
                    <a:pt x="750" y="686"/>
                  </a:lnTo>
                  <a:lnTo>
                    <a:pt x="730" y="639"/>
                  </a:lnTo>
                  <a:lnTo>
                    <a:pt x="710" y="590"/>
                  </a:lnTo>
                  <a:lnTo>
                    <a:pt x="693" y="535"/>
                  </a:lnTo>
                  <a:lnTo>
                    <a:pt x="675" y="478"/>
                  </a:lnTo>
                  <a:lnTo>
                    <a:pt x="661" y="417"/>
                  </a:lnTo>
                  <a:lnTo>
                    <a:pt x="966" y="417"/>
                  </a:lnTo>
                  <a:lnTo>
                    <a:pt x="978" y="317"/>
                  </a:lnTo>
                  <a:lnTo>
                    <a:pt x="672" y="317"/>
                  </a:lnTo>
                  <a:lnTo>
                    <a:pt x="698" y="103"/>
                  </a:lnTo>
                  <a:lnTo>
                    <a:pt x="972" y="103"/>
                  </a:lnTo>
                  <a:lnTo>
                    <a:pt x="984" y="12"/>
                  </a:lnTo>
                  <a:lnTo>
                    <a:pt x="245" y="12"/>
                  </a:lnTo>
                  <a:lnTo>
                    <a:pt x="233" y="103"/>
                  </a:lnTo>
                  <a:lnTo>
                    <a:pt x="521" y="103"/>
                  </a:lnTo>
                  <a:lnTo>
                    <a:pt x="495" y="317"/>
                  </a:lnTo>
                  <a:lnTo>
                    <a:pt x="174" y="317"/>
                  </a:lnTo>
                  <a:lnTo>
                    <a:pt x="163" y="417"/>
                  </a:lnTo>
                  <a:lnTo>
                    <a:pt x="478" y="417"/>
                  </a:lnTo>
                  <a:lnTo>
                    <a:pt x="469" y="456"/>
                  </a:lnTo>
                  <a:lnTo>
                    <a:pt x="459" y="492"/>
                  </a:lnTo>
                  <a:lnTo>
                    <a:pt x="448" y="529"/>
                  </a:lnTo>
                  <a:lnTo>
                    <a:pt x="435" y="562"/>
                  </a:lnTo>
                  <a:lnTo>
                    <a:pt x="419" y="596"/>
                  </a:lnTo>
                  <a:lnTo>
                    <a:pt x="403" y="627"/>
                  </a:lnTo>
                  <a:lnTo>
                    <a:pt x="387" y="657"/>
                  </a:lnTo>
                  <a:lnTo>
                    <a:pt x="369" y="686"/>
                  </a:lnTo>
                  <a:lnTo>
                    <a:pt x="350" y="712"/>
                  </a:lnTo>
                  <a:lnTo>
                    <a:pt x="331" y="739"/>
                  </a:lnTo>
                  <a:lnTo>
                    <a:pt x="311" y="763"/>
                  </a:lnTo>
                  <a:lnTo>
                    <a:pt x="291" y="786"/>
                  </a:lnTo>
                  <a:lnTo>
                    <a:pt x="271" y="810"/>
                  </a:lnTo>
                  <a:lnTo>
                    <a:pt x="249" y="830"/>
                  </a:lnTo>
                  <a:lnTo>
                    <a:pt x="229" y="849"/>
                  </a:lnTo>
                  <a:lnTo>
                    <a:pt x="209" y="867"/>
                  </a:lnTo>
                  <a:lnTo>
                    <a:pt x="168" y="900"/>
                  </a:lnTo>
                  <a:lnTo>
                    <a:pt x="130" y="930"/>
                  </a:lnTo>
                  <a:lnTo>
                    <a:pt x="94" y="953"/>
                  </a:lnTo>
                  <a:lnTo>
                    <a:pt x="63" y="971"/>
                  </a:lnTo>
                  <a:lnTo>
                    <a:pt x="17" y="997"/>
                  </a:lnTo>
                  <a:lnTo>
                    <a:pt x="0" y="1004"/>
                  </a:lnTo>
                  <a:lnTo>
                    <a:pt x="19" y="1004"/>
                  </a:lnTo>
                  <a:lnTo>
                    <a:pt x="68" y="1002"/>
                  </a:lnTo>
                  <a:lnTo>
                    <a:pt x="101" y="998"/>
                  </a:lnTo>
                  <a:lnTo>
                    <a:pt x="140" y="991"/>
                  </a:lnTo>
                  <a:lnTo>
                    <a:pt x="183" y="981"/>
                  </a:lnTo>
                  <a:lnTo>
                    <a:pt x="229" y="965"/>
                  </a:lnTo>
                  <a:lnTo>
                    <a:pt x="252" y="957"/>
                  </a:lnTo>
                  <a:lnTo>
                    <a:pt x="276" y="945"/>
                  </a:lnTo>
                  <a:lnTo>
                    <a:pt x="301" y="934"/>
                  </a:lnTo>
                  <a:lnTo>
                    <a:pt x="325" y="922"/>
                  </a:lnTo>
                  <a:lnTo>
                    <a:pt x="350" y="906"/>
                  </a:lnTo>
                  <a:lnTo>
                    <a:pt x="374" y="888"/>
                  </a:lnTo>
                  <a:lnTo>
                    <a:pt x="397" y="871"/>
                  </a:lnTo>
                  <a:lnTo>
                    <a:pt x="422" y="851"/>
                  </a:lnTo>
                  <a:lnTo>
                    <a:pt x="445" y="830"/>
                  </a:lnTo>
                  <a:lnTo>
                    <a:pt x="468" y="804"/>
                  </a:lnTo>
                  <a:lnTo>
                    <a:pt x="490" y="778"/>
                  </a:lnTo>
                  <a:lnTo>
                    <a:pt x="511" y="749"/>
                  </a:lnTo>
                  <a:lnTo>
                    <a:pt x="531" y="720"/>
                  </a:lnTo>
                  <a:lnTo>
                    <a:pt x="552" y="686"/>
                  </a:lnTo>
                  <a:lnTo>
                    <a:pt x="569" y="651"/>
                  </a:lnTo>
                  <a:lnTo>
                    <a:pt x="586" y="613"/>
                  </a:lnTo>
                  <a:lnTo>
                    <a:pt x="595" y="641"/>
                  </a:lnTo>
                  <a:lnTo>
                    <a:pt x="603" y="666"/>
                  </a:lnTo>
                  <a:lnTo>
                    <a:pt x="613" y="692"/>
                  </a:lnTo>
                  <a:lnTo>
                    <a:pt x="625" y="718"/>
                  </a:lnTo>
                  <a:lnTo>
                    <a:pt x="635" y="739"/>
                  </a:lnTo>
                  <a:lnTo>
                    <a:pt x="647" y="763"/>
                  </a:lnTo>
                  <a:lnTo>
                    <a:pt x="660" y="784"/>
                  </a:lnTo>
                  <a:lnTo>
                    <a:pt x="671" y="804"/>
                  </a:lnTo>
                  <a:lnTo>
                    <a:pt x="684" y="824"/>
                  </a:lnTo>
                  <a:lnTo>
                    <a:pt x="698" y="843"/>
                  </a:lnTo>
                  <a:lnTo>
                    <a:pt x="711" y="861"/>
                  </a:lnTo>
                  <a:lnTo>
                    <a:pt x="726" y="877"/>
                  </a:lnTo>
                  <a:lnTo>
                    <a:pt x="740" y="892"/>
                  </a:lnTo>
                  <a:lnTo>
                    <a:pt x="755" y="908"/>
                  </a:lnTo>
                  <a:lnTo>
                    <a:pt x="770" y="922"/>
                  </a:lnTo>
                  <a:lnTo>
                    <a:pt x="786" y="934"/>
                  </a:lnTo>
                  <a:lnTo>
                    <a:pt x="818" y="957"/>
                  </a:lnTo>
                  <a:lnTo>
                    <a:pt x="851" y="977"/>
                  </a:lnTo>
                  <a:lnTo>
                    <a:pt x="884" y="993"/>
                  </a:lnTo>
                  <a:lnTo>
                    <a:pt x="919" y="1006"/>
                  </a:lnTo>
                  <a:lnTo>
                    <a:pt x="952" y="1014"/>
                  </a:lnTo>
                  <a:lnTo>
                    <a:pt x="986" y="1020"/>
                  </a:lnTo>
                  <a:lnTo>
                    <a:pt x="1021" y="1024"/>
                  </a:lnTo>
                  <a:lnTo>
                    <a:pt x="1056" y="1022"/>
                  </a:lnTo>
                  <a:lnTo>
                    <a:pt x="1073" y="1022"/>
                  </a:lnTo>
                  <a:lnTo>
                    <a:pt x="1092" y="1020"/>
                  </a:lnTo>
                  <a:lnTo>
                    <a:pt x="1110" y="1018"/>
                  </a:lnTo>
                  <a:lnTo>
                    <a:pt x="1130" y="1014"/>
                  </a:lnTo>
                  <a:lnTo>
                    <a:pt x="1151" y="1008"/>
                  </a:lnTo>
                  <a:lnTo>
                    <a:pt x="1171" y="1002"/>
                  </a:lnTo>
                  <a:lnTo>
                    <a:pt x="1192" y="995"/>
                  </a:lnTo>
                  <a:lnTo>
                    <a:pt x="1212" y="987"/>
                  </a:lnTo>
                  <a:lnTo>
                    <a:pt x="1233" y="977"/>
                  </a:lnTo>
                  <a:lnTo>
                    <a:pt x="1251" y="965"/>
                  </a:lnTo>
                  <a:lnTo>
                    <a:pt x="1270" y="953"/>
                  </a:lnTo>
                  <a:lnTo>
                    <a:pt x="1287" y="940"/>
                  </a:lnTo>
                  <a:lnTo>
                    <a:pt x="1302" y="924"/>
                  </a:lnTo>
                  <a:lnTo>
                    <a:pt x="1316" y="908"/>
                  </a:lnTo>
                  <a:lnTo>
                    <a:pt x="1329" y="890"/>
                  </a:lnTo>
                  <a:lnTo>
                    <a:pt x="1339" y="873"/>
                  </a:lnTo>
                  <a:lnTo>
                    <a:pt x="1555" y="873"/>
                  </a:lnTo>
                  <a:lnTo>
                    <a:pt x="1560" y="894"/>
                  </a:lnTo>
                  <a:lnTo>
                    <a:pt x="1565" y="914"/>
                  </a:lnTo>
                  <a:lnTo>
                    <a:pt x="1572" y="932"/>
                  </a:lnTo>
                  <a:lnTo>
                    <a:pt x="1581" y="947"/>
                  </a:lnTo>
                  <a:lnTo>
                    <a:pt x="1590" y="963"/>
                  </a:lnTo>
                  <a:lnTo>
                    <a:pt x="1600" y="977"/>
                  </a:lnTo>
                  <a:lnTo>
                    <a:pt x="1611" y="989"/>
                  </a:lnTo>
                  <a:lnTo>
                    <a:pt x="1624" y="1000"/>
                  </a:lnTo>
                  <a:lnTo>
                    <a:pt x="1637" y="1008"/>
                  </a:lnTo>
                  <a:lnTo>
                    <a:pt x="1650" y="1018"/>
                  </a:lnTo>
                  <a:lnTo>
                    <a:pt x="1663" y="1024"/>
                  </a:lnTo>
                  <a:lnTo>
                    <a:pt x="1678" y="1032"/>
                  </a:lnTo>
                  <a:lnTo>
                    <a:pt x="1708" y="1040"/>
                  </a:lnTo>
                  <a:lnTo>
                    <a:pt x="1737" y="1048"/>
                  </a:lnTo>
                  <a:lnTo>
                    <a:pt x="1767" y="1050"/>
                  </a:lnTo>
                  <a:lnTo>
                    <a:pt x="1794" y="1052"/>
                  </a:lnTo>
                  <a:lnTo>
                    <a:pt x="1820" y="1052"/>
                  </a:lnTo>
                  <a:lnTo>
                    <a:pt x="1843" y="1050"/>
                  </a:lnTo>
                  <a:lnTo>
                    <a:pt x="1878" y="1044"/>
                  </a:lnTo>
                  <a:lnTo>
                    <a:pt x="1891" y="1042"/>
                  </a:lnTo>
                  <a:lnTo>
                    <a:pt x="1884" y="1038"/>
                  </a:lnTo>
                  <a:lnTo>
                    <a:pt x="1863" y="1030"/>
                  </a:lnTo>
                  <a:lnTo>
                    <a:pt x="1835" y="1016"/>
                  </a:lnTo>
                  <a:lnTo>
                    <a:pt x="1801" y="997"/>
                  </a:lnTo>
                  <a:lnTo>
                    <a:pt x="1784" y="985"/>
                  </a:lnTo>
                  <a:lnTo>
                    <a:pt x="1768" y="971"/>
                  </a:lnTo>
                  <a:lnTo>
                    <a:pt x="1752" y="957"/>
                  </a:lnTo>
                  <a:lnTo>
                    <a:pt x="1740" y="942"/>
                  </a:lnTo>
                  <a:lnTo>
                    <a:pt x="1728" y="926"/>
                  </a:lnTo>
                  <a:lnTo>
                    <a:pt x="1718" y="910"/>
                  </a:lnTo>
                  <a:lnTo>
                    <a:pt x="1715" y="900"/>
                  </a:lnTo>
                  <a:lnTo>
                    <a:pt x="1712" y="890"/>
                  </a:lnTo>
                  <a:lnTo>
                    <a:pt x="1711" y="881"/>
                  </a:lnTo>
                  <a:lnTo>
                    <a:pt x="1709" y="873"/>
                  </a:lnTo>
                  <a:lnTo>
                    <a:pt x="1891" y="873"/>
                  </a:lnTo>
                  <a:lnTo>
                    <a:pt x="1898" y="796"/>
                  </a:lnTo>
                  <a:close/>
                  <a:moveTo>
                    <a:pt x="1561" y="796"/>
                  </a:moveTo>
                  <a:lnTo>
                    <a:pt x="1354" y="796"/>
                  </a:lnTo>
                  <a:lnTo>
                    <a:pt x="1362" y="733"/>
                  </a:lnTo>
                  <a:lnTo>
                    <a:pt x="1568" y="733"/>
                  </a:lnTo>
                  <a:lnTo>
                    <a:pt x="1561" y="796"/>
                  </a:lnTo>
                  <a:close/>
                </a:path>
              </a:pathLst>
            </a:custGeom>
            <a:solidFill>
              <a:srgbClr val="006D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65" name="Picture 7"/>
            <p:cNvPicPr>
              <a:picLocks noChangeAspect="1" noChangeArrowheads="1"/>
            </p:cNvPicPr>
            <p:nvPr/>
          </p:nvPicPr>
          <p:blipFill>
            <a:blip r:embed="rId8" cstate="email"/>
            <a:srcRect/>
            <a:stretch>
              <a:fillRect/>
            </a:stretch>
          </p:blipFill>
          <p:spPr bwMode="auto">
            <a:xfrm>
              <a:off x="726474" y="3298120"/>
              <a:ext cx="373063" cy="37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8"/>
            <p:cNvPicPr>
              <a:picLocks noChangeAspect="1" noChangeArrowheads="1"/>
            </p:cNvPicPr>
            <p:nvPr/>
          </p:nvPicPr>
          <p:blipFill>
            <a:blip r:embed="rId9" cstate="email"/>
            <a:srcRect/>
            <a:stretch>
              <a:fillRect/>
            </a:stretch>
          </p:blipFill>
          <p:spPr bwMode="auto">
            <a:xfrm>
              <a:off x="642337" y="3338898"/>
              <a:ext cx="295275" cy="482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9"/>
            <p:cNvPicPr>
              <a:picLocks noChangeAspect="1" noChangeArrowheads="1"/>
            </p:cNvPicPr>
            <p:nvPr/>
          </p:nvPicPr>
          <p:blipFill>
            <a:blip r:embed="rId10" cstate="email"/>
            <a:srcRect/>
            <a:stretch>
              <a:fillRect/>
            </a:stretch>
          </p:blipFill>
          <p:spPr bwMode="auto">
            <a:xfrm>
              <a:off x="635987" y="3349918"/>
              <a:ext cx="279400" cy="472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10"/>
            <p:cNvPicPr>
              <a:picLocks noChangeAspect="1" noChangeArrowheads="1"/>
            </p:cNvPicPr>
            <p:nvPr/>
          </p:nvPicPr>
          <p:blipFill>
            <a:blip r:embed="rId11" cstate="email"/>
            <a:srcRect/>
            <a:stretch>
              <a:fillRect/>
            </a:stretch>
          </p:blipFill>
          <p:spPr bwMode="auto">
            <a:xfrm>
              <a:off x="921737" y="3586867"/>
              <a:ext cx="360363" cy="2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11"/>
            <p:cNvPicPr>
              <a:picLocks noChangeAspect="1" noChangeArrowheads="1"/>
            </p:cNvPicPr>
            <p:nvPr/>
          </p:nvPicPr>
          <p:blipFill>
            <a:blip r:embed="rId12" cstate="email"/>
            <a:srcRect/>
            <a:stretch>
              <a:fillRect/>
            </a:stretch>
          </p:blipFill>
          <p:spPr bwMode="auto">
            <a:xfrm>
              <a:off x="686787" y="3466740"/>
              <a:ext cx="130175" cy="38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12"/>
            <p:cNvPicPr>
              <a:picLocks noChangeAspect="1" noChangeArrowheads="1"/>
            </p:cNvPicPr>
            <p:nvPr/>
          </p:nvPicPr>
          <p:blipFill>
            <a:blip r:embed="rId13" cstate="email"/>
            <a:srcRect/>
            <a:stretch>
              <a:fillRect/>
            </a:stretch>
          </p:blipFill>
          <p:spPr bwMode="auto">
            <a:xfrm>
              <a:off x="1236062" y="3633155"/>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13"/>
            <p:cNvPicPr>
              <a:picLocks noChangeAspect="1" noChangeArrowheads="1"/>
            </p:cNvPicPr>
            <p:nvPr/>
          </p:nvPicPr>
          <p:blipFill>
            <a:blip r:embed="rId14" cstate="email"/>
            <a:srcRect/>
            <a:stretch>
              <a:fillRect/>
            </a:stretch>
          </p:blipFill>
          <p:spPr bwMode="auto">
            <a:xfrm>
              <a:off x="1178912" y="3456821"/>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2" name="Picture 14"/>
            <p:cNvPicPr>
              <a:picLocks noChangeAspect="1" noChangeArrowheads="1"/>
            </p:cNvPicPr>
            <p:nvPr/>
          </p:nvPicPr>
          <p:blipFill>
            <a:blip r:embed="rId15" cstate="email"/>
            <a:srcRect/>
            <a:stretch>
              <a:fillRect/>
            </a:stretch>
          </p:blipFill>
          <p:spPr bwMode="auto">
            <a:xfrm>
              <a:off x="1348774" y="3463433"/>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 name="Picture 15"/>
            <p:cNvPicPr>
              <a:picLocks noChangeAspect="1" noChangeArrowheads="1"/>
            </p:cNvPicPr>
            <p:nvPr/>
          </p:nvPicPr>
          <p:blipFill>
            <a:blip r:embed="rId16" cstate="email"/>
            <a:srcRect/>
            <a:stretch>
              <a:fillRect/>
            </a:stretch>
          </p:blipFill>
          <p:spPr bwMode="auto">
            <a:xfrm>
              <a:off x="1424974" y="3633155"/>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 name="Picture 16"/>
            <p:cNvPicPr>
              <a:picLocks noChangeAspect="1" noChangeArrowheads="1"/>
            </p:cNvPicPr>
            <p:nvPr/>
          </p:nvPicPr>
          <p:blipFill>
            <a:blip r:embed="rId17" cstate="email"/>
            <a:srcRect/>
            <a:stretch>
              <a:fillRect/>
            </a:stretch>
          </p:blipFill>
          <p:spPr bwMode="auto">
            <a:xfrm>
              <a:off x="1447199" y="3754384"/>
              <a:ext cx="115888" cy="98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 name="Picture 17"/>
            <p:cNvPicPr>
              <a:picLocks noChangeAspect="1" noChangeArrowheads="1"/>
            </p:cNvPicPr>
            <p:nvPr/>
          </p:nvPicPr>
          <p:blipFill>
            <a:blip r:embed="rId18" cstate="email"/>
            <a:srcRect/>
            <a:stretch>
              <a:fillRect/>
            </a:stretch>
          </p:blipFill>
          <p:spPr bwMode="auto">
            <a:xfrm>
              <a:off x="1270987" y="3294814"/>
              <a:ext cx="100013" cy="11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 name="Picture 18"/>
            <p:cNvPicPr>
              <a:picLocks noChangeAspect="1" noChangeArrowheads="1"/>
            </p:cNvPicPr>
            <p:nvPr/>
          </p:nvPicPr>
          <p:blipFill>
            <a:blip r:embed="rId19" cstate="email"/>
            <a:srcRect/>
            <a:stretch>
              <a:fillRect/>
            </a:stretch>
          </p:blipFill>
          <p:spPr bwMode="auto">
            <a:xfrm>
              <a:off x="1504349" y="3292610"/>
              <a:ext cx="95250" cy="11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 name="Picture 19"/>
            <p:cNvPicPr>
              <a:picLocks noChangeAspect="1" noChangeArrowheads="1"/>
            </p:cNvPicPr>
            <p:nvPr/>
          </p:nvPicPr>
          <p:blipFill>
            <a:blip r:embed="rId20" cstate="email"/>
            <a:srcRect/>
            <a:stretch>
              <a:fillRect/>
            </a:stretch>
          </p:blipFill>
          <p:spPr bwMode="auto">
            <a:xfrm>
              <a:off x="1388462" y="3352123"/>
              <a:ext cx="114300"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 name="Picture 20"/>
            <p:cNvPicPr>
              <a:picLocks noChangeAspect="1" noChangeArrowheads="1"/>
            </p:cNvPicPr>
            <p:nvPr/>
          </p:nvPicPr>
          <p:blipFill>
            <a:blip r:embed="rId21" cstate="email"/>
            <a:srcRect/>
            <a:stretch>
              <a:fillRect/>
            </a:stretch>
          </p:blipFill>
          <p:spPr bwMode="auto">
            <a:xfrm>
              <a:off x="1156687" y="3346612"/>
              <a:ext cx="125413"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 name="Freeform 21"/>
            <p:cNvSpPr>
              <a:spLocks noEditPoints="1"/>
            </p:cNvSpPr>
            <p:nvPr/>
          </p:nvSpPr>
          <p:spPr bwMode="auto">
            <a:xfrm>
              <a:off x="1664687" y="3332285"/>
              <a:ext cx="400050" cy="532308"/>
            </a:xfrm>
            <a:custGeom>
              <a:avLst/>
              <a:gdLst>
                <a:gd name="T0" fmla="*/ 0 w 756"/>
                <a:gd name="T1" fmla="*/ 966 h 966"/>
                <a:gd name="T2" fmla="*/ 32 w 756"/>
                <a:gd name="T3" fmla="*/ 733 h 966"/>
                <a:gd name="T4" fmla="*/ 710 w 756"/>
                <a:gd name="T5" fmla="*/ 373 h 966"/>
                <a:gd name="T6" fmla="*/ 670 w 756"/>
                <a:gd name="T7" fmla="*/ 662 h 966"/>
                <a:gd name="T8" fmla="*/ 658 w 756"/>
                <a:gd name="T9" fmla="*/ 699 h 966"/>
                <a:gd name="T10" fmla="*/ 642 w 756"/>
                <a:gd name="T11" fmla="*/ 723 h 966"/>
                <a:gd name="T12" fmla="*/ 619 w 756"/>
                <a:gd name="T13" fmla="*/ 733 h 966"/>
                <a:gd name="T14" fmla="*/ 530 w 756"/>
                <a:gd name="T15" fmla="*/ 735 h 966"/>
                <a:gd name="T16" fmla="*/ 196 w 756"/>
                <a:gd name="T17" fmla="*/ 469 h 966"/>
                <a:gd name="T18" fmla="*/ 265 w 756"/>
                <a:gd name="T19" fmla="*/ 505 h 966"/>
                <a:gd name="T20" fmla="*/ 169 w 756"/>
                <a:gd name="T21" fmla="*/ 966 h 966"/>
                <a:gd name="T22" fmla="*/ 115 w 756"/>
                <a:gd name="T23" fmla="*/ 326 h 966"/>
                <a:gd name="T24" fmla="*/ 101 w 756"/>
                <a:gd name="T25" fmla="*/ 224 h 966"/>
                <a:gd name="T26" fmla="*/ 134 w 756"/>
                <a:gd name="T27" fmla="*/ 189 h 966"/>
                <a:gd name="T28" fmla="*/ 259 w 756"/>
                <a:gd name="T29" fmla="*/ 224 h 966"/>
                <a:gd name="T30" fmla="*/ 578 w 756"/>
                <a:gd name="T31" fmla="*/ 189 h 966"/>
                <a:gd name="T32" fmla="*/ 703 w 756"/>
                <a:gd name="T33" fmla="*/ 224 h 966"/>
                <a:gd name="T34" fmla="*/ 716 w 756"/>
                <a:gd name="T35" fmla="*/ 326 h 966"/>
                <a:gd name="T36" fmla="*/ 686 w 756"/>
                <a:gd name="T37" fmla="*/ 348 h 966"/>
                <a:gd name="T38" fmla="*/ 559 w 756"/>
                <a:gd name="T39" fmla="*/ 326 h 966"/>
                <a:gd name="T40" fmla="*/ 242 w 756"/>
                <a:gd name="T41" fmla="*/ 348 h 966"/>
                <a:gd name="T42" fmla="*/ 258 w 756"/>
                <a:gd name="T43" fmla="*/ 134 h 966"/>
                <a:gd name="T44" fmla="*/ 108 w 756"/>
                <a:gd name="T45" fmla="*/ 173 h 966"/>
                <a:gd name="T46" fmla="*/ 369 w 756"/>
                <a:gd name="T47" fmla="*/ 37 h 966"/>
                <a:gd name="T48" fmla="*/ 513 w 756"/>
                <a:gd name="T49" fmla="*/ 0 h 966"/>
                <a:gd name="T50" fmla="*/ 756 w 756"/>
                <a:gd name="T51" fmla="*/ 37 h 966"/>
                <a:gd name="T52" fmla="*/ 593 w 756"/>
                <a:gd name="T53" fmla="*/ 173 h 966"/>
                <a:gd name="T54" fmla="*/ 258 w 756"/>
                <a:gd name="T55" fmla="*/ 134 h 966"/>
                <a:gd name="T56" fmla="*/ 526 w 756"/>
                <a:gd name="T57" fmla="*/ 621 h 966"/>
                <a:gd name="T58" fmla="*/ 495 w 756"/>
                <a:gd name="T59" fmla="*/ 843 h 966"/>
                <a:gd name="T60" fmla="*/ 495 w 756"/>
                <a:gd name="T61" fmla="*/ 862 h 966"/>
                <a:gd name="T62" fmla="*/ 500 w 756"/>
                <a:gd name="T63" fmla="*/ 876 h 966"/>
                <a:gd name="T64" fmla="*/ 508 w 756"/>
                <a:gd name="T65" fmla="*/ 882 h 966"/>
                <a:gd name="T66" fmla="*/ 641 w 756"/>
                <a:gd name="T67" fmla="*/ 880 h 966"/>
                <a:gd name="T68" fmla="*/ 389 w 756"/>
                <a:gd name="T69" fmla="*/ 966 h 966"/>
                <a:gd name="T70" fmla="*/ 367 w 756"/>
                <a:gd name="T71" fmla="*/ 965 h 966"/>
                <a:gd name="T72" fmla="*/ 359 w 756"/>
                <a:gd name="T73" fmla="*/ 957 h 966"/>
                <a:gd name="T74" fmla="*/ 353 w 756"/>
                <a:gd name="T75" fmla="*/ 949 h 966"/>
                <a:gd name="T76" fmla="*/ 349 w 756"/>
                <a:gd name="T77" fmla="*/ 921 h 966"/>
                <a:gd name="T78" fmla="*/ 351 w 756"/>
                <a:gd name="T79" fmla="*/ 88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6" h="966">
                  <a:moveTo>
                    <a:pt x="169" y="966"/>
                  </a:moveTo>
                  <a:lnTo>
                    <a:pt x="0" y="966"/>
                  </a:lnTo>
                  <a:lnTo>
                    <a:pt x="135" y="733"/>
                  </a:lnTo>
                  <a:lnTo>
                    <a:pt x="32" y="733"/>
                  </a:lnTo>
                  <a:lnTo>
                    <a:pt x="81" y="373"/>
                  </a:lnTo>
                  <a:lnTo>
                    <a:pt x="710" y="373"/>
                  </a:lnTo>
                  <a:lnTo>
                    <a:pt x="674" y="636"/>
                  </a:lnTo>
                  <a:lnTo>
                    <a:pt x="670" y="662"/>
                  </a:lnTo>
                  <a:lnTo>
                    <a:pt x="665" y="682"/>
                  </a:lnTo>
                  <a:lnTo>
                    <a:pt x="658" y="699"/>
                  </a:lnTo>
                  <a:lnTo>
                    <a:pt x="651" y="713"/>
                  </a:lnTo>
                  <a:lnTo>
                    <a:pt x="642" y="723"/>
                  </a:lnTo>
                  <a:lnTo>
                    <a:pt x="631" y="731"/>
                  </a:lnTo>
                  <a:lnTo>
                    <a:pt x="619" y="733"/>
                  </a:lnTo>
                  <a:lnTo>
                    <a:pt x="606" y="735"/>
                  </a:lnTo>
                  <a:lnTo>
                    <a:pt x="530" y="735"/>
                  </a:lnTo>
                  <a:lnTo>
                    <a:pt x="566" y="469"/>
                  </a:lnTo>
                  <a:lnTo>
                    <a:pt x="196" y="469"/>
                  </a:lnTo>
                  <a:lnTo>
                    <a:pt x="167" y="678"/>
                  </a:lnTo>
                  <a:lnTo>
                    <a:pt x="265" y="505"/>
                  </a:lnTo>
                  <a:lnTo>
                    <a:pt x="434" y="505"/>
                  </a:lnTo>
                  <a:lnTo>
                    <a:pt x="169" y="966"/>
                  </a:lnTo>
                  <a:close/>
                  <a:moveTo>
                    <a:pt x="112" y="348"/>
                  </a:moveTo>
                  <a:lnTo>
                    <a:pt x="115" y="326"/>
                  </a:lnTo>
                  <a:lnTo>
                    <a:pt x="88" y="326"/>
                  </a:lnTo>
                  <a:lnTo>
                    <a:pt x="101" y="224"/>
                  </a:lnTo>
                  <a:lnTo>
                    <a:pt x="128" y="224"/>
                  </a:lnTo>
                  <a:lnTo>
                    <a:pt x="134" y="189"/>
                  </a:lnTo>
                  <a:lnTo>
                    <a:pt x="264" y="189"/>
                  </a:lnTo>
                  <a:lnTo>
                    <a:pt x="259" y="224"/>
                  </a:lnTo>
                  <a:lnTo>
                    <a:pt x="572" y="224"/>
                  </a:lnTo>
                  <a:lnTo>
                    <a:pt x="578" y="189"/>
                  </a:lnTo>
                  <a:lnTo>
                    <a:pt x="707" y="189"/>
                  </a:lnTo>
                  <a:lnTo>
                    <a:pt x="703" y="224"/>
                  </a:lnTo>
                  <a:lnTo>
                    <a:pt x="730" y="224"/>
                  </a:lnTo>
                  <a:lnTo>
                    <a:pt x="716" y="326"/>
                  </a:lnTo>
                  <a:lnTo>
                    <a:pt x="688" y="326"/>
                  </a:lnTo>
                  <a:lnTo>
                    <a:pt x="686" y="348"/>
                  </a:lnTo>
                  <a:lnTo>
                    <a:pt x="556" y="348"/>
                  </a:lnTo>
                  <a:lnTo>
                    <a:pt x="559" y="326"/>
                  </a:lnTo>
                  <a:lnTo>
                    <a:pt x="245" y="326"/>
                  </a:lnTo>
                  <a:lnTo>
                    <a:pt x="242" y="348"/>
                  </a:lnTo>
                  <a:lnTo>
                    <a:pt x="112" y="348"/>
                  </a:lnTo>
                  <a:close/>
                  <a:moveTo>
                    <a:pt x="258" y="134"/>
                  </a:moveTo>
                  <a:lnTo>
                    <a:pt x="252" y="173"/>
                  </a:lnTo>
                  <a:lnTo>
                    <a:pt x="108" y="173"/>
                  </a:lnTo>
                  <a:lnTo>
                    <a:pt x="127" y="37"/>
                  </a:lnTo>
                  <a:lnTo>
                    <a:pt x="369" y="37"/>
                  </a:lnTo>
                  <a:lnTo>
                    <a:pt x="372" y="0"/>
                  </a:lnTo>
                  <a:lnTo>
                    <a:pt x="513" y="0"/>
                  </a:lnTo>
                  <a:lnTo>
                    <a:pt x="514" y="37"/>
                  </a:lnTo>
                  <a:lnTo>
                    <a:pt x="756" y="37"/>
                  </a:lnTo>
                  <a:lnTo>
                    <a:pt x="737" y="173"/>
                  </a:lnTo>
                  <a:lnTo>
                    <a:pt x="593" y="173"/>
                  </a:lnTo>
                  <a:lnTo>
                    <a:pt x="598" y="134"/>
                  </a:lnTo>
                  <a:lnTo>
                    <a:pt x="258" y="134"/>
                  </a:lnTo>
                  <a:close/>
                  <a:moveTo>
                    <a:pt x="387" y="621"/>
                  </a:moveTo>
                  <a:lnTo>
                    <a:pt x="526" y="621"/>
                  </a:lnTo>
                  <a:lnTo>
                    <a:pt x="498" y="829"/>
                  </a:lnTo>
                  <a:lnTo>
                    <a:pt x="495" y="843"/>
                  </a:lnTo>
                  <a:lnTo>
                    <a:pt x="495" y="855"/>
                  </a:lnTo>
                  <a:lnTo>
                    <a:pt x="495" y="862"/>
                  </a:lnTo>
                  <a:lnTo>
                    <a:pt x="497" y="870"/>
                  </a:lnTo>
                  <a:lnTo>
                    <a:pt x="500" y="876"/>
                  </a:lnTo>
                  <a:lnTo>
                    <a:pt x="504" y="880"/>
                  </a:lnTo>
                  <a:lnTo>
                    <a:pt x="508" y="882"/>
                  </a:lnTo>
                  <a:lnTo>
                    <a:pt x="516" y="880"/>
                  </a:lnTo>
                  <a:lnTo>
                    <a:pt x="641" y="880"/>
                  </a:lnTo>
                  <a:lnTo>
                    <a:pt x="628" y="966"/>
                  </a:lnTo>
                  <a:lnTo>
                    <a:pt x="389" y="966"/>
                  </a:lnTo>
                  <a:lnTo>
                    <a:pt x="377" y="966"/>
                  </a:lnTo>
                  <a:lnTo>
                    <a:pt x="367" y="965"/>
                  </a:lnTo>
                  <a:lnTo>
                    <a:pt x="363" y="961"/>
                  </a:lnTo>
                  <a:lnTo>
                    <a:pt x="359" y="957"/>
                  </a:lnTo>
                  <a:lnTo>
                    <a:pt x="356" y="953"/>
                  </a:lnTo>
                  <a:lnTo>
                    <a:pt x="353" y="949"/>
                  </a:lnTo>
                  <a:lnTo>
                    <a:pt x="350" y="935"/>
                  </a:lnTo>
                  <a:lnTo>
                    <a:pt x="349" y="921"/>
                  </a:lnTo>
                  <a:lnTo>
                    <a:pt x="349" y="902"/>
                  </a:lnTo>
                  <a:lnTo>
                    <a:pt x="351" y="880"/>
                  </a:lnTo>
                  <a:lnTo>
                    <a:pt x="387" y="621"/>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2"/>
            <p:cNvSpPr>
              <a:spLocks noEditPoints="1"/>
            </p:cNvSpPr>
            <p:nvPr/>
          </p:nvSpPr>
          <p:spPr bwMode="auto">
            <a:xfrm>
              <a:off x="2069499" y="3333387"/>
              <a:ext cx="390525" cy="531206"/>
            </a:xfrm>
            <a:custGeom>
              <a:avLst/>
              <a:gdLst>
                <a:gd name="T0" fmla="*/ 315 w 736"/>
                <a:gd name="T1" fmla="*/ 340 h 964"/>
                <a:gd name="T2" fmla="*/ 459 w 736"/>
                <a:gd name="T3" fmla="*/ 340 h 964"/>
                <a:gd name="T4" fmla="*/ 453 w 736"/>
                <a:gd name="T5" fmla="*/ 391 h 964"/>
                <a:gd name="T6" fmla="*/ 695 w 736"/>
                <a:gd name="T7" fmla="*/ 391 h 964"/>
                <a:gd name="T8" fmla="*/ 639 w 736"/>
                <a:gd name="T9" fmla="*/ 878 h 964"/>
                <a:gd name="T10" fmla="*/ 636 w 736"/>
                <a:gd name="T11" fmla="*/ 900 h 964"/>
                <a:gd name="T12" fmla="*/ 632 w 736"/>
                <a:gd name="T13" fmla="*/ 919 h 964"/>
                <a:gd name="T14" fmla="*/ 626 w 736"/>
                <a:gd name="T15" fmla="*/ 933 h 964"/>
                <a:gd name="T16" fmla="*/ 619 w 736"/>
                <a:gd name="T17" fmla="*/ 947 h 964"/>
                <a:gd name="T18" fmla="*/ 610 w 736"/>
                <a:gd name="T19" fmla="*/ 955 h 964"/>
                <a:gd name="T20" fmla="*/ 600 w 736"/>
                <a:gd name="T21" fmla="*/ 963 h 964"/>
                <a:gd name="T22" fmla="*/ 587 w 736"/>
                <a:gd name="T23" fmla="*/ 964 h 964"/>
                <a:gd name="T24" fmla="*/ 574 w 736"/>
                <a:gd name="T25" fmla="*/ 964 h 964"/>
                <a:gd name="T26" fmla="*/ 512 w 736"/>
                <a:gd name="T27" fmla="*/ 964 h 964"/>
                <a:gd name="T28" fmla="*/ 567 w 736"/>
                <a:gd name="T29" fmla="*/ 487 h 964"/>
                <a:gd name="T30" fmla="*/ 442 w 736"/>
                <a:gd name="T31" fmla="*/ 487 h 964"/>
                <a:gd name="T32" fmla="*/ 387 w 736"/>
                <a:gd name="T33" fmla="*/ 964 h 964"/>
                <a:gd name="T34" fmla="*/ 243 w 736"/>
                <a:gd name="T35" fmla="*/ 964 h 964"/>
                <a:gd name="T36" fmla="*/ 298 w 736"/>
                <a:gd name="T37" fmla="*/ 487 h 964"/>
                <a:gd name="T38" fmla="*/ 175 w 736"/>
                <a:gd name="T39" fmla="*/ 487 h 964"/>
                <a:gd name="T40" fmla="*/ 119 w 736"/>
                <a:gd name="T41" fmla="*/ 964 h 964"/>
                <a:gd name="T42" fmla="*/ 0 w 736"/>
                <a:gd name="T43" fmla="*/ 964 h 964"/>
                <a:gd name="T44" fmla="*/ 66 w 736"/>
                <a:gd name="T45" fmla="*/ 391 h 964"/>
                <a:gd name="T46" fmla="*/ 309 w 736"/>
                <a:gd name="T47" fmla="*/ 391 h 964"/>
                <a:gd name="T48" fmla="*/ 315 w 736"/>
                <a:gd name="T49" fmla="*/ 340 h 964"/>
                <a:gd name="T50" fmla="*/ 139 w 736"/>
                <a:gd name="T51" fmla="*/ 0 h 964"/>
                <a:gd name="T52" fmla="*/ 256 w 736"/>
                <a:gd name="T53" fmla="*/ 0 h 964"/>
                <a:gd name="T54" fmla="*/ 250 w 736"/>
                <a:gd name="T55" fmla="*/ 51 h 964"/>
                <a:gd name="T56" fmla="*/ 357 w 736"/>
                <a:gd name="T57" fmla="*/ 51 h 964"/>
                <a:gd name="T58" fmla="*/ 363 w 736"/>
                <a:gd name="T59" fmla="*/ 0 h 964"/>
                <a:gd name="T60" fmla="*/ 494 w 736"/>
                <a:gd name="T61" fmla="*/ 0 h 964"/>
                <a:gd name="T62" fmla="*/ 486 w 736"/>
                <a:gd name="T63" fmla="*/ 51 h 964"/>
                <a:gd name="T64" fmla="*/ 590 w 736"/>
                <a:gd name="T65" fmla="*/ 51 h 964"/>
                <a:gd name="T66" fmla="*/ 596 w 736"/>
                <a:gd name="T67" fmla="*/ 0 h 964"/>
                <a:gd name="T68" fmla="*/ 714 w 736"/>
                <a:gd name="T69" fmla="*/ 0 h 964"/>
                <a:gd name="T70" fmla="*/ 708 w 736"/>
                <a:gd name="T71" fmla="*/ 51 h 964"/>
                <a:gd name="T72" fmla="*/ 736 w 736"/>
                <a:gd name="T73" fmla="*/ 51 h 964"/>
                <a:gd name="T74" fmla="*/ 724 w 736"/>
                <a:gd name="T75" fmla="*/ 147 h 964"/>
                <a:gd name="T76" fmla="*/ 697 w 736"/>
                <a:gd name="T77" fmla="*/ 147 h 964"/>
                <a:gd name="T78" fmla="*/ 691 w 736"/>
                <a:gd name="T79" fmla="*/ 192 h 964"/>
                <a:gd name="T80" fmla="*/ 574 w 736"/>
                <a:gd name="T81" fmla="*/ 192 h 964"/>
                <a:gd name="T82" fmla="*/ 580 w 736"/>
                <a:gd name="T83" fmla="*/ 147 h 964"/>
                <a:gd name="T84" fmla="*/ 476 w 736"/>
                <a:gd name="T85" fmla="*/ 147 h 964"/>
                <a:gd name="T86" fmla="*/ 471 w 736"/>
                <a:gd name="T87" fmla="*/ 192 h 964"/>
                <a:gd name="T88" fmla="*/ 340 w 736"/>
                <a:gd name="T89" fmla="*/ 192 h 964"/>
                <a:gd name="T90" fmla="*/ 345 w 736"/>
                <a:gd name="T91" fmla="*/ 147 h 964"/>
                <a:gd name="T92" fmla="*/ 239 w 736"/>
                <a:gd name="T93" fmla="*/ 147 h 964"/>
                <a:gd name="T94" fmla="*/ 234 w 736"/>
                <a:gd name="T95" fmla="*/ 192 h 964"/>
                <a:gd name="T96" fmla="*/ 116 w 736"/>
                <a:gd name="T97" fmla="*/ 192 h 964"/>
                <a:gd name="T98" fmla="*/ 122 w 736"/>
                <a:gd name="T99" fmla="*/ 147 h 964"/>
                <a:gd name="T100" fmla="*/ 95 w 736"/>
                <a:gd name="T101" fmla="*/ 147 h 964"/>
                <a:gd name="T102" fmla="*/ 106 w 736"/>
                <a:gd name="T103" fmla="*/ 51 h 964"/>
                <a:gd name="T104" fmla="*/ 134 w 736"/>
                <a:gd name="T105" fmla="*/ 51 h 964"/>
                <a:gd name="T106" fmla="*/ 139 w 736"/>
                <a:gd name="T107" fmla="*/ 0 h 964"/>
                <a:gd name="T108" fmla="*/ 69 w 736"/>
                <a:gd name="T109" fmla="*/ 365 h 964"/>
                <a:gd name="T110" fmla="*/ 86 w 736"/>
                <a:gd name="T111" fmla="*/ 218 h 964"/>
                <a:gd name="T112" fmla="*/ 715 w 736"/>
                <a:gd name="T113" fmla="*/ 218 h 964"/>
                <a:gd name="T114" fmla="*/ 698 w 736"/>
                <a:gd name="T115" fmla="*/ 371 h 964"/>
                <a:gd name="T116" fmla="*/ 576 w 736"/>
                <a:gd name="T117" fmla="*/ 371 h 964"/>
                <a:gd name="T118" fmla="*/ 581 w 736"/>
                <a:gd name="T119" fmla="*/ 314 h 964"/>
                <a:gd name="T120" fmla="*/ 196 w 736"/>
                <a:gd name="T121" fmla="*/ 314 h 964"/>
                <a:gd name="T122" fmla="*/ 188 w 736"/>
                <a:gd name="T123" fmla="*/ 365 h 964"/>
                <a:gd name="T124" fmla="*/ 69 w 736"/>
                <a:gd name="T125" fmla="*/ 365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6" h="964">
                  <a:moveTo>
                    <a:pt x="315" y="340"/>
                  </a:moveTo>
                  <a:lnTo>
                    <a:pt x="459" y="340"/>
                  </a:lnTo>
                  <a:lnTo>
                    <a:pt x="453" y="391"/>
                  </a:lnTo>
                  <a:lnTo>
                    <a:pt x="695" y="391"/>
                  </a:lnTo>
                  <a:lnTo>
                    <a:pt x="639" y="878"/>
                  </a:lnTo>
                  <a:lnTo>
                    <a:pt x="636" y="900"/>
                  </a:lnTo>
                  <a:lnTo>
                    <a:pt x="632" y="919"/>
                  </a:lnTo>
                  <a:lnTo>
                    <a:pt x="626" y="933"/>
                  </a:lnTo>
                  <a:lnTo>
                    <a:pt x="619" y="947"/>
                  </a:lnTo>
                  <a:lnTo>
                    <a:pt x="610" y="955"/>
                  </a:lnTo>
                  <a:lnTo>
                    <a:pt x="600" y="963"/>
                  </a:lnTo>
                  <a:lnTo>
                    <a:pt x="587" y="964"/>
                  </a:lnTo>
                  <a:lnTo>
                    <a:pt x="574" y="964"/>
                  </a:lnTo>
                  <a:lnTo>
                    <a:pt x="512" y="964"/>
                  </a:lnTo>
                  <a:lnTo>
                    <a:pt x="567" y="487"/>
                  </a:lnTo>
                  <a:lnTo>
                    <a:pt x="442" y="487"/>
                  </a:lnTo>
                  <a:lnTo>
                    <a:pt x="387" y="964"/>
                  </a:lnTo>
                  <a:lnTo>
                    <a:pt x="243" y="964"/>
                  </a:lnTo>
                  <a:lnTo>
                    <a:pt x="298" y="487"/>
                  </a:lnTo>
                  <a:lnTo>
                    <a:pt x="175" y="487"/>
                  </a:lnTo>
                  <a:lnTo>
                    <a:pt x="119" y="964"/>
                  </a:lnTo>
                  <a:lnTo>
                    <a:pt x="0" y="964"/>
                  </a:lnTo>
                  <a:lnTo>
                    <a:pt x="66" y="391"/>
                  </a:lnTo>
                  <a:lnTo>
                    <a:pt x="309" y="391"/>
                  </a:lnTo>
                  <a:lnTo>
                    <a:pt x="315" y="340"/>
                  </a:lnTo>
                  <a:close/>
                  <a:moveTo>
                    <a:pt x="139" y="0"/>
                  </a:moveTo>
                  <a:lnTo>
                    <a:pt x="256" y="0"/>
                  </a:lnTo>
                  <a:lnTo>
                    <a:pt x="250" y="51"/>
                  </a:lnTo>
                  <a:lnTo>
                    <a:pt x="357" y="51"/>
                  </a:lnTo>
                  <a:lnTo>
                    <a:pt x="363" y="0"/>
                  </a:lnTo>
                  <a:lnTo>
                    <a:pt x="494" y="0"/>
                  </a:lnTo>
                  <a:lnTo>
                    <a:pt x="486" y="51"/>
                  </a:lnTo>
                  <a:lnTo>
                    <a:pt x="590" y="51"/>
                  </a:lnTo>
                  <a:lnTo>
                    <a:pt x="596" y="0"/>
                  </a:lnTo>
                  <a:lnTo>
                    <a:pt x="714" y="0"/>
                  </a:lnTo>
                  <a:lnTo>
                    <a:pt x="708" y="51"/>
                  </a:lnTo>
                  <a:lnTo>
                    <a:pt x="736" y="51"/>
                  </a:lnTo>
                  <a:lnTo>
                    <a:pt x="724" y="147"/>
                  </a:lnTo>
                  <a:lnTo>
                    <a:pt x="697" y="147"/>
                  </a:lnTo>
                  <a:lnTo>
                    <a:pt x="691" y="192"/>
                  </a:lnTo>
                  <a:lnTo>
                    <a:pt x="574" y="192"/>
                  </a:lnTo>
                  <a:lnTo>
                    <a:pt x="580" y="147"/>
                  </a:lnTo>
                  <a:lnTo>
                    <a:pt x="476" y="147"/>
                  </a:lnTo>
                  <a:lnTo>
                    <a:pt x="471" y="192"/>
                  </a:lnTo>
                  <a:lnTo>
                    <a:pt x="340" y="192"/>
                  </a:lnTo>
                  <a:lnTo>
                    <a:pt x="345" y="147"/>
                  </a:lnTo>
                  <a:lnTo>
                    <a:pt x="239" y="147"/>
                  </a:lnTo>
                  <a:lnTo>
                    <a:pt x="234" y="192"/>
                  </a:lnTo>
                  <a:lnTo>
                    <a:pt x="116" y="192"/>
                  </a:lnTo>
                  <a:lnTo>
                    <a:pt x="122" y="147"/>
                  </a:lnTo>
                  <a:lnTo>
                    <a:pt x="95" y="147"/>
                  </a:lnTo>
                  <a:lnTo>
                    <a:pt x="106" y="51"/>
                  </a:lnTo>
                  <a:lnTo>
                    <a:pt x="134" y="51"/>
                  </a:lnTo>
                  <a:lnTo>
                    <a:pt x="139" y="0"/>
                  </a:lnTo>
                  <a:close/>
                  <a:moveTo>
                    <a:pt x="69" y="365"/>
                  </a:moveTo>
                  <a:lnTo>
                    <a:pt x="86" y="218"/>
                  </a:lnTo>
                  <a:lnTo>
                    <a:pt x="715" y="218"/>
                  </a:lnTo>
                  <a:lnTo>
                    <a:pt x="698" y="371"/>
                  </a:lnTo>
                  <a:lnTo>
                    <a:pt x="576" y="371"/>
                  </a:lnTo>
                  <a:lnTo>
                    <a:pt x="581" y="314"/>
                  </a:lnTo>
                  <a:lnTo>
                    <a:pt x="196" y="314"/>
                  </a:lnTo>
                  <a:lnTo>
                    <a:pt x="188" y="365"/>
                  </a:lnTo>
                  <a:lnTo>
                    <a:pt x="69" y="365"/>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1" name="组合 180"/>
          <p:cNvGrpSpPr/>
          <p:nvPr/>
        </p:nvGrpSpPr>
        <p:grpSpPr>
          <a:xfrm>
            <a:off x="2823364" y="5361464"/>
            <a:ext cx="1920875" cy="563819"/>
            <a:chOff x="5728687" y="3268364"/>
            <a:chExt cx="1920875" cy="611658"/>
          </a:xfrm>
        </p:grpSpPr>
        <p:sp>
          <p:nvSpPr>
            <p:cNvPr id="182" name="Freeform 23"/>
            <p:cNvSpPr/>
            <p:nvPr/>
          </p:nvSpPr>
          <p:spPr bwMode="auto">
            <a:xfrm>
              <a:off x="6736749" y="3268364"/>
              <a:ext cx="912813" cy="611658"/>
            </a:xfrm>
            <a:custGeom>
              <a:avLst/>
              <a:gdLst>
                <a:gd name="T0" fmla="*/ 255 w 1723"/>
                <a:gd name="T1" fmla="*/ 22 h 1110"/>
                <a:gd name="T2" fmla="*/ 998 w 1723"/>
                <a:gd name="T3" fmla="*/ 79 h 1110"/>
                <a:gd name="T4" fmla="*/ 1723 w 1723"/>
                <a:gd name="T5" fmla="*/ 0 h 1110"/>
                <a:gd name="T6" fmla="*/ 1602 w 1723"/>
                <a:gd name="T7" fmla="*/ 1110 h 1110"/>
                <a:gd name="T8" fmla="*/ 832 w 1723"/>
                <a:gd name="T9" fmla="*/ 1110 h 1110"/>
                <a:gd name="T10" fmla="*/ 952 w 1723"/>
                <a:gd name="T11" fmla="*/ 324 h 1110"/>
                <a:gd name="T12" fmla="*/ 757 w 1723"/>
                <a:gd name="T13" fmla="*/ 1110 h 1110"/>
                <a:gd name="T14" fmla="*/ 0 w 1723"/>
                <a:gd name="T15" fmla="*/ 1110 h 1110"/>
                <a:gd name="T16" fmla="*/ 255 w 1723"/>
                <a:gd name="T17" fmla="*/ 22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3" h="1110">
                  <a:moveTo>
                    <a:pt x="255" y="22"/>
                  </a:moveTo>
                  <a:lnTo>
                    <a:pt x="998" y="79"/>
                  </a:lnTo>
                  <a:lnTo>
                    <a:pt x="1723" y="0"/>
                  </a:lnTo>
                  <a:lnTo>
                    <a:pt x="1602" y="1110"/>
                  </a:lnTo>
                  <a:lnTo>
                    <a:pt x="832" y="1110"/>
                  </a:lnTo>
                  <a:lnTo>
                    <a:pt x="952" y="324"/>
                  </a:lnTo>
                  <a:lnTo>
                    <a:pt x="757" y="1110"/>
                  </a:lnTo>
                  <a:lnTo>
                    <a:pt x="0" y="1110"/>
                  </a:lnTo>
                  <a:lnTo>
                    <a:pt x="255" y="22"/>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4"/>
            <p:cNvSpPr>
              <a:spLocks noEditPoints="1"/>
            </p:cNvSpPr>
            <p:nvPr/>
          </p:nvSpPr>
          <p:spPr bwMode="auto">
            <a:xfrm>
              <a:off x="5728687" y="3284895"/>
              <a:ext cx="1016000" cy="578595"/>
            </a:xfrm>
            <a:custGeom>
              <a:avLst/>
              <a:gdLst>
                <a:gd name="T0" fmla="*/ 1337 w 1918"/>
                <a:gd name="T1" fmla="*/ 221 h 1052"/>
                <a:gd name="T2" fmla="*/ 1414 w 1918"/>
                <a:gd name="T3" fmla="*/ 256 h 1052"/>
                <a:gd name="T4" fmla="*/ 1610 w 1918"/>
                <a:gd name="T5" fmla="*/ 258 h 1052"/>
                <a:gd name="T6" fmla="*/ 1702 w 1918"/>
                <a:gd name="T7" fmla="*/ 193 h 1052"/>
                <a:gd name="T8" fmla="*/ 1738 w 1918"/>
                <a:gd name="T9" fmla="*/ 120 h 1052"/>
                <a:gd name="T10" fmla="*/ 1622 w 1918"/>
                <a:gd name="T11" fmla="*/ 146 h 1052"/>
                <a:gd name="T12" fmla="*/ 1575 w 1918"/>
                <a:gd name="T13" fmla="*/ 195 h 1052"/>
                <a:gd name="T14" fmla="*/ 1481 w 1918"/>
                <a:gd name="T15" fmla="*/ 142 h 1052"/>
                <a:gd name="T16" fmla="*/ 1478 w 1918"/>
                <a:gd name="T17" fmla="*/ 59 h 1052"/>
                <a:gd name="T18" fmla="*/ 1435 w 1918"/>
                <a:gd name="T19" fmla="*/ 14 h 1052"/>
                <a:gd name="T20" fmla="*/ 1117 w 1918"/>
                <a:gd name="T21" fmla="*/ 54 h 1052"/>
                <a:gd name="T22" fmla="*/ 1347 w 1918"/>
                <a:gd name="T23" fmla="*/ 77 h 1052"/>
                <a:gd name="T24" fmla="*/ 1117 w 1918"/>
                <a:gd name="T25" fmla="*/ 136 h 1052"/>
                <a:gd name="T26" fmla="*/ 1183 w 1918"/>
                <a:gd name="T27" fmla="*/ 173 h 1052"/>
                <a:gd name="T28" fmla="*/ 1072 w 1918"/>
                <a:gd name="T29" fmla="*/ 205 h 1052"/>
                <a:gd name="T30" fmla="*/ 1021 w 1918"/>
                <a:gd name="T31" fmla="*/ 226 h 1052"/>
                <a:gd name="T32" fmla="*/ 1179 w 1918"/>
                <a:gd name="T33" fmla="*/ 256 h 1052"/>
                <a:gd name="T34" fmla="*/ 1280 w 1918"/>
                <a:gd name="T35" fmla="*/ 201 h 1052"/>
                <a:gd name="T36" fmla="*/ 1317 w 1918"/>
                <a:gd name="T37" fmla="*/ 134 h 1052"/>
                <a:gd name="T38" fmla="*/ 1542 w 1918"/>
                <a:gd name="T39" fmla="*/ 48 h 1052"/>
                <a:gd name="T40" fmla="*/ 1774 w 1918"/>
                <a:gd name="T41" fmla="*/ 75 h 1052"/>
                <a:gd name="T42" fmla="*/ 1916 w 1918"/>
                <a:gd name="T43" fmla="*/ 138 h 1052"/>
                <a:gd name="T44" fmla="*/ 1906 w 1918"/>
                <a:gd name="T45" fmla="*/ 36 h 1052"/>
                <a:gd name="T46" fmla="*/ 1846 w 1918"/>
                <a:gd name="T47" fmla="*/ 2 h 1052"/>
                <a:gd name="T48" fmla="*/ 1118 w 1918"/>
                <a:gd name="T49" fmla="*/ 289 h 1052"/>
                <a:gd name="T50" fmla="*/ 1576 w 1918"/>
                <a:gd name="T51" fmla="*/ 346 h 1052"/>
                <a:gd name="T52" fmla="*/ 1260 w 1918"/>
                <a:gd name="T53" fmla="*/ 346 h 1052"/>
                <a:gd name="T54" fmla="*/ 1417 w 1918"/>
                <a:gd name="T55" fmla="*/ 466 h 1052"/>
                <a:gd name="T56" fmla="*/ 1725 w 1918"/>
                <a:gd name="T57" fmla="*/ 733 h 1052"/>
                <a:gd name="T58" fmla="*/ 1578 w 1918"/>
                <a:gd name="T59" fmla="*/ 659 h 1052"/>
                <a:gd name="T60" fmla="*/ 1041 w 1918"/>
                <a:gd name="T61" fmla="*/ 733 h 1052"/>
                <a:gd name="T62" fmla="*/ 1179 w 1918"/>
                <a:gd name="T63" fmla="*/ 885 h 1052"/>
                <a:gd name="T64" fmla="*/ 1126 w 1918"/>
                <a:gd name="T65" fmla="*/ 940 h 1052"/>
                <a:gd name="T66" fmla="*/ 1042 w 1918"/>
                <a:gd name="T67" fmla="*/ 963 h 1052"/>
                <a:gd name="T68" fmla="*/ 940 w 1918"/>
                <a:gd name="T69" fmla="*/ 934 h 1052"/>
                <a:gd name="T70" fmla="*/ 793 w 1918"/>
                <a:gd name="T71" fmla="*/ 771 h 1052"/>
                <a:gd name="T72" fmla="*/ 675 w 1918"/>
                <a:gd name="T73" fmla="*/ 478 h 1052"/>
                <a:gd name="T74" fmla="*/ 972 w 1918"/>
                <a:gd name="T75" fmla="*/ 103 h 1052"/>
                <a:gd name="T76" fmla="*/ 174 w 1918"/>
                <a:gd name="T77" fmla="*/ 317 h 1052"/>
                <a:gd name="T78" fmla="*/ 433 w 1918"/>
                <a:gd name="T79" fmla="*/ 562 h 1052"/>
                <a:gd name="T80" fmla="*/ 331 w 1918"/>
                <a:gd name="T81" fmla="*/ 739 h 1052"/>
                <a:gd name="T82" fmla="*/ 207 w 1918"/>
                <a:gd name="T83" fmla="*/ 867 h 1052"/>
                <a:gd name="T84" fmla="*/ 0 w 1918"/>
                <a:gd name="T85" fmla="*/ 1004 h 1052"/>
                <a:gd name="T86" fmla="*/ 227 w 1918"/>
                <a:gd name="T87" fmla="*/ 965 h 1052"/>
                <a:gd name="T88" fmla="*/ 373 w 1918"/>
                <a:gd name="T89" fmla="*/ 888 h 1052"/>
                <a:gd name="T90" fmla="*/ 511 w 1918"/>
                <a:gd name="T91" fmla="*/ 749 h 1052"/>
                <a:gd name="T92" fmla="*/ 603 w 1918"/>
                <a:gd name="T93" fmla="*/ 666 h 1052"/>
                <a:gd name="T94" fmla="*/ 671 w 1918"/>
                <a:gd name="T95" fmla="*/ 804 h 1052"/>
                <a:gd name="T96" fmla="*/ 754 w 1918"/>
                <a:gd name="T97" fmla="*/ 908 h 1052"/>
                <a:gd name="T98" fmla="*/ 918 w 1918"/>
                <a:gd name="T99" fmla="*/ 1006 h 1052"/>
                <a:gd name="T100" fmla="*/ 1091 w 1918"/>
                <a:gd name="T101" fmla="*/ 1020 h 1052"/>
                <a:gd name="T102" fmla="*/ 1212 w 1918"/>
                <a:gd name="T103" fmla="*/ 987 h 1052"/>
                <a:gd name="T104" fmla="*/ 1316 w 1918"/>
                <a:gd name="T105" fmla="*/ 908 h 1052"/>
                <a:gd name="T106" fmla="*/ 1572 w 1918"/>
                <a:gd name="T107" fmla="*/ 932 h 1052"/>
                <a:gd name="T108" fmla="*/ 1635 w 1918"/>
                <a:gd name="T109" fmla="*/ 1008 h 1052"/>
                <a:gd name="T110" fmla="*/ 1766 w 1918"/>
                <a:gd name="T111" fmla="*/ 1050 h 1052"/>
                <a:gd name="T112" fmla="*/ 1883 w 1918"/>
                <a:gd name="T113" fmla="*/ 1038 h 1052"/>
                <a:gd name="T114" fmla="*/ 1752 w 1918"/>
                <a:gd name="T115" fmla="*/ 957 h 1052"/>
                <a:gd name="T116" fmla="*/ 1709 w 1918"/>
                <a:gd name="T117" fmla="*/ 881 h 1052"/>
                <a:gd name="T118" fmla="*/ 1362 w 1918"/>
                <a:gd name="T119" fmla="*/ 733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8" h="1052">
                  <a:moveTo>
                    <a:pt x="1349" y="122"/>
                  </a:moveTo>
                  <a:lnTo>
                    <a:pt x="1337" y="221"/>
                  </a:lnTo>
                  <a:lnTo>
                    <a:pt x="1337" y="221"/>
                  </a:lnTo>
                  <a:lnTo>
                    <a:pt x="1337" y="221"/>
                  </a:lnTo>
                  <a:lnTo>
                    <a:pt x="1337" y="221"/>
                  </a:lnTo>
                  <a:lnTo>
                    <a:pt x="1337" y="221"/>
                  </a:lnTo>
                  <a:lnTo>
                    <a:pt x="1337" y="222"/>
                  </a:lnTo>
                  <a:lnTo>
                    <a:pt x="1345" y="224"/>
                  </a:lnTo>
                  <a:lnTo>
                    <a:pt x="1362" y="234"/>
                  </a:lnTo>
                  <a:lnTo>
                    <a:pt x="1379" y="242"/>
                  </a:lnTo>
                  <a:lnTo>
                    <a:pt x="1396" y="250"/>
                  </a:lnTo>
                  <a:lnTo>
                    <a:pt x="1414" y="256"/>
                  </a:lnTo>
                  <a:lnTo>
                    <a:pt x="1448" y="266"/>
                  </a:lnTo>
                  <a:lnTo>
                    <a:pt x="1483" y="272"/>
                  </a:lnTo>
                  <a:lnTo>
                    <a:pt x="1516" y="274"/>
                  </a:lnTo>
                  <a:lnTo>
                    <a:pt x="1549" y="272"/>
                  </a:lnTo>
                  <a:lnTo>
                    <a:pt x="1579" y="266"/>
                  </a:lnTo>
                  <a:lnTo>
                    <a:pt x="1610" y="258"/>
                  </a:lnTo>
                  <a:lnTo>
                    <a:pt x="1637" y="246"/>
                  </a:lnTo>
                  <a:lnTo>
                    <a:pt x="1661" y="230"/>
                  </a:lnTo>
                  <a:lnTo>
                    <a:pt x="1673" y="222"/>
                  </a:lnTo>
                  <a:lnTo>
                    <a:pt x="1683" y="215"/>
                  </a:lnTo>
                  <a:lnTo>
                    <a:pt x="1693" y="205"/>
                  </a:lnTo>
                  <a:lnTo>
                    <a:pt x="1702" y="193"/>
                  </a:lnTo>
                  <a:lnTo>
                    <a:pt x="1710" y="183"/>
                  </a:lnTo>
                  <a:lnTo>
                    <a:pt x="1718" y="171"/>
                  </a:lnTo>
                  <a:lnTo>
                    <a:pt x="1725" y="160"/>
                  </a:lnTo>
                  <a:lnTo>
                    <a:pt x="1730" y="146"/>
                  </a:lnTo>
                  <a:lnTo>
                    <a:pt x="1735" y="134"/>
                  </a:lnTo>
                  <a:lnTo>
                    <a:pt x="1738" y="120"/>
                  </a:lnTo>
                  <a:lnTo>
                    <a:pt x="1741" y="107"/>
                  </a:lnTo>
                  <a:lnTo>
                    <a:pt x="1742" y="91"/>
                  </a:lnTo>
                  <a:lnTo>
                    <a:pt x="1543" y="91"/>
                  </a:lnTo>
                  <a:lnTo>
                    <a:pt x="1536" y="136"/>
                  </a:lnTo>
                  <a:lnTo>
                    <a:pt x="1625" y="136"/>
                  </a:lnTo>
                  <a:lnTo>
                    <a:pt x="1622" y="146"/>
                  </a:lnTo>
                  <a:lnTo>
                    <a:pt x="1618" y="156"/>
                  </a:lnTo>
                  <a:lnTo>
                    <a:pt x="1611" y="165"/>
                  </a:lnTo>
                  <a:lnTo>
                    <a:pt x="1604" y="173"/>
                  </a:lnTo>
                  <a:lnTo>
                    <a:pt x="1595" y="181"/>
                  </a:lnTo>
                  <a:lnTo>
                    <a:pt x="1586" y="189"/>
                  </a:lnTo>
                  <a:lnTo>
                    <a:pt x="1575" y="195"/>
                  </a:lnTo>
                  <a:lnTo>
                    <a:pt x="1565" y="203"/>
                  </a:lnTo>
                  <a:lnTo>
                    <a:pt x="1540" y="213"/>
                  </a:lnTo>
                  <a:lnTo>
                    <a:pt x="1516" y="221"/>
                  </a:lnTo>
                  <a:lnTo>
                    <a:pt x="1491" y="224"/>
                  </a:lnTo>
                  <a:lnTo>
                    <a:pt x="1468" y="224"/>
                  </a:lnTo>
                  <a:lnTo>
                    <a:pt x="1481" y="142"/>
                  </a:lnTo>
                  <a:lnTo>
                    <a:pt x="1483" y="126"/>
                  </a:lnTo>
                  <a:lnTo>
                    <a:pt x="1483" y="110"/>
                  </a:lnTo>
                  <a:lnTo>
                    <a:pt x="1483" y="97"/>
                  </a:lnTo>
                  <a:lnTo>
                    <a:pt x="1483" y="83"/>
                  </a:lnTo>
                  <a:lnTo>
                    <a:pt x="1481" y="69"/>
                  </a:lnTo>
                  <a:lnTo>
                    <a:pt x="1478" y="59"/>
                  </a:lnTo>
                  <a:lnTo>
                    <a:pt x="1474" y="48"/>
                  </a:lnTo>
                  <a:lnTo>
                    <a:pt x="1470" y="40"/>
                  </a:lnTo>
                  <a:lnTo>
                    <a:pt x="1463" y="32"/>
                  </a:lnTo>
                  <a:lnTo>
                    <a:pt x="1455" y="24"/>
                  </a:lnTo>
                  <a:lnTo>
                    <a:pt x="1445" y="18"/>
                  </a:lnTo>
                  <a:lnTo>
                    <a:pt x="1435" y="14"/>
                  </a:lnTo>
                  <a:lnTo>
                    <a:pt x="1422" y="10"/>
                  </a:lnTo>
                  <a:lnTo>
                    <a:pt x="1408" y="6"/>
                  </a:lnTo>
                  <a:lnTo>
                    <a:pt x="1391" y="6"/>
                  </a:lnTo>
                  <a:lnTo>
                    <a:pt x="1372" y="4"/>
                  </a:lnTo>
                  <a:lnTo>
                    <a:pt x="1126" y="4"/>
                  </a:lnTo>
                  <a:lnTo>
                    <a:pt x="1117" y="54"/>
                  </a:lnTo>
                  <a:lnTo>
                    <a:pt x="1306" y="54"/>
                  </a:lnTo>
                  <a:lnTo>
                    <a:pt x="1319" y="54"/>
                  </a:lnTo>
                  <a:lnTo>
                    <a:pt x="1329" y="55"/>
                  </a:lnTo>
                  <a:lnTo>
                    <a:pt x="1337" y="59"/>
                  </a:lnTo>
                  <a:lnTo>
                    <a:pt x="1343" y="67"/>
                  </a:lnTo>
                  <a:lnTo>
                    <a:pt x="1347" y="77"/>
                  </a:lnTo>
                  <a:lnTo>
                    <a:pt x="1350" y="89"/>
                  </a:lnTo>
                  <a:lnTo>
                    <a:pt x="1350" y="105"/>
                  </a:lnTo>
                  <a:lnTo>
                    <a:pt x="1349" y="122"/>
                  </a:lnTo>
                  <a:close/>
                  <a:moveTo>
                    <a:pt x="1324" y="91"/>
                  </a:moveTo>
                  <a:lnTo>
                    <a:pt x="1126" y="91"/>
                  </a:lnTo>
                  <a:lnTo>
                    <a:pt x="1117" y="136"/>
                  </a:lnTo>
                  <a:lnTo>
                    <a:pt x="1208" y="136"/>
                  </a:lnTo>
                  <a:lnTo>
                    <a:pt x="1205" y="144"/>
                  </a:lnTo>
                  <a:lnTo>
                    <a:pt x="1202" y="150"/>
                  </a:lnTo>
                  <a:lnTo>
                    <a:pt x="1198" y="156"/>
                  </a:lnTo>
                  <a:lnTo>
                    <a:pt x="1193" y="162"/>
                  </a:lnTo>
                  <a:lnTo>
                    <a:pt x="1183" y="173"/>
                  </a:lnTo>
                  <a:lnTo>
                    <a:pt x="1172" y="181"/>
                  </a:lnTo>
                  <a:lnTo>
                    <a:pt x="1157" y="189"/>
                  </a:lnTo>
                  <a:lnTo>
                    <a:pt x="1142" y="195"/>
                  </a:lnTo>
                  <a:lnTo>
                    <a:pt x="1126" y="199"/>
                  </a:lnTo>
                  <a:lnTo>
                    <a:pt x="1108" y="203"/>
                  </a:lnTo>
                  <a:lnTo>
                    <a:pt x="1072" y="205"/>
                  </a:lnTo>
                  <a:lnTo>
                    <a:pt x="1036" y="205"/>
                  </a:lnTo>
                  <a:lnTo>
                    <a:pt x="1005" y="203"/>
                  </a:lnTo>
                  <a:lnTo>
                    <a:pt x="977" y="197"/>
                  </a:lnTo>
                  <a:lnTo>
                    <a:pt x="992" y="207"/>
                  </a:lnTo>
                  <a:lnTo>
                    <a:pt x="1006" y="217"/>
                  </a:lnTo>
                  <a:lnTo>
                    <a:pt x="1021" y="226"/>
                  </a:lnTo>
                  <a:lnTo>
                    <a:pt x="1035" y="234"/>
                  </a:lnTo>
                  <a:lnTo>
                    <a:pt x="1065" y="246"/>
                  </a:lnTo>
                  <a:lnTo>
                    <a:pt x="1094" y="254"/>
                  </a:lnTo>
                  <a:lnTo>
                    <a:pt x="1123" y="258"/>
                  </a:lnTo>
                  <a:lnTo>
                    <a:pt x="1152" y="258"/>
                  </a:lnTo>
                  <a:lnTo>
                    <a:pt x="1179" y="256"/>
                  </a:lnTo>
                  <a:lnTo>
                    <a:pt x="1203" y="248"/>
                  </a:lnTo>
                  <a:lnTo>
                    <a:pt x="1228" y="240"/>
                  </a:lnTo>
                  <a:lnTo>
                    <a:pt x="1251" y="226"/>
                  </a:lnTo>
                  <a:lnTo>
                    <a:pt x="1261" y="219"/>
                  </a:lnTo>
                  <a:lnTo>
                    <a:pt x="1270" y="211"/>
                  </a:lnTo>
                  <a:lnTo>
                    <a:pt x="1280" y="201"/>
                  </a:lnTo>
                  <a:lnTo>
                    <a:pt x="1287" y="191"/>
                  </a:lnTo>
                  <a:lnTo>
                    <a:pt x="1294" y="181"/>
                  </a:lnTo>
                  <a:lnTo>
                    <a:pt x="1301" y="171"/>
                  </a:lnTo>
                  <a:lnTo>
                    <a:pt x="1307" y="160"/>
                  </a:lnTo>
                  <a:lnTo>
                    <a:pt x="1313" y="146"/>
                  </a:lnTo>
                  <a:lnTo>
                    <a:pt x="1317" y="134"/>
                  </a:lnTo>
                  <a:lnTo>
                    <a:pt x="1320" y="120"/>
                  </a:lnTo>
                  <a:lnTo>
                    <a:pt x="1323" y="107"/>
                  </a:lnTo>
                  <a:lnTo>
                    <a:pt x="1324" y="91"/>
                  </a:lnTo>
                  <a:close/>
                  <a:moveTo>
                    <a:pt x="1811" y="0"/>
                  </a:moveTo>
                  <a:lnTo>
                    <a:pt x="1549" y="0"/>
                  </a:lnTo>
                  <a:lnTo>
                    <a:pt x="1542" y="48"/>
                  </a:lnTo>
                  <a:lnTo>
                    <a:pt x="1738" y="48"/>
                  </a:lnTo>
                  <a:lnTo>
                    <a:pt x="1748" y="48"/>
                  </a:lnTo>
                  <a:lnTo>
                    <a:pt x="1756" y="52"/>
                  </a:lnTo>
                  <a:lnTo>
                    <a:pt x="1765" y="57"/>
                  </a:lnTo>
                  <a:lnTo>
                    <a:pt x="1769" y="65"/>
                  </a:lnTo>
                  <a:lnTo>
                    <a:pt x="1774" y="75"/>
                  </a:lnTo>
                  <a:lnTo>
                    <a:pt x="1777" y="87"/>
                  </a:lnTo>
                  <a:lnTo>
                    <a:pt x="1777" y="101"/>
                  </a:lnTo>
                  <a:lnTo>
                    <a:pt x="1775" y="116"/>
                  </a:lnTo>
                  <a:lnTo>
                    <a:pt x="1755" y="258"/>
                  </a:lnTo>
                  <a:lnTo>
                    <a:pt x="1896" y="258"/>
                  </a:lnTo>
                  <a:lnTo>
                    <a:pt x="1916" y="138"/>
                  </a:lnTo>
                  <a:lnTo>
                    <a:pt x="1918" y="107"/>
                  </a:lnTo>
                  <a:lnTo>
                    <a:pt x="1918" y="79"/>
                  </a:lnTo>
                  <a:lnTo>
                    <a:pt x="1916" y="67"/>
                  </a:lnTo>
                  <a:lnTo>
                    <a:pt x="1913" y="55"/>
                  </a:lnTo>
                  <a:lnTo>
                    <a:pt x="1910" y="46"/>
                  </a:lnTo>
                  <a:lnTo>
                    <a:pt x="1906" y="36"/>
                  </a:lnTo>
                  <a:lnTo>
                    <a:pt x="1900" y="28"/>
                  </a:lnTo>
                  <a:lnTo>
                    <a:pt x="1893" y="22"/>
                  </a:lnTo>
                  <a:lnTo>
                    <a:pt x="1883" y="16"/>
                  </a:lnTo>
                  <a:lnTo>
                    <a:pt x="1873" y="10"/>
                  </a:lnTo>
                  <a:lnTo>
                    <a:pt x="1860" y="6"/>
                  </a:lnTo>
                  <a:lnTo>
                    <a:pt x="1846" y="2"/>
                  </a:lnTo>
                  <a:lnTo>
                    <a:pt x="1830" y="0"/>
                  </a:lnTo>
                  <a:lnTo>
                    <a:pt x="1811" y="0"/>
                  </a:lnTo>
                  <a:close/>
                  <a:moveTo>
                    <a:pt x="1078" y="584"/>
                  </a:moveTo>
                  <a:lnTo>
                    <a:pt x="1856" y="584"/>
                  </a:lnTo>
                  <a:lnTo>
                    <a:pt x="1896" y="289"/>
                  </a:lnTo>
                  <a:lnTo>
                    <a:pt x="1118" y="289"/>
                  </a:lnTo>
                  <a:lnTo>
                    <a:pt x="1078" y="584"/>
                  </a:lnTo>
                  <a:close/>
                  <a:moveTo>
                    <a:pt x="1576" y="346"/>
                  </a:moveTo>
                  <a:lnTo>
                    <a:pt x="1741" y="346"/>
                  </a:lnTo>
                  <a:lnTo>
                    <a:pt x="1732" y="409"/>
                  </a:lnTo>
                  <a:lnTo>
                    <a:pt x="1568" y="409"/>
                  </a:lnTo>
                  <a:lnTo>
                    <a:pt x="1576" y="346"/>
                  </a:lnTo>
                  <a:close/>
                  <a:moveTo>
                    <a:pt x="1562" y="466"/>
                  </a:moveTo>
                  <a:lnTo>
                    <a:pt x="1725" y="466"/>
                  </a:lnTo>
                  <a:lnTo>
                    <a:pt x="1718" y="525"/>
                  </a:lnTo>
                  <a:lnTo>
                    <a:pt x="1555" y="525"/>
                  </a:lnTo>
                  <a:lnTo>
                    <a:pt x="1562" y="466"/>
                  </a:lnTo>
                  <a:close/>
                  <a:moveTo>
                    <a:pt x="1260" y="346"/>
                  </a:moveTo>
                  <a:lnTo>
                    <a:pt x="1431" y="346"/>
                  </a:lnTo>
                  <a:lnTo>
                    <a:pt x="1424" y="409"/>
                  </a:lnTo>
                  <a:lnTo>
                    <a:pt x="1251" y="409"/>
                  </a:lnTo>
                  <a:lnTo>
                    <a:pt x="1260" y="346"/>
                  </a:lnTo>
                  <a:close/>
                  <a:moveTo>
                    <a:pt x="1245" y="466"/>
                  </a:moveTo>
                  <a:lnTo>
                    <a:pt x="1417" y="466"/>
                  </a:lnTo>
                  <a:lnTo>
                    <a:pt x="1409" y="531"/>
                  </a:lnTo>
                  <a:lnTo>
                    <a:pt x="1238" y="531"/>
                  </a:lnTo>
                  <a:lnTo>
                    <a:pt x="1245" y="466"/>
                  </a:lnTo>
                  <a:close/>
                  <a:moveTo>
                    <a:pt x="1898" y="796"/>
                  </a:moveTo>
                  <a:lnTo>
                    <a:pt x="1718" y="796"/>
                  </a:lnTo>
                  <a:lnTo>
                    <a:pt x="1725" y="733"/>
                  </a:lnTo>
                  <a:lnTo>
                    <a:pt x="1872" y="733"/>
                  </a:lnTo>
                  <a:lnTo>
                    <a:pt x="1880" y="659"/>
                  </a:lnTo>
                  <a:lnTo>
                    <a:pt x="1733" y="659"/>
                  </a:lnTo>
                  <a:lnTo>
                    <a:pt x="1739" y="615"/>
                  </a:lnTo>
                  <a:lnTo>
                    <a:pt x="1582" y="615"/>
                  </a:lnTo>
                  <a:lnTo>
                    <a:pt x="1578" y="659"/>
                  </a:lnTo>
                  <a:lnTo>
                    <a:pt x="1370" y="659"/>
                  </a:lnTo>
                  <a:lnTo>
                    <a:pt x="1376" y="615"/>
                  </a:lnTo>
                  <a:lnTo>
                    <a:pt x="1226" y="615"/>
                  </a:lnTo>
                  <a:lnTo>
                    <a:pt x="1221" y="659"/>
                  </a:lnTo>
                  <a:lnTo>
                    <a:pt x="1049" y="659"/>
                  </a:lnTo>
                  <a:lnTo>
                    <a:pt x="1041" y="733"/>
                  </a:lnTo>
                  <a:lnTo>
                    <a:pt x="1211" y="733"/>
                  </a:lnTo>
                  <a:lnTo>
                    <a:pt x="1203" y="796"/>
                  </a:lnTo>
                  <a:lnTo>
                    <a:pt x="1008" y="796"/>
                  </a:lnTo>
                  <a:lnTo>
                    <a:pt x="1000" y="873"/>
                  </a:lnTo>
                  <a:lnTo>
                    <a:pt x="1186" y="873"/>
                  </a:lnTo>
                  <a:lnTo>
                    <a:pt x="1179" y="885"/>
                  </a:lnTo>
                  <a:lnTo>
                    <a:pt x="1172" y="896"/>
                  </a:lnTo>
                  <a:lnTo>
                    <a:pt x="1165" y="906"/>
                  </a:lnTo>
                  <a:lnTo>
                    <a:pt x="1156" y="916"/>
                  </a:lnTo>
                  <a:lnTo>
                    <a:pt x="1146" y="926"/>
                  </a:lnTo>
                  <a:lnTo>
                    <a:pt x="1136" y="934"/>
                  </a:lnTo>
                  <a:lnTo>
                    <a:pt x="1126" y="940"/>
                  </a:lnTo>
                  <a:lnTo>
                    <a:pt x="1116" y="945"/>
                  </a:lnTo>
                  <a:lnTo>
                    <a:pt x="1104" y="951"/>
                  </a:lnTo>
                  <a:lnTo>
                    <a:pt x="1093" y="955"/>
                  </a:lnTo>
                  <a:lnTo>
                    <a:pt x="1080" y="959"/>
                  </a:lnTo>
                  <a:lnTo>
                    <a:pt x="1068" y="961"/>
                  </a:lnTo>
                  <a:lnTo>
                    <a:pt x="1042" y="963"/>
                  </a:lnTo>
                  <a:lnTo>
                    <a:pt x="1015" y="961"/>
                  </a:lnTo>
                  <a:lnTo>
                    <a:pt x="1002" y="959"/>
                  </a:lnTo>
                  <a:lnTo>
                    <a:pt x="989" y="955"/>
                  </a:lnTo>
                  <a:lnTo>
                    <a:pt x="977" y="951"/>
                  </a:lnTo>
                  <a:lnTo>
                    <a:pt x="964" y="945"/>
                  </a:lnTo>
                  <a:lnTo>
                    <a:pt x="940" y="934"/>
                  </a:lnTo>
                  <a:lnTo>
                    <a:pt x="914" y="916"/>
                  </a:lnTo>
                  <a:lnTo>
                    <a:pt x="890" y="894"/>
                  </a:lnTo>
                  <a:lnTo>
                    <a:pt x="865" y="869"/>
                  </a:lnTo>
                  <a:lnTo>
                    <a:pt x="841" y="839"/>
                  </a:lnTo>
                  <a:lnTo>
                    <a:pt x="818" y="808"/>
                  </a:lnTo>
                  <a:lnTo>
                    <a:pt x="793" y="771"/>
                  </a:lnTo>
                  <a:lnTo>
                    <a:pt x="771" y="731"/>
                  </a:lnTo>
                  <a:lnTo>
                    <a:pt x="750" y="686"/>
                  </a:lnTo>
                  <a:lnTo>
                    <a:pt x="730" y="639"/>
                  </a:lnTo>
                  <a:lnTo>
                    <a:pt x="710" y="590"/>
                  </a:lnTo>
                  <a:lnTo>
                    <a:pt x="692" y="535"/>
                  </a:lnTo>
                  <a:lnTo>
                    <a:pt x="675" y="478"/>
                  </a:lnTo>
                  <a:lnTo>
                    <a:pt x="659" y="417"/>
                  </a:lnTo>
                  <a:lnTo>
                    <a:pt x="966" y="417"/>
                  </a:lnTo>
                  <a:lnTo>
                    <a:pt x="977" y="317"/>
                  </a:lnTo>
                  <a:lnTo>
                    <a:pt x="672" y="317"/>
                  </a:lnTo>
                  <a:lnTo>
                    <a:pt x="698" y="103"/>
                  </a:lnTo>
                  <a:lnTo>
                    <a:pt x="972" y="103"/>
                  </a:lnTo>
                  <a:lnTo>
                    <a:pt x="983" y="12"/>
                  </a:lnTo>
                  <a:lnTo>
                    <a:pt x="243" y="12"/>
                  </a:lnTo>
                  <a:lnTo>
                    <a:pt x="233" y="103"/>
                  </a:lnTo>
                  <a:lnTo>
                    <a:pt x="521" y="103"/>
                  </a:lnTo>
                  <a:lnTo>
                    <a:pt x="495" y="317"/>
                  </a:lnTo>
                  <a:lnTo>
                    <a:pt x="174" y="317"/>
                  </a:lnTo>
                  <a:lnTo>
                    <a:pt x="162" y="417"/>
                  </a:lnTo>
                  <a:lnTo>
                    <a:pt x="478" y="417"/>
                  </a:lnTo>
                  <a:lnTo>
                    <a:pt x="469" y="456"/>
                  </a:lnTo>
                  <a:lnTo>
                    <a:pt x="459" y="492"/>
                  </a:lnTo>
                  <a:lnTo>
                    <a:pt x="447" y="529"/>
                  </a:lnTo>
                  <a:lnTo>
                    <a:pt x="433" y="562"/>
                  </a:lnTo>
                  <a:lnTo>
                    <a:pt x="419" y="596"/>
                  </a:lnTo>
                  <a:lnTo>
                    <a:pt x="403" y="627"/>
                  </a:lnTo>
                  <a:lnTo>
                    <a:pt x="386" y="657"/>
                  </a:lnTo>
                  <a:lnTo>
                    <a:pt x="368" y="686"/>
                  </a:lnTo>
                  <a:lnTo>
                    <a:pt x="350" y="712"/>
                  </a:lnTo>
                  <a:lnTo>
                    <a:pt x="331" y="739"/>
                  </a:lnTo>
                  <a:lnTo>
                    <a:pt x="311" y="763"/>
                  </a:lnTo>
                  <a:lnTo>
                    <a:pt x="290" y="786"/>
                  </a:lnTo>
                  <a:lnTo>
                    <a:pt x="270" y="810"/>
                  </a:lnTo>
                  <a:lnTo>
                    <a:pt x="249" y="830"/>
                  </a:lnTo>
                  <a:lnTo>
                    <a:pt x="229" y="849"/>
                  </a:lnTo>
                  <a:lnTo>
                    <a:pt x="207" y="867"/>
                  </a:lnTo>
                  <a:lnTo>
                    <a:pt x="167" y="900"/>
                  </a:lnTo>
                  <a:lnTo>
                    <a:pt x="129" y="930"/>
                  </a:lnTo>
                  <a:lnTo>
                    <a:pt x="93" y="953"/>
                  </a:lnTo>
                  <a:lnTo>
                    <a:pt x="63" y="971"/>
                  </a:lnTo>
                  <a:lnTo>
                    <a:pt x="17" y="997"/>
                  </a:lnTo>
                  <a:lnTo>
                    <a:pt x="0" y="1004"/>
                  </a:lnTo>
                  <a:lnTo>
                    <a:pt x="17" y="1004"/>
                  </a:lnTo>
                  <a:lnTo>
                    <a:pt x="67" y="1002"/>
                  </a:lnTo>
                  <a:lnTo>
                    <a:pt x="100" y="998"/>
                  </a:lnTo>
                  <a:lnTo>
                    <a:pt x="139" y="991"/>
                  </a:lnTo>
                  <a:lnTo>
                    <a:pt x="182" y="981"/>
                  </a:lnTo>
                  <a:lnTo>
                    <a:pt x="227" y="965"/>
                  </a:lnTo>
                  <a:lnTo>
                    <a:pt x="252" y="957"/>
                  </a:lnTo>
                  <a:lnTo>
                    <a:pt x="276" y="945"/>
                  </a:lnTo>
                  <a:lnTo>
                    <a:pt x="301" y="934"/>
                  </a:lnTo>
                  <a:lnTo>
                    <a:pt x="324" y="922"/>
                  </a:lnTo>
                  <a:lnTo>
                    <a:pt x="348" y="906"/>
                  </a:lnTo>
                  <a:lnTo>
                    <a:pt x="373" y="888"/>
                  </a:lnTo>
                  <a:lnTo>
                    <a:pt x="397" y="871"/>
                  </a:lnTo>
                  <a:lnTo>
                    <a:pt x="422" y="851"/>
                  </a:lnTo>
                  <a:lnTo>
                    <a:pt x="445" y="830"/>
                  </a:lnTo>
                  <a:lnTo>
                    <a:pt x="468" y="804"/>
                  </a:lnTo>
                  <a:lnTo>
                    <a:pt x="489" y="778"/>
                  </a:lnTo>
                  <a:lnTo>
                    <a:pt x="511" y="749"/>
                  </a:lnTo>
                  <a:lnTo>
                    <a:pt x="531" y="720"/>
                  </a:lnTo>
                  <a:lnTo>
                    <a:pt x="551" y="686"/>
                  </a:lnTo>
                  <a:lnTo>
                    <a:pt x="568" y="651"/>
                  </a:lnTo>
                  <a:lnTo>
                    <a:pt x="586" y="613"/>
                  </a:lnTo>
                  <a:lnTo>
                    <a:pt x="594" y="641"/>
                  </a:lnTo>
                  <a:lnTo>
                    <a:pt x="603" y="666"/>
                  </a:lnTo>
                  <a:lnTo>
                    <a:pt x="613" y="692"/>
                  </a:lnTo>
                  <a:lnTo>
                    <a:pt x="625" y="718"/>
                  </a:lnTo>
                  <a:lnTo>
                    <a:pt x="635" y="739"/>
                  </a:lnTo>
                  <a:lnTo>
                    <a:pt x="646" y="763"/>
                  </a:lnTo>
                  <a:lnTo>
                    <a:pt x="658" y="784"/>
                  </a:lnTo>
                  <a:lnTo>
                    <a:pt x="671" y="804"/>
                  </a:lnTo>
                  <a:lnTo>
                    <a:pt x="684" y="824"/>
                  </a:lnTo>
                  <a:lnTo>
                    <a:pt x="697" y="843"/>
                  </a:lnTo>
                  <a:lnTo>
                    <a:pt x="711" y="861"/>
                  </a:lnTo>
                  <a:lnTo>
                    <a:pt x="725" y="877"/>
                  </a:lnTo>
                  <a:lnTo>
                    <a:pt x="740" y="892"/>
                  </a:lnTo>
                  <a:lnTo>
                    <a:pt x="754" y="908"/>
                  </a:lnTo>
                  <a:lnTo>
                    <a:pt x="770" y="922"/>
                  </a:lnTo>
                  <a:lnTo>
                    <a:pt x="786" y="934"/>
                  </a:lnTo>
                  <a:lnTo>
                    <a:pt x="818" y="957"/>
                  </a:lnTo>
                  <a:lnTo>
                    <a:pt x="851" y="977"/>
                  </a:lnTo>
                  <a:lnTo>
                    <a:pt x="884" y="993"/>
                  </a:lnTo>
                  <a:lnTo>
                    <a:pt x="918" y="1006"/>
                  </a:lnTo>
                  <a:lnTo>
                    <a:pt x="951" y="1014"/>
                  </a:lnTo>
                  <a:lnTo>
                    <a:pt x="986" y="1020"/>
                  </a:lnTo>
                  <a:lnTo>
                    <a:pt x="1021" y="1024"/>
                  </a:lnTo>
                  <a:lnTo>
                    <a:pt x="1055" y="1022"/>
                  </a:lnTo>
                  <a:lnTo>
                    <a:pt x="1072" y="1022"/>
                  </a:lnTo>
                  <a:lnTo>
                    <a:pt x="1091" y="1020"/>
                  </a:lnTo>
                  <a:lnTo>
                    <a:pt x="1110" y="1018"/>
                  </a:lnTo>
                  <a:lnTo>
                    <a:pt x="1130" y="1014"/>
                  </a:lnTo>
                  <a:lnTo>
                    <a:pt x="1150" y="1008"/>
                  </a:lnTo>
                  <a:lnTo>
                    <a:pt x="1170" y="1002"/>
                  </a:lnTo>
                  <a:lnTo>
                    <a:pt x="1192" y="995"/>
                  </a:lnTo>
                  <a:lnTo>
                    <a:pt x="1212" y="987"/>
                  </a:lnTo>
                  <a:lnTo>
                    <a:pt x="1232" y="977"/>
                  </a:lnTo>
                  <a:lnTo>
                    <a:pt x="1251" y="965"/>
                  </a:lnTo>
                  <a:lnTo>
                    <a:pt x="1270" y="953"/>
                  </a:lnTo>
                  <a:lnTo>
                    <a:pt x="1287" y="940"/>
                  </a:lnTo>
                  <a:lnTo>
                    <a:pt x="1301" y="924"/>
                  </a:lnTo>
                  <a:lnTo>
                    <a:pt x="1316" y="908"/>
                  </a:lnTo>
                  <a:lnTo>
                    <a:pt x="1329" y="890"/>
                  </a:lnTo>
                  <a:lnTo>
                    <a:pt x="1339" y="873"/>
                  </a:lnTo>
                  <a:lnTo>
                    <a:pt x="1555" y="873"/>
                  </a:lnTo>
                  <a:lnTo>
                    <a:pt x="1559" y="894"/>
                  </a:lnTo>
                  <a:lnTo>
                    <a:pt x="1565" y="914"/>
                  </a:lnTo>
                  <a:lnTo>
                    <a:pt x="1572" y="932"/>
                  </a:lnTo>
                  <a:lnTo>
                    <a:pt x="1581" y="947"/>
                  </a:lnTo>
                  <a:lnTo>
                    <a:pt x="1589" y="963"/>
                  </a:lnTo>
                  <a:lnTo>
                    <a:pt x="1599" y="977"/>
                  </a:lnTo>
                  <a:lnTo>
                    <a:pt x="1611" y="989"/>
                  </a:lnTo>
                  <a:lnTo>
                    <a:pt x="1624" y="1000"/>
                  </a:lnTo>
                  <a:lnTo>
                    <a:pt x="1635" y="1008"/>
                  </a:lnTo>
                  <a:lnTo>
                    <a:pt x="1650" y="1018"/>
                  </a:lnTo>
                  <a:lnTo>
                    <a:pt x="1663" y="1024"/>
                  </a:lnTo>
                  <a:lnTo>
                    <a:pt x="1677" y="1032"/>
                  </a:lnTo>
                  <a:lnTo>
                    <a:pt x="1707" y="1040"/>
                  </a:lnTo>
                  <a:lnTo>
                    <a:pt x="1736" y="1048"/>
                  </a:lnTo>
                  <a:lnTo>
                    <a:pt x="1766" y="1050"/>
                  </a:lnTo>
                  <a:lnTo>
                    <a:pt x="1794" y="1052"/>
                  </a:lnTo>
                  <a:lnTo>
                    <a:pt x="1820" y="1052"/>
                  </a:lnTo>
                  <a:lnTo>
                    <a:pt x="1843" y="1050"/>
                  </a:lnTo>
                  <a:lnTo>
                    <a:pt x="1877" y="1044"/>
                  </a:lnTo>
                  <a:lnTo>
                    <a:pt x="1890" y="1042"/>
                  </a:lnTo>
                  <a:lnTo>
                    <a:pt x="1883" y="1038"/>
                  </a:lnTo>
                  <a:lnTo>
                    <a:pt x="1863" y="1030"/>
                  </a:lnTo>
                  <a:lnTo>
                    <a:pt x="1834" y="1016"/>
                  </a:lnTo>
                  <a:lnTo>
                    <a:pt x="1801" y="997"/>
                  </a:lnTo>
                  <a:lnTo>
                    <a:pt x="1784" y="985"/>
                  </a:lnTo>
                  <a:lnTo>
                    <a:pt x="1768" y="971"/>
                  </a:lnTo>
                  <a:lnTo>
                    <a:pt x="1752" y="957"/>
                  </a:lnTo>
                  <a:lnTo>
                    <a:pt x="1739" y="942"/>
                  </a:lnTo>
                  <a:lnTo>
                    <a:pt x="1728" y="926"/>
                  </a:lnTo>
                  <a:lnTo>
                    <a:pt x="1718" y="910"/>
                  </a:lnTo>
                  <a:lnTo>
                    <a:pt x="1715" y="900"/>
                  </a:lnTo>
                  <a:lnTo>
                    <a:pt x="1712" y="890"/>
                  </a:lnTo>
                  <a:lnTo>
                    <a:pt x="1709" y="881"/>
                  </a:lnTo>
                  <a:lnTo>
                    <a:pt x="1709" y="873"/>
                  </a:lnTo>
                  <a:lnTo>
                    <a:pt x="1890" y="873"/>
                  </a:lnTo>
                  <a:lnTo>
                    <a:pt x="1898" y="796"/>
                  </a:lnTo>
                  <a:close/>
                  <a:moveTo>
                    <a:pt x="1561" y="796"/>
                  </a:moveTo>
                  <a:lnTo>
                    <a:pt x="1353" y="796"/>
                  </a:lnTo>
                  <a:lnTo>
                    <a:pt x="1362" y="733"/>
                  </a:lnTo>
                  <a:lnTo>
                    <a:pt x="1568" y="733"/>
                  </a:lnTo>
                  <a:lnTo>
                    <a:pt x="1561" y="796"/>
                  </a:lnTo>
                  <a:close/>
                </a:path>
              </a:pathLst>
            </a:custGeom>
            <a:solidFill>
              <a:srgbClr val="006D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84" name="Picture 25"/>
            <p:cNvPicPr>
              <a:picLocks noChangeAspect="1" noChangeArrowheads="1"/>
            </p:cNvPicPr>
            <p:nvPr/>
          </p:nvPicPr>
          <p:blipFill>
            <a:blip r:embed="rId8" cstate="email"/>
            <a:srcRect/>
            <a:stretch>
              <a:fillRect/>
            </a:stretch>
          </p:blipFill>
          <p:spPr bwMode="auto">
            <a:xfrm>
              <a:off x="5862037" y="3298120"/>
              <a:ext cx="373063" cy="37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26"/>
            <p:cNvPicPr>
              <a:picLocks noChangeAspect="1" noChangeArrowheads="1"/>
            </p:cNvPicPr>
            <p:nvPr/>
          </p:nvPicPr>
          <p:blipFill>
            <a:blip r:embed="rId9" cstate="email"/>
            <a:srcRect/>
            <a:stretch>
              <a:fillRect/>
            </a:stretch>
          </p:blipFill>
          <p:spPr bwMode="auto">
            <a:xfrm>
              <a:off x="5777899" y="3338898"/>
              <a:ext cx="296863" cy="482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 name="Picture 27"/>
            <p:cNvPicPr>
              <a:picLocks noChangeAspect="1" noChangeArrowheads="1"/>
            </p:cNvPicPr>
            <p:nvPr/>
          </p:nvPicPr>
          <p:blipFill>
            <a:blip r:embed="rId10" cstate="email"/>
            <a:srcRect/>
            <a:stretch>
              <a:fillRect/>
            </a:stretch>
          </p:blipFill>
          <p:spPr bwMode="auto">
            <a:xfrm>
              <a:off x="5773137" y="3349918"/>
              <a:ext cx="277813" cy="472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28"/>
            <p:cNvPicPr>
              <a:picLocks noChangeAspect="1" noChangeArrowheads="1"/>
            </p:cNvPicPr>
            <p:nvPr/>
          </p:nvPicPr>
          <p:blipFill>
            <a:blip r:embed="rId22" cstate="email"/>
            <a:srcRect/>
            <a:stretch>
              <a:fillRect/>
            </a:stretch>
          </p:blipFill>
          <p:spPr bwMode="auto">
            <a:xfrm>
              <a:off x="6057299" y="3586867"/>
              <a:ext cx="360363" cy="2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 name="Picture 29"/>
            <p:cNvPicPr>
              <a:picLocks noChangeAspect="1" noChangeArrowheads="1"/>
            </p:cNvPicPr>
            <p:nvPr/>
          </p:nvPicPr>
          <p:blipFill>
            <a:blip r:embed="rId12" cstate="email"/>
            <a:srcRect/>
            <a:stretch>
              <a:fillRect/>
            </a:stretch>
          </p:blipFill>
          <p:spPr bwMode="auto">
            <a:xfrm>
              <a:off x="5822349" y="3466740"/>
              <a:ext cx="130175" cy="38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 name="Picture 30"/>
            <p:cNvPicPr>
              <a:picLocks noChangeAspect="1" noChangeArrowheads="1"/>
            </p:cNvPicPr>
            <p:nvPr/>
          </p:nvPicPr>
          <p:blipFill>
            <a:blip r:embed="rId13" cstate="email"/>
            <a:srcRect/>
            <a:stretch>
              <a:fillRect/>
            </a:stretch>
          </p:blipFill>
          <p:spPr bwMode="auto">
            <a:xfrm>
              <a:off x="6371624" y="3633155"/>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31"/>
            <p:cNvPicPr>
              <a:picLocks noChangeAspect="1" noChangeArrowheads="1"/>
            </p:cNvPicPr>
            <p:nvPr/>
          </p:nvPicPr>
          <p:blipFill>
            <a:blip r:embed="rId14" cstate="email"/>
            <a:srcRect/>
            <a:stretch>
              <a:fillRect/>
            </a:stretch>
          </p:blipFill>
          <p:spPr bwMode="auto">
            <a:xfrm>
              <a:off x="6314474" y="3456821"/>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32"/>
            <p:cNvPicPr>
              <a:picLocks noChangeAspect="1" noChangeArrowheads="1"/>
            </p:cNvPicPr>
            <p:nvPr/>
          </p:nvPicPr>
          <p:blipFill>
            <a:blip r:embed="rId15" cstate="email"/>
            <a:srcRect/>
            <a:stretch>
              <a:fillRect/>
            </a:stretch>
          </p:blipFill>
          <p:spPr bwMode="auto">
            <a:xfrm>
              <a:off x="6484337" y="3463433"/>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2" name="Picture 33"/>
            <p:cNvPicPr>
              <a:picLocks noChangeAspect="1" noChangeArrowheads="1"/>
            </p:cNvPicPr>
            <p:nvPr/>
          </p:nvPicPr>
          <p:blipFill>
            <a:blip r:embed="rId16" cstate="email"/>
            <a:srcRect/>
            <a:stretch>
              <a:fillRect/>
            </a:stretch>
          </p:blipFill>
          <p:spPr bwMode="auto">
            <a:xfrm>
              <a:off x="6560537" y="3633155"/>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 name="Picture 34"/>
            <p:cNvPicPr>
              <a:picLocks noChangeAspect="1" noChangeArrowheads="1"/>
            </p:cNvPicPr>
            <p:nvPr/>
          </p:nvPicPr>
          <p:blipFill>
            <a:blip r:embed="rId17" cstate="email"/>
            <a:srcRect/>
            <a:stretch>
              <a:fillRect/>
            </a:stretch>
          </p:blipFill>
          <p:spPr bwMode="auto">
            <a:xfrm>
              <a:off x="6582762" y="3754384"/>
              <a:ext cx="115888" cy="98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 name="Picture 35"/>
            <p:cNvPicPr>
              <a:picLocks noChangeAspect="1" noChangeArrowheads="1"/>
            </p:cNvPicPr>
            <p:nvPr/>
          </p:nvPicPr>
          <p:blipFill>
            <a:blip r:embed="rId18" cstate="email"/>
            <a:srcRect/>
            <a:stretch>
              <a:fillRect/>
            </a:stretch>
          </p:blipFill>
          <p:spPr bwMode="auto">
            <a:xfrm>
              <a:off x="6406549" y="3294814"/>
              <a:ext cx="100013" cy="11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 name="Picture 36"/>
            <p:cNvPicPr>
              <a:picLocks noChangeAspect="1" noChangeArrowheads="1"/>
            </p:cNvPicPr>
            <p:nvPr/>
          </p:nvPicPr>
          <p:blipFill>
            <a:blip r:embed="rId23" cstate="email"/>
            <a:srcRect/>
            <a:stretch>
              <a:fillRect/>
            </a:stretch>
          </p:blipFill>
          <p:spPr bwMode="auto">
            <a:xfrm>
              <a:off x="6639912" y="3292610"/>
              <a:ext cx="95250" cy="11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Picture 37"/>
            <p:cNvPicPr>
              <a:picLocks noChangeAspect="1" noChangeArrowheads="1"/>
            </p:cNvPicPr>
            <p:nvPr/>
          </p:nvPicPr>
          <p:blipFill>
            <a:blip r:embed="rId20" cstate="email"/>
            <a:srcRect/>
            <a:stretch>
              <a:fillRect/>
            </a:stretch>
          </p:blipFill>
          <p:spPr bwMode="auto">
            <a:xfrm>
              <a:off x="6524024" y="3352123"/>
              <a:ext cx="114300"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38"/>
            <p:cNvPicPr>
              <a:picLocks noChangeAspect="1" noChangeArrowheads="1"/>
            </p:cNvPicPr>
            <p:nvPr/>
          </p:nvPicPr>
          <p:blipFill>
            <a:blip r:embed="rId21" cstate="email"/>
            <a:srcRect/>
            <a:stretch>
              <a:fillRect/>
            </a:stretch>
          </p:blipFill>
          <p:spPr bwMode="auto">
            <a:xfrm>
              <a:off x="6292249" y="3346612"/>
              <a:ext cx="125413"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39"/>
            <p:cNvSpPr>
              <a:spLocks noEditPoints="1"/>
            </p:cNvSpPr>
            <p:nvPr/>
          </p:nvSpPr>
          <p:spPr bwMode="auto">
            <a:xfrm>
              <a:off x="6803424" y="3333387"/>
              <a:ext cx="396875" cy="531206"/>
            </a:xfrm>
            <a:custGeom>
              <a:avLst/>
              <a:gdLst>
                <a:gd name="T0" fmla="*/ 394 w 750"/>
                <a:gd name="T1" fmla="*/ 682 h 964"/>
                <a:gd name="T2" fmla="*/ 288 w 750"/>
                <a:gd name="T3" fmla="*/ 829 h 964"/>
                <a:gd name="T4" fmla="*/ 357 w 750"/>
                <a:gd name="T5" fmla="*/ 829 h 964"/>
                <a:gd name="T6" fmla="*/ 368 w 750"/>
                <a:gd name="T7" fmla="*/ 827 h 964"/>
                <a:gd name="T8" fmla="*/ 375 w 750"/>
                <a:gd name="T9" fmla="*/ 815 h 964"/>
                <a:gd name="T10" fmla="*/ 380 w 750"/>
                <a:gd name="T11" fmla="*/ 796 h 964"/>
                <a:gd name="T12" fmla="*/ 481 w 750"/>
                <a:gd name="T13" fmla="*/ 829 h 964"/>
                <a:gd name="T14" fmla="*/ 472 w 750"/>
                <a:gd name="T15" fmla="*/ 874 h 964"/>
                <a:gd name="T16" fmla="*/ 457 w 750"/>
                <a:gd name="T17" fmla="*/ 908 h 964"/>
                <a:gd name="T18" fmla="*/ 449 w 750"/>
                <a:gd name="T19" fmla="*/ 917 h 964"/>
                <a:gd name="T20" fmla="*/ 437 w 750"/>
                <a:gd name="T21" fmla="*/ 925 h 964"/>
                <a:gd name="T22" fmla="*/ 413 w 750"/>
                <a:gd name="T23" fmla="*/ 929 h 964"/>
                <a:gd name="T24" fmla="*/ 214 w 750"/>
                <a:gd name="T25" fmla="*/ 583 h 964"/>
                <a:gd name="T26" fmla="*/ 481 w 750"/>
                <a:gd name="T27" fmla="*/ 829 h 964"/>
                <a:gd name="T28" fmla="*/ 217 w 750"/>
                <a:gd name="T29" fmla="*/ 330 h 964"/>
                <a:gd name="T30" fmla="*/ 563 w 750"/>
                <a:gd name="T31" fmla="*/ 330 h 964"/>
                <a:gd name="T32" fmla="*/ 573 w 750"/>
                <a:gd name="T33" fmla="*/ 326 h 964"/>
                <a:gd name="T34" fmla="*/ 581 w 750"/>
                <a:gd name="T35" fmla="*/ 314 h 964"/>
                <a:gd name="T36" fmla="*/ 586 w 750"/>
                <a:gd name="T37" fmla="*/ 297 h 964"/>
                <a:gd name="T38" fmla="*/ 591 w 750"/>
                <a:gd name="T39" fmla="*/ 253 h 964"/>
                <a:gd name="T40" fmla="*/ 74 w 750"/>
                <a:gd name="T41" fmla="*/ 416 h 964"/>
                <a:gd name="T42" fmla="*/ 734 w 750"/>
                <a:gd name="T43" fmla="*/ 171 h 964"/>
                <a:gd name="T44" fmla="*/ 711 w 750"/>
                <a:gd name="T45" fmla="*/ 340 h 964"/>
                <a:gd name="T46" fmla="*/ 701 w 750"/>
                <a:gd name="T47" fmla="*/ 379 h 964"/>
                <a:gd name="T48" fmla="*/ 689 w 750"/>
                <a:gd name="T49" fmla="*/ 399 h 964"/>
                <a:gd name="T50" fmla="*/ 679 w 750"/>
                <a:gd name="T51" fmla="*/ 409 h 964"/>
                <a:gd name="T52" fmla="*/ 662 w 750"/>
                <a:gd name="T53" fmla="*/ 416 h 964"/>
                <a:gd name="T54" fmla="*/ 74 w 750"/>
                <a:gd name="T55" fmla="*/ 416 h 964"/>
                <a:gd name="T56" fmla="*/ 70 w 750"/>
                <a:gd name="T57" fmla="*/ 446 h 964"/>
                <a:gd name="T58" fmla="*/ 637 w 750"/>
                <a:gd name="T59" fmla="*/ 878 h 964"/>
                <a:gd name="T60" fmla="*/ 629 w 750"/>
                <a:gd name="T61" fmla="*/ 919 h 964"/>
                <a:gd name="T62" fmla="*/ 616 w 750"/>
                <a:gd name="T63" fmla="*/ 947 h 964"/>
                <a:gd name="T64" fmla="*/ 597 w 750"/>
                <a:gd name="T65" fmla="*/ 963 h 964"/>
                <a:gd name="T66" fmla="*/ 573 w 750"/>
                <a:gd name="T67" fmla="*/ 964 h 964"/>
                <a:gd name="T68" fmla="*/ 553 w 750"/>
                <a:gd name="T69" fmla="*/ 542 h 964"/>
                <a:gd name="T70" fmla="*/ 131 w 750"/>
                <a:gd name="T71" fmla="*/ 964 h 964"/>
                <a:gd name="T72" fmla="*/ 496 w 750"/>
                <a:gd name="T73" fmla="*/ 0 h 964"/>
                <a:gd name="T74" fmla="*/ 750 w 750"/>
                <a:gd name="T75" fmla="*/ 51 h 964"/>
                <a:gd name="T76" fmla="*/ 110 w 750"/>
                <a:gd name="T77" fmla="*/ 147 h 964"/>
                <a:gd name="T78" fmla="*/ 373 w 750"/>
                <a:gd name="T79" fmla="*/ 51 h 964"/>
                <a:gd name="T80" fmla="*/ 496 w 750"/>
                <a:gd name="T81" fmla="*/ 0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0" h="964">
                  <a:moveTo>
                    <a:pt x="381" y="782"/>
                  </a:moveTo>
                  <a:lnTo>
                    <a:pt x="394" y="682"/>
                  </a:lnTo>
                  <a:lnTo>
                    <a:pt x="308" y="682"/>
                  </a:lnTo>
                  <a:lnTo>
                    <a:pt x="288" y="829"/>
                  </a:lnTo>
                  <a:lnTo>
                    <a:pt x="349" y="829"/>
                  </a:lnTo>
                  <a:lnTo>
                    <a:pt x="357" y="829"/>
                  </a:lnTo>
                  <a:lnTo>
                    <a:pt x="362" y="829"/>
                  </a:lnTo>
                  <a:lnTo>
                    <a:pt x="368" y="827"/>
                  </a:lnTo>
                  <a:lnTo>
                    <a:pt x="373" y="821"/>
                  </a:lnTo>
                  <a:lnTo>
                    <a:pt x="375" y="815"/>
                  </a:lnTo>
                  <a:lnTo>
                    <a:pt x="378" y="805"/>
                  </a:lnTo>
                  <a:lnTo>
                    <a:pt x="380" y="796"/>
                  </a:lnTo>
                  <a:lnTo>
                    <a:pt x="381" y="782"/>
                  </a:lnTo>
                  <a:close/>
                  <a:moveTo>
                    <a:pt x="481" y="829"/>
                  </a:moveTo>
                  <a:lnTo>
                    <a:pt x="478" y="853"/>
                  </a:lnTo>
                  <a:lnTo>
                    <a:pt x="472" y="874"/>
                  </a:lnTo>
                  <a:lnTo>
                    <a:pt x="466" y="892"/>
                  </a:lnTo>
                  <a:lnTo>
                    <a:pt x="457" y="908"/>
                  </a:lnTo>
                  <a:lnTo>
                    <a:pt x="453" y="913"/>
                  </a:lnTo>
                  <a:lnTo>
                    <a:pt x="449" y="917"/>
                  </a:lnTo>
                  <a:lnTo>
                    <a:pt x="443" y="921"/>
                  </a:lnTo>
                  <a:lnTo>
                    <a:pt x="437" y="925"/>
                  </a:lnTo>
                  <a:lnTo>
                    <a:pt x="426" y="929"/>
                  </a:lnTo>
                  <a:lnTo>
                    <a:pt x="413" y="929"/>
                  </a:lnTo>
                  <a:lnTo>
                    <a:pt x="167" y="929"/>
                  </a:lnTo>
                  <a:lnTo>
                    <a:pt x="214" y="583"/>
                  </a:lnTo>
                  <a:lnTo>
                    <a:pt x="514" y="583"/>
                  </a:lnTo>
                  <a:lnTo>
                    <a:pt x="481" y="829"/>
                  </a:lnTo>
                  <a:close/>
                  <a:moveTo>
                    <a:pt x="227" y="253"/>
                  </a:moveTo>
                  <a:lnTo>
                    <a:pt x="217" y="330"/>
                  </a:lnTo>
                  <a:lnTo>
                    <a:pt x="557" y="330"/>
                  </a:lnTo>
                  <a:lnTo>
                    <a:pt x="563" y="330"/>
                  </a:lnTo>
                  <a:lnTo>
                    <a:pt x="568" y="330"/>
                  </a:lnTo>
                  <a:lnTo>
                    <a:pt x="573" y="326"/>
                  </a:lnTo>
                  <a:lnTo>
                    <a:pt x="577" y="322"/>
                  </a:lnTo>
                  <a:lnTo>
                    <a:pt x="581" y="314"/>
                  </a:lnTo>
                  <a:lnTo>
                    <a:pt x="584" y="306"/>
                  </a:lnTo>
                  <a:lnTo>
                    <a:pt x="586" y="297"/>
                  </a:lnTo>
                  <a:lnTo>
                    <a:pt x="587" y="285"/>
                  </a:lnTo>
                  <a:lnTo>
                    <a:pt x="591" y="253"/>
                  </a:lnTo>
                  <a:lnTo>
                    <a:pt x="227" y="253"/>
                  </a:lnTo>
                  <a:close/>
                  <a:moveTo>
                    <a:pt x="74" y="416"/>
                  </a:moveTo>
                  <a:lnTo>
                    <a:pt x="108" y="171"/>
                  </a:lnTo>
                  <a:lnTo>
                    <a:pt x="734" y="171"/>
                  </a:lnTo>
                  <a:lnTo>
                    <a:pt x="714" y="314"/>
                  </a:lnTo>
                  <a:lnTo>
                    <a:pt x="711" y="340"/>
                  </a:lnTo>
                  <a:lnTo>
                    <a:pt x="707" y="361"/>
                  </a:lnTo>
                  <a:lnTo>
                    <a:pt x="701" y="379"/>
                  </a:lnTo>
                  <a:lnTo>
                    <a:pt x="692" y="393"/>
                  </a:lnTo>
                  <a:lnTo>
                    <a:pt x="689" y="399"/>
                  </a:lnTo>
                  <a:lnTo>
                    <a:pt x="684" y="405"/>
                  </a:lnTo>
                  <a:lnTo>
                    <a:pt x="679" y="409"/>
                  </a:lnTo>
                  <a:lnTo>
                    <a:pt x="673" y="412"/>
                  </a:lnTo>
                  <a:lnTo>
                    <a:pt x="662" y="416"/>
                  </a:lnTo>
                  <a:lnTo>
                    <a:pt x="649" y="416"/>
                  </a:lnTo>
                  <a:lnTo>
                    <a:pt x="74" y="416"/>
                  </a:lnTo>
                  <a:close/>
                  <a:moveTo>
                    <a:pt x="0" y="964"/>
                  </a:moveTo>
                  <a:lnTo>
                    <a:pt x="70" y="446"/>
                  </a:lnTo>
                  <a:lnTo>
                    <a:pt x="697" y="446"/>
                  </a:lnTo>
                  <a:lnTo>
                    <a:pt x="637" y="878"/>
                  </a:lnTo>
                  <a:lnTo>
                    <a:pt x="633" y="900"/>
                  </a:lnTo>
                  <a:lnTo>
                    <a:pt x="629" y="919"/>
                  </a:lnTo>
                  <a:lnTo>
                    <a:pt x="623" y="935"/>
                  </a:lnTo>
                  <a:lnTo>
                    <a:pt x="616" y="947"/>
                  </a:lnTo>
                  <a:lnTo>
                    <a:pt x="607" y="957"/>
                  </a:lnTo>
                  <a:lnTo>
                    <a:pt x="597" y="963"/>
                  </a:lnTo>
                  <a:lnTo>
                    <a:pt x="586" y="964"/>
                  </a:lnTo>
                  <a:lnTo>
                    <a:pt x="573" y="964"/>
                  </a:lnTo>
                  <a:lnTo>
                    <a:pt x="495" y="964"/>
                  </a:lnTo>
                  <a:lnTo>
                    <a:pt x="553" y="542"/>
                  </a:lnTo>
                  <a:lnTo>
                    <a:pt x="188" y="542"/>
                  </a:lnTo>
                  <a:lnTo>
                    <a:pt x="131" y="964"/>
                  </a:lnTo>
                  <a:lnTo>
                    <a:pt x="0" y="964"/>
                  </a:lnTo>
                  <a:close/>
                  <a:moveTo>
                    <a:pt x="496" y="0"/>
                  </a:moveTo>
                  <a:lnTo>
                    <a:pt x="499" y="51"/>
                  </a:lnTo>
                  <a:lnTo>
                    <a:pt x="750" y="51"/>
                  </a:lnTo>
                  <a:lnTo>
                    <a:pt x="737" y="147"/>
                  </a:lnTo>
                  <a:lnTo>
                    <a:pt x="110" y="147"/>
                  </a:lnTo>
                  <a:lnTo>
                    <a:pt x="125" y="51"/>
                  </a:lnTo>
                  <a:lnTo>
                    <a:pt x="373" y="51"/>
                  </a:lnTo>
                  <a:lnTo>
                    <a:pt x="365" y="0"/>
                  </a:lnTo>
                  <a:lnTo>
                    <a:pt x="496" y="0"/>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40"/>
            <p:cNvSpPr>
              <a:spLocks noEditPoints="1"/>
            </p:cNvSpPr>
            <p:nvPr/>
          </p:nvSpPr>
          <p:spPr bwMode="auto">
            <a:xfrm>
              <a:off x="7206649" y="3332285"/>
              <a:ext cx="388938" cy="533410"/>
            </a:xfrm>
            <a:custGeom>
              <a:avLst/>
              <a:gdLst>
                <a:gd name="T0" fmla="*/ 218 w 733"/>
                <a:gd name="T1" fmla="*/ 428 h 968"/>
                <a:gd name="T2" fmla="*/ 637 w 733"/>
                <a:gd name="T3" fmla="*/ 882 h 968"/>
                <a:gd name="T4" fmla="*/ 629 w 733"/>
                <a:gd name="T5" fmla="*/ 921 h 968"/>
                <a:gd name="T6" fmla="*/ 617 w 733"/>
                <a:gd name="T7" fmla="*/ 949 h 968"/>
                <a:gd name="T8" fmla="*/ 599 w 733"/>
                <a:gd name="T9" fmla="*/ 965 h 968"/>
                <a:gd name="T10" fmla="*/ 575 w 733"/>
                <a:gd name="T11" fmla="*/ 968 h 968"/>
                <a:gd name="T12" fmla="*/ 529 w 733"/>
                <a:gd name="T13" fmla="*/ 805 h 968"/>
                <a:gd name="T14" fmla="*/ 272 w 733"/>
                <a:gd name="T15" fmla="*/ 968 h 968"/>
                <a:gd name="T16" fmla="*/ 569 w 733"/>
                <a:gd name="T17" fmla="*/ 0 h 968"/>
                <a:gd name="T18" fmla="*/ 733 w 733"/>
                <a:gd name="T19" fmla="*/ 45 h 968"/>
                <a:gd name="T20" fmla="*/ 556 w 733"/>
                <a:gd name="T21" fmla="*/ 118 h 968"/>
                <a:gd name="T22" fmla="*/ 719 w 733"/>
                <a:gd name="T23" fmla="*/ 169 h 968"/>
                <a:gd name="T24" fmla="*/ 542 w 733"/>
                <a:gd name="T25" fmla="*/ 245 h 968"/>
                <a:gd name="T26" fmla="*/ 704 w 733"/>
                <a:gd name="T27" fmla="*/ 291 h 968"/>
                <a:gd name="T28" fmla="*/ 222 w 733"/>
                <a:gd name="T29" fmla="*/ 393 h 968"/>
                <a:gd name="T30" fmla="*/ 405 w 733"/>
                <a:gd name="T31" fmla="*/ 291 h 968"/>
                <a:gd name="T32" fmla="*/ 239 w 733"/>
                <a:gd name="T33" fmla="*/ 245 h 968"/>
                <a:gd name="T34" fmla="*/ 419 w 733"/>
                <a:gd name="T35" fmla="*/ 169 h 968"/>
                <a:gd name="T36" fmla="*/ 254 w 733"/>
                <a:gd name="T37" fmla="*/ 118 h 968"/>
                <a:gd name="T38" fmla="*/ 434 w 733"/>
                <a:gd name="T39" fmla="*/ 45 h 968"/>
                <a:gd name="T40" fmla="*/ 569 w 733"/>
                <a:gd name="T41" fmla="*/ 0 h 968"/>
                <a:gd name="T42" fmla="*/ 0 w 733"/>
                <a:gd name="T43" fmla="*/ 968 h 968"/>
                <a:gd name="T44" fmla="*/ 212 w 733"/>
                <a:gd name="T45" fmla="*/ 367 h 968"/>
                <a:gd name="T46" fmla="*/ 307 w 733"/>
                <a:gd name="T47" fmla="*/ 662 h 968"/>
                <a:gd name="T48" fmla="*/ 536 w 733"/>
                <a:gd name="T49" fmla="*/ 735 h 968"/>
                <a:gd name="T50" fmla="*/ 307 w 733"/>
                <a:gd name="T51" fmla="*/ 662 h 968"/>
                <a:gd name="T52" fmla="*/ 316 w 733"/>
                <a:gd name="T53" fmla="*/ 591 h 968"/>
                <a:gd name="T54" fmla="*/ 560 w 733"/>
                <a:gd name="T55" fmla="*/ 526 h 968"/>
                <a:gd name="T56" fmla="*/ 101 w 733"/>
                <a:gd name="T57" fmla="*/ 98 h 968"/>
                <a:gd name="T58" fmla="*/ 248 w 733"/>
                <a:gd name="T59" fmla="*/ 47 h 968"/>
                <a:gd name="T60" fmla="*/ 101 w 733"/>
                <a:gd name="T61" fmla="*/ 98 h 968"/>
                <a:gd name="T62" fmla="*/ 92 w 733"/>
                <a:gd name="T63" fmla="*/ 173 h 968"/>
                <a:gd name="T64" fmla="*/ 218 w 733"/>
                <a:gd name="T65" fmla="*/ 31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3" h="968">
                  <a:moveTo>
                    <a:pt x="154" y="968"/>
                  </a:moveTo>
                  <a:lnTo>
                    <a:pt x="218" y="428"/>
                  </a:lnTo>
                  <a:lnTo>
                    <a:pt x="689" y="428"/>
                  </a:lnTo>
                  <a:lnTo>
                    <a:pt x="637" y="882"/>
                  </a:lnTo>
                  <a:lnTo>
                    <a:pt x="634" y="904"/>
                  </a:lnTo>
                  <a:lnTo>
                    <a:pt x="629" y="921"/>
                  </a:lnTo>
                  <a:lnTo>
                    <a:pt x="624" y="937"/>
                  </a:lnTo>
                  <a:lnTo>
                    <a:pt x="617" y="949"/>
                  </a:lnTo>
                  <a:lnTo>
                    <a:pt x="608" y="959"/>
                  </a:lnTo>
                  <a:lnTo>
                    <a:pt x="599" y="965"/>
                  </a:lnTo>
                  <a:lnTo>
                    <a:pt x="588" y="968"/>
                  </a:lnTo>
                  <a:lnTo>
                    <a:pt x="575" y="968"/>
                  </a:lnTo>
                  <a:lnTo>
                    <a:pt x="509" y="968"/>
                  </a:lnTo>
                  <a:lnTo>
                    <a:pt x="529" y="805"/>
                  </a:lnTo>
                  <a:lnTo>
                    <a:pt x="291" y="805"/>
                  </a:lnTo>
                  <a:lnTo>
                    <a:pt x="272" y="968"/>
                  </a:lnTo>
                  <a:lnTo>
                    <a:pt x="154" y="968"/>
                  </a:lnTo>
                  <a:close/>
                  <a:moveTo>
                    <a:pt x="569" y="0"/>
                  </a:moveTo>
                  <a:lnTo>
                    <a:pt x="565" y="45"/>
                  </a:lnTo>
                  <a:lnTo>
                    <a:pt x="733" y="45"/>
                  </a:lnTo>
                  <a:lnTo>
                    <a:pt x="725" y="118"/>
                  </a:lnTo>
                  <a:lnTo>
                    <a:pt x="556" y="118"/>
                  </a:lnTo>
                  <a:lnTo>
                    <a:pt x="550" y="169"/>
                  </a:lnTo>
                  <a:lnTo>
                    <a:pt x="719" y="169"/>
                  </a:lnTo>
                  <a:lnTo>
                    <a:pt x="710" y="245"/>
                  </a:lnTo>
                  <a:lnTo>
                    <a:pt x="542" y="245"/>
                  </a:lnTo>
                  <a:lnTo>
                    <a:pt x="536" y="291"/>
                  </a:lnTo>
                  <a:lnTo>
                    <a:pt x="704" y="291"/>
                  </a:lnTo>
                  <a:lnTo>
                    <a:pt x="693" y="393"/>
                  </a:lnTo>
                  <a:lnTo>
                    <a:pt x="222" y="393"/>
                  </a:lnTo>
                  <a:lnTo>
                    <a:pt x="233" y="291"/>
                  </a:lnTo>
                  <a:lnTo>
                    <a:pt x="405" y="291"/>
                  </a:lnTo>
                  <a:lnTo>
                    <a:pt x="411" y="245"/>
                  </a:lnTo>
                  <a:lnTo>
                    <a:pt x="239" y="245"/>
                  </a:lnTo>
                  <a:lnTo>
                    <a:pt x="248" y="169"/>
                  </a:lnTo>
                  <a:lnTo>
                    <a:pt x="419" y="169"/>
                  </a:lnTo>
                  <a:lnTo>
                    <a:pt x="425" y="118"/>
                  </a:lnTo>
                  <a:lnTo>
                    <a:pt x="254" y="118"/>
                  </a:lnTo>
                  <a:lnTo>
                    <a:pt x="262" y="45"/>
                  </a:lnTo>
                  <a:lnTo>
                    <a:pt x="434" y="45"/>
                  </a:lnTo>
                  <a:lnTo>
                    <a:pt x="439" y="0"/>
                  </a:lnTo>
                  <a:lnTo>
                    <a:pt x="569" y="0"/>
                  </a:lnTo>
                  <a:close/>
                  <a:moveTo>
                    <a:pt x="114" y="968"/>
                  </a:moveTo>
                  <a:lnTo>
                    <a:pt x="0" y="968"/>
                  </a:lnTo>
                  <a:lnTo>
                    <a:pt x="94" y="367"/>
                  </a:lnTo>
                  <a:lnTo>
                    <a:pt x="212" y="367"/>
                  </a:lnTo>
                  <a:lnTo>
                    <a:pt x="114" y="968"/>
                  </a:lnTo>
                  <a:close/>
                  <a:moveTo>
                    <a:pt x="307" y="662"/>
                  </a:moveTo>
                  <a:lnTo>
                    <a:pt x="300" y="735"/>
                  </a:lnTo>
                  <a:lnTo>
                    <a:pt x="536" y="735"/>
                  </a:lnTo>
                  <a:lnTo>
                    <a:pt x="545" y="662"/>
                  </a:lnTo>
                  <a:lnTo>
                    <a:pt x="307" y="662"/>
                  </a:lnTo>
                  <a:close/>
                  <a:moveTo>
                    <a:pt x="323" y="526"/>
                  </a:moveTo>
                  <a:lnTo>
                    <a:pt x="316" y="591"/>
                  </a:lnTo>
                  <a:lnTo>
                    <a:pt x="553" y="591"/>
                  </a:lnTo>
                  <a:lnTo>
                    <a:pt x="560" y="526"/>
                  </a:lnTo>
                  <a:lnTo>
                    <a:pt x="323" y="526"/>
                  </a:lnTo>
                  <a:close/>
                  <a:moveTo>
                    <a:pt x="101" y="98"/>
                  </a:moveTo>
                  <a:lnTo>
                    <a:pt x="113" y="0"/>
                  </a:lnTo>
                  <a:lnTo>
                    <a:pt x="248" y="47"/>
                  </a:lnTo>
                  <a:lnTo>
                    <a:pt x="238" y="143"/>
                  </a:lnTo>
                  <a:lnTo>
                    <a:pt x="101" y="98"/>
                  </a:lnTo>
                  <a:close/>
                  <a:moveTo>
                    <a:pt x="81" y="271"/>
                  </a:moveTo>
                  <a:lnTo>
                    <a:pt x="92" y="173"/>
                  </a:lnTo>
                  <a:lnTo>
                    <a:pt x="228" y="220"/>
                  </a:lnTo>
                  <a:lnTo>
                    <a:pt x="218" y="316"/>
                  </a:lnTo>
                  <a:lnTo>
                    <a:pt x="81" y="271"/>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0" name="组合 199"/>
          <p:cNvGrpSpPr/>
          <p:nvPr/>
        </p:nvGrpSpPr>
        <p:grpSpPr>
          <a:xfrm>
            <a:off x="7171899" y="5503054"/>
            <a:ext cx="1920876" cy="563819"/>
            <a:chOff x="10864249" y="3268364"/>
            <a:chExt cx="1920876" cy="611658"/>
          </a:xfrm>
        </p:grpSpPr>
        <p:sp>
          <p:nvSpPr>
            <p:cNvPr id="201" name="Freeform 41"/>
            <p:cNvSpPr/>
            <p:nvPr/>
          </p:nvSpPr>
          <p:spPr bwMode="auto">
            <a:xfrm>
              <a:off x="11872312" y="3268364"/>
              <a:ext cx="912813" cy="611658"/>
            </a:xfrm>
            <a:custGeom>
              <a:avLst/>
              <a:gdLst>
                <a:gd name="T0" fmla="*/ 256 w 1725"/>
                <a:gd name="T1" fmla="*/ 22 h 1110"/>
                <a:gd name="T2" fmla="*/ 999 w 1725"/>
                <a:gd name="T3" fmla="*/ 79 h 1110"/>
                <a:gd name="T4" fmla="*/ 1725 w 1725"/>
                <a:gd name="T5" fmla="*/ 0 h 1110"/>
                <a:gd name="T6" fmla="*/ 1604 w 1725"/>
                <a:gd name="T7" fmla="*/ 1110 h 1110"/>
                <a:gd name="T8" fmla="*/ 834 w 1725"/>
                <a:gd name="T9" fmla="*/ 1110 h 1110"/>
                <a:gd name="T10" fmla="*/ 953 w 1725"/>
                <a:gd name="T11" fmla="*/ 324 h 1110"/>
                <a:gd name="T12" fmla="*/ 759 w 1725"/>
                <a:gd name="T13" fmla="*/ 1110 h 1110"/>
                <a:gd name="T14" fmla="*/ 0 w 1725"/>
                <a:gd name="T15" fmla="*/ 1110 h 1110"/>
                <a:gd name="T16" fmla="*/ 256 w 1725"/>
                <a:gd name="T17" fmla="*/ 22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5" h="1110">
                  <a:moveTo>
                    <a:pt x="256" y="22"/>
                  </a:moveTo>
                  <a:lnTo>
                    <a:pt x="999" y="79"/>
                  </a:lnTo>
                  <a:lnTo>
                    <a:pt x="1725" y="0"/>
                  </a:lnTo>
                  <a:lnTo>
                    <a:pt x="1604" y="1110"/>
                  </a:lnTo>
                  <a:lnTo>
                    <a:pt x="834" y="1110"/>
                  </a:lnTo>
                  <a:lnTo>
                    <a:pt x="953" y="324"/>
                  </a:lnTo>
                  <a:lnTo>
                    <a:pt x="759" y="1110"/>
                  </a:lnTo>
                  <a:lnTo>
                    <a:pt x="0" y="1110"/>
                  </a:lnTo>
                  <a:lnTo>
                    <a:pt x="256" y="22"/>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2"/>
            <p:cNvSpPr>
              <a:spLocks noEditPoints="1"/>
            </p:cNvSpPr>
            <p:nvPr/>
          </p:nvSpPr>
          <p:spPr bwMode="auto">
            <a:xfrm>
              <a:off x="10864249" y="3284895"/>
              <a:ext cx="1016000" cy="578595"/>
            </a:xfrm>
            <a:custGeom>
              <a:avLst/>
              <a:gdLst>
                <a:gd name="T0" fmla="*/ 1338 w 1918"/>
                <a:gd name="T1" fmla="*/ 221 h 1052"/>
                <a:gd name="T2" fmla="*/ 1414 w 1918"/>
                <a:gd name="T3" fmla="*/ 256 h 1052"/>
                <a:gd name="T4" fmla="*/ 1610 w 1918"/>
                <a:gd name="T5" fmla="*/ 258 h 1052"/>
                <a:gd name="T6" fmla="*/ 1702 w 1918"/>
                <a:gd name="T7" fmla="*/ 193 h 1052"/>
                <a:gd name="T8" fmla="*/ 1738 w 1918"/>
                <a:gd name="T9" fmla="*/ 120 h 1052"/>
                <a:gd name="T10" fmla="*/ 1623 w 1918"/>
                <a:gd name="T11" fmla="*/ 146 h 1052"/>
                <a:gd name="T12" fmla="*/ 1576 w 1918"/>
                <a:gd name="T13" fmla="*/ 195 h 1052"/>
                <a:gd name="T14" fmla="*/ 1482 w 1918"/>
                <a:gd name="T15" fmla="*/ 142 h 1052"/>
                <a:gd name="T16" fmla="*/ 1479 w 1918"/>
                <a:gd name="T17" fmla="*/ 59 h 1052"/>
                <a:gd name="T18" fmla="*/ 1436 w 1918"/>
                <a:gd name="T19" fmla="*/ 14 h 1052"/>
                <a:gd name="T20" fmla="*/ 1118 w 1918"/>
                <a:gd name="T21" fmla="*/ 54 h 1052"/>
                <a:gd name="T22" fmla="*/ 1348 w 1918"/>
                <a:gd name="T23" fmla="*/ 77 h 1052"/>
                <a:gd name="T24" fmla="*/ 1118 w 1918"/>
                <a:gd name="T25" fmla="*/ 136 h 1052"/>
                <a:gd name="T26" fmla="*/ 1184 w 1918"/>
                <a:gd name="T27" fmla="*/ 173 h 1052"/>
                <a:gd name="T28" fmla="*/ 1073 w 1918"/>
                <a:gd name="T29" fmla="*/ 205 h 1052"/>
                <a:gd name="T30" fmla="*/ 1021 w 1918"/>
                <a:gd name="T31" fmla="*/ 226 h 1052"/>
                <a:gd name="T32" fmla="*/ 1178 w 1918"/>
                <a:gd name="T33" fmla="*/ 256 h 1052"/>
                <a:gd name="T34" fmla="*/ 1279 w 1918"/>
                <a:gd name="T35" fmla="*/ 201 h 1052"/>
                <a:gd name="T36" fmla="*/ 1318 w 1918"/>
                <a:gd name="T37" fmla="*/ 134 h 1052"/>
                <a:gd name="T38" fmla="*/ 1542 w 1918"/>
                <a:gd name="T39" fmla="*/ 48 h 1052"/>
                <a:gd name="T40" fmla="*/ 1774 w 1918"/>
                <a:gd name="T41" fmla="*/ 75 h 1052"/>
                <a:gd name="T42" fmla="*/ 1917 w 1918"/>
                <a:gd name="T43" fmla="*/ 138 h 1052"/>
                <a:gd name="T44" fmla="*/ 1907 w 1918"/>
                <a:gd name="T45" fmla="*/ 36 h 1052"/>
                <a:gd name="T46" fmla="*/ 1846 w 1918"/>
                <a:gd name="T47" fmla="*/ 2 h 1052"/>
                <a:gd name="T48" fmla="*/ 1118 w 1918"/>
                <a:gd name="T49" fmla="*/ 289 h 1052"/>
                <a:gd name="T50" fmla="*/ 1577 w 1918"/>
                <a:gd name="T51" fmla="*/ 346 h 1052"/>
                <a:gd name="T52" fmla="*/ 1260 w 1918"/>
                <a:gd name="T53" fmla="*/ 346 h 1052"/>
                <a:gd name="T54" fmla="*/ 1417 w 1918"/>
                <a:gd name="T55" fmla="*/ 466 h 1052"/>
                <a:gd name="T56" fmla="*/ 1725 w 1918"/>
                <a:gd name="T57" fmla="*/ 733 h 1052"/>
                <a:gd name="T58" fmla="*/ 1578 w 1918"/>
                <a:gd name="T59" fmla="*/ 659 h 1052"/>
                <a:gd name="T60" fmla="*/ 1041 w 1918"/>
                <a:gd name="T61" fmla="*/ 733 h 1052"/>
                <a:gd name="T62" fmla="*/ 1180 w 1918"/>
                <a:gd name="T63" fmla="*/ 885 h 1052"/>
                <a:gd name="T64" fmla="*/ 1126 w 1918"/>
                <a:gd name="T65" fmla="*/ 940 h 1052"/>
                <a:gd name="T66" fmla="*/ 1041 w 1918"/>
                <a:gd name="T67" fmla="*/ 963 h 1052"/>
                <a:gd name="T68" fmla="*/ 941 w 1918"/>
                <a:gd name="T69" fmla="*/ 934 h 1052"/>
                <a:gd name="T70" fmla="*/ 794 w 1918"/>
                <a:gd name="T71" fmla="*/ 771 h 1052"/>
                <a:gd name="T72" fmla="*/ 676 w 1918"/>
                <a:gd name="T73" fmla="*/ 478 h 1052"/>
                <a:gd name="T74" fmla="*/ 972 w 1918"/>
                <a:gd name="T75" fmla="*/ 103 h 1052"/>
                <a:gd name="T76" fmla="*/ 174 w 1918"/>
                <a:gd name="T77" fmla="*/ 317 h 1052"/>
                <a:gd name="T78" fmla="*/ 434 w 1918"/>
                <a:gd name="T79" fmla="*/ 562 h 1052"/>
                <a:gd name="T80" fmla="*/ 331 w 1918"/>
                <a:gd name="T81" fmla="*/ 739 h 1052"/>
                <a:gd name="T82" fmla="*/ 208 w 1918"/>
                <a:gd name="T83" fmla="*/ 867 h 1052"/>
                <a:gd name="T84" fmla="*/ 0 w 1918"/>
                <a:gd name="T85" fmla="*/ 1004 h 1052"/>
                <a:gd name="T86" fmla="*/ 228 w 1918"/>
                <a:gd name="T87" fmla="*/ 965 h 1052"/>
                <a:gd name="T88" fmla="*/ 373 w 1918"/>
                <a:gd name="T89" fmla="*/ 888 h 1052"/>
                <a:gd name="T90" fmla="*/ 511 w 1918"/>
                <a:gd name="T91" fmla="*/ 749 h 1052"/>
                <a:gd name="T92" fmla="*/ 604 w 1918"/>
                <a:gd name="T93" fmla="*/ 666 h 1052"/>
                <a:gd name="T94" fmla="*/ 671 w 1918"/>
                <a:gd name="T95" fmla="*/ 804 h 1052"/>
                <a:gd name="T96" fmla="*/ 755 w 1918"/>
                <a:gd name="T97" fmla="*/ 908 h 1052"/>
                <a:gd name="T98" fmla="*/ 917 w 1918"/>
                <a:gd name="T99" fmla="*/ 1006 h 1052"/>
                <a:gd name="T100" fmla="*/ 1092 w 1918"/>
                <a:gd name="T101" fmla="*/ 1020 h 1052"/>
                <a:gd name="T102" fmla="*/ 1213 w 1918"/>
                <a:gd name="T103" fmla="*/ 987 h 1052"/>
                <a:gd name="T104" fmla="*/ 1316 w 1918"/>
                <a:gd name="T105" fmla="*/ 908 h 1052"/>
                <a:gd name="T106" fmla="*/ 1573 w 1918"/>
                <a:gd name="T107" fmla="*/ 932 h 1052"/>
                <a:gd name="T108" fmla="*/ 1636 w 1918"/>
                <a:gd name="T109" fmla="*/ 1008 h 1052"/>
                <a:gd name="T110" fmla="*/ 1767 w 1918"/>
                <a:gd name="T111" fmla="*/ 1050 h 1052"/>
                <a:gd name="T112" fmla="*/ 1884 w 1918"/>
                <a:gd name="T113" fmla="*/ 1038 h 1052"/>
                <a:gd name="T114" fmla="*/ 1753 w 1918"/>
                <a:gd name="T115" fmla="*/ 957 h 1052"/>
                <a:gd name="T116" fmla="*/ 1709 w 1918"/>
                <a:gd name="T117" fmla="*/ 881 h 1052"/>
                <a:gd name="T118" fmla="*/ 1362 w 1918"/>
                <a:gd name="T119" fmla="*/ 733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8" h="1052">
                  <a:moveTo>
                    <a:pt x="1349" y="122"/>
                  </a:moveTo>
                  <a:lnTo>
                    <a:pt x="1338" y="221"/>
                  </a:lnTo>
                  <a:lnTo>
                    <a:pt x="1338" y="221"/>
                  </a:lnTo>
                  <a:lnTo>
                    <a:pt x="1338" y="221"/>
                  </a:lnTo>
                  <a:lnTo>
                    <a:pt x="1338" y="221"/>
                  </a:lnTo>
                  <a:lnTo>
                    <a:pt x="1338" y="221"/>
                  </a:lnTo>
                  <a:lnTo>
                    <a:pt x="1338" y="222"/>
                  </a:lnTo>
                  <a:lnTo>
                    <a:pt x="1345" y="224"/>
                  </a:lnTo>
                  <a:lnTo>
                    <a:pt x="1362" y="234"/>
                  </a:lnTo>
                  <a:lnTo>
                    <a:pt x="1380" y="242"/>
                  </a:lnTo>
                  <a:lnTo>
                    <a:pt x="1397" y="250"/>
                  </a:lnTo>
                  <a:lnTo>
                    <a:pt x="1414" y="256"/>
                  </a:lnTo>
                  <a:lnTo>
                    <a:pt x="1449" y="266"/>
                  </a:lnTo>
                  <a:lnTo>
                    <a:pt x="1483" y="272"/>
                  </a:lnTo>
                  <a:lnTo>
                    <a:pt x="1517" y="274"/>
                  </a:lnTo>
                  <a:lnTo>
                    <a:pt x="1550" y="272"/>
                  </a:lnTo>
                  <a:lnTo>
                    <a:pt x="1580" y="266"/>
                  </a:lnTo>
                  <a:lnTo>
                    <a:pt x="1610" y="258"/>
                  </a:lnTo>
                  <a:lnTo>
                    <a:pt x="1636" y="246"/>
                  </a:lnTo>
                  <a:lnTo>
                    <a:pt x="1662" y="230"/>
                  </a:lnTo>
                  <a:lnTo>
                    <a:pt x="1673" y="222"/>
                  </a:lnTo>
                  <a:lnTo>
                    <a:pt x="1684" y="215"/>
                  </a:lnTo>
                  <a:lnTo>
                    <a:pt x="1694" y="205"/>
                  </a:lnTo>
                  <a:lnTo>
                    <a:pt x="1702" y="193"/>
                  </a:lnTo>
                  <a:lnTo>
                    <a:pt x="1711" y="183"/>
                  </a:lnTo>
                  <a:lnTo>
                    <a:pt x="1718" y="171"/>
                  </a:lnTo>
                  <a:lnTo>
                    <a:pt x="1725" y="160"/>
                  </a:lnTo>
                  <a:lnTo>
                    <a:pt x="1731" y="146"/>
                  </a:lnTo>
                  <a:lnTo>
                    <a:pt x="1735" y="134"/>
                  </a:lnTo>
                  <a:lnTo>
                    <a:pt x="1738" y="120"/>
                  </a:lnTo>
                  <a:lnTo>
                    <a:pt x="1741" y="107"/>
                  </a:lnTo>
                  <a:lnTo>
                    <a:pt x="1743" y="91"/>
                  </a:lnTo>
                  <a:lnTo>
                    <a:pt x="1544" y="91"/>
                  </a:lnTo>
                  <a:lnTo>
                    <a:pt x="1537" y="136"/>
                  </a:lnTo>
                  <a:lnTo>
                    <a:pt x="1626" y="136"/>
                  </a:lnTo>
                  <a:lnTo>
                    <a:pt x="1623" y="146"/>
                  </a:lnTo>
                  <a:lnTo>
                    <a:pt x="1619" y="156"/>
                  </a:lnTo>
                  <a:lnTo>
                    <a:pt x="1612" y="165"/>
                  </a:lnTo>
                  <a:lnTo>
                    <a:pt x="1604" y="173"/>
                  </a:lnTo>
                  <a:lnTo>
                    <a:pt x="1596" y="181"/>
                  </a:lnTo>
                  <a:lnTo>
                    <a:pt x="1587" y="189"/>
                  </a:lnTo>
                  <a:lnTo>
                    <a:pt x="1576" y="195"/>
                  </a:lnTo>
                  <a:lnTo>
                    <a:pt x="1565" y="203"/>
                  </a:lnTo>
                  <a:lnTo>
                    <a:pt x="1541" y="213"/>
                  </a:lnTo>
                  <a:lnTo>
                    <a:pt x="1517" y="221"/>
                  </a:lnTo>
                  <a:lnTo>
                    <a:pt x="1492" y="224"/>
                  </a:lnTo>
                  <a:lnTo>
                    <a:pt x="1469" y="224"/>
                  </a:lnTo>
                  <a:lnTo>
                    <a:pt x="1482" y="142"/>
                  </a:lnTo>
                  <a:lnTo>
                    <a:pt x="1483" y="126"/>
                  </a:lnTo>
                  <a:lnTo>
                    <a:pt x="1483" y="110"/>
                  </a:lnTo>
                  <a:lnTo>
                    <a:pt x="1483" y="97"/>
                  </a:lnTo>
                  <a:lnTo>
                    <a:pt x="1483" y="83"/>
                  </a:lnTo>
                  <a:lnTo>
                    <a:pt x="1482" y="69"/>
                  </a:lnTo>
                  <a:lnTo>
                    <a:pt x="1479" y="59"/>
                  </a:lnTo>
                  <a:lnTo>
                    <a:pt x="1475" y="48"/>
                  </a:lnTo>
                  <a:lnTo>
                    <a:pt x="1470" y="40"/>
                  </a:lnTo>
                  <a:lnTo>
                    <a:pt x="1463" y="32"/>
                  </a:lnTo>
                  <a:lnTo>
                    <a:pt x="1456" y="24"/>
                  </a:lnTo>
                  <a:lnTo>
                    <a:pt x="1446" y="18"/>
                  </a:lnTo>
                  <a:lnTo>
                    <a:pt x="1436" y="14"/>
                  </a:lnTo>
                  <a:lnTo>
                    <a:pt x="1423" y="10"/>
                  </a:lnTo>
                  <a:lnTo>
                    <a:pt x="1409" y="6"/>
                  </a:lnTo>
                  <a:lnTo>
                    <a:pt x="1391" y="6"/>
                  </a:lnTo>
                  <a:lnTo>
                    <a:pt x="1373" y="4"/>
                  </a:lnTo>
                  <a:lnTo>
                    <a:pt x="1126" y="4"/>
                  </a:lnTo>
                  <a:lnTo>
                    <a:pt x="1118" y="54"/>
                  </a:lnTo>
                  <a:lnTo>
                    <a:pt x="1306" y="54"/>
                  </a:lnTo>
                  <a:lnTo>
                    <a:pt x="1319" y="54"/>
                  </a:lnTo>
                  <a:lnTo>
                    <a:pt x="1329" y="55"/>
                  </a:lnTo>
                  <a:lnTo>
                    <a:pt x="1338" y="59"/>
                  </a:lnTo>
                  <a:lnTo>
                    <a:pt x="1344" y="67"/>
                  </a:lnTo>
                  <a:lnTo>
                    <a:pt x="1348" y="77"/>
                  </a:lnTo>
                  <a:lnTo>
                    <a:pt x="1351" y="89"/>
                  </a:lnTo>
                  <a:lnTo>
                    <a:pt x="1351" y="105"/>
                  </a:lnTo>
                  <a:lnTo>
                    <a:pt x="1349" y="122"/>
                  </a:lnTo>
                  <a:close/>
                  <a:moveTo>
                    <a:pt x="1325" y="91"/>
                  </a:moveTo>
                  <a:lnTo>
                    <a:pt x="1126" y="91"/>
                  </a:lnTo>
                  <a:lnTo>
                    <a:pt x="1118" y="136"/>
                  </a:lnTo>
                  <a:lnTo>
                    <a:pt x="1208" y="136"/>
                  </a:lnTo>
                  <a:lnTo>
                    <a:pt x="1205" y="144"/>
                  </a:lnTo>
                  <a:lnTo>
                    <a:pt x="1203" y="150"/>
                  </a:lnTo>
                  <a:lnTo>
                    <a:pt x="1198" y="156"/>
                  </a:lnTo>
                  <a:lnTo>
                    <a:pt x="1194" y="162"/>
                  </a:lnTo>
                  <a:lnTo>
                    <a:pt x="1184" y="173"/>
                  </a:lnTo>
                  <a:lnTo>
                    <a:pt x="1172" y="181"/>
                  </a:lnTo>
                  <a:lnTo>
                    <a:pt x="1158" y="189"/>
                  </a:lnTo>
                  <a:lnTo>
                    <a:pt x="1142" y="195"/>
                  </a:lnTo>
                  <a:lnTo>
                    <a:pt x="1126" y="199"/>
                  </a:lnTo>
                  <a:lnTo>
                    <a:pt x="1109" y="203"/>
                  </a:lnTo>
                  <a:lnTo>
                    <a:pt x="1073" y="205"/>
                  </a:lnTo>
                  <a:lnTo>
                    <a:pt x="1037" y="205"/>
                  </a:lnTo>
                  <a:lnTo>
                    <a:pt x="1005" y="203"/>
                  </a:lnTo>
                  <a:lnTo>
                    <a:pt x="978" y="197"/>
                  </a:lnTo>
                  <a:lnTo>
                    <a:pt x="992" y="207"/>
                  </a:lnTo>
                  <a:lnTo>
                    <a:pt x="1007" y="217"/>
                  </a:lnTo>
                  <a:lnTo>
                    <a:pt x="1021" y="226"/>
                  </a:lnTo>
                  <a:lnTo>
                    <a:pt x="1036" y="234"/>
                  </a:lnTo>
                  <a:lnTo>
                    <a:pt x="1066" y="246"/>
                  </a:lnTo>
                  <a:lnTo>
                    <a:pt x="1095" y="254"/>
                  </a:lnTo>
                  <a:lnTo>
                    <a:pt x="1123" y="258"/>
                  </a:lnTo>
                  <a:lnTo>
                    <a:pt x="1152" y="258"/>
                  </a:lnTo>
                  <a:lnTo>
                    <a:pt x="1178" y="256"/>
                  </a:lnTo>
                  <a:lnTo>
                    <a:pt x="1204" y="248"/>
                  </a:lnTo>
                  <a:lnTo>
                    <a:pt x="1229" y="240"/>
                  </a:lnTo>
                  <a:lnTo>
                    <a:pt x="1250" y="226"/>
                  </a:lnTo>
                  <a:lnTo>
                    <a:pt x="1262" y="219"/>
                  </a:lnTo>
                  <a:lnTo>
                    <a:pt x="1270" y="211"/>
                  </a:lnTo>
                  <a:lnTo>
                    <a:pt x="1279" y="201"/>
                  </a:lnTo>
                  <a:lnTo>
                    <a:pt x="1288" y="191"/>
                  </a:lnTo>
                  <a:lnTo>
                    <a:pt x="1295" y="181"/>
                  </a:lnTo>
                  <a:lnTo>
                    <a:pt x="1302" y="171"/>
                  </a:lnTo>
                  <a:lnTo>
                    <a:pt x="1308" y="160"/>
                  </a:lnTo>
                  <a:lnTo>
                    <a:pt x="1313" y="146"/>
                  </a:lnTo>
                  <a:lnTo>
                    <a:pt x="1318" y="134"/>
                  </a:lnTo>
                  <a:lnTo>
                    <a:pt x="1321" y="120"/>
                  </a:lnTo>
                  <a:lnTo>
                    <a:pt x="1324" y="107"/>
                  </a:lnTo>
                  <a:lnTo>
                    <a:pt x="1325" y="91"/>
                  </a:lnTo>
                  <a:close/>
                  <a:moveTo>
                    <a:pt x="1812" y="0"/>
                  </a:moveTo>
                  <a:lnTo>
                    <a:pt x="1550" y="0"/>
                  </a:lnTo>
                  <a:lnTo>
                    <a:pt x="1542" y="48"/>
                  </a:lnTo>
                  <a:lnTo>
                    <a:pt x="1738" y="48"/>
                  </a:lnTo>
                  <a:lnTo>
                    <a:pt x="1748" y="48"/>
                  </a:lnTo>
                  <a:lnTo>
                    <a:pt x="1757" y="52"/>
                  </a:lnTo>
                  <a:lnTo>
                    <a:pt x="1764" y="57"/>
                  </a:lnTo>
                  <a:lnTo>
                    <a:pt x="1770" y="65"/>
                  </a:lnTo>
                  <a:lnTo>
                    <a:pt x="1774" y="75"/>
                  </a:lnTo>
                  <a:lnTo>
                    <a:pt x="1777" y="87"/>
                  </a:lnTo>
                  <a:lnTo>
                    <a:pt x="1777" y="101"/>
                  </a:lnTo>
                  <a:lnTo>
                    <a:pt x="1776" y="116"/>
                  </a:lnTo>
                  <a:lnTo>
                    <a:pt x="1756" y="258"/>
                  </a:lnTo>
                  <a:lnTo>
                    <a:pt x="1897" y="258"/>
                  </a:lnTo>
                  <a:lnTo>
                    <a:pt x="1917" y="138"/>
                  </a:lnTo>
                  <a:lnTo>
                    <a:pt x="1918" y="107"/>
                  </a:lnTo>
                  <a:lnTo>
                    <a:pt x="1918" y="79"/>
                  </a:lnTo>
                  <a:lnTo>
                    <a:pt x="1917" y="67"/>
                  </a:lnTo>
                  <a:lnTo>
                    <a:pt x="1914" y="55"/>
                  </a:lnTo>
                  <a:lnTo>
                    <a:pt x="1911" y="46"/>
                  </a:lnTo>
                  <a:lnTo>
                    <a:pt x="1907" y="36"/>
                  </a:lnTo>
                  <a:lnTo>
                    <a:pt x="1901" y="28"/>
                  </a:lnTo>
                  <a:lnTo>
                    <a:pt x="1892" y="22"/>
                  </a:lnTo>
                  <a:lnTo>
                    <a:pt x="1884" y="16"/>
                  </a:lnTo>
                  <a:lnTo>
                    <a:pt x="1874" y="10"/>
                  </a:lnTo>
                  <a:lnTo>
                    <a:pt x="1861" y="6"/>
                  </a:lnTo>
                  <a:lnTo>
                    <a:pt x="1846" y="2"/>
                  </a:lnTo>
                  <a:lnTo>
                    <a:pt x="1830" y="0"/>
                  </a:lnTo>
                  <a:lnTo>
                    <a:pt x="1812" y="0"/>
                  </a:lnTo>
                  <a:close/>
                  <a:moveTo>
                    <a:pt x="1079" y="584"/>
                  </a:moveTo>
                  <a:lnTo>
                    <a:pt x="1856" y="584"/>
                  </a:lnTo>
                  <a:lnTo>
                    <a:pt x="1895" y="289"/>
                  </a:lnTo>
                  <a:lnTo>
                    <a:pt x="1118" y="289"/>
                  </a:lnTo>
                  <a:lnTo>
                    <a:pt x="1079" y="584"/>
                  </a:lnTo>
                  <a:close/>
                  <a:moveTo>
                    <a:pt x="1577" y="346"/>
                  </a:moveTo>
                  <a:lnTo>
                    <a:pt x="1740" y="346"/>
                  </a:lnTo>
                  <a:lnTo>
                    <a:pt x="1733" y="409"/>
                  </a:lnTo>
                  <a:lnTo>
                    <a:pt x="1568" y="409"/>
                  </a:lnTo>
                  <a:lnTo>
                    <a:pt x="1577" y="346"/>
                  </a:lnTo>
                  <a:close/>
                  <a:moveTo>
                    <a:pt x="1563" y="466"/>
                  </a:moveTo>
                  <a:lnTo>
                    <a:pt x="1725" y="466"/>
                  </a:lnTo>
                  <a:lnTo>
                    <a:pt x="1718" y="525"/>
                  </a:lnTo>
                  <a:lnTo>
                    <a:pt x="1555" y="525"/>
                  </a:lnTo>
                  <a:lnTo>
                    <a:pt x="1563" y="466"/>
                  </a:lnTo>
                  <a:close/>
                  <a:moveTo>
                    <a:pt x="1260" y="346"/>
                  </a:moveTo>
                  <a:lnTo>
                    <a:pt x="1432" y="346"/>
                  </a:lnTo>
                  <a:lnTo>
                    <a:pt x="1423" y="409"/>
                  </a:lnTo>
                  <a:lnTo>
                    <a:pt x="1252" y="409"/>
                  </a:lnTo>
                  <a:lnTo>
                    <a:pt x="1260" y="346"/>
                  </a:lnTo>
                  <a:close/>
                  <a:moveTo>
                    <a:pt x="1246" y="466"/>
                  </a:moveTo>
                  <a:lnTo>
                    <a:pt x="1417" y="466"/>
                  </a:lnTo>
                  <a:lnTo>
                    <a:pt x="1410" y="531"/>
                  </a:lnTo>
                  <a:lnTo>
                    <a:pt x="1239" y="531"/>
                  </a:lnTo>
                  <a:lnTo>
                    <a:pt x="1246" y="466"/>
                  </a:lnTo>
                  <a:close/>
                  <a:moveTo>
                    <a:pt x="1898" y="796"/>
                  </a:moveTo>
                  <a:lnTo>
                    <a:pt x="1718" y="796"/>
                  </a:lnTo>
                  <a:lnTo>
                    <a:pt x="1725" y="733"/>
                  </a:lnTo>
                  <a:lnTo>
                    <a:pt x="1872" y="733"/>
                  </a:lnTo>
                  <a:lnTo>
                    <a:pt x="1879" y="659"/>
                  </a:lnTo>
                  <a:lnTo>
                    <a:pt x="1734" y="659"/>
                  </a:lnTo>
                  <a:lnTo>
                    <a:pt x="1740" y="615"/>
                  </a:lnTo>
                  <a:lnTo>
                    <a:pt x="1583" y="615"/>
                  </a:lnTo>
                  <a:lnTo>
                    <a:pt x="1578" y="659"/>
                  </a:lnTo>
                  <a:lnTo>
                    <a:pt x="1371" y="659"/>
                  </a:lnTo>
                  <a:lnTo>
                    <a:pt x="1377" y="615"/>
                  </a:lnTo>
                  <a:lnTo>
                    <a:pt x="1227" y="615"/>
                  </a:lnTo>
                  <a:lnTo>
                    <a:pt x="1221" y="659"/>
                  </a:lnTo>
                  <a:lnTo>
                    <a:pt x="1050" y="659"/>
                  </a:lnTo>
                  <a:lnTo>
                    <a:pt x="1041" y="733"/>
                  </a:lnTo>
                  <a:lnTo>
                    <a:pt x="1211" y="733"/>
                  </a:lnTo>
                  <a:lnTo>
                    <a:pt x="1204" y="796"/>
                  </a:lnTo>
                  <a:lnTo>
                    <a:pt x="1008" y="796"/>
                  </a:lnTo>
                  <a:lnTo>
                    <a:pt x="1001" y="873"/>
                  </a:lnTo>
                  <a:lnTo>
                    <a:pt x="1187" y="873"/>
                  </a:lnTo>
                  <a:lnTo>
                    <a:pt x="1180" y="885"/>
                  </a:lnTo>
                  <a:lnTo>
                    <a:pt x="1172" y="896"/>
                  </a:lnTo>
                  <a:lnTo>
                    <a:pt x="1164" y="906"/>
                  </a:lnTo>
                  <a:lnTo>
                    <a:pt x="1155" y="916"/>
                  </a:lnTo>
                  <a:lnTo>
                    <a:pt x="1146" y="926"/>
                  </a:lnTo>
                  <a:lnTo>
                    <a:pt x="1136" y="934"/>
                  </a:lnTo>
                  <a:lnTo>
                    <a:pt x="1126" y="940"/>
                  </a:lnTo>
                  <a:lnTo>
                    <a:pt x="1116" y="945"/>
                  </a:lnTo>
                  <a:lnTo>
                    <a:pt x="1105" y="951"/>
                  </a:lnTo>
                  <a:lnTo>
                    <a:pt x="1093" y="955"/>
                  </a:lnTo>
                  <a:lnTo>
                    <a:pt x="1080" y="959"/>
                  </a:lnTo>
                  <a:lnTo>
                    <a:pt x="1069" y="961"/>
                  </a:lnTo>
                  <a:lnTo>
                    <a:pt x="1041" y="963"/>
                  </a:lnTo>
                  <a:lnTo>
                    <a:pt x="1015" y="961"/>
                  </a:lnTo>
                  <a:lnTo>
                    <a:pt x="1002" y="959"/>
                  </a:lnTo>
                  <a:lnTo>
                    <a:pt x="989" y="955"/>
                  </a:lnTo>
                  <a:lnTo>
                    <a:pt x="978" y="951"/>
                  </a:lnTo>
                  <a:lnTo>
                    <a:pt x="965" y="945"/>
                  </a:lnTo>
                  <a:lnTo>
                    <a:pt x="941" y="934"/>
                  </a:lnTo>
                  <a:lnTo>
                    <a:pt x="915" y="916"/>
                  </a:lnTo>
                  <a:lnTo>
                    <a:pt x="890" y="894"/>
                  </a:lnTo>
                  <a:lnTo>
                    <a:pt x="866" y="869"/>
                  </a:lnTo>
                  <a:lnTo>
                    <a:pt x="841" y="839"/>
                  </a:lnTo>
                  <a:lnTo>
                    <a:pt x="817" y="808"/>
                  </a:lnTo>
                  <a:lnTo>
                    <a:pt x="794" y="771"/>
                  </a:lnTo>
                  <a:lnTo>
                    <a:pt x="772" y="731"/>
                  </a:lnTo>
                  <a:lnTo>
                    <a:pt x="750" y="686"/>
                  </a:lnTo>
                  <a:lnTo>
                    <a:pt x="730" y="639"/>
                  </a:lnTo>
                  <a:lnTo>
                    <a:pt x="710" y="590"/>
                  </a:lnTo>
                  <a:lnTo>
                    <a:pt x="693" y="535"/>
                  </a:lnTo>
                  <a:lnTo>
                    <a:pt x="676" y="478"/>
                  </a:lnTo>
                  <a:lnTo>
                    <a:pt x="660" y="417"/>
                  </a:lnTo>
                  <a:lnTo>
                    <a:pt x="966" y="417"/>
                  </a:lnTo>
                  <a:lnTo>
                    <a:pt x="978" y="317"/>
                  </a:lnTo>
                  <a:lnTo>
                    <a:pt x="673" y="317"/>
                  </a:lnTo>
                  <a:lnTo>
                    <a:pt x="699" y="103"/>
                  </a:lnTo>
                  <a:lnTo>
                    <a:pt x="972" y="103"/>
                  </a:lnTo>
                  <a:lnTo>
                    <a:pt x="984" y="12"/>
                  </a:lnTo>
                  <a:lnTo>
                    <a:pt x="244" y="12"/>
                  </a:lnTo>
                  <a:lnTo>
                    <a:pt x="233" y="103"/>
                  </a:lnTo>
                  <a:lnTo>
                    <a:pt x="521" y="103"/>
                  </a:lnTo>
                  <a:lnTo>
                    <a:pt x="496" y="317"/>
                  </a:lnTo>
                  <a:lnTo>
                    <a:pt x="174" y="317"/>
                  </a:lnTo>
                  <a:lnTo>
                    <a:pt x="163" y="417"/>
                  </a:lnTo>
                  <a:lnTo>
                    <a:pt x="478" y="417"/>
                  </a:lnTo>
                  <a:lnTo>
                    <a:pt x="470" y="456"/>
                  </a:lnTo>
                  <a:lnTo>
                    <a:pt x="460" y="492"/>
                  </a:lnTo>
                  <a:lnTo>
                    <a:pt x="448" y="529"/>
                  </a:lnTo>
                  <a:lnTo>
                    <a:pt x="434" y="562"/>
                  </a:lnTo>
                  <a:lnTo>
                    <a:pt x="419" y="596"/>
                  </a:lnTo>
                  <a:lnTo>
                    <a:pt x="403" y="627"/>
                  </a:lnTo>
                  <a:lnTo>
                    <a:pt x="386" y="657"/>
                  </a:lnTo>
                  <a:lnTo>
                    <a:pt x="369" y="686"/>
                  </a:lnTo>
                  <a:lnTo>
                    <a:pt x="350" y="712"/>
                  </a:lnTo>
                  <a:lnTo>
                    <a:pt x="331" y="739"/>
                  </a:lnTo>
                  <a:lnTo>
                    <a:pt x="311" y="763"/>
                  </a:lnTo>
                  <a:lnTo>
                    <a:pt x="291" y="786"/>
                  </a:lnTo>
                  <a:lnTo>
                    <a:pt x="269" y="810"/>
                  </a:lnTo>
                  <a:lnTo>
                    <a:pt x="249" y="830"/>
                  </a:lnTo>
                  <a:lnTo>
                    <a:pt x="229" y="849"/>
                  </a:lnTo>
                  <a:lnTo>
                    <a:pt x="208" y="867"/>
                  </a:lnTo>
                  <a:lnTo>
                    <a:pt x="167" y="900"/>
                  </a:lnTo>
                  <a:lnTo>
                    <a:pt x="130" y="930"/>
                  </a:lnTo>
                  <a:lnTo>
                    <a:pt x="94" y="953"/>
                  </a:lnTo>
                  <a:lnTo>
                    <a:pt x="64" y="971"/>
                  </a:lnTo>
                  <a:lnTo>
                    <a:pt x="17" y="997"/>
                  </a:lnTo>
                  <a:lnTo>
                    <a:pt x="0" y="1004"/>
                  </a:lnTo>
                  <a:lnTo>
                    <a:pt x="17" y="1004"/>
                  </a:lnTo>
                  <a:lnTo>
                    <a:pt x="68" y="1002"/>
                  </a:lnTo>
                  <a:lnTo>
                    <a:pt x="101" y="998"/>
                  </a:lnTo>
                  <a:lnTo>
                    <a:pt x="140" y="991"/>
                  </a:lnTo>
                  <a:lnTo>
                    <a:pt x="183" y="981"/>
                  </a:lnTo>
                  <a:lnTo>
                    <a:pt x="228" y="965"/>
                  </a:lnTo>
                  <a:lnTo>
                    <a:pt x="252" y="957"/>
                  </a:lnTo>
                  <a:lnTo>
                    <a:pt x="277" y="945"/>
                  </a:lnTo>
                  <a:lnTo>
                    <a:pt x="300" y="934"/>
                  </a:lnTo>
                  <a:lnTo>
                    <a:pt x="324" y="922"/>
                  </a:lnTo>
                  <a:lnTo>
                    <a:pt x="349" y="906"/>
                  </a:lnTo>
                  <a:lnTo>
                    <a:pt x="373" y="888"/>
                  </a:lnTo>
                  <a:lnTo>
                    <a:pt x="398" y="871"/>
                  </a:lnTo>
                  <a:lnTo>
                    <a:pt x="422" y="851"/>
                  </a:lnTo>
                  <a:lnTo>
                    <a:pt x="445" y="830"/>
                  </a:lnTo>
                  <a:lnTo>
                    <a:pt x="468" y="804"/>
                  </a:lnTo>
                  <a:lnTo>
                    <a:pt x="490" y="778"/>
                  </a:lnTo>
                  <a:lnTo>
                    <a:pt x="511" y="749"/>
                  </a:lnTo>
                  <a:lnTo>
                    <a:pt x="532" y="720"/>
                  </a:lnTo>
                  <a:lnTo>
                    <a:pt x="552" y="686"/>
                  </a:lnTo>
                  <a:lnTo>
                    <a:pt x="569" y="651"/>
                  </a:lnTo>
                  <a:lnTo>
                    <a:pt x="586" y="613"/>
                  </a:lnTo>
                  <a:lnTo>
                    <a:pt x="595" y="641"/>
                  </a:lnTo>
                  <a:lnTo>
                    <a:pt x="604" y="666"/>
                  </a:lnTo>
                  <a:lnTo>
                    <a:pt x="614" y="692"/>
                  </a:lnTo>
                  <a:lnTo>
                    <a:pt x="624" y="718"/>
                  </a:lnTo>
                  <a:lnTo>
                    <a:pt x="635" y="739"/>
                  </a:lnTo>
                  <a:lnTo>
                    <a:pt x="647" y="763"/>
                  </a:lnTo>
                  <a:lnTo>
                    <a:pt x="658" y="784"/>
                  </a:lnTo>
                  <a:lnTo>
                    <a:pt x="671" y="804"/>
                  </a:lnTo>
                  <a:lnTo>
                    <a:pt x="684" y="824"/>
                  </a:lnTo>
                  <a:lnTo>
                    <a:pt x="697" y="843"/>
                  </a:lnTo>
                  <a:lnTo>
                    <a:pt x="712" y="861"/>
                  </a:lnTo>
                  <a:lnTo>
                    <a:pt x="726" y="877"/>
                  </a:lnTo>
                  <a:lnTo>
                    <a:pt x="740" y="892"/>
                  </a:lnTo>
                  <a:lnTo>
                    <a:pt x="755" y="908"/>
                  </a:lnTo>
                  <a:lnTo>
                    <a:pt x="771" y="922"/>
                  </a:lnTo>
                  <a:lnTo>
                    <a:pt x="786" y="934"/>
                  </a:lnTo>
                  <a:lnTo>
                    <a:pt x="818" y="957"/>
                  </a:lnTo>
                  <a:lnTo>
                    <a:pt x="851" y="977"/>
                  </a:lnTo>
                  <a:lnTo>
                    <a:pt x="884" y="993"/>
                  </a:lnTo>
                  <a:lnTo>
                    <a:pt x="917" y="1006"/>
                  </a:lnTo>
                  <a:lnTo>
                    <a:pt x="952" y="1014"/>
                  </a:lnTo>
                  <a:lnTo>
                    <a:pt x="987" y="1020"/>
                  </a:lnTo>
                  <a:lnTo>
                    <a:pt x="1021" y="1024"/>
                  </a:lnTo>
                  <a:lnTo>
                    <a:pt x="1056" y="1022"/>
                  </a:lnTo>
                  <a:lnTo>
                    <a:pt x="1073" y="1022"/>
                  </a:lnTo>
                  <a:lnTo>
                    <a:pt x="1092" y="1020"/>
                  </a:lnTo>
                  <a:lnTo>
                    <a:pt x="1110" y="1018"/>
                  </a:lnTo>
                  <a:lnTo>
                    <a:pt x="1131" y="1014"/>
                  </a:lnTo>
                  <a:lnTo>
                    <a:pt x="1151" y="1008"/>
                  </a:lnTo>
                  <a:lnTo>
                    <a:pt x="1171" y="1002"/>
                  </a:lnTo>
                  <a:lnTo>
                    <a:pt x="1193" y="995"/>
                  </a:lnTo>
                  <a:lnTo>
                    <a:pt x="1213" y="987"/>
                  </a:lnTo>
                  <a:lnTo>
                    <a:pt x="1233" y="977"/>
                  </a:lnTo>
                  <a:lnTo>
                    <a:pt x="1252" y="965"/>
                  </a:lnTo>
                  <a:lnTo>
                    <a:pt x="1270" y="953"/>
                  </a:lnTo>
                  <a:lnTo>
                    <a:pt x="1286" y="940"/>
                  </a:lnTo>
                  <a:lnTo>
                    <a:pt x="1302" y="924"/>
                  </a:lnTo>
                  <a:lnTo>
                    <a:pt x="1316" y="908"/>
                  </a:lnTo>
                  <a:lnTo>
                    <a:pt x="1329" y="890"/>
                  </a:lnTo>
                  <a:lnTo>
                    <a:pt x="1339" y="873"/>
                  </a:lnTo>
                  <a:lnTo>
                    <a:pt x="1555" y="873"/>
                  </a:lnTo>
                  <a:lnTo>
                    <a:pt x="1560" y="894"/>
                  </a:lnTo>
                  <a:lnTo>
                    <a:pt x="1565" y="914"/>
                  </a:lnTo>
                  <a:lnTo>
                    <a:pt x="1573" y="932"/>
                  </a:lnTo>
                  <a:lnTo>
                    <a:pt x="1581" y="947"/>
                  </a:lnTo>
                  <a:lnTo>
                    <a:pt x="1590" y="963"/>
                  </a:lnTo>
                  <a:lnTo>
                    <a:pt x="1600" y="977"/>
                  </a:lnTo>
                  <a:lnTo>
                    <a:pt x="1612" y="989"/>
                  </a:lnTo>
                  <a:lnTo>
                    <a:pt x="1623" y="1000"/>
                  </a:lnTo>
                  <a:lnTo>
                    <a:pt x="1636" y="1008"/>
                  </a:lnTo>
                  <a:lnTo>
                    <a:pt x="1650" y="1018"/>
                  </a:lnTo>
                  <a:lnTo>
                    <a:pt x="1663" y="1024"/>
                  </a:lnTo>
                  <a:lnTo>
                    <a:pt x="1678" y="1032"/>
                  </a:lnTo>
                  <a:lnTo>
                    <a:pt x="1708" y="1040"/>
                  </a:lnTo>
                  <a:lnTo>
                    <a:pt x="1737" y="1048"/>
                  </a:lnTo>
                  <a:lnTo>
                    <a:pt x="1767" y="1050"/>
                  </a:lnTo>
                  <a:lnTo>
                    <a:pt x="1794" y="1052"/>
                  </a:lnTo>
                  <a:lnTo>
                    <a:pt x="1820" y="1052"/>
                  </a:lnTo>
                  <a:lnTo>
                    <a:pt x="1843" y="1050"/>
                  </a:lnTo>
                  <a:lnTo>
                    <a:pt x="1878" y="1044"/>
                  </a:lnTo>
                  <a:lnTo>
                    <a:pt x="1891" y="1042"/>
                  </a:lnTo>
                  <a:lnTo>
                    <a:pt x="1884" y="1038"/>
                  </a:lnTo>
                  <a:lnTo>
                    <a:pt x="1864" y="1030"/>
                  </a:lnTo>
                  <a:lnTo>
                    <a:pt x="1835" y="1016"/>
                  </a:lnTo>
                  <a:lnTo>
                    <a:pt x="1802" y="997"/>
                  </a:lnTo>
                  <a:lnTo>
                    <a:pt x="1784" y="985"/>
                  </a:lnTo>
                  <a:lnTo>
                    <a:pt x="1769" y="971"/>
                  </a:lnTo>
                  <a:lnTo>
                    <a:pt x="1753" y="957"/>
                  </a:lnTo>
                  <a:lnTo>
                    <a:pt x="1740" y="942"/>
                  </a:lnTo>
                  <a:lnTo>
                    <a:pt x="1728" y="926"/>
                  </a:lnTo>
                  <a:lnTo>
                    <a:pt x="1718" y="910"/>
                  </a:lnTo>
                  <a:lnTo>
                    <a:pt x="1715" y="900"/>
                  </a:lnTo>
                  <a:lnTo>
                    <a:pt x="1712" y="890"/>
                  </a:lnTo>
                  <a:lnTo>
                    <a:pt x="1709" y="881"/>
                  </a:lnTo>
                  <a:lnTo>
                    <a:pt x="1709" y="873"/>
                  </a:lnTo>
                  <a:lnTo>
                    <a:pt x="1891" y="873"/>
                  </a:lnTo>
                  <a:lnTo>
                    <a:pt x="1898" y="796"/>
                  </a:lnTo>
                  <a:close/>
                  <a:moveTo>
                    <a:pt x="1561" y="796"/>
                  </a:moveTo>
                  <a:lnTo>
                    <a:pt x="1354" y="796"/>
                  </a:lnTo>
                  <a:lnTo>
                    <a:pt x="1362" y="733"/>
                  </a:lnTo>
                  <a:lnTo>
                    <a:pt x="1568" y="733"/>
                  </a:lnTo>
                  <a:lnTo>
                    <a:pt x="1561" y="796"/>
                  </a:lnTo>
                  <a:close/>
                </a:path>
              </a:pathLst>
            </a:custGeom>
            <a:solidFill>
              <a:srgbClr val="006D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203" name="Picture 43"/>
            <p:cNvPicPr>
              <a:picLocks noChangeAspect="1" noChangeArrowheads="1"/>
            </p:cNvPicPr>
            <p:nvPr/>
          </p:nvPicPr>
          <p:blipFill>
            <a:blip r:embed="rId8" cstate="email"/>
            <a:srcRect/>
            <a:stretch>
              <a:fillRect/>
            </a:stretch>
          </p:blipFill>
          <p:spPr bwMode="auto">
            <a:xfrm>
              <a:off x="10997599" y="3298120"/>
              <a:ext cx="374650" cy="37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 name="Picture 44"/>
            <p:cNvPicPr>
              <a:picLocks noChangeAspect="1" noChangeArrowheads="1"/>
            </p:cNvPicPr>
            <p:nvPr/>
          </p:nvPicPr>
          <p:blipFill>
            <a:blip r:embed="rId9" cstate="email"/>
            <a:srcRect/>
            <a:stretch>
              <a:fillRect/>
            </a:stretch>
          </p:blipFill>
          <p:spPr bwMode="auto">
            <a:xfrm>
              <a:off x="10915049" y="3338898"/>
              <a:ext cx="295275" cy="482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45"/>
            <p:cNvPicPr>
              <a:picLocks noChangeAspect="1" noChangeArrowheads="1"/>
            </p:cNvPicPr>
            <p:nvPr/>
          </p:nvPicPr>
          <p:blipFill>
            <a:blip r:embed="rId10" cstate="email"/>
            <a:srcRect/>
            <a:stretch>
              <a:fillRect/>
            </a:stretch>
          </p:blipFill>
          <p:spPr bwMode="auto">
            <a:xfrm>
              <a:off x="10908699" y="3349918"/>
              <a:ext cx="277813" cy="472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46"/>
            <p:cNvPicPr>
              <a:picLocks noChangeAspect="1" noChangeArrowheads="1"/>
            </p:cNvPicPr>
            <p:nvPr/>
          </p:nvPicPr>
          <p:blipFill>
            <a:blip r:embed="rId24" cstate="email"/>
            <a:srcRect/>
            <a:stretch>
              <a:fillRect/>
            </a:stretch>
          </p:blipFill>
          <p:spPr bwMode="auto">
            <a:xfrm>
              <a:off x="11192862" y="3586867"/>
              <a:ext cx="360363" cy="2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47"/>
            <p:cNvPicPr>
              <a:picLocks noChangeAspect="1" noChangeArrowheads="1"/>
            </p:cNvPicPr>
            <p:nvPr/>
          </p:nvPicPr>
          <p:blipFill>
            <a:blip r:embed="rId25" cstate="email"/>
            <a:srcRect/>
            <a:stretch>
              <a:fillRect/>
            </a:stretch>
          </p:blipFill>
          <p:spPr bwMode="auto">
            <a:xfrm>
              <a:off x="10957912" y="3466740"/>
              <a:ext cx="131763" cy="38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48"/>
            <p:cNvPicPr>
              <a:picLocks noChangeAspect="1" noChangeArrowheads="1"/>
            </p:cNvPicPr>
            <p:nvPr/>
          </p:nvPicPr>
          <p:blipFill>
            <a:blip r:embed="rId26" cstate="email"/>
            <a:srcRect/>
            <a:stretch>
              <a:fillRect/>
            </a:stretch>
          </p:blipFill>
          <p:spPr bwMode="auto">
            <a:xfrm>
              <a:off x="11507187" y="3633155"/>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 name="Picture 49"/>
            <p:cNvPicPr>
              <a:picLocks noChangeAspect="1" noChangeArrowheads="1"/>
            </p:cNvPicPr>
            <p:nvPr/>
          </p:nvPicPr>
          <p:blipFill>
            <a:blip r:embed="rId27" cstate="email"/>
            <a:srcRect/>
            <a:stretch>
              <a:fillRect/>
            </a:stretch>
          </p:blipFill>
          <p:spPr bwMode="auto">
            <a:xfrm>
              <a:off x="11451624" y="3456821"/>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 name="Picture 50"/>
            <p:cNvPicPr>
              <a:picLocks noChangeAspect="1" noChangeArrowheads="1"/>
            </p:cNvPicPr>
            <p:nvPr/>
          </p:nvPicPr>
          <p:blipFill>
            <a:blip r:embed="rId28" cstate="email"/>
            <a:srcRect/>
            <a:stretch>
              <a:fillRect/>
            </a:stretch>
          </p:blipFill>
          <p:spPr bwMode="auto">
            <a:xfrm>
              <a:off x="11619899" y="3463433"/>
              <a:ext cx="73025"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51"/>
            <p:cNvPicPr>
              <a:picLocks noChangeAspect="1" noChangeArrowheads="1"/>
            </p:cNvPicPr>
            <p:nvPr/>
          </p:nvPicPr>
          <p:blipFill>
            <a:blip r:embed="rId29" cstate="email"/>
            <a:srcRect/>
            <a:stretch>
              <a:fillRect/>
            </a:stretch>
          </p:blipFill>
          <p:spPr bwMode="auto">
            <a:xfrm>
              <a:off x="11697687" y="3633155"/>
              <a:ext cx="71438" cy="10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52"/>
            <p:cNvPicPr>
              <a:picLocks noChangeAspect="1" noChangeArrowheads="1"/>
            </p:cNvPicPr>
            <p:nvPr/>
          </p:nvPicPr>
          <p:blipFill>
            <a:blip r:embed="rId17" cstate="email"/>
            <a:srcRect/>
            <a:stretch>
              <a:fillRect/>
            </a:stretch>
          </p:blipFill>
          <p:spPr bwMode="auto">
            <a:xfrm>
              <a:off x="11718324" y="3754384"/>
              <a:ext cx="115888" cy="98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53"/>
            <p:cNvPicPr>
              <a:picLocks noChangeAspect="1" noChangeArrowheads="1"/>
            </p:cNvPicPr>
            <p:nvPr/>
          </p:nvPicPr>
          <p:blipFill>
            <a:blip r:embed="rId18" cstate="email"/>
            <a:srcRect/>
            <a:stretch>
              <a:fillRect/>
            </a:stretch>
          </p:blipFill>
          <p:spPr bwMode="auto">
            <a:xfrm>
              <a:off x="11542112" y="3294814"/>
              <a:ext cx="100013" cy="11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54"/>
            <p:cNvPicPr>
              <a:picLocks noChangeAspect="1" noChangeArrowheads="1"/>
            </p:cNvPicPr>
            <p:nvPr/>
          </p:nvPicPr>
          <p:blipFill>
            <a:blip r:embed="rId30" cstate="email"/>
            <a:srcRect/>
            <a:stretch>
              <a:fillRect/>
            </a:stretch>
          </p:blipFill>
          <p:spPr bwMode="auto">
            <a:xfrm>
              <a:off x="11775474" y="3292610"/>
              <a:ext cx="95250" cy="11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 name="Picture 55"/>
            <p:cNvPicPr>
              <a:picLocks noChangeAspect="1" noChangeArrowheads="1"/>
            </p:cNvPicPr>
            <p:nvPr/>
          </p:nvPicPr>
          <p:blipFill>
            <a:blip r:embed="rId20" cstate="email"/>
            <a:srcRect/>
            <a:stretch>
              <a:fillRect/>
            </a:stretch>
          </p:blipFill>
          <p:spPr bwMode="auto">
            <a:xfrm>
              <a:off x="11659587" y="3352123"/>
              <a:ext cx="114300"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 name="Picture 56"/>
            <p:cNvPicPr>
              <a:picLocks noChangeAspect="1" noChangeArrowheads="1"/>
            </p:cNvPicPr>
            <p:nvPr/>
          </p:nvPicPr>
          <p:blipFill>
            <a:blip r:embed="rId21" cstate="email"/>
            <a:srcRect/>
            <a:stretch>
              <a:fillRect/>
            </a:stretch>
          </p:blipFill>
          <p:spPr bwMode="auto">
            <a:xfrm>
              <a:off x="11429399" y="3346612"/>
              <a:ext cx="123825" cy="74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57"/>
            <p:cNvSpPr>
              <a:spLocks noEditPoints="1"/>
            </p:cNvSpPr>
            <p:nvPr/>
          </p:nvSpPr>
          <p:spPr bwMode="auto">
            <a:xfrm>
              <a:off x="11937399" y="3346612"/>
              <a:ext cx="400050" cy="519083"/>
            </a:xfrm>
            <a:custGeom>
              <a:avLst/>
              <a:gdLst>
                <a:gd name="T0" fmla="*/ 0 w 756"/>
                <a:gd name="T1" fmla="*/ 943 h 943"/>
                <a:gd name="T2" fmla="*/ 129 w 756"/>
                <a:gd name="T3" fmla="*/ 0 h 943"/>
                <a:gd name="T4" fmla="*/ 756 w 756"/>
                <a:gd name="T5" fmla="*/ 0 h 943"/>
                <a:gd name="T6" fmla="*/ 639 w 756"/>
                <a:gd name="T7" fmla="*/ 857 h 943"/>
                <a:gd name="T8" fmla="*/ 636 w 756"/>
                <a:gd name="T9" fmla="*/ 879 h 943"/>
                <a:gd name="T10" fmla="*/ 632 w 756"/>
                <a:gd name="T11" fmla="*/ 898 h 943"/>
                <a:gd name="T12" fmla="*/ 626 w 756"/>
                <a:gd name="T13" fmla="*/ 914 h 943"/>
                <a:gd name="T14" fmla="*/ 620 w 756"/>
                <a:gd name="T15" fmla="*/ 926 h 943"/>
                <a:gd name="T16" fmla="*/ 612 w 756"/>
                <a:gd name="T17" fmla="*/ 936 h 943"/>
                <a:gd name="T18" fmla="*/ 603 w 756"/>
                <a:gd name="T19" fmla="*/ 941 h 943"/>
                <a:gd name="T20" fmla="*/ 592 w 756"/>
                <a:gd name="T21" fmla="*/ 943 h 943"/>
                <a:gd name="T22" fmla="*/ 580 w 756"/>
                <a:gd name="T23" fmla="*/ 943 h 943"/>
                <a:gd name="T24" fmla="*/ 507 w 756"/>
                <a:gd name="T25" fmla="*/ 943 h 943"/>
                <a:gd name="T26" fmla="*/ 511 w 756"/>
                <a:gd name="T27" fmla="*/ 912 h 943"/>
                <a:gd name="T28" fmla="*/ 440 w 756"/>
                <a:gd name="T29" fmla="*/ 912 h 943"/>
                <a:gd name="T30" fmla="*/ 472 w 756"/>
                <a:gd name="T31" fmla="*/ 474 h 943"/>
                <a:gd name="T32" fmla="*/ 386 w 756"/>
                <a:gd name="T33" fmla="*/ 912 h 943"/>
                <a:gd name="T34" fmla="*/ 252 w 756"/>
                <a:gd name="T35" fmla="*/ 912 h 943"/>
                <a:gd name="T36" fmla="*/ 282 w 756"/>
                <a:gd name="T37" fmla="*/ 474 h 943"/>
                <a:gd name="T38" fmla="*/ 196 w 756"/>
                <a:gd name="T39" fmla="*/ 912 h 943"/>
                <a:gd name="T40" fmla="*/ 125 w 756"/>
                <a:gd name="T41" fmla="*/ 912 h 943"/>
                <a:gd name="T42" fmla="*/ 121 w 756"/>
                <a:gd name="T43" fmla="*/ 943 h 943"/>
                <a:gd name="T44" fmla="*/ 0 w 756"/>
                <a:gd name="T45" fmla="*/ 943 h 943"/>
                <a:gd name="T46" fmla="*/ 236 w 756"/>
                <a:gd name="T47" fmla="*/ 99 h 943"/>
                <a:gd name="T48" fmla="*/ 126 w 756"/>
                <a:gd name="T49" fmla="*/ 902 h 943"/>
                <a:gd name="T50" fmla="*/ 229 w 756"/>
                <a:gd name="T51" fmla="*/ 393 h 943"/>
                <a:gd name="T52" fmla="*/ 247 w 756"/>
                <a:gd name="T53" fmla="*/ 134 h 943"/>
                <a:gd name="T54" fmla="*/ 318 w 756"/>
                <a:gd name="T55" fmla="*/ 134 h 943"/>
                <a:gd name="T56" fmla="*/ 304 w 756"/>
                <a:gd name="T57" fmla="*/ 317 h 943"/>
                <a:gd name="T58" fmla="*/ 342 w 756"/>
                <a:gd name="T59" fmla="*/ 134 h 943"/>
                <a:gd name="T60" fmla="*/ 413 w 756"/>
                <a:gd name="T61" fmla="*/ 134 h 943"/>
                <a:gd name="T62" fmla="*/ 361 w 756"/>
                <a:gd name="T63" fmla="*/ 393 h 943"/>
                <a:gd name="T64" fmla="*/ 328 w 756"/>
                <a:gd name="T65" fmla="*/ 841 h 943"/>
                <a:gd name="T66" fmla="*/ 419 w 756"/>
                <a:gd name="T67" fmla="*/ 393 h 943"/>
                <a:gd name="T68" fmla="*/ 437 w 756"/>
                <a:gd name="T69" fmla="*/ 134 h 943"/>
                <a:gd name="T70" fmla="*/ 508 w 756"/>
                <a:gd name="T71" fmla="*/ 134 h 943"/>
                <a:gd name="T72" fmla="*/ 494 w 756"/>
                <a:gd name="T73" fmla="*/ 317 h 943"/>
                <a:gd name="T74" fmla="*/ 530 w 756"/>
                <a:gd name="T75" fmla="*/ 134 h 943"/>
                <a:gd name="T76" fmla="*/ 603 w 756"/>
                <a:gd name="T77" fmla="*/ 134 h 943"/>
                <a:gd name="T78" fmla="*/ 550 w 756"/>
                <a:gd name="T79" fmla="*/ 393 h 943"/>
                <a:gd name="T80" fmla="*/ 514 w 756"/>
                <a:gd name="T81" fmla="*/ 892 h 943"/>
                <a:gd name="T82" fmla="*/ 622 w 756"/>
                <a:gd name="T83" fmla="*/ 99 h 943"/>
                <a:gd name="T84" fmla="*/ 236 w 756"/>
                <a:gd name="T85" fmla="*/ 99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943">
                  <a:moveTo>
                    <a:pt x="0" y="943"/>
                  </a:moveTo>
                  <a:lnTo>
                    <a:pt x="129" y="0"/>
                  </a:lnTo>
                  <a:lnTo>
                    <a:pt x="756" y="0"/>
                  </a:lnTo>
                  <a:lnTo>
                    <a:pt x="639" y="857"/>
                  </a:lnTo>
                  <a:lnTo>
                    <a:pt x="636" y="879"/>
                  </a:lnTo>
                  <a:lnTo>
                    <a:pt x="632" y="898"/>
                  </a:lnTo>
                  <a:lnTo>
                    <a:pt x="626" y="914"/>
                  </a:lnTo>
                  <a:lnTo>
                    <a:pt x="620" y="926"/>
                  </a:lnTo>
                  <a:lnTo>
                    <a:pt x="612" y="936"/>
                  </a:lnTo>
                  <a:lnTo>
                    <a:pt x="603" y="941"/>
                  </a:lnTo>
                  <a:lnTo>
                    <a:pt x="592" y="943"/>
                  </a:lnTo>
                  <a:lnTo>
                    <a:pt x="580" y="943"/>
                  </a:lnTo>
                  <a:lnTo>
                    <a:pt x="507" y="943"/>
                  </a:lnTo>
                  <a:lnTo>
                    <a:pt x="511" y="912"/>
                  </a:lnTo>
                  <a:lnTo>
                    <a:pt x="440" y="912"/>
                  </a:lnTo>
                  <a:lnTo>
                    <a:pt x="472" y="474"/>
                  </a:lnTo>
                  <a:lnTo>
                    <a:pt x="386" y="912"/>
                  </a:lnTo>
                  <a:lnTo>
                    <a:pt x="252" y="912"/>
                  </a:lnTo>
                  <a:lnTo>
                    <a:pt x="282" y="474"/>
                  </a:lnTo>
                  <a:lnTo>
                    <a:pt x="196" y="912"/>
                  </a:lnTo>
                  <a:lnTo>
                    <a:pt x="125" y="912"/>
                  </a:lnTo>
                  <a:lnTo>
                    <a:pt x="121" y="943"/>
                  </a:lnTo>
                  <a:lnTo>
                    <a:pt x="0" y="943"/>
                  </a:lnTo>
                  <a:close/>
                  <a:moveTo>
                    <a:pt x="236" y="99"/>
                  </a:moveTo>
                  <a:lnTo>
                    <a:pt x="126" y="902"/>
                  </a:lnTo>
                  <a:lnTo>
                    <a:pt x="229" y="393"/>
                  </a:lnTo>
                  <a:lnTo>
                    <a:pt x="247" y="134"/>
                  </a:lnTo>
                  <a:lnTo>
                    <a:pt x="318" y="134"/>
                  </a:lnTo>
                  <a:lnTo>
                    <a:pt x="304" y="317"/>
                  </a:lnTo>
                  <a:lnTo>
                    <a:pt x="342" y="134"/>
                  </a:lnTo>
                  <a:lnTo>
                    <a:pt x="413" y="134"/>
                  </a:lnTo>
                  <a:lnTo>
                    <a:pt x="361" y="393"/>
                  </a:lnTo>
                  <a:lnTo>
                    <a:pt x="328" y="841"/>
                  </a:lnTo>
                  <a:lnTo>
                    <a:pt x="419" y="393"/>
                  </a:lnTo>
                  <a:lnTo>
                    <a:pt x="437" y="134"/>
                  </a:lnTo>
                  <a:lnTo>
                    <a:pt x="508" y="134"/>
                  </a:lnTo>
                  <a:lnTo>
                    <a:pt x="494" y="317"/>
                  </a:lnTo>
                  <a:lnTo>
                    <a:pt x="530" y="134"/>
                  </a:lnTo>
                  <a:lnTo>
                    <a:pt x="603" y="134"/>
                  </a:lnTo>
                  <a:lnTo>
                    <a:pt x="550" y="393"/>
                  </a:lnTo>
                  <a:lnTo>
                    <a:pt x="514" y="892"/>
                  </a:lnTo>
                  <a:lnTo>
                    <a:pt x="622" y="99"/>
                  </a:lnTo>
                  <a:lnTo>
                    <a:pt x="236" y="99"/>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8"/>
            <p:cNvSpPr>
              <a:spLocks noEditPoints="1"/>
            </p:cNvSpPr>
            <p:nvPr/>
          </p:nvSpPr>
          <p:spPr bwMode="auto">
            <a:xfrm>
              <a:off x="12343799" y="3333387"/>
              <a:ext cx="385763" cy="532308"/>
            </a:xfrm>
            <a:custGeom>
              <a:avLst/>
              <a:gdLst>
                <a:gd name="T0" fmla="*/ 495 w 731"/>
                <a:gd name="T1" fmla="*/ 966 h 966"/>
                <a:gd name="T2" fmla="*/ 466 w 731"/>
                <a:gd name="T3" fmla="*/ 507 h 966"/>
                <a:gd name="T4" fmla="*/ 597 w 731"/>
                <a:gd name="T5" fmla="*/ 507 h 966"/>
                <a:gd name="T6" fmla="*/ 626 w 731"/>
                <a:gd name="T7" fmla="*/ 966 h 966"/>
                <a:gd name="T8" fmla="*/ 495 w 731"/>
                <a:gd name="T9" fmla="*/ 966 h 966"/>
                <a:gd name="T10" fmla="*/ 158 w 731"/>
                <a:gd name="T11" fmla="*/ 964 h 966"/>
                <a:gd name="T12" fmla="*/ 0 w 731"/>
                <a:gd name="T13" fmla="*/ 964 h 966"/>
                <a:gd name="T14" fmla="*/ 164 w 731"/>
                <a:gd name="T15" fmla="*/ 481 h 966"/>
                <a:gd name="T16" fmla="*/ 56 w 731"/>
                <a:gd name="T17" fmla="*/ 481 h 966"/>
                <a:gd name="T18" fmla="*/ 67 w 731"/>
                <a:gd name="T19" fmla="*/ 385 h 966"/>
                <a:gd name="T20" fmla="*/ 197 w 731"/>
                <a:gd name="T21" fmla="*/ 385 h 966"/>
                <a:gd name="T22" fmla="*/ 276 w 731"/>
                <a:gd name="T23" fmla="*/ 147 h 966"/>
                <a:gd name="T24" fmla="*/ 95 w 731"/>
                <a:gd name="T25" fmla="*/ 147 h 966"/>
                <a:gd name="T26" fmla="*/ 105 w 731"/>
                <a:gd name="T27" fmla="*/ 51 h 966"/>
                <a:gd name="T28" fmla="*/ 144 w 731"/>
                <a:gd name="T29" fmla="*/ 51 h 966"/>
                <a:gd name="T30" fmla="*/ 137 w 731"/>
                <a:gd name="T31" fmla="*/ 0 h 966"/>
                <a:gd name="T32" fmla="*/ 278 w 731"/>
                <a:gd name="T33" fmla="*/ 0 h 966"/>
                <a:gd name="T34" fmla="*/ 285 w 731"/>
                <a:gd name="T35" fmla="*/ 51 h 966"/>
                <a:gd name="T36" fmla="*/ 553 w 731"/>
                <a:gd name="T37" fmla="*/ 51 h 966"/>
                <a:gd name="T38" fmla="*/ 571 w 731"/>
                <a:gd name="T39" fmla="*/ 0 h 966"/>
                <a:gd name="T40" fmla="*/ 714 w 731"/>
                <a:gd name="T41" fmla="*/ 0 h 966"/>
                <a:gd name="T42" fmla="*/ 694 w 731"/>
                <a:gd name="T43" fmla="*/ 51 h 966"/>
                <a:gd name="T44" fmla="*/ 731 w 731"/>
                <a:gd name="T45" fmla="*/ 51 h 966"/>
                <a:gd name="T46" fmla="*/ 721 w 731"/>
                <a:gd name="T47" fmla="*/ 147 h 966"/>
                <a:gd name="T48" fmla="*/ 435 w 731"/>
                <a:gd name="T49" fmla="*/ 147 h 966"/>
                <a:gd name="T50" fmla="*/ 355 w 731"/>
                <a:gd name="T51" fmla="*/ 385 h 966"/>
                <a:gd name="T52" fmla="*/ 694 w 731"/>
                <a:gd name="T53" fmla="*/ 385 h 966"/>
                <a:gd name="T54" fmla="*/ 682 w 731"/>
                <a:gd name="T55" fmla="*/ 481 h 966"/>
                <a:gd name="T56" fmla="*/ 322 w 731"/>
                <a:gd name="T57" fmla="*/ 481 h 966"/>
                <a:gd name="T58" fmla="*/ 158 w 731"/>
                <a:gd name="T59" fmla="*/ 964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31" h="966">
                  <a:moveTo>
                    <a:pt x="495" y="966"/>
                  </a:moveTo>
                  <a:lnTo>
                    <a:pt x="466" y="507"/>
                  </a:lnTo>
                  <a:lnTo>
                    <a:pt x="597" y="507"/>
                  </a:lnTo>
                  <a:lnTo>
                    <a:pt x="626" y="966"/>
                  </a:lnTo>
                  <a:lnTo>
                    <a:pt x="495" y="966"/>
                  </a:lnTo>
                  <a:close/>
                  <a:moveTo>
                    <a:pt x="158" y="964"/>
                  </a:moveTo>
                  <a:lnTo>
                    <a:pt x="0" y="964"/>
                  </a:lnTo>
                  <a:lnTo>
                    <a:pt x="164" y="481"/>
                  </a:lnTo>
                  <a:lnTo>
                    <a:pt x="56" y="481"/>
                  </a:lnTo>
                  <a:lnTo>
                    <a:pt x="67" y="385"/>
                  </a:lnTo>
                  <a:lnTo>
                    <a:pt x="197" y="385"/>
                  </a:lnTo>
                  <a:lnTo>
                    <a:pt x="276" y="147"/>
                  </a:lnTo>
                  <a:lnTo>
                    <a:pt x="95" y="147"/>
                  </a:lnTo>
                  <a:lnTo>
                    <a:pt x="105" y="51"/>
                  </a:lnTo>
                  <a:lnTo>
                    <a:pt x="144" y="51"/>
                  </a:lnTo>
                  <a:lnTo>
                    <a:pt x="137" y="0"/>
                  </a:lnTo>
                  <a:lnTo>
                    <a:pt x="278" y="0"/>
                  </a:lnTo>
                  <a:lnTo>
                    <a:pt x="285" y="51"/>
                  </a:lnTo>
                  <a:lnTo>
                    <a:pt x="553" y="51"/>
                  </a:lnTo>
                  <a:lnTo>
                    <a:pt x="571" y="0"/>
                  </a:lnTo>
                  <a:lnTo>
                    <a:pt x="714" y="0"/>
                  </a:lnTo>
                  <a:lnTo>
                    <a:pt x="694" y="51"/>
                  </a:lnTo>
                  <a:lnTo>
                    <a:pt x="731" y="51"/>
                  </a:lnTo>
                  <a:lnTo>
                    <a:pt x="721" y="147"/>
                  </a:lnTo>
                  <a:lnTo>
                    <a:pt x="435" y="147"/>
                  </a:lnTo>
                  <a:lnTo>
                    <a:pt x="355" y="385"/>
                  </a:lnTo>
                  <a:lnTo>
                    <a:pt x="694" y="385"/>
                  </a:lnTo>
                  <a:lnTo>
                    <a:pt x="682" y="481"/>
                  </a:lnTo>
                  <a:lnTo>
                    <a:pt x="322" y="481"/>
                  </a:lnTo>
                  <a:lnTo>
                    <a:pt x="158" y="964"/>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19" name="图片 218"/>
          <p:cNvPicPr>
            <a:picLocks noChangeAspect="1"/>
          </p:cNvPicPr>
          <p:nvPr/>
        </p:nvPicPr>
        <p:blipFill>
          <a:blip r:embed="rId31"/>
          <a:stretch>
            <a:fillRect/>
          </a:stretch>
        </p:blipFill>
        <p:spPr>
          <a:xfrm>
            <a:off x="9322962" y="5207993"/>
            <a:ext cx="2024113" cy="881935"/>
          </a:xfrm>
          <a:prstGeom prst="rect">
            <a:avLst/>
          </a:prstGeom>
        </p:spPr>
      </p:pic>
      <p:grpSp>
        <p:nvGrpSpPr>
          <p:cNvPr id="9" name="组合 8"/>
          <p:cNvGrpSpPr/>
          <p:nvPr/>
        </p:nvGrpSpPr>
        <p:grpSpPr>
          <a:xfrm>
            <a:off x="0" y="-25961"/>
            <a:ext cx="12192000" cy="1017479"/>
            <a:chOff x="0" y="-25961"/>
            <a:chExt cx="12192000" cy="1017479"/>
          </a:xfrm>
        </p:grpSpPr>
        <p:sp>
          <p:nvSpPr>
            <p:cNvPr id="3" name="矩形 2"/>
            <p:cNvSpPr/>
            <p:nvPr/>
          </p:nvSpPr>
          <p:spPr>
            <a:xfrm>
              <a:off x="0" y="-25961"/>
              <a:ext cx="12192000" cy="1017479"/>
            </a:xfrm>
            <a:prstGeom prst="rect">
              <a:avLst/>
            </a:prstGeom>
            <a:solidFill>
              <a:srgbClr val="F9BA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p:cNvSpPr txBox="1"/>
            <p:nvPr/>
          </p:nvSpPr>
          <p:spPr>
            <a:xfrm>
              <a:off x="3047201" y="80015"/>
              <a:ext cx="6074099" cy="769441"/>
            </a:xfrm>
            <a:prstGeom prst="rect">
              <a:avLst/>
            </a:prstGeom>
            <a:noFill/>
          </p:spPr>
          <p:txBody>
            <a:bodyPr wrap="none" rtlCol="0">
              <a:spAutoFit/>
            </a:bodyPr>
            <a:lstStyle/>
            <a:p>
              <a:r>
                <a:rPr lang="zh-CN" altLang="en-US" sz="4400" b="1" dirty="0" smtClean="0">
                  <a:solidFill>
                    <a:schemeClr val="bg1"/>
                  </a:solidFill>
                  <a:latin typeface="微软雅黑" panose="020B0503020204020204" pitchFamily="34" charset="-122"/>
                  <a:ea typeface="微软雅黑" panose="020B0503020204020204" pitchFamily="34" charset="-122"/>
                </a:rPr>
                <a:t>赠品</a:t>
              </a:r>
              <a:r>
                <a:rPr lang="en-US" altLang="zh-CN" sz="4400" b="1" dirty="0" smtClean="0">
                  <a:solidFill>
                    <a:schemeClr val="bg1"/>
                  </a:solidFill>
                  <a:latin typeface="微软雅黑" panose="020B0503020204020204" pitchFamily="34" charset="-122"/>
                  <a:ea typeface="微软雅黑" panose="020B0503020204020204" pitchFamily="34" charset="-122"/>
                </a:rPr>
                <a:t>-</a:t>
              </a:r>
              <a:r>
                <a:rPr lang="zh-CN" altLang="en-US" sz="4400" b="1" dirty="0" smtClean="0">
                  <a:solidFill>
                    <a:schemeClr val="bg1"/>
                  </a:solidFill>
                  <a:latin typeface="微软雅黑" panose="020B0503020204020204" pitchFamily="34" charset="-122"/>
                  <a:ea typeface="微软雅黑" panose="020B0503020204020204" pitchFamily="34" charset="-122"/>
                </a:rPr>
                <a:t>超高清矢量可编辑</a:t>
              </a:r>
              <a:endParaRPr lang="zh-CN" altLang="en-US" sz="4400" b="1" dirty="0">
                <a:solidFill>
                  <a:schemeClr val="bg1"/>
                </a:solidFill>
                <a:latin typeface="微软雅黑" panose="020B0503020204020204" pitchFamily="34" charset="-122"/>
                <a:ea typeface="微软雅黑" panose="020B0503020204020204" pitchFamily="34" charset="-122"/>
              </a:endParaRPr>
            </a:p>
          </p:txBody>
        </p:sp>
      </p:grpSp>
      <p:sp>
        <p:nvSpPr>
          <p:cNvPr id="221" name="AutoShape 3"/>
          <p:cNvSpPr>
            <a:spLocks noChangeAspect="1" noChangeArrowheads="1" noTextEdit="1"/>
          </p:cNvSpPr>
          <p:nvPr/>
        </p:nvSpPr>
        <p:spPr bwMode="auto">
          <a:xfrm>
            <a:off x="760413" y="4064000"/>
            <a:ext cx="4060825" cy="105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6266" name="组合 6265"/>
          <p:cNvGrpSpPr/>
          <p:nvPr/>
        </p:nvGrpSpPr>
        <p:grpSpPr>
          <a:xfrm>
            <a:off x="690563" y="4100513"/>
            <a:ext cx="1860550" cy="963613"/>
            <a:chOff x="690563" y="4100513"/>
            <a:chExt cx="1860550" cy="963613"/>
          </a:xfrm>
        </p:grpSpPr>
        <p:grpSp>
          <p:nvGrpSpPr>
            <p:cNvPr id="222" name="Group 205"/>
            <p:cNvGrpSpPr/>
            <p:nvPr/>
          </p:nvGrpSpPr>
          <p:grpSpPr bwMode="auto">
            <a:xfrm>
              <a:off x="690563" y="4100513"/>
              <a:ext cx="1860550" cy="963613"/>
              <a:chOff x="435" y="2583"/>
              <a:chExt cx="1172" cy="607"/>
            </a:xfrm>
          </p:grpSpPr>
          <p:sp>
            <p:nvSpPr>
              <p:cNvPr id="6130" name="Freeform 5"/>
              <p:cNvSpPr>
                <a:spLocks noEditPoints="1"/>
              </p:cNvSpPr>
              <p:nvPr/>
            </p:nvSpPr>
            <p:spPr bwMode="auto">
              <a:xfrm>
                <a:off x="546" y="3070"/>
                <a:ext cx="125" cy="118"/>
              </a:xfrm>
              <a:custGeom>
                <a:avLst/>
                <a:gdLst>
                  <a:gd name="T0" fmla="*/ 328 w 873"/>
                  <a:gd name="T1" fmla="*/ 190 h 831"/>
                  <a:gd name="T2" fmla="*/ 285 w 873"/>
                  <a:gd name="T3" fmla="*/ 245 h 831"/>
                  <a:gd name="T4" fmla="*/ 220 w 873"/>
                  <a:gd name="T5" fmla="*/ 317 h 831"/>
                  <a:gd name="T6" fmla="*/ 131 w 873"/>
                  <a:gd name="T7" fmla="*/ 404 h 831"/>
                  <a:gd name="T8" fmla="*/ 69 w 873"/>
                  <a:gd name="T9" fmla="*/ 406 h 831"/>
                  <a:gd name="T10" fmla="*/ 80 w 873"/>
                  <a:gd name="T11" fmla="*/ 354 h 831"/>
                  <a:gd name="T12" fmla="*/ 174 w 873"/>
                  <a:gd name="T13" fmla="*/ 269 h 831"/>
                  <a:gd name="T14" fmla="*/ 248 w 873"/>
                  <a:gd name="T15" fmla="*/ 182 h 831"/>
                  <a:gd name="T16" fmla="*/ 320 w 873"/>
                  <a:gd name="T17" fmla="*/ 86 h 831"/>
                  <a:gd name="T18" fmla="*/ 376 w 873"/>
                  <a:gd name="T19" fmla="*/ 25 h 831"/>
                  <a:gd name="T20" fmla="*/ 427 w 873"/>
                  <a:gd name="T21" fmla="*/ 49 h 831"/>
                  <a:gd name="T22" fmla="*/ 373 w 873"/>
                  <a:gd name="T23" fmla="*/ 128 h 831"/>
                  <a:gd name="T24" fmla="*/ 29 w 873"/>
                  <a:gd name="T25" fmla="*/ 759 h 831"/>
                  <a:gd name="T26" fmla="*/ 111 w 873"/>
                  <a:gd name="T27" fmla="*/ 719 h 831"/>
                  <a:gd name="T28" fmla="*/ 185 w 873"/>
                  <a:gd name="T29" fmla="*/ 665 h 831"/>
                  <a:gd name="T30" fmla="*/ 245 w 873"/>
                  <a:gd name="T31" fmla="*/ 597 h 831"/>
                  <a:gd name="T32" fmla="*/ 290 w 873"/>
                  <a:gd name="T33" fmla="*/ 517 h 831"/>
                  <a:gd name="T34" fmla="*/ 326 w 873"/>
                  <a:gd name="T35" fmla="*/ 413 h 831"/>
                  <a:gd name="T36" fmla="*/ 219 w 873"/>
                  <a:gd name="T37" fmla="*/ 415 h 831"/>
                  <a:gd name="T38" fmla="*/ 236 w 873"/>
                  <a:gd name="T39" fmla="*/ 344 h 831"/>
                  <a:gd name="T40" fmla="*/ 351 w 873"/>
                  <a:gd name="T41" fmla="*/ 346 h 831"/>
                  <a:gd name="T42" fmla="*/ 693 w 873"/>
                  <a:gd name="T43" fmla="*/ 395 h 831"/>
                  <a:gd name="T44" fmla="*/ 605 w 873"/>
                  <a:gd name="T45" fmla="*/ 702 h 831"/>
                  <a:gd name="T46" fmla="*/ 586 w 873"/>
                  <a:gd name="T47" fmla="*/ 745 h 831"/>
                  <a:gd name="T48" fmla="*/ 558 w 873"/>
                  <a:gd name="T49" fmla="*/ 775 h 831"/>
                  <a:gd name="T50" fmla="*/ 519 w 873"/>
                  <a:gd name="T51" fmla="*/ 793 h 831"/>
                  <a:gd name="T52" fmla="*/ 478 w 873"/>
                  <a:gd name="T53" fmla="*/ 805 h 831"/>
                  <a:gd name="T54" fmla="*/ 434 w 873"/>
                  <a:gd name="T55" fmla="*/ 812 h 831"/>
                  <a:gd name="T56" fmla="*/ 418 w 873"/>
                  <a:gd name="T57" fmla="*/ 794 h 831"/>
                  <a:gd name="T58" fmla="*/ 412 w 873"/>
                  <a:gd name="T59" fmla="*/ 764 h 831"/>
                  <a:gd name="T60" fmla="*/ 397 w 873"/>
                  <a:gd name="T61" fmla="*/ 731 h 831"/>
                  <a:gd name="T62" fmla="*/ 483 w 873"/>
                  <a:gd name="T63" fmla="*/ 729 h 831"/>
                  <a:gd name="T64" fmla="*/ 514 w 873"/>
                  <a:gd name="T65" fmla="*/ 719 h 831"/>
                  <a:gd name="T66" fmla="*/ 530 w 873"/>
                  <a:gd name="T67" fmla="*/ 696 h 831"/>
                  <a:gd name="T68" fmla="*/ 545 w 873"/>
                  <a:gd name="T69" fmla="*/ 663 h 831"/>
                  <a:gd name="T70" fmla="*/ 386 w 873"/>
                  <a:gd name="T71" fmla="*/ 458 h 831"/>
                  <a:gd name="T72" fmla="*/ 342 w 873"/>
                  <a:gd name="T73" fmla="*/ 568 h 831"/>
                  <a:gd name="T74" fmla="*/ 318 w 873"/>
                  <a:gd name="T75" fmla="*/ 612 h 831"/>
                  <a:gd name="T76" fmla="*/ 289 w 873"/>
                  <a:gd name="T77" fmla="*/ 653 h 831"/>
                  <a:gd name="T78" fmla="*/ 245 w 873"/>
                  <a:gd name="T79" fmla="*/ 700 h 831"/>
                  <a:gd name="T80" fmla="*/ 168 w 873"/>
                  <a:gd name="T81" fmla="*/ 763 h 831"/>
                  <a:gd name="T82" fmla="*/ 79 w 873"/>
                  <a:gd name="T83" fmla="*/ 815 h 831"/>
                  <a:gd name="T84" fmla="*/ 38 w 873"/>
                  <a:gd name="T85" fmla="*/ 812 h 831"/>
                  <a:gd name="T86" fmla="*/ 21 w 873"/>
                  <a:gd name="T87" fmla="*/ 788 h 831"/>
                  <a:gd name="T88" fmla="*/ 0 w 873"/>
                  <a:gd name="T89" fmla="*/ 770 h 831"/>
                  <a:gd name="T90" fmla="*/ 721 w 873"/>
                  <a:gd name="T91" fmla="*/ 217 h 831"/>
                  <a:gd name="T92" fmla="*/ 787 w 873"/>
                  <a:gd name="T93" fmla="*/ 282 h 831"/>
                  <a:gd name="T94" fmla="*/ 873 w 873"/>
                  <a:gd name="T95" fmla="*/ 338 h 831"/>
                  <a:gd name="T96" fmla="*/ 820 w 873"/>
                  <a:gd name="T97" fmla="*/ 390 h 831"/>
                  <a:gd name="T98" fmla="*/ 750 w 873"/>
                  <a:gd name="T99" fmla="*/ 368 h 831"/>
                  <a:gd name="T100" fmla="*/ 686 w 873"/>
                  <a:gd name="T101" fmla="*/ 306 h 831"/>
                  <a:gd name="T102" fmla="*/ 639 w 873"/>
                  <a:gd name="T103" fmla="*/ 250 h 831"/>
                  <a:gd name="T104" fmla="*/ 599 w 873"/>
                  <a:gd name="T105" fmla="*/ 179 h 831"/>
                  <a:gd name="T106" fmla="*/ 561 w 873"/>
                  <a:gd name="T107" fmla="*/ 84 h 831"/>
                  <a:gd name="T108" fmla="*/ 563 w 873"/>
                  <a:gd name="T109" fmla="*/ 19 h 831"/>
                  <a:gd name="T110" fmla="*/ 614 w 873"/>
                  <a:gd name="T111" fmla="*/ 0 h 831"/>
                  <a:gd name="T112" fmla="*/ 630 w 873"/>
                  <a:gd name="T113" fmla="*/ 59 h 831"/>
                  <a:gd name="T114" fmla="*/ 659 w 873"/>
                  <a:gd name="T115" fmla="*/ 124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3" h="831">
                    <a:moveTo>
                      <a:pt x="357" y="149"/>
                    </a:moveTo>
                    <a:lnTo>
                      <a:pt x="342" y="170"/>
                    </a:lnTo>
                    <a:lnTo>
                      <a:pt x="328" y="190"/>
                    </a:lnTo>
                    <a:lnTo>
                      <a:pt x="314" y="208"/>
                    </a:lnTo>
                    <a:lnTo>
                      <a:pt x="301" y="226"/>
                    </a:lnTo>
                    <a:lnTo>
                      <a:pt x="285" y="245"/>
                    </a:lnTo>
                    <a:lnTo>
                      <a:pt x="266" y="266"/>
                    </a:lnTo>
                    <a:lnTo>
                      <a:pt x="245" y="290"/>
                    </a:lnTo>
                    <a:lnTo>
                      <a:pt x="220" y="317"/>
                    </a:lnTo>
                    <a:lnTo>
                      <a:pt x="194" y="346"/>
                    </a:lnTo>
                    <a:lnTo>
                      <a:pt x="163" y="375"/>
                    </a:lnTo>
                    <a:lnTo>
                      <a:pt x="131" y="404"/>
                    </a:lnTo>
                    <a:lnTo>
                      <a:pt x="96" y="434"/>
                    </a:lnTo>
                    <a:lnTo>
                      <a:pt x="84" y="420"/>
                    </a:lnTo>
                    <a:lnTo>
                      <a:pt x="69" y="406"/>
                    </a:lnTo>
                    <a:lnTo>
                      <a:pt x="56" y="395"/>
                    </a:lnTo>
                    <a:lnTo>
                      <a:pt x="41" y="385"/>
                    </a:lnTo>
                    <a:lnTo>
                      <a:pt x="80" y="354"/>
                    </a:lnTo>
                    <a:lnTo>
                      <a:pt x="116" y="324"/>
                    </a:lnTo>
                    <a:lnTo>
                      <a:pt x="147" y="296"/>
                    </a:lnTo>
                    <a:lnTo>
                      <a:pt x="174" y="269"/>
                    </a:lnTo>
                    <a:lnTo>
                      <a:pt x="199" y="241"/>
                    </a:lnTo>
                    <a:lnTo>
                      <a:pt x="224" y="212"/>
                    </a:lnTo>
                    <a:lnTo>
                      <a:pt x="248" y="182"/>
                    </a:lnTo>
                    <a:lnTo>
                      <a:pt x="273" y="151"/>
                    </a:lnTo>
                    <a:lnTo>
                      <a:pt x="296" y="120"/>
                    </a:lnTo>
                    <a:lnTo>
                      <a:pt x="320" y="86"/>
                    </a:lnTo>
                    <a:lnTo>
                      <a:pt x="341" y="51"/>
                    </a:lnTo>
                    <a:lnTo>
                      <a:pt x="363" y="14"/>
                    </a:lnTo>
                    <a:lnTo>
                      <a:pt x="376" y="25"/>
                    </a:lnTo>
                    <a:lnTo>
                      <a:pt x="392" y="33"/>
                    </a:lnTo>
                    <a:lnTo>
                      <a:pt x="408" y="42"/>
                    </a:lnTo>
                    <a:lnTo>
                      <a:pt x="427" y="49"/>
                    </a:lnTo>
                    <a:lnTo>
                      <a:pt x="407" y="77"/>
                    </a:lnTo>
                    <a:lnTo>
                      <a:pt x="389" y="104"/>
                    </a:lnTo>
                    <a:lnTo>
                      <a:pt x="373" y="128"/>
                    </a:lnTo>
                    <a:lnTo>
                      <a:pt x="357" y="149"/>
                    </a:lnTo>
                    <a:close/>
                    <a:moveTo>
                      <a:pt x="0" y="770"/>
                    </a:moveTo>
                    <a:lnTo>
                      <a:pt x="29" y="759"/>
                    </a:lnTo>
                    <a:lnTo>
                      <a:pt x="57" y="747"/>
                    </a:lnTo>
                    <a:lnTo>
                      <a:pt x="85" y="733"/>
                    </a:lnTo>
                    <a:lnTo>
                      <a:pt x="111" y="719"/>
                    </a:lnTo>
                    <a:lnTo>
                      <a:pt x="136" y="702"/>
                    </a:lnTo>
                    <a:lnTo>
                      <a:pt x="161" y="684"/>
                    </a:lnTo>
                    <a:lnTo>
                      <a:pt x="185" y="665"/>
                    </a:lnTo>
                    <a:lnTo>
                      <a:pt x="207" y="644"/>
                    </a:lnTo>
                    <a:lnTo>
                      <a:pt x="227" y="620"/>
                    </a:lnTo>
                    <a:lnTo>
                      <a:pt x="245" y="597"/>
                    </a:lnTo>
                    <a:lnTo>
                      <a:pt x="262" y="572"/>
                    </a:lnTo>
                    <a:lnTo>
                      <a:pt x="276" y="546"/>
                    </a:lnTo>
                    <a:lnTo>
                      <a:pt x="290" y="517"/>
                    </a:lnTo>
                    <a:lnTo>
                      <a:pt x="302" y="486"/>
                    </a:lnTo>
                    <a:lnTo>
                      <a:pt x="314" y="451"/>
                    </a:lnTo>
                    <a:lnTo>
                      <a:pt x="326" y="413"/>
                    </a:lnTo>
                    <a:lnTo>
                      <a:pt x="286" y="413"/>
                    </a:lnTo>
                    <a:lnTo>
                      <a:pt x="251" y="414"/>
                    </a:lnTo>
                    <a:lnTo>
                      <a:pt x="219" y="415"/>
                    </a:lnTo>
                    <a:lnTo>
                      <a:pt x="192" y="418"/>
                    </a:lnTo>
                    <a:lnTo>
                      <a:pt x="206" y="343"/>
                    </a:lnTo>
                    <a:lnTo>
                      <a:pt x="236" y="344"/>
                    </a:lnTo>
                    <a:lnTo>
                      <a:pt x="270" y="345"/>
                    </a:lnTo>
                    <a:lnTo>
                      <a:pt x="309" y="346"/>
                    </a:lnTo>
                    <a:lnTo>
                      <a:pt x="351" y="346"/>
                    </a:lnTo>
                    <a:lnTo>
                      <a:pt x="707" y="346"/>
                    </a:lnTo>
                    <a:lnTo>
                      <a:pt x="699" y="372"/>
                    </a:lnTo>
                    <a:lnTo>
                      <a:pt x="693" y="395"/>
                    </a:lnTo>
                    <a:lnTo>
                      <a:pt x="686" y="418"/>
                    </a:lnTo>
                    <a:lnTo>
                      <a:pt x="680" y="438"/>
                    </a:lnTo>
                    <a:lnTo>
                      <a:pt x="605" y="702"/>
                    </a:lnTo>
                    <a:lnTo>
                      <a:pt x="601" y="718"/>
                    </a:lnTo>
                    <a:lnTo>
                      <a:pt x="594" y="731"/>
                    </a:lnTo>
                    <a:lnTo>
                      <a:pt x="586" y="745"/>
                    </a:lnTo>
                    <a:lnTo>
                      <a:pt x="579" y="756"/>
                    </a:lnTo>
                    <a:lnTo>
                      <a:pt x="568" y="766"/>
                    </a:lnTo>
                    <a:lnTo>
                      <a:pt x="558" y="775"/>
                    </a:lnTo>
                    <a:lnTo>
                      <a:pt x="546" y="782"/>
                    </a:lnTo>
                    <a:lnTo>
                      <a:pt x="533" y="788"/>
                    </a:lnTo>
                    <a:lnTo>
                      <a:pt x="519" y="793"/>
                    </a:lnTo>
                    <a:lnTo>
                      <a:pt x="506" y="797"/>
                    </a:lnTo>
                    <a:lnTo>
                      <a:pt x="492" y="802"/>
                    </a:lnTo>
                    <a:lnTo>
                      <a:pt x="478" y="805"/>
                    </a:lnTo>
                    <a:lnTo>
                      <a:pt x="464" y="807"/>
                    </a:lnTo>
                    <a:lnTo>
                      <a:pt x="450" y="810"/>
                    </a:lnTo>
                    <a:lnTo>
                      <a:pt x="434" y="812"/>
                    </a:lnTo>
                    <a:lnTo>
                      <a:pt x="420" y="813"/>
                    </a:lnTo>
                    <a:lnTo>
                      <a:pt x="420" y="804"/>
                    </a:lnTo>
                    <a:lnTo>
                      <a:pt x="418" y="794"/>
                    </a:lnTo>
                    <a:lnTo>
                      <a:pt x="417" y="785"/>
                    </a:lnTo>
                    <a:lnTo>
                      <a:pt x="415" y="775"/>
                    </a:lnTo>
                    <a:lnTo>
                      <a:pt x="412" y="764"/>
                    </a:lnTo>
                    <a:lnTo>
                      <a:pt x="408" y="754"/>
                    </a:lnTo>
                    <a:lnTo>
                      <a:pt x="403" y="742"/>
                    </a:lnTo>
                    <a:lnTo>
                      <a:pt x="397" y="731"/>
                    </a:lnTo>
                    <a:lnTo>
                      <a:pt x="432" y="732"/>
                    </a:lnTo>
                    <a:lnTo>
                      <a:pt x="460" y="731"/>
                    </a:lnTo>
                    <a:lnTo>
                      <a:pt x="483" y="729"/>
                    </a:lnTo>
                    <a:lnTo>
                      <a:pt x="500" y="726"/>
                    </a:lnTo>
                    <a:lnTo>
                      <a:pt x="507" y="722"/>
                    </a:lnTo>
                    <a:lnTo>
                      <a:pt x="514" y="719"/>
                    </a:lnTo>
                    <a:lnTo>
                      <a:pt x="519" y="712"/>
                    </a:lnTo>
                    <a:lnTo>
                      <a:pt x="526" y="705"/>
                    </a:lnTo>
                    <a:lnTo>
                      <a:pt x="530" y="696"/>
                    </a:lnTo>
                    <a:lnTo>
                      <a:pt x="536" y="687"/>
                    </a:lnTo>
                    <a:lnTo>
                      <a:pt x="540" y="675"/>
                    </a:lnTo>
                    <a:lnTo>
                      <a:pt x="545" y="663"/>
                    </a:lnTo>
                    <a:lnTo>
                      <a:pt x="613" y="413"/>
                    </a:lnTo>
                    <a:lnTo>
                      <a:pt x="399" y="413"/>
                    </a:lnTo>
                    <a:lnTo>
                      <a:pt x="386" y="458"/>
                    </a:lnTo>
                    <a:lnTo>
                      <a:pt x="371" y="498"/>
                    </a:lnTo>
                    <a:lnTo>
                      <a:pt x="357" y="535"/>
                    </a:lnTo>
                    <a:lnTo>
                      <a:pt x="342" y="568"/>
                    </a:lnTo>
                    <a:lnTo>
                      <a:pt x="335" y="583"/>
                    </a:lnTo>
                    <a:lnTo>
                      <a:pt x="327" y="598"/>
                    </a:lnTo>
                    <a:lnTo>
                      <a:pt x="318" y="612"/>
                    </a:lnTo>
                    <a:lnTo>
                      <a:pt x="309" y="627"/>
                    </a:lnTo>
                    <a:lnTo>
                      <a:pt x="299" y="640"/>
                    </a:lnTo>
                    <a:lnTo>
                      <a:pt x="289" y="653"/>
                    </a:lnTo>
                    <a:lnTo>
                      <a:pt x="279" y="665"/>
                    </a:lnTo>
                    <a:lnTo>
                      <a:pt x="267" y="677"/>
                    </a:lnTo>
                    <a:lnTo>
                      <a:pt x="245" y="700"/>
                    </a:lnTo>
                    <a:lnTo>
                      <a:pt x="220" y="722"/>
                    </a:lnTo>
                    <a:lnTo>
                      <a:pt x="196" y="742"/>
                    </a:lnTo>
                    <a:lnTo>
                      <a:pt x="168" y="763"/>
                    </a:lnTo>
                    <a:lnTo>
                      <a:pt x="139" y="782"/>
                    </a:lnTo>
                    <a:lnTo>
                      <a:pt x="110" y="799"/>
                    </a:lnTo>
                    <a:lnTo>
                      <a:pt x="79" y="815"/>
                    </a:lnTo>
                    <a:lnTo>
                      <a:pt x="48" y="831"/>
                    </a:lnTo>
                    <a:lnTo>
                      <a:pt x="44" y="821"/>
                    </a:lnTo>
                    <a:lnTo>
                      <a:pt x="38" y="812"/>
                    </a:lnTo>
                    <a:lnTo>
                      <a:pt x="33" y="804"/>
                    </a:lnTo>
                    <a:lnTo>
                      <a:pt x="27" y="796"/>
                    </a:lnTo>
                    <a:lnTo>
                      <a:pt x="21" y="788"/>
                    </a:lnTo>
                    <a:lnTo>
                      <a:pt x="14" y="782"/>
                    </a:lnTo>
                    <a:lnTo>
                      <a:pt x="7" y="776"/>
                    </a:lnTo>
                    <a:lnTo>
                      <a:pt x="0" y="770"/>
                    </a:lnTo>
                    <a:close/>
                    <a:moveTo>
                      <a:pt x="686" y="170"/>
                    </a:moveTo>
                    <a:lnTo>
                      <a:pt x="702" y="195"/>
                    </a:lnTo>
                    <a:lnTo>
                      <a:pt x="721" y="217"/>
                    </a:lnTo>
                    <a:lnTo>
                      <a:pt x="741" y="240"/>
                    </a:lnTo>
                    <a:lnTo>
                      <a:pt x="763" y="261"/>
                    </a:lnTo>
                    <a:lnTo>
                      <a:pt x="787" y="282"/>
                    </a:lnTo>
                    <a:lnTo>
                      <a:pt x="814" y="301"/>
                    </a:lnTo>
                    <a:lnTo>
                      <a:pt x="843" y="320"/>
                    </a:lnTo>
                    <a:lnTo>
                      <a:pt x="873" y="338"/>
                    </a:lnTo>
                    <a:lnTo>
                      <a:pt x="856" y="353"/>
                    </a:lnTo>
                    <a:lnTo>
                      <a:pt x="838" y="369"/>
                    </a:lnTo>
                    <a:lnTo>
                      <a:pt x="820" y="390"/>
                    </a:lnTo>
                    <a:lnTo>
                      <a:pt x="802" y="413"/>
                    </a:lnTo>
                    <a:lnTo>
                      <a:pt x="775" y="391"/>
                    </a:lnTo>
                    <a:lnTo>
                      <a:pt x="750" y="368"/>
                    </a:lnTo>
                    <a:lnTo>
                      <a:pt x="727" y="347"/>
                    </a:lnTo>
                    <a:lnTo>
                      <a:pt x="706" y="327"/>
                    </a:lnTo>
                    <a:lnTo>
                      <a:pt x="686" y="306"/>
                    </a:lnTo>
                    <a:lnTo>
                      <a:pt x="668" y="287"/>
                    </a:lnTo>
                    <a:lnTo>
                      <a:pt x="652" y="268"/>
                    </a:lnTo>
                    <a:lnTo>
                      <a:pt x="639" y="250"/>
                    </a:lnTo>
                    <a:lnTo>
                      <a:pt x="626" y="231"/>
                    </a:lnTo>
                    <a:lnTo>
                      <a:pt x="612" y="207"/>
                    </a:lnTo>
                    <a:lnTo>
                      <a:pt x="599" y="179"/>
                    </a:lnTo>
                    <a:lnTo>
                      <a:pt x="585" y="148"/>
                    </a:lnTo>
                    <a:lnTo>
                      <a:pt x="572" y="115"/>
                    </a:lnTo>
                    <a:lnTo>
                      <a:pt x="561" y="84"/>
                    </a:lnTo>
                    <a:lnTo>
                      <a:pt x="551" y="54"/>
                    </a:lnTo>
                    <a:lnTo>
                      <a:pt x="543" y="25"/>
                    </a:lnTo>
                    <a:lnTo>
                      <a:pt x="563" y="19"/>
                    </a:lnTo>
                    <a:lnTo>
                      <a:pt x="581" y="13"/>
                    </a:lnTo>
                    <a:lnTo>
                      <a:pt x="599" y="7"/>
                    </a:lnTo>
                    <a:lnTo>
                      <a:pt x="614" y="0"/>
                    </a:lnTo>
                    <a:lnTo>
                      <a:pt x="618" y="19"/>
                    </a:lnTo>
                    <a:lnTo>
                      <a:pt x="623" y="39"/>
                    </a:lnTo>
                    <a:lnTo>
                      <a:pt x="630" y="59"/>
                    </a:lnTo>
                    <a:lnTo>
                      <a:pt x="638" y="81"/>
                    </a:lnTo>
                    <a:lnTo>
                      <a:pt x="648" y="102"/>
                    </a:lnTo>
                    <a:lnTo>
                      <a:pt x="659" y="124"/>
                    </a:lnTo>
                    <a:lnTo>
                      <a:pt x="671" y="147"/>
                    </a:lnTo>
                    <a:lnTo>
                      <a:pt x="686" y="170"/>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1" name="Freeform 6"/>
              <p:cNvSpPr>
                <a:spLocks noEditPoints="1"/>
              </p:cNvSpPr>
              <p:nvPr/>
            </p:nvSpPr>
            <p:spPr bwMode="auto">
              <a:xfrm>
                <a:off x="846" y="3068"/>
                <a:ext cx="126" cy="122"/>
              </a:xfrm>
              <a:custGeom>
                <a:avLst/>
                <a:gdLst>
                  <a:gd name="T0" fmla="*/ 702 w 882"/>
                  <a:gd name="T1" fmla="*/ 508 h 849"/>
                  <a:gd name="T2" fmla="*/ 583 w 882"/>
                  <a:gd name="T3" fmla="*/ 546 h 849"/>
                  <a:gd name="T4" fmla="*/ 493 w 882"/>
                  <a:gd name="T5" fmla="*/ 586 h 849"/>
                  <a:gd name="T6" fmla="*/ 738 w 882"/>
                  <a:gd name="T7" fmla="*/ 595 h 849"/>
                  <a:gd name="T8" fmla="*/ 841 w 882"/>
                  <a:gd name="T9" fmla="*/ 592 h 849"/>
                  <a:gd name="T10" fmla="*/ 765 w 882"/>
                  <a:gd name="T11" fmla="*/ 653 h 849"/>
                  <a:gd name="T12" fmla="*/ 457 w 882"/>
                  <a:gd name="T13" fmla="*/ 652 h 849"/>
                  <a:gd name="T14" fmla="*/ 432 w 882"/>
                  <a:gd name="T15" fmla="*/ 783 h 849"/>
                  <a:gd name="T16" fmla="*/ 421 w 882"/>
                  <a:gd name="T17" fmla="*/ 804 h 849"/>
                  <a:gd name="T18" fmla="*/ 401 w 882"/>
                  <a:gd name="T19" fmla="*/ 820 h 849"/>
                  <a:gd name="T20" fmla="*/ 368 w 882"/>
                  <a:gd name="T21" fmla="*/ 832 h 849"/>
                  <a:gd name="T22" fmla="*/ 287 w 882"/>
                  <a:gd name="T23" fmla="*/ 849 h 849"/>
                  <a:gd name="T24" fmla="*/ 287 w 882"/>
                  <a:gd name="T25" fmla="*/ 821 h 849"/>
                  <a:gd name="T26" fmla="*/ 280 w 882"/>
                  <a:gd name="T27" fmla="*/ 793 h 849"/>
                  <a:gd name="T28" fmla="*/ 307 w 882"/>
                  <a:gd name="T29" fmla="*/ 775 h 849"/>
                  <a:gd name="T30" fmla="*/ 353 w 882"/>
                  <a:gd name="T31" fmla="*/ 770 h 849"/>
                  <a:gd name="T32" fmla="*/ 364 w 882"/>
                  <a:gd name="T33" fmla="*/ 760 h 849"/>
                  <a:gd name="T34" fmla="*/ 373 w 882"/>
                  <a:gd name="T35" fmla="*/ 730 h 849"/>
                  <a:gd name="T36" fmla="*/ 124 w 882"/>
                  <a:gd name="T37" fmla="*/ 652 h 849"/>
                  <a:gd name="T38" fmla="*/ 28 w 882"/>
                  <a:gd name="T39" fmla="*/ 654 h 849"/>
                  <a:gd name="T40" fmla="*/ 41 w 882"/>
                  <a:gd name="T41" fmla="*/ 593 h 849"/>
                  <a:gd name="T42" fmla="*/ 141 w 882"/>
                  <a:gd name="T43" fmla="*/ 595 h 849"/>
                  <a:gd name="T44" fmla="*/ 400 w 882"/>
                  <a:gd name="T45" fmla="*/ 565 h 849"/>
                  <a:gd name="T46" fmla="*/ 214 w 882"/>
                  <a:gd name="T47" fmla="*/ 492 h 849"/>
                  <a:gd name="T48" fmla="*/ 123 w 882"/>
                  <a:gd name="T49" fmla="*/ 496 h 849"/>
                  <a:gd name="T50" fmla="*/ 188 w 882"/>
                  <a:gd name="T51" fmla="*/ 433 h 849"/>
                  <a:gd name="T52" fmla="*/ 758 w 882"/>
                  <a:gd name="T53" fmla="*/ 434 h 849"/>
                  <a:gd name="T54" fmla="*/ 787 w 882"/>
                  <a:gd name="T55" fmla="*/ 96 h 849"/>
                  <a:gd name="T56" fmla="*/ 882 w 882"/>
                  <a:gd name="T57" fmla="*/ 93 h 849"/>
                  <a:gd name="T58" fmla="*/ 809 w 882"/>
                  <a:gd name="T59" fmla="*/ 154 h 849"/>
                  <a:gd name="T60" fmla="*/ 262 w 882"/>
                  <a:gd name="T61" fmla="*/ 153 h 849"/>
                  <a:gd name="T62" fmla="*/ 159 w 882"/>
                  <a:gd name="T63" fmla="*/ 156 h 849"/>
                  <a:gd name="T64" fmla="*/ 176 w 882"/>
                  <a:gd name="T65" fmla="*/ 94 h 849"/>
                  <a:gd name="T66" fmla="*/ 293 w 882"/>
                  <a:gd name="T67" fmla="*/ 96 h 849"/>
                  <a:gd name="T68" fmla="*/ 479 w 882"/>
                  <a:gd name="T69" fmla="*/ 66 h 849"/>
                  <a:gd name="T70" fmla="*/ 550 w 882"/>
                  <a:gd name="T71" fmla="*/ 0 h 849"/>
                  <a:gd name="T72" fmla="*/ 562 w 882"/>
                  <a:gd name="T73" fmla="*/ 81 h 849"/>
                  <a:gd name="T74" fmla="*/ 721 w 882"/>
                  <a:gd name="T75" fmla="*/ 319 h 849"/>
                  <a:gd name="T76" fmla="*/ 714 w 882"/>
                  <a:gd name="T77" fmla="*/ 377 h 849"/>
                  <a:gd name="T78" fmla="*/ 207 w 882"/>
                  <a:gd name="T79" fmla="*/ 336 h 849"/>
                  <a:gd name="T80" fmla="*/ 220 w 882"/>
                  <a:gd name="T81" fmla="*/ 274 h 849"/>
                  <a:gd name="T82" fmla="*/ 227 w 882"/>
                  <a:gd name="T83" fmla="*/ 210 h 849"/>
                  <a:gd name="T84" fmla="*/ 733 w 882"/>
                  <a:gd name="T85" fmla="*/ 255 h 849"/>
                  <a:gd name="T86" fmla="*/ 655 w 882"/>
                  <a:gd name="T87" fmla="*/ 328 h 849"/>
                  <a:gd name="T88" fmla="*/ 274 w 882"/>
                  <a:gd name="T89" fmla="*/ 328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2" h="849">
                    <a:moveTo>
                      <a:pt x="758" y="434"/>
                    </a:moveTo>
                    <a:lnTo>
                      <a:pt x="747" y="499"/>
                    </a:lnTo>
                    <a:lnTo>
                      <a:pt x="702" y="508"/>
                    </a:lnTo>
                    <a:lnTo>
                      <a:pt x="659" y="521"/>
                    </a:lnTo>
                    <a:lnTo>
                      <a:pt x="620" y="533"/>
                    </a:lnTo>
                    <a:lnTo>
                      <a:pt x="583" y="546"/>
                    </a:lnTo>
                    <a:lnTo>
                      <a:pt x="550" y="561"/>
                    </a:lnTo>
                    <a:lnTo>
                      <a:pt x="520" y="574"/>
                    </a:lnTo>
                    <a:lnTo>
                      <a:pt x="493" y="586"/>
                    </a:lnTo>
                    <a:lnTo>
                      <a:pt x="469" y="595"/>
                    </a:lnTo>
                    <a:lnTo>
                      <a:pt x="702" y="595"/>
                    </a:lnTo>
                    <a:lnTo>
                      <a:pt x="738" y="595"/>
                    </a:lnTo>
                    <a:lnTo>
                      <a:pt x="774" y="595"/>
                    </a:lnTo>
                    <a:lnTo>
                      <a:pt x="808" y="593"/>
                    </a:lnTo>
                    <a:lnTo>
                      <a:pt x="841" y="592"/>
                    </a:lnTo>
                    <a:lnTo>
                      <a:pt x="830" y="655"/>
                    </a:lnTo>
                    <a:lnTo>
                      <a:pt x="798" y="654"/>
                    </a:lnTo>
                    <a:lnTo>
                      <a:pt x="765" y="653"/>
                    </a:lnTo>
                    <a:lnTo>
                      <a:pt x="729" y="652"/>
                    </a:lnTo>
                    <a:lnTo>
                      <a:pt x="691" y="652"/>
                    </a:lnTo>
                    <a:lnTo>
                      <a:pt x="457" y="652"/>
                    </a:lnTo>
                    <a:lnTo>
                      <a:pt x="436" y="766"/>
                    </a:lnTo>
                    <a:lnTo>
                      <a:pt x="434" y="775"/>
                    </a:lnTo>
                    <a:lnTo>
                      <a:pt x="432" y="783"/>
                    </a:lnTo>
                    <a:lnTo>
                      <a:pt x="430" y="791"/>
                    </a:lnTo>
                    <a:lnTo>
                      <a:pt x="426" y="797"/>
                    </a:lnTo>
                    <a:lnTo>
                      <a:pt x="421" y="804"/>
                    </a:lnTo>
                    <a:lnTo>
                      <a:pt x="415" y="810"/>
                    </a:lnTo>
                    <a:lnTo>
                      <a:pt x="409" y="815"/>
                    </a:lnTo>
                    <a:lnTo>
                      <a:pt x="401" y="820"/>
                    </a:lnTo>
                    <a:lnTo>
                      <a:pt x="391" y="824"/>
                    </a:lnTo>
                    <a:lnTo>
                      <a:pt x="381" y="829"/>
                    </a:lnTo>
                    <a:lnTo>
                      <a:pt x="368" y="832"/>
                    </a:lnTo>
                    <a:lnTo>
                      <a:pt x="355" y="836"/>
                    </a:lnTo>
                    <a:lnTo>
                      <a:pt x="324" y="843"/>
                    </a:lnTo>
                    <a:lnTo>
                      <a:pt x="287" y="849"/>
                    </a:lnTo>
                    <a:lnTo>
                      <a:pt x="288" y="840"/>
                    </a:lnTo>
                    <a:lnTo>
                      <a:pt x="288" y="831"/>
                    </a:lnTo>
                    <a:lnTo>
                      <a:pt x="287" y="821"/>
                    </a:lnTo>
                    <a:lnTo>
                      <a:pt x="286" y="812"/>
                    </a:lnTo>
                    <a:lnTo>
                      <a:pt x="283" y="803"/>
                    </a:lnTo>
                    <a:lnTo>
                      <a:pt x="280" y="793"/>
                    </a:lnTo>
                    <a:lnTo>
                      <a:pt x="277" y="784"/>
                    </a:lnTo>
                    <a:lnTo>
                      <a:pt x="271" y="774"/>
                    </a:lnTo>
                    <a:lnTo>
                      <a:pt x="307" y="775"/>
                    </a:lnTo>
                    <a:lnTo>
                      <a:pt x="334" y="773"/>
                    </a:lnTo>
                    <a:lnTo>
                      <a:pt x="345" y="772"/>
                    </a:lnTo>
                    <a:lnTo>
                      <a:pt x="353" y="770"/>
                    </a:lnTo>
                    <a:lnTo>
                      <a:pt x="358" y="768"/>
                    </a:lnTo>
                    <a:lnTo>
                      <a:pt x="362" y="765"/>
                    </a:lnTo>
                    <a:lnTo>
                      <a:pt x="364" y="760"/>
                    </a:lnTo>
                    <a:lnTo>
                      <a:pt x="367" y="754"/>
                    </a:lnTo>
                    <a:lnTo>
                      <a:pt x="370" y="744"/>
                    </a:lnTo>
                    <a:lnTo>
                      <a:pt x="373" y="730"/>
                    </a:lnTo>
                    <a:lnTo>
                      <a:pt x="381" y="696"/>
                    </a:lnTo>
                    <a:lnTo>
                      <a:pt x="389" y="652"/>
                    </a:lnTo>
                    <a:lnTo>
                      <a:pt x="124" y="652"/>
                    </a:lnTo>
                    <a:lnTo>
                      <a:pt x="90" y="652"/>
                    </a:lnTo>
                    <a:lnTo>
                      <a:pt x="57" y="653"/>
                    </a:lnTo>
                    <a:lnTo>
                      <a:pt x="28" y="654"/>
                    </a:lnTo>
                    <a:lnTo>
                      <a:pt x="0" y="655"/>
                    </a:lnTo>
                    <a:lnTo>
                      <a:pt x="10" y="592"/>
                    </a:lnTo>
                    <a:lnTo>
                      <a:pt x="41" y="593"/>
                    </a:lnTo>
                    <a:lnTo>
                      <a:pt x="72" y="595"/>
                    </a:lnTo>
                    <a:lnTo>
                      <a:pt x="105" y="595"/>
                    </a:lnTo>
                    <a:lnTo>
                      <a:pt x="141" y="595"/>
                    </a:lnTo>
                    <a:lnTo>
                      <a:pt x="399" y="595"/>
                    </a:lnTo>
                    <a:lnTo>
                      <a:pt x="400" y="582"/>
                    </a:lnTo>
                    <a:lnTo>
                      <a:pt x="400" y="565"/>
                    </a:lnTo>
                    <a:lnTo>
                      <a:pt x="570" y="492"/>
                    </a:lnTo>
                    <a:lnTo>
                      <a:pt x="239" y="492"/>
                    </a:lnTo>
                    <a:lnTo>
                      <a:pt x="214" y="492"/>
                    </a:lnTo>
                    <a:lnTo>
                      <a:pt x="186" y="493"/>
                    </a:lnTo>
                    <a:lnTo>
                      <a:pt x="157" y="494"/>
                    </a:lnTo>
                    <a:lnTo>
                      <a:pt x="123" y="496"/>
                    </a:lnTo>
                    <a:lnTo>
                      <a:pt x="136" y="431"/>
                    </a:lnTo>
                    <a:lnTo>
                      <a:pt x="160" y="433"/>
                    </a:lnTo>
                    <a:lnTo>
                      <a:pt x="188" y="433"/>
                    </a:lnTo>
                    <a:lnTo>
                      <a:pt x="220" y="434"/>
                    </a:lnTo>
                    <a:lnTo>
                      <a:pt x="255" y="434"/>
                    </a:lnTo>
                    <a:lnTo>
                      <a:pt x="758" y="434"/>
                    </a:lnTo>
                    <a:close/>
                    <a:moveTo>
                      <a:pt x="564" y="96"/>
                    </a:moveTo>
                    <a:lnTo>
                      <a:pt x="753" y="96"/>
                    </a:lnTo>
                    <a:lnTo>
                      <a:pt x="787" y="96"/>
                    </a:lnTo>
                    <a:lnTo>
                      <a:pt x="819" y="95"/>
                    </a:lnTo>
                    <a:lnTo>
                      <a:pt x="851" y="94"/>
                    </a:lnTo>
                    <a:lnTo>
                      <a:pt x="882" y="93"/>
                    </a:lnTo>
                    <a:lnTo>
                      <a:pt x="871" y="157"/>
                    </a:lnTo>
                    <a:lnTo>
                      <a:pt x="841" y="156"/>
                    </a:lnTo>
                    <a:lnTo>
                      <a:pt x="809" y="154"/>
                    </a:lnTo>
                    <a:lnTo>
                      <a:pt x="777" y="153"/>
                    </a:lnTo>
                    <a:lnTo>
                      <a:pt x="744" y="153"/>
                    </a:lnTo>
                    <a:lnTo>
                      <a:pt x="262" y="153"/>
                    </a:lnTo>
                    <a:lnTo>
                      <a:pt x="230" y="153"/>
                    </a:lnTo>
                    <a:lnTo>
                      <a:pt x="195" y="154"/>
                    </a:lnTo>
                    <a:lnTo>
                      <a:pt x="159" y="156"/>
                    </a:lnTo>
                    <a:lnTo>
                      <a:pt x="122" y="157"/>
                    </a:lnTo>
                    <a:lnTo>
                      <a:pt x="133" y="93"/>
                    </a:lnTo>
                    <a:lnTo>
                      <a:pt x="176" y="94"/>
                    </a:lnTo>
                    <a:lnTo>
                      <a:pt x="216" y="95"/>
                    </a:lnTo>
                    <a:lnTo>
                      <a:pt x="255" y="96"/>
                    </a:lnTo>
                    <a:lnTo>
                      <a:pt x="293" y="96"/>
                    </a:lnTo>
                    <a:lnTo>
                      <a:pt x="486" y="96"/>
                    </a:lnTo>
                    <a:lnTo>
                      <a:pt x="483" y="83"/>
                    </a:lnTo>
                    <a:lnTo>
                      <a:pt x="479" y="66"/>
                    </a:lnTo>
                    <a:lnTo>
                      <a:pt x="474" y="46"/>
                    </a:lnTo>
                    <a:lnTo>
                      <a:pt x="467" y="21"/>
                    </a:lnTo>
                    <a:lnTo>
                      <a:pt x="550" y="0"/>
                    </a:lnTo>
                    <a:lnTo>
                      <a:pt x="554" y="32"/>
                    </a:lnTo>
                    <a:lnTo>
                      <a:pt x="559" y="59"/>
                    </a:lnTo>
                    <a:lnTo>
                      <a:pt x="562" y="81"/>
                    </a:lnTo>
                    <a:lnTo>
                      <a:pt x="564" y="96"/>
                    </a:lnTo>
                    <a:close/>
                    <a:moveTo>
                      <a:pt x="725" y="299"/>
                    </a:moveTo>
                    <a:lnTo>
                      <a:pt x="721" y="319"/>
                    </a:lnTo>
                    <a:lnTo>
                      <a:pt x="719" y="338"/>
                    </a:lnTo>
                    <a:lnTo>
                      <a:pt x="717" y="358"/>
                    </a:lnTo>
                    <a:lnTo>
                      <a:pt x="714" y="377"/>
                    </a:lnTo>
                    <a:lnTo>
                      <a:pt x="198" y="377"/>
                    </a:lnTo>
                    <a:lnTo>
                      <a:pt x="203" y="356"/>
                    </a:lnTo>
                    <a:lnTo>
                      <a:pt x="207" y="336"/>
                    </a:lnTo>
                    <a:lnTo>
                      <a:pt x="212" y="316"/>
                    </a:lnTo>
                    <a:lnTo>
                      <a:pt x="216" y="296"/>
                    </a:lnTo>
                    <a:lnTo>
                      <a:pt x="220" y="274"/>
                    </a:lnTo>
                    <a:lnTo>
                      <a:pt x="222" y="253"/>
                    </a:lnTo>
                    <a:lnTo>
                      <a:pt x="225" y="232"/>
                    </a:lnTo>
                    <a:lnTo>
                      <a:pt x="227" y="210"/>
                    </a:lnTo>
                    <a:lnTo>
                      <a:pt x="744" y="210"/>
                    </a:lnTo>
                    <a:lnTo>
                      <a:pt x="739" y="233"/>
                    </a:lnTo>
                    <a:lnTo>
                      <a:pt x="733" y="255"/>
                    </a:lnTo>
                    <a:lnTo>
                      <a:pt x="729" y="278"/>
                    </a:lnTo>
                    <a:lnTo>
                      <a:pt x="725" y="299"/>
                    </a:lnTo>
                    <a:close/>
                    <a:moveTo>
                      <a:pt x="655" y="328"/>
                    </a:moveTo>
                    <a:lnTo>
                      <a:pt x="667" y="260"/>
                    </a:lnTo>
                    <a:lnTo>
                      <a:pt x="287" y="260"/>
                    </a:lnTo>
                    <a:lnTo>
                      <a:pt x="274" y="328"/>
                    </a:lnTo>
                    <a:lnTo>
                      <a:pt x="655" y="328"/>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2" name="Freeform 7"/>
              <p:cNvSpPr/>
              <p:nvPr/>
            </p:nvSpPr>
            <p:spPr bwMode="auto">
              <a:xfrm>
                <a:off x="1166" y="3074"/>
                <a:ext cx="123" cy="110"/>
              </a:xfrm>
              <a:custGeom>
                <a:avLst/>
                <a:gdLst>
                  <a:gd name="T0" fmla="*/ 761 w 860"/>
                  <a:gd name="T1" fmla="*/ 2 h 771"/>
                  <a:gd name="T2" fmla="*/ 815 w 860"/>
                  <a:gd name="T3" fmla="*/ 68 h 771"/>
                  <a:gd name="T4" fmla="*/ 719 w 860"/>
                  <a:gd name="T5" fmla="*/ 64 h 771"/>
                  <a:gd name="T6" fmla="*/ 507 w 860"/>
                  <a:gd name="T7" fmla="*/ 93 h 771"/>
                  <a:gd name="T8" fmla="*/ 490 w 860"/>
                  <a:gd name="T9" fmla="*/ 177 h 771"/>
                  <a:gd name="T10" fmla="*/ 474 w 860"/>
                  <a:gd name="T11" fmla="*/ 254 h 771"/>
                  <a:gd name="T12" fmla="*/ 774 w 860"/>
                  <a:gd name="T13" fmla="*/ 278 h 771"/>
                  <a:gd name="T14" fmla="*/ 860 w 860"/>
                  <a:gd name="T15" fmla="*/ 274 h 771"/>
                  <a:gd name="T16" fmla="*/ 794 w 860"/>
                  <a:gd name="T17" fmla="*/ 339 h 771"/>
                  <a:gd name="T18" fmla="*/ 574 w 860"/>
                  <a:gd name="T19" fmla="*/ 339 h 771"/>
                  <a:gd name="T20" fmla="*/ 525 w 860"/>
                  <a:gd name="T21" fmla="*/ 637 h 771"/>
                  <a:gd name="T22" fmla="*/ 531 w 860"/>
                  <a:gd name="T23" fmla="*/ 649 h 771"/>
                  <a:gd name="T24" fmla="*/ 549 w 860"/>
                  <a:gd name="T25" fmla="*/ 661 h 771"/>
                  <a:gd name="T26" fmla="*/ 692 w 860"/>
                  <a:gd name="T27" fmla="*/ 663 h 771"/>
                  <a:gd name="T28" fmla="*/ 706 w 860"/>
                  <a:gd name="T29" fmla="*/ 660 h 771"/>
                  <a:gd name="T30" fmla="*/ 720 w 860"/>
                  <a:gd name="T31" fmla="*/ 649 h 771"/>
                  <a:gd name="T32" fmla="*/ 736 w 860"/>
                  <a:gd name="T33" fmla="*/ 622 h 771"/>
                  <a:gd name="T34" fmla="*/ 755 w 860"/>
                  <a:gd name="T35" fmla="*/ 557 h 771"/>
                  <a:gd name="T36" fmla="*/ 806 w 860"/>
                  <a:gd name="T37" fmla="*/ 582 h 771"/>
                  <a:gd name="T38" fmla="*/ 804 w 860"/>
                  <a:gd name="T39" fmla="*/ 650 h 771"/>
                  <a:gd name="T40" fmla="*/ 786 w 860"/>
                  <a:gd name="T41" fmla="*/ 683 h 771"/>
                  <a:gd name="T42" fmla="*/ 766 w 860"/>
                  <a:gd name="T43" fmla="*/ 708 h 771"/>
                  <a:gd name="T44" fmla="*/ 743 w 860"/>
                  <a:gd name="T45" fmla="*/ 722 h 771"/>
                  <a:gd name="T46" fmla="*/ 721 w 860"/>
                  <a:gd name="T47" fmla="*/ 728 h 771"/>
                  <a:gd name="T48" fmla="*/ 505 w 860"/>
                  <a:gd name="T49" fmla="*/ 726 h 771"/>
                  <a:gd name="T50" fmla="*/ 483 w 860"/>
                  <a:gd name="T51" fmla="*/ 717 h 771"/>
                  <a:gd name="T52" fmla="*/ 467 w 860"/>
                  <a:gd name="T53" fmla="*/ 702 h 771"/>
                  <a:gd name="T54" fmla="*/ 458 w 860"/>
                  <a:gd name="T55" fmla="*/ 682 h 771"/>
                  <a:gd name="T56" fmla="*/ 456 w 860"/>
                  <a:gd name="T57" fmla="*/ 655 h 771"/>
                  <a:gd name="T58" fmla="*/ 511 w 860"/>
                  <a:gd name="T59" fmla="*/ 339 h 771"/>
                  <a:gd name="T60" fmla="*/ 423 w 860"/>
                  <a:gd name="T61" fmla="*/ 402 h 771"/>
                  <a:gd name="T62" fmla="*/ 384 w 860"/>
                  <a:gd name="T63" fmla="*/ 482 h 771"/>
                  <a:gd name="T64" fmla="*/ 345 w 860"/>
                  <a:gd name="T65" fmla="*/ 543 h 771"/>
                  <a:gd name="T66" fmla="*/ 304 w 860"/>
                  <a:gd name="T67" fmla="*/ 593 h 771"/>
                  <a:gd name="T68" fmla="*/ 260 w 860"/>
                  <a:gd name="T69" fmla="*/ 636 h 771"/>
                  <a:gd name="T70" fmla="*/ 213 w 860"/>
                  <a:gd name="T71" fmla="*/ 673 h 771"/>
                  <a:gd name="T72" fmla="*/ 154 w 860"/>
                  <a:gd name="T73" fmla="*/ 712 h 771"/>
                  <a:gd name="T74" fmla="*/ 79 w 860"/>
                  <a:gd name="T75" fmla="*/ 756 h 771"/>
                  <a:gd name="T76" fmla="*/ 43 w 860"/>
                  <a:gd name="T77" fmla="*/ 752 h 771"/>
                  <a:gd name="T78" fmla="*/ 25 w 860"/>
                  <a:gd name="T79" fmla="*/ 728 h 771"/>
                  <a:gd name="T80" fmla="*/ 0 w 860"/>
                  <a:gd name="T81" fmla="*/ 710 h 771"/>
                  <a:gd name="T82" fmla="*/ 121 w 860"/>
                  <a:gd name="T83" fmla="*/ 650 h 771"/>
                  <a:gd name="T84" fmla="*/ 213 w 860"/>
                  <a:gd name="T85" fmla="*/ 584 h 771"/>
                  <a:gd name="T86" fmla="*/ 287 w 860"/>
                  <a:gd name="T87" fmla="*/ 512 h 771"/>
                  <a:gd name="T88" fmla="*/ 329 w 860"/>
                  <a:gd name="T89" fmla="*/ 450 h 771"/>
                  <a:gd name="T90" fmla="*/ 370 w 860"/>
                  <a:gd name="T91" fmla="*/ 370 h 771"/>
                  <a:gd name="T92" fmla="*/ 184 w 860"/>
                  <a:gd name="T93" fmla="*/ 339 h 771"/>
                  <a:gd name="T94" fmla="*/ 96 w 860"/>
                  <a:gd name="T95" fmla="*/ 343 h 771"/>
                  <a:gd name="T96" fmla="*/ 159 w 860"/>
                  <a:gd name="T97" fmla="*/ 278 h 771"/>
                  <a:gd name="T98" fmla="*/ 400 w 860"/>
                  <a:gd name="T99" fmla="*/ 279 h 771"/>
                  <a:gd name="T100" fmla="*/ 417 w 860"/>
                  <a:gd name="T101" fmla="*/ 197 h 771"/>
                  <a:gd name="T102" fmla="*/ 431 w 860"/>
                  <a:gd name="T103" fmla="*/ 118 h 771"/>
                  <a:gd name="T104" fmla="*/ 345 w 860"/>
                  <a:gd name="T105" fmla="*/ 64 h 771"/>
                  <a:gd name="T106" fmla="*/ 243 w 860"/>
                  <a:gd name="T107" fmla="*/ 66 h 771"/>
                  <a:gd name="T108" fmla="*/ 254 w 860"/>
                  <a:gd name="T109" fmla="*/ 1 h 771"/>
                  <a:gd name="T110" fmla="*/ 355 w 860"/>
                  <a:gd name="T111" fmla="*/ 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0" h="771">
                    <a:moveTo>
                      <a:pt x="690" y="2"/>
                    </a:moveTo>
                    <a:lnTo>
                      <a:pt x="727" y="2"/>
                    </a:lnTo>
                    <a:lnTo>
                      <a:pt x="761" y="2"/>
                    </a:lnTo>
                    <a:lnTo>
                      <a:pt x="795" y="1"/>
                    </a:lnTo>
                    <a:lnTo>
                      <a:pt x="826" y="0"/>
                    </a:lnTo>
                    <a:lnTo>
                      <a:pt x="815" y="68"/>
                    </a:lnTo>
                    <a:lnTo>
                      <a:pt x="786" y="66"/>
                    </a:lnTo>
                    <a:lnTo>
                      <a:pt x="755" y="65"/>
                    </a:lnTo>
                    <a:lnTo>
                      <a:pt x="719" y="64"/>
                    </a:lnTo>
                    <a:lnTo>
                      <a:pt x="680" y="64"/>
                    </a:lnTo>
                    <a:lnTo>
                      <a:pt x="512" y="64"/>
                    </a:lnTo>
                    <a:lnTo>
                      <a:pt x="507" y="93"/>
                    </a:lnTo>
                    <a:lnTo>
                      <a:pt x="502" y="122"/>
                    </a:lnTo>
                    <a:lnTo>
                      <a:pt x="496" y="149"/>
                    </a:lnTo>
                    <a:lnTo>
                      <a:pt x="490" y="177"/>
                    </a:lnTo>
                    <a:lnTo>
                      <a:pt x="485" y="203"/>
                    </a:lnTo>
                    <a:lnTo>
                      <a:pt x="479" y="229"/>
                    </a:lnTo>
                    <a:lnTo>
                      <a:pt x="474" y="254"/>
                    </a:lnTo>
                    <a:lnTo>
                      <a:pt x="467" y="279"/>
                    </a:lnTo>
                    <a:lnTo>
                      <a:pt x="742" y="279"/>
                    </a:lnTo>
                    <a:lnTo>
                      <a:pt x="774" y="278"/>
                    </a:lnTo>
                    <a:lnTo>
                      <a:pt x="804" y="278"/>
                    </a:lnTo>
                    <a:lnTo>
                      <a:pt x="833" y="277"/>
                    </a:lnTo>
                    <a:lnTo>
                      <a:pt x="860" y="274"/>
                    </a:lnTo>
                    <a:lnTo>
                      <a:pt x="849" y="343"/>
                    </a:lnTo>
                    <a:lnTo>
                      <a:pt x="822" y="341"/>
                    </a:lnTo>
                    <a:lnTo>
                      <a:pt x="794" y="339"/>
                    </a:lnTo>
                    <a:lnTo>
                      <a:pt x="765" y="339"/>
                    </a:lnTo>
                    <a:lnTo>
                      <a:pt x="736" y="339"/>
                    </a:lnTo>
                    <a:lnTo>
                      <a:pt x="574" y="339"/>
                    </a:lnTo>
                    <a:lnTo>
                      <a:pt x="525" y="617"/>
                    </a:lnTo>
                    <a:lnTo>
                      <a:pt x="525" y="627"/>
                    </a:lnTo>
                    <a:lnTo>
                      <a:pt x="525" y="637"/>
                    </a:lnTo>
                    <a:lnTo>
                      <a:pt x="526" y="642"/>
                    </a:lnTo>
                    <a:lnTo>
                      <a:pt x="528" y="645"/>
                    </a:lnTo>
                    <a:lnTo>
                      <a:pt x="531" y="649"/>
                    </a:lnTo>
                    <a:lnTo>
                      <a:pt x="533" y="652"/>
                    </a:lnTo>
                    <a:lnTo>
                      <a:pt x="540" y="656"/>
                    </a:lnTo>
                    <a:lnTo>
                      <a:pt x="549" y="661"/>
                    </a:lnTo>
                    <a:lnTo>
                      <a:pt x="559" y="663"/>
                    </a:lnTo>
                    <a:lnTo>
                      <a:pt x="571" y="663"/>
                    </a:lnTo>
                    <a:lnTo>
                      <a:pt x="692" y="663"/>
                    </a:lnTo>
                    <a:lnTo>
                      <a:pt x="697" y="663"/>
                    </a:lnTo>
                    <a:lnTo>
                      <a:pt x="702" y="662"/>
                    </a:lnTo>
                    <a:lnTo>
                      <a:pt x="706" y="660"/>
                    </a:lnTo>
                    <a:lnTo>
                      <a:pt x="711" y="656"/>
                    </a:lnTo>
                    <a:lnTo>
                      <a:pt x="715" y="653"/>
                    </a:lnTo>
                    <a:lnTo>
                      <a:pt x="720" y="649"/>
                    </a:lnTo>
                    <a:lnTo>
                      <a:pt x="723" y="643"/>
                    </a:lnTo>
                    <a:lnTo>
                      <a:pt x="728" y="636"/>
                    </a:lnTo>
                    <a:lnTo>
                      <a:pt x="736" y="622"/>
                    </a:lnTo>
                    <a:lnTo>
                      <a:pt x="742" y="603"/>
                    </a:lnTo>
                    <a:lnTo>
                      <a:pt x="749" y="581"/>
                    </a:lnTo>
                    <a:lnTo>
                      <a:pt x="755" y="557"/>
                    </a:lnTo>
                    <a:lnTo>
                      <a:pt x="770" y="567"/>
                    </a:lnTo>
                    <a:lnTo>
                      <a:pt x="788" y="576"/>
                    </a:lnTo>
                    <a:lnTo>
                      <a:pt x="806" y="582"/>
                    </a:lnTo>
                    <a:lnTo>
                      <a:pt x="826" y="589"/>
                    </a:lnTo>
                    <a:lnTo>
                      <a:pt x="816" y="622"/>
                    </a:lnTo>
                    <a:lnTo>
                      <a:pt x="804" y="650"/>
                    </a:lnTo>
                    <a:lnTo>
                      <a:pt x="798" y="662"/>
                    </a:lnTo>
                    <a:lnTo>
                      <a:pt x="791" y="673"/>
                    </a:lnTo>
                    <a:lnTo>
                      <a:pt x="786" y="683"/>
                    </a:lnTo>
                    <a:lnTo>
                      <a:pt x="779" y="692"/>
                    </a:lnTo>
                    <a:lnTo>
                      <a:pt x="772" y="701"/>
                    </a:lnTo>
                    <a:lnTo>
                      <a:pt x="766" y="708"/>
                    </a:lnTo>
                    <a:lnTo>
                      <a:pt x="758" y="713"/>
                    </a:lnTo>
                    <a:lnTo>
                      <a:pt x="751" y="719"/>
                    </a:lnTo>
                    <a:lnTo>
                      <a:pt x="743" y="722"/>
                    </a:lnTo>
                    <a:lnTo>
                      <a:pt x="736" y="726"/>
                    </a:lnTo>
                    <a:lnTo>
                      <a:pt x="729" y="727"/>
                    </a:lnTo>
                    <a:lnTo>
                      <a:pt x="721" y="728"/>
                    </a:lnTo>
                    <a:lnTo>
                      <a:pt x="524" y="728"/>
                    </a:lnTo>
                    <a:lnTo>
                      <a:pt x="514" y="727"/>
                    </a:lnTo>
                    <a:lnTo>
                      <a:pt x="505" y="726"/>
                    </a:lnTo>
                    <a:lnTo>
                      <a:pt x="497" y="724"/>
                    </a:lnTo>
                    <a:lnTo>
                      <a:pt x="489" y="720"/>
                    </a:lnTo>
                    <a:lnTo>
                      <a:pt x="483" y="717"/>
                    </a:lnTo>
                    <a:lnTo>
                      <a:pt x="477" y="712"/>
                    </a:lnTo>
                    <a:lnTo>
                      <a:pt x="471" y="708"/>
                    </a:lnTo>
                    <a:lnTo>
                      <a:pt x="467" y="702"/>
                    </a:lnTo>
                    <a:lnTo>
                      <a:pt x="464" y="697"/>
                    </a:lnTo>
                    <a:lnTo>
                      <a:pt x="460" y="690"/>
                    </a:lnTo>
                    <a:lnTo>
                      <a:pt x="458" y="682"/>
                    </a:lnTo>
                    <a:lnTo>
                      <a:pt x="457" y="674"/>
                    </a:lnTo>
                    <a:lnTo>
                      <a:pt x="456" y="665"/>
                    </a:lnTo>
                    <a:lnTo>
                      <a:pt x="456" y="655"/>
                    </a:lnTo>
                    <a:lnTo>
                      <a:pt x="457" y="645"/>
                    </a:lnTo>
                    <a:lnTo>
                      <a:pt x="458" y="635"/>
                    </a:lnTo>
                    <a:lnTo>
                      <a:pt x="511" y="339"/>
                    </a:lnTo>
                    <a:lnTo>
                      <a:pt x="449" y="339"/>
                    </a:lnTo>
                    <a:lnTo>
                      <a:pt x="437" y="372"/>
                    </a:lnTo>
                    <a:lnTo>
                      <a:pt x="423" y="402"/>
                    </a:lnTo>
                    <a:lnTo>
                      <a:pt x="411" y="431"/>
                    </a:lnTo>
                    <a:lnTo>
                      <a:pt x="398" y="457"/>
                    </a:lnTo>
                    <a:lnTo>
                      <a:pt x="384" y="482"/>
                    </a:lnTo>
                    <a:lnTo>
                      <a:pt x="371" y="504"/>
                    </a:lnTo>
                    <a:lnTo>
                      <a:pt x="358" y="524"/>
                    </a:lnTo>
                    <a:lnTo>
                      <a:pt x="345" y="543"/>
                    </a:lnTo>
                    <a:lnTo>
                      <a:pt x="331" y="560"/>
                    </a:lnTo>
                    <a:lnTo>
                      <a:pt x="317" y="577"/>
                    </a:lnTo>
                    <a:lnTo>
                      <a:pt x="304" y="593"/>
                    </a:lnTo>
                    <a:lnTo>
                      <a:pt x="289" y="608"/>
                    </a:lnTo>
                    <a:lnTo>
                      <a:pt x="274" y="623"/>
                    </a:lnTo>
                    <a:lnTo>
                      <a:pt x="260" y="636"/>
                    </a:lnTo>
                    <a:lnTo>
                      <a:pt x="244" y="649"/>
                    </a:lnTo>
                    <a:lnTo>
                      <a:pt x="230" y="661"/>
                    </a:lnTo>
                    <a:lnTo>
                      <a:pt x="213" y="673"/>
                    </a:lnTo>
                    <a:lnTo>
                      <a:pt x="195" y="685"/>
                    </a:lnTo>
                    <a:lnTo>
                      <a:pt x="175" y="699"/>
                    </a:lnTo>
                    <a:lnTo>
                      <a:pt x="154" y="712"/>
                    </a:lnTo>
                    <a:lnTo>
                      <a:pt x="130" y="726"/>
                    </a:lnTo>
                    <a:lnTo>
                      <a:pt x="105" y="740"/>
                    </a:lnTo>
                    <a:lnTo>
                      <a:pt x="79" y="756"/>
                    </a:lnTo>
                    <a:lnTo>
                      <a:pt x="49" y="771"/>
                    </a:lnTo>
                    <a:lnTo>
                      <a:pt x="47" y="762"/>
                    </a:lnTo>
                    <a:lnTo>
                      <a:pt x="43" y="752"/>
                    </a:lnTo>
                    <a:lnTo>
                      <a:pt x="38" y="744"/>
                    </a:lnTo>
                    <a:lnTo>
                      <a:pt x="32" y="736"/>
                    </a:lnTo>
                    <a:lnTo>
                      <a:pt x="25" y="728"/>
                    </a:lnTo>
                    <a:lnTo>
                      <a:pt x="18" y="721"/>
                    </a:lnTo>
                    <a:lnTo>
                      <a:pt x="9" y="716"/>
                    </a:lnTo>
                    <a:lnTo>
                      <a:pt x="0" y="710"/>
                    </a:lnTo>
                    <a:lnTo>
                      <a:pt x="44" y="690"/>
                    </a:lnTo>
                    <a:lnTo>
                      <a:pt x="84" y="670"/>
                    </a:lnTo>
                    <a:lnTo>
                      <a:pt x="121" y="650"/>
                    </a:lnTo>
                    <a:lnTo>
                      <a:pt x="154" y="629"/>
                    </a:lnTo>
                    <a:lnTo>
                      <a:pt x="183" y="607"/>
                    </a:lnTo>
                    <a:lnTo>
                      <a:pt x="213" y="584"/>
                    </a:lnTo>
                    <a:lnTo>
                      <a:pt x="243" y="557"/>
                    </a:lnTo>
                    <a:lnTo>
                      <a:pt x="272" y="528"/>
                    </a:lnTo>
                    <a:lnTo>
                      <a:pt x="287" y="512"/>
                    </a:lnTo>
                    <a:lnTo>
                      <a:pt x="301" y="493"/>
                    </a:lnTo>
                    <a:lnTo>
                      <a:pt x="316" y="473"/>
                    </a:lnTo>
                    <a:lnTo>
                      <a:pt x="329" y="450"/>
                    </a:lnTo>
                    <a:lnTo>
                      <a:pt x="343" y="426"/>
                    </a:lnTo>
                    <a:lnTo>
                      <a:pt x="356" y="399"/>
                    </a:lnTo>
                    <a:lnTo>
                      <a:pt x="370" y="370"/>
                    </a:lnTo>
                    <a:lnTo>
                      <a:pt x="382" y="339"/>
                    </a:lnTo>
                    <a:lnTo>
                      <a:pt x="225" y="339"/>
                    </a:lnTo>
                    <a:lnTo>
                      <a:pt x="184" y="339"/>
                    </a:lnTo>
                    <a:lnTo>
                      <a:pt x="148" y="339"/>
                    </a:lnTo>
                    <a:lnTo>
                      <a:pt x="119" y="341"/>
                    </a:lnTo>
                    <a:lnTo>
                      <a:pt x="96" y="343"/>
                    </a:lnTo>
                    <a:lnTo>
                      <a:pt x="109" y="274"/>
                    </a:lnTo>
                    <a:lnTo>
                      <a:pt x="131" y="277"/>
                    </a:lnTo>
                    <a:lnTo>
                      <a:pt x="159" y="278"/>
                    </a:lnTo>
                    <a:lnTo>
                      <a:pt x="195" y="278"/>
                    </a:lnTo>
                    <a:lnTo>
                      <a:pt x="235" y="279"/>
                    </a:lnTo>
                    <a:lnTo>
                      <a:pt x="400" y="279"/>
                    </a:lnTo>
                    <a:lnTo>
                      <a:pt x="405" y="251"/>
                    </a:lnTo>
                    <a:lnTo>
                      <a:pt x="411" y="224"/>
                    </a:lnTo>
                    <a:lnTo>
                      <a:pt x="417" y="197"/>
                    </a:lnTo>
                    <a:lnTo>
                      <a:pt x="421" y="171"/>
                    </a:lnTo>
                    <a:lnTo>
                      <a:pt x="427" y="145"/>
                    </a:lnTo>
                    <a:lnTo>
                      <a:pt x="431" y="118"/>
                    </a:lnTo>
                    <a:lnTo>
                      <a:pt x="437" y="91"/>
                    </a:lnTo>
                    <a:lnTo>
                      <a:pt x="441" y="64"/>
                    </a:lnTo>
                    <a:lnTo>
                      <a:pt x="345" y="64"/>
                    </a:lnTo>
                    <a:lnTo>
                      <a:pt x="309" y="64"/>
                    </a:lnTo>
                    <a:lnTo>
                      <a:pt x="276" y="65"/>
                    </a:lnTo>
                    <a:lnTo>
                      <a:pt x="243" y="66"/>
                    </a:lnTo>
                    <a:lnTo>
                      <a:pt x="212" y="68"/>
                    </a:lnTo>
                    <a:lnTo>
                      <a:pt x="224" y="0"/>
                    </a:lnTo>
                    <a:lnTo>
                      <a:pt x="254" y="1"/>
                    </a:lnTo>
                    <a:lnTo>
                      <a:pt x="287" y="2"/>
                    </a:lnTo>
                    <a:lnTo>
                      <a:pt x="320" y="2"/>
                    </a:lnTo>
                    <a:lnTo>
                      <a:pt x="355" y="2"/>
                    </a:lnTo>
                    <a:lnTo>
                      <a:pt x="690" y="2"/>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3" name="Freeform 8"/>
              <p:cNvSpPr>
                <a:spLocks noEditPoints="1"/>
              </p:cNvSpPr>
              <p:nvPr/>
            </p:nvSpPr>
            <p:spPr bwMode="auto">
              <a:xfrm>
                <a:off x="1440" y="3073"/>
                <a:ext cx="119" cy="112"/>
              </a:xfrm>
              <a:custGeom>
                <a:avLst/>
                <a:gdLst>
                  <a:gd name="T0" fmla="*/ 295 w 835"/>
                  <a:gd name="T1" fmla="*/ 347 h 789"/>
                  <a:gd name="T2" fmla="*/ 315 w 835"/>
                  <a:gd name="T3" fmla="*/ 425 h 789"/>
                  <a:gd name="T4" fmla="*/ 307 w 835"/>
                  <a:gd name="T5" fmla="*/ 493 h 789"/>
                  <a:gd name="T6" fmla="*/ 275 w 835"/>
                  <a:gd name="T7" fmla="*/ 548 h 789"/>
                  <a:gd name="T8" fmla="*/ 225 w 835"/>
                  <a:gd name="T9" fmla="*/ 591 h 789"/>
                  <a:gd name="T10" fmla="*/ 168 w 835"/>
                  <a:gd name="T11" fmla="*/ 619 h 789"/>
                  <a:gd name="T12" fmla="*/ 151 w 835"/>
                  <a:gd name="T13" fmla="*/ 591 h 789"/>
                  <a:gd name="T14" fmla="*/ 138 w 835"/>
                  <a:gd name="T15" fmla="*/ 552 h 789"/>
                  <a:gd name="T16" fmla="*/ 175 w 835"/>
                  <a:gd name="T17" fmla="*/ 539 h 789"/>
                  <a:gd name="T18" fmla="*/ 215 w 835"/>
                  <a:gd name="T19" fmla="*/ 523 h 789"/>
                  <a:gd name="T20" fmla="*/ 235 w 835"/>
                  <a:gd name="T21" fmla="*/ 494 h 789"/>
                  <a:gd name="T22" fmla="*/ 247 w 835"/>
                  <a:gd name="T23" fmla="*/ 450 h 789"/>
                  <a:gd name="T24" fmla="*/ 243 w 835"/>
                  <a:gd name="T25" fmla="*/ 391 h 789"/>
                  <a:gd name="T26" fmla="*/ 203 w 835"/>
                  <a:gd name="T27" fmla="*/ 311 h 789"/>
                  <a:gd name="T28" fmla="*/ 245 w 835"/>
                  <a:gd name="T29" fmla="*/ 182 h 789"/>
                  <a:gd name="T30" fmla="*/ 293 w 835"/>
                  <a:gd name="T31" fmla="*/ 77 h 789"/>
                  <a:gd name="T32" fmla="*/ 0 w 835"/>
                  <a:gd name="T33" fmla="*/ 777 h 789"/>
                  <a:gd name="T34" fmla="*/ 20 w 835"/>
                  <a:gd name="T35" fmla="*/ 679 h 789"/>
                  <a:gd name="T36" fmla="*/ 38 w 835"/>
                  <a:gd name="T37" fmla="*/ 581 h 789"/>
                  <a:gd name="T38" fmla="*/ 130 w 835"/>
                  <a:gd name="T39" fmla="*/ 48 h 789"/>
                  <a:gd name="T40" fmla="*/ 353 w 835"/>
                  <a:gd name="T41" fmla="*/ 98 h 789"/>
                  <a:gd name="T42" fmla="*/ 284 w 835"/>
                  <a:gd name="T43" fmla="*/ 240 h 789"/>
                  <a:gd name="T44" fmla="*/ 795 w 835"/>
                  <a:gd name="T45" fmla="*/ 206 h 789"/>
                  <a:gd name="T46" fmla="*/ 780 w 835"/>
                  <a:gd name="T47" fmla="*/ 299 h 789"/>
                  <a:gd name="T48" fmla="*/ 605 w 835"/>
                  <a:gd name="T49" fmla="*/ 354 h 789"/>
                  <a:gd name="T50" fmla="*/ 602 w 835"/>
                  <a:gd name="T51" fmla="*/ 423 h 789"/>
                  <a:gd name="T52" fmla="*/ 615 w 835"/>
                  <a:gd name="T53" fmla="*/ 496 h 789"/>
                  <a:gd name="T54" fmla="*/ 703 w 835"/>
                  <a:gd name="T55" fmla="*/ 438 h 789"/>
                  <a:gd name="T56" fmla="*/ 756 w 835"/>
                  <a:gd name="T57" fmla="*/ 385 h 789"/>
                  <a:gd name="T58" fmla="*/ 799 w 835"/>
                  <a:gd name="T59" fmla="*/ 449 h 789"/>
                  <a:gd name="T60" fmla="*/ 720 w 835"/>
                  <a:gd name="T61" fmla="*/ 490 h 789"/>
                  <a:gd name="T62" fmla="*/ 625 w 835"/>
                  <a:gd name="T63" fmla="*/ 543 h 789"/>
                  <a:gd name="T64" fmla="*/ 691 w 835"/>
                  <a:gd name="T65" fmla="*/ 635 h 789"/>
                  <a:gd name="T66" fmla="*/ 737 w 835"/>
                  <a:gd name="T67" fmla="*/ 671 h 789"/>
                  <a:gd name="T68" fmla="*/ 804 w 835"/>
                  <a:gd name="T69" fmla="*/ 702 h 789"/>
                  <a:gd name="T70" fmla="*/ 762 w 835"/>
                  <a:gd name="T71" fmla="*/ 730 h 789"/>
                  <a:gd name="T72" fmla="*/ 728 w 835"/>
                  <a:gd name="T73" fmla="*/ 771 h 789"/>
                  <a:gd name="T74" fmla="*/ 661 w 835"/>
                  <a:gd name="T75" fmla="*/ 717 h 789"/>
                  <a:gd name="T76" fmla="*/ 613 w 835"/>
                  <a:gd name="T77" fmla="*/ 662 h 789"/>
                  <a:gd name="T78" fmla="*/ 581 w 835"/>
                  <a:gd name="T79" fmla="*/ 603 h 789"/>
                  <a:gd name="T80" fmla="*/ 557 w 835"/>
                  <a:gd name="T81" fmla="*/ 534 h 789"/>
                  <a:gd name="T82" fmla="*/ 547 w 835"/>
                  <a:gd name="T83" fmla="*/ 453 h 789"/>
                  <a:gd name="T84" fmla="*/ 548 w 835"/>
                  <a:gd name="T85" fmla="*/ 354 h 789"/>
                  <a:gd name="T86" fmla="*/ 469 w 835"/>
                  <a:gd name="T87" fmla="*/ 647 h 789"/>
                  <a:gd name="T88" fmla="*/ 523 w 835"/>
                  <a:gd name="T89" fmla="*/ 645 h 789"/>
                  <a:gd name="T90" fmla="*/ 485 w 835"/>
                  <a:gd name="T91" fmla="*/ 706 h 789"/>
                  <a:gd name="T92" fmla="*/ 381 w 835"/>
                  <a:gd name="T93" fmla="*/ 761 h 789"/>
                  <a:gd name="T94" fmla="*/ 325 w 835"/>
                  <a:gd name="T95" fmla="*/ 758 h 789"/>
                  <a:gd name="T96" fmla="*/ 321 w 835"/>
                  <a:gd name="T97" fmla="*/ 712 h 789"/>
                  <a:gd name="T98" fmla="*/ 348 w 835"/>
                  <a:gd name="T99" fmla="*/ 661 h 789"/>
                  <a:gd name="T100" fmla="*/ 455 w 835"/>
                  <a:gd name="T101" fmla="*/ 43 h 789"/>
                  <a:gd name="T102" fmla="*/ 827 w 835"/>
                  <a:gd name="T103" fmla="*/ 36 h 789"/>
                  <a:gd name="T104" fmla="*/ 810 w 835"/>
                  <a:gd name="T105" fmla="*/ 126 h 789"/>
                  <a:gd name="T106" fmla="*/ 757 w 835"/>
                  <a:gd name="T107" fmla="*/ 58 h 789"/>
                  <a:gd name="T108" fmla="*/ 715 w 835"/>
                  <a:gd name="T109" fmla="*/ 296 h 789"/>
                  <a:gd name="T110" fmla="*/ 715 w 835"/>
                  <a:gd name="T111" fmla="*/ 296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5" h="789">
                    <a:moveTo>
                      <a:pt x="260" y="286"/>
                    </a:moveTo>
                    <a:lnTo>
                      <a:pt x="274" y="307"/>
                    </a:lnTo>
                    <a:lnTo>
                      <a:pt x="285" y="327"/>
                    </a:lnTo>
                    <a:lnTo>
                      <a:pt x="295" y="347"/>
                    </a:lnTo>
                    <a:lnTo>
                      <a:pt x="302" y="367"/>
                    </a:lnTo>
                    <a:lnTo>
                      <a:pt x="309" y="387"/>
                    </a:lnTo>
                    <a:lnTo>
                      <a:pt x="312" y="406"/>
                    </a:lnTo>
                    <a:lnTo>
                      <a:pt x="315" y="425"/>
                    </a:lnTo>
                    <a:lnTo>
                      <a:pt x="315" y="443"/>
                    </a:lnTo>
                    <a:lnTo>
                      <a:pt x="314" y="459"/>
                    </a:lnTo>
                    <a:lnTo>
                      <a:pt x="311" y="476"/>
                    </a:lnTo>
                    <a:lnTo>
                      <a:pt x="307" y="493"/>
                    </a:lnTo>
                    <a:lnTo>
                      <a:pt x="301" y="507"/>
                    </a:lnTo>
                    <a:lnTo>
                      <a:pt x="294" y="522"/>
                    </a:lnTo>
                    <a:lnTo>
                      <a:pt x="285" y="535"/>
                    </a:lnTo>
                    <a:lnTo>
                      <a:pt x="275" y="548"/>
                    </a:lnTo>
                    <a:lnTo>
                      <a:pt x="264" y="560"/>
                    </a:lnTo>
                    <a:lnTo>
                      <a:pt x="252" y="571"/>
                    </a:lnTo>
                    <a:lnTo>
                      <a:pt x="238" y="581"/>
                    </a:lnTo>
                    <a:lnTo>
                      <a:pt x="225" y="591"/>
                    </a:lnTo>
                    <a:lnTo>
                      <a:pt x="211" y="599"/>
                    </a:lnTo>
                    <a:lnTo>
                      <a:pt x="197" y="607"/>
                    </a:lnTo>
                    <a:lnTo>
                      <a:pt x="182" y="614"/>
                    </a:lnTo>
                    <a:lnTo>
                      <a:pt x="168" y="619"/>
                    </a:lnTo>
                    <a:lnTo>
                      <a:pt x="151" y="625"/>
                    </a:lnTo>
                    <a:lnTo>
                      <a:pt x="152" y="614"/>
                    </a:lnTo>
                    <a:lnTo>
                      <a:pt x="152" y="603"/>
                    </a:lnTo>
                    <a:lnTo>
                      <a:pt x="151" y="591"/>
                    </a:lnTo>
                    <a:lnTo>
                      <a:pt x="149" y="581"/>
                    </a:lnTo>
                    <a:lnTo>
                      <a:pt x="146" y="570"/>
                    </a:lnTo>
                    <a:lnTo>
                      <a:pt x="143" y="561"/>
                    </a:lnTo>
                    <a:lnTo>
                      <a:pt x="138" y="552"/>
                    </a:lnTo>
                    <a:lnTo>
                      <a:pt x="133" y="543"/>
                    </a:lnTo>
                    <a:lnTo>
                      <a:pt x="149" y="542"/>
                    </a:lnTo>
                    <a:lnTo>
                      <a:pt x="163" y="541"/>
                    </a:lnTo>
                    <a:lnTo>
                      <a:pt x="175" y="539"/>
                    </a:lnTo>
                    <a:lnTo>
                      <a:pt x="188" y="537"/>
                    </a:lnTo>
                    <a:lnTo>
                      <a:pt x="198" y="533"/>
                    </a:lnTo>
                    <a:lnTo>
                      <a:pt x="207" y="529"/>
                    </a:lnTo>
                    <a:lnTo>
                      <a:pt x="215" y="523"/>
                    </a:lnTo>
                    <a:lnTo>
                      <a:pt x="220" y="516"/>
                    </a:lnTo>
                    <a:lnTo>
                      <a:pt x="226" y="511"/>
                    </a:lnTo>
                    <a:lnTo>
                      <a:pt x="230" y="503"/>
                    </a:lnTo>
                    <a:lnTo>
                      <a:pt x="235" y="494"/>
                    </a:lnTo>
                    <a:lnTo>
                      <a:pt x="238" y="485"/>
                    </a:lnTo>
                    <a:lnTo>
                      <a:pt x="241" y="475"/>
                    </a:lnTo>
                    <a:lnTo>
                      <a:pt x="245" y="463"/>
                    </a:lnTo>
                    <a:lnTo>
                      <a:pt x="247" y="450"/>
                    </a:lnTo>
                    <a:lnTo>
                      <a:pt x="248" y="438"/>
                    </a:lnTo>
                    <a:lnTo>
                      <a:pt x="249" y="423"/>
                    </a:lnTo>
                    <a:lnTo>
                      <a:pt x="247" y="408"/>
                    </a:lnTo>
                    <a:lnTo>
                      <a:pt x="243" y="391"/>
                    </a:lnTo>
                    <a:lnTo>
                      <a:pt x="237" y="373"/>
                    </a:lnTo>
                    <a:lnTo>
                      <a:pt x="228" y="354"/>
                    </a:lnTo>
                    <a:lnTo>
                      <a:pt x="217" y="333"/>
                    </a:lnTo>
                    <a:lnTo>
                      <a:pt x="203" y="311"/>
                    </a:lnTo>
                    <a:lnTo>
                      <a:pt x="188" y="289"/>
                    </a:lnTo>
                    <a:lnTo>
                      <a:pt x="209" y="250"/>
                    </a:lnTo>
                    <a:lnTo>
                      <a:pt x="228" y="214"/>
                    </a:lnTo>
                    <a:lnTo>
                      <a:pt x="245" y="182"/>
                    </a:lnTo>
                    <a:lnTo>
                      <a:pt x="259" y="151"/>
                    </a:lnTo>
                    <a:lnTo>
                      <a:pt x="273" y="123"/>
                    </a:lnTo>
                    <a:lnTo>
                      <a:pt x="284" y="99"/>
                    </a:lnTo>
                    <a:lnTo>
                      <a:pt x="293" y="77"/>
                    </a:lnTo>
                    <a:lnTo>
                      <a:pt x="301" y="58"/>
                    </a:lnTo>
                    <a:lnTo>
                      <a:pt x="193" y="58"/>
                    </a:lnTo>
                    <a:lnTo>
                      <a:pt x="67" y="777"/>
                    </a:lnTo>
                    <a:lnTo>
                      <a:pt x="0" y="777"/>
                    </a:lnTo>
                    <a:lnTo>
                      <a:pt x="4" y="753"/>
                    </a:lnTo>
                    <a:lnTo>
                      <a:pt x="10" y="728"/>
                    </a:lnTo>
                    <a:lnTo>
                      <a:pt x="14" y="703"/>
                    </a:lnTo>
                    <a:lnTo>
                      <a:pt x="20" y="679"/>
                    </a:lnTo>
                    <a:lnTo>
                      <a:pt x="24" y="654"/>
                    </a:lnTo>
                    <a:lnTo>
                      <a:pt x="29" y="630"/>
                    </a:lnTo>
                    <a:lnTo>
                      <a:pt x="33" y="606"/>
                    </a:lnTo>
                    <a:lnTo>
                      <a:pt x="38" y="581"/>
                    </a:lnTo>
                    <a:lnTo>
                      <a:pt x="112" y="165"/>
                    </a:lnTo>
                    <a:lnTo>
                      <a:pt x="117" y="130"/>
                    </a:lnTo>
                    <a:lnTo>
                      <a:pt x="123" y="91"/>
                    </a:lnTo>
                    <a:lnTo>
                      <a:pt x="130" y="48"/>
                    </a:lnTo>
                    <a:lnTo>
                      <a:pt x="136" y="0"/>
                    </a:lnTo>
                    <a:lnTo>
                      <a:pt x="400" y="0"/>
                    </a:lnTo>
                    <a:lnTo>
                      <a:pt x="376" y="51"/>
                    </a:lnTo>
                    <a:lnTo>
                      <a:pt x="353" y="98"/>
                    </a:lnTo>
                    <a:lnTo>
                      <a:pt x="333" y="139"/>
                    </a:lnTo>
                    <a:lnTo>
                      <a:pt x="314" y="177"/>
                    </a:lnTo>
                    <a:lnTo>
                      <a:pt x="299" y="211"/>
                    </a:lnTo>
                    <a:lnTo>
                      <a:pt x="284" y="240"/>
                    </a:lnTo>
                    <a:lnTo>
                      <a:pt x="272" y="264"/>
                    </a:lnTo>
                    <a:lnTo>
                      <a:pt x="260" y="286"/>
                    </a:lnTo>
                    <a:close/>
                    <a:moveTo>
                      <a:pt x="800" y="179"/>
                    </a:moveTo>
                    <a:lnTo>
                      <a:pt x="795" y="206"/>
                    </a:lnTo>
                    <a:lnTo>
                      <a:pt x="791" y="231"/>
                    </a:lnTo>
                    <a:lnTo>
                      <a:pt x="786" y="255"/>
                    </a:lnTo>
                    <a:lnTo>
                      <a:pt x="783" y="278"/>
                    </a:lnTo>
                    <a:lnTo>
                      <a:pt x="780" y="299"/>
                    </a:lnTo>
                    <a:lnTo>
                      <a:pt x="777" y="319"/>
                    </a:lnTo>
                    <a:lnTo>
                      <a:pt x="774" y="337"/>
                    </a:lnTo>
                    <a:lnTo>
                      <a:pt x="772" y="354"/>
                    </a:lnTo>
                    <a:lnTo>
                      <a:pt x="605" y="354"/>
                    </a:lnTo>
                    <a:lnTo>
                      <a:pt x="603" y="371"/>
                    </a:lnTo>
                    <a:lnTo>
                      <a:pt x="602" y="388"/>
                    </a:lnTo>
                    <a:lnTo>
                      <a:pt x="601" y="406"/>
                    </a:lnTo>
                    <a:lnTo>
                      <a:pt x="602" y="423"/>
                    </a:lnTo>
                    <a:lnTo>
                      <a:pt x="604" y="441"/>
                    </a:lnTo>
                    <a:lnTo>
                      <a:pt x="606" y="459"/>
                    </a:lnTo>
                    <a:lnTo>
                      <a:pt x="611" y="477"/>
                    </a:lnTo>
                    <a:lnTo>
                      <a:pt x="615" y="496"/>
                    </a:lnTo>
                    <a:lnTo>
                      <a:pt x="641" y="482"/>
                    </a:lnTo>
                    <a:lnTo>
                      <a:pt x="663" y="467"/>
                    </a:lnTo>
                    <a:lnTo>
                      <a:pt x="683" y="453"/>
                    </a:lnTo>
                    <a:lnTo>
                      <a:pt x="703" y="438"/>
                    </a:lnTo>
                    <a:lnTo>
                      <a:pt x="719" y="425"/>
                    </a:lnTo>
                    <a:lnTo>
                      <a:pt x="734" y="411"/>
                    </a:lnTo>
                    <a:lnTo>
                      <a:pt x="746" y="398"/>
                    </a:lnTo>
                    <a:lnTo>
                      <a:pt x="756" y="385"/>
                    </a:lnTo>
                    <a:lnTo>
                      <a:pt x="767" y="406"/>
                    </a:lnTo>
                    <a:lnTo>
                      <a:pt x="777" y="423"/>
                    </a:lnTo>
                    <a:lnTo>
                      <a:pt x="789" y="438"/>
                    </a:lnTo>
                    <a:lnTo>
                      <a:pt x="799" y="449"/>
                    </a:lnTo>
                    <a:lnTo>
                      <a:pt x="781" y="458"/>
                    </a:lnTo>
                    <a:lnTo>
                      <a:pt x="762" y="467"/>
                    </a:lnTo>
                    <a:lnTo>
                      <a:pt x="742" y="478"/>
                    </a:lnTo>
                    <a:lnTo>
                      <a:pt x="720" y="490"/>
                    </a:lnTo>
                    <a:lnTo>
                      <a:pt x="698" y="501"/>
                    </a:lnTo>
                    <a:lnTo>
                      <a:pt x="676" y="514"/>
                    </a:lnTo>
                    <a:lnTo>
                      <a:pt x="651" y="529"/>
                    </a:lnTo>
                    <a:lnTo>
                      <a:pt x="625" y="543"/>
                    </a:lnTo>
                    <a:lnTo>
                      <a:pt x="641" y="569"/>
                    </a:lnTo>
                    <a:lnTo>
                      <a:pt x="657" y="593"/>
                    </a:lnTo>
                    <a:lnTo>
                      <a:pt x="673" y="615"/>
                    </a:lnTo>
                    <a:lnTo>
                      <a:pt x="691" y="635"/>
                    </a:lnTo>
                    <a:lnTo>
                      <a:pt x="700" y="644"/>
                    </a:lnTo>
                    <a:lnTo>
                      <a:pt x="711" y="654"/>
                    </a:lnTo>
                    <a:lnTo>
                      <a:pt x="724" y="663"/>
                    </a:lnTo>
                    <a:lnTo>
                      <a:pt x="737" y="671"/>
                    </a:lnTo>
                    <a:lnTo>
                      <a:pt x="752" y="680"/>
                    </a:lnTo>
                    <a:lnTo>
                      <a:pt x="769" y="688"/>
                    </a:lnTo>
                    <a:lnTo>
                      <a:pt x="785" y="696"/>
                    </a:lnTo>
                    <a:lnTo>
                      <a:pt x="804" y="702"/>
                    </a:lnTo>
                    <a:lnTo>
                      <a:pt x="793" y="708"/>
                    </a:lnTo>
                    <a:lnTo>
                      <a:pt x="782" y="715"/>
                    </a:lnTo>
                    <a:lnTo>
                      <a:pt x="772" y="722"/>
                    </a:lnTo>
                    <a:lnTo>
                      <a:pt x="762" y="730"/>
                    </a:lnTo>
                    <a:lnTo>
                      <a:pt x="753" y="739"/>
                    </a:lnTo>
                    <a:lnTo>
                      <a:pt x="744" y="748"/>
                    </a:lnTo>
                    <a:lnTo>
                      <a:pt x="736" y="759"/>
                    </a:lnTo>
                    <a:lnTo>
                      <a:pt x="728" y="771"/>
                    </a:lnTo>
                    <a:lnTo>
                      <a:pt x="710" y="757"/>
                    </a:lnTo>
                    <a:lnTo>
                      <a:pt x="692" y="744"/>
                    </a:lnTo>
                    <a:lnTo>
                      <a:pt x="677" y="730"/>
                    </a:lnTo>
                    <a:lnTo>
                      <a:pt x="661" y="717"/>
                    </a:lnTo>
                    <a:lnTo>
                      <a:pt x="648" y="703"/>
                    </a:lnTo>
                    <a:lnTo>
                      <a:pt x="635" y="689"/>
                    </a:lnTo>
                    <a:lnTo>
                      <a:pt x="624" y="675"/>
                    </a:lnTo>
                    <a:lnTo>
                      <a:pt x="613" y="662"/>
                    </a:lnTo>
                    <a:lnTo>
                      <a:pt x="604" y="649"/>
                    </a:lnTo>
                    <a:lnTo>
                      <a:pt x="596" y="633"/>
                    </a:lnTo>
                    <a:lnTo>
                      <a:pt x="588" y="618"/>
                    </a:lnTo>
                    <a:lnTo>
                      <a:pt x="581" y="603"/>
                    </a:lnTo>
                    <a:lnTo>
                      <a:pt x="574" y="586"/>
                    </a:lnTo>
                    <a:lnTo>
                      <a:pt x="567" y="569"/>
                    </a:lnTo>
                    <a:lnTo>
                      <a:pt x="563" y="551"/>
                    </a:lnTo>
                    <a:lnTo>
                      <a:pt x="557" y="534"/>
                    </a:lnTo>
                    <a:lnTo>
                      <a:pt x="554" y="515"/>
                    </a:lnTo>
                    <a:lnTo>
                      <a:pt x="550" y="495"/>
                    </a:lnTo>
                    <a:lnTo>
                      <a:pt x="548" y="474"/>
                    </a:lnTo>
                    <a:lnTo>
                      <a:pt x="547" y="453"/>
                    </a:lnTo>
                    <a:lnTo>
                      <a:pt x="546" y="429"/>
                    </a:lnTo>
                    <a:lnTo>
                      <a:pt x="546" y="406"/>
                    </a:lnTo>
                    <a:lnTo>
                      <a:pt x="546" y="380"/>
                    </a:lnTo>
                    <a:lnTo>
                      <a:pt x="548" y="354"/>
                    </a:lnTo>
                    <a:lnTo>
                      <a:pt x="466" y="354"/>
                    </a:lnTo>
                    <a:lnTo>
                      <a:pt x="409" y="678"/>
                    </a:lnTo>
                    <a:lnTo>
                      <a:pt x="440" y="663"/>
                    </a:lnTo>
                    <a:lnTo>
                      <a:pt x="469" y="647"/>
                    </a:lnTo>
                    <a:lnTo>
                      <a:pt x="498" y="630"/>
                    </a:lnTo>
                    <a:lnTo>
                      <a:pt x="525" y="610"/>
                    </a:lnTo>
                    <a:lnTo>
                      <a:pt x="523" y="627"/>
                    </a:lnTo>
                    <a:lnTo>
                      <a:pt x="523" y="645"/>
                    </a:lnTo>
                    <a:lnTo>
                      <a:pt x="525" y="664"/>
                    </a:lnTo>
                    <a:lnTo>
                      <a:pt x="526" y="686"/>
                    </a:lnTo>
                    <a:lnTo>
                      <a:pt x="507" y="694"/>
                    </a:lnTo>
                    <a:lnTo>
                      <a:pt x="485" y="706"/>
                    </a:lnTo>
                    <a:lnTo>
                      <a:pt x="461" y="718"/>
                    </a:lnTo>
                    <a:lnTo>
                      <a:pt x="434" y="731"/>
                    </a:lnTo>
                    <a:lnTo>
                      <a:pt x="407" y="746"/>
                    </a:lnTo>
                    <a:lnTo>
                      <a:pt x="381" y="761"/>
                    </a:lnTo>
                    <a:lnTo>
                      <a:pt x="358" y="774"/>
                    </a:lnTo>
                    <a:lnTo>
                      <a:pt x="337" y="789"/>
                    </a:lnTo>
                    <a:lnTo>
                      <a:pt x="332" y="774"/>
                    </a:lnTo>
                    <a:lnTo>
                      <a:pt x="325" y="758"/>
                    </a:lnTo>
                    <a:lnTo>
                      <a:pt x="318" y="742"/>
                    </a:lnTo>
                    <a:lnTo>
                      <a:pt x="309" y="725"/>
                    </a:lnTo>
                    <a:lnTo>
                      <a:pt x="314" y="719"/>
                    </a:lnTo>
                    <a:lnTo>
                      <a:pt x="321" y="712"/>
                    </a:lnTo>
                    <a:lnTo>
                      <a:pt x="326" y="706"/>
                    </a:lnTo>
                    <a:lnTo>
                      <a:pt x="331" y="698"/>
                    </a:lnTo>
                    <a:lnTo>
                      <a:pt x="340" y="680"/>
                    </a:lnTo>
                    <a:lnTo>
                      <a:pt x="348" y="661"/>
                    </a:lnTo>
                    <a:lnTo>
                      <a:pt x="436" y="157"/>
                    </a:lnTo>
                    <a:lnTo>
                      <a:pt x="443" y="121"/>
                    </a:lnTo>
                    <a:lnTo>
                      <a:pt x="448" y="83"/>
                    </a:lnTo>
                    <a:lnTo>
                      <a:pt x="455" y="43"/>
                    </a:lnTo>
                    <a:lnTo>
                      <a:pt x="461" y="0"/>
                    </a:lnTo>
                    <a:lnTo>
                      <a:pt x="835" y="0"/>
                    </a:lnTo>
                    <a:lnTo>
                      <a:pt x="830" y="17"/>
                    </a:lnTo>
                    <a:lnTo>
                      <a:pt x="827" y="36"/>
                    </a:lnTo>
                    <a:lnTo>
                      <a:pt x="822" y="56"/>
                    </a:lnTo>
                    <a:lnTo>
                      <a:pt x="819" y="77"/>
                    </a:lnTo>
                    <a:lnTo>
                      <a:pt x="814" y="101"/>
                    </a:lnTo>
                    <a:lnTo>
                      <a:pt x="810" y="126"/>
                    </a:lnTo>
                    <a:lnTo>
                      <a:pt x="804" y="151"/>
                    </a:lnTo>
                    <a:lnTo>
                      <a:pt x="800" y="179"/>
                    </a:lnTo>
                    <a:close/>
                    <a:moveTo>
                      <a:pt x="742" y="147"/>
                    </a:moveTo>
                    <a:lnTo>
                      <a:pt x="757" y="58"/>
                    </a:lnTo>
                    <a:lnTo>
                      <a:pt x="518" y="58"/>
                    </a:lnTo>
                    <a:lnTo>
                      <a:pt x="502" y="147"/>
                    </a:lnTo>
                    <a:lnTo>
                      <a:pt x="742" y="147"/>
                    </a:lnTo>
                    <a:close/>
                    <a:moveTo>
                      <a:pt x="715" y="296"/>
                    </a:moveTo>
                    <a:lnTo>
                      <a:pt x="733" y="200"/>
                    </a:lnTo>
                    <a:lnTo>
                      <a:pt x="493" y="200"/>
                    </a:lnTo>
                    <a:lnTo>
                      <a:pt x="476" y="296"/>
                    </a:lnTo>
                    <a:lnTo>
                      <a:pt x="715" y="296"/>
                    </a:lnTo>
                    <a:close/>
                  </a:path>
                </a:pathLst>
              </a:custGeom>
              <a:solidFill>
                <a:srgbClr val="044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4" name="Freeform 9"/>
              <p:cNvSpPr>
                <a:spLocks noEditPoints="1"/>
              </p:cNvSpPr>
              <p:nvPr/>
            </p:nvSpPr>
            <p:spPr bwMode="auto">
              <a:xfrm>
                <a:off x="479" y="2592"/>
                <a:ext cx="294" cy="351"/>
              </a:xfrm>
              <a:custGeom>
                <a:avLst/>
                <a:gdLst>
                  <a:gd name="T0" fmla="*/ 953 w 2057"/>
                  <a:gd name="T1" fmla="*/ 842 h 2453"/>
                  <a:gd name="T2" fmla="*/ 893 w 2057"/>
                  <a:gd name="T3" fmla="*/ 949 h 2453"/>
                  <a:gd name="T4" fmla="*/ 848 w 2057"/>
                  <a:gd name="T5" fmla="*/ 1088 h 2453"/>
                  <a:gd name="T6" fmla="*/ 835 w 2057"/>
                  <a:gd name="T7" fmla="*/ 1256 h 2453"/>
                  <a:gd name="T8" fmla="*/ 873 w 2057"/>
                  <a:gd name="T9" fmla="*/ 1452 h 2453"/>
                  <a:gd name="T10" fmla="*/ 880 w 2057"/>
                  <a:gd name="T11" fmla="*/ 1459 h 2453"/>
                  <a:gd name="T12" fmla="*/ 852 w 2057"/>
                  <a:gd name="T13" fmla="*/ 1276 h 2453"/>
                  <a:gd name="T14" fmla="*/ 865 w 2057"/>
                  <a:gd name="T15" fmla="*/ 1112 h 2453"/>
                  <a:gd name="T16" fmla="*/ 905 w 2057"/>
                  <a:gd name="T17" fmla="*/ 973 h 2453"/>
                  <a:gd name="T18" fmla="*/ 968 w 2057"/>
                  <a:gd name="T19" fmla="*/ 845 h 2453"/>
                  <a:gd name="T20" fmla="*/ 1045 w 2057"/>
                  <a:gd name="T21" fmla="*/ 738 h 2453"/>
                  <a:gd name="T22" fmla="*/ 1998 w 2057"/>
                  <a:gd name="T23" fmla="*/ 166 h 2453"/>
                  <a:gd name="T24" fmla="*/ 1791 w 2057"/>
                  <a:gd name="T25" fmla="*/ 89 h 2453"/>
                  <a:gd name="T26" fmla="*/ 1566 w 2057"/>
                  <a:gd name="T27" fmla="*/ 47 h 2453"/>
                  <a:gd name="T28" fmla="*/ 1325 w 2057"/>
                  <a:gd name="T29" fmla="*/ 47 h 2453"/>
                  <a:gd name="T30" fmla="*/ 1033 w 2057"/>
                  <a:gd name="T31" fmla="*/ 100 h 2453"/>
                  <a:gd name="T32" fmla="*/ 774 w 2057"/>
                  <a:gd name="T33" fmla="*/ 201 h 2453"/>
                  <a:gd name="T34" fmla="*/ 551 w 2057"/>
                  <a:gd name="T35" fmla="*/ 348 h 2453"/>
                  <a:gd name="T36" fmla="*/ 364 w 2057"/>
                  <a:gd name="T37" fmla="*/ 539 h 2453"/>
                  <a:gd name="T38" fmla="*/ 215 w 2057"/>
                  <a:gd name="T39" fmla="*/ 770 h 2453"/>
                  <a:gd name="T40" fmla="*/ 106 w 2057"/>
                  <a:gd name="T41" fmla="*/ 1039 h 2453"/>
                  <a:gd name="T42" fmla="*/ 49 w 2057"/>
                  <a:gd name="T43" fmla="*/ 1300 h 2453"/>
                  <a:gd name="T44" fmla="*/ 45 w 2057"/>
                  <a:gd name="T45" fmla="*/ 1533 h 2453"/>
                  <a:gd name="T46" fmla="*/ 83 w 2057"/>
                  <a:gd name="T47" fmla="*/ 1757 h 2453"/>
                  <a:gd name="T48" fmla="*/ 154 w 2057"/>
                  <a:gd name="T49" fmla="*/ 1967 h 2453"/>
                  <a:gd name="T50" fmla="*/ 256 w 2057"/>
                  <a:gd name="T51" fmla="*/ 2159 h 2453"/>
                  <a:gd name="T52" fmla="*/ 379 w 2057"/>
                  <a:gd name="T53" fmla="*/ 2332 h 2453"/>
                  <a:gd name="T54" fmla="*/ 490 w 2057"/>
                  <a:gd name="T55" fmla="*/ 2453 h 2453"/>
                  <a:gd name="T56" fmla="*/ 342 w 2057"/>
                  <a:gd name="T57" fmla="*/ 2297 h 2453"/>
                  <a:gd name="T58" fmla="*/ 212 w 2057"/>
                  <a:gd name="T59" fmla="*/ 2113 h 2453"/>
                  <a:gd name="T60" fmla="*/ 107 w 2057"/>
                  <a:gd name="T61" fmla="*/ 1906 h 2453"/>
                  <a:gd name="T62" fmla="*/ 35 w 2057"/>
                  <a:gd name="T63" fmla="*/ 1679 h 2453"/>
                  <a:gd name="T64" fmla="*/ 1 w 2057"/>
                  <a:gd name="T65" fmla="*/ 1438 h 2453"/>
                  <a:gd name="T66" fmla="*/ 15 w 2057"/>
                  <a:gd name="T67" fmla="*/ 1186 h 2453"/>
                  <a:gd name="T68" fmla="*/ 87 w 2057"/>
                  <a:gd name="T69" fmla="*/ 911 h 2453"/>
                  <a:gd name="T70" fmla="*/ 213 w 2057"/>
                  <a:gd name="T71" fmla="*/ 652 h 2453"/>
                  <a:gd name="T72" fmla="*/ 382 w 2057"/>
                  <a:gd name="T73" fmla="*/ 435 h 2453"/>
                  <a:gd name="T74" fmla="*/ 588 w 2057"/>
                  <a:gd name="T75" fmla="*/ 260 h 2453"/>
                  <a:gd name="T76" fmla="*/ 823 w 2057"/>
                  <a:gd name="T77" fmla="*/ 129 h 2453"/>
                  <a:gd name="T78" fmla="*/ 1081 w 2057"/>
                  <a:gd name="T79" fmla="*/ 43 h 2453"/>
                  <a:gd name="T80" fmla="*/ 1356 w 2057"/>
                  <a:gd name="T81" fmla="*/ 2 h 2453"/>
                  <a:gd name="T82" fmla="*/ 1616 w 2057"/>
                  <a:gd name="T83" fmla="*/ 11 h 2453"/>
                  <a:gd name="T84" fmla="*/ 1851 w 2057"/>
                  <a:gd name="T85" fmla="*/ 64 h 2453"/>
                  <a:gd name="T86" fmla="*/ 2057 w 2057"/>
                  <a:gd name="T87" fmla="*/ 155 h 2453"/>
                  <a:gd name="T88" fmla="*/ 1204 w 2057"/>
                  <a:gd name="T89" fmla="*/ 1359 h 2453"/>
                  <a:gd name="T90" fmla="*/ 1136 w 2057"/>
                  <a:gd name="T91" fmla="*/ 1290 h 2453"/>
                  <a:gd name="T92" fmla="*/ 1079 w 2057"/>
                  <a:gd name="T93" fmla="*/ 1212 h 2453"/>
                  <a:gd name="T94" fmla="*/ 1071 w 2057"/>
                  <a:gd name="T95" fmla="*/ 1193 h 2453"/>
                  <a:gd name="T96" fmla="*/ 1130 w 2057"/>
                  <a:gd name="T97" fmla="*/ 1265 h 2453"/>
                  <a:gd name="T98" fmla="*/ 1204 w 2057"/>
                  <a:gd name="T99" fmla="*/ 1324 h 2453"/>
                  <a:gd name="T100" fmla="*/ 755 w 2057"/>
                  <a:gd name="T101" fmla="*/ 2156 h 2453"/>
                  <a:gd name="T102" fmla="*/ 704 w 2057"/>
                  <a:gd name="T103" fmla="*/ 2122 h 2453"/>
                  <a:gd name="T104" fmla="*/ 684 w 2057"/>
                  <a:gd name="T105" fmla="*/ 209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7" h="2453">
                    <a:moveTo>
                      <a:pt x="1049" y="733"/>
                    </a:moveTo>
                    <a:lnTo>
                      <a:pt x="1034" y="745"/>
                    </a:lnTo>
                    <a:lnTo>
                      <a:pt x="1000" y="782"/>
                    </a:lnTo>
                    <a:lnTo>
                      <a:pt x="978" y="810"/>
                    </a:lnTo>
                    <a:lnTo>
                      <a:pt x="953" y="842"/>
                    </a:lnTo>
                    <a:lnTo>
                      <a:pt x="941" y="861"/>
                    </a:lnTo>
                    <a:lnTo>
                      <a:pt x="929" y="882"/>
                    </a:lnTo>
                    <a:lnTo>
                      <a:pt x="917" y="903"/>
                    </a:lnTo>
                    <a:lnTo>
                      <a:pt x="905" y="925"/>
                    </a:lnTo>
                    <a:lnTo>
                      <a:pt x="893" y="949"/>
                    </a:lnTo>
                    <a:lnTo>
                      <a:pt x="883" y="974"/>
                    </a:lnTo>
                    <a:lnTo>
                      <a:pt x="873" y="1001"/>
                    </a:lnTo>
                    <a:lnTo>
                      <a:pt x="863" y="1028"/>
                    </a:lnTo>
                    <a:lnTo>
                      <a:pt x="855" y="1057"/>
                    </a:lnTo>
                    <a:lnTo>
                      <a:pt x="848" y="1088"/>
                    </a:lnTo>
                    <a:lnTo>
                      <a:pt x="843" y="1119"/>
                    </a:lnTo>
                    <a:lnTo>
                      <a:pt x="838" y="1151"/>
                    </a:lnTo>
                    <a:lnTo>
                      <a:pt x="835" y="1185"/>
                    </a:lnTo>
                    <a:lnTo>
                      <a:pt x="834" y="1220"/>
                    </a:lnTo>
                    <a:lnTo>
                      <a:pt x="835" y="1256"/>
                    </a:lnTo>
                    <a:lnTo>
                      <a:pt x="838" y="1293"/>
                    </a:lnTo>
                    <a:lnTo>
                      <a:pt x="843" y="1331"/>
                    </a:lnTo>
                    <a:lnTo>
                      <a:pt x="851" y="1370"/>
                    </a:lnTo>
                    <a:lnTo>
                      <a:pt x="861" y="1410"/>
                    </a:lnTo>
                    <a:lnTo>
                      <a:pt x="873" y="1452"/>
                    </a:lnTo>
                    <a:lnTo>
                      <a:pt x="877" y="1464"/>
                    </a:lnTo>
                    <a:lnTo>
                      <a:pt x="882" y="1475"/>
                    </a:lnTo>
                    <a:lnTo>
                      <a:pt x="886" y="1487"/>
                    </a:lnTo>
                    <a:lnTo>
                      <a:pt x="892" y="1499"/>
                    </a:lnTo>
                    <a:lnTo>
                      <a:pt x="880" y="1459"/>
                    </a:lnTo>
                    <a:lnTo>
                      <a:pt x="871" y="1421"/>
                    </a:lnTo>
                    <a:lnTo>
                      <a:pt x="863" y="1383"/>
                    </a:lnTo>
                    <a:lnTo>
                      <a:pt x="857" y="1347"/>
                    </a:lnTo>
                    <a:lnTo>
                      <a:pt x="854" y="1310"/>
                    </a:lnTo>
                    <a:lnTo>
                      <a:pt x="852" y="1276"/>
                    </a:lnTo>
                    <a:lnTo>
                      <a:pt x="852" y="1241"/>
                    </a:lnTo>
                    <a:lnTo>
                      <a:pt x="853" y="1207"/>
                    </a:lnTo>
                    <a:lnTo>
                      <a:pt x="855" y="1175"/>
                    </a:lnTo>
                    <a:lnTo>
                      <a:pt x="859" y="1142"/>
                    </a:lnTo>
                    <a:lnTo>
                      <a:pt x="865" y="1112"/>
                    </a:lnTo>
                    <a:lnTo>
                      <a:pt x="872" y="1082"/>
                    </a:lnTo>
                    <a:lnTo>
                      <a:pt x="879" y="1054"/>
                    </a:lnTo>
                    <a:lnTo>
                      <a:pt x="886" y="1026"/>
                    </a:lnTo>
                    <a:lnTo>
                      <a:pt x="895" y="999"/>
                    </a:lnTo>
                    <a:lnTo>
                      <a:pt x="905" y="973"/>
                    </a:lnTo>
                    <a:lnTo>
                      <a:pt x="915" y="949"/>
                    </a:lnTo>
                    <a:lnTo>
                      <a:pt x="926" y="925"/>
                    </a:lnTo>
                    <a:lnTo>
                      <a:pt x="937" y="904"/>
                    </a:lnTo>
                    <a:lnTo>
                      <a:pt x="947" y="883"/>
                    </a:lnTo>
                    <a:lnTo>
                      <a:pt x="968" y="845"/>
                    </a:lnTo>
                    <a:lnTo>
                      <a:pt x="989" y="812"/>
                    </a:lnTo>
                    <a:lnTo>
                      <a:pt x="1008" y="785"/>
                    </a:lnTo>
                    <a:lnTo>
                      <a:pt x="1025" y="764"/>
                    </a:lnTo>
                    <a:lnTo>
                      <a:pt x="1037" y="748"/>
                    </a:lnTo>
                    <a:lnTo>
                      <a:pt x="1045" y="738"/>
                    </a:lnTo>
                    <a:lnTo>
                      <a:pt x="1048" y="736"/>
                    </a:lnTo>
                    <a:lnTo>
                      <a:pt x="1049" y="733"/>
                    </a:lnTo>
                    <a:close/>
                    <a:moveTo>
                      <a:pt x="2057" y="155"/>
                    </a:moveTo>
                    <a:lnTo>
                      <a:pt x="2037" y="186"/>
                    </a:lnTo>
                    <a:lnTo>
                      <a:pt x="1998" y="166"/>
                    </a:lnTo>
                    <a:lnTo>
                      <a:pt x="1958" y="148"/>
                    </a:lnTo>
                    <a:lnTo>
                      <a:pt x="1917" y="131"/>
                    </a:lnTo>
                    <a:lnTo>
                      <a:pt x="1876" y="116"/>
                    </a:lnTo>
                    <a:lnTo>
                      <a:pt x="1834" y="102"/>
                    </a:lnTo>
                    <a:lnTo>
                      <a:pt x="1791" y="89"/>
                    </a:lnTo>
                    <a:lnTo>
                      <a:pt x="1747" y="77"/>
                    </a:lnTo>
                    <a:lnTo>
                      <a:pt x="1702" y="67"/>
                    </a:lnTo>
                    <a:lnTo>
                      <a:pt x="1657" y="60"/>
                    </a:lnTo>
                    <a:lnTo>
                      <a:pt x="1612" y="53"/>
                    </a:lnTo>
                    <a:lnTo>
                      <a:pt x="1566" y="47"/>
                    </a:lnTo>
                    <a:lnTo>
                      <a:pt x="1519" y="44"/>
                    </a:lnTo>
                    <a:lnTo>
                      <a:pt x="1471" y="42"/>
                    </a:lnTo>
                    <a:lnTo>
                      <a:pt x="1422" y="42"/>
                    </a:lnTo>
                    <a:lnTo>
                      <a:pt x="1374" y="43"/>
                    </a:lnTo>
                    <a:lnTo>
                      <a:pt x="1325" y="47"/>
                    </a:lnTo>
                    <a:lnTo>
                      <a:pt x="1265" y="53"/>
                    </a:lnTo>
                    <a:lnTo>
                      <a:pt x="1204" y="62"/>
                    </a:lnTo>
                    <a:lnTo>
                      <a:pt x="1146" y="73"/>
                    </a:lnTo>
                    <a:lnTo>
                      <a:pt x="1089" y="85"/>
                    </a:lnTo>
                    <a:lnTo>
                      <a:pt x="1033" y="100"/>
                    </a:lnTo>
                    <a:lnTo>
                      <a:pt x="979" y="116"/>
                    </a:lnTo>
                    <a:lnTo>
                      <a:pt x="926" y="135"/>
                    </a:lnTo>
                    <a:lnTo>
                      <a:pt x="874" y="155"/>
                    </a:lnTo>
                    <a:lnTo>
                      <a:pt x="824" y="177"/>
                    </a:lnTo>
                    <a:lnTo>
                      <a:pt x="774" y="201"/>
                    </a:lnTo>
                    <a:lnTo>
                      <a:pt x="727" y="226"/>
                    </a:lnTo>
                    <a:lnTo>
                      <a:pt x="680" y="254"/>
                    </a:lnTo>
                    <a:lnTo>
                      <a:pt x="636" y="284"/>
                    </a:lnTo>
                    <a:lnTo>
                      <a:pt x="593" y="315"/>
                    </a:lnTo>
                    <a:lnTo>
                      <a:pt x="551" y="348"/>
                    </a:lnTo>
                    <a:lnTo>
                      <a:pt x="510" y="383"/>
                    </a:lnTo>
                    <a:lnTo>
                      <a:pt x="472" y="419"/>
                    </a:lnTo>
                    <a:lnTo>
                      <a:pt x="434" y="457"/>
                    </a:lnTo>
                    <a:lnTo>
                      <a:pt x="398" y="497"/>
                    </a:lnTo>
                    <a:lnTo>
                      <a:pt x="364" y="539"/>
                    </a:lnTo>
                    <a:lnTo>
                      <a:pt x="331" y="581"/>
                    </a:lnTo>
                    <a:lnTo>
                      <a:pt x="300" y="626"/>
                    </a:lnTo>
                    <a:lnTo>
                      <a:pt x="270" y="673"/>
                    </a:lnTo>
                    <a:lnTo>
                      <a:pt x="242" y="720"/>
                    </a:lnTo>
                    <a:lnTo>
                      <a:pt x="215" y="770"/>
                    </a:lnTo>
                    <a:lnTo>
                      <a:pt x="190" y="821"/>
                    </a:lnTo>
                    <a:lnTo>
                      <a:pt x="167" y="874"/>
                    </a:lnTo>
                    <a:lnTo>
                      <a:pt x="145" y="927"/>
                    </a:lnTo>
                    <a:lnTo>
                      <a:pt x="125" y="982"/>
                    </a:lnTo>
                    <a:lnTo>
                      <a:pt x="106" y="1039"/>
                    </a:lnTo>
                    <a:lnTo>
                      <a:pt x="90" y="1098"/>
                    </a:lnTo>
                    <a:lnTo>
                      <a:pt x="74" y="1157"/>
                    </a:lnTo>
                    <a:lnTo>
                      <a:pt x="64" y="1205"/>
                    </a:lnTo>
                    <a:lnTo>
                      <a:pt x="56" y="1253"/>
                    </a:lnTo>
                    <a:lnTo>
                      <a:pt x="49" y="1300"/>
                    </a:lnTo>
                    <a:lnTo>
                      <a:pt x="45" y="1347"/>
                    </a:lnTo>
                    <a:lnTo>
                      <a:pt x="43" y="1394"/>
                    </a:lnTo>
                    <a:lnTo>
                      <a:pt x="41" y="1441"/>
                    </a:lnTo>
                    <a:lnTo>
                      <a:pt x="43" y="1487"/>
                    </a:lnTo>
                    <a:lnTo>
                      <a:pt x="45" y="1533"/>
                    </a:lnTo>
                    <a:lnTo>
                      <a:pt x="49" y="1579"/>
                    </a:lnTo>
                    <a:lnTo>
                      <a:pt x="55" y="1624"/>
                    </a:lnTo>
                    <a:lnTo>
                      <a:pt x="63" y="1669"/>
                    </a:lnTo>
                    <a:lnTo>
                      <a:pt x="72" y="1714"/>
                    </a:lnTo>
                    <a:lnTo>
                      <a:pt x="83" y="1757"/>
                    </a:lnTo>
                    <a:lnTo>
                      <a:pt x="94" y="1800"/>
                    </a:lnTo>
                    <a:lnTo>
                      <a:pt x="107" y="1842"/>
                    </a:lnTo>
                    <a:lnTo>
                      <a:pt x="122" y="1885"/>
                    </a:lnTo>
                    <a:lnTo>
                      <a:pt x="138" y="1926"/>
                    </a:lnTo>
                    <a:lnTo>
                      <a:pt x="154" y="1967"/>
                    </a:lnTo>
                    <a:lnTo>
                      <a:pt x="172" y="2007"/>
                    </a:lnTo>
                    <a:lnTo>
                      <a:pt x="192" y="2046"/>
                    </a:lnTo>
                    <a:lnTo>
                      <a:pt x="213" y="2084"/>
                    </a:lnTo>
                    <a:lnTo>
                      <a:pt x="234" y="2122"/>
                    </a:lnTo>
                    <a:lnTo>
                      <a:pt x="256" y="2159"/>
                    </a:lnTo>
                    <a:lnTo>
                      <a:pt x="279" y="2196"/>
                    </a:lnTo>
                    <a:lnTo>
                      <a:pt x="303" y="2231"/>
                    </a:lnTo>
                    <a:lnTo>
                      <a:pt x="328" y="2266"/>
                    </a:lnTo>
                    <a:lnTo>
                      <a:pt x="354" y="2299"/>
                    </a:lnTo>
                    <a:lnTo>
                      <a:pt x="379" y="2332"/>
                    </a:lnTo>
                    <a:lnTo>
                      <a:pt x="406" y="2363"/>
                    </a:lnTo>
                    <a:lnTo>
                      <a:pt x="434" y="2394"/>
                    </a:lnTo>
                    <a:lnTo>
                      <a:pt x="462" y="2424"/>
                    </a:lnTo>
                    <a:lnTo>
                      <a:pt x="490" y="2453"/>
                    </a:lnTo>
                    <a:lnTo>
                      <a:pt x="490" y="2453"/>
                    </a:lnTo>
                    <a:lnTo>
                      <a:pt x="460" y="2424"/>
                    </a:lnTo>
                    <a:lnTo>
                      <a:pt x="429" y="2394"/>
                    </a:lnTo>
                    <a:lnTo>
                      <a:pt x="400" y="2363"/>
                    </a:lnTo>
                    <a:lnTo>
                      <a:pt x="370" y="2331"/>
                    </a:lnTo>
                    <a:lnTo>
                      <a:pt x="342" y="2297"/>
                    </a:lnTo>
                    <a:lnTo>
                      <a:pt x="314" y="2262"/>
                    </a:lnTo>
                    <a:lnTo>
                      <a:pt x="288" y="2228"/>
                    </a:lnTo>
                    <a:lnTo>
                      <a:pt x="261" y="2191"/>
                    </a:lnTo>
                    <a:lnTo>
                      <a:pt x="236" y="2153"/>
                    </a:lnTo>
                    <a:lnTo>
                      <a:pt x="212" y="2113"/>
                    </a:lnTo>
                    <a:lnTo>
                      <a:pt x="189" y="2074"/>
                    </a:lnTo>
                    <a:lnTo>
                      <a:pt x="167" y="2033"/>
                    </a:lnTo>
                    <a:lnTo>
                      <a:pt x="145" y="1991"/>
                    </a:lnTo>
                    <a:lnTo>
                      <a:pt x="125" y="1949"/>
                    </a:lnTo>
                    <a:lnTo>
                      <a:pt x="107" y="1906"/>
                    </a:lnTo>
                    <a:lnTo>
                      <a:pt x="90" y="1863"/>
                    </a:lnTo>
                    <a:lnTo>
                      <a:pt x="74" y="1818"/>
                    </a:lnTo>
                    <a:lnTo>
                      <a:pt x="59" y="1772"/>
                    </a:lnTo>
                    <a:lnTo>
                      <a:pt x="46" y="1726"/>
                    </a:lnTo>
                    <a:lnTo>
                      <a:pt x="35" y="1679"/>
                    </a:lnTo>
                    <a:lnTo>
                      <a:pt x="25" y="1632"/>
                    </a:lnTo>
                    <a:lnTo>
                      <a:pt x="16" y="1584"/>
                    </a:lnTo>
                    <a:lnTo>
                      <a:pt x="9" y="1536"/>
                    </a:lnTo>
                    <a:lnTo>
                      <a:pt x="4" y="1487"/>
                    </a:lnTo>
                    <a:lnTo>
                      <a:pt x="1" y="1438"/>
                    </a:lnTo>
                    <a:lnTo>
                      <a:pt x="0" y="1388"/>
                    </a:lnTo>
                    <a:lnTo>
                      <a:pt x="1" y="1338"/>
                    </a:lnTo>
                    <a:lnTo>
                      <a:pt x="3" y="1288"/>
                    </a:lnTo>
                    <a:lnTo>
                      <a:pt x="8" y="1238"/>
                    </a:lnTo>
                    <a:lnTo>
                      <a:pt x="15" y="1186"/>
                    </a:lnTo>
                    <a:lnTo>
                      <a:pt x="24" y="1136"/>
                    </a:lnTo>
                    <a:lnTo>
                      <a:pt x="35" y="1084"/>
                    </a:lnTo>
                    <a:lnTo>
                      <a:pt x="49" y="1025"/>
                    </a:lnTo>
                    <a:lnTo>
                      <a:pt x="67" y="967"/>
                    </a:lnTo>
                    <a:lnTo>
                      <a:pt x="87" y="911"/>
                    </a:lnTo>
                    <a:lnTo>
                      <a:pt x="109" y="856"/>
                    </a:lnTo>
                    <a:lnTo>
                      <a:pt x="132" y="802"/>
                    </a:lnTo>
                    <a:lnTo>
                      <a:pt x="157" y="751"/>
                    </a:lnTo>
                    <a:lnTo>
                      <a:pt x="184" y="700"/>
                    </a:lnTo>
                    <a:lnTo>
                      <a:pt x="213" y="652"/>
                    </a:lnTo>
                    <a:lnTo>
                      <a:pt x="244" y="605"/>
                    </a:lnTo>
                    <a:lnTo>
                      <a:pt x="275" y="560"/>
                    </a:lnTo>
                    <a:lnTo>
                      <a:pt x="310" y="516"/>
                    </a:lnTo>
                    <a:lnTo>
                      <a:pt x="345" y="475"/>
                    </a:lnTo>
                    <a:lnTo>
                      <a:pt x="382" y="435"/>
                    </a:lnTo>
                    <a:lnTo>
                      <a:pt x="421" y="397"/>
                    </a:lnTo>
                    <a:lnTo>
                      <a:pt x="460" y="360"/>
                    </a:lnTo>
                    <a:lnTo>
                      <a:pt x="501" y="325"/>
                    </a:lnTo>
                    <a:lnTo>
                      <a:pt x="544" y="291"/>
                    </a:lnTo>
                    <a:lnTo>
                      <a:pt x="588" y="260"/>
                    </a:lnTo>
                    <a:lnTo>
                      <a:pt x="632" y="230"/>
                    </a:lnTo>
                    <a:lnTo>
                      <a:pt x="678" y="202"/>
                    </a:lnTo>
                    <a:lnTo>
                      <a:pt x="725" y="176"/>
                    </a:lnTo>
                    <a:lnTo>
                      <a:pt x="773" y="151"/>
                    </a:lnTo>
                    <a:lnTo>
                      <a:pt x="823" y="129"/>
                    </a:lnTo>
                    <a:lnTo>
                      <a:pt x="873" y="108"/>
                    </a:lnTo>
                    <a:lnTo>
                      <a:pt x="923" y="89"/>
                    </a:lnTo>
                    <a:lnTo>
                      <a:pt x="976" y="72"/>
                    </a:lnTo>
                    <a:lnTo>
                      <a:pt x="1028" y="56"/>
                    </a:lnTo>
                    <a:lnTo>
                      <a:pt x="1081" y="43"/>
                    </a:lnTo>
                    <a:lnTo>
                      <a:pt x="1135" y="30"/>
                    </a:lnTo>
                    <a:lnTo>
                      <a:pt x="1190" y="20"/>
                    </a:lnTo>
                    <a:lnTo>
                      <a:pt x="1244" y="13"/>
                    </a:lnTo>
                    <a:lnTo>
                      <a:pt x="1300" y="7"/>
                    </a:lnTo>
                    <a:lnTo>
                      <a:pt x="1356" y="2"/>
                    </a:lnTo>
                    <a:lnTo>
                      <a:pt x="1410" y="0"/>
                    </a:lnTo>
                    <a:lnTo>
                      <a:pt x="1463" y="0"/>
                    </a:lnTo>
                    <a:lnTo>
                      <a:pt x="1515" y="2"/>
                    </a:lnTo>
                    <a:lnTo>
                      <a:pt x="1567" y="6"/>
                    </a:lnTo>
                    <a:lnTo>
                      <a:pt x="1616" y="11"/>
                    </a:lnTo>
                    <a:lnTo>
                      <a:pt x="1665" y="18"/>
                    </a:lnTo>
                    <a:lnTo>
                      <a:pt x="1713" y="27"/>
                    </a:lnTo>
                    <a:lnTo>
                      <a:pt x="1760" y="38"/>
                    </a:lnTo>
                    <a:lnTo>
                      <a:pt x="1806" y="51"/>
                    </a:lnTo>
                    <a:lnTo>
                      <a:pt x="1851" y="64"/>
                    </a:lnTo>
                    <a:lnTo>
                      <a:pt x="1895" y="80"/>
                    </a:lnTo>
                    <a:lnTo>
                      <a:pt x="1937" y="97"/>
                    </a:lnTo>
                    <a:lnTo>
                      <a:pt x="1979" y="114"/>
                    </a:lnTo>
                    <a:lnTo>
                      <a:pt x="2018" y="135"/>
                    </a:lnTo>
                    <a:lnTo>
                      <a:pt x="2057" y="155"/>
                    </a:lnTo>
                    <a:close/>
                    <a:moveTo>
                      <a:pt x="1272" y="1361"/>
                    </a:moveTo>
                    <a:lnTo>
                      <a:pt x="1251" y="1393"/>
                    </a:lnTo>
                    <a:lnTo>
                      <a:pt x="1236" y="1382"/>
                    </a:lnTo>
                    <a:lnTo>
                      <a:pt x="1220" y="1371"/>
                    </a:lnTo>
                    <a:lnTo>
                      <a:pt x="1204" y="1359"/>
                    </a:lnTo>
                    <a:lnTo>
                      <a:pt x="1190" y="1346"/>
                    </a:lnTo>
                    <a:lnTo>
                      <a:pt x="1176" y="1333"/>
                    </a:lnTo>
                    <a:lnTo>
                      <a:pt x="1162" y="1319"/>
                    </a:lnTo>
                    <a:lnTo>
                      <a:pt x="1148" y="1305"/>
                    </a:lnTo>
                    <a:lnTo>
                      <a:pt x="1136" y="1290"/>
                    </a:lnTo>
                    <a:lnTo>
                      <a:pt x="1124" y="1276"/>
                    </a:lnTo>
                    <a:lnTo>
                      <a:pt x="1111" y="1260"/>
                    </a:lnTo>
                    <a:lnTo>
                      <a:pt x="1100" y="1244"/>
                    </a:lnTo>
                    <a:lnTo>
                      <a:pt x="1089" y="1229"/>
                    </a:lnTo>
                    <a:lnTo>
                      <a:pt x="1079" y="1212"/>
                    </a:lnTo>
                    <a:lnTo>
                      <a:pt x="1070" y="1195"/>
                    </a:lnTo>
                    <a:lnTo>
                      <a:pt x="1060" y="1178"/>
                    </a:lnTo>
                    <a:lnTo>
                      <a:pt x="1052" y="1162"/>
                    </a:lnTo>
                    <a:lnTo>
                      <a:pt x="1061" y="1177"/>
                    </a:lnTo>
                    <a:lnTo>
                      <a:pt x="1071" y="1193"/>
                    </a:lnTo>
                    <a:lnTo>
                      <a:pt x="1081" y="1209"/>
                    </a:lnTo>
                    <a:lnTo>
                      <a:pt x="1093" y="1223"/>
                    </a:lnTo>
                    <a:lnTo>
                      <a:pt x="1105" y="1238"/>
                    </a:lnTo>
                    <a:lnTo>
                      <a:pt x="1117" y="1251"/>
                    </a:lnTo>
                    <a:lnTo>
                      <a:pt x="1130" y="1265"/>
                    </a:lnTo>
                    <a:lnTo>
                      <a:pt x="1144" y="1278"/>
                    </a:lnTo>
                    <a:lnTo>
                      <a:pt x="1158" y="1290"/>
                    </a:lnTo>
                    <a:lnTo>
                      <a:pt x="1173" y="1303"/>
                    </a:lnTo>
                    <a:lnTo>
                      <a:pt x="1189" y="1314"/>
                    </a:lnTo>
                    <a:lnTo>
                      <a:pt x="1204" y="1324"/>
                    </a:lnTo>
                    <a:lnTo>
                      <a:pt x="1220" y="1335"/>
                    </a:lnTo>
                    <a:lnTo>
                      <a:pt x="1237" y="1344"/>
                    </a:lnTo>
                    <a:lnTo>
                      <a:pt x="1255" y="1353"/>
                    </a:lnTo>
                    <a:lnTo>
                      <a:pt x="1272" y="1361"/>
                    </a:lnTo>
                    <a:close/>
                    <a:moveTo>
                      <a:pt x="755" y="2156"/>
                    </a:moveTo>
                    <a:lnTo>
                      <a:pt x="750" y="2164"/>
                    </a:lnTo>
                    <a:lnTo>
                      <a:pt x="739" y="2154"/>
                    </a:lnTo>
                    <a:lnTo>
                      <a:pt x="726" y="2144"/>
                    </a:lnTo>
                    <a:lnTo>
                      <a:pt x="715" y="2134"/>
                    </a:lnTo>
                    <a:lnTo>
                      <a:pt x="704" y="2122"/>
                    </a:lnTo>
                    <a:lnTo>
                      <a:pt x="693" y="2112"/>
                    </a:lnTo>
                    <a:lnTo>
                      <a:pt x="683" y="2101"/>
                    </a:lnTo>
                    <a:lnTo>
                      <a:pt x="671" y="2090"/>
                    </a:lnTo>
                    <a:lnTo>
                      <a:pt x="660" y="2079"/>
                    </a:lnTo>
                    <a:lnTo>
                      <a:pt x="684" y="2099"/>
                    </a:lnTo>
                    <a:lnTo>
                      <a:pt x="707" y="2119"/>
                    </a:lnTo>
                    <a:lnTo>
                      <a:pt x="731" y="2138"/>
                    </a:lnTo>
                    <a:lnTo>
                      <a:pt x="755" y="215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5" name="Freeform 10"/>
              <p:cNvSpPr>
                <a:spLocks noEditPoints="1"/>
              </p:cNvSpPr>
              <p:nvPr/>
            </p:nvSpPr>
            <p:spPr bwMode="auto">
              <a:xfrm>
                <a:off x="543" y="2607"/>
                <a:ext cx="244" cy="336"/>
              </a:xfrm>
              <a:custGeom>
                <a:avLst/>
                <a:gdLst>
                  <a:gd name="T0" fmla="*/ 1 w 1706"/>
                  <a:gd name="T1" fmla="*/ 2309 h 2351"/>
                  <a:gd name="T2" fmla="*/ 21 w 1706"/>
                  <a:gd name="T3" fmla="*/ 2329 h 2351"/>
                  <a:gd name="T4" fmla="*/ 41 w 1706"/>
                  <a:gd name="T5" fmla="*/ 2351 h 2351"/>
                  <a:gd name="T6" fmla="*/ 20 w 1706"/>
                  <a:gd name="T7" fmla="*/ 2331 h 2351"/>
                  <a:gd name="T8" fmla="*/ 0 w 1706"/>
                  <a:gd name="T9" fmla="*/ 2312 h 2351"/>
                  <a:gd name="T10" fmla="*/ 215 w 1706"/>
                  <a:gd name="T11" fmla="*/ 1980 h 2351"/>
                  <a:gd name="T12" fmla="*/ 261 w 1706"/>
                  <a:gd name="T13" fmla="*/ 2019 h 2351"/>
                  <a:gd name="T14" fmla="*/ 308 w 1706"/>
                  <a:gd name="T15" fmla="*/ 2055 h 2351"/>
                  <a:gd name="T16" fmla="*/ 356 w 1706"/>
                  <a:gd name="T17" fmla="*/ 2088 h 2351"/>
                  <a:gd name="T18" fmla="*/ 405 w 1706"/>
                  <a:gd name="T19" fmla="*/ 2118 h 2351"/>
                  <a:gd name="T20" fmla="*/ 359 w 1706"/>
                  <a:gd name="T21" fmla="*/ 2108 h 2351"/>
                  <a:gd name="T22" fmla="*/ 289 w 1706"/>
                  <a:gd name="T23" fmla="*/ 2052 h 2351"/>
                  <a:gd name="T24" fmla="*/ 245 w 1706"/>
                  <a:gd name="T25" fmla="*/ 2011 h 2351"/>
                  <a:gd name="T26" fmla="*/ 225 w 1706"/>
                  <a:gd name="T27" fmla="*/ 1990 h 2351"/>
                  <a:gd name="T28" fmla="*/ 712 w 1706"/>
                  <a:gd name="T29" fmla="*/ 1216 h 2351"/>
                  <a:gd name="T30" fmla="*/ 746 w 1706"/>
                  <a:gd name="T31" fmla="*/ 1216 h 2351"/>
                  <a:gd name="T32" fmla="*/ 795 w 1706"/>
                  <a:gd name="T33" fmla="*/ 1247 h 2351"/>
                  <a:gd name="T34" fmla="*/ 850 w 1706"/>
                  <a:gd name="T35" fmla="*/ 1270 h 2351"/>
                  <a:gd name="T36" fmla="*/ 910 w 1706"/>
                  <a:gd name="T37" fmla="*/ 1288 h 2351"/>
                  <a:gd name="T38" fmla="*/ 907 w 1706"/>
                  <a:gd name="T39" fmla="*/ 1344 h 2351"/>
                  <a:gd name="T40" fmla="*/ 854 w 1706"/>
                  <a:gd name="T41" fmla="*/ 1320 h 2351"/>
                  <a:gd name="T42" fmla="*/ 802 w 1706"/>
                  <a:gd name="T43" fmla="*/ 1291 h 2351"/>
                  <a:gd name="T44" fmla="*/ 755 w 1706"/>
                  <a:gd name="T45" fmla="*/ 1255 h 2351"/>
                  <a:gd name="T46" fmla="*/ 712 w 1706"/>
                  <a:gd name="T47" fmla="*/ 1216 h 2351"/>
                  <a:gd name="T48" fmla="*/ 1503 w 1706"/>
                  <a:gd name="T49" fmla="*/ 0 h 2351"/>
                  <a:gd name="T50" fmla="*/ 1556 w 1706"/>
                  <a:gd name="T51" fmla="*/ 26 h 2351"/>
                  <a:gd name="T52" fmla="*/ 1609 w 1706"/>
                  <a:gd name="T53" fmla="*/ 54 h 2351"/>
                  <a:gd name="T54" fmla="*/ 1659 w 1706"/>
                  <a:gd name="T55" fmla="*/ 84 h 2351"/>
                  <a:gd name="T56" fmla="*/ 1706 w 1706"/>
                  <a:gd name="T57" fmla="*/ 115 h 2351"/>
                  <a:gd name="T58" fmla="*/ 1665 w 1706"/>
                  <a:gd name="T59" fmla="*/ 127 h 2351"/>
                  <a:gd name="T60" fmla="*/ 1615 w 1706"/>
                  <a:gd name="T61" fmla="*/ 98 h 2351"/>
                  <a:gd name="T62" fmla="*/ 1562 w 1706"/>
                  <a:gd name="T63" fmla="*/ 71 h 2351"/>
                  <a:gd name="T64" fmla="*/ 1508 w 1706"/>
                  <a:gd name="T65" fmla="*/ 46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6" h="2351">
                    <a:moveTo>
                      <a:pt x="0" y="2312"/>
                    </a:moveTo>
                    <a:lnTo>
                      <a:pt x="1" y="2309"/>
                    </a:lnTo>
                    <a:lnTo>
                      <a:pt x="11" y="2319"/>
                    </a:lnTo>
                    <a:lnTo>
                      <a:pt x="21" y="2329"/>
                    </a:lnTo>
                    <a:lnTo>
                      <a:pt x="31" y="2341"/>
                    </a:lnTo>
                    <a:lnTo>
                      <a:pt x="41" y="2351"/>
                    </a:lnTo>
                    <a:lnTo>
                      <a:pt x="31" y="2341"/>
                    </a:lnTo>
                    <a:lnTo>
                      <a:pt x="20" y="2331"/>
                    </a:lnTo>
                    <a:lnTo>
                      <a:pt x="10" y="2322"/>
                    </a:lnTo>
                    <a:lnTo>
                      <a:pt x="0" y="2312"/>
                    </a:lnTo>
                    <a:close/>
                    <a:moveTo>
                      <a:pt x="215" y="1980"/>
                    </a:moveTo>
                    <a:lnTo>
                      <a:pt x="215" y="1980"/>
                    </a:lnTo>
                    <a:lnTo>
                      <a:pt x="237" y="1999"/>
                    </a:lnTo>
                    <a:lnTo>
                      <a:pt x="261" y="2019"/>
                    </a:lnTo>
                    <a:lnTo>
                      <a:pt x="284" y="2037"/>
                    </a:lnTo>
                    <a:lnTo>
                      <a:pt x="308" y="2055"/>
                    </a:lnTo>
                    <a:lnTo>
                      <a:pt x="331" y="2072"/>
                    </a:lnTo>
                    <a:lnTo>
                      <a:pt x="356" y="2088"/>
                    </a:lnTo>
                    <a:lnTo>
                      <a:pt x="380" y="2103"/>
                    </a:lnTo>
                    <a:lnTo>
                      <a:pt x="405" y="2118"/>
                    </a:lnTo>
                    <a:lnTo>
                      <a:pt x="395" y="2133"/>
                    </a:lnTo>
                    <a:lnTo>
                      <a:pt x="359" y="2108"/>
                    </a:lnTo>
                    <a:lnTo>
                      <a:pt x="323" y="2081"/>
                    </a:lnTo>
                    <a:lnTo>
                      <a:pt x="289" y="2052"/>
                    </a:lnTo>
                    <a:lnTo>
                      <a:pt x="255" y="2020"/>
                    </a:lnTo>
                    <a:lnTo>
                      <a:pt x="245" y="2011"/>
                    </a:lnTo>
                    <a:lnTo>
                      <a:pt x="235" y="2001"/>
                    </a:lnTo>
                    <a:lnTo>
                      <a:pt x="225" y="1990"/>
                    </a:lnTo>
                    <a:lnTo>
                      <a:pt x="215" y="1980"/>
                    </a:lnTo>
                    <a:close/>
                    <a:moveTo>
                      <a:pt x="712" y="1216"/>
                    </a:moveTo>
                    <a:lnTo>
                      <a:pt x="723" y="1199"/>
                    </a:lnTo>
                    <a:lnTo>
                      <a:pt x="746" y="1216"/>
                    </a:lnTo>
                    <a:lnTo>
                      <a:pt x="771" y="1232"/>
                    </a:lnTo>
                    <a:lnTo>
                      <a:pt x="795" y="1247"/>
                    </a:lnTo>
                    <a:lnTo>
                      <a:pt x="822" y="1259"/>
                    </a:lnTo>
                    <a:lnTo>
                      <a:pt x="850" y="1270"/>
                    </a:lnTo>
                    <a:lnTo>
                      <a:pt x="879" y="1280"/>
                    </a:lnTo>
                    <a:lnTo>
                      <a:pt x="910" y="1288"/>
                    </a:lnTo>
                    <a:lnTo>
                      <a:pt x="941" y="1294"/>
                    </a:lnTo>
                    <a:lnTo>
                      <a:pt x="907" y="1344"/>
                    </a:lnTo>
                    <a:lnTo>
                      <a:pt x="881" y="1334"/>
                    </a:lnTo>
                    <a:lnTo>
                      <a:pt x="854" y="1320"/>
                    </a:lnTo>
                    <a:lnTo>
                      <a:pt x="827" y="1307"/>
                    </a:lnTo>
                    <a:lnTo>
                      <a:pt x="802" y="1291"/>
                    </a:lnTo>
                    <a:lnTo>
                      <a:pt x="778" y="1275"/>
                    </a:lnTo>
                    <a:lnTo>
                      <a:pt x="755" y="1255"/>
                    </a:lnTo>
                    <a:lnTo>
                      <a:pt x="733" y="1236"/>
                    </a:lnTo>
                    <a:lnTo>
                      <a:pt x="712" y="1216"/>
                    </a:lnTo>
                    <a:close/>
                    <a:moveTo>
                      <a:pt x="1480" y="35"/>
                    </a:moveTo>
                    <a:lnTo>
                      <a:pt x="1503" y="0"/>
                    </a:lnTo>
                    <a:lnTo>
                      <a:pt x="1530" y="14"/>
                    </a:lnTo>
                    <a:lnTo>
                      <a:pt x="1556" y="26"/>
                    </a:lnTo>
                    <a:lnTo>
                      <a:pt x="1583" y="39"/>
                    </a:lnTo>
                    <a:lnTo>
                      <a:pt x="1609" y="54"/>
                    </a:lnTo>
                    <a:lnTo>
                      <a:pt x="1635" y="68"/>
                    </a:lnTo>
                    <a:lnTo>
                      <a:pt x="1659" y="84"/>
                    </a:lnTo>
                    <a:lnTo>
                      <a:pt x="1683" y="100"/>
                    </a:lnTo>
                    <a:lnTo>
                      <a:pt x="1706" y="115"/>
                    </a:lnTo>
                    <a:lnTo>
                      <a:pt x="1690" y="142"/>
                    </a:lnTo>
                    <a:lnTo>
                      <a:pt x="1665" y="127"/>
                    </a:lnTo>
                    <a:lnTo>
                      <a:pt x="1640" y="112"/>
                    </a:lnTo>
                    <a:lnTo>
                      <a:pt x="1615" y="98"/>
                    </a:lnTo>
                    <a:lnTo>
                      <a:pt x="1589" y="84"/>
                    </a:lnTo>
                    <a:lnTo>
                      <a:pt x="1562" y="71"/>
                    </a:lnTo>
                    <a:lnTo>
                      <a:pt x="1535" y="58"/>
                    </a:lnTo>
                    <a:lnTo>
                      <a:pt x="1508" y="46"/>
                    </a:lnTo>
                    <a:lnTo>
                      <a:pt x="1480" y="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6" name="Freeform 11"/>
              <p:cNvSpPr>
                <a:spLocks noEditPoints="1"/>
              </p:cNvSpPr>
              <p:nvPr/>
            </p:nvSpPr>
            <p:spPr bwMode="auto">
              <a:xfrm>
                <a:off x="586" y="2614"/>
                <a:ext cx="214" cy="306"/>
              </a:xfrm>
              <a:custGeom>
                <a:avLst/>
                <a:gdLst>
                  <a:gd name="T0" fmla="*/ 5 w 1498"/>
                  <a:gd name="T1" fmla="*/ 2001 h 2141"/>
                  <a:gd name="T2" fmla="*/ 55 w 1498"/>
                  <a:gd name="T3" fmla="*/ 2035 h 2141"/>
                  <a:gd name="T4" fmla="*/ 105 w 1498"/>
                  <a:gd name="T5" fmla="*/ 2065 h 2141"/>
                  <a:gd name="T6" fmla="*/ 156 w 1498"/>
                  <a:gd name="T7" fmla="*/ 2092 h 2141"/>
                  <a:gd name="T8" fmla="*/ 210 w 1498"/>
                  <a:gd name="T9" fmla="*/ 2116 h 2141"/>
                  <a:gd name="T10" fmla="*/ 169 w 1498"/>
                  <a:gd name="T11" fmla="*/ 2126 h 2141"/>
                  <a:gd name="T12" fmla="*/ 120 w 1498"/>
                  <a:gd name="T13" fmla="*/ 2097 h 2141"/>
                  <a:gd name="T14" fmla="*/ 70 w 1498"/>
                  <a:gd name="T15" fmla="*/ 2064 h 2141"/>
                  <a:gd name="T16" fmla="*/ 23 w 1498"/>
                  <a:gd name="T17" fmla="*/ 2028 h 2141"/>
                  <a:gd name="T18" fmla="*/ 501 w 1498"/>
                  <a:gd name="T19" fmla="*/ 1238 h 2141"/>
                  <a:gd name="T20" fmla="*/ 550 w 1498"/>
                  <a:gd name="T21" fmla="*/ 1217 h 2141"/>
                  <a:gd name="T22" fmla="*/ 609 w 1498"/>
                  <a:gd name="T23" fmla="*/ 1235 h 2141"/>
                  <a:gd name="T24" fmla="*/ 672 w 1498"/>
                  <a:gd name="T25" fmla="*/ 1245 h 2141"/>
                  <a:gd name="T26" fmla="*/ 738 w 1498"/>
                  <a:gd name="T27" fmla="*/ 1247 h 2141"/>
                  <a:gd name="T28" fmla="*/ 774 w 1498"/>
                  <a:gd name="T29" fmla="*/ 1246 h 2141"/>
                  <a:gd name="T30" fmla="*/ 728 w 1498"/>
                  <a:gd name="T31" fmla="*/ 1319 h 2141"/>
                  <a:gd name="T32" fmla="*/ 667 w 1498"/>
                  <a:gd name="T33" fmla="*/ 1309 h 2141"/>
                  <a:gd name="T34" fmla="*/ 609 w 1498"/>
                  <a:gd name="T35" fmla="*/ 1292 h 2141"/>
                  <a:gd name="T36" fmla="*/ 554 w 1498"/>
                  <a:gd name="T37" fmla="*/ 1269 h 2141"/>
                  <a:gd name="T38" fmla="*/ 501 w 1498"/>
                  <a:gd name="T39" fmla="*/ 1238 h 2141"/>
                  <a:gd name="T40" fmla="*/ 1307 w 1498"/>
                  <a:gd name="T41" fmla="*/ 0 h 2141"/>
                  <a:gd name="T42" fmla="*/ 1358 w 1498"/>
                  <a:gd name="T43" fmla="*/ 31 h 2141"/>
                  <a:gd name="T44" fmla="*/ 1408 w 1498"/>
                  <a:gd name="T45" fmla="*/ 64 h 2141"/>
                  <a:gd name="T46" fmla="*/ 1454 w 1498"/>
                  <a:gd name="T47" fmla="*/ 98 h 2141"/>
                  <a:gd name="T48" fmla="*/ 1498 w 1498"/>
                  <a:gd name="T49" fmla="*/ 135 h 2141"/>
                  <a:gd name="T50" fmla="*/ 1461 w 1498"/>
                  <a:gd name="T51" fmla="*/ 139 h 2141"/>
                  <a:gd name="T52" fmla="*/ 1414 w 1498"/>
                  <a:gd name="T53" fmla="*/ 105 h 2141"/>
                  <a:gd name="T54" fmla="*/ 1365 w 1498"/>
                  <a:gd name="T55" fmla="*/ 74 h 2141"/>
                  <a:gd name="T56" fmla="*/ 1314 w 1498"/>
                  <a:gd name="T57" fmla="*/ 45 h 2141"/>
                  <a:gd name="T58" fmla="*/ 1217 w 1498"/>
                  <a:gd name="T59" fmla="*/ 568 h 2141"/>
                  <a:gd name="T60" fmla="*/ 1210 w 1498"/>
                  <a:gd name="T61" fmla="*/ 557 h 2141"/>
                  <a:gd name="T62" fmla="*/ 1211 w 1498"/>
                  <a:gd name="T63" fmla="*/ 555 h 2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8" h="2141">
                    <a:moveTo>
                      <a:pt x="0" y="2009"/>
                    </a:moveTo>
                    <a:lnTo>
                      <a:pt x="5" y="2001"/>
                    </a:lnTo>
                    <a:lnTo>
                      <a:pt x="30" y="2018"/>
                    </a:lnTo>
                    <a:lnTo>
                      <a:pt x="55" y="2035"/>
                    </a:lnTo>
                    <a:lnTo>
                      <a:pt x="79" y="2050"/>
                    </a:lnTo>
                    <a:lnTo>
                      <a:pt x="105" y="2065"/>
                    </a:lnTo>
                    <a:lnTo>
                      <a:pt x="131" y="2079"/>
                    </a:lnTo>
                    <a:lnTo>
                      <a:pt x="156" y="2092"/>
                    </a:lnTo>
                    <a:lnTo>
                      <a:pt x="183" y="2105"/>
                    </a:lnTo>
                    <a:lnTo>
                      <a:pt x="210" y="2116"/>
                    </a:lnTo>
                    <a:lnTo>
                      <a:pt x="195" y="2141"/>
                    </a:lnTo>
                    <a:lnTo>
                      <a:pt x="169" y="2126"/>
                    </a:lnTo>
                    <a:lnTo>
                      <a:pt x="144" y="2112"/>
                    </a:lnTo>
                    <a:lnTo>
                      <a:pt x="120" y="2097"/>
                    </a:lnTo>
                    <a:lnTo>
                      <a:pt x="95" y="2080"/>
                    </a:lnTo>
                    <a:lnTo>
                      <a:pt x="70" y="2064"/>
                    </a:lnTo>
                    <a:lnTo>
                      <a:pt x="47" y="2047"/>
                    </a:lnTo>
                    <a:lnTo>
                      <a:pt x="23" y="2028"/>
                    </a:lnTo>
                    <a:lnTo>
                      <a:pt x="0" y="2009"/>
                    </a:lnTo>
                    <a:close/>
                    <a:moveTo>
                      <a:pt x="501" y="1238"/>
                    </a:moveTo>
                    <a:lnTo>
                      <a:pt x="522" y="1206"/>
                    </a:lnTo>
                    <a:lnTo>
                      <a:pt x="550" y="1217"/>
                    </a:lnTo>
                    <a:lnTo>
                      <a:pt x="580" y="1227"/>
                    </a:lnTo>
                    <a:lnTo>
                      <a:pt x="609" y="1235"/>
                    </a:lnTo>
                    <a:lnTo>
                      <a:pt x="640" y="1241"/>
                    </a:lnTo>
                    <a:lnTo>
                      <a:pt x="672" y="1245"/>
                    </a:lnTo>
                    <a:lnTo>
                      <a:pt x="705" y="1247"/>
                    </a:lnTo>
                    <a:lnTo>
                      <a:pt x="738" y="1247"/>
                    </a:lnTo>
                    <a:lnTo>
                      <a:pt x="773" y="1246"/>
                    </a:lnTo>
                    <a:lnTo>
                      <a:pt x="774" y="1246"/>
                    </a:lnTo>
                    <a:lnTo>
                      <a:pt x="776" y="1245"/>
                    </a:lnTo>
                    <a:lnTo>
                      <a:pt x="728" y="1319"/>
                    </a:lnTo>
                    <a:lnTo>
                      <a:pt x="697" y="1316"/>
                    </a:lnTo>
                    <a:lnTo>
                      <a:pt x="667" y="1309"/>
                    </a:lnTo>
                    <a:lnTo>
                      <a:pt x="638" y="1302"/>
                    </a:lnTo>
                    <a:lnTo>
                      <a:pt x="609" y="1292"/>
                    </a:lnTo>
                    <a:lnTo>
                      <a:pt x="581" y="1281"/>
                    </a:lnTo>
                    <a:lnTo>
                      <a:pt x="554" y="1269"/>
                    </a:lnTo>
                    <a:lnTo>
                      <a:pt x="527" y="1254"/>
                    </a:lnTo>
                    <a:lnTo>
                      <a:pt x="501" y="1238"/>
                    </a:lnTo>
                    <a:close/>
                    <a:moveTo>
                      <a:pt x="1287" y="31"/>
                    </a:moveTo>
                    <a:lnTo>
                      <a:pt x="1307" y="0"/>
                    </a:lnTo>
                    <a:lnTo>
                      <a:pt x="1333" y="15"/>
                    </a:lnTo>
                    <a:lnTo>
                      <a:pt x="1358" y="31"/>
                    </a:lnTo>
                    <a:lnTo>
                      <a:pt x="1383" y="47"/>
                    </a:lnTo>
                    <a:lnTo>
                      <a:pt x="1408" y="64"/>
                    </a:lnTo>
                    <a:lnTo>
                      <a:pt x="1431" y="80"/>
                    </a:lnTo>
                    <a:lnTo>
                      <a:pt x="1454" y="98"/>
                    </a:lnTo>
                    <a:lnTo>
                      <a:pt x="1476" y="117"/>
                    </a:lnTo>
                    <a:lnTo>
                      <a:pt x="1498" y="135"/>
                    </a:lnTo>
                    <a:lnTo>
                      <a:pt x="1485" y="157"/>
                    </a:lnTo>
                    <a:lnTo>
                      <a:pt x="1461" y="139"/>
                    </a:lnTo>
                    <a:lnTo>
                      <a:pt x="1438" y="122"/>
                    </a:lnTo>
                    <a:lnTo>
                      <a:pt x="1414" y="105"/>
                    </a:lnTo>
                    <a:lnTo>
                      <a:pt x="1390" y="89"/>
                    </a:lnTo>
                    <a:lnTo>
                      <a:pt x="1365" y="74"/>
                    </a:lnTo>
                    <a:lnTo>
                      <a:pt x="1339" y="59"/>
                    </a:lnTo>
                    <a:lnTo>
                      <a:pt x="1314" y="45"/>
                    </a:lnTo>
                    <a:lnTo>
                      <a:pt x="1287" y="31"/>
                    </a:lnTo>
                    <a:close/>
                    <a:moveTo>
                      <a:pt x="1217" y="568"/>
                    </a:moveTo>
                    <a:lnTo>
                      <a:pt x="1215" y="571"/>
                    </a:lnTo>
                    <a:lnTo>
                      <a:pt x="1210" y="557"/>
                    </a:lnTo>
                    <a:lnTo>
                      <a:pt x="1204" y="544"/>
                    </a:lnTo>
                    <a:lnTo>
                      <a:pt x="1211" y="555"/>
                    </a:lnTo>
                    <a:lnTo>
                      <a:pt x="1217" y="568"/>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7" name="Freeform 12"/>
              <p:cNvSpPr>
                <a:spLocks noEditPoints="1"/>
              </p:cNvSpPr>
              <p:nvPr/>
            </p:nvSpPr>
            <p:spPr bwMode="auto">
              <a:xfrm>
                <a:off x="600" y="2623"/>
                <a:ext cx="212" cy="304"/>
              </a:xfrm>
              <a:custGeom>
                <a:avLst/>
                <a:gdLst>
                  <a:gd name="T0" fmla="*/ 10 w 1489"/>
                  <a:gd name="T1" fmla="*/ 2003 h 2128"/>
                  <a:gd name="T2" fmla="*/ 64 w 1489"/>
                  <a:gd name="T3" fmla="*/ 2031 h 2128"/>
                  <a:gd name="T4" fmla="*/ 117 w 1489"/>
                  <a:gd name="T5" fmla="*/ 2055 h 2128"/>
                  <a:gd name="T6" fmla="*/ 173 w 1489"/>
                  <a:gd name="T7" fmla="*/ 2077 h 2128"/>
                  <a:gd name="T8" fmla="*/ 229 w 1489"/>
                  <a:gd name="T9" fmla="*/ 2095 h 2128"/>
                  <a:gd name="T10" fmla="*/ 181 w 1489"/>
                  <a:gd name="T11" fmla="*/ 2117 h 2128"/>
                  <a:gd name="T12" fmla="*/ 127 w 1489"/>
                  <a:gd name="T13" fmla="*/ 2092 h 2128"/>
                  <a:gd name="T14" fmla="*/ 76 w 1489"/>
                  <a:gd name="T15" fmla="*/ 2065 h 2128"/>
                  <a:gd name="T16" fmla="*/ 24 w 1489"/>
                  <a:gd name="T17" fmla="*/ 2034 h 2128"/>
                  <a:gd name="T18" fmla="*/ 512 w 1489"/>
                  <a:gd name="T19" fmla="*/ 1229 h 2128"/>
                  <a:gd name="T20" fmla="*/ 577 w 1489"/>
                  <a:gd name="T21" fmla="*/ 1183 h 2128"/>
                  <a:gd name="T22" fmla="*/ 644 w 1489"/>
                  <a:gd name="T23" fmla="*/ 1185 h 2128"/>
                  <a:gd name="T24" fmla="*/ 702 w 1489"/>
                  <a:gd name="T25" fmla="*/ 1182 h 2128"/>
                  <a:gd name="T26" fmla="*/ 745 w 1489"/>
                  <a:gd name="T27" fmla="*/ 1175 h 2128"/>
                  <a:gd name="T28" fmla="*/ 787 w 1489"/>
                  <a:gd name="T29" fmla="*/ 1166 h 2128"/>
                  <a:gd name="T30" fmla="*/ 826 w 1489"/>
                  <a:gd name="T31" fmla="*/ 1155 h 2128"/>
                  <a:gd name="T32" fmla="*/ 779 w 1489"/>
                  <a:gd name="T33" fmla="*/ 1250 h 2128"/>
                  <a:gd name="T34" fmla="*/ 750 w 1489"/>
                  <a:gd name="T35" fmla="*/ 1254 h 2128"/>
                  <a:gd name="T36" fmla="*/ 718 w 1489"/>
                  <a:gd name="T37" fmla="*/ 1257 h 2128"/>
                  <a:gd name="T38" fmla="*/ 665 w 1489"/>
                  <a:gd name="T39" fmla="*/ 1259 h 2128"/>
                  <a:gd name="T40" fmla="*/ 612 w 1489"/>
                  <a:gd name="T41" fmla="*/ 1255 h 2128"/>
                  <a:gd name="T42" fmla="*/ 562 w 1489"/>
                  <a:gd name="T43" fmla="*/ 1245 h 2128"/>
                  <a:gd name="T44" fmla="*/ 512 w 1489"/>
                  <a:gd name="T45" fmla="*/ 1229 h 2128"/>
                  <a:gd name="T46" fmla="*/ 1311 w 1489"/>
                  <a:gd name="T47" fmla="*/ 0 h 2128"/>
                  <a:gd name="T48" fmla="*/ 1361 w 1489"/>
                  <a:gd name="T49" fmla="*/ 37 h 2128"/>
                  <a:gd name="T50" fmla="*/ 1405 w 1489"/>
                  <a:gd name="T51" fmla="*/ 75 h 2128"/>
                  <a:gd name="T52" fmla="*/ 1449 w 1489"/>
                  <a:gd name="T53" fmla="*/ 116 h 2128"/>
                  <a:gd name="T54" fmla="*/ 1489 w 1489"/>
                  <a:gd name="T55" fmla="*/ 157 h 2128"/>
                  <a:gd name="T56" fmla="*/ 1459 w 1489"/>
                  <a:gd name="T57" fmla="*/ 152 h 2128"/>
                  <a:gd name="T58" fmla="*/ 1416 w 1489"/>
                  <a:gd name="T59" fmla="*/ 114 h 2128"/>
                  <a:gd name="T60" fmla="*/ 1369 w 1489"/>
                  <a:gd name="T61" fmla="*/ 78 h 2128"/>
                  <a:gd name="T62" fmla="*/ 1320 w 1489"/>
                  <a:gd name="T63" fmla="*/ 43 h 2128"/>
                  <a:gd name="T64" fmla="*/ 1178 w 1489"/>
                  <a:gd name="T65" fmla="*/ 635 h 2128"/>
                  <a:gd name="T66" fmla="*/ 1154 w 1489"/>
                  <a:gd name="T67" fmla="*/ 647 h 2128"/>
                  <a:gd name="T68" fmla="*/ 1147 w 1489"/>
                  <a:gd name="T69" fmla="*/ 598 h 2128"/>
                  <a:gd name="T70" fmla="*/ 1135 w 1489"/>
                  <a:gd name="T71" fmla="*/ 551 h 2128"/>
                  <a:gd name="T72" fmla="*/ 1119 w 1489"/>
                  <a:gd name="T73" fmla="*/ 504 h 2128"/>
                  <a:gd name="T74" fmla="*/ 1121 w 1489"/>
                  <a:gd name="T75" fmla="*/ 500 h 2128"/>
                  <a:gd name="T76" fmla="*/ 1141 w 1489"/>
                  <a:gd name="T77" fmla="*/ 538 h 2128"/>
                  <a:gd name="T78" fmla="*/ 1158 w 1489"/>
                  <a:gd name="T79" fmla="*/ 576 h 2128"/>
                  <a:gd name="T80" fmla="*/ 1173 w 1489"/>
                  <a:gd name="T81" fmla="*/ 616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89" h="2128">
                    <a:moveTo>
                      <a:pt x="0" y="2018"/>
                    </a:moveTo>
                    <a:lnTo>
                      <a:pt x="10" y="2003"/>
                    </a:lnTo>
                    <a:lnTo>
                      <a:pt x="37" y="2016"/>
                    </a:lnTo>
                    <a:lnTo>
                      <a:pt x="64" y="2031"/>
                    </a:lnTo>
                    <a:lnTo>
                      <a:pt x="90" y="2043"/>
                    </a:lnTo>
                    <a:lnTo>
                      <a:pt x="117" y="2055"/>
                    </a:lnTo>
                    <a:lnTo>
                      <a:pt x="145" y="2067"/>
                    </a:lnTo>
                    <a:lnTo>
                      <a:pt x="173" y="2077"/>
                    </a:lnTo>
                    <a:lnTo>
                      <a:pt x="201" y="2087"/>
                    </a:lnTo>
                    <a:lnTo>
                      <a:pt x="229" y="2095"/>
                    </a:lnTo>
                    <a:lnTo>
                      <a:pt x="207" y="2128"/>
                    </a:lnTo>
                    <a:lnTo>
                      <a:pt x="181" y="2117"/>
                    </a:lnTo>
                    <a:lnTo>
                      <a:pt x="154" y="2105"/>
                    </a:lnTo>
                    <a:lnTo>
                      <a:pt x="127" y="2092"/>
                    </a:lnTo>
                    <a:lnTo>
                      <a:pt x="102" y="2079"/>
                    </a:lnTo>
                    <a:lnTo>
                      <a:pt x="76" y="2065"/>
                    </a:lnTo>
                    <a:lnTo>
                      <a:pt x="50" y="2050"/>
                    </a:lnTo>
                    <a:lnTo>
                      <a:pt x="24" y="2034"/>
                    </a:lnTo>
                    <a:lnTo>
                      <a:pt x="0" y="2018"/>
                    </a:lnTo>
                    <a:close/>
                    <a:moveTo>
                      <a:pt x="512" y="1229"/>
                    </a:moveTo>
                    <a:lnTo>
                      <a:pt x="546" y="1179"/>
                    </a:lnTo>
                    <a:lnTo>
                      <a:pt x="577" y="1183"/>
                    </a:lnTo>
                    <a:lnTo>
                      <a:pt x="611" y="1185"/>
                    </a:lnTo>
                    <a:lnTo>
                      <a:pt x="644" y="1185"/>
                    </a:lnTo>
                    <a:lnTo>
                      <a:pt x="679" y="1184"/>
                    </a:lnTo>
                    <a:lnTo>
                      <a:pt x="702" y="1182"/>
                    </a:lnTo>
                    <a:lnTo>
                      <a:pt x="724" y="1179"/>
                    </a:lnTo>
                    <a:lnTo>
                      <a:pt x="745" y="1175"/>
                    </a:lnTo>
                    <a:lnTo>
                      <a:pt x="766" y="1171"/>
                    </a:lnTo>
                    <a:lnTo>
                      <a:pt x="787" y="1166"/>
                    </a:lnTo>
                    <a:lnTo>
                      <a:pt x="807" y="1161"/>
                    </a:lnTo>
                    <a:lnTo>
                      <a:pt x="826" y="1155"/>
                    </a:lnTo>
                    <a:lnTo>
                      <a:pt x="845" y="1148"/>
                    </a:lnTo>
                    <a:lnTo>
                      <a:pt x="779" y="1250"/>
                    </a:lnTo>
                    <a:lnTo>
                      <a:pt x="764" y="1252"/>
                    </a:lnTo>
                    <a:lnTo>
                      <a:pt x="750" y="1254"/>
                    </a:lnTo>
                    <a:lnTo>
                      <a:pt x="734" y="1256"/>
                    </a:lnTo>
                    <a:lnTo>
                      <a:pt x="718" y="1257"/>
                    </a:lnTo>
                    <a:lnTo>
                      <a:pt x="691" y="1259"/>
                    </a:lnTo>
                    <a:lnTo>
                      <a:pt x="665" y="1259"/>
                    </a:lnTo>
                    <a:lnTo>
                      <a:pt x="638" y="1257"/>
                    </a:lnTo>
                    <a:lnTo>
                      <a:pt x="612" y="1255"/>
                    </a:lnTo>
                    <a:lnTo>
                      <a:pt x="586" y="1250"/>
                    </a:lnTo>
                    <a:lnTo>
                      <a:pt x="562" y="1245"/>
                    </a:lnTo>
                    <a:lnTo>
                      <a:pt x="537" y="1238"/>
                    </a:lnTo>
                    <a:lnTo>
                      <a:pt x="512" y="1229"/>
                    </a:lnTo>
                    <a:close/>
                    <a:moveTo>
                      <a:pt x="1295" y="27"/>
                    </a:moveTo>
                    <a:lnTo>
                      <a:pt x="1311" y="0"/>
                    </a:lnTo>
                    <a:lnTo>
                      <a:pt x="1336" y="18"/>
                    </a:lnTo>
                    <a:lnTo>
                      <a:pt x="1361" y="37"/>
                    </a:lnTo>
                    <a:lnTo>
                      <a:pt x="1383" y="55"/>
                    </a:lnTo>
                    <a:lnTo>
                      <a:pt x="1405" y="75"/>
                    </a:lnTo>
                    <a:lnTo>
                      <a:pt x="1428" y="95"/>
                    </a:lnTo>
                    <a:lnTo>
                      <a:pt x="1449" y="116"/>
                    </a:lnTo>
                    <a:lnTo>
                      <a:pt x="1469" y="136"/>
                    </a:lnTo>
                    <a:lnTo>
                      <a:pt x="1489" y="157"/>
                    </a:lnTo>
                    <a:lnTo>
                      <a:pt x="1480" y="171"/>
                    </a:lnTo>
                    <a:lnTo>
                      <a:pt x="1459" y="152"/>
                    </a:lnTo>
                    <a:lnTo>
                      <a:pt x="1438" y="133"/>
                    </a:lnTo>
                    <a:lnTo>
                      <a:pt x="1416" y="114"/>
                    </a:lnTo>
                    <a:lnTo>
                      <a:pt x="1392" y="96"/>
                    </a:lnTo>
                    <a:lnTo>
                      <a:pt x="1369" y="78"/>
                    </a:lnTo>
                    <a:lnTo>
                      <a:pt x="1344" y="60"/>
                    </a:lnTo>
                    <a:lnTo>
                      <a:pt x="1320" y="43"/>
                    </a:lnTo>
                    <a:lnTo>
                      <a:pt x="1295" y="27"/>
                    </a:lnTo>
                    <a:close/>
                    <a:moveTo>
                      <a:pt x="1178" y="635"/>
                    </a:moveTo>
                    <a:lnTo>
                      <a:pt x="1156" y="671"/>
                    </a:lnTo>
                    <a:lnTo>
                      <a:pt x="1154" y="647"/>
                    </a:lnTo>
                    <a:lnTo>
                      <a:pt x="1150" y="623"/>
                    </a:lnTo>
                    <a:lnTo>
                      <a:pt x="1147" y="598"/>
                    </a:lnTo>
                    <a:lnTo>
                      <a:pt x="1141" y="575"/>
                    </a:lnTo>
                    <a:lnTo>
                      <a:pt x="1135" y="551"/>
                    </a:lnTo>
                    <a:lnTo>
                      <a:pt x="1128" y="528"/>
                    </a:lnTo>
                    <a:lnTo>
                      <a:pt x="1119" y="504"/>
                    </a:lnTo>
                    <a:lnTo>
                      <a:pt x="1110" y="482"/>
                    </a:lnTo>
                    <a:lnTo>
                      <a:pt x="1121" y="500"/>
                    </a:lnTo>
                    <a:lnTo>
                      <a:pt x="1131" y="519"/>
                    </a:lnTo>
                    <a:lnTo>
                      <a:pt x="1141" y="538"/>
                    </a:lnTo>
                    <a:lnTo>
                      <a:pt x="1150" y="557"/>
                    </a:lnTo>
                    <a:lnTo>
                      <a:pt x="1158" y="576"/>
                    </a:lnTo>
                    <a:lnTo>
                      <a:pt x="1166" y="596"/>
                    </a:lnTo>
                    <a:lnTo>
                      <a:pt x="1173" y="616"/>
                    </a:lnTo>
                    <a:lnTo>
                      <a:pt x="1178" y="6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8" name="Freeform 13"/>
              <p:cNvSpPr>
                <a:spLocks noEditPoints="1"/>
              </p:cNvSpPr>
              <p:nvPr/>
            </p:nvSpPr>
            <p:spPr bwMode="auto">
              <a:xfrm>
                <a:off x="614" y="2634"/>
                <a:ext cx="209" cy="299"/>
              </a:xfrm>
              <a:custGeom>
                <a:avLst/>
                <a:gdLst>
                  <a:gd name="T0" fmla="*/ 15 w 1466"/>
                  <a:gd name="T1" fmla="*/ 1981 h 2094"/>
                  <a:gd name="T2" fmla="*/ 72 w 1466"/>
                  <a:gd name="T3" fmla="*/ 2004 h 2094"/>
                  <a:gd name="T4" fmla="*/ 130 w 1466"/>
                  <a:gd name="T5" fmla="*/ 2023 h 2094"/>
                  <a:gd name="T6" fmla="*/ 189 w 1466"/>
                  <a:gd name="T7" fmla="*/ 2038 h 2094"/>
                  <a:gd name="T8" fmla="*/ 249 w 1466"/>
                  <a:gd name="T9" fmla="*/ 2051 h 2094"/>
                  <a:gd name="T10" fmla="*/ 192 w 1466"/>
                  <a:gd name="T11" fmla="*/ 2085 h 2094"/>
                  <a:gd name="T12" fmla="*/ 136 w 1466"/>
                  <a:gd name="T13" fmla="*/ 2066 h 2094"/>
                  <a:gd name="T14" fmla="*/ 81 w 1466"/>
                  <a:gd name="T15" fmla="*/ 2044 h 2094"/>
                  <a:gd name="T16" fmla="*/ 26 w 1466"/>
                  <a:gd name="T17" fmla="*/ 2019 h 2094"/>
                  <a:gd name="T18" fmla="*/ 533 w 1466"/>
                  <a:gd name="T19" fmla="*/ 1184 h 2094"/>
                  <a:gd name="T20" fmla="*/ 618 w 1466"/>
                  <a:gd name="T21" fmla="*/ 1107 h 2094"/>
                  <a:gd name="T22" fmla="*/ 688 w 1466"/>
                  <a:gd name="T23" fmla="*/ 1093 h 2094"/>
                  <a:gd name="T24" fmla="*/ 750 w 1466"/>
                  <a:gd name="T25" fmla="*/ 1072 h 2094"/>
                  <a:gd name="T26" fmla="*/ 808 w 1466"/>
                  <a:gd name="T27" fmla="*/ 1046 h 2094"/>
                  <a:gd name="T28" fmla="*/ 859 w 1466"/>
                  <a:gd name="T29" fmla="*/ 1015 h 2094"/>
                  <a:gd name="T30" fmla="*/ 905 w 1466"/>
                  <a:gd name="T31" fmla="*/ 978 h 2094"/>
                  <a:gd name="T32" fmla="*/ 944 w 1466"/>
                  <a:gd name="T33" fmla="*/ 936 h 2094"/>
                  <a:gd name="T34" fmla="*/ 978 w 1466"/>
                  <a:gd name="T35" fmla="*/ 892 h 2094"/>
                  <a:gd name="T36" fmla="*/ 1006 w 1466"/>
                  <a:gd name="T37" fmla="*/ 844 h 2094"/>
                  <a:gd name="T38" fmla="*/ 1027 w 1466"/>
                  <a:gd name="T39" fmla="*/ 793 h 2094"/>
                  <a:gd name="T40" fmla="*/ 1043 w 1466"/>
                  <a:gd name="T41" fmla="*/ 740 h 2094"/>
                  <a:gd name="T42" fmla="*/ 1052 w 1466"/>
                  <a:gd name="T43" fmla="*/ 686 h 2094"/>
                  <a:gd name="T44" fmla="*/ 1055 w 1466"/>
                  <a:gd name="T45" fmla="*/ 631 h 2094"/>
                  <a:gd name="T46" fmla="*/ 1053 w 1466"/>
                  <a:gd name="T47" fmla="*/ 575 h 2094"/>
                  <a:gd name="T48" fmla="*/ 1044 w 1466"/>
                  <a:gd name="T49" fmla="*/ 519 h 2094"/>
                  <a:gd name="T50" fmla="*/ 1029 w 1466"/>
                  <a:gd name="T51" fmla="*/ 464 h 2094"/>
                  <a:gd name="T52" fmla="*/ 1022 w 1466"/>
                  <a:gd name="T53" fmla="*/ 433 h 2094"/>
                  <a:gd name="T54" fmla="*/ 1043 w 1466"/>
                  <a:gd name="T55" fmla="*/ 471 h 2094"/>
                  <a:gd name="T56" fmla="*/ 1059 w 1466"/>
                  <a:gd name="T57" fmla="*/ 510 h 2094"/>
                  <a:gd name="T58" fmla="*/ 1073 w 1466"/>
                  <a:gd name="T59" fmla="*/ 550 h 2094"/>
                  <a:gd name="T60" fmla="*/ 1084 w 1466"/>
                  <a:gd name="T61" fmla="*/ 590 h 2094"/>
                  <a:gd name="T62" fmla="*/ 1091 w 1466"/>
                  <a:gd name="T63" fmla="*/ 631 h 2094"/>
                  <a:gd name="T64" fmla="*/ 1094 w 1466"/>
                  <a:gd name="T65" fmla="*/ 672 h 2094"/>
                  <a:gd name="T66" fmla="*/ 1095 w 1466"/>
                  <a:gd name="T67" fmla="*/ 714 h 2094"/>
                  <a:gd name="T68" fmla="*/ 1092 w 1466"/>
                  <a:gd name="T69" fmla="*/ 754 h 2094"/>
                  <a:gd name="T70" fmla="*/ 833 w 1466"/>
                  <a:gd name="T71" fmla="*/ 1127 h 2094"/>
                  <a:gd name="T72" fmla="*/ 778 w 1466"/>
                  <a:gd name="T73" fmla="*/ 1150 h 2094"/>
                  <a:gd name="T74" fmla="*/ 718 w 1466"/>
                  <a:gd name="T75" fmla="*/ 1168 h 2094"/>
                  <a:gd name="T76" fmla="*/ 652 w 1466"/>
                  <a:gd name="T77" fmla="*/ 1181 h 2094"/>
                  <a:gd name="T78" fmla="*/ 596 w 1466"/>
                  <a:gd name="T79" fmla="*/ 1186 h 2094"/>
                  <a:gd name="T80" fmla="*/ 555 w 1466"/>
                  <a:gd name="T81" fmla="*/ 1185 h 2094"/>
                  <a:gd name="T82" fmla="*/ 1290 w 1466"/>
                  <a:gd name="T83" fmla="*/ 22 h 2094"/>
                  <a:gd name="T84" fmla="*/ 1326 w 1466"/>
                  <a:gd name="T85" fmla="*/ 22 h 2094"/>
                  <a:gd name="T86" fmla="*/ 1369 w 1466"/>
                  <a:gd name="T87" fmla="*/ 64 h 2094"/>
                  <a:gd name="T88" fmla="*/ 1411 w 1466"/>
                  <a:gd name="T89" fmla="*/ 109 h 2094"/>
                  <a:gd name="T90" fmla="*/ 1449 w 1466"/>
                  <a:gd name="T91" fmla="*/ 156 h 2094"/>
                  <a:gd name="T92" fmla="*/ 1463 w 1466"/>
                  <a:gd name="T93" fmla="*/ 184 h 2094"/>
                  <a:gd name="T94" fmla="*/ 1424 w 1466"/>
                  <a:gd name="T95" fmla="*/ 140 h 2094"/>
                  <a:gd name="T96" fmla="*/ 1382 w 1466"/>
                  <a:gd name="T97" fmla="*/ 99 h 2094"/>
                  <a:gd name="T98" fmla="*/ 1337 w 1466"/>
                  <a:gd name="T99" fmla="*/ 60 h 2094"/>
                  <a:gd name="T100" fmla="*/ 1290 w 1466"/>
                  <a:gd name="T101" fmla="*/ 22 h 2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6" h="2094">
                    <a:moveTo>
                      <a:pt x="0" y="2006"/>
                    </a:moveTo>
                    <a:lnTo>
                      <a:pt x="15" y="1981"/>
                    </a:lnTo>
                    <a:lnTo>
                      <a:pt x="43" y="1992"/>
                    </a:lnTo>
                    <a:lnTo>
                      <a:pt x="72" y="2004"/>
                    </a:lnTo>
                    <a:lnTo>
                      <a:pt x="101" y="2014"/>
                    </a:lnTo>
                    <a:lnTo>
                      <a:pt x="130" y="2023"/>
                    </a:lnTo>
                    <a:lnTo>
                      <a:pt x="160" y="2032"/>
                    </a:lnTo>
                    <a:lnTo>
                      <a:pt x="189" y="2038"/>
                    </a:lnTo>
                    <a:lnTo>
                      <a:pt x="219" y="2045"/>
                    </a:lnTo>
                    <a:lnTo>
                      <a:pt x="249" y="2051"/>
                    </a:lnTo>
                    <a:lnTo>
                      <a:pt x="221" y="2094"/>
                    </a:lnTo>
                    <a:lnTo>
                      <a:pt x="192" y="2085"/>
                    </a:lnTo>
                    <a:lnTo>
                      <a:pt x="164" y="2076"/>
                    </a:lnTo>
                    <a:lnTo>
                      <a:pt x="136" y="2066"/>
                    </a:lnTo>
                    <a:lnTo>
                      <a:pt x="108" y="2056"/>
                    </a:lnTo>
                    <a:lnTo>
                      <a:pt x="81" y="2044"/>
                    </a:lnTo>
                    <a:lnTo>
                      <a:pt x="53" y="2033"/>
                    </a:lnTo>
                    <a:lnTo>
                      <a:pt x="26" y="2019"/>
                    </a:lnTo>
                    <a:lnTo>
                      <a:pt x="0" y="2006"/>
                    </a:lnTo>
                    <a:close/>
                    <a:moveTo>
                      <a:pt x="533" y="1184"/>
                    </a:moveTo>
                    <a:lnTo>
                      <a:pt x="581" y="1110"/>
                    </a:lnTo>
                    <a:lnTo>
                      <a:pt x="618" y="1107"/>
                    </a:lnTo>
                    <a:lnTo>
                      <a:pt x="653" y="1100"/>
                    </a:lnTo>
                    <a:lnTo>
                      <a:pt x="688" y="1093"/>
                    </a:lnTo>
                    <a:lnTo>
                      <a:pt x="720" y="1083"/>
                    </a:lnTo>
                    <a:lnTo>
                      <a:pt x="750" y="1072"/>
                    </a:lnTo>
                    <a:lnTo>
                      <a:pt x="780" y="1060"/>
                    </a:lnTo>
                    <a:lnTo>
                      <a:pt x="808" y="1046"/>
                    </a:lnTo>
                    <a:lnTo>
                      <a:pt x="834" y="1031"/>
                    </a:lnTo>
                    <a:lnTo>
                      <a:pt x="859" y="1015"/>
                    </a:lnTo>
                    <a:lnTo>
                      <a:pt x="883" y="997"/>
                    </a:lnTo>
                    <a:lnTo>
                      <a:pt x="905" y="978"/>
                    </a:lnTo>
                    <a:lnTo>
                      <a:pt x="925" y="958"/>
                    </a:lnTo>
                    <a:lnTo>
                      <a:pt x="944" y="936"/>
                    </a:lnTo>
                    <a:lnTo>
                      <a:pt x="962" y="915"/>
                    </a:lnTo>
                    <a:lnTo>
                      <a:pt x="978" y="892"/>
                    </a:lnTo>
                    <a:lnTo>
                      <a:pt x="992" y="868"/>
                    </a:lnTo>
                    <a:lnTo>
                      <a:pt x="1006" y="844"/>
                    </a:lnTo>
                    <a:lnTo>
                      <a:pt x="1017" y="819"/>
                    </a:lnTo>
                    <a:lnTo>
                      <a:pt x="1027" y="793"/>
                    </a:lnTo>
                    <a:lnTo>
                      <a:pt x="1035" y="766"/>
                    </a:lnTo>
                    <a:lnTo>
                      <a:pt x="1043" y="740"/>
                    </a:lnTo>
                    <a:lnTo>
                      <a:pt x="1048" y="714"/>
                    </a:lnTo>
                    <a:lnTo>
                      <a:pt x="1052" y="686"/>
                    </a:lnTo>
                    <a:lnTo>
                      <a:pt x="1054" y="658"/>
                    </a:lnTo>
                    <a:lnTo>
                      <a:pt x="1055" y="631"/>
                    </a:lnTo>
                    <a:lnTo>
                      <a:pt x="1055" y="603"/>
                    </a:lnTo>
                    <a:lnTo>
                      <a:pt x="1053" y="575"/>
                    </a:lnTo>
                    <a:lnTo>
                      <a:pt x="1049" y="547"/>
                    </a:lnTo>
                    <a:lnTo>
                      <a:pt x="1044" y="519"/>
                    </a:lnTo>
                    <a:lnTo>
                      <a:pt x="1037" y="491"/>
                    </a:lnTo>
                    <a:lnTo>
                      <a:pt x="1029" y="464"/>
                    </a:lnTo>
                    <a:lnTo>
                      <a:pt x="1020" y="436"/>
                    </a:lnTo>
                    <a:lnTo>
                      <a:pt x="1022" y="433"/>
                    </a:lnTo>
                    <a:lnTo>
                      <a:pt x="1034" y="452"/>
                    </a:lnTo>
                    <a:lnTo>
                      <a:pt x="1043" y="471"/>
                    </a:lnTo>
                    <a:lnTo>
                      <a:pt x="1052" y="490"/>
                    </a:lnTo>
                    <a:lnTo>
                      <a:pt x="1059" y="510"/>
                    </a:lnTo>
                    <a:lnTo>
                      <a:pt x="1067" y="530"/>
                    </a:lnTo>
                    <a:lnTo>
                      <a:pt x="1073" y="550"/>
                    </a:lnTo>
                    <a:lnTo>
                      <a:pt x="1078" y="570"/>
                    </a:lnTo>
                    <a:lnTo>
                      <a:pt x="1084" y="590"/>
                    </a:lnTo>
                    <a:lnTo>
                      <a:pt x="1087" y="611"/>
                    </a:lnTo>
                    <a:lnTo>
                      <a:pt x="1091" y="631"/>
                    </a:lnTo>
                    <a:lnTo>
                      <a:pt x="1093" y="652"/>
                    </a:lnTo>
                    <a:lnTo>
                      <a:pt x="1094" y="672"/>
                    </a:lnTo>
                    <a:lnTo>
                      <a:pt x="1095" y="693"/>
                    </a:lnTo>
                    <a:lnTo>
                      <a:pt x="1095" y="714"/>
                    </a:lnTo>
                    <a:lnTo>
                      <a:pt x="1094" y="734"/>
                    </a:lnTo>
                    <a:lnTo>
                      <a:pt x="1092" y="754"/>
                    </a:lnTo>
                    <a:lnTo>
                      <a:pt x="859" y="1113"/>
                    </a:lnTo>
                    <a:lnTo>
                      <a:pt x="833" y="1127"/>
                    </a:lnTo>
                    <a:lnTo>
                      <a:pt x="806" y="1139"/>
                    </a:lnTo>
                    <a:lnTo>
                      <a:pt x="778" y="1150"/>
                    </a:lnTo>
                    <a:lnTo>
                      <a:pt x="748" y="1160"/>
                    </a:lnTo>
                    <a:lnTo>
                      <a:pt x="718" y="1168"/>
                    </a:lnTo>
                    <a:lnTo>
                      <a:pt x="686" y="1175"/>
                    </a:lnTo>
                    <a:lnTo>
                      <a:pt x="652" y="1181"/>
                    </a:lnTo>
                    <a:lnTo>
                      <a:pt x="617" y="1184"/>
                    </a:lnTo>
                    <a:lnTo>
                      <a:pt x="596" y="1186"/>
                    </a:lnTo>
                    <a:lnTo>
                      <a:pt x="575" y="1186"/>
                    </a:lnTo>
                    <a:lnTo>
                      <a:pt x="555" y="1185"/>
                    </a:lnTo>
                    <a:lnTo>
                      <a:pt x="533" y="1184"/>
                    </a:lnTo>
                    <a:close/>
                    <a:moveTo>
                      <a:pt x="1290" y="22"/>
                    </a:moveTo>
                    <a:lnTo>
                      <a:pt x="1303" y="0"/>
                    </a:lnTo>
                    <a:lnTo>
                      <a:pt x="1326" y="22"/>
                    </a:lnTo>
                    <a:lnTo>
                      <a:pt x="1348" y="43"/>
                    </a:lnTo>
                    <a:lnTo>
                      <a:pt x="1369" y="64"/>
                    </a:lnTo>
                    <a:lnTo>
                      <a:pt x="1391" y="86"/>
                    </a:lnTo>
                    <a:lnTo>
                      <a:pt x="1411" y="109"/>
                    </a:lnTo>
                    <a:lnTo>
                      <a:pt x="1430" y="132"/>
                    </a:lnTo>
                    <a:lnTo>
                      <a:pt x="1449" y="156"/>
                    </a:lnTo>
                    <a:lnTo>
                      <a:pt x="1466" y="179"/>
                    </a:lnTo>
                    <a:lnTo>
                      <a:pt x="1463" y="184"/>
                    </a:lnTo>
                    <a:lnTo>
                      <a:pt x="1444" y="162"/>
                    </a:lnTo>
                    <a:lnTo>
                      <a:pt x="1424" y="140"/>
                    </a:lnTo>
                    <a:lnTo>
                      <a:pt x="1403" y="120"/>
                    </a:lnTo>
                    <a:lnTo>
                      <a:pt x="1382" y="99"/>
                    </a:lnTo>
                    <a:lnTo>
                      <a:pt x="1359" y="79"/>
                    </a:lnTo>
                    <a:lnTo>
                      <a:pt x="1337" y="60"/>
                    </a:lnTo>
                    <a:lnTo>
                      <a:pt x="1313" y="41"/>
                    </a:lnTo>
                    <a:lnTo>
                      <a:pt x="1290" y="22"/>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9" name="Freeform 14"/>
              <p:cNvSpPr>
                <a:spLocks noEditPoints="1"/>
              </p:cNvSpPr>
              <p:nvPr/>
            </p:nvSpPr>
            <p:spPr bwMode="auto">
              <a:xfrm>
                <a:off x="629" y="2646"/>
                <a:ext cx="198" cy="291"/>
              </a:xfrm>
              <a:custGeom>
                <a:avLst/>
                <a:gdLst>
                  <a:gd name="T0" fmla="*/ 22 w 1383"/>
                  <a:gd name="T1" fmla="*/ 1938 h 2037"/>
                  <a:gd name="T2" fmla="*/ 84 w 1383"/>
                  <a:gd name="T3" fmla="*/ 1954 h 2037"/>
                  <a:gd name="T4" fmla="*/ 146 w 1383"/>
                  <a:gd name="T5" fmla="*/ 1968 h 2037"/>
                  <a:gd name="T6" fmla="*/ 209 w 1383"/>
                  <a:gd name="T7" fmla="*/ 1978 h 2037"/>
                  <a:gd name="T8" fmla="*/ 272 w 1383"/>
                  <a:gd name="T9" fmla="*/ 1984 h 2037"/>
                  <a:gd name="T10" fmla="*/ 207 w 1383"/>
                  <a:gd name="T11" fmla="*/ 2032 h 2037"/>
                  <a:gd name="T12" fmla="*/ 148 w 1383"/>
                  <a:gd name="T13" fmla="*/ 2018 h 2037"/>
                  <a:gd name="T14" fmla="*/ 88 w 1383"/>
                  <a:gd name="T15" fmla="*/ 2001 h 2037"/>
                  <a:gd name="T16" fmla="*/ 29 w 1383"/>
                  <a:gd name="T17" fmla="*/ 1982 h 2037"/>
                  <a:gd name="T18" fmla="*/ 572 w 1383"/>
                  <a:gd name="T19" fmla="*/ 1093 h 2037"/>
                  <a:gd name="T20" fmla="*/ 658 w 1383"/>
                  <a:gd name="T21" fmla="*/ 983 h 2037"/>
                  <a:gd name="T22" fmla="*/ 696 w 1383"/>
                  <a:gd name="T23" fmla="*/ 966 h 2037"/>
                  <a:gd name="T24" fmla="*/ 732 w 1383"/>
                  <a:gd name="T25" fmla="*/ 945 h 2037"/>
                  <a:gd name="T26" fmla="*/ 764 w 1383"/>
                  <a:gd name="T27" fmla="*/ 922 h 2037"/>
                  <a:gd name="T28" fmla="*/ 794 w 1383"/>
                  <a:gd name="T29" fmla="*/ 897 h 2037"/>
                  <a:gd name="T30" fmla="*/ 822 w 1383"/>
                  <a:gd name="T31" fmla="*/ 872 h 2037"/>
                  <a:gd name="T32" fmla="*/ 847 w 1383"/>
                  <a:gd name="T33" fmla="*/ 842 h 2037"/>
                  <a:gd name="T34" fmla="*/ 868 w 1383"/>
                  <a:gd name="T35" fmla="*/ 812 h 2037"/>
                  <a:gd name="T36" fmla="*/ 888 w 1383"/>
                  <a:gd name="T37" fmla="*/ 781 h 2037"/>
                  <a:gd name="T38" fmla="*/ 905 w 1383"/>
                  <a:gd name="T39" fmla="*/ 748 h 2037"/>
                  <a:gd name="T40" fmla="*/ 919 w 1383"/>
                  <a:gd name="T41" fmla="*/ 714 h 2037"/>
                  <a:gd name="T42" fmla="*/ 930 w 1383"/>
                  <a:gd name="T43" fmla="*/ 679 h 2037"/>
                  <a:gd name="T44" fmla="*/ 939 w 1383"/>
                  <a:gd name="T45" fmla="*/ 643 h 2037"/>
                  <a:gd name="T46" fmla="*/ 946 w 1383"/>
                  <a:gd name="T47" fmla="*/ 606 h 2037"/>
                  <a:gd name="T48" fmla="*/ 949 w 1383"/>
                  <a:gd name="T49" fmla="*/ 570 h 2037"/>
                  <a:gd name="T50" fmla="*/ 949 w 1383"/>
                  <a:gd name="T51" fmla="*/ 532 h 2037"/>
                  <a:gd name="T52" fmla="*/ 971 w 1383"/>
                  <a:gd name="T53" fmla="*/ 478 h 2037"/>
                  <a:gd name="T54" fmla="*/ 982 w 1383"/>
                  <a:gd name="T55" fmla="*/ 529 h 2037"/>
                  <a:gd name="T56" fmla="*/ 988 w 1383"/>
                  <a:gd name="T57" fmla="*/ 578 h 2037"/>
                  <a:gd name="T58" fmla="*/ 989 w 1383"/>
                  <a:gd name="T59" fmla="*/ 627 h 2037"/>
                  <a:gd name="T60" fmla="*/ 986 w 1383"/>
                  <a:gd name="T61" fmla="*/ 677 h 2037"/>
                  <a:gd name="T62" fmla="*/ 977 w 1383"/>
                  <a:gd name="T63" fmla="*/ 726 h 2037"/>
                  <a:gd name="T64" fmla="*/ 965 w 1383"/>
                  <a:gd name="T65" fmla="*/ 773 h 2037"/>
                  <a:gd name="T66" fmla="*/ 947 w 1383"/>
                  <a:gd name="T67" fmla="*/ 819 h 2037"/>
                  <a:gd name="T68" fmla="*/ 923 w 1383"/>
                  <a:gd name="T69" fmla="*/ 863 h 2037"/>
                  <a:gd name="T70" fmla="*/ 896 w 1383"/>
                  <a:gd name="T71" fmla="*/ 904 h 2037"/>
                  <a:gd name="T72" fmla="*/ 864 w 1383"/>
                  <a:gd name="T73" fmla="*/ 942 h 2037"/>
                  <a:gd name="T74" fmla="*/ 827 w 1383"/>
                  <a:gd name="T75" fmla="*/ 978 h 2037"/>
                  <a:gd name="T76" fmla="*/ 785 w 1383"/>
                  <a:gd name="T77" fmla="*/ 1009 h 2037"/>
                  <a:gd name="T78" fmla="*/ 740 w 1383"/>
                  <a:gd name="T79" fmla="*/ 1037 h 2037"/>
                  <a:gd name="T80" fmla="*/ 688 w 1383"/>
                  <a:gd name="T81" fmla="*/ 1061 h 2037"/>
                  <a:gd name="T82" fmla="*/ 632 w 1383"/>
                  <a:gd name="T83" fmla="*/ 1079 h 2037"/>
                  <a:gd name="T84" fmla="*/ 572 w 1383"/>
                  <a:gd name="T85" fmla="*/ 1093 h 2037"/>
                  <a:gd name="T86" fmla="*/ 1282 w 1383"/>
                  <a:gd name="T87" fmla="*/ 0 h 2037"/>
                  <a:gd name="T88" fmla="*/ 1336 w 1383"/>
                  <a:gd name="T89" fmla="*/ 63 h 2037"/>
                  <a:gd name="T90" fmla="*/ 1383 w 1383"/>
                  <a:gd name="T91" fmla="*/ 129 h 2037"/>
                  <a:gd name="T92" fmla="*/ 1330 w 1383"/>
                  <a:gd name="T93" fmla="*/ 70 h 2037"/>
                  <a:gd name="T94" fmla="*/ 1273 w 1383"/>
                  <a:gd name="T95" fmla="*/ 14 h 2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3" h="2037">
                    <a:moveTo>
                      <a:pt x="0" y="1971"/>
                    </a:moveTo>
                    <a:lnTo>
                      <a:pt x="22" y="1938"/>
                    </a:lnTo>
                    <a:lnTo>
                      <a:pt x="52" y="1947"/>
                    </a:lnTo>
                    <a:lnTo>
                      <a:pt x="84" y="1954"/>
                    </a:lnTo>
                    <a:lnTo>
                      <a:pt x="115" y="1962"/>
                    </a:lnTo>
                    <a:lnTo>
                      <a:pt x="146" y="1968"/>
                    </a:lnTo>
                    <a:lnTo>
                      <a:pt x="178" y="1973"/>
                    </a:lnTo>
                    <a:lnTo>
                      <a:pt x="209" y="1978"/>
                    </a:lnTo>
                    <a:lnTo>
                      <a:pt x="240" y="1981"/>
                    </a:lnTo>
                    <a:lnTo>
                      <a:pt x="272" y="1984"/>
                    </a:lnTo>
                    <a:lnTo>
                      <a:pt x="237" y="2037"/>
                    </a:lnTo>
                    <a:lnTo>
                      <a:pt x="207" y="2032"/>
                    </a:lnTo>
                    <a:lnTo>
                      <a:pt x="177" y="2025"/>
                    </a:lnTo>
                    <a:lnTo>
                      <a:pt x="148" y="2018"/>
                    </a:lnTo>
                    <a:lnTo>
                      <a:pt x="117" y="2010"/>
                    </a:lnTo>
                    <a:lnTo>
                      <a:pt x="88" y="2001"/>
                    </a:lnTo>
                    <a:lnTo>
                      <a:pt x="59" y="1992"/>
                    </a:lnTo>
                    <a:lnTo>
                      <a:pt x="29" y="1982"/>
                    </a:lnTo>
                    <a:lnTo>
                      <a:pt x="0" y="1971"/>
                    </a:lnTo>
                    <a:close/>
                    <a:moveTo>
                      <a:pt x="572" y="1093"/>
                    </a:moveTo>
                    <a:lnTo>
                      <a:pt x="638" y="991"/>
                    </a:lnTo>
                    <a:lnTo>
                      <a:pt x="658" y="983"/>
                    </a:lnTo>
                    <a:lnTo>
                      <a:pt x="677" y="975"/>
                    </a:lnTo>
                    <a:lnTo>
                      <a:pt x="696" y="966"/>
                    </a:lnTo>
                    <a:lnTo>
                      <a:pt x="714" y="955"/>
                    </a:lnTo>
                    <a:lnTo>
                      <a:pt x="732" y="945"/>
                    </a:lnTo>
                    <a:lnTo>
                      <a:pt x="749" y="934"/>
                    </a:lnTo>
                    <a:lnTo>
                      <a:pt x="764" y="922"/>
                    </a:lnTo>
                    <a:lnTo>
                      <a:pt x="780" y="911"/>
                    </a:lnTo>
                    <a:lnTo>
                      <a:pt x="794" y="897"/>
                    </a:lnTo>
                    <a:lnTo>
                      <a:pt x="809" y="885"/>
                    </a:lnTo>
                    <a:lnTo>
                      <a:pt x="822" y="872"/>
                    </a:lnTo>
                    <a:lnTo>
                      <a:pt x="835" y="857"/>
                    </a:lnTo>
                    <a:lnTo>
                      <a:pt x="847" y="842"/>
                    </a:lnTo>
                    <a:lnTo>
                      <a:pt x="858" y="828"/>
                    </a:lnTo>
                    <a:lnTo>
                      <a:pt x="868" y="812"/>
                    </a:lnTo>
                    <a:lnTo>
                      <a:pt x="878" y="796"/>
                    </a:lnTo>
                    <a:lnTo>
                      <a:pt x="888" y="781"/>
                    </a:lnTo>
                    <a:lnTo>
                      <a:pt x="897" y="764"/>
                    </a:lnTo>
                    <a:lnTo>
                      <a:pt x="905" y="748"/>
                    </a:lnTo>
                    <a:lnTo>
                      <a:pt x="912" y="732"/>
                    </a:lnTo>
                    <a:lnTo>
                      <a:pt x="919" y="714"/>
                    </a:lnTo>
                    <a:lnTo>
                      <a:pt x="925" y="697"/>
                    </a:lnTo>
                    <a:lnTo>
                      <a:pt x="930" y="679"/>
                    </a:lnTo>
                    <a:lnTo>
                      <a:pt x="935" y="661"/>
                    </a:lnTo>
                    <a:lnTo>
                      <a:pt x="939" y="643"/>
                    </a:lnTo>
                    <a:lnTo>
                      <a:pt x="942" y="625"/>
                    </a:lnTo>
                    <a:lnTo>
                      <a:pt x="946" y="606"/>
                    </a:lnTo>
                    <a:lnTo>
                      <a:pt x="947" y="588"/>
                    </a:lnTo>
                    <a:lnTo>
                      <a:pt x="949" y="570"/>
                    </a:lnTo>
                    <a:lnTo>
                      <a:pt x="949" y="551"/>
                    </a:lnTo>
                    <a:lnTo>
                      <a:pt x="949" y="532"/>
                    </a:lnTo>
                    <a:lnTo>
                      <a:pt x="949" y="514"/>
                    </a:lnTo>
                    <a:lnTo>
                      <a:pt x="971" y="478"/>
                    </a:lnTo>
                    <a:lnTo>
                      <a:pt x="977" y="503"/>
                    </a:lnTo>
                    <a:lnTo>
                      <a:pt x="982" y="529"/>
                    </a:lnTo>
                    <a:lnTo>
                      <a:pt x="986" y="553"/>
                    </a:lnTo>
                    <a:lnTo>
                      <a:pt x="988" y="578"/>
                    </a:lnTo>
                    <a:lnTo>
                      <a:pt x="989" y="603"/>
                    </a:lnTo>
                    <a:lnTo>
                      <a:pt x="989" y="627"/>
                    </a:lnTo>
                    <a:lnTo>
                      <a:pt x="988" y="653"/>
                    </a:lnTo>
                    <a:lnTo>
                      <a:pt x="986" y="677"/>
                    </a:lnTo>
                    <a:lnTo>
                      <a:pt x="982" y="701"/>
                    </a:lnTo>
                    <a:lnTo>
                      <a:pt x="977" y="726"/>
                    </a:lnTo>
                    <a:lnTo>
                      <a:pt x="971" y="749"/>
                    </a:lnTo>
                    <a:lnTo>
                      <a:pt x="965" y="773"/>
                    </a:lnTo>
                    <a:lnTo>
                      <a:pt x="956" y="796"/>
                    </a:lnTo>
                    <a:lnTo>
                      <a:pt x="947" y="819"/>
                    </a:lnTo>
                    <a:lnTo>
                      <a:pt x="935" y="841"/>
                    </a:lnTo>
                    <a:lnTo>
                      <a:pt x="923" y="863"/>
                    </a:lnTo>
                    <a:lnTo>
                      <a:pt x="911" y="884"/>
                    </a:lnTo>
                    <a:lnTo>
                      <a:pt x="896" y="904"/>
                    </a:lnTo>
                    <a:lnTo>
                      <a:pt x="881" y="923"/>
                    </a:lnTo>
                    <a:lnTo>
                      <a:pt x="864" y="942"/>
                    </a:lnTo>
                    <a:lnTo>
                      <a:pt x="846" y="960"/>
                    </a:lnTo>
                    <a:lnTo>
                      <a:pt x="827" y="978"/>
                    </a:lnTo>
                    <a:lnTo>
                      <a:pt x="807" y="994"/>
                    </a:lnTo>
                    <a:lnTo>
                      <a:pt x="785" y="1009"/>
                    </a:lnTo>
                    <a:lnTo>
                      <a:pt x="763" y="1024"/>
                    </a:lnTo>
                    <a:lnTo>
                      <a:pt x="740" y="1037"/>
                    </a:lnTo>
                    <a:lnTo>
                      <a:pt x="714" y="1050"/>
                    </a:lnTo>
                    <a:lnTo>
                      <a:pt x="688" y="1061"/>
                    </a:lnTo>
                    <a:lnTo>
                      <a:pt x="661" y="1071"/>
                    </a:lnTo>
                    <a:lnTo>
                      <a:pt x="632" y="1079"/>
                    </a:lnTo>
                    <a:lnTo>
                      <a:pt x="603" y="1087"/>
                    </a:lnTo>
                    <a:lnTo>
                      <a:pt x="572" y="1093"/>
                    </a:lnTo>
                    <a:close/>
                    <a:moveTo>
                      <a:pt x="1273" y="14"/>
                    </a:moveTo>
                    <a:lnTo>
                      <a:pt x="1282" y="0"/>
                    </a:lnTo>
                    <a:lnTo>
                      <a:pt x="1309" y="32"/>
                    </a:lnTo>
                    <a:lnTo>
                      <a:pt x="1336" y="63"/>
                    </a:lnTo>
                    <a:lnTo>
                      <a:pt x="1360" y="97"/>
                    </a:lnTo>
                    <a:lnTo>
                      <a:pt x="1383" y="129"/>
                    </a:lnTo>
                    <a:lnTo>
                      <a:pt x="1357" y="100"/>
                    </a:lnTo>
                    <a:lnTo>
                      <a:pt x="1330" y="70"/>
                    </a:lnTo>
                    <a:lnTo>
                      <a:pt x="1303" y="42"/>
                    </a:lnTo>
                    <a:lnTo>
                      <a:pt x="1273" y="1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0" name="Freeform 15"/>
              <p:cNvSpPr>
                <a:spLocks noEditPoints="1"/>
              </p:cNvSpPr>
              <p:nvPr/>
            </p:nvSpPr>
            <p:spPr bwMode="auto">
              <a:xfrm>
                <a:off x="646" y="2659"/>
                <a:ext cx="181" cy="280"/>
              </a:xfrm>
              <a:custGeom>
                <a:avLst/>
                <a:gdLst>
                  <a:gd name="T0" fmla="*/ 0 w 1268"/>
                  <a:gd name="T1" fmla="*/ 1915 h 1957"/>
                  <a:gd name="T2" fmla="*/ 28 w 1268"/>
                  <a:gd name="T3" fmla="*/ 1872 h 1957"/>
                  <a:gd name="T4" fmla="*/ 61 w 1268"/>
                  <a:gd name="T5" fmla="*/ 1878 h 1957"/>
                  <a:gd name="T6" fmla="*/ 94 w 1268"/>
                  <a:gd name="T7" fmla="*/ 1883 h 1957"/>
                  <a:gd name="T8" fmla="*/ 128 w 1268"/>
                  <a:gd name="T9" fmla="*/ 1886 h 1957"/>
                  <a:gd name="T10" fmla="*/ 161 w 1268"/>
                  <a:gd name="T11" fmla="*/ 1890 h 1957"/>
                  <a:gd name="T12" fmla="*/ 195 w 1268"/>
                  <a:gd name="T13" fmla="*/ 1891 h 1957"/>
                  <a:gd name="T14" fmla="*/ 228 w 1268"/>
                  <a:gd name="T15" fmla="*/ 1892 h 1957"/>
                  <a:gd name="T16" fmla="*/ 261 w 1268"/>
                  <a:gd name="T17" fmla="*/ 1892 h 1957"/>
                  <a:gd name="T18" fmla="*/ 294 w 1268"/>
                  <a:gd name="T19" fmla="*/ 1892 h 1957"/>
                  <a:gd name="T20" fmla="*/ 252 w 1268"/>
                  <a:gd name="T21" fmla="*/ 1957 h 1957"/>
                  <a:gd name="T22" fmla="*/ 221 w 1268"/>
                  <a:gd name="T23" fmla="*/ 1955 h 1957"/>
                  <a:gd name="T24" fmla="*/ 189 w 1268"/>
                  <a:gd name="T25" fmla="*/ 1951 h 1957"/>
                  <a:gd name="T26" fmla="*/ 157 w 1268"/>
                  <a:gd name="T27" fmla="*/ 1948 h 1957"/>
                  <a:gd name="T28" fmla="*/ 125 w 1268"/>
                  <a:gd name="T29" fmla="*/ 1942 h 1957"/>
                  <a:gd name="T30" fmla="*/ 94 w 1268"/>
                  <a:gd name="T31" fmla="*/ 1937 h 1957"/>
                  <a:gd name="T32" fmla="*/ 63 w 1268"/>
                  <a:gd name="T33" fmla="*/ 1931 h 1957"/>
                  <a:gd name="T34" fmla="*/ 31 w 1268"/>
                  <a:gd name="T35" fmla="*/ 1923 h 1957"/>
                  <a:gd name="T36" fmla="*/ 0 w 1268"/>
                  <a:gd name="T37" fmla="*/ 1915 h 1957"/>
                  <a:gd name="T38" fmla="*/ 638 w 1268"/>
                  <a:gd name="T39" fmla="*/ 934 h 1957"/>
                  <a:gd name="T40" fmla="*/ 871 w 1268"/>
                  <a:gd name="T41" fmla="*/ 575 h 1957"/>
                  <a:gd name="T42" fmla="*/ 867 w 1268"/>
                  <a:gd name="T43" fmla="*/ 603 h 1957"/>
                  <a:gd name="T44" fmla="*/ 863 w 1268"/>
                  <a:gd name="T45" fmla="*/ 629 h 1957"/>
                  <a:gd name="T46" fmla="*/ 856 w 1268"/>
                  <a:gd name="T47" fmla="*/ 656 h 1957"/>
                  <a:gd name="T48" fmla="*/ 847 w 1268"/>
                  <a:gd name="T49" fmla="*/ 681 h 1957"/>
                  <a:gd name="T50" fmla="*/ 838 w 1268"/>
                  <a:gd name="T51" fmla="*/ 707 h 1957"/>
                  <a:gd name="T52" fmla="*/ 827 w 1268"/>
                  <a:gd name="T53" fmla="*/ 732 h 1957"/>
                  <a:gd name="T54" fmla="*/ 815 w 1268"/>
                  <a:gd name="T55" fmla="*/ 756 h 1957"/>
                  <a:gd name="T56" fmla="*/ 801 w 1268"/>
                  <a:gd name="T57" fmla="*/ 780 h 1957"/>
                  <a:gd name="T58" fmla="*/ 786 w 1268"/>
                  <a:gd name="T59" fmla="*/ 802 h 1957"/>
                  <a:gd name="T60" fmla="*/ 769 w 1268"/>
                  <a:gd name="T61" fmla="*/ 825 h 1957"/>
                  <a:gd name="T62" fmla="*/ 751 w 1268"/>
                  <a:gd name="T63" fmla="*/ 845 h 1957"/>
                  <a:gd name="T64" fmla="*/ 731 w 1268"/>
                  <a:gd name="T65" fmla="*/ 865 h 1957"/>
                  <a:gd name="T66" fmla="*/ 710 w 1268"/>
                  <a:gd name="T67" fmla="*/ 884 h 1957"/>
                  <a:gd name="T68" fmla="*/ 687 w 1268"/>
                  <a:gd name="T69" fmla="*/ 902 h 1957"/>
                  <a:gd name="T70" fmla="*/ 663 w 1268"/>
                  <a:gd name="T71" fmla="*/ 919 h 1957"/>
                  <a:gd name="T72" fmla="*/ 638 w 1268"/>
                  <a:gd name="T73" fmla="*/ 934 h 1957"/>
                  <a:gd name="T74" fmla="*/ 1242 w 1268"/>
                  <a:gd name="T75" fmla="*/ 5 h 1957"/>
                  <a:gd name="T76" fmla="*/ 1245 w 1268"/>
                  <a:gd name="T77" fmla="*/ 0 h 1957"/>
                  <a:gd name="T78" fmla="*/ 1257 w 1268"/>
                  <a:gd name="T79" fmla="*/ 17 h 1957"/>
                  <a:gd name="T80" fmla="*/ 1268 w 1268"/>
                  <a:gd name="T81" fmla="*/ 34 h 1957"/>
                  <a:gd name="T82" fmla="*/ 1256 w 1268"/>
                  <a:gd name="T83" fmla="*/ 19 h 1957"/>
                  <a:gd name="T84" fmla="*/ 1242 w 1268"/>
                  <a:gd name="T85" fmla="*/ 5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8" h="1957">
                    <a:moveTo>
                      <a:pt x="0" y="1915"/>
                    </a:moveTo>
                    <a:lnTo>
                      <a:pt x="28" y="1872"/>
                    </a:lnTo>
                    <a:lnTo>
                      <a:pt x="61" y="1878"/>
                    </a:lnTo>
                    <a:lnTo>
                      <a:pt x="94" y="1883"/>
                    </a:lnTo>
                    <a:lnTo>
                      <a:pt x="128" y="1886"/>
                    </a:lnTo>
                    <a:lnTo>
                      <a:pt x="161" y="1890"/>
                    </a:lnTo>
                    <a:lnTo>
                      <a:pt x="195" y="1891"/>
                    </a:lnTo>
                    <a:lnTo>
                      <a:pt x="228" y="1892"/>
                    </a:lnTo>
                    <a:lnTo>
                      <a:pt x="261" y="1892"/>
                    </a:lnTo>
                    <a:lnTo>
                      <a:pt x="294" y="1892"/>
                    </a:lnTo>
                    <a:lnTo>
                      <a:pt x="252" y="1957"/>
                    </a:lnTo>
                    <a:lnTo>
                      <a:pt x="221" y="1955"/>
                    </a:lnTo>
                    <a:lnTo>
                      <a:pt x="189" y="1951"/>
                    </a:lnTo>
                    <a:lnTo>
                      <a:pt x="157" y="1948"/>
                    </a:lnTo>
                    <a:lnTo>
                      <a:pt x="125" y="1942"/>
                    </a:lnTo>
                    <a:lnTo>
                      <a:pt x="94" y="1937"/>
                    </a:lnTo>
                    <a:lnTo>
                      <a:pt x="63" y="1931"/>
                    </a:lnTo>
                    <a:lnTo>
                      <a:pt x="31" y="1923"/>
                    </a:lnTo>
                    <a:lnTo>
                      <a:pt x="0" y="1915"/>
                    </a:lnTo>
                    <a:close/>
                    <a:moveTo>
                      <a:pt x="638" y="934"/>
                    </a:moveTo>
                    <a:lnTo>
                      <a:pt x="871" y="575"/>
                    </a:lnTo>
                    <a:lnTo>
                      <a:pt x="867" y="603"/>
                    </a:lnTo>
                    <a:lnTo>
                      <a:pt x="863" y="629"/>
                    </a:lnTo>
                    <a:lnTo>
                      <a:pt x="856" y="656"/>
                    </a:lnTo>
                    <a:lnTo>
                      <a:pt x="847" y="681"/>
                    </a:lnTo>
                    <a:lnTo>
                      <a:pt x="838" y="707"/>
                    </a:lnTo>
                    <a:lnTo>
                      <a:pt x="827" y="732"/>
                    </a:lnTo>
                    <a:lnTo>
                      <a:pt x="815" y="756"/>
                    </a:lnTo>
                    <a:lnTo>
                      <a:pt x="801" y="780"/>
                    </a:lnTo>
                    <a:lnTo>
                      <a:pt x="786" y="802"/>
                    </a:lnTo>
                    <a:lnTo>
                      <a:pt x="769" y="825"/>
                    </a:lnTo>
                    <a:lnTo>
                      <a:pt x="751" y="845"/>
                    </a:lnTo>
                    <a:lnTo>
                      <a:pt x="731" y="865"/>
                    </a:lnTo>
                    <a:lnTo>
                      <a:pt x="710" y="884"/>
                    </a:lnTo>
                    <a:lnTo>
                      <a:pt x="687" y="902"/>
                    </a:lnTo>
                    <a:lnTo>
                      <a:pt x="663" y="919"/>
                    </a:lnTo>
                    <a:lnTo>
                      <a:pt x="638" y="934"/>
                    </a:lnTo>
                    <a:close/>
                    <a:moveTo>
                      <a:pt x="1242" y="5"/>
                    </a:moveTo>
                    <a:lnTo>
                      <a:pt x="1245" y="0"/>
                    </a:lnTo>
                    <a:lnTo>
                      <a:pt x="1257" y="17"/>
                    </a:lnTo>
                    <a:lnTo>
                      <a:pt x="1268" y="34"/>
                    </a:lnTo>
                    <a:lnTo>
                      <a:pt x="1256" y="19"/>
                    </a:lnTo>
                    <a:lnTo>
                      <a:pt x="1242" y="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1" name="Freeform 16"/>
              <p:cNvSpPr/>
              <p:nvPr/>
            </p:nvSpPr>
            <p:spPr bwMode="auto">
              <a:xfrm>
                <a:off x="663" y="2927"/>
                <a:ext cx="46" cy="12"/>
              </a:xfrm>
              <a:custGeom>
                <a:avLst/>
                <a:gdLst>
                  <a:gd name="T0" fmla="*/ 0 w 321"/>
                  <a:gd name="T1" fmla="*/ 65 h 82"/>
                  <a:gd name="T2" fmla="*/ 35 w 321"/>
                  <a:gd name="T3" fmla="*/ 12 h 82"/>
                  <a:gd name="T4" fmla="*/ 71 w 321"/>
                  <a:gd name="T5" fmla="*/ 14 h 82"/>
                  <a:gd name="T6" fmla="*/ 108 w 321"/>
                  <a:gd name="T7" fmla="*/ 15 h 82"/>
                  <a:gd name="T8" fmla="*/ 143 w 321"/>
                  <a:gd name="T9" fmla="*/ 15 h 82"/>
                  <a:gd name="T10" fmla="*/ 179 w 321"/>
                  <a:gd name="T11" fmla="*/ 15 h 82"/>
                  <a:gd name="T12" fmla="*/ 215 w 321"/>
                  <a:gd name="T13" fmla="*/ 13 h 82"/>
                  <a:gd name="T14" fmla="*/ 251 w 321"/>
                  <a:gd name="T15" fmla="*/ 9 h 82"/>
                  <a:gd name="T16" fmla="*/ 287 w 321"/>
                  <a:gd name="T17" fmla="*/ 6 h 82"/>
                  <a:gd name="T18" fmla="*/ 321 w 321"/>
                  <a:gd name="T19" fmla="*/ 0 h 82"/>
                  <a:gd name="T20" fmla="*/ 270 w 321"/>
                  <a:gd name="T21" fmla="*/ 80 h 82"/>
                  <a:gd name="T22" fmla="*/ 236 w 321"/>
                  <a:gd name="T23" fmla="*/ 81 h 82"/>
                  <a:gd name="T24" fmla="*/ 203 w 321"/>
                  <a:gd name="T25" fmla="*/ 82 h 82"/>
                  <a:gd name="T26" fmla="*/ 169 w 321"/>
                  <a:gd name="T27" fmla="*/ 81 h 82"/>
                  <a:gd name="T28" fmla="*/ 136 w 321"/>
                  <a:gd name="T29" fmla="*/ 80 h 82"/>
                  <a:gd name="T30" fmla="*/ 102 w 321"/>
                  <a:gd name="T31" fmla="*/ 78 h 82"/>
                  <a:gd name="T32" fmla="*/ 67 w 321"/>
                  <a:gd name="T33" fmla="*/ 74 h 82"/>
                  <a:gd name="T34" fmla="*/ 34 w 321"/>
                  <a:gd name="T35" fmla="*/ 70 h 82"/>
                  <a:gd name="T36" fmla="*/ 0 w 321"/>
                  <a:gd name="T37" fmla="*/ 6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1" h="82">
                    <a:moveTo>
                      <a:pt x="0" y="65"/>
                    </a:moveTo>
                    <a:lnTo>
                      <a:pt x="35" y="12"/>
                    </a:lnTo>
                    <a:lnTo>
                      <a:pt x="71" y="14"/>
                    </a:lnTo>
                    <a:lnTo>
                      <a:pt x="108" y="15"/>
                    </a:lnTo>
                    <a:lnTo>
                      <a:pt x="143" y="15"/>
                    </a:lnTo>
                    <a:lnTo>
                      <a:pt x="179" y="15"/>
                    </a:lnTo>
                    <a:lnTo>
                      <a:pt x="215" y="13"/>
                    </a:lnTo>
                    <a:lnTo>
                      <a:pt x="251" y="9"/>
                    </a:lnTo>
                    <a:lnTo>
                      <a:pt x="287" y="6"/>
                    </a:lnTo>
                    <a:lnTo>
                      <a:pt x="321" y="0"/>
                    </a:lnTo>
                    <a:lnTo>
                      <a:pt x="270" y="80"/>
                    </a:lnTo>
                    <a:lnTo>
                      <a:pt x="236" y="81"/>
                    </a:lnTo>
                    <a:lnTo>
                      <a:pt x="203" y="82"/>
                    </a:lnTo>
                    <a:lnTo>
                      <a:pt x="169" y="81"/>
                    </a:lnTo>
                    <a:lnTo>
                      <a:pt x="136" y="80"/>
                    </a:lnTo>
                    <a:lnTo>
                      <a:pt x="102" y="78"/>
                    </a:lnTo>
                    <a:lnTo>
                      <a:pt x="67" y="74"/>
                    </a:lnTo>
                    <a:lnTo>
                      <a:pt x="34" y="70"/>
                    </a:lnTo>
                    <a:lnTo>
                      <a:pt x="0" y="6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2" name="Freeform 17"/>
              <p:cNvSpPr/>
              <p:nvPr/>
            </p:nvSpPr>
            <p:spPr bwMode="auto">
              <a:xfrm>
                <a:off x="682" y="2923"/>
                <a:ext cx="50" cy="16"/>
              </a:xfrm>
              <a:custGeom>
                <a:avLst/>
                <a:gdLst>
                  <a:gd name="T0" fmla="*/ 0 w 354"/>
                  <a:gd name="T1" fmla="*/ 114 h 116"/>
                  <a:gd name="T2" fmla="*/ 42 w 354"/>
                  <a:gd name="T3" fmla="*/ 49 h 116"/>
                  <a:gd name="T4" fmla="*/ 83 w 354"/>
                  <a:gd name="T5" fmla="*/ 47 h 116"/>
                  <a:gd name="T6" fmla="*/ 123 w 354"/>
                  <a:gd name="T7" fmla="*/ 43 h 116"/>
                  <a:gd name="T8" fmla="*/ 162 w 354"/>
                  <a:gd name="T9" fmla="*/ 39 h 116"/>
                  <a:gd name="T10" fmla="*/ 201 w 354"/>
                  <a:gd name="T11" fmla="*/ 33 h 116"/>
                  <a:gd name="T12" fmla="*/ 241 w 354"/>
                  <a:gd name="T13" fmla="*/ 26 h 116"/>
                  <a:gd name="T14" fmla="*/ 279 w 354"/>
                  <a:gd name="T15" fmla="*/ 19 h 116"/>
                  <a:gd name="T16" fmla="*/ 317 w 354"/>
                  <a:gd name="T17" fmla="*/ 10 h 116"/>
                  <a:gd name="T18" fmla="*/ 354 w 354"/>
                  <a:gd name="T19" fmla="*/ 0 h 116"/>
                  <a:gd name="T20" fmla="*/ 292 w 354"/>
                  <a:gd name="T21" fmla="*/ 95 h 116"/>
                  <a:gd name="T22" fmla="*/ 256 w 354"/>
                  <a:gd name="T23" fmla="*/ 102 h 116"/>
                  <a:gd name="T24" fmla="*/ 220 w 354"/>
                  <a:gd name="T25" fmla="*/ 106 h 116"/>
                  <a:gd name="T26" fmla="*/ 185 w 354"/>
                  <a:gd name="T27" fmla="*/ 110 h 116"/>
                  <a:gd name="T28" fmla="*/ 148 w 354"/>
                  <a:gd name="T29" fmla="*/ 113 h 116"/>
                  <a:gd name="T30" fmla="*/ 111 w 354"/>
                  <a:gd name="T31" fmla="*/ 115 h 116"/>
                  <a:gd name="T32" fmla="*/ 74 w 354"/>
                  <a:gd name="T33" fmla="*/ 116 h 116"/>
                  <a:gd name="T34" fmla="*/ 37 w 354"/>
                  <a:gd name="T35" fmla="*/ 115 h 116"/>
                  <a:gd name="T36" fmla="*/ 0 w 354"/>
                  <a:gd name="T37"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4" h="116">
                    <a:moveTo>
                      <a:pt x="0" y="114"/>
                    </a:moveTo>
                    <a:lnTo>
                      <a:pt x="42" y="49"/>
                    </a:lnTo>
                    <a:lnTo>
                      <a:pt x="83" y="47"/>
                    </a:lnTo>
                    <a:lnTo>
                      <a:pt x="123" y="43"/>
                    </a:lnTo>
                    <a:lnTo>
                      <a:pt x="162" y="39"/>
                    </a:lnTo>
                    <a:lnTo>
                      <a:pt x="201" y="33"/>
                    </a:lnTo>
                    <a:lnTo>
                      <a:pt x="241" y="26"/>
                    </a:lnTo>
                    <a:lnTo>
                      <a:pt x="279" y="19"/>
                    </a:lnTo>
                    <a:lnTo>
                      <a:pt x="317" y="10"/>
                    </a:lnTo>
                    <a:lnTo>
                      <a:pt x="354" y="0"/>
                    </a:lnTo>
                    <a:lnTo>
                      <a:pt x="292" y="95"/>
                    </a:lnTo>
                    <a:lnTo>
                      <a:pt x="256" y="102"/>
                    </a:lnTo>
                    <a:lnTo>
                      <a:pt x="220" y="106"/>
                    </a:lnTo>
                    <a:lnTo>
                      <a:pt x="185" y="110"/>
                    </a:lnTo>
                    <a:lnTo>
                      <a:pt x="148" y="113"/>
                    </a:lnTo>
                    <a:lnTo>
                      <a:pt x="111" y="115"/>
                    </a:lnTo>
                    <a:lnTo>
                      <a:pt x="74" y="116"/>
                    </a:lnTo>
                    <a:lnTo>
                      <a:pt x="37" y="115"/>
                    </a:lnTo>
                    <a:lnTo>
                      <a:pt x="0" y="11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3" name="Freeform 18"/>
              <p:cNvSpPr/>
              <p:nvPr/>
            </p:nvSpPr>
            <p:spPr bwMode="auto">
              <a:xfrm>
                <a:off x="702" y="2912"/>
                <a:ext cx="57" cy="27"/>
              </a:xfrm>
              <a:custGeom>
                <a:avLst/>
                <a:gdLst>
                  <a:gd name="T0" fmla="*/ 0 w 399"/>
                  <a:gd name="T1" fmla="*/ 186 h 186"/>
                  <a:gd name="T2" fmla="*/ 51 w 399"/>
                  <a:gd name="T3" fmla="*/ 106 h 186"/>
                  <a:gd name="T4" fmla="*/ 95 w 399"/>
                  <a:gd name="T5" fmla="*/ 100 h 186"/>
                  <a:gd name="T6" fmla="*/ 139 w 399"/>
                  <a:gd name="T7" fmla="*/ 91 h 186"/>
                  <a:gd name="T8" fmla="*/ 182 w 399"/>
                  <a:gd name="T9" fmla="*/ 79 h 186"/>
                  <a:gd name="T10" fmla="*/ 225 w 399"/>
                  <a:gd name="T11" fmla="*/ 68 h 186"/>
                  <a:gd name="T12" fmla="*/ 266 w 399"/>
                  <a:gd name="T13" fmla="*/ 55 h 186"/>
                  <a:gd name="T14" fmla="*/ 306 w 399"/>
                  <a:gd name="T15" fmla="*/ 40 h 186"/>
                  <a:gd name="T16" fmla="*/ 346 w 399"/>
                  <a:gd name="T17" fmla="*/ 25 h 186"/>
                  <a:gd name="T18" fmla="*/ 384 w 399"/>
                  <a:gd name="T19" fmla="*/ 8 h 186"/>
                  <a:gd name="T20" fmla="*/ 392 w 399"/>
                  <a:gd name="T21" fmla="*/ 4 h 186"/>
                  <a:gd name="T22" fmla="*/ 399 w 399"/>
                  <a:gd name="T23" fmla="*/ 0 h 186"/>
                  <a:gd name="T24" fmla="*/ 320 w 399"/>
                  <a:gd name="T25" fmla="*/ 123 h 186"/>
                  <a:gd name="T26" fmla="*/ 282 w 399"/>
                  <a:gd name="T27" fmla="*/ 135 h 186"/>
                  <a:gd name="T28" fmla="*/ 244 w 399"/>
                  <a:gd name="T29" fmla="*/ 147 h 186"/>
                  <a:gd name="T30" fmla="*/ 205 w 399"/>
                  <a:gd name="T31" fmla="*/ 156 h 186"/>
                  <a:gd name="T32" fmla="*/ 164 w 399"/>
                  <a:gd name="T33" fmla="*/ 165 h 186"/>
                  <a:gd name="T34" fmla="*/ 124 w 399"/>
                  <a:gd name="T35" fmla="*/ 172 h 186"/>
                  <a:gd name="T36" fmla="*/ 83 w 399"/>
                  <a:gd name="T37" fmla="*/ 178 h 186"/>
                  <a:gd name="T38" fmla="*/ 41 w 399"/>
                  <a:gd name="T39" fmla="*/ 182 h 186"/>
                  <a:gd name="T40" fmla="*/ 0 w 399"/>
                  <a:gd name="T4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9" h="186">
                    <a:moveTo>
                      <a:pt x="0" y="186"/>
                    </a:moveTo>
                    <a:lnTo>
                      <a:pt x="51" y="106"/>
                    </a:lnTo>
                    <a:lnTo>
                      <a:pt x="95" y="100"/>
                    </a:lnTo>
                    <a:lnTo>
                      <a:pt x="139" y="91"/>
                    </a:lnTo>
                    <a:lnTo>
                      <a:pt x="182" y="79"/>
                    </a:lnTo>
                    <a:lnTo>
                      <a:pt x="225" y="68"/>
                    </a:lnTo>
                    <a:lnTo>
                      <a:pt x="266" y="55"/>
                    </a:lnTo>
                    <a:lnTo>
                      <a:pt x="306" y="40"/>
                    </a:lnTo>
                    <a:lnTo>
                      <a:pt x="346" y="25"/>
                    </a:lnTo>
                    <a:lnTo>
                      <a:pt x="384" y="8"/>
                    </a:lnTo>
                    <a:lnTo>
                      <a:pt x="392" y="4"/>
                    </a:lnTo>
                    <a:lnTo>
                      <a:pt x="399" y="0"/>
                    </a:lnTo>
                    <a:lnTo>
                      <a:pt x="320" y="123"/>
                    </a:lnTo>
                    <a:lnTo>
                      <a:pt x="282" y="135"/>
                    </a:lnTo>
                    <a:lnTo>
                      <a:pt x="244" y="147"/>
                    </a:lnTo>
                    <a:lnTo>
                      <a:pt x="205" y="156"/>
                    </a:lnTo>
                    <a:lnTo>
                      <a:pt x="164" y="165"/>
                    </a:lnTo>
                    <a:lnTo>
                      <a:pt x="124" y="172"/>
                    </a:lnTo>
                    <a:lnTo>
                      <a:pt x="83" y="178"/>
                    </a:lnTo>
                    <a:lnTo>
                      <a:pt x="41" y="182"/>
                    </a:lnTo>
                    <a:lnTo>
                      <a:pt x="0" y="18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4" name="Freeform 19"/>
              <p:cNvSpPr/>
              <p:nvPr/>
            </p:nvSpPr>
            <p:spPr bwMode="auto">
              <a:xfrm>
                <a:off x="723" y="2893"/>
                <a:ext cx="68" cy="43"/>
              </a:xfrm>
              <a:custGeom>
                <a:avLst/>
                <a:gdLst>
                  <a:gd name="T0" fmla="*/ 0 w 477"/>
                  <a:gd name="T1" fmla="*/ 304 h 304"/>
                  <a:gd name="T2" fmla="*/ 62 w 477"/>
                  <a:gd name="T3" fmla="*/ 209 h 304"/>
                  <a:gd name="T4" fmla="*/ 84 w 477"/>
                  <a:gd name="T5" fmla="*/ 202 h 304"/>
                  <a:gd name="T6" fmla="*/ 106 w 477"/>
                  <a:gd name="T7" fmla="*/ 194 h 304"/>
                  <a:gd name="T8" fmla="*/ 128 w 477"/>
                  <a:gd name="T9" fmla="*/ 187 h 304"/>
                  <a:gd name="T10" fmla="*/ 149 w 477"/>
                  <a:gd name="T11" fmla="*/ 179 h 304"/>
                  <a:gd name="T12" fmla="*/ 170 w 477"/>
                  <a:gd name="T13" fmla="*/ 172 h 304"/>
                  <a:gd name="T14" fmla="*/ 191 w 477"/>
                  <a:gd name="T15" fmla="*/ 163 h 304"/>
                  <a:gd name="T16" fmla="*/ 212 w 477"/>
                  <a:gd name="T17" fmla="*/ 154 h 304"/>
                  <a:gd name="T18" fmla="*/ 232 w 477"/>
                  <a:gd name="T19" fmla="*/ 145 h 304"/>
                  <a:gd name="T20" fmla="*/ 264 w 477"/>
                  <a:gd name="T21" fmla="*/ 129 h 304"/>
                  <a:gd name="T22" fmla="*/ 297 w 477"/>
                  <a:gd name="T23" fmla="*/ 113 h 304"/>
                  <a:gd name="T24" fmla="*/ 328 w 477"/>
                  <a:gd name="T25" fmla="*/ 96 h 304"/>
                  <a:gd name="T26" fmla="*/ 358 w 477"/>
                  <a:gd name="T27" fmla="*/ 79 h 304"/>
                  <a:gd name="T28" fmla="*/ 388 w 477"/>
                  <a:gd name="T29" fmla="*/ 60 h 304"/>
                  <a:gd name="T30" fmla="*/ 419 w 477"/>
                  <a:gd name="T31" fmla="*/ 41 h 304"/>
                  <a:gd name="T32" fmla="*/ 448 w 477"/>
                  <a:gd name="T33" fmla="*/ 20 h 304"/>
                  <a:gd name="T34" fmla="*/ 477 w 477"/>
                  <a:gd name="T35" fmla="*/ 0 h 304"/>
                  <a:gd name="T36" fmla="*/ 366 w 477"/>
                  <a:gd name="T37" fmla="*/ 169 h 304"/>
                  <a:gd name="T38" fmla="*/ 344 w 477"/>
                  <a:gd name="T39" fmla="*/ 183 h 304"/>
                  <a:gd name="T40" fmla="*/ 320 w 477"/>
                  <a:gd name="T41" fmla="*/ 195 h 304"/>
                  <a:gd name="T42" fmla="*/ 295 w 477"/>
                  <a:gd name="T43" fmla="*/ 206 h 304"/>
                  <a:gd name="T44" fmla="*/ 272 w 477"/>
                  <a:gd name="T45" fmla="*/ 218 h 304"/>
                  <a:gd name="T46" fmla="*/ 240 w 477"/>
                  <a:gd name="T47" fmla="*/ 232 h 304"/>
                  <a:gd name="T48" fmla="*/ 207 w 477"/>
                  <a:gd name="T49" fmla="*/ 246 h 304"/>
                  <a:gd name="T50" fmla="*/ 175 w 477"/>
                  <a:gd name="T51" fmla="*/ 258 h 304"/>
                  <a:gd name="T52" fmla="*/ 140 w 477"/>
                  <a:gd name="T53" fmla="*/ 269 h 304"/>
                  <a:gd name="T54" fmla="*/ 106 w 477"/>
                  <a:gd name="T55" fmla="*/ 279 h 304"/>
                  <a:gd name="T56" fmla="*/ 71 w 477"/>
                  <a:gd name="T57" fmla="*/ 288 h 304"/>
                  <a:gd name="T58" fmla="*/ 36 w 477"/>
                  <a:gd name="T59" fmla="*/ 297 h 304"/>
                  <a:gd name="T60" fmla="*/ 0 w 477"/>
                  <a:gd name="T61"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7" h="304">
                    <a:moveTo>
                      <a:pt x="0" y="304"/>
                    </a:moveTo>
                    <a:lnTo>
                      <a:pt x="62" y="209"/>
                    </a:lnTo>
                    <a:lnTo>
                      <a:pt x="84" y="202"/>
                    </a:lnTo>
                    <a:lnTo>
                      <a:pt x="106" y="194"/>
                    </a:lnTo>
                    <a:lnTo>
                      <a:pt x="128" y="187"/>
                    </a:lnTo>
                    <a:lnTo>
                      <a:pt x="149" y="179"/>
                    </a:lnTo>
                    <a:lnTo>
                      <a:pt x="170" y="172"/>
                    </a:lnTo>
                    <a:lnTo>
                      <a:pt x="191" y="163"/>
                    </a:lnTo>
                    <a:lnTo>
                      <a:pt x="212" y="154"/>
                    </a:lnTo>
                    <a:lnTo>
                      <a:pt x="232" y="145"/>
                    </a:lnTo>
                    <a:lnTo>
                      <a:pt x="264" y="129"/>
                    </a:lnTo>
                    <a:lnTo>
                      <a:pt x="297" y="113"/>
                    </a:lnTo>
                    <a:lnTo>
                      <a:pt x="328" y="96"/>
                    </a:lnTo>
                    <a:lnTo>
                      <a:pt x="358" y="79"/>
                    </a:lnTo>
                    <a:lnTo>
                      <a:pt x="388" y="60"/>
                    </a:lnTo>
                    <a:lnTo>
                      <a:pt x="419" y="41"/>
                    </a:lnTo>
                    <a:lnTo>
                      <a:pt x="448" y="20"/>
                    </a:lnTo>
                    <a:lnTo>
                      <a:pt x="477" y="0"/>
                    </a:lnTo>
                    <a:lnTo>
                      <a:pt x="366" y="169"/>
                    </a:lnTo>
                    <a:lnTo>
                      <a:pt x="344" y="183"/>
                    </a:lnTo>
                    <a:lnTo>
                      <a:pt x="320" y="195"/>
                    </a:lnTo>
                    <a:lnTo>
                      <a:pt x="295" y="206"/>
                    </a:lnTo>
                    <a:lnTo>
                      <a:pt x="272" y="218"/>
                    </a:lnTo>
                    <a:lnTo>
                      <a:pt x="240" y="232"/>
                    </a:lnTo>
                    <a:lnTo>
                      <a:pt x="207" y="246"/>
                    </a:lnTo>
                    <a:lnTo>
                      <a:pt x="175" y="258"/>
                    </a:lnTo>
                    <a:lnTo>
                      <a:pt x="140" y="269"/>
                    </a:lnTo>
                    <a:lnTo>
                      <a:pt x="106" y="279"/>
                    </a:lnTo>
                    <a:lnTo>
                      <a:pt x="71" y="288"/>
                    </a:lnTo>
                    <a:lnTo>
                      <a:pt x="36" y="297"/>
                    </a:lnTo>
                    <a:lnTo>
                      <a:pt x="0" y="304"/>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5" name="Freeform 20"/>
              <p:cNvSpPr/>
              <p:nvPr/>
            </p:nvSpPr>
            <p:spPr bwMode="auto">
              <a:xfrm>
                <a:off x="747" y="2836"/>
                <a:ext cx="101" cy="94"/>
              </a:xfrm>
              <a:custGeom>
                <a:avLst/>
                <a:gdLst>
                  <a:gd name="T0" fmla="*/ 0 w 707"/>
                  <a:gd name="T1" fmla="*/ 657 h 657"/>
                  <a:gd name="T2" fmla="*/ 79 w 707"/>
                  <a:gd name="T3" fmla="*/ 534 h 657"/>
                  <a:gd name="T4" fmla="*/ 123 w 707"/>
                  <a:gd name="T5" fmla="*/ 513 h 657"/>
                  <a:gd name="T6" fmla="*/ 166 w 707"/>
                  <a:gd name="T7" fmla="*/ 490 h 657"/>
                  <a:gd name="T8" fmla="*/ 207 w 707"/>
                  <a:gd name="T9" fmla="*/ 466 h 657"/>
                  <a:gd name="T10" fmla="*/ 247 w 707"/>
                  <a:gd name="T11" fmla="*/ 440 h 657"/>
                  <a:gd name="T12" fmla="*/ 286 w 707"/>
                  <a:gd name="T13" fmla="*/ 413 h 657"/>
                  <a:gd name="T14" fmla="*/ 326 w 707"/>
                  <a:gd name="T15" fmla="*/ 385 h 657"/>
                  <a:gd name="T16" fmla="*/ 364 w 707"/>
                  <a:gd name="T17" fmla="*/ 356 h 657"/>
                  <a:gd name="T18" fmla="*/ 401 w 707"/>
                  <a:gd name="T19" fmla="*/ 326 h 657"/>
                  <a:gd name="T20" fmla="*/ 442 w 707"/>
                  <a:gd name="T21" fmla="*/ 289 h 657"/>
                  <a:gd name="T22" fmla="*/ 483 w 707"/>
                  <a:gd name="T23" fmla="*/ 251 h 657"/>
                  <a:gd name="T24" fmla="*/ 523 w 707"/>
                  <a:gd name="T25" fmla="*/ 211 h 657"/>
                  <a:gd name="T26" fmla="*/ 561 w 707"/>
                  <a:gd name="T27" fmla="*/ 170 h 657"/>
                  <a:gd name="T28" fmla="*/ 599 w 707"/>
                  <a:gd name="T29" fmla="*/ 129 h 657"/>
                  <a:gd name="T30" fmla="*/ 634 w 707"/>
                  <a:gd name="T31" fmla="*/ 86 h 657"/>
                  <a:gd name="T32" fmla="*/ 671 w 707"/>
                  <a:gd name="T33" fmla="*/ 43 h 657"/>
                  <a:gd name="T34" fmla="*/ 707 w 707"/>
                  <a:gd name="T35" fmla="*/ 0 h 657"/>
                  <a:gd name="T36" fmla="*/ 456 w 707"/>
                  <a:gd name="T37" fmla="*/ 385 h 657"/>
                  <a:gd name="T38" fmla="*/ 449 w 707"/>
                  <a:gd name="T39" fmla="*/ 393 h 657"/>
                  <a:gd name="T40" fmla="*/ 440 w 707"/>
                  <a:gd name="T41" fmla="*/ 400 h 657"/>
                  <a:gd name="T42" fmla="*/ 402 w 707"/>
                  <a:gd name="T43" fmla="*/ 431 h 657"/>
                  <a:gd name="T44" fmla="*/ 361 w 707"/>
                  <a:gd name="T45" fmla="*/ 461 h 657"/>
                  <a:gd name="T46" fmla="*/ 321 w 707"/>
                  <a:gd name="T47" fmla="*/ 490 h 657"/>
                  <a:gd name="T48" fmla="*/ 280 w 707"/>
                  <a:gd name="T49" fmla="*/ 518 h 657"/>
                  <a:gd name="T50" fmla="*/ 237 w 707"/>
                  <a:gd name="T51" fmla="*/ 544 h 657"/>
                  <a:gd name="T52" fmla="*/ 194 w 707"/>
                  <a:gd name="T53" fmla="*/ 570 h 657"/>
                  <a:gd name="T54" fmla="*/ 150 w 707"/>
                  <a:gd name="T55" fmla="*/ 593 h 657"/>
                  <a:gd name="T56" fmla="*/ 104 w 707"/>
                  <a:gd name="T57" fmla="*/ 615 h 657"/>
                  <a:gd name="T58" fmla="*/ 78 w 707"/>
                  <a:gd name="T59" fmla="*/ 627 h 657"/>
                  <a:gd name="T60" fmla="*/ 52 w 707"/>
                  <a:gd name="T61" fmla="*/ 637 h 657"/>
                  <a:gd name="T62" fmla="*/ 27 w 707"/>
                  <a:gd name="T63" fmla="*/ 647 h 657"/>
                  <a:gd name="T64" fmla="*/ 0 w 707"/>
                  <a:gd name="T65"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7" h="657">
                    <a:moveTo>
                      <a:pt x="0" y="657"/>
                    </a:moveTo>
                    <a:lnTo>
                      <a:pt x="79" y="534"/>
                    </a:lnTo>
                    <a:lnTo>
                      <a:pt x="123" y="513"/>
                    </a:lnTo>
                    <a:lnTo>
                      <a:pt x="166" y="490"/>
                    </a:lnTo>
                    <a:lnTo>
                      <a:pt x="207" y="466"/>
                    </a:lnTo>
                    <a:lnTo>
                      <a:pt x="247" y="440"/>
                    </a:lnTo>
                    <a:lnTo>
                      <a:pt x="286" y="413"/>
                    </a:lnTo>
                    <a:lnTo>
                      <a:pt x="326" y="385"/>
                    </a:lnTo>
                    <a:lnTo>
                      <a:pt x="364" y="356"/>
                    </a:lnTo>
                    <a:lnTo>
                      <a:pt x="401" y="326"/>
                    </a:lnTo>
                    <a:lnTo>
                      <a:pt x="442" y="289"/>
                    </a:lnTo>
                    <a:lnTo>
                      <a:pt x="483" y="251"/>
                    </a:lnTo>
                    <a:lnTo>
                      <a:pt x="523" y="211"/>
                    </a:lnTo>
                    <a:lnTo>
                      <a:pt x="561" y="170"/>
                    </a:lnTo>
                    <a:lnTo>
                      <a:pt x="599" y="129"/>
                    </a:lnTo>
                    <a:lnTo>
                      <a:pt x="634" y="86"/>
                    </a:lnTo>
                    <a:lnTo>
                      <a:pt x="671" y="43"/>
                    </a:lnTo>
                    <a:lnTo>
                      <a:pt x="707" y="0"/>
                    </a:lnTo>
                    <a:lnTo>
                      <a:pt x="456" y="385"/>
                    </a:lnTo>
                    <a:lnTo>
                      <a:pt x="449" y="393"/>
                    </a:lnTo>
                    <a:lnTo>
                      <a:pt x="440" y="400"/>
                    </a:lnTo>
                    <a:lnTo>
                      <a:pt x="402" y="431"/>
                    </a:lnTo>
                    <a:lnTo>
                      <a:pt x="361" y="461"/>
                    </a:lnTo>
                    <a:lnTo>
                      <a:pt x="321" y="490"/>
                    </a:lnTo>
                    <a:lnTo>
                      <a:pt x="280" y="518"/>
                    </a:lnTo>
                    <a:lnTo>
                      <a:pt x="237" y="544"/>
                    </a:lnTo>
                    <a:lnTo>
                      <a:pt x="194" y="570"/>
                    </a:lnTo>
                    <a:lnTo>
                      <a:pt x="150" y="593"/>
                    </a:lnTo>
                    <a:lnTo>
                      <a:pt x="104" y="615"/>
                    </a:lnTo>
                    <a:lnTo>
                      <a:pt x="78" y="627"/>
                    </a:lnTo>
                    <a:lnTo>
                      <a:pt x="52" y="637"/>
                    </a:lnTo>
                    <a:lnTo>
                      <a:pt x="27" y="647"/>
                    </a:lnTo>
                    <a:lnTo>
                      <a:pt x="0" y="65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6" name="Freeform 21"/>
              <p:cNvSpPr/>
              <p:nvPr/>
            </p:nvSpPr>
            <p:spPr bwMode="auto">
              <a:xfrm>
                <a:off x="776" y="2767"/>
                <a:ext cx="137" cy="150"/>
              </a:xfrm>
              <a:custGeom>
                <a:avLst/>
                <a:gdLst>
                  <a:gd name="T0" fmla="*/ 0 w 964"/>
                  <a:gd name="T1" fmla="*/ 1049 h 1049"/>
                  <a:gd name="T2" fmla="*/ 111 w 964"/>
                  <a:gd name="T3" fmla="*/ 880 h 1049"/>
                  <a:gd name="T4" fmla="*/ 134 w 964"/>
                  <a:gd name="T5" fmla="*/ 864 h 1049"/>
                  <a:gd name="T6" fmla="*/ 157 w 964"/>
                  <a:gd name="T7" fmla="*/ 846 h 1049"/>
                  <a:gd name="T8" fmla="*/ 180 w 964"/>
                  <a:gd name="T9" fmla="*/ 828 h 1049"/>
                  <a:gd name="T10" fmla="*/ 203 w 964"/>
                  <a:gd name="T11" fmla="*/ 809 h 1049"/>
                  <a:gd name="T12" fmla="*/ 239 w 964"/>
                  <a:gd name="T13" fmla="*/ 776 h 1049"/>
                  <a:gd name="T14" fmla="*/ 275 w 964"/>
                  <a:gd name="T15" fmla="*/ 743 h 1049"/>
                  <a:gd name="T16" fmla="*/ 311 w 964"/>
                  <a:gd name="T17" fmla="*/ 708 h 1049"/>
                  <a:gd name="T18" fmla="*/ 346 w 964"/>
                  <a:gd name="T19" fmla="*/ 672 h 1049"/>
                  <a:gd name="T20" fmla="*/ 379 w 964"/>
                  <a:gd name="T21" fmla="*/ 635 h 1049"/>
                  <a:gd name="T22" fmla="*/ 412 w 964"/>
                  <a:gd name="T23" fmla="*/ 598 h 1049"/>
                  <a:gd name="T24" fmla="*/ 444 w 964"/>
                  <a:gd name="T25" fmla="*/ 561 h 1049"/>
                  <a:gd name="T26" fmla="*/ 476 w 964"/>
                  <a:gd name="T27" fmla="*/ 523 h 1049"/>
                  <a:gd name="T28" fmla="*/ 539 w 964"/>
                  <a:gd name="T29" fmla="*/ 446 h 1049"/>
                  <a:gd name="T30" fmla="*/ 602 w 964"/>
                  <a:gd name="T31" fmla="*/ 369 h 1049"/>
                  <a:gd name="T32" fmla="*/ 665 w 964"/>
                  <a:gd name="T33" fmla="*/ 291 h 1049"/>
                  <a:gd name="T34" fmla="*/ 730 w 964"/>
                  <a:gd name="T35" fmla="*/ 216 h 1049"/>
                  <a:gd name="T36" fmla="*/ 759 w 964"/>
                  <a:gd name="T37" fmla="*/ 185 h 1049"/>
                  <a:gd name="T38" fmla="*/ 788 w 964"/>
                  <a:gd name="T39" fmla="*/ 155 h 1049"/>
                  <a:gd name="T40" fmla="*/ 817 w 964"/>
                  <a:gd name="T41" fmla="*/ 126 h 1049"/>
                  <a:gd name="T42" fmla="*/ 846 w 964"/>
                  <a:gd name="T43" fmla="*/ 98 h 1049"/>
                  <a:gd name="T44" fmla="*/ 875 w 964"/>
                  <a:gd name="T45" fmla="*/ 71 h 1049"/>
                  <a:gd name="T46" fmla="*/ 904 w 964"/>
                  <a:gd name="T47" fmla="*/ 46 h 1049"/>
                  <a:gd name="T48" fmla="*/ 933 w 964"/>
                  <a:gd name="T49" fmla="*/ 23 h 1049"/>
                  <a:gd name="T50" fmla="*/ 964 w 964"/>
                  <a:gd name="T51" fmla="*/ 0 h 1049"/>
                  <a:gd name="T52" fmla="*/ 786 w 964"/>
                  <a:gd name="T53" fmla="*/ 272 h 1049"/>
                  <a:gd name="T54" fmla="*/ 778 w 964"/>
                  <a:gd name="T55" fmla="*/ 281 h 1049"/>
                  <a:gd name="T56" fmla="*/ 770 w 964"/>
                  <a:gd name="T57" fmla="*/ 290 h 1049"/>
                  <a:gd name="T58" fmla="*/ 705 w 964"/>
                  <a:gd name="T59" fmla="*/ 365 h 1049"/>
                  <a:gd name="T60" fmla="*/ 642 w 964"/>
                  <a:gd name="T61" fmla="*/ 441 h 1049"/>
                  <a:gd name="T62" fmla="*/ 580 w 964"/>
                  <a:gd name="T63" fmla="*/ 520 h 1049"/>
                  <a:gd name="T64" fmla="*/ 516 w 964"/>
                  <a:gd name="T65" fmla="*/ 596 h 1049"/>
                  <a:gd name="T66" fmla="*/ 485 w 964"/>
                  <a:gd name="T67" fmla="*/ 634 h 1049"/>
                  <a:gd name="T68" fmla="*/ 452 w 964"/>
                  <a:gd name="T69" fmla="*/ 672 h 1049"/>
                  <a:gd name="T70" fmla="*/ 419 w 964"/>
                  <a:gd name="T71" fmla="*/ 709 h 1049"/>
                  <a:gd name="T72" fmla="*/ 385 w 964"/>
                  <a:gd name="T73" fmla="*/ 746 h 1049"/>
                  <a:gd name="T74" fmla="*/ 351 w 964"/>
                  <a:gd name="T75" fmla="*/ 781 h 1049"/>
                  <a:gd name="T76" fmla="*/ 316 w 964"/>
                  <a:gd name="T77" fmla="*/ 815 h 1049"/>
                  <a:gd name="T78" fmla="*/ 280 w 964"/>
                  <a:gd name="T79" fmla="*/ 850 h 1049"/>
                  <a:gd name="T80" fmla="*/ 242 w 964"/>
                  <a:gd name="T81" fmla="*/ 883 h 1049"/>
                  <a:gd name="T82" fmla="*/ 214 w 964"/>
                  <a:gd name="T83" fmla="*/ 906 h 1049"/>
                  <a:gd name="T84" fmla="*/ 185 w 964"/>
                  <a:gd name="T85" fmla="*/ 928 h 1049"/>
                  <a:gd name="T86" fmla="*/ 156 w 964"/>
                  <a:gd name="T87" fmla="*/ 951 h 1049"/>
                  <a:gd name="T88" fmla="*/ 125 w 964"/>
                  <a:gd name="T89" fmla="*/ 972 h 1049"/>
                  <a:gd name="T90" fmla="*/ 95 w 964"/>
                  <a:gd name="T91" fmla="*/ 992 h 1049"/>
                  <a:gd name="T92" fmla="*/ 64 w 964"/>
                  <a:gd name="T93" fmla="*/ 1012 h 1049"/>
                  <a:gd name="T94" fmla="*/ 32 w 964"/>
                  <a:gd name="T95" fmla="*/ 1032 h 1049"/>
                  <a:gd name="T96" fmla="*/ 0 w 964"/>
                  <a:gd name="T97" fmla="*/ 1049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4" h="1049">
                    <a:moveTo>
                      <a:pt x="0" y="1049"/>
                    </a:moveTo>
                    <a:lnTo>
                      <a:pt x="111" y="880"/>
                    </a:lnTo>
                    <a:lnTo>
                      <a:pt x="134" y="864"/>
                    </a:lnTo>
                    <a:lnTo>
                      <a:pt x="157" y="846"/>
                    </a:lnTo>
                    <a:lnTo>
                      <a:pt x="180" y="828"/>
                    </a:lnTo>
                    <a:lnTo>
                      <a:pt x="203" y="809"/>
                    </a:lnTo>
                    <a:lnTo>
                      <a:pt x="239" y="776"/>
                    </a:lnTo>
                    <a:lnTo>
                      <a:pt x="275" y="743"/>
                    </a:lnTo>
                    <a:lnTo>
                      <a:pt x="311" y="708"/>
                    </a:lnTo>
                    <a:lnTo>
                      <a:pt x="346" y="672"/>
                    </a:lnTo>
                    <a:lnTo>
                      <a:pt x="379" y="635"/>
                    </a:lnTo>
                    <a:lnTo>
                      <a:pt x="412" y="598"/>
                    </a:lnTo>
                    <a:lnTo>
                      <a:pt x="444" y="561"/>
                    </a:lnTo>
                    <a:lnTo>
                      <a:pt x="476" y="523"/>
                    </a:lnTo>
                    <a:lnTo>
                      <a:pt x="539" y="446"/>
                    </a:lnTo>
                    <a:lnTo>
                      <a:pt x="602" y="369"/>
                    </a:lnTo>
                    <a:lnTo>
                      <a:pt x="665" y="291"/>
                    </a:lnTo>
                    <a:lnTo>
                      <a:pt x="730" y="216"/>
                    </a:lnTo>
                    <a:lnTo>
                      <a:pt x="759" y="185"/>
                    </a:lnTo>
                    <a:lnTo>
                      <a:pt x="788" y="155"/>
                    </a:lnTo>
                    <a:lnTo>
                      <a:pt x="817" y="126"/>
                    </a:lnTo>
                    <a:lnTo>
                      <a:pt x="846" y="98"/>
                    </a:lnTo>
                    <a:lnTo>
                      <a:pt x="875" y="71"/>
                    </a:lnTo>
                    <a:lnTo>
                      <a:pt x="904" y="46"/>
                    </a:lnTo>
                    <a:lnTo>
                      <a:pt x="933" y="23"/>
                    </a:lnTo>
                    <a:lnTo>
                      <a:pt x="964" y="0"/>
                    </a:lnTo>
                    <a:lnTo>
                      <a:pt x="786" y="272"/>
                    </a:lnTo>
                    <a:lnTo>
                      <a:pt x="778" y="281"/>
                    </a:lnTo>
                    <a:lnTo>
                      <a:pt x="770" y="290"/>
                    </a:lnTo>
                    <a:lnTo>
                      <a:pt x="705" y="365"/>
                    </a:lnTo>
                    <a:lnTo>
                      <a:pt x="642" y="441"/>
                    </a:lnTo>
                    <a:lnTo>
                      <a:pt x="580" y="520"/>
                    </a:lnTo>
                    <a:lnTo>
                      <a:pt x="516" y="596"/>
                    </a:lnTo>
                    <a:lnTo>
                      <a:pt x="485" y="634"/>
                    </a:lnTo>
                    <a:lnTo>
                      <a:pt x="452" y="672"/>
                    </a:lnTo>
                    <a:lnTo>
                      <a:pt x="419" y="709"/>
                    </a:lnTo>
                    <a:lnTo>
                      <a:pt x="385" y="746"/>
                    </a:lnTo>
                    <a:lnTo>
                      <a:pt x="351" y="781"/>
                    </a:lnTo>
                    <a:lnTo>
                      <a:pt x="316" y="815"/>
                    </a:lnTo>
                    <a:lnTo>
                      <a:pt x="280" y="850"/>
                    </a:lnTo>
                    <a:lnTo>
                      <a:pt x="242" y="883"/>
                    </a:lnTo>
                    <a:lnTo>
                      <a:pt x="214" y="906"/>
                    </a:lnTo>
                    <a:lnTo>
                      <a:pt x="185" y="928"/>
                    </a:lnTo>
                    <a:lnTo>
                      <a:pt x="156" y="951"/>
                    </a:lnTo>
                    <a:lnTo>
                      <a:pt x="125" y="972"/>
                    </a:lnTo>
                    <a:lnTo>
                      <a:pt x="95" y="992"/>
                    </a:lnTo>
                    <a:lnTo>
                      <a:pt x="64" y="1012"/>
                    </a:lnTo>
                    <a:lnTo>
                      <a:pt x="32" y="1032"/>
                    </a:lnTo>
                    <a:lnTo>
                      <a:pt x="0" y="1049"/>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7" name="Freeform 22"/>
              <p:cNvSpPr/>
              <p:nvPr/>
            </p:nvSpPr>
            <p:spPr bwMode="auto">
              <a:xfrm>
                <a:off x="812" y="2747"/>
                <a:ext cx="134" cy="144"/>
              </a:xfrm>
              <a:custGeom>
                <a:avLst/>
                <a:gdLst>
                  <a:gd name="T0" fmla="*/ 0 w 935"/>
                  <a:gd name="T1" fmla="*/ 1007 h 1007"/>
                  <a:gd name="T2" fmla="*/ 251 w 935"/>
                  <a:gd name="T3" fmla="*/ 622 h 1007"/>
                  <a:gd name="T4" fmla="*/ 278 w 935"/>
                  <a:gd name="T5" fmla="*/ 588 h 1007"/>
                  <a:gd name="T6" fmla="*/ 306 w 935"/>
                  <a:gd name="T7" fmla="*/ 555 h 1007"/>
                  <a:gd name="T8" fmla="*/ 333 w 935"/>
                  <a:gd name="T9" fmla="*/ 521 h 1007"/>
                  <a:gd name="T10" fmla="*/ 360 w 935"/>
                  <a:gd name="T11" fmla="*/ 487 h 1007"/>
                  <a:gd name="T12" fmla="*/ 388 w 935"/>
                  <a:gd name="T13" fmla="*/ 454 h 1007"/>
                  <a:gd name="T14" fmla="*/ 416 w 935"/>
                  <a:gd name="T15" fmla="*/ 421 h 1007"/>
                  <a:gd name="T16" fmla="*/ 444 w 935"/>
                  <a:gd name="T17" fmla="*/ 388 h 1007"/>
                  <a:gd name="T18" fmla="*/ 472 w 935"/>
                  <a:gd name="T19" fmla="*/ 355 h 1007"/>
                  <a:gd name="T20" fmla="*/ 501 w 935"/>
                  <a:gd name="T21" fmla="*/ 324 h 1007"/>
                  <a:gd name="T22" fmla="*/ 530 w 935"/>
                  <a:gd name="T23" fmla="*/ 294 h 1007"/>
                  <a:gd name="T24" fmla="*/ 559 w 935"/>
                  <a:gd name="T25" fmla="*/ 265 h 1007"/>
                  <a:gd name="T26" fmla="*/ 587 w 935"/>
                  <a:gd name="T27" fmla="*/ 237 h 1007"/>
                  <a:gd name="T28" fmla="*/ 616 w 935"/>
                  <a:gd name="T29" fmla="*/ 211 h 1007"/>
                  <a:gd name="T30" fmla="*/ 645 w 935"/>
                  <a:gd name="T31" fmla="*/ 185 h 1007"/>
                  <a:gd name="T32" fmla="*/ 674 w 935"/>
                  <a:gd name="T33" fmla="*/ 162 h 1007"/>
                  <a:gd name="T34" fmla="*/ 703 w 935"/>
                  <a:gd name="T35" fmla="*/ 139 h 1007"/>
                  <a:gd name="T36" fmla="*/ 732 w 935"/>
                  <a:gd name="T37" fmla="*/ 118 h 1007"/>
                  <a:gd name="T38" fmla="*/ 761 w 935"/>
                  <a:gd name="T39" fmla="*/ 98 h 1007"/>
                  <a:gd name="T40" fmla="*/ 791 w 935"/>
                  <a:gd name="T41" fmla="*/ 79 h 1007"/>
                  <a:gd name="T42" fmla="*/ 820 w 935"/>
                  <a:gd name="T43" fmla="*/ 61 h 1007"/>
                  <a:gd name="T44" fmla="*/ 849 w 935"/>
                  <a:gd name="T45" fmla="*/ 45 h 1007"/>
                  <a:gd name="T46" fmla="*/ 878 w 935"/>
                  <a:gd name="T47" fmla="*/ 29 h 1007"/>
                  <a:gd name="T48" fmla="*/ 906 w 935"/>
                  <a:gd name="T49" fmla="*/ 15 h 1007"/>
                  <a:gd name="T50" fmla="*/ 935 w 935"/>
                  <a:gd name="T51" fmla="*/ 0 h 1007"/>
                  <a:gd name="T52" fmla="*/ 841 w 935"/>
                  <a:gd name="T53" fmla="*/ 144 h 1007"/>
                  <a:gd name="T54" fmla="*/ 800 w 935"/>
                  <a:gd name="T55" fmla="*/ 172 h 1007"/>
                  <a:gd name="T56" fmla="*/ 758 w 935"/>
                  <a:gd name="T57" fmla="*/ 201 h 1007"/>
                  <a:gd name="T58" fmla="*/ 717 w 935"/>
                  <a:gd name="T59" fmla="*/ 233 h 1007"/>
                  <a:gd name="T60" fmla="*/ 675 w 935"/>
                  <a:gd name="T61" fmla="*/ 267 h 1007"/>
                  <a:gd name="T62" fmla="*/ 634 w 935"/>
                  <a:gd name="T63" fmla="*/ 304 h 1007"/>
                  <a:gd name="T64" fmla="*/ 594 w 935"/>
                  <a:gd name="T65" fmla="*/ 343 h 1007"/>
                  <a:gd name="T66" fmla="*/ 552 w 935"/>
                  <a:gd name="T67" fmla="*/ 384 h 1007"/>
                  <a:gd name="T68" fmla="*/ 512 w 935"/>
                  <a:gd name="T69" fmla="*/ 429 h 1007"/>
                  <a:gd name="T70" fmla="*/ 449 w 935"/>
                  <a:gd name="T71" fmla="*/ 502 h 1007"/>
                  <a:gd name="T72" fmla="*/ 388 w 935"/>
                  <a:gd name="T73" fmla="*/ 577 h 1007"/>
                  <a:gd name="T74" fmla="*/ 326 w 935"/>
                  <a:gd name="T75" fmla="*/ 652 h 1007"/>
                  <a:gd name="T76" fmla="*/ 265 w 935"/>
                  <a:gd name="T77" fmla="*/ 727 h 1007"/>
                  <a:gd name="T78" fmla="*/ 234 w 935"/>
                  <a:gd name="T79" fmla="*/ 764 h 1007"/>
                  <a:gd name="T80" fmla="*/ 203 w 935"/>
                  <a:gd name="T81" fmla="*/ 801 h 1007"/>
                  <a:gd name="T82" fmla="*/ 171 w 935"/>
                  <a:gd name="T83" fmla="*/ 837 h 1007"/>
                  <a:gd name="T84" fmla="*/ 138 w 935"/>
                  <a:gd name="T85" fmla="*/ 873 h 1007"/>
                  <a:gd name="T86" fmla="*/ 105 w 935"/>
                  <a:gd name="T87" fmla="*/ 908 h 1007"/>
                  <a:gd name="T88" fmla="*/ 71 w 935"/>
                  <a:gd name="T89" fmla="*/ 942 h 1007"/>
                  <a:gd name="T90" fmla="*/ 36 w 935"/>
                  <a:gd name="T91" fmla="*/ 976 h 1007"/>
                  <a:gd name="T92" fmla="*/ 0 w 935"/>
                  <a:gd name="T93" fmla="*/ 1007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5" h="1007">
                    <a:moveTo>
                      <a:pt x="0" y="1007"/>
                    </a:moveTo>
                    <a:lnTo>
                      <a:pt x="251" y="622"/>
                    </a:lnTo>
                    <a:lnTo>
                      <a:pt x="278" y="588"/>
                    </a:lnTo>
                    <a:lnTo>
                      <a:pt x="306" y="555"/>
                    </a:lnTo>
                    <a:lnTo>
                      <a:pt x="333" y="521"/>
                    </a:lnTo>
                    <a:lnTo>
                      <a:pt x="360" y="487"/>
                    </a:lnTo>
                    <a:lnTo>
                      <a:pt x="388" y="454"/>
                    </a:lnTo>
                    <a:lnTo>
                      <a:pt x="416" y="421"/>
                    </a:lnTo>
                    <a:lnTo>
                      <a:pt x="444" y="388"/>
                    </a:lnTo>
                    <a:lnTo>
                      <a:pt x="472" y="355"/>
                    </a:lnTo>
                    <a:lnTo>
                      <a:pt x="501" y="324"/>
                    </a:lnTo>
                    <a:lnTo>
                      <a:pt x="530" y="294"/>
                    </a:lnTo>
                    <a:lnTo>
                      <a:pt x="559" y="265"/>
                    </a:lnTo>
                    <a:lnTo>
                      <a:pt x="587" y="237"/>
                    </a:lnTo>
                    <a:lnTo>
                      <a:pt x="616" y="211"/>
                    </a:lnTo>
                    <a:lnTo>
                      <a:pt x="645" y="185"/>
                    </a:lnTo>
                    <a:lnTo>
                      <a:pt x="674" y="162"/>
                    </a:lnTo>
                    <a:lnTo>
                      <a:pt x="703" y="139"/>
                    </a:lnTo>
                    <a:lnTo>
                      <a:pt x="732" y="118"/>
                    </a:lnTo>
                    <a:lnTo>
                      <a:pt x="761" y="98"/>
                    </a:lnTo>
                    <a:lnTo>
                      <a:pt x="791" y="79"/>
                    </a:lnTo>
                    <a:lnTo>
                      <a:pt x="820" y="61"/>
                    </a:lnTo>
                    <a:lnTo>
                      <a:pt x="849" y="45"/>
                    </a:lnTo>
                    <a:lnTo>
                      <a:pt x="878" y="29"/>
                    </a:lnTo>
                    <a:lnTo>
                      <a:pt x="906" y="15"/>
                    </a:lnTo>
                    <a:lnTo>
                      <a:pt x="935" y="0"/>
                    </a:lnTo>
                    <a:lnTo>
                      <a:pt x="841" y="144"/>
                    </a:lnTo>
                    <a:lnTo>
                      <a:pt x="800" y="172"/>
                    </a:lnTo>
                    <a:lnTo>
                      <a:pt x="758" y="201"/>
                    </a:lnTo>
                    <a:lnTo>
                      <a:pt x="717" y="233"/>
                    </a:lnTo>
                    <a:lnTo>
                      <a:pt x="675" y="267"/>
                    </a:lnTo>
                    <a:lnTo>
                      <a:pt x="634" y="304"/>
                    </a:lnTo>
                    <a:lnTo>
                      <a:pt x="594" y="343"/>
                    </a:lnTo>
                    <a:lnTo>
                      <a:pt x="552" y="384"/>
                    </a:lnTo>
                    <a:lnTo>
                      <a:pt x="512" y="429"/>
                    </a:lnTo>
                    <a:lnTo>
                      <a:pt x="449" y="502"/>
                    </a:lnTo>
                    <a:lnTo>
                      <a:pt x="388" y="577"/>
                    </a:lnTo>
                    <a:lnTo>
                      <a:pt x="326" y="652"/>
                    </a:lnTo>
                    <a:lnTo>
                      <a:pt x="265" y="727"/>
                    </a:lnTo>
                    <a:lnTo>
                      <a:pt x="234" y="764"/>
                    </a:lnTo>
                    <a:lnTo>
                      <a:pt x="203" y="801"/>
                    </a:lnTo>
                    <a:lnTo>
                      <a:pt x="171" y="837"/>
                    </a:lnTo>
                    <a:lnTo>
                      <a:pt x="138" y="873"/>
                    </a:lnTo>
                    <a:lnTo>
                      <a:pt x="105" y="908"/>
                    </a:lnTo>
                    <a:lnTo>
                      <a:pt x="71" y="942"/>
                    </a:lnTo>
                    <a:lnTo>
                      <a:pt x="36" y="976"/>
                    </a:lnTo>
                    <a:lnTo>
                      <a:pt x="0" y="100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8" name="Freeform 23"/>
              <p:cNvSpPr/>
              <p:nvPr/>
            </p:nvSpPr>
            <p:spPr bwMode="auto">
              <a:xfrm>
                <a:off x="888" y="2738"/>
                <a:ext cx="84" cy="68"/>
              </a:xfrm>
              <a:custGeom>
                <a:avLst/>
                <a:gdLst>
                  <a:gd name="T0" fmla="*/ 0 w 589"/>
                  <a:gd name="T1" fmla="*/ 476 h 476"/>
                  <a:gd name="T2" fmla="*/ 178 w 589"/>
                  <a:gd name="T3" fmla="*/ 204 h 476"/>
                  <a:gd name="T4" fmla="*/ 203 w 589"/>
                  <a:gd name="T5" fmla="*/ 184 h 476"/>
                  <a:gd name="T6" fmla="*/ 230 w 589"/>
                  <a:gd name="T7" fmla="*/ 166 h 476"/>
                  <a:gd name="T8" fmla="*/ 256 w 589"/>
                  <a:gd name="T9" fmla="*/ 148 h 476"/>
                  <a:gd name="T10" fmla="*/ 283 w 589"/>
                  <a:gd name="T11" fmla="*/ 132 h 476"/>
                  <a:gd name="T12" fmla="*/ 308 w 589"/>
                  <a:gd name="T13" fmla="*/ 117 h 476"/>
                  <a:gd name="T14" fmla="*/ 334 w 589"/>
                  <a:gd name="T15" fmla="*/ 102 h 476"/>
                  <a:gd name="T16" fmla="*/ 361 w 589"/>
                  <a:gd name="T17" fmla="*/ 88 h 476"/>
                  <a:gd name="T18" fmla="*/ 387 w 589"/>
                  <a:gd name="T19" fmla="*/ 75 h 476"/>
                  <a:gd name="T20" fmla="*/ 413 w 589"/>
                  <a:gd name="T21" fmla="*/ 63 h 476"/>
                  <a:gd name="T22" fmla="*/ 438 w 589"/>
                  <a:gd name="T23" fmla="*/ 52 h 476"/>
                  <a:gd name="T24" fmla="*/ 464 w 589"/>
                  <a:gd name="T25" fmla="*/ 42 h 476"/>
                  <a:gd name="T26" fmla="*/ 489 w 589"/>
                  <a:gd name="T27" fmla="*/ 32 h 476"/>
                  <a:gd name="T28" fmla="*/ 514 w 589"/>
                  <a:gd name="T29" fmla="*/ 23 h 476"/>
                  <a:gd name="T30" fmla="*/ 539 w 589"/>
                  <a:gd name="T31" fmla="*/ 14 h 476"/>
                  <a:gd name="T32" fmla="*/ 565 w 589"/>
                  <a:gd name="T33" fmla="*/ 7 h 476"/>
                  <a:gd name="T34" fmla="*/ 589 w 589"/>
                  <a:gd name="T35" fmla="*/ 0 h 476"/>
                  <a:gd name="T36" fmla="*/ 523 w 589"/>
                  <a:gd name="T37" fmla="*/ 101 h 476"/>
                  <a:gd name="T38" fmla="*/ 491 w 589"/>
                  <a:gd name="T39" fmla="*/ 115 h 476"/>
                  <a:gd name="T40" fmla="*/ 458 w 589"/>
                  <a:gd name="T41" fmla="*/ 129 h 476"/>
                  <a:gd name="T42" fmla="*/ 426 w 589"/>
                  <a:gd name="T43" fmla="*/ 145 h 476"/>
                  <a:gd name="T44" fmla="*/ 394 w 589"/>
                  <a:gd name="T45" fmla="*/ 162 h 476"/>
                  <a:gd name="T46" fmla="*/ 361 w 589"/>
                  <a:gd name="T47" fmla="*/ 179 h 476"/>
                  <a:gd name="T48" fmla="*/ 329 w 589"/>
                  <a:gd name="T49" fmla="*/ 200 h 476"/>
                  <a:gd name="T50" fmla="*/ 295 w 589"/>
                  <a:gd name="T51" fmla="*/ 221 h 476"/>
                  <a:gd name="T52" fmla="*/ 263 w 589"/>
                  <a:gd name="T53" fmla="*/ 243 h 476"/>
                  <a:gd name="T54" fmla="*/ 229 w 589"/>
                  <a:gd name="T55" fmla="*/ 267 h 476"/>
                  <a:gd name="T56" fmla="*/ 197 w 589"/>
                  <a:gd name="T57" fmla="*/ 293 h 476"/>
                  <a:gd name="T58" fmla="*/ 163 w 589"/>
                  <a:gd name="T59" fmla="*/ 318 h 476"/>
                  <a:gd name="T60" fmla="*/ 131 w 589"/>
                  <a:gd name="T61" fmla="*/ 347 h 476"/>
                  <a:gd name="T62" fmla="*/ 97 w 589"/>
                  <a:gd name="T63" fmla="*/ 377 h 476"/>
                  <a:gd name="T64" fmla="*/ 65 w 589"/>
                  <a:gd name="T65" fmla="*/ 409 h 476"/>
                  <a:gd name="T66" fmla="*/ 32 w 589"/>
                  <a:gd name="T67" fmla="*/ 442 h 476"/>
                  <a:gd name="T68" fmla="*/ 0 w 589"/>
                  <a:gd name="T6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476">
                    <a:moveTo>
                      <a:pt x="0" y="476"/>
                    </a:moveTo>
                    <a:lnTo>
                      <a:pt x="178" y="204"/>
                    </a:lnTo>
                    <a:lnTo>
                      <a:pt x="203" y="184"/>
                    </a:lnTo>
                    <a:lnTo>
                      <a:pt x="230" y="166"/>
                    </a:lnTo>
                    <a:lnTo>
                      <a:pt x="256" y="148"/>
                    </a:lnTo>
                    <a:lnTo>
                      <a:pt x="283" y="132"/>
                    </a:lnTo>
                    <a:lnTo>
                      <a:pt x="308" y="117"/>
                    </a:lnTo>
                    <a:lnTo>
                      <a:pt x="334" y="102"/>
                    </a:lnTo>
                    <a:lnTo>
                      <a:pt x="361" y="88"/>
                    </a:lnTo>
                    <a:lnTo>
                      <a:pt x="387" y="75"/>
                    </a:lnTo>
                    <a:lnTo>
                      <a:pt x="413" y="63"/>
                    </a:lnTo>
                    <a:lnTo>
                      <a:pt x="438" y="52"/>
                    </a:lnTo>
                    <a:lnTo>
                      <a:pt x="464" y="42"/>
                    </a:lnTo>
                    <a:lnTo>
                      <a:pt x="489" y="32"/>
                    </a:lnTo>
                    <a:lnTo>
                      <a:pt x="514" y="23"/>
                    </a:lnTo>
                    <a:lnTo>
                      <a:pt x="539" y="14"/>
                    </a:lnTo>
                    <a:lnTo>
                      <a:pt x="565" y="7"/>
                    </a:lnTo>
                    <a:lnTo>
                      <a:pt x="589" y="0"/>
                    </a:lnTo>
                    <a:lnTo>
                      <a:pt x="523" y="101"/>
                    </a:lnTo>
                    <a:lnTo>
                      <a:pt x="491" y="115"/>
                    </a:lnTo>
                    <a:lnTo>
                      <a:pt x="458" y="129"/>
                    </a:lnTo>
                    <a:lnTo>
                      <a:pt x="426" y="145"/>
                    </a:lnTo>
                    <a:lnTo>
                      <a:pt x="394" y="162"/>
                    </a:lnTo>
                    <a:lnTo>
                      <a:pt x="361" y="179"/>
                    </a:lnTo>
                    <a:lnTo>
                      <a:pt x="329" y="200"/>
                    </a:lnTo>
                    <a:lnTo>
                      <a:pt x="295" y="221"/>
                    </a:lnTo>
                    <a:lnTo>
                      <a:pt x="263" y="243"/>
                    </a:lnTo>
                    <a:lnTo>
                      <a:pt x="229" y="267"/>
                    </a:lnTo>
                    <a:lnTo>
                      <a:pt x="197" y="293"/>
                    </a:lnTo>
                    <a:lnTo>
                      <a:pt x="163" y="318"/>
                    </a:lnTo>
                    <a:lnTo>
                      <a:pt x="131" y="347"/>
                    </a:lnTo>
                    <a:lnTo>
                      <a:pt x="97" y="377"/>
                    </a:lnTo>
                    <a:lnTo>
                      <a:pt x="65" y="409"/>
                    </a:lnTo>
                    <a:lnTo>
                      <a:pt x="32" y="442"/>
                    </a:lnTo>
                    <a:lnTo>
                      <a:pt x="0" y="47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9" name="Freeform 24"/>
              <p:cNvSpPr/>
              <p:nvPr/>
            </p:nvSpPr>
            <p:spPr bwMode="auto">
              <a:xfrm>
                <a:off x="933" y="2734"/>
                <a:ext cx="62" cy="34"/>
              </a:xfrm>
              <a:custGeom>
                <a:avLst/>
                <a:gdLst>
                  <a:gd name="T0" fmla="*/ 0 w 435"/>
                  <a:gd name="T1" fmla="*/ 239 h 239"/>
                  <a:gd name="T2" fmla="*/ 94 w 435"/>
                  <a:gd name="T3" fmla="*/ 95 h 239"/>
                  <a:gd name="T4" fmla="*/ 138 w 435"/>
                  <a:gd name="T5" fmla="*/ 76 h 239"/>
                  <a:gd name="T6" fmla="*/ 182 w 435"/>
                  <a:gd name="T7" fmla="*/ 59 h 239"/>
                  <a:gd name="T8" fmla="*/ 226 w 435"/>
                  <a:gd name="T9" fmla="*/ 44 h 239"/>
                  <a:gd name="T10" fmla="*/ 270 w 435"/>
                  <a:gd name="T11" fmla="*/ 31 h 239"/>
                  <a:gd name="T12" fmla="*/ 312 w 435"/>
                  <a:gd name="T13" fmla="*/ 21 h 239"/>
                  <a:gd name="T14" fmla="*/ 354 w 435"/>
                  <a:gd name="T15" fmla="*/ 12 h 239"/>
                  <a:gd name="T16" fmla="*/ 395 w 435"/>
                  <a:gd name="T17" fmla="*/ 5 h 239"/>
                  <a:gd name="T18" fmla="*/ 435 w 435"/>
                  <a:gd name="T19" fmla="*/ 0 h 239"/>
                  <a:gd name="T20" fmla="*/ 387 w 435"/>
                  <a:gd name="T21" fmla="*/ 74 h 239"/>
                  <a:gd name="T22" fmla="*/ 340 w 435"/>
                  <a:gd name="T23" fmla="*/ 86 h 239"/>
                  <a:gd name="T24" fmla="*/ 293 w 435"/>
                  <a:gd name="T25" fmla="*/ 101 h 239"/>
                  <a:gd name="T26" fmla="*/ 245 w 435"/>
                  <a:gd name="T27" fmla="*/ 117 h 239"/>
                  <a:gd name="T28" fmla="*/ 197 w 435"/>
                  <a:gd name="T29" fmla="*/ 136 h 239"/>
                  <a:gd name="T30" fmla="*/ 172 w 435"/>
                  <a:gd name="T31" fmla="*/ 147 h 239"/>
                  <a:gd name="T32" fmla="*/ 149 w 435"/>
                  <a:gd name="T33" fmla="*/ 158 h 239"/>
                  <a:gd name="T34" fmla="*/ 124 w 435"/>
                  <a:gd name="T35" fmla="*/ 169 h 239"/>
                  <a:gd name="T36" fmla="*/ 100 w 435"/>
                  <a:gd name="T37" fmla="*/ 181 h 239"/>
                  <a:gd name="T38" fmla="*/ 75 w 435"/>
                  <a:gd name="T39" fmla="*/ 195 h 239"/>
                  <a:gd name="T40" fmla="*/ 50 w 435"/>
                  <a:gd name="T41" fmla="*/ 209 h 239"/>
                  <a:gd name="T42" fmla="*/ 25 w 435"/>
                  <a:gd name="T43" fmla="*/ 224 h 239"/>
                  <a:gd name="T44" fmla="*/ 0 w 435"/>
                  <a:gd name="T4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5" h="239">
                    <a:moveTo>
                      <a:pt x="0" y="239"/>
                    </a:moveTo>
                    <a:lnTo>
                      <a:pt x="94" y="95"/>
                    </a:lnTo>
                    <a:lnTo>
                      <a:pt x="138" y="76"/>
                    </a:lnTo>
                    <a:lnTo>
                      <a:pt x="182" y="59"/>
                    </a:lnTo>
                    <a:lnTo>
                      <a:pt x="226" y="44"/>
                    </a:lnTo>
                    <a:lnTo>
                      <a:pt x="270" y="31"/>
                    </a:lnTo>
                    <a:lnTo>
                      <a:pt x="312" y="21"/>
                    </a:lnTo>
                    <a:lnTo>
                      <a:pt x="354" y="12"/>
                    </a:lnTo>
                    <a:lnTo>
                      <a:pt x="395" y="5"/>
                    </a:lnTo>
                    <a:lnTo>
                      <a:pt x="435" y="0"/>
                    </a:lnTo>
                    <a:lnTo>
                      <a:pt x="387" y="74"/>
                    </a:lnTo>
                    <a:lnTo>
                      <a:pt x="340" y="86"/>
                    </a:lnTo>
                    <a:lnTo>
                      <a:pt x="293" y="101"/>
                    </a:lnTo>
                    <a:lnTo>
                      <a:pt x="245" y="117"/>
                    </a:lnTo>
                    <a:lnTo>
                      <a:pt x="197" y="136"/>
                    </a:lnTo>
                    <a:lnTo>
                      <a:pt x="172" y="147"/>
                    </a:lnTo>
                    <a:lnTo>
                      <a:pt x="149" y="158"/>
                    </a:lnTo>
                    <a:lnTo>
                      <a:pt x="124" y="169"/>
                    </a:lnTo>
                    <a:lnTo>
                      <a:pt x="100" y="181"/>
                    </a:lnTo>
                    <a:lnTo>
                      <a:pt x="75" y="195"/>
                    </a:lnTo>
                    <a:lnTo>
                      <a:pt x="50" y="209"/>
                    </a:lnTo>
                    <a:lnTo>
                      <a:pt x="25" y="224"/>
                    </a:lnTo>
                    <a:lnTo>
                      <a:pt x="0" y="239"/>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0" name="Freeform 25"/>
              <p:cNvSpPr/>
              <p:nvPr/>
            </p:nvSpPr>
            <p:spPr bwMode="auto">
              <a:xfrm>
                <a:off x="963" y="2732"/>
                <a:ext cx="52" cy="20"/>
              </a:xfrm>
              <a:custGeom>
                <a:avLst/>
                <a:gdLst>
                  <a:gd name="T0" fmla="*/ 0 w 370"/>
                  <a:gd name="T1" fmla="*/ 139 h 139"/>
                  <a:gd name="T2" fmla="*/ 66 w 370"/>
                  <a:gd name="T3" fmla="*/ 38 h 139"/>
                  <a:gd name="T4" fmla="*/ 107 w 370"/>
                  <a:gd name="T5" fmla="*/ 28 h 139"/>
                  <a:gd name="T6" fmla="*/ 147 w 370"/>
                  <a:gd name="T7" fmla="*/ 19 h 139"/>
                  <a:gd name="T8" fmla="*/ 186 w 370"/>
                  <a:gd name="T9" fmla="*/ 13 h 139"/>
                  <a:gd name="T10" fmla="*/ 224 w 370"/>
                  <a:gd name="T11" fmla="*/ 8 h 139"/>
                  <a:gd name="T12" fmla="*/ 262 w 370"/>
                  <a:gd name="T13" fmla="*/ 5 h 139"/>
                  <a:gd name="T14" fmla="*/ 299 w 370"/>
                  <a:gd name="T15" fmla="*/ 1 h 139"/>
                  <a:gd name="T16" fmla="*/ 335 w 370"/>
                  <a:gd name="T17" fmla="*/ 0 h 139"/>
                  <a:gd name="T18" fmla="*/ 370 w 370"/>
                  <a:gd name="T19" fmla="*/ 0 h 139"/>
                  <a:gd name="T20" fmla="*/ 334 w 370"/>
                  <a:gd name="T21" fmla="*/ 56 h 139"/>
                  <a:gd name="T22" fmla="*/ 295 w 370"/>
                  <a:gd name="T23" fmla="*/ 61 h 139"/>
                  <a:gd name="T24" fmla="*/ 254 w 370"/>
                  <a:gd name="T25" fmla="*/ 66 h 139"/>
                  <a:gd name="T26" fmla="*/ 214 w 370"/>
                  <a:gd name="T27" fmla="*/ 74 h 139"/>
                  <a:gd name="T28" fmla="*/ 173 w 370"/>
                  <a:gd name="T29" fmla="*/ 83 h 139"/>
                  <a:gd name="T30" fmla="*/ 130 w 370"/>
                  <a:gd name="T31" fmla="*/ 94 h 139"/>
                  <a:gd name="T32" fmla="*/ 88 w 370"/>
                  <a:gd name="T33" fmla="*/ 108 h 139"/>
                  <a:gd name="T34" fmla="*/ 44 w 370"/>
                  <a:gd name="T35" fmla="*/ 122 h 139"/>
                  <a:gd name="T36" fmla="*/ 0 w 370"/>
                  <a:gd name="T3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0" h="139">
                    <a:moveTo>
                      <a:pt x="0" y="139"/>
                    </a:moveTo>
                    <a:lnTo>
                      <a:pt x="66" y="38"/>
                    </a:lnTo>
                    <a:lnTo>
                      <a:pt x="107" y="28"/>
                    </a:lnTo>
                    <a:lnTo>
                      <a:pt x="147" y="19"/>
                    </a:lnTo>
                    <a:lnTo>
                      <a:pt x="186" y="13"/>
                    </a:lnTo>
                    <a:lnTo>
                      <a:pt x="224" y="8"/>
                    </a:lnTo>
                    <a:lnTo>
                      <a:pt x="262" y="5"/>
                    </a:lnTo>
                    <a:lnTo>
                      <a:pt x="299" y="1"/>
                    </a:lnTo>
                    <a:lnTo>
                      <a:pt x="335" y="0"/>
                    </a:lnTo>
                    <a:lnTo>
                      <a:pt x="370" y="0"/>
                    </a:lnTo>
                    <a:lnTo>
                      <a:pt x="334" y="56"/>
                    </a:lnTo>
                    <a:lnTo>
                      <a:pt x="295" y="61"/>
                    </a:lnTo>
                    <a:lnTo>
                      <a:pt x="254" y="66"/>
                    </a:lnTo>
                    <a:lnTo>
                      <a:pt x="214" y="74"/>
                    </a:lnTo>
                    <a:lnTo>
                      <a:pt x="173" y="83"/>
                    </a:lnTo>
                    <a:lnTo>
                      <a:pt x="130" y="94"/>
                    </a:lnTo>
                    <a:lnTo>
                      <a:pt x="88" y="108"/>
                    </a:lnTo>
                    <a:lnTo>
                      <a:pt x="44" y="122"/>
                    </a:lnTo>
                    <a:lnTo>
                      <a:pt x="0" y="139"/>
                    </a:lnTo>
                    <a:close/>
                  </a:path>
                </a:pathLst>
              </a:custGeom>
              <a:solidFill>
                <a:srgbClr val="E39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1" name="Freeform 26"/>
              <p:cNvSpPr/>
              <p:nvPr/>
            </p:nvSpPr>
            <p:spPr bwMode="auto">
              <a:xfrm>
                <a:off x="988" y="2732"/>
                <a:ext cx="46" cy="12"/>
              </a:xfrm>
              <a:custGeom>
                <a:avLst/>
                <a:gdLst>
                  <a:gd name="T0" fmla="*/ 0 w 326"/>
                  <a:gd name="T1" fmla="*/ 82 h 82"/>
                  <a:gd name="T2" fmla="*/ 48 w 326"/>
                  <a:gd name="T3" fmla="*/ 8 h 82"/>
                  <a:gd name="T4" fmla="*/ 86 w 326"/>
                  <a:gd name="T5" fmla="*/ 4 h 82"/>
                  <a:gd name="T6" fmla="*/ 123 w 326"/>
                  <a:gd name="T7" fmla="*/ 1 h 82"/>
                  <a:gd name="T8" fmla="*/ 160 w 326"/>
                  <a:gd name="T9" fmla="*/ 0 h 82"/>
                  <a:gd name="T10" fmla="*/ 195 w 326"/>
                  <a:gd name="T11" fmla="*/ 1 h 82"/>
                  <a:gd name="T12" fmla="*/ 230 w 326"/>
                  <a:gd name="T13" fmla="*/ 2 h 82"/>
                  <a:gd name="T14" fmla="*/ 263 w 326"/>
                  <a:gd name="T15" fmla="*/ 4 h 82"/>
                  <a:gd name="T16" fmla="*/ 295 w 326"/>
                  <a:gd name="T17" fmla="*/ 7 h 82"/>
                  <a:gd name="T18" fmla="*/ 326 w 326"/>
                  <a:gd name="T19" fmla="*/ 10 h 82"/>
                  <a:gd name="T20" fmla="*/ 300 w 326"/>
                  <a:gd name="T21" fmla="*/ 49 h 82"/>
                  <a:gd name="T22" fmla="*/ 267 w 326"/>
                  <a:gd name="T23" fmla="*/ 49 h 82"/>
                  <a:gd name="T24" fmla="*/ 231 w 326"/>
                  <a:gd name="T25" fmla="*/ 51 h 82"/>
                  <a:gd name="T26" fmla="*/ 194 w 326"/>
                  <a:gd name="T27" fmla="*/ 53 h 82"/>
                  <a:gd name="T28" fmla="*/ 157 w 326"/>
                  <a:gd name="T29" fmla="*/ 56 h 82"/>
                  <a:gd name="T30" fmla="*/ 119 w 326"/>
                  <a:gd name="T31" fmla="*/ 61 h 82"/>
                  <a:gd name="T32" fmla="*/ 80 w 326"/>
                  <a:gd name="T33" fmla="*/ 66 h 82"/>
                  <a:gd name="T34" fmla="*/ 40 w 326"/>
                  <a:gd name="T35" fmla="*/ 74 h 82"/>
                  <a:gd name="T36" fmla="*/ 0 w 326"/>
                  <a:gd name="T3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82">
                    <a:moveTo>
                      <a:pt x="0" y="82"/>
                    </a:moveTo>
                    <a:lnTo>
                      <a:pt x="48" y="8"/>
                    </a:lnTo>
                    <a:lnTo>
                      <a:pt x="86" y="4"/>
                    </a:lnTo>
                    <a:lnTo>
                      <a:pt x="123" y="1"/>
                    </a:lnTo>
                    <a:lnTo>
                      <a:pt x="160" y="0"/>
                    </a:lnTo>
                    <a:lnTo>
                      <a:pt x="195" y="1"/>
                    </a:lnTo>
                    <a:lnTo>
                      <a:pt x="230" y="2"/>
                    </a:lnTo>
                    <a:lnTo>
                      <a:pt x="263" y="4"/>
                    </a:lnTo>
                    <a:lnTo>
                      <a:pt x="295" y="7"/>
                    </a:lnTo>
                    <a:lnTo>
                      <a:pt x="326" y="10"/>
                    </a:lnTo>
                    <a:lnTo>
                      <a:pt x="300" y="49"/>
                    </a:lnTo>
                    <a:lnTo>
                      <a:pt x="267" y="49"/>
                    </a:lnTo>
                    <a:lnTo>
                      <a:pt x="231" y="51"/>
                    </a:lnTo>
                    <a:lnTo>
                      <a:pt x="194" y="53"/>
                    </a:lnTo>
                    <a:lnTo>
                      <a:pt x="157" y="56"/>
                    </a:lnTo>
                    <a:lnTo>
                      <a:pt x="119" y="61"/>
                    </a:lnTo>
                    <a:lnTo>
                      <a:pt x="80" y="66"/>
                    </a:lnTo>
                    <a:lnTo>
                      <a:pt x="40" y="74"/>
                    </a:lnTo>
                    <a:lnTo>
                      <a:pt x="0" y="82"/>
                    </a:lnTo>
                    <a:close/>
                  </a:path>
                </a:pathLst>
              </a:custGeom>
              <a:solidFill>
                <a:srgbClr val="E39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2" name="Freeform 27"/>
              <p:cNvSpPr/>
              <p:nvPr/>
            </p:nvSpPr>
            <p:spPr bwMode="auto">
              <a:xfrm>
                <a:off x="1010" y="2732"/>
                <a:ext cx="42" cy="9"/>
              </a:xfrm>
              <a:custGeom>
                <a:avLst/>
                <a:gdLst>
                  <a:gd name="T0" fmla="*/ 0 w 293"/>
                  <a:gd name="T1" fmla="*/ 56 h 58"/>
                  <a:gd name="T2" fmla="*/ 36 w 293"/>
                  <a:gd name="T3" fmla="*/ 0 h 58"/>
                  <a:gd name="T4" fmla="*/ 73 w 293"/>
                  <a:gd name="T5" fmla="*/ 2 h 58"/>
                  <a:gd name="T6" fmla="*/ 108 w 293"/>
                  <a:gd name="T7" fmla="*/ 5 h 58"/>
                  <a:gd name="T8" fmla="*/ 143 w 293"/>
                  <a:gd name="T9" fmla="*/ 8 h 58"/>
                  <a:gd name="T10" fmla="*/ 176 w 293"/>
                  <a:gd name="T11" fmla="*/ 11 h 58"/>
                  <a:gd name="T12" fmla="*/ 208 w 293"/>
                  <a:gd name="T13" fmla="*/ 17 h 58"/>
                  <a:gd name="T14" fmla="*/ 238 w 293"/>
                  <a:gd name="T15" fmla="*/ 23 h 58"/>
                  <a:gd name="T16" fmla="*/ 266 w 293"/>
                  <a:gd name="T17" fmla="*/ 28 h 58"/>
                  <a:gd name="T18" fmla="*/ 293 w 293"/>
                  <a:gd name="T19" fmla="*/ 35 h 58"/>
                  <a:gd name="T20" fmla="*/ 277 w 293"/>
                  <a:gd name="T21" fmla="*/ 58 h 58"/>
                  <a:gd name="T22" fmla="*/ 247 w 293"/>
                  <a:gd name="T23" fmla="*/ 55 h 58"/>
                  <a:gd name="T24" fmla="*/ 216 w 293"/>
                  <a:gd name="T25" fmla="*/ 53 h 58"/>
                  <a:gd name="T26" fmla="*/ 182 w 293"/>
                  <a:gd name="T27" fmla="*/ 51 h 58"/>
                  <a:gd name="T28" fmla="*/ 148 w 293"/>
                  <a:gd name="T29" fmla="*/ 49 h 58"/>
                  <a:gd name="T30" fmla="*/ 113 w 293"/>
                  <a:gd name="T31" fmla="*/ 49 h 58"/>
                  <a:gd name="T32" fmla="*/ 76 w 293"/>
                  <a:gd name="T33" fmla="*/ 51 h 58"/>
                  <a:gd name="T34" fmla="*/ 38 w 293"/>
                  <a:gd name="T35" fmla="*/ 53 h 58"/>
                  <a:gd name="T36" fmla="*/ 0 w 293"/>
                  <a:gd name="T37"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58">
                    <a:moveTo>
                      <a:pt x="0" y="56"/>
                    </a:moveTo>
                    <a:lnTo>
                      <a:pt x="36" y="0"/>
                    </a:lnTo>
                    <a:lnTo>
                      <a:pt x="73" y="2"/>
                    </a:lnTo>
                    <a:lnTo>
                      <a:pt x="108" y="5"/>
                    </a:lnTo>
                    <a:lnTo>
                      <a:pt x="143" y="8"/>
                    </a:lnTo>
                    <a:lnTo>
                      <a:pt x="176" y="11"/>
                    </a:lnTo>
                    <a:lnTo>
                      <a:pt x="208" y="17"/>
                    </a:lnTo>
                    <a:lnTo>
                      <a:pt x="238" y="23"/>
                    </a:lnTo>
                    <a:lnTo>
                      <a:pt x="266" y="28"/>
                    </a:lnTo>
                    <a:lnTo>
                      <a:pt x="293" y="35"/>
                    </a:lnTo>
                    <a:lnTo>
                      <a:pt x="277" y="58"/>
                    </a:lnTo>
                    <a:lnTo>
                      <a:pt x="247" y="55"/>
                    </a:lnTo>
                    <a:lnTo>
                      <a:pt x="216" y="53"/>
                    </a:lnTo>
                    <a:lnTo>
                      <a:pt x="182" y="51"/>
                    </a:lnTo>
                    <a:lnTo>
                      <a:pt x="148" y="49"/>
                    </a:lnTo>
                    <a:lnTo>
                      <a:pt x="113" y="49"/>
                    </a:lnTo>
                    <a:lnTo>
                      <a:pt x="76" y="51"/>
                    </a:lnTo>
                    <a:lnTo>
                      <a:pt x="38" y="53"/>
                    </a:lnTo>
                    <a:lnTo>
                      <a:pt x="0" y="56"/>
                    </a:lnTo>
                    <a:close/>
                  </a:path>
                </a:pathLst>
              </a:custGeom>
              <a:solidFill>
                <a:srgbClr val="E39B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3" name="Freeform 28"/>
              <p:cNvSpPr/>
              <p:nvPr/>
            </p:nvSpPr>
            <p:spPr bwMode="auto">
              <a:xfrm>
                <a:off x="1031" y="2734"/>
                <a:ext cx="38" cy="10"/>
              </a:xfrm>
              <a:custGeom>
                <a:avLst/>
                <a:gdLst>
                  <a:gd name="T0" fmla="*/ 0 w 266"/>
                  <a:gd name="T1" fmla="*/ 39 h 70"/>
                  <a:gd name="T2" fmla="*/ 26 w 266"/>
                  <a:gd name="T3" fmla="*/ 0 h 70"/>
                  <a:gd name="T4" fmla="*/ 65 w 266"/>
                  <a:gd name="T5" fmla="*/ 7 h 70"/>
                  <a:gd name="T6" fmla="*/ 102 w 266"/>
                  <a:gd name="T7" fmla="*/ 14 h 70"/>
                  <a:gd name="T8" fmla="*/ 137 w 266"/>
                  <a:gd name="T9" fmla="*/ 22 h 70"/>
                  <a:gd name="T10" fmla="*/ 168 w 266"/>
                  <a:gd name="T11" fmla="*/ 29 h 70"/>
                  <a:gd name="T12" fmla="*/ 197 w 266"/>
                  <a:gd name="T13" fmla="*/ 37 h 70"/>
                  <a:gd name="T14" fmla="*/ 223 w 266"/>
                  <a:gd name="T15" fmla="*/ 45 h 70"/>
                  <a:gd name="T16" fmla="*/ 246 w 266"/>
                  <a:gd name="T17" fmla="*/ 53 h 70"/>
                  <a:gd name="T18" fmla="*/ 266 w 266"/>
                  <a:gd name="T19" fmla="*/ 61 h 70"/>
                  <a:gd name="T20" fmla="*/ 260 w 266"/>
                  <a:gd name="T21" fmla="*/ 70 h 70"/>
                  <a:gd name="T22" fmla="*/ 234 w 266"/>
                  <a:gd name="T23" fmla="*/ 64 h 70"/>
                  <a:gd name="T24" fmla="*/ 206 w 266"/>
                  <a:gd name="T25" fmla="*/ 59 h 70"/>
                  <a:gd name="T26" fmla="*/ 177 w 266"/>
                  <a:gd name="T27" fmla="*/ 54 h 70"/>
                  <a:gd name="T28" fmla="*/ 144 w 266"/>
                  <a:gd name="T29" fmla="*/ 50 h 70"/>
                  <a:gd name="T30" fmla="*/ 111 w 266"/>
                  <a:gd name="T31" fmla="*/ 45 h 70"/>
                  <a:gd name="T32" fmla="*/ 76 w 266"/>
                  <a:gd name="T33" fmla="*/ 43 h 70"/>
                  <a:gd name="T34" fmla="*/ 39 w 266"/>
                  <a:gd name="T35" fmla="*/ 41 h 70"/>
                  <a:gd name="T36" fmla="*/ 0 w 266"/>
                  <a:gd name="T3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6" h="70">
                    <a:moveTo>
                      <a:pt x="0" y="39"/>
                    </a:moveTo>
                    <a:lnTo>
                      <a:pt x="26" y="0"/>
                    </a:lnTo>
                    <a:lnTo>
                      <a:pt x="65" y="7"/>
                    </a:lnTo>
                    <a:lnTo>
                      <a:pt x="102" y="14"/>
                    </a:lnTo>
                    <a:lnTo>
                      <a:pt x="137" y="22"/>
                    </a:lnTo>
                    <a:lnTo>
                      <a:pt x="168" y="29"/>
                    </a:lnTo>
                    <a:lnTo>
                      <a:pt x="197" y="37"/>
                    </a:lnTo>
                    <a:lnTo>
                      <a:pt x="223" y="45"/>
                    </a:lnTo>
                    <a:lnTo>
                      <a:pt x="246" y="53"/>
                    </a:lnTo>
                    <a:lnTo>
                      <a:pt x="266" y="61"/>
                    </a:lnTo>
                    <a:lnTo>
                      <a:pt x="260" y="70"/>
                    </a:lnTo>
                    <a:lnTo>
                      <a:pt x="234" y="64"/>
                    </a:lnTo>
                    <a:lnTo>
                      <a:pt x="206" y="59"/>
                    </a:lnTo>
                    <a:lnTo>
                      <a:pt x="177" y="54"/>
                    </a:lnTo>
                    <a:lnTo>
                      <a:pt x="144" y="50"/>
                    </a:lnTo>
                    <a:lnTo>
                      <a:pt x="111" y="45"/>
                    </a:lnTo>
                    <a:lnTo>
                      <a:pt x="76" y="43"/>
                    </a:lnTo>
                    <a:lnTo>
                      <a:pt x="39" y="41"/>
                    </a:lnTo>
                    <a:lnTo>
                      <a:pt x="0" y="39"/>
                    </a:lnTo>
                    <a:close/>
                  </a:path>
                </a:pathLst>
              </a:custGeom>
              <a:solidFill>
                <a:srgbClr val="E299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4" name="Freeform 29"/>
              <p:cNvSpPr/>
              <p:nvPr/>
            </p:nvSpPr>
            <p:spPr bwMode="auto">
              <a:xfrm>
                <a:off x="1050" y="2737"/>
                <a:ext cx="25" cy="8"/>
              </a:xfrm>
              <a:custGeom>
                <a:avLst/>
                <a:gdLst>
                  <a:gd name="T0" fmla="*/ 0 w 179"/>
                  <a:gd name="T1" fmla="*/ 23 h 56"/>
                  <a:gd name="T2" fmla="*/ 16 w 179"/>
                  <a:gd name="T3" fmla="*/ 0 h 56"/>
                  <a:gd name="T4" fmla="*/ 52 w 179"/>
                  <a:gd name="T5" fmla="*/ 9 h 56"/>
                  <a:gd name="T6" fmla="*/ 84 w 179"/>
                  <a:gd name="T7" fmla="*/ 19 h 56"/>
                  <a:gd name="T8" fmla="*/ 112 w 179"/>
                  <a:gd name="T9" fmla="*/ 29 h 56"/>
                  <a:gd name="T10" fmla="*/ 136 w 179"/>
                  <a:gd name="T11" fmla="*/ 37 h 56"/>
                  <a:gd name="T12" fmla="*/ 168 w 179"/>
                  <a:gd name="T13" fmla="*/ 50 h 56"/>
                  <a:gd name="T14" fmla="*/ 179 w 179"/>
                  <a:gd name="T15" fmla="*/ 56 h 56"/>
                  <a:gd name="T16" fmla="*/ 179 w 179"/>
                  <a:gd name="T17" fmla="*/ 56 h 56"/>
                  <a:gd name="T18" fmla="*/ 176 w 179"/>
                  <a:gd name="T19" fmla="*/ 56 h 56"/>
                  <a:gd name="T20" fmla="*/ 172 w 179"/>
                  <a:gd name="T21" fmla="*/ 56 h 56"/>
                  <a:gd name="T22" fmla="*/ 155 w 179"/>
                  <a:gd name="T23" fmla="*/ 51 h 56"/>
                  <a:gd name="T24" fmla="*/ 136 w 179"/>
                  <a:gd name="T25" fmla="*/ 47 h 56"/>
                  <a:gd name="T26" fmla="*/ 117 w 179"/>
                  <a:gd name="T27" fmla="*/ 42 h 56"/>
                  <a:gd name="T28" fmla="*/ 96 w 179"/>
                  <a:gd name="T29" fmla="*/ 38 h 56"/>
                  <a:gd name="T30" fmla="*/ 74 w 179"/>
                  <a:gd name="T31" fmla="*/ 35 h 56"/>
                  <a:gd name="T32" fmla="*/ 51 w 179"/>
                  <a:gd name="T33" fmla="*/ 30 h 56"/>
                  <a:gd name="T34" fmla="*/ 26 w 179"/>
                  <a:gd name="T35" fmla="*/ 27 h 56"/>
                  <a:gd name="T36" fmla="*/ 0 w 179"/>
                  <a:gd name="T37"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
                    <a:moveTo>
                      <a:pt x="0" y="23"/>
                    </a:moveTo>
                    <a:lnTo>
                      <a:pt x="16" y="0"/>
                    </a:lnTo>
                    <a:lnTo>
                      <a:pt x="52" y="9"/>
                    </a:lnTo>
                    <a:lnTo>
                      <a:pt x="84" y="19"/>
                    </a:lnTo>
                    <a:lnTo>
                      <a:pt x="112" y="29"/>
                    </a:lnTo>
                    <a:lnTo>
                      <a:pt x="136" y="37"/>
                    </a:lnTo>
                    <a:lnTo>
                      <a:pt x="168" y="50"/>
                    </a:lnTo>
                    <a:lnTo>
                      <a:pt x="179" y="56"/>
                    </a:lnTo>
                    <a:lnTo>
                      <a:pt x="179" y="56"/>
                    </a:lnTo>
                    <a:lnTo>
                      <a:pt x="176" y="56"/>
                    </a:lnTo>
                    <a:lnTo>
                      <a:pt x="172" y="56"/>
                    </a:lnTo>
                    <a:lnTo>
                      <a:pt x="155" y="51"/>
                    </a:lnTo>
                    <a:lnTo>
                      <a:pt x="136" y="47"/>
                    </a:lnTo>
                    <a:lnTo>
                      <a:pt x="117" y="42"/>
                    </a:lnTo>
                    <a:lnTo>
                      <a:pt x="96" y="38"/>
                    </a:lnTo>
                    <a:lnTo>
                      <a:pt x="74" y="35"/>
                    </a:lnTo>
                    <a:lnTo>
                      <a:pt x="51" y="30"/>
                    </a:lnTo>
                    <a:lnTo>
                      <a:pt x="26" y="27"/>
                    </a:lnTo>
                    <a:lnTo>
                      <a:pt x="0" y="23"/>
                    </a:lnTo>
                    <a:close/>
                  </a:path>
                </a:pathLst>
              </a:custGeom>
              <a:solidFill>
                <a:srgbClr val="E197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5" name="Freeform 30"/>
              <p:cNvSpPr/>
              <p:nvPr/>
            </p:nvSpPr>
            <p:spPr bwMode="auto">
              <a:xfrm>
                <a:off x="1068" y="2743"/>
                <a:ext cx="7" cy="2"/>
              </a:xfrm>
              <a:custGeom>
                <a:avLst/>
                <a:gdLst>
                  <a:gd name="T0" fmla="*/ 0 w 53"/>
                  <a:gd name="T1" fmla="*/ 9 h 20"/>
                  <a:gd name="T2" fmla="*/ 6 w 53"/>
                  <a:gd name="T3" fmla="*/ 0 h 20"/>
                  <a:gd name="T4" fmla="*/ 27 w 53"/>
                  <a:gd name="T5" fmla="*/ 8 h 20"/>
                  <a:gd name="T6" fmla="*/ 41 w 53"/>
                  <a:gd name="T7" fmla="*/ 14 h 20"/>
                  <a:gd name="T8" fmla="*/ 51 w 53"/>
                  <a:gd name="T9" fmla="*/ 19 h 20"/>
                  <a:gd name="T10" fmla="*/ 53 w 53"/>
                  <a:gd name="T11" fmla="*/ 20 h 20"/>
                  <a:gd name="T12" fmla="*/ 50 w 53"/>
                  <a:gd name="T13" fmla="*/ 20 h 20"/>
                  <a:gd name="T14" fmla="*/ 46 w 53"/>
                  <a:gd name="T15" fmla="*/ 20 h 20"/>
                  <a:gd name="T16" fmla="*/ 34 w 53"/>
                  <a:gd name="T17" fmla="*/ 18 h 20"/>
                  <a:gd name="T18" fmla="*/ 23 w 53"/>
                  <a:gd name="T19" fmla="*/ 14 h 20"/>
                  <a:gd name="T20" fmla="*/ 12 w 53"/>
                  <a:gd name="T21" fmla="*/ 12 h 20"/>
                  <a:gd name="T22" fmla="*/ 0 w 53"/>
                  <a:gd name="T2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0">
                    <a:moveTo>
                      <a:pt x="0" y="9"/>
                    </a:moveTo>
                    <a:lnTo>
                      <a:pt x="6" y="0"/>
                    </a:lnTo>
                    <a:lnTo>
                      <a:pt x="27" y="8"/>
                    </a:lnTo>
                    <a:lnTo>
                      <a:pt x="41" y="14"/>
                    </a:lnTo>
                    <a:lnTo>
                      <a:pt x="51" y="19"/>
                    </a:lnTo>
                    <a:lnTo>
                      <a:pt x="53" y="20"/>
                    </a:lnTo>
                    <a:lnTo>
                      <a:pt x="50" y="20"/>
                    </a:lnTo>
                    <a:lnTo>
                      <a:pt x="46" y="20"/>
                    </a:lnTo>
                    <a:lnTo>
                      <a:pt x="34" y="18"/>
                    </a:lnTo>
                    <a:lnTo>
                      <a:pt x="23" y="14"/>
                    </a:lnTo>
                    <a:lnTo>
                      <a:pt x="12" y="12"/>
                    </a:lnTo>
                    <a:lnTo>
                      <a:pt x="0" y="9"/>
                    </a:lnTo>
                    <a:close/>
                  </a:path>
                </a:pathLst>
              </a:custGeom>
              <a:solidFill>
                <a:srgbClr val="E09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6" name="Freeform 31"/>
              <p:cNvSpPr/>
              <p:nvPr/>
            </p:nvSpPr>
            <p:spPr bwMode="auto">
              <a:xfrm>
                <a:off x="493" y="2695"/>
                <a:ext cx="36" cy="176"/>
              </a:xfrm>
              <a:custGeom>
                <a:avLst/>
                <a:gdLst>
                  <a:gd name="T0" fmla="*/ 253 w 253"/>
                  <a:gd name="T1" fmla="*/ 0 h 1234"/>
                  <a:gd name="T2" fmla="*/ 69 w 253"/>
                  <a:gd name="T3" fmla="*/ 1234 h 1234"/>
                  <a:gd name="T4" fmla="*/ 55 w 253"/>
                  <a:gd name="T5" fmla="*/ 1194 h 1234"/>
                  <a:gd name="T6" fmla="*/ 44 w 253"/>
                  <a:gd name="T7" fmla="*/ 1155 h 1234"/>
                  <a:gd name="T8" fmla="*/ 33 w 253"/>
                  <a:gd name="T9" fmla="*/ 1113 h 1234"/>
                  <a:gd name="T10" fmla="*/ 24 w 253"/>
                  <a:gd name="T11" fmla="*/ 1072 h 1234"/>
                  <a:gd name="T12" fmla="*/ 16 w 253"/>
                  <a:gd name="T13" fmla="*/ 1029 h 1234"/>
                  <a:gd name="T14" fmla="*/ 10 w 253"/>
                  <a:gd name="T15" fmla="*/ 987 h 1234"/>
                  <a:gd name="T16" fmla="*/ 5 w 253"/>
                  <a:gd name="T17" fmla="*/ 942 h 1234"/>
                  <a:gd name="T18" fmla="*/ 1 w 253"/>
                  <a:gd name="T19" fmla="*/ 898 h 1234"/>
                  <a:gd name="T20" fmla="*/ 0 w 253"/>
                  <a:gd name="T21" fmla="*/ 854 h 1234"/>
                  <a:gd name="T22" fmla="*/ 0 w 253"/>
                  <a:gd name="T23" fmla="*/ 808 h 1234"/>
                  <a:gd name="T24" fmla="*/ 1 w 253"/>
                  <a:gd name="T25" fmla="*/ 761 h 1234"/>
                  <a:gd name="T26" fmla="*/ 5 w 253"/>
                  <a:gd name="T27" fmla="*/ 714 h 1234"/>
                  <a:gd name="T28" fmla="*/ 9 w 253"/>
                  <a:gd name="T29" fmla="*/ 667 h 1234"/>
                  <a:gd name="T30" fmla="*/ 16 w 253"/>
                  <a:gd name="T31" fmla="*/ 617 h 1234"/>
                  <a:gd name="T32" fmla="*/ 25 w 253"/>
                  <a:gd name="T33" fmla="*/ 569 h 1234"/>
                  <a:gd name="T34" fmla="*/ 35 w 253"/>
                  <a:gd name="T35" fmla="*/ 520 h 1234"/>
                  <a:gd name="T36" fmla="*/ 44 w 253"/>
                  <a:gd name="T37" fmla="*/ 483 h 1234"/>
                  <a:gd name="T38" fmla="*/ 53 w 253"/>
                  <a:gd name="T39" fmla="*/ 448 h 1234"/>
                  <a:gd name="T40" fmla="*/ 63 w 253"/>
                  <a:gd name="T41" fmla="*/ 412 h 1234"/>
                  <a:gd name="T42" fmla="*/ 73 w 253"/>
                  <a:gd name="T43" fmla="*/ 378 h 1234"/>
                  <a:gd name="T44" fmla="*/ 84 w 253"/>
                  <a:gd name="T45" fmla="*/ 344 h 1234"/>
                  <a:gd name="T46" fmla="*/ 96 w 253"/>
                  <a:gd name="T47" fmla="*/ 310 h 1234"/>
                  <a:gd name="T48" fmla="*/ 110 w 253"/>
                  <a:gd name="T49" fmla="*/ 277 h 1234"/>
                  <a:gd name="T50" fmla="*/ 123 w 253"/>
                  <a:gd name="T51" fmla="*/ 244 h 1234"/>
                  <a:gd name="T52" fmla="*/ 137 w 253"/>
                  <a:gd name="T53" fmla="*/ 212 h 1234"/>
                  <a:gd name="T54" fmla="*/ 151 w 253"/>
                  <a:gd name="T55" fmla="*/ 179 h 1234"/>
                  <a:gd name="T56" fmla="*/ 167 w 253"/>
                  <a:gd name="T57" fmla="*/ 149 h 1234"/>
                  <a:gd name="T58" fmla="*/ 184 w 253"/>
                  <a:gd name="T59" fmla="*/ 118 h 1234"/>
                  <a:gd name="T60" fmla="*/ 199 w 253"/>
                  <a:gd name="T61" fmla="*/ 88 h 1234"/>
                  <a:gd name="T62" fmla="*/ 217 w 253"/>
                  <a:gd name="T63" fmla="*/ 57 h 1234"/>
                  <a:gd name="T64" fmla="*/ 235 w 253"/>
                  <a:gd name="T65" fmla="*/ 28 h 1234"/>
                  <a:gd name="T66" fmla="*/ 253 w 253"/>
                  <a:gd name="T67" fmla="*/ 0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1234">
                    <a:moveTo>
                      <a:pt x="253" y="0"/>
                    </a:moveTo>
                    <a:lnTo>
                      <a:pt x="69" y="1234"/>
                    </a:lnTo>
                    <a:lnTo>
                      <a:pt x="55" y="1194"/>
                    </a:lnTo>
                    <a:lnTo>
                      <a:pt x="44" y="1155"/>
                    </a:lnTo>
                    <a:lnTo>
                      <a:pt x="33" y="1113"/>
                    </a:lnTo>
                    <a:lnTo>
                      <a:pt x="24" y="1072"/>
                    </a:lnTo>
                    <a:lnTo>
                      <a:pt x="16" y="1029"/>
                    </a:lnTo>
                    <a:lnTo>
                      <a:pt x="10" y="987"/>
                    </a:lnTo>
                    <a:lnTo>
                      <a:pt x="5" y="942"/>
                    </a:lnTo>
                    <a:lnTo>
                      <a:pt x="1" y="898"/>
                    </a:lnTo>
                    <a:lnTo>
                      <a:pt x="0" y="854"/>
                    </a:lnTo>
                    <a:lnTo>
                      <a:pt x="0" y="808"/>
                    </a:lnTo>
                    <a:lnTo>
                      <a:pt x="1" y="761"/>
                    </a:lnTo>
                    <a:lnTo>
                      <a:pt x="5" y="714"/>
                    </a:lnTo>
                    <a:lnTo>
                      <a:pt x="9" y="667"/>
                    </a:lnTo>
                    <a:lnTo>
                      <a:pt x="16" y="617"/>
                    </a:lnTo>
                    <a:lnTo>
                      <a:pt x="25" y="569"/>
                    </a:lnTo>
                    <a:lnTo>
                      <a:pt x="35" y="520"/>
                    </a:lnTo>
                    <a:lnTo>
                      <a:pt x="44" y="483"/>
                    </a:lnTo>
                    <a:lnTo>
                      <a:pt x="53" y="448"/>
                    </a:lnTo>
                    <a:lnTo>
                      <a:pt x="63" y="412"/>
                    </a:lnTo>
                    <a:lnTo>
                      <a:pt x="73" y="378"/>
                    </a:lnTo>
                    <a:lnTo>
                      <a:pt x="84" y="344"/>
                    </a:lnTo>
                    <a:lnTo>
                      <a:pt x="96" y="310"/>
                    </a:lnTo>
                    <a:lnTo>
                      <a:pt x="110" y="277"/>
                    </a:lnTo>
                    <a:lnTo>
                      <a:pt x="123" y="244"/>
                    </a:lnTo>
                    <a:lnTo>
                      <a:pt x="137" y="212"/>
                    </a:lnTo>
                    <a:lnTo>
                      <a:pt x="151" y="179"/>
                    </a:lnTo>
                    <a:lnTo>
                      <a:pt x="167" y="149"/>
                    </a:lnTo>
                    <a:lnTo>
                      <a:pt x="184" y="118"/>
                    </a:lnTo>
                    <a:lnTo>
                      <a:pt x="199" y="88"/>
                    </a:lnTo>
                    <a:lnTo>
                      <a:pt x="217" y="57"/>
                    </a:lnTo>
                    <a:lnTo>
                      <a:pt x="235" y="28"/>
                    </a:lnTo>
                    <a:lnTo>
                      <a:pt x="253" y="0"/>
                    </a:lnTo>
                    <a:close/>
                  </a:path>
                </a:pathLst>
              </a:custGeom>
              <a:solidFill>
                <a:srgbClr val="FAEF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7" name="Freeform 32"/>
              <p:cNvSpPr/>
              <p:nvPr/>
            </p:nvSpPr>
            <p:spPr bwMode="auto">
              <a:xfrm>
                <a:off x="494" y="2672"/>
                <a:ext cx="53" cy="223"/>
              </a:xfrm>
              <a:custGeom>
                <a:avLst/>
                <a:gdLst>
                  <a:gd name="T0" fmla="*/ 0 w 369"/>
                  <a:gd name="T1" fmla="*/ 1136 h 1565"/>
                  <a:gd name="T2" fmla="*/ 106 w 369"/>
                  <a:gd name="T3" fmla="*/ 429 h 1565"/>
                  <a:gd name="T4" fmla="*/ 119 w 369"/>
                  <a:gd name="T5" fmla="*/ 398 h 1565"/>
                  <a:gd name="T6" fmla="*/ 132 w 369"/>
                  <a:gd name="T7" fmla="*/ 369 h 1565"/>
                  <a:gd name="T8" fmla="*/ 146 w 369"/>
                  <a:gd name="T9" fmla="*/ 339 h 1565"/>
                  <a:gd name="T10" fmla="*/ 160 w 369"/>
                  <a:gd name="T11" fmla="*/ 311 h 1565"/>
                  <a:gd name="T12" fmla="*/ 175 w 369"/>
                  <a:gd name="T13" fmla="*/ 282 h 1565"/>
                  <a:gd name="T14" fmla="*/ 190 w 369"/>
                  <a:gd name="T15" fmla="*/ 254 h 1565"/>
                  <a:gd name="T16" fmla="*/ 206 w 369"/>
                  <a:gd name="T17" fmla="*/ 227 h 1565"/>
                  <a:gd name="T18" fmla="*/ 222 w 369"/>
                  <a:gd name="T19" fmla="*/ 200 h 1565"/>
                  <a:gd name="T20" fmla="*/ 238 w 369"/>
                  <a:gd name="T21" fmla="*/ 173 h 1565"/>
                  <a:gd name="T22" fmla="*/ 256 w 369"/>
                  <a:gd name="T23" fmla="*/ 146 h 1565"/>
                  <a:gd name="T24" fmla="*/ 273 w 369"/>
                  <a:gd name="T25" fmla="*/ 121 h 1565"/>
                  <a:gd name="T26" fmla="*/ 292 w 369"/>
                  <a:gd name="T27" fmla="*/ 96 h 1565"/>
                  <a:gd name="T28" fmla="*/ 310 w 369"/>
                  <a:gd name="T29" fmla="*/ 71 h 1565"/>
                  <a:gd name="T30" fmla="*/ 329 w 369"/>
                  <a:gd name="T31" fmla="*/ 47 h 1565"/>
                  <a:gd name="T32" fmla="*/ 349 w 369"/>
                  <a:gd name="T33" fmla="*/ 23 h 1565"/>
                  <a:gd name="T34" fmla="*/ 369 w 369"/>
                  <a:gd name="T35" fmla="*/ 0 h 1565"/>
                  <a:gd name="T36" fmla="*/ 134 w 369"/>
                  <a:gd name="T37" fmla="*/ 1565 h 1565"/>
                  <a:gd name="T38" fmla="*/ 122 w 369"/>
                  <a:gd name="T39" fmla="*/ 1542 h 1565"/>
                  <a:gd name="T40" fmla="*/ 110 w 369"/>
                  <a:gd name="T41" fmla="*/ 1517 h 1565"/>
                  <a:gd name="T42" fmla="*/ 99 w 369"/>
                  <a:gd name="T43" fmla="*/ 1491 h 1565"/>
                  <a:gd name="T44" fmla="*/ 87 w 369"/>
                  <a:gd name="T45" fmla="*/ 1467 h 1565"/>
                  <a:gd name="T46" fmla="*/ 77 w 369"/>
                  <a:gd name="T47" fmla="*/ 1441 h 1565"/>
                  <a:gd name="T48" fmla="*/ 67 w 369"/>
                  <a:gd name="T49" fmla="*/ 1414 h 1565"/>
                  <a:gd name="T50" fmla="*/ 57 w 369"/>
                  <a:gd name="T51" fmla="*/ 1388 h 1565"/>
                  <a:gd name="T52" fmla="*/ 48 w 369"/>
                  <a:gd name="T53" fmla="*/ 1362 h 1565"/>
                  <a:gd name="T54" fmla="*/ 40 w 369"/>
                  <a:gd name="T55" fmla="*/ 1335 h 1565"/>
                  <a:gd name="T56" fmla="*/ 33 w 369"/>
                  <a:gd name="T57" fmla="*/ 1308 h 1565"/>
                  <a:gd name="T58" fmla="*/ 26 w 369"/>
                  <a:gd name="T59" fmla="*/ 1280 h 1565"/>
                  <a:gd name="T60" fmla="*/ 19 w 369"/>
                  <a:gd name="T61" fmla="*/ 1252 h 1565"/>
                  <a:gd name="T62" fmla="*/ 14 w 369"/>
                  <a:gd name="T63" fmla="*/ 1223 h 1565"/>
                  <a:gd name="T64" fmla="*/ 9 w 369"/>
                  <a:gd name="T65" fmla="*/ 1195 h 1565"/>
                  <a:gd name="T66" fmla="*/ 5 w 369"/>
                  <a:gd name="T67" fmla="*/ 1166 h 1565"/>
                  <a:gd name="T68" fmla="*/ 0 w 369"/>
                  <a:gd name="T69" fmla="*/ 1136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1565">
                    <a:moveTo>
                      <a:pt x="0" y="1136"/>
                    </a:moveTo>
                    <a:lnTo>
                      <a:pt x="106" y="429"/>
                    </a:lnTo>
                    <a:lnTo>
                      <a:pt x="119" y="398"/>
                    </a:lnTo>
                    <a:lnTo>
                      <a:pt x="132" y="369"/>
                    </a:lnTo>
                    <a:lnTo>
                      <a:pt x="146" y="339"/>
                    </a:lnTo>
                    <a:lnTo>
                      <a:pt x="160" y="311"/>
                    </a:lnTo>
                    <a:lnTo>
                      <a:pt x="175" y="282"/>
                    </a:lnTo>
                    <a:lnTo>
                      <a:pt x="190" y="254"/>
                    </a:lnTo>
                    <a:lnTo>
                      <a:pt x="206" y="227"/>
                    </a:lnTo>
                    <a:lnTo>
                      <a:pt x="222" y="200"/>
                    </a:lnTo>
                    <a:lnTo>
                      <a:pt x="238" y="173"/>
                    </a:lnTo>
                    <a:lnTo>
                      <a:pt x="256" y="146"/>
                    </a:lnTo>
                    <a:lnTo>
                      <a:pt x="273" y="121"/>
                    </a:lnTo>
                    <a:lnTo>
                      <a:pt x="292" y="96"/>
                    </a:lnTo>
                    <a:lnTo>
                      <a:pt x="310" y="71"/>
                    </a:lnTo>
                    <a:lnTo>
                      <a:pt x="329" y="47"/>
                    </a:lnTo>
                    <a:lnTo>
                      <a:pt x="349" y="23"/>
                    </a:lnTo>
                    <a:lnTo>
                      <a:pt x="369" y="0"/>
                    </a:lnTo>
                    <a:lnTo>
                      <a:pt x="134" y="1565"/>
                    </a:lnTo>
                    <a:lnTo>
                      <a:pt x="122" y="1542"/>
                    </a:lnTo>
                    <a:lnTo>
                      <a:pt x="110" y="1517"/>
                    </a:lnTo>
                    <a:lnTo>
                      <a:pt x="99" y="1491"/>
                    </a:lnTo>
                    <a:lnTo>
                      <a:pt x="87" y="1467"/>
                    </a:lnTo>
                    <a:lnTo>
                      <a:pt x="77" y="1441"/>
                    </a:lnTo>
                    <a:lnTo>
                      <a:pt x="67" y="1414"/>
                    </a:lnTo>
                    <a:lnTo>
                      <a:pt x="57" y="1388"/>
                    </a:lnTo>
                    <a:lnTo>
                      <a:pt x="48" y="1362"/>
                    </a:lnTo>
                    <a:lnTo>
                      <a:pt x="40" y="1335"/>
                    </a:lnTo>
                    <a:lnTo>
                      <a:pt x="33" y="1308"/>
                    </a:lnTo>
                    <a:lnTo>
                      <a:pt x="26" y="1280"/>
                    </a:lnTo>
                    <a:lnTo>
                      <a:pt x="19" y="1252"/>
                    </a:lnTo>
                    <a:lnTo>
                      <a:pt x="14" y="1223"/>
                    </a:lnTo>
                    <a:lnTo>
                      <a:pt x="9" y="1195"/>
                    </a:lnTo>
                    <a:lnTo>
                      <a:pt x="5" y="1166"/>
                    </a:lnTo>
                    <a:lnTo>
                      <a:pt x="0" y="1136"/>
                    </a:lnTo>
                    <a:close/>
                  </a:path>
                </a:pathLst>
              </a:custGeom>
              <a:solidFill>
                <a:srgbClr val="F8E6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8" name="Freeform 33"/>
              <p:cNvSpPr/>
              <p:nvPr/>
            </p:nvSpPr>
            <p:spPr bwMode="auto">
              <a:xfrm>
                <a:off x="503" y="2655"/>
                <a:ext cx="60" cy="259"/>
              </a:xfrm>
              <a:custGeom>
                <a:avLst/>
                <a:gdLst>
                  <a:gd name="T0" fmla="*/ 0 w 425"/>
                  <a:gd name="T1" fmla="*/ 1517 h 1816"/>
                  <a:gd name="T2" fmla="*/ 184 w 425"/>
                  <a:gd name="T3" fmla="*/ 283 h 1816"/>
                  <a:gd name="T4" fmla="*/ 211 w 425"/>
                  <a:gd name="T5" fmla="*/ 244 h 1816"/>
                  <a:gd name="T6" fmla="*/ 239 w 425"/>
                  <a:gd name="T7" fmla="*/ 205 h 1816"/>
                  <a:gd name="T8" fmla="*/ 267 w 425"/>
                  <a:gd name="T9" fmla="*/ 168 h 1816"/>
                  <a:gd name="T10" fmla="*/ 297 w 425"/>
                  <a:gd name="T11" fmla="*/ 132 h 1816"/>
                  <a:gd name="T12" fmla="*/ 327 w 425"/>
                  <a:gd name="T13" fmla="*/ 97 h 1816"/>
                  <a:gd name="T14" fmla="*/ 360 w 425"/>
                  <a:gd name="T15" fmla="*/ 64 h 1816"/>
                  <a:gd name="T16" fmla="*/ 392 w 425"/>
                  <a:gd name="T17" fmla="*/ 31 h 1816"/>
                  <a:gd name="T18" fmla="*/ 425 w 425"/>
                  <a:gd name="T19" fmla="*/ 0 h 1816"/>
                  <a:gd name="T20" fmla="*/ 345 w 425"/>
                  <a:gd name="T21" fmla="*/ 532 h 1816"/>
                  <a:gd name="T22" fmla="*/ 333 w 425"/>
                  <a:gd name="T23" fmla="*/ 559 h 1816"/>
                  <a:gd name="T24" fmla="*/ 322 w 425"/>
                  <a:gd name="T25" fmla="*/ 586 h 1816"/>
                  <a:gd name="T26" fmla="*/ 312 w 425"/>
                  <a:gd name="T27" fmla="*/ 613 h 1816"/>
                  <a:gd name="T28" fmla="*/ 303 w 425"/>
                  <a:gd name="T29" fmla="*/ 639 h 1816"/>
                  <a:gd name="T30" fmla="*/ 295 w 425"/>
                  <a:gd name="T31" fmla="*/ 666 h 1816"/>
                  <a:gd name="T32" fmla="*/ 287 w 425"/>
                  <a:gd name="T33" fmla="*/ 693 h 1816"/>
                  <a:gd name="T34" fmla="*/ 282 w 425"/>
                  <a:gd name="T35" fmla="*/ 720 h 1816"/>
                  <a:gd name="T36" fmla="*/ 277 w 425"/>
                  <a:gd name="T37" fmla="*/ 747 h 1816"/>
                  <a:gd name="T38" fmla="*/ 273 w 425"/>
                  <a:gd name="T39" fmla="*/ 786 h 1816"/>
                  <a:gd name="T40" fmla="*/ 269 w 425"/>
                  <a:gd name="T41" fmla="*/ 824 h 1816"/>
                  <a:gd name="T42" fmla="*/ 266 w 425"/>
                  <a:gd name="T43" fmla="*/ 862 h 1816"/>
                  <a:gd name="T44" fmla="*/ 265 w 425"/>
                  <a:gd name="T45" fmla="*/ 899 h 1816"/>
                  <a:gd name="T46" fmla="*/ 265 w 425"/>
                  <a:gd name="T47" fmla="*/ 935 h 1816"/>
                  <a:gd name="T48" fmla="*/ 265 w 425"/>
                  <a:gd name="T49" fmla="*/ 971 h 1816"/>
                  <a:gd name="T50" fmla="*/ 267 w 425"/>
                  <a:gd name="T51" fmla="*/ 1006 h 1816"/>
                  <a:gd name="T52" fmla="*/ 269 w 425"/>
                  <a:gd name="T53" fmla="*/ 1039 h 1816"/>
                  <a:gd name="T54" fmla="*/ 154 w 425"/>
                  <a:gd name="T55" fmla="*/ 1816 h 1816"/>
                  <a:gd name="T56" fmla="*/ 130 w 425"/>
                  <a:gd name="T57" fmla="*/ 1782 h 1816"/>
                  <a:gd name="T58" fmla="*/ 108 w 425"/>
                  <a:gd name="T59" fmla="*/ 1746 h 1816"/>
                  <a:gd name="T60" fmla="*/ 87 w 425"/>
                  <a:gd name="T61" fmla="*/ 1710 h 1816"/>
                  <a:gd name="T62" fmla="*/ 67 w 425"/>
                  <a:gd name="T63" fmla="*/ 1673 h 1816"/>
                  <a:gd name="T64" fmla="*/ 49 w 425"/>
                  <a:gd name="T65" fmla="*/ 1635 h 1816"/>
                  <a:gd name="T66" fmla="*/ 31 w 425"/>
                  <a:gd name="T67" fmla="*/ 1597 h 1816"/>
                  <a:gd name="T68" fmla="*/ 14 w 425"/>
                  <a:gd name="T69" fmla="*/ 1558 h 1816"/>
                  <a:gd name="T70" fmla="*/ 0 w 425"/>
                  <a:gd name="T71" fmla="*/ 1517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1816">
                    <a:moveTo>
                      <a:pt x="0" y="1517"/>
                    </a:moveTo>
                    <a:lnTo>
                      <a:pt x="184" y="283"/>
                    </a:lnTo>
                    <a:lnTo>
                      <a:pt x="211" y="244"/>
                    </a:lnTo>
                    <a:lnTo>
                      <a:pt x="239" y="205"/>
                    </a:lnTo>
                    <a:lnTo>
                      <a:pt x="267" y="168"/>
                    </a:lnTo>
                    <a:lnTo>
                      <a:pt x="297" y="132"/>
                    </a:lnTo>
                    <a:lnTo>
                      <a:pt x="327" y="97"/>
                    </a:lnTo>
                    <a:lnTo>
                      <a:pt x="360" y="64"/>
                    </a:lnTo>
                    <a:lnTo>
                      <a:pt x="392" y="31"/>
                    </a:lnTo>
                    <a:lnTo>
                      <a:pt x="425" y="0"/>
                    </a:lnTo>
                    <a:lnTo>
                      <a:pt x="345" y="532"/>
                    </a:lnTo>
                    <a:lnTo>
                      <a:pt x="333" y="559"/>
                    </a:lnTo>
                    <a:lnTo>
                      <a:pt x="322" y="586"/>
                    </a:lnTo>
                    <a:lnTo>
                      <a:pt x="312" y="613"/>
                    </a:lnTo>
                    <a:lnTo>
                      <a:pt x="303" y="639"/>
                    </a:lnTo>
                    <a:lnTo>
                      <a:pt x="295" y="666"/>
                    </a:lnTo>
                    <a:lnTo>
                      <a:pt x="287" y="693"/>
                    </a:lnTo>
                    <a:lnTo>
                      <a:pt x="282" y="720"/>
                    </a:lnTo>
                    <a:lnTo>
                      <a:pt x="277" y="747"/>
                    </a:lnTo>
                    <a:lnTo>
                      <a:pt x="273" y="786"/>
                    </a:lnTo>
                    <a:lnTo>
                      <a:pt x="269" y="824"/>
                    </a:lnTo>
                    <a:lnTo>
                      <a:pt x="266" y="862"/>
                    </a:lnTo>
                    <a:lnTo>
                      <a:pt x="265" y="899"/>
                    </a:lnTo>
                    <a:lnTo>
                      <a:pt x="265" y="935"/>
                    </a:lnTo>
                    <a:lnTo>
                      <a:pt x="265" y="971"/>
                    </a:lnTo>
                    <a:lnTo>
                      <a:pt x="267" y="1006"/>
                    </a:lnTo>
                    <a:lnTo>
                      <a:pt x="269" y="1039"/>
                    </a:lnTo>
                    <a:lnTo>
                      <a:pt x="154" y="1816"/>
                    </a:lnTo>
                    <a:lnTo>
                      <a:pt x="130" y="1782"/>
                    </a:lnTo>
                    <a:lnTo>
                      <a:pt x="108" y="1746"/>
                    </a:lnTo>
                    <a:lnTo>
                      <a:pt x="87" y="1710"/>
                    </a:lnTo>
                    <a:lnTo>
                      <a:pt x="67" y="1673"/>
                    </a:lnTo>
                    <a:lnTo>
                      <a:pt x="49" y="1635"/>
                    </a:lnTo>
                    <a:lnTo>
                      <a:pt x="31" y="1597"/>
                    </a:lnTo>
                    <a:lnTo>
                      <a:pt x="14" y="1558"/>
                    </a:lnTo>
                    <a:lnTo>
                      <a:pt x="0" y="1517"/>
                    </a:lnTo>
                    <a:close/>
                  </a:path>
                </a:pathLst>
              </a:custGeom>
              <a:solidFill>
                <a:srgbClr val="F5DD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9" name="Freeform 34"/>
              <p:cNvSpPr/>
              <p:nvPr/>
            </p:nvSpPr>
            <p:spPr bwMode="auto">
              <a:xfrm>
                <a:off x="513" y="2641"/>
                <a:ext cx="67" cy="288"/>
              </a:xfrm>
              <a:custGeom>
                <a:avLst/>
                <a:gdLst>
                  <a:gd name="T0" fmla="*/ 0 w 466"/>
                  <a:gd name="T1" fmla="*/ 1778 h 2016"/>
                  <a:gd name="T2" fmla="*/ 235 w 466"/>
                  <a:gd name="T3" fmla="*/ 213 h 2016"/>
                  <a:gd name="T4" fmla="*/ 261 w 466"/>
                  <a:gd name="T5" fmla="*/ 183 h 2016"/>
                  <a:gd name="T6" fmla="*/ 289 w 466"/>
                  <a:gd name="T7" fmla="*/ 155 h 2016"/>
                  <a:gd name="T8" fmla="*/ 317 w 466"/>
                  <a:gd name="T9" fmla="*/ 127 h 2016"/>
                  <a:gd name="T10" fmla="*/ 345 w 466"/>
                  <a:gd name="T11" fmla="*/ 100 h 2016"/>
                  <a:gd name="T12" fmla="*/ 374 w 466"/>
                  <a:gd name="T13" fmla="*/ 73 h 2016"/>
                  <a:gd name="T14" fmla="*/ 404 w 466"/>
                  <a:gd name="T15" fmla="*/ 48 h 2016"/>
                  <a:gd name="T16" fmla="*/ 435 w 466"/>
                  <a:gd name="T17" fmla="*/ 24 h 2016"/>
                  <a:gd name="T18" fmla="*/ 466 w 466"/>
                  <a:gd name="T19" fmla="*/ 0 h 2016"/>
                  <a:gd name="T20" fmla="*/ 401 w 466"/>
                  <a:gd name="T21" fmla="*/ 432 h 2016"/>
                  <a:gd name="T22" fmla="*/ 381 w 466"/>
                  <a:gd name="T23" fmla="*/ 456 h 2016"/>
                  <a:gd name="T24" fmla="*/ 363 w 466"/>
                  <a:gd name="T25" fmla="*/ 479 h 2016"/>
                  <a:gd name="T26" fmla="*/ 345 w 466"/>
                  <a:gd name="T27" fmla="*/ 504 h 2016"/>
                  <a:gd name="T28" fmla="*/ 328 w 466"/>
                  <a:gd name="T29" fmla="*/ 529 h 2016"/>
                  <a:gd name="T30" fmla="*/ 313 w 466"/>
                  <a:gd name="T31" fmla="*/ 553 h 2016"/>
                  <a:gd name="T32" fmla="*/ 297 w 466"/>
                  <a:gd name="T33" fmla="*/ 579 h 2016"/>
                  <a:gd name="T34" fmla="*/ 284 w 466"/>
                  <a:gd name="T35" fmla="*/ 605 h 2016"/>
                  <a:gd name="T36" fmla="*/ 270 w 466"/>
                  <a:gd name="T37" fmla="*/ 630 h 2016"/>
                  <a:gd name="T38" fmla="*/ 259 w 466"/>
                  <a:gd name="T39" fmla="*/ 656 h 2016"/>
                  <a:gd name="T40" fmla="*/ 248 w 466"/>
                  <a:gd name="T41" fmla="*/ 682 h 2016"/>
                  <a:gd name="T42" fmla="*/ 238 w 466"/>
                  <a:gd name="T43" fmla="*/ 708 h 2016"/>
                  <a:gd name="T44" fmla="*/ 229 w 466"/>
                  <a:gd name="T45" fmla="*/ 735 h 2016"/>
                  <a:gd name="T46" fmla="*/ 221 w 466"/>
                  <a:gd name="T47" fmla="*/ 760 h 2016"/>
                  <a:gd name="T48" fmla="*/ 214 w 466"/>
                  <a:gd name="T49" fmla="*/ 787 h 2016"/>
                  <a:gd name="T50" fmla="*/ 209 w 466"/>
                  <a:gd name="T51" fmla="*/ 813 h 2016"/>
                  <a:gd name="T52" fmla="*/ 204 w 466"/>
                  <a:gd name="T53" fmla="*/ 840 h 2016"/>
                  <a:gd name="T54" fmla="*/ 200 w 466"/>
                  <a:gd name="T55" fmla="*/ 880 h 2016"/>
                  <a:gd name="T56" fmla="*/ 195 w 466"/>
                  <a:gd name="T57" fmla="*/ 921 h 2016"/>
                  <a:gd name="T58" fmla="*/ 193 w 466"/>
                  <a:gd name="T59" fmla="*/ 960 h 2016"/>
                  <a:gd name="T60" fmla="*/ 192 w 466"/>
                  <a:gd name="T61" fmla="*/ 998 h 2016"/>
                  <a:gd name="T62" fmla="*/ 192 w 466"/>
                  <a:gd name="T63" fmla="*/ 1035 h 2016"/>
                  <a:gd name="T64" fmla="*/ 193 w 466"/>
                  <a:gd name="T65" fmla="*/ 1072 h 2016"/>
                  <a:gd name="T66" fmla="*/ 195 w 466"/>
                  <a:gd name="T67" fmla="*/ 1108 h 2016"/>
                  <a:gd name="T68" fmla="*/ 197 w 466"/>
                  <a:gd name="T69" fmla="*/ 1143 h 2016"/>
                  <a:gd name="T70" fmla="*/ 202 w 466"/>
                  <a:gd name="T71" fmla="*/ 1177 h 2016"/>
                  <a:gd name="T72" fmla="*/ 207 w 466"/>
                  <a:gd name="T73" fmla="*/ 1211 h 2016"/>
                  <a:gd name="T74" fmla="*/ 213 w 466"/>
                  <a:gd name="T75" fmla="*/ 1244 h 2016"/>
                  <a:gd name="T76" fmla="*/ 221 w 466"/>
                  <a:gd name="T77" fmla="*/ 1276 h 2016"/>
                  <a:gd name="T78" fmla="*/ 229 w 466"/>
                  <a:gd name="T79" fmla="*/ 1307 h 2016"/>
                  <a:gd name="T80" fmla="*/ 237 w 466"/>
                  <a:gd name="T81" fmla="*/ 1337 h 2016"/>
                  <a:gd name="T82" fmla="*/ 247 w 466"/>
                  <a:gd name="T83" fmla="*/ 1367 h 2016"/>
                  <a:gd name="T84" fmla="*/ 257 w 466"/>
                  <a:gd name="T85" fmla="*/ 1395 h 2016"/>
                  <a:gd name="T86" fmla="*/ 164 w 466"/>
                  <a:gd name="T87" fmla="*/ 2016 h 2016"/>
                  <a:gd name="T88" fmla="*/ 141 w 466"/>
                  <a:gd name="T89" fmla="*/ 1989 h 2016"/>
                  <a:gd name="T90" fmla="*/ 119 w 466"/>
                  <a:gd name="T91" fmla="*/ 1961 h 2016"/>
                  <a:gd name="T92" fmla="*/ 97 w 466"/>
                  <a:gd name="T93" fmla="*/ 1932 h 2016"/>
                  <a:gd name="T94" fmla="*/ 76 w 466"/>
                  <a:gd name="T95" fmla="*/ 1903 h 2016"/>
                  <a:gd name="T96" fmla="*/ 56 w 466"/>
                  <a:gd name="T97" fmla="*/ 1872 h 2016"/>
                  <a:gd name="T98" fmla="*/ 36 w 466"/>
                  <a:gd name="T99" fmla="*/ 1842 h 2016"/>
                  <a:gd name="T100" fmla="*/ 18 w 466"/>
                  <a:gd name="T101" fmla="*/ 1811 h 2016"/>
                  <a:gd name="T102" fmla="*/ 0 w 466"/>
                  <a:gd name="T103" fmla="*/ 1778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2016">
                    <a:moveTo>
                      <a:pt x="0" y="1778"/>
                    </a:moveTo>
                    <a:lnTo>
                      <a:pt x="235" y="213"/>
                    </a:lnTo>
                    <a:lnTo>
                      <a:pt x="261" y="183"/>
                    </a:lnTo>
                    <a:lnTo>
                      <a:pt x="289" y="155"/>
                    </a:lnTo>
                    <a:lnTo>
                      <a:pt x="317" y="127"/>
                    </a:lnTo>
                    <a:lnTo>
                      <a:pt x="345" y="100"/>
                    </a:lnTo>
                    <a:lnTo>
                      <a:pt x="374" y="73"/>
                    </a:lnTo>
                    <a:lnTo>
                      <a:pt x="404" y="48"/>
                    </a:lnTo>
                    <a:lnTo>
                      <a:pt x="435" y="24"/>
                    </a:lnTo>
                    <a:lnTo>
                      <a:pt x="466" y="0"/>
                    </a:lnTo>
                    <a:lnTo>
                      <a:pt x="401" y="432"/>
                    </a:lnTo>
                    <a:lnTo>
                      <a:pt x="381" y="456"/>
                    </a:lnTo>
                    <a:lnTo>
                      <a:pt x="363" y="479"/>
                    </a:lnTo>
                    <a:lnTo>
                      <a:pt x="345" y="504"/>
                    </a:lnTo>
                    <a:lnTo>
                      <a:pt x="328" y="529"/>
                    </a:lnTo>
                    <a:lnTo>
                      <a:pt x="313" y="553"/>
                    </a:lnTo>
                    <a:lnTo>
                      <a:pt x="297" y="579"/>
                    </a:lnTo>
                    <a:lnTo>
                      <a:pt x="284" y="605"/>
                    </a:lnTo>
                    <a:lnTo>
                      <a:pt x="270" y="630"/>
                    </a:lnTo>
                    <a:lnTo>
                      <a:pt x="259" y="656"/>
                    </a:lnTo>
                    <a:lnTo>
                      <a:pt x="248" y="682"/>
                    </a:lnTo>
                    <a:lnTo>
                      <a:pt x="238" y="708"/>
                    </a:lnTo>
                    <a:lnTo>
                      <a:pt x="229" y="735"/>
                    </a:lnTo>
                    <a:lnTo>
                      <a:pt x="221" y="760"/>
                    </a:lnTo>
                    <a:lnTo>
                      <a:pt x="214" y="787"/>
                    </a:lnTo>
                    <a:lnTo>
                      <a:pt x="209" y="813"/>
                    </a:lnTo>
                    <a:lnTo>
                      <a:pt x="204" y="840"/>
                    </a:lnTo>
                    <a:lnTo>
                      <a:pt x="200" y="880"/>
                    </a:lnTo>
                    <a:lnTo>
                      <a:pt x="195" y="921"/>
                    </a:lnTo>
                    <a:lnTo>
                      <a:pt x="193" y="960"/>
                    </a:lnTo>
                    <a:lnTo>
                      <a:pt x="192" y="998"/>
                    </a:lnTo>
                    <a:lnTo>
                      <a:pt x="192" y="1035"/>
                    </a:lnTo>
                    <a:lnTo>
                      <a:pt x="193" y="1072"/>
                    </a:lnTo>
                    <a:lnTo>
                      <a:pt x="195" y="1108"/>
                    </a:lnTo>
                    <a:lnTo>
                      <a:pt x="197" y="1143"/>
                    </a:lnTo>
                    <a:lnTo>
                      <a:pt x="202" y="1177"/>
                    </a:lnTo>
                    <a:lnTo>
                      <a:pt x="207" y="1211"/>
                    </a:lnTo>
                    <a:lnTo>
                      <a:pt x="213" y="1244"/>
                    </a:lnTo>
                    <a:lnTo>
                      <a:pt x="221" y="1276"/>
                    </a:lnTo>
                    <a:lnTo>
                      <a:pt x="229" y="1307"/>
                    </a:lnTo>
                    <a:lnTo>
                      <a:pt x="237" y="1337"/>
                    </a:lnTo>
                    <a:lnTo>
                      <a:pt x="247" y="1367"/>
                    </a:lnTo>
                    <a:lnTo>
                      <a:pt x="257" y="1395"/>
                    </a:lnTo>
                    <a:lnTo>
                      <a:pt x="164" y="2016"/>
                    </a:lnTo>
                    <a:lnTo>
                      <a:pt x="141" y="1989"/>
                    </a:lnTo>
                    <a:lnTo>
                      <a:pt x="119" y="1961"/>
                    </a:lnTo>
                    <a:lnTo>
                      <a:pt x="97" y="1932"/>
                    </a:lnTo>
                    <a:lnTo>
                      <a:pt x="76" y="1903"/>
                    </a:lnTo>
                    <a:lnTo>
                      <a:pt x="56" y="1872"/>
                    </a:lnTo>
                    <a:lnTo>
                      <a:pt x="36" y="1842"/>
                    </a:lnTo>
                    <a:lnTo>
                      <a:pt x="18" y="1811"/>
                    </a:lnTo>
                    <a:lnTo>
                      <a:pt x="0" y="1778"/>
                    </a:lnTo>
                    <a:close/>
                  </a:path>
                </a:pathLst>
              </a:custGeom>
              <a:solidFill>
                <a:srgbClr val="F3D5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0" name="Freeform 35"/>
              <p:cNvSpPr>
                <a:spLocks noEditPoints="1"/>
              </p:cNvSpPr>
              <p:nvPr/>
            </p:nvSpPr>
            <p:spPr bwMode="auto">
              <a:xfrm>
                <a:off x="525" y="2631"/>
                <a:ext cx="70" cy="312"/>
              </a:xfrm>
              <a:custGeom>
                <a:avLst/>
                <a:gdLst>
                  <a:gd name="T0" fmla="*/ 0 w 495"/>
                  <a:gd name="T1" fmla="*/ 1983 h 2182"/>
                  <a:gd name="T2" fmla="*/ 115 w 495"/>
                  <a:gd name="T3" fmla="*/ 1206 h 2182"/>
                  <a:gd name="T4" fmla="*/ 120 w 495"/>
                  <a:gd name="T5" fmla="*/ 1238 h 2182"/>
                  <a:gd name="T6" fmla="*/ 123 w 495"/>
                  <a:gd name="T7" fmla="*/ 1268 h 2182"/>
                  <a:gd name="T8" fmla="*/ 129 w 495"/>
                  <a:gd name="T9" fmla="*/ 1298 h 2182"/>
                  <a:gd name="T10" fmla="*/ 134 w 495"/>
                  <a:gd name="T11" fmla="*/ 1327 h 2182"/>
                  <a:gd name="T12" fmla="*/ 141 w 495"/>
                  <a:gd name="T13" fmla="*/ 1356 h 2182"/>
                  <a:gd name="T14" fmla="*/ 148 w 495"/>
                  <a:gd name="T15" fmla="*/ 1384 h 2182"/>
                  <a:gd name="T16" fmla="*/ 156 w 495"/>
                  <a:gd name="T17" fmla="*/ 1411 h 2182"/>
                  <a:gd name="T18" fmla="*/ 164 w 495"/>
                  <a:gd name="T19" fmla="*/ 1438 h 2182"/>
                  <a:gd name="T20" fmla="*/ 173 w 495"/>
                  <a:gd name="T21" fmla="*/ 1464 h 2182"/>
                  <a:gd name="T22" fmla="*/ 183 w 495"/>
                  <a:gd name="T23" fmla="*/ 1490 h 2182"/>
                  <a:gd name="T24" fmla="*/ 194 w 495"/>
                  <a:gd name="T25" fmla="*/ 1514 h 2182"/>
                  <a:gd name="T26" fmla="*/ 204 w 495"/>
                  <a:gd name="T27" fmla="*/ 1538 h 2182"/>
                  <a:gd name="T28" fmla="*/ 215 w 495"/>
                  <a:gd name="T29" fmla="*/ 1561 h 2182"/>
                  <a:gd name="T30" fmla="*/ 227 w 495"/>
                  <a:gd name="T31" fmla="*/ 1585 h 2182"/>
                  <a:gd name="T32" fmla="*/ 239 w 495"/>
                  <a:gd name="T33" fmla="*/ 1606 h 2182"/>
                  <a:gd name="T34" fmla="*/ 252 w 495"/>
                  <a:gd name="T35" fmla="*/ 1627 h 2182"/>
                  <a:gd name="T36" fmla="*/ 169 w 495"/>
                  <a:gd name="T37" fmla="*/ 2182 h 2182"/>
                  <a:gd name="T38" fmla="*/ 145 w 495"/>
                  <a:gd name="T39" fmla="*/ 2158 h 2182"/>
                  <a:gd name="T40" fmla="*/ 123 w 495"/>
                  <a:gd name="T41" fmla="*/ 2135 h 2182"/>
                  <a:gd name="T42" fmla="*/ 101 w 495"/>
                  <a:gd name="T43" fmla="*/ 2111 h 2182"/>
                  <a:gd name="T44" fmla="*/ 79 w 495"/>
                  <a:gd name="T45" fmla="*/ 2086 h 2182"/>
                  <a:gd name="T46" fmla="*/ 59 w 495"/>
                  <a:gd name="T47" fmla="*/ 2062 h 2182"/>
                  <a:gd name="T48" fmla="*/ 38 w 495"/>
                  <a:gd name="T49" fmla="*/ 2036 h 2182"/>
                  <a:gd name="T50" fmla="*/ 19 w 495"/>
                  <a:gd name="T51" fmla="*/ 2010 h 2182"/>
                  <a:gd name="T52" fmla="*/ 0 w 495"/>
                  <a:gd name="T53" fmla="*/ 1983 h 2182"/>
                  <a:gd name="T54" fmla="*/ 191 w 495"/>
                  <a:gd name="T55" fmla="*/ 699 h 2182"/>
                  <a:gd name="T56" fmla="*/ 271 w 495"/>
                  <a:gd name="T57" fmla="*/ 167 h 2182"/>
                  <a:gd name="T58" fmla="*/ 298 w 495"/>
                  <a:gd name="T59" fmla="*/ 143 h 2182"/>
                  <a:gd name="T60" fmla="*/ 324 w 495"/>
                  <a:gd name="T61" fmla="*/ 121 h 2182"/>
                  <a:gd name="T62" fmla="*/ 351 w 495"/>
                  <a:gd name="T63" fmla="*/ 99 h 2182"/>
                  <a:gd name="T64" fmla="*/ 379 w 495"/>
                  <a:gd name="T65" fmla="*/ 77 h 2182"/>
                  <a:gd name="T66" fmla="*/ 407 w 495"/>
                  <a:gd name="T67" fmla="*/ 57 h 2182"/>
                  <a:gd name="T68" fmla="*/ 436 w 495"/>
                  <a:gd name="T69" fmla="*/ 37 h 2182"/>
                  <a:gd name="T70" fmla="*/ 466 w 495"/>
                  <a:gd name="T71" fmla="*/ 18 h 2182"/>
                  <a:gd name="T72" fmla="*/ 495 w 495"/>
                  <a:gd name="T73" fmla="*/ 0 h 2182"/>
                  <a:gd name="T74" fmla="*/ 436 w 495"/>
                  <a:gd name="T75" fmla="*/ 391 h 2182"/>
                  <a:gd name="T76" fmla="*/ 417 w 495"/>
                  <a:gd name="T77" fmla="*/ 408 h 2182"/>
                  <a:gd name="T78" fmla="*/ 398 w 495"/>
                  <a:gd name="T79" fmla="*/ 426 h 2182"/>
                  <a:gd name="T80" fmla="*/ 379 w 495"/>
                  <a:gd name="T81" fmla="*/ 442 h 2182"/>
                  <a:gd name="T82" fmla="*/ 361 w 495"/>
                  <a:gd name="T83" fmla="*/ 460 h 2182"/>
                  <a:gd name="T84" fmla="*/ 345 w 495"/>
                  <a:gd name="T85" fmla="*/ 479 h 2182"/>
                  <a:gd name="T86" fmla="*/ 328 w 495"/>
                  <a:gd name="T87" fmla="*/ 497 h 2182"/>
                  <a:gd name="T88" fmla="*/ 311 w 495"/>
                  <a:gd name="T89" fmla="*/ 516 h 2182"/>
                  <a:gd name="T90" fmla="*/ 295 w 495"/>
                  <a:gd name="T91" fmla="*/ 537 h 2182"/>
                  <a:gd name="T92" fmla="*/ 280 w 495"/>
                  <a:gd name="T93" fmla="*/ 556 h 2182"/>
                  <a:gd name="T94" fmla="*/ 265 w 495"/>
                  <a:gd name="T95" fmla="*/ 576 h 2182"/>
                  <a:gd name="T96" fmla="*/ 252 w 495"/>
                  <a:gd name="T97" fmla="*/ 596 h 2182"/>
                  <a:gd name="T98" fmla="*/ 238 w 495"/>
                  <a:gd name="T99" fmla="*/ 616 h 2182"/>
                  <a:gd name="T100" fmla="*/ 226 w 495"/>
                  <a:gd name="T101" fmla="*/ 636 h 2182"/>
                  <a:gd name="T102" fmla="*/ 214 w 495"/>
                  <a:gd name="T103" fmla="*/ 657 h 2182"/>
                  <a:gd name="T104" fmla="*/ 203 w 495"/>
                  <a:gd name="T105" fmla="*/ 679 h 2182"/>
                  <a:gd name="T106" fmla="*/ 191 w 495"/>
                  <a:gd name="T107" fmla="*/ 699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5" h="2182">
                    <a:moveTo>
                      <a:pt x="0" y="1983"/>
                    </a:moveTo>
                    <a:lnTo>
                      <a:pt x="115" y="1206"/>
                    </a:lnTo>
                    <a:lnTo>
                      <a:pt x="120" y="1238"/>
                    </a:lnTo>
                    <a:lnTo>
                      <a:pt x="123" y="1268"/>
                    </a:lnTo>
                    <a:lnTo>
                      <a:pt x="129" y="1298"/>
                    </a:lnTo>
                    <a:lnTo>
                      <a:pt x="134" y="1327"/>
                    </a:lnTo>
                    <a:lnTo>
                      <a:pt x="141" y="1356"/>
                    </a:lnTo>
                    <a:lnTo>
                      <a:pt x="148" y="1384"/>
                    </a:lnTo>
                    <a:lnTo>
                      <a:pt x="156" y="1411"/>
                    </a:lnTo>
                    <a:lnTo>
                      <a:pt x="164" y="1438"/>
                    </a:lnTo>
                    <a:lnTo>
                      <a:pt x="173" y="1464"/>
                    </a:lnTo>
                    <a:lnTo>
                      <a:pt x="183" y="1490"/>
                    </a:lnTo>
                    <a:lnTo>
                      <a:pt x="194" y="1514"/>
                    </a:lnTo>
                    <a:lnTo>
                      <a:pt x="204" y="1538"/>
                    </a:lnTo>
                    <a:lnTo>
                      <a:pt x="215" y="1561"/>
                    </a:lnTo>
                    <a:lnTo>
                      <a:pt x="227" y="1585"/>
                    </a:lnTo>
                    <a:lnTo>
                      <a:pt x="239" y="1606"/>
                    </a:lnTo>
                    <a:lnTo>
                      <a:pt x="252" y="1627"/>
                    </a:lnTo>
                    <a:lnTo>
                      <a:pt x="169" y="2182"/>
                    </a:lnTo>
                    <a:lnTo>
                      <a:pt x="145" y="2158"/>
                    </a:lnTo>
                    <a:lnTo>
                      <a:pt x="123" y="2135"/>
                    </a:lnTo>
                    <a:lnTo>
                      <a:pt x="101" y="2111"/>
                    </a:lnTo>
                    <a:lnTo>
                      <a:pt x="79" y="2086"/>
                    </a:lnTo>
                    <a:lnTo>
                      <a:pt x="59" y="2062"/>
                    </a:lnTo>
                    <a:lnTo>
                      <a:pt x="38" y="2036"/>
                    </a:lnTo>
                    <a:lnTo>
                      <a:pt x="19" y="2010"/>
                    </a:lnTo>
                    <a:lnTo>
                      <a:pt x="0" y="1983"/>
                    </a:lnTo>
                    <a:close/>
                    <a:moveTo>
                      <a:pt x="191" y="699"/>
                    </a:moveTo>
                    <a:lnTo>
                      <a:pt x="271" y="167"/>
                    </a:lnTo>
                    <a:lnTo>
                      <a:pt x="298" y="143"/>
                    </a:lnTo>
                    <a:lnTo>
                      <a:pt x="324" y="121"/>
                    </a:lnTo>
                    <a:lnTo>
                      <a:pt x="351" y="99"/>
                    </a:lnTo>
                    <a:lnTo>
                      <a:pt x="379" y="77"/>
                    </a:lnTo>
                    <a:lnTo>
                      <a:pt x="407" y="57"/>
                    </a:lnTo>
                    <a:lnTo>
                      <a:pt x="436" y="37"/>
                    </a:lnTo>
                    <a:lnTo>
                      <a:pt x="466" y="18"/>
                    </a:lnTo>
                    <a:lnTo>
                      <a:pt x="495" y="0"/>
                    </a:lnTo>
                    <a:lnTo>
                      <a:pt x="436" y="391"/>
                    </a:lnTo>
                    <a:lnTo>
                      <a:pt x="417" y="408"/>
                    </a:lnTo>
                    <a:lnTo>
                      <a:pt x="398" y="426"/>
                    </a:lnTo>
                    <a:lnTo>
                      <a:pt x="379" y="442"/>
                    </a:lnTo>
                    <a:lnTo>
                      <a:pt x="361" y="460"/>
                    </a:lnTo>
                    <a:lnTo>
                      <a:pt x="345" y="479"/>
                    </a:lnTo>
                    <a:lnTo>
                      <a:pt x="328" y="497"/>
                    </a:lnTo>
                    <a:lnTo>
                      <a:pt x="311" y="516"/>
                    </a:lnTo>
                    <a:lnTo>
                      <a:pt x="295" y="537"/>
                    </a:lnTo>
                    <a:lnTo>
                      <a:pt x="280" y="556"/>
                    </a:lnTo>
                    <a:lnTo>
                      <a:pt x="265" y="576"/>
                    </a:lnTo>
                    <a:lnTo>
                      <a:pt x="252" y="596"/>
                    </a:lnTo>
                    <a:lnTo>
                      <a:pt x="238" y="616"/>
                    </a:lnTo>
                    <a:lnTo>
                      <a:pt x="226" y="636"/>
                    </a:lnTo>
                    <a:lnTo>
                      <a:pt x="214" y="657"/>
                    </a:lnTo>
                    <a:lnTo>
                      <a:pt x="203" y="679"/>
                    </a:lnTo>
                    <a:lnTo>
                      <a:pt x="191" y="699"/>
                    </a:lnTo>
                    <a:close/>
                  </a:path>
                </a:pathLst>
              </a:custGeom>
              <a:solidFill>
                <a:srgbClr val="F1C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1" name="Freeform 36"/>
              <p:cNvSpPr>
                <a:spLocks noEditPoints="1"/>
              </p:cNvSpPr>
              <p:nvPr/>
            </p:nvSpPr>
            <p:spPr bwMode="auto">
              <a:xfrm>
                <a:off x="536" y="2623"/>
                <a:ext cx="75" cy="331"/>
              </a:xfrm>
              <a:custGeom>
                <a:avLst/>
                <a:gdLst>
                  <a:gd name="T0" fmla="*/ 0 w 520"/>
                  <a:gd name="T1" fmla="*/ 2148 h 2317"/>
                  <a:gd name="T2" fmla="*/ 93 w 520"/>
                  <a:gd name="T3" fmla="*/ 1527 h 2317"/>
                  <a:gd name="T4" fmla="*/ 108 w 520"/>
                  <a:gd name="T5" fmla="*/ 1568 h 2317"/>
                  <a:gd name="T6" fmla="*/ 126 w 520"/>
                  <a:gd name="T7" fmla="*/ 1607 h 2317"/>
                  <a:gd name="T8" fmla="*/ 144 w 520"/>
                  <a:gd name="T9" fmla="*/ 1644 h 2317"/>
                  <a:gd name="T10" fmla="*/ 164 w 520"/>
                  <a:gd name="T11" fmla="*/ 1679 h 2317"/>
                  <a:gd name="T12" fmla="*/ 184 w 520"/>
                  <a:gd name="T13" fmla="*/ 1712 h 2317"/>
                  <a:gd name="T14" fmla="*/ 206 w 520"/>
                  <a:gd name="T15" fmla="*/ 1743 h 2317"/>
                  <a:gd name="T16" fmla="*/ 228 w 520"/>
                  <a:gd name="T17" fmla="*/ 1774 h 2317"/>
                  <a:gd name="T18" fmla="*/ 250 w 520"/>
                  <a:gd name="T19" fmla="*/ 1802 h 2317"/>
                  <a:gd name="T20" fmla="*/ 173 w 520"/>
                  <a:gd name="T21" fmla="*/ 2317 h 2317"/>
                  <a:gd name="T22" fmla="*/ 150 w 520"/>
                  <a:gd name="T23" fmla="*/ 2298 h 2317"/>
                  <a:gd name="T24" fmla="*/ 127 w 520"/>
                  <a:gd name="T25" fmla="*/ 2278 h 2317"/>
                  <a:gd name="T26" fmla="*/ 105 w 520"/>
                  <a:gd name="T27" fmla="*/ 2258 h 2317"/>
                  <a:gd name="T28" fmla="*/ 84 w 520"/>
                  <a:gd name="T29" fmla="*/ 2237 h 2317"/>
                  <a:gd name="T30" fmla="*/ 61 w 520"/>
                  <a:gd name="T31" fmla="*/ 2215 h 2317"/>
                  <a:gd name="T32" fmla="*/ 41 w 520"/>
                  <a:gd name="T33" fmla="*/ 2194 h 2317"/>
                  <a:gd name="T34" fmla="*/ 20 w 520"/>
                  <a:gd name="T35" fmla="*/ 2171 h 2317"/>
                  <a:gd name="T36" fmla="*/ 0 w 520"/>
                  <a:gd name="T37" fmla="*/ 2148 h 2317"/>
                  <a:gd name="T38" fmla="*/ 237 w 520"/>
                  <a:gd name="T39" fmla="*/ 564 h 2317"/>
                  <a:gd name="T40" fmla="*/ 302 w 520"/>
                  <a:gd name="T41" fmla="*/ 132 h 2317"/>
                  <a:gd name="T42" fmla="*/ 328 w 520"/>
                  <a:gd name="T43" fmla="*/ 113 h 2317"/>
                  <a:gd name="T44" fmla="*/ 355 w 520"/>
                  <a:gd name="T45" fmla="*/ 95 h 2317"/>
                  <a:gd name="T46" fmla="*/ 381 w 520"/>
                  <a:gd name="T47" fmla="*/ 77 h 2317"/>
                  <a:gd name="T48" fmla="*/ 408 w 520"/>
                  <a:gd name="T49" fmla="*/ 60 h 2317"/>
                  <a:gd name="T50" fmla="*/ 436 w 520"/>
                  <a:gd name="T51" fmla="*/ 45 h 2317"/>
                  <a:gd name="T52" fmla="*/ 463 w 520"/>
                  <a:gd name="T53" fmla="*/ 29 h 2317"/>
                  <a:gd name="T54" fmla="*/ 492 w 520"/>
                  <a:gd name="T55" fmla="*/ 13 h 2317"/>
                  <a:gd name="T56" fmla="*/ 520 w 520"/>
                  <a:gd name="T57" fmla="*/ 0 h 2317"/>
                  <a:gd name="T58" fmla="*/ 465 w 520"/>
                  <a:gd name="T59" fmla="*/ 368 h 2317"/>
                  <a:gd name="T60" fmla="*/ 433 w 520"/>
                  <a:gd name="T61" fmla="*/ 390 h 2317"/>
                  <a:gd name="T62" fmla="*/ 402 w 520"/>
                  <a:gd name="T63" fmla="*/ 412 h 2317"/>
                  <a:gd name="T64" fmla="*/ 371 w 520"/>
                  <a:gd name="T65" fmla="*/ 434 h 2317"/>
                  <a:gd name="T66" fmla="*/ 342 w 520"/>
                  <a:gd name="T67" fmla="*/ 459 h 2317"/>
                  <a:gd name="T68" fmla="*/ 314 w 520"/>
                  <a:gd name="T69" fmla="*/ 484 h 2317"/>
                  <a:gd name="T70" fmla="*/ 287 w 520"/>
                  <a:gd name="T71" fmla="*/ 511 h 2317"/>
                  <a:gd name="T72" fmla="*/ 262 w 520"/>
                  <a:gd name="T73" fmla="*/ 537 h 2317"/>
                  <a:gd name="T74" fmla="*/ 237 w 520"/>
                  <a:gd name="T75" fmla="*/ 564 h 2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0" h="2317">
                    <a:moveTo>
                      <a:pt x="0" y="2148"/>
                    </a:moveTo>
                    <a:lnTo>
                      <a:pt x="93" y="1527"/>
                    </a:lnTo>
                    <a:lnTo>
                      <a:pt x="108" y="1568"/>
                    </a:lnTo>
                    <a:lnTo>
                      <a:pt x="126" y="1607"/>
                    </a:lnTo>
                    <a:lnTo>
                      <a:pt x="144" y="1644"/>
                    </a:lnTo>
                    <a:lnTo>
                      <a:pt x="164" y="1679"/>
                    </a:lnTo>
                    <a:lnTo>
                      <a:pt x="184" y="1712"/>
                    </a:lnTo>
                    <a:lnTo>
                      <a:pt x="206" y="1743"/>
                    </a:lnTo>
                    <a:lnTo>
                      <a:pt x="228" y="1774"/>
                    </a:lnTo>
                    <a:lnTo>
                      <a:pt x="250" y="1802"/>
                    </a:lnTo>
                    <a:lnTo>
                      <a:pt x="173" y="2317"/>
                    </a:lnTo>
                    <a:lnTo>
                      <a:pt x="150" y="2298"/>
                    </a:lnTo>
                    <a:lnTo>
                      <a:pt x="127" y="2278"/>
                    </a:lnTo>
                    <a:lnTo>
                      <a:pt x="105" y="2258"/>
                    </a:lnTo>
                    <a:lnTo>
                      <a:pt x="84" y="2237"/>
                    </a:lnTo>
                    <a:lnTo>
                      <a:pt x="61" y="2215"/>
                    </a:lnTo>
                    <a:lnTo>
                      <a:pt x="41" y="2194"/>
                    </a:lnTo>
                    <a:lnTo>
                      <a:pt x="20" y="2171"/>
                    </a:lnTo>
                    <a:lnTo>
                      <a:pt x="0" y="2148"/>
                    </a:lnTo>
                    <a:close/>
                    <a:moveTo>
                      <a:pt x="237" y="564"/>
                    </a:moveTo>
                    <a:lnTo>
                      <a:pt x="302" y="132"/>
                    </a:lnTo>
                    <a:lnTo>
                      <a:pt x="328" y="113"/>
                    </a:lnTo>
                    <a:lnTo>
                      <a:pt x="355" y="95"/>
                    </a:lnTo>
                    <a:lnTo>
                      <a:pt x="381" y="77"/>
                    </a:lnTo>
                    <a:lnTo>
                      <a:pt x="408" y="60"/>
                    </a:lnTo>
                    <a:lnTo>
                      <a:pt x="436" y="45"/>
                    </a:lnTo>
                    <a:lnTo>
                      <a:pt x="463" y="29"/>
                    </a:lnTo>
                    <a:lnTo>
                      <a:pt x="492" y="13"/>
                    </a:lnTo>
                    <a:lnTo>
                      <a:pt x="520" y="0"/>
                    </a:lnTo>
                    <a:lnTo>
                      <a:pt x="465" y="368"/>
                    </a:lnTo>
                    <a:lnTo>
                      <a:pt x="433" y="390"/>
                    </a:lnTo>
                    <a:lnTo>
                      <a:pt x="402" y="412"/>
                    </a:lnTo>
                    <a:lnTo>
                      <a:pt x="371" y="434"/>
                    </a:lnTo>
                    <a:lnTo>
                      <a:pt x="342" y="459"/>
                    </a:lnTo>
                    <a:lnTo>
                      <a:pt x="314" y="484"/>
                    </a:lnTo>
                    <a:lnTo>
                      <a:pt x="287" y="511"/>
                    </a:lnTo>
                    <a:lnTo>
                      <a:pt x="262" y="537"/>
                    </a:lnTo>
                    <a:lnTo>
                      <a:pt x="237" y="564"/>
                    </a:lnTo>
                    <a:close/>
                  </a:path>
                </a:pathLst>
              </a:custGeom>
              <a:solidFill>
                <a:srgbClr val="EFCA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2" name="Freeform 37"/>
              <p:cNvSpPr>
                <a:spLocks noEditPoints="1"/>
              </p:cNvSpPr>
              <p:nvPr/>
            </p:nvSpPr>
            <p:spPr bwMode="auto">
              <a:xfrm>
                <a:off x="549" y="2616"/>
                <a:ext cx="77" cy="347"/>
              </a:xfrm>
              <a:custGeom>
                <a:avLst/>
                <a:gdLst>
                  <a:gd name="T0" fmla="*/ 0 w 540"/>
                  <a:gd name="T1" fmla="*/ 2286 h 2431"/>
                  <a:gd name="T2" fmla="*/ 83 w 540"/>
                  <a:gd name="T3" fmla="*/ 1731 h 2431"/>
                  <a:gd name="T4" fmla="*/ 101 w 540"/>
                  <a:gd name="T5" fmla="*/ 1761 h 2431"/>
                  <a:gd name="T6" fmla="*/ 121 w 540"/>
                  <a:gd name="T7" fmla="*/ 1791 h 2431"/>
                  <a:gd name="T8" fmla="*/ 141 w 540"/>
                  <a:gd name="T9" fmla="*/ 1817 h 2431"/>
                  <a:gd name="T10" fmla="*/ 161 w 540"/>
                  <a:gd name="T11" fmla="*/ 1843 h 2431"/>
                  <a:gd name="T12" fmla="*/ 182 w 540"/>
                  <a:gd name="T13" fmla="*/ 1868 h 2431"/>
                  <a:gd name="T14" fmla="*/ 204 w 540"/>
                  <a:gd name="T15" fmla="*/ 1890 h 2431"/>
                  <a:gd name="T16" fmla="*/ 225 w 540"/>
                  <a:gd name="T17" fmla="*/ 1913 h 2431"/>
                  <a:gd name="T18" fmla="*/ 246 w 540"/>
                  <a:gd name="T19" fmla="*/ 1932 h 2431"/>
                  <a:gd name="T20" fmla="*/ 248 w 540"/>
                  <a:gd name="T21" fmla="*/ 1934 h 2431"/>
                  <a:gd name="T22" fmla="*/ 251 w 540"/>
                  <a:gd name="T23" fmla="*/ 1936 h 2431"/>
                  <a:gd name="T24" fmla="*/ 177 w 540"/>
                  <a:gd name="T25" fmla="*/ 2431 h 2431"/>
                  <a:gd name="T26" fmla="*/ 153 w 540"/>
                  <a:gd name="T27" fmla="*/ 2414 h 2431"/>
                  <a:gd name="T28" fmla="*/ 131 w 540"/>
                  <a:gd name="T29" fmla="*/ 2398 h 2431"/>
                  <a:gd name="T30" fmla="*/ 107 w 540"/>
                  <a:gd name="T31" fmla="*/ 2380 h 2431"/>
                  <a:gd name="T32" fmla="*/ 85 w 540"/>
                  <a:gd name="T33" fmla="*/ 2362 h 2431"/>
                  <a:gd name="T34" fmla="*/ 64 w 540"/>
                  <a:gd name="T35" fmla="*/ 2344 h 2431"/>
                  <a:gd name="T36" fmla="*/ 41 w 540"/>
                  <a:gd name="T37" fmla="*/ 2325 h 2431"/>
                  <a:gd name="T38" fmla="*/ 20 w 540"/>
                  <a:gd name="T39" fmla="*/ 2305 h 2431"/>
                  <a:gd name="T40" fmla="*/ 0 w 540"/>
                  <a:gd name="T41" fmla="*/ 2286 h 2431"/>
                  <a:gd name="T42" fmla="*/ 267 w 540"/>
                  <a:gd name="T43" fmla="*/ 495 h 2431"/>
                  <a:gd name="T44" fmla="*/ 326 w 540"/>
                  <a:gd name="T45" fmla="*/ 104 h 2431"/>
                  <a:gd name="T46" fmla="*/ 351 w 540"/>
                  <a:gd name="T47" fmla="*/ 88 h 2431"/>
                  <a:gd name="T48" fmla="*/ 378 w 540"/>
                  <a:gd name="T49" fmla="*/ 74 h 2431"/>
                  <a:gd name="T50" fmla="*/ 404 w 540"/>
                  <a:gd name="T51" fmla="*/ 60 h 2431"/>
                  <a:gd name="T52" fmla="*/ 431 w 540"/>
                  <a:gd name="T53" fmla="*/ 47 h 2431"/>
                  <a:gd name="T54" fmla="*/ 458 w 540"/>
                  <a:gd name="T55" fmla="*/ 35 h 2431"/>
                  <a:gd name="T56" fmla="*/ 486 w 540"/>
                  <a:gd name="T57" fmla="*/ 22 h 2431"/>
                  <a:gd name="T58" fmla="*/ 512 w 540"/>
                  <a:gd name="T59" fmla="*/ 10 h 2431"/>
                  <a:gd name="T60" fmla="*/ 540 w 540"/>
                  <a:gd name="T61" fmla="*/ 0 h 2431"/>
                  <a:gd name="T62" fmla="*/ 487 w 540"/>
                  <a:gd name="T63" fmla="*/ 357 h 2431"/>
                  <a:gd name="T64" fmla="*/ 458 w 540"/>
                  <a:gd name="T65" fmla="*/ 371 h 2431"/>
                  <a:gd name="T66" fmla="*/ 429 w 540"/>
                  <a:gd name="T67" fmla="*/ 386 h 2431"/>
                  <a:gd name="T68" fmla="*/ 399 w 540"/>
                  <a:gd name="T69" fmla="*/ 402 h 2431"/>
                  <a:gd name="T70" fmla="*/ 371 w 540"/>
                  <a:gd name="T71" fmla="*/ 419 h 2431"/>
                  <a:gd name="T72" fmla="*/ 345 w 540"/>
                  <a:gd name="T73" fmla="*/ 437 h 2431"/>
                  <a:gd name="T74" fmla="*/ 318 w 540"/>
                  <a:gd name="T75" fmla="*/ 456 h 2431"/>
                  <a:gd name="T76" fmla="*/ 292 w 540"/>
                  <a:gd name="T77" fmla="*/ 475 h 2431"/>
                  <a:gd name="T78" fmla="*/ 267 w 540"/>
                  <a:gd name="T79" fmla="*/ 495 h 2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0" h="2431">
                    <a:moveTo>
                      <a:pt x="0" y="2286"/>
                    </a:moveTo>
                    <a:lnTo>
                      <a:pt x="83" y="1731"/>
                    </a:lnTo>
                    <a:lnTo>
                      <a:pt x="101" y="1761"/>
                    </a:lnTo>
                    <a:lnTo>
                      <a:pt x="121" y="1791"/>
                    </a:lnTo>
                    <a:lnTo>
                      <a:pt x="141" y="1817"/>
                    </a:lnTo>
                    <a:lnTo>
                      <a:pt x="161" y="1843"/>
                    </a:lnTo>
                    <a:lnTo>
                      <a:pt x="182" y="1868"/>
                    </a:lnTo>
                    <a:lnTo>
                      <a:pt x="204" y="1890"/>
                    </a:lnTo>
                    <a:lnTo>
                      <a:pt x="225" y="1913"/>
                    </a:lnTo>
                    <a:lnTo>
                      <a:pt x="246" y="1932"/>
                    </a:lnTo>
                    <a:lnTo>
                      <a:pt x="248" y="1934"/>
                    </a:lnTo>
                    <a:lnTo>
                      <a:pt x="251" y="1936"/>
                    </a:lnTo>
                    <a:lnTo>
                      <a:pt x="177" y="2431"/>
                    </a:lnTo>
                    <a:lnTo>
                      <a:pt x="153" y="2414"/>
                    </a:lnTo>
                    <a:lnTo>
                      <a:pt x="131" y="2398"/>
                    </a:lnTo>
                    <a:lnTo>
                      <a:pt x="107" y="2380"/>
                    </a:lnTo>
                    <a:lnTo>
                      <a:pt x="85" y="2362"/>
                    </a:lnTo>
                    <a:lnTo>
                      <a:pt x="64" y="2344"/>
                    </a:lnTo>
                    <a:lnTo>
                      <a:pt x="41" y="2325"/>
                    </a:lnTo>
                    <a:lnTo>
                      <a:pt x="20" y="2305"/>
                    </a:lnTo>
                    <a:lnTo>
                      <a:pt x="0" y="2286"/>
                    </a:lnTo>
                    <a:close/>
                    <a:moveTo>
                      <a:pt x="267" y="495"/>
                    </a:moveTo>
                    <a:lnTo>
                      <a:pt x="326" y="104"/>
                    </a:lnTo>
                    <a:lnTo>
                      <a:pt x="351" y="88"/>
                    </a:lnTo>
                    <a:lnTo>
                      <a:pt x="378" y="74"/>
                    </a:lnTo>
                    <a:lnTo>
                      <a:pt x="404" y="60"/>
                    </a:lnTo>
                    <a:lnTo>
                      <a:pt x="431" y="47"/>
                    </a:lnTo>
                    <a:lnTo>
                      <a:pt x="458" y="35"/>
                    </a:lnTo>
                    <a:lnTo>
                      <a:pt x="486" y="22"/>
                    </a:lnTo>
                    <a:lnTo>
                      <a:pt x="512" y="10"/>
                    </a:lnTo>
                    <a:lnTo>
                      <a:pt x="540" y="0"/>
                    </a:lnTo>
                    <a:lnTo>
                      <a:pt x="487" y="357"/>
                    </a:lnTo>
                    <a:lnTo>
                      <a:pt x="458" y="371"/>
                    </a:lnTo>
                    <a:lnTo>
                      <a:pt x="429" y="386"/>
                    </a:lnTo>
                    <a:lnTo>
                      <a:pt x="399" y="402"/>
                    </a:lnTo>
                    <a:lnTo>
                      <a:pt x="371" y="419"/>
                    </a:lnTo>
                    <a:lnTo>
                      <a:pt x="345" y="437"/>
                    </a:lnTo>
                    <a:lnTo>
                      <a:pt x="318" y="456"/>
                    </a:lnTo>
                    <a:lnTo>
                      <a:pt x="292" y="475"/>
                    </a:lnTo>
                    <a:lnTo>
                      <a:pt x="267" y="495"/>
                    </a:lnTo>
                    <a:close/>
                  </a:path>
                </a:pathLst>
              </a:custGeom>
              <a:solidFill>
                <a:srgbClr val="EEC5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3" name="Freeform 38"/>
              <p:cNvSpPr>
                <a:spLocks noEditPoints="1"/>
              </p:cNvSpPr>
              <p:nvPr/>
            </p:nvSpPr>
            <p:spPr bwMode="auto">
              <a:xfrm>
                <a:off x="561" y="2611"/>
                <a:ext cx="80" cy="361"/>
              </a:xfrm>
              <a:custGeom>
                <a:avLst/>
                <a:gdLst>
                  <a:gd name="T0" fmla="*/ 77 w 558"/>
                  <a:gd name="T1" fmla="*/ 1884 h 2527"/>
                  <a:gd name="T2" fmla="*/ 118 w 558"/>
                  <a:gd name="T3" fmla="*/ 1929 h 2527"/>
                  <a:gd name="T4" fmla="*/ 159 w 558"/>
                  <a:gd name="T5" fmla="*/ 1968 h 2527"/>
                  <a:gd name="T6" fmla="*/ 205 w 558"/>
                  <a:gd name="T7" fmla="*/ 2007 h 2527"/>
                  <a:gd name="T8" fmla="*/ 252 w 558"/>
                  <a:gd name="T9" fmla="*/ 2043 h 2527"/>
                  <a:gd name="T10" fmla="*/ 167 w 558"/>
                  <a:gd name="T11" fmla="*/ 2518 h 2527"/>
                  <a:gd name="T12" fmla="*/ 114 w 558"/>
                  <a:gd name="T13" fmla="*/ 2484 h 2527"/>
                  <a:gd name="T14" fmla="*/ 37 w 558"/>
                  <a:gd name="T15" fmla="*/ 2429 h 2527"/>
                  <a:gd name="T16" fmla="*/ 292 w 558"/>
                  <a:gd name="T17" fmla="*/ 450 h 2527"/>
                  <a:gd name="T18" fmla="*/ 373 w 558"/>
                  <a:gd name="T19" fmla="*/ 70 h 2527"/>
                  <a:gd name="T20" fmla="*/ 424 w 558"/>
                  <a:gd name="T21" fmla="*/ 47 h 2527"/>
                  <a:gd name="T22" fmla="*/ 477 w 558"/>
                  <a:gd name="T23" fmla="*/ 27 h 2527"/>
                  <a:gd name="T24" fmla="*/ 531 w 558"/>
                  <a:gd name="T25" fmla="*/ 9 h 2527"/>
                  <a:gd name="T26" fmla="*/ 505 w 558"/>
                  <a:gd name="T27" fmla="*/ 352 h 2527"/>
                  <a:gd name="T28" fmla="*/ 449 w 558"/>
                  <a:gd name="T29" fmla="*/ 372 h 2527"/>
                  <a:gd name="T30" fmla="*/ 395 w 558"/>
                  <a:gd name="T31" fmla="*/ 395 h 2527"/>
                  <a:gd name="T32" fmla="*/ 343 w 558"/>
                  <a:gd name="T33" fmla="*/ 421 h 2527"/>
                  <a:gd name="T34" fmla="*/ 292 w 558"/>
                  <a:gd name="T35" fmla="*/ 450 h 2527"/>
                  <a:gd name="T36" fmla="*/ 347 w 558"/>
                  <a:gd name="T37" fmla="*/ 1407 h 2527"/>
                  <a:gd name="T38" fmla="*/ 328 w 558"/>
                  <a:gd name="T39" fmla="*/ 1346 h 2527"/>
                  <a:gd name="T40" fmla="*/ 315 w 558"/>
                  <a:gd name="T41" fmla="*/ 1285 h 2527"/>
                  <a:gd name="T42" fmla="*/ 307 w 558"/>
                  <a:gd name="T43" fmla="*/ 1223 h 2527"/>
                  <a:gd name="T44" fmla="*/ 305 w 558"/>
                  <a:gd name="T45" fmla="*/ 1161 h 2527"/>
                  <a:gd name="T46" fmla="*/ 307 w 558"/>
                  <a:gd name="T47" fmla="*/ 1102 h 2527"/>
                  <a:gd name="T48" fmla="*/ 312 w 558"/>
                  <a:gd name="T49" fmla="*/ 1043 h 2527"/>
                  <a:gd name="T50" fmla="*/ 321 w 558"/>
                  <a:gd name="T51" fmla="*/ 986 h 2527"/>
                  <a:gd name="T52" fmla="*/ 334 w 558"/>
                  <a:gd name="T53" fmla="*/ 931 h 2527"/>
                  <a:gd name="T54" fmla="*/ 347 w 558"/>
                  <a:gd name="T55" fmla="*/ 879 h 2527"/>
                  <a:gd name="T56" fmla="*/ 363 w 558"/>
                  <a:gd name="T57" fmla="*/ 830 h 2527"/>
                  <a:gd name="T58" fmla="*/ 395 w 558"/>
                  <a:gd name="T59" fmla="*/ 743 h 2527"/>
                  <a:gd name="T60" fmla="*/ 428 w 558"/>
                  <a:gd name="T61" fmla="*/ 674 h 2527"/>
                  <a:gd name="T62" fmla="*/ 455 w 558"/>
                  <a:gd name="T63" fmla="*/ 627 h 2527"/>
                  <a:gd name="T64" fmla="*/ 440 w 558"/>
                  <a:gd name="T65" fmla="*/ 654 h 2527"/>
                  <a:gd name="T66" fmla="*/ 428 w 558"/>
                  <a:gd name="T67" fmla="*/ 685 h 2527"/>
                  <a:gd name="T68" fmla="*/ 419 w 558"/>
                  <a:gd name="T69" fmla="*/ 718 h 2527"/>
                  <a:gd name="T70" fmla="*/ 413 w 558"/>
                  <a:gd name="T71" fmla="*/ 753 h 2527"/>
                  <a:gd name="T72" fmla="*/ 410 w 558"/>
                  <a:gd name="T73" fmla="*/ 790 h 2527"/>
                  <a:gd name="T74" fmla="*/ 411 w 558"/>
                  <a:gd name="T75" fmla="*/ 829 h 2527"/>
                  <a:gd name="T76" fmla="*/ 415 w 558"/>
                  <a:gd name="T77" fmla="*/ 868 h 2527"/>
                  <a:gd name="T78" fmla="*/ 422 w 558"/>
                  <a:gd name="T79" fmla="*/ 908 h 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8" h="2527">
                    <a:moveTo>
                      <a:pt x="0" y="2399"/>
                    </a:moveTo>
                    <a:lnTo>
                      <a:pt x="77" y="1884"/>
                    </a:lnTo>
                    <a:lnTo>
                      <a:pt x="98" y="1906"/>
                    </a:lnTo>
                    <a:lnTo>
                      <a:pt x="118" y="1929"/>
                    </a:lnTo>
                    <a:lnTo>
                      <a:pt x="138" y="1949"/>
                    </a:lnTo>
                    <a:lnTo>
                      <a:pt x="159" y="1968"/>
                    </a:lnTo>
                    <a:lnTo>
                      <a:pt x="182" y="1988"/>
                    </a:lnTo>
                    <a:lnTo>
                      <a:pt x="205" y="2007"/>
                    </a:lnTo>
                    <a:lnTo>
                      <a:pt x="229" y="2025"/>
                    </a:lnTo>
                    <a:lnTo>
                      <a:pt x="252" y="2043"/>
                    </a:lnTo>
                    <a:lnTo>
                      <a:pt x="180" y="2527"/>
                    </a:lnTo>
                    <a:lnTo>
                      <a:pt x="167" y="2518"/>
                    </a:lnTo>
                    <a:lnTo>
                      <a:pt x="154" y="2510"/>
                    </a:lnTo>
                    <a:lnTo>
                      <a:pt x="114" y="2484"/>
                    </a:lnTo>
                    <a:lnTo>
                      <a:pt x="75" y="2457"/>
                    </a:lnTo>
                    <a:lnTo>
                      <a:pt x="37" y="2429"/>
                    </a:lnTo>
                    <a:lnTo>
                      <a:pt x="0" y="2399"/>
                    </a:lnTo>
                    <a:close/>
                    <a:moveTo>
                      <a:pt x="292" y="450"/>
                    </a:moveTo>
                    <a:lnTo>
                      <a:pt x="347" y="82"/>
                    </a:lnTo>
                    <a:lnTo>
                      <a:pt x="373" y="70"/>
                    </a:lnTo>
                    <a:lnTo>
                      <a:pt x="399" y="58"/>
                    </a:lnTo>
                    <a:lnTo>
                      <a:pt x="424" y="47"/>
                    </a:lnTo>
                    <a:lnTo>
                      <a:pt x="451" y="36"/>
                    </a:lnTo>
                    <a:lnTo>
                      <a:pt x="477" y="27"/>
                    </a:lnTo>
                    <a:lnTo>
                      <a:pt x="504" y="17"/>
                    </a:lnTo>
                    <a:lnTo>
                      <a:pt x="531" y="9"/>
                    </a:lnTo>
                    <a:lnTo>
                      <a:pt x="558" y="0"/>
                    </a:lnTo>
                    <a:lnTo>
                      <a:pt x="505" y="352"/>
                    </a:lnTo>
                    <a:lnTo>
                      <a:pt x="477" y="362"/>
                    </a:lnTo>
                    <a:lnTo>
                      <a:pt x="449" y="372"/>
                    </a:lnTo>
                    <a:lnTo>
                      <a:pt x="422" y="383"/>
                    </a:lnTo>
                    <a:lnTo>
                      <a:pt x="395" y="395"/>
                    </a:lnTo>
                    <a:lnTo>
                      <a:pt x="368" y="408"/>
                    </a:lnTo>
                    <a:lnTo>
                      <a:pt x="343" y="421"/>
                    </a:lnTo>
                    <a:lnTo>
                      <a:pt x="317" y="436"/>
                    </a:lnTo>
                    <a:lnTo>
                      <a:pt x="292" y="450"/>
                    </a:lnTo>
                    <a:close/>
                    <a:moveTo>
                      <a:pt x="422" y="908"/>
                    </a:moveTo>
                    <a:lnTo>
                      <a:pt x="347" y="1407"/>
                    </a:lnTo>
                    <a:lnTo>
                      <a:pt x="337" y="1376"/>
                    </a:lnTo>
                    <a:lnTo>
                      <a:pt x="328" y="1346"/>
                    </a:lnTo>
                    <a:lnTo>
                      <a:pt x="320" y="1315"/>
                    </a:lnTo>
                    <a:lnTo>
                      <a:pt x="315" y="1285"/>
                    </a:lnTo>
                    <a:lnTo>
                      <a:pt x="310" y="1253"/>
                    </a:lnTo>
                    <a:lnTo>
                      <a:pt x="307" y="1223"/>
                    </a:lnTo>
                    <a:lnTo>
                      <a:pt x="306" y="1193"/>
                    </a:lnTo>
                    <a:lnTo>
                      <a:pt x="305" y="1161"/>
                    </a:lnTo>
                    <a:lnTo>
                      <a:pt x="306" y="1131"/>
                    </a:lnTo>
                    <a:lnTo>
                      <a:pt x="307" y="1102"/>
                    </a:lnTo>
                    <a:lnTo>
                      <a:pt x="309" y="1072"/>
                    </a:lnTo>
                    <a:lnTo>
                      <a:pt x="312" y="1043"/>
                    </a:lnTo>
                    <a:lnTo>
                      <a:pt x="317" y="1014"/>
                    </a:lnTo>
                    <a:lnTo>
                      <a:pt x="321" y="986"/>
                    </a:lnTo>
                    <a:lnTo>
                      <a:pt x="327" y="958"/>
                    </a:lnTo>
                    <a:lnTo>
                      <a:pt x="334" y="931"/>
                    </a:lnTo>
                    <a:lnTo>
                      <a:pt x="339" y="905"/>
                    </a:lnTo>
                    <a:lnTo>
                      <a:pt x="347" y="879"/>
                    </a:lnTo>
                    <a:lnTo>
                      <a:pt x="355" y="853"/>
                    </a:lnTo>
                    <a:lnTo>
                      <a:pt x="363" y="830"/>
                    </a:lnTo>
                    <a:lnTo>
                      <a:pt x="378" y="784"/>
                    </a:lnTo>
                    <a:lnTo>
                      <a:pt x="395" y="743"/>
                    </a:lnTo>
                    <a:lnTo>
                      <a:pt x="412" y="706"/>
                    </a:lnTo>
                    <a:lnTo>
                      <a:pt x="428" y="674"/>
                    </a:lnTo>
                    <a:lnTo>
                      <a:pt x="442" y="647"/>
                    </a:lnTo>
                    <a:lnTo>
                      <a:pt x="455" y="627"/>
                    </a:lnTo>
                    <a:lnTo>
                      <a:pt x="447" y="641"/>
                    </a:lnTo>
                    <a:lnTo>
                      <a:pt x="440" y="654"/>
                    </a:lnTo>
                    <a:lnTo>
                      <a:pt x="433" y="670"/>
                    </a:lnTo>
                    <a:lnTo>
                      <a:pt x="428" y="685"/>
                    </a:lnTo>
                    <a:lnTo>
                      <a:pt x="422" y="701"/>
                    </a:lnTo>
                    <a:lnTo>
                      <a:pt x="419" y="718"/>
                    </a:lnTo>
                    <a:lnTo>
                      <a:pt x="415" y="736"/>
                    </a:lnTo>
                    <a:lnTo>
                      <a:pt x="413" y="753"/>
                    </a:lnTo>
                    <a:lnTo>
                      <a:pt x="411" y="772"/>
                    </a:lnTo>
                    <a:lnTo>
                      <a:pt x="410" y="790"/>
                    </a:lnTo>
                    <a:lnTo>
                      <a:pt x="410" y="809"/>
                    </a:lnTo>
                    <a:lnTo>
                      <a:pt x="411" y="829"/>
                    </a:lnTo>
                    <a:lnTo>
                      <a:pt x="412" y="848"/>
                    </a:lnTo>
                    <a:lnTo>
                      <a:pt x="415" y="868"/>
                    </a:lnTo>
                    <a:lnTo>
                      <a:pt x="418" y="888"/>
                    </a:lnTo>
                    <a:lnTo>
                      <a:pt x="422" y="908"/>
                    </a:lnTo>
                    <a:close/>
                  </a:path>
                </a:pathLst>
              </a:custGeom>
              <a:solidFill>
                <a:srgbClr val="ECC0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4" name="Freeform 39"/>
              <p:cNvSpPr>
                <a:spLocks noEditPoints="1"/>
              </p:cNvSpPr>
              <p:nvPr/>
            </p:nvSpPr>
            <p:spPr bwMode="auto">
              <a:xfrm>
                <a:off x="574" y="2607"/>
                <a:ext cx="82" cy="372"/>
              </a:xfrm>
              <a:custGeom>
                <a:avLst/>
                <a:gdLst>
                  <a:gd name="T0" fmla="*/ 74 w 571"/>
                  <a:gd name="T1" fmla="*/ 1997 h 2604"/>
                  <a:gd name="T2" fmla="*/ 116 w 571"/>
                  <a:gd name="T3" fmla="*/ 2033 h 2604"/>
                  <a:gd name="T4" fmla="*/ 160 w 571"/>
                  <a:gd name="T5" fmla="*/ 2067 h 2604"/>
                  <a:gd name="T6" fmla="*/ 206 w 571"/>
                  <a:gd name="T7" fmla="*/ 2098 h 2604"/>
                  <a:gd name="T8" fmla="*/ 253 w 571"/>
                  <a:gd name="T9" fmla="*/ 2127 h 2604"/>
                  <a:gd name="T10" fmla="*/ 152 w 571"/>
                  <a:gd name="T11" fmla="*/ 2587 h 2604"/>
                  <a:gd name="T12" fmla="*/ 94 w 571"/>
                  <a:gd name="T13" fmla="*/ 2553 h 2604"/>
                  <a:gd name="T14" fmla="*/ 48 w 571"/>
                  <a:gd name="T15" fmla="*/ 2525 h 2604"/>
                  <a:gd name="T16" fmla="*/ 15 w 571"/>
                  <a:gd name="T17" fmla="*/ 2503 h 2604"/>
                  <a:gd name="T18" fmla="*/ 310 w 571"/>
                  <a:gd name="T19" fmla="*/ 418 h 2604"/>
                  <a:gd name="T20" fmla="*/ 389 w 571"/>
                  <a:gd name="T21" fmla="*/ 51 h 2604"/>
                  <a:gd name="T22" fmla="*/ 440 w 571"/>
                  <a:gd name="T23" fmla="*/ 34 h 2604"/>
                  <a:gd name="T24" fmla="*/ 492 w 571"/>
                  <a:gd name="T25" fmla="*/ 18 h 2604"/>
                  <a:gd name="T26" fmla="*/ 545 w 571"/>
                  <a:gd name="T27" fmla="*/ 6 h 2604"/>
                  <a:gd name="T28" fmla="*/ 518 w 571"/>
                  <a:gd name="T29" fmla="*/ 351 h 2604"/>
                  <a:gd name="T30" fmla="*/ 464 w 571"/>
                  <a:gd name="T31" fmla="*/ 363 h 2604"/>
                  <a:gd name="T32" fmla="*/ 412 w 571"/>
                  <a:gd name="T33" fmla="*/ 378 h 2604"/>
                  <a:gd name="T34" fmla="*/ 360 w 571"/>
                  <a:gd name="T35" fmla="*/ 397 h 2604"/>
                  <a:gd name="T36" fmla="*/ 310 w 571"/>
                  <a:gd name="T37" fmla="*/ 418 h 2604"/>
                  <a:gd name="T38" fmla="*/ 335 w 571"/>
                  <a:gd name="T39" fmla="*/ 1576 h 2604"/>
                  <a:gd name="T40" fmla="*/ 293 w 571"/>
                  <a:gd name="T41" fmla="*/ 1510 h 2604"/>
                  <a:gd name="T42" fmla="*/ 262 w 571"/>
                  <a:gd name="T43" fmla="*/ 1441 h 2604"/>
                  <a:gd name="T44" fmla="*/ 238 w 571"/>
                  <a:gd name="T45" fmla="*/ 1371 h 2604"/>
                  <a:gd name="T46" fmla="*/ 224 w 571"/>
                  <a:gd name="T47" fmla="*/ 1300 h 2604"/>
                  <a:gd name="T48" fmla="*/ 216 w 571"/>
                  <a:gd name="T49" fmla="*/ 1229 h 2604"/>
                  <a:gd name="T50" fmla="*/ 216 w 571"/>
                  <a:gd name="T51" fmla="*/ 1160 h 2604"/>
                  <a:gd name="T52" fmla="*/ 220 w 571"/>
                  <a:gd name="T53" fmla="*/ 1090 h 2604"/>
                  <a:gd name="T54" fmla="*/ 229 w 571"/>
                  <a:gd name="T55" fmla="*/ 1024 h 2604"/>
                  <a:gd name="T56" fmla="*/ 243 w 571"/>
                  <a:gd name="T57" fmla="*/ 960 h 2604"/>
                  <a:gd name="T58" fmla="*/ 258 w 571"/>
                  <a:gd name="T59" fmla="*/ 900 h 2604"/>
                  <a:gd name="T60" fmla="*/ 276 w 571"/>
                  <a:gd name="T61" fmla="*/ 844 h 2604"/>
                  <a:gd name="T62" fmla="*/ 295 w 571"/>
                  <a:gd name="T63" fmla="*/ 793 h 2604"/>
                  <a:gd name="T64" fmla="*/ 333 w 571"/>
                  <a:gd name="T65" fmla="*/ 708 h 2604"/>
                  <a:gd name="T66" fmla="*/ 365 w 571"/>
                  <a:gd name="T67" fmla="*/ 652 h 2604"/>
                  <a:gd name="T68" fmla="*/ 352 w 571"/>
                  <a:gd name="T69" fmla="*/ 674 h 2604"/>
                  <a:gd name="T70" fmla="*/ 342 w 571"/>
                  <a:gd name="T71" fmla="*/ 696 h 2604"/>
                  <a:gd name="T72" fmla="*/ 334 w 571"/>
                  <a:gd name="T73" fmla="*/ 721 h 2604"/>
                  <a:gd name="T74" fmla="*/ 328 w 571"/>
                  <a:gd name="T75" fmla="*/ 747 h 2604"/>
                  <a:gd name="T76" fmla="*/ 321 w 571"/>
                  <a:gd name="T77" fmla="*/ 802 h 2604"/>
                  <a:gd name="T78" fmla="*/ 322 w 571"/>
                  <a:gd name="T79" fmla="*/ 863 h 2604"/>
                  <a:gd name="T80" fmla="*/ 330 w 571"/>
                  <a:gd name="T81" fmla="*/ 924 h 2604"/>
                  <a:gd name="T82" fmla="*/ 347 w 571"/>
                  <a:gd name="T83" fmla="*/ 987 h 2604"/>
                  <a:gd name="T84" fmla="*/ 371 w 571"/>
                  <a:gd name="T85" fmla="*/ 1050 h 2604"/>
                  <a:gd name="T86" fmla="*/ 405 w 571"/>
                  <a:gd name="T87" fmla="*/ 1110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1" h="2604">
                    <a:moveTo>
                      <a:pt x="0" y="2492"/>
                    </a:moveTo>
                    <a:lnTo>
                      <a:pt x="74" y="1997"/>
                    </a:lnTo>
                    <a:lnTo>
                      <a:pt x="95" y="2015"/>
                    </a:lnTo>
                    <a:lnTo>
                      <a:pt x="116" y="2033"/>
                    </a:lnTo>
                    <a:lnTo>
                      <a:pt x="137" y="2050"/>
                    </a:lnTo>
                    <a:lnTo>
                      <a:pt x="160" y="2067"/>
                    </a:lnTo>
                    <a:lnTo>
                      <a:pt x="182" y="2082"/>
                    </a:lnTo>
                    <a:lnTo>
                      <a:pt x="206" y="2098"/>
                    </a:lnTo>
                    <a:lnTo>
                      <a:pt x="229" y="2113"/>
                    </a:lnTo>
                    <a:lnTo>
                      <a:pt x="253" y="2127"/>
                    </a:lnTo>
                    <a:lnTo>
                      <a:pt x="181" y="2604"/>
                    </a:lnTo>
                    <a:lnTo>
                      <a:pt x="152" y="2587"/>
                    </a:lnTo>
                    <a:lnTo>
                      <a:pt x="123" y="2571"/>
                    </a:lnTo>
                    <a:lnTo>
                      <a:pt x="94" y="2553"/>
                    </a:lnTo>
                    <a:lnTo>
                      <a:pt x="64" y="2535"/>
                    </a:lnTo>
                    <a:lnTo>
                      <a:pt x="48" y="2525"/>
                    </a:lnTo>
                    <a:lnTo>
                      <a:pt x="31" y="2513"/>
                    </a:lnTo>
                    <a:lnTo>
                      <a:pt x="15" y="2503"/>
                    </a:lnTo>
                    <a:lnTo>
                      <a:pt x="0" y="2492"/>
                    </a:lnTo>
                    <a:close/>
                    <a:moveTo>
                      <a:pt x="310" y="418"/>
                    </a:moveTo>
                    <a:lnTo>
                      <a:pt x="363" y="61"/>
                    </a:lnTo>
                    <a:lnTo>
                      <a:pt x="389" y="51"/>
                    </a:lnTo>
                    <a:lnTo>
                      <a:pt x="414" y="42"/>
                    </a:lnTo>
                    <a:lnTo>
                      <a:pt x="440" y="34"/>
                    </a:lnTo>
                    <a:lnTo>
                      <a:pt x="466" y="26"/>
                    </a:lnTo>
                    <a:lnTo>
                      <a:pt x="492" y="18"/>
                    </a:lnTo>
                    <a:lnTo>
                      <a:pt x="518" y="12"/>
                    </a:lnTo>
                    <a:lnTo>
                      <a:pt x="545" y="6"/>
                    </a:lnTo>
                    <a:lnTo>
                      <a:pt x="571" y="0"/>
                    </a:lnTo>
                    <a:lnTo>
                      <a:pt x="518" y="351"/>
                    </a:lnTo>
                    <a:lnTo>
                      <a:pt x="491" y="357"/>
                    </a:lnTo>
                    <a:lnTo>
                      <a:pt x="464" y="363"/>
                    </a:lnTo>
                    <a:lnTo>
                      <a:pt x="437" y="370"/>
                    </a:lnTo>
                    <a:lnTo>
                      <a:pt x="412" y="378"/>
                    </a:lnTo>
                    <a:lnTo>
                      <a:pt x="386" y="387"/>
                    </a:lnTo>
                    <a:lnTo>
                      <a:pt x="360" y="397"/>
                    </a:lnTo>
                    <a:lnTo>
                      <a:pt x="334" y="407"/>
                    </a:lnTo>
                    <a:lnTo>
                      <a:pt x="310" y="418"/>
                    </a:lnTo>
                    <a:close/>
                    <a:moveTo>
                      <a:pt x="405" y="1110"/>
                    </a:moveTo>
                    <a:lnTo>
                      <a:pt x="335" y="1576"/>
                    </a:lnTo>
                    <a:lnTo>
                      <a:pt x="313" y="1544"/>
                    </a:lnTo>
                    <a:lnTo>
                      <a:pt x="293" y="1510"/>
                    </a:lnTo>
                    <a:lnTo>
                      <a:pt x="276" y="1475"/>
                    </a:lnTo>
                    <a:lnTo>
                      <a:pt x="262" y="1441"/>
                    </a:lnTo>
                    <a:lnTo>
                      <a:pt x="248" y="1406"/>
                    </a:lnTo>
                    <a:lnTo>
                      <a:pt x="238" y="1371"/>
                    </a:lnTo>
                    <a:lnTo>
                      <a:pt x="230" y="1335"/>
                    </a:lnTo>
                    <a:lnTo>
                      <a:pt x="224" y="1300"/>
                    </a:lnTo>
                    <a:lnTo>
                      <a:pt x="219" y="1265"/>
                    </a:lnTo>
                    <a:lnTo>
                      <a:pt x="216" y="1229"/>
                    </a:lnTo>
                    <a:lnTo>
                      <a:pt x="215" y="1194"/>
                    </a:lnTo>
                    <a:lnTo>
                      <a:pt x="216" y="1160"/>
                    </a:lnTo>
                    <a:lnTo>
                      <a:pt x="217" y="1125"/>
                    </a:lnTo>
                    <a:lnTo>
                      <a:pt x="220" y="1090"/>
                    </a:lnTo>
                    <a:lnTo>
                      <a:pt x="224" y="1057"/>
                    </a:lnTo>
                    <a:lnTo>
                      <a:pt x="229" y="1024"/>
                    </a:lnTo>
                    <a:lnTo>
                      <a:pt x="235" y="992"/>
                    </a:lnTo>
                    <a:lnTo>
                      <a:pt x="243" y="960"/>
                    </a:lnTo>
                    <a:lnTo>
                      <a:pt x="250" y="930"/>
                    </a:lnTo>
                    <a:lnTo>
                      <a:pt x="258" y="900"/>
                    </a:lnTo>
                    <a:lnTo>
                      <a:pt x="267" y="872"/>
                    </a:lnTo>
                    <a:lnTo>
                      <a:pt x="276" y="844"/>
                    </a:lnTo>
                    <a:lnTo>
                      <a:pt x="285" y="818"/>
                    </a:lnTo>
                    <a:lnTo>
                      <a:pt x="295" y="793"/>
                    </a:lnTo>
                    <a:lnTo>
                      <a:pt x="314" y="747"/>
                    </a:lnTo>
                    <a:lnTo>
                      <a:pt x="333" y="708"/>
                    </a:lnTo>
                    <a:lnTo>
                      <a:pt x="350" y="676"/>
                    </a:lnTo>
                    <a:lnTo>
                      <a:pt x="365" y="652"/>
                    </a:lnTo>
                    <a:lnTo>
                      <a:pt x="358" y="662"/>
                    </a:lnTo>
                    <a:lnTo>
                      <a:pt x="352" y="674"/>
                    </a:lnTo>
                    <a:lnTo>
                      <a:pt x="348" y="685"/>
                    </a:lnTo>
                    <a:lnTo>
                      <a:pt x="342" y="696"/>
                    </a:lnTo>
                    <a:lnTo>
                      <a:pt x="338" y="708"/>
                    </a:lnTo>
                    <a:lnTo>
                      <a:pt x="334" y="721"/>
                    </a:lnTo>
                    <a:lnTo>
                      <a:pt x="331" y="734"/>
                    </a:lnTo>
                    <a:lnTo>
                      <a:pt x="328" y="747"/>
                    </a:lnTo>
                    <a:lnTo>
                      <a:pt x="323" y="774"/>
                    </a:lnTo>
                    <a:lnTo>
                      <a:pt x="321" y="802"/>
                    </a:lnTo>
                    <a:lnTo>
                      <a:pt x="320" y="833"/>
                    </a:lnTo>
                    <a:lnTo>
                      <a:pt x="322" y="863"/>
                    </a:lnTo>
                    <a:lnTo>
                      <a:pt x="325" y="893"/>
                    </a:lnTo>
                    <a:lnTo>
                      <a:pt x="330" y="924"/>
                    </a:lnTo>
                    <a:lnTo>
                      <a:pt x="338" y="956"/>
                    </a:lnTo>
                    <a:lnTo>
                      <a:pt x="347" y="987"/>
                    </a:lnTo>
                    <a:lnTo>
                      <a:pt x="358" y="1018"/>
                    </a:lnTo>
                    <a:lnTo>
                      <a:pt x="371" y="1050"/>
                    </a:lnTo>
                    <a:lnTo>
                      <a:pt x="387" y="1080"/>
                    </a:lnTo>
                    <a:lnTo>
                      <a:pt x="405" y="1110"/>
                    </a:lnTo>
                    <a:close/>
                  </a:path>
                </a:pathLst>
              </a:custGeom>
              <a:solidFill>
                <a:srgbClr val="EBBB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5" name="Freeform 40"/>
              <p:cNvSpPr>
                <a:spLocks noEditPoints="1"/>
              </p:cNvSpPr>
              <p:nvPr/>
            </p:nvSpPr>
            <p:spPr bwMode="auto">
              <a:xfrm>
                <a:off x="587" y="2605"/>
                <a:ext cx="83" cy="381"/>
              </a:xfrm>
              <a:custGeom>
                <a:avLst/>
                <a:gdLst>
                  <a:gd name="T0" fmla="*/ 72 w 582"/>
                  <a:gd name="T1" fmla="*/ 2084 h 2666"/>
                  <a:gd name="T2" fmla="*/ 116 w 582"/>
                  <a:gd name="T3" fmla="*/ 2114 h 2666"/>
                  <a:gd name="T4" fmla="*/ 162 w 582"/>
                  <a:gd name="T5" fmla="*/ 2142 h 2666"/>
                  <a:gd name="T6" fmla="*/ 207 w 582"/>
                  <a:gd name="T7" fmla="*/ 2169 h 2666"/>
                  <a:gd name="T8" fmla="*/ 254 w 582"/>
                  <a:gd name="T9" fmla="*/ 2193 h 2666"/>
                  <a:gd name="T10" fmla="*/ 160 w 582"/>
                  <a:gd name="T11" fmla="*/ 2656 h 2666"/>
                  <a:gd name="T12" fmla="*/ 115 w 582"/>
                  <a:gd name="T13" fmla="*/ 2632 h 2666"/>
                  <a:gd name="T14" fmla="*/ 69 w 582"/>
                  <a:gd name="T15" fmla="*/ 2608 h 2666"/>
                  <a:gd name="T16" fmla="*/ 23 w 582"/>
                  <a:gd name="T17" fmla="*/ 2581 h 2666"/>
                  <a:gd name="T18" fmla="*/ 167 w 582"/>
                  <a:gd name="T19" fmla="*/ 1448 h 2666"/>
                  <a:gd name="T20" fmla="*/ 247 w 582"/>
                  <a:gd name="T21" fmla="*/ 967 h 2666"/>
                  <a:gd name="T22" fmla="*/ 258 w 582"/>
                  <a:gd name="T23" fmla="*/ 1004 h 2666"/>
                  <a:gd name="T24" fmla="*/ 271 w 582"/>
                  <a:gd name="T25" fmla="*/ 1041 h 2666"/>
                  <a:gd name="T26" fmla="*/ 288 w 582"/>
                  <a:gd name="T27" fmla="*/ 1078 h 2666"/>
                  <a:gd name="T28" fmla="*/ 307 w 582"/>
                  <a:gd name="T29" fmla="*/ 1114 h 2666"/>
                  <a:gd name="T30" fmla="*/ 329 w 582"/>
                  <a:gd name="T31" fmla="*/ 1149 h 2666"/>
                  <a:gd name="T32" fmla="*/ 355 w 582"/>
                  <a:gd name="T33" fmla="*/ 1182 h 2666"/>
                  <a:gd name="T34" fmla="*/ 383 w 582"/>
                  <a:gd name="T35" fmla="*/ 1214 h 2666"/>
                  <a:gd name="T36" fmla="*/ 331 w 582"/>
                  <a:gd name="T37" fmla="*/ 1688 h 2666"/>
                  <a:gd name="T38" fmla="*/ 301 w 582"/>
                  <a:gd name="T39" fmla="*/ 1660 h 2666"/>
                  <a:gd name="T40" fmla="*/ 276 w 582"/>
                  <a:gd name="T41" fmla="*/ 1631 h 2666"/>
                  <a:gd name="T42" fmla="*/ 231 w 582"/>
                  <a:gd name="T43" fmla="*/ 1572 h 2666"/>
                  <a:gd name="T44" fmla="*/ 195 w 582"/>
                  <a:gd name="T45" fmla="*/ 1510 h 2666"/>
                  <a:gd name="T46" fmla="*/ 167 w 582"/>
                  <a:gd name="T47" fmla="*/ 1448 h 2666"/>
                  <a:gd name="T48" fmla="*/ 378 w 582"/>
                  <a:gd name="T49" fmla="*/ 41 h 2666"/>
                  <a:gd name="T50" fmla="*/ 428 w 582"/>
                  <a:gd name="T51" fmla="*/ 28 h 2666"/>
                  <a:gd name="T52" fmla="*/ 479 w 582"/>
                  <a:gd name="T53" fmla="*/ 16 h 2666"/>
                  <a:gd name="T54" fmla="*/ 531 w 582"/>
                  <a:gd name="T55" fmla="*/ 8 h 2666"/>
                  <a:gd name="T56" fmla="*/ 582 w 582"/>
                  <a:gd name="T57" fmla="*/ 0 h 2666"/>
                  <a:gd name="T58" fmla="*/ 503 w 582"/>
                  <a:gd name="T59" fmla="*/ 357 h 2666"/>
                  <a:gd name="T60" fmla="*/ 451 w 582"/>
                  <a:gd name="T61" fmla="*/ 364 h 2666"/>
                  <a:gd name="T62" fmla="*/ 400 w 582"/>
                  <a:gd name="T63" fmla="*/ 374 h 2666"/>
                  <a:gd name="T64" fmla="*/ 350 w 582"/>
                  <a:gd name="T65" fmla="*/ 386 h 2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2666">
                    <a:moveTo>
                      <a:pt x="0" y="2568"/>
                    </a:moveTo>
                    <a:lnTo>
                      <a:pt x="72" y="2084"/>
                    </a:lnTo>
                    <a:lnTo>
                      <a:pt x="94" y="2099"/>
                    </a:lnTo>
                    <a:lnTo>
                      <a:pt x="116" y="2114"/>
                    </a:lnTo>
                    <a:lnTo>
                      <a:pt x="138" y="2129"/>
                    </a:lnTo>
                    <a:lnTo>
                      <a:pt x="162" y="2142"/>
                    </a:lnTo>
                    <a:lnTo>
                      <a:pt x="184" y="2155"/>
                    </a:lnTo>
                    <a:lnTo>
                      <a:pt x="207" y="2169"/>
                    </a:lnTo>
                    <a:lnTo>
                      <a:pt x="231" y="2181"/>
                    </a:lnTo>
                    <a:lnTo>
                      <a:pt x="254" y="2193"/>
                    </a:lnTo>
                    <a:lnTo>
                      <a:pt x="184" y="2666"/>
                    </a:lnTo>
                    <a:lnTo>
                      <a:pt x="160" y="2656"/>
                    </a:lnTo>
                    <a:lnTo>
                      <a:pt x="138" y="2644"/>
                    </a:lnTo>
                    <a:lnTo>
                      <a:pt x="115" y="2632"/>
                    </a:lnTo>
                    <a:lnTo>
                      <a:pt x="92" y="2620"/>
                    </a:lnTo>
                    <a:lnTo>
                      <a:pt x="69" y="2608"/>
                    </a:lnTo>
                    <a:lnTo>
                      <a:pt x="46" y="2594"/>
                    </a:lnTo>
                    <a:lnTo>
                      <a:pt x="23" y="2581"/>
                    </a:lnTo>
                    <a:lnTo>
                      <a:pt x="0" y="2568"/>
                    </a:lnTo>
                    <a:close/>
                    <a:moveTo>
                      <a:pt x="167" y="1448"/>
                    </a:moveTo>
                    <a:lnTo>
                      <a:pt x="242" y="949"/>
                    </a:lnTo>
                    <a:lnTo>
                      <a:pt x="247" y="967"/>
                    </a:lnTo>
                    <a:lnTo>
                      <a:pt x="251" y="986"/>
                    </a:lnTo>
                    <a:lnTo>
                      <a:pt x="258" y="1004"/>
                    </a:lnTo>
                    <a:lnTo>
                      <a:pt x="265" y="1023"/>
                    </a:lnTo>
                    <a:lnTo>
                      <a:pt x="271" y="1041"/>
                    </a:lnTo>
                    <a:lnTo>
                      <a:pt x="279" y="1060"/>
                    </a:lnTo>
                    <a:lnTo>
                      <a:pt x="288" y="1078"/>
                    </a:lnTo>
                    <a:lnTo>
                      <a:pt x="297" y="1096"/>
                    </a:lnTo>
                    <a:lnTo>
                      <a:pt x="307" y="1114"/>
                    </a:lnTo>
                    <a:lnTo>
                      <a:pt x="318" y="1132"/>
                    </a:lnTo>
                    <a:lnTo>
                      <a:pt x="329" y="1149"/>
                    </a:lnTo>
                    <a:lnTo>
                      <a:pt x="342" y="1165"/>
                    </a:lnTo>
                    <a:lnTo>
                      <a:pt x="355" y="1182"/>
                    </a:lnTo>
                    <a:lnTo>
                      <a:pt x="369" y="1198"/>
                    </a:lnTo>
                    <a:lnTo>
                      <a:pt x="383" y="1214"/>
                    </a:lnTo>
                    <a:lnTo>
                      <a:pt x="399" y="1229"/>
                    </a:lnTo>
                    <a:lnTo>
                      <a:pt x="331" y="1688"/>
                    </a:lnTo>
                    <a:lnTo>
                      <a:pt x="316" y="1675"/>
                    </a:lnTo>
                    <a:lnTo>
                      <a:pt x="301" y="1660"/>
                    </a:lnTo>
                    <a:lnTo>
                      <a:pt x="288" y="1646"/>
                    </a:lnTo>
                    <a:lnTo>
                      <a:pt x="276" y="1631"/>
                    </a:lnTo>
                    <a:lnTo>
                      <a:pt x="252" y="1602"/>
                    </a:lnTo>
                    <a:lnTo>
                      <a:pt x="231" y="1572"/>
                    </a:lnTo>
                    <a:lnTo>
                      <a:pt x="212" y="1542"/>
                    </a:lnTo>
                    <a:lnTo>
                      <a:pt x="195" y="1510"/>
                    </a:lnTo>
                    <a:lnTo>
                      <a:pt x="181" y="1479"/>
                    </a:lnTo>
                    <a:lnTo>
                      <a:pt x="167" y="1448"/>
                    </a:lnTo>
                    <a:close/>
                    <a:moveTo>
                      <a:pt x="325" y="393"/>
                    </a:moveTo>
                    <a:lnTo>
                      <a:pt x="378" y="41"/>
                    </a:lnTo>
                    <a:lnTo>
                      <a:pt x="403" y="34"/>
                    </a:lnTo>
                    <a:lnTo>
                      <a:pt x="428" y="28"/>
                    </a:lnTo>
                    <a:lnTo>
                      <a:pt x="454" y="22"/>
                    </a:lnTo>
                    <a:lnTo>
                      <a:pt x="479" y="16"/>
                    </a:lnTo>
                    <a:lnTo>
                      <a:pt x="505" y="11"/>
                    </a:lnTo>
                    <a:lnTo>
                      <a:pt x="531" y="8"/>
                    </a:lnTo>
                    <a:lnTo>
                      <a:pt x="557" y="3"/>
                    </a:lnTo>
                    <a:lnTo>
                      <a:pt x="582" y="0"/>
                    </a:lnTo>
                    <a:lnTo>
                      <a:pt x="530" y="355"/>
                    </a:lnTo>
                    <a:lnTo>
                      <a:pt x="503" y="357"/>
                    </a:lnTo>
                    <a:lnTo>
                      <a:pt x="477" y="360"/>
                    </a:lnTo>
                    <a:lnTo>
                      <a:pt x="451" y="364"/>
                    </a:lnTo>
                    <a:lnTo>
                      <a:pt x="426" y="368"/>
                    </a:lnTo>
                    <a:lnTo>
                      <a:pt x="400" y="374"/>
                    </a:lnTo>
                    <a:lnTo>
                      <a:pt x="375" y="379"/>
                    </a:lnTo>
                    <a:lnTo>
                      <a:pt x="350" y="386"/>
                    </a:lnTo>
                    <a:lnTo>
                      <a:pt x="325" y="393"/>
                    </a:lnTo>
                    <a:close/>
                  </a:path>
                </a:pathLst>
              </a:custGeom>
              <a:solidFill>
                <a:srgbClr val="E9B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6" name="Freeform 41"/>
              <p:cNvSpPr>
                <a:spLocks noEditPoints="1"/>
              </p:cNvSpPr>
              <p:nvPr/>
            </p:nvSpPr>
            <p:spPr bwMode="auto">
              <a:xfrm>
                <a:off x="600" y="2604"/>
                <a:ext cx="84" cy="388"/>
              </a:xfrm>
              <a:custGeom>
                <a:avLst/>
                <a:gdLst>
                  <a:gd name="T0" fmla="*/ 0 w 592"/>
                  <a:gd name="T1" fmla="*/ 2629 h 2717"/>
                  <a:gd name="T2" fmla="*/ 72 w 592"/>
                  <a:gd name="T3" fmla="*/ 2152 h 2717"/>
                  <a:gd name="T4" fmla="*/ 94 w 592"/>
                  <a:gd name="T5" fmla="*/ 2166 h 2717"/>
                  <a:gd name="T6" fmla="*/ 116 w 592"/>
                  <a:gd name="T7" fmla="*/ 2178 h 2717"/>
                  <a:gd name="T8" fmla="*/ 139 w 592"/>
                  <a:gd name="T9" fmla="*/ 2190 h 2717"/>
                  <a:gd name="T10" fmla="*/ 162 w 592"/>
                  <a:gd name="T11" fmla="*/ 2201 h 2717"/>
                  <a:gd name="T12" fmla="*/ 186 w 592"/>
                  <a:gd name="T13" fmla="*/ 2213 h 2717"/>
                  <a:gd name="T14" fmla="*/ 209 w 592"/>
                  <a:gd name="T15" fmla="*/ 2224 h 2717"/>
                  <a:gd name="T16" fmla="*/ 233 w 592"/>
                  <a:gd name="T17" fmla="*/ 2234 h 2717"/>
                  <a:gd name="T18" fmla="*/ 256 w 592"/>
                  <a:gd name="T19" fmla="*/ 2244 h 2717"/>
                  <a:gd name="T20" fmla="*/ 186 w 592"/>
                  <a:gd name="T21" fmla="*/ 2717 h 2717"/>
                  <a:gd name="T22" fmla="*/ 162 w 592"/>
                  <a:gd name="T23" fmla="*/ 2708 h 2717"/>
                  <a:gd name="T24" fmla="*/ 140 w 592"/>
                  <a:gd name="T25" fmla="*/ 2697 h 2717"/>
                  <a:gd name="T26" fmla="*/ 116 w 592"/>
                  <a:gd name="T27" fmla="*/ 2686 h 2717"/>
                  <a:gd name="T28" fmla="*/ 94 w 592"/>
                  <a:gd name="T29" fmla="*/ 2676 h 2717"/>
                  <a:gd name="T30" fmla="*/ 71 w 592"/>
                  <a:gd name="T31" fmla="*/ 2665 h 2717"/>
                  <a:gd name="T32" fmla="*/ 47 w 592"/>
                  <a:gd name="T33" fmla="*/ 2653 h 2717"/>
                  <a:gd name="T34" fmla="*/ 24 w 592"/>
                  <a:gd name="T35" fmla="*/ 2641 h 2717"/>
                  <a:gd name="T36" fmla="*/ 0 w 592"/>
                  <a:gd name="T37" fmla="*/ 2629 h 2717"/>
                  <a:gd name="T38" fmla="*/ 154 w 592"/>
                  <a:gd name="T39" fmla="*/ 1601 h 2717"/>
                  <a:gd name="T40" fmla="*/ 224 w 592"/>
                  <a:gd name="T41" fmla="*/ 1135 h 2717"/>
                  <a:gd name="T42" fmla="*/ 241 w 592"/>
                  <a:gd name="T43" fmla="*/ 1160 h 2717"/>
                  <a:gd name="T44" fmla="*/ 259 w 592"/>
                  <a:gd name="T45" fmla="*/ 1183 h 2717"/>
                  <a:gd name="T46" fmla="*/ 278 w 592"/>
                  <a:gd name="T47" fmla="*/ 1207 h 2717"/>
                  <a:gd name="T48" fmla="*/ 299 w 592"/>
                  <a:gd name="T49" fmla="*/ 1228 h 2717"/>
                  <a:gd name="T50" fmla="*/ 321 w 592"/>
                  <a:gd name="T51" fmla="*/ 1249 h 2717"/>
                  <a:gd name="T52" fmla="*/ 345 w 592"/>
                  <a:gd name="T53" fmla="*/ 1270 h 2717"/>
                  <a:gd name="T54" fmla="*/ 370 w 592"/>
                  <a:gd name="T55" fmla="*/ 1289 h 2717"/>
                  <a:gd name="T56" fmla="*/ 397 w 592"/>
                  <a:gd name="T57" fmla="*/ 1307 h 2717"/>
                  <a:gd name="T58" fmla="*/ 328 w 592"/>
                  <a:gd name="T59" fmla="*/ 1768 h 2717"/>
                  <a:gd name="T60" fmla="*/ 301 w 592"/>
                  <a:gd name="T61" fmla="*/ 1749 h 2717"/>
                  <a:gd name="T62" fmla="*/ 275 w 592"/>
                  <a:gd name="T63" fmla="*/ 1730 h 2717"/>
                  <a:gd name="T64" fmla="*/ 252 w 592"/>
                  <a:gd name="T65" fmla="*/ 1709 h 2717"/>
                  <a:gd name="T66" fmla="*/ 229 w 592"/>
                  <a:gd name="T67" fmla="*/ 1688 h 2717"/>
                  <a:gd name="T68" fmla="*/ 208 w 592"/>
                  <a:gd name="T69" fmla="*/ 1667 h 2717"/>
                  <a:gd name="T70" fmla="*/ 189 w 592"/>
                  <a:gd name="T71" fmla="*/ 1646 h 2717"/>
                  <a:gd name="T72" fmla="*/ 171 w 592"/>
                  <a:gd name="T73" fmla="*/ 1624 h 2717"/>
                  <a:gd name="T74" fmla="*/ 154 w 592"/>
                  <a:gd name="T75" fmla="*/ 1601 h 2717"/>
                  <a:gd name="T76" fmla="*/ 337 w 592"/>
                  <a:gd name="T77" fmla="*/ 376 h 2717"/>
                  <a:gd name="T78" fmla="*/ 390 w 592"/>
                  <a:gd name="T79" fmla="*/ 25 h 2717"/>
                  <a:gd name="T80" fmla="*/ 423 w 592"/>
                  <a:gd name="T81" fmla="*/ 19 h 2717"/>
                  <a:gd name="T82" fmla="*/ 457 w 592"/>
                  <a:gd name="T83" fmla="*/ 13 h 2717"/>
                  <a:gd name="T84" fmla="*/ 490 w 592"/>
                  <a:gd name="T85" fmla="*/ 9 h 2717"/>
                  <a:gd name="T86" fmla="*/ 524 w 592"/>
                  <a:gd name="T87" fmla="*/ 5 h 2717"/>
                  <a:gd name="T88" fmla="*/ 541 w 592"/>
                  <a:gd name="T89" fmla="*/ 4 h 2717"/>
                  <a:gd name="T90" fmla="*/ 559 w 592"/>
                  <a:gd name="T91" fmla="*/ 2 h 2717"/>
                  <a:gd name="T92" fmla="*/ 575 w 592"/>
                  <a:gd name="T93" fmla="*/ 1 h 2717"/>
                  <a:gd name="T94" fmla="*/ 592 w 592"/>
                  <a:gd name="T95" fmla="*/ 0 h 2717"/>
                  <a:gd name="T96" fmla="*/ 538 w 592"/>
                  <a:gd name="T97" fmla="*/ 363 h 2717"/>
                  <a:gd name="T98" fmla="*/ 524 w 592"/>
                  <a:gd name="T99" fmla="*/ 363 h 2717"/>
                  <a:gd name="T100" fmla="*/ 509 w 592"/>
                  <a:gd name="T101" fmla="*/ 363 h 2717"/>
                  <a:gd name="T102" fmla="*/ 494 w 592"/>
                  <a:gd name="T103" fmla="*/ 363 h 2717"/>
                  <a:gd name="T104" fmla="*/ 479 w 592"/>
                  <a:gd name="T105" fmla="*/ 363 h 2717"/>
                  <a:gd name="T106" fmla="*/ 443 w 592"/>
                  <a:gd name="T107" fmla="*/ 364 h 2717"/>
                  <a:gd name="T108" fmla="*/ 407 w 592"/>
                  <a:gd name="T109" fmla="*/ 366 h 2717"/>
                  <a:gd name="T110" fmla="*/ 373 w 592"/>
                  <a:gd name="T111" fmla="*/ 370 h 2717"/>
                  <a:gd name="T112" fmla="*/ 337 w 592"/>
                  <a:gd name="T113" fmla="*/ 376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2" h="2717">
                    <a:moveTo>
                      <a:pt x="0" y="2629"/>
                    </a:moveTo>
                    <a:lnTo>
                      <a:pt x="72" y="2152"/>
                    </a:lnTo>
                    <a:lnTo>
                      <a:pt x="94" y="2166"/>
                    </a:lnTo>
                    <a:lnTo>
                      <a:pt x="116" y="2178"/>
                    </a:lnTo>
                    <a:lnTo>
                      <a:pt x="139" y="2190"/>
                    </a:lnTo>
                    <a:lnTo>
                      <a:pt x="162" y="2201"/>
                    </a:lnTo>
                    <a:lnTo>
                      <a:pt x="186" y="2213"/>
                    </a:lnTo>
                    <a:lnTo>
                      <a:pt x="209" y="2224"/>
                    </a:lnTo>
                    <a:lnTo>
                      <a:pt x="233" y="2234"/>
                    </a:lnTo>
                    <a:lnTo>
                      <a:pt x="256" y="2244"/>
                    </a:lnTo>
                    <a:lnTo>
                      <a:pt x="186" y="2717"/>
                    </a:lnTo>
                    <a:lnTo>
                      <a:pt x="162" y="2708"/>
                    </a:lnTo>
                    <a:lnTo>
                      <a:pt x="140" y="2697"/>
                    </a:lnTo>
                    <a:lnTo>
                      <a:pt x="116" y="2686"/>
                    </a:lnTo>
                    <a:lnTo>
                      <a:pt x="94" y="2676"/>
                    </a:lnTo>
                    <a:lnTo>
                      <a:pt x="71" y="2665"/>
                    </a:lnTo>
                    <a:lnTo>
                      <a:pt x="47" y="2653"/>
                    </a:lnTo>
                    <a:lnTo>
                      <a:pt x="24" y="2641"/>
                    </a:lnTo>
                    <a:lnTo>
                      <a:pt x="0" y="2629"/>
                    </a:lnTo>
                    <a:close/>
                    <a:moveTo>
                      <a:pt x="154" y="1601"/>
                    </a:moveTo>
                    <a:lnTo>
                      <a:pt x="224" y="1135"/>
                    </a:lnTo>
                    <a:lnTo>
                      <a:pt x="241" y="1160"/>
                    </a:lnTo>
                    <a:lnTo>
                      <a:pt x="259" y="1183"/>
                    </a:lnTo>
                    <a:lnTo>
                      <a:pt x="278" y="1207"/>
                    </a:lnTo>
                    <a:lnTo>
                      <a:pt x="299" y="1228"/>
                    </a:lnTo>
                    <a:lnTo>
                      <a:pt x="321" y="1249"/>
                    </a:lnTo>
                    <a:lnTo>
                      <a:pt x="345" y="1270"/>
                    </a:lnTo>
                    <a:lnTo>
                      <a:pt x="370" y="1289"/>
                    </a:lnTo>
                    <a:lnTo>
                      <a:pt x="397" y="1307"/>
                    </a:lnTo>
                    <a:lnTo>
                      <a:pt x="328" y="1768"/>
                    </a:lnTo>
                    <a:lnTo>
                      <a:pt x="301" y="1749"/>
                    </a:lnTo>
                    <a:lnTo>
                      <a:pt x="275" y="1730"/>
                    </a:lnTo>
                    <a:lnTo>
                      <a:pt x="252" y="1709"/>
                    </a:lnTo>
                    <a:lnTo>
                      <a:pt x="229" y="1688"/>
                    </a:lnTo>
                    <a:lnTo>
                      <a:pt x="208" y="1667"/>
                    </a:lnTo>
                    <a:lnTo>
                      <a:pt x="189" y="1646"/>
                    </a:lnTo>
                    <a:lnTo>
                      <a:pt x="171" y="1624"/>
                    </a:lnTo>
                    <a:lnTo>
                      <a:pt x="154" y="1601"/>
                    </a:lnTo>
                    <a:close/>
                    <a:moveTo>
                      <a:pt x="337" y="376"/>
                    </a:moveTo>
                    <a:lnTo>
                      <a:pt x="390" y="25"/>
                    </a:lnTo>
                    <a:lnTo>
                      <a:pt x="423" y="19"/>
                    </a:lnTo>
                    <a:lnTo>
                      <a:pt x="457" y="13"/>
                    </a:lnTo>
                    <a:lnTo>
                      <a:pt x="490" y="9"/>
                    </a:lnTo>
                    <a:lnTo>
                      <a:pt x="524" y="5"/>
                    </a:lnTo>
                    <a:lnTo>
                      <a:pt x="541" y="4"/>
                    </a:lnTo>
                    <a:lnTo>
                      <a:pt x="559" y="2"/>
                    </a:lnTo>
                    <a:lnTo>
                      <a:pt x="575" y="1"/>
                    </a:lnTo>
                    <a:lnTo>
                      <a:pt x="592" y="0"/>
                    </a:lnTo>
                    <a:lnTo>
                      <a:pt x="538" y="363"/>
                    </a:lnTo>
                    <a:lnTo>
                      <a:pt x="524" y="363"/>
                    </a:lnTo>
                    <a:lnTo>
                      <a:pt x="509" y="363"/>
                    </a:lnTo>
                    <a:lnTo>
                      <a:pt x="494" y="363"/>
                    </a:lnTo>
                    <a:lnTo>
                      <a:pt x="479" y="363"/>
                    </a:lnTo>
                    <a:lnTo>
                      <a:pt x="443" y="364"/>
                    </a:lnTo>
                    <a:lnTo>
                      <a:pt x="407" y="366"/>
                    </a:lnTo>
                    <a:lnTo>
                      <a:pt x="373" y="370"/>
                    </a:lnTo>
                    <a:lnTo>
                      <a:pt x="337" y="376"/>
                    </a:lnTo>
                    <a:close/>
                  </a:path>
                </a:pathLst>
              </a:custGeom>
              <a:solidFill>
                <a:srgbClr val="E8B2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7" name="Freeform 42"/>
              <p:cNvSpPr>
                <a:spLocks noEditPoints="1"/>
              </p:cNvSpPr>
              <p:nvPr/>
            </p:nvSpPr>
            <p:spPr bwMode="auto">
              <a:xfrm>
                <a:off x="613" y="2604"/>
                <a:ext cx="86" cy="393"/>
              </a:xfrm>
              <a:custGeom>
                <a:avLst/>
                <a:gdLst>
                  <a:gd name="T0" fmla="*/ 0 w 599"/>
                  <a:gd name="T1" fmla="*/ 2676 h 2753"/>
                  <a:gd name="T2" fmla="*/ 70 w 599"/>
                  <a:gd name="T3" fmla="*/ 2203 h 2753"/>
                  <a:gd name="T4" fmla="*/ 94 w 599"/>
                  <a:gd name="T5" fmla="*/ 2214 h 2753"/>
                  <a:gd name="T6" fmla="*/ 116 w 599"/>
                  <a:gd name="T7" fmla="*/ 2225 h 2753"/>
                  <a:gd name="T8" fmla="*/ 140 w 599"/>
                  <a:gd name="T9" fmla="*/ 2235 h 2753"/>
                  <a:gd name="T10" fmla="*/ 163 w 599"/>
                  <a:gd name="T11" fmla="*/ 2244 h 2753"/>
                  <a:gd name="T12" fmla="*/ 187 w 599"/>
                  <a:gd name="T13" fmla="*/ 2254 h 2753"/>
                  <a:gd name="T14" fmla="*/ 210 w 599"/>
                  <a:gd name="T15" fmla="*/ 2263 h 2753"/>
                  <a:gd name="T16" fmla="*/ 234 w 599"/>
                  <a:gd name="T17" fmla="*/ 2271 h 2753"/>
                  <a:gd name="T18" fmla="*/ 258 w 599"/>
                  <a:gd name="T19" fmla="*/ 2279 h 2753"/>
                  <a:gd name="T20" fmla="*/ 187 w 599"/>
                  <a:gd name="T21" fmla="*/ 2753 h 2753"/>
                  <a:gd name="T22" fmla="*/ 163 w 599"/>
                  <a:gd name="T23" fmla="*/ 2746 h 2753"/>
                  <a:gd name="T24" fmla="*/ 141 w 599"/>
                  <a:gd name="T25" fmla="*/ 2737 h 2753"/>
                  <a:gd name="T26" fmla="*/ 117 w 599"/>
                  <a:gd name="T27" fmla="*/ 2728 h 2753"/>
                  <a:gd name="T28" fmla="*/ 94 w 599"/>
                  <a:gd name="T29" fmla="*/ 2719 h 2753"/>
                  <a:gd name="T30" fmla="*/ 70 w 599"/>
                  <a:gd name="T31" fmla="*/ 2709 h 2753"/>
                  <a:gd name="T32" fmla="*/ 47 w 599"/>
                  <a:gd name="T33" fmla="*/ 2698 h 2753"/>
                  <a:gd name="T34" fmla="*/ 23 w 599"/>
                  <a:gd name="T35" fmla="*/ 2687 h 2753"/>
                  <a:gd name="T36" fmla="*/ 0 w 599"/>
                  <a:gd name="T37" fmla="*/ 2676 h 2753"/>
                  <a:gd name="T38" fmla="*/ 147 w 599"/>
                  <a:gd name="T39" fmla="*/ 1698 h 2753"/>
                  <a:gd name="T40" fmla="*/ 215 w 599"/>
                  <a:gd name="T41" fmla="*/ 1239 h 2753"/>
                  <a:gd name="T42" fmla="*/ 234 w 599"/>
                  <a:gd name="T43" fmla="*/ 1256 h 2753"/>
                  <a:gd name="T44" fmla="*/ 254 w 599"/>
                  <a:gd name="T45" fmla="*/ 1273 h 2753"/>
                  <a:gd name="T46" fmla="*/ 275 w 599"/>
                  <a:gd name="T47" fmla="*/ 1289 h 2753"/>
                  <a:gd name="T48" fmla="*/ 298 w 599"/>
                  <a:gd name="T49" fmla="*/ 1303 h 2753"/>
                  <a:gd name="T50" fmla="*/ 320 w 599"/>
                  <a:gd name="T51" fmla="*/ 1318 h 2753"/>
                  <a:gd name="T52" fmla="*/ 345 w 599"/>
                  <a:gd name="T53" fmla="*/ 1330 h 2753"/>
                  <a:gd name="T54" fmla="*/ 370 w 599"/>
                  <a:gd name="T55" fmla="*/ 1341 h 2753"/>
                  <a:gd name="T56" fmla="*/ 396 w 599"/>
                  <a:gd name="T57" fmla="*/ 1352 h 2753"/>
                  <a:gd name="T58" fmla="*/ 326 w 599"/>
                  <a:gd name="T59" fmla="*/ 1824 h 2753"/>
                  <a:gd name="T60" fmla="*/ 300 w 599"/>
                  <a:gd name="T61" fmla="*/ 1809 h 2753"/>
                  <a:gd name="T62" fmla="*/ 274 w 599"/>
                  <a:gd name="T63" fmla="*/ 1795 h 2753"/>
                  <a:gd name="T64" fmla="*/ 251 w 599"/>
                  <a:gd name="T65" fmla="*/ 1780 h 2753"/>
                  <a:gd name="T66" fmla="*/ 227 w 599"/>
                  <a:gd name="T67" fmla="*/ 1765 h 2753"/>
                  <a:gd name="T68" fmla="*/ 206 w 599"/>
                  <a:gd name="T69" fmla="*/ 1749 h 2753"/>
                  <a:gd name="T70" fmla="*/ 185 w 599"/>
                  <a:gd name="T71" fmla="*/ 1732 h 2753"/>
                  <a:gd name="T72" fmla="*/ 164 w 599"/>
                  <a:gd name="T73" fmla="*/ 1715 h 2753"/>
                  <a:gd name="T74" fmla="*/ 147 w 599"/>
                  <a:gd name="T75" fmla="*/ 1698 h 2753"/>
                  <a:gd name="T76" fmla="*/ 346 w 599"/>
                  <a:gd name="T77" fmla="*/ 365 h 2753"/>
                  <a:gd name="T78" fmla="*/ 398 w 599"/>
                  <a:gd name="T79" fmla="*/ 10 h 2753"/>
                  <a:gd name="T80" fmla="*/ 414 w 599"/>
                  <a:gd name="T81" fmla="*/ 7 h 2753"/>
                  <a:gd name="T82" fmla="*/ 431 w 599"/>
                  <a:gd name="T83" fmla="*/ 6 h 2753"/>
                  <a:gd name="T84" fmla="*/ 452 w 599"/>
                  <a:gd name="T85" fmla="*/ 4 h 2753"/>
                  <a:gd name="T86" fmla="*/ 473 w 599"/>
                  <a:gd name="T87" fmla="*/ 3 h 2753"/>
                  <a:gd name="T88" fmla="*/ 495 w 599"/>
                  <a:gd name="T89" fmla="*/ 2 h 2753"/>
                  <a:gd name="T90" fmla="*/ 516 w 599"/>
                  <a:gd name="T91" fmla="*/ 1 h 2753"/>
                  <a:gd name="T92" fmla="*/ 537 w 599"/>
                  <a:gd name="T93" fmla="*/ 0 h 2753"/>
                  <a:gd name="T94" fmla="*/ 557 w 599"/>
                  <a:gd name="T95" fmla="*/ 0 h 2753"/>
                  <a:gd name="T96" fmla="*/ 579 w 599"/>
                  <a:gd name="T97" fmla="*/ 0 h 2753"/>
                  <a:gd name="T98" fmla="*/ 599 w 599"/>
                  <a:gd name="T99" fmla="*/ 0 h 2753"/>
                  <a:gd name="T100" fmla="*/ 544 w 599"/>
                  <a:gd name="T101" fmla="*/ 371 h 2753"/>
                  <a:gd name="T102" fmla="*/ 506 w 599"/>
                  <a:gd name="T103" fmla="*/ 368 h 2753"/>
                  <a:gd name="T104" fmla="*/ 468 w 599"/>
                  <a:gd name="T105" fmla="*/ 365 h 2753"/>
                  <a:gd name="T106" fmla="*/ 427 w 599"/>
                  <a:gd name="T107" fmla="*/ 364 h 2753"/>
                  <a:gd name="T108" fmla="*/ 386 w 599"/>
                  <a:gd name="T109" fmla="*/ 364 h 2753"/>
                  <a:gd name="T110" fmla="*/ 376 w 599"/>
                  <a:gd name="T111" fmla="*/ 364 h 2753"/>
                  <a:gd name="T112" fmla="*/ 366 w 599"/>
                  <a:gd name="T113" fmla="*/ 364 h 2753"/>
                  <a:gd name="T114" fmla="*/ 356 w 599"/>
                  <a:gd name="T115" fmla="*/ 365 h 2753"/>
                  <a:gd name="T116" fmla="*/ 346 w 599"/>
                  <a:gd name="T117" fmla="*/ 365 h 2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9" h="2753">
                    <a:moveTo>
                      <a:pt x="0" y="2676"/>
                    </a:moveTo>
                    <a:lnTo>
                      <a:pt x="70" y="2203"/>
                    </a:lnTo>
                    <a:lnTo>
                      <a:pt x="94" y="2214"/>
                    </a:lnTo>
                    <a:lnTo>
                      <a:pt x="116" y="2225"/>
                    </a:lnTo>
                    <a:lnTo>
                      <a:pt x="140" y="2235"/>
                    </a:lnTo>
                    <a:lnTo>
                      <a:pt x="163" y="2244"/>
                    </a:lnTo>
                    <a:lnTo>
                      <a:pt x="187" y="2254"/>
                    </a:lnTo>
                    <a:lnTo>
                      <a:pt x="210" y="2263"/>
                    </a:lnTo>
                    <a:lnTo>
                      <a:pt x="234" y="2271"/>
                    </a:lnTo>
                    <a:lnTo>
                      <a:pt x="258" y="2279"/>
                    </a:lnTo>
                    <a:lnTo>
                      <a:pt x="187" y="2753"/>
                    </a:lnTo>
                    <a:lnTo>
                      <a:pt x="163" y="2746"/>
                    </a:lnTo>
                    <a:lnTo>
                      <a:pt x="141" y="2737"/>
                    </a:lnTo>
                    <a:lnTo>
                      <a:pt x="117" y="2728"/>
                    </a:lnTo>
                    <a:lnTo>
                      <a:pt x="94" y="2719"/>
                    </a:lnTo>
                    <a:lnTo>
                      <a:pt x="70" y="2709"/>
                    </a:lnTo>
                    <a:lnTo>
                      <a:pt x="47" y="2698"/>
                    </a:lnTo>
                    <a:lnTo>
                      <a:pt x="23" y="2687"/>
                    </a:lnTo>
                    <a:lnTo>
                      <a:pt x="0" y="2676"/>
                    </a:lnTo>
                    <a:close/>
                    <a:moveTo>
                      <a:pt x="147" y="1698"/>
                    </a:moveTo>
                    <a:lnTo>
                      <a:pt x="215" y="1239"/>
                    </a:lnTo>
                    <a:lnTo>
                      <a:pt x="234" y="1256"/>
                    </a:lnTo>
                    <a:lnTo>
                      <a:pt x="254" y="1273"/>
                    </a:lnTo>
                    <a:lnTo>
                      <a:pt x="275" y="1289"/>
                    </a:lnTo>
                    <a:lnTo>
                      <a:pt x="298" y="1303"/>
                    </a:lnTo>
                    <a:lnTo>
                      <a:pt x="320" y="1318"/>
                    </a:lnTo>
                    <a:lnTo>
                      <a:pt x="345" y="1330"/>
                    </a:lnTo>
                    <a:lnTo>
                      <a:pt x="370" y="1341"/>
                    </a:lnTo>
                    <a:lnTo>
                      <a:pt x="396" y="1352"/>
                    </a:lnTo>
                    <a:lnTo>
                      <a:pt x="326" y="1824"/>
                    </a:lnTo>
                    <a:lnTo>
                      <a:pt x="300" y="1809"/>
                    </a:lnTo>
                    <a:lnTo>
                      <a:pt x="274" y="1795"/>
                    </a:lnTo>
                    <a:lnTo>
                      <a:pt x="251" y="1780"/>
                    </a:lnTo>
                    <a:lnTo>
                      <a:pt x="227" y="1765"/>
                    </a:lnTo>
                    <a:lnTo>
                      <a:pt x="206" y="1749"/>
                    </a:lnTo>
                    <a:lnTo>
                      <a:pt x="185" y="1732"/>
                    </a:lnTo>
                    <a:lnTo>
                      <a:pt x="164" y="1715"/>
                    </a:lnTo>
                    <a:lnTo>
                      <a:pt x="147" y="1698"/>
                    </a:lnTo>
                    <a:close/>
                    <a:moveTo>
                      <a:pt x="346" y="365"/>
                    </a:moveTo>
                    <a:lnTo>
                      <a:pt x="398" y="10"/>
                    </a:lnTo>
                    <a:lnTo>
                      <a:pt x="414" y="7"/>
                    </a:lnTo>
                    <a:lnTo>
                      <a:pt x="431" y="6"/>
                    </a:lnTo>
                    <a:lnTo>
                      <a:pt x="452" y="4"/>
                    </a:lnTo>
                    <a:lnTo>
                      <a:pt x="473" y="3"/>
                    </a:lnTo>
                    <a:lnTo>
                      <a:pt x="495" y="2"/>
                    </a:lnTo>
                    <a:lnTo>
                      <a:pt x="516" y="1"/>
                    </a:lnTo>
                    <a:lnTo>
                      <a:pt x="537" y="0"/>
                    </a:lnTo>
                    <a:lnTo>
                      <a:pt x="557" y="0"/>
                    </a:lnTo>
                    <a:lnTo>
                      <a:pt x="579" y="0"/>
                    </a:lnTo>
                    <a:lnTo>
                      <a:pt x="599" y="0"/>
                    </a:lnTo>
                    <a:lnTo>
                      <a:pt x="544" y="371"/>
                    </a:lnTo>
                    <a:lnTo>
                      <a:pt x="506" y="368"/>
                    </a:lnTo>
                    <a:lnTo>
                      <a:pt x="468" y="365"/>
                    </a:lnTo>
                    <a:lnTo>
                      <a:pt x="427" y="364"/>
                    </a:lnTo>
                    <a:lnTo>
                      <a:pt x="386" y="364"/>
                    </a:lnTo>
                    <a:lnTo>
                      <a:pt x="376" y="364"/>
                    </a:lnTo>
                    <a:lnTo>
                      <a:pt x="366" y="364"/>
                    </a:lnTo>
                    <a:lnTo>
                      <a:pt x="356" y="365"/>
                    </a:lnTo>
                    <a:lnTo>
                      <a:pt x="346" y="365"/>
                    </a:lnTo>
                    <a:close/>
                  </a:path>
                </a:pathLst>
              </a:custGeom>
              <a:solidFill>
                <a:srgbClr val="E6A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8" name="Freeform 43"/>
              <p:cNvSpPr>
                <a:spLocks noEditPoints="1"/>
              </p:cNvSpPr>
              <p:nvPr/>
            </p:nvSpPr>
            <p:spPr bwMode="auto">
              <a:xfrm>
                <a:off x="626" y="2604"/>
                <a:ext cx="87" cy="397"/>
              </a:xfrm>
              <a:custGeom>
                <a:avLst/>
                <a:gdLst>
                  <a:gd name="T0" fmla="*/ 0 w 604"/>
                  <a:gd name="T1" fmla="*/ 2718 h 2784"/>
                  <a:gd name="T2" fmla="*/ 70 w 604"/>
                  <a:gd name="T3" fmla="*/ 2245 h 2784"/>
                  <a:gd name="T4" fmla="*/ 94 w 604"/>
                  <a:gd name="T5" fmla="*/ 2254 h 2784"/>
                  <a:gd name="T6" fmla="*/ 117 w 604"/>
                  <a:gd name="T7" fmla="*/ 2263 h 2784"/>
                  <a:gd name="T8" fmla="*/ 141 w 604"/>
                  <a:gd name="T9" fmla="*/ 2271 h 2784"/>
                  <a:gd name="T10" fmla="*/ 164 w 604"/>
                  <a:gd name="T11" fmla="*/ 2279 h 2784"/>
                  <a:gd name="T12" fmla="*/ 188 w 604"/>
                  <a:gd name="T13" fmla="*/ 2286 h 2784"/>
                  <a:gd name="T14" fmla="*/ 212 w 604"/>
                  <a:gd name="T15" fmla="*/ 2293 h 2784"/>
                  <a:gd name="T16" fmla="*/ 236 w 604"/>
                  <a:gd name="T17" fmla="*/ 2300 h 2784"/>
                  <a:gd name="T18" fmla="*/ 261 w 604"/>
                  <a:gd name="T19" fmla="*/ 2305 h 2784"/>
                  <a:gd name="T20" fmla="*/ 189 w 604"/>
                  <a:gd name="T21" fmla="*/ 2784 h 2784"/>
                  <a:gd name="T22" fmla="*/ 165 w 604"/>
                  <a:gd name="T23" fmla="*/ 2776 h 2784"/>
                  <a:gd name="T24" fmla="*/ 142 w 604"/>
                  <a:gd name="T25" fmla="*/ 2769 h 2784"/>
                  <a:gd name="T26" fmla="*/ 118 w 604"/>
                  <a:gd name="T27" fmla="*/ 2761 h 2784"/>
                  <a:gd name="T28" fmla="*/ 95 w 604"/>
                  <a:gd name="T29" fmla="*/ 2753 h 2784"/>
                  <a:gd name="T30" fmla="*/ 71 w 604"/>
                  <a:gd name="T31" fmla="*/ 2746 h 2784"/>
                  <a:gd name="T32" fmla="*/ 48 w 604"/>
                  <a:gd name="T33" fmla="*/ 2737 h 2784"/>
                  <a:gd name="T34" fmla="*/ 23 w 604"/>
                  <a:gd name="T35" fmla="*/ 2728 h 2784"/>
                  <a:gd name="T36" fmla="*/ 0 w 604"/>
                  <a:gd name="T37" fmla="*/ 2718 h 2784"/>
                  <a:gd name="T38" fmla="*/ 142 w 604"/>
                  <a:gd name="T39" fmla="*/ 1769 h 2784"/>
                  <a:gd name="T40" fmla="*/ 211 w 604"/>
                  <a:gd name="T41" fmla="*/ 1308 h 2784"/>
                  <a:gd name="T42" fmla="*/ 231 w 604"/>
                  <a:gd name="T43" fmla="*/ 1320 h 2784"/>
                  <a:gd name="T44" fmla="*/ 253 w 604"/>
                  <a:gd name="T45" fmla="*/ 1331 h 2784"/>
                  <a:gd name="T46" fmla="*/ 275 w 604"/>
                  <a:gd name="T47" fmla="*/ 1341 h 2784"/>
                  <a:gd name="T48" fmla="*/ 299 w 604"/>
                  <a:gd name="T49" fmla="*/ 1350 h 2784"/>
                  <a:gd name="T50" fmla="*/ 322 w 604"/>
                  <a:gd name="T51" fmla="*/ 1359 h 2784"/>
                  <a:gd name="T52" fmla="*/ 347 w 604"/>
                  <a:gd name="T53" fmla="*/ 1367 h 2784"/>
                  <a:gd name="T54" fmla="*/ 373 w 604"/>
                  <a:gd name="T55" fmla="*/ 1374 h 2784"/>
                  <a:gd name="T56" fmla="*/ 399 w 604"/>
                  <a:gd name="T57" fmla="*/ 1379 h 2784"/>
                  <a:gd name="T58" fmla="*/ 325 w 604"/>
                  <a:gd name="T59" fmla="*/ 1868 h 2784"/>
                  <a:gd name="T60" fmla="*/ 300 w 604"/>
                  <a:gd name="T61" fmla="*/ 1856 h 2784"/>
                  <a:gd name="T62" fmla="*/ 275 w 604"/>
                  <a:gd name="T63" fmla="*/ 1845 h 2784"/>
                  <a:gd name="T64" fmla="*/ 251 w 604"/>
                  <a:gd name="T65" fmla="*/ 1833 h 2784"/>
                  <a:gd name="T66" fmla="*/ 227 w 604"/>
                  <a:gd name="T67" fmla="*/ 1821 h 2784"/>
                  <a:gd name="T68" fmla="*/ 205 w 604"/>
                  <a:gd name="T69" fmla="*/ 1808 h 2784"/>
                  <a:gd name="T70" fmla="*/ 182 w 604"/>
                  <a:gd name="T71" fmla="*/ 1796 h 2784"/>
                  <a:gd name="T72" fmla="*/ 162 w 604"/>
                  <a:gd name="T73" fmla="*/ 1782 h 2784"/>
                  <a:gd name="T74" fmla="*/ 142 w 604"/>
                  <a:gd name="T75" fmla="*/ 1769 h 2784"/>
                  <a:gd name="T76" fmla="*/ 352 w 604"/>
                  <a:gd name="T77" fmla="*/ 364 h 2784"/>
                  <a:gd name="T78" fmla="*/ 406 w 604"/>
                  <a:gd name="T79" fmla="*/ 1 h 2784"/>
                  <a:gd name="T80" fmla="*/ 432 w 604"/>
                  <a:gd name="T81" fmla="*/ 1 h 2784"/>
                  <a:gd name="T82" fmla="*/ 458 w 604"/>
                  <a:gd name="T83" fmla="*/ 0 h 2784"/>
                  <a:gd name="T84" fmla="*/ 482 w 604"/>
                  <a:gd name="T85" fmla="*/ 0 h 2784"/>
                  <a:gd name="T86" fmla="*/ 507 w 604"/>
                  <a:gd name="T87" fmla="*/ 0 h 2784"/>
                  <a:gd name="T88" fmla="*/ 531 w 604"/>
                  <a:gd name="T89" fmla="*/ 1 h 2784"/>
                  <a:gd name="T90" fmla="*/ 556 w 604"/>
                  <a:gd name="T91" fmla="*/ 2 h 2784"/>
                  <a:gd name="T92" fmla="*/ 581 w 604"/>
                  <a:gd name="T93" fmla="*/ 3 h 2784"/>
                  <a:gd name="T94" fmla="*/ 604 w 604"/>
                  <a:gd name="T95" fmla="*/ 5 h 2784"/>
                  <a:gd name="T96" fmla="*/ 547 w 604"/>
                  <a:gd name="T97" fmla="*/ 390 h 2784"/>
                  <a:gd name="T98" fmla="*/ 525 w 604"/>
                  <a:gd name="T99" fmla="*/ 385 h 2784"/>
                  <a:gd name="T100" fmla="*/ 502 w 604"/>
                  <a:gd name="T101" fmla="*/ 380 h 2784"/>
                  <a:gd name="T102" fmla="*/ 479 w 604"/>
                  <a:gd name="T103" fmla="*/ 376 h 2784"/>
                  <a:gd name="T104" fmla="*/ 454 w 604"/>
                  <a:gd name="T105" fmla="*/ 373 h 2784"/>
                  <a:gd name="T106" fmla="*/ 430 w 604"/>
                  <a:gd name="T107" fmla="*/ 369 h 2784"/>
                  <a:gd name="T108" fmla="*/ 405 w 604"/>
                  <a:gd name="T109" fmla="*/ 367 h 2784"/>
                  <a:gd name="T110" fmla="*/ 379 w 604"/>
                  <a:gd name="T111" fmla="*/ 365 h 2784"/>
                  <a:gd name="T112" fmla="*/ 352 w 604"/>
                  <a:gd name="T113" fmla="*/ 364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4" h="2784">
                    <a:moveTo>
                      <a:pt x="0" y="2718"/>
                    </a:moveTo>
                    <a:lnTo>
                      <a:pt x="70" y="2245"/>
                    </a:lnTo>
                    <a:lnTo>
                      <a:pt x="94" y="2254"/>
                    </a:lnTo>
                    <a:lnTo>
                      <a:pt x="117" y="2263"/>
                    </a:lnTo>
                    <a:lnTo>
                      <a:pt x="141" y="2271"/>
                    </a:lnTo>
                    <a:lnTo>
                      <a:pt x="164" y="2279"/>
                    </a:lnTo>
                    <a:lnTo>
                      <a:pt x="188" y="2286"/>
                    </a:lnTo>
                    <a:lnTo>
                      <a:pt x="212" y="2293"/>
                    </a:lnTo>
                    <a:lnTo>
                      <a:pt x="236" y="2300"/>
                    </a:lnTo>
                    <a:lnTo>
                      <a:pt x="261" y="2305"/>
                    </a:lnTo>
                    <a:lnTo>
                      <a:pt x="189" y="2784"/>
                    </a:lnTo>
                    <a:lnTo>
                      <a:pt x="165" y="2776"/>
                    </a:lnTo>
                    <a:lnTo>
                      <a:pt x="142" y="2769"/>
                    </a:lnTo>
                    <a:lnTo>
                      <a:pt x="118" y="2761"/>
                    </a:lnTo>
                    <a:lnTo>
                      <a:pt x="95" y="2753"/>
                    </a:lnTo>
                    <a:lnTo>
                      <a:pt x="71" y="2746"/>
                    </a:lnTo>
                    <a:lnTo>
                      <a:pt x="48" y="2737"/>
                    </a:lnTo>
                    <a:lnTo>
                      <a:pt x="23" y="2728"/>
                    </a:lnTo>
                    <a:lnTo>
                      <a:pt x="0" y="2718"/>
                    </a:lnTo>
                    <a:close/>
                    <a:moveTo>
                      <a:pt x="142" y="1769"/>
                    </a:moveTo>
                    <a:lnTo>
                      <a:pt x="211" y="1308"/>
                    </a:lnTo>
                    <a:lnTo>
                      <a:pt x="231" y="1320"/>
                    </a:lnTo>
                    <a:lnTo>
                      <a:pt x="253" y="1331"/>
                    </a:lnTo>
                    <a:lnTo>
                      <a:pt x="275" y="1341"/>
                    </a:lnTo>
                    <a:lnTo>
                      <a:pt x="299" y="1350"/>
                    </a:lnTo>
                    <a:lnTo>
                      <a:pt x="322" y="1359"/>
                    </a:lnTo>
                    <a:lnTo>
                      <a:pt x="347" y="1367"/>
                    </a:lnTo>
                    <a:lnTo>
                      <a:pt x="373" y="1374"/>
                    </a:lnTo>
                    <a:lnTo>
                      <a:pt x="399" y="1379"/>
                    </a:lnTo>
                    <a:lnTo>
                      <a:pt x="325" y="1868"/>
                    </a:lnTo>
                    <a:lnTo>
                      <a:pt x="300" y="1856"/>
                    </a:lnTo>
                    <a:lnTo>
                      <a:pt x="275" y="1845"/>
                    </a:lnTo>
                    <a:lnTo>
                      <a:pt x="251" y="1833"/>
                    </a:lnTo>
                    <a:lnTo>
                      <a:pt x="227" y="1821"/>
                    </a:lnTo>
                    <a:lnTo>
                      <a:pt x="205" y="1808"/>
                    </a:lnTo>
                    <a:lnTo>
                      <a:pt x="182" y="1796"/>
                    </a:lnTo>
                    <a:lnTo>
                      <a:pt x="162" y="1782"/>
                    </a:lnTo>
                    <a:lnTo>
                      <a:pt x="142" y="1769"/>
                    </a:lnTo>
                    <a:close/>
                    <a:moveTo>
                      <a:pt x="352" y="364"/>
                    </a:moveTo>
                    <a:lnTo>
                      <a:pt x="406" y="1"/>
                    </a:lnTo>
                    <a:lnTo>
                      <a:pt x="432" y="1"/>
                    </a:lnTo>
                    <a:lnTo>
                      <a:pt x="458" y="0"/>
                    </a:lnTo>
                    <a:lnTo>
                      <a:pt x="482" y="0"/>
                    </a:lnTo>
                    <a:lnTo>
                      <a:pt x="507" y="0"/>
                    </a:lnTo>
                    <a:lnTo>
                      <a:pt x="531" y="1"/>
                    </a:lnTo>
                    <a:lnTo>
                      <a:pt x="556" y="2"/>
                    </a:lnTo>
                    <a:lnTo>
                      <a:pt x="581" y="3"/>
                    </a:lnTo>
                    <a:lnTo>
                      <a:pt x="604" y="5"/>
                    </a:lnTo>
                    <a:lnTo>
                      <a:pt x="547" y="390"/>
                    </a:lnTo>
                    <a:lnTo>
                      <a:pt x="525" y="385"/>
                    </a:lnTo>
                    <a:lnTo>
                      <a:pt x="502" y="380"/>
                    </a:lnTo>
                    <a:lnTo>
                      <a:pt x="479" y="376"/>
                    </a:lnTo>
                    <a:lnTo>
                      <a:pt x="454" y="373"/>
                    </a:lnTo>
                    <a:lnTo>
                      <a:pt x="430" y="369"/>
                    </a:lnTo>
                    <a:lnTo>
                      <a:pt x="405" y="367"/>
                    </a:lnTo>
                    <a:lnTo>
                      <a:pt x="379" y="365"/>
                    </a:lnTo>
                    <a:lnTo>
                      <a:pt x="352" y="364"/>
                    </a:lnTo>
                    <a:close/>
                  </a:path>
                </a:pathLst>
              </a:custGeom>
              <a:solidFill>
                <a:srgbClr val="E5A9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9" name="Freeform 44"/>
              <p:cNvSpPr>
                <a:spLocks noEditPoints="1"/>
              </p:cNvSpPr>
              <p:nvPr/>
            </p:nvSpPr>
            <p:spPr bwMode="auto">
              <a:xfrm>
                <a:off x="640" y="2604"/>
                <a:ext cx="87" cy="401"/>
              </a:xfrm>
              <a:custGeom>
                <a:avLst/>
                <a:gdLst>
                  <a:gd name="T0" fmla="*/ 0 w 609"/>
                  <a:gd name="T1" fmla="*/ 2753 h 2807"/>
                  <a:gd name="T2" fmla="*/ 71 w 609"/>
                  <a:gd name="T3" fmla="*/ 2279 h 2807"/>
                  <a:gd name="T4" fmla="*/ 95 w 609"/>
                  <a:gd name="T5" fmla="*/ 2286 h 2807"/>
                  <a:gd name="T6" fmla="*/ 118 w 609"/>
                  <a:gd name="T7" fmla="*/ 2293 h 2807"/>
                  <a:gd name="T8" fmla="*/ 142 w 609"/>
                  <a:gd name="T9" fmla="*/ 2300 h 2807"/>
                  <a:gd name="T10" fmla="*/ 167 w 609"/>
                  <a:gd name="T11" fmla="*/ 2305 h 2807"/>
                  <a:gd name="T12" fmla="*/ 190 w 609"/>
                  <a:gd name="T13" fmla="*/ 2312 h 2807"/>
                  <a:gd name="T14" fmla="*/ 215 w 609"/>
                  <a:gd name="T15" fmla="*/ 2317 h 2807"/>
                  <a:gd name="T16" fmla="*/ 238 w 609"/>
                  <a:gd name="T17" fmla="*/ 2322 h 2807"/>
                  <a:gd name="T18" fmla="*/ 263 w 609"/>
                  <a:gd name="T19" fmla="*/ 2327 h 2807"/>
                  <a:gd name="T20" fmla="*/ 190 w 609"/>
                  <a:gd name="T21" fmla="*/ 2807 h 2807"/>
                  <a:gd name="T22" fmla="*/ 167 w 609"/>
                  <a:gd name="T23" fmla="*/ 2802 h 2807"/>
                  <a:gd name="T24" fmla="*/ 143 w 609"/>
                  <a:gd name="T25" fmla="*/ 2796 h 2807"/>
                  <a:gd name="T26" fmla="*/ 120 w 609"/>
                  <a:gd name="T27" fmla="*/ 2790 h 2807"/>
                  <a:gd name="T28" fmla="*/ 96 w 609"/>
                  <a:gd name="T29" fmla="*/ 2784 h 2807"/>
                  <a:gd name="T30" fmla="*/ 73 w 609"/>
                  <a:gd name="T31" fmla="*/ 2777 h 2807"/>
                  <a:gd name="T32" fmla="*/ 48 w 609"/>
                  <a:gd name="T33" fmla="*/ 2769 h 2807"/>
                  <a:gd name="T34" fmla="*/ 24 w 609"/>
                  <a:gd name="T35" fmla="*/ 2761 h 2807"/>
                  <a:gd name="T36" fmla="*/ 0 w 609"/>
                  <a:gd name="T37" fmla="*/ 2753 h 2807"/>
                  <a:gd name="T38" fmla="*/ 139 w 609"/>
                  <a:gd name="T39" fmla="*/ 1824 h 2807"/>
                  <a:gd name="T40" fmla="*/ 209 w 609"/>
                  <a:gd name="T41" fmla="*/ 1352 h 2807"/>
                  <a:gd name="T42" fmla="*/ 231 w 609"/>
                  <a:gd name="T43" fmla="*/ 1360 h 2807"/>
                  <a:gd name="T44" fmla="*/ 254 w 609"/>
                  <a:gd name="T45" fmla="*/ 1367 h 2807"/>
                  <a:gd name="T46" fmla="*/ 277 w 609"/>
                  <a:gd name="T47" fmla="*/ 1373 h 2807"/>
                  <a:gd name="T48" fmla="*/ 301 w 609"/>
                  <a:gd name="T49" fmla="*/ 1378 h 2807"/>
                  <a:gd name="T50" fmla="*/ 326 w 609"/>
                  <a:gd name="T51" fmla="*/ 1383 h 2807"/>
                  <a:gd name="T52" fmla="*/ 350 w 609"/>
                  <a:gd name="T53" fmla="*/ 1386 h 2807"/>
                  <a:gd name="T54" fmla="*/ 376 w 609"/>
                  <a:gd name="T55" fmla="*/ 1388 h 2807"/>
                  <a:gd name="T56" fmla="*/ 403 w 609"/>
                  <a:gd name="T57" fmla="*/ 1389 h 2807"/>
                  <a:gd name="T58" fmla="*/ 326 w 609"/>
                  <a:gd name="T59" fmla="*/ 1902 h 2807"/>
                  <a:gd name="T60" fmla="*/ 300 w 609"/>
                  <a:gd name="T61" fmla="*/ 1893 h 2807"/>
                  <a:gd name="T62" fmla="*/ 275 w 609"/>
                  <a:gd name="T63" fmla="*/ 1884 h 2807"/>
                  <a:gd name="T64" fmla="*/ 251 w 609"/>
                  <a:gd name="T65" fmla="*/ 1875 h 2807"/>
                  <a:gd name="T66" fmla="*/ 227 w 609"/>
                  <a:gd name="T67" fmla="*/ 1865 h 2807"/>
                  <a:gd name="T68" fmla="*/ 204 w 609"/>
                  <a:gd name="T69" fmla="*/ 1855 h 2807"/>
                  <a:gd name="T70" fmla="*/ 181 w 609"/>
                  <a:gd name="T71" fmla="*/ 1845 h 2807"/>
                  <a:gd name="T72" fmla="*/ 160 w 609"/>
                  <a:gd name="T73" fmla="*/ 1835 h 2807"/>
                  <a:gd name="T74" fmla="*/ 139 w 609"/>
                  <a:gd name="T75" fmla="*/ 1824 h 2807"/>
                  <a:gd name="T76" fmla="*/ 357 w 609"/>
                  <a:gd name="T77" fmla="*/ 371 h 2807"/>
                  <a:gd name="T78" fmla="*/ 412 w 609"/>
                  <a:gd name="T79" fmla="*/ 0 h 2807"/>
                  <a:gd name="T80" fmla="*/ 437 w 609"/>
                  <a:gd name="T81" fmla="*/ 1 h 2807"/>
                  <a:gd name="T82" fmla="*/ 462 w 609"/>
                  <a:gd name="T83" fmla="*/ 2 h 2807"/>
                  <a:gd name="T84" fmla="*/ 488 w 609"/>
                  <a:gd name="T85" fmla="*/ 3 h 2807"/>
                  <a:gd name="T86" fmla="*/ 512 w 609"/>
                  <a:gd name="T87" fmla="*/ 5 h 2807"/>
                  <a:gd name="T88" fmla="*/ 536 w 609"/>
                  <a:gd name="T89" fmla="*/ 7 h 2807"/>
                  <a:gd name="T90" fmla="*/ 561 w 609"/>
                  <a:gd name="T91" fmla="*/ 10 h 2807"/>
                  <a:gd name="T92" fmla="*/ 584 w 609"/>
                  <a:gd name="T93" fmla="*/ 13 h 2807"/>
                  <a:gd name="T94" fmla="*/ 609 w 609"/>
                  <a:gd name="T95" fmla="*/ 16 h 2807"/>
                  <a:gd name="T96" fmla="*/ 547 w 609"/>
                  <a:gd name="T97" fmla="*/ 422 h 2807"/>
                  <a:gd name="T98" fmla="*/ 526 w 609"/>
                  <a:gd name="T99" fmla="*/ 414 h 2807"/>
                  <a:gd name="T100" fmla="*/ 505 w 609"/>
                  <a:gd name="T101" fmla="*/ 406 h 2807"/>
                  <a:gd name="T102" fmla="*/ 481 w 609"/>
                  <a:gd name="T103" fmla="*/ 398 h 2807"/>
                  <a:gd name="T104" fmla="*/ 458 w 609"/>
                  <a:gd name="T105" fmla="*/ 392 h 2807"/>
                  <a:gd name="T106" fmla="*/ 434 w 609"/>
                  <a:gd name="T107" fmla="*/ 386 h 2807"/>
                  <a:gd name="T108" fmla="*/ 408 w 609"/>
                  <a:gd name="T109" fmla="*/ 380 h 2807"/>
                  <a:gd name="T110" fmla="*/ 383 w 609"/>
                  <a:gd name="T111" fmla="*/ 376 h 2807"/>
                  <a:gd name="T112" fmla="*/ 357 w 609"/>
                  <a:gd name="T113" fmla="*/ 371 h 2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2807">
                    <a:moveTo>
                      <a:pt x="0" y="2753"/>
                    </a:moveTo>
                    <a:lnTo>
                      <a:pt x="71" y="2279"/>
                    </a:lnTo>
                    <a:lnTo>
                      <a:pt x="95" y="2286"/>
                    </a:lnTo>
                    <a:lnTo>
                      <a:pt x="118" y="2293"/>
                    </a:lnTo>
                    <a:lnTo>
                      <a:pt x="142" y="2300"/>
                    </a:lnTo>
                    <a:lnTo>
                      <a:pt x="167" y="2305"/>
                    </a:lnTo>
                    <a:lnTo>
                      <a:pt x="190" y="2312"/>
                    </a:lnTo>
                    <a:lnTo>
                      <a:pt x="215" y="2317"/>
                    </a:lnTo>
                    <a:lnTo>
                      <a:pt x="238" y="2322"/>
                    </a:lnTo>
                    <a:lnTo>
                      <a:pt x="263" y="2327"/>
                    </a:lnTo>
                    <a:lnTo>
                      <a:pt x="190" y="2807"/>
                    </a:lnTo>
                    <a:lnTo>
                      <a:pt x="167" y="2802"/>
                    </a:lnTo>
                    <a:lnTo>
                      <a:pt x="143" y="2796"/>
                    </a:lnTo>
                    <a:lnTo>
                      <a:pt x="120" y="2790"/>
                    </a:lnTo>
                    <a:lnTo>
                      <a:pt x="96" y="2784"/>
                    </a:lnTo>
                    <a:lnTo>
                      <a:pt x="73" y="2777"/>
                    </a:lnTo>
                    <a:lnTo>
                      <a:pt x="48" y="2769"/>
                    </a:lnTo>
                    <a:lnTo>
                      <a:pt x="24" y="2761"/>
                    </a:lnTo>
                    <a:lnTo>
                      <a:pt x="0" y="2753"/>
                    </a:lnTo>
                    <a:close/>
                    <a:moveTo>
                      <a:pt x="139" y="1824"/>
                    </a:moveTo>
                    <a:lnTo>
                      <a:pt x="209" y="1352"/>
                    </a:lnTo>
                    <a:lnTo>
                      <a:pt x="231" y="1360"/>
                    </a:lnTo>
                    <a:lnTo>
                      <a:pt x="254" y="1367"/>
                    </a:lnTo>
                    <a:lnTo>
                      <a:pt x="277" y="1373"/>
                    </a:lnTo>
                    <a:lnTo>
                      <a:pt x="301" y="1378"/>
                    </a:lnTo>
                    <a:lnTo>
                      <a:pt x="326" y="1383"/>
                    </a:lnTo>
                    <a:lnTo>
                      <a:pt x="350" y="1386"/>
                    </a:lnTo>
                    <a:lnTo>
                      <a:pt x="376" y="1388"/>
                    </a:lnTo>
                    <a:lnTo>
                      <a:pt x="403" y="1389"/>
                    </a:lnTo>
                    <a:lnTo>
                      <a:pt x="326" y="1902"/>
                    </a:lnTo>
                    <a:lnTo>
                      <a:pt x="300" y="1893"/>
                    </a:lnTo>
                    <a:lnTo>
                      <a:pt x="275" y="1884"/>
                    </a:lnTo>
                    <a:lnTo>
                      <a:pt x="251" y="1875"/>
                    </a:lnTo>
                    <a:lnTo>
                      <a:pt x="227" y="1865"/>
                    </a:lnTo>
                    <a:lnTo>
                      <a:pt x="204" y="1855"/>
                    </a:lnTo>
                    <a:lnTo>
                      <a:pt x="181" y="1845"/>
                    </a:lnTo>
                    <a:lnTo>
                      <a:pt x="160" y="1835"/>
                    </a:lnTo>
                    <a:lnTo>
                      <a:pt x="139" y="1824"/>
                    </a:lnTo>
                    <a:close/>
                    <a:moveTo>
                      <a:pt x="357" y="371"/>
                    </a:moveTo>
                    <a:lnTo>
                      <a:pt x="412" y="0"/>
                    </a:lnTo>
                    <a:lnTo>
                      <a:pt x="437" y="1"/>
                    </a:lnTo>
                    <a:lnTo>
                      <a:pt x="462" y="2"/>
                    </a:lnTo>
                    <a:lnTo>
                      <a:pt x="488" y="3"/>
                    </a:lnTo>
                    <a:lnTo>
                      <a:pt x="512" y="5"/>
                    </a:lnTo>
                    <a:lnTo>
                      <a:pt x="536" y="7"/>
                    </a:lnTo>
                    <a:lnTo>
                      <a:pt x="561" y="10"/>
                    </a:lnTo>
                    <a:lnTo>
                      <a:pt x="584" y="13"/>
                    </a:lnTo>
                    <a:lnTo>
                      <a:pt x="609" y="16"/>
                    </a:lnTo>
                    <a:lnTo>
                      <a:pt x="547" y="422"/>
                    </a:lnTo>
                    <a:lnTo>
                      <a:pt x="526" y="414"/>
                    </a:lnTo>
                    <a:lnTo>
                      <a:pt x="505" y="406"/>
                    </a:lnTo>
                    <a:lnTo>
                      <a:pt x="481" y="398"/>
                    </a:lnTo>
                    <a:lnTo>
                      <a:pt x="458" y="392"/>
                    </a:lnTo>
                    <a:lnTo>
                      <a:pt x="434" y="386"/>
                    </a:lnTo>
                    <a:lnTo>
                      <a:pt x="408" y="380"/>
                    </a:lnTo>
                    <a:lnTo>
                      <a:pt x="383" y="376"/>
                    </a:lnTo>
                    <a:lnTo>
                      <a:pt x="357" y="371"/>
                    </a:lnTo>
                    <a:close/>
                  </a:path>
                </a:pathLst>
              </a:custGeom>
              <a:solidFill>
                <a:srgbClr val="E3A4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0" name="Freeform 45"/>
              <p:cNvSpPr>
                <a:spLocks noEditPoints="1"/>
              </p:cNvSpPr>
              <p:nvPr/>
            </p:nvSpPr>
            <p:spPr bwMode="auto">
              <a:xfrm>
                <a:off x="653" y="2604"/>
                <a:ext cx="88" cy="403"/>
              </a:xfrm>
              <a:custGeom>
                <a:avLst/>
                <a:gdLst>
                  <a:gd name="T0" fmla="*/ 0 w 610"/>
                  <a:gd name="T1" fmla="*/ 2779 h 2820"/>
                  <a:gd name="T2" fmla="*/ 72 w 610"/>
                  <a:gd name="T3" fmla="*/ 2300 h 2820"/>
                  <a:gd name="T4" fmla="*/ 95 w 610"/>
                  <a:gd name="T5" fmla="*/ 2307 h 2820"/>
                  <a:gd name="T6" fmla="*/ 120 w 610"/>
                  <a:gd name="T7" fmla="*/ 2312 h 2820"/>
                  <a:gd name="T8" fmla="*/ 143 w 610"/>
                  <a:gd name="T9" fmla="*/ 2317 h 2820"/>
                  <a:gd name="T10" fmla="*/ 168 w 610"/>
                  <a:gd name="T11" fmla="*/ 2322 h 2820"/>
                  <a:gd name="T12" fmla="*/ 192 w 610"/>
                  <a:gd name="T13" fmla="*/ 2326 h 2820"/>
                  <a:gd name="T14" fmla="*/ 216 w 610"/>
                  <a:gd name="T15" fmla="*/ 2330 h 2820"/>
                  <a:gd name="T16" fmla="*/ 241 w 610"/>
                  <a:gd name="T17" fmla="*/ 2333 h 2820"/>
                  <a:gd name="T18" fmla="*/ 265 w 610"/>
                  <a:gd name="T19" fmla="*/ 2336 h 2820"/>
                  <a:gd name="T20" fmla="*/ 192 w 610"/>
                  <a:gd name="T21" fmla="*/ 2820 h 2820"/>
                  <a:gd name="T22" fmla="*/ 169 w 610"/>
                  <a:gd name="T23" fmla="*/ 2817 h 2820"/>
                  <a:gd name="T24" fmla="*/ 144 w 610"/>
                  <a:gd name="T25" fmla="*/ 2812 h 2820"/>
                  <a:gd name="T26" fmla="*/ 121 w 610"/>
                  <a:gd name="T27" fmla="*/ 2808 h 2820"/>
                  <a:gd name="T28" fmla="*/ 97 w 610"/>
                  <a:gd name="T29" fmla="*/ 2802 h 2820"/>
                  <a:gd name="T30" fmla="*/ 73 w 610"/>
                  <a:gd name="T31" fmla="*/ 2797 h 2820"/>
                  <a:gd name="T32" fmla="*/ 48 w 610"/>
                  <a:gd name="T33" fmla="*/ 2791 h 2820"/>
                  <a:gd name="T34" fmla="*/ 25 w 610"/>
                  <a:gd name="T35" fmla="*/ 2785 h 2820"/>
                  <a:gd name="T36" fmla="*/ 0 w 610"/>
                  <a:gd name="T37" fmla="*/ 2779 h 2820"/>
                  <a:gd name="T38" fmla="*/ 136 w 610"/>
                  <a:gd name="T39" fmla="*/ 1863 h 2820"/>
                  <a:gd name="T40" fmla="*/ 210 w 610"/>
                  <a:gd name="T41" fmla="*/ 1374 h 2820"/>
                  <a:gd name="T42" fmla="*/ 233 w 610"/>
                  <a:gd name="T43" fmla="*/ 1378 h 2820"/>
                  <a:gd name="T44" fmla="*/ 256 w 610"/>
                  <a:gd name="T45" fmla="*/ 1381 h 2820"/>
                  <a:gd name="T46" fmla="*/ 280 w 610"/>
                  <a:gd name="T47" fmla="*/ 1383 h 2820"/>
                  <a:gd name="T48" fmla="*/ 304 w 610"/>
                  <a:gd name="T49" fmla="*/ 1384 h 2820"/>
                  <a:gd name="T50" fmla="*/ 329 w 610"/>
                  <a:gd name="T51" fmla="*/ 1385 h 2820"/>
                  <a:gd name="T52" fmla="*/ 355 w 610"/>
                  <a:gd name="T53" fmla="*/ 1385 h 2820"/>
                  <a:gd name="T54" fmla="*/ 380 w 610"/>
                  <a:gd name="T55" fmla="*/ 1384 h 2820"/>
                  <a:gd name="T56" fmla="*/ 407 w 610"/>
                  <a:gd name="T57" fmla="*/ 1382 h 2820"/>
                  <a:gd name="T58" fmla="*/ 327 w 610"/>
                  <a:gd name="T59" fmla="*/ 1923 h 2820"/>
                  <a:gd name="T60" fmla="*/ 305 w 610"/>
                  <a:gd name="T61" fmla="*/ 1919 h 2820"/>
                  <a:gd name="T62" fmla="*/ 284 w 610"/>
                  <a:gd name="T63" fmla="*/ 1913 h 2820"/>
                  <a:gd name="T64" fmla="*/ 263 w 610"/>
                  <a:gd name="T65" fmla="*/ 1907 h 2820"/>
                  <a:gd name="T66" fmla="*/ 243 w 610"/>
                  <a:gd name="T67" fmla="*/ 1902 h 2820"/>
                  <a:gd name="T68" fmla="*/ 215 w 610"/>
                  <a:gd name="T69" fmla="*/ 1892 h 2820"/>
                  <a:gd name="T70" fmla="*/ 188 w 610"/>
                  <a:gd name="T71" fmla="*/ 1883 h 2820"/>
                  <a:gd name="T72" fmla="*/ 162 w 610"/>
                  <a:gd name="T73" fmla="*/ 1873 h 2820"/>
                  <a:gd name="T74" fmla="*/ 136 w 610"/>
                  <a:gd name="T75" fmla="*/ 1863 h 2820"/>
                  <a:gd name="T76" fmla="*/ 358 w 610"/>
                  <a:gd name="T77" fmla="*/ 385 h 2820"/>
                  <a:gd name="T78" fmla="*/ 415 w 610"/>
                  <a:gd name="T79" fmla="*/ 0 h 2820"/>
                  <a:gd name="T80" fmla="*/ 441 w 610"/>
                  <a:gd name="T81" fmla="*/ 2 h 2820"/>
                  <a:gd name="T82" fmla="*/ 466 w 610"/>
                  <a:gd name="T83" fmla="*/ 5 h 2820"/>
                  <a:gd name="T84" fmla="*/ 490 w 610"/>
                  <a:gd name="T85" fmla="*/ 8 h 2820"/>
                  <a:gd name="T86" fmla="*/ 515 w 610"/>
                  <a:gd name="T87" fmla="*/ 13 h 2820"/>
                  <a:gd name="T88" fmla="*/ 538 w 610"/>
                  <a:gd name="T89" fmla="*/ 16 h 2820"/>
                  <a:gd name="T90" fmla="*/ 563 w 610"/>
                  <a:gd name="T91" fmla="*/ 20 h 2820"/>
                  <a:gd name="T92" fmla="*/ 586 w 610"/>
                  <a:gd name="T93" fmla="*/ 26 h 2820"/>
                  <a:gd name="T94" fmla="*/ 610 w 610"/>
                  <a:gd name="T95" fmla="*/ 32 h 2820"/>
                  <a:gd name="T96" fmla="*/ 545 w 610"/>
                  <a:gd name="T97" fmla="*/ 465 h 2820"/>
                  <a:gd name="T98" fmla="*/ 525 w 610"/>
                  <a:gd name="T99" fmla="*/ 453 h 2820"/>
                  <a:gd name="T100" fmla="*/ 504 w 610"/>
                  <a:gd name="T101" fmla="*/ 441 h 2820"/>
                  <a:gd name="T102" fmla="*/ 481 w 610"/>
                  <a:gd name="T103" fmla="*/ 430 h 2820"/>
                  <a:gd name="T104" fmla="*/ 459 w 610"/>
                  <a:gd name="T105" fmla="*/ 420 h 2820"/>
                  <a:gd name="T106" fmla="*/ 435 w 610"/>
                  <a:gd name="T107" fmla="*/ 410 h 2820"/>
                  <a:gd name="T108" fmla="*/ 410 w 610"/>
                  <a:gd name="T109" fmla="*/ 401 h 2820"/>
                  <a:gd name="T110" fmla="*/ 385 w 610"/>
                  <a:gd name="T111" fmla="*/ 393 h 2820"/>
                  <a:gd name="T112" fmla="*/ 358 w 610"/>
                  <a:gd name="T113" fmla="*/ 385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0" h="2820">
                    <a:moveTo>
                      <a:pt x="0" y="2779"/>
                    </a:moveTo>
                    <a:lnTo>
                      <a:pt x="72" y="2300"/>
                    </a:lnTo>
                    <a:lnTo>
                      <a:pt x="95" y="2307"/>
                    </a:lnTo>
                    <a:lnTo>
                      <a:pt x="120" y="2312"/>
                    </a:lnTo>
                    <a:lnTo>
                      <a:pt x="143" y="2317"/>
                    </a:lnTo>
                    <a:lnTo>
                      <a:pt x="168" y="2322"/>
                    </a:lnTo>
                    <a:lnTo>
                      <a:pt x="192" y="2326"/>
                    </a:lnTo>
                    <a:lnTo>
                      <a:pt x="216" y="2330"/>
                    </a:lnTo>
                    <a:lnTo>
                      <a:pt x="241" y="2333"/>
                    </a:lnTo>
                    <a:lnTo>
                      <a:pt x="265" y="2336"/>
                    </a:lnTo>
                    <a:lnTo>
                      <a:pt x="192" y="2820"/>
                    </a:lnTo>
                    <a:lnTo>
                      <a:pt x="169" y="2817"/>
                    </a:lnTo>
                    <a:lnTo>
                      <a:pt x="144" y="2812"/>
                    </a:lnTo>
                    <a:lnTo>
                      <a:pt x="121" y="2808"/>
                    </a:lnTo>
                    <a:lnTo>
                      <a:pt x="97" y="2802"/>
                    </a:lnTo>
                    <a:lnTo>
                      <a:pt x="73" y="2797"/>
                    </a:lnTo>
                    <a:lnTo>
                      <a:pt x="48" y="2791"/>
                    </a:lnTo>
                    <a:lnTo>
                      <a:pt x="25" y="2785"/>
                    </a:lnTo>
                    <a:lnTo>
                      <a:pt x="0" y="2779"/>
                    </a:lnTo>
                    <a:close/>
                    <a:moveTo>
                      <a:pt x="136" y="1863"/>
                    </a:moveTo>
                    <a:lnTo>
                      <a:pt x="210" y="1374"/>
                    </a:lnTo>
                    <a:lnTo>
                      <a:pt x="233" y="1378"/>
                    </a:lnTo>
                    <a:lnTo>
                      <a:pt x="256" y="1381"/>
                    </a:lnTo>
                    <a:lnTo>
                      <a:pt x="280" y="1383"/>
                    </a:lnTo>
                    <a:lnTo>
                      <a:pt x="304" y="1384"/>
                    </a:lnTo>
                    <a:lnTo>
                      <a:pt x="329" y="1385"/>
                    </a:lnTo>
                    <a:lnTo>
                      <a:pt x="355" y="1385"/>
                    </a:lnTo>
                    <a:lnTo>
                      <a:pt x="380" y="1384"/>
                    </a:lnTo>
                    <a:lnTo>
                      <a:pt x="407" y="1382"/>
                    </a:lnTo>
                    <a:lnTo>
                      <a:pt x="327" y="1923"/>
                    </a:lnTo>
                    <a:lnTo>
                      <a:pt x="305" y="1919"/>
                    </a:lnTo>
                    <a:lnTo>
                      <a:pt x="284" y="1913"/>
                    </a:lnTo>
                    <a:lnTo>
                      <a:pt x="263" y="1907"/>
                    </a:lnTo>
                    <a:lnTo>
                      <a:pt x="243" y="1902"/>
                    </a:lnTo>
                    <a:lnTo>
                      <a:pt x="215" y="1892"/>
                    </a:lnTo>
                    <a:lnTo>
                      <a:pt x="188" y="1883"/>
                    </a:lnTo>
                    <a:lnTo>
                      <a:pt x="162" y="1873"/>
                    </a:lnTo>
                    <a:lnTo>
                      <a:pt x="136" y="1863"/>
                    </a:lnTo>
                    <a:close/>
                    <a:moveTo>
                      <a:pt x="358" y="385"/>
                    </a:moveTo>
                    <a:lnTo>
                      <a:pt x="415" y="0"/>
                    </a:lnTo>
                    <a:lnTo>
                      <a:pt x="441" y="2"/>
                    </a:lnTo>
                    <a:lnTo>
                      <a:pt x="466" y="5"/>
                    </a:lnTo>
                    <a:lnTo>
                      <a:pt x="490" y="8"/>
                    </a:lnTo>
                    <a:lnTo>
                      <a:pt x="515" y="13"/>
                    </a:lnTo>
                    <a:lnTo>
                      <a:pt x="538" y="16"/>
                    </a:lnTo>
                    <a:lnTo>
                      <a:pt x="563" y="20"/>
                    </a:lnTo>
                    <a:lnTo>
                      <a:pt x="586" y="26"/>
                    </a:lnTo>
                    <a:lnTo>
                      <a:pt x="610" y="32"/>
                    </a:lnTo>
                    <a:lnTo>
                      <a:pt x="545" y="465"/>
                    </a:lnTo>
                    <a:lnTo>
                      <a:pt x="525" y="453"/>
                    </a:lnTo>
                    <a:lnTo>
                      <a:pt x="504" y="441"/>
                    </a:lnTo>
                    <a:lnTo>
                      <a:pt x="481" y="430"/>
                    </a:lnTo>
                    <a:lnTo>
                      <a:pt x="459" y="420"/>
                    </a:lnTo>
                    <a:lnTo>
                      <a:pt x="435" y="410"/>
                    </a:lnTo>
                    <a:lnTo>
                      <a:pt x="410" y="401"/>
                    </a:lnTo>
                    <a:lnTo>
                      <a:pt x="385" y="393"/>
                    </a:lnTo>
                    <a:lnTo>
                      <a:pt x="358" y="385"/>
                    </a:lnTo>
                    <a:close/>
                  </a:path>
                </a:pathLst>
              </a:custGeom>
              <a:solidFill>
                <a:srgbClr val="E3A3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1" name="Freeform 46"/>
              <p:cNvSpPr>
                <a:spLocks noEditPoints="1"/>
              </p:cNvSpPr>
              <p:nvPr/>
            </p:nvSpPr>
            <p:spPr bwMode="auto">
              <a:xfrm>
                <a:off x="667" y="2606"/>
                <a:ext cx="87" cy="403"/>
              </a:xfrm>
              <a:custGeom>
                <a:avLst/>
                <a:gdLst>
                  <a:gd name="T0" fmla="*/ 0 w 610"/>
                  <a:gd name="T1" fmla="*/ 2791 h 2821"/>
                  <a:gd name="T2" fmla="*/ 73 w 610"/>
                  <a:gd name="T3" fmla="*/ 2311 h 2821"/>
                  <a:gd name="T4" fmla="*/ 97 w 610"/>
                  <a:gd name="T5" fmla="*/ 2315 h 2821"/>
                  <a:gd name="T6" fmla="*/ 122 w 610"/>
                  <a:gd name="T7" fmla="*/ 2319 h 2821"/>
                  <a:gd name="T8" fmla="*/ 146 w 610"/>
                  <a:gd name="T9" fmla="*/ 2322 h 2821"/>
                  <a:gd name="T10" fmla="*/ 170 w 610"/>
                  <a:gd name="T11" fmla="*/ 2325 h 2821"/>
                  <a:gd name="T12" fmla="*/ 195 w 610"/>
                  <a:gd name="T13" fmla="*/ 2327 h 2821"/>
                  <a:gd name="T14" fmla="*/ 219 w 610"/>
                  <a:gd name="T15" fmla="*/ 2330 h 2821"/>
                  <a:gd name="T16" fmla="*/ 244 w 610"/>
                  <a:gd name="T17" fmla="*/ 2331 h 2821"/>
                  <a:gd name="T18" fmla="*/ 268 w 610"/>
                  <a:gd name="T19" fmla="*/ 2332 h 2821"/>
                  <a:gd name="T20" fmla="*/ 195 w 610"/>
                  <a:gd name="T21" fmla="*/ 2821 h 2821"/>
                  <a:gd name="T22" fmla="*/ 171 w 610"/>
                  <a:gd name="T23" fmla="*/ 2819 h 2821"/>
                  <a:gd name="T24" fmla="*/ 147 w 610"/>
                  <a:gd name="T25" fmla="*/ 2817 h 2821"/>
                  <a:gd name="T26" fmla="*/ 123 w 610"/>
                  <a:gd name="T27" fmla="*/ 2814 h 2821"/>
                  <a:gd name="T28" fmla="*/ 99 w 610"/>
                  <a:gd name="T29" fmla="*/ 2809 h 2821"/>
                  <a:gd name="T30" fmla="*/ 74 w 610"/>
                  <a:gd name="T31" fmla="*/ 2806 h 2821"/>
                  <a:gd name="T32" fmla="*/ 49 w 610"/>
                  <a:gd name="T33" fmla="*/ 2801 h 2821"/>
                  <a:gd name="T34" fmla="*/ 25 w 610"/>
                  <a:gd name="T35" fmla="*/ 2797 h 2821"/>
                  <a:gd name="T36" fmla="*/ 0 w 610"/>
                  <a:gd name="T37" fmla="*/ 2791 h 2821"/>
                  <a:gd name="T38" fmla="*/ 136 w 610"/>
                  <a:gd name="T39" fmla="*/ 1886 h 2821"/>
                  <a:gd name="T40" fmla="*/ 213 w 610"/>
                  <a:gd name="T41" fmla="*/ 1373 h 2821"/>
                  <a:gd name="T42" fmla="*/ 241 w 610"/>
                  <a:gd name="T43" fmla="*/ 1374 h 2821"/>
                  <a:gd name="T44" fmla="*/ 269 w 610"/>
                  <a:gd name="T45" fmla="*/ 1373 h 2821"/>
                  <a:gd name="T46" fmla="*/ 299 w 610"/>
                  <a:gd name="T47" fmla="*/ 1372 h 2821"/>
                  <a:gd name="T48" fmla="*/ 328 w 610"/>
                  <a:gd name="T49" fmla="*/ 1370 h 2821"/>
                  <a:gd name="T50" fmla="*/ 351 w 610"/>
                  <a:gd name="T51" fmla="*/ 1367 h 2821"/>
                  <a:gd name="T52" fmla="*/ 373 w 610"/>
                  <a:gd name="T53" fmla="*/ 1362 h 2821"/>
                  <a:gd name="T54" fmla="*/ 394 w 610"/>
                  <a:gd name="T55" fmla="*/ 1355 h 2821"/>
                  <a:gd name="T56" fmla="*/ 415 w 610"/>
                  <a:gd name="T57" fmla="*/ 1349 h 2821"/>
                  <a:gd name="T58" fmla="*/ 328 w 610"/>
                  <a:gd name="T59" fmla="*/ 1927 h 2821"/>
                  <a:gd name="T60" fmla="*/ 306 w 610"/>
                  <a:gd name="T61" fmla="*/ 1924 h 2821"/>
                  <a:gd name="T62" fmla="*/ 282 w 610"/>
                  <a:gd name="T63" fmla="*/ 1921 h 2821"/>
                  <a:gd name="T64" fmla="*/ 260 w 610"/>
                  <a:gd name="T65" fmla="*/ 1918 h 2821"/>
                  <a:gd name="T66" fmla="*/ 237 w 610"/>
                  <a:gd name="T67" fmla="*/ 1913 h 2821"/>
                  <a:gd name="T68" fmla="*/ 215 w 610"/>
                  <a:gd name="T69" fmla="*/ 1909 h 2821"/>
                  <a:gd name="T70" fmla="*/ 193 w 610"/>
                  <a:gd name="T71" fmla="*/ 1903 h 2821"/>
                  <a:gd name="T72" fmla="*/ 170 w 610"/>
                  <a:gd name="T73" fmla="*/ 1897 h 2821"/>
                  <a:gd name="T74" fmla="*/ 148 w 610"/>
                  <a:gd name="T75" fmla="*/ 1891 h 2821"/>
                  <a:gd name="T76" fmla="*/ 142 w 610"/>
                  <a:gd name="T77" fmla="*/ 1888 h 2821"/>
                  <a:gd name="T78" fmla="*/ 136 w 610"/>
                  <a:gd name="T79" fmla="*/ 1886 h 2821"/>
                  <a:gd name="T80" fmla="*/ 357 w 610"/>
                  <a:gd name="T81" fmla="*/ 406 h 2821"/>
                  <a:gd name="T82" fmla="*/ 419 w 610"/>
                  <a:gd name="T83" fmla="*/ 0 h 2821"/>
                  <a:gd name="T84" fmla="*/ 443 w 610"/>
                  <a:gd name="T85" fmla="*/ 5 h 2821"/>
                  <a:gd name="T86" fmla="*/ 468 w 610"/>
                  <a:gd name="T87" fmla="*/ 9 h 2821"/>
                  <a:gd name="T88" fmla="*/ 493 w 610"/>
                  <a:gd name="T89" fmla="*/ 15 h 2821"/>
                  <a:gd name="T90" fmla="*/ 516 w 610"/>
                  <a:gd name="T91" fmla="*/ 21 h 2821"/>
                  <a:gd name="T92" fmla="*/ 540 w 610"/>
                  <a:gd name="T93" fmla="*/ 26 h 2821"/>
                  <a:gd name="T94" fmla="*/ 564 w 610"/>
                  <a:gd name="T95" fmla="*/ 33 h 2821"/>
                  <a:gd name="T96" fmla="*/ 587 w 610"/>
                  <a:gd name="T97" fmla="*/ 40 h 2821"/>
                  <a:gd name="T98" fmla="*/ 610 w 610"/>
                  <a:gd name="T99" fmla="*/ 47 h 2821"/>
                  <a:gd name="T100" fmla="*/ 538 w 610"/>
                  <a:gd name="T101" fmla="*/ 526 h 2821"/>
                  <a:gd name="T102" fmla="*/ 519 w 610"/>
                  <a:gd name="T103" fmla="*/ 508 h 2821"/>
                  <a:gd name="T104" fmla="*/ 500 w 610"/>
                  <a:gd name="T105" fmla="*/ 491 h 2821"/>
                  <a:gd name="T106" fmla="*/ 479 w 610"/>
                  <a:gd name="T107" fmla="*/ 475 h 2821"/>
                  <a:gd name="T108" fmla="*/ 458 w 610"/>
                  <a:gd name="T109" fmla="*/ 460 h 2821"/>
                  <a:gd name="T110" fmla="*/ 434 w 610"/>
                  <a:gd name="T111" fmla="*/ 445 h 2821"/>
                  <a:gd name="T112" fmla="*/ 410 w 610"/>
                  <a:gd name="T113" fmla="*/ 430 h 2821"/>
                  <a:gd name="T114" fmla="*/ 384 w 610"/>
                  <a:gd name="T115" fmla="*/ 418 h 2821"/>
                  <a:gd name="T116" fmla="*/ 357 w 610"/>
                  <a:gd name="T117" fmla="*/ 406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0" h="2821">
                    <a:moveTo>
                      <a:pt x="0" y="2791"/>
                    </a:moveTo>
                    <a:lnTo>
                      <a:pt x="73" y="2311"/>
                    </a:lnTo>
                    <a:lnTo>
                      <a:pt x="97" y="2315"/>
                    </a:lnTo>
                    <a:lnTo>
                      <a:pt x="122" y="2319"/>
                    </a:lnTo>
                    <a:lnTo>
                      <a:pt x="146" y="2322"/>
                    </a:lnTo>
                    <a:lnTo>
                      <a:pt x="170" y="2325"/>
                    </a:lnTo>
                    <a:lnTo>
                      <a:pt x="195" y="2327"/>
                    </a:lnTo>
                    <a:lnTo>
                      <a:pt x="219" y="2330"/>
                    </a:lnTo>
                    <a:lnTo>
                      <a:pt x="244" y="2331"/>
                    </a:lnTo>
                    <a:lnTo>
                      <a:pt x="268" y="2332"/>
                    </a:lnTo>
                    <a:lnTo>
                      <a:pt x="195" y="2821"/>
                    </a:lnTo>
                    <a:lnTo>
                      <a:pt x="171" y="2819"/>
                    </a:lnTo>
                    <a:lnTo>
                      <a:pt x="147" y="2817"/>
                    </a:lnTo>
                    <a:lnTo>
                      <a:pt x="123" y="2814"/>
                    </a:lnTo>
                    <a:lnTo>
                      <a:pt x="99" y="2809"/>
                    </a:lnTo>
                    <a:lnTo>
                      <a:pt x="74" y="2806"/>
                    </a:lnTo>
                    <a:lnTo>
                      <a:pt x="49" y="2801"/>
                    </a:lnTo>
                    <a:lnTo>
                      <a:pt x="25" y="2797"/>
                    </a:lnTo>
                    <a:lnTo>
                      <a:pt x="0" y="2791"/>
                    </a:lnTo>
                    <a:close/>
                    <a:moveTo>
                      <a:pt x="136" y="1886"/>
                    </a:moveTo>
                    <a:lnTo>
                      <a:pt x="213" y="1373"/>
                    </a:lnTo>
                    <a:lnTo>
                      <a:pt x="241" y="1374"/>
                    </a:lnTo>
                    <a:lnTo>
                      <a:pt x="269" y="1373"/>
                    </a:lnTo>
                    <a:lnTo>
                      <a:pt x="299" y="1372"/>
                    </a:lnTo>
                    <a:lnTo>
                      <a:pt x="328" y="1370"/>
                    </a:lnTo>
                    <a:lnTo>
                      <a:pt x="351" y="1367"/>
                    </a:lnTo>
                    <a:lnTo>
                      <a:pt x="373" y="1362"/>
                    </a:lnTo>
                    <a:lnTo>
                      <a:pt x="394" y="1355"/>
                    </a:lnTo>
                    <a:lnTo>
                      <a:pt x="415" y="1349"/>
                    </a:lnTo>
                    <a:lnTo>
                      <a:pt x="328" y="1927"/>
                    </a:lnTo>
                    <a:lnTo>
                      <a:pt x="306" y="1924"/>
                    </a:lnTo>
                    <a:lnTo>
                      <a:pt x="282" y="1921"/>
                    </a:lnTo>
                    <a:lnTo>
                      <a:pt x="260" y="1918"/>
                    </a:lnTo>
                    <a:lnTo>
                      <a:pt x="237" y="1913"/>
                    </a:lnTo>
                    <a:lnTo>
                      <a:pt x="215" y="1909"/>
                    </a:lnTo>
                    <a:lnTo>
                      <a:pt x="193" y="1903"/>
                    </a:lnTo>
                    <a:lnTo>
                      <a:pt x="170" y="1897"/>
                    </a:lnTo>
                    <a:lnTo>
                      <a:pt x="148" y="1891"/>
                    </a:lnTo>
                    <a:lnTo>
                      <a:pt x="142" y="1888"/>
                    </a:lnTo>
                    <a:lnTo>
                      <a:pt x="136" y="1886"/>
                    </a:lnTo>
                    <a:close/>
                    <a:moveTo>
                      <a:pt x="357" y="406"/>
                    </a:moveTo>
                    <a:lnTo>
                      <a:pt x="419" y="0"/>
                    </a:lnTo>
                    <a:lnTo>
                      <a:pt x="443" y="5"/>
                    </a:lnTo>
                    <a:lnTo>
                      <a:pt x="468" y="9"/>
                    </a:lnTo>
                    <a:lnTo>
                      <a:pt x="493" y="15"/>
                    </a:lnTo>
                    <a:lnTo>
                      <a:pt x="516" y="21"/>
                    </a:lnTo>
                    <a:lnTo>
                      <a:pt x="540" y="26"/>
                    </a:lnTo>
                    <a:lnTo>
                      <a:pt x="564" y="33"/>
                    </a:lnTo>
                    <a:lnTo>
                      <a:pt x="587" y="40"/>
                    </a:lnTo>
                    <a:lnTo>
                      <a:pt x="610" y="47"/>
                    </a:lnTo>
                    <a:lnTo>
                      <a:pt x="538" y="526"/>
                    </a:lnTo>
                    <a:lnTo>
                      <a:pt x="519" y="508"/>
                    </a:lnTo>
                    <a:lnTo>
                      <a:pt x="500" y="491"/>
                    </a:lnTo>
                    <a:lnTo>
                      <a:pt x="479" y="475"/>
                    </a:lnTo>
                    <a:lnTo>
                      <a:pt x="458" y="460"/>
                    </a:lnTo>
                    <a:lnTo>
                      <a:pt x="434" y="445"/>
                    </a:lnTo>
                    <a:lnTo>
                      <a:pt x="410" y="430"/>
                    </a:lnTo>
                    <a:lnTo>
                      <a:pt x="384" y="418"/>
                    </a:lnTo>
                    <a:lnTo>
                      <a:pt x="357" y="406"/>
                    </a:lnTo>
                    <a:close/>
                  </a:path>
                </a:pathLst>
              </a:custGeom>
              <a:solidFill>
                <a:srgbClr val="E3A8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2" name="Freeform 47"/>
              <p:cNvSpPr>
                <a:spLocks noEditPoints="1"/>
              </p:cNvSpPr>
              <p:nvPr/>
            </p:nvSpPr>
            <p:spPr bwMode="auto">
              <a:xfrm>
                <a:off x="681" y="2609"/>
                <a:ext cx="87" cy="401"/>
              </a:xfrm>
              <a:custGeom>
                <a:avLst/>
                <a:gdLst>
                  <a:gd name="T0" fmla="*/ 0 w 607"/>
                  <a:gd name="T1" fmla="*/ 2788 h 2807"/>
                  <a:gd name="T2" fmla="*/ 73 w 607"/>
                  <a:gd name="T3" fmla="*/ 2304 h 2807"/>
                  <a:gd name="T4" fmla="*/ 98 w 607"/>
                  <a:gd name="T5" fmla="*/ 2306 h 2807"/>
                  <a:gd name="T6" fmla="*/ 122 w 607"/>
                  <a:gd name="T7" fmla="*/ 2309 h 2807"/>
                  <a:gd name="T8" fmla="*/ 147 w 607"/>
                  <a:gd name="T9" fmla="*/ 2310 h 2807"/>
                  <a:gd name="T10" fmla="*/ 172 w 607"/>
                  <a:gd name="T11" fmla="*/ 2311 h 2807"/>
                  <a:gd name="T12" fmla="*/ 197 w 607"/>
                  <a:gd name="T13" fmla="*/ 2312 h 2807"/>
                  <a:gd name="T14" fmla="*/ 221 w 607"/>
                  <a:gd name="T15" fmla="*/ 2312 h 2807"/>
                  <a:gd name="T16" fmla="*/ 246 w 607"/>
                  <a:gd name="T17" fmla="*/ 2312 h 2807"/>
                  <a:gd name="T18" fmla="*/ 270 w 607"/>
                  <a:gd name="T19" fmla="*/ 2312 h 2807"/>
                  <a:gd name="T20" fmla="*/ 196 w 607"/>
                  <a:gd name="T21" fmla="*/ 2807 h 2807"/>
                  <a:gd name="T22" fmla="*/ 172 w 607"/>
                  <a:gd name="T23" fmla="*/ 2806 h 2807"/>
                  <a:gd name="T24" fmla="*/ 148 w 607"/>
                  <a:gd name="T25" fmla="*/ 2805 h 2807"/>
                  <a:gd name="T26" fmla="*/ 124 w 607"/>
                  <a:gd name="T27" fmla="*/ 2803 h 2807"/>
                  <a:gd name="T28" fmla="*/ 99 w 607"/>
                  <a:gd name="T29" fmla="*/ 2800 h 2807"/>
                  <a:gd name="T30" fmla="*/ 74 w 607"/>
                  <a:gd name="T31" fmla="*/ 2798 h 2807"/>
                  <a:gd name="T32" fmla="*/ 50 w 607"/>
                  <a:gd name="T33" fmla="*/ 2796 h 2807"/>
                  <a:gd name="T34" fmla="*/ 25 w 607"/>
                  <a:gd name="T35" fmla="*/ 2793 h 2807"/>
                  <a:gd name="T36" fmla="*/ 0 w 607"/>
                  <a:gd name="T37" fmla="*/ 2788 h 2807"/>
                  <a:gd name="T38" fmla="*/ 135 w 607"/>
                  <a:gd name="T39" fmla="*/ 1891 h 2807"/>
                  <a:gd name="T40" fmla="*/ 215 w 607"/>
                  <a:gd name="T41" fmla="*/ 1350 h 2807"/>
                  <a:gd name="T42" fmla="*/ 223 w 607"/>
                  <a:gd name="T43" fmla="*/ 1349 h 2807"/>
                  <a:gd name="T44" fmla="*/ 231 w 607"/>
                  <a:gd name="T45" fmla="*/ 1349 h 2807"/>
                  <a:gd name="T46" fmla="*/ 246 w 607"/>
                  <a:gd name="T47" fmla="*/ 1347 h 2807"/>
                  <a:gd name="T48" fmla="*/ 259 w 607"/>
                  <a:gd name="T49" fmla="*/ 1345 h 2807"/>
                  <a:gd name="T50" fmla="*/ 274 w 607"/>
                  <a:gd name="T51" fmla="*/ 1341 h 2807"/>
                  <a:gd name="T52" fmla="*/ 287 w 607"/>
                  <a:gd name="T53" fmla="*/ 1338 h 2807"/>
                  <a:gd name="T54" fmla="*/ 313 w 607"/>
                  <a:gd name="T55" fmla="*/ 1330 h 2807"/>
                  <a:gd name="T56" fmla="*/ 337 w 607"/>
                  <a:gd name="T57" fmla="*/ 1320 h 2807"/>
                  <a:gd name="T58" fmla="*/ 362 w 607"/>
                  <a:gd name="T59" fmla="*/ 1308 h 2807"/>
                  <a:gd name="T60" fmla="*/ 384 w 607"/>
                  <a:gd name="T61" fmla="*/ 1293 h 2807"/>
                  <a:gd name="T62" fmla="*/ 407 w 607"/>
                  <a:gd name="T63" fmla="*/ 1277 h 2807"/>
                  <a:gd name="T64" fmla="*/ 428 w 607"/>
                  <a:gd name="T65" fmla="*/ 1261 h 2807"/>
                  <a:gd name="T66" fmla="*/ 331 w 607"/>
                  <a:gd name="T67" fmla="*/ 1910 h 2807"/>
                  <a:gd name="T68" fmla="*/ 306 w 607"/>
                  <a:gd name="T69" fmla="*/ 1910 h 2807"/>
                  <a:gd name="T70" fmla="*/ 281 w 607"/>
                  <a:gd name="T71" fmla="*/ 1910 h 2807"/>
                  <a:gd name="T72" fmla="*/ 257 w 607"/>
                  <a:gd name="T73" fmla="*/ 1908 h 2807"/>
                  <a:gd name="T74" fmla="*/ 232 w 607"/>
                  <a:gd name="T75" fmla="*/ 1907 h 2807"/>
                  <a:gd name="T76" fmla="*/ 207 w 607"/>
                  <a:gd name="T77" fmla="*/ 1903 h 2807"/>
                  <a:gd name="T78" fmla="*/ 183 w 607"/>
                  <a:gd name="T79" fmla="*/ 1900 h 2807"/>
                  <a:gd name="T80" fmla="*/ 158 w 607"/>
                  <a:gd name="T81" fmla="*/ 1895 h 2807"/>
                  <a:gd name="T82" fmla="*/ 135 w 607"/>
                  <a:gd name="T83" fmla="*/ 1891 h 2807"/>
                  <a:gd name="T84" fmla="*/ 353 w 607"/>
                  <a:gd name="T85" fmla="*/ 433 h 2807"/>
                  <a:gd name="T86" fmla="*/ 418 w 607"/>
                  <a:gd name="T87" fmla="*/ 0 h 2807"/>
                  <a:gd name="T88" fmla="*/ 443 w 607"/>
                  <a:gd name="T89" fmla="*/ 5 h 2807"/>
                  <a:gd name="T90" fmla="*/ 467 w 607"/>
                  <a:gd name="T91" fmla="*/ 12 h 2807"/>
                  <a:gd name="T92" fmla="*/ 491 w 607"/>
                  <a:gd name="T93" fmla="*/ 19 h 2807"/>
                  <a:gd name="T94" fmla="*/ 515 w 607"/>
                  <a:gd name="T95" fmla="*/ 26 h 2807"/>
                  <a:gd name="T96" fmla="*/ 539 w 607"/>
                  <a:gd name="T97" fmla="*/ 34 h 2807"/>
                  <a:gd name="T98" fmla="*/ 561 w 607"/>
                  <a:gd name="T99" fmla="*/ 43 h 2807"/>
                  <a:gd name="T100" fmla="*/ 585 w 607"/>
                  <a:gd name="T101" fmla="*/ 51 h 2807"/>
                  <a:gd name="T102" fmla="*/ 607 w 607"/>
                  <a:gd name="T103" fmla="*/ 61 h 2807"/>
                  <a:gd name="T104" fmla="*/ 524 w 607"/>
                  <a:gd name="T105" fmla="*/ 615 h 2807"/>
                  <a:gd name="T106" fmla="*/ 509 w 607"/>
                  <a:gd name="T107" fmla="*/ 590 h 2807"/>
                  <a:gd name="T108" fmla="*/ 492 w 607"/>
                  <a:gd name="T109" fmla="*/ 564 h 2807"/>
                  <a:gd name="T110" fmla="*/ 473 w 607"/>
                  <a:gd name="T111" fmla="*/ 540 h 2807"/>
                  <a:gd name="T112" fmla="*/ 453 w 607"/>
                  <a:gd name="T113" fmla="*/ 517 h 2807"/>
                  <a:gd name="T114" fmla="*/ 430 w 607"/>
                  <a:gd name="T115" fmla="*/ 495 h 2807"/>
                  <a:gd name="T116" fmla="*/ 407 w 607"/>
                  <a:gd name="T117" fmla="*/ 472 h 2807"/>
                  <a:gd name="T118" fmla="*/ 380 w 607"/>
                  <a:gd name="T119" fmla="*/ 452 h 2807"/>
                  <a:gd name="T120" fmla="*/ 353 w 607"/>
                  <a:gd name="T121" fmla="*/ 433 h 2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7" h="2807">
                    <a:moveTo>
                      <a:pt x="0" y="2788"/>
                    </a:moveTo>
                    <a:lnTo>
                      <a:pt x="73" y="2304"/>
                    </a:lnTo>
                    <a:lnTo>
                      <a:pt x="98" y="2306"/>
                    </a:lnTo>
                    <a:lnTo>
                      <a:pt x="122" y="2309"/>
                    </a:lnTo>
                    <a:lnTo>
                      <a:pt x="147" y="2310"/>
                    </a:lnTo>
                    <a:lnTo>
                      <a:pt x="172" y="2311"/>
                    </a:lnTo>
                    <a:lnTo>
                      <a:pt x="197" y="2312"/>
                    </a:lnTo>
                    <a:lnTo>
                      <a:pt x="221" y="2312"/>
                    </a:lnTo>
                    <a:lnTo>
                      <a:pt x="246" y="2312"/>
                    </a:lnTo>
                    <a:lnTo>
                      <a:pt x="270" y="2312"/>
                    </a:lnTo>
                    <a:lnTo>
                      <a:pt x="196" y="2807"/>
                    </a:lnTo>
                    <a:lnTo>
                      <a:pt x="172" y="2806"/>
                    </a:lnTo>
                    <a:lnTo>
                      <a:pt x="148" y="2805"/>
                    </a:lnTo>
                    <a:lnTo>
                      <a:pt x="124" y="2803"/>
                    </a:lnTo>
                    <a:lnTo>
                      <a:pt x="99" y="2800"/>
                    </a:lnTo>
                    <a:lnTo>
                      <a:pt x="74" y="2798"/>
                    </a:lnTo>
                    <a:lnTo>
                      <a:pt x="50" y="2796"/>
                    </a:lnTo>
                    <a:lnTo>
                      <a:pt x="25" y="2793"/>
                    </a:lnTo>
                    <a:lnTo>
                      <a:pt x="0" y="2788"/>
                    </a:lnTo>
                    <a:close/>
                    <a:moveTo>
                      <a:pt x="135" y="1891"/>
                    </a:moveTo>
                    <a:lnTo>
                      <a:pt x="215" y="1350"/>
                    </a:lnTo>
                    <a:lnTo>
                      <a:pt x="223" y="1349"/>
                    </a:lnTo>
                    <a:lnTo>
                      <a:pt x="231" y="1349"/>
                    </a:lnTo>
                    <a:lnTo>
                      <a:pt x="246" y="1347"/>
                    </a:lnTo>
                    <a:lnTo>
                      <a:pt x="259" y="1345"/>
                    </a:lnTo>
                    <a:lnTo>
                      <a:pt x="274" y="1341"/>
                    </a:lnTo>
                    <a:lnTo>
                      <a:pt x="287" y="1338"/>
                    </a:lnTo>
                    <a:lnTo>
                      <a:pt x="313" y="1330"/>
                    </a:lnTo>
                    <a:lnTo>
                      <a:pt x="337" y="1320"/>
                    </a:lnTo>
                    <a:lnTo>
                      <a:pt x="362" y="1308"/>
                    </a:lnTo>
                    <a:lnTo>
                      <a:pt x="384" y="1293"/>
                    </a:lnTo>
                    <a:lnTo>
                      <a:pt x="407" y="1277"/>
                    </a:lnTo>
                    <a:lnTo>
                      <a:pt x="428" y="1261"/>
                    </a:lnTo>
                    <a:lnTo>
                      <a:pt x="331" y="1910"/>
                    </a:lnTo>
                    <a:lnTo>
                      <a:pt x="306" y="1910"/>
                    </a:lnTo>
                    <a:lnTo>
                      <a:pt x="281" y="1910"/>
                    </a:lnTo>
                    <a:lnTo>
                      <a:pt x="257" y="1908"/>
                    </a:lnTo>
                    <a:lnTo>
                      <a:pt x="232" y="1907"/>
                    </a:lnTo>
                    <a:lnTo>
                      <a:pt x="207" y="1903"/>
                    </a:lnTo>
                    <a:lnTo>
                      <a:pt x="183" y="1900"/>
                    </a:lnTo>
                    <a:lnTo>
                      <a:pt x="158" y="1895"/>
                    </a:lnTo>
                    <a:lnTo>
                      <a:pt x="135" y="1891"/>
                    </a:lnTo>
                    <a:close/>
                    <a:moveTo>
                      <a:pt x="353" y="433"/>
                    </a:moveTo>
                    <a:lnTo>
                      <a:pt x="418" y="0"/>
                    </a:lnTo>
                    <a:lnTo>
                      <a:pt x="443" y="5"/>
                    </a:lnTo>
                    <a:lnTo>
                      <a:pt x="467" y="12"/>
                    </a:lnTo>
                    <a:lnTo>
                      <a:pt x="491" y="19"/>
                    </a:lnTo>
                    <a:lnTo>
                      <a:pt x="515" y="26"/>
                    </a:lnTo>
                    <a:lnTo>
                      <a:pt x="539" y="34"/>
                    </a:lnTo>
                    <a:lnTo>
                      <a:pt x="561" y="43"/>
                    </a:lnTo>
                    <a:lnTo>
                      <a:pt x="585" y="51"/>
                    </a:lnTo>
                    <a:lnTo>
                      <a:pt x="607" y="61"/>
                    </a:lnTo>
                    <a:lnTo>
                      <a:pt x="524" y="615"/>
                    </a:lnTo>
                    <a:lnTo>
                      <a:pt x="509" y="590"/>
                    </a:lnTo>
                    <a:lnTo>
                      <a:pt x="492" y="564"/>
                    </a:lnTo>
                    <a:lnTo>
                      <a:pt x="473" y="540"/>
                    </a:lnTo>
                    <a:lnTo>
                      <a:pt x="453" y="517"/>
                    </a:lnTo>
                    <a:lnTo>
                      <a:pt x="430" y="495"/>
                    </a:lnTo>
                    <a:lnTo>
                      <a:pt x="407" y="472"/>
                    </a:lnTo>
                    <a:lnTo>
                      <a:pt x="380" y="452"/>
                    </a:lnTo>
                    <a:lnTo>
                      <a:pt x="353" y="433"/>
                    </a:lnTo>
                    <a:close/>
                  </a:path>
                </a:pathLst>
              </a:custGeom>
              <a:solidFill>
                <a:srgbClr val="E4A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3" name="Freeform 48"/>
              <p:cNvSpPr>
                <a:spLocks noEditPoints="1"/>
              </p:cNvSpPr>
              <p:nvPr/>
            </p:nvSpPr>
            <p:spPr bwMode="auto">
              <a:xfrm>
                <a:off x="695" y="2613"/>
                <a:ext cx="86" cy="397"/>
              </a:xfrm>
              <a:custGeom>
                <a:avLst/>
                <a:gdLst>
                  <a:gd name="T0" fmla="*/ 73 w 602"/>
                  <a:gd name="T1" fmla="*/ 2285 h 2781"/>
                  <a:gd name="T2" fmla="*/ 124 w 602"/>
                  <a:gd name="T3" fmla="*/ 2287 h 2781"/>
                  <a:gd name="T4" fmla="*/ 174 w 602"/>
                  <a:gd name="T5" fmla="*/ 2286 h 2781"/>
                  <a:gd name="T6" fmla="*/ 224 w 602"/>
                  <a:gd name="T7" fmla="*/ 2284 h 2781"/>
                  <a:gd name="T8" fmla="*/ 273 w 602"/>
                  <a:gd name="T9" fmla="*/ 2279 h 2781"/>
                  <a:gd name="T10" fmla="*/ 173 w 602"/>
                  <a:gd name="T11" fmla="*/ 2781 h 2781"/>
                  <a:gd name="T12" fmla="*/ 124 w 602"/>
                  <a:gd name="T13" fmla="*/ 2781 h 2781"/>
                  <a:gd name="T14" fmla="*/ 75 w 602"/>
                  <a:gd name="T15" fmla="*/ 2780 h 2781"/>
                  <a:gd name="T16" fmla="*/ 24 w 602"/>
                  <a:gd name="T17" fmla="*/ 2777 h 2781"/>
                  <a:gd name="T18" fmla="*/ 133 w 602"/>
                  <a:gd name="T19" fmla="*/ 1880 h 2781"/>
                  <a:gd name="T20" fmla="*/ 240 w 602"/>
                  <a:gd name="T21" fmla="*/ 1293 h 2781"/>
                  <a:gd name="T22" fmla="*/ 280 w 602"/>
                  <a:gd name="T23" fmla="*/ 1271 h 2781"/>
                  <a:gd name="T24" fmla="*/ 317 w 602"/>
                  <a:gd name="T25" fmla="*/ 1246 h 2781"/>
                  <a:gd name="T26" fmla="*/ 349 w 602"/>
                  <a:gd name="T27" fmla="*/ 1215 h 2781"/>
                  <a:gd name="T28" fmla="*/ 379 w 602"/>
                  <a:gd name="T29" fmla="*/ 1182 h 2781"/>
                  <a:gd name="T30" fmla="*/ 406 w 602"/>
                  <a:gd name="T31" fmla="*/ 1145 h 2781"/>
                  <a:gd name="T32" fmla="*/ 430 w 602"/>
                  <a:gd name="T33" fmla="*/ 1105 h 2781"/>
                  <a:gd name="T34" fmla="*/ 450 w 602"/>
                  <a:gd name="T35" fmla="*/ 1062 h 2781"/>
                  <a:gd name="T36" fmla="*/ 332 w 602"/>
                  <a:gd name="T37" fmla="*/ 1878 h 2781"/>
                  <a:gd name="T38" fmla="*/ 283 w 602"/>
                  <a:gd name="T39" fmla="*/ 1883 h 2781"/>
                  <a:gd name="T40" fmla="*/ 233 w 602"/>
                  <a:gd name="T41" fmla="*/ 1884 h 2781"/>
                  <a:gd name="T42" fmla="*/ 183 w 602"/>
                  <a:gd name="T43" fmla="*/ 1884 h 2781"/>
                  <a:gd name="T44" fmla="*/ 133 w 602"/>
                  <a:gd name="T45" fmla="*/ 1880 h 2781"/>
                  <a:gd name="T46" fmla="*/ 415 w 602"/>
                  <a:gd name="T47" fmla="*/ 0 h 2781"/>
                  <a:gd name="T48" fmla="*/ 464 w 602"/>
                  <a:gd name="T49" fmla="*/ 17 h 2781"/>
                  <a:gd name="T50" fmla="*/ 511 w 602"/>
                  <a:gd name="T51" fmla="*/ 35 h 2781"/>
                  <a:gd name="T52" fmla="*/ 557 w 602"/>
                  <a:gd name="T53" fmla="*/ 56 h 2781"/>
                  <a:gd name="T54" fmla="*/ 602 w 602"/>
                  <a:gd name="T55" fmla="*/ 78 h 2781"/>
                  <a:gd name="T56" fmla="*/ 489 w 602"/>
                  <a:gd name="T57" fmla="*/ 800 h 2781"/>
                  <a:gd name="T58" fmla="*/ 483 w 602"/>
                  <a:gd name="T59" fmla="*/ 754 h 2781"/>
                  <a:gd name="T60" fmla="*/ 473 w 602"/>
                  <a:gd name="T61" fmla="*/ 708 h 2781"/>
                  <a:gd name="T62" fmla="*/ 460 w 602"/>
                  <a:gd name="T63" fmla="*/ 663 h 2781"/>
                  <a:gd name="T64" fmla="*/ 441 w 602"/>
                  <a:gd name="T65" fmla="*/ 619 h 2781"/>
                  <a:gd name="T66" fmla="*/ 418 w 602"/>
                  <a:gd name="T67" fmla="*/ 576 h 2781"/>
                  <a:gd name="T68" fmla="*/ 392 w 602"/>
                  <a:gd name="T69" fmla="*/ 536 h 2781"/>
                  <a:gd name="T70" fmla="*/ 360 w 602"/>
                  <a:gd name="T71" fmla="*/ 497 h 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2781">
                    <a:moveTo>
                      <a:pt x="0" y="2774"/>
                    </a:moveTo>
                    <a:lnTo>
                      <a:pt x="73" y="2285"/>
                    </a:lnTo>
                    <a:lnTo>
                      <a:pt x="98" y="2286"/>
                    </a:lnTo>
                    <a:lnTo>
                      <a:pt x="124" y="2287"/>
                    </a:lnTo>
                    <a:lnTo>
                      <a:pt x="149" y="2286"/>
                    </a:lnTo>
                    <a:lnTo>
                      <a:pt x="174" y="2286"/>
                    </a:lnTo>
                    <a:lnTo>
                      <a:pt x="199" y="2285"/>
                    </a:lnTo>
                    <a:lnTo>
                      <a:pt x="224" y="2284"/>
                    </a:lnTo>
                    <a:lnTo>
                      <a:pt x="248" y="2282"/>
                    </a:lnTo>
                    <a:lnTo>
                      <a:pt x="273" y="2279"/>
                    </a:lnTo>
                    <a:lnTo>
                      <a:pt x="198" y="2781"/>
                    </a:lnTo>
                    <a:lnTo>
                      <a:pt x="173" y="2781"/>
                    </a:lnTo>
                    <a:lnTo>
                      <a:pt x="149" y="2781"/>
                    </a:lnTo>
                    <a:lnTo>
                      <a:pt x="124" y="2781"/>
                    </a:lnTo>
                    <a:lnTo>
                      <a:pt x="99" y="2781"/>
                    </a:lnTo>
                    <a:lnTo>
                      <a:pt x="75" y="2780"/>
                    </a:lnTo>
                    <a:lnTo>
                      <a:pt x="50" y="2779"/>
                    </a:lnTo>
                    <a:lnTo>
                      <a:pt x="24" y="2777"/>
                    </a:lnTo>
                    <a:lnTo>
                      <a:pt x="0" y="2774"/>
                    </a:lnTo>
                    <a:close/>
                    <a:moveTo>
                      <a:pt x="133" y="1880"/>
                    </a:moveTo>
                    <a:lnTo>
                      <a:pt x="220" y="1302"/>
                    </a:lnTo>
                    <a:lnTo>
                      <a:pt x="240" y="1293"/>
                    </a:lnTo>
                    <a:lnTo>
                      <a:pt x="261" y="1283"/>
                    </a:lnTo>
                    <a:lnTo>
                      <a:pt x="280" y="1271"/>
                    </a:lnTo>
                    <a:lnTo>
                      <a:pt x="299" y="1259"/>
                    </a:lnTo>
                    <a:lnTo>
                      <a:pt x="317" y="1246"/>
                    </a:lnTo>
                    <a:lnTo>
                      <a:pt x="333" y="1231"/>
                    </a:lnTo>
                    <a:lnTo>
                      <a:pt x="349" y="1215"/>
                    </a:lnTo>
                    <a:lnTo>
                      <a:pt x="365" y="1200"/>
                    </a:lnTo>
                    <a:lnTo>
                      <a:pt x="379" y="1182"/>
                    </a:lnTo>
                    <a:lnTo>
                      <a:pt x="394" y="1164"/>
                    </a:lnTo>
                    <a:lnTo>
                      <a:pt x="406" y="1145"/>
                    </a:lnTo>
                    <a:lnTo>
                      <a:pt x="418" y="1125"/>
                    </a:lnTo>
                    <a:lnTo>
                      <a:pt x="430" y="1105"/>
                    </a:lnTo>
                    <a:lnTo>
                      <a:pt x="440" y="1083"/>
                    </a:lnTo>
                    <a:lnTo>
                      <a:pt x="450" y="1062"/>
                    </a:lnTo>
                    <a:lnTo>
                      <a:pt x="458" y="1040"/>
                    </a:lnTo>
                    <a:lnTo>
                      <a:pt x="332" y="1878"/>
                    </a:lnTo>
                    <a:lnTo>
                      <a:pt x="308" y="1881"/>
                    </a:lnTo>
                    <a:lnTo>
                      <a:pt x="283" y="1883"/>
                    </a:lnTo>
                    <a:lnTo>
                      <a:pt x="257" y="1884"/>
                    </a:lnTo>
                    <a:lnTo>
                      <a:pt x="233" y="1884"/>
                    </a:lnTo>
                    <a:lnTo>
                      <a:pt x="208" y="1884"/>
                    </a:lnTo>
                    <a:lnTo>
                      <a:pt x="183" y="1884"/>
                    </a:lnTo>
                    <a:lnTo>
                      <a:pt x="159" y="1882"/>
                    </a:lnTo>
                    <a:lnTo>
                      <a:pt x="133" y="1880"/>
                    </a:lnTo>
                    <a:close/>
                    <a:moveTo>
                      <a:pt x="343" y="479"/>
                    </a:moveTo>
                    <a:lnTo>
                      <a:pt x="415" y="0"/>
                    </a:lnTo>
                    <a:lnTo>
                      <a:pt x="440" y="8"/>
                    </a:lnTo>
                    <a:lnTo>
                      <a:pt x="464" y="17"/>
                    </a:lnTo>
                    <a:lnTo>
                      <a:pt x="488" y="26"/>
                    </a:lnTo>
                    <a:lnTo>
                      <a:pt x="511" y="35"/>
                    </a:lnTo>
                    <a:lnTo>
                      <a:pt x="535" y="45"/>
                    </a:lnTo>
                    <a:lnTo>
                      <a:pt x="557" y="56"/>
                    </a:lnTo>
                    <a:lnTo>
                      <a:pt x="580" y="67"/>
                    </a:lnTo>
                    <a:lnTo>
                      <a:pt x="602" y="78"/>
                    </a:lnTo>
                    <a:lnTo>
                      <a:pt x="490" y="824"/>
                    </a:lnTo>
                    <a:lnTo>
                      <a:pt x="489" y="800"/>
                    </a:lnTo>
                    <a:lnTo>
                      <a:pt x="487" y="778"/>
                    </a:lnTo>
                    <a:lnTo>
                      <a:pt x="483" y="754"/>
                    </a:lnTo>
                    <a:lnTo>
                      <a:pt x="479" y="731"/>
                    </a:lnTo>
                    <a:lnTo>
                      <a:pt x="473" y="708"/>
                    </a:lnTo>
                    <a:lnTo>
                      <a:pt x="466" y="686"/>
                    </a:lnTo>
                    <a:lnTo>
                      <a:pt x="460" y="663"/>
                    </a:lnTo>
                    <a:lnTo>
                      <a:pt x="451" y="641"/>
                    </a:lnTo>
                    <a:lnTo>
                      <a:pt x="441" y="619"/>
                    </a:lnTo>
                    <a:lnTo>
                      <a:pt x="431" y="597"/>
                    </a:lnTo>
                    <a:lnTo>
                      <a:pt x="418" y="576"/>
                    </a:lnTo>
                    <a:lnTo>
                      <a:pt x="406" y="556"/>
                    </a:lnTo>
                    <a:lnTo>
                      <a:pt x="392" y="536"/>
                    </a:lnTo>
                    <a:lnTo>
                      <a:pt x="377" y="517"/>
                    </a:lnTo>
                    <a:lnTo>
                      <a:pt x="360" y="497"/>
                    </a:lnTo>
                    <a:lnTo>
                      <a:pt x="343" y="479"/>
                    </a:lnTo>
                    <a:close/>
                  </a:path>
                </a:pathLst>
              </a:custGeom>
              <a:solidFill>
                <a:srgbClr val="E5B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4" name="Freeform 49"/>
              <p:cNvSpPr>
                <a:spLocks noEditPoints="1"/>
              </p:cNvSpPr>
              <p:nvPr/>
            </p:nvSpPr>
            <p:spPr bwMode="auto">
              <a:xfrm>
                <a:off x="709" y="2618"/>
                <a:ext cx="85" cy="392"/>
              </a:xfrm>
              <a:custGeom>
                <a:avLst/>
                <a:gdLst>
                  <a:gd name="T0" fmla="*/ 74 w 596"/>
                  <a:gd name="T1" fmla="*/ 2251 h 2746"/>
                  <a:gd name="T2" fmla="*/ 126 w 596"/>
                  <a:gd name="T3" fmla="*/ 2249 h 2746"/>
                  <a:gd name="T4" fmla="*/ 177 w 596"/>
                  <a:gd name="T5" fmla="*/ 2244 h 2746"/>
                  <a:gd name="T6" fmla="*/ 227 w 596"/>
                  <a:gd name="T7" fmla="*/ 2238 h 2746"/>
                  <a:gd name="T8" fmla="*/ 276 w 596"/>
                  <a:gd name="T9" fmla="*/ 2229 h 2746"/>
                  <a:gd name="T10" fmla="*/ 176 w 596"/>
                  <a:gd name="T11" fmla="*/ 2742 h 2746"/>
                  <a:gd name="T12" fmla="*/ 127 w 596"/>
                  <a:gd name="T13" fmla="*/ 2745 h 2746"/>
                  <a:gd name="T14" fmla="*/ 76 w 596"/>
                  <a:gd name="T15" fmla="*/ 2746 h 2746"/>
                  <a:gd name="T16" fmla="*/ 26 w 596"/>
                  <a:gd name="T17" fmla="*/ 2746 h 2746"/>
                  <a:gd name="T18" fmla="*/ 135 w 596"/>
                  <a:gd name="T19" fmla="*/ 1849 h 2746"/>
                  <a:gd name="T20" fmla="*/ 247 w 596"/>
                  <a:gd name="T21" fmla="*/ 1186 h 2746"/>
                  <a:gd name="T22" fmla="*/ 274 w 596"/>
                  <a:gd name="T23" fmla="*/ 1156 h 2746"/>
                  <a:gd name="T24" fmla="*/ 299 w 596"/>
                  <a:gd name="T25" fmla="*/ 1123 h 2746"/>
                  <a:gd name="T26" fmla="*/ 321 w 596"/>
                  <a:gd name="T27" fmla="*/ 1088 h 2746"/>
                  <a:gd name="T28" fmla="*/ 342 w 596"/>
                  <a:gd name="T29" fmla="*/ 1051 h 2746"/>
                  <a:gd name="T30" fmla="*/ 357 w 596"/>
                  <a:gd name="T31" fmla="*/ 1010 h 2746"/>
                  <a:gd name="T32" fmla="*/ 371 w 596"/>
                  <a:gd name="T33" fmla="*/ 969 h 2746"/>
                  <a:gd name="T34" fmla="*/ 382 w 596"/>
                  <a:gd name="T35" fmla="*/ 926 h 2746"/>
                  <a:gd name="T36" fmla="*/ 389 w 596"/>
                  <a:gd name="T37" fmla="*/ 884 h 2746"/>
                  <a:gd name="T38" fmla="*/ 392 w 596"/>
                  <a:gd name="T39" fmla="*/ 839 h 2746"/>
                  <a:gd name="T40" fmla="*/ 393 w 596"/>
                  <a:gd name="T41" fmla="*/ 794 h 2746"/>
                  <a:gd name="T42" fmla="*/ 390 w 596"/>
                  <a:gd name="T43" fmla="*/ 749 h 2746"/>
                  <a:gd name="T44" fmla="*/ 382 w 596"/>
                  <a:gd name="T45" fmla="*/ 705 h 2746"/>
                  <a:gd name="T46" fmla="*/ 372 w 596"/>
                  <a:gd name="T47" fmla="*/ 661 h 2746"/>
                  <a:gd name="T48" fmla="*/ 357 w 596"/>
                  <a:gd name="T49" fmla="*/ 617 h 2746"/>
                  <a:gd name="T50" fmla="*/ 338 w 596"/>
                  <a:gd name="T51" fmla="*/ 575 h 2746"/>
                  <a:gd name="T52" fmla="*/ 411 w 596"/>
                  <a:gd name="T53" fmla="*/ 0 h 2746"/>
                  <a:gd name="T54" fmla="*/ 459 w 596"/>
                  <a:gd name="T55" fmla="*/ 21 h 2746"/>
                  <a:gd name="T56" fmla="*/ 506 w 596"/>
                  <a:gd name="T57" fmla="*/ 45 h 2746"/>
                  <a:gd name="T58" fmla="*/ 552 w 596"/>
                  <a:gd name="T59" fmla="*/ 70 h 2746"/>
                  <a:gd name="T60" fmla="*/ 596 w 596"/>
                  <a:gd name="T61" fmla="*/ 96 h 2746"/>
                  <a:gd name="T62" fmla="*/ 311 w 596"/>
                  <a:gd name="T63" fmla="*/ 1832 h 2746"/>
                  <a:gd name="T64" fmla="*/ 261 w 596"/>
                  <a:gd name="T65" fmla="*/ 1840 h 2746"/>
                  <a:gd name="T66" fmla="*/ 211 w 596"/>
                  <a:gd name="T67" fmla="*/ 1846 h 2746"/>
                  <a:gd name="T68" fmla="*/ 159 w 596"/>
                  <a:gd name="T69" fmla="*/ 1849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6" h="2746">
                    <a:moveTo>
                      <a:pt x="0" y="2746"/>
                    </a:moveTo>
                    <a:lnTo>
                      <a:pt x="74" y="2251"/>
                    </a:lnTo>
                    <a:lnTo>
                      <a:pt x="100" y="2250"/>
                    </a:lnTo>
                    <a:lnTo>
                      <a:pt x="126" y="2249"/>
                    </a:lnTo>
                    <a:lnTo>
                      <a:pt x="151" y="2247"/>
                    </a:lnTo>
                    <a:lnTo>
                      <a:pt x="177" y="2244"/>
                    </a:lnTo>
                    <a:lnTo>
                      <a:pt x="203" y="2241"/>
                    </a:lnTo>
                    <a:lnTo>
                      <a:pt x="227" y="2238"/>
                    </a:lnTo>
                    <a:lnTo>
                      <a:pt x="252" y="2233"/>
                    </a:lnTo>
                    <a:lnTo>
                      <a:pt x="276" y="2229"/>
                    </a:lnTo>
                    <a:lnTo>
                      <a:pt x="200" y="2739"/>
                    </a:lnTo>
                    <a:lnTo>
                      <a:pt x="176" y="2742"/>
                    </a:lnTo>
                    <a:lnTo>
                      <a:pt x="151" y="2743"/>
                    </a:lnTo>
                    <a:lnTo>
                      <a:pt x="127" y="2745"/>
                    </a:lnTo>
                    <a:lnTo>
                      <a:pt x="101" y="2746"/>
                    </a:lnTo>
                    <a:lnTo>
                      <a:pt x="76" y="2746"/>
                    </a:lnTo>
                    <a:lnTo>
                      <a:pt x="51" y="2746"/>
                    </a:lnTo>
                    <a:lnTo>
                      <a:pt x="26" y="2746"/>
                    </a:lnTo>
                    <a:lnTo>
                      <a:pt x="0" y="2746"/>
                    </a:lnTo>
                    <a:close/>
                    <a:moveTo>
                      <a:pt x="135" y="1849"/>
                    </a:moveTo>
                    <a:lnTo>
                      <a:pt x="232" y="1200"/>
                    </a:lnTo>
                    <a:lnTo>
                      <a:pt x="247" y="1186"/>
                    </a:lnTo>
                    <a:lnTo>
                      <a:pt x="261" y="1172"/>
                    </a:lnTo>
                    <a:lnTo>
                      <a:pt x="274" y="1156"/>
                    </a:lnTo>
                    <a:lnTo>
                      <a:pt x="287" y="1140"/>
                    </a:lnTo>
                    <a:lnTo>
                      <a:pt x="299" y="1123"/>
                    </a:lnTo>
                    <a:lnTo>
                      <a:pt x="310" y="1105"/>
                    </a:lnTo>
                    <a:lnTo>
                      <a:pt x="321" y="1088"/>
                    </a:lnTo>
                    <a:lnTo>
                      <a:pt x="332" y="1070"/>
                    </a:lnTo>
                    <a:lnTo>
                      <a:pt x="342" y="1051"/>
                    </a:lnTo>
                    <a:lnTo>
                      <a:pt x="349" y="1030"/>
                    </a:lnTo>
                    <a:lnTo>
                      <a:pt x="357" y="1010"/>
                    </a:lnTo>
                    <a:lnTo>
                      <a:pt x="365" y="990"/>
                    </a:lnTo>
                    <a:lnTo>
                      <a:pt x="371" y="969"/>
                    </a:lnTo>
                    <a:lnTo>
                      <a:pt x="376" y="949"/>
                    </a:lnTo>
                    <a:lnTo>
                      <a:pt x="382" y="926"/>
                    </a:lnTo>
                    <a:lnTo>
                      <a:pt x="385" y="905"/>
                    </a:lnTo>
                    <a:lnTo>
                      <a:pt x="389" y="884"/>
                    </a:lnTo>
                    <a:lnTo>
                      <a:pt x="391" y="861"/>
                    </a:lnTo>
                    <a:lnTo>
                      <a:pt x="392" y="839"/>
                    </a:lnTo>
                    <a:lnTo>
                      <a:pt x="393" y="817"/>
                    </a:lnTo>
                    <a:lnTo>
                      <a:pt x="393" y="794"/>
                    </a:lnTo>
                    <a:lnTo>
                      <a:pt x="391" y="772"/>
                    </a:lnTo>
                    <a:lnTo>
                      <a:pt x="390" y="749"/>
                    </a:lnTo>
                    <a:lnTo>
                      <a:pt x="386" y="727"/>
                    </a:lnTo>
                    <a:lnTo>
                      <a:pt x="382" y="705"/>
                    </a:lnTo>
                    <a:lnTo>
                      <a:pt x="377" y="682"/>
                    </a:lnTo>
                    <a:lnTo>
                      <a:pt x="372" y="661"/>
                    </a:lnTo>
                    <a:lnTo>
                      <a:pt x="365" y="638"/>
                    </a:lnTo>
                    <a:lnTo>
                      <a:pt x="357" y="617"/>
                    </a:lnTo>
                    <a:lnTo>
                      <a:pt x="348" y="596"/>
                    </a:lnTo>
                    <a:lnTo>
                      <a:pt x="338" y="575"/>
                    </a:lnTo>
                    <a:lnTo>
                      <a:pt x="328" y="554"/>
                    </a:lnTo>
                    <a:lnTo>
                      <a:pt x="411" y="0"/>
                    </a:lnTo>
                    <a:lnTo>
                      <a:pt x="436" y="10"/>
                    </a:lnTo>
                    <a:lnTo>
                      <a:pt x="459" y="21"/>
                    </a:lnTo>
                    <a:lnTo>
                      <a:pt x="483" y="33"/>
                    </a:lnTo>
                    <a:lnTo>
                      <a:pt x="506" y="45"/>
                    </a:lnTo>
                    <a:lnTo>
                      <a:pt x="530" y="57"/>
                    </a:lnTo>
                    <a:lnTo>
                      <a:pt x="552" y="70"/>
                    </a:lnTo>
                    <a:lnTo>
                      <a:pt x="573" y="83"/>
                    </a:lnTo>
                    <a:lnTo>
                      <a:pt x="596" y="96"/>
                    </a:lnTo>
                    <a:lnTo>
                      <a:pt x="336" y="1827"/>
                    </a:lnTo>
                    <a:lnTo>
                      <a:pt x="311" y="1832"/>
                    </a:lnTo>
                    <a:lnTo>
                      <a:pt x="286" y="1837"/>
                    </a:lnTo>
                    <a:lnTo>
                      <a:pt x="261" y="1840"/>
                    </a:lnTo>
                    <a:lnTo>
                      <a:pt x="235" y="1843"/>
                    </a:lnTo>
                    <a:lnTo>
                      <a:pt x="211" y="1846"/>
                    </a:lnTo>
                    <a:lnTo>
                      <a:pt x="185" y="1848"/>
                    </a:lnTo>
                    <a:lnTo>
                      <a:pt x="159" y="1849"/>
                    </a:lnTo>
                    <a:lnTo>
                      <a:pt x="135" y="1849"/>
                    </a:lnTo>
                    <a:close/>
                  </a:path>
                </a:pathLst>
              </a:custGeom>
              <a:solidFill>
                <a:srgbClr val="E5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5" name="Freeform 50"/>
              <p:cNvSpPr>
                <a:spLocks noEditPoints="1"/>
              </p:cNvSpPr>
              <p:nvPr/>
            </p:nvSpPr>
            <p:spPr bwMode="auto">
              <a:xfrm>
                <a:off x="723" y="2624"/>
                <a:ext cx="84" cy="386"/>
              </a:xfrm>
              <a:custGeom>
                <a:avLst/>
                <a:gdLst>
                  <a:gd name="T0" fmla="*/ 0 w 585"/>
                  <a:gd name="T1" fmla="*/ 2703 h 2703"/>
                  <a:gd name="T2" fmla="*/ 75 w 585"/>
                  <a:gd name="T3" fmla="*/ 2201 h 2703"/>
                  <a:gd name="T4" fmla="*/ 102 w 585"/>
                  <a:gd name="T5" fmla="*/ 2198 h 2703"/>
                  <a:gd name="T6" fmla="*/ 127 w 585"/>
                  <a:gd name="T7" fmla="*/ 2195 h 2703"/>
                  <a:gd name="T8" fmla="*/ 154 w 585"/>
                  <a:gd name="T9" fmla="*/ 2190 h 2703"/>
                  <a:gd name="T10" fmla="*/ 180 w 585"/>
                  <a:gd name="T11" fmla="*/ 2186 h 2703"/>
                  <a:gd name="T12" fmla="*/ 206 w 585"/>
                  <a:gd name="T13" fmla="*/ 2180 h 2703"/>
                  <a:gd name="T14" fmla="*/ 230 w 585"/>
                  <a:gd name="T15" fmla="*/ 2173 h 2703"/>
                  <a:gd name="T16" fmla="*/ 255 w 585"/>
                  <a:gd name="T17" fmla="*/ 2167 h 2703"/>
                  <a:gd name="T18" fmla="*/ 280 w 585"/>
                  <a:gd name="T19" fmla="*/ 2160 h 2703"/>
                  <a:gd name="T20" fmla="*/ 201 w 585"/>
                  <a:gd name="T21" fmla="*/ 2683 h 2703"/>
                  <a:gd name="T22" fmla="*/ 177 w 585"/>
                  <a:gd name="T23" fmla="*/ 2686 h 2703"/>
                  <a:gd name="T24" fmla="*/ 152 w 585"/>
                  <a:gd name="T25" fmla="*/ 2690 h 2703"/>
                  <a:gd name="T26" fmla="*/ 127 w 585"/>
                  <a:gd name="T27" fmla="*/ 2693 h 2703"/>
                  <a:gd name="T28" fmla="*/ 102 w 585"/>
                  <a:gd name="T29" fmla="*/ 2695 h 2703"/>
                  <a:gd name="T30" fmla="*/ 77 w 585"/>
                  <a:gd name="T31" fmla="*/ 2699 h 2703"/>
                  <a:gd name="T32" fmla="*/ 51 w 585"/>
                  <a:gd name="T33" fmla="*/ 2700 h 2703"/>
                  <a:gd name="T34" fmla="*/ 26 w 585"/>
                  <a:gd name="T35" fmla="*/ 2702 h 2703"/>
                  <a:gd name="T36" fmla="*/ 0 w 585"/>
                  <a:gd name="T37" fmla="*/ 2703 h 2703"/>
                  <a:gd name="T38" fmla="*/ 134 w 585"/>
                  <a:gd name="T39" fmla="*/ 1800 h 2703"/>
                  <a:gd name="T40" fmla="*/ 260 w 585"/>
                  <a:gd name="T41" fmla="*/ 962 h 2703"/>
                  <a:gd name="T42" fmla="*/ 268 w 585"/>
                  <a:gd name="T43" fmla="*/ 936 h 2703"/>
                  <a:gd name="T44" fmla="*/ 275 w 585"/>
                  <a:gd name="T45" fmla="*/ 909 h 2703"/>
                  <a:gd name="T46" fmla="*/ 282 w 585"/>
                  <a:gd name="T47" fmla="*/ 883 h 2703"/>
                  <a:gd name="T48" fmla="*/ 286 w 585"/>
                  <a:gd name="T49" fmla="*/ 856 h 2703"/>
                  <a:gd name="T50" fmla="*/ 290 w 585"/>
                  <a:gd name="T51" fmla="*/ 828 h 2703"/>
                  <a:gd name="T52" fmla="*/ 292 w 585"/>
                  <a:gd name="T53" fmla="*/ 802 h 2703"/>
                  <a:gd name="T54" fmla="*/ 293 w 585"/>
                  <a:gd name="T55" fmla="*/ 774 h 2703"/>
                  <a:gd name="T56" fmla="*/ 292 w 585"/>
                  <a:gd name="T57" fmla="*/ 746 h 2703"/>
                  <a:gd name="T58" fmla="*/ 404 w 585"/>
                  <a:gd name="T59" fmla="*/ 0 h 2703"/>
                  <a:gd name="T60" fmla="*/ 429 w 585"/>
                  <a:gd name="T61" fmla="*/ 13 h 2703"/>
                  <a:gd name="T62" fmla="*/ 452 w 585"/>
                  <a:gd name="T63" fmla="*/ 27 h 2703"/>
                  <a:gd name="T64" fmla="*/ 476 w 585"/>
                  <a:gd name="T65" fmla="*/ 41 h 2703"/>
                  <a:gd name="T66" fmla="*/ 498 w 585"/>
                  <a:gd name="T67" fmla="*/ 56 h 2703"/>
                  <a:gd name="T68" fmla="*/ 520 w 585"/>
                  <a:gd name="T69" fmla="*/ 70 h 2703"/>
                  <a:gd name="T70" fmla="*/ 543 w 585"/>
                  <a:gd name="T71" fmla="*/ 86 h 2703"/>
                  <a:gd name="T72" fmla="*/ 564 w 585"/>
                  <a:gd name="T73" fmla="*/ 102 h 2703"/>
                  <a:gd name="T74" fmla="*/ 585 w 585"/>
                  <a:gd name="T75" fmla="*/ 117 h 2703"/>
                  <a:gd name="T76" fmla="*/ 340 w 585"/>
                  <a:gd name="T77" fmla="*/ 1756 h 2703"/>
                  <a:gd name="T78" fmla="*/ 314 w 585"/>
                  <a:gd name="T79" fmla="*/ 1763 h 2703"/>
                  <a:gd name="T80" fmla="*/ 290 w 585"/>
                  <a:gd name="T81" fmla="*/ 1771 h 2703"/>
                  <a:gd name="T82" fmla="*/ 264 w 585"/>
                  <a:gd name="T83" fmla="*/ 1778 h 2703"/>
                  <a:gd name="T84" fmla="*/ 238 w 585"/>
                  <a:gd name="T85" fmla="*/ 1784 h 2703"/>
                  <a:gd name="T86" fmla="*/ 213 w 585"/>
                  <a:gd name="T87" fmla="*/ 1789 h 2703"/>
                  <a:gd name="T88" fmla="*/ 187 w 585"/>
                  <a:gd name="T89" fmla="*/ 1794 h 2703"/>
                  <a:gd name="T90" fmla="*/ 161 w 585"/>
                  <a:gd name="T91" fmla="*/ 1797 h 2703"/>
                  <a:gd name="T92" fmla="*/ 134 w 585"/>
                  <a:gd name="T93" fmla="*/ 1800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5" h="2703">
                    <a:moveTo>
                      <a:pt x="0" y="2703"/>
                    </a:moveTo>
                    <a:lnTo>
                      <a:pt x="75" y="2201"/>
                    </a:lnTo>
                    <a:lnTo>
                      <a:pt x="102" y="2198"/>
                    </a:lnTo>
                    <a:lnTo>
                      <a:pt x="127" y="2195"/>
                    </a:lnTo>
                    <a:lnTo>
                      <a:pt x="154" y="2190"/>
                    </a:lnTo>
                    <a:lnTo>
                      <a:pt x="180" y="2186"/>
                    </a:lnTo>
                    <a:lnTo>
                      <a:pt x="206" y="2180"/>
                    </a:lnTo>
                    <a:lnTo>
                      <a:pt x="230" y="2173"/>
                    </a:lnTo>
                    <a:lnTo>
                      <a:pt x="255" y="2167"/>
                    </a:lnTo>
                    <a:lnTo>
                      <a:pt x="280" y="2160"/>
                    </a:lnTo>
                    <a:lnTo>
                      <a:pt x="201" y="2683"/>
                    </a:lnTo>
                    <a:lnTo>
                      <a:pt x="177" y="2686"/>
                    </a:lnTo>
                    <a:lnTo>
                      <a:pt x="152" y="2690"/>
                    </a:lnTo>
                    <a:lnTo>
                      <a:pt x="127" y="2693"/>
                    </a:lnTo>
                    <a:lnTo>
                      <a:pt x="102" y="2695"/>
                    </a:lnTo>
                    <a:lnTo>
                      <a:pt x="77" y="2699"/>
                    </a:lnTo>
                    <a:lnTo>
                      <a:pt x="51" y="2700"/>
                    </a:lnTo>
                    <a:lnTo>
                      <a:pt x="26" y="2702"/>
                    </a:lnTo>
                    <a:lnTo>
                      <a:pt x="0" y="2703"/>
                    </a:lnTo>
                    <a:close/>
                    <a:moveTo>
                      <a:pt x="134" y="1800"/>
                    </a:moveTo>
                    <a:lnTo>
                      <a:pt x="260" y="962"/>
                    </a:lnTo>
                    <a:lnTo>
                      <a:pt x="268" y="936"/>
                    </a:lnTo>
                    <a:lnTo>
                      <a:pt x="275" y="909"/>
                    </a:lnTo>
                    <a:lnTo>
                      <a:pt x="282" y="883"/>
                    </a:lnTo>
                    <a:lnTo>
                      <a:pt x="286" y="856"/>
                    </a:lnTo>
                    <a:lnTo>
                      <a:pt x="290" y="828"/>
                    </a:lnTo>
                    <a:lnTo>
                      <a:pt x="292" y="802"/>
                    </a:lnTo>
                    <a:lnTo>
                      <a:pt x="293" y="774"/>
                    </a:lnTo>
                    <a:lnTo>
                      <a:pt x="292" y="746"/>
                    </a:lnTo>
                    <a:lnTo>
                      <a:pt x="404" y="0"/>
                    </a:lnTo>
                    <a:lnTo>
                      <a:pt x="429" y="13"/>
                    </a:lnTo>
                    <a:lnTo>
                      <a:pt x="452" y="27"/>
                    </a:lnTo>
                    <a:lnTo>
                      <a:pt x="476" y="41"/>
                    </a:lnTo>
                    <a:lnTo>
                      <a:pt x="498" y="56"/>
                    </a:lnTo>
                    <a:lnTo>
                      <a:pt x="520" y="70"/>
                    </a:lnTo>
                    <a:lnTo>
                      <a:pt x="543" y="86"/>
                    </a:lnTo>
                    <a:lnTo>
                      <a:pt x="564" y="102"/>
                    </a:lnTo>
                    <a:lnTo>
                      <a:pt x="585" y="117"/>
                    </a:lnTo>
                    <a:lnTo>
                      <a:pt x="340" y="1756"/>
                    </a:lnTo>
                    <a:lnTo>
                      <a:pt x="314" y="1763"/>
                    </a:lnTo>
                    <a:lnTo>
                      <a:pt x="290" y="1771"/>
                    </a:lnTo>
                    <a:lnTo>
                      <a:pt x="264" y="1778"/>
                    </a:lnTo>
                    <a:lnTo>
                      <a:pt x="238" y="1784"/>
                    </a:lnTo>
                    <a:lnTo>
                      <a:pt x="213" y="1789"/>
                    </a:lnTo>
                    <a:lnTo>
                      <a:pt x="187" y="1794"/>
                    </a:lnTo>
                    <a:lnTo>
                      <a:pt x="161" y="1797"/>
                    </a:lnTo>
                    <a:lnTo>
                      <a:pt x="134" y="1800"/>
                    </a:lnTo>
                    <a:close/>
                  </a:path>
                </a:pathLst>
              </a:custGeom>
              <a:solidFill>
                <a:srgbClr val="E6BB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6" name="Freeform 51"/>
              <p:cNvSpPr>
                <a:spLocks noEditPoints="1"/>
              </p:cNvSpPr>
              <p:nvPr/>
            </p:nvSpPr>
            <p:spPr bwMode="auto">
              <a:xfrm>
                <a:off x="737" y="2631"/>
                <a:ext cx="82" cy="378"/>
              </a:xfrm>
              <a:custGeom>
                <a:avLst/>
                <a:gdLst>
                  <a:gd name="T0" fmla="*/ 0 w 572"/>
                  <a:gd name="T1" fmla="*/ 2643 h 2643"/>
                  <a:gd name="T2" fmla="*/ 76 w 572"/>
                  <a:gd name="T3" fmla="*/ 2133 h 2643"/>
                  <a:gd name="T4" fmla="*/ 104 w 572"/>
                  <a:gd name="T5" fmla="*/ 2127 h 2643"/>
                  <a:gd name="T6" fmla="*/ 132 w 572"/>
                  <a:gd name="T7" fmla="*/ 2120 h 2643"/>
                  <a:gd name="T8" fmla="*/ 158 w 572"/>
                  <a:gd name="T9" fmla="*/ 2113 h 2643"/>
                  <a:gd name="T10" fmla="*/ 185 w 572"/>
                  <a:gd name="T11" fmla="*/ 2105 h 2643"/>
                  <a:gd name="T12" fmla="*/ 211 w 572"/>
                  <a:gd name="T13" fmla="*/ 2097 h 2643"/>
                  <a:gd name="T14" fmla="*/ 236 w 572"/>
                  <a:gd name="T15" fmla="*/ 2087 h 2643"/>
                  <a:gd name="T16" fmla="*/ 260 w 572"/>
                  <a:gd name="T17" fmla="*/ 2077 h 2643"/>
                  <a:gd name="T18" fmla="*/ 285 w 572"/>
                  <a:gd name="T19" fmla="*/ 2067 h 2643"/>
                  <a:gd name="T20" fmla="*/ 203 w 572"/>
                  <a:gd name="T21" fmla="*/ 2609 h 2643"/>
                  <a:gd name="T22" fmla="*/ 180 w 572"/>
                  <a:gd name="T23" fmla="*/ 2614 h 2643"/>
                  <a:gd name="T24" fmla="*/ 154 w 572"/>
                  <a:gd name="T25" fmla="*/ 2620 h 2643"/>
                  <a:gd name="T26" fmla="*/ 129 w 572"/>
                  <a:gd name="T27" fmla="*/ 2624 h 2643"/>
                  <a:gd name="T28" fmla="*/ 104 w 572"/>
                  <a:gd name="T29" fmla="*/ 2629 h 2643"/>
                  <a:gd name="T30" fmla="*/ 78 w 572"/>
                  <a:gd name="T31" fmla="*/ 2633 h 2643"/>
                  <a:gd name="T32" fmla="*/ 52 w 572"/>
                  <a:gd name="T33" fmla="*/ 2637 h 2643"/>
                  <a:gd name="T34" fmla="*/ 26 w 572"/>
                  <a:gd name="T35" fmla="*/ 2640 h 2643"/>
                  <a:gd name="T36" fmla="*/ 0 w 572"/>
                  <a:gd name="T37" fmla="*/ 2643 h 2643"/>
                  <a:gd name="T38" fmla="*/ 136 w 572"/>
                  <a:gd name="T39" fmla="*/ 1731 h 2643"/>
                  <a:gd name="T40" fmla="*/ 396 w 572"/>
                  <a:gd name="T41" fmla="*/ 0 h 2643"/>
                  <a:gd name="T42" fmla="*/ 419 w 572"/>
                  <a:gd name="T43" fmla="*/ 16 h 2643"/>
                  <a:gd name="T44" fmla="*/ 443 w 572"/>
                  <a:gd name="T45" fmla="*/ 33 h 2643"/>
                  <a:gd name="T46" fmla="*/ 466 w 572"/>
                  <a:gd name="T47" fmla="*/ 50 h 2643"/>
                  <a:gd name="T48" fmla="*/ 489 w 572"/>
                  <a:gd name="T49" fmla="*/ 67 h 2643"/>
                  <a:gd name="T50" fmla="*/ 511 w 572"/>
                  <a:gd name="T51" fmla="*/ 84 h 2643"/>
                  <a:gd name="T52" fmla="*/ 532 w 572"/>
                  <a:gd name="T53" fmla="*/ 103 h 2643"/>
                  <a:gd name="T54" fmla="*/ 552 w 572"/>
                  <a:gd name="T55" fmla="*/ 123 h 2643"/>
                  <a:gd name="T56" fmla="*/ 572 w 572"/>
                  <a:gd name="T57" fmla="*/ 142 h 2643"/>
                  <a:gd name="T58" fmla="*/ 345 w 572"/>
                  <a:gd name="T59" fmla="*/ 1662 h 2643"/>
                  <a:gd name="T60" fmla="*/ 320 w 572"/>
                  <a:gd name="T61" fmla="*/ 1672 h 2643"/>
                  <a:gd name="T62" fmla="*/ 295 w 572"/>
                  <a:gd name="T63" fmla="*/ 1684 h 2643"/>
                  <a:gd name="T64" fmla="*/ 269 w 572"/>
                  <a:gd name="T65" fmla="*/ 1693 h 2643"/>
                  <a:gd name="T66" fmla="*/ 242 w 572"/>
                  <a:gd name="T67" fmla="*/ 1702 h 2643"/>
                  <a:gd name="T68" fmla="*/ 217 w 572"/>
                  <a:gd name="T69" fmla="*/ 1710 h 2643"/>
                  <a:gd name="T70" fmla="*/ 190 w 572"/>
                  <a:gd name="T71" fmla="*/ 1718 h 2643"/>
                  <a:gd name="T72" fmla="*/ 163 w 572"/>
                  <a:gd name="T73" fmla="*/ 1725 h 2643"/>
                  <a:gd name="T74" fmla="*/ 136 w 572"/>
                  <a:gd name="T75" fmla="*/ 1731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2" h="2643">
                    <a:moveTo>
                      <a:pt x="0" y="2643"/>
                    </a:moveTo>
                    <a:lnTo>
                      <a:pt x="76" y="2133"/>
                    </a:lnTo>
                    <a:lnTo>
                      <a:pt x="104" y="2127"/>
                    </a:lnTo>
                    <a:lnTo>
                      <a:pt x="132" y="2120"/>
                    </a:lnTo>
                    <a:lnTo>
                      <a:pt x="158" y="2113"/>
                    </a:lnTo>
                    <a:lnTo>
                      <a:pt x="185" y="2105"/>
                    </a:lnTo>
                    <a:lnTo>
                      <a:pt x="211" y="2097"/>
                    </a:lnTo>
                    <a:lnTo>
                      <a:pt x="236" y="2087"/>
                    </a:lnTo>
                    <a:lnTo>
                      <a:pt x="260" y="2077"/>
                    </a:lnTo>
                    <a:lnTo>
                      <a:pt x="285" y="2067"/>
                    </a:lnTo>
                    <a:lnTo>
                      <a:pt x="203" y="2609"/>
                    </a:lnTo>
                    <a:lnTo>
                      <a:pt x="180" y="2614"/>
                    </a:lnTo>
                    <a:lnTo>
                      <a:pt x="154" y="2620"/>
                    </a:lnTo>
                    <a:lnTo>
                      <a:pt x="129" y="2624"/>
                    </a:lnTo>
                    <a:lnTo>
                      <a:pt x="104" y="2629"/>
                    </a:lnTo>
                    <a:lnTo>
                      <a:pt x="78" y="2633"/>
                    </a:lnTo>
                    <a:lnTo>
                      <a:pt x="52" y="2637"/>
                    </a:lnTo>
                    <a:lnTo>
                      <a:pt x="26" y="2640"/>
                    </a:lnTo>
                    <a:lnTo>
                      <a:pt x="0" y="2643"/>
                    </a:lnTo>
                    <a:close/>
                    <a:moveTo>
                      <a:pt x="136" y="1731"/>
                    </a:moveTo>
                    <a:lnTo>
                      <a:pt x="396" y="0"/>
                    </a:lnTo>
                    <a:lnTo>
                      <a:pt x="419" y="16"/>
                    </a:lnTo>
                    <a:lnTo>
                      <a:pt x="443" y="33"/>
                    </a:lnTo>
                    <a:lnTo>
                      <a:pt x="466" y="50"/>
                    </a:lnTo>
                    <a:lnTo>
                      <a:pt x="489" y="67"/>
                    </a:lnTo>
                    <a:lnTo>
                      <a:pt x="511" y="84"/>
                    </a:lnTo>
                    <a:lnTo>
                      <a:pt x="532" y="103"/>
                    </a:lnTo>
                    <a:lnTo>
                      <a:pt x="552" y="123"/>
                    </a:lnTo>
                    <a:lnTo>
                      <a:pt x="572" y="142"/>
                    </a:lnTo>
                    <a:lnTo>
                      <a:pt x="345" y="1662"/>
                    </a:lnTo>
                    <a:lnTo>
                      <a:pt x="320" y="1672"/>
                    </a:lnTo>
                    <a:lnTo>
                      <a:pt x="295" y="1684"/>
                    </a:lnTo>
                    <a:lnTo>
                      <a:pt x="269" y="1693"/>
                    </a:lnTo>
                    <a:lnTo>
                      <a:pt x="242" y="1702"/>
                    </a:lnTo>
                    <a:lnTo>
                      <a:pt x="217" y="1710"/>
                    </a:lnTo>
                    <a:lnTo>
                      <a:pt x="190" y="1718"/>
                    </a:lnTo>
                    <a:lnTo>
                      <a:pt x="163" y="1725"/>
                    </a:lnTo>
                    <a:lnTo>
                      <a:pt x="136" y="1731"/>
                    </a:lnTo>
                    <a:close/>
                  </a:path>
                </a:pathLst>
              </a:custGeom>
              <a:solidFill>
                <a:srgbClr val="E7BF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7" name="Freeform 52"/>
              <p:cNvSpPr>
                <a:spLocks noEditPoints="1"/>
              </p:cNvSpPr>
              <p:nvPr/>
            </p:nvSpPr>
            <p:spPr bwMode="auto">
              <a:xfrm>
                <a:off x="752" y="2640"/>
                <a:ext cx="80" cy="367"/>
              </a:xfrm>
              <a:custGeom>
                <a:avLst/>
                <a:gdLst>
                  <a:gd name="T0" fmla="*/ 0 w 558"/>
                  <a:gd name="T1" fmla="*/ 2566 h 2566"/>
                  <a:gd name="T2" fmla="*/ 79 w 558"/>
                  <a:gd name="T3" fmla="*/ 2043 h 2566"/>
                  <a:gd name="T4" fmla="*/ 108 w 558"/>
                  <a:gd name="T5" fmla="*/ 2033 h 2566"/>
                  <a:gd name="T6" fmla="*/ 137 w 558"/>
                  <a:gd name="T7" fmla="*/ 2023 h 2566"/>
                  <a:gd name="T8" fmla="*/ 164 w 558"/>
                  <a:gd name="T9" fmla="*/ 2012 h 2566"/>
                  <a:gd name="T10" fmla="*/ 192 w 558"/>
                  <a:gd name="T11" fmla="*/ 1999 h 2566"/>
                  <a:gd name="T12" fmla="*/ 216 w 558"/>
                  <a:gd name="T13" fmla="*/ 1986 h 2566"/>
                  <a:gd name="T14" fmla="*/ 242 w 558"/>
                  <a:gd name="T15" fmla="*/ 1973 h 2566"/>
                  <a:gd name="T16" fmla="*/ 267 w 558"/>
                  <a:gd name="T17" fmla="*/ 1960 h 2566"/>
                  <a:gd name="T18" fmla="*/ 291 w 558"/>
                  <a:gd name="T19" fmla="*/ 1945 h 2566"/>
                  <a:gd name="T20" fmla="*/ 206 w 558"/>
                  <a:gd name="T21" fmla="*/ 2516 h 2566"/>
                  <a:gd name="T22" fmla="*/ 182 w 558"/>
                  <a:gd name="T23" fmla="*/ 2523 h 2566"/>
                  <a:gd name="T24" fmla="*/ 157 w 558"/>
                  <a:gd name="T25" fmla="*/ 2530 h 2566"/>
                  <a:gd name="T26" fmla="*/ 131 w 558"/>
                  <a:gd name="T27" fmla="*/ 2537 h 2566"/>
                  <a:gd name="T28" fmla="*/ 106 w 558"/>
                  <a:gd name="T29" fmla="*/ 2544 h 2566"/>
                  <a:gd name="T30" fmla="*/ 80 w 558"/>
                  <a:gd name="T31" fmla="*/ 2550 h 2566"/>
                  <a:gd name="T32" fmla="*/ 54 w 558"/>
                  <a:gd name="T33" fmla="*/ 2556 h 2566"/>
                  <a:gd name="T34" fmla="*/ 27 w 558"/>
                  <a:gd name="T35" fmla="*/ 2560 h 2566"/>
                  <a:gd name="T36" fmla="*/ 0 w 558"/>
                  <a:gd name="T37" fmla="*/ 2566 h 2566"/>
                  <a:gd name="T38" fmla="*/ 139 w 558"/>
                  <a:gd name="T39" fmla="*/ 1639 h 2566"/>
                  <a:gd name="T40" fmla="*/ 384 w 558"/>
                  <a:gd name="T41" fmla="*/ 0 h 2566"/>
                  <a:gd name="T42" fmla="*/ 408 w 558"/>
                  <a:gd name="T43" fmla="*/ 19 h 2566"/>
                  <a:gd name="T44" fmla="*/ 431 w 558"/>
                  <a:gd name="T45" fmla="*/ 39 h 2566"/>
                  <a:gd name="T46" fmla="*/ 455 w 558"/>
                  <a:gd name="T47" fmla="*/ 61 h 2566"/>
                  <a:gd name="T48" fmla="*/ 476 w 558"/>
                  <a:gd name="T49" fmla="*/ 82 h 2566"/>
                  <a:gd name="T50" fmla="*/ 497 w 558"/>
                  <a:gd name="T51" fmla="*/ 103 h 2566"/>
                  <a:gd name="T52" fmla="*/ 519 w 558"/>
                  <a:gd name="T53" fmla="*/ 125 h 2566"/>
                  <a:gd name="T54" fmla="*/ 539 w 558"/>
                  <a:gd name="T55" fmla="*/ 148 h 2566"/>
                  <a:gd name="T56" fmla="*/ 558 w 558"/>
                  <a:gd name="T57" fmla="*/ 171 h 2566"/>
                  <a:gd name="T58" fmla="*/ 352 w 558"/>
                  <a:gd name="T59" fmla="*/ 1540 h 2566"/>
                  <a:gd name="T60" fmla="*/ 327 w 558"/>
                  <a:gd name="T61" fmla="*/ 1556 h 2566"/>
                  <a:gd name="T62" fmla="*/ 301 w 558"/>
                  <a:gd name="T63" fmla="*/ 1569 h 2566"/>
                  <a:gd name="T64" fmla="*/ 275 w 558"/>
                  <a:gd name="T65" fmla="*/ 1583 h 2566"/>
                  <a:gd name="T66" fmla="*/ 249 w 558"/>
                  <a:gd name="T67" fmla="*/ 1596 h 2566"/>
                  <a:gd name="T68" fmla="*/ 222 w 558"/>
                  <a:gd name="T69" fmla="*/ 1608 h 2566"/>
                  <a:gd name="T70" fmla="*/ 194 w 558"/>
                  <a:gd name="T71" fmla="*/ 1618 h 2566"/>
                  <a:gd name="T72" fmla="*/ 167 w 558"/>
                  <a:gd name="T73" fmla="*/ 1630 h 2566"/>
                  <a:gd name="T74" fmla="*/ 139 w 558"/>
                  <a:gd name="T75" fmla="*/ 1639 h 2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8" h="2566">
                    <a:moveTo>
                      <a:pt x="0" y="2566"/>
                    </a:moveTo>
                    <a:lnTo>
                      <a:pt x="79" y="2043"/>
                    </a:lnTo>
                    <a:lnTo>
                      <a:pt x="108" y="2033"/>
                    </a:lnTo>
                    <a:lnTo>
                      <a:pt x="137" y="2023"/>
                    </a:lnTo>
                    <a:lnTo>
                      <a:pt x="164" y="2012"/>
                    </a:lnTo>
                    <a:lnTo>
                      <a:pt x="192" y="1999"/>
                    </a:lnTo>
                    <a:lnTo>
                      <a:pt x="216" y="1986"/>
                    </a:lnTo>
                    <a:lnTo>
                      <a:pt x="242" y="1973"/>
                    </a:lnTo>
                    <a:lnTo>
                      <a:pt x="267" y="1960"/>
                    </a:lnTo>
                    <a:lnTo>
                      <a:pt x="291" y="1945"/>
                    </a:lnTo>
                    <a:lnTo>
                      <a:pt x="206" y="2516"/>
                    </a:lnTo>
                    <a:lnTo>
                      <a:pt x="182" y="2523"/>
                    </a:lnTo>
                    <a:lnTo>
                      <a:pt x="157" y="2530"/>
                    </a:lnTo>
                    <a:lnTo>
                      <a:pt x="131" y="2537"/>
                    </a:lnTo>
                    <a:lnTo>
                      <a:pt x="106" y="2544"/>
                    </a:lnTo>
                    <a:lnTo>
                      <a:pt x="80" y="2550"/>
                    </a:lnTo>
                    <a:lnTo>
                      <a:pt x="54" y="2556"/>
                    </a:lnTo>
                    <a:lnTo>
                      <a:pt x="27" y="2560"/>
                    </a:lnTo>
                    <a:lnTo>
                      <a:pt x="0" y="2566"/>
                    </a:lnTo>
                    <a:close/>
                    <a:moveTo>
                      <a:pt x="139" y="1639"/>
                    </a:moveTo>
                    <a:lnTo>
                      <a:pt x="384" y="0"/>
                    </a:lnTo>
                    <a:lnTo>
                      <a:pt x="408" y="19"/>
                    </a:lnTo>
                    <a:lnTo>
                      <a:pt x="431" y="39"/>
                    </a:lnTo>
                    <a:lnTo>
                      <a:pt x="455" y="61"/>
                    </a:lnTo>
                    <a:lnTo>
                      <a:pt x="476" y="82"/>
                    </a:lnTo>
                    <a:lnTo>
                      <a:pt x="497" y="103"/>
                    </a:lnTo>
                    <a:lnTo>
                      <a:pt x="519" y="125"/>
                    </a:lnTo>
                    <a:lnTo>
                      <a:pt x="539" y="148"/>
                    </a:lnTo>
                    <a:lnTo>
                      <a:pt x="558" y="171"/>
                    </a:lnTo>
                    <a:lnTo>
                      <a:pt x="352" y="1540"/>
                    </a:lnTo>
                    <a:lnTo>
                      <a:pt x="327" y="1556"/>
                    </a:lnTo>
                    <a:lnTo>
                      <a:pt x="301" y="1569"/>
                    </a:lnTo>
                    <a:lnTo>
                      <a:pt x="275" y="1583"/>
                    </a:lnTo>
                    <a:lnTo>
                      <a:pt x="249" y="1596"/>
                    </a:lnTo>
                    <a:lnTo>
                      <a:pt x="222" y="1608"/>
                    </a:lnTo>
                    <a:lnTo>
                      <a:pt x="194" y="1618"/>
                    </a:lnTo>
                    <a:lnTo>
                      <a:pt x="167" y="1630"/>
                    </a:lnTo>
                    <a:lnTo>
                      <a:pt x="139" y="1639"/>
                    </a:lnTo>
                    <a:close/>
                  </a:path>
                </a:pathLst>
              </a:custGeom>
              <a:solidFill>
                <a:srgbClr val="E6C2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8" name="Freeform 53"/>
              <p:cNvSpPr>
                <a:spLocks noEditPoints="1"/>
              </p:cNvSpPr>
              <p:nvPr/>
            </p:nvSpPr>
            <p:spPr bwMode="auto">
              <a:xfrm>
                <a:off x="766" y="2652"/>
                <a:ext cx="77" cy="352"/>
              </a:xfrm>
              <a:custGeom>
                <a:avLst/>
                <a:gdLst>
                  <a:gd name="T0" fmla="*/ 0 w 537"/>
                  <a:gd name="T1" fmla="*/ 2467 h 2467"/>
                  <a:gd name="T2" fmla="*/ 82 w 537"/>
                  <a:gd name="T3" fmla="*/ 1925 h 2467"/>
                  <a:gd name="T4" fmla="*/ 85 w 537"/>
                  <a:gd name="T5" fmla="*/ 1922 h 2467"/>
                  <a:gd name="T6" fmla="*/ 90 w 537"/>
                  <a:gd name="T7" fmla="*/ 1921 h 2467"/>
                  <a:gd name="T8" fmla="*/ 117 w 537"/>
                  <a:gd name="T9" fmla="*/ 1908 h 2467"/>
                  <a:gd name="T10" fmla="*/ 145 w 537"/>
                  <a:gd name="T11" fmla="*/ 1893 h 2467"/>
                  <a:gd name="T12" fmla="*/ 171 w 537"/>
                  <a:gd name="T13" fmla="*/ 1879 h 2467"/>
                  <a:gd name="T14" fmla="*/ 197 w 537"/>
                  <a:gd name="T15" fmla="*/ 1863 h 2467"/>
                  <a:gd name="T16" fmla="*/ 224 w 537"/>
                  <a:gd name="T17" fmla="*/ 1847 h 2467"/>
                  <a:gd name="T18" fmla="*/ 250 w 537"/>
                  <a:gd name="T19" fmla="*/ 1831 h 2467"/>
                  <a:gd name="T20" fmla="*/ 274 w 537"/>
                  <a:gd name="T21" fmla="*/ 1814 h 2467"/>
                  <a:gd name="T22" fmla="*/ 300 w 537"/>
                  <a:gd name="T23" fmla="*/ 1796 h 2467"/>
                  <a:gd name="T24" fmla="*/ 209 w 537"/>
                  <a:gd name="T25" fmla="*/ 2399 h 2467"/>
                  <a:gd name="T26" fmla="*/ 185 w 537"/>
                  <a:gd name="T27" fmla="*/ 2410 h 2467"/>
                  <a:gd name="T28" fmla="*/ 159 w 537"/>
                  <a:gd name="T29" fmla="*/ 2418 h 2467"/>
                  <a:gd name="T30" fmla="*/ 134 w 537"/>
                  <a:gd name="T31" fmla="*/ 2427 h 2467"/>
                  <a:gd name="T32" fmla="*/ 109 w 537"/>
                  <a:gd name="T33" fmla="*/ 2436 h 2467"/>
                  <a:gd name="T34" fmla="*/ 82 w 537"/>
                  <a:gd name="T35" fmla="*/ 2444 h 2467"/>
                  <a:gd name="T36" fmla="*/ 55 w 537"/>
                  <a:gd name="T37" fmla="*/ 2452 h 2467"/>
                  <a:gd name="T38" fmla="*/ 28 w 537"/>
                  <a:gd name="T39" fmla="*/ 2460 h 2467"/>
                  <a:gd name="T40" fmla="*/ 0 w 537"/>
                  <a:gd name="T41" fmla="*/ 2467 h 2467"/>
                  <a:gd name="T42" fmla="*/ 142 w 537"/>
                  <a:gd name="T43" fmla="*/ 1520 h 2467"/>
                  <a:gd name="T44" fmla="*/ 369 w 537"/>
                  <a:gd name="T45" fmla="*/ 0 h 2467"/>
                  <a:gd name="T46" fmla="*/ 394 w 537"/>
                  <a:gd name="T47" fmla="*/ 23 h 2467"/>
                  <a:gd name="T48" fmla="*/ 418 w 537"/>
                  <a:gd name="T49" fmla="*/ 48 h 2467"/>
                  <a:gd name="T50" fmla="*/ 440 w 537"/>
                  <a:gd name="T51" fmla="*/ 73 h 2467"/>
                  <a:gd name="T52" fmla="*/ 461 w 537"/>
                  <a:gd name="T53" fmla="*/ 99 h 2467"/>
                  <a:gd name="T54" fmla="*/ 481 w 537"/>
                  <a:gd name="T55" fmla="*/ 126 h 2467"/>
                  <a:gd name="T56" fmla="*/ 502 w 537"/>
                  <a:gd name="T57" fmla="*/ 153 h 2467"/>
                  <a:gd name="T58" fmla="*/ 519 w 537"/>
                  <a:gd name="T59" fmla="*/ 180 h 2467"/>
                  <a:gd name="T60" fmla="*/ 537 w 537"/>
                  <a:gd name="T61" fmla="*/ 208 h 2467"/>
                  <a:gd name="T62" fmla="*/ 362 w 537"/>
                  <a:gd name="T63" fmla="*/ 1384 h 2467"/>
                  <a:gd name="T64" fmla="*/ 336 w 537"/>
                  <a:gd name="T65" fmla="*/ 1404 h 2467"/>
                  <a:gd name="T66" fmla="*/ 310 w 537"/>
                  <a:gd name="T67" fmla="*/ 1423 h 2467"/>
                  <a:gd name="T68" fmla="*/ 283 w 537"/>
                  <a:gd name="T69" fmla="*/ 1441 h 2467"/>
                  <a:gd name="T70" fmla="*/ 256 w 537"/>
                  <a:gd name="T71" fmla="*/ 1459 h 2467"/>
                  <a:gd name="T72" fmla="*/ 228 w 537"/>
                  <a:gd name="T73" fmla="*/ 1476 h 2467"/>
                  <a:gd name="T74" fmla="*/ 201 w 537"/>
                  <a:gd name="T75" fmla="*/ 1491 h 2467"/>
                  <a:gd name="T76" fmla="*/ 171 w 537"/>
                  <a:gd name="T77" fmla="*/ 1506 h 2467"/>
                  <a:gd name="T78" fmla="*/ 142 w 537"/>
                  <a:gd name="T79" fmla="*/ 1520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7" h="2467">
                    <a:moveTo>
                      <a:pt x="0" y="2467"/>
                    </a:moveTo>
                    <a:lnTo>
                      <a:pt x="82" y="1925"/>
                    </a:lnTo>
                    <a:lnTo>
                      <a:pt x="85" y="1922"/>
                    </a:lnTo>
                    <a:lnTo>
                      <a:pt x="90" y="1921"/>
                    </a:lnTo>
                    <a:lnTo>
                      <a:pt x="117" y="1908"/>
                    </a:lnTo>
                    <a:lnTo>
                      <a:pt x="145" y="1893"/>
                    </a:lnTo>
                    <a:lnTo>
                      <a:pt x="171" y="1879"/>
                    </a:lnTo>
                    <a:lnTo>
                      <a:pt x="197" y="1863"/>
                    </a:lnTo>
                    <a:lnTo>
                      <a:pt x="224" y="1847"/>
                    </a:lnTo>
                    <a:lnTo>
                      <a:pt x="250" y="1831"/>
                    </a:lnTo>
                    <a:lnTo>
                      <a:pt x="274" y="1814"/>
                    </a:lnTo>
                    <a:lnTo>
                      <a:pt x="300" y="1796"/>
                    </a:lnTo>
                    <a:lnTo>
                      <a:pt x="209" y="2399"/>
                    </a:lnTo>
                    <a:lnTo>
                      <a:pt x="185" y="2410"/>
                    </a:lnTo>
                    <a:lnTo>
                      <a:pt x="159" y="2418"/>
                    </a:lnTo>
                    <a:lnTo>
                      <a:pt x="134" y="2427"/>
                    </a:lnTo>
                    <a:lnTo>
                      <a:pt x="109" y="2436"/>
                    </a:lnTo>
                    <a:lnTo>
                      <a:pt x="82" y="2444"/>
                    </a:lnTo>
                    <a:lnTo>
                      <a:pt x="55" y="2452"/>
                    </a:lnTo>
                    <a:lnTo>
                      <a:pt x="28" y="2460"/>
                    </a:lnTo>
                    <a:lnTo>
                      <a:pt x="0" y="2467"/>
                    </a:lnTo>
                    <a:close/>
                    <a:moveTo>
                      <a:pt x="142" y="1520"/>
                    </a:moveTo>
                    <a:lnTo>
                      <a:pt x="369" y="0"/>
                    </a:lnTo>
                    <a:lnTo>
                      <a:pt x="394" y="23"/>
                    </a:lnTo>
                    <a:lnTo>
                      <a:pt x="418" y="48"/>
                    </a:lnTo>
                    <a:lnTo>
                      <a:pt x="440" y="73"/>
                    </a:lnTo>
                    <a:lnTo>
                      <a:pt x="461" y="99"/>
                    </a:lnTo>
                    <a:lnTo>
                      <a:pt x="481" y="126"/>
                    </a:lnTo>
                    <a:lnTo>
                      <a:pt x="502" y="153"/>
                    </a:lnTo>
                    <a:lnTo>
                      <a:pt x="519" y="180"/>
                    </a:lnTo>
                    <a:lnTo>
                      <a:pt x="537" y="208"/>
                    </a:lnTo>
                    <a:lnTo>
                      <a:pt x="362" y="1384"/>
                    </a:lnTo>
                    <a:lnTo>
                      <a:pt x="336" y="1404"/>
                    </a:lnTo>
                    <a:lnTo>
                      <a:pt x="310" y="1423"/>
                    </a:lnTo>
                    <a:lnTo>
                      <a:pt x="283" y="1441"/>
                    </a:lnTo>
                    <a:lnTo>
                      <a:pt x="256" y="1459"/>
                    </a:lnTo>
                    <a:lnTo>
                      <a:pt x="228" y="1476"/>
                    </a:lnTo>
                    <a:lnTo>
                      <a:pt x="201" y="1491"/>
                    </a:lnTo>
                    <a:lnTo>
                      <a:pt x="171" y="1506"/>
                    </a:lnTo>
                    <a:lnTo>
                      <a:pt x="142" y="1520"/>
                    </a:lnTo>
                    <a:close/>
                  </a:path>
                </a:pathLst>
              </a:custGeom>
              <a:solidFill>
                <a:srgbClr val="E7C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9" name="Freeform 54"/>
              <p:cNvSpPr>
                <a:spLocks noEditPoints="1"/>
              </p:cNvSpPr>
              <p:nvPr/>
            </p:nvSpPr>
            <p:spPr bwMode="auto">
              <a:xfrm>
                <a:off x="781" y="2665"/>
                <a:ext cx="73" cy="335"/>
              </a:xfrm>
              <a:custGeom>
                <a:avLst/>
                <a:gdLst>
                  <a:gd name="T0" fmla="*/ 0 w 509"/>
                  <a:gd name="T1" fmla="*/ 2345 h 2345"/>
                  <a:gd name="T2" fmla="*/ 85 w 509"/>
                  <a:gd name="T3" fmla="*/ 1774 h 2345"/>
                  <a:gd name="T4" fmla="*/ 116 w 509"/>
                  <a:gd name="T5" fmla="*/ 1757 h 2345"/>
                  <a:gd name="T6" fmla="*/ 144 w 509"/>
                  <a:gd name="T7" fmla="*/ 1739 h 2345"/>
                  <a:gd name="T8" fmla="*/ 173 w 509"/>
                  <a:gd name="T9" fmla="*/ 1720 h 2345"/>
                  <a:gd name="T10" fmla="*/ 201 w 509"/>
                  <a:gd name="T11" fmla="*/ 1699 h 2345"/>
                  <a:gd name="T12" fmla="*/ 229 w 509"/>
                  <a:gd name="T13" fmla="*/ 1679 h 2345"/>
                  <a:gd name="T14" fmla="*/ 255 w 509"/>
                  <a:gd name="T15" fmla="*/ 1658 h 2345"/>
                  <a:gd name="T16" fmla="*/ 282 w 509"/>
                  <a:gd name="T17" fmla="*/ 1637 h 2345"/>
                  <a:gd name="T18" fmla="*/ 308 w 509"/>
                  <a:gd name="T19" fmla="*/ 1614 h 2345"/>
                  <a:gd name="T20" fmla="*/ 212 w 509"/>
                  <a:gd name="T21" fmla="*/ 2258 h 2345"/>
                  <a:gd name="T22" fmla="*/ 196 w 509"/>
                  <a:gd name="T23" fmla="*/ 2266 h 2345"/>
                  <a:gd name="T24" fmla="*/ 180 w 509"/>
                  <a:gd name="T25" fmla="*/ 2273 h 2345"/>
                  <a:gd name="T26" fmla="*/ 165 w 509"/>
                  <a:gd name="T27" fmla="*/ 2281 h 2345"/>
                  <a:gd name="T28" fmla="*/ 149 w 509"/>
                  <a:gd name="T29" fmla="*/ 2287 h 2345"/>
                  <a:gd name="T30" fmla="*/ 113 w 509"/>
                  <a:gd name="T31" fmla="*/ 2303 h 2345"/>
                  <a:gd name="T32" fmla="*/ 76 w 509"/>
                  <a:gd name="T33" fmla="*/ 2318 h 2345"/>
                  <a:gd name="T34" fmla="*/ 38 w 509"/>
                  <a:gd name="T35" fmla="*/ 2331 h 2345"/>
                  <a:gd name="T36" fmla="*/ 0 w 509"/>
                  <a:gd name="T37" fmla="*/ 2345 h 2345"/>
                  <a:gd name="T38" fmla="*/ 146 w 509"/>
                  <a:gd name="T39" fmla="*/ 1369 h 2345"/>
                  <a:gd name="T40" fmla="*/ 352 w 509"/>
                  <a:gd name="T41" fmla="*/ 0 h 2345"/>
                  <a:gd name="T42" fmla="*/ 376 w 509"/>
                  <a:gd name="T43" fmla="*/ 31 h 2345"/>
                  <a:gd name="T44" fmla="*/ 399 w 509"/>
                  <a:gd name="T45" fmla="*/ 63 h 2345"/>
                  <a:gd name="T46" fmla="*/ 421 w 509"/>
                  <a:gd name="T47" fmla="*/ 96 h 2345"/>
                  <a:gd name="T48" fmla="*/ 441 w 509"/>
                  <a:gd name="T49" fmla="*/ 128 h 2345"/>
                  <a:gd name="T50" fmla="*/ 461 w 509"/>
                  <a:gd name="T51" fmla="*/ 163 h 2345"/>
                  <a:gd name="T52" fmla="*/ 478 w 509"/>
                  <a:gd name="T53" fmla="*/ 197 h 2345"/>
                  <a:gd name="T54" fmla="*/ 495 w 509"/>
                  <a:gd name="T55" fmla="*/ 231 h 2345"/>
                  <a:gd name="T56" fmla="*/ 509 w 509"/>
                  <a:gd name="T57" fmla="*/ 267 h 2345"/>
                  <a:gd name="T58" fmla="*/ 374 w 509"/>
                  <a:gd name="T59" fmla="*/ 1176 h 2345"/>
                  <a:gd name="T60" fmla="*/ 349 w 509"/>
                  <a:gd name="T61" fmla="*/ 1204 h 2345"/>
                  <a:gd name="T62" fmla="*/ 323 w 509"/>
                  <a:gd name="T63" fmla="*/ 1231 h 2345"/>
                  <a:gd name="T64" fmla="*/ 296 w 509"/>
                  <a:gd name="T65" fmla="*/ 1257 h 2345"/>
                  <a:gd name="T66" fmla="*/ 268 w 509"/>
                  <a:gd name="T67" fmla="*/ 1282 h 2345"/>
                  <a:gd name="T68" fmla="*/ 239 w 509"/>
                  <a:gd name="T69" fmla="*/ 1305 h 2345"/>
                  <a:gd name="T70" fmla="*/ 208 w 509"/>
                  <a:gd name="T71" fmla="*/ 1328 h 2345"/>
                  <a:gd name="T72" fmla="*/ 178 w 509"/>
                  <a:gd name="T73" fmla="*/ 1349 h 2345"/>
                  <a:gd name="T74" fmla="*/ 146 w 509"/>
                  <a:gd name="T75" fmla="*/ 1369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9" h="2345">
                    <a:moveTo>
                      <a:pt x="0" y="2345"/>
                    </a:moveTo>
                    <a:lnTo>
                      <a:pt x="85" y="1774"/>
                    </a:lnTo>
                    <a:lnTo>
                      <a:pt x="116" y="1757"/>
                    </a:lnTo>
                    <a:lnTo>
                      <a:pt x="144" y="1739"/>
                    </a:lnTo>
                    <a:lnTo>
                      <a:pt x="173" y="1720"/>
                    </a:lnTo>
                    <a:lnTo>
                      <a:pt x="201" y="1699"/>
                    </a:lnTo>
                    <a:lnTo>
                      <a:pt x="229" y="1679"/>
                    </a:lnTo>
                    <a:lnTo>
                      <a:pt x="255" y="1658"/>
                    </a:lnTo>
                    <a:lnTo>
                      <a:pt x="282" y="1637"/>
                    </a:lnTo>
                    <a:lnTo>
                      <a:pt x="308" y="1614"/>
                    </a:lnTo>
                    <a:lnTo>
                      <a:pt x="212" y="2258"/>
                    </a:lnTo>
                    <a:lnTo>
                      <a:pt x="196" y="2266"/>
                    </a:lnTo>
                    <a:lnTo>
                      <a:pt x="180" y="2273"/>
                    </a:lnTo>
                    <a:lnTo>
                      <a:pt x="165" y="2281"/>
                    </a:lnTo>
                    <a:lnTo>
                      <a:pt x="149" y="2287"/>
                    </a:lnTo>
                    <a:lnTo>
                      <a:pt x="113" y="2303"/>
                    </a:lnTo>
                    <a:lnTo>
                      <a:pt x="76" y="2318"/>
                    </a:lnTo>
                    <a:lnTo>
                      <a:pt x="38" y="2331"/>
                    </a:lnTo>
                    <a:lnTo>
                      <a:pt x="0" y="2345"/>
                    </a:lnTo>
                    <a:close/>
                    <a:moveTo>
                      <a:pt x="146" y="1369"/>
                    </a:moveTo>
                    <a:lnTo>
                      <a:pt x="352" y="0"/>
                    </a:lnTo>
                    <a:lnTo>
                      <a:pt x="376" y="31"/>
                    </a:lnTo>
                    <a:lnTo>
                      <a:pt x="399" y="63"/>
                    </a:lnTo>
                    <a:lnTo>
                      <a:pt x="421" y="96"/>
                    </a:lnTo>
                    <a:lnTo>
                      <a:pt x="441" y="128"/>
                    </a:lnTo>
                    <a:lnTo>
                      <a:pt x="461" y="163"/>
                    </a:lnTo>
                    <a:lnTo>
                      <a:pt x="478" y="197"/>
                    </a:lnTo>
                    <a:lnTo>
                      <a:pt x="495" y="231"/>
                    </a:lnTo>
                    <a:lnTo>
                      <a:pt x="509" y="267"/>
                    </a:lnTo>
                    <a:lnTo>
                      <a:pt x="374" y="1176"/>
                    </a:lnTo>
                    <a:lnTo>
                      <a:pt x="349" y="1204"/>
                    </a:lnTo>
                    <a:lnTo>
                      <a:pt x="323" y="1231"/>
                    </a:lnTo>
                    <a:lnTo>
                      <a:pt x="296" y="1257"/>
                    </a:lnTo>
                    <a:lnTo>
                      <a:pt x="268" y="1282"/>
                    </a:lnTo>
                    <a:lnTo>
                      <a:pt x="239" y="1305"/>
                    </a:lnTo>
                    <a:lnTo>
                      <a:pt x="208" y="1328"/>
                    </a:lnTo>
                    <a:lnTo>
                      <a:pt x="178" y="1349"/>
                    </a:lnTo>
                    <a:lnTo>
                      <a:pt x="146" y="1369"/>
                    </a:lnTo>
                    <a:close/>
                  </a:path>
                </a:pathLst>
              </a:custGeom>
              <a:solidFill>
                <a:srgbClr val="E7C7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0" name="Freeform 55"/>
              <p:cNvSpPr>
                <a:spLocks noEditPoints="1"/>
              </p:cNvSpPr>
              <p:nvPr/>
            </p:nvSpPr>
            <p:spPr bwMode="auto">
              <a:xfrm>
                <a:off x="796" y="2681"/>
                <a:ext cx="67" cy="313"/>
              </a:xfrm>
              <a:custGeom>
                <a:avLst/>
                <a:gdLst>
                  <a:gd name="T0" fmla="*/ 0 w 467"/>
                  <a:gd name="T1" fmla="*/ 2191 h 2191"/>
                  <a:gd name="T2" fmla="*/ 91 w 467"/>
                  <a:gd name="T3" fmla="*/ 1588 h 2191"/>
                  <a:gd name="T4" fmla="*/ 121 w 467"/>
                  <a:gd name="T5" fmla="*/ 1565 h 2191"/>
                  <a:gd name="T6" fmla="*/ 152 w 467"/>
                  <a:gd name="T7" fmla="*/ 1543 h 2191"/>
                  <a:gd name="T8" fmla="*/ 181 w 467"/>
                  <a:gd name="T9" fmla="*/ 1518 h 2191"/>
                  <a:gd name="T10" fmla="*/ 210 w 467"/>
                  <a:gd name="T11" fmla="*/ 1494 h 2191"/>
                  <a:gd name="T12" fmla="*/ 238 w 467"/>
                  <a:gd name="T13" fmla="*/ 1469 h 2191"/>
                  <a:gd name="T14" fmla="*/ 266 w 467"/>
                  <a:gd name="T15" fmla="*/ 1442 h 2191"/>
                  <a:gd name="T16" fmla="*/ 293 w 467"/>
                  <a:gd name="T17" fmla="*/ 1415 h 2191"/>
                  <a:gd name="T18" fmla="*/ 319 w 467"/>
                  <a:gd name="T19" fmla="*/ 1388 h 2191"/>
                  <a:gd name="T20" fmla="*/ 215 w 467"/>
                  <a:gd name="T21" fmla="*/ 2085 h 2191"/>
                  <a:gd name="T22" fmla="*/ 194 w 467"/>
                  <a:gd name="T23" fmla="*/ 2097 h 2191"/>
                  <a:gd name="T24" fmla="*/ 173 w 467"/>
                  <a:gd name="T25" fmla="*/ 2109 h 2191"/>
                  <a:gd name="T26" fmla="*/ 152 w 467"/>
                  <a:gd name="T27" fmla="*/ 2120 h 2191"/>
                  <a:gd name="T28" fmla="*/ 130 w 467"/>
                  <a:gd name="T29" fmla="*/ 2131 h 2191"/>
                  <a:gd name="T30" fmla="*/ 109 w 467"/>
                  <a:gd name="T31" fmla="*/ 2142 h 2191"/>
                  <a:gd name="T32" fmla="*/ 88 w 467"/>
                  <a:gd name="T33" fmla="*/ 2152 h 2191"/>
                  <a:gd name="T34" fmla="*/ 65 w 467"/>
                  <a:gd name="T35" fmla="*/ 2163 h 2191"/>
                  <a:gd name="T36" fmla="*/ 44 w 467"/>
                  <a:gd name="T37" fmla="*/ 2172 h 2191"/>
                  <a:gd name="T38" fmla="*/ 33 w 467"/>
                  <a:gd name="T39" fmla="*/ 2178 h 2191"/>
                  <a:gd name="T40" fmla="*/ 22 w 467"/>
                  <a:gd name="T41" fmla="*/ 2182 h 2191"/>
                  <a:gd name="T42" fmla="*/ 12 w 467"/>
                  <a:gd name="T43" fmla="*/ 2187 h 2191"/>
                  <a:gd name="T44" fmla="*/ 0 w 467"/>
                  <a:gd name="T45" fmla="*/ 2191 h 2191"/>
                  <a:gd name="T46" fmla="*/ 153 w 467"/>
                  <a:gd name="T47" fmla="*/ 1176 h 2191"/>
                  <a:gd name="T48" fmla="*/ 328 w 467"/>
                  <a:gd name="T49" fmla="*/ 0 h 2191"/>
                  <a:gd name="T50" fmla="*/ 342 w 467"/>
                  <a:gd name="T51" fmla="*/ 23 h 2191"/>
                  <a:gd name="T52" fmla="*/ 355 w 467"/>
                  <a:gd name="T53" fmla="*/ 46 h 2191"/>
                  <a:gd name="T54" fmla="*/ 368 w 467"/>
                  <a:gd name="T55" fmla="*/ 69 h 2191"/>
                  <a:gd name="T56" fmla="*/ 379 w 467"/>
                  <a:gd name="T57" fmla="*/ 93 h 2191"/>
                  <a:gd name="T58" fmla="*/ 390 w 467"/>
                  <a:gd name="T59" fmla="*/ 116 h 2191"/>
                  <a:gd name="T60" fmla="*/ 400 w 467"/>
                  <a:gd name="T61" fmla="*/ 141 h 2191"/>
                  <a:gd name="T62" fmla="*/ 410 w 467"/>
                  <a:gd name="T63" fmla="*/ 164 h 2191"/>
                  <a:gd name="T64" fmla="*/ 419 w 467"/>
                  <a:gd name="T65" fmla="*/ 189 h 2191"/>
                  <a:gd name="T66" fmla="*/ 427 w 467"/>
                  <a:gd name="T67" fmla="*/ 214 h 2191"/>
                  <a:gd name="T68" fmla="*/ 435 w 467"/>
                  <a:gd name="T69" fmla="*/ 238 h 2191"/>
                  <a:gd name="T70" fmla="*/ 441 w 467"/>
                  <a:gd name="T71" fmla="*/ 263 h 2191"/>
                  <a:gd name="T72" fmla="*/ 448 w 467"/>
                  <a:gd name="T73" fmla="*/ 288 h 2191"/>
                  <a:gd name="T74" fmla="*/ 454 w 467"/>
                  <a:gd name="T75" fmla="*/ 313 h 2191"/>
                  <a:gd name="T76" fmla="*/ 458 w 467"/>
                  <a:gd name="T77" fmla="*/ 338 h 2191"/>
                  <a:gd name="T78" fmla="*/ 463 w 467"/>
                  <a:gd name="T79" fmla="*/ 364 h 2191"/>
                  <a:gd name="T80" fmla="*/ 466 w 467"/>
                  <a:gd name="T81" fmla="*/ 388 h 2191"/>
                  <a:gd name="T82" fmla="*/ 466 w 467"/>
                  <a:gd name="T83" fmla="*/ 395 h 2191"/>
                  <a:gd name="T84" fmla="*/ 467 w 467"/>
                  <a:gd name="T85" fmla="*/ 402 h 2191"/>
                  <a:gd name="T86" fmla="*/ 399 w 467"/>
                  <a:gd name="T87" fmla="*/ 854 h 2191"/>
                  <a:gd name="T88" fmla="*/ 389 w 467"/>
                  <a:gd name="T89" fmla="*/ 878 h 2191"/>
                  <a:gd name="T90" fmla="*/ 376 w 467"/>
                  <a:gd name="T91" fmla="*/ 901 h 2191"/>
                  <a:gd name="T92" fmla="*/ 364 w 467"/>
                  <a:gd name="T93" fmla="*/ 924 h 2191"/>
                  <a:gd name="T94" fmla="*/ 352 w 467"/>
                  <a:gd name="T95" fmla="*/ 946 h 2191"/>
                  <a:gd name="T96" fmla="*/ 338 w 467"/>
                  <a:gd name="T97" fmla="*/ 967 h 2191"/>
                  <a:gd name="T98" fmla="*/ 324 w 467"/>
                  <a:gd name="T99" fmla="*/ 989 h 2191"/>
                  <a:gd name="T100" fmla="*/ 309 w 467"/>
                  <a:gd name="T101" fmla="*/ 1010 h 2191"/>
                  <a:gd name="T102" fmla="*/ 294 w 467"/>
                  <a:gd name="T103" fmla="*/ 1030 h 2191"/>
                  <a:gd name="T104" fmla="*/ 278 w 467"/>
                  <a:gd name="T105" fmla="*/ 1050 h 2191"/>
                  <a:gd name="T106" fmla="*/ 261 w 467"/>
                  <a:gd name="T107" fmla="*/ 1069 h 2191"/>
                  <a:gd name="T108" fmla="*/ 244 w 467"/>
                  <a:gd name="T109" fmla="*/ 1088 h 2191"/>
                  <a:gd name="T110" fmla="*/ 227 w 467"/>
                  <a:gd name="T111" fmla="*/ 1107 h 2191"/>
                  <a:gd name="T112" fmla="*/ 209 w 467"/>
                  <a:gd name="T113" fmla="*/ 1125 h 2191"/>
                  <a:gd name="T114" fmla="*/ 191 w 467"/>
                  <a:gd name="T115" fmla="*/ 1142 h 2191"/>
                  <a:gd name="T116" fmla="*/ 172 w 467"/>
                  <a:gd name="T117" fmla="*/ 1159 h 2191"/>
                  <a:gd name="T118" fmla="*/ 153 w 467"/>
                  <a:gd name="T119" fmla="*/ 1176 h 2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7" h="2191">
                    <a:moveTo>
                      <a:pt x="0" y="2191"/>
                    </a:moveTo>
                    <a:lnTo>
                      <a:pt x="91" y="1588"/>
                    </a:lnTo>
                    <a:lnTo>
                      <a:pt x="121" y="1565"/>
                    </a:lnTo>
                    <a:lnTo>
                      <a:pt x="152" y="1543"/>
                    </a:lnTo>
                    <a:lnTo>
                      <a:pt x="181" y="1518"/>
                    </a:lnTo>
                    <a:lnTo>
                      <a:pt x="210" y="1494"/>
                    </a:lnTo>
                    <a:lnTo>
                      <a:pt x="238" y="1469"/>
                    </a:lnTo>
                    <a:lnTo>
                      <a:pt x="266" y="1442"/>
                    </a:lnTo>
                    <a:lnTo>
                      <a:pt x="293" y="1415"/>
                    </a:lnTo>
                    <a:lnTo>
                      <a:pt x="319" y="1388"/>
                    </a:lnTo>
                    <a:lnTo>
                      <a:pt x="215" y="2085"/>
                    </a:lnTo>
                    <a:lnTo>
                      <a:pt x="194" y="2097"/>
                    </a:lnTo>
                    <a:lnTo>
                      <a:pt x="173" y="2109"/>
                    </a:lnTo>
                    <a:lnTo>
                      <a:pt x="152" y="2120"/>
                    </a:lnTo>
                    <a:lnTo>
                      <a:pt x="130" y="2131"/>
                    </a:lnTo>
                    <a:lnTo>
                      <a:pt x="109" y="2142"/>
                    </a:lnTo>
                    <a:lnTo>
                      <a:pt x="88" y="2152"/>
                    </a:lnTo>
                    <a:lnTo>
                      <a:pt x="65" y="2163"/>
                    </a:lnTo>
                    <a:lnTo>
                      <a:pt x="44" y="2172"/>
                    </a:lnTo>
                    <a:lnTo>
                      <a:pt x="33" y="2178"/>
                    </a:lnTo>
                    <a:lnTo>
                      <a:pt x="22" y="2182"/>
                    </a:lnTo>
                    <a:lnTo>
                      <a:pt x="12" y="2187"/>
                    </a:lnTo>
                    <a:lnTo>
                      <a:pt x="0" y="2191"/>
                    </a:lnTo>
                    <a:close/>
                    <a:moveTo>
                      <a:pt x="153" y="1176"/>
                    </a:moveTo>
                    <a:lnTo>
                      <a:pt x="328" y="0"/>
                    </a:lnTo>
                    <a:lnTo>
                      <a:pt x="342" y="23"/>
                    </a:lnTo>
                    <a:lnTo>
                      <a:pt x="355" y="46"/>
                    </a:lnTo>
                    <a:lnTo>
                      <a:pt x="368" y="69"/>
                    </a:lnTo>
                    <a:lnTo>
                      <a:pt x="379" y="93"/>
                    </a:lnTo>
                    <a:lnTo>
                      <a:pt x="390" y="116"/>
                    </a:lnTo>
                    <a:lnTo>
                      <a:pt x="400" y="141"/>
                    </a:lnTo>
                    <a:lnTo>
                      <a:pt x="410" y="164"/>
                    </a:lnTo>
                    <a:lnTo>
                      <a:pt x="419" y="189"/>
                    </a:lnTo>
                    <a:lnTo>
                      <a:pt x="427" y="214"/>
                    </a:lnTo>
                    <a:lnTo>
                      <a:pt x="435" y="238"/>
                    </a:lnTo>
                    <a:lnTo>
                      <a:pt x="441" y="263"/>
                    </a:lnTo>
                    <a:lnTo>
                      <a:pt x="448" y="288"/>
                    </a:lnTo>
                    <a:lnTo>
                      <a:pt x="454" y="313"/>
                    </a:lnTo>
                    <a:lnTo>
                      <a:pt x="458" y="338"/>
                    </a:lnTo>
                    <a:lnTo>
                      <a:pt x="463" y="364"/>
                    </a:lnTo>
                    <a:lnTo>
                      <a:pt x="466" y="388"/>
                    </a:lnTo>
                    <a:lnTo>
                      <a:pt x="466" y="395"/>
                    </a:lnTo>
                    <a:lnTo>
                      <a:pt x="467" y="402"/>
                    </a:lnTo>
                    <a:lnTo>
                      <a:pt x="399" y="854"/>
                    </a:lnTo>
                    <a:lnTo>
                      <a:pt x="389" y="878"/>
                    </a:lnTo>
                    <a:lnTo>
                      <a:pt x="376" y="901"/>
                    </a:lnTo>
                    <a:lnTo>
                      <a:pt x="364" y="924"/>
                    </a:lnTo>
                    <a:lnTo>
                      <a:pt x="352" y="946"/>
                    </a:lnTo>
                    <a:lnTo>
                      <a:pt x="338" y="967"/>
                    </a:lnTo>
                    <a:lnTo>
                      <a:pt x="324" y="989"/>
                    </a:lnTo>
                    <a:lnTo>
                      <a:pt x="309" y="1010"/>
                    </a:lnTo>
                    <a:lnTo>
                      <a:pt x="294" y="1030"/>
                    </a:lnTo>
                    <a:lnTo>
                      <a:pt x="278" y="1050"/>
                    </a:lnTo>
                    <a:lnTo>
                      <a:pt x="261" y="1069"/>
                    </a:lnTo>
                    <a:lnTo>
                      <a:pt x="244" y="1088"/>
                    </a:lnTo>
                    <a:lnTo>
                      <a:pt x="227" y="1107"/>
                    </a:lnTo>
                    <a:lnTo>
                      <a:pt x="209" y="1125"/>
                    </a:lnTo>
                    <a:lnTo>
                      <a:pt x="191" y="1142"/>
                    </a:lnTo>
                    <a:lnTo>
                      <a:pt x="172" y="1159"/>
                    </a:lnTo>
                    <a:lnTo>
                      <a:pt x="153" y="1176"/>
                    </a:lnTo>
                    <a:close/>
                  </a:path>
                </a:pathLst>
              </a:custGeom>
              <a:solidFill>
                <a:srgbClr val="E8CA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1" name="Freeform 56"/>
              <p:cNvSpPr>
                <a:spLocks noEditPoints="1"/>
              </p:cNvSpPr>
              <p:nvPr/>
            </p:nvSpPr>
            <p:spPr bwMode="auto">
              <a:xfrm>
                <a:off x="812" y="2703"/>
                <a:ext cx="52" cy="284"/>
              </a:xfrm>
              <a:custGeom>
                <a:avLst/>
                <a:gdLst>
                  <a:gd name="T0" fmla="*/ 0 w 366"/>
                  <a:gd name="T1" fmla="*/ 1991 h 1991"/>
                  <a:gd name="T2" fmla="*/ 96 w 366"/>
                  <a:gd name="T3" fmla="*/ 1347 h 1991"/>
                  <a:gd name="T4" fmla="*/ 103 w 366"/>
                  <a:gd name="T5" fmla="*/ 1342 h 1991"/>
                  <a:gd name="T6" fmla="*/ 134 w 366"/>
                  <a:gd name="T7" fmla="*/ 1314 h 1991"/>
                  <a:gd name="T8" fmla="*/ 164 w 366"/>
                  <a:gd name="T9" fmla="*/ 1286 h 1991"/>
                  <a:gd name="T10" fmla="*/ 193 w 366"/>
                  <a:gd name="T11" fmla="*/ 1256 h 1991"/>
                  <a:gd name="T12" fmla="*/ 222 w 366"/>
                  <a:gd name="T13" fmla="*/ 1226 h 1991"/>
                  <a:gd name="T14" fmla="*/ 250 w 366"/>
                  <a:gd name="T15" fmla="*/ 1195 h 1991"/>
                  <a:gd name="T16" fmla="*/ 278 w 366"/>
                  <a:gd name="T17" fmla="*/ 1164 h 1991"/>
                  <a:gd name="T18" fmla="*/ 305 w 366"/>
                  <a:gd name="T19" fmla="*/ 1132 h 1991"/>
                  <a:gd name="T20" fmla="*/ 332 w 366"/>
                  <a:gd name="T21" fmla="*/ 1100 h 1991"/>
                  <a:gd name="T22" fmla="*/ 218 w 366"/>
                  <a:gd name="T23" fmla="*/ 1865 h 1991"/>
                  <a:gd name="T24" fmla="*/ 191 w 366"/>
                  <a:gd name="T25" fmla="*/ 1882 h 1991"/>
                  <a:gd name="T26" fmla="*/ 164 w 366"/>
                  <a:gd name="T27" fmla="*/ 1899 h 1991"/>
                  <a:gd name="T28" fmla="*/ 139 w 366"/>
                  <a:gd name="T29" fmla="*/ 1915 h 1991"/>
                  <a:gd name="T30" fmla="*/ 111 w 366"/>
                  <a:gd name="T31" fmla="*/ 1932 h 1991"/>
                  <a:gd name="T32" fmla="*/ 84 w 366"/>
                  <a:gd name="T33" fmla="*/ 1948 h 1991"/>
                  <a:gd name="T34" fmla="*/ 56 w 366"/>
                  <a:gd name="T35" fmla="*/ 1962 h 1991"/>
                  <a:gd name="T36" fmla="*/ 28 w 366"/>
                  <a:gd name="T37" fmla="*/ 1977 h 1991"/>
                  <a:gd name="T38" fmla="*/ 0 w 366"/>
                  <a:gd name="T39" fmla="*/ 1991 h 1991"/>
                  <a:gd name="T40" fmla="*/ 162 w 366"/>
                  <a:gd name="T41" fmla="*/ 909 h 1991"/>
                  <a:gd name="T42" fmla="*/ 297 w 366"/>
                  <a:gd name="T43" fmla="*/ 0 h 1991"/>
                  <a:gd name="T44" fmla="*/ 309 w 366"/>
                  <a:gd name="T45" fmla="*/ 29 h 1991"/>
                  <a:gd name="T46" fmla="*/ 319 w 366"/>
                  <a:gd name="T47" fmla="*/ 58 h 1991"/>
                  <a:gd name="T48" fmla="*/ 328 w 366"/>
                  <a:gd name="T49" fmla="*/ 88 h 1991"/>
                  <a:gd name="T50" fmla="*/ 337 w 366"/>
                  <a:gd name="T51" fmla="*/ 117 h 1991"/>
                  <a:gd name="T52" fmla="*/ 343 w 366"/>
                  <a:gd name="T53" fmla="*/ 147 h 1991"/>
                  <a:gd name="T54" fmla="*/ 349 w 366"/>
                  <a:gd name="T55" fmla="*/ 177 h 1991"/>
                  <a:gd name="T56" fmla="*/ 355 w 366"/>
                  <a:gd name="T57" fmla="*/ 206 h 1991"/>
                  <a:gd name="T58" fmla="*/ 359 w 366"/>
                  <a:gd name="T59" fmla="*/ 236 h 1991"/>
                  <a:gd name="T60" fmla="*/ 361 w 366"/>
                  <a:gd name="T61" fmla="*/ 262 h 1991"/>
                  <a:gd name="T62" fmla="*/ 363 w 366"/>
                  <a:gd name="T63" fmla="*/ 287 h 1991"/>
                  <a:gd name="T64" fmla="*/ 365 w 366"/>
                  <a:gd name="T65" fmla="*/ 311 h 1991"/>
                  <a:gd name="T66" fmla="*/ 366 w 366"/>
                  <a:gd name="T67" fmla="*/ 336 h 1991"/>
                  <a:gd name="T68" fmla="*/ 366 w 366"/>
                  <a:gd name="T69" fmla="*/ 361 h 1991"/>
                  <a:gd name="T70" fmla="*/ 365 w 366"/>
                  <a:gd name="T71" fmla="*/ 384 h 1991"/>
                  <a:gd name="T72" fmla="*/ 363 w 366"/>
                  <a:gd name="T73" fmla="*/ 409 h 1991"/>
                  <a:gd name="T74" fmla="*/ 361 w 366"/>
                  <a:gd name="T75" fmla="*/ 432 h 1991"/>
                  <a:gd name="T76" fmla="*/ 359 w 366"/>
                  <a:gd name="T77" fmla="*/ 455 h 1991"/>
                  <a:gd name="T78" fmla="*/ 357 w 366"/>
                  <a:gd name="T79" fmla="*/ 478 h 1991"/>
                  <a:gd name="T80" fmla="*/ 352 w 366"/>
                  <a:gd name="T81" fmla="*/ 501 h 1991"/>
                  <a:gd name="T82" fmla="*/ 349 w 366"/>
                  <a:gd name="T83" fmla="*/ 523 h 1991"/>
                  <a:gd name="T84" fmla="*/ 344 w 366"/>
                  <a:gd name="T85" fmla="*/ 546 h 1991"/>
                  <a:gd name="T86" fmla="*/ 339 w 366"/>
                  <a:gd name="T87" fmla="*/ 568 h 1991"/>
                  <a:gd name="T88" fmla="*/ 333 w 366"/>
                  <a:gd name="T89" fmla="*/ 589 h 1991"/>
                  <a:gd name="T90" fmla="*/ 327 w 366"/>
                  <a:gd name="T91" fmla="*/ 610 h 1991"/>
                  <a:gd name="T92" fmla="*/ 320 w 366"/>
                  <a:gd name="T93" fmla="*/ 632 h 1991"/>
                  <a:gd name="T94" fmla="*/ 313 w 366"/>
                  <a:gd name="T95" fmla="*/ 652 h 1991"/>
                  <a:gd name="T96" fmla="*/ 305 w 366"/>
                  <a:gd name="T97" fmla="*/ 672 h 1991"/>
                  <a:gd name="T98" fmla="*/ 296 w 366"/>
                  <a:gd name="T99" fmla="*/ 692 h 1991"/>
                  <a:gd name="T100" fmla="*/ 278 w 366"/>
                  <a:gd name="T101" fmla="*/ 731 h 1991"/>
                  <a:gd name="T102" fmla="*/ 258 w 366"/>
                  <a:gd name="T103" fmla="*/ 770 h 1991"/>
                  <a:gd name="T104" fmla="*/ 237 w 366"/>
                  <a:gd name="T105" fmla="*/ 806 h 1991"/>
                  <a:gd name="T106" fmla="*/ 214 w 366"/>
                  <a:gd name="T107" fmla="*/ 842 h 1991"/>
                  <a:gd name="T108" fmla="*/ 189 w 366"/>
                  <a:gd name="T109" fmla="*/ 876 h 1991"/>
                  <a:gd name="T110" fmla="*/ 162 w 366"/>
                  <a:gd name="T111" fmla="*/ 909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1991">
                    <a:moveTo>
                      <a:pt x="0" y="1991"/>
                    </a:moveTo>
                    <a:lnTo>
                      <a:pt x="96" y="1347"/>
                    </a:lnTo>
                    <a:lnTo>
                      <a:pt x="103" y="1342"/>
                    </a:lnTo>
                    <a:lnTo>
                      <a:pt x="134" y="1314"/>
                    </a:lnTo>
                    <a:lnTo>
                      <a:pt x="164" y="1286"/>
                    </a:lnTo>
                    <a:lnTo>
                      <a:pt x="193" y="1256"/>
                    </a:lnTo>
                    <a:lnTo>
                      <a:pt x="222" y="1226"/>
                    </a:lnTo>
                    <a:lnTo>
                      <a:pt x="250" y="1195"/>
                    </a:lnTo>
                    <a:lnTo>
                      <a:pt x="278" y="1164"/>
                    </a:lnTo>
                    <a:lnTo>
                      <a:pt x="305" y="1132"/>
                    </a:lnTo>
                    <a:lnTo>
                      <a:pt x="332" y="1100"/>
                    </a:lnTo>
                    <a:lnTo>
                      <a:pt x="218" y="1865"/>
                    </a:lnTo>
                    <a:lnTo>
                      <a:pt x="191" y="1882"/>
                    </a:lnTo>
                    <a:lnTo>
                      <a:pt x="164" y="1899"/>
                    </a:lnTo>
                    <a:lnTo>
                      <a:pt x="139" y="1915"/>
                    </a:lnTo>
                    <a:lnTo>
                      <a:pt x="111" y="1932"/>
                    </a:lnTo>
                    <a:lnTo>
                      <a:pt x="84" y="1948"/>
                    </a:lnTo>
                    <a:lnTo>
                      <a:pt x="56" y="1962"/>
                    </a:lnTo>
                    <a:lnTo>
                      <a:pt x="28" y="1977"/>
                    </a:lnTo>
                    <a:lnTo>
                      <a:pt x="0" y="1991"/>
                    </a:lnTo>
                    <a:close/>
                    <a:moveTo>
                      <a:pt x="162" y="909"/>
                    </a:moveTo>
                    <a:lnTo>
                      <a:pt x="297" y="0"/>
                    </a:lnTo>
                    <a:lnTo>
                      <a:pt x="309" y="29"/>
                    </a:lnTo>
                    <a:lnTo>
                      <a:pt x="319" y="58"/>
                    </a:lnTo>
                    <a:lnTo>
                      <a:pt x="328" y="88"/>
                    </a:lnTo>
                    <a:lnTo>
                      <a:pt x="337" y="117"/>
                    </a:lnTo>
                    <a:lnTo>
                      <a:pt x="343" y="147"/>
                    </a:lnTo>
                    <a:lnTo>
                      <a:pt x="349" y="177"/>
                    </a:lnTo>
                    <a:lnTo>
                      <a:pt x="355" y="206"/>
                    </a:lnTo>
                    <a:lnTo>
                      <a:pt x="359" y="236"/>
                    </a:lnTo>
                    <a:lnTo>
                      <a:pt x="361" y="262"/>
                    </a:lnTo>
                    <a:lnTo>
                      <a:pt x="363" y="287"/>
                    </a:lnTo>
                    <a:lnTo>
                      <a:pt x="365" y="311"/>
                    </a:lnTo>
                    <a:lnTo>
                      <a:pt x="366" y="336"/>
                    </a:lnTo>
                    <a:lnTo>
                      <a:pt x="366" y="361"/>
                    </a:lnTo>
                    <a:lnTo>
                      <a:pt x="365" y="384"/>
                    </a:lnTo>
                    <a:lnTo>
                      <a:pt x="363" y="409"/>
                    </a:lnTo>
                    <a:lnTo>
                      <a:pt x="361" y="432"/>
                    </a:lnTo>
                    <a:lnTo>
                      <a:pt x="359" y="455"/>
                    </a:lnTo>
                    <a:lnTo>
                      <a:pt x="357" y="478"/>
                    </a:lnTo>
                    <a:lnTo>
                      <a:pt x="352" y="501"/>
                    </a:lnTo>
                    <a:lnTo>
                      <a:pt x="349" y="523"/>
                    </a:lnTo>
                    <a:lnTo>
                      <a:pt x="344" y="546"/>
                    </a:lnTo>
                    <a:lnTo>
                      <a:pt x="339" y="568"/>
                    </a:lnTo>
                    <a:lnTo>
                      <a:pt x="333" y="589"/>
                    </a:lnTo>
                    <a:lnTo>
                      <a:pt x="327" y="610"/>
                    </a:lnTo>
                    <a:lnTo>
                      <a:pt x="320" y="632"/>
                    </a:lnTo>
                    <a:lnTo>
                      <a:pt x="313" y="652"/>
                    </a:lnTo>
                    <a:lnTo>
                      <a:pt x="305" y="672"/>
                    </a:lnTo>
                    <a:lnTo>
                      <a:pt x="296" y="692"/>
                    </a:lnTo>
                    <a:lnTo>
                      <a:pt x="278" y="731"/>
                    </a:lnTo>
                    <a:lnTo>
                      <a:pt x="258" y="770"/>
                    </a:lnTo>
                    <a:lnTo>
                      <a:pt x="237" y="806"/>
                    </a:lnTo>
                    <a:lnTo>
                      <a:pt x="214" y="842"/>
                    </a:lnTo>
                    <a:lnTo>
                      <a:pt x="189" y="876"/>
                    </a:lnTo>
                    <a:lnTo>
                      <a:pt x="162" y="909"/>
                    </a:lnTo>
                    <a:close/>
                  </a:path>
                </a:pathLst>
              </a:custGeom>
              <a:solidFill>
                <a:srgbClr val="E8C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2" name="Freeform 57"/>
              <p:cNvSpPr>
                <a:spLocks noEditPoints="1"/>
              </p:cNvSpPr>
              <p:nvPr/>
            </p:nvSpPr>
            <p:spPr bwMode="auto">
              <a:xfrm>
                <a:off x="827" y="2739"/>
                <a:ext cx="49" cy="240"/>
              </a:xfrm>
              <a:custGeom>
                <a:avLst/>
                <a:gdLst>
                  <a:gd name="T0" fmla="*/ 0 w 346"/>
                  <a:gd name="T1" fmla="*/ 1683 h 1683"/>
                  <a:gd name="T2" fmla="*/ 104 w 346"/>
                  <a:gd name="T3" fmla="*/ 986 h 1683"/>
                  <a:gd name="T4" fmla="*/ 136 w 346"/>
                  <a:gd name="T5" fmla="*/ 952 h 1683"/>
                  <a:gd name="T6" fmla="*/ 167 w 346"/>
                  <a:gd name="T7" fmla="*/ 917 h 1683"/>
                  <a:gd name="T8" fmla="*/ 198 w 346"/>
                  <a:gd name="T9" fmla="*/ 881 h 1683"/>
                  <a:gd name="T10" fmla="*/ 229 w 346"/>
                  <a:gd name="T11" fmla="*/ 844 h 1683"/>
                  <a:gd name="T12" fmla="*/ 259 w 346"/>
                  <a:gd name="T13" fmla="*/ 807 h 1683"/>
                  <a:gd name="T14" fmla="*/ 288 w 346"/>
                  <a:gd name="T15" fmla="*/ 770 h 1683"/>
                  <a:gd name="T16" fmla="*/ 317 w 346"/>
                  <a:gd name="T17" fmla="*/ 732 h 1683"/>
                  <a:gd name="T18" fmla="*/ 346 w 346"/>
                  <a:gd name="T19" fmla="*/ 695 h 1683"/>
                  <a:gd name="T20" fmla="*/ 221 w 346"/>
                  <a:gd name="T21" fmla="*/ 1533 h 1683"/>
                  <a:gd name="T22" fmla="*/ 194 w 346"/>
                  <a:gd name="T23" fmla="*/ 1554 h 1683"/>
                  <a:gd name="T24" fmla="*/ 167 w 346"/>
                  <a:gd name="T25" fmla="*/ 1574 h 1683"/>
                  <a:gd name="T26" fmla="*/ 140 w 346"/>
                  <a:gd name="T27" fmla="*/ 1593 h 1683"/>
                  <a:gd name="T28" fmla="*/ 112 w 346"/>
                  <a:gd name="T29" fmla="*/ 1612 h 1683"/>
                  <a:gd name="T30" fmla="*/ 85 w 346"/>
                  <a:gd name="T31" fmla="*/ 1630 h 1683"/>
                  <a:gd name="T32" fmla="*/ 57 w 346"/>
                  <a:gd name="T33" fmla="*/ 1649 h 1683"/>
                  <a:gd name="T34" fmla="*/ 28 w 346"/>
                  <a:gd name="T35" fmla="*/ 1666 h 1683"/>
                  <a:gd name="T36" fmla="*/ 0 w 346"/>
                  <a:gd name="T37" fmla="*/ 1683 h 1683"/>
                  <a:gd name="T38" fmla="*/ 184 w 346"/>
                  <a:gd name="T39" fmla="*/ 452 h 1683"/>
                  <a:gd name="T40" fmla="*/ 252 w 346"/>
                  <a:gd name="T41" fmla="*/ 0 h 1683"/>
                  <a:gd name="T42" fmla="*/ 254 w 346"/>
                  <a:gd name="T43" fmla="*/ 31 h 1683"/>
                  <a:gd name="T44" fmla="*/ 257 w 346"/>
                  <a:gd name="T45" fmla="*/ 63 h 1683"/>
                  <a:gd name="T46" fmla="*/ 257 w 346"/>
                  <a:gd name="T47" fmla="*/ 93 h 1683"/>
                  <a:gd name="T48" fmla="*/ 257 w 346"/>
                  <a:gd name="T49" fmla="*/ 123 h 1683"/>
                  <a:gd name="T50" fmla="*/ 255 w 346"/>
                  <a:gd name="T51" fmla="*/ 153 h 1683"/>
                  <a:gd name="T52" fmla="*/ 253 w 346"/>
                  <a:gd name="T53" fmla="*/ 182 h 1683"/>
                  <a:gd name="T54" fmla="*/ 251 w 346"/>
                  <a:gd name="T55" fmla="*/ 212 h 1683"/>
                  <a:gd name="T56" fmla="*/ 247 w 346"/>
                  <a:gd name="T57" fmla="*/ 240 h 1683"/>
                  <a:gd name="T58" fmla="*/ 242 w 346"/>
                  <a:gd name="T59" fmla="*/ 268 h 1683"/>
                  <a:gd name="T60" fmla="*/ 236 w 346"/>
                  <a:gd name="T61" fmla="*/ 296 h 1683"/>
                  <a:gd name="T62" fmla="*/ 230 w 346"/>
                  <a:gd name="T63" fmla="*/ 322 h 1683"/>
                  <a:gd name="T64" fmla="*/ 222 w 346"/>
                  <a:gd name="T65" fmla="*/ 349 h 1683"/>
                  <a:gd name="T66" fmla="*/ 214 w 346"/>
                  <a:gd name="T67" fmla="*/ 376 h 1683"/>
                  <a:gd name="T68" fmla="*/ 205 w 346"/>
                  <a:gd name="T69" fmla="*/ 402 h 1683"/>
                  <a:gd name="T70" fmla="*/ 195 w 346"/>
                  <a:gd name="T71" fmla="*/ 428 h 1683"/>
                  <a:gd name="T72" fmla="*/ 184 w 346"/>
                  <a:gd name="T73" fmla="*/ 452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6" h="1683">
                    <a:moveTo>
                      <a:pt x="0" y="1683"/>
                    </a:moveTo>
                    <a:lnTo>
                      <a:pt x="104" y="986"/>
                    </a:lnTo>
                    <a:lnTo>
                      <a:pt x="136" y="952"/>
                    </a:lnTo>
                    <a:lnTo>
                      <a:pt x="167" y="917"/>
                    </a:lnTo>
                    <a:lnTo>
                      <a:pt x="198" y="881"/>
                    </a:lnTo>
                    <a:lnTo>
                      <a:pt x="229" y="844"/>
                    </a:lnTo>
                    <a:lnTo>
                      <a:pt x="259" y="807"/>
                    </a:lnTo>
                    <a:lnTo>
                      <a:pt x="288" y="770"/>
                    </a:lnTo>
                    <a:lnTo>
                      <a:pt x="317" y="732"/>
                    </a:lnTo>
                    <a:lnTo>
                      <a:pt x="346" y="695"/>
                    </a:lnTo>
                    <a:lnTo>
                      <a:pt x="221" y="1533"/>
                    </a:lnTo>
                    <a:lnTo>
                      <a:pt x="194" y="1554"/>
                    </a:lnTo>
                    <a:lnTo>
                      <a:pt x="167" y="1574"/>
                    </a:lnTo>
                    <a:lnTo>
                      <a:pt x="140" y="1593"/>
                    </a:lnTo>
                    <a:lnTo>
                      <a:pt x="112" y="1612"/>
                    </a:lnTo>
                    <a:lnTo>
                      <a:pt x="85" y="1630"/>
                    </a:lnTo>
                    <a:lnTo>
                      <a:pt x="57" y="1649"/>
                    </a:lnTo>
                    <a:lnTo>
                      <a:pt x="28" y="1666"/>
                    </a:lnTo>
                    <a:lnTo>
                      <a:pt x="0" y="1683"/>
                    </a:lnTo>
                    <a:close/>
                    <a:moveTo>
                      <a:pt x="184" y="452"/>
                    </a:moveTo>
                    <a:lnTo>
                      <a:pt x="252" y="0"/>
                    </a:lnTo>
                    <a:lnTo>
                      <a:pt x="254" y="31"/>
                    </a:lnTo>
                    <a:lnTo>
                      <a:pt x="257" y="63"/>
                    </a:lnTo>
                    <a:lnTo>
                      <a:pt x="257" y="93"/>
                    </a:lnTo>
                    <a:lnTo>
                      <a:pt x="257" y="123"/>
                    </a:lnTo>
                    <a:lnTo>
                      <a:pt x="255" y="153"/>
                    </a:lnTo>
                    <a:lnTo>
                      <a:pt x="253" y="182"/>
                    </a:lnTo>
                    <a:lnTo>
                      <a:pt x="251" y="212"/>
                    </a:lnTo>
                    <a:lnTo>
                      <a:pt x="247" y="240"/>
                    </a:lnTo>
                    <a:lnTo>
                      <a:pt x="242" y="268"/>
                    </a:lnTo>
                    <a:lnTo>
                      <a:pt x="236" y="296"/>
                    </a:lnTo>
                    <a:lnTo>
                      <a:pt x="230" y="322"/>
                    </a:lnTo>
                    <a:lnTo>
                      <a:pt x="222" y="349"/>
                    </a:lnTo>
                    <a:lnTo>
                      <a:pt x="214" y="376"/>
                    </a:lnTo>
                    <a:lnTo>
                      <a:pt x="205" y="402"/>
                    </a:lnTo>
                    <a:lnTo>
                      <a:pt x="195" y="428"/>
                    </a:lnTo>
                    <a:lnTo>
                      <a:pt x="184" y="452"/>
                    </a:lnTo>
                    <a:close/>
                  </a:path>
                </a:pathLst>
              </a:custGeom>
              <a:solidFill>
                <a:srgbClr val="E8C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3" name="Freeform 58"/>
              <p:cNvSpPr/>
              <p:nvPr/>
            </p:nvSpPr>
            <p:spPr bwMode="auto">
              <a:xfrm>
                <a:off x="843" y="2816"/>
                <a:ext cx="51" cy="153"/>
              </a:xfrm>
              <a:custGeom>
                <a:avLst/>
                <a:gdLst>
                  <a:gd name="T0" fmla="*/ 0 w 359"/>
                  <a:gd name="T1" fmla="*/ 1074 h 1074"/>
                  <a:gd name="T2" fmla="*/ 114 w 359"/>
                  <a:gd name="T3" fmla="*/ 309 h 1074"/>
                  <a:gd name="T4" fmla="*/ 145 w 359"/>
                  <a:gd name="T5" fmla="*/ 271 h 1074"/>
                  <a:gd name="T6" fmla="*/ 176 w 359"/>
                  <a:gd name="T7" fmla="*/ 232 h 1074"/>
                  <a:gd name="T8" fmla="*/ 206 w 359"/>
                  <a:gd name="T9" fmla="*/ 194 h 1074"/>
                  <a:gd name="T10" fmla="*/ 236 w 359"/>
                  <a:gd name="T11" fmla="*/ 154 h 1074"/>
                  <a:gd name="T12" fmla="*/ 267 w 359"/>
                  <a:gd name="T13" fmla="*/ 115 h 1074"/>
                  <a:gd name="T14" fmla="*/ 298 w 359"/>
                  <a:gd name="T15" fmla="*/ 76 h 1074"/>
                  <a:gd name="T16" fmla="*/ 328 w 359"/>
                  <a:gd name="T17" fmla="*/ 38 h 1074"/>
                  <a:gd name="T18" fmla="*/ 359 w 359"/>
                  <a:gd name="T19" fmla="*/ 0 h 1074"/>
                  <a:gd name="T20" fmla="*/ 225 w 359"/>
                  <a:gd name="T21" fmla="*/ 897 h 1074"/>
                  <a:gd name="T22" fmla="*/ 198 w 359"/>
                  <a:gd name="T23" fmla="*/ 921 h 1074"/>
                  <a:gd name="T24" fmla="*/ 170 w 359"/>
                  <a:gd name="T25" fmla="*/ 945 h 1074"/>
                  <a:gd name="T26" fmla="*/ 142 w 359"/>
                  <a:gd name="T27" fmla="*/ 967 h 1074"/>
                  <a:gd name="T28" fmla="*/ 114 w 359"/>
                  <a:gd name="T29" fmla="*/ 990 h 1074"/>
                  <a:gd name="T30" fmla="*/ 86 w 359"/>
                  <a:gd name="T31" fmla="*/ 1011 h 1074"/>
                  <a:gd name="T32" fmla="*/ 57 w 359"/>
                  <a:gd name="T33" fmla="*/ 1032 h 1074"/>
                  <a:gd name="T34" fmla="*/ 29 w 359"/>
                  <a:gd name="T35" fmla="*/ 1054 h 1074"/>
                  <a:gd name="T36" fmla="*/ 0 w 359"/>
                  <a:gd name="T37" fmla="*/ 107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9" h="1074">
                    <a:moveTo>
                      <a:pt x="0" y="1074"/>
                    </a:moveTo>
                    <a:lnTo>
                      <a:pt x="114" y="309"/>
                    </a:lnTo>
                    <a:lnTo>
                      <a:pt x="145" y="271"/>
                    </a:lnTo>
                    <a:lnTo>
                      <a:pt x="176" y="232"/>
                    </a:lnTo>
                    <a:lnTo>
                      <a:pt x="206" y="194"/>
                    </a:lnTo>
                    <a:lnTo>
                      <a:pt x="236" y="154"/>
                    </a:lnTo>
                    <a:lnTo>
                      <a:pt x="267" y="115"/>
                    </a:lnTo>
                    <a:lnTo>
                      <a:pt x="298" y="76"/>
                    </a:lnTo>
                    <a:lnTo>
                      <a:pt x="328" y="38"/>
                    </a:lnTo>
                    <a:lnTo>
                      <a:pt x="359" y="0"/>
                    </a:lnTo>
                    <a:lnTo>
                      <a:pt x="225" y="897"/>
                    </a:lnTo>
                    <a:lnTo>
                      <a:pt x="198" y="921"/>
                    </a:lnTo>
                    <a:lnTo>
                      <a:pt x="170" y="945"/>
                    </a:lnTo>
                    <a:lnTo>
                      <a:pt x="142" y="967"/>
                    </a:lnTo>
                    <a:lnTo>
                      <a:pt x="114" y="990"/>
                    </a:lnTo>
                    <a:lnTo>
                      <a:pt x="86" y="1011"/>
                    </a:lnTo>
                    <a:lnTo>
                      <a:pt x="57" y="1032"/>
                    </a:lnTo>
                    <a:lnTo>
                      <a:pt x="29" y="1054"/>
                    </a:lnTo>
                    <a:lnTo>
                      <a:pt x="0" y="1074"/>
                    </a:lnTo>
                    <a:close/>
                  </a:path>
                </a:pathLst>
              </a:custGeom>
              <a:solidFill>
                <a:srgbClr val="E9D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4" name="Freeform 59"/>
              <p:cNvSpPr/>
              <p:nvPr/>
            </p:nvSpPr>
            <p:spPr bwMode="auto">
              <a:xfrm>
                <a:off x="859" y="2796"/>
                <a:ext cx="52" cy="162"/>
              </a:xfrm>
              <a:custGeom>
                <a:avLst/>
                <a:gdLst>
                  <a:gd name="T0" fmla="*/ 0 w 368"/>
                  <a:gd name="T1" fmla="*/ 1129 h 1129"/>
                  <a:gd name="T2" fmla="*/ 125 w 368"/>
                  <a:gd name="T3" fmla="*/ 291 h 1129"/>
                  <a:gd name="T4" fmla="*/ 145 w 368"/>
                  <a:gd name="T5" fmla="*/ 266 h 1129"/>
                  <a:gd name="T6" fmla="*/ 167 w 368"/>
                  <a:gd name="T7" fmla="*/ 239 h 1129"/>
                  <a:gd name="T8" fmla="*/ 187 w 368"/>
                  <a:gd name="T9" fmla="*/ 213 h 1129"/>
                  <a:gd name="T10" fmla="*/ 207 w 368"/>
                  <a:gd name="T11" fmla="*/ 187 h 1129"/>
                  <a:gd name="T12" fmla="*/ 228 w 368"/>
                  <a:gd name="T13" fmla="*/ 161 h 1129"/>
                  <a:gd name="T14" fmla="*/ 248 w 368"/>
                  <a:gd name="T15" fmla="*/ 136 h 1129"/>
                  <a:gd name="T16" fmla="*/ 270 w 368"/>
                  <a:gd name="T17" fmla="*/ 110 h 1129"/>
                  <a:gd name="T18" fmla="*/ 291 w 368"/>
                  <a:gd name="T19" fmla="*/ 85 h 1129"/>
                  <a:gd name="T20" fmla="*/ 310 w 368"/>
                  <a:gd name="T21" fmla="*/ 63 h 1129"/>
                  <a:gd name="T22" fmla="*/ 329 w 368"/>
                  <a:gd name="T23" fmla="*/ 42 h 1129"/>
                  <a:gd name="T24" fmla="*/ 349 w 368"/>
                  <a:gd name="T25" fmla="*/ 20 h 1129"/>
                  <a:gd name="T26" fmla="*/ 368 w 368"/>
                  <a:gd name="T27" fmla="*/ 0 h 1129"/>
                  <a:gd name="T28" fmla="*/ 230 w 368"/>
                  <a:gd name="T29" fmla="*/ 922 h 1129"/>
                  <a:gd name="T30" fmla="*/ 202 w 368"/>
                  <a:gd name="T31" fmla="*/ 950 h 1129"/>
                  <a:gd name="T32" fmla="*/ 174 w 368"/>
                  <a:gd name="T33" fmla="*/ 978 h 1129"/>
                  <a:gd name="T34" fmla="*/ 145 w 368"/>
                  <a:gd name="T35" fmla="*/ 1005 h 1129"/>
                  <a:gd name="T36" fmla="*/ 117 w 368"/>
                  <a:gd name="T37" fmla="*/ 1030 h 1129"/>
                  <a:gd name="T38" fmla="*/ 88 w 368"/>
                  <a:gd name="T39" fmla="*/ 1056 h 1129"/>
                  <a:gd name="T40" fmla="*/ 59 w 368"/>
                  <a:gd name="T41" fmla="*/ 1081 h 1129"/>
                  <a:gd name="T42" fmla="*/ 30 w 368"/>
                  <a:gd name="T43" fmla="*/ 1105 h 1129"/>
                  <a:gd name="T44" fmla="*/ 0 w 368"/>
                  <a:gd name="T45" fmla="*/ 1129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8" h="1129">
                    <a:moveTo>
                      <a:pt x="0" y="1129"/>
                    </a:moveTo>
                    <a:lnTo>
                      <a:pt x="125" y="291"/>
                    </a:lnTo>
                    <a:lnTo>
                      <a:pt x="145" y="266"/>
                    </a:lnTo>
                    <a:lnTo>
                      <a:pt x="167" y="239"/>
                    </a:lnTo>
                    <a:lnTo>
                      <a:pt x="187" y="213"/>
                    </a:lnTo>
                    <a:lnTo>
                      <a:pt x="207" y="187"/>
                    </a:lnTo>
                    <a:lnTo>
                      <a:pt x="228" y="161"/>
                    </a:lnTo>
                    <a:lnTo>
                      <a:pt x="248" y="136"/>
                    </a:lnTo>
                    <a:lnTo>
                      <a:pt x="270" y="110"/>
                    </a:lnTo>
                    <a:lnTo>
                      <a:pt x="291" y="85"/>
                    </a:lnTo>
                    <a:lnTo>
                      <a:pt x="310" y="63"/>
                    </a:lnTo>
                    <a:lnTo>
                      <a:pt x="329" y="42"/>
                    </a:lnTo>
                    <a:lnTo>
                      <a:pt x="349" y="20"/>
                    </a:lnTo>
                    <a:lnTo>
                      <a:pt x="368" y="0"/>
                    </a:lnTo>
                    <a:lnTo>
                      <a:pt x="230" y="922"/>
                    </a:lnTo>
                    <a:lnTo>
                      <a:pt x="202" y="950"/>
                    </a:lnTo>
                    <a:lnTo>
                      <a:pt x="174" y="978"/>
                    </a:lnTo>
                    <a:lnTo>
                      <a:pt x="145" y="1005"/>
                    </a:lnTo>
                    <a:lnTo>
                      <a:pt x="117" y="1030"/>
                    </a:lnTo>
                    <a:lnTo>
                      <a:pt x="88" y="1056"/>
                    </a:lnTo>
                    <a:lnTo>
                      <a:pt x="59" y="1081"/>
                    </a:lnTo>
                    <a:lnTo>
                      <a:pt x="30" y="1105"/>
                    </a:lnTo>
                    <a:lnTo>
                      <a:pt x="0" y="1129"/>
                    </a:lnTo>
                    <a:close/>
                  </a:path>
                </a:pathLst>
              </a:custGeom>
              <a:solidFill>
                <a:srgbClr val="E9D4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5" name="Freeform 60"/>
              <p:cNvSpPr/>
              <p:nvPr/>
            </p:nvSpPr>
            <p:spPr bwMode="auto">
              <a:xfrm>
                <a:off x="875" y="2781"/>
                <a:ext cx="53" cy="163"/>
              </a:xfrm>
              <a:custGeom>
                <a:avLst/>
                <a:gdLst>
                  <a:gd name="T0" fmla="*/ 0 w 369"/>
                  <a:gd name="T1" fmla="*/ 1142 h 1142"/>
                  <a:gd name="T2" fmla="*/ 134 w 369"/>
                  <a:gd name="T3" fmla="*/ 245 h 1142"/>
                  <a:gd name="T4" fmla="*/ 144 w 369"/>
                  <a:gd name="T5" fmla="*/ 231 h 1142"/>
                  <a:gd name="T6" fmla="*/ 156 w 369"/>
                  <a:gd name="T7" fmla="*/ 219 h 1142"/>
                  <a:gd name="T8" fmla="*/ 166 w 369"/>
                  <a:gd name="T9" fmla="*/ 206 h 1142"/>
                  <a:gd name="T10" fmla="*/ 177 w 369"/>
                  <a:gd name="T11" fmla="*/ 193 h 1142"/>
                  <a:gd name="T12" fmla="*/ 201 w 369"/>
                  <a:gd name="T13" fmla="*/ 165 h 1142"/>
                  <a:gd name="T14" fmla="*/ 225 w 369"/>
                  <a:gd name="T15" fmla="*/ 138 h 1142"/>
                  <a:gd name="T16" fmla="*/ 250 w 369"/>
                  <a:gd name="T17" fmla="*/ 114 h 1142"/>
                  <a:gd name="T18" fmla="*/ 273 w 369"/>
                  <a:gd name="T19" fmla="*/ 89 h 1142"/>
                  <a:gd name="T20" fmla="*/ 298 w 369"/>
                  <a:gd name="T21" fmla="*/ 64 h 1142"/>
                  <a:gd name="T22" fmla="*/ 321 w 369"/>
                  <a:gd name="T23" fmla="*/ 42 h 1142"/>
                  <a:gd name="T24" fmla="*/ 346 w 369"/>
                  <a:gd name="T25" fmla="*/ 20 h 1142"/>
                  <a:gd name="T26" fmla="*/ 369 w 369"/>
                  <a:gd name="T27" fmla="*/ 0 h 1142"/>
                  <a:gd name="T28" fmla="*/ 235 w 369"/>
                  <a:gd name="T29" fmla="*/ 900 h 1142"/>
                  <a:gd name="T30" fmla="*/ 206 w 369"/>
                  <a:gd name="T31" fmla="*/ 932 h 1142"/>
                  <a:gd name="T32" fmla="*/ 178 w 369"/>
                  <a:gd name="T33" fmla="*/ 964 h 1142"/>
                  <a:gd name="T34" fmla="*/ 149 w 369"/>
                  <a:gd name="T35" fmla="*/ 995 h 1142"/>
                  <a:gd name="T36" fmla="*/ 120 w 369"/>
                  <a:gd name="T37" fmla="*/ 1026 h 1142"/>
                  <a:gd name="T38" fmla="*/ 89 w 369"/>
                  <a:gd name="T39" fmla="*/ 1057 h 1142"/>
                  <a:gd name="T40" fmla="*/ 60 w 369"/>
                  <a:gd name="T41" fmla="*/ 1086 h 1142"/>
                  <a:gd name="T42" fmla="*/ 30 w 369"/>
                  <a:gd name="T43" fmla="*/ 1114 h 1142"/>
                  <a:gd name="T44" fmla="*/ 0 w 369"/>
                  <a:gd name="T45" fmla="*/ 1142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1142">
                    <a:moveTo>
                      <a:pt x="0" y="1142"/>
                    </a:moveTo>
                    <a:lnTo>
                      <a:pt x="134" y="245"/>
                    </a:lnTo>
                    <a:lnTo>
                      <a:pt x="144" y="231"/>
                    </a:lnTo>
                    <a:lnTo>
                      <a:pt x="156" y="219"/>
                    </a:lnTo>
                    <a:lnTo>
                      <a:pt x="166" y="206"/>
                    </a:lnTo>
                    <a:lnTo>
                      <a:pt x="177" y="193"/>
                    </a:lnTo>
                    <a:lnTo>
                      <a:pt x="201" y="165"/>
                    </a:lnTo>
                    <a:lnTo>
                      <a:pt x="225" y="138"/>
                    </a:lnTo>
                    <a:lnTo>
                      <a:pt x="250" y="114"/>
                    </a:lnTo>
                    <a:lnTo>
                      <a:pt x="273" y="89"/>
                    </a:lnTo>
                    <a:lnTo>
                      <a:pt x="298" y="64"/>
                    </a:lnTo>
                    <a:lnTo>
                      <a:pt x="321" y="42"/>
                    </a:lnTo>
                    <a:lnTo>
                      <a:pt x="346" y="20"/>
                    </a:lnTo>
                    <a:lnTo>
                      <a:pt x="369" y="0"/>
                    </a:lnTo>
                    <a:lnTo>
                      <a:pt x="235" y="900"/>
                    </a:lnTo>
                    <a:lnTo>
                      <a:pt x="206" y="932"/>
                    </a:lnTo>
                    <a:lnTo>
                      <a:pt x="178" y="964"/>
                    </a:lnTo>
                    <a:lnTo>
                      <a:pt x="149" y="995"/>
                    </a:lnTo>
                    <a:lnTo>
                      <a:pt x="120" y="1026"/>
                    </a:lnTo>
                    <a:lnTo>
                      <a:pt x="89" y="1057"/>
                    </a:lnTo>
                    <a:lnTo>
                      <a:pt x="60" y="1086"/>
                    </a:lnTo>
                    <a:lnTo>
                      <a:pt x="30" y="1114"/>
                    </a:lnTo>
                    <a:lnTo>
                      <a:pt x="0" y="1142"/>
                    </a:lnTo>
                    <a:close/>
                  </a:path>
                </a:pathLst>
              </a:custGeom>
              <a:solidFill>
                <a:srgbClr val="E9D7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6" name="Freeform 61"/>
              <p:cNvSpPr/>
              <p:nvPr/>
            </p:nvSpPr>
            <p:spPr bwMode="auto">
              <a:xfrm>
                <a:off x="891" y="2768"/>
                <a:ext cx="53" cy="160"/>
              </a:xfrm>
              <a:custGeom>
                <a:avLst/>
                <a:gdLst>
                  <a:gd name="T0" fmla="*/ 0 w 366"/>
                  <a:gd name="T1" fmla="*/ 1118 h 1118"/>
                  <a:gd name="T2" fmla="*/ 138 w 366"/>
                  <a:gd name="T3" fmla="*/ 196 h 1118"/>
                  <a:gd name="T4" fmla="*/ 166 w 366"/>
                  <a:gd name="T5" fmla="*/ 167 h 1118"/>
                  <a:gd name="T6" fmla="*/ 195 w 366"/>
                  <a:gd name="T7" fmla="*/ 140 h 1118"/>
                  <a:gd name="T8" fmla="*/ 223 w 366"/>
                  <a:gd name="T9" fmla="*/ 113 h 1118"/>
                  <a:gd name="T10" fmla="*/ 252 w 366"/>
                  <a:gd name="T11" fmla="*/ 89 h 1118"/>
                  <a:gd name="T12" fmla="*/ 280 w 366"/>
                  <a:gd name="T13" fmla="*/ 64 h 1118"/>
                  <a:gd name="T14" fmla="*/ 309 w 366"/>
                  <a:gd name="T15" fmla="*/ 42 h 1118"/>
                  <a:gd name="T16" fmla="*/ 337 w 366"/>
                  <a:gd name="T17" fmla="*/ 20 h 1118"/>
                  <a:gd name="T18" fmla="*/ 366 w 366"/>
                  <a:gd name="T19" fmla="*/ 0 h 1118"/>
                  <a:gd name="T20" fmla="*/ 241 w 366"/>
                  <a:gd name="T21" fmla="*/ 837 h 1118"/>
                  <a:gd name="T22" fmla="*/ 212 w 366"/>
                  <a:gd name="T23" fmla="*/ 874 h 1118"/>
                  <a:gd name="T24" fmla="*/ 182 w 366"/>
                  <a:gd name="T25" fmla="*/ 912 h 1118"/>
                  <a:gd name="T26" fmla="*/ 153 w 366"/>
                  <a:gd name="T27" fmla="*/ 948 h 1118"/>
                  <a:gd name="T28" fmla="*/ 122 w 366"/>
                  <a:gd name="T29" fmla="*/ 983 h 1118"/>
                  <a:gd name="T30" fmla="*/ 92 w 366"/>
                  <a:gd name="T31" fmla="*/ 1018 h 1118"/>
                  <a:gd name="T32" fmla="*/ 62 w 366"/>
                  <a:gd name="T33" fmla="*/ 1052 h 1118"/>
                  <a:gd name="T34" fmla="*/ 31 w 366"/>
                  <a:gd name="T35" fmla="*/ 1085 h 1118"/>
                  <a:gd name="T36" fmla="*/ 0 w 366"/>
                  <a:gd name="T37" fmla="*/ 1118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6" h="1118">
                    <a:moveTo>
                      <a:pt x="0" y="1118"/>
                    </a:moveTo>
                    <a:lnTo>
                      <a:pt x="138" y="196"/>
                    </a:lnTo>
                    <a:lnTo>
                      <a:pt x="166" y="167"/>
                    </a:lnTo>
                    <a:lnTo>
                      <a:pt x="195" y="140"/>
                    </a:lnTo>
                    <a:lnTo>
                      <a:pt x="223" y="113"/>
                    </a:lnTo>
                    <a:lnTo>
                      <a:pt x="252" y="89"/>
                    </a:lnTo>
                    <a:lnTo>
                      <a:pt x="280" y="64"/>
                    </a:lnTo>
                    <a:lnTo>
                      <a:pt x="309" y="42"/>
                    </a:lnTo>
                    <a:lnTo>
                      <a:pt x="337" y="20"/>
                    </a:lnTo>
                    <a:lnTo>
                      <a:pt x="366" y="0"/>
                    </a:lnTo>
                    <a:lnTo>
                      <a:pt x="241" y="837"/>
                    </a:lnTo>
                    <a:lnTo>
                      <a:pt x="212" y="874"/>
                    </a:lnTo>
                    <a:lnTo>
                      <a:pt x="182" y="912"/>
                    </a:lnTo>
                    <a:lnTo>
                      <a:pt x="153" y="948"/>
                    </a:lnTo>
                    <a:lnTo>
                      <a:pt x="122" y="983"/>
                    </a:lnTo>
                    <a:lnTo>
                      <a:pt x="92" y="1018"/>
                    </a:lnTo>
                    <a:lnTo>
                      <a:pt x="62" y="1052"/>
                    </a:lnTo>
                    <a:lnTo>
                      <a:pt x="31" y="1085"/>
                    </a:lnTo>
                    <a:lnTo>
                      <a:pt x="0" y="1118"/>
                    </a:lnTo>
                    <a:close/>
                  </a:path>
                </a:pathLst>
              </a:custGeom>
              <a:solidFill>
                <a:srgbClr val="EAD9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7" name="Freeform 62"/>
              <p:cNvSpPr/>
              <p:nvPr/>
            </p:nvSpPr>
            <p:spPr bwMode="auto">
              <a:xfrm>
                <a:off x="908" y="2759"/>
                <a:ext cx="51" cy="151"/>
              </a:xfrm>
              <a:custGeom>
                <a:avLst/>
                <a:gdLst>
                  <a:gd name="T0" fmla="*/ 0 w 356"/>
                  <a:gd name="T1" fmla="*/ 1056 h 1056"/>
                  <a:gd name="T2" fmla="*/ 134 w 356"/>
                  <a:gd name="T3" fmla="*/ 156 h 1056"/>
                  <a:gd name="T4" fmla="*/ 162 w 356"/>
                  <a:gd name="T5" fmla="*/ 132 h 1056"/>
                  <a:gd name="T6" fmla="*/ 190 w 356"/>
                  <a:gd name="T7" fmla="*/ 110 h 1056"/>
                  <a:gd name="T8" fmla="*/ 218 w 356"/>
                  <a:gd name="T9" fmla="*/ 88 h 1056"/>
                  <a:gd name="T10" fmla="*/ 246 w 356"/>
                  <a:gd name="T11" fmla="*/ 68 h 1056"/>
                  <a:gd name="T12" fmla="*/ 274 w 356"/>
                  <a:gd name="T13" fmla="*/ 50 h 1056"/>
                  <a:gd name="T14" fmla="*/ 301 w 356"/>
                  <a:gd name="T15" fmla="*/ 32 h 1056"/>
                  <a:gd name="T16" fmla="*/ 329 w 356"/>
                  <a:gd name="T17" fmla="*/ 16 h 1056"/>
                  <a:gd name="T18" fmla="*/ 356 w 356"/>
                  <a:gd name="T19" fmla="*/ 0 h 1056"/>
                  <a:gd name="T20" fmla="*/ 246 w 356"/>
                  <a:gd name="T21" fmla="*/ 733 h 1056"/>
                  <a:gd name="T22" fmla="*/ 220 w 356"/>
                  <a:gd name="T23" fmla="*/ 769 h 1056"/>
                  <a:gd name="T24" fmla="*/ 194 w 356"/>
                  <a:gd name="T25" fmla="*/ 806 h 1056"/>
                  <a:gd name="T26" fmla="*/ 167 w 356"/>
                  <a:gd name="T27" fmla="*/ 843 h 1056"/>
                  <a:gd name="T28" fmla="*/ 140 w 356"/>
                  <a:gd name="T29" fmla="*/ 881 h 1056"/>
                  <a:gd name="T30" fmla="*/ 122 w 356"/>
                  <a:gd name="T31" fmla="*/ 904 h 1056"/>
                  <a:gd name="T32" fmla="*/ 105 w 356"/>
                  <a:gd name="T33" fmla="*/ 926 h 1056"/>
                  <a:gd name="T34" fmla="*/ 87 w 356"/>
                  <a:gd name="T35" fmla="*/ 948 h 1056"/>
                  <a:gd name="T36" fmla="*/ 70 w 356"/>
                  <a:gd name="T37" fmla="*/ 970 h 1056"/>
                  <a:gd name="T38" fmla="*/ 53 w 356"/>
                  <a:gd name="T39" fmla="*/ 992 h 1056"/>
                  <a:gd name="T40" fmla="*/ 35 w 356"/>
                  <a:gd name="T41" fmla="*/ 1013 h 1056"/>
                  <a:gd name="T42" fmla="*/ 18 w 356"/>
                  <a:gd name="T43" fmla="*/ 1035 h 1056"/>
                  <a:gd name="T44" fmla="*/ 0 w 356"/>
                  <a:gd name="T45" fmla="*/ 1056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6" h="1056">
                    <a:moveTo>
                      <a:pt x="0" y="1056"/>
                    </a:moveTo>
                    <a:lnTo>
                      <a:pt x="134" y="156"/>
                    </a:lnTo>
                    <a:lnTo>
                      <a:pt x="162" y="132"/>
                    </a:lnTo>
                    <a:lnTo>
                      <a:pt x="190" y="110"/>
                    </a:lnTo>
                    <a:lnTo>
                      <a:pt x="218" y="88"/>
                    </a:lnTo>
                    <a:lnTo>
                      <a:pt x="246" y="68"/>
                    </a:lnTo>
                    <a:lnTo>
                      <a:pt x="274" y="50"/>
                    </a:lnTo>
                    <a:lnTo>
                      <a:pt x="301" y="32"/>
                    </a:lnTo>
                    <a:lnTo>
                      <a:pt x="329" y="16"/>
                    </a:lnTo>
                    <a:lnTo>
                      <a:pt x="356" y="0"/>
                    </a:lnTo>
                    <a:lnTo>
                      <a:pt x="246" y="733"/>
                    </a:lnTo>
                    <a:lnTo>
                      <a:pt x="220" y="769"/>
                    </a:lnTo>
                    <a:lnTo>
                      <a:pt x="194" y="806"/>
                    </a:lnTo>
                    <a:lnTo>
                      <a:pt x="167" y="843"/>
                    </a:lnTo>
                    <a:lnTo>
                      <a:pt x="140" y="881"/>
                    </a:lnTo>
                    <a:lnTo>
                      <a:pt x="122" y="904"/>
                    </a:lnTo>
                    <a:lnTo>
                      <a:pt x="105" y="926"/>
                    </a:lnTo>
                    <a:lnTo>
                      <a:pt x="87" y="948"/>
                    </a:lnTo>
                    <a:lnTo>
                      <a:pt x="70" y="970"/>
                    </a:lnTo>
                    <a:lnTo>
                      <a:pt x="53" y="992"/>
                    </a:lnTo>
                    <a:lnTo>
                      <a:pt x="35" y="1013"/>
                    </a:lnTo>
                    <a:lnTo>
                      <a:pt x="18" y="1035"/>
                    </a:lnTo>
                    <a:lnTo>
                      <a:pt x="0" y="1056"/>
                    </a:lnTo>
                    <a:close/>
                  </a:path>
                </a:pathLst>
              </a:custGeom>
              <a:solidFill>
                <a:srgbClr val="EADC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8" name="Freeform 63"/>
              <p:cNvSpPr/>
              <p:nvPr/>
            </p:nvSpPr>
            <p:spPr bwMode="auto">
              <a:xfrm>
                <a:off x="926" y="2751"/>
                <a:ext cx="49" cy="137"/>
              </a:xfrm>
              <a:custGeom>
                <a:avLst/>
                <a:gdLst>
                  <a:gd name="T0" fmla="*/ 0 w 341"/>
                  <a:gd name="T1" fmla="*/ 958 h 958"/>
                  <a:gd name="T2" fmla="*/ 125 w 341"/>
                  <a:gd name="T3" fmla="*/ 121 h 958"/>
                  <a:gd name="T4" fmla="*/ 152 w 341"/>
                  <a:gd name="T5" fmla="*/ 102 h 958"/>
                  <a:gd name="T6" fmla="*/ 180 w 341"/>
                  <a:gd name="T7" fmla="*/ 85 h 958"/>
                  <a:gd name="T8" fmla="*/ 207 w 341"/>
                  <a:gd name="T9" fmla="*/ 69 h 958"/>
                  <a:gd name="T10" fmla="*/ 235 w 341"/>
                  <a:gd name="T11" fmla="*/ 53 h 958"/>
                  <a:gd name="T12" fmla="*/ 262 w 341"/>
                  <a:gd name="T13" fmla="*/ 38 h 958"/>
                  <a:gd name="T14" fmla="*/ 289 w 341"/>
                  <a:gd name="T15" fmla="*/ 25 h 958"/>
                  <a:gd name="T16" fmla="*/ 316 w 341"/>
                  <a:gd name="T17" fmla="*/ 13 h 958"/>
                  <a:gd name="T18" fmla="*/ 341 w 341"/>
                  <a:gd name="T19" fmla="*/ 0 h 958"/>
                  <a:gd name="T20" fmla="*/ 251 w 341"/>
                  <a:gd name="T21" fmla="*/ 606 h 958"/>
                  <a:gd name="T22" fmla="*/ 223 w 341"/>
                  <a:gd name="T23" fmla="*/ 645 h 958"/>
                  <a:gd name="T24" fmla="*/ 195 w 341"/>
                  <a:gd name="T25" fmla="*/ 686 h 958"/>
                  <a:gd name="T26" fmla="*/ 167 w 341"/>
                  <a:gd name="T27" fmla="*/ 726 h 958"/>
                  <a:gd name="T28" fmla="*/ 138 w 341"/>
                  <a:gd name="T29" fmla="*/ 767 h 958"/>
                  <a:gd name="T30" fmla="*/ 109 w 341"/>
                  <a:gd name="T31" fmla="*/ 808 h 958"/>
                  <a:gd name="T32" fmla="*/ 79 w 341"/>
                  <a:gd name="T33" fmla="*/ 850 h 958"/>
                  <a:gd name="T34" fmla="*/ 49 w 341"/>
                  <a:gd name="T35" fmla="*/ 892 h 958"/>
                  <a:gd name="T36" fmla="*/ 18 w 341"/>
                  <a:gd name="T37" fmla="*/ 934 h 958"/>
                  <a:gd name="T38" fmla="*/ 9 w 341"/>
                  <a:gd name="T39" fmla="*/ 945 h 958"/>
                  <a:gd name="T40" fmla="*/ 0 w 341"/>
                  <a:gd name="T41" fmla="*/ 958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1" h="958">
                    <a:moveTo>
                      <a:pt x="0" y="958"/>
                    </a:moveTo>
                    <a:lnTo>
                      <a:pt x="125" y="121"/>
                    </a:lnTo>
                    <a:lnTo>
                      <a:pt x="152" y="102"/>
                    </a:lnTo>
                    <a:lnTo>
                      <a:pt x="180" y="85"/>
                    </a:lnTo>
                    <a:lnTo>
                      <a:pt x="207" y="69"/>
                    </a:lnTo>
                    <a:lnTo>
                      <a:pt x="235" y="53"/>
                    </a:lnTo>
                    <a:lnTo>
                      <a:pt x="262" y="38"/>
                    </a:lnTo>
                    <a:lnTo>
                      <a:pt x="289" y="25"/>
                    </a:lnTo>
                    <a:lnTo>
                      <a:pt x="316" y="13"/>
                    </a:lnTo>
                    <a:lnTo>
                      <a:pt x="341" y="0"/>
                    </a:lnTo>
                    <a:lnTo>
                      <a:pt x="251" y="606"/>
                    </a:lnTo>
                    <a:lnTo>
                      <a:pt x="223" y="645"/>
                    </a:lnTo>
                    <a:lnTo>
                      <a:pt x="195" y="686"/>
                    </a:lnTo>
                    <a:lnTo>
                      <a:pt x="167" y="726"/>
                    </a:lnTo>
                    <a:lnTo>
                      <a:pt x="138" y="767"/>
                    </a:lnTo>
                    <a:lnTo>
                      <a:pt x="109" y="808"/>
                    </a:lnTo>
                    <a:lnTo>
                      <a:pt x="79" y="850"/>
                    </a:lnTo>
                    <a:lnTo>
                      <a:pt x="49" y="892"/>
                    </a:lnTo>
                    <a:lnTo>
                      <a:pt x="18" y="934"/>
                    </a:lnTo>
                    <a:lnTo>
                      <a:pt x="9" y="945"/>
                    </a:lnTo>
                    <a:lnTo>
                      <a:pt x="0" y="958"/>
                    </a:lnTo>
                    <a:close/>
                  </a:path>
                </a:pathLst>
              </a:custGeom>
              <a:solidFill>
                <a:srgbClr val="EADE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9" name="Freeform 64"/>
              <p:cNvSpPr/>
              <p:nvPr/>
            </p:nvSpPr>
            <p:spPr bwMode="auto">
              <a:xfrm>
                <a:off x="944" y="2746"/>
                <a:ext cx="46" cy="117"/>
              </a:xfrm>
              <a:custGeom>
                <a:avLst/>
                <a:gdLst>
                  <a:gd name="T0" fmla="*/ 0 w 322"/>
                  <a:gd name="T1" fmla="*/ 824 h 824"/>
                  <a:gd name="T2" fmla="*/ 110 w 322"/>
                  <a:gd name="T3" fmla="*/ 91 h 824"/>
                  <a:gd name="T4" fmla="*/ 138 w 322"/>
                  <a:gd name="T5" fmla="*/ 76 h 824"/>
                  <a:gd name="T6" fmla="*/ 165 w 322"/>
                  <a:gd name="T7" fmla="*/ 63 h 824"/>
                  <a:gd name="T8" fmla="*/ 192 w 322"/>
                  <a:gd name="T9" fmla="*/ 49 h 824"/>
                  <a:gd name="T10" fmla="*/ 218 w 322"/>
                  <a:gd name="T11" fmla="*/ 38 h 824"/>
                  <a:gd name="T12" fmla="*/ 245 w 322"/>
                  <a:gd name="T13" fmla="*/ 27 h 824"/>
                  <a:gd name="T14" fmla="*/ 271 w 322"/>
                  <a:gd name="T15" fmla="*/ 17 h 824"/>
                  <a:gd name="T16" fmla="*/ 297 w 322"/>
                  <a:gd name="T17" fmla="*/ 8 h 824"/>
                  <a:gd name="T18" fmla="*/ 322 w 322"/>
                  <a:gd name="T19" fmla="*/ 0 h 824"/>
                  <a:gd name="T20" fmla="*/ 252 w 322"/>
                  <a:gd name="T21" fmla="*/ 474 h 824"/>
                  <a:gd name="T22" fmla="*/ 221 w 322"/>
                  <a:gd name="T23" fmla="*/ 514 h 824"/>
                  <a:gd name="T24" fmla="*/ 190 w 322"/>
                  <a:gd name="T25" fmla="*/ 557 h 824"/>
                  <a:gd name="T26" fmla="*/ 159 w 322"/>
                  <a:gd name="T27" fmla="*/ 599 h 824"/>
                  <a:gd name="T28" fmla="*/ 128 w 322"/>
                  <a:gd name="T29" fmla="*/ 643 h 824"/>
                  <a:gd name="T30" fmla="*/ 96 w 322"/>
                  <a:gd name="T31" fmla="*/ 687 h 824"/>
                  <a:gd name="T32" fmla="*/ 65 w 322"/>
                  <a:gd name="T33" fmla="*/ 731 h 824"/>
                  <a:gd name="T34" fmla="*/ 34 w 322"/>
                  <a:gd name="T35" fmla="*/ 777 h 824"/>
                  <a:gd name="T36" fmla="*/ 0 w 322"/>
                  <a:gd name="T37" fmla="*/ 82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2" h="824">
                    <a:moveTo>
                      <a:pt x="0" y="824"/>
                    </a:moveTo>
                    <a:lnTo>
                      <a:pt x="110" y="91"/>
                    </a:lnTo>
                    <a:lnTo>
                      <a:pt x="138" y="76"/>
                    </a:lnTo>
                    <a:lnTo>
                      <a:pt x="165" y="63"/>
                    </a:lnTo>
                    <a:lnTo>
                      <a:pt x="192" y="49"/>
                    </a:lnTo>
                    <a:lnTo>
                      <a:pt x="218" y="38"/>
                    </a:lnTo>
                    <a:lnTo>
                      <a:pt x="245" y="27"/>
                    </a:lnTo>
                    <a:lnTo>
                      <a:pt x="271" y="17"/>
                    </a:lnTo>
                    <a:lnTo>
                      <a:pt x="297" y="8"/>
                    </a:lnTo>
                    <a:lnTo>
                      <a:pt x="322" y="0"/>
                    </a:lnTo>
                    <a:lnTo>
                      <a:pt x="252" y="474"/>
                    </a:lnTo>
                    <a:lnTo>
                      <a:pt x="221" y="514"/>
                    </a:lnTo>
                    <a:lnTo>
                      <a:pt x="190" y="557"/>
                    </a:lnTo>
                    <a:lnTo>
                      <a:pt x="159" y="599"/>
                    </a:lnTo>
                    <a:lnTo>
                      <a:pt x="128" y="643"/>
                    </a:lnTo>
                    <a:lnTo>
                      <a:pt x="96" y="687"/>
                    </a:lnTo>
                    <a:lnTo>
                      <a:pt x="65" y="731"/>
                    </a:lnTo>
                    <a:lnTo>
                      <a:pt x="34" y="777"/>
                    </a:lnTo>
                    <a:lnTo>
                      <a:pt x="0" y="824"/>
                    </a:lnTo>
                    <a:close/>
                  </a:path>
                </a:pathLst>
              </a:custGeom>
              <a:solidFill>
                <a:srgbClr val="EAD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0" name="Freeform 65"/>
              <p:cNvSpPr/>
              <p:nvPr/>
            </p:nvSpPr>
            <p:spPr bwMode="auto">
              <a:xfrm>
                <a:off x="962" y="2742"/>
                <a:ext cx="42" cy="96"/>
              </a:xfrm>
              <a:custGeom>
                <a:avLst/>
                <a:gdLst>
                  <a:gd name="T0" fmla="*/ 0 w 298"/>
                  <a:gd name="T1" fmla="*/ 671 h 671"/>
                  <a:gd name="T2" fmla="*/ 90 w 298"/>
                  <a:gd name="T3" fmla="*/ 65 h 671"/>
                  <a:gd name="T4" fmla="*/ 117 w 298"/>
                  <a:gd name="T5" fmla="*/ 54 h 671"/>
                  <a:gd name="T6" fmla="*/ 144 w 298"/>
                  <a:gd name="T7" fmla="*/ 44 h 671"/>
                  <a:gd name="T8" fmla="*/ 171 w 298"/>
                  <a:gd name="T9" fmla="*/ 35 h 671"/>
                  <a:gd name="T10" fmla="*/ 197 w 298"/>
                  <a:gd name="T11" fmla="*/ 26 h 671"/>
                  <a:gd name="T12" fmla="*/ 223 w 298"/>
                  <a:gd name="T13" fmla="*/ 18 h 671"/>
                  <a:gd name="T14" fmla="*/ 248 w 298"/>
                  <a:gd name="T15" fmla="*/ 11 h 671"/>
                  <a:gd name="T16" fmla="*/ 274 w 298"/>
                  <a:gd name="T17" fmla="*/ 6 h 671"/>
                  <a:gd name="T18" fmla="*/ 298 w 298"/>
                  <a:gd name="T19" fmla="*/ 0 h 671"/>
                  <a:gd name="T20" fmla="*/ 246 w 298"/>
                  <a:gd name="T21" fmla="*/ 358 h 671"/>
                  <a:gd name="T22" fmla="*/ 213 w 298"/>
                  <a:gd name="T23" fmla="*/ 392 h 671"/>
                  <a:gd name="T24" fmla="*/ 182 w 298"/>
                  <a:gd name="T25" fmla="*/ 429 h 671"/>
                  <a:gd name="T26" fmla="*/ 152 w 298"/>
                  <a:gd name="T27" fmla="*/ 466 h 671"/>
                  <a:gd name="T28" fmla="*/ 122 w 298"/>
                  <a:gd name="T29" fmla="*/ 505 h 671"/>
                  <a:gd name="T30" fmla="*/ 91 w 298"/>
                  <a:gd name="T31" fmla="*/ 546 h 671"/>
                  <a:gd name="T32" fmla="*/ 60 w 298"/>
                  <a:gd name="T33" fmla="*/ 586 h 671"/>
                  <a:gd name="T34" fmla="*/ 30 w 298"/>
                  <a:gd name="T35" fmla="*/ 629 h 671"/>
                  <a:gd name="T36" fmla="*/ 0 w 298"/>
                  <a:gd name="T37"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8" h="671">
                    <a:moveTo>
                      <a:pt x="0" y="671"/>
                    </a:moveTo>
                    <a:lnTo>
                      <a:pt x="90" y="65"/>
                    </a:lnTo>
                    <a:lnTo>
                      <a:pt x="117" y="54"/>
                    </a:lnTo>
                    <a:lnTo>
                      <a:pt x="144" y="44"/>
                    </a:lnTo>
                    <a:lnTo>
                      <a:pt x="171" y="35"/>
                    </a:lnTo>
                    <a:lnTo>
                      <a:pt x="197" y="26"/>
                    </a:lnTo>
                    <a:lnTo>
                      <a:pt x="223" y="18"/>
                    </a:lnTo>
                    <a:lnTo>
                      <a:pt x="248" y="11"/>
                    </a:lnTo>
                    <a:lnTo>
                      <a:pt x="274" y="6"/>
                    </a:lnTo>
                    <a:lnTo>
                      <a:pt x="298" y="0"/>
                    </a:lnTo>
                    <a:lnTo>
                      <a:pt x="246" y="358"/>
                    </a:lnTo>
                    <a:lnTo>
                      <a:pt x="213" y="392"/>
                    </a:lnTo>
                    <a:lnTo>
                      <a:pt x="182" y="429"/>
                    </a:lnTo>
                    <a:lnTo>
                      <a:pt x="152" y="466"/>
                    </a:lnTo>
                    <a:lnTo>
                      <a:pt x="122" y="505"/>
                    </a:lnTo>
                    <a:lnTo>
                      <a:pt x="91" y="546"/>
                    </a:lnTo>
                    <a:lnTo>
                      <a:pt x="60" y="586"/>
                    </a:lnTo>
                    <a:lnTo>
                      <a:pt x="30" y="629"/>
                    </a:lnTo>
                    <a:lnTo>
                      <a:pt x="0" y="671"/>
                    </a:lnTo>
                    <a:close/>
                  </a:path>
                </a:pathLst>
              </a:custGeom>
              <a:solidFill>
                <a:srgbClr val="E9DD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1" name="Freeform 66"/>
              <p:cNvSpPr/>
              <p:nvPr/>
            </p:nvSpPr>
            <p:spPr bwMode="auto">
              <a:xfrm>
                <a:off x="980" y="2740"/>
                <a:ext cx="39" cy="73"/>
              </a:xfrm>
              <a:custGeom>
                <a:avLst/>
                <a:gdLst>
                  <a:gd name="T0" fmla="*/ 0 w 275"/>
                  <a:gd name="T1" fmla="*/ 516 h 516"/>
                  <a:gd name="T2" fmla="*/ 70 w 275"/>
                  <a:gd name="T3" fmla="*/ 42 h 516"/>
                  <a:gd name="T4" fmla="*/ 97 w 275"/>
                  <a:gd name="T5" fmla="*/ 33 h 516"/>
                  <a:gd name="T6" fmla="*/ 124 w 275"/>
                  <a:gd name="T7" fmla="*/ 26 h 516"/>
                  <a:gd name="T8" fmla="*/ 150 w 275"/>
                  <a:gd name="T9" fmla="*/ 21 h 516"/>
                  <a:gd name="T10" fmla="*/ 176 w 275"/>
                  <a:gd name="T11" fmla="*/ 15 h 516"/>
                  <a:gd name="T12" fmla="*/ 201 w 275"/>
                  <a:gd name="T13" fmla="*/ 10 h 516"/>
                  <a:gd name="T14" fmla="*/ 227 w 275"/>
                  <a:gd name="T15" fmla="*/ 6 h 516"/>
                  <a:gd name="T16" fmla="*/ 252 w 275"/>
                  <a:gd name="T17" fmla="*/ 3 h 516"/>
                  <a:gd name="T18" fmla="*/ 275 w 275"/>
                  <a:gd name="T19" fmla="*/ 0 h 516"/>
                  <a:gd name="T20" fmla="*/ 236 w 275"/>
                  <a:gd name="T21" fmla="*/ 263 h 516"/>
                  <a:gd name="T22" fmla="*/ 205 w 275"/>
                  <a:gd name="T23" fmla="*/ 290 h 516"/>
                  <a:gd name="T24" fmla="*/ 173 w 275"/>
                  <a:gd name="T25" fmla="*/ 318 h 516"/>
                  <a:gd name="T26" fmla="*/ 143 w 275"/>
                  <a:gd name="T27" fmla="*/ 348 h 516"/>
                  <a:gd name="T28" fmla="*/ 114 w 275"/>
                  <a:gd name="T29" fmla="*/ 379 h 516"/>
                  <a:gd name="T30" fmla="*/ 85 w 275"/>
                  <a:gd name="T31" fmla="*/ 412 h 516"/>
                  <a:gd name="T32" fmla="*/ 56 w 275"/>
                  <a:gd name="T33" fmla="*/ 445 h 516"/>
                  <a:gd name="T34" fmla="*/ 28 w 275"/>
                  <a:gd name="T35" fmla="*/ 480 h 516"/>
                  <a:gd name="T36" fmla="*/ 0 w 275"/>
                  <a:gd name="T37" fmla="*/ 51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516">
                    <a:moveTo>
                      <a:pt x="0" y="516"/>
                    </a:moveTo>
                    <a:lnTo>
                      <a:pt x="70" y="42"/>
                    </a:lnTo>
                    <a:lnTo>
                      <a:pt x="97" y="33"/>
                    </a:lnTo>
                    <a:lnTo>
                      <a:pt x="124" y="26"/>
                    </a:lnTo>
                    <a:lnTo>
                      <a:pt x="150" y="21"/>
                    </a:lnTo>
                    <a:lnTo>
                      <a:pt x="176" y="15"/>
                    </a:lnTo>
                    <a:lnTo>
                      <a:pt x="201" y="10"/>
                    </a:lnTo>
                    <a:lnTo>
                      <a:pt x="227" y="6"/>
                    </a:lnTo>
                    <a:lnTo>
                      <a:pt x="252" y="3"/>
                    </a:lnTo>
                    <a:lnTo>
                      <a:pt x="275" y="0"/>
                    </a:lnTo>
                    <a:lnTo>
                      <a:pt x="236" y="263"/>
                    </a:lnTo>
                    <a:lnTo>
                      <a:pt x="205" y="290"/>
                    </a:lnTo>
                    <a:lnTo>
                      <a:pt x="173" y="318"/>
                    </a:lnTo>
                    <a:lnTo>
                      <a:pt x="143" y="348"/>
                    </a:lnTo>
                    <a:lnTo>
                      <a:pt x="114" y="379"/>
                    </a:lnTo>
                    <a:lnTo>
                      <a:pt x="85" y="412"/>
                    </a:lnTo>
                    <a:lnTo>
                      <a:pt x="56" y="445"/>
                    </a:lnTo>
                    <a:lnTo>
                      <a:pt x="28" y="480"/>
                    </a:lnTo>
                    <a:lnTo>
                      <a:pt x="0" y="516"/>
                    </a:lnTo>
                    <a:close/>
                  </a:path>
                </a:pathLst>
              </a:custGeom>
              <a:solidFill>
                <a:srgbClr val="E9DA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2" name="Freeform 67"/>
              <p:cNvSpPr/>
              <p:nvPr/>
            </p:nvSpPr>
            <p:spPr bwMode="auto">
              <a:xfrm>
                <a:off x="997" y="2739"/>
                <a:ext cx="36" cy="54"/>
              </a:xfrm>
              <a:custGeom>
                <a:avLst/>
                <a:gdLst>
                  <a:gd name="T0" fmla="*/ 0 w 255"/>
                  <a:gd name="T1" fmla="*/ 378 h 378"/>
                  <a:gd name="T2" fmla="*/ 52 w 255"/>
                  <a:gd name="T3" fmla="*/ 20 h 378"/>
                  <a:gd name="T4" fmla="*/ 79 w 255"/>
                  <a:gd name="T5" fmla="*/ 15 h 378"/>
                  <a:gd name="T6" fmla="*/ 106 w 255"/>
                  <a:gd name="T7" fmla="*/ 11 h 378"/>
                  <a:gd name="T8" fmla="*/ 132 w 255"/>
                  <a:gd name="T9" fmla="*/ 8 h 378"/>
                  <a:gd name="T10" fmla="*/ 158 w 255"/>
                  <a:gd name="T11" fmla="*/ 5 h 378"/>
                  <a:gd name="T12" fmla="*/ 182 w 255"/>
                  <a:gd name="T13" fmla="*/ 2 h 378"/>
                  <a:gd name="T14" fmla="*/ 207 w 255"/>
                  <a:gd name="T15" fmla="*/ 1 h 378"/>
                  <a:gd name="T16" fmla="*/ 232 w 255"/>
                  <a:gd name="T17" fmla="*/ 0 h 378"/>
                  <a:gd name="T18" fmla="*/ 255 w 255"/>
                  <a:gd name="T19" fmla="*/ 0 h 378"/>
                  <a:gd name="T20" fmla="*/ 227 w 255"/>
                  <a:gd name="T21" fmla="*/ 188 h 378"/>
                  <a:gd name="T22" fmla="*/ 196 w 255"/>
                  <a:gd name="T23" fmla="*/ 207 h 378"/>
                  <a:gd name="T24" fmla="*/ 165 w 255"/>
                  <a:gd name="T25" fmla="*/ 229 h 378"/>
                  <a:gd name="T26" fmla="*/ 136 w 255"/>
                  <a:gd name="T27" fmla="*/ 250 h 378"/>
                  <a:gd name="T28" fmla="*/ 108 w 255"/>
                  <a:gd name="T29" fmla="*/ 273 h 378"/>
                  <a:gd name="T30" fmla="*/ 80 w 255"/>
                  <a:gd name="T31" fmla="*/ 298 h 378"/>
                  <a:gd name="T32" fmla="*/ 52 w 255"/>
                  <a:gd name="T33" fmla="*/ 324 h 378"/>
                  <a:gd name="T34" fmla="*/ 26 w 255"/>
                  <a:gd name="T35" fmla="*/ 350 h 378"/>
                  <a:gd name="T36" fmla="*/ 0 w 255"/>
                  <a:gd name="T37"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378">
                    <a:moveTo>
                      <a:pt x="0" y="378"/>
                    </a:moveTo>
                    <a:lnTo>
                      <a:pt x="52" y="20"/>
                    </a:lnTo>
                    <a:lnTo>
                      <a:pt x="79" y="15"/>
                    </a:lnTo>
                    <a:lnTo>
                      <a:pt x="106" y="11"/>
                    </a:lnTo>
                    <a:lnTo>
                      <a:pt x="132" y="8"/>
                    </a:lnTo>
                    <a:lnTo>
                      <a:pt x="158" y="5"/>
                    </a:lnTo>
                    <a:lnTo>
                      <a:pt x="182" y="2"/>
                    </a:lnTo>
                    <a:lnTo>
                      <a:pt x="207" y="1"/>
                    </a:lnTo>
                    <a:lnTo>
                      <a:pt x="232" y="0"/>
                    </a:lnTo>
                    <a:lnTo>
                      <a:pt x="255" y="0"/>
                    </a:lnTo>
                    <a:lnTo>
                      <a:pt x="227" y="188"/>
                    </a:lnTo>
                    <a:lnTo>
                      <a:pt x="196" y="207"/>
                    </a:lnTo>
                    <a:lnTo>
                      <a:pt x="165" y="229"/>
                    </a:lnTo>
                    <a:lnTo>
                      <a:pt x="136" y="250"/>
                    </a:lnTo>
                    <a:lnTo>
                      <a:pt x="108" y="273"/>
                    </a:lnTo>
                    <a:lnTo>
                      <a:pt x="80" y="298"/>
                    </a:lnTo>
                    <a:lnTo>
                      <a:pt x="52" y="324"/>
                    </a:lnTo>
                    <a:lnTo>
                      <a:pt x="26" y="350"/>
                    </a:lnTo>
                    <a:lnTo>
                      <a:pt x="0" y="378"/>
                    </a:lnTo>
                    <a:close/>
                  </a:path>
                </a:pathLst>
              </a:custGeom>
              <a:solidFill>
                <a:srgbClr val="E9D8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3" name="Freeform 68"/>
              <p:cNvSpPr/>
              <p:nvPr/>
            </p:nvSpPr>
            <p:spPr bwMode="auto">
              <a:xfrm>
                <a:off x="1013" y="2739"/>
                <a:ext cx="34" cy="38"/>
              </a:xfrm>
              <a:custGeom>
                <a:avLst/>
                <a:gdLst>
                  <a:gd name="T0" fmla="*/ 0 w 238"/>
                  <a:gd name="T1" fmla="*/ 268 h 268"/>
                  <a:gd name="T2" fmla="*/ 39 w 238"/>
                  <a:gd name="T3" fmla="*/ 5 h 268"/>
                  <a:gd name="T4" fmla="*/ 66 w 238"/>
                  <a:gd name="T5" fmla="*/ 2 h 268"/>
                  <a:gd name="T6" fmla="*/ 93 w 238"/>
                  <a:gd name="T7" fmla="*/ 1 h 268"/>
                  <a:gd name="T8" fmla="*/ 119 w 238"/>
                  <a:gd name="T9" fmla="*/ 0 h 268"/>
                  <a:gd name="T10" fmla="*/ 144 w 238"/>
                  <a:gd name="T11" fmla="*/ 0 h 268"/>
                  <a:gd name="T12" fmla="*/ 169 w 238"/>
                  <a:gd name="T13" fmla="*/ 0 h 268"/>
                  <a:gd name="T14" fmla="*/ 193 w 238"/>
                  <a:gd name="T15" fmla="*/ 1 h 268"/>
                  <a:gd name="T16" fmla="*/ 216 w 238"/>
                  <a:gd name="T17" fmla="*/ 3 h 268"/>
                  <a:gd name="T18" fmla="*/ 238 w 238"/>
                  <a:gd name="T19" fmla="*/ 5 h 268"/>
                  <a:gd name="T20" fmla="*/ 219 w 238"/>
                  <a:gd name="T21" fmla="*/ 133 h 268"/>
                  <a:gd name="T22" fmla="*/ 189 w 238"/>
                  <a:gd name="T23" fmla="*/ 147 h 268"/>
                  <a:gd name="T24" fmla="*/ 160 w 238"/>
                  <a:gd name="T25" fmla="*/ 160 h 268"/>
                  <a:gd name="T26" fmla="*/ 132 w 238"/>
                  <a:gd name="T27" fmla="*/ 176 h 268"/>
                  <a:gd name="T28" fmla="*/ 104 w 238"/>
                  <a:gd name="T29" fmla="*/ 192 h 268"/>
                  <a:gd name="T30" fmla="*/ 77 w 238"/>
                  <a:gd name="T31" fmla="*/ 210 h 268"/>
                  <a:gd name="T32" fmla="*/ 52 w 238"/>
                  <a:gd name="T33" fmla="*/ 227 h 268"/>
                  <a:gd name="T34" fmla="*/ 26 w 238"/>
                  <a:gd name="T35" fmla="*/ 246 h 268"/>
                  <a:gd name="T36" fmla="*/ 0 w 238"/>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68">
                    <a:moveTo>
                      <a:pt x="0" y="268"/>
                    </a:moveTo>
                    <a:lnTo>
                      <a:pt x="39" y="5"/>
                    </a:lnTo>
                    <a:lnTo>
                      <a:pt x="66" y="2"/>
                    </a:lnTo>
                    <a:lnTo>
                      <a:pt x="93" y="1"/>
                    </a:lnTo>
                    <a:lnTo>
                      <a:pt x="119" y="0"/>
                    </a:lnTo>
                    <a:lnTo>
                      <a:pt x="144" y="0"/>
                    </a:lnTo>
                    <a:lnTo>
                      <a:pt x="169" y="0"/>
                    </a:lnTo>
                    <a:lnTo>
                      <a:pt x="193" y="1"/>
                    </a:lnTo>
                    <a:lnTo>
                      <a:pt x="216" y="3"/>
                    </a:lnTo>
                    <a:lnTo>
                      <a:pt x="238" y="5"/>
                    </a:lnTo>
                    <a:lnTo>
                      <a:pt x="219" y="133"/>
                    </a:lnTo>
                    <a:lnTo>
                      <a:pt x="189" y="147"/>
                    </a:lnTo>
                    <a:lnTo>
                      <a:pt x="160" y="160"/>
                    </a:lnTo>
                    <a:lnTo>
                      <a:pt x="132" y="176"/>
                    </a:lnTo>
                    <a:lnTo>
                      <a:pt x="104" y="192"/>
                    </a:lnTo>
                    <a:lnTo>
                      <a:pt x="77" y="210"/>
                    </a:lnTo>
                    <a:lnTo>
                      <a:pt x="52" y="227"/>
                    </a:lnTo>
                    <a:lnTo>
                      <a:pt x="26" y="246"/>
                    </a:lnTo>
                    <a:lnTo>
                      <a:pt x="0" y="268"/>
                    </a:lnTo>
                    <a:close/>
                  </a:path>
                </a:pathLst>
              </a:custGeom>
              <a:solidFill>
                <a:srgbClr val="E9D7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4" name="Freeform 69"/>
              <p:cNvSpPr/>
              <p:nvPr/>
            </p:nvSpPr>
            <p:spPr bwMode="auto">
              <a:xfrm>
                <a:off x="1029" y="2739"/>
                <a:ext cx="32" cy="27"/>
              </a:xfrm>
              <a:custGeom>
                <a:avLst/>
                <a:gdLst>
                  <a:gd name="T0" fmla="*/ 0 w 224"/>
                  <a:gd name="T1" fmla="*/ 188 h 188"/>
                  <a:gd name="T2" fmla="*/ 28 w 224"/>
                  <a:gd name="T3" fmla="*/ 0 h 188"/>
                  <a:gd name="T4" fmla="*/ 55 w 224"/>
                  <a:gd name="T5" fmla="*/ 0 h 188"/>
                  <a:gd name="T6" fmla="*/ 82 w 224"/>
                  <a:gd name="T7" fmla="*/ 1 h 188"/>
                  <a:gd name="T8" fmla="*/ 107 w 224"/>
                  <a:gd name="T9" fmla="*/ 3 h 188"/>
                  <a:gd name="T10" fmla="*/ 133 w 224"/>
                  <a:gd name="T11" fmla="*/ 6 h 188"/>
                  <a:gd name="T12" fmla="*/ 157 w 224"/>
                  <a:gd name="T13" fmla="*/ 9 h 188"/>
                  <a:gd name="T14" fmla="*/ 180 w 224"/>
                  <a:gd name="T15" fmla="*/ 12 h 188"/>
                  <a:gd name="T16" fmla="*/ 203 w 224"/>
                  <a:gd name="T17" fmla="*/ 16 h 188"/>
                  <a:gd name="T18" fmla="*/ 224 w 224"/>
                  <a:gd name="T19" fmla="*/ 19 h 188"/>
                  <a:gd name="T20" fmla="*/ 212 w 224"/>
                  <a:gd name="T21" fmla="*/ 99 h 188"/>
                  <a:gd name="T22" fmla="*/ 182 w 224"/>
                  <a:gd name="T23" fmla="*/ 107 h 188"/>
                  <a:gd name="T24" fmla="*/ 154 w 224"/>
                  <a:gd name="T25" fmla="*/ 115 h 188"/>
                  <a:gd name="T26" fmla="*/ 128 w 224"/>
                  <a:gd name="T27" fmla="*/ 126 h 188"/>
                  <a:gd name="T28" fmla="*/ 101 w 224"/>
                  <a:gd name="T29" fmla="*/ 136 h 188"/>
                  <a:gd name="T30" fmla="*/ 75 w 224"/>
                  <a:gd name="T31" fmla="*/ 148 h 188"/>
                  <a:gd name="T32" fmla="*/ 49 w 224"/>
                  <a:gd name="T33" fmla="*/ 160 h 188"/>
                  <a:gd name="T34" fmla="*/ 24 w 224"/>
                  <a:gd name="T35" fmla="*/ 174 h 188"/>
                  <a:gd name="T36" fmla="*/ 0 w 224"/>
                  <a:gd name="T3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4" h="188">
                    <a:moveTo>
                      <a:pt x="0" y="188"/>
                    </a:moveTo>
                    <a:lnTo>
                      <a:pt x="28" y="0"/>
                    </a:lnTo>
                    <a:lnTo>
                      <a:pt x="55" y="0"/>
                    </a:lnTo>
                    <a:lnTo>
                      <a:pt x="82" y="1"/>
                    </a:lnTo>
                    <a:lnTo>
                      <a:pt x="107" y="3"/>
                    </a:lnTo>
                    <a:lnTo>
                      <a:pt x="133" y="6"/>
                    </a:lnTo>
                    <a:lnTo>
                      <a:pt x="157" y="9"/>
                    </a:lnTo>
                    <a:lnTo>
                      <a:pt x="180" y="12"/>
                    </a:lnTo>
                    <a:lnTo>
                      <a:pt x="203" y="16"/>
                    </a:lnTo>
                    <a:lnTo>
                      <a:pt x="224" y="19"/>
                    </a:lnTo>
                    <a:lnTo>
                      <a:pt x="212" y="99"/>
                    </a:lnTo>
                    <a:lnTo>
                      <a:pt x="182" y="107"/>
                    </a:lnTo>
                    <a:lnTo>
                      <a:pt x="154" y="115"/>
                    </a:lnTo>
                    <a:lnTo>
                      <a:pt x="128" y="126"/>
                    </a:lnTo>
                    <a:lnTo>
                      <a:pt x="101" y="136"/>
                    </a:lnTo>
                    <a:lnTo>
                      <a:pt x="75" y="148"/>
                    </a:lnTo>
                    <a:lnTo>
                      <a:pt x="49" y="160"/>
                    </a:lnTo>
                    <a:lnTo>
                      <a:pt x="24" y="174"/>
                    </a:lnTo>
                    <a:lnTo>
                      <a:pt x="0" y="188"/>
                    </a:lnTo>
                    <a:close/>
                  </a:path>
                </a:pathLst>
              </a:custGeom>
              <a:solidFill>
                <a:srgbClr val="E9D4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5" name="Freeform 70"/>
              <p:cNvSpPr/>
              <p:nvPr/>
            </p:nvSpPr>
            <p:spPr bwMode="auto">
              <a:xfrm>
                <a:off x="1045" y="2740"/>
                <a:ext cx="30" cy="18"/>
              </a:xfrm>
              <a:custGeom>
                <a:avLst/>
                <a:gdLst>
                  <a:gd name="T0" fmla="*/ 0 w 212"/>
                  <a:gd name="T1" fmla="*/ 128 h 128"/>
                  <a:gd name="T2" fmla="*/ 19 w 212"/>
                  <a:gd name="T3" fmla="*/ 0 h 128"/>
                  <a:gd name="T4" fmla="*/ 49 w 212"/>
                  <a:gd name="T5" fmla="*/ 3 h 128"/>
                  <a:gd name="T6" fmla="*/ 77 w 212"/>
                  <a:gd name="T7" fmla="*/ 7 h 128"/>
                  <a:gd name="T8" fmla="*/ 103 w 212"/>
                  <a:gd name="T9" fmla="*/ 12 h 128"/>
                  <a:gd name="T10" fmla="*/ 128 w 212"/>
                  <a:gd name="T11" fmla="*/ 18 h 128"/>
                  <a:gd name="T12" fmla="*/ 152 w 212"/>
                  <a:gd name="T13" fmla="*/ 22 h 128"/>
                  <a:gd name="T14" fmla="*/ 174 w 212"/>
                  <a:gd name="T15" fmla="*/ 28 h 128"/>
                  <a:gd name="T16" fmla="*/ 194 w 212"/>
                  <a:gd name="T17" fmla="*/ 33 h 128"/>
                  <a:gd name="T18" fmla="*/ 212 w 212"/>
                  <a:gd name="T19" fmla="*/ 39 h 128"/>
                  <a:gd name="T20" fmla="*/ 206 w 212"/>
                  <a:gd name="T21" fmla="*/ 75 h 128"/>
                  <a:gd name="T22" fmla="*/ 178 w 212"/>
                  <a:gd name="T23" fmla="*/ 78 h 128"/>
                  <a:gd name="T24" fmla="*/ 152 w 212"/>
                  <a:gd name="T25" fmla="*/ 84 h 128"/>
                  <a:gd name="T26" fmla="*/ 125 w 212"/>
                  <a:gd name="T27" fmla="*/ 89 h 128"/>
                  <a:gd name="T28" fmla="*/ 99 w 212"/>
                  <a:gd name="T29" fmla="*/ 95 h 128"/>
                  <a:gd name="T30" fmla="*/ 73 w 212"/>
                  <a:gd name="T31" fmla="*/ 103 h 128"/>
                  <a:gd name="T32" fmla="*/ 49 w 212"/>
                  <a:gd name="T33" fmla="*/ 110 h 128"/>
                  <a:gd name="T34" fmla="*/ 24 w 212"/>
                  <a:gd name="T35" fmla="*/ 119 h 128"/>
                  <a:gd name="T36" fmla="*/ 0 w 212"/>
                  <a:gd name="T3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2" h="128">
                    <a:moveTo>
                      <a:pt x="0" y="128"/>
                    </a:moveTo>
                    <a:lnTo>
                      <a:pt x="19" y="0"/>
                    </a:lnTo>
                    <a:lnTo>
                      <a:pt x="49" y="3"/>
                    </a:lnTo>
                    <a:lnTo>
                      <a:pt x="77" y="7"/>
                    </a:lnTo>
                    <a:lnTo>
                      <a:pt x="103" y="12"/>
                    </a:lnTo>
                    <a:lnTo>
                      <a:pt x="128" y="18"/>
                    </a:lnTo>
                    <a:lnTo>
                      <a:pt x="152" y="22"/>
                    </a:lnTo>
                    <a:lnTo>
                      <a:pt x="174" y="28"/>
                    </a:lnTo>
                    <a:lnTo>
                      <a:pt x="194" y="33"/>
                    </a:lnTo>
                    <a:lnTo>
                      <a:pt x="212" y="39"/>
                    </a:lnTo>
                    <a:lnTo>
                      <a:pt x="206" y="75"/>
                    </a:lnTo>
                    <a:lnTo>
                      <a:pt x="178" y="78"/>
                    </a:lnTo>
                    <a:lnTo>
                      <a:pt x="152" y="84"/>
                    </a:lnTo>
                    <a:lnTo>
                      <a:pt x="125" y="89"/>
                    </a:lnTo>
                    <a:lnTo>
                      <a:pt x="99" y="95"/>
                    </a:lnTo>
                    <a:lnTo>
                      <a:pt x="73" y="103"/>
                    </a:lnTo>
                    <a:lnTo>
                      <a:pt x="49" y="110"/>
                    </a:lnTo>
                    <a:lnTo>
                      <a:pt x="24" y="119"/>
                    </a:lnTo>
                    <a:lnTo>
                      <a:pt x="0" y="128"/>
                    </a:lnTo>
                    <a:close/>
                  </a:path>
                </a:pathLst>
              </a:custGeom>
              <a:solidFill>
                <a:srgbClr val="E9D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6" name="Freeform 71"/>
              <p:cNvSpPr/>
              <p:nvPr/>
            </p:nvSpPr>
            <p:spPr bwMode="auto">
              <a:xfrm>
                <a:off x="1060" y="2742"/>
                <a:ext cx="26" cy="11"/>
              </a:xfrm>
              <a:custGeom>
                <a:avLst/>
                <a:gdLst>
                  <a:gd name="T0" fmla="*/ 0 w 183"/>
                  <a:gd name="T1" fmla="*/ 80 h 80"/>
                  <a:gd name="T2" fmla="*/ 12 w 183"/>
                  <a:gd name="T3" fmla="*/ 0 h 80"/>
                  <a:gd name="T4" fmla="*/ 50 w 183"/>
                  <a:gd name="T5" fmla="*/ 9 h 80"/>
                  <a:gd name="T6" fmla="*/ 83 w 183"/>
                  <a:gd name="T7" fmla="*/ 18 h 80"/>
                  <a:gd name="T8" fmla="*/ 113 w 183"/>
                  <a:gd name="T9" fmla="*/ 27 h 80"/>
                  <a:gd name="T10" fmla="*/ 137 w 183"/>
                  <a:gd name="T11" fmla="*/ 35 h 80"/>
                  <a:gd name="T12" fmla="*/ 156 w 183"/>
                  <a:gd name="T13" fmla="*/ 43 h 80"/>
                  <a:gd name="T14" fmla="*/ 171 w 183"/>
                  <a:gd name="T15" fmla="*/ 48 h 80"/>
                  <a:gd name="T16" fmla="*/ 180 w 183"/>
                  <a:gd name="T17" fmla="*/ 53 h 80"/>
                  <a:gd name="T18" fmla="*/ 183 w 183"/>
                  <a:gd name="T19" fmla="*/ 54 h 80"/>
                  <a:gd name="T20" fmla="*/ 158 w 183"/>
                  <a:gd name="T21" fmla="*/ 55 h 80"/>
                  <a:gd name="T22" fmla="*/ 134 w 183"/>
                  <a:gd name="T23" fmla="*/ 57 h 80"/>
                  <a:gd name="T24" fmla="*/ 110 w 183"/>
                  <a:gd name="T25" fmla="*/ 60 h 80"/>
                  <a:gd name="T26" fmla="*/ 88 w 183"/>
                  <a:gd name="T27" fmla="*/ 63 h 80"/>
                  <a:gd name="T28" fmla="*/ 66 w 183"/>
                  <a:gd name="T29" fmla="*/ 66 h 80"/>
                  <a:gd name="T30" fmla="*/ 43 w 183"/>
                  <a:gd name="T31" fmla="*/ 70 h 80"/>
                  <a:gd name="T32" fmla="*/ 21 w 183"/>
                  <a:gd name="T33" fmla="*/ 75 h 80"/>
                  <a:gd name="T34" fmla="*/ 0 w 183"/>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80">
                    <a:moveTo>
                      <a:pt x="0" y="80"/>
                    </a:moveTo>
                    <a:lnTo>
                      <a:pt x="12" y="0"/>
                    </a:lnTo>
                    <a:lnTo>
                      <a:pt x="50" y="9"/>
                    </a:lnTo>
                    <a:lnTo>
                      <a:pt x="83" y="18"/>
                    </a:lnTo>
                    <a:lnTo>
                      <a:pt x="113" y="27"/>
                    </a:lnTo>
                    <a:lnTo>
                      <a:pt x="137" y="35"/>
                    </a:lnTo>
                    <a:lnTo>
                      <a:pt x="156" y="43"/>
                    </a:lnTo>
                    <a:lnTo>
                      <a:pt x="171" y="48"/>
                    </a:lnTo>
                    <a:lnTo>
                      <a:pt x="180" y="53"/>
                    </a:lnTo>
                    <a:lnTo>
                      <a:pt x="183" y="54"/>
                    </a:lnTo>
                    <a:lnTo>
                      <a:pt x="158" y="55"/>
                    </a:lnTo>
                    <a:lnTo>
                      <a:pt x="134" y="57"/>
                    </a:lnTo>
                    <a:lnTo>
                      <a:pt x="110" y="60"/>
                    </a:lnTo>
                    <a:lnTo>
                      <a:pt x="88" y="63"/>
                    </a:lnTo>
                    <a:lnTo>
                      <a:pt x="66" y="66"/>
                    </a:lnTo>
                    <a:lnTo>
                      <a:pt x="43" y="70"/>
                    </a:lnTo>
                    <a:lnTo>
                      <a:pt x="21" y="75"/>
                    </a:lnTo>
                    <a:lnTo>
                      <a:pt x="0" y="80"/>
                    </a:lnTo>
                    <a:close/>
                  </a:path>
                </a:pathLst>
              </a:custGeom>
              <a:solidFill>
                <a:srgbClr val="E8D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7" name="Freeform 72"/>
              <p:cNvSpPr/>
              <p:nvPr/>
            </p:nvSpPr>
            <p:spPr bwMode="auto">
              <a:xfrm>
                <a:off x="1074" y="2745"/>
                <a:ext cx="12" cy="5"/>
              </a:xfrm>
              <a:custGeom>
                <a:avLst/>
                <a:gdLst>
                  <a:gd name="T0" fmla="*/ 0 w 82"/>
                  <a:gd name="T1" fmla="*/ 36 h 36"/>
                  <a:gd name="T2" fmla="*/ 6 w 82"/>
                  <a:gd name="T3" fmla="*/ 0 h 36"/>
                  <a:gd name="T4" fmla="*/ 38 w 82"/>
                  <a:gd name="T5" fmla="*/ 11 h 36"/>
                  <a:gd name="T6" fmla="*/ 62 w 82"/>
                  <a:gd name="T7" fmla="*/ 20 h 36"/>
                  <a:gd name="T8" fmla="*/ 76 w 82"/>
                  <a:gd name="T9" fmla="*/ 27 h 36"/>
                  <a:gd name="T10" fmla="*/ 82 w 82"/>
                  <a:gd name="T11" fmla="*/ 29 h 36"/>
                  <a:gd name="T12" fmla="*/ 61 w 82"/>
                  <a:gd name="T13" fmla="*/ 30 h 36"/>
                  <a:gd name="T14" fmla="*/ 41 w 82"/>
                  <a:gd name="T15" fmla="*/ 31 h 36"/>
                  <a:gd name="T16" fmla="*/ 21 w 82"/>
                  <a:gd name="T17" fmla="*/ 33 h 36"/>
                  <a:gd name="T18" fmla="*/ 0 w 82"/>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6">
                    <a:moveTo>
                      <a:pt x="0" y="36"/>
                    </a:moveTo>
                    <a:lnTo>
                      <a:pt x="6" y="0"/>
                    </a:lnTo>
                    <a:lnTo>
                      <a:pt x="38" y="11"/>
                    </a:lnTo>
                    <a:lnTo>
                      <a:pt x="62" y="20"/>
                    </a:lnTo>
                    <a:lnTo>
                      <a:pt x="76" y="27"/>
                    </a:lnTo>
                    <a:lnTo>
                      <a:pt x="82" y="29"/>
                    </a:lnTo>
                    <a:lnTo>
                      <a:pt x="61" y="30"/>
                    </a:lnTo>
                    <a:lnTo>
                      <a:pt x="41" y="31"/>
                    </a:lnTo>
                    <a:lnTo>
                      <a:pt x="21" y="33"/>
                    </a:lnTo>
                    <a:lnTo>
                      <a:pt x="0" y="36"/>
                    </a:lnTo>
                    <a:close/>
                  </a:path>
                </a:pathLst>
              </a:custGeom>
              <a:solidFill>
                <a:srgbClr val="E9CF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193" name="Picture 73"/>
              <p:cNvPicPr>
                <a:picLocks noChangeAspect="1" noChangeArrowheads="1"/>
              </p:cNvPicPr>
              <p:nvPr/>
            </p:nvPicPr>
            <p:blipFill>
              <a:blip r:embed="rId32" cstate="email"/>
              <a:srcRect/>
              <a:stretch>
                <a:fillRect/>
              </a:stretch>
            </p:blipFill>
            <p:spPr bwMode="auto">
              <a:xfrm>
                <a:off x="468" y="2590"/>
                <a:ext cx="618"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4" name="Picture 74"/>
              <p:cNvPicPr>
                <a:picLocks noChangeAspect="1" noChangeArrowheads="1"/>
              </p:cNvPicPr>
              <p:nvPr/>
            </p:nvPicPr>
            <p:blipFill>
              <a:blip r:embed="rId33" cstate="email"/>
              <a:srcRect/>
              <a:stretch>
                <a:fillRect/>
              </a:stretch>
            </p:blipFill>
            <p:spPr bwMode="auto">
              <a:xfrm>
                <a:off x="470" y="2592"/>
                <a:ext cx="610" cy="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5" name="Picture 75"/>
              <p:cNvPicPr>
                <a:picLocks noChangeAspect="1" noChangeArrowheads="1"/>
              </p:cNvPicPr>
              <p:nvPr/>
            </p:nvPicPr>
            <p:blipFill>
              <a:blip r:embed="rId34" cstate="email"/>
              <a:srcRect/>
              <a:stretch>
                <a:fillRect/>
              </a:stretch>
            </p:blipFill>
            <p:spPr bwMode="auto">
              <a:xfrm>
                <a:off x="463" y="2583"/>
                <a:ext cx="612"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96" name="Picture 76"/>
              <p:cNvPicPr>
                <a:picLocks noChangeAspect="1" noChangeArrowheads="1"/>
              </p:cNvPicPr>
              <p:nvPr/>
            </p:nvPicPr>
            <p:blipFill>
              <a:blip r:embed="rId35" cstate="email"/>
              <a:srcRect/>
              <a:stretch>
                <a:fillRect/>
              </a:stretch>
            </p:blipFill>
            <p:spPr bwMode="auto">
              <a:xfrm>
                <a:off x="516" y="2640"/>
                <a:ext cx="218"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98" name="Freeform 77"/>
              <p:cNvSpPr/>
              <p:nvPr/>
            </p:nvSpPr>
            <p:spPr bwMode="auto">
              <a:xfrm>
                <a:off x="788" y="2624"/>
                <a:ext cx="64" cy="145"/>
              </a:xfrm>
              <a:custGeom>
                <a:avLst/>
                <a:gdLst>
                  <a:gd name="T0" fmla="*/ 381 w 446"/>
                  <a:gd name="T1" fmla="*/ 1004 h 1013"/>
                  <a:gd name="T2" fmla="*/ 396 w 446"/>
                  <a:gd name="T3" fmla="*/ 933 h 1013"/>
                  <a:gd name="T4" fmla="*/ 405 w 446"/>
                  <a:gd name="T5" fmla="*/ 859 h 1013"/>
                  <a:gd name="T6" fmla="*/ 408 w 446"/>
                  <a:gd name="T7" fmla="*/ 784 h 1013"/>
                  <a:gd name="T8" fmla="*/ 405 w 446"/>
                  <a:gd name="T9" fmla="*/ 706 h 1013"/>
                  <a:gd name="T10" fmla="*/ 399 w 446"/>
                  <a:gd name="T11" fmla="*/ 656 h 1013"/>
                  <a:gd name="T12" fmla="*/ 391 w 446"/>
                  <a:gd name="T13" fmla="*/ 607 h 1013"/>
                  <a:gd name="T14" fmla="*/ 380 w 446"/>
                  <a:gd name="T15" fmla="*/ 558 h 1013"/>
                  <a:gd name="T16" fmla="*/ 367 w 446"/>
                  <a:gd name="T17" fmla="*/ 510 h 1013"/>
                  <a:gd name="T18" fmla="*/ 351 w 446"/>
                  <a:gd name="T19" fmla="*/ 462 h 1013"/>
                  <a:gd name="T20" fmla="*/ 332 w 446"/>
                  <a:gd name="T21" fmla="*/ 415 h 1013"/>
                  <a:gd name="T22" fmla="*/ 311 w 446"/>
                  <a:gd name="T23" fmla="*/ 368 h 1013"/>
                  <a:gd name="T24" fmla="*/ 287 w 446"/>
                  <a:gd name="T25" fmla="*/ 322 h 1013"/>
                  <a:gd name="T26" fmla="*/ 260 w 446"/>
                  <a:gd name="T27" fmla="*/ 277 h 1013"/>
                  <a:gd name="T28" fmla="*/ 231 w 446"/>
                  <a:gd name="T29" fmla="*/ 233 h 1013"/>
                  <a:gd name="T30" fmla="*/ 199 w 446"/>
                  <a:gd name="T31" fmla="*/ 191 h 1013"/>
                  <a:gd name="T32" fmla="*/ 164 w 446"/>
                  <a:gd name="T33" fmla="*/ 149 h 1013"/>
                  <a:gd name="T34" fmla="*/ 127 w 446"/>
                  <a:gd name="T35" fmla="*/ 110 h 1013"/>
                  <a:gd name="T36" fmla="*/ 87 w 446"/>
                  <a:gd name="T37" fmla="*/ 71 h 1013"/>
                  <a:gd name="T38" fmla="*/ 45 w 446"/>
                  <a:gd name="T39" fmla="*/ 35 h 1013"/>
                  <a:gd name="T40" fmla="*/ 0 w 446"/>
                  <a:gd name="T41" fmla="*/ 0 h 1013"/>
                  <a:gd name="T42" fmla="*/ 50 w 446"/>
                  <a:gd name="T43" fmla="*/ 35 h 1013"/>
                  <a:gd name="T44" fmla="*/ 97 w 446"/>
                  <a:gd name="T45" fmla="*/ 72 h 1013"/>
                  <a:gd name="T46" fmla="*/ 142 w 446"/>
                  <a:gd name="T47" fmla="*/ 112 h 1013"/>
                  <a:gd name="T48" fmla="*/ 182 w 446"/>
                  <a:gd name="T49" fmla="*/ 154 h 1013"/>
                  <a:gd name="T50" fmla="*/ 220 w 446"/>
                  <a:gd name="T51" fmla="*/ 197 h 1013"/>
                  <a:gd name="T52" fmla="*/ 256 w 446"/>
                  <a:gd name="T53" fmla="*/ 243 h 1013"/>
                  <a:gd name="T54" fmla="*/ 287 w 446"/>
                  <a:gd name="T55" fmla="*/ 290 h 1013"/>
                  <a:gd name="T56" fmla="*/ 316 w 446"/>
                  <a:gd name="T57" fmla="*/ 338 h 1013"/>
                  <a:gd name="T58" fmla="*/ 342 w 446"/>
                  <a:gd name="T59" fmla="*/ 388 h 1013"/>
                  <a:gd name="T60" fmla="*/ 365 w 446"/>
                  <a:gd name="T61" fmla="*/ 438 h 1013"/>
                  <a:gd name="T62" fmla="*/ 386 w 446"/>
                  <a:gd name="T63" fmla="*/ 490 h 1013"/>
                  <a:gd name="T64" fmla="*/ 402 w 446"/>
                  <a:gd name="T65" fmla="*/ 541 h 1013"/>
                  <a:gd name="T66" fmla="*/ 417 w 446"/>
                  <a:gd name="T67" fmla="*/ 594 h 1013"/>
                  <a:gd name="T68" fmla="*/ 428 w 446"/>
                  <a:gd name="T69" fmla="*/ 646 h 1013"/>
                  <a:gd name="T70" fmla="*/ 437 w 446"/>
                  <a:gd name="T71" fmla="*/ 699 h 1013"/>
                  <a:gd name="T72" fmla="*/ 443 w 446"/>
                  <a:gd name="T73" fmla="*/ 753 h 1013"/>
                  <a:gd name="T74" fmla="*/ 446 w 446"/>
                  <a:gd name="T75" fmla="*/ 820 h 1013"/>
                  <a:gd name="T76" fmla="*/ 444 w 446"/>
                  <a:gd name="T77" fmla="*/ 886 h 1013"/>
                  <a:gd name="T78" fmla="*/ 438 w 446"/>
                  <a:gd name="T79" fmla="*/ 951 h 1013"/>
                  <a:gd name="T80" fmla="*/ 428 w 446"/>
                  <a:gd name="T81" fmla="*/ 101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1013">
                    <a:moveTo>
                      <a:pt x="428" y="1013"/>
                    </a:moveTo>
                    <a:lnTo>
                      <a:pt x="381" y="1004"/>
                    </a:lnTo>
                    <a:lnTo>
                      <a:pt x="389" y="969"/>
                    </a:lnTo>
                    <a:lnTo>
                      <a:pt x="396" y="933"/>
                    </a:lnTo>
                    <a:lnTo>
                      <a:pt x="401" y="896"/>
                    </a:lnTo>
                    <a:lnTo>
                      <a:pt x="405" y="859"/>
                    </a:lnTo>
                    <a:lnTo>
                      <a:pt x="407" y="822"/>
                    </a:lnTo>
                    <a:lnTo>
                      <a:pt x="408" y="784"/>
                    </a:lnTo>
                    <a:lnTo>
                      <a:pt x="407" y="745"/>
                    </a:lnTo>
                    <a:lnTo>
                      <a:pt x="405" y="706"/>
                    </a:lnTo>
                    <a:lnTo>
                      <a:pt x="402" y="681"/>
                    </a:lnTo>
                    <a:lnTo>
                      <a:pt x="399" y="656"/>
                    </a:lnTo>
                    <a:lnTo>
                      <a:pt x="396" y="632"/>
                    </a:lnTo>
                    <a:lnTo>
                      <a:pt x="391" y="607"/>
                    </a:lnTo>
                    <a:lnTo>
                      <a:pt x="386" y="583"/>
                    </a:lnTo>
                    <a:lnTo>
                      <a:pt x="380" y="558"/>
                    </a:lnTo>
                    <a:lnTo>
                      <a:pt x="374" y="533"/>
                    </a:lnTo>
                    <a:lnTo>
                      <a:pt x="367" y="510"/>
                    </a:lnTo>
                    <a:lnTo>
                      <a:pt x="359" y="485"/>
                    </a:lnTo>
                    <a:lnTo>
                      <a:pt x="351" y="462"/>
                    </a:lnTo>
                    <a:lnTo>
                      <a:pt x="342" y="438"/>
                    </a:lnTo>
                    <a:lnTo>
                      <a:pt x="332" y="415"/>
                    </a:lnTo>
                    <a:lnTo>
                      <a:pt x="322" y="391"/>
                    </a:lnTo>
                    <a:lnTo>
                      <a:pt x="311" y="368"/>
                    </a:lnTo>
                    <a:lnTo>
                      <a:pt x="299" y="344"/>
                    </a:lnTo>
                    <a:lnTo>
                      <a:pt x="287" y="322"/>
                    </a:lnTo>
                    <a:lnTo>
                      <a:pt x="274" y="299"/>
                    </a:lnTo>
                    <a:lnTo>
                      <a:pt x="260" y="277"/>
                    </a:lnTo>
                    <a:lnTo>
                      <a:pt x="246" y="254"/>
                    </a:lnTo>
                    <a:lnTo>
                      <a:pt x="231" y="233"/>
                    </a:lnTo>
                    <a:lnTo>
                      <a:pt x="215" y="212"/>
                    </a:lnTo>
                    <a:lnTo>
                      <a:pt x="199" y="191"/>
                    </a:lnTo>
                    <a:lnTo>
                      <a:pt x="182" y="169"/>
                    </a:lnTo>
                    <a:lnTo>
                      <a:pt x="164" y="149"/>
                    </a:lnTo>
                    <a:lnTo>
                      <a:pt x="146" y="129"/>
                    </a:lnTo>
                    <a:lnTo>
                      <a:pt x="127" y="110"/>
                    </a:lnTo>
                    <a:lnTo>
                      <a:pt x="107" y="90"/>
                    </a:lnTo>
                    <a:lnTo>
                      <a:pt x="87" y="71"/>
                    </a:lnTo>
                    <a:lnTo>
                      <a:pt x="67" y="53"/>
                    </a:lnTo>
                    <a:lnTo>
                      <a:pt x="45" y="35"/>
                    </a:lnTo>
                    <a:lnTo>
                      <a:pt x="23" y="17"/>
                    </a:lnTo>
                    <a:lnTo>
                      <a:pt x="0" y="0"/>
                    </a:lnTo>
                    <a:lnTo>
                      <a:pt x="25" y="17"/>
                    </a:lnTo>
                    <a:lnTo>
                      <a:pt x="50" y="35"/>
                    </a:lnTo>
                    <a:lnTo>
                      <a:pt x="74" y="53"/>
                    </a:lnTo>
                    <a:lnTo>
                      <a:pt x="97" y="72"/>
                    </a:lnTo>
                    <a:lnTo>
                      <a:pt x="119" y="92"/>
                    </a:lnTo>
                    <a:lnTo>
                      <a:pt x="142" y="112"/>
                    </a:lnTo>
                    <a:lnTo>
                      <a:pt x="162" y="132"/>
                    </a:lnTo>
                    <a:lnTo>
                      <a:pt x="182" y="154"/>
                    </a:lnTo>
                    <a:lnTo>
                      <a:pt x="202" y="176"/>
                    </a:lnTo>
                    <a:lnTo>
                      <a:pt x="220" y="197"/>
                    </a:lnTo>
                    <a:lnTo>
                      <a:pt x="238" y="220"/>
                    </a:lnTo>
                    <a:lnTo>
                      <a:pt x="256" y="243"/>
                    </a:lnTo>
                    <a:lnTo>
                      <a:pt x="271" y="267"/>
                    </a:lnTo>
                    <a:lnTo>
                      <a:pt x="287" y="290"/>
                    </a:lnTo>
                    <a:lnTo>
                      <a:pt x="302" y="314"/>
                    </a:lnTo>
                    <a:lnTo>
                      <a:pt x="316" y="338"/>
                    </a:lnTo>
                    <a:lnTo>
                      <a:pt x="330" y="363"/>
                    </a:lnTo>
                    <a:lnTo>
                      <a:pt x="342" y="388"/>
                    </a:lnTo>
                    <a:lnTo>
                      <a:pt x="354" y="412"/>
                    </a:lnTo>
                    <a:lnTo>
                      <a:pt x="365" y="438"/>
                    </a:lnTo>
                    <a:lnTo>
                      <a:pt x="376" y="464"/>
                    </a:lnTo>
                    <a:lnTo>
                      <a:pt x="386" y="490"/>
                    </a:lnTo>
                    <a:lnTo>
                      <a:pt x="395" y="515"/>
                    </a:lnTo>
                    <a:lnTo>
                      <a:pt x="402" y="541"/>
                    </a:lnTo>
                    <a:lnTo>
                      <a:pt x="410" y="568"/>
                    </a:lnTo>
                    <a:lnTo>
                      <a:pt x="417" y="594"/>
                    </a:lnTo>
                    <a:lnTo>
                      <a:pt x="423" y="621"/>
                    </a:lnTo>
                    <a:lnTo>
                      <a:pt x="428" y="646"/>
                    </a:lnTo>
                    <a:lnTo>
                      <a:pt x="433" y="673"/>
                    </a:lnTo>
                    <a:lnTo>
                      <a:pt x="437" y="699"/>
                    </a:lnTo>
                    <a:lnTo>
                      <a:pt x="439" y="726"/>
                    </a:lnTo>
                    <a:lnTo>
                      <a:pt x="443" y="753"/>
                    </a:lnTo>
                    <a:lnTo>
                      <a:pt x="445" y="786"/>
                    </a:lnTo>
                    <a:lnTo>
                      <a:pt x="446" y="820"/>
                    </a:lnTo>
                    <a:lnTo>
                      <a:pt x="445" y="854"/>
                    </a:lnTo>
                    <a:lnTo>
                      <a:pt x="444" y="886"/>
                    </a:lnTo>
                    <a:lnTo>
                      <a:pt x="442" y="918"/>
                    </a:lnTo>
                    <a:lnTo>
                      <a:pt x="438" y="951"/>
                    </a:lnTo>
                    <a:lnTo>
                      <a:pt x="434" y="982"/>
                    </a:lnTo>
                    <a:lnTo>
                      <a:pt x="428" y="1013"/>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9" name="Freeform 78"/>
              <p:cNvSpPr/>
              <p:nvPr/>
            </p:nvSpPr>
            <p:spPr bwMode="auto">
              <a:xfrm>
                <a:off x="842" y="2765"/>
                <a:ext cx="8" cy="7"/>
              </a:xfrm>
              <a:custGeom>
                <a:avLst/>
                <a:gdLst>
                  <a:gd name="T0" fmla="*/ 11 w 55"/>
                  <a:gd name="T1" fmla="*/ 0 h 53"/>
                  <a:gd name="T2" fmla="*/ 55 w 55"/>
                  <a:gd name="T3" fmla="*/ 9 h 53"/>
                  <a:gd name="T4" fmla="*/ 54 w 55"/>
                  <a:gd name="T5" fmla="*/ 20 h 53"/>
                  <a:gd name="T6" fmla="*/ 52 w 55"/>
                  <a:gd name="T7" fmla="*/ 31 h 53"/>
                  <a:gd name="T8" fmla="*/ 50 w 55"/>
                  <a:gd name="T9" fmla="*/ 42 h 53"/>
                  <a:gd name="T10" fmla="*/ 48 w 55"/>
                  <a:gd name="T11" fmla="*/ 53 h 53"/>
                  <a:gd name="T12" fmla="*/ 0 w 55"/>
                  <a:gd name="T13" fmla="*/ 43 h 53"/>
                  <a:gd name="T14" fmla="*/ 2 w 55"/>
                  <a:gd name="T15" fmla="*/ 33 h 53"/>
                  <a:gd name="T16" fmla="*/ 5 w 55"/>
                  <a:gd name="T17" fmla="*/ 22 h 53"/>
                  <a:gd name="T18" fmla="*/ 7 w 55"/>
                  <a:gd name="T19" fmla="*/ 10 h 53"/>
                  <a:gd name="T20" fmla="*/ 11 w 55"/>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3">
                    <a:moveTo>
                      <a:pt x="11" y="0"/>
                    </a:moveTo>
                    <a:lnTo>
                      <a:pt x="55" y="9"/>
                    </a:lnTo>
                    <a:lnTo>
                      <a:pt x="54" y="20"/>
                    </a:lnTo>
                    <a:lnTo>
                      <a:pt x="52" y="31"/>
                    </a:lnTo>
                    <a:lnTo>
                      <a:pt x="50" y="42"/>
                    </a:lnTo>
                    <a:lnTo>
                      <a:pt x="48" y="53"/>
                    </a:lnTo>
                    <a:lnTo>
                      <a:pt x="0" y="43"/>
                    </a:lnTo>
                    <a:lnTo>
                      <a:pt x="2" y="33"/>
                    </a:lnTo>
                    <a:lnTo>
                      <a:pt x="5" y="22"/>
                    </a:lnTo>
                    <a:lnTo>
                      <a:pt x="7" y="10"/>
                    </a:lnTo>
                    <a:lnTo>
                      <a:pt x="1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0" name="Freeform 79"/>
              <p:cNvSpPr/>
              <p:nvPr/>
            </p:nvSpPr>
            <p:spPr bwMode="auto">
              <a:xfrm>
                <a:off x="841" y="2768"/>
                <a:ext cx="9" cy="7"/>
              </a:xfrm>
              <a:custGeom>
                <a:avLst/>
                <a:gdLst>
                  <a:gd name="T0" fmla="*/ 12 w 59"/>
                  <a:gd name="T1" fmla="*/ 0 h 52"/>
                  <a:gd name="T2" fmla="*/ 59 w 59"/>
                  <a:gd name="T3" fmla="*/ 9 h 52"/>
                  <a:gd name="T4" fmla="*/ 57 w 59"/>
                  <a:gd name="T5" fmla="*/ 20 h 52"/>
                  <a:gd name="T6" fmla="*/ 55 w 59"/>
                  <a:gd name="T7" fmla="*/ 31 h 52"/>
                  <a:gd name="T8" fmla="*/ 51 w 59"/>
                  <a:gd name="T9" fmla="*/ 41 h 52"/>
                  <a:gd name="T10" fmla="*/ 49 w 59"/>
                  <a:gd name="T11" fmla="*/ 52 h 52"/>
                  <a:gd name="T12" fmla="*/ 0 w 59"/>
                  <a:gd name="T13" fmla="*/ 42 h 52"/>
                  <a:gd name="T14" fmla="*/ 3 w 59"/>
                  <a:gd name="T15" fmla="*/ 32 h 52"/>
                  <a:gd name="T16" fmla="*/ 7 w 59"/>
                  <a:gd name="T17" fmla="*/ 21 h 52"/>
                  <a:gd name="T18" fmla="*/ 9 w 59"/>
                  <a:gd name="T19" fmla="*/ 11 h 52"/>
                  <a:gd name="T20" fmla="*/ 12 w 5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2">
                    <a:moveTo>
                      <a:pt x="12" y="0"/>
                    </a:moveTo>
                    <a:lnTo>
                      <a:pt x="59" y="9"/>
                    </a:lnTo>
                    <a:lnTo>
                      <a:pt x="57" y="20"/>
                    </a:lnTo>
                    <a:lnTo>
                      <a:pt x="55" y="31"/>
                    </a:lnTo>
                    <a:lnTo>
                      <a:pt x="51" y="41"/>
                    </a:lnTo>
                    <a:lnTo>
                      <a:pt x="49" y="52"/>
                    </a:lnTo>
                    <a:lnTo>
                      <a:pt x="0" y="42"/>
                    </a:lnTo>
                    <a:lnTo>
                      <a:pt x="3" y="32"/>
                    </a:lnTo>
                    <a:lnTo>
                      <a:pt x="7" y="21"/>
                    </a:lnTo>
                    <a:lnTo>
                      <a:pt x="9" y="11"/>
                    </a:lnTo>
                    <a:lnTo>
                      <a:pt x="12"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1" name="Freeform 80"/>
              <p:cNvSpPr/>
              <p:nvPr/>
            </p:nvSpPr>
            <p:spPr bwMode="auto">
              <a:xfrm>
                <a:off x="840" y="2771"/>
                <a:ext cx="9" cy="7"/>
              </a:xfrm>
              <a:custGeom>
                <a:avLst/>
                <a:gdLst>
                  <a:gd name="T0" fmla="*/ 14 w 62"/>
                  <a:gd name="T1" fmla="*/ 0 h 52"/>
                  <a:gd name="T2" fmla="*/ 62 w 62"/>
                  <a:gd name="T3" fmla="*/ 10 h 52"/>
                  <a:gd name="T4" fmla="*/ 58 w 62"/>
                  <a:gd name="T5" fmla="*/ 20 h 52"/>
                  <a:gd name="T6" fmla="*/ 56 w 62"/>
                  <a:gd name="T7" fmla="*/ 31 h 52"/>
                  <a:gd name="T8" fmla="*/ 53 w 62"/>
                  <a:gd name="T9" fmla="*/ 41 h 52"/>
                  <a:gd name="T10" fmla="*/ 50 w 62"/>
                  <a:gd name="T11" fmla="*/ 52 h 52"/>
                  <a:gd name="T12" fmla="*/ 0 w 62"/>
                  <a:gd name="T13" fmla="*/ 42 h 52"/>
                  <a:gd name="T14" fmla="*/ 3 w 62"/>
                  <a:gd name="T15" fmla="*/ 32 h 52"/>
                  <a:gd name="T16" fmla="*/ 7 w 62"/>
                  <a:gd name="T17" fmla="*/ 21 h 52"/>
                  <a:gd name="T18" fmla="*/ 10 w 62"/>
                  <a:gd name="T19" fmla="*/ 11 h 52"/>
                  <a:gd name="T20" fmla="*/ 14 w 62"/>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2">
                    <a:moveTo>
                      <a:pt x="14" y="0"/>
                    </a:moveTo>
                    <a:lnTo>
                      <a:pt x="62" y="10"/>
                    </a:lnTo>
                    <a:lnTo>
                      <a:pt x="58" y="20"/>
                    </a:lnTo>
                    <a:lnTo>
                      <a:pt x="56" y="31"/>
                    </a:lnTo>
                    <a:lnTo>
                      <a:pt x="53" y="41"/>
                    </a:lnTo>
                    <a:lnTo>
                      <a:pt x="50" y="52"/>
                    </a:lnTo>
                    <a:lnTo>
                      <a:pt x="0" y="42"/>
                    </a:lnTo>
                    <a:lnTo>
                      <a:pt x="3" y="32"/>
                    </a:lnTo>
                    <a:lnTo>
                      <a:pt x="7" y="21"/>
                    </a:lnTo>
                    <a:lnTo>
                      <a:pt x="10" y="11"/>
                    </a:lnTo>
                    <a:lnTo>
                      <a:pt x="14"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2" name="Freeform 81"/>
              <p:cNvSpPr/>
              <p:nvPr/>
            </p:nvSpPr>
            <p:spPr bwMode="auto">
              <a:xfrm>
                <a:off x="839" y="2774"/>
                <a:ext cx="9" cy="7"/>
              </a:xfrm>
              <a:custGeom>
                <a:avLst/>
                <a:gdLst>
                  <a:gd name="T0" fmla="*/ 15 w 64"/>
                  <a:gd name="T1" fmla="*/ 0 h 53"/>
                  <a:gd name="T2" fmla="*/ 64 w 64"/>
                  <a:gd name="T3" fmla="*/ 10 h 53"/>
                  <a:gd name="T4" fmla="*/ 61 w 64"/>
                  <a:gd name="T5" fmla="*/ 21 h 53"/>
                  <a:gd name="T6" fmla="*/ 58 w 64"/>
                  <a:gd name="T7" fmla="*/ 31 h 53"/>
                  <a:gd name="T8" fmla="*/ 55 w 64"/>
                  <a:gd name="T9" fmla="*/ 43 h 53"/>
                  <a:gd name="T10" fmla="*/ 52 w 64"/>
                  <a:gd name="T11" fmla="*/ 53 h 53"/>
                  <a:gd name="T12" fmla="*/ 0 w 64"/>
                  <a:gd name="T13" fmla="*/ 43 h 53"/>
                  <a:gd name="T14" fmla="*/ 5 w 64"/>
                  <a:gd name="T15" fmla="*/ 33 h 53"/>
                  <a:gd name="T16" fmla="*/ 8 w 64"/>
                  <a:gd name="T17" fmla="*/ 21 h 53"/>
                  <a:gd name="T18" fmla="*/ 11 w 64"/>
                  <a:gd name="T19" fmla="*/ 11 h 53"/>
                  <a:gd name="T20" fmla="*/ 15 w 64"/>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15" y="0"/>
                    </a:moveTo>
                    <a:lnTo>
                      <a:pt x="64" y="10"/>
                    </a:lnTo>
                    <a:lnTo>
                      <a:pt x="61" y="21"/>
                    </a:lnTo>
                    <a:lnTo>
                      <a:pt x="58" y="31"/>
                    </a:lnTo>
                    <a:lnTo>
                      <a:pt x="55" y="43"/>
                    </a:lnTo>
                    <a:lnTo>
                      <a:pt x="52" y="53"/>
                    </a:lnTo>
                    <a:lnTo>
                      <a:pt x="0" y="43"/>
                    </a:lnTo>
                    <a:lnTo>
                      <a:pt x="5" y="33"/>
                    </a:lnTo>
                    <a:lnTo>
                      <a:pt x="8" y="21"/>
                    </a:lnTo>
                    <a:lnTo>
                      <a:pt x="11" y="11"/>
                    </a:lnTo>
                    <a:lnTo>
                      <a:pt x="15"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3" name="Freeform 82"/>
              <p:cNvSpPr/>
              <p:nvPr/>
            </p:nvSpPr>
            <p:spPr bwMode="auto">
              <a:xfrm>
                <a:off x="838" y="2777"/>
                <a:ext cx="9" cy="7"/>
              </a:xfrm>
              <a:custGeom>
                <a:avLst/>
                <a:gdLst>
                  <a:gd name="T0" fmla="*/ 16 w 66"/>
                  <a:gd name="T1" fmla="*/ 0 h 53"/>
                  <a:gd name="T2" fmla="*/ 66 w 66"/>
                  <a:gd name="T3" fmla="*/ 10 h 53"/>
                  <a:gd name="T4" fmla="*/ 63 w 66"/>
                  <a:gd name="T5" fmla="*/ 22 h 53"/>
                  <a:gd name="T6" fmla="*/ 60 w 66"/>
                  <a:gd name="T7" fmla="*/ 32 h 53"/>
                  <a:gd name="T8" fmla="*/ 56 w 66"/>
                  <a:gd name="T9" fmla="*/ 43 h 53"/>
                  <a:gd name="T10" fmla="*/ 53 w 66"/>
                  <a:gd name="T11" fmla="*/ 53 h 53"/>
                  <a:gd name="T12" fmla="*/ 0 w 66"/>
                  <a:gd name="T13" fmla="*/ 43 h 53"/>
                  <a:gd name="T14" fmla="*/ 5 w 66"/>
                  <a:gd name="T15" fmla="*/ 33 h 53"/>
                  <a:gd name="T16" fmla="*/ 8 w 66"/>
                  <a:gd name="T17" fmla="*/ 22 h 53"/>
                  <a:gd name="T18" fmla="*/ 13 w 66"/>
                  <a:gd name="T19" fmla="*/ 12 h 53"/>
                  <a:gd name="T20" fmla="*/ 16 w 66"/>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3">
                    <a:moveTo>
                      <a:pt x="16" y="0"/>
                    </a:moveTo>
                    <a:lnTo>
                      <a:pt x="66" y="10"/>
                    </a:lnTo>
                    <a:lnTo>
                      <a:pt x="63" y="22"/>
                    </a:lnTo>
                    <a:lnTo>
                      <a:pt x="60" y="32"/>
                    </a:lnTo>
                    <a:lnTo>
                      <a:pt x="56" y="43"/>
                    </a:lnTo>
                    <a:lnTo>
                      <a:pt x="53" y="53"/>
                    </a:lnTo>
                    <a:lnTo>
                      <a:pt x="0" y="43"/>
                    </a:lnTo>
                    <a:lnTo>
                      <a:pt x="5" y="33"/>
                    </a:lnTo>
                    <a:lnTo>
                      <a:pt x="8" y="22"/>
                    </a:lnTo>
                    <a:lnTo>
                      <a:pt x="13" y="12"/>
                    </a:lnTo>
                    <a:lnTo>
                      <a:pt x="16"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4" name="Freeform 83"/>
              <p:cNvSpPr/>
              <p:nvPr/>
            </p:nvSpPr>
            <p:spPr bwMode="auto">
              <a:xfrm>
                <a:off x="837" y="2780"/>
                <a:ext cx="9" cy="7"/>
              </a:xfrm>
              <a:custGeom>
                <a:avLst/>
                <a:gdLst>
                  <a:gd name="T0" fmla="*/ 17 w 69"/>
                  <a:gd name="T1" fmla="*/ 0 h 52"/>
                  <a:gd name="T2" fmla="*/ 69 w 69"/>
                  <a:gd name="T3" fmla="*/ 10 h 52"/>
                  <a:gd name="T4" fmla="*/ 65 w 69"/>
                  <a:gd name="T5" fmla="*/ 21 h 52"/>
                  <a:gd name="T6" fmla="*/ 62 w 69"/>
                  <a:gd name="T7" fmla="*/ 31 h 52"/>
                  <a:gd name="T8" fmla="*/ 58 w 69"/>
                  <a:gd name="T9" fmla="*/ 42 h 52"/>
                  <a:gd name="T10" fmla="*/ 54 w 69"/>
                  <a:gd name="T11" fmla="*/ 52 h 52"/>
                  <a:gd name="T12" fmla="*/ 0 w 69"/>
                  <a:gd name="T13" fmla="*/ 42 h 52"/>
                  <a:gd name="T14" fmla="*/ 5 w 69"/>
                  <a:gd name="T15" fmla="*/ 31 h 52"/>
                  <a:gd name="T16" fmla="*/ 9 w 69"/>
                  <a:gd name="T17" fmla="*/ 21 h 52"/>
                  <a:gd name="T18" fmla="*/ 14 w 69"/>
                  <a:gd name="T19" fmla="*/ 11 h 52"/>
                  <a:gd name="T20" fmla="*/ 17 w 6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52">
                    <a:moveTo>
                      <a:pt x="17" y="0"/>
                    </a:moveTo>
                    <a:lnTo>
                      <a:pt x="69" y="10"/>
                    </a:lnTo>
                    <a:lnTo>
                      <a:pt x="65" y="21"/>
                    </a:lnTo>
                    <a:lnTo>
                      <a:pt x="62" y="31"/>
                    </a:lnTo>
                    <a:lnTo>
                      <a:pt x="58" y="42"/>
                    </a:lnTo>
                    <a:lnTo>
                      <a:pt x="54" y="52"/>
                    </a:lnTo>
                    <a:lnTo>
                      <a:pt x="0" y="42"/>
                    </a:lnTo>
                    <a:lnTo>
                      <a:pt x="5" y="31"/>
                    </a:lnTo>
                    <a:lnTo>
                      <a:pt x="9" y="21"/>
                    </a:lnTo>
                    <a:lnTo>
                      <a:pt x="14" y="11"/>
                    </a:lnTo>
                    <a:lnTo>
                      <a:pt x="1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5" name="Freeform 84"/>
              <p:cNvSpPr/>
              <p:nvPr/>
            </p:nvSpPr>
            <p:spPr bwMode="auto">
              <a:xfrm>
                <a:off x="835" y="2783"/>
                <a:ext cx="10" cy="7"/>
              </a:xfrm>
              <a:custGeom>
                <a:avLst/>
                <a:gdLst>
                  <a:gd name="T0" fmla="*/ 17 w 70"/>
                  <a:gd name="T1" fmla="*/ 0 h 53"/>
                  <a:gd name="T2" fmla="*/ 70 w 70"/>
                  <a:gd name="T3" fmla="*/ 10 h 53"/>
                  <a:gd name="T4" fmla="*/ 66 w 70"/>
                  <a:gd name="T5" fmla="*/ 21 h 53"/>
                  <a:gd name="T6" fmla="*/ 62 w 70"/>
                  <a:gd name="T7" fmla="*/ 31 h 53"/>
                  <a:gd name="T8" fmla="*/ 58 w 70"/>
                  <a:gd name="T9" fmla="*/ 41 h 53"/>
                  <a:gd name="T10" fmla="*/ 54 w 70"/>
                  <a:gd name="T11" fmla="*/ 53 h 53"/>
                  <a:gd name="T12" fmla="*/ 0 w 70"/>
                  <a:gd name="T13" fmla="*/ 41 h 53"/>
                  <a:gd name="T14" fmla="*/ 4 w 70"/>
                  <a:gd name="T15" fmla="*/ 31 h 53"/>
                  <a:gd name="T16" fmla="*/ 8 w 70"/>
                  <a:gd name="T17" fmla="*/ 21 h 53"/>
                  <a:gd name="T18" fmla="*/ 13 w 70"/>
                  <a:gd name="T19" fmla="*/ 10 h 53"/>
                  <a:gd name="T20" fmla="*/ 17 w 7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53">
                    <a:moveTo>
                      <a:pt x="17" y="0"/>
                    </a:moveTo>
                    <a:lnTo>
                      <a:pt x="70" y="10"/>
                    </a:lnTo>
                    <a:lnTo>
                      <a:pt x="66" y="21"/>
                    </a:lnTo>
                    <a:lnTo>
                      <a:pt x="62" y="31"/>
                    </a:lnTo>
                    <a:lnTo>
                      <a:pt x="58" y="41"/>
                    </a:lnTo>
                    <a:lnTo>
                      <a:pt x="54" y="53"/>
                    </a:lnTo>
                    <a:lnTo>
                      <a:pt x="0" y="41"/>
                    </a:lnTo>
                    <a:lnTo>
                      <a:pt x="4" y="31"/>
                    </a:lnTo>
                    <a:lnTo>
                      <a:pt x="8" y="21"/>
                    </a:lnTo>
                    <a:lnTo>
                      <a:pt x="13" y="10"/>
                    </a:lnTo>
                    <a:lnTo>
                      <a:pt x="1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6" name="Freeform 85"/>
              <p:cNvSpPr/>
              <p:nvPr/>
            </p:nvSpPr>
            <p:spPr bwMode="auto">
              <a:xfrm>
                <a:off x="834" y="2786"/>
                <a:ext cx="10" cy="7"/>
              </a:xfrm>
              <a:custGeom>
                <a:avLst/>
                <a:gdLst>
                  <a:gd name="T0" fmla="*/ 19 w 73"/>
                  <a:gd name="T1" fmla="*/ 0 h 52"/>
                  <a:gd name="T2" fmla="*/ 73 w 73"/>
                  <a:gd name="T3" fmla="*/ 10 h 52"/>
                  <a:gd name="T4" fmla="*/ 69 w 73"/>
                  <a:gd name="T5" fmla="*/ 20 h 52"/>
                  <a:gd name="T6" fmla="*/ 65 w 73"/>
                  <a:gd name="T7" fmla="*/ 32 h 52"/>
                  <a:gd name="T8" fmla="*/ 61 w 73"/>
                  <a:gd name="T9" fmla="*/ 42 h 52"/>
                  <a:gd name="T10" fmla="*/ 56 w 73"/>
                  <a:gd name="T11" fmla="*/ 52 h 52"/>
                  <a:gd name="T12" fmla="*/ 0 w 73"/>
                  <a:gd name="T13" fmla="*/ 42 h 52"/>
                  <a:gd name="T14" fmla="*/ 6 w 73"/>
                  <a:gd name="T15" fmla="*/ 30 h 52"/>
                  <a:gd name="T16" fmla="*/ 11 w 73"/>
                  <a:gd name="T17" fmla="*/ 20 h 52"/>
                  <a:gd name="T18" fmla="*/ 15 w 73"/>
                  <a:gd name="T19" fmla="*/ 10 h 52"/>
                  <a:gd name="T20" fmla="*/ 19 w 7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52">
                    <a:moveTo>
                      <a:pt x="19" y="0"/>
                    </a:moveTo>
                    <a:lnTo>
                      <a:pt x="73" y="10"/>
                    </a:lnTo>
                    <a:lnTo>
                      <a:pt x="69" y="20"/>
                    </a:lnTo>
                    <a:lnTo>
                      <a:pt x="65" y="32"/>
                    </a:lnTo>
                    <a:lnTo>
                      <a:pt x="61" y="42"/>
                    </a:lnTo>
                    <a:lnTo>
                      <a:pt x="56" y="52"/>
                    </a:lnTo>
                    <a:lnTo>
                      <a:pt x="0" y="42"/>
                    </a:lnTo>
                    <a:lnTo>
                      <a:pt x="6" y="30"/>
                    </a:lnTo>
                    <a:lnTo>
                      <a:pt x="11" y="20"/>
                    </a:lnTo>
                    <a:lnTo>
                      <a:pt x="15" y="10"/>
                    </a:lnTo>
                    <a:lnTo>
                      <a:pt x="19"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7" name="Freeform 86"/>
              <p:cNvSpPr/>
              <p:nvPr/>
            </p:nvSpPr>
            <p:spPr bwMode="auto">
              <a:xfrm>
                <a:off x="832" y="2789"/>
                <a:ext cx="11" cy="7"/>
              </a:xfrm>
              <a:custGeom>
                <a:avLst/>
                <a:gdLst>
                  <a:gd name="T0" fmla="*/ 21 w 75"/>
                  <a:gd name="T1" fmla="*/ 0 h 53"/>
                  <a:gd name="T2" fmla="*/ 75 w 75"/>
                  <a:gd name="T3" fmla="*/ 12 h 53"/>
                  <a:gd name="T4" fmla="*/ 71 w 75"/>
                  <a:gd name="T5" fmla="*/ 22 h 53"/>
                  <a:gd name="T6" fmla="*/ 66 w 75"/>
                  <a:gd name="T7" fmla="*/ 32 h 53"/>
                  <a:gd name="T8" fmla="*/ 62 w 75"/>
                  <a:gd name="T9" fmla="*/ 43 h 53"/>
                  <a:gd name="T10" fmla="*/ 56 w 75"/>
                  <a:gd name="T11" fmla="*/ 53 h 53"/>
                  <a:gd name="T12" fmla="*/ 0 w 75"/>
                  <a:gd name="T13" fmla="*/ 42 h 53"/>
                  <a:gd name="T14" fmla="*/ 6 w 75"/>
                  <a:gd name="T15" fmla="*/ 32 h 53"/>
                  <a:gd name="T16" fmla="*/ 10 w 75"/>
                  <a:gd name="T17" fmla="*/ 22 h 53"/>
                  <a:gd name="T18" fmla="*/ 16 w 75"/>
                  <a:gd name="T19" fmla="*/ 10 h 53"/>
                  <a:gd name="T20" fmla="*/ 21 w 75"/>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53">
                    <a:moveTo>
                      <a:pt x="21" y="0"/>
                    </a:moveTo>
                    <a:lnTo>
                      <a:pt x="75" y="12"/>
                    </a:lnTo>
                    <a:lnTo>
                      <a:pt x="71" y="22"/>
                    </a:lnTo>
                    <a:lnTo>
                      <a:pt x="66" y="32"/>
                    </a:lnTo>
                    <a:lnTo>
                      <a:pt x="62" y="43"/>
                    </a:lnTo>
                    <a:lnTo>
                      <a:pt x="56" y="53"/>
                    </a:lnTo>
                    <a:lnTo>
                      <a:pt x="0" y="42"/>
                    </a:lnTo>
                    <a:lnTo>
                      <a:pt x="6" y="32"/>
                    </a:lnTo>
                    <a:lnTo>
                      <a:pt x="10" y="22"/>
                    </a:lnTo>
                    <a:lnTo>
                      <a:pt x="16" y="10"/>
                    </a:lnTo>
                    <a:lnTo>
                      <a:pt x="2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4" name="Freeform 87"/>
              <p:cNvSpPr/>
              <p:nvPr/>
            </p:nvSpPr>
            <p:spPr bwMode="auto">
              <a:xfrm>
                <a:off x="831" y="2792"/>
                <a:ext cx="11" cy="7"/>
              </a:xfrm>
              <a:custGeom>
                <a:avLst/>
                <a:gdLst>
                  <a:gd name="T0" fmla="*/ 21 w 77"/>
                  <a:gd name="T1" fmla="*/ 0 h 51"/>
                  <a:gd name="T2" fmla="*/ 77 w 77"/>
                  <a:gd name="T3" fmla="*/ 10 h 51"/>
                  <a:gd name="T4" fmla="*/ 73 w 77"/>
                  <a:gd name="T5" fmla="*/ 21 h 51"/>
                  <a:gd name="T6" fmla="*/ 67 w 77"/>
                  <a:gd name="T7" fmla="*/ 31 h 51"/>
                  <a:gd name="T8" fmla="*/ 63 w 77"/>
                  <a:gd name="T9" fmla="*/ 41 h 51"/>
                  <a:gd name="T10" fmla="*/ 58 w 77"/>
                  <a:gd name="T11" fmla="*/ 51 h 51"/>
                  <a:gd name="T12" fmla="*/ 0 w 77"/>
                  <a:gd name="T13" fmla="*/ 40 h 51"/>
                  <a:gd name="T14" fmla="*/ 6 w 77"/>
                  <a:gd name="T15" fmla="*/ 30 h 51"/>
                  <a:gd name="T16" fmla="*/ 11 w 77"/>
                  <a:gd name="T17" fmla="*/ 20 h 51"/>
                  <a:gd name="T18" fmla="*/ 17 w 77"/>
                  <a:gd name="T19" fmla="*/ 10 h 51"/>
                  <a:gd name="T20" fmla="*/ 21 w 77"/>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51">
                    <a:moveTo>
                      <a:pt x="21" y="0"/>
                    </a:moveTo>
                    <a:lnTo>
                      <a:pt x="77" y="10"/>
                    </a:lnTo>
                    <a:lnTo>
                      <a:pt x="73" y="21"/>
                    </a:lnTo>
                    <a:lnTo>
                      <a:pt x="67" y="31"/>
                    </a:lnTo>
                    <a:lnTo>
                      <a:pt x="63" y="41"/>
                    </a:lnTo>
                    <a:lnTo>
                      <a:pt x="58" y="51"/>
                    </a:lnTo>
                    <a:lnTo>
                      <a:pt x="0" y="40"/>
                    </a:lnTo>
                    <a:lnTo>
                      <a:pt x="6" y="30"/>
                    </a:lnTo>
                    <a:lnTo>
                      <a:pt x="11" y="20"/>
                    </a:lnTo>
                    <a:lnTo>
                      <a:pt x="17" y="10"/>
                    </a:lnTo>
                    <a:lnTo>
                      <a:pt x="21"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5" name="Freeform 88"/>
              <p:cNvSpPr/>
              <p:nvPr/>
            </p:nvSpPr>
            <p:spPr bwMode="auto">
              <a:xfrm>
                <a:off x="829" y="2795"/>
                <a:ext cx="11" cy="7"/>
              </a:xfrm>
              <a:custGeom>
                <a:avLst/>
                <a:gdLst>
                  <a:gd name="T0" fmla="*/ 23 w 79"/>
                  <a:gd name="T1" fmla="*/ 0 h 52"/>
                  <a:gd name="T2" fmla="*/ 79 w 79"/>
                  <a:gd name="T3" fmla="*/ 11 h 52"/>
                  <a:gd name="T4" fmla="*/ 75 w 79"/>
                  <a:gd name="T5" fmla="*/ 21 h 52"/>
                  <a:gd name="T6" fmla="*/ 69 w 79"/>
                  <a:gd name="T7" fmla="*/ 31 h 52"/>
                  <a:gd name="T8" fmla="*/ 65 w 79"/>
                  <a:gd name="T9" fmla="*/ 42 h 52"/>
                  <a:gd name="T10" fmla="*/ 59 w 79"/>
                  <a:gd name="T11" fmla="*/ 52 h 52"/>
                  <a:gd name="T12" fmla="*/ 0 w 79"/>
                  <a:gd name="T13" fmla="*/ 40 h 52"/>
                  <a:gd name="T14" fmla="*/ 7 w 79"/>
                  <a:gd name="T15" fmla="*/ 30 h 52"/>
                  <a:gd name="T16" fmla="*/ 12 w 79"/>
                  <a:gd name="T17" fmla="*/ 20 h 52"/>
                  <a:gd name="T18" fmla="*/ 18 w 79"/>
                  <a:gd name="T19" fmla="*/ 10 h 52"/>
                  <a:gd name="T20" fmla="*/ 23 w 79"/>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2">
                    <a:moveTo>
                      <a:pt x="23" y="0"/>
                    </a:moveTo>
                    <a:lnTo>
                      <a:pt x="79" y="11"/>
                    </a:lnTo>
                    <a:lnTo>
                      <a:pt x="75" y="21"/>
                    </a:lnTo>
                    <a:lnTo>
                      <a:pt x="69" y="31"/>
                    </a:lnTo>
                    <a:lnTo>
                      <a:pt x="65" y="42"/>
                    </a:lnTo>
                    <a:lnTo>
                      <a:pt x="59" y="52"/>
                    </a:lnTo>
                    <a:lnTo>
                      <a:pt x="0" y="40"/>
                    </a:lnTo>
                    <a:lnTo>
                      <a:pt x="7" y="30"/>
                    </a:lnTo>
                    <a:lnTo>
                      <a:pt x="12" y="20"/>
                    </a:lnTo>
                    <a:lnTo>
                      <a:pt x="18" y="10"/>
                    </a:lnTo>
                    <a:lnTo>
                      <a:pt x="23"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6" name="Freeform 89"/>
              <p:cNvSpPr/>
              <p:nvPr/>
            </p:nvSpPr>
            <p:spPr bwMode="auto">
              <a:xfrm>
                <a:off x="827" y="2798"/>
                <a:ext cx="12" cy="7"/>
              </a:xfrm>
              <a:custGeom>
                <a:avLst/>
                <a:gdLst>
                  <a:gd name="T0" fmla="*/ 24 w 82"/>
                  <a:gd name="T1" fmla="*/ 0 h 53"/>
                  <a:gd name="T2" fmla="*/ 82 w 82"/>
                  <a:gd name="T3" fmla="*/ 11 h 53"/>
                  <a:gd name="T4" fmla="*/ 77 w 82"/>
                  <a:gd name="T5" fmla="*/ 22 h 53"/>
                  <a:gd name="T6" fmla="*/ 71 w 82"/>
                  <a:gd name="T7" fmla="*/ 32 h 53"/>
                  <a:gd name="T8" fmla="*/ 66 w 82"/>
                  <a:gd name="T9" fmla="*/ 43 h 53"/>
                  <a:gd name="T10" fmla="*/ 60 w 82"/>
                  <a:gd name="T11" fmla="*/ 53 h 53"/>
                  <a:gd name="T12" fmla="*/ 0 w 82"/>
                  <a:gd name="T13" fmla="*/ 40 h 53"/>
                  <a:gd name="T14" fmla="*/ 6 w 82"/>
                  <a:gd name="T15" fmla="*/ 30 h 53"/>
                  <a:gd name="T16" fmla="*/ 12 w 82"/>
                  <a:gd name="T17" fmla="*/ 20 h 53"/>
                  <a:gd name="T18" fmla="*/ 19 w 82"/>
                  <a:gd name="T19" fmla="*/ 10 h 53"/>
                  <a:gd name="T20" fmla="*/ 24 w 82"/>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3">
                    <a:moveTo>
                      <a:pt x="24" y="0"/>
                    </a:moveTo>
                    <a:lnTo>
                      <a:pt x="82" y="11"/>
                    </a:lnTo>
                    <a:lnTo>
                      <a:pt x="77" y="22"/>
                    </a:lnTo>
                    <a:lnTo>
                      <a:pt x="71" y="32"/>
                    </a:lnTo>
                    <a:lnTo>
                      <a:pt x="66" y="43"/>
                    </a:lnTo>
                    <a:lnTo>
                      <a:pt x="60" y="53"/>
                    </a:lnTo>
                    <a:lnTo>
                      <a:pt x="0" y="40"/>
                    </a:lnTo>
                    <a:lnTo>
                      <a:pt x="6" y="30"/>
                    </a:lnTo>
                    <a:lnTo>
                      <a:pt x="12" y="20"/>
                    </a:lnTo>
                    <a:lnTo>
                      <a:pt x="19" y="10"/>
                    </a:lnTo>
                    <a:lnTo>
                      <a:pt x="24"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7" name="Freeform 90"/>
              <p:cNvSpPr/>
              <p:nvPr/>
            </p:nvSpPr>
            <p:spPr bwMode="auto">
              <a:xfrm>
                <a:off x="826" y="2800"/>
                <a:ext cx="12" cy="8"/>
              </a:xfrm>
              <a:custGeom>
                <a:avLst/>
                <a:gdLst>
                  <a:gd name="T0" fmla="*/ 25 w 84"/>
                  <a:gd name="T1" fmla="*/ 0 h 53"/>
                  <a:gd name="T2" fmla="*/ 84 w 84"/>
                  <a:gd name="T3" fmla="*/ 12 h 53"/>
                  <a:gd name="T4" fmla="*/ 79 w 84"/>
                  <a:gd name="T5" fmla="*/ 23 h 53"/>
                  <a:gd name="T6" fmla="*/ 73 w 84"/>
                  <a:gd name="T7" fmla="*/ 33 h 53"/>
                  <a:gd name="T8" fmla="*/ 67 w 84"/>
                  <a:gd name="T9" fmla="*/ 43 h 53"/>
                  <a:gd name="T10" fmla="*/ 61 w 84"/>
                  <a:gd name="T11" fmla="*/ 53 h 53"/>
                  <a:gd name="T12" fmla="*/ 0 w 84"/>
                  <a:gd name="T13" fmla="*/ 40 h 53"/>
                  <a:gd name="T14" fmla="*/ 6 w 84"/>
                  <a:gd name="T15" fmla="*/ 30 h 53"/>
                  <a:gd name="T16" fmla="*/ 13 w 84"/>
                  <a:gd name="T17" fmla="*/ 20 h 53"/>
                  <a:gd name="T18" fmla="*/ 19 w 84"/>
                  <a:gd name="T19" fmla="*/ 10 h 53"/>
                  <a:gd name="T20" fmla="*/ 25 w 84"/>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53">
                    <a:moveTo>
                      <a:pt x="25" y="0"/>
                    </a:moveTo>
                    <a:lnTo>
                      <a:pt x="84" y="12"/>
                    </a:lnTo>
                    <a:lnTo>
                      <a:pt x="79" y="23"/>
                    </a:lnTo>
                    <a:lnTo>
                      <a:pt x="73" y="33"/>
                    </a:lnTo>
                    <a:lnTo>
                      <a:pt x="67" y="43"/>
                    </a:lnTo>
                    <a:lnTo>
                      <a:pt x="61" y="53"/>
                    </a:lnTo>
                    <a:lnTo>
                      <a:pt x="0" y="40"/>
                    </a:lnTo>
                    <a:lnTo>
                      <a:pt x="6" y="30"/>
                    </a:lnTo>
                    <a:lnTo>
                      <a:pt x="13" y="20"/>
                    </a:lnTo>
                    <a:lnTo>
                      <a:pt x="19" y="10"/>
                    </a:lnTo>
                    <a:lnTo>
                      <a:pt x="25"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8" name="Freeform 91"/>
              <p:cNvSpPr/>
              <p:nvPr/>
            </p:nvSpPr>
            <p:spPr bwMode="auto">
              <a:xfrm>
                <a:off x="824" y="2803"/>
                <a:ext cx="12" cy="8"/>
              </a:xfrm>
              <a:custGeom>
                <a:avLst/>
                <a:gdLst>
                  <a:gd name="T0" fmla="*/ 27 w 87"/>
                  <a:gd name="T1" fmla="*/ 0 h 53"/>
                  <a:gd name="T2" fmla="*/ 87 w 87"/>
                  <a:gd name="T3" fmla="*/ 13 h 53"/>
                  <a:gd name="T4" fmla="*/ 81 w 87"/>
                  <a:gd name="T5" fmla="*/ 23 h 53"/>
                  <a:gd name="T6" fmla="*/ 75 w 87"/>
                  <a:gd name="T7" fmla="*/ 33 h 53"/>
                  <a:gd name="T8" fmla="*/ 69 w 87"/>
                  <a:gd name="T9" fmla="*/ 43 h 53"/>
                  <a:gd name="T10" fmla="*/ 62 w 87"/>
                  <a:gd name="T11" fmla="*/ 53 h 53"/>
                  <a:gd name="T12" fmla="*/ 0 w 87"/>
                  <a:gd name="T13" fmla="*/ 41 h 53"/>
                  <a:gd name="T14" fmla="*/ 6 w 87"/>
                  <a:gd name="T15" fmla="*/ 31 h 53"/>
                  <a:gd name="T16" fmla="*/ 13 w 87"/>
                  <a:gd name="T17" fmla="*/ 20 h 53"/>
                  <a:gd name="T18" fmla="*/ 20 w 87"/>
                  <a:gd name="T19" fmla="*/ 10 h 53"/>
                  <a:gd name="T20" fmla="*/ 27 w 87"/>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
                    <a:moveTo>
                      <a:pt x="27" y="0"/>
                    </a:moveTo>
                    <a:lnTo>
                      <a:pt x="87" y="13"/>
                    </a:lnTo>
                    <a:lnTo>
                      <a:pt x="81" y="23"/>
                    </a:lnTo>
                    <a:lnTo>
                      <a:pt x="75" y="33"/>
                    </a:lnTo>
                    <a:lnTo>
                      <a:pt x="69" y="43"/>
                    </a:lnTo>
                    <a:lnTo>
                      <a:pt x="62" y="53"/>
                    </a:lnTo>
                    <a:lnTo>
                      <a:pt x="0" y="41"/>
                    </a:lnTo>
                    <a:lnTo>
                      <a:pt x="6" y="31"/>
                    </a:lnTo>
                    <a:lnTo>
                      <a:pt x="13" y="20"/>
                    </a:lnTo>
                    <a:lnTo>
                      <a:pt x="20" y="10"/>
                    </a:lnTo>
                    <a:lnTo>
                      <a:pt x="27" y="0"/>
                    </a:lnTo>
                    <a:close/>
                  </a:path>
                </a:pathLst>
              </a:custGeom>
              <a:solidFill>
                <a:srgbClr val="EADF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9" name="Freeform 92"/>
              <p:cNvSpPr/>
              <p:nvPr/>
            </p:nvSpPr>
            <p:spPr bwMode="auto">
              <a:xfrm>
                <a:off x="821" y="2806"/>
                <a:ext cx="13" cy="8"/>
              </a:xfrm>
              <a:custGeom>
                <a:avLst/>
                <a:gdLst>
                  <a:gd name="T0" fmla="*/ 29 w 90"/>
                  <a:gd name="T1" fmla="*/ 0 h 53"/>
                  <a:gd name="T2" fmla="*/ 90 w 90"/>
                  <a:gd name="T3" fmla="*/ 13 h 53"/>
                  <a:gd name="T4" fmla="*/ 84 w 90"/>
                  <a:gd name="T5" fmla="*/ 23 h 53"/>
                  <a:gd name="T6" fmla="*/ 77 w 90"/>
                  <a:gd name="T7" fmla="*/ 33 h 53"/>
                  <a:gd name="T8" fmla="*/ 71 w 90"/>
                  <a:gd name="T9" fmla="*/ 43 h 53"/>
                  <a:gd name="T10" fmla="*/ 64 w 90"/>
                  <a:gd name="T11" fmla="*/ 53 h 53"/>
                  <a:gd name="T12" fmla="*/ 0 w 90"/>
                  <a:gd name="T13" fmla="*/ 41 h 53"/>
                  <a:gd name="T14" fmla="*/ 8 w 90"/>
                  <a:gd name="T15" fmla="*/ 31 h 53"/>
                  <a:gd name="T16" fmla="*/ 15 w 90"/>
                  <a:gd name="T17" fmla="*/ 21 h 53"/>
                  <a:gd name="T18" fmla="*/ 21 w 90"/>
                  <a:gd name="T19" fmla="*/ 11 h 53"/>
                  <a:gd name="T20" fmla="*/ 29 w 90"/>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53">
                    <a:moveTo>
                      <a:pt x="29" y="0"/>
                    </a:moveTo>
                    <a:lnTo>
                      <a:pt x="90" y="13"/>
                    </a:lnTo>
                    <a:lnTo>
                      <a:pt x="84" y="23"/>
                    </a:lnTo>
                    <a:lnTo>
                      <a:pt x="77" y="33"/>
                    </a:lnTo>
                    <a:lnTo>
                      <a:pt x="71" y="43"/>
                    </a:lnTo>
                    <a:lnTo>
                      <a:pt x="64" y="53"/>
                    </a:lnTo>
                    <a:lnTo>
                      <a:pt x="0" y="41"/>
                    </a:lnTo>
                    <a:lnTo>
                      <a:pt x="8" y="31"/>
                    </a:lnTo>
                    <a:lnTo>
                      <a:pt x="15" y="21"/>
                    </a:lnTo>
                    <a:lnTo>
                      <a:pt x="21" y="11"/>
                    </a:lnTo>
                    <a:lnTo>
                      <a:pt x="29" y="0"/>
                    </a:lnTo>
                    <a:close/>
                  </a:path>
                </a:pathLst>
              </a:custGeom>
              <a:solidFill>
                <a:srgbClr val="EAD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0" name="Freeform 93"/>
              <p:cNvSpPr/>
              <p:nvPr/>
            </p:nvSpPr>
            <p:spPr bwMode="auto">
              <a:xfrm>
                <a:off x="819" y="2809"/>
                <a:ext cx="13" cy="7"/>
              </a:xfrm>
              <a:custGeom>
                <a:avLst/>
                <a:gdLst>
                  <a:gd name="T0" fmla="*/ 31 w 93"/>
                  <a:gd name="T1" fmla="*/ 0 h 51"/>
                  <a:gd name="T2" fmla="*/ 93 w 93"/>
                  <a:gd name="T3" fmla="*/ 12 h 51"/>
                  <a:gd name="T4" fmla="*/ 87 w 93"/>
                  <a:gd name="T5" fmla="*/ 22 h 51"/>
                  <a:gd name="T6" fmla="*/ 80 w 93"/>
                  <a:gd name="T7" fmla="*/ 32 h 51"/>
                  <a:gd name="T8" fmla="*/ 73 w 93"/>
                  <a:gd name="T9" fmla="*/ 42 h 51"/>
                  <a:gd name="T10" fmla="*/ 65 w 93"/>
                  <a:gd name="T11" fmla="*/ 51 h 51"/>
                  <a:gd name="T12" fmla="*/ 0 w 93"/>
                  <a:gd name="T13" fmla="*/ 39 h 51"/>
                  <a:gd name="T14" fmla="*/ 8 w 93"/>
                  <a:gd name="T15" fmla="*/ 29 h 51"/>
                  <a:gd name="T16" fmla="*/ 16 w 93"/>
                  <a:gd name="T17" fmla="*/ 20 h 51"/>
                  <a:gd name="T18" fmla="*/ 24 w 93"/>
                  <a:gd name="T19" fmla="*/ 10 h 51"/>
                  <a:gd name="T20" fmla="*/ 31 w 93"/>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51">
                    <a:moveTo>
                      <a:pt x="31" y="0"/>
                    </a:moveTo>
                    <a:lnTo>
                      <a:pt x="93" y="12"/>
                    </a:lnTo>
                    <a:lnTo>
                      <a:pt x="87" y="22"/>
                    </a:lnTo>
                    <a:lnTo>
                      <a:pt x="80" y="32"/>
                    </a:lnTo>
                    <a:lnTo>
                      <a:pt x="73" y="42"/>
                    </a:lnTo>
                    <a:lnTo>
                      <a:pt x="65" y="51"/>
                    </a:lnTo>
                    <a:lnTo>
                      <a:pt x="0" y="39"/>
                    </a:lnTo>
                    <a:lnTo>
                      <a:pt x="8" y="29"/>
                    </a:lnTo>
                    <a:lnTo>
                      <a:pt x="16" y="20"/>
                    </a:lnTo>
                    <a:lnTo>
                      <a:pt x="24" y="10"/>
                    </a:lnTo>
                    <a:lnTo>
                      <a:pt x="31" y="0"/>
                    </a:lnTo>
                    <a:close/>
                  </a:path>
                </a:pathLst>
              </a:custGeom>
              <a:solidFill>
                <a:srgbClr val="E9DC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1" name="Freeform 94"/>
              <p:cNvSpPr/>
              <p:nvPr/>
            </p:nvSpPr>
            <p:spPr bwMode="auto">
              <a:xfrm>
                <a:off x="817" y="2812"/>
                <a:ext cx="14" cy="7"/>
              </a:xfrm>
              <a:custGeom>
                <a:avLst/>
                <a:gdLst>
                  <a:gd name="T0" fmla="*/ 31 w 95"/>
                  <a:gd name="T1" fmla="*/ 0 h 51"/>
                  <a:gd name="T2" fmla="*/ 95 w 95"/>
                  <a:gd name="T3" fmla="*/ 12 h 51"/>
                  <a:gd name="T4" fmla="*/ 88 w 95"/>
                  <a:gd name="T5" fmla="*/ 22 h 51"/>
                  <a:gd name="T6" fmla="*/ 80 w 95"/>
                  <a:gd name="T7" fmla="*/ 32 h 51"/>
                  <a:gd name="T8" fmla="*/ 74 w 95"/>
                  <a:gd name="T9" fmla="*/ 41 h 51"/>
                  <a:gd name="T10" fmla="*/ 66 w 95"/>
                  <a:gd name="T11" fmla="*/ 51 h 51"/>
                  <a:gd name="T12" fmla="*/ 0 w 95"/>
                  <a:gd name="T13" fmla="*/ 38 h 51"/>
                  <a:gd name="T14" fmla="*/ 8 w 95"/>
                  <a:gd name="T15" fmla="*/ 29 h 51"/>
                  <a:gd name="T16" fmla="*/ 15 w 95"/>
                  <a:gd name="T17" fmla="*/ 19 h 51"/>
                  <a:gd name="T18" fmla="*/ 23 w 95"/>
                  <a:gd name="T19" fmla="*/ 9 h 51"/>
                  <a:gd name="T20" fmla="*/ 31 w 95"/>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51">
                    <a:moveTo>
                      <a:pt x="31" y="0"/>
                    </a:moveTo>
                    <a:lnTo>
                      <a:pt x="95" y="12"/>
                    </a:lnTo>
                    <a:lnTo>
                      <a:pt x="88" y="22"/>
                    </a:lnTo>
                    <a:lnTo>
                      <a:pt x="80" y="32"/>
                    </a:lnTo>
                    <a:lnTo>
                      <a:pt x="74" y="41"/>
                    </a:lnTo>
                    <a:lnTo>
                      <a:pt x="66" y="51"/>
                    </a:lnTo>
                    <a:lnTo>
                      <a:pt x="0" y="38"/>
                    </a:lnTo>
                    <a:lnTo>
                      <a:pt x="8" y="29"/>
                    </a:lnTo>
                    <a:lnTo>
                      <a:pt x="15" y="19"/>
                    </a:lnTo>
                    <a:lnTo>
                      <a:pt x="23" y="9"/>
                    </a:lnTo>
                    <a:lnTo>
                      <a:pt x="31" y="0"/>
                    </a:lnTo>
                    <a:close/>
                  </a:path>
                </a:pathLst>
              </a:custGeom>
              <a:solidFill>
                <a:srgbClr val="E9DA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2" name="Freeform 95"/>
              <p:cNvSpPr/>
              <p:nvPr/>
            </p:nvSpPr>
            <p:spPr bwMode="auto">
              <a:xfrm>
                <a:off x="815" y="2815"/>
                <a:ext cx="13" cy="7"/>
              </a:xfrm>
              <a:custGeom>
                <a:avLst/>
                <a:gdLst>
                  <a:gd name="T0" fmla="*/ 32 w 97"/>
                  <a:gd name="T1" fmla="*/ 0 h 51"/>
                  <a:gd name="T2" fmla="*/ 97 w 97"/>
                  <a:gd name="T3" fmla="*/ 12 h 51"/>
                  <a:gd name="T4" fmla="*/ 91 w 97"/>
                  <a:gd name="T5" fmla="*/ 22 h 51"/>
                  <a:gd name="T6" fmla="*/ 83 w 97"/>
                  <a:gd name="T7" fmla="*/ 32 h 51"/>
                  <a:gd name="T8" fmla="*/ 75 w 97"/>
                  <a:gd name="T9" fmla="*/ 42 h 51"/>
                  <a:gd name="T10" fmla="*/ 67 w 97"/>
                  <a:gd name="T11" fmla="*/ 51 h 51"/>
                  <a:gd name="T12" fmla="*/ 0 w 97"/>
                  <a:gd name="T13" fmla="*/ 39 h 51"/>
                  <a:gd name="T14" fmla="*/ 8 w 97"/>
                  <a:gd name="T15" fmla="*/ 29 h 51"/>
                  <a:gd name="T16" fmla="*/ 17 w 97"/>
                  <a:gd name="T17" fmla="*/ 20 h 51"/>
                  <a:gd name="T18" fmla="*/ 25 w 97"/>
                  <a:gd name="T19" fmla="*/ 10 h 51"/>
                  <a:gd name="T20" fmla="*/ 32 w 97"/>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51">
                    <a:moveTo>
                      <a:pt x="32" y="0"/>
                    </a:moveTo>
                    <a:lnTo>
                      <a:pt x="97" y="12"/>
                    </a:lnTo>
                    <a:lnTo>
                      <a:pt x="91" y="22"/>
                    </a:lnTo>
                    <a:lnTo>
                      <a:pt x="83" y="32"/>
                    </a:lnTo>
                    <a:lnTo>
                      <a:pt x="75" y="42"/>
                    </a:lnTo>
                    <a:lnTo>
                      <a:pt x="67" y="51"/>
                    </a:lnTo>
                    <a:lnTo>
                      <a:pt x="0" y="39"/>
                    </a:lnTo>
                    <a:lnTo>
                      <a:pt x="8" y="29"/>
                    </a:lnTo>
                    <a:lnTo>
                      <a:pt x="17" y="20"/>
                    </a:lnTo>
                    <a:lnTo>
                      <a:pt x="25" y="10"/>
                    </a:lnTo>
                    <a:lnTo>
                      <a:pt x="32" y="0"/>
                    </a:lnTo>
                    <a:close/>
                  </a:path>
                </a:pathLst>
              </a:custGeom>
              <a:solidFill>
                <a:srgbClr val="E9D8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7" name="Freeform 96"/>
              <p:cNvSpPr/>
              <p:nvPr/>
            </p:nvSpPr>
            <p:spPr bwMode="auto">
              <a:xfrm>
                <a:off x="812" y="2817"/>
                <a:ext cx="14" cy="8"/>
              </a:xfrm>
              <a:custGeom>
                <a:avLst/>
                <a:gdLst>
                  <a:gd name="T0" fmla="*/ 35 w 101"/>
                  <a:gd name="T1" fmla="*/ 0 h 52"/>
                  <a:gd name="T2" fmla="*/ 101 w 101"/>
                  <a:gd name="T3" fmla="*/ 13 h 52"/>
                  <a:gd name="T4" fmla="*/ 93 w 101"/>
                  <a:gd name="T5" fmla="*/ 23 h 52"/>
                  <a:gd name="T6" fmla="*/ 85 w 101"/>
                  <a:gd name="T7" fmla="*/ 33 h 52"/>
                  <a:gd name="T8" fmla="*/ 77 w 101"/>
                  <a:gd name="T9" fmla="*/ 42 h 52"/>
                  <a:gd name="T10" fmla="*/ 68 w 101"/>
                  <a:gd name="T11" fmla="*/ 52 h 52"/>
                  <a:gd name="T12" fmla="*/ 0 w 101"/>
                  <a:gd name="T13" fmla="*/ 39 h 52"/>
                  <a:gd name="T14" fmla="*/ 9 w 101"/>
                  <a:gd name="T15" fmla="*/ 29 h 52"/>
                  <a:gd name="T16" fmla="*/ 18 w 101"/>
                  <a:gd name="T17" fmla="*/ 20 h 52"/>
                  <a:gd name="T18" fmla="*/ 26 w 101"/>
                  <a:gd name="T19" fmla="*/ 10 h 52"/>
                  <a:gd name="T20" fmla="*/ 35 w 10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52">
                    <a:moveTo>
                      <a:pt x="35" y="0"/>
                    </a:moveTo>
                    <a:lnTo>
                      <a:pt x="101" y="13"/>
                    </a:lnTo>
                    <a:lnTo>
                      <a:pt x="93" y="23"/>
                    </a:lnTo>
                    <a:lnTo>
                      <a:pt x="85" y="33"/>
                    </a:lnTo>
                    <a:lnTo>
                      <a:pt x="77" y="42"/>
                    </a:lnTo>
                    <a:lnTo>
                      <a:pt x="68" y="52"/>
                    </a:lnTo>
                    <a:lnTo>
                      <a:pt x="0" y="39"/>
                    </a:lnTo>
                    <a:lnTo>
                      <a:pt x="9" y="29"/>
                    </a:lnTo>
                    <a:lnTo>
                      <a:pt x="18" y="20"/>
                    </a:lnTo>
                    <a:lnTo>
                      <a:pt x="26" y="10"/>
                    </a:lnTo>
                    <a:lnTo>
                      <a:pt x="35" y="0"/>
                    </a:lnTo>
                    <a:close/>
                  </a:path>
                </a:pathLst>
              </a:custGeom>
              <a:solidFill>
                <a:srgbClr val="E9D6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8" name="Freeform 97"/>
              <p:cNvSpPr/>
              <p:nvPr/>
            </p:nvSpPr>
            <p:spPr bwMode="auto">
              <a:xfrm>
                <a:off x="809" y="2820"/>
                <a:ext cx="15" cy="8"/>
              </a:xfrm>
              <a:custGeom>
                <a:avLst/>
                <a:gdLst>
                  <a:gd name="T0" fmla="*/ 37 w 104"/>
                  <a:gd name="T1" fmla="*/ 0 h 52"/>
                  <a:gd name="T2" fmla="*/ 104 w 104"/>
                  <a:gd name="T3" fmla="*/ 12 h 52"/>
                  <a:gd name="T4" fmla="*/ 96 w 104"/>
                  <a:gd name="T5" fmla="*/ 22 h 52"/>
                  <a:gd name="T6" fmla="*/ 87 w 104"/>
                  <a:gd name="T7" fmla="*/ 32 h 52"/>
                  <a:gd name="T8" fmla="*/ 78 w 104"/>
                  <a:gd name="T9" fmla="*/ 41 h 52"/>
                  <a:gd name="T10" fmla="*/ 71 w 104"/>
                  <a:gd name="T11" fmla="*/ 52 h 52"/>
                  <a:gd name="T12" fmla="*/ 0 w 104"/>
                  <a:gd name="T13" fmla="*/ 38 h 52"/>
                  <a:gd name="T14" fmla="*/ 9 w 104"/>
                  <a:gd name="T15" fmla="*/ 28 h 52"/>
                  <a:gd name="T16" fmla="*/ 19 w 104"/>
                  <a:gd name="T17" fmla="*/ 19 h 52"/>
                  <a:gd name="T18" fmla="*/ 28 w 104"/>
                  <a:gd name="T19" fmla="*/ 9 h 52"/>
                  <a:gd name="T20" fmla="*/ 37 w 10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52">
                    <a:moveTo>
                      <a:pt x="37" y="0"/>
                    </a:moveTo>
                    <a:lnTo>
                      <a:pt x="104" y="12"/>
                    </a:lnTo>
                    <a:lnTo>
                      <a:pt x="96" y="22"/>
                    </a:lnTo>
                    <a:lnTo>
                      <a:pt x="87" y="32"/>
                    </a:lnTo>
                    <a:lnTo>
                      <a:pt x="78" y="41"/>
                    </a:lnTo>
                    <a:lnTo>
                      <a:pt x="71" y="52"/>
                    </a:lnTo>
                    <a:lnTo>
                      <a:pt x="0" y="38"/>
                    </a:lnTo>
                    <a:lnTo>
                      <a:pt x="9" y="28"/>
                    </a:lnTo>
                    <a:lnTo>
                      <a:pt x="19" y="19"/>
                    </a:lnTo>
                    <a:lnTo>
                      <a:pt x="28" y="9"/>
                    </a:lnTo>
                    <a:lnTo>
                      <a:pt x="37" y="0"/>
                    </a:lnTo>
                    <a:close/>
                  </a:path>
                </a:pathLst>
              </a:custGeom>
              <a:solidFill>
                <a:srgbClr val="E8D3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9" name="Freeform 98"/>
              <p:cNvSpPr/>
              <p:nvPr/>
            </p:nvSpPr>
            <p:spPr bwMode="auto">
              <a:xfrm>
                <a:off x="807" y="2823"/>
                <a:ext cx="15" cy="7"/>
              </a:xfrm>
              <a:custGeom>
                <a:avLst/>
                <a:gdLst>
                  <a:gd name="T0" fmla="*/ 38 w 106"/>
                  <a:gd name="T1" fmla="*/ 0 h 52"/>
                  <a:gd name="T2" fmla="*/ 106 w 106"/>
                  <a:gd name="T3" fmla="*/ 13 h 52"/>
                  <a:gd name="T4" fmla="*/ 97 w 106"/>
                  <a:gd name="T5" fmla="*/ 22 h 52"/>
                  <a:gd name="T6" fmla="*/ 90 w 106"/>
                  <a:gd name="T7" fmla="*/ 33 h 52"/>
                  <a:gd name="T8" fmla="*/ 81 w 106"/>
                  <a:gd name="T9" fmla="*/ 43 h 52"/>
                  <a:gd name="T10" fmla="*/ 71 w 106"/>
                  <a:gd name="T11" fmla="*/ 52 h 52"/>
                  <a:gd name="T12" fmla="*/ 0 w 106"/>
                  <a:gd name="T13" fmla="*/ 37 h 52"/>
                  <a:gd name="T14" fmla="*/ 9 w 106"/>
                  <a:gd name="T15" fmla="*/ 28 h 52"/>
                  <a:gd name="T16" fmla="*/ 19 w 106"/>
                  <a:gd name="T17" fmla="*/ 19 h 52"/>
                  <a:gd name="T18" fmla="*/ 28 w 106"/>
                  <a:gd name="T19" fmla="*/ 9 h 52"/>
                  <a:gd name="T20" fmla="*/ 38 w 106"/>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52">
                    <a:moveTo>
                      <a:pt x="38" y="0"/>
                    </a:moveTo>
                    <a:lnTo>
                      <a:pt x="106" y="13"/>
                    </a:lnTo>
                    <a:lnTo>
                      <a:pt x="97" y="22"/>
                    </a:lnTo>
                    <a:lnTo>
                      <a:pt x="90" y="33"/>
                    </a:lnTo>
                    <a:lnTo>
                      <a:pt x="81" y="43"/>
                    </a:lnTo>
                    <a:lnTo>
                      <a:pt x="71" y="52"/>
                    </a:lnTo>
                    <a:lnTo>
                      <a:pt x="0" y="37"/>
                    </a:lnTo>
                    <a:lnTo>
                      <a:pt x="9" y="28"/>
                    </a:lnTo>
                    <a:lnTo>
                      <a:pt x="19" y="19"/>
                    </a:lnTo>
                    <a:lnTo>
                      <a:pt x="28" y="9"/>
                    </a:lnTo>
                    <a:lnTo>
                      <a:pt x="38" y="0"/>
                    </a:lnTo>
                    <a:close/>
                  </a:path>
                </a:pathLst>
              </a:custGeom>
              <a:solidFill>
                <a:srgbClr val="E7D1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0" name="Freeform 99"/>
              <p:cNvSpPr/>
              <p:nvPr/>
            </p:nvSpPr>
            <p:spPr bwMode="auto">
              <a:xfrm>
                <a:off x="804" y="2826"/>
                <a:ext cx="15" cy="7"/>
              </a:xfrm>
              <a:custGeom>
                <a:avLst/>
                <a:gdLst>
                  <a:gd name="T0" fmla="*/ 40 w 111"/>
                  <a:gd name="T1" fmla="*/ 0 h 52"/>
                  <a:gd name="T2" fmla="*/ 111 w 111"/>
                  <a:gd name="T3" fmla="*/ 14 h 52"/>
                  <a:gd name="T4" fmla="*/ 102 w 111"/>
                  <a:gd name="T5" fmla="*/ 24 h 52"/>
                  <a:gd name="T6" fmla="*/ 92 w 111"/>
                  <a:gd name="T7" fmla="*/ 33 h 52"/>
                  <a:gd name="T8" fmla="*/ 83 w 111"/>
                  <a:gd name="T9" fmla="*/ 42 h 52"/>
                  <a:gd name="T10" fmla="*/ 73 w 111"/>
                  <a:gd name="T11" fmla="*/ 52 h 52"/>
                  <a:gd name="T12" fmla="*/ 0 w 111"/>
                  <a:gd name="T13" fmla="*/ 37 h 52"/>
                  <a:gd name="T14" fmla="*/ 10 w 111"/>
                  <a:gd name="T15" fmla="*/ 28 h 52"/>
                  <a:gd name="T16" fmla="*/ 20 w 111"/>
                  <a:gd name="T17" fmla="*/ 19 h 52"/>
                  <a:gd name="T18" fmla="*/ 30 w 111"/>
                  <a:gd name="T19" fmla="*/ 9 h 52"/>
                  <a:gd name="T20" fmla="*/ 40 w 11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2">
                    <a:moveTo>
                      <a:pt x="40" y="0"/>
                    </a:moveTo>
                    <a:lnTo>
                      <a:pt x="111" y="14"/>
                    </a:lnTo>
                    <a:lnTo>
                      <a:pt x="102" y="24"/>
                    </a:lnTo>
                    <a:lnTo>
                      <a:pt x="92" y="33"/>
                    </a:lnTo>
                    <a:lnTo>
                      <a:pt x="83" y="42"/>
                    </a:lnTo>
                    <a:lnTo>
                      <a:pt x="73" y="52"/>
                    </a:lnTo>
                    <a:lnTo>
                      <a:pt x="0" y="37"/>
                    </a:lnTo>
                    <a:lnTo>
                      <a:pt x="10" y="28"/>
                    </a:lnTo>
                    <a:lnTo>
                      <a:pt x="20" y="19"/>
                    </a:lnTo>
                    <a:lnTo>
                      <a:pt x="30" y="9"/>
                    </a:lnTo>
                    <a:lnTo>
                      <a:pt x="40" y="0"/>
                    </a:lnTo>
                    <a:close/>
                  </a:path>
                </a:pathLst>
              </a:custGeom>
              <a:solidFill>
                <a:srgbClr val="E7C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1" name="Freeform 100"/>
              <p:cNvSpPr/>
              <p:nvPr/>
            </p:nvSpPr>
            <p:spPr bwMode="auto">
              <a:xfrm>
                <a:off x="801" y="2828"/>
                <a:ext cx="16" cy="8"/>
              </a:xfrm>
              <a:custGeom>
                <a:avLst/>
                <a:gdLst>
                  <a:gd name="T0" fmla="*/ 42 w 113"/>
                  <a:gd name="T1" fmla="*/ 0 h 52"/>
                  <a:gd name="T2" fmla="*/ 113 w 113"/>
                  <a:gd name="T3" fmla="*/ 15 h 52"/>
                  <a:gd name="T4" fmla="*/ 104 w 113"/>
                  <a:gd name="T5" fmla="*/ 24 h 52"/>
                  <a:gd name="T6" fmla="*/ 94 w 113"/>
                  <a:gd name="T7" fmla="*/ 34 h 52"/>
                  <a:gd name="T8" fmla="*/ 83 w 113"/>
                  <a:gd name="T9" fmla="*/ 43 h 52"/>
                  <a:gd name="T10" fmla="*/ 73 w 113"/>
                  <a:gd name="T11" fmla="*/ 52 h 52"/>
                  <a:gd name="T12" fmla="*/ 0 w 113"/>
                  <a:gd name="T13" fmla="*/ 37 h 52"/>
                  <a:gd name="T14" fmla="*/ 10 w 113"/>
                  <a:gd name="T15" fmla="*/ 28 h 52"/>
                  <a:gd name="T16" fmla="*/ 21 w 113"/>
                  <a:gd name="T17" fmla="*/ 19 h 52"/>
                  <a:gd name="T18" fmla="*/ 31 w 113"/>
                  <a:gd name="T19" fmla="*/ 10 h 52"/>
                  <a:gd name="T20" fmla="*/ 42 w 11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52">
                    <a:moveTo>
                      <a:pt x="42" y="0"/>
                    </a:moveTo>
                    <a:lnTo>
                      <a:pt x="113" y="15"/>
                    </a:lnTo>
                    <a:lnTo>
                      <a:pt x="104" y="24"/>
                    </a:lnTo>
                    <a:lnTo>
                      <a:pt x="94" y="34"/>
                    </a:lnTo>
                    <a:lnTo>
                      <a:pt x="83" y="43"/>
                    </a:lnTo>
                    <a:lnTo>
                      <a:pt x="73" y="52"/>
                    </a:lnTo>
                    <a:lnTo>
                      <a:pt x="0" y="37"/>
                    </a:lnTo>
                    <a:lnTo>
                      <a:pt x="10" y="28"/>
                    </a:lnTo>
                    <a:lnTo>
                      <a:pt x="21" y="19"/>
                    </a:lnTo>
                    <a:lnTo>
                      <a:pt x="31" y="10"/>
                    </a:lnTo>
                    <a:lnTo>
                      <a:pt x="42" y="0"/>
                    </a:lnTo>
                    <a:close/>
                  </a:path>
                </a:pathLst>
              </a:custGeom>
              <a:solidFill>
                <a:srgbClr val="E6C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2" name="Freeform 101"/>
              <p:cNvSpPr/>
              <p:nvPr/>
            </p:nvSpPr>
            <p:spPr bwMode="auto">
              <a:xfrm>
                <a:off x="797" y="2831"/>
                <a:ext cx="17" cy="7"/>
              </a:xfrm>
              <a:custGeom>
                <a:avLst/>
                <a:gdLst>
                  <a:gd name="T0" fmla="*/ 45 w 118"/>
                  <a:gd name="T1" fmla="*/ 0 h 52"/>
                  <a:gd name="T2" fmla="*/ 118 w 118"/>
                  <a:gd name="T3" fmla="*/ 15 h 52"/>
                  <a:gd name="T4" fmla="*/ 107 w 118"/>
                  <a:gd name="T5" fmla="*/ 24 h 52"/>
                  <a:gd name="T6" fmla="*/ 97 w 118"/>
                  <a:gd name="T7" fmla="*/ 34 h 52"/>
                  <a:gd name="T8" fmla="*/ 87 w 118"/>
                  <a:gd name="T9" fmla="*/ 43 h 52"/>
                  <a:gd name="T10" fmla="*/ 76 w 118"/>
                  <a:gd name="T11" fmla="*/ 52 h 52"/>
                  <a:gd name="T12" fmla="*/ 0 w 118"/>
                  <a:gd name="T13" fmla="*/ 37 h 52"/>
                  <a:gd name="T14" fmla="*/ 12 w 118"/>
                  <a:gd name="T15" fmla="*/ 28 h 52"/>
                  <a:gd name="T16" fmla="*/ 24 w 118"/>
                  <a:gd name="T17" fmla="*/ 19 h 52"/>
                  <a:gd name="T18" fmla="*/ 34 w 118"/>
                  <a:gd name="T19" fmla="*/ 9 h 52"/>
                  <a:gd name="T20" fmla="*/ 45 w 118"/>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52">
                    <a:moveTo>
                      <a:pt x="45" y="0"/>
                    </a:moveTo>
                    <a:lnTo>
                      <a:pt x="118" y="15"/>
                    </a:lnTo>
                    <a:lnTo>
                      <a:pt x="107" y="24"/>
                    </a:lnTo>
                    <a:lnTo>
                      <a:pt x="97" y="34"/>
                    </a:lnTo>
                    <a:lnTo>
                      <a:pt x="87" y="43"/>
                    </a:lnTo>
                    <a:lnTo>
                      <a:pt x="76" y="52"/>
                    </a:lnTo>
                    <a:lnTo>
                      <a:pt x="0" y="37"/>
                    </a:lnTo>
                    <a:lnTo>
                      <a:pt x="12" y="28"/>
                    </a:lnTo>
                    <a:lnTo>
                      <a:pt x="24" y="19"/>
                    </a:lnTo>
                    <a:lnTo>
                      <a:pt x="34" y="9"/>
                    </a:lnTo>
                    <a:lnTo>
                      <a:pt x="45" y="0"/>
                    </a:lnTo>
                    <a:close/>
                  </a:path>
                </a:pathLst>
              </a:custGeom>
              <a:solidFill>
                <a:srgbClr val="E6CB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3" name="Freeform 102"/>
              <p:cNvSpPr/>
              <p:nvPr/>
            </p:nvSpPr>
            <p:spPr bwMode="auto">
              <a:xfrm>
                <a:off x="794" y="2834"/>
                <a:ext cx="17" cy="7"/>
              </a:xfrm>
              <a:custGeom>
                <a:avLst/>
                <a:gdLst>
                  <a:gd name="T0" fmla="*/ 47 w 120"/>
                  <a:gd name="T1" fmla="*/ 0 h 51"/>
                  <a:gd name="T2" fmla="*/ 120 w 120"/>
                  <a:gd name="T3" fmla="*/ 15 h 51"/>
                  <a:gd name="T4" fmla="*/ 110 w 120"/>
                  <a:gd name="T5" fmla="*/ 25 h 51"/>
                  <a:gd name="T6" fmla="*/ 99 w 120"/>
                  <a:gd name="T7" fmla="*/ 34 h 51"/>
                  <a:gd name="T8" fmla="*/ 88 w 120"/>
                  <a:gd name="T9" fmla="*/ 43 h 51"/>
                  <a:gd name="T10" fmla="*/ 77 w 120"/>
                  <a:gd name="T11" fmla="*/ 51 h 51"/>
                  <a:gd name="T12" fmla="*/ 0 w 120"/>
                  <a:gd name="T13" fmla="*/ 37 h 51"/>
                  <a:gd name="T14" fmla="*/ 12 w 120"/>
                  <a:gd name="T15" fmla="*/ 28 h 51"/>
                  <a:gd name="T16" fmla="*/ 23 w 120"/>
                  <a:gd name="T17" fmla="*/ 19 h 51"/>
                  <a:gd name="T18" fmla="*/ 35 w 120"/>
                  <a:gd name="T19" fmla="*/ 10 h 51"/>
                  <a:gd name="T20" fmla="*/ 47 w 120"/>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51">
                    <a:moveTo>
                      <a:pt x="47" y="0"/>
                    </a:moveTo>
                    <a:lnTo>
                      <a:pt x="120" y="15"/>
                    </a:lnTo>
                    <a:lnTo>
                      <a:pt x="110" y="25"/>
                    </a:lnTo>
                    <a:lnTo>
                      <a:pt x="99" y="34"/>
                    </a:lnTo>
                    <a:lnTo>
                      <a:pt x="88" y="43"/>
                    </a:lnTo>
                    <a:lnTo>
                      <a:pt x="77" y="51"/>
                    </a:lnTo>
                    <a:lnTo>
                      <a:pt x="0" y="37"/>
                    </a:lnTo>
                    <a:lnTo>
                      <a:pt x="12" y="28"/>
                    </a:lnTo>
                    <a:lnTo>
                      <a:pt x="23" y="19"/>
                    </a:lnTo>
                    <a:lnTo>
                      <a:pt x="35" y="10"/>
                    </a:lnTo>
                    <a:lnTo>
                      <a:pt x="47" y="0"/>
                    </a:lnTo>
                    <a:close/>
                  </a:path>
                </a:pathLst>
              </a:custGeom>
              <a:solidFill>
                <a:srgbClr val="E6C8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4" name="Freeform 103"/>
              <p:cNvSpPr/>
              <p:nvPr/>
            </p:nvSpPr>
            <p:spPr bwMode="auto">
              <a:xfrm>
                <a:off x="790" y="2836"/>
                <a:ext cx="18" cy="7"/>
              </a:xfrm>
              <a:custGeom>
                <a:avLst/>
                <a:gdLst>
                  <a:gd name="T0" fmla="*/ 49 w 125"/>
                  <a:gd name="T1" fmla="*/ 0 h 50"/>
                  <a:gd name="T2" fmla="*/ 125 w 125"/>
                  <a:gd name="T3" fmla="*/ 15 h 50"/>
                  <a:gd name="T4" fmla="*/ 114 w 125"/>
                  <a:gd name="T5" fmla="*/ 24 h 50"/>
                  <a:gd name="T6" fmla="*/ 103 w 125"/>
                  <a:gd name="T7" fmla="*/ 32 h 50"/>
                  <a:gd name="T8" fmla="*/ 92 w 125"/>
                  <a:gd name="T9" fmla="*/ 41 h 50"/>
                  <a:gd name="T10" fmla="*/ 79 w 125"/>
                  <a:gd name="T11" fmla="*/ 50 h 50"/>
                  <a:gd name="T12" fmla="*/ 0 w 125"/>
                  <a:gd name="T13" fmla="*/ 35 h 50"/>
                  <a:gd name="T14" fmla="*/ 13 w 125"/>
                  <a:gd name="T15" fmla="*/ 27 h 50"/>
                  <a:gd name="T16" fmla="*/ 26 w 125"/>
                  <a:gd name="T17" fmla="*/ 18 h 50"/>
                  <a:gd name="T18" fmla="*/ 38 w 125"/>
                  <a:gd name="T19" fmla="*/ 9 h 50"/>
                  <a:gd name="T20" fmla="*/ 49 w 125"/>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50">
                    <a:moveTo>
                      <a:pt x="49" y="0"/>
                    </a:moveTo>
                    <a:lnTo>
                      <a:pt x="125" y="15"/>
                    </a:lnTo>
                    <a:lnTo>
                      <a:pt x="114" y="24"/>
                    </a:lnTo>
                    <a:lnTo>
                      <a:pt x="103" y="32"/>
                    </a:lnTo>
                    <a:lnTo>
                      <a:pt x="92" y="41"/>
                    </a:lnTo>
                    <a:lnTo>
                      <a:pt x="79" y="50"/>
                    </a:lnTo>
                    <a:lnTo>
                      <a:pt x="0" y="35"/>
                    </a:lnTo>
                    <a:lnTo>
                      <a:pt x="13" y="27"/>
                    </a:lnTo>
                    <a:lnTo>
                      <a:pt x="26" y="18"/>
                    </a:lnTo>
                    <a:lnTo>
                      <a:pt x="38" y="9"/>
                    </a:lnTo>
                    <a:lnTo>
                      <a:pt x="49" y="0"/>
                    </a:lnTo>
                    <a:close/>
                  </a:path>
                </a:pathLst>
              </a:custGeom>
              <a:solidFill>
                <a:srgbClr val="E6C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5" name="Freeform 104"/>
              <p:cNvSpPr/>
              <p:nvPr/>
            </p:nvSpPr>
            <p:spPr bwMode="auto">
              <a:xfrm>
                <a:off x="786" y="2839"/>
                <a:ext cx="19" cy="7"/>
              </a:xfrm>
              <a:custGeom>
                <a:avLst/>
                <a:gdLst>
                  <a:gd name="T0" fmla="*/ 52 w 129"/>
                  <a:gd name="T1" fmla="*/ 0 h 50"/>
                  <a:gd name="T2" fmla="*/ 129 w 129"/>
                  <a:gd name="T3" fmla="*/ 14 h 50"/>
                  <a:gd name="T4" fmla="*/ 118 w 129"/>
                  <a:gd name="T5" fmla="*/ 23 h 50"/>
                  <a:gd name="T6" fmla="*/ 105 w 129"/>
                  <a:gd name="T7" fmla="*/ 32 h 50"/>
                  <a:gd name="T8" fmla="*/ 93 w 129"/>
                  <a:gd name="T9" fmla="*/ 41 h 50"/>
                  <a:gd name="T10" fmla="*/ 81 w 129"/>
                  <a:gd name="T11" fmla="*/ 50 h 50"/>
                  <a:gd name="T12" fmla="*/ 0 w 129"/>
                  <a:gd name="T13" fmla="*/ 35 h 50"/>
                  <a:gd name="T14" fmla="*/ 12 w 129"/>
                  <a:gd name="T15" fmla="*/ 26 h 50"/>
                  <a:gd name="T16" fmla="*/ 26 w 129"/>
                  <a:gd name="T17" fmla="*/ 18 h 50"/>
                  <a:gd name="T18" fmla="*/ 39 w 129"/>
                  <a:gd name="T19" fmla="*/ 9 h 50"/>
                  <a:gd name="T20" fmla="*/ 52 w 129"/>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50">
                    <a:moveTo>
                      <a:pt x="52" y="0"/>
                    </a:moveTo>
                    <a:lnTo>
                      <a:pt x="129" y="14"/>
                    </a:lnTo>
                    <a:lnTo>
                      <a:pt x="118" y="23"/>
                    </a:lnTo>
                    <a:lnTo>
                      <a:pt x="105" y="32"/>
                    </a:lnTo>
                    <a:lnTo>
                      <a:pt x="93" y="41"/>
                    </a:lnTo>
                    <a:lnTo>
                      <a:pt x="81" y="50"/>
                    </a:lnTo>
                    <a:lnTo>
                      <a:pt x="0" y="35"/>
                    </a:lnTo>
                    <a:lnTo>
                      <a:pt x="12" y="26"/>
                    </a:lnTo>
                    <a:lnTo>
                      <a:pt x="26" y="18"/>
                    </a:lnTo>
                    <a:lnTo>
                      <a:pt x="39" y="9"/>
                    </a:lnTo>
                    <a:lnTo>
                      <a:pt x="52" y="0"/>
                    </a:lnTo>
                    <a:close/>
                  </a:path>
                </a:pathLst>
              </a:custGeom>
              <a:solidFill>
                <a:srgbClr val="E5C3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6" name="Freeform 105"/>
              <p:cNvSpPr/>
              <p:nvPr/>
            </p:nvSpPr>
            <p:spPr bwMode="auto">
              <a:xfrm>
                <a:off x="782" y="2841"/>
                <a:ext cx="19" cy="8"/>
              </a:xfrm>
              <a:custGeom>
                <a:avLst/>
                <a:gdLst>
                  <a:gd name="T0" fmla="*/ 55 w 134"/>
                  <a:gd name="T1" fmla="*/ 0 h 51"/>
                  <a:gd name="T2" fmla="*/ 134 w 134"/>
                  <a:gd name="T3" fmla="*/ 15 h 51"/>
                  <a:gd name="T4" fmla="*/ 122 w 134"/>
                  <a:gd name="T5" fmla="*/ 24 h 51"/>
                  <a:gd name="T6" fmla="*/ 110 w 134"/>
                  <a:gd name="T7" fmla="*/ 33 h 51"/>
                  <a:gd name="T8" fmla="*/ 96 w 134"/>
                  <a:gd name="T9" fmla="*/ 42 h 51"/>
                  <a:gd name="T10" fmla="*/ 84 w 134"/>
                  <a:gd name="T11" fmla="*/ 51 h 51"/>
                  <a:gd name="T12" fmla="*/ 0 w 134"/>
                  <a:gd name="T13" fmla="*/ 34 h 51"/>
                  <a:gd name="T14" fmla="*/ 15 w 134"/>
                  <a:gd name="T15" fmla="*/ 27 h 51"/>
                  <a:gd name="T16" fmla="*/ 28 w 134"/>
                  <a:gd name="T17" fmla="*/ 18 h 51"/>
                  <a:gd name="T18" fmla="*/ 41 w 134"/>
                  <a:gd name="T19" fmla="*/ 9 h 51"/>
                  <a:gd name="T20" fmla="*/ 55 w 134"/>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51">
                    <a:moveTo>
                      <a:pt x="55" y="0"/>
                    </a:moveTo>
                    <a:lnTo>
                      <a:pt x="134" y="15"/>
                    </a:lnTo>
                    <a:lnTo>
                      <a:pt x="122" y="24"/>
                    </a:lnTo>
                    <a:lnTo>
                      <a:pt x="110" y="33"/>
                    </a:lnTo>
                    <a:lnTo>
                      <a:pt x="96" y="42"/>
                    </a:lnTo>
                    <a:lnTo>
                      <a:pt x="84" y="51"/>
                    </a:lnTo>
                    <a:lnTo>
                      <a:pt x="0" y="34"/>
                    </a:lnTo>
                    <a:lnTo>
                      <a:pt x="15" y="27"/>
                    </a:lnTo>
                    <a:lnTo>
                      <a:pt x="28" y="18"/>
                    </a:lnTo>
                    <a:lnTo>
                      <a:pt x="41" y="9"/>
                    </a:lnTo>
                    <a:lnTo>
                      <a:pt x="55" y="0"/>
                    </a:lnTo>
                    <a:close/>
                  </a:path>
                </a:pathLst>
              </a:custGeom>
              <a:solidFill>
                <a:srgbClr val="E4C1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7" name="Freeform 106"/>
              <p:cNvSpPr/>
              <p:nvPr/>
            </p:nvSpPr>
            <p:spPr bwMode="auto">
              <a:xfrm>
                <a:off x="778" y="2844"/>
                <a:ext cx="20" cy="7"/>
              </a:xfrm>
              <a:custGeom>
                <a:avLst/>
                <a:gdLst>
                  <a:gd name="T0" fmla="*/ 58 w 139"/>
                  <a:gd name="T1" fmla="*/ 0 h 50"/>
                  <a:gd name="T2" fmla="*/ 139 w 139"/>
                  <a:gd name="T3" fmla="*/ 15 h 50"/>
                  <a:gd name="T4" fmla="*/ 125 w 139"/>
                  <a:gd name="T5" fmla="*/ 24 h 50"/>
                  <a:gd name="T6" fmla="*/ 112 w 139"/>
                  <a:gd name="T7" fmla="*/ 33 h 50"/>
                  <a:gd name="T8" fmla="*/ 98 w 139"/>
                  <a:gd name="T9" fmla="*/ 42 h 50"/>
                  <a:gd name="T10" fmla="*/ 85 w 139"/>
                  <a:gd name="T11" fmla="*/ 50 h 50"/>
                  <a:gd name="T12" fmla="*/ 0 w 139"/>
                  <a:gd name="T13" fmla="*/ 33 h 50"/>
                  <a:gd name="T14" fmla="*/ 14 w 139"/>
                  <a:gd name="T15" fmla="*/ 25 h 50"/>
                  <a:gd name="T16" fmla="*/ 29 w 139"/>
                  <a:gd name="T17" fmla="*/ 16 h 50"/>
                  <a:gd name="T18" fmla="*/ 44 w 139"/>
                  <a:gd name="T19" fmla="*/ 9 h 50"/>
                  <a:gd name="T20" fmla="*/ 58 w 139"/>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50">
                    <a:moveTo>
                      <a:pt x="58" y="0"/>
                    </a:moveTo>
                    <a:lnTo>
                      <a:pt x="139" y="15"/>
                    </a:lnTo>
                    <a:lnTo>
                      <a:pt x="125" y="24"/>
                    </a:lnTo>
                    <a:lnTo>
                      <a:pt x="112" y="33"/>
                    </a:lnTo>
                    <a:lnTo>
                      <a:pt x="98" y="42"/>
                    </a:lnTo>
                    <a:lnTo>
                      <a:pt x="85" y="50"/>
                    </a:lnTo>
                    <a:lnTo>
                      <a:pt x="0" y="33"/>
                    </a:lnTo>
                    <a:lnTo>
                      <a:pt x="14" y="25"/>
                    </a:lnTo>
                    <a:lnTo>
                      <a:pt x="29" y="16"/>
                    </a:lnTo>
                    <a:lnTo>
                      <a:pt x="44" y="9"/>
                    </a:lnTo>
                    <a:lnTo>
                      <a:pt x="58" y="0"/>
                    </a:lnTo>
                    <a:close/>
                  </a:path>
                </a:pathLst>
              </a:custGeom>
              <a:solidFill>
                <a:srgbClr val="E4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8" name="Freeform 107"/>
              <p:cNvSpPr/>
              <p:nvPr/>
            </p:nvSpPr>
            <p:spPr bwMode="auto">
              <a:xfrm>
                <a:off x="773" y="2846"/>
                <a:ext cx="21" cy="7"/>
              </a:xfrm>
              <a:custGeom>
                <a:avLst/>
                <a:gdLst>
                  <a:gd name="T0" fmla="*/ 62 w 146"/>
                  <a:gd name="T1" fmla="*/ 0 h 51"/>
                  <a:gd name="T2" fmla="*/ 146 w 146"/>
                  <a:gd name="T3" fmla="*/ 17 h 51"/>
                  <a:gd name="T4" fmla="*/ 131 w 146"/>
                  <a:gd name="T5" fmla="*/ 26 h 51"/>
                  <a:gd name="T6" fmla="*/ 117 w 146"/>
                  <a:gd name="T7" fmla="*/ 34 h 51"/>
                  <a:gd name="T8" fmla="*/ 103 w 146"/>
                  <a:gd name="T9" fmla="*/ 43 h 51"/>
                  <a:gd name="T10" fmla="*/ 89 w 146"/>
                  <a:gd name="T11" fmla="*/ 51 h 51"/>
                  <a:gd name="T12" fmla="*/ 0 w 146"/>
                  <a:gd name="T13" fmla="*/ 34 h 51"/>
                  <a:gd name="T14" fmla="*/ 16 w 146"/>
                  <a:gd name="T15" fmla="*/ 26 h 51"/>
                  <a:gd name="T16" fmla="*/ 32 w 146"/>
                  <a:gd name="T17" fmla="*/ 17 h 51"/>
                  <a:gd name="T18" fmla="*/ 47 w 146"/>
                  <a:gd name="T19" fmla="*/ 9 h 51"/>
                  <a:gd name="T20" fmla="*/ 62 w 146"/>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51">
                    <a:moveTo>
                      <a:pt x="62" y="0"/>
                    </a:moveTo>
                    <a:lnTo>
                      <a:pt x="146" y="17"/>
                    </a:lnTo>
                    <a:lnTo>
                      <a:pt x="131" y="26"/>
                    </a:lnTo>
                    <a:lnTo>
                      <a:pt x="117" y="34"/>
                    </a:lnTo>
                    <a:lnTo>
                      <a:pt x="103" y="43"/>
                    </a:lnTo>
                    <a:lnTo>
                      <a:pt x="89" y="51"/>
                    </a:lnTo>
                    <a:lnTo>
                      <a:pt x="0" y="34"/>
                    </a:lnTo>
                    <a:lnTo>
                      <a:pt x="16" y="26"/>
                    </a:lnTo>
                    <a:lnTo>
                      <a:pt x="32" y="17"/>
                    </a:lnTo>
                    <a:lnTo>
                      <a:pt x="47" y="9"/>
                    </a:lnTo>
                    <a:lnTo>
                      <a:pt x="62" y="0"/>
                    </a:lnTo>
                    <a:close/>
                  </a:path>
                </a:pathLst>
              </a:custGeom>
              <a:solidFill>
                <a:srgbClr val="E4BD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9" name="Freeform 108"/>
              <p:cNvSpPr/>
              <p:nvPr/>
            </p:nvSpPr>
            <p:spPr bwMode="auto">
              <a:xfrm>
                <a:off x="769" y="2849"/>
                <a:ext cx="21" cy="7"/>
              </a:xfrm>
              <a:custGeom>
                <a:avLst/>
                <a:gdLst>
                  <a:gd name="T0" fmla="*/ 66 w 151"/>
                  <a:gd name="T1" fmla="*/ 0 h 51"/>
                  <a:gd name="T2" fmla="*/ 151 w 151"/>
                  <a:gd name="T3" fmla="*/ 17 h 51"/>
                  <a:gd name="T4" fmla="*/ 136 w 151"/>
                  <a:gd name="T5" fmla="*/ 26 h 51"/>
                  <a:gd name="T6" fmla="*/ 121 w 151"/>
                  <a:gd name="T7" fmla="*/ 34 h 51"/>
                  <a:gd name="T8" fmla="*/ 105 w 151"/>
                  <a:gd name="T9" fmla="*/ 43 h 51"/>
                  <a:gd name="T10" fmla="*/ 89 w 151"/>
                  <a:gd name="T11" fmla="*/ 51 h 51"/>
                  <a:gd name="T12" fmla="*/ 0 w 151"/>
                  <a:gd name="T13" fmla="*/ 33 h 51"/>
                  <a:gd name="T14" fmla="*/ 17 w 151"/>
                  <a:gd name="T15" fmla="*/ 25 h 51"/>
                  <a:gd name="T16" fmla="*/ 32 w 151"/>
                  <a:gd name="T17" fmla="*/ 17 h 51"/>
                  <a:gd name="T18" fmla="*/ 49 w 151"/>
                  <a:gd name="T19" fmla="*/ 9 h 51"/>
                  <a:gd name="T20" fmla="*/ 66 w 151"/>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51">
                    <a:moveTo>
                      <a:pt x="66" y="0"/>
                    </a:moveTo>
                    <a:lnTo>
                      <a:pt x="151" y="17"/>
                    </a:lnTo>
                    <a:lnTo>
                      <a:pt x="136" y="26"/>
                    </a:lnTo>
                    <a:lnTo>
                      <a:pt x="121" y="34"/>
                    </a:lnTo>
                    <a:lnTo>
                      <a:pt x="105" y="43"/>
                    </a:lnTo>
                    <a:lnTo>
                      <a:pt x="89" y="51"/>
                    </a:lnTo>
                    <a:lnTo>
                      <a:pt x="0" y="33"/>
                    </a:lnTo>
                    <a:lnTo>
                      <a:pt x="17" y="25"/>
                    </a:lnTo>
                    <a:lnTo>
                      <a:pt x="32" y="17"/>
                    </a:lnTo>
                    <a:lnTo>
                      <a:pt x="49" y="9"/>
                    </a:lnTo>
                    <a:lnTo>
                      <a:pt x="66" y="0"/>
                    </a:lnTo>
                    <a:close/>
                  </a:path>
                </a:pathLst>
              </a:custGeom>
              <a:solidFill>
                <a:srgbClr val="E3B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0" name="Freeform 109"/>
              <p:cNvSpPr/>
              <p:nvPr/>
            </p:nvSpPr>
            <p:spPr bwMode="auto">
              <a:xfrm>
                <a:off x="763" y="2851"/>
                <a:ext cx="23" cy="7"/>
              </a:xfrm>
              <a:custGeom>
                <a:avLst/>
                <a:gdLst>
                  <a:gd name="T0" fmla="*/ 70 w 159"/>
                  <a:gd name="T1" fmla="*/ 0 h 49"/>
                  <a:gd name="T2" fmla="*/ 159 w 159"/>
                  <a:gd name="T3" fmla="*/ 17 h 49"/>
                  <a:gd name="T4" fmla="*/ 142 w 159"/>
                  <a:gd name="T5" fmla="*/ 26 h 49"/>
                  <a:gd name="T6" fmla="*/ 126 w 159"/>
                  <a:gd name="T7" fmla="*/ 34 h 49"/>
                  <a:gd name="T8" fmla="*/ 110 w 159"/>
                  <a:gd name="T9" fmla="*/ 41 h 49"/>
                  <a:gd name="T10" fmla="*/ 93 w 159"/>
                  <a:gd name="T11" fmla="*/ 49 h 49"/>
                  <a:gd name="T12" fmla="*/ 0 w 159"/>
                  <a:gd name="T13" fmla="*/ 31 h 49"/>
                  <a:gd name="T14" fmla="*/ 18 w 159"/>
                  <a:gd name="T15" fmla="*/ 24 h 49"/>
                  <a:gd name="T16" fmla="*/ 36 w 159"/>
                  <a:gd name="T17" fmla="*/ 16 h 49"/>
                  <a:gd name="T18" fmla="*/ 54 w 159"/>
                  <a:gd name="T19" fmla="*/ 8 h 49"/>
                  <a:gd name="T20" fmla="*/ 70 w 159"/>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49">
                    <a:moveTo>
                      <a:pt x="70" y="0"/>
                    </a:moveTo>
                    <a:lnTo>
                      <a:pt x="159" y="17"/>
                    </a:lnTo>
                    <a:lnTo>
                      <a:pt x="142" y="26"/>
                    </a:lnTo>
                    <a:lnTo>
                      <a:pt x="126" y="34"/>
                    </a:lnTo>
                    <a:lnTo>
                      <a:pt x="110" y="41"/>
                    </a:lnTo>
                    <a:lnTo>
                      <a:pt x="93" y="49"/>
                    </a:lnTo>
                    <a:lnTo>
                      <a:pt x="0" y="31"/>
                    </a:lnTo>
                    <a:lnTo>
                      <a:pt x="18" y="24"/>
                    </a:lnTo>
                    <a:lnTo>
                      <a:pt x="36" y="16"/>
                    </a:lnTo>
                    <a:lnTo>
                      <a:pt x="54" y="8"/>
                    </a:lnTo>
                    <a:lnTo>
                      <a:pt x="70" y="0"/>
                    </a:lnTo>
                    <a:close/>
                  </a:path>
                </a:pathLst>
              </a:custGeom>
              <a:solidFill>
                <a:srgbClr val="E3B8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1" name="Freeform 110"/>
              <p:cNvSpPr/>
              <p:nvPr/>
            </p:nvSpPr>
            <p:spPr bwMode="auto">
              <a:xfrm>
                <a:off x="758" y="2853"/>
                <a:ext cx="23" cy="7"/>
              </a:xfrm>
              <a:custGeom>
                <a:avLst/>
                <a:gdLst>
                  <a:gd name="T0" fmla="*/ 76 w 165"/>
                  <a:gd name="T1" fmla="*/ 0 h 49"/>
                  <a:gd name="T2" fmla="*/ 165 w 165"/>
                  <a:gd name="T3" fmla="*/ 18 h 49"/>
                  <a:gd name="T4" fmla="*/ 149 w 165"/>
                  <a:gd name="T5" fmla="*/ 25 h 49"/>
                  <a:gd name="T6" fmla="*/ 132 w 165"/>
                  <a:gd name="T7" fmla="*/ 33 h 49"/>
                  <a:gd name="T8" fmla="*/ 114 w 165"/>
                  <a:gd name="T9" fmla="*/ 41 h 49"/>
                  <a:gd name="T10" fmla="*/ 96 w 165"/>
                  <a:gd name="T11" fmla="*/ 49 h 49"/>
                  <a:gd name="T12" fmla="*/ 0 w 165"/>
                  <a:gd name="T13" fmla="*/ 30 h 49"/>
                  <a:gd name="T14" fmla="*/ 19 w 165"/>
                  <a:gd name="T15" fmla="*/ 23 h 49"/>
                  <a:gd name="T16" fmla="*/ 38 w 165"/>
                  <a:gd name="T17" fmla="*/ 15 h 49"/>
                  <a:gd name="T18" fmla="*/ 57 w 165"/>
                  <a:gd name="T19" fmla="*/ 8 h 49"/>
                  <a:gd name="T20" fmla="*/ 76 w 165"/>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49">
                    <a:moveTo>
                      <a:pt x="76" y="0"/>
                    </a:moveTo>
                    <a:lnTo>
                      <a:pt x="165" y="18"/>
                    </a:lnTo>
                    <a:lnTo>
                      <a:pt x="149" y="25"/>
                    </a:lnTo>
                    <a:lnTo>
                      <a:pt x="132" y="33"/>
                    </a:lnTo>
                    <a:lnTo>
                      <a:pt x="114" y="41"/>
                    </a:lnTo>
                    <a:lnTo>
                      <a:pt x="96" y="49"/>
                    </a:lnTo>
                    <a:lnTo>
                      <a:pt x="0" y="30"/>
                    </a:lnTo>
                    <a:lnTo>
                      <a:pt x="19" y="23"/>
                    </a:lnTo>
                    <a:lnTo>
                      <a:pt x="38" y="15"/>
                    </a:lnTo>
                    <a:lnTo>
                      <a:pt x="57" y="8"/>
                    </a:lnTo>
                    <a:lnTo>
                      <a:pt x="76" y="0"/>
                    </a:lnTo>
                    <a:close/>
                  </a:path>
                </a:pathLst>
              </a:custGeom>
              <a:solidFill>
                <a:srgbClr val="E2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2" name="Freeform 111"/>
              <p:cNvSpPr/>
              <p:nvPr/>
            </p:nvSpPr>
            <p:spPr bwMode="auto">
              <a:xfrm>
                <a:off x="752" y="2855"/>
                <a:ext cx="25" cy="7"/>
              </a:xfrm>
              <a:custGeom>
                <a:avLst/>
                <a:gdLst>
                  <a:gd name="T0" fmla="*/ 83 w 176"/>
                  <a:gd name="T1" fmla="*/ 0 h 49"/>
                  <a:gd name="T2" fmla="*/ 176 w 176"/>
                  <a:gd name="T3" fmla="*/ 18 h 49"/>
                  <a:gd name="T4" fmla="*/ 158 w 176"/>
                  <a:gd name="T5" fmla="*/ 26 h 49"/>
                  <a:gd name="T6" fmla="*/ 139 w 176"/>
                  <a:gd name="T7" fmla="*/ 34 h 49"/>
                  <a:gd name="T8" fmla="*/ 120 w 176"/>
                  <a:gd name="T9" fmla="*/ 42 h 49"/>
                  <a:gd name="T10" fmla="*/ 101 w 176"/>
                  <a:gd name="T11" fmla="*/ 49 h 49"/>
                  <a:gd name="T12" fmla="*/ 0 w 176"/>
                  <a:gd name="T13" fmla="*/ 30 h 49"/>
                  <a:gd name="T14" fmla="*/ 21 w 176"/>
                  <a:gd name="T15" fmla="*/ 23 h 49"/>
                  <a:gd name="T16" fmla="*/ 42 w 176"/>
                  <a:gd name="T17" fmla="*/ 15 h 49"/>
                  <a:gd name="T18" fmla="*/ 63 w 176"/>
                  <a:gd name="T19" fmla="*/ 8 h 49"/>
                  <a:gd name="T20" fmla="*/ 83 w 17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49">
                    <a:moveTo>
                      <a:pt x="83" y="0"/>
                    </a:moveTo>
                    <a:lnTo>
                      <a:pt x="176" y="18"/>
                    </a:lnTo>
                    <a:lnTo>
                      <a:pt x="158" y="26"/>
                    </a:lnTo>
                    <a:lnTo>
                      <a:pt x="139" y="34"/>
                    </a:lnTo>
                    <a:lnTo>
                      <a:pt x="120" y="42"/>
                    </a:lnTo>
                    <a:lnTo>
                      <a:pt x="101" y="49"/>
                    </a:lnTo>
                    <a:lnTo>
                      <a:pt x="0" y="30"/>
                    </a:lnTo>
                    <a:lnTo>
                      <a:pt x="21" y="23"/>
                    </a:lnTo>
                    <a:lnTo>
                      <a:pt x="42" y="15"/>
                    </a:lnTo>
                    <a:lnTo>
                      <a:pt x="63" y="8"/>
                    </a:lnTo>
                    <a:lnTo>
                      <a:pt x="83" y="0"/>
                    </a:lnTo>
                    <a:close/>
                  </a:path>
                </a:pathLst>
              </a:custGeom>
              <a:solidFill>
                <a:srgbClr val="E1B3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3" name="Freeform 112"/>
              <p:cNvSpPr/>
              <p:nvPr/>
            </p:nvSpPr>
            <p:spPr bwMode="auto">
              <a:xfrm>
                <a:off x="745" y="2858"/>
                <a:ext cx="27" cy="6"/>
              </a:xfrm>
              <a:custGeom>
                <a:avLst/>
                <a:gdLst>
                  <a:gd name="T0" fmla="*/ 92 w 188"/>
                  <a:gd name="T1" fmla="*/ 0 h 48"/>
                  <a:gd name="T2" fmla="*/ 188 w 188"/>
                  <a:gd name="T3" fmla="*/ 19 h 48"/>
                  <a:gd name="T4" fmla="*/ 168 w 188"/>
                  <a:gd name="T5" fmla="*/ 27 h 48"/>
                  <a:gd name="T6" fmla="*/ 148 w 188"/>
                  <a:gd name="T7" fmla="*/ 35 h 48"/>
                  <a:gd name="T8" fmla="*/ 126 w 188"/>
                  <a:gd name="T9" fmla="*/ 41 h 48"/>
                  <a:gd name="T10" fmla="*/ 106 w 188"/>
                  <a:gd name="T11" fmla="*/ 48 h 48"/>
                  <a:gd name="T12" fmla="*/ 0 w 188"/>
                  <a:gd name="T13" fmla="*/ 27 h 48"/>
                  <a:gd name="T14" fmla="*/ 22 w 188"/>
                  <a:gd name="T15" fmla="*/ 21 h 48"/>
                  <a:gd name="T16" fmla="*/ 46 w 188"/>
                  <a:gd name="T17" fmla="*/ 15 h 48"/>
                  <a:gd name="T18" fmla="*/ 68 w 188"/>
                  <a:gd name="T19" fmla="*/ 8 h 48"/>
                  <a:gd name="T20" fmla="*/ 92 w 188"/>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48">
                    <a:moveTo>
                      <a:pt x="92" y="0"/>
                    </a:moveTo>
                    <a:lnTo>
                      <a:pt x="188" y="19"/>
                    </a:lnTo>
                    <a:lnTo>
                      <a:pt x="168" y="27"/>
                    </a:lnTo>
                    <a:lnTo>
                      <a:pt x="148" y="35"/>
                    </a:lnTo>
                    <a:lnTo>
                      <a:pt x="126" y="41"/>
                    </a:lnTo>
                    <a:lnTo>
                      <a:pt x="106" y="48"/>
                    </a:lnTo>
                    <a:lnTo>
                      <a:pt x="0" y="27"/>
                    </a:lnTo>
                    <a:lnTo>
                      <a:pt x="22" y="21"/>
                    </a:lnTo>
                    <a:lnTo>
                      <a:pt x="46" y="15"/>
                    </a:lnTo>
                    <a:lnTo>
                      <a:pt x="68" y="8"/>
                    </a:lnTo>
                    <a:lnTo>
                      <a:pt x="92" y="0"/>
                    </a:lnTo>
                    <a:close/>
                  </a:path>
                </a:pathLst>
              </a:custGeom>
              <a:solidFill>
                <a:srgbClr val="E1B1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4" name="Freeform 113"/>
              <p:cNvSpPr/>
              <p:nvPr/>
            </p:nvSpPr>
            <p:spPr bwMode="auto">
              <a:xfrm>
                <a:off x="737" y="2860"/>
                <a:ext cx="29" cy="6"/>
              </a:xfrm>
              <a:custGeom>
                <a:avLst/>
                <a:gdLst>
                  <a:gd name="T0" fmla="*/ 103 w 204"/>
                  <a:gd name="T1" fmla="*/ 0 h 47"/>
                  <a:gd name="T2" fmla="*/ 204 w 204"/>
                  <a:gd name="T3" fmla="*/ 19 h 47"/>
                  <a:gd name="T4" fmla="*/ 181 w 204"/>
                  <a:gd name="T5" fmla="*/ 26 h 47"/>
                  <a:gd name="T6" fmla="*/ 159 w 204"/>
                  <a:gd name="T7" fmla="*/ 34 h 47"/>
                  <a:gd name="T8" fmla="*/ 137 w 204"/>
                  <a:gd name="T9" fmla="*/ 40 h 47"/>
                  <a:gd name="T10" fmla="*/ 113 w 204"/>
                  <a:gd name="T11" fmla="*/ 47 h 47"/>
                  <a:gd name="T12" fmla="*/ 0 w 204"/>
                  <a:gd name="T13" fmla="*/ 24 h 47"/>
                  <a:gd name="T14" fmla="*/ 26 w 204"/>
                  <a:gd name="T15" fmla="*/ 19 h 47"/>
                  <a:gd name="T16" fmla="*/ 52 w 204"/>
                  <a:gd name="T17" fmla="*/ 13 h 47"/>
                  <a:gd name="T18" fmla="*/ 77 w 204"/>
                  <a:gd name="T19" fmla="*/ 6 h 47"/>
                  <a:gd name="T20" fmla="*/ 103 w 20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47">
                    <a:moveTo>
                      <a:pt x="103" y="0"/>
                    </a:moveTo>
                    <a:lnTo>
                      <a:pt x="204" y="19"/>
                    </a:lnTo>
                    <a:lnTo>
                      <a:pt x="181" y="26"/>
                    </a:lnTo>
                    <a:lnTo>
                      <a:pt x="159" y="34"/>
                    </a:lnTo>
                    <a:lnTo>
                      <a:pt x="137" y="40"/>
                    </a:lnTo>
                    <a:lnTo>
                      <a:pt x="113" y="47"/>
                    </a:lnTo>
                    <a:lnTo>
                      <a:pt x="0" y="24"/>
                    </a:lnTo>
                    <a:lnTo>
                      <a:pt x="26" y="19"/>
                    </a:lnTo>
                    <a:lnTo>
                      <a:pt x="52" y="13"/>
                    </a:lnTo>
                    <a:lnTo>
                      <a:pt x="77" y="6"/>
                    </a:lnTo>
                    <a:lnTo>
                      <a:pt x="103" y="0"/>
                    </a:lnTo>
                    <a:close/>
                  </a:path>
                </a:pathLst>
              </a:custGeom>
              <a:solidFill>
                <a:srgbClr val="E1A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5" name="Freeform 114"/>
              <p:cNvSpPr>
                <a:spLocks noEditPoints="1"/>
              </p:cNvSpPr>
              <p:nvPr/>
            </p:nvSpPr>
            <p:spPr bwMode="auto">
              <a:xfrm>
                <a:off x="643" y="2847"/>
                <a:ext cx="117" cy="21"/>
              </a:xfrm>
              <a:custGeom>
                <a:avLst/>
                <a:gdLst>
                  <a:gd name="T0" fmla="*/ 710 w 816"/>
                  <a:gd name="T1" fmla="*/ 102 h 149"/>
                  <a:gd name="T2" fmla="*/ 816 w 816"/>
                  <a:gd name="T3" fmla="*/ 123 h 149"/>
                  <a:gd name="T4" fmla="*/ 792 w 816"/>
                  <a:gd name="T5" fmla="*/ 131 h 149"/>
                  <a:gd name="T6" fmla="*/ 766 w 816"/>
                  <a:gd name="T7" fmla="*/ 137 h 149"/>
                  <a:gd name="T8" fmla="*/ 740 w 816"/>
                  <a:gd name="T9" fmla="*/ 143 h 149"/>
                  <a:gd name="T10" fmla="*/ 714 w 816"/>
                  <a:gd name="T11" fmla="*/ 149 h 149"/>
                  <a:gd name="T12" fmla="*/ 591 w 816"/>
                  <a:gd name="T13" fmla="*/ 124 h 149"/>
                  <a:gd name="T14" fmla="*/ 620 w 816"/>
                  <a:gd name="T15" fmla="*/ 120 h 149"/>
                  <a:gd name="T16" fmla="*/ 651 w 816"/>
                  <a:gd name="T17" fmla="*/ 115 h 149"/>
                  <a:gd name="T18" fmla="*/ 680 w 816"/>
                  <a:gd name="T19" fmla="*/ 109 h 149"/>
                  <a:gd name="T20" fmla="*/ 710 w 816"/>
                  <a:gd name="T21" fmla="*/ 102 h 149"/>
                  <a:gd name="T22" fmla="*/ 21 w 816"/>
                  <a:gd name="T23" fmla="*/ 12 h 149"/>
                  <a:gd name="T24" fmla="*/ 16 w 816"/>
                  <a:gd name="T25" fmla="*/ 12 h 149"/>
                  <a:gd name="T26" fmla="*/ 8 w 816"/>
                  <a:gd name="T27" fmla="*/ 7 h 149"/>
                  <a:gd name="T28" fmla="*/ 0 w 816"/>
                  <a:gd name="T29" fmla="*/ 0 h 149"/>
                  <a:gd name="T30" fmla="*/ 11 w 816"/>
                  <a:gd name="T31" fmla="*/ 7 h 149"/>
                  <a:gd name="T32" fmla="*/ 21 w 816"/>
                  <a:gd name="T33"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6" h="149">
                    <a:moveTo>
                      <a:pt x="710" y="102"/>
                    </a:moveTo>
                    <a:lnTo>
                      <a:pt x="816" y="123"/>
                    </a:lnTo>
                    <a:lnTo>
                      <a:pt x="792" y="131"/>
                    </a:lnTo>
                    <a:lnTo>
                      <a:pt x="766" y="137"/>
                    </a:lnTo>
                    <a:lnTo>
                      <a:pt x="740" y="143"/>
                    </a:lnTo>
                    <a:lnTo>
                      <a:pt x="714" y="149"/>
                    </a:lnTo>
                    <a:lnTo>
                      <a:pt x="591" y="124"/>
                    </a:lnTo>
                    <a:lnTo>
                      <a:pt x="620" y="120"/>
                    </a:lnTo>
                    <a:lnTo>
                      <a:pt x="651" y="115"/>
                    </a:lnTo>
                    <a:lnTo>
                      <a:pt x="680" y="109"/>
                    </a:lnTo>
                    <a:lnTo>
                      <a:pt x="710" y="102"/>
                    </a:lnTo>
                    <a:close/>
                    <a:moveTo>
                      <a:pt x="21" y="12"/>
                    </a:moveTo>
                    <a:lnTo>
                      <a:pt x="16" y="12"/>
                    </a:lnTo>
                    <a:lnTo>
                      <a:pt x="8" y="7"/>
                    </a:lnTo>
                    <a:lnTo>
                      <a:pt x="0" y="0"/>
                    </a:lnTo>
                    <a:lnTo>
                      <a:pt x="11" y="7"/>
                    </a:lnTo>
                    <a:lnTo>
                      <a:pt x="21" y="12"/>
                    </a:lnTo>
                    <a:close/>
                  </a:path>
                </a:pathLst>
              </a:custGeom>
              <a:solidFill>
                <a:srgbClr val="E1A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8" name="Freeform 115"/>
              <p:cNvSpPr>
                <a:spLocks noEditPoints="1"/>
              </p:cNvSpPr>
              <p:nvPr/>
            </p:nvSpPr>
            <p:spPr bwMode="auto">
              <a:xfrm>
                <a:off x="643" y="2847"/>
                <a:ext cx="110" cy="23"/>
              </a:xfrm>
              <a:custGeom>
                <a:avLst/>
                <a:gdLst>
                  <a:gd name="T0" fmla="*/ 655 w 768"/>
                  <a:gd name="T1" fmla="*/ 114 h 159"/>
                  <a:gd name="T2" fmla="*/ 768 w 768"/>
                  <a:gd name="T3" fmla="*/ 137 h 159"/>
                  <a:gd name="T4" fmla="*/ 740 w 768"/>
                  <a:gd name="T5" fmla="*/ 143 h 159"/>
                  <a:gd name="T6" fmla="*/ 710 w 768"/>
                  <a:gd name="T7" fmla="*/ 149 h 159"/>
                  <a:gd name="T8" fmla="*/ 681 w 768"/>
                  <a:gd name="T9" fmla="*/ 154 h 159"/>
                  <a:gd name="T10" fmla="*/ 652 w 768"/>
                  <a:gd name="T11" fmla="*/ 159 h 159"/>
                  <a:gd name="T12" fmla="*/ 509 w 768"/>
                  <a:gd name="T13" fmla="*/ 131 h 159"/>
                  <a:gd name="T14" fmla="*/ 545 w 768"/>
                  <a:gd name="T15" fmla="*/ 129 h 159"/>
                  <a:gd name="T16" fmla="*/ 582 w 768"/>
                  <a:gd name="T17" fmla="*/ 125 h 159"/>
                  <a:gd name="T18" fmla="*/ 619 w 768"/>
                  <a:gd name="T19" fmla="*/ 121 h 159"/>
                  <a:gd name="T20" fmla="*/ 655 w 768"/>
                  <a:gd name="T21" fmla="*/ 114 h 159"/>
                  <a:gd name="T22" fmla="*/ 87 w 768"/>
                  <a:gd name="T23" fmla="*/ 48 h 159"/>
                  <a:gd name="T24" fmla="*/ 65 w 768"/>
                  <a:gd name="T25" fmla="*/ 44 h 159"/>
                  <a:gd name="T26" fmla="*/ 49 w 768"/>
                  <a:gd name="T27" fmla="*/ 34 h 159"/>
                  <a:gd name="T28" fmla="*/ 33 w 768"/>
                  <a:gd name="T29" fmla="*/ 23 h 159"/>
                  <a:gd name="T30" fmla="*/ 16 w 768"/>
                  <a:gd name="T31" fmla="*/ 12 h 159"/>
                  <a:gd name="T32" fmla="*/ 0 w 768"/>
                  <a:gd name="T33" fmla="*/ 0 h 159"/>
                  <a:gd name="T34" fmla="*/ 0 w 768"/>
                  <a:gd name="T35" fmla="*/ 0 h 159"/>
                  <a:gd name="T36" fmla="*/ 22 w 768"/>
                  <a:gd name="T37" fmla="*/ 13 h 159"/>
                  <a:gd name="T38" fmla="*/ 43 w 768"/>
                  <a:gd name="T39" fmla="*/ 26 h 159"/>
                  <a:gd name="T40" fmla="*/ 64 w 768"/>
                  <a:gd name="T41" fmla="*/ 37 h 159"/>
                  <a:gd name="T42" fmla="*/ 87 w 768"/>
                  <a:gd name="T43" fmla="*/ 4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68" h="159">
                    <a:moveTo>
                      <a:pt x="655" y="114"/>
                    </a:moveTo>
                    <a:lnTo>
                      <a:pt x="768" y="137"/>
                    </a:lnTo>
                    <a:lnTo>
                      <a:pt x="740" y="143"/>
                    </a:lnTo>
                    <a:lnTo>
                      <a:pt x="710" y="149"/>
                    </a:lnTo>
                    <a:lnTo>
                      <a:pt x="681" y="154"/>
                    </a:lnTo>
                    <a:lnTo>
                      <a:pt x="652" y="159"/>
                    </a:lnTo>
                    <a:lnTo>
                      <a:pt x="509" y="131"/>
                    </a:lnTo>
                    <a:lnTo>
                      <a:pt x="545" y="129"/>
                    </a:lnTo>
                    <a:lnTo>
                      <a:pt x="582" y="125"/>
                    </a:lnTo>
                    <a:lnTo>
                      <a:pt x="619" y="121"/>
                    </a:lnTo>
                    <a:lnTo>
                      <a:pt x="655" y="114"/>
                    </a:lnTo>
                    <a:close/>
                    <a:moveTo>
                      <a:pt x="87" y="48"/>
                    </a:moveTo>
                    <a:lnTo>
                      <a:pt x="65" y="44"/>
                    </a:lnTo>
                    <a:lnTo>
                      <a:pt x="49" y="34"/>
                    </a:lnTo>
                    <a:lnTo>
                      <a:pt x="33" y="23"/>
                    </a:lnTo>
                    <a:lnTo>
                      <a:pt x="16" y="12"/>
                    </a:lnTo>
                    <a:lnTo>
                      <a:pt x="0" y="0"/>
                    </a:lnTo>
                    <a:lnTo>
                      <a:pt x="0" y="0"/>
                    </a:lnTo>
                    <a:lnTo>
                      <a:pt x="22" y="13"/>
                    </a:lnTo>
                    <a:lnTo>
                      <a:pt x="43" y="26"/>
                    </a:lnTo>
                    <a:lnTo>
                      <a:pt x="64" y="37"/>
                    </a:lnTo>
                    <a:lnTo>
                      <a:pt x="87" y="48"/>
                    </a:lnTo>
                    <a:close/>
                  </a:path>
                </a:pathLst>
              </a:custGeom>
              <a:solidFill>
                <a:srgbClr val="E0A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9" name="Freeform 116"/>
              <p:cNvSpPr>
                <a:spLocks noEditPoints="1"/>
              </p:cNvSpPr>
              <p:nvPr/>
            </p:nvSpPr>
            <p:spPr bwMode="auto">
              <a:xfrm>
                <a:off x="646" y="2849"/>
                <a:ext cx="99" cy="22"/>
              </a:xfrm>
              <a:custGeom>
                <a:avLst/>
                <a:gdLst>
                  <a:gd name="T0" fmla="*/ 0 w 698"/>
                  <a:gd name="T1" fmla="*/ 0 h 154"/>
                  <a:gd name="T2" fmla="*/ 5 w 698"/>
                  <a:gd name="T3" fmla="*/ 0 h 154"/>
                  <a:gd name="T4" fmla="*/ 26 w 698"/>
                  <a:gd name="T5" fmla="*/ 13 h 154"/>
                  <a:gd name="T6" fmla="*/ 47 w 698"/>
                  <a:gd name="T7" fmla="*/ 25 h 154"/>
                  <a:gd name="T8" fmla="*/ 68 w 698"/>
                  <a:gd name="T9" fmla="*/ 35 h 154"/>
                  <a:gd name="T10" fmla="*/ 91 w 698"/>
                  <a:gd name="T11" fmla="*/ 46 h 154"/>
                  <a:gd name="T12" fmla="*/ 112 w 698"/>
                  <a:gd name="T13" fmla="*/ 55 h 154"/>
                  <a:gd name="T14" fmla="*/ 133 w 698"/>
                  <a:gd name="T15" fmla="*/ 64 h 154"/>
                  <a:gd name="T16" fmla="*/ 155 w 698"/>
                  <a:gd name="T17" fmla="*/ 71 h 154"/>
                  <a:gd name="T18" fmla="*/ 176 w 698"/>
                  <a:gd name="T19" fmla="*/ 79 h 154"/>
                  <a:gd name="T20" fmla="*/ 183 w 698"/>
                  <a:gd name="T21" fmla="*/ 80 h 154"/>
                  <a:gd name="T22" fmla="*/ 189 w 698"/>
                  <a:gd name="T23" fmla="*/ 82 h 154"/>
                  <a:gd name="T24" fmla="*/ 113 w 698"/>
                  <a:gd name="T25" fmla="*/ 67 h 154"/>
                  <a:gd name="T26" fmla="*/ 84 w 698"/>
                  <a:gd name="T27" fmla="*/ 52 h 154"/>
                  <a:gd name="T28" fmla="*/ 56 w 698"/>
                  <a:gd name="T29" fmla="*/ 36 h 154"/>
                  <a:gd name="T30" fmla="*/ 28 w 698"/>
                  <a:gd name="T31" fmla="*/ 18 h 154"/>
                  <a:gd name="T32" fmla="*/ 0 w 698"/>
                  <a:gd name="T33" fmla="*/ 0 h 154"/>
                  <a:gd name="T34" fmla="*/ 575 w 698"/>
                  <a:gd name="T35" fmla="*/ 112 h 154"/>
                  <a:gd name="T36" fmla="*/ 698 w 698"/>
                  <a:gd name="T37" fmla="*/ 137 h 154"/>
                  <a:gd name="T38" fmla="*/ 664 w 698"/>
                  <a:gd name="T39" fmla="*/ 142 h 154"/>
                  <a:gd name="T40" fmla="*/ 628 w 698"/>
                  <a:gd name="T41" fmla="*/ 148 h 154"/>
                  <a:gd name="T42" fmla="*/ 592 w 698"/>
                  <a:gd name="T43" fmla="*/ 151 h 154"/>
                  <a:gd name="T44" fmla="*/ 555 w 698"/>
                  <a:gd name="T45" fmla="*/ 154 h 154"/>
                  <a:gd name="T46" fmla="*/ 354 w 698"/>
                  <a:gd name="T47" fmla="*/ 114 h 154"/>
                  <a:gd name="T48" fmla="*/ 382 w 698"/>
                  <a:gd name="T49" fmla="*/ 117 h 154"/>
                  <a:gd name="T50" fmla="*/ 410 w 698"/>
                  <a:gd name="T51" fmla="*/ 119 h 154"/>
                  <a:gd name="T52" fmla="*/ 438 w 698"/>
                  <a:gd name="T53" fmla="*/ 119 h 154"/>
                  <a:gd name="T54" fmla="*/ 465 w 698"/>
                  <a:gd name="T55" fmla="*/ 120 h 154"/>
                  <a:gd name="T56" fmla="*/ 493 w 698"/>
                  <a:gd name="T57" fmla="*/ 119 h 154"/>
                  <a:gd name="T58" fmla="*/ 521 w 698"/>
                  <a:gd name="T59" fmla="*/ 118 h 154"/>
                  <a:gd name="T60" fmla="*/ 547 w 698"/>
                  <a:gd name="T61" fmla="*/ 116 h 154"/>
                  <a:gd name="T62" fmla="*/ 575 w 698"/>
                  <a:gd name="T63" fmla="*/ 1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8" h="154">
                    <a:moveTo>
                      <a:pt x="0" y="0"/>
                    </a:moveTo>
                    <a:lnTo>
                      <a:pt x="5" y="0"/>
                    </a:lnTo>
                    <a:lnTo>
                      <a:pt x="26" y="13"/>
                    </a:lnTo>
                    <a:lnTo>
                      <a:pt x="47" y="25"/>
                    </a:lnTo>
                    <a:lnTo>
                      <a:pt x="68" y="35"/>
                    </a:lnTo>
                    <a:lnTo>
                      <a:pt x="91" y="46"/>
                    </a:lnTo>
                    <a:lnTo>
                      <a:pt x="112" y="55"/>
                    </a:lnTo>
                    <a:lnTo>
                      <a:pt x="133" y="64"/>
                    </a:lnTo>
                    <a:lnTo>
                      <a:pt x="155" y="71"/>
                    </a:lnTo>
                    <a:lnTo>
                      <a:pt x="176" y="79"/>
                    </a:lnTo>
                    <a:lnTo>
                      <a:pt x="183" y="80"/>
                    </a:lnTo>
                    <a:lnTo>
                      <a:pt x="189" y="82"/>
                    </a:lnTo>
                    <a:lnTo>
                      <a:pt x="113" y="67"/>
                    </a:lnTo>
                    <a:lnTo>
                      <a:pt x="84" y="52"/>
                    </a:lnTo>
                    <a:lnTo>
                      <a:pt x="56" y="36"/>
                    </a:lnTo>
                    <a:lnTo>
                      <a:pt x="28" y="18"/>
                    </a:lnTo>
                    <a:lnTo>
                      <a:pt x="0" y="0"/>
                    </a:lnTo>
                    <a:close/>
                    <a:moveTo>
                      <a:pt x="575" y="112"/>
                    </a:moveTo>
                    <a:lnTo>
                      <a:pt x="698" y="137"/>
                    </a:lnTo>
                    <a:lnTo>
                      <a:pt x="664" y="142"/>
                    </a:lnTo>
                    <a:lnTo>
                      <a:pt x="628" y="148"/>
                    </a:lnTo>
                    <a:lnTo>
                      <a:pt x="592" y="151"/>
                    </a:lnTo>
                    <a:lnTo>
                      <a:pt x="555" y="154"/>
                    </a:lnTo>
                    <a:lnTo>
                      <a:pt x="354" y="114"/>
                    </a:lnTo>
                    <a:lnTo>
                      <a:pt x="382" y="117"/>
                    </a:lnTo>
                    <a:lnTo>
                      <a:pt x="410" y="119"/>
                    </a:lnTo>
                    <a:lnTo>
                      <a:pt x="438" y="119"/>
                    </a:lnTo>
                    <a:lnTo>
                      <a:pt x="465" y="120"/>
                    </a:lnTo>
                    <a:lnTo>
                      <a:pt x="493" y="119"/>
                    </a:lnTo>
                    <a:lnTo>
                      <a:pt x="521" y="118"/>
                    </a:lnTo>
                    <a:lnTo>
                      <a:pt x="547" y="116"/>
                    </a:lnTo>
                    <a:lnTo>
                      <a:pt x="575" y="112"/>
                    </a:lnTo>
                    <a:close/>
                  </a:path>
                </a:pathLst>
              </a:custGeom>
              <a:solidFill>
                <a:srgbClr val="DFA6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0" name="Freeform 117"/>
              <p:cNvSpPr/>
              <p:nvPr/>
            </p:nvSpPr>
            <p:spPr bwMode="auto">
              <a:xfrm>
                <a:off x="653" y="2853"/>
                <a:ext cx="83" cy="18"/>
              </a:xfrm>
              <a:custGeom>
                <a:avLst/>
                <a:gdLst>
                  <a:gd name="T0" fmla="*/ 0 w 587"/>
                  <a:gd name="T1" fmla="*/ 0 h 123"/>
                  <a:gd name="T2" fmla="*/ 22 w 587"/>
                  <a:gd name="T3" fmla="*/ 4 h 123"/>
                  <a:gd name="T4" fmla="*/ 47 w 587"/>
                  <a:gd name="T5" fmla="*/ 16 h 123"/>
                  <a:gd name="T6" fmla="*/ 74 w 587"/>
                  <a:gd name="T7" fmla="*/ 28 h 123"/>
                  <a:gd name="T8" fmla="*/ 101 w 587"/>
                  <a:gd name="T9" fmla="*/ 38 h 123"/>
                  <a:gd name="T10" fmla="*/ 127 w 587"/>
                  <a:gd name="T11" fmla="*/ 47 h 123"/>
                  <a:gd name="T12" fmla="*/ 166 w 587"/>
                  <a:gd name="T13" fmla="*/ 58 h 123"/>
                  <a:gd name="T14" fmla="*/ 205 w 587"/>
                  <a:gd name="T15" fmla="*/ 67 h 123"/>
                  <a:gd name="T16" fmla="*/ 245 w 587"/>
                  <a:gd name="T17" fmla="*/ 75 h 123"/>
                  <a:gd name="T18" fmla="*/ 285 w 587"/>
                  <a:gd name="T19" fmla="*/ 80 h 123"/>
                  <a:gd name="T20" fmla="*/ 325 w 587"/>
                  <a:gd name="T21" fmla="*/ 85 h 123"/>
                  <a:gd name="T22" fmla="*/ 364 w 587"/>
                  <a:gd name="T23" fmla="*/ 87 h 123"/>
                  <a:gd name="T24" fmla="*/ 404 w 587"/>
                  <a:gd name="T25" fmla="*/ 88 h 123"/>
                  <a:gd name="T26" fmla="*/ 444 w 587"/>
                  <a:gd name="T27" fmla="*/ 87 h 123"/>
                  <a:gd name="T28" fmla="*/ 587 w 587"/>
                  <a:gd name="T29" fmla="*/ 115 h 123"/>
                  <a:gd name="T30" fmla="*/ 561 w 587"/>
                  <a:gd name="T31" fmla="*/ 117 h 123"/>
                  <a:gd name="T32" fmla="*/ 535 w 587"/>
                  <a:gd name="T33" fmla="*/ 119 h 123"/>
                  <a:gd name="T34" fmla="*/ 510 w 587"/>
                  <a:gd name="T35" fmla="*/ 122 h 123"/>
                  <a:gd name="T36" fmla="*/ 484 w 587"/>
                  <a:gd name="T37" fmla="*/ 123 h 123"/>
                  <a:gd name="T38" fmla="*/ 457 w 587"/>
                  <a:gd name="T39" fmla="*/ 123 h 123"/>
                  <a:gd name="T40" fmla="*/ 431 w 587"/>
                  <a:gd name="T41" fmla="*/ 123 h 123"/>
                  <a:gd name="T42" fmla="*/ 405 w 587"/>
                  <a:gd name="T43" fmla="*/ 122 h 123"/>
                  <a:gd name="T44" fmla="*/ 379 w 587"/>
                  <a:gd name="T45" fmla="*/ 119 h 123"/>
                  <a:gd name="T46" fmla="*/ 172 w 587"/>
                  <a:gd name="T47" fmla="*/ 79 h 123"/>
                  <a:gd name="T48" fmla="*/ 150 w 587"/>
                  <a:gd name="T49" fmla="*/ 71 h 123"/>
                  <a:gd name="T50" fmla="*/ 129 w 587"/>
                  <a:gd name="T51" fmla="*/ 63 h 123"/>
                  <a:gd name="T52" fmla="*/ 107 w 587"/>
                  <a:gd name="T53" fmla="*/ 56 h 123"/>
                  <a:gd name="T54" fmla="*/ 85 w 587"/>
                  <a:gd name="T55" fmla="*/ 46 h 123"/>
                  <a:gd name="T56" fmla="*/ 64 w 587"/>
                  <a:gd name="T57" fmla="*/ 35 h 123"/>
                  <a:gd name="T58" fmla="*/ 43 w 587"/>
                  <a:gd name="T59" fmla="*/ 24 h 123"/>
                  <a:gd name="T60" fmla="*/ 22 w 587"/>
                  <a:gd name="T61" fmla="*/ 13 h 123"/>
                  <a:gd name="T62" fmla="*/ 0 w 587"/>
                  <a:gd name="T6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7" h="123">
                    <a:moveTo>
                      <a:pt x="0" y="0"/>
                    </a:moveTo>
                    <a:lnTo>
                      <a:pt x="22" y="4"/>
                    </a:lnTo>
                    <a:lnTo>
                      <a:pt x="47" y="16"/>
                    </a:lnTo>
                    <a:lnTo>
                      <a:pt x="74" y="28"/>
                    </a:lnTo>
                    <a:lnTo>
                      <a:pt x="101" y="38"/>
                    </a:lnTo>
                    <a:lnTo>
                      <a:pt x="127" y="47"/>
                    </a:lnTo>
                    <a:lnTo>
                      <a:pt x="166" y="58"/>
                    </a:lnTo>
                    <a:lnTo>
                      <a:pt x="205" y="67"/>
                    </a:lnTo>
                    <a:lnTo>
                      <a:pt x="245" y="75"/>
                    </a:lnTo>
                    <a:lnTo>
                      <a:pt x="285" y="80"/>
                    </a:lnTo>
                    <a:lnTo>
                      <a:pt x="325" y="85"/>
                    </a:lnTo>
                    <a:lnTo>
                      <a:pt x="364" y="87"/>
                    </a:lnTo>
                    <a:lnTo>
                      <a:pt x="404" y="88"/>
                    </a:lnTo>
                    <a:lnTo>
                      <a:pt x="444" y="87"/>
                    </a:lnTo>
                    <a:lnTo>
                      <a:pt x="587" y="115"/>
                    </a:lnTo>
                    <a:lnTo>
                      <a:pt x="561" y="117"/>
                    </a:lnTo>
                    <a:lnTo>
                      <a:pt x="535" y="119"/>
                    </a:lnTo>
                    <a:lnTo>
                      <a:pt x="510" y="122"/>
                    </a:lnTo>
                    <a:lnTo>
                      <a:pt x="484" y="123"/>
                    </a:lnTo>
                    <a:lnTo>
                      <a:pt x="457" y="123"/>
                    </a:lnTo>
                    <a:lnTo>
                      <a:pt x="431" y="123"/>
                    </a:lnTo>
                    <a:lnTo>
                      <a:pt x="405" y="122"/>
                    </a:lnTo>
                    <a:lnTo>
                      <a:pt x="379" y="119"/>
                    </a:lnTo>
                    <a:lnTo>
                      <a:pt x="172" y="79"/>
                    </a:lnTo>
                    <a:lnTo>
                      <a:pt x="150" y="71"/>
                    </a:lnTo>
                    <a:lnTo>
                      <a:pt x="129" y="63"/>
                    </a:lnTo>
                    <a:lnTo>
                      <a:pt x="107" y="56"/>
                    </a:lnTo>
                    <a:lnTo>
                      <a:pt x="85" y="46"/>
                    </a:lnTo>
                    <a:lnTo>
                      <a:pt x="64" y="35"/>
                    </a:lnTo>
                    <a:lnTo>
                      <a:pt x="43" y="24"/>
                    </a:lnTo>
                    <a:lnTo>
                      <a:pt x="22" y="13"/>
                    </a:lnTo>
                    <a:lnTo>
                      <a:pt x="0" y="0"/>
                    </a:lnTo>
                    <a:close/>
                  </a:path>
                </a:pathLst>
              </a:custGeom>
              <a:solidFill>
                <a:srgbClr val="DEA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1" name="Freeform 118"/>
              <p:cNvSpPr/>
              <p:nvPr/>
            </p:nvSpPr>
            <p:spPr bwMode="auto">
              <a:xfrm>
                <a:off x="662" y="2858"/>
                <a:ext cx="63" cy="13"/>
              </a:xfrm>
              <a:custGeom>
                <a:avLst/>
                <a:gdLst>
                  <a:gd name="T0" fmla="*/ 0 w 442"/>
                  <a:gd name="T1" fmla="*/ 0 h 88"/>
                  <a:gd name="T2" fmla="*/ 76 w 442"/>
                  <a:gd name="T3" fmla="*/ 15 h 88"/>
                  <a:gd name="T4" fmla="*/ 118 w 442"/>
                  <a:gd name="T5" fmla="*/ 26 h 88"/>
                  <a:gd name="T6" fmla="*/ 158 w 442"/>
                  <a:gd name="T7" fmla="*/ 35 h 88"/>
                  <a:gd name="T8" fmla="*/ 199 w 442"/>
                  <a:gd name="T9" fmla="*/ 42 h 88"/>
                  <a:gd name="T10" fmla="*/ 241 w 442"/>
                  <a:gd name="T11" fmla="*/ 47 h 88"/>
                  <a:gd name="T12" fmla="*/ 442 w 442"/>
                  <a:gd name="T13" fmla="*/ 87 h 88"/>
                  <a:gd name="T14" fmla="*/ 402 w 442"/>
                  <a:gd name="T15" fmla="*/ 88 h 88"/>
                  <a:gd name="T16" fmla="*/ 361 w 442"/>
                  <a:gd name="T17" fmla="*/ 87 h 88"/>
                  <a:gd name="T18" fmla="*/ 319 w 442"/>
                  <a:gd name="T19" fmla="*/ 84 h 88"/>
                  <a:gd name="T20" fmla="*/ 278 w 442"/>
                  <a:gd name="T21" fmla="*/ 81 h 88"/>
                  <a:gd name="T22" fmla="*/ 236 w 442"/>
                  <a:gd name="T23" fmla="*/ 74 h 88"/>
                  <a:gd name="T24" fmla="*/ 195 w 442"/>
                  <a:gd name="T25" fmla="*/ 66 h 88"/>
                  <a:gd name="T26" fmla="*/ 153 w 442"/>
                  <a:gd name="T27" fmla="*/ 58 h 88"/>
                  <a:gd name="T28" fmla="*/ 113 w 442"/>
                  <a:gd name="T29" fmla="*/ 45 h 88"/>
                  <a:gd name="T30" fmla="*/ 85 w 442"/>
                  <a:gd name="T31" fmla="*/ 36 h 88"/>
                  <a:gd name="T32" fmla="*/ 57 w 442"/>
                  <a:gd name="T33" fmla="*/ 26 h 88"/>
                  <a:gd name="T34" fmla="*/ 28 w 442"/>
                  <a:gd name="T35" fmla="*/ 14 h 88"/>
                  <a:gd name="T36" fmla="*/ 0 w 442"/>
                  <a:gd name="T3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2" h="88">
                    <a:moveTo>
                      <a:pt x="0" y="0"/>
                    </a:moveTo>
                    <a:lnTo>
                      <a:pt x="76" y="15"/>
                    </a:lnTo>
                    <a:lnTo>
                      <a:pt x="118" y="26"/>
                    </a:lnTo>
                    <a:lnTo>
                      <a:pt x="158" y="35"/>
                    </a:lnTo>
                    <a:lnTo>
                      <a:pt x="199" y="42"/>
                    </a:lnTo>
                    <a:lnTo>
                      <a:pt x="241" y="47"/>
                    </a:lnTo>
                    <a:lnTo>
                      <a:pt x="442" y="87"/>
                    </a:lnTo>
                    <a:lnTo>
                      <a:pt x="402" y="88"/>
                    </a:lnTo>
                    <a:lnTo>
                      <a:pt x="361" y="87"/>
                    </a:lnTo>
                    <a:lnTo>
                      <a:pt x="319" y="84"/>
                    </a:lnTo>
                    <a:lnTo>
                      <a:pt x="278" y="81"/>
                    </a:lnTo>
                    <a:lnTo>
                      <a:pt x="236" y="74"/>
                    </a:lnTo>
                    <a:lnTo>
                      <a:pt x="195" y="66"/>
                    </a:lnTo>
                    <a:lnTo>
                      <a:pt x="153" y="58"/>
                    </a:lnTo>
                    <a:lnTo>
                      <a:pt x="113" y="45"/>
                    </a:lnTo>
                    <a:lnTo>
                      <a:pt x="85" y="36"/>
                    </a:lnTo>
                    <a:lnTo>
                      <a:pt x="57" y="26"/>
                    </a:lnTo>
                    <a:lnTo>
                      <a:pt x="28" y="14"/>
                    </a:lnTo>
                    <a:lnTo>
                      <a:pt x="0" y="0"/>
                    </a:lnTo>
                    <a:close/>
                  </a:path>
                </a:pathLst>
              </a:custGeom>
              <a:solidFill>
                <a:srgbClr val="DE9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2" name="Freeform 119"/>
              <p:cNvSpPr/>
              <p:nvPr/>
            </p:nvSpPr>
            <p:spPr bwMode="auto">
              <a:xfrm>
                <a:off x="677" y="2864"/>
                <a:ext cx="30" cy="6"/>
              </a:xfrm>
              <a:custGeom>
                <a:avLst/>
                <a:gdLst>
                  <a:gd name="T0" fmla="*/ 0 w 207"/>
                  <a:gd name="T1" fmla="*/ 0 h 40"/>
                  <a:gd name="T2" fmla="*/ 207 w 207"/>
                  <a:gd name="T3" fmla="*/ 40 h 40"/>
                  <a:gd name="T4" fmla="*/ 182 w 207"/>
                  <a:gd name="T5" fmla="*/ 38 h 40"/>
                  <a:gd name="T6" fmla="*/ 156 w 207"/>
                  <a:gd name="T7" fmla="*/ 35 h 40"/>
                  <a:gd name="T8" fmla="*/ 131 w 207"/>
                  <a:gd name="T9" fmla="*/ 31 h 40"/>
                  <a:gd name="T10" fmla="*/ 106 w 207"/>
                  <a:gd name="T11" fmla="*/ 27 h 40"/>
                  <a:gd name="T12" fmla="*/ 80 w 207"/>
                  <a:gd name="T13" fmla="*/ 21 h 40"/>
                  <a:gd name="T14" fmla="*/ 56 w 207"/>
                  <a:gd name="T15" fmla="*/ 16 h 40"/>
                  <a:gd name="T16" fmla="*/ 30 w 207"/>
                  <a:gd name="T17" fmla="*/ 9 h 40"/>
                  <a:gd name="T18" fmla="*/ 5 w 207"/>
                  <a:gd name="T19" fmla="*/ 1 h 40"/>
                  <a:gd name="T20" fmla="*/ 0 w 207"/>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40">
                    <a:moveTo>
                      <a:pt x="0" y="0"/>
                    </a:moveTo>
                    <a:lnTo>
                      <a:pt x="207" y="40"/>
                    </a:lnTo>
                    <a:lnTo>
                      <a:pt x="182" y="38"/>
                    </a:lnTo>
                    <a:lnTo>
                      <a:pt x="156" y="35"/>
                    </a:lnTo>
                    <a:lnTo>
                      <a:pt x="131" y="31"/>
                    </a:lnTo>
                    <a:lnTo>
                      <a:pt x="106" y="27"/>
                    </a:lnTo>
                    <a:lnTo>
                      <a:pt x="80" y="21"/>
                    </a:lnTo>
                    <a:lnTo>
                      <a:pt x="56" y="16"/>
                    </a:lnTo>
                    <a:lnTo>
                      <a:pt x="30" y="9"/>
                    </a:lnTo>
                    <a:lnTo>
                      <a:pt x="5" y="1"/>
                    </a:lnTo>
                    <a:lnTo>
                      <a:pt x="0" y="0"/>
                    </a:lnTo>
                    <a:close/>
                  </a:path>
                </a:pathLst>
              </a:custGeom>
              <a:solidFill>
                <a:srgbClr val="DC97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240" name="Picture 120"/>
              <p:cNvPicPr>
                <a:picLocks noChangeAspect="1" noChangeArrowheads="1"/>
              </p:cNvPicPr>
              <p:nvPr/>
            </p:nvPicPr>
            <p:blipFill>
              <a:blip r:embed="rId36" cstate="email"/>
              <a:srcRect/>
              <a:stretch>
                <a:fillRect/>
              </a:stretch>
            </p:blipFill>
            <p:spPr bwMode="auto">
              <a:xfrm>
                <a:off x="645" y="2625"/>
                <a:ext cx="22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1" name="Picture 121"/>
              <p:cNvPicPr>
                <a:picLocks noChangeAspect="1" noChangeArrowheads="1"/>
              </p:cNvPicPr>
              <p:nvPr/>
            </p:nvPicPr>
            <p:blipFill>
              <a:blip r:embed="rId37" cstate="email"/>
              <a:srcRect/>
              <a:stretch>
                <a:fillRect/>
              </a:stretch>
            </p:blipFill>
            <p:spPr bwMode="auto">
              <a:xfrm>
                <a:off x="880" y="2694"/>
                <a:ext cx="194"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2" name="Picture 122"/>
              <p:cNvPicPr>
                <a:picLocks noChangeAspect="1" noChangeArrowheads="1"/>
              </p:cNvPicPr>
              <p:nvPr/>
            </p:nvPicPr>
            <p:blipFill>
              <a:blip r:embed="rId38" cstate="email"/>
              <a:srcRect/>
              <a:stretch>
                <a:fillRect/>
              </a:stretch>
            </p:blipFill>
            <p:spPr bwMode="auto">
              <a:xfrm>
                <a:off x="435" y="2588"/>
                <a:ext cx="274"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3" name="Picture 123"/>
              <p:cNvPicPr>
                <a:picLocks noChangeAspect="1" noChangeArrowheads="1"/>
              </p:cNvPicPr>
              <p:nvPr/>
            </p:nvPicPr>
            <p:blipFill>
              <a:blip r:embed="rId39" cstate="email"/>
              <a:srcRect/>
              <a:stretch>
                <a:fillRect/>
              </a:stretch>
            </p:blipFill>
            <p:spPr bwMode="auto">
              <a:xfrm>
                <a:off x="550" y="2709"/>
                <a:ext cx="22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4" name="Picture 124"/>
              <p:cNvPicPr>
                <a:picLocks noChangeAspect="1" noChangeArrowheads="1"/>
              </p:cNvPicPr>
              <p:nvPr/>
            </p:nvPicPr>
            <p:blipFill>
              <a:blip r:embed="rId40" cstate="email"/>
              <a:srcRect/>
              <a:stretch>
                <a:fillRect/>
              </a:stretch>
            </p:blipFill>
            <p:spPr bwMode="auto">
              <a:xfrm>
                <a:off x="616" y="2694"/>
                <a:ext cx="17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5" name="Picture 125"/>
              <p:cNvPicPr>
                <a:picLocks noChangeAspect="1" noChangeArrowheads="1"/>
              </p:cNvPicPr>
              <p:nvPr/>
            </p:nvPicPr>
            <p:blipFill>
              <a:blip r:embed="rId41" cstate="email"/>
              <a:srcRect/>
              <a:stretch>
                <a:fillRect/>
              </a:stretch>
            </p:blipFill>
            <p:spPr bwMode="auto">
              <a:xfrm>
                <a:off x="575" y="2875"/>
                <a:ext cx="335"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6" name="Picture 126"/>
              <p:cNvPicPr>
                <a:picLocks noChangeAspect="1" noChangeArrowheads="1"/>
              </p:cNvPicPr>
              <p:nvPr/>
            </p:nvPicPr>
            <p:blipFill>
              <a:blip r:embed="rId42" cstate="email"/>
              <a:srcRect/>
              <a:stretch>
                <a:fillRect/>
              </a:stretch>
            </p:blipFill>
            <p:spPr bwMode="auto">
              <a:xfrm>
                <a:off x="596" y="2608"/>
                <a:ext cx="23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3" name="Freeform 127"/>
              <p:cNvSpPr/>
              <p:nvPr/>
            </p:nvSpPr>
            <p:spPr bwMode="auto">
              <a:xfrm>
                <a:off x="576" y="2963"/>
                <a:ext cx="161" cy="38"/>
              </a:xfrm>
              <a:custGeom>
                <a:avLst/>
                <a:gdLst>
                  <a:gd name="T0" fmla="*/ 9 w 1121"/>
                  <a:gd name="T1" fmla="*/ 2 h 267"/>
                  <a:gd name="T2" fmla="*/ 76 w 1121"/>
                  <a:gd name="T3" fmla="*/ 40 h 267"/>
                  <a:gd name="T4" fmla="*/ 144 w 1121"/>
                  <a:gd name="T5" fmla="*/ 75 h 267"/>
                  <a:gd name="T6" fmla="*/ 210 w 1121"/>
                  <a:gd name="T7" fmla="*/ 106 h 267"/>
                  <a:gd name="T8" fmla="*/ 276 w 1121"/>
                  <a:gd name="T9" fmla="*/ 133 h 267"/>
                  <a:gd name="T10" fmla="*/ 342 w 1121"/>
                  <a:gd name="T11" fmla="*/ 157 h 267"/>
                  <a:gd name="T12" fmla="*/ 406 w 1121"/>
                  <a:gd name="T13" fmla="*/ 177 h 267"/>
                  <a:gd name="T14" fmla="*/ 470 w 1121"/>
                  <a:gd name="T15" fmla="*/ 194 h 267"/>
                  <a:gd name="T16" fmla="*/ 533 w 1121"/>
                  <a:gd name="T17" fmla="*/ 207 h 267"/>
                  <a:gd name="T18" fmla="*/ 595 w 1121"/>
                  <a:gd name="T19" fmla="*/ 217 h 267"/>
                  <a:gd name="T20" fmla="*/ 656 w 1121"/>
                  <a:gd name="T21" fmla="*/ 224 h 267"/>
                  <a:gd name="T22" fmla="*/ 717 w 1121"/>
                  <a:gd name="T23" fmla="*/ 230 h 267"/>
                  <a:gd name="T24" fmla="*/ 776 w 1121"/>
                  <a:gd name="T25" fmla="*/ 231 h 267"/>
                  <a:gd name="T26" fmla="*/ 836 w 1121"/>
                  <a:gd name="T27" fmla="*/ 231 h 267"/>
                  <a:gd name="T28" fmla="*/ 893 w 1121"/>
                  <a:gd name="T29" fmla="*/ 229 h 267"/>
                  <a:gd name="T30" fmla="*/ 1006 w 1121"/>
                  <a:gd name="T31" fmla="*/ 216 h 267"/>
                  <a:gd name="T32" fmla="*/ 1091 w 1121"/>
                  <a:gd name="T33" fmla="*/ 246 h 267"/>
                  <a:gd name="T34" fmla="*/ 1029 w 1121"/>
                  <a:gd name="T35" fmla="*/ 255 h 267"/>
                  <a:gd name="T36" fmla="*/ 966 w 1121"/>
                  <a:gd name="T37" fmla="*/ 261 h 267"/>
                  <a:gd name="T38" fmla="*/ 903 w 1121"/>
                  <a:gd name="T39" fmla="*/ 265 h 267"/>
                  <a:gd name="T40" fmla="*/ 838 w 1121"/>
                  <a:gd name="T41" fmla="*/ 267 h 267"/>
                  <a:gd name="T42" fmla="*/ 772 w 1121"/>
                  <a:gd name="T43" fmla="*/ 264 h 267"/>
                  <a:gd name="T44" fmla="*/ 705 w 1121"/>
                  <a:gd name="T45" fmla="*/ 260 h 267"/>
                  <a:gd name="T46" fmla="*/ 636 w 1121"/>
                  <a:gd name="T47" fmla="*/ 251 h 267"/>
                  <a:gd name="T48" fmla="*/ 568 w 1121"/>
                  <a:gd name="T49" fmla="*/ 239 h 267"/>
                  <a:gd name="T50" fmla="*/ 498 w 1121"/>
                  <a:gd name="T51" fmla="*/ 223 h 267"/>
                  <a:gd name="T52" fmla="*/ 426 w 1121"/>
                  <a:gd name="T53" fmla="*/ 203 h 267"/>
                  <a:gd name="T54" fmla="*/ 354 w 1121"/>
                  <a:gd name="T55" fmla="*/ 179 h 267"/>
                  <a:gd name="T56" fmla="*/ 282 w 1121"/>
                  <a:gd name="T57" fmla="*/ 150 h 267"/>
                  <a:gd name="T58" fmla="*/ 208 w 1121"/>
                  <a:gd name="T59" fmla="*/ 118 h 267"/>
                  <a:gd name="T60" fmla="*/ 133 w 1121"/>
                  <a:gd name="T61" fmla="*/ 80 h 267"/>
                  <a:gd name="T62" fmla="*/ 58 w 1121"/>
                  <a:gd name="T63" fmla="*/ 37 h 267"/>
                  <a:gd name="T64" fmla="*/ 10 w 1121"/>
                  <a:gd name="T65" fmla="*/ 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1" h="267">
                    <a:moveTo>
                      <a:pt x="0" y="0"/>
                    </a:moveTo>
                    <a:lnTo>
                      <a:pt x="9" y="2"/>
                    </a:lnTo>
                    <a:lnTo>
                      <a:pt x="42" y="22"/>
                    </a:lnTo>
                    <a:lnTo>
                      <a:pt x="76" y="40"/>
                    </a:lnTo>
                    <a:lnTo>
                      <a:pt x="110" y="58"/>
                    </a:lnTo>
                    <a:lnTo>
                      <a:pt x="144" y="75"/>
                    </a:lnTo>
                    <a:lnTo>
                      <a:pt x="177" y="92"/>
                    </a:lnTo>
                    <a:lnTo>
                      <a:pt x="210" y="106"/>
                    </a:lnTo>
                    <a:lnTo>
                      <a:pt x="244" y="120"/>
                    </a:lnTo>
                    <a:lnTo>
                      <a:pt x="276" y="133"/>
                    </a:lnTo>
                    <a:lnTo>
                      <a:pt x="310" y="146"/>
                    </a:lnTo>
                    <a:lnTo>
                      <a:pt x="342" y="157"/>
                    </a:lnTo>
                    <a:lnTo>
                      <a:pt x="374" y="167"/>
                    </a:lnTo>
                    <a:lnTo>
                      <a:pt x="406" y="177"/>
                    </a:lnTo>
                    <a:lnTo>
                      <a:pt x="438" y="186"/>
                    </a:lnTo>
                    <a:lnTo>
                      <a:pt x="470" y="194"/>
                    </a:lnTo>
                    <a:lnTo>
                      <a:pt x="502" y="201"/>
                    </a:lnTo>
                    <a:lnTo>
                      <a:pt x="533" y="207"/>
                    </a:lnTo>
                    <a:lnTo>
                      <a:pt x="564" y="212"/>
                    </a:lnTo>
                    <a:lnTo>
                      <a:pt x="595" y="217"/>
                    </a:lnTo>
                    <a:lnTo>
                      <a:pt x="626" y="221"/>
                    </a:lnTo>
                    <a:lnTo>
                      <a:pt x="656" y="224"/>
                    </a:lnTo>
                    <a:lnTo>
                      <a:pt x="687" y="227"/>
                    </a:lnTo>
                    <a:lnTo>
                      <a:pt x="717" y="230"/>
                    </a:lnTo>
                    <a:lnTo>
                      <a:pt x="747" y="231"/>
                    </a:lnTo>
                    <a:lnTo>
                      <a:pt x="776" y="231"/>
                    </a:lnTo>
                    <a:lnTo>
                      <a:pt x="806" y="231"/>
                    </a:lnTo>
                    <a:lnTo>
                      <a:pt x="836" y="231"/>
                    </a:lnTo>
                    <a:lnTo>
                      <a:pt x="865" y="230"/>
                    </a:lnTo>
                    <a:lnTo>
                      <a:pt x="893" y="229"/>
                    </a:lnTo>
                    <a:lnTo>
                      <a:pt x="950" y="223"/>
                    </a:lnTo>
                    <a:lnTo>
                      <a:pt x="1006" y="216"/>
                    </a:lnTo>
                    <a:lnTo>
                      <a:pt x="1121" y="241"/>
                    </a:lnTo>
                    <a:lnTo>
                      <a:pt x="1091" y="246"/>
                    </a:lnTo>
                    <a:lnTo>
                      <a:pt x="1059" y="251"/>
                    </a:lnTo>
                    <a:lnTo>
                      <a:pt x="1029" y="255"/>
                    </a:lnTo>
                    <a:lnTo>
                      <a:pt x="998" y="259"/>
                    </a:lnTo>
                    <a:lnTo>
                      <a:pt x="966" y="261"/>
                    </a:lnTo>
                    <a:lnTo>
                      <a:pt x="935" y="264"/>
                    </a:lnTo>
                    <a:lnTo>
                      <a:pt x="903" y="265"/>
                    </a:lnTo>
                    <a:lnTo>
                      <a:pt x="870" y="267"/>
                    </a:lnTo>
                    <a:lnTo>
                      <a:pt x="838" y="267"/>
                    </a:lnTo>
                    <a:lnTo>
                      <a:pt x="805" y="265"/>
                    </a:lnTo>
                    <a:lnTo>
                      <a:pt x="772" y="264"/>
                    </a:lnTo>
                    <a:lnTo>
                      <a:pt x="738" y="262"/>
                    </a:lnTo>
                    <a:lnTo>
                      <a:pt x="705" y="260"/>
                    </a:lnTo>
                    <a:lnTo>
                      <a:pt x="671" y="255"/>
                    </a:lnTo>
                    <a:lnTo>
                      <a:pt x="636" y="251"/>
                    </a:lnTo>
                    <a:lnTo>
                      <a:pt x="603" y="245"/>
                    </a:lnTo>
                    <a:lnTo>
                      <a:pt x="568" y="239"/>
                    </a:lnTo>
                    <a:lnTo>
                      <a:pt x="532" y="231"/>
                    </a:lnTo>
                    <a:lnTo>
                      <a:pt x="498" y="223"/>
                    </a:lnTo>
                    <a:lnTo>
                      <a:pt x="462" y="213"/>
                    </a:lnTo>
                    <a:lnTo>
                      <a:pt x="426" y="203"/>
                    </a:lnTo>
                    <a:lnTo>
                      <a:pt x="390" y="192"/>
                    </a:lnTo>
                    <a:lnTo>
                      <a:pt x="354" y="179"/>
                    </a:lnTo>
                    <a:lnTo>
                      <a:pt x="317" y="165"/>
                    </a:lnTo>
                    <a:lnTo>
                      <a:pt x="282" y="150"/>
                    </a:lnTo>
                    <a:lnTo>
                      <a:pt x="245" y="134"/>
                    </a:lnTo>
                    <a:lnTo>
                      <a:pt x="208" y="118"/>
                    </a:lnTo>
                    <a:lnTo>
                      <a:pt x="171" y="99"/>
                    </a:lnTo>
                    <a:lnTo>
                      <a:pt x="133" y="80"/>
                    </a:lnTo>
                    <a:lnTo>
                      <a:pt x="95" y="58"/>
                    </a:lnTo>
                    <a:lnTo>
                      <a:pt x="58" y="37"/>
                    </a:lnTo>
                    <a:lnTo>
                      <a:pt x="20" y="13"/>
                    </a:lnTo>
                    <a:lnTo>
                      <a:pt x="10" y="7"/>
                    </a:lnTo>
                    <a:lnTo>
                      <a:pt x="0" y="0"/>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4" name="Freeform 128"/>
              <p:cNvSpPr>
                <a:spLocks noEditPoints="1"/>
              </p:cNvSpPr>
              <p:nvPr/>
            </p:nvSpPr>
            <p:spPr bwMode="auto">
              <a:xfrm>
                <a:off x="570" y="2959"/>
                <a:ext cx="181" cy="41"/>
              </a:xfrm>
              <a:custGeom>
                <a:avLst/>
                <a:gdLst>
                  <a:gd name="T0" fmla="*/ 1046 w 1266"/>
                  <a:gd name="T1" fmla="*/ 289 h 289"/>
                  <a:gd name="T2" fmla="*/ 912 w 1266"/>
                  <a:gd name="T3" fmla="*/ 260 h 289"/>
                  <a:gd name="T4" fmla="*/ 944 w 1266"/>
                  <a:gd name="T5" fmla="*/ 257 h 289"/>
                  <a:gd name="T6" fmla="*/ 976 w 1266"/>
                  <a:gd name="T7" fmla="*/ 255 h 289"/>
                  <a:gd name="T8" fmla="*/ 1007 w 1266"/>
                  <a:gd name="T9" fmla="*/ 252 h 289"/>
                  <a:gd name="T10" fmla="*/ 1038 w 1266"/>
                  <a:gd name="T11" fmla="*/ 248 h 289"/>
                  <a:gd name="T12" fmla="*/ 1070 w 1266"/>
                  <a:gd name="T13" fmla="*/ 244 h 289"/>
                  <a:gd name="T14" fmla="*/ 1100 w 1266"/>
                  <a:gd name="T15" fmla="*/ 238 h 289"/>
                  <a:gd name="T16" fmla="*/ 1130 w 1266"/>
                  <a:gd name="T17" fmla="*/ 233 h 289"/>
                  <a:gd name="T18" fmla="*/ 1160 w 1266"/>
                  <a:gd name="T19" fmla="*/ 227 h 289"/>
                  <a:gd name="T20" fmla="*/ 1266 w 1266"/>
                  <a:gd name="T21" fmla="*/ 250 h 289"/>
                  <a:gd name="T22" fmla="*/ 1239 w 1266"/>
                  <a:gd name="T23" fmla="*/ 256 h 289"/>
                  <a:gd name="T24" fmla="*/ 1212 w 1266"/>
                  <a:gd name="T25" fmla="*/ 262 h 289"/>
                  <a:gd name="T26" fmla="*/ 1185 w 1266"/>
                  <a:gd name="T27" fmla="*/ 267 h 289"/>
                  <a:gd name="T28" fmla="*/ 1158 w 1266"/>
                  <a:gd name="T29" fmla="*/ 272 h 289"/>
                  <a:gd name="T30" fmla="*/ 1130 w 1266"/>
                  <a:gd name="T31" fmla="*/ 278 h 289"/>
                  <a:gd name="T32" fmla="*/ 1102 w 1266"/>
                  <a:gd name="T33" fmla="*/ 281 h 289"/>
                  <a:gd name="T34" fmla="*/ 1074 w 1266"/>
                  <a:gd name="T35" fmla="*/ 285 h 289"/>
                  <a:gd name="T36" fmla="*/ 1046 w 1266"/>
                  <a:gd name="T37" fmla="*/ 289 h 289"/>
                  <a:gd name="T38" fmla="*/ 183 w 1266"/>
                  <a:gd name="T39" fmla="*/ 103 h 289"/>
                  <a:gd name="T40" fmla="*/ 155 w 1266"/>
                  <a:gd name="T41" fmla="*/ 97 h 289"/>
                  <a:gd name="T42" fmla="*/ 133 w 1266"/>
                  <a:gd name="T43" fmla="*/ 84 h 289"/>
                  <a:gd name="T44" fmla="*/ 109 w 1266"/>
                  <a:gd name="T45" fmla="*/ 71 h 289"/>
                  <a:gd name="T46" fmla="*/ 87 w 1266"/>
                  <a:gd name="T47" fmla="*/ 57 h 289"/>
                  <a:gd name="T48" fmla="*/ 65 w 1266"/>
                  <a:gd name="T49" fmla="*/ 43 h 289"/>
                  <a:gd name="T50" fmla="*/ 48 w 1266"/>
                  <a:gd name="T51" fmla="*/ 33 h 289"/>
                  <a:gd name="T52" fmla="*/ 32 w 1266"/>
                  <a:gd name="T53" fmla="*/ 22 h 289"/>
                  <a:gd name="T54" fmla="*/ 17 w 1266"/>
                  <a:gd name="T55" fmla="*/ 11 h 289"/>
                  <a:gd name="T56" fmla="*/ 0 w 1266"/>
                  <a:gd name="T57" fmla="*/ 0 h 289"/>
                  <a:gd name="T58" fmla="*/ 6 w 1266"/>
                  <a:gd name="T59" fmla="*/ 3 h 289"/>
                  <a:gd name="T60" fmla="*/ 13 w 1266"/>
                  <a:gd name="T61" fmla="*/ 8 h 289"/>
                  <a:gd name="T62" fmla="*/ 34 w 1266"/>
                  <a:gd name="T63" fmla="*/ 21 h 289"/>
                  <a:gd name="T64" fmla="*/ 57 w 1266"/>
                  <a:gd name="T65" fmla="*/ 35 h 289"/>
                  <a:gd name="T66" fmla="*/ 78 w 1266"/>
                  <a:gd name="T67" fmla="*/ 47 h 289"/>
                  <a:gd name="T68" fmla="*/ 99 w 1266"/>
                  <a:gd name="T69" fmla="*/ 59 h 289"/>
                  <a:gd name="T70" fmla="*/ 121 w 1266"/>
                  <a:gd name="T71" fmla="*/ 70 h 289"/>
                  <a:gd name="T72" fmla="*/ 141 w 1266"/>
                  <a:gd name="T73" fmla="*/ 82 h 289"/>
                  <a:gd name="T74" fmla="*/ 162 w 1266"/>
                  <a:gd name="T75" fmla="*/ 93 h 289"/>
                  <a:gd name="T76" fmla="*/ 183 w 1266"/>
                  <a:gd name="T77" fmla="*/ 10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6" h="289">
                    <a:moveTo>
                      <a:pt x="1046" y="289"/>
                    </a:moveTo>
                    <a:lnTo>
                      <a:pt x="912" y="260"/>
                    </a:lnTo>
                    <a:lnTo>
                      <a:pt x="944" y="257"/>
                    </a:lnTo>
                    <a:lnTo>
                      <a:pt x="976" y="255"/>
                    </a:lnTo>
                    <a:lnTo>
                      <a:pt x="1007" y="252"/>
                    </a:lnTo>
                    <a:lnTo>
                      <a:pt x="1038" y="248"/>
                    </a:lnTo>
                    <a:lnTo>
                      <a:pt x="1070" y="244"/>
                    </a:lnTo>
                    <a:lnTo>
                      <a:pt x="1100" y="238"/>
                    </a:lnTo>
                    <a:lnTo>
                      <a:pt x="1130" y="233"/>
                    </a:lnTo>
                    <a:lnTo>
                      <a:pt x="1160" y="227"/>
                    </a:lnTo>
                    <a:lnTo>
                      <a:pt x="1266" y="250"/>
                    </a:lnTo>
                    <a:lnTo>
                      <a:pt x="1239" y="256"/>
                    </a:lnTo>
                    <a:lnTo>
                      <a:pt x="1212" y="262"/>
                    </a:lnTo>
                    <a:lnTo>
                      <a:pt x="1185" y="267"/>
                    </a:lnTo>
                    <a:lnTo>
                      <a:pt x="1158" y="272"/>
                    </a:lnTo>
                    <a:lnTo>
                      <a:pt x="1130" y="278"/>
                    </a:lnTo>
                    <a:lnTo>
                      <a:pt x="1102" y="281"/>
                    </a:lnTo>
                    <a:lnTo>
                      <a:pt x="1074" y="285"/>
                    </a:lnTo>
                    <a:lnTo>
                      <a:pt x="1046" y="289"/>
                    </a:lnTo>
                    <a:close/>
                    <a:moveTo>
                      <a:pt x="183" y="103"/>
                    </a:moveTo>
                    <a:lnTo>
                      <a:pt x="155" y="97"/>
                    </a:lnTo>
                    <a:lnTo>
                      <a:pt x="133" y="84"/>
                    </a:lnTo>
                    <a:lnTo>
                      <a:pt x="109" y="71"/>
                    </a:lnTo>
                    <a:lnTo>
                      <a:pt x="87" y="57"/>
                    </a:lnTo>
                    <a:lnTo>
                      <a:pt x="65" y="43"/>
                    </a:lnTo>
                    <a:lnTo>
                      <a:pt x="48" y="33"/>
                    </a:lnTo>
                    <a:lnTo>
                      <a:pt x="32" y="22"/>
                    </a:lnTo>
                    <a:lnTo>
                      <a:pt x="17" y="11"/>
                    </a:lnTo>
                    <a:lnTo>
                      <a:pt x="0" y="0"/>
                    </a:lnTo>
                    <a:lnTo>
                      <a:pt x="6" y="3"/>
                    </a:lnTo>
                    <a:lnTo>
                      <a:pt x="13" y="8"/>
                    </a:lnTo>
                    <a:lnTo>
                      <a:pt x="34" y="21"/>
                    </a:lnTo>
                    <a:lnTo>
                      <a:pt x="57" y="35"/>
                    </a:lnTo>
                    <a:lnTo>
                      <a:pt x="78" y="47"/>
                    </a:lnTo>
                    <a:lnTo>
                      <a:pt x="99" y="59"/>
                    </a:lnTo>
                    <a:lnTo>
                      <a:pt x="121" y="70"/>
                    </a:lnTo>
                    <a:lnTo>
                      <a:pt x="141" y="82"/>
                    </a:lnTo>
                    <a:lnTo>
                      <a:pt x="162" y="93"/>
                    </a:lnTo>
                    <a:lnTo>
                      <a:pt x="183" y="103"/>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5" name="Freeform 129"/>
              <p:cNvSpPr>
                <a:spLocks noEditPoints="1"/>
              </p:cNvSpPr>
              <p:nvPr/>
            </p:nvSpPr>
            <p:spPr bwMode="auto">
              <a:xfrm>
                <a:off x="570" y="2959"/>
                <a:ext cx="193" cy="39"/>
              </a:xfrm>
              <a:custGeom>
                <a:avLst/>
                <a:gdLst>
                  <a:gd name="T0" fmla="*/ 1166 w 1353"/>
                  <a:gd name="T1" fmla="*/ 271 h 271"/>
                  <a:gd name="T2" fmla="*/ 1051 w 1353"/>
                  <a:gd name="T3" fmla="*/ 246 h 271"/>
                  <a:gd name="T4" fmla="*/ 1076 w 1353"/>
                  <a:gd name="T5" fmla="*/ 243 h 271"/>
                  <a:gd name="T6" fmla="*/ 1103 w 1353"/>
                  <a:gd name="T7" fmla="*/ 238 h 271"/>
                  <a:gd name="T8" fmla="*/ 1129 w 1353"/>
                  <a:gd name="T9" fmla="*/ 233 h 271"/>
                  <a:gd name="T10" fmla="*/ 1154 w 1353"/>
                  <a:gd name="T11" fmla="*/ 228 h 271"/>
                  <a:gd name="T12" fmla="*/ 1179 w 1353"/>
                  <a:gd name="T13" fmla="*/ 223 h 271"/>
                  <a:gd name="T14" fmla="*/ 1204 w 1353"/>
                  <a:gd name="T15" fmla="*/ 217 h 271"/>
                  <a:gd name="T16" fmla="*/ 1229 w 1353"/>
                  <a:gd name="T17" fmla="*/ 210 h 271"/>
                  <a:gd name="T18" fmla="*/ 1253 w 1353"/>
                  <a:gd name="T19" fmla="*/ 204 h 271"/>
                  <a:gd name="T20" fmla="*/ 1353 w 1353"/>
                  <a:gd name="T21" fmla="*/ 225 h 271"/>
                  <a:gd name="T22" fmla="*/ 1330 w 1353"/>
                  <a:gd name="T23" fmla="*/ 232 h 271"/>
                  <a:gd name="T24" fmla="*/ 1307 w 1353"/>
                  <a:gd name="T25" fmla="*/ 238 h 271"/>
                  <a:gd name="T26" fmla="*/ 1285 w 1353"/>
                  <a:gd name="T27" fmla="*/ 245 h 271"/>
                  <a:gd name="T28" fmla="*/ 1261 w 1353"/>
                  <a:gd name="T29" fmla="*/ 251 h 271"/>
                  <a:gd name="T30" fmla="*/ 1238 w 1353"/>
                  <a:gd name="T31" fmla="*/ 256 h 271"/>
                  <a:gd name="T32" fmla="*/ 1214 w 1353"/>
                  <a:gd name="T33" fmla="*/ 262 h 271"/>
                  <a:gd name="T34" fmla="*/ 1189 w 1353"/>
                  <a:gd name="T35" fmla="*/ 266 h 271"/>
                  <a:gd name="T36" fmla="*/ 1166 w 1353"/>
                  <a:gd name="T37" fmla="*/ 271 h 271"/>
                  <a:gd name="T38" fmla="*/ 54 w 1353"/>
                  <a:gd name="T39" fmla="*/ 32 h 271"/>
                  <a:gd name="T40" fmla="*/ 45 w 1353"/>
                  <a:gd name="T41" fmla="*/ 30 h 271"/>
                  <a:gd name="T42" fmla="*/ 33 w 1353"/>
                  <a:gd name="T43" fmla="*/ 22 h 271"/>
                  <a:gd name="T44" fmla="*/ 22 w 1353"/>
                  <a:gd name="T45" fmla="*/ 16 h 271"/>
                  <a:gd name="T46" fmla="*/ 11 w 1353"/>
                  <a:gd name="T47" fmla="*/ 8 h 271"/>
                  <a:gd name="T48" fmla="*/ 0 w 1353"/>
                  <a:gd name="T49" fmla="*/ 0 h 271"/>
                  <a:gd name="T50" fmla="*/ 6 w 1353"/>
                  <a:gd name="T51" fmla="*/ 3 h 271"/>
                  <a:gd name="T52" fmla="*/ 13 w 1353"/>
                  <a:gd name="T53" fmla="*/ 8 h 271"/>
                  <a:gd name="T54" fmla="*/ 23 w 1353"/>
                  <a:gd name="T55" fmla="*/ 14 h 271"/>
                  <a:gd name="T56" fmla="*/ 33 w 1353"/>
                  <a:gd name="T57" fmla="*/ 20 h 271"/>
                  <a:gd name="T58" fmla="*/ 43 w 1353"/>
                  <a:gd name="T59" fmla="*/ 27 h 271"/>
                  <a:gd name="T60" fmla="*/ 54 w 1353"/>
                  <a:gd name="T61" fmla="*/ 3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3" h="271">
                    <a:moveTo>
                      <a:pt x="1166" y="271"/>
                    </a:moveTo>
                    <a:lnTo>
                      <a:pt x="1051" y="246"/>
                    </a:lnTo>
                    <a:lnTo>
                      <a:pt x="1076" y="243"/>
                    </a:lnTo>
                    <a:lnTo>
                      <a:pt x="1103" y="238"/>
                    </a:lnTo>
                    <a:lnTo>
                      <a:pt x="1129" y="233"/>
                    </a:lnTo>
                    <a:lnTo>
                      <a:pt x="1154" y="228"/>
                    </a:lnTo>
                    <a:lnTo>
                      <a:pt x="1179" y="223"/>
                    </a:lnTo>
                    <a:lnTo>
                      <a:pt x="1204" y="217"/>
                    </a:lnTo>
                    <a:lnTo>
                      <a:pt x="1229" y="210"/>
                    </a:lnTo>
                    <a:lnTo>
                      <a:pt x="1253" y="204"/>
                    </a:lnTo>
                    <a:lnTo>
                      <a:pt x="1353" y="225"/>
                    </a:lnTo>
                    <a:lnTo>
                      <a:pt x="1330" y="232"/>
                    </a:lnTo>
                    <a:lnTo>
                      <a:pt x="1307" y="238"/>
                    </a:lnTo>
                    <a:lnTo>
                      <a:pt x="1285" y="245"/>
                    </a:lnTo>
                    <a:lnTo>
                      <a:pt x="1261" y="251"/>
                    </a:lnTo>
                    <a:lnTo>
                      <a:pt x="1238" y="256"/>
                    </a:lnTo>
                    <a:lnTo>
                      <a:pt x="1214" y="262"/>
                    </a:lnTo>
                    <a:lnTo>
                      <a:pt x="1189" y="266"/>
                    </a:lnTo>
                    <a:lnTo>
                      <a:pt x="1166" y="271"/>
                    </a:lnTo>
                    <a:close/>
                    <a:moveTo>
                      <a:pt x="54" y="32"/>
                    </a:moveTo>
                    <a:lnTo>
                      <a:pt x="45" y="30"/>
                    </a:lnTo>
                    <a:lnTo>
                      <a:pt x="33" y="22"/>
                    </a:lnTo>
                    <a:lnTo>
                      <a:pt x="22" y="16"/>
                    </a:lnTo>
                    <a:lnTo>
                      <a:pt x="11" y="8"/>
                    </a:lnTo>
                    <a:lnTo>
                      <a:pt x="0" y="0"/>
                    </a:lnTo>
                    <a:lnTo>
                      <a:pt x="6" y="3"/>
                    </a:lnTo>
                    <a:lnTo>
                      <a:pt x="13" y="8"/>
                    </a:lnTo>
                    <a:lnTo>
                      <a:pt x="23" y="14"/>
                    </a:lnTo>
                    <a:lnTo>
                      <a:pt x="33" y="20"/>
                    </a:lnTo>
                    <a:lnTo>
                      <a:pt x="43" y="27"/>
                    </a:lnTo>
                    <a:lnTo>
                      <a:pt x="54" y="32"/>
                    </a:lnTo>
                    <a:close/>
                  </a:path>
                </a:pathLst>
              </a:custGeom>
              <a:solidFill>
                <a:srgbClr val="E7B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6" name="Freeform 130"/>
              <p:cNvSpPr/>
              <p:nvPr/>
            </p:nvSpPr>
            <p:spPr bwMode="auto">
              <a:xfrm>
                <a:off x="736" y="2984"/>
                <a:ext cx="39" cy="11"/>
              </a:xfrm>
              <a:custGeom>
                <a:avLst/>
                <a:gdLst>
                  <a:gd name="T0" fmla="*/ 106 w 272"/>
                  <a:gd name="T1" fmla="*/ 71 h 71"/>
                  <a:gd name="T2" fmla="*/ 0 w 272"/>
                  <a:gd name="T3" fmla="*/ 48 h 71"/>
                  <a:gd name="T4" fmla="*/ 23 w 272"/>
                  <a:gd name="T5" fmla="*/ 43 h 71"/>
                  <a:gd name="T6" fmla="*/ 45 w 272"/>
                  <a:gd name="T7" fmla="*/ 37 h 71"/>
                  <a:gd name="T8" fmla="*/ 69 w 272"/>
                  <a:gd name="T9" fmla="*/ 31 h 71"/>
                  <a:gd name="T10" fmla="*/ 90 w 272"/>
                  <a:gd name="T11" fmla="*/ 26 h 71"/>
                  <a:gd name="T12" fmla="*/ 112 w 272"/>
                  <a:gd name="T13" fmla="*/ 20 h 71"/>
                  <a:gd name="T14" fmla="*/ 135 w 272"/>
                  <a:gd name="T15" fmla="*/ 13 h 71"/>
                  <a:gd name="T16" fmla="*/ 156 w 272"/>
                  <a:gd name="T17" fmla="*/ 7 h 71"/>
                  <a:gd name="T18" fmla="*/ 177 w 272"/>
                  <a:gd name="T19" fmla="*/ 0 h 71"/>
                  <a:gd name="T20" fmla="*/ 272 w 272"/>
                  <a:gd name="T21" fmla="*/ 20 h 71"/>
                  <a:gd name="T22" fmla="*/ 232 w 272"/>
                  <a:gd name="T23" fmla="*/ 34 h 71"/>
                  <a:gd name="T24" fmla="*/ 191 w 272"/>
                  <a:gd name="T25" fmla="*/ 47 h 71"/>
                  <a:gd name="T26" fmla="*/ 148 w 272"/>
                  <a:gd name="T27" fmla="*/ 59 h 71"/>
                  <a:gd name="T28" fmla="*/ 106 w 272"/>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2" h="71">
                    <a:moveTo>
                      <a:pt x="106" y="71"/>
                    </a:moveTo>
                    <a:lnTo>
                      <a:pt x="0" y="48"/>
                    </a:lnTo>
                    <a:lnTo>
                      <a:pt x="23" y="43"/>
                    </a:lnTo>
                    <a:lnTo>
                      <a:pt x="45" y="37"/>
                    </a:lnTo>
                    <a:lnTo>
                      <a:pt x="69" y="31"/>
                    </a:lnTo>
                    <a:lnTo>
                      <a:pt x="90" y="26"/>
                    </a:lnTo>
                    <a:lnTo>
                      <a:pt x="112" y="20"/>
                    </a:lnTo>
                    <a:lnTo>
                      <a:pt x="135" y="13"/>
                    </a:lnTo>
                    <a:lnTo>
                      <a:pt x="156" y="7"/>
                    </a:lnTo>
                    <a:lnTo>
                      <a:pt x="177" y="0"/>
                    </a:lnTo>
                    <a:lnTo>
                      <a:pt x="272" y="20"/>
                    </a:lnTo>
                    <a:lnTo>
                      <a:pt x="232" y="34"/>
                    </a:lnTo>
                    <a:lnTo>
                      <a:pt x="191" y="47"/>
                    </a:lnTo>
                    <a:lnTo>
                      <a:pt x="148" y="59"/>
                    </a:lnTo>
                    <a:lnTo>
                      <a:pt x="106" y="71"/>
                    </a:lnTo>
                    <a:close/>
                  </a:path>
                </a:pathLst>
              </a:custGeom>
              <a:solidFill>
                <a:srgbClr val="E8BB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7" name="Freeform 131"/>
              <p:cNvSpPr/>
              <p:nvPr/>
            </p:nvSpPr>
            <p:spPr bwMode="auto">
              <a:xfrm>
                <a:off x="749" y="2981"/>
                <a:ext cx="36" cy="10"/>
              </a:xfrm>
              <a:custGeom>
                <a:avLst/>
                <a:gdLst>
                  <a:gd name="T0" fmla="*/ 100 w 253"/>
                  <a:gd name="T1" fmla="*/ 73 h 73"/>
                  <a:gd name="T2" fmla="*/ 0 w 253"/>
                  <a:gd name="T3" fmla="*/ 52 h 73"/>
                  <a:gd name="T4" fmla="*/ 42 w 253"/>
                  <a:gd name="T5" fmla="*/ 40 h 73"/>
                  <a:gd name="T6" fmla="*/ 82 w 253"/>
                  <a:gd name="T7" fmla="*/ 28 h 73"/>
                  <a:gd name="T8" fmla="*/ 122 w 253"/>
                  <a:gd name="T9" fmla="*/ 15 h 73"/>
                  <a:gd name="T10" fmla="*/ 161 w 253"/>
                  <a:gd name="T11" fmla="*/ 0 h 73"/>
                  <a:gd name="T12" fmla="*/ 253 w 253"/>
                  <a:gd name="T13" fmla="*/ 20 h 73"/>
                  <a:gd name="T14" fmla="*/ 215 w 253"/>
                  <a:gd name="T15" fmla="*/ 34 h 73"/>
                  <a:gd name="T16" fmla="*/ 178 w 253"/>
                  <a:gd name="T17" fmla="*/ 48 h 73"/>
                  <a:gd name="T18" fmla="*/ 139 w 253"/>
                  <a:gd name="T19" fmla="*/ 61 h 73"/>
                  <a:gd name="T20" fmla="*/ 100 w 253"/>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3" h="73">
                    <a:moveTo>
                      <a:pt x="100" y="73"/>
                    </a:moveTo>
                    <a:lnTo>
                      <a:pt x="0" y="52"/>
                    </a:lnTo>
                    <a:lnTo>
                      <a:pt x="42" y="40"/>
                    </a:lnTo>
                    <a:lnTo>
                      <a:pt x="82" y="28"/>
                    </a:lnTo>
                    <a:lnTo>
                      <a:pt x="122" y="15"/>
                    </a:lnTo>
                    <a:lnTo>
                      <a:pt x="161" y="0"/>
                    </a:lnTo>
                    <a:lnTo>
                      <a:pt x="253" y="20"/>
                    </a:lnTo>
                    <a:lnTo>
                      <a:pt x="215" y="34"/>
                    </a:lnTo>
                    <a:lnTo>
                      <a:pt x="178" y="48"/>
                    </a:lnTo>
                    <a:lnTo>
                      <a:pt x="139" y="61"/>
                    </a:lnTo>
                    <a:lnTo>
                      <a:pt x="100" y="73"/>
                    </a:lnTo>
                    <a:close/>
                  </a:path>
                </a:pathLst>
              </a:custGeom>
              <a:solidFill>
                <a:srgbClr val="E9BE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8" name="Freeform 132"/>
              <p:cNvSpPr/>
              <p:nvPr/>
            </p:nvSpPr>
            <p:spPr bwMode="auto">
              <a:xfrm>
                <a:off x="761" y="2977"/>
                <a:ext cx="34" cy="10"/>
              </a:xfrm>
              <a:custGeom>
                <a:avLst/>
                <a:gdLst>
                  <a:gd name="T0" fmla="*/ 95 w 237"/>
                  <a:gd name="T1" fmla="*/ 74 h 74"/>
                  <a:gd name="T2" fmla="*/ 0 w 237"/>
                  <a:gd name="T3" fmla="*/ 54 h 74"/>
                  <a:gd name="T4" fmla="*/ 34 w 237"/>
                  <a:gd name="T5" fmla="*/ 43 h 74"/>
                  <a:gd name="T6" fmla="*/ 67 w 237"/>
                  <a:gd name="T7" fmla="*/ 30 h 74"/>
                  <a:gd name="T8" fmla="*/ 100 w 237"/>
                  <a:gd name="T9" fmla="*/ 19 h 74"/>
                  <a:gd name="T10" fmla="*/ 132 w 237"/>
                  <a:gd name="T11" fmla="*/ 7 h 74"/>
                  <a:gd name="T12" fmla="*/ 140 w 237"/>
                  <a:gd name="T13" fmla="*/ 4 h 74"/>
                  <a:gd name="T14" fmla="*/ 148 w 237"/>
                  <a:gd name="T15" fmla="*/ 0 h 74"/>
                  <a:gd name="T16" fmla="*/ 237 w 237"/>
                  <a:gd name="T17" fmla="*/ 19 h 74"/>
                  <a:gd name="T18" fmla="*/ 224 w 237"/>
                  <a:gd name="T19" fmla="*/ 25 h 74"/>
                  <a:gd name="T20" fmla="*/ 209 w 237"/>
                  <a:gd name="T21" fmla="*/ 30 h 74"/>
                  <a:gd name="T22" fmla="*/ 196 w 237"/>
                  <a:gd name="T23" fmla="*/ 36 h 74"/>
                  <a:gd name="T24" fmla="*/ 183 w 237"/>
                  <a:gd name="T25" fmla="*/ 42 h 74"/>
                  <a:gd name="T26" fmla="*/ 161 w 237"/>
                  <a:gd name="T27" fmla="*/ 50 h 74"/>
                  <a:gd name="T28" fmla="*/ 140 w 237"/>
                  <a:gd name="T29" fmla="*/ 58 h 74"/>
                  <a:gd name="T30" fmla="*/ 118 w 237"/>
                  <a:gd name="T31" fmla="*/ 66 h 74"/>
                  <a:gd name="T32" fmla="*/ 95 w 237"/>
                  <a:gd name="T3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7" h="74">
                    <a:moveTo>
                      <a:pt x="95" y="74"/>
                    </a:moveTo>
                    <a:lnTo>
                      <a:pt x="0" y="54"/>
                    </a:lnTo>
                    <a:lnTo>
                      <a:pt x="34" y="43"/>
                    </a:lnTo>
                    <a:lnTo>
                      <a:pt x="67" y="30"/>
                    </a:lnTo>
                    <a:lnTo>
                      <a:pt x="100" y="19"/>
                    </a:lnTo>
                    <a:lnTo>
                      <a:pt x="132" y="7"/>
                    </a:lnTo>
                    <a:lnTo>
                      <a:pt x="140" y="4"/>
                    </a:lnTo>
                    <a:lnTo>
                      <a:pt x="148" y="0"/>
                    </a:lnTo>
                    <a:lnTo>
                      <a:pt x="237" y="19"/>
                    </a:lnTo>
                    <a:lnTo>
                      <a:pt x="224" y="25"/>
                    </a:lnTo>
                    <a:lnTo>
                      <a:pt x="209" y="30"/>
                    </a:lnTo>
                    <a:lnTo>
                      <a:pt x="196" y="36"/>
                    </a:lnTo>
                    <a:lnTo>
                      <a:pt x="183" y="42"/>
                    </a:lnTo>
                    <a:lnTo>
                      <a:pt x="161" y="50"/>
                    </a:lnTo>
                    <a:lnTo>
                      <a:pt x="140" y="58"/>
                    </a:lnTo>
                    <a:lnTo>
                      <a:pt x="118" y="66"/>
                    </a:lnTo>
                    <a:lnTo>
                      <a:pt x="95" y="74"/>
                    </a:lnTo>
                    <a:close/>
                  </a:path>
                </a:pathLst>
              </a:custGeom>
              <a:solidFill>
                <a:srgbClr val="EAC1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9" name="Freeform 133"/>
              <p:cNvSpPr/>
              <p:nvPr/>
            </p:nvSpPr>
            <p:spPr bwMode="auto">
              <a:xfrm>
                <a:off x="772" y="2973"/>
                <a:ext cx="32" cy="10"/>
              </a:xfrm>
              <a:custGeom>
                <a:avLst/>
                <a:gdLst>
                  <a:gd name="T0" fmla="*/ 92 w 223"/>
                  <a:gd name="T1" fmla="*/ 76 h 76"/>
                  <a:gd name="T2" fmla="*/ 0 w 223"/>
                  <a:gd name="T3" fmla="*/ 56 h 76"/>
                  <a:gd name="T4" fmla="*/ 14 w 223"/>
                  <a:gd name="T5" fmla="*/ 52 h 76"/>
                  <a:gd name="T6" fmla="*/ 27 w 223"/>
                  <a:gd name="T7" fmla="*/ 46 h 76"/>
                  <a:gd name="T8" fmla="*/ 42 w 223"/>
                  <a:gd name="T9" fmla="*/ 40 h 76"/>
                  <a:gd name="T10" fmla="*/ 55 w 223"/>
                  <a:gd name="T11" fmla="*/ 36 h 76"/>
                  <a:gd name="T12" fmla="*/ 75 w 223"/>
                  <a:gd name="T13" fmla="*/ 27 h 76"/>
                  <a:gd name="T14" fmla="*/ 97 w 223"/>
                  <a:gd name="T15" fmla="*/ 18 h 76"/>
                  <a:gd name="T16" fmla="*/ 117 w 223"/>
                  <a:gd name="T17" fmla="*/ 9 h 76"/>
                  <a:gd name="T18" fmla="*/ 137 w 223"/>
                  <a:gd name="T19" fmla="*/ 0 h 76"/>
                  <a:gd name="T20" fmla="*/ 223 w 223"/>
                  <a:gd name="T21" fmla="*/ 18 h 76"/>
                  <a:gd name="T22" fmla="*/ 194 w 223"/>
                  <a:gd name="T23" fmla="*/ 33 h 76"/>
                  <a:gd name="T24" fmla="*/ 165 w 223"/>
                  <a:gd name="T25" fmla="*/ 46 h 76"/>
                  <a:gd name="T26" fmla="*/ 136 w 223"/>
                  <a:gd name="T27" fmla="*/ 58 h 76"/>
                  <a:gd name="T28" fmla="*/ 106 w 223"/>
                  <a:gd name="T29" fmla="*/ 71 h 76"/>
                  <a:gd name="T30" fmla="*/ 92 w 223"/>
                  <a:gd name="T3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3" h="76">
                    <a:moveTo>
                      <a:pt x="92" y="76"/>
                    </a:moveTo>
                    <a:lnTo>
                      <a:pt x="0" y="56"/>
                    </a:lnTo>
                    <a:lnTo>
                      <a:pt x="14" y="52"/>
                    </a:lnTo>
                    <a:lnTo>
                      <a:pt x="27" y="46"/>
                    </a:lnTo>
                    <a:lnTo>
                      <a:pt x="42" y="40"/>
                    </a:lnTo>
                    <a:lnTo>
                      <a:pt x="55" y="36"/>
                    </a:lnTo>
                    <a:lnTo>
                      <a:pt x="75" y="27"/>
                    </a:lnTo>
                    <a:lnTo>
                      <a:pt x="97" y="18"/>
                    </a:lnTo>
                    <a:lnTo>
                      <a:pt x="117" y="9"/>
                    </a:lnTo>
                    <a:lnTo>
                      <a:pt x="137" y="0"/>
                    </a:lnTo>
                    <a:lnTo>
                      <a:pt x="223" y="18"/>
                    </a:lnTo>
                    <a:lnTo>
                      <a:pt x="194" y="33"/>
                    </a:lnTo>
                    <a:lnTo>
                      <a:pt x="165" y="46"/>
                    </a:lnTo>
                    <a:lnTo>
                      <a:pt x="136" y="58"/>
                    </a:lnTo>
                    <a:lnTo>
                      <a:pt x="106" y="71"/>
                    </a:lnTo>
                    <a:lnTo>
                      <a:pt x="92" y="76"/>
                    </a:lnTo>
                    <a:close/>
                  </a:path>
                </a:pathLst>
              </a:custGeom>
              <a:solidFill>
                <a:srgbClr val="EBC4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0" name="Freeform 134"/>
              <p:cNvSpPr/>
              <p:nvPr/>
            </p:nvSpPr>
            <p:spPr bwMode="auto">
              <a:xfrm>
                <a:off x="782" y="2968"/>
                <a:ext cx="30" cy="11"/>
              </a:xfrm>
              <a:custGeom>
                <a:avLst/>
                <a:gdLst>
                  <a:gd name="T0" fmla="*/ 89 w 210"/>
                  <a:gd name="T1" fmla="*/ 78 h 78"/>
                  <a:gd name="T2" fmla="*/ 0 w 210"/>
                  <a:gd name="T3" fmla="*/ 59 h 78"/>
                  <a:gd name="T4" fmla="*/ 32 w 210"/>
                  <a:gd name="T5" fmla="*/ 45 h 78"/>
                  <a:gd name="T6" fmla="*/ 65 w 210"/>
                  <a:gd name="T7" fmla="*/ 31 h 78"/>
                  <a:gd name="T8" fmla="*/ 96 w 210"/>
                  <a:gd name="T9" fmla="*/ 16 h 78"/>
                  <a:gd name="T10" fmla="*/ 127 w 210"/>
                  <a:gd name="T11" fmla="*/ 0 h 78"/>
                  <a:gd name="T12" fmla="*/ 210 w 210"/>
                  <a:gd name="T13" fmla="*/ 18 h 78"/>
                  <a:gd name="T14" fmla="*/ 180 w 210"/>
                  <a:gd name="T15" fmla="*/ 33 h 78"/>
                  <a:gd name="T16" fmla="*/ 151 w 210"/>
                  <a:gd name="T17" fmla="*/ 49 h 78"/>
                  <a:gd name="T18" fmla="*/ 120 w 210"/>
                  <a:gd name="T19" fmla="*/ 64 h 78"/>
                  <a:gd name="T20" fmla="*/ 89 w 210"/>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0" h="78">
                    <a:moveTo>
                      <a:pt x="89" y="78"/>
                    </a:moveTo>
                    <a:lnTo>
                      <a:pt x="0" y="59"/>
                    </a:lnTo>
                    <a:lnTo>
                      <a:pt x="32" y="45"/>
                    </a:lnTo>
                    <a:lnTo>
                      <a:pt x="65" y="31"/>
                    </a:lnTo>
                    <a:lnTo>
                      <a:pt x="96" y="16"/>
                    </a:lnTo>
                    <a:lnTo>
                      <a:pt x="127" y="0"/>
                    </a:lnTo>
                    <a:lnTo>
                      <a:pt x="210" y="18"/>
                    </a:lnTo>
                    <a:lnTo>
                      <a:pt x="180" y="33"/>
                    </a:lnTo>
                    <a:lnTo>
                      <a:pt x="151" y="49"/>
                    </a:lnTo>
                    <a:lnTo>
                      <a:pt x="120" y="64"/>
                    </a:lnTo>
                    <a:lnTo>
                      <a:pt x="89" y="78"/>
                    </a:lnTo>
                    <a:close/>
                  </a:path>
                </a:pathLst>
              </a:custGeom>
              <a:solidFill>
                <a:srgbClr val="ECC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1" name="Freeform 135"/>
              <p:cNvSpPr/>
              <p:nvPr/>
            </p:nvSpPr>
            <p:spPr bwMode="auto">
              <a:xfrm>
                <a:off x="792" y="2964"/>
                <a:ext cx="28" cy="11"/>
              </a:xfrm>
              <a:custGeom>
                <a:avLst/>
                <a:gdLst>
                  <a:gd name="T0" fmla="*/ 86 w 199"/>
                  <a:gd name="T1" fmla="*/ 78 h 78"/>
                  <a:gd name="T2" fmla="*/ 0 w 199"/>
                  <a:gd name="T3" fmla="*/ 60 h 78"/>
                  <a:gd name="T4" fmla="*/ 30 w 199"/>
                  <a:gd name="T5" fmla="*/ 46 h 78"/>
                  <a:gd name="T6" fmla="*/ 60 w 199"/>
                  <a:gd name="T7" fmla="*/ 31 h 78"/>
                  <a:gd name="T8" fmla="*/ 89 w 199"/>
                  <a:gd name="T9" fmla="*/ 15 h 78"/>
                  <a:gd name="T10" fmla="*/ 120 w 199"/>
                  <a:gd name="T11" fmla="*/ 0 h 78"/>
                  <a:gd name="T12" fmla="*/ 199 w 199"/>
                  <a:gd name="T13" fmla="*/ 16 h 78"/>
                  <a:gd name="T14" fmla="*/ 171 w 199"/>
                  <a:gd name="T15" fmla="*/ 33 h 78"/>
                  <a:gd name="T16" fmla="*/ 143 w 199"/>
                  <a:gd name="T17" fmla="*/ 49 h 78"/>
                  <a:gd name="T18" fmla="*/ 115 w 199"/>
                  <a:gd name="T19" fmla="*/ 63 h 78"/>
                  <a:gd name="T20" fmla="*/ 86 w 199"/>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78">
                    <a:moveTo>
                      <a:pt x="86" y="78"/>
                    </a:moveTo>
                    <a:lnTo>
                      <a:pt x="0" y="60"/>
                    </a:lnTo>
                    <a:lnTo>
                      <a:pt x="30" y="46"/>
                    </a:lnTo>
                    <a:lnTo>
                      <a:pt x="60" y="31"/>
                    </a:lnTo>
                    <a:lnTo>
                      <a:pt x="89" y="15"/>
                    </a:lnTo>
                    <a:lnTo>
                      <a:pt x="120" y="0"/>
                    </a:lnTo>
                    <a:lnTo>
                      <a:pt x="199" y="16"/>
                    </a:lnTo>
                    <a:lnTo>
                      <a:pt x="171" y="33"/>
                    </a:lnTo>
                    <a:lnTo>
                      <a:pt x="143" y="49"/>
                    </a:lnTo>
                    <a:lnTo>
                      <a:pt x="115" y="63"/>
                    </a:lnTo>
                    <a:lnTo>
                      <a:pt x="86" y="78"/>
                    </a:lnTo>
                    <a:close/>
                  </a:path>
                </a:pathLst>
              </a:custGeom>
              <a:solidFill>
                <a:srgbClr val="EDC9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2" name="Freeform 136"/>
              <p:cNvSpPr/>
              <p:nvPr/>
            </p:nvSpPr>
            <p:spPr bwMode="auto">
              <a:xfrm>
                <a:off x="800" y="2959"/>
                <a:ext cx="27" cy="12"/>
              </a:xfrm>
              <a:custGeom>
                <a:avLst/>
                <a:gdLst>
                  <a:gd name="T0" fmla="*/ 83 w 190"/>
                  <a:gd name="T1" fmla="*/ 80 h 80"/>
                  <a:gd name="T2" fmla="*/ 0 w 190"/>
                  <a:gd name="T3" fmla="*/ 62 h 80"/>
                  <a:gd name="T4" fmla="*/ 28 w 190"/>
                  <a:gd name="T5" fmla="*/ 47 h 80"/>
                  <a:gd name="T6" fmla="*/ 58 w 190"/>
                  <a:gd name="T7" fmla="*/ 32 h 80"/>
                  <a:gd name="T8" fmla="*/ 84 w 190"/>
                  <a:gd name="T9" fmla="*/ 16 h 80"/>
                  <a:gd name="T10" fmla="*/ 112 w 190"/>
                  <a:gd name="T11" fmla="*/ 0 h 80"/>
                  <a:gd name="T12" fmla="*/ 190 w 190"/>
                  <a:gd name="T13" fmla="*/ 17 h 80"/>
                  <a:gd name="T14" fmla="*/ 164 w 190"/>
                  <a:gd name="T15" fmla="*/ 33 h 80"/>
                  <a:gd name="T16" fmla="*/ 137 w 190"/>
                  <a:gd name="T17" fmla="*/ 50 h 80"/>
                  <a:gd name="T18" fmla="*/ 110 w 190"/>
                  <a:gd name="T19" fmla="*/ 65 h 80"/>
                  <a:gd name="T20" fmla="*/ 83 w 19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80">
                    <a:moveTo>
                      <a:pt x="83" y="80"/>
                    </a:moveTo>
                    <a:lnTo>
                      <a:pt x="0" y="62"/>
                    </a:lnTo>
                    <a:lnTo>
                      <a:pt x="28" y="47"/>
                    </a:lnTo>
                    <a:lnTo>
                      <a:pt x="58" y="32"/>
                    </a:lnTo>
                    <a:lnTo>
                      <a:pt x="84" y="16"/>
                    </a:lnTo>
                    <a:lnTo>
                      <a:pt x="112" y="0"/>
                    </a:lnTo>
                    <a:lnTo>
                      <a:pt x="190" y="17"/>
                    </a:lnTo>
                    <a:lnTo>
                      <a:pt x="164" y="33"/>
                    </a:lnTo>
                    <a:lnTo>
                      <a:pt x="137" y="50"/>
                    </a:lnTo>
                    <a:lnTo>
                      <a:pt x="110" y="65"/>
                    </a:lnTo>
                    <a:lnTo>
                      <a:pt x="83" y="80"/>
                    </a:lnTo>
                    <a:close/>
                  </a:path>
                </a:pathLst>
              </a:custGeom>
              <a:solidFill>
                <a:srgbClr val="EECC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3" name="Freeform 137"/>
              <p:cNvSpPr/>
              <p:nvPr/>
            </p:nvSpPr>
            <p:spPr bwMode="auto">
              <a:xfrm>
                <a:off x="809" y="2955"/>
                <a:ext cx="25" cy="11"/>
              </a:xfrm>
              <a:custGeom>
                <a:avLst/>
                <a:gdLst>
                  <a:gd name="T0" fmla="*/ 79 w 180"/>
                  <a:gd name="T1" fmla="*/ 80 h 80"/>
                  <a:gd name="T2" fmla="*/ 0 w 180"/>
                  <a:gd name="T3" fmla="*/ 64 h 80"/>
                  <a:gd name="T4" fmla="*/ 25 w 180"/>
                  <a:gd name="T5" fmla="*/ 48 h 80"/>
                  <a:gd name="T6" fmla="*/ 52 w 180"/>
                  <a:gd name="T7" fmla="*/ 32 h 80"/>
                  <a:gd name="T8" fmla="*/ 78 w 180"/>
                  <a:gd name="T9" fmla="*/ 17 h 80"/>
                  <a:gd name="T10" fmla="*/ 105 w 180"/>
                  <a:gd name="T11" fmla="*/ 0 h 80"/>
                  <a:gd name="T12" fmla="*/ 180 w 180"/>
                  <a:gd name="T13" fmla="*/ 17 h 80"/>
                  <a:gd name="T14" fmla="*/ 155 w 180"/>
                  <a:gd name="T15" fmla="*/ 33 h 80"/>
                  <a:gd name="T16" fmla="*/ 129 w 180"/>
                  <a:gd name="T17" fmla="*/ 49 h 80"/>
                  <a:gd name="T18" fmla="*/ 105 w 180"/>
                  <a:gd name="T19" fmla="*/ 65 h 80"/>
                  <a:gd name="T20" fmla="*/ 79 w 18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80">
                    <a:moveTo>
                      <a:pt x="79" y="80"/>
                    </a:moveTo>
                    <a:lnTo>
                      <a:pt x="0" y="64"/>
                    </a:lnTo>
                    <a:lnTo>
                      <a:pt x="25" y="48"/>
                    </a:lnTo>
                    <a:lnTo>
                      <a:pt x="52" y="32"/>
                    </a:lnTo>
                    <a:lnTo>
                      <a:pt x="78" y="17"/>
                    </a:lnTo>
                    <a:lnTo>
                      <a:pt x="105" y="0"/>
                    </a:lnTo>
                    <a:lnTo>
                      <a:pt x="180" y="17"/>
                    </a:lnTo>
                    <a:lnTo>
                      <a:pt x="155" y="33"/>
                    </a:lnTo>
                    <a:lnTo>
                      <a:pt x="129" y="49"/>
                    </a:lnTo>
                    <a:lnTo>
                      <a:pt x="105" y="65"/>
                    </a:lnTo>
                    <a:lnTo>
                      <a:pt x="79" y="80"/>
                    </a:lnTo>
                    <a:close/>
                  </a:path>
                </a:pathLst>
              </a:custGeom>
              <a:solidFill>
                <a:srgbClr val="EFCF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4" name="Freeform 138"/>
              <p:cNvSpPr/>
              <p:nvPr/>
            </p:nvSpPr>
            <p:spPr bwMode="auto">
              <a:xfrm>
                <a:off x="816" y="2950"/>
                <a:ext cx="25" cy="12"/>
              </a:xfrm>
              <a:custGeom>
                <a:avLst/>
                <a:gdLst>
                  <a:gd name="T0" fmla="*/ 78 w 173"/>
                  <a:gd name="T1" fmla="*/ 82 h 82"/>
                  <a:gd name="T2" fmla="*/ 0 w 173"/>
                  <a:gd name="T3" fmla="*/ 65 h 82"/>
                  <a:gd name="T4" fmla="*/ 25 w 173"/>
                  <a:gd name="T5" fmla="*/ 50 h 82"/>
                  <a:gd name="T6" fmla="*/ 51 w 173"/>
                  <a:gd name="T7" fmla="*/ 34 h 82"/>
                  <a:gd name="T8" fmla="*/ 75 w 173"/>
                  <a:gd name="T9" fmla="*/ 17 h 82"/>
                  <a:gd name="T10" fmla="*/ 100 w 173"/>
                  <a:gd name="T11" fmla="*/ 0 h 82"/>
                  <a:gd name="T12" fmla="*/ 173 w 173"/>
                  <a:gd name="T13" fmla="*/ 16 h 82"/>
                  <a:gd name="T14" fmla="*/ 149 w 173"/>
                  <a:gd name="T15" fmla="*/ 33 h 82"/>
                  <a:gd name="T16" fmla="*/ 126 w 173"/>
                  <a:gd name="T17" fmla="*/ 50 h 82"/>
                  <a:gd name="T18" fmla="*/ 102 w 173"/>
                  <a:gd name="T19" fmla="*/ 66 h 82"/>
                  <a:gd name="T20" fmla="*/ 78 w 173"/>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82">
                    <a:moveTo>
                      <a:pt x="78" y="82"/>
                    </a:moveTo>
                    <a:lnTo>
                      <a:pt x="0" y="65"/>
                    </a:lnTo>
                    <a:lnTo>
                      <a:pt x="25" y="50"/>
                    </a:lnTo>
                    <a:lnTo>
                      <a:pt x="51" y="34"/>
                    </a:lnTo>
                    <a:lnTo>
                      <a:pt x="75" y="17"/>
                    </a:lnTo>
                    <a:lnTo>
                      <a:pt x="100" y="0"/>
                    </a:lnTo>
                    <a:lnTo>
                      <a:pt x="173" y="16"/>
                    </a:lnTo>
                    <a:lnTo>
                      <a:pt x="149" y="33"/>
                    </a:lnTo>
                    <a:lnTo>
                      <a:pt x="126" y="50"/>
                    </a:lnTo>
                    <a:lnTo>
                      <a:pt x="102" y="66"/>
                    </a:lnTo>
                    <a:lnTo>
                      <a:pt x="78" y="82"/>
                    </a:lnTo>
                    <a:close/>
                  </a:path>
                </a:pathLst>
              </a:custGeom>
              <a:solidFill>
                <a:srgbClr val="F0D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5" name="Freeform 139"/>
              <p:cNvSpPr/>
              <p:nvPr/>
            </p:nvSpPr>
            <p:spPr bwMode="auto">
              <a:xfrm>
                <a:off x="824" y="2946"/>
                <a:ext cx="23" cy="11"/>
              </a:xfrm>
              <a:custGeom>
                <a:avLst/>
                <a:gdLst>
                  <a:gd name="T0" fmla="*/ 75 w 164"/>
                  <a:gd name="T1" fmla="*/ 82 h 82"/>
                  <a:gd name="T2" fmla="*/ 0 w 164"/>
                  <a:gd name="T3" fmla="*/ 65 h 82"/>
                  <a:gd name="T4" fmla="*/ 23 w 164"/>
                  <a:gd name="T5" fmla="*/ 49 h 82"/>
                  <a:gd name="T6" fmla="*/ 47 w 164"/>
                  <a:gd name="T7" fmla="*/ 33 h 82"/>
                  <a:gd name="T8" fmla="*/ 70 w 164"/>
                  <a:gd name="T9" fmla="*/ 17 h 82"/>
                  <a:gd name="T10" fmla="*/ 94 w 164"/>
                  <a:gd name="T11" fmla="*/ 0 h 82"/>
                  <a:gd name="T12" fmla="*/ 164 w 164"/>
                  <a:gd name="T13" fmla="*/ 14 h 82"/>
                  <a:gd name="T14" fmla="*/ 143 w 164"/>
                  <a:gd name="T15" fmla="*/ 32 h 82"/>
                  <a:gd name="T16" fmla="*/ 120 w 164"/>
                  <a:gd name="T17" fmla="*/ 49 h 82"/>
                  <a:gd name="T18" fmla="*/ 97 w 164"/>
                  <a:gd name="T19" fmla="*/ 65 h 82"/>
                  <a:gd name="T20" fmla="*/ 75 w 164"/>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82">
                    <a:moveTo>
                      <a:pt x="75" y="82"/>
                    </a:moveTo>
                    <a:lnTo>
                      <a:pt x="0" y="65"/>
                    </a:lnTo>
                    <a:lnTo>
                      <a:pt x="23" y="49"/>
                    </a:lnTo>
                    <a:lnTo>
                      <a:pt x="47" y="33"/>
                    </a:lnTo>
                    <a:lnTo>
                      <a:pt x="70" y="17"/>
                    </a:lnTo>
                    <a:lnTo>
                      <a:pt x="94" y="0"/>
                    </a:lnTo>
                    <a:lnTo>
                      <a:pt x="164" y="14"/>
                    </a:lnTo>
                    <a:lnTo>
                      <a:pt x="143" y="32"/>
                    </a:lnTo>
                    <a:lnTo>
                      <a:pt x="120" y="49"/>
                    </a:lnTo>
                    <a:lnTo>
                      <a:pt x="97" y="65"/>
                    </a:lnTo>
                    <a:lnTo>
                      <a:pt x="75" y="82"/>
                    </a:lnTo>
                    <a:close/>
                  </a:path>
                </a:pathLst>
              </a:custGeom>
              <a:solidFill>
                <a:srgbClr val="F1D5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6" name="Freeform 140"/>
              <p:cNvSpPr/>
              <p:nvPr/>
            </p:nvSpPr>
            <p:spPr bwMode="auto">
              <a:xfrm>
                <a:off x="831" y="2941"/>
                <a:ext cx="22" cy="11"/>
              </a:xfrm>
              <a:custGeom>
                <a:avLst/>
                <a:gdLst>
                  <a:gd name="T0" fmla="*/ 73 w 159"/>
                  <a:gd name="T1" fmla="*/ 82 h 82"/>
                  <a:gd name="T2" fmla="*/ 0 w 159"/>
                  <a:gd name="T3" fmla="*/ 66 h 82"/>
                  <a:gd name="T4" fmla="*/ 22 w 159"/>
                  <a:gd name="T5" fmla="*/ 51 h 82"/>
                  <a:gd name="T6" fmla="*/ 46 w 159"/>
                  <a:gd name="T7" fmla="*/ 34 h 82"/>
                  <a:gd name="T8" fmla="*/ 68 w 159"/>
                  <a:gd name="T9" fmla="*/ 17 h 82"/>
                  <a:gd name="T10" fmla="*/ 91 w 159"/>
                  <a:gd name="T11" fmla="*/ 0 h 82"/>
                  <a:gd name="T12" fmla="*/ 159 w 159"/>
                  <a:gd name="T13" fmla="*/ 15 h 82"/>
                  <a:gd name="T14" fmla="*/ 138 w 159"/>
                  <a:gd name="T15" fmla="*/ 32 h 82"/>
                  <a:gd name="T16" fmla="*/ 116 w 159"/>
                  <a:gd name="T17" fmla="*/ 50 h 82"/>
                  <a:gd name="T18" fmla="*/ 95 w 159"/>
                  <a:gd name="T19" fmla="*/ 66 h 82"/>
                  <a:gd name="T20" fmla="*/ 73 w 15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82">
                    <a:moveTo>
                      <a:pt x="73" y="82"/>
                    </a:moveTo>
                    <a:lnTo>
                      <a:pt x="0" y="66"/>
                    </a:lnTo>
                    <a:lnTo>
                      <a:pt x="22" y="51"/>
                    </a:lnTo>
                    <a:lnTo>
                      <a:pt x="46" y="34"/>
                    </a:lnTo>
                    <a:lnTo>
                      <a:pt x="68" y="17"/>
                    </a:lnTo>
                    <a:lnTo>
                      <a:pt x="91" y="0"/>
                    </a:lnTo>
                    <a:lnTo>
                      <a:pt x="159" y="15"/>
                    </a:lnTo>
                    <a:lnTo>
                      <a:pt x="138" y="32"/>
                    </a:lnTo>
                    <a:lnTo>
                      <a:pt x="116" y="50"/>
                    </a:lnTo>
                    <a:lnTo>
                      <a:pt x="95" y="66"/>
                    </a:lnTo>
                    <a:lnTo>
                      <a:pt x="73" y="82"/>
                    </a:lnTo>
                    <a:close/>
                  </a:path>
                </a:pathLst>
              </a:custGeom>
              <a:solidFill>
                <a:srgbClr val="F2D8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7" name="Freeform 141"/>
              <p:cNvSpPr/>
              <p:nvPr/>
            </p:nvSpPr>
            <p:spPr bwMode="auto">
              <a:xfrm>
                <a:off x="837" y="2936"/>
                <a:ext cx="22" cy="12"/>
              </a:xfrm>
              <a:custGeom>
                <a:avLst/>
                <a:gdLst>
                  <a:gd name="T0" fmla="*/ 70 w 153"/>
                  <a:gd name="T1" fmla="*/ 81 h 81"/>
                  <a:gd name="T2" fmla="*/ 0 w 153"/>
                  <a:gd name="T3" fmla="*/ 67 h 81"/>
                  <a:gd name="T4" fmla="*/ 22 w 153"/>
                  <a:gd name="T5" fmla="*/ 50 h 81"/>
                  <a:gd name="T6" fmla="*/ 43 w 153"/>
                  <a:gd name="T7" fmla="*/ 33 h 81"/>
                  <a:gd name="T8" fmla="*/ 65 w 153"/>
                  <a:gd name="T9" fmla="*/ 16 h 81"/>
                  <a:gd name="T10" fmla="*/ 87 w 153"/>
                  <a:gd name="T11" fmla="*/ 0 h 81"/>
                  <a:gd name="T12" fmla="*/ 153 w 153"/>
                  <a:gd name="T13" fmla="*/ 13 h 81"/>
                  <a:gd name="T14" fmla="*/ 133 w 153"/>
                  <a:gd name="T15" fmla="*/ 31 h 81"/>
                  <a:gd name="T16" fmla="*/ 113 w 153"/>
                  <a:gd name="T17" fmla="*/ 48 h 81"/>
                  <a:gd name="T18" fmla="*/ 92 w 153"/>
                  <a:gd name="T19" fmla="*/ 65 h 81"/>
                  <a:gd name="T20" fmla="*/ 70 w 153"/>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81">
                    <a:moveTo>
                      <a:pt x="70" y="81"/>
                    </a:moveTo>
                    <a:lnTo>
                      <a:pt x="0" y="67"/>
                    </a:lnTo>
                    <a:lnTo>
                      <a:pt x="22" y="50"/>
                    </a:lnTo>
                    <a:lnTo>
                      <a:pt x="43" y="33"/>
                    </a:lnTo>
                    <a:lnTo>
                      <a:pt x="65" y="16"/>
                    </a:lnTo>
                    <a:lnTo>
                      <a:pt x="87" y="0"/>
                    </a:lnTo>
                    <a:lnTo>
                      <a:pt x="153" y="13"/>
                    </a:lnTo>
                    <a:lnTo>
                      <a:pt x="133" y="31"/>
                    </a:lnTo>
                    <a:lnTo>
                      <a:pt x="113" y="48"/>
                    </a:lnTo>
                    <a:lnTo>
                      <a:pt x="92" y="65"/>
                    </a:lnTo>
                    <a:lnTo>
                      <a:pt x="70" y="81"/>
                    </a:lnTo>
                    <a:close/>
                  </a:path>
                </a:pathLst>
              </a:custGeom>
              <a:solidFill>
                <a:srgbClr val="F3DB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8" name="Freeform 142"/>
              <p:cNvSpPr/>
              <p:nvPr/>
            </p:nvSpPr>
            <p:spPr bwMode="auto">
              <a:xfrm>
                <a:off x="844" y="2931"/>
                <a:ext cx="21" cy="12"/>
              </a:xfrm>
              <a:custGeom>
                <a:avLst/>
                <a:gdLst>
                  <a:gd name="T0" fmla="*/ 68 w 147"/>
                  <a:gd name="T1" fmla="*/ 83 h 83"/>
                  <a:gd name="T2" fmla="*/ 0 w 147"/>
                  <a:gd name="T3" fmla="*/ 68 h 83"/>
                  <a:gd name="T4" fmla="*/ 20 w 147"/>
                  <a:gd name="T5" fmla="*/ 51 h 83"/>
                  <a:gd name="T6" fmla="*/ 41 w 147"/>
                  <a:gd name="T7" fmla="*/ 35 h 83"/>
                  <a:gd name="T8" fmla="*/ 62 w 147"/>
                  <a:gd name="T9" fmla="*/ 18 h 83"/>
                  <a:gd name="T10" fmla="*/ 82 w 147"/>
                  <a:gd name="T11" fmla="*/ 0 h 83"/>
                  <a:gd name="T12" fmla="*/ 147 w 147"/>
                  <a:gd name="T13" fmla="*/ 13 h 83"/>
                  <a:gd name="T14" fmla="*/ 128 w 147"/>
                  <a:gd name="T15" fmla="*/ 31 h 83"/>
                  <a:gd name="T16" fmla="*/ 108 w 147"/>
                  <a:gd name="T17" fmla="*/ 49 h 83"/>
                  <a:gd name="T18" fmla="*/ 88 w 147"/>
                  <a:gd name="T19" fmla="*/ 66 h 83"/>
                  <a:gd name="T20" fmla="*/ 68 w 147"/>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3">
                    <a:moveTo>
                      <a:pt x="68" y="83"/>
                    </a:moveTo>
                    <a:lnTo>
                      <a:pt x="0" y="68"/>
                    </a:lnTo>
                    <a:lnTo>
                      <a:pt x="20" y="51"/>
                    </a:lnTo>
                    <a:lnTo>
                      <a:pt x="41" y="35"/>
                    </a:lnTo>
                    <a:lnTo>
                      <a:pt x="62" y="18"/>
                    </a:lnTo>
                    <a:lnTo>
                      <a:pt x="82" y="0"/>
                    </a:lnTo>
                    <a:lnTo>
                      <a:pt x="147" y="13"/>
                    </a:lnTo>
                    <a:lnTo>
                      <a:pt x="128" y="31"/>
                    </a:lnTo>
                    <a:lnTo>
                      <a:pt x="108" y="49"/>
                    </a:lnTo>
                    <a:lnTo>
                      <a:pt x="88" y="66"/>
                    </a:lnTo>
                    <a:lnTo>
                      <a:pt x="68" y="83"/>
                    </a:lnTo>
                    <a:close/>
                  </a:path>
                </a:pathLst>
              </a:custGeom>
              <a:solidFill>
                <a:srgbClr val="F4DE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9" name="Freeform 143"/>
              <p:cNvSpPr/>
              <p:nvPr/>
            </p:nvSpPr>
            <p:spPr bwMode="auto">
              <a:xfrm>
                <a:off x="850" y="2926"/>
                <a:ext cx="20" cy="12"/>
              </a:xfrm>
              <a:custGeom>
                <a:avLst/>
                <a:gdLst>
                  <a:gd name="T0" fmla="*/ 66 w 143"/>
                  <a:gd name="T1" fmla="*/ 83 h 83"/>
                  <a:gd name="T2" fmla="*/ 0 w 143"/>
                  <a:gd name="T3" fmla="*/ 70 h 83"/>
                  <a:gd name="T4" fmla="*/ 20 w 143"/>
                  <a:gd name="T5" fmla="*/ 53 h 83"/>
                  <a:gd name="T6" fmla="*/ 39 w 143"/>
                  <a:gd name="T7" fmla="*/ 35 h 83"/>
                  <a:gd name="T8" fmla="*/ 59 w 143"/>
                  <a:gd name="T9" fmla="*/ 18 h 83"/>
                  <a:gd name="T10" fmla="*/ 80 w 143"/>
                  <a:gd name="T11" fmla="*/ 0 h 83"/>
                  <a:gd name="T12" fmla="*/ 143 w 143"/>
                  <a:gd name="T13" fmla="*/ 14 h 83"/>
                  <a:gd name="T14" fmla="*/ 124 w 143"/>
                  <a:gd name="T15" fmla="*/ 32 h 83"/>
                  <a:gd name="T16" fmla="*/ 105 w 143"/>
                  <a:gd name="T17" fmla="*/ 50 h 83"/>
                  <a:gd name="T18" fmla="*/ 86 w 143"/>
                  <a:gd name="T19" fmla="*/ 66 h 83"/>
                  <a:gd name="T20" fmla="*/ 66 w 143"/>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83">
                    <a:moveTo>
                      <a:pt x="66" y="83"/>
                    </a:moveTo>
                    <a:lnTo>
                      <a:pt x="0" y="70"/>
                    </a:lnTo>
                    <a:lnTo>
                      <a:pt x="20" y="53"/>
                    </a:lnTo>
                    <a:lnTo>
                      <a:pt x="39" y="35"/>
                    </a:lnTo>
                    <a:lnTo>
                      <a:pt x="59" y="18"/>
                    </a:lnTo>
                    <a:lnTo>
                      <a:pt x="80" y="0"/>
                    </a:lnTo>
                    <a:lnTo>
                      <a:pt x="143" y="14"/>
                    </a:lnTo>
                    <a:lnTo>
                      <a:pt x="124" y="32"/>
                    </a:lnTo>
                    <a:lnTo>
                      <a:pt x="105" y="50"/>
                    </a:lnTo>
                    <a:lnTo>
                      <a:pt x="86" y="66"/>
                    </a:lnTo>
                    <a:lnTo>
                      <a:pt x="66" y="83"/>
                    </a:lnTo>
                    <a:close/>
                  </a:path>
                </a:pathLst>
              </a:custGeom>
              <a:solidFill>
                <a:srgbClr val="F5E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0" name="Freeform 144"/>
              <p:cNvSpPr/>
              <p:nvPr/>
            </p:nvSpPr>
            <p:spPr bwMode="auto">
              <a:xfrm>
                <a:off x="855" y="2921"/>
                <a:ext cx="20" cy="12"/>
              </a:xfrm>
              <a:custGeom>
                <a:avLst/>
                <a:gdLst>
                  <a:gd name="T0" fmla="*/ 65 w 139"/>
                  <a:gd name="T1" fmla="*/ 82 h 82"/>
                  <a:gd name="T2" fmla="*/ 0 w 139"/>
                  <a:gd name="T3" fmla="*/ 69 h 82"/>
                  <a:gd name="T4" fmla="*/ 19 w 139"/>
                  <a:gd name="T5" fmla="*/ 52 h 82"/>
                  <a:gd name="T6" fmla="*/ 40 w 139"/>
                  <a:gd name="T7" fmla="*/ 34 h 82"/>
                  <a:gd name="T8" fmla="*/ 59 w 139"/>
                  <a:gd name="T9" fmla="*/ 17 h 82"/>
                  <a:gd name="T10" fmla="*/ 78 w 139"/>
                  <a:gd name="T11" fmla="*/ 0 h 82"/>
                  <a:gd name="T12" fmla="*/ 139 w 139"/>
                  <a:gd name="T13" fmla="*/ 13 h 82"/>
                  <a:gd name="T14" fmla="*/ 121 w 139"/>
                  <a:gd name="T15" fmla="*/ 31 h 82"/>
                  <a:gd name="T16" fmla="*/ 102 w 139"/>
                  <a:gd name="T17" fmla="*/ 49 h 82"/>
                  <a:gd name="T18" fmla="*/ 84 w 139"/>
                  <a:gd name="T19" fmla="*/ 66 h 82"/>
                  <a:gd name="T20" fmla="*/ 65 w 13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82">
                    <a:moveTo>
                      <a:pt x="65" y="82"/>
                    </a:moveTo>
                    <a:lnTo>
                      <a:pt x="0" y="69"/>
                    </a:lnTo>
                    <a:lnTo>
                      <a:pt x="19" y="52"/>
                    </a:lnTo>
                    <a:lnTo>
                      <a:pt x="40" y="34"/>
                    </a:lnTo>
                    <a:lnTo>
                      <a:pt x="59" y="17"/>
                    </a:lnTo>
                    <a:lnTo>
                      <a:pt x="78" y="0"/>
                    </a:lnTo>
                    <a:lnTo>
                      <a:pt x="139" y="13"/>
                    </a:lnTo>
                    <a:lnTo>
                      <a:pt x="121" y="31"/>
                    </a:lnTo>
                    <a:lnTo>
                      <a:pt x="102" y="49"/>
                    </a:lnTo>
                    <a:lnTo>
                      <a:pt x="84" y="66"/>
                    </a:lnTo>
                    <a:lnTo>
                      <a:pt x="65" y="82"/>
                    </a:lnTo>
                    <a:close/>
                  </a:path>
                </a:pathLst>
              </a:custGeom>
              <a:solidFill>
                <a:srgbClr val="F6E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1" name="Freeform 145"/>
              <p:cNvSpPr/>
              <p:nvPr/>
            </p:nvSpPr>
            <p:spPr bwMode="auto">
              <a:xfrm>
                <a:off x="861" y="2916"/>
                <a:ext cx="19" cy="12"/>
              </a:xfrm>
              <a:custGeom>
                <a:avLst/>
                <a:gdLst>
                  <a:gd name="T0" fmla="*/ 63 w 134"/>
                  <a:gd name="T1" fmla="*/ 83 h 83"/>
                  <a:gd name="T2" fmla="*/ 0 w 134"/>
                  <a:gd name="T3" fmla="*/ 69 h 83"/>
                  <a:gd name="T4" fmla="*/ 19 w 134"/>
                  <a:gd name="T5" fmla="*/ 52 h 83"/>
                  <a:gd name="T6" fmla="*/ 37 w 134"/>
                  <a:gd name="T7" fmla="*/ 35 h 83"/>
                  <a:gd name="T8" fmla="*/ 56 w 134"/>
                  <a:gd name="T9" fmla="*/ 18 h 83"/>
                  <a:gd name="T10" fmla="*/ 73 w 134"/>
                  <a:gd name="T11" fmla="*/ 0 h 83"/>
                  <a:gd name="T12" fmla="*/ 134 w 134"/>
                  <a:gd name="T13" fmla="*/ 12 h 83"/>
                  <a:gd name="T14" fmla="*/ 117 w 134"/>
                  <a:gd name="T15" fmla="*/ 30 h 83"/>
                  <a:gd name="T16" fmla="*/ 99 w 134"/>
                  <a:gd name="T17" fmla="*/ 48 h 83"/>
                  <a:gd name="T18" fmla="*/ 81 w 134"/>
                  <a:gd name="T19" fmla="*/ 66 h 83"/>
                  <a:gd name="T20" fmla="*/ 63 w 134"/>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83">
                    <a:moveTo>
                      <a:pt x="63" y="83"/>
                    </a:moveTo>
                    <a:lnTo>
                      <a:pt x="0" y="69"/>
                    </a:lnTo>
                    <a:lnTo>
                      <a:pt x="19" y="52"/>
                    </a:lnTo>
                    <a:lnTo>
                      <a:pt x="37" y="35"/>
                    </a:lnTo>
                    <a:lnTo>
                      <a:pt x="56" y="18"/>
                    </a:lnTo>
                    <a:lnTo>
                      <a:pt x="73" y="0"/>
                    </a:lnTo>
                    <a:lnTo>
                      <a:pt x="134" y="12"/>
                    </a:lnTo>
                    <a:lnTo>
                      <a:pt x="117" y="30"/>
                    </a:lnTo>
                    <a:lnTo>
                      <a:pt x="99" y="48"/>
                    </a:lnTo>
                    <a:lnTo>
                      <a:pt x="81" y="66"/>
                    </a:lnTo>
                    <a:lnTo>
                      <a:pt x="63" y="83"/>
                    </a:lnTo>
                    <a:close/>
                  </a:path>
                </a:pathLst>
              </a:custGeom>
              <a:solidFill>
                <a:srgbClr val="F7E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2" name="Freeform 146"/>
              <p:cNvSpPr/>
              <p:nvPr/>
            </p:nvSpPr>
            <p:spPr bwMode="auto">
              <a:xfrm>
                <a:off x="866" y="2911"/>
                <a:ext cx="19" cy="12"/>
              </a:xfrm>
              <a:custGeom>
                <a:avLst/>
                <a:gdLst>
                  <a:gd name="T0" fmla="*/ 61 w 131"/>
                  <a:gd name="T1" fmla="*/ 84 h 84"/>
                  <a:gd name="T2" fmla="*/ 0 w 131"/>
                  <a:gd name="T3" fmla="*/ 71 h 84"/>
                  <a:gd name="T4" fmla="*/ 18 w 131"/>
                  <a:gd name="T5" fmla="*/ 54 h 84"/>
                  <a:gd name="T6" fmla="*/ 35 w 131"/>
                  <a:gd name="T7" fmla="*/ 36 h 84"/>
                  <a:gd name="T8" fmla="*/ 53 w 131"/>
                  <a:gd name="T9" fmla="*/ 18 h 84"/>
                  <a:gd name="T10" fmla="*/ 71 w 131"/>
                  <a:gd name="T11" fmla="*/ 0 h 84"/>
                  <a:gd name="T12" fmla="*/ 131 w 131"/>
                  <a:gd name="T13" fmla="*/ 12 h 84"/>
                  <a:gd name="T14" fmla="*/ 114 w 131"/>
                  <a:gd name="T15" fmla="*/ 31 h 84"/>
                  <a:gd name="T16" fmla="*/ 96 w 131"/>
                  <a:gd name="T17" fmla="*/ 48 h 84"/>
                  <a:gd name="T18" fmla="*/ 79 w 131"/>
                  <a:gd name="T19" fmla="*/ 66 h 84"/>
                  <a:gd name="T20" fmla="*/ 61 w 131"/>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84">
                    <a:moveTo>
                      <a:pt x="61" y="84"/>
                    </a:moveTo>
                    <a:lnTo>
                      <a:pt x="0" y="71"/>
                    </a:lnTo>
                    <a:lnTo>
                      <a:pt x="18" y="54"/>
                    </a:lnTo>
                    <a:lnTo>
                      <a:pt x="35" y="36"/>
                    </a:lnTo>
                    <a:lnTo>
                      <a:pt x="53" y="18"/>
                    </a:lnTo>
                    <a:lnTo>
                      <a:pt x="71" y="0"/>
                    </a:lnTo>
                    <a:lnTo>
                      <a:pt x="131" y="12"/>
                    </a:lnTo>
                    <a:lnTo>
                      <a:pt x="114" y="31"/>
                    </a:lnTo>
                    <a:lnTo>
                      <a:pt x="96" y="48"/>
                    </a:lnTo>
                    <a:lnTo>
                      <a:pt x="79" y="66"/>
                    </a:lnTo>
                    <a:lnTo>
                      <a:pt x="61" y="84"/>
                    </a:lnTo>
                    <a:close/>
                  </a:path>
                </a:pathLst>
              </a:custGeom>
              <a:solidFill>
                <a:srgbClr val="F8EB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3" name="Freeform 147"/>
              <p:cNvSpPr/>
              <p:nvPr/>
            </p:nvSpPr>
            <p:spPr bwMode="auto">
              <a:xfrm>
                <a:off x="871" y="2906"/>
                <a:ext cx="19" cy="12"/>
              </a:xfrm>
              <a:custGeom>
                <a:avLst/>
                <a:gdLst>
                  <a:gd name="T0" fmla="*/ 61 w 129"/>
                  <a:gd name="T1" fmla="*/ 84 h 84"/>
                  <a:gd name="T2" fmla="*/ 0 w 129"/>
                  <a:gd name="T3" fmla="*/ 72 h 84"/>
                  <a:gd name="T4" fmla="*/ 18 w 129"/>
                  <a:gd name="T5" fmla="*/ 54 h 84"/>
                  <a:gd name="T6" fmla="*/ 36 w 129"/>
                  <a:gd name="T7" fmla="*/ 36 h 84"/>
                  <a:gd name="T8" fmla="*/ 53 w 129"/>
                  <a:gd name="T9" fmla="*/ 18 h 84"/>
                  <a:gd name="T10" fmla="*/ 71 w 129"/>
                  <a:gd name="T11" fmla="*/ 0 h 84"/>
                  <a:gd name="T12" fmla="*/ 129 w 129"/>
                  <a:gd name="T13" fmla="*/ 12 h 84"/>
                  <a:gd name="T14" fmla="*/ 112 w 129"/>
                  <a:gd name="T15" fmla="*/ 32 h 84"/>
                  <a:gd name="T16" fmla="*/ 96 w 129"/>
                  <a:gd name="T17" fmla="*/ 49 h 84"/>
                  <a:gd name="T18" fmla="*/ 79 w 129"/>
                  <a:gd name="T19" fmla="*/ 66 h 84"/>
                  <a:gd name="T20" fmla="*/ 61 w 129"/>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84">
                    <a:moveTo>
                      <a:pt x="61" y="84"/>
                    </a:moveTo>
                    <a:lnTo>
                      <a:pt x="0" y="72"/>
                    </a:lnTo>
                    <a:lnTo>
                      <a:pt x="18" y="54"/>
                    </a:lnTo>
                    <a:lnTo>
                      <a:pt x="36" y="36"/>
                    </a:lnTo>
                    <a:lnTo>
                      <a:pt x="53" y="18"/>
                    </a:lnTo>
                    <a:lnTo>
                      <a:pt x="71" y="0"/>
                    </a:lnTo>
                    <a:lnTo>
                      <a:pt x="129" y="12"/>
                    </a:lnTo>
                    <a:lnTo>
                      <a:pt x="112" y="32"/>
                    </a:lnTo>
                    <a:lnTo>
                      <a:pt x="96" y="49"/>
                    </a:lnTo>
                    <a:lnTo>
                      <a:pt x="79" y="66"/>
                    </a:lnTo>
                    <a:lnTo>
                      <a:pt x="61" y="84"/>
                    </a:lnTo>
                    <a:close/>
                  </a:path>
                </a:pathLst>
              </a:custGeom>
              <a:solidFill>
                <a:srgbClr val="F9E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4" name="Freeform 148"/>
              <p:cNvSpPr/>
              <p:nvPr/>
            </p:nvSpPr>
            <p:spPr bwMode="auto">
              <a:xfrm>
                <a:off x="877" y="2901"/>
                <a:ext cx="17" cy="12"/>
              </a:xfrm>
              <a:custGeom>
                <a:avLst/>
                <a:gdLst>
                  <a:gd name="T0" fmla="*/ 60 w 124"/>
                  <a:gd name="T1" fmla="*/ 84 h 84"/>
                  <a:gd name="T2" fmla="*/ 0 w 124"/>
                  <a:gd name="T3" fmla="*/ 72 h 84"/>
                  <a:gd name="T4" fmla="*/ 17 w 124"/>
                  <a:gd name="T5" fmla="*/ 54 h 84"/>
                  <a:gd name="T6" fmla="*/ 34 w 124"/>
                  <a:gd name="T7" fmla="*/ 36 h 84"/>
                  <a:gd name="T8" fmla="*/ 51 w 124"/>
                  <a:gd name="T9" fmla="*/ 18 h 84"/>
                  <a:gd name="T10" fmla="*/ 67 w 124"/>
                  <a:gd name="T11" fmla="*/ 0 h 84"/>
                  <a:gd name="T12" fmla="*/ 124 w 124"/>
                  <a:gd name="T13" fmla="*/ 13 h 84"/>
                  <a:gd name="T14" fmla="*/ 109 w 124"/>
                  <a:gd name="T15" fmla="*/ 31 h 84"/>
                  <a:gd name="T16" fmla="*/ 92 w 124"/>
                  <a:gd name="T17" fmla="*/ 50 h 84"/>
                  <a:gd name="T18" fmla="*/ 76 w 124"/>
                  <a:gd name="T19" fmla="*/ 68 h 84"/>
                  <a:gd name="T20" fmla="*/ 60 w 124"/>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84">
                    <a:moveTo>
                      <a:pt x="60" y="84"/>
                    </a:moveTo>
                    <a:lnTo>
                      <a:pt x="0" y="72"/>
                    </a:lnTo>
                    <a:lnTo>
                      <a:pt x="17" y="54"/>
                    </a:lnTo>
                    <a:lnTo>
                      <a:pt x="34" y="36"/>
                    </a:lnTo>
                    <a:lnTo>
                      <a:pt x="51" y="18"/>
                    </a:lnTo>
                    <a:lnTo>
                      <a:pt x="67" y="0"/>
                    </a:lnTo>
                    <a:lnTo>
                      <a:pt x="124" y="13"/>
                    </a:lnTo>
                    <a:lnTo>
                      <a:pt x="109" y="31"/>
                    </a:lnTo>
                    <a:lnTo>
                      <a:pt x="92" y="50"/>
                    </a:lnTo>
                    <a:lnTo>
                      <a:pt x="76" y="68"/>
                    </a:lnTo>
                    <a:lnTo>
                      <a:pt x="60" y="84"/>
                    </a:lnTo>
                    <a:close/>
                  </a:path>
                </a:pathLst>
              </a:custGeom>
              <a:solidFill>
                <a:srgbClr val="FAF0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5" name="Freeform 149"/>
              <p:cNvSpPr/>
              <p:nvPr/>
            </p:nvSpPr>
            <p:spPr bwMode="auto">
              <a:xfrm>
                <a:off x="882" y="2896"/>
                <a:ext cx="17" cy="12"/>
              </a:xfrm>
              <a:custGeom>
                <a:avLst/>
                <a:gdLst>
                  <a:gd name="T0" fmla="*/ 58 w 122"/>
                  <a:gd name="T1" fmla="*/ 84 h 84"/>
                  <a:gd name="T2" fmla="*/ 0 w 122"/>
                  <a:gd name="T3" fmla="*/ 72 h 84"/>
                  <a:gd name="T4" fmla="*/ 16 w 122"/>
                  <a:gd name="T5" fmla="*/ 54 h 84"/>
                  <a:gd name="T6" fmla="*/ 32 w 122"/>
                  <a:gd name="T7" fmla="*/ 36 h 84"/>
                  <a:gd name="T8" fmla="*/ 49 w 122"/>
                  <a:gd name="T9" fmla="*/ 18 h 84"/>
                  <a:gd name="T10" fmla="*/ 65 w 122"/>
                  <a:gd name="T11" fmla="*/ 0 h 84"/>
                  <a:gd name="T12" fmla="*/ 122 w 122"/>
                  <a:gd name="T13" fmla="*/ 13 h 84"/>
                  <a:gd name="T14" fmla="*/ 105 w 122"/>
                  <a:gd name="T15" fmla="*/ 31 h 84"/>
                  <a:gd name="T16" fmla="*/ 89 w 122"/>
                  <a:gd name="T17" fmla="*/ 49 h 84"/>
                  <a:gd name="T18" fmla="*/ 74 w 122"/>
                  <a:gd name="T19" fmla="*/ 67 h 84"/>
                  <a:gd name="T20" fmla="*/ 58 w 122"/>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84">
                    <a:moveTo>
                      <a:pt x="58" y="84"/>
                    </a:moveTo>
                    <a:lnTo>
                      <a:pt x="0" y="72"/>
                    </a:lnTo>
                    <a:lnTo>
                      <a:pt x="16" y="54"/>
                    </a:lnTo>
                    <a:lnTo>
                      <a:pt x="32" y="36"/>
                    </a:lnTo>
                    <a:lnTo>
                      <a:pt x="49" y="18"/>
                    </a:lnTo>
                    <a:lnTo>
                      <a:pt x="65" y="0"/>
                    </a:lnTo>
                    <a:lnTo>
                      <a:pt x="122" y="13"/>
                    </a:lnTo>
                    <a:lnTo>
                      <a:pt x="105" y="31"/>
                    </a:lnTo>
                    <a:lnTo>
                      <a:pt x="89" y="49"/>
                    </a:lnTo>
                    <a:lnTo>
                      <a:pt x="74" y="67"/>
                    </a:lnTo>
                    <a:lnTo>
                      <a:pt x="58" y="84"/>
                    </a:lnTo>
                    <a:close/>
                  </a:path>
                </a:pathLst>
              </a:custGeom>
              <a:solidFill>
                <a:srgbClr val="FBF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6" name="Freeform 150"/>
              <p:cNvSpPr/>
              <p:nvPr/>
            </p:nvSpPr>
            <p:spPr bwMode="auto">
              <a:xfrm>
                <a:off x="886" y="2891"/>
                <a:ext cx="17" cy="12"/>
              </a:xfrm>
              <a:custGeom>
                <a:avLst/>
                <a:gdLst>
                  <a:gd name="T0" fmla="*/ 57 w 120"/>
                  <a:gd name="T1" fmla="*/ 84 h 84"/>
                  <a:gd name="T2" fmla="*/ 0 w 120"/>
                  <a:gd name="T3" fmla="*/ 71 h 84"/>
                  <a:gd name="T4" fmla="*/ 17 w 120"/>
                  <a:gd name="T5" fmla="*/ 53 h 84"/>
                  <a:gd name="T6" fmla="*/ 33 w 120"/>
                  <a:gd name="T7" fmla="*/ 35 h 84"/>
                  <a:gd name="T8" fmla="*/ 49 w 120"/>
                  <a:gd name="T9" fmla="*/ 18 h 84"/>
                  <a:gd name="T10" fmla="*/ 64 w 120"/>
                  <a:gd name="T11" fmla="*/ 0 h 84"/>
                  <a:gd name="T12" fmla="*/ 120 w 120"/>
                  <a:gd name="T13" fmla="*/ 11 h 84"/>
                  <a:gd name="T14" fmla="*/ 104 w 120"/>
                  <a:gd name="T15" fmla="*/ 30 h 84"/>
                  <a:gd name="T16" fmla="*/ 89 w 120"/>
                  <a:gd name="T17" fmla="*/ 48 h 84"/>
                  <a:gd name="T18" fmla="*/ 73 w 120"/>
                  <a:gd name="T19" fmla="*/ 66 h 84"/>
                  <a:gd name="T20" fmla="*/ 57 w 120"/>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4">
                    <a:moveTo>
                      <a:pt x="57" y="84"/>
                    </a:moveTo>
                    <a:lnTo>
                      <a:pt x="0" y="71"/>
                    </a:lnTo>
                    <a:lnTo>
                      <a:pt x="17" y="53"/>
                    </a:lnTo>
                    <a:lnTo>
                      <a:pt x="33" y="35"/>
                    </a:lnTo>
                    <a:lnTo>
                      <a:pt x="49" y="18"/>
                    </a:lnTo>
                    <a:lnTo>
                      <a:pt x="64" y="0"/>
                    </a:lnTo>
                    <a:lnTo>
                      <a:pt x="120" y="11"/>
                    </a:lnTo>
                    <a:lnTo>
                      <a:pt x="104" y="30"/>
                    </a:lnTo>
                    <a:lnTo>
                      <a:pt x="89" y="48"/>
                    </a:lnTo>
                    <a:lnTo>
                      <a:pt x="73" y="66"/>
                    </a:lnTo>
                    <a:lnTo>
                      <a:pt x="57" y="84"/>
                    </a:lnTo>
                    <a:close/>
                  </a:path>
                </a:pathLst>
              </a:custGeom>
              <a:solidFill>
                <a:srgbClr val="FCF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7" name="Freeform 151"/>
              <p:cNvSpPr/>
              <p:nvPr/>
            </p:nvSpPr>
            <p:spPr bwMode="auto">
              <a:xfrm>
                <a:off x="891" y="2885"/>
                <a:ext cx="17" cy="12"/>
              </a:xfrm>
              <a:custGeom>
                <a:avLst/>
                <a:gdLst>
                  <a:gd name="T0" fmla="*/ 57 w 117"/>
                  <a:gd name="T1" fmla="*/ 85 h 85"/>
                  <a:gd name="T2" fmla="*/ 0 w 117"/>
                  <a:gd name="T3" fmla="*/ 72 h 85"/>
                  <a:gd name="T4" fmla="*/ 16 w 117"/>
                  <a:gd name="T5" fmla="*/ 55 h 85"/>
                  <a:gd name="T6" fmla="*/ 31 w 117"/>
                  <a:gd name="T7" fmla="*/ 37 h 85"/>
                  <a:gd name="T8" fmla="*/ 47 w 117"/>
                  <a:gd name="T9" fmla="*/ 19 h 85"/>
                  <a:gd name="T10" fmla="*/ 63 w 117"/>
                  <a:gd name="T11" fmla="*/ 0 h 85"/>
                  <a:gd name="T12" fmla="*/ 117 w 117"/>
                  <a:gd name="T13" fmla="*/ 12 h 85"/>
                  <a:gd name="T14" fmla="*/ 102 w 117"/>
                  <a:gd name="T15" fmla="*/ 30 h 85"/>
                  <a:gd name="T16" fmla="*/ 87 w 117"/>
                  <a:gd name="T17" fmla="*/ 49 h 85"/>
                  <a:gd name="T18" fmla="*/ 71 w 117"/>
                  <a:gd name="T19" fmla="*/ 67 h 85"/>
                  <a:gd name="T20" fmla="*/ 57 w 117"/>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5">
                    <a:moveTo>
                      <a:pt x="57" y="85"/>
                    </a:moveTo>
                    <a:lnTo>
                      <a:pt x="0" y="72"/>
                    </a:lnTo>
                    <a:lnTo>
                      <a:pt x="16" y="55"/>
                    </a:lnTo>
                    <a:lnTo>
                      <a:pt x="31" y="37"/>
                    </a:lnTo>
                    <a:lnTo>
                      <a:pt x="47" y="19"/>
                    </a:lnTo>
                    <a:lnTo>
                      <a:pt x="63" y="0"/>
                    </a:lnTo>
                    <a:lnTo>
                      <a:pt x="117" y="12"/>
                    </a:lnTo>
                    <a:lnTo>
                      <a:pt x="102" y="30"/>
                    </a:lnTo>
                    <a:lnTo>
                      <a:pt x="87" y="49"/>
                    </a:lnTo>
                    <a:lnTo>
                      <a:pt x="71" y="67"/>
                    </a:lnTo>
                    <a:lnTo>
                      <a:pt x="57" y="85"/>
                    </a:lnTo>
                    <a:close/>
                  </a:path>
                </a:pathLst>
              </a:custGeom>
              <a:solidFill>
                <a:srgbClr val="FDF9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8" name="Freeform 152"/>
              <p:cNvSpPr/>
              <p:nvPr/>
            </p:nvSpPr>
            <p:spPr bwMode="auto">
              <a:xfrm>
                <a:off x="895" y="2880"/>
                <a:ext cx="17" cy="12"/>
              </a:xfrm>
              <a:custGeom>
                <a:avLst/>
                <a:gdLst>
                  <a:gd name="T0" fmla="*/ 56 w 115"/>
                  <a:gd name="T1" fmla="*/ 85 h 85"/>
                  <a:gd name="T2" fmla="*/ 0 w 115"/>
                  <a:gd name="T3" fmla="*/ 74 h 85"/>
                  <a:gd name="T4" fmla="*/ 16 w 115"/>
                  <a:gd name="T5" fmla="*/ 56 h 85"/>
                  <a:gd name="T6" fmla="*/ 30 w 115"/>
                  <a:gd name="T7" fmla="*/ 37 h 85"/>
                  <a:gd name="T8" fmla="*/ 46 w 115"/>
                  <a:gd name="T9" fmla="*/ 19 h 85"/>
                  <a:gd name="T10" fmla="*/ 61 w 115"/>
                  <a:gd name="T11" fmla="*/ 0 h 85"/>
                  <a:gd name="T12" fmla="*/ 115 w 115"/>
                  <a:gd name="T13" fmla="*/ 12 h 85"/>
                  <a:gd name="T14" fmla="*/ 101 w 115"/>
                  <a:gd name="T15" fmla="*/ 31 h 85"/>
                  <a:gd name="T16" fmla="*/ 86 w 115"/>
                  <a:gd name="T17" fmla="*/ 49 h 85"/>
                  <a:gd name="T18" fmla="*/ 71 w 115"/>
                  <a:gd name="T19" fmla="*/ 67 h 85"/>
                  <a:gd name="T20" fmla="*/ 56 w 11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85">
                    <a:moveTo>
                      <a:pt x="56" y="85"/>
                    </a:moveTo>
                    <a:lnTo>
                      <a:pt x="0" y="74"/>
                    </a:lnTo>
                    <a:lnTo>
                      <a:pt x="16" y="56"/>
                    </a:lnTo>
                    <a:lnTo>
                      <a:pt x="30" y="37"/>
                    </a:lnTo>
                    <a:lnTo>
                      <a:pt x="46" y="19"/>
                    </a:lnTo>
                    <a:lnTo>
                      <a:pt x="61" y="0"/>
                    </a:lnTo>
                    <a:lnTo>
                      <a:pt x="115" y="12"/>
                    </a:lnTo>
                    <a:lnTo>
                      <a:pt x="101" y="31"/>
                    </a:lnTo>
                    <a:lnTo>
                      <a:pt x="86" y="49"/>
                    </a:lnTo>
                    <a:lnTo>
                      <a:pt x="71" y="67"/>
                    </a:lnTo>
                    <a:lnTo>
                      <a:pt x="56" y="85"/>
                    </a:lnTo>
                    <a:close/>
                  </a:path>
                </a:pathLst>
              </a:custGeom>
              <a:solidFill>
                <a:srgbClr val="FDFC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9" name="Freeform 153"/>
              <p:cNvSpPr/>
              <p:nvPr/>
            </p:nvSpPr>
            <p:spPr bwMode="auto">
              <a:xfrm>
                <a:off x="900" y="2875"/>
                <a:ext cx="16" cy="12"/>
              </a:xfrm>
              <a:custGeom>
                <a:avLst/>
                <a:gdLst>
                  <a:gd name="T0" fmla="*/ 54 w 113"/>
                  <a:gd name="T1" fmla="*/ 85 h 85"/>
                  <a:gd name="T2" fmla="*/ 0 w 113"/>
                  <a:gd name="T3" fmla="*/ 73 h 85"/>
                  <a:gd name="T4" fmla="*/ 14 w 113"/>
                  <a:gd name="T5" fmla="*/ 55 h 85"/>
                  <a:gd name="T6" fmla="*/ 29 w 113"/>
                  <a:gd name="T7" fmla="*/ 37 h 85"/>
                  <a:gd name="T8" fmla="*/ 43 w 113"/>
                  <a:gd name="T9" fmla="*/ 18 h 85"/>
                  <a:gd name="T10" fmla="*/ 58 w 113"/>
                  <a:gd name="T11" fmla="*/ 0 h 85"/>
                  <a:gd name="T12" fmla="*/ 113 w 113"/>
                  <a:gd name="T13" fmla="*/ 11 h 85"/>
                  <a:gd name="T14" fmla="*/ 109 w 113"/>
                  <a:gd name="T15" fmla="*/ 16 h 85"/>
                  <a:gd name="T16" fmla="*/ 96 w 113"/>
                  <a:gd name="T17" fmla="*/ 33 h 85"/>
                  <a:gd name="T18" fmla="*/ 81 w 113"/>
                  <a:gd name="T19" fmla="*/ 50 h 85"/>
                  <a:gd name="T20" fmla="*/ 68 w 113"/>
                  <a:gd name="T21" fmla="*/ 68 h 85"/>
                  <a:gd name="T22" fmla="*/ 54 w 11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85">
                    <a:moveTo>
                      <a:pt x="54" y="85"/>
                    </a:moveTo>
                    <a:lnTo>
                      <a:pt x="0" y="73"/>
                    </a:lnTo>
                    <a:lnTo>
                      <a:pt x="14" y="55"/>
                    </a:lnTo>
                    <a:lnTo>
                      <a:pt x="29" y="37"/>
                    </a:lnTo>
                    <a:lnTo>
                      <a:pt x="43" y="18"/>
                    </a:lnTo>
                    <a:lnTo>
                      <a:pt x="58" y="0"/>
                    </a:lnTo>
                    <a:lnTo>
                      <a:pt x="113" y="11"/>
                    </a:lnTo>
                    <a:lnTo>
                      <a:pt x="109" y="16"/>
                    </a:lnTo>
                    <a:lnTo>
                      <a:pt x="96" y="33"/>
                    </a:lnTo>
                    <a:lnTo>
                      <a:pt x="81" y="50"/>
                    </a:lnTo>
                    <a:lnTo>
                      <a:pt x="68" y="68"/>
                    </a:lnTo>
                    <a:lnTo>
                      <a:pt x="54" y="85"/>
                    </a:ln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6" name="Freeform 154"/>
              <p:cNvSpPr/>
              <p:nvPr/>
            </p:nvSpPr>
            <p:spPr bwMode="auto">
              <a:xfrm>
                <a:off x="904" y="2870"/>
                <a:ext cx="16" cy="12"/>
              </a:xfrm>
              <a:custGeom>
                <a:avLst/>
                <a:gdLst>
                  <a:gd name="T0" fmla="*/ 54 w 113"/>
                  <a:gd name="T1" fmla="*/ 85 h 85"/>
                  <a:gd name="T2" fmla="*/ 0 w 113"/>
                  <a:gd name="T3" fmla="*/ 73 h 85"/>
                  <a:gd name="T4" fmla="*/ 11 w 113"/>
                  <a:gd name="T5" fmla="*/ 59 h 85"/>
                  <a:gd name="T6" fmla="*/ 22 w 113"/>
                  <a:gd name="T7" fmla="*/ 45 h 85"/>
                  <a:gd name="T8" fmla="*/ 33 w 113"/>
                  <a:gd name="T9" fmla="*/ 31 h 85"/>
                  <a:gd name="T10" fmla="*/ 44 w 113"/>
                  <a:gd name="T11" fmla="*/ 17 h 85"/>
                  <a:gd name="T12" fmla="*/ 58 w 113"/>
                  <a:gd name="T13" fmla="*/ 0 h 85"/>
                  <a:gd name="T14" fmla="*/ 113 w 113"/>
                  <a:gd name="T15" fmla="*/ 11 h 85"/>
                  <a:gd name="T16" fmla="*/ 104 w 113"/>
                  <a:gd name="T17" fmla="*/ 21 h 85"/>
                  <a:gd name="T18" fmla="*/ 96 w 113"/>
                  <a:gd name="T19" fmla="*/ 32 h 85"/>
                  <a:gd name="T20" fmla="*/ 88 w 113"/>
                  <a:gd name="T21" fmla="*/ 42 h 85"/>
                  <a:gd name="T22" fmla="*/ 80 w 113"/>
                  <a:gd name="T23" fmla="*/ 53 h 85"/>
                  <a:gd name="T24" fmla="*/ 68 w 113"/>
                  <a:gd name="T25" fmla="*/ 69 h 85"/>
                  <a:gd name="T26" fmla="*/ 54 w 113"/>
                  <a:gd name="T2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85">
                    <a:moveTo>
                      <a:pt x="54" y="85"/>
                    </a:moveTo>
                    <a:lnTo>
                      <a:pt x="0" y="73"/>
                    </a:lnTo>
                    <a:lnTo>
                      <a:pt x="11" y="59"/>
                    </a:lnTo>
                    <a:lnTo>
                      <a:pt x="22" y="45"/>
                    </a:lnTo>
                    <a:lnTo>
                      <a:pt x="33" y="31"/>
                    </a:lnTo>
                    <a:lnTo>
                      <a:pt x="44" y="17"/>
                    </a:lnTo>
                    <a:lnTo>
                      <a:pt x="58" y="0"/>
                    </a:lnTo>
                    <a:lnTo>
                      <a:pt x="113" y="11"/>
                    </a:lnTo>
                    <a:lnTo>
                      <a:pt x="104" y="21"/>
                    </a:lnTo>
                    <a:lnTo>
                      <a:pt x="96" y="32"/>
                    </a:lnTo>
                    <a:lnTo>
                      <a:pt x="88" y="42"/>
                    </a:lnTo>
                    <a:lnTo>
                      <a:pt x="80" y="53"/>
                    </a:lnTo>
                    <a:lnTo>
                      <a:pt x="68" y="69"/>
                    </a:lnTo>
                    <a:lnTo>
                      <a:pt x="54" y="85"/>
                    </a:lnTo>
                    <a:close/>
                  </a:path>
                </a:pathLst>
              </a:custGeom>
              <a:solidFill>
                <a:srgbClr val="FEFEF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7" name="Freeform 155"/>
              <p:cNvSpPr/>
              <p:nvPr/>
            </p:nvSpPr>
            <p:spPr bwMode="auto">
              <a:xfrm>
                <a:off x="908" y="2864"/>
                <a:ext cx="16" cy="12"/>
              </a:xfrm>
              <a:custGeom>
                <a:avLst/>
                <a:gdLst>
                  <a:gd name="T0" fmla="*/ 55 w 112"/>
                  <a:gd name="T1" fmla="*/ 85 h 85"/>
                  <a:gd name="T2" fmla="*/ 0 w 112"/>
                  <a:gd name="T3" fmla="*/ 74 h 85"/>
                  <a:gd name="T4" fmla="*/ 8 w 112"/>
                  <a:gd name="T5" fmla="*/ 64 h 85"/>
                  <a:gd name="T6" fmla="*/ 15 w 112"/>
                  <a:gd name="T7" fmla="*/ 54 h 85"/>
                  <a:gd name="T8" fmla="*/ 57 w 112"/>
                  <a:gd name="T9" fmla="*/ 0 h 85"/>
                  <a:gd name="T10" fmla="*/ 112 w 112"/>
                  <a:gd name="T11" fmla="*/ 11 h 85"/>
                  <a:gd name="T12" fmla="*/ 97 w 112"/>
                  <a:gd name="T13" fmla="*/ 30 h 85"/>
                  <a:gd name="T14" fmla="*/ 84 w 112"/>
                  <a:gd name="T15" fmla="*/ 48 h 85"/>
                  <a:gd name="T16" fmla="*/ 69 w 112"/>
                  <a:gd name="T17" fmla="*/ 67 h 85"/>
                  <a:gd name="T18" fmla="*/ 55 w 112"/>
                  <a:gd name="T1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85">
                    <a:moveTo>
                      <a:pt x="55" y="85"/>
                    </a:moveTo>
                    <a:lnTo>
                      <a:pt x="0" y="74"/>
                    </a:lnTo>
                    <a:lnTo>
                      <a:pt x="8" y="64"/>
                    </a:lnTo>
                    <a:lnTo>
                      <a:pt x="15" y="54"/>
                    </a:lnTo>
                    <a:lnTo>
                      <a:pt x="57" y="0"/>
                    </a:lnTo>
                    <a:lnTo>
                      <a:pt x="112" y="11"/>
                    </a:lnTo>
                    <a:lnTo>
                      <a:pt x="97" y="30"/>
                    </a:lnTo>
                    <a:lnTo>
                      <a:pt x="84" y="48"/>
                    </a:lnTo>
                    <a:lnTo>
                      <a:pt x="69" y="67"/>
                    </a:lnTo>
                    <a:lnTo>
                      <a:pt x="55" y="85"/>
                    </a:lnTo>
                    <a:close/>
                  </a:path>
                </a:pathLst>
              </a:custGeom>
              <a:solidFill>
                <a:srgbClr val="FEFE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8" name="Freeform 156"/>
              <p:cNvSpPr/>
              <p:nvPr/>
            </p:nvSpPr>
            <p:spPr bwMode="auto">
              <a:xfrm>
                <a:off x="912" y="2859"/>
                <a:ext cx="16" cy="12"/>
              </a:xfrm>
              <a:custGeom>
                <a:avLst/>
                <a:gdLst>
                  <a:gd name="T0" fmla="*/ 55 w 111"/>
                  <a:gd name="T1" fmla="*/ 85 h 85"/>
                  <a:gd name="T2" fmla="*/ 0 w 111"/>
                  <a:gd name="T3" fmla="*/ 74 h 85"/>
                  <a:gd name="T4" fmla="*/ 14 w 111"/>
                  <a:gd name="T5" fmla="*/ 55 h 85"/>
                  <a:gd name="T6" fmla="*/ 29 w 111"/>
                  <a:gd name="T7" fmla="*/ 36 h 85"/>
                  <a:gd name="T8" fmla="*/ 42 w 111"/>
                  <a:gd name="T9" fmla="*/ 18 h 85"/>
                  <a:gd name="T10" fmla="*/ 56 w 111"/>
                  <a:gd name="T11" fmla="*/ 0 h 85"/>
                  <a:gd name="T12" fmla="*/ 111 w 111"/>
                  <a:gd name="T13" fmla="*/ 11 h 85"/>
                  <a:gd name="T14" fmla="*/ 96 w 111"/>
                  <a:gd name="T15" fmla="*/ 30 h 85"/>
                  <a:gd name="T16" fmla="*/ 83 w 111"/>
                  <a:gd name="T17" fmla="*/ 48 h 85"/>
                  <a:gd name="T18" fmla="*/ 68 w 111"/>
                  <a:gd name="T19" fmla="*/ 67 h 85"/>
                  <a:gd name="T20" fmla="*/ 55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5" y="85"/>
                    </a:moveTo>
                    <a:lnTo>
                      <a:pt x="0" y="74"/>
                    </a:lnTo>
                    <a:lnTo>
                      <a:pt x="14" y="55"/>
                    </a:lnTo>
                    <a:lnTo>
                      <a:pt x="29" y="36"/>
                    </a:lnTo>
                    <a:lnTo>
                      <a:pt x="42" y="18"/>
                    </a:lnTo>
                    <a:lnTo>
                      <a:pt x="56" y="0"/>
                    </a:lnTo>
                    <a:lnTo>
                      <a:pt x="111" y="11"/>
                    </a:lnTo>
                    <a:lnTo>
                      <a:pt x="96" y="30"/>
                    </a:lnTo>
                    <a:lnTo>
                      <a:pt x="83" y="48"/>
                    </a:lnTo>
                    <a:lnTo>
                      <a:pt x="68" y="67"/>
                    </a:lnTo>
                    <a:lnTo>
                      <a:pt x="55" y="85"/>
                    </a:lnTo>
                    <a:close/>
                  </a:path>
                </a:pathLst>
              </a:custGeom>
              <a:solidFill>
                <a:srgbClr val="FEFD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9" name="Freeform 157"/>
              <p:cNvSpPr/>
              <p:nvPr/>
            </p:nvSpPr>
            <p:spPr bwMode="auto">
              <a:xfrm>
                <a:off x="916" y="2854"/>
                <a:ext cx="16" cy="12"/>
              </a:xfrm>
              <a:custGeom>
                <a:avLst/>
                <a:gdLst>
                  <a:gd name="T0" fmla="*/ 55 w 111"/>
                  <a:gd name="T1" fmla="*/ 85 h 85"/>
                  <a:gd name="T2" fmla="*/ 0 w 111"/>
                  <a:gd name="T3" fmla="*/ 74 h 85"/>
                  <a:gd name="T4" fmla="*/ 57 w 111"/>
                  <a:gd name="T5" fmla="*/ 0 h 85"/>
                  <a:gd name="T6" fmla="*/ 111 w 111"/>
                  <a:gd name="T7" fmla="*/ 11 h 85"/>
                  <a:gd name="T8" fmla="*/ 97 w 111"/>
                  <a:gd name="T9" fmla="*/ 30 h 85"/>
                  <a:gd name="T10" fmla="*/ 83 w 111"/>
                  <a:gd name="T11" fmla="*/ 48 h 85"/>
                  <a:gd name="T12" fmla="*/ 68 w 111"/>
                  <a:gd name="T13" fmla="*/ 67 h 85"/>
                  <a:gd name="T14" fmla="*/ 55 w 111"/>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85">
                    <a:moveTo>
                      <a:pt x="55" y="85"/>
                    </a:moveTo>
                    <a:lnTo>
                      <a:pt x="0" y="74"/>
                    </a:lnTo>
                    <a:lnTo>
                      <a:pt x="57" y="0"/>
                    </a:lnTo>
                    <a:lnTo>
                      <a:pt x="111" y="11"/>
                    </a:lnTo>
                    <a:lnTo>
                      <a:pt x="97" y="30"/>
                    </a:lnTo>
                    <a:lnTo>
                      <a:pt x="83" y="48"/>
                    </a:lnTo>
                    <a:lnTo>
                      <a:pt x="68" y="67"/>
                    </a:lnTo>
                    <a:lnTo>
                      <a:pt x="55" y="85"/>
                    </a:lnTo>
                    <a:close/>
                  </a:path>
                </a:pathLst>
              </a:custGeom>
              <a:solidFill>
                <a:srgbClr val="FDFD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0" name="Freeform 158"/>
              <p:cNvSpPr/>
              <p:nvPr/>
            </p:nvSpPr>
            <p:spPr bwMode="auto">
              <a:xfrm>
                <a:off x="920" y="2848"/>
                <a:ext cx="16" cy="13"/>
              </a:xfrm>
              <a:custGeom>
                <a:avLst/>
                <a:gdLst>
                  <a:gd name="T0" fmla="*/ 55 w 111"/>
                  <a:gd name="T1" fmla="*/ 85 h 85"/>
                  <a:gd name="T2" fmla="*/ 0 w 111"/>
                  <a:gd name="T3" fmla="*/ 74 h 85"/>
                  <a:gd name="T4" fmla="*/ 57 w 111"/>
                  <a:gd name="T5" fmla="*/ 0 h 85"/>
                  <a:gd name="T6" fmla="*/ 111 w 111"/>
                  <a:gd name="T7" fmla="*/ 11 h 85"/>
                  <a:gd name="T8" fmla="*/ 97 w 111"/>
                  <a:gd name="T9" fmla="*/ 30 h 85"/>
                  <a:gd name="T10" fmla="*/ 83 w 111"/>
                  <a:gd name="T11" fmla="*/ 48 h 85"/>
                  <a:gd name="T12" fmla="*/ 69 w 111"/>
                  <a:gd name="T13" fmla="*/ 67 h 85"/>
                  <a:gd name="T14" fmla="*/ 55 w 111"/>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85">
                    <a:moveTo>
                      <a:pt x="55" y="85"/>
                    </a:moveTo>
                    <a:lnTo>
                      <a:pt x="0" y="74"/>
                    </a:lnTo>
                    <a:lnTo>
                      <a:pt x="57" y="0"/>
                    </a:lnTo>
                    <a:lnTo>
                      <a:pt x="111" y="11"/>
                    </a:lnTo>
                    <a:lnTo>
                      <a:pt x="97" y="30"/>
                    </a:lnTo>
                    <a:lnTo>
                      <a:pt x="83" y="48"/>
                    </a:lnTo>
                    <a:lnTo>
                      <a:pt x="69" y="67"/>
                    </a:lnTo>
                    <a:lnTo>
                      <a:pt x="55" y="85"/>
                    </a:lnTo>
                    <a:close/>
                  </a:path>
                </a:pathLst>
              </a:custGeom>
              <a:solidFill>
                <a:srgbClr val="FDFC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1" name="Freeform 159"/>
              <p:cNvSpPr/>
              <p:nvPr/>
            </p:nvSpPr>
            <p:spPr bwMode="auto">
              <a:xfrm>
                <a:off x="924" y="2843"/>
                <a:ext cx="16" cy="12"/>
              </a:xfrm>
              <a:custGeom>
                <a:avLst/>
                <a:gdLst>
                  <a:gd name="T0" fmla="*/ 54 w 110"/>
                  <a:gd name="T1" fmla="*/ 85 h 85"/>
                  <a:gd name="T2" fmla="*/ 0 w 110"/>
                  <a:gd name="T3" fmla="*/ 74 h 85"/>
                  <a:gd name="T4" fmla="*/ 14 w 110"/>
                  <a:gd name="T5" fmla="*/ 55 h 85"/>
                  <a:gd name="T6" fmla="*/ 29 w 110"/>
                  <a:gd name="T7" fmla="*/ 36 h 85"/>
                  <a:gd name="T8" fmla="*/ 42 w 110"/>
                  <a:gd name="T9" fmla="*/ 18 h 85"/>
                  <a:gd name="T10" fmla="*/ 56 w 110"/>
                  <a:gd name="T11" fmla="*/ 0 h 85"/>
                  <a:gd name="T12" fmla="*/ 110 w 110"/>
                  <a:gd name="T13" fmla="*/ 11 h 85"/>
                  <a:gd name="T14" fmla="*/ 96 w 110"/>
                  <a:gd name="T15" fmla="*/ 30 h 85"/>
                  <a:gd name="T16" fmla="*/ 82 w 110"/>
                  <a:gd name="T17" fmla="*/ 48 h 85"/>
                  <a:gd name="T18" fmla="*/ 68 w 110"/>
                  <a:gd name="T19" fmla="*/ 67 h 85"/>
                  <a:gd name="T20" fmla="*/ 54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4" y="85"/>
                    </a:moveTo>
                    <a:lnTo>
                      <a:pt x="0" y="74"/>
                    </a:lnTo>
                    <a:lnTo>
                      <a:pt x="14" y="55"/>
                    </a:lnTo>
                    <a:lnTo>
                      <a:pt x="29" y="36"/>
                    </a:lnTo>
                    <a:lnTo>
                      <a:pt x="42" y="18"/>
                    </a:lnTo>
                    <a:lnTo>
                      <a:pt x="56" y="0"/>
                    </a:lnTo>
                    <a:lnTo>
                      <a:pt x="110" y="11"/>
                    </a:lnTo>
                    <a:lnTo>
                      <a:pt x="96" y="30"/>
                    </a:lnTo>
                    <a:lnTo>
                      <a:pt x="82" y="48"/>
                    </a:lnTo>
                    <a:lnTo>
                      <a:pt x="68" y="67"/>
                    </a:lnTo>
                    <a:lnTo>
                      <a:pt x="54" y="85"/>
                    </a:lnTo>
                    <a:close/>
                  </a:path>
                </a:pathLst>
              </a:custGeom>
              <a:solidFill>
                <a:srgbClr val="FDFB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2" name="Freeform 160"/>
              <p:cNvSpPr/>
              <p:nvPr/>
            </p:nvSpPr>
            <p:spPr bwMode="auto">
              <a:xfrm>
                <a:off x="928" y="2838"/>
                <a:ext cx="16" cy="12"/>
              </a:xfrm>
              <a:custGeom>
                <a:avLst/>
                <a:gdLst>
                  <a:gd name="T0" fmla="*/ 54 w 110"/>
                  <a:gd name="T1" fmla="*/ 85 h 85"/>
                  <a:gd name="T2" fmla="*/ 0 w 110"/>
                  <a:gd name="T3" fmla="*/ 74 h 85"/>
                  <a:gd name="T4" fmla="*/ 14 w 110"/>
                  <a:gd name="T5" fmla="*/ 55 h 85"/>
                  <a:gd name="T6" fmla="*/ 29 w 110"/>
                  <a:gd name="T7" fmla="*/ 36 h 85"/>
                  <a:gd name="T8" fmla="*/ 44 w 110"/>
                  <a:gd name="T9" fmla="*/ 18 h 85"/>
                  <a:gd name="T10" fmla="*/ 57 w 110"/>
                  <a:gd name="T11" fmla="*/ 0 h 85"/>
                  <a:gd name="T12" fmla="*/ 110 w 110"/>
                  <a:gd name="T13" fmla="*/ 11 h 85"/>
                  <a:gd name="T14" fmla="*/ 96 w 110"/>
                  <a:gd name="T15" fmla="*/ 30 h 85"/>
                  <a:gd name="T16" fmla="*/ 82 w 110"/>
                  <a:gd name="T17" fmla="*/ 48 h 85"/>
                  <a:gd name="T18" fmla="*/ 68 w 110"/>
                  <a:gd name="T19" fmla="*/ 67 h 85"/>
                  <a:gd name="T20" fmla="*/ 54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4" y="85"/>
                    </a:moveTo>
                    <a:lnTo>
                      <a:pt x="0" y="74"/>
                    </a:lnTo>
                    <a:lnTo>
                      <a:pt x="14" y="55"/>
                    </a:lnTo>
                    <a:lnTo>
                      <a:pt x="29" y="36"/>
                    </a:lnTo>
                    <a:lnTo>
                      <a:pt x="44" y="18"/>
                    </a:lnTo>
                    <a:lnTo>
                      <a:pt x="57" y="0"/>
                    </a:lnTo>
                    <a:lnTo>
                      <a:pt x="110" y="11"/>
                    </a:lnTo>
                    <a:lnTo>
                      <a:pt x="96" y="30"/>
                    </a:lnTo>
                    <a:lnTo>
                      <a:pt x="82" y="48"/>
                    </a:lnTo>
                    <a:lnTo>
                      <a:pt x="68" y="67"/>
                    </a:lnTo>
                    <a:lnTo>
                      <a:pt x="54" y="85"/>
                    </a:lnTo>
                    <a:close/>
                  </a:path>
                </a:pathLst>
              </a:custGeom>
              <a:solidFill>
                <a:srgbClr val="FCFB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3" name="Freeform 161"/>
              <p:cNvSpPr/>
              <p:nvPr/>
            </p:nvSpPr>
            <p:spPr bwMode="auto">
              <a:xfrm>
                <a:off x="932" y="2833"/>
                <a:ext cx="16" cy="12"/>
              </a:xfrm>
              <a:custGeom>
                <a:avLst/>
                <a:gdLst>
                  <a:gd name="T0" fmla="*/ 54 w 111"/>
                  <a:gd name="T1" fmla="*/ 85 h 85"/>
                  <a:gd name="T2" fmla="*/ 0 w 111"/>
                  <a:gd name="T3" fmla="*/ 74 h 85"/>
                  <a:gd name="T4" fmla="*/ 16 w 111"/>
                  <a:gd name="T5" fmla="*/ 55 h 85"/>
                  <a:gd name="T6" fmla="*/ 30 w 111"/>
                  <a:gd name="T7" fmla="*/ 36 h 85"/>
                  <a:gd name="T8" fmla="*/ 43 w 111"/>
                  <a:gd name="T9" fmla="*/ 18 h 85"/>
                  <a:gd name="T10" fmla="*/ 57 w 111"/>
                  <a:gd name="T11" fmla="*/ 0 h 85"/>
                  <a:gd name="T12" fmla="*/ 111 w 111"/>
                  <a:gd name="T13" fmla="*/ 11 h 85"/>
                  <a:gd name="T14" fmla="*/ 96 w 111"/>
                  <a:gd name="T15" fmla="*/ 30 h 85"/>
                  <a:gd name="T16" fmla="*/ 82 w 111"/>
                  <a:gd name="T17" fmla="*/ 48 h 85"/>
                  <a:gd name="T18" fmla="*/ 68 w 111"/>
                  <a:gd name="T19" fmla="*/ 67 h 85"/>
                  <a:gd name="T20" fmla="*/ 54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4" y="85"/>
                    </a:moveTo>
                    <a:lnTo>
                      <a:pt x="0" y="74"/>
                    </a:lnTo>
                    <a:lnTo>
                      <a:pt x="16" y="55"/>
                    </a:lnTo>
                    <a:lnTo>
                      <a:pt x="30" y="36"/>
                    </a:lnTo>
                    <a:lnTo>
                      <a:pt x="43" y="18"/>
                    </a:lnTo>
                    <a:lnTo>
                      <a:pt x="57" y="0"/>
                    </a:lnTo>
                    <a:lnTo>
                      <a:pt x="111" y="11"/>
                    </a:lnTo>
                    <a:lnTo>
                      <a:pt x="96" y="30"/>
                    </a:lnTo>
                    <a:lnTo>
                      <a:pt x="82" y="48"/>
                    </a:lnTo>
                    <a:lnTo>
                      <a:pt x="68" y="67"/>
                    </a:lnTo>
                    <a:lnTo>
                      <a:pt x="54" y="85"/>
                    </a:lnTo>
                    <a:close/>
                  </a:path>
                </a:pathLst>
              </a:custGeom>
              <a:solidFill>
                <a:srgbClr val="FBFA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4" name="Freeform 162"/>
              <p:cNvSpPr/>
              <p:nvPr/>
            </p:nvSpPr>
            <p:spPr bwMode="auto">
              <a:xfrm>
                <a:off x="937" y="2827"/>
                <a:ext cx="15" cy="12"/>
              </a:xfrm>
              <a:custGeom>
                <a:avLst/>
                <a:gdLst>
                  <a:gd name="T0" fmla="*/ 53 w 110"/>
                  <a:gd name="T1" fmla="*/ 85 h 85"/>
                  <a:gd name="T2" fmla="*/ 0 w 110"/>
                  <a:gd name="T3" fmla="*/ 74 h 85"/>
                  <a:gd name="T4" fmla="*/ 14 w 110"/>
                  <a:gd name="T5" fmla="*/ 55 h 85"/>
                  <a:gd name="T6" fmla="*/ 29 w 110"/>
                  <a:gd name="T7" fmla="*/ 36 h 85"/>
                  <a:gd name="T8" fmla="*/ 44 w 110"/>
                  <a:gd name="T9" fmla="*/ 18 h 85"/>
                  <a:gd name="T10" fmla="*/ 57 w 110"/>
                  <a:gd name="T11" fmla="*/ 0 h 85"/>
                  <a:gd name="T12" fmla="*/ 110 w 110"/>
                  <a:gd name="T13" fmla="*/ 11 h 85"/>
                  <a:gd name="T14" fmla="*/ 96 w 110"/>
                  <a:gd name="T15" fmla="*/ 31 h 85"/>
                  <a:gd name="T16" fmla="*/ 82 w 110"/>
                  <a:gd name="T17" fmla="*/ 48 h 85"/>
                  <a:gd name="T18" fmla="*/ 67 w 110"/>
                  <a:gd name="T19" fmla="*/ 67 h 85"/>
                  <a:gd name="T20" fmla="*/ 53 w 11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5">
                    <a:moveTo>
                      <a:pt x="53" y="85"/>
                    </a:moveTo>
                    <a:lnTo>
                      <a:pt x="0" y="74"/>
                    </a:lnTo>
                    <a:lnTo>
                      <a:pt x="14" y="55"/>
                    </a:lnTo>
                    <a:lnTo>
                      <a:pt x="29" y="36"/>
                    </a:lnTo>
                    <a:lnTo>
                      <a:pt x="44" y="18"/>
                    </a:lnTo>
                    <a:lnTo>
                      <a:pt x="57" y="0"/>
                    </a:lnTo>
                    <a:lnTo>
                      <a:pt x="110" y="11"/>
                    </a:lnTo>
                    <a:lnTo>
                      <a:pt x="96" y="31"/>
                    </a:lnTo>
                    <a:lnTo>
                      <a:pt x="82" y="48"/>
                    </a:lnTo>
                    <a:lnTo>
                      <a:pt x="67" y="67"/>
                    </a:lnTo>
                    <a:lnTo>
                      <a:pt x="53" y="85"/>
                    </a:lnTo>
                    <a:close/>
                  </a:path>
                </a:pathLst>
              </a:custGeom>
              <a:solidFill>
                <a:srgbClr val="FBFA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5" name="Freeform 163"/>
              <p:cNvSpPr/>
              <p:nvPr/>
            </p:nvSpPr>
            <p:spPr bwMode="auto">
              <a:xfrm>
                <a:off x="941" y="2822"/>
                <a:ext cx="15" cy="12"/>
              </a:xfrm>
              <a:custGeom>
                <a:avLst/>
                <a:gdLst>
                  <a:gd name="T0" fmla="*/ 54 w 111"/>
                  <a:gd name="T1" fmla="*/ 85 h 85"/>
                  <a:gd name="T2" fmla="*/ 0 w 111"/>
                  <a:gd name="T3" fmla="*/ 74 h 85"/>
                  <a:gd name="T4" fmla="*/ 16 w 111"/>
                  <a:gd name="T5" fmla="*/ 55 h 85"/>
                  <a:gd name="T6" fmla="*/ 30 w 111"/>
                  <a:gd name="T7" fmla="*/ 36 h 85"/>
                  <a:gd name="T8" fmla="*/ 45 w 111"/>
                  <a:gd name="T9" fmla="*/ 18 h 85"/>
                  <a:gd name="T10" fmla="*/ 58 w 111"/>
                  <a:gd name="T11" fmla="*/ 0 h 85"/>
                  <a:gd name="T12" fmla="*/ 111 w 111"/>
                  <a:gd name="T13" fmla="*/ 13 h 85"/>
                  <a:gd name="T14" fmla="*/ 96 w 111"/>
                  <a:gd name="T15" fmla="*/ 31 h 85"/>
                  <a:gd name="T16" fmla="*/ 82 w 111"/>
                  <a:gd name="T17" fmla="*/ 48 h 85"/>
                  <a:gd name="T18" fmla="*/ 68 w 111"/>
                  <a:gd name="T19" fmla="*/ 68 h 85"/>
                  <a:gd name="T20" fmla="*/ 54 w 111"/>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5">
                    <a:moveTo>
                      <a:pt x="54" y="85"/>
                    </a:moveTo>
                    <a:lnTo>
                      <a:pt x="0" y="74"/>
                    </a:lnTo>
                    <a:lnTo>
                      <a:pt x="16" y="55"/>
                    </a:lnTo>
                    <a:lnTo>
                      <a:pt x="30" y="36"/>
                    </a:lnTo>
                    <a:lnTo>
                      <a:pt x="45" y="18"/>
                    </a:lnTo>
                    <a:lnTo>
                      <a:pt x="58" y="0"/>
                    </a:lnTo>
                    <a:lnTo>
                      <a:pt x="111" y="13"/>
                    </a:lnTo>
                    <a:lnTo>
                      <a:pt x="96" y="31"/>
                    </a:lnTo>
                    <a:lnTo>
                      <a:pt x="82" y="48"/>
                    </a:lnTo>
                    <a:lnTo>
                      <a:pt x="68" y="68"/>
                    </a:lnTo>
                    <a:lnTo>
                      <a:pt x="54" y="85"/>
                    </a:lnTo>
                    <a:close/>
                  </a:path>
                </a:pathLst>
              </a:custGeom>
              <a:solidFill>
                <a:srgbClr val="FBF9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6" name="Freeform 164"/>
              <p:cNvSpPr/>
              <p:nvPr/>
            </p:nvSpPr>
            <p:spPr bwMode="auto">
              <a:xfrm>
                <a:off x="945" y="2817"/>
                <a:ext cx="16" cy="12"/>
              </a:xfrm>
              <a:custGeom>
                <a:avLst/>
                <a:gdLst>
                  <a:gd name="T0" fmla="*/ 53 w 112"/>
                  <a:gd name="T1" fmla="*/ 83 h 83"/>
                  <a:gd name="T2" fmla="*/ 0 w 112"/>
                  <a:gd name="T3" fmla="*/ 72 h 83"/>
                  <a:gd name="T4" fmla="*/ 16 w 112"/>
                  <a:gd name="T5" fmla="*/ 53 h 83"/>
                  <a:gd name="T6" fmla="*/ 30 w 112"/>
                  <a:gd name="T7" fmla="*/ 34 h 83"/>
                  <a:gd name="T8" fmla="*/ 45 w 112"/>
                  <a:gd name="T9" fmla="*/ 16 h 83"/>
                  <a:gd name="T10" fmla="*/ 58 w 112"/>
                  <a:gd name="T11" fmla="*/ 0 h 83"/>
                  <a:gd name="T12" fmla="*/ 112 w 112"/>
                  <a:gd name="T13" fmla="*/ 11 h 83"/>
                  <a:gd name="T14" fmla="*/ 97 w 112"/>
                  <a:gd name="T15" fmla="*/ 29 h 83"/>
                  <a:gd name="T16" fmla="*/ 82 w 112"/>
                  <a:gd name="T17" fmla="*/ 47 h 83"/>
                  <a:gd name="T18" fmla="*/ 67 w 112"/>
                  <a:gd name="T19" fmla="*/ 66 h 83"/>
                  <a:gd name="T20" fmla="*/ 53 w 112"/>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3">
                    <a:moveTo>
                      <a:pt x="53" y="83"/>
                    </a:moveTo>
                    <a:lnTo>
                      <a:pt x="0" y="72"/>
                    </a:lnTo>
                    <a:lnTo>
                      <a:pt x="16" y="53"/>
                    </a:lnTo>
                    <a:lnTo>
                      <a:pt x="30" y="34"/>
                    </a:lnTo>
                    <a:lnTo>
                      <a:pt x="45" y="16"/>
                    </a:lnTo>
                    <a:lnTo>
                      <a:pt x="58" y="0"/>
                    </a:lnTo>
                    <a:lnTo>
                      <a:pt x="112" y="11"/>
                    </a:lnTo>
                    <a:lnTo>
                      <a:pt x="97" y="29"/>
                    </a:lnTo>
                    <a:lnTo>
                      <a:pt x="82" y="47"/>
                    </a:lnTo>
                    <a:lnTo>
                      <a:pt x="67" y="66"/>
                    </a:lnTo>
                    <a:lnTo>
                      <a:pt x="53" y="83"/>
                    </a:lnTo>
                    <a:close/>
                  </a:path>
                </a:pathLst>
              </a:custGeom>
              <a:solidFill>
                <a:srgbClr val="FAF8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7" name="Freeform 165"/>
              <p:cNvSpPr/>
              <p:nvPr/>
            </p:nvSpPr>
            <p:spPr bwMode="auto">
              <a:xfrm>
                <a:off x="949" y="2812"/>
                <a:ext cx="16" cy="12"/>
              </a:xfrm>
              <a:custGeom>
                <a:avLst/>
                <a:gdLst>
                  <a:gd name="T0" fmla="*/ 53 w 113"/>
                  <a:gd name="T1" fmla="*/ 85 h 85"/>
                  <a:gd name="T2" fmla="*/ 0 w 113"/>
                  <a:gd name="T3" fmla="*/ 72 h 85"/>
                  <a:gd name="T4" fmla="*/ 16 w 113"/>
                  <a:gd name="T5" fmla="*/ 53 h 85"/>
                  <a:gd name="T6" fmla="*/ 31 w 113"/>
                  <a:gd name="T7" fmla="*/ 34 h 85"/>
                  <a:gd name="T8" fmla="*/ 46 w 113"/>
                  <a:gd name="T9" fmla="*/ 17 h 85"/>
                  <a:gd name="T10" fmla="*/ 61 w 113"/>
                  <a:gd name="T11" fmla="*/ 0 h 85"/>
                  <a:gd name="T12" fmla="*/ 113 w 113"/>
                  <a:gd name="T13" fmla="*/ 11 h 85"/>
                  <a:gd name="T14" fmla="*/ 97 w 113"/>
                  <a:gd name="T15" fmla="*/ 29 h 85"/>
                  <a:gd name="T16" fmla="*/ 83 w 113"/>
                  <a:gd name="T17" fmla="*/ 48 h 85"/>
                  <a:gd name="T18" fmla="*/ 68 w 113"/>
                  <a:gd name="T19" fmla="*/ 66 h 85"/>
                  <a:gd name="T20" fmla="*/ 53 w 113"/>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5">
                    <a:moveTo>
                      <a:pt x="53" y="85"/>
                    </a:moveTo>
                    <a:lnTo>
                      <a:pt x="0" y="72"/>
                    </a:lnTo>
                    <a:lnTo>
                      <a:pt x="16" y="53"/>
                    </a:lnTo>
                    <a:lnTo>
                      <a:pt x="31" y="34"/>
                    </a:lnTo>
                    <a:lnTo>
                      <a:pt x="46" y="17"/>
                    </a:lnTo>
                    <a:lnTo>
                      <a:pt x="61" y="0"/>
                    </a:lnTo>
                    <a:lnTo>
                      <a:pt x="113" y="11"/>
                    </a:lnTo>
                    <a:lnTo>
                      <a:pt x="97" y="29"/>
                    </a:lnTo>
                    <a:lnTo>
                      <a:pt x="83" y="48"/>
                    </a:lnTo>
                    <a:lnTo>
                      <a:pt x="68" y="66"/>
                    </a:lnTo>
                    <a:lnTo>
                      <a:pt x="53" y="85"/>
                    </a:lnTo>
                    <a:close/>
                  </a:path>
                </a:pathLst>
              </a:custGeom>
              <a:solidFill>
                <a:srgbClr val="F9F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8" name="Freeform 166"/>
              <p:cNvSpPr/>
              <p:nvPr/>
            </p:nvSpPr>
            <p:spPr bwMode="auto">
              <a:xfrm>
                <a:off x="953" y="2807"/>
                <a:ext cx="16" cy="12"/>
              </a:xfrm>
              <a:custGeom>
                <a:avLst/>
                <a:gdLst>
                  <a:gd name="T0" fmla="*/ 54 w 114"/>
                  <a:gd name="T1" fmla="*/ 84 h 84"/>
                  <a:gd name="T2" fmla="*/ 0 w 114"/>
                  <a:gd name="T3" fmla="*/ 73 h 84"/>
                  <a:gd name="T4" fmla="*/ 17 w 114"/>
                  <a:gd name="T5" fmla="*/ 53 h 84"/>
                  <a:gd name="T6" fmla="*/ 33 w 114"/>
                  <a:gd name="T7" fmla="*/ 34 h 84"/>
                  <a:gd name="T8" fmla="*/ 47 w 114"/>
                  <a:gd name="T9" fmla="*/ 17 h 84"/>
                  <a:gd name="T10" fmla="*/ 63 w 114"/>
                  <a:gd name="T11" fmla="*/ 0 h 84"/>
                  <a:gd name="T12" fmla="*/ 114 w 114"/>
                  <a:gd name="T13" fmla="*/ 11 h 84"/>
                  <a:gd name="T14" fmla="*/ 100 w 114"/>
                  <a:gd name="T15" fmla="*/ 29 h 84"/>
                  <a:gd name="T16" fmla="*/ 84 w 114"/>
                  <a:gd name="T17" fmla="*/ 47 h 84"/>
                  <a:gd name="T18" fmla="*/ 68 w 114"/>
                  <a:gd name="T19" fmla="*/ 65 h 84"/>
                  <a:gd name="T20" fmla="*/ 54 w 114"/>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4">
                    <a:moveTo>
                      <a:pt x="54" y="84"/>
                    </a:moveTo>
                    <a:lnTo>
                      <a:pt x="0" y="73"/>
                    </a:lnTo>
                    <a:lnTo>
                      <a:pt x="17" y="53"/>
                    </a:lnTo>
                    <a:lnTo>
                      <a:pt x="33" y="34"/>
                    </a:lnTo>
                    <a:lnTo>
                      <a:pt x="47" y="17"/>
                    </a:lnTo>
                    <a:lnTo>
                      <a:pt x="63" y="0"/>
                    </a:lnTo>
                    <a:lnTo>
                      <a:pt x="114" y="11"/>
                    </a:lnTo>
                    <a:lnTo>
                      <a:pt x="100" y="29"/>
                    </a:lnTo>
                    <a:lnTo>
                      <a:pt x="84" y="47"/>
                    </a:lnTo>
                    <a:lnTo>
                      <a:pt x="68" y="65"/>
                    </a:lnTo>
                    <a:lnTo>
                      <a:pt x="54" y="84"/>
                    </a:lnTo>
                    <a:close/>
                  </a:path>
                </a:pathLst>
              </a:custGeom>
              <a:solidFill>
                <a:srgbClr val="F9F7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9" name="Freeform 167"/>
              <p:cNvSpPr/>
              <p:nvPr/>
            </p:nvSpPr>
            <p:spPr bwMode="auto">
              <a:xfrm>
                <a:off x="958" y="2801"/>
                <a:ext cx="16" cy="12"/>
              </a:xfrm>
              <a:custGeom>
                <a:avLst/>
                <a:gdLst>
                  <a:gd name="T0" fmla="*/ 52 w 115"/>
                  <a:gd name="T1" fmla="*/ 83 h 83"/>
                  <a:gd name="T2" fmla="*/ 0 w 115"/>
                  <a:gd name="T3" fmla="*/ 72 h 83"/>
                  <a:gd name="T4" fmla="*/ 15 w 115"/>
                  <a:gd name="T5" fmla="*/ 53 h 83"/>
                  <a:gd name="T6" fmla="*/ 32 w 115"/>
                  <a:gd name="T7" fmla="*/ 35 h 83"/>
                  <a:gd name="T8" fmla="*/ 48 w 115"/>
                  <a:gd name="T9" fmla="*/ 17 h 83"/>
                  <a:gd name="T10" fmla="*/ 64 w 115"/>
                  <a:gd name="T11" fmla="*/ 0 h 83"/>
                  <a:gd name="T12" fmla="*/ 115 w 115"/>
                  <a:gd name="T13" fmla="*/ 11 h 83"/>
                  <a:gd name="T14" fmla="*/ 99 w 115"/>
                  <a:gd name="T15" fmla="*/ 28 h 83"/>
                  <a:gd name="T16" fmla="*/ 83 w 115"/>
                  <a:gd name="T17" fmla="*/ 47 h 83"/>
                  <a:gd name="T18" fmla="*/ 68 w 115"/>
                  <a:gd name="T19" fmla="*/ 65 h 83"/>
                  <a:gd name="T20" fmla="*/ 52 w 115"/>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83">
                    <a:moveTo>
                      <a:pt x="52" y="83"/>
                    </a:moveTo>
                    <a:lnTo>
                      <a:pt x="0" y="72"/>
                    </a:lnTo>
                    <a:lnTo>
                      <a:pt x="15" y="53"/>
                    </a:lnTo>
                    <a:lnTo>
                      <a:pt x="32" y="35"/>
                    </a:lnTo>
                    <a:lnTo>
                      <a:pt x="48" y="17"/>
                    </a:lnTo>
                    <a:lnTo>
                      <a:pt x="64" y="0"/>
                    </a:lnTo>
                    <a:lnTo>
                      <a:pt x="115" y="11"/>
                    </a:lnTo>
                    <a:lnTo>
                      <a:pt x="99" y="28"/>
                    </a:lnTo>
                    <a:lnTo>
                      <a:pt x="83" y="47"/>
                    </a:lnTo>
                    <a:lnTo>
                      <a:pt x="68" y="65"/>
                    </a:lnTo>
                    <a:lnTo>
                      <a:pt x="52" y="83"/>
                    </a:lnTo>
                    <a:close/>
                  </a:path>
                </a:pathLst>
              </a:custGeom>
              <a:solidFill>
                <a:srgbClr val="F8F6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0" name="Freeform 168"/>
              <p:cNvSpPr/>
              <p:nvPr/>
            </p:nvSpPr>
            <p:spPr bwMode="auto">
              <a:xfrm>
                <a:off x="962" y="2796"/>
                <a:ext cx="17" cy="12"/>
              </a:xfrm>
              <a:custGeom>
                <a:avLst/>
                <a:gdLst>
                  <a:gd name="T0" fmla="*/ 51 w 117"/>
                  <a:gd name="T1" fmla="*/ 83 h 83"/>
                  <a:gd name="T2" fmla="*/ 0 w 117"/>
                  <a:gd name="T3" fmla="*/ 72 h 83"/>
                  <a:gd name="T4" fmla="*/ 17 w 117"/>
                  <a:gd name="T5" fmla="*/ 54 h 83"/>
                  <a:gd name="T6" fmla="*/ 33 w 117"/>
                  <a:gd name="T7" fmla="*/ 36 h 83"/>
                  <a:gd name="T8" fmla="*/ 50 w 117"/>
                  <a:gd name="T9" fmla="*/ 18 h 83"/>
                  <a:gd name="T10" fmla="*/ 67 w 117"/>
                  <a:gd name="T11" fmla="*/ 0 h 83"/>
                  <a:gd name="T12" fmla="*/ 117 w 117"/>
                  <a:gd name="T13" fmla="*/ 11 h 83"/>
                  <a:gd name="T14" fmla="*/ 101 w 117"/>
                  <a:gd name="T15" fmla="*/ 28 h 83"/>
                  <a:gd name="T16" fmla="*/ 84 w 117"/>
                  <a:gd name="T17" fmla="*/ 46 h 83"/>
                  <a:gd name="T18" fmla="*/ 68 w 117"/>
                  <a:gd name="T19" fmla="*/ 64 h 83"/>
                  <a:gd name="T20" fmla="*/ 51 w 117"/>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83">
                    <a:moveTo>
                      <a:pt x="51" y="83"/>
                    </a:moveTo>
                    <a:lnTo>
                      <a:pt x="0" y="72"/>
                    </a:lnTo>
                    <a:lnTo>
                      <a:pt x="17" y="54"/>
                    </a:lnTo>
                    <a:lnTo>
                      <a:pt x="33" y="36"/>
                    </a:lnTo>
                    <a:lnTo>
                      <a:pt x="50" y="18"/>
                    </a:lnTo>
                    <a:lnTo>
                      <a:pt x="67" y="0"/>
                    </a:lnTo>
                    <a:lnTo>
                      <a:pt x="117" y="11"/>
                    </a:lnTo>
                    <a:lnTo>
                      <a:pt x="101" y="28"/>
                    </a:lnTo>
                    <a:lnTo>
                      <a:pt x="84" y="46"/>
                    </a:lnTo>
                    <a:lnTo>
                      <a:pt x="68" y="64"/>
                    </a:lnTo>
                    <a:lnTo>
                      <a:pt x="51" y="83"/>
                    </a:lnTo>
                    <a:close/>
                  </a:path>
                </a:pathLst>
              </a:custGeom>
              <a:solidFill>
                <a:srgbClr val="F8F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1" name="Freeform 169"/>
              <p:cNvSpPr/>
              <p:nvPr/>
            </p:nvSpPr>
            <p:spPr bwMode="auto">
              <a:xfrm>
                <a:off x="967" y="2791"/>
                <a:ext cx="17" cy="12"/>
              </a:xfrm>
              <a:custGeom>
                <a:avLst/>
                <a:gdLst>
                  <a:gd name="T0" fmla="*/ 51 w 119"/>
                  <a:gd name="T1" fmla="*/ 82 h 82"/>
                  <a:gd name="T2" fmla="*/ 0 w 119"/>
                  <a:gd name="T3" fmla="*/ 71 h 82"/>
                  <a:gd name="T4" fmla="*/ 17 w 119"/>
                  <a:gd name="T5" fmla="*/ 53 h 82"/>
                  <a:gd name="T6" fmla="*/ 34 w 119"/>
                  <a:gd name="T7" fmla="*/ 35 h 82"/>
                  <a:gd name="T8" fmla="*/ 52 w 119"/>
                  <a:gd name="T9" fmla="*/ 18 h 82"/>
                  <a:gd name="T10" fmla="*/ 71 w 119"/>
                  <a:gd name="T11" fmla="*/ 0 h 82"/>
                  <a:gd name="T12" fmla="*/ 119 w 119"/>
                  <a:gd name="T13" fmla="*/ 10 h 82"/>
                  <a:gd name="T14" fmla="*/ 101 w 119"/>
                  <a:gd name="T15" fmla="*/ 27 h 82"/>
                  <a:gd name="T16" fmla="*/ 84 w 119"/>
                  <a:gd name="T17" fmla="*/ 45 h 82"/>
                  <a:gd name="T18" fmla="*/ 68 w 119"/>
                  <a:gd name="T19" fmla="*/ 63 h 82"/>
                  <a:gd name="T20" fmla="*/ 51 w 119"/>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82">
                    <a:moveTo>
                      <a:pt x="51" y="82"/>
                    </a:moveTo>
                    <a:lnTo>
                      <a:pt x="0" y="71"/>
                    </a:lnTo>
                    <a:lnTo>
                      <a:pt x="17" y="53"/>
                    </a:lnTo>
                    <a:lnTo>
                      <a:pt x="34" y="35"/>
                    </a:lnTo>
                    <a:lnTo>
                      <a:pt x="52" y="18"/>
                    </a:lnTo>
                    <a:lnTo>
                      <a:pt x="71" y="0"/>
                    </a:lnTo>
                    <a:lnTo>
                      <a:pt x="119" y="10"/>
                    </a:lnTo>
                    <a:lnTo>
                      <a:pt x="101" y="27"/>
                    </a:lnTo>
                    <a:lnTo>
                      <a:pt x="84" y="45"/>
                    </a:lnTo>
                    <a:lnTo>
                      <a:pt x="68" y="63"/>
                    </a:lnTo>
                    <a:lnTo>
                      <a:pt x="51" y="82"/>
                    </a:lnTo>
                    <a:close/>
                  </a:path>
                </a:pathLst>
              </a:custGeom>
              <a:solidFill>
                <a:srgbClr val="F7F4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2" name="Freeform 170"/>
              <p:cNvSpPr/>
              <p:nvPr/>
            </p:nvSpPr>
            <p:spPr bwMode="auto">
              <a:xfrm>
                <a:off x="972" y="2786"/>
                <a:ext cx="17" cy="12"/>
              </a:xfrm>
              <a:custGeom>
                <a:avLst/>
                <a:gdLst>
                  <a:gd name="T0" fmla="*/ 50 w 121"/>
                  <a:gd name="T1" fmla="*/ 80 h 80"/>
                  <a:gd name="T2" fmla="*/ 0 w 121"/>
                  <a:gd name="T3" fmla="*/ 69 h 80"/>
                  <a:gd name="T4" fmla="*/ 12 w 121"/>
                  <a:gd name="T5" fmla="*/ 58 h 80"/>
                  <a:gd name="T6" fmla="*/ 24 w 121"/>
                  <a:gd name="T7" fmla="*/ 47 h 80"/>
                  <a:gd name="T8" fmla="*/ 35 w 121"/>
                  <a:gd name="T9" fmla="*/ 35 h 80"/>
                  <a:gd name="T10" fmla="*/ 47 w 121"/>
                  <a:gd name="T11" fmla="*/ 24 h 80"/>
                  <a:gd name="T12" fmla="*/ 60 w 121"/>
                  <a:gd name="T13" fmla="*/ 12 h 80"/>
                  <a:gd name="T14" fmla="*/ 74 w 121"/>
                  <a:gd name="T15" fmla="*/ 0 h 80"/>
                  <a:gd name="T16" fmla="*/ 121 w 121"/>
                  <a:gd name="T17" fmla="*/ 9 h 80"/>
                  <a:gd name="T18" fmla="*/ 103 w 121"/>
                  <a:gd name="T19" fmla="*/ 26 h 80"/>
                  <a:gd name="T20" fmla="*/ 85 w 121"/>
                  <a:gd name="T21" fmla="*/ 43 h 80"/>
                  <a:gd name="T22" fmla="*/ 67 w 121"/>
                  <a:gd name="T23" fmla="*/ 61 h 80"/>
                  <a:gd name="T24" fmla="*/ 50 w 121"/>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80">
                    <a:moveTo>
                      <a:pt x="50" y="80"/>
                    </a:moveTo>
                    <a:lnTo>
                      <a:pt x="0" y="69"/>
                    </a:lnTo>
                    <a:lnTo>
                      <a:pt x="12" y="58"/>
                    </a:lnTo>
                    <a:lnTo>
                      <a:pt x="24" y="47"/>
                    </a:lnTo>
                    <a:lnTo>
                      <a:pt x="35" y="35"/>
                    </a:lnTo>
                    <a:lnTo>
                      <a:pt x="47" y="24"/>
                    </a:lnTo>
                    <a:lnTo>
                      <a:pt x="60" y="12"/>
                    </a:lnTo>
                    <a:lnTo>
                      <a:pt x="74" y="0"/>
                    </a:lnTo>
                    <a:lnTo>
                      <a:pt x="121" y="9"/>
                    </a:lnTo>
                    <a:lnTo>
                      <a:pt x="103" y="26"/>
                    </a:lnTo>
                    <a:lnTo>
                      <a:pt x="85" y="43"/>
                    </a:lnTo>
                    <a:lnTo>
                      <a:pt x="67" y="61"/>
                    </a:lnTo>
                    <a:lnTo>
                      <a:pt x="50" y="80"/>
                    </a:lnTo>
                    <a:close/>
                  </a:path>
                </a:pathLst>
              </a:custGeom>
              <a:solidFill>
                <a:srgbClr val="F6F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3" name="Freeform 171"/>
              <p:cNvSpPr/>
              <p:nvPr/>
            </p:nvSpPr>
            <p:spPr bwMode="auto">
              <a:xfrm>
                <a:off x="977" y="2781"/>
                <a:ext cx="17" cy="12"/>
              </a:xfrm>
              <a:custGeom>
                <a:avLst/>
                <a:gdLst>
                  <a:gd name="T0" fmla="*/ 48 w 122"/>
                  <a:gd name="T1" fmla="*/ 79 h 79"/>
                  <a:gd name="T2" fmla="*/ 0 w 122"/>
                  <a:gd name="T3" fmla="*/ 69 h 79"/>
                  <a:gd name="T4" fmla="*/ 4 w 122"/>
                  <a:gd name="T5" fmla="*/ 64 h 79"/>
                  <a:gd name="T6" fmla="*/ 10 w 122"/>
                  <a:gd name="T7" fmla="*/ 59 h 79"/>
                  <a:gd name="T8" fmla="*/ 27 w 122"/>
                  <a:gd name="T9" fmla="*/ 44 h 79"/>
                  <a:gd name="T10" fmla="*/ 44 w 122"/>
                  <a:gd name="T11" fmla="*/ 28 h 79"/>
                  <a:gd name="T12" fmla="*/ 60 w 122"/>
                  <a:gd name="T13" fmla="*/ 13 h 79"/>
                  <a:gd name="T14" fmla="*/ 77 w 122"/>
                  <a:gd name="T15" fmla="*/ 0 h 79"/>
                  <a:gd name="T16" fmla="*/ 122 w 122"/>
                  <a:gd name="T17" fmla="*/ 9 h 79"/>
                  <a:gd name="T18" fmla="*/ 103 w 122"/>
                  <a:gd name="T19" fmla="*/ 26 h 79"/>
                  <a:gd name="T20" fmla="*/ 84 w 122"/>
                  <a:gd name="T21" fmla="*/ 44 h 79"/>
                  <a:gd name="T22" fmla="*/ 66 w 122"/>
                  <a:gd name="T23" fmla="*/ 61 h 79"/>
                  <a:gd name="T24" fmla="*/ 48 w 122"/>
                  <a:gd name="T2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79">
                    <a:moveTo>
                      <a:pt x="48" y="79"/>
                    </a:moveTo>
                    <a:lnTo>
                      <a:pt x="0" y="69"/>
                    </a:lnTo>
                    <a:lnTo>
                      <a:pt x="4" y="64"/>
                    </a:lnTo>
                    <a:lnTo>
                      <a:pt x="10" y="59"/>
                    </a:lnTo>
                    <a:lnTo>
                      <a:pt x="27" y="44"/>
                    </a:lnTo>
                    <a:lnTo>
                      <a:pt x="44" y="28"/>
                    </a:lnTo>
                    <a:lnTo>
                      <a:pt x="60" y="13"/>
                    </a:lnTo>
                    <a:lnTo>
                      <a:pt x="77" y="0"/>
                    </a:lnTo>
                    <a:lnTo>
                      <a:pt x="122" y="9"/>
                    </a:lnTo>
                    <a:lnTo>
                      <a:pt x="103" y="26"/>
                    </a:lnTo>
                    <a:lnTo>
                      <a:pt x="84" y="44"/>
                    </a:lnTo>
                    <a:lnTo>
                      <a:pt x="66" y="61"/>
                    </a:lnTo>
                    <a:lnTo>
                      <a:pt x="48" y="79"/>
                    </a:lnTo>
                    <a:close/>
                  </a:path>
                </a:pathLst>
              </a:custGeom>
              <a:solidFill>
                <a:srgbClr val="F5F2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4" name="Freeform 172"/>
              <p:cNvSpPr/>
              <p:nvPr/>
            </p:nvSpPr>
            <p:spPr bwMode="auto">
              <a:xfrm>
                <a:off x="982" y="2777"/>
                <a:ext cx="18" cy="11"/>
              </a:xfrm>
              <a:custGeom>
                <a:avLst/>
                <a:gdLst>
                  <a:gd name="T0" fmla="*/ 47 w 125"/>
                  <a:gd name="T1" fmla="*/ 78 h 78"/>
                  <a:gd name="T2" fmla="*/ 0 w 125"/>
                  <a:gd name="T3" fmla="*/ 69 h 78"/>
                  <a:gd name="T4" fmla="*/ 21 w 125"/>
                  <a:gd name="T5" fmla="*/ 50 h 78"/>
                  <a:gd name="T6" fmla="*/ 42 w 125"/>
                  <a:gd name="T7" fmla="*/ 33 h 78"/>
                  <a:gd name="T8" fmla="*/ 63 w 125"/>
                  <a:gd name="T9" fmla="*/ 16 h 78"/>
                  <a:gd name="T10" fmla="*/ 83 w 125"/>
                  <a:gd name="T11" fmla="*/ 0 h 78"/>
                  <a:gd name="T12" fmla="*/ 125 w 125"/>
                  <a:gd name="T13" fmla="*/ 9 h 78"/>
                  <a:gd name="T14" fmla="*/ 105 w 125"/>
                  <a:gd name="T15" fmla="*/ 26 h 78"/>
                  <a:gd name="T16" fmla="*/ 86 w 125"/>
                  <a:gd name="T17" fmla="*/ 43 h 78"/>
                  <a:gd name="T18" fmla="*/ 66 w 125"/>
                  <a:gd name="T19" fmla="*/ 60 h 78"/>
                  <a:gd name="T20" fmla="*/ 47 w 125"/>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78">
                    <a:moveTo>
                      <a:pt x="47" y="78"/>
                    </a:moveTo>
                    <a:lnTo>
                      <a:pt x="0" y="69"/>
                    </a:lnTo>
                    <a:lnTo>
                      <a:pt x="21" y="50"/>
                    </a:lnTo>
                    <a:lnTo>
                      <a:pt x="42" y="33"/>
                    </a:lnTo>
                    <a:lnTo>
                      <a:pt x="63" y="16"/>
                    </a:lnTo>
                    <a:lnTo>
                      <a:pt x="83" y="0"/>
                    </a:lnTo>
                    <a:lnTo>
                      <a:pt x="125" y="9"/>
                    </a:lnTo>
                    <a:lnTo>
                      <a:pt x="105" y="26"/>
                    </a:lnTo>
                    <a:lnTo>
                      <a:pt x="86" y="43"/>
                    </a:lnTo>
                    <a:lnTo>
                      <a:pt x="66" y="60"/>
                    </a:lnTo>
                    <a:lnTo>
                      <a:pt x="47" y="78"/>
                    </a:lnTo>
                    <a:close/>
                  </a:path>
                </a:pathLst>
              </a:custGeom>
              <a:solidFill>
                <a:srgbClr val="F4F0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5" name="Freeform 173"/>
              <p:cNvSpPr/>
              <p:nvPr/>
            </p:nvSpPr>
            <p:spPr bwMode="auto">
              <a:xfrm>
                <a:off x="988" y="2772"/>
                <a:ext cx="18" cy="11"/>
              </a:xfrm>
              <a:custGeom>
                <a:avLst/>
                <a:gdLst>
                  <a:gd name="T0" fmla="*/ 45 w 129"/>
                  <a:gd name="T1" fmla="*/ 76 h 76"/>
                  <a:gd name="T2" fmla="*/ 0 w 129"/>
                  <a:gd name="T3" fmla="*/ 67 h 76"/>
                  <a:gd name="T4" fmla="*/ 23 w 129"/>
                  <a:gd name="T5" fmla="*/ 49 h 76"/>
                  <a:gd name="T6" fmla="*/ 45 w 129"/>
                  <a:gd name="T7" fmla="*/ 31 h 76"/>
                  <a:gd name="T8" fmla="*/ 67 w 129"/>
                  <a:gd name="T9" fmla="*/ 15 h 76"/>
                  <a:gd name="T10" fmla="*/ 89 w 129"/>
                  <a:gd name="T11" fmla="*/ 0 h 76"/>
                  <a:gd name="T12" fmla="*/ 129 w 129"/>
                  <a:gd name="T13" fmla="*/ 9 h 76"/>
                  <a:gd name="T14" fmla="*/ 108 w 129"/>
                  <a:gd name="T15" fmla="*/ 24 h 76"/>
                  <a:gd name="T16" fmla="*/ 86 w 129"/>
                  <a:gd name="T17" fmla="*/ 41 h 76"/>
                  <a:gd name="T18" fmla="*/ 66 w 129"/>
                  <a:gd name="T19" fmla="*/ 59 h 76"/>
                  <a:gd name="T20" fmla="*/ 45 w 129"/>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76">
                    <a:moveTo>
                      <a:pt x="45" y="76"/>
                    </a:moveTo>
                    <a:lnTo>
                      <a:pt x="0" y="67"/>
                    </a:lnTo>
                    <a:lnTo>
                      <a:pt x="23" y="49"/>
                    </a:lnTo>
                    <a:lnTo>
                      <a:pt x="45" y="31"/>
                    </a:lnTo>
                    <a:lnTo>
                      <a:pt x="67" y="15"/>
                    </a:lnTo>
                    <a:lnTo>
                      <a:pt x="89" y="0"/>
                    </a:lnTo>
                    <a:lnTo>
                      <a:pt x="129" y="9"/>
                    </a:lnTo>
                    <a:lnTo>
                      <a:pt x="108" y="24"/>
                    </a:lnTo>
                    <a:lnTo>
                      <a:pt x="86" y="41"/>
                    </a:lnTo>
                    <a:lnTo>
                      <a:pt x="66" y="59"/>
                    </a:lnTo>
                    <a:lnTo>
                      <a:pt x="45" y="76"/>
                    </a:lnTo>
                    <a:close/>
                  </a:path>
                </a:pathLst>
              </a:custGeom>
              <a:solidFill>
                <a:srgbClr val="F3EF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6" name="Freeform 174"/>
              <p:cNvSpPr/>
              <p:nvPr/>
            </p:nvSpPr>
            <p:spPr bwMode="auto">
              <a:xfrm>
                <a:off x="994" y="2767"/>
                <a:ext cx="19" cy="11"/>
              </a:xfrm>
              <a:custGeom>
                <a:avLst/>
                <a:gdLst>
                  <a:gd name="T0" fmla="*/ 42 w 134"/>
                  <a:gd name="T1" fmla="*/ 75 h 75"/>
                  <a:gd name="T2" fmla="*/ 0 w 134"/>
                  <a:gd name="T3" fmla="*/ 66 h 75"/>
                  <a:gd name="T4" fmla="*/ 24 w 134"/>
                  <a:gd name="T5" fmla="*/ 48 h 75"/>
                  <a:gd name="T6" fmla="*/ 48 w 134"/>
                  <a:gd name="T7" fmla="*/ 32 h 75"/>
                  <a:gd name="T8" fmla="*/ 71 w 134"/>
                  <a:gd name="T9" fmla="*/ 15 h 75"/>
                  <a:gd name="T10" fmla="*/ 95 w 134"/>
                  <a:gd name="T11" fmla="*/ 0 h 75"/>
                  <a:gd name="T12" fmla="*/ 134 w 134"/>
                  <a:gd name="T13" fmla="*/ 9 h 75"/>
                  <a:gd name="T14" fmla="*/ 110 w 134"/>
                  <a:gd name="T15" fmla="*/ 24 h 75"/>
                  <a:gd name="T16" fmla="*/ 88 w 134"/>
                  <a:gd name="T17" fmla="*/ 41 h 75"/>
                  <a:gd name="T18" fmla="*/ 65 w 134"/>
                  <a:gd name="T19" fmla="*/ 57 h 75"/>
                  <a:gd name="T20" fmla="*/ 42 w 134"/>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75">
                    <a:moveTo>
                      <a:pt x="42" y="75"/>
                    </a:moveTo>
                    <a:lnTo>
                      <a:pt x="0" y="66"/>
                    </a:lnTo>
                    <a:lnTo>
                      <a:pt x="24" y="48"/>
                    </a:lnTo>
                    <a:lnTo>
                      <a:pt x="48" y="32"/>
                    </a:lnTo>
                    <a:lnTo>
                      <a:pt x="71" y="15"/>
                    </a:lnTo>
                    <a:lnTo>
                      <a:pt x="95" y="0"/>
                    </a:lnTo>
                    <a:lnTo>
                      <a:pt x="134" y="9"/>
                    </a:lnTo>
                    <a:lnTo>
                      <a:pt x="110" y="24"/>
                    </a:lnTo>
                    <a:lnTo>
                      <a:pt x="88" y="41"/>
                    </a:lnTo>
                    <a:lnTo>
                      <a:pt x="65" y="57"/>
                    </a:lnTo>
                    <a:lnTo>
                      <a:pt x="42" y="75"/>
                    </a:lnTo>
                    <a:close/>
                  </a:path>
                </a:pathLst>
              </a:custGeom>
              <a:solidFill>
                <a:srgbClr val="F3E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7" name="Freeform 175"/>
              <p:cNvSpPr/>
              <p:nvPr/>
            </p:nvSpPr>
            <p:spPr bwMode="auto">
              <a:xfrm>
                <a:off x="1001" y="2763"/>
                <a:ext cx="20" cy="10"/>
              </a:xfrm>
              <a:custGeom>
                <a:avLst/>
                <a:gdLst>
                  <a:gd name="T0" fmla="*/ 40 w 141"/>
                  <a:gd name="T1" fmla="*/ 73 h 73"/>
                  <a:gd name="T2" fmla="*/ 0 w 141"/>
                  <a:gd name="T3" fmla="*/ 64 h 73"/>
                  <a:gd name="T4" fmla="*/ 26 w 141"/>
                  <a:gd name="T5" fmla="*/ 46 h 73"/>
                  <a:gd name="T6" fmla="*/ 52 w 141"/>
                  <a:gd name="T7" fmla="*/ 29 h 73"/>
                  <a:gd name="T8" fmla="*/ 78 w 141"/>
                  <a:gd name="T9" fmla="*/ 14 h 73"/>
                  <a:gd name="T10" fmla="*/ 103 w 141"/>
                  <a:gd name="T11" fmla="*/ 0 h 73"/>
                  <a:gd name="T12" fmla="*/ 141 w 141"/>
                  <a:gd name="T13" fmla="*/ 8 h 73"/>
                  <a:gd name="T14" fmla="*/ 115 w 141"/>
                  <a:gd name="T15" fmla="*/ 23 h 73"/>
                  <a:gd name="T16" fmla="*/ 89 w 141"/>
                  <a:gd name="T17" fmla="*/ 39 h 73"/>
                  <a:gd name="T18" fmla="*/ 64 w 141"/>
                  <a:gd name="T19" fmla="*/ 55 h 73"/>
                  <a:gd name="T20" fmla="*/ 40 w 141"/>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3">
                    <a:moveTo>
                      <a:pt x="40" y="73"/>
                    </a:moveTo>
                    <a:lnTo>
                      <a:pt x="0" y="64"/>
                    </a:lnTo>
                    <a:lnTo>
                      <a:pt x="26" y="46"/>
                    </a:lnTo>
                    <a:lnTo>
                      <a:pt x="52" y="29"/>
                    </a:lnTo>
                    <a:lnTo>
                      <a:pt x="78" y="14"/>
                    </a:lnTo>
                    <a:lnTo>
                      <a:pt x="103" y="0"/>
                    </a:lnTo>
                    <a:lnTo>
                      <a:pt x="141" y="8"/>
                    </a:lnTo>
                    <a:lnTo>
                      <a:pt x="115" y="23"/>
                    </a:lnTo>
                    <a:lnTo>
                      <a:pt x="89" y="39"/>
                    </a:lnTo>
                    <a:lnTo>
                      <a:pt x="64" y="55"/>
                    </a:lnTo>
                    <a:lnTo>
                      <a:pt x="40" y="73"/>
                    </a:lnTo>
                    <a:close/>
                  </a:path>
                </a:pathLst>
              </a:custGeom>
              <a:solidFill>
                <a:srgbClr val="F1EC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8" name="Freeform 176"/>
              <p:cNvSpPr/>
              <p:nvPr/>
            </p:nvSpPr>
            <p:spPr bwMode="auto">
              <a:xfrm>
                <a:off x="1008" y="2758"/>
                <a:ext cx="21" cy="10"/>
              </a:xfrm>
              <a:custGeom>
                <a:avLst/>
                <a:gdLst>
                  <a:gd name="T0" fmla="*/ 39 w 150"/>
                  <a:gd name="T1" fmla="*/ 70 h 70"/>
                  <a:gd name="T2" fmla="*/ 0 w 150"/>
                  <a:gd name="T3" fmla="*/ 61 h 70"/>
                  <a:gd name="T4" fmla="*/ 29 w 150"/>
                  <a:gd name="T5" fmla="*/ 43 h 70"/>
                  <a:gd name="T6" fmla="*/ 58 w 150"/>
                  <a:gd name="T7" fmla="*/ 28 h 70"/>
                  <a:gd name="T8" fmla="*/ 86 w 150"/>
                  <a:gd name="T9" fmla="*/ 13 h 70"/>
                  <a:gd name="T10" fmla="*/ 114 w 150"/>
                  <a:gd name="T11" fmla="*/ 0 h 70"/>
                  <a:gd name="T12" fmla="*/ 150 w 150"/>
                  <a:gd name="T13" fmla="*/ 7 h 70"/>
                  <a:gd name="T14" fmla="*/ 122 w 150"/>
                  <a:gd name="T15" fmla="*/ 22 h 70"/>
                  <a:gd name="T16" fmla="*/ 93 w 150"/>
                  <a:gd name="T17" fmla="*/ 37 h 70"/>
                  <a:gd name="T18" fmla="*/ 66 w 150"/>
                  <a:gd name="T19" fmla="*/ 52 h 70"/>
                  <a:gd name="T20" fmla="*/ 39 w 150"/>
                  <a:gd name="T2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70">
                    <a:moveTo>
                      <a:pt x="39" y="70"/>
                    </a:moveTo>
                    <a:lnTo>
                      <a:pt x="0" y="61"/>
                    </a:lnTo>
                    <a:lnTo>
                      <a:pt x="29" y="43"/>
                    </a:lnTo>
                    <a:lnTo>
                      <a:pt x="58" y="28"/>
                    </a:lnTo>
                    <a:lnTo>
                      <a:pt x="86" y="13"/>
                    </a:lnTo>
                    <a:lnTo>
                      <a:pt x="114" y="0"/>
                    </a:lnTo>
                    <a:lnTo>
                      <a:pt x="150" y="7"/>
                    </a:lnTo>
                    <a:lnTo>
                      <a:pt x="122" y="22"/>
                    </a:lnTo>
                    <a:lnTo>
                      <a:pt x="93" y="37"/>
                    </a:lnTo>
                    <a:lnTo>
                      <a:pt x="66" y="52"/>
                    </a:lnTo>
                    <a:lnTo>
                      <a:pt x="39" y="70"/>
                    </a:lnTo>
                    <a:close/>
                  </a:path>
                </a:pathLst>
              </a:custGeom>
              <a:solidFill>
                <a:srgbClr val="F1EB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9" name="Freeform 177"/>
              <p:cNvSpPr/>
              <p:nvPr/>
            </p:nvSpPr>
            <p:spPr bwMode="auto">
              <a:xfrm>
                <a:off x="1015" y="2754"/>
                <a:ext cx="24" cy="10"/>
              </a:xfrm>
              <a:custGeom>
                <a:avLst/>
                <a:gdLst>
                  <a:gd name="T0" fmla="*/ 38 w 163"/>
                  <a:gd name="T1" fmla="*/ 66 h 66"/>
                  <a:gd name="T2" fmla="*/ 0 w 163"/>
                  <a:gd name="T3" fmla="*/ 58 h 66"/>
                  <a:gd name="T4" fmla="*/ 33 w 163"/>
                  <a:gd name="T5" fmla="*/ 41 h 66"/>
                  <a:gd name="T6" fmla="*/ 66 w 163"/>
                  <a:gd name="T7" fmla="*/ 25 h 66"/>
                  <a:gd name="T8" fmla="*/ 97 w 163"/>
                  <a:gd name="T9" fmla="*/ 11 h 66"/>
                  <a:gd name="T10" fmla="*/ 127 w 163"/>
                  <a:gd name="T11" fmla="*/ 0 h 66"/>
                  <a:gd name="T12" fmla="*/ 163 w 163"/>
                  <a:gd name="T13" fmla="*/ 7 h 66"/>
                  <a:gd name="T14" fmla="*/ 130 w 163"/>
                  <a:gd name="T15" fmla="*/ 20 h 66"/>
                  <a:gd name="T16" fmla="*/ 99 w 163"/>
                  <a:gd name="T17" fmla="*/ 34 h 66"/>
                  <a:gd name="T18" fmla="*/ 68 w 163"/>
                  <a:gd name="T19" fmla="*/ 49 h 66"/>
                  <a:gd name="T20" fmla="*/ 38 w 163"/>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66">
                    <a:moveTo>
                      <a:pt x="38" y="66"/>
                    </a:moveTo>
                    <a:lnTo>
                      <a:pt x="0" y="58"/>
                    </a:lnTo>
                    <a:lnTo>
                      <a:pt x="33" y="41"/>
                    </a:lnTo>
                    <a:lnTo>
                      <a:pt x="66" y="25"/>
                    </a:lnTo>
                    <a:lnTo>
                      <a:pt x="97" y="11"/>
                    </a:lnTo>
                    <a:lnTo>
                      <a:pt x="127" y="0"/>
                    </a:lnTo>
                    <a:lnTo>
                      <a:pt x="163" y="7"/>
                    </a:lnTo>
                    <a:lnTo>
                      <a:pt x="130" y="20"/>
                    </a:lnTo>
                    <a:lnTo>
                      <a:pt x="99" y="34"/>
                    </a:lnTo>
                    <a:lnTo>
                      <a:pt x="68" y="49"/>
                    </a:lnTo>
                    <a:lnTo>
                      <a:pt x="38" y="66"/>
                    </a:lnTo>
                    <a:close/>
                  </a:path>
                </a:pathLst>
              </a:custGeom>
              <a:solidFill>
                <a:srgbClr val="EF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7" name="Freeform 178"/>
              <p:cNvSpPr/>
              <p:nvPr/>
            </p:nvSpPr>
            <p:spPr bwMode="auto">
              <a:xfrm>
                <a:off x="1024" y="2747"/>
                <a:ext cx="55" cy="12"/>
              </a:xfrm>
              <a:custGeom>
                <a:avLst/>
                <a:gdLst>
                  <a:gd name="T0" fmla="*/ 36 w 389"/>
                  <a:gd name="T1" fmla="*/ 88 h 88"/>
                  <a:gd name="T2" fmla="*/ 0 w 389"/>
                  <a:gd name="T3" fmla="*/ 81 h 88"/>
                  <a:gd name="T4" fmla="*/ 41 w 389"/>
                  <a:gd name="T5" fmla="*/ 63 h 88"/>
                  <a:gd name="T6" fmla="*/ 82 w 389"/>
                  <a:gd name="T7" fmla="*/ 47 h 88"/>
                  <a:gd name="T8" fmla="*/ 120 w 389"/>
                  <a:gd name="T9" fmla="*/ 35 h 88"/>
                  <a:gd name="T10" fmla="*/ 157 w 389"/>
                  <a:gd name="T11" fmla="*/ 25 h 88"/>
                  <a:gd name="T12" fmla="*/ 191 w 389"/>
                  <a:gd name="T13" fmla="*/ 16 h 88"/>
                  <a:gd name="T14" fmla="*/ 223 w 389"/>
                  <a:gd name="T15" fmla="*/ 10 h 88"/>
                  <a:gd name="T16" fmla="*/ 253 w 389"/>
                  <a:gd name="T17" fmla="*/ 6 h 88"/>
                  <a:gd name="T18" fmla="*/ 280 w 389"/>
                  <a:gd name="T19" fmla="*/ 2 h 88"/>
                  <a:gd name="T20" fmla="*/ 304 w 389"/>
                  <a:gd name="T21" fmla="*/ 1 h 88"/>
                  <a:gd name="T22" fmla="*/ 327 w 389"/>
                  <a:gd name="T23" fmla="*/ 0 h 88"/>
                  <a:gd name="T24" fmla="*/ 345 w 389"/>
                  <a:gd name="T25" fmla="*/ 1 h 88"/>
                  <a:gd name="T26" fmla="*/ 360 w 389"/>
                  <a:gd name="T27" fmla="*/ 1 h 88"/>
                  <a:gd name="T28" fmla="*/ 383 w 389"/>
                  <a:gd name="T29" fmla="*/ 3 h 88"/>
                  <a:gd name="T30" fmla="*/ 389 w 389"/>
                  <a:gd name="T31" fmla="*/ 4 h 88"/>
                  <a:gd name="T32" fmla="*/ 365 w 389"/>
                  <a:gd name="T33" fmla="*/ 6 h 88"/>
                  <a:gd name="T34" fmla="*/ 340 w 389"/>
                  <a:gd name="T35" fmla="*/ 7 h 88"/>
                  <a:gd name="T36" fmla="*/ 317 w 389"/>
                  <a:gd name="T37" fmla="*/ 10 h 88"/>
                  <a:gd name="T38" fmla="*/ 292 w 389"/>
                  <a:gd name="T39" fmla="*/ 12 h 88"/>
                  <a:gd name="T40" fmla="*/ 270 w 389"/>
                  <a:gd name="T41" fmla="*/ 16 h 88"/>
                  <a:gd name="T42" fmla="*/ 246 w 389"/>
                  <a:gd name="T43" fmla="*/ 20 h 88"/>
                  <a:gd name="T44" fmla="*/ 224 w 389"/>
                  <a:gd name="T45" fmla="*/ 25 h 88"/>
                  <a:gd name="T46" fmla="*/ 201 w 389"/>
                  <a:gd name="T47" fmla="*/ 30 h 88"/>
                  <a:gd name="T48" fmla="*/ 180 w 389"/>
                  <a:gd name="T49" fmla="*/ 36 h 88"/>
                  <a:gd name="T50" fmla="*/ 158 w 389"/>
                  <a:gd name="T51" fmla="*/ 41 h 88"/>
                  <a:gd name="T52" fmla="*/ 138 w 389"/>
                  <a:gd name="T53" fmla="*/ 48 h 88"/>
                  <a:gd name="T54" fmla="*/ 116 w 389"/>
                  <a:gd name="T55" fmla="*/ 55 h 88"/>
                  <a:gd name="T56" fmla="*/ 75 w 389"/>
                  <a:gd name="T57" fmla="*/ 71 h 88"/>
                  <a:gd name="T58" fmla="*/ 36 w 389"/>
                  <a:gd name="T5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9" h="88">
                    <a:moveTo>
                      <a:pt x="36" y="88"/>
                    </a:moveTo>
                    <a:lnTo>
                      <a:pt x="0" y="81"/>
                    </a:lnTo>
                    <a:lnTo>
                      <a:pt x="41" y="63"/>
                    </a:lnTo>
                    <a:lnTo>
                      <a:pt x="82" y="47"/>
                    </a:lnTo>
                    <a:lnTo>
                      <a:pt x="120" y="35"/>
                    </a:lnTo>
                    <a:lnTo>
                      <a:pt x="157" y="25"/>
                    </a:lnTo>
                    <a:lnTo>
                      <a:pt x="191" y="16"/>
                    </a:lnTo>
                    <a:lnTo>
                      <a:pt x="223" y="10"/>
                    </a:lnTo>
                    <a:lnTo>
                      <a:pt x="253" y="6"/>
                    </a:lnTo>
                    <a:lnTo>
                      <a:pt x="280" y="2"/>
                    </a:lnTo>
                    <a:lnTo>
                      <a:pt x="304" y="1"/>
                    </a:lnTo>
                    <a:lnTo>
                      <a:pt x="327" y="0"/>
                    </a:lnTo>
                    <a:lnTo>
                      <a:pt x="345" y="1"/>
                    </a:lnTo>
                    <a:lnTo>
                      <a:pt x="360" y="1"/>
                    </a:lnTo>
                    <a:lnTo>
                      <a:pt x="383" y="3"/>
                    </a:lnTo>
                    <a:lnTo>
                      <a:pt x="389" y="4"/>
                    </a:lnTo>
                    <a:lnTo>
                      <a:pt x="365" y="6"/>
                    </a:lnTo>
                    <a:lnTo>
                      <a:pt x="340" y="7"/>
                    </a:lnTo>
                    <a:lnTo>
                      <a:pt x="317" y="10"/>
                    </a:lnTo>
                    <a:lnTo>
                      <a:pt x="292" y="12"/>
                    </a:lnTo>
                    <a:lnTo>
                      <a:pt x="270" y="16"/>
                    </a:lnTo>
                    <a:lnTo>
                      <a:pt x="246" y="20"/>
                    </a:lnTo>
                    <a:lnTo>
                      <a:pt x="224" y="25"/>
                    </a:lnTo>
                    <a:lnTo>
                      <a:pt x="201" y="30"/>
                    </a:lnTo>
                    <a:lnTo>
                      <a:pt x="180" y="36"/>
                    </a:lnTo>
                    <a:lnTo>
                      <a:pt x="158" y="41"/>
                    </a:lnTo>
                    <a:lnTo>
                      <a:pt x="138" y="48"/>
                    </a:lnTo>
                    <a:lnTo>
                      <a:pt x="116" y="55"/>
                    </a:lnTo>
                    <a:lnTo>
                      <a:pt x="75" y="71"/>
                    </a:lnTo>
                    <a:lnTo>
                      <a:pt x="36" y="88"/>
                    </a:lnTo>
                    <a:close/>
                  </a:path>
                </a:pathLst>
              </a:custGeom>
              <a:solidFill>
                <a:srgbClr val="EF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0" name="Freeform 179"/>
              <p:cNvSpPr>
                <a:spLocks noEditPoints="1"/>
              </p:cNvSpPr>
              <p:nvPr/>
            </p:nvSpPr>
            <p:spPr bwMode="auto">
              <a:xfrm>
                <a:off x="995" y="2612"/>
                <a:ext cx="612" cy="246"/>
              </a:xfrm>
              <a:custGeom>
                <a:avLst/>
                <a:gdLst>
                  <a:gd name="T0" fmla="*/ 3009 w 4289"/>
                  <a:gd name="T1" fmla="*/ 368 h 1725"/>
                  <a:gd name="T2" fmla="*/ 3317 w 4289"/>
                  <a:gd name="T3" fmla="*/ 445 h 1725"/>
                  <a:gd name="T4" fmla="*/ 3598 w 4289"/>
                  <a:gd name="T5" fmla="*/ 423 h 1725"/>
                  <a:gd name="T6" fmla="*/ 3806 w 4289"/>
                  <a:gd name="T7" fmla="*/ 318 h 1725"/>
                  <a:gd name="T8" fmla="*/ 3896 w 4289"/>
                  <a:gd name="T9" fmla="*/ 150 h 1725"/>
                  <a:gd name="T10" fmla="*/ 3612 w 4289"/>
                  <a:gd name="T11" fmla="*/ 263 h 1725"/>
                  <a:gd name="T12" fmla="*/ 3472 w 4289"/>
                  <a:gd name="T13" fmla="*/ 341 h 1725"/>
                  <a:gd name="T14" fmla="*/ 3312 w 4289"/>
                  <a:gd name="T15" fmla="*/ 234 h 1725"/>
                  <a:gd name="T16" fmla="*/ 3306 w 4289"/>
                  <a:gd name="T17" fmla="*/ 96 h 1725"/>
                  <a:gd name="T18" fmla="*/ 3255 w 4289"/>
                  <a:gd name="T19" fmla="*/ 40 h 1725"/>
                  <a:gd name="T20" fmla="*/ 3148 w 4289"/>
                  <a:gd name="T21" fmla="*/ 12 h 1725"/>
                  <a:gd name="T22" fmla="*/ 2962 w 4289"/>
                  <a:gd name="T23" fmla="*/ 88 h 1725"/>
                  <a:gd name="T24" fmla="*/ 3019 w 4289"/>
                  <a:gd name="T25" fmla="*/ 136 h 1725"/>
                  <a:gd name="T26" fmla="*/ 2499 w 4289"/>
                  <a:gd name="T27" fmla="*/ 224 h 1725"/>
                  <a:gd name="T28" fmla="*/ 2635 w 4289"/>
                  <a:gd name="T29" fmla="*/ 291 h 1725"/>
                  <a:gd name="T30" fmla="*/ 2498 w 4289"/>
                  <a:gd name="T31" fmla="*/ 329 h 1725"/>
                  <a:gd name="T32" fmla="*/ 2215 w 4289"/>
                  <a:gd name="T33" fmla="*/ 328 h 1725"/>
                  <a:gd name="T34" fmla="*/ 2414 w 4289"/>
                  <a:gd name="T35" fmla="*/ 409 h 1725"/>
                  <a:gd name="T36" fmla="*/ 2665 w 4289"/>
                  <a:gd name="T37" fmla="*/ 414 h 1725"/>
                  <a:gd name="T38" fmla="*/ 2861 w 4289"/>
                  <a:gd name="T39" fmla="*/ 331 h 1725"/>
                  <a:gd name="T40" fmla="*/ 2958 w 4289"/>
                  <a:gd name="T41" fmla="*/ 174 h 1725"/>
                  <a:gd name="T42" fmla="*/ 3919 w 4289"/>
                  <a:gd name="T43" fmla="*/ 81 h 1725"/>
                  <a:gd name="T44" fmla="*/ 3970 w 4289"/>
                  <a:gd name="T45" fmla="*/ 131 h 1725"/>
                  <a:gd name="T46" fmla="*/ 4284 w 4289"/>
                  <a:gd name="T47" fmla="*/ 226 h 1725"/>
                  <a:gd name="T48" fmla="*/ 4280 w 4289"/>
                  <a:gd name="T49" fmla="*/ 91 h 1725"/>
                  <a:gd name="T50" fmla="*/ 4233 w 4289"/>
                  <a:gd name="T51" fmla="*/ 35 h 1725"/>
                  <a:gd name="T52" fmla="*/ 4129 w 4289"/>
                  <a:gd name="T53" fmla="*/ 5 h 1725"/>
                  <a:gd name="T54" fmla="*/ 3526 w 4289"/>
                  <a:gd name="T55" fmla="*/ 568 h 1725"/>
                  <a:gd name="T56" fmla="*/ 3477 w 4289"/>
                  <a:gd name="T57" fmla="*/ 862 h 1725"/>
                  <a:gd name="T58" fmla="*/ 3169 w 4289"/>
                  <a:gd name="T59" fmla="*/ 763 h 1725"/>
                  <a:gd name="T60" fmla="*/ 4204 w 4289"/>
                  <a:gd name="T61" fmla="*/ 1079 h 1725"/>
                  <a:gd name="T62" fmla="*/ 2730 w 4289"/>
                  <a:gd name="T63" fmla="*/ 1079 h 1725"/>
                  <a:gd name="T64" fmla="*/ 2638 w 4289"/>
                  <a:gd name="T65" fmla="*/ 1451 h 1725"/>
                  <a:gd name="T66" fmla="*/ 2469 w 4289"/>
                  <a:gd name="T67" fmla="*/ 1561 h 1725"/>
                  <a:gd name="T68" fmla="*/ 2241 w 4289"/>
                  <a:gd name="T69" fmla="*/ 1573 h 1725"/>
                  <a:gd name="T70" fmla="*/ 2017 w 4289"/>
                  <a:gd name="T71" fmla="*/ 1486 h 1725"/>
                  <a:gd name="T72" fmla="*/ 1801 w 4289"/>
                  <a:gd name="T73" fmla="*/ 1295 h 1725"/>
                  <a:gd name="T74" fmla="*/ 1610 w 4289"/>
                  <a:gd name="T75" fmla="*/ 1009 h 1725"/>
                  <a:gd name="T76" fmla="*/ 2159 w 4289"/>
                  <a:gd name="T77" fmla="*/ 684 h 1725"/>
                  <a:gd name="T78" fmla="*/ 1164 w 4289"/>
                  <a:gd name="T79" fmla="*/ 166 h 1725"/>
                  <a:gd name="T80" fmla="*/ 971 w 4289"/>
                  <a:gd name="T81" fmla="*/ 922 h 1725"/>
                  <a:gd name="T82" fmla="*/ 649 w 4289"/>
                  <a:gd name="T83" fmla="*/ 1291 h 1725"/>
                  <a:gd name="T84" fmla="*/ 289 w 4289"/>
                  <a:gd name="T85" fmla="*/ 1525 h 1725"/>
                  <a:gd name="T86" fmla="*/ 0 w 4289"/>
                  <a:gd name="T87" fmla="*/ 1649 h 1725"/>
                  <a:gd name="T88" fmla="*/ 313 w 4289"/>
                  <a:gd name="T89" fmla="*/ 1627 h 1725"/>
                  <a:gd name="T90" fmla="*/ 727 w 4289"/>
                  <a:gd name="T91" fmla="*/ 1511 h 1725"/>
                  <a:gd name="T92" fmla="*/ 1143 w 4289"/>
                  <a:gd name="T93" fmla="*/ 1230 h 1725"/>
                  <a:gd name="T94" fmla="*/ 1396 w 4289"/>
                  <a:gd name="T95" fmla="*/ 1175 h 1725"/>
                  <a:gd name="T96" fmla="*/ 1623 w 4289"/>
                  <a:gd name="T97" fmla="*/ 1439 h 1725"/>
                  <a:gd name="T98" fmla="*/ 1902 w 4289"/>
                  <a:gd name="T99" fmla="*/ 1603 h 1725"/>
                  <a:gd name="T100" fmla="*/ 2206 w 4289"/>
                  <a:gd name="T101" fmla="*/ 1675 h 1725"/>
                  <a:gd name="T102" fmla="*/ 2527 w 4289"/>
                  <a:gd name="T103" fmla="*/ 1664 h 1725"/>
                  <a:gd name="T104" fmla="*/ 2798 w 4289"/>
                  <a:gd name="T105" fmla="*/ 1584 h 1725"/>
                  <a:gd name="T106" fmla="*/ 2944 w 4289"/>
                  <a:gd name="T107" fmla="*/ 1490 h 1725"/>
                  <a:gd name="T108" fmla="*/ 3515 w 4289"/>
                  <a:gd name="T109" fmla="*/ 1528 h 1725"/>
                  <a:gd name="T110" fmla="*/ 3720 w 4289"/>
                  <a:gd name="T111" fmla="*/ 1682 h 1725"/>
                  <a:gd name="T112" fmla="*/ 3981 w 4289"/>
                  <a:gd name="T113" fmla="*/ 1724 h 1725"/>
                  <a:gd name="T114" fmla="*/ 4135 w 4289"/>
                  <a:gd name="T115" fmla="*/ 1679 h 1725"/>
                  <a:gd name="T116" fmla="*/ 3904 w 4289"/>
                  <a:gd name="T117" fmla="*/ 1558 h 1725"/>
                  <a:gd name="T118" fmla="*/ 3823 w 4289"/>
                  <a:gd name="T119" fmla="*/ 1446 h 1725"/>
                  <a:gd name="T120" fmla="*/ 3490 w 4289"/>
                  <a:gd name="T121" fmla="*/ 1308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89" h="1725">
                    <a:moveTo>
                      <a:pt x="3016" y="199"/>
                    </a:moveTo>
                    <a:lnTo>
                      <a:pt x="2992" y="361"/>
                    </a:lnTo>
                    <a:lnTo>
                      <a:pt x="2991" y="361"/>
                    </a:lnTo>
                    <a:lnTo>
                      <a:pt x="2991" y="361"/>
                    </a:lnTo>
                    <a:lnTo>
                      <a:pt x="2991" y="361"/>
                    </a:lnTo>
                    <a:lnTo>
                      <a:pt x="2991" y="361"/>
                    </a:lnTo>
                    <a:lnTo>
                      <a:pt x="2991" y="365"/>
                    </a:lnTo>
                    <a:lnTo>
                      <a:pt x="3009" y="368"/>
                    </a:lnTo>
                    <a:lnTo>
                      <a:pt x="3047" y="384"/>
                    </a:lnTo>
                    <a:lnTo>
                      <a:pt x="3086" y="398"/>
                    </a:lnTo>
                    <a:lnTo>
                      <a:pt x="3124" y="411"/>
                    </a:lnTo>
                    <a:lnTo>
                      <a:pt x="3163" y="421"/>
                    </a:lnTo>
                    <a:lnTo>
                      <a:pt x="3202" y="430"/>
                    </a:lnTo>
                    <a:lnTo>
                      <a:pt x="3240" y="436"/>
                    </a:lnTo>
                    <a:lnTo>
                      <a:pt x="3279" y="442"/>
                    </a:lnTo>
                    <a:lnTo>
                      <a:pt x="3317" y="445"/>
                    </a:lnTo>
                    <a:lnTo>
                      <a:pt x="3354" y="448"/>
                    </a:lnTo>
                    <a:lnTo>
                      <a:pt x="3392" y="449"/>
                    </a:lnTo>
                    <a:lnTo>
                      <a:pt x="3428" y="448"/>
                    </a:lnTo>
                    <a:lnTo>
                      <a:pt x="3464" y="445"/>
                    </a:lnTo>
                    <a:lnTo>
                      <a:pt x="3499" y="442"/>
                    </a:lnTo>
                    <a:lnTo>
                      <a:pt x="3533" y="436"/>
                    </a:lnTo>
                    <a:lnTo>
                      <a:pt x="3567" y="430"/>
                    </a:lnTo>
                    <a:lnTo>
                      <a:pt x="3598" y="423"/>
                    </a:lnTo>
                    <a:lnTo>
                      <a:pt x="3630" y="414"/>
                    </a:lnTo>
                    <a:lnTo>
                      <a:pt x="3660" y="403"/>
                    </a:lnTo>
                    <a:lnTo>
                      <a:pt x="3688" y="392"/>
                    </a:lnTo>
                    <a:lnTo>
                      <a:pt x="3715" y="379"/>
                    </a:lnTo>
                    <a:lnTo>
                      <a:pt x="3740" y="366"/>
                    </a:lnTo>
                    <a:lnTo>
                      <a:pt x="3764" y="350"/>
                    </a:lnTo>
                    <a:lnTo>
                      <a:pt x="3786" y="334"/>
                    </a:lnTo>
                    <a:lnTo>
                      <a:pt x="3806" y="318"/>
                    </a:lnTo>
                    <a:lnTo>
                      <a:pt x="3825" y="300"/>
                    </a:lnTo>
                    <a:lnTo>
                      <a:pt x="3842" y="281"/>
                    </a:lnTo>
                    <a:lnTo>
                      <a:pt x="3857" y="262"/>
                    </a:lnTo>
                    <a:lnTo>
                      <a:pt x="3869" y="240"/>
                    </a:lnTo>
                    <a:lnTo>
                      <a:pt x="3879" y="219"/>
                    </a:lnTo>
                    <a:lnTo>
                      <a:pt x="3887" y="197"/>
                    </a:lnTo>
                    <a:lnTo>
                      <a:pt x="3893" y="174"/>
                    </a:lnTo>
                    <a:lnTo>
                      <a:pt x="3896" y="150"/>
                    </a:lnTo>
                    <a:lnTo>
                      <a:pt x="3453" y="150"/>
                    </a:lnTo>
                    <a:lnTo>
                      <a:pt x="3435" y="224"/>
                    </a:lnTo>
                    <a:lnTo>
                      <a:pt x="3635" y="224"/>
                    </a:lnTo>
                    <a:lnTo>
                      <a:pt x="3632" y="231"/>
                    </a:lnTo>
                    <a:lnTo>
                      <a:pt x="3629" y="239"/>
                    </a:lnTo>
                    <a:lnTo>
                      <a:pt x="3623" y="248"/>
                    </a:lnTo>
                    <a:lnTo>
                      <a:pt x="3617" y="256"/>
                    </a:lnTo>
                    <a:lnTo>
                      <a:pt x="3612" y="263"/>
                    </a:lnTo>
                    <a:lnTo>
                      <a:pt x="3604" y="271"/>
                    </a:lnTo>
                    <a:lnTo>
                      <a:pt x="3596" y="277"/>
                    </a:lnTo>
                    <a:lnTo>
                      <a:pt x="3587" y="284"/>
                    </a:lnTo>
                    <a:lnTo>
                      <a:pt x="3568" y="297"/>
                    </a:lnTo>
                    <a:lnTo>
                      <a:pt x="3547" y="310"/>
                    </a:lnTo>
                    <a:lnTo>
                      <a:pt x="3523" y="321"/>
                    </a:lnTo>
                    <a:lnTo>
                      <a:pt x="3499" y="331"/>
                    </a:lnTo>
                    <a:lnTo>
                      <a:pt x="3472" y="341"/>
                    </a:lnTo>
                    <a:lnTo>
                      <a:pt x="3445" y="349"/>
                    </a:lnTo>
                    <a:lnTo>
                      <a:pt x="3418" y="356"/>
                    </a:lnTo>
                    <a:lnTo>
                      <a:pt x="3390" y="361"/>
                    </a:lnTo>
                    <a:lnTo>
                      <a:pt x="3362" y="365"/>
                    </a:lnTo>
                    <a:lnTo>
                      <a:pt x="3334" y="368"/>
                    </a:lnTo>
                    <a:lnTo>
                      <a:pt x="3308" y="369"/>
                    </a:lnTo>
                    <a:lnTo>
                      <a:pt x="3283" y="369"/>
                    </a:lnTo>
                    <a:lnTo>
                      <a:pt x="3312" y="234"/>
                    </a:lnTo>
                    <a:lnTo>
                      <a:pt x="3315" y="207"/>
                    </a:lnTo>
                    <a:lnTo>
                      <a:pt x="3317" y="181"/>
                    </a:lnTo>
                    <a:lnTo>
                      <a:pt x="3317" y="157"/>
                    </a:lnTo>
                    <a:lnTo>
                      <a:pt x="3316" y="135"/>
                    </a:lnTo>
                    <a:lnTo>
                      <a:pt x="3315" y="125"/>
                    </a:lnTo>
                    <a:lnTo>
                      <a:pt x="3313" y="115"/>
                    </a:lnTo>
                    <a:lnTo>
                      <a:pt x="3310" y="105"/>
                    </a:lnTo>
                    <a:lnTo>
                      <a:pt x="3306" y="96"/>
                    </a:lnTo>
                    <a:lnTo>
                      <a:pt x="3303" y="88"/>
                    </a:lnTo>
                    <a:lnTo>
                      <a:pt x="3298" y="79"/>
                    </a:lnTo>
                    <a:lnTo>
                      <a:pt x="3293" y="71"/>
                    </a:lnTo>
                    <a:lnTo>
                      <a:pt x="3286" y="65"/>
                    </a:lnTo>
                    <a:lnTo>
                      <a:pt x="3279" y="58"/>
                    </a:lnTo>
                    <a:lnTo>
                      <a:pt x="3273" y="51"/>
                    </a:lnTo>
                    <a:lnTo>
                      <a:pt x="3264" y="46"/>
                    </a:lnTo>
                    <a:lnTo>
                      <a:pt x="3255" y="40"/>
                    </a:lnTo>
                    <a:lnTo>
                      <a:pt x="3245" y="34"/>
                    </a:lnTo>
                    <a:lnTo>
                      <a:pt x="3233" y="30"/>
                    </a:lnTo>
                    <a:lnTo>
                      <a:pt x="3222" y="25"/>
                    </a:lnTo>
                    <a:lnTo>
                      <a:pt x="3209" y="22"/>
                    </a:lnTo>
                    <a:lnTo>
                      <a:pt x="3195" y="19"/>
                    </a:lnTo>
                    <a:lnTo>
                      <a:pt x="3181" y="16"/>
                    </a:lnTo>
                    <a:lnTo>
                      <a:pt x="3165" y="13"/>
                    </a:lnTo>
                    <a:lnTo>
                      <a:pt x="3148" y="12"/>
                    </a:lnTo>
                    <a:lnTo>
                      <a:pt x="3111" y="9"/>
                    </a:lnTo>
                    <a:lnTo>
                      <a:pt x="3070" y="9"/>
                    </a:lnTo>
                    <a:lnTo>
                      <a:pt x="2516" y="9"/>
                    </a:lnTo>
                    <a:lnTo>
                      <a:pt x="2499" y="87"/>
                    </a:lnTo>
                    <a:lnTo>
                      <a:pt x="2921" y="87"/>
                    </a:lnTo>
                    <a:lnTo>
                      <a:pt x="2936" y="86"/>
                    </a:lnTo>
                    <a:lnTo>
                      <a:pt x="2949" y="87"/>
                    </a:lnTo>
                    <a:lnTo>
                      <a:pt x="2962" y="88"/>
                    </a:lnTo>
                    <a:lnTo>
                      <a:pt x="2973" y="90"/>
                    </a:lnTo>
                    <a:lnTo>
                      <a:pt x="2983" y="94"/>
                    </a:lnTo>
                    <a:lnTo>
                      <a:pt x="2992" y="98"/>
                    </a:lnTo>
                    <a:lnTo>
                      <a:pt x="3000" y="104"/>
                    </a:lnTo>
                    <a:lnTo>
                      <a:pt x="3005" y="110"/>
                    </a:lnTo>
                    <a:lnTo>
                      <a:pt x="3011" y="118"/>
                    </a:lnTo>
                    <a:lnTo>
                      <a:pt x="3015" y="126"/>
                    </a:lnTo>
                    <a:lnTo>
                      <a:pt x="3019" y="136"/>
                    </a:lnTo>
                    <a:lnTo>
                      <a:pt x="3020" y="146"/>
                    </a:lnTo>
                    <a:lnTo>
                      <a:pt x="3021" y="159"/>
                    </a:lnTo>
                    <a:lnTo>
                      <a:pt x="3020" y="171"/>
                    </a:lnTo>
                    <a:lnTo>
                      <a:pt x="3019" y="184"/>
                    </a:lnTo>
                    <a:lnTo>
                      <a:pt x="3016" y="199"/>
                    </a:lnTo>
                    <a:close/>
                    <a:moveTo>
                      <a:pt x="2960" y="150"/>
                    </a:moveTo>
                    <a:lnTo>
                      <a:pt x="2517" y="150"/>
                    </a:lnTo>
                    <a:lnTo>
                      <a:pt x="2499" y="224"/>
                    </a:lnTo>
                    <a:lnTo>
                      <a:pt x="2701" y="224"/>
                    </a:lnTo>
                    <a:lnTo>
                      <a:pt x="2695" y="235"/>
                    </a:lnTo>
                    <a:lnTo>
                      <a:pt x="2688" y="246"/>
                    </a:lnTo>
                    <a:lnTo>
                      <a:pt x="2681" y="256"/>
                    </a:lnTo>
                    <a:lnTo>
                      <a:pt x="2671" y="266"/>
                    </a:lnTo>
                    <a:lnTo>
                      <a:pt x="2659" y="275"/>
                    </a:lnTo>
                    <a:lnTo>
                      <a:pt x="2648" y="283"/>
                    </a:lnTo>
                    <a:lnTo>
                      <a:pt x="2635" y="291"/>
                    </a:lnTo>
                    <a:lnTo>
                      <a:pt x="2620" y="297"/>
                    </a:lnTo>
                    <a:lnTo>
                      <a:pt x="2605" y="303"/>
                    </a:lnTo>
                    <a:lnTo>
                      <a:pt x="2589" y="309"/>
                    </a:lnTo>
                    <a:lnTo>
                      <a:pt x="2572" y="314"/>
                    </a:lnTo>
                    <a:lnTo>
                      <a:pt x="2554" y="319"/>
                    </a:lnTo>
                    <a:lnTo>
                      <a:pt x="2536" y="323"/>
                    </a:lnTo>
                    <a:lnTo>
                      <a:pt x="2517" y="327"/>
                    </a:lnTo>
                    <a:lnTo>
                      <a:pt x="2498" y="329"/>
                    </a:lnTo>
                    <a:lnTo>
                      <a:pt x="2479" y="332"/>
                    </a:lnTo>
                    <a:lnTo>
                      <a:pt x="2439" y="336"/>
                    </a:lnTo>
                    <a:lnTo>
                      <a:pt x="2399" y="338"/>
                    </a:lnTo>
                    <a:lnTo>
                      <a:pt x="2358" y="338"/>
                    </a:lnTo>
                    <a:lnTo>
                      <a:pt x="2319" y="337"/>
                    </a:lnTo>
                    <a:lnTo>
                      <a:pt x="2282" y="334"/>
                    </a:lnTo>
                    <a:lnTo>
                      <a:pt x="2248" y="332"/>
                    </a:lnTo>
                    <a:lnTo>
                      <a:pt x="2215" y="328"/>
                    </a:lnTo>
                    <a:lnTo>
                      <a:pt x="2187" y="323"/>
                    </a:lnTo>
                    <a:lnTo>
                      <a:pt x="2218" y="340"/>
                    </a:lnTo>
                    <a:lnTo>
                      <a:pt x="2251" y="357"/>
                    </a:lnTo>
                    <a:lnTo>
                      <a:pt x="2283" y="370"/>
                    </a:lnTo>
                    <a:lnTo>
                      <a:pt x="2316" y="383"/>
                    </a:lnTo>
                    <a:lnTo>
                      <a:pt x="2349" y="394"/>
                    </a:lnTo>
                    <a:lnTo>
                      <a:pt x="2382" y="403"/>
                    </a:lnTo>
                    <a:lnTo>
                      <a:pt x="2414" y="409"/>
                    </a:lnTo>
                    <a:lnTo>
                      <a:pt x="2447" y="416"/>
                    </a:lnTo>
                    <a:lnTo>
                      <a:pt x="2479" y="420"/>
                    </a:lnTo>
                    <a:lnTo>
                      <a:pt x="2512" y="423"/>
                    </a:lnTo>
                    <a:lnTo>
                      <a:pt x="2543" y="424"/>
                    </a:lnTo>
                    <a:lnTo>
                      <a:pt x="2574" y="424"/>
                    </a:lnTo>
                    <a:lnTo>
                      <a:pt x="2606" y="422"/>
                    </a:lnTo>
                    <a:lnTo>
                      <a:pt x="2636" y="418"/>
                    </a:lnTo>
                    <a:lnTo>
                      <a:pt x="2665" y="414"/>
                    </a:lnTo>
                    <a:lnTo>
                      <a:pt x="2693" y="408"/>
                    </a:lnTo>
                    <a:lnTo>
                      <a:pt x="2721" y="402"/>
                    </a:lnTo>
                    <a:lnTo>
                      <a:pt x="2747" y="393"/>
                    </a:lnTo>
                    <a:lnTo>
                      <a:pt x="2772" y="383"/>
                    </a:lnTo>
                    <a:lnTo>
                      <a:pt x="2796" y="371"/>
                    </a:lnTo>
                    <a:lnTo>
                      <a:pt x="2819" y="359"/>
                    </a:lnTo>
                    <a:lnTo>
                      <a:pt x="2841" y="346"/>
                    </a:lnTo>
                    <a:lnTo>
                      <a:pt x="2861" y="331"/>
                    </a:lnTo>
                    <a:lnTo>
                      <a:pt x="2879" y="315"/>
                    </a:lnTo>
                    <a:lnTo>
                      <a:pt x="2895" y="299"/>
                    </a:lnTo>
                    <a:lnTo>
                      <a:pt x="2911" y="280"/>
                    </a:lnTo>
                    <a:lnTo>
                      <a:pt x="2925" y="261"/>
                    </a:lnTo>
                    <a:lnTo>
                      <a:pt x="2936" y="240"/>
                    </a:lnTo>
                    <a:lnTo>
                      <a:pt x="2945" y="219"/>
                    </a:lnTo>
                    <a:lnTo>
                      <a:pt x="2953" y="198"/>
                    </a:lnTo>
                    <a:lnTo>
                      <a:pt x="2958" y="174"/>
                    </a:lnTo>
                    <a:lnTo>
                      <a:pt x="2960" y="150"/>
                    </a:lnTo>
                    <a:close/>
                    <a:moveTo>
                      <a:pt x="4049" y="0"/>
                    </a:moveTo>
                    <a:lnTo>
                      <a:pt x="3465" y="0"/>
                    </a:lnTo>
                    <a:lnTo>
                      <a:pt x="3448" y="78"/>
                    </a:lnTo>
                    <a:lnTo>
                      <a:pt x="3886" y="78"/>
                    </a:lnTo>
                    <a:lnTo>
                      <a:pt x="3898" y="78"/>
                    </a:lnTo>
                    <a:lnTo>
                      <a:pt x="3909" y="79"/>
                    </a:lnTo>
                    <a:lnTo>
                      <a:pt x="3919" y="81"/>
                    </a:lnTo>
                    <a:lnTo>
                      <a:pt x="3930" y="85"/>
                    </a:lnTo>
                    <a:lnTo>
                      <a:pt x="3938" y="89"/>
                    </a:lnTo>
                    <a:lnTo>
                      <a:pt x="3945" y="94"/>
                    </a:lnTo>
                    <a:lnTo>
                      <a:pt x="3952" y="99"/>
                    </a:lnTo>
                    <a:lnTo>
                      <a:pt x="3959" y="106"/>
                    </a:lnTo>
                    <a:lnTo>
                      <a:pt x="3963" y="114"/>
                    </a:lnTo>
                    <a:lnTo>
                      <a:pt x="3968" y="122"/>
                    </a:lnTo>
                    <a:lnTo>
                      <a:pt x="3970" y="131"/>
                    </a:lnTo>
                    <a:lnTo>
                      <a:pt x="3972" y="141"/>
                    </a:lnTo>
                    <a:lnTo>
                      <a:pt x="3973" y="152"/>
                    </a:lnTo>
                    <a:lnTo>
                      <a:pt x="3973" y="164"/>
                    </a:lnTo>
                    <a:lnTo>
                      <a:pt x="3973" y="177"/>
                    </a:lnTo>
                    <a:lnTo>
                      <a:pt x="3971" y="190"/>
                    </a:lnTo>
                    <a:lnTo>
                      <a:pt x="3924" y="422"/>
                    </a:lnTo>
                    <a:lnTo>
                      <a:pt x="4242" y="422"/>
                    </a:lnTo>
                    <a:lnTo>
                      <a:pt x="4284" y="226"/>
                    </a:lnTo>
                    <a:lnTo>
                      <a:pt x="4288" y="199"/>
                    </a:lnTo>
                    <a:lnTo>
                      <a:pt x="4289" y="174"/>
                    </a:lnTo>
                    <a:lnTo>
                      <a:pt x="4289" y="151"/>
                    </a:lnTo>
                    <a:lnTo>
                      <a:pt x="4288" y="130"/>
                    </a:lnTo>
                    <a:lnTo>
                      <a:pt x="4287" y="119"/>
                    </a:lnTo>
                    <a:lnTo>
                      <a:pt x="4285" y="110"/>
                    </a:lnTo>
                    <a:lnTo>
                      <a:pt x="4283" y="100"/>
                    </a:lnTo>
                    <a:lnTo>
                      <a:pt x="4280" y="91"/>
                    </a:lnTo>
                    <a:lnTo>
                      <a:pt x="4276" y="84"/>
                    </a:lnTo>
                    <a:lnTo>
                      <a:pt x="4272" y="76"/>
                    </a:lnTo>
                    <a:lnTo>
                      <a:pt x="4268" y="68"/>
                    </a:lnTo>
                    <a:lnTo>
                      <a:pt x="4262" y="60"/>
                    </a:lnTo>
                    <a:lnTo>
                      <a:pt x="4256" y="53"/>
                    </a:lnTo>
                    <a:lnTo>
                      <a:pt x="4248" y="47"/>
                    </a:lnTo>
                    <a:lnTo>
                      <a:pt x="4241" y="41"/>
                    </a:lnTo>
                    <a:lnTo>
                      <a:pt x="4233" y="35"/>
                    </a:lnTo>
                    <a:lnTo>
                      <a:pt x="4223" y="30"/>
                    </a:lnTo>
                    <a:lnTo>
                      <a:pt x="4213" y="25"/>
                    </a:lnTo>
                    <a:lnTo>
                      <a:pt x="4201" y="21"/>
                    </a:lnTo>
                    <a:lnTo>
                      <a:pt x="4189" y="16"/>
                    </a:lnTo>
                    <a:lnTo>
                      <a:pt x="4176" y="13"/>
                    </a:lnTo>
                    <a:lnTo>
                      <a:pt x="4161" y="10"/>
                    </a:lnTo>
                    <a:lnTo>
                      <a:pt x="4146" y="7"/>
                    </a:lnTo>
                    <a:lnTo>
                      <a:pt x="4129" y="5"/>
                    </a:lnTo>
                    <a:lnTo>
                      <a:pt x="4092" y="2"/>
                    </a:lnTo>
                    <a:lnTo>
                      <a:pt x="4049" y="0"/>
                    </a:lnTo>
                    <a:close/>
                    <a:moveTo>
                      <a:pt x="2412" y="957"/>
                    </a:moveTo>
                    <a:lnTo>
                      <a:pt x="4151" y="957"/>
                    </a:lnTo>
                    <a:lnTo>
                      <a:pt x="4238" y="473"/>
                    </a:lnTo>
                    <a:lnTo>
                      <a:pt x="2500" y="473"/>
                    </a:lnTo>
                    <a:lnTo>
                      <a:pt x="2412" y="957"/>
                    </a:lnTo>
                    <a:close/>
                    <a:moveTo>
                      <a:pt x="3526" y="568"/>
                    </a:moveTo>
                    <a:lnTo>
                      <a:pt x="3891" y="568"/>
                    </a:lnTo>
                    <a:lnTo>
                      <a:pt x="3872" y="673"/>
                    </a:lnTo>
                    <a:lnTo>
                      <a:pt x="3507" y="673"/>
                    </a:lnTo>
                    <a:lnTo>
                      <a:pt x="3526" y="568"/>
                    </a:lnTo>
                    <a:close/>
                    <a:moveTo>
                      <a:pt x="3492" y="763"/>
                    </a:moveTo>
                    <a:lnTo>
                      <a:pt x="3858" y="763"/>
                    </a:lnTo>
                    <a:lnTo>
                      <a:pt x="3842" y="862"/>
                    </a:lnTo>
                    <a:lnTo>
                      <a:pt x="3477" y="862"/>
                    </a:lnTo>
                    <a:lnTo>
                      <a:pt x="3492" y="763"/>
                    </a:lnTo>
                    <a:close/>
                    <a:moveTo>
                      <a:pt x="2818" y="568"/>
                    </a:moveTo>
                    <a:lnTo>
                      <a:pt x="3202" y="568"/>
                    </a:lnTo>
                    <a:lnTo>
                      <a:pt x="3182" y="673"/>
                    </a:lnTo>
                    <a:lnTo>
                      <a:pt x="2799" y="673"/>
                    </a:lnTo>
                    <a:lnTo>
                      <a:pt x="2818" y="568"/>
                    </a:lnTo>
                    <a:close/>
                    <a:moveTo>
                      <a:pt x="2785" y="763"/>
                    </a:moveTo>
                    <a:lnTo>
                      <a:pt x="3169" y="763"/>
                    </a:lnTo>
                    <a:lnTo>
                      <a:pt x="3152" y="871"/>
                    </a:lnTo>
                    <a:lnTo>
                      <a:pt x="2768" y="871"/>
                    </a:lnTo>
                    <a:lnTo>
                      <a:pt x="2785" y="763"/>
                    </a:lnTo>
                    <a:close/>
                    <a:moveTo>
                      <a:pt x="4244" y="1308"/>
                    </a:moveTo>
                    <a:lnTo>
                      <a:pt x="3840" y="1308"/>
                    </a:lnTo>
                    <a:lnTo>
                      <a:pt x="3857" y="1202"/>
                    </a:lnTo>
                    <a:lnTo>
                      <a:pt x="4186" y="1202"/>
                    </a:lnTo>
                    <a:lnTo>
                      <a:pt x="4204" y="1079"/>
                    </a:lnTo>
                    <a:lnTo>
                      <a:pt x="3878" y="1079"/>
                    </a:lnTo>
                    <a:lnTo>
                      <a:pt x="3889" y="1011"/>
                    </a:lnTo>
                    <a:lnTo>
                      <a:pt x="3539" y="1011"/>
                    </a:lnTo>
                    <a:lnTo>
                      <a:pt x="3528" y="1079"/>
                    </a:lnTo>
                    <a:lnTo>
                      <a:pt x="3067" y="1079"/>
                    </a:lnTo>
                    <a:lnTo>
                      <a:pt x="3078" y="1011"/>
                    </a:lnTo>
                    <a:lnTo>
                      <a:pt x="2742" y="1011"/>
                    </a:lnTo>
                    <a:lnTo>
                      <a:pt x="2730" y="1079"/>
                    </a:lnTo>
                    <a:lnTo>
                      <a:pt x="2346" y="1079"/>
                    </a:lnTo>
                    <a:lnTo>
                      <a:pt x="2328" y="1202"/>
                    </a:lnTo>
                    <a:lnTo>
                      <a:pt x="2710" y="1202"/>
                    </a:lnTo>
                    <a:lnTo>
                      <a:pt x="2692" y="1308"/>
                    </a:lnTo>
                    <a:lnTo>
                      <a:pt x="2255" y="1308"/>
                    </a:lnTo>
                    <a:lnTo>
                      <a:pt x="2237" y="1431"/>
                    </a:lnTo>
                    <a:lnTo>
                      <a:pt x="2653" y="1431"/>
                    </a:lnTo>
                    <a:lnTo>
                      <a:pt x="2638" y="1451"/>
                    </a:lnTo>
                    <a:lnTo>
                      <a:pt x="2621" y="1470"/>
                    </a:lnTo>
                    <a:lnTo>
                      <a:pt x="2603" y="1488"/>
                    </a:lnTo>
                    <a:lnTo>
                      <a:pt x="2584" y="1504"/>
                    </a:lnTo>
                    <a:lnTo>
                      <a:pt x="2563" y="1518"/>
                    </a:lnTo>
                    <a:lnTo>
                      <a:pt x="2542" y="1530"/>
                    </a:lnTo>
                    <a:lnTo>
                      <a:pt x="2518" y="1543"/>
                    </a:lnTo>
                    <a:lnTo>
                      <a:pt x="2494" y="1553"/>
                    </a:lnTo>
                    <a:lnTo>
                      <a:pt x="2469" y="1561"/>
                    </a:lnTo>
                    <a:lnTo>
                      <a:pt x="2443" y="1567"/>
                    </a:lnTo>
                    <a:lnTo>
                      <a:pt x="2415" y="1573"/>
                    </a:lnTo>
                    <a:lnTo>
                      <a:pt x="2387" y="1576"/>
                    </a:lnTo>
                    <a:lnTo>
                      <a:pt x="2359" y="1579"/>
                    </a:lnTo>
                    <a:lnTo>
                      <a:pt x="2329" y="1580"/>
                    </a:lnTo>
                    <a:lnTo>
                      <a:pt x="2299" y="1579"/>
                    </a:lnTo>
                    <a:lnTo>
                      <a:pt x="2269" y="1576"/>
                    </a:lnTo>
                    <a:lnTo>
                      <a:pt x="2241" y="1573"/>
                    </a:lnTo>
                    <a:lnTo>
                      <a:pt x="2213" y="1569"/>
                    </a:lnTo>
                    <a:lnTo>
                      <a:pt x="2186" y="1561"/>
                    </a:lnTo>
                    <a:lnTo>
                      <a:pt x="2158" y="1553"/>
                    </a:lnTo>
                    <a:lnTo>
                      <a:pt x="2129" y="1543"/>
                    </a:lnTo>
                    <a:lnTo>
                      <a:pt x="2101" y="1530"/>
                    </a:lnTo>
                    <a:lnTo>
                      <a:pt x="2073" y="1517"/>
                    </a:lnTo>
                    <a:lnTo>
                      <a:pt x="2045" y="1502"/>
                    </a:lnTo>
                    <a:lnTo>
                      <a:pt x="2017" y="1486"/>
                    </a:lnTo>
                    <a:lnTo>
                      <a:pt x="1990" y="1467"/>
                    </a:lnTo>
                    <a:lnTo>
                      <a:pt x="1962" y="1448"/>
                    </a:lnTo>
                    <a:lnTo>
                      <a:pt x="1934" y="1425"/>
                    </a:lnTo>
                    <a:lnTo>
                      <a:pt x="1907" y="1403"/>
                    </a:lnTo>
                    <a:lnTo>
                      <a:pt x="1880" y="1378"/>
                    </a:lnTo>
                    <a:lnTo>
                      <a:pt x="1854" y="1352"/>
                    </a:lnTo>
                    <a:lnTo>
                      <a:pt x="1828" y="1324"/>
                    </a:lnTo>
                    <a:lnTo>
                      <a:pt x="1801" y="1295"/>
                    </a:lnTo>
                    <a:lnTo>
                      <a:pt x="1775" y="1265"/>
                    </a:lnTo>
                    <a:lnTo>
                      <a:pt x="1751" y="1233"/>
                    </a:lnTo>
                    <a:lnTo>
                      <a:pt x="1726" y="1199"/>
                    </a:lnTo>
                    <a:lnTo>
                      <a:pt x="1701" y="1163"/>
                    </a:lnTo>
                    <a:lnTo>
                      <a:pt x="1678" y="1127"/>
                    </a:lnTo>
                    <a:lnTo>
                      <a:pt x="1654" y="1089"/>
                    </a:lnTo>
                    <a:lnTo>
                      <a:pt x="1632" y="1050"/>
                    </a:lnTo>
                    <a:lnTo>
                      <a:pt x="1610" y="1009"/>
                    </a:lnTo>
                    <a:lnTo>
                      <a:pt x="1588" y="966"/>
                    </a:lnTo>
                    <a:lnTo>
                      <a:pt x="1568" y="922"/>
                    </a:lnTo>
                    <a:lnTo>
                      <a:pt x="1548" y="878"/>
                    </a:lnTo>
                    <a:lnTo>
                      <a:pt x="1529" y="832"/>
                    </a:lnTo>
                    <a:lnTo>
                      <a:pt x="1510" y="784"/>
                    </a:lnTo>
                    <a:lnTo>
                      <a:pt x="1493" y="734"/>
                    </a:lnTo>
                    <a:lnTo>
                      <a:pt x="1476" y="684"/>
                    </a:lnTo>
                    <a:lnTo>
                      <a:pt x="2159" y="684"/>
                    </a:lnTo>
                    <a:lnTo>
                      <a:pt x="2186" y="519"/>
                    </a:lnTo>
                    <a:lnTo>
                      <a:pt x="1503" y="519"/>
                    </a:lnTo>
                    <a:lnTo>
                      <a:pt x="1561" y="166"/>
                    </a:lnTo>
                    <a:lnTo>
                      <a:pt x="2174" y="166"/>
                    </a:lnTo>
                    <a:lnTo>
                      <a:pt x="2197" y="20"/>
                    </a:lnTo>
                    <a:lnTo>
                      <a:pt x="545" y="20"/>
                    </a:lnTo>
                    <a:lnTo>
                      <a:pt x="522" y="166"/>
                    </a:lnTo>
                    <a:lnTo>
                      <a:pt x="1164" y="166"/>
                    </a:lnTo>
                    <a:lnTo>
                      <a:pt x="1107" y="519"/>
                    </a:lnTo>
                    <a:lnTo>
                      <a:pt x="390" y="519"/>
                    </a:lnTo>
                    <a:lnTo>
                      <a:pt x="363" y="684"/>
                    </a:lnTo>
                    <a:lnTo>
                      <a:pt x="1070" y="684"/>
                    </a:lnTo>
                    <a:lnTo>
                      <a:pt x="1051" y="748"/>
                    </a:lnTo>
                    <a:lnTo>
                      <a:pt x="1028" y="808"/>
                    </a:lnTo>
                    <a:lnTo>
                      <a:pt x="1001" y="866"/>
                    </a:lnTo>
                    <a:lnTo>
                      <a:pt x="971" y="922"/>
                    </a:lnTo>
                    <a:lnTo>
                      <a:pt x="938" y="976"/>
                    </a:lnTo>
                    <a:lnTo>
                      <a:pt x="902" y="1028"/>
                    </a:lnTo>
                    <a:lnTo>
                      <a:pt x="864" y="1077"/>
                    </a:lnTo>
                    <a:lnTo>
                      <a:pt x="824" y="1124"/>
                    </a:lnTo>
                    <a:lnTo>
                      <a:pt x="783" y="1170"/>
                    </a:lnTo>
                    <a:lnTo>
                      <a:pt x="739" y="1212"/>
                    </a:lnTo>
                    <a:lnTo>
                      <a:pt x="695" y="1253"/>
                    </a:lnTo>
                    <a:lnTo>
                      <a:pt x="649" y="1291"/>
                    </a:lnTo>
                    <a:lnTo>
                      <a:pt x="604" y="1328"/>
                    </a:lnTo>
                    <a:lnTo>
                      <a:pt x="558" y="1361"/>
                    </a:lnTo>
                    <a:lnTo>
                      <a:pt x="512" y="1394"/>
                    </a:lnTo>
                    <a:lnTo>
                      <a:pt x="465" y="1424"/>
                    </a:lnTo>
                    <a:lnTo>
                      <a:pt x="420" y="1452"/>
                    </a:lnTo>
                    <a:lnTo>
                      <a:pt x="375" y="1478"/>
                    </a:lnTo>
                    <a:lnTo>
                      <a:pt x="332" y="1502"/>
                    </a:lnTo>
                    <a:lnTo>
                      <a:pt x="289" y="1525"/>
                    </a:lnTo>
                    <a:lnTo>
                      <a:pt x="249" y="1545"/>
                    </a:lnTo>
                    <a:lnTo>
                      <a:pt x="211" y="1563"/>
                    </a:lnTo>
                    <a:lnTo>
                      <a:pt x="175" y="1580"/>
                    </a:lnTo>
                    <a:lnTo>
                      <a:pt x="141" y="1594"/>
                    </a:lnTo>
                    <a:lnTo>
                      <a:pt x="83" y="1619"/>
                    </a:lnTo>
                    <a:lnTo>
                      <a:pt x="38" y="1636"/>
                    </a:lnTo>
                    <a:lnTo>
                      <a:pt x="10" y="1646"/>
                    </a:lnTo>
                    <a:lnTo>
                      <a:pt x="0" y="1649"/>
                    </a:lnTo>
                    <a:lnTo>
                      <a:pt x="10" y="1649"/>
                    </a:lnTo>
                    <a:lnTo>
                      <a:pt x="41" y="1649"/>
                    </a:lnTo>
                    <a:lnTo>
                      <a:pt x="88" y="1648"/>
                    </a:lnTo>
                    <a:lnTo>
                      <a:pt x="150" y="1645"/>
                    </a:lnTo>
                    <a:lnTo>
                      <a:pt x="187" y="1642"/>
                    </a:lnTo>
                    <a:lnTo>
                      <a:pt x="226" y="1638"/>
                    </a:lnTo>
                    <a:lnTo>
                      <a:pt x="268" y="1633"/>
                    </a:lnTo>
                    <a:lnTo>
                      <a:pt x="313" y="1627"/>
                    </a:lnTo>
                    <a:lnTo>
                      <a:pt x="360" y="1619"/>
                    </a:lnTo>
                    <a:lnTo>
                      <a:pt x="409" y="1609"/>
                    </a:lnTo>
                    <a:lnTo>
                      <a:pt x="459" y="1598"/>
                    </a:lnTo>
                    <a:lnTo>
                      <a:pt x="511" y="1585"/>
                    </a:lnTo>
                    <a:lnTo>
                      <a:pt x="563" y="1570"/>
                    </a:lnTo>
                    <a:lnTo>
                      <a:pt x="617" y="1553"/>
                    </a:lnTo>
                    <a:lnTo>
                      <a:pt x="672" y="1533"/>
                    </a:lnTo>
                    <a:lnTo>
                      <a:pt x="727" y="1511"/>
                    </a:lnTo>
                    <a:lnTo>
                      <a:pt x="780" y="1487"/>
                    </a:lnTo>
                    <a:lnTo>
                      <a:pt x="835" y="1459"/>
                    </a:lnTo>
                    <a:lnTo>
                      <a:pt x="889" y="1429"/>
                    </a:lnTo>
                    <a:lnTo>
                      <a:pt x="943" y="1396"/>
                    </a:lnTo>
                    <a:lnTo>
                      <a:pt x="995" y="1359"/>
                    </a:lnTo>
                    <a:lnTo>
                      <a:pt x="1046" y="1320"/>
                    </a:lnTo>
                    <a:lnTo>
                      <a:pt x="1096" y="1277"/>
                    </a:lnTo>
                    <a:lnTo>
                      <a:pt x="1143" y="1230"/>
                    </a:lnTo>
                    <a:lnTo>
                      <a:pt x="1189" y="1180"/>
                    </a:lnTo>
                    <a:lnTo>
                      <a:pt x="1232" y="1126"/>
                    </a:lnTo>
                    <a:lnTo>
                      <a:pt x="1273" y="1068"/>
                    </a:lnTo>
                    <a:lnTo>
                      <a:pt x="1311" y="1005"/>
                    </a:lnTo>
                    <a:lnTo>
                      <a:pt x="1330" y="1050"/>
                    </a:lnTo>
                    <a:lnTo>
                      <a:pt x="1350" y="1094"/>
                    </a:lnTo>
                    <a:lnTo>
                      <a:pt x="1372" y="1136"/>
                    </a:lnTo>
                    <a:lnTo>
                      <a:pt x="1396" y="1175"/>
                    </a:lnTo>
                    <a:lnTo>
                      <a:pt x="1420" y="1215"/>
                    </a:lnTo>
                    <a:lnTo>
                      <a:pt x="1446" y="1252"/>
                    </a:lnTo>
                    <a:lnTo>
                      <a:pt x="1473" y="1286"/>
                    </a:lnTo>
                    <a:lnTo>
                      <a:pt x="1501" y="1320"/>
                    </a:lnTo>
                    <a:lnTo>
                      <a:pt x="1530" y="1352"/>
                    </a:lnTo>
                    <a:lnTo>
                      <a:pt x="1560" y="1383"/>
                    </a:lnTo>
                    <a:lnTo>
                      <a:pt x="1591" y="1412"/>
                    </a:lnTo>
                    <a:lnTo>
                      <a:pt x="1623" y="1439"/>
                    </a:lnTo>
                    <a:lnTo>
                      <a:pt x="1655" y="1464"/>
                    </a:lnTo>
                    <a:lnTo>
                      <a:pt x="1688" y="1489"/>
                    </a:lnTo>
                    <a:lnTo>
                      <a:pt x="1723" y="1511"/>
                    </a:lnTo>
                    <a:lnTo>
                      <a:pt x="1757" y="1533"/>
                    </a:lnTo>
                    <a:lnTo>
                      <a:pt x="1792" y="1553"/>
                    </a:lnTo>
                    <a:lnTo>
                      <a:pt x="1829" y="1571"/>
                    </a:lnTo>
                    <a:lnTo>
                      <a:pt x="1865" y="1588"/>
                    </a:lnTo>
                    <a:lnTo>
                      <a:pt x="1902" y="1603"/>
                    </a:lnTo>
                    <a:lnTo>
                      <a:pt x="1939" y="1617"/>
                    </a:lnTo>
                    <a:lnTo>
                      <a:pt x="1977" y="1629"/>
                    </a:lnTo>
                    <a:lnTo>
                      <a:pt x="2015" y="1640"/>
                    </a:lnTo>
                    <a:lnTo>
                      <a:pt x="2053" y="1650"/>
                    </a:lnTo>
                    <a:lnTo>
                      <a:pt x="2091" y="1658"/>
                    </a:lnTo>
                    <a:lnTo>
                      <a:pt x="2130" y="1665"/>
                    </a:lnTo>
                    <a:lnTo>
                      <a:pt x="2168" y="1670"/>
                    </a:lnTo>
                    <a:lnTo>
                      <a:pt x="2206" y="1675"/>
                    </a:lnTo>
                    <a:lnTo>
                      <a:pt x="2245" y="1677"/>
                    </a:lnTo>
                    <a:lnTo>
                      <a:pt x="2283" y="1679"/>
                    </a:lnTo>
                    <a:lnTo>
                      <a:pt x="2322" y="1679"/>
                    </a:lnTo>
                    <a:lnTo>
                      <a:pt x="2361" y="1678"/>
                    </a:lnTo>
                    <a:lnTo>
                      <a:pt x="2399" y="1677"/>
                    </a:lnTo>
                    <a:lnTo>
                      <a:pt x="2439" y="1674"/>
                    </a:lnTo>
                    <a:lnTo>
                      <a:pt x="2483" y="1669"/>
                    </a:lnTo>
                    <a:lnTo>
                      <a:pt x="2527" y="1664"/>
                    </a:lnTo>
                    <a:lnTo>
                      <a:pt x="2572" y="1655"/>
                    </a:lnTo>
                    <a:lnTo>
                      <a:pt x="2619" y="1645"/>
                    </a:lnTo>
                    <a:lnTo>
                      <a:pt x="2665" y="1632"/>
                    </a:lnTo>
                    <a:lnTo>
                      <a:pt x="2710" y="1618"/>
                    </a:lnTo>
                    <a:lnTo>
                      <a:pt x="2732" y="1610"/>
                    </a:lnTo>
                    <a:lnTo>
                      <a:pt x="2754" y="1602"/>
                    </a:lnTo>
                    <a:lnTo>
                      <a:pt x="2777" y="1593"/>
                    </a:lnTo>
                    <a:lnTo>
                      <a:pt x="2798" y="1584"/>
                    </a:lnTo>
                    <a:lnTo>
                      <a:pt x="2818" y="1574"/>
                    </a:lnTo>
                    <a:lnTo>
                      <a:pt x="2838" y="1564"/>
                    </a:lnTo>
                    <a:lnTo>
                      <a:pt x="2857" y="1553"/>
                    </a:lnTo>
                    <a:lnTo>
                      <a:pt x="2876" y="1542"/>
                    </a:lnTo>
                    <a:lnTo>
                      <a:pt x="2894" y="1529"/>
                    </a:lnTo>
                    <a:lnTo>
                      <a:pt x="2912" y="1517"/>
                    </a:lnTo>
                    <a:lnTo>
                      <a:pt x="2928" y="1504"/>
                    </a:lnTo>
                    <a:lnTo>
                      <a:pt x="2944" y="1490"/>
                    </a:lnTo>
                    <a:lnTo>
                      <a:pt x="2957" y="1477"/>
                    </a:lnTo>
                    <a:lnTo>
                      <a:pt x="2970" y="1461"/>
                    </a:lnTo>
                    <a:lnTo>
                      <a:pt x="2983" y="1446"/>
                    </a:lnTo>
                    <a:lnTo>
                      <a:pt x="2993" y="1431"/>
                    </a:lnTo>
                    <a:lnTo>
                      <a:pt x="3477" y="1431"/>
                    </a:lnTo>
                    <a:lnTo>
                      <a:pt x="3486" y="1465"/>
                    </a:lnTo>
                    <a:lnTo>
                      <a:pt x="3500" y="1499"/>
                    </a:lnTo>
                    <a:lnTo>
                      <a:pt x="3515" y="1528"/>
                    </a:lnTo>
                    <a:lnTo>
                      <a:pt x="3533" y="1555"/>
                    </a:lnTo>
                    <a:lnTo>
                      <a:pt x="3555" y="1580"/>
                    </a:lnTo>
                    <a:lnTo>
                      <a:pt x="3578" y="1602"/>
                    </a:lnTo>
                    <a:lnTo>
                      <a:pt x="3603" y="1622"/>
                    </a:lnTo>
                    <a:lnTo>
                      <a:pt x="3631" y="1640"/>
                    </a:lnTo>
                    <a:lnTo>
                      <a:pt x="3659" y="1656"/>
                    </a:lnTo>
                    <a:lnTo>
                      <a:pt x="3689" y="1669"/>
                    </a:lnTo>
                    <a:lnTo>
                      <a:pt x="3720" y="1682"/>
                    </a:lnTo>
                    <a:lnTo>
                      <a:pt x="3752" y="1692"/>
                    </a:lnTo>
                    <a:lnTo>
                      <a:pt x="3784" y="1701"/>
                    </a:lnTo>
                    <a:lnTo>
                      <a:pt x="3818" y="1707"/>
                    </a:lnTo>
                    <a:lnTo>
                      <a:pt x="3851" y="1713"/>
                    </a:lnTo>
                    <a:lnTo>
                      <a:pt x="3884" y="1717"/>
                    </a:lnTo>
                    <a:lnTo>
                      <a:pt x="3917" y="1721"/>
                    </a:lnTo>
                    <a:lnTo>
                      <a:pt x="3950" y="1723"/>
                    </a:lnTo>
                    <a:lnTo>
                      <a:pt x="3981" y="1724"/>
                    </a:lnTo>
                    <a:lnTo>
                      <a:pt x="4012" y="1725"/>
                    </a:lnTo>
                    <a:lnTo>
                      <a:pt x="4071" y="1724"/>
                    </a:lnTo>
                    <a:lnTo>
                      <a:pt x="4122" y="1721"/>
                    </a:lnTo>
                    <a:lnTo>
                      <a:pt x="4198" y="1713"/>
                    </a:lnTo>
                    <a:lnTo>
                      <a:pt x="4227" y="1709"/>
                    </a:lnTo>
                    <a:lnTo>
                      <a:pt x="4210" y="1704"/>
                    </a:lnTo>
                    <a:lnTo>
                      <a:pt x="4165" y="1689"/>
                    </a:lnTo>
                    <a:lnTo>
                      <a:pt x="4135" y="1679"/>
                    </a:lnTo>
                    <a:lnTo>
                      <a:pt x="4101" y="1666"/>
                    </a:lnTo>
                    <a:lnTo>
                      <a:pt x="4065" y="1651"/>
                    </a:lnTo>
                    <a:lnTo>
                      <a:pt x="4028" y="1633"/>
                    </a:lnTo>
                    <a:lnTo>
                      <a:pt x="3990" y="1614"/>
                    </a:lnTo>
                    <a:lnTo>
                      <a:pt x="3954" y="1594"/>
                    </a:lnTo>
                    <a:lnTo>
                      <a:pt x="3936" y="1583"/>
                    </a:lnTo>
                    <a:lnTo>
                      <a:pt x="3919" y="1571"/>
                    </a:lnTo>
                    <a:lnTo>
                      <a:pt x="3904" y="1558"/>
                    </a:lnTo>
                    <a:lnTo>
                      <a:pt x="3888" y="1546"/>
                    </a:lnTo>
                    <a:lnTo>
                      <a:pt x="3875" y="1534"/>
                    </a:lnTo>
                    <a:lnTo>
                      <a:pt x="3862" y="1520"/>
                    </a:lnTo>
                    <a:lnTo>
                      <a:pt x="3851" y="1506"/>
                    </a:lnTo>
                    <a:lnTo>
                      <a:pt x="3841" y="1491"/>
                    </a:lnTo>
                    <a:lnTo>
                      <a:pt x="3833" y="1477"/>
                    </a:lnTo>
                    <a:lnTo>
                      <a:pt x="3828" y="1462"/>
                    </a:lnTo>
                    <a:lnTo>
                      <a:pt x="3823" y="1446"/>
                    </a:lnTo>
                    <a:lnTo>
                      <a:pt x="3821" y="1431"/>
                    </a:lnTo>
                    <a:lnTo>
                      <a:pt x="4226" y="1431"/>
                    </a:lnTo>
                    <a:lnTo>
                      <a:pt x="4244" y="1308"/>
                    </a:lnTo>
                    <a:close/>
                    <a:moveTo>
                      <a:pt x="3490" y="1308"/>
                    </a:moveTo>
                    <a:lnTo>
                      <a:pt x="3028" y="1308"/>
                    </a:lnTo>
                    <a:lnTo>
                      <a:pt x="3045" y="1202"/>
                    </a:lnTo>
                    <a:lnTo>
                      <a:pt x="3507" y="1202"/>
                    </a:lnTo>
                    <a:lnTo>
                      <a:pt x="3490" y="130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1" name="Freeform 180"/>
              <p:cNvSpPr/>
              <p:nvPr/>
            </p:nvSpPr>
            <p:spPr bwMode="auto">
              <a:xfrm>
                <a:off x="1077" y="2617"/>
                <a:ext cx="60" cy="2"/>
              </a:xfrm>
              <a:custGeom>
                <a:avLst/>
                <a:gdLst>
                  <a:gd name="T0" fmla="*/ 416 w 416"/>
                  <a:gd name="T1" fmla="*/ 0 h 13"/>
                  <a:gd name="T2" fmla="*/ 0 w 416"/>
                  <a:gd name="T3" fmla="*/ 13 h 13"/>
                  <a:gd name="T4" fmla="*/ 3 w 416"/>
                  <a:gd name="T5" fmla="*/ 9 h 13"/>
                  <a:gd name="T6" fmla="*/ 5 w 416"/>
                  <a:gd name="T7" fmla="*/ 5 h 13"/>
                  <a:gd name="T8" fmla="*/ 9 w 416"/>
                  <a:gd name="T9" fmla="*/ 2 h 13"/>
                  <a:gd name="T10" fmla="*/ 12 w 416"/>
                  <a:gd name="T11" fmla="*/ 1 h 13"/>
                  <a:gd name="T12" fmla="*/ 19 w 416"/>
                  <a:gd name="T13" fmla="*/ 0 h 13"/>
                  <a:gd name="T14" fmla="*/ 27 w 416"/>
                  <a:gd name="T15" fmla="*/ 0 h 13"/>
                  <a:gd name="T16" fmla="*/ 416 w 416"/>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13">
                    <a:moveTo>
                      <a:pt x="416" y="0"/>
                    </a:moveTo>
                    <a:lnTo>
                      <a:pt x="0" y="13"/>
                    </a:lnTo>
                    <a:lnTo>
                      <a:pt x="3" y="9"/>
                    </a:lnTo>
                    <a:lnTo>
                      <a:pt x="5" y="5"/>
                    </a:lnTo>
                    <a:lnTo>
                      <a:pt x="9" y="2"/>
                    </a:lnTo>
                    <a:lnTo>
                      <a:pt x="12" y="1"/>
                    </a:lnTo>
                    <a:lnTo>
                      <a:pt x="19" y="0"/>
                    </a:lnTo>
                    <a:lnTo>
                      <a:pt x="27" y="0"/>
                    </a:lnTo>
                    <a:lnTo>
                      <a:pt x="416"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2" name="Freeform 181"/>
              <p:cNvSpPr/>
              <p:nvPr/>
            </p:nvSpPr>
            <p:spPr bwMode="auto">
              <a:xfrm>
                <a:off x="1077" y="2617"/>
                <a:ext cx="74" cy="3"/>
              </a:xfrm>
              <a:custGeom>
                <a:avLst/>
                <a:gdLst>
                  <a:gd name="T0" fmla="*/ 3 w 517"/>
                  <a:gd name="T1" fmla="*/ 10 h 17"/>
                  <a:gd name="T2" fmla="*/ 317 w 517"/>
                  <a:gd name="T3" fmla="*/ 0 h 17"/>
                  <a:gd name="T4" fmla="*/ 517 w 517"/>
                  <a:gd name="T5" fmla="*/ 0 h 17"/>
                  <a:gd name="T6" fmla="*/ 0 w 517"/>
                  <a:gd name="T7" fmla="*/ 17 h 17"/>
                  <a:gd name="T8" fmla="*/ 1 w 517"/>
                  <a:gd name="T9" fmla="*/ 13 h 17"/>
                  <a:gd name="T10" fmla="*/ 3 w 517"/>
                  <a:gd name="T11" fmla="*/ 10 h 17"/>
                </a:gdLst>
                <a:ahLst/>
                <a:cxnLst>
                  <a:cxn ang="0">
                    <a:pos x="T0" y="T1"/>
                  </a:cxn>
                  <a:cxn ang="0">
                    <a:pos x="T2" y="T3"/>
                  </a:cxn>
                  <a:cxn ang="0">
                    <a:pos x="T4" y="T5"/>
                  </a:cxn>
                  <a:cxn ang="0">
                    <a:pos x="T6" y="T7"/>
                  </a:cxn>
                  <a:cxn ang="0">
                    <a:pos x="T8" y="T9"/>
                  </a:cxn>
                  <a:cxn ang="0">
                    <a:pos x="T10" y="T11"/>
                  </a:cxn>
                </a:cxnLst>
                <a:rect l="0" t="0" r="r" b="b"/>
                <a:pathLst>
                  <a:path w="517" h="17">
                    <a:moveTo>
                      <a:pt x="3" y="10"/>
                    </a:moveTo>
                    <a:lnTo>
                      <a:pt x="317" y="0"/>
                    </a:lnTo>
                    <a:lnTo>
                      <a:pt x="517" y="0"/>
                    </a:lnTo>
                    <a:lnTo>
                      <a:pt x="0" y="17"/>
                    </a:lnTo>
                    <a:lnTo>
                      <a:pt x="1" y="13"/>
                    </a:lnTo>
                    <a:lnTo>
                      <a:pt x="3" y="1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3" name="Freeform 182"/>
              <p:cNvSpPr/>
              <p:nvPr/>
            </p:nvSpPr>
            <p:spPr bwMode="auto">
              <a:xfrm>
                <a:off x="1077" y="2617"/>
                <a:ext cx="88" cy="3"/>
              </a:xfrm>
              <a:custGeom>
                <a:avLst/>
                <a:gdLst>
                  <a:gd name="T0" fmla="*/ 3 w 618"/>
                  <a:gd name="T1" fmla="*/ 13 h 20"/>
                  <a:gd name="T2" fmla="*/ 419 w 618"/>
                  <a:gd name="T3" fmla="*/ 0 h 20"/>
                  <a:gd name="T4" fmla="*/ 618 w 618"/>
                  <a:gd name="T5" fmla="*/ 0 h 20"/>
                  <a:gd name="T6" fmla="*/ 0 w 618"/>
                  <a:gd name="T7" fmla="*/ 20 h 20"/>
                  <a:gd name="T8" fmla="*/ 2 w 618"/>
                  <a:gd name="T9" fmla="*/ 17 h 20"/>
                  <a:gd name="T10" fmla="*/ 3 w 618"/>
                  <a:gd name="T11" fmla="*/ 13 h 20"/>
                </a:gdLst>
                <a:ahLst/>
                <a:cxnLst>
                  <a:cxn ang="0">
                    <a:pos x="T0" y="T1"/>
                  </a:cxn>
                  <a:cxn ang="0">
                    <a:pos x="T2" y="T3"/>
                  </a:cxn>
                  <a:cxn ang="0">
                    <a:pos x="T4" y="T5"/>
                  </a:cxn>
                  <a:cxn ang="0">
                    <a:pos x="T6" y="T7"/>
                  </a:cxn>
                  <a:cxn ang="0">
                    <a:pos x="T8" y="T9"/>
                  </a:cxn>
                  <a:cxn ang="0">
                    <a:pos x="T10" y="T11"/>
                  </a:cxn>
                </a:cxnLst>
                <a:rect l="0" t="0" r="r" b="b"/>
                <a:pathLst>
                  <a:path w="618" h="20">
                    <a:moveTo>
                      <a:pt x="3" y="13"/>
                    </a:moveTo>
                    <a:lnTo>
                      <a:pt x="419" y="0"/>
                    </a:lnTo>
                    <a:lnTo>
                      <a:pt x="618" y="0"/>
                    </a:lnTo>
                    <a:lnTo>
                      <a:pt x="0" y="20"/>
                    </a:lnTo>
                    <a:lnTo>
                      <a:pt x="2" y="17"/>
                    </a:lnTo>
                    <a:lnTo>
                      <a:pt x="3" y="1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4" name="Freeform 183"/>
              <p:cNvSpPr/>
              <p:nvPr/>
            </p:nvSpPr>
            <p:spPr bwMode="auto">
              <a:xfrm>
                <a:off x="1077" y="2617"/>
                <a:ext cx="102" cy="3"/>
              </a:xfrm>
              <a:custGeom>
                <a:avLst/>
                <a:gdLst>
                  <a:gd name="T0" fmla="*/ 3 w 719"/>
                  <a:gd name="T1" fmla="*/ 17 h 23"/>
                  <a:gd name="T2" fmla="*/ 520 w 719"/>
                  <a:gd name="T3" fmla="*/ 0 h 23"/>
                  <a:gd name="T4" fmla="*/ 719 w 719"/>
                  <a:gd name="T5" fmla="*/ 0 h 23"/>
                  <a:gd name="T6" fmla="*/ 0 w 719"/>
                  <a:gd name="T7" fmla="*/ 23 h 23"/>
                  <a:gd name="T8" fmla="*/ 1 w 719"/>
                  <a:gd name="T9" fmla="*/ 20 h 23"/>
                  <a:gd name="T10" fmla="*/ 3 w 719"/>
                  <a:gd name="T11" fmla="*/ 17 h 23"/>
                </a:gdLst>
                <a:ahLst/>
                <a:cxnLst>
                  <a:cxn ang="0">
                    <a:pos x="T0" y="T1"/>
                  </a:cxn>
                  <a:cxn ang="0">
                    <a:pos x="T2" y="T3"/>
                  </a:cxn>
                  <a:cxn ang="0">
                    <a:pos x="T4" y="T5"/>
                  </a:cxn>
                  <a:cxn ang="0">
                    <a:pos x="T6" y="T7"/>
                  </a:cxn>
                  <a:cxn ang="0">
                    <a:pos x="T8" y="T9"/>
                  </a:cxn>
                  <a:cxn ang="0">
                    <a:pos x="T10" y="T11"/>
                  </a:cxn>
                </a:cxnLst>
                <a:rect l="0" t="0" r="r" b="b"/>
                <a:pathLst>
                  <a:path w="719" h="23">
                    <a:moveTo>
                      <a:pt x="3" y="17"/>
                    </a:moveTo>
                    <a:lnTo>
                      <a:pt x="520" y="0"/>
                    </a:lnTo>
                    <a:lnTo>
                      <a:pt x="719" y="0"/>
                    </a:lnTo>
                    <a:lnTo>
                      <a:pt x="0" y="23"/>
                    </a:lnTo>
                    <a:lnTo>
                      <a:pt x="1" y="20"/>
                    </a:lnTo>
                    <a:lnTo>
                      <a:pt x="3" y="1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5" name="Freeform 184"/>
              <p:cNvSpPr/>
              <p:nvPr/>
            </p:nvSpPr>
            <p:spPr bwMode="auto">
              <a:xfrm>
                <a:off x="1076" y="2617"/>
                <a:ext cx="118" cy="4"/>
              </a:xfrm>
              <a:custGeom>
                <a:avLst/>
                <a:gdLst>
                  <a:gd name="T0" fmla="*/ 2 w 820"/>
                  <a:gd name="T1" fmla="*/ 20 h 27"/>
                  <a:gd name="T2" fmla="*/ 620 w 820"/>
                  <a:gd name="T3" fmla="*/ 0 h 27"/>
                  <a:gd name="T4" fmla="*/ 820 w 820"/>
                  <a:gd name="T5" fmla="*/ 0 h 27"/>
                  <a:gd name="T6" fmla="*/ 0 w 820"/>
                  <a:gd name="T7" fmla="*/ 27 h 27"/>
                  <a:gd name="T8" fmla="*/ 1 w 820"/>
                  <a:gd name="T9" fmla="*/ 23 h 27"/>
                  <a:gd name="T10" fmla="*/ 2 w 820"/>
                  <a:gd name="T11" fmla="*/ 20 h 27"/>
                </a:gdLst>
                <a:ahLst/>
                <a:cxnLst>
                  <a:cxn ang="0">
                    <a:pos x="T0" y="T1"/>
                  </a:cxn>
                  <a:cxn ang="0">
                    <a:pos x="T2" y="T3"/>
                  </a:cxn>
                  <a:cxn ang="0">
                    <a:pos x="T4" y="T5"/>
                  </a:cxn>
                  <a:cxn ang="0">
                    <a:pos x="T6" y="T7"/>
                  </a:cxn>
                  <a:cxn ang="0">
                    <a:pos x="T8" y="T9"/>
                  </a:cxn>
                  <a:cxn ang="0">
                    <a:pos x="T10" y="T11"/>
                  </a:cxn>
                </a:cxnLst>
                <a:rect l="0" t="0" r="r" b="b"/>
                <a:pathLst>
                  <a:path w="820" h="27">
                    <a:moveTo>
                      <a:pt x="2" y="20"/>
                    </a:moveTo>
                    <a:lnTo>
                      <a:pt x="620" y="0"/>
                    </a:lnTo>
                    <a:lnTo>
                      <a:pt x="820" y="0"/>
                    </a:lnTo>
                    <a:lnTo>
                      <a:pt x="0" y="27"/>
                    </a:lnTo>
                    <a:lnTo>
                      <a:pt x="1" y="23"/>
                    </a:lnTo>
                    <a:lnTo>
                      <a:pt x="2" y="2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6" name="Freeform 185"/>
              <p:cNvSpPr/>
              <p:nvPr/>
            </p:nvSpPr>
            <p:spPr bwMode="auto">
              <a:xfrm>
                <a:off x="1076" y="2617"/>
                <a:ext cx="132" cy="4"/>
              </a:xfrm>
              <a:custGeom>
                <a:avLst/>
                <a:gdLst>
                  <a:gd name="T0" fmla="*/ 2 w 921"/>
                  <a:gd name="T1" fmla="*/ 23 h 30"/>
                  <a:gd name="T2" fmla="*/ 721 w 921"/>
                  <a:gd name="T3" fmla="*/ 0 h 30"/>
                  <a:gd name="T4" fmla="*/ 921 w 921"/>
                  <a:gd name="T5" fmla="*/ 0 h 30"/>
                  <a:gd name="T6" fmla="*/ 0 w 921"/>
                  <a:gd name="T7" fmla="*/ 30 h 30"/>
                  <a:gd name="T8" fmla="*/ 0 w 921"/>
                  <a:gd name="T9" fmla="*/ 29 h 30"/>
                  <a:gd name="T10" fmla="*/ 1 w 921"/>
                  <a:gd name="T11" fmla="*/ 26 h 30"/>
                  <a:gd name="T12" fmla="*/ 2 w 92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921" h="30">
                    <a:moveTo>
                      <a:pt x="2" y="23"/>
                    </a:moveTo>
                    <a:lnTo>
                      <a:pt x="721" y="0"/>
                    </a:lnTo>
                    <a:lnTo>
                      <a:pt x="921" y="0"/>
                    </a:lnTo>
                    <a:lnTo>
                      <a:pt x="0" y="30"/>
                    </a:lnTo>
                    <a:lnTo>
                      <a:pt x="0" y="29"/>
                    </a:lnTo>
                    <a:lnTo>
                      <a:pt x="1" y="26"/>
                    </a:lnTo>
                    <a:lnTo>
                      <a:pt x="2" y="2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7" name="Freeform 186"/>
              <p:cNvSpPr/>
              <p:nvPr/>
            </p:nvSpPr>
            <p:spPr bwMode="auto">
              <a:xfrm>
                <a:off x="1076" y="2617"/>
                <a:ext cx="146" cy="5"/>
              </a:xfrm>
              <a:custGeom>
                <a:avLst/>
                <a:gdLst>
                  <a:gd name="T0" fmla="*/ 2 w 1022"/>
                  <a:gd name="T1" fmla="*/ 27 h 33"/>
                  <a:gd name="T2" fmla="*/ 822 w 1022"/>
                  <a:gd name="T3" fmla="*/ 0 h 33"/>
                  <a:gd name="T4" fmla="*/ 1022 w 1022"/>
                  <a:gd name="T5" fmla="*/ 0 h 33"/>
                  <a:gd name="T6" fmla="*/ 0 w 1022"/>
                  <a:gd name="T7" fmla="*/ 33 h 33"/>
                  <a:gd name="T8" fmla="*/ 1 w 1022"/>
                  <a:gd name="T9" fmla="*/ 29 h 33"/>
                  <a:gd name="T10" fmla="*/ 2 w 1022"/>
                  <a:gd name="T11" fmla="*/ 27 h 33"/>
                </a:gdLst>
                <a:ahLst/>
                <a:cxnLst>
                  <a:cxn ang="0">
                    <a:pos x="T0" y="T1"/>
                  </a:cxn>
                  <a:cxn ang="0">
                    <a:pos x="T2" y="T3"/>
                  </a:cxn>
                  <a:cxn ang="0">
                    <a:pos x="T4" y="T5"/>
                  </a:cxn>
                  <a:cxn ang="0">
                    <a:pos x="T6" y="T7"/>
                  </a:cxn>
                  <a:cxn ang="0">
                    <a:pos x="T8" y="T9"/>
                  </a:cxn>
                  <a:cxn ang="0">
                    <a:pos x="T10" y="T11"/>
                  </a:cxn>
                </a:cxnLst>
                <a:rect l="0" t="0" r="r" b="b"/>
                <a:pathLst>
                  <a:path w="1022" h="33">
                    <a:moveTo>
                      <a:pt x="2" y="27"/>
                    </a:moveTo>
                    <a:lnTo>
                      <a:pt x="822" y="0"/>
                    </a:lnTo>
                    <a:lnTo>
                      <a:pt x="1022" y="0"/>
                    </a:lnTo>
                    <a:lnTo>
                      <a:pt x="0" y="33"/>
                    </a:lnTo>
                    <a:lnTo>
                      <a:pt x="1" y="29"/>
                    </a:lnTo>
                    <a:lnTo>
                      <a:pt x="2" y="2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8" name="Freeform 187"/>
              <p:cNvSpPr/>
              <p:nvPr/>
            </p:nvSpPr>
            <p:spPr bwMode="auto">
              <a:xfrm>
                <a:off x="1076" y="2617"/>
                <a:ext cx="160" cy="5"/>
              </a:xfrm>
              <a:custGeom>
                <a:avLst/>
                <a:gdLst>
                  <a:gd name="T0" fmla="*/ 2 w 1122"/>
                  <a:gd name="T1" fmla="*/ 30 h 37"/>
                  <a:gd name="T2" fmla="*/ 923 w 1122"/>
                  <a:gd name="T3" fmla="*/ 0 h 37"/>
                  <a:gd name="T4" fmla="*/ 1122 w 1122"/>
                  <a:gd name="T5" fmla="*/ 0 h 37"/>
                  <a:gd name="T6" fmla="*/ 0 w 1122"/>
                  <a:gd name="T7" fmla="*/ 37 h 37"/>
                  <a:gd name="T8" fmla="*/ 1 w 1122"/>
                  <a:gd name="T9" fmla="*/ 33 h 37"/>
                  <a:gd name="T10" fmla="*/ 2 w 1122"/>
                  <a:gd name="T11" fmla="*/ 30 h 37"/>
                </a:gdLst>
                <a:ahLst/>
                <a:cxnLst>
                  <a:cxn ang="0">
                    <a:pos x="T0" y="T1"/>
                  </a:cxn>
                  <a:cxn ang="0">
                    <a:pos x="T2" y="T3"/>
                  </a:cxn>
                  <a:cxn ang="0">
                    <a:pos x="T4" y="T5"/>
                  </a:cxn>
                  <a:cxn ang="0">
                    <a:pos x="T6" y="T7"/>
                  </a:cxn>
                  <a:cxn ang="0">
                    <a:pos x="T8" y="T9"/>
                  </a:cxn>
                  <a:cxn ang="0">
                    <a:pos x="T10" y="T11"/>
                  </a:cxn>
                </a:cxnLst>
                <a:rect l="0" t="0" r="r" b="b"/>
                <a:pathLst>
                  <a:path w="1122" h="37">
                    <a:moveTo>
                      <a:pt x="2" y="30"/>
                    </a:moveTo>
                    <a:lnTo>
                      <a:pt x="923" y="0"/>
                    </a:lnTo>
                    <a:lnTo>
                      <a:pt x="1122" y="0"/>
                    </a:lnTo>
                    <a:lnTo>
                      <a:pt x="0" y="37"/>
                    </a:lnTo>
                    <a:lnTo>
                      <a:pt x="1" y="33"/>
                    </a:lnTo>
                    <a:lnTo>
                      <a:pt x="2" y="30"/>
                    </a:lnTo>
                    <a:close/>
                  </a:path>
                </a:pathLst>
              </a:custGeom>
              <a:solidFill>
                <a:srgbClr val="EDF2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9" name="Freeform 188"/>
              <p:cNvSpPr/>
              <p:nvPr/>
            </p:nvSpPr>
            <p:spPr bwMode="auto">
              <a:xfrm>
                <a:off x="1076" y="2617"/>
                <a:ext cx="175" cy="6"/>
              </a:xfrm>
              <a:custGeom>
                <a:avLst/>
                <a:gdLst>
                  <a:gd name="T0" fmla="*/ 2 w 1223"/>
                  <a:gd name="T1" fmla="*/ 33 h 39"/>
                  <a:gd name="T2" fmla="*/ 1024 w 1223"/>
                  <a:gd name="T3" fmla="*/ 0 h 39"/>
                  <a:gd name="T4" fmla="*/ 1223 w 1223"/>
                  <a:gd name="T5" fmla="*/ 0 h 39"/>
                  <a:gd name="T6" fmla="*/ 0 w 1223"/>
                  <a:gd name="T7" fmla="*/ 39 h 39"/>
                  <a:gd name="T8" fmla="*/ 1 w 1223"/>
                  <a:gd name="T9" fmla="*/ 37 h 39"/>
                  <a:gd name="T10" fmla="*/ 2 w 1223"/>
                  <a:gd name="T11" fmla="*/ 33 h 39"/>
                </a:gdLst>
                <a:ahLst/>
                <a:cxnLst>
                  <a:cxn ang="0">
                    <a:pos x="T0" y="T1"/>
                  </a:cxn>
                  <a:cxn ang="0">
                    <a:pos x="T2" y="T3"/>
                  </a:cxn>
                  <a:cxn ang="0">
                    <a:pos x="T4" y="T5"/>
                  </a:cxn>
                  <a:cxn ang="0">
                    <a:pos x="T6" y="T7"/>
                  </a:cxn>
                  <a:cxn ang="0">
                    <a:pos x="T8" y="T9"/>
                  </a:cxn>
                  <a:cxn ang="0">
                    <a:pos x="T10" y="T11"/>
                  </a:cxn>
                </a:cxnLst>
                <a:rect l="0" t="0" r="r" b="b"/>
                <a:pathLst>
                  <a:path w="1223" h="39">
                    <a:moveTo>
                      <a:pt x="2" y="33"/>
                    </a:moveTo>
                    <a:lnTo>
                      <a:pt x="1024" y="0"/>
                    </a:lnTo>
                    <a:lnTo>
                      <a:pt x="1223" y="0"/>
                    </a:lnTo>
                    <a:lnTo>
                      <a:pt x="0" y="39"/>
                    </a:lnTo>
                    <a:lnTo>
                      <a:pt x="1" y="37"/>
                    </a:lnTo>
                    <a:lnTo>
                      <a:pt x="2" y="33"/>
                    </a:lnTo>
                    <a:close/>
                  </a:path>
                </a:pathLst>
              </a:custGeom>
              <a:solidFill>
                <a:srgbClr val="E4EA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0" name="Freeform 189"/>
              <p:cNvSpPr/>
              <p:nvPr/>
            </p:nvSpPr>
            <p:spPr bwMode="auto">
              <a:xfrm>
                <a:off x="1076" y="2617"/>
                <a:ext cx="189" cy="6"/>
              </a:xfrm>
              <a:custGeom>
                <a:avLst/>
                <a:gdLst>
                  <a:gd name="T0" fmla="*/ 1 w 1322"/>
                  <a:gd name="T1" fmla="*/ 37 h 42"/>
                  <a:gd name="T2" fmla="*/ 1123 w 1322"/>
                  <a:gd name="T3" fmla="*/ 0 h 42"/>
                  <a:gd name="T4" fmla="*/ 1322 w 1322"/>
                  <a:gd name="T5" fmla="*/ 0 h 42"/>
                  <a:gd name="T6" fmla="*/ 0 w 1322"/>
                  <a:gd name="T7" fmla="*/ 42 h 42"/>
                  <a:gd name="T8" fmla="*/ 0 w 1322"/>
                  <a:gd name="T9" fmla="*/ 39 h 42"/>
                  <a:gd name="T10" fmla="*/ 1 w 1322"/>
                  <a:gd name="T11" fmla="*/ 37 h 42"/>
                </a:gdLst>
                <a:ahLst/>
                <a:cxnLst>
                  <a:cxn ang="0">
                    <a:pos x="T0" y="T1"/>
                  </a:cxn>
                  <a:cxn ang="0">
                    <a:pos x="T2" y="T3"/>
                  </a:cxn>
                  <a:cxn ang="0">
                    <a:pos x="T4" y="T5"/>
                  </a:cxn>
                  <a:cxn ang="0">
                    <a:pos x="T6" y="T7"/>
                  </a:cxn>
                  <a:cxn ang="0">
                    <a:pos x="T8" y="T9"/>
                  </a:cxn>
                  <a:cxn ang="0">
                    <a:pos x="T10" y="T11"/>
                  </a:cxn>
                </a:cxnLst>
                <a:rect l="0" t="0" r="r" b="b"/>
                <a:pathLst>
                  <a:path w="1322" h="42">
                    <a:moveTo>
                      <a:pt x="1" y="37"/>
                    </a:moveTo>
                    <a:lnTo>
                      <a:pt x="1123" y="0"/>
                    </a:lnTo>
                    <a:lnTo>
                      <a:pt x="1322" y="0"/>
                    </a:lnTo>
                    <a:lnTo>
                      <a:pt x="0" y="42"/>
                    </a:lnTo>
                    <a:lnTo>
                      <a:pt x="0" y="39"/>
                    </a:lnTo>
                    <a:lnTo>
                      <a:pt x="1" y="37"/>
                    </a:lnTo>
                    <a:close/>
                  </a:path>
                </a:pathLst>
              </a:custGeom>
              <a:solidFill>
                <a:srgbClr val="DBE2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1" name="Freeform 190"/>
              <p:cNvSpPr/>
              <p:nvPr/>
            </p:nvSpPr>
            <p:spPr bwMode="auto">
              <a:xfrm>
                <a:off x="1076" y="2617"/>
                <a:ext cx="203" cy="7"/>
              </a:xfrm>
              <a:custGeom>
                <a:avLst/>
                <a:gdLst>
                  <a:gd name="T0" fmla="*/ 1 w 1423"/>
                  <a:gd name="T1" fmla="*/ 39 h 46"/>
                  <a:gd name="T2" fmla="*/ 1224 w 1423"/>
                  <a:gd name="T3" fmla="*/ 0 h 46"/>
                  <a:gd name="T4" fmla="*/ 1423 w 1423"/>
                  <a:gd name="T5" fmla="*/ 0 h 46"/>
                  <a:gd name="T6" fmla="*/ 0 w 1423"/>
                  <a:gd name="T7" fmla="*/ 46 h 46"/>
                  <a:gd name="T8" fmla="*/ 1 w 1423"/>
                  <a:gd name="T9" fmla="*/ 42 h 46"/>
                  <a:gd name="T10" fmla="*/ 1 w 1423"/>
                  <a:gd name="T11" fmla="*/ 39 h 46"/>
                </a:gdLst>
                <a:ahLst/>
                <a:cxnLst>
                  <a:cxn ang="0">
                    <a:pos x="T0" y="T1"/>
                  </a:cxn>
                  <a:cxn ang="0">
                    <a:pos x="T2" y="T3"/>
                  </a:cxn>
                  <a:cxn ang="0">
                    <a:pos x="T4" y="T5"/>
                  </a:cxn>
                  <a:cxn ang="0">
                    <a:pos x="T6" y="T7"/>
                  </a:cxn>
                  <a:cxn ang="0">
                    <a:pos x="T8" y="T9"/>
                  </a:cxn>
                  <a:cxn ang="0">
                    <a:pos x="T10" y="T11"/>
                  </a:cxn>
                </a:cxnLst>
                <a:rect l="0" t="0" r="r" b="b"/>
                <a:pathLst>
                  <a:path w="1423" h="46">
                    <a:moveTo>
                      <a:pt x="1" y="39"/>
                    </a:moveTo>
                    <a:lnTo>
                      <a:pt x="1224" y="0"/>
                    </a:lnTo>
                    <a:lnTo>
                      <a:pt x="1423" y="0"/>
                    </a:lnTo>
                    <a:lnTo>
                      <a:pt x="0" y="46"/>
                    </a:lnTo>
                    <a:lnTo>
                      <a:pt x="1" y="42"/>
                    </a:lnTo>
                    <a:lnTo>
                      <a:pt x="1" y="39"/>
                    </a:lnTo>
                    <a:close/>
                  </a:path>
                </a:pathLst>
              </a:custGeom>
              <a:solidFill>
                <a:srgbClr val="D2DA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2" name="Freeform 191"/>
              <p:cNvSpPr/>
              <p:nvPr/>
            </p:nvSpPr>
            <p:spPr bwMode="auto">
              <a:xfrm>
                <a:off x="1075" y="2617"/>
                <a:ext cx="218" cy="7"/>
              </a:xfrm>
              <a:custGeom>
                <a:avLst/>
                <a:gdLst>
                  <a:gd name="T0" fmla="*/ 3 w 1525"/>
                  <a:gd name="T1" fmla="*/ 42 h 49"/>
                  <a:gd name="T2" fmla="*/ 1325 w 1525"/>
                  <a:gd name="T3" fmla="*/ 0 h 49"/>
                  <a:gd name="T4" fmla="*/ 1525 w 1525"/>
                  <a:gd name="T5" fmla="*/ 0 h 49"/>
                  <a:gd name="T6" fmla="*/ 0 w 1525"/>
                  <a:gd name="T7" fmla="*/ 49 h 49"/>
                  <a:gd name="T8" fmla="*/ 2 w 1525"/>
                  <a:gd name="T9" fmla="*/ 46 h 49"/>
                  <a:gd name="T10" fmla="*/ 3 w 1525"/>
                  <a:gd name="T11" fmla="*/ 42 h 49"/>
                </a:gdLst>
                <a:ahLst/>
                <a:cxnLst>
                  <a:cxn ang="0">
                    <a:pos x="T0" y="T1"/>
                  </a:cxn>
                  <a:cxn ang="0">
                    <a:pos x="T2" y="T3"/>
                  </a:cxn>
                  <a:cxn ang="0">
                    <a:pos x="T4" y="T5"/>
                  </a:cxn>
                  <a:cxn ang="0">
                    <a:pos x="T6" y="T7"/>
                  </a:cxn>
                  <a:cxn ang="0">
                    <a:pos x="T8" y="T9"/>
                  </a:cxn>
                  <a:cxn ang="0">
                    <a:pos x="T10" y="T11"/>
                  </a:cxn>
                </a:cxnLst>
                <a:rect l="0" t="0" r="r" b="b"/>
                <a:pathLst>
                  <a:path w="1525" h="49">
                    <a:moveTo>
                      <a:pt x="3" y="42"/>
                    </a:moveTo>
                    <a:lnTo>
                      <a:pt x="1325" y="0"/>
                    </a:lnTo>
                    <a:lnTo>
                      <a:pt x="1525" y="0"/>
                    </a:lnTo>
                    <a:lnTo>
                      <a:pt x="0" y="49"/>
                    </a:lnTo>
                    <a:lnTo>
                      <a:pt x="2" y="46"/>
                    </a:lnTo>
                    <a:lnTo>
                      <a:pt x="3" y="42"/>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3" name="Freeform 192"/>
              <p:cNvSpPr/>
              <p:nvPr/>
            </p:nvSpPr>
            <p:spPr bwMode="auto">
              <a:xfrm>
                <a:off x="1075" y="2617"/>
                <a:ext cx="226" cy="8"/>
              </a:xfrm>
              <a:custGeom>
                <a:avLst/>
                <a:gdLst>
                  <a:gd name="T0" fmla="*/ 2 w 1576"/>
                  <a:gd name="T1" fmla="*/ 46 h 52"/>
                  <a:gd name="T2" fmla="*/ 1425 w 1576"/>
                  <a:gd name="T3" fmla="*/ 0 h 52"/>
                  <a:gd name="T4" fmla="*/ 1576 w 1576"/>
                  <a:gd name="T5" fmla="*/ 0 h 52"/>
                  <a:gd name="T6" fmla="*/ 1575 w 1576"/>
                  <a:gd name="T7" fmla="*/ 0 h 52"/>
                  <a:gd name="T8" fmla="*/ 1574 w 1576"/>
                  <a:gd name="T9" fmla="*/ 1 h 52"/>
                  <a:gd name="T10" fmla="*/ 0 w 1576"/>
                  <a:gd name="T11" fmla="*/ 52 h 52"/>
                  <a:gd name="T12" fmla="*/ 0 w 1576"/>
                  <a:gd name="T13" fmla="*/ 49 h 52"/>
                  <a:gd name="T14" fmla="*/ 2 w 1576"/>
                  <a:gd name="T15" fmla="*/ 4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52">
                    <a:moveTo>
                      <a:pt x="2" y="46"/>
                    </a:moveTo>
                    <a:lnTo>
                      <a:pt x="1425" y="0"/>
                    </a:lnTo>
                    <a:lnTo>
                      <a:pt x="1576" y="0"/>
                    </a:lnTo>
                    <a:lnTo>
                      <a:pt x="1575" y="0"/>
                    </a:lnTo>
                    <a:lnTo>
                      <a:pt x="1574" y="1"/>
                    </a:lnTo>
                    <a:lnTo>
                      <a:pt x="0" y="52"/>
                    </a:lnTo>
                    <a:lnTo>
                      <a:pt x="0" y="49"/>
                    </a:lnTo>
                    <a:lnTo>
                      <a:pt x="2" y="46"/>
                    </a:lnTo>
                    <a:close/>
                  </a:path>
                </a:pathLst>
              </a:custGeom>
              <a:solidFill>
                <a:srgbClr val="C0C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4" name="Freeform 193"/>
              <p:cNvSpPr/>
              <p:nvPr/>
            </p:nvSpPr>
            <p:spPr bwMode="auto">
              <a:xfrm>
                <a:off x="1075" y="2617"/>
                <a:ext cx="226" cy="8"/>
              </a:xfrm>
              <a:custGeom>
                <a:avLst/>
                <a:gdLst>
                  <a:gd name="T0" fmla="*/ 1 w 1577"/>
                  <a:gd name="T1" fmla="*/ 49 h 56"/>
                  <a:gd name="T2" fmla="*/ 1526 w 1577"/>
                  <a:gd name="T3" fmla="*/ 0 h 56"/>
                  <a:gd name="T4" fmla="*/ 1577 w 1577"/>
                  <a:gd name="T5" fmla="*/ 0 h 56"/>
                  <a:gd name="T6" fmla="*/ 1575 w 1577"/>
                  <a:gd name="T7" fmla="*/ 1 h 56"/>
                  <a:gd name="T8" fmla="*/ 1569 w 1577"/>
                  <a:gd name="T9" fmla="*/ 4 h 56"/>
                  <a:gd name="T10" fmla="*/ 0 w 1577"/>
                  <a:gd name="T11" fmla="*/ 56 h 56"/>
                  <a:gd name="T12" fmla="*/ 1 w 1577"/>
                  <a:gd name="T13" fmla="*/ 52 h 56"/>
                  <a:gd name="T14" fmla="*/ 1 w 1577"/>
                  <a:gd name="T15" fmla="*/ 4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56">
                    <a:moveTo>
                      <a:pt x="1" y="49"/>
                    </a:moveTo>
                    <a:lnTo>
                      <a:pt x="1526" y="0"/>
                    </a:lnTo>
                    <a:lnTo>
                      <a:pt x="1577" y="0"/>
                    </a:lnTo>
                    <a:lnTo>
                      <a:pt x="1575" y="1"/>
                    </a:lnTo>
                    <a:lnTo>
                      <a:pt x="1569" y="4"/>
                    </a:lnTo>
                    <a:lnTo>
                      <a:pt x="0" y="56"/>
                    </a:lnTo>
                    <a:lnTo>
                      <a:pt x="1" y="52"/>
                    </a:lnTo>
                    <a:lnTo>
                      <a:pt x="1" y="49"/>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5" name="Freeform 194"/>
              <p:cNvSpPr/>
              <p:nvPr/>
            </p:nvSpPr>
            <p:spPr bwMode="auto">
              <a:xfrm>
                <a:off x="1075" y="2617"/>
                <a:ext cx="225" cy="9"/>
              </a:xfrm>
              <a:custGeom>
                <a:avLst/>
                <a:gdLst>
                  <a:gd name="T0" fmla="*/ 1 w 1575"/>
                  <a:gd name="T1" fmla="*/ 51 h 58"/>
                  <a:gd name="T2" fmla="*/ 1575 w 1575"/>
                  <a:gd name="T3" fmla="*/ 0 h 58"/>
                  <a:gd name="T4" fmla="*/ 1570 w 1575"/>
                  <a:gd name="T5" fmla="*/ 3 h 58"/>
                  <a:gd name="T6" fmla="*/ 1564 w 1575"/>
                  <a:gd name="T7" fmla="*/ 7 h 58"/>
                  <a:gd name="T8" fmla="*/ 0 w 1575"/>
                  <a:gd name="T9" fmla="*/ 58 h 58"/>
                  <a:gd name="T10" fmla="*/ 0 w 1575"/>
                  <a:gd name="T11" fmla="*/ 55 h 58"/>
                  <a:gd name="T12" fmla="*/ 1 w 1575"/>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75" h="58">
                    <a:moveTo>
                      <a:pt x="1" y="51"/>
                    </a:moveTo>
                    <a:lnTo>
                      <a:pt x="1575" y="0"/>
                    </a:lnTo>
                    <a:lnTo>
                      <a:pt x="1570" y="3"/>
                    </a:lnTo>
                    <a:lnTo>
                      <a:pt x="1564" y="7"/>
                    </a:lnTo>
                    <a:lnTo>
                      <a:pt x="0" y="58"/>
                    </a:lnTo>
                    <a:lnTo>
                      <a:pt x="0" y="55"/>
                    </a:lnTo>
                    <a:lnTo>
                      <a:pt x="1" y="51"/>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6" name="Freeform 195"/>
              <p:cNvSpPr/>
              <p:nvPr/>
            </p:nvSpPr>
            <p:spPr bwMode="auto">
              <a:xfrm>
                <a:off x="1075" y="2618"/>
                <a:ext cx="224" cy="8"/>
              </a:xfrm>
              <a:custGeom>
                <a:avLst/>
                <a:gdLst>
                  <a:gd name="T0" fmla="*/ 1 w 1570"/>
                  <a:gd name="T1" fmla="*/ 52 h 59"/>
                  <a:gd name="T2" fmla="*/ 1570 w 1570"/>
                  <a:gd name="T3" fmla="*/ 0 h 59"/>
                  <a:gd name="T4" fmla="*/ 1566 w 1570"/>
                  <a:gd name="T5" fmla="*/ 4 h 59"/>
                  <a:gd name="T6" fmla="*/ 1559 w 1570"/>
                  <a:gd name="T7" fmla="*/ 8 h 59"/>
                  <a:gd name="T8" fmla="*/ 0 w 1570"/>
                  <a:gd name="T9" fmla="*/ 59 h 59"/>
                  <a:gd name="T10" fmla="*/ 1 w 1570"/>
                  <a:gd name="T11" fmla="*/ 55 h 59"/>
                  <a:gd name="T12" fmla="*/ 1 w 1570"/>
                  <a:gd name="T13" fmla="*/ 52 h 59"/>
                </a:gdLst>
                <a:ahLst/>
                <a:cxnLst>
                  <a:cxn ang="0">
                    <a:pos x="T0" y="T1"/>
                  </a:cxn>
                  <a:cxn ang="0">
                    <a:pos x="T2" y="T3"/>
                  </a:cxn>
                  <a:cxn ang="0">
                    <a:pos x="T4" y="T5"/>
                  </a:cxn>
                  <a:cxn ang="0">
                    <a:pos x="T6" y="T7"/>
                  </a:cxn>
                  <a:cxn ang="0">
                    <a:pos x="T8" y="T9"/>
                  </a:cxn>
                  <a:cxn ang="0">
                    <a:pos x="T10" y="T11"/>
                  </a:cxn>
                  <a:cxn ang="0">
                    <a:pos x="T12" y="T13"/>
                  </a:cxn>
                </a:cxnLst>
                <a:rect l="0" t="0" r="r" b="b"/>
                <a:pathLst>
                  <a:path w="1570" h="59">
                    <a:moveTo>
                      <a:pt x="1" y="52"/>
                    </a:moveTo>
                    <a:lnTo>
                      <a:pt x="1570" y="0"/>
                    </a:lnTo>
                    <a:lnTo>
                      <a:pt x="1566" y="4"/>
                    </a:lnTo>
                    <a:lnTo>
                      <a:pt x="1559" y="8"/>
                    </a:lnTo>
                    <a:lnTo>
                      <a:pt x="0" y="59"/>
                    </a:lnTo>
                    <a:lnTo>
                      <a:pt x="1" y="55"/>
                    </a:lnTo>
                    <a:lnTo>
                      <a:pt x="1" y="52"/>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7" name="Freeform 196"/>
              <p:cNvSpPr/>
              <p:nvPr/>
            </p:nvSpPr>
            <p:spPr bwMode="auto">
              <a:xfrm>
                <a:off x="1075" y="2618"/>
                <a:ext cx="224" cy="9"/>
              </a:xfrm>
              <a:custGeom>
                <a:avLst/>
                <a:gdLst>
                  <a:gd name="T0" fmla="*/ 1 w 1565"/>
                  <a:gd name="T1" fmla="*/ 51 h 58"/>
                  <a:gd name="T2" fmla="*/ 1565 w 1565"/>
                  <a:gd name="T3" fmla="*/ 0 h 58"/>
                  <a:gd name="T4" fmla="*/ 1559 w 1565"/>
                  <a:gd name="T5" fmla="*/ 3 h 58"/>
                  <a:gd name="T6" fmla="*/ 1551 w 1565"/>
                  <a:gd name="T7" fmla="*/ 7 h 58"/>
                  <a:gd name="T8" fmla="*/ 0 w 1565"/>
                  <a:gd name="T9" fmla="*/ 58 h 58"/>
                  <a:gd name="T10" fmla="*/ 0 w 1565"/>
                  <a:gd name="T11" fmla="*/ 55 h 58"/>
                  <a:gd name="T12" fmla="*/ 1 w 1565"/>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65" h="58">
                    <a:moveTo>
                      <a:pt x="1" y="51"/>
                    </a:moveTo>
                    <a:lnTo>
                      <a:pt x="1565" y="0"/>
                    </a:lnTo>
                    <a:lnTo>
                      <a:pt x="1559" y="3"/>
                    </a:lnTo>
                    <a:lnTo>
                      <a:pt x="1551" y="7"/>
                    </a:lnTo>
                    <a:lnTo>
                      <a:pt x="0" y="58"/>
                    </a:lnTo>
                    <a:lnTo>
                      <a:pt x="0" y="55"/>
                    </a:lnTo>
                    <a:lnTo>
                      <a:pt x="1" y="51"/>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8" name="Freeform 197"/>
              <p:cNvSpPr/>
              <p:nvPr/>
            </p:nvSpPr>
            <p:spPr bwMode="auto">
              <a:xfrm>
                <a:off x="1075" y="2619"/>
                <a:ext cx="223" cy="8"/>
              </a:xfrm>
              <a:custGeom>
                <a:avLst/>
                <a:gdLst>
                  <a:gd name="T0" fmla="*/ 0 w 1559"/>
                  <a:gd name="T1" fmla="*/ 51 h 57"/>
                  <a:gd name="T2" fmla="*/ 1559 w 1559"/>
                  <a:gd name="T3" fmla="*/ 0 h 57"/>
                  <a:gd name="T4" fmla="*/ 1552 w 1559"/>
                  <a:gd name="T5" fmla="*/ 3 h 57"/>
                  <a:gd name="T6" fmla="*/ 1545 w 1559"/>
                  <a:gd name="T7" fmla="*/ 7 h 57"/>
                  <a:gd name="T8" fmla="*/ 0 w 1559"/>
                  <a:gd name="T9" fmla="*/ 57 h 57"/>
                  <a:gd name="T10" fmla="*/ 0 w 1559"/>
                  <a:gd name="T11" fmla="*/ 54 h 57"/>
                  <a:gd name="T12" fmla="*/ 0 w 1559"/>
                  <a:gd name="T13" fmla="*/ 51 h 57"/>
                </a:gdLst>
                <a:ahLst/>
                <a:cxnLst>
                  <a:cxn ang="0">
                    <a:pos x="T0" y="T1"/>
                  </a:cxn>
                  <a:cxn ang="0">
                    <a:pos x="T2" y="T3"/>
                  </a:cxn>
                  <a:cxn ang="0">
                    <a:pos x="T4" y="T5"/>
                  </a:cxn>
                  <a:cxn ang="0">
                    <a:pos x="T6" y="T7"/>
                  </a:cxn>
                  <a:cxn ang="0">
                    <a:pos x="T8" y="T9"/>
                  </a:cxn>
                  <a:cxn ang="0">
                    <a:pos x="T10" y="T11"/>
                  </a:cxn>
                  <a:cxn ang="0">
                    <a:pos x="T12" y="T13"/>
                  </a:cxn>
                </a:cxnLst>
                <a:rect l="0" t="0" r="r" b="b"/>
                <a:pathLst>
                  <a:path w="1559" h="57">
                    <a:moveTo>
                      <a:pt x="0" y="51"/>
                    </a:moveTo>
                    <a:lnTo>
                      <a:pt x="1559" y="0"/>
                    </a:lnTo>
                    <a:lnTo>
                      <a:pt x="1552" y="3"/>
                    </a:lnTo>
                    <a:lnTo>
                      <a:pt x="1545" y="7"/>
                    </a:lnTo>
                    <a:lnTo>
                      <a:pt x="0" y="57"/>
                    </a:lnTo>
                    <a:lnTo>
                      <a:pt x="0" y="54"/>
                    </a:lnTo>
                    <a:lnTo>
                      <a:pt x="0" y="51"/>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9" name="Freeform 198"/>
              <p:cNvSpPr/>
              <p:nvPr/>
            </p:nvSpPr>
            <p:spPr bwMode="auto">
              <a:xfrm>
                <a:off x="1075" y="2619"/>
                <a:ext cx="222" cy="9"/>
              </a:xfrm>
              <a:custGeom>
                <a:avLst/>
                <a:gdLst>
                  <a:gd name="T0" fmla="*/ 0 w 1551"/>
                  <a:gd name="T1" fmla="*/ 51 h 58"/>
                  <a:gd name="T2" fmla="*/ 1551 w 1551"/>
                  <a:gd name="T3" fmla="*/ 0 h 58"/>
                  <a:gd name="T4" fmla="*/ 1545 w 1551"/>
                  <a:gd name="T5" fmla="*/ 4 h 58"/>
                  <a:gd name="T6" fmla="*/ 1536 w 1551"/>
                  <a:gd name="T7" fmla="*/ 7 h 58"/>
                  <a:gd name="T8" fmla="*/ 0 w 1551"/>
                  <a:gd name="T9" fmla="*/ 58 h 58"/>
                  <a:gd name="T10" fmla="*/ 0 w 1551"/>
                  <a:gd name="T11" fmla="*/ 54 h 58"/>
                  <a:gd name="T12" fmla="*/ 0 w 1551"/>
                  <a:gd name="T13" fmla="*/ 51 h 58"/>
                </a:gdLst>
                <a:ahLst/>
                <a:cxnLst>
                  <a:cxn ang="0">
                    <a:pos x="T0" y="T1"/>
                  </a:cxn>
                  <a:cxn ang="0">
                    <a:pos x="T2" y="T3"/>
                  </a:cxn>
                  <a:cxn ang="0">
                    <a:pos x="T4" y="T5"/>
                  </a:cxn>
                  <a:cxn ang="0">
                    <a:pos x="T6" y="T7"/>
                  </a:cxn>
                  <a:cxn ang="0">
                    <a:pos x="T8" y="T9"/>
                  </a:cxn>
                  <a:cxn ang="0">
                    <a:pos x="T10" y="T11"/>
                  </a:cxn>
                  <a:cxn ang="0">
                    <a:pos x="T12" y="T13"/>
                  </a:cxn>
                </a:cxnLst>
                <a:rect l="0" t="0" r="r" b="b"/>
                <a:pathLst>
                  <a:path w="1551" h="58">
                    <a:moveTo>
                      <a:pt x="0" y="51"/>
                    </a:moveTo>
                    <a:lnTo>
                      <a:pt x="1551" y="0"/>
                    </a:lnTo>
                    <a:lnTo>
                      <a:pt x="1545" y="4"/>
                    </a:lnTo>
                    <a:lnTo>
                      <a:pt x="1536" y="7"/>
                    </a:lnTo>
                    <a:lnTo>
                      <a:pt x="0" y="58"/>
                    </a:lnTo>
                    <a:lnTo>
                      <a:pt x="0" y="54"/>
                    </a:lnTo>
                    <a:lnTo>
                      <a:pt x="0" y="51"/>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0" name="Freeform 199"/>
              <p:cNvSpPr/>
              <p:nvPr/>
            </p:nvSpPr>
            <p:spPr bwMode="auto">
              <a:xfrm>
                <a:off x="1075" y="2620"/>
                <a:ext cx="221" cy="8"/>
              </a:xfrm>
              <a:custGeom>
                <a:avLst/>
                <a:gdLst>
                  <a:gd name="T0" fmla="*/ 0 w 1545"/>
                  <a:gd name="T1" fmla="*/ 50 h 57"/>
                  <a:gd name="T2" fmla="*/ 1545 w 1545"/>
                  <a:gd name="T3" fmla="*/ 0 h 57"/>
                  <a:gd name="T4" fmla="*/ 1536 w 1545"/>
                  <a:gd name="T5" fmla="*/ 3 h 57"/>
                  <a:gd name="T6" fmla="*/ 1526 w 1545"/>
                  <a:gd name="T7" fmla="*/ 7 h 57"/>
                  <a:gd name="T8" fmla="*/ 0 w 1545"/>
                  <a:gd name="T9" fmla="*/ 57 h 57"/>
                  <a:gd name="T10" fmla="*/ 0 w 1545"/>
                  <a:gd name="T11" fmla="*/ 54 h 57"/>
                  <a:gd name="T12" fmla="*/ 0 w 1545"/>
                  <a:gd name="T13" fmla="*/ 50 h 57"/>
                </a:gdLst>
                <a:ahLst/>
                <a:cxnLst>
                  <a:cxn ang="0">
                    <a:pos x="T0" y="T1"/>
                  </a:cxn>
                  <a:cxn ang="0">
                    <a:pos x="T2" y="T3"/>
                  </a:cxn>
                  <a:cxn ang="0">
                    <a:pos x="T4" y="T5"/>
                  </a:cxn>
                  <a:cxn ang="0">
                    <a:pos x="T6" y="T7"/>
                  </a:cxn>
                  <a:cxn ang="0">
                    <a:pos x="T8" y="T9"/>
                  </a:cxn>
                  <a:cxn ang="0">
                    <a:pos x="T10" y="T11"/>
                  </a:cxn>
                  <a:cxn ang="0">
                    <a:pos x="T12" y="T13"/>
                  </a:cxn>
                </a:cxnLst>
                <a:rect l="0" t="0" r="r" b="b"/>
                <a:pathLst>
                  <a:path w="1545" h="57">
                    <a:moveTo>
                      <a:pt x="0" y="50"/>
                    </a:moveTo>
                    <a:lnTo>
                      <a:pt x="1545" y="0"/>
                    </a:lnTo>
                    <a:lnTo>
                      <a:pt x="1536" y="3"/>
                    </a:lnTo>
                    <a:lnTo>
                      <a:pt x="1526" y="7"/>
                    </a:lnTo>
                    <a:lnTo>
                      <a:pt x="0" y="57"/>
                    </a:lnTo>
                    <a:lnTo>
                      <a:pt x="0" y="54"/>
                    </a:lnTo>
                    <a:lnTo>
                      <a:pt x="0" y="50"/>
                    </a:lnTo>
                    <a:close/>
                  </a:path>
                </a:pathLst>
              </a:custGeom>
              <a:solidFill>
                <a:srgbClr val="879B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1" name="Freeform 200"/>
              <p:cNvSpPr/>
              <p:nvPr/>
            </p:nvSpPr>
            <p:spPr bwMode="auto">
              <a:xfrm>
                <a:off x="1075" y="2620"/>
                <a:ext cx="220" cy="8"/>
              </a:xfrm>
              <a:custGeom>
                <a:avLst/>
                <a:gdLst>
                  <a:gd name="T0" fmla="*/ 1 w 1537"/>
                  <a:gd name="T1" fmla="*/ 51 h 56"/>
                  <a:gd name="T2" fmla="*/ 1537 w 1537"/>
                  <a:gd name="T3" fmla="*/ 0 h 56"/>
                  <a:gd name="T4" fmla="*/ 1528 w 1537"/>
                  <a:gd name="T5" fmla="*/ 4 h 56"/>
                  <a:gd name="T6" fmla="*/ 1517 w 1537"/>
                  <a:gd name="T7" fmla="*/ 7 h 56"/>
                  <a:gd name="T8" fmla="*/ 0 w 1537"/>
                  <a:gd name="T9" fmla="*/ 56 h 56"/>
                  <a:gd name="T10" fmla="*/ 1 w 1537"/>
                  <a:gd name="T11" fmla="*/ 54 h 56"/>
                  <a:gd name="T12" fmla="*/ 1 w 1537"/>
                  <a:gd name="T13" fmla="*/ 51 h 56"/>
                </a:gdLst>
                <a:ahLst/>
                <a:cxnLst>
                  <a:cxn ang="0">
                    <a:pos x="T0" y="T1"/>
                  </a:cxn>
                  <a:cxn ang="0">
                    <a:pos x="T2" y="T3"/>
                  </a:cxn>
                  <a:cxn ang="0">
                    <a:pos x="T4" y="T5"/>
                  </a:cxn>
                  <a:cxn ang="0">
                    <a:pos x="T6" y="T7"/>
                  </a:cxn>
                  <a:cxn ang="0">
                    <a:pos x="T8" y="T9"/>
                  </a:cxn>
                  <a:cxn ang="0">
                    <a:pos x="T10" y="T11"/>
                  </a:cxn>
                  <a:cxn ang="0">
                    <a:pos x="T12" y="T13"/>
                  </a:cxn>
                </a:cxnLst>
                <a:rect l="0" t="0" r="r" b="b"/>
                <a:pathLst>
                  <a:path w="1537" h="56">
                    <a:moveTo>
                      <a:pt x="1" y="51"/>
                    </a:moveTo>
                    <a:lnTo>
                      <a:pt x="1537" y="0"/>
                    </a:lnTo>
                    <a:lnTo>
                      <a:pt x="1528" y="4"/>
                    </a:lnTo>
                    <a:lnTo>
                      <a:pt x="1517" y="7"/>
                    </a:lnTo>
                    <a:lnTo>
                      <a:pt x="0" y="56"/>
                    </a:lnTo>
                    <a:lnTo>
                      <a:pt x="1" y="54"/>
                    </a:lnTo>
                    <a:lnTo>
                      <a:pt x="1" y="51"/>
                    </a:lnTo>
                    <a:close/>
                  </a:path>
                </a:pathLst>
              </a:custGeom>
              <a:solidFill>
                <a:srgbClr val="8196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2" name="Freeform 201"/>
              <p:cNvSpPr/>
              <p:nvPr/>
            </p:nvSpPr>
            <p:spPr bwMode="auto">
              <a:xfrm>
                <a:off x="1075" y="2621"/>
                <a:ext cx="218" cy="8"/>
              </a:xfrm>
              <a:custGeom>
                <a:avLst/>
                <a:gdLst>
                  <a:gd name="T0" fmla="*/ 1 w 1527"/>
                  <a:gd name="T1" fmla="*/ 50 h 56"/>
                  <a:gd name="T2" fmla="*/ 1527 w 1527"/>
                  <a:gd name="T3" fmla="*/ 0 h 56"/>
                  <a:gd name="T4" fmla="*/ 1517 w 1527"/>
                  <a:gd name="T5" fmla="*/ 3 h 56"/>
                  <a:gd name="T6" fmla="*/ 1505 w 1527"/>
                  <a:gd name="T7" fmla="*/ 7 h 56"/>
                  <a:gd name="T8" fmla="*/ 1 w 1527"/>
                  <a:gd name="T9" fmla="*/ 56 h 56"/>
                  <a:gd name="T10" fmla="*/ 0 w 1527"/>
                  <a:gd name="T11" fmla="*/ 53 h 56"/>
                  <a:gd name="T12" fmla="*/ 1 w 1527"/>
                  <a:gd name="T13" fmla="*/ 50 h 56"/>
                </a:gdLst>
                <a:ahLst/>
                <a:cxnLst>
                  <a:cxn ang="0">
                    <a:pos x="T0" y="T1"/>
                  </a:cxn>
                  <a:cxn ang="0">
                    <a:pos x="T2" y="T3"/>
                  </a:cxn>
                  <a:cxn ang="0">
                    <a:pos x="T4" y="T5"/>
                  </a:cxn>
                  <a:cxn ang="0">
                    <a:pos x="T6" y="T7"/>
                  </a:cxn>
                  <a:cxn ang="0">
                    <a:pos x="T8" y="T9"/>
                  </a:cxn>
                  <a:cxn ang="0">
                    <a:pos x="T10" y="T11"/>
                  </a:cxn>
                  <a:cxn ang="0">
                    <a:pos x="T12" y="T13"/>
                  </a:cxn>
                </a:cxnLst>
                <a:rect l="0" t="0" r="r" b="b"/>
                <a:pathLst>
                  <a:path w="1527" h="56">
                    <a:moveTo>
                      <a:pt x="1" y="50"/>
                    </a:moveTo>
                    <a:lnTo>
                      <a:pt x="1527" y="0"/>
                    </a:lnTo>
                    <a:lnTo>
                      <a:pt x="1517" y="3"/>
                    </a:lnTo>
                    <a:lnTo>
                      <a:pt x="1505" y="7"/>
                    </a:lnTo>
                    <a:lnTo>
                      <a:pt x="1" y="56"/>
                    </a:lnTo>
                    <a:lnTo>
                      <a:pt x="0" y="53"/>
                    </a:lnTo>
                    <a:lnTo>
                      <a:pt x="1" y="50"/>
                    </a:lnTo>
                    <a:close/>
                  </a:path>
                </a:pathLst>
              </a:custGeom>
              <a:solidFill>
                <a:srgbClr val="7B91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3" name="Freeform 202"/>
              <p:cNvSpPr/>
              <p:nvPr/>
            </p:nvSpPr>
            <p:spPr bwMode="auto">
              <a:xfrm>
                <a:off x="1075" y="2621"/>
                <a:ext cx="217" cy="8"/>
              </a:xfrm>
              <a:custGeom>
                <a:avLst/>
                <a:gdLst>
                  <a:gd name="T0" fmla="*/ 0 w 1517"/>
                  <a:gd name="T1" fmla="*/ 49 h 56"/>
                  <a:gd name="T2" fmla="*/ 1517 w 1517"/>
                  <a:gd name="T3" fmla="*/ 0 h 56"/>
                  <a:gd name="T4" fmla="*/ 1505 w 1517"/>
                  <a:gd name="T5" fmla="*/ 4 h 56"/>
                  <a:gd name="T6" fmla="*/ 1492 w 1517"/>
                  <a:gd name="T7" fmla="*/ 8 h 56"/>
                  <a:gd name="T8" fmla="*/ 1 w 1517"/>
                  <a:gd name="T9" fmla="*/ 56 h 56"/>
                  <a:gd name="T10" fmla="*/ 1 w 1517"/>
                  <a:gd name="T11" fmla="*/ 53 h 56"/>
                  <a:gd name="T12" fmla="*/ 0 w 1517"/>
                  <a:gd name="T13" fmla="*/ 49 h 56"/>
                </a:gdLst>
                <a:ahLst/>
                <a:cxnLst>
                  <a:cxn ang="0">
                    <a:pos x="T0" y="T1"/>
                  </a:cxn>
                  <a:cxn ang="0">
                    <a:pos x="T2" y="T3"/>
                  </a:cxn>
                  <a:cxn ang="0">
                    <a:pos x="T4" y="T5"/>
                  </a:cxn>
                  <a:cxn ang="0">
                    <a:pos x="T6" y="T7"/>
                  </a:cxn>
                  <a:cxn ang="0">
                    <a:pos x="T8" y="T9"/>
                  </a:cxn>
                  <a:cxn ang="0">
                    <a:pos x="T10" y="T11"/>
                  </a:cxn>
                  <a:cxn ang="0">
                    <a:pos x="T12" y="T13"/>
                  </a:cxn>
                </a:cxnLst>
                <a:rect l="0" t="0" r="r" b="b"/>
                <a:pathLst>
                  <a:path w="1517" h="56">
                    <a:moveTo>
                      <a:pt x="0" y="49"/>
                    </a:moveTo>
                    <a:lnTo>
                      <a:pt x="1517" y="0"/>
                    </a:lnTo>
                    <a:lnTo>
                      <a:pt x="1505" y="4"/>
                    </a:lnTo>
                    <a:lnTo>
                      <a:pt x="1492" y="8"/>
                    </a:lnTo>
                    <a:lnTo>
                      <a:pt x="1" y="56"/>
                    </a:lnTo>
                    <a:lnTo>
                      <a:pt x="1" y="53"/>
                    </a:lnTo>
                    <a:lnTo>
                      <a:pt x="0" y="49"/>
                    </a:lnTo>
                    <a:close/>
                  </a:path>
                </a:pathLst>
              </a:custGeom>
              <a:solidFill>
                <a:srgbClr val="758E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4" name="Freeform 203"/>
              <p:cNvSpPr/>
              <p:nvPr/>
            </p:nvSpPr>
            <p:spPr bwMode="auto">
              <a:xfrm>
                <a:off x="1075" y="2622"/>
                <a:ext cx="215" cy="8"/>
              </a:xfrm>
              <a:custGeom>
                <a:avLst/>
                <a:gdLst>
                  <a:gd name="T0" fmla="*/ 0 w 1504"/>
                  <a:gd name="T1" fmla="*/ 49 h 55"/>
                  <a:gd name="T2" fmla="*/ 1504 w 1504"/>
                  <a:gd name="T3" fmla="*/ 0 h 55"/>
                  <a:gd name="T4" fmla="*/ 1491 w 1504"/>
                  <a:gd name="T5" fmla="*/ 4 h 55"/>
                  <a:gd name="T6" fmla="*/ 1476 w 1504"/>
                  <a:gd name="T7" fmla="*/ 7 h 55"/>
                  <a:gd name="T8" fmla="*/ 0 w 1504"/>
                  <a:gd name="T9" fmla="*/ 55 h 55"/>
                  <a:gd name="T10" fmla="*/ 0 w 1504"/>
                  <a:gd name="T11" fmla="*/ 52 h 55"/>
                  <a:gd name="T12" fmla="*/ 0 w 1504"/>
                  <a:gd name="T13" fmla="*/ 49 h 55"/>
                </a:gdLst>
                <a:ahLst/>
                <a:cxnLst>
                  <a:cxn ang="0">
                    <a:pos x="T0" y="T1"/>
                  </a:cxn>
                  <a:cxn ang="0">
                    <a:pos x="T2" y="T3"/>
                  </a:cxn>
                  <a:cxn ang="0">
                    <a:pos x="T4" y="T5"/>
                  </a:cxn>
                  <a:cxn ang="0">
                    <a:pos x="T6" y="T7"/>
                  </a:cxn>
                  <a:cxn ang="0">
                    <a:pos x="T8" y="T9"/>
                  </a:cxn>
                  <a:cxn ang="0">
                    <a:pos x="T10" y="T11"/>
                  </a:cxn>
                  <a:cxn ang="0">
                    <a:pos x="T12" y="T13"/>
                  </a:cxn>
                </a:cxnLst>
                <a:rect l="0" t="0" r="r" b="b"/>
                <a:pathLst>
                  <a:path w="1504" h="55">
                    <a:moveTo>
                      <a:pt x="0" y="49"/>
                    </a:moveTo>
                    <a:lnTo>
                      <a:pt x="1504" y="0"/>
                    </a:lnTo>
                    <a:lnTo>
                      <a:pt x="1491" y="4"/>
                    </a:lnTo>
                    <a:lnTo>
                      <a:pt x="1476" y="7"/>
                    </a:lnTo>
                    <a:lnTo>
                      <a:pt x="0" y="55"/>
                    </a:lnTo>
                    <a:lnTo>
                      <a:pt x="0" y="52"/>
                    </a:lnTo>
                    <a:lnTo>
                      <a:pt x="0" y="49"/>
                    </a:lnTo>
                    <a:close/>
                  </a:path>
                </a:pathLst>
              </a:custGeom>
              <a:solidFill>
                <a:srgbClr val="6E89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5" name="Freeform 204"/>
              <p:cNvSpPr/>
              <p:nvPr/>
            </p:nvSpPr>
            <p:spPr bwMode="auto">
              <a:xfrm>
                <a:off x="1075" y="2622"/>
                <a:ext cx="213" cy="8"/>
              </a:xfrm>
              <a:custGeom>
                <a:avLst/>
                <a:gdLst>
                  <a:gd name="T0" fmla="*/ 0 w 1491"/>
                  <a:gd name="T1" fmla="*/ 48 h 55"/>
                  <a:gd name="T2" fmla="*/ 1491 w 1491"/>
                  <a:gd name="T3" fmla="*/ 0 h 55"/>
                  <a:gd name="T4" fmla="*/ 1476 w 1491"/>
                  <a:gd name="T5" fmla="*/ 3 h 55"/>
                  <a:gd name="T6" fmla="*/ 1460 w 1491"/>
                  <a:gd name="T7" fmla="*/ 8 h 55"/>
                  <a:gd name="T8" fmla="*/ 1 w 1491"/>
                  <a:gd name="T9" fmla="*/ 55 h 55"/>
                  <a:gd name="T10" fmla="*/ 0 w 1491"/>
                  <a:gd name="T11" fmla="*/ 51 h 55"/>
                  <a:gd name="T12" fmla="*/ 0 w 1491"/>
                  <a:gd name="T13" fmla="*/ 48 h 55"/>
                </a:gdLst>
                <a:ahLst/>
                <a:cxnLst>
                  <a:cxn ang="0">
                    <a:pos x="T0" y="T1"/>
                  </a:cxn>
                  <a:cxn ang="0">
                    <a:pos x="T2" y="T3"/>
                  </a:cxn>
                  <a:cxn ang="0">
                    <a:pos x="T4" y="T5"/>
                  </a:cxn>
                  <a:cxn ang="0">
                    <a:pos x="T6" y="T7"/>
                  </a:cxn>
                  <a:cxn ang="0">
                    <a:pos x="T8" y="T9"/>
                  </a:cxn>
                  <a:cxn ang="0">
                    <a:pos x="T10" y="T11"/>
                  </a:cxn>
                  <a:cxn ang="0">
                    <a:pos x="T12" y="T13"/>
                  </a:cxn>
                </a:cxnLst>
                <a:rect l="0" t="0" r="r" b="b"/>
                <a:pathLst>
                  <a:path w="1491" h="55">
                    <a:moveTo>
                      <a:pt x="0" y="48"/>
                    </a:moveTo>
                    <a:lnTo>
                      <a:pt x="1491" y="0"/>
                    </a:lnTo>
                    <a:lnTo>
                      <a:pt x="1476" y="3"/>
                    </a:lnTo>
                    <a:lnTo>
                      <a:pt x="1460" y="8"/>
                    </a:lnTo>
                    <a:lnTo>
                      <a:pt x="1" y="55"/>
                    </a:lnTo>
                    <a:lnTo>
                      <a:pt x="0" y="51"/>
                    </a:lnTo>
                    <a:lnTo>
                      <a:pt x="0" y="48"/>
                    </a:lnTo>
                    <a:close/>
                  </a:path>
                </a:pathLst>
              </a:custGeom>
              <a:solidFill>
                <a:srgbClr val="698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3" name="Group 406"/>
            <p:cNvGrpSpPr/>
            <p:nvPr/>
          </p:nvGrpSpPr>
          <p:grpSpPr bwMode="auto">
            <a:xfrm>
              <a:off x="1620838" y="4164013"/>
              <a:ext cx="698500" cy="352425"/>
              <a:chOff x="1021" y="2623"/>
              <a:chExt cx="440" cy="222"/>
            </a:xfrm>
          </p:grpSpPr>
          <p:sp>
            <p:nvSpPr>
              <p:cNvPr id="5930" name="Freeform 206"/>
              <p:cNvSpPr/>
              <p:nvPr/>
            </p:nvSpPr>
            <p:spPr bwMode="auto">
              <a:xfrm>
                <a:off x="1075" y="2623"/>
                <a:ext cx="211" cy="8"/>
              </a:xfrm>
              <a:custGeom>
                <a:avLst/>
                <a:gdLst>
                  <a:gd name="T0" fmla="*/ 0 w 1476"/>
                  <a:gd name="T1" fmla="*/ 48 h 55"/>
                  <a:gd name="T2" fmla="*/ 1476 w 1476"/>
                  <a:gd name="T3" fmla="*/ 0 h 55"/>
                  <a:gd name="T4" fmla="*/ 1469 w 1476"/>
                  <a:gd name="T5" fmla="*/ 2 h 55"/>
                  <a:gd name="T6" fmla="*/ 1460 w 1476"/>
                  <a:gd name="T7" fmla="*/ 5 h 55"/>
                  <a:gd name="T8" fmla="*/ 1451 w 1476"/>
                  <a:gd name="T9" fmla="*/ 6 h 55"/>
                  <a:gd name="T10" fmla="*/ 1441 w 1476"/>
                  <a:gd name="T11" fmla="*/ 8 h 55"/>
                  <a:gd name="T12" fmla="*/ 2 w 1476"/>
                  <a:gd name="T13" fmla="*/ 55 h 55"/>
                  <a:gd name="T14" fmla="*/ 1 w 1476"/>
                  <a:gd name="T15" fmla="*/ 52 h 55"/>
                  <a:gd name="T16" fmla="*/ 0 w 1476"/>
                  <a:gd name="T17" fmla="*/ 4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6" h="55">
                    <a:moveTo>
                      <a:pt x="0" y="48"/>
                    </a:moveTo>
                    <a:lnTo>
                      <a:pt x="1476" y="0"/>
                    </a:lnTo>
                    <a:lnTo>
                      <a:pt x="1469" y="2"/>
                    </a:lnTo>
                    <a:lnTo>
                      <a:pt x="1460" y="5"/>
                    </a:lnTo>
                    <a:lnTo>
                      <a:pt x="1451" y="6"/>
                    </a:lnTo>
                    <a:lnTo>
                      <a:pt x="1441" y="8"/>
                    </a:lnTo>
                    <a:lnTo>
                      <a:pt x="2" y="55"/>
                    </a:lnTo>
                    <a:lnTo>
                      <a:pt x="1" y="52"/>
                    </a:lnTo>
                    <a:lnTo>
                      <a:pt x="0" y="48"/>
                    </a:lnTo>
                    <a:close/>
                  </a:path>
                </a:pathLst>
              </a:custGeom>
              <a:solidFill>
                <a:srgbClr val="6280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1" name="Freeform 207"/>
              <p:cNvSpPr/>
              <p:nvPr/>
            </p:nvSpPr>
            <p:spPr bwMode="auto">
              <a:xfrm>
                <a:off x="1075" y="2624"/>
                <a:ext cx="209" cy="7"/>
              </a:xfrm>
              <a:custGeom>
                <a:avLst/>
                <a:gdLst>
                  <a:gd name="T0" fmla="*/ 0 w 1459"/>
                  <a:gd name="T1" fmla="*/ 47 h 53"/>
                  <a:gd name="T2" fmla="*/ 1459 w 1459"/>
                  <a:gd name="T3" fmla="*/ 0 h 53"/>
                  <a:gd name="T4" fmla="*/ 1450 w 1459"/>
                  <a:gd name="T5" fmla="*/ 1 h 53"/>
                  <a:gd name="T6" fmla="*/ 1440 w 1459"/>
                  <a:gd name="T7" fmla="*/ 3 h 53"/>
                  <a:gd name="T8" fmla="*/ 1428 w 1459"/>
                  <a:gd name="T9" fmla="*/ 5 h 53"/>
                  <a:gd name="T10" fmla="*/ 1417 w 1459"/>
                  <a:gd name="T11" fmla="*/ 7 h 53"/>
                  <a:gd name="T12" fmla="*/ 3 w 1459"/>
                  <a:gd name="T13" fmla="*/ 53 h 53"/>
                  <a:gd name="T14" fmla="*/ 1 w 1459"/>
                  <a:gd name="T15" fmla="*/ 50 h 53"/>
                  <a:gd name="T16" fmla="*/ 0 w 1459"/>
                  <a:gd name="T17"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9" h="53">
                    <a:moveTo>
                      <a:pt x="0" y="47"/>
                    </a:moveTo>
                    <a:lnTo>
                      <a:pt x="1459" y="0"/>
                    </a:lnTo>
                    <a:lnTo>
                      <a:pt x="1450" y="1"/>
                    </a:lnTo>
                    <a:lnTo>
                      <a:pt x="1440" y="3"/>
                    </a:lnTo>
                    <a:lnTo>
                      <a:pt x="1428" y="5"/>
                    </a:lnTo>
                    <a:lnTo>
                      <a:pt x="1417" y="7"/>
                    </a:lnTo>
                    <a:lnTo>
                      <a:pt x="3" y="53"/>
                    </a:lnTo>
                    <a:lnTo>
                      <a:pt x="1" y="50"/>
                    </a:lnTo>
                    <a:lnTo>
                      <a:pt x="0" y="47"/>
                    </a:lnTo>
                    <a:close/>
                  </a:path>
                </a:pathLst>
              </a:custGeom>
              <a:solidFill>
                <a:srgbClr val="5B7D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2" name="Freeform 208"/>
              <p:cNvSpPr/>
              <p:nvPr/>
            </p:nvSpPr>
            <p:spPr bwMode="auto">
              <a:xfrm>
                <a:off x="1075" y="2624"/>
                <a:ext cx="206" cy="8"/>
              </a:xfrm>
              <a:custGeom>
                <a:avLst/>
                <a:gdLst>
                  <a:gd name="T0" fmla="*/ 0 w 1439"/>
                  <a:gd name="T1" fmla="*/ 47 h 54"/>
                  <a:gd name="T2" fmla="*/ 1439 w 1439"/>
                  <a:gd name="T3" fmla="*/ 0 h 54"/>
                  <a:gd name="T4" fmla="*/ 1427 w 1439"/>
                  <a:gd name="T5" fmla="*/ 2 h 54"/>
                  <a:gd name="T6" fmla="*/ 1414 w 1439"/>
                  <a:gd name="T7" fmla="*/ 4 h 54"/>
                  <a:gd name="T8" fmla="*/ 1402 w 1439"/>
                  <a:gd name="T9" fmla="*/ 7 h 54"/>
                  <a:gd name="T10" fmla="*/ 1387 w 1439"/>
                  <a:gd name="T11" fmla="*/ 8 h 54"/>
                  <a:gd name="T12" fmla="*/ 3 w 1439"/>
                  <a:gd name="T13" fmla="*/ 54 h 54"/>
                  <a:gd name="T14" fmla="*/ 2 w 1439"/>
                  <a:gd name="T15" fmla="*/ 50 h 54"/>
                  <a:gd name="T16" fmla="*/ 0 w 1439"/>
                  <a:gd name="T1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9" h="54">
                    <a:moveTo>
                      <a:pt x="0" y="47"/>
                    </a:moveTo>
                    <a:lnTo>
                      <a:pt x="1439" y="0"/>
                    </a:lnTo>
                    <a:lnTo>
                      <a:pt x="1427" y="2"/>
                    </a:lnTo>
                    <a:lnTo>
                      <a:pt x="1414" y="4"/>
                    </a:lnTo>
                    <a:lnTo>
                      <a:pt x="1402" y="7"/>
                    </a:lnTo>
                    <a:lnTo>
                      <a:pt x="1387" y="8"/>
                    </a:lnTo>
                    <a:lnTo>
                      <a:pt x="3" y="54"/>
                    </a:lnTo>
                    <a:lnTo>
                      <a:pt x="2" y="50"/>
                    </a:lnTo>
                    <a:lnTo>
                      <a:pt x="0" y="47"/>
                    </a:lnTo>
                    <a:close/>
                  </a:path>
                </a:pathLst>
              </a:custGeom>
              <a:solidFill>
                <a:srgbClr val="5579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3" name="Freeform 209"/>
              <p:cNvSpPr/>
              <p:nvPr/>
            </p:nvSpPr>
            <p:spPr bwMode="auto">
              <a:xfrm>
                <a:off x="1076" y="2625"/>
                <a:ext cx="202" cy="7"/>
              </a:xfrm>
              <a:custGeom>
                <a:avLst/>
                <a:gdLst>
                  <a:gd name="T0" fmla="*/ 0 w 1414"/>
                  <a:gd name="T1" fmla="*/ 46 h 53"/>
                  <a:gd name="T2" fmla="*/ 1414 w 1414"/>
                  <a:gd name="T3" fmla="*/ 0 h 53"/>
                  <a:gd name="T4" fmla="*/ 1398 w 1414"/>
                  <a:gd name="T5" fmla="*/ 3 h 53"/>
                  <a:gd name="T6" fmla="*/ 1382 w 1414"/>
                  <a:gd name="T7" fmla="*/ 5 h 53"/>
                  <a:gd name="T8" fmla="*/ 1364 w 1414"/>
                  <a:gd name="T9" fmla="*/ 7 h 53"/>
                  <a:gd name="T10" fmla="*/ 1345 w 1414"/>
                  <a:gd name="T11" fmla="*/ 8 h 53"/>
                  <a:gd name="T12" fmla="*/ 1073 w 1414"/>
                  <a:gd name="T13" fmla="*/ 17 h 53"/>
                  <a:gd name="T14" fmla="*/ 1008 w 1414"/>
                  <a:gd name="T15" fmla="*/ 19 h 53"/>
                  <a:gd name="T16" fmla="*/ 935 w 1414"/>
                  <a:gd name="T17" fmla="*/ 22 h 53"/>
                  <a:gd name="T18" fmla="*/ 855 w 1414"/>
                  <a:gd name="T19" fmla="*/ 24 h 53"/>
                  <a:gd name="T20" fmla="*/ 770 w 1414"/>
                  <a:gd name="T21" fmla="*/ 26 h 53"/>
                  <a:gd name="T22" fmla="*/ 681 w 1414"/>
                  <a:gd name="T23" fmla="*/ 30 h 53"/>
                  <a:gd name="T24" fmla="*/ 592 w 1414"/>
                  <a:gd name="T25" fmla="*/ 33 h 53"/>
                  <a:gd name="T26" fmla="*/ 501 w 1414"/>
                  <a:gd name="T27" fmla="*/ 36 h 53"/>
                  <a:gd name="T28" fmla="*/ 414 w 1414"/>
                  <a:gd name="T29" fmla="*/ 40 h 53"/>
                  <a:gd name="T30" fmla="*/ 3 w 1414"/>
                  <a:gd name="T31" fmla="*/ 53 h 53"/>
                  <a:gd name="T32" fmla="*/ 1 w 1414"/>
                  <a:gd name="T33" fmla="*/ 50 h 53"/>
                  <a:gd name="T34" fmla="*/ 0 w 1414"/>
                  <a:gd name="T35"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4" h="53">
                    <a:moveTo>
                      <a:pt x="0" y="46"/>
                    </a:moveTo>
                    <a:lnTo>
                      <a:pt x="1414" y="0"/>
                    </a:lnTo>
                    <a:lnTo>
                      <a:pt x="1398" y="3"/>
                    </a:lnTo>
                    <a:lnTo>
                      <a:pt x="1382" y="5"/>
                    </a:lnTo>
                    <a:lnTo>
                      <a:pt x="1364" y="7"/>
                    </a:lnTo>
                    <a:lnTo>
                      <a:pt x="1345" y="8"/>
                    </a:lnTo>
                    <a:lnTo>
                      <a:pt x="1073" y="17"/>
                    </a:lnTo>
                    <a:lnTo>
                      <a:pt x="1008" y="19"/>
                    </a:lnTo>
                    <a:lnTo>
                      <a:pt x="935" y="22"/>
                    </a:lnTo>
                    <a:lnTo>
                      <a:pt x="855" y="24"/>
                    </a:lnTo>
                    <a:lnTo>
                      <a:pt x="770" y="26"/>
                    </a:lnTo>
                    <a:lnTo>
                      <a:pt x="681" y="30"/>
                    </a:lnTo>
                    <a:lnTo>
                      <a:pt x="592" y="33"/>
                    </a:lnTo>
                    <a:lnTo>
                      <a:pt x="501" y="36"/>
                    </a:lnTo>
                    <a:lnTo>
                      <a:pt x="414" y="40"/>
                    </a:lnTo>
                    <a:lnTo>
                      <a:pt x="3" y="53"/>
                    </a:lnTo>
                    <a:lnTo>
                      <a:pt x="1" y="50"/>
                    </a:lnTo>
                    <a:lnTo>
                      <a:pt x="0" y="46"/>
                    </a:lnTo>
                    <a:close/>
                  </a:path>
                </a:pathLst>
              </a:custGeom>
              <a:solidFill>
                <a:srgbClr val="4D75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4" name="Freeform 210"/>
              <p:cNvSpPr/>
              <p:nvPr/>
            </p:nvSpPr>
            <p:spPr bwMode="auto">
              <a:xfrm>
                <a:off x="1076" y="2625"/>
                <a:ext cx="198" cy="7"/>
              </a:xfrm>
              <a:custGeom>
                <a:avLst/>
                <a:gdLst>
                  <a:gd name="T0" fmla="*/ 0 w 1384"/>
                  <a:gd name="T1" fmla="*/ 46 h 51"/>
                  <a:gd name="T2" fmla="*/ 1384 w 1384"/>
                  <a:gd name="T3" fmla="*/ 0 h 51"/>
                  <a:gd name="T4" fmla="*/ 1364 w 1384"/>
                  <a:gd name="T5" fmla="*/ 3 h 51"/>
                  <a:gd name="T6" fmla="*/ 1342 w 1384"/>
                  <a:gd name="T7" fmla="*/ 5 h 51"/>
                  <a:gd name="T8" fmla="*/ 1318 w 1384"/>
                  <a:gd name="T9" fmla="*/ 7 h 51"/>
                  <a:gd name="T10" fmla="*/ 1292 w 1384"/>
                  <a:gd name="T11" fmla="*/ 9 h 51"/>
                  <a:gd name="T12" fmla="*/ 1265 w 1384"/>
                  <a:gd name="T13" fmla="*/ 10 h 51"/>
                  <a:gd name="T14" fmla="*/ 1237 w 1384"/>
                  <a:gd name="T15" fmla="*/ 11 h 51"/>
                  <a:gd name="T16" fmla="*/ 1208 w 1384"/>
                  <a:gd name="T17" fmla="*/ 12 h 51"/>
                  <a:gd name="T18" fmla="*/ 1176 w 1384"/>
                  <a:gd name="T19" fmla="*/ 12 h 51"/>
                  <a:gd name="T20" fmla="*/ 1146 w 1384"/>
                  <a:gd name="T21" fmla="*/ 12 h 51"/>
                  <a:gd name="T22" fmla="*/ 1104 w 1384"/>
                  <a:gd name="T23" fmla="*/ 13 h 51"/>
                  <a:gd name="T24" fmla="*/ 1055 w 1384"/>
                  <a:gd name="T25" fmla="*/ 14 h 51"/>
                  <a:gd name="T26" fmla="*/ 998 w 1384"/>
                  <a:gd name="T27" fmla="*/ 15 h 51"/>
                  <a:gd name="T28" fmla="*/ 934 w 1384"/>
                  <a:gd name="T29" fmla="*/ 18 h 51"/>
                  <a:gd name="T30" fmla="*/ 865 w 1384"/>
                  <a:gd name="T31" fmla="*/ 19 h 51"/>
                  <a:gd name="T32" fmla="*/ 791 w 1384"/>
                  <a:gd name="T33" fmla="*/ 21 h 51"/>
                  <a:gd name="T34" fmla="*/ 715 w 1384"/>
                  <a:gd name="T35" fmla="*/ 24 h 51"/>
                  <a:gd name="T36" fmla="*/ 638 w 1384"/>
                  <a:gd name="T37" fmla="*/ 27 h 51"/>
                  <a:gd name="T38" fmla="*/ 559 w 1384"/>
                  <a:gd name="T39" fmla="*/ 30 h 51"/>
                  <a:gd name="T40" fmla="*/ 482 w 1384"/>
                  <a:gd name="T41" fmla="*/ 32 h 51"/>
                  <a:gd name="T42" fmla="*/ 406 w 1384"/>
                  <a:gd name="T43" fmla="*/ 36 h 51"/>
                  <a:gd name="T44" fmla="*/ 333 w 1384"/>
                  <a:gd name="T45" fmla="*/ 38 h 51"/>
                  <a:gd name="T46" fmla="*/ 265 w 1384"/>
                  <a:gd name="T47" fmla="*/ 41 h 51"/>
                  <a:gd name="T48" fmla="*/ 201 w 1384"/>
                  <a:gd name="T49" fmla="*/ 45 h 51"/>
                  <a:gd name="T50" fmla="*/ 145 w 1384"/>
                  <a:gd name="T51" fmla="*/ 47 h 51"/>
                  <a:gd name="T52" fmla="*/ 5 w 1384"/>
                  <a:gd name="T53" fmla="*/ 51 h 51"/>
                  <a:gd name="T54" fmla="*/ 2 w 1384"/>
                  <a:gd name="T55" fmla="*/ 49 h 51"/>
                  <a:gd name="T56" fmla="*/ 0 w 1384"/>
                  <a:gd name="T57"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84" h="51">
                    <a:moveTo>
                      <a:pt x="0" y="46"/>
                    </a:moveTo>
                    <a:lnTo>
                      <a:pt x="1384" y="0"/>
                    </a:lnTo>
                    <a:lnTo>
                      <a:pt x="1364" y="3"/>
                    </a:lnTo>
                    <a:lnTo>
                      <a:pt x="1342" y="5"/>
                    </a:lnTo>
                    <a:lnTo>
                      <a:pt x="1318" y="7"/>
                    </a:lnTo>
                    <a:lnTo>
                      <a:pt x="1292" y="9"/>
                    </a:lnTo>
                    <a:lnTo>
                      <a:pt x="1265" y="10"/>
                    </a:lnTo>
                    <a:lnTo>
                      <a:pt x="1237" y="11"/>
                    </a:lnTo>
                    <a:lnTo>
                      <a:pt x="1208" y="12"/>
                    </a:lnTo>
                    <a:lnTo>
                      <a:pt x="1176" y="12"/>
                    </a:lnTo>
                    <a:lnTo>
                      <a:pt x="1146" y="12"/>
                    </a:lnTo>
                    <a:lnTo>
                      <a:pt x="1104" y="13"/>
                    </a:lnTo>
                    <a:lnTo>
                      <a:pt x="1055" y="14"/>
                    </a:lnTo>
                    <a:lnTo>
                      <a:pt x="998" y="15"/>
                    </a:lnTo>
                    <a:lnTo>
                      <a:pt x="934" y="18"/>
                    </a:lnTo>
                    <a:lnTo>
                      <a:pt x="865" y="19"/>
                    </a:lnTo>
                    <a:lnTo>
                      <a:pt x="791" y="21"/>
                    </a:lnTo>
                    <a:lnTo>
                      <a:pt x="715" y="24"/>
                    </a:lnTo>
                    <a:lnTo>
                      <a:pt x="638" y="27"/>
                    </a:lnTo>
                    <a:lnTo>
                      <a:pt x="559" y="30"/>
                    </a:lnTo>
                    <a:lnTo>
                      <a:pt x="482" y="32"/>
                    </a:lnTo>
                    <a:lnTo>
                      <a:pt x="406" y="36"/>
                    </a:lnTo>
                    <a:lnTo>
                      <a:pt x="333" y="38"/>
                    </a:lnTo>
                    <a:lnTo>
                      <a:pt x="265" y="41"/>
                    </a:lnTo>
                    <a:lnTo>
                      <a:pt x="201" y="45"/>
                    </a:lnTo>
                    <a:lnTo>
                      <a:pt x="145" y="47"/>
                    </a:lnTo>
                    <a:lnTo>
                      <a:pt x="5" y="51"/>
                    </a:lnTo>
                    <a:lnTo>
                      <a:pt x="2" y="49"/>
                    </a:lnTo>
                    <a:lnTo>
                      <a:pt x="0" y="46"/>
                    </a:lnTo>
                    <a:close/>
                  </a:path>
                </a:pathLst>
              </a:custGeom>
              <a:solidFill>
                <a:srgbClr val="47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5" name="Freeform 211"/>
              <p:cNvSpPr>
                <a:spLocks noEditPoints="1"/>
              </p:cNvSpPr>
              <p:nvPr/>
            </p:nvSpPr>
            <p:spPr bwMode="auto">
              <a:xfrm>
                <a:off x="1076" y="2626"/>
                <a:ext cx="192" cy="7"/>
              </a:xfrm>
              <a:custGeom>
                <a:avLst/>
                <a:gdLst>
                  <a:gd name="T0" fmla="*/ 0 w 1342"/>
                  <a:gd name="T1" fmla="*/ 45 h 51"/>
                  <a:gd name="T2" fmla="*/ 411 w 1342"/>
                  <a:gd name="T3" fmla="*/ 32 h 51"/>
                  <a:gd name="T4" fmla="*/ 348 w 1342"/>
                  <a:gd name="T5" fmla="*/ 34 h 51"/>
                  <a:gd name="T6" fmla="*/ 289 w 1342"/>
                  <a:gd name="T7" fmla="*/ 36 h 51"/>
                  <a:gd name="T8" fmla="*/ 234 w 1342"/>
                  <a:gd name="T9" fmla="*/ 38 h 51"/>
                  <a:gd name="T10" fmla="*/ 182 w 1342"/>
                  <a:gd name="T11" fmla="*/ 41 h 51"/>
                  <a:gd name="T12" fmla="*/ 135 w 1342"/>
                  <a:gd name="T13" fmla="*/ 44 h 51"/>
                  <a:gd name="T14" fmla="*/ 95 w 1342"/>
                  <a:gd name="T15" fmla="*/ 46 h 51"/>
                  <a:gd name="T16" fmla="*/ 60 w 1342"/>
                  <a:gd name="T17" fmla="*/ 48 h 51"/>
                  <a:gd name="T18" fmla="*/ 34 w 1342"/>
                  <a:gd name="T19" fmla="*/ 50 h 51"/>
                  <a:gd name="T20" fmla="*/ 11 w 1342"/>
                  <a:gd name="T21" fmla="*/ 51 h 51"/>
                  <a:gd name="T22" fmla="*/ 4 w 1342"/>
                  <a:gd name="T23" fmla="*/ 48 h 51"/>
                  <a:gd name="T24" fmla="*/ 0 w 1342"/>
                  <a:gd name="T25" fmla="*/ 45 h 51"/>
                  <a:gd name="T26" fmla="*/ 1070 w 1342"/>
                  <a:gd name="T27" fmla="*/ 9 h 51"/>
                  <a:gd name="T28" fmla="*/ 1342 w 1342"/>
                  <a:gd name="T29" fmla="*/ 0 h 51"/>
                  <a:gd name="T30" fmla="*/ 1306 w 1342"/>
                  <a:gd name="T31" fmla="*/ 4 h 51"/>
                  <a:gd name="T32" fmla="*/ 1266 w 1342"/>
                  <a:gd name="T33" fmla="*/ 6 h 51"/>
                  <a:gd name="T34" fmla="*/ 1222 w 1342"/>
                  <a:gd name="T35" fmla="*/ 7 h 51"/>
                  <a:gd name="T36" fmla="*/ 1174 w 1342"/>
                  <a:gd name="T37" fmla="*/ 8 h 51"/>
                  <a:gd name="T38" fmla="*/ 1155 w 1342"/>
                  <a:gd name="T39" fmla="*/ 8 h 51"/>
                  <a:gd name="T40" fmla="*/ 1130 w 1342"/>
                  <a:gd name="T41" fmla="*/ 8 h 51"/>
                  <a:gd name="T42" fmla="*/ 1102 w 1342"/>
                  <a:gd name="T43" fmla="*/ 9 h 51"/>
                  <a:gd name="T44" fmla="*/ 1070 w 1342"/>
                  <a:gd name="T45"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2" h="51">
                    <a:moveTo>
                      <a:pt x="0" y="45"/>
                    </a:moveTo>
                    <a:lnTo>
                      <a:pt x="411" y="32"/>
                    </a:lnTo>
                    <a:lnTo>
                      <a:pt x="348" y="34"/>
                    </a:lnTo>
                    <a:lnTo>
                      <a:pt x="289" y="36"/>
                    </a:lnTo>
                    <a:lnTo>
                      <a:pt x="234" y="38"/>
                    </a:lnTo>
                    <a:lnTo>
                      <a:pt x="182" y="41"/>
                    </a:lnTo>
                    <a:lnTo>
                      <a:pt x="135" y="44"/>
                    </a:lnTo>
                    <a:lnTo>
                      <a:pt x="95" y="46"/>
                    </a:lnTo>
                    <a:lnTo>
                      <a:pt x="60" y="48"/>
                    </a:lnTo>
                    <a:lnTo>
                      <a:pt x="34" y="50"/>
                    </a:lnTo>
                    <a:lnTo>
                      <a:pt x="11" y="51"/>
                    </a:lnTo>
                    <a:lnTo>
                      <a:pt x="4" y="48"/>
                    </a:lnTo>
                    <a:lnTo>
                      <a:pt x="0" y="45"/>
                    </a:lnTo>
                    <a:close/>
                    <a:moveTo>
                      <a:pt x="1070" y="9"/>
                    </a:moveTo>
                    <a:lnTo>
                      <a:pt x="1342" y="0"/>
                    </a:lnTo>
                    <a:lnTo>
                      <a:pt x="1306" y="4"/>
                    </a:lnTo>
                    <a:lnTo>
                      <a:pt x="1266" y="6"/>
                    </a:lnTo>
                    <a:lnTo>
                      <a:pt x="1222" y="7"/>
                    </a:lnTo>
                    <a:lnTo>
                      <a:pt x="1174" y="8"/>
                    </a:lnTo>
                    <a:lnTo>
                      <a:pt x="1155" y="8"/>
                    </a:lnTo>
                    <a:lnTo>
                      <a:pt x="1130" y="8"/>
                    </a:lnTo>
                    <a:lnTo>
                      <a:pt x="1102" y="9"/>
                    </a:lnTo>
                    <a:lnTo>
                      <a:pt x="1070" y="9"/>
                    </a:lnTo>
                    <a:close/>
                  </a:path>
                </a:pathLst>
              </a:custGeom>
              <a:solidFill>
                <a:srgbClr val="3E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6" name="Freeform 212"/>
              <p:cNvSpPr/>
              <p:nvPr/>
            </p:nvSpPr>
            <p:spPr bwMode="auto">
              <a:xfrm>
                <a:off x="1077" y="2632"/>
                <a:ext cx="20" cy="1"/>
              </a:xfrm>
              <a:custGeom>
                <a:avLst/>
                <a:gdLst>
                  <a:gd name="T0" fmla="*/ 0 w 140"/>
                  <a:gd name="T1" fmla="*/ 4 h 9"/>
                  <a:gd name="T2" fmla="*/ 140 w 140"/>
                  <a:gd name="T3" fmla="*/ 0 h 9"/>
                  <a:gd name="T4" fmla="*/ 100 w 140"/>
                  <a:gd name="T5" fmla="*/ 2 h 9"/>
                  <a:gd name="T6" fmla="*/ 66 w 140"/>
                  <a:gd name="T7" fmla="*/ 4 h 9"/>
                  <a:gd name="T8" fmla="*/ 38 w 140"/>
                  <a:gd name="T9" fmla="*/ 7 h 9"/>
                  <a:gd name="T10" fmla="*/ 17 w 140"/>
                  <a:gd name="T11" fmla="*/ 8 h 9"/>
                  <a:gd name="T12" fmla="*/ 13 w 140"/>
                  <a:gd name="T13" fmla="*/ 9 h 9"/>
                  <a:gd name="T14" fmla="*/ 8 w 140"/>
                  <a:gd name="T15" fmla="*/ 8 h 9"/>
                  <a:gd name="T16" fmla="*/ 4 w 140"/>
                  <a:gd name="T17" fmla="*/ 7 h 9"/>
                  <a:gd name="T18" fmla="*/ 0 w 14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9">
                    <a:moveTo>
                      <a:pt x="0" y="4"/>
                    </a:moveTo>
                    <a:lnTo>
                      <a:pt x="140" y="0"/>
                    </a:lnTo>
                    <a:lnTo>
                      <a:pt x="100" y="2"/>
                    </a:lnTo>
                    <a:lnTo>
                      <a:pt x="66" y="4"/>
                    </a:lnTo>
                    <a:lnTo>
                      <a:pt x="38" y="7"/>
                    </a:lnTo>
                    <a:lnTo>
                      <a:pt x="17" y="8"/>
                    </a:lnTo>
                    <a:lnTo>
                      <a:pt x="13" y="9"/>
                    </a:lnTo>
                    <a:lnTo>
                      <a:pt x="8" y="8"/>
                    </a:lnTo>
                    <a:lnTo>
                      <a:pt x="4" y="7"/>
                    </a:lnTo>
                    <a:lnTo>
                      <a:pt x="0" y="4"/>
                    </a:lnTo>
                    <a:close/>
                  </a:path>
                </a:pathLst>
              </a:custGeom>
              <a:solidFill>
                <a:srgbClr val="386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7" name="Freeform 213"/>
              <p:cNvSpPr/>
              <p:nvPr/>
            </p:nvSpPr>
            <p:spPr bwMode="auto">
              <a:xfrm>
                <a:off x="1078" y="2633"/>
                <a:ext cx="3" cy="0"/>
              </a:xfrm>
              <a:custGeom>
                <a:avLst/>
                <a:gdLst>
                  <a:gd name="T0" fmla="*/ 0 w 23"/>
                  <a:gd name="T1" fmla="*/ 1 h 2"/>
                  <a:gd name="T2" fmla="*/ 23 w 23"/>
                  <a:gd name="T3" fmla="*/ 0 h 2"/>
                  <a:gd name="T4" fmla="*/ 16 w 23"/>
                  <a:gd name="T5" fmla="*/ 1 h 2"/>
                  <a:gd name="T6" fmla="*/ 9 w 23"/>
                  <a:gd name="T7" fmla="*/ 1 h 2"/>
                  <a:gd name="T8" fmla="*/ 5 w 23"/>
                  <a:gd name="T9" fmla="*/ 2 h 2"/>
                  <a:gd name="T10" fmla="*/ 0 w 23"/>
                  <a:gd name="T11" fmla="*/ 1 h 2"/>
                </a:gdLst>
                <a:ahLst/>
                <a:cxnLst>
                  <a:cxn ang="0">
                    <a:pos x="T0" y="T1"/>
                  </a:cxn>
                  <a:cxn ang="0">
                    <a:pos x="T2" y="T3"/>
                  </a:cxn>
                  <a:cxn ang="0">
                    <a:pos x="T4" y="T5"/>
                  </a:cxn>
                  <a:cxn ang="0">
                    <a:pos x="T6" y="T7"/>
                  </a:cxn>
                  <a:cxn ang="0">
                    <a:pos x="T8" y="T9"/>
                  </a:cxn>
                  <a:cxn ang="0">
                    <a:pos x="T10" y="T11"/>
                  </a:cxn>
                </a:cxnLst>
                <a:rect l="0" t="0" r="r" b="b"/>
                <a:pathLst>
                  <a:path w="23" h="2">
                    <a:moveTo>
                      <a:pt x="0" y="1"/>
                    </a:moveTo>
                    <a:lnTo>
                      <a:pt x="23" y="0"/>
                    </a:lnTo>
                    <a:lnTo>
                      <a:pt x="16" y="1"/>
                    </a:lnTo>
                    <a:lnTo>
                      <a:pt x="9" y="1"/>
                    </a:lnTo>
                    <a:lnTo>
                      <a:pt x="5" y="2"/>
                    </a:lnTo>
                    <a:lnTo>
                      <a:pt x="0" y="1"/>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8" name="Freeform 214"/>
              <p:cNvSpPr/>
              <p:nvPr/>
            </p:nvSpPr>
            <p:spPr bwMode="auto">
              <a:xfrm>
                <a:off x="1058" y="2798"/>
                <a:ext cx="70" cy="36"/>
              </a:xfrm>
              <a:custGeom>
                <a:avLst/>
                <a:gdLst>
                  <a:gd name="T0" fmla="*/ 0 w 490"/>
                  <a:gd name="T1" fmla="*/ 254 h 254"/>
                  <a:gd name="T2" fmla="*/ 490 w 490"/>
                  <a:gd name="T3" fmla="*/ 0 h 254"/>
                  <a:gd name="T4" fmla="*/ 457 w 490"/>
                  <a:gd name="T5" fmla="*/ 26 h 254"/>
                  <a:gd name="T6" fmla="*/ 425 w 490"/>
                  <a:gd name="T7" fmla="*/ 50 h 254"/>
                  <a:gd name="T8" fmla="*/ 393 w 490"/>
                  <a:gd name="T9" fmla="*/ 73 h 254"/>
                  <a:gd name="T10" fmla="*/ 360 w 490"/>
                  <a:gd name="T11" fmla="*/ 94 h 254"/>
                  <a:gd name="T12" fmla="*/ 329 w 490"/>
                  <a:gd name="T13" fmla="*/ 113 h 254"/>
                  <a:gd name="T14" fmla="*/ 296 w 490"/>
                  <a:gd name="T15" fmla="*/ 132 h 254"/>
                  <a:gd name="T16" fmla="*/ 264 w 490"/>
                  <a:gd name="T17" fmla="*/ 149 h 254"/>
                  <a:gd name="T18" fmla="*/ 232 w 490"/>
                  <a:gd name="T19" fmla="*/ 166 h 254"/>
                  <a:gd name="T20" fmla="*/ 201 w 490"/>
                  <a:gd name="T21" fmla="*/ 180 h 254"/>
                  <a:gd name="T22" fmla="*/ 171 w 490"/>
                  <a:gd name="T23" fmla="*/ 194 h 254"/>
                  <a:gd name="T24" fmla="*/ 141 w 490"/>
                  <a:gd name="T25" fmla="*/ 206 h 254"/>
                  <a:gd name="T26" fmla="*/ 111 w 490"/>
                  <a:gd name="T27" fmla="*/ 217 h 254"/>
                  <a:gd name="T28" fmla="*/ 81 w 490"/>
                  <a:gd name="T29" fmla="*/ 228 h 254"/>
                  <a:gd name="T30" fmla="*/ 53 w 490"/>
                  <a:gd name="T31" fmla="*/ 237 h 254"/>
                  <a:gd name="T32" fmla="*/ 27 w 490"/>
                  <a:gd name="T33" fmla="*/ 246 h 254"/>
                  <a:gd name="T34" fmla="*/ 0 w 490"/>
                  <a:gd name="T3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0" h="254">
                    <a:moveTo>
                      <a:pt x="0" y="254"/>
                    </a:moveTo>
                    <a:lnTo>
                      <a:pt x="490" y="0"/>
                    </a:lnTo>
                    <a:lnTo>
                      <a:pt x="457" y="26"/>
                    </a:lnTo>
                    <a:lnTo>
                      <a:pt x="425" y="50"/>
                    </a:lnTo>
                    <a:lnTo>
                      <a:pt x="393" y="73"/>
                    </a:lnTo>
                    <a:lnTo>
                      <a:pt x="360" y="94"/>
                    </a:lnTo>
                    <a:lnTo>
                      <a:pt x="329" y="113"/>
                    </a:lnTo>
                    <a:lnTo>
                      <a:pt x="296" y="132"/>
                    </a:lnTo>
                    <a:lnTo>
                      <a:pt x="264" y="149"/>
                    </a:lnTo>
                    <a:lnTo>
                      <a:pt x="232" y="166"/>
                    </a:lnTo>
                    <a:lnTo>
                      <a:pt x="201" y="180"/>
                    </a:lnTo>
                    <a:lnTo>
                      <a:pt x="171" y="194"/>
                    </a:lnTo>
                    <a:lnTo>
                      <a:pt x="141" y="206"/>
                    </a:lnTo>
                    <a:lnTo>
                      <a:pt x="111" y="217"/>
                    </a:lnTo>
                    <a:lnTo>
                      <a:pt x="81" y="228"/>
                    </a:lnTo>
                    <a:lnTo>
                      <a:pt x="53" y="237"/>
                    </a:lnTo>
                    <a:lnTo>
                      <a:pt x="27" y="246"/>
                    </a:lnTo>
                    <a:lnTo>
                      <a:pt x="0" y="254"/>
                    </a:lnTo>
                    <a:close/>
                  </a:path>
                </a:pathLst>
              </a:custGeom>
              <a:solidFill>
                <a:srgbClr val="477B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9" name="Freeform 215"/>
              <p:cNvSpPr/>
              <p:nvPr/>
            </p:nvSpPr>
            <p:spPr bwMode="auto">
              <a:xfrm>
                <a:off x="1037" y="2783"/>
                <a:ext cx="107" cy="56"/>
              </a:xfrm>
              <a:custGeom>
                <a:avLst/>
                <a:gdLst>
                  <a:gd name="T0" fmla="*/ 0 w 747"/>
                  <a:gd name="T1" fmla="*/ 387 h 387"/>
                  <a:gd name="T2" fmla="*/ 747 w 747"/>
                  <a:gd name="T3" fmla="*/ 0 h 387"/>
                  <a:gd name="T4" fmla="*/ 722 w 747"/>
                  <a:gd name="T5" fmla="*/ 26 h 387"/>
                  <a:gd name="T6" fmla="*/ 696 w 747"/>
                  <a:gd name="T7" fmla="*/ 51 h 387"/>
                  <a:gd name="T8" fmla="*/ 670 w 747"/>
                  <a:gd name="T9" fmla="*/ 73 h 387"/>
                  <a:gd name="T10" fmla="*/ 643 w 747"/>
                  <a:gd name="T11" fmla="*/ 96 h 387"/>
                  <a:gd name="T12" fmla="*/ 618 w 747"/>
                  <a:gd name="T13" fmla="*/ 117 h 387"/>
                  <a:gd name="T14" fmla="*/ 591 w 747"/>
                  <a:gd name="T15" fmla="*/ 138 h 387"/>
                  <a:gd name="T16" fmla="*/ 565 w 747"/>
                  <a:gd name="T17" fmla="*/ 157 h 387"/>
                  <a:gd name="T18" fmla="*/ 538 w 747"/>
                  <a:gd name="T19" fmla="*/ 175 h 387"/>
                  <a:gd name="T20" fmla="*/ 511 w 747"/>
                  <a:gd name="T21" fmla="*/ 193 h 387"/>
                  <a:gd name="T22" fmla="*/ 486 w 747"/>
                  <a:gd name="T23" fmla="*/ 209 h 387"/>
                  <a:gd name="T24" fmla="*/ 459 w 747"/>
                  <a:gd name="T25" fmla="*/ 224 h 387"/>
                  <a:gd name="T26" fmla="*/ 433 w 747"/>
                  <a:gd name="T27" fmla="*/ 239 h 387"/>
                  <a:gd name="T28" fmla="*/ 406 w 747"/>
                  <a:gd name="T29" fmla="*/ 252 h 387"/>
                  <a:gd name="T30" fmla="*/ 380 w 747"/>
                  <a:gd name="T31" fmla="*/ 266 h 387"/>
                  <a:gd name="T32" fmla="*/ 355 w 747"/>
                  <a:gd name="T33" fmla="*/ 278 h 387"/>
                  <a:gd name="T34" fmla="*/ 330 w 747"/>
                  <a:gd name="T35" fmla="*/ 289 h 387"/>
                  <a:gd name="T36" fmla="*/ 280 w 747"/>
                  <a:gd name="T37" fmla="*/ 309 h 387"/>
                  <a:gd name="T38" fmla="*/ 233 w 747"/>
                  <a:gd name="T39" fmla="*/ 327 h 387"/>
                  <a:gd name="T40" fmla="*/ 187 w 747"/>
                  <a:gd name="T41" fmla="*/ 343 h 387"/>
                  <a:gd name="T42" fmla="*/ 143 w 747"/>
                  <a:gd name="T43" fmla="*/ 355 h 387"/>
                  <a:gd name="T44" fmla="*/ 102 w 747"/>
                  <a:gd name="T45" fmla="*/ 365 h 387"/>
                  <a:gd name="T46" fmla="*/ 65 w 747"/>
                  <a:gd name="T47" fmla="*/ 374 h 387"/>
                  <a:gd name="T48" fmla="*/ 30 w 747"/>
                  <a:gd name="T49" fmla="*/ 381 h 387"/>
                  <a:gd name="T50" fmla="*/ 0 w 747"/>
                  <a:gd name="T5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7" h="387">
                    <a:moveTo>
                      <a:pt x="0" y="387"/>
                    </a:moveTo>
                    <a:lnTo>
                      <a:pt x="747" y="0"/>
                    </a:lnTo>
                    <a:lnTo>
                      <a:pt x="722" y="26"/>
                    </a:lnTo>
                    <a:lnTo>
                      <a:pt x="696" y="51"/>
                    </a:lnTo>
                    <a:lnTo>
                      <a:pt x="670" y="73"/>
                    </a:lnTo>
                    <a:lnTo>
                      <a:pt x="643" y="96"/>
                    </a:lnTo>
                    <a:lnTo>
                      <a:pt x="618" y="117"/>
                    </a:lnTo>
                    <a:lnTo>
                      <a:pt x="591" y="138"/>
                    </a:lnTo>
                    <a:lnTo>
                      <a:pt x="565" y="157"/>
                    </a:lnTo>
                    <a:lnTo>
                      <a:pt x="538" y="175"/>
                    </a:lnTo>
                    <a:lnTo>
                      <a:pt x="511" y="193"/>
                    </a:lnTo>
                    <a:lnTo>
                      <a:pt x="486" y="209"/>
                    </a:lnTo>
                    <a:lnTo>
                      <a:pt x="459" y="224"/>
                    </a:lnTo>
                    <a:lnTo>
                      <a:pt x="433" y="239"/>
                    </a:lnTo>
                    <a:lnTo>
                      <a:pt x="406" y="252"/>
                    </a:lnTo>
                    <a:lnTo>
                      <a:pt x="380" y="266"/>
                    </a:lnTo>
                    <a:lnTo>
                      <a:pt x="355" y="278"/>
                    </a:lnTo>
                    <a:lnTo>
                      <a:pt x="330" y="289"/>
                    </a:lnTo>
                    <a:lnTo>
                      <a:pt x="280" y="309"/>
                    </a:lnTo>
                    <a:lnTo>
                      <a:pt x="233" y="327"/>
                    </a:lnTo>
                    <a:lnTo>
                      <a:pt x="187" y="343"/>
                    </a:lnTo>
                    <a:lnTo>
                      <a:pt x="143" y="355"/>
                    </a:lnTo>
                    <a:lnTo>
                      <a:pt x="102" y="365"/>
                    </a:lnTo>
                    <a:lnTo>
                      <a:pt x="65" y="374"/>
                    </a:lnTo>
                    <a:lnTo>
                      <a:pt x="30" y="381"/>
                    </a:lnTo>
                    <a:lnTo>
                      <a:pt x="0" y="387"/>
                    </a:lnTo>
                    <a:close/>
                  </a:path>
                </a:pathLst>
              </a:custGeom>
              <a:solidFill>
                <a:srgbClr val="497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0" name="Freeform 216"/>
              <p:cNvSpPr/>
              <p:nvPr/>
            </p:nvSpPr>
            <p:spPr bwMode="auto">
              <a:xfrm>
                <a:off x="1025" y="2772"/>
                <a:ext cx="129" cy="68"/>
              </a:xfrm>
              <a:custGeom>
                <a:avLst/>
                <a:gdLst>
                  <a:gd name="T0" fmla="*/ 725 w 905"/>
                  <a:gd name="T1" fmla="*/ 181 h 477"/>
                  <a:gd name="T2" fmla="*/ 235 w 905"/>
                  <a:gd name="T3" fmla="*/ 435 h 477"/>
                  <a:gd name="T4" fmla="*/ 184 w 905"/>
                  <a:gd name="T5" fmla="*/ 448 h 477"/>
                  <a:gd name="T6" fmla="*/ 140 w 905"/>
                  <a:gd name="T7" fmla="*/ 458 h 477"/>
                  <a:gd name="T8" fmla="*/ 99 w 905"/>
                  <a:gd name="T9" fmla="*/ 465 h 477"/>
                  <a:gd name="T10" fmla="*/ 65 w 905"/>
                  <a:gd name="T11" fmla="*/ 471 h 477"/>
                  <a:gd name="T12" fmla="*/ 37 w 905"/>
                  <a:gd name="T13" fmla="*/ 474 h 477"/>
                  <a:gd name="T14" fmla="*/ 16 w 905"/>
                  <a:gd name="T15" fmla="*/ 476 h 477"/>
                  <a:gd name="T16" fmla="*/ 4 w 905"/>
                  <a:gd name="T17" fmla="*/ 477 h 477"/>
                  <a:gd name="T18" fmla="*/ 0 w 905"/>
                  <a:gd name="T19" fmla="*/ 477 h 477"/>
                  <a:gd name="T20" fmla="*/ 41 w 905"/>
                  <a:gd name="T21" fmla="*/ 464 h 477"/>
                  <a:gd name="T22" fmla="*/ 80 w 905"/>
                  <a:gd name="T23" fmla="*/ 451 h 477"/>
                  <a:gd name="T24" fmla="*/ 119 w 905"/>
                  <a:gd name="T25" fmla="*/ 437 h 477"/>
                  <a:gd name="T26" fmla="*/ 157 w 905"/>
                  <a:gd name="T27" fmla="*/ 423 h 477"/>
                  <a:gd name="T28" fmla="*/ 194 w 905"/>
                  <a:gd name="T29" fmla="*/ 407 h 477"/>
                  <a:gd name="T30" fmla="*/ 230 w 905"/>
                  <a:gd name="T31" fmla="*/ 390 h 477"/>
                  <a:gd name="T32" fmla="*/ 265 w 905"/>
                  <a:gd name="T33" fmla="*/ 374 h 477"/>
                  <a:gd name="T34" fmla="*/ 300 w 905"/>
                  <a:gd name="T35" fmla="*/ 356 h 477"/>
                  <a:gd name="T36" fmla="*/ 332 w 905"/>
                  <a:gd name="T37" fmla="*/ 337 h 477"/>
                  <a:gd name="T38" fmla="*/ 363 w 905"/>
                  <a:gd name="T39" fmla="*/ 318 h 477"/>
                  <a:gd name="T40" fmla="*/ 395 w 905"/>
                  <a:gd name="T41" fmla="*/ 297 h 477"/>
                  <a:gd name="T42" fmla="*/ 424 w 905"/>
                  <a:gd name="T43" fmla="*/ 277 h 477"/>
                  <a:gd name="T44" fmla="*/ 453 w 905"/>
                  <a:gd name="T45" fmla="*/ 257 h 477"/>
                  <a:gd name="T46" fmla="*/ 481 w 905"/>
                  <a:gd name="T47" fmla="*/ 236 h 477"/>
                  <a:gd name="T48" fmla="*/ 508 w 905"/>
                  <a:gd name="T49" fmla="*/ 213 h 477"/>
                  <a:gd name="T50" fmla="*/ 535 w 905"/>
                  <a:gd name="T51" fmla="*/ 191 h 477"/>
                  <a:gd name="T52" fmla="*/ 905 w 905"/>
                  <a:gd name="T53" fmla="*/ 0 h 477"/>
                  <a:gd name="T54" fmla="*/ 883 w 905"/>
                  <a:gd name="T55" fmla="*/ 25 h 477"/>
                  <a:gd name="T56" fmla="*/ 861 w 905"/>
                  <a:gd name="T57" fmla="*/ 50 h 477"/>
                  <a:gd name="T58" fmla="*/ 839 w 905"/>
                  <a:gd name="T59" fmla="*/ 75 h 477"/>
                  <a:gd name="T60" fmla="*/ 817 w 905"/>
                  <a:gd name="T61" fmla="*/ 98 h 477"/>
                  <a:gd name="T62" fmla="*/ 794 w 905"/>
                  <a:gd name="T63" fmla="*/ 119 h 477"/>
                  <a:gd name="T64" fmla="*/ 771 w 905"/>
                  <a:gd name="T65" fmla="*/ 141 h 477"/>
                  <a:gd name="T66" fmla="*/ 748 w 905"/>
                  <a:gd name="T67" fmla="*/ 162 h 477"/>
                  <a:gd name="T68" fmla="*/ 725 w 905"/>
                  <a:gd name="T69" fmla="*/ 18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5" h="477">
                    <a:moveTo>
                      <a:pt x="725" y="181"/>
                    </a:moveTo>
                    <a:lnTo>
                      <a:pt x="235" y="435"/>
                    </a:lnTo>
                    <a:lnTo>
                      <a:pt x="184" y="448"/>
                    </a:lnTo>
                    <a:lnTo>
                      <a:pt x="140" y="458"/>
                    </a:lnTo>
                    <a:lnTo>
                      <a:pt x="99" y="465"/>
                    </a:lnTo>
                    <a:lnTo>
                      <a:pt x="65" y="471"/>
                    </a:lnTo>
                    <a:lnTo>
                      <a:pt x="37" y="474"/>
                    </a:lnTo>
                    <a:lnTo>
                      <a:pt x="16" y="476"/>
                    </a:lnTo>
                    <a:lnTo>
                      <a:pt x="4" y="477"/>
                    </a:lnTo>
                    <a:lnTo>
                      <a:pt x="0" y="477"/>
                    </a:lnTo>
                    <a:lnTo>
                      <a:pt x="41" y="464"/>
                    </a:lnTo>
                    <a:lnTo>
                      <a:pt x="80" y="451"/>
                    </a:lnTo>
                    <a:lnTo>
                      <a:pt x="119" y="437"/>
                    </a:lnTo>
                    <a:lnTo>
                      <a:pt x="157" y="423"/>
                    </a:lnTo>
                    <a:lnTo>
                      <a:pt x="194" y="407"/>
                    </a:lnTo>
                    <a:lnTo>
                      <a:pt x="230" y="390"/>
                    </a:lnTo>
                    <a:lnTo>
                      <a:pt x="265" y="374"/>
                    </a:lnTo>
                    <a:lnTo>
                      <a:pt x="300" y="356"/>
                    </a:lnTo>
                    <a:lnTo>
                      <a:pt x="332" y="337"/>
                    </a:lnTo>
                    <a:lnTo>
                      <a:pt x="363" y="318"/>
                    </a:lnTo>
                    <a:lnTo>
                      <a:pt x="395" y="297"/>
                    </a:lnTo>
                    <a:lnTo>
                      <a:pt x="424" y="277"/>
                    </a:lnTo>
                    <a:lnTo>
                      <a:pt x="453" y="257"/>
                    </a:lnTo>
                    <a:lnTo>
                      <a:pt x="481" y="236"/>
                    </a:lnTo>
                    <a:lnTo>
                      <a:pt x="508" y="213"/>
                    </a:lnTo>
                    <a:lnTo>
                      <a:pt x="535" y="191"/>
                    </a:lnTo>
                    <a:lnTo>
                      <a:pt x="905" y="0"/>
                    </a:lnTo>
                    <a:lnTo>
                      <a:pt x="883" y="25"/>
                    </a:lnTo>
                    <a:lnTo>
                      <a:pt x="861" y="50"/>
                    </a:lnTo>
                    <a:lnTo>
                      <a:pt x="839" y="75"/>
                    </a:lnTo>
                    <a:lnTo>
                      <a:pt x="817" y="98"/>
                    </a:lnTo>
                    <a:lnTo>
                      <a:pt x="794" y="119"/>
                    </a:lnTo>
                    <a:lnTo>
                      <a:pt x="771" y="141"/>
                    </a:lnTo>
                    <a:lnTo>
                      <a:pt x="748" y="162"/>
                    </a:lnTo>
                    <a:lnTo>
                      <a:pt x="725" y="181"/>
                    </a:lnTo>
                    <a:close/>
                  </a:path>
                </a:pathLst>
              </a:custGeom>
              <a:solidFill>
                <a:srgbClr val="4B7E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1" name="Freeform 217"/>
              <p:cNvSpPr/>
              <p:nvPr/>
            </p:nvSpPr>
            <p:spPr bwMode="auto">
              <a:xfrm>
                <a:off x="1025" y="2761"/>
                <a:ext cx="137" cy="79"/>
              </a:xfrm>
              <a:custGeom>
                <a:avLst/>
                <a:gdLst>
                  <a:gd name="T0" fmla="*/ 833 w 960"/>
                  <a:gd name="T1" fmla="*/ 154 h 550"/>
                  <a:gd name="T2" fmla="*/ 86 w 960"/>
                  <a:gd name="T3" fmla="*/ 541 h 550"/>
                  <a:gd name="T4" fmla="*/ 49 w 960"/>
                  <a:gd name="T5" fmla="*/ 545 h 550"/>
                  <a:gd name="T6" fmla="*/ 22 w 960"/>
                  <a:gd name="T7" fmla="*/ 549 h 550"/>
                  <a:gd name="T8" fmla="*/ 5 w 960"/>
                  <a:gd name="T9" fmla="*/ 550 h 550"/>
                  <a:gd name="T10" fmla="*/ 0 w 960"/>
                  <a:gd name="T11" fmla="*/ 550 h 550"/>
                  <a:gd name="T12" fmla="*/ 51 w 960"/>
                  <a:gd name="T13" fmla="*/ 534 h 550"/>
                  <a:gd name="T14" fmla="*/ 100 w 960"/>
                  <a:gd name="T15" fmla="*/ 517 h 550"/>
                  <a:gd name="T16" fmla="*/ 149 w 960"/>
                  <a:gd name="T17" fmla="*/ 499 h 550"/>
                  <a:gd name="T18" fmla="*/ 196 w 960"/>
                  <a:gd name="T19" fmla="*/ 479 h 550"/>
                  <a:gd name="T20" fmla="*/ 240 w 960"/>
                  <a:gd name="T21" fmla="*/ 459 h 550"/>
                  <a:gd name="T22" fmla="*/ 283 w 960"/>
                  <a:gd name="T23" fmla="*/ 437 h 550"/>
                  <a:gd name="T24" fmla="*/ 324 w 960"/>
                  <a:gd name="T25" fmla="*/ 414 h 550"/>
                  <a:gd name="T26" fmla="*/ 365 w 960"/>
                  <a:gd name="T27" fmla="*/ 391 h 550"/>
                  <a:gd name="T28" fmla="*/ 403 w 960"/>
                  <a:gd name="T29" fmla="*/ 366 h 550"/>
                  <a:gd name="T30" fmla="*/ 440 w 960"/>
                  <a:gd name="T31" fmla="*/ 340 h 550"/>
                  <a:gd name="T32" fmla="*/ 475 w 960"/>
                  <a:gd name="T33" fmla="*/ 313 h 550"/>
                  <a:gd name="T34" fmla="*/ 509 w 960"/>
                  <a:gd name="T35" fmla="*/ 285 h 550"/>
                  <a:gd name="T36" fmla="*/ 541 w 960"/>
                  <a:gd name="T37" fmla="*/ 257 h 550"/>
                  <a:gd name="T38" fmla="*/ 573 w 960"/>
                  <a:gd name="T39" fmla="*/ 229 h 550"/>
                  <a:gd name="T40" fmla="*/ 603 w 960"/>
                  <a:gd name="T41" fmla="*/ 200 h 550"/>
                  <a:gd name="T42" fmla="*/ 631 w 960"/>
                  <a:gd name="T43" fmla="*/ 170 h 550"/>
                  <a:gd name="T44" fmla="*/ 960 w 960"/>
                  <a:gd name="T45" fmla="*/ 0 h 550"/>
                  <a:gd name="T46" fmla="*/ 930 w 960"/>
                  <a:gd name="T47" fmla="*/ 41 h 550"/>
                  <a:gd name="T48" fmla="*/ 898 w 960"/>
                  <a:gd name="T49" fmla="*/ 82 h 550"/>
                  <a:gd name="T50" fmla="*/ 866 w 960"/>
                  <a:gd name="T51" fmla="*/ 118 h 550"/>
                  <a:gd name="T52" fmla="*/ 833 w 960"/>
                  <a:gd name="T53" fmla="*/ 15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0" h="550">
                    <a:moveTo>
                      <a:pt x="833" y="154"/>
                    </a:moveTo>
                    <a:lnTo>
                      <a:pt x="86" y="541"/>
                    </a:lnTo>
                    <a:lnTo>
                      <a:pt x="49" y="545"/>
                    </a:lnTo>
                    <a:lnTo>
                      <a:pt x="22" y="549"/>
                    </a:lnTo>
                    <a:lnTo>
                      <a:pt x="5" y="550"/>
                    </a:lnTo>
                    <a:lnTo>
                      <a:pt x="0" y="550"/>
                    </a:lnTo>
                    <a:lnTo>
                      <a:pt x="51" y="534"/>
                    </a:lnTo>
                    <a:lnTo>
                      <a:pt x="100" y="517"/>
                    </a:lnTo>
                    <a:lnTo>
                      <a:pt x="149" y="499"/>
                    </a:lnTo>
                    <a:lnTo>
                      <a:pt x="196" y="479"/>
                    </a:lnTo>
                    <a:lnTo>
                      <a:pt x="240" y="459"/>
                    </a:lnTo>
                    <a:lnTo>
                      <a:pt x="283" y="437"/>
                    </a:lnTo>
                    <a:lnTo>
                      <a:pt x="324" y="414"/>
                    </a:lnTo>
                    <a:lnTo>
                      <a:pt x="365" y="391"/>
                    </a:lnTo>
                    <a:lnTo>
                      <a:pt x="403" y="366"/>
                    </a:lnTo>
                    <a:lnTo>
                      <a:pt x="440" y="340"/>
                    </a:lnTo>
                    <a:lnTo>
                      <a:pt x="475" y="313"/>
                    </a:lnTo>
                    <a:lnTo>
                      <a:pt x="509" y="285"/>
                    </a:lnTo>
                    <a:lnTo>
                      <a:pt x="541" y="257"/>
                    </a:lnTo>
                    <a:lnTo>
                      <a:pt x="573" y="229"/>
                    </a:lnTo>
                    <a:lnTo>
                      <a:pt x="603" y="200"/>
                    </a:lnTo>
                    <a:lnTo>
                      <a:pt x="631" y="170"/>
                    </a:lnTo>
                    <a:lnTo>
                      <a:pt x="960" y="0"/>
                    </a:lnTo>
                    <a:lnTo>
                      <a:pt x="930" y="41"/>
                    </a:lnTo>
                    <a:lnTo>
                      <a:pt x="898" y="82"/>
                    </a:lnTo>
                    <a:lnTo>
                      <a:pt x="866" y="118"/>
                    </a:lnTo>
                    <a:lnTo>
                      <a:pt x="833" y="154"/>
                    </a:lnTo>
                    <a:close/>
                  </a:path>
                </a:pathLst>
              </a:custGeom>
              <a:solidFill>
                <a:srgbClr val="4D7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2" name="Freeform 218"/>
              <p:cNvSpPr/>
              <p:nvPr/>
            </p:nvSpPr>
            <p:spPr bwMode="auto">
              <a:xfrm>
                <a:off x="1101" y="2752"/>
                <a:ext cx="67" cy="47"/>
              </a:xfrm>
              <a:custGeom>
                <a:avLst/>
                <a:gdLst>
                  <a:gd name="T0" fmla="*/ 370 w 469"/>
                  <a:gd name="T1" fmla="*/ 140 h 331"/>
                  <a:gd name="T2" fmla="*/ 0 w 469"/>
                  <a:gd name="T3" fmla="*/ 331 h 331"/>
                  <a:gd name="T4" fmla="*/ 22 w 469"/>
                  <a:gd name="T5" fmla="*/ 311 h 331"/>
                  <a:gd name="T6" fmla="*/ 44 w 469"/>
                  <a:gd name="T7" fmla="*/ 290 h 331"/>
                  <a:gd name="T8" fmla="*/ 66 w 469"/>
                  <a:gd name="T9" fmla="*/ 268 h 331"/>
                  <a:gd name="T10" fmla="*/ 87 w 469"/>
                  <a:gd name="T11" fmla="*/ 247 h 331"/>
                  <a:gd name="T12" fmla="*/ 107 w 469"/>
                  <a:gd name="T13" fmla="*/ 225 h 331"/>
                  <a:gd name="T14" fmla="*/ 126 w 469"/>
                  <a:gd name="T15" fmla="*/ 202 h 331"/>
                  <a:gd name="T16" fmla="*/ 145 w 469"/>
                  <a:gd name="T17" fmla="*/ 180 h 331"/>
                  <a:gd name="T18" fmla="*/ 163 w 469"/>
                  <a:gd name="T19" fmla="*/ 157 h 331"/>
                  <a:gd name="T20" fmla="*/ 469 w 469"/>
                  <a:gd name="T21" fmla="*/ 0 h 331"/>
                  <a:gd name="T22" fmla="*/ 445 w 469"/>
                  <a:gd name="T23" fmla="*/ 37 h 331"/>
                  <a:gd name="T24" fmla="*/ 420 w 469"/>
                  <a:gd name="T25" fmla="*/ 72 h 331"/>
                  <a:gd name="T26" fmla="*/ 396 w 469"/>
                  <a:gd name="T27" fmla="*/ 107 h 331"/>
                  <a:gd name="T28" fmla="*/ 370 w 469"/>
                  <a:gd name="T29" fmla="*/ 14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9" h="331">
                    <a:moveTo>
                      <a:pt x="370" y="140"/>
                    </a:moveTo>
                    <a:lnTo>
                      <a:pt x="0" y="331"/>
                    </a:lnTo>
                    <a:lnTo>
                      <a:pt x="22" y="311"/>
                    </a:lnTo>
                    <a:lnTo>
                      <a:pt x="44" y="290"/>
                    </a:lnTo>
                    <a:lnTo>
                      <a:pt x="66" y="268"/>
                    </a:lnTo>
                    <a:lnTo>
                      <a:pt x="87" y="247"/>
                    </a:lnTo>
                    <a:lnTo>
                      <a:pt x="107" y="225"/>
                    </a:lnTo>
                    <a:lnTo>
                      <a:pt x="126" y="202"/>
                    </a:lnTo>
                    <a:lnTo>
                      <a:pt x="145" y="180"/>
                    </a:lnTo>
                    <a:lnTo>
                      <a:pt x="163" y="157"/>
                    </a:lnTo>
                    <a:lnTo>
                      <a:pt x="469" y="0"/>
                    </a:lnTo>
                    <a:lnTo>
                      <a:pt x="445" y="37"/>
                    </a:lnTo>
                    <a:lnTo>
                      <a:pt x="420" y="72"/>
                    </a:lnTo>
                    <a:lnTo>
                      <a:pt x="396" y="107"/>
                    </a:lnTo>
                    <a:lnTo>
                      <a:pt x="370" y="140"/>
                    </a:lnTo>
                    <a:close/>
                  </a:path>
                </a:pathLst>
              </a:custGeom>
              <a:solidFill>
                <a:srgbClr val="4F8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3" name="Freeform 219"/>
              <p:cNvSpPr/>
              <p:nvPr/>
            </p:nvSpPr>
            <p:spPr bwMode="auto">
              <a:xfrm>
                <a:off x="1115" y="2743"/>
                <a:ext cx="58" cy="43"/>
              </a:xfrm>
              <a:custGeom>
                <a:avLst/>
                <a:gdLst>
                  <a:gd name="T0" fmla="*/ 329 w 409"/>
                  <a:gd name="T1" fmla="*/ 130 h 300"/>
                  <a:gd name="T2" fmla="*/ 0 w 409"/>
                  <a:gd name="T3" fmla="*/ 300 h 300"/>
                  <a:gd name="T4" fmla="*/ 32 w 409"/>
                  <a:gd name="T5" fmla="*/ 263 h 300"/>
                  <a:gd name="T6" fmla="*/ 64 w 409"/>
                  <a:gd name="T7" fmla="*/ 226 h 300"/>
                  <a:gd name="T8" fmla="*/ 93 w 409"/>
                  <a:gd name="T9" fmla="*/ 188 h 300"/>
                  <a:gd name="T10" fmla="*/ 120 w 409"/>
                  <a:gd name="T11" fmla="*/ 149 h 300"/>
                  <a:gd name="T12" fmla="*/ 409 w 409"/>
                  <a:gd name="T13" fmla="*/ 0 h 300"/>
                  <a:gd name="T14" fmla="*/ 390 w 409"/>
                  <a:gd name="T15" fmla="*/ 33 h 300"/>
                  <a:gd name="T16" fmla="*/ 370 w 409"/>
                  <a:gd name="T17" fmla="*/ 67 h 300"/>
                  <a:gd name="T18" fmla="*/ 350 w 409"/>
                  <a:gd name="T19" fmla="*/ 100 h 300"/>
                  <a:gd name="T20" fmla="*/ 329 w 409"/>
                  <a:gd name="T21" fmla="*/ 13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300">
                    <a:moveTo>
                      <a:pt x="329" y="130"/>
                    </a:moveTo>
                    <a:lnTo>
                      <a:pt x="0" y="300"/>
                    </a:lnTo>
                    <a:lnTo>
                      <a:pt x="32" y="263"/>
                    </a:lnTo>
                    <a:lnTo>
                      <a:pt x="64" y="226"/>
                    </a:lnTo>
                    <a:lnTo>
                      <a:pt x="93" y="188"/>
                    </a:lnTo>
                    <a:lnTo>
                      <a:pt x="120" y="149"/>
                    </a:lnTo>
                    <a:lnTo>
                      <a:pt x="409" y="0"/>
                    </a:lnTo>
                    <a:lnTo>
                      <a:pt x="390" y="33"/>
                    </a:lnTo>
                    <a:lnTo>
                      <a:pt x="370" y="67"/>
                    </a:lnTo>
                    <a:lnTo>
                      <a:pt x="350" y="100"/>
                    </a:lnTo>
                    <a:lnTo>
                      <a:pt x="329" y="130"/>
                    </a:lnTo>
                    <a:close/>
                  </a:path>
                </a:pathLst>
              </a:custGeom>
              <a:solidFill>
                <a:srgbClr val="508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4" name="Freeform 220"/>
              <p:cNvSpPr/>
              <p:nvPr/>
            </p:nvSpPr>
            <p:spPr bwMode="auto">
              <a:xfrm>
                <a:off x="1125" y="2734"/>
                <a:ext cx="53" cy="40"/>
              </a:xfrm>
              <a:custGeom>
                <a:avLst/>
                <a:gdLst>
                  <a:gd name="T0" fmla="*/ 306 w 374"/>
                  <a:gd name="T1" fmla="*/ 124 h 281"/>
                  <a:gd name="T2" fmla="*/ 0 w 374"/>
                  <a:gd name="T3" fmla="*/ 281 h 281"/>
                  <a:gd name="T4" fmla="*/ 26 w 374"/>
                  <a:gd name="T5" fmla="*/ 248 h 281"/>
                  <a:gd name="T6" fmla="*/ 50 w 374"/>
                  <a:gd name="T7" fmla="*/ 213 h 281"/>
                  <a:gd name="T8" fmla="*/ 74 w 374"/>
                  <a:gd name="T9" fmla="*/ 178 h 281"/>
                  <a:gd name="T10" fmla="*/ 95 w 374"/>
                  <a:gd name="T11" fmla="*/ 144 h 281"/>
                  <a:gd name="T12" fmla="*/ 374 w 374"/>
                  <a:gd name="T13" fmla="*/ 0 h 281"/>
                  <a:gd name="T14" fmla="*/ 357 w 374"/>
                  <a:gd name="T15" fmla="*/ 33 h 281"/>
                  <a:gd name="T16" fmla="*/ 340 w 374"/>
                  <a:gd name="T17" fmla="*/ 64 h 281"/>
                  <a:gd name="T18" fmla="*/ 323 w 374"/>
                  <a:gd name="T19" fmla="*/ 94 h 281"/>
                  <a:gd name="T20" fmla="*/ 306 w 374"/>
                  <a:gd name="T21"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81">
                    <a:moveTo>
                      <a:pt x="306" y="124"/>
                    </a:moveTo>
                    <a:lnTo>
                      <a:pt x="0" y="281"/>
                    </a:lnTo>
                    <a:lnTo>
                      <a:pt x="26" y="248"/>
                    </a:lnTo>
                    <a:lnTo>
                      <a:pt x="50" y="213"/>
                    </a:lnTo>
                    <a:lnTo>
                      <a:pt x="74" y="178"/>
                    </a:lnTo>
                    <a:lnTo>
                      <a:pt x="95" y="144"/>
                    </a:lnTo>
                    <a:lnTo>
                      <a:pt x="374" y="0"/>
                    </a:lnTo>
                    <a:lnTo>
                      <a:pt x="357" y="33"/>
                    </a:lnTo>
                    <a:lnTo>
                      <a:pt x="340" y="64"/>
                    </a:lnTo>
                    <a:lnTo>
                      <a:pt x="323" y="94"/>
                    </a:lnTo>
                    <a:lnTo>
                      <a:pt x="306" y="124"/>
                    </a:lnTo>
                    <a:close/>
                  </a:path>
                </a:pathLst>
              </a:custGeom>
              <a:solidFill>
                <a:srgbClr val="5283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5" name="Freeform 221"/>
              <p:cNvSpPr/>
              <p:nvPr/>
            </p:nvSpPr>
            <p:spPr bwMode="auto">
              <a:xfrm>
                <a:off x="1132" y="2726"/>
                <a:ext cx="50" cy="38"/>
              </a:xfrm>
              <a:custGeom>
                <a:avLst/>
                <a:gdLst>
                  <a:gd name="T0" fmla="*/ 289 w 348"/>
                  <a:gd name="T1" fmla="*/ 119 h 268"/>
                  <a:gd name="T2" fmla="*/ 0 w 348"/>
                  <a:gd name="T3" fmla="*/ 268 h 268"/>
                  <a:gd name="T4" fmla="*/ 21 w 348"/>
                  <a:gd name="T5" fmla="*/ 236 h 268"/>
                  <a:gd name="T6" fmla="*/ 41 w 348"/>
                  <a:gd name="T7" fmla="*/ 204 h 268"/>
                  <a:gd name="T8" fmla="*/ 60 w 348"/>
                  <a:gd name="T9" fmla="*/ 172 h 268"/>
                  <a:gd name="T10" fmla="*/ 79 w 348"/>
                  <a:gd name="T11" fmla="*/ 139 h 268"/>
                  <a:gd name="T12" fmla="*/ 348 w 348"/>
                  <a:gd name="T13" fmla="*/ 0 h 268"/>
                  <a:gd name="T14" fmla="*/ 333 w 348"/>
                  <a:gd name="T15" fmla="*/ 30 h 268"/>
                  <a:gd name="T16" fmla="*/ 320 w 348"/>
                  <a:gd name="T17" fmla="*/ 61 h 268"/>
                  <a:gd name="T18" fmla="*/ 304 w 348"/>
                  <a:gd name="T19" fmla="*/ 90 h 268"/>
                  <a:gd name="T20" fmla="*/ 289 w 348"/>
                  <a:gd name="T21" fmla="*/ 11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268">
                    <a:moveTo>
                      <a:pt x="289" y="119"/>
                    </a:moveTo>
                    <a:lnTo>
                      <a:pt x="0" y="268"/>
                    </a:lnTo>
                    <a:lnTo>
                      <a:pt x="21" y="236"/>
                    </a:lnTo>
                    <a:lnTo>
                      <a:pt x="41" y="204"/>
                    </a:lnTo>
                    <a:lnTo>
                      <a:pt x="60" y="172"/>
                    </a:lnTo>
                    <a:lnTo>
                      <a:pt x="79" y="139"/>
                    </a:lnTo>
                    <a:lnTo>
                      <a:pt x="348" y="0"/>
                    </a:lnTo>
                    <a:lnTo>
                      <a:pt x="333" y="30"/>
                    </a:lnTo>
                    <a:lnTo>
                      <a:pt x="320" y="61"/>
                    </a:lnTo>
                    <a:lnTo>
                      <a:pt x="304" y="90"/>
                    </a:lnTo>
                    <a:lnTo>
                      <a:pt x="289" y="119"/>
                    </a:lnTo>
                    <a:close/>
                  </a:path>
                </a:pathLst>
              </a:custGeom>
              <a:solidFill>
                <a:srgbClr val="5485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6" name="Freeform 222"/>
              <p:cNvSpPr/>
              <p:nvPr/>
            </p:nvSpPr>
            <p:spPr bwMode="auto">
              <a:xfrm>
                <a:off x="1138" y="2718"/>
                <a:ext cx="47" cy="37"/>
              </a:xfrm>
              <a:custGeom>
                <a:avLst/>
                <a:gdLst>
                  <a:gd name="T0" fmla="*/ 279 w 329"/>
                  <a:gd name="T1" fmla="*/ 114 h 258"/>
                  <a:gd name="T2" fmla="*/ 0 w 329"/>
                  <a:gd name="T3" fmla="*/ 258 h 258"/>
                  <a:gd name="T4" fmla="*/ 19 w 329"/>
                  <a:gd name="T5" fmla="*/ 228 h 258"/>
                  <a:gd name="T6" fmla="*/ 36 w 329"/>
                  <a:gd name="T7" fmla="*/ 196 h 258"/>
                  <a:gd name="T8" fmla="*/ 52 w 329"/>
                  <a:gd name="T9" fmla="*/ 166 h 258"/>
                  <a:gd name="T10" fmla="*/ 67 w 329"/>
                  <a:gd name="T11" fmla="*/ 135 h 258"/>
                  <a:gd name="T12" fmla="*/ 329 w 329"/>
                  <a:gd name="T13" fmla="*/ 0 h 258"/>
                  <a:gd name="T14" fmla="*/ 317 w 329"/>
                  <a:gd name="T15" fmla="*/ 29 h 258"/>
                  <a:gd name="T16" fmla="*/ 305 w 329"/>
                  <a:gd name="T17" fmla="*/ 58 h 258"/>
                  <a:gd name="T18" fmla="*/ 292 w 329"/>
                  <a:gd name="T19" fmla="*/ 86 h 258"/>
                  <a:gd name="T20" fmla="*/ 279 w 329"/>
                  <a:gd name="T21" fmla="*/ 11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9" h="258">
                    <a:moveTo>
                      <a:pt x="279" y="114"/>
                    </a:moveTo>
                    <a:lnTo>
                      <a:pt x="0" y="258"/>
                    </a:lnTo>
                    <a:lnTo>
                      <a:pt x="19" y="228"/>
                    </a:lnTo>
                    <a:lnTo>
                      <a:pt x="36" y="196"/>
                    </a:lnTo>
                    <a:lnTo>
                      <a:pt x="52" y="166"/>
                    </a:lnTo>
                    <a:lnTo>
                      <a:pt x="67" y="135"/>
                    </a:lnTo>
                    <a:lnTo>
                      <a:pt x="329" y="0"/>
                    </a:lnTo>
                    <a:lnTo>
                      <a:pt x="317" y="29"/>
                    </a:lnTo>
                    <a:lnTo>
                      <a:pt x="305" y="58"/>
                    </a:lnTo>
                    <a:lnTo>
                      <a:pt x="292" y="86"/>
                    </a:lnTo>
                    <a:lnTo>
                      <a:pt x="279" y="114"/>
                    </a:lnTo>
                    <a:close/>
                  </a:path>
                </a:pathLst>
              </a:custGeom>
              <a:solidFill>
                <a:srgbClr val="5686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7" name="Freeform 223"/>
              <p:cNvSpPr/>
              <p:nvPr/>
            </p:nvSpPr>
            <p:spPr bwMode="auto">
              <a:xfrm>
                <a:off x="1143" y="2710"/>
                <a:ext cx="45" cy="36"/>
              </a:xfrm>
              <a:custGeom>
                <a:avLst/>
                <a:gdLst>
                  <a:gd name="T0" fmla="*/ 269 w 312"/>
                  <a:gd name="T1" fmla="*/ 111 h 250"/>
                  <a:gd name="T2" fmla="*/ 0 w 312"/>
                  <a:gd name="T3" fmla="*/ 250 h 250"/>
                  <a:gd name="T4" fmla="*/ 15 w 312"/>
                  <a:gd name="T5" fmla="*/ 221 h 250"/>
                  <a:gd name="T6" fmla="*/ 30 w 312"/>
                  <a:gd name="T7" fmla="*/ 191 h 250"/>
                  <a:gd name="T8" fmla="*/ 44 w 312"/>
                  <a:gd name="T9" fmla="*/ 162 h 250"/>
                  <a:gd name="T10" fmla="*/ 57 w 312"/>
                  <a:gd name="T11" fmla="*/ 131 h 250"/>
                  <a:gd name="T12" fmla="*/ 312 w 312"/>
                  <a:gd name="T13" fmla="*/ 0 h 250"/>
                  <a:gd name="T14" fmla="*/ 301 w 312"/>
                  <a:gd name="T15" fmla="*/ 28 h 250"/>
                  <a:gd name="T16" fmla="*/ 291 w 312"/>
                  <a:gd name="T17" fmla="*/ 56 h 250"/>
                  <a:gd name="T18" fmla="*/ 280 w 312"/>
                  <a:gd name="T19" fmla="*/ 84 h 250"/>
                  <a:gd name="T20" fmla="*/ 269 w 312"/>
                  <a:gd name="T21" fmla="*/ 11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0">
                    <a:moveTo>
                      <a:pt x="269" y="111"/>
                    </a:moveTo>
                    <a:lnTo>
                      <a:pt x="0" y="250"/>
                    </a:lnTo>
                    <a:lnTo>
                      <a:pt x="15" y="221"/>
                    </a:lnTo>
                    <a:lnTo>
                      <a:pt x="30" y="191"/>
                    </a:lnTo>
                    <a:lnTo>
                      <a:pt x="44" y="162"/>
                    </a:lnTo>
                    <a:lnTo>
                      <a:pt x="57" y="131"/>
                    </a:lnTo>
                    <a:lnTo>
                      <a:pt x="312" y="0"/>
                    </a:lnTo>
                    <a:lnTo>
                      <a:pt x="301" y="28"/>
                    </a:lnTo>
                    <a:lnTo>
                      <a:pt x="291" y="56"/>
                    </a:lnTo>
                    <a:lnTo>
                      <a:pt x="280" y="84"/>
                    </a:lnTo>
                    <a:lnTo>
                      <a:pt x="269" y="111"/>
                    </a:lnTo>
                    <a:close/>
                  </a:path>
                </a:pathLst>
              </a:custGeom>
              <a:solidFill>
                <a:srgbClr val="568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8" name="Freeform 224"/>
              <p:cNvSpPr/>
              <p:nvPr/>
            </p:nvSpPr>
            <p:spPr bwMode="auto">
              <a:xfrm>
                <a:off x="1148" y="2702"/>
                <a:ext cx="43" cy="35"/>
              </a:xfrm>
              <a:custGeom>
                <a:avLst/>
                <a:gdLst>
                  <a:gd name="T0" fmla="*/ 262 w 300"/>
                  <a:gd name="T1" fmla="*/ 108 h 243"/>
                  <a:gd name="T2" fmla="*/ 0 w 300"/>
                  <a:gd name="T3" fmla="*/ 243 h 243"/>
                  <a:gd name="T4" fmla="*/ 14 w 300"/>
                  <a:gd name="T5" fmla="*/ 215 h 243"/>
                  <a:gd name="T6" fmla="*/ 27 w 300"/>
                  <a:gd name="T7" fmla="*/ 185 h 243"/>
                  <a:gd name="T8" fmla="*/ 38 w 300"/>
                  <a:gd name="T9" fmla="*/ 156 h 243"/>
                  <a:gd name="T10" fmla="*/ 51 w 300"/>
                  <a:gd name="T11" fmla="*/ 128 h 243"/>
                  <a:gd name="T12" fmla="*/ 300 w 300"/>
                  <a:gd name="T13" fmla="*/ 0 h 243"/>
                  <a:gd name="T14" fmla="*/ 291 w 300"/>
                  <a:gd name="T15" fmla="*/ 28 h 243"/>
                  <a:gd name="T16" fmla="*/ 281 w 300"/>
                  <a:gd name="T17" fmla="*/ 54 h 243"/>
                  <a:gd name="T18" fmla="*/ 271 w 300"/>
                  <a:gd name="T19" fmla="*/ 81 h 243"/>
                  <a:gd name="T20" fmla="*/ 262 w 300"/>
                  <a:gd name="T21" fmla="*/ 10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243">
                    <a:moveTo>
                      <a:pt x="262" y="108"/>
                    </a:moveTo>
                    <a:lnTo>
                      <a:pt x="0" y="243"/>
                    </a:lnTo>
                    <a:lnTo>
                      <a:pt x="14" y="215"/>
                    </a:lnTo>
                    <a:lnTo>
                      <a:pt x="27" y="185"/>
                    </a:lnTo>
                    <a:lnTo>
                      <a:pt x="38" y="156"/>
                    </a:lnTo>
                    <a:lnTo>
                      <a:pt x="51" y="128"/>
                    </a:lnTo>
                    <a:lnTo>
                      <a:pt x="300" y="0"/>
                    </a:lnTo>
                    <a:lnTo>
                      <a:pt x="291" y="28"/>
                    </a:lnTo>
                    <a:lnTo>
                      <a:pt x="281" y="54"/>
                    </a:lnTo>
                    <a:lnTo>
                      <a:pt x="271" y="81"/>
                    </a:lnTo>
                    <a:lnTo>
                      <a:pt x="262" y="108"/>
                    </a:lnTo>
                    <a:close/>
                  </a:path>
                </a:pathLst>
              </a:custGeom>
              <a:solidFill>
                <a:srgbClr val="548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9" name="Freeform 225"/>
              <p:cNvSpPr/>
              <p:nvPr/>
            </p:nvSpPr>
            <p:spPr bwMode="auto">
              <a:xfrm>
                <a:off x="1152" y="2695"/>
                <a:ext cx="41" cy="34"/>
              </a:xfrm>
              <a:custGeom>
                <a:avLst/>
                <a:gdLst>
                  <a:gd name="T0" fmla="*/ 255 w 289"/>
                  <a:gd name="T1" fmla="*/ 106 h 237"/>
                  <a:gd name="T2" fmla="*/ 0 w 289"/>
                  <a:gd name="T3" fmla="*/ 237 h 237"/>
                  <a:gd name="T4" fmla="*/ 11 w 289"/>
                  <a:gd name="T5" fmla="*/ 209 h 237"/>
                  <a:gd name="T6" fmla="*/ 24 w 289"/>
                  <a:gd name="T7" fmla="*/ 181 h 237"/>
                  <a:gd name="T8" fmla="*/ 34 w 289"/>
                  <a:gd name="T9" fmla="*/ 154 h 237"/>
                  <a:gd name="T10" fmla="*/ 44 w 289"/>
                  <a:gd name="T11" fmla="*/ 126 h 237"/>
                  <a:gd name="T12" fmla="*/ 289 w 289"/>
                  <a:gd name="T13" fmla="*/ 0 h 237"/>
                  <a:gd name="T14" fmla="*/ 280 w 289"/>
                  <a:gd name="T15" fmla="*/ 27 h 237"/>
                  <a:gd name="T16" fmla="*/ 272 w 289"/>
                  <a:gd name="T17" fmla="*/ 54 h 237"/>
                  <a:gd name="T18" fmla="*/ 264 w 289"/>
                  <a:gd name="T19" fmla="*/ 81 h 237"/>
                  <a:gd name="T20" fmla="*/ 255 w 289"/>
                  <a:gd name="T21" fmla="*/ 10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237">
                    <a:moveTo>
                      <a:pt x="255" y="106"/>
                    </a:moveTo>
                    <a:lnTo>
                      <a:pt x="0" y="237"/>
                    </a:lnTo>
                    <a:lnTo>
                      <a:pt x="11" y="209"/>
                    </a:lnTo>
                    <a:lnTo>
                      <a:pt x="24" y="181"/>
                    </a:lnTo>
                    <a:lnTo>
                      <a:pt x="34" y="154"/>
                    </a:lnTo>
                    <a:lnTo>
                      <a:pt x="44" y="126"/>
                    </a:lnTo>
                    <a:lnTo>
                      <a:pt x="289" y="0"/>
                    </a:lnTo>
                    <a:lnTo>
                      <a:pt x="280" y="27"/>
                    </a:lnTo>
                    <a:lnTo>
                      <a:pt x="272" y="54"/>
                    </a:lnTo>
                    <a:lnTo>
                      <a:pt x="264" y="81"/>
                    </a:lnTo>
                    <a:lnTo>
                      <a:pt x="255" y="106"/>
                    </a:lnTo>
                    <a:close/>
                  </a:path>
                </a:pathLst>
              </a:custGeom>
              <a:solidFill>
                <a:srgbClr val="5283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0" name="Freeform 226"/>
              <p:cNvSpPr/>
              <p:nvPr/>
            </p:nvSpPr>
            <p:spPr bwMode="auto">
              <a:xfrm>
                <a:off x="1155" y="2687"/>
                <a:ext cx="40" cy="34"/>
              </a:xfrm>
              <a:custGeom>
                <a:avLst/>
                <a:gdLst>
                  <a:gd name="T0" fmla="*/ 249 w 278"/>
                  <a:gd name="T1" fmla="*/ 105 h 233"/>
                  <a:gd name="T2" fmla="*/ 0 w 278"/>
                  <a:gd name="T3" fmla="*/ 233 h 233"/>
                  <a:gd name="T4" fmla="*/ 10 w 278"/>
                  <a:gd name="T5" fmla="*/ 206 h 233"/>
                  <a:gd name="T6" fmla="*/ 20 w 278"/>
                  <a:gd name="T7" fmla="*/ 178 h 233"/>
                  <a:gd name="T8" fmla="*/ 29 w 278"/>
                  <a:gd name="T9" fmla="*/ 152 h 233"/>
                  <a:gd name="T10" fmla="*/ 38 w 278"/>
                  <a:gd name="T11" fmla="*/ 125 h 233"/>
                  <a:gd name="T12" fmla="*/ 278 w 278"/>
                  <a:gd name="T13" fmla="*/ 0 h 233"/>
                  <a:gd name="T14" fmla="*/ 272 w 278"/>
                  <a:gd name="T15" fmla="*/ 27 h 233"/>
                  <a:gd name="T16" fmla="*/ 264 w 278"/>
                  <a:gd name="T17" fmla="*/ 53 h 233"/>
                  <a:gd name="T18" fmla="*/ 257 w 278"/>
                  <a:gd name="T19" fmla="*/ 79 h 233"/>
                  <a:gd name="T20" fmla="*/ 249 w 278"/>
                  <a:gd name="T21" fmla="*/ 10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233">
                    <a:moveTo>
                      <a:pt x="249" y="105"/>
                    </a:moveTo>
                    <a:lnTo>
                      <a:pt x="0" y="233"/>
                    </a:lnTo>
                    <a:lnTo>
                      <a:pt x="10" y="206"/>
                    </a:lnTo>
                    <a:lnTo>
                      <a:pt x="20" y="178"/>
                    </a:lnTo>
                    <a:lnTo>
                      <a:pt x="29" y="152"/>
                    </a:lnTo>
                    <a:lnTo>
                      <a:pt x="38" y="125"/>
                    </a:lnTo>
                    <a:lnTo>
                      <a:pt x="278" y="0"/>
                    </a:lnTo>
                    <a:lnTo>
                      <a:pt x="272" y="27"/>
                    </a:lnTo>
                    <a:lnTo>
                      <a:pt x="264" y="53"/>
                    </a:lnTo>
                    <a:lnTo>
                      <a:pt x="257" y="79"/>
                    </a:lnTo>
                    <a:lnTo>
                      <a:pt x="249" y="105"/>
                    </a:lnTo>
                    <a:close/>
                  </a:path>
                </a:pathLst>
              </a:custGeom>
              <a:solidFill>
                <a:srgbClr val="508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1" name="Freeform 227"/>
              <p:cNvSpPr/>
              <p:nvPr/>
            </p:nvSpPr>
            <p:spPr bwMode="auto">
              <a:xfrm>
                <a:off x="1158" y="2680"/>
                <a:ext cx="38" cy="33"/>
              </a:xfrm>
              <a:custGeom>
                <a:avLst/>
                <a:gdLst>
                  <a:gd name="T0" fmla="*/ 245 w 270"/>
                  <a:gd name="T1" fmla="*/ 102 h 228"/>
                  <a:gd name="T2" fmla="*/ 0 w 270"/>
                  <a:gd name="T3" fmla="*/ 228 h 228"/>
                  <a:gd name="T4" fmla="*/ 9 w 270"/>
                  <a:gd name="T5" fmla="*/ 202 h 228"/>
                  <a:gd name="T6" fmla="*/ 18 w 270"/>
                  <a:gd name="T7" fmla="*/ 175 h 228"/>
                  <a:gd name="T8" fmla="*/ 26 w 270"/>
                  <a:gd name="T9" fmla="*/ 149 h 228"/>
                  <a:gd name="T10" fmla="*/ 33 w 270"/>
                  <a:gd name="T11" fmla="*/ 123 h 228"/>
                  <a:gd name="T12" fmla="*/ 270 w 270"/>
                  <a:gd name="T13" fmla="*/ 0 h 228"/>
                  <a:gd name="T14" fmla="*/ 264 w 270"/>
                  <a:gd name="T15" fmla="*/ 27 h 228"/>
                  <a:gd name="T16" fmla="*/ 257 w 270"/>
                  <a:gd name="T17" fmla="*/ 52 h 228"/>
                  <a:gd name="T18" fmla="*/ 252 w 270"/>
                  <a:gd name="T19" fmla="*/ 77 h 228"/>
                  <a:gd name="T20" fmla="*/ 245 w 270"/>
                  <a:gd name="T21" fmla="*/ 10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228">
                    <a:moveTo>
                      <a:pt x="245" y="102"/>
                    </a:moveTo>
                    <a:lnTo>
                      <a:pt x="0" y="228"/>
                    </a:lnTo>
                    <a:lnTo>
                      <a:pt x="9" y="202"/>
                    </a:lnTo>
                    <a:lnTo>
                      <a:pt x="18" y="175"/>
                    </a:lnTo>
                    <a:lnTo>
                      <a:pt x="26" y="149"/>
                    </a:lnTo>
                    <a:lnTo>
                      <a:pt x="33" y="123"/>
                    </a:lnTo>
                    <a:lnTo>
                      <a:pt x="270" y="0"/>
                    </a:lnTo>
                    <a:lnTo>
                      <a:pt x="264" y="27"/>
                    </a:lnTo>
                    <a:lnTo>
                      <a:pt x="257" y="52"/>
                    </a:lnTo>
                    <a:lnTo>
                      <a:pt x="252" y="77"/>
                    </a:lnTo>
                    <a:lnTo>
                      <a:pt x="245" y="102"/>
                    </a:lnTo>
                    <a:close/>
                  </a:path>
                </a:pathLst>
              </a:custGeom>
              <a:solidFill>
                <a:srgbClr val="4E80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2" name="Freeform 228"/>
              <p:cNvSpPr/>
              <p:nvPr/>
            </p:nvSpPr>
            <p:spPr bwMode="auto">
              <a:xfrm>
                <a:off x="1160" y="2673"/>
                <a:ext cx="38" cy="32"/>
              </a:xfrm>
              <a:custGeom>
                <a:avLst/>
                <a:gdLst>
                  <a:gd name="T0" fmla="*/ 240 w 263"/>
                  <a:gd name="T1" fmla="*/ 99 h 224"/>
                  <a:gd name="T2" fmla="*/ 0 w 263"/>
                  <a:gd name="T3" fmla="*/ 224 h 224"/>
                  <a:gd name="T4" fmla="*/ 8 w 263"/>
                  <a:gd name="T5" fmla="*/ 198 h 224"/>
                  <a:gd name="T6" fmla="*/ 15 w 263"/>
                  <a:gd name="T7" fmla="*/ 171 h 224"/>
                  <a:gd name="T8" fmla="*/ 22 w 263"/>
                  <a:gd name="T9" fmla="*/ 145 h 224"/>
                  <a:gd name="T10" fmla="*/ 29 w 263"/>
                  <a:gd name="T11" fmla="*/ 121 h 224"/>
                  <a:gd name="T12" fmla="*/ 263 w 263"/>
                  <a:gd name="T13" fmla="*/ 0 h 224"/>
                  <a:gd name="T14" fmla="*/ 257 w 263"/>
                  <a:gd name="T15" fmla="*/ 26 h 224"/>
                  <a:gd name="T16" fmla="*/ 252 w 263"/>
                  <a:gd name="T17" fmla="*/ 50 h 224"/>
                  <a:gd name="T18" fmla="*/ 246 w 263"/>
                  <a:gd name="T19" fmla="*/ 75 h 224"/>
                  <a:gd name="T20" fmla="*/ 240 w 263"/>
                  <a:gd name="T21" fmla="*/ 9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224">
                    <a:moveTo>
                      <a:pt x="240" y="99"/>
                    </a:moveTo>
                    <a:lnTo>
                      <a:pt x="0" y="224"/>
                    </a:lnTo>
                    <a:lnTo>
                      <a:pt x="8" y="198"/>
                    </a:lnTo>
                    <a:lnTo>
                      <a:pt x="15" y="171"/>
                    </a:lnTo>
                    <a:lnTo>
                      <a:pt x="22" y="145"/>
                    </a:lnTo>
                    <a:lnTo>
                      <a:pt x="29" y="121"/>
                    </a:lnTo>
                    <a:lnTo>
                      <a:pt x="263" y="0"/>
                    </a:lnTo>
                    <a:lnTo>
                      <a:pt x="257" y="26"/>
                    </a:lnTo>
                    <a:lnTo>
                      <a:pt x="252" y="50"/>
                    </a:lnTo>
                    <a:lnTo>
                      <a:pt x="246" y="75"/>
                    </a:lnTo>
                    <a:lnTo>
                      <a:pt x="240" y="99"/>
                    </a:lnTo>
                    <a:close/>
                  </a:path>
                </a:pathLst>
              </a:custGeom>
              <a:solidFill>
                <a:srgbClr val="4A7E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3" name="Freeform 229"/>
              <p:cNvSpPr/>
              <p:nvPr/>
            </p:nvSpPr>
            <p:spPr bwMode="auto">
              <a:xfrm>
                <a:off x="1163" y="2666"/>
                <a:ext cx="36" cy="32"/>
              </a:xfrm>
              <a:custGeom>
                <a:avLst/>
                <a:gdLst>
                  <a:gd name="T0" fmla="*/ 237 w 257"/>
                  <a:gd name="T1" fmla="*/ 99 h 222"/>
                  <a:gd name="T2" fmla="*/ 0 w 257"/>
                  <a:gd name="T3" fmla="*/ 222 h 222"/>
                  <a:gd name="T4" fmla="*/ 7 w 257"/>
                  <a:gd name="T5" fmla="*/ 195 h 222"/>
                  <a:gd name="T6" fmla="*/ 14 w 257"/>
                  <a:gd name="T7" fmla="*/ 170 h 222"/>
                  <a:gd name="T8" fmla="*/ 19 w 257"/>
                  <a:gd name="T9" fmla="*/ 145 h 222"/>
                  <a:gd name="T10" fmla="*/ 25 w 257"/>
                  <a:gd name="T11" fmla="*/ 120 h 222"/>
                  <a:gd name="T12" fmla="*/ 257 w 257"/>
                  <a:gd name="T13" fmla="*/ 0 h 222"/>
                  <a:gd name="T14" fmla="*/ 252 w 257"/>
                  <a:gd name="T15" fmla="*/ 26 h 222"/>
                  <a:gd name="T16" fmla="*/ 247 w 257"/>
                  <a:gd name="T17" fmla="*/ 51 h 222"/>
                  <a:gd name="T18" fmla="*/ 242 w 257"/>
                  <a:gd name="T19" fmla="*/ 76 h 222"/>
                  <a:gd name="T20" fmla="*/ 237 w 257"/>
                  <a:gd name="T21" fmla="*/ 9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222">
                    <a:moveTo>
                      <a:pt x="237" y="99"/>
                    </a:moveTo>
                    <a:lnTo>
                      <a:pt x="0" y="222"/>
                    </a:lnTo>
                    <a:lnTo>
                      <a:pt x="7" y="195"/>
                    </a:lnTo>
                    <a:lnTo>
                      <a:pt x="14" y="170"/>
                    </a:lnTo>
                    <a:lnTo>
                      <a:pt x="19" y="145"/>
                    </a:lnTo>
                    <a:lnTo>
                      <a:pt x="25" y="120"/>
                    </a:lnTo>
                    <a:lnTo>
                      <a:pt x="257" y="0"/>
                    </a:lnTo>
                    <a:lnTo>
                      <a:pt x="252" y="26"/>
                    </a:lnTo>
                    <a:lnTo>
                      <a:pt x="247" y="51"/>
                    </a:lnTo>
                    <a:lnTo>
                      <a:pt x="242" y="76"/>
                    </a:lnTo>
                    <a:lnTo>
                      <a:pt x="237" y="99"/>
                    </a:lnTo>
                    <a:close/>
                  </a:path>
                </a:pathLst>
              </a:custGeom>
              <a:solidFill>
                <a:srgbClr val="497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4" name="Freeform 230"/>
              <p:cNvSpPr/>
              <p:nvPr/>
            </p:nvSpPr>
            <p:spPr bwMode="auto">
              <a:xfrm>
                <a:off x="1165" y="2659"/>
                <a:ext cx="35" cy="31"/>
              </a:xfrm>
              <a:custGeom>
                <a:avLst/>
                <a:gdLst>
                  <a:gd name="T0" fmla="*/ 234 w 250"/>
                  <a:gd name="T1" fmla="*/ 98 h 219"/>
                  <a:gd name="T2" fmla="*/ 0 w 250"/>
                  <a:gd name="T3" fmla="*/ 219 h 219"/>
                  <a:gd name="T4" fmla="*/ 5 w 250"/>
                  <a:gd name="T5" fmla="*/ 193 h 219"/>
                  <a:gd name="T6" fmla="*/ 12 w 250"/>
                  <a:gd name="T7" fmla="*/ 167 h 219"/>
                  <a:gd name="T8" fmla="*/ 17 w 250"/>
                  <a:gd name="T9" fmla="*/ 143 h 219"/>
                  <a:gd name="T10" fmla="*/ 22 w 250"/>
                  <a:gd name="T11" fmla="*/ 119 h 219"/>
                  <a:gd name="T12" fmla="*/ 250 w 250"/>
                  <a:gd name="T13" fmla="*/ 0 h 219"/>
                  <a:gd name="T14" fmla="*/ 246 w 250"/>
                  <a:gd name="T15" fmla="*/ 25 h 219"/>
                  <a:gd name="T16" fmla="*/ 242 w 250"/>
                  <a:gd name="T17" fmla="*/ 50 h 219"/>
                  <a:gd name="T18" fmla="*/ 238 w 250"/>
                  <a:gd name="T19" fmla="*/ 74 h 219"/>
                  <a:gd name="T20" fmla="*/ 234 w 250"/>
                  <a:gd name="T21" fmla="*/ 9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19">
                    <a:moveTo>
                      <a:pt x="234" y="98"/>
                    </a:moveTo>
                    <a:lnTo>
                      <a:pt x="0" y="219"/>
                    </a:lnTo>
                    <a:lnTo>
                      <a:pt x="5" y="193"/>
                    </a:lnTo>
                    <a:lnTo>
                      <a:pt x="12" y="167"/>
                    </a:lnTo>
                    <a:lnTo>
                      <a:pt x="17" y="143"/>
                    </a:lnTo>
                    <a:lnTo>
                      <a:pt x="22" y="119"/>
                    </a:lnTo>
                    <a:lnTo>
                      <a:pt x="250" y="0"/>
                    </a:lnTo>
                    <a:lnTo>
                      <a:pt x="246" y="25"/>
                    </a:lnTo>
                    <a:lnTo>
                      <a:pt x="242" y="50"/>
                    </a:lnTo>
                    <a:lnTo>
                      <a:pt x="238" y="74"/>
                    </a:lnTo>
                    <a:lnTo>
                      <a:pt x="234" y="98"/>
                    </a:lnTo>
                    <a:close/>
                  </a:path>
                </a:pathLst>
              </a:custGeom>
              <a:solidFill>
                <a:srgbClr val="467B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5" name="Freeform 231"/>
              <p:cNvSpPr/>
              <p:nvPr/>
            </p:nvSpPr>
            <p:spPr bwMode="auto">
              <a:xfrm>
                <a:off x="1166" y="2652"/>
                <a:ext cx="35" cy="31"/>
              </a:xfrm>
              <a:custGeom>
                <a:avLst/>
                <a:gdLst>
                  <a:gd name="T0" fmla="*/ 232 w 246"/>
                  <a:gd name="T1" fmla="*/ 95 h 215"/>
                  <a:gd name="T2" fmla="*/ 0 w 246"/>
                  <a:gd name="T3" fmla="*/ 215 h 215"/>
                  <a:gd name="T4" fmla="*/ 6 w 246"/>
                  <a:gd name="T5" fmla="*/ 190 h 215"/>
                  <a:gd name="T6" fmla="*/ 11 w 246"/>
                  <a:gd name="T7" fmla="*/ 165 h 215"/>
                  <a:gd name="T8" fmla="*/ 16 w 246"/>
                  <a:gd name="T9" fmla="*/ 140 h 215"/>
                  <a:gd name="T10" fmla="*/ 19 w 246"/>
                  <a:gd name="T11" fmla="*/ 117 h 215"/>
                  <a:gd name="T12" fmla="*/ 246 w 246"/>
                  <a:gd name="T13" fmla="*/ 0 h 215"/>
                  <a:gd name="T14" fmla="*/ 243 w 246"/>
                  <a:gd name="T15" fmla="*/ 24 h 215"/>
                  <a:gd name="T16" fmla="*/ 238 w 246"/>
                  <a:gd name="T17" fmla="*/ 48 h 215"/>
                  <a:gd name="T18" fmla="*/ 235 w 246"/>
                  <a:gd name="T19" fmla="*/ 72 h 215"/>
                  <a:gd name="T20" fmla="*/ 232 w 246"/>
                  <a:gd name="T21" fmla="*/ 9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15">
                    <a:moveTo>
                      <a:pt x="232" y="95"/>
                    </a:moveTo>
                    <a:lnTo>
                      <a:pt x="0" y="215"/>
                    </a:lnTo>
                    <a:lnTo>
                      <a:pt x="6" y="190"/>
                    </a:lnTo>
                    <a:lnTo>
                      <a:pt x="11" y="165"/>
                    </a:lnTo>
                    <a:lnTo>
                      <a:pt x="16" y="140"/>
                    </a:lnTo>
                    <a:lnTo>
                      <a:pt x="19" y="117"/>
                    </a:lnTo>
                    <a:lnTo>
                      <a:pt x="246" y="0"/>
                    </a:lnTo>
                    <a:lnTo>
                      <a:pt x="243" y="24"/>
                    </a:lnTo>
                    <a:lnTo>
                      <a:pt x="238" y="48"/>
                    </a:lnTo>
                    <a:lnTo>
                      <a:pt x="235" y="72"/>
                    </a:lnTo>
                    <a:lnTo>
                      <a:pt x="232" y="95"/>
                    </a:lnTo>
                    <a:close/>
                  </a:path>
                </a:pathLst>
              </a:custGeom>
              <a:solidFill>
                <a:srgbClr val="4579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6" name="Freeform 232"/>
              <p:cNvSpPr/>
              <p:nvPr/>
            </p:nvSpPr>
            <p:spPr bwMode="auto">
              <a:xfrm>
                <a:off x="1168" y="2646"/>
                <a:ext cx="34" cy="30"/>
              </a:xfrm>
              <a:custGeom>
                <a:avLst/>
                <a:gdLst>
                  <a:gd name="T0" fmla="*/ 228 w 240"/>
                  <a:gd name="T1" fmla="*/ 95 h 214"/>
                  <a:gd name="T2" fmla="*/ 0 w 240"/>
                  <a:gd name="T3" fmla="*/ 214 h 214"/>
                  <a:gd name="T4" fmla="*/ 5 w 240"/>
                  <a:gd name="T5" fmla="*/ 188 h 214"/>
                  <a:gd name="T6" fmla="*/ 8 w 240"/>
                  <a:gd name="T7" fmla="*/ 164 h 214"/>
                  <a:gd name="T8" fmla="*/ 13 w 240"/>
                  <a:gd name="T9" fmla="*/ 140 h 214"/>
                  <a:gd name="T10" fmla="*/ 16 w 240"/>
                  <a:gd name="T11" fmla="*/ 117 h 214"/>
                  <a:gd name="T12" fmla="*/ 240 w 240"/>
                  <a:gd name="T13" fmla="*/ 0 h 214"/>
                  <a:gd name="T14" fmla="*/ 237 w 240"/>
                  <a:gd name="T15" fmla="*/ 25 h 214"/>
                  <a:gd name="T16" fmla="*/ 234 w 240"/>
                  <a:gd name="T17" fmla="*/ 48 h 214"/>
                  <a:gd name="T18" fmla="*/ 232 w 240"/>
                  <a:gd name="T19" fmla="*/ 72 h 214"/>
                  <a:gd name="T20" fmla="*/ 228 w 240"/>
                  <a:gd name="T21" fmla="*/ 9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214">
                    <a:moveTo>
                      <a:pt x="228" y="95"/>
                    </a:moveTo>
                    <a:lnTo>
                      <a:pt x="0" y="214"/>
                    </a:lnTo>
                    <a:lnTo>
                      <a:pt x="5" y="188"/>
                    </a:lnTo>
                    <a:lnTo>
                      <a:pt x="8" y="164"/>
                    </a:lnTo>
                    <a:lnTo>
                      <a:pt x="13" y="140"/>
                    </a:lnTo>
                    <a:lnTo>
                      <a:pt x="16" y="117"/>
                    </a:lnTo>
                    <a:lnTo>
                      <a:pt x="240" y="0"/>
                    </a:lnTo>
                    <a:lnTo>
                      <a:pt x="237" y="25"/>
                    </a:lnTo>
                    <a:lnTo>
                      <a:pt x="234" y="48"/>
                    </a:lnTo>
                    <a:lnTo>
                      <a:pt x="232" y="72"/>
                    </a:lnTo>
                    <a:lnTo>
                      <a:pt x="228" y="95"/>
                    </a:lnTo>
                    <a:close/>
                  </a:path>
                </a:pathLst>
              </a:custGeom>
              <a:solidFill>
                <a:srgbClr val="4277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7" name="Freeform 233"/>
              <p:cNvSpPr/>
              <p:nvPr/>
            </p:nvSpPr>
            <p:spPr bwMode="auto">
              <a:xfrm>
                <a:off x="1169" y="2639"/>
                <a:ext cx="34" cy="30"/>
              </a:xfrm>
              <a:custGeom>
                <a:avLst/>
                <a:gdLst>
                  <a:gd name="T0" fmla="*/ 227 w 236"/>
                  <a:gd name="T1" fmla="*/ 94 h 211"/>
                  <a:gd name="T2" fmla="*/ 0 w 236"/>
                  <a:gd name="T3" fmla="*/ 211 h 211"/>
                  <a:gd name="T4" fmla="*/ 5 w 236"/>
                  <a:gd name="T5" fmla="*/ 185 h 211"/>
                  <a:gd name="T6" fmla="*/ 8 w 236"/>
                  <a:gd name="T7" fmla="*/ 160 h 211"/>
                  <a:gd name="T8" fmla="*/ 11 w 236"/>
                  <a:gd name="T9" fmla="*/ 138 h 211"/>
                  <a:gd name="T10" fmla="*/ 13 w 236"/>
                  <a:gd name="T11" fmla="*/ 116 h 211"/>
                  <a:gd name="T12" fmla="*/ 236 w 236"/>
                  <a:gd name="T13" fmla="*/ 0 h 211"/>
                  <a:gd name="T14" fmla="*/ 234 w 236"/>
                  <a:gd name="T15" fmla="*/ 24 h 211"/>
                  <a:gd name="T16" fmla="*/ 232 w 236"/>
                  <a:gd name="T17" fmla="*/ 47 h 211"/>
                  <a:gd name="T18" fmla="*/ 229 w 236"/>
                  <a:gd name="T19" fmla="*/ 71 h 211"/>
                  <a:gd name="T20" fmla="*/ 227 w 236"/>
                  <a:gd name="T21" fmla="*/ 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211">
                    <a:moveTo>
                      <a:pt x="227" y="94"/>
                    </a:moveTo>
                    <a:lnTo>
                      <a:pt x="0" y="211"/>
                    </a:lnTo>
                    <a:lnTo>
                      <a:pt x="5" y="185"/>
                    </a:lnTo>
                    <a:lnTo>
                      <a:pt x="8" y="160"/>
                    </a:lnTo>
                    <a:lnTo>
                      <a:pt x="11" y="138"/>
                    </a:lnTo>
                    <a:lnTo>
                      <a:pt x="13" y="116"/>
                    </a:lnTo>
                    <a:lnTo>
                      <a:pt x="236" y="0"/>
                    </a:lnTo>
                    <a:lnTo>
                      <a:pt x="234" y="24"/>
                    </a:lnTo>
                    <a:lnTo>
                      <a:pt x="232" y="47"/>
                    </a:lnTo>
                    <a:lnTo>
                      <a:pt x="229" y="71"/>
                    </a:lnTo>
                    <a:lnTo>
                      <a:pt x="227" y="94"/>
                    </a:lnTo>
                    <a:close/>
                  </a:path>
                </a:pathLst>
              </a:custGeom>
              <a:solidFill>
                <a:srgbClr val="4075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8" name="Freeform 234"/>
              <p:cNvSpPr/>
              <p:nvPr/>
            </p:nvSpPr>
            <p:spPr bwMode="auto">
              <a:xfrm>
                <a:off x="1170" y="2635"/>
                <a:ext cx="33" cy="27"/>
              </a:xfrm>
              <a:custGeom>
                <a:avLst/>
                <a:gdLst>
                  <a:gd name="T0" fmla="*/ 224 w 232"/>
                  <a:gd name="T1" fmla="*/ 74 h 191"/>
                  <a:gd name="T2" fmla="*/ 0 w 232"/>
                  <a:gd name="T3" fmla="*/ 191 h 191"/>
                  <a:gd name="T4" fmla="*/ 3 w 232"/>
                  <a:gd name="T5" fmla="*/ 165 h 191"/>
                  <a:gd name="T6" fmla="*/ 5 w 232"/>
                  <a:gd name="T7" fmla="*/ 140 h 191"/>
                  <a:gd name="T8" fmla="*/ 8 w 232"/>
                  <a:gd name="T9" fmla="*/ 118 h 191"/>
                  <a:gd name="T10" fmla="*/ 10 w 232"/>
                  <a:gd name="T11" fmla="*/ 97 h 191"/>
                  <a:gd name="T12" fmla="*/ 197 w 232"/>
                  <a:gd name="T13" fmla="*/ 0 h 191"/>
                  <a:gd name="T14" fmla="*/ 232 w 232"/>
                  <a:gd name="T15" fmla="*/ 0 h 191"/>
                  <a:gd name="T16" fmla="*/ 229 w 232"/>
                  <a:gd name="T17" fmla="*/ 19 h 191"/>
                  <a:gd name="T18" fmla="*/ 228 w 232"/>
                  <a:gd name="T19" fmla="*/ 38 h 191"/>
                  <a:gd name="T20" fmla="*/ 226 w 232"/>
                  <a:gd name="T21" fmla="*/ 56 h 191"/>
                  <a:gd name="T22" fmla="*/ 224 w 232"/>
                  <a:gd name="T23" fmla="*/ 7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2" h="191">
                    <a:moveTo>
                      <a:pt x="224" y="74"/>
                    </a:moveTo>
                    <a:lnTo>
                      <a:pt x="0" y="191"/>
                    </a:lnTo>
                    <a:lnTo>
                      <a:pt x="3" y="165"/>
                    </a:lnTo>
                    <a:lnTo>
                      <a:pt x="5" y="140"/>
                    </a:lnTo>
                    <a:lnTo>
                      <a:pt x="8" y="118"/>
                    </a:lnTo>
                    <a:lnTo>
                      <a:pt x="10" y="97"/>
                    </a:lnTo>
                    <a:lnTo>
                      <a:pt x="197" y="0"/>
                    </a:lnTo>
                    <a:lnTo>
                      <a:pt x="232" y="0"/>
                    </a:lnTo>
                    <a:lnTo>
                      <a:pt x="229" y="19"/>
                    </a:lnTo>
                    <a:lnTo>
                      <a:pt x="228" y="38"/>
                    </a:lnTo>
                    <a:lnTo>
                      <a:pt x="226" y="56"/>
                    </a:lnTo>
                    <a:lnTo>
                      <a:pt x="224" y="74"/>
                    </a:lnTo>
                    <a:close/>
                  </a:path>
                </a:pathLst>
              </a:custGeom>
              <a:solidFill>
                <a:srgbClr val="3D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9" name="Freeform 235"/>
              <p:cNvSpPr/>
              <p:nvPr/>
            </p:nvSpPr>
            <p:spPr bwMode="auto">
              <a:xfrm>
                <a:off x="1171" y="2635"/>
                <a:ext cx="32" cy="21"/>
              </a:xfrm>
              <a:custGeom>
                <a:avLst/>
                <a:gdLst>
                  <a:gd name="T0" fmla="*/ 223 w 227"/>
                  <a:gd name="T1" fmla="*/ 29 h 145"/>
                  <a:gd name="T2" fmla="*/ 0 w 227"/>
                  <a:gd name="T3" fmla="*/ 145 h 145"/>
                  <a:gd name="T4" fmla="*/ 3 w 227"/>
                  <a:gd name="T5" fmla="*/ 118 h 145"/>
                  <a:gd name="T6" fmla="*/ 5 w 227"/>
                  <a:gd name="T7" fmla="*/ 93 h 145"/>
                  <a:gd name="T8" fmla="*/ 7 w 227"/>
                  <a:gd name="T9" fmla="*/ 72 h 145"/>
                  <a:gd name="T10" fmla="*/ 8 w 227"/>
                  <a:gd name="T11" fmla="*/ 52 h 145"/>
                  <a:gd name="T12" fmla="*/ 109 w 227"/>
                  <a:gd name="T13" fmla="*/ 0 h 145"/>
                  <a:gd name="T14" fmla="*/ 227 w 227"/>
                  <a:gd name="T15" fmla="*/ 1 h 145"/>
                  <a:gd name="T16" fmla="*/ 227 w 227"/>
                  <a:gd name="T17" fmla="*/ 1 h 145"/>
                  <a:gd name="T18" fmla="*/ 225 w 227"/>
                  <a:gd name="T19" fmla="*/ 16 h 145"/>
                  <a:gd name="T20" fmla="*/ 223 w 227"/>
                  <a:gd name="T21"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145">
                    <a:moveTo>
                      <a:pt x="223" y="29"/>
                    </a:moveTo>
                    <a:lnTo>
                      <a:pt x="0" y="145"/>
                    </a:lnTo>
                    <a:lnTo>
                      <a:pt x="3" y="118"/>
                    </a:lnTo>
                    <a:lnTo>
                      <a:pt x="5" y="93"/>
                    </a:lnTo>
                    <a:lnTo>
                      <a:pt x="7" y="72"/>
                    </a:lnTo>
                    <a:lnTo>
                      <a:pt x="8" y="52"/>
                    </a:lnTo>
                    <a:lnTo>
                      <a:pt x="109" y="0"/>
                    </a:lnTo>
                    <a:lnTo>
                      <a:pt x="227" y="1"/>
                    </a:lnTo>
                    <a:lnTo>
                      <a:pt x="227" y="1"/>
                    </a:lnTo>
                    <a:lnTo>
                      <a:pt x="225" y="16"/>
                    </a:lnTo>
                    <a:lnTo>
                      <a:pt x="223" y="29"/>
                    </a:lnTo>
                    <a:close/>
                  </a:path>
                </a:pathLst>
              </a:custGeom>
              <a:solidFill>
                <a:srgbClr val="3B72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0" name="Freeform 236"/>
              <p:cNvSpPr/>
              <p:nvPr/>
            </p:nvSpPr>
            <p:spPr bwMode="auto">
              <a:xfrm>
                <a:off x="1171" y="2635"/>
                <a:ext cx="27" cy="14"/>
              </a:xfrm>
              <a:custGeom>
                <a:avLst/>
                <a:gdLst>
                  <a:gd name="T0" fmla="*/ 187 w 187"/>
                  <a:gd name="T1" fmla="*/ 3 h 100"/>
                  <a:gd name="T2" fmla="*/ 0 w 187"/>
                  <a:gd name="T3" fmla="*/ 100 h 100"/>
                  <a:gd name="T4" fmla="*/ 2 w 187"/>
                  <a:gd name="T5" fmla="*/ 69 h 100"/>
                  <a:gd name="T6" fmla="*/ 3 w 187"/>
                  <a:gd name="T7" fmla="*/ 44 h 100"/>
                  <a:gd name="T8" fmla="*/ 4 w 187"/>
                  <a:gd name="T9" fmla="*/ 23 h 100"/>
                  <a:gd name="T10" fmla="*/ 4 w 187"/>
                  <a:gd name="T11" fmla="*/ 9 h 100"/>
                  <a:gd name="T12" fmla="*/ 21 w 187"/>
                  <a:gd name="T13" fmla="*/ 0 h 100"/>
                  <a:gd name="T14" fmla="*/ 187 w 187"/>
                  <a:gd name="T15" fmla="*/ 3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00">
                    <a:moveTo>
                      <a:pt x="187" y="3"/>
                    </a:moveTo>
                    <a:lnTo>
                      <a:pt x="0" y="100"/>
                    </a:lnTo>
                    <a:lnTo>
                      <a:pt x="2" y="69"/>
                    </a:lnTo>
                    <a:lnTo>
                      <a:pt x="3" y="44"/>
                    </a:lnTo>
                    <a:lnTo>
                      <a:pt x="4" y="23"/>
                    </a:lnTo>
                    <a:lnTo>
                      <a:pt x="4" y="9"/>
                    </a:lnTo>
                    <a:lnTo>
                      <a:pt x="21" y="0"/>
                    </a:lnTo>
                    <a:lnTo>
                      <a:pt x="187" y="3"/>
                    </a:lnTo>
                    <a:close/>
                  </a:path>
                </a:pathLst>
              </a:custGeom>
              <a:solidFill>
                <a:srgbClr val="39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1" name="Freeform 237"/>
              <p:cNvSpPr/>
              <p:nvPr/>
            </p:nvSpPr>
            <p:spPr bwMode="auto">
              <a:xfrm>
                <a:off x="1172" y="2635"/>
                <a:ext cx="14" cy="7"/>
              </a:xfrm>
              <a:custGeom>
                <a:avLst/>
                <a:gdLst>
                  <a:gd name="T0" fmla="*/ 101 w 101"/>
                  <a:gd name="T1" fmla="*/ 2 h 54"/>
                  <a:gd name="T2" fmla="*/ 0 w 101"/>
                  <a:gd name="T3" fmla="*/ 54 h 54"/>
                  <a:gd name="T4" fmla="*/ 1 w 101"/>
                  <a:gd name="T5" fmla="*/ 31 h 54"/>
                  <a:gd name="T6" fmla="*/ 1 w 101"/>
                  <a:gd name="T7" fmla="*/ 14 h 54"/>
                  <a:gd name="T8" fmla="*/ 1 w 101"/>
                  <a:gd name="T9" fmla="*/ 3 h 54"/>
                  <a:gd name="T10" fmla="*/ 1 w 101"/>
                  <a:gd name="T11" fmla="*/ 0 h 54"/>
                  <a:gd name="T12" fmla="*/ 101 w 101"/>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01" h="54">
                    <a:moveTo>
                      <a:pt x="101" y="2"/>
                    </a:moveTo>
                    <a:lnTo>
                      <a:pt x="0" y="54"/>
                    </a:lnTo>
                    <a:lnTo>
                      <a:pt x="1" y="31"/>
                    </a:lnTo>
                    <a:lnTo>
                      <a:pt x="1" y="14"/>
                    </a:lnTo>
                    <a:lnTo>
                      <a:pt x="1" y="3"/>
                    </a:lnTo>
                    <a:lnTo>
                      <a:pt x="1" y="0"/>
                    </a:lnTo>
                    <a:lnTo>
                      <a:pt x="101" y="2"/>
                    </a:lnTo>
                    <a:close/>
                  </a:path>
                </a:pathLst>
              </a:custGeom>
              <a:solidFill>
                <a:srgbClr val="37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2" name="Freeform 238"/>
              <p:cNvSpPr/>
              <p:nvPr/>
            </p:nvSpPr>
            <p:spPr bwMode="auto">
              <a:xfrm>
                <a:off x="1172" y="2635"/>
                <a:ext cx="2" cy="1"/>
              </a:xfrm>
              <a:custGeom>
                <a:avLst/>
                <a:gdLst>
                  <a:gd name="T0" fmla="*/ 17 w 17"/>
                  <a:gd name="T1" fmla="*/ 0 h 9"/>
                  <a:gd name="T2" fmla="*/ 0 w 17"/>
                  <a:gd name="T3" fmla="*/ 9 h 9"/>
                  <a:gd name="T4" fmla="*/ 0 w 17"/>
                  <a:gd name="T5" fmla="*/ 2 h 9"/>
                  <a:gd name="T6" fmla="*/ 0 w 17"/>
                  <a:gd name="T7" fmla="*/ 0 h 9"/>
                  <a:gd name="T8" fmla="*/ 17 w 17"/>
                  <a:gd name="T9" fmla="*/ 0 h 9"/>
                </a:gdLst>
                <a:ahLst/>
                <a:cxnLst>
                  <a:cxn ang="0">
                    <a:pos x="T0" y="T1"/>
                  </a:cxn>
                  <a:cxn ang="0">
                    <a:pos x="T2" y="T3"/>
                  </a:cxn>
                  <a:cxn ang="0">
                    <a:pos x="T4" y="T5"/>
                  </a:cxn>
                  <a:cxn ang="0">
                    <a:pos x="T6" y="T7"/>
                  </a:cxn>
                  <a:cxn ang="0">
                    <a:pos x="T8" y="T9"/>
                  </a:cxn>
                </a:cxnLst>
                <a:rect l="0" t="0" r="r" b="b"/>
                <a:pathLst>
                  <a:path w="17" h="9">
                    <a:moveTo>
                      <a:pt x="17" y="0"/>
                    </a:moveTo>
                    <a:lnTo>
                      <a:pt x="0" y="9"/>
                    </a:lnTo>
                    <a:lnTo>
                      <a:pt x="0" y="2"/>
                    </a:lnTo>
                    <a:lnTo>
                      <a:pt x="0" y="0"/>
                    </a:lnTo>
                    <a:lnTo>
                      <a:pt x="17" y="0"/>
                    </a:lnTo>
                    <a:close/>
                  </a:path>
                </a:pathLst>
              </a:custGeom>
              <a:solidFill>
                <a:srgbClr val="356D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3" name="Freeform 239"/>
              <p:cNvSpPr/>
              <p:nvPr/>
            </p:nvSpPr>
            <p:spPr bwMode="auto">
              <a:xfrm>
                <a:off x="1021" y="2824"/>
                <a:ext cx="46" cy="16"/>
              </a:xfrm>
              <a:custGeom>
                <a:avLst/>
                <a:gdLst>
                  <a:gd name="T0" fmla="*/ 258 w 320"/>
                  <a:gd name="T1" fmla="*/ 0 h 115"/>
                  <a:gd name="T2" fmla="*/ 320 w 320"/>
                  <a:gd name="T3" fmla="*/ 11 h 115"/>
                  <a:gd name="T4" fmla="*/ 286 w 320"/>
                  <a:gd name="T5" fmla="*/ 27 h 115"/>
                  <a:gd name="T6" fmla="*/ 254 w 320"/>
                  <a:gd name="T7" fmla="*/ 39 h 115"/>
                  <a:gd name="T8" fmla="*/ 223 w 320"/>
                  <a:gd name="T9" fmla="*/ 51 h 115"/>
                  <a:gd name="T10" fmla="*/ 193 w 320"/>
                  <a:gd name="T11" fmla="*/ 62 h 115"/>
                  <a:gd name="T12" fmla="*/ 139 w 320"/>
                  <a:gd name="T13" fmla="*/ 80 h 115"/>
                  <a:gd name="T14" fmla="*/ 92 w 320"/>
                  <a:gd name="T15" fmla="*/ 94 h 115"/>
                  <a:gd name="T16" fmla="*/ 52 w 320"/>
                  <a:gd name="T17" fmla="*/ 104 h 115"/>
                  <a:gd name="T18" fmla="*/ 23 w 320"/>
                  <a:gd name="T19" fmla="*/ 111 h 115"/>
                  <a:gd name="T20" fmla="*/ 5 w 320"/>
                  <a:gd name="T21" fmla="*/ 114 h 115"/>
                  <a:gd name="T22" fmla="*/ 0 w 320"/>
                  <a:gd name="T23" fmla="*/ 115 h 115"/>
                  <a:gd name="T24" fmla="*/ 33 w 320"/>
                  <a:gd name="T25" fmla="*/ 103 h 115"/>
                  <a:gd name="T26" fmla="*/ 67 w 320"/>
                  <a:gd name="T27" fmla="*/ 89 h 115"/>
                  <a:gd name="T28" fmla="*/ 101 w 320"/>
                  <a:gd name="T29" fmla="*/ 76 h 115"/>
                  <a:gd name="T30" fmla="*/ 133 w 320"/>
                  <a:gd name="T31" fmla="*/ 61 h 115"/>
                  <a:gd name="T32" fmla="*/ 165 w 320"/>
                  <a:gd name="T33" fmla="*/ 47 h 115"/>
                  <a:gd name="T34" fmla="*/ 197 w 320"/>
                  <a:gd name="T35" fmla="*/ 31 h 115"/>
                  <a:gd name="T36" fmla="*/ 228 w 320"/>
                  <a:gd name="T37" fmla="*/ 15 h 115"/>
                  <a:gd name="T38" fmla="*/ 258 w 320"/>
                  <a:gd name="T3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15">
                    <a:moveTo>
                      <a:pt x="258" y="0"/>
                    </a:moveTo>
                    <a:lnTo>
                      <a:pt x="320" y="11"/>
                    </a:lnTo>
                    <a:lnTo>
                      <a:pt x="286" y="27"/>
                    </a:lnTo>
                    <a:lnTo>
                      <a:pt x="254" y="39"/>
                    </a:lnTo>
                    <a:lnTo>
                      <a:pt x="223" y="51"/>
                    </a:lnTo>
                    <a:lnTo>
                      <a:pt x="193" y="62"/>
                    </a:lnTo>
                    <a:lnTo>
                      <a:pt x="139" y="80"/>
                    </a:lnTo>
                    <a:lnTo>
                      <a:pt x="92" y="94"/>
                    </a:lnTo>
                    <a:lnTo>
                      <a:pt x="52" y="104"/>
                    </a:lnTo>
                    <a:lnTo>
                      <a:pt x="23" y="111"/>
                    </a:lnTo>
                    <a:lnTo>
                      <a:pt x="5" y="114"/>
                    </a:lnTo>
                    <a:lnTo>
                      <a:pt x="0" y="115"/>
                    </a:lnTo>
                    <a:lnTo>
                      <a:pt x="33" y="103"/>
                    </a:lnTo>
                    <a:lnTo>
                      <a:pt x="67" y="89"/>
                    </a:lnTo>
                    <a:lnTo>
                      <a:pt x="101" y="76"/>
                    </a:lnTo>
                    <a:lnTo>
                      <a:pt x="133" y="61"/>
                    </a:lnTo>
                    <a:lnTo>
                      <a:pt x="165" y="47"/>
                    </a:lnTo>
                    <a:lnTo>
                      <a:pt x="197" y="31"/>
                    </a:lnTo>
                    <a:lnTo>
                      <a:pt x="228" y="15"/>
                    </a:lnTo>
                    <a:lnTo>
                      <a:pt x="258"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4" name="Freeform 240"/>
              <p:cNvSpPr/>
              <p:nvPr/>
            </p:nvSpPr>
            <p:spPr bwMode="auto">
              <a:xfrm>
                <a:off x="1052" y="2821"/>
                <a:ext cx="21" cy="7"/>
              </a:xfrm>
              <a:custGeom>
                <a:avLst/>
                <a:gdLst>
                  <a:gd name="T0" fmla="*/ 56 w 146"/>
                  <a:gd name="T1" fmla="*/ 53 h 53"/>
                  <a:gd name="T2" fmla="*/ 0 w 146"/>
                  <a:gd name="T3" fmla="*/ 43 h 53"/>
                  <a:gd name="T4" fmla="*/ 20 w 146"/>
                  <a:gd name="T5" fmla="*/ 32 h 53"/>
                  <a:gd name="T6" fmla="*/ 40 w 146"/>
                  <a:gd name="T7" fmla="*/ 22 h 53"/>
                  <a:gd name="T8" fmla="*/ 59 w 146"/>
                  <a:gd name="T9" fmla="*/ 11 h 53"/>
                  <a:gd name="T10" fmla="*/ 78 w 146"/>
                  <a:gd name="T11" fmla="*/ 0 h 53"/>
                  <a:gd name="T12" fmla="*/ 146 w 146"/>
                  <a:gd name="T13" fmla="*/ 13 h 53"/>
                  <a:gd name="T14" fmla="*/ 123 w 146"/>
                  <a:gd name="T15" fmla="*/ 24 h 53"/>
                  <a:gd name="T16" fmla="*/ 100 w 146"/>
                  <a:gd name="T17" fmla="*/ 34 h 53"/>
                  <a:gd name="T18" fmla="*/ 77 w 146"/>
                  <a:gd name="T19" fmla="*/ 44 h 53"/>
                  <a:gd name="T20" fmla="*/ 56 w 146"/>
                  <a:gd name="T2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53">
                    <a:moveTo>
                      <a:pt x="56" y="53"/>
                    </a:moveTo>
                    <a:lnTo>
                      <a:pt x="0" y="43"/>
                    </a:lnTo>
                    <a:lnTo>
                      <a:pt x="20" y="32"/>
                    </a:lnTo>
                    <a:lnTo>
                      <a:pt x="40" y="22"/>
                    </a:lnTo>
                    <a:lnTo>
                      <a:pt x="59" y="11"/>
                    </a:lnTo>
                    <a:lnTo>
                      <a:pt x="78" y="0"/>
                    </a:lnTo>
                    <a:lnTo>
                      <a:pt x="146" y="13"/>
                    </a:lnTo>
                    <a:lnTo>
                      <a:pt x="123" y="24"/>
                    </a:lnTo>
                    <a:lnTo>
                      <a:pt x="100" y="34"/>
                    </a:lnTo>
                    <a:lnTo>
                      <a:pt x="77" y="44"/>
                    </a:lnTo>
                    <a:lnTo>
                      <a:pt x="56" y="53"/>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5" name="Freeform 241"/>
              <p:cNvSpPr/>
              <p:nvPr/>
            </p:nvSpPr>
            <p:spPr bwMode="auto">
              <a:xfrm>
                <a:off x="1058" y="2818"/>
                <a:ext cx="21" cy="8"/>
              </a:xfrm>
              <a:custGeom>
                <a:avLst/>
                <a:gdLst>
                  <a:gd name="T0" fmla="*/ 62 w 147"/>
                  <a:gd name="T1" fmla="*/ 55 h 55"/>
                  <a:gd name="T2" fmla="*/ 0 w 147"/>
                  <a:gd name="T3" fmla="*/ 44 h 55"/>
                  <a:gd name="T4" fmla="*/ 19 w 147"/>
                  <a:gd name="T5" fmla="*/ 33 h 55"/>
                  <a:gd name="T6" fmla="*/ 38 w 147"/>
                  <a:gd name="T7" fmla="*/ 22 h 55"/>
                  <a:gd name="T8" fmla="*/ 56 w 147"/>
                  <a:gd name="T9" fmla="*/ 11 h 55"/>
                  <a:gd name="T10" fmla="*/ 75 w 147"/>
                  <a:gd name="T11" fmla="*/ 0 h 55"/>
                  <a:gd name="T12" fmla="*/ 147 w 147"/>
                  <a:gd name="T13" fmla="*/ 15 h 55"/>
                  <a:gd name="T14" fmla="*/ 126 w 147"/>
                  <a:gd name="T15" fmla="*/ 26 h 55"/>
                  <a:gd name="T16" fmla="*/ 104 w 147"/>
                  <a:gd name="T17" fmla="*/ 36 h 55"/>
                  <a:gd name="T18" fmla="*/ 83 w 147"/>
                  <a:gd name="T19" fmla="*/ 46 h 55"/>
                  <a:gd name="T20" fmla="*/ 62 w 147"/>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55">
                    <a:moveTo>
                      <a:pt x="62" y="55"/>
                    </a:moveTo>
                    <a:lnTo>
                      <a:pt x="0" y="44"/>
                    </a:lnTo>
                    <a:lnTo>
                      <a:pt x="19" y="33"/>
                    </a:lnTo>
                    <a:lnTo>
                      <a:pt x="38" y="22"/>
                    </a:lnTo>
                    <a:lnTo>
                      <a:pt x="56" y="11"/>
                    </a:lnTo>
                    <a:lnTo>
                      <a:pt x="75" y="0"/>
                    </a:lnTo>
                    <a:lnTo>
                      <a:pt x="147" y="15"/>
                    </a:lnTo>
                    <a:lnTo>
                      <a:pt x="126" y="26"/>
                    </a:lnTo>
                    <a:lnTo>
                      <a:pt x="104" y="36"/>
                    </a:lnTo>
                    <a:lnTo>
                      <a:pt x="83" y="46"/>
                    </a:lnTo>
                    <a:lnTo>
                      <a:pt x="62" y="55"/>
                    </a:lnTo>
                    <a:close/>
                  </a:path>
                </a:pathLst>
              </a:custGeom>
              <a:solidFill>
                <a:srgbClr val="EAF0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6" name="Freeform 242"/>
              <p:cNvSpPr/>
              <p:nvPr/>
            </p:nvSpPr>
            <p:spPr bwMode="auto">
              <a:xfrm>
                <a:off x="1063" y="2815"/>
                <a:ext cx="21" cy="8"/>
              </a:xfrm>
              <a:custGeom>
                <a:avLst/>
                <a:gdLst>
                  <a:gd name="T0" fmla="*/ 68 w 148"/>
                  <a:gd name="T1" fmla="*/ 56 h 56"/>
                  <a:gd name="T2" fmla="*/ 0 w 148"/>
                  <a:gd name="T3" fmla="*/ 43 h 56"/>
                  <a:gd name="T4" fmla="*/ 18 w 148"/>
                  <a:gd name="T5" fmla="*/ 32 h 56"/>
                  <a:gd name="T6" fmla="*/ 37 w 148"/>
                  <a:gd name="T7" fmla="*/ 21 h 56"/>
                  <a:gd name="T8" fmla="*/ 55 w 148"/>
                  <a:gd name="T9" fmla="*/ 11 h 56"/>
                  <a:gd name="T10" fmla="*/ 72 w 148"/>
                  <a:gd name="T11" fmla="*/ 0 h 56"/>
                  <a:gd name="T12" fmla="*/ 148 w 148"/>
                  <a:gd name="T13" fmla="*/ 14 h 56"/>
                  <a:gd name="T14" fmla="*/ 128 w 148"/>
                  <a:gd name="T15" fmla="*/ 26 h 56"/>
                  <a:gd name="T16" fmla="*/ 108 w 148"/>
                  <a:gd name="T17" fmla="*/ 36 h 56"/>
                  <a:gd name="T18" fmla="*/ 88 w 148"/>
                  <a:gd name="T19" fmla="*/ 47 h 56"/>
                  <a:gd name="T20" fmla="*/ 68 w 148"/>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56">
                    <a:moveTo>
                      <a:pt x="68" y="56"/>
                    </a:moveTo>
                    <a:lnTo>
                      <a:pt x="0" y="43"/>
                    </a:lnTo>
                    <a:lnTo>
                      <a:pt x="18" y="32"/>
                    </a:lnTo>
                    <a:lnTo>
                      <a:pt x="37" y="21"/>
                    </a:lnTo>
                    <a:lnTo>
                      <a:pt x="55" y="11"/>
                    </a:lnTo>
                    <a:lnTo>
                      <a:pt x="72" y="0"/>
                    </a:lnTo>
                    <a:lnTo>
                      <a:pt x="148" y="14"/>
                    </a:lnTo>
                    <a:lnTo>
                      <a:pt x="128" y="26"/>
                    </a:lnTo>
                    <a:lnTo>
                      <a:pt x="108" y="36"/>
                    </a:lnTo>
                    <a:lnTo>
                      <a:pt x="88" y="47"/>
                    </a:lnTo>
                    <a:lnTo>
                      <a:pt x="68" y="56"/>
                    </a:lnTo>
                    <a:close/>
                  </a:path>
                </a:pathLst>
              </a:custGeom>
              <a:solidFill>
                <a:srgbClr val="E3E9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7" name="Freeform 243"/>
              <p:cNvSpPr/>
              <p:nvPr/>
            </p:nvSpPr>
            <p:spPr bwMode="auto">
              <a:xfrm>
                <a:off x="1069" y="2811"/>
                <a:ext cx="21" cy="9"/>
              </a:xfrm>
              <a:custGeom>
                <a:avLst/>
                <a:gdLst>
                  <a:gd name="T0" fmla="*/ 72 w 149"/>
                  <a:gd name="T1" fmla="*/ 59 h 59"/>
                  <a:gd name="T2" fmla="*/ 0 w 149"/>
                  <a:gd name="T3" fmla="*/ 44 h 59"/>
                  <a:gd name="T4" fmla="*/ 18 w 149"/>
                  <a:gd name="T5" fmla="*/ 34 h 59"/>
                  <a:gd name="T6" fmla="*/ 35 w 149"/>
                  <a:gd name="T7" fmla="*/ 23 h 59"/>
                  <a:gd name="T8" fmla="*/ 52 w 149"/>
                  <a:gd name="T9" fmla="*/ 12 h 59"/>
                  <a:gd name="T10" fmla="*/ 69 w 149"/>
                  <a:gd name="T11" fmla="*/ 0 h 59"/>
                  <a:gd name="T12" fmla="*/ 149 w 149"/>
                  <a:gd name="T13" fmla="*/ 16 h 59"/>
                  <a:gd name="T14" fmla="*/ 130 w 149"/>
                  <a:gd name="T15" fmla="*/ 27 h 59"/>
                  <a:gd name="T16" fmla="*/ 110 w 149"/>
                  <a:gd name="T17" fmla="*/ 37 h 59"/>
                  <a:gd name="T18" fmla="*/ 91 w 149"/>
                  <a:gd name="T19" fmla="*/ 49 h 59"/>
                  <a:gd name="T20" fmla="*/ 72 w 149"/>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59">
                    <a:moveTo>
                      <a:pt x="72" y="59"/>
                    </a:moveTo>
                    <a:lnTo>
                      <a:pt x="0" y="44"/>
                    </a:lnTo>
                    <a:lnTo>
                      <a:pt x="18" y="34"/>
                    </a:lnTo>
                    <a:lnTo>
                      <a:pt x="35" y="23"/>
                    </a:lnTo>
                    <a:lnTo>
                      <a:pt x="52" y="12"/>
                    </a:lnTo>
                    <a:lnTo>
                      <a:pt x="69" y="0"/>
                    </a:lnTo>
                    <a:lnTo>
                      <a:pt x="149" y="16"/>
                    </a:lnTo>
                    <a:lnTo>
                      <a:pt x="130" y="27"/>
                    </a:lnTo>
                    <a:lnTo>
                      <a:pt x="110" y="37"/>
                    </a:lnTo>
                    <a:lnTo>
                      <a:pt x="91" y="49"/>
                    </a:lnTo>
                    <a:lnTo>
                      <a:pt x="72" y="59"/>
                    </a:lnTo>
                    <a:close/>
                  </a:path>
                </a:pathLst>
              </a:custGeom>
              <a:solidFill>
                <a:srgbClr val="DCE3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8" name="Freeform 244"/>
              <p:cNvSpPr/>
              <p:nvPr/>
            </p:nvSpPr>
            <p:spPr bwMode="auto">
              <a:xfrm>
                <a:off x="1074" y="2808"/>
                <a:ext cx="21" cy="9"/>
              </a:xfrm>
              <a:custGeom>
                <a:avLst/>
                <a:gdLst>
                  <a:gd name="T0" fmla="*/ 76 w 150"/>
                  <a:gd name="T1" fmla="*/ 59 h 59"/>
                  <a:gd name="T2" fmla="*/ 0 w 150"/>
                  <a:gd name="T3" fmla="*/ 45 h 59"/>
                  <a:gd name="T4" fmla="*/ 17 w 150"/>
                  <a:gd name="T5" fmla="*/ 34 h 59"/>
                  <a:gd name="T6" fmla="*/ 34 w 150"/>
                  <a:gd name="T7" fmla="*/ 22 h 59"/>
                  <a:gd name="T8" fmla="*/ 50 w 150"/>
                  <a:gd name="T9" fmla="*/ 11 h 59"/>
                  <a:gd name="T10" fmla="*/ 66 w 150"/>
                  <a:gd name="T11" fmla="*/ 0 h 59"/>
                  <a:gd name="T12" fmla="*/ 150 w 150"/>
                  <a:gd name="T13" fmla="*/ 16 h 59"/>
                  <a:gd name="T14" fmla="*/ 132 w 150"/>
                  <a:gd name="T15" fmla="*/ 27 h 59"/>
                  <a:gd name="T16" fmla="*/ 113 w 150"/>
                  <a:gd name="T17" fmla="*/ 38 h 59"/>
                  <a:gd name="T18" fmla="*/ 95 w 150"/>
                  <a:gd name="T19" fmla="*/ 49 h 59"/>
                  <a:gd name="T20" fmla="*/ 76 w 150"/>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59">
                    <a:moveTo>
                      <a:pt x="76" y="59"/>
                    </a:moveTo>
                    <a:lnTo>
                      <a:pt x="0" y="45"/>
                    </a:lnTo>
                    <a:lnTo>
                      <a:pt x="17" y="34"/>
                    </a:lnTo>
                    <a:lnTo>
                      <a:pt x="34" y="22"/>
                    </a:lnTo>
                    <a:lnTo>
                      <a:pt x="50" y="11"/>
                    </a:lnTo>
                    <a:lnTo>
                      <a:pt x="66" y="0"/>
                    </a:lnTo>
                    <a:lnTo>
                      <a:pt x="150" y="16"/>
                    </a:lnTo>
                    <a:lnTo>
                      <a:pt x="132" y="27"/>
                    </a:lnTo>
                    <a:lnTo>
                      <a:pt x="113" y="38"/>
                    </a:lnTo>
                    <a:lnTo>
                      <a:pt x="95" y="49"/>
                    </a:lnTo>
                    <a:lnTo>
                      <a:pt x="76" y="59"/>
                    </a:lnTo>
                    <a:close/>
                  </a:path>
                </a:pathLst>
              </a:custGeom>
              <a:solidFill>
                <a:srgbClr val="D6DD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9" name="Freeform 245"/>
              <p:cNvSpPr/>
              <p:nvPr/>
            </p:nvSpPr>
            <p:spPr bwMode="auto">
              <a:xfrm>
                <a:off x="1078" y="2805"/>
                <a:ext cx="22" cy="9"/>
              </a:xfrm>
              <a:custGeom>
                <a:avLst/>
                <a:gdLst>
                  <a:gd name="T0" fmla="*/ 80 w 151"/>
                  <a:gd name="T1" fmla="*/ 61 h 61"/>
                  <a:gd name="T2" fmla="*/ 0 w 151"/>
                  <a:gd name="T3" fmla="*/ 45 h 61"/>
                  <a:gd name="T4" fmla="*/ 16 w 151"/>
                  <a:gd name="T5" fmla="*/ 34 h 61"/>
                  <a:gd name="T6" fmla="*/ 32 w 151"/>
                  <a:gd name="T7" fmla="*/ 23 h 61"/>
                  <a:gd name="T8" fmla="*/ 48 w 151"/>
                  <a:gd name="T9" fmla="*/ 11 h 61"/>
                  <a:gd name="T10" fmla="*/ 63 w 151"/>
                  <a:gd name="T11" fmla="*/ 0 h 61"/>
                  <a:gd name="T12" fmla="*/ 151 w 151"/>
                  <a:gd name="T13" fmla="*/ 16 h 61"/>
                  <a:gd name="T14" fmla="*/ 133 w 151"/>
                  <a:gd name="T15" fmla="*/ 29 h 61"/>
                  <a:gd name="T16" fmla="*/ 115 w 151"/>
                  <a:gd name="T17" fmla="*/ 40 h 61"/>
                  <a:gd name="T18" fmla="*/ 98 w 151"/>
                  <a:gd name="T19" fmla="*/ 50 h 61"/>
                  <a:gd name="T20" fmla="*/ 80 w 15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1">
                    <a:moveTo>
                      <a:pt x="80" y="61"/>
                    </a:moveTo>
                    <a:lnTo>
                      <a:pt x="0" y="45"/>
                    </a:lnTo>
                    <a:lnTo>
                      <a:pt x="16" y="34"/>
                    </a:lnTo>
                    <a:lnTo>
                      <a:pt x="32" y="23"/>
                    </a:lnTo>
                    <a:lnTo>
                      <a:pt x="48" y="11"/>
                    </a:lnTo>
                    <a:lnTo>
                      <a:pt x="63" y="0"/>
                    </a:lnTo>
                    <a:lnTo>
                      <a:pt x="151" y="16"/>
                    </a:lnTo>
                    <a:lnTo>
                      <a:pt x="133" y="29"/>
                    </a:lnTo>
                    <a:lnTo>
                      <a:pt x="115" y="40"/>
                    </a:lnTo>
                    <a:lnTo>
                      <a:pt x="98" y="50"/>
                    </a:lnTo>
                    <a:lnTo>
                      <a:pt x="80" y="61"/>
                    </a:lnTo>
                    <a:close/>
                  </a:path>
                </a:pathLst>
              </a:custGeom>
              <a:solidFill>
                <a:srgbClr val="CED7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0" name="Freeform 246"/>
              <p:cNvSpPr/>
              <p:nvPr/>
            </p:nvSpPr>
            <p:spPr bwMode="auto">
              <a:xfrm>
                <a:off x="1083" y="2802"/>
                <a:ext cx="22" cy="9"/>
              </a:xfrm>
              <a:custGeom>
                <a:avLst/>
                <a:gdLst>
                  <a:gd name="T0" fmla="*/ 84 w 151"/>
                  <a:gd name="T1" fmla="*/ 62 h 62"/>
                  <a:gd name="T2" fmla="*/ 0 w 151"/>
                  <a:gd name="T3" fmla="*/ 46 h 62"/>
                  <a:gd name="T4" fmla="*/ 16 w 151"/>
                  <a:gd name="T5" fmla="*/ 34 h 62"/>
                  <a:gd name="T6" fmla="*/ 31 w 151"/>
                  <a:gd name="T7" fmla="*/ 23 h 62"/>
                  <a:gd name="T8" fmla="*/ 47 w 151"/>
                  <a:gd name="T9" fmla="*/ 11 h 62"/>
                  <a:gd name="T10" fmla="*/ 62 w 151"/>
                  <a:gd name="T11" fmla="*/ 0 h 62"/>
                  <a:gd name="T12" fmla="*/ 151 w 151"/>
                  <a:gd name="T13" fmla="*/ 17 h 62"/>
                  <a:gd name="T14" fmla="*/ 134 w 151"/>
                  <a:gd name="T15" fmla="*/ 29 h 62"/>
                  <a:gd name="T16" fmla="*/ 118 w 151"/>
                  <a:gd name="T17" fmla="*/ 40 h 62"/>
                  <a:gd name="T18" fmla="*/ 101 w 151"/>
                  <a:gd name="T19" fmla="*/ 52 h 62"/>
                  <a:gd name="T20" fmla="*/ 84 w 151"/>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2">
                    <a:moveTo>
                      <a:pt x="84" y="62"/>
                    </a:moveTo>
                    <a:lnTo>
                      <a:pt x="0" y="46"/>
                    </a:lnTo>
                    <a:lnTo>
                      <a:pt x="16" y="34"/>
                    </a:lnTo>
                    <a:lnTo>
                      <a:pt x="31" y="23"/>
                    </a:lnTo>
                    <a:lnTo>
                      <a:pt x="47" y="11"/>
                    </a:lnTo>
                    <a:lnTo>
                      <a:pt x="62" y="0"/>
                    </a:lnTo>
                    <a:lnTo>
                      <a:pt x="151" y="17"/>
                    </a:lnTo>
                    <a:lnTo>
                      <a:pt x="134" y="29"/>
                    </a:lnTo>
                    <a:lnTo>
                      <a:pt x="118" y="40"/>
                    </a:lnTo>
                    <a:lnTo>
                      <a:pt x="101" y="52"/>
                    </a:lnTo>
                    <a:lnTo>
                      <a:pt x="84" y="62"/>
                    </a:lnTo>
                    <a:close/>
                  </a:path>
                </a:pathLst>
              </a:custGeom>
              <a:solidFill>
                <a:srgbClr val="C7D1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1" name="Freeform 247"/>
              <p:cNvSpPr/>
              <p:nvPr/>
            </p:nvSpPr>
            <p:spPr bwMode="auto">
              <a:xfrm>
                <a:off x="1087" y="2798"/>
                <a:ext cx="22" cy="9"/>
              </a:xfrm>
              <a:custGeom>
                <a:avLst/>
                <a:gdLst>
                  <a:gd name="T0" fmla="*/ 88 w 151"/>
                  <a:gd name="T1" fmla="*/ 62 h 62"/>
                  <a:gd name="T2" fmla="*/ 0 w 151"/>
                  <a:gd name="T3" fmla="*/ 46 h 62"/>
                  <a:gd name="T4" fmla="*/ 16 w 151"/>
                  <a:gd name="T5" fmla="*/ 34 h 62"/>
                  <a:gd name="T6" fmla="*/ 31 w 151"/>
                  <a:gd name="T7" fmla="*/ 23 h 62"/>
                  <a:gd name="T8" fmla="*/ 45 w 151"/>
                  <a:gd name="T9" fmla="*/ 11 h 62"/>
                  <a:gd name="T10" fmla="*/ 60 w 151"/>
                  <a:gd name="T11" fmla="*/ 0 h 62"/>
                  <a:gd name="T12" fmla="*/ 151 w 151"/>
                  <a:gd name="T13" fmla="*/ 18 h 62"/>
                  <a:gd name="T14" fmla="*/ 136 w 151"/>
                  <a:gd name="T15" fmla="*/ 29 h 62"/>
                  <a:gd name="T16" fmla="*/ 120 w 151"/>
                  <a:gd name="T17" fmla="*/ 41 h 62"/>
                  <a:gd name="T18" fmla="*/ 103 w 151"/>
                  <a:gd name="T19" fmla="*/ 52 h 62"/>
                  <a:gd name="T20" fmla="*/ 88 w 151"/>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2">
                    <a:moveTo>
                      <a:pt x="88" y="62"/>
                    </a:moveTo>
                    <a:lnTo>
                      <a:pt x="0" y="46"/>
                    </a:lnTo>
                    <a:lnTo>
                      <a:pt x="16" y="34"/>
                    </a:lnTo>
                    <a:lnTo>
                      <a:pt x="31" y="23"/>
                    </a:lnTo>
                    <a:lnTo>
                      <a:pt x="45" y="11"/>
                    </a:lnTo>
                    <a:lnTo>
                      <a:pt x="60" y="0"/>
                    </a:lnTo>
                    <a:lnTo>
                      <a:pt x="151" y="18"/>
                    </a:lnTo>
                    <a:lnTo>
                      <a:pt x="136" y="29"/>
                    </a:lnTo>
                    <a:lnTo>
                      <a:pt x="120" y="41"/>
                    </a:lnTo>
                    <a:lnTo>
                      <a:pt x="103" y="52"/>
                    </a:lnTo>
                    <a:lnTo>
                      <a:pt x="88" y="62"/>
                    </a:lnTo>
                    <a:close/>
                  </a:path>
                </a:pathLst>
              </a:custGeom>
              <a:solidFill>
                <a:srgbClr val="C1CB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2" name="Freeform 248"/>
              <p:cNvSpPr/>
              <p:nvPr/>
            </p:nvSpPr>
            <p:spPr bwMode="auto">
              <a:xfrm>
                <a:off x="1092" y="2795"/>
                <a:ext cx="21" cy="9"/>
              </a:xfrm>
              <a:custGeom>
                <a:avLst/>
                <a:gdLst>
                  <a:gd name="T0" fmla="*/ 89 w 151"/>
                  <a:gd name="T1" fmla="*/ 64 h 64"/>
                  <a:gd name="T2" fmla="*/ 0 w 151"/>
                  <a:gd name="T3" fmla="*/ 47 h 64"/>
                  <a:gd name="T4" fmla="*/ 14 w 151"/>
                  <a:gd name="T5" fmla="*/ 35 h 64"/>
                  <a:gd name="T6" fmla="*/ 29 w 151"/>
                  <a:gd name="T7" fmla="*/ 24 h 64"/>
                  <a:gd name="T8" fmla="*/ 43 w 151"/>
                  <a:gd name="T9" fmla="*/ 12 h 64"/>
                  <a:gd name="T10" fmla="*/ 57 w 151"/>
                  <a:gd name="T11" fmla="*/ 0 h 64"/>
                  <a:gd name="T12" fmla="*/ 151 w 151"/>
                  <a:gd name="T13" fmla="*/ 18 h 64"/>
                  <a:gd name="T14" fmla="*/ 135 w 151"/>
                  <a:gd name="T15" fmla="*/ 30 h 64"/>
                  <a:gd name="T16" fmla="*/ 120 w 151"/>
                  <a:gd name="T17" fmla="*/ 42 h 64"/>
                  <a:gd name="T18" fmla="*/ 105 w 151"/>
                  <a:gd name="T19" fmla="*/ 53 h 64"/>
                  <a:gd name="T20" fmla="*/ 89 w 151"/>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4">
                    <a:moveTo>
                      <a:pt x="89" y="64"/>
                    </a:moveTo>
                    <a:lnTo>
                      <a:pt x="0" y="47"/>
                    </a:lnTo>
                    <a:lnTo>
                      <a:pt x="14" y="35"/>
                    </a:lnTo>
                    <a:lnTo>
                      <a:pt x="29" y="24"/>
                    </a:lnTo>
                    <a:lnTo>
                      <a:pt x="43" y="12"/>
                    </a:lnTo>
                    <a:lnTo>
                      <a:pt x="57" y="0"/>
                    </a:lnTo>
                    <a:lnTo>
                      <a:pt x="151" y="18"/>
                    </a:lnTo>
                    <a:lnTo>
                      <a:pt x="135" y="30"/>
                    </a:lnTo>
                    <a:lnTo>
                      <a:pt x="120" y="42"/>
                    </a:lnTo>
                    <a:lnTo>
                      <a:pt x="105" y="53"/>
                    </a:lnTo>
                    <a:lnTo>
                      <a:pt x="89" y="64"/>
                    </a:lnTo>
                    <a:close/>
                  </a:path>
                </a:pathLst>
              </a:custGeom>
              <a:solidFill>
                <a:srgbClr val="BAC5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3" name="Freeform 249"/>
              <p:cNvSpPr/>
              <p:nvPr/>
            </p:nvSpPr>
            <p:spPr bwMode="auto">
              <a:xfrm>
                <a:off x="1096" y="2792"/>
                <a:ext cx="22" cy="9"/>
              </a:xfrm>
              <a:custGeom>
                <a:avLst/>
                <a:gdLst>
                  <a:gd name="T0" fmla="*/ 91 w 151"/>
                  <a:gd name="T1" fmla="*/ 65 h 65"/>
                  <a:gd name="T2" fmla="*/ 0 w 151"/>
                  <a:gd name="T3" fmla="*/ 47 h 65"/>
                  <a:gd name="T4" fmla="*/ 14 w 151"/>
                  <a:gd name="T5" fmla="*/ 35 h 65"/>
                  <a:gd name="T6" fmla="*/ 28 w 151"/>
                  <a:gd name="T7" fmla="*/ 23 h 65"/>
                  <a:gd name="T8" fmla="*/ 41 w 151"/>
                  <a:gd name="T9" fmla="*/ 12 h 65"/>
                  <a:gd name="T10" fmla="*/ 55 w 151"/>
                  <a:gd name="T11" fmla="*/ 0 h 65"/>
                  <a:gd name="T12" fmla="*/ 151 w 151"/>
                  <a:gd name="T13" fmla="*/ 19 h 65"/>
                  <a:gd name="T14" fmla="*/ 136 w 151"/>
                  <a:gd name="T15" fmla="*/ 30 h 65"/>
                  <a:gd name="T16" fmla="*/ 122 w 151"/>
                  <a:gd name="T17" fmla="*/ 42 h 65"/>
                  <a:gd name="T18" fmla="*/ 106 w 151"/>
                  <a:gd name="T19" fmla="*/ 53 h 65"/>
                  <a:gd name="T20" fmla="*/ 91 w 151"/>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5">
                    <a:moveTo>
                      <a:pt x="91" y="65"/>
                    </a:moveTo>
                    <a:lnTo>
                      <a:pt x="0" y="47"/>
                    </a:lnTo>
                    <a:lnTo>
                      <a:pt x="14" y="35"/>
                    </a:lnTo>
                    <a:lnTo>
                      <a:pt x="28" y="23"/>
                    </a:lnTo>
                    <a:lnTo>
                      <a:pt x="41" y="12"/>
                    </a:lnTo>
                    <a:lnTo>
                      <a:pt x="55" y="0"/>
                    </a:lnTo>
                    <a:lnTo>
                      <a:pt x="151" y="19"/>
                    </a:lnTo>
                    <a:lnTo>
                      <a:pt x="136" y="30"/>
                    </a:lnTo>
                    <a:lnTo>
                      <a:pt x="122" y="42"/>
                    </a:lnTo>
                    <a:lnTo>
                      <a:pt x="106" y="53"/>
                    </a:lnTo>
                    <a:lnTo>
                      <a:pt x="91" y="65"/>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4" name="Freeform 250"/>
              <p:cNvSpPr/>
              <p:nvPr/>
            </p:nvSpPr>
            <p:spPr bwMode="auto">
              <a:xfrm>
                <a:off x="1100" y="2788"/>
                <a:ext cx="22" cy="10"/>
              </a:xfrm>
              <a:custGeom>
                <a:avLst/>
                <a:gdLst>
                  <a:gd name="T0" fmla="*/ 94 w 151"/>
                  <a:gd name="T1" fmla="*/ 65 h 65"/>
                  <a:gd name="T2" fmla="*/ 0 w 151"/>
                  <a:gd name="T3" fmla="*/ 47 h 65"/>
                  <a:gd name="T4" fmla="*/ 13 w 151"/>
                  <a:gd name="T5" fmla="*/ 36 h 65"/>
                  <a:gd name="T6" fmla="*/ 27 w 151"/>
                  <a:gd name="T7" fmla="*/ 24 h 65"/>
                  <a:gd name="T8" fmla="*/ 40 w 151"/>
                  <a:gd name="T9" fmla="*/ 11 h 65"/>
                  <a:gd name="T10" fmla="*/ 53 w 151"/>
                  <a:gd name="T11" fmla="*/ 0 h 65"/>
                  <a:gd name="T12" fmla="*/ 151 w 151"/>
                  <a:gd name="T13" fmla="*/ 19 h 65"/>
                  <a:gd name="T14" fmla="*/ 136 w 151"/>
                  <a:gd name="T15" fmla="*/ 30 h 65"/>
                  <a:gd name="T16" fmla="*/ 122 w 151"/>
                  <a:gd name="T17" fmla="*/ 43 h 65"/>
                  <a:gd name="T18" fmla="*/ 108 w 151"/>
                  <a:gd name="T19" fmla="*/ 54 h 65"/>
                  <a:gd name="T20" fmla="*/ 94 w 151"/>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5">
                    <a:moveTo>
                      <a:pt x="94" y="65"/>
                    </a:moveTo>
                    <a:lnTo>
                      <a:pt x="0" y="47"/>
                    </a:lnTo>
                    <a:lnTo>
                      <a:pt x="13" y="36"/>
                    </a:lnTo>
                    <a:lnTo>
                      <a:pt x="27" y="24"/>
                    </a:lnTo>
                    <a:lnTo>
                      <a:pt x="40" y="11"/>
                    </a:lnTo>
                    <a:lnTo>
                      <a:pt x="53" y="0"/>
                    </a:lnTo>
                    <a:lnTo>
                      <a:pt x="151" y="19"/>
                    </a:lnTo>
                    <a:lnTo>
                      <a:pt x="136" y="30"/>
                    </a:lnTo>
                    <a:lnTo>
                      <a:pt x="122" y="43"/>
                    </a:lnTo>
                    <a:lnTo>
                      <a:pt x="108" y="54"/>
                    </a:lnTo>
                    <a:lnTo>
                      <a:pt x="94" y="65"/>
                    </a:lnTo>
                    <a:close/>
                  </a:path>
                </a:pathLst>
              </a:custGeom>
              <a:solidFill>
                <a:srgbClr val="ACB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5" name="Freeform 251"/>
              <p:cNvSpPr/>
              <p:nvPr/>
            </p:nvSpPr>
            <p:spPr bwMode="auto">
              <a:xfrm>
                <a:off x="1104" y="2785"/>
                <a:ext cx="21" cy="9"/>
              </a:xfrm>
              <a:custGeom>
                <a:avLst/>
                <a:gdLst>
                  <a:gd name="T0" fmla="*/ 96 w 150"/>
                  <a:gd name="T1" fmla="*/ 68 h 68"/>
                  <a:gd name="T2" fmla="*/ 0 w 150"/>
                  <a:gd name="T3" fmla="*/ 49 h 68"/>
                  <a:gd name="T4" fmla="*/ 13 w 150"/>
                  <a:gd name="T5" fmla="*/ 36 h 68"/>
                  <a:gd name="T6" fmla="*/ 26 w 150"/>
                  <a:gd name="T7" fmla="*/ 25 h 68"/>
                  <a:gd name="T8" fmla="*/ 39 w 150"/>
                  <a:gd name="T9" fmla="*/ 13 h 68"/>
                  <a:gd name="T10" fmla="*/ 51 w 150"/>
                  <a:gd name="T11" fmla="*/ 0 h 68"/>
                  <a:gd name="T12" fmla="*/ 150 w 150"/>
                  <a:gd name="T13" fmla="*/ 19 h 68"/>
                  <a:gd name="T14" fmla="*/ 136 w 150"/>
                  <a:gd name="T15" fmla="*/ 32 h 68"/>
                  <a:gd name="T16" fmla="*/ 123 w 150"/>
                  <a:gd name="T17" fmla="*/ 44 h 68"/>
                  <a:gd name="T18" fmla="*/ 109 w 150"/>
                  <a:gd name="T19" fmla="*/ 55 h 68"/>
                  <a:gd name="T20" fmla="*/ 96 w 150"/>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68">
                    <a:moveTo>
                      <a:pt x="96" y="68"/>
                    </a:moveTo>
                    <a:lnTo>
                      <a:pt x="0" y="49"/>
                    </a:lnTo>
                    <a:lnTo>
                      <a:pt x="13" y="36"/>
                    </a:lnTo>
                    <a:lnTo>
                      <a:pt x="26" y="25"/>
                    </a:lnTo>
                    <a:lnTo>
                      <a:pt x="39" y="13"/>
                    </a:lnTo>
                    <a:lnTo>
                      <a:pt x="51" y="0"/>
                    </a:lnTo>
                    <a:lnTo>
                      <a:pt x="150" y="19"/>
                    </a:lnTo>
                    <a:lnTo>
                      <a:pt x="136" y="32"/>
                    </a:lnTo>
                    <a:lnTo>
                      <a:pt x="123" y="44"/>
                    </a:lnTo>
                    <a:lnTo>
                      <a:pt x="109" y="55"/>
                    </a:lnTo>
                    <a:lnTo>
                      <a:pt x="96" y="68"/>
                    </a:lnTo>
                    <a:close/>
                  </a:path>
                </a:pathLst>
              </a:custGeom>
              <a:solidFill>
                <a:srgbClr val="A6B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6" name="Freeform 252"/>
              <p:cNvSpPr/>
              <p:nvPr/>
            </p:nvSpPr>
            <p:spPr bwMode="auto">
              <a:xfrm>
                <a:off x="1108" y="2781"/>
                <a:ext cx="21" cy="10"/>
              </a:xfrm>
              <a:custGeom>
                <a:avLst/>
                <a:gdLst>
                  <a:gd name="T0" fmla="*/ 98 w 149"/>
                  <a:gd name="T1" fmla="*/ 67 h 67"/>
                  <a:gd name="T2" fmla="*/ 0 w 149"/>
                  <a:gd name="T3" fmla="*/ 48 h 67"/>
                  <a:gd name="T4" fmla="*/ 13 w 149"/>
                  <a:gd name="T5" fmla="*/ 36 h 67"/>
                  <a:gd name="T6" fmla="*/ 25 w 149"/>
                  <a:gd name="T7" fmla="*/ 23 h 67"/>
                  <a:gd name="T8" fmla="*/ 37 w 149"/>
                  <a:gd name="T9" fmla="*/ 12 h 67"/>
                  <a:gd name="T10" fmla="*/ 50 w 149"/>
                  <a:gd name="T11" fmla="*/ 0 h 67"/>
                  <a:gd name="T12" fmla="*/ 149 w 149"/>
                  <a:gd name="T13" fmla="*/ 19 h 67"/>
                  <a:gd name="T14" fmla="*/ 137 w 149"/>
                  <a:gd name="T15" fmla="*/ 31 h 67"/>
                  <a:gd name="T16" fmla="*/ 124 w 149"/>
                  <a:gd name="T17" fmla="*/ 44 h 67"/>
                  <a:gd name="T18" fmla="*/ 110 w 149"/>
                  <a:gd name="T19" fmla="*/ 55 h 67"/>
                  <a:gd name="T20" fmla="*/ 98 w 149"/>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67">
                    <a:moveTo>
                      <a:pt x="98" y="67"/>
                    </a:moveTo>
                    <a:lnTo>
                      <a:pt x="0" y="48"/>
                    </a:lnTo>
                    <a:lnTo>
                      <a:pt x="13" y="36"/>
                    </a:lnTo>
                    <a:lnTo>
                      <a:pt x="25" y="23"/>
                    </a:lnTo>
                    <a:lnTo>
                      <a:pt x="37" y="12"/>
                    </a:lnTo>
                    <a:lnTo>
                      <a:pt x="50" y="0"/>
                    </a:lnTo>
                    <a:lnTo>
                      <a:pt x="149" y="19"/>
                    </a:lnTo>
                    <a:lnTo>
                      <a:pt x="137" y="31"/>
                    </a:lnTo>
                    <a:lnTo>
                      <a:pt x="124" y="44"/>
                    </a:lnTo>
                    <a:lnTo>
                      <a:pt x="110" y="55"/>
                    </a:lnTo>
                    <a:lnTo>
                      <a:pt x="98" y="67"/>
                    </a:lnTo>
                    <a:close/>
                  </a:path>
                </a:pathLst>
              </a:custGeom>
              <a:solidFill>
                <a:srgbClr val="9EA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7" name="Freeform 253"/>
              <p:cNvSpPr/>
              <p:nvPr/>
            </p:nvSpPr>
            <p:spPr bwMode="auto">
              <a:xfrm>
                <a:off x="1111" y="2778"/>
                <a:ext cx="21" cy="9"/>
              </a:xfrm>
              <a:custGeom>
                <a:avLst/>
                <a:gdLst>
                  <a:gd name="T0" fmla="*/ 99 w 149"/>
                  <a:gd name="T1" fmla="*/ 67 h 67"/>
                  <a:gd name="T2" fmla="*/ 0 w 149"/>
                  <a:gd name="T3" fmla="*/ 48 h 67"/>
                  <a:gd name="T4" fmla="*/ 12 w 149"/>
                  <a:gd name="T5" fmla="*/ 37 h 67"/>
                  <a:gd name="T6" fmla="*/ 25 w 149"/>
                  <a:gd name="T7" fmla="*/ 25 h 67"/>
                  <a:gd name="T8" fmla="*/ 36 w 149"/>
                  <a:gd name="T9" fmla="*/ 13 h 67"/>
                  <a:gd name="T10" fmla="*/ 47 w 149"/>
                  <a:gd name="T11" fmla="*/ 0 h 67"/>
                  <a:gd name="T12" fmla="*/ 149 w 149"/>
                  <a:gd name="T13" fmla="*/ 20 h 67"/>
                  <a:gd name="T14" fmla="*/ 137 w 149"/>
                  <a:gd name="T15" fmla="*/ 33 h 67"/>
                  <a:gd name="T16" fmla="*/ 124 w 149"/>
                  <a:gd name="T17" fmla="*/ 44 h 67"/>
                  <a:gd name="T18" fmla="*/ 112 w 149"/>
                  <a:gd name="T19" fmla="*/ 56 h 67"/>
                  <a:gd name="T20" fmla="*/ 99 w 149"/>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67">
                    <a:moveTo>
                      <a:pt x="99" y="67"/>
                    </a:moveTo>
                    <a:lnTo>
                      <a:pt x="0" y="48"/>
                    </a:lnTo>
                    <a:lnTo>
                      <a:pt x="12" y="37"/>
                    </a:lnTo>
                    <a:lnTo>
                      <a:pt x="25" y="25"/>
                    </a:lnTo>
                    <a:lnTo>
                      <a:pt x="36" y="13"/>
                    </a:lnTo>
                    <a:lnTo>
                      <a:pt x="47" y="0"/>
                    </a:lnTo>
                    <a:lnTo>
                      <a:pt x="149" y="20"/>
                    </a:lnTo>
                    <a:lnTo>
                      <a:pt x="137" y="33"/>
                    </a:lnTo>
                    <a:lnTo>
                      <a:pt x="124" y="44"/>
                    </a:lnTo>
                    <a:lnTo>
                      <a:pt x="112" y="56"/>
                    </a:lnTo>
                    <a:lnTo>
                      <a:pt x="99" y="67"/>
                    </a:lnTo>
                    <a:close/>
                  </a:path>
                </a:pathLst>
              </a:custGeom>
              <a:solidFill>
                <a:srgbClr val="97A7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8" name="Freeform 254"/>
              <p:cNvSpPr/>
              <p:nvPr/>
            </p:nvSpPr>
            <p:spPr bwMode="auto">
              <a:xfrm>
                <a:off x="1115" y="2774"/>
                <a:ext cx="21" cy="10"/>
              </a:xfrm>
              <a:custGeom>
                <a:avLst/>
                <a:gdLst>
                  <a:gd name="T0" fmla="*/ 99 w 147"/>
                  <a:gd name="T1" fmla="*/ 68 h 68"/>
                  <a:gd name="T2" fmla="*/ 0 w 147"/>
                  <a:gd name="T3" fmla="*/ 49 h 68"/>
                  <a:gd name="T4" fmla="*/ 11 w 147"/>
                  <a:gd name="T5" fmla="*/ 37 h 68"/>
                  <a:gd name="T6" fmla="*/ 22 w 147"/>
                  <a:gd name="T7" fmla="*/ 24 h 68"/>
                  <a:gd name="T8" fmla="*/ 34 w 147"/>
                  <a:gd name="T9" fmla="*/ 12 h 68"/>
                  <a:gd name="T10" fmla="*/ 44 w 147"/>
                  <a:gd name="T11" fmla="*/ 0 h 68"/>
                  <a:gd name="T12" fmla="*/ 147 w 147"/>
                  <a:gd name="T13" fmla="*/ 20 h 68"/>
                  <a:gd name="T14" fmla="*/ 135 w 147"/>
                  <a:gd name="T15" fmla="*/ 32 h 68"/>
                  <a:gd name="T16" fmla="*/ 124 w 147"/>
                  <a:gd name="T17" fmla="*/ 44 h 68"/>
                  <a:gd name="T18" fmla="*/ 112 w 147"/>
                  <a:gd name="T19" fmla="*/ 57 h 68"/>
                  <a:gd name="T20" fmla="*/ 99 w 147"/>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68">
                    <a:moveTo>
                      <a:pt x="99" y="68"/>
                    </a:moveTo>
                    <a:lnTo>
                      <a:pt x="0" y="49"/>
                    </a:lnTo>
                    <a:lnTo>
                      <a:pt x="11" y="37"/>
                    </a:lnTo>
                    <a:lnTo>
                      <a:pt x="22" y="24"/>
                    </a:lnTo>
                    <a:lnTo>
                      <a:pt x="34" y="12"/>
                    </a:lnTo>
                    <a:lnTo>
                      <a:pt x="44" y="0"/>
                    </a:lnTo>
                    <a:lnTo>
                      <a:pt x="147" y="20"/>
                    </a:lnTo>
                    <a:lnTo>
                      <a:pt x="135" y="32"/>
                    </a:lnTo>
                    <a:lnTo>
                      <a:pt x="124" y="44"/>
                    </a:lnTo>
                    <a:lnTo>
                      <a:pt x="112" y="57"/>
                    </a:lnTo>
                    <a:lnTo>
                      <a:pt x="99" y="68"/>
                    </a:lnTo>
                    <a:close/>
                  </a:path>
                </a:pathLst>
              </a:custGeom>
              <a:solidFill>
                <a:srgbClr val="91A3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9" name="Freeform 255"/>
              <p:cNvSpPr/>
              <p:nvPr/>
            </p:nvSpPr>
            <p:spPr bwMode="auto">
              <a:xfrm>
                <a:off x="1118" y="2771"/>
                <a:ext cx="21" cy="10"/>
              </a:xfrm>
              <a:custGeom>
                <a:avLst/>
                <a:gdLst>
                  <a:gd name="T0" fmla="*/ 102 w 148"/>
                  <a:gd name="T1" fmla="*/ 69 h 69"/>
                  <a:gd name="T2" fmla="*/ 0 w 148"/>
                  <a:gd name="T3" fmla="*/ 49 h 69"/>
                  <a:gd name="T4" fmla="*/ 12 w 148"/>
                  <a:gd name="T5" fmla="*/ 37 h 69"/>
                  <a:gd name="T6" fmla="*/ 22 w 148"/>
                  <a:gd name="T7" fmla="*/ 25 h 69"/>
                  <a:gd name="T8" fmla="*/ 34 w 148"/>
                  <a:gd name="T9" fmla="*/ 12 h 69"/>
                  <a:gd name="T10" fmla="*/ 45 w 148"/>
                  <a:gd name="T11" fmla="*/ 0 h 69"/>
                  <a:gd name="T12" fmla="*/ 148 w 148"/>
                  <a:gd name="T13" fmla="*/ 20 h 69"/>
                  <a:gd name="T14" fmla="*/ 137 w 148"/>
                  <a:gd name="T15" fmla="*/ 32 h 69"/>
                  <a:gd name="T16" fmla="*/ 125 w 148"/>
                  <a:gd name="T17" fmla="*/ 45 h 69"/>
                  <a:gd name="T18" fmla="*/ 113 w 148"/>
                  <a:gd name="T19" fmla="*/ 57 h 69"/>
                  <a:gd name="T20" fmla="*/ 102 w 148"/>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69">
                    <a:moveTo>
                      <a:pt x="102" y="69"/>
                    </a:moveTo>
                    <a:lnTo>
                      <a:pt x="0" y="49"/>
                    </a:lnTo>
                    <a:lnTo>
                      <a:pt x="12" y="37"/>
                    </a:lnTo>
                    <a:lnTo>
                      <a:pt x="22" y="25"/>
                    </a:lnTo>
                    <a:lnTo>
                      <a:pt x="34" y="12"/>
                    </a:lnTo>
                    <a:lnTo>
                      <a:pt x="45" y="0"/>
                    </a:lnTo>
                    <a:lnTo>
                      <a:pt x="148" y="20"/>
                    </a:lnTo>
                    <a:lnTo>
                      <a:pt x="137" y="32"/>
                    </a:lnTo>
                    <a:lnTo>
                      <a:pt x="125" y="45"/>
                    </a:lnTo>
                    <a:lnTo>
                      <a:pt x="113" y="57"/>
                    </a:lnTo>
                    <a:lnTo>
                      <a:pt x="102" y="69"/>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0" name="Freeform 256"/>
              <p:cNvSpPr/>
              <p:nvPr/>
            </p:nvSpPr>
            <p:spPr bwMode="auto">
              <a:xfrm>
                <a:off x="1121" y="2767"/>
                <a:ext cx="21" cy="10"/>
              </a:xfrm>
              <a:custGeom>
                <a:avLst/>
                <a:gdLst>
                  <a:gd name="T0" fmla="*/ 103 w 148"/>
                  <a:gd name="T1" fmla="*/ 70 h 70"/>
                  <a:gd name="T2" fmla="*/ 0 w 148"/>
                  <a:gd name="T3" fmla="*/ 50 h 70"/>
                  <a:gd name="T4" fmla="*/ 12 w 148"/>
                  <a:gd name="T5" fmla="*/ 37 h 70"/>
                  <a:gd name="T6" fmla="*/ 23 w 148"/>
                  <a:gd name="T7" fmla="*/ 25 h 70"/>
                  <a:gd name="T8" fmla="*/ 33 w 148"/>
                  <a:gd name="T9" fmla="*/ 13 h 70"/>
                  <a:gd name="T10" fmla="*/ 43 w 148"/>
                  <a:gd name="T11" fmla="*/ 0 h 70"/>
                  <a:gd name="T12" fmla="*/ 148 w 148"/>
                  <a:gd name="T13" fmla="*/ 21 h 70"/>
                  <a:gd name="T14" fmla="*/ 137 w 148"/>
                  <a:gd name="T15" fmla="*/ 33 h 70"/>
                  <a:gd name="T16" fmla="*/ 126 w 148"/>
                  <a:gd name="T17" fmla="*/ 45 h 70"/>
                  <a:gd name="T18" fmla="*/ 115 w 148"/>
                  <a:gd name="T19" fmla="*/ 57 h 70"/>
                  <a:gd name="T20" fmla="*/ 103 w 148"/>
                  <a:gd name="T2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0">
                    <a:moveTo>
                      <a:pt x="103" y="70"/>
                    </a:moveTo>
                    <a:lnTo>
                      <a:pt x="0" y="50"/>
                    </a:lnTo>
                    <a:lnTo>
                      <a:pt x="12" y="37"/>
                    </a:lnTo>
                    <a:lnTo>
                      <a:pt x="23" y="25"/>
                    </a:lnTo>
                    <a:lnTo>
                      <a:pt x="33" y="13"/>
                    </a:lnTo>
                    <a:lnTo>
                      <a:pt x="43" y="0"/>
                    </a:lnTo>
                    <a:lnTo>
                      <a:pt x="148" y="21"/>
                    </a:lnTo>
                    <a:lnTo>
                      <a:pt x="137" y="33"/>
                    </a:lnTo>
                    <a:lnTo>
                      <a:pt x="126" y="45"/>
                    </a:lnTo>
                    <a:lnTo>
                      <a:pt x="115" y="57"/>
                    </a:lnTo>
                    <a:lnTo>
                      <a:pt x="103" y="70"/>
                    </a:lnTo>
                    <a:close/>
                  </a:path>
                </a:pathLst>
              </a:custGeom>
              <a:solidFill>
                <a:srgbClr val="89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1" name="Freeform 257"/>
              <p:cNvSpPr/>
              <p:nvPr/>
            </p:nvSpPr>
            <p:spPr bwMode="auto">
              <a:xfrm>
                <a:off x="1124" y="2764"/>
                <a:ext cx="21" cy="10"/>
              </a:xfrm>
              <a:custGeom>
                <a:avLst/>
                <a:gdLst>
                  <a:gd name="T0" fmla="*/ 103 w 145"/>
                  <a:gd name="T1" fmla="*/ 69 h 69"/>
                  <a:gd name="T2" fmla="*/ 0 w 145"/>
                  <a:gd name="T3" fmla="*/ 49 h 69"/>
                  <a:gd name="T4" fmla="*/ 10 w 145"/>
                  <a:gd name="T5" fmla="*/ 37 h 69"/>
                  <a:gd name="T6" fmla="*/ 20 w 145"/>
                  <a:gd name="T7" fmla="*/ 24 h 69"/>
                  <a:gd name="T8" fmla="*/ 30 w 145"/>
                  <a:gd name="T9" fmla="*/ 12 h 69"/>
                  <a:gd name="T10" fmla="*/ 40 w 145"/>
                  <a:gd name="T11" fmla="*/ 0 h 69"/>
                  <a:gd name="T12" fmla="*/ 145 w 145"/>
                  <a:gd name="T13" fmla="*/ 20 h 69"/>
                  <a:gd name="T14" fmla="*/ 135 w 145"/>
                  <a:gd name="T15" fmla="*/ 32 h 69"/>
                  <a:gd name="T16" fmla="*/ 124 w 145"/>
                  <a:gd name="T17" fmla="*/ 45 h 69"/>
                  <a:gd name="T18" fmla="*/ 114 w 145"/>
                  <a:gd name="T19" fmla="*/ 57 h 69"/>
                  <a:gd name="T20" fmla="*/ 103 w 145"/>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69">
                    <a:moveTo>
                      <a:pt x="103" y="69"/>
                    </a:moveTo>
                    <a:lnTo>
                      <a:pt x="0" y="49"/>
                    </a:lnTo>
                    <a:lnTo>
                      <a:pt x="10" y="37"/>
                    </a:lnTo>
                    <a:lnTo>
                      <a:pt x="20" y="24"/>
                    </a:lnTo>
                    <a:lnTo>
                      <a:pt x="30" y="12"/>
                    </a:lnTo>
                    <a:lnTo>
                      <a:pt x="40" y="0"/>
                    </a:lnTo>
                    <a:lnTo>
                      <a:pt x="145" y="20"/>
                    </a:lnTo>
                    <a:lnTo>
                      <a:pt x="135" y="32"/>
                    </a:lnTo>
                    <a:lnTo>
                      <a:pt x="124" y="45"/>
                    </a:lnTo>
                    <a:lnTo>
                      <a:pt x="114" y="57"/>
                    </a:lnTo>
                    <a:lnTo>
                      <a:pt x="103" y="69"/>
                    </a:lnTo>
                    <a:close/>
                  </a:path>
                </a:pathLst>
              </a:custGeom>
              <a:solidFill>
                <a:srgbClr val="8599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2" name="Freeform 258"/>
              <p:cNvSpPr/>
              <p:nvPr/>
            </p:nvSpPr>
            <p:spPr bwMode="auto">
              <a:xfrm>
                <a:off x="1127" y="2760"/>
                <a:ext cx="21" cy="10"/>
              </a:xfrm>
              <a:custGeom>
                <a:avLst/>
                <a:gdLst>
                  <a:gd name="T0" fmla="*/ 105 w 145"/>
                  <a:gd name="T1" fmla="*/ 71 h 71"/>
                  <a:gd name="T2" fmla="*/ 0 w 145"/>
                  <a:gd name="T3" fmla="*/ 50 h 71"/>
                  <a:gd name="T4" fmla="*/ 10 w 145"/>
                  <a:gd name="T5" fmla="*/ 38 h 71"/>
                  <a:gd name="T6" fmla="*/ 20 w 145"/>
                  <a:gd name="T7" fmla="*/ 26 h 71"/>
                  <a:gd name="T8" fmla="*/ 30 w 145"/>
                  <a:gd name="T9" fmla="*/ 12 h 71"/>
                  <a:gd name="T10" fmla="*/ 39 w 145"/>
                  <a:gd name="T11" fmla="*/ 0 h 71"/>
                  <a:gd name="T12" fmla="*/ 145 w 145"/>
                  <a:gd name="T13" fmla="*/ 21 h 71"/>
                  <a:gd name="T14" fmla="*/ 135 w 145"/>
                  <a:gd name="T15" fmla="*/ 34 h 71"/>
                  <a:gd name="T16" fmla="*/ 125 w 145"/>
                  <a:gd name="T17" fmla="*/ 46 h 71"/>
                  <a:gd name="T18" fmla="*/ 115 w 145"/>
                  <a:gd name="T19" fmla="*/ 58 h 71"/>
                  <a:gd name="T20" fmla="*/ 105 w 145"/>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71">
                    <a:moveTo>
                      <a:pt x="105" y="71"/>
                    </a:moveTo>
                    <a:lnTo>
                      <a:pt x="0" y="50"/>
                    </a:lnTo>
                    <a:lnTo>
                      <a:pt x="10" y="38"/>
                    </a:lnTo>
                    <a:lnTo>
                      <a:pt x="20" y="26"/>
                    </a:lnTo>
                    <a:lnTo>
                      <a:pt x="30" y="12"/>
                    </a:lnTo>
                    <a:lnTo>
                      <a:pt x="39" y="0"/>
                    </a:lnTo>
                    <a:lnTo>
                      <a:pt x="145" y="21"/>
                    </a:lnTo>
                    <a:lnTo>
                      <a:pt x="135" y="34"/>
                    </a:lnTo>
                    <a:lnTo>
                      <a:pt x="125" y="46"/>
                    </a:lnTo>
                    <a:lnTo>
                      <a:pt x="115" y="58"/>
                    </a:lnTo>
                    <a:lnTo>
                      <a:pt x="105" y="71"/>
                    </a:lnTo>
                    <a:close/>
                  </a:path>
                </a:pathLst>
              </a:custGeom>
              <a:solidFill>
                <a:srgbClr val="8096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3" name="Freeform 259"/>
              <p:cNvSpPr/>
              <p:nvPr/>
            </p:nvSpPr>
            <p:spPr bwMode="auto">
              <a:xfrm>
                <a:off x="1130" y="2757"/>
                <a:ext cx="21" cy="10"/>
              </a:xfrm>
              <a:custGeom>
                <a:avLst/>
                <a:gdLst>
                  <a:gd name="T0" fmla="*/ 105 w 144"/>
                  <a:gd name="T1" fmla="*/ 71 h 71"/>
                  <a:gd name="T2" fmla="*/ 0 w 144"/>
                  <a:gd name="T3" fmla="*/ 51 h 71"/>
                  <a:gd name="T4" fmla="*/ 10 w 144"/>
                  <a:gd name="T5" fmla="*/ 37 h 71"/>
                  <a:gd name="T6" fmla="*/ 19 w 144"/>
                  <a:gd name="T7" fmla="*/ 25 h 71"/>
                  <a:gd name="T8" fmla="*/ 28 w 144"/>
                  <a:gd name="T9" fmla="*/ 13 h 71"/>
                  <a:gd name="T10" fmla="*/ 37 w 144"/>
                  <a:gd name="T11" fmla="*/ 0 h 71"/>
                  <a:gd name="T12" fmla="*/ 144 w 144"/>
                  <a:gd name="T13" fmla="*/ 20 h 71"/>
                  <a:gd name="T14" fmla="*/ 134 w 144"/>
                  <a:gd name="T15" fmla="*/ 34 h 71"/>
                  <a:gd name="T16" fmla="*/ 125 w 144"/>
                  <a:gd name="T17" fmla="*/ 46 h 71"/>
                  <a:gd name="T18" fmla="*/ 115 w 144"/>
                  <a:gd name="T19" fmla="*/ 59 h 71"/>
                  <a:gd name="T20" fmla="*/ 105 w 144"/>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71">
                    <a:moveTo>
                      <a:pt x="105" y="71"/>
                    </a:moveTo>
                    <a:lnTo>
                      <a:pt x="0" y="51"/>
                    </a:lnTo>
                    <a:lnTo>
                      <a:pt x="10" y="37"/>
                    </a:lnTo>
                    <a:lnTo>
                      <a:pt x="19" y="25"/>
                    </a:lnTo>
                    <a:lnTo>
                      <a:pt x="28" y="13"/>
                    </a:lnTo>
                    <a:lnTo>
                      <a:pt x="37" y="0"/>
                    </a:lnTo>
                    <a:lnTo>
                      <a:pt x="144" y="20"/>
                    </a:lnTo>
                    <a:lnTo>
                      <a:pt x="134" y="34"/>
                    </a:lnTo>
                    <a:lnTo>
                      <a:pt x="125" y="46"/>
                    </a:lnTo>
                    <a:lnTo>
                      <a:pt x="115" y="59"/>
                    </a:lnTo>
                    <a:lnTo>
                      <a:pt x="105" y="71"/>
                    </a:lnTo>
                    <a:close/>
                  </a:path>
                </a:pathLst>
              </a:custGeom>
              <a:solidFill>
                <a:srgbClr val="7C92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4" name="Freeform 260"/>
              <p:cNvSpPr/>
              <p:nvPr/>
            </p:nvSpPr>
            <p:spPr bwMode="auto">
              <a:xfrm>
                <a:off x="1133" y="2753"/>
                <a:ext cx="20" cy="10"/>
              </a:xfrm>
              <a:custGeom>
                <a:avLst/>
                <a:gdLst>
                  <a:gd name="T0" fmla="*/ 106 w 143"/>
                  <a:gd name="T1" fmla="*/ 71 h 71"/>
                  <a:gd name="T2" fmla="*/ 0 w 143"/>
                  <a:gd name="T3" fmla="*/ 50 h 71"/>
                  <a:gd name="T4" fmla="*/ 9 w 143"/>
                  <a:gd name="T5" fmla="*/ 38 h 71"/>
                  <a:gd name="T6" fmla="*/ 18 w 143"/>
                  <a:gd name="T7" fmla="*/ 25 h 71"/>
                  <a:gd name="T8" fmla="*/ 27 w 143"/>
                  <a:gd name="T9" fmla="*/ 12 h 71"/>
                  <a:gd name="T10" fmla="*/ 36 w 143"/>
                  <a:gd name="T11" fmla="*/ 0 h 71"/>
                  <a:gd name="T12" fmla="*/ 143 w 143"/>
                  <a:gd name="T13" fmla="*/ 21 h 71"/>
                  <a:gd name="T14" fmla="*/ 134 w 143"/>
                  <a:gd name="T15" fmla="*/ 33 h 71"/>
                  <a:gd name="T16" fmla="*/ 125 w 143"/>
                  <a:gd name="T17" fmla="*/ 45 h 71"/>
                  <a:gd name="T18" fmla="*/ 115 w 143"/>
                  <a:gd name="T19" fmla="*/ 59 h 71"/>
                  <a:gd name="T20" fmla="*/ 106 w 143"/>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71">
                    <a:moveTo>
                      <a:pt x="106" y="71"/>
                    </a:moveTo>
                    <a:lnTo>
                      <a:pt x="0" y="50"/>
                    </a:lnTo>
                    <a:lnTo>
                      <a:pt x="9" y="38"/>
                    </a:lnTo>
                    <a:lnTo>
                      <a:pt x="18" y="25"/>
                    </a:lnTo>
                    <a:lnTo>
                      <a:pt x="27" y="12"/>
                    </a:lnTo>
                    <a:lnTo>
                      <a:pt x="36" y="0"/>
                    </a:lnTo>
                    <a:lnTo>
                      <a:pt x="143" y="21"/>
                    </a:lnTo>
                    <a:lnTo>
                      <a:pt x="134" y="33"/>
                    </a:lnTo>
                    <a:lnTo>
                      <a:pt x="125" y="45"/>
                    </a:lnTo>
                    <a:lnTo>
                      <a:pt x="115" y="59"/>
                    </a:lnTo>
                    <a:lnTo>
                      <a:pt x="106" y="71"/>
                    </a:lnTo>
                    <a:close/>
                  </a:path>
                </a:pathLst>
              </a:custGeom>
              <a:solidFill>
                <a:srgbClr val="788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5" name="Freeform 261"/>
              <p:cNvSpPr/>
              <p:nvPr/>
            </p:nvSpPr>
            <p:spPr bwMode="auto">
              <a:xfrm>
                <a:off x="1135" y="2749"/>
                <a:ext cx="21" cy="10"/>
              </a:xfrm>
              <a:custGeom>
                <a:avLst/>
                <a:gdLst>
                  <a:gd name="T0" fmla="*/ 107 w 143"/>
                  <a:gd name="T1" fmla="*/ 71 h 71"/>
                  <a:gd name="T2" fmla="*/ 0 w 143"/>
                  <a:gd name="T3" fmla="*/ 51 h 71"/>
                  <a:gd name="T4" fmla="*/ 9 w 143"/>
                  <a:gd name="T5" fmla="*/ 38 h 71"/>
                  <a:gd name="T6" fmla="*/ 18 w 143"/>
                  <a:gd name="T7" fmla="*/ 26 h 71"/>
                  <a:gd name="T8" fmla="*/ 26 w 143"/>
                  <a:gd name="T9" fmla="*/ 12 h 71"/>
                  <a:gd name="T10" fmla="*/ 35 w 143"/>
                  <a:gd name="T11" fmla="*/ 0 h 71"/>
                  <a:gd name="T12" fmla="*/ 143 w 143"/>
                  <a:gd name="T13" fmla="*/ 21 h 71"/>
                  <a:gd name="T14" fmla="*/ 134 w 143"/>
                  <a:gd name="T15" fmla="*/ 35 h 71"/>
                  <a:gd name="T16" fmla="*/ 125 w 143"/>
                  <a:gd name="T17" fmla="*/ 47 h 71"/>
                  <a:gd name="T18" fmla="*/ 116 w 143"/>
                  <a:gd name="T19" fmla="*/ 59 h 71"/>
                  <a:gd name="T20" fmla="*/ 107 w 143"/>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71">
                    <a:moveTo>
                      <a:pt x="107" y="71"/>
                    </a:moveTo>
                    <a:lnTo>
                      <a:pt x="0" y="51"/>
                    </a:lnTo>
                    <a:lnTo>
                      <a:pt x="9" y="38"/>
                    </a:lnTo>
                    <a:lnTo>
                      <a:pt x="18" y="26"/>
                    </a:lnTo>
                    <a:lnTo>
                      <a:pt x="26" y="12"/>
                    </a:lnTo>
                    <a:lnTo>
                      <a:pt x="35" y="0"/>
                    </a:lnTo>
                    <a:lnTo>
                      <a:pt x="143" y="21"/>
                    </a:lnTo>
                    <a:lnTo>
                      <a:pt x="134" y="35"/>
                    </a:lnTo>
                    <a:lnTo>
                      <a:pt x="125" y="47"/>
                    </a:lnTo>
                    <a:lnTo>
                      <a:pt x="116" y="59"/>
                    </a:lnTo>
                    <a:lnTo>
                      <a:pt x="107" y="71"/>
                    </a:lnTo>
                    <a:close/>
                  </a:path>
                </a:pathLst>
              </a:custGeom>
              <a:solidFill>
                <a:srgbClr val="738C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6" name="Freeform 262"/>
              <p:cNvSpPr/>
              <p:nvPr/>
            </p:nvSpPr>
            <p:spPr bwMode="auto">
              <a:xfrm>
                <a:off x="1138" y="2746"/>
                <a:ext cx="20" cy="10"/>
              </a:xfrm>
              <a:custGeom>
                <a:avLst/>
                <a:gdLst>
                  <a:gd name="T0" fmla="*/ 107 w 142"/>
                  <a:gd name="T1" fmla="*/ 73 h 73"/>
                  <a:gd name="T2" fmla="*/ 0 w 142"/>
                  <a:gd name="T3" fmla="*/ 52 h 73"/>
                  <a:gd name="T4" fmla="*/ 8 w 142"/>
                  <a:gd name="T5" fmla="*/ 38 h 73"/>
                  <a:gd name="T6" fmla="*/ 17 w 142"/>
                  <a:gd name="T7" fmla="*/ 26 h 73"/>
                  <a:gd name="T8" fmla="*/ 25 w 142"/>
                  <a:gd name="T9" fmla="*/ 13 h 73"/>
                  <a:gd name="T10" fmla="*/ 32 w 142"/>
                  <a:gd name="T11" fmla="*/ 0 h 73"/>
                  <a:gd name="T12" fmla="*/ 142 w 142"/>
                  <a:gd name="T13" fmla="*/ 21 h 73"/>
                  <a:gd name="T14" fmla="*/ 134 w 142"/>
                  <a:gd name="T15" fmla="*/ 35 h 73"/>
                  <a:gd name="T16" fmla="*/ 125 w 142"/>
                  <a:gd name="T17" fmla="*/ 47 h 73"/>
                  <a:gd name="T18" fmla="*/ 116 w 142"/>
                  <a:gd name="T19" fmla="*/ 61 h 73"/>
                  <a:gd name="T20" fmla="*/ 107 w 142"/>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3">
                    <a:moveTo>
                      <a:pt x="107" y="73"/>
                    </a:moveTo>
                    <a:lnTo>
                      <a:pt x="0" y="52"/>
                    </a:lnTo>
                    <a:lnTo>
                      <a:pt x="8" y="38"/>
                    </a:lnTo>
                    <a:lnTo>
                      <a:pt x="17" y="26"/>
                    </a:lnTo>
                    <a:lnTo>
                      <a:pt x="25" y="13"/>
                    </a:lnTo>
                    <a:lnTo>
                      <a:pt x="32" y="0"/>
                    </a:lnTo>
                    <a:lnTo>
                      <a:pt x="142" y="21"/>
                    </a:lnTo>
                    <a:lnTo>
                      <a:pt x="134" y="35"/>
                    </a:lnTo>
                    <a:lnTo>
                      <a:pt x="125" y="47"/>
                    </a:lnTo>
                    <a:lnTo>
                      <a:pt x="116" y="61"/>
                    </a:lnTo>
                    <a:lnTo>
                      <a:pt x="107" y="73"/>
                    </a:lnTo>
                    <a:close/>
                  </a:path>
                </a:pathLst>
              </a:custGeom>
              <a:solidFill>
                <a:srgbClr val="7089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7" name="Freeform 263"/>
              <p:cNvSpPr/>
              <p:nvPr/>
            </p:nvSpPr>
            <p:spPr bwMode="auto">
              <a:xfrm>
                <a:off x="1140" y="2742"/>
                <a:ext cx="20" cy="10"/>
              </a:xfrm>
              <a:custGeom>
                <a:avLst/>
                <a:gdLst>
                  <a:gd name="T0" fmla="*/ 108 w 141"/>
                  <a:gd name="T1" fmla="*/ 73 h 73"/>
                  <a:gd name="T2" fmla="*/ 0 w 141"/>
                  <a:gd name="T3" fmla="*/ 52 h 73"/>
                  <a:gd name="T4" fmla="*/ 9 w 141"/>
                  <a:gd name="T5" fmla="*/ 36 h 73"/>
                  <a:gd name="T6" fmla="*/ 19 w 141"/>
                  <a:gd name="T7" fmla="*/ 20 h 73"/>
                  <a:gd name="T8" fmla="*/ 24 w 141"/>
                  <a:gd name="T9" fmla="*/ 10 h 73"/>
                  <a:gd name="T10" fmla="*/ 30 w 141"/>
                  <a:gd name="T11" fmla="*/ 0 h 73"/>
                  <a:gd name="T12" fmla="*/ 141 w 141"/>
                  <a:gd name="T13" fmla="*/ 22 h 73"/>
                  <a:gd name="T14" fmla="*/ 133 w 141"/>
                  <a:gd name="T15" fmla="*/ 35 h 73"/>
                  <a:gd name="T16" fmla="*/ 125 w 141"/>
                  <a:gd name="T17" fmla="*/ 47 h 73"/>
                  <a:gd name="T18" fmla="*/ 117 w 141"/>
                  <a:gd name="T19" fmla="*/ 61 h 73"/>
                  <a:gd name="T20" fmla="*/ 108 w 141"/>
                  <a:gd name="T2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3">
                    <a:moveTo>
                      <a:pt x="108" y="73"/>
                    </a:moveTo>
                    <a:lnTo>
                      <a:pt x="0" y="52"/>
                    </a:lnTo>
                    <a:lnTo>
                      <a:pt x="9" y="36"/>
                    </a:lnTo>
                    <a:lnTo>
                      <a:pt x="19" y="20"/>
                    </a:lnTo>
                    <a:lnTo>
                      <a:pt x="24" y="10"/>
                    </a:lnTo>
                    <a:lnTo>
                      <a:pt x="30" y="0"/>
                    </a:lnTo>
                    <a:lnTo>
                      <a:pt x="141" y="22"/>
                    </a:lnTo>
                    <a:lnTo>
                      <a:pt x="133" y="35"/>
                    </a:lnTo>
                    <a:lnTo>
                      <a:pt x="125" y="47"/>
                    </a:lnTo>
                    <a:lnTo>
                      <a:pt x="117" y="61"/>
                    </a:lnTo>
                    <a:lnTo>
                      <a:pt x="108" y="7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8" name="Freeform 264"/>
              <p:cNvSpPr/>
              <p:nvPr/>
            </p:nvSpPr>
            <p:spPr bwMode="auto">
              <a:xfrm>
                <a:off x="1142" y="2738"/>
                <a:ext cx="21" cy="11"/>
              </a:xfrm>
              <a:custGeom>
                <a:avLst/>
                <a:gdLst>
                  <a:gd name="T0" fmla="*/ 110 w 141"/>
                  <a:gd name="T1" fmla="*/ 72 h 72"/>
                  <a:gd name="T2" fmla="*/ 0 w 141"/>
                  <a:gd name="T3" fmla="*/ 51 h 72"/>
                  <a:gd name="T4" fmla="*/ 4 w 141"/>
                  <a:gd name="T5" fmla="*/ 45 h 72"/>
                  <a:gd name="T6" fmla="*/ 10 w 141"/>
                  <a:gd name="T7" fmla="*/ 34 h 72"/>
                  <a:gd name="T8" fmla="*/ 16 w 141"/>
                  <a:gd name="T9" fmla="*/ 23 h 72"/>
                  <a:gd name="T10" fmla="*/ 23 w 141"/>
                  <a:gd name="T11" fmla="*/ 11 h 72"/>
                  <a:gd name="T12" fmla="*/ 28 w 141"/>
                  <a:gd name="T13" fmla="*/ 0 h 72"/>
                  <a:gd name="T14" fmla="*/ 141 w 141"/>
                  <a:gd name="T15" fmla="*/ 21 h 72"/>
                  <a:gd name="T16" fmla="*/ 134 w 141"/>
                  <a:gd name="T17" fmla="*/ 34 h 72"/>
                  <a:gd name="T18" fmla="*/ 126 w 141"/>
                  <a:gd name="T19" fmla="*/ 47 h 72"/>
                  <a:gd name="T20" fmla="*/ 118 w 141"/>
                  <a:gd name="T21" fmla="*/ 60 h 72"/>
                  <a:gd name="T22" fmla="*/ 110 w 141"/>
                  <a:gd name="T23"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72">
                    <a:moveTo>
                      <a:pt x="110" y="72"/>
                    </a:moveTo>
                    <a:lnTo>
                      <a:pt x="0" y="51"/>
                    </a:lnTo>
                    <a:lnTo>
                      <a:pt x="4" y="45"/>
                    </a:lnTo>
                    <a:lnTo>
                      <a:pt x="10" y="34"/>
                    </a:lnTo>
                    <a:lnTo>
                      <a:pt x="16" y="23"/>
                    </a:lnTo>
                    <a:lnTo>
                      <a:pt x="23" y="11"/>
                    </a:lnTo>
                    <a:lnTo>
                      <a:pt x="28" y="0"/>
                    </a:lnTo>
                    <a:lnTo>
                      <a:pt x="141" y="21"/>
                    </a:lnTo>
                    <a:lnTo>
                      <a:pt x="134" y="34"/>
                    </a:lnTo>
                    <a:lnTo>
                      <a:pt x="126" y="47"/>
                    </a:lnTo>
                    <a:lnTo>
                      <a:pt x="118" y="60"/>
                    </a:lnTo>
                    <a:lnTo>
                      <a:pt x="110" y="72"/>
                    </a:lnTo>
                    <a:close/>
                  </a:path>
                </a:pathLst>
              </a:custGeom>
              <a:solidFill>
                <a:srgbClr val="678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9" name="Freeform 265"/>
              <p:cNvSpPr/>
              <p:nvPr/>
            </p:nvSpPr>
            <p:spPr bwMode="auto">
              <a:xfrm>
                <a:off x="1145" y="2734"/>
                <a:ext cx="20" cy="11"/>
              </a:xfrm>
              <a:custGeom>
                <a:avLst/>
                <a:gdLst>
                  <a:gd name="T0" fmla="*/ 111 w 141"/>
                  <a:gd name="T1" fmla="*/ 74 h 74"/>
                  <a:gd name="T2" fmla="*/ 0 w 141"/>
                  <a:gd name="T3" fmla="*/ 52 h 74"/>
                  <a:gd name="T4" fmla="*/ 7 w 141"/>
                  <a:gd name="T5" fmla="*/ 39 h 74"/>
                  <a:gd name="T6" fmla="*/ 13 w 141"/>
                  <a:gd name="T7" fmla="*/ 27 h 74"/>
                  <a:gd name="T8" fmla="*/ 20 w 141"/>
                  <a:gd name="T9" fmla="*/ 13 h 74"/>
                  <a:gd name="T10" fmla="*/ 27 w 141"/>
                  <a:gd name="T11" fmla="*/ 0 h 74"/>
                  <a:gd name="T12" fmla="*/ 141 w 141"/>
                  <a:gd name="T13" fmla="*/ 22 h 74"/>
                  <a:gd name="T14" fmla="*/ 134 w 141"/>
                  <a:gd name="T15" fmla="*/ 35 h 74"/>
                  <a:gd name="T16" fmla="*/ 126 w 141"/>
                  <a:gd name="T17" fmla="*/ 48 h 74"/>
                  <a:gd name="T18" fmla="*/ 119 w 141"/>
                  <a:gd name="T19" fmla="*/ 61 h 74"/>
                  <a:gd name="T20" fmla="*/ 111 w 141"/>
                  <a:gd name="T2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74">
                    <a:moveTo>
                      <a:pt x="111" y="74"/>
                    </a:moveTo>
                    <a:lnTo>
                      <a:pt x="0" y="52"/>
                    </a:lnTo>
                    <a:lnTo>
                      <a:pt x="7" y="39"/>
                    </a:lnTo>
                    <a:lnTo>
                      <a:pt x="13" y="27"/>
                    </a:lnTo>
                    <a:lnTo>
                      <a:pt x="20" y="13"/>
                    </a:lnTo>
                    <a:lnTo>
                      <a:pt x="27" y="0"/>
                    </a:lnTo>
                    <a:lnTo>
                      <a:pt x="141" y="22"/>
                    </a:lnTo>
                    <a:lnTo>
                      <a:pt x="134" y="35"/>
                    </a:lnTo>
                    <a:lnTo>
                      <a:pt x="126" y="48"/>
                    </a:lnTo>
                    <a:lnTo>
                      <a:pt x="119" y="61"/>
                    </a:lnTo>
                    <a:lnTo>
                      <a:pt x="111" y="74"/>
                    </a:lnTo>
                    <a:close/>
                  </a:path>
                </a:pathLst>
              </a:custGeom>
              <a:solidFill>
                <a:srgbClr val="6280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0" name="Freeform 266"/>
              <p:cNvSpPr/>
              <p:nvPr/>
            </p:nvSpPr>
            <p:spPr bwMode="auto">
              <a:xfrm>
                <a:off x="1146" y="2731"/>
                <a:ext cx="21" cy="10"/>
              </a:xfrm>
              <a:custGeom>
                <a:avLst/>
                <a:gdLst>
                  <a:gd name="T0" fmla="*/ 113 w 142"/>
                  <a:gd name="T1" fmla="*/ 75 h 75"/>
                  <a:gd name="T2" fmla="*/ 0 w 142"/>
                  <a:gd name="T3" fmla="*/ 54 h 75"/>
                  <a:gd name="T4" fmla="*/ 7 w 142"/>
                  <a:gd name="T5" fmla="*/ 40 h 75"/>
                  <a:gd name="T6" fmla="*/ 14 w 142"/>
                  <a:gd name="T7" fmla="*/ 27 h 75"/>
                  <a:gd name="T8" fmla="*/ 19 w 142"/>
                  <a:gd name="T9" fmla="*/ 13 h 75"/>
                  <a:gd name="T10" fmla="*/ 26 w 142"/>
                  <a:gd name="T11" fmla="*/ 0 h 75"/>
                  <a:gd name="T12" fmla="*/ 142 w 142"/>
                  <a:gd name="T13" fmla="*/ 23 h 75"/>
                  <a:gd name="T14" fmla="*/ 136 w 142"/>
                  <a:gd name="T15" fmla="*/ 36 h 75"/>
                  <a:gd name="T16" fmla="*/ 128 w 142"/>
                  <a:gd name="T17" fmla="*/ 49 h 75"/>
                  <a:gd name="T18" fmla="*/ 121 w 142"/>
                  <a:gd name="T19" fmla="*/ 62 h 75"/>
                  <a:gd name="T20" fmla="*/ 113 w 142"/>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5">
                    <a:moveTo>
                      <a:pt x="113" y="75"/>
                    </a:moveTo>
                    <a:lnTo>
                      <a:pt x="0" y="54"/>
                    </a:lnTo>
                    <a:lnTo>
                      <a:pt x="7" y="40"/>
                    </a:lnTo>
                    <a:lnTo>
                      <a:pt x="14" y="27"/>
                    </a:lnTo>
                    <a:lnTo>
                      <a:pt x="19" y="13"/>
                    </a:lnTo>
                    <a:lnTo>
                      <a:pt x="26" y="0"/>
                    </a:lnTo>
                    <a:lnTo>
                      <a:pt x="142" y="23"/>
                    </a:lnTo>
                    <a:lnTo>
                      <a:pt x="136" y="36"/>
                    </a:lnTo>
                    <a:lnTo>
                      <a:pt x="128" y="49"/>
                    </a:lnTo>
                    <a:lnTo>
                      <a:pt x="121" y="62"/>
                    </a:lnTo>
                    <a:lnTo>
                      <a:pt x="113" y="75"/>
                    </a:lnTo>
                    <a:close/>
                  </a:path>
                </a:pathLst>
              </a:custGeom>
              <a:solidFill>
                <a:srgbClr val="5D7E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1" name="Freeform 267"/>
              <p:cNvSpPr/>
              <p:nvPr/>
            </p:nvSpPr>
            <p:spPr bwMode="auto">
              <a:xfrm>
                <a:off x="1148" y="2727"/>
                <a:ext cx="21" cy="11"/>
              </a:xfrm>
              <a:custGeom>
                <a:avLst/>
                <a:gdLst>
                  <a:gd name="T0" fmla="*/ 114 w 142"/>
                  <a:gd name="T1" fmla="*/ 75 h 75"/>
                  <a:gd name="T2" fmla="*/ 0 w 142"/>
                  <a:gd name="T3" fmla="*/ 53 h 75"/>
                  <a:gd name="T4" fmla="*/ 5 w 142"/>
                  <a:gd name="T5" fmla="*/ 39 h 75"/>
                  <a:gd name="T6" fmla="*/ 11 w 142"/>
                  <a:gd name="T7" fmla="*/ 27 h 75"/>
                  <a:gd name="T8" fmla="*/ 18 w 142"/>
                  <a:gd name="T9" fmla="*/ 13 h 75"/>
                  <a:gd name="T10" fmla="*/ 23 w 142"/>
                  <a:gd name="T11" fmla="*/ 0 h 75"/>
                  <a:gd name="T12" fmla="*/ 142 w 142"/>
                  <a:gd name="T13" fmla="*/ 22 h 75"/>
                  <a:gd name="T14" fmla="*/ 135 w 142"/>
                  <a:gd name="T15" fmla="*/ 36 h 75"/>
                  <a:gd name="T16" fmla="*/ 128 w 142"/>
                  <a:gd name="T17" fmla="*/ 49 h 75"/>
                  <a:gd name="T18" fmla="*/ 122 w 142"/>
                  <a:gd name="T19" fmla="*/ 62 h 75"/>
                  <a:gd name="T20" fmla="*/ 114 w 142"/>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5">
                    <a:moveTo>
                      <a:pt x="114" y="75"/>
                    </a:moveTo>
                    <a:lnTo>
                      <a:pt x="0" y="53"/>
                    </a:lnTo>
                    <a:lnTo>
                      <a:pt x="5" y="39"/>
                    </a:lnTo>
                    <a:lnTo>
                      <a:pt x="11" y="27"/>
                    </a:lnTo>
                    <a:lnTo>
                      <a:pt x="18" y="13"/>
                    </a:lnTo>
                    <a:lnTo>
                      <a:pt x="23" y="0"/>
                    </a:lnTo>
                    <a:lnTo>
                      <a:pt x="142" y="22"/>
                    </a:lnTo>
                    <a:lnTo>
                      <a:pt x="135" y="36"/>
                    </a:lnTo>
                    <a:lnTo>
                      <a:pt x="128" y="49"/>
                    </a:lnTo>
                    <a:lnTo>
                      <a:pt x="122" y="62"/>
                    </a:lnTo>
                    <a:lnTo>
                      <a:pt x="114" y="75"/>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2" name="Freeform 268"/>
              <p:cNvSpPr/>
              <p:nvPr/>
            </p:nvSpPr>
            <p:spPr bwMode="auto">
              <a:xfrm>
                <a:off x="1150" y="2723"/>
                <a:ext cx="20" cy="11"/>
              </a:xfrm>
              <a:custGeom>
                <a:avLst/>
                <a:gdLst>
                  <a:gd name="T0" fmla="*/ 116 w 142"/>
                  <a:gd name="T1" fmla="*/ 76 h 76"/>
                  <a:gd name="T2" fmla="*/ 0 w 142"/>
                  <a:gd name="T3" fmla="*/ 53 h 76"/>
                  <a:gd name="T4" fmla="*/ 6 w 142"/>
                  <a:gd name="T5" fmla="*/ 40 h 76"/>
                  <a:gd name="T6" fmla="*/ 11 w 142"/>
                  <a:gd name="T7" fmla="*/ 27 h 76"/>
                  <a:gd name="T8" fmla="*/ 16 w 142"/>
                  <a:gd name="T9" fmla="*/ 14 h 76"/>
                  <a:gd name="T10" fmla="*/ 21 w 142"/>
                  <a:gd name="T11" fmla="*/ 0 h 76"/>
                  <a:gd name="T12" fmla="*/ 142 w 142"/>
                  <a:gd name="T13" fmla="*/ 24 h 76"/>
                  <a:gd name="T14" fmla="*/ 137 w 142"/>
                  <a:gd name="T15" fmla="*/ 37 h 76"/>
                  <a:gd name="T16" fmla="*/ 130 w 142"/>
                  <a:gd name="T17" fmla="*/ 49 h 76"/>
                  <a:gd name="T18" fmla="*/ 123 w 142"/>
                  <a:gd name="T19" fmla="*/ 63 h 76"/>
                  <a:gd name="T20" fmla="*/ 116 w 142"/>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76">
                    <a:moveTo>
                      <a:pt x="116" y="76"/>
                    </a:moveTo>
                    <a:lnTo>
                      <a:pt x="0" y="53"/>
                    </a:lnTo>
                    <a:lnTo>
                      <a:pt x="6" y="40"/>
                    </a:lnTo>
                    <a:lnTo>
                      <a:pt x="11" y="27"/>
                    </a:lnTo>
                    <a:lnTo>
                      <a:pt x="16" y="14"/>
                    </a:lnTo>
                    <a:lnTo>
                      <a:pt x="21" y="0"/>
                    </a:lnTo>
                    <a:lnTo>
                      <a:pt x="142" y="24"/>
                    </a:lnTo>
                    <a:lnTo>
                      <a:pt x="137" y="37"/>
                    </a:lnTo>
                    <a:lnTo>
                      <a:pt x="130" y="49"/>
                    </a:lnTo>
                    <a:lnTo>
                      <a:pt x="123" y="63"/>
                    </a:lnTo>
                    <a:lnTo>
                      <a:pt x="116" y="76"/>
                    </a:lnTo>
                    <a:close/>
                  </a:path>
                </a:pathLst>
              </a:custGeom>
              <a:solidFill>
                <a:srgbClr val="5478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3" name="Freeform 269"/>
              <p:cNvSpPr/>
              <p:nvPr/>
            </p:nvSpPr>
            <p:spPr bwMode="auto">
              <a:xfrm>
                <a:off x="1152" y="2719"/>
                <a:ext cx="20" cy="11"/>
              </a:xfrm>
              <a:custGeom>
                <a:avLst/>
                <a:gdLst>
                  <a:gd name="T0" fmla="*/ 119 w 144"/>
                  <a:gd name="T1" fmla="*/ 76 h 76"/>
                  <a:gd name="T2" fmla="*/ 0 w 144"/>
                  <a:gd name="T3" fmla="*/ 54 h 76"/>
                  <a:gd name="T4" fmla="*/ 5 w 144"/>
                  <a:gd name="T5" fmla="*/ 41 h 76"/>
                  <a:gd name="T6" fmla="*/ 10 w 144"/>
                  <a:gd name="T7" fmla="*/ 27 h 76"/>
                  <a:gd name="T8" fmla="*/ 16 w 144"/>
                  <a:gd name="T9" fmla="*/ 14 h 76"/>
                  <a:gd name="T10" fmla="*/ 20 w 144"/>
                  <a:gd name="T11" fmla="*/ 0 h 76"/>
                  <a:gd name="T12" fmla="*/ 144 w 144"/>
                  <a:gd name="T13" fmla="*/ 24 h 76"/>
                  <a:gd name="T14" fmla="*/ 138 w 144"/>
                  <a:gd name="T15" fmla="*/ 37 h 76"/>
                  <a:gd name="T16" fmla="*/ 131 w 144"/>
                  <a:gd name="T17" fmla="*/ 51 h 76"/>
                  <a:gd name="T18" fmla="*/ 126 w 144"/>
                  <a:gd name="T19" fmla="*/ 64 h 76"/>
                  <a:gd name="T20" fmla="*/ 119 w 144"/>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76">
                    <a:moveTo>
                      <a:pt x="119" y="76"/>
                    </a:moveTo>
                    <a:lnTo>
                      <a:pt x="0" y="54"/>
                    </a:lnTo>
                    <a:lnTo>
                      <a:pt x="5" y="41"/>
                    </a:lnTo>
                    <a:lnTo>
                      <a:pt x="10" y="27"/>
                    </a:lnTo>
                    <a:lnTo>
                      <a:pt x="16" y="14"/>
                    </a:lnTo>
                    <a:lnTo>
                      <a:pt x="20" y="0"/>
                    </a:lnTo>
                    <a:lnTo>
                      <a:pt x="144" y="24"/>
                    </a:lnTo>
                    <a:lnTo>
                      <a:pt x="138" y="37"/>
                    </a:lnTo>
                    <a:lnTo>
                      <a:pt x="131" y="51"/>
                    </a:lnTo>
                    <a:lnTo>
                      <a:pt x="126" y="64"/>
                    </a:lnTo>
                    <a:lnTo>
                      <a:pt x="119" y="76"/>
                    </a:lnTo>
                    <a:close/>
                  </a:path>
                </a:pathLst>
              </a:custGeom>
              <a:solidFill>
                <a:srgbClr val="4F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4" name="Freeform 270"/>
              <p:cNvSpPr/>
              <p:nvPr/>
            </p:nvSpPr>
            <p:spPr bwMode="auto">
              <a:xfrm>
                <a:off x="1153" y="2715"/>
                <a:ext cx="21" cy="11"/>
              </a:xfrm>
              <a:custGeom>
                <a:avLst/>
                <a:gdLst>
                  <a:gd name="T0" fmla="*/ 121 w 146"/>
                  <a:gd name="T1" fmla="*/ 78 h 78"/>
                  <a:gd name="T2" fmla="*/ 0 w 146"/>
                  <a:gd name="T3" fmla="*/ 54 h 78"/>
                  <a:gd name="T4" fmla="*/ 6 w 146"/>
                  <a:gd name="T5" fmla="*/ 41 h 78"/>
                  <a:gd name="T6" fmla="*/ 10 w 146"/>
                  <a:gd name="T7" fmla="*/ 27 h 78"/>
                  <a:gd name="T8" fmla="*/ 15 w 146"/>
                  <a:gd name="T9" fmla="*/ 14 h 78"/>
                  <a:gd name="T10" fmla="*/ 20 w 146"/>
                  <a:gd name="T11" fmla="*/ 0 h 78"/>
                  <a:gd name="T12" fmla="*/ 146 w 146"/>
                  <a:gd name="T13" fmla="*/ 24 h 78"/>
                  <a:gd name="T14" fmla="*/ 139 w 146"/>
                  <a:gd name="T15" fmla="*/ 37 h 78"/>
                  <a:gd name="T16" fmla="*/ 134 w 146"/>
                  <a:gd name="T17" fmla="*/ 51 h 78"/>
                  <a:gd name="T18" fmla="*/ 128 w 146"/>
                  <a:gd name="T19" fmla="*/ 64 h 78"/>
                  <a:gd name="T20" fmla="*/ 121 w 146"/>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78">
                    <a:moveTo>
                      <a:pt x="121" y="78"/>
                    </a:moveTo>
                    <a:lnTo>
                      <a:pt x="0" y="54"/>
                    </a:lnTo>
                    <a:lnTo>
                      <a:pt x="6" y="41"/>
                    </a:lnTo>
                    <a:lnTo>
                      <a:pt x="10" y="27"/>
                    </a:lnTo>
                    <a:lnTo>
                      <a:pt x="15" y="14"/>
                    </a:lnTo>
                    <a:lnTo>
                      <a:pt x="20" y="0"/>
                    </a:lnTo>
                    <a:lnTo>
                      <a:pt x="146" y="24"/>
                    </a:lnTo>
                    <a:lnTo>
                      <a:pt x="139" y="37"/>
                    </a:lnTo>
                    <a:lnTo>
                      <a:pt x="134" y="51"/>
                    </a:lnTo>
                    <a:lnTo>
                      <a:pt x="128" y="64"/>
                    </a:lnTo>
                    <a:lnTo>
                      <a:pt x="121" y="78"/>
                    </a:lnTo>
                    <a:close/>
                  </a:path>
                </a:pathLst>
              </a:custGeom>
              <a:solidFill>
                <a:srgbClr val="4A73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5" name="Freeform 271"/>
              <p:cNvSpPr/>
              <p:nvPr/>
            </p:nvSpPr>
            <p:spPr bwMode="auto">
              <a:xfrm>
                <a:off x="1155" y="2711"/>
                <a:ext cx="20" cy="12"/>
              </a:xfrm>
              <a:custGeom>
                <a:avLst/>
                <a:gdLst>
                  <a:gd name="T0" fmla="*/ 124 w 146"/>
                  <a:gd name="T1" fmla="*/ 79 h 79"/>
                  <a:gd name="T2" fmla="*/ 0 w 146"/>
                  <a:gd name="T3" fmla="*/ 55 h 79"/>
                  <a:gd name="T4" fmla="*/ 5 w 146"/>
                  <a:gd name="T5" fmla="*/ 42 h 79"/>
                  <a:gd name="T6" fmla="*/ 10 w 146"/>
                  <a:gd name="T7" fmla="*/ 28 h 79"/>
                  <a:gd name="T8" fmla="*/ 15 w 146"/>
                  <a:gd name="T9" fmla="*/ 14 h 79"/>
                  <a:gd name="T10" fmla="*/ 19 w 146"/>
                  <a:gd name="T11" fmla="*/ 0 h 79"/>
                  <a:gd name="T12" fmla="*/ 146 w 146"/>
                  <a:gd name="T13" fmla="*/ 25 h 79"/>
                  <a:gd name="T14" fmla="*/ 140 w 146"/>
                  <a:gd name="T15" fmla="*/ 38 h 79"/>
                  <a:gd name="T16" fmla="*/ 135 w 146"/>
                  <a:gd name="T17" fmla="*/ 52 h 79"/>
                  <a:gd name="T18" fmla="*/ 129 w 146"/>
                  <a:gd name="T19" fmla="*/ 65 h 79"/>
                  <a:gd name="T20" fmla="*/ 124 w 146"/>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79">
                    <a:moveTo>
                      <a:pt x="124" y="79"/>
                    </a:moveTo>
                    <a:lnTo>
                      <a:pt x="0" y="55"/>
                    </a:lnTo>
                    <a:lnTo>
                      <a:pt x="5" y="42"/>
                    </a:lnTo>
                    <a:lnTo>
                      <a:pt x="10" y="28"/>
                    </a:lnTo>
                    <a:lnTo>
                      <a:pt x="15" y="14"/>
                    </a:lnTo>
                    <a:lnTo>
                      <a:pt x="19" y="0"/>
                    </a:lnTo>
                    <a:lnTo>
                      <a:pt x="146" y="25"/>
                    </a:lnTo>
                    <a:lnTo>
                      <a:pt x="140" y="38"/>
                    </a:lnTo>
                    <a:lnTo>
                      <a:pt x="135" y="52"/>
                    </a:lnTo>
                    <a:lnTo>
                      <a:pt x="129" y="65"/>
                    </a:lnTo>
                    <a:lnTo>
                      <a:pt x="124" y="79"/>
                    </a:lnTo>
                    <a:close/>
                  </a:path>
                </a:pathLst>
              </a:custGeom>
              <a:solidFill>
                <a:srgbClr val="45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6" name="Freeform 272"/>
              <p:cNvSpPr/>
              <p:nvPr/>
            </p:nvSpPr>
            <p:spPr bwMode="auto">
              <a:xfrm>
                <a:off x="1156" y="2708"/>
                <a:ext cx="21" cy="11"/>
              </a:xfrm>
              <a:custGeom>
                <a:avLst/>
                <a:gdLst>
                  <a:gd name="T0" fmla="*/ 126 w 147"/>
                  <a:gd name="T1" fmla="*/ 78 h 78"/>
                  <a:gd name="T2" fmla="*/ 0 w 147"/>
                  <a:gd name="T3" fmla="*/ 54 h 78"/>
                  <a:gd name="T4" fmla="*/ 5 w 147"/>
                  <a:gd name="T5" fmla="*/ 40 h 78"/>
                  <a:gd name="T6" fmla="*/ 9 w 147"/>
                  <a:gd name="T7" fmla="*/ 26 h 78"/>
                  <a:gd name="T8" fmla="*/ 14 w 147"/>
                  <a:gd name="T9" fmla="*/ 13 h 78"/>
                  <a:gd name="T10" fmla="*/ 18 w 147"/>
                  <a:gd name="T11" fmla="*/ 0 h 78"/>
                  <a:gd name="T12" fmla="*/ 147 w 147"/>
                  <a:gd name="T13" fmla="*/ 24 h 78"/>
                  <a:gd name="T14" fmla="*/ 142 w 147"/>
                  <a:gd name="T15" fmla="*/ 39 h 78"/>
                  <a:gd name="T16" fmla="*/ 136 w 147"/>
                  <a:gd name="T17" fmla="*/ 52 h 78"/>
                  <a:gd name="T18" fmla="*/ 131 w 147"/>
                  <a:gd name="T19" fmla="*/ 64 h 78"/>
                  <a:gd name="T20" fmla="*/ 126 w 147"/>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26" y="78"/>
                    </a:moveTo>
                    <a:lnTo>
                      <a:pt x="0" y="54"/>
                    </a:lnTo>
                    <a:lnTo>
                      <a:pt x="5" y="40"/>
                    </a:lnTo>
                    <a:lnTo>
                      <a:pt x="9" y="26"/>
                    </a:lnTo>
                    <a:lnTo>
                      <a:pt x="14" y="13"/>
                    </a:lnTo>
                    <a:lnTo>
                      <a:pt x="18" y="0"/>
                    </a:lnTo>
                    <a:lnTo>
                      <a:pt x="147" y="24"/>
                    </a:lnTo>
                    <a:lnTo>
                      <a:pt x="142" y="39"/>
                    </a:lnTo>
                    <a:lnTo>
                      <a:pt x="136" y="52"/>
                    </a:lnTo>
                    <a:lnTo>
                      <a:pt x="131" y="64"/>
                    </a:lnTo>
                    <a:lnTo>
                      <a:pt x="126" y="78"/>
                    </a:lnTo>
                    <a:close/>
                  </a:path>
                </a:pathLst>
              </a:custGeom>
              <a:solidFill>
                <a:srgbClr val="40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7" name="Freeform 273"/>
              <p:cNvSpPr/>
              <p:nvPr/>
            </p:nvSpPr>
            <p:spPr bwMode="auto">
              <a:xfrm>
                <a:off x="1157" y="2704"/>
                <a:ext cx="21" cy="11"/>
              </a:xfrm>
              <a:custGeom>
                <a:avLst/>
                <a:gdLst>
                  <a:gd name="T0" fmla="*/ 127 w 148"/>
                  <a:gd name="T1" fmla="*/ 78 h 78"/>
                  <a:gd name="T2" fmla="*/ 0 w 148"/>
                  <a:gd name="T3" fmla="*/ 53 h 78"/>
                  <a:gd name="T4" fmla="*/ 5 w 148"/>
                  <a:gd name="T5" fmla="*/ 40 h 78"/>
                  <a:gd name="T6" fmla="*/ 9 w 148"/>
                  <a:gd name="T7" fmla="*/ 27 h 78"/>
                  <a:gd name="T8" fmla="*/ 13 w 148"/>
                  <a:gd name="T9" fmla="*/ 13 h 78"/>
                  <a:gd name="T10" fmla="*/ 17 w 148"/>
                  <a:gd name="T11" fmla="*/ 0 h 78"/>
                  <a:gd name="T12" fmla="*/ 148 w 148"/>
                  <a:gd name="T13" fmla="*/ 24 h 78"/>
                  <a:gd name="T14" fmla="*/ 143 w 148"/>
                  <a:gd name="T15" fmla="*/ 39 h 78"/>
                  <a:gd name="T16" fmla="*/ 138 w 148"/>
                  <a:gd name="T17" fmla="*/ 52 h 78"/>
                  <a:gd name="T18" fmla="*/ 133 w 148"/>
                  <a:gd name="T19" fmla="*/ 66 h 78"/>
                  <a:gd name="T20" fmla="*/ 127 w 148"/>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8">
                    <a:moveTo>
                      <a:pt x="127" y="78"/>
                    </a:moveTo>
                    <a:lnTo>
                      <a:pt x="0" y="53"/>
                    </a:lnTo>
                    <a:lnTo>
                      <a:pt x="5" y="40"/>
                    </a:lnTo>
                    <a:lnTo>
                      <a:pt x="9" y="27"/>
                    </a:lnTo>
                    <a:lnTo>
                      <a:pt x="13" y="13"/>
                    </a:lnTo>
                    <a:lnTo>
                      <a:pt x="17" y="0"/>
                    </a:lnTo>
                    <a:lnTo>
                      <a:pt x="148" y="24"/>
                    </a:lnTo>
                    <a:lnTo>
                      <a:pt x="143" y="39"/>
                    </a:lnTo>
                    <a:lnTo>
                      <a:pt x="138" y="52"/>
                    </a:lnTo>
                    <a:lnTo>
                      <a:pt x="133" y="66"/>
                    </a:lnTo>
                    <a:lnTo>
                      <a:pt x="127" y="78"/>
                    </a:lnTo>
                    <a:close/>
                  </a:path>
                </a:pathLst>
              </a:custGeom>
              <a:solidFill>
                <a:srgbClr val="3A6B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8" name="Freeform 274"/>
              <p:cNvSpPr/>
              <p:nvPr/>
            </p:nvSpPr>
            <p:spPr bwMode="auto">
              <a:xfrm>
                <a:off x="1159" y="2700"/>
                <a:ext cx="21" cy="11"/>
              </a:xfrm>
              <a:custGeom>
                <a:avLst/>
                <a:gdLst>
                  <a:gd name="T0" fmla="*/ 129 w 148"/>
                  <a:gd name="T1" fmla="*/ 79 h 79"/>
                  <a:gd name="T2" fmla="*/ 0 w 148"/>
                  <a:gd name="T3" fmla="*/ 55 h 79"/>
                  <a:gd name="T4" fmla="*/ 4 w 148"/>
                  <a:gd name="T5" fmla="*/ 41 h 79"/>
                  <a:gd name="T6" fmla="*/ 8 w 148"/>
                  <a:gd name="T7" fmla="*/ 28 h 79"/>
                  <a:gd name="T8" fmla="*/ 13 w 148"/>
                  <a:gd name="T9" fmla="*/ 14 h 79"/>
                  <a:gd name="T10" fmla="*/ 16 w 148"/>
                  <a:gd name="T11" fmla="*/ 0 h 79"/>
                  <a:gd name="T12" fmla="*/ 148 w 148"/>
                  <a:gd name="T13" fmla="*/ 25 h 79"/>
                  <a:gd name="T14" fmla="*/ 144 w 148"/>
                  <a:gd name="T15" fmla="*/ 39 h 79"/>
                  <a:gd name="T16" fmla="*/ 138 w 148"/>
                  <a:gd name="T17" fmla="*/ 53 h 79"/>
                  <a:gd name="T18" fmla="*/ 134 w 148"/>
                  <a:gd name="T19" fmla="*/ 67 h 79"/>
                  <a:gd name="T20" fmla="*/ 129 w 148"/>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79">
                    <a:moveTo>
                      <a:pt x="129" y="79"/>
                    </a:moveTo>
                    <a:lnTo>
                      <a:pt x="0" y="55"/>
                    </a:lnTo>
                    <a:lnTo>
                      <a:pt x="4" y="41"/>
                    </a:lnTo>
                    <a:lnTo>
                      <a:pt x="8" y="28"/>
                    </a:lnTo>
                    <a:lnTo>
                      <a:pt x="13" y="14"/>
                    </a:lnTo>
                    <a:lnTo>
                      <a:pt x="16" y="0"/>
                    </a:lnTo>
                    <a:lnTo>
                      <a:pt x="148" y="25"/>
                    </a:lnTo>
                    <a:lnTo>
                      <a:pt x="144" y="39"/>
                    </a:lnTo>
                    <a:lnTo>
                      <a:pt x="138" y="53"/>
                    </a:lnTo>
                    <a:lnTo>
                      <a:pt x="134" y="67"/>
                    </a:lnTo>
                    <a:lnTo>
                      <a:pt x="129" y="79"/>
                    </a:lnTo>
                    <a:close/>
                  </a:path>
                </a:pathLst>
              </a:custGeom>
              <a:solidFill>
                <a:srgbClr val="36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9" name="Freeform 275"/>
              <p:cNvSpPr/>
              <p:nvPr/>
            </p:nvSpPr>
            <p:spPr bwMode="auto">
              <a:xfrm>
                <a:off x="1160" y="2696"/>
                <a:ext cx="21" cy="11"/>
              </a:xfrm>
              <a:custGeom>
                <a:avLst/>
                <a:gdLst>
                  <a:gd name="T0" fmla="*/ 131 w 149"/>
                  <a:gd name="T1" fmla="*/ 79 h 79"/>
                  <a:gd name="T2" fmla="*/ 0 w 149"/>
                  <a:gd name="T3" fmla="*/ 55 h 79"/>
                  <a:gd name="T4" fmla="*/ 5 w 149"/>
                  <a:gd name="T5" fmla="*/ 41 h 79"/>
                  <a:gd name="T6" fmla="*/ 8 w 149"/>
                  <a:gd name="T7" fmla="*/ 27 h 79"/>
                  <a:gd name="T8" fmla="*/ 13 w 149"/>
                  <a:gd name="T9" fmla="*/ 13 h 79"/>
                  <a:gd name="T10" fmla="*/ 16 w 149"/>
                  <a:gd name="T11" fmla="*/ 0 h 79"/>
                  <a:gd name="T12" fmla="*/ 149 w 149"/>
                  <a:gd name="T13" fmla="*/ 26 h 79"/>
                  <a:gd name="T14" fmla="*/ 145 w 149"/>
                  <a:gd name="T15" fmla="*/ 39 h 79"/>
                  <a:gd name="T16" fmla="*/ 140 w 149"/>
                  <a:gd name="T17" fmla="*/ 52 h 79"/>
                  <a:gd name="T18" fmla="*/ 136 w 149"/>
                  <a:gd name="T19" fmla="*/ 66 h 79"/>
                  <a:gd name="T20" fmla="*/ 131 w 149"/>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79">
                    <a:moveTo>
                      <a:pt x="131" y="79"/>
                    </a:moveTo>
                    <a:lnTo>
                      <a:pt x="0" y="55"/>
                    </a:lnTo>
                    <a:lnTo>
                      <a:pt x="5" y="41"/>
                    </a:lnTo>
                    <a:lnTo>
                      <a:pt x="8" y="27"/>
                    </a:lnTo>
                    <a:lnTo>
                      <a:pt x="13" y="13"/>
                    </a:lnTo>
                    <a:lnTo>
                      <a:pt x="16" y="0"/>
                    </a:lnTo>
                    <a:lnTo>
                      <a:pt x="149" y="26"/>
                    </a:lnTo>
                    <a:lnTo>
                      <a:pt x="145" y="39"/>
                    </a:lnTo>
                    <a:lnTo>
                      <a:pt x="140" y="52"/>
                    </a:lnTo>
                    <a:lnTo>
                      <a:pt x="136" y="66"/>
                    </a:lnTo>
                    <a:lnTo>
                      <a:pt x="131" y="79"/>
                    </a:lnTo>
                    <a:close/>
                  </a:path>
                </a:pathLst>
              </a:custGeom>
              <a:solidFill>
                <a:srgbClr val="2E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0" name="Freeform 276"/>
              <p:cNvSpPr/>
              <p:nvPr/>
            </p:nvSpPr>
            <p:spPr bwMode="auto">
              <a:xfrm>
                <a:off x="1161" y="2692"/>
                <a:ext cx="21" cy="11"/>
              </a:xfrm>
              <a:custGeom>
                <a:avLst/>
                <a:gdLst>
                  <a:gd name="T0" fmla="*/ 132 w 149"/>
                  <a:gd name="T1" fmla="*/ 80 h 80"/>
                  <a:gd name="T2" fmla="*/ 0 w 149"/>
                  <a:gd name="T3" fmla="*/ 55 h 80"/>
                  <a:gd name="T4" fmla="*/ 5 w 149"/>
                  <a:gd name="T5" fmla="*/ 41 h 80"/>
                  <a:gd name="T6" fmla="*/ 8 w 149"/>
                  <a:gd name="T7" fmla="*/ 28 h 80"/>
                  <a:gd name="T8" fmla="*/ 11 w 149"/>
                  <a:gd name="T9" fmla="*/ 14 h 80"/>
                  <a:gd name="T10" fmla="*/ 15 w 149"/>
                  <a:gd name="T11" fmla="*/ 0 h 80"/>
                  <a:gd name="T12" fmla="*/ 149 w 149"/>
                  <a:gd name="T13" fmla="*/ 27 h 80"/>
                  <a:gd name="T14" fmla="*/ 144 w 149"/>
                  <a:gd name="T15" fmla="*/ 40 h 80"/>
                  <a:gd name="T16" fmla="*/ 141 w 149"/>
                  <a:gd name="T17" fmla="*/ 54 h 80"/>
                  <a:gd name="T18" fmla="*/ 137 w 149"/>
                  <a:gd name="T19" fmla="*/ 67 h 80"/>
                  <a:gd name="T20" fmla="*/ 132 w 149"/>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80">
                    <a:moveTo>
                      <a:pt x="132" y="80"/>
                    </a:moveTo>
                    <a:lnTo>
                      <a:pt x="0" y="55"/>
                    </a:lnTo>
                    <a:lnTo>
                      <a:pt x="5" y="41"/>
                    </a:lnTo>
                    <a:lnTo>
                      <a:pt x="8" y="28"/>
                    </a:lnTo>
                    <a:lnTo>
                      <a:pt x="11" y="14"/>
                    </a:lnTo>
                    <a:lnTo>
                      <a:pt x="15" y="0"/>
                    </a:lnTo>
                    <a:lnTo>
                      <a:pt x="149" y="27"/>
                    </a:lnTo>
                    <a:lnTo>
                      <a:pt x="144" y="40"/>
                    </a:lnTo>
                    <a:lnTo>
                      <a:pt x="141" y="54"/>
                    </a:lnTo>
                    <a:lnTo>
                      <a:pt x="137" y="67"/>
                    </a:lnTo>
                    <a:lnTo>
                      <a:pt x="132" y="80"/>
                    </a:lnTo>
                    <a:close/>
                  </a:path>
                </a:pathLst>
              </a:custGeom>
              <a:solidFill>
                <a:srgbClr val="2964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1" name="Freeform 277"/>
              <p:cNvSpPr/>
              <p:nvPr/>
            </p:nvSpPr>
            <p:spPr bwMode="auto">
              <a:xfrm>
                <a:off x="1162" y="2688"/>
                <a:ext cx="21" cy="12"/>
              </a:xfrm>
              <a:custGeom>
                <a:avLst/>
                <a:gdLst>
                  <a:gd name="T0" fmla="*/ 133 w 149"/>
                  <a:gd name="T1" fmla="*/ 81 h 81"/>
                  <a:gd name="T2" fmla="*/ 0 w 149"/>
                  <a:gd name="T3" fmla="*/ 55 h 81"/>
                  <a:gd name="T4" fmla="*/ 3 w 149"/>
                  <a:gd name="T5" fmla="*/ 41 h 81"/>
                  <a:gd name="T6" fmla="*/ 7 w 149"/>
                  <a:gd name="T7" fmla="*/ 27 h 81"/>
                  <a:gd name="T8" fmla="*/ 11 w 149"/>
                  <a:gd name="T9" fmla="*/ 13 h 81"/>
                  <a:gd name="T10" fmla="*/ 14 w 149"/>
                  <a:gd name="T11" fmla="*/ 0 h 81"/>
                  <a:gd name="T12" fmla="*/ 149 w 149"/>
                  <a:gd name="T13" fmla="*/ 26 h 81"/>
                  <a:gd name="T14" fmla="*/ 145 w 149"/>
                  <a:gd name="T15" fmla="*/ 40 h 81"/>
                  <a:gd name="T16" fmla="*/ 141 w 149"/>
                  <a:gd name="T17" fmla="*/ 54 h 81"/>
                  <a:gd name="T18" fmla="*/ 136 w 149"/>
                  <a:gd name="T19" fmla="*/ 67 h 81"/>
                  <a:gd name="T20" fmla="*/ 133 w 149"/>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81">
                    <a:moveTo>
                      <a:pt x="133" y="81"/>
                    </a:moveTo>
                    <a:lnTo>
                      <a:pt x="0" y="55"/>
                    </a:lnTo>
                    <a:lnTo>
                      <a:pt x="3" y="41"/>
                    </a:lnTo>
                    <a:lnTo>
                      <a:pt x="7" y="27"/>
                    </a:lnTo>
                    <a:lnTo>
                      <a:pt x="11" y="13"/>
                    </a:lnTo>
                    <a:lnTo>
                      <a:pt x="14" y="0"/>
                    </a:lnTo>
                    <a:lnTo>
                      <a:pt x="149" y="26"/>
                    </a:lnTo>
                    <a:lnTo>
                      <a:pt x="145" y="40"/>
                    </a:lnTo>
                    <a:lnTo>
                      <a:pt x="141" y="54"/>
                    </a:lnTo>
                    <a:lnTo>
                      <a:pt x="136" y="67"/>
                    </a:lnTo>
                    <a:lnTo>
                      <a:pt x="133"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2" name="Freeform 278"/>
              <p:cNvSpPr/>
              <p:nvPr/>
            </p:nvSpPr>
            <p:spPr bwMode="auto">
              <a:xfrm>
                <a:off x="1163" y="2684"/>
                <a:ext cx="21" cy="12"/>
              </a:xfrm>
              <a:custGeom>
                <a:avLst/>
                <a:gdLst>
                  <a:gd name="T0" fmla="*/ 134 w 150"/>
                  <a:gd name="T1" fmla="*/ 82 h 82"/>
                  <a:gd name="T2" fmla="*/ 0 w 150"/>
                  <a:gd name="T3" fmla="*/ 55 h 82"/>
                  <a:gd name="T4" fmla="*/ 4 w 150"/>
                  <a:gd name="T5" fmla="*/ 41 h 82"/>
                  <a:gd name="T6" fmla="*/ 7 w 150"/>
                  <a:gd name="T7" fmla="*/ 28 h 82"/>
                  <a:gd name="T8" fmla="*/ 11 w 150"/>
                  <a:gd name="T9" fmla="*/ 13 h 82"/>
                  <a:gd name="T10" fmla="*/ 14 w 150"/>
                  <a:gd name="T11" fmla="*/ 0 h 82"/>
                  <a:gd name="T12" fmla="*/ 150 w 150"/>
                  <a:gd name="T13" fmla="*/ 27 h 82"/>
                  <a:gd name="T14" fmla="*/ 146 w 150"/>
                  <a:gd name="T15" fmla="*/ 37 h 82"/>
                  <a:gd name="T16" fmla="*/ 144 w 150"/>
                  <a:gd name="T17" fmla="*/ 47 h 82"/>
                  <a:gd name="T18" fmla="*/ 142 w 150"/>
                  <a:gd name="T19" fmla="*/ 56 h 82"/>
                  <a:gd name="T20" fmla="*/ 140 w 150"/>
                  <a:gd name="T21" fmla="*/ 65 h 82"/>
                  <a:gd name="T22" fmla="*/ 136 w 150"/>
                  <a:gd name="T23" fmla="*/ 73 h 82"/>
                  <a:gd name="T24" fmla="*/ 134 w 150"/>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82">
                    <a:moveTo>
                      <a:pt x="134" y="82"/>
                    </a:moveTo>
                    <a:lnTo>
                      <a:pt x="0" y="55"/>
                    </a:lnTo>
                    <a:lnTo>
                      <a:pt x="4" y="41"/>
                    </a:lnTo>
                    <a:lnTo>
                      <a:pt x="7" y="28"/>
                    </a:lnTo>
                    <a:lnTo>
                      <a:pt x="11" y="13"/>
                    </a:lnTo>
                    <a:lnTo>
                      <a:pt x="14" y="0"/>
                    </a:lnTo>
                    <a:lnTo>
                      <a:pt x="150" y="27"/>
                    </a:lnTo>
                    <a:lnTo>
                      <a:pt x="146" y="37"/>
                    </a:lnTo>
                    <a:lnTo>
                      <a:pt x="144" y="47"/>
                    </a:lnTo>
                    <a:lnTo>
                      <a:pt x="142" y="56"/>
                    </a:lnTo>
                    <a:lnTo>
                      <a:pt x="140" y="65"/>
                    </a:lnTo>
                    <a:lnTo>
                      <a:pt x="136" y="73"/>
                    </a:lnTo>
                    <a:lnTo>
                      <a:pt x="134"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3" name="Freeform 279"/>
              <p:cNvSpPr/>
              <p:nvPr/>
            </p:nvSpPr>
            <p:spPr bwMode="auto">
              <a:xfrm>
                <a:off x="1164" y="2680"/>
                <a:ext cx="21" cy="12"/>
              </a:xfrm>
              <a:custGeom>
                <a:avLst/>
                <a:gdLst>
                  <a:gd name="T0" fmla="*/ 135 w 149"/>
                  <a:gd name="T1" fmla="*/ 81 h 81"/>
                  <a:gd name="T2" fmla="*/ 0 w 149"/>
                  <a:gd name="T3" fmla="*/ 55 h 81"/>
                  <a:gd name="T4" fmla="*/ 4 w 149"/>
                  <a:gd name="T5" fmla="*/ 40 h 81"/>
                  <a:gd name="T6" fmla="*/ 7 w 149"/>
                  <a:gd name="T7" fmla="*/ 27 h 81"/>
                  <a:gd name="T8" fmla="*/ 9 w 149"/>
                  <a:gd name="T9" fmla="*/ 13 h 81"/>
                  <a:gd name="T10" fmla="*/ 13 w 149"/>
                  <a:gd name="T11" fmla="*/ 0 h 81"/>
                  <a:gd name="T12" fmla="*/ 149 w 149"/>
                  <a:gd name="T13" fmla="*/ 26 h 81"/>
                  <a:gd name="T14" fmla="*/ 146 w 149"/>
                  <a:gd name="T15" fmla="*/ 38 h 81"/>
                  <a:gd name="T16" fmla="*/ 144 w 149"/>
                  <a:gd name="T17" fmla="*/ 49 h 81"/>
                  <a:gd name="T18" fmla="*/ 140 w 149"/>
                  <a:gd name="T19" fmla="*/ 62 h 81"/>
                  <a:gd name="T20" fmla="*/ 137 w 149"/>
                  <a:gd name="T21" fmla="*/ 74 h 81"/>
                  <a:gd name="T22" fmla="*/ 136 w 149"/>
                  <a:gd name="T23" fmla="*/ 77 h 81"/>
                  <a:gd name="T24" fmla="*/ 135 w 149"/>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81">
                    <a:moveTo>
                      <a:pt x="135" y="81"/>
                    </a:moveTo>
                    <a:lnTo>
                      <a:pt x="0" y="55"/>
                    </a:lnTo>
                    <a:lnTo>
                      <a:pt x="4" y="40"/>
                    </a:lnTo>
                    <a:lnTo>
                      <a:pt x="7" y="27"/>
                    </a:lnTo>
                    <a:lnTo>
                      <a:pt x="9" y="13"/>
                    </a:lnTo>
                    <a:lnTo>
                      <a:pt x="13" y="0"/>
                    </a:lnTo>
                    <a:lnTo>
                      <a:pt x="149" y="26"/>
                    </a:lnTo>
                    <a:lnTo>
                      <a:pt x="146" y="38"/>
                    </a:lnTo>
                    <a:lnTo>
                      <a:pt x="144" y="49"/>
                    </a:lnTo>
                    <a:lnTo>
                      <a:pt x="140" y="62"/>
                    </a:lnTo>
                    <a:lnTo>
                      <a:pt x="137" y="74"/>
                    </a:lnTo>
                    <a:lnTo>
                      <a:pt x="136" y="77"/>
                    </a:lnTo>
                    <a:lnTo>
                      <a:pt x="135"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4" name="Freeform 280"/>
              <p:cNvSpPr/>
              <p:nvPr/>
            </p:nvSpPr>
            <p:spPr bwMode="auto">
              <a:xfrm>
                <a:off x="1165" y="2676"/>
                <a:ext cx="21" cy="12"/>
              </a:xfrm>
              <a:custGeom>
                <a:avLst/>
                <a:gdLst>
                  <a:gd name="T0" fmla="*/ 136 w 148"/>
                  <a:gd name="T1" fmla="*/ 82 h 82"/>
                  <a:gd name="T2" fmla="*/ 0 w 148"/>
                  <a:gd name="T3" fmla="*/ 55 h 82"/>
                  <a:gd name="T4" fmla="*/ 4 w 148"/>
                  <a:gd name="T5" fmla="*/ 41 h 82"/>
                  <a:gd name="T6" fmla="*/ 6 w 148"/>
                  <a:gd name="T7" fmla="*/ 27 h 82"/>
                  <a:gd name="T8" fmla="*/ 9 w 148"/>
                  <a:gd name="T9" fmla="*/ 13 h 82"/>
                  <a:gd name="T10" fmla="*/ 12 w 148"/>
                  <a:gd name="T11" fmla="*/ 0 h 82"/>
                  <a:gd name="T12" fmla="*/ 148 w 148"/>
                  <a:gd name="T13" fmla="*/ 27 h 82"/>
                  <a:gd name="T14" fmla="*/ 146 w 148"/>
                  <a:gd name="T15" fmla="*/ 39 h 82"/>
                  <a:gd name="T16" fmla="*/ 142 w 148"/>
                  <a:gd name="T17" fmla="*/ 53 h 82"/>
                  <a:gd name="T18" fmla="*/ 139 w 148"/>
                  <a:gd name="T19" fmla="*/ 67 h 82"/>
                  <a:gd name="T20" fmla="*/ 136 w 148"/>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82">
                    <a:moveTo>
                      <a:pt x="136" y="82"/>
                    </a:moveTo>
                    <a:lnTo>
                      <a:pt x="0" y="55"/>
                    </a:lnTo>
                    <a:lnTo>
                      <a:pt x="4" y="41"/>
                    </a:lnTo>
                    <a:lnTo>
                      <a:pt x="6" y="27"/>
                    </a:lnTo>
                    <a:lnTo>
                      <a:pt x="9" y="13"/>
                    </a:lnTo>
                    <a:lnTo>
                      <a:pt x="12" y="0"/>
                    </a:lnTo>
                    <a:lnTo>
                      <a:pt x="148" y="27"/>
                    </a:lnTo>
                    <a:lnTo>
                      <a:pt x="146" y="39"/>
                    </a:lnTo>
                    <a:lnTo>
                      <a:pt x="142" y="53"/>
                    </a:lnTo>
                    <a:lnTo>
                      <a:pt x="139" y="67"/>
                    </a:lnTo>
                    <a:lnTo>
                      <a:pt x="136"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5" name="Freeform 281"/>
              <p:cNvSpPr/>
              <p:nvPr/>
            </p:nvSpPr>
            <p:spPr bwMode="auto">
              <a:xfrm>
                <a:off x="1166" y="2672"/>
                <a:ext cx="21" cy="12"/>
              </a:xfrm>
              <a:custGeom>
                <a:avLst/>
                <a:gdLst>
                  <a:gd name="T0" fmla="*/ 136 w 147"/>
                  <a:gd name="T1" fmla="*/ 82 h 82"/>
                  <a:gd name="T2" fmla="*/ 0 w 147"/>
                  <a:gd name="T3" fmla="*/ 56 h 82"/>
                  <a:gd name="T4" fmla="*/ 3 w 147"/>
                  <a:gd name="T5" fmla="*/ 41 h 82"/>
                  <a:gd name="T6" fmla="*/ 6 w 147"/>
                  <a:gd name="T7" fmla="*/ 28 h 82"/>
                  <a:gd name="T8" fmla="*/ 10 w 147"/>
                  <a:gd name="T9" fmla="*/ 13 h 82"/>
                  <a:gd name="T10" fmla="*/ 12 w 147"/>
                  <a:gd name="T11" fmla="*/ 0 h 82"/>
                  <a:gd name="T12" fmla="*/ 147 w 147"/>
                  <a:gd name="T13" fmla="*/ 27 h 82"/>
                  <a:gd name="T14" fmla="*/ 145 w 147"/>
                  <a:gd name="T15" fmla="*/ 40 h 82"/>
                  <a:gd name="T16" fmla="*/ 142 w 147"/>
                  <a:gd name="T17" fmla="*/ 54 h 82"/>
                  <a:gd name="T18" fmla="*/ 140 w 147"/>
                  <a:gd name="T19" fmla="*/ 67 h 82"/>
                  <a:gd name="T20" fmla="*/ 136 w 147"/>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2">
                    <a:moveTo>
                      <a:pt x="136" y="82"/>
                    </a:moveTo>
                    <a:lnTo>
                      <a:pt x="0" y="56"/>
                    </a:lnTo>
                    <a:lnTo>
                      <a:pt x="3" y="41"/>
                    </a:lnTo>
                    <a:lnTo>
                      <a:pt x="6" y="28"/>
                    </a:lnTo>
                    <a:lnTo>
                      <a:pt x="10" y="13"/>
                    </a:lnTo>
                    <a:lnTo>
                      <a:pt x="12" y="0"/>
                    </a:lnTo>
                    <a:lnTo>
                      <a:pt x="147" y="27"/>
                    </a:lnTo>
                    <a:lnTo>
                      <a:pt x="145" y="40"/>
                    </a:lnTo>
                    <a:lnTo>
                      <a:pt x="142" y="54"/>
                    </a:lnTo>
                    <a:lnTo>
                      <a:pt x="140" y="67"/>
                    </a:lnTo>
                    <a:lnTo>
                      <a:pt x="136"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6" name="Freeform 282"/>
              <p:cNvSpPr/>
              <p:nvPr/>
            </p:nvSpPr>
            <p:spPr bwMode="auto">
              <a:xfrm>
                <a:off x="1167" y="2668"/>
                <a:ext cx="21" cy="12"/>
              </a:xfrm>
              <a:custGeom>
                <a:avLst/>
                <a:gdLst>
                  <a:gd name="T0" fmla="*/ 136 w 146"/>
                  <a:gd name="T1" fmla="*/ 83 h 83"/>
                  <a:gd name="T2" fmla="*/ 0 w 146"/>
                  <a:gd name="T3" fmla="*/ 56 h 83"/>
                  <a:gd name="T4" fmla="*/ 4 w 146"/>
                  <a:gd name="T5" fmla="*/ 41 h 83"/>
                  <a:gd name="T6" fmla="*/ 6 w 146"/>
                  <a:gd name="T7" fmla="*/ 28 h 83"/>
                  <a:gd name="T8" fmla="*/ 9 w 146"/>
                  <a:gd name="T9" fmla="*/ 15 h 83"/>
                  <a:gd name="T10" fmla="*/ 12 w 146"/>
                  <a:gd name="T11" fmla="*/ 0 h 83"/>
                  <a:gd name="T12" fmla="*/ 146 w 146"/>
                  <a:gd name="T13" fmla="*/ 27 h 83"/>
                  <a:gd name="T14" fmla="*/ 144 w 146"/>
                  <a:gd name="T15" fmla="*/ 40 h 83"/>
                  <a:gd name="T16" fmla="*/ 141 w 146"/>
                  <a:gd name="T17" fmla="*/ 54 h 83"/>
                  <a:gd name="T18" fmla="*/ 139 w 146"/>
                  <a:gd name="T19" fmla="*/ 67 h 83"/>
                  <a:gd name="T20" fmla="*/ 136 w 146"/>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83">
                    <a:moveTo>
                      <a:pt x="136" y="83"/>
                    </a:moveTo>
                    <a:lnTo>
                      <a:pt x="0" y="56"/>
                    </a:lnTo>
                    <a:lnTo>
                      <a:pt x="4" y="41"/>
                    </a:lnTo>
                    <a:lnTo>
                      <a:pt x="6" y="28"/>
                    </a:lnTo>
                    <a:lnTo>
                      <a:pt x="9" y="15"/>
                    </a:lnTo>
                    <a:lnTo>
                      <a:pt x="12" y="0"/>
                    </a:lnTo>
                    <a:lnTo>
                      <a:pt x="146" y="27"/>
                    </a:lnTo>
                    <a:lnTo>
                      <a:pt x="144" y="40"/>
                    </a:lnTo>
                    <a:lnTo>
                      <a:pt x="141" y="54"/>
                    </a:lnTo>
                    <a:lnTo>
                      <a:pt x="139" y="67"/>
                    </a:lnTo>
                    <a:lnTo>
                      <a:pt x="136" y="8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7" name="Freeform 283"/>
              <p:cNvSpPr/>
              <p:nvPr/>
            </p:nvSpPr>
            <p:spPr bwMode="auto">
              <a:xfrm>
                <a:off x="1168" y="2664"/>
                <a:ext cx="20" cy="12"/>
              </a:xfrm>
              <a:custGeom>
                <a:avLst/>
                <a:gdLst>
                  <a:gd name="T0" fmla="*/ 135 w 143"/>
                  <a:gd name="T1" fmla="*/ 82 h 82"/>
                  <a:gd name="T2" fmla="*/ 0 w 143"/>
                  <a:gd name="T3" fmla="*/ 55 h 82"/>
                  <a:gd name="T4" fmla="*/ 3 w 143"/>
                  <a:gd name="T5" fmla="*/ 40 h 82"/>
                  <a:gd name="T6" fmla="*/ 6 w 143"/>
                  <a:gd name="T7" fmla="*/ 27 h 82"/>
                  <a:gd name="T8" fmla="*/ 9 w 143"/>
                  <a:gd name="T9" fmla="*/ 14 h 82"/>
                  <a:gd name="T10" fmla="*/ 11 w 143"/>
                  <a:gd name="T11" fmla="*/ 0 h 82"/>
                  <a:gd name="T12" fmla="*/ 143 w 143"/>
                  <a:gd name="T13" fmla="*/ 26 h 82"/>
                  <a:gd name="T14" fmla="*/ 142 w 143"/>
                  <a:gd name="T15" fmla="*/ 38 h 82"/>
                  <a:gd name="T16" fmla="*/ 140 w 143"/>
                  <a:gd name="T17" fmla="*/ 53 h 82"/>
                  <a:gd name="T18" fmla="*/ 138 w 143"/>
                  <a:gd name="T19" fmla="*/ 66 h 82"/>
                  <a:gd name="T20" fmla="*/ 135 w 143"/>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82">
                    <a:moveTo>
                      <a:pt x="135" y="82"/>
                    </a:moveTo>
                    <a:lnTo>
                      <a:pt x="0" y="55"/>
                    </a:lnTo>
                    <a:lnTo>
                      <a:pt x="3" y="40"/>
                    </a:lnTo>
                    <a:lnTo>
                      <a:pt x="6" y="27"/>
                    </a:lnTo>
                    <a:lnTo>
                      <a:pt x="9" y="14"/>
                    </a:lnTo>
                    <a:lnTo>
                      <a:pt x="11" y="0"/>
                    </a:lnTo>
                    <a:lnTo>
                      <a:pt x="143" y="26"/>
                    </a:lnTo>
                    <a:lnTo>
                      <a:pt x="142" y="38"/>
                    </a:lnTo>
                    <a:lnTo>
                      <a:pt x="140" y="53"/>
                    </a:lnTo>
                    <a:lnTo>
                      <a:pt x="138" y="66"/>
                    </a:lnTo>
                    <a:lnTo>
                      <a:pt x="135"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8" name="Freeform 284"/>
              <p:cNvSpPr/>
              <p:nvPr/>
            </p:nvSpPr>
            <p:spPr bwMode="auto">
              <a:xfrm>
                <a:off x="1168" y="2660"/>
                <a:ext cx="21" cy="12"/>
              </a:xfrm>
              <a:custGeom>
                <a:avLst/>
                <a:gdLst>
                  <a:gd name="T0" fmla="*/ 134 w 141"/>
                  <a:gd name="T1" fmla="*/ 82 h 82"/>
                  <a:gd name="T2" fmla="*/ 0 w 141"/>
                  <a:gd name="T3" fmla="*/ 55 h 82"/>
                  <a:gd name="T4" fmla="*/ 3 w 141"/>
                  <a:gd name="T5" fmla="*/ 42 h 82"/>
                  <a:gd name="T6" fmla="*/ 5 w 141"/>
                  <a:gd name="T7" fmla="*/ 27 h 82"/>
                  <a:gd name="T8" fmla="*/ 8 w 141"/>
                  <a:gd name="T9" fmla="*/ 14 h 82"/>
                  <a:gd name="T10" fmla="*/ 11 w 141"/>
                  <a:gd name="T11" fmla="*/ 0 h 82"/>
                  <a:gd name="T12" fmla="*/ 141 w 141"/>
                  <a:gd name="T13" fmla="*/ 25 h 82"/>
                  <a:gd name="T14" fmla="*/ 140 w 141"/>
                  <a:gd name="T15" fmla="*/ 38 h 82"/>
                  <a:gd name="T16" fmla="*/ 138 w 141"/>
                  <a:gd name="T17" fmla="*/ 52 h 82"/>
                  <a:gd name="T18" fmla="*/ 136 w 141"/>
                  <a:gd name="T19" fmla="*/ 66 h 82"/>
                  <a:gd name="T20" fmla="*/ 134 w 141"/>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82">
                    <a:moveTo>
                      <a:pt x="134" y="82"/>
                    </a:moveTo>
                    <a:lnTo>
                      <a:pt x="0" y="55"/>
                    </a:lnTo>
                    <a:lnTo>
                      <a:pt x="3" y="42"/>
                    </a:lnTo>
                    <a:lnTo>
                      <a:pt x="5" y="27"/>
                    </a:lnTo>
                    <a:lnTo>
                      <a:pt x="8" y="14"/>
                    </a:lnTo>
                    <a:lnTo>
                      <a:pt x="11" y="0"/>
                    </a:lnTo>
                    <a:lnTo>
                      <a:pt x="141" y="25"/>
                    </a:lnTo>
                    <a:lnTo>
                      <a:pt x="140" y="38"/>
                    </a:lnTo>
                    <a:lnTo>
                      <a:pt x="138" y="52"/>
                    </a:lnTo>
                    <a:lnTo>
                      <a:pt x="136" y="66"/>
                    </a:lnTo>
                    <a:lnTo>
                      <a:pt x="134"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9" name="Freeform 285"/>
              <p:cNvSpPr/>
              <p:nvPr/>
            </p:nvSpPr>
            <p:spPr bwMode="auto">
              <a:xfrm>
                <a:off x="1169" y="2656"/>
                <a:ext cx="20" cy="12"/>
              </a:xfrm>
              <a:custGeom>
                <a:avLst/>
                <a:gdLst>
                  <a:gd name="T0" fmla="*/ 132 w 136"/>
                  <a:gd name="T1" fmla="*/ 82 h 82"/>
                  <a:gd name="T2" fmla="*/ 0 w 136"/>
                  <a:gd name="T3" fmla="*/ 56 h 82"/>
                  <a:gd name="T4" fmla="*/ 3 w 136"/>
                  <a:gd name="T5" fmla="*/ 42 h 82"/>
                  <a:gd name="T6" fmla="*/ 6 w 136"/>
                  <a:gd name="T7" fmla="*/ 27 h 82"/>
                  <a:gd name="T8" fmla="*/ 8 w 136"/>
                  <a:gd name="T9" fmla="*/ 14 h 82"/>
                  <a:gd name="T10" fmla="*/ 10 w 136"/>
                  <a:gd name="T11" fmla="*/ 0 h 82"/>
                  <a:gd name="T12" fmla="*/ 136 w 136"/>
                  <a:gd name="T13" fmla="*/ 25 h 82"/>
                  <a:gd name="T14" fmla="*/ 136 w 136"/>
                  <a:gd name="T15" fmla="*/ 37 h 82"/>
                  <a:gd name="T16" fmla="*/ 136 w 136"/>
                  <a:gd name="T17" fmla="*/ 52 h 82"/>
                  <a:gd name="T18" fmla="*/ 135 w 136"/>
                  <a:gd name="T19" fmla="*/ 66 h 82"/>
                  <a:gd name="T20" fmla="*/ 132 w 136"/>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82">
                    <a:moveTo>
                      <a:pt x="132" y="82"/>
                    </a:moveTo>
                    <a:lnTo>
                      <a:pt x="0" y="56"/>
                    </a:lnTo>
                    <a:lnTo>
                      <a:pt x="3" y="42"/>
                    </a:lnTo>
                    <a:lnTo>
                      <a:pt x="6" y="27"/>
                    </a:lnTo>
                    <a:lnTo>
                      <a:pt x="8" y="14"/>
                    </a:lnTo>
                    <a:lnTo>
                      <a:pt x="10" y="0"/>
                    </a:lnTo>
                    <a:lnTo>
                      <a:pt x="136" y="25"/>
                    </a:lnTo>
                    <a:lnTo>
                      <a:pt x="136" y="37"/>
                    </a:lnTo>
                    <a:lnTo>
                      <a:pt x="136" y="52"/>
                    </a:lnTo>
                    <a:lnTo>
                      <a:pt x="135" y="66"/>
                    </a:lnTo>
                    <a:lnTo>
                      <a:pt x="132" y="8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0" name="Freeform 286"/>
              <p:cNvSpPr/>
              <p:nvPr/>
            </p:nvSpPr>
            <p:spPr bwMode="auto">
              <a:xfrm>
                <a:off x="1170" y="2652"/>
                <a:ext cx="19" cy="12"/>
              </a:xfrm>
              <a:custGeom>
                <a:avLst/>
                <a:gdLst>
                  <a:gd name="T0" fmla="*/ 130 w 130"/>
                  <a:gd name="T1" fmla="*/ 81 h 81"/>
                  <a:gd name="T2" fmla="*/ 0 w 130"/>
                  <a:gd name="T3" fmla="*/ 56 h 81"/>
                  <a:gd name="T4" fmla="*/ 2 w 130"/>
                  <a:gd name="T5" fmla="*/ 42 h 81"/>
                  <a:gd name="T6" fmla="*/ 4 w 130"/>
                  <a:gd name="T7" fmla="*/ 27 h 81"/>
                  <a:gd name="T8" fmla="*/ 7 w 130"/>
                  <a:gd name="T9" fmla="*/ 14 h 81"/>
                  <a:gd name="T10" fmla="*/ 9 w 130"/>
                  <a:gd name="T11" fmla="*/ 0 h 81"/>
                  <a:gd name="T12" fmla="*/ 129 w 130"/>
                  <a:gd name="T13" fmla="*/ 24 h 81"/>
                  <a:gd name="T14" fmla="*/ 130 w 130"/>
                  <a:gd name="T15" fmla="*/ 36 h 81"/>
                  <a:gd name="T16" fmla="*/ 130 w 130"/>
                  <a:gd name="T17" fmla="*/ 51 h 81"/>
                  <a:gd name="T18" fmla="*/ 130 w 130"/>
                  <a:gd name="T19" fmla="*/ 65 h 81"/>
                  <a:gd name="T20" fmla="*/ 130 w 130"/>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1">
                    <a:moveTo>
                      <a:pt x="130" y="81"/>
                    </a:moveTo>
                    <a:lnTo>
                      <a:pt x="0" y="56"/>
                    </a:lnTo>
                    <a:lnTo>
                      <a:pt x="2" y="42"/>
                    </a:lnTo>
                    <a:lnTo>
                      <a:pt x="4" y="27"/>
                    </a:lnTo>
                    <a:lnTo>
                      <a:pt x="7" y="14"/>
                    </a:lnTo>
                    <a:lnTo>
                      <a:pt x="9" y="0"/>
                    </a:lnTo>
                    <a:lnTo>
                      <a:pt x="129" y="24"/>
                    </a:lnTo>
                    <a:lnTo>
                      <a:pt x="130" y="36"/>
                    </a:lnTo>
                    <a:lnTo>
                      <a:pt x="130" y="51"/>
                    </a:lnTo>
                    <a:lnTo>
                      <a:pt x="130" y="65"/>
                    </a:lnTo>
                    <a:lnTo>
                      <a:pt x="130"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1" name="Freeform 287"/>
              <p:cNvSpPr/>
              <p:nvPr/>
            </p:nvSpPr>
            <p:spPr bwMode="auto">
              <a:xfrm>
                <a:off x="1171" y="2648"/>
                <a:ext cx="18" cy="12"/>
              </a:xfrm>
              <a:custGeom>
                <a:avLst/>
                <a:gdLst>
                  <a:gd name="T0" fmla="*/ 126 w 126"/>
                  <a:gd name="T1" fmla="*/ 81 h 81"/>
                  <a:gd name="T2" fmla="*/ 0 w 126"/>
                  <a:gd name="T3" fmla="*/ 56 h 81"/>
                  <a:gd name="T4" fmla="*/ 3 w 126"/>
                  <a:gd name="T5" fmla="*/ 40 h 81"/>
                  <a:gd name="T6" fmla="*/ 6 w 126"/>
                  <a:gd name="T7" fmla="*/ 26 h 81"/>
                  <a:gd name="T8" fmla="*/ 7 w 126"/>
                  <a:gd name="T9" fmla="*/ 12 h 81"/>
                  <a:gd name="T10" fmla="*/ 9 w 126"/>
                  <a:gd name="T11" fmla="*/ 0 h 81"/>
                  <a:gd name="T12" fmla="*/ 121 w 126"/>
                  <a:gd name="T13" fmla="*/ 21 h 81"/>
                  <a:gd name="T14" fmla="*/ 123 w 126"/>
                  <a:gd name="T15" fmla="*/ 35 h 81"/>
                  <a:gd name="T16" fmla="*/ 125 w 126"/>
                  <a:gd name="T17" fmla="*/ 48 h 81"/>
                  <a:gd name="T18" fmla="*/ 126 w 126"/>
                  <a:gd name="T19" fmla="*/ 64 h 81"/>
                  <a:gd name="T20" fmla="*/ 126 w 12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81">
                    <a:moveTo>
                      <a:pt x="126" y="81"/>
                    </a:moveTo>
                    <a:lnTo>
                      <a:pt x="0" y="56"/>
                    </a:lnTo>
                    <a:lnTo>
                      <a:pt x="3" y="40"/>
                    </a:lnTo>
                    <a:lnTo>
                      <a:pt x="6" y="26"/>
                    </a:lnTo>
                    <a:lnTo>
                      <a:pt x="7" y="12"/>
                    </a:lnTo>
                    <a:lnTo>
                      <a:pt x="9" y="0"/>
                    </a:lnTo>
                    <a:lnTo>
                      <a:pt x="121" y="21"/>
                    </a:lnTo>
                    <a:lnTo>
                      <a:pt x="123" y="35"/>
                    </a:lnTo>
                    <a:lnTo>
                      <a:pt x="125" y="48"/>
                    </a:lnTo>
                    <a:lnTo>
                      <a:pt x="126" y="64"/>
                    </a:lnTo>
                    <a:lnTo>
                      <a:pt x="126" y="8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2" name="Freeform 288"/>
              <p:cNvSpPr/>
              <p:nvPr/>
            </p:nvSpPr>
            <p:spPr bwMode="auto">
              <a:xfrm>
                <a:off x="1171" y="2644"/>
                <a:ext cx="17" cy="12"/>
              </a:xfrm>
              <a:custGeom>
                <a:avLst/>
                <a:gdLst>
                  <a:gd name="T0" fmla="*/ 120 w 120"/>
                  <a:gd name="T1" fmla="*/ 80 h 80"/>
                  <a:gd name="T2" fmla="*/ 0 w 120"/>
                  <a:gd name="T3" fmla="*/ 56 h 80"/>
                  <a:gd name="T4" fmla="*/ 3 w 120"/>
                  <a:gd name="T5" fmla="*/ 40 h 80"/>
                  <a:gd name="T6" fmla="*/ 5 w 120"/>
                  <a:gd name="T7" fmla="*/ 25 h 80"/>
                  <a:gd name="T8" fmla="*/ 7 w 120"/>
                  <a:gd name="T9" fmla="*/ 12 h 80"/>
                  <a:gd name="T10" fmla="*/ 9 w 120"/>
                  <a:gd name="T11" fmla="*/ 0 h 80"/>
                  <a:gd name="T12" fmla="*/ 107 w 120"/>
                  <a:gd name="T13" fmla="*/ 19 h 80"/>
                  <a:gd name="T14" fmla="*/ 112 w 120"/>
                  <a:gd name="T15" fmla="*/ 32 h 80"/>
                  <a:gd name="T16" fmla="*/ 115 w 120"/>
                  <a:gd name="T17" fmla="*/ 46 h 80"/>
                  <a:gd name="T18" fmla="*/ 118 w 120"/>
                  <a:gd name="T19" fmla="*/ 62 h 80"/>
                  <a:gd name="T20" fmla="*/ 120 w 12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0">
                    <a:moveTo>
                      <a:pt x="120" y="80"/>
                    </a:moveTo>
                    <a:lnTo>
                      <a:pt x="0" y="56"/>
                    </a:lnTo>
                    <a:lnTo>
                      <a:pt x="3" y="40"/>
                    </a:lnTo>
                    <a:lnTo>
                      <a:pt x="5" y="25"/>
                    </a:lnTo>
                    <a:lnTo>
                      <a:pt x="7" y="12"/>
                    </a:lnTo>
                    <a:lnTo>
                      <a:pt x="9" y="0"/>
                    </a:lnTo>
                    <a:lnTo>
                      <a:pt x="107" y="19"/>
                    </a:lnTo>
                    <a:lnTo>
                      <a:pt x="112" y="32"/>
                    </a:lnTo>
                    <a:lnTo>
                      <a:pt x="115" y="46"/>
                    </a:lnTo>
                    <a:lnTo>
                      <a:pt x="118" y="62"/>
                    </a:lnTo>
                    <a:lnTo>
                      <a:pt x="120" y="8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3" name="Freeform 289"/>
              <p:cNvSpPr/>
              <p:nvPr/>
            </p:nvSpPr>
            <p:spPr bwMode="auto">
              <a:xfrm>
                <a:off x="1172" y="2640"/>
                <a:ext cx="16" cy="11"/>
              </a:xfrm>
              <a:custGeom>
                <a:avLst/>
                <a:gdLst>
                  <a:gd name="T0" fmla="*/ 112 w 112"/>
                  <a:gd name="T1" fmla="*/ 77 h 77"/>
                  <a:gd name="T2" fmla="*/ 0 w 112"/>
                  <a:gd name="T3" fmla="*/ 56 h 77"/>
                  <a:gd name="T4" fmla="*/ 4 w 112"/>
                  <a:gd name="T5" fmla="*/ 37 h 77"/>
                  <a:gd name="T6" fmla="*/ 6 w 112"/>
                  <a:gd name="T7" fmla="*/ 21 h 77"/>
                  <a:gd name="T8" fmla="*/ 7 w 112"/>
                  <a:gd name="T9" fmla="*/ 9 h 77"/>
                  <a:gd name="T10" fmla="*/ 9 w 112"/>
                  <a:gd name="T11" fmla="*/ 0 h 77"/>
                  <a:gd name="T12" fmla="*/ 82 w 112"/>
                  <a:gd name="T13" fmla="*/ 15 h 77"/>
                  <a:gd name="T14" fmla="*/ 86 w 112"/>
                  <a:gd name="T15" fmla="*/ 19 h 77"/>
                  <a:gd name="T16" fmla="*/ 91 w 112"/>
                  <a:gd name="T17" fmla="*/ 25 h 77"/>
                  <a:gd name="T18" fmla="*/ 95 w 112"/>
                  <a:gd name="T19" fmla="*/ 32 h 77"/>
                  <a:gd name="T20" fmla="*/ 99 w 112"/>
                  <a:gd name="T21" fmla="*/ 39 h 77"/>
                  <a:gd name="T22" fmla="*/ 103 w 112"/>
                  <a:gd name="T23" fmla="*/ 47 h 77"/>
                  <a:gd name="T24" fmla="*/ 107 w 112"/>
                  <a:gd name="T25" fmla="*/ 57 h 77"/>
                  <a:gd name="T26" fmla="*/ 109 w 112"/>
                  <a:gd name="T27" fmla="*/ 67 h 77"/>
                  <a:gd name="T28" fmla="*/ 112 w 112"/>
                  <a:gd name="T2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77">
                    <a:moveTo>
                      <a:pt x="112" y="77"/>
                    </a:moveTo>
                    <a:lnTo>
                      <a:pt x="0" y="56"/>
                    </a:lnTo>
                    <a:lnTo>
                      <a:pt x="4" y="37"/>
                    </a:lnTo>
                    <a:lnTo>
                      <a:pt x="6" y="21"/>
                    </a:lnTo>
                    <a:lnTo>
                      <a:pt x="7" y="9"/>
                    </a:lnTo>
                    <a:lnTo>
                      <a:pt x="9" y="0"/>
                    </a:lnTo>
                    <a:lnTo>
                      <a:pt x="82" y="15"/>
                    </a:lnTo>
                    <a:lnTo>
                      <a:pt x="86" y="19"/>
                    </a:lnTo>
                    <a:lnTo>
                      <a:pt x="91" y="25"/>
                    </a:lnTo>
                    <a:lnTo>
                      <a:pt x="95" y="32"/>
                    </a:lnTo>
                    <a:lnTo>
                      <a:pt x="99" y="39"/>
                    </a:lnTo>
                    <a:lnTo>
                      <a:pt x="103" y="47"/>
                    </a:lnTo>
                    <a:lnTo>
                      <a:pt x="107" y="57"/>
                    </a:lnTo>
                    <a:lnTo>
                      <a:pt x="109" y="67"/>
                    </a:lnTo>
                    <a:lnTo>
                      <a:pt x="112" y="7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4" name="Freeform 290"/>
              <p:cNvSpPr/>
              <p:nvPr/>
            </p:nvSpPr>
            <p:spPr bwMode="auto">
              <a:xfrm>
                <a:off x="1173" y="2639"/>
                <a:ext cx="14" cy="8"/>
              </a:xfrm>
              <a:custGeom>
                <a:avLst/>
                <a:gdLst>
                  <a:gd name="T0" fmla="*/ 98 w 98"/>
                  <a:gd name="T1" fmla="*/ 55 h 55"/>
                  <a:gd name="T2" fmla="*/ 0 w 98"/>
                  <a:gd name="T3" fmla="*/ 36 h 55"/>
                  <a:gd name="T4" fmla="*/ 2 w 98"/>
                  <a:gd name="T5" fmla="*/ 22 h 55"/>
                  <a:gd name="T6" fmla="*/ 3 w 98"/>
                  <a:gd name="T7" fmla="*/ 10 h 55"/>
                  <a:gd name="T8" fmla="*/ 4 w 98"/>
                  <a:gd name="T9" fmla="*/ 4 h 55"/>
                  <a:gd name="T10" fmla="*/ 4 w 98"/>
                  <a:gd name="T11" fmla="*/ 1 h 55"/>
                  <a:gd name="T12" fmla="*/ 8 w 98"/>
                  <a:gd name="T13" fmla="*/ 0 h 55"/>
                  <a:gd name="T14" fmla="*/ 15 w 98"/>
                  <a:gd name="T15" fmla="*/ 0 h 55"/>
                  <a:gd name="T16" fmla="*/ 27 w 98"/>
                  <a:gd name="T17" fmla="*/ 0 h 55"/>
                  <a:gd name="T18" fmla="*/ 40 w 98"/>
                  <a:gd name="T19" fmla="*/ 1 h 55"/>
                  <a:gd name="T20" fmla="*/ 48 w 98"/>
                  <a:gd name="T21" fmla="*/ 4 h 55"/>
                  <a:gd name="T22" fmla="*/ 56 w 98"/>
                  <a:gd name="T23" fmla="*/ 7 h 55"/>
                  <a:gd name="T24" fmla="*/ 64 w 98"/>
                  <a:gd name="T25" fmla="*/ 12 h 55"/>
                  <a:gd name="T26" fmla="*/ 71 w 98"/>
                  <a:gd name="T27" fmla="*/ 17 h 55"/>
                  <a:gd name="T28" fmla="*/ 78 w 98"/>
                  <a:gd name="T29" fmla="*/ 24 h 55"/>
                  <a:gd name="T30" fmla="*/ 86 w 98"/>
                  <a:gd name="T31" fmla="*/ 33 h 55"/>
                  <a:gd name="T32" fmla="*/ 92 w 98"/>
                  <a:gd name="T33" fmla="*/ 43 h 55"/>
                  <a:gd name="T34" fmla="*/ 98 w 98"/>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55">
                    <a:moveTo>
                      <a:pt x="98" y="55"/>
                    </a:moveTo>
                    <a:lnTo>
                      <a:pt x="0" y="36"/>
                    </a:lnTo>
                    <a:lnTo>
                      <a:pt x="2" y="22"/>
                    </a:lnTo>
                    <a:lnTo>
                      <a:pt x="3" y="10"/>
                    </a:lnTo>
                    <a:lnTo>
                      <a:pt x="4" y="4"/>
                    </a:lnTo>
                    <a:lnTo>
                      <a:pt x="4" y="1"/>
                    </a:lnTo>
                    <a:lnTo>
                      <a:pt x="8" y="0"/>
                    </a:lnTo>
                    <a:lnTo>
                      <a:pt x="15" y="0"/>
                    </a:lnTo>
                    <a:lnTo>
                      <a:pt x="27" y="0"/>
                    </a:lnTo>
                    <a:lnTo>
                      <a:pt x="40" y="1"/>
                    </a:lnTo>
                    <a:lnTo>
                      <a:pt x="48" y="4"/>
                    </a:lnTo>
                    <a:lnTo>
                      <a:pt x="56" y="7"/>
                    </a:lnTo>
                    <a:lnTo>
                      <a:pt x="64" y="12"/>
                    </a:lnTo>
                    <a:lnTo>
                      <a:pt x="71" y="17"/>
                    </a:lnTo>
                    <a:lnTo>
                      <a:pt x="78" y="24"/>
                    </a:lnTo>
                    <a:lnTo>
                      <a:pt x="86" y="33"/>
                    </a:lnTo>
                    <a:lnTo>
                      <a:pt x="92" y="43"/>
                    </a:lnTo>
                    <a:lnTo>
                      <a:pt x="98" y="5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5" name="Freeform 291"/>
              <p:cNvSpPr/>
              <p:nvPr/>
            </p:nvSpPr>
            <p:spPr bwMode="auto">
              <a:xfrm>
                <a:off x="1262" y="2827"/>
                <a:ext cx="51" cy="17"/>
              </a:xfrm>
              <a:custGeom>
                <a:avLst/>
                <a:gdLst>
                  <a:gd name="T0" fmla="*/ 0 w 358"/>
                  <a:gd name="T1" fmla="*/ 0 h 121"/>
                  <a:gd name="T2" fmla="*/ 358 w 358"/>
                  <a:gd name="T3" fmla="*/ 121 h 121"/>
                  <a:gd name="T4" fmla="*/ 334 w 358"/>
                  <a:gd name="T5" fmla="*/ 119 h 121"/>
                  <a:gd name="T6" fmla="*/ 302 w 358"/>
                  <a:gd name="T7" fmla="*/ 113 h 121"/>
                  <a:gd name="T8" fmla="*/ 264 w 358"/>
                  <a:gd name="T9" fmla="*/ 104 h 121"/>
                  <a:gd name="T10" fmla="*/ 219 w 358"/>
                  <a:gd name="T11" fmla="*/ 93 h 121"/>
                  <a:gd name="T12" fmla="*/ 195 w 358"/>
                  <a:gd name="T13" fmla="*/ 85 h 121"/>
                  <a:gd name="T14" fmla="*/ 170 w 358"/>
                  <a:gd name="T15" fmla="*/ 77 h 121"/>
                  <a:gd name="T16" fmla="*/ 144 w 358"/>
                  <a:gd name="T17" fmla="*/ 67 h 121"/>
                  <a:gd name="T18" fmla="*/ 116 w 358"/>
                  <a:gd name="T19" fmla="*/ 56 h 121"/>
                  <a:gd name="T20" fmla="*/ 88 w 358"/>
                  <a:gd name="T21" fmla="*/ 45 h 121"/>
                  <a:gd name="T22" fmla="*/ 60 w 358"/>
                  <a:gd name="T23" fmla="*/ 31 h 121"/>
                  <a:gd name="T24" fmla="*/ 30 w 358"/>
                  <a:gd name="T25" fmla="*/ 16 h 121"/>
                  <a:gd name="T26" fmla="*/ 0 w 358"/>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8" h="121">
                    <a:moveTo>
                      <a:pt x="0" y="0"/>
                    </a:moveTo>
                    <a:lnTo>
                      <a:pt x="358" y="121"/>
                    </a:lnTo>
                    <a:lnTo>
                      <a:pt x="334" y="119"/>
                    </a:lnTo>
                    <a:lnTo>
                      <a:pt x="302" y="113"/>
                    </a:lnTo>
                    <a:lnTo>
                      <a:pt x="264" y="104"/>
                    </a:lnTo>
                    <a:lnTo>
                      <a:pt x="219" y="93"/>
                    </a:lnTo>
                    <a:lnTo>
                      <a:pt x="195" y="85"/>
                    </a:lnTo>
                    <a:lnTo>
                      <a:pt x="170" y="77"/>
                    </a:lnTo>
                    <a:lnTo>
                      <a:pt x="144" y="67"/>
                    </a:lnTo>
                    <a:lnTo>
                      <a:pt x="116" y="56"/>
                    </a:lnTo>
                    <a:lnTo>
                      <a:pt x="88" y="45"/>
                    </a:lnTo>
                    <a:lnTo>
                      <a:pt x="60" y="31"/>
                    </a:lnTo>
                    <a:lnTo>
                      <a:pt x="30" y="16"/>
                    </a:lnTo>
                    <a:lnTo>
                      <a:pt x="0" y="0"/>
                    </a:lnTo>
                    <a:close/>
                  </a:path>
                </a:pathLst>
              </a:custGeom>
              <a:solidFill>
                <a:srgbClr val="9FAC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6" name="Freeform 292"/>
              <p:cNvSpPr/>
              <p:nvPr/>
            </p:nvSpPr>
            <p:spPr bwMode="auto">
              <a:xfrm>
                <a:off x="1252" y="2820"/>
                <a:ext cx="73" cy="25"/>
              </a:xfrm>
              <a:custGeom>
                <a:avLst/>
                <a:gdLst>
                  <a:gd name="T0" fmla="*/ 0 w 511"/>
                  <a:gd name="T1" fmla="*/ 0 h 174"/>
                  <a:gd name="T2" fmla="*/ 511 w 511"/>
                  <a:gd name="T3" fmla="*/ 174 h 174"/>
                  <a:gd name="T4" fmla="*/ 498 w 511"/>
                  <a:gd name="T5" fmla="*/ 172 h 174"/>
                  <a:gd name="T6" fmla="*/ 483 w 511"/>
                  <a:gd name="T7" fmla="*/ 172 h 174"/>
                  <a:gd name="T8" fmla="*/ 470 w 511"/>
                  <a:gd name="T9" fmla="*/ 171 h 174"/>
                  <a:gd name="T10" fmla="*/ 455 w 511"/>
                  <a:gd name="T11" fmla="*/ 170 h 174"/>
                  <a:gd name="T12" fmla="*/ 445 w 511"/>
                  <a:gd name="T13" fmla="*/ 170 h 174"/>
                  <a:gd name="T14" fmla="*/ 417 w 511"/>
                  <a:gd name="T15" fmla="*/ 167 h 174"/>
                  <a:gd name="T16" fmla="*/ 397 w 511"/>
                  <a:gd name="T17" fmla="*/ 164 h 174"/>
                  <a:gd name="T18" fmla="*/ 373 w 511"/>
                  <a:gd name="T19" fmla="*/ 159 h 174"/>
                  <a:gd name="T20" fmla="*/ 345 w 511"/>
                  <a:gd name="T21" fmla="*/ 153 h 174"/>
                  <a:gd name="T22" fmla="*/ 315 w 511"/>
                  <a:gd name="T23" fmla="*/ 146 h 174"/>
                  <a:gd name="T24" fmla="*/ 283 w 511"/>
                  <a:gd name="T25" fmla="*/ 136 h 174"/>
                  <a:gd name="T26" fmla="*/ 247 w 511"/>
                  <a:gd name="T27" fmla="*/ 124 h 174"/>
                  <a:gd name="T28" fmla="*/ 209 w 511"/>
                  <a:gd name="T29" fmla="*/ 111 h 174"/>
                  <a:gd name="T30" fmla="*/ 170 w 511"/>
                  <a:gd name="T31" fmla="*/ 94 h 174"/>
                  <a:gd name="T32" fmla="*/ 128 w 511"/>
                  <a:gd name="T33" fmla="*/ 75 h 174"/>
                  <a:gd name="T34" fmla="*/ 87 w 511"/>
                  <a:gd name="T35" fmla="*/ 54 h 174"/>
                  <a:gd name="T36" fmla="*/ 65 w 511"/>
                  <a:gd name="T37" fmla="*/ 41 h 174"/>
                  <a:gd name="T38" fmla="*/ 43 w 511"/>
                  <a:gd name="T39" fmla="*/ 28 h 174"/>
                  <a:gd name="T40" fmla="*/ 21 w 511"/>
                  <a:gd name="T41" fmla="*/ 15 h 174"/>
                  <a:gd name="T42" fmla="*/ 0 w 511"/>
                  <a:gd name="T4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1" h="174">
                    <a:moveTo>
                      <a:pt x="0" y="0"/>
                    </a:moveTo>
                    <a:lnTo>
                      <a:pt x="511" y="174"/>
                    </a:lnTo>
                    <a:lnTo>
                      <a:pt x="498" y="172"/>
                    </a:lnTo>
                    <a:lnTo>
                      <a:pt x="483" y="172"/>
                    </a:lnTo>
                    <a:lnTo>
                      <a:pt x="470" y="171"/>
                    </a:lnTo>
                    <a:lnTo>
                      <a:pt x="455" y="170"/>
                    </a:lnTo>
                    <a:lnTo>
                      <a:pt x="445" y="170"/>
                    </a:lnTo>
                    <a:lnTo>
                      <a:pt x="417" y="167"/>
                    </a:lnTo>
                    <a:lnTo>
                      <a:pt x="397" y="164"/>
                    </a:lnTo>
                    <a:lnTo>
                      <a:pt x="373" y="159"/>
                    </a:lnTo>
                    <a:lnTo>
                      <a:pt x="345" y="153"/>
                    </a:lnTo>
                    <a:lnTo>
                      <a:pt x="315" y="146"/>
                    </a:lnTo>
                    <a:lnTo>
                      <a:pt x="283" y="136"/>
                    </a:lnTo>
                    <a:lnTo>
                      <a:pt x="247" y="124"/>
                    </a:lnTo>
                    <a:lnTo>
                      <a:pt x="209" y="111"/>
                    </a:lnTo>
                    <a:lnTo>
                      <a:pt x="170" y="94"/>
                    </a:lnTo>
                    <a:lnTo>
                      <a:pt x="128" y="75"/>
                    </a:lnTo>
                    <a:lnTo>
                      <a:pt x="87" y="54"/>
                    </a:lnTo>
                    <a:lnTo>
                      <a:pt x="65" y="41"/>
                    </a:lnTo>
                    <a:lnTo>
                      <a:pt x="43" y="28"/>
                    </a:lnTo>
                    <a:lnTo>
                      <a:pt x="21" y="15"/>
                    </a:lnTo>
                    <a:lnTo>
                      <a:pt x="0" y="0"/>
                    </a:lnTo>
                    <a:close/>
                  </a:path>
                </a:pathLst>
              </a:custGeom>
              <a:solidFill>
                <a:srgbClr val="98A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7" name="Freeform 293"/>
              <p:cNvSpPr/>
              <p:nvPr/>
            </p:nvSpPr>
            <p:spPr bwMode="auto">
              <a:xfrm>
                <a:off x="1244" y="2815"/>
                <a:ext cx="90" cy="30"/>
              </a:xfrm>
              <a:custGeom>
                <a:avLst/>
                <a:gdLst>
                  <a:gd name="T0" fmla="*/ 488 w 629"/>
                  <a:gd name="T1" fmla="*/ 208 h 214"/>
                  <a:gd name="T2" fmla="*/ 130 w 629"/>
                  <a:gd name="T3" fmla="*/ 87 h 214"/>
                  <a:gd name="T4" fmla="*/ 98 w 629"/>
                  <a:gd name="T5" fmla="*/ 68 h 214"/>
                  <a:gd name="T6" fmla="*/ 66 w 629"/>
                  <a:gd name="T7" fmla="*/ 47 h 214"/>
                  <a:gd name="T8" fmla="*/ 32 w 629"/>
                  <a:gd name="T9" fmla="*/ 24 h 214"/>
                  <a:gd name="T10" fmla="*/ 0 w 629"/>
                  <a:gd name="T11" fmla="*/ 0 h 214"/>
                  <a:gd name="T12" fmla="*/ 246 w 629"/>
                  <a:gd name="T13" fmla="*/ 83 h 214"/>
                  <a:gd name="T14" fmla="*/ 281 w 629"/>
                  <a:gd name="T15" fmla="*/ 104 h 214"/>
                  <a:gd name="T16" fmla="*/ 318 w 629"/>
                  <a:gd name="T17" fmla="*/ 123 h 214"/>
                  <a:gd name="T18" fmla="*/ 337 w 629"/>
                  <a:gd name="T19" fmla="*/ 132 h 214"/>
                  <a:gd name="T20" fmla="*/ 355 w 629"/>
                  <a:gd name="T21" fmla="*/ 140 h 214"/>
                  <a:gd name="T22" fmla="*/ 375 w 629"/>
                  <a:gd name="T23" fmla="*/ 148 h 214"/>
                  <a:gd name="T24" fmla="*/ 394 w 629"/>
                  <a:gd name="T25" fmla="*/ 155 h 214"/>
                  <a:gd name="T26" fmla="*/ 413 w 629"/>
                  <a:gd name="T27" fmla="*/ 161 h 214"/>
                  <a:gd name="T28" fmla="*/ 433 w 629"/>
                  <a:gd name="T29" fmla="*/ 168 h 214"/>
                  <a:gd name="T30" fmla="*/ 453 w 629"/>
                  <a:gd name="T31" fmla="*/ 173 h 214"/>
                  <a:gd name="T32" fmla="*/ 473 w 629"/>
                  <a:gd name="T33" fmla="*/ 178 h 214"/>
                  <a:gd name="T34" fmla="*/ 494 w 629"/>
                  <a:gd name="T35" fmla="*/ 181 h 214"/>
                  <a:gd name="T36" fmla="*/ 515 w 629"/>
                  <a:gd name="T37" fmla="*/ 184 h 214"/>
                  <a:gd name="T38" fmla="*/ 536 w 629"/>
                  <a:gd name="T39" fmla="*/ 188 h 214"/>
                  <a:gd name="T40" fmla="*/ 557 w 629"/>
                  <a:gd name="T41" fmla="*/ 189 h 214"/>
                  <a:gd name="T42" fmla="*/ 629 w 629"/>
                  <a:gd name="T43" fmla="*/ 214 h 214"/>
                  <a:gd name="T44" fmla="*/ 601 w 629"/>
                  <a:gd name="T45" fmla="*/ 214 h 214"/>
                  <a:gd name="T46" fmla="*/ 572 w 629"/>
                  <a:gd name="T47" fmla="*/ 214 h 214"/>
                  <a:gd name="T48" fmla="*/ 541 w 629"/>
                  <a:gd name="T49" fmla="*/ 212 h 214"/>
                  <a:gd name="T50" fmla="*/ 510 w 629"/>
                  <a:gd name="T51" fmla="*/ 210 h 214"/>
                  <a:gd name="T52" fmla="*/ 505 w 629"/>
                  <a:gd name="T53" fmla="*/ 210 h 214"/>
                  <a:gd name="T54" fmla="*/ 488 w 629"/>
                  <a:gd name="T55"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9" h="214">
                    <a:moveTo>
                      <a:pt x="488" y="208"/>
                    </a:moveTo>
                    <a:lnTo>
                      <a:pt x="130" y="87"/>
                    </a:lnTo>
                    <a:lnTo>
                      <a:pt x="98" y="68"/>
                    </a:lnTo>
                    <a:lnTo>
                      <a:pt x="66" y="47"/>
                    </a:lnTo>
                    <a:lnTo>
                      <a:pt x="32" y="24"/>
                    </a:lnTo>
                    <a:lnTo>
                      <a:pt x="0" y="0"/>
                    </a:lnTo>
                    <a:lnTo>
                      <a:pt x="246" y="83"/>
                    </a:lnTo>
                    <a:lnTo>
                      <a:pt x="281" y="104"/>
                    </a:lnTo>
                    <a:lnTo>
                      <a:pt x="318" y="123"/>
                    </a:lnTo>
                    <a:lnTo>
                      <a:pt x="337" y="132"/>
                    </a:lnTo>
                    <a:lnTo>
                      <a:pt x="355" y="140"/>
                    </a:lnTo>
                    <a:lnTo>
                      <a:pt x="375" y="148"/>
                    </a:lnTo>
                    <a:lnTo>
                      <a:pt x="394" y="155"/>
                    </a:lnTo>
                    <a:lnTo>
                      <a:pt x="413" y="161"/>
                    </a:lnTo>
                    <a:lnTo>
                      <a:pt x="433" y="168"/>
                    </a:lnTo>
                    <a:lnTo>
                      <a:pt x="453" y="173"/>
                    </a:lnTo>
                    <a:lnTo>
                      <a:pt x="473" y="178"/>
                    </a:lnTo>
                    <a:lnTo>
                      <a:pt x="494" y="181"/>
                    </a:lnTo>
                    <a:lnTo>
                      <a:pt x="515" y="184"/>
                    </a:lnTo>
                    <a:lnTo>
                      <a:pt x="536" y="188"/>
                    </a:lnTo>
                    <a:lnTo>
                      <a:pt x="557" y="189"/>
                    </a:lnTo>
                    <a:lnTo>
                      <a:pt x="629" y="214"/>
                    </a:lnTo>
                    <a:lnTo>
                      <a:pt x="601" y="214"/>
                    </a:lnTo>
                    <a:lnTo>
                      <a:pt x="572" y="214"/>
                    </a:lnTo>
                    <a:lnTo>
                      <a:pt x="541" y="212"/>
                    </a:lnTo>
                    <a:lnTo>
                      <a:pt x="510" y="210"/>
                    </a:lnTo>
                    <a:lnTo>
                      <a:pt x="505" y="210"/>
                    </a:lnTo>
                    <a:lnTo>
                      <a:pt x="488" y="208"/>
                    </a:lnTo>
                    <a:close/>
                  </a:path>
                </a:pathLst>
              </a:custGeom>
              <a:solidFill>
                <a:srgbClr val="909F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8" name="Freeform 294"/>
              <p:cNvSpPr/>
              <p:nvPr/>
            </p:nvSpPr>
            <p:spPr bwMode="auto">
              <a:xfrm>
                <a:off x="1237" y="2809"/>
                <a:ext cx="104" cy="36"/>
              </a:xfrm>
              <a:custGeom>
                <a:avLst/>
                <a:gdLst>
                  <a:gd name="T0" fmla="*/ 610 w 725"/>
                  <a:gd name="T1" fmla="*/ 251 h 251"/>
                  <a:gd name="T2" fmla="*/ 99 w 725"/>
                  <a:gd name="T3" fmla="*/ 77 h 251"/>
                  <a:gd name="T4" fmla="*/ 74 w 725"/>
                  <a:gd name="T5" fmla="*/ 59 h 251"/>
                  <a:gd name="T6" fmla="*/ 49 w 725"/>
                  <a:gd name="T7" fmla="*/ 41 h 251"/>
                  <a:gd name="T8" fmla="*/ 25 w 725"/>
                  <a:gd name="T9" fmla="*/ 21 h 251"/>
                  <a:gd name="T10" fmla="*/ 0 w 725"/>
                  <a:gd name="T11" fmla="*/ 0 h 251"/>
                  <a:gd name="T12" fmla="*/ 226 w 725"/>
                  <a:gd name="T13" fmla="*/ 77 h 251"/>
                  <a:gd name="T14" fmla="*/ 250 w 725"/>
                  <a:gd name="T15" fmla="*/ 94 h 251"/>
                  <a:gd name="T16" fmla="*/ 274 w 725"/>
                  <a:gd name="T17" fmla="*/ 111 h 251"/>
                  <a:gd name="T18" fmla="*/ 299 w 725"/>
                  <a:gd name="T19" fmla="*/ 125 h 251"/>
                  <a:gd name="T20" fmla="*/ 324 w 725"/>
                  <a:gd name="T21" fmla="*/ 140 h 251"/>
                  <a:gd name="T22" fmla="*/ 349 w 725"/>
                  <a:gd name="T23" fmla="*/ 154 h 251"/>
                  <a:gd name="T24" fmla="*/ 376 w 725"/>
                  <a:gd name="T25" fmla="*/ 167 h 251"/>
                  <a:gd name="T26" fmla="*/ 403 w 725"/>
                  <a:gd name="T27" fmla="*/ 179 h 251"/>
                  <a:gd name="T28" fmla="*/ 430 w 725"/>
                  <a:gd name="T29" fmla="*/ 189 h 251"/>
                  <a:gd name="T30" fmla="*/ 458 w 725"/>
                  <a:gd name="T31" fmla="*/ 199 h 251"/>
                  <a:gd name="T32" fmla="*/ 487 w 725"/>
                  <a:gd name="T33" fmla="*/ 207 h 251"/>
                  <a:gd name="T34" fmla="*/ 515 w 725"/>
                  <a:gd name="T35" fmla="*/ 214 h 251"/>
                  <a:gd name="T36" fmla="*/ 545 w 725"/>
                  <a:gd name="T37" fmla="*/ 219 h 251"/>
                  <a:gd name="T38" fmla="*/ 574 w 725"/>
                  <a:gd name="T39" fmla="*/ 224 h 251"/>
                  <a:gd name="T40" fmla="*/ 604 w 725"/>
                  <a:gd name="T41" fmla="*/ 226 h 251"/>
                  <a:gd name="T42" fmla="*/ 636 w 725"/>
                  <a:gd name="T43" fmla="*/ 227 h 251"/>
                  <a:gd name="T44" fmla="*/ 667 w 725"/>
                  <a:gd name="T45" fmla="*/ 227 h 251"/>
                  <a:gd name="T46" fmla="*/ 725 w 725"/>
                  <a:gd name="T47" fmla="*/ 247 h 251"/>
                  <a:gd name="T48" fmla="*/ 698 w 725"/>
                  <a:gd name="T49" fmla="*/ 249 h 251"/>
                  <a:gd name="T50" fmla="*/ 669 w 725"/>
                  <a:gd name="T51" fmla="*/ 251 h 251"/>
                  <a:gd name="T52" fmla="*/ 640 w 725"/>
                  <a:gd name="T53" fmla="*/ 251 h 251"/>
                  <a:gd name="T54" fmla="*/ 610 w 725"/>
                  <a:gd name="T55"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5" h="251">
                    <a:moveTo>
                      <a:pt x="610" y="251"/>
                    </a:moveTo>
                    <a:lnTo>
                      <a:pt x="99" y="77"/>
                    </a:lnTo>
                    <a:lnTo>
                      <a:pt x="74" y="59"/>
                    </a:lnTo>
                    <a:lnTo>
                      <a:pt x="49" y="41"/>
                    </a:lnTo>
                    <a:lnTo>
                      <a:pt x="25" y="21"/>
                    </a:lnTo>
                    <a:lnTo>
                      <a:pt x="0" y="0"/>
                    </a:lnTo>
                    <a:lnTo>
                      <a:pt x="226" y="77"/>
                    </a:lnTo>
                    <a:lnTo>
                      <a:pt x="250" y="94"/>
                    </a:lnTo>
                    <a:lnTo>
                      <a:pt x="274" y="111"/>
                    </a:lnTo>
                    <a:lnTo>
                      <a:pt x="299" y="125"/>
                    </a:lnTo>
                    <a:lnTo>
                      <a:pt x="324" y="140"/>
                    </a:lnTo>
                    <a:lnTo>
                      <a:pt x="349" y="154"/>
                    </a:lnTo>
                    <a:lnTo>
                      <a:pt x="376" y="167"/>
                    </a:lnTo>
                    <a:lnTo>
                      <a:pt x="403" y="179"/>
                    </a:lnTo>
                    <a:lnTo>
                      <a:pt x="430" y="189"/>
                    </a:lnTo>
                    <a:lnTo>
                      <a:pt x="458" y="199"/>
                    </a:lnTo>
                    <a:lnTo>
                      <a:pt x="487" y="207"/>
                    </a:lnTo>
                    <a:lnTo>
                      <a:pt x="515" y="214"/>
                    </a:lnTo>
                    <a:lnTo>
                      <a:pt x="545" y="219"/>
                    </a:lnTo>
                    <a:lnTo>
                      <a:pt x="574" y="224"/>
                    </a:lnTo>
                    <a:lnTo>
                      <a:pt x="604" y="226"/>
                    </a:lnTo>
                    <a:lnTo>
                      <a:pt x="636" y="227"/>
                    </a:lnTo>
                    <a:lnTo>
                      <a:pt x="667" y="227"/>
                    </a:lnTo>
                    <a:lnTo>
                      <a:pt x="725" y="247"/>
                    </a:lnTo>
                    <a:lnTo>
                      <a:pt x="698" y="249"/>
                    </a:lnTo>
                    <a:lnTo>
                      <a:pt x="669" y="251"/>
                    </a:lnTo>
                    <a:lnTo>
                      <a:pt x="640" y="251"/>
                    </a:lnTo>
                    <a:lnTo>
                      <a:pt x="610" y="251"/>
                    </a:lnTo>
                    <a:close/>
                  </a:path>
                </a:pathLst>
              </a:custGeom>
              <a:solidFill>
                <a:srgbClr val="8799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9" name="Freeform 295"/>
              <p:cNvSpPr>
                <a:spLocks noEditPoints="1"/>
              </p:cNvSpPr>
              <p:nvPr/>
            </p:nvSpPr>
            <p:spPr bwMode="auto">
              <a:xfrm>
                <a:off x="1232" y="2804"/>
                <a:ext cx="116" cy="41"/>
              </a:xfrm>
              <a:custGeom>
                <a:avLst/>
                <a:gdLst>
                  <a:gd name="T0" fmla="*/ 710 w 808"/>
                  <a:gd name="T1" fmla="*/ 285 h 285"/>
                  <a:gd name="T2" fmla="*/ 638 w 808"/>
                  <a:gd name="T3" fmla="*/ 260 h 285"/>
                  <a:gd name="T4" fmla="*/ 667 w 808"/>
                  <a:gd name="T5" fmla="*/ 261 h 285"/>
                  <a:gd name="T6" fmla="*/ 695 w 808"/>
                  <a:gd name="T7" fmla="*/ 261 h 285"/>
                  <a:gd name="T8" fmla="*/ 724 w 808"/>
                  <a:gd name="T9" fmla="*/ 259 h 285"/>
                  <a:gd name="T10" fmla="*/ 753 w 808"/>
                  <a:gd name="T11" fmla="*/ 257 h 285"/>
                  <a:gd name="T12" fmla="*/ 808 w 808"/>
                  <a:gd name="T13" fmla="*/ 275 h 285"/>
                  <a:gd name="T14" fmla="*/ 785 w 808"/>
                  <a:gd name="T15" fmla="*/ 278 h 285"/>
                  <a:gd name="T16" fmla="*/ 761 w 808"/>
                  <a:gd name="T17" fmla="*/ 281 h 285"/>
                  <a:gd name="T18" fmla="*/ 735 w 808"/>
                  <a:gd name="T19" fmla="*/ 283 h 285"/>
                  <a:gd name="T20" fmla="*/ 710 w 808"/>
                  <a:gd name="T21" fmla="*/ 285 h 285"/>
                  <a:gd name="T22" fmla="*/ 327 w 808"/>
                  <a:gd name="T23" fmla="*/ 154 h 285"/>
                  <a:gd name="T24" fmla="*/ 81 w 808"/>
                  <a:gd name="T25" fmla="*/ 71 h 285"/>
                  <a:gd name="T26" fmla="*/ 61 w 808"/>
                  <a:gd name="T27" fmla="*/ 54 h 285"/>
                  <a:gd name="T28" fmla="*/ 40 w 808"/>
                  <a:gd name="T29" fmla="*/ 37 h 285"/>
                  <a:gd name="T30" fmla="*/ 20 w 808"/>
                  <a:gd name="T31" fmla="*/ 19 h 285"/>
                  <a:gd name="T32" fmla="*/ 0 w 808"/>
                  <a:gd name="T33" fmla="*/ 0 h 285"/>
                  <a:gd name="T34" fmla="*/ 215 w 808"/>
                  <a:gd name="T35" fmla="*/ 73 h 285"/>
                  <a:gd name="T36" fmla="*/ 242 w 808"/>
                  <a:gd name="T37" fmla="*/ 94 h 285"/>
                  <a:gd name="T38" fmla="*/ 269 w 808"/>
                  <a:gd name="T39" fmla="*/ 115 h 285"/>
                  <a:gd name="T40" fmla="*/ 298 w 808"/>
                  <a:gd name="T41" fmla="*/ 136 h 285"/>
                  <a:gd name="T42" fmla="*/ 327 w 808"/>
                  <a:gd name="T43" fmla="*/ 15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8" h="285">
                    <a:moveTo>
                      <a:pt x="710" y="285"/>
                    </a:moveTo>
                    <a:lnTo>
                      <a:pt x="638" y="260"/>
                    </a:lnTo>
                    <a:lnTo>
                      <a:pt x="667" y="261"/>
                    </a:lnTo>
                    <a:lnTo>
                      <a:pt x="695" y="261"/>
                    </a:lnTo>
                    <a:lnTo>
                      <a:pt x="724" y="259"/>
                    </a:lnTo>
                    <a:lnTo>
                      <a:pt x="753" y="257"/>
                    </a:lnTo>
                    <a:lnTo>
                      <a:pt x="808" y="275"/>
                    </a:lnTo>
                    <a:lnTo>
                      <a:pt x="785" y="278"/>
                    </a:lnTo>
                    <a:lnTo>
                      <a:pt x="761" y="281"/>
                    </a:lnTo>
                    <a:lnTo>
                      <a:pt x="735" y="283"/>
                    </a:lnTo>
                    <a:lnTo>
                      <a:pt x="710" y="285"/>
                    </a:lnTo>
                    <a:close/>
                    <a:moveTo>
                      <a:pt x="327" y="154"/>
                    </a:moveTo>
                    <a:lnTo>
                      <a:pt x="81" y="71"/>
                    </a:lnTo>
                    <a:lnTo>
                      <a:pt x="61" y="54"/>
                    </a:lnTo>
                    <a:lnTo>
                      <a:pt x="40" y="37"/>
                    </a:lnTo>
                    <a:lnTo>
                      <a:pt x="20" y="19"/>
                    </a:lnTo>
                    <a:lnTo>
                      <a:pt x="0" y="0"/>
                    </a:lnTo>
                    <a:lnTo>
                      <a:pt x="215" y="73"/>
                    </a:lnTo>
                    <a:lnTo>
                      <a:pt x="242" y="94"/>
                    </a:lnTo>
                    <a:lnTo>
                      <a:pt x="269" y="115"/>
                    </a:lnTo>
                    <a:lnTo>
                      <a:pt x="298" y="136"/>
                    </a:lnTo>
                    <a:lnTo>
                      <a:pt x="327" y="154"/>
                    </a:lnTo>
                    <a:close/>
                  </a:path>
                </a:pathLst>
              </a:custGeom>
              <a:solidFill>
                <a:srgbClr val="7F93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0" name="Freeform 296"/>
              <p:cNvSpPr>
                <a:spLocks noEditPoints="1"/>
              </p:cNvSpPr>
              <p:nvPr/>
            </p:nvSpPr>
            <p:spPr bwMode="auto">
              <a:xfrm>
                <a:off x="1228" y="2800"/>
                <a:ext cx="125" cy="45"/>
              </a:xfrm>
              <a:custGeom>
                <a:avLst/>
                <a:gdLst>
                  <a:gd name="T0" fmla="*/ 794 w 880"/>
                  <a:gd name="T1" fmla="*/ 313 h 313"/>
                  <a:gd name="T2" fmla="*/ 736 w 880"/>
                  <a:gd name="T3" fmla="*/ 293 h 313"/>
                  <a:gd name="T4" fmla="*/ 750 w 880"/>
                  <a:gd name="T5" fmla="*/ 292 h 313"/>
                  <a:gd name="T6" fmla="*/ 763 w 880"/>
                  <a:gd name="T7" fmla="*/ 291 h 313"/>
                  <a:gd name="T8" fmla="*/ 776 w 880"/>
                  <a:gd name="T9" fmla="*/ 290 h 313"/>
                  <a:gd name="T10" fmla="*/ 790 w 880"/>
                  <a:gd name="T11" fmla="*/ 287 h 313"/>
                  <a:gd name="T12" fmla="*/ 793 w 880"/>
                  <a:gd name="T13" fmla="*/ 287 h 313"/>
                  <a:gd name="T14" fmla="*/ 801 w 880"/>
                  <a:gd name="T15" fmla="*/ 286 h 313"/>
                  <a:gd name="T16" fmla="*/ 812 w 880"/>
                  <a:gd name="T17" fmla="*/ 284 h 313"/>
                  <a:gd name="T18" fmla="*/ 828 w 880"/>
                  <a:gd name="T19" fmla="*/ 281 h 313"/>
                  <a:gd name="T20" fmla="*/ 880 w 880"/>
                  <a:gd name="T21" fmla="*/ 299 h 313"/>
                  <a:gd name="T22" fmla="*/ 860 w 880"/>
                  <a:gd name="T23" fmla="*/ 303 h 313"/>
                  <a:gd name="T24" fmla="*/ 839 w 880"/>
                  <a:gd name="T25" fmla="*/ 307 h 313"/>
                  <a:gd name="T26" fmla="*/ 817 w 880"/>
                  <a:gd name="T27" fmla="*/ 310 h 313"/>
                  <a:gd name="T28" fmla="*/ 794 w 880"/>
                  <a:gd name="T29" fmla="*/ 313 h 313"/>
                  <a:gd name="T30" fmla="*/ 295 w 880"/>
                  <a:gd name="T31" fmla="*/ 143 h 313"/>
                  <a:gd name="T32" fmla="*/ 69 w 880"/>
                  <a:gd name="T33" fmla="*/ 66 h 313"/>
                  <a:gd name="T34" fmla="*/ 51 w 880"/>
                  <a:gd name="T35" fmla="*/ 50 h 313"/>
                  <a:gd name="T36" fmla="*/ 34 w 880"/>
                  <a:gd name="T37" fmla="*/ 34 h 313"/>
                  <a:gd name="T38" fmla="*/ 17 w 880"/>
                  <a:gd name="T39" fmla="*/ 18 h 313"/>
                  <a:gd name="T40" fmla="*/ 0 w 880"/>
                  <a:gd name="T41" fmla="*/ 0 h 313"/>
                  <a:gd name="T42" fmla="*/ 207 w 880"/>
                  <a:gd name="T43" fmla="*/ 70 h 313"/>
                  <a:gd name="T44" fmla="*/ 228 w 880"/>
                  <a:gd name="T45" fmla="*/ 89 h 313"/>
                  <a:gd name="T46" fmla="*/ 249 w 880"/>
                  <a:gd name="T47" fmla="*/ 107 h 313"/>
                  <a:gd name="T48" fmla="*/ 272 w 880"/>
                  <a:gd name="T49" fmla="*/ 125 h 313"/>
                  <a:gd name="T50" fmla="*/ 295 w 880"/>
                  <a:gd name="T51" fmla="*/ 14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0" h="313">
                    <a:moveTo>
                      <a:pt x="794" y="313"/>
                    </a:moveTo>
                    <a:lnTo>
                      <a:pt x="736" y="293"/>
                    </a:lnTo>
                    <a:lnTo>
                      <a:pt x="750" y="292"/>
                    </a:lnTo>
                    <a:lnTo>
                      <a:pt x="763" y="291"/>
                    </a:lnTo>
                    <a:lnTo>
                      <a:pt x="776" y="290"/>
                    </a:lnTo>
                    <a:lnTo>
                      <a:pt x="790" y="287"/>
                    </a:lnTo>
                    <a:lnTo>
                      <a:pt x="793" y="287"/>
                    </a:lnTo>
                    <a:lnTo>
                      <a:pt x="801" y="286"/>
                    </a:lnTo>
                    <a:lnTo>
                      <a:pt x="812" y="284"/>
                    </a:lnTo>
                    <a:lnTo>
                      <a:pt x="828" y="281"/>
                    </a:lnTo>
                    <a:lnTo>
                      <a:pt x="880" y="299"/>
                    </a:lnTo>
                    <a:lnTo>
                      <a:pt x="860" y="303"/>
                    </a:lnTo>
                    <a:lnTo>
                      <a:pt x="839" y="307"/>
                    </a:lnTo>
                    <a:lnTo>
                      <a:pt x="817" y="310"/>
                    </a:lnTo>
                    <a:lnTo>
                      <a:pt x="794" y="313"/>
                    </a:lnTo>
                    <a:close/>
                    <a:moveTo>
                      <a:pt x="295" y="143"/>
                    </a:moveTo>
                    <a:lnTo>
                      <a:pt x="69" y="66"/>
                    </a:lnTo>
                    <a:lnTo>
                      <a:pt x="51" y="50"/>
                    </a:lnTo>
                    <a:lnTo>
                      <a:pt x="34" y="34"/>
                    </a:lnTo>
                    <a:lnTo>
                      <a:pt x="17" y="18"/>
                    </a:lnTo>
                    <a:lnTo>
                      <a:pt x="0" y="0"/>
                    </a:lnTo>
                    <a:lnTo>
                      <a:pt x="207" y="70"/>
                    </a:lnTo>
                    <a:lnTo>
                      <a:pt x="228" y="89"/>
                    </a:lnTo>
                    <a:lnTo>
                      <a:pt x="249" y="107"/>
                    </a:lnTo>
                    <a:lnTo>
                      <a:pt x="272" y="125"/>
                    </a:lnTo>
                    <a:lnTo>
                      <a:pt x="295" y="143"/>
                    </a:lnTo>
                    <a:close/>
                  </a:path>
                </a:pathLst>
              </a:custGeom>
              <a:solidFill>
                <a:srgbClr val="758C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1" name="Freeform 297"/>
              <p:cNvSpPr>
                <a:spLocks noEditPoints="1"/>
              </p:cNvSpPr>
              <p:nvPr/>
            </p:nvSpPr>
            <p:spPr bwMode="auto">
              <a:xfrm>
                <a:off x="1223" y="2795"/>
                <a:ext cx="136" cy="49"/>
              </a:xfrm>
              <a:custGeom>
                <a:avLst/>
                <a:gdLst>
                  <a:gd name="T0" fmla="*/ 869 w 946"/>
                  <a:gd name="T1" fmla="*/ 339 h 339"/>
                  <a:gd name="T2" fmla="*/ 814 w 946"/>
                  <a:gd name="T3" fmla="*/ 321 h 339"/>
                  <a:gd name="T4" fmla="*/ 817 w 946"/>
                  <a:gd name="T5" fmla="*/ 319 h 339"/>
                  <a:gd name="T6" fmla="*/ 819 w 946"/>
                  <a:gd name="T7" fmla="*/ 319 h 339"/>
                  <a:gd name="T8" fmla="*/ 824 w 946"/>
                  <a:gd name="T9" fmla="*/ 319 h 339"/>
                  <a:gd name="T10" fmla="*/ 840 w 946"/>
                  <a:gd name="T11" fmla="*/ 317 h 339"/>
                  <a:gd name="T12" fmla="*/ 864 w 946"/>
                  <a:gd name="T13" fmla="*/ 312 h 339"/>
                  <a:gd name="T14" fmla="*/ 894 w 946"/>
                  <a:gd name="T15" fmla="*/ 304 h 339"/>
                  <a:gd name="T16" fmla="*/ 946 w 946"/>
                  <a:gd name="T17" fmla="*/ 322 h 339"/>
                  <a:gd name="T18" fmla="*/ 929 w 946"/>
                  <a:gd name="T19" fmla="*/ 327 h 339"/>
                  <a:gd name="T20" fmla="*/ 909 w 946"/>
                  <a:gd name="T21" fmla="*/ 332 h 339"/>
                  <a:gd name="T22" fmla="*/ 889 w 946"/>
                  <a:gd name="T23" fmla="*/ 335 h 339"/>
                  <a:gd name="T24" fmla="*/ 869 w 946"/>
                  <a:gd name="T25" fmla="*/ 339 h 339"/>
                  <a:gd name="T26" fmla="*/ 276 w 946"/>
                  <a:gd name="T27" fmla="*/ 137 h 339"/>
                  <a:gd name="T28" fmla="*/ 61 w 946"/>
                  <a:gd name="T29" fmla="*/ 64 h 339"/>
                  <a:gd name="T30" fmla="*/ 46 w 946"/>
                  <a:gd name="T31" fmla="*/ 48 h 339"/>
                  <a:gd name="T32" fmla="*/ 30 w 946"/>
                  <a:gd name="T33" fmla="*/ 33 h 339"/>
                  <a:gd name="T34" fmla="*/ 15 w 946"/>
                  <a:gd name="T35" fmla="*/ 17 h 339"/>
                  <a:gd name="T36" fmla="*/ 0 w 946"/>
                  <a:gd name="T37" fmla="*/ 0 h 339"/>
                  <a:gd name="T38" fmla="*/ 200 w 946"/>
                  <a:gd name="T39" fmla="*/ 69 h 339"/>
                  <a:gd name="T40" fmla="*/ 218 w 946"/>
                  <a:gd name="T41" fmla="*/ 85 h 339"/>
                  <a:gd name="T42" fmla="*/ 237 w 946"/>
                  <a:gd name="T43" fmla="*/ 103 h 339"/>
                  <a:gd name="T44" fmla="*/ 256 w 946"/>
                  <a:gd name="T45" fmla="*/ 120 h 339"/>
                  <a:gd name="T46" fmla="*/ 276 w 946"/>
                  <a:gd name="T47" fmla="*/ 1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6" h="339">
                    <a:moveTo>
                      <a:pt x="869" y="339"/>
                    </a:moveTo>
                    <a:lnTo>
                      <a:pt x="814" y="321"/>
                    </a:lnTo>
                    <a:lnTo>
                      <a:pt x="817" y="319"/>
                    </a:lnTo>
                    <a:lnTo>
                      <a:pt x="819" y="319"/>
                    </a:lnTo>
                    <a:lnTo>
                      <a:pt x="824" y="319"/>
                    </a:lnTo>
                    <a:lnTo>
                      <a:pt x="840" y="317"/>
                    </a:lnTo>
                    <a:lnTo>
                      <a:pt x="864" y="312"/>
                    </a:lnTo>
                    <a:lnTo>
                      <a:pt x="894" y="304"/>
                    </a:lnTo>
                    <a:lnTo>
                      <a:pt x="946" y="322"/>
                    </a:lnTo>
                    <a:lnTo>
                      <a:pt x="929" y="327"/>
                    </a:lnTo>
                    <a:lnTo>
                      <a:pt x="909" y="332"/>
                    </a:lnTo>
                    <a:lnTo>
                      <a:pt x="889" y="335"/>
                    </a:lnTo>
                    <a:lnTo>
                      <a:pt x="869" y="339"/>
                    </a:lnTo>
                    <a:close/>
                    <a:moveTo>
                      <a:pt x="276" y="137"/>
                    </a:moveTo>
                    <a:lnTo>
                      <a:pt x="61" y="64"/>
                    </a:lnTo>
                    <a:lnTo>
                      <a:pt x="46" y="48"/>
                    </a:lnTo>
                    <a:lnTo>
                      <a:pt x="30" y="33"/>
                    </a:lnTo>
                    <a:lnTo>
                      <a:pt x="15" y="17"/>
                    </a:lnTo>
                    <a:lnTo>
                      <a:pt x="0" y="0"/>
                    </a:lnTo>
                    <a:lnTo>
                      <a:pt x="200" y="69"/>
                    </a:lnTo>
                    <a:lnTo>
                      <a:pt x="218" y="85"/>
                    </a:lnTo>
                    <a:lnTo>
                      <a:pt x="237" y="103"/>
                    </a:lnTo>
                    <a:lnTo>
                      <a:pt x="256" y="120"/>
                    </a:lnTo>
                    <a:lnTo>
                      <a:pt x="276" y="137"/>
                    </a:lnTo>
                    <a:close/>
                  </a:path>
                </a:pathLst>
              </a:custGeom>
              <a:solidFill>
                <a:srgbClr val="6D8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2" name="Freeform 298"/>
              <p:cNvSpPr>
                <a:spLocks noEditPoints="1"/>
              </p:cNvSpPr>
              <p:nvPr/>
            </p:nvSpPr>
            <p:spPr bwMode="auto">
              <a:xfrm>
                <a:off x="1220" y="2791"/>
                <a:ext cx="143" cy="52"/>
              </a:xfrm>
              <a:custGeom>
                <a:avLst/>
                <a:gdLst>
                  <a:gd name="T0" fmla="*/ 935 w 1005"/>
                  <a:gd name="T1" fmla="*/ 361 h 361"/>
                  <a:gd name="T2" fmla="*/ 883 w 1005"/>
                  <a:gd name="T3" fmla="*/ 343 h 361"/>
                  <a:gd name="T4" fmla="*/ 897 w 1005"/>
                  <a:gd name="T5" fmla="*/ 339 h 361"/>
                  <a:gd name="T6" fmla="*/ 914 w 1005"/>
                  <a:gd name="T7" fmla="*/ 335 h 361"/>
                  <a:gd name="T8" fmla="*/ 932 w 1005"/>
                  <a:gd name="T9" fmla="*/ 329 h 361"/>
                  <a:gd name="T10" fmla="*/ 951 w 1005"/>
                  <a:gd name="T11" fmla="*/ 324 h 361"/>
                  <a:gd name="T12" fmla="*/ 1005 w 1005"/>
                  <a:gd name="T13" fmla="*/ 342 h 361"/>
                  <a:gd name="T14" fmla="*/ 989 w 1005"/>
                  <a:gd name="T15" fmla="*/ 347 h 361"/>
                  <a:gd name="T16" fmla="*/ 971 w 1005"/>
                  <a:gd name="T17" fmla="*/ 352 h 361"/>
                  <a:gd name="T18" fmla="*/ 955 w 1005"/>
                  <a:gd name="T19" fmla="*/ 357 h 361"/>
                  <a:gd name="T20" fmla="*/ 935 w 1005"/>
                  <a:gd name="T21" fmla="*/ 361 h 361"/>
                  <a:gd name="T22" fmla="*/ 262 w 1005"/>
                  <a:gd name="T23" fmla="*/ 132 h 361"/>
                  <a:gd name="T24" fmla="*/ 55 w 1005"/>
                  <a:gd name="T25" fmla="*/ 62 h 361"/>
                  <a:gd name="T26" fmla="*/ 41 w 1005"/>
                  <a:gd name="T27" fmla="*/ 47 h 361"/>
                  <a:gd name="T28" fmla="*/ 27 w 1005"/>
                  <a:gd name="T29" fmla="*/ 31 h 361"/>
                  <a:gd name="T30" fmla="*/ 13 w 1005"/>
                  <a:gd name="T31" fmla="*/ 16 h 361"/>
                  <a:gd name="T32" fmla="*/ 0 w 1005"/>
                  <a:gd name="T33" fmla="*/ 0 h 361"/>
                  <a:gd name="T34" fmla="*/ 195 w 1005"/>
                  <a:gd name="T35" fmla="*/ 66 h 361"/>
                  <a:gd name="T36" fmla="*/ 210 w 1005"/>
                  <a:gd name="T37" fmla="*/ 83 h 361"/>
                  <a:gd name="T38" fmla="*/ 227 w 1005"/>
                  <a:gd name="T39" fmla="*/ 99 h 361"/>
                  <a:gd name="T40" fmla="*/ 244 w 1005"/>
                  <a:gd name="T41" fmla="*/ 115 h 361"/>
                  <a:gd name="T42" fmla="*/ 262 w 1005"/>
                  <a:gd name="T43" fmla="*/ 13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5" h="361">
                    <a:moveTo>
                      <a:pt x="935" y="361"/>
                    </a:moveTo>
                    <a:lnTo>
                      <a:pt x="883" y="343"/>
                    </a:lnTo>
                    <a:lnTo>
                      <a:pt x="897" y="339"/>
                    </a:lnTo>
                    <a:lnTo>
                      <a:pt x="914" y="335"/>
                    </a:lnTo>
                    <a:lnTo>
                      <a:pt x="932" y="329"/>
                    </a:lnTo>
                    <a:lnTo>
                      <a:pt x="951" y="324"/>
                    </a:lnTo>
                    <a:lnTo>
                      <a:pt x="1005" y="342"/>
                    </a:lnTo>
                    <a:lnTo>
                      <a:pt x="989" y="347"/>
                    </a:lnTo>
                    <a:lnTo>
                      <a:pt x="971" y="352"/>
                    </a:lnTo>
                    <a:lnTo>
                      <a:pt x="955" y="357"/>
                    </a:lnTo>
                    <a:lnTo>
                      <a:pt x="935" y="361"/>
                    </a:lnTo>
                    <a:close/>
                    <a:moveTo>
                      <a:pt x="262" y="132"/>
                    </a:moveTo>
                    <a:lnTo>
                      <a:pt x="55" y="62"/>
                    </a:lnTo>
                    <a:lnTo>
                      <a:pt x="41" y="47"/>
                    </a:lnTo>
                    <a:lnTo>
                      <a:pt x="27" y="31"/>
                    </a:lnTo>
                    <a:lnTo>
                      <a:pt x="13" y="16"/>
                    </a:lnTo>
                    <a:lnTo>
                      <a:pt x="0" y="0"/>
                    </a:lnTo>
                    <a:lnTo>
                      <a:pt x="195" y="66"/>
                    </a:lnTo>
                    <a:lnTo>
                      <a:pt x="210" y="83"/>
                    </a:lnTo>
                    <a:lnTo>
                      <a:pt x="227" y="99"/>
                    </a:lnTo>
                    <a:lnTo>
                      <a:pt x="244" y="115"/>
                    </a:lnTo>
                    <a:lnTo>
                      <a:pt x="262" y="132"/>
                    </a:lnTo>
                    <a:close/>
                  </a:path>
                </a:pathLst>
              </a:custGeom>
              <a:solidFill>
                <a:srgbClr val="6481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3" name="Freeform 299"/>
              <p:cNvSpPr>
                <a:spLocks noEditPoints="1"/>
              </p:cNvSpPr>
              <p:nvPr/>
            </p:nvSpPr>
            <p:spPr bwMode="auto">
              <a:xfrm>
                <a:off x="1217" y="2787"/>
                <a:ext cx="151" cy="54"/>
              </a:xfrm>
              <a:custGeom>
                <a:avLst/>
                <a:gdLst>
                  <a:gd name="T0" fmla="*/ 994 w 1057"/>
                  <a:gd name="T1" fmla="*/ 381 h 381"/>
                  <a:gd name="T2" fmla="*/ 942 w 1057"/>
                  <a:gd name="T3" fmla="*/ 363 h 381"/>
                  <a:gd name="T4" fmla="*/ 955 w 1057"/>
                  <a:gd name="T5" fmla="*/ 358 h 381"/>
                  <a:gd name="T6" fmla="*/ 970 w 1057"/>
                  <a:gd name="T7" fmla="*/ 353 h 381"/>
                  <a:gd name="T8" fmla="*/ 985 w 1057"/>
                  <a:gd name="T9" fmla="*/ 347 h 381"/>
                  <a:gd name="T10" fmla="*/ 1002 w 1057"/>
                  <a:gd name="T11" fmla="*/ 340 h 381"/>
                  <a:gd name="T12" fmla="*/ 1057 w 1057"/>
                  <a:gd name="T13" fmla="*/ 359 h 381"/>
                  <a:gd name="T14" fmla="*/ 1041 w 1057"/>
                  <a:gd name="T15" fmla="*/ 365 h 381"/>
                  <a:gd name="T16" fmla="*/ 1027 w 1057"/>
                  <a:gd name="T17" fmla="*/ 371 h 381"/>
                  <a:gd name="T18" fmla="*/ 1010 w 1057"/>
                  <a:gd name="T19" fmla="*/ 376 h 381"/>
                  <a:gd name="T20" fmla="*/ 994 w 1057"/>
                  <a:gd name="T21" fmla="*/ 381 h 381"/>
                  <a:gd name="T22" fmla="*/ 248 w 1057"/>
                  <a:gd name="T23" fmla="*/ 128 h 381"/>
                  <a:gd name="T24" fmla="*/ 48 w 1057"/>
                  <a:gd name="T25" fmla="*/ 59 h 381"/>
                  <a:gd name="T26" fmla="*/ 35 w 1057"/>
                  <a:gd name="T27" fmla="*/ 45 h 381"/>
                  <a:gd name="T28" fmla="*/ 23 w 1057"/>
                  <a:gd name="T29" fmla="*/ 30 h 381"/>
                  <a:gd name="T30" fmla="*/ 11 w 1057"/>
                  <a:gd name="T31" fmla="*/ 15 h 381"/>
                  <a:gd name="T32" fmla="*/ 0 w 1057"/>
                  <a:gd name="T33" fmla="*/ 0 h 381"/>
                  <a:gd name="T34" fmla="*/ 188 w 1057"/>
                  <a:gd name="T35" fmla="*/ 64 h 381"/>
                  <a:gd name="T36" fmla="*/ 202 w 1057"/>
                  <a:gd name="T37" fmla="*/ 79 h 381"/>
                  <a:gd name="T38" fmla="*/ 217 w 1057"/>
                  <a:gd name="T39" fmla="*/ 95 h 381"/>
                  <a:gd name="T40" fmla="*/ 232 w 1057"/>
                  <a:gd name="T41" fmla="*/ 111 h 381"/>
                  <a:gd name="T42" fmla="*/ 248 w 1057"/>
                  <a:gd name="T43" fmla="*/ 12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7" h="381">
                    <a:moveTo>
                      <a:pt x="994" y="381"/>
                    </a:moveTo>
                    <a:lnTo>
                      <a:pt x="942" y="363"/>
                    </a:lnTo>
                    <a:lnTo>
                      <a:pt x="955" y="358"/>
                    </a:lnTo>
                    <a:lnTo>
                      <a:pt x="970" y="353"/>
                    </a:lnTo>
                    <a:lnTo>
                      <a:pt x="985" y="347"/>
                    </a:lnTo>
                    <a:lnTo>
                      <a:pt x="1002" y="340"/>
                    </a:lnTo>
                    <a:lnTo>
                      <a:pt x="1057" y="359"/>
                    </a:lnTo>
                    <a:lnTo>
                      <a:pt x="1041" y="365"/>
                    </a:lnTo>
                    <a:lnTo>
                      <a:pt x="1027" y="371"/>
                    </a:lnTo>
                    <a:lnTo>
                      <a:pt x="1010" y="376"/>
                    </a:lnTo>
                    <a:lnTo>
                      <a:pt x="994" y="381"/>
                    </a:lnTo>
                    <a:close/>
                    <a:moveTo>
                      <a:pt x="248" y="128"/>
                    </a:moveTo>
                    <a:lnTo>
                      <a:pt x="48" y="59"/>
                    </a:lnTo>
                    <a:lnTo>
                      <a:pt x="35" y="45"/>
                    </a:lnTo>
                    <a:lnTo>
                      <a:pt x="23" y="30"/>
                    </a:lnTo>
                    <a:lnTo>
                      <a:pt x="11" y="15"/>
                    </a:lnTo>
                    <a:lnTo>
                      <a:pt x="0" y="0"/>
                    </a:lnTo>
                    <a:lnTo>
                      <a:pt x="188" y="64"/>
                    </a:lnTo>
                    <a:lnTo>
                      <a:pt x="202" y="79"/>
                    </a:lnTo>
                    <a:lnTo>
                      <a:pt x="217" y="95"/>
                    </a:lnTo>
                    <a:lnTo>
                      <a:pt x="232" y="111"/>
                    </a:lnTo>
                    <a:lnTo>
                      <a:pt x="248" y="128"/>
                    </a:lnTo>
                    <a:close/>
                  </a:path>
                </a:pathLst>
              </a:custGeom>
              <a:solidFill>
                <a:srgbClr val="5C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4" name="Freeform 300"/>
              <p:cNvSpPr>
                <a:spLocks noEditPoints="1"/>
              </p:cNvSpPr>
              <p:nvPr/>
            </p:nvSpPr>
            <p:spPr bwMode="auto">
              <a:xfrm>
                <a:off x="1213" y="2783"/>
                <a:ext cx="158" cy="57"/>
              </a:xfrm>
              <a:custGeom>
                <a:avLst/>
                <a:gdLst>
                  <a:gd name="T0" fmla="*/ 1049 w 1106"/>
                  <a:gd name="T1" fmla="*/ 400 h 400"/>
                  <a:gd name="T2" fmla="*/ 995 w 1106"/>
                  <a:gd name="T3" fmla="*/ 382 h 400"/>
                  <a:gd name="T4" fmla="*/ 1009 w 1106"/>
                  <a:gd name="T5" fmla="*/ 376 h 400"/>
                  <a:gd name="T6" fmla="*/ 1022 w 1106"/>
                  <a:gd name="T7" fmla="*/ 371 h 400"/>
                  <a:gd name="T8" fmla="*/ 1035 w 1106"/>
                  <a:gd name="T9" fmla="*/ 364 h 400"/>
                  <a:gd name="T10" fmla="*/ 1050 w 1106"/>
                  <a:gd name="T11" fmla="*/ 357 h 400"/>
                  <a:gd name="T12" fmla="*/ 1106 w 1106"/>
                  <a:gd name="T13" fmla="*/ 376 h 400"/>
                  <a:gd name="T14" fmla="*/ 1093 w 1106"/>
                  <a:gd name="T15" fmla="*/ 382 h 400"/>
                  <a:gd name="T16" fmla="*/ 1078 w 1106"/>
                  <a:gd name="T17" fmla="*/ 388 h 400"/>
                  <a:gd name="T18" fmla="*/ 1065 w 1106"/>
                  <a:gd name="T19" fmla="*/ 394 h 400"/>
                  <a:gd name="T20" fmla="*/ 1049 w 1106"/>
                  <a:gd name="T21" fmla="*/ 400 h 400"/>
                  <a:gd name="T22" fmla="*/ 239 w 1106"/>
                  <a:gd name="T23" fmla="*/ 124 h 400"/>
                  <a:gd name="T24" fmla="*/ 44 w 1106"/>
                  <a:gd name="T25" fmla="*/ 58 h 400"/>
                  <a:gd name="T26" fmla="*/ 33 w 1106"/>
                  <a:gd name="T27" fmla="*/ 44 h 400"/>
                  <a:gd name="T28" fmla="*/ 22 w 1106"/>
                  <a:gd name="T29" fmla="*/ 30 h 400"/>
                  <a:gd name="T30" fmla="*/ 10 w 1106"/>
                  <a:gd name="T31" fmla="*/ 14 h 400"/>
                  <a:gd name="T32" fmla="*/ 0 w 1106"/>
                  <a:gd name="T33" fmla="*/ 0 h 400"/>
                  <a:gd name="T34" fmla="*/ 183 w 1106"/>
                  <a:gd name="T35" fmla="*/ 61 h 400"/>
                  <a:gd name="T36" fmla="*/ 196 w 1106"/>
                  <a:gd name="T37" fmla="*/ 77 h 400"/>
                  <a:gd name="T38" fmla="*/ 210 w 1106"/>
                  <a:gd name="T39" fmla="*/ 93 h 400"/>
                  <a:gd name="T40" fmla="*/ 224 w 1106"/>
                  <a:gd name="T41" fmla="*/ 108 h 400"/>
                  <a:gd name="T42" fmla="*/ 239 w 1106"/>
                  <a:gd name="T43" fmla="*/ 12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6" h="400">
                    <a:moveTo>
                      <a:pt x="1049" y="400"/>
                    </a:moveTo>
                    <a:lnTo>
                      <a:pt x="995" y="382"/>
                    </a:lnTo>
                    <a:lnTo>
                      <a:pt x="1009" y="376"/>
                    </a:lnTo>
                    <a:lnTo>
                      <a:pt x="1022" y="371"/>
                    </a:lnTo>
                    <a:lnTo>
                      <a:pt x="1035" y="364"/>
                    </a:lnTo>
                    <a:lnTo>
                      <a:pt x="1050" y="357"/>
                    </a:lnTo>
                    <a:lnTo>
                      <a:pt x="1106" y="376"/>
                    </a:lnTo>
                    <a:lnTo>
                      <a:pt x="1093" y="382"/>
                    </a:lnTo>
                    <a:lnTo>
                      <a:pt x="1078" y="388"/>
                    </a:lnTo>
                    <a:lnTo>
                      <a:pt x="1065" y="394"/>
                    </a:lnTo>
                    <a:lnTo>
                      <a:pt x="1049" y="400"/>
                    </a:lnTo>
                    <a:close/>
                    <a:moveTo>
                      <a:pt x="239" y="124"/>
                    </a:moveTo>
                    <a:lnTo>
                      <a:pt x="44" y="58"/>
                    </a:lnTo>
                    <a:lnTo>
                      <a:pt x="33" y="44"/>
                    </a:lnTo>
                    <a:lnTo>
                      <a:pt x="22" y="30"/>
                    </a:lnTo>
                    <a:lnTo>
                      <a:pt x="10" y="14"/>
                    </a:lnTo>
                    <a:lnTo>
                      <a:pt x="0" y="0"/>
                    </a:lnTo>
                    <a:lnTo>
                      <a:pt x="183" y="61"/>
                    </a:lnTo>
                    <a:lnTo>
                      <a:pt x="196" y="77"/>
                    </a:lnTo>
                    <a:lnTo>
                      <a:pt x="210" y="93"/>
                    </a:lnTo>
                    <a:lnTo>
                      <a:pt x="224" y="108"/>
                    </a:lnTo>
                    <a:lnTo>
                      <a:pt x="239" y="124"/>
                    </a:lnTo>
                    <a:close/>
                  </a:path>
                </a:pathLst>
              </a:custGeom>
              <a:solidFill>
                <a:srgbClr val="5276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5" name="Freeform 301"/>
              <p:cNvSpPr>
                <a:spLocks noEditPoints="1"/>
              </p:cNvSpPr>
              <p:nvPr/>
            </p:nvSpPr>
            <p:spPr bwMode="auto">
              <a:xfrm>
                <a:off x="1211" y="2779"/>
                <a:ext cx="164" cy="59"/>
              </a:xfrm>
              <a:custGeom>
                <a:avLst/>
                <a:gdLst>
                  <a:gd name="T0" fmla="*/ 1099 w 1151"/>
                  <a:gd name="T1" fmla="*/ 416 h 416"/>
                  <a:gd name="T2" fmla="*/ 1044 w 1151"/>
                  <a:gd name="T3" fmla="*/ 397 h 416"/>
                  <a:gd name="T4" fmla="*/ 1057 w 1151"/>
                  <a:gd name="T5" fmla="*/ 392 h 416"/>
                  <a:gd name="T6" fmla="*/ 1069 w 1151"/>
                  <a:gd name="T7" fmla="*/ 385 h 416"/>
                  <a:gd name="T8" fmla="*/ 1081 w 1151"/>
                  <a:gd name="T9" fmla="*/ 378 h 416"/>
                  <a:gd name="T10" fmla="*/ 1094 w 1151"/>
                  <a:gd name="T11" fmla="*/ 372 h 416"/>
                  <a:gd name="T12" fmla="*/ 1151 w 1151"/>
                  <a:gd name="T13" fmla="*/ 391 h 416"/>
                  <a:gd name="T14" fmla="*/ 1138 w 1151"/>
                  <a:gd name="T15" fmla="*/ 397 h 416"/>
                  <a:gd name="T16" fmla="*/ 1126 w 1151"/>
                  <a:gd name="T17" fmla="*/ 404 h 416"/>
                  <a:gd name="T18" fmla="*/ 1113 w 1151"/>
                  <a:gd name="T19" fmla="*/ 410 h 416"/>
                  <a:gd name="T20" fmla="*/ 1099 w 1151"/>
                  <a:gd name="T21" fmla="*/ 416 h 416"/>
                  <a:gd name="T22" fmla="*/ 230 w 1151"/>
                  <a:gd name="T23" fmla="*/ 121 h 416"/>
                  <a:gd name="T24" fmla="*/ 42 w 1151"/>
                  <a:gd name="T25" fmla="*/ 57 h 416"/>
                  <a:gd name="T26" fmla="*/ 30 w 1151"/>
                  <a:gd name="T27" fmla="*/ 42 h 416"/>
                  <a:gd name="T28" fmla="*/ 20 w 1151"/>
                  <a:gd name="T29" fmla="*/ 29 h 416"/>
                  <a:gd name="T30" fmla="*/ 10 w 1151"/>
                  <a:gd name="T31" fmla="*/ 14 h 416"/>
                  <a:gd name="T32" fmla="*/ 0 w 1151"/>
                  <a:gd name="T33" fmla="*/ 0 h 416"/>
                  <a:gd name="T34" fmla="*/ 178 w 1151"/>
                  <a:gd name="T35" fmla="*/ 60 h 416"/>
                  <a:gd name="T36" fmla="*/ 190 w 1151"/>
                  <a:gd name="T37" fmla="*/ 75 h 416"/>
                  <a:gd name="T38" fmla="*/ 203 w 1151"/>
                  <a:gd name="T39" fmla="*/ 91 h 416"/>
                  <a:gd name="T40" fmla="*/ 216 w 1151"/>
                  <a:gd name="T41" fmla="*/ 105 h 416"/>
                  <a:gd name="T42" fmla="*/ 230 w 1151"/>
                  <a:gd name="T43" fmla="*/ 12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1" h="416">
                    <a:moveTo>
                      <a:pt x="1099" y="416"/>
                    </a:moveTo>
                    <a:lnTo>
                      <a:pt x="1044" y="397"/>
                    </a:lnTo>
                    <a:lnTo>
                      <a:pt x="1057" y="392"/>
                    </a:lnTo>
                    <a:lnTo>
                      <a:pt x="1069" y="385"/>
                    </a:lnTo>
                    <a:lnTo>
                      <a:pt x="1081" y="378"/>
                    </a:lnTo>
                    <a:lnTo>
                      <a:pt x="1094" y="372"/>
                    </a:lnTo>
                    <a:lnTo>
                      <a:pt x="1151" y="391"/>
                    </a:lnTo>
                    <a:lnTo>
                      <a:pt x="1138" y="397"/>
                    </a:lnTo>
                    <a:lnTo>
                      <a:pt x="1126" y="404"/>
                    </a:lnTo>
                    <a:lnTo>
                      <a:pt x="1113" y="410"/>
                    </a:lnTo>
                    <a:lnTo>
                      <a:pt x="1099" y="416"/>
                    </a:lnTo>
                    <a:close/>
                    <a:moveTo>
                      <a:pt x="230" y="121"/>
                    </a:moveTo>
                    <a:lnTo>
                      <a:pt x="42" y="57"/>
                    </a:lnTo>
                    <a:lnTo>
                      <a:pt x="30" y="42"/>
                    </a:lnTo>
                    <a:lnTo>
                      <a:pt x="20" y="29"/>
                    </a:lnTo>
                    <a:lnTo>
                      <a:pt x="10" y="14"/>
                    </a:lnTo>
                    <a:lnTo>
                      <a:pt x="0" y="0"/>
                    </a:lnTo>
                    <a:lnTo>
                      <a:pt x="178" y="60"/>
                    </a:lnTo>
                    <a:lnTo>
                      <a:pt x="190" y="75"/>
                    </a:lnTo>
                    <a:lnTo>
                      <a:pt x="203" y="91"/>
                    </a:lnTo>
                    <a:lnTo>
                      <a:pt x="216" y="105"/>
                    </a:lnTo>
                    <a:lnTo>
                      <a:pt x="230" y="121"/>
                    </a:lnTo>
                    <a:close/>
                  </a:path>
                </a:pathLst>
              </a:custGeom>
              <a:solidFill>
                <a:srgbClr val="48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6" name="Freeform 302"/>
              <p:cNvSpPr>
                <a:spLocks noEditPoints="1"/>
              </p:cNvSpPr>
              <p:nvPr/>
            </p:nvSpPr>
            <p:spPr bwMode="auto">
              <a:xfrm>
                <a:off x="1208" y="2775"/>
                <a:ext cx="170" cy="61"/>
              </a:xfrm>
              <a:custGeom>
                <a:avLst/>
                <a:gdLst>
                  <a:gd name="T0" fmla="*/ 1144 w 1192"/>
                  <a:gd name="T1" fmla="*/ 432 h 432"/>
                  <a:gd name="T2" fmla="*/ 1088 w 1192"/>
                  <a:gd name="T3" fmla="*/ 413 h 432"/>
                  <a:gd name="T4" fmla="*/ 1099 w 1192"/>
                  <a:gd name="T5" fmla="*/ 406 h 432"/>
                  <a:gd name="T6" fmla="*/ 1110 w 1192"/>
                  <a:gd name="T7" fmla="*/ 400 h 432"/>
                  <a:gd name="T8" fmla="*/ 1123 w 1192"/>
                  <a:gd name="T9" fmla="*/ 393 h 432"/>
                  <a:gd name="T10" fmla="*/ 1134 w 1192"/>
                  <a:gd name="T11" fmla="*/ 385 h 432"/>
                  <a:gd name="T12" fmla="*/ 1192 w 1192"/>
                  <a:gd name="T13" fmla="*/ 405 h 432"/>
                  <a:gd name="T14" fmla="*/ 1181 w 1192"/>
                  <a:gd name="T15" fmla="*/ 412 h 432"/>
                  <a:gd name="T16" fmla="*/ 1169 w 1192"/>
                  <a:gd name="T17" fmla="*/ 419 h 432"/>
                  <a:gd name="T18" fmla="*/ 1156 w 1192"/>
                  <a:gd name="T19" fmla="*/ 425 h 432"/>
                  <a:gd name="T20" fmla="*/ 1144 w 1192"/>
                  <a:gd name="T21" fmla="*/ 432 h 432"/>
                  <a:gd name="T22" fmla="*/ 221 w 1192"/>
                  <a:gd name="T23" fmla="*/ 117 h 432"/>
                  <a:gd name="T24" fmla="*/ 38 w 1192"/>
                  <a:gd name="T25" fmla="*/ 56 h 432"/>
                  <a:gd name="T26" fmla="*/ 28 w 1192"/>
                  <a:gd name="T27" fmla="*/ 42 h 432"/>
                  <a:gd name="T28" fmla="*/ 19 w 1192"/>
                  <a:gd name="T29" fmla="*/ 28 h 432"/>
                  <a:gd name="T30" fmla="*/ 9 w 1192"/>
                  <a:gd name="T31" fmla="*/ 14 h 432"/>
                  <a:gd name="T32" fmla="*/ 0 w 1192"/>
                  <a:gd name="T33" fmla="*/ 0 h 432"/>
                  <a:gd name="T34" fmla="*/ 173 w 1192"/>
                  <a:gd name="T35" fmla="*/ 58 h 432"/>
                  <a:gd name="T36" fmla="*/ 184 w 1192"/>
                  <a:gd name="T37" fmla="*/ 73 h 432"/>
                  <a:gd name="T38" fmla="*/ 196 w 1192"/>
                  <a:gd name="T39" fmla="*/ 88 h 432"/>
                  <a:gd name="T40" fmla="*/ 208 w 1192"/>
                  <a:gd name="T41" fmla="*/ 103 h 432"/>
                  <a:gd name="T42" fmla="*/ 221 w 1192"/>
                  <a:gd name="T43" fmla="*/ 117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432">
                    <a:moveTo>
                      <a:pt x="1144" y="432"/>
                    </a:moveTo>
                    <a:lnTo>
                      <a:pt x="1088" y="413"/>
                    </a:lnTo>
                    <a:lnTo>
                      <a:pt x="1099" y="406"/>
                    </a:lnTo>
                    <a:lnTo>
                      <a:pt x="1110" y="400"/>
                    </a:lnTo>
                    <a:lnTo>
                      <a:pt x="1123" y="393"/>
                    </a:lnTo>
                    <a:lnTo>
                      <a:pt x="1134" y="385"/>
                    </a:lnTo>
                    <a:lnTo>
                      <a:pt x="1192" y="405"/>
                    </a:lnTo>
                    <a:lnTo>
                      <a:pt x="1181" y="412"/>
                    </a:lnTo>
                    <a:lnTo>
                      <a:pt x="1169" y="419"/>
                    </a:lnTo>
                    <a:lnTo>
                      <a:pt x="1156" y="425"/>
                    </a:lnTo>
                    <a:lnTo>
                      <a:pt x="1144" y="432"/>
                    </a:lnTo>
                    <a:close/>
                    <a:moveTo>
                      <a:pt x="221" y="117"/>
                    </a:moveTo>
                    <a:lnTo>
                      <a:pt x="38" y="56"/>
                    </a:lnTo>
                    <a:lnTo>
                      <a:pt x="28" y="42"/>
                    </a:lnTo>
                    <a:lnTo>
                      <a:pt x="19" y="28"/>
                    </a:lnTo>
                    <a:lnTo>
                      <a:pt x="9" y="14"/>
                    </a:lnTo>
                    <a:lnTo>
                      <a:pt x="0" y="0"/>
                    </a:lnTo>
                    <a:lnTo>
                      <a:pt x="173" y="58"/>
                    </a:lnTo>
                    <a:lnTo>
                      <a:pt x="184" y="73"/>
                    </a:lnTo>
                    <a:lnTo>
                      <a:pt x="196" y="88"/>
                    </a:lnTo>
                    <a:lnTo>
                      <a:pt x="208" y="103"/>
                    </a:lnTo>
                    <a:lnTo>
                      <a:pt x="221" y="117"/>
                    </a:lnTo>
                    <a:close/>
                  </a:path>
                </a:pathLst>
              </a:custGeom>
              <a:solidFill>
                <a:srgbClr val="3E6C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7" name="Freeform 303"/>
              <p:cNvSpPr>
                <a:spLocks noEditPoints="1"/>
              </p:cNvSpPr>
              <p:nvPr/>
            </p:nvSpPr>
            <p:spPr bwMode="auto">
              <a:xfrm>
                <a:off x="1206" y="2771"/>
                <a:ext cx="175" cy="64"/>
              </a:xfrm>
              <a:custGeom>
                <a:avLst/>
                <a:gdLst>
                  <a:gd name="T0" fmla="*/ 1186 w 1230"/>
                  <a:gd name="T1" fmla="*/ 446 h 446"/>
                  <a:gd name="T2" fmla="*/ 1129 w 1230"/>
                  <a:gd name="T3" fmla="*/ 427 h 446"/>
                  <a:gd name="T4" fmla="*/ 1140 w 1230"/>
                  <a:gd name="T5" fmla="*/ 420 h 446"/>
                  <a:gd name="T6" fmla="*/ 1150 w 1230"/>
                  <a:gd name="T7" fmla="*/ 413 h 446"/>
                  <a:gd name="T8" fmla="*/ 1161 w 1230"/>
                  <a:gd name="T9" fmla="*/ 405 h 446"/>
                  <a:gd name="T10" fmla="*/ 1171 w 1230"/>
                  <a:gd name="T11" fmla="*/ 398 h 446"/>
                  <a:gd name="T12" fmla="*/ 1230 w 1230"/>
                  <a:gd name="T13" fmla="*/ 418 h 446"/>
                  <a:gd name="T14" fmla="*/ 1220 w 1230"/>
                  <a:gd name="T15" fmla="*/ 426 h 446"/>
                  <a:gd name="T16" fmla="*/ 1209 w 1230"/>
                  <a:gd name="T17" fmla="*/ 432 h 446"/>
                  <a:gd name="T18" fmla="*/ 1198 w 1230"/>
                  <a:gd name="T19" fmla="*/ 439 h 446"/>
                  <a:gd name="T20" fmla="*/ 1186 w 1230"/>
                  <a:gd name="T21" fmla="*/ 446 h 446"/>
                  <a:gd name="T22" fmla="*/ 213 w 1230"/>
                  <a:gd name="T23" fmla="*/ 115 h 446"/>
                  <a:gd name="T24" fmla="*/ 35 w 1230"/>
                  <a:gd name="T25" fmla="*/ 55 h 446"/>
                  <a:gd name="T26" fmla="*/ 26 w 1230"/>
                  <a:gd name="T27" fmla="*/ 41 h 446"/>
                  <a:gd name="T28" fmla="*/ 17 w 1230"/>
                  <a:gd name="T29" fmla="*/ 28 h 446"/>
                  <a:gd name="T30" fmla="*/ 9 w 1230"/>
                  <a:gd name="T31" fmla="*/ 13 h 446"/>
                  <a:gd name="T32" fmla="*/ 0 w 1230"/>
                  <a:gd name="T33" fmla="*/ 0 h 446"/>
                  <a:gd name="T34" fmla="*/ 167 w 1230"/>
                  <a:gd name="T35" fmla="*/ 56 h 446"/>
                  <a:gd name="T36" fmla="*/ 178 w 1230"/>
                  <a:gd name="T37" fmla="*/ 71 h 446"/>
                  <a:gd name="T38" fmla="*/ 190 w 1230"/>
                  <a:gd name="T39" fmla="*/ 85 h 446"/>
                  <a:gd name="T40" fmla="*/ 201 w 1230"/>
                  <a:gd name="T41" fmla="*/ 100 h 446"/>
                  <a:gd name="T42" fmla="*/ 213 w 1230"/>
                  <a:gd name="T43" fmla="*/ 11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0" h="446">
                    <a:moveTo>
                      <a:pt x="1186" y="446"/>
                    </a:moveTo>
                    <a:lnTo>
                      <a:pt x="1129" y="427"/>
                    </a:lnTo>
                    <a:lnTo>
                      <a:pt x="1140" y="420"/>
                    </a:lnTo>
                    <a:lnTo>
                      <a:pt x="1150" y="413"/>
                    </a:lnTo>
                    <a:lnTo>
                      <a:pt x="1161" y="405"/>
                    </a:lnTo>
                    <a:lnTo>
                      <a:pt x="1171" y="398"/>
                    </a:lnTo>
                    <a:lnTo>
                      <a:pt x="1230" y="418"/>
                    </a:lnTo>
                    <a:lnTo>
                      <a:pt x="1220" y="426"/>
                    </a:lnTo>
                    <a:lnTo>
                      <a:pt x="1209" y="432"/>
                    </a:lnTo>
                    <a:lnTo>
                      <a:pt x="1198" y="439"/>
                    </a:lnTo>
                    <a:lnTo>
                      <a:pt x="1186" y="446"/>
                    </a:lnTo>
                    <a:close/>
                    <a:moveTo>
                      <a:pt x="213" y="115"/>
                    </a:moveTo>
                    <a:lnTo>
                      <a:pt x="35" y="55"/>
                    </a:lnTo>
                    <a:lnTo>
                      <a:pt x="26" y="41"/>
                    </a:lnTo>
                    <a:lnTo>
                      <a:pt x="17" y="28"/>
                    </a:lnTo>
                    <a:lnTo>
                      <a:pt x="9" y="13"/>
                    </a:lnTo>
                    <a:lnTo>
                      <a:pt x="0" y="0"/>
                    </a:lnTo>
                    <a:lnTo>
                      <a:pt x="167" y="56"/>
                    </a:lnTo>
                    <a:lnTo>
                      <a:pt x="178" y="71"/>
                    </a:lnTo>
                    <a:lnTo>
                      <a:pt x="190" y="85"/>
                    </a:lnTo>
                    <a:lnTo>
                      <a:pt x="201" y="100"/>
                    </a:lnTo>
                    <a:lnTo>
                      <a:pt x="213" y="115"/>
                    </a:lnTo>
                    <a:close/>
                  </a:path>
                </a:pathLst>
              </a:custGeom>
              <a:solidFill>
                <a:srgbClr val="3368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8" name="Freeform 304"/>
              <p:cNvSpPr>
                <a:spLocks noEditPoints="1"/>
              </p:cNvSpPr>
              <p:nvPr/>
            </p:nvSpPr>
            <p:spPr bwMode="auto">
              <a:xfrm>
                <a:off x="1203" y="2767"/>
                <a:ext cx="181" cy="66"/>
              </a:xfrm>
              <a:custGeom>
                <a:avLst/>
                <a:gdLst>
                  <a:gd name="T0" fmla="*/ 1224 w 1265"/>
                  <a:gd name="T1" fmla="*/ 459 h 459"/>
                  <a:gd name="T2" fmla="*/ 1166 w 1265"/>
                  <a:gd name="T3" fmla="*/ 439 h 459"/>
                  <a:gd name="T4" fmla="*/ 1176 w 1265"/>
                  <a:gd name="T5" fmla="*/ 432 h 459"/>
                  <a:gd name="T6" fmla="*/ 1186 w 1265"/>
                  <a:gd name="T7" fmla="*/ 426 h 459"/>
                  <a:gd name="T8" fmla="*/ 1195 w 1265"/>
                  <a:gd name="T9" fmla="*/ 418 h 459"/>
                  <a:gd name="T10" fmla="*/ 1205 w 1265"/>
                  <a:gd name="T11" fmla="*/ 410 h 459"/>
                  <a:gd name="T12" fmla="*/ 1265 w 1265"/>
                  <a:gd name="T13" fmla="*/ 430 h 459"/>
                  <a:gd name="T14" fmla="*/ 1255 w 1265"/>
                  <a:gd name="T15" fmla="*/ 438 h 459"/>
                  <a:gd name="T16" fmla="*/ 1245 w 1265"/>
                  <a:gd name="T17" fmla="*/ 445 h 459"/>
                  <a:gd name="T18" fmla="*/ 1235 w 1265"/>
                  <a:gd name="T19" fmla="*/ 453 h 459"/>
                  <a:gd name="T20" fmla="*/ 1224 w 1265"/>
                  <a:gd name="T21" fmla="*/ 459 h 459"/>
                  <a:gd name="T22" fmla="*/ 205 w 1265"/>
                  <a:gd name="T23" fmla="*/ 112 h 459"/>
                  <a:gd name="T24" fmla="*/ 32 w 1265"/>
                  <a:gd name="T25" fmla="*/ 54 h 459"/>
                  <a:gd name="T26" fmla="*/ 23 w 1265"/>
                  <a:gd name="T27" fmla="*/ 40 h 459"/>
                  <a:gd name="T28" fmla="*/ 15 w 1265"/>
                  <a:gd name="T29" fmla="*/ 27 h 459"/>
                  <a:gd name="T30" fmla="*/ 8 w 1265"/>
                  <a:gd name="T31" fmla="*/ 14 h 459"/>
                  <a:gd name="T32" fmla="*/ 0 w 1265"/>
                  <a:gd name="T33" fmla="*/ 0 h 459"/>
                  <a:gd name="T34" fmla="*/ 162 w 1265"/>
                  <a:gd name="T35" fmla="*/ 55 h 459"/>
                  <a:gd name="T36" fmla="*/ 172 w 1265"/>
                  <a:gd name="T37" fmla="*/ 68 h 459"/>
                  <a:gd name="T38" fmla="*/ 182 w 1265"/>
                  <a:gd name="T39" fmla="*/ 83 h 459"/>
                  <a:gd name="T40" fmla="*/ 193 w 1265"/>
                  <a:gd name="T41" fmla="*/ 98 h 459"/>
                  <a:gd name="T42" fmla="*/ 205 w 1265"/>
                  <a:gd name="T43" fmla="*/ 11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459">
                    <a:moveTo>
                      <a:pt x="1224" y="459"/>
                    </a:moveTo>
                    <a:lnTo>
                      <a:pt x="1166" y="439"/>
                    </a:lnTo>
                    <a:lnTo>
                      <a:pt x="1176" y="432"/>
                    </a:lnTo>
                    <a:lnTo>
                      <a:pt x="1186" y="426"/>
                    </a:lnTo>
                    <a:lnTo>
                      <a:pt x="1195" y="418"/>
                    </a:lnTo>
                    <a:lnTo>
                      <a:pt x="1205" y="410"/>
                    </a:lnTo>
                    <a:lnTo>
                      <a:pt x="1265" y="430"/>
                    </a:lnTo>
                    <a:lnTo>
                      <a:pt x="1255" y="438"/>
                    </a:lnTo>
                    <a:lnTo>
                      <a:pt x="1245" y="445"/>
                    </a:lnTo>
                    <a:lnTo>
                      <a:pt x="1235" y="453"/>
                    </a:lnTo>
                    <a:lnTo>
                      <a:pt x="1224" y="459"/>
                    </a:lnTo>
                    <a:close/>
                    <a:moveTo>
                      <a:pt x="205" y="112"/>
                    </a:moveTo>
                    <a:lnTo>
                      <a:pt x="32" y="54"/>
                    </a:lnTo>
                    <a:lnTo>
                      <a:pt x="23" y="40"/>
                    </a:lnTo>
                    <a:lnTo>
                      <a:pt x="15" y="27"/>
                    </a:lnTo>
                    <a:lnTo>
                      <a:pt x="8" y="14"/>
                    </a:lnTo>
                    <a:lnTo>
                      <a:pt x="0" y="0"/>
                    </a:lnTo>
                    <a:lnTo>
                      <a:pt x="162" y="55"/>
                    </a:lnTo>
                    <a:lnTo>
                      <a:pt x="172" y="68"/>
                    </a:lnTo>
                    <a:lnTo>
                      <a:pt x="182" y="83"/>
                    </a:lnTo>
                    <a:lnTo>
                      <a:pt x="193" y="98"/>
                    </a:lnTo>
                    <a:lnTo>
                      <a:pt x="205" y="11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9" name="Freeform 305"/>
              <p:cNvSpPr>
                <a:spLocks noEditPoints="1"/>
              </p:cNvSpPr>
              <p:nvPr/>
            </p:nvSpPr>
            <p:spPr bwMode="auto">
              <a:xfrm>
                <a:off x="1201" y="2763"/>
                <a:ext cx="186" cy="68"/>
              </a:xfrm>
              <a:custGeom>
                <a:avLst/>
                <a:gdLst>
                  <a:gd name="T0" fmla="*/ 1260 w 1298"/>
                  <a:gd name="T1" fmla="*/ 472 h 472"/>
                  <a:gd name="T2" fmla="*/ 1201 w 1298"/>
                  <a:gd name="T3" fmla="*/ 452 h 472"/>
                  <a:gd name="T4" fmla="*/ 1210 w 1298"/>
                  <a:gd name="T5" fmla="*/ 445 h 472"/>
                  <a:gd name="T6" fmla="*/ 1219 w 1298"/>
                  <a:gd name="T7" fmla="*/ 437 h 472"/>
                  <a:gd name="T8" fmla="*/ 1228 w 1298"/>
                  <a:gd name="T9" fmla="*/ 429 h 472"/>
                  <a:gd name="T10" fmla="*/ 1237 w 1298"/>
                  <a:gd name="T11" fmla="*/ 420 h 472"/>
                  <a:gd name="T12" fmla="*/ 1298 w 1298"/>
                  <a:gd name="T13" fmla="*/ 441 h 472"/>
                  <a:gd name="T14" fmla="*/ 1289 w 1298"/>
                  <a:gd name="T15" fmla="*/ 449 h 472"/>
                  <a:gd name="T16" fmla="*/ 1280 w 1298"/>
                  <a:gd name="T17" fmla="*/ 457 h 472"/>
                  <a:gd name="T18" fmla="*/ 1270 w 1298"/>
                  <a:gd name="T19" fmla="*/ 465 h 472"/>
                  <a:gd name="T20" fmla="*/ 1260 w 1298"/>
                  <a:gd name="T21" fmla="*/ 472 h 472"/>
                  <a:gd name="T22" fmla="*/ 197 w 1298"/>
                  <a:gd name="T23" fmla="*/ 110 h 472"/>
                  <a:gd name="T24" fmla="*/ 30 w 1298"/>
                  <a:gd name="T25" fmla="*/ 54 h 472"/>
                  <a:gd name="T26" fmla="*/ 23 w 1298"/>
                  <a:gd name="T27" fmla="*/ 41 h 472"/>
                  <a:gd name="T28" fmla="*/ 15 w 1298"/>
                  <a:gd name="T29" fmla="*/ 27 h 472"/>
                  <a:gd name="T30" fmla="*/ 8 w 1298"/>
                  <a:gd name="T31" fmla="*/ 14 h 472"/>
                  <a:gd name="T32" fmla="*/ 0 w 1298"/>
                  <a:gd name="T33" fmla="*/ 0 h 472"/>
                  <a:gd name="T34" fmla="*/ 157 w 1298"/>
                  <a:gd name="T35" fmla="*/ 54 h 472"/>
                  <a:gd name="T36" fmla="*/ 167 w 1298"/>
                  <a:gd name="T37" fmla="*/ 67 h 472"/>
                  <a:gd name="T38" fmla="*/ 176 w 1298"/>
                  <a:gd name="T39" fmla="*/ 81 h 472"/>
                  <a:gd name="T40" fmla="*/ 187 w 1298"/>
                  <a:gd name="T41" fmla="*/ 95 h 472"/>
                  <a:gd name="T42" fmla="*/ 197 w 1298"/>
                  <a:gd name="T43" fmla="*/ 11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98" h="472">
                    <a:moveTo>
                      <a:pt x="1260" y="472"/>
                    </a:moveTo>
                    <a:lnTo>
                      <a:pt x="1201" y="452"/>
                    </a:lnTo>
                    <a:lnTo>
                      <a:pt x="1210" y="445"/>
                    </a:lnTo>
                    <a:lnTo>
                      <a:pt x="1219" y="437"/>
                    </a:lnTo>
                    <a:lnTo>
                      <a:pt x="1228" y="429"/>
                    </a:lnTo>
                    <a:lnTo>
                      <a:pt x="1237" y="420"/>
                    </a:lnTo>
                    <a:lnTo>
                      <a:pt x="1298" y="441"/>
                    </a:lnTo>
                    <a:lnTo>
                      <a:pt x="1289" y="449"/>
                    </a:lnTo>
                    <a:lnTo>
                      <a:pt x="1280" y="457"/>
                    </a:lnTo>
                    <a:lnTo>
                      <a:pt x="1270" y="465"/>
                    </a:lnTo>
                    <a:lnTo>
                      <a:pt x="1260" y="472"/>
                    </a:lnTo>
                    <a:close/>
                    <a:moveTo>
                      <a:pt x="197" y="110"/>
                    </a:moveTo>
                    <a:lnTo>
                      <a:pt x="30" y="54"/>
                    </a:lnTo>
                    <a:lnTo>
                      <a:pt x="23" y="41"/>
                    </a:lnTo>
                    <a:lnTo>
                      <a:pt x="15" y="27"/>
                    </a:lnTo>
                    <a:lnTo>
                      <a:pt x="8" y="14"/>
                    </a:lnTo>
                    <a:lnTo>
                      <a:pt x="0" y="0"/>
                    </a:lnTo>
                    <a:lnTo>
                      <a:pt x="157" y="54"/>
                    </a:lnTo>
                    <a:lnTo>
                      <a:pt x="167" y="67"/>
                    </a:lnTo>
                    <a:lnTo>
                      <a:pt x="176" y="81"/>
                    </a:lnTo>
                    <a:lnTo>
                      <a:pt x="187" y="95"/>
                    </a:lnTo>
                    <a:lnTo>
                      <a:pt x="197" y="11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0" name="Freeform 306"/>
              <p:cNvSpPr>
                <a:spLocks noEditPoints="1"/>
              </p:cNvSpPr>
              <p:nvPr/>
            </p:nvSpPr>
            <p:spPr bwMode="auto">
              <a:xfrm>
                <a:off x="1199" y="2759"/>
                <a:ext cx="190" cy="69"/>
              </a:xfrm>
              <a:custGeom>
                <a:avLst/>
                <a:gdLst>
                  <a:gd name="T0" fmla="*/ 1293 w 1328"/>
                  <a:gd name="T1" fmla="*/ 483 h 483"/>
                  <a:gd name="T2" fmla="*/ 1233 w 1328"/>
                  <a:gd name="T3" fmla="*/ 463 h 483"/>
                  <a:gd name="T4" fmla="*/ 1250 w 1328"/>
                  <a:gd name="T5" fmla="*/ 447 h 483"/>
                  <a:gd name="T6" fmla="*/ 1266 w 1328"/>
                  <a:gd name="T7" fmla="*/ 430 h 483"/>
                  <a:gd name="T8" fmla="*/ 1328 w 1328"/>
                  <a:gd name="T9" fmla="*/ 452 h 483"/>
                  <a:gd name="T10" fmla="*/ 1320 w 1328"/>
                  <a:gd name="T11" fmla="*/ 460 h 483"/>
                  <a:gd name="T12" fmla="*/ 1311 w 1328"/>
                  <a:gd name="T13" fmla="*/ 467 h 483"/>
                  <a:gd name="T14" fmla="*/ 1302 w 1328"/>
                  <a:gd name="T15" fmla="*/ 475 h 483"/>
                  <a:gd name="T16" fmla="*/ 1293 w 1328"/>
                  <a:gd name="T17" fmla="*/ 483 h 483"/>
                  <a:gd name="T18" fmla="*/ 190 w 1328"/>
                  <a:gd name="T19" fmla="*/ 108 h 483"/>
                  <a:gd name="T20" fmla="*/ 28 w 1328"/>
                  <a:gd name="T21" fmla="*/ 53 h 483"/>
                  <a:gd name="T22" fmla="*/ 21 w 1328"/>
                  <a:gd name="T23" fmla="*/ 40 h 483"/>
                  <a:gd name="T24" fmla="*/ 13 w 1328"/>
                  <a:gd name="T25" fmla="*/ 27 h 483"/>
                  <a:gd name="T26" fmla="*/ 6 w 1328"/>
                  <a:gd name="T27" fmla="*/ 14 h 483"/>
                  <a:gd name="T28" fmla="*/ 0 w 1328"/>
                  <a:gd name="T29" fmla="*/ 0 h 483"/>
                  <a:gd name="T30" fmla="*/ 152 w 1328"/>
                  <a:gd name="T31" fmla="*/ 52 h 483"/>
                  <a:gd name="T32" fmla="*/ 161 w 1328"/>
                  <a:gd name="T33" fmla="*/ 65 h 483"/>
                  <a:gd name="T34" fmla="*/ 170 w 1328"/>
                  <a:gd name="T35" fmla="*/ 79 h 483"/>
                  <a:gd name="T36" fmla="*/ 180 w 1328"/>
                  <a:gd name="T37" fmla="*/ 93 h 483"/>
                  <a:gd name="T38" fmla="*/ 190 w 1328"/>
                  <a:gd name="T39" fmla="*/ 10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8" h="483">
                    <a:moveTo>
                      <a:pt x="1293" y="483"/>
                    </a:moveTo>
                    <a:lnTo>
                      <a:pt x="1233" y="463"/>
                    </a:lnTo>
                    <a:lnTo>
                      <a:pt x="1250" y="447"/>
                    </a:lnTo>
                    <a:lnTo>
                      <a:pt x="1266" y="430"/>
                    </a:lnTo>
                    <a:lnTo>
                      <a:pt x="1328" y="452"/>
                    </a:lnTo>
                    <a:lnTo>
                      <a:pt x="1320" y="460"/>
                    </a:lnTo>
                    <a:lnTo>
                      <a:pt x="1311" y="467"/>
                    </a:lnTo>
                    <a:lnTo>
                      <a:pt x="1302" y="475"/>
                    </a:lnTo>
                    <a:lnTo>
                      <a:pt x="1293" y="483"/>
                    </a:lnTo>
                    <a:close/>
                    <a:moveTo>
                      <a:pt x="190" y="108"/>
                    </a:moveTo>
                    <a:lnTo>
                      <a:pt x="28" y="53"/>
                    </a:lnTo>
                    <a:lnTo>
                      <a:pt x="21" y="40"/>
                    </a:lnTo>
                    <a:lnTo>
                      <a:pt x="13" y="27"/>
                    </a:lnTo>
                    <a:lnTo>
                      <a:pt x="6" y="14"/>
                    </a:lnTo>
                    <a:lnTo>
                      <a:pt x="0" y="0"/>
                    </a:lnTo>
                    <a:lnTo>
                      <a:pt x="152" y="52"/>
                    </a:lnTo>
                    <a:lnTo>
                      <a:pt x="161" y="65"/>
                    </a:lnTo>
                    <a:lnTo>
                      <a:pt x="170" y="79"/>
                    </a:lnTo>
                    <a:lnTo>
                      <a:pt x="180" y="93"/>
                    </a:lnTo>
                    <a:lnTo>
                      <a:pt x="190" y="10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1" name="Freeform 307"/>
              <p:cNvSpPr>
                <a:spLocks noEditPoints="1"/>
              </p:cNvSpPr>
              <p:nvPr/>
            </p:nvSpPr>
            <p:spPr bwMode="auto">
              <a:xfrm>
                <a:off x="1197" y="2756"/>
                <a:ext cx="194" cy="70"/>
              </a:xfrm>
              <a:custGeom>
                <a:avLst/>
                <a:gdLst>
                  <a:gd name="T0" fmla="*/ 1325 w 1358"/>
                  <a:gd name="T1" fmla="*/ 492 h 492"/>
                  <a:gd name="T2" fmla="*/ 1264 w 1358"/>
                  <a:gd name="T3" fmla="*/ 471 h 492"/>
                  <a:gd name="T4" fmla="*/ 1280 w 1358"/>
                  <a:gd name="T5" fmla="*/ 455 h 492"/>
                  <a:gd name="T6" fmla="*/ 1294 w 1358"/>
                  <a:gd name="T7" fmla="*/ 439 h 492"/>
                  <a:gd name="T8" fmla="*/ 1358 w 1358"/>
                  <a:gd name="T9" fmla="*/ 461 h 492"/>
                  <a:gd name="T10" fmla="*/ 1342 w 1358"/>
                  <a:gd name="T11" fmla="*/ 477 h 492"/>
                  <a:gd name="T12" fmla="*/ 1325 w 1358"/>
                  <a:gd name="T13" fmla="*/ 492 h 492"/>
                  <a:gd name="T14" fmla="*/ 184 w 1358"/>
                  <a:gd name="T15" fmla="*/ 105 h 492"/>
                  <a:gd name="T16" fmla="*/ 27 w 1358"/>
                  <a:gd name="T17" fmla="*/ 51 h 492"/>
                  <a:gd name="T18" fmla="*/ 22 w 1358"/>
                  <a:gd name="T19" fmla="*/ 41 h 492"/>
                  <a:gd name="T20" fmla="*/ 16 w 1358"/>
                  <a:gd name="T21" fmla="*/ 30 h 492"/>
                  <a:gd name="T22" fmla="*/ 10 w 1358"/>
                  <a:gd name="T23" fmla="*/ 20 h 492"/>
                  <a:gd name="T24" fmla="*/ 5 w 1358"/>
                  <a:gd name="T25" fmla="*/ 9 h 492"/>
                  <a:gd name="T26" fmla="*/ 3 w 1358"/>
                  <a:gd name="T27" fmla="*/ 4 h 492"/>
                  <a:gd name="T28" fmla="*/ 0 w 1358"/>
                  <a:gd name="T29" fmla="*/ 0 h 492"/>
                  <a:gd name="T30" fmla="*/ 148 w 1358"/>
                  <a:gd name="T31" fmla="*/ 49 h 492"/>
                  <a:gd name="T32" fmla="*/ 156 w 1358"/>
                  <a:gd name="T33" fmla="*/ 62 h 492"/>
                  <a:gd name="T34" fmla="*/ 165 w 1358"/>
                  <a:gd name="T35" fmla="*/ 76 h 492"/>
                  <a:gd name="T36" fmla="*/ 174 w 1358"/>
                  <a:gd name="T37" fmla="*/ 90 h 492"/>
                  <a:gd name="T38" fmla="*/ 184 w 1358"/>
                  <a:gd name="T39" fmla="*/ 10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8" h="492">
                    <a:moveTo>
                      <a:pt x="1325" y="492"/>
                    </a:moveTo>
                    <a:lnTo>
                      <a:pt x="1264" y="471"/>
                    </a:lnTo>
                    <a:lnTo>
                      <a:pt x="1280" y="455"/>
                    </a:lnTo>
                    <a:lnTo>
                      <a:pt x="1294" y="439"/>
                    </a:lnTo>
                    <a:lnTo>
                      <a:pt x="1358" y="461"/>
                    </a:lnTo>
                    <a:lnTo>
                      <a:pt x="1342" y="477"/>
                    </a:lnTo>
                    <a:lnTo>
                      <a:pt x="1325" y="492"/>
                    </a:lnTo>
                    <a:close/>
                    <a:moveTo>
                      <a:pt x="184" y="105"/>
                    </a:moveTo>
                    <a:lnTo>
                      <a:pt x="27" y="51"/>
                    </a:lnTo>
                    <a:lnTo>
                      <a:pt x="22" y="41"/>
                    </a:lnTo>
                    <a:lnTo>
                      <a:pt x="16" y="30"/>
                    </a:lnTo>
                    <a:lnTo>
                      <a:pt x="10" y="20"/>
                    </a:lnTo>
                    <a:lnTo>
                      <a:pt x="5" y="9"/>
                    </a:lnTo>
                    <a:lnTo>
                      <a:pt x="3" y="4"/>
                    </a:lnTo>
                    <a:lnTo>
                      <a:pt x="0" y="0"/>
                    </a:lnTo>
                    <a:lnTo>
                      <a:pt x="148" y="49"/>
                    </a:lnTo>
                    <a:lnTo>
                      <a:pt x="156" y="62"/>
                    </a:lnTo>
                    <a:lnTo>
                      <a:pt x="165" y="76"/>
                    </a:lnTo>
                    <a:lnTo>
                      <a:pt x="174" y="90"/>
                    </a:lnTo>
                    <a:lnTo>
                      <a:pt x="184" y="10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2" name="Freeform 308"/>
              <p:cNvSpPr>
                <a:spLocks noEditPoints="1"/>
              </p:cNvSpPr>
              <p:nvPr/>
            </p:nvSpPr>
            <p:spPr bwMode="auto">
              <a:xfrm>
                <a:off x="1196" y="2752"/>
                <a:ext cx="197" cy="72"/>
              </a:xfrm>
              <a:custGeom>
                <a:avLst/>
                <a:gdLst>
                  <a:gd name="T0" fmla="*/ 1353 w 1383"/>
                  <a:gd name="T1" fmla="*/ 503 h 503"/>
                  <a:gd name="T2" fmla="*/ 1291 w 1383"/>
                  <a:gd name="T3" fmla="*/ 481 h 503"/>
                  <a:gd name="T4" fmla="*/ 1297 w 1383"/>
                  <a:gd name="T5" fmla="*/ 474 h 503"/>
                  <a:gd name="T6" fmla="*/ 1305 w 1383"/>
                  <a:gd name="T7" fmla="*/ 466 h 503"/>
                  <a:gd name="T8" fmla="*/ 1312 w 1383"/>
                  <a:gd name="T9" fmla="*/ 457 h 503"/>
                  <a:gd name="T10" fmla="*/ 1318 w 1383"/>
                  <a:gd name="T11" fmla="*/ 448 h 503"/>
                  <a:gd name="T12" fmla="*/ 1383 w 1383"/>
                  <a:gd name="T13" fmla="*/ 470 h 503"/>
                  <a:gd name="T14" fmla="*/ 1369 w 1383"/>
                  <a:gd name="T15" fmla="*/ 487 h 503"/>
                  <a:gd name="T16" fmla="*/ 1353 w 1383"/>
                  <a:gd name="T17" fmla="*/ 503 h 503"/>
                  <a:gd name="T18" fmla="*/ 177 w 1383"/>
                  <a:gd name="T19" fmla="*/ 103 h 503"/>
                  <a:gd name="T20" fmla="*/ 25 w 1383"/>
                  <a:gd name="T21" fmla="*/ 51 h 503"/>
                  <a:gd name="T22" fmla="*/ 20 w 1383"/>
                  <a:gd name="T23" fmla="*/ 43 h 503"/>
                  <a:gd name="T24" fmla="*/ 16 w 1383"/>
                  <a:gd name="T25" fmla="*/ 35 h 503"/>
                  <a:gd name="T26" fmla="*/ 11 w 1383"/>
                  <a:gd name="T27" fmla="*/ 25 h 503"/>
                  <a:gd name="T28" fmla="*/ 7 w 1383"/>
                  <a:gd name="T29" fmla="*/ 16 h 503"/>
                  <a:gd name="T30" fmla="*/ 4 w 1383"/>
                  <a:gd name="T31" fmla="*/ 8 h 503"/>
                  <a:gd name="T32" fmla="*/ 0 w 1383"/>
                  <a:gd name="T33" fmla="*/ 0 h 503"/>
                  <a:gd name="T34" fmla="*/ 142 w 1383"/>
                  <a:gd name="T35" fmla="*/ 48 h 503"/>
                  <a:gd name="T36" fmla="*/ 150 w 1383"/>
                  <a:gd name="T37" fmla="*/ 60 h 503"/>
                  <a:gd name="T38" fmla="*/ 158 w 1383"/>
                  <a:gd name="T39" fmla="*/ 74 h 503"/>
                  <a:gd name="T40" fmla="*/ 167 w 1383"/>
                  <a:gd name="T41" fmla="*/ 88 h 503"/>
                  <a:gd name="T42" fmla="*/ 177 w 1383"/>
                  <a:gd name="T43" fmla="*/ 10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3" h="503">
                    <a:moveTo>
                      <a:pt x="1353" y="503"/>
                    </a:moveTo>
                    <a:lnTo>
                      <a:pt x="1291" y="481"/>
                    </a:lnTo>
                    <a:lnTo>
                      <a:pt x="1297" y="474"/>
                    </a:lnTo>
                    <a:lnTo>
                      <a:pt x="1305" y="466"/>
                    </a:lnTo>
                    <a:lnTo>
                      <a:pt x="1312" y="457"/>
                    </a:lnTo>
                    <a:lnTo>
                      <a:pt x="1318" y="448"/>
                    </a:lnTo>
                    <a:lnTo>
                      <a:pt x="1383" y="470"/>
                    </a:lnTo>
                    <a:lnTo>
                      <a:pt x="1369" y="487"/>
                    </a:lnTo>
                    <a:lnTo>
                      <a:pt x="1353" y="503"/>
                    </a:lnTo>
                    <a:close/>
                    <a:moveTo>
                      <a:pt x="177" y="103"/>
                    </a:moveTo>
                    <a:lnTo>
                      <a:pt x="25" y="51"/>
                    </a:lnTo>
                    <a:lnTo>
                      <a:pt x="20" y="43"/>
                    </a:lnTo>
                    <a:lnTo>
                      <a:pt x="16" y="35"/>
                    </a:lnTo>
                    <a:lnTo>
                      <a:pt x="11" y="25"/>
                    </a:lnTo>
                    <a:lnTo>
                      <a:pt x="7" y="16"/>
                    </a:lnTo>
                    <a:lnTo>
                      <a:pt x="4" y="8"/>
                    </a:lnTo>
                    <a:lnTo>
                      <a:pt x="0" y="0"/>
                    </a:lnTo>
                    <a:lnTo>
                      <a:pt x="142" y="48"/>
                    </a:lnTo>
                    <a:lnTo>
                      <a:pt x="150" y="60"/>
                    </a:lnTo>
                    <a:lnTo>
                      <a:pt x="158" y="74"/>
                    </a:lnTo>
                    <a:lnTo>
                      <a:pt x="167" y="88"/>
                    </a:lnTo>
                    <a:lnTo>
                      <a:pt x="177" y="10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3" name="Freeform 309"/>
              <p:cNvSpPr>
                <a:spLocks noEditPoints="1"/>
              </p:cNvSpPr>
              <p:nvPr/>
            </p:nvSpPr>
            <p:spPr bwMode="auto">
              <a:xfrm>
                <a:off x="1194" y="2749"/>
                <a:ext cx="201" cy="73"/>
              </a:xfrm>
              <a:custGeom>
                <a:avLst/>
                <a:gdLst>
                  <a:gd name="T0" fmla="*/ 1379 w 1407"/>
                  <a:gd name="T1" fmla="*/ 512 h 512"/>
                  <a:gd name="T2" fmla="*/ 1315 w 1407"/>
                  <a:gd name="T3" fmla="*/ 490 h 512"/>
                  <a:gd name="T4" fmla="*/ 1322 w 1407"/>
                  <a:gd name="T5" fmla="*/ 482 h 512"/>
                  <a:gd name="T6" fmla="*/ 1328 w 1407"/>
                  <a:gd name="T7" fmla="*/ 473 h 512"/>
                  <a:gd name="T8" fmla="*/ 1334 w 1407"/>
                  <a:gd name="T9" fmla="*/ 464 h 512"/>
                  <a:gd name="T10" fmla="*/ 1341 w 1407"/>
                  <a:gd name="T11" fmla="*/ 455 h 512"/>
                  <a:gd name="T12" fmla="*/ 1407 w 1407"/>
                  <a:gd name="T13" fmla="*/ 479 h 512"/>
                  <a:gd name="T14" fmla="*/ 1393 w 1407"/>
                  <a:gd name="T15" fmla="*/ 495 h 512"/>
                  <a:gd name="T16" fmla="*/ 1379 w 1407"/>
                  <a:gd name="T17" fmla="*/ 512 h 512"/>
                  <a:gd name="T18" fmla="*/ 169 w 1407"/>
                  <a:gd name="T19" fmla="*/ 100 h 512"/>
                  <a:gd name="T20" fmla="*/ 21 w 1407"/>
                  <a:gd name="T21" fmla="*/ 51 h 512"/>
                  <a:gd name="T22" fmla="*/ 15 w 1407"/>
                  <a:gd name="T23" fmla="*/ 36 h 512"/>
                  <a:gd name="T24" fmla="*/ 9 w 1407"/>
                  <a:gd name="T25" fmla="*/ 23 h 512"/>
                  <a:gd name="T26" fmla="*/ 5 w 1407"/>
                  <a:gd name="T27" fmla="*/ 10 h 512"/>
                  <a:gd name="T28" fmla="*/ 0 w 1407"/>
                  <a:gd name="T29" fmla="*/ 0 h 512"/>
                  <a:gd name="T30" fmla="*/ 137 w 1407"/>
                  <a:gd name="T31" fmla="*/ 46 h 512"/>
                  <a:gd name="T32" fmla="*/ 143 w 1407"/>
                  <a:gd name="T33" fmla="*/ 57 h 512"/>
                  <a:gd name="T34" fmla="*/ 151 w 1407"/>
                  <a:gd name="T35" fmla="*/ 71 h 512"/>
                  <a:gd name="T36" fmla="*/ 159 w 1407"/>
                  <a:gd name="T37" fmla="*/ 84 h 512"/>
                  <a:gd name="T38" fmla="*/ 169 w 1407"/>
                  <a:gd name="T39" fmla="*/ 10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07" h="512">
                    <a:moveTo>
                      <a:pt x="1379" y="512"/>
                    </a:moveTo>
                    <a:lnTo>
                      <a:pt x="1315" y="490"/>
                    </a:lnTo>
                    <a:lnTo>
                      <a:pt x="1322" y="482"/>
                    </a:lnTo>
                    <a:lnTo>
                      <a:pt x="1328" y="473"/>
                    </a:lnTo>
                    <a:lnTo>
                      <a:pt x="1334" y="464"/>
                    </a:lnTo>
                    <a:lnTo>
                      <a:pt x="1341" y="455"/>
                    </a:lnTo>
                    <a:lnTo>
                      <a:pt x="1407" y="479"/>
                    </a:lnTo>
                    <a:lnTo>
                      <a:pt x="1393" y="495"/>
                    </a:lnTo>
                    <a:lnTo>
                      <a:pt x="1379" y="512"/>
                    </a:lnTo>
                    <a:close/>
                    <a:moveTo>
                      <a:pt x="169" y="100"/>
                    </a:moveTo>
                    <a:lnTo>
                      <a:pt x="21" y="51"/>
                    </a:lnTo>
                    <a:lnTo>
                      <a:pt x="15" y="36"/>
                    </a:lnTo>
                    <a:lnTo>
                      <a:pt x="9" y="23"/>
                    </a:lnTo>
                    <a:lnTo>
                      <a:pt x="5" y="10"/>
                    </a:lnTo>
                    <a:lnTo>
                      <a:pt x="0" y="0"/>
                    </a:lnTo>
                    <a:lnTo>
                      <a:pt x="137" y="46"/>
                    </a:lnTo>
                    <a:lnTo>
                      <a:pt x="143" y="57"/>
                    </a:lnTo>
                    <a:lnTo>
                      <a:pt x="151" y="71"/>
                    </a:lnTo>
                    <a:lnTo>
                      <a:pt x="159" y="84"/>
                    </a:lnTo>
                    <a:lnTo>
                      <a:pt x="169" y="10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4" name="Freeform 310"/>
              <p:cNvSpPr>
                <a:spLocks noEditPoints="1"/>
              </p:cNvSpPr>
              <p:nvPr/>
            </p:nvSpPr>
            <p:spPr bwMode="auto">
              <a:xfrm>
                <a:off x="1193" y="2745"/>
                <a:ext cx="204" cy="74"/>
              </a:xfrm>
              <a:custGeom>
                <a:avLst/>
                <a:gdLst>
                  <a:gd name="T0" fmla="*/ 1400 w 1426"/>
                  <a:gd name="T1" fmla="*/ 519 h 519"/>
                  <a:gd name="T2" fmla="*/ 1335 w 1426"/>
                  <a:gd name="T3" fmla="*/ 497 h 519"/>
                  <a:gd name="T4" fmla="*/ 1341 w 1426"/>
                  <a:gd name="T5" fmla="*/ 488 h 519"/>
                  <a:gd name="T6" fmla="*/ 1347 w 1426"/>
                  <a:gd name="T7" fmla="*/ 480 h 519"/>
                  <a:gd name="T8" fmla="*/ 1352 w 1426"/>
                  <a:gd name="T9" fmla="*/ 471 h 519"/>
                  <a:gd name="T10" fmla="*/ 1358 w 1426"/>
                  <a:gd name="T11" fmla="*/ 462 h 519"/>
                  <a:gd name="T12" fmla="*/ 1426 w 1426"/>
                  <a:gd name="T13" fmla="*/ 485 h 519"/>
                  <a:gd name="T14" fmla="*/ 1421 w 1426"/>
                  <a:gd name="T15" fmla="*/ 494 h 519"/>
                  <a:gd name="T16" fmla="*/ 1414 w 1426"/>
                  <a:gd name="T17" fmla="*/ 503 h 519"/>
                  <a:gd name="T18" fmla="*/ 1407 w 1426"/>
                  <a:gd name="T19" fmla="*/ 510 h 519"/>
                  <a:gd name="T20" fmla="*/ 1400 w 1426"/>
                  <a:gd name="T21" fmla="*/ 519 h 519"/>
                  <a:gd name="T22" fmla="*/ 159 w 1426"/>
                  <a:gd name="T23" fmla="*/ 97 h 519"/>
                  <a:gd name="T24" fmla="*/ 17 w 1426"/>
                  <a:gd name="T25" fmla="*/ 49 h 519"/>
                  <a:gd name="T26" fmla="*/ 12 w 1426"/>
                  <a:gd name="T27" fmla="*/ 34 h 519"/>
                  <a:gd name="T28" fmla="*/ 6 w 1426"/>
                  <a:gd name="T29" fmla="*/ 21 h 519"/>
                  <a:gd name="T30" fmla="*/ 3 w 1426"/>
                  <a:gd name="T31" fmla="*/ 10 h 519"/>
                  <a:gd name="T32" fmla="*/ 0 w 1426"/>
                  <a:gd name="T33" fmla="*/ 0 h 519"/>
                  <a:gd name="T34" fmla="*/ 129 w 1426"/>
                  <a:gd name="T35" fmla="*/ 43 h 519"/>
                  <a:gd name="T36" fmla="*/ 134 w 1426"/>
                  <a:gd name="T37" fmla="*/ 52 h 519"/>
                  <a:gd name="T38" fmla="*/ 140 w 1426"/>
                  <a:gd name="T39" fmla="*/ 64 h 519"/>
                  <a:gd name="T40" fmla="*/ 148 w 1426"/>
                  <a:gd name="T41" fmla="*/ 79 h 519"/>
                  <a:gd name="T42" fmla="*/ 159 w 1426"/>
                  <a:gd name="T43" fmla="*/ 9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6" h="519">
                    <a:moveTo>
                      <a:pt x="1400" y="519"/>
                    </a:moveTo>
                    <a:lnTo>
                      <a:pt x="1335" y="497"/>
                    </a:lnTo>
                    <a:lnTo>
                      <a:pt x="1341" y="488"/>
                    </a:lnTo>
                    <a:lnTo>
                      <a:pt x="1347" y="480"/>
                    </a:lnTo>
                    <a:lnTo>
                      <a:pt x="1352" y="471"/>
                    </a:lnTo>
                    <a:lnTo>
                      <a:pt x="1358" y="462"/>
                    </a:lnTo>
                    <a:lnTo>
                      <a:pt x="1426" y="485"/>
                    </a:lnTo>
                    <a:lnTo>
                      <a:pt x="1421" y="494"/>
                    </a:lnTo>
                    <a:lnTo>
                      <a:pt x="1414" y="503"/>
                    </a:lnTo>
                    <a:lnTo>
                      <a:pt x="1407" y="510"/>
                    </a:lnTo>
                    <a:lnTo>
                      <a:pt x="1400" y="519"/>
                    </a:lnTo>
                    <a:close/>
                    <a:moveTo>
                      <a:pt x="159" y="97"/>
                    </a:moveTo>
                    <a:lnTo>
                      <a:pt x="17" y="49"/>
                    </a:lnTo>
                    <a:lnTo>
                      <a:pt x="12" y="34"/>
                    </a:lnTo>
                    <a:lnTo>
                      <a:pt x="6" y="21"/>
                    </a:lnTo>
                    <a:lnTo>
                      <a:pt x="3" y="10"/>
                    </a:lnTo>
                    <a:lnTo>
                      <a:pt x="0" y="0"/>
                    </a:lnTo>
                    <a:lnTo>
                      <a:pt x="129" y="43"/>
                    </a:lnTo>
                    <a:lnTo>
                      <a:pt x="134" y="52"/>
                    </a:lnTo>
                    <a:lnTo>
                      <a:pt x="140" y="64"/>
                    </a:lnTo>
                    <a:lnTo>
                      <a:pt x="148" y="79"/>
                    </a:lnTo>
                    <a:lnTo>
                      <a:pt x="159" y="9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5" name="Freeform 311"/>
              <p:cNvSpPr>
                <a:spLocks noEditPoints="1"/>
              </p:cNvSpPr>
              <p:nvPr/>
            </p:nvSpPr>
            <p:spPr bwMode="auto">
              <a:xfrm>
                <a:off x="1193" y="2742"/>
                <a:ext cx="206" cy="75"/>
              </a:xfrm>
              <a:custGeom>
                <a:avLst/>
                <a:gdLst>
                  <a:gd name="T0" fmla="*/ 1416 w 1440"/>
                  <a:gd name="T1" fmla="*/ 525 h 525"/>
                  <a:gd name="T2" fmla="*/ 1350 w 1440"/>
                  <a:gd name="T3" fmla="*/ 501 h 525"/>
                  <a:gd name="T4" fmla="*/ 1354 w 1440"/>
                  <a:gd name="T5" fmla="*/ 493 h 525"/>
                  <a:gd name="T6" fmla="*/ 1360 w 1440"/>
                  <a:gd name="T7" fmla="*/ 484 h 525"/>
                  <a:gd name="T8" fmla="*/ 1365 w 1440"/>
                  <a:gd name="T9" fmla="*/ 475 h 525"/>
                  <a:gd name="T10" fmla="*/ 1370 w 1440"/>
                  <a:gd name="T11" fmla="*/ 465 h 525"/>
                  <a:gd name="T12" fmla="*/ 1440 w 1440"/>
                  <a:gd name="T13" fmla="*/ 490 h 525"/>
                  <a:gd name="T14" fmla="*/ 1435 w 1440"/>
                  <a:gd name="T15" fmla="*/ 498 h 525"/>
                  <a:gd name="T16" fmla="*/ 1429 w 1440"/>
                  <a:gd name="T17" fmla="*/ 507 h 525"/>
                  <a:gd name="T18" fmla="*/ 1423 w 1440"/>
                  <a:gd name="T19" fmla="*/ 516 h 525"/>
                  <a:gd name="T20" fmla="*/ 1416 w 1440"/>
                  <a:gd name="T21" fmla="*/ 525 h 525"/>
                  <a:gd name="T22" fmla="*/ 146 w 1440"/>
                  <a:gd name="T23" fmla="*/ 92 h 525"/>
                  <a:gd name="T24" fmla="*/ 9 w 1440"/>
                  <a:gd name="T25" fmla="*/ 46 h 525"/>
                  <a:gd name="T26" fmla="*/ 5 w 1440"/>
                  <a:gd name="T27" fmla="*/ 31 h 525"/>
                  <a:gd name="T28" fmla="*/ 1 w 1440"/>
                  <a:gd name="T29" fmla="*/ 18 h 525"/>
                  <a:gd name="T30" fmla="*/ 0 w 1440"/>
                  <a:gd name="T31" fmla="*/ 8 h 525"/>
                  <a:gd name="T32" fmla="*/ 1 w 1440"/>
                  <a:gd name="T33" fmla="*/ 0 h 525"/>
                  <a:gd name="T34" fmla="*/ 93 w 1440"/>
                  <a:gd name="T35" fmla="*/ 32 h 525"/>
                  <a:gd name="T36" fmla="*/ 108 w 1440"/>
                  <a:gd name="T37" fmla="*/ 43 h 525"/>
                  <a:gd name="T38" fmla="*/ 119 w 1440"/>
                  <a:gd name="T39" fmla="*/ 52 h 525"/>
                  <a:gd name="T40" fmla="*/ 125 w 1440"/>
                  <a:gd name="T41" fmla="*/ 59 h 525"/>
                  <a:gd name="T42" fmla="*/ 129 w 1440"/>
                  <a:gd name="T43" fmla="*/ 61 h 525"/>
                  <a:gd name="T44" fmla="*/ 133 w 1440"/>
                  <a:gd name="T45" fmla="*/ 69 h 525"/>
                  <a:gd name="T46" fmla="*/ 146 w 1440"/>
                  <a:gd name="T47" fmla="*/ 9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0" h="525">
                    <a:moveTo>
                      <a:pt x="1416" y="525"/>
                    </a:moveTo>
                    <a:lnTo>
                      <a:pt x="1350" y="501"/>
                    </a:lnTo>
                    <a:lnTo>
                      <a:pt x="1354" y="493"/>
                    </a:lnTo>
                    <a:lnTo>
                      <a:pt x="1360" y="484"/>
                    </a:lnTo>
                    <a:lnTo>
                      <a:pt x="1365" y="475"/>
                    </a:lnTo>
                    <a:lnTo>
                      <a:pt x="1370" y="465"/>
                    </a:lnTo>
                    <a:lnTo>
                      <a:pt x="1440" y="490"/>
                    </a:lnTo>
                    <a:lnTo>
                      <a:pt x="1435" y="498"/>
                    </a:lnTo>
                    <a:lnTo>
                      <a:pt x="1429" y="507"/>
                    </a:lnTo>
                    <a:lnTo>
                      <a:pt x="1423" y="516"/>
                    </a:lnTo>
                    <a:lnTo>
                      <a:pt x="1416" y="525"/>
                    </a:lnTo>
                    <a:close/>
                    <a:moveTo>
                      <a:pt x="146" y="92"/>
                    </a:moveTo>
                    <a:lnTo>
                      <a:pt x="9" y="46"/>
                    </a:lnTo>
                    <a:lnTo>
                      <a:pt x="5" y="31"/>
                    </a:lnTo>
                    <a:lnTo>
                      <a:pt x="1" y="18"/>
                    </a:lnTo>
                    <a:lnTo>
                      <a:pt x="0" y="8"/>
                    </a:lnTo>
                    <a:lnTo>
                      <a:pt x="1" y="0"/>
                    </a:lnTo>
                    <a:lnTo>
                      <a:pt x="93" y="32"/>
                    </a:lnTo>
                    <a:lnTo>
                      <a:pt x="108" y="43"/>
                    </a:lnTo>
                    <a:lnTo>
                      <a:pt x="119" y="52"/>
                    </a:lnTo>
                    <a:lnTo>
                      <a:pt x="125" y="59"/>
                    </a:lnTo>
                    <a:lnTo>
                      <a:pt x="129" y="61"/>
                    </a:lnTo>
                    <a:lnTo>
                      <a:pt x="133" y="69"/>
                    </a:lnTo>
                    <a:lnTo>
                      <a:pt x="146" y="9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6" name="Freeform 312"/>
              <p:cNvSpPr>
                <a:spLocks noEditPoints="1"/>
              </p:cNvSpPr>
              <p:nvPr/>
            </p:nvSpPr>
            <p:spPr bwMode="auto">
              <a:xfrm>
                <a:off x="1193" y="2740"/>
                <a:ext cx="207" cy="74"/>
              </a:xfrm>
              <a:custGeom>
                <a:avLst/>
                <a:gdLst>
                  <a:gd name="T0" fmla="*/ 1428 w 1451"/>
                  <a:gd name="T1" fmla="*/ 519 h 519"/>
                  <a:gd name="T2" fmla="*/ 1360 w 1451"/>
                  <a:gd name="T3" fmla="*/ 496 h 519"/>
                  <a:gd name="T4" fmla="*/ 1365 w 1451"/>
                  <a:gd name="T5" fmla="*/ 487 h 519"/>
                  <a:gd name="T6" fmla="*/ 1370 w 1451"/>
                  <a:gd name="T7" fmla="*/ 478 h 519"/>
                  <a:gd name="T8" fmla="*/ 1374 w 1451"/>
                  <a:gd name="T9" fmla="*/ 468 h 519"/>
                  <a:gd name="T10" fmla="*/ 1379 w 1451"/>
                  <a:gd name="T11" fmla="*/ 459 h 519"/>
                  <a:gd name="T12" fmla="*/ 1451 w 1451"/>
                  <a:gd name="T13" fmla="*/ 484 h 519"/>
                  <a:gd name="T14" fmla="*/ 1446 w 1451"/>
                  <a:gd name="T15" fmla="*/ 493 h 519"/>
                  <a:gd name="T16" fmla="*/ 1440 w 1451"/>
                  <a:gd name="T17" fmla="*/ 501 h 519"/>
                  <a:gd name="T18" fmla="*/ 1435 w 1451"/>
                  <a:gd name="T19" fmla="*/ 510 h 519"/>
                  <a:gd name="T20" fmla="*/ 1428 w 1451"/>
                  <a:gd name="T21" fmla="*/ 519 h 519"/>
                  <a:gd name="T22" fmla="*/ 131 w 1451"/>
                  <a:gd name="T23" fmla="*/ 77 h 519"/>
                  <a:gd name="T24" fmla="*/ 2 w 1451"/>
                  <a:gd name="T25" fmla="*/ 34 h 519"/>
                  <a:gd name="T26" fmla="*/ 1 w 1451"/>
                  <a:gd name="T27" fmla="*/ 26 h 519"/>
                  <a:gd name="T28" fmla="*/ 0 w 1451"/>
                  <a:gd name="T29" fmla="*/ 19 h 519"/>
                  <a:gd name="T30" fmla="*/ 0 w 1451"/>
                  <a:gd name="T31" fmla="*/ 12 h 519"/>
                  <a:gd name="T32" fmla="*/ 1 w 1451"/>
                  <a:gd name="T33" fmla="*/ 8 h 519"/>
                  <a:gd name="T34" fmla="*/ 3 w 1451"/>
                  <a:gd name="T35" fmla="*/ 5 h 519"/>
                  <a:gd name="T36" fmla="*/ 6 w 1451"/>
                  <a:gd name="T37" fmla="*/ 2 h 519"/>
                  <a:gd name="T38" fmla="*/ 9 w 1451"/>
                  <a:gd name="T39" fmla="*/ 0 h 519"/>
                  <a:gd name="T40" fmla="*/ 14 w 1451"/>
                  <a:gd name="T41" fmla="*/ 0 h 519"/>
                  <a:gd name="T42" fmla="*/ 18 w 1451"/>
                  <a:gd name="T43" fmla="*/ 0 h 519"/>
                  <a:gd name="T44" fmla="*/ 23 w 1451"/>
                  <a:gd name="T45" fmla="*/ 1 h 519"/>
                  <a:gd name="T46" fmla="*/ 28 w 1451"/>
                  <a:gd name="T47" fmla="*/ 2 h 519"/>
                  <a:gd name="T48" fmla="*/ 33 w 1451"/>
                  <a:gd name="T49" fmla="*/ 5 h 519"/>
                  <a:gd name="T50" fmla="*/ 45 w 1451"/>
                  <a:gd name="T51" fmla="*/ 10 h 519"/>
                  <a:gd name="T52" fmla="*/ 57 w 1451"/>
                  <a:gd name="T53" fmla="*/ 18 h 519"/>
                  <a:gd name="T54" fmla="*/ 83 w 1451"/>
                  <a:gd name="T55" fmla="*/ 36 h 519"/>
                  <a:gd name="T56" fmla="*/ 105 w 1451"/>
                  <a:gd name="T57" fmla="*/ 54 h 519"/>
                  <a:gd name="T58" fmla="*/ 122 w 1451"/>
                  <a:gd name="T59" fmla="*/ 67 h 519"/>
                  <a:gd name="T60" fmla="*/ 129 w 1451"/>
                  <a:gd name="T61" fmla="*/ 73 h 519"/>
                  <a:gd name="T62" fmla="*/ 129 w 1451"/>
                  <a:gd name="T63" fmla="*/ 74 h 519"/>
                  <a:gd name="T64" fmla="*/ 131 w 1451"/>
                  <a:gd name="T65" fmla="*/ 7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1" h="519">
                    <a:moveTo>
                      <a:pt x="1428" y="519"/>
                    </a:moveTo>
                    <a:lnTo>
                      <a:pt x="1360" y="496"/>
                    </a:lnTo>
                    <a:lnTo>
                      <a:pt x="1365" y="487"/>
                    </a:lnTo>
                    <a:lnTo>
                      <a:pt x="1370" y="478"/>
                    </a:lnTo>
                    <a:lnTo>
                      <a:pt x="1374" y="468"/>
                    </a:lnTo>
                    <a:lnTo>
                      <a:pt x="1379" y="459"/>
                    </a:lnTo>
                    <a:lnTo>
                      <a:pt x="1451" y="484"/>
                    </a:lnTo>
                    <a:lnTo>
                      <a:pt x="1446" y="493"/>
                    </a:lnTo>
                    <a:lnTo>
                      <a:pt x="1440" y="501"/>
                    </a:lnTo>
                    <a:lnTo>
                      <a:pt x="1435" y="510"/>
                    </a:lnTo>
                    <a:lnTo>
                      <a:pt x="1428" y="519"/>
                    </a:lnTo>
                    <a:close/>
                    <a:moveTo>
                      <a:pt x="131" y="77"/>
                    </a:moveTo>
                    <a:lnTo>
                      <a:pt x="2" y="34"/>
                    </a:lnTo>
                    <a:lnTo>
                      <a:pt x="1" y="26"/>
                    </a:lnTo>
                    <a:lnTo>
                      <a:pt x="0" y="19"/>
                    </a:lnTo>
                    <a:lnTo>
                      <a:pt x="0" y="12"/>
                    </a:lnTo>
                    <a:lnTo>
                      <a:pt x="1" y="8"/>
                    </a:lnTo>
                    <a:lnTo>
                      <a:pt x="3" y="5"/>
                    </a:lnTo>
                    <a:lnTo>
                      <a:pt x="6" y="2"/>
                    </a:lnTo>
                    <a:lnTo>
                      <a:pt x="9" y="0"/>
                    </a:lnTo>
                    <a:lnTo>
                      <a:pt x="14" y="0"/>
                    </a:lnTo>
                    <a:lnTo>
                      <a:pt x="18" y="0"/>
                    </a:lnTo>
                    <a:lnTo>
                      <a:pt x="23" y="1"/>
                    </a:lnTo>
                    <a:lnTo>
                      <a:pt x="28" y="2"/>
                    </a:lnTo>
                    <a:lnTo>
                      <a:pt x="33" y="5"/>
                    </a:lnTo>
                    <a:lnTo>
                      <a:pt x="45" y="10"/>
                    </a:lnTo>
                    <a:lnTo>
                      <a:pt x="57" y="18"/>
                    </a:lnTo>
                    <a:lnTo>
                      <a:pt x="83" y="36"/>
                    </a:lnTo>
                    <a:lnTo>
                      <a:pt x="105" y="54"/>
                    </a:lnTo>
                    <a:lnTo>
                      <a:pt x="122" y="67"/>
                    </a:lnTo>
                    <a:lnTo>
                      <a:pt x="129" y="73"/>
                    </a:lnTo>
                    <a:lnTo>
                      <a:pt x="129" y="74"/>
                    </a:lnTo>
                    <a:lnTo>
                      <a:pt x="131" y="7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7" name="Freeform 313"/>
              <p:cNvSpPr>
                <a:spLocks noEditPoints="1"/>
              </p:cNvSpPr>
              <p:nvPr/>
            </p:nvSpPr>
            <p:spPr bwMode="auto">
              <a:xfrm>
                <a:off x="1193" y="2740"/>
                <a:ext cx="209" cy="72"/>
              </a:xfrm>
              <a:custGeom>
                <a:avLst/>
                <a:gdLst>
                  <a:gd name="T0" fmla="*/ 1439 w 1460"/>
                  <a:gd name="T1" fmla="*/ 502 h 502"/>
                  <a:gd name="T2" fmla="*/ 1369 w 1460"/>
                  <a:gd name="T3" fmla="*/ 477 h 502"/>
                  <a:gd name="T4" fmla="*/ 1373 w 1460"/>
                  <a:gd name="T5" fmla="*/ 468 h 502"/>
                  <a:gd name="T6" fmla="*/ 1378 w 1460"/>
                  <a:gd name="T7" fmla="*/ 459 h 502"/>
                  <a:gd name="T8" fmla="*/ 1382 w 1460"/>
                  <a:gd name="T9" fmla="*/ 450 h 502"/>
                  <a:gd name="T10" fmla="*/ 1386 w 1460"/>
                  <a:gd name="T11" fmla="*/ 440 h 502"/>
                  <a:gd name="T12" fmla="*/ 1460 w 1460"/>
                  <a:gd name="T13" fmla="*/ 465 h 502"/>
                  <a:gd name="T14" fmla="*/ 1455 w 1460"/>
                  <a:gd name="T15" fmla="*/ 474 h 502"/>
                  <a:gd name="T16" fmla="*/ 1451 w 1460"/>
                  <a:gd name="T17" fmla="*/ 483 h 502"/>
                  <a:gd name="T18" fmla="*/ 1445 w 1460"/>
                  <a:gd name="T19" fmla="*/ 493 h 502"/>
                  <a:gd name="T20" fmla="*/ 1439 w 1460"/>
                  <a:gd name="T21" fmla="*/ 502 h 502"/>
                  <a:gd name="T22" fmla="*/ 92 w 1460"/>
                  <a:gd name="T23" fmla="*/ 44 h 502"/>
                  <a:gd name="T24" fmla="*/ 0 w 1460"/>
                  <a:gd name="T25" fmla="*/ 12 h 502"/>
                  <a:gd name="T26" fmla="*/ 1 w 1460"/>
                  <a:gd name="T27" fmla="*/ 7 h 502"/>
                  <a:gd name="T28" fmla="*/ 4 w 1460"/>
                  <a:gd name="T29" fmla="*/ 3 h 502"/>
                  <a:gd name="T30" fmla="*/ 7 w 1460"/>
                  <a:gd name="T31" fmla="*/ 1 h 502"/>
                  <a:gd name="T32" fmla="*/ 11 w 1460"/>
                  <a:gd name="T33" fmla="*/ 0 h 502"/>
                  <a:gd name="T34" fmla="*/ 17 w 1460"/>
                  <a:gd name="T35" fmla="*/ 0 h 502"/>
                  <a:gd name="T36" fmla="*/ 22 w 1460"/>
                  <a:gd name="T37" fmla="*/ 1 h 502"/>
                  <a:gd name="T38" fmla="*/ 28 w 1460"/>
                  <a:gd name="T39" fmla="*/ 3 h 502"/>
                  <a:gd name="T40" fmla="*/ 35 w 1460"/>
                  <a:gd name="T41" fmla="*/ 6 h 502"/>
                  <a:gd name="T42" fmla="*/ 48 w 1460"/>
                  <a:gd name="T43" fmla="*/ 14 h 502"/>
                  <a:gd name="T44" fmla="*/ 64 w 1460"/>
                  <a:gd name="T45" fmla="*/ 22 h 502"/>
                  <a:gd name="T46" fmla="*/ 79 w 1460"/>
                  <a:gd name="T47" fmla="*/ 33 h 502"/>
                  <a:gd name="T48" fmla="*/ 92 w 1460"/>
                  <a:gd name="T49" fmla="*/ 44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0" h="502">
                    <a:moveTo>
                      <a:pt x="1439" y="502"/>
                    </a:moveTo>
                    <a:lnTo>
                      <a:pt x="1369" y="477"/>
                    </a:lnTo>
                    <a:lnTo>
                      <a:pt x="1373" y="468"/>
                    </a:lnTo>
                    <a:lnTo>
                      <a:pt x="1378" y="459"/>
                    </a:lnTo>
                    <a:lnTo>
                      <a:pt x="1382" y="450"/>
                    </a:lnTo>
                    <a:lnTo>
                      <a:pt x="1386" y="440"/>
                    </a:lnTo>
                    <a:lnTo>
                      <a:pt x="1460" y="465"/>
                    </a:lnTo>
                    <a:lnTo>
                      <a:pt x="1455" y="474"/>
                    </a:lnTo>
                    <a:lnTo>
                      <a:pt x="1451" y="483"/>
                    </a:lnTo>
                    <a:lnTo>
                      <a:pt x="1445" y="493"/>
                    </a:lnTo>
                    <a:lnTo>
                      <a:pt x="1439" y="502"/>
                    </a:lnTo>
                    <a:close/>
                    <a:moveTo>
                      <a:pt x="92" y="44"/>
                    </a:moveTo>
                    <a:lnTo>
                      <a:pt x="0" y="12"/>
                    </a:lnTo>
                    <a:lnTo>
                      <a:pt x="1" y="7"/>
                    </a:lnTo>
                    <a:lnTo>
                      <a:pt x="4" y="3"/>
                    </a:lnTo>
                    <a:lnTo>
                      <a:pt x="7" y="1"/>
                    </a:lnTo>
                    <a:lnTo>
                      <a:pt x="11" y="0"/>
                    </a:lnTo>
                    <a:lnTo>
                      <a:pt x="17" y="0"/>
                    </a:lnTo>
                    <a:lnTo>
                      <a:pt x="22" y="1"/>
                    </a:lnTo>
                    <a:lnTo>
                      <a:pt x="28" y="3"/>
                    </a:lnTo>
                    <a:lnTo>
                      <a:pt x="35" y="6"/>
                    </a:lnTo>
                    <a:lnTo>
                      <a:pt x="48" y="14"/>
                    </a:lnTo>
                    <a:lnTo>
                      <a:pt x="64" y="22"/>
                    </a:lnTo>
                    <a:lnTo>
                      <a:pt x="79" y="33"/>
                    </a:lnTo>
                    <a:lnTo>
                      <a:pt x="92" y="4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8" name="Freeform 314"/>
              <p:cNvSpPr/>
              <p:nvPr/>
            </p:nvSpPr>
            <p:spPr bwMode="auto">
              <a:xfrm>
                <a:off x="1390" y="2800"/>
                <a:ext cx="13" cy="9"/>
              </a:xfrm>
              <a:custGeom>
                <a:avLst/>
                <a:gdLst>
                  <a:gd name="T0" fmla="*/ 72 w 92"/>
                  <a:gd name="T1" fmla="*/ 63 h 63"/>
                  <a:gd name="T2" fmla="*/ 0 w 92"/>
                  <a:gd name="T3" fmla="*/ 38 h 63"/>
                  <a:gd name="T4" fmla="*/ 4 w 92"/>
                  <a:gd name="T5" fmla="*/ 29 h 63"/>
                  <a:gd name="T6" fmla="*/ 8 w 92"/>
                  <a:gd name="T7" fmla="*/ 19 h 63"/>
                  <a:gd name="T8" fmla="*/ 12 w 92"/>
                  <a:gd name="T9" fmla="*/ 10 h 63"/>
                  <a:gd name="T10" fmla="*/ 16 w 92"/>
                  <a:gd name="T11" fmla="*/ 0 h 63"/>
                  <a:gd name="T12" fmla="*/ 92 w 92"/>
                  <a:gd name="T13" fmla="*/ 26 h 63"/>
                  <a:gd name="T14" fmla="*/ 87 w 92"/>
                  <a:gd name="T15" fmla="*/ 35 h 63"/>
                  <a:gd name="T16" fmla="*/ 82 w 92"/>
                  <a:gd name="T17" fmla="*/ 44 h 63"/>
                  <a:gd name="T18" fmla="*/ 77 w 92"/>
                  <a:gd name="T19" fmla="*/ 53 h 63"/>
                  <a:gd name="T20" fmla="*/ 72 w 92"/>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3">
                    <a:moveTo>
                      <a:pt x="72" y="63"/>
                    </a:moveTo>
                    <a:lnTo>
                      <a:pt x="0" y="38"/>
                    </a:lnTo>
                    <a:lnTo>
                      <a:pt x="4" y="29"/>
                    </a:lnTo>
                    <a:lnTo>
                      <a:pt x="8" y="19"/>
                    </a:lnTo>
                    <a:lnTo>
                      <a:pt x="12" y="10"/>
                    </a:lnTo>
                    <a:lnTo>
                      <a:pt x="16" y="0"/>
                    </a:lnTo>
                    <a:lnTo>
                      <a:pt x="92" y="26"/>
                    </a:lnTo>
                    <a:lnTo>
                      <a:pt x="87" y="35"/>
                    </a:lnTo>
                    <a:lnTo>
                      <a:pt x="82" y="44"/>
                    </a:lnTo>
                    <a:lnTo>
                      <a:pt x="77" y="53"/>
                    </a:lnTo>
                    <a:lnTo>
                      <a:pt x="72" y="6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9" name="Freeform 315"/>
              <p:cNvSpPr/>
              <p:nvPr/>
            </p:nvSpPr>
            <p:spPr bwMode="auto">
              <a:xfrm>
                <a:off x="1391" y="2798"/>
                <a:ext cx="13" cy="9"/>
              </a:xfrm>
              <a:custGeom>
                <a:avLst/>
                <a:gdLst>
                  <a:gd name="T0" fmla="*/ 74 w 91"/>
                  <a:gd name="T1" fmla="*/ 63 h 63"/>
                  <a:gd name="T2" fmla="*/ 0 w 91"/>
                  <a:gd name="T3" fmla="*/ 38 h 63"/>
                  <a:gd name="T4" fmla="*/ 4 w 91"/>
                  <a:gd name="T5" fmla="*/ 29 h 63"/>
                  <a:gd name="T6" fmla="*/ 8 w 91"/>
                  <a:gd name="T7" fmla="*/ 19 h 63"/>
                  <a:gd name="T8" fmla="*/ 11 w 91"/>
                  <a:gd name="T9" fmla="*/ 9 h 63"/>
                  <a:gd name="T10" fmla="*/ 13 w 91"/>
                  <a:gd name="T11" fmla="*/ 0 h 63"/>
                  <a:gd name="T12" fmla="*/ 91 w 91"/>
                  <a:gd name="T13" fmla="*/ 26 h 63"/>
                  <a:gd name="T14" fmla="*/ 87 w 91"/>
                  <a:gd name="T15" fmla="*/ 36 h 63"/>
                  <a:gd name="T16" fmla="*/ 84 w 91"/>
                  <a:gd name="T17" fmla="*/ 45 h 63"/>
                  <a:gd name="T18" fmla="*/ 79 w 91"/>
                  <a:gd name="T19" fmla="*/ 54 h 63"/>
                  <a:gd name="T20" fmla="*/ 74 w 91"/>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63">
                    <a:moveTo>
                      <a:pt x="74" y="63"/>
                    </a:moveTo>
                    <a:lnTo>
                      <a:pt x="0" y="38"/>
                    </a:lnTo>
                    <a:lnTo>
                      <a:pt x="4" y="29"/>
                    </a:lnTo>
                    <a:lnTo>
                      <a:pt x="8" y="19"/>
                    </a:lnTo>
                    <a:lnTo>
                      <a:pt x="11" y="9"/>
                    </a:lnTo>
                    <a:lnTo>
                      <a:pt x="13" y="0"/>
                    </a:lnTo>
                    <a:lnTo>
                      <a:pt x="91" y="26"/>
                    </a:lnTo>
                    <a:lnTo>
                      <a:pt x="87" y="36"/>
                    </a:lnTo>
                    <a:lnTo>
                      <a:pt x="84" y="45"/>
                    </a:lnTo>
                    <a:lnTo>
                      <a:pt x="79" y="54"/>
                    </a:lnTo>
                    <a:lnTo>
                      <a:pt x="74" y="6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0" name="Freeform 316"/>
              <p:cNvSpPr/>
              <p:nvPr/>
            </p:nvSpPr>
            <p:spPr bwMode="auto">
              <a:xfrm>
                <a:off x="1392" y="2773"/>
                <a:ext cx="19" cy="31"/>
              </a:xfrm>
              <a:custGeom>
                <a:avLst/>
                <a:gdLst>
                  <a:gd name="T0" fmla="*/ 76 w 128"/>
                  <a:gd name="T1" fmla="*/ 215 h 215"/>
                  <a:gd name="T2" fmla="*/ 0 w 128"/>
                  <a:gd name="T3" fmla="*/ 189 h 215"/>
                  <a:gd name="T4" fmla="*/ 9 w 128"/>
                  <a:gd name="T5" fmla="*/ 159 h 215"/>
                  <a:gd name="T6" fmla="*/ 16 w 128"/>
                  <a:gd name="T7" fmla="*/ 128 h 215"/>
                  <a:gd name="T8" fmla="*/ 22 w 128"/>
                  <a:gd name="T9" fmla="*/ 93 h 215"/>
                  <a:gd name="T10" fmla="*/ 25 w 128"/>
                  <a:gd name="T11" fmla="*/ 57 h 215"/>
                  <a:gd name="T12" fmla="*/ 128 w 128"/>
                  <a:gd name="T13" fmla="*/ 0 h 215"/>
                  <a:gd name="T14" fmla="*/ 128 w 128"/>
                  <a:gd name="T15" fmla="*/ 4 h 215"/>
                  <a:gd name="T16" fmla="*/ 127 w 128"/>
                  <a:gd name="T17" fmla="*/ 18 h 215"/>
                  <a:gd name="T18" fmla="*/ 126 w 128"/>
                  <a:gd name="T19" fmla="*/ 38 h 215"/>
                  <a:gd name="T20" fmla="*/ 122 w 128"/>
                  <a:gd name="T21" fmla="*/ 65 h 215"/>
                  <a:gd name="T22" fmla="*/ 115 w 128"/>
                  <a:gd name="T23" fmla="*/ 97 h 215"/>
                  <a:gd name="T24" fmla="*/ 106 w 128"/>
                  <a:gd name="T25" fmla="*/ 134 h 215"/>
                  <a:gd name="T26" fmla="*/ 100 w 128"/>
                  <a:gd name="T27" fmla="*/ 153 h 215"/>
                  <a:gd name="T28" fmla="*/ 92 w 128"/>
                  <a:gd name="T29" fmla="*/ 173 h 215"/>
                  <a:gd name="T30" fmla="*/ 85 w 128"/>
                  <a:gd name="T31" fmla="*/ 194 h 215"/>
                  <a:gd name="T32" fmla="*/ 76 w 128"/>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215">
                    <a:moveTo>
                      <a:pt x="76" y="215"/>
                    </a:moveTo>
                    <a:lnTo>
                      <a:pt x="0" y="189"/>
                    </a:lnTo>
                    <a:lnTo>
                      <a:pt x="9" y="159"/>
                    </a:lnTo>
                    <a:lnTo>
                      <a:pt x="16" y="128"/>
                    </a:lnTo>
                    <a:lnTo>
                      <a:pt x="22" y="93"/>
                    </a:lnTo>
                    <a:lnTo>
                      <a:pt x="25" y="57"/>
                    </a:lnTo>
                    <a:lnTo>
                      <a:pt x="128" y="0"/>
                    </a:lnTo>
                    <a:lnTo>
                      <a:pt x="128" y="4"/>
                    </a:lnTo>
                    <a:lnTo>
                      <a:pt x="127" y="18"/>
                    </a:lnTo>
                    <a:lnTo>
                      <a:pt x="126" y="38"/>
                    </a:lnTo>
                    <a:lnTo>
                      <a:pt x="122" y="65"/>
                    </a:lnTo>
                    <a:lnTo>
                      <a:pt x="115" y="97"/>
                    </a:lnTo>
                    <a:lnTo>
                      <a:pt x="106" y="134"/>
                    </a:lnTo>
                    <a:lnTo>
                      <a:pt x="100" y="153"/>
                    </a:lnTo>
                    <a:lnTo>
                      <a:pt x="92" y="173"/>
                    </a:lnTo>
                    <a:lnTo>
                      <a:pt x="85" y="194"/>
                    </a:lnTo>
                    <a:lnTo>
                      <a:pt x="76" y="215"/>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1" name="Freeform 317"/>
              <p:cNvSpPr/>
              <p:nvPr/>
            </p:nvSpPr>
            <p:spPr bwMode="auto">
              <a:xfrm>
                <a:off x="1056" y="2689"/>
                <a:ext cx="7" cy="1"/>
              </a:xfrm>
              <a:custGeom>
                <a:avLst/>
                <a:gdLst>
                  <a:gd name="T0" fmla="*/ 48 w 48"/>
                  <a:gd name="T1" fmla="*/ 0 h 7"/>
                  <a:gd name="T2" fmla="*/ 0 w 48"/>
                  <a:gd name="T3" fmla="*/ 7 h 7"/>
                  <a:gd name="T4" fmla="*/ 7 w 48"/>
                  <a:gd name="T5" fmla="*/ 4 h 7"/>
                  <a:gd name="T6" fmla="*/ 15 w 48"/>
                  <a:gd name="T7" fmla="*/ 2 h 7"/>
                  <a:gd name="T8" fmla="*/ 25 w 48"/>
                  <a:gd name="T9" fmla="*/ 1 h 7"/>
                  <a:gd name="T10" fmla="*/ 37 w 48"/>
                  <a:gd name="T11" fmla="*/ 0 h 7"/>
                  <a:gd name="T12" fmla="*/ 48 w 4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48" y="0"/>
                    </a:moveTo>
                    <a:lnTo>
                      <a:pt x="0" y="7"/>
                    </a:lnTo>
                    <a:lnTo>
                      <a:pt x="7" y="4"/>
                    </a:lnTo>
                    <a:lnTo>
                      <a:pt x="15" y="2"/>
                    </a:lnTo>
                    <a:lnTo>
                      <a:pt x="25" y="1"/>
                    </a:lnTo>
                    <a:lnTo>
                      <a:pt x="37" y="0"/>
                    </a:lnTo>
                    <a:lnTo>
                      <a:pt x="48"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2" name="Freeform 318"/>
              <p:cNvSpPr/>
              <p:nvPr/>
            </p:nvSpPr>
            <p:spPr bwMode="auto">
              <a:xfrm>
                <a:off x="1056" y="2689"/>
                <a:ext cx="10" cy="2"/>
              </a:xfrm>
              <a:custGeom>
                <a:avLst/>
                <a:gdLst>
                  <a:gd name="T0" fmla="*/ 75 w 75"/>
                  <a:gd name="T1" fmla="*/ 0 h 12"/>
                  <a:gd name="T2" fmla="*/ 0 w 75"/>
                  <a:gd name="T3" fmla="*/ 12 h 12"/>
                  <a:gd name="T4" fmla="*/ 6 w 75"/>
                  <a:gd name="T5" fmla="*/ 7 h 12"/>
                  <a:gd name="T6" fmla="*/ 15 w 75"/>
                  <a:gd name="T7" fmla="*/ 3 h 12"/>
                  <a:gd name="T8" fmla="*/ 28 w 75"/>
                  <a:gd name="T9" fmla="*/ 1 h 12"/>
                  <a:gd name="T10" fmla="*/ 42 w 75"/>
                  <a:gd name="T11" fmla="*/ 0 h 12"/>
                  <a:gd name="T12" fmla="*/ 75 w 7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5" h="12">
                    <a:moveTo>
                      <a:pt x="75" y="0"/>
                    </a:moveTo>
                    <a:lnTo>
                      <a:pt x="0" y="12"/>
                    </a:lnTo>
                    <a:lnTo>
                      <a:pt x="6" y="7"/>
                    </a:lnTo>
                    <a:lnTo>
                      <a:pt x="15" y="3"/>
                    </a:lnTo>
                    <a:lnTo>
                      <a:pt x="28" y="1"/>
                    </a:lnTo>
                    <a:lnTo>
                      <a:pt x="42" y="0"/>
                    </a:lnTo>
                    <a:lnTo>
                      <a:pt x="75" y="0"/>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3" name="Freeform 319"/>
              <p:cNvSpPr/>
              <p:nvPr/>
            </p:nvSpPr>
            <p:spPr bwMode="auto">
              <a:xfrm>
                <a:off x="1055" y="2689"/>
                <a:ext cx="14" cy="2"/>
              </a:xfrm>
              <a:custGeom>
                <a:avLst/>
                <a:gdLst>
                  <a:gd name="T0" fmla="*/ 9 w 100"/>
                  <a:gd name="T1" fmla="*/ 7 h 15"/>
                  <a:gd name="T2" fmla="*/ 57 w 100"/>
                  <a:gd name="T3" fmla="*/ 0 h 15"/>
                  <a:gd name="T4" fmla="*/ 100 w 100"/>
                  <a:gd name="T5" fmla="*/ 0 h 15"/>
                  <a:gd name="T6" fmla="*/ 0 w 100"/>
                  <a:gd name="T7" fmla="*/ 15 h 15"/>
                  <a:gd name="T8" fmla="*/ 5 w 100"/>
                  <a:gd name="T9" fmla="*/ 11 h 15"/>
                  <a:gd name="T10" fmla="*/ 9 w 100"/>
                  <a:gd name="T11" fmla="*/ 7 h 15"/>
                </a:gdLst>
                <a:ahLst/>
                <a:cxnLst>
                  <a:cxn ang="0">
                    <a:pos x="T0" y="T1"/>
                  </a:cxn>
                  <a:cxn ang="0">
                    <a:pos x="T2" y="T3"/>
                  </a:cxn>
                  <a:cxn ang="0">
                    <a:pos x="T4" y="T5"/>
                  </a:cxn>
                  <a:cxn ang="0">
                    <a:pos x="T6" y="T7"/>
                  </a:cxn>
                  <a:cxn ang="0">
                    <a:pos x="T8" y="T9"/>
                  </a:cxn>
                  <a:cxn ang="0">
                    <a:pos x="T10" y="T11"/>
                  </a:cxn>
                </a:cxnLst>
                <a:rect l="0" t="0" r="r" b="b"/>
                <a:pathLst>
                  <a:path w="100" h="15">
                    <a:moveTo>
                      <a:pt x="9" y="7"/>
                    </a:moveTo>
                    <a:lnTo>
                      <a:pt x="57" y="0"/>
                    </a:lnTo>
                    <a:lnTo>
                      <a:pt x="100" y="0"/>
                    </a:lnTo>
                    <a:lnTo>
                      <a:pt x="0" y="15"/>
                    </a:lnTo>
                    <a:lnTo>
                      <a:pt x="5" y="11"/>
                    </a:lnTo>
                    <a:lnTo>
                      <a:pt x="9" y="7"/>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4" name="Freeform 320"/>
              <p:cNvSpPr/>
              <p:nvPr/>
            </p:nvSpPr>
            <p:spPr bwMode="auto">
              <a:xfrm>
                <a:off x="1055" y="2689"/>
                <a:ext cx="17" cy="3"/>
              </a:xfrm>
              <a:custGeom>
                <a:avLst/>
                <a:gdLst>
                  <a:gd name="T0" fmla="*/ 6 w 124"/>
                  <a:gd name="T1" fmla="*/ 12 h 19"/>
                  <a:gd name="T2" fmla="*/ 81 w 124"/>
                  <a:gd name="T3" fmla="*/ 0 h 19"/>
                  <a:gd name="T4" fmla="*/ 124 w 124"/>
                  <a:gd name="T5" fmla="*/ 0 h 19"/>
                  <a:gd name="T6" fmla="*/ 0 w 124"/>
                  <a:gd name="T7" fmla="*/ 19 h 19"/>
                  <a:gd name="T8" fmla="*/ 2 w 124"/>
                  <a:gd name="T9" fmla="*/ 15 h 19"/>
                  <a:gd name="T10" fmla="*/ 6 w 124"/>
                  <a:gd name="T11" fmla="*/ 12 h 19"/>
                </a:gdLst>
                <a:ahLst/>
                <a:cxnLst>
                  <a:cxn ang="0">
                    <a:pos x="T0" y="T1"/>
                  </a:cxn>
                  <a:cxn ang="0">
                    <a:pos x="T2" y="T3"/>
                  </a:cxn>
                  <a:cxn ang="0">
                    <a:pos x="T4" y="T5"/>
                  </a:cxn>
                  <a:cxn ang="0">
                    <a:pos x="T6" y="T7"/>
                  </a:cxn>
                  <a:cxn ang="0">
                    <a:pos x="T8" y="T9"/>
                  </a:cxn>
                  <a:cxn ang="0">
                    <a:pos x="T10" y="T11"/>
                  </a:cxn>
                </a:cxnLst>
                <a:rect l="0" t="0" r="r" b="b"/>
                <a:pathLst>
                  <a:path w="124" h="19">
                    <a:moveTo>
                      <a:pt x="6" y="12"/>
                    </a:moveTo>
                    <a:lnTo>
                      <a:pt x="81" y="0"/>
                    </a:lnTo>
                    <a:lnTo>
                      <a:pt x="124" y="0"/>
                    </a:lnTo>
                    <a:lnTo>
                      <a:pt x="0" y="19"/>
                    </a:lnTo>
                    <a:lnTo>
                      <a:pt x="2" y="15"/>
                    </a:lnTo>
                    <a:lnTo>
                      <a:pt x="6" y="12"/>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5" name="Freeform 321"/>
              <p:cNvSpPr/>
              <p:nvPr/>
            </p:nvSpPr>
            <p:spPr bwMode="auto">
              <a:xfrm>
                <a:off x="1054" y="2689"/>
                <a:ext cx="21" cy="3"/>
              </a:xfrm>
              <a:custGeom>
                <a:avLst/>
                <a:gdLst>
                  <a:gd name="T0" fmla="*/ 4 w 147"/>
                  <a:gd name="T1" fmla="*/ 15 h 22"/>
                  <a:gd name="T2" fmla="*/ 104 w 147"/>
                  <a:gd name="T3" fmla="*/ 0 h 22"/>
                  <a:gd name="T4" fmla="*/ 147 w 147"/>
                  <a:gd name="T5" fmla="*/ 0 h 22"/>
                  <a:gd name="T6" fmla="*/ 0 w 147"/>
                  <a:gd name="T7" fmla="*/ 22 h 22"/>
                  <a:gd name="T8" fmla="*/ 2 w 147"/>
                  <a:gd name="T9" fmla="*/ 19 h 22"/>
                  <a:gd name="T10" fmla="*/ 4 w 147"/>
                  <a:gd name="T11" fmla="*/ 15 h 22"/>
                </a:gdLst>
                <a:ahLst/>
                <a:cxnLst>
                  <a:cxn ang="0">
                    <a:pos x="T0" y="T1"/>
                  </a:cxn>
                  <a:cxn ang="0">
                    <a:pos x="T2" y="T3"/>
                  </a:cxn>
                  <a:cxn ang="0">
                    <a:pos x="T4" y="T5"/>
                  </a:cxn>
                  <a:cxn ang="0">
                    <a:pos x="T6" y="T7"/>
                  </a:cxn>
                  <a:cxn ang="0">
                    <a:pos x="T8" y="T9"/>
                  </a:cxn>
                  <a:cxn ang="0">
                    <a:pos x="T10" y="T11"/>
                  </a:cxn>
                </a:cxnLst>
                <a:rect l="0" t="0" r="r" b="b"/>
                <a:pathLst>
                  <a:path w="147" h="22">
                    <a:moveTo>
                      <a:pt x="4" y="15"/>
                    </a:moveTo>
                    <a:lnTo>
                      <a:pt x="104" y="0"/>
                    </a:lnTo>
                    <a:lnTo>
                      <a:pt x="147" y="0"/>
                    </a:lnTo>
                    <a:lnTo>
                      <a:pt x="0" y="22"/>
                    </a:lnTo>
                    <a:lnTo>
                      <a:pt x="2" y="19"/>
                    </a:lnTo>
                    <a:lnTo>
                      <a:pt x="4" y="15"/>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6" name="Freeform 322"/>
              <p:cNvSpPr/>
              <p:nvPr/>
            </p:nvSpPr>
            <p:spPr bwMode="auto">
              <a:xfrm>
                <a:off x="1054" y="2689"/>
                <a:ext cx="25" cy="4"/>
              </a:xfrm>
              <a:custGeom>
                <a:avLst/>
                <a:gdLst>
                  <a:gd name="T0" fmla="*/ 3 w 170"/>
                  <a:gd name="T1" fmla="*/ 19 h 25"/>
                  <a:gd name="T2" fmla="*/ 127 w 170"/>
                  <a:gd name="T3" fmla="*/ 0 h 25"/>
                  <a:gd name="T4" fmla="*/ 170 w 170"/>
                  <a:gd name="T5" fmla="*/ 0 h 25"/>
                  <a:gd name="T6" fmla="*/ 0 w 170"/>
                  <a:gd name="T7" fmla="*/ 25 h 25"/>
                  <a:gd name="T8" fmla="*/ 0 w 170"/>
                  <a:gd name="T9" fmla="*/ 24 h 25"/>
                  <a:gd name="T10" fmla="*/ 1 w 170"/>
                  <a:gd name="T11" fmla="*/ 23 h 25"/>
                  <a:gd name="T12" fmla="*/ 2 w 170"/>
                  <a:gd name="T13" fmla="*/ 21 h 25"/>
                  <a:gd name="T14" fmla="*/ 3 w 170"/>
                  <a:gd name="T15" fmla="*/ 19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25">
                    <a:moveTo>
                      <a:pt x="3" y="19"/>
                    </a:moveTo>
                    <a:lnTo>
                      <a:pt x="127" y="0"/>
                    </a:lnTo>
                    <a:lnTo>
                      <a:pt x="170" y="0"/>
                    </a:lnTo>
                    <a:lnTo>
                      <a:pt x="0" y="25"/>
                    </a:lnTo>
                    <a:lnTo>
                      <a:pt x="0" y="24"/>
                    </a:lnTo>
                    <a:lnTo>
                      <a:pt x="1" y="23"/>
                    </a:lnTo>
                    <a:lnTo>
                      <a:pt x="2" y="21"/>
                    </a:lnTo>
                    <a:lnTo>
                      <a:pt x="3" y="19"/>
                    </a:lnTo>
                    <a:close/>
                  </a:path>
                </a:pathLst>
              </a:custGeom>
              <a:solidFill>
                <a:srgbClr val="F0F6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7" name="Freeform 323"/>
              <p:cNvSpPr/>
              <p:nvPr/>
            </p:nvSpPr>
            <p:spPr bwMode="auto">
              <a:xfrm>
                <a:off x="1054" y="2689"/>
                <a:ext cx="28" cy="4"/>
              </a:xfrm>
              <a:custGeom>
                <a:avLst/>
                <a:gdLst>
                  <a:gd name="T0" fmla="*/ 4 w 194"/>
                  <a:gd name="T1" fmla="*/ 22 h 29"/>
                  <a:gd name="T2" fmla="*/ 151 w 194"/>
                  <a:gd name="T3" fmla="*/ 0 h 29"/>
                  <a:gd name="T4" fmla="*/ 194 w 194"/>
                  <a:gd name="T5" fmla="*/ 0 h 29"/>
                  <a:gd name="T6" fmla="*/ 0 w 194"/>
                  <a:gd name="T7" fmla="*/ 29 h 29"/>
                  <a:gd name="T8" fmla="*/ 3 w 194"/>
                  <a:gd name="T9" fmla="*/ 25 h 29"/>
                  <a:gd name="T10" fmla="*/ 4 w 194"/>
                  <a:gd name="T11" fmla="*/ 23 h 29"/>
                  <a:gd name="T12" fmla="*/ 4 w 194"/>
                  <a:gd name="T13" fmla="*/ 22 h 29"/>
                </a:gdLst>
                <a:ahLst/>
                <a:cxnLst>
                  <a:cxn ang="0">
                    <a:pos x="T0" y="T1"/>
                  </a:cxn>
                  <a:cxn ang="0">
                    <a:pos x="T2" y="T3"/>
                  </a:cxn>
                  <a:cxn ang="0">
                    <a:pos x="T4" y="T5"/>
                  </a:cxn>
                  <a:cxn ang="0">
                    <a:pos x="T6" y="T7"/>
                  </a:cxn>
                  <a:cxn ang="0">
                    <a:pos x="T8" y="T9"/>
                  </a:cxn>
                  <a:cxn ang="0">
                    <a:pos x="T10" y="T11"/>
                  </a:cxn>
                  <a:cxn ang="0">
                    <a:pos x="T12" y="T13"/>
                  </a:cxn>
                </a:cxnLst>
                <a:rect l="0" t="0" r="r" b="b"/>
                <a:pathLst>
                  <a:path w="194" h="29">
                    <a:moveTo>
                      <a:pt x="4" y="22"/>
                    </a:moveTo>
                    <a:lnTo>
                      <a:pt x="151" y="0"/>
                    </a:lnTo>
                    <a:lnTo>
                      <a:pt x="194" y="0"/>
                    </a:lnTo>
                    <a:lnTo>
                      <a:pt x="0" y="29"/>
                    </a:lnTo>
                    <a:lnTo>
                      <a:pt x="3" y="25"/>
                    </a:lnTo>
                    <a:lnTo>
                      <a:pt x="4" y="23"/>
                    </a:lnTo>
                    <a:lnTo>
                      <a:pt x="4" y="22"/>
                    </a:lnTo>
                    <a:close/>
                  </a:path>
                </a:pathLst>
              </a:custGeom>
              <a:solidFill>
                <a:srgbClr val="EAF0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8" name="Freeform 324"/>
              <p:cNvSpPr/>
              <p:nvPr/>
            </p:nvSpPr>
            <p:spPr bwMode="auto">
              <a:xfrm>
                <a:off x="1054" y="2689"/>
                <a:ext cx="31" cy="5"/>
              </a:xfrm>
              <a:custGeom>
                <a:avLst/>
                <a:gdLst>
                  <a:gd name="T0" fmla="*/ 4 w 216"/>
                  <a:gd name="T1" fmla="*/ 25 h 32"/>
                  <a:gd name="T2" fmla="*/ 174 w 216"/>
                  <a:gd name="T3" fmla="*/ 0 h 32"/>
                  <a:gd name="T4" fmla="*/ 216 w 216"/>
                  <a:gd name="T5" fmla="*/ 0 h 32"/>
                  <a:gd name="T6" fmla="*/ 0 w 216"/>
                  <a:gd name="T7" fmla="*/ 32 h 32"/>
                  <a:gd name="T8" fmla="*/ 1 w 216"/>
                  <a:gd name="T9" fmla="*/ 29 h 32"/>
                  <a:gd name="T10" fmla="*/ 4 w 216"/>
                  <a:gd name="T11" fmla="*/ 25 h 32"/>
                </a:gdLst>
                <a:ahLst/>
                <a:cxnLst>
                  <a:cxn ang="0">
                    <a:pos x="T0" y="T1"/>
                  </a:cxn>
                  <a:cxn ang="0">
                    <a:pos x="T2" y="T3"/>
                  </a:cxn>
                  <a:cxn ang="0">
                    <a:pos x="T4" y="T5"/>
                  </a:cxn>
                  <a:cxn ang="0">
                    <a:pos x="T6" y="T7"/>
                  </a:cxn>
                  <a:cxn ang="0">
                    <a:pos x="T8" y="T9"/>
                  </a:cxn>
                  <a:cxn ang="0">
                    <a:pos x="T10" y="T11"/>
                  </a:cxn>
                </a:cxnLst>
                <a:rect l="0" t="0" r="r" b="b"/>
                <a:pathLst>
                  <a:path w="216" h="32">
                    <a:moveTo>
                      <a:pt x="4" y="25"/>
                    </a:moveTo>
                    <a:lnTo>
                      <a:pt x="174" y="0"/>
                    </a:lnTo>
                    <a:lnTo>
                      <a:pt x="216" y="0"/>
                    </a:lnTo>
                    <a:lnTo>
                      <a:pt x="0" y="32"/>
                    </a:lnTo>
                    <a:lnTo>
                      <a:pt x="1" y="29"/>
                    </a:lnTo>
                    <a:lnTo>
                      <a:pt x="4" y="25"/>
                    </a:lnTo>
                    <a:close/>
                  </a:path>
                </a:pathLst>
              </a:custGeom>
              <a:solidFill>
                <a:srgbClr val="E4EA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9" name="Freeform 325"/>
              <p:cNvSpPr/>
              <p:nvPr/>
            </p:nvSpPr>
            <p:spPr bwMode="auto">
              <a:xfrm>
                <a:off x="1054" y="2689"/>
                <a:ext cx="34" cy="5"/>
              </a:xfrm>
              <a:custGeom>
                <a:avLst/>
                <a:gdLst>
                  <a:gd name="T0" fmla="*/ 2 w 239"/>
                  <a:gd name="T1" fmla="*/ 29 h 35"/>
                  <a:gd name="T2" fmla="*/ 196 w 239"/>
                  <a:gd name="T3" fmla="*/ 0 h 35"/>
                  <a:gd name="T4" fmla="*/ 239 w 239"/>
                  <a:gd name="T5" fmla="*/ 0 h 35"/>
                  <a:gd name="T6" fmla="*/ 0 w 239"/>
                  <a:gd name="T7" fmla="*/ 35 h 35"/>
                  <a:gd name="T8" fmla="*/ 1 w 239"/>
                  <a:gd name="T9" fmla="*/ 32 h 35"/>
                  <a:gd name="T10" fmla="*/ 2 w 239"/>
                  <a:gd name="T11" fmla="*/ 29 h 35"/>
                </a:gdLst>
                <a:ahLst/>
                <a:cxnLst>
                  <a:cxn ang="0">
                    <a:pos x="T0" y="T1"/>
                  </a:cxn>
                  <a:cxn ang="0">
                    <a:pos x="T2" y="T3"/>
                  </a:cxn>
                  <a:cxn ang="0">
                    <a:pos x="T4" y="T5"/>
                  </a:cxn>
                  <a:cxn ang="0">
                    <a:pos x="T6" y="T7"/>
                  </a:cxn>
                  <a:cxn ang="0">
                    <a:pos x="T8" y="T9"/>
                  </a:cxn>
                  <a:cxn ang="0">
                    <a:pos x="T10" y="T11"/>
                  </a:cxn>
                </a:cxnLst>
                <a:rect l="0" t="0" r="r" b="b"/>
                <a:pathLst>
                  <a:path w="239" h="35">
                    <a:moveTo>
                      <a:pt x="2" y="29"/>
                    </a:moveTo>
                    <a:lnTo>
                      <a:pt x="196" y="0"/>
                    </a:lnTo>
                    <a:lnTo>
                      <a:pt x="239" y="0"/>
                    </a:lnTo>
                    <a:lnTo>
                      <a:pt x="0" y="35"/>
                    </a:lnTo>
                    <a:lnTo>
                      <a:pt x="1" y="32"/>
                    </a:lnTo>
                    <a:lnTo>
                      <a:pt x="2" y="29"/>
                    </a:lnTo>
                    <a:close/>
                  </a:path>
                </a:pathLst>
              </a:custGeom>
              <a:solidFill>
                <a:srgbClr val="DDE4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0" name="Freeform 326"/>
              <p:cNvSpPr/>
              <p:nvPr/>
            </p:nvSpPr>
            <p:spPr bwMode="auto">
              <a:xfrm>
                <a:off x="1053" y="2689"/>
                <a:ext cx="38" cy="6"/>
              </a:xfrm>
              <a:custGeom>
                <a:avLst/>
                <a:gdLst>
                  <a:gd name="T0" fmla="*/ 2 w 261"/>
                  <a:gd name="T1" fmla="*/ 32 h 39"/>
                  <a:gd name="T2" fmla="*/ 218 w 261"/>
                  <a:gd name="T3" fmla="*/ 0 h 39"/>
                  <a:gd name="T4" fmla="*/ 261 w 261"/>
                  <a:gd name="T5" fmla="*/ 0 h 39"/>
                  <a:gd name="T6" fmla="*/ 0 w 261"/>
                  <a:gd name="T7" fmla="*/ 39 h 39"/>
                  <a:gd name="T8" fmla="*/ 1 w 261"/>
                  <a:gd name="T9" fmla="*/ 35 h 39"/>
                  <a:gd name="T10" fmla="*/ 2 w 261"/>
                  <a:gd name="T11" fmla="*/ 32 h 39"/>
                </a:gdLst>
                <a:ahLst/>
                <a:cxnLst>
                  <a:cxn ang="0">
                    <a:pos x="T0" y="T1"/>
                  </a:cxn>
                  <a:cxn ang="0">
                    <a:pos x="T2" y="T3"/>
                  </a:cxn>
                  <a:cxn ang="0">
                    <a:pos x="T4" y="T5"/>
                  </a:cxn>
                  <a:cxn ang="0">
                    <a:pos x="T6" y="T7"/>
                  </a:cxn>
                  <a:cxn ang="0">
                    <a:pos x="T8" y="T9"/>
                  </a:cxn>
                  <a:cxn ang="0">
                    <a:pos x="T10" y="T11"/>
                  </a:cxn>
                </a:cxnLst>
                <a:rect l="0" t="0" r="r" b="b"/>
                <a:pathLst>
                  <a:path w="261" h="39">
                    <a:moveTo>
                      <a:pt x="2" y="32"/>
                    </a:moveTo>
                    <a:lnTo>
                      <a:pt x="218" y="0"/>
                    </a:lnTo>
                    <a:lnTo>
                      <a:pt x="261" y="0"/>
                    </a:lnTo>
                    <a:lnTo>
                      <a:pt x="0" y="39"/>
                    </a:lnTo>
                    <a:lnTo>
                      <a:pt x="1" y="35"/>
                    </a:lnTo>
                    <a:lnTo>
                      <a:pt x="2" y="32"/>
                    </a:lnTo>
                    <a:close/>
                  </a:path>
                </a:pathLst>
              </a:custGeom>
              <a:solidFill>
                <a:srgbClr val="D7D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1" name="Freeform 327"/>
              <p:cNvSpPr/>
              <p:nvPr/>
            </p:nvSpPr>
            <p:spPr bwMode="auto">
              <a:xfrm>
                <a:off x="1053" y="2689"/>
                <a:ext cx="41" cy="6"/>
              </a:xfrm>
              <a:custGeom>
                <a:avLst/>
                <a:gdLst>
                  <a:gd name="T0" fmla="*/ 2 w 283"/>
                  <a:gd name="T1" fmla="*/ 35 h 42"/>
                  <a:gd name="T2" fmla="*/ 241 w 283"/>
                  <a:gd name="T3" fmla="*/ 0 h 42"/>
                  <a:gd name="T4" fmla="*/ 283 w 283"/>
                  <a:gd name="T5" fmla="*/ 0 h 42"/>
                  <a:gd name="T6" fmla="*/ 0 w 283"/>
                  <a:gd name="T7" fmla="*/ 42 h 42"/>
                  <a:gd name="T8" fmla="*/ 1 w 283"/>
                  <a:gd name="T9" fmla="*/ 39 h 42"/>
                  <a:gd name="T10" fmla="*/ 2 w 283"/>
                  <a:gd name="T11" fmla="*/ 35 h 42"/>
                </a:gdLst>
                <a:ahLst/>
                <a:cxnLst>
                  <a:cxn ang="0">
                    <a:pos x="T0" y="T1"/>
                  </a:cxn>
                  <a:cxn ang="0">
                    <a:pos x="T2" y="T3"/>
                  </a:cxn>
                  <a:cxn ang="0">
                    <a:pos x="T4" y="T5"/>
                  </a:cxn>
                  <a:cxn ang="0">
                    <a:pos x="T6" y="T7"/>
                  </a:cxn>
                  <a:cxn ang="0">
                    <a:pos x="T8" y="T9"/>
                  </a:cxn>
                  <a:cxn ang="0">
                    <a:pos x="T10" y="T11"/>
                  </a:cxn>
                </a:cxnLst>
                <a:rect l="0" t="0" r="r" b="b"/>
                <a:pathLst>
                  <a:path w="283" h="42">
                    <a:moveTo>
                      <a:pt x="2" y="35"/>
                    </a:moveTo>
                    <a:lnTo>
                      <a:pt x="241" y="0"/>
                    </a:lnTo>
                    <a:lnTo>
                      <a:pt x="283" y="0"/>
                    </a:lnTo>
                    <a:lnTo>
                      <a:pt x="0" y="42"/>
                    </a:lnTo>
                    <a:lnTo>
                      <a:pt x="1" y="39"/>
                    </a:lnTo>
                    <a:lnTo>
                      <a:pt x="2" y="35"/>
                    </a:lnTo>
                    <a:close/>
                  </a:path>
                </a:pathLst>
              </a:custGeom>
              <a:solidFill>
                <a:srgbClr val="CFD8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2" name="Freeform 328"/>
              <p:cNvSpPr/>
              <p:nvPr/>
            </p:nvSpPr>
            <p:spPr bwMode="auto">
              <a:xfrm>
                <a:off x="1053" y="2689"/>
                <a:ext cx="44" cy="7"/>
              </a:xfrm>
              <a:custGeom>
                <a:avLst/>
                <a:gdLst>
                  <a:gd name="T0" fmla="*/ 2 w 305"/>
                  <a:gd name="T1" fmla="*/ 39 h 46"/>
                  <a:gd name="T2" fmla="*/ 263 w 305"/>
                  <a:gd name="T3" fmla="*/ 0 h 46"/>
                  <a:gd name="T4" fmla="*/ 305 w 305"/>
                  <a:gd name="T5" fmla="*/ 0 h 46"/>
                  <a:gd name="T6" fmla="*/ 0 w 305"/>
                  <a:gd name="T7" fmla="*/ 46 h 46"/>
                  <a:gd name="T8" fmla="*/ 1 w 305"/>
                  <a:gd name="T9" fmla="*/ 42 h 46"/>
                  <a:gd name="T10" fmla="*/ 2 w 305"/>
                  <a:gd name="T11" fmla="*/ 39 h 46"/>
                </a:gdLst>
                <a:ahLst/>
                <a:cxnLst>
                  <a:cxn ang="0">
                    <a:pos x="T0" y="T1"/>
                  </a:cxn>
                  <a:cxn ang="0">
                    <a:pos x="T2" y="T3"/>
                  </a:cxn>
                  <a:cxn ang="0">
                    <a:pos x="T4" y="T5"/>
                  </a:cxn>
                  <a:cxn ang="0">
                    <a:pos x="T6" y="T7"/>
                  </a:cxn>
                  <a:cxn ang="0">
                    <a:pos x="T8" y="T9"/>
                  </a:cxn>
                  <a:cxn ang="0">
                    <a:pos x="T10" y="T11"/>
                  </a:cxn>
                </a:cxnLst>
                <a:rect l="0" t="0" r="r" b="b"/>
                <a:pathLst>
                  <a:path w="305" h="46">
                    <a:moveTo>
                      <a:pt x="2" y="39"/>
                    </a:moveTo>
                    <a:lnTo>
                      <a:pt x="263" y="0"/>
                    </a:lnTo>
                    <a:lnTo>
                      <a:pt x="305" y="0"/>
                    </a:lnTo>
                    <a:lnTo>
                      <a:pt x="0" y="46"/>
                    </a:lnTo>
                    <a:lnTo>
                      <a:pt x="1" y="42"/>
                    </a:lnTo>
                    <a:lnTo>
                      <a:pt x="2" y="39"/>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3" name="Freeform 329"/>
              <p:cNvSpPr/>
              <p:nvPr/>
            </p:nvSpPr>
            <p:spPr bwMode="auto">
              <a:xfrm>
                <a:off x="1053" y="2689"/>
                <a:ext cx="47" cy="7"/>
              </a:xfrm>
              <a:custGeom>
                <a:avLst/>
                <a:gdLst>
                  <a:gd name="T0" fmla="*/ 2 w 329"/>
                  <a:gd name="T1" fmla="*/ 42 h 49"/>
                  <a:gd name="T2" fmla="*/ 285 w 329"/>
                  <a:gd name="T3" fmla="*/ 0 h 49"/>
                  <a:gd name="T4" fmla="*/ 329 w 329"/>
                  <a:gd name="T5" fmla="*/ 0 h 49"/>
                  <a:gd name="T6" fmla="*/ 0 w 329"/>
                  <a:gd name="T7" fmla="*/ 49 h 49"/>
                  <a:gd name="T8" fmla="*/ 1 w 329"/>
                  <a:gd name="T9" fmla="*/ 46 h 49"/>
                  <a:gd name="T10" fmla="*/ 2 w 329"/>
                  <a:gd name="T11" fmla="*/ 42 h 49"/>
                </a:gdLst>
                <a:ahLst/>
                <a:cxnLst>
                  <a:cxn ang="0">
                    <a:pos x="T0" y="T1"/>
                  </a:cxn>
                  <a:cxn ang="0">
                    <a:pos x="T2" y="T3"/>
                  </a:cxn>
                  <a:cxn ang="0">
                    <a:pos x="T4" y="T5"/>
                  </a:cxn>
                  <a:cxn ang="0">
                    <a:pos x="T6" y="T7"/>
                  </a:cxn>
                  <a:cxn ang="0">
                    <a:pos x="T8" y="T9"/>
                  </a:cxn>
                  <a:cxn ang="0">
                    <a:pos x="T10" y="T11"/>
                  </a:cxn>
                </a:cxnLst>
                <a:rect l="0" t="0" r="r" b="b"/>
                <a:pathLst>
                  <a:path w="329" h="49">
                    <a:moveTo>
                      <a:pt x="2" y="42"/>
                    </a:moveTo>
                    <a:lnTo>
                      <a:pt x="285" y="0"/>
                    </a:lnTo>
                    <a:lnTo>
                      <a:pt x="329" y="0"/>
                    </a:lnTo>
                    <a:lnTo>
                      <a:pt x="0" y="49"/>
                    </a:lnTo>
                    <a:lnTo>
                      <a:pt x="1" y="46"/>
                    </a:lnTo>
                    <a:lnTo>
                      <a:pt x="2" y="42"/>
                    </a:lnTo>
                    <a:close/>
                  </a:path>
                </a:pathLst>
              </a:custGeom>
              <a:solidFill>
                <a:srgbClr val="C2CC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4" name="Freeform 330"/>
              <p:cNvSpPr/>
              <p:nvPr/>
            </p:nvSpPr>
            <p:spPr bwMode="auto">
              <a:xfrm>
                <a:off x="1053" y="2689"/>
                <a:ext cx="50" cy="7"/>
              </a:xfrm>
              <a:custGeom>
                <a:avLst/>
                <a:gdLst>
                  <a:gd name="T0" fmla="*/ 2 w 351"/>
                  <a:gd name="T1" fmla="*/ 46 h 52"/>
                  <a:gd name="T2" fmla="*/ 307 w 351"/>
                  <a:gd name="T3" fmla="*/ 0 h 52"/>
                  <a:gd name="T4" fmla="*/ 351 w 351"/>
                  <a:gd name="T5" fmla="*/ 0 h 52"/>
                  <a:gd name="T6" fmla="*/ 0 w 351"/>
                  <a:gd name="T7" fmla="*/ 52 h 52"/>
                  <a:gd name="T8" fmla="*/ 1 w 351"/>
                  <a:gd name="T9" fmla="*/ 49 h 52"/>
                  <a:gd name="T10" fmla="*/ 2 w 351"/>
                  <a:gd name="T11" fmla="*/ 46 h 52"/>
                </a:gdLst>
                <a:ahLst/>
                <a:cxnLst>
                  <a:cxn ang="0">
                    <a:pos x="T0" y="T1"/>
                  </a:cxn>
                  <a:cxn ang="0">
                    <a:pos x="T2" y="T3"/>
                  </a:cxn>
                  <a:cxn ang="0">
                    <a:pos x="T4" y="T5"/>
                  </a:cxn>
                  <a:cxn ang="0">
                    <a:pos x="T6" y="T7"/>
                  </a:cxn>
                  <a:cxn ang="0">
                    <a:pos x="T8" y="T9"/>
                  </a:cxn>
                  <a:cxn ang="0">
                    <a:pos x="T10" y="T11"/>
                  </a:cxn>
                </a:cxnLst>
                <a:rect l="0" t="0" r="r" b="b"/>
                <a:pathLst>
                  <a:path w="351" h="52">
                    <a:moveTo>
                      <a:pt x="2" y="46"/>
                    </a:moveTo>
                    <a:lnTo>
                      <a:pt x="307" y="0"/>
                    </a:lnTo>
                    <a:lnTo>
                      <a:pt x="351" y="0"/>
                    </a:lnTo>
                    <a:lnTo>
                      <a:pt x="0" y="52"/>
                    </a:lnTo>
                    <a:lnTo>
                      <a:pt x="1" y="49"/>
                    </a:lnTo>
                    <a:lnTo>
                      <a:pt x="2" y="46"/>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5" name="Freeform 331"/>
              <p:cNvSpPr/>
              <p:nvPr/>
            </p:nvSpPr>
            <p:spPr bwMode="auto">
              <a:xfrm>
                <a:off x="1053" y="2689"/>
                <a:ext cx="53" cy="8"/>
              </a:xfrm>
              <a:custGeom>
                <a:avLst/>
                <a:gdLst>
                  <a:gd name="T0" fmla="*/ 3 w 374"/>
                  <a:gd name="T1" fmla="*/ 49 h 56"/>
                  <a:gd name="T2" fmla="*/ 332 w 374"/>
                  <a:gd name="T3" fmla="*/ 0 h 56"/>
                  <a:gd name="T4" fmla="*/ 374 w 374"/>
                  <a:gd name="T5" fmla="*/ 0 h 56"/>
                  <a:gd name="T6" fmla="*/ 0 w 374"/>
                  <a:gd name="T7" fmla="*/ 56 h 56"/>
                  <a:gd name="T8" fmla="*/ 2 w 374"/>
                  <a:gd name="T9" fmla="*/ 52 h 56"/>
                  <a:gd name="T10" fmla="*/ 3 w 374"/>
                  <a:gd name="T11" fmla="*/ 49 h 56"/>
                </a:gdLst>
                <a:ahLst/>
                <a:cxnLst>
                  <a:cxn ang="0">
                    <a:pos x="T0" y="T1"/>
                  </a:cxn>
                  <a:cxn ang="0">
                    <a:pos x="T2" y="T3"/>
                  </a:cxn>
                  <a:cxn ang="0">
                    <a:pos x="T4" y="T5"/>
                  </a:cxn>
                  <a:cxn ang="0">
                    <a:pos x="T6" y="T7"/>
                  </a:cxn>
                  <a:cxn ang="0">
                    <a:pos x="T8" y="T9"/>
                  </a:cxn>
                  <a:cxn ang="0">
                    <a:pos x="T10" y="T11"/>
                  </a:cxn>
                </a:cxnLst>
                <a:rect l="0" t="0" r="r" b="b"/>
                <a:pathLst>
                  <a:path w="374" h="56">
                    <a:moveTo>
                      <a:pt x="3" y="49"/>
                    </a:moveTo>
                    <a:lnTo>
                      <a:pt x="332" y="0"/>
                    </a:lnTo>
                    <a:lnTo>
                      <a:pt x="374" y="0"/>
                    </a:lnTo>
                    <a:lnTo>
                      <a:pt x="0" y="56"/>
                    </a:lnTo>
                    <a:lnTo>
                      <a:pt x="2" y="52"/>
                    </a:lnTo>
                    <a:lnTo>
                      <a:pt x="3" y="49"/>
                    </a:lnTo>
                    <a:close/>
                  </a:path>
                </a:pathLst>
              </a:custGeom>
              <a:solidFill>
                <a:srgbClr val="B6C1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6" name="Freeform 332"/>
              <p:cNvSpPr/>
              <p:nvPr/>
            </p:nvSpPr>
            <p:spPr bwMode="auto">
              <a:xfrm>
                <a:off x="1052" y="2689"/>
                <a:ext cx="57" cy="8"/>
              </a:xfrm>
              <a:custGeom>
                <a:avLst/>
                <a:gdLst>
                  <a:gd name="T0" fmla="*/ 3 w 396"/>
                  <a:gd name="T1" fmla="*/ 52 h 59"/>
                  <a:gd name="T2" fmla="*/ 354 w 396"/>
                  <a:gd name="T3" fmla="*/ 0 h 59"/>
                  <a:gd name="T4" fmla="*/ 396 w 396"/>
                  <a:gd name="T5" fmla="*/ 0 h 59"/>
                  <a:gd name="T6" fmla="*/ 0 w 396"/>
                  <a:gd name="T7" fmla="*/ 59 h 59"/>
                  <a:gd name="T8" fmla="*/ 1 w 396"/>
                  <a:gd name="T9" fmla="*/ 56 h 59"/>
                  <a:gd name="T10" fmla="*/ 3 w 396"/>
                  <a:gd name="T11" fmla="*/ 52 h 59"/>
                </a:gdLst>
                <a:ahLst/>
                <a:cxnLst>
                  <a:cxn ang="0">
                    <a:pos x="T0" y="T1"/>
                  </a:cxn>
                  <a:cxn ang="0">
                    <a:pos x="T2" y="T3"/>
                  </a:cxn>
                  <a:cxn ang="0">
                    <a:pos x="T4" y="T5"/>
                  </a:cxn>
                  <a:cxn ang="0">
                    <a:pos x="T6" y="T7"/>
                  </a:cxn>
                  <a:cxn ang="0">
                    <a:pos x="T8" y="T9"/>
                  </a:cxn>
                  <a:cxn ang="0">
                    <a:pos x="T10" y="T11"/>
                  </a:cxn>
                </a:cxnLst>
                <a:rect l="0" t="0" r="r" b="b"/>
                <a:pathLst>
                  <a:path w="396" h="59">
                    <a:moveTo>
                      <a:pt x="3" y="52"/>
                    </a:moveTo>
                    <a:lnTo>
                      <a:pt x="354" y="0"/>
                    </a:lnTo>
                    <a:lnTo>
                      <a:pt x="396" y="0"/>
                    </a:lnTo>
                    <a:lnTo>
                      <a:pt x="0" y="59"/>
                    </a:lnTo>
                    <a:lnTo>
                      <a:pt x="1" y="56"/>
                    </a:lnTo>
                    <a:lnTo>
                      <a:pt x="3" y="52"/>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7" name="Freeform 333"/>
              <p:cNvSpPr/>
              <p:nvPr/>
            </p:nvSpPr>
            <p:spPr bwMode="auto">
              <a:xfrm>
                <a:off x="1052" y="2689"/>
                <a:ext cx="60" cy="9"/>
              </a:xfrm>
              <a:custGeom>
                <a:avLst/>
                <a:gdLst>
                  <a:gd name="T0" fmla="*/ 1 w 418"/>
                  <a:gd name="T1" fmla="*/ 56 h 62"/>
                  <a:gd name="T2" fmla="*/ 375 w 418"/>
                  <a:gd name="T3" fmla="*/ 0 h 62"/>
                  <a:gd name="T4" fmla="*/ 418 w 418"/>
                  <a:gd name="T5" fmla="*/ 0 h 62"/>
                  <a:gd name="T6" fmla="*/ 0 w 418"/>
                  <a:gd name="T7" fmla="*/ 62 h 62"/>
                  <a:gd name="T8" fmla="*/ 0 w 418"/>
                  <a:gd name="T9" fmla="*/ 59 h 62"/>
                  <a:gd name="T10" fmla="*/ 1 w 418"/>
                  <a:gd name="T11" fmla="*/ 56 h 62"/>
                </a:gdLst>
                <a:ahLst/>
                <a:cxnLst>
                  <a:cxn ang="0">
                    <a:pos x="T0" y="T1"/>
                  </a:cxn>
                  <a:cxn ang="0">
                    <a:pos x="T2" y="T3"/>
                  </a:cxn>
                  <a:cxn ang="0">
                    <a:pos x="T4" y="T5"/>
                  </a:cxn>
                  <a:cxn ang="0">
                    <a:pos x="T6" y="T7"/>
                  </a:cxn>
                  <a:cxn ang="0">
                    <a:pos x="T8" y="T9"/>
                  </a:cxn>
                  <a:cxn ang="0">
                    <a:pos x="T10" y="T11"/>
                  </a:cxn>
                </a:cxnLst>
                <a:rect l="0" t="0" r="r" b="b"/>
                <a:pathLst>
                  <a:path w="418" h="62">
                    <a:moveTo>
                      <a:pt x="1" y="56"/>
                    </a:moveTo>
                    <a:lnTo>
                      <a:pt x="375" y="0"/>
                    </a:lnTo>
                    <a:lnTo>
                      <a:pt x="418" y="0"/>
                    </a:lnTo>
                    <a:lnTo>
                      <a:pt x="0" y="62"/>
                    </a:lnTo>
                    <a:lnTo>
                      <a:pt x="0" y="59"/>
                    </a:lnTo>
                    <a:lnTo>
                      <a:pt x="1" y="56"/>
                    </a:lnTo>
                    <a:close/>
                  </a:path>
                </a:pathLst>
              </a:custGeom>
              <a:solidFill>
                <a:srgbClr val="A8B6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8" name="Freeform 334"/>
              <p:cNvSpPr/>
              <p:nvPr/>
            </p:nvSpPr>
            <p:spPr bwMode="auto">
              <a:xfrm>
                <a:off x="1052" y="2689"/>
                <a:ext cx="63" cy="9"/>
              </a:xfrm>
              <a:custGeom>
                <a:avLst/>
                <a:gdLst>
                  <a:gd name="T0" fmla="*/ 1 w 440"/>
                  <a:gd name="T1" fmla="*/ 59 h 66"/>
                  <a:gd name="T2" fmla="*/ 397 w 440"/>
                  <a:gd name="T3" fmla="*/ 0 h 66"/>
                  <a:gd name="T4" fmla="*/ 440 w 440"/>
                  <a:gd name="T5" fmla="*/ 0 h 66"/>
                  <a:gd name="T6" fmla="*/ 0 w 440"/>
                  <a:gd name="T7" fmla="*/ 66 h 66"/>
                  <a:gd name="T8" fmla="*/ 1 w 440"/>
                  <a:gd name="T9" fmla="*/ 62 h 66"/>
                  <a:gd name="T10" fmla="*/ 1 w 440"/>
                  <a:gd name="T11" fmla="*/ 59 h 66"/>
                </a:gdLst>
                <a:ahLst/>
                <a:cxnLst>
                  <a:cxn ang="0">
                    <a:pos x="T0" y="T1"/>
                  </a:cxn>
                  <a:cxn ang="0">
                    <a:pos x="T2" y="T3"/>
                  </a:cxn>
                  <a:cxn ang="0">
                    <a:pos x="T4" y="T5"/>
                  </a:cxn>
                  <a:cxn ang="0">
                    <a:pos x="T6" y="T7"/>
                  </a:cxn>
                  <a:cxn ang="0">
                    <a:pos x="T8" y="T9"/>
                  </a:cxn>
                  <a:cxn ang="0">
                    <a:pos x="T10" y="T11"/>
                  </a:cxn>
                </a:cxnLst>
                <a:rect l="0" t="0" r="r" b="b"/>
                <a:pathLst>
                  <a:path w="440" h="66">
                    <a:moveTo>
                      <a:pt x="1" y="59"/>
                    </a:moveTo>
                    <a:lnTo>
                      <a:pt x="397" y="0"/>
                    </a:lnTo>
                    <a:lnTo>
                      <a:pt x="440" y="0"/>
                    </a:lnTo>
                    <a:lnTo>
                      <a:pt x="0" y="66"/>
                    </a:lnTo>
                    <a:lnTo>
                      <a:pt x="1" y="62"/>
                    </a:lnTo>
                    <a:lnTo>
                      <a:pt x="1" y="59"/>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9" name="Freeform 335"/>
              <p:cNvSpPr/>
              <p:nvPr/>
            </p:nvSpPr>
            <p:spPr bwMode="auto">
              <a:xfrm>
                <a:off x="1052" y="2689"/>
                <a:ext cx="66" cy="10"/>
              </a:xfrm>
              <a:custGeom>
                <a:avLst/>
                <a:gdLst>
                  <a:gd name="T0" fmla="*/ 2 w 462"/>
                  <a:gd name="T1" fmla="*/ 62 h 69"/>
                  <a:gd name="T2" fmla="*/ 420 w 462"/>
                  <a:gd name="T3" fmla="*/ 0 h 69"/>
                  <a:gd name="T4" fmla="*/ 462 w 462"/>
                  <a:gd name="T5" fmla="*/ 0 h 69"/>
                  <a:gd name="T6" fmla="*/ 0 w 462"/>
                  <a:gd name="T7" fmla="*/ 69 h 69"/>
                  <a:gd name="T8" fmla="*/ 2 w 462"/>
                  <a:gd name="T9" fmla="*/ 62 h 69"/>
                </a:gdLst>
                <a:ahLst/>
                <a:cxnLst>
                  <a:cxn ang="0">
                    <a:pos x="T0" y="T1"/>
                  </a:cxn>
                  <a:cxn ang="0">
                    <a:pos x="T2" y="T3"/>
                  </a:cxn>
                  <a:cxn ang="0">
                    <a:pos x="T4" y="T5"/>
                  </a:cxn>
                  <a:cxn ang="0">
                    <a:pos x="T6" y="T7"/>
                  </a:cxn>
                  <a:cxn ang="0">
                    <a:pos x="T8" y="T9"/>
                  </a:cxn>
                </a:cxnLst>
                <a:rect l="0" t="0" r="r" b="b"/>
                <a:pathLst>
                  <a:path w="462" h="69">
                    <a:moveTo>
                      <a:pt x="2" y="62"/>
                    </a:moveTo>
                    <a:lnTo>
                      <a:pt x="420" y="0"/>
                    </a:lnTo>
                    <a:lnTo>
                      <a:pt x="462" y="0"/>
                    </a:lnTo>
                    <a:lnTo>
                      <a:pt x="0" y="69"/>
                    </a:lnTo>
                    <a:lnTo>
                      <a:pt x="2" y="62"/>
                    </a:lnTo>
                    <a:close/>
                  </a:path>
                </a:pathLst>
              </a:custGeom>
              <a:solidFill>
                <a:srgbClr val="9AA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0" name="Freeform 336"/>
              <p:cNvSpPr/>
              <p:nvPr/>
            </p:nvSpPr>
            <p:spPr bwMode="auto">
              <a:xfrm>
                <a:off x="1052" y="2689"/>
                <a:ext cx="69" cy="10"/>
              </a:xfrm>
              <a:custGeom>
                <a:avLst/>
                <a:gdLst>
                  <a:gd name="T0" fmla="*/ 2 w 485"/>
                  <a:gd name="T1" fmla="*/ 66 h 72"/>
                  <a:gd name="T2" fmla="*/ 442 w 485"/>
                  <a:gd name="T3" fmla="*/ 0 h 72"/>
                  <a:gd name="T4" fmla="*/ 485 w 485"/>
                  <a:gd name="T5" fmla="*/ 0 h 72"/>
                  <a:gd name="T6" fmla="*/ 0 w 485"/>
                  <a:gd name="T7" fmla="*/ 72 h 72"/>
                  <a:gd name="T8" fmla="*/ 2 w 485"/>
                  <a:gd name="T9" fmla="*/ 66 h 72"/>
                </a:gdLst>
                <a:ahLst/>
                <a:cxnLst>
                  <a:cxn ang="0">
                    <a:pos x="T0" y="T1"/>
                  </a:cxn>
                  <a:cxn ang="0">
                    <a:pos x="T2" y="T3"/>
                  </a:cxn>
                  <a:cxn ang="0">
                    <a:pos x="T4" y="T5"/>
                  </a:cxn>
                  <a:cxn ang="0">
                    <a:pos x="T6" y="T7"/>
                  </a:cxn>
                  <a:cxn ang="0">
                    <a:pos x="T8" y="T9"/>
                  </a:cxn>
                </a:cxnLst>
                <a:rect l="0" t="0" r="r" b="b"/>
                <a:pathLst>
                  <a:path w="485" h="72">
                    <a:moveTo>
                      <a:pt x="2" y="66"/>
                    </a:moveTo>
                    <a:lnTo>
                      <a:pt x="442" y="0"/>
                    </a:lnTo>
                    <a:lnTo>
                      <a:pt x="485" y="0"/>
                    </a:lnTo>
                    <a:lnTo>
                      <a:pt x="0" y="72"/>
                    </a:lnTo>
                    <a:lnTo>
                      <a:pt x="2" y="66"/>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1" name="Freeform 337"/>
              <p:cNvSpPr/>
              <p:nvPr/>
            </p:nvSpPr>
            <p:spPr bwMode="auto">
              <a:xfrm>
                <a:off x="1052" y="2689"/>
                <a:ext cx="72" cy="11"/>
              </a:xfrm>
              <a:custGeom>
                <a:avLst/>
                <a:gdLst>
                  <a:gd name="T0" fmla="*/ 1 w 506"/>
                  <a:gd name="T1" fmla="*/ 69 h 76"/>
                  <a:gd name="T2" fmla="*/ 463 w 506"/>
                  <a:gd name="T3" fmla="*/ 0 h 76"/>
                  <a:gd name="T4" fmla="*/ 506 w 506"/>
                  <a:gd name="T5" fmla="*/ 0 h 76"/>
                  <a:gd name="T6" fmla="*/ 0 w 506"/>
                  <a:gd name="T7" fmla="*/ 76 h 76"/>
                  <a:gd name="T8" fmla="*/ 0 w 506"/>
                  <a:gd name="T9" fmla="*/ 72 h 76"/>
                  <a:gd name="T10" fmla="*/ 1 w 506"/>
                  <a:gd name="T11" fmla="*/ 69 h 76"/>
                </a:gdLst>
                <a:ahLst/>
                <a:cxnLst>
                  <a:cxn ang="0">
                    <a:pos x="T0" y="T1"/>
                  </a:cxn>
                  <a:cxn ang="0">
                    <a:pos x="T2" y="T3"/>
                  </a:cxn>
                  <a:cxn ang="0">
                    <a:pos x="T4" y="T5"/>
                  </a:cxn>
                  <a:cxn ang="0">
                    <a:pos x="T6" y="T7"/>
                  </a:cxn>
                  <a:cxn ang="0">
                    <a:pos x="T8" y="T9"/>
                  </a:cxn>
                  <a:cxn ang="0">
                    <a:pos x="T10" y="T11"/>
                  </a:cxn>
                </a:cxnLst>
                <a:rect l="0" t="0" r="r" b="b"/>
                <a:pathLst>
                  <a:path w="506" h="76">
                    <a:moveTo>
                      <a:pt x="1" y="69"/>
                    </a:moveTo>
                    <a:lnTo>
                      <a:pt x="463" y="0"/>
                    </a:lnTo>
                    <a:lnTo>
                      <a:pt x="506" y="0"/>
                    </a:lnTo>
                    <a:lnTo>
                      <a:pt x="0" y="76"/>
                    </a:lnTo>
                    <a:lnTo>
                      <a:pt x="0" y="72"/>
                    </a:lnTo>
                    <a:lnTo>
                      <a:pt x="1" y="69"/>
                    </a:lnTo>
                    <a:close/>
                  </a:path>
                </a:pathLst>
              </a:custGeom>
              <a:solidFill>
                <a:srgbClr val="8B9E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2" name="Freeform 338"/>
              <p:cNvSpPr/>
              <p:nvPr/>
            </p:nvSpPr>
            <p:spPr bwMode="auto">
              <a:xfrm>
                <a:off x="1052" y="2689"/>
                <a:ext cx="75" cy="11"/>
              </a:xfrm>
              <a:custGeom>
                <a:avLst/>
                <a:gdLst>
                  <a:gd name="T0" fmla="*/ 1 w 528"/>
                  <a:gd name="T1" fmla="*/ 72 h 79"/>
                  <a:gd name="T2" fmla="*/ 486 w 528"/>
                  <a:gd name="T3" fmla="*/ 0 h 79"/>
                  <a:gd name="T4" fmla="*/ 528 w 528"/>
                  <a:gd name="T5" fmla="*/ 0 h 79"/>
                  <a:gd name="T6" fmla="*/ 0 w 528"/>
                  <a:gd name="T7" fmla="*/ 79 h 79"/>
                  <a:gd name="T8" fmla="*/ 1 w 528"/>
                  <a:gd name="T9" fmla="*/ 72 h 79"/>
                </a:gdLst>
                <a:ahLst/>
                <a:cxnLst>
                  <a:cxn ang="0">
                    <a:pos x="T0" y="T1"/>
                  </a:cxn>
                  <a:cxn ang="0">
                    <a:pos x="T2" y="T3"/>
                  </a:cxn>
                  <a:cxn ang="0">
                    <a:pos x="T4" y="T5"/>
                  </a:cxn>
                  <a:cxn ang="0">
                    <a:pos x="T6" y="T7"/>
                  </a:cxn>
                  <a:cxn ang="0">
                    <a:pos x="T8" y="T9"/>
                  </a:cxn>
                </a:cxnLst>
                <a:rect l="0" t="0" r="r" b="b"/>
                <a:pathLst>
                  <a:path w="528" h="79">
                    <a:moveTo>
                      <a:pt x="1" y="72"/>
                    </a:moveTo>
                    <a:lnTo>
                      <a:pt x="486" y="0"/>
                    </a:lnTo>
                    <a:lnTo>
                      <a:pt x="528" y="0"/>
                    </a:lnTo>
                    <a:lnTo>
                      <a:pt x="0" y="79"/>
                    </a:lnTo>
                    <a:lnTo>
                      <a:pt x="1" y="72"/>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3" name="Freeform 339"/>
              <p:cNvSpPr/>
              <p:nvPr/>
            </p:nvSpPr>
            <p:spPr bwMode="auto">
              <a:xfrm>
                <a:off x="1052" y="2689"/>
                <a:ext cx="78" cy="12"/>
              </a:xfrm>
              <a:custGeom>
                <a:avLst/>
                <a:gdLst>
                  <a:gd name="T0" fmla="*/ 2 w 549"/>
                  <a:gd name="T1" fmla="*/ 76 h 82"/>
                  <a:gd name="T2" fmla="*/ 508 w 549"/>
                  <a:gd name="T3" fmla="*/ 0 h 82"/>
                  <a:gd name="T4" fmla="*/ 549 w 549"/>
                  <a:gd name="T5" fmla="*/ 0 h 82"/>
                  <a:gd name="T6" fmla="*/ 549 w 549"/>
                  <a:gd name="T7" fmla="*/ 0 h 82"/>
                  <a:gd name="T8" fmla="*/ 549 w 549"/>
                  <a:gd name="T9" fmla="*/ 1 h 82"/>
                  <a:gd name="T10" fmla="*/ 0 w 549"/>
                  <a:gd name="T11" fmla="*/ 82 h 82"/>
                  <a:gd name="T12" fmla="*/ 2 w 549"/>
                  <a:gd name="T13" fmla="*/ 76 h 82"/>
                </a:gdLst>
                <a:ahLst/>
                <a:cxnLst>
                  <a:cxn ang="0">
                    <a:pos x="T0" y="T1"/>
                  </a:cxn>
                  <a:cxn ang="0">
                    <a:pos x="T2" y="T3"/>
                  </a:cxn>
                  <a:cxn ang="0">
                    <a:pos x="T4" y="T5"/>
                  </a:cxn>
                  <a:cxn ang="0">
                    <a:pos x="T6" y="T7"/>
                  </a:cxn>
                  <a:cxn ang="0">
                    <a:pos x="T8" y="T9"/>
                  </a:cxn>
                  <a:cxn ang="0">
                    <a:pos x="T10" y="T11"/>
                  </a:cxn>
                  <a:cxn ang="0">
                    <a:pos x="T12" y="T13"/>
                  </a:cxn>
                </a:cxnLst>
                <a:rect l="0" t="0" r="r" b="b"/>
                <a:pathLst>
                  <a:path w="549" h="82">
                    <a:moveTo>
                      <a:pt x="2" y="76"/>
                    </a:moveTo>
                    <a:lnTo>
                      <a:pt x="508" y="0"/>
                    </a:lnTo>
                    <a:lnTo>
                      <a:pt x="549" y="0"/>
                    </a:lnTo>
                    <a:lnTo>
                      <a:pt x="549" y="0"/>
                    </a:lnTo>
                    <a:lnTo>
                      <a:pt x="549" y="1"/>
                    </a:lnTo>
                    <a:lnTo>
                      <a:pt x="0" y="82"/>
                    </a:lnTo>
                    <a:lnTo>
                      <a:pt x="2" y="76"/>
                    </a:lnTo>
                    <a:close/>
                  </a:path>
                </a:pathLst>
              </a:custGeom>
              <a:solidFill>
                <a:srgbClr val="7A91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4" name="Freeform 340"/>
              <p:cNvSpPr/>
              <p:nvPr/>
            </p:nvSpPr>
            <p:spPr bwMode="auto">
              <a:xfrm>
                <a:off x="1052" y="2689"/>
                <a:ext cx="78" cy="12"/>
              </a:xfrm>
              <a:custGeom>
                <a:avLst/>
                <a:gdLst>
                  <a:gd name="T0" fmla="*/ 1 w 549"/>
                  <a:gd name="T1" fmla="*/ 79 h 86"/>
                  <a:gd name="T2" fmla="*/ 529 w 549"/>
                  <a:gd name="T3" fmla="*/ 0 h 86"/>
                  <a:gd name="T4" fmla="*/ 549 w 549"/>
                  <a:gd name="T5" fmla="*/ 0 h 86"/>
                  <a:gd name="T6" fmla="*/ 549 w 549"/>
                  <a:gd name="T7" fmla="*/ 0 h 86"/>
                  <a:gd name="T8" fmla="*/ 549 w 549"/>
                  <a:gd name="T9" fmla="*/ 1 h 86"/>
                  <a:gd name="T10" fmla="*/ 547 w 549"/>
                  <a:gd name="T11" fmla="*/ 4 h 86"/>
                  <a:gd name="T12" fmla="*/ 0 w 549"/>
                  <a:gd name="T13" fmla="*/ 86 h 86"/>
                  <a:gd name="T14" fmla="*/ 1 w 549"/>
                  <a:gd name="T15" fmla="*/ 79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9" h="86">
                    <a:moveTo>
                      <a:pt x="1" y="79"/>
                    </a:moveTo>
                    <a:lnTo>
                      <a:pt x="529" y="0"/>
                    </a:lnTo>
                    <a:lnTo>
                      <a:pt x="549" y="0"/>
                    </a:lnTo>
                    <a:lnTo>
                      <a:pt x="549" y="0"/>
                    </a:lnTo>
                    <a:lnTo>
                      <a:pt x="549" y="1"/>
                    </a:lnTo>
                    <a:lnTo>
                      <a:pt x="547" y="4"/>
                    </a:lnTo>
                    <a:lnTo>
                      <a:pt x="0" y="86"/>
                    </a:lnTo>
                    <a:lnTo>
                      <a:pt x="1" y="79"/>
                    </a:lnTo>
                    <a:close/>
                  </a:path>
                </a:pathLst>
              </a:custGeom>
              <a:solidFill>
                <a:srgbClr val="71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5" name="Freeform 341"/>
              <p:cNvSpPr/>
              <p:nvPr/>
            </p:nvSpPr>
            <p:spPr bwMode="auto">
              <a:xfrm>
                <a:off x="1052" y="2689"/>
                <a:ext cx="78" cy="13"/>
              </a:xfrm>
              <a:custGeom>
                <a:avLst/>
                <a:gdLst>
                  <a:gd name="T0" fmla="*/ 1 w 550"/>
                  <a:gd name="T1" fmla="*/ 81 h 88"/>
                  <a:gd name="T2" fmla="*/ 550 w 550"/>
                  <a:gd name="T3" fmla="*/ 0 h 88"/>
                  <a:gd name="T4" fmla="*/ 549 w 550"/>
                  <a:gd name="T5" fmla="*/ 2 h 88"/>
                  <a:gd name="T6" fmla="*/ 546 w 550"/>
                  <a:gd name="T7" fmla="*/ 6 h 88"/>
                  <a:gd name="T8" fmla="*/ 0 w 550"/>
                  <a:gd name="T9" fmla="*/ 88 h 88"/>
                  <a:gd name="T10" fmla="*/ 1 w 550"/>
                  <a:gd name="T11" fmla="*/ 81 h 88"/>
                </a:gdLst>
                <a:ahLst/>
                <a:cxnLst>
                  <a:cxn ang="0">
                    <a:pos x="T0" y="T1"/>
                  </a:cxn>
                  <a:cxn ang="0">
                    <a:pos x="T2" y="T3"/>
                  </a:cxn>
                  <a:cxn ang="0">
                    <a:pos x="T4" y="T5"/>
                  </a:cxn>
                  <a:cxn ang="0">
                    <a:pos x="T6" y="T7"/>
                  </a:cxn>
                  <a:cxn ang="0">
                    <a:pos x="T8" y="T9"/>
                  </a:cxn>
                  <a:cxn ang="0">
                    <a:pos x="T10" y="T11"/>
                  </a:cxn>
                </a:cxnLst>
                <a:rect l="0" t="0" r="r" b="b"/>
                <a:pathLst>
                  <a:path w="550" h="88">
                    <a:moveTo>
                      <a:pt x="1" y="81"/>
                    </a:moveTo>
                    <a:lnTo>
                      <a:pt x="550" y="0"/>
                    </a:lnTo>
                    <a:lnTo>
                      <a:pt x="549" y="2"/>
                    </a:lnTo>
                    <a:lnTo>
                      <a:pt x="546" y="6"/>
                    </a:lnTo>
                    <a:lnTo>
                      <a:pt x="0" y="88"/>
                    </a:lnTo>
                    <a:lnTo>
                      <a:pt x="1" y="81"/>
                    </a:lnTo>
                    <a:close/>
                  </a:path>
                </a:pathLst>
              </a:custGeom>
              <a:solidFill>
                <a:srgbClr val="6985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6" name="Freeform 342"/>
              <p:cNvSpPr/>
              <p:nvPr/>
            </p:nvSpPr>
            <p:spPr bwMode="auto">
              <a:xfrm>
                <a:off x="1052" y="2690"/>
                <a:ext cx="78" cy="12"/>
              </a:xfrm>
              <a:custGeom>
                <a:avLst/>
                <a:gdLst>
                  <a:gd name="T0" fmla="*/ 1 w 548"/>
                  <a:gd name="T1" fmla="*/ 82 h 89"/>
                  <a:gd name="T2" fmla="*/ 548 w 548"/>
                  <a:gd name="T3" fmla="*/ 0 h 89"/>
                  <a:gd name="T4" fmla="*/ 546 w 548"/>
                  <a:gd name="T5" fmla="*/ 3 h 89"/>
                  <a:gd name="T6" fmla="*/ 543 w 548"/>
                  <a:gd name="T7" fmla="*/ 7 h 89"/>
                  <a:gd name="T8" fmla="*/ 0 w 548"/>
                  <a:gd name="T9" fmla="*/ 89 h 89"/>
                  <a:gd name="T10" fmla="*/ 1 w 548"/>
                  <a:gd name="T11" fmla="*/ 82 h 89"/>
                </a:gdLst>
                <a:ahLst/>
                <a:cxnLst>
                  <a:cxn ang="0">
                    <a:pos x="T0" y="T1"/>
                  </a:cxn>
                  <a:cxn ang="0">
                    <a:pos x="T2" y="T3"/>
                  </a:cxn>
                  <a:cxn ang="0">
                    <a:pos x="T4" y="T5"/>
                  </a:cxn>
                  <a:cxn ang="0">
                    <a:pos x="T6" y="T7"/>
                  </a:cxn>
                  <a:cxn ang="0">
                    <a:pos x="T8" y="T9"/>
                  </a:cxn>
                  <a:cxn ang="0">
                    <a:pos x="T10" y="T11"/>
                  </a:cxn>
                </a:cxnLst>
                <a:rect l="0" t="0" r="r" b="b"/>
                <a:pathLst>
                  <a:path w="548" h="89">
                    <a:moveTo>
                      <a:pt x="1" y="82"/>
                    </a:moveTo>
                    <a:lnTo>
                      <a:pt x="548" y="0"/>
                    </a:lnTo>
                    <a:lnTo>
                      <a:pt x="546" y="3"/>
                    </a:lnTo>
                    <a:lnTo>
                      <a:pt x="543" y="7"/>
                    </a:lnTo>
                    <a:lnTo>
                      <a:pt x="0" y="89"/>
                    </a:lnTo>
                    <a:lnTo>
                      <a:pt x="1" y="82"/>
                    </a:lnTo>
                    <a:close/>
                  </a:path>
                </a:pathLst>
              </a:custGeom>
              <a:solidFill>
                <a:srgbClr val="60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7" name="Freeform 343"/>
              <p:cNvSpPr/>
              <p:nvPr/>
            </p:nvSpPr>
            <p:spPr bwMode="auto">
              <a:xfrm>
                <a:off x="1051" y="2690"/>
                <a:ext cx="79" cy="13"/>
              </a:xfrm>
              <a:custGeom>
                <a:avLst/>
                <a:gdLst>
                  <a:gd name="T0" fmla="*/ 2 w 548"/>
                  <a:gd name="T1" fmla="*/ 82 h 89"/>
                  <a:gd name="T2" fmla="*/ 548 w 548"/>
                  <a:gd name="T3" fmla="*/ 0 h 89"/>
                  <a:gd name="T4" fmla="*/ 545 w 548"/>
                  <a:gd name="T5" fmla="*/ 4 h 89"/>
                  <a:gd name="T6" fmla="*/ 542 w 548"/>
                  <a:gd name="T7" fmla="*/ 8 h 89"/>
                  <a:gd name="T8" fmla="*/ 0 w 548"/>
                  <a:gd name="T9" fmla="*/ 89 h 89"/>
                  <a:gd name="T10" fmla="*/ 2 w 548"/>
                  <a:gd name="T11" fmla="*/ 82 h 89"/>
                </a:gdLst>
                <a:ahLst/>
                <a:cxnLst>
                  <a:cxn ang="0">
                    <a:pos x="T0" y="T1"/>
                  </a:cxn>
                  <a:cxn ang="0">
                    <a:pos x="T2" y="T3"/>
                  </a:cxn>
                  <a:cxn ang="0">
                    <a:pos x="T4" y="T5"/>
                  </a:cxn>
                  <a:cxn ang="0">
                    <a:pos x="T6" y="T7"/>
                  </a:cxn>
                  <a:cxn ang="0">
                    <a:pos x="T8" y="T9"/>
                  </a:cxn>
                  <a:cxn ang="0">
                    <a:pos x="T10" y="T11"/>
                  </a:cxn>
                </a:cxnLst>
                <a:rect l="0" t="0" r="r" b="b"/>
                <a:pathLst>
                  <a:path w="548" h="89">
                    <a:moveTo>
                      <a:pt x="2" y="82"/>
                    </a:moveTo>
                    <a:lnTo>
                      <a:pt x="548" y="0"/>
                    </a:lnTo>
                    <a:lnTo>
                      <a:pt x="545" y="4"/>
                    </a:lnTo>
                    <a:lnTo>
                      <a:pt x="542" y="8"/>
                    </a:lnTo>
                    <a:lnTo>
                      <a:pt x="0" y="89"/>
                    </a:lnTo>
                    <a:lnTo>
                      <a:pt x="2" y="82"/>
                    </a:lnTo>
                    <a:close/>
                  </a:path>
                </a:pathLst>
              </a:custGeom>
              <a:solidFill>
                <a:srgbClr val="5779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8" name="Freeform 344"/>
              <p:cNvSpPr/>
              <p:nvPr/>
            </p:nvSpPr>
            <p:spPr bwMode="auto">
              <a:xfrm>
                <a:off x="1051" y="2691"/>
                <a:ext cx="78" cy="12"/>
              </a:xfrm>
              <a:custGeom>
                <a:avLst/>
                <a:gdLst>
                  <a:gd name="T0" fmla="*/ 2 w 545"/>
                  <a:gd name="T1" fmla="*/ 82 h 88"/>
                  <a:gd name="T2" fmla="*/ 545 w 545"/>
                  <a:gd name="T3" fmla="*/ 0 h 88"/>
                  <a:gd name="T4" fmla="*/ 542 w 545"/>
                  <a:gd name="T5" fmla="*/ 3 h 88"/>
                  <a:gd name="T6" fmla="*/ 538 w 545"/>
                  <a:gd name="T7" fmla="*/ 8 h 88"/>
                  <a:gd name="T8" fmla="*/ 0 w 545"/>
                  <a:gd name="T9" fmla="*/ 88 h 88"/>
                  <a:gd name="T10" fmla="*/ 2 w 545"/>
                  <a:gd name="T11" fmla="*/ 82 h 88"/>
                </a:gdLst>
                <a:ahLst/>
                <a:cxnLst>
                  <a:cxn ang="0">
                    <a:pos x="T0" y="T1"/>
                  </a:cxn>
                  <a:cxn ang="0">
                    <a:pos x="T2" y="T3"/>
                  </a:cxn>
                  <a:cxn ang="0">
                    <a:pos x="T4" y="T5"/>
                  </a:cxn>
                  <a:cxn ang="0">
                    <a:pos x="T6" y="T7"/>
                  </a:cxn>
                  <a:cxn ang="0">
                    <a:pos x="T8" y="T9"/>
                  </a:cxn>
                  <a:cxn ang="0">
                    <a:pos x="T10" y="T11"/>
                  </a:cxn>
                </a:cxnLst>
                <a:rect l="0" t="0" r="r" b="b"/>
                <a:pathLst>
                  <a:path w="545" h="88">
                    <a:moveTo>
                      <a:pt x="2" y="82"/>
                    </a:moveTo>
                    <a:lnTo>
                      <a:pt x="545" y="0"/>
                    </a:lnTo>
                    <a:lnTo>
                      <a:pt x="542" y="3"/>
                    </a:lnTo>
                    <a:lnTo>
                      <a:pt x="538" y="8"/>
                    </a:lnTo>
                    <a:lnTo>
                      <a:pt x="0" y="88"/>
                    </a:lnTo>
                    <a:lnTo>
                      <a:pt x="2" y="82"/>
                    </a:lnTo>
                    <a:close/>
                  </a:path>
                </a:pathLst>
              </a:custGeom>
              <a:solidFill>
                <a:srgbClr val="4C74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9" name="Freeform 345"/>
              <p:cNvSpPr/>
              <p:nvPr/>
            </p:nvSpPr>
            <p:spPr bwMode="auto">
              <a:xfrm>
                <a:off x="1051" y="2691"/>
                <a:ext cx="78" cy="13"/>
              </a:xfrm>
              <a:custGeom>
                <a:avLst/>
                <a:gdLst>
                  <a:gd name="T0" fmla="*/ 1 w 543"/>
                  <a:gd name="T1" fmla="*/ 81 h 88"/>
                  <a:gd name="T2" fmla="*/ 543 w 543"/>
                  <a:gd name="T3" fmla="*/ 0 h 88"/>
                  <a:gd name="T4" fmla="*/ 539 w 543"/>
                  <a:gd name="T5" fmla="*/ 4 h 88"/>
                  <a:gd name="T6" fmla="*/ 535 w 543"/>
                  <a:gd name="T7" fmla="*/ 7 h 88"/>
                  <a:gd name="T8" fmla="*/ 0 w 543"/>
                  <a:gd name="T9" fmla="*/ 88 h 88"/>
                  <a:gd name="T10" fmla="*/ 1 w 543"/>
                  <a:gd name="T11" fmla="*/ 81 h 88"/>
                </a:gdLst>
                <a:ahLst/>
                <a:cxnLst>
                  <a:cxn ang="0">
                    <a:pos x="T0" y="T1"/>
                  </a:cxn>
                  <a:cxn ang="0">
                    <a:pos x="T2" y="T3"/>
                  </a:cxn>
                  <a:cxn ang="0">
                    <a:pos x="T4" y="T5"/>
                  </a:cxn>
                  <a:cxn ang="0">
                    <a:pos x="T6" y="T7"/>
                  </a:cxn>
                  <a:cxn ang="0">
                    <a:pos x="T8" y="T9"/>
                  </a:cxn>
                  <a:cxn ang="0">
                    <a:pos x="T10" y="T11"/>
                  </a:cxn>
                </a:cxnLst>
                <a:rect l="0" t="0" r="r" b="b"/>
                <a:pathLst>
                  <a:path w="543" h="88">
                    <a:moveTo>
                      <a:pt x="1" y="81"/>
                    </a:moveTo>
                    <a:lnTo>
                      <a:pt x="543" y="0"/>
                    </a:lnTo>
                    <a:lnTo>
                      <a:pt x="539" y="4"/>
                    </a:lnTo>
                    <a:lnTo>
                      <a:pt x="535" y="7"/>
                    </a:lnTo>
                    <a:lnTo>
                      <a:pt x="0" y="88"/>
                    </a:lnTo>
                    <a:lnTo>
                      <a:pt x="1" y="81"/>
                    </a:lnTo>
                    <a:close/>
                  </a:path>
                </a:pathLst>
              </a:custGeom>
              <a:solidFill>
                <a:srgbClr val="426F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0" name="Freeform 346"/>
              <p:cNvSpPr/>
              <p:nvPr/>
            </p:nvSpPr>
            <p:spPr bwMode="auto">
              <a:xfrm>
                <a:off x="1051" y="2692"/>
                <a:ext cx="77" cy="12"/>
              </a:xfrm>
              <a:custGeom>
                <a:avLst/>
                <a:gdLst>
                  <a:gd name="T0" fmla="*/ 1 w 539"/>
                  <a:gd name="T1" fmla="*/ 80 h 87"/>
                  <a:gd name="T2" fmla="*/ 539 w 539"/>
                  <a:gd name="T3" fmla="*/ 0 h 87"/>
                  <a:gd name="T4" fmla="*/ 535 w 539"/>
                  <a:gd name="T5" fmla="*/ 3 h 87"/>
                  <a:gd name="T6" fmla="*/ 530 w 539"/>
                  <a:gd name="T7" fmla="*/ 7 h 87"/>
                  <a:gd name="T8" fmla="*/ 0 w 539"/>
                  <a:gd name="T9" fmla="*/ 87 h 87"/>
                  <a:gd name="T10" fmla="*/ 1 w 539"/>
                  <a:gd name="T11" fmla="*/ 80 h 87"/>
                </a:gdLst>
                <a:ahLst/>
                <a:cxnLst>
                  <a:cxn ang="0">
                    <a:pos x="T0" y="T1"/>
                  </a:cxn>
                  <a:cxn ang="0">
                    <a:pos x="T2" y="T3"/>
                  </a:cxn>
                  <a:cxn ang="0">
                    <a:pos x="T4" y="T5"/>
                  </a:cxn>
                  <a:cxn ang="0">
                    <a:pos x="T6" y="T7"/>
                  </a:cxn>
                  <a:cxn ang="0">
                    <a:pos x="T8" y="T9"/>
                  </a:cxn>
                  <a:cxn ang="0">
                    <a:pos x="T10" y="T11"/>
                  </a:cxn>
                </a:cxnLst>
                <a:rect l="0" t="0" r="r" b="b"/>
                <a:pathLst>
                  <a:path w="539" h="87">
                    <a:moveTo>
                      <a:pt x="1" y="80"/>
                    </a:moveTo>
                    <a:lnTo>
                      <a:pt x="539" y="0"/>
                    </a:lnTo>
                    <a:lnTo>
                      <a:pt x="535" y="3"/>
                    </a:lnTo>
                    <a:lnTo>
                      <a:pt x="530" y="7"/>
                    </a:lnTo>
                    <a:lnTo>
                      <a:pt x="0" y="87"/>
                    </a:lnTo>
                    <a:lnTo>
                      <a:pt x="1" y="80"/>
                    </a:lnTo>
                    <a:close/>
                  </a:path>
                </a:pathLst>
              </a:custGeom>
              <a:solidFill>
                <a:srgbClr val="386A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1" name="Freeform 347"/>
              <p:cNvSpPr/>
              <p:nvPr/>
            </p:nvSpPr>
            <p:spPr bwMode="auto">
              <a:xfrm>
                <a:off x="1051" y="2692"/>
                <a:ext cx="77" cy="13"/>
              </a:xfrm>
              <a:custGeom>
                <a:avLst/>
                <a:gdLst>
                  <a:gd name="T0" fmla="*/ 1 w 536"/>
                  <a:gd name="T1" fmla="*/ 81 h 87"/>
                  <a:gd name="T2" fmla="*/ 536 w 536"/>
                  <a:gd name="T3" fmla="*/ 0 h 87"/>
                  <a:gd name="T4" fmla="*/ 531 w 536"/>
                  <a:gd name="T5" fmla="*/ 4 h 87"/>
                  <a:gd name="T6" fmla="*/ 525 w 536"/>
                  <a:gd name="T7" fmla="*/ 8 h 87"/>
                  <a:gd name="T8" fmla="*/ 0 w 536"/>
                  <a:gd name="T9" fmla="*/ 87 h 87"/>
                  <a:gd name="T10" fmla="*/ 1 w 536"/>
                  <a:gd name="T11" fmla="*/ 81 h 87"/>
                </a:gdLst>
                <a:ahLst/>
                <a:cxnLst>
                  <a:cxn ang="0">
                    <a:pos x="T0" y="T1"/>
                  </a:cxn>
                  <a:cxn ang="0">
                    <a:pos x="T2" y="T3"/>
                  </a:cxn>
                  <a:cxn ang="0">
                    <a:pos x="T4" y="T5"/>
                  </a:cxn>
                  <a:cxn ang="0">
                    <a:pos x="T6" y="T7"/>
                  </a:cxn>
                  <a:cxn ang="0">
                    <a:pos x="T8" y="T9"/>
                  </a:cxn>
                  <a:cxn ang="0">
                    <a:pos x="T10" y="T11"/>
                  </a:cxn>
                </a:cxnLst>
                <a:rect l="0" t="0" r="r" b="b"/>
                <a:pathLst>
                  <a:path w="536" h="87">
                    <a:moveTo>
                      <a:pt x="1" y="81"/>
                    </a:moveTo>
                    <a:lnTo>
                      <a:pt x="536" y="0"/>
                    </a:lnTo>
                    <a:lnTo>
                      <a:pt x="531" y="4"/>
                    </a:lnTo>
                    <a:lnTo>
                      <a:pt x="525" y="8"/>
                    </a:lnTo>
                    <a:lnTo>
                      <a:pt x="0" y="87"/>
                    </a:lnTo>
                    <a:lnTo>
                      <a:pt x="1" y="81"/>
                    </a:lnTo>
                    <a:close/>
                  </a:path>
                </a:pathLst>
              </a:custGeom>
              <a:solidFill>
                <a:srgbClr val="2B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2" name="Freeform 348"/>
              <p:cNvSpPr/>
              <p:nvPr/>
            </p:nvSpPr>
            <p:spPr bwMode="auto">
              <a:xfrm>
                <a:off x="1051" y="2693"/>
                <a:ext cx="76" cy="12"/>
              </a:xfrm>
              <a:custGeom>
                <a:avLst/>
                <a:gdLst>
                  <a:gd name="T0" fmla="*/ 1 w 531"/>
                  <a:gd name="T1" fmla="*/ 80 h 87"/>
                  <a:gd name="T2" fmla="*/ 531 w 531"/>
                  <a:gd name="T3" fmla="*/ 0 h 87"/>
                  <a:gd name="T4" fmla="*/ 525 w 531"/>
                  <a:gd name="T5" fmla="*/ 4 h 87"/>
                  <a:gd name="T6" fmla="*/ 520 w 531"/>
                  <a:gd name="T7" fmla="*/ 8 h 87"/>
                  <a:gd name="T8" fmla="*/ 0 w 531"/>
                  <a:gd name="T9" fmla="*/ 87 h 87"/>
                  <a:gd name="T10" fmla="*/ 1 w 531"/>
                  <a:gd name="T11" fmla="*/ 80 h 87"/>
                </a:gdLst>
                <a:ahLst/>
                <a:cxnLst>
                  <a:cxn ang="0">
                    <a:pos x="T0" y="T1"/>
                  </a:cxn>
                  <a:cxn ang="0">
                    <a:pos x="T2" y="T3"/>
                  </a:cxn>
                  <a:cxn ang="0">
                    <a:pos x="T4" y="T5"/>
                  </a:cxn>
                  <a:cxn ang="0">
                    <a:pos x="T6" y="T7"/>
                  </a:cxn>
                  <a:cxn ang="0">
                    <a:pos x="T8" y="T9"/>
                  </a:cxn>
                  <a:cxn ang="0">
                    <a:pos x="T10" y="T11"/>
                  </a:cxn>
                </a:cxnLst>
                <a:rect l="0" t="0" r="r" b="b"/>
                <a:pathLst>
                  <a:path w="531" h="87">
                    <a:moveTo>
                      <a:pt x="1" y="80"/>
                    </a:moveTo>
                    <a:lnTo>
                      <a:pt x="531" y="0"/>
                    </a:lnTo>
                    <a:lnTo>
                      <a:pt x="525" y="4"/>
                    </a:lnTo>
                    <a:lnTo>
                      <a:pt x="520" y="8"/>
                    </a:lnTo>
                    <a:lnTo>
                      <a:pt x="0" y="87"/>
                    </a:lnTo>
                    <a:lnTo>
                      <a:pt x="1" y="8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3" name="Freeform 349"/>
              <p:cNvSpPr/>
              <p:nvPr/>
            </p:nvSpPr>
            <p:spPr bwMode="auto">
              <a:xfrm>
                <a:off x="1051" y="2693"/>
                <a:ext cx="75" cy="12"/>
              </a:xfrm>
              <a:custGeom>
                <a:avLst/>
                <a:gdLst>
                  <a:gd name="T0" fmla="*/ 1 w 526"/>
                  <a:gd name="T1" fmla="*/ 79 h 85"/>
                  <a:gd name="T2" fmla="*/ 526 w 526"/>
                  <a:gd name="T3" fmla="*/ 0 h 85"/>
                  <a:gd name="T4" fmla="*/ 521 w 526"/>
                  <a:gd name="T5" fmla="*/ 4 h 85"/>
                  <a:gd name="T6" fmla="*/ 513 w 526"/>
                  <a:gd name="T7" fmla="*/ 9 h 85"/>
                  <a:gd name="T8" fmla="*/ 56 w 526"/>
                  <a:gd name="T9" fmla="*/ 77 h 85"/>
                  <a:gd name="T10" fmla="*/ 34 w 526"/>
                  <a:gd name="T11" fmla="*/ 80 h 85"/>
                  <a:gd name="T12" fmla="*/ 16 w 526"/>
                  <a:gd name="T13" fmla="*/ 83 h 85"/>
                  <a:gd name="T14" fmla="*/ 5 w 526"/>
                  <a:gd name="T15" fmla="*/ 84 h 85"/>
                  <a:gd name="T16" fmla="*/ 0 w 526"/>
                  <a:gd name="T17" fmla="*/ 85 h 85"/>
                  <a:gd name="T18" fmla="*/ 0 w 526"/>
                  <a:gd name="T19" fmla="*/ 85 h 85"/>
                  <a:gd name="T20" fmla="*/ 0 w 526"/>
                  <a:gd name="T21" fmla="*/ 83 h 85"/>
                  <a:gd name="T22" fmla="*/ 1 w 526"/>
                  <a:gd name="T23"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6" h="85">
                    <a:moveTo>
                      <a:pt x="1" y="79"/>
                    </a:moveTo>
                    <a:lnTo>
                      <a:pt x="526" y="0"/>
                    </a:lnTo>
                    <a:lnTo>
                      <a:pt x="521" y="4"/>
                    </a:lnTo>
                    <a:lnTo>
                      <a:pt x="513" y="9"/>
                    </a:lnTo>
                    <a:lnTo>
                      <a:pt x="56" y="77"/>
                    </a:lnTo>
                    <a:lnTo>
                      <a:pt x="34" y="80"/>
                    </a:lnTo>
                    <a:lnTo>
                      <a:pt x="16" y="83"/>
                    </a:lnTo>
                    <a:lnTo>
                      <a:pt x="5" y="84"/>
                    </a:lnTo>
                    <a:lnTo>
                      <a:pt x="0" y="85"/>
                    </a:lnTo>
                    <a:lnTo>
                      <a:pt x="0" y="85"/>
                    </a:lnTo>
                    <a:lnTo>
                      <a:pt x="0" y="83"/>
                    </a:lnTo>
                    <a:lnTo>
                      <a:pt x="1" y="7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4" name="Freeform 350"/>
              <p:cNvSpPr/>
              <p:nvPr/>
            </p:nvSpPr>
            <p:spPr bwMode="auto">
              <a:xfrm>
                <a:off x="1051" y="2694"/>
                <a:ext cx="74" cy="11"/>
              </a:xfrm>
              <a:custGeom>
                <a:avLst/>
                <a:gdLst>
                  <a:gd name="T0" fmla="*/ 1 w 521"/>
                  <a:gd name="T1" fmla="*/ 79 h 81"/>
                  <a:gd name="T2" fmla="*/ 521 w 521"/>
                  <a:gd name="T3" fmla="*/ 0 h 81"/>
                  <a:gd name="T4" fmla="*/ 513 w 521"/>
                  <a:gd name="T5" fmla="*/ 5 h 81"/>
                  <a:gd name="T6" fmla="*/ 504 w 521"/>
                  <a:gd name="T7" fmla="*/ 9 h 81"/>
                  <a:gd name="T8" fmla="*/ 178 w 521"/>
                  <a:gd name="T9" fmla="*/ 59 h 81"/>
                  <a:gd name="T10" fmla="*/ 141 w 521"/>
                  <a:gd name="T11" fmla="*/ 63 h 81"/>
                  <a:gd name="T12" fmla="*/ 108 w 521"/>
                  <a:gd name="T13" fmla="*/ 66 h 81"/>
                  <a:gd name="T14" fmla="*/ 77 w 521"/>
                  <a:gd name="T15" fmla="*/ 71 h 81"/>
                  <a:gd name="T16" fmla="*/ 52 w 521"/>
                  <a:gd name="T17" fmla="*/ 74 h 81"/>
                  <a:gd name="T18" fmla="*/ 30 w 521"/>
                  <a:gd name="T19" fmla="*/ 76 h 81"/>
                  <a:gd name="T20" fmla="*/ 14 w 521"/>
                  <a:gd name="T21" fmla="*/ 79 h 81"/>
                  <a:gd name="T22" fmla="*/ 3 w 521"/>
                  <a:gd name="T23" fmla="*/ 80 h 81"/>
                  <a:gd name="T24" fmla="*/ 0 w 521"/>
                  <a:gd name="T25" fmla="*/ 81 h 81"/>
                  <a:gd name="T26" fmla="*/ 0 w 521"/>
                  <a:gd name="T27" fmla="*/ 81 h 81"/>
                  <a:gd name="T28" fmla="*/ 1 w 521"/>
                  <a:gd name="T29"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1" h="81">
                    <a:moveTo>
                      <a:pt x="1" y="79"/>
                    </a:moveTo>
                    <a:lnTo>
                      <a:pt x="521" y="0"/>
                    </a:lnTo>
                    <a:lnTo>
                      <a:pt x="513" y="5"/>
                    </a:lnTo>
                    <a:lnTo>
                      <a:pt x="504" y="9"/>
                    </a:lnTo>
                    <a:lnTo>
                      <a:pt x="178" y="59"/>
                    </a:lnTo>
                    <a:lnTo>
                      <a:pt x="141" y="63"/>
                    </a:lnTo>
                    <a:lnTo>
                      <a:pt x="108" y="66"/>
                    </a:lnTo>
                    <a:lnTo>
                      <a:pt x="77" y="71"/>
                    </a:lnTo>
                    <a:lnTo>
                      <a:pt x="52" y="74"/>
                    </a:lnTo>
                    <a:lnTo>
                      <a:pt x="30" y="76"/>
                    </a:lnTo>
                    <a:lnTo>
                      <a:pt x="14" y="79"/>
                    </a:lnTo>
                    <a:lnTo>
                      <a:pt x="3" y="80"/>
                    </a:lnTo>
                    <a:lnTo>
                      <a:pt x="0" y="81"/>
                    </a:lnTo>
                    <a:lnTo>
                      <a:pt x="0" y="81"/>
                    </a:lnTo>
                    <a:lnTo>
                      <a:pt x="1" y="7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5" name="Freeform 351"/>
              <p:cNvSpPr/>
              <p:nvPr/>
            </p:nvSpPr>
            <p:spPr bwMode="auto">
              <a:xfrm>
                <a:off x="1059" y="2695"/>
                <a:ext cx="65" cy="9"/>
              </a:xfrm>
              <a:custGeom>
                <a:avLst/>
                <a:gdLst>
                  <a:gd name="T0" fmla="*/ 0 w 457"/>
                  <a:gd name="T1" fmla="*/ 68 h 68"/>
                  <a:gd name="T2" fmla="*/ 457 w 457"/>
                  <a:gd name="T3" fmla="*/ 0 h 68"/>
                  <a:gd name="T4" fmla="*/ 448 w 457"/>
                  <a:gd name="T5" fmla="*/ 4 h 68"/>
                  <a:gd name="T6" fmla="*/ 437 w 457"/>
                  <a:gd name="T7" fmla="*/ 9 h 68"/>
                  <a:gd name="T8" fmla="*/ 213 w 457"/>
                  <a:gd name="T9" fmla="*/ 42 h 68"/>
                  <a:gd name="T10" fmla="*/ 181 w 457"/>
                  <a:gd name="T11" fmla="*/ 47 h 68"/>
                  <a:gd name="T12" fmla="*/ 151 w 457"/>
                  <a:gd name="T13" fmla="*/ 50 h 68"/>
                  <a:gd name="T14" fmla="*/ 122 w 457"/>
                  <a:gd name="T15" fmla="*/ 54 h 68"/>
                  <a:gd name="T16" fmla="*/ 94 w 457"/>
                  <a:gd name="T17" fmla="*/ 57 h 68"/>
                  <a:gd name="T18" fmla="*/ 68 w 457"/>
                  <a:gd name="T19" fmla="*/ 60 h 68"/>
                  <a:gd name="T20" fmla="*/ 44 w 457"/>
                  <a:gd name="T21" fmla="*/ 63 h 68"/>
                  <a:gd name="T22" fmla="*/ 20 w 457"/>
                  <a:gd name="T23" fmla="*/ 66 h 68"/>
                  <a:gd name="T24" fmla="*/ 0 w 457"/>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68">
                    <a:moveTo>
                      <a:pt x="0" y="68"/>
                    </a:moveTo>
                    <a:lnTo>
                      <a:pt x="457" y="0"/>
                    </a:lnTo>
                    <a:lnTo>
                      <a:pt x="448" y="4"/>
                    </a:lnTo>
                    <a:lnTo>
                      <a:pt x="437" y="9"/>
                    </a:lnTo>
                    <a:lnTo>
                      <a:pt x="213" y="42"/>
                    </a:lnTo>
                    <a:lnTo>
                      <a:pt x="181" y="47"/>
                    </a:lnTo>
                    <a:lnTo>
                      <a:pt x="151" y="50"/>
                    </a:lnTo>
                    <a:lnTo>
                      <a:pt x="122" y="54"/>
                    </a:lnTo>
                    <a:lnTo>
                      <a:pt x="94" y="57"/>
                    </a:lnTo>
                    <a:lnTo>
                      <a:pt x="68" y="60"/>
                    </a:lnTo>
                    <a:lnTo>
                      <a:pt x="44" y="63"/>
                    </a:lnTo>
                    <a:lnTo>
                      <a:pt x="20" y="66"/>
                    </a:lnTo>
                    <a:lnTo>
                      <a:pt x="0" y="6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6" name="Freeform 352"/>
              <p:cNvSpPr/>
              <p:nvPr/>
            </p:nvSpPr>
            <p:spPr bwMode="auto">
              <a:xfrm>
                <a:off x="1076" y="2695"/>
                <a:ext cx="47" cy="7"/>
              </a:xfrm>
              <a:custGeom>
                <a:avLst/>
                <a:gdLst>
                  <a:gd name="T0" fmla="*/ 0 w 326"/>
                  <a:gd name="T1" fmla="*/ 50 h 50"/>
                  <a:gd name="T2" fmla="*/ 326 w 326"/>
                  <a:gd name="T3" fmla="*/ 0 h 50"/>
                  <a:gd name="T4" fmla="*/ 313 w 326"/>
                  <a:gd name="T5" fmla="*/ 6 h 50"/>
                  <a:gd name="T6" fmla="*/ 300 w 326"/>
                  <a:gd name="T7" fmla="*/ 10 h 50"/>
                  <a:gd name="T8" fmla="*/ 165 w 326"/>
                  <a:gd name="T9" fmla="*/ 31 h 50"/>
                  <a:gd name="T10" fmla="*/ 122 w 326"/>
                  <a:gd name="T11" fmla="*/ 35 h 50"/>
                  <a:gd name="T12" fmla="*/ 81 w 326"/>
                  <a:gd name="T13" fmla="*/ 41 h 50"/>
                  <a:gd name="T14" fmla="*/ 39 w 326"/>
                  <a:gd name="T15" fmla="*/ 45 h 50"/>
                  <a:gd name="T16" fmla="*/ 0 w 326"/>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0">
                    <a:moveTo>
                      <a:pt x="0" y="50"/>
                    </a:moveTo>
                    <a:lnTo>
                      <a:pt x="326" y="0"/>
                    </a:lnTo>
                    <a:lnTo>
                      <a:pt x="313" y="6"/>
                    </a:lnTo>
                    <a:lnTo>
                      <a:pt x="300" y="10"/>
                    </a:lnTo>
                    <a:lnTo>
                      <a:pt x="165" y="31"/>
                    </a:lnTo>
                    <a:lnTo>
                      <a:pt x="122" y="35"/>
                    </a:lnTo>
                    <a:lnTo>
                      <a:pt x="81" y="41"/>
                    </a:lnTo>
                    <a:lnTo>
                      <a:pt x="39" y="45"/>
                    </a:lnTo>
                    <a:lnTo>
                      <a:pt x="0" y="5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7" name="Freeform 353"/>
              <p:cNvSpPr/>
              <p:nvPr/>
            </p:nvSpPr>
            <p:spPr bwMode="auto">
              <a:xfrm>
                <a:off x="1089" y="2696"/>
                <a:ext cx="32" cy="5"/>
              </a:xfrm>
              <a:custGeom>
                <a:avLst/>
                <a:gdLst>
                  <a:gd name="T0" fmla="*/ 0 w 224"/>
                  <a:gd name="T1" fmla="*/ 33 h 33"/>
                  <a:gd name="T2" fmla="*/ 224 w 224"/>
                  <a:gd name="T3" fmla="*/ 0 h 33"/>
                  <a:gd name="T4" fmla="*/ 215 w 224"/>
                  <a:gd name="T5" fmla="*/ 4 h 33"/>
                  <a:gd name="T6" fmla="*/ 205 w 224"/>
                  <a:gd name="T7" fmla="*/ 6 h 33"/>
                  <a:gd name="T8" fmla="*/ 194 w 224"/>
                  <a:gd name="T9" fmla="*/ 10 h 33"/>
                  <a:gd name="T10" fmla="*/ 182 w 224"/>
                  <a:gd name="T11" fmla="*/ 13 h 33"/>
                  <a:gd name="T12" fmla="*/ 134 w 224"/>
                  <a:gd name="T13" fmla="*/ 20 h 33"/>
                  <a:gd name="T14" fmla="*/ 100 w 224"/>
                  <a:gd name="T15" fmla="*/ 23 h 33"/>
                  <a:gd name="T16" fmla="*/ 67 w 224"/>
                  <a:gd name="T17" fmla="*/ 27 h 33"/>
                  <a:gd name="T18" fmla="*/ 33 w 224"/>
                  <a:gd name="T19" fmla="*/ 30 h 33"/>
                  <a:gd name="T20" fmla="*/ 0 w 224"/>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3">
                    <a:moveTo>
                      <a:pt x="0" y="33"/>
                    </a:moveTo>
                    <a:lnTo>
                      <a:pt x="224" y="0"/>
                    </a:lnTo>
                    <a:lnTo>
                      <a:pt x="215" y="4"/>
                    </a:lnTo>
                    <a:lnTo>
                      <a:pt x="205" y="6"/>
                    </a:lnTo>
                    <a:lnTo>
                      <a:pt x="194" y="10"/>
                    </a:lnTo>
                    <a:lnTo>
                      <a:pt x="182" y="13"/>
                    </a:lnTo>
                    <a:lnTo>
                      <a:pt x="134" y="20"/>
                    </a:lnTo>
                    <a:lnTo>
                      <a:pt x="100" y="23"/>
                    </a:lnTo>
                    <a:lnTo>
                      <a:pt x="67" y="27"/>
                    </a:lnTo>
                    <a:lnTo>
                      <a:pt x="33" y="30"/>
                    </a:lnTo>
                    <a:lnTo>
                      <a:pt x="0" y="3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8" name="Freeform 354"/>
              <p:cNvSpPr/>
              <p:nvPr/>
            </p:nvSpPr>
            <p:spPr bwMode="auto">
              <a:xfrm>
                <a:off x="1100" y="2697"/>
                <a:ext cx="19" cy="3"/>
              </a:xfrm>
              <a:custGeom>
                <a:avLst/>
                <a:gdLst>
                  <a:gd name="T0" fmla="*/ 0 w 135"/>
                  <a:gd name="T1" fmla="*/ 21 h 21"/>
                  <a:gd name="T2" fmla="*/ 135 w 135"/>
                  <a:gd name="T3" fmla="*/ 0 h 21"/>
                  <a:gd name="T4" fmla="*/ 119 w 135"/>
                  <a:gd name="T5" fmla="*/ 5 h 21"/>
                  <a:gd name="T6" fmla="*/ 101 w 135"/>
                  <a:gd name="T7" fmla="*/ 9 h 21"/>
                  <a:gd name="T8" fmla="*/ 82 w 135"/>
                  <a:gd name="T9" fmla="*/ 13 h 21"/>
                  <a:gd name="T10" fmla="*/ 61 w 135"/>
                  <a:gd name="T11" fmla="*/ 15 h 21"/>
                  <a:gd name="T12" fmla="*/ 45 w 135"/>
                  <a:gd name="T13" fmla="*/ 16 h 21"/>
                  <a:gd name="T14" fmla="*/ 31 w 135"/>
                  <a:gd name="T15" fmla="*/ 18 h 21"/>
                  <a:gd name="T16" fmla="*/ 15 w 135"/>
                  <a:gd name="T17" fmla="*/ 19 h 21"/>
                  <a:gd name="T18" fmla="*/ 0 w 13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21">
                    <a:moveTo>
                      <a:pt x="0" y="21"/>
                    </a:moveTo>
                    <a:lnTo>
                      <a:pt x="135" y="0"/>
                    </a:lnTo>
                    <a:lnTo>
                      <a:pt x="119" y="5"/>
                    </a:lnTo>
                    <a:lnTo>
                      <a:pt x="101" y="9"/>
                    </a:lnTo>
                    <a:lnTo>
                      <a:pt x="82" y="13"/>
                    </a:lnTo>
                    <a:lnTo>
                      <a:pt x="61" y="15"/>
                    </a:lnTo>
                    <a:lnTo>
                      <a:pt x="45" y="16"/>
                    </a:lnTo>
                    <a:lnTo>
                      <a:pt x="31" y="18"/>
                    </a:lnTo>
                    <a:lnTo>
                      <a:pt x="15" y="19"/>
                    </a:lnTo>
                    <a:lnTo>
                      <a:pt x="0" y="2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9" name="Freeform 355"/>
              <p:cNvSpPr/>
              <p:nvPr/>
            </p:nvSpPr>
            <p:spPr bwMode="auto">
              <a:xfrm>
                <a:off x="1108" y="2698"/>
                <a:ext cx="7" cy="1"/>
              </a:xfrm>
              <a:custGeom>
                <a:avLst/>
                <a:gdLst>
                  <a:gd name="T0" fmla="*/ 0 w 48"/>
                  <a:gd name="T1" fmla="*/ 7 h 7"/>
                  <a:gd name="T2" fmla="*/ 48 w 48"/>
                  <a:gd name="T3" fmla="*/ 0 h 7"/>
                  <a:gd name="T4" fmla="*/ 38 w 48"/>
                  <a:gd name="T5" fmla="*/ 2 h 7"/>
                  <a:gd name="T6" fmla="*/ 26 w 48"/>
                  <a:gd name="T7" fmla="*/ 4 h 7"/>
                  <a:gd name="T8" fmla="*/ 13 w 48"/>
                  <a:gd name="T9" fmla="*/ 6 h 7"/>
                  <a:gd name="T10" fmla="*/ 1 w 48"/>
                  <a:gd name="T11" fmla="*/ 7 h 7"/>
                  <a:gd name="T12" fmla="*/ 0 w 4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8" h="7">
                    <a:moveTo>
                      <a:pt x="0" y="7"/>
                    </a:moveTo>
                    <a:lnTo>
                      <a:pt x="48" y="0"/>
                    </a:lnTo>
                    <a:lnTo>
                      <a:pt x="38" y="2"/>
                    </a:lnTo>
                    <a:lnTo>
                      <a:pt x="26" y="4"/>
                    </a:lnTo>
                    <a:lnTo>
                      <a:pt x="13" y="6"/>
                    </a:lnTo>
                    <a:lnTo>
                      <a:pt x="1" y="7"/>
                    </a:lnTo>
                    <a:lnTo>
                      <a:pt x="0" y="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0" name="Freeform 356"/>
              <p:cNvSpPr/>
              <p:nvPr/>
            </p:nvSpPr>
            <p:spPr bwMode="auto">
              <a:xfrm>
                <a:off x="1391" y="2761"/>
                <a:ext cx="2" cy="2"/>
              </a:xfrm>
              <a:custGeom>
                <a:avLst/>
                <a:gdLst>
                  <a:gd name="T0" fmla="*/ 16 w 16"/>
                  <a:gd name="T1" fmla="*/ 0 h 14"/>
                  <a:gd name="T2" fmla="*/ 0 w 16"/>
                  <a:gd name="T3" fmla="*/ 14 h 14"/>
                  <a:gd name="T4" fmla="*/ 3 w 16"/>
                  <a:gd name="T5" fmla="*/ 9 h 14"/>
                  <a:gd name="T6" fmla="*/ 7 w 16"/>
                  <a:gd name="T7" fmla="*/ 5 h 14"/>
                  <a:gd name="T8" fmla="*/ 11 w 16"/>
                  <a:gd name="T9" fmla="*/ 3 h 14"/>
                  <a:gd name="T10" fmla="*/ 16 w 16"/>
                  <a:gd name="T11" fmla="*/ 0 h 14"/>
                </a:gdLst>
                <a:ahLst/>
                <a:cxnLst>
                  <a:cxn ang="0">
                    <a:pos x="T0" y="T1"/>
                  </a:cxn>
                  <a:cxn ang="0">
                    <a:pos x="T2" y="T3"/>
                  </a:cxn>
                  <a:cxn ang="0">
                    <a:pos x="T4" y="T5"/>
                  </a:cxn>
                  <a:cxn ang="0">
                    <a:pos x="T6" y="T7"/>
                  </a:cxn>
                  <a:cxn ang="0">
                    <a:pos x="T8" y="T9"/>
                  </a:cxn>
                  <a:cxn ang="0">
                    <a:pos x="T10" y="T11"/>
                  </a:cxn>
                </a:cxnLst>
                <a:rect l="0" t="0" r="r" b="b"/>
                <a:pathLst>
                  <a:path w="16" h="14">
                    <a:moveTo>
                      <a:pt x="16" y="0"/>
                    </a:moveTo>
                    <a:lnTo>
                      <a:pt x="0" y="14"/>
                    </a:lnTo>
                    <a:lnTo>
                      <a:pt x="3" y="9"/>
                    </a:lnTo>
                    <a:lnTo>
                      <a:pt x="7" y="5"/>
                    </a:lnTo>
                    <a:lnTo>
                      <a:pt x="11" y="3"/>
                    </a:lnTo>
                    <a:lnTo>
                      <a:pt x="16" y="0"/>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1" name="Freeform 357"/>
              <p:cNvSpPr/>
              <p:nvPr/>
            </p:nvSpPr>
            <p:spPr bwMode="auto">
              <a:xfrm>
                <a:off x="1390" y="2760"/>
                <a:ext cx="6" cy="5"/>
              </a:xfrm>
              <a:custGeom>
                <a:avLst/>
                <a:gdLst>
                  <a:gd name="T0" fmla="*/ 43 w 43"/>
                  <a:gd name="T1" fmla="*/ 0 h 35"/>
                  <a:gd name="T2" fmla="*/ 0 w 43"/>
                  <a:gd name="T3" fmla="*/ 35 h 35"/>
                  <a:gd name="T4" fmla="*/ 0 w 43"/>
                  <a:gd name="T5" fmla="*/ 32 h 35"/>
                  <a:gd name="T6" fmla="*/ 2 w 43"/>
                  <a:gd name="T7" fmla="*/ 25 h 35"/>
                  <a:gd name="T8" fmla="*/ 6 w 43"/>
                  <a:gd name="T9" fmla="*/ 17 h 35"/>
                  <a:gd name="T10" fmla="*/ 10 w 43"/>
                  <a:gd name="T11" fmla="*/ 12 h 35"/>
                  <a:gd name="T12" fmla="*/ 15 w 43"/>
                  <a:gd name="T13" fmla="*/ 8 h 35"/>
                  <a:gd name="T14" fmla="*/ 21 w 43"/>
                  <a:gd name="T15" fmla="*/ 4 h 35"/>
                  <a:gd name="T16" fmla="*/ 27 w 43"/>
                  <a:gd name="T17" fmla="*/ 2 h 35"/>
                  <a:gd name="T18" fmla="*/ 35 w 43"/>
                  <a:gd name="T19" fmla="*/ 1 h 35"/>
                  <a:gd name="T20" fmla="*/ 43 w 43"/>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5">
                    <a:moveTo>
                      <a:pt x="43" y="0"/>
                    </a:moveTo>
                    <a:lnTo>
                      <a:pt x="0" y="35"/>
                    </a:lnTo>
                    <a:lnTo>
                      <a:pt x="0" y="32"/>
                    </a:lnTo>
                    <a:lnTo>
                      <a:pt x="2" y="25"/>
                    </a:lnTo>
                    <a:lnTo>
                      <a:pt x="6" y="17"/>
                    </a:lnTo>
                    <a:lnTo>
                      <a:pt x="10" y="12"/>
                    </a:lnTo>
                    <a:lnTo>
                      <a:pt x="15" y="8"/>
                    </a:lnTo>
                    <a:lnTo>
                      <a:pt x="21" y="4"/>
                    </a:lnTo>
                    <a:lnTo>
                      <a:pt x="27" y="2"/>
                    </a:lnTo>
                    <a:lnTo>
                      <a:pt x="35" y="1"/>
                    </a:lnTo>
                    <a:lnTo>
                      <a:pt x="43"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2" name="Freeform 358"/>
              <p:cNvSpPr/>
              <p:nvPr/>
            </p:nvSpPr>
            <p:spPr bwMode="auto">
              <a:xfrm>
                <a:off x="1390" y="2760"/>
                <a:ext cx="9" cy="7"/>
              </a:xfrm>
              <a:custGeom>
                <a:avLst/>
                <a:gdLst>
                  <a:gd name="T0" fmla="*/ 9 w 61"/>
                  <a:gd name="T1" fmla="*/ 18 h 50"/>
                  <a:gd name="T2" fmla="*/ 25 w 61"/>
                  <a:gd name="T3" fmla="*/ 4 h 50"/>
                  <a:gd name="T4" fmla="*/ 32 w 61"/>
                  <a:gd name="T5" fmla="*/ 2 h 50"/>
                  <a:gd name="T6" fmla="*/ 40 w 61"/>
                  <a:gd name="T7" fmla="*/ 1 h 50"/>
                  <a:gd name="T8" fmla="*/ 49 w 61"/>
                  <a:gd name="T9" fmla="*/ 0 h 50"/>
                  <a:gd name="T10" fmla="*/ 58 w 61"/>
                  <a:gd name="T11" fmla="*/ 0 h 50"/>
                  <a:gd name="T12" fmla="*/ 61 w 61"/>
                  <a:gd name="T13" fmla="*/ 0 h 50"/>
                  <a:gd name="T14" fmla="*/ 0 w 61"/>
                  <a:gd name="T15" fmla="*/ 50 h 50"/>
                  <a:gd name="T16" fmla="*/ 3 w 61"/>
                  <a:gd name="T17" fmla="*/ 32 h 50"/>
                  <a:gd name="T18" fmla="*/ 5 w 61"/>
                  <a:gd name="T19" fmla="*/ 25 h 50"/>
                  <a:gd name="T20" fmla="*/ 9 w 61"/>
                  <a:gd name="T21"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50">
                    <a:moveTo>
                      <a:pt x="9" y="18"/>
                    </a:moveTo>
                    <a:lnTo>
                      <a:pt x="25" y="4"/>
                    </a:lnTo>
                    <a:lnTo>
                      <a:pt x="32" y="2"/>
                    </a:lnTo>
                    <a:lnTo>
                      <a:pt x="40" y="1"/>
                    </a:lnTo>
                    <a:lnTo>
                      <a:pt x="49" y="0"/>
                    </a:lnTo>
                    <a:lnTo>
                      <a:pt x="58" y="0"/>
                    </a:lnTo>
                    <a:lnTo>
                      <a:pt x="61" y="0"/>
                    </a:lnTo>
                    <a:lnTo>
                      <a:pt x="0" y="50"/>
                    </a:lnTo>
                    <a:lnTo>
                      <a:pt x="3" y="32"/>
                    </a:lnTo>
                    <a:lnTo>
                      <a:pt x="5" y="25"/>
                    </a:lnTo>
                    <a:lnTo>
                      <a:pt x="9" y="18"/>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3" name="Freeform 359"/>
              <p:cNvSpPr/>
              <p:nvPr/>
            </p:nvSpPr>
            <p:spPr bwMode="auto">
              <a:xfrm>
                <a:off x="1389" y="2760"/>
                <a:ext cx="12" cy="9"/>
              </a:xfrm>
              <a:custGeom>
                <a:avLst/>
                <a:gdLst>
                  <a:gd name="T0" fmla="*/ 6 w 80"/>
                  <a:gd name="T1" fmla="*/ 35 h 65"/>
                  <a:gd name="T2" fmla="*/ 49 w 80"/>
                  <a:gd name="T3" fmla="*/ 0 h 65"/>
                  <a:gd name="T4" fmla="*/ 54 w 80"/>
                  <a:gd name="T5" fmla="*/ 0 h 65"/>
                  <a:gd name="T6" fmla="*/ 61 w 80"/>
                  <a:gd name="T7" fmla="*/ 0 h 65"/>
                  <a:gd name="T8" fmla="*/ 80 w 80"/>
                  <a:gd name="T9" fmla="*/ 0 h 65"/>
                  <a:gd name="T10" fmla="*/ 0 w 80"/>
                  <a:gd name="T11" fmla="*/ 65 h 65"/>
                  <a:gd name="T12" fmla="*/ 6 w 80"/>
                  <a:gd name="T13" fmla="*/ 35 h 65"/>
                </a:gdLst>
                <a:ahLst/>
                <a:cxnLst>
                  <a:cxn ang="0">
                    <a:pos x="T0" y="T1"/>
                  </a:cxn>
                  <a:cxn ang="0">
                    <a:pos x="T2" y="T3"/>
                  </a:cxn>
                  <a:cxn ang="0">
                    <a:pos x="T4" y="T5"/>
                  </a:cxn>
                  <a:cxn ang="0">
                    <a:pos x="T6" y="T7"/>
                  </a:cxn>
                  <a:cxn ang="0">
                    <a:pos x="T8" y="T9"/>
                  </a:cxn>
                  <a:cxn ang="0">
                    <a:pos x="T10" y="T11"/>
                  </a:cxn>
                  <a:cxn ang="0">
                    <a:pos x="T12" y="T13"/>
                  </a:cxn>
                </a:cxnLst>
                <a:rect l="0" t="0" r="r" b="b"/>
                <a:pathLst>
                  <a:path w="80" h="65">
                    <a:moveTo>
                      <a:pt x="6" y="35"/>
                    </a:moveTo>
                    <a:lnTo>
                      <a:pt x="49" y="0"/>
                    </a:lnTo>
                    <a:lnTo>
                      <a:pt x="54" y="0"/>
                    </a:lnTo>
                    <a:lnTo>
                      <a:pt x="61" y="0"/>
                    </a:lnTo>
                    <a:lnTo>
                      <a:pt x="80" y="0"/>
                    </a:lnTo>
                    <a:lnTo>
                      <a:pt x="0" y="65"/>
                    </a:lnTo>
                    <a:lnTo>
                      <a:pt x="6" y="35"/>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4" name="Freeform 360"/>
              <p:cNvSpPr/>
              <p:nvPr/>
            </p:nvSpPr>
            <p:spPr bwMode="auto">
              <a:xfrm>
                <a:off x="1389" y="2760"/>
                <a:ext cx="14" cy="12"/>
              </a:xfrm>
              <a:custGeom>
                <a:avLst/>
                <a:gdLst>
                  <a:gd name="T0" fmla="*/ 6 w 99"/>
                  <a:gd name="T1" fmla="*/ 50 h 81"/>
                  <a:gd name="T2" fmla="*/ 67 w 99"/>
                  <a:gd name="T3" fmla="*/ 0 h 81"/>
                  <a:gd name="T4" fmla="*/ 99 w 99"/>
                  <a:gd name="T5" fmla="*/ 0 h 81"/>
                  <a:gd name="T6" fmla="*/ 0 w 99"/>
                  <a:gd name="T7" fmla="*/ 81 h 81"/>
                  <a:gd name="T8" fmla="*/ 6 w 99"/>
                  <a:gd name="T9" fmla="*/ 50 h 81"/>
                </a:gdLst>
                <a:ahLst/>
                <a:cxnLst>
                  <a:cxn ang="0">
                    <a:pos x="T0" y="T1"/>
                  </a:cxn>
                  <a:cxn ang="0">
                    <a:pos x="T2" y="T3"/>
                  </a:cxn>
                  <a:cxn ang="0">
                    <a:pos x="T4" y="T5"/>
                  </a:cxn>
                  <a:cxn ang="0">
                    <a:pos x="T6" y="T7"/>
                  </a:cxn>
                  <a:cxn ang="0">
                    <a:pos x="T8" y="T9"/>
                  </a:cxn>
                </a:cxnLst>
                <a:rect l="0" t="0" r="r" b="b"/>
                <a:pathLst>
                  <a:path w="99" h="81">
                    <a:moveTo>
                      <a:pt x="6" y="50"/>
                    </a:moveTo>
                    <a:lnTo>
                      <a:pt x="67" y="0"/>
                    </a:lnTo>
                    <a:lnTo>
                      <a:pt x="99" y="0"/>
                    </a:lnTo>
                    <a:lnTo>
                      <a:pt x="0" y="81"/>
                    </a:lnTo>
                    <a:lnTo>
                      <a:pt x="6" y="5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5" name="Freeform 361"/>
              <p:cNvSpPr/>
              <p:nvPr/>
            </p:nvSpPr>
            <p:spPr bwMode="auto">
              <a:xfrm>
                <a:off x="1389" y="2760"/>
                <a:ext cx="16" cy="14"/>
              </a:xfrm>
              <a:custGeom>
                <a:avLst/>
                <a:gdLst>
                  <a:gd name="T0" fmla="*/ 6 w 116"/>
                  <a:gd name="T1" fmla="*/ 65 h 95"/>
                  <a:gd name="T2" fmla="*/ 86 w 116"/>
                  <a:gd name="T3" fmla="*/ 0 h 95"/>
                  <a:gd name="T4" fmla="*/ 116 w 116"/>
                  <a:gd name="T5" fmla="*/ 0 h 95"/>
                  <a:gd name="T6" fmla="*/ 0 w 116"/>
                  <a:gd name="T7" fmla="*/ 95 h 95"/>
                  <a:gd name="T8" fmla="*/ 6 w 116"/>
                  <a:gd name="T9" fmla="*/ 65 h 95"/>
                </a:gdLst>
                <a:ahLst/>
                <a:cxnLst>
                  <a:cxn ang="0">
                    <a:pos x="T0" y="T1"/>
                  </a:cxn>
                  <a:cxn ang="0">
                    <a:pos x="T2" y="T3"/>
                  </a:cxn>
                  <a:cxn ang="0">
                    <a:pos x="T4" y="T5"/>
                  </a:cxn>
                  <a:cxn ang="0">
                    <a:pos x="T6" y="T7"/>
                  </a:cxn>
                  <a:cxn ang="0">
                    <a:pos x="T8" y="T9"/>
                  </a:cxn>
                </a:cxnLst>
                <a:rect l="0" t="0" r="r" b="b"/>
                <a:pathLst>
                  <a:path w="116" h="95">
                    <a:moveTo>
                      <a:pt x="6" y="65"/>
                    </a:moveTo>
                    <a:lnTo>
                      <a:pt x="86" y="0"/>
                    </a:lnTo>
                    <a:lnTo>
                      <a:pt x="116" y="0"/>
                    </a:lnTo>
                    <a:lnTo>
                      <a:pt x="0" y="95"/>
                    </a:lnTo>
                    <a:lnTo>
                      <a:pt x="6" y="65"/>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6" name="Freeform 362"/>
              <p:cNvSpPr/>
              <p:nvPr/>
            </p:nvSpPr>
            <p:spPr bwMode="auto">
              <a:xfrm>
                <a:off x="1388" y="2760"/>
                <a:ext cx="19" cy="16"/>
              </a:xfrm>
              <a:custGeom>
                <a:avLst/>
                <a:gdLst>
                  <a:gd name="T0" fmla="*/ 6 w 135"/>
                  <a:gd name="T1" fmla="*/ 81 h 111"/>
                  <a:gd name="T2" fmla="*/ 105 w 135"/>
                  <a:gd name="T3" fmla="*/ 0 h 111"/>
                  <a:gd name="T4" fmla="*/ 135 w 135"/>
                  <a:gd name="T5" fmla="*/ 0 h 111"/>
                  <a:gd name="T6" fmla="*/ 0 w 135"/>
                  <a:gd name="T7" fmla="*/ 111 h 111"/>
                  <a:gd name="T8" fmla="*/ 6 w 135"/>
                  <a:gd name="T9" fmla="*/ 81 h 111"/>
                </a:gdLst>
                <a:ahLst/>
                <a:cxnLst>
                  <a:cxn ang="0">
                    <a:pos x="T0" y="T1"/>
                  </a:cxn>
                  <a:cxn ang="0">
                    <a:pos x="T2" y="T3"/>
                  </a:cxn>
                  <a:cxn ang="0">
                    <a:pos x="T4" y="T5"/>
                  </a:cxn>
                  <a:cxn ang="0">
                    <a:pos x="T6" y="T7"/>
                  </a:cxn>
                  <a:cxn ang="0">
                    <a:pos x="T8" y="T9"/>
                  </a:cxn>
                </a:cxnLst>
                <a:rect l="0" t="0" r="r" b="b"/>
                <a:pathLst>
                  <a:path w="135" h="111">
                    <a:moveTo>
                      <a:pt x="6" y="81"/>
                    </a:moveTo>
                    <a:lnTo>
                      <a:pt x="105" y="0"/>
                    </a:lnTo>
                    <a:lnTo>
                      <a:pt x="135" y="0"/>
                    </a:lnTo>
                    <a:lnTo>
                      <a:pt x="0" y="111"/>
                    </a:lnTo>
                    <a:lnTo>
                      <a:pt x="6" y="81"/>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7" name="Freeform 363"/>
              <p:cNvSpPr/>
              <p:nvPr/>
            </p:nvSpPr>
            <p:spPr bwMode="auto">
              <a:xfrm>
                <a:off x="1388" y="2760"/>
                <a:ext cx="22" cy="18"/>
              </a:xfrm>
              <a:custGeom>
                <a:avLst/>
                <a:gdLst>
                  <a:gd name="T0" fmla="*/ 6 w 153"/>
                  <a:gd name="T1" fmla="*/ 95 h 125"/>
                  <a:gd name="T2" fmla="*/ 122 w 153"/>
                  <a:gd name="T3" fmla="*/ 0 h 125"/>
                  <a:gd name="T4" fmla="*/ 153 w 153"/>
                  <a:gd name="T5" fmla="*/ 0 h 125"/>
                  <a:gd name="T6" fmla="*/ 0 w 153"/>
                  <a:gd name="T7" fmla="*/ 125 h 125"/>
                  <a:gd name="T8" fmla="*/ 6 w 153"/>
                  <a:gd name="T9" fmla="*/ 95 h 125"/>
                </a:gdLst>
                <a:ahLst/>
                <a:cxnLst>
                  <a:cxn ang="0">
                    <a:pos x="T0" y="T1"/>
                  </a:cxn>
                  <a:cxn ang="0">
                    <a:pos x="T2" y="T3"/>
                  </a:cxn>
                  <a:cxn ang="0">
                    <a:pos x="T4" y="T5"/>
                  </a:cxn>
                  <a:cxn ang="0">
                    <a:pos x="T6" y="T7"/>
                  </a:cxn>
                  <a:cxn ang="0">
                    <a:pos x="T8" y="T9"/>
                  </a:cxn>
                </a:cxnLst>
                <a:rect l="0" t="0" r="r" b="b"/>
                <a:pathLst>
                  <a:path w="153" h="125">
                    <a:moveTo>
                      <a:pt x="6" y="95"/>
                    </a:moveTo>
                    <a:lnTo>
                      <a:pt x="122" y="0"/>
                    </a:lnTo>
                    <a:lnTo>
                      <a:pt x="153" y="0"/>
                    </a:lnTo>
                    <a:lnTo>
                      <a:pt x="0" y="125"/>
                    </a:lnTo>
                    <a:lnTo>
                      <a:pt x="6" y="95"/>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8" name="Freeform 364"/>
              <p:cNvSpPr/>
              <p:nvPr/>
            </p:nvSpPr>
            <p:spPr bwMode="auto">
              <a:xfrm>
                <a:off x="1387" y="2760"/>
                <a:ext cx="25" cy="20"/>
              </a:xfrm>
              <a:custGeom>
                <a:avLst/>
                <a:gdLst>
                  <a:gd name="T0" fmla="*/ 5 w 171"/>
                  <a:gd name="T1" fmla="*/ 111 h 141"/>
                  <a:gd name="T2" fmla="*/ 140 w 171"/>
                  <a:gd name="T3" fmla="*/ 0 h 141"/>
                  <a:gd name="T4" fmla="*/ 171 w 171"/>
                  <a:gd name="T5" fmla="*/ 0 h 141"/>
                  <a:gd name="T6" fmla="*/ 0 w 171"/>
                  <a:gd name="T7" fmla="*/ 141 h 141"/>
                  <a:gd name="T8" fmla="*/ 5 w 171"/>
                  <a:gd name="T9" fmla="*/ 111 h 141"/>
                </a:gdLst>
                <a:ahLst/>
                <a:cxnLst>
                  <a:cxn ang="0">
                    <a:pos x="T0" y="T1"/>
                  </a:cxn>
                  <a:cxn ang="0">
                    <a:pos x="T2" y="T3"/>
                  </a:cxn>
                  <a:cxn ang="0">
                    <a:pos x="T4" y="T5"/>
                  </a:cxn>
                  <a:cxn ang="0">
                    <a:pos x="T6" y="T7"/>
                  </a:cxn>
                  <a:cxn ang="0">
                    <a:pos x="T8" y="T9"/>
                  </a:cxn>
                </a:cxnLst>
                <a:rect l="0" t="0" r="r" b="b"/>
                <a:pathLst>
                  <a:path w="171" h="141">
                    <a:moveTo>
                      <a:pt x="5" y="111"/>
                    </a:moveTo>
                    <a:lnTo>
                      <a:pt x="140" y="0"/>
                    </a:lnTo>
                    <a:lnTo>
                      <a:pt x="171" y="0"/>
                    </a:lnTo>
                    <a:lnTo>
                      <a:pt x="0" y="141"/>
                    </a:lnTo>
                    <a:lnTo>
                      <a:pt x="5" y="111"/>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9" name="Freeform 365"/>
              <p:cNvSpPr/>
              <p:nvPr/>
            </p:nvSpPr>
            <p:spPr bwMode="auto">
              <a:xfrm>
                <a:off x="1387" y="2760"/>
                <a:ext cx="27" cy="22"/>
              </a:xfrm>
              <a:custGeom>
                <a:avLst/>
                <a:gdLst>
                  <a:gd name="T0" fmla="*/ 5 w 190"/>
                  <a:gd name="T1" fmla="*/ 125 h 156"/>
                  <a:gd name="T2" fmla="*/ 158 w 190"/>
                  <a:gd name="T3" fmla="*/ 0 h 156"/>
                  <a:gd name="T4" fmla="*/ 190 w 190"/>
                  <a:gd name="T5" fmla="*/ 0 h 156"/>
                  <a:gd name="T6" fmla="*/ 0 w 190"/>
                  <a:gd name="T7" fmla="*/ 156 h 156"/>
                  <a:gd name="T8" fmla="*/ 5 w 190"/>
                  <a:gd name="T9" fmla="*/ 125 h 156"/>
                </a:gdLst>
                <a:ahLst/>
                <a:cxnLst>
                  <a:cxn ang="0">
                    <a:pos x="T0" y="T1"/>
                  </a:cxn>
                  <a:cxn ang="0">
                    <a:pos x="T2" y="T3"/>
                  </a:cxn>
                  <a:cxn ang="0">
                    <a:pos x="T4" y="T5"/>
                  </a:cxn>
                  <a:cxn ang="0">
                    <a:pos x="T6" y="T7"/>
                  </a:cxn>
                  <a:cxn ang="0">
                    <a:pos x="T8" y="T9"/>
                  </a:cxn>
                </a:cxnLst>
                <a:rect l="0" t="0" r="r" b="b"/>
                <a:pathLst>
                  <a:path w="190" h="156">
                    <a:moveTo>
                      <a:pt x="5" y="125"/>
                    </a:moveTo>
                    <a:lnTo>
                      <a:pt x="158" y="0"/>
                    </a:lnTo>
                    <a:lnTo>
                      <a:pt x="190" y="0"/>
                    </a:lnTo>
                    <a:lnTo>
                      <a:pt x="0" y="156"/>
                    </a:lnTo>
                    <a:lnTo>
                      <a:pt x="5" y="125"/>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0" name="Freeform 366"/>
              <p:cNvSpPr/>
              <p:nvPr/>
            </p:nvSpPr>
            <p:spPr bwMode="auto">
              <a:xfrm>
                <a:off x="1386" y="2760"/>
                <a:ext cx="30" cy="25"/>
              </a:xfrm>
              <a:custGeom>
                <a:avLst/>
                <a:gdLst>
                  <a:gd name="T0" fmla="*/ 7 w 209"/>
                  <a:gd name="T1" fmla="*/ 141 h 171"/>
                  <a:gd name="T2" fmla="*/ 178 w 209"/>
                  <a:gd name="T3" fmla="*/ 0 h 171"/>
                  <a:gd name="T4" fmla="*/ 209 w 209"/>
                  <a:gd name="T5" fmla="*/ 0 h 171"/>
                  <a:gd name="T6" fmla="*/ 0 w 209"/>
                  <a:gd name="T7" fmla="*/ 171 h 171"/>
                  <a:gd name="T8" fmla="*/ 7 w 209"/>
                  <a:gd name="T9" fmla="*/ 141 h 171"/>
                </a:gdLst>
                <a:ahLst/>
                <a:cxnLst>
                  <a:cxn ang="0">
                    <a:pos x="T0" y="T1"/>
                  </a:cxn>
                  <a:cxn ang="0">
                    <a:pos x="T2" y="T3"/>
                  </a:cxn>
                  <a:cxn ang="0">
                    <a:pos x="T4" y="T5"/>
                  </a:cxn>
                  <a:cxn ang="0">
                    <a:pos x="T6" y="T7"/>
                  </a:cxn>
                  <a:cxn ang="0">
                    <a:pos x="T8" y="T9"/>
                  </a:cxn>
                </a:cxnLst>
                <a:rect l="0" t="0" r="r" b="b"/>
                <a:pathLst>
                  <a:path w="209" h="171">
                    <a:moveTo>
                      <a:pt x="7" y="141"/>
                    </a:moveTo>
                    <a:lnTo>
                      <a:pt x="178" y="0"/>
                    </a:lnTo>
                    <a:lnTo>
                      <a:pt x="209" y="0"/>
                    </a:lnTo>
                    <a:lnTo>
                      <a:pt x="0" y="171"/>
                    </a:lnTo>
                    <a:lnTo>
                      <a:pt x="7"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1" name="Freeform 367"/>
              <p:cNvSpPr/>
              <p:nvPr/>
            </p:nvSpPr>
            <p:spPr bwMode="auto">
              <a:xfrm>
                <a:off x="1386" y="2760"/>
                <a:ext cx="33" cy="27"/>
              </a:xfrm>
              <a:custGeom>
                <a:avLst/>
                <a:gdLst>
                  <a:gd name="T0" fmla="*/ 6 w 227"/>
                  <a:gd name="T1" fmla="*/ 156 h 187"/>
                  <a:gd name="T2" fmla="*/ 196 w 227"/>
                  <a:gd name="T3" fmla="*/ 0 h 187"/>
                  <a:gd name="T4" fmla="*/ 227 w 227"/>
                  <a:gd name="T5" fmla="*/ 0 h 187"/>
                  <a:gd name="T6" fmla="*/ 0 w 227"/>
                  <a:gd name="T7" fmla="*/ 187 h 187"/>
                  <a:gd name="T8" fmla="*/ 6 w 227"/>
                  <a:gd name="T9" fmla="*/ 156 h 187"/>
                </a:gdLst>
                <a:ahLst/>
                <a:cxnLst>
                  <a:cxn ang="0">
                    <a:pos x="T0" y="T1"/>
                  </a:cxn>
                  <a:cxn ang="0">
                    <a:pos x="T2" y="T3"/>
                  </a:cxn>
                  <a:cxn ang="0">
                    <a:pos x="T4" y="T5"/>
                  </a:cxn>
                  <a:cxn ang="0">
                    <a:pos x="T6" y="T7"/>
                  </a:cxn>
                  <a:cxn ang="0">
                    <a:pos x="T8" y="T9"/>
                  </a:cxn>
                </a:cxnLst>
                <a:rect l="0" t="0" r="r" b="b"/>
                <a:pathLst>
                  <a:path w="227" h="187">
                    <a:moveTo>
                      <a:pt x="6" y="156"/>
                    </a:moveTo>
                    <a:lnTo>
                      <a:pt x="196" y="0"/>
                    </a:lnTo>
                    <a:lnTo>
                      <a:pt x="227" y="0"/>
                    </a:lnTo>
                    <a:lnTo>
                      <a:pt x="0" y="187"/>
                    </a:lnTo>
                    <a:lnTo>
                      <a:pt x="6" y="156"/>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2" name="Freeform 368"/>
              <p:cNvSpPr/>
              <p:nvPr/>
            </p:nvSpPr>
            <p:spPr bwMode="auto">
              <a:xfrm>
                <a:off x="1386" y="2760"/>
                <a:ext cx="35" cy="29"/>
              </a:xfrm>
              <a:custGeom>
                <a:avLst/>
                <a:gdLst>
                  <a:gd name="T0" fmla="*/ 5 w 246"/>
                  <a:gd name="T1" fmla="*/ 171 h 202"/>
                  <a:gd name="T2" fmla="*/ 214 w 246"/>
                  <a:gd name="T3" fmla="*/ 0 h 202"/>
                  <a:gd name="T4" fmla="*/ 246 w 246"/>
                  <a:gd name="T5" fmla="*/ 0 h 202"/>
                  <a:gd name="T6" fmla="*/ 0 w 246"/>
                  <a:gd name="T7" fmla="*/ 202 h 202"/>
                  <a:gd name="T8" fmla="*/ 5 w 246"/>
                  <a:gd name="T9" fmla="*/ 171 h 202"/>
                </a:gdLst>
                <a:ahLst/>
                <a:cxnLst>
                  <a:cxn ang="0">
                    <a:pos x="T0" y="T1"/>
                  </a:cxn>
                  <a:cxn ang="0">
                    <a:pos x="T2" y="T3"/>
                  </a:cxn>
                  <a:cxn ang="0">
                    <a:pos x="T4" y="T5"/>
                  </a:cxn>
                  <a:cxn ang="0">
                    <a:pos x="T6" y="T7"/>
                  </a:cxn>
                  <a:cxn ang="0">
                    <a:pos x="T8" y="T9"/>
                  </a:cxn>
                </a:cxnLst>
                <a:rect l="0" t="0" r="r" b="b"/>
                <a:pathLst>
                  <a:path w="246" h="202">
                    <a:moveTo>
                      <a:pt x="5" y="171"/>
                    </a:moveTo>
                    <a:lnTo>
                      <a:pt x="214" y="0"/>
                    </a:lnTo>
                    <a:lnTo>
                      <a:pt x="246" y="0"/>
                    </a:lnTo>
                    <a:lnTo>
                      <a:pt x="0" y="202"/>
                    </a:lnTo>
                    <a:lnTo>
                      <a:pt x="5" y="171"/>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3" name="Freeform 369"/>
              <p:cNvSpPr/>
              <p:nvPr/>
            </p:nvSpPr>
            <p:spPr bwMode="auto">
              <a:xfrm>
                <a:off x="1385" y="2760"/>
                <a:ext cx="38" cy="31"/>
              </a:xfrm>
              <a:custGeom>
                <a:avLst/>
                <a:gdLst>
                  <a:gd name="T0" fmla="*/ 7 w 264"/>
                  <a:gd name="T1" fmla="*/ 187 h 217"/>
                  <a:gd name="T2" fmla="*/ 234 w 264"/>
                  <a:gd name="T3" fmla="*/ 0 h 217"/>
                  <a:gd name="T4" fmla="*/ 264 w 264"/>
                  <a:gd name="T5" fmla="*/ 0 h 217"/>
                  <a:gd name="T6" fmla="*/ 0 w 264"/>
                  <a:gd name="T7" fmla="*/ 217 h 217"/>
                  <a:gd name="T8" fmla="*/ 7 w 264"/>
                  <a:gd name="T9" fmla="*/ 187 h 217"/>
                </a:gdLst>
                <a:ahLst/>
                <a:cxnLst>
                  <a:cxn ang="0">
                    <a:pos x="T0" y="T1"/>
                  </a:cxn>
                  <a:cxn ang="0">
                    <a:pos x="T2" y="T3"/>
                  </a:cxn>
                  <a:cxn ang="0">
                    <a:pos x="T4" y="T5"/>
                  </a:cxn>
                  <a:cxn ang="0">
                    <a:pos x="T6" y="T7"/>
                  </a:cxn>
                  <a:cxn ang="0">
                    <a:pos x="T8" y="T9"/>
                  </a:cxn>
                </a:cxnLst>
                <a:rect l="0" t="0" r="r" b="b"/>
                <a:pathLst>
                  <a:path w="264" h="217">
                    <a:moveTo>
                      <a:pt x="7" y="187"/>
                    </a:moveTo>
                    <a:lnTo>
                      <a:pt x="234" y="0"/>
                    </a:lnTo>
                    <a:lnTo>
                      <a:pt x="264" y="0"/>
                    </a:lnTo>
                    <a:lnTo>
                      <a:pt x="0" y="217"/>
                    </a:lnTo>
                    <a:lnTo>
                      <a:pt x="7" y="187"/>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4" name="Freeform 370"/>
              <p:cNvSpPr/>
              <p:nvPr/>
            </p:nvSpPr>
            <p:spPr bwMode="auto">
              <a:xfrm>
                <a:off x="1385" y="2760"/>
                <a:ext cx="40" cy="33"/>
              </a:xfrm>
              <a:custGeom>
                <a:avLst/>
                <a:gdLst>
                  <a:gd name="T0" fmla="*/ 6 w 282"/>
                  <a:gd name="T1" fmla="*/ 202 h 232"/>
                  <a:gd name="T2" fmla="*/ 252 w 282"/>
                  <a:gd name="T3" fmla="*/ 0 h 232"/>
                  <a:gd name="T4" fmla="*/ 282 w 282"/>
                  <a:gd name="T5" fmla="*/ 0 h 232"/>
                  <a:gd name="T6" fmla="*/ 0 w 282"/>
                  <a:gd name="T7" fmla="*/ 232 h 232"/>
                  <a:gd name="T8" fmla="*/ 6 w 282"/>
                  <a:gd name="T9" fmla="*/ 202 h 232"/>
                </a:gdLst>
                <a:ahLst/>
                <a:cxnLst>
                  <a:cxn ang="0">
                    <a:pos x="T0" y="T1"/>
                  </a:cxn>
                  <a:cxn ang="0">
                    <a:pos x="T2" y="T3"/>
                  </a:cxn>
                  <a:cxn ang="0">
                    <a:pos x="T4" y="T5"/>
                  </a:cxn>
                  <a:cxn ang="0">
                    <a:pos x="T6" y="T7"/>
                  </a:cxn>
                  <a:cxn ang="0">
                    <a:pos x="T8" y="T9"/>
                  </a:cxn>
                </a:cxnLst>
                <a:rect l="0" t="0" r="r" b="b"/>
                <a:pathLst>
                  <a:path w="282" h="232">
                    <a:moveTo>
                      <a:pt x="6" y="202"/>
                    </a:moveTo>
                    <a:lnTo>
                      <a:pt x="252" y="0"/>
                    </a:lnTo>
                    <a:lnTo>
                      <a:pt x="282" y="0"/>
                    </a:lnTo>
                    <a:lnTo>
                      <a:pt x="0" y="232"/>
                    </a:lnTo>
                    <a:lnTo>
                      <a:pt x="6" y="202"/>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5" name="Freeform 371"/>
              <p:cNvSpPr/>
              <p:nvPr/>
            </p:nvSpPr>
            <p:spPr bwMode="auto">
              <a:xfrm>
                <a:off x="1384" y="2760"/>
                <a:ext cx="42" cy="35"/>
              </a:xfrm>
              <a:custGeom>
                <a:avLst/>
                <a:gdLst>
                  <a:gd name="T0" fmla="*/ 5 w 293"/>
                  <a:gd name="T1" fmla="*/ 217 h 247"/>
                  <a:gd name="T2" fmla="*/ 269 w 293"/>
                  <a:gd name="T3" fmla="*/ 0 h 247"/>
                  <a:gd name="T4" fmla="*/ 293 w 293"/>
                  <a:gd name="T5" fmla="*/ 0 h 247"/>
                  <a:gd name="T6" fmla="*/ 291 w 293"/>
                  <a:gd name="T7" fmla="*/ 6 h 247"/>
                  <a:gd name="T8" fmla="*/ 288 w 293"/>
                  <a:gd name="T9" fmla="*/ 10 h 247"/>
                  <a:gd name="T10" fmla="*/ 0 w 293"/>
                  <a:gd name="T11" fmla="*/ 247 h 247"/>
                  <a:gd name="T12" fmla="*/ 5 w 293"/>
                  <a:gd name="T13" fmla="*/ 217 h 247"/>
                </a:gdLst>
                <a:ahLst/>
                <a:cxnLst>
                  <a:cxn ang="0">
                    <a:pos x="T0" y="T1"/>
                  </a:cxn>
                  <a:cxn ang="0">
                    <a:pos x="T2" y="T3"/>
                  </a:cxn>
                  <a:cxn ang="0">
                    <a:pos x="T4" y="T5"/>
                  </a:cxn>
                  <a:cxn ang="0">
                    <a:pos x="T6" y="T7"/>
                  </a:cxn>
                  <a:cxn ang="0">
                    <a:pos x="T8" y="T9"/>
                  </a:cxn>
                  <a:cxn ang="0">
                    <a:pos x="T10" y="T11"/>
                  </a:cxn>
                  <a:cxn ang="0">
                    <a:pos x="T12" y="T13"/>
                  </a:cxn>
                </a:cxnLst>
                <a:rect l="0" t="0" r="r" b="b"/>
                <a:pathLst>
                  <a:path w="293" h="247">
                    <a:moveTo>
                      <a:pt x="5" y="217"/>
                    </a:moveTo>
                    <a:lnTo>
                      <a:pt x="269" y="0"/>
                    </a:lnTo>
                    <a:lnTo>
                      <a:pt x="293" y="0"/>
                    </a:lnTo>
                    <a:lnTo>
                      <a:pt x="291" y="6"/>
                    </a:lnTo>
                    <a:lnTo>
                      <a:pt x="288" y="10"/>
                    </a:lnTo>
                    <a:lnTo>
                      <a:pt x="0" y="247"/>
                    </a:lnTo>
                    <a:lnTo>
                      <a:pt x="5" y="217"/>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6" name="Freeform 372"/>
              <p:cNvSpPr/>
              <p:nvPr/>
            </p:nvSpPr>
            <p:spPr bwMode="auto">
              <a:xfrm>
                <a:off x="1384" y="2760"/>
                <a:ext cx="42" cy="38"/>
              </a:xfrm>
              <a:custGeom>
                <a:avLst/>
                <a:gdLst>
                  <a:gd name="T0" fmla="*/ 6 w 296"/>
                  <a:gd name="T1" fmla="*/ 232 h 262"/>
                  <a:gd name="T2" fmla="*/ 288 w 296"/>
                  <a:gd name="T3" fmla="*/ 0 h 262"/>
                  <a:gd name="T4" fmla="*/ 296 w 296"/>
                  <a:gd name="T5" fmla="*/ 0 h 262"/>
                  <a:gd name="T6" fmla="*/ 288 w 296"/>
                  <a:gd name="T7" fmla="*/ 17 h 262"/>
                  <a:gd name="T8" fmla="*/ 279 w 296"/>
                  <a:gd name="T9" fmla="*/ 34 h 262"/>
                  <a:gd name="T10" fmla="*/ 0 w 296"/>
                  <a:gd name="T11" fmla="*/ 262 h 262"/>
                  <a:gd name="T12" fmla="*/ 6 w 296"/>
                  <a:gd name="T13" fmla="*/ 232 h 262"/>
                </a:gdLst>
                <a:ahLst/>
                <a:cxnLst>
                  <a:cxn ang="0">
                    <a:pos x="T0" y="T1"/>
                  </a:cxn>
                  <a:cxn ang="0">
                    <a:pos x="T2" y="T3"/>
                  </a:cxn>
                  <a:cxn ang="0">
                    <a:pos x="T4" y="T5"/>
                  </a:cxn>
                  <a:cxn ang="0">
                    <a:pos x="T6" y="T7"/>
                  </a:cxn>
                  <a:cxn ang="0">
                    <a:pos x="T8" y="T9"/>
                  </a:cxn>
                  <a:cxn ang="0">
                    <a:pos x="T10" y="T11"/>
                  </a:cxn>
                  <a:cxn ang="0">
                    <a:pos x="T12" y="T13"/>
                  </a:cxn>
                </a:cxnLst>
                <a:rect l="0" t="0" r="r" b="b"/>
                <a:pathLst>
                  <a:path w="296" h="262">
                    <a:moveTo>
                      <a:pt x="6" y="232"/>
                    </a:moveTo>
                    <a:lnTo>
                      <a:pt x="288" y="0"/>
                    </a:lnTo>
                    <a:lnTo>
                      <a:pt x="296" y="0"/>
                    </a:lnTo>
                    <a:lnTo>
                      <a:pt x="288" y="17"/>
                    </a:lnTo>
                    <a:lnTo>
                      <a:pt x="279" y="34"/>
                    </a:lnTo>
                    <a:lnTo>
                      <a:pt x="0" y="262"/>
                    </a:lnTo>
                    <a:lnTo>
                      <a:pt x="6" y="232"/>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7" name="Freeform 373"/>
              <p:cNvSpPr/>
              <p:nvPr/>
            </p:nvSpPr>
            <p:spPr bwMode="auto">
              <a:xfrm>
                <a:off x="1384" y="2762"/>
                <a:ext cx="42" cy="38"/>
              </a:xfrm>
              <a:custGeom>
                <a:avLst/>
                <a:gdLst>
                  <a:gd name="T0" fmla="*/ 6 w 294"/>
                  <a:gd name="T1" fmla="*/ 237 h 268"/>
                  <a:gd name="T2" fmla="*/ 294 w 294"/>
                  <a:gd name="T3" fmla="*/ 0 h 268"/>
                  <a:gd name="T4" fmla="*/ 288 w 294"/>
                  <a:gd name="T5" fmla="*/ 13 h 268"/>
                  <a:gd name="T6" fmla="*/ 281 w 294"/>
                  <a:gd name="T7" fmla="*/ 26 h 268"/>
                  <a:gd name="T8" fmla="*/ 273 w 294"/>
                  <a:gd name="T9" fmla="*/ 38 h 268"/>
                  <a:gd name="T10" fmla="*/ 265 w 294"/>
                  <a:gd name="T11" fmla="*/ 50 h 268"/>
                  <a:gd name="T12" fmla="*/ 0 w 294"/>
                  <a:gd name="T13" fmla="*/ 268 h 268"/>
                  <a:gd name="T14" fmla="*/ 6 w 294"/>
                  <a:gd name="T15" fmla="*/ 237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68">
                    <a:moveTo>
                      <a:pt x="6" y="237"/>
                    </a:moveTo>
                    <a:lnTo>
                      <a:pt x="294" y="0"/>
                    </a:lnTo>
                    <a:lnTo>
                      <a:pt x="288" y="13"/>
                    </a:lnTo>
                    <a:lnTo>
                      <a:pt x="281" y="26"/>
                    </a:lnTo>
                    <a:lnTo>
                      <a:pt x="273" y="38"/>
                    </a:lnTo>
                    <a:lnTo>
                      <a:pt x="265" y="50"/>
                    </a:lnTo>
                    <a:lnTo>
                      <a:pt x="0" y="268"/>
                    </a:lnTo>
                    <a:lnTo>
                      <a:pt x="6" y="237"/>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8" name="Freeform 374"/>
              <p:cNvSpPr/>
              <p:nvPr/>
            </p:nvSpPr>
            <p:spPr bwMode="auto">
              <a:xfrm>
                <a:off x="1383" y="2765"/>
                <a:ext cx="41" cy="37"/>
              </a:xfrm>
              <a:custGeom>
                <a:avLst/>
                <a:gdLst>
                  <a:gd name="T0" fmla="*/ 6 w 285"/>
                  <a:gd name="T1" fmla="*/ 228 h 258"/>
                  <a:gd name="T2" fmla="*/ 285 w 285"/>
                  <a:gd name="T3" fmla="*/ 0 h 258"/>
                  <a:gd name="T4" fmla="*/ 275 w 285"/>
                  <a:gd name="T5" fmla="*/ 14 h 258"/>
                  <a:gd name="T6" fmla="*/ 266 w 285"/>
                  <a:gd name="T7" fmla="*/ 29 h 258"/>
                  <a:gd name="T8" fmla="*/ 256 w 285"/>
                  <a:gd name="T9" fmla="*/ 43 h 258"/>
                  <a:gd name="T10" fmla="*/ 245 w 285"/>
                  <a:gd name="T11" fmla="*/ 58 h 258"/>
                  <a:gd name="T12" fmla="*/ 0 w 285"/>
                  <a:gd name="T13" fmla="*/ 258 h 258"/>
                  <a:gd name="T14" fmla="*/ 6 w 285"/>
                  <a:gd name="T15" fmla="*/ 228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58">
                    <a:moveTo>
                      <a:pt x="6" y="228"/>
                    </a:moveTo>
                    <a:lnTo>
                      <a:pt x="285" y="0"/>
                    </a:lnTo>
                    <a:lnTo>
                      <a:pt x="275" y="14"/>
                    </a:lnTo>
                    <a:lnTo>
                      <a:pt x="266" y="29"/>
                    </a:lnTo>
                    <a:lnTo>
                      <a:pt x="256" y="43"/>
                    </a:lnTo>
                    <a:lnTo>
                      <a:pt x="245" y="58"/>
                    </a:lnTo>
                    <a:lnTo>
                      <a:pt x="0" y="258"/>
                    </a:lnTo>
                    <a:lnTo>
                      <a:pt x="6" y="228"/>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9" name="Freeform 375"/>
              <p:cNvSpPr/>
              <p:nvPr/>
            </p:nvSpPr>
            <p:spPr bwMode="auto">
              <a:xfrm>
                <a:off x="1383" y="2769"/>
                <a:ext cx="38" cy="35"/>
              </a:xfrm>
              <a:custGeom>
                <a:avLst/>
                <a:gdLst>
                  <a:gd name="T0" fmla="*/ 6 w 271"/>
                  <a:gd name="T1" fmla="*/ 218 h 248"/>
                  <a:gd name="T2" fmla="*/ 271 w 271"/>
                  <a:gd name="T3" fmla="*/ 0 h 248"/>
                  <a:gd name="T4" fmla="*/ 258 w 271"/>
                  <a:gd name="T5" fmla="*/ 18 h 248"/>
                  <a:gd name="T6" fmla="*/ 243 w 271"/>
                  <a:gd name="T7" fmla="*/ 37 h 248"/>
                  <a:gd name="T8" fmla="*/ 229 w 271"/>
                  <a:gd name="T9" fmla="*/ 55 h 248"/>
                  <a:gd name="T10" fmla="*/ 213 w 271"/>
                  <a:gd name="T11" fmla="*/ 72 h 248"/>
                  <a:gd name="T12" fmla="*/ 0 w 271"/>
                  <a:gd name="T13" fmla="*/ 248 h 248"/>
                  <a:gd name="T14" fmla="*/ 6 w 271"/>
                  <a:gd name="T15" fmla="*/ 21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48">
                    <a:moveTo>
                      <a:pt x="6" y="218"/>
                    </a:moveTo>
                    <a:lnTo>
                      <a:pt x="271" y="0"/>
                    </a:lnTo>
                    <a:lnTo>
                      <a:pt x="258" y="18"/>
                    </a:lnTo>
                    <a:lnTo>
                      <a:pt x="243" y="37"/>
                    </a:lnTo>
                    <a:lnTo>
                      <a:pt x="229" y="55"/>
                    </a:lnTo>
                    <a:lnTo>
                      <a:pt x="213" y="72"/>
                    </a:lnTo>
                    <a:lnTo>
                      <a:pt x="0" y="248"/>
                    </a:lnTo>
                    <a:lnTo>
                      <a:pt x="6" y="218"/>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0" name="Freeform 376"/>
              <p:cNvSpPr/>
              <p:nvPr/>
            </p:nvSpPr>
            <p:spPr bwMode="auto">
              <a:xfrm>
                <a:off x="1383" y="2773"/>
                <a:ext cx="35" cy="32"/>
              </a:xfrm>
              <a:custGeom>
                <a:avLst/>
                <a:gdLst>
                  <a:gd name="T0" fmla="*/ 4 w 249"/>
                  <a:gd name="T1" fmla="*/ 200 h 223"/>
                  <a:gd name="T2" fmla="*/ 249 w 249"/>
                  <a:gd name="T3" fmla="*/ 0 h 223"/>
                  <a:gd name="T4" fmla="*/ 223 w 249"/>
                  <a:gd name="T5" fmla="*/ 31 h 223"/>
                  <a:gd name="T6" fmla="*/ 195 w 249"/>
                  <a:gd name="T7" fmla="*/ 61 h 223"/>
                  <a:gd name="T8" fmla="*/ 167 w 249"/>
                  <a:gd name="T9" fmla="*/ 89 h 223"/>
                  <a:gd name="T10" fmla="*/ 139 w 249"/>
                  <a:gd name="T11" fmla="*/ 115 h 223"/>
                  <a:gd name="T12" fmla="*/ 58 w 249"/>
                  <a:gd name="T13" fmla="*/ 181 h 223"/>
                  <a:gd name="T14" fmla="*/ 35 w 249"/>
                  <a:gd name="T15" fmla="*/ 199 h 223"/>
                  <a:gd name="T16" fmla="*/ 16 w 249"/>
                  <a:gd name="T17" fmla="*/ 211 h 223"/>
                  <a:gd name="T18" fmla="*/ 4 w 249"/>
                  <a:gd name="T19" fmla="*/ 220 h 223"/>
                  <a:gd name="T20" fmla="*/ 0 w 249"/>
                  <a:gd name="T21" fmla="*/ 223 h 223"/>
                  <a:gd name="T22" fmla="*/ 0 w 249"/>
                  <a:gd name="T23" fmla="*/ 223 h 223"/>
                  <a:gd name="T24" fmla="*/ 4 w 249"/>
                  <a:gd name="T25" fmla="*/ 2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9" h="223">
                    <a:moveTo>
                      <a:pt x="4" y="200"/>
                    </a:moveTo>
                    <a:lnTo>
                      <a:pt x="249" y="0"/>
                    </a:lnTo>
                    <a:lnTo>
                      <a:pt x="223" y="31"/>
                    </a:lnTo>
                    <a:lnTo>
                      <a:pt x="195" y="61"/>
                    </a:lnTo>
                    <a:lnTo>
                      <a:pt x="167" y="89"/>
                    </a:lnTo>
                    <a:lnTo>
                      <a:pt x="139" y="115"/>
                    </a:lnTo>
                    <a:lnTo>
                      <a:pt x="58" y="181"/>
                    </a:lnTo>
                    <a:lnTo>
                      <a:pt x="35" y="199"/>
                    </a:lnTo>
                    <a:lnTo>
                      <a:pt x="16" y="211"/>
                    </a:lnTo>
                    <a:lnTo>
                      <a:pt x="4" y="220"/>
                    </a:lnTo>
                    <a:lnTo>
                      <a:pt x="0" y="223"/>
                    </a:lnTo>
                    <a:lnTo>
                      <a:pt x="0" y="223"/>
                    </a:lnTo>
                    <a:lnTo>
                      <a:pt x="4" y="200"/>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1" name="Freeform 377"/>
              <p:cNvSpPr/>
              <p:nvPr/>
            </p:nvSpPr>
            <p:spPr bwMode="auto">
              <a:xfrm>
                <a:off x="1383" y="2779"/>
                <a:ext cx="30" cy="26"/>
              </a:xfrm>
              <a:custGeom>
                <a:avLst/>
                <a:gdLst>
                  <a:gd name="T0" fmla="*/ 1 w 214"/>
                  <a:gd name="T1" fmla="*/ 176 h 183"/>
                  <a:gd name="T2" fmla="*/ 214 w 214"/>
                  <a:gd name="T3" fmla="*/ 0 h 183"/>
                  <a:gd name="T4" fmla="*/ 196 w 214"/>
                  <a:gd name="T5" fmla="*/ 20 h 183"/>
                  <a:gd name="T6" fmla="*/ 177 w 214"/>
                  <a:gd name="T7" fmla="*/ 39 h 183"/>
                  <a:gd name="T8" fmla="*/ 159 w 214"/>
                  <a:gd name="T9" fmla="*/ 57 h 183"/>
                  <a:gd name="T10" fmla="*/ 140 w 214"/>
                  <a:gd name="T11" fmla="*/ 74 h 183"/>
                  <a:gd name="T12" fmla="*/ 104 w 214"/>
                  <a:gd name="T13" fmla="*/ 105 h 183"/>
                  <a:gd name="T14" fmla="*/ 71 w 214"/>
                  <a:gd name="T15" fmla="*/ 131 h 183"/>
                  <a:gd name="T16" fmla="*/ 43 w 214"/>
                  <a:gd name="T17" fmla="*/ 154 h 183"/>
                  <a:gd name="T18" fmla="*/ 20 w 214"/>
                  <a:gd name="T19" fmla="*/ 169 h 183"/>
                  <a:gd name="T20" fmla="*/ 5 w 214"/>
                  <a:gd name="T21" fmla="*/ 179 h 183"/>
                  <a:gd name="T22" fmla="*/ 0 w 214"/>
                  <a:gd name="T23" fmla="*/ 183 h 183"/>
                  <a:gd name="T24" fmla="*/ 0 w 214"/>
                  <a:gd name="T25" fmla="*/ 183 h 183"/>
                  <a:gd name="T26" fmla="*/ 1 w 214"/>
                  <a:gd name="T27" fmla="*/ 17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4" h="183">
                    <a:moveTo>
                      <a:pt x="1" y="176"/>
                    </a:moveTo>
                    <a:lnTo>
                      <a:pt x="214" y="0"/>
                    </a:lnTo>
                    <a:lnTo>
                      <a:pt x="196" y="20"/>
                    </a:lnTo>
                    <a:lnTo>
                      <a:pt x="177" y="39"/>
                    </a:lnTo>
                    <a:lnTo>
                      <a:pt x="159" y="57"/>
                    </a:lnTo>
                    <a:lnTo>
                      <a:pt x="140" y="74"/>
                    </a:lnTo>
                    <a:lnTo>
                      <a:pt x="104" y="105"/>
                    </a:lnTo>
                    <a:lnTo>
                      <a:pt x="71" y="131"/>
                    </a:lnTo>
                    <a:lnTo>
                      <a:pt x="43" y="154"/>
                    </a:lnTo>
                    <a:lnTo>
                      <a:pt x="20" y="169"/>
                    </a:lnTo>
                    <a:lnTo>
                      <a:pt x="5" y="179"/>
                    </a:lnTo>
                    <a:lnTo>
                      <a:pt x="0" y="183"/>
                    </a:lnTo>
                    <a:lnTo>
                      <a:pt x="0" y="183"/>
                    </a:lnTo>
                    <a:lnTo>
                      <a:pt x="1" y="176"/>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2" name="Freeform 378"/>
              <p:cNvSpPr/>
              <p:nvPr/>
            </p:nvSpPr>
            <p:spPr bwMode="auto">
              <a:xfrm>
                <a:off x="1391" y="2790"/>
                <a:ext cx="11" cy="9"/>
              </a:xfrm>
              <a:custGeom>
                <a:avLst/>
                <a:gdLst>
                  <a:gd name="T0" fmla="*/ 0 w 81"/>
                  <a:gd name="T1" fmla="*/ 66 h 66"/>
                  <a:gd name="T2" fmla="*/ 81 w 81"/>
                  <a:gd name="T3" fmla="*/ 0 h 66"/>
                  <a:gd name="T4" fmla="*/ 59 w 81"/>
                  <a:gd name="T5" fmla="*/ 19 h 66"/>
                  <a:gd name="T6" fmla="*/ 39 w 81"/>
                  <a:gd name="T7" fmla="*/ 36 h 66"/>
                  <a:gd name="T8" fmla="*/ 18 w 81"/>
                  <a:gd name="T9" fmla="*/ 53 h 66"/>
                  <a:gd name="T10" fmla="*/ 0 w 81"/>
                  <a:gd name="T11" fmla="*/ 66 h 66"/>
                </a:gdLst>
                <a:ahLst/>
                <a:cxnLst>
                  <a:cxn ang="0">
                    <a:pos x="T0" y="T1"/>
                  </a:cxn>
                  <a:cxn ang="0">
                    <a:pos x="T2" y="T3"/>
                  </a:cxn>
                  <a:cxn ang="0">
                    <a:pos x="T4" y="T5"/>
                  </a:cxn>
                  <a:cxn ang="0">
                    <a:pos x="T6" y="T7"/>
                  </a:cxn>
                  <a:cxn ang="0">
                    <a:pos x="T8" y="T9"/>
                  </a:cxn>
                  <a:cxn ang="0">
                    <a:pos x="T10" y="T11"/>
                  </a:cxn>
                </a:cxnLst>
                <a:rect l="0" t="0" r="r" b="b"/>
                <a:pathLst>
                  <a:path w="81" h="66">
                    <a:moveTo>
                      <a:pt x="0" y="66"/>
                    </a:moveTo>
                    <a:lnTo>
                      <a:pt x="81" y="0"/>
                    </a:lnTo>
                    <a:lnTo>
                      <a:pt x="59" y="19"/>
                    </a:lnTo>
                    <a:lnTo>
                      <a:pt x="39" y="36"/>
                    </a:lnTo>
                    <a:lnTo>
                      <a:pt x="18" y="53"/>
                    </a:lnTo>
                    <a:lnTo>
                      <a:pt x="0" y="66"/>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3" name="Freeform 379"/>
              <p:cNvSpPr/>
              <p:nvPr/>
            </p:nvSpPr>
            <p:spPr bwMode="auto">
              <a:xfrm>
                <a:off x="1357" y="2686"/>
                <a:ext cx="1" cy="1"/>
              </a:xfrm>
              <a:custGeom>
                <a:avLst/>
                <a:gdLst>
                  <a:gd name="T0" fmla="*/ 10 w 10"/>
                  <a:gd name="T1" fmla="*/ 0 h 10"/>
                  <a:gd name="T2" fmla="*/ 0 w 10"/>
                  <a:gd name="T3" fmla="*/ 10 h 10"/>
                  <a:gd name="T4" fmla="*/ 5 w 10"/>
                  <a:gd name="T5" fmla="*/ 5 h 10"/>
                  <a:gd name="T6" fmla="*/ 10 w 10"/>
                  <a:gd name="T7" fmla="*/ 0 h 10"/>
                </a:gdLst>
                <a:ahLst/>
                <a:cxnLst>
                  <a:cxn ang="0">
                    <a:pos x="T0" y="T1"/>
                  </a:cxn>
                  <a:cxn ang="0">
                    <a:pos x="T2" y="T3"/>
                  </a:cxn>
                  <a:cxn ang="0">
                    <a:pos x="T4" y="T5"/>
                  </a:cxn>
                  <a:cxn ang="0">
                    <a:pos x="T6" y="T7"/>
                  </a:cxn>
                </a:cxnLst>
                <a:rect l="0" t="0" r="r" b="b"/>
                <a:pathLst>
                  <a:path w="10" h="10">
                    <a:moveTo>
                      <a:pt x="10" y="0"/>
                    </a:moveTo>
                    <a:lnTo>
                      <a:pt x="0" y="10"/>
                    </a:lnTo>
                    <a:lnTo>
                      <a:pt x="5" y="5"/>
                    </a:lnTo>
                    <a:lnTo>
                      <a:pt x="10" y="0"/>
                    </a:lnTo>
                    <a:close/>
                  </a:path>
                </a:pathLst>
              </a:custGeom>
              <a:solidFill>
                <a:srgbClr val="DFE6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4" name="Freeform 380"/>
              <p:cNvSpPr/>
              <p:nvPr/>
            </p:nvSpPr>
            <p:spPr bwMode="auto">
              <a:xfrm>
                <a:off x="1356" y="2685"/>
                <a:ext cx="5" cy="5"/>
              </a:xfrm>
              <a:custGeom>
                <a:avLst/>
                <a:gdLst>
                  <a:gd name="T0" fmla="*/ 34 w 34"/>
                  <a:gd name="T1" fmla="*/ 0 h 34"/>
                  <a:gd name="T2" fmla="*/ 0 w 34"/>
                  <a:gd name="T3" fmla="*/ 34 h 34"/>
                  <a:gd name="T4" fmla="*/ 0 w 34"/>
                  <a:gd name="T5" fmla="*/ 33 h 34"/>
                  <a:gd name="T6" fmla="*/ 2 w 34"/>
                  <a:gd name="T7" fmla="*/ 25 h 34"/>
                  <a:gd name="T8" fmla="*/ 4 w 34"/>
                  <a:gd name="T9" fmla="*/ 18 h 34"/>
                  <a:gd name="T10" fmla="*/ 7 w 34"/>
                  <a:gd name="T11" fmla="*/ 14 h 34"/>
                  <a:gd name="T12" fmla="*/ 12 w 34"/>
                  <a:gd name="T13" fmla="*/ 9 h 34"/>
                  <a:gd name="T14" fmla="*/ 16 w 34"/>
                  <a:gd name="T15" fmla="*/ 6 h 34"/>
                  <a:gd name="T16" fmla="*/ 22 w 34"/>
                  <a:gd name="T17" fmla="*/ 4 h 34"/>
                  <a:gd name="T18" fmla="*/ 27 w 34"/>
                  <a:gd name="T19" fmla="*/ 2 h 34"/>
                  <a:gd name="T20" fmla="*/ 34 w 3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34" y="0"/>
                    </a:moveTo>
                    <a:lnTo>
                      <a:pt x="0" y="34"/>
                    </a:lnTo>
                    <a:lnTo>
                      <a:pt x="0" y="33"/>
                    </a:lnTo>
                    <a:lnTo>
                      <a:pt x="2" y="25"/>
                    </a:lnTo>
                    <a:lnTo>
                      <a:pt x="4" y="18"/>
                    </a:lnTo>
                    <a:lnTo>
                      <a:pt x="7" y="14"/>
                    </a:lnTo>
                    <a:lnTo>
                      <a:pt x="12" y="9"/>
                    </a:lnTo>
                    <a:lnTo>
                      <a:pt x="16" y="6"/>
                    </a:lnTo>
                    <a:lnTo>
                      <a:pt x="22" y="4"/>
                    </a:lnTo>
                    <a:lnTo>
                      <a:pt x="27" y="2"/>
                    </a:lnTo>
                    <a:lnTo>
                      <a:pt x="34" y="0"/>
                    </a:lnTo>
                    <a:close/>
                  </a:path>
                </a:pathLst>
              </a:custGeom>
              <a:solidFill>
                <a:srgbClr val="DBE2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5" name="Freeform 381"/>
              <p:cNvSpPr/>
              <p:nvPr/>
            </p:nvSpPr>
            <p:spPr bwMode="auto">
              <a:xfrm>
                <a:off x="1356" y="2685"/>
                <a:ext cx="7" cy="7"/>
              </a:xfrm>
              <a:custGeom>
                <a:avLst/>
                <a:gdLst>
                  <a:gd name="T0" fmla="*/ 10 w 52"/>
                  <a:gd name="T1" fmla="*/ 16 h 48"/>
                  <a:gd name="T2" fmla="*/ 20 w 52"/>
                  <a:gd name="T3" fmla="*/ 6 h 48"/>
                  <a:gd name="T4" fmla="*/ 27 w 52"/>
                  <a:gd name="T5" fmla="*/ 4 h 48"/>
                  <a:gd name="T6" fmla="*/ 35 w 52"/>
                  <a:gd name="T7" fmla="*/ 2 h 48"/>
                  <a:gd name="T8" fmla="*/ 43 w 52"/>
                  <a:gd name="T9" fmla="*/ 0 h 48"/>
                  <a:gd name="T10" fmla="*/ 52 w 52"/>
                  <a:gd name="T11" fmla="*/ 0 h 48"/>
                  <a:gd name="T12" fmla="*/ 0 w 52"/>
                  <a:gd name="T13" fmla="*/ 48 h 48"/>
                  <a:gd name="T14" fmla="*/ 4 w 52"/>
                  <a:gd name="T15" fmla="*/ 33 h 48"/>
                  <a:gd name="T16" fmla="*/ 6 w 52"/>
                  <a:gd name="T17" fmla="*/ 23 h 48"/>
                  <a:gd name="T18" fmla="*/ 10 w 52"/>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8">
                    <a:moveTo>
                      <a:pt x="10" y="16"/>
                    </a:moveTo>
                    <a:lnTo>
                      <a:pt x="20" y="6"/>
                    </a:lnTo>
                    <a:lnTo>
                      <a:pt x="27" y="4"/>
                    </a:lnTo>
                    <a:lnTo>
                      <a:pt x="35" y="2"/>
                    </a:lnTo>
                    <a:lnTo>
                      <a:pt x="43" y="0"/>
                    </a:lnTo>
                    <a:lnTo>
                      <a:pt x="52" y="0"/>
                    </a:lnTo>
                    <a:lnTo>
                      <a:pt x="0" y="48"/>
                    </a:lnTo>
                    <a:lnTo>
                      <a:pt x="4" y="33"/>
                    </a:lnTo>
                    <a:lnTo>
                      <a:pt x="6" y="23"/>
                    </a:lnTo>
                    <a:lnTo>
                      <a:pt x="10" y="16"/>
                    </a:lnTo>
                    <a:close/>
                  </a:path>
                </a:pathLst>
              </a:custGeom>
              <a:solidFill>
                <a:srgbClr val="D7D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6" name="Freeform 382"/>
              <p:cNvSpPr/>
              <p:nvPr/>
            </p:nvSpPr>
            <p:spPr bwMode="auto">
              <a:xfrm>
                <a:off x="1355" y="2685"/>
                <a:ext cx="10" cy="8"/>
              </a:xfrm>
              <a:custGeom>
                <a:avLst/>
                <a:gdLst>
                  <a:gd name="T0" fmla="*/ 6 w 66"/>
                  <a:gd name="T1" fmla="*/ 34 h 61"/>
                  <a:gd name="T2" fmla="*/ 40 w 66"/>
                  <a:gd name="T3" fmla="*/ 0 h 61"/>
                  <a:gd name="T4" fmla="*/ 50 w 66"/>
                  <a:gd name="T5" fmla="*/ 0 h 61"/>
                  <a:gd name="T6" fmla="*/ 60 w 66"/>
                  <a:gd name="T7" fmla="*/ 0 h 61"/>
                  <a:gd name="T8" fmla="*/ 66 w 66"/>
                  <a:gd name="T9" fmla="*/ 0 h 61"/>
                  <a:gd name="T10" fmla="*/ 0 w 66"/>
                  <a:gd name="T11" fmla="*/ 61 h 61"/>
                  <a:gd name="T12" fmla="*/ 6 w 66"/>
                  <a:gd name="T13" fmla="*/ 34 h 61"/>
                </a:gdLst>
                <a:ahLst/>
                <a:cxnLst>
                  <a:cxn ang="0">
                    <a:pos x="T0" y="T1"/>
                  </a:cxn>
                  <a:cxn ang="0">
                    <a:pos x="T2" y="T3"/>
                  </a:cxn>
                  <a:cxn ang="0">
                    <a:pos x="T4" y="T5"/>
                  </a:cxn>
                  <a:cxn ang="0">
                    <a:pos x="T6" y="T7"/>
                  </a:cxn>
                  <a:cxn ang="0">
                    <a:pos x="T8" y="T9"/>
                  </a:cxn>
                  <a:cxn ang="0">
                    <a:pos x="T10" y="T11"/>
                  </a:cxn>
                  <a:cxn ang="0">
                    <a:pos x="T12" y="T13"/>
                  </a:cxn>
                </a:cxnLst>
                <a:rect l="0" t="0" r="r" b="b"/>
                <a:pathLst>
                  <a:path w="66" h="61">
                    <a:moveTo>
                      <a:pt x="6" y="34"/>
                    </a:moveTo>
                    <a:lnTo>
                      <a:pt x="40" y="0"/>
                    </a:lnTo>
                    <a:lnTo>
                      <a:pt x="50" y="0"/>
                    </a:lnTo>
                    <a:lnTo>
                      <a:pt x="60" y="0"/>
                    </a:lnTo>
                    <a:lnTo>
                      <a:pt x="66" y="0"/>
                    </a:lnTo>
                    <a:lnTo>
                      <a:pt x="0" y="61"/>
                    </a:lnTo>
                    <a:lnTo>
                      <a:pt x="6" y="34"/>
                    </a:lnTo>
                    <a:close/>
                  </a:path>
                </a:pathLst>
              </a:custGeom>
              <a:solidFill>
                <a:srgbClr val="D2DA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7" name="Freeform 383"/>
              <p:cNvSpPr/>
              <p:nvPr/>
            </p:nvSpPr>
            <p:spPr bwMode="auto">
              <a:xfrm>
                <a:off x="1355" y="2685"/>
                <a:ext cx="11" cy="11"/>
              </a:xfrm>
              <a:custGeom>
                <a:avLst/>
                <a:gdLst>
                  <a:gd name="T0" fmla="*/ 5 w 81"/>
                  <a:gd name="T1" fmla="*/ 48 h 76"/>
                  <a:gd name="T2" fmla="*/ 57 w 81"/>
                  <a:gd name="T3" fmla="*/ 0 h 76"/>
                  <a:gd name="T4" fmla="*/ 60 w 81"/>
                  <a:gd name="T5" fmla="*/ 0 h 76"/>
                  <a:gd name="T6" fmla="*/ 63 w 81"/>
                  <a:gd name="T7" fmla="*/ 0 h 76"/>
                  <a:gd name="T8" fmla="*/ 81 w 81"/>
                  <a:gd name="T9" fmla="*/ 0 h 76"/>
                  <a:gd name="T10" fmla="*/ 0 w 81"/>
                  <a:gd name="T11" fmla="*/ 76 h 76"/>
                  <a:gd name="T12" fmla="*/ 5 w 81"/>
                  <a:gd name="T13" fmla="*/ 48 h 76"/>
                </a:gdLst>
                <a:ahLst/>
                <a:cxnLst>
                  <a:cxn ang="0">
                    <a:pos x="T0" y="T1"/>
                  </a:cxn>
                  <a:cxn ang="0">
                    <a:pos x="T2" y="T3"/>
                  </a:cxn>
                  <a:cxn ang="0">
                    <a:pos x="T4" y="T5"/>
                  </a:cxn>
                  <a:cxn ang="0">
                    <a:pos x="T6" y="T7"/>
                  </a:cxn>
                  <a:cxn ang="0">
                    <a:pos x="T8" y="T9"/>
                  </a:cxn>
                  <a:cxn ang="0">
                    <a:pos x="T10" y="T11"/>
                  </a:cxn>
                  <a:cxn ang="0">
                    <a:pos x="T12" y="T13"/>
                  </a:cxn>
                </a:cxnLst>
                <a:rect l="0" t="0" r="r" b="b"/>
                <a:pathLst>
                  <a:path w="81" h="76">
                    <a:moveTo>
                      <a:pt x="5" y="48"/>
                    </a:moveTo>
                    <a:lnTo>
                      <a:pt x="57" y="0"/>
                    </a:lnTo>
                    <a:lnTo>
                      <a:pt x="60" y="0"/>
                    </a:lnTo>
                    <a:lnTo>
                      <a:pt x="63" y="0"/>
                    </a:lnTo>
                    <a:lnTo>
                      <a:pt x="81" y="0"/>
                    </a:lnTo>
                    <a:lnTo>
                      <a:pt x="0" y="76"/>
                    </a:lnTo>
                    <a:lnTo>
                      <a:pt x="5" y="48"/>
                    </a:lnTo>
                    <a:close/>
                  </a:path>
                </a:pathLst>
              </a:custGeom>
              <a:solidFill>
                <a:srgbClr val="CED6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8" name="Freeform 384"/>
              <p:cNvSpPr/>
              <p:nvPr/>
            </p:nvSpPr>
            <p:spPr bwMode="auto">
              <a:xfrm>
                <a:off x="1354" y="2685"/>
                <a:ext cx="14" cy="12"/>
              </a:xfrm>
              <a:custGeom>
                <a:avLst/>
                <a:gdLst>
                  <a:gd name="T0" fmla="*/ 6 w 97"/>
                  <a:gd name="T1" fmla="*/ 61 h 89"/>
                  <a:gd name="T2" fmla="*/ 72 w 97"/>
                  <a:gd name="T3" fmla="*/ 0 h 89"/>
                  <a:gd name="T4" fmla="*/ 97 w 97"/>
                  <a:gd name="T5" fmla="*/ 0 h 89"/>
                  <a:gd name="T6" fmla="*/ 0 w 97"/>
                  <a:gd name="T7" fmla="*/ 89 h 89"/>
                  <a:gd name="T8" fmla="*/ 6 w 97"/>
                  <a:gd name="T9" fmla="*/ 61 h 89"/>
                </a:gdLst>
                <a:ahLst/>
                <a:cxnLst>
                  <a:cxn ang="0">
                    <a:pos x="T0" y="T1"/>
                  </a:cxn>
                  <a:cxn ang="0">
                    <a:pos x="T2" y="T3"/>
                  </a:cxn>
                  <a:cxn ang="0">
                    <a:pos x="T4" y="T5"/>
                  </a:cxn>
                  <a:cxn ang="0">
                    <a:pos x="T6" y="T7"/>
                  </a:cxn>
                  <a:cxn ang="0">
                    <a:pos x="T8" y="T9"/>
                  </a:cxn>
                </a:cxnLst>
                <a:rect l="0" t="0" r="r" b="b"/>
                <a:pathLst>
                  <a:path w="97" h="89">
                    <a:moveTo>
                      <a:pt x="6" y="61"/>
                    </a:moveTo>
                    <a:lnTo>
                      <a:pt x="72" y="0"/>
                    </a:lnTo>
                    <a:lnTo>
                      <a:pt x="97" y="0"/>
                    </a:lnTo>
                    <a:lnTo>
                      <a:pt x="0" y="89"/>
                    </a:lnTo>
                    <a:lnTo>
                      <a:pt x="6" y="61"/>
                    </a:lnTo>
                    <a:close/>
                  </a:path>
                </a:pathLst>
              </a:custGeom>
              <a:solidFill>
                <a:srgbClr val="C9D2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9" name="Freeform 385"/>
              <p:cNvSpPr/>
              <p:nvPr/>
            </p:nvSpPr>
            <p:spPr bwMode="auto">
              <a:xfrm>
                <a:off x="1354" y="2685"/>
                <a:ext cx="16" cy="15"/>
              </a:xfrm>
              <a:custGeom>
                <a:avLst/>
                <a:gdLst>
                  <a:gd name="T0" fmla="*/ 5 w 111"/>
                  <a:gd name="T1" fmla="*/ 76 h 104"/>
                  <a:gd name="T2" fmla="*/ 86 w 111"/>
                  <a:gd name="T3" fmla="*/ 0 h 104"/>
                  <a:gd name="T4" fmla="*/ 111 w 111"/>
                  <a:gd name="T5" fmla="*/ 0 h 104"/>
                  <a:gd name="T6" fmla="*/ 0 w 111"/>
                  <a:gd name="T7" fmla="*/ 104 h 104"/>
                  <a:gd name="T8" fmla="*/ 5 w 111"/>
                  <a:gd name="T9" fmla="*/ 76 h 104"/>
                </a:gdLst>
                <a:ahLst/>
                <a:cxnLst>
                  <a:cxn ang="0">
                    <a:pos x="T0" y="T1"/>
                  </a:cxn>
                  <a:cxn ang="0">
                    <a:pos x="T2" y="T3"/>
                  </a:cxn>
                  <a:cxn ang="0">
                    <a:pos x="T4" y="T5"/>
                  </a:cxn>
                  <a:cxn ang="0">
                    <a:pos x="T6" y="T7"/>
                  </a:cxn>
                  <a:cxn ang="0">
                    <a:pos x="T8" y="T9"/>
                  </a:cxn>
                </a:cxnLst>
                <a:rect l="0" t="0" r="r" b="b"/>
                <a:pathLst>
                  <a:path w="111" h="104">
                    <a:moveTo>
                      <a:pt x="5" y="76"/>
                    </a:moveTo>
                    <a:lnTo>
                      <a:pt x="86" y="0"/>
                    </a:lnTo>
                    <a:lnTo>
                      <a:pt x="111" y="0"/>
                    </a:lnTo>
                    <a:lnTo>
                      <a:pt x="0" y="104"/>
                    </a:lnTo>
                    <a:lnTo>
                      <a:pt x="5" y="76"/>
                    </a:lnTo>
                    <a:close/>
                  </a:path>
                </a:pathLst>
              </a:custGeom>
              <a:solidFill>
                <a:srgbClr val="C5CE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0" name="Freeform 386"/>
              <p:cNvSpPr/>
              <p:nvPr/>
            </p:nvSpPr>
            <p:spPr bwMode="auto">
              <a:xfrm>
                <a:off x="1354" y="2685"/>
                <a:ext cx="18" cy="16"/>
              </a:xfrm>
              <a:custGeom>
                <a:avLst/>
                <a:gdLst>
                  <a:gd name="T0" fmla="*/ 5 w 126"/>
                  <a:gd name="T1" fmla="*/ 89 h 117"/>
                  <a:gd name="T2" fmla="*/ 102 w 126"/>
                  <a:gd name="T3" fmla="*/ 0 h 117"/>
                  <a:gd name="T4" fmla="*/ 126 w 126"/>
                  <a:gd name="T5" fmla="*/ 0 h 117"/>
                  <a:gd name="T6" fmla="*/ 0 w 126"/>
                  <a:gd name="T7" fmla="*/ 117 h 117"/>
                  <a:gd name="T8" fmla="*/ 5 w 126"/>
                  <a:gd name="T9" fmla="*/ 89 h 117"/>
                </a:gdLst>
                <a:ahLst/>
                <a:cxnLst>
                  <a:cxn ang="0">
                    <a:pos x="T0" y="T1"/>
                  </a:cxn>
                  <a:cxn ang="0">
                    <a:pos x="T2" y="T3"/>
                  </a:cxn>
                  <a:cxn ang="0">
                    <a:pos x="T4" y="T5"/>
                  </a:cxn>
                  <a:cxn ang="0">
                    <a:pos x="T6" y="T7"/>
                  </a:cxn>
                  <a:cxn ang="0">
                    <a:pos x="T8" y="T9"/>
                  </a:cxn>
                </a:cxnLst>
                <a:rect l="0" t="0" r="r" b="b"/>
                <a:pathLst>
                  <a:path w="126" h="117">
                    <a:moveTo>
                      <a:pt x="5" y="89"/>
                    </a:moveTo>
                    <a:lnTo>
                      <a:pt x="102" y="0"/>
                    </a:lnTo>
                    <a:lnTo>
                      <a:pt x="126" y="0"/>
                    </a:lnTo>
                    <a:lnTo>
                      <a:pt x="0" y="117"/>
                    </a:lnTo>
                    <a:lnTo>
                      <a:pt x="5" y="89"/>
                    </a:lnTo>
                    <a:close/>
                  </a:path>
                </a:pathLst>
              </a:custGeom>
              <a:solidFill>
                <a:srgbClr val="C0C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1" name="Freeform 387"/>
              <p:cNvSpPr/>
              <p:nvPr/>
            </p:nvSpPr>
            <p:spPr bwMode="auto">
              <a:xfrm>
                <a:off x="1353" y="2685"/>
                <a:ext cx="21" cy="18"/>
              </a:xfrm>
              <a:custGeom>
                <a:avLst/>
                <a:gdLst>
                  <a:gd name="T0" fmla="*/ 6 w 142"/>
                  <a:gd name="T1" fmla="*/ 104 h 130"/>
                  <a:gd name="T2" fmla="*/ 117 w 142"/>
                  <a:gd name="T3" fmla="*/ 0 h 130"/>
                  <a:gd name="T4" fmla="*/ 142 w 142"/>
                  <a:gd name="T5" fmla="*/ 0 h 130"/>
                  <a:gd name="T6" fmla="*/ 0 w 142"/>
                  <a:gd name="T7" fmla="*/ 130 h 130"/>
                  <a:gd name="T8" fmla="*/ 6 w 142"/>
                  <a:gd name="T9" fmla="*/ 104 h 130"/>
                </a:gdLst>
                <a:ahLst/>
                <a:cxnLst>
                  <a:cxn ang="0">
                    <a:pos x="T0" y="T1"/>
                  </a:cxn>
                  <a:cxn ang="0">
                    <a:pos x="T2" y="T3"/>
                  </a:cxn>
                  <a:cxn ang="0">
                    <a:pos x="T4" y="T5"/>
                  </a:cxn>
                  <a:cxn ang="0">
                    <a:pos x="T6" y="T7"/>
                  </a:cxn>
                  <a:cxn ang="0">
                    <a:pos x="T8" y="T9"/>
                  </a:cxn>
                </a:cxnLst>
                <a:rect l="0" t="0" r="r" b="b"/>
                <a:pathLst>
                  <a:path w="142" h="130">
                    <a:moveTo>
                      <a:pt x="6" y="104"/>
                    </a:moveTo>
                    <a:lnTo>
                      <a:pt x="117" y="0"/>
                    </a:lnTo>
                    <a:lnTo>
                      <a:pt x="142" y="0"/>
                    </a:lnTo>
                    <a:lnTo>
                      <a:pt x="0" y="130"/>
                    </a:lnTo>
                    <a:lnTo>
                      <a:pt x="6" y="104"/>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2" name="Freeform 388"/>
              <p:cNvSpPr/>
              <p:nvPr/>
            </p:nvSpPr>
            <p:spPr bwMode="auto">
              <a:xfrm>
                <a:off x="1353" y="2685"/>
                <a:ext cx="22" cy="20"/>
              </a:xfrm>
              <a:custGeom>
                <a:avLst/>
                <a:gdLst>
                  <a:gd name="T0" fmla="*/ 6 w 157"/>
                  <a:gd name="T1" fmla="*/ 117 h 145"/>
                  <a:gd name="T2" fmla="*/ 132 w 157"/>
                  <a:gd name="T3" fmla="*/ 0 h 145"/>
                  <a:gd name="T4" fmla="*/ 157 w 157"/>
                  <a:gd name="T5" fmla="*/ 0 h 145"/>
                  <a:gd name="T6" fmla="*/ 0 w 157"/>
                  <a:gd name="T7" fmla="*/ 145 h 145"/>
                  <a:gd name="T8" fmla="*/ 6 w 157"/>
                  <a:gd name="T9" fmla="*/ 117 h 145"/>
                </a:gdLst>
                <a:ahLst/>
                <a:cxnLst>
                  <a:cxn ang="0">
                    <a:pos x="T0" y="T1"/>
                  </a:cxn>
                  <a:cxn ang="0">
                    <a:pos x="T2" y="T3"/>
                  </a:cxn>
                  <a:cxn ang="0">
                    <a:pos x="T4" y="T5"/>
                  </a:cxn>
                  <a:cxn ang="0">
                    <a:pos x="T6" y="T7"/>
                  </a:cxn>
                  <a:cxn ang="0">
                    <a:pos x="T8" y="T9"/>
                  </a:cxn>
                </a:cxnLst>
                <a:rect l="0" t="0" r="r" b="b"/>
                <a:pathLst>
                  <a:path w="157" h="145">
                    <a:moveTo>
                      <a:pt x="6" y="117"/>
                    </a:moveTo>
                    <a:lnTo>
                      <a:pt x="132" y="0"/>
                    </a:lnTo>
                    <a:lnTo>
                      <a:pt x="157" y="0"/>
                    </a:lnTo>
                    <a:lnTo>
                      <a:pt x="0" y="145"/>
                    </a:lnTo>
                    <a:lnTo>
                      <a:pt x="6" y="117"/>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3" name="Freeform 389"/>
              <p:cNvSpPr/>
              <p:nvPr/>
            </p:nvSpPr>
            <p:spPr bwMode="auto">
              <a:xfrm>
                <a:off x="1353" y="2685"/>
                <a:ext cx="24" cy="22"/>
              </a:xfrm>
              <a:custGeom>
                <a:avLst/>
                <a:gdLst>
                  <a:gd name="T0" fmla="*/ 5 w 171"/>
                  <a:gd name="T1" fmla="*/ 130 h 158"/>
                  <a:gd name="T2" fmla="*/ 147 w 171"/>
                  <a:gd name="T3" fmla="*/ 0 h 158"/>
                  <a:gd name="T4" fmla="*/ 171 w 171"/>
                  <a:gd name="T5" fmla="*/ 0 h 158"/>
                  <a:gd name="T6" fmla="*/ 0 w 171"/>
                  <a:gd name="T7" fmla="*/ 158 h 158"/>
                  <a:gd name="T8" fmla="*/ 5 w 171"/>
                  <a:gd name="T9" fmla="*/ 130 h 158"/>
                </a:gdLst>
                <a:ahLst/>
                <a:cxnLst>
                  <a:cxn ang="0">
                    <a:pos x="T0" y="T1"/>
                  </a:cxn>
                  <a:cxn ang="0">
                    <a:pos x="T2" y="T3"/>
                  </a:cxn>
                  <a:cxn ang="0">
                    <a:pos x="T4" y="T5"/>
                  </a:cxn>
                  <a:cxn ang="0">
                    <a:pos x="T6" y="T7"/>
                  </a:cxn>
                  <a:cxn ang="0">
                    <a:pos x="T8" y="T9"/>
                  </a:cxn>
                </a:cxnLst>
                <a:rect l="0" t="0" r="r" b="b"/>
                <a:pathLst>
                  <a:path w="171" h="158">
                    <a:moveTo>
                      <a:pt x="5" y="130"/>
                    </a:moveTo>
                    <a:lnTo>
                      <a:pt x="147" y="0"/>
                    </a:lnTo>
                    <a:lnTo>
                      <a:pt x="171" y="0"/>
                    </a:lnTo>
                    <a:lnTo>
                      <a:pt x="0" y="158"/>
                    </a:lnTo>
                    <a:lnTo>
                      <a:pt x="5" y="130"/>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4" name="Freeform 390"/>
              <p:cNvSpPr/>
              <p:nvPr/>
            </p:nvSpPr>
            <p:spPr bwMode="auto">
              <a:xfrm>
                <a:off x="1352" y="2685"/>
                <a:ext cx="27" cy="24"/>
              </a:xfrm>
              <a:custGeom>
                <a:avLst/>
                <a:gdLst>
                  <a:gd name="T0" fmla="*/ 4 w 185"/>
                  <a:gd name="T1" fmla="*/ 145 h 173"/>
                  <a:gd name="T2" fmla="*/ 161 w 185"/>
                  <a:gd name="T3" fmla="*/ 0 h 173"/>
                  <a:gd name="T4" fmla="*/ 185 w 185"/>
                  <a:gd name="T5" fmla="*/ 0 h 173"/>
                  <a:gd name="T6" fmla="*/ 0 w 185"/>
                  <a:gd name="T7" fmla="*/ 173 h 173"/>
                  <a:gd name="T8" fmla="*/ 4 w 185"/>
                  <a:gd name="T9" fmla="*/ 145 h 173"/>
                </a:gdLst>
                <a:ahLst/>
                <a:cxnLst>
                  <a:cxn ang="0">
                    <a:pos x="T0" y="T1"/>
                  </a:cxn>
                  <a:cxn ang="0">
                    <a:pos x="T2" y="T3"/>
                  </a:cxn>
                  <a:cxn ang="0">
                    <a:pos x="T4" y="T5"/>
                  </a:cxn>
                  <a:cxn ang="0">
                    <a:pos x="T6" y="T7"/>
                  </a:cxn>
                  <a:cxn ang="0">
                    <a:pos x="T8" y="T9"/>
                  </a:cxn>
                </a:cxnLst>
                <a:rect l="0" t="0" r="r" b="b"/>
                <a:pathLst>
                  <a:path w="185" h="173">
                    <a:moveTo>
                      <a:pt x="4" y="145"/>
                    </a:moveTo>
                    <a:lnTo>
                      <a:pt x="161" y="0"/>
                    </a:lnTo>
                    <a:lnTo>
                      <a:pt x="185" y="0"/>
                    </a:lnTo>
                    <a:lnTo>
                      <a:pt x="0" y="173"/>
                    </a:lnTo>
                    <a:lnTo>
                      <a:pt x="4" y="145"/>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5" name="Freeform 391"/>
              <p:cNvSpPr/>
              <p:nvPr/>
            </p:nvSpPr>
            <p:spPr bwMode="auto">
              <a:xfrm>
                <a:off x="1352" y="2685"/>
                <a:ext cx="29" cy="26"/>
              </a:xfrm>
              <a:custGeom>
                <a:avLst/>
                <a:gdLst>
                  <a:gd name="T0" fmla="*/ 6 w 202"/>
                  <a:gd name="T1" fmla="*/ 158 h 186"/>
                  <a:gd name="T2" fmla="*/ 177 w 202"/>
                  <a:gd name="T3" fmla="*/ 0 h 186"/>
                  <a:gd name="T4" fmla="*/ 202 w 202"/>
                  <a:gd name="T5" fmla="*/ 0 h 186"/>
                  <a:gd name="T6" fmla="*/ 0 w 202"/>
                  <a:gd name="T7" fmla="*/ 186 h 186"/>
                  <a:gd name="T8" fmla="*/ 6 w 202"/>
                  <a:gd name="T9" fmla="*/ 158 h 186"/>
                </a:gdLst>
                <a:ahLst/>
                <a:cxnLst>
                  <a:cxn ang="0">
                    <a:pos x="T0" y="T1"/>
                  </a:cxn>
                  <a:cxn ang="0">
                    <a:pos x="T2" y="T3"/>
                  </a:cxn>
                  <a:cxn ang="0">
                    <a:pos x="T4" y="T5"/>
                  </a:cxn>
                  <a:cxn ang="0">
                    <a:pos x="T6" y="T7"/>
                  </a:cxn>
                  <a:cxn ang="0">
                    <a:pos x="T8" y="T9"/>
                  </a:cxn>
                </a:cxnLst>
                <a:rect l="0" t="0" r="r" b="b"/>
                <a:pathLst>
                  <a:path w="202" h="186">
                    <a:moveTo>
                      <a:pt x="6" y="158"/>
                    </a:moveTo>
                    <a:lnTo>
                      <a:pt x="177" y="0"/>
                    </a:lnTo>
                    <a:lnTo>
                      <a:pt x="202" y="0"/>
                    </a:lnTo>
                    <a:lnTo>
                      <a:pt x="0" y="186"/>
                    </a:lnTo>
                    <a:lnTo>
                      <a:pt x="6" y="158"/>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6" name="Freeform 392"/>
              <p:cNvSpPr/>
              <p:nvPr/>
            </p:nvSpPr>
            <p:spPr bwMode="auto">
              <a:xfrm>
                <a:off x="1351" y="2685"/>
                <a:ext cx="31" cy="28"/>
              </a:xfrm>
              <a:custGeom>
                <a:avLst/>
                <a:gdLst>
                  <a:gd name="T0" fmla="*/ 6 w 216"/>
                  <a:gd name="T1" fmla="*/ 173 h 200"/>
                  <a:gd name="T2" fmla="*/ 191 w 216"/>
                  <a:gd name="T3" fmla="*/ 0 h 200"/>
                  <a:gd name="T4" fmla="*/ 216 w 216"/>
                  <a:gd name="T5" fmla="*/ 0 h 200"/>
                  <a:gd name="T6" fmla="*/ 0 w 216"/>
                  <a:gd name="T7" fmla="*/ 200 h 200"/>
                  <a:gd name="T8" fmla="*/ 6 w 216"/>
                  <a:gd name="T9" fmla="*/ 173 h 200"/>
                </a:gdLst>
                <a:ahLst/>
                <a:cxnLst>
                  <a:cxn ang="0">
                    <a:pos x="T0" y="T1"/>
                  </a:cxn>
                  <a:cxn ang="0">
                    <a:pos x="T2" y="T3"/>
                  </a:cxn>
                  <a:cxn ang="0">
                    <a:pos x="T4" y="T5"/>
                  </a:cxn>
                  <a:cxn ang="0">
                    <a:pos x="T6" y="T7"/>
                  </a:cxn>
                  <a:cxn ang="0">
                    <a:pos x="T8" y="T9"/>
                  </a:cxn>
                </a:cxnLst>
                <a:rect l="0" t="0" r="r" b="b"/>
                <a:pathLst>
                  <a:path w="216" h="200">
                    <a:moveTo>
                      <a:pt x="6" y="173"/>
                    </a:moveTo>
                    <a:lnTo>
                      <a:pt x="191" y="0"/>
                    </a:lnTo>
                    <a:lnTo>
                      <a:pt x="216" y="0"/>
                    </a:lnTo>
                    <a:lnTo>
                      <a:pt x="0" y="200"/>
                    </a:lnTo>
                    <a:lnTo>
                      <a:pt x="6" y="173"/>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7" name="Freeform 393"/>
              <p:cNvSpPr/>
              <p:nvPr/>
            </p:nvSpPr>
            <p:spPr bwMode="auto">
              <a:xfrm>
                <a:off x="1351" y="2685"/>
                <a:ext cx="33" cy="30"/>
              </a:xfrm>
              <a:custGeom>
                <a:avLst/>
                <a:gdLst>
                  <a:gd name="T0" fmla="*/ 5 w 231"/>
                  <a:gd name="T1" fmla="*/ 186 h 214"/>
                  <a:gd name="T2" fmla="*/ 207 w 231"/>
                  <a:gd name="T3" fmla="*/ 0 h 214"/>
                  <a:gd name="T4" fmla="*/ 231 w 231"/>
                  <a:gd name="T5" fmla="*/ 0 h 214"/>
                  <a:gd name="T6" fmla="*/ 0 w 231"/>
                  <a:gd name="T7" fmla="*/ 214 h 214"/>
                  <a:gd name="T8" fmla="*/ 5 w 231"/>
                  <a:gd name="T9" fmla="*/ 186 h 214"/>
                </a:gdLst>
                <a:ahLst/>
                <a:cxnLst>
                  <a:cxn ang="0">
                    <a:pos x="T0" y="T1"/>
                  </a:cxn>
                  <a:cxn ang="0">
                    <a:pos x="T2" y="T3"/>
                  </a:cxn>
                  <a:cxn ang="0">
                    <a:pos x="T4" y="T5"/>
                  </a:cxn>
                  <a:cxn ang="0">
                    <a:pos x="T6" y="T7"/>
                  </a:cxn>
                  <a:cxn ang="0">
                    <a:pos x="T8" y="T9"/>
                  </a:cxn>
                </a:cxnLst>
                <a:rect l="0" t="0" r="r" b="b"/>
                <a:pathLst>
                  <a:path w="231" h="214">
                    <a:moveTo>
                      <a:pt x="5" y="186"/>
                    </a:moveTo>
                    <a:lnTo>
                      <a:pt x="207" y="0"/>
                    </a:lnTo>
                    <a:lnTo>
                      <a:pt x="231" y="0"/>
                    </a:lnTo>
                    <a:lnTo>
                      <a:pt x="0" y="214"/>
                    </a:lnTo>
                    <a:lnTo>
                      <a:pt x="5" y="186"/>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8" name="Freeform 394"/>
              <p:cNvSpPr/>
              <p:nvPr/>
            </p:nvSpPr>
            <p:spPr bwMode="auto">
              <a:xfrm>
                <a:off x="1351" y="2685"/>
                <a:ext cx="35" cy="32"/>
              </a:xfrm>
              <a:custGeom>
                <a:avLst/>
                <a:gdLst>
                  <a:gd name="T0" fmla="*/ 6 w 247"/>
                  <a:gd name="T1" fmla="*/ 200 h 228"/>
                  <a:gd name="T2" fmla="*/ 222 w 247"/>
                  <a:gd name="T3" fmla="*/ 0 h 228"/>
                  <a:gd name="T4" fmla="*/ 247 w 247"/>
                  <a:gd name="T5" fmla="*/ 0 h 228"/>
                  <a:gd name="T6" fmla="*/ 0 w 247"/>
                  <a:gd name="T7" fmla="*/ 228 h 228"/>
                  <a:gd name="T8" fmla="*/ 6 w 247"/>
                  <a:gd name="T9" fmla="*/ 200 h 228"/>
                </a:gdLst>
                <a:ahLst/>
                <a:cxnLst>
                  <a:cxn ang="0">
                    <a:pos x="T0" y="T1"/>
                  </a:cxn>
                  <a:cxn ang="0">
                    <a:pos x="T2" y="T3"/>
                  </a:cxn>
                  <a:cxn ang="0">
                    <a:pos x="T4" y="T5"/>
                  </a:cxn>
                  <a:cxn ang="0">
                    <a:pos x="T6" y="T7"/>
                  </a:cxn>
                  <a:cxn ang="0">
                    <a:pos x="T8" y="T9"/>
                  </a:cxn>
                </a:cxnLst>
                <a:rect l="0" t="0" r="r" b="b"/>
                <a:pathLst>
                  <a:path w="247" h="228">
                    <a:moveTo>
                      <a:pt x="6" y="200"/>
                    </a:moveTo>
                    <a:lnTo>
                      <a:pt x="222" y="0"/>
                    </a:lnTo>
                    <a:lnTo>
                      <a:pt x="247" y="0"/>
                    </a:lnTo>
                    <a:lnTo>
                      <a:pt x="0" y="228"/>
                    </a:lnTo>
                    <a:lnTo>
                      <a:pt x="6" y="20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9" name="Freeform 395"/>
              <p:cNvSpPr/>
              <p:nvPr/>
            </p:nvSpPr>
            <p:spPr bwMode="auto">
              <a:xfrm>
                <a:off x="1350" y="2685"/>
                <a:ext cx="38" cy="34"/>
              </a:xfrm>
              <a:custGeom>
                <a:avLst/>
                <a:gdLst>
                  <a:gd name="T0" fmla="*/ 5 w 261"/>
                  <a:gd name="T1" fmla="*/ 214 h 242"/>
                  <a:gd name="T2" fmla="*/ 236 w 261"/>
                  <a:gd name="T3" fmla="*/ 0 h 242"/>
                  <a:gd name="T4" fmla="*/ 261 w 261"/>
                  <a:gd name="T5" fmla="*/ 0 h 242"/>
                  <a:gd name="T6" fmla="*/ 0 w 261"/>
                  <a:gd name="T7" fmla="*/ 242 h 242"/>
                  <a:gd name="T8" fmla="*/ 5 w 261"/>
                  <a:gd name="T9" fmla="*/ 214 h 242"/>
                </a:gdLst>
                <a:ahLst/>
                <a:cxnLst>
                  <a:cxn ang="0">
                    <a:pos x="T0" y="T1"/>
                  </a:cxn>
                  <a:cxn ang="0">
                    <a:pos x="T2" y="T3"/>
                  </a:cxn>
                  <a:cxn ang="0">
                    <a:pos x="T4" y="T5"/>
                  </a:cxn>
                  <a:cxn ang="0">
                    <a:pos x="T6" y="T7"/>
                  </a:cxn>
                  <a:cxn ang="0">
                    <a:pos x="T8" y="T9"/>
                  </a:cxn>
                </a:cxnLst>
                <a:rect l="0" t="0" r="r" b="b"/>
                <a:pathLst>
                  <a:path w="261" h="242">
                    <a:moveTo>
                      <a:pt x="5" y="214"/>
                    </a:moveTo>
                    <a:lnTo>
                      <a:pt x="236" y="0"/>
                    </a:lnTo>
                    <a:lnTo>
                      <a:pt x="261" y="0"/>
                    </a:lnTo>
                    <a:lnTo>
                      <a:pt x="0" y="242"/>
                    </a:lnTo>
                    <a:lnTo>
                      <a:pt x="5" y="21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0" name="Freeform 396"/>
              <p:cNvSpPr/>
              <p:nvPr/>
            </p:nvSpPr>
            <p:spPr bwMode="auto">
              <a:xfrm>
                <a:off x="1350" y="2685"/>
                <a:ext cx="39" cy="36"/>
              </a:xfrm>
              <a:custGeom>
                <a:avLst/>
                <a:gdLst>
                  <a:gd name="T0" fmla="*/ 5 w 276"/>
                  <a:gd name="T1" fmla="*/ 228 h 256"/>
                  <a:gd name="T2" fmla="*/ 252 w 276"/>
                  <a:gd name="T3" fmla="*/ 0 h 256"/>
                  <a:gd name="T4" fmla="*/ 276 w 276"/>
                  <a:gd name="T5" fmla="*/ 0 h 256"/>
                  <a:gd name="T6" fmla="*/ 0 w 276"/>
                  <a:gd name="T7" fmla="*/ 256 h 256"/>
                  <a:gd name="T8" fmla="*/ 5 w 276"/>
                  <a:gd name="T9" fmla="*/ 228 h 256"/>
                </a:gdLst>
                <a:ahLst/>
                <a:cxnLst>
                  <a:cxn ang="0">
                    <a:pos x="T0" y="T1"/>
                  </a:cxn>
                  <a:cxn ang="0">
                    <a:pos x="T2" y="T3"/>
                  </a:cxn>
                  <a:cxn ang="0">
                    <a:pos x="T4" y="T5"/>
                  </a:cxn>
                  <a:cxn ang="0">
                    <a:pos x="T6" y="T7"/>
                  </a:cxn>
                  <a:cxn ang="0">
                    <a:pos x="T8" y="T9"/>
                  </a:cxn>
                </a:cxnLst>
                <a:rect l="0" t="0" r="r" b="b"/>
                <a:pathLst>
                  <a:path w="276" h="256">
                    <a:moveTo>
                      <a:pt x="5" y="228"/>
                    </a:moveTo>
                    <a:lnTo>
                      <a:pt x="252" y="0"/>
                    </a:lnTo>
                    <a:lnTo>
                      <a:pt x="276" y="0"/>
                    </a:lnTo>
                    <a:lnTo>
                      <a:pt x="0" y="256"/>
                    </a:lnTo>
                    <a:lnTo>
                      <a:pt x="5" y="228"/>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1" name="Freeform 397"/>
              <p:cNvSpPr/>
              <p:nvPr/>
            </p:nvSpPr>
            <p:spPr bwMode="auto">
              <a:xfrm>
                <a:off x="1350" y="2685"/>
                <a:ext cx="41" cy="38"/>
              </a:xfrm>
              <a:custGeom>
                <a:avLst/>
                <a:gdLst>
                  <a:gd name="T0" fmla="*/ 5 w 291"/>
                  <a:gd name="T1" fmla="*/ 242 h 269"/>
                  <a:gd name="T2" fmla="*/ 266 w 291"/>
                  <a:gd name="T3" fmla="*/ 0 h 269"/>
                  <a:gd name="T4" fmla="*/ 291 w 291"/>
                  <a:gd name="T5" fmla="*/ 0 h 269"/>
                  <a:gd name="T6" fmla="*/ 0 w 291"/>
                  <a:gd name="T7" fmla="*/ 269 h 269"/>
                  <a:gd name="T8" fmla="*/ 5 w 291"/>
                  <a:gd name="T9" fmla="*/ 242 h 269"/>
                </a:gdLst>
                <a:ahLst/>
                <a:cxnLst>
                  <a:cxn ang="0">
                    <a:pos x="T0" y="T1"/>
                  </a:cxn>
                  <a:cxn ang="0">
                    <a:pos x="T2" y="T3"/>
                  </a:cxn>
                  <a:cxn ang="0">
                    <a:pos x="T4" y="T5"/>
                  </a:cxn>
                  <a:cxn ang="0">
                    <a:pos x="T6" y="T7"/>
                  </a:cxn>
                  <a:cxn ang="0">
                    <a:pos x="T8" y="T9"/>
                  </a:cxn>
                </a:cxnLst>
                <a:rect l="0" t="0" r="r" b="b"/>
                <a:pathLst>
                  <a:path w="291" h="269">
                    <a:moveTo>
                      <a:pt x="5" y="242"/>
                    </a:moveTo>
                    <a:lnTo>
                      <a:pt x="266" y="0"/>
                    </a:lnTo>
                    <a:lnTo>
                      <a:pt x="291" y="0"/>
                    </a:lnTo>
                    <a:lnTo>
                      <a:pt x="0" y="269"/>
                    </a:lnTo>
                    <a:lnTo>
                      <a:pt x="5" y="242"/>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2" name="Freeform 398"/>
              <p:cNvSpPr/>
              <p:nvPr/>
            </p:nvSpPr>
            <p:spPr bwMode="auto">
              <a:xfrm>
                <a:off x="1349" y="2685"/>
                <a:ext cx="43" cy="40"/>
              </a:xfrm>
              <a:custGeom>
                <a:avLst/>
                <a:gdLst>
                  <a:gd name="T0" fmla="*/ 6 w 301"/>
                  <a:gd name="T1" fmla="*/ 256 h 284"/>
                  <a:gd name="T2" fmla="*/ 282 w 301"/>
                  <a:gd name="T3" fmla="*/ 0 h 284"/>
                  <a:gd name="T4" fmla="*/ 301 w 301"/>
                  <a:gd name="T5" fmla="*/ 0 h 284"/>
                  <a:gd name="T6" fmla="*/ 299 w 301"/>
                  <a:gd name="T7" fmla="*/ 5 h 284"/>
                  <a:gd name="T8" fmla="*/ 297 w 301"/>
                  <a:gd name="T9" fmla="*/ 9 h 284"/>
                  <a:gd name="T10" fmla="*/ 0 w 301"/>
                  <a:gd name="T11" fmla="*/ 284 h 284"/>
                  <a:gd name="T12" fmla="*/ 6 w 301"/>
                  <a:gd name="T13" fmla="*/ 256 h 284"/>
                </a:gdLst>
                <a:ahLst/>
                <a:cxnLst>
                  <a:cxn ang="0">
                    <a:pos x="T0" y="T1"/>
                  </a:cxn>
                  <a:cxn ang="0">
                    <a:pos x="T2" y="T3"/>
                  </a:cxn>
                  <a:cxn ang="0">
                    <a:pos x="T4" y="T5"/>
                  </a:cxn>
                  <a:cxn ang="0">
                    <a:pos x="T6" y="T7"/>
                  </a:cxn>
                  <a:cxn ang="0">
                    <a:pos x="T8" y="T9"/>
                  </a:cxn>
                  <a:cxn ang="0">
                    <a:pos x="T10" y="T11"/>
                  </a:cxn>
                  <a:cxn ang="0">
                    <a:pos x="T12" y="T13"/>
                  </a:cxn>
                </a:cxnLst>
                <a:rect l="0" t="0" r="r" b="b"/>
                <a:pathLst>
                  <a:path w="301" h="284">
                    <a:moveTo>
                      <a:pt x="6" y="256"/>
                    </a:moveTo>
                    <a:lnTo>
                      <a:pt x="282" y="0"/>
                    </a:lnTo>
                    <a:lnTo>
                      <a:pt x="301" y="0"/>
                    </a:lnTo>
                    <a:lnTo>
                      <a:pt x="299" y="5"/>
                    </a:lnTo>
                    <a:lnTo>
                      <a:pt x="297" y="9"/>
                    </a:lnTo>
                    <a:lnTo>
                      <a:pt x="0" y="284"/>
                    </a:lnTo>
                    <a:lnTo>
                      <a:pt x="6" y="256"/>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3" name="Freeform 399"/>
              <p:cNvSpPr/>
              <p:nvPr/>
            </p:nvSpPr>
            <p:spPr bwMode="auto">
              <a:xfrm>
                <a:off x="1349" y="2685"/>
                <a:ext cx="43" cy="42"/>
              </a:xfrm>
              <a:custGeom>
                <a:avLst/>
                <a:gdLst>
                  <a:gd name="T0" fmla="*/ 6 w 303"/>
                  <a:gd name="T1" fmla="*/ 269 h 297"/>
                  <a:gd name="T2" fmla="*/ 297 w 303"/>
                  <a:gd name="T3" fmla="*/ 0 h 297"/>
                  <a:gd name="T4" fmla="*/ 303 w 303"/>
                  <a:gd name="T5" fmla="*/ 0 h 297"/>
                  <a:gd name="T6" fmla="*/ 303 w 303"/>
                  <a:gd name="T7" fmla="*/ 0 h 297"/>
                  <a:gd name="T8" fmla="*/ 295 w 303"/>
                  <a:gd name="T9" fmla="*/ 16 h 297"/>
                  <a:gd name="T10" fmla="*/ 287 w 303"/>
                  <a:gd name="T11" fmla="*/ 33 h 297"/>
                  <a:gd name="T12" fmla="*/ 0 w 303"/>
                  <a:gd name="T13" fmla="*/ 297 h 297"/>
                  <a:gd name="T14" fmla="*/ 6 w 303"/>
                  <a:gd name="T15" fmla="*/ 269 h 2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3" h="297">
                    <a:moveTo>
                      <a:pt x="6" y="269"/>
                    </a:moveTo>
                    <a:lnTo>
                      <a:pt x="297" y="0"/>
                    </a:lnTo>
                    <a:lnTo>
                      <a:pt x="303" y="0"/>
                    </a:lnTo>
                    <a:lnTo>
                      <a:pt x="303" y="0"/>
                    </a:lnTo>
                    <a:lnTo>
                      <a:pt x="295" y="16"/>
                    </a:lnTo>
                    <a:lnTo>
                      <a:pt x="287" y="33"/>
                    </a:lnTo>
                    <a:lnTo>
                      <a:pt x="0" y="297"/>
                    </a:lnTo>
                    <a:lnTo>
                      <a:pt x="6" y="269"/>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4" name="Freeform 400"/>
              <p:cNvSpPr/>
              <p:nvPr/>
            </p:nvSpPr>
            <p:spPr bwMode="auto">
              <a:xfrm>
                <a:off x="1348" y="2686"/>
                <a:ext cx="43" cy="43"/>
              </a:xfrm>
              <a:custGeom>
                <a:avLst/>
                <a:gdLst>
                  <a:gd name="T0" fmla="*/ 5 w 302"/>
                  <a:gd name="T1" fmla="*/ 275 h 303"/>
                  <a:gd name="T2" fmla="*/ 302 w 302"/>
                  <a:gd name="T3" fmla="*/ 0 h 303"/>
                  <a:gd name="T4" fmla="*/ 295 w 302"/>
                  <a:gd name="T5" fmla="*/ 14 h 303"/>
                  <a:gd name="T6" fmla="*/ 287 w 302"/>
                  <a:gd name="T7" fmla="*/ 26 h 303"/>
                  <a:gd name="T8" fmla="*/ 279 w 302"/>
                  <a:gd name="T9" fmla="*/ 39 h 303"/>
                  <a:gd name="T10" fmla="*/ 272 w 302"/>
                  <a:gd name="T11" fmla="*/ 51 h 303"/>
                  <a:gd name="T12" fmla="*/ 0 w 302"/>
                  <a:gd name="T13" fmla="*/ 303 h 303"/>
                  <a:gd name="T14" fmla="*/ 5 w 302"/>
                  <a:gd name="T15" fmla="*/ 275 h 3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03">
                    <a:moveTo>
                      <a:pt x="5" y="275"/>
                    </a:moveTo>
                    <a:lnTo>
                      <a:pt x="302" y="0"/>
                    </a:lnTo>
                    <a:lnTo>
                      <a:pt x="295" y="14"/>
                    </a:lnTo>
                    <a:lnTo>
                      <a:pt x="287" y="26"/>
                    </a:lnTo>
                    <a:lnTo>
                      <a:pt x="279" y="39"/>
                    </a:lnTo>
                    <a:lnTo>
                      <a:pt x="272" y="51"/>
                    </a:lnTo>
                    <a:lnTo>
                      <a:pt x="0" y="303"/>
                    </a:lnTo>
                    <a:lnTo>
                      <a:pt x="5" y="275"/>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5" name="Freeform 401"/>
              <p:cNvSpPr/>
              <p:nvPr/>
            </p:nvSpPr>
            <p:spPr bwMode="auto">
              <a:xfrm>
                <a:off x="1348" y="2689"/>
                <a:ext cx="42" cy="41"/>
              </a:xfrm>
              <a:custGeom>
                <a:avLst/>
                <a:gdLst>
                  <a:gd name="T0" fmla="*/ 3 w 290"/>
                  <a:gd name="T1" fmla="*/ 264 h 281"/>
                  <a:gd name="T2" fmla="*/ 290 w 290"/>
                  <a:gd name="T3" fmla="*/ 0 h 281"/>
                  <a:gd name="T4" fmla="*/ 279 w 290"/>
                  <a:gd name="T5" fmla="*/ 16 h 281"/>
                  <a:gd name="T6" fmla="*/ 268 w 290"/>
                  <a:gd name="T7" fmla="*/ 31 h 281"/>
                  <a:gd name="T8" fmla="*/ 257 w 290"/>
                  <a:gd name="T9" fmla="*/ 47 h 281"/>
                  <a:gd name="T10" fmla="*/ 246 w 290"/>
                  <a:gd name="T11" fmla="*/ 63 h 281"/>
                  <a:gd name="T12" fmla="*/ 37 w 290"/>
                  <a:gd name="T13" fmla="*/ 256 h 281"/>
                  <a:gd name="T14" fmla="*/ 21 w 290"/>
                  <a:gd name="T15" fmla="*/ 266 h 281"/>
                  <a:gd name="T16" fmla="*/ 10 w 290"/>
                  <a:gd name="T17" fmla="*/ 274 h 281"/>
                  <a:gd name="T18" fmla="*/ 2 w 290"/>
                  <a:gd name="T19" fmla="*/ 280 h 281"/>
                  <a:gd name="T20" fmla="*/ 0 w 290"/>
                  <a:gd name="T21" fmla="*/ 281 h 281"/>
                  <a:gd name="T22" fmla="*/ 3 w 290"/>
                  <a:gd name="T23" fmla="*/ 26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281">
                    <a:moveTo>
                      <a:pt x="3" y="264"/>
                    </a:moveTo>
                    <a:lnTo>
                      <a:pt x="290" y="0"/>
                    </a:lnTo>
                    <a:lnTo>
                      <a:pt x="279" y="16"/>
                    </a:lnTo>
                    <a:lnTo>
                      <a:pt x="268" y="31"/>
                    </a:lnTo>
                    <a:lnTo>
                      <a:pt x="257" y="47"/>
                    </a:lnTo>
                    <a:lnTo>
                      <a:pt x="246" y="63"/>
                    </a:lnTo>
                    <a:lnTo>
                      <a:pt x="37" y="256"/>
                    </a:lnTo>
                    <a:lnTo>
                      <a:pt x="21" y="266"/>
                    </a:lnTo>
                    <a:lnTo>
                      <a:pt x="10" y="274"/>
                    </a:lnTo>
                    <a:lnTo>
                      <a:pt x="2" y="280"/>
                    </a:lnTo>
                    <a:lnTo>
                      <a:pt x="0" y="281"/>
                    </a:lnTo>
                    <a:lnTo>
                      <a:pt x="3" y="264"/>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6" name="Freeform 402"/>
              <p:cNvSpPr/>
              <p:nvPr/>
            </p:nvSpPr>
            <p:spPr bwMode="auto">
              <a:xfrm>
                <a:off x="1348" y="2693"/>
                <a:ext cx="39" cy="37"/>
              </a:xfrm>
              <a:custGeom>
                <a:avLst/>
                <a:gdLst>
                  <a:gd name="T0" fmla="*/ 0 w 272"/>
                  <a:gd name="T1" fmla="*/ 252 h 254"/>
                  <a:gd name="T2" fmla="*/ 272 w 272"/>
                  <a:gd name="T3" fmla="*/ 0 h 254"/>
                  <a:gd name="T4" fmla="*/ 253 w 272"/>
                  <a:gd name="T5" fmla="*/ 26 h 254"/>
                  <a:gd name="T6" fmla="*/ 232 w 272"/>
                  <a:gd name="T7" fmla="*/ 51 h 254"/>
                  <a:gd name="T8" fmla="*/ 211 w 272"/>
                  <a:gd name="T9" fmla="*/ 76 h 254"/>
                  <a:gd name="T10" fmla="*/ 190 w 272"/>
                  <a:gd name="T11" fmla="*/ 98 h 254"/>
                  <a:gd name="T12" fmla="*/ 116 w 272"/>
                  <a:gd name="T13" fmla="*/ 167 h 254"/>
                  <a:gd name="T14" fmla="*/ 71 w 272"/>
                  <a:gd name="T15" fmla="*/ 204 h 254"/>
                  <a:gd name="T16" fmla="*/ 34 w 272"/>
                  <a:gd name="T17" fmla="*/ 231 h 254"/>
                  <a:gd name="T18" fmla="*/ 9 w 272"/>
                  <a:gd name="T19" fmla="*/ 248 h 254"/>
                  <a:gd name="T20" fmla="*/ 0 w 272"/>
                  <a:gd name="T21" fmla="*/ 254 h 254"/>
                  <a:gd name="T22" fmla="*/ 0 w 272"/>
                  <a:gd name="T23" fmla="*/ 25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2" h="254">
                    <a:moveTo>
                      <a:pt x="0" y="252"/>
                    </a:moveTo>
                    <a:lnTo>
                      <a:pt x="272" y="0"/>
                    </a:lnTo>
                    <a:lnTo>
                      <a:pt x="253" y="26"/>
                    </a:lnTo>
                    <a:lnTo>
                      <a:pt x="232" y="51"/>
                    </a:lnTo>
                    <a:lnTo>
                      <a:pt x="211" y="76"/>
                    </a:lnTo>
                    <a:lnTo>
                      <a:pt x="190" y="98"/>
                    </a:lnTo>
                    <a:lnTo>
                      <a:pt x="116" y="167"/>
                    </a:lnTo>
                    <a:lnTo>
                      <a:pt x="71" y="204"/>
                    </a:lnTo>
                    <a:lnTo>
                      <a:pt x="34" y="231"/>
                    </a:lnTo>
                    <a:lnTo>
                      <a:pt x="9" y="248"/>
                    </a:lnTo>
                    <a:lnTo>
                      <a:pt x="0" y="254"/>
                    </a:lnTo>
                    <a:lnTo>
                      <a:pt x="0" y="252"/>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7" name="Freeform 403"/>
              <p:cNvSpPr/>
              <p:nvPr/>
            </p:nvSpPr>
            <p:spPr bwMode="auto">
              <a:xfrm>
                <a:off x="1354" y="2698"/>
                <a:ext cx="29" cy="28"/>
              </a:xfrm>
              <a:custGeom>
                <a:avLst/>
                <a:gdLst>
                  <a:gd name="T0" fmla="*/ 0 w 209"/>
                  <a:gd name="T1" fmla="*/ 193 h 193"/>
                  <a:gd name="T2" fmla="*/ 209 w 209"/>
                  <a:gd name="T3" fmla="*/ 0 h 193"/>
                  <a:gd name="T4" fmla="*/ 182 w 209"/>
                  <a:gd name="T5" fmla="*/ 31 h 193"/>
                  <a:gd name="T6" fmla="*/ 154 w 209"/>
                  <a:gd name="T7" fmla="*/ 61 h 193"/>
                  <a:gd name="T8" fmla="*/ 126 w 209"/>
                  <a:gd name="T9" fmla="*/ 89 h 193"/>
                  <a:gd name="T10" fmla="*/ 98 w 209"/>
                  <a:gd name="T11" fmla="*/ 115 h 193"/>
                  <a:gd name="T12" fmla="*/ 70 w 209"/>
                  <a:gd name="T13" fmla="*/ 139 h 193"/>
                  <a:gd name="T14" fmla="*/ 44 w 209"/>
                  <a:gd name="T15" fmla="*/ 160 h 193"/>
                  <a:gd name="T16" fmla="*/ 21 w 209"/>
                  <a:gd name="T17" fmla="*/ 178 h 193"/>
                  <a:gd name="T18" fmla="*/ 0 w 209"/>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93">
                    <a:moveTo>
                      <a:pt x="0" y="193"/>
                    </a:moveTo>
                    <a:lnTo>
                      <a:pt x="209" y="0"/>
                    </a:lnTo>
                    <a:lnTo>
                      <a:pt x="182" y="31"/>
                    </a:lnTo>
                    <a:lnTo>
                      <a:pt x="154" y="61"/>
                    </a:lnTo>
                    <a:lnTo>
                      <a:pt x="126" y="89"/>
                    </a:lnTo>
                    <a:lnTo>
                      <a:pt x="98" y="115"/>
                    </a:lnTo>
                    <a:lnTo>
                      <a:pt x="70" y="139"/>
                    </a:lnTo>
                    <a:lnTo>
                      <a:pt x="44" y="160"/>
                    </a:lnTo>
                    <a:lnTo>
                      <a:pt x="21" y="178"/>
                    </a:lnTo>
                    <a:lnTo>
                      <a:pt x="0" y="19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8" name="Freeform 404"/>
              <p:cNvSpPr/>
              <p:nvPr/>
            </p:nvSpPr>
            <p:spPr bwMode="auto">
              <a:xfrm>
                <a:off x="1365" y="2707"/>
                <a:ext cx="10" cy="10"/>
              </a:xfrm>
              <a:custGeom>
                <a:avLst/>
                <a:gdLst>
                  <a:gd name="T0" fmla="*/ 0 w 74"/>
                  <a:gd name="T1" fmla="*/ 69 h 69"/>
                  <a:gd name="T2" fmla="*/ 74 w 74"/>
                  <a:gd name="T3" fmla="*/ 0 h 69"/>
                  <a:gd name="T4" fmla="*/ 55 w 74"/>
                  <a:gd name="T5" fmla="*/ 19 h 69"/>
                  <a:gd name="T6" fmla="*/ 37 w 74"/>
                  <a:gd name="T7" fmla="*/ 37 h 69"/>
                  <a:gd name="T8" fmla="*/ 18 w 74"/>
                  <a:gd name="T9" fmla="*/ 53 h 69"/>
                  <a:gd name="T10" fmla="*/ 0 w 74"/>
                  <a:gd name="T11" fmla="*/ 69 h 69"/>
                </a:gdLst>
                <a:ahLst/>
                <a:cxnLst>
                  <a:cxn ang="0">
                    <a:pos x="T0" y="T1"/>
                  </a:cxn>
                  <a:cxn ang="0">
                    <a:pos x="T2" y="T3"/>
                  </a:cxn>
                  <a:cxn ang="0">
                    <a:pos x="T4" y="T5"/>
                  </a:cxn>
                  <a:cxn ang="0">
                    <a:pos x="T6" y="T7"/>
                  </a:cxn>
                  <a:cxn ang="0">
                    <a:pos x="T8" y="T9"/>
                  </a:cxn>
                  <a:cxn ang="0">
                    <a:pos x="T10" y="T11"/>
                  </a:cxn>
                </a:cxnLst>
                <a:rect l="0" t="0" r="r" b="b"/>
                <a:pathLst>
                  <a:path w="74" h="69">
                    <a:moveTo>
                      <a:pt x="0" y="69"/>
                    </a:moveTo>
                    <a:lnTo>
                      <a:pt x="74" y="0"/>
                    </a:lnTo>
                    <a:lnTo>
                      <a:pt x="55" y="19"/>
                    </a:lnTo>
                    <a:lnTo>
                      <a:pt x="37" y="37"/>
                    </a:lnTo>
                    <a:lnTo>
                      <a:pt x="18" y="53"/>
                    </a:lnTo>
                    <a:lnTo>
                      <a:pt x="0" y="69"/>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9" name="Freeform 405"/>
              <p:cNvSpPr/>
              <p:nvPr/>
            </p:nvSpPr>
            <p:spPr bwMode="auto">
              <a:xfrm>
                <a:off x="1459" y="2688"/>
                <a:ext cx="2" cy="2"/>
              </a:xfrm>
              <a:custGeom>
                <a:avLst/>
                <a:gdLst>
                  <a:gd name="T0" fmla="*/ 15 w 15"/>
                  <a:gd name="T1" fmla="*/ 0 h 12"/>
                  <a:gd name="T2" fmla="*/ 0 w 15"/>
                  <a:gd name="T3" fmla="*/ 12 h 12"/>
                  <a:gd name="T4" fmla="*/ 4 w 15"/>
                  <a:gd name="T5" fmla="*/ 9 h 12"/>
                  <a:gd name="T6" fmla="*/ 7 w 15"/>
                  <a:gd name="T7" fmla="*/ 6 h 12"/>
                  <a:gd name="T8" fmla="*/ 11 w 15"/>
                  <a:gd name="T9" fmla="*/ 2 h 12"/>
                  <a:gd name="T10" fmla="*/ 15 w 15"/>
                  <a:gd name="T11" fmla="*/ 0 h 12"/>
                </a:gdLst>
                <a:ahLst/>
                <a:cxnLst>
                  <a:cxn ang="0">
                    <a:pos x="T0" y="T1"/>
                  </a:cxn>
                  <a:cxn ang="0">
                    <a:pos x="T2" y="T3"/>
                  </a:cxn>
                  <a:cxn ang="0">
                    <a:pos x="T4" y="T5"/>
                  </a:cxn>
                  <a:cxn ang="0">
                    <a:pos x="T6" y="T7"/>
                  </a:cxn>
                  <a:cxn ang="0">
                    <a:pos x="T8" y="T9"/>
                  </a:cxn>
                  <a:cxn ang="0">
                    <a:pos x="T10" y="T11"/>
                  </a:cxn>
                </a:cxnLst>
                <a:rect l="0" t="0" r="r" b="b"/>
                <a:pathLst>
                  <a:path w="15" h="12">
                    <a:moveTo>
                      <a:pt x="15" y="0"/>
                    </a:moveTo>
                    <a:lnTo>
                      <a:pt x="0" y="12"/>
                    </a:lnTo>
                    <a:lnTo>
                      <a:pt x="4" y="9"/>
                    </a:lnTo>
                    <a:lnTo>
                      <a:pt x="7" y="6"/>
                    </a:lnTo>
                    <a:lnTo>
                      <a:pt x="11" y="2"/>
                    </a:lnTo>
                    <a:lnTo>
                      <a:pt x="15" y="0"/>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4" name="Group 607"/>
            <p:cNvGrpSpPr/>
            <p:nvPr/>
          </p:nvGrpSpPr>
          <p:grpSpPr bwMode="auto">
            <a:xfrm>
              <a:off x="1547813" y="4151313"/>
              <a:ext cx="996950" cy="663575"/>
              <a:chOff x="975" y="2615"/>
              <a:chExt cx="628" cy="418"/>
            </a:xfrm>
          </p:grpSpPr>
          <p:sp>
            <p:nvSpPr>
              <p:cNvPr id="5761" name="Freeform 407"/>
              <p:cNvSpPr/>
              <p:nvPr/>
            </p:nvSpPr>
            <p:spPr bwMode="auto">
              <a:xfrm>
                <a:off x="1458" y="2688"/>
                <a:ext cx="6" cy="4"/>
              </a:xfrm>
              <a:custGeom>
                <a:avLst/>
                <a:gdLst>
                  <a:gd name="T0" fmla="*/ 41 w 41"/>
                  <a:gd name="T1" fmla="*/ 0 h 33"/>
                  <a:gd name="T2" fmla="*/ 0 w 41"/>
                  <a:gd name="T3" fmla="*/ 33 h 33"/>
                  <a:gd name="T4" fmla="*/ 0 w 41"/>
                  <a:gd name="T5" fmla="*/ 32 h 33"/>
                  <a:gd name="T6" fmla="*/ 2 w 41"/>
                  <a:gd name="T7" fmla="*/ 23 h 33"/>
                  <a:gd name="T8" fmla="*/ 5 w 41"/>
                  <a:gd name="T9" fmla="*/ 16 h 33"/>
                  <a:gd name="T10" fmla="*/ 10 w 41"/>
                  <a:gd name="T11" fmla="*/ 11 h 33"/>
                  <a:gd name="T12" fmla="*/ 14 w 41"/>
                  <a:gd name="T13" fmla="*/ 6 h 33"/>
                  <a:gd name="T14" fmla="*/ 20 w 41"/>
                  <a:gd name="T15" fmla="*/ 4 h 33"/>
                  <a:gd name="T16" fmla="*/ 27 w 41"/>
                  <a:gd name="T17" fmla="*/ 2 h 33"/>
                  <a:gd name="T18" fmla="*/ 34 w 41"/>
                  <a:gd name="T19" fmla="*/ 0 h 33"/>
                  <a:gd name="T20" fmla="*/ 41 w 41"/>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3">
                    <a:moveTo>
                      <a:pt x="41" y="0"/>
                    </a:moveTo>
                    <a:lnTo>
                      <a:pt x="0" y="33"/>
                    </a:lnTo>
                    <a:lnTo>
                      <a:pt x="0" y="32"/>
                    </a:lnTo>
                    <a:lnTo>
                      <a:pt x="2" y="23"/>
                    </a:lnTo>
                    <a:lnTo>
                      <a:pt x="5" y="16"/>
                    </a:lnTo>
                    <a:lnTo>
                      <a:pt x="10" y="11"/>
                    </a:lnTo>
                    <a:lnTo>
                      <a:pt x="14" y="6"/>
                    </a:lnTo>
                    <a:lnTo>
                      <a:pt x="20" y="4"/>
                    </a:lnTo>
                    <a:lnTo>
                      <a:pt x="27" y="2"/>
                    </a:lnTo>
                    <a:lnTo>
                      <a:pt x="34" y="0"/>
                    </a:lnTo>
                    <a:lnTo>
                      <a:pt x="41"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2" name="Freeform 408"/>
              <p:cNvSpPr/>
              <p:nvPr/>
            </p:nvSpPr>
            <p:spPr bwMode="auto">
              <a:xfrm>
                <a:off x="1458" y="2688"/>
                <a:ext cx="9" cy="7"/>
              </a:xfrm>
              <a:custGeom>
                <a:avLst/>
                <a:gdLst>
                  <a:gd name="T0" fmla="*/ 10 w 62"/>
                  <a:gd name="T1" fmla="*/ 16 h 50"/>
                  <a:gd name="T2" fmla="*/ 25 w 62"/>
                  <a:gd name="T3" fmla="*/ 4 h 50"/>
                  <a:gd name="T4" fmla="*/ 33 w 62"/>
                  <a:gd name="T5" fmla="*/ 2 h 50"/>
                  <a:gd name="T6" fmla="*/ 41 w 62"/>
                  <a:gd name="T7" fmla="*/ 1 h 50"/>
                  <a:gd name="T8" fmla="*/ 50 w 62"/>
                  <a:gd name="T9" fmla="*/ 0 h 50"/>
                  <a:gd name="T10" fmla="*/ 59 w 62"/>
                  <a:gd name="T11" fmla="*/ 0 h 50"/>
                  <a:gd name="T12" fmla="*/ 62 w 62"/>
                  <a:gd name="T13" fmla="*/ 0 h 50"/>
                  <a:gd name="T14" fmla="*/ 0 w 62"/>
                  <a:gd name="T15" fmla="*/ 50 h 50"/>
                  <a:gd name="T16" fmla="*/ 3 w 62"/>
                  <a:gd name="T17" fmla="*/ 39 h 50"/>
                  <a:gd name="T18" fmla="*/ 4 w 62"/>
                  <a:gd name="T19" fmla="*/ 33 h 50"/>
                  <a:gd name="T20" fmla="*/ 7 w 62"/>
                  <a:gd name="T21" fmla="*/ 24 h 50"/>
                  <a:gd name="T22" fmla="*/ 10 w 62"/>
                  <a:gd name="T2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50">
                    <a:moveTo>
                      <a:pt x="10" y="16"/>
                    </a:moveTo>
                    <a:lnTo>
                      <a:pt x="25" y="4"/>
                    </a:lnTo>
                    <a:lnTo>
                      <a:pt x="33" y="2"/>
                    </a:lnTo>
                    <a:lnTo>
                      <a:pt x="41" y="1"/>
                    </a:lnTo>
                    <a:lnTo>
                      <a:pt x="50" y="0"/>
                    </a:lnTo>
                    <a:lnTo>
                      <a:pt x="59" y="0"/>
                    </a:lnTo>
                    <a:lnTo>
                      <a:pt x="62" y="0"/>
                    </a:lnTo>
                    <a:lnTo>
                      <a:pt x="0" y="50"/>
                    </a:lnTo>
                    <a:lnTo>
                      <a:pt x="3" y="39"/>
                    </a:lnTo>
                    <a:lnTo>
                      <a:pt x="4" y="33"/>
                    </a:lnTo>
                    <a:lnTo>
                      <a:pt x="7" y="24"/>
                    </a:lnTo>
                    <a:lnTo>
                      <a:pt x="10" y="16"/>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3" name="Freeform 409"/>
              <p:cNvSpPr/>
              <p:nvPr/>
            </p:nvSpPr>
            <p:spPr bwMode="auto">
              <a:xfrm>
                <a:off x="1458" y="2688"/>
                <a:ext cx="11" cy="9"/>
              </a:xfrm>
              <a:custGeom>
                <a:avLst/>
                <a:gdLst>
                  <a:gd name="T0" fmla="*/ 6 w 80"/>
                  <a:gd name="T1" fmla="*/ 34 h 64"/>
                  <a:gd name="T2" fmla="*/ 47 w 80"/>
                  <a:gd name="T3" fmla="*/ 1 h 64"/>
                  <a:gd name="T4" fmla="*/ 54 w 80"/>
                  <a:gd name="T5" fmla="*/ 0 h 64"/>
                  <a:gd name="T6" fmla="*/ 61 w 80"/>
                  <a:gd name="T7" fmla="*/ 0 h 64"/>
                  <a:gd name="T8" fmla="*/ 80 w 80"/>
                  <a:gd name="T9" fmla="*/ 0 h 64"/>
                  <a:gd name="T10" fmla="*/ 0 w 80"/>
                  <a:gd name="T11" fmla="*/ 64 h 64"/>
                  <a:gd name="T12" fmla="*/ 4 w 80"/>
                  <a:gd name="T13" fmla="*/ 47 h 64"/>
                  <a:gd name="T14" fmla="*/ 6 w 80"/>
                  <a:gd name="T15" fmla="*/ 3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4">
                    <a:moveTo>
                      <a:pt x="6" y="34"/>
                    </a:moveTo>
                    <a:lnTo>
                      <a:pt x="47" y="1"/>
                    </a:lnTo>
                    <a:lnTo>
                      <a:pt x="54" y="0"/>
                    </a:lnTo>
                    <a:lnTo>
                      <a:pt x="61" y="0"/>
                    </a:lnTo>
                    <a:lnTo>
                      <a:pt x="80" y="0"/>
                    </a:lnTo>
                    <a:lnTo>
                      <a:pt x="0" y="64"/>
                    </a:lnTo>
                    <a:lnTo>
                      <a:pt x="4" y="47"/>
                    </a:lnTo>
                    <a:lnTo>
                      <a:pt x="6" y="34"/>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4" name="Freeform 410"/>
              <p:cNvSpPr/>
              <p:nvPr/>
            </p:nvSpPr>
            <p:spPr bwMode="auto">
              <a:xfrm>
                <a:off x="1457" y="2688"/>
                <a:ext cx="14" cy="11"/>
              </a:xfrm>
              <a:custGeom>
                <a:avLst/>
                <a:gdLst>
                  <a:gd name="T0" fmla="*/ 5 w 97"/>
                  <a:gd name="T1" fmla="*/ 50 h 80"/>
                  <a:gd name="T2" fmla="*/ 67 w 97"/>
                  <a:gd name="T3" fmla="*/ 0 h 80"/>
                  <a:gd name="T4" fmla="*/ 97 w 97"/>
                  <a:gd name="T5" fmla="*/ 0 h 80"/>
                  <a:gd name="T6" fmla="*/ 0 w 97"/>
                  <a:gd name="T7" fmla="*/ 80 h 80"/>
                  <a:gd name="T8" fmla="*/ 5 w 97"/>
                  <a:gd name="T9" fmla="*/ 50 h 80"/>
                </a:gdLst>
                <a:ahLst/>
                <a:cxnLst>
                  <a:cxn ang="0">
                    <a:pos x="T0" y="T1"/>
                  </a:cxn>
                  <a:cxn ang="0">
                    <a:pos x="T2" y="T3"/>
                  </a:cxn>
                  <a:cxn ang="0">
                    <a:pos x="T4" y="T5"/>
                  </a:cxn>
                  <a:cxn ang="0">
                    <a:pos x="T6" y="T7"/>
                  </a:cxn>
                  <a:cxn ang="0">
                    <a:pos x="T8" y="T9"/>
                  </a:cxn>
                </a:cxnLst>
                <a:rect l="0" t="0" r="r" b="b"/>
                <a:pathLst>
                  <a:path w="97" h="80">
                    <a:moveTo>
                      <a:pt x="5" y="50"/>
                    </a:moveTo>
                    <a:lnTo>
                      <a:pt x="67" y="0"/>
                    </a:lnTo>
                    <a:lnTo>
                      <a:pt x="97" y="0"/>
                    </a:lnTo>
                    <a:lnTo>
                      <a:pt x="0" y="80"/>
                    </a:lnTo>
                    <a:lnTo>
                      <a:pt x="5" y="50"/>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5" name="Freeform 411"/>
              <p:cNvSpPr/>
              <p:nvPr/>
            </p:nvSpPr>
            <p:spPr bwMode="auto">
              <a:xfrm>
                <a:off x="1457" y="2688"/>
                <a:ext cx="16" cy="13"/>
              </a:xfrm>
              <a:custGeom>
                <a:avLst/>
                <a:gdLst>
                  <a:gd name="T0" fmla="*/ 7 w 117"/>
                  <a:gd name="T1" fmla="*/ 64 h 96"/>
                  <a:gd name="T2" fmla="*/ 87 w 117"/>
                  <a:gd name="T3" fmla="*/ 0 h 96"/>
                  <a:gd name="T4" fmla="*/ 117 w 117"/>
                  <a:gd name="T5" fmla="*/ 0 h 96"/>
                  <a:gd name="T6" fmla="*/ 0 w 117"/>
                  <a:gd name="T7" fmla="*/ 96 h 96"/>
                  <a:gd name="T8" fmla="*/ 7 w 117"/>
                  <a:gd name="T9" fmla="*/ 64 h 96"/>
                </a:gdLst>
                <a:ahLst/>
                <a:cxnLst>
                  <a:cxn ang="0">
                    <a:pos x="T0" y="T1"/>
                  </a:cxn>
                  <a:cxn ang="0">
                    <a:pos x="T2" y="T3"/>
                  </a:cxn>
                  <a:cxn ang="0">
                    <a:pos x="T4" y="T5"/>
                  </a:cxn>
                  <a:cxn ang="0">
                    <a:pos x="T6" y="T7"/>
                  </a:cxn>
                  <a:cxn ang="0">
                    <a:pos x="T8" y="T9"/>
                  </a:cxn>
                </a:cxnLst>
                <a:rect l="0" t="0" r="r" b="b"/>
                <a:pathLst>
                  <a:path w="117" h="96">
                    <a:moveTo>
                      <a:pt x="7" y="64"/>
                    </a:moveTo>
                    <a:lnTo>
                      <a:pt x="87" y="0"/>
                    </a:lnTo>
                    <a:lnTo>
                      <a:pt x="117" y="0"/>
                    </a:lnTo>
                    <a:lnTo>
                      <a:pt x="0" y="96"/>
                    </a:lnTo>
                    <a:lnTo>
                      <a:pt x="7" y="6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6" name="Freeform 412"/>
              <p:cNvSpPr/>
              <p:nvPr/>
            </p:nvSpPr>
            <p:spPr bwMode="auto">
              <a:xfrm>
                <a:off x="1456" y="2688"/>
                <a:ext cx="20" cy="15"/>
              </a:xfrm>
              <a:custGeom>
                <a:avLst/>
                <a:gdLst>
                  <a:gd name="T0" fmla="*/ 6 w 135"/>
                  <a:gd name="T1" fmla="*/ 80 h 110"/>
                  <a:gd name="T2" fmla="*/ 103 w 135"/>
                  <a:gd name="T3" fmla="*/ 0 h 110"/>
                  <a:gd name="T4" fmla="*/ 135 w 135"/>
                  <a:gd name="T5" fmla="*/ 0 h 110"/>
                  <a:gd name="T6" fmla="*/ 0 w 135"/>
                  <a:gd name="T7" fmla="*/ 110 h 110"/>
                  <a:gd name="T8" fmla="*/ 6 w 135"/>
                  <a:gd name="T9" fmla="*/ 80 h 110"/>
                </a:gdLst>
                <a:ahLst/>
                <a:cxnLst>
                  <a:cxn ang="0">
                    <a:pos x="T0" y="T1"/>
                  </a:cxn>
                  <a:cxn ang="0">
                    <a:pos x="T2" y="T3"/>
                  </a:cxn>
                  <a:cxn ang="0">
                    <a:pos x="T4" y="T5"/>
                  </a:cxn>
                  <a:cxn ang="0">
                    <a:pos x="T6" y="T7"/>
                  </a:cxn>
                  <a:cxn ang="0">
                    <a:pos x="T8" y="T9"/>
                  </a:cxn>
                </a:cxnLst>
                <a:rect l="0" t="0" r="r" b="b"/>
                <a:pathLst>
                  <a:path w="135" h="110">
                    <a:moveTo>
                      <a:pt x="6" y="80"/>
                    </a:moveTo>
                    <a:lnTo>
                      <a:pt x="103" y="0"/>
                    </a:lnTo>
                    <a:lnTo>
                      <a:pt x="135" y="0"/>
                    </a:lnTo>
                    <a:lnTo>
                      <a:pt x="0" y="110"/>
                    </a:lnTo>
                    <a:lnTo>
                      <a:pt x="6" y="80"/>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7" name="Freeform 413"/>
              <p:cNvSpPr/>
              <p:nvPr/>
            </p:nvSpPr>
            <p:spPr bwMode="auto">
              <a:xfrm>
                <a:off x="1456" y="2688"/>
                <a:ext cx="22" cy="18"/>
              </a:xfrm>
              <a:custGeom>
                <a:avLst/>
                <a:gdLst>
                  <a:gd name="T0" fmla="*/ 5 w 153"/>
                  <a:gd name="T1" fmla="*/ 96 h 126"/>
                  <a:gd name="T2" fmla="*/ 122 w 153"/>
                  <a:gd name="T3" fmla="*/ 0 h 126"/>
                  <a:gd name="T4" fmla="*/ 153 w 153"/>
                  <a:gd name="T5" fmla="*/ 0 h 126"/>
                  <a:gd name="T6" fmla="*/ 0 w 153"/>
                  <a:gd name="T7" fmla="*/ 126 h 126"/>
                  <a:gd name="T8" fmla="*/ 5 w 153"/>
                  <a:gd name="T9" fmla="*/ 96 h 126"/>
                </a:gdLst>
                <a:ahLst/>
                <a:cxnLst>
                  <a:cxn ang="0">
                    <a:pos x="T0" y="T1"/>
                  </a:cxn>
                  <a:cxn ang="0">
                    <a:pos x="T2" y="T3"/>
                  </a:cxn>
                  <a:cxn ang="0">
                    <a:pos x="T4" y="T5"/>
                  </a:cxn>
                  <a:cxn ang="0">
                    <a:pos x="T6" y="T7"/>
                  </a:cxn>
                  <a:cxn ang="0">
                    <a:pos x="T8" y="T9"/>
                  </a:cxn>
                </a:cxnLst>
                <a:rect l="0" t="0" r="r" b="b"/>
                <a:pathLst>
                  <a:path w="153" h="126">
                    <a:moveTo>
                      <a:pt x="5" y="96"/>
                    </a:moveTo>
                    <a:lnTo>
                      <a:pt x="122" y="0"/>
                    </a:lnTo>
                    <a:lnTo>
                      <a:pt x="153" y="0"/>
                    </a:lnTo>
                    <a:lnTo>
                      <a:pt x="0" y="126"/>
                    </a:lnTo>
                    <a:lnTo>
                      <a:pt x="5" y="96"/>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8" name="Freeform 414"/>
              <p:cNvSpPr/>
              <p:nvPr/>
            </p:nvSpPr>
            <p:spPr bwMode="auto">
              <a:xfrm>
                <a:off x="1455" y="2688"/>
                <a:ext cx="25" cy="20"/>
              </a:xfrm>
              <a:custGeom>
                <a:avLst/>
                <a:gdLst>
                  <a:gd name="T0" fmla="*/ 7 w 173"/>
                  <a:gd name="T1" fmla="*/ 110 h 141"/>
                  <a:gd name="T2" fmla="*/ 142 w 173"/>
                  <a:gd name="T3" fmla="*/ 0 h 141"/>
                  <a:gd name="T4" fmla="*/ 173 w 173"/>
                  <a:gd name="T5" fmla="*/ 0 h 141"/>
                  <a:gd name="T6" fmla="*/ 0 w 173"/>
                  <a:gd name="T7" fmla="*/ 141 h 141"/>
                  <a:gd name="T8" fmla="*/ 7 w 173"/>
                  <a:gd name="T9" fmla="*/ 110 h 141"/>
                </a:gdLst>
                <a:ahLst/>
                <a:cxnLst>
                  <a:cxn ang="0">
                    <a:pos x="T0" y="T1"/>
                  </a:cxn>
                  <a:cxn ang="0">
                    <a:pos x="T2" y="T3"/>
                  </a:cxn>
                  <a:cxn ang="0">
                    <a:pos x="T4" y="T5"/>
                  </a:cxn>
                  <a:cxn ang="0">
                    <a:pos x="T6" y="T7"/>
                  </a:cxn>
                  <a:cxn ang="0">
                    <a:pos x="T8" y="T9"/>
                  </a:cxn>
                </a:cxnLst>
                <a:rect l="0" t="0" r="r" b="b"/>
                <a:pathLst>
                  <a:path w="173" h="141">
                    <a:moveTo>
                      <a:pt x="7" y="110"/>
                    </a:moveTo>
                    <a:lnTo>
                      <a:pt x="142" y="0"/>
                    </a:lnTo>
                    <a:lnTo>
                      <a:pt x="173" y="0"/>
                    </a:lnTo>
                    <a:lnTo>
                      <a:pt x="0" y="141"/>
                    </a:lnTo>
                    <a:lnTo>
                      <a:pt x="7" y="110"/>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9" name="Freeform 415"/>
              <p:cNvSpPr/>
              <p:nvPr/>
            </p:nvSpPr>
            <p:spPr bwMode="auto">
              <a:xfrm>
                <a:off x="1455" y="2688"/>
                <a:ext cx="27" cy="22"/>
              </a:xfrm>
              <a:custGeom>
                <a:avLst/>
                <a:gdLst>
                  <a:gd name="T0" fmla="*/ 6 w 191"/>
                  <a:gd name="T1" fmla="*/ 126 h 156"/>
                  <a:gd name="T2" fmla="*/ 159 w 191"/>
                  <a:gd name="T3" fmla="*/ 0 h 156"/>
                  <a:gd name="T4" fmla="*/ 191 w 191"/>
                  <a:gd name="T5" fmla="*/ 0 h 156"/>
                  <a:gd name="T6" fmla="*/ 0 w 191"/>
                  <a:gd name="T7" fmla="*/ 156 h 156"/>
                  <a:gd name="T8" fmla="*/ 6 w 191"/>
                  <a:gd name="T9" fmla="*/ 126 h 156"/>
                </a:gdLst>
                <a:ahLst/>
                <a:cxnLst>
                  <a:cxn ang="0">
                    <a:pos x="T0" y="T1"/>
                  </a:cxn>
                  <a:cxn ang="0">
                    <a:pos x="T2" y="T3"/>
                  </a:cxn>
                  <a:cxn ang="0">
                    <a:pos x="T4" y="T5"/>
                  </a:cxn>
                  <a:cxn ang="0">
                    <a:pos x="T6" y="T7"/>
                  </a:cxn>
                  <a:cxn ang="0">
                    <a:pos x="T8" y="T9"/>
                  </a:cxn>
                </a:cxnLst>
                <a:rect l="0" t="0" r="r" b="b"/>
                <a:pathLst>
                  <a:path w="191" h="156">
                    <a:moveTo>
                      <a:pt x="6" y="126"/>
                    </a:moveTo>
                    <a:lnTo>
                      <a:pt x="159" y="0"/>
                    </a:lnTo>
                    <a:lnTo>
                      <a:pt x="191" y="0"/>
                    </a:lnTo>
                    <a:lnTo>
                      <a:pt x="0" y="156"/>
                    </a:lnTo>
                    <a:lnTo>
                      <a:pt x="6" y="126"/>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0" name="Freeform 416"/>
              <p:cNvSpPr/>
              <p:nvPr/>
            </p:nvSpPr>
            <p:spPr bwMode="auto">
              <a:xfrm>
                <a:off x="1455" y="2688"/>
                <a:ext cx="29" cy="24"/>
              </a:xfrm>
              <a:custGeom>
                <a:avLst/>
                <a:gdLst>
                  <a:gd name="T0" fmla="*/ 5 w 209"/>
                  <a:gd name="T1" fmla="*/ 141 h 171"/>
                  <a:gd name="T2" fmla="*/ 178 w 209"/>
                  <a:gd name="T3" fmla="*/ 0 h 171"/>
                  <a:gd name="T4" fmla="*/ 209 w 209"/>
                  <a:gd name="T5" fmla="*/ 0 h 171"/>
                  <a:gd name="T6" fmla="*/ 0 w 209"/>
                  <a:gd name="T7" fmla="*/ 171 h 171"/>
                  <a:gd name="T8" fmla="*/ 5 w 209"/>
                  <a:gd name="T9" fmla="*/ 141 h 171"/>
                </a:gdLst>
                <a:ahLst/>
                <a:cxnLst>
                  <a:cxn ang="0">
                    <a:pos x="T0" y="T1"/>
                  </a:cxn>
                  <a:cxn ang="0">
                    <a:pos x="T2" y="T3"/>
                  </a:cxn>
                  <a:cxn ang="0">
                    <a:pos x="T4" y="T5"/>
                  </a:cxn>
                  <a:cxn ang="0">
                    <a:pos x="T6" y="T7"/>
                  </a:cxn>
                  <a:cxn ang="0">
                    <a:pos x="T8" y="T9"/>
                  </a:cxn>
                </a:cxnLst>
                <a:rect l="0" t="0" r="r" b="b"/>
                <a:pathLst>
                  <a:path w="209" h="171">
                    <a:moveTo>
                      <a:pt x="5" y="141"/>
                    </a:moveTo>
                    <a:lnTo>
                      <a:pt x="178" y="0"/>
                    </a:lnTo>
                    <a:lnTo>
                      <a:pt x="209" y="0"/>
                    </a:lnTo>
                    <a:lnTo>
                      <a:pt x="0" y="171"/>
                    </a:lnTo>
                    <a:lnTo>
                      <a:pt x="5"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1" name="Freeform 417"/>
              <p:cNvSpPr/>
              <p:nvPr/>
            </p:nvSpPr>
            <p:spPr bwMode="auto">
              <a:xfrm>
                <a:off x="1454" y="2688"/>
                <a:ext cx="33" cy="26"/>
              </a:xfrm>
              <a:custGeom>
                <a:avLst/>
                <a:gdLst>
                  <a:gd name="T0" fmla="*/ 6 w 228"/>
                  <a:gd name="T1" fmla="*/ 156 h 187"/>
                  <a:gd name="T2" fmla="*/ 197 w 228"/>
                  <a:gd name="T3" fmla="*/ 0 h 187"/>
                  <a:gd name="T4" fmla="*/ 228 w 228"/>
                  <a:gd name="T5" fmla="*/ 0 h 187"/>
                  <a:gd name="T6" fmla="*/ 0 w 228"/>
                  <a:gd name="T7" fmla="*/ 187 h 187"/>
                  <a:gd name="T8" fmla="*/ 6 w 228"/>
                  <a:gd name="T9" fmla="*/ 156 h 187"/>
                </a:gdLst>
                <a:ahLst/>
                <a:cxnLst>
                  <a:cxn ang="0">
                    <a:pos x="T0" y="T1"/>
                  </a:cxn>
                  <a:cxn ang="0">
                    <a:pos x="T2" y="T3"/>
                  </a:cxn>
                  <a:cxn ang="0">
                    <a:pos x="T4" y="T5"/>
                  </a:cxn>
                  <a:cxn ang="0">
                    <a:pos x="T6" y="T7"/>
                  </a:cxn>
                  <a:cxn ang="0">
                    <a:pos x="T8" y="T9"/>
                  </a:cxn>
                </a:cxnLst>
                <a:rect l="0" t="0" r="r" b="b"/>
                <a:pathLst>
                  <a:path w="228" h="187">
                    <a:moveTo>
                      <a:pt x="6" y="156"/>
                    </a:moveTo>
                    <a:lnTo>
                      <a:pt x="197" y="0"/>
                    </a:lnTo>
                    <a:lnTo>
                      <a:pt x="228" y="0"/>
                    </a:lnTo>
                    <a:lnTo>
                      <a:pt x="0" y="187"/>
                    </a:lnTo>
                    <a:lnTo>
                      <a:pt x="6" y="156"/>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2" name="Freeform 418"/>
              <p:cNvSpPr/>
              <p:nvPr/>
            </p:nvSpPr>
            <p:spPr bwMode="auto">
              <a:xfrm>
                <a:off x="1454" y="2688"/>
                <a:ext cx="35" cy="28"/>
              </a:xfrm>
              <a:custGeom>
                <a:avLst/>
                <a:gdLst>
                  <a:gd name="T0" fmla="*/ 6 w 245"/>
                  <a:gd name="T1" fmla="*/ 171 h 201"/>
                  <a:gd name="T2" fmla="*/ 215 w 245"/>
                  <a:gd name="T3" fmla="*/ 0 h 201"/>
                  <a:gd name="T4" fmla="*/ 245 w 245"/>
                  <a:gd name="T5" fmla="*/ 0 h 201"/>
                  <a:gd name="T6" fmla="*/ 0 w 245"/>
                  <a:gd name="T7" fmla="*/ 201 h 201"/>
                  <a:gd name="T8" fmla="*/ 6 w 245"/>
                  <a:gd name="T9" fmla="*/ 171 h 201"/>
                </a:gdLst>
                <a:ahLst/>
                <a:cxnLst>
                  <a:cxn ang="0">
                    <a:pos x="T0" y="T1"/>
                  </a:cxn>
                  <a:cxn ang="0">
                    <a:pos x="T2" y="T3"/>
                  </a:cxn>
                  <a:cxn ang="0">
                    <a:pos x="T4" y="T5"/>
                  </a:cxn>
                  <a:cxn ang="0">
                    <a:pos x="T6" y="T7"/>
                  </a:cxn>
                  <a:cxn ang="0">
                    <a:pos x="T8" y="T9"/>
                  </a:cxn>
                </a:cxnLst>
                <a:rect l="0" t="0" r="r" b="b"/>
                <a:pathLst>
                  <a:path w="245" h="201">
                    <a:moveTo>
                      <a:pt x="6" y="171"/>
                    </a:moveTo>
                    <a:lnTo>
                      <a:pt x="215" y="0"/>
                    </a:lnTo>
                    <a:lnTo>
                      <a:pt x="245" y="0"/>
                    </a:lnTo>
                    <a:lnTo>
                      <a:pt x="0" y="201"/>
                    </a:lnTo>
                    <a:lnTo>
                      <a:pt x="6" y="171"/>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3" name="Freeform 419"/>
              <p:cNvSpPr/>
              <p:nvPr/>
            </p:nvSpPr>
            <p:spPr bwMode="auto">
              <a:xfrm>
                <a:off x="1453" y="2688"/>
                <a:ext cx="38" cy="31"/>
              </a:xfrm>
              <a:custGeom>
                <a:avLst/>
                <a:gdLst>
                  <a:gd name="T0" fmla="*/ 6 w 264"/>
                  <a:gd name="T1" fmla="*/ 187 h 217"/>
                  <a:gd name="T2" fmla="*/ 234 w 264"/>
                  <a:gd name="T3" fmla="*/ 0 h 217"/>
                  <a:gd name="T4" fmla="*/ 264 w 264"/>
                  <a:gd name="T5" fmla="*/ 0 h 217"/>
                  <a:gd name="T6" fmla="*/ 0 w 264"/>
                  <a:gd name="T7" fmla="*/ 217 h 217"/>
                  <a:gd name="T8" fmla="*/ 6 w 264"/>
                  <a:gd name="T9" fmla="*/ 187 h 217"/>
                </a:gdLst>
                <a:ahLst/>
                <a:cxnLst>
                  <a:cxn ang="0">
                    <a:pos x="T0" y="T1"/>
                  </a:cxn>
                  <a:cxn ang="0">
                    <a:pos x="T2" y="T3"/>
                  </a:cxn>
                  <a:cxn ang="0">
                    <a:pos x="T4" y="T5"/>
                  </a:cxn>
                  <a:cxn ang="0">
                    <a:pos x="T6" y="T7"/>
                  </a:cxn>
                  <a:cxn ang="0">
                    <a:pos x="T8" y="T9"/>
                  </a:cxn>
                </a:cxnLst>
                <a:rect l="0" t="0" r="r" b="b"/>
                <a:pathLst>
                  <a:path w="264" h="217">
                    <a:moveTo>
                      <a:pt x="6" y="187"/>
                    </a:moveTo>
                    <a:lnTo>
                      <a:pt x="234" y="0"/>
                    </a:lnTo>
                    <a:lnTo>
                      <a:pt x="264" y="0"/>
                    </a:lnTo>
                    <a:lnTo>
                      <a:pt x="0" y="217"/>
                    </a:lnTo>
                    <a:lnTo>
                      <a:pt x="6" y="187"/>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4" name="Freeform 420"/>
              <p:cNvSpPr/>
              <p:nvPr/>
            </p:nvSpPr>
            <p:spPr bwMode="auto">
              <a:xfrm>
                <a:off x="1453" y="2688"/>
                <a:ext cx="40" cy="33"/>
              </a:xfrm>
              <a:custGeom>
                <a:avLst/>
                <a:gdLst>
                  <a:gd name="T0" fmla="*/ 5 w 282"/>
                  <a:gd name="T1" fmla="*/ 201 h 231"/>
                  <a:gd name="T2" fmla="*/ 250 w 282"/>
                  <a:gd name="T3" fmla="*/ 0 h 231"/>
                  <a:gd name="T4" fmla="*/ 282 w 282"/>
                  <a:gd name="T5" fmla="*/ 0 h 231"/>
                  <a:gd name="T6" fmla="*/ 0 w 282"/>
                  <a:gd name="T7" fmla="*/ 231 h 231"/>
                  <a:gd name="T8" fmla="*/ 5 w 282"/>
                  <a:gd name="T9" fmla="*/ 201 h 231"/>
                </a:gdLst>
                <a:ahLst/>
                <a:cxnLst>
                  <a:cxn ang="0">
                    <a:pos x="T0" y="T1"/>
                  </a:cxn>
                  <a:cxn ang="0">
                    <a:pos x="T2" y="T3"/>
                  </a:cxn>
                  <a:cxn ang="0">
                    <a:pos x="T4" y="T5"/>
                  </a:cxn>
                  <a:cxn ang="0">
                    <a:pos x="T6" y="T7"/>
                  </a:cxn>
                  <a:cxn ang="0">
                    <a:pos x="T8" y="T9"/>
                  </a:cxn>
                </a:cxnLst>
                <a:rect l="0" t="0" r="r" b="b"/>
                <a:pathLst>
                  <a:path w="282" h="231">
                    <a:moveTo>
                      <a:pt x="5" y="201"/>
                    </a:moveTo>
                    <a:lnTo>
                      <a:pt x="250" y="0"/>
                    </a:lnTo>
                    <a:lnTo>
                      <a:pt x="282" y="0"/>
                    </a:lnTo>
                    <a:lnTo>
                      <a:pt x="0" y="231"/>
                    </a:lnTo>
                    <a:lnTo>
                      <a:pt x="5" y="201"/>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5" name="Freeform 421"/>
              <p:cNvSpPr/>
              <p:nvPr/>
            </p:nvSpPr>
            <p:spPr bwMode="auto">
              <a:xfrm>
                <a:off x="1452" y="2688"/>
                <a:ext cx="42" cy="35"/>
              </a:xfrm>
              <a:custGeom>
                <a:avLst/>
                <a:gdLst>
                  <a:gd name="T0" fmla="*/ 6 w 294"/>
                  <a:gd name="T1" fmla="*/ 217 h 247"/>
                  <a:gd name="T2" fmla="*/ 270 w 294"/>
                  <a:gd name="T3" fmla="*/ 0 h 247"/>
                  <a:gd name="T4" fmla="*/ 294 w 294"/>
                  <a:gd name="T5" fmla="*/ 0 h 247"/>
                  <a:gd name="T6" fmla="*/ 291 w 294"/>
                  <a:gd name="T7" fmla="*/ 5 h 247"/>
                  <a:gd name="T8" fmla="*/ 289 w 294"/>
                  <a:gd name="T9" fmla="*/ 11 h 247"/>
                  <a:gd name="T10" fmla="*/ 0 w 294"/>
                  <a:gd name="T11" fmla="*/ 247 h 247"/>
                  <a:gd name="T12" fmla="*/ 6 w 294"/>
                  <a:gd name="T13" fmla="*/ 217 h 247"/>
                </a:gdLst>
                <a:ahLst/>
                <a:cxnLst>
                  <a:cxn ang="0">
                    <a:pos x="T0" y="T1"/>
                  </a:cxn>
                  <a:cxn ang="0">
                    <a:pos x="T2" y="T3"/>
                  </a:cxn>
                  <a:cxn ang="0">
                    <a:pos x="T4" y="T5"/>
                  </a:cxn>
                  <a:cxn ang="0">
                    <a:pos x="T6" y="T7"/>
                  </a:cxn>
                  <a:cxn ang="0">
                    <a:pos x="T8" y="T9"/>
                  </a:cxn>
                  <a:cxn ang="0">
                    <a:pos x="T10" y="T11"/>
                  </a:cxn>
                  <a:cxn ang="0">
                    <a:pos x="T12" y="T13"/>
                  </a:cxn>
                </a:cxnLst>
                <a:rect l="0" t="0" r="r" b="b"/>
                <a:pathLst>
                  <a:path w="294" h="247">
                    <a:moveTo>
                      <a:pt x="6" y="217"/>
                    </a:moveTo>
                    <a:lnTo>
                      <a:pt x="270" y="0"/>
                    </a:lnTo>
                    <a:lnTo>
                      <a:pt x="294" y="0"/>
                    </a:lnTo>
                    <a:lnTo>
                      <a:pt x="291" y="5"/>
                    </a:lnTo>
                    <a:lnTo>
                      <a:pt x="289" y="11"/>
                    </a:lnTo>
                    <a:lnTo>
                      <a:pt x="0" y="247"/>
                    </a:lnTo>
                    <a:lnTo>
                      <a:pt x="6" y="217"/>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6" name="Freeform 422"/>
              <p:cNvSpPr/>
              <p:nvPr/>
            </p:nvSpPr>
            <p:spPr bwMode="auto">
              <a:xfrm>
                <a:off x="1452" y="2688"/>
                <a:ext cx="42" cy="37"/>
              </a:xfrm>
              <a:custGeom>
                <a:avLst/>
                <a:gdLst>
                  <a:gd name="T0" fmla="*/ 7 w 297"/>
                  <a:gd name="T1" fmla="*/ 231 h 262"/>
                  <a:gd name="T2" fmla="*/ 289 w 297"/>
                  <a:gd name="T3" fmla="*/ 0 h 262"/>
                  <a:gd name="T4" fmla="*/ 297 w 297"/>
                  <a:gd name="T5" fmla="*/ 0 h 262"/>
                  <a:gd name="T6" fmla="*/ 297 w 297"/>
                  <a:gd name="T7" fmla="*/ 0 h 262"/>
                  <a:gd name="T8" fmla="*/ 289 w 297"/>
                  <a:gd name="T9" fmla="*/ 16 h 262"/>
                  <a:gd name="T10" fmla="*/ 279 w 297"/>
                  <a:gd name="T11" fmla="*/ 33 h 262"/>
                  <a:gd name="T12" fmla="*/ 0 w 297"/>
                  <a:gd name="T13" fmla="*/ 262 h 262"/>
                  <a:gd name="T14" fmla="*/ 7 w 297"/>
                  <a:gd name="T15" fmla="*/ 23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262">
                    <a:moveTo>
                      <a:pt x="7" y="231"/>
                    </a:moveTo>
                    <a:lnTo>
                      <a:pt x="289" y="0"/>
                    </a:lnTo>
                    <a:lnTo>
                      <a:pt x="297" y="0"/>
                    </a:lnTo>
                    <a:lnTo>
                      <a:pt x="297" y="0"/>
                    </a:lnTo>
                    <a:lnTo>
                      <a:pt x="289" y="16"/>
                    </a:lnTo>
                    <a:lnTo>
                      <a:pt x="279" y="33"/>
                    </a:lnTo>
                    <a:lnTo>
                      <a:pt x="0" y="262"/>
                    </a:lnTo>
                    <a:lnTo>
                      <a:pt x="7" y="231"/>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7" name="Freeform 423"/>
              <p:cNvSpPr/>
              <p:nvPr/>
            </p:nvSpPr>
            <p:spPr bwMode="auto">
              <a:xfrm>
                <a:off x="1452" y="2689"/>
                <a:ext cx="42" cy="38"/>
              </a:xfrm>
              <a:custGeom>
                <a:avLst/>
                <a:gdLst>
                  <a:gd name="T0" fmla="*/ 5 w 294"/>
                  <a:gd name="T1" fmla="*/ 236 h 266"/>
                  <a:gd name="T2" fmla="*/ 294 w 294"/>
                  <a:gd name="T3" fmla="*/ 0 h 266"/>
                  <a:gd name="T4" fmla="*/ 287 w 294"/>
                  <a:gd name="T5" fmla="*/ 12 h 266"/>
                  <a:gd name="T6" fmla="*/ 280 w 294"/>
                  <a:gd name="T7" fmla="*/ 24 h 266"/>
                  <a:gd name="T8" fmla="*/ 273 w 294"/>
                  <a:gd name="T9" fmla="*/ 37 h 266"/>
                  <a:gd name="T10" fmla="*/ 264 w 294"/>
                  <a:gd name="T11" fmla="*/ 49 h 266"/>
                  <a:gd name="T12" fmla="*/ 0 w 294"/>
                  <a:gd name="T13" fmla="*/ 266 h 266"/>
                  <a:gd name="T14" fmla="*/ 5 w 294"/>
                  <a:gd name="T15" fmla="*/ 236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66">
                    <a:moveTo>
                      <a:pt x="5" y="236"/>
                    </a:moveTo>
                    <a:lnTo>
                      <a:pt x="294" y="0"/>
                    </a:lnTo>
                    <a:lnTo>
                      <a:pt x="287" y="12"/>
                    </a:lnTo>
                    <a:lnTo>
                      <a:pt x="280" y="24"/>
                    </a:lnTo>
                    <a:lnTo>
                      <a:pt x="273" y="37"/>
                    </a:lnTo>
                    <a:lnTo>
                      <a:pt x="264" y="49"/>
                    </a:lnTo>
                    <a:lnTo>
                      <a:pt x="0" y="266"/>
                    </a:lnTo>
                    <a:lnTo>
                      <a:pt x="5" y="236"/>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8" name="Freeform 424"/>
              <p:cNvSpPr/>
              <p:nvPr/>
            </p:nvSpPr>
            <p:spPr bwMode="auto">
              <a:xfrm>
                <a:off x="1451" y="2692"/>
                <a:ext cx="41" cy="37"/>
              </a:xfrm>
              <a:custGeom>
                <a:avLst/>
                <a:gdLst>
                  <a:gd name="T0" fmla="*/ 6 w 285"/>
                  <a:gd name="T1" fmla="*/ 229 h 259"/>
                  <a:gd name="T2" fmla="*/ 285 w 285"/>
                  <a:gd name="T3" fmla="*/ 0 h 259"/>
                  <a:gd name="T4" fmla="*/ 276 w 285"/>
                  <a:gd name="T5" fmla="*/ 16 h 259"/>
                  <a:gd name="T6" fmla="*/ 267 w 285"/>
                  <a:gd name="T7" fmla="*/ 30 h 259"/>
                  <a:gd name="T8" fmla="*/ 256 w 285"/>
                  <a:gd name="T9" fmla="*/ 44 h 259"/>
                  <a:gd name="T10" fmla="*/ 245 w 285"/>
                  <a:gd name="T11" fmla="*/ 58 h 259"/>
                  <a:gd name="T12" fmla="*/ 0 w 285"/>
                  <a:gd name="T13" fmla="*/ 259 h 259"/>
                  <a:gd name="T14" fmla="*/ 6 w 285"/>
                  <a:gd name="T15" fmla="*/ 229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59">
                    <a:moveTo>
                      <a:pt x="6" y="229"/>
                    </a:moveTo>
                    <a:lnTo>
                      <a:pt x="285" y="0"/>
                    </a:lnTo>
                    <a:lnTo>
                      <a:pt x="276" y="16"/>
                    </a:lnTo>
                    <a:lnTo>
                      <a:pt x="267" y="30"/>
                    </a:lnTo>
                    <a:lnTo>
                      <a:pt x="256" y="44"/>
                    </a:lnTo>
                    <a:lnTo>
                      <a:pt x="245" y="58"/>
                    </a:lnTo>
                    <a:lnTo>
                      <a:pt x="0" y="259"/>
                    </a:lnTo>
                    <a:lnTo>
                      <a:pt x="6" y="229"/>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9" name="Freeform 425"/>
              <p:cNvSpPr/>
              <p:nvPr/>
            </p:nvSpPr>
            <p:spPr bwMode="auto">
              <a:xfrm>
                <a:off x="1451" y="2696"/>
                <a:ext cx="38" cy="35"/>
              </a:xfrm>
              <a:custGeom>
                <a:avLst/>
                <a:gdLst>
                  <a:gd name="T0" fmla="*/ 7 w 271"/>
                  <a:gd name="T1" fmla="*/ 217 h 247"/>
                  <a:gd name="T2" fmla="*/ 271 w 271"/>
                  <a:gd name="T3" fmla="*/ 0 h 247"/>
                  <a:gd name="T4" fmla="*/ 257 w 271"/>
                  <a:gd name="T5" fmla="*/ 19 h 247"/>
                  <a:gd name="T6" fmla="*/ 244 w 271"/>
                  <a:gd name="T7" fmla="*/ 37 h 247"/>
                  <a:gd name="T8" fmla="*/ 229 w 271"/>
                  <a:gd name="T9" fmla="*/ 55 h 247"/>
                  <a:gd name="T10" fmla="*/ 214 w 271"/>
                  <a:gd name="T11" fmla="*/ 73 h 247"/>
                  <a:gd name="T12" fmla="*/ 0 w 271"/>
                  <a:gd name="T13" fmla="*/ 247 h 247"/>
                  <a:gd name="T14" fmla="*/ 7 w 271"/>
                  <a:gd name="T15" fmla="*/ 21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47">
                    <a:moveTo>
                      <a:pt x="7" y="217"/>
                    </a:moveTo>
                    <a:lnTo>
                      <a:pt x="271" y="0"/>
                    </a:lnTo>
                    <a:lnTo>
                      <a:pt x="257" y="19"/>
                    </a:lnTo>
                    <a:lnTo>
                      <a:pt x="244" y="37"/>
                    </a:lnTo>
                    <a:lnTo>
                      <a:pt x="229" y="55"/>
                    </a:lnTo>
                    <a:lnTo>
                      <a:pt x="214" y="73"/>
                    </a:lnTo>
                    <a:lnTo>
                      <a:pt x="0" y="247"/>
                    </a:lnTo>
                    <a:lnTo>
                      <a:pt x="7" y="217"/>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0" name="Freeform 426"/>
              <p:cNvSpPr/>
              <p:nvPr/>
            </p:nvSpPr>
            <p:spPr bwMode="auto">
              <a:xfrm>
                <a:off x="1451" y="2701"/>
                <a:ext cx="35" cy="31"/>
              </a:xfrm>
              <a:custGeom>
                <a:avLst/>
                <a:gdLst>
                  <a:gd name="T0" fmla="*/ 4 w 249"/>
                  <a:gd name="T1" fmla="*/ 201 h 223"/>
                  <a:gd name="T2" fmla="*/ 249 w 249"/>
                  <a:gd name="T3" fmla="*/ 0 h 223"/>
                  <a:gd name="T4" fmla="*/ 223 w 249"/>
                  <a:gd name="T5" fmla="*/ 32 h 223"/>
                  <a:gd name="T6" fmla="*/ 196 w 249"/>
                  <a:gd name="T7" fmla="*/ 62 h 223"/>
                  <a:gd name="T8" fmla="*/ 167 w 249"/>
                  <a:gd name="T9" fmla="*/ 90 h 223"/>
                  <a:gd name="T10" fmla="*/ 139 w 249"/>
                  <a:gd name="T11" fmla="*/ 117 h 223"/>
                  <a:gd name="T12" fmla="*/ 59 w 249"/>
                  <a:gd name="T13" fmla="*/ 182 h 223"/>
                  <a:gd name="T14" fmla="*/ 36 w 249"/>
                  <a:gd name="T15" fmla="*/ 200 h 223"/>
                  <a:gd name="T16" fmla="*/ 17 w 249"/>
                  <a:gd name="T17" fmla="*/ 213 h 223"/>
                  <a:gd name="T18" fmla="*/ 4 w 249"/>
                  <a:gd name="T19" fmla="*/ 221 h 223"/>
                  <a:gd name="T20" fmla="*/ 0 w 249"/>
                  <a:gd name="T21" fmla="*/ 223 h 223"/>
                  <a:gd name="T22" fmla="*/ 4 w 249"/>
                  <a:gd name="T23" fmla="*/ 20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23">
                    <a:moveTo>
                      <a:pt x="4" y="201"/>
                    </a:moveTo>
                    <a:lnTo>
                      <a:pt x="249" y="0"/>
                    </a:lnTo>
                    <a:lnTo>
                      <a:pt x="223" y="32"/>
                    </a:lnTo>
                    <a:lnTo>
                      <a:pt x="196" y="62"/>
                    </a:lnTo>
                    <a:lnTo>
                      <a:pt x="167" y="90"/>
                    </a:lnTo>
                    <a:lnTo>
                      <a:pt x="139" y="117"/>
                    </a:lnTo>
                    <a:lnTo>
                      <a:pt x="59" y="182"/>
                    </a:lnTo>
                    <a:lnTo>
                      <a:pt x="36" y="200"/>
                    </a:lnTo>
                    <a:lnTo>
                      <a:pt x="17" y="213"/>
                    </a:lnTo>
                    <a:lnTo>
                      <a:pt x="4" y="221"/>
                    </a:lnTo>
                    <a:lnTo>
                      <a:pt x="0" y="223"/>
                    </a:lnTo>
                    <a:lnTo>
                      <a:pt x="4" y="201"/>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1" name="Freeform 427"/>
              <p:cNvSpPr/>
              <p:nvPr/>
            </p:nvSpPr>
            <p:spPr bwMode="auto">
              <a:xfrm>
                <a:off x="1451" y="2707"/>
                <a:ext cx="30" cy="25"/>
              </a:xfrm>
              <a:custGeom>
                <a:avLst/>
                <a:gdLst>
                  <a:gd name="T0" fmla="*/ 1 w 215"/>
                  <a:gd name="T1" fmla="*/ 174 h 181"/>
                  <a:gd name="T2" fmla="*/ 215 w 215"/>
                  <a:gd name="T3" fmla="*/ 0 h 181"/>
                  <a:gd name="T4" fmla="*/ 197 w 215"/>
                  <a:gd name="T5" fmla="*/ 19 h 181"/>
                  <a:gd name="T6" fmla="*/ 178 w 215"/>
                  <a:gd name="T7" fmla="*/ 38 h 181"/>
                  <a:gd name="T8" fmla="*/ 159 w 215"/>
                  <a:gd name="T9" fmla="*/ 56 h 181"/>
                  <a:gd name="T10" fmla="*/ 141 w 215"/>
                  <a:gd name="T11" fmla="*/ 73 h 181"/>
                  <a:gd name="T12" fmla="*/ 105 w 215"/>
                  <a:gd name="T13" fmla="*/ 104 h 181"/>
                  <a:gd name="T14" fmla="*/ 72 w 215"/>
                  <a:gd name="T15" fmla="*/ 131 h 181"/>
                  <a:gd name="T16" fmla="*/ 42 w 215"/>
                  <a:gd name="T17" fmla="*/ 152 h 181"/>
                  <a:gd name="T18" fmla="*/ 20 w 215"/>
                  <a:gd name="T19" fmla="*/ 168 h 181"/>
                  <a:gd name="T20" fmla="*/ 6 w 215"/>
                  <a:gd name="T21" fmla="*/ 178 h 181"/>
                  <a:gd name="T22" fmla="*/ 0 w 215"/>
                  <a:gd name="T23" fmla="*/ 181 h 181"/>
                  <a:gd name="T24" fmla="*/ 1 w 215"/>
                  <a:gd name="T25"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5" h="181">
                    <a:moveTo>
                      <a:pt x="1" y="174"/>
                    </a:moveTo>
                    <a:lnTo>
                      <a:pt x="215" y="0"/>
                    </a:lnTo>
                    <a:lnTo>
                      <a:pt x="197" y="19"/>
                    </a:lnTo>
                    <a:lnTo>
                      <a:pt x="178" y="38"/>
                    </a:lnTo>
                    <a:lnTo>
                      <a:pt x="159" y="56"/>
                    </a:lnTo>
                    <a:lnTo>
                      <a:pt x="141" y="73"/>
                    </a:lnTo>
                    <a:lnTo>
                      <a:pt x="105" y="104"/>
                    </a:lnTo>
                    <a:lnTo>
                      <a:pt x="72" y="131"/>
                    </a:lnTo>
                    <a:lnTo>
                      <a:pt x="42" y="152"/>
                    </a:lnTo>
                    <a:lnTo>
                      <a:pt x="20" y="168"/>
                    </a:lnTo>
                    <a:lnTo>
                      <a:pt x="6" y="178"/>
                    </a:lnTo>
                    <a:lnTo>
                      <a:pt x="0" y="181"/>
                    </a:lnTo>
                    <a:lnTo>
                      <a:pt x="1" y="174"/>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2" name="Freeform 428"/>
              <p:cNvSpPr/>
              <p:nvPr/>
            </p:nvSpPr>
            <p:spPr bwMode="auto">
              <a:xfrm>
                <a:off x="1459" y="2717"/>
                <a:ext cx="11" cy="10"/>
              </a:xfrm>
              <a:custGeom>
                <a:avLst/>
                <a:gdLst>
                  <a:gd name="T0" fmla="*/ 0 w 80"/>
                  <a:gd name="T1" fmla="*/ 65 h 65"/>
                  <a:gd name="T2" fmla="*/ 80 w 80"/>
                  <a:gd name="T3" fmla="*/ 0 h 65"/>
                  <a:gd name="T4" fmla="*/ 58 w 80"/>
                  <a:gd name="T5" fmla="*/ 18 h 65"/>
                  <a:gd name="T6" fmla="*/ 38 w 80"/>
                  <a:gd name="T7" fmla="*/ 36 h 65"/>
                  <a:gd name="T8" fmla="*/ 18 w 80"/>
                  <a:gd name="T9" fmla="*/ 51 h 65"/>
                  <a:gd name="T10" fmla="*/ 0 w 80"/>
                  <a:gd name="T11" fmla="*/ 65 h 65"/>
                </a:gdLst>
                <a:ahLst/>
                <a:cxnLst>
                  <a:cxn ang="0">
                    <a:pos x="T0" y="T1"/>
                  </a:cxn>
                  <a:cxn ang="0">
                    <a:pos x="T2" y="T3"/>
                  </a:cxn>
                  <a:cxn ang="0">
                    <a:pos x="T4" y="T5"/>
                  </a:cxn>
                  <a:cxn ang="0">
                    <a:pos x="T6" y="T7"/>
                  </a:cxn>
                  <a:cxn ang="0">
                    <a:pos x="T8" y="T9"/>
                  </a:cxn>
                  <a:cxn ang="0">
                    <a:pos x="T10" y="T11"/>
                  </a:cxn>
                </a:cxnLst>
                <a:rect l="0" t="0" r="r" b="b"/>
                <a:pathLst>
                  <a:path w="80" h="65">
                    <a:moveTo>
                      <a:pt x="0" y="65"/>
                    </a:moveTo>
                    <a:lnTo>
                      <a:pt x="80" y="0"/>
                    </a:lnTo>
                    <a:lnTo>
                      <a:pt x="58" y="18"/>
                    </a:lnTo>
                    <a:lnTo>
                      <a:pt x="38" y="36"/>
                    </a:lnTo>
                    <a:lnTo>
                      <a:pt x="18" y="51"/>
                    </a:lnTo>
                    <a:lnTo>
                      <a:pt x="0" y="65"/>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3" name="Freeform 429"/>
              <p:cNvSpPr/>
              <p:nvPr/>
            </p:nvSpPr>
            <p:spPr bwMode="auto">
              <a:xfrm>
                <a:off x="1505" y="2760"/>
                <a:ext cx="5" cy="5"/>
              </a:xfrm>
              <a:custGeom>
                <a:avLst/>
                <a:gdLst>
                  <a:gd name="T0" fmla="*/ 38 w 38"/>
                  <a:gd name="T1" fmla="*/ 0 h 31"/>
                  <a:gd name="T2" fmla="*/ 0 w 38"/>
                  <a:gd name="T3" fmla="*/ 31 h 31"/>
                  <a:gd name="T4" fmla="*/ 3 w 38"/>
                  <a:gd name="T5" fmla="*/ 24 h 31"/>
                  <a:gd name="T6" fmla="*/ 5 w 38"/>
                  <a:gd name="T7" fmla="*/ 17 h 31"/>
                  <a:gd name="T8" fmla="*/ 9 w 38"/>
                  <a:gd name="T9" fmla="*/ 11 h 31"/>
                  <a:gd name="T10" fmla="*/ 14 w 38"/>
                  <a:gd name="T11" fmla="*/ 8 h 31"/>
                  <a:gd name="T12" fmla="*/ 19 w 38"/>
                  <a:gd name="T13" fmla="*/ 5 h 31"/>
                  <a:gd name="T14" fmla="*/ 25 w 38"/>
                  <a:gd name="T15" fmla="*/ 2 h 31"/>
                  <a:gd name="T16" fmla="*/ 32 w 38"/>
                  <a:gd name="T17" fmla="*/ 0 h 31"/>
                  <a:gd name="T18" fmla="*/ 38 w 3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1">
                    <a:moveTo>
                      <a:pt x="38" y="0"/>
                    </a:moveTo>
                    <a:lnTo>
                      <a:pt x="0" y="31"/>
                    </a:lnTo>
                    <a:lnTo>
                      <a:pt x="3" y="24"/>
                    </a:lnTo>
                    <a:lnTo>
                      <a:pt x="5" y="17"/>
                    </a:lnTo>
                    <a:lnTo>
                      <a:pt x="9" y="11"/>
                    </a:lnTo>
                    <a:lnTo>
                      <a:pt x="14" y="8"/>
                    </a:lnTo>
                    <a:lnTo>
                      <a:pt x="19" y="5"/>
                    </a:lnTo>
                    <a:lnTo>
                      <a:pt x="25" y="2"/>
                    </a:lnTo>
                    <a:lnTo>
                      <a:pt x="32" y="0"/>
                    </a:lnTo>
                    <a:lnTo>
                      <a:pt x="38" y="0"/>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4" name="Freeform 430"/>
              <p:cNvSpPr/>
              <p:nvPr/>
            </p:nvSpPr>
            <p:spPr bwMode="auto">
              <a:xfrm>
                <a:off x="1504" y="2760"/>
                <a:ext cx="9" cy="7"/>
              </a:xfrm>
              <a:custGeom>
                <a:avLst/>
                <a:gdLst>
                  <a:gd name="T0" fmla="*/ 58 w 58"/>
                  <a:gd name="T1" fmla="*/ 0 h 48"/>
                  <a:gd name="T2" fmla="*/ 0 w 58"/>
                  <a:gd name="T3" fmla="*/ 48 h 48"/>
                  <a:gd name="T4" fmla="*/ 3 w 58"/>
                  <a:gd name="T5" fmla="*/ 32 h 48"/>
                  <a:gd name="T6" fmla="*/ 6 w 58"/>
                  <a:gd name="T7" fmla="*/ 22 h 48"/>
                  <a:gd name="T8" fmla="*/ 10 w 58"/>
                  <a:gd name="T9" fmla="*/ 15 h 48"/>
                  <a:gd name="T10" fmla="*/ 16 w 58"/>
                  <a:gd name="T11" fmla="*/ 9 h 48"/>
                  <a:gd name="T12" fmla="*/ 22 w 58"/>
                  <a:gd name="T13" fmla="*/ 6 h 48"/>
                  <a:gd name="T14" fmla="*/ 29 w 58"/>
                  <a:gd name="T15" fmla="*/ 2 h 48"/>
                  <a:gd name="T16" fmla="*/ 38 w 58"/>
                  <a:gd name="T17" fmla="*/ 1 h 48"/>
                  <a:gd name="T18" fmla="*/ 48 w 58"/>
                  <a:gd name="T19" fmla="*/ 0 h 48"/>
                  <a:gd name="T20" fmla="*/ 58 w 58"/>
                  <a:gd name="T21" fmla="*/ 0 h 48"/>
                  <a:gd name="T22" fmla="*/ 58 w 58"/>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8">
                    <a:moveTo>
                      <a:pt x="58" y="0"/>
                    </a:moveTo>
                    <a:lnTo>
                      <a:pt x="0" y="48"/>
                    </a:lnTo>
                    <a:lnTo>
                      <a:pt x="3" y="32"/>
                    </a:lnTo>
                    <a:lnTo>
                      <a:pt x="6" y="22"/>
                    </a:lnTo>
                    <a:lnTo>
                      <a:pt x="10" y="15"/>
                    </a:lnTo>
                    <a:lnTo>
                      <a:pt x="16" y="9"/>
                    </a:lnTo>
                    <a:lnTo>
                      <a:pt x="22" y="6"/>
                    </a:lnTo>
                    <a:lnTo>
                      <a:pt x="29" y="2"/>
                    </a:lnTo>
                    <a:lnTo>
                      <a:pt x="38" y="1"/>
                    </a:lnTo>
                    <a:lnTo>
                      <a:pt x="48" y="0"/>
                    </a:lnTo>
                    <a:lnTo>
                      <a:pt x="58" y="0"/>
                    </a:lnTo>
                    <a:lnTo>
                      <a:pt x="58" y="0"/>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5" name="Freeform 431"/>
              <p:cNvSpPr/>
              <p:nvPr/>
            </p:nvSpPr>
            <p:spPr bwMode="auto">
              <a:xfrm>
                <a:off x="1504" y="2760"/>
                <a:ext cx="11" cy="9"/>
              </a:xfrm>
              <a:custGeom>
                <a:avLst/>
                <a:gdLst>
                  <a:gd name="T0" fmla="*/ 6 w 77"/>
                  <a:gd name="T1" fmla="*/ 32 h 64"/>
                  <a:gd name="T2" fmla="*/ 44 w 77"/>
                  <a:gd name="T3" fmla="*/ 1 h 64"/>
                  <a:gd name="T4" fmla="*/ 52 w 77"/>
                  <a:gd name="T5" fmla="*/ 0 h 64"/>
                  <a:gd name="T6" fmla="*/ 61 w 77"/>
                  <a:gd name="T7" fmla="*/ 0 h 64"/>
                  <a:gd name="T8" fmla="*/ 77 w 77"/>
                  <a:gd name="T9" fmla="*/ 0 h 64"/>
                  <a:gd name="T10" fmla="*/ 0 w 77"/>
                  <a:gd name="T11" fmla="*/ 64 h 64"/>
                  <a:gd name="T12" fmla="*/ 6 w 77"/>
                  <a:gd name="T13" fmla="*/ 32 h 64"/>
                  <a:gd name="T14" fmla="*/ 6 w 77"/>
                  <a:gd name="T15" fmla="*/ 32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64">
                    <a:moveTo>
                      <a:pt x="6" y="32"/>
                    </a:moveTo>
                    <a:lnTo>
                      <a:pt x="44" y="1"/>
                    </a:lnTo>
                    <a:lnTo>
                      <a:pt x="52" y="0"/>
                    </a:lnTo>
                    <a:lnTo>
                      <a:pt x="61" y="0"/>
                    </a:lnTo>
                    <a:lnTo>
                      <a:pt x="77" y="0"/>
                    </a:lnTo>
                    <a:lnTo>
                      <a:pt x="0" y="64"/>
                    </a:lnTo>
                    <a:lnTo>
                      <a:pt x="6" y="32"/>
                    </a:lnTo>
                    <a:lnTo>
                      <a:pt x="6" y="32"/>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7" name="Freeform 432"/>
              <p:cNvSpPr/>
              <p:nvPr/>
            </p:nvSpPr>
            <p:spPr bwMode="auto">
              <a:xfrm>
                <a:off x="1504" y="2760"/>
                <a:ext cx="13" cy="11"/>
              </a:xfrm>
              <a:custGeom>
                <a:avLst/>
                <a:gdLst>
                  <a:gd name="T0" fmla="*/ 6 w 97"/>
                  <a:gd name="T1" fmla="*/ 48 h 79"/>
                  <a:gd name="T2" fmla="*/ 64 w 97"/>
                  <a:gd name="T3" fmla="*/ 0 h 79"/>
                  <a:gd name="T4" fmla="*/ 97 w 97"/>
                  <a:gd name="T5" fmla="*/ 0 h 79"/>
                  <a:gd name="T6" fmla="*/ 0 w 97"/>
                  <a:gd name="T7" fmla="*/ 79 h 79"/>
                  <a:gd name="T8" fmla="*/ 6 w 97"/>
                  <a:gd name="T9" fmla="*/ 48 h 79"/>
                </a:gdLst>
                <a:ahLst/>
                <a:cxnLst>
                  <a:cxn ang="0">
                    <a:pos x="T0" y="T1"/>
                  </a:cxn>
                  <a:cxn ang="0">
                    <a:pos x="T2" y="T3"/>
                  </a:cxn>
                  <a:cxn ang="0">
                    <a:pos x="T4" y="T5"/>
                  </a:cxn>
                  <a:cxn ang="0">
                    <a:pos x="T6" y="T7"/>
                  </a:cxn>
                  <a:cxn ang="0">
                    <a:pos x="T8" y="T9"/>
                  </a:cxn>
                </a:cxnLst>
                <a:rect l="0" t="0" r="r" b="b"/>
                <a:pathLst>
                  <a:path w="97" h="79">
                    <a:moveTo>
                      <a:pt x="6" y="48"/>
                    </a:moveTo>
                    <a:lnTo>
                      <a:pt x="64" y="0"/>
                    </a:lnTo>
                    <a:lnTo>
                      <a:pt x="97" y="0"/>
                    </a:lnTo>
                    <a:lnTo>
                      <a:pt x="0" y="79"/>
                    </a:lnTo>
                    <a:lnTo>
                      <a:pt x="6" y="48"/>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8" name="Freeform 433"/>
              <p:cNvSpPr/>
              <p:nvPr/>
            </p:nvSpPr>
            <p:spPr bwMode="auto">
              <a:xfrm>
                <a:off x="1503" y="2760"/>
                <a:ext cx="17" cy="14"/>
              </a:xfrm>
              <a:custGeom>
                <a:avLst/>
                <a:gdLst>
                  <a:gd name="T0" fmla="*/ 6 w 115"/>
                  <a:gd name="T1" fmla="*/ 64 h 94"/>
                  <a:gd name="T2" fmla="*/ 83 w 115"/>
                  <a:gd name="T3" fmla="*/ 0 h 94"/>
                  <a:gd name="T4" fmla="*/ 115 w 115"/>
                  <a:gd name="T5" fmla="*/ 0 h 94"/>
                  <a:gd name="T6" fmla="*/ 0 w 115"/>
                  <a:gd name="T7" fmla="*/ 94 h 94"/>
                  <a:gd name="T8" fmla="*/ 6 w 115"/>
                  <a:gd name="T9" fmla="*/ 64 h 94"/>
                </a:gdLst>
                <a:ahLst/>
                <a:cxnLst>
                  <a:cxn ang="0">
                    <a:pos x="T0" y="T1"/>
                  </a:cxn>
                  <a:cxn ang="0">
                    <a:pos x="T2" y="T3"/>
                  </a:cxn>
                  <a:cxn ang="0">
                    <a:pos x="T4" y="T5"/>
                  </a:cxn>
                  <a:cxn ang="0">
                    <a:pos x="T6" y="T7"/>
                  </a:cxn>
                  <a:cxn ang="0">
                    <a:pos x="T8" y="T9"/>
                  </a:cxn>
                </a:cxnLst>
                <a:rect l="0" t="0" r="r" b="b"/>
                <a:pathLst>
                  <a:path w="115" h="94">
                    <a:moveTo>
                      <a:pt x="6" y="64"/>
                    </a:moveTo>
                    <a:lnTo>
                      <a:pt x="83" y="0"/>
                    </a:lnTo>
                    <a:lnTo>
                      <a:pt x="115" y="0"/>
                    </a:lnTo>
                    <a:lnTo>
                      <a:pt x="0" y="94"/>
                    </a:lnTo>
                    <a:lnTo>
                      <a:pt x="6" y="64"/>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9" name="Freeform 434"/>
              <p:cNvSpPr/>
              <p:nvPr/>
            </p:nvSpPr>
            <p:spPr bwMode="auto">
              <a:xfrm>
                <a:off x="1503" y="2760"/>
                <a:ext cx="19" cy="16"/>
              </a:xfrm>
              <a:custGeom>
                <a:avLst/>
                <a:gdLst>
                  <a:gd name="T0" fmla="*/ 6 w 134"/>
                  <a:gd name="T1" fmla="*/ 79 h 110"/>
                  <a:gd name="T2" fmla="*/ 103 w 134"/>
                  <a:gd name="T3" fmla="*/ 0 h 110"/>
                  <a:gd name="T4" fmla="*/ 134 w 134"/>
                  <a:gd name="T5" fmla="*/ 0 h 110"/>
                  <a:gd name="T6" fmla="*/ 0 w 134"/>
                  <a:gd name="T7" fmla="*/ 110 h 110"/>
                  <a:gd name="T8" fmla="*/ 6 w 134"/>
                  <a:gd name="T9" fmla="*/ 79 h 110"/>
                </a:gdLst>
                <a:ahLst/>
                <a:cxnLst>
                  <a:cxn ang="0">
                    <a:pos x="T0" y="T1"/>
                  </a:cxn>
                  <a:cxn ang="0">
                    <a:pos x="T2" y="T3"/>
                  </a:cxn>
                  <a:cxn ang="0">
                    <a:pos x="T4" y="T5"/>
                  </a:cxn>
                  <a:cxn ang="0">
                    <a:pos x="T6" y="T7"/>
                  </a:cxn>
                  <a:cxn ang="0">
                    <a:pos x="T8" y="T9"/>
                  </a:cxn>
                </a:cxnLst>
                <a:rect l="0" t="0" r="r" b="b"/>
                <a:pathLst>
                  <a:path w="134" h="110">
                    <a:moveTo>
                      <a:pt x="6" y="79"/>
                    </a:moveTo>
                    <a:lnTo>
                      <a:pt x="103" y="0"/>
                    </a:lnTo>
                    <a:lnTo>
                      <a:pt x="134" y="0"/>
                    </a:lnTo>
                    <a:lnTo>
                      <a:pt x="0" y="110"/>
                    </a:lnTo>
                    <a:lnTo>
                      <a:pt x="6" y="79"/>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0" name="Freeform 435"/>
              <p:cNvSpPr/>
              <p:nvPr/>
            </p:nvSpPr>
            <p:spPr bwMode="auto">
              <a:xfrm>
                <a:off x="1502" y="2760"/>
                <a:ext cx="22" cy="18"/>
              </a:xfrm>
              <a:custGeom>
                <a:avLst/>
                <a:gdLst>
                  <a:gd name="T0" fmla="*/ 5 w 152"/>
                  <a:gd name="T1" fmla="*/ 94 h 125"/>
                  <a:gd name="T2" fmla="*/ 120 w 152"/>
                  <a:gd name="T3" fmla="*/ 0 h 125"/>
                  <a:gd name="T4" fmla="*/ 152 w 152"/>
                  <a:gd name="T5" fmla="*/ 0 h 125"/>
                  <a:gd name="T6" fmla="*/ 0 w 152"/>
                  <a:gd name="T7" fmla="*/ 125 h 125"/>
                  <a:gd name="T8" fmla="*/ 5 w 152"/>
                  <a:gd name="T9" fmla="*/ 94 h 125"/>
                </a:gdLst>
                <a:ahLst/>
                <a:cxnLst>
                  <a:cxn ang="0">
                    <a:pos x="T0" y="T1"/>
                  </a:cxn>
                  <a:cxn ang="0">
                    <a:pos x="T2" y="T3"/>
                  </a:cxn>
                  <a:cxn ang="0">
                    <a:pos x="T4" y="T5"/>
                  </a:cxn>
                  <a:cxn ang="0">
                    <a:pos x="T6" y="T7"/>
                  </a:cxn>
                  <a:cxn ang="0">
                    <a:pos x="T8" y="T9"/>
                  </a:cxn>
                </a:cxnLst>
                <a:rect l="0" t="0" r="r" b="b"/>
                <a:pathLst>
                  <a:path w="152" h="125">
                    <a:moveTo>
                      <a:pt x="5" y="94"/>
                    </a:moveTo>
                    <a:lnTo>
                      <a:pt x="120" y="0"/>
                    </a:lnTo>
                    <a:lnTo>
                      <a:pt x="152" y="0"/>
                    </a:lnTo>
                    <a:lnTo>
                      <a:pt x="0" y="125"/>
                    </a:lnTo>
                    <a:lnTo>
                      <a:pt x="5" y="94"/>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1" name="Freeform 436"/>
              <p:cNvSpPr/>
              <p:nvPr/>
            </p:nvSpPr>
            <p:spPr bwMode="auto">
              <a:xfrm>
                <a:off x="1502" y="2760"/>
                <a:ext cx="24" cy="20"/>
              </a:xfrm>
              <a:custGeom>
                <a:avLst/>
                <a:gdLst>
                  <a:gd name="T0" fmla="*/ 6 w 171"/>
                  <a:gd name="T1" fmla="*/ 110 h 141"/>
                  <a:gd name="T2" fmla="*/ 140 w 171"/>
                  <a:gd name="T3" fmla="*/ 0 h 141"/>
                  <a:gd name="T4" fmla="*/ 171 w 171"/>
                  <a:gd name="T5" fmla="*/ 0 h 141"/>
                  <a:gd name="T6" fmla="*/ 0 w 171"/>
                  <a:gd name="T7" fmla="*/ 141 h 141"/>
                  <a:gd name="T8" fmla="*/ 6 w 171"/>
                  <a:gd name="T9" fmla="*/ 110 h 141"/>
                </a:gdLst>
                <a:ahLst/>
                <a:cxnLst>
                  <a:cxn ang="0">
                    <a:pos x="T0" y="T1"/>
                  </a:cxn>
                  <a:cxn ang="0">
                    <a:pos x="T2" y="T3"/>
                  </a:cxn>
                  <a:cxn ang="0">
                    <a:pos x="T4" y="T5"/>
                  </a:cxn>
                  <a:cxn ang="0">
                    <a:pos x="T6" y="T7"/>
                  </a:cxn>
                  <a:cxn ang="0">
                    <a:pos x="T8" y="T9"/>
                  </a:cxn>
                </a:cxnLst>
                <a:rect l="0" t="0" r="r" b="b"/>
                <a:pathLst>
                  <a:path w="171" h="141">
                    <a:moveTo>
                      <a:pt x="6" y="110"/>
                    </a:moveTo>
                    <a:lnTo>
                      <a:pt x="140" y="0"/>
                    </a:lnTo>
                    <a:lnTo>
                      <a:pt x="171" y="0"/>
                    </a:lnTo>
                    <a:lnTo>
                      <a:pt x="0" y="141"/>
                    </a:lnTo>
                    <a:lnTo>
                      <a:pt x="6" y="110"/>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2" name="Freeform 437"/>
              <p:cNvSpPr/>
              <p:nvPr/>
            </p:nvSpPr>
            <p:spPr bwMode="auto">
              <a:xfrm>
                <a:off x="1501" y="2760"/>
                <a:ext cx="28" cy="23"/>
              </a:xfrm>
              <a:custGeom>
                <a:avLst/>
                <a:gdLst>
                  <a:gd name="T0" fmla="*/ 7 w 191"/>
                  <a:gd name="T1" fmla="*/ 125 h 157"/>
                  <a:gd name="T2" fmla="*/ 159 w 191"/>
                  <a:gd name="T3" fmla="*/ 0 h 157"/>
                  <a:gd name="T4" fmla="*/ 191 w 191"/>
                  <a:gd name="T5" fmla="*/ 0 h 157"/>
                  <a:gd name="T6" fmla="*/ 0 w 191"/>
                  <a:gd name="T7" fmla="*/ 157 h 157"/>
                  <a:gd name="T8" fmla="*/ 7 w 191"/>
                  <a:gd name="T9" fmla="*/ 125 h 157"/>
                </a:gdLst>
                <a:ahLst/>
                <a:cxnLst>
                  <a:cxn ang="0">
                    <a:pos x="T0" y="T1"/>
                  </a:cxn>
                  <a:cxn ang="0">
                    <a:pos x="T2" y="T3"/>
                  </a:cxn>
                  <a:cxn ang="0">
                    <a:pos x="T4" y="T5"/>
                  </a:cxn>
                  <a:cxn ang="0">
                    <a:pos x="T6" y="T7"/>
                  </a:cxn>
                  <a:cxn ang="0">
                    <a:pos x="T8" y="T9"/>
                  </a:cxn>
                </a:cxnLst>
                <a:rect l="0" t="0" r="r" b="b"/>
                <a:pathLst>
                  <a:path w="191" h="157">
                    <a:moveTo>
                      <a:pt x="7" y="125"/>
                    </a:moveTo>
                    <a:lnTo>
                      <a:pt x="159" y="0"/>
                    </a:lnTo>
                    <a:lnTo>
                      <a:pt x="191" y="0"/>
                    </a:lnTo>
                    <a:lnTo>
                      <a:pt x="0" y="157"/>
                    </a:lnTo>
                    <a:lnTo>
                      <a:pt x="7" y="125"/>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3" name="Freeform 438"/>
              <p:cNvSpPr/>
              <p:nvPr/>
            </p:nvSpPr>
            <p:spPr bwMode="auto">
              <a:xfrm>
                <a:off x="1501" y="2760"/>
                <a:ext cx="30" cy="25"/>
              </a:xfrm>
              <a:custGeom>
                <a:avLst/>
                <a:gdLst>
                  <a:gd name="T0" fmla="*/ 5 w 209"/>
                  <a:gd name="T1" fmla="*/ 141 h 172"/>
                  <a:gd name="T2" fmla="*/ 176 w 209"/>
                  <a:gd name="T3" fmla="*/ 0 h 172"/>
                  <a:gd name="T4" fmla="*/ 209 w 209"/>
                  <a:gd name="T5" fmla="*/ 0 h 172"/>
                  <a:gd name="T6" fmla="*/ 0 w 209"/>
                  <a:gd name="T7" fmla="*/ 172 h 172"/>
                  <a:gd name="T8" fmla="*/ 5 w 209"/>
                  <a:gd name="T9" fmla="*/ 141 h 172"/>
                </a:gdLst>
                <a:ahLst/>
                <a:cxnLst>
                  <a:cxn ang="0">
                    <a:pos x="T0" y="T1"/>
                  </a:cxn>
                  <a:cxn ang="0">
                    <a:pos x="T2" y="T3"/>
                  </a:cxn>
                  <a:cxn ang="0">
                    <a:pos x="T4" y="T5"/>
                  </a:cxn>
                  <a:cxn ang="0">
                    <a:pos x="T6" y="T7"/>
                  </a:cxn>
                  <a:cxn ang="0">
                    <a:pos x="T8" y="T9"/>
                  </a:cxn>
                </a:cxnLst>
                <a:rect l="0" t="0" r="r" b="b"/>
                <a:pathLst>
                  <a:path w="209" h="172">
                    <a:moveTo>
                      <a:pt x="5" y="141"/>
                    </a:moveTo>
                    <a:lnTo>
                      <a:pt x="176" y="0"/>
                    </a:lnTo>
                    <a:lnTo>
                      <a:pt x="209" y="0"/>
                    </a:lnTo>
                    <a:lnTo>
                      <a:pt x="0" y="172"/>
                    </a:lnTo>
                    <a:lnTo>
                      <a:pt x="5" y="141"/>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4" name="Freeform 439"/>
              <p:cNvSpPr/>
              <p:nvPr/>
            </p:nvSpPr>
            <p:spPr bwMode="auto">
              <a:xfrm>
                <a:off x="1501" y="2760"/>
                <a:ext cx="32" cy="27"/>
              </a:xfrm>
              <a:custGeom>
                <a:avLst/>
                <a:gdLst>
                  <a:gd name="T0" fmla="*/ 6 w 229"/>
                  <a:gd name="T1" fmla="*/ 157 h 188"/>
                  <a:gd name="T2" fmla="*/ 197 w 229"/>
                  <a:gd name="T3" fmla="*/ 0 h 188"/>
                  <a:gd name="T4" fmla="*/ 229 w 229"/>
                  <a:gd name="T5" fmla="*/ 0 h 188"/>
                  <a:gd name="T6" fmla="*/ 0 w 229"/>
                  <a:gd name="T7" fmla="*/ 188 h 188"/>
                  <a:gd name="T8" fmla="*/ 6 w 229"/>
                  <a:gd name="T9" fmla="*/ 157 h 188"/>
                </a:gdLst>
                <a:ahLst/>
                <a:cxnLst>
                  <a:cxn ang="0">
                    <a:pos x="T0" y="T1"/>
                  </a:cxn>
                  <a:cxn ang="0">
                    <a:pos x="T2" y="T3"/>
                  </a:cxn>
                  <a:cxn ang="0">
                    <a:pos x="T4" y="T5"/>
                  </a:cxn>
                  <a:cxn ang="0">
                    <a:pos x="T6" y="T7"/>
                  </a:cxn>
                  <a:cxn ang="0">
                    <a:pos x="T8" y="T9"/>
                  </a:cxn>
                </a:cxnLst>
                <a:rect l="0" t="0" r="r" b="b"/>
                <a:pathLst>
                  <a:path w="229" h="188">
                    <a:moveTo>
                      <a:pt x="6" y="157"/>
                    </a:moveTo>
                    <a:lnTo>
                      <a:pt x="197" y="0"/>
                    </a:lnTo>
                    <a:lnTo>
                      <a:pt x="229" y="0"/>
                    </a:lnTo>
                    <a:lnTo>
                      <a:pt x="0" y="188"/>
                    </a:lnTo>
                    <a:lnTo>
                      <a:pt x="6" y="157"/>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5" name="Freeform 440"/>
              <p:cNvSpPr/>
              <p:nvPr/>
            </p:nvSpPr>
            <p:spPr bwMode="auto">
              <a:xfrm>
                <a:off x="1500" y="2760"/>
                <a:ext cx="35" cy="29"/>
              </a:xfrm>
              <a:custGeom>
                <a:avLst/>
                <a:gdLst>
                  <a:gd name="T0" fmla="*/ 7 w 247"/>
                  <a:gd name="T1" fmla="*/ 172 h 203"/>
                  <a:gd name="T2" fmla="*/ 216 w 247"/>
                  <a:gd name="T3" fmla="*/ 0 h 203"/>
                  <a:gd name="T4" fmla="*/ 247 w 247"/>
                  <a:gd name="T5" fmla="*/ 0 h 203"/>
                  <a:gd name="T6" fmla="*/ 0 w 247"/>
                  <a:gd name="T7" fmla="*/ 203 h 203"/>
                  <a:gd name="T8" fmla="*/ 7 w 247"/>
                  <a:gd name="T9" fmla="*/ 172 h 203"/>
                </a:gdLst>
                <a:ahLst/>
                <a:cxnLst>
                  <a:cxn ang="0">
                    <a:pos x="T0" y="T1"/>
                  </a:cxn>
                  <a:cxn ang="0">
                    <a:pos x="T2" y="T3"/>
                  </a:cxn>
                  <a:cxn ang="0">
                    <a:pos x="T4" y="T5"/>
                  </a:cxn>
                  <a:cxn ang="0">
                    <a:pos x="T6" y="T7"/>
                  </a:cxn>
                  <a:cxn ang="0">
                    <a:pos x="T8" y="T9"/>
                  </a:cxn>
                </a:cxnLst>
                <a:rect l="0" t="0" r="r" b="b"/>
                <a:pathLst>
                  <a:path w="247" h="203">
                    <a:moveTo>
                      <a:pt x="7" y="172"/>
                    </a:moveTo>
                    <a:lnTo>
                      <a:pt x="216" y="0"/>
                    </a:lnTo>
                    <a:lnTo>
                      <a:pt x="247" y="0"/>
                    </a:lnTo>
                    <a:lnTo>
                      <a:pt x="0" y="203"/>
                    </a:lnTo>
                    <a:lnTo>
                      <a:pt x="7" y="172"/>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6" name="Freeform 441"/>
              <p:cNvSpPr/>
              <p:nvPr/>
            </p:nvSpPr>
            <p:spPr bwMode="auto">
              <a:xfrm>
                <a:off x="1500" y="2760"/>
                <a:ext cx="38" cy="31"/>
              </a:xfrm>
              <a:custGeom>
                <a:avLst/>
                <a:gdLst>
                  <a:gd name="T0" fmla="*/ 5 w 265"/>
                  <a:gd name="T1" fmla="*/ 188 h 218"/>
                  <a:gd name="T2" fmla="*/ 234 w 265"/>
                  <a:gd name="T3" fmla="*/ 0 h 218"/>
                  <a:gd name="T4" fmla="*/ 265 w 265"/>
                  <a:gd name="T5" fmla="*/ 0 h 218"/>
                  <a:gd name="T6" fmla="*/ 0 w 265"/>
                  <a:gd name="T7" fmla="*/ 218 h 218"/>
                  <a:gd name="T8" fmla="*/ 5 w 265"/>
                  <a:gd name="T9" fmla="*/ 188 h 218"/>
                </a:gdLst>
                <a:ahLst/>
                <a:cxnLst>
                  <a:cxn ang="0">
                    <a:pos x="T0" y="T1"/>
                  </a:cxn>
                  <a:cxn ang="0">
                    <a:pos x="T2" y="T3"/>
                  </a:cxn>
                  <a:cxn ang="0">
                    <a:pos x="T4" y="T5"/>
                  </a:cxn>
                  <a:cxn ang="0">
                    <a:pos x="T6" y="T7"/>
                  </a:cxn>
                  <a:cxn ang="0">
                    <a:pos x="T8" y="T9"/>
                  </a:cxn>
                </a:cxnLst>
                <a:rect l="0" t="0" r="r" b="b"/>
                <a:pathLst>
                  <a:path w="265" h="218">
                    <a:moveTo>
                      <a:pt x="5" y="188"/>
                    </a:moveTo>
                    <a:lnTo>
                      <a:pt x="234" y="0"/>
                    </a:lnTo>
                    <a:lnTo>
                      <a:pt x="265" y="0"/>
                    </a:lnTo>
                    <a:lnTo>
                      <a:pt x="0" y="218"/>
                    </a:lnTo>
                    <a:lnTo>
                      <a:pt x="5" y="188"/>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7" name="Freeform 442"/>
              <p:cNvSpPr/>
              <p:nvPr/>
            </p:nvSpPr>
            <p:spPr bwMode="auto">
              <a:xfrm>
                <a:off x="1499" y="2760"/>
                <a:ext cx="41" cy="34"/>
              </a:xfrm>
              <a:custGeom>
                <a:avLst/>
                <a:gdLst>
                  <a:gd name="T0" fmla="*/ 6 w 286"/>
                  <a:gd name="T1" fmla="*/ 203 h 234"/>
                  <a:gd name="T2" fmla="*/ 253 w 286"/>
                  <a:gd name="T3" fmla="*/ 0 h 234"/>
                  <a:gd name="T4" fmla="*/ 286 w 286"/>
                  <a:gd name="T5" fmla="*/ 0 h 234"/>
                  <a:gd name="T6" fmla="*/ 0 w 286"/>
                  <a:gd name="T7" fmla="*/ 234 h 234"/>
                  <a:gd name="T8" fmla="*/ 6 w 286"/>
                  <a:gd name="T9" fmla="*/ 203 h 234"/>
                </a:gdLst>
                <a:ahLst/>
                <a:cxnLst>
                  <a:cxn ang="0">
                    <a:pos x="T0" y="T1"/>
                  </a:cxn>
                  <a:cxn ang="0">
                    <a:pos x="T2" y="T3"/>
                  </a:cxn>
                  <a:cxn ang="0">
                    <a:pos x="T4" y="T5"/>
                  </a:cxn>
                  <a:cxn ang="0">
                    <a:pos x="T6" y="T7"/>
                  </a:cxn>
                  <a:cxn ang="0">
                    <a:pos x="T8" y="T9"/>
                  </a:cxn>
                </a:cxnLst>
                <a:rect l="0" t="0" r="r" b="b"/>
                <a:pathLst>
                  <a:path w="286" h="234">
                    <a:moveTo>
                      <a:pt x="6" y="203"/>
                    </a:moveTo>
                    <a:lnTo>
                      <a:pt x="253" y="0"/>
                    </a:lnTo>
                    <a:lnTo>
                      <a:pt x="286" y="0"/>
                    </a:lnTo>
                    <a:lnTo>
                      <a:pt x="0" y="234"/>
                    </a:lnTo>
                    <a:lnTo>
                      <a:pt x="6" y="203"/>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8" name="Freeform 443"/>
              <p:cNvSpPr/>
              <p:nvPr/>
            </p:nvSpPr>
            <p:spPr bwMode="auto">
              <a:xfrm>
                <a:off x="1499" y="2760"/>
                <a:ext cx="42" cy="36"/>
              </a:xfrm>
              <a:custGeom>
                <a:avLst/>
                <a:gdLst>
                  <a:gd name="T0" fmla="*/ 7 w 294"/>
                  <a:gd name="T1" fmla="*/ 218 h 250"/>
                  <a:gd name="T2" fmla="*/ 272 w 294"/>
                  <a:gd name="T3" fmla="*/ 0 h 250"/>
                  <a:gd name="T4" fmla="*/ 294 w 294"/>
                  <a:gd name="T5" fmla="*/ 0 h 250"/>
                  <a:gd name="T6" fmla="*/ 291 w 294"/>
                  <a:gd name="T7" fmla="*/ 7 h 250"/>
                  <a:gd name="T8" fmla="*/ 286 w 294"/>
                  <a:gd name="T9" fmla="*/ 15 h 250"/>
                  <a:gd name="T10" fmla="*/ 0 w 294"/>
                  <a:gd name="T11" fmla="*/ 250 h 250"/>
                  <a:gd name="T12" fmla="*/ 7 w 294"/>
                  <a:gd name="T13" fmla="*/ 218 h 250"/>
                </a:gdLst>
                <a:ahLst/>
                <a:cxnLst>
                  <a:cxn ang="0">
                    <a:pos x="T0" y="T1"/>
                  </a:cxn>
                  <a:cxn ang="0">
                    <a:pos x="T2" y="T3"/>
                  </a:cxn>
                  <a:cxn ang="0">
                    <a:pos x="T4" y="T5"/>
                  </a:cxn>
                  <a:cxn ang="0">
                    <a:pos x="T6" y="T7"/>
                  </a:cxn>
                  <a:cxn ang="0">
                    <a:pos x="T8" y="T9"/>
                  </a:cxn>
                  <a:cxn ang="0">
                    <a:pos x="T10" y="T11"/>
                  </a:cxn>
                  <a:cxn ang="0">
                    <a:pos x="T12" y="T13"/>
                  </a:cxn>
                </a:cxnLst>
                <a:rect l="0" t="0" r="r" b="b"/>
                <a:pathLst>
                  <a:path w="294" h="250">
                    <a:moveTo>
                      <a:pt x="7" y="218"/>
                    </a:moveTo>
                    <a:lnTo>
                      <a:pt x="272" y="0"/>
                    </a:lnTo>
                    <a:lnTo>
                      <a:pt x="294" y="0"/>
                    </a:lnTo>
                    <a:lnTo>
                      <a:pt x="291" y="7"/>
                    </a:lnTo>
                    <a:lnTo>
                      <a:pt x="286" y="15"/>
                    </a:lnTo>
                    <a:lnTo>
                      <a:pt x="0" y="250"/>
                    </a:lnTo>
                    <a:lnTo>
                      <a:pt x="7" y="218"/>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9" name="Freeform 444"/>
              <p:cNvSpPr/>
              <p:nvPr/>
            </p:nvSpPr>
            <p:spPr bwMode="auto">
              <a:xfrm>
                <a:off x="1498" y="2760"/>
                <a:ext cx="43" cy="38"/>
              </a:xfrm>
              <a:custGeom>
                <a:avLst/>
                <a:gdLst>
                  <a:gd name="T0" fmla="*/ 6 w 297"/>
                  <a:gd name="T1" fmla="*/ 234 h 265"/>
                  <a:gd name="T2" fmla="*/ 292 w 297"/>
                  <a:gd name="T3" fmla="*/ 0 h 265"/>
                  <a:gd name="T4" fmla="*/ 297 w 297"/>
                  <a:gd name="T5" fmla="*/ 0 h 265"/>
                  <a:gd name="T6" fmla="*/ 292 w 297"/>
                  <a:gd name="T7" fmla="*/ 10 h 265"/>
                  <a:gd name="T8" fmla="*/ 287 w 297"/>
                  <a:gd name="T9" fmla="*/ 19 h 265"/>
                  <a:gd name="T10" fmla="*/ 282 w 297"/>
                  <a:gd name="T11" fmla="*/ 29 h 265"/>
                  <a:gd name="T12" fmla="*/ 276 w 297"/>
                  <a:gd name="T13" fmla="*/ 38 h 265"/>
                  <a:gd name="T14" fmla="*/ 0 w 297"/>
                  <a:gd name="T15" fmla="*/ 265 h 265"/>
                  <a:gd name="T16" fmla="*/ 6 w 297"/>
                  <a:gd name="T17" fmla="*/ 23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265">
                    <a:moveTo>
                      <a:pt x="6" y="234"/>
                    </a:moveTo>
                    <a:lnTo>
                      <a:pt x="292" y="0"/>
                    </a:lnTo>
                    <a:lnTo>
                      <a:pt x="297" y="0"/>
                    </a:lnTo>
                    <a:lnTo>
                      <a:pt x="292" y="10"/>
                    </a:lnTo>
                    <a:lnTo>
                      <a:pt x="287" y="19"/>
                    </a:lnTo>
                    <a:lnTo>
                      <a:pt x="282" y="29"/>
                    </a:lnTo>
                    <a:lnTo>
                      <a:pt x="276" y="38"/>
                    </a:lnTo>
                    <a:lnTo>
                      <a:pt x="0" y="265"/>
                    </a:lnTo>
                    <a:lnTo>
                      <a:pt x="6" y="234"/>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0" name="Freeform 445"/>
              <p:cNvSpPr/>
              <p:nvPr/>
            </p:nvSpPr>
            <p:spPr bwMode="auto">
              <a:xfrm>
                <a:off x="1498" y="2762"/>
                <a:ext cx="42" cy="38"/>
              </a:xfrm>
              <a:custGeom>
                <a:avLst/>
                <a:gdLst>
                  <a:gd name="T0" fmla="*/ 6 w 292"/>
                  <a:gd name="T1" fmla="*/ 235 h 266"/>
                  <a:gd name="T2" fmla="*/ 292 w 292"/>
                  <a:gd name="T3" fmla="*/ 0 h 266"/>
                  <a:gd name="T4" fmla="*/ 286 w 292"/>
                  <a:gd name="T5" fmla="*/ 13 h 266"/>
                  <a:gd name="T6" fmla="*/ 278 w 292"/>
                  <a:gd name="T7" fmla="*/ 25 h 266"/>
                  <a:gd name="T8" fmla="*/ 270 w 292"/>
                  <a:gd name="T9" fmla="*/ 39 h 266"/>
                  <a:gd name="T10" fmla="*/ 261 w 292"/>
                  <a:gd name="T11" fmla="*/ 51 h 266"/>
                  <a:gd name="T12" fmla="*/ 0 w 292"/>
                  <a:gd name="T13" fmla="*/ 266 h 266"/>
                  <a:gd name="T14" fmla="*/ 6 w 292"/>
                  <a:gd name="T15" fmla="*/ 235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66">
                    <a:moveTo>
                      <a:pt x="6" y="235"/>
                    </a:moveTo>
                    <a:lnTo>
                      <a:pt x="292" y="0"/>
                    </a:lnTo>
                    <a:lnTo>
                      <a:pt x="286" y="13"/>
                    </a:lnTo>
                    <a:lnTo>
                      <a:pt x="278" y="25"/>
                    </a:lnTo>
                    <a:lnTo>
                      <a:pt x="270" y="39"/>
                    </a:lnTo>
                    <a:lnTo>
                      <a:pt x="261" y="51"/>
                    </a:lnTo>
                    <a:lnTo>
                      <a:pt x="0" y="266"/>
                    </a:lnTo>
                    <a:lnTo>
                      <a:pt x="6" y="235"/>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1" name="Freeform 446"/>
              <p:cNvSpPr/>
              <p:nvPr/>
            </p:nvSpPr>
            <p:spPr bwMode="auto">
              <a:xfrm>
                <a:off x="1498" y="2766"/>
                <a:ext cx="40" cy="36"/>
              </a:xfrm>
              <a:custGeom>
                <a:avLst/>
                <a:gdLst>
                  <a:gd name="T0" fmla="*/ 6 w 282"/>
                  <a:gd name="T1" fmla="*/ 227 h 258"/>
                  <a:gd name="T2" fmla="*/ 282 w 282"/>
                  <a:gd name="T3" fmla="*/ 0 h 258"/>
                  <a:gd name="T4" fmla="*/ 272 w 282"/>
                  <a:gd name="T5" fmla="*/ 17 h 258"/>
                  <a:gd name="T6" fmla="*/ 262 w 282"/>
                  <a:gd name="T7" fmla="*/ 31 h 258"/>
                  <a:gd name="T8" fmla="*/ 251 w 282"/>
                  <a:gd name="T9" fmla="*/ 47 h 258"/>
                  <a:gd name="T10" fmla="*/ 238 w 282"/>
                  <a:gd name="T11" fmla="*/ 63 h 258"/>
                  <a:gd name="T12" fmla="*/ 0 w 282"/>
                  <a:gd name="T13" fmla="*/ 258 h 258"/>
                  <a:gd name="T14" fmla="*/ 6 w 282"/>
                  <a:gd name="T15" fmla="*/ 227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 h="258">
                    <a:moveTo>
                      <a:pt x="6" y="227"/>
                    </a:moveTo>
                    <a:lnTo>
                      <a:pt x="282" y="0"/>
                    </a:lnTo>
                    <a:lnTo>
                      <a:pt x="272" y="17"/>
                    </a:lnTo>
                    <a:lnTo>
                      <a:pt x="262" y="31"/>
                    </a:lnTo>
                    <a:lnTo>
                      <a:pt x="251" y="47"/>
                    </a:lnTo>
                    <a:lnTo>
                      <a:pt x="238" y="63"/>
                    </a:lnTo>
                    <a:lnTo>
                      <a:pt x="0" y="258"/>
                    </a:lnTo>
                    <a:lnTo>
                      <a:pt x="6" y="227"/>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2" name="Freeform 447"/>
              <p:cNvSpPr/>
              <p:nvPr/>
            </p:nvSpPr>
            <p:spPr bwMode="auto">
              <a:xfrm>
                <a:off x="1497" y="2770"/>
                <a:ext cx="38" cy="35"/>
              </a:xfrm>
              <a:custGeom>
                <a:avLst/>
                <a:gdLst>
                  <a:gd name="T0" fmla="*/ 6 w 267"/>
                  <a:gd name="T1" fmla="*/ 215 h 245"/>
                  <a:gd name="T2" fmla="*/ 267 w 267"/>
                  <a:gd name="T3" fmla="*/ 0 h 245"/>
                  <a:gd name="T4" fmla="*/ 251 w 267"/>
                  <a:gd name="T5" fmla="*/ 21 h 245"/>
                  <a:gd name="T6" fmla="*/ 236 w 267"/>
                  <a:gd name="T7" fmla="*/ 41 h 245"/>
                  <a:gd name="T8" fmla="*/ 219 w 267"/>
                  <a:gd name="T9" fmla="*/ 62 h 245"/>
                  <a:gd name="T10" fmla="*/ 201 w 267"/>
                  <a:gd name="T11" fmla="*/ 81 h 245"/>
                  <a:gd name="T12" fmla="*/ 0 w 267"/>
                  <a:gd name="T13" fmla="*/ 245 h 245"/>
                  <a:gd name="T14" fmla="*/ 6 w 267"/>
                  <a:gd name="T15" fmla="*/ 21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245">
                    <a:moveTo>
                      <a:pt x="6" y="215"/>
                    </a:moveTo>
                    <a:lnTo>
                      <a:pt x="267" y="0"/>
                    </a:lnTo>
                    <a:lnTo>
                      <a:pt x="251" y="21"/>
                    </a:lnTo>
                    <a:lnTo>
                      <a:pt x="236" y="41"/>
                    </a:lnTo>
                    <a:lnTo>
                      <a:pt x="219" y="62"/>
                    </a:lnTo>
                    <a:lnTo>
                      <a:pt x="201" y="81"/>
                    </a:lnTo>
                    <a:lnTo>
                      <a:pt x="0" y="245"/>
                    </a:lnTo>
                    <a:lnTo>
                      <a:pt x="6" y="215"/>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3" name="Freeform 448"/>
              <p:cNvSpPr/>
              <p:nvPr/>
            </p:nvSpPr>
            <p:spPr bwMode="auto">
              <a:xfrm>
                <a:off x="1497" y="2775"/>
                <a:ext cx="35" cy="30"/>
              </a:xfrm>
              <a:custGeom>
                <a:avLst/>
                <a:gdLst>
                  <a:gd name="T0" fmla="*/ 3 w 241"/>
                  <a:gd name="T1" fmla="*/ 195 h 214"/>
                  <a:gd name="T2" fmla="*/ 241 w 241"/>
                  <a:gd name="T3" fmla="*/ 0 h 214"/>
                  <a:gd name="T4" fmla="*/ 222 w 241"/>
                  <a:gd name="T5" fmla="*/ 22 h 214"/>
                  <a:gd name="T6" fmla="*/ 203 w 241"/>
                  <a:gd name="T7" fmla="*/ 43 h 214"/>
                  <a:gd name="T8" fmla="*/ 182 w 241"/>
                  <a:gd name="T9" fmla="*/ 65 h 214"/>
                  <a:gd name="T10" fmla="*/ 162 w 241"/>
                  <a:gd name="T11" fmla="*/ 85 h 214"/>
                  <a:gd name="T12" fmla="*/ 122 w 241"/>
                  <a:gd name="T13" fmla="*/ 121 h 214"/>
                  <a:gd name="T14" fmla="*/ 84 w 241"/>
                  <a:gd name="T15" fmla="*/ 153 h 214"/>
                  <a:gd name="T16" fmla="*/ 50 w 241"/>
                  <a:gd name="T17" fmla="*/ 178 h 214"/>
                  <a:gd name="T18" fmla="*/ 23 w 241"/>
                  <a:gd name="T19" fmla="*/ 198 h 214"/>
                  <a:gd name="T20" fmla="*/ 6 w 241"/>
                  <a:gd name="T21" fmla="*/ 209 h 214"/>
                  <a:gd name="T22" fmla="*/ 0 w 241"/>
                  <a:gd name="T23" fmla="*/ 214 h 214"/>
                  <a:gd name="T24" fmla="*/ 3 w 241"/>
                  <a:gd name="T25" fmla="*/ 19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214">
                    <a:moveTo>
                      <a:pt x="3" y="195"/>
                    </a:moveTo>
                    <a:lnTo>
                      <a:pt x="241" y="0"/>
                    </a:lnTo>
                    <a:lnTo>
                      <a:pt x="222" y="22"/>
                    </a:lnTo>
                    <a:lnTo>
                      <a:pt x="203" y="43"/>
                    </a:lnTo>
                    <a:lnTo>
                      <a:pt x="182" y="65"/>
                    </a:lnTo>
                    <a:lnTo>
                      <a:pt x="162" y="85"/>
                    </a:lnTo>
                    <a:lnTo>
                      <a:pt x="122" y="121"/>
                    </a:lnTo>
                    <a:lnTo>
                      <a:pt x="84" y="153"/>
                    </a:lnTo>
                    <a:lnTo>
                      <a:pt x="50" y="178"/>
                    </a:lnTo>
                    <a:lnTo>
                      <a:pt x="23" y="198"/>
                    </a:lnTo>
                    <a:lnTo>
                      <a:pt x="6" y="209"/>
                    </a:lnTo>
                    <a:lnTo>
                      <a:pt x="0" y="214"/>
                    </a:lnTo>
                    <a:lnTo>
                      <a:pt x="3" y="195"/>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4" name="Freeform 449"/>
              <p:cNvSpPr/>
              <p:nvPr/>
            </p:nvSpPr>
            <p:spPr bwMode="auto">
              <a:xfrm>
                <a:off x="1497" y="2781"/>
                <a:ext cx="29" cy="24"/>
              </a:xfrm>
              <a:custGeom>
                <a:avLst/>
                <a:gdLst>
                  <a:gd name="T0" fmla="*/ 0 w 201"/>
                  <a:gd name="T1" fmla="*/ 164 h 168"/>
                  <a:gd name="T2" fmla="*/ 201 w 201"/>
                  <a:gd name="T3" fmla="*/ 0 h 168"/>
                  <a:gd name="T4" fmla="*/ 183 w 201"/>
                  <a:gd name="T5" fmla="*/ 18 h 168"/>
                  <a:gd name="T6" fmla="*/ 165 w 201"/>
                  <a:gd name="T7" fmla="*/ 35 h 168"/>
                  <a:gd name="T8" fmla="*/ 148 w 201"/>
                  <a:gd name="T9" fmla="*/ 52 h 168"/>
                  <a:gd name="T10" fmla="*/ 131 w 201"/>
                  <a:gd name="T11" fmla="*/ 68 h 168"/>
                  <a:gd name="T12" fmla="*/ 97 w 201"/>
                  <a:gd name="T13" fmla="*/ 96 h 168"/>
                  <a:gd name="T14" fmla="*/ 66 w 201"/>
                  <a:gd name="T15" fmla="*/ 121 h 168"/>
                  <a:gd name="T16" fmla="*/ 39 w 201"/>
                  <a:gd name="T17" fmla="*/ 141 h 168"/>
                  <a:gd name="T18" fmla="*/ 17 w 201"/>
                  <a:gd name="T19" fmla="*/ 155 h 168"/>
                  <a:gd name="T20" fmla="*/ 4 w 201"/>
                  <a:gd name="T21" fmla="*/ 164 h 168"/>
                  <a:gd name="T22" fmla="*/ 0 w 201"/>
                  <a:gd name="T23" fmla="*/ 168 h 168"/>
                  <a:gd name="T24" fmla="*/ 0 w 201"/>
                  <a:gd name="T25" fmla="*/ 16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68">
                    <a:moveTo>
                      <a:pt x="0" y="164"/>
                    </a:moveTo>
                    <a:lnTo>
                      <a:pt x="201" y="0"/>
                    </a:lnTo>
                    <a:lnTo>
                      <a:pt x="183" y="18"/>
                    </a:lnTo>
                    <a:lnTo>
                      <a:pt x="165" y="35"/>
                    </a:lnTo>
                    <a:lnTo>
                      <a:pt x="148" y="52"/>
                    </a:lnTo>
                    <a:lnTo>
                      <a:pt x="131" y="68"/>
                    </a:lnTo>
                    <a:lnTo>
                      <a:pt x="97" y="96"/>
                    </a:lnTo>
                    <a:lnTo>
                      <a:pt x="66" y="121"/>
                    </a:lnTo>
                    <a:lnTo>
                      <a:pt x="39" y="141"/>
                    </a:lnTo>
                    <a:lnTo>
                      <a:pt x="17" y="155"/>
                    </a:lnTo>
                    <a:lnTo>
                      <a:pt x="4" y="164"/>
                    </a:lnTo>
                    <a:lnTo>
                      <a:pt x="0" y="168"/>
                    </a:lnTo>
                    <a:lnTo>
                      <a:pt x="0" y="164"/>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5" name="Freeform 450"/>
              <p:cNvSpPr/>
              <p:nvPr/>
            </p:nvSpPr>
            <p:spPr bwMode="auto">
              <a:xfrm>
                <a:off x="1538" y="2849"/>
                <a:ext cx="3" cy="0"/>
              </a:xfrm>
              <a:custGeom>
                <a:avLst/>
                <a:gdLst>
                  <a:gd name="T0" fmla="*/ 0 w 18"/>
                  <a:gd name="T1" fmla="*/ 0 h 5"/>
                  <a:gd name="T2" fmla="*/ 18 w 18"/>
                  <a:gd name="T3" fmla="*/ 5 h 5"/>
                  <a:gd name="T4" fmla="*/ 9 w 18"/>
                  <a:gd name="T5" fmla="*/ 2 h 5"/>
                  <a:gd name="T6" fmla="*/ 0 w 18"/>
                  <a:gd name="T7" fmla="*/ 0 h 5"/>
                </a:gdLst>
                <a:ahLst/>
                <a:cxnLst>
                  <a:cxn ang="0">
                    <a:pos x="T0" y="T1"/>
                  </a:cxn>
                  <a:cxn ang="0">
                    <a:pos x="T2" y="T3"/>
                  </a:cxn>
                  <a:cxn ang="0">
                    <a:pos x="T4" y="T5"/>
                  </a:cxn>
                  <a:cxn ang="0">
                    <a:pos x="T6" y="T7"/>
                  </a:cxn>
                </a:cxnLst>
                <a:rect l="0" t="0" r="r" b="b"/>
                <a:pathLst>
                  <a:path w="18" h="5">
                    <a:moveTo>
                      <a:pt x="0" y="0"/>
                    </a:moveTo>
                    <a:lnTo>
                      <a:pt x="18" y="5"/>
                    </a:lnTo>
                    <a:lnTo>
                      <a:pt x="9" y="2"/>
                    </a:lnTo>
                    <a:lnTo>
                      <a:pt x="0" y="0"/>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6" name="Freeform 451"/>
              <p:cNvSpPr/>
              <p:nvPr/>
            </p:nvSpPr>
            <p:spPr bwMode="auto">
              <a:xfrm>
                <a:off x="1527" y="2843"/>
                <a:ext cx="28" cy="9"/>
              </a:xfrm>
              <a:custGeom>
                <a:avLst/>
                <a:gdLst>
                  <a:gd name="T0" fmla="*/ 0 w 199"/>
                  <a:gd name="T1" fmla="*/ 0 h 61"/>
                  <a:gd name="T2" fmla="*/ 199 w 199"/>
                  <a:gd name="T3" fmla="*/ 61 h 61"/>
                  <a:gd name="T4" fmla="*/ 167 w 199"/>
                  <a:gd name="T5" fmla="*/ 56 h 61"/>
                  <a:gd name="T6" fmla="*/ 137 w 199"/>
                  <a:gd name="T7" fmla="*/ 51 h 61"/>
                  <a:gd name="T8" fmla="*/ 110 w 199"/>
                  <a:gd name="T9" fmla="*/ 44 h 61"/>
                  <a:gd name="T10" fmla="*/ 85 w 199"/>
                  <a:gd name="T11" fmla="*/ 36 h 61"/>
                  <a:gd name="T12" fmla="*/ 60 w 199"/>
                  <a:gd name="T13" fmla="*/ 28 h 61"/>
                  <a:gd name="T14" fmla="*/ 39 w 199"/>
                  <a:gd name="T15" fmla="*/ 19 h 61"/>
                  <a:gd name="T16" fmla="*/ 19 w 199"/>
                  <a:gd name="T17" fmla="*/ 10 h 61"/>
                  <a:gd name="T18" fmla="*/ 0 w 199"/>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 h="61">
                    <a:moveTo>
                      <a:pt x="0" y="0"/>
                    </a:moveTo>
                    <a:lnTo>
                      <a:pt x="199" y="61"/>
                    </a:lnTo>
                    <a:lnTo>
                      <a:pt x="167" y="56"/>
                    </a:lnTo>
                    <a:lnTo>
                      <a:pt x="137" y="51"/>
                    </a:lnTo>
                    <a:lnTo>
                      <a:pt x="110" y="44"/>
                    </a:lnTo>
                    <a:lnTo>
                      <a:pt x="85" y="36"/>
                    </a:lnTo>
                    <a:lnTo>
                      <a:pt x="60" y="28"/>
                    </a:lnTo>
                    <a:lnTo>
                      <a:pt x="39" y="19"/>
                    </a:lnTo>
                    <a:lnTo>
                      <a:pt x="19" y="10"/>
                    </a:lnTo>
                    <a:lnTo>
                      <a:pt x="0"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7" name="Freeform 452"/>
              <p:cNvSpPr/>
              <p:nvPr/>
            </p:nvSpPr>
            <p:spPr bwMode="auto">
              <a:xfrm>
                <a:off x="1522" y="2841"/>
                <a:ext cx="40" cy="12"/>
              </a:xfrm>
              <a:custGeom>
                <a:avLst/>
                <a:gdLst>
                  <a:gd name="T0" fmla="*/ 132 w 280"/>
                  <a:gd name="T1" fmla="*/ 60 h 85"/>
                  <a:gd name="T2" fmla="*/ 114 w 280"/>
                  <a:gd name="T3" fmla="*/ 55 h 85"/>
                  <a:gd name="T4" fmla="*/ 98 w 280"/>
                  <a:gd name="T5" fmla="*/ 49 h 85"/>
                  <a:gd name="T6" fmla="*/ 81 w 280"/>
                  <a:gd name="T7" fmla="*/ 43 h 85"/>
                  <a:gd name="T8" fmla="*/ 65 w 280"/>
                  <a:gd name="T9" fmla="*/ 36 h 85"/>
                  <a:gd name="T10" fmla="*/ 49 w 280"/>
                  <a:gd name="T11" fmla="*/ 29 h 85"/>
                  <a:gd name="T12" fmla="*/ 24 w 280"/>
                  <a:gd name="T13" fmla="*/ 15 h 85"/>
                  <a:gd name="T14" fmla="*/ 0 w 280"/>
                  <a:gd name="T15" fmla="*/ 0 h 85"/>
                  <a:gd name="T16" fmla="*/ 280 w 280"/>
                  <a:gd name="T17" fmla="*/ 85 h 85"/>
                  <a:gd name="T18" fmla="*/ 239 w 280"/>
                  <a:gd name="T19" fmla="*/ 81 h 85"/>
                  <a:gd name="T20" fmla="*/ 200 w 280"/>
                  <a:gd name="T21" fmla="*/ 75 h 85"/>
                  <a:gd name="T22" fmla="*/ 165 w 280"/>
                  <a:gd name="T23" fmla="*/ 69 h 85"/>
                  <a:gd name="T24" fmla="*/ 132 w 280"/>
                  <a:gd name="T25"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85">
                    <a:moveTo>
                      <a:pt x="132" y="60"/>
                    </a:moveTo>
                    <a:lnTo>
                      <a:pt x="114" y="55"/>
                    </a:lnTo>
                    <a:lnTo>
                      <a:pt x="98" y="49"/>
                    </a:lnTo>
                    <a:lnTo>
                      <a:pt x="81" y="43"/>
                    </a:lnTo>
                    <a:lnTo>
                      <a:pt x="65" y="36"/>
                    </a:lnTo>
                    <a:lnTo>
                      <a:pt x="49" y="29"/>
                    </a:lnTo>
                    <a:lnTo>
                      <a:pt x="24" y="15"/>
                    </a:lnTo>
                    <a:lnTo>
                      <a:pt x="0" y="0"/>
                    </a:lnTo>
                    <a:lnTo>
                      <a:pt x="280" y="85"/>
                    </a:lnTo>
                    <a:lnTo>
                      <a:pt x="239" y="81"/>
                    </a:lnTo>
                    <a:lnTo>
                      <a:pt x="200" y="75"/>
                    </a:lnTo>
                    <a:lnTo>
                      <a:pt x="165" y="69"/>
                    </a:lnTo>
                    <a:lnTo>
                      <a:pt x="132" y="60"/>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8" name="Freeform 453"/>
              <p:cNvSpPr/>
              <p:nvPr/>
            </p:nvSpPr>
            <p:spPr bwMode="auto">
              <a:xfrm>
                <a:off x="1519" y="2838"/>
                <a:ext cx="49" cy="15"/>
              </a:xfrm>
              <a:custGeom>
                <a:avLst/>
                <a:gdLst>
                  <a:gd name="T0" fmla="*/ 253 w 341"/>
                  <a:gd name="T1" fmla="*/ 96 h 104"/>
                  <a:gd name="T2" fmla="*/ 54 w 341"/>
                  <a:gd name="T3" fmla="*/ 35 h 104"/>
                  <a:gd name="T4" fmla="*/ 39 w 341"/>
                  <a:gd name="T5" fmla="*/ 26 h 104"/>
                  <a:gd name="T6" fmla="*/ 24 w 341"/>
                  <a:gd name="T7" fmla="*/ 17 h 104"/>
                  <a:gd name="T8" fmla="*/ 11 w 341"/>
                  <a:gd name="T9" fmla="*/ 9 h 104"/>
                  <a:gd name="T10" fmla="*/ 0 w 341"/>
                  <a:gd name="T11" fmla="*/ 0 h 104"/>
                  <a:gd name="T12" fmla="*/ 341 w 341"/>
                  <a:gd name="T13" fmla="*/ 104 h 104"/>
                  <a:gd name="T14" fmla="*/ 318 w 341"/>
                  <a:gd name="T15" fmla="*/ 103 h 104"/>
                  <a:gd name="T16" fmla="*/ 295 w 341"/>
                  <a:gd name="T17" fmla="*/ 100 h 104"/>
                  <a:gd name="T18" fmla="*/ 274 w 341"/>
                  <a:gd name="T19" fmla="*/ 99 h 104"/>
                  <a:gd name="T20" fmla="*/ 253 w 341"/>
                  <a:gd name="T21"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1" h="104">
                    <a:moveTo>
                      <a:pt x="253" y="96"/>
                    </a:moveTo>
                    <a:lnTo>
                      <a:pt x="54" y="35"/>
                    </a:lnTo>
                    <a:lnTo>
                      <a:pt x="39" y="26"/>
                    </a:lnTo>
                    <a:lnTo>
                      <a:pt x="24" y="17"/>
                    </a:lnTo>
                    <a:lnTo>
                      <a:pt x="11" y="9"/>
                    </a:lnTo>
                    <a:lnTo>
                      <a:pt x="0" y="0"/>
                    </a:lnTo>
                    <a:lnTo>
                      <a:pt x="341" y="104"/>
                    </a:lnTo>
                    <a:lnTo>
                      <a:pt x="318" y="103"/>
                    </a:lnTo>
                    <a:lnTo>
                      <a:pt x="295" y="100"/>
                    </a:lnTo>
                    <a:lnTo>
                      <a:pt x="274" y="99"/>
                    </a:lnTo>
                    <a:lnTo>
                      <a:pt x="253" y="96"/>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9" name="Freeform 454"/>
              <p:cNvSpPr/>
              <p:nvPr/>
            </p:nvSpPr>
            <p:spPr bwMode="auto">
              <a:xfrm>
                <a:off x="1516" y="2836"/>
                <a:ext cx="57" cy="17"/>
              </a:xfrm>
              <a:custGeom>
                <a:avLst/>
                <a:gdLst>
                  <a:gd name="T0" fmla="*/ 319 w 393"/>
                  <a:gd name="T1" fmla="*/ 117 h 120"/>
                  <a:gd name="T2" fmla="*/ 39 w 393"/>
                  <a:gd name="T3" fmla="*/ 32 h 120"/>
                  <a:gd name="T4" fmla="*/ 28 w 393"/>
                  <a:gd name="T5" fmla="*/ 25 h 120"/>
                  <a:gd name="T6" fmla="*/ 18 w 393"/>
                  <a:gd name="T7" fmla="*/ 16 h 120"/>
                  <a:gd name="T8" fmla="*/ 8 w 393"/>
                  <a:gd name="T9" fmla="*/ 8 h 120"/>
                  <a:gd name="T10" fmla="*/ 0 w 393"/>
                  <a:gd name="T11" fmla="*/ 0 h 120"/>
                  <a:gd name="T12" fmla="*/ 393 w 393"/>
                  <a:gd name="T13" fmla="*/ 120 h 120"/>
                  <a:gd name="T14" fmla="*/ 374 w 393"/>
                  <a:gd name="T15" fmla="*/ 120 h 120"/>
                  <a:gd name="T16" fmla="*/ 355 w 393"/>
                  <a:gd name="T17" fmla="*/ 120 h 120"/>
                  <a:gd name="T18" fmla="*/ 337 w 393"/>
                  <a:gd name="T19" fmla="*/ 119 h 120"/>
                  <a:gd name="T20" fmla="*/ 319 w 393"/>
                  <a:gd name="T21" fmla="*/ 11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120">
                    <a:moveTo>
                      <a:pt x="319" y="117"/>
                    </a:moveTo>
                    <a:lnTo>
                      <a:pt x="39" y="32"/>
                    </a:lnTo>
                    <a:lnTo>
                      <a:pt x="28" y="25"/>
                    </a:lnTo>
                    <a:lnTo>
                      <a:pt x="18" y="16"/>
                    </a:lnTo>
                    <a:lnTo>
                      <a:pt x="8" y="8"/>
                    </a:lnTo>
                    <a:lnTo>
                      <a:pt x="0" y="0"/>
                    </a:lnTo>
                    <a:lnTo>
                      <a:pt x="393" y="120"/>
                    </a:lnTo>
                    <a:lnTo>
                      <a:pt x="374" y="120"/>
                    </a:lnTo>
                    <a:lnTo>
                      <a:pt x="355" y="120"/>
                    </a:lnTo>
                    <a:lnTo>
                      <a:pt x="337" y="119"/>
                    </a:lnTo>
                    <a:lnTo>
                      <a:pt x="319" y="117"/>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0" name="Freeform 455"/>
              <p:cNvSpPr/>
              <p:nvPr/>
            </p:nvSpPr>
            <p:spPr bwMode="auto">
              <a:xfrm>
                <a:off x="1514" y="2834"/>
                <a:ext cx="63" cy="19"/>
              </a:xfrm>
              <a:custGeom>
                <a:avLst/>
                <a:gdLst>
                  <a:gd name="T0" fmla="*/ 373 w 439"/>
                  <a:gd name="T1" fmla="*/ 134 h 134"/>
                  <a:gd name="T2" fmla="*/ 32 w 439"/>
                  <a:gd name="T3" fmla="*/ 30 h 134"/>
                  <a:gd name="T4" fmla="*/ 15 w 439"/>
                  <a:gd name="T5" fmla="*/ 14 h 134"/>
                  <a:gd name="T6" fmla="*/ 0 w 439"/>
                  <a:gd name="T7" fmla="*/ 0 h 134"/>
                  <a:gd name="T8" fmla="*/ 318 w 439"/>
                  <a:gd name="T9" fmla="*/ 97 h 134"/>
                  <a:gd name="T10" fmla="*/ 341 w 439"/>
                  <a:gd name="T11" fmla="*/ 105 h 134"/>
                  <a:gd name="T12" fmla="*/ 361 w 439"/>
                  <a:gd name="T13" fmla="*/ 111 h 134"/>
                  <a:gd name="T14" fmla="*/ 381 w 439"/>
                  <a:gd name="T15" fmla="*/ 117 h 134"/>
                  <a:gd name="T16" fmla="*/ 399 w 439"/>
                  <a:gd name="T17" fmla="*/ 121 h 134"/>
                  <a:gd name="T18" fmla="*/ 439 w 439"/>
                  <a:gd name="T19" fmla="*/ 134 h 134"/>
                  <a:gd name="T20" fmla="*/ 422 w 439"/>
                  <a:gd name="T21" fmla="*/ 134 h 134"/>
                  <a:gd name="T22" fmla="*/ 406 w 439"/>
                  <a:gd name="T23" fmla="*/ 134 h 134"/>
                  <a:gd name="T24" fmla="*/ 389 w 439"/>
                  <a:gd name="T25" fmla="*/ 134 h 134"/>
                  <a:gd name="T26" fmla="*/ 373 w 439"/>
                  <a:gd name="T2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9" h="134">
                    <a:moveTo>
                      <a:pt x="373" y="134"/>
                    </a:moveTo>
                    <a:lnTo>
                      <a:pt x="32" y="30"/>
                    </a:lnTo>
                    <a:lnTo>
                      <a:pt x="15" y="14"/>
                    </a:lnTo>
                    <a:lnTo>
                      <a:pt x="0" y="0"/>
                    </a:lnTo>
                    <a:lnTo>
                      <a:pt x="318" y="97"/>
                    </a:lnTo>
                    <a:lnTo>
                      <a:pt x="341" y="105"/>
                    </a:lnTo>
                    <a:lnTo>
                      <a:pt x="361" y="111"/>
                    </a:lnTo>
                    <a:lnTo>
                      <a:pt x="381" y="117"/>
                    </a:lnTo>
                    <a:lnTo>
                      <a:pt x="399" y="121"/>
                    </a:lnTo>
                    <a:lnTo>
                      <a:pt x="439" y="134"/>
                    </a:lnTo>
                    <a:lnTo>
                      <a:pt x="422" y="134"/>
                    </a:lnTo>
                    <a:lnTo>
                      <a:pt x="406" y="134"/>
                    </a:lnTo>
                    <a:lnTo>
                      <a:pt x="389" y="134"/>
                    </a:lnTo>
                    <a:lnTo>
                      <a:pt x="373" y="134"/>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1" name="Freeform 456"/>
              <p:cNvSpPr/>
              <p:nvPr/>
            </p:nvSpPr>
            <p:spPr bwMode="auto">
              <a:xfrm>
                <a:off x="1513" y="2832"/>
                <a:ext cx="67" cy="21"/>
              </a:xfrm>
              <a:custGeom>
                <a:avLst/>
                <a:gdLst>
                  <a:gd name="T0" fmla="*/ 419 w 469"/>
                  <a:gd name="T1" fmla="*/ 147 h 147"/>
                  <a:gd name="T2" fmla="*/ 26 w 469"/>
                  <a:gd name="T3" fmla="*/ 27 h 147"/>
                  <a:gd name="T4" fmla="*/ 11 w 469"/>
                  <a:gd name="T5" fmla="*/ 13 h 147"/>
                  <a:gd name="T6" fmla="*/ 0 w 469"/>
                  <a:gd name="T7" fmla="*/ 0 h 147"/>
                  <a:gd name="T8" fmla="*/ 259 w 469"/>
                  <a:gd name="T9" fmla="*/ 78 h 147"/>
                  <a:gd name="T10" fmla="*/ 278 w 469"/>
                  <a:gd name="T11" fmla="*/ 88 h 147"/>
                  <a:gd name="T12" fmla="*/ 297 w 469"/>
                  <a:gd name="T13" fmla="*/ 96 h 147"/>
                  <a:gd name="T14" fmla="*/ 316 w 469"/>
                  <a:gd name="T15" fmla="*/ 104 h 147"/>
                  <a:gd name="T16" fmla="*/ 334 w 469"/>
                  <a:gd name="T17" fmla="*/ 112 h 147"/>
                  <a:gd name="T18" fmla="*/ 370 w 469"/>
                  <a:gd name="T19" fmla="*/ 123 h 147"/>
                  <a:gd name="T20" fmla="*/ 402 w 469"/>
                  <a:gd name="T21" fmla="*/ 132 h 147"/>
                  <a:gd name="T22" fmla="*/ 429 w 469"/>
                  <a:gd name="T23" fmla="*/ 139 h 147"/>
                  <a:gd name="T24" fmla="*/ 450 w 469"/>
                  <a:gd name="T25" fmla="*/ 143 h 147"/>
                  <a:gd name="T26" fmla="*/ 464 w 469"/>
                  <a:gd name="T27" fmla="*/ 146 h 147"/>
                  <a:gd name="T28" fmla="*/ 469 w 469"/>
                  <a:gd name="T29" fmla="*/ 147 h 147"/>
                  <a:gd name="T30" fmla="*/ 456 w 469"/>
                  <a:gd name="T31" fmla="*/ 147 h 147"/>
                  <a:gd name="T32" fmla="*/ 443 w 469"/>
                  <a:gd name="T33" fmla="*/ 147 h 147"/>
                  <a:gd name="T34" fmla="*/ 431 w 469"/>
                  <a:gd name="T35" fmla="*/ 147 h 147"/>
                  <a:gd name="T36" fmla="*/ 419 w 469"/>
                  <a:gd name="T3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147">
                    <a:moveTo>
                      <a:pt x="419" y="147"/>
                    </a:moveTo>
                    <a:lnTo>
                      <a:pt x="26" y="27"/>
                    </a:lnTo>
                    <a:lnTo>
                      <a:pt x="11" y="13"/>
                    </a:lnTo>
                    <a:lnTo>
                      <a:pt x="0" y="0"/>
                    </a:lnTo>
                    <a:lnTo>
                      <a:pt x="259" y="78"/>
                    </a:lnTo>
                    <a:lnTo>
                      <a:pt x="278" y="88"/>
                    </a:lnTo>
                    <a:lnTo>
                      <a:pt x="297" y="96"/>
                    </a:lnTo>
                    <a:lnTo>
                      <a:pt x="316" y="104"/>
                    </a:lnTo>
                    <a:lnTo>
                      <a:pt x="334" y="112"/>
                    </a:lnTo>
                    <a:lnTo>
                      <a:pt x="370" y="123"/>
                    </a:lnTo>
                    <a:lnTo>
                      <a:pt x="402" y="132"/>
                    </a:lnTo>
                    <a:lnTo>
                      <a:pt x="429" y="139"/>
                    </a:lnTo>
                    <a:lnTo>
                      <a:pt x="450" y="143"/>
                    </a:lnTo>
                    <a:lnTo>
                      <a:pt x="464" y="146"/>
                    </a:lnTo>
                    <a:lnTo>
                      <a:pt x="469" y="147"/>
                    </a:lnTo>
                    <a:lnTo>
                      <a:pt x="456" y="147"/>
                    </a:lnTo>
                    <a:lnTo>
                      <a:pt x="443" y="147"/>
                    </a:lnTo>
                    <a:lnTo>
                      <a:pt x="431" y="147"/>
                    </a:lnTo>
                    <a:lnTo>
                      <a:pt x="419" y="147"/>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2" name="Freeform 457"/>
              <p:cNvSpPr>
                <a:spLocks noEditPoints="1"/>
              </p:cNvSpPr>
              <p:nvPr/>
            </p:nvSpPr>
            <p:spPr bwMode="auto">
              <a:xfrm>
                <a:off x="1511" y="2831"/>
                <a:ext cx="69" cy="22"/>
              </a:xfrm>
              <a:custGeom>
                <a:avLst/>
                <a:gdLst>
                  <a:gd name="T0" fmla="*/ 459 w 478"/>
                  <a:gd name="T1" fmla="*/ 159 h 159"/>
                  <a:gd name="T2" fmla="*/ 419 w 478"/>
                  <a:gd name="T3" fmla="*/ 146 h 159"/>
                  <a:gd name="T4" fmla="*/ 442 w 478"/>
                  <a:gd name="T5" fmla="*/ 152 h 159"/>
                  <a:gd name="T6" fmla="*/ 461 w 478"/>
                  <a:gd name="T7" fmla="*/ 155 h 159"/>
                  <a:gd name="T8" fmla="*/ 474 w 478"/>
                  <a:gd name="T9" fmla="*/ 158 h 159"/>
                  <a:gd name="T10" fmla="*/ 478 w 478"/>
                  <a:gd name="T11" fmla="*/ 159 h 159"/>
                  <a:gd name="T12" fmla="*/ 468 w 478"/>
                  <a:gd name="T13" fmla="*/ 159 h 159"/>
                  <a:gd name="T14" fmla="*/ 459 w 478"/>
                  <a:gd name="T15" fmla="*/ 159 h 159"/>
                  <a:gd name="T16" fmla="*/ 338 w 478"/>
                  <a:gd name="T17" fmla="*/ 122 h 159"/>
                  <a:gd name="T18" fmla="*/ 20 w 478"/>
                  <a:gd name="T19" fmla="*/ 25 h 159"/>
                  <a:gd name="T20" fmla="*/ 9 w 478"/>
                  <a:gd name="T21" fmla="*/ 11 h 159"/>
                  <a:gd name="T22" fmla="*/ 0 w 478"/>
                  <a:gd name="T23" fmla="*/ 0 h 159"/>
                  <a:gd name="T24" fmla="*/ 233 w 478"/>
                  <a:gd name="T25" fmla="*/ 70 h 159"/>
                  <a:gd name="T26" fmla="*/ 259 w 478"/>
                  <a:gd name="T27" fmla="*/ 86 h 159"/>
                  <a:gd name="T28" fmla="*/ 286 w 478"/>
                  <a:gd name="T29" fmla="*/ 99 h 159"/>
                  <a:gd name="T30" fmla="*/ 313 w 478"/>
                  <a:gd name="T31" fmla="*/ 112 h 159"/>
                  <a:gd name="T32" fmla="*/ 338 w 478"/>
                  <a:gd name="T33" fmla="*/ 1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8" h="159">
                    <a:moveTo>
                      <a:pt x="459" y="159"/>
                    </a:moveTo>
                    <a:lnTo>
                      <a:pt x="419" y="146"/>
                    </a:lnTo>
                    <a:lnTo>
                      <a:pt x="442" y="152"/>
                    </a:lnTo>
                    <a:lnTo>
                      <a:pt x="461" y="155"/>
                    </a:lnTo>
                    <a:lnTo>
                      <a:pt x="474" y="158"/>
                    </a:lnTo>
                    <a:lnTo>
                      <a:pt x="478" y="159"/>
                    </a:lnTo>
                    <a:lnTo>
                      <a:pt x="468" y="159"/>
                    </a:lnTo>
                    <a:lnTo>
                      <a:pt x="459" y="159"/>
                    </a:lnTo>
                    <a:close/>
                    <a:moveTo>
                      <a:pt x="338" y="122"/>
                    </a:moveTo>
                    <a:lnTo>
                      <a:pt x="20" y="25"/>
                    </a:lnTo>
                    <a:lnTo>
                      <a:pt x="9" y="11"/>
                    </a:lnTo>
                    <a:lnTo>
                      <a:pt x="0" y="0"/>
                    </a:lnTo>
                    <a:lnTo>
                      <a:pt x="233" y="70"/>
                    </a:lnTo>
                    <a:lnTo>
                      <a:pt x="259" y="86"/>
                    </a:lnTo>
                    <a:lnTo>
                      <a:pt x="286" y="99"/>
                    </a:lnTo>
                    <a:lnTo>
                      <a:pt x="313" y="112"/>
                    </a:lnTo>
                    <a:lnTo>
                      <a:pt x="338" y="122"/>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3" name="Freeform 458"/>
              <p:cNvSpPr/>
              <p:nvPr/>
            </p:nvSpPr>
            <p:spPr bwMode="auto">
              <a:xfrm>
                <a:off x="1510" y="2829"/>
                <a:ext cx="40" cy="14"/>
              </a:xfrm>
              <a:custGeom>
                <a:avLst/>
                <a:gdLst>
                  <a:gd name="T0" fmla="*/ 276 w 276"/>
                  <a:gd name="T1" fmla="*/ 103 h 103"/>
                  <a:gd name="T2" fmla="*/ 17 w 276"/>
                  <a:gd name="T3" fmla="*/ 25 h 103"/>
                  <a:gd name="T4" fmla="*/ 7 w 276"/>
                  <a:gd name="T5" fmla="*/ 10 h 103"/>
                  <a:gd name="T6" fmla="*/ 0 w 276"/>
                  <a:gd name="T7" fmla="*/ 0 h 103"/>
                  <a:gd name="T8" fmla="*/ 218 w 276"/>
                  <a:gd name="T9" fmla="*/ 66 h 103"/>
                  <a:gd name="T10" fmla="*/ 231 w 276"/>
                  <a:gd name="T11" fmla="*/ 77 h 103"/>
                  <a:gd name="T12" fmla="*/ 246 w 276"/>
                  <a:gd name="T13" fmla="*/ 87 h 103"/>
                  <a:gd name="T14" fmla="*/ 261 w 276"/>
                  <a:gd name="T15" fmla="*/ 96 h 103"/>
                  <a:gd name="T16" fmla="*/ 276 w 276"/>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103">
                    <a:moveTo>
                      <a:pt x="276" y="103"/>
                    </a:moveTo>
                    <a:lnTo>
                      <a:pt x="17" y="25"/>
                    </a:lnTo>
                    <a:lnTo>
                      <a:pt x="7" y="10"/>
                    </a:lnTo>
                    <a:lnTo>
                      <a:pt x="0" y="0"/>
                    </a:lnTo>
                    <a:lnTo>
                      <a:pt x="218" y="66"/>
                    </a:lnTo>
                    <a:lnTo>
                      <a:pt x="231" y="77"/>
                    </a:lnTo>
                    <a:lnTo>
                      <a:pt x="246" y="87"/>
                    </a:lnTo>
                    <a:lnTo>
                      <a:pt x="261" y="96"/>
                    </a:lnTo>
                    <a:lnTo>
                      <a:pt x="276" y="103"/>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4" name="Freeform 459"/>
              <p:cNvSpPr/>
              <p:nvPr/>
            </p:nvSpPr>
            <p:spPr bwMode="auto">
              <a:xfrm>
                <a:off x="1510" y="2827"/>
                <a:ext cx="35" cy="14"/>
              </a:xfrm>
              <a:custGeom>
                <a:avLst/>
                <a:gdLst>
                  <a:gd name="T0" fmla="*/ 244 w 244"/>
                  <a:gd name="T1" fmla="*/ 94 h 94"/>
                  <a:gd name="T2" fmla="*/ 11 w 244"/>
                  <a:gd name="T3" fmla="*/ 24 h 94"/>
                  <a:gd name="T4" fmla="*/ 2 w 244"/>
                  <a:gd name="T5" fmla="*/ 9 h 94"/>
                  <a:gd name="T6" fmla="*/ 0 w 244"/>
                  <a:gd name="T7" fmla="*/ 4 h 94"/>
                  <a:gd name="T8" fmla="*/ 0 w 244"/>
                  <a:gd name="T9" fmla="*/ 1 h 94"/>
                  <a:gd name="T10" fmla="*/ 0 w 244"/>
                  <a:gd name="T11" fmla="*/ 0 h 94"/>
                  <a:gd name="T12" fmla="*/ 202 w 244"/>
                  <a:gd name="T13" fmla="*/ 62 h 94"/>
                  <a:gd name="T14" fmla="*/ 212 w 244"/>
                  <a:gd name="T15" fmla="*/ 71 h 94"/>
                  <a:gd name="T16" fmla="*/ 223 w 244"/>
                  <a:gd name="T17" fmla="*/ 79 h 94"/>
                  <a:gd name="T18" fmla="*/ 233 w 244"/>
                  <a:gd name="T19" fmla="*/ 86 h 94"/>
                  <a:gd name="T20" fmla="*/ 244 w 244"/>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94">
                    <a:moveTo>
                      <a:pt x="244" y="94"/>
                    </a:moveTo>
                    <a:lnTo>
                      <a:pt x="11" y="24"/>
                    </a:lnTo>
                    <a:lnTo>
                      <a:pt x="2" y="9"/>
                    </a:lnTo>
                    <a:lnTo>
                      <a:pt x="0" y="4"/>
                    </a:lnTo>
                    <a:lnTo>
                      <a:pt x="0" y="1"/>
                    </a:lnTo>
                    <a:lnTo>
                      <a:pt x="0" y="0"/>
                    </a:lnTo>
                    <a:lnTo>
                      <a:pt x="202" y="62"/>
                    </a:lnTo>
                    <a:lnTo>
                      <a:pt x="212" y="71"/>
                    </a:lnTo>
                    <a:lnTo>
                      <a:pt x="223" y="79"/>
                    </a:lnTo>
                    <a:lnTo>
                      <a:pt x="233" y="86"/>
                    </a:lnTo>
                    <a:lnTo>
                      <a:pt x="244" y="94"/>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5" name="Freeform 460"/>
              <p:cNvSpPr/>
              <p:nvPr/>
            </p:nvSpPr>
            <p:spPr bwMode="auto">
              <a:xfrm>
                <a:off x="1510" y="2826"/>
                <a:ext cx="31" cy="12"/>
              </a:xfrm>
              <a:custGeom>
                <a:avLst/>
                <a:gdLst>
                  <a:gd name="T0" fmla="*/ 221 w 221"/>
                  <a:gd name="T1" fmla="*/ 87 h 87"/>
                  <a:gd name="T2" fmla="*/ 3 w 221"/>
                  <a:gd name="T3" fmla="*/ 21 h 87"/>
                  <a:gd name="T4" fmla="*/ 1 w 221"/>
                  <a:gd name="T5" fmla="*/ 16 h 87"/>
                  <a:gd name="T6" fmla="*/ 0 w 221"/>
                  <a:gd name="T7" fmla="*/ 14 h 87"/>
                  <a:gd name="T8" fmla="*/ 0 w 221"/>
                  <a:gd name="T9" fmla="*/ 7 h 87"/>
                  <a:gd name="T10" fmla="*/ 0 w 221"/>
                  <a:gd name="T11" fmla="*/ 0 h 87"/>
                  <a:gd name="T12" fmla="*/ 187 w 221"/>
                  <a:gd name="T13" fmla="*/ 57 h 87"/>
                  <a:gd name="T14" fmla="*/ 195 w 221"/>
                  <a:gd name="T15" fmla="*/ 65 h 87"/>
                  <a:gd name="T16" fmla="*/ 203 w 221"/>
                  <a:gd name="T17" fmla="*/ 73 h 87"/>
                  <a:gd name="T18" fmla="*/ 212 w 221"/>
                  <a:gd name="T19" fmla="*/ 80 h 87"/>
                  <a:gd name="T20" fmla="*/ 221 w 221"/>
                  <a:gd name="T2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87">
                    <a:moveTo>
                      <a:pt x="221" y="87"/>
                    </a:moveTo>
                    <a:lnTo>
                      <a:pt x="3" y="21"/>
                    </a:lnTo>
                    <a:lnTo>
                      <a:pt x="1" y="16"/>
                    </a:lnTo>
                    <a:lnTo>
                      <a:pt x="0" y="14"/>
                    </a:lnTo>
                    <a:lnTo>
                      <a:pt x="0" y="7"/>
                    </a:lnTo>
                    <a:lnTo>
                      <a:pt x="0" y="0"/>
                    </a:lnTo>
                    <a:lnTo>
                      <a:pt x="187" y="57"/>
                    </a:lnTo>
                    <a:lnTo>
                      <a:pt x="195" y="65"/>
                    </a:lnTo>
                    <a:lnTo>
                      <a:pt x="203" y="73"/>
                    </a:lnTo>
                    <a:lnTo>
                      <a:pt x="212" y="80"/>
                    </a:lnTo>
                    <a:lnTo>
                      <a:pt x="221" y="87"/>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6" name="Freeform 461"/>
              <p:cNvSpPr/>
              <p:nvPr/>
            </p:nvSpPr>
            <p:spPr bwMode="auto">
              <a:xfrm>
                <a:off x="1510" y="2824"/>
                <a:ext cx="29" cy="12"/>
              </a:xfrm>
              <a:custGeom>
                <a:avLst/>
                <a:gdLst>
                  <a:gd name="T0" fmla="*/ 202 w 202"/>
                  <a:gd name="T1" fmla="*/ 82 h 82"/>
                  <a:gd name="T2" fmla="*/ 0 w 202"/>
                  <a:gd name="T3" fmla="*/ 20 h 82"/>
                  <a:gd name="T4" fmla="*/ 0 w 202"/>
                  <a:gd name="T5" fmla="*/ 10 h 82"/>
                  <a:gd name="T6" fmla="*/ 1 w 202"/>
                  <a:gd name="T7" fmla="*/ 0 h 82"/>
                  <a:gd name="T8" fmla="*/ 175 w 202"/>
                  <a:gd name="T9" fmla="*/ 54 h 82"/>
                  <a:gd name="T10" fmla="*/ 187 w 202"/>
                  <a:gd name="T11" fmla="*/ 68 h 82"/>
                  <a:gd name="T12" fmla="*/ 202 w 202"/>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202" h="82">
                    <a:moveTo>
                      <a:pt x="202" y="82"/>
                    </a:moveTo>
                    <a:lnTo>
                      <a:pt x="0" y="20"/>
                    </a:lnTo>
                    <a:lnTo>
                      <a:pt x="0" y="10"/>
                    </a:lnTo>
                    <a:lnTo>
                      <a:pt x="1" y="0"/>
                    </a:lnTo>
                    <a:lnTo>
                      <a:pt x="175" y="54"/>
                    </a:lnTo>
                    <a:lnTo>
                      <a:pt x="187" y="68"/>
                    </a:lnTo>
                    <a:lnTo>
                      <a:pt x="202" y="82"/>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7" name="Freeform 462"/>
              <p:cNvSpPr/>
              <p:nvPr/>
            </p:nvSpPr>
            <p:spPr bwMode="auto">
              <a:xfrm>
                <a:off x="1510" y="2823"/>
                <a:ext cx="27" cy="11"/>
              </a:xfrm>
              <a:custGeom>
                <a:avLst/>
                <a:gdLst>
                  <a:gd name="T0" fmla="*/ 187 w 187"/>
                  <a:gd name="T1" fmla="*/ 76 h 76"/>
                  <a:gd name="T2" fmla="*/ 0 w 187"/>
                  <a:gd name="T3" fmla="*/ 19 h 76"/>
                  <a:gd name="T4" fmla="*/ 1 w 187"/>
                  <a:gd name="T5" fmla="*/ 10 h 76"/>
                  <a:gd name="T6" fmla="*/ 2 w 187"/>
                  <a:gd name="T7" fmla="*/ 0 h 76"/>
                  <a:gd name="T8" fmla="*/ 164 w 187"/>
                  <a:gd name="T9" fmla="*/ 49 h 76"/>
                  <a:gd name="T10" fmla="*/ 175 w 187"/>
                  <a:gd name="T11" fmla="*/ 63 h 76"/>
                  <a:gd name="T12" fmla="*/ 187 w 187"/>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87" h="76">
                    <a:moveTo>
                      <a:pt x="187" y="76"/>
                    </a:moveTo>
                    <a:lnTo>
                      <a:pt x="0" y="19"/>
                    </a:lnTo>
                    <a:lnTo>
                      <a:pt x="1" y="10"/>
                    </a:lnTo>
                    <a:lnTo>
                      <a:pt x="2" y="0"/>
                    </a:lnTo>
                    <a:lnTo>
                      <a:pt x="164" y="49"/>
                    </a:lnTo>
                    <a:lnTo>
                      <a:pt x="175" y="63"/>
                    </a:lnTo>
                    <a:lnTo>
                      <a:pt x="187" y="76"/>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8" name="Freeform 463"/>
              <p:cNvSpPr/>
              <p:nvPr/>
            </p:nvSpPr>
            <p:spPr bwMode="auto">
              <a:xfrm>
                <a:off x="1510" y="2822"/>
                <a:ext cx="25" cy="10"/>
              </a:xfrm>
              <a:custGeom>
                <a:avLst/>
                <a:gdLst>
                  <a:gd name="T0" fmla="*/ 174 w 174"/>
                  <a:gd name="T1" fmla="*/ 72 h 72"/>
                  <a:gd name="T2" fmla="*/ 0 w 174"/>
                  <a:gd name="T3" fmla="*/ 18 h 72"/>
                  <a:gd name="T4" fmla="*/ 1 w 174"/>
                  <a:gd name="T5" fmla="*/ 9 h 72"/>
                  <a:gd name="T6" fmla="*/ 4 w 174"/>
                  <a:gd name="T7" fmla="*/ 0 h 72"/>
                  <a:gd name="T8" fmla="*/ 155 w 174"/>
                  <a:gd name="T9" fmla="*/ 46 h 72"/>
                  <a:gd name="T10" fmla="*/ 164 w 174"/>
                  <a:gd name="T11" fmla="*/ 58 h 72"/>
                  <a:gd name="T12" fmla="*/ 174 w 174"/>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174" h="72">
                    <a:moveTo>
                      <a:pt x="174" y="72"/>
                    </a:moveTo>
                    <a:lnTo>
                      <a:pt x="0" y="18"/>
                    </a:lnTo>
                    <a:lnTo>
                      <a:pt x="1" y="9"/>
                    </a:lnTo>
                    <a:lnTo>
                      <a:pt x="4" y="0"/>
                    </a:lnTo>
                    <a:lnTo>
                      <a:pt x="155" y="46"/>
                    </a:lnTo>
                    <a:lnTo>
                      <a:pt x="164" y="58"/>
                    </a:lnTo>
                    <a:lnTo>
                      <a:pt x="174" y="7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9" name="Freeform 464"/>
              <p:cNvSpPr/>
              <p:nvPr/>
            </p:nvSpPr>
            <p:spPr bwMode="auto">
              <a:xfrm>
                <a:off x="1510" y="2820"/>
                <a:ext cx="23" cy="10"/>
              </a:xfrm>
              <a:custGeom>
                <a:avLst/>
                <a:gdLst>
                  <a:gd name="T0" fmla="*/ 162 w 162"/>
                  <a:gd name="T1" fmla="*/ 67 h 67"/>
                  <a:gd name="T2" fmla="*/ 0 w 162"/>
                  <a:gd name="T3" fmla="*/ 18 h 67"/>
                  <a:gd name="T4" fmla="*/ 3 w 162"/>
                  <a:gd name="T5" fmla="*/ 9 h 67"/>
                  <a:gd name="T6" fmla="*/ 5 w 162"/>
                  <a:gd name="T7" fmla="*/ 0 h 67"/>
                  <a:gd name="T8" fmla="*/ 146 w 162"/>
                  <a:gd name="T9" fmla="*/ 43 h 67"/>
                  <a:gd name="T10" fmla="*/ 154 w 162"/>
                  <a:gd name="T11" fmla="*/ 55 h 67"/>
                  <a:gd name="T12" fmla="*/ 162 w 162"/>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62" h="67">
                    <a:moveTo>
                      <a:pt x="162" y="67"/>
                    </a:moveTo>
                    <a:lnTo>
                      <a:pt x="0" y="18"/>
                    </a:lnTo>
                    <a:lnTo>
                      <a:pt x="3" y="9"/>
                    </a:lnTo>
                    <a:lnTo>
                      <a:pt x="5" y="0"/>
                    </a:lnTo>
                    <a:lnTo>
                      <a:pt x="146" y="43"/>
                    </a:lnTo>
                    <a:lnTo>
                      <a:pt x="154" y="55"/>
                    </a:lnTo>
                    <a:lnTo>
                      <a:pt x="162" y="6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0" name="Freeform 465"/>
              <p:cNvSpPr/>
              <p:nvPr/>
            </p:nvSpPr>
            <p:spPr bwMode="auto">
              <a:xfrm>
                <a:off x="1511" y="2819"/>
                <a:ext cx="21" cy="9"/>
              </a:xfrm>
              <a:custGeom>
                <a:avLst/>
                <a:gdLst>
                  <a:gd name="T0" fmla="*/ 151 w 151"/>
                  <a:gd name="T1" fmla="*/ 64 h 64"/>
                  <a:gd name="T2" fmla="*/ 0 w 151"/>
                  <a:gd name="T3" fmla="*/ 18 h 64"/>
                  <a:gd name="T4" fmla="*/ 2 w 151"/>
                  <a:gd name="T5" fmla="*/ 9 h 64"/>
                  <a:gd name="T6" fmla="*/ 5 w 151"/>
                  <a:gd name="T7" fmla="*/ 0 h 64"/>
                  <a:gd name="T8" fmla="*/ 137 w 151"/>
                  <a:gd name="T9" fmla="*/ 40 h 64"/>
                  <a:gd name="T10" fmla="*/ 143 w 151"/>
                  <a:gd name="T11" fmla="*/ 52 h 64"/>
                  <a:gd name="T12" fmla="*/ 151 w 151"/>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151" h="64">
                    <a:moveTo>
                      <a:pt x="151" y="64"/>
                    </a:moveTo>
                    <a:lnTo>
                      <a:pt x="0" y="18"/>
                    </a:lnTo>
                    <a:lnTo>
                      <a:pt x="2" y="9"/>
                    </a:lnTo>
                    <a:lnTo>
                      <a:pt x="5" y="0"/>
                    </a:lnTo>
                    <a:lnTo>
                      <a:pt x="137" y="40"/>
                    </a:lnTo>
                    <a:lnTo>
                      <a:pt x="143" y="52"/>
                    </a:lnTo>
                    <a:lnTo>
                      <a:pt x="151" y="6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1" name="Freeform 466"/>
              <p:cNvSpPr/>
              <p:nvPr/>
            </p:nvSpPr>
            <p:spPr bwMode="auto">
              <a:xfrm>
                <a:off x="1511" y="2818"/>
                <a:ext cx="20" cy="9"/>
              </a:xfrm>
              <a:custGeom>
                <a:avLst/>
                <a:gdLst>
                  <a:gd name="T0" fmla="*/ 141 w 141"/>
                  <a:gd name="T1" fmla="*/ 61 h 61"/>
                  <a:gd name="T2" fmla="*/ 0 w 141"/>
                  <a:gd name="T3" fmla="*/ 18 h 61"/>
                  <a:gd name="T4" fmla="*/ 3 w 141"/>
                  <a:gd name="T5" fmla="*/ 9 h 61"/>
                  <a:gd name="T6" fmla="*/ 8 w 141"/>
                  <a:gd name="T7" fmla="*/ 0 h 61"/>
                  <a:gd name="T8" fmla="*/ 130 w 141"/>
                  <a:gd name="T9" fmla="*/ 37 h 61"/>
                  <a:gd name="T10" fmla="*/ 135 w 141"/>
                  <a:gd name="T11" fmla="*/ 49 h 61"/>
                  <a:gd name="T12" fmla="*/ 141 w 141"/>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141" h="61">
                    <a:moveTo>
                      <a:pt x="141" y="61"/>
                    </a:moveTo>
                    <a:lnTo>
                      <a:pt x="0" y="18"/>
                    </a:lnTo>
                    <a:lnTo>
                      <a:pt x="3" y="9"/>
                    </a:lnTo>
                    <a:lnTo>
                      <a:pt x="8" y="0"/>
                    </a:lnTo>
                    <a:lnTo>
                      <a:pt x="130" y="37"/>
                    </a:lnTo>
                    <a:lnTo>
                      <a:pt x="135" y="49"/>
                    </a:lnTo>
                    <a:lnTo>
                      <a:pt x="141" y="6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2" name="Freeform 467"/>
              <p:cNvSpPr/>
              <p:nvPr/>
            </p:nvSpPr>
            <p:spPr bwMode="auto">
              <a:xfrm>
                <a:off x="1511" y="2817"/>
                <a:ext cx="19" cy="8"/>
              </a:xfrm>
              <a:custGeom>
                <a:avLst/>
                <a:gdLst>
                  <a:gd name="T0" fmla="*/ 132 w 132"/>
                  <a:gd name="T1" fmla="*/ 58 h 58"/>
                  <a:gd name="T2" fmla="*/ 0 w 132"/>
                  <a:gd name="T3" fmla="*/ 18 h 58"/>
                  <a:gd name="T4" fmla="*/ 5 w 132"/>
                  <a:gd name="T5" fmla="*/ 9 h 58"/>
                  <a:gd name="T6" fmla="*/ 9 w 132"/>
                  <a:gd name="T7" fmla="*/ 0 h 58"/>
                  <a:gd name="T8" fmla="*/ 122 w 132"/>
                  <a:gd name="T9" fmla="*/ 35 h 58"/>
                  <a:gd name="T10" fmla="*/ 124 w 132"/>
                  <a:gd name="T11" fmla="*/ 39 h 58"/>
                  <a:gd name="T12" fmla="*/ 128 w 132"/>
                  <a:gd name="T13" fmla="*/ 48 h 58"/>
                  <a:gd name="T14" fmla="*/ 132 w 132"/>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58">
                    <a:moveTo>
                      <a:pt x="132" y="58"/>
                    </a:moveTo>
                    <a:lnTo>
                      <a:pt x="0" y="18"/>
                    </a:lnTo>
                    <a:lnTo>
                      <a:pt x="5" y="9"/>
                    </a:lnTo>
                    <a:lnTo>
                      <a:pt x="9" y="0"/>
                    </a:lnTo>
                    <a:lnTo>
                      <a:pt x="122" y="35"/>
                    </a:lnTo>
                    <a:lnTo>
                      <a:pt x="124" y="39"/>
                    </a:lnTo>
                    <a:lnTo>
                      <a:pt x="128" y="48"/>
                    </a:lnTo>
                    <a:lnTo>
                      <a:pt x="132" y="58"/>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3" name="Freeform 468"/>
              <p:cNvSpPr/>
              <p:nvPr/>
            </p:nvSpPr>
            <p:spPr bwMode="auto">
              <a:xfrm>
                <a:off x="1512" y="2815"/>
                <a:ext cx="17" cy="8"/>
              </a:xfrm>
              <a:custGeom>
                <a:avLst/>
                <a:gdLst>
                  <a:gd name="T0" fmla="*/ 122 w 122"/>
                  <a:gd name="T1" fmla="*/ 54 h 54"/>
                  <a:gd name="T2" fmla="*/ 0 w 122"/>
                  <a:gd name="T3" fmla="*/ 17 h 54"/>
                  <a:gd name="T4" fmla="*/ 4 w 122"/>
                  <a:gd name="T5" fmla="*/ 8 h 54"/>
                  <a:gd name="T6" fmla="*/ 10 w 122"/>
                  <a:gd name="T7" fmla="*/ 0 h 54"/>
                  <a:gd name="T8" fmla="*/ 113 w 122"/>
                  <a:gd name="T9" fmla="*/ 32 h 54"/>
                  <a:gd name="T10" fmla="*/ 116 w 122"/>
                  <a:gd name="T11" fmla="*/ 40 h 54"/>
                  <a:gd name="T12" fmla="*/ 119 w 122"/>
                  <a:gd name="T13" fmla="*/ 47 h 54"/>
                  <a:gd name="T14" fmla="*/ 121 w 122"/>
                  <a:gd name="T15" fmla="*/ 51 h 54"/>
                  <a:gd name="T16" fmla="*/ 122 w 1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54">
                    <a:moveTo>
                      <a:pt x="122" y="54"/>
                    </a:moveTo>
                    <a:lnTo>
                      <a:pt x="0" y="17"/>
                    </a:lnTo>
                    <a:lnTo>
                      <a:pt x="4" y="8"/>
                    </a:lnTo>
                    <a:lnTo>
                      <a:pt x="10" y="0"/>
                    </a:lnTo>
                    <a:lnTo>
                      <a:pt x="113" y="32"/>
                    </a:lnTo>
                    <a:lnTo>
                      <a:pt x="116" y="40"/>
                    </a:lnTo>
                    <a:lnTo>
                      <a:pt x="119" y="47"/>
                    </a:lnTo>
                    <a:lnTo>
                      <a:pt x="121" y="51"/>
                    </a:lnTo>
                    <a:lnTo>
                      <a:pt x="122" y="5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4" name="Freeform 469"/>
              <p:cNvSpPr/>
              <p:nvPr/>
            </p:nvSpPr>
            <p:spPr bwMode="auto">
              <a:xfrm>
                <a:off x="1513" y="2814"/>
                <a:ext cx="16" cy="8"/>
              </a:xfrm>
              <a:custGeom>
                <a:avLst/>
                <a:gdLst>
                  <a:gd name="T0" fmla="*/ 113 w 113"/>
                  <a:gd name="T1" fmla="*/ 50 h 50"/>
                  <a:gd name="T2" fmla="*/ 0 w 113"/>
                  <a:gd name="T3" fmla="*/ 15 h 50"/>
                  <a:gd name="T4" fmla="*/ 6 w 113"/>
                  <a:gd name="T5" fmla="*/ 7 h 50"/>
                  <a:gd name="T6" fmla="*/ 11 w 113"/>
                  <a:gd name="T7" fmla="*/ 0 h 50"/>
                  <a:gd name="T8" fmla="*/ 103 w 113"/>
                  <a:gd name="T9" fmla="*/ 28 h 50"/>
                  <a:gd name="T10" fmla="*/ 109 w 113"/>
                  <a:gd name="T11" fmla="*/ 39 h 50"/>
                  <a:gd name="T12" fmla="*/ 113 w 113"/>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13" h="50">
                    <a:moveTo>
                      <a:pt x="113" y="50"/>
                    </a:moveTo>
                    <a:lnTo>
                      <a:pt x="0" y="15"/>
                    </a:lnTo>
                    <a:lnTo>
                      <a:pt x="6" y="7"/>
                    </a:lnTo>
                    <a:lnTo>
                      <a:pt x="11" y="0"/>
                    </a:lnTo>
                    <a:lnTo>
                      <a:pt x="103" y="28"/>
                    </a:lnTo>
                    <a:lnTo>
                      <a:pt x="109" y="39"/>
                    </a:lnTo>
                    <a:lnTo>
                      <a:pt x="113" y="5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5" name="Freeform 470"/>
              <p:cNvSpPr/>
              <p:nvPr/>
            </p:nvSpPr>
            <p:spPr bwMode="auto">
              <a:xfrm>
                <a:off x="1513" y="2813"/>
                <a:ext cx="15" cy="7"/>
              </a:xfrm>
              <a:custGeom>
                <a:avLst/>
                <a:gdLst>
                  <a:gd name="T0" fmla="*/ 103 w 103"/>
                  <a:gd name="T1" fmla="*/ 47 h 47"/>
                  <a:gd name="T2" fmla="*/ 0 w 103"/>
                  <a:gd name="T3" fmla="*/ 15 h 47"/>
                  <a:gd name="T4" fmla="*/ 6 w 103"/>
                  <a:gd name="T5" fmla="*/ 8 h 47"/>
                  <a:gd name="T6" fmla="*/ 13 w 103"/>
                  <a:gd name="T7" fmla="*/ 0 h 47"/>
                  <a:gd name="T8" fmla="*/ 92 w 103"/>
                  <a:gd name="T9" fmla="*/ 23 h 47"/>
                  <a:gd name="T10" fmla="*/ 97 w 103"/>
                  <a:gd name="T11" fmla="*/ 34 h 47"/>
                  <a:gd name="T12" fmla="*/ 103 w 10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03" h="47">
                    <a:moveTo>
                      <a:pt x="103" y="47"/>
                    </a:moveTo>
                    <a:lnTo>
                      <a:pt x="0" y="15"/>
                    </a:lnTo>
                    <a:lnTo>
                      <a:pt x="6" y="8"/>
                    </a:lnTo>
                    <a:lnTo>
                      <a:pt x="13" y="0"/>
                    </a:lnTo>
                    <a:lnTo>
                      <a:pt x="92" y="23"/>
                    </a:lnTo>
                    <a:lnTo>
                      <a:pt x="97" y="34"/>
                    </a:lnTo>
                    <a:lnTo>
                      <a:pt x="103" y="47"/>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6" name="Freeform 471"/>
              <p:cNvSpPr/>
              <p:nvPr/>
            </p:nvSpPr>
            <p:spPr bwMode="auto">
              <a:xfrm>
                <a:off x="1514" y="2812"/>
                <a:ext cx="13" cy="6"/>
              </a:xfrm>
              <a:custGeom>
                <a:avLst/>
                <a:gdLst>
                  <a:gd name="T0" fmla="*/ 92 w 92"/>
                  <a:gd name="T1" fmla="*/ 43 h 43"/>
                  <a:gd name="T2" fmla="*/ 0 w 92"/>
                  <a:gd name="T3" fmla="*/ 15 h 43"/>
                  <a:gd name="T4" fmla="*/ 9 w 92"/>
                  <a:gd name="T5" fmla="*/ 7 h 43"/>
                  <a:gd name="T6" fmla="*/ 18 w 92"/>
                  <a:gd name="T7" fmla="*/ 0 h 43"/>
                  <a:gd name="T8" fmla="*/ 78 w 92"/>
                  <a:gd name="T9" fmla="*/ 18 h 43"/>
                  <a:gd name="T10" fmla="*/ 85 w 92"/>
                  <a:gd name="T11" fmla="*/ 29 h 43"/>
                  <a:gd name="T12" fmla="*/ 92 w 9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92" h="43">
                    <a:moveTo>
                      <a:pt x="92" y="43"/>
                    </a:moveTo>
                    <a:lnTo>
                      <a:pt x="0" y="15"/>
                    </a:lnTo>
                    <a:lnTo>
                      <a:pt x="9" y="7"/>
                    </a:lnTo>
                    <a:lnTo>
                      <a:pt x="18" y="0"/>
                    </a:lnTo>
                    <a:lnTo>
                      <a:pt x="78" y="18"/>
                    </a:lnTo>
                    <a:lnTo>
                      <a:pt x="85" y="29"/>
                    </a:lnTo>
                    <a:lnTo>
                      <a:pt x="92" y="4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7" name="Freeform 472"/>
              <p:cNvSpPr/>
              <p:nvPr/>
            </p:nvSpPr>
            <p:spPr bwMode="auto">
              <a:xfrm>
                <a:off x="1515" y="2811"/>
                <a:ext cx="12" cy="6"/>
              </a:xfrm>
              <a:custGeom>
                <a:avLst/>
                <a:gdLst>
                  <a:gd name="T0" fmla="*/ 79 w 79"/>
                  <a:gd name="T1" fmla="*/ 36 h 36"/>
                  <a:gd name="T2" fmla="*/ 0 w 79"/>
                  <a:gd name="T3" fmla="*/ 13 h 36"/>
                  <a:gd name="T4" fmla="*/ 7 w 79"/>
                  <a:gd name="T5" fmla="*/ 8 h 36"/>
                  <a:gd name="T6" fmla="*/ 12 w 79"/>
                  <a:gd name="T7" fmla="*/ 5 h 36"/>
                  <a:gd name="T8" fmla="*/ 19 w 79"/>
                  <a:gd name="T9" fmla="*/ 3 h 36"/>
                  <a:gd name="T10" fmla="*/ 26 w 79"/>
                  <a:gd name="T11" fmla="*/ 0 h 36"/>
                  <a:gd name="T12" fmla="*/ 55 w 79"/>
                  <a:gd name="T13" fmla="*/ 11 h 36"/>
                  <a:gd name="T14" fmla="*/ 62 w 79"/>
                  <a:gd name="T15" fmla="*/ 15 h 36"/>
                  <a:gd name="T16" fmla="*/ 67 w 79"/>
                  <a:gd name="T17" fmla="*/ 21 h 36"/>
                  <a:gd name="T18" fmla="*/ 73 w 79"/>
                  <a:gd name="T19" fmla="*/ 28 h 36"/>
                  <a:gd name="T20" fmla="*/ 79 w 79"/>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36">
                    <a:moveTo>
                      <a:pt x="79" y="36"/>
                    </a:moveTo>
                    <a:lnTo>
                      <a:pt x="0" y="13"/>
                    </a:lnTo>
                    <a:lnTo>
                      <a:pt x="7" y="8"/>
                    </a:lnTo>
                    <a:lnTo>
                      <a:pt x="12" y="5"/>
                    </a:lnTo>
                    <a:lnTo>
                      <a:pt x="19" y="3"/>
                    </a:lnTo>
                    <a:lnTo>
                      <a:pt x="26" y="0"/>
                    </a:lnTo>
                    <a:lnTo>
                      <a:pt x="55" y="11"/>
                    </a:lnTo>
                    <a:lnTo>
                      <a:pt x="62" y="15"/>
                    </a:lnTo>
                    <a:lnTo>
                      <a:pt x="67" y="21"/>
                    </a:lnTo>
                    <a:lnTo>
                      <a:pt x="73" y="28"/>
                    </a:lnTo>
                    <a:lnTo>
                      <a:pt x="79" y="36"/>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8" name="Freeform 473"/>
              <p:cNvSpPr/>
              <p:nvPr/>
            </p:nvSpPr>
            <p:spPr bwMode="auto">
              <a:xfrm>
                <a:off x="1517" y="2811"/>
                <a:ext cx="8" cy="4"/>
              </a:xfrm>
              <a:custGeom>
                <a:avLst/>
                <a:gdLst>
                  <a:gd name="T0" fmla="*/ 60 w 60"/>
                  <a:gd name="T1" fmla="*/ 24 h 24"/>
                  <a:gd name="T2" fmla="*/ 0 w 60"/>
                  <a:gd name="T3" fmla="*/ 6 h 24"/>
                  <a:gd name="T4" fmla="*/ 7 w 60"/>
                  <a:gd name="T5" fmla="*/ 3 h 24"/>
                  <a:gd name="T6" fmla="*/ 15 w 60"/>
                  <a:gd name="T7" fmla="*/ 2 h 24"/>
                  <a:gd name="T8" fmla="*/ 22 w 60"/>
                  <a:gd name="T9" fmla="*/ 0 h 24"/>
                  <a:gd name="T10" fmla="*/ 29 w 60"/>
                  <a:gd name="T11" fmla="*/ 2 h 24"/>
                  <a:gd name="T12" fmla="*/ 37 w 60"/>
                  <a:gd name="T13" fmla="*/ 5 h 24"/>
                  <a:gd name="T14" fmla="*/ 44 w 60"/>
                  <a:gd name="T15" fmla="*/ 9 h 24"/>
                  <a:gd name="T16" fmla="*/ 52 w 60"/>
                  <a:gd name="T17" fmla="*/ 16 h 24"/>
                  <a:gd name="T18" fmla="*/ 60 w 60"/>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24">
                    <a:moveTo>
                      <a:pt x="60" y="24"/>
                    </a:moveTo>
                    <a:lnTo>
                      <a:pt x="0" y="6"/>
                    </a:lnTo>
                    <a:lnTo>
                      <a:pt x="7" y="3"/>
                    </a:lnTo>
                    <a:lnTo>
                      <a:pt x="15" y="2"/>
                    </a:lnTo>
                    <a:lnTo>
                      <a:pt x="22" y="0"/>
                    </a:lnTo>
                    <a:lnTo>
                      <a:pt x="29" y="2"/>
                    </a:lnTo>
                    <a:lnTo>
                      <a:pt x="37" y="5"/>
                    </a:lnTo>
                    <a:lnTo>
                      <a:pt x="44" y="9"/>
                    </a:lnTo>
                    <a:lnTo>
                      <a:pt x="52" y="16"/>
                    </a:lnTo>
                    <a:lnTo>
                      <a:pt x="60" y="2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9" name="Freeform 474"/>
              <p:cNvSpPr/>
              <p:nvPr/>
            </p:nvSpPr>
            <p:spPr bwMode="auto">
              <a:xfrm>
                <a:off x="1519" y="2811"/>
                <a:ext cx="4" cy="2"/>
              </a:xfrm>
              <a:custGeom>
                <a:avLst/>
                <a:gdLst>
                  <a:gd name="T0" fmla="*/ 29 w 29"/>
                  <a:gd name="T1" fmla="*/ 11 h 11"/>
                  <a:gd name="T2" fmla="*/ 0 w 29"/>
                  <a:gd name="T3" fmla="*/ 0 h 11"/>
                  <a:gd name="T4" fmla="*/ 7 w 29"/>
                  <a:gd name="T5" fmla="*/ 0 h 11"/>
                  <a:gd name="T6" fmla="*/ 14 w 29"/>
                  <a:gd name="T7" fmla="*/ 2 h 11"/>
                  <a:gd name="T8" fmla="*/ 22 w 29"/>
                  <a:gd name="T9" fmla="*/ 5 h 11"/>
                  <a:gd name="T10" fmla="*/ 29 w 29"/>
                  <a:gd name="T11" fmla="*/ 11 h 11"/>
                </a:gdLst>
                <a:ahLst/>
                <a:cxnLst>
                  <a:cxn ang="0">
                    <a:pos x="T0" y="T1"/>
                  </a:cxn>
                  <a:cxn ang="0">
                    <a:pos x="T2" y="T3"/>
                  </a:cxn>
                  <a:cxn ang="0">
                    <a:pos x="T4" y="T5"/>
                  </a:cxn>
                  <a:cxn ang="0">
                    <a:pos x="T6" y="T7"/>
                  </a:cxn>
                  <a:cxn ang="0">
                    <a:pos x="T8" y="T9"/>
                  </a:cxn>
                  <a:cxn ang="0">
                    <a:pos x="T10" y="T11"/>
                  </a:cxn>
                </a:cxnLst>
                <a:rect l="0" t="0" r="r" b="b"/>
                <a:pathLst>
                  <a:path w="29" h="11">
                    <a:moveTo>
                      <a:pt x="29" y="11"/>
                    </a:moveTo>
                    <a:lnTo>
                      <a:pt x="0" y="0"/>
                    </a:lnTo>
                    <a:lnTo>
                      <a:pt x="7" y="0"/>
                    </a:lnTo>
                    <a:lnTo>
                      <a:pt x="14" y="2"/>
                    </a:lnTo>
                    <a:lnTo>
                      <a:pt x="22" y="5"/>
                    </a:lnTo>
                    <a:lnTo>
                      <a:pt x="29" y="1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0" name="Freeform 475"/>
              <p:cNvSpPr/>
              <p:nvPr/>
            </p:nvSpPr>
            <p:spPr bwMode="auto">
              <a:xfrm>
                <a:off x="1453" y="2619"/>
                <a:ext cx="7" cy="5"/>
              </a:xfrm>
              <a:custGeom>
                <a:avLst/>
                <a:gdLst>
                  <a:gd name="T0" fmla="*/ 49 w 49"/>
                  <a:gd name="T1" fmla="*/ 35 h 35"/>
                  <a:gd name="T2" fmla="*/ 0 w 49"/>
                  <a:gd name="T3" fmla="*/ 0 h 35"/>
                  <a:gd name="T4" fmla="*/ 14 w 49"/>
                  <a:gd name="T5" fmla="*/ 7 h 35"/>
                  <a:gd name="T6" fmla="*/ 26 w 49"/>
                  <a:gd name="T7" fmla="*/ 15 h 35"/>
                  <a:gd name="T8" fmla="*/ 39 w 49"/>
                  <a:gd name="T9" fmla="*/ 24 h 35"/>
                  <a:gd name="T10" fmla="*/ 49 w 49"/>
                  <a:gd name="T11" fmla="*/ 35 h 35"/>
                </a:gdLst>
                <a:ahLst/>
                <a:cxnLst>
                  <a:cxn ang="0">
                    <a:pos x="T0" y="T1"/>
                  </a:cxn>
                  <a:cxn ang="0">
                    <a:pos x="T2" y="T3"/>
                  </a:cxn>
                  <a:cxn ang="0">
                    <a:pos x="T4" y="T5"/>
                  </a:cxn>
                  <a:cxn ang="0">
                    <a:pos x="T6" y="T7"/>
                  </a:cxn>
                  <a:cxn ang="0">
                    <a:pos x="T8" y="T9"/>
                  </a:cxn>
                  <a:cxn ang="0">
                    <a:pos x="T10" y="T11"/>
                  </a:cxn>
                </a:cxnLst>
                <a:rect l="0" t="0" r="r" b="b"/>
                <a:pathLst>
                  <a:path w="49" h="35">
                    <a:moveTo>
                      <a:pt x="49" y="35"/>
                    </a:moveTo>
                    <a:lnTo>
                      <a:pt x="0" y="0"/>
                    </a:lnTo>
                    <a:lnTo>
                      <a:pt x="14" y="7"/>
                    </a:lnTo>
                    <a:lnTo>
                      <a:pt x="26" y="15"/>
                    </a:lnTo>
                    <a:lnTo>
                      <a:pt x="39" y="24"/>
                    </a:lnTo>
                    <a:lnTo>
                      <a:pt x="49" y="35"/>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1" name="Freeform 476"/>
              <p:cNvSpPr/>
              <p:nvPr/>
            </p:nvSpPr>
            <p:spPr bwMode="auto">
              <a:xfrm>
                <a:off x="1449" y="2618"/>
                <a:ext cx="12" cy="8"/>
              </a:xfrm>
              <a:custGeom>
                <a:avLst/>
                <a:gdLst>
                  <a:gd name="T0" fmla="*/ 86 w 86"/>
                  <a:gd name="T1" fmla="*/ 60 h 60"/>
                  <a:gd name="T2" fmla="*/ 0 w 86"/>
                  <a:gd name="T3" fmla="*/ 0 h 60"/>
                  <a:gd name="T4" fmla="*/ 13 w 86"/>
                  <a:gd name="T5" fmla="*/ 4 h 60"/>
                  <a:gd name="T6" fmla="*/ 26 w 86"/>
                  <a:gd name="T7" fmla="*/ 9 h 60"/>
                  <a:gd name="T8" fmla="*/ 38 w 86"/>
                  <a:gd name="T9" fmla="*/ 15 h 60"/>
                  <a:gd name="T10" fmla="*/ 49 w 86"/>
                  <a:gd name="T11" fmla="*/ 22 h 60"/>
                  <a:gd name="T12" fmla="*/ 59 w 86"/>
                  <a:gd name="T13" fmla="*/ 30 h 60"/>
                  <a:gd name="T14" fmla="*/ 69 w 86"/>
                  <a:gd name="T15" fmla="*/ 38 h 60"/>
                  <a:gd name="T16" fmla="*/ 78 w 86"/>
                  <a:gd name="T17" fmla="*/ 49 h 60"/>
                  <a:gd name="T18" fmla="*/ 86 w 86"/>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0">
                    <a:moveTo>
                      <a:pt x="86" y="60"/>
                    </a:moveTo>
                    <a:lnTo>
                      <a:pt x="0" y="0"/>
                    </a:lnTo>
                    <a:lnTo>
                      <a:pt x="13" y="4"/>
                    </a:lnTo>
                    <a:lnTo>
                      <a:pt x="26" y="9"/>
                    </a:lnTo>
                    <a:lnTo>
                      <a:pt x="38" y="15"/>
                    </a:lnTo>
                    <a:lnTo>
                      <a:pt x="49" y="22"/>
                    </a:lnTo>
                    <a:lnTo>
                      <a:pt x="59" y="30"/>
                    </a:lnTo>
                    <a:lnTo>
                      <a:pt x="69" y="38"/>
                    </a:lnTo>
                    <a:lnTo>
                      <a:pt x="78" y="49"/>
                    </a:lnTo>
                    <a:lnTo>
                      <a:pt x="86" y="60"/>
                    </a:lnTo>
                    <a:close/>
                  </a:path>
                </a:pathLst>
              </a:custGeom>
              <a:solidFill>
                <a:srgbClr val="B8C3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2" name="Freeform 477"/>
              <p:cNvSpPr/>
              <p:nvPr/>
            </p:nvSpPr>
            <p:spPr bwMode="auto">
              <a:xfrm>
                <a:off x="1447" y="2617"/>
                <a:ext cx="15" cy="11"/>
              </a:xfrm>
              <a:custGeom>
                <a:avLst/>
                <a:gdLst>
                  <a:gd name="T0" fmla="*/ 42 w 111"/>
                  <a:gd name="T1" fmla="*/ 12 h 76"/>
                  <a:gd name="T2" fmla="*/ 91 w 111"/>
                  <a:gd name="T3" fmla="*/ 47 h 76"/>
                  <a:gd name="T4" fmla="*/ 96 w 111"/>
                  <a:gd name="T5" fmla="*/ 54 h 76"/>
                  <a:gd name="T6" fmla="*/ 102 w 111"/>
                  <a:gd name="T7" fmla="*/ 60 h 76"/>
                  <a:gd name="T8" fmla="*/ 106 w 111"/>
                  <a:gd name="T9" fmla="*/ 68 h 76"/>
                  <a:gd name="T10" fmla="*/ 111 w 111"/>
                  <a:gd name="T11" fmla="*/ 76 h 76"/>
                  <a:gd name="T12" fmla="*/ 0 w 111"/>
                  <a:gd name="T13" fmla="*/ 0 h 76"/>
                  <a:gd name="T14" fmla="*/ 11 w 111"/>
                  <a:gd name="T15" fmla="*/ 2 h 76"/>
                  <a:gd name="T16" fmla="*/ 21 w 111"/>
                  <a:gd name="T17" fmla="*/ 6 h 76"/>
                  <a:gd name="T18" fmla="*/ 32 w 111"/>
                  <a:gd name="T19" fmla="*/ 9 h 76"/>
                  <a:gd name="T20" fmla="*/ 42 w 111"/>
                  <a:gd name="T2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76">
                    <a:moveTo>
                      <a:pt x="42" y="12"/>
                    </a:moveTo>
                    <a:lnTo>
                      <a:pt x="91" y="47"/>
                    </a:lnTo>
                    <a:lnTo>
                      <a:pt x="96" y="54"/>
                    </a:lnTo>
                    <a:lnTo>
                      <a:pt x="102" y="60"/>
                    </a:lnTo>
                    <a:lnTo>
                      <a:pt x="106" y="68"/>
                    </a:lnTo>
                    <a:lnTo>
                      <a:pt x="111" y="76"/>
                    </a:lnTo>
                    <a:lnTo>
                      <a:pt x="0" y="0"/>
                    </a:lnTo>
                    <a:lnTo>
                      <a:pt x="11" y="2"/>
                    </a:lnTo>
                    <a:lnTo>
                      <a:pt x="21" y="6"/>
                    </a:lnTo>
                    <a:lnTo>
                      <a:pt x="32" y="9"/>
                    </a:lnTo>
                    <a:lnTo>
                      <a:pt x="42" y="12"/>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3" name="Freeform 478"/>
              <p:cNvSpPr/>
              <p:nvPr/>
            </p:nvSpPr>
            <p:spPr bwMode="auto">
              <a:xfrm>
                <a:off x="1444" y="2617"/>
                <a:ext cx="19" cy="13"/>
              </a:xfrm>
              <a:custGeom>
                <a:avLst/>
                <a:gdLst>
                  <a:gd name="T0" fmla="*/ 34 w 131"/>
                  <a:gd name="T1" fmla="*/ 7 h 91"/>
                  <a:gd name="T2" fmla="*/ 120 w 131"/>
                  <a:gd name="T3" fmla="*/ 67 h 91"/>
                  <a:gd name="T4" fmla="*/ 126 w 131"/>
                  <a:gd name="T5" fmla="*/ 78 h 91"/>
                  <a:gd name="T6" fmla="*/ 131 w 131"/>
                  <a:gd name="T7" fmla="*/ 91 h 91"/>
                  <a:gd name="T8" fmla="*/ 0 w 131"/>
                  <a:gd name="T9" fmla="*/ 0 h 91"/>
                  <a:gd name="T10" fmla="*/ 9 w 131"/>
                  <a:gd name="T11" fmla="*/ 1 h 91"/>
                  <a:gd name="T12" fmla="*/ 17 w 131"/>
                  <a:gd name="T13" fmla="*/ 3 h 91"/>
                  <a:gd name="T14" fmla="*/ 26 w 131"/>
                  <a:gd name="T15" fmla="*/ 5 h 91"/>
                  <a:gd name="T16" fmla="*/ 34 w 131"/>
                  <a:gd name="T17"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91">
                    <a:moveTo>
                      <a:pt x="34" y="7"/>
                    </a:moveTo>
                    <a:lnTo>
                      <a:pt x="120" y="67"/>
                    </a:lnTo>
                    <a:lnTo>
                      <a:pt x="126" y="78"/>
                    </a:lnTo>
                    <a:lnTo>
                      <a:pt x="131" y="91"/>
                    </a:lnTo>
                    <a:lnTo>
                      <a:pt x="0" y="0"/>
                    </a:lnTo>
                    <a:lnTo>
                      <a:pt x="9" y="1"/>
                    </a:lnTo>
                    <a:lnTo>
                      <a:pt x="17" y="3"/>
                    </a:lnTo>
                    <a:lnTo>
                      <a:pt x="26" y="5"/>
                    </a:lnTo>
                    <a:lnTo>
                      <a:pt x="34" y="7"/>
                    </a:lnTo>
                    <a:close/>
                  </a:path>
                </a:pathLst>
              </a:custGeom>
              <a:solidFill>
                <a:srgbClr val="AF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4" name="Freeform 479"/>
              <p:cNvSpPr/>
              <p:nvPr/>
            </p:nvSpPr>
            <p:spPr bwMode="auto">
              <a:xfrm>
                <a:off x="1442" y="2616"/>
                <a:ext cx="22" cy="15"/>
              </a:xfrm>
              <a:custGeom>
                <a:avLst/>
                <a:gdLst>
                  <a:gd name="T0" fmla="*/ 30 w 149"/>
                  <a:gd name="T1" fmla="*/ 6 h 104"/>
                  <a:gd name="T2" fmla="*/ 141 w 149"/>
                  <a:gd name="T3" fmla="*/ 82 h 104"/>
                  <a:gd name="T4" fmla="*/ 145 w 149"/>
                  <a:gd name="T5" fmla="*/ 93 h 104"/>
                  <a:gd name="T6" fmla="*/ 149 w 149"/>
                  <a:gd name="T7" fmla="*/ 104 h 104"/>
                  <a:gd name="T8" fmla="*/ 0 w 149"/>
                  <a:gd name="T9" fmla="*/ 0 h 104"/>
                  <a:gd name="T10" fmla="*/ 15 w 149"/>
                  <a:gd name="T11" fmla="*/ 3 h 104"/>
                  <a:gd name="T12" fmla="*/ 30 w 149"/>
                  <a:gd name="T13" fmla="*/ 6 h 104"/>
                </a:gdLst>
                <a:ahLst/>
                <a:cxnLst>
                  <a:cxn ang="0">
                    <a:pos x="T0" y="T1"/>
                  </a:cxn>
                  <a:cxn ang="0">
                    <a:pos x="T2" y="T3"/>
                  </a:cxn>
                  <a:cxn ang="0">
                    <a:pos x="T4" y="T5"/>
                  </a:cxn>
                  <a:cxn ang="0">
                    <a:pos x="T6" y="T7"/>
                  </a:cxn>
                  <a:cxn ang="0">
                    <a:pos x="T8" y="T9"/>
                  </a:cxn>
                  <a:cxn ang="0">
                    <a:pos x="T10" y="T11"/>
                  </a:cxn>
                  <a:cxn ang="0">
                    <a:pos x="T12" y="T13"/>
                  </a:cxn>
                </a:cxnLst>
                <a:rect l="0" t="0" r="r" b="b"/>
                <a:pathLst>
                  <a:path w="149" h="104">
                    <a:moveTo>
                      <a:pt x="30" y="6"/>
                    </a:moveTo>
                    <a:lnTo>
                      <a:pt x="141" y="82"/>
                    </a:lnTo>
                    <a:lnTo>
                      <a:pt x="145" y="93"/>
                    </a:lnTo>
                    <a:lnTo>
                      <a:pt x="149" y="104"/>
                    </a:lnTo>
                    <a:lnTo>
                      <a:pt x="0" y="0"/>
                    </a:lnTo>
                    <a:lnTo>
                      <a:pt x="15" y="3"/>
                    </a:lnTo>
                    <a:lnTo>
                      <a:pt x="30" y="6"/>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5" name="Freeform 480"/>
              <p:cNvSpPr/>
              <p:nvPr/>
            </p:nvSpPr>
            <p:spPr bwMode="auto">
              <a:xfrm>
                <a:off x="1440" y="2616"/>
                <a:ext cx="24" cy="17"/>
              </a:xfrm>
              <a:custGeom>
                <a:avLst/>
                <a:gdLst>
                  <a:gd name="T0" fmla="*/ 28 w 165"/>
                  <a:gd name="T1" fmla="*/ 4 h 116"/>
                  <a:gd name="T2" fmla="*/ 159 w 165"/>
                  <a:gd name="T3" fmla="*/ 95 h 116"/>
                  <a:gd name="T4" fmla="*/ 163 w 165"/>
                  <a:gd name="T5" fmla="*/ 104 h 116"/>
                  <a:gd name="T6" fmla="*/ 165 w 165"/>
                  <a:gd name="T7" fmla="*/ 116 h 116"/>
                  <a:gd name="T8" fmla="*/ 0 w 165"/>
                  <a:gd name="T9" fmla="*/ 0 h 116"/>
                  <a:gd name="T10" fmla="*/ 14 w 165"/>
                  <a:gd name="T11" fmla="*/ 1 h 116"/>
                  <a:gd name="T12" fmla="*/ 28 w 165"/>
                  <a:gd name="T13" fmla="*/ 4 h 116"/>
                </a:gdLst>
                <a:ahLst/>
                <a:cxnLst>
                  <a:cxn ang="0">
                    <a:pos x="T0" y="T1"/>
                  </a:cxn>
                  <a:cxn ang="0">
                    <a:pos x="T2" y="T3"/>
                  </a:cxn>
                  <a:cxn ang="0">
                    <a:pos x="T4" y="T5"/>
                  </a:cxn>
                  <a:cxn ang="0">
                    <a:pos x="T6" y="T7"/>
                  </a:cxn>
                  <a:cxn ang="0">
                    <a:pos x="T8" y="T9"/>
                  </a:cxn>
                  <a:cxn ang="0">
                    <a:pos x="T10" y="T11"/>
                  </a:cxn>
                  <a:cxn ang="0">
                    <a:pos x="T12" y="T13"/>
                  </a:cxn>
                </a:cxnLst>
                <a:rect l="0" t="0" r="r" b="b"/>
                <a:pathLst>
                  <a:path w="165" h="116">
                    <a:moveTo>
                      <a:pt x="28" y="4"/>
                    </a:moveTo>
                    <a:lnTo>
                      <a:pt x="159" y="95"/>
                    </a:lnTo>
                    <a:lnTo>
                      <a:pt x="163" y="104"/>
                    </a:lnTo>
                    <a:lnTo>
                      <a:pt x="165" y="116"/>
                    </a:lnTo>
                    <a:lnTo>
                      <a:pt x="0" y="0"/>
                    </a:lnTo>
                    <a:lnTo>
                      <a:pt x="14" y="1"/>
                    </a:lnTo>
                    <a:lnTo>
                      <a:pt x="28" y="4"/>
                    </a:lnTo>
                    <a:close/>
                  </a:path>
                </a:pathLst>
              </a:custGeom>
              <a:solidFill>
                <a:srgbClr val="A6B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6" name="Freeform 481"/>
              <p:cNvSpPr/>
              <p:nvPr/>
            </p:nvSpPr>
            <p:spPr bwMode="auto">
              <a:xfrm>
                <a:off x="1438" y="2616"/>
                <a:ext cx="26" cy="18"/>
              </a:xfrm>
              <a:custGeom>
                <a:avLst/>
                <a:gdLst>
                  <a:gd name="T0" fmla="*/ 27 w 180"/>
                  <a:gd name="T1" fmla="*/ 2 h 125"/>
                  <a:gd name="T2" fmla="*/ 176 w 180"/>
                  <a:gd name="T3" fmla="*/ 106 h 125"/>
                  <a:gd name="T4" fmla="*/ 178 w 180"/>
                  <a:gd name="T5" fmla="*/ 115 h 125"/>
                  <a:gd name="T6" fmla="*/ 180 w 180"/>
                  <a:gd name="T7" fmla="*/ 125 h 125"/>
                  <a:gd name="T8" fmla="*/ 0 w 180"/>
                  <a:gd name="T9" fmla="*/ 0 h 125"/>
                  <a:gd name="T10" fmla="*/ 13 w 180"/>
                  <a:gd name="T11" fmla="*/ 1 h 125"/>
                  <a:gd name="T12" fmla="*/ 27 w 180"/>
                  <a:gd name="T13" fmla="*/ 2 h 125"/>
                </a:gdLst>
                <a:ahLst/>
                <a:cxnLst>
                  <a:cxn ang="0">
                    <a:pos x="T0" y="T1"/>
                  </a:cxn>
                  <a:cxn ang="0">
                    <a:pos x="T2" y="T3"/>
                  </a:cxn>
                  <a:cxn ang="0">
                    <a:pos x="T4" y="T5"/>
                  </a:cxn>
                  <a:cxn ang="0">
                    <a:pos x="T6" y="T7"/>
                  </a:cxn>
                  <a:cxn ang="0">
                    <a:pos x="T8" y="T9"/>
                  </a:cxn>
                  <a:cxn ang="0">
                    <a:pos x="T10" y="T11"/>
                  </a:cxn>
                  <a:cxn ang="0">
                    <a:pos x="T12" y="T13"/>
                  </a:cxn>
                </a:cxnLst>
                <a:rect l="0" t="0" r="r" b="b"/>
                <a:pathLst>
                  <a:path w="180" h="125">
                    <a:moveTo>
                      <a:pt x="27" y="2"/>
                    </a:moveTo>
                    <a:lnTo>
                      <a:pt x="176" y="106"/>
                    </a:lnTo>
                    <a:lnTo>
                      <a:pt x="178" y="115"/>
                    </a:lnTo>
                    <a:lnTo>
                      <a:pt x="180" y="125"/>
                    </a:lnTo>
                    <a:lnTo>
                      <a:pt x="0" y="0"/>
                    </a:lnTo>
                    <a:lnTo>
                      <a:pt x="13" y="1"/>
                    </a:lnTo>
                    <a:lnTo>
                      <a:pt x="27" y="2"/>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7" name="Freeform 482"/>
              <p:cNvSpPr/>
              <p:nvPr/>
            </p:nvSpPr>
            <p:spPr bwMode="auto">
              <a:xfrm>
                <a:off x="1437" y="2616"/>
                <a:ext cx="27" cy="19"/>
              </a:xfrm>
              <a:custGeom>
                <a:avLst/>
                <a:gdLst>
                  <a:gd name="T0" fmla="*/ 25 w 193"/>
                  <a:gd name="T1" fmla="*/ 2 h 135"/>
                  <a:gd name="T2" fmla="*/ 190 w 193"/>
                  <a:gd name="T3" fmla="*/ 118 h 135"/>
                  <a:gd name="T4" fmla="*/ 191 w 193"/>
                  <a:gd name="T5" fmla="*/ 126 h 135"/>
                  <a:gd name="T6" fmla="*/ 193 w 193"/>
                  <a:gd name="T7" fmla="*/ 135 h 135"/>
                  <a:gd name="T8" fmla="*/ 0 w 193"/>
                  <a:gd name="T9" fmla="*/ 0 h 135"/>
                  <a:gd name="T10" fmla="*/ 12 w 193"/>
                  <a:gd name="T11" fmla="*/ 1 h 135"/>
                  <a:gd name="T12" fmla="*/ 25 w 193"/>
                  <a:gd name="T13" fmla="*/ 2 h 135"/>
                </a:gdLst>
                <a:ahLst/>
                <a:cxnLst>
                  <a:cxn ang="0">
                    <a:pos x="T0" y="T1"/>
                  </a:cxn>
                  <a:cxn ang="0">
                    <a:pos x="T2" y="T3"/>
                  </a:cxn>
                  <a:cxn ang="0">
                    <a:pos x="T4" y="T5"/>
                  </a:cxn>
                  <a:cxn ang="0">
                    <a:pos x="T6" y="T7"/>
                  </a:cxn>
                  <a:cxn ang="0">
                    <a:pos x="T8" y="T9"/>
                  </a:cxn>
                  <a:cxn ang="0">
                    <a:pos x="T10" y="T11"/>
                  </a:cxn>
                  <a:cxn ang="0">
                    <a:pos x="T12" y="T13"/>
                  </a:cxn>
                </a:cxnLst>
                <a:rect l="0" t="0" r="r" b="b"/>
                <a:pathLst>
                  <a:path w="193" h="135">
                    <a:moveTo>
                      <a:pt x="25" y="2"/>
                    </a:moveTo>
                    <a:lnTo>
                      <a:pt x="190" y="118"/>
                    </a:lnTo>
                    <a:lnTo>
                      <a:pt x="191" y="126"/>
                    </a:lnTo>
                    <a:lnTo>
                      <a:pt x="193" y="135"/>
                    </a:lnTo>
                    <a:lnTo>
                      <a:pt x="0" y="0"/>
                    </a:lnTo>
                    <a:lnTo>
                      <a:pt x="12" y="1"/>
                    </a:lnTo>
                    <a:lnTo>
                      <a:pt x="25" y="2"/>
                    </a:lnTo>
                    <a:close/>
                  </a:path>
                </a:pathLst>
              </a:custGeom>
              <a:solidFill>
                <a:srgbClr val="9CAC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8" name="Freeform 483"/>
              <p:cNvSpPr/>
              <p:nvPr/>
            </p:nvSpPr>
            <p:spPr bwMode="auto">
              <a:xfrm>
                <a:off x="1435" y="2616"/>
                <a:ext cx="29" cy="21"/>
              </a:xfrm>
              <a:custGeom>
                <a:avLst/>
                <a:gdLst>
                  <a:gd name="T0" fmla="*/ 25 w 206"/>
                  <a:gd name="T1" fmla="*/ 1 h 144"/>
                  <a:gd name="T2" fmla="*/ 205 w 206"/>
                  <a:gd name="T3" fmla="*/ 126 h 144"/>
                  <a:gd name="T4" fmla="*/ 206 w 206"/>
                  <a:gd name="T5" fmla="*/ 135 h 144"/>
                  <a:gd name="T6" fmla="*/ 206 w 206"/>
                  <a:gd name="T7" fmla="*/ 144 h 144"/>
                  <a:gd name="T8" fmla="*/ 0 w 206"/>
                  <a:gd name="T9" fmla="*/ 0 h 144"/>
                  <a:gd name="T10" fmla="*/ 13 w 206"/>
                  <a:gd name="T11" fmla="*/ 0 h 144"/>
                  <a:gd name="T12" fmla="*/ 25 w 206"/>
                  <a:gd name="T13" fmla="*/ 1 h 144"/>
                </a:gdLst>
                <a:ahLst/>
                <a:cxnLst>
                  <a:cxn ang="0">
                    <a:pos x="T0" y="T1"/>
                  </a:cxn>
                  <a:cxn ang="0">
                    <a:pos x="T2" y="T3"/>
                  </a:cxn>
                  <a:cxn ang="0">
                    <a:pos x="T4" y="T5"/>
                  </a:cxn>
                  <a:cxn ang="0">
                    <a:pos x="T6" y="T7"/>
                  </a:cxn>
                  <a:cxn ang="0">
                    <a:pos x="T8" y="T9"/>
                  </a:cxn>
                  <a:cxn ang="0">
                    <a:pos x="T10" y="T11"/>
                  </a:cxn>
                  <a:cxn ang="0">
                    <a:pos x="T12" y="T13"/>
                  </a:cxn>
                </a:cxnLst>
                <a:rect l="0" t="0" r="r" b="b"/>
                <a:pathLst>
                  <a:path w="206" h="144">
                    <a:moveTo>
                      <a:pt x="25" y="1"/>
                    </a:moveTo>
                    <a:lnTo>
                      <a:pt x="205" y="126"/>
                    </a:lnTo>
                    <a:lnTo>
                      <a:pt x="206" y="135"/>
                    </a:lnTo>
                    <a:lnTo>
                      <a:pt x="206" y="144"/>
                    </a:lnTo>
                    <a:lnTo>
                      <a:pt x="0" y="0"/>
                    </a:lnTo>
                    <a:lnTo>
                      <a:pt x="13" y="0"/>
                    </a:lnTo>
                    <a:lnTo>
                      <a:pt x="25" y="1"/>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9" name="Freeform 484"/>
              <p:cNvSpPr/>
              <p:nvPr/>
            </p:nvSpPr>
            <p:spPr bwMode="auto">
              <a:xfrm>
                <a:off x="1433" y="2616"/>
                <a:ext cx="31" cy="22"/>
              </a:xfrm>
              <a:custGeom>
                <a:avLst/>
                <a:gdLst>
                  <a:gd name="T0" fmla="*/ 25 w 219"/>
                  <a:gd name="T1" fmla="*/ 0 h 152"/>
                  <a:gd name="T2" fmla="*/ 218 w 219"/>
                  <a:gd name="T3" fmla="*/ 135 h 152"/>
                  <a:gd name="T4" fmla="*/ 218 w 219"/>
                  <a:gd name="T5" fmla="*/ 143 h 152"/>
                  <a:gd name="T6" fmla="*/ 219 w 219"/>
                  <a:gd name="T7" fmla="*/ 152 h 152"/>
                  <a:gd name="T8" fmla="*/ 0 w 219"/>
                  <a:gd name="T9" fmla="*/ 0 h 152"/>
                  <a:gd name="T10" fmla="*/ 12 w 219"/>
                  <a:gd name="T11" fmla="*/ 0 h 152"/>
                  <a:gd name="T12" fmla="*/ 25 w 219"/>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19" h="152">
                    <a:moveTo>
                      <a:pt x="25" y="0"/>
                    </a:moveTo>
                    <a:lnTo>
                      <a:pt x="218" y="135"/>
                    </a:lnTo>
                    <a:lnTo>
                      <a:pt x="218" y="143"/>
                    </a:lnTo>
                    <a:lnTo>
                      <a:pt x="219" y="152"/>
                    </a:lnTo>
                    <a:lnTo>
                      <a:pt x="0" y="0"/>
                    </a:lnTo>
                    <a:lnTo>
                      <a:pt x="12" y="0"/>
                    </a:lnTo>
                    <a:lnTo>
                      <a:pt x="25" y="0"/>
                    </a:lnTo>
                    <a:close/>
                  </a:path>
                </a:pathLst>
              </a:custGeom>
              <a:solidFill>
                <a:srgbClr val="93A4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0" name="Freeform 485"/>
              <p:cNvSpPr/>
              <p:nvPr/>
            </p:nvSpPr>
            <p:spPr bwMode="auto">
              <a:xfrm>
                <a:off x="1432" y="2616"/>
                <a:ext cx="32" cy="23"/>
              </a:xfrm>
              <a:custGeom>
                <a:avLst/>
                <a:gdLst>
                  <a:gd name="T0" fmla="*/ 23 w 230"/>
                  <a:gd name="T1" fmla="*/ 0 h 160"/>
                  <a:gd name="T2" fmla="*/ 229 w 230"/>
                  <a:gd name="T3" fmla="*/ 144 h 160"/>
                  <a:gd name="T4" fmla="*/ 230 w 230"/>
                  <a:gd name="T5" fmla="*/ 152 h 160"/>
                  <a:gd name="T6" fmla="*/ 230 w 230"/>
                  <a:gd name="T7" fmla="*/ 160 h 160"/>
                  <a:gd name="T8" fmla="*/ 0 w 230"/>
                  <a:gd name="T9" fmla="*/ 0 h 160"/>
                  <a:gd name="T10" fmla="*/ 11 w 230"/>
                  <a:gd name="T11" fmla="*/ 0 h 160"/>
                  <a:gd name="T12" fmla="*/ 23 w 23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230" h="160">
                    <a:moveTo>
                      <a:pt x="23" y="0"/>
                    </a:moveTo>
                    <a:lnTo>
                      <a:pt x="229" y="144"/>
                    </a:lnTo>
                    <a:lnTo>
                      <a:pt x="230" y="152"/>
                    </a:lnTo>
                    <a:lnTo>
                      <a:pt x="230" y="160"/>
                    </a:lnTo>
                    <a:lnTo>
                      <a:pt x="0" y="0"/>
                    </a:lnTo>
                    <a:lnTo>
                      <a:pt x="11" y="0"/>
                    </a:lnTo>
                    <a:lnTo>
                      <a:pt x="23" y="0"/>
                    </a:lnTo>
                    <a:close/>
                  </a:path>
                </a:pathLst>
              </a:custGeom>
              <a:solidFill>
                <a:srgbClr val="8DA0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1" name="Freeform 486"/>
              <p:cNvSpPr/>
              <p:nvPr/>
            </p:nvSpPr>
            <p:spPr bwMode="auto">
              <a:xfrm>
                <a:off x="1430" y="2616"/>
                <a:ext cx="34" cy="24"/>
              </a:xfrm>
              <a:custGeom>
                <a:avLst/>
                <a:gdLst>
                  <a:gd name="T0" fmla="*/ 24 w 243"/>
                  <a:gd name="T1" fmla="*/ 1 h 169"/>
                  <a:gd name="T2" fmla="*/ 243 w 243"/>
                  <a:gd name="T3" fmla="*/ 153 h 169"/>
                  <a:gd name="T4" fmla="*/ 243 w 243"/>
                  <a:gd name="T5" fmla="*/ 161 h 169"/>
                  <a:gd name="T6" fmla="*/ 242 w 243"/>
                  <a:gd name="T7" fmla="*/ 169 h 169"/>
                  <a:gd name="T8" fmla="*/ 0 w 243"/>
                  <a:gd name="T9" fmla="*/ 0 h 169"/>
                  <a:gd name="T10" fmla="*/ 13 w 243"/>
                  <a:gd name="T11" fmla="*/ 1 h 169"/>
                  <a:gd name="T12" fmla="*/ 24 w 243"/>
                  <a:gd name="T13" fmla="*/ 1 h 169"/>
                </a:gdLst>
                <a:ahLst/>
                <a:cxnLst>
                  <a:cxn ang="0">
                    <a:pos x="T0" y="T1"/>
                  </a:cxn>
                  <a:cxn ang="0">
                    <a:pos x="T2" y="T3"/>
                  </a:cxn>
                  <a:cxn ang="0">
                    <a:pos x="T4" y="T5"/>
                  </a:cxn>
                  <a:cxn ang="0">
                    <a:pos x="T6" y="T7"/>
                  </a:cxn>
                  <a:cxn ang="0">
                    <a:pos x="T8" y="T9"/>
                  </a:cxn>
                  <a:cxn ang="0">
                    <a:pos x="T10" y="T11"/>
                  </a:cxn>
                  <a:cxn ang="0">
                    <a:pos x="T12" y="T13"/>
                  </a:cxn>
                </a:cxnLst>
                <a:rect l="0" t="0" r="r" b="b"/>
                <a:pathLst>
                  <a:path w="243" h="169">
                    <a:moveTo>
                      <a:pt x="24" y="1"/>
                    </a:moveTo>
                    <a:lnTo>
                      <a:pt x="243" y="153"/>
                    </a:lnTo>
                    <a:lnTo>
                      <a:pt x="243" y="161"/>
                    </a:lnTo>
                    <a:lnTo>
                      <a:pt x="242" y="169"/>
                    </a:lnTo>
                    <a:lnTo>
                      <a:pt x="0" y="0"/>
                    </a:lnTo>
                    <a:lnTo>
                      <a:pt x="13" y="1"/>
                    </a:lnTo>
                    <a:lnTo>
                      <a:pt x="24" y="1"/>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2" name="Freeform 487"/>
              <p:cNvSpPr/>
              <p:nvPr/>
            </p:nvSpPr>
            <p:spPr bwMode="auto">
              <a:xfrm>
                <a:off x="1428" y="2616"/>
                <a:ext cx="36" cy="25"/>
              </a:xfrm>
              <a:custGeom>
                <a:avLst/>
                <a:gdLst>
                  <a:gd name="T0" fmla="*/ 24 w 254"/>
                  <a:gd name="T1" fmla="*/ 1 h 177"/>
                  <a:gd name="T2" fmla="*/ 254 w 254"/>
                  <a:gd name="T3" fmla="*/ 161 h 177"/>
                  <a:gd name="T4" fmla="*/ 253 w 254"/>
                  <a:gd name="T5" fmla="*/ 169 h 177"/>
                  <a:gd name="T6" fmla="*/ 253 w 254"/>
                  <a:gd name="T7" fmla="*/ 177 h 177"/>
                  <a:gd name="T8" fmla="*/ 0 w 254"/>
                  <a:gd name="T9" fmla="*/ 0 h 177"/>
                  <a:gd name="T10" fmla="*/ 5 w 254"/>
                  <a:gd name="T11" fmla="*/ 0 h 177"/>
                  <a:gd name="T12" fmla="*/ 14 w 254"/>
                  <a:gd name="T13" fmla="*/ 1 h 177"/>
                  <a:gd name="T14" fmla="*/ 24 w 254"/>
                  <a:gd name="T15" fmla="*/ 1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77">
                    <a:moveTo>
                      <a:pt x="24" y="1"/>
                    </a:moveTo>
                    <a:lnTo>
                      <a:pt x="254" y="161"/>
                    </a:lnTo>
                    <a:lnTo>
                      <a:pt x="253" y="169"/>
                    </a:lnTo>
                    <a:lnTo>
                      <a:pt x="253" y="177"/>
                    </a:lnTo>
                    <a:lnTo>
                      <a:pt x="0" y="0"/>
                    </a:lnTo>
                    <a:lnTo>
                      <a:pt x="5" y="0"/>
                    </a:lnTo>
                    <a:lnTo>
                      <a:pt x="14" y="1"/>
                    </a:lnTo>
                    <a:lnTo>
                      <a:pt x="24" y="1"/>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3" name="Freeform 488"/>
              <p:cNvSpPr/>
              <p:nvPr/>
            </p:nvSpPr>
            <p:spPr bwMode="auto">
              <a:xfrm>
                <a:off x="1427" y="2616"/>
                <a:ext cx="37" cy="26"/>
              </a:xfrm>
              <a:custGeom>
                <a:avLst/>
                <a:gdLst>
                  <a:gd name="T0" fmla="*/ 22 w 264"/>
                  <a:gd name="T1" fmla="*/ 0 h 185"/>
                  <a:gd name="T2" fmla="*/ 264 w 264"/>
                  <a:gd name="T3" fmla="*/ 169 h 185"/>
                  <a:gd name="T4" fmla="*/ 264 w 264"/>
                  <a:gd name="T5" fmla="*/ 177 h 185"/>
                  <a:gd name="T6" fmla="*/ 263 w 264"/>
                  <a:gd name="T7" fmla="*/ 185 h 185"/>
                  <a:gd name="T8" fmla="*/ 0 w 264"/>
                  <a:gd name="T9" fmla="*/ 0 h 185"/>
                  <a:gd name="T10" fmla="*/ 16 w 264"/>
                  <a:gd name="T11" fmla="*/ 0 h 185"/>
                  <a:gd name="T12" fmla="*/ 22 w 264"/>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264" h="185">
                    <a:moveTo>
                      <a:pt x="22" y="0"/>
                    </a:moveTo>
                    <a:lnTo>
                      <a:pt x="264" y="169"/>
                    </a:lnTo>
                    <a:lnTo>
                      <a:pt x="264" y="177"/>
                    </a:lnTo>
                    <a:lnTo>
                      <a:pt x="263" y="185"/>
                    </a:lnTo>
                    <a:lnTo>
                      <a:pt x="0" y="0"/>
                    </a:lnTo>
                    <a:lnTo>
                      <a:pt x="16" y="0"/>
                    </a:lnTo>
                    <a:lnTo>
                      <a:pt x="22" y="0"/>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4" name="Freeform 489"/>
              <p:cNvSpPr/>
              <p:nvPr/>
            </p:nvSpPr>
            <p:spPr bwMode="auto">
              <a:xfrm>
                <a:off x="1425" y="2616"/>
                <a:ext cx="39" cy="27"/>
              </a:xfrm>
              <a:custGeom>
                <a:avLst/>
                <a:gdLst>
                  <a:gd name="T0" fmla="*/ 23 w 276"/>
                  <a:gd name="T1" fmla="*/ 0 h 192"/>
                  <a:gd name="T2" fmla="*/ 276 w 276"/>
                  <a:gd name="T3" fmla="*/ 177 h 192"/>
                  <a:gd name="T4" fmla="*/ 276 w 276"/>
                  <a:gd name="T5" fmla="*/ 185 h 192"/>
                  <a:gd name="T6" fmla="*/ 275 w 276"/>
                  <a:gd name="T7" fmla="*/ 192 h 192"/>
                  <a:gd name="T8" fmla="*/ 178 w 276"/>
                  <a:gd name="T9" fmla="*/ 125 h 192"/>
                  <a:gd name="T10" fmla="*/ 168 w 276"/>
                  <a:gd name="T11" fmla="*/ 114 h 192"/>
                  <a:gd name="T12" fmla="*/ 156 w 276"/>
                  <a:gd name="T13" fmla="*/ 104 h 192"/>
                  <a:gd name="T14" fmla="*/ 144 w 276"/>
                  <a:gd name="T15" fmla="*/ 94 h 192"/>
                  <a:gd name="T16" fmla="*/ 132 w 276"/>
                  <a:gd name="T17" fmla="*/ 84 h 192"/>
                  <a:gd name="T18" fmla="*/ 117 w 276"/>
                  <a:gd name="T19" fmla="*/ 75 h 192"/>
                  <a:gd name="T20" fmla="*/ 103 w 276"/>
                  <a:gd name="T21" fmla="*/ 66 h 192"/>
                  <a:gd name="T22" fmla="*/ 87 w 276"/>
                  <a:gd name="T23" fmla="*/ 57 h 192"/>
                  <a:gd name="T24" fmla="*/ 69 w 276"/>
                  <a:gd name="T25" fmla="*/ 49 h 192"/>
                  <a:gd name="T26" fmla="*/ 0 w 276"/>
                  <a:gd name="T27" fmla="*/ 0 h 192"/>
                  <a:gd name="T28" fmla="*/ 23 w 276"/>
                  <a:gd name="T2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6" h="192">
                    <a:moveTo>
                      <a:pt x="23" y="0"/>
                    </a:moveTo>
                    <a:lnTo>
                      <a:pt x="276" y="177"/>
                    </a:lnTo>
                    <a:lnTo>
                      <a:pt x="276" y="185"/>
                    </a:lnTo>
                    <a:lnTo>
                      <a:pt x="275" y="192"/>
                    </a:lnTo>
                    <a:lnTo>
                      <a:pt x="178" y="125"/>
                    </a:lnTo>
                    <a:lnTo>
                      <a:pt x="168" y="114"/>
                    </a:lnTo>
                    <a:lnTo>
                      <a:pt x="156" y="104"/>
                    </a:lnTo>
                    <a:lnTo>
                      <a:pt x="144" y="94"/>
                    </a:lnTo>
                    <a:lnTo>
                      <a:pt x="132" y="84"/>
                    </a:lnTo>
                    <a:lnTo>
                      <a:pt x="117" y="75"/>
                    </a:lnTo>
                    <a:lnTo>
                      <a:pt x="103" y="66"/>
                    </a:lnTo>
                    <a:lnTo>
                      <a:pt x="87" y="57"/>
                    </a:lnTo>
                    <a:lnTo>
                      <a:pt x="69" y="49"/>
                    </a:lnTo>
                    <a:lnTo>
                      <a:pt x="0" y="0"/>
                    </a:lnTo>
                    <a:lnTo>
                      <a:pt x="23"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5" name="Freeform 490"/>
              <p:cNvSpPr/>
              <p:nvPr/>
            </p:nvSpPr>
            <p:spPr bwMode="auto">
              <a:xfrm>
                <a:off x="1423" y="2616"/>
                <a:ext cx="41" cy="28"/>
              </a:xfrm>
              <a:custGeom>
                <a:avLst/>
                <a:gdLst>
                  <a:gd name="T0" fmla="*/ 23 w 286"/>
                  <a:gd name="T1" fmla="*/ 0 h 200"/>
                  <a:gd name="T2" fmla="*/ 286 w 286"/>
                  <a:gd name="T3" fmla="*/ 185 h 200"/>
                  <a:gd name="T4" fmla="*/ 286 w 286"/>
                  <a:gd name="T5" fmla="*/ 192 h 200"/>
                  <a:gd name="T6" fmla="*/ 285 w 286"/>
                  <a:gd name="T7" fmla="*/ 199 h 200"/>
                  <a:gd name="T8" fmla="*/ 285 w 286"/>
                  <a:gd name="T9" fmla="*/ 200 h 200"/>
                  <a:gd name="T10" fmla="*/ 205 w 286"/>
                  <a:gd name="T11" fmla="*/ 144 h 200"/>
                  <a:gd name="T12" fmla="*/ 193 w 286"/>
                  <a:gd name="T13" fmla="*/ 130 h 200"/>
                  <a:gd name="T14" fmla="*/ 179 w 286"/>
                  <a:gd name="T15" fmla="*/ 114 h 200"/>
                  <a:gd name="T16" fmla="*/ 163 w 286"/>
                  <a:gd name="T17" fmla="*/ 100 h 200"/>
                  <a:gd name="T18" fmla="*/ 145 w 286"/>
                  <a:gd name="T19" fmla="*/ 86 h 200"/>
                  <a:gd name="T20" fmla="*/ 125 w 286"/>
                  <a:gd name="T21" fmla="*/ 73 h 200"/>
                  <a:gd name="T22" fmla="*/ 103 w 286"/>
                  <a:gd name="T23" fmla="*/ 60 h 200"/>
                  <a:gd name="T24" fmla="*/ 79 w 286"/>
                  <a:gd name="T25" fmla="*/ 48 h 200"/>
                  <a:gd name="T26" fmla="*/ 52 w 286"/>
                  <a:gd name="T27" fmla="*/ 37 h 200"/>
                  <a:gd name="T28" fmla="*/ 0 w 286"/>
                  <a:gd name="T29" fmla="*/ 0 h 200"/>
                  <a:gd name="T30" fmla="*/ 23 w 286"/>
                  <a:gd name="T3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00">
                    <a:moveTo>
                      <a:pt x="23" y="0"/>
                    </a:moveTo>
                    <a:lnTo>
                      <a:pt x="286" y="185"/>
                    </a:lnTo>
                    <a:lnTo>
                      <a:pt x="286" y="192"/>
                    </a:lnTo>
                    <a:lnTo>
                      <a:pt x="285" y="199"/>
                    </a:lnTo>
                    <a:lnTo>
                      <a:pt x="285" y="200"/>
                    </a:lnTo>
                    <a:lnTo>
                      <a:pt x="205" y="144"/>
                    </a:lnTo>
                    <a:lnTo>
                      <a:pt x="193" y="130"/>
                    </a:lnTo>
                    <a:lnTo>
                      <a:pt x="179" y="114"/>
                    </a:lnTo>
                    <a:lnTo>
                      <a:pt x="163" y="100"/>
                    </a:lnTo>
                    <a:lnTo>
                      <a:pt x="145" y="86"/>
                    </a:lnTo>
                    <a:lnTo>
                      <a:pt x="125" y="73"/>
                    </a:lnTo>
                    <a:lnTo>
                      <a:pt x="103" y="60"/>
                    </a:lnTo>
                    <a:lnTo>
                      <a:pt x="79" y="48"/>
                    </a:lnTo>
                    <a:lnTo>
                      <a:pt x="52" y="37"/>
                    </a:lnTo>
                    <a:lnTo>
                      <a:pt x="0" y="0"/>
                    </a:lnTo>
                    <a:lnTo>
                      <a:pt x="23" y="0"/>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6" name="Freeform 491"/>
              <p:cNvSpPr>
                <a:spLocks noEditPoints="1"/>
              </p:cNvSpPr>
              <p:nvPr/>
            </p:nvSpPr>
            <p:spPr bwMode="auto">
              <a:xfrm>
                <a:off x="1421" y="2616"/>
                <a:ext cx="43" cy="29"/>
              </a:xfrm>
              <a:custGeom>
                <a:avLst/>
                <a:gdLst>
                  <a:gd name="T0" fmla="*/ 24 w 299"/>
                  <a:gd name="T1" fmla="*/ 0 h 207"/>
                  <a:gd name="T2" fmla="*/ 93 w 299"/>
                  <a:gd name="T3" fmla="*/ 49 h 207"/>
                  <a:gd name="T4" fmla="*/ 82 w 299"/>
                  <a:gd name="T5" fmla="*/ 44 h 207"/>
                  <a:gd name="T6" fmla="*/ 69 w 299"/>
                  <a:gd name="T7" fmla="*/ 39 h 207"/>
                  <a:gd name="T8" fmla="*/ 56 w 299"/>
                  <a:gd name="T9" fmla="*/ 35 h 207"/>
                  <a:gd name="T10" fmla="*/ 43 w 299"/>
                  <a:gd name="T11" fmla="*/ 30 h 207"/>
                  <a:gd name="T12" fmla="*/ 0 w 299"/>
                  <a:gd name="T13" fmla="*/ 0 h 207"/>
                  <a:gd name="T14" fmla="*/ 24 w 299"/>
                  <a:gd name="T15" fmla="*/ 0 h 207"/>
                  <a:gd name="T16" fmla="*/ 202 w 299"/>
                  <a:gd name="T17" fmla="*/ 125 h 207"/>
                  <a:gd name="T18" fmla="*/ 299 w 299"/>
                  <a:gd name="T19" fmla="*/ 192 h 207"/>
                  <a:gd name="T20" fmla="*/ 298 w 299"/>
                  <a:gd name="T21" fmla="*/ 196 h 207"/>
                  <a:gd name="T22" fmla="*/ 298 w 299"/>
                  <a:gd name="T23" fmla="*/ 199 h 207"/>
                  <a:gd name="T24" fmla="*/ 297 w 299"/>
                  <a:gd name="T25" fmla="*/ 207 h 207"/>
                  <a:gd name="T26" fmla="*/ 230 w 299"/>
                  <a:gd name="T27" fmla="*/ 161 h 207"/>
                  <a:gd name="T28" fmla="*/ 224 w 299"/>
                  <a:gd name="T29" fmla="*/ 152 h 207"/>
                  <a:gd name="T30" fmla="*/ 217 w 299"/>
                  <a:gd name="T31" fmla="*/ 143 h 207"/>
                  <a:gd name="T32" fmla="*/ 210 w 299"/>
                  <a:gd name="T33" fmla="*/ 133 h 207"/>
                  <a:gd name="T34" fmla="*/ 202 w 299"/>
                  <a:gd name="T35" fmla="*/ 12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9" h="207">
                    <a:moveTo>
                      <a:pt x="24" y="0"/>
                    </a:moveTo>
                    <a:lnTo>
                      <a:pt x="93" y="49"/>
                    </a:lnTo>
                    <a:lnTo>
                      <a:pt x="82" y="44"/>
                    </a:lnTo>
                    <a:lnTo>
                      <a:pt x="69" y="39"/>
                    </a:lnTo>
                    <a:lnTo>
                      <a:pt x="56" y="35"/>
                    </a:lnTo>
                    <a:lnTo>
                      <a:pt x="43" y="30"/>
                    </a:lnTo>
                    <a:lnTo>
                      <a:pt x="0" y="0"/>
                    </a:lnTo>
                    <a:lnTo>
                      <a:pt x="24" y="0"/>
                    </a:lnTo>
                    <a:close/>
                    <a:moveTo>
                      <a:pt x="202" y="125"/>
                    </a:moveTo>
                    <a:lnTo>
                      <a:pt x="299" y="192"/>
                    </a:lnTo>
                    <a:lnTo>
                      <a:pt x="298" y="196"/>
                    </a:lnTo>
                    <a:lnTo>
                      <a:pt x="298" y="199"/>
                    </a:lnTo>
                    <a:lnTo>
                      <a:pt x="297" y="207"/>
                    </a:lnTo>
                    <a:lnTo>
                      <a:pt x="230" y="161"/>
                    </a:lnTo>
                    <a:lnTo>
                      <a:pt x="224" y="152"/>
                    </a:lnTo>
                    <a:lnTo>
                      <a:pt x="217" y="143"/>
                    </a:lnTo>
                    <a:lnTo>
                      <a:pt x="210" y="133"/>
                    </a:lnTo>
                    <a:lnTo>
                      <a:pt x="202" y="125"/>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7" name="Freeform 492"/>
              <p:cNvSpPr>
                <a:spLocks noEditPoints="1"/>
              </p:cNvSpPr>
              <p:nvPr/>
            </p:nvSpPr>
            <p:spPr bwMode="auto">
              <a:xfrm>
                <a:off x="1420" y="2616"/>
                <a:ext cx="44" cy="31"/>
              </a:xfrm>
              <a:custGeom>
                <a:avLst/>
                <a:gdLst>
                  <a:gd name="T0" fmla="*/ 24 w 309"/>
                  <a:gd name="T1" fmla="*/ 0 h 215"/>
                  <a:gd name="T2" fmla="*/ 76 w 309"/>
                  <a:gd name="T3" fmla="*/ 37 h 215"/>
                  <a:gd name="T4" fmla="*/ 66 w 309"/>
                  <a:gd name="T5" fmla="*/ 33 h 215"/>
                  <a:gd name="T6" fmla="*/ 55 w 309"/>
                  <a:gd name="T7" fmla="*/ 30 h 215"/>
                  <a:gd name="T8" fmla="*/ 45 w 309"/>
                  <a:gd name="T9" fmla="*/ 27 h 215"/>
                  <a:gd name="T10" fmla="*/ 34 w 309"/>
                  <a:gd name="T11" fmla="*/ 23 h 215"/>
                  <a:gd name="T12" fmla="*/ 0 w 309"/>
                  <a:gd name="T13" fmla="*/ 0 h 215"/>
                  <a:gd name="T14" fmla="*/ 24 w 309"/>
                  <a:gd name="T15" fmla="*/ 0 h 215"/>
                  <a:gd name="T16" fmla="*/ 229 w 309"/>
                  <a:gd name="T17" fmla="*/ 144 h 215"/>
                  <a:gd name="T18" fmla="*/ 309 w 309"/>
                  <a:gd name="T19" fmla="*/ 200 h 215"/>
                  <a:gd name="T20" fmla="*/ 307 w 309"/>
                  <a:gd name="T21" fmla="*/ 215 h 215"/>
                  <a:gd name="T22" fmla="*/ 250 w 309"/>
                  <a:gd name="T23" fmla="*/ 175 h 215"/>
                  <a:gd name="T24" fmla="*/ 241 w 309"/>
                  <a:gd name="T25" fmla="*/ 160 h 215"/>
                  <a:gd name="T26" fmla="*/ 229 w 309"/>
                  <a:gd name="T27" fmla="*/ 14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9" h="215">
                    <a:moveTo>
                      <a:pt x="24" y="0"/>
                    </a:moveTo>
                    <a:lnTo>
                      <a:pt x="76" y="37"/>
                    </a:lnTo>
                    <a:lnTo>
                      <a:pt x="66" y="33"/>
                    </a:lnTo>
                    <a:lnTo>
                      <a:pt x="55" y="30"/>
                    </a:lnTo>
                    <a:lnTo>
                      <a:pt x="45" y="27"/>
                    </a:lnTo>
                    <a:lnTo>
                      <a:pt x="34" y="23"/>
                    </a:lnTo>
                    <a:lnTo>
                      <a:pt x="0" y="0"/>
                    </a:lnTo>
                    <a:lnTo>
                      <a:pt x="24" y="0"/>
                    </a:lnTo>
                    <a:close/>
                    <a:moveTo>
                      <a:pt x="229" y="144"/>
                    </a:moveTo>
                    <a:lnTo>
                      <a:pt x="309" y="200"/>
                    </a:lnTo>
                    <a:lnTo>
                      <a:pt x="307" y="215"/>
                    </a:lnTo>
                    <a:lnTo>
                      <a:pt x="250" y="175"/>
                    </a:lnTo>
                    <a:lnTo>
                      <a:pt x="241" y="160"/>
                    </a:lnTo>
                    <a:lnTo>
                      <a:pt x="229" y="144"/>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8" name="Freeform 493"/>
              <p:cNvSpPr>
                <a:spLocks noEditPoints="1"/>
              </p:cNvSpPr>
              <p:nvPr/>
            </p:nvSpPr>
            <p:spPr bwMode="auto">
              <a:xfrm>
                <a:off x="1418" y="2616"/>
                <a:ext cx="46" cy="32"/>
              </a:xfrm>
              <a:custGeom>
                <a:avLst/>
                <a:gdLst>
                  <a:gd name="T0" fmla="*/ 22 w 319"/>
                  <a:gd name="T1" fmla="*/ 0 h 222"/>
                  <a:gd name="T2" fmla="*/ 65 w 319"/>
                  <a:gd name="T3" fmla="*/ 30 h 222"/>
                  <a:gd name="T4" fmla="*/ 55 w 319"/>
                  <a:gd name="T5" fmla="*/ 27 h 222"/>
                  <a:gd name="T6" fmla="*/ 46 w 319"/>
                  <a:gd name="T7" fmla="*/ 24 h 222"/>
                  <a:gd name="T8" fmla="*/ 36 w 319"/>
                  <a:gd name="T9" fmla="*/ 21 h 222"/>
                  <a:gd name="T10" fmla="*/ 26 w 319"/>
                  <a:gd name="T11" fmla="*/ 19 h 222"/>
                  <a:gd name="T12" fmla="*/ 0 w 319"/>
                  <a:gd name="T13" fmla="*/ 0 h 222"/>
                  <a:gd name="T14" fmla="*/ 22 w 319"/>
                  <a:gd name="T15" fmla="*/ 0 h 222"/>
                  <a:gd name="T16" fmla="*/ 252 w 319"/>
                  <a:gd name="T17" fmla="*/ 161 h 222"/>
                  <a:gd name="T18" fmla="*/ 319 w 319"/>
                  <a:gd name="T19" fmla="*/ 207 h 222"/>
                  <a:gd name="T20" fmla="*/ 317 w 319"/>
                  <a:gd name="T21" fmla="*/ 222 h 222"/>
                  <a:gd name="T22" fmla="*/ 268 w 319"/>
                  <a:gd name="T23" fmla="*/ 188 h 222"/>
                  <a:gd name="T24" fmla="*/ 261 w 319"/>
                  <a:gd name="T25" fmla="*/ 175 h 222"/>
                  <a:gd name="T26" fmla="*/ 252 w 319"/>
                  <a:gd name="T27"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9" h="222">
                    <a:moveTo>
                      <a:pt x="22" y="0"/>
                    </a:moveTo>
                    <a:lnTo>
                      <a:pt x="65" y="30"/>
                    </a:lnTo>
                    <a:lnTo>
                      <a:pt x="55" y="27"/>
                    </a:lnTo>
                    <a:lnTo>
                      <a:pt x="46" y="24"/>
                    </a:lnTo>
                    <a:lnTo>
                      <a:pt x="36" y="21"/>
                    </a:lnTo>
                    <a:lnTo>
                      <a:pt x="26" y="19"/>
                    </a:lnTo>
                    <a:lnTo>
                      <a:pt x="0" y="0"/>
                    </a:lnTo>
                    <a:lnTo>
                      <a:pt x="22" y="0"/>
                    </a:lnTo>
                    <a:close/>
                    <a:moveTo>
                      <a:pt x="252" y="161"/>
                    </a:moveTo>
                    <a:lnTo>
                      <a:pt x="319" y="207"/>
                    </a:lnTo>
                    <a:lnTo>
                      <a:pt x="317" y="222"/>
                    </a:lnTo>
                    <a:lnTo>
                      <a:pt x="268" y="188"/>
                    </a:lnTo>
                    <a:lnTo>
                      <a:pt x="261" y="175"/>
                    </a:lnTo>
                    <a:lnTo>
                      <a:pt x="252" y="161"/>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9" name="Freeform 494"/>
              <p:cNvSpPr>
                <a:spLocks noEditPoints="1"/>
              </p:cNvSpPr>
              <p:nvPr/>
            </p:nvSpPr>
            <p:spPr bwMode="auto">
              <a:xfrm>
                <a:off x="1417" y="2616"/>
                <a:ext cx="47" cy="33"/>
              </a:xfrm>
              <a:custGeom>
                <a:avLst/>
                <a:gdLst>
                  <a:gd name="T0" fmla="*/ 23 w 330"/>
                  <a:gd name="T1" fmla="*/ 0 h 229"/>
                  <a:gd name="T2" fmla="*/ 57 w 330"/>
                  <a:gd name="T3" fmla="*/ 23 h 229"/>
                  <a:gd name="T4" fmla="*/ 48 w 330"/>
                  <a:gd name="T5" fmla="*/ 21 h 229"/>
                  <a:gd name="T6" fmla="*/ 39 w 330"/>
                  <a:gd name="T7" fmla="*/ 19 h 229"/>
                  <a:gd name="T8" fmla="*/ 30 w 330"/>
                  <a:gd name="T9" fmla="*/ 17 h 229"/>
                  <a:gd name="T10" fmla="*/ 21 w 330"/>
                  <a:gd name="T11" fmla="*/ 14 h 229"/>
                  <a:gd name="T12" fmla="*/ 0 w 330"/>
                  <a:gd name="T13" fmla="*/ 0 h 229"/>
                  <a:gd name="T14" fmla="*/ 23 w 330"/>
                  <a:gd name="T15" fmla="*/ 0 h 229"/>
                  <a:gd name="T16" fmla="*/ 273 w 330"/>
                  <a:gd name="T17" fmla="*/ 175 h 229"/>
                  <a:gd name="T18" fmla="*/ 330 w 330"/>
                  <a:gd name="T19" fmla="*/ 215 h 229"/>
                  <a:gd name="T20" fmla="*/ 327 w 330"/>
                  <a:gd name="T21" fmla="*/ 229 h 229"/>
                  <a:gd name="T22" fmla="*/ 286 w 330"/>
                  <a:gd name="T23" fmla="*/ 200 h 229"/>
                  <a:gd name="T24" fmla="*/ 279 w 330"/>
                  <a:gd name="T25" fmla="*/ 188 h 229"/>
                  <a:gd name="T26" fmla="*/ 273 w 330"/>
                  <a:gd name="T27" fmla="*/ 17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229">
                    <a:moveTo>
                      <a:pt x="23" y="0"/>
                    </a:moveTo>
                    <a:lnTo>
                      <a:pt x="57" y="23"/>
                    </a:lnTo>
                    <a:lnTo>
                      <a:pt x="48" y="21"/>
                    </a:lnTo>
                    <a:lnTo>
                      <a:pt x="39" y="19"/>
                    </a:lnTo>
                    <a:lnTo>
                      <a:pt x="30" y="17"/>
                    </a:lnTo>
                    <a:lnTo>
                      <a:pt x="21" y="14"/>
                    </a:lnTo>
                    <a:lnTo>
                      <a:pt x="0" y="0"/>
                    </a:lnTo>
                    <a:lnTo>
                      <a:pt x="23" y="0"/>
                    </a:lnTo>
                    <a:close/>
                    <a:moveTo>
                      <a:pt x="273" y="175"/>
                    </a:moveTo>
                    <a:lnTo>
                      <a:pt x="330" y="215"/>
                    </a:lnTo>
                    <a:lnTo>
                      <a:pt x="327" y="229"/>
                    </a:lnTo>
                    <a:lnTo>
                      <a:pt x="286" y="200"/>
                    </a:lnTo>
                    <a:lnTo>
                      <a:pt x="279" y="188"/>
                    </a:lnTo>
                    <a:lnTo>
                      <a:pt x="273" y="175"/>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0" name="Freeform 495"/>
              <p:cNvSpPr>
                <a:spLocks noEditPoints="1"/>
              </p:cNvSpPr>
              <p:nvPr/>
            </p:nvSpPr>
            <p:spPr bwMode="auto">
              <a:xfrm>
                <a:off x="1415" y="2616"/>
                <a:ext cx="49" cy="34"/>
              </a:xfrm>
              <a:custGeom>
                <a:avLst/>
                <a:gdLst>
                  <a:gd name="T0" fmla="*/ 24 w 341"/>
                  <a:gd name="T1" fmla="*/ 0 h 236"/>
                  <a:gd name="T2" fmla="*/ 50 w 341"/>
                  <a:gd name="T3" fmla="*/ 19 h 236"/>
                  <a:gd name="T4" fmla="*/ 34 w 341"/>
                  <a:gd name="T5" fmla="*/ 16 h 236"/>
                  <a:gd name="T6" fmla="*/ 17 w 341"/>
                  <a:gd name="T7" fmla="*/ 12 h 236"/>
                  <a:gd name="T8" fmla="*/ 0 w 341"/>
                  <a:gd name="T9" fmla="*/ 0 h 236"/>
                  <a:gd name="T10" fmla="*/ 24 w 341"/>
                  <a:gd name="T11" fmla="*/ 0 h 236"/>
                  <a:gd name="T12" fmla="*/ 292 w 341"/>
                  <a:gd name="T13" fmla="*/ 188 h 236"/>
                  <a:gd name="T14" fmla="*/ 341 w 341"/>
                  <a:gd name="T15" fmla="*/ 222 h 236"/>
                  <a:gd name="T16" fmla="*/ 337 w 341"/>
                  <a:gd name="T17" fmla="*/ 236 h 236"/>
                  <a:gd name="T18" fmla="*/ 303 w 341"/>
                  <a:gd name="T19" fmla="*/ 211 h 236"/>
                  <a:gd name="T20" fmla="*/ 298 w 341"/>
                  <a:gd name="T21" fmla="*/ 200 h 236"/>
                  <a:gd name="T22" fmla="*/ 292 w 341"/>
                  <a:gd name="T23" fmla="*/ 18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1" h="236">
                    <a:moveTo>
                      <a:pt x="24" y="0"/>
                    </a:moveTo>
                    <a:lnTo>
                      <a:pt x="50" y="19"/>
                    </a:lnTo>
                    <a:lnTo>
                      <a:pt x="34" y="16"/>
                    </a:lnTo>
                    <a:lnTo>
                      <a:pt x="17" y="12"/>
                    </a:lnTo>
                    <a:lnTo>
                      <a:pt x="0" y="0"/>
                    </a:lnTo>
                    <a:lnTo>
                      <a:pt x="24" y="0"/>
                    </a:lnTo>
                    <a:close/>
                    <a:moveTo>
                      <a:pt x="292" y="188"/>
                    </a:moveTo>
                    <a:lnTo>
                      <a:pt x="341" y="222"/>
                    </a:lnTo>
                    <a:lnTo>
                      <a:pt x="337" y="236"/>
                    </a:lnTo>
                    <a:lnTo>
                      <a:pt x="303" y="211"/>
                    </a:lnTo>
                    <a:lnTo>
                      <a:pt x="298" y="200"/>
                    </a:lnTo>
                    <a:lnTo>
                      <a:pt x="292" y="188"/>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1" name="Freeform 496"/>
              <p:cNvSpPr>
                <a:spLocks noEditPoints="1"/>
              </p:cNvSpPr>
              <p:nvPr/>
            </p:nvSpPr>
            <p:spPr bwMode="auto">
              <a:xfrm>
                <a:off x="1413" y="2616"/>
                <a:ext cx="50" cy="35"/>
              </a:xfrm>
              <a:custGeom>
                <a:avLst/>
                <a:gdLst>
                  <a:gd name="T0" fmla="*/ 23 w 350"/>
                  <a:gd name="T1" fmla="*/ 0 h 244"/>
                  <a:gd name="T2" fmla="*/ 44 w 350"/>
                  <a:gd name="T3" fmla="*/ 14 h 244"/>
                  <a:gd name="T4" fmla="*/ 28 w 350"/>
                  <a:gd name="T5" fmla="*/ 12 h 244"/>
                  <a:gd name="T6" fmla="*/ 12 w 350"/>
                  <a:gd name="T7" fmla="*/ 9 h 244"/>
                  <a:gd name="T8" fmla="*/ 0 w 350"/>
                  <a:gd name="T9" fmla="*/ 0 h 244"/>
                  <a:gd name="T10" fmla="*/ 23 w 350"/>
                  <a:gd name="T11" fmla="*/ 0 h 244"/>
                  <a:gd name="T12" fmla="*/ 309 w 350"/>
                  <a:gd name="T13" fmla="*/ 200 h 244"/>
                  <a:gd name="T14" fmla="*/ 350 w 350"/>
                  <a:gd name="T15" fmla="*/ 229 h 244"/>
                  <a:gd name="T16" fmla="*/ 347 w 350"/>
                  <a:gd name="T17" fmla="*/ 244 h 244"/>
                  <a:gd name="T18" fmla="*/ 318 w 350"/>
                  <a:gd name="T19" fmla="*/ 223 h 244"/>
                  <a:gd name="T20" fmla="*/ 314 w 350"/>
                  <a:gd name="T21" fmla="*/ 211 h 244"/>
                  <a:gd name="T22" fmla="*/ 309 w 350"/>
                  <a:gd name="T23" fmla="*/ 20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0" h="244">
                    <a:moveTo>
                      <a:pt x="23" y="0"/>
                    </a:moveTo>
                    <a:lnTo>
                      <a:pt x="44" y="14"/>
                    </a:lnTo>
                    <a:lnTo>
                      <a:pt x="28" y="12"/>
                    </a:lnTo>
                    <a:lnTo>
                      <a:pt x="12" y="9"/>
                    </a:lnTo>
                    <a:lnTo>
                      <a:pt x="0" y="0"/>
                    </a:lnTo>
                    <a:lnTo>
                      <a:pt x="23" y="0"/>
                    </a:lnTo>
                    <a:close/>
                    <a:moveTo>
                      <a:pt x="309" y="200"/>
                    </a:moveTo>
                    <a:lnTo>
                      <a:pt x="350" y="229"/>
                    </a:lnTo>
                    <a:lnTo>
                      <a:pt x="347" y="244"/>
                    </a:lnTo>
                    <a:lnTo>
                      <a:pt x="318" y="223"/>
                    </a:lnTo>
                    <a:lnTo>
                      <a:pt x="314" y="211"/>
                    </a:lnTo>
                    <a:lnTo>
                      <a:pt x="309" y="200"/>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2" name="Freeform 497"/>
              <p:cNvSpPr>
                <a:spLocks noEditPoints="1"/>
              </p:cNvSpPr>
              <p:nvPr/>
            </p:nvSpPr>
            <p:spPr bwMode="auto">
              <a:xfrm>
                <a:off x="1412" y="2616"/>
                <a:ext cx="51" cy="36"/>
              </a:xfrm>
              <a:custGeom>
                <a:avLst/>
                <a:gdLst>
                  <a:gd name="T0" fmla="*/ 23 w 360"/>
                  <a:gd name="T1" fmla="*/ 0 h 251"/>
                  <a:gd name="T2" fmla="*/ 40 w 360"/>
                  <a:gd name="T3" fmla="*/ 12 h 251"/>
                  <a:gd name="T4" fmla="*/ 24 w 360"/>
                  <a:gd name="T5" fmla="*/ 9 h 251"/>
                  <a:gd name="T6" fmla="*/ 10 w 360"/>
                  <a:gd name="T7" fmla="*/ 7 h 251"/>
                  <a:gd name="T8" fmla="*/ 0 w 360"/>
                  <a:gd name="T9" fmla="*/ 0 h 251"/>
                  <a:gd name="T10" fmla="*/ 23 w 360"/>
                  <a:gd name="T11" fmla="*/ 0 h 251"/>
                  <a:gd name="T12" fmla="*/ 326 w 360"/>
                  <a:gd name="T13" fmla="*/ 211 h 251"/>
                  <a:gd name="T14" fmla="*/ 360 w 360"/>
                  <a:gd name="T15" fmla="*/ 236 h 251"/>
                  <a:gd name="T16" fmla="*/ 358 w 360"/>
                  <a:gd name="T17" fmla="*/ 251 h 251"/>
                  <a:gd name="T18" fmla="*/ 333 w 360"/>
                  <a:gd name="T19" fmla="*/ 233 h 251"/>
                  <a:gd name="T20" fmla="*/ 330 w 360"/>
                  <a:gd name="T21" fmla="*/ 223 h 251"/>
                  <a:gd name="T22" fmla="*/ 326 w 360"/>
                  <a:gd name="T23" fmla="*/ 21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0" h="251">
                    <a:moveTo>
                      <a:pt x="23" y="0"/>
                    </a:moveTo>
                    <a:lnTo>
                      <a:pt x="40" y="12"/>
                    </a:lnTo>
                    <a:lnTo>
                      <a:pt x="24" y="9"/>
                    </a:lnTo>
                    <a:lnTo>
                      <a:pt x="10" y="7"/>
                    </a:lnTo>
                    <a:lnTo>
                      <a:pt x="0" y="0"/>
                    </a:lnTo>
                    <a:lnTo>
                      <a:pt x="23" y="0"/>
                    </a:lnTo>
                    <a:close/>
                    <a:moveTo>
                      <a:pt x="326" y="211"/>
                    </a:moveTo>
                    <a:lnTo>
                      <a:pt x="360" y="236"/>
                    </a:lnTo>
                    <a:lnTo>
                      <a:pt x="358" y="251"/>
                    </a:lnTo>
                    <a:lnTo>
                      <a:pt x="333" y="233"/>
                    </a:lnTo>
                    <a:lnTo>
                      <a:pt x="330" y="223"/>
                    </a:lnTo>
                    <a:lnTo>
                      <a:pt x="326" y="211"/>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3" name="Freeform 498"/>
              <p:cNvSpPr>
                <a:spLocks noEditPoints="1"/>
              </p:cNvSpPr>
              <p:nvPr/>
            </p:nvSpPr>
            <p:spPr bwMode="auto">
              <a:xfrm>
                <a:off x="1410" y="2616"/>
                <a:ext cx="53" cy="37"/>
              </a:xfrm>
              <a:custGeom>
                <a:avLst/>
                <a:gdLst>
                  <a:gd name="T0" fmla="*/ 23 w 370"/>
                  <a:gd name="T1" fmla="*/ 0 h 257"/>
                  <a:gd name="T2" fmla="*/ 35 w 370"/>
                  <a:gd name="T3" fmla="*/ 9 h 257"/>
                  <a:gd name="T4" fmla="*/ 21 w 370"/>
                  <a:gd name="T5" fmla="*/ 7 h 257"/>
                  <a:gd name="T6" fmla="*/ 6 w 370"/>
                  <a:gd name="T7" fmla="*/ 5 h 257"/>
                  <a:gd name="T8" fmla="*/ 0 w 370"/>
                  <a:gd name="T9" fmla="*/ 0 h 257"/>
                  <a:gd name="T10" fmla="*/ 23 w 370"/>
                  <a:gd name="T11" fmla="*/ 0 h 257"/>
                  <a:gd name="T12" fmla="*/ 341 w 370"/>
                  <a:gd name="T13" fmla="*/ 223 h 257"/>
                  <a:gd name="T14" fmla="*/ 370 w 370"/>
                  <a:gd name="T15" fmla="*/ 244 h 257"/>
                  <a:gd name="T16" fmla="*/ 368 w 370"/>
                  <a:gd name="T17" fmla="*/ 257 h 257"/>
                  <a:gd name="T18" fmla="*/ 347 w 370"/>
                  <a:gd name="T19" fmla="*/ 243 h 257"/>
                  <a:gd name="T20" fmla="*/ 344 w 370"/>
                  <a:gd name="T21" fmla="*/ 233 h 257"/>
                  <a:gd name="T22" fmla="*/ 341 w 370"/>
                  <a:gd name="T23" fmla="*/ 22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257">
                    <a:moveTo>
                      <a:pt x="23" y="0"/>
                    </a:moveTo>
                    <a:lnTo>
                      <a:pt x="35" y="9"/>
                    </a:lnTo>
                    <a:lnTo>
                      <a:pt x="21" y="7"/>
                    </a:lnTo>
                    <a:lnTo>
                      <a:pt x="6" y="5"/>
                    </a:lnTo>
                    <a:lnTo>
                      <a:pt x="0" y="0"/>
                    </a:lnTo>
                    <a:lnTo>
                      <a:pt x="23" y="0"/>
                    </a:lnTo>
                    <a:close/>
                    <a:moveTo>
                      <a:pt x="341" y="223"/>
                    </a:moveTo>
                    <a:lnTo>
                      <a:pt x="370" y="244"/>
                    </a:lnTo>
                    <a:lnTo>
                      <a:pt x="368" y="257"/>
                    </a:lnTo>
                    <a:lnTo>
                      <a:pt x="347" y="243"/>
                    </a:lnTo>
                    <a:lnTo>
                      <a:pt x="344" y="233"/>
                    </a:lnTo>
                    <a:lnTo>
                      <a:pt x="341" y="223"/>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4" name="Freeform 499"/>
              <p:cNvSpPr>
                <a:spLocks noEditPoints="1"/>
              </p:cNvSpPr>
              <p:nvPr/>
            </p:nvSpPr>
            <p:spPr bwMode="auto">
              <a:xfrm>
                <a:off x="1408" y="2616"/>
                <a:ext cx="55" cy="38"/>
              </a:xfrm>
              <a:custGeom>
                <a:avLst/>
                <a:gdLst>
                  <a:gd name="T0" fmla="*/ 23 w 381"/>
                  <a:gd name="T1" fmla="*/ 0 h 265"/>
                  <a:gd name="T2" fmla="*/ 33 w 381"/>
                  <a:gd name="T3" fmla="*/ 7 h 265"/>
                  <a:gd name="T4" fmla="*/ 18 w 381"/>
                  <a:gd name="T5" fmla="*/ 5 h 265"/>
                  <a:gd name="T6" fmla="*/ 4 w 381"/>
                  <a:gd name="T7" fmla="*/ 3 h 265"/>
                  <a:gd name="T8" fmla="*/ 0 w 381"/>
                  <a:gd name="T9" fmla="*/ 0 h 265"/>
                  <a:gd name="T10" fmla="*/ 23 w 381"/>
                  <a:gd name="T11" fmla="*/ 0 h 265"/>
                  <a:gd name="T12" fmla="*/ 356 w 381"/>
                  <a:gd name="T13" fmla="*/ 233 h 265"/>
                  <a:gd name="T14" fmla="*/ 381 w 381"/>
                  <a:gd name="T15" fmla="*/ 251 h 265"/>
                  <a:gd name="T16" fmla="*/ 379 w 381"/>
                  <a:gd name="T17" fmla="*/ 265 h 265"/>
                  <a:gd name="T18" fmla="*/ 361 w 381"/>
                  <a:gd name="T19" fmla="*/ 253 h 265"/>
                  <a:gd name="T20" fmla="*/ 359 w 381"/>
                  <a:gd name="T21" fmla="*/ 243 h 265"/>
                  <a:gd name="T22" fmla="*/ 356 w 381"/>
                  <a:gd name="T23" fmla="*/ 23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265">
                    <a:moveTo>
                      <a:pt x="23" y="0"/>
                    </a:moveTo>
                    <a:lnTo>
                      <a:pt x="33" y="7"/>
                    </a:lnTo>
                    <a:lnTo>
                      <a:pt x="18" y="5"/>
                    </a:lnTo>
                    <a:lnTo>
                      <a:pt x="4" y="3"/>
                    </a:lnTo>
                    <a:lnTo>
                      <a:pt x="0" y="0"/>
                    </a:lnTo>
                    <a:lnTo>
                      <a:pt x="23" y="0"/>
                    </a:lnTo>
                    <a:close/>
                    <a:moveTo>
                      <a:pt x="356" y="233"/>
                    </a:moveTo>
                    <a:lnTo>
                      <a:pt x="381" y="251"/>
                    </a:lnTo>
                    <a:lnTo>
                      <a:pt x="379" y="265"/>
                    </a:lnTo>
                    <a:lnTo>
                      <a:pt x="361" y="253"/>
                    </a:lnTo>
                    <a:lnTo>
                      <a:pt x="359" y="243"/>
                    </a:lnTo>
                    <a:lnTo>
                      <a:pt x="356" y="233"/>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5" name="Freeform 500"/>
              <p:cNvSpPr>
                <a:spLocks noEditPoints="1"/>
              </p:cNvSpPr>
              <p:nvPr/>
            </p:nvSpPr>
            <p:spPr bwMode="auto">
              <a:xfrm>
                <a:off x="1407" y="2616"/>
                <a:ext cx="56" cy="39"/>
              </a:xfrm>
              <a:custGeom>
                <a:avLst/>
                <a:gdLst>
                  <a:gd name="T0" fmla="*/ 24 w 392"/>
                  <a:gd name="T1" fmla="*/ 0 h 272"/>
                  <a:gd name="T2" fmla="*/ 30 w 392"/>
                  <a:gd name="T3" fmla="*/ 5 h 272"/>
                  <a:gd name="T4" fmla="*/ 17 w 392"/>
                  <a:gd name="T5" fmla="*/ 3 h 272"/>
                  <a:gd name="T6" fmla="*/ 2 w 392"/>
                  <a:gd name="T7" fmla="*/ 2 h 272"/>
                  <a:gd name="T8" fmla="*/ 0 w 392"/>
                  <a:gd name="T9" fmla="*/ 0 h 272"/>
                  <a:gd name="T10" fmla="*/ 24 w 392"/>
                  <a:gd name="T11" fmla="*/ 0 h 272"/>
                  <a:gd name="T12" fmla="*/ 371 w 392"/>
                  <a:gd name="T13" fmla="*/ 243 h 272"/>
                  <a:gd name="T14" fmla="*/ 392 w 392"/>
                  <a:gd name="T15" fmla="*/ 257 h 272"/>
                  <a:gd name="T16" fmla="*/ 390 w 392"/>
                  <a:gd name="T17" fmla="*/ 272 h 272"/>
                  <a:gd name="T18" fmla="*/ 375 w 392"/>
                  <a:gd name="T19" fmla="*/ 262 h 272"/>
                  <a:gd name="T20" fmla="*/ 373 w 392"/>
                  <a:gd name="T21" fmla="*/ 253 h 272"/>
                  <a:gd name="T22" fmla="*/ 371 w 392"/>
                  <a:gd name="T23" fmla="*/ 24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2" h="272">
                    <a:moveTo>
                      <a:pt x="24" y="0"/>
                    </a:moveTo>
                    <a:lnTo>
                      <a:pt x="30" y="5"/>
                    </a:lnTo>
                    <a:lnTo>
                      <a:pt x="17" y="3"/>
                    </a:lnTo>
                    <a:lnTo>
                      <a:pt x="2" y="2"/>
                    </a:lnTo>
                    <a:lnTo>
                      <a:pt x="0" y="0"/>
                    </a:lnTo>
                    <a:lnTo>
                      <a:pt x="24" y="0"/>
                    </a:lnTo>
                    <a:close/>
                    <a:moveTo>
                      <a:pt x="371" y="243"/>
                    </a:moveTo>
                    <a:lnTo>
                      <a:pt x="392" y="257"/>
                    </a:lnTo>
                    <a:lnTo>
                      <a:pt x="390" y="272"/>
                    </a:lnTo>
                    <a:lnTo>
                      <a:pt x="375" y="262"/>
                    </a:lnTo>
                    <a:lnTo>
                      <a:pt x="373" y="253"/>
                    </a:lnTo>
                    <a:lnTo>
                      <a:pt x="371" y="243"/>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6" name="Freeform 501"/>
              <p:cNvSpPr>
                <a:spLocks noEditPoints="1"/>
              </p:cNvSpPr>
              <p:nvPr/>
            </p:nvSpPr>
            <p:spPr bwMode="auto">
              <a:xfrm>
                <a:off x="1405" y="2616"/>
                <a:ext cx="57" cy="40"/>
              </a:xfrm>
              <a:custGeom>
                <a:avLst/>
                <a:gdLst>
                  <a:gd name="T0" fmla="*/ 23 w 402"/>
                  <a:gd name="T1" fmla="*/ 0 h 280"/>
                  <a:gd name="T2" fmla="*/ 27 w 402"/>
                  <a:gd name="T3" fmla="*/ 3 h 280"/>
                  <a:gd name="T4" fmla="*/ 15 w 402"/>
                  <a:gd name="T5" fmla="*/ 2 h 280"/>
                  <a:gd name="T6" fmla="*/ 1 w 402"/>
                  <a:gd name="T7" fmla="*/ 1 h 280"/>
                  <a:gd name="T8" fmla="*/ 0 w 402"/>
                  <a:gd name="T9" fmla="*/ 0 h 280"/>
                  <a:gd name="T10" fmla="*/ 23 w 402"/>
                  <a:gd name="T11" fmla="*/ 0 h 280"/>
                  <a:gd name="T12" fmla="*/ 384 w 402"/>
                  <a:gd name="T13" fmla="*/ 253 h 280"/>
                  <a:gd name="T14" fmla="*/ 402 w 402"/>
                  <a:gd name="T15" fmla="*/ 265 h 280"/>
                  <a:gd name="T16" fmla="*/ 399 w 402"/>
                  <a:gd name="T17" fmla="*/ 280 h 280"/>
                  <a:gd name="T18" fmla="*/ 388 w 402"/>
                  <a:gd name="T19" fmla="*/ 272 h 280"/>
                  <a:gd name="T20" fmla="*/ 386 w 402"/>
                  <a:gd name="T21" fmla="*/ 263 h 280"/>
                  <a:gd name="T22" fmla="*/ 384 w 402"/>
                  <a:gd name="T23" fmla="*/ 2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2" h="280">
                    <a:moveTo>
                      <a:pt x="23" y="0"/>
                    </a:moveTo>
                    <a:lnTo>
                      <a:pt x="27" y="3"/>
                    </a:lnTo>
                    <a:lnTo>
                      <a:pt x="15" y="2"/>
                    </a:lnTo>
                    <a:lnTo>
                      <a:pt x="1" y="1"/>
                    </a:lnTo>
                    <a:lnTo>
                      <a:pt x="0" y="0"/>
                    </a:lnTo>
                    <a:lnTo>
                      <a:pt x="23" y="0"/>
                    </a:lnTo>
                    <a:close/>
                    <a:moveTo>
                      <a:pt x="384" y="253"/>
                    </a:moveTo>
                    <a:lnTo>
                      <a:pt x="402" y="265"/>
                    </a:lnTo>
                    <a:lnTo>
                      <a:pt x="399" y="280"/>
                    </a:lnTo>
                    <a:lnTo>
                      <a:pt x="388" y="272"/>
                    </a:lnTo>
                    <a:lnTo>
                      <a:pt x="386" y="263"/>
                    </a:lnTo>
                    <a:lnTo>
                      <a:pt x="384" y="253"/>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7" name="Freeform 502"/>
              <p:cNvSpPr>
                <a:spLocks noEditPoints="1"/>
              </p:cNvSpPr>
              <p:nvPr/>
            </p:nvSpPr>
            <p:spPr bwMode="auto">
              <a:xfrm>
                <a:off x="1404" y="2616"/>
                <a:ext cx="58" cy="41"/>
              </a:xfrm>
              <a:custGeom>
                <a:avLst/>
                <a:gdLst>
                  <a:gd name="T0" fmla="*/ 20 w 410"/>
                  <a:gd name="T1" fmla="*/ 0 h 287"/>
                  <a:gd name="T2" fmla="*/ 22 w 410"/>
                  <a:gd name="T3" fmla="*/ 2 h 287"/>
                  <a:gd name="T4" fmla="*/ 11 w 410"/>
                  <a:gd name="T5" fmla="*/ 1 h 287"/>
                  <a:gd name="T6" fmla="*/ 0 w 410"/>
                  <a:gd name="T7" fmla="*/ 0 h 287"/>
                  <a:gd name="T8" fmla="*/ 20 w 410"/>
                  <a:gd name="T9" fmla="*/ 0 h 287"/>
                  <a:gd name="T10" fmla="*/ 395 w 410"/>
                  <a:gd name="T11" fmla="*/ 262 h 287"/>
                  <a:gd name="T12" fmla="*/ 410 w 410"/>
                  <a:gd name="T13" fmla="*/ 272 h 287"/>
                  <a:gd name="T14" fmla="*/ 407 w 410"/>
                  <a:gd name="T15" fmla="*/ 287 h 287"/>
                  <a:gd name="T16" fmla="*/ 398 w 410"/>
                  <a:gd name="T17" fmla="*/ 281 h 287"/>
                  <a:gd name="T18" fmla="*/ 397 w 410"/>
                  <a:gd name="T19" fmla="*/ 272 h 287"/>
                  <a:gd name="T20" fmla="*/ 395 w 410"/>
                  <a:gd name="T21" fmla="*/ 26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0" h="287">
                    <a:moveTo>
                      <a:pt x="20" y="0"/>
                    </a:moveTo>
                    <a:lnTo>
                      <a:pt x="22" y="2"/>
                    </a:lnTo>
                    <a:lnTo>
                      <a:pt x="11" y="1"/>
                    </a:lnTo>
                    <a:lnTo>
                      <a:pt x="0" y="0"/>
                    </a:lnTo>
                    <a:lnTo>
                      <a:pt x="20" y="0"/>
                    </a:lnTo>
                    <a:close/>
                    <a:moveTo>
                      <a:pt x="395" y="262"/>
                    </a:moveTo>
                    <a:lnTo>
                      <a:pt x="410" y="272"/>
                    </a:lnTo>
                    <a:lnTo>
                      <a:pt x="407" y="287"/>
                    </a:lnTo>
                    <a:lnTo>
                      <a:pt x="398" y="281"/>
                    </a:lnTo>
                    <a:lnTo>
                      <a:pt x="397" y="272"/>
                    </a:lnTo>
                    <a:lnTo>
                      <a:pt x="395" y="26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8" name="Freeform 503"/>
              <p:cNvSpPr>
                <a:spLocks noEditPoints="1"/>
              </p:cNvSpPr>
              <p:nvPr/>
            </p:nvSpPr>
            <p:spPr bwMode="auto">
              <a:xfrm>
                <a:off x="1404" y="2616"/>
                <a:ext cx="58" cy="42"/>
              </a:xfrm>
              <a:custGeom>
                <a:avLst/>
                <a:gdLst>
                  <a:gd name="T0" fmla="*/ 9 w 408"/>
                  <a:gd name="T1" fmla="*/ 0 h 294"/>
                  <a:gd name="T2" fmla="*/ 10 w 408"/>
                  <a:gd name="T3" fmla="*/ 1 h 294"/>
                  <a:gd name="T4" fmla="*/ 4 w 408"/>
                  <a:gd name="T5" fmla="*/ 1 h 294"/>
                  <a:gd name="T6" fmla="*/ 0 w 408"/>
                  <a:gd name="T7" fmla="*/ 0 h 294"/>
                  <a:gd name="T8" fmla="*/ 9 w 408"/>
                  <a:gd name="T9" fmla="*/ 0 h 294"/>
                  <a:gd name="T10" fmla="*/ 397 w 408"/>
                  <a:gd name="T11" fmla="*/ 272 h 294"/>
                  <a:gd name="T12" fmla="*/ 408 w 408"/>
                  <a:gd name="T13" fmla="*/ 280 h 294"/>
                  <a:gd name="T14" fmla="*/ 406 w 408"/>
                  <a:gd name="T15" fmla="*/ 294 h 294"/>
                  <a:gd name="T16" fmla="*/ 400 w 408"/>
                  <a:gd name="T17" fmla="*/ 290 h 294"/>
                  <a:gd name="T18" fmla="*/ 398 w 408"/>
                  <a:gd name="T19" fmla="*/ 281 h 294"/>
                  <a:gd name="T20" fmla="*/ 397 w 408"/>
                  <a:gd name="T21" fmla="*/ 27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294">
                    <a:moveTo>
                      <a:pt x="9" y="0"/>
                    </a:moveTo>
                    <a:lnTo>
                      <a:pt x="10" y="1"/>
                    </a:lnTo>
                    <a:lnTo>
                      <a:pt x="4" y="1"/>
                    </a:lnTo>
                    <a:lnTo>
                      <a:pt x="0" y="0"/>
                    </a:lnTo>
                    <a:lnTo>
                      <a:pt x="9" y="0"/>
                    </a:lnTo>
                    <a:close/>
                    <a:moveTo>
                      <a:pt x="397" y="272"/>
                    </a:moveTo>
                    <a:lnTo>
                      <a:pt x="408" y="280"/>
                    </a:lnTo>
                    <a:lnTo>
                      <a:pt x="406" y="294"/>
                    </a:lnTo>
                    <a:lnTo>
                      <a:pt x="400" y="290"/>
                    </a:lnTo>
                    <a:lnTo>
                      <a:pt x="398" y="281"/>
                    </a:lnTo>
                    <a:lnTo>
                      <a:pt x="397" y="27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9" name="Freeform 504"/>
              <p:cNvSpPr/>
              <p:nvPr/>
            </p:nvSpPr>
            <p:spPr bwMode="auto">
              <a:xfrm>
                <a:off x="1461" y="2656"/>
                <a:ext cx="1" cy="3"/>
              </a:xfrm>
              <a:custGeom>
                <a:avLst/>
                <a:gdLst>
                  <a:gd name="T0" fmla="*/ 0 w 9"/>
                  <a:gd name="T1" fmla="*/ 0 h 20"/>
                  <a:gd name="T2" fmla="*/ 9 w 9"/>
                  <a:gd name="T3" fmla="*/ 6 h 20"/>
                  <a:gd name="T4" fmla="*/ 7 w 9"/>
                  <a:gd name="T5" fmla="*/ 20 h 20"/>
                  <a:gd name="T6" fmla="*/ 2 w 9"/>
                  <a:gd name="T7" fmla="*/ 17 h 20"/>
                  <a:gd name="T8" fmla="*/ 2 w 9"/>
                  <a:gd name="T9" fmla="*/ 9 h 20"/>
                  <a:gd name="T10" fmla="*/ 0 w 9"/>
                  <a:gd name="T11" fmla="*/ 0 h 20"/>
                </a:gdLst>
                <a:ahLst/>
                <a:cxnLst>
                  <a:cxn ang="0">
                    <a:pos x="T0" y="T1"/>
                  </a:cxn>
                  <a:cxn ang="0">
                    <a:pos x="T2" y="T3"/>
                  </a:cxn>
                  <a:cxn ang="0">
                    <a:pos x="T4" y="T5"/>
                  </a:cxn>
                  <a:cxn ang="0">
                    <a:pos x="T6" y="T7"/>
                  </a:cxn>
                  <a:cxn ang="0">
                    <a:pos x="T8" y="T9"/>
                  </a:cxn>
                  <a:cxn ang="0">
                    <a:pos x="T10" y="T11"/>
                  </a:cxn>
                </a:cxnLst>
                <a:rect l="0" t="0" r="r" b="b"/>
                <a:pathLst>
                  <a:path w="9" h="20">
                    <a:moveTo>
                      <a:pt x="0" y="0"/>
                    </a:moveTo>
                    <a:lnTo>
                      <a:pt x="9" y="6"/>
                    </a:lnTo>
                    <a:lnTo>
                      <a:pt x="7" y="20"/>
                    </a:lnTo>
                    <a:lnTo>
                      <a:pt x="2" y="17"/>
                    </a:lnTo>
                    <a:lnTo>
                      <a:pt x="2"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0" name="Freeform 505"/>
              <p:cNvSpPr/>
              <p:nvPr/>
            </p:nvSpPr>
            <p:spPr bwMode="auto">
              <a:xfrm>
                <a:off x="1461" y="2657"/>
                <a:ext cx="1" cy="3"/>
              </a:xfrm>
              <a:custGeom>
                <a:avLst/>
                <a:gdLst>
                  <a:gd name="T0" fmla="*/ 0 w 6"/>
                  <a:gd name="T1" fmla="*/ 0 h 19"/>
                  <a:gd name="T2" fmla="*/ 6 w 6"/>
                  <a:gd name="T3" fmla="*/ 4 h 19"/>
                  <a:gd name="T4" fmla="*/ 3 w 6"/>
                  <a:gd name="T5" fmla="*/ 19 h 19"/>
                  <a:gd name="T6" fmla="*/ 0 w 6"/>
                  <a:gd name="T7" fmla="*/ 17 h 19"/>
                  <a:gd name="T8" fmla="*/ 0 w 6"/>
                  <a:gd name="T9" fmla="*/ 8 h 19"/>
                  <a:gd name="T10" fmla="*/ 0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0" y="0"/>
                    </a:moveTo>
                    <a:lnTo>
                      <a:pt x="6" y="4"/>
                    </a:lnTo>
                    <a:lnTo>
                      <a:pt x="3" y="19"/>
                    </a:lnTo>
                    <a:lnTo>
                      <a:pt x="0" y="17"/>
                    </a:lnTo>
                    <a:lnTo>
                      <a:pt x="0" y="8"/>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1" name="Freeform 506"/>
              <p:cNvSpPr/>
              <p:nvPr/>
            </p:nvSpPr>
            <p:spPr bwMode="auto">
              <a:xfrm>
                <a:off x="1461" y="2658"/>
                <a:ext cx="1" cy="3"/>
              </a:xfrm>
              <a:custGeom>
                <a:avLst/>
                <a:gdLst>
                  <a:gd name="T0" fmla="*/ 0 w 5"/>
                  <a:gd name="T1" fmla="*/ 0 h 18"/>
                  <a:gd name="T2" fmla="*/ 5 w 5"/>
                  <a:gd name="T3" fmla="*/ 3 h 18"/>
                  <a:gd name="T4" fmla="*/ 2 w 5"/>
                  <a:gd name="T5" fmla="*/ 18 h 18"/>
                  <a:gd name="T6" fmla="*/ 1 w 5"/>
                  <a:gd name="T7" fmla="*/ 17 h 18"/>
                  <a:gd name="T8" fmla="*/ 0 w 5"/>
                  <a:gd name="T9" fmla="*/ 9 h 18"/>
                  <a:gd name="T10" fmla="*/ 0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0" y="0"/>
                    </a:moveTo>
                    <a:lnTo>
                      <a:pt x="5" y="3"/>
                    </a:lnTo>
                    <a:lnTo>
                      <a:pt x="2" y="18"/>
                    </a:lnTo>
                    <a:lnTo>
                      <a:pt x="1" y="17"/>
                    </a:lnTo>
                    <a:lnTo>
                      <a:pt x="0"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2" name="Freeform 507"/>
              <p:cNvSpPr/>
              <p:nvPr/>
            </p:nvSpPr>
            <p:spPr bwMode="auto">
              <a:xfrm>
                <a:off x="1461" y="2660"/>
                <a:ext cx="0" cy="2"/>
              </a:xfrm>
              <a:custGeom>
                <a:avLst/>
                <a:gdLst>
                  <a:gd name="T0" fmla="*/ 0 w 3"/>
                  <a:gd name="T1" fmla="*/ 0 h 16"/>
                  <a:gd name="T2" fmla="*/ 3 w 3"/>
                  <a:gd name="T3" fmla="*/ 2 h 16"/>
                  <a:gd name="T4" fmla="*/ 1 w 3"/>
                  <a:gd name="T5" fmla="*/ 16 h 16"/>
                  <a:gd name="T6" fmla="*/ 0 w 3"/>
                  <a:gd name="T7" fmla="*/ 15 h 16"/>
                  <a:gd name="T8" fmla="*/ 1 w 3"/>
                  <a:gd name="T9" fmla="*/ 9 h 16"/>
                  <a:gd name="T10" fmla="*/ 0 w 3"/>
                  <a:gd name="T11" fmla="*/ 0 h 16"/>
                </a:gdLst>
                <a:ahLst/>
                <a:cxnLst>
                  <a:cxn ang="0">
                    <a:pos x="T0" y="T1"/>
                  </a:cxn>
                  <a:cxn ang="0">
                    <a:pos x="T2" y="T3"/>
                  </a:cxn>
                  <a:cxn ang="0">
                    <a:pos x="T4" y="T5"/>
                  </a:cxn>
                  <a:cxn ang="0">
                    <a:pos x="T6" y="T7"/>
                  </a:cxn>
                  <a:cxn ang="0">
                    <a:pos x="T8" y="T9"/>
                  </a:cxn>
                  <a:cxn ang="0">
                    <a:pos x="T10" y="T11"/>
                  </a:cxn>
                </a:cxnLst>
                <a:rect l="0" t="0" r="r" b="b"/>
                <a:pathLst>
                  <a:path w="3" h="16">
                    <a:moveTo>
                      <a:pt x="0" y="0"/>
                    </a:moveTo>
                    <a:lnTo>
                      <a:pt x="3" y="2"/>
                    </a:lnTo>
                    <a:lnTo>
                      <a:pt x="1" y="16"/>
                    </a:lnTo>
                    <a:lnTo>
                      <a:pt x="0" y="15"/>
                    </a:lnTo>
                    <a:lnTo>
                      <a:pt x="1" y="9"/>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3" name="Freeform 508"/>
              <p:cNvSpPr/>
              <p:nvPr/>
            </p:nvSpPr>
            <p:spPr bwMode="auto">
              <a:xfrm>
                <a:off x="1461" y="2661"/>
                <a:ext cx="0" cy="2"/>
              </a:xfrm>
              <a:custGeom>
                <a:avLst/>
                <a:gdLst>
                  <a:gd name="T0" fmla="*/ 1 w 2"/>
                  <a:gd name="T1" fmla="*/ 0 h 15"/>
                  <a:gd name="T2" fmla="*/ 2 w 2"/>
                  <a:gd name="T3" fmla="*/ 1 h 15"/>
                  <a:gd name="T4" fmla="*/ 0 w 2"/>
                  <a:gd name="T5" fmla="*/ 15 h 15"/>
                  <a:gd name="T6" fmla="*/ 0 w 2"/>
                  <a:gd name="T7" fmla="*/ 15 h 15"/>
                  <a:gd name="T8" fmla="*/ 0 w 2"/>
                  <a:gd name="T9" fmla="*/ 8 h 15"/>
                  <a:gd name="T10" fmla="*/ 1 w 2"/>
                  <a:gd name="T11" fmla="*/ 0 h 15"/>
                </a:gdLst>
                <a:ahLst/>
                <a:cxnLst>
                  <a:cxn ang="0">
                    <a:pos x="T0" y="T1"/>
                  </a:cxn>
                  <a:cxn ang="0">
                    <a:pos x="T2" y="T3"/>
                  </a:cxn>
                  <a:cxn ang="0">
                    <a:pos x="T4" y="T5"/>
                  </a:cxn>
                  <a:cxn ang="0">
                    <a:pos x="T6" y="T7"/>
                  </a:cxn>
                  <a:cxn ang="0">
                    <a:pos x="T8" y="T9"/>
                  </a:cxn>
                  <a:cxn ang="0">
                    <a:pos x="T10" y="T11"/>
                  </a:cxn>
                </a:cxnLst>
                <a:rect l="0" t="0" r="r" b="b"/>
                <a:pathLst>
                  <a:path w="2" h="15">
                    <a:moveTo>
                      <a:pt x="1" y="0"/>
                    </a:moveTo>
                    <a:lnTo>
                      <a:pt x="2" y="1"/>
                    </a:lnTo>
                    <a:lnTo>
                      <a:pt x="0" y="15"/>
                    </a:lnTo>
                    <a:lnTo>
                      <a:pt x="0" y="15"/>
                    </a:lnTo>
                    <a:lnTo>
                      <a:pt x="0" y="8"/>
                    </a:lnTo>
                    <a:lnTo>
                      <a:pt x="1"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4" name="Freeform 509"/>
              <p:cNvSpPr/>
              <p:nvPr/>
            </p:nvSpPr>
            <p:spPr bwMode="auto">
              <a:xfrm>
                <a:off x="1461" y="2662"/>
                <a:ext cx="0" cy="2"/>
              </a:xfrm>
              <a:custGeom>
                <a:avLst/>
                <a:gdLst>
                  <a:gd name="T0" fmla="*/ 0 w 1"/>
                  <a:gd name="T1" fmla="*/ 0 h 12"/>
                  <a:gd name="T2" fmla="*/ 1 w 1"/>
                  <a:gd name="T3" fmla="*/ 1 h 12"/>
                  <a:gd name="T4" fmla="*/ 0 w 1"/>
                  <a:gd name="T5" fmla="*/ 12 h 12"/>
                  <a:gd name="T6" fmla="*/ 0 w 1"/>
                  <a:gd name="T7" fmla="*/ 8 h 12"/>
                  <a:gd name="T8" fmla="*/ 0 w 1"/>
                  <a:gd name="T9" fmla="*/ 0 h 12"/>
                </a:gdLst>
                <a:ahLst/>
                <a:cxnLst>
                  <a:cxn ang="0">
                    <a:pos x="T0" y="T1"/>
                  </a:cxn>
                  <a:cxn ang="0">
                    <a:pos x="T2" y="T3"/>
                  </a:cxn>
                  <a:cxn ang="0">
                    <a:pos x="T4" y="T5"/>
                  </a:cxn>
                  <a:cxn ang="0">
                    <a:pos x="T6" y="T7"/>
                  </a:cxn>
                  <a:cxn ang="0">
                    <a:pos x="T8" y="T9"/>
                  </a:cxn>
                </a:cxnLst>
                <a:rect l="0" t="0" r="r" b="b"/>
                <a:pathLst>
                  <a:path w="1" h="12">
                    <a:moveTo>
                      <a:pt x="0" y="0"/>
                    </a:moveTo>
                    <a:lnTo>
                      <a:pt x="1" y="1"/>
                    </a:lnTo>
                    <a:lnTo>
                      <a:pt x="0" y="12"/>
                    </a:lnTo>
                    <a:lnTo>
                      <a:pt x="0" y="8"/>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5" name="Freeform 510"/>
              <p:cNvSpPr/>
              <p:nvPr/>
            </p:nvSpPr>
            <p:spPr bwMode="auto">
              <a:xfrm>
                <a:off x="1461" y="2663"/>
                <a:ext cx="0" cy="1"/>
              </a:xfrm>
              <a:custGeom>
                <a:avLst/>
                <a:gdLst>
                  <a:gd name="T0" fmla="*/ 0 h 4"/>
                  <a:gd name="T1" fmla="*/ 0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0"/>
                    </a:lnTo>
                    <a:lnTo>
                      <a:pt x="0" y="4"/>
                    </a:lnTo>
                    <a:lnTo>
                      <a:pt x="0" y="2"/>
                    </a:lnTo>
                    <a:lnTo>
                      <a:pt x="0"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6" name="Freeform 511"/>
              <p:cNvSpPr/>
              <p:nvPr/>
            </p:nvSpPr>
            <p:spPr bwMode="auto">
              <a:xfrm>
                <a:off x="1592" y="2618"/>
                <a:ext cx="10" cy="14"/>
              </a:xfrm>
              <a:custGeom>
                <a:avLst/>
                <a:gdLst>
                  <a:gd name="T0" fmla="*/ 69 w 69"/>
                  <a:gd name="T1" fmla="*/ 98 h 98"/>
                  <a:gd name="T2" fmla="*/ 0 w 69"/>
                  <a:gd name="T3" fmla="*/ 0 h 98"/>
                  <a:gd name="T4" fmla="*/ 13 w 69"/>
                  <a:gd name="T5" fmla="*/ 6 h 98"/>
                  <a:gd name="T6" fmla="*/ 25 w 69"/>
                  <a:gd name="T7" fmla="*/ 14 h 98"/>
                  <a:gd name="T8" fmla="*/ 37 w 69"/>
                  <a:gd name="T9" fmla="*/ 24 h 98"/>
                  <a:gd name="T10" fmla="*/ 45 w 69"/>
                  <a:gd name="T11" fmla="*/ 35 h 98"/>
                  <a:gd name="T12" fmla="*/ 54 w 69"/>
                  <a:gd name="T13" fmla="*/ 49 h 98"/>
                  <a:gd name="T14" fmla="*/ 61 w 69"/>
                  <a:gd name="T15" fmla="*/ 63 h 98"/>
                  <a:gd name="T16" fmla="*/ 66 w 69"/>
                  <a:gd name="T17" fmla="*/ 79 h 98"/>
                  <a:gd name="T18" fmla="*/ 69 w 69"/>
                  <a:gd name="T1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8">
                    <a:moveTo>
                      <a:pt x="69" y="98"/>
                    </a:moveTo>
                    <a:lnTo>
                      <a:pt x="0" y="0"/>
                    </a:lnTo>
                    <a:lnTo>
                      <a:pt x="13" y="6"/>
                    </a:lnTo>
                    <a:lnTo>
                      <a:pt x="25" y="14"/>
                    </a:lnTo>
                    <a:lnTo>
                      <a:pt x="37" y="24"/>
                    </a:lnTo>
                    <a:lnTo>
                      <a:pt x="45" y="35"/>
                    </a:lnTo>
                    <a:lnTo>
                      <a:pt x="54" y="49"/>
                    </a:lnTo>
                    <a:lnTo>
                      <a:pt x="61" y="63"/>
                    </a:lnTo>
                    <a:lnTo>
                      <a:pt x="66" y="79"/>
                    </a:lnTo>
                    <a:lnTo>
                      <a:pt x="69" y="98"/>
                    </a:lnTo>
                    <a:close/>
                  </a:path>
                </a:pathLst>
              </a:custGeom>
              <a:solidFill>
                <a:srgbClr val="C5CE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7" name="Freeform 512"/>
              <p:cNvSpPr/>
              <p:nvPr/>
            </p:nvSpPr>
            <p:spPr bwMode="auto">
              <a:xfrm>
                <a:off x="1588" y="2616"/>
                <a:ext cx="15" cy="21"/>
              </a:xfrm>
              <a:custGeom>
                <a:avLst/>
                <a:gdLst>
                  <a:gd name="T0" fmla="*/ 102 w 102"/>
                  <a:gd name="T1" fmla="*/ 144 h 144"/>
                  <a:gd name="T2" fmla="*/ 0 w 102"/>
                  <a:gd name="T3" fmla="*/ 0 h 144"/>
                  <a:gd name="T4" fmla="*/ 12 w 102"/>
                  <a:gd name="T5" fmla="*/ 4 h 144"/>
                  <a:gd name="T6" fmla="*/ 22 w 102"/>
                  <a:gd name="T7" fmla="*/ 7 h 144"/>
                  <a:gd name="T8" fmla="*/ 32 w 102"/>
                  <a:gd name="T9" fmla="*/ 12 h 144"/>
                  <a:gd name="T10" fmla="*/ 42 w 102"/>
                  <a:gd name="T11" fmla="*/ 17 h 144"/>
                  <a:gd name="T12" fmla="*/ 51 w 102"/>
                  <a:gd name="T13" fmla="*/ 23 h 144"/>
                  <a:gd name="T14" fmla="*/ 60 w 102"/>
                  <a:gd name="T15" fmla="*/ 29 h 144"/>
                  <a:gd name="T16" fmla="*/ 68 w 102"/>
                  <a:gd name="T17" fmla="*/ 36 h 144"/>
                  <a:gd name="T18" fmla="*/ 74 w 102"/>
                  <a:gd name="T19" fmla="*/ 45 h 144"/>
                  <a:gd name="T20" fmla="*/ 81 w 102"/>
                  <a:gd name="T21" fmla="*/ 53 h 144"/>
                  <a:gd name="T22" fmla="*/ 87 w 102"/>
                  <a:gd name="T23" fmla="*/ 63 h 144"/>
                  <a:gd name="T24" fmla="*/ 92 w 102"/>
                  <a:gd name="T25" fmla="*/ 74 h 144"/>
                  <a:gd name="T26" fmla="*/ 95 w 102"/>
                  <a:gd name="T27" fmla="*/ 85 h 144"/>
                  <a:gd name="T28" fmla="*/ 99 w 102"/>
                  <a:gd name="T29" fmla="*/ 99 h 144"/>
                  <a:gd name="T30" fmla="*/ 101 w 102"/>
                  <a:gd name="T31" fmla="*/ 112 h 144"/>
                  <a:gd name="T32" fmla="*/ 102 w 102"/>
                  <a:gd name="T33" fmla="*/ 127 h 144"/>
                  <a:gd name="T34" fmla="*/ 102 w 102"/>
                  <a:gd name="T3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44">
                    <a:moveTo>
                      <a:pt x="102" y="144"/>
                    </a:moveTo>
                    <a:lnTo>
                      <a:pt x="0" y="0"/>
                    </a:lnTo>
                    <a:lnTo>
                      <a:pt x="12" y="4"/>
                    </a:lnTo>
                    <a:lnTo>
                      <a:pt x="22" y="7"/>
                    </a:lnTo>
                    <a:lnTo>
                      <a:pt x="32" y="12"/>
                    </a:lnTo>
                    <a:lnTo>
                      <a:pt x="42" y="17"/>
                    </a:lnTo>
                    <a:lnTo>
                      <a:pt x="51" y="23"/>
                    </a:lnTo>
                    <a:lnTo>
                      <a:pt x="60" y="29"/>
                    </a:lnTo>
                    <a:lnTo>
                      <a:pt x="68" y="36"/>
                    </a:lnTo>
                    <a:lnTo>
                      <a:pt x="74" y="45"/>
                    </a:lnTo>
                    <a:lnTo>
                      <a:pt x="81" y="53"/>
                    </a:lnTo>
                    <a:lnTo>
                      <a:pt x="87" y="63"/>
                    </a:lnTo>
                    <a:lnTo>
                      <a:pt x="92" y="74"/>
                    </a:lnTo>
                    <a:lnTo>
                      <a:pt x="95" y="85"/>
                    </a:lnTo>
                    <a:lnTo>
                      <a:pt x="99" y="99"/>
                    </a:lnTo>
                    <a:lnTo>
                      <a:pt x="101" y="112"/>
                    </a:lnTo>
                    <a:lnTo>
                      <a:pt x="102" y="127"/>
                    </a:lnTo>
                    <a:lnTo>
                      <a:pt x="102" y="144"/>
                    </a:lnTo>
                    <a:close/>
                  </a:path>
                </a:pathLst>
              </a:custGeom>
              <a:solidFill>
                <a:srgbClr val="BCC7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8" name="Freeform 513"/>
              <p:cNvSpPr/>
              <p:nvPr/>
            </p:nvSpPr>
            <p:spPr bwMode="auto">
              <a:xfrm>
                <a:off x="1584" y="2616"/>
                <a:ext cx="19" cy="25"/>
              </a:xfrm>
              <a:custGeom>
                <a:avLst/>
                <a:gdLst>
                  <a:gd name="T0" fmla="*/ 56 w 127"/>
                  <a:gd name="T1" fmla="*/ 17 h 177"/>
                  <a:gd name="T2" fmla="*/ 125 w 127"/>
                  <a:gd name="T3" fmla="*/ 115 h 177"/>
                  <a:gd name="T4" fmla="*/ 127 w 127"/>
                  <a:gd name="T5" fmla="*/ 128 h 177"/>
                  <a:gd name="T6" fmla="*/ 127 w 127"/>
                  <a:gd name="T7" fmla="*/ 144 h 177"/>
                  <a:gd name="T8" fmla="*/ 126 w 127"/>
                  <a:gd name="T9" fmla="*/ 160 h 177"/>
                  <a:gd name="T10" fmla="*/ 125 w 127"/>
                  <a:gd name="T11" fmla="*/ 177 h 177"/>
                  <a:gd name="T12" fmla="*/ 0 w 127"/>
                  <a:gd name="T13" fmla="*/ 0 h 177"/>
                  <a:gd name="T14" fmla="*/ 14 w 127"/>
                  <a:gd name="T15" fmla="*/ 2 h 177"/>
                  <a:gd name="T16" fmla="*/ 29 w 127"/>
                  <a:gd name="T17" fmla="*/ 6 h 177"/>
                  <a:gd name="T18" fmla="*/ 42 w 127"/>
                  <a:gd name="T19" fmla="*/ 11 h 177"/>
                  <a:gd name="T20" fmla="*/ 56 w 127"/>
                  <a:gd name="T21"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77">
                    <a:moveTo>
                      <a:pt x="56" y="17"/>
                    </a:moveTo>
                    <a:lnTo>
                      <a:pt x="125" y="115"/>
                    </a:lnTo>
                    <a:lnTo>
                      <a:pt x="127" y="128"/>
                    </a:lnTo>
                    <a:lnTo>
                      <a:pt x="127" y="144"/>
                    </a:lnTo>
                    <a:lnTo>
                      <a:pt x="126" y="160"/>
                    </a:lnTo>
                    <a:lnTo>
                      <a:pt x="125" y="177"/>
                    </a:lnTo>
                    <a:lnTo>
                      <a:pt x="0" y="0"/>
                    </a:lnTo>
                    <a:lnTo>
                      <a:pt x="14" y="2"/>
                    </a:lnTo>
                    <a:lnTo>
                      <a:pt x="29" y="6"/>
                    </a:lnTo>
                    <a:lnTo>
                      <a:pt x="42" y="11"/>
                    </a:lnTo>
                    <a:lnTo>
                      <a:pt x="56" y="17"/>
                    </a:lnTo>
                    <a:close/>
                  </a:path>
                </a:pathLst>
              </a:custGeom>
              <a:solidFill>
                <a:srgbClr val="B3BF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9" name="Freeform 514"/>
              <p:cNvSpPr/>
              <p:nvPr/>
            </p:nvSpPr>
            <p:spPr bwMode="auto">
              <a:xfrm>
                <a:off x="1581" y="2615"/>
                <a:ext cx="22" cy="30"/>
              </a:xfrm>
              <a:custGeom>
                <a:avLst/>
                <a:gdLst>
                  <a:gd name="T0" fmla="*/ 50 w 152"/>
                  <a:gd name="T1" fmla="*/ 9 h 206"/>
                  <a:gd name="T2" fmla="*/ 152 w 152"/>
                  <a:gd name="T3" fmla="*/ 153 h 206"/>
                  <a:gd name="T4" fmla="*/ 151 w 152"/>
                  <a:gd name="T5" fmla="*/ 165 h 206"/>
                  <a:gd name="T6" fmla="*/ 150 w 152"/>
                  <a:gd name="T7" fmla="*/ 177 h 206"/>
                  <a:gd name="T8" fmla="*/ 148 w 152"/>
                  <a:gd name="T9" fmla="*/ 191 h 206"/>
                  <a:gd name="T10" fmla="*/ 145 w 152"/>
                  <a:gd name="T11" fmla="*/ 204 h 206"/>
                  <a:gd name="T12" fmla="*/ 145 w 152"/>
                  <a:gd name="T13" fmla="*/ 206 h 206"/>
                  <a:gd name="T14" fmla="*/ 0 w 152"/>
                  <a:gd name="T15" fmla="*/ 0 h 206"/>
                  <a:gd name="T16" fmla="*/ 12 w 152"/>
                  <a:gd name="T17" fmla="*/ 1 h 206"/>
                  <a:gd name="T18" fmla="*/ 26 w 152"/>
                  <a:gd name="T19" fmla="*/ 4 h 206"/>
                  <a:gd name="T20" fmla="*/ 38 w 152"/>
                  <a:gd name="T21" fmla="*/ 6 h 206"/>
                  <a:gd name="T22" fmla="*/ 50 w 152"/>
                  <a:gd name="T23" fmla="*/ 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206">
                    <a:moveTo>
                      <a:pt x="50" y="9"/>
                    </a:moveTo>
                    <a:lnTo>
                      <a:pt x="152" y="153"/>
                    </a:lnTo>
                    <a:lnTo>
                      <a:pt x="151" y="165"/>
                    </a:lnTo>
                    <a:lnTo>
                      <a:pt x="150" y="177"/>
                    </a:lnTo>
                    <a:lnTo>
                      <a:pt x="148" y="191"/>
                    </a:lnTo>
                    <a:lnTo>
                      <a:pt x="145" y="204"/>
                    </a:lnTo>
                    <a:lnTo>
                      <a:pt x="145" y="206"/>
                    </a:lnTo>
                    <a:lnTo>
                      <a:pt x="0" y="0"/>
                    </a:lnTo>
                    <a:lnTo>
                      <a:pt x="12" y="1"/>
                    </a:lnTo>
                    <a:lnTo>
                      <a:pt x="26" y="4"/>
                    </a:lnTo>
                    <a:lnTo>
                      <a:pt x="38" y="6"/>
                    </a:lnTo>
                    <a:lnTo>
                      <a:pt x="50" y="9"/>
                    </a:lnTo>
                    <a:close/>
                  </a:path>
                </a:pathLst>
              </a:custGeom>
              <a:solidFill>
                <a:srgbClr val="AAB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0" name="Freeform 515"/>
              <p:cNvSpPr/>
              <p:nvPr/>
            </p:nvSpPr>
            <p:spPr bwMode="auto">
              <a:xfrm>
                <a:off x="1578" y="2615"/>
                <a:ext cx="24" cy="33"/>
              </a:xfrm>
              <a:custGeom>
                <a:avLst/>
                <a:gdLst>
                  <a:gd name="T0" fmla="*/ 48 w 173"/>
                  <a:gd name="T1" fmla="*/ 6 h 232"/>
                  <a:gd name="T2" fmla="*/ 173 w 173"/>
                  <a:gd name="T3" fmla="*/ 183 h 232"/>
                  <a:gd name="T4" fmla="*/ 171 w 173"/>
                  <a:gd name="T5" fmla="*/ 194 h 232"/>
                  <a:gd name="T6" fmla="*/ 168 w 173"/>
                  <a:gd name="T7" fmla="*/ 206 h 232"/>
                  <a:gd name="T8" fmla="*/ 163 w 173"/>
                  <a:gd name="T9" fmla="*/ 232 h 232"/>
                  <a:gd name="T10" fmla="*/ 0 w 173"/>
                  <a:gd name="T11" fmla="*/ 0 h 232"/>
                  <a:gd name="T12" fmla="*/ 12 w 173"/>
                  <a:gd name="T13" fmla="*/ 1 h 232"/>
                  <a:gd name="T14" fmla="*/ 23 w 173"/>
                  <a:gd name="T15" fmla="*/ 2 h 232"/>
                  <a:gd name="T16" fmla="*/ 35 w 173"/>
                  <a:gd name="T17" fmla="*/ 3 h 232"/>
                  <a:gd name="T18" fmla="*/ 48 w 173"/>
                  <a:gd name="T19" fmla="*/ 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232">
                    <a:moveTo>
                      <a:pt x="48" y="6"/>
                    </a:moveTo>
                    <a:lnTo>
                      <a:pt x="173" y="183"/>
                    </a:lnTo>
                    <a:lnTo>
                      <a:pt x="171" y="194"/>
                    </a:lnTo>
                    <a:lnTo>
                      <a:pt x="168" y="206"/>
                    </a:lnTo>
                    <a:lnTo>
                      <a:pt x="163" y="232"/>
                    </a:lnTo>
                    <a:lnTo>
                      <a:pt x="0" y="0"/>
                    </a:lnTo>
                    <a:lnTo>
                      <a:pt x="12" y="1"/>
                    </a:lnTo>
                    <a:lnTo>
                      <a:pt x="23" y="2"/>
                    </a:lnTo>
                    <a:lnTo>
                      <a:pt x="35" y="3"/>
                    </a:lnTo>
                    <a:lnTo>
                      <a:pt x="48" y="6"/>
                    </a:lnTo>
                    <a:close/>
                  </a:path>
                </a:pathLst>
              </a:custGeom>
              <a:solidFill>
                <a:srgbClr val="A1AF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1" name="Freeform 516"/>
              <p:cNvSpPr/>
              <p:nvPr/>
            </p:nvSpPr>
            <p:spPr bwMode="auto">
              <a:xfrm>
                <a:off x="1574" y="2615"/>
                <a:ext cx="28" cy="36"/>
              </a:xfrm>
              <a:custGeom>
                <a:avLst/>
                <a:gdLst>
                  <a:gd name="T0" fmla="*/ 47 w 192"/>
                  <a:gd name="T1" fmla="*/ 2 h 255"/>
                  <a:gd name="T2" fmla="*/ 192 w 192"/>
                  <a:gd name="T3" fmla="*/ 208 h 255"/>
                  <a:gd name="T4" fmla="*/ 181 w 192"/>
                  <a:gd name="T5" fmla="*/ 255 h 255"/>
                  <a:gd name="T6" fmla="*/ 0 w 192"/>
                  <a:gd name="T7" fmla="*/ 0 h 255"/>
                  <a:gd name="T8" fmla="*/ 12 w 192"/>
                  <a:gd name="T9" fmla="*/ 0 h 255"/>
                  <a:gd name="T10" fmla="*/ 24 w 192"/>
                  <a:gd name="T11" fmla="*/ 0 h 255"/>
                  <a:gd name="T12" fmla="*/ 35 w 192"/>
                  <a:gd name="T13" fmla="*/ 1 h 255"/>
                  <a:gd name="T14" fmla="*/ 47 w 192"/>
                  <a:gd name="T15" fmla="*/ 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255">
                    <a:moveTo>
                      <a:pt x="47" y="2"/>
                    </a:moveTo>
                    <a:lnTo>
                      <a:pt x="192" y="208"/>
                    </a:lnTo>
                    <a:lnTo>
                      <a:pt x="181" y="255"/>
                    </a:lnTo>
                    <a:lnTo>
                      <a:pt x="0" y="0"/>
                    </a:lnTo>
                    <a:lnTo>
                      <a:pt x="12" y="0"/>
                    </a:lnTo>
                    <a:lnTo>
                      <a:pt x="24" y="0"/>
                    </a:lnTo>
                    <a:lnTo>
                      <a:pt x="35" y="1"/>
                    </a:lnTo>
                    <a:lnTo>
                      <a:pt x="47" y="2"/>
                    </a:lnTo>
                    <a:close/>
                  </a:path>
                </a:pathLst>
              </a:custGeom>
              <a:solidFill>
                <a:srgbClr val="98A8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2" name="Freeform 517"/>
              <p:cNvSpPr/>
              <p:nvPr/>
            </p:nvSpPr>
            <p:spPr bwMode="auto">
              <a:xfrm>
                <a:off x="1571" y="2615"/>
                <a:ext cx="30" cy="40"/>
              </a:xfrm>
              <a:custGeom>
                <a:avLst/>
                <a:gdLst>
                  <a:gd name="T0" fmla="*/ 46 w 209"/>
                  <a:gd name="T1" fmla="*/ 1 h 280"/>
                  <a:gd name="T2" fmla="*/ 209 w 209"/>
                  <a:gd name="T3" fmla="*/ 233 h 280"/>
                  <a:gd name="T4" fmla="*/ 198 w 209"/>
                  <a:gd name="T5" fmla="*/ 280 h 280"/>
                  <a:gd name="T6" fmla="*/ 0 w 209"/>
                  <a:gd name="T7" fmla="*/ 0 h 280"/>
                  <a:gd name="T8" fmla="*/ 11 w 209"/>
                  <a:gd name="T9" fmla="*/ 1 h 280"/>
                  <a:gd name="T10" fmla="*/ 22 w 209"/>
                  <a:gd name="T11" fmla="*/ 1 h 280"/>
                  <a:gd name="T12" fmla="*/ 33 w 209"/>
                  <a:gd name="T13" fmla="*/ 1 h 280"/>
                  <a:gd name="T14" fmla="*/ 46 w 209"/>
                  <a:gd name="T15" fmla="*/ 1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280">
                    <a:moveTo>
                      <a:pt x="46" y="1"/>
                    </a:moveTo>
                    <a:lnTo>
                      <a:pt x="209" y="233"/>
                    </a:lnTo>
                    <a:lnTo>
                      <a:pt x="198" y="280"/>
                    </a:lnTo>
                    <a:lnTo>
                      <a:pt x="0" y="0"/>
                    </a:lnTo>
                    <a:lnTo>
                      <a:pt x="11" y="1"/>
                    </a:lnTo>
                    <a:lnTo>
                      <a:pt x="22" y="1"/>
                    </a:lnTo>
                    <a:lnTo>
                      <a:pt x="33" y="1"/>
                    </a:lnTo>
                    <a:lnTo>
                      <a:pt x="46" y="1"/>
                    </a:lnTo>
                    <a:close/>
                  </a:path>
                </a:pathLst>
              </a:custGeom>
              <a:solidFill>
                <a:srgbClr val="90A2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3" name="Freeform 518"/>
              <p:cNvSpPr/>
              <p:nvPr/>
            </p:nvSpPr>
            <p:spPr bwMode="auto">
              <a:xfrm>
                <a:off x="1568" y="2615"/>
                <a:ext cx="32" cy="43"/>
              </a:xfrm>
              <a:custGeom>
                <a:avLst/>
                <a:gdLst>
                  <a:gd name="T0" fmla="*/ 45 w 226"/>
                  <a:gd name="T1" fmla="*/ 1 h 303"/>
                  <a:gd name="T2" fmla="*/ 226 w 226"/>
                  <a:gd name="T3" fmla="*/ 256 h 303"/>
                  <a:gd name="T4" fmla="*/ 215 w 226"/>
                  <a:gd name="T5" fmla="*/ 303 h 303"/>
                  <a:gd name="T6" fmla="*/ 0 w 226"/>
                  <a:gd name="T7" fmla="*/ 0 h 303"/>
                  <a:gd name="T8" fmla="*/ 15 w 226"/>
                  <a:gd name="T9" fmla="*/ 0 h 303"/>
                  <a:gd name="T10" fmla="*/ 30 w 226"/>
                  <a:gd name="T11" fmla="*/ 0 h 303"/>
                  <a:gd name="T12" fmla="*/ 45 w 226"/>
                  <a:gd name="T13" fmla="*/ 1 h 303"/>
                </a:gdLst>
                <a:ahLst/>
                <a:cxnLst>
                  <a:cxn ang="0">
                    <a:pos x="T0" y="T1"/>
                  </a:cxn>
                  <a:cxn ang="0">
                    <a:pos x="T2" y="T3"/>
                  </a:cxn>
                  <a:cxn ang="0">
                    <a:pos x="T4" y="T5"/>
                  </a:cxn>
                  <a:cxn ang="0">
                    <a:pos x="T6" y="T7"/>
                  </a:cxn>
                  <a:cxn ang="0">
                    <a:pos x="T8" y="T9"/>
                  </a:cxn>
                  <a:cxn ang="0">
                    <a:pos x="T10" y="T11"/>
                  </a:cxn>
                  <a:cxn ang="0">
                    <a:pos x="T12" y="T13"/>
                  </a:cxn>
                </a:cxnLst>
                <a:rect l="0" t="0" r="r" b="b"/>
                <a:pathLst>
                  <a:path w="226" h="303">
                    <a:moveTo>
                      <a:pt x="45" y="1"/>
                    </a:moveTo>
                    <a:lnTo>
                      <a:pt x="226" y="256"/>
                    </a:lnTo>
                    <a:lnTo>
                      <a:pt x="215" y="303"/>
                    </a:lnTo>
                    <a:lnTo>
                      <a:pt x="0" y="0"/>
                    </a:lnTo>
                    <a:lnTo>
                      <a:pt x="15" y="0"/>
                    </a:lnTo>
                    <a:lnTo>
                      <a:pt x="30" y="0"/>
                    </a:lnTo>
                    <a:lnTo>
                      <a:pt x="45" y="1"/>
                    </a:lnTo>
                    <a:close/>
                  </a:path>
                </a:pathLst>
              </a:custGeom>
              <a:solidFill>
                <a:srgbClr val="8A9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4" name="Freeform 519"/>
              <p:cNvSpPr/>
              <p:nvPr/>
            </p:nvSpPr>
            <p:spPr bwMode="auto">
              <a:xfrm>
                <a:off x="1565" y="2615"/>
                <a:ext cx="34" cy="46"/>
              </a:xfrm>
              <a:custGeom>
                <a:avLst/>
                <a:gdLst>
                  <a:gd name="T0" fmla="*/ 45 w 243"/>
                  <a:gd name="T1" fmla="*/ 0 h 327"/>
                  <a:gd name="T2" fmla="*/ 243 w 243"/>
                  <a:gd name="T3" fmla="*/ 280 h 327"/>
                  <a:gd name="T4" fmla="*/ 232 w 243"/>
                  <a:gd name="T5" fmla="*/ 327 h 327"/>
                  <a:gd name="T6" fmla="*/ 0 w 243"/>
                  <a:gd name="T7" fmla="*/ 0 h 327"/>
                  <a:gd name="T8" fmla="*/ 37 w 243"/>
                  <a:gd name="T9" fmla="*/ 0 h 327"/>
                  <a:gd name="T10" fmla="*/ 45 w 243"/>
                  <a:gd name="T11" fmla="*/ 0 h 327"/>
                </a:gdLst>
                <a:ahLst/>
                <a:cxnLst>
                  <a:cxn ang="0">
                    <a:pos x="T0" y="T1"/>
                  </a:cxn>
                  <a:cxn ang="0">
                    <a:pos x="T2" y="T3"/>
                  </a:cxn>
                  <a:cxn ang="0">
                    <a:pos x="T4" y="T5"/>
                  </a:cxn>
                  <a:cxn ang="0">
                    <a:pos x="T6" y="T7"/>
                  </a:cxn>
                  <a:cxn ang="0">
                    <a:pos x="T8" y="T9"/>
                  </a:cxn>
                  <a:cxn ang="0">
                    <a:pos x="T10" y="T11"/>
                  </a:cxn>
                </a:cxnLst>
                <a:rect l="0" t="0" r="r" b="b"/>
                <a:pathLst>
                  <a:path w="243" h="327">
                    <a:moveTo>
                      <a:pt x="45" y="0"/>
                    </a:moveTo>
                    <a:lnTo>
                      <a:pt x="243" y="280"/>
                    </a:lnTo>
                    <a:lnTo>
                      <a:pt x="232" y="327"/>
                    </a:lnTo>
                    <a:lnTo>
                      <a:pt x="0" y="0"/>
                    </a:lnTo>
                    <a:lnTo>
                      <a:pt x="37" y="0"/>
                    </a:lnTo>
                    <a:lnTo>
                      <a:pt x="45" y="0"/>
                    </a:lnTo>
                    <a:close/>
                  </a:path>
                </a:pathLst>
              </a:custGeom>
              <a:solidFill>
                <a:srgbClr val="8498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5" name="Freeform 520"/>
              <p:cNvSpPr/>
              <p:nvPr/>
            </p:nvSpPr>
            <p:spPr bwMode="auto">
              <a:xfrm>
                <a:off x="1561" y="2615"/>
                <a:ext cx="37" cy="49"/>
              </a:xfrm>
              <a:custGeom>
                <a:avLst/>
                <a:gdLst>
                  <a:gd name="T0" fmla="*/ 45 w 260"/>
                  <a:gd name="T1" fmla="*/ 0 h 343"/>
                  <a:gd name="T2" fmla="*/ 260 w 260"/>
                  <a:gd name="T3" fmla="*/ 303 h 343"/>
                  <a:gd name="T4" fmla="*/ 250 w 260"/>
                  <a:gd name="T5" fmla="*/ 343 h 343"/>
                  <a:gd name="T6" fmla="*/ 248 w 260"/>
                  <a:gd name="T7" fmla="*/ 343 h 343"/>
                  <a:gd name="T8" fmla="*/ 243 w 260"/>
                  <a:gd name="T9" fmla="*/ 343 h 343"/>
                  <a:gd name="T10" fmla="*/ 88 w 260"/>
                  <a:gd name="T11" fmla="*/ 124 h 343"/>
                  <a:gd name="T12" fmla="*/ 84 w 260"/>
                  <a:gd name="T13" fmla="*/ 112 h 343"/>
                  <a:gd name="T14" fmla="*/ 80 w 260"/>
                  <a:gd name="T15" fmla="*/ 101 h 343"/>
                  <a:gd name="T16" fmla="*/ 74 w 260"/>
                  <a:gd name="T17" fmla="*/ 90 h 343"/>
                  <a:gd name="T18" fmla="*/ 68 w 260"/>
                  <a:gd name="T19" fmla="*/ 78 h 343"/>
                  <a:gd name="T20" fmla="*/ 60 w 260"/>
                  <a:gd name="T21" fmla="*/ 69 h 343"/>
                  <a:gd name="T22" fmla="*/ 51 w 260"/>
                  <a:gd name="T23" fmla="*/ 59 h 343"/>
                  <a:gd name="T24" fmla="*/ 41 w 260"/>
                  <a:gd name="T25" fmla="*/ 50 h 343"/>
                  <a:gd name="T26" fmla="*/ 31 w 260"/>
                  <a:gd name="T27" fmla="*/ 43 h 343"/>
                  <a:gd name="T28" fmla="*/ 0 w 260"/>
                  <a:gd name="T29" fmla="*/ 0 h 343"/>
                  <a:gd name="T30" fmla="*/ 45 w 260"/>
                  <a:gd name="T31"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343">
                    <a:moveTo>
                      <a:pt x="45" y="0"/>
                    </a:moveTo>
                    <a:lnTo>
                      <a:pt x="260" y="303"/>
                    </a:lnTo>
                    <a:lnTo>
                      <a:pt x="250" y="343"/>
                    </a:lnTo>
                    <a:lnTo>
                      <a:pt x="248" y="343"/>
                    </a:lnTo>
                    <a:lnTo>
                      <a:pt x="243" y="343"/>
                    </a:lnTo>
                    <a:lnTo>
                      <a:pt x="88" y="124"/>
                    </a:lnTo>
                    <a:lnTo>
                      <a:pt x="84" y="112"/>
                    </a:lnTo>
                    <a:lnTo>
                      <a:pt x="80" y="101"/>
                    </a:lnTo>
                    <a:lnTo>
                      <a:pt x="74" y="90"/>
                    </a:lnTo>
                    <a:lnTo>
                      <a:pt x="68" y="78"/>
                    </a:lnTo>
                    <a:lnTo>
                      <a:pt x="60" y="69"/>
                    </a:lnTo>
                    <a:lnTo>
                      <a:pt x="51" y="59"/>
                    </a:lnTo>
                    <a:lnTo>
                      <a:pt x="41" y="50"/>
                    </a:lnTo>
                    <a:lnTo>
                      <a:pt x="31" y="43"/>
                    </a:lnTo>
                    <a:lnTo>
                      <a:pt x="0" y="0"/>
                    </a:lnTo>
                    <a:lnTo>
                      <a:pt x="45" y="0"/>
                    </a:lnTo>
                    <a:close/>
                  </a:path>
                </a:pathLst>
              </a:custGeom>
              <a:solidFill>
                <a:srgbClr val="7E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6" name="Freeform 521"/>
              <p:cNvSpPr/>
              <p:nvPr/>
            </p:nvSpPr>
            <p:spPr bwMode="auto">
              <a:xfrm>
                <a:off x="1558" y="2615"/>
                <a:ext cx="40" cy="49"/>
              </a:xfrm>
              <a:custGeom>
                <a:avLst/>
                <a:gdLst>
                  <a:gd name="T0" fmla="*/ 45 w 277"/>
                  <a:gd name="T1" fmla="*/ 0 h 344"/>
                  <a:gd name="T2" fmla="*/ 277 w 277"/>
                  <a:gd name="T3" fmla="*/ 327 h 344"/>
                  <a:gd name="T4" fmla="*/ 272 w 277"/>
                  <a:gd name="T5" fmla="*/ 343 h 344"/>
                  <a:gd name="T6" fmla="*/ 264 w 277"/>
                  <a:gd name="T7" fmla="*/ 343 h 344"/>
                  <a:gd name="T8" fmla="*/ 243 w 277"/>
                  <a:gd name="T9" fmla="*/ 344 h 344"/>
                  <a:gd name="T10" fmla="*/ 115 w 277"/>
                  <a:gd name="T11" fmla="*/ 163 h 344"/>
                  <a:gd name="T12" fmla="*/ 115 w 277"/>
                  <a:gd name="T13" fmla="*/ 152 h 344"/>
                  <a:gd name="T14" fmla="*/ 113 w 277"/>
                  <a:gd name="T15" fmla="*/ 141 h 344"/>
                  <a:gd name="T16" fmla="*/ 112 w 277"/>
                  <a:gd name="T17" fmla="*/ 131 h 344"/>
                  <a:gd name="T18" fmla="*/ 109 w 277"/>
                  <a:gd name="T19" fmla="*/ 120 h 344"/>
                  <a:gd name="T20" fmla="*/ 105 w 277"/>
                  <a:gd name="T21" fmla="*/ 110 h 344"/>
                  <a:gd name="T22" fmla="*/ 102 w 277"/>
                  <a:gd name="T23" fmla="*/ 100 h 344"/>
                  <a:gd name="T24" fmla="*/ 96 w 277"/>
                  <a:gd name="T25" fmla="*/ 91 h 344"/>
                  <a:gd name="T26" fmla="*/ 91 w 277"/>
                  <a:gd name="T27" fmla="*/ 82 h 344"/>
                  <a:gd name="T28" fmla="*/ 85 w 277"/>
                  <a:gd name="T29" fmla="*/ 73 h 344"/>
                  <a:gd name="T30" fmla="*/ 77 w 277"/>
                  <a:gd name="T31" fmla="*/ 64 h 344"/>
                  <a:gd name="T32" fmla="*/ 69 w 277"/>
                  <a:gd name="T33" fmla="*/ 56 h 344"/>
                  <a:gd name="T34" fmla="*/ 61 w 277"/>
                  <a:gd name="T35" fmla="*/ 48 h 344"/>
                  <a:gd name="T36" fmla="*/ 52 w 277"/>
                  <a:gd name="T37" fmla="*/ 41 h 344"/>
                  <a:gd name="T38" fmla="*/ 40 w 277"/>
                  <a:gd name="T39" fmla="*/ 35 h 344"/>
                  <a:gd name="T40" fmla="*/ 29 w 277"/>
                  <a:gd name="T41" fmla="*/ 29 h 344"/>
                  <a:gd name="T42" fmla="*/ 17 w 277"/>
                  <a:gd name="T43" fmla="*/ 24 h 344"/>
                  <a:gd name="T44" fmla="*/ 0 w 277"/>
                  <a:gd name="T45" fmla="*/ 0 h 344"/>
                  <a:gd name="T46" fmla="*/ 45 w 277"/>
                  <a:gd name="T4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7" h="344">
                    <a:moveTo>
                      <a:pt x="45" y="0"/>
                    </a:moveTo>
                    <a:lnTo>
                      <a:pt x="277" y="327"/>
                    </a:lnTo>
                    <a:lnTo>
                      <a:pt x="272" y="343"/>
                    </a:lnTo>
                    <a:lnTo>
                      <a:pt x="264" y="343"/>
                    </a:lnTo>
                    <a:lnTo>
                      <a:pt x="243" y="344"/>
                    </a:lnTo>
                    <a:lnTo>
                      <a:pt x="115" y="163"/>
                    </a:lnTo>
                    <a:lnTo>
                      <a:pt x="115" y="152"/>
                    </a:lnTo>
                    <a:lnTo>
                      <a:pt x="113" y="141"/>
                    </a:lnTo>
                    <a:lnTo>
                      <a:pt x="112" y="131"/>
                    </a:lnTo>
                    <a:lnTo>
                      <a:pt x="109" y="120"/>
                    </a:lnTo>
                    <a:lnTo>
                      <a:pt x="105" y="110"/>
                    </a:lnTo>
                    <a:lnTo>
                      <a:pt x="102" y="100"/>
                    </a:lnTo>
                    <a:lnTo>
                      <a:pt x="96" y="91"/>
                    </a:lnTo>
                    <a:lnTo>
                      <a:pt x="91" y="82"/>
                    </a:lnTo>
                    <a:lnTo>
                      <a:pt x="85" y="73"/>
                    </a:lnTo>
                    <a:lnTo>
                      <a:pt x="77" y="64"/>
                    </a:lnTo>
                    <a:lnTo>
                      <a:pt x="69" y="56"/>
                    </a:lnTo>
                    <a:lnTo>
                      <a:pt x="61" y="48"/>
                    </a:lnTo>
                    <a:lnTo>
                      <a:pt x="52" y="41"/>
                    </a:lnTo>
                    <a:lnTo>
                      <a:pt x="40" y="35"/>
                    </a:lnTo>
                    <a:lnTo>
                      <a:pt x="29" y="29"/>
                    </a:lnTo>
                    <a:lnTo>
                      <a:pt x="17" y="24"/>
                    </a:lnTo>
                    <a:lnTo>
                      <a:pt x="0" y="0"/>
                    </a:lnTo>
                    <a:lnTo>
                      <a:pt x="45" y="0"/>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7" name="Freeform 522"/>
              <p:cNvSpPr>
                <a:spLocks noEditPoints="1"/>
              </p:cNvSpPr>
              <p:nvPr/>
            </p:nvSpPr>
            <p:spPr bwMode="auto">
              <a:xfrm>
                <a:off x="1555" y="2615"/>
                <a:ext cx="41" cy="49"/>
              </a:xfrm>
              <a:custGeom>
                <a:avLst/>
                <a:gdLst>
                  <a:gd name="T0" fmla="*/ 44 w 287"/>
                  <a:gd name="T1" fmla="*/ 0 h 345"/>
                  <a:gd name="T2" fmla="*/ 75 w 287"/>
                  <a:gd name="T3" fmla="*/ 43 h 345"/>
                  <a:gd name="T4" fmla="*/ 60 w 287"/>
                  <a:gd name="T5" fmla="*/ 34 h 345"/>
                  <a:gd name="T6" fmla="*/ 44 w 287"/>
                  <a:gd name="T7" fmla="*/ 26 h 345"/>
                  <a:gd name="T8" fmla="*/ 28 w 287"/>
                  <a:gd name="T9" fmla="*/ 19 h 345"/>
                  <a:gd name="T10" fmla="*/ 9 w 287"/>
                  <a:gd name="T11" fmla="*/ 13 h 345"/>
                  <a:gd name="T12" fmla="*/ 0 w 287"/>
                  <a:gd name="T13" fmla="*/ 0 h 345"/>
                  <a:gd name="T14" fmla="*/ 44 w 287"/>
                  <a:gd name="T15" fmla="*/ 0 h 345"/>
                  <a:gd name="T16" fmla="*/ 132 w 287"/>
                  <a:gd name="T17" fmla="*/ 124 h 345"/>
                  <a:gd name="T18" fmla="*/ 287 w 287"/>
                  <a:gd name="T19" fmla="*/ 343 h 345"/>
                  <a:gd name="T20" fmla="*/ 279 w 287"/>
                  <a:gd name="T21" fmla="*/ 344 h 345"/>
                  <a:gd name="T22" fmla="*/ 269 w 287"/>
                  <a:gd name="T23" fmla="*/ 344 h 345"/>
                  <a:gd name="T24" fmla="*/ 257 w 287"/>
                  <a:gd name="T25" fmla="*/ 344 h 345"/>
                  <a:gd name="T26" fmla="*/ 244 w 287"/>
                  <a:gd name="T27" fmla="*/ 345 h 345"/>
                  <a:gd name="T28" fmla="*/ 137 w 287"/>
                  <a:gd name="T29" fmla="*/ 194 h 345"/>
                  <a:gd name="T30" fmla="*/ 137 w 287"/>
                  <a:gd name="T31" fmla="*/ 176 h 345"/>
                  <a:gd name="T32" fmla="*/ 137 w 287"/>
                  <a:gd name="T33" fmla="*/ 158 h 345"/>
                  <a:gd name="T34" fmla="*/ 135 w 287"/>
                  <a:gd name="T35" fmla="*/ 140 h 345"/>
                  <a:gd name="T36" fmla="*/ 132 w 287"/>
                  <a:gd name="T37" fmla="*/ 12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7" h="345">
                    <a:moveTo>
                      <a:pt x="44" y="0"/>
                    </a:moveTo>
                    <a:lnTo>
                      <a:pt x="75" y="43"/>
                    </a:lnTo>
                    <a:lnTo>
                      <a:pt x="60" y="34"/>
                    </a:lnTo>
                    <a:lnTo>
                      <a:pt x="44" y="26"/>
                    </a:lnTo>
                    <a:lnTo>
                      <a:pt x="28" y="19"/>
                    </a:lnTo>
                    <a:lnTo>
                      <a:pt x="9" y="13"/>
                    </a:lnTo>
                    <a:lnTo>
                      <a:pt x="0" y="0"/>
                    </a:lnTo>
                    <a:lnTo>
                      <a:pt x="44" y="0"/>
                    </a:lnTo>
                    <a:close/>
                    <a:moveTo>
                      <a:pt x="132" y="124"/>
                    </a:moveTo>
                    <a:lnTo>
                      <a:pt x="287" y="343"/>
                    </a:lnTo>
                    <a:lnTo>
                      <a:pt x="279" y="344"/>
                    </a:lnTo>
                    <a:lnTo>
                      <a:pt x="269" y="344"/>
                    </a:lnTo>
                    <a:lnTo>
                      <a:pt x="257" y="344"/>
                    </a:lnTo>
                    <a:lnTo>
                      <a:pt x="244" y="345"/>
                    </a:lnTo>
                    <a:lnTo>
                      <a:pt x="137" y="194"/>
                    </a:lnTo>
                    <a:lnTo>
                      <a:pt x="137" y="176"/>
                    </a:lnTo>
                    <a:lnTo>
                      <a:pt x="137" y="158"/>
                    </a:lnTo>
                    <a:lnTo>
                      <a:pt x="135" y="140"/>
                    </a:lnTo>
                    <a:lnTo>
                      <a:pt x="132" y="124"/>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8" name="Freeform 523"/>
              <p:cNvSpPr>
                <a:spLocks noEditPoints="1"/>
              </p:cNvSpPr>
              <p:nvPr/>
            </p:nvSpPr>
            <p:spPr bwMode="auto">
              <a:xfrm>
                <a:off x="1552" y="2615"/>
                <a:ext cx="41" cy="49"/>
              </a:xfrm>
              <a:custGeom>
                <a:avLst/>
                <a:gdLst>
                  <a:gd name="T0" fmla="*/ 45 w 288"/>
                  <a:gd name="T1" fmla="*/ 0 h 345"/>
                  <a:gd name="T2" fmla="*/ 62 w 288"/>
                  <a:gd name="T3" fmla="*/ 24 h 345"/>
                  <a:gd name="T4" fmla="*/ 48 w 288"/>
                  <a:gd name="T5" fmla="*/ 18 h 345"/>
                  <a:gd name="T6" fmla="*/ 35 w 288"/>
                  <a:gd name="T7" fmla="*/ 15 h 345"/>
                  <a:gd name="T8" fmla="*/ 20 w 288"/>
                  <a:gd name="T9" fmla="*/ 10 h 345"/>
                  <a:gd name="T10" fmla="*/ 6 w 288"/>
                  <a:gd name="T11" fmla="*/ 7 h 345"/>
                  <a:gd name="T12" fmla="*/ 0 w 288"/>
                  <a:gd name="T13" fmla="*/ 0 h 345"/>
                  <a:gd name="T14" fmla="*/ 45 w 288"/>
                  <a:gd name="T15" fmla="*/ 0 h 345"/>
                  <a:gd name="T16" fmla="*/ 160 w 288"/>
                  <a:gd name="T17" fmla="*/ 163 h 345"/>
                  <a:gd name="T18" fmla="*/ 288 w 288"/>
                  <a:gd name="T19" fmla="*/ 344 h 345"/>
                  <a:gd name="T20" fmla="*/ 278 w 288"/>
                  <a:gd name="T21" fmla="*/ 344 h 345"/>
                  <a:gd name="T22" fmla="*/ 268 w 288"/>
                  <a:gd name="T23" fmla="*/ 345 h 345"/>
                  <a:gd name="T24" fmla="*/ 255 w 288"/>
                  <a:gd name="T25" fmla="*/ 345 h 345"/>
                  <a:gd name="T26" fmla="*/ 244 w 288"/>
                  <a:gd name="T27" fmla="*/ 345 h 345"/>
                  <a:gd name="T28" fmla="*/ 157 w 288"/>
                  <a:gd name="T29" fmla="*/ 221 h 345"/>
                  <a:gd name="T30" fmla="*/ 159 w 288"/>
                  <a:gd name="T31" fmla="*/ 206 h 345"/>
                  <a:gd name="T32" fmla="*/ 160 w 288"/>
                  <a:gd name="T33" fmla="*/ 191 h 345"/>
                  <a:gd name="T34" fmla="*/ 160 w 288"/>
                  <a:gd name="T35" fmla="*/ 178 h 345"/>
                  <a:gd name="T36" fmla="*/ 160 w 288"/>
                  <a:gd name="T37" fmla="*/ 16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345">
                    <a:moveTo>
                      <a:pt x="45" y="0"/>
                    </a:moveTo>
                    <a:lnTo>
                      <a:pt x="62" y="24"/>
                    </a:lnTo>
                    <a:lnTo>
                      <a:pt x="48" y="18"/>
                    </a:lnTo>
                    <a:lnTo>
                      <a:pt x="35" y="15"/>
                    </a:lnTo>
                    <a:lnTo>
                      <a:pt x="20" y="10"/>
                    </a:lnTo>
                    <a:lnTo>
                      <a:pt x="6" y="7"/>
                    </a:lnTo>
                    <a:lnTo>
                      <a:pt x="0" y="0"/>
                    </a:lnTo>
                    <a:lnTo>
                      <a:pt x="45" y="0"/>
                    </a:lnTo>
                    <a:close/>
                    <a:moveTo>
                      <a:pt x="160" y="163"/>
                    </a:moveTo>
                    <a:lnTo>
                      <a:pt x="288" y="344"/>
                    </a:lnTo>
                    <a:lnTo>
                      <a:pt x="278" y="344"/>
                    </a:lnTo>
                    <a:lnTo>
                      <a:pt x="268" y="345"/>
                    </a:lnTo>
                    <a:lnTo>
                      <a:pt x="255" y="345"/>
                    </a:lnTo>
                    <a:lnTo>
                      <a:pt x="244" y="345"/>
                    </a:lnTo>
                    <a:lnTo>
                      <a:pt x="157" y="221"/>
                    </a:lnTo>
                    <a:lnTo>
                      <a:pt x="159" y="206"/>
                    </a:lnTo>
                    <a:lnTo>
                      <a:pt x="160" y="191"/>
                    </a:lnTo>
                    <a:lnTo>
                      <a:pt x="160" y="178"/>
                    </a:lnTo>
                    <a:lnTo>
                      <a:pt x="160" y="163"/>
                    </a:lnTo>
                    <a:close/>
                  </a:path>
                </a:pathLst>
              </a:custGeom>
              <a:solidFill>
                <a:srgbClr val="6A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9" name="Freeform 524"/>
              <p:cNvSpPr>
                <a:spLocks noEditPoints="1"/>
              </p:cNvSpPr>
              <p:nvPr/>
            </p:nvSpPr>
            <p:spPr bwMode="auto">
              <a:xfrm>
                <a:off x="1549" y="2615"/>
                <a:ext cx="41" cy="49"/>
              </a:xfrm>
              <a:custGeom>
                <a:avLst/>
                <a:gdLst>
                  <a:gd name="T0" fmla="*/ 45 w 289"/>
                  <a:gd name="T1" fmla="*/ 0 h 345"/>
                  <a:gd name="T2" fmla="*/ 54 w 289"/>
                  <a:gd name="T3" fmla="*/ 13 h 345"/>
                  <a:gd name="T4" fmla="*/ 42 w 289"/>
                  <a:gd name="T5" fmla="*/ 10 h 345"/>
                  <a:gd name="T6" fmla="*/ 29 w 289"/>
                  <a:gd name="T7" fmla="*/ 8 h 345"/>
                  <a:gd name="T8" fmla="*/ 17 w 289"/>
                  <a:gd name="T9" fmla="*/ 6 h 345"/>
                  <a:gd name="T10" fmla="*/ 2 w 289"/>
                  <a:gd name="T11" fmla="*/ 3 h 345"/>
                  <a:gd name="T12" fmla="*/ 0 w 289"/>
                  <a:gd name="T13" fmla="*/ 0 h 345"/>
                  <a:gd name="T14" fmla="*/ 45 w 289"/>
                  <a:gd name="T15" fmla="*/ 0 h 345"/>
                  <a:gd name="T16" fmla="*/ 182 w 289"/>
                  <a:gd name="T17" fmla="*/ 194 h 345"/>
                  <a:gd name="T18" fmla="*/ 289 w 289"/>
                  <a:gd name="T19" fmla="*/ 345 h 345"/>
                  <a:gd name="T20" fmla="*/ 277 w 289"/>
                  <a:gd name="T21" fmla="*/ 345 h 345"/>
                  <a:gd name="T22" fmla="*/ 266 w 289"/>
                  <a:gd name="T23" fmla="*/ 345 h 345"/>
                  <a:gd name="T24" fmla="*/ 255 w 289"/>
                  <a:gd name="T25" fmla="*/ 344 h 345"/>
                  <a:gd name="T26" fmla="*/ 243 w 289"/>
                  <a:gd name="T27" fmla="*/ 344 h 345"/>
                  <a:gd name="T28" fmla="*/ 173 w 289"/>
                  <a:gd name="T29" fmla="*/ 245 h 345"/>
                  <a:gd name="T30" fmla="*/ 177 w 289"/>
                  <a:gd name="T31" fmla="*/ 233 h 345"/>
                  <a:gd name="T32" fmla="*/ 179 w 289"/>
                  <a:gd name="T33" fmla="*/ 219 h 345"/>
                  <a:gd name="T34" fmla="*/ 181 w 289"/>
                  <a:gd name="T35" fmla="*/ 207 h 345"/>
                  <a:gd name="T36" fmla="*/ 182 w 289"/>
                  <a:gd name="T37" fmla="*/ 19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9" h="345">
                    <a:moveTo>
                      <a:pt x="45" y="0"/>
                    </a:moveTo>
                    <a:lnTo>
                      <a:pt x="54" y="13"/>
                    </a:lnTo>
                    <a:lnTo>
                      <a:pt x="42" y="10"/>
                    </a:lnTo>
                    <a:lnTo>
                      <a:pt x="29" y="8"/>
                    </a:lnTo>
                    <a:lnTo>
                      <a:pt x="17" y="6"/>
                    </a:lnTo>
                    <a:lnTo>
                      <a:pt x="2" y="3"/>
                    </a:lnTo>
                    <a:lnTo>
                      <a:pt x="0" y="0"/>
                    </a:lnTo>
                    <a:lnTo>
                      <a:pt x="45" y="0"/>
                    </a:lnTo>
                    <a:close/>
                    <a:moveTo>
                      <a:pt x="182" y="194"/>
                    </a:moveTo>
                    <a:lnTo>
                      <a:pt x="289" y="345"/>
                    </a:lnTo>
                    <a:lnTo>
                      <a:pt x="277" y="345"/>
                    </a:lnTo>
                    <a:lnTo>
                      <a:pt x="266" y="345"/>
                    </a:lnTo>
                    <a:lnTo>
                      <a:pt x="255" y="344"/>
                    </a:lnTo>
                    <a:lnTo>
                      <a:pt x="243" y="344"/>
                    </a:lnTo>
                    <a:lnTo>
                      <a:pt x="173" y="245"/>
                    </a:lnTo>
                    <a:lnTo>
                      <a:pt x="177" y="233"/>
                    </a:lnTo>
                    <a:lnTo>
                      <a:pt x="179" y="219"/>
                    </a:lnTo>
                    <a:lnTo>
                      <a:pt x="181" y="207"/>
                    </a:lnTo>
                    <a:lnTo>
                      <a:pt x="182" y="194"/>
                    </a:lnTo>
                    <a:close/>
                  </a:path>
                </a:pathLst>
              </a:custGeom>
              <a:solidFill>
                <a:srgbClr val="6482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0" name="Freeform 525"/>
              <p:cNvSpPr>
                <a:spLocks noEditPoints="1"/>
              </p:cNvSpPr>
              <p:nvPr/>
            </p:nvSpPr>
            <p:spPr bwMode="auto">
              <a:xfrm>
                <a:off x="1545" y="2615"/>
                <a:ext cx="42" cy="49"/>
              </a:xfrm>
              <a:custGeom>
                <a:avLst/>
                <a:gdLst>
                  <a:gd name="T0" fmla="*/ 44 w 288"/>
                  <a:gd name="T1" fmla="*/ 0 h 345"/>
                  <a:gd name="T2" fmla="*/ 50 w 288"/>
                  <a:gd name="T3" fmla="*/ 7 h 345"/>
                  <a:gd name="T4" fmla="*/ 38 w 288"/>
                  <a:gd name="T5" fmla="*/ 6 h 345"/>
                  <a:gd name="T6" fmla="*/ 25 w 288"/>
                  <a:gd name="T7" fmla="*/ 3 h 345"/>
                  <a:gd name="T8" fmla="*/ 13 w 288"/>
                  <a:gd name="T9" fmla="*/ 2 h 345"/>
                  <a:gd name="T10" fmla="*/ 1 w 288"/>
                  <a:gd name="T11" fmla="*/ 1 h 345"/>
                  <a:gd name="T12" fmla="*/ 0 w 288"/>
                  <a:gd name="T13" fmla="*/ 0 h 345"/>
                  <a:gd name="T14" fmla="*/ 44 w 288"/>
                  <a:gd name="T15" fmla="*/ 0 h 345"/>
                  <a:gd name="T16" fmla="*/ 201 w 288"/>
                  <a:gd name="T17" fmla="*/ 221 h 345"/>
                  <a:gd name="T18" fmla="*/ 288 w 288"/>
                  <a:gd name="T19" fmla="*/ 345 h 345"/>
                  <a:gd name="T20" fmla="*/ 276 w 288"/>
                  <a:gd name="T21" fmla="*/ 344 h 345"/>
                  <a:gd name="T22" fmla="*/ 265 w 288"/>
                  <a:gd name="T23" fmla="*/ 344 h 345"/>
                  <a:gd name="T24" fmla="*/ 252 w 288"/>
                  <a:gd name="T25" fmla="*/ 343 h 345"/>
                  <a:gd name="T26" fmla="*/ 241 w 288"/>
                  <a:gd name="T27" fmla="*/ 342 h 345"/>
                  <a:gd name="T28" fmla="*/ 190 w 288"/>
                  <a:gd name="T29" fmla="*/ 269 h 345"/>
                  <a:gd name="T30" fmla="*/ 193 w 288"/>
                  <a:gd name="T31" fmla="*/ 256 h 345"/>
                  <a:gd name="T32" fmla="*/ 195 w 288"/>
                  <a:gd name="T33" fmla="*/ 245 h 345"/>
                  <a:gd name="T34" fmla="*/ 199 w 288"/>
                  <a:gd name="T35" fmla="*/ 233 h 345"/>
                  <a:gd name="T36" fmla="*/ 201 w 288"/>
                  <a:gd name="T37" fmla="*/ 22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345">
                    <a:moveTo>
                      <a:pt x="44" y="0"/>
                    </a:moveTo>
                    <a:lnTo>
                      <a:pt x="50" y="7"/>
                    </a:lnTo>
                    <a:lnTo>
                      <a:pt x="38" y="6"/>
                    </a:lnTo>
                    <a:lnTo>
                      <a:pt x="25" y="3"/>
                    </a:lnTo>
                    <a:lnTo>
                      <a:pt x="13" y="2"/>
                    </a:lnTo>
                    <a:lnTo>
                      <a:pt x="1" y="1"/>
                    </a:lnTo>
                    <a:lnTo>
                      <a:pt x="0" y="0"/>
                    </a:lnTo>
                    <a:lnTo>
                      <a:pt x="44" y="0"/>
                    </a:lnTo>
                    <a:close/>
                    <a:moveTo>
                      <a:pt x="201" y="221"/>
                    </a:moveTo>
                    <a:lnTo>
                      <a:pt x="288" y="345"/>
                    </a:lnTo>
                    <a:lnTo>
                      <a:pt x="276" y="344"/>
                    </a:lnTo>
                    <a:lnTo>
                      <a:pt x="265" y="344"/>
                    </a:lnTo>
                    <a:lnTo>
                      <a:pt x="252" y="343"/>
                    </a:lnTo>
                    <a:lnTo>
                      <a:pt x="241" y="342"/>
                    </a:lnTo>
                    <a:lnTo>
                      <a:pt x="190" y="269"/>
                    </a:lnTo>
                    <a:lnTo>
                      <a:pt x="193" y="256"/>
                    </a:lnTo>
                    <a:lnTo>
                      <a:pt x="195" y="245"/>
                    </a:lnTo>
                    <a:lnTo>
                      <a:pt x="199" y="233"/>
                    </a:lnTo>
                    <a:lnTo>
                      <a:pt x="201" y="221"/>
                    </a:lnTo>
                    <a:close/>
                  </a:path>
                </a:pathLst>
              </a:custGeom>
              <a:solidFill>
                <a:srgbClr val="5D7E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1" name="Freeform 526"/>
              <p:cNvSpPr>
                <a:spLocks noEditPoints="1"/>
              </p:cNvSpPr>
              <p:nvPr/>
            </p:nvSpPr>
            <p:spPr bwMode="auto">
              <a:xfrm>
                <a:off x="1545" y="2615"/>
                <a:ext cx="38" cy="49"/>
              </a:xfrm>
              <a:custGeom>
                <a:avLst/>
                <a:gdLst>
                  <a:gd name="T0" fmla="*/ 28 w 271"/>
                  <a:gd name="T1" fmla="*/ 0 h 344"/>
                  <a:gd name="T2" fmla="*/ 30 w 271"/>
                  <a:gd name="T3" fmla="*/ 3 h 344"/>
                  <a:gd name="T4" fmla="*/ 16 w 271"/>
                  <a:gd name="T5" fmla="*/ 2 h 344"/>
                  <a:gd name="T6" fmla="*/ 0 w 271"/>
                  <a:gd name="T7" fmla="*/ 0 h 344"/>
                  <a:gd name="T8" fmla="*/ 28 w 271"/>
                  <a:gd name="T9" fmla="*/ 0 h 344"/>
                  <a:gd name="T10" fmla="*/ 201 w 271"/>
                  <a:gd name="T11" fmla="*/ 245 h 344"/>
                  <a:gd name="T12" fmla="*/ 271 w 271"/>
                  <a:gd name="T13" fmla="*/ 344 h 344"/>
                  <a:gd name="T14" fmla="*/ 258 w 271"/>
                  <a:gd name="T15" fmla="*/ 343 h 344"/>
                  <a:gd name="T16" fmla="*/ 246 w 271"/>
                  <a:gd name="T17" fmla="*/ 342 h 344"/>
                  <a:gd name="T18" fmla="*/ 234 w 271"/>
                  <a:gd name="T19" fmla="*/ 340 h 344"/>
                  <a:gd name="T20" fmla="*/ 223 w 271"/>
                  <a:gd name="T21" fmla="*/ 338 h 344"/>
                  <a:gd name="T22" fmla="*/ 189 w 271"/>
                  <a:gd name="T23" fmla="*/ 291 h 344"/>
                  <a:gd name="T24" fmla="*/ 192 w 271"/>
                  <a:gd name="T25" fmla="*/ 280 h 344"/>
                  <a:gd name="T26" fmla="*/ 196 w 271"/>
                  <a:gd name="T27" fmla="*/ 268 h 344"/>
                  <a:gd name="T28" fmla="*/ 199 w 271"/>
                  <a:gd name="T29" fmla="*/ 256 h 344"/>
                  <a:gd name="T30" fmla="*/ 201 w 271"/>
                  <a:gd name="T31" fmla="*/ 24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1" h="344">
                    <a:moveTo>
                      <a:pt x="28" y="0"/>
                    </a:moveTo>
                    <a:lnTo>
                      <a:pt x="30" y="3"/>
                    </a:lnTo>
                    <a:lnTo>
                      <a:pt x="16" y="2"/>
                    </a:lnTo>
                    <a:lnTo>
                      <a:pt x="0" y="0"/>
                    </a:lnTo>
                    <a:lnTo>
                      <a:pt x="28" y="0"/>
                    </a:lnTo>
                    <a:close/>
                    <a:moveTo>
                      <a:pt x="201" y="245"/>
                    </a:moveTo>
                    <a:lnTo>
                      <a:pt x="271" y="344"/>
                    </a:lnTo>
                    <a:lnTo>
                      <a:pt x="258" y="343"/>
                    </a:lnTo>
                    <a:lnTo>
                      <a:pt x="246" y="342"/>
                    </a:lnTo>
                    <a:lnTo>
                      <a:pt x="234" y="340"/>
                    </a:lnTo>
                    <a:lnTo>
                      <a:pt x="223" y="338"/>
                    </a:lnTo>
                    <a:lnTo>
                      <a:pt x="189" y="291"/>
                    </a:lnTo>
                    <a:lnTo>
                      <a:pt x="192" y="280"/>
                    </a:lnTo>
                    <a:lnTo>
                      <a:pt x="196" y="268"/>
                    </a:lnTo>
                    <a:lnTo>
                      <a:pt x="199" y="256"/>
                    </a:lnTo>
                    <a:lnTo>
                      <a:pt x="201" y="245"/>
                    </a:lnTo>
                    <a:close/>
                  </a:path>
                </a:pathLst>
              </a:custGeom>
              <a:solidFill>
                <a:srgbClr val="5679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2" name="Freeform 527"/>
              <p:cNvSpPr>
                <a:spLocks noEditPoints="1"/>
              </p:cNvSpPr>
              <p:nvPr/>
            </p:nvSpPr>
            <p:spPr bwMode="auto">
              <a:xfrm>
                <a:off x="1545" y="2615"/>
                <a:ext cx="35" cy="49"/>
              </a:xfrm>
              <a:custGeom>
                <a:avLst/>
                <a:gdLst>
                  <a:gd name="T0" fmla="*/ 6 w 247"/>
                  <a:gd name="T1" fmla="*/ 0 h 342"/>
                  <a:gd name="T2" fmla="*/ 7 w 247"/>
                  <a:gd name="T3" fmla="*/ 1 h 342"/>
                  <a:gd name="T4" fmla="*/ 3 w 247"/>
                  <a:gd name="T5" fmla="*/ 1 h 342"/>
                  <a:gd name="T6" fmla="*/ 0 w 247"/>
                  <a:gd name="T7" fmla="*/ 0 h 342"/>
                  <a:gd name="T8" fmla="*/ 6 w 247"/>
                  <a:gd name="T9" fmla="*/ 0 h 342"/>
                  <a:gd name="T10" fmla="*/ 196 w 247"/>
                  <a:gd name="T11" fmla="*/ 269 h 342"/>
                  <a:gd name="T12" fmla="*/ 247 w 247"/>
                  <a:gd name="T13" fmla="*/ 342 h 342"/>
                  <a:gd name="T14" fmla="*/ 231 w 247"/>
                  <a:gd name="T15" fmla="*/ 339 h 342"/>
                  <a:gd name="T16" fmla="*/ 216 w 247"/>
                  <a:gd name="T17" fmla="*/ 337 h 342"/>
                  <a:gd name="T18" fmla="*/ 204 w 247"/>
                  <a:gd name="T19" fmla="*/ 333 h 342"/>
                  <a:gd name="T20" fmla="*/ 192 w 247"/>
                  <a:gd name="T21" fmla="*/ 328 h 342"/>
                  <a:gd name="T22" fmla="*/ 182 w 247"/>
                  <a:gd name="T23" fmla="*/ 314 h 342"/>
                  <a:gd name="T24" fmla="*/ 182 w 247"/>
                  <a:gd name="T25" fmla="*/ 310 h 342"/>
                  <a:gd name="T26" fmla="*/ 184 w 247"/>
                  <a:gd name="T27" fmla="*/ 306 h 342"/>
                  <a:gd name="T28" fmla="*/ 187 w 247"/>
                  <a:gd name="T29" fmla="*/ 297 h 342"/>
                  <a:gd name="T30" fmla="*/ 190 w 247"/>
                  <a:gd name="T31" fmla="*/ 288 h 342"/>
                  <a:gd name="T32" fmla="*/ 192 w 247"/>
                  <a:gd name="T33" fmla="*/ 278 h 342"/>
                  <a:gd name="T34" fmla="*/ 196 w 247"/>
                  <a:gd name="T35" fmla="*/ 26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42">
                    <a:moveTo>
                      <a:pt x="6" y="0"/>
                    </a:moveTo>
                    <a:lnTo>
                      <a:pt x="7" y="1"/>
                    </a:lnTo>
                    <a:lnTo>
                      <a:pt x="3" y="1"/>
                    </a:lnTo>
                    <a:lnTo>
                      <a:pt x="0" y="0"/>
                    </a:lnTo>
                    <a:lnTo>
                      <a:pt x="6" y="0"/>
                    </a:lnTo>
                    <a:close/>
                    <a:moveTo>
                      <a:pt x="196" y="269"/>
                    </a:moveTo>
                    <a:lnTo>
                      <a:pt x="247" y="342"/>
                    </a:lnTo>
                    <a:lnTo>
                      <a:pt x="231" y="339"/>
                    </a:lnTo>
                    <a:lnTo>
                      <a:pt x="216" y="337"/>
                    </a:lnTo>
                    <a:lnTo>
                      <a:pt x="204" y="333"/>
                    </a:lnTo>
                    <a:lnTo>
                      <a:pt x="192" y="328"/>
                    </a:lnTo>
                    <a:lnTo>
                      <a:pt x="182" y="314"/>
                    </a:lnTo>
                    <a:lnTo>
                      <a:pt x="182" y="310"/>
                    </a:lnTo>
                    <a:lnTo>
                      <a:pt x="184" y="306"/>
                    </a:lnTo>
                    <a:lnTo>
                      <a:pt x="187" y="297"/>
                    </a:lnTo>
                    <a:lnTo>
                      <a:pt x="190" y="288"/>
                    </a:lnTo>
                    <a:lnTo>
                      <a:pt x="192" y="278"/>
                    </a:lnTo>
                    <a:lnTo>
                      <a:pt x="196" y="269"/>
                    </a:lnTo>
                    <a:close/>
                  </a:path>
                </a:pathLst>
              </a:custGeom>
              <a:solidFill>
                <a:srgbClr val="4E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3" name="Freeform 528"/>
              <p:cNvSpPr/>
              <p:nvPr/>
            </p:nvSpPr>
            <p:spPr bwMode="auto">
              <a:xfrm>
                <a:off x="1571" y="2656"/>
                <a:ext cx="5" cy="7"/>
              </a:xfrm>
              <a:custGeom>
                <a:avLst/>
                <a:gdLst>
                  <a:gd name="T0" fmla="*/ 7 w 41"/>
                  <a:gd name="T1" fmla="*/ 0 h 47"/>
                  <a:gd name="T2" fmla="*/ 41 w 41"/>
                  <a:gd name="T3" fmla="*/ 47 h 47"/>
                  <a:gd name="T4" fmla="*/ 31 w 41"/>
                  <a:gd name="T5" fmla="*/ 45 h 47"/>
                  <a:gd name="T6" fmla="*/ 22 w 41"/>
                  <a:gd name="T7" fmla="*/ 43 h 47"/>
                  <a:gd name="T8" fmla="*/ 15 w 41"/>
                  <a:gd name="T9" fmla="*/ 39 h 47"/>
                  <a:gd name="T10" fmla="*/ 8 w 41"/>
                  <a:gd name="T11" fmla="*/ 35 h 47"/>
                  <a:gd name="T12" fmla="*/ 4 w 41"/>
                  <a:gd name="T13" fmla="*/ 32 h 47"/>
                  <a:gd name="T14" fmla="*/ 2 w 41"/>
                  <a:gd name="T15" fmla="*/ 26 h 47"/>
                  <a:gd name="T16" fmla="*/ 0 w 41"/>
                  <a:gd name="T17" fmla="*/ 21 h 47"/>
                  <a:gd name="T18" fmla="*/ 2 w 41"/>
                  <a:gd name="T19" fmla="*/ 15 h 47"/>
                  <a:gd name="T20" fmla="*/ 5 w 41"/>
                  <a:gd name="T21" fmla="*/ 7 h 47"/>
                  <a:gd name="T22" fmla="*/ 7 w 4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7">
                    <a:moveTo>
                      <a:pt x="7" y="0"/>
                    </a:moveTo>
                    <a:lnTo>
                      <a:pt x="41" y="47"/>
                    </a:lnTo>
                    <a:lnTo>
                      <a:pt x="31" y="45"/>
                    </a:lnTo>
                    <a:lnTo>
                      <a:pt x="22" y="43"/>
                    </a:lnTo>
                    <a:lnTo>
                      <a:pt x="15" y="39"/>
                    </a:lnTo>
                    <a:lnTo>
                      <a:pt x="8" y="35"/>
                    </a:lnTo>
                    <a:lnTo>
                      <a:pt x="4" y="32"/>
                    </a:lnTo>
                    <a:lnTo>
                      <a:pt x="2" y="26"/>
                    </a:lnTo>
                    <a:lnTo>
                      <a:pt x="0" y="21"/>
                    </a:lnTo>
                    <a:lnTo>
                      <a:pt x="2" y="15"/>
                    </a:lnTo>
                    <a:lnTo>
                      <a:pt x="5" y="7"/>
                    </a:lnTo>
                    <a:lnTo>
                      <a:pt x="7" y="0"/>
                    </a:lnTo>
                    <a:close/>
                  </a:path>
                </a:pathLst>
              </a:custGeom>
              <a:solidFill>
                <a:srgbClr val="4872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4" name="Freeform 529"/>
              <p:cNvSpPr/>
              <p:nvPr/>
            </p:nvSpPr>
            <p:spPr bwMode="auto">
              <a:xfrm>
                <a:off x="1571" y="2660"/>
                <a:ext cx="1" cy="2"/>
              </a:xfrm>
              <a:custGeom>
                <a:avLst/>
                <a:gdLst>
                  <a:gd name="T0" fmla="*/ 0 w 10"/>
                  <a:gd name="T1" fmla="*/ 0 h 14"/>
                  <a:gd name="T2" fmla="*/ 10 w 10"/>
                  <a:gd name="T3" fmla="*/ 14 h 14"/>
                  <a:gd name="T4" fmla="*/ 7 w 10"/>
                  <a:gd name="T5" fmla="*/ 11 h 14"/>
                  <a:gd name="T6" fmla="*/ 4 w 10"/>
                  <a:gd name="T7" fmla="*/ 7 h 14"/>
                  <a:gd name="T8" fmla="*/ 2 w 10"/>
                  <a:gd name="T9" fmla="*/ 3 h 14"/>
                  <a:gd name="T10" fmla="*/ 0 w 10"/>
                  <a:gd name="T11" fmla="*/ 0 h 14"/>
                </a:gdLst>
                <a:ahLst/>
                <a:cxnLst>
                  <a:cxn ang="0">
                    <a:pos x="T0" y="T1"/>
                  </a:cxn>
                  <a:cxn ang="0">
                    <a:pos x="T2" y="T3"/>
                  </a:cxn>
                  <a:cxn ang="0">
                    <a:pos x="T4" y="T5"/>
                  </a:cxn>
                  <a:cxn ang="0">
                    <a:pos x="T6" y="T7"/>
                  </a:cxn>
                  <a:cxn ang="0">
                    <a:pos x="T8" y="T9"/>
                  </a:cxn>
                  <a:cxn ang="0">
                    <a:pos x="T10" y="T11"/>
                  </a:cxn>
                </a:cxnLst>
                <a:rect l="0" t="0" r="r" b="b"/>
                <a:pathLst>
                  <a:path w="10" h="14">
                    <a:moveTo>
                      <a:pt x="0" y="0"/>
                    </a:moveTo>
                    <a:lnTo>
                      <a:pt x="10" y="14"/>
                    </a:lnTo>
                    <a:lnTo>
                      <a:pt x="7" y="11"/>
                    </a:lnTo>
                    <a:lnTo>
                      <a:pt x="4" y="7"/>
                    </a:lnTo>
                    <a:lnTo>
                      <a:pt x="2" y="3"/>
                    </a:lnTo>
                    <a:lnTo>
                      <a:pt x="0" y="0"/>
                    </a:lnTo>
                    <a:close/>
                  </a:path>
                </a:pathLst>
              </a:custGeom>
              <a:solidFill>
                <a:srgbClr val="406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5" name="Freeform 530"/>
              <p:cNvSpPr/>
              <p:nvPr/>
            </p:nvSpPr>
            <p:spPr bwMode="auto">
              <a:xfrm>
                <a:off x="1504" y="2664"/>
                <a:ext cx="13" cy="5"/>
              </a:xfrm>
              <a:custGeom>
                <a:avLst/>
                <a:gdLst>
                  <a:gd name="T0" fmla="*/ 0 w 92"/>
                  <a:gd name="T1" fmla="*/ 35 h 35"/>
                  <a:gd name="T2" fmla="*/ 92 w 92"/>
                  <a:gd name="T3" fmla="*/ 0 h 35"/>
                  <a:gd name="T4" fmla="*/ 70 w 92"/>
                  <a:gd name="T5" fmla="*/ 9 h 35"/>
                  <a:gd name="T6" fmla="*/ 48 w 92"/>
                  <a:gd name="T7" fmla="*/ 19 h 35"/>
                  <a:gd name="T8" fmla="*/ 24 w 92"/>
                  <a:gd name="T9" fmla="*/ 27 h 35"/>
                  <a:gd name="T10" fmla="*/ 0 w 92"/>
                  <a:gd name="T11" fmla="*/ 35 h 35"/>
                </a:gdLst>
                <a:ahLst/>
                <a:cxnLst>
                  <a:cxn ang="0">
                    <a:pos x="T0" y="T1"/>
                  </a:cxn>
                  <a:cxn ang="0">
                    <a:pos x="T2" y="T3"/>
                  </a:cxn>
                  <a:cxn ang="0">
                    <a:pos x="T4" y="T5"/>
                  </a:cxn>
                  <a:cxn ang="0">
                    <a:pos x="T6" y="T7"/>
                  </a:cxn>
                  <a:cxn ang="0">
                    <a:pos x="T8" y="T9"/>
                  </a:cxn>
                  <a:cxn ang="0">
                    <a:pos x="T10" y="T11"/>
                  </a:cxn>
                </a:cxnLst>
                <a:rect l="0" t="0" r="r" b="b"/>
                <a:pathLst>
                  <a:path w="92" h="35">
                    <a:moveTo>
                      <a:pt x="0" y="35"/>
                    </a:moveTo>
                    <a:lnTo>
                      <a:pt x="92" y="0"/>
                    </a:lnTo>
                    <a:lnTo>
                      <a:pt x="70" y="9"/>
                    </a:lnTo>
                    <a:lnTo>
                      <a:pt x="48" y="19"/>
                    </a:lnTo>
                    <a:lnTo>
                      <a:pt x="24" y="27"/>
                    </a:lnTo>
                    <a:lnTo>
                      <a:pt x="0" y="35"/>
                    </a:lnTo>
                    <a:close/>
                  </a:path>
                </a:pathLst>
              </a:custGeom>
              <a:solidFill>
                <a:srgbClr val="889C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6" name="Freeform 531"/>
              <p:cNvSpPr/>
              <p:nvPr/>
            </p:nvSpPr>
            <p:spPr bwMode="auto">
              <a:xfrm>
                <a:off x="1495" y="2660"/>
                <a:ext cx="30" cy="11"/>
              </a:xfrm>
              <a:custGeom>
                <a:avLst/>
                <a:gdLst>
                  <a:gd name="T0" fmla="*/ 0 w 212"/>
                  <a:gd name="T1" fmla="*/ 80 h 80"/>
                  <a:gd name="T2" fmla="*/ 212 w 212"/>
                  <a:gd name="T3" fmla="*/ 0 h 80"/>
                  <a:gd name="T4" fmla="*/ 190 w 212"/>
                  <a:gd name="T5" fmla="*/ 12 h 80"/>
                  <a:gd name="T6" fmla="*/ 167 w 212"/>
                  <a:gd name="T7" fmla="*/ 24 h 80"/>
                  <a:gd name="T8" fmla="*/ 143 w 212"/>
                  <a:gd name="T9" fmla="*/ 36 h 80"/>
                  <a:gd name="T10" fmla="*/ 118 w 212"/>
                  <a:gd name="T11" fmla="*/ 47 h 80"/>
                  <a:gd name="T12" fmla="*/ 90 w 212"/>
                  <a:gd name="T13" fmla="*/ 57 h 80"/>
                  <a:gd name="T14" fmla="*/ 62 w 212"/>
                  <a:gd name="T15" fmla="*/ 66 h 80"/>
                  <a:gd name="T16" fmla="*/ 31 w 212"/>
                  <a:gd name="T17" fmla="*/ 74 h 80"/>
                  <a:gd name="T18" fmla="*/ 0 w 212"/>
                  <a:gd name="T1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80">
                    <a:moveTo>
                      <a:pt x="0" y="80"/>
                    </a:moveTo>
                    <a:lnTo>
                      <a:pt x="212" y="0"/>
                    </a:lnTo>
                    <a:lnTo>
                      <a:pt x="190" y="12"/>
                    </a:lnTo>
                    <a:lnTo>
                      <a:pt x="167" y="24"/>
                    </a:lnTo>
                    <a:lnTo>
                      <a:pt x="143" y="36"/>
                    </a:lnTo>
                    <a:lnTo>
                      <a:pt x="118" y="47"/>
                    </a:lnTo>
                    <a:lnTo>
                      <a:pt x="90" y="57"/>
                    </a:lnTo>
                    <a:lnTo>
                      <a:pt x="62" y="66"/>
                    </a:lnTo>
                    <a:lnTo>
                      <a:pt x="31" y="74"/>
                    </a:lnTo>
                    <a:lnTo>
                      <a:pt x="0" y="80"/>
                    </a:lnTo>
                    <a:close/>
                  </a:path>
                </a:pathLst>
              </a:custGeom>
              <a:solidFill>
                <a:srgbClr val="8297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7" name="Freeform 532"/>
              <p:cNvSpPr/>
              <p:nvPr/>
            </p:nvSpPr>
            <p:spPr bwMode="auto">
              <a:xfrm>
                <a:off x="1490" y="2656"/>
                <a:ext cx="40" cy="16"/>
              </a:xfrm>
              <a:custGeom>
                <a:avLst/>
                <a:gdLst>
                  <a:gd name="T0" fmla="*/ 192 w 283"/>
                  <a:gd name="T1" fmla="*/ 54 h 108"/>
                  <a:gd name="T2" fmla="*/ 100 w 283"/>
                  <a:gd name="T3" fmla="*/ 89 h 108"/>
                  <a:gd name="T4" fmla="*/ 76 w 283"/>
                  <a:gd name="T5" fmla="*/ 95 h 108"/>
                  <a:gd name="T6" fmla="*/ 51 w 283"/>
                  <a:gd name="T7" fmla="*/ 100 h 108"/>
                  <a:gd name="T8" fmla="*/ 26 w 283"/>
                  <a:gd name="T9" fmla="*/ 104 h 108"/>
                  <a:gd name="T10" fmla="*/ 0 w 283"/>
                  <a:gd name="T11" fmla="*/ 108 h 108"/>
                  <a:gd name="T12" fmla="*/ 283 w 283"/>
                  <a:gd name="T13" fmla="*/ 0 h 108"/>
                  <a:gd name="T14" fmla="*/ 263 w 283"/>
                  <a:gd name="T15" fmla="*/ 14 h 108"/>
                  <a:gd name="T16" fmla="*/ 242 w 283"/>
                  <a:gd name="T17" fmla="*/ 27 h 108"/>
                  <a:gd name="T18" fmla="*/ 218 w 283"/>
                  <a:gd name="T19" fmla="*/ 41 h 108"/>
                  <a:gd name="T20" fmla="*/ 192 w 283"/>
                  <a:gd name="T21"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108">
                    <a:moveTo>
                      <a:pt x="192" y="54"/>
                    </a:moveTo>
                    <a:lnTo>
                      <a:pt x="100" y="89"/>
                    </a:lnTo>
                    <a:lnTo>
                      <a:pt x="76" y="95"/>
                    </a:lnTo>
                    <a:lnTo>
                      <a:pt x="51" y="100"/>
                    </a:lnTo>
                    <a:lnTo>
                      <a:pt x="26" y="104"/>
                    </a:lnTo>
                    <a:lnTo>
                      <a:pt x="0" y="108"/>
                    </a:lnTo>
                    <a:lnTo>
                      <a:pt x="283" y="0"/>
                    </a:lnTo>
                    <a:lnTo>
                      <a:pt x="263" y="14"/>
                    </a:lnTo>
                    <a:lnTo>
                      <a:pt x="242" y="27"/>
                    </a:lnTo>
                    <a:lnTo>
                      <a:pt x="218" y="41"/>
                    </a:lnTo>
                    <a:lnTo>
                      <a:pt x="192" y="54"/>
                    </a:lnTo>
                    <a:close/>
                  </a:path>
                </a:pathLst>
              </a:custGeom>
              <a:solidFill>
                <a:srgbClr val="7C93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8" name="Freeform 533"/>
              <p:cNvSpPr/>
              <p:nvPr/>
            </p:nvSpPr>
            <p:spPr bwMode="auto">
              <a:xfrm>
                <a:off x="1485" y="2654"/>
                <a:ext cx="49" cy="18"/>
              </a:xfrm>
              <a:custGeom>
                <a:avLst/>
                <a:gdLst>
                  <a:gd name="T0" fmla="*/ 280 w 340"/>
                  <a:gd name="T1" fmla="*/ 43 h 130"/>
                  <a:gd name="T2" fmla="*/ 68 w 340"/>
                  <a:gd name="T3" fmla="*/ 123 h 130"/>
                  <a:gd name="T4" fmla="*/ 51 w 340"/>
                  <a:gd name="T5" fmla="*/ 126 h 130"/>
                  <a:gd name="T6" fmla="*/ 34 w 340"/>
                  <a:gd name="T7" fmla="*/ 128 h 130"/>
                  <a:gd name="T8" fmla="*/ 18 w 340"/>
                  <a:gd name="T9" fmla="*/ 129 h 130"/>
                  <a:gd name="T10" fmla="*/ 0 w 340"/>
                  <a:gd name="T11" fmla="*/ 130 h 130"/>
                  <a:gd name="T12" fmla="*/ 340 w 340"/>
                  <a:gd name="T13" fmla="*/ 0 h 130"/>
                  <a:gd name="T14" fmla="*/ 327 w 340"/>
                  <a:gd name="T15" fmla="*/ 10 h 130"/>
                  <a:gd name="T16" fmla="*/ 312 w 340"/>
                  <a:gd name="T17" fmla="*/ 21 h 130"/>
                  <a:gd name="T18" fmla="*/ 296 w 340"/>
                  <a:gd name="T19" fmla="*/ 31 h 130"/>
                  <a:gd name="T20" fmla="*/ 280 w 340"/>
                  <a:gd name="T21" fmla="*/ 4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130">
                    <a:moveTo>
                      <a:pt x="280" y="43"/>
                    </a:moveTo>
                    <a:lnTo>
                      <a:pt x="68" y="123"/>
                    </a:lnTo>
                    <a:lnTo>
                      <a:pt x="51" y="126"/>
                    </a:lnTo>
                    <a:lnTo>
                      <a:pt x="34" y="128"/>
                    </a:lnTo>
                    <a:lnTo>
                      <a:pt x="18" y="129"/>
                    </a:lnTo>
                    <a:lnTo>
                      <a:pt x="0" y="130"/>
                    </a:lnTo>
                    <a:lnTo>
                      <a:pt x="340" y="0"/>
                    </a:lnTo>
                    <a:lnTo>
                      <a:pt x="327" y="10"/>
                    </a:lnTo>
                    <a:lnTo>
                      <a:pt x="312" y="21"/>
                    </a:lnTo>
                    <a:lnTo>
                      <a:pt x="296" y="31"/>
                    </a:lnTo>
                    <a:lnTo>
                      <a:pt x="280" y="43"/>
                    </a:lnTo>
                    <a:close/>
                  </a:path>
                </a:pathLst>
              </a:custGeom>
              <a:solidFill>
                <a:srgbClr val="778F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9" name="Freeform 534"/>
              <p:cNvSpPr/>
              <p:nvPr/>
            </p:nvSpPr>
            <p:spPr bwMode="auto">
              <a:xfrm>
                <a:off x="1482" y="2651"/>
                <a:ext cx="55" cy="21"/>
              </a:xfrm>
              <a:custGeom>
                <a:avLst/>
                <a:gdLst>
                  <a:gd name="T0" fmla="*/ 339 w 387"/>
                  <a:gd name="T1" fmla="*/ 37 h 147"/>
                  <a:gd name="T2" fmla="*/ 56 w 387"/>
                  <a:gd name="T3" fmla="*/ 145 h 147"/>
                  <a:gd name="T4" fmla="*/ 43 w 387"/>
                  <a:gd name="T5" fmla="*/ 146 h 147"/>
                  <a:gd name="T6" fmla="*/ 29 w 387"/>
                  <a:gd name="T7" fmla="*/ 147 h 147"/>
                  <a:gd name="T8" fmla="*/ 15 w 387"/>
                  <a:gd name="T9" fmla="*/ 147 h 147"/>
                  <a:gd name="T10" fmla="*/ 0 w 387"/>
                  <a:gd name="T11" fmla="*/ 147 h 147"/>
                  <a:gd name="T12" fmla="*/ 387 w 387"/>
                  <a:gd name="T13" fmla="*/ 0 h 147"/>
                  <a:gd name="T14" fmla="*/ 377 w 387"/>
                  <a:gd name="T15" fmla="*/ 8 h 147"/>
                  <a:gd name="T16" fmla="*/ 366 w 387"/>
                  <a:gd name="T17" fmla="*/ 18 h 147"/>
                  <a:gd name="T18" fmla="*/ 353 w 387"/>
                  <a:gd name="T19" fmla="*/ 27 h 147"/>
                  <a:gd name="T20" fmla="*/ 339 w 387"/>
                  <a:gd name="T21" fmla="*/ 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147">
                    <a:moveTo>
                      <a:pt x="339" y="37"/>
                    </a:moveTo>
                    <a:lnTo>
                      <a:pt x="56" y="145"/>
                    </a:lnTo>
                    <a:lnTo>
                      <a:pt x="43" y="146"/>
                    </a:lnTo>
                    <a:lnTo>
                      <a:pt x="29" y="147"/>
                    </a:lnTo>
                    <a:lnTo>
                      <a:pt x="15" y="147"/>
                    </a:lnTo>
                    <a:lnTo>
                      <a:pt x="0" y="147"/>
                    </a:lnTo>
                    <a:lnTo>
                      <a:pt x="387" y="0"/>
                    </a:lnTo>
                    <a:lnTo>
                      <a:pt x="377" y="8"/>
                    </a:lnTo>
                    <a:lnTo>
                      <a:pt x="366" y="18"/>
                    </a:lnTo>
                    <a:lnTo>
                      <a:pt x="353" y="27"/>
                    </a:lnTo>
                    <a:lnTo>
                      <a:pt x="339" y="37"/>
                    </a:lnTo>
                    <a:close/>
                  </a:path>
                </a:pathLst>
              </a:custGeom>
              <a:solidFill>
                <a:srgbClr val="708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0" name="Freeform 535"/>
              <p:cNvSpPr/>
              <p:nvPr/>
            </p:nvSpPr>
            <p:spPr bwMode="auto">
              <a:xfrm>
                <a:off x="1478" y="2649"/>
                <a:ext cx="62" cy="23"/>
              </a:xfrm>
              <a:custGeom>
                <a:avLst/>
                <a:gdLst>
                  <a:gd name="T0" fmla="*/ 389 w 429"/>
                  <a:gd name="T1" fmla="*/ 33 h 163"/>
                  <a:gd name="T2" fmla="*/ 49 w 429"/>
                  <a:gd name="T3" fmla="*/ 163 h 163"/>
                  <a:gd name="T4" fmla="*/ 38 w 429"/>
                  <a:gd name="T5" fmla="*/ 163 h 163"/>
                  <a:gd name="T6" fmla="*/ 25 w 429"/>
                  <a:gd name="T7" fmla="*/ 163 h 163"/>
                  <a:gd name="T8" fmla="*/ 13 w 429"/>
                  <a:gd name="T9" fmla="*/ 163 h 163"/>
                  <a:gd name="T10" fmla="*/ 0 w 429"/>
                  <a:gd name="T11" fmla="*/ 163 h 163"/>
                  <a:gd name="T12" fmla="*/ 429 w 429"/>
                  <a:gd name="T13" fmla="*/ 0 h 163"/>
                  <a:gd name="T14" fmla="*/ 420 w 429"/>
                  <a:gd name="T15" fmla="*/ 7 h 163"/>
                  <a:gd name="T16" fmla="*/ 411 w 429"/>
                  <a:gd name="T17" fmla="*/ 15 h 163"/>
                  <a:gd name="T18" fmla="*/ 400 w 429"/>
                  <a:gd name="T19" fmla="*/ 24 h 163"/>
                  <a:gd name="T20" fmla="*/ 389 w 429"/>
                  <a:gd name="T21" fmla="*/ 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63">
                    <a:moveTo>
                      <a:pt x="389" y="33"/>
                    </a:moveTo>
                    <a:lnTo>
                      <a:pt x="49" y="163"/>
                    </a:lnTo>
                    <a:lnTo>
                      <a:pt x="38" y="163"/>
                    </a:lnTo>
                    <a:lnTo>
                      <a:pt x="25" y="163"/>
                    </a:lnTo>
                    <a:lnTo>
                      <a:pt x="13" y="163"/>
                    </a:lnTo>
                    <a:lnTo>
                      <a:pt x="0" y="163"/>
                    </a:lnTo>
                    <a:lnTo>
                      <a:pt x="429" y="0"/>
                    </a:lnTo>
                    <a:lnTo>
                      <a:pt x="420" y="7"/>
                    </a:lnTo>
                    <a:lnTo>
                      <a:pt x="411" y="15"/>
                    </a:lnTo>
                    <a:lnTo>
                      <a:pt x="400" y="24"/>
                    </a:lnTo>
                    <a:lnTo>
                      <a:pt x="389" y="33"/>
                    </a:lnTo>
                    <a:close/>
                  </a:path>
                </a:pathLst>
              </a:custGeom>
              <a:solidFill>
                <a:srgbClr val="6B8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1" name="Freeform 536"/>
              <p:cNvSpPr/>
              <p:nvPr/>
            </p:nvSpPr>
            <p:spPr bwMode="auto">
              <a:xfrm>
                <a:off x="1475" y="2647"/>
                <a:ext cx="67" cy="25"/>
              </a:xfrm>
              <a:custGeom>
                <a:avLst/>
                <a:gdLst>
                  <a:gd name="T0" fmla="*/ 431 w 466"/>
                  <a:gd name="T1" fmla="*/ 32 h 179"/>
                  <a:gd name="T2" fmla="*/ 44 w 466"/>
                  <a:gd name="T3" fmla="*/ 179 h 179"/>
                  <a:gd name="T4" fmla="*/ 33 w 466"/>
                  <a:gd name="T5" fmla="*/ 179 h 179"/>
                  <a:gd name="T6" fmla="*/ 23 w 466"/>
                  <a:gd name="T7" fmla="*/ 179 h 179"/>
                  <a:gd name="T8" fmla="*/ 12 w 466"/>
                  <a:gd name="T9" fmla="*/ 178 h 179"/>
                  <a:gd name="T10" fmla="*/ 0 w 466"/>
                  <a:gd name="T11" fmla="*/ 178 h 179"/>
                  <a:gd name="T12" fmla="*/ 466 w 466"/>
                  <a:gd name="T13" fmla="*/ 0 h 179"/>
                  <a:gd name="T14" fmla="*/ 459 w 466"/>
                  <a:gd name="T15" fmla="*/ 7 h 179"/>
                  <a:gd name="T16" fmla="*/ 451 w 466"/>
                  <a:gd name="T17" fmla="*/ 14 h 179"/>
                  <a:gd name="T18" fmla="*/ 442 w 466"/>
                  <a:gd name="T19" fmla="*/ 22 h 179"/>
                  <a:gd name="T20" fmla="*/ 431 w 466"/>
                  <a:gd name="T21" fmla="*/ 3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6" h="179">
                    <a:moveTo>
                      <a:pt x="431" y="32"/>
                    </a:moveTo>
                    <a:lnTo>
                      <a:pt x="44" y="179"/>
                    </a:lnTo>
                    <a:lnTo>
                      <a:pt x="33" y="179"/>
                    </a:lnTo>
                    <a:lnTo>
                      <a:pt x="23" y="179"/>
                    </a:lnTo>
                    <a:lnTo>
                      <a:pt x="12" y="178"/>
                    </a:lnTo>
                    <a:lnTo>
                      <a:pt x="0" y="178"/>
                    </a:lnTo>
                    <a:lnTo>
                      <a:pt x="466" y="0"/>
                    </a:lnTo>
                    <a:lnTo>
                      <a:pt x="459" y="7"/>
                    </a:lnTo>
                    <a:lnTo>
                      <a:pt x="451" y="14"/>
                    </a:lnTo>
                    <a:lnTo>
                      <a:pt x="442" y="22"/>
                    </a:lnTo>
                    <a:lnTo>
                      <a:pt x="431" y="32"/>
                    </a:lnTo>
                    <a:close/>
                  </a:path>
                </a:pathLst>
              </a:custGeom>
              <a:solidFill>
                <a:srgbClr val="6583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2" name="Freeform 537"/>
              <p:cNvSpPr/>
              <p:nvPr/>
            </p:nvSpPr>
            <p:spPr bwMode="auto">
              <a:xfrm>
                <a:off x="1475" y="2645"/>
                <a:ext cx="68" cy="27"/>
              </a:xfrm>
              <a:custGeom>
                <a:avLst/>
                <a:gdLst>
                  <a:gd name="T0" fmla="*/ 455 w 482"/>
                  <a:gd name="T1" fmla="*/ 28 h 191"/>
                  <a:gd name="T2" fmla="*/ 26 w 482"/>
                  <a:gd name="T3" fmla="*/ 191 h 191"/>
                  <a:gd name="T4" fmla="*/ 13 w 482"/>
                  <a:gd name="T5" fmla="*/ 190 h 191"/>
                  <a:gd name="T6" fmla="*/ 0 w 482"/>
                  <a:gd name="T7" fmla="*/ 189 h 191"/>
                  <a:gd name="T8" fmla="*/ 5 w 482"/>
                  <a:gd name="T9" fmla="*/ 188 h 191"/>
                  <a:gd name="T10" fmla="*/ 19 w 482"/>
                  <a:gd name="T11" fmla="*/ 182 h 191"/>
                  <a:gd name="T12" fmla="*/ 40 w 482"/>
                  <a:gd name="T13" fmla="*/ 174 h 191"/>
                  <a:gd name="T14" fmla="*/ 68 w 482"/>
                  <a:gd name="T15" fmla="*/ 163 h 191"/>
                  <a:gd name="T16" fmla="*/ 101 w 482"/>
                  <a:gd name="T17" fmla="*/ 150 h 191"/>
                  <a:gd name="T18" fmla="*/ 136 w 482"/>
                  <a:gd name="T19" fmla="*/ 135 h 191"/>
                  <a:gd name="T20" fmla="*/ 174 w 482"/>
                  <a:gd name="T21" fmla="*/ 118 h 191"/>
                  <a:gd name="T22" fmla="*/ 214 w 482"/>
                  <a:gd name="T23" fmla="*/ 100 h 191"/>
                  <a:gd name="T24" fmla="*/ 478 w 482"/>
                  <a:gd name="T25" fmla="*/ 0 h 191"/>
                  <a:gd name="T26" fmla="*/ 480 w 482"/>
                  <a:gd name="T27" fmla="*/ 0 h 191"/>
                  <a:gd name="T28" fmla="*/ 482 w 482"/>
                  <a:gd name="T29" fmla="*/ 0 h 191"/>
                  <a:gd name="T30" fmla="*/ 475 w 482"/>
                  <a:gd name="T31" fmla="*/ 7 h 191"/>
                  <a:gd name="T32" fmla="*/ 455 w 482"/>
                  <a:gd name="T33" fmla="*/ 2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2" h="191">
                    <a:moveTo>
                      <a:pt x="455" y="28"/>
                    </a:moveTo>
                    <a:lnTo>
                      <a:pt x="26" y="191"/>
                    </a:lnTo>
                    <a:lnTo>
                      <a:pt x="13" y="190"/>
                    </a:lnTo>
                    <a:lnTo>
                      <a:pt x="0" y="189"/>
                    </a:lnTo>
                    <a:lnTo>
                      <a:pt x="5" y="188"/>
                    </a:lnTo>
                    <a:lnTo>
                      <a:pt x="19" y="182"/>
                    </a:lnTo>
                    <a:lnTo>
                      <a:pt x="40" y="174"/>
                    </a:lnTo>
                    <a:lnTo>
                      <a:pt x="68" y="163"/>
                    </a:lnTo>
                    <a:lnTo>
                      <a:pt x="101" y="150"/>
                    </a:lnTo>
                    <a:lnTo>
                      <a:pt x="136" y="135"/>
                    </a:lnTo>
                    <a:lnTo>
                      <a:pt x="174" y="118"/>
                    </a:lnTo>
                    <a:lnTo>
                      <a:pt x="214" y="100"/>
                    </a:lnTo>
                    <a:lnTo>
                      <a:pt x="478" y="0"/>
                    </a:lnTo>
                    <a:lnTo>
                      <a:pt x="480" y="0"/>
                    </a:lnTo>
                    <a:lnTo>
                      <a:pt x="482" y="0"/>
                    </a:lnTo>
                    <a:lnTo>
                      <a:pt x="475" y="7"/>
                    </a:lnTo>
                    <a:lnTo>
                      <a:pt x="455" y="28"/>
                    </a:lnTo>
                    <a:close/>
                  </a:path>
                </a:pathLst>
              </a:custGeom>
              <a:solidFill>
                <a:srgbClr val="5F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3" name="Freeform 538"/>
              <p:cNvSpPr/>
              <p:nvPr/>
            </p:nvSpPr>
            <p:spPr bwMode="auto">
              <a:xfrm>
                <a:off x="1475" y="2644"/>
                <a:ext cx="68" cy="28"/>
              </a:xfrm>
              <a:custGeom>
                <a:avLst/>
                <a:gdLst>
                  <a:gd name="T0" fmla="*/ 471 w 482"/>
                  <a:gd name="T1" fmla="*/ 17 h 195"/>
                  <a:gd name="T2" fmla="*/ 5 w 482"/>
                  <a:gd name="T3" fmla="*/ 195 h 195"/>
                  <a:gd name="T4" fmla="*/ 2 w 482"/>
                  <a:gd name="T5" fmla="*/ 194 h 195"/>
                  <a:gd name="T6" fmla="*/ 0 w 482"/>
                  <a:gd name="T7" fmla="*/ 194 h 195"/>
                  <a:gd name="T8" fmla="*/ 8 w 482"/>
                  <a:gd name="T9" fmla="*/ 192 h 195"/>
                  <a:gd name="T10" fmla="*/ 29 w 482"/>
                  <a:gd name="T11" fmla="*/ 183 h 195"/>
                  <a:gd name="T12" fmla="*/ 61 w 482"/>
                  <a:gd name="T13" fmla="*/ 170 h 195"/>
                  <a:gd name="T14" fmla="*/ 103 w 482"/>
                  <a:gd name="T15" fmla="*/ 153 h 195"/>
                  <a:gd name="T16" fmla="*/ 148 w 482"/>
                  <a:gd name="T17" fmla="*/ 134 h 195"/>
                  <a:gd name="T18" fmla="*/ 197 w 482"/>
                  <a:gd name="T19" fmla="*/ 113 h 195"/>
                  <a:gd name="T20" fmla="*/ 245 w 482"/>
                  <a:gd name="T21" fmla="*/ 91 h 195"/>
                  <a:gd name="T22" fmla="*/ 290 w 482"/>
                  <a:gd name="T23" fmla="*/ 67 h 195"/>
                  <a:gd name="T24" fmla="*/ 466 w 482"/>
                  <a:gd name="T25" fmla="*/ 0 h 195"/>
                  <a:gd name="T26" fmla="*/ 470 w 482"/>
                  <a:gd name="T27" fmla="*/ 1 h 195"/>
                  <a:gd name="T28" fmla="*/ 474 w 482"/>
                  <a:gd name="T29" fmla="*/ 3 h 195"/>
                  <a:gd name="T30" fmla="*/ 478 w 482"/>
                  <a:gd name="T31" fmla="*/ 5 h 195"/>
                  <a:gd name="T32" fmla="*/ 482 w 482"/>
                  <a:gd name="T33" fmla="*/ 5 h 195"/>
                  <a:gd name="T34" fmla="*/ 479 w 482"/>
                  <a:gd name="T35" fmla="*/ 8 h 195"/>
                  <a:gd name="T36" fmla="*/ 471 w 482"/>
                  <a:gd name="T37" fmla="*/ 1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2" h="195">
                    <a:moveTo>
                      <a:pt x="471" y="17"/>
                    </a:moveTo>
                    <a:lnTo>
                      <a:pt x="5" y="195"/>
                    </a:lnTo>
                    <a:lnTo>
                      <a:pt x="2" y="194"/>
                    </a:lnTo>
                    <a:lnTo>
                      <a:pt x="0" y="194"/>
                    </a:lnTo>
                    <a:lnTo>
                      <a:pt x="8" y="192"/>
                    </a:lnTo>
                    <a:lnTo>
                      <a:pt x="29" y="183"/>
                    </a:lnTo>
                    <a:lnTo>
                      <a:pt x="61" y="170"/>
                    </a:lnTo>
                    <a:lnTo>
                      <a:pt x="103" y="153"/>
                    </a:lnTo>
                    <a:lnTo>
                      <a:pt x="148" y="134"/>
                    </a:lnTo>
                    <a:lnTo>
                      <a:pt x="197" y="113"/>
                    </a:lnTo>
                    <a:lnTo>
                      <a:pt x="245" y="91"/>
                    </a:lnTo>
                    <a:lnTo>
                      <a:pt x="290" y="67"/>
                    </a:lnTo>
                    <a:lnTo>
                      <a:pt x="466" y="0"/>
                    </a:lnTo>
                    <a:lnTo>
                      <a:pt x="470" y="1"/>
                    </a:lnTo>
                    <a:lnTo>
                      <a:pt x="474" y="3"/>
                    </a:lnTo>
                    <a:lnTo>
                      <a:pt x="478" y="5"/>
                    </a:lnTo>
                    <a:lnTo>
                      <a:pt x="482" y="5"/>
                    </a:lnTo>
                    <a:lnTo>
                      <a:pt x="479" y="8"/>
                    </a:lnTo>
                    <a:lnTo>
                      <a:pt x="471" y="17"/>
                    </a:lnTo>
                    <a:close/>
                  </a:path>
                </a:pathLst>
              </a:custGeom>
              <a:solidFill>
                <a:srgbClr val="597B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4" name="Freeform 539"/>
              <p:cNvSpPr/>
              <p:nvPr/>
            </p:nvSpPr>
            <p:spPr bwMode="auto">
              <a:xfrm>
                <a:off x="1505" y="2643"/>
                <a:ext cx="38" cy="16"/>
              </a:xfrm>
              <a:custGeom>
                <a:avLst/>
                <a:gdLst>
                  <a:gd name="T0" fmla="*/ 264 w 264"/>
                  <a:gd name="T1" fmla="*/ 12 h 112"/>
                  <a:gd name="T2" fmla="*/ 0 w 264"/>
                  <a:gd name="T3" fmla="*/ 112 h 112"/>
                  <a:gd name="T4" fmla="*/ 32 w 264"/>
                  <a:gd name="T5" fmla="*/ 97 h 112"/>
                  <a:gd name="T6" fmla="*/ 64 w 264"/>
                  <a:gd name="T7" fmla="*/ 80 h 112"/>
                  <a:gd name="T8" fmla="*/ 94 w 264"/>
                  <a:gd name="T9" fmla="*/ 64 h 112"/>
                  <a:gd name="T10" fmla="*/ 119 w 264"/>
                  <a:gd name="T11" fmla="*/ 47 h 112"/>
                  <a:gd name="T12" fmla="*/ 245 w 264"/>
                  <a:gd name="T13" fmla="*/ 0 h 112"/>
                  <a:gd name="T14" fmla="*/ 249 w 264"/>
                  <a:gd name="T15" fmla="*/ 4 h 112"/>
                  <a:gd name="T16" fmla="*/ 254 w 264"/>
                  <a:gd name="T17" fmla="*/ 7 h 112"/>
                  <a:gd name="T18" fmla="*/ 259 w 264"/>
                  <a:gd name="T19" fmla="*/ 10 h 112"/>
                  <a:gd name="T20" fmla="*/ 264 w 264"/>
                  <a:gd name="T21" fmla="*/ 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112">
                    <a:moveTo>
                      <a:pt x="264" y="12"/>
                    </a:moveTo>
                    <a:lnTo>
                      <a:pt x="0" y="112"/>
                    </a:lnTo>
                    <a:lnTo>
                      <a:pt x="32" y="97"/>
                    </a:lnTo>
                    <a:lnTo>
                      <a:pt x="64" y="80"/>
                    </a:lnTo>
                    <a:lnTo>
                      <a:pt x="94" y="64"/>
                    </a:lnTo>
                    <a:lnTo>
                      <a:pt x="119" y="47"/>
                    </a:lnTo>
                    <a:lnTo>
                      <a:pt x="245" y="0"/>
                    </a:lnTo>
                    <a:lnTo>
                      <a:pt x="249" y="4"/>
                    </a:lnTo>
                    <a:lnTo>
                      <a:pt x="254" y="7"/>
                    </a:lnTo>
                    <a:lnTo>
                      <a:pt x="259" y="10"/>
                    </a:lnTo>
                    <a:lnTo>
                      <a:pt x="264" y="12"/>
                    </a:lnTo>
                    <a:close/>
                  </a:path>
                </a:pathLst>
              </a:custGeom>
              <a:solidFill>
                <a:srgbClr val="537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5" name="Freeform 540"/>
              <p:cNvSpPr/>
              <p:nvPr/>
            </p:nvSpPr>
            <p:spPr bwMode="auto">
              <a:xfrm>
                <a:off x="1516" y="2642"/>
                <a:ext cx="25" cy="12"/>
              </a:xfrm>
              <a:custGeom>
                <a:avLst/>
                <a:gdLst>
                  <a:gd name="T0" fmla="*/ 176 w 176"/>
                  <a:gd name="T1" fmla="*/ 13 h 80"/>
                  <a:gd name="T2" fmla="*/ 0 w 176"/>
                  <a:gd name="T3" fmla="*/ 80 h 80"/>
                  <a:gd name="T4" fmla="*/ 20 w 176"/>
                  <a:gd name="T5" fmla="*/ 68 h 80"/>
                  <a:gd name="T6" fmla="*/ 39 w 176"/>
                  <a:gd name="T7" fmla="*/ 57 h 80"/>
                  <a:gd name="T8" fmla="*/ 56 w 176"/>
                  <a:gd name="T9" fmla="*/ 46 h 80"/>
                  <a:gd name="T10" fmla="*/ 70 w 176"/>
                  <a:gd name="T11" fmla="*/ 34 h 80"/>
                  <a:gd name="T12" fmla="*/ 161 w 176"/>
                  <a:gd name="T13" fmla="*/ 0 h 80"/>
                  <a:gd name="T14" fmla="*/ 169 w 176"/>
                  <a:gd name="T15" fmla="*/ 6 h 80"/>
                  <a:gd name="T16" fmla="*/ 176 w 176"/>
                  <a:gd name="T17"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80">
                    <a:moveTo>
                      <a:pt x="176" y="13"/>
                    </a:moveTo>
                    <a:lnTo>
                      <a:pt x="0" y="80"/>
                    </a:lnTo>
                    <a:lnTo>
                      <a:pt x="20" y="68"/>
                    </a:lnTo>
                    <a:lnTo>
                      <a:pt x="39" y="57"/>
                    </a:lnTo>
                    <a:lnTo>
                      <a:pt x="56" y="46"/>
                    </a:lnTo>
                    <a:lnTo>
                      <a:pt x="70" y="34"/>
                    </a:lnTo>
                    <a:lnTo>
                      <a:pt x="161" y="0"/>
                    </a:lnTo>
                    <a:lnTo>
                      <a:pt x="169" y="6"/>
                    </a:lnTo>
                    <a:lnTo>
                      <a:pt x="176" y="13"/>
                    </a:lnTo>
                    <a:close/>
                  </a:path>
                </a:pathLst>
              </a:custGeom>
              <a:solidFill>
                <a:srgbClr val="4B74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6" name="Freeform 541"/>
              <p:cNvSpPr/>
              <p:nvPr/>
            </p:nvSpPr>
            <p:spPr bwMode="auto">
              <a:xfrm>
                <a:off x="1522" y="2641"/>
                <a:ext cx="18" cy="9"/>
              </a:xfrm>
              <a:custGeom>
                <a:avLst/>
                <a:gdLst>
                  <a:gd name="T0" fmla="*/ 126 w 126"/>
                  <a:gd name="T1" fmla="*/ 13 h 60"/>
                  <a:gd name="T2" fmla="*/ 0 w 126"/>
                  <a:gd name="T3" fmla="*/ 60 h 60"/>
                  <a:gd name="T4" fmla="*/ 14 w 126"/>
                  <a:gd name="T5" fmla="*/ 51 h 60"/>
                  <a:gd name="T6" fmla="*/ 25 w 126"/>
                  <a:gd name="T7" fmla="*/ 42 h 60"/>
                  <a:gd name="T8" fmla="*/ 35 w 126"/>
                  <a:gd name="T9" fmla="*/ 35 h 60"/>
                  <a:gd name="T10" fmla="*/ 43 w 126"/>
                  <a:gd name="T11" fmla="*/ 26 h 60"/>
                  <a:gd name="T12" fmla="*/ 110 w 126"/>
                  <a:gd name="T13" fmla="*/ 0 h 60"/>
                  <a:gd name="T14" fmla="*/ 118 w 126"/>
                  <a:gd name="T15" fmla="*/ 7 h 60"/>
                  <a:gd name="T16" fmla="*/ 126 w 126"/>
                  <a:gd name="T17"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60">
                    <a:moveTo>
                      <a:pt x="126" y="13"/>
                    </a:moveTo>
                    <a:lnTo>
                      <a:pt x="0" y="60"/>
                    </a:lnTo>
                    <a:lnTo>
                      <a:pt x="14" y="51"/>
                    </a:lnTo>
                    <a:lnTo>
                      <a:pt x="25" y="42"/>
                    </a:lnTo>
                    <a:lnTo>
                      <a:pt x="35" y="35"/>
                    </a:lnTo>
                    <a:lnTo>
                      <a:pt x="43" y="26"/>
                    </a:lnTo>
                    <a:lnTo>
                      <a:pt x="110" y="0"/>
                    </a:lnTo>
                    <a:lnTo>
                      <a:pt x="118" y="7"/>
                    </a:lnTo>
                    <a:lnTo>
                      <a:pt x="126" y="13"/>
                    </a:lnTo>
                    <a:close/>
                  </a:path>
                </a:pathLst>
              </a:custGeom>
              <a:solidFill>
                <a:srgbClr val="4470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7" name="Freeform 542"/>
              <p:cNvSpPr/>
              <p:nvPr/>
            </p:nvSpPr>
            <p:spPr bwMode="auto">
              <a:xfrm>
                <a:off x="1526" y="2640"/>
                <a:ext cx="13" cy="7"/>
              </a:xfrm>
              <a:custGeom>
                <a:avLst/>
                <a:gdLst>
                  <a:gd name="T0" fmla="*/ 91 w 91"/>
                  <a:gd name="T1" fmla="*/ 13 h 47"/>
                  <a:gd name="T2" fmla="*/ 0 w 91"/>
                  <a:gd name="T3" fmla="*/ 47 h 47"/>
                  <a:gd name="T4" fmla="*/ 10 w 91"/>
                  <a:gd name="T5" fmla="*/ 38 h 47"/>
                  <a:gd name="T6" fmla="*/ 18 w 91"/>
                  <a:gd name="T7" fmla="*/ 28 h 47"/>
                  <a:gd name="T8" fmla="*/ 23 w 91"/>
                  <a:gd name="T9" fmla="*/ 23 h 47"/>
                  <a:gd name="T10" fmla="*/ 26 w 91"/>
                  <a:gd name="T11" fmla="*/ 18 h 47"/>
                  <a:gd name="T12" fmla="*/ 74 w 91"/>
                  <a:gd name="T13" fmla="*/ 0 h 47"/>
                  <a:gd name="T14" fmla="*/ 83 w 91"/>
                  <a:gd name="T15" fmla="*/ 6 h 47"/>
                  <a:gd name="T16" fmla="*/ 91 w 91"/>
                  <a:gd name="T1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47">
                    <a:moveTo>
                      <a:pt x="91" y="13"/>
                    </a:moveTo>
                    <a:lnTo>
                      <a:pt x="0" y="47"/>
                    </a:lnTo>
                    <a:lnTo>
                      <a:pt x="10" y="38"/>
                    </a:lnTo>
                    <a:lnTo>
                      <a:pt x="18" y="28"/>
                    </a:lnTo>
                    <a:lnTo>
                      <a:pt x="23" y="23"/>
                    </a:lnTo>
                    <a:lnTo>
                      <a:pt x="26" y="18"/>
                    </a:lnTo>
                    <a:lnTo>
                      <a:pt x="74" y="0"/>
                    </a:lnTo>
                    <a:lnTo>
                      <a:pt x="83" y="6"/>
                    </a:lnTo>
                    <a:lnTo>
                      <a:pt x="91" y="13"/>
                    </a:lnTo>
                    <a:close/>
                  </a:path>
                </a:pathLst>
              </a:custGeom>
              <a:solidFill>
                <a:srgbClr val="3D6D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8" name="Freeform 543"/>
              <p:cNvSpPr/>
              <p:nvPr/>
            </p:nvSpPr>
            <p:spPr bwMode="auto">
              <a:xfrm>
                <a:off x="1528" y="2640"/>
                <a:ext cx="10" cy="5"/>
              </a:xfrm>
              <a:custGeom>
                <a:avLst/>
                <a:gdLst>
                  <a:gd name="T0" fmla="*/ 67 w 67"/>
                  <a:gd name="T1" fmla="*/ 9 h 35"/>
                  <a:gd name="T2" fmla="*/ 0 w 67"/>
                  <a:gd name="T3" fmla="*/ 35 h 35"/>
                  <a:gd name="T4" fmla="*/ 1 w 67"/>
                  <a:gd name="T5" fmla="*/ 34 h 35"/>
                  <a:gd name="T6" fmla="*/ 2 w 67"/>
                  <a:gd name="T7" fmla="*/ 31 h 35"/>
                  <a:gd name="T8" fmla="*/ 10 w 67"/>
                  <a:gd name="T9" fmla="*/ 21 h 35"/>
                  <a:gd name="T10" fmla="*/ 18 w 67"/>
                  <a:gd name="T11" fmla="*/ 14 h 35"/>
                  <a:gd name="T12" fmla="*/ 24 w 67"/>
                  <a:gd name="T13" fmla="*/ 8 h 35"/>
                  <a:gd name="T14" fmla="*/ 31 w 67"/>
                  <a:gd name="T15" fmla="*/ 4 h 35"/>
                  <a:gd name="T16" fmla="*/ 39 w 67"/>
                  <a:gd name="T17" fmla="*/ 1 h 35"/>
                  <a:gd name="T18" fmla="*/ 47 w 67"/>
                  <a:gd name="T19" fmla="*/ 0 h 35"/>
                  <a:gd name="T20" fmla="*/ 54 w 67"/>
                  <a:gd name="T21" fmla="*/ 2 h 35"/>
                  <a:gd name="T22" fmla="*/ 60 w 67"/>
                  <a:gd name="T23" fmla="*/ 4 h 35"/>
                  <a:gd name="T24" fmla="*/ 67 w 67"/>
                  <a:gd name="T25"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67" y="9"/>
                    </a:moveTo>
                    <a:lnTo>
                      <a:pt x="0" y="35"/>
                    </a:lnTo>
                    <a:lnTo>
                      <a:pt x="1" y="34"/>
                    </a:lnTo>
                    <a:lnTo>
                      <a:pt x="2" y="31"/>
                    </a:lnTo>
                    <a:lnTo>
                      <a:pt x="10" y="21"/>
                    </a:lnTo>
                    <a:lnTo>
                      <a:pt x="18" y="14"/>
                    </a:lnTo>
                    <a:lnTo>
                      <a:pt x="24" y="8"/>
                    </a:lnTo>
                    <a:lnTo>
                      <a:pt x="31" y="4"/>
                    </a:lnTo>
                    <a:lnTo>
                      <a:pt x="39" y="1"/>
                    </a:lnTo>
                    <a:lnTo>
                      <a:pt x="47" y="0"/>
                    </a:lnTo>
                    <a:lnTo>
                      <a:pt x="54" y="2"/>
                    </a:lnTo>
                    <a:lnTo>
                      <a:pt x="60" y="4"/>
                    </a:lnTo>
                    <a:lnTo>
                      <a:pt x="67" y="9"/>
                    </a:lnTo>
                    <a:close/>
                  </a:path>
                </a:pathLst>
              </a:custGeom>
              <a:solidFill>
                <a:srgbClr val="3769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9" name="Freeform 544"/>
              <p:cNvSpPr/>
              <p:nvPr/>
            </p:nvSpPr>
            <p:spPr bwMode="auto">
              <a:xfrm>
                <a:off x="1530" y="2640"/>
                <a:ext cx="7" cy="3"/>
              </a:xfrm>
              <a:custGeom>
                <a:avLst/>
                <a:gdLst>
                  <a:gd name="T0" fmla="*/ 48 w 48"/>
                  <a:gd name="T1" fmla="*/ 3 h 21"/>
                  <a:gd name="T2" fmla="*/ 0 w 48"/>
                  <a:gd name="T3" fmla="*/ 21 h 21"/>
                  <a:gd name="T4" fmla="*/ 8 w 48"/>
                  <a:gd name="T5" fmla="*/ 13 h 21"/>
                  <a:gd name="T6" fmla="*/ 14 w 48"/>
                  <a:gd name="T7" fmla="*/ 8 h 21"/>
                  <a:gd name="T8" fmla="*/ 21 w 48"/>
                  <a:gd name="T9" fmla="*/ 4 h 21"/>
                  <a:gd name="T10" fmla="*/ 27 w 48"/>
                  <a:gd name="T11" fmla="*/ 2 h 21"/>
                  <a:gd name="T12" fmla="*/ 32 w 48"/>
                  <a:gd name="T13" fmla="*/ 0 h 21"/>
                  <a:gd name="T14" fmla="*/ 38 w 48"/>
                  <a:gd name="T15" fmla="*/ 0 h 21"/>
                  <a:gd name="T16" fmla="*/ 42 w 48"/>
                  <a:gd name="T17" fmla="*/ 1 h 21"/>
                  <a:gd name="T18" fmla="*/ 48 w 48"/>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1">
                    <a:moveTo>
                      <a:pt x="48" y="3"/>
                    </a:moveTo>
                    <a:lnTo>
                      <a:pt x="0" y="21"/>
                    </a:lnTo>
                    <a:lnTo>
                      <a:pt x="8" y="13"/>
                    </a:lnTo>
                    <a:lnTo>
                      <a:pt x="14" y="8"/>
                    </a:lnTo>
                    <a:lnTo>
                      <a:pt x="21" y="4"/>
                    </a:lnTo>
                    <a:lnTo>
                      <a:pt x="27" y="2"/>
                    </a:lnTo>
                    <a:lnTo>
                      <a:pt x="32" y="0"/>
                    </a:lnTo>
                    <a:lnTo>
                      <a:pt x="38" y="0"/>
                    </a:lnTo>
                    <a:lnTo>
                      <a:pt x="42" y="1"/>
                    </a:lnTo>
                    <a:lnTo>
                      <a:pt x="48" y="3"/>
                    </a:lnTo>
                    <a:close/>
                  </a:path>
                </a:pathLst>
              </a:custGeom>
              <a:solidFill>
                <a:srgbClr val="2F6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0" name="Freeform 545"/>
              <p:cNvSpPr/>
              <p:nvPr/>
            </p:nvSpPr>
            <p:spPr bwMode="auto">
              <a:xfrm>
                <a:off x="1533" y="2640"/>
                <a:ext cx="1" cy="1"/>
              </a:xfrm>
              <a:custGeom>
                <a:avLst/>
                <a:gdLst>
                  <a:gd name="T0" fmla="*/ 8 w 8"/>
                  <a:gd name="T1" fmla="*/ 0 h 3"/>
                  <a:gd name="T2" fmla="*/ 0 w 8"/>
                  <a:gd name="T3" fmla="*/ 3 h 3"/>
                  <a:gd name="T4" fmla="*/ 4 w 8"/>
                  <a:gd name="T5" fmla="*/ 1 h 3"/>
                  <a:gd name="T6" fmla="*/ 8 w 8"/>
                  <a:gd name="T7" fmla="*/ 0 h 3"/>
                </a:gdLst>
                <a:ahLst/>
                <a:cxnLst>
                  <a:cxn ang="0">
                    <a:pos x="T0" y="T1"/>
                  </a:cxn>
                  <a:cxn ang="0">
                    <a:pos x="T2" y="T3"/>
                  </a:cxn>
                  <a:cxn ang="0">
                    <a:pos x="T4" y="T5"/>
                  </a:cxn>
                  <a:cxn ang="0">
                    <a:pos x="T6" y="T7"/>
                  </a:cxn>
                </a:cxnLst>
                <a:rect l="0" t="0" r="r" b="b"/>
                <a:pathLst>
                  <a:path w="8" h="3">
                    <a:moveTo>
                      <a:pt x="8" y="0"/>
                    </a:moveTo>
                    <a:lnTo>
                      <a:pt x="0" y="3"/>
                    </a:lnTo>
                    <a:lnTo>
                      <a:pt x="4" y="1"/>
                    </a:lnTo>
                    <a:lnTo>
                      <a:pt x="8" y="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1" name="Freeform 546"/>
              <p:cNvSpPr/>
              <p:nvPr/>
            </p:nvSpPr>
            <p:spPr bwMode="auto">
              <a:xfrm>
                <a:off x="1361" y="2666"/>
                <a:ext cx="18" cy="3"/>
              </a:xfrm>
              <a:custGeom>
                <a:avLst/>
                <a:gdLst>
                  <a:gd name="T0" fmla="*/ 0 w 127"/>
                  <a:gd name="T1" fmla="*/ 26 h 26"/>
                  <a:gd name="T2" fmla="*/ 127 w 127"/>
                  <a:gd name="T3" fmla="*/ 0 h 26"/>
                  <a:gd name="T4" fmla="*/ 113 w 127"/>
                  <a:gd name="T5" fmla="*/ 5 h 26"/>
                  <a:gd name="T6" fmla="*/ 98 w 127"/>
                  <a:gd name="T7" fmla="*/ 9 h 26"/>
                  <a:gd name="T8" fmla="*/ 83 w 127"/>
                  <a:gd name="T9" fmla="*/ 14 h 26"/>
                  <a:gd name="T10" fmla="*/ 67 w 127"/>
                  <a:gd name="T11" fmla="*/ 17 h 26"/>
                  <a:gd name="T12" fmla="*/ 51 w 127"/>
                  <a:gd name="T13" fmla="*/ 20 h 26"/>
                  <a:gd name="T14" fmla="*/ 35 w 127"/>
                  <a:gd name="T15" fmla="*/ 23 h 26"/>
                  <a:gd name="T16" fmla="*/ 18 w 127"/>
                  <a:gd name="T17" fmla="*/ 25 h 26"/>
                  <a:gd name="T18" fmla="*/ 0 w 127"/>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26">
                    <a:moveTo>
                      <a:pt x="0" y="26"/>
                    </a:moveTo>
                    <a:lnTo>
                      <a:pt x="127" y="0"/>
                    </a:lnTo>
                    <a:lnTo>
                      <a:pt x="113" y="5"/>
                    </a:lnTo>
                    <a:lnTo>
                      <a:pt x="98" y="9"/>
                    </a:lnTo>
                    <a:lnTo>
                      <a:pt x="83" y="14"/>
                    </a:lnTo>
                    <a:lnTo>
                      <a:pt x="67" y="17"/>
                    </a:lnTo>
                    <a:lnTo>
                      <a:pt x="51" y="20"/>
                    </a:lnTo>
                    <a:lnTo>
                      <a:pt x="35" y="23"/>
                    </a:lnTo>
                    <a:lnTo>
                      <a:pt x="18" y="25"/>
                    </a:lnTo>
                    <a:lnTo>
                      <a:pt x="0" y="26"/>
                    </a:lnTo>
                    <a:close/>
                  </a:path>
                </a:pathLst>
              </a:custGeom>
              <a:solidFill>
                <a:srgbClr val="7F95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2" name="Freeform 547"/>
              <p:cNvSpPr/>
              <p:nvPr/>
            </p:nvSpPr>
            <p:spPr bwMode="auto">
              <a:xfrm>
                <a:off x="1354" y="2663"/>
                <a:ext cx="32" cy="6"/>
              </a:xfrm>
              <a:custGeom>
                <a:avLst/>
                <a:gdLst>
                  <a:gd name="T0" fmla="*/ 0 w 229"/>
                  <a:gd name="T1" fmla="*/ 46 h 47"/>
                  <a:gd name="T2" fmla="*/ 229 w 229"/>
                  <a:gd name="T3" fmla="*/ 0 h 47"/>
                  <a:gd name="T4" fmla="*/ 206 w 229"/>
                  <a:gd name="T5" fmla="*/ 11 h 47"/>
                  <a:gd name="T6" fmla="*/ 181 w 229"/>
                  <a:gd name="T7" fmla="*/ 21 h 47"/>
                  <a:gd name="T8" fmla="*/ 154 w 229"/>
                  <a:gd name="T9" fmla="*/ 30 h 47"/>
                  <a:gd name="T10" fmla="*/ 126 w 229"/>
                  <a:gd name="T11" fmla="*/ 37 h 47"/>
                  <a:gd name="T12" fmla="*/ 97 w 229"/>
                  <a:gd name="T13" fmla="*/ 43 h 47"/>
                  <a:gd name="T14" fmla="*/ 66 w 229"/>
                  <a:gd name="T15" fmla="*/ 46 h 47"/>
                  <a:gd name="T16" fmla="*/ 50 w 229"/>
                  <a:gd name="T17" fmla="*/ 47 h 47"/>
                  <a:gd name="T18" fmla="*/ 33 w 229"/>
                  <a:gd name="T19" fmla="*/ 47 h 47"/>
                  <a:gd name="T20" fmla="*/ 16 w 229"/>
                  <a:gd name="T21" fmla="*/ 47 h 47"/>
                  <a:gd name="T22" fmla="*/ 0 w 229"/>
                  <a:gd name="T2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47">
                    <a:moveTo>
                      <a:pt x="0" y="46"/>
                    </a:moveTo>
                    <a:lnTo>
                      <a:pt x="229" y="0"/>
                    </a:lnTo>
                    <a:lnTo>
                      <a:pt x="206" y="11"/>
                    </a:lnTo>
                    <a:lnTo>
                      <a:pt x="181" y="21"/>
                    </a:lnTo>
                    <a:lnTo>
                      <a:pt x="154" y="30"/>
                    </a:lnTo>
                    <a:lnTo>
                      <a:pt x="126" y="37"/>
                    </a:lnTo>
                    <a:lnTo>
                      <a:pt x="97" y="43"/>
                    </a:lnTo>
                    <a:lnTo>
                      <a:pt x="66" y="46"/>
                    </a:lnTo>
                    <a:lnTo>
                      <a:pt x="50" y="47"/>
                    </a:lnTo>
                    <a:lnTo>
                      <a:pt x="33" y="47"/>
                    </a:lnTo>
                    <a:lnTo>
                      <a:pt x="16" y="47"/>
                    </a:lnTo>
                    <a:lnTo>
                      <a:pt x="0" y="46"/>
                    </a:lnTo>
                    <a:close/>
                  </a:path>
                </a:pathLst>
              </a:custGeom>
              <a:solidFill>
                <a:srgbClr val="788F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3" name="Freeform 548"/>
              <p:cNvSpPr/>
              <p:nvPr/>
            </p:nvSpPr>
            <p:spPr bwMode="auto">
              <a:xfrm>
                <a:off x="1348" y="2660"/>
                <a:ext cx="43" cy="9"/>
              </a:xfrm>
              <a:custGeom>
                <a:avLst/>
                <a:gdLst>
                  <a:gd name="T0" fmla="*/ 217 w 298"/>
                  <a:gd name="T1" fmla="*/ 39 h 65"/>
                  <a:gd name="T2" fmla="*/ 90 w 298"/>
                  <a:gd name="T3" fmla="*/ 65 h 65"/>
                  <a:gd name="T4" fmla="*/ 69 w 298"/>
                  <a:gd name="T5" fmla="*/ 65 h 65"/>
                  <a:gd name="T6" fmla="*/ 47 w 298"/>
                  <a:gd name="T7" fmla="*/ 65 h 65"/>
                  <a:gd name="T8" fmla="*/ 23 w 298"/>
                  <a:gd name="T9" fmla="*/ 63 h 65"/>
                  <a:gd name="T10" fmla="*/ 0 w 298"/>
                  <a:gd name="T11" fmla="*/ 61 h 65"/>
                  <a:gd name="T12" fmla="*/ 298 w 298"/>
                  <a:gd name="T13" fmla="*/ 0 h 65"/>
                  <a:gd name="T14" fmla="*/ 279 w 298"/>
                  <a:gd name="T15" fmla="*/ 11 h 65"/>
                  <a:gd name="T16" fmla="*/ 260 w 298"/>
                  <a:gd name="T17" fmla="*/ 21 h 65"/>
                  <a:gd name="T18" fmla="*/ 239 w 298"/>
                  <a:gd name="T19" fmla="*/ 30 h 65"/>
                  <a:gd name="T20" fmla="*/ 217 w 298"/>
                  <a:gd name="T21"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65">
                    <a:moveTo>
                      <a:pt x="217" y="39"/>
                    </a:moveTo>
                    <a:lnTo>
                      <a:pt x="90" y="65"/>
                    </a:lnTo>
                    <a:lnTo>
                      <a:pt x="69" y="65"/>
                    </a:lnTo>
                    <a:lnTo>
                      <a:pt x="47" y="65"/>
                    </a:lnTo>
                    <a:lnTo>
                      <a:pt x="23" y="63"/>
                    </a:lnTo>
                    <a:lnTo>
                      <a:pt x="0" y="61"/>
                    </a:lnTo>
                    <a:lnTo>
                      <a:pt x="298" y="0"/>
                    </a:lnTo>
                    <a:lnTo>
                      <a:pt x="279" y="11"/>
                    </a:lnTo>
                    <a:lnTo>
                      <a:pt x="260" y="21"/>
                    </a:lnTo>
                    <a:lnTo>
                      <a:pt x="239" y="30"/>
                    </a:lnTo>
                    <a:lnTo>
                      <a:pt x="217" y="39"/>
                    </a:lnTo>
                    <a:close/>
                  </a:path>
                </a:pathLst>
              </a:custGeom>
              <a:solidFill>
                <a:srgbClr val="708A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4" name="Freeform 549"/>
              <p:cNvSpPr/>
              <p:nvPr/>
            </p:nvSpPr>
            <p:spPr bwMode="auto">
              <a:xfrm>
                <a:off x="1344" y="2658"/>
                <a:ext cx="50" cy="11"/>
              </a:xfrm>
              <a:custGeom>
                <a:avLst/>
                <a:gdLst>
                  <a:gd name="T0" fmla="*/ 297 w 354"/>
                  <a:gd name="T1" fmla="*/ 34 h 80"/>
                  <a:gd name="T2" fmla="*/ 68 w 354"/>
                  <a:gd name="T3" fmla="*/ 80 h 80"/>
                  <a:gd name="T4" fmla="*/ 52 w 354"/>
                  <a:gd name="T5" fmla="*/ 79 h 80"/>
                  <a:gd name="T6" fmla="*/ 35 w 354"/>
                  <a:gd name="T7" fmla="*/ 77 h 80"/>
                  <a:gd name="T8" fmla="*/ 18 w 354"/>
                  <a:gd name="T9" fmla="*/ 74 h 80"/>
                  <a:gd name="T10" fmla="*/ 0 w 354"/>
                  <a:gd name="T11" fmla="*/ 71 h 80"/>
                  <a:gd name="T12" fmla="*/ 354 w 354"/>
                  <a:gd name="T13" fmla="*/ 0 h 80"/>
                  <a:gd name="T14" fmla="*/ 342 w 354"/>
                  <a:gd name="T15" fmla="*/ 9 h 80"/>
                  <a:gd name="T16" fmla="*/ 327 w 354"/>
                  <a:gd name="T17" fmla="*/ 17 h 80"/>
                  <a:gd name="T18" fmla="*/ 313 w 354"/>
                  <a:gd name="T19" fmla="*/ 26 h 80"/>
                  <a:gd name="T20" fmla="*/ 297 w 354"/>
                  <a:gd name="T21"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80">
                    <a:moveTo>
                      <a:pt x="297" y="34"/>
                    </a:moveTo>
                    <a:lnTo>
                      <a:pt x="68" y="80"/>
                    </a:lnTo>
                    <a:lnTo>
                      <a:pt x="52" y="79"/>
                    </a:lnTo>
                    <a:lnTo>
                      <a:pt x="35" y="77"/>
                    </a:lnTo>
                    <a:lnTo>
                      <a:pt x="18" y="74"/>
                    </a:lnTo>
                    <a:lnTo>
                      <a:pt x="0" y="71"/>
                    </a:lnTo>
                    <a:lnTo>
                      <a:pt x="354" y="0"/>
                    </a:lnTo>
                    <a:lnTo>
                      <a:pt x="342" y="9"/>
                    </a:lnTo>
                    <a:lnTo>
                      <a:pt x="327" y="17"/>
                    </a:lnTo>
                    <a:lnTo>
                      <a:pt x="313" y="26"/>
                    </a:lnTo>
                    <a:lnTo>
                      <a:pt x="297" y="34"/>
                    </a:lnTo>
                    <a:close/>
                  </a:path>
                </a:pathLst>
              </a:custGeom>
              <a:solidFill>
                <a:srgbClr val="688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5" name="Freeform 550"/>
              <p:cNvSpPr/>
              <p:nvPr/>
            </p:nvSpPr>
            <p:spPr bwMode="auto">
              <a:xfrm>
                <a:off x="1340" y="2656"/>
                <a:ext cx="57" cy="13"/>
              </a:xfrm>
              <a:custGeom>
                <a:avLst/>
                <a:gdLst>
                  <a:gd name="T0" fmla="*/ 354 w 400"/>
                  <a:gd name="T1" fmla="*/ 31 h 92"/>
                  <a:gd name="T2" fmla="*/ 56 w 400"/>
                  <a:gd name="T3" fmla="*/ 92 h 92"/>
                  <a:gd name="T4" fmla="*/ 42 w 400"/>
                  <a:gd name="T5" fmla="*/ 89 h 92"/>
                  <a:gd name="T6" fmla="*/ 28 w 400"/>
                  <a:gd name="T7" fmla="*/ 86 h 92"/>
                  <a:gd name="T8" fmla="*/ 14 w 400"/>
                  <a:gd name="T9" fmla="*/ 83 h 92"/>
                  <a:gd name="T10" fmla="*/ 0 w 400"/>
                  <a:gd name="T11" fmla="*/ 79 h 92"/>
                  <a:gd name="T12" fmla="*/ 400 w 400"/>
                  <a:gd name="T13" fmla="*/ 0 h 92"/>
                  <a:gd name="T14" fmla="*/ 390 w 400"/>
                  <a:gd name="T15" fmla="*/ 8 h 92"/>
                  <a:gd name="T16" fmla="*/ 379 w 400"/>
                  <a:gd name="T17" fmla="*/ 15 h 92"/>
                  <a:gd name="T18" fmla="*/ 367 w 400"/>
                  <a:gd name="T19" fmla="*/ 23 h 92"/>
                  <a:gd name="T20" fmla="*/ 354 w 400"/>
                  <a:gd name="T21" fmla="*/ 3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0" h="92">
                    <a:moveTo>
                      <a:pt x="354" y="31"/>
                    </a:moveTo>
                    <a:lnTo>
                      <a:pt x="56" y="92"/>
                    </a:lnTo>
                    <a:lnTo>
                      <a:pt x="42" y="89"/>
                    </a:lnTo>
                    <a:lnTo>
                      <a:pt x="28" y="86"/>
                    </a:lnTo>
                    <a:lnTo>
                      <a:pt x="14" y="83"/>
                    </a:lnTo>
                    <a:lnTo>
                      <a:pt x="0" y="79"/>
                    </a:lnTo>
                    <a:lnTo>
                      <a:pt x="400" y="0"/>
                    </a:lnTo>
                    <a:lnTo>
                      <a:pt x="390" y="8"/>
                    </a:lnTo>
                    <a:lnTo>
                      <a:pt x="379" y="15"/>
                    </a:lnTo>
                    <a:lnTo>
                      <a:pt x="367" y="23"/>
                    </a:lnTo>
                    <a:lnTo>
                      <a:pt x="354" y="31"/>
                    </a:lnTo>
                    <a:close/>
                  </a:path>
                </a:pathLst>
              </a:custGeom>
              <a:solidFill>
                <a:srgbClr val="607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6" name="Freeform 551"/>
              <p:cNvSpPr/>
              <p:nvPr/>
            </p:nvSpPr>
            <p:spPr bwMode="auto">
              <a:xfrm>
                <a:off x="1337" y="2653"/>
                <a:ext cx="63" cy="15"/>
              </a:xfrm>
              <a:custGeom>
                <a:avLst/>
                <a:gdLst>
                  <a:gd name="T0" fmla="*/ 403 w 443"/>
                  <a:gd name="T1" fmla="*/ 31 h 102"/>
                  <a:gd name="T2" fmla="*/ 49 w 443"/>
                  <a:gd name="T3" fmla="*/ 102 h 102"/>
                  <a:gd name="T4" fmla="*/ 37 w 443"/>
                  <a:gd name="T5" fmla="*/ 99 h 102"/>
                  <a:gd name="T6" fmla="*/ 25 w 443"/>
                  <a:gd name="T7" fmla="*/ 96 h 102"/>
                  <a:gd name="T8" fmla="*/ 13 w 443"/>
                  <a:gd name="T9" fmla="*/ 93 h 102"/>
                  <a:gd name="T10" fmla="*/ 0 w 443"/>
                  <a:gd name="T11" fmla="*/ 88 h 102"/>
                  <a:gd name="T12" fmla="*/ 63 w 443"/>
                  <a:gd name="T13" fmla="*/ 76 h 102"/>
                  <a:gd name="T14" fmla="*/ 86 w 443"/>
                  <a:gd name="T15" fmla="*/ 73 h 102"/>
                  <a:gd name="T16" fmla="*/ 111 w 443"/>
                  <a:gd name="T17" fmla="*/ 68 h 102"/>
                  <a:gd name="T18" fmla="*/ 139 w 443"/>
                  <a:gd name="T19" fmla="*/ 63 h 102"/>
                  <a:gd name="T20" fmla="*/ 167 w 443"/>
                  <a:gd name="T21" fmla="*/ 56 h 102"/>
                  <a:gd name="T22" fmla="*/ 443 w 443"/>
                  <a:gd name="T23" fmla="*/ 0 h 102"/>
                  <a:gd name="T24" fmla="*/ 434 w 443"/>
                  <a:gd name="T25" fmla="*/ 8 h 102"/>
                  <a:gd name="T26" fmla="*/ 424 w 443"/>
                  <a:gd name="T27" fmla="*/ 16 h 102"/>
                  <a:gd name="T28" fmla="*/ 414 w 443"/>
                  <a:gd name="T29" fmla="*/ 24 h 102"/>
                  <a:gd name="T30" fmla="*/ 403 w 443"/>
                  <a:gd name="T31"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102">
                    <a:moveTo>
                      <a:pt x="403" y="31"/>
                    </a:moveTo>
                    <a:lnTo>
                      <a:pt x="49" y="102"/>
                    </a:lnTo>
                    <a:lnTo>
                      <a:pt x="37" y="99"/>
                    </a:lnTo>
                    <a:lnTo>
                      <a:pt x="25" y="96"/>
                    </a:lnTo>
                    <a:lnTo>
                      <a:pt x="13" y="93"/>
                    </a:lnTo>
                    <a:lnTo>
                      <a:pt x="0" y="88"/>
                    </a:lnTo>
                    <a:lnTo>
                      <a:pt x="63" y="76"/>
                    </a:lnTo>
                    <a:lnTo>
                      <a:pt x="86" y="73"/>
                    </a:lnTo>
                    <a:lnTo>
                      <a:pt x="111" y="68"/>
                    </a:lnTo>
                    <a:lnTo>
                      <a:pt x="139" y="63"/>
                    </a:lnTo>
                    <a:lnTo>
                      <a:pt x="167" y="56"/>
                    </a:lnTo>
                    <a:lnTo>
                      <a:pt x="443" y="0"/>
                    </a:lnTo>
                    <a:lnTo>
                      <a:pt x="434" y="8"/>
                    </a:lnTo>
                    <a:lnTo>
                      <a:pt x="424" y="16"/>
                    </a:lnTo>
                    <a:lnTo>
                      <a:pt x="414" y="24"/>
                    </a:lnTo>
                    <a:lnTo>
                      <a:pt x="403" y="31"/>
                    </a:lnTo>
                    <a:close/>
                  </a:path>
                </a:pathLst>
              </a:custGeom>
              <a:solidFill>
                <a:srgbClr val="577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7" name="Freeform 552"/>
              <p:cNvSpPr/>
              <p:nvPr/>
            </p:nvSpPr>
            <p:spPr bwMode="auto">
              <a:xfrm>
                <a:off x="1335" y="2651"/>
                <a:ext cx="67" cy="16"/>
              </a:xfrm>
              <a:custGeom>
                <a:avLst/>
                <a:gdLst>
                  <a:gd name="T0" fmla="*/ 436 w 471"/>
                  <a:gd name="T1" fmla="*/ 31 h 110"/>
                  <a:gd name="T2" fmla="*/ 36 w 471"/>
                  <a:gd name="T3" fmla="*/ 110 h 110"/>
                  <a:gd name="T4" fmla="*/ 27 w 471"/>
                  <a:gd name="T5" fmla="*/ 108 h 110"/>
                  <a:gd name="T6" fmla="*/ 18 w 471"/>
                  <a:gd name="T7" fmla="*/ 106 h 110"/>
                  <a:gd name="T8" fmla="*/ 9 w 471"/>
                  <a:gd name="T9" fmla="*/ 102 h 110"/>
                  <a:gd name="T10" fmla="*/ 0 w 471"/>
                  <a:gd name="T11" fmla="*/ 100 h 110"/>
                  <a:gd name="T12" fmla="*/ 7 w 471"/>
                  <a:gd name="T13" fmla="*/ 99 h 110"/>
                  <a:gd name="T14" fmla="*/ 25 w 471"/>
                  <a:gd name="T15" fmla="*/ 98 h 110"/>
                  <a:gd name="T16" fmla="*/ 53 w 471"/>
                  <a:gd name="T17" fmla="*/ 95 h 110"/>
                  <a:gd name="T18" fmla="*/ 88 w 471"/>
                  <a:gd name="T19" fmla="*/ 89 h 110"/>
                  <a:gd name="T20" fmla="*/ 130 w 471"/>
                  <a:gd name="T21" fmla="*/ 81 h 110"/>
                  <a:gd name="T22" fmla="*/ 176 w 471"/>
                  <a:gd name="T23" fmla="*/ 71 h 110"/>
                  <a:gd name="T24" fmla="*/ 200 w 471"/>
                  <a:gd name="T25" fmla="*/ 64 h 110"/>
                  <a:gd name="T26" fmla="*/ 224 w 471"/>
                  <a:gd name="T27" fmla="*/ 58 h 110"/>
                  <a:gd name="T28" fmla="*/ 248 w 471"/>
                  <a:gd name="T29" fmla="*/ 50 h 110"/>
                  <a:gd name="T30" fmla="*/ 272 w 471"/>
                  <a:gd name="T31" fmla="*/ 41 h 110"/>
                  <a:gd name="T32" fmla="*/ 471 w 471"/>
                  <a:gd name="T33" fmla="*/ 0 h 110"/>
                  <a:gd name="T34" fmla="*/ 463 w 471"/>
                  <a:gd name="T35" fmla="*/ 8 h 110"/>
                  <a:gd name="T36" fmla="*/ 455 w 471"/>
                  <a:gd name="T37" fmla="*/ 15 h 110"/>
                  <a:gd name="T38" fmla="*/ 446 w 471"/>
                  <a:gd name="T39" fmla="*/ 23 h 110"/>
                  <a:gd name="T40" fmla="*/ 436 w 471"/>
                  <a:gd name="T41"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110">
                    <a:moveTo>
                      <a:pt x="436" y="31"/>
                    </a:moveTo>
                    <a:lnTo>
                      <a:pt x="36" y="110"/>
                    </a:lnTo>
                    <a:lnTo>
                      <a:pt x="27" y="108"/>
                    </a:lnTo>
                    <a:lnTo>
                      <a:pt x="18" y="106"/>
                    </a:lnTo>
                    <a:lnTo>
                      <a:pt x="9" y="102"/>
                    </a:lnTo>
                    <a:lnTo>
                      <a:pt x="0" y="100"/>
                    </a:lnTo>
                    <a:lnTo>
                      <a:pt x="7" y="99"/>
                    </a:lnTo>
                    <a:lnTo>
                      <a:pt x="25" y="98"/>
                    </a:lnTo>
                    <a:lnTo>
                      <a:pt x="53" y="95"/>
                    </a:lnTo>
                    <a:lnTo>
                      <a:pt x="88" y="89"/>
                    </a:lnTo>
                    <a:lnTo>
                      <a:pt x="130" y="81"/>
                    </a:lnTo>
                    <a:lnTo>
                      <a:pt x="176" y="71"/>
                    </a:lnTo>
                    <a:lnTo>
                      <a:pt x="200" y="64"/>
                    </a:lnTo>
                    <a:lnTo>
                      <a:pt x="224" y="58"/>
                    </a:lnTo>
                    <a:lnTo>
                      <a:pt x="248" y="50"/>
                    </a:lnTo>
                    <a:lnTo>
                      <a:pt x="272" y="41"/>
                    </a:lnTo>
                    <a:lnTo>
                      <a:pt x="471" y="0"/>
                    </a:lnTo>
                    <a:lnTo>
                      <a:pt x="463" y="8"/>
                    </a:lnTo>
                    <a:lnTo>
                      <a:pt x="455" y="15"/>
                    </a:lnTo>
                    <a:lnTo>
                      <a:pt x="446" y="23"/>
                    </a:lnTo>
                    <a:lnTo>
                      <a:pt x="436" y="31"/>
                    </a:lnTo>
                    <a:close/>
                  </a:path>
                </a:pathLst>
              </a:custGeom>
              <a:solidFill>
                <a:srgbClr val="4E75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8" name="Freeform 553"/>
              <p:cNvSpPr>
                <a:spLocks noEditPoints="1"/>
              </p:cNvSpPr>
              <p:nvPr/>
            </p:nvSpPr>
            <p:spPr bwMode="auto">
              <a:xfrm>
                <a:off x="1335" y="2649"/>
                <a:ext cx="70" cy="17"/>
              </a:xfrm>
              <a:custGeom>
                <a:avLst/>
                <a:gdLst>
                  <a:gd name="T0" fmla="*/ 455 w 487"/>
                  <a:gd name="T1" fmla="*/ 29 h 117"/>
                  <a:gd name="T2" fmla="*/ 179 w 487"/>
                  <a:gd name="T3" fmla="*/ 85 h 117"/>
                  <a:gd name="T4" fmla="*/ 214 w 487"/>
                  <a:gd name="T5" fmla="*/ 75 h 117"/>
                  <a:gd name="T6" fmla="*/ 248 w 487"/>
                  <a:gd name="T7" fmla="*/ 64 h 117"/>
                  <a:gd name="T8" fmla="*/ 266 w 487"/>
                  <a:gd name="T9" fmla="*/ 57 h 117"/>
                  <a:gd name="T10" fmla="*/ 284 w 487"/>
                  <a:gd name="T11" fmla="*/ 50 h 117"/>
                  <a:gd name="T12" fmla="*/ 301 w 487"/>
                  <a:gd name="T13" fmla="*/ 42 h 117"/>
                  <a:gd name="T14" fmla="*/ 318 w 487"/>
                  <a:gd name="T15" fmla="*/ 35 h 117"/>
                  <a:gd name="T16" fmla="*/ 487 w 487"/>
                  <a:gd name="T17" fmla="*/ 0 h 117"/>
                  <a:gd name="T18" fmla="*/ 472 w 487"/>
                  <a:gd name="T19" fmla="*/ 14 h 117"/>
                  <a:gd name="T20" fmla="*/ 455 w 487"/>
                  <a:gd name="T21" fmla="*/ 29 h 117"/>
                  <a:gd name="T22" fmla="*/ 75 w 487"/>
                  <a:gd name="T23" fmla="*/ 105 h 117"/>
                  <a:gd name="T24" fmla="*/ 12 w 487"/>
                  <a:gd name="T25" fmla="*/ 117 h 117"/>
                  <a:gd name="T26" fmla="*/ 6 w 487"/>
                  <a:gd name="T27" fmla="*/ 115 h 117"/>
                  <a:gd name="T28" fmla="*/ 0 w 487"/>
                  <a:gd name="T29" fmla="*/ 114 h 117"/>
                  <a:gd name="T30" fmla="*/ 6 w 487"/>
                  <a:gd name="T31" fmla="*/ 113 h 117"/>
                  <a:gd name="T32" fmla="*/ 20 w 487"/>
                  <a:gd name="T33" fmla="*/ 112 h 117"/>
                  <a:gd name="T34" fmla="*/ 44 w 487"/>
                  <a:gd name="T35" fmla="*/ 110 h 117"/>
                  <a:gd name="T36" fmla="*/ 75 w 487"/>
                  <a:gd name="T37"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7" h="117">
                    <a:moveTo>
                      <a:pt x="455" y="29"/>
                    </a:moveTo>
                    <a:lnTo>
                      <a:pt x="179" y="85"/>
                    </a:lnTo>
                    <a:lnTo>
                      <a:pt x="214" y="75"/>
                    </a:lnTo>
                    <a:lnTo>
                      <a:pt x="248" y="64"/>
                    </a:lnTo>
                    <a:lnTo>
                      <a:pt x="266" y="57"/>
                    </a:lnTo>
                    <a:lnTo>
                      <a:pt x="284" y="50"/>
                    </a:lnTo>
                    <a:lnTo>
                      <a:pt x="301" y="42"/>
                    </a:lnTo>
                    <a:lnTo>
                      <a:pt x="318" y="35"/>
                    </a:lnTo>
                    <a:lnTo>
                      <a:pt x="487" y="0"/>
                    </a:lnTo>
                    <a:lnTo>
                      <a:pt x="472" y="14"/>
                    </a:lnTo>
                    <a:lnTo>
                      <a:pt x="455" y="29"/>
                    </a:lnTo>
                    <a:close/>
                    <a:moveTo>
                      <a:pt x="75" y="105"/>
                    </a:moveTo>
                    <a:lnTo>
                      <a:pt x="12" y="117"/>
                    </a:lnTo>
                    <a:lnTo>
                      <a:pt x="6" y="115"/>
                    </a:lnTo>
                    <a:lnTo>
                      <a:pt x="0" y="114"/>
                    </a:lnTo>
                    <a:lnTo>
                      <a:pt x="6" y="113"/>
                    </a:lnTo>
                    <a:lnTo>
                      <a:pt x="20" y="112"/>
                    </a:lnTo>
                    <a:lnTo>
                      <a:pt x="44" y="110"/>
                    </a:lnTo>
                    <a:lnTo>
                      <a:pt x="75" y="105"/>
                    </a:lnTo>
                    <a:close/>
                  </a:path>
                </a:pathLst>
              </a:custGeom>
              <a:solidFill>
                <a:srgbClr val="4571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9" name="Freeform 554"/>
              <p:cNvSpPr/>
              <p:nvPr/>
            </p:nvSpPr>
            <p:spPr bwMode="auto">
              <a:xfrm>
                <a:off x="1374" y="2647"/>
                <a:ext cx="32" cy="10"/>
              </a:xfrm>
              <a:custGeom>
                <a:avLst/>
                <a:gdLst>
                  <a:gd name="T0" fmla="*/ 199 w 227"/>
                  <a:gd name="T1" fmla="*/ 28 h 69"/>
                  <a:gd name="T2" fmla="*/ 0 w 227"/>
                  <a:gd name="T3" fmla="*/ 69 h 69"/>
                  <a:gd name="T4" fmla="*/ 20 w 227"/>
                  <a:gd name="T5" fmla="*/ 60 h 69"/>
                  <a:gd name="T6" fmla="*/ 40 w 227"/>
                  <a:gd name="T7" fmla="*/ 51 h 69"/>
                  <a:gd name="T8" fmla="*/ 58 w 227"/>
                  <a:gd name="T9" fmla="*/ 41 h 69"/>
                  <a:gd name="T10" fmla="*/ 77 w 227"/>
                  <a:gd name="T11" fmla="*/ 31 h 69"/>
                  <a:gd name="T12" fmla="*/ 227 w 227"/>
                  <a:gd name="T13" fmla="*/ 0 h 69"/>
                  <a:gd name="T14" fmla="*/ 215 w 227"/>
                  <a:gd name="T15" fmla="*/ 14 h 69"/>
                  <a:gd name="T16" fmla="*/ 199 w 227"/>
                  <a:gd name="T17"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69">
                    <a:moveTo>
                      <a:pt x="199" y="28"/>
                    </a:moveTo>
                    <a:lnTo>
                      <a:pt x="0" y="69"/>
                    </a:lnTo>
                    <a:lnTo>
                      <a:pt x="20" y="60"/>
                    </a:lnTo>
                    <a:lnTo>
                      <a:pt x="40" y="51"/>
                    </a:lnTo>
                    <a:lnTo>
                      <a:pt x="58" y="41"/>
                    </a:lnTo>
                    <a:lnTo>
                      <a:pt x="77" y="31"/>
                    </a:lnTo>
                    <a:lnTo>
                      <a:pt x="227" y="0"/>
                    </a:lnTo>
                    <a:lnTo>
                      <a:pt x="215" y="14"/>
                    </a:lnTo>
                    <a:lnTo>
                      <a:pt x="199" y="28"/>
                    </a:lnTo>
                    <a:close/>
                  </a:path>
                </a:pathLst>
              </a:custGeom>
              <a:solidFill>
                <a:srgbClr val="3B6C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0" name="Freeform 555"/>
              <p:cNvSpPr/>
              <p:nvPr/>
            </p:nvSpPr>
            <p:spPr bwMode="auto">
              <a:xfrm>
                <a:off x="1381" y="2645"/>
                <a:ext cx="27" cy="9"/>
              </a:xfrm>
              <a:custGeom>
                <a:avLst/>
                <a:gdLst>
                  <a:gd name="T0" fmla="*/ 169 w 193"/>
                  <a:gd name="T1" fmla="*/ 27 h 62"/>
                  <a:gd name="T2" fmla="*/ 0 w 193"/>
                  <a:gd name="T3" fmla="*/ 62 h 62"/>
                  <a:gd name="T4" fmla="*/ 14 w 193"/>
                  <a:gd name="T5" fmla="*/ 54 h 62"/>
                  <a:gd name="T6" fmla="*/ 28 w 193"/>
                  <a:gd name="T7" fmla="*/ 45 h 62"/>
                  <a:gd name="T8" fmla="*/ 41 w 193"/>
                  <a:gd name="T9" fmla="*/ 37 h 62"/>
                  <a:gd name="T10" fmla="*/ 55 w 193"/>
                  <a:gd name="T11" fmla="*/ 27 h 62"/>
                  <a:gd name="T12" fmla="*/ 193 w 193"/>
                  <a:gd name="T13" fmla="*/ 0 h 62"/>
                  <a:gd name="T14" fmla="*/ 182 w 193"/>
                  <a:gd name="T15" fmla="*/ 12 h 62"/>
                  <a:gd name="T16" fmla="*/ 169 w 193"/>
                  <a:gd name="T17"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62">
                    <a:moveTo>
                      <a:pt x="169" y="27"/>
                    </a:moveTo>
                    <a:lnTo>
                      <a:pt x="0" y="62"/>
                    </a:lnTo>
                    <a:lnTo>
                      <a:pt x="14" y="54"/>
                    </a:lnTo>
                    <a:lnTo>
                      <a:pt x="28" y="45"/>
                    </a:lnTo>
                    <a:lnTo>
                      <a:pt x="41" y="37"/>
                    </a:lnTo>
                    <a:lnTo>
                      <a:pt x="55" y="27"/>
                    </a:lnTo>
                    <a:lnTo>
                      <a:pt x="193" y="0"/>
                    </a:lnTo>
                    <a:lnTo>
                      <a:pt x="182" y="12"/>
                    </a:lnTo>
                    <a:lnTo>
                      <a:pt x="169" y="27"/>
                    </a:lnTo>
                    <a:close/>
                  </a:path>
                </a:pathLst>
              </a:custGeom>
              <a:solidFill>
                <a:srgbClr val="3168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1" name="Freeform 556"/>
              <p:cNvSpPr/>
              <p:nvPr/>
            </p:nvSpPr>
            <p:spPr bwMode="auto">
              <a:xfrm>
                <a:off x="1385" y="2644"/>
                <a:ext cx="25" cy="8"/>
              </a:xfrm>
              <a:custGeom>
                <a:avLst/>
                <a:gdLst>
                  <a:gd name="T0" fmla="*/ 150 w 174"/>
                  <a:gd name="T1" fmla="*/ 26 h 57"/>
                  <a:gd name="T2" fmla="*/ 0 w 174"/>
                  <a:gd name="T3" fmla="*/ 57 h 57"/>
                  <a:gd name="T4" fmla="*/ 11 w 174"/>
                  <a:gd name="T5" fmla="*/ 49 h 57"/>
                  <a:gd name="T6" fmla="*/ 21 w 174"/>
                  <a:gd name="T7" fmla="*/ 42 h 57"/>
                  <a:gd name="T8" fmla="*/ 31 w 174"/>
                  <a:gd name="T9" fmla="*/ 33 h 57"/>
                  <a:gd name="T10" fmla="*/ 41 w 174"/>
                  <a:gd name="T11" fmla="*/ 25 h 57"/>
                  <a:gd name="T12" fmla="*/ 174 w 174"/>
                  <a:gd name="T13" fmla="*/ 0 h 57"/>
                  <a:gd name="T14" fmla="*/ 165 w 174"/>
                  <a:gd name="T15" fmla="*/ 11 h 57"/>
                  <a:gd name="T16" fmla="*/ 150 w 174"/>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7">
                    <a:moveTo>
                      <a:pt x="150" y="26"/>
                    </a:moveTo>
                    <a:lnTo>
                      <a:pt x="0" y="57"/>
                    </a:lnTo>
                    <a:lnTo>
                      <a:pt x="11" y="49"/>
                    </a:lnTo>
                    <a:lnTo>
                      <a:pt x="21" y="42"/>
                    </a:lnTo>
                    <a:lnTo>
                      <a:pt x="31" y="33"/>
                    </a:lnTo>
                    <a:lnTo>
                      <a:pt x="41" y="25"/>
                    </a:lnTo>
                    <a:lnTo>
                      <a:pt x="174" y="0"/>
                    </a:lnTo>
                    <a:lnTo>
                      <a:pt x="165" y="11"/>
                    </a:lnTo>
                    <a:lnTo>
                      <a:pt x="150" y="26"/>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2" name="Freeform 557"/>
              <p:cNvSpPr/>
              <p:nvPr/>
            </p:nvSpPr>
            <p:spPr bwMode="auto">
              <a:xfrm>
                <a:off x="1388" y="2642"/>
                <a:ext cx="22" cy="7"/>
              </a:xfrm>
              <a:custGeom>
                <a:avLst/>
                <a:gdLst>
                  <a:gd name="T0" fmla="*/ 138 w 154"/>
                  <a:gd name="T1" fmla="*/ 24 h 51"/>
                  <a:gd name="T2" fmla="*/ 0 w 154"/>
                  <a:gd name="T3" fmla="*/ 51 h 51"/>
                  <a:gd name="T4" fmla="*/ 9 w 154"/>
                  <a:gd name="T5" fmla="*/ 44 h 51"/>
                  <a:gd name="T6" fmla="*/ 16 w 154"/>
                  <a:gd name="T7" fmla="*/ 37 h 51"/>
                  <a:gd name="T8" fmla="*/ 25 w 154"/>
                  <a:gd name="T9" fmla="*/ 30 h 51"/>
                  <a:gd name="T10" fmla="*/ 33 w 154"/>
                  <a:gd name="T11" fmla="*/ 22 h 51"/>
                  <a:gd name="T12" fmla="*/ 143 w 154"/>
                  <a:gd name="T13" fmla="*/ 0 h 51"/>
                  <a:gd name="T14" fmla="*/ 148 w 154"/>
                  <a:gd name="T15" fmla="*/ 3 h 51"/>
                  <a:gd name="T16" fmla="*/ 154 w 154"/>
                  <a:gd name="T17" fmla="*/ 3 h 51"/>
                  <a:gd name="T18" fmla="*/ 151 w 154"/>
                  <a:gd name="T19" fmla="*/ 8 h 51"/>
                  <a:gd name="T20" fmla="*/ 138 w 154"/>
                  <a:gd name="T2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51">
                    <a:moveTo>
                      <a:pt x="138" y="24"/>
                    </a:moveTo>
                    <a:lnTo>
                      <a:pt x="0" y="51"/>
                    </a:lnTo>
                    <a:lnTo>
                      <a:pt x="9" y="44"/>
                    </a:lnTo>
                    <a:lnTo>
                      <a:pt x="16" y="37"/>
                    </a:lnTo>
                    <a:lnTo>
                      <a:pt x="25" y="30"/>
                    </a:lnTo>
                    <a:lnTo>
                      <a:pt x="33" y="22"/>
                    </a:lnTo>
                    <a:lnTo>
                      <a:pt x="143" y="0"/>
                    </a:lnTo>
                    <a:lnTo>
                      <a:pt x="148" y="3"/>
                    </a:lnTo>
                    <a:lnTo>
                      <a:pt x="154" y="3"/>
                    </a:lnTo>
                    <a:lnTo>
                      <a:pt x="151" y="8"/>
                    </a:lnTo>
                    <a:lnTo>
                      <a:pt x="138" y="24"/>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3" name="Freeform 558"/>
              <p:cNvSpPr/>
              <p:nvPr/>
            </p:nvSpPr>
            <p:spPr bwMode="auto">
              <a:xfrm>
                <a:off x="1391" y="2641"/>
                <a:ext cx="19" cy="6"/>
              </a:xfrm>
              <a:custGeom>
                <a:avLst/>
                <a:gdLst>
                  <a:gd name="T0" fmla="*/ 133 w 137"/>
                  <a:gd name="T1" fmla="*/ 19 h 44"/>
                  <a:gd name="T2" fmla="*/ 0 w 137"/>
                  <a:gd name="T3" fmla="*/ 44 h 44"/>
                  <a:gd name="T4" fmla="*/ 15 w 137"/>
                  <a:gd name="T5" fmla="*/ 31 h 44"/>
                  <a:gd name="T6" fmla="*/ 28 w 137"/>
                  <a:gd name="T7" fmla="*/ 16 h 44"/>
                  <a:gd name="T8" fmla="*/ 114 w 137"/>
                  <a:gd name="T9" fmla="*/ 0 h 44"/>
                  <a:gd name="T10" fmla="*/ 119 w 137"/>
                  <a:gd name="T11" fmla="*/ 4 h 44"/>
                  <a:gd name="T12" fmla="*/ 125 w 137"/>
                  <a:gd name="T13" fmla="*/ 7 h 44"/>
                  <a:gd name="T14" fmla="*/ 131 w 137"/>
                  <a:gd name="T15" fmla="*/ 11 h 44"/>
                  <a:gd name="T16" fmla="*/ 137 w 137"/>
                  <a:gd name="T17" fmla="*/ 11 h 44"/>
                  <a:gd name="T18" fmla="*/ 136 w 137"/>
                  <a:gd name="T19" fmla="*/ 13 h 44"/>
                  <a:gd name="T20" fmla="*/ 133 w 137"/>
                  <a:gd name="T21"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44">
                    <a:moveTo>
                      <a:pt x="133" y="19"/>
                    </a:moveTo>
                    <a:lnTo>
                      <a:pt x="0" y="44"/>
                    </a:lnTo>
                    <a:lnTo>
                      <a:pt x="15" y="31"/>
                    </a:lnTo>
                    <a:lnTo>
                      <a:pt x="28" y="16"/>
                    </a:lnTo>
                    <a:lnTo>
                      <a:pt x="114" y="0"/>
                    </a:lnTo>
                    <a:lnTo>
                      <a:pt x="119" y="4"/>
                    </a:lnTo>
                    <a:lnTo>
                      <a:pt x="125" y="7"/>
                    </a:lnTo>
                    <a:lnTo>
                      <a:pt x="131" y="11"/>
                    </a:lnTo>
                    <a:lnTo>
                      <a:pt x="137" y="11"/>
                    </a:lnTo>
                    <a:lnTo>
                      <a:pt x="136" y="13"/>
                    </a:lnTo>
                    <a:lnTo>
                      <a:pt x="133" y="1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4" name="Freeform 559"/>
              <p:cNvSpPr/>
              <p:nvPr/>
            </p:nvSpPr>
            <p:spPr bwMode="auto">
              <a:xfrm>
                <a:off x="1393" y="2639"/>
                <a:ext cx="16" cy="6"/>
              </a:xfrm>
              <a:custGeom>
                <a:avLst/>
                <a:gdLst>
                  <a:gd name="T0" fmla="*/ 110 w 110"/>
                  <a:gd name="T1" fmla="*/ 19 h 41"/>
                  <a:gd name="T2" fmla="*/ 0 w 110"/>
                  <a:gd name="T3" fmla="*/ 41 h 41"/>
                  <a:gd name="T4" fmla="*/ 9 w 110"/>
                  <a:gd name="T5" fmla="*/ 31 h 41"/>
                  <a:gd name="T6" fmla="*/ 17 w 110"/>
                  <a:gd name="T7" fmla="*/ 21 h 41"/>
                  <a:gd name="T8" fmla="*/ 20 w 110"/>
                  <a:gd name="T9" fmla="*/ 17 h 41"/>
                  <a:gd name="T10" fmla="*/ 23 w 110"/>
                  <a:gd name="T11" fmla="*/ 14 h 41"/>
                  <a:gd name="T12" fmla="*/ 86 w 110"/>
                  <a:gd name="T13" fmla="*/ 0 h 41"/>
                  <a:gd name="T14" fmla="*/ 99 w 110"/>
                  <a:gd name="T15" fmla="*/ 11 h 41"/>
                  <a:gd name="T16" fmla="*/ 110 w 110"/>
                  <a:gd name="T1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41">
                    <a:moveTo>
                      <a:pt x="110" y="19"/>
                    </a:moveTo>
                    <a:lnTo>
                      <a:pt x="0" y="41"/>
                    </a:lnTo>
                    <a:lnTo>
                      <a:pt x="9" y="31"/>
                    </a:lnTo>
                    <a:lnTo>
                      <a:pt x="17" y="21"/>
                    </a:lnTo>
                    <a:lnTo>
                      <a:pt x="20" y="17"/>
                    </a:lnTo>
                    <a:lnTo>
                      <a:pt x="23" y="14"/>
                    </a:lnTo>
                    <a:lnTo>
                      <a:pt x="86" y="0"/>
                    </a:lnTo>
                    <a:lnTo>
                      <a:pt x="99" y="11"/>
                    </a:lnTo>
                    <a:lnTo>
                      <a:pt x="110" y="19"/>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5" name="Freeform 560"/>
              <p:cNvSpPr/>
              <p:nvPr/>
            </p:nvSpPr>
            <p:spPr bwMode="auto">
              <a:xfrm>
                <a:off x="1395" y="2638"/>
                <a:ext cx="12" cy="5"/>
              </a:xfrm>
              <a:custGeom>
                <a:avLst/>
                <a:gdLst>
                  <a:gd name="T0" fmla="*/ 86 w 86"/>
                  <a:gd name="T1" fmla="*/ 20 h 36"/>
                  <a:gd name="T2" fmla="*/ 0 w 86"/>
                  <a:gd name="T3" fmla="*/ 36 h 36"/>
                  <a:gd name="T4" fmla="*/ 3 w 86"/>
                  <a:gd name="T5" fmla="*/ 33 h 36"/>
                  <a:gd name="T6" fmla="*/ 5 w 86"/>
                  <a:gd name="T7" fmla="*/ 30 h 36"/>
                  <a:gd name="T8" fmla="*/ 15 w 86"/>
                  <a:gd name="T9" fmla="*/ 17 h 36"/>
                  <a:gd name="T10" fmla="*/ 25 w 86"/>
                  <a:gd name="T11" fmla="*/ 8 h 36"/>
                  <a:gd name="T12" fmla="*/ 62 w 86"/>
                  <a:gd name="T13" fmla="*/ 0 h 36"/>
                  <a:gd name="T14" fmla="*/ 74 w 86"/>
                  <a:gd name="T15" fmla="*/ 9 h 36"/>
                  <a:gd name="T16" fmla="*/ 86 w 86"/>
                  <a:gd name="T1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6">
                    <a:moveTo>
                      <a:pt x="86" y="20"/>
                    </a:moveTo>
                    <a:lnTo>
                      <a:pt x="0" y="36"/>
                    </a:lnTo>
                    <a:lnTo>
                      <a:pt x="3" y="33"/>
                    </a:lnTo>
                    <a:lnTo>
                      <a:pt x="5" y="30"/>
                    </a:lnTo>
                    <a:lnTo>
                      <a:pt x="15" y="17"/>
                    </a:lnTo>
                    <a:lnTo>
                      <a:pt x="25" y="8"/>
                    </a:lnTo>
                    <a:lnTo>
                      <a:pt x="62" y="0"/>
                    </a:lnTo>
                    <a:lnTo>
                      <a:pt x="74" y="9"/>
                    </a:lnTo>
                    <a:lnTo>
                      <a:pt x="86" y="20"/>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6" name="Freeform 561"/>
              <p:cNvSpPr/>
              <p:nvPr/>
            </p:nvSpPr>
            <p:spPr bwMode="auto">
              <a:xfrm>
                <a:off x="1396" y="2638"/>
                <a:ext cx="9" cy="3"/>
              </a:xfrm>
              <a:custGeom>
                <a:avLst/>
                <a:gdLst>
                  <a:gd name="T0" fmla="*/ 63 w 63"/>
                  <a:gd name="T1" fmla="*/ 11 h 25"/>
                  <a:gd name="T2" fmla="*/ 0 w 63"/>
                  <a:gd name="T3" fmla="*/ 25 h 25"/>
                  <a:gd name="T4" fmla="*/ 11 w 63"/>
                  <a:gd name="T5" fmla="*/ 14 h 25"/>
                  <a:gd name="T6" fmla="*/ 20 w 63"/>
                  <a:gd name="T7" fmla="*/ 6 h 25"/>
                  <a:gd name="T8" fmla="*/ 24 w 63"/>
                  <a:gd name="T9" fmla="*/ 4 h 25"/>
                  <a:gd name="T10" fmla="*/ 29 w 63"/>
                  <a:gd name="T11" fmla="*/ 1 h 25"/>
                  <a:gd name="T12" fmla="*/ 33 w 63"/>
                  <a:gd name="T13" fmla="*/ 0 h 25"/>
                  <a:gd name="T14" fmla="*/ 36 w 63"/>
                  <a:gd name="T15" fmla="*/ 0 h 25"/>
                  <a:gd name="T16" fmla="*/ 44 w 63"/>
                  <a:gd name="T17" fmla="*/ 0 h 25"/>
                  <a:gd name="T18" fmla="*/ 51 w 63"/>
                  <a:gd name="T19" fmla="*/ 4 h 25"/>
                  <a:gd name="T20" fmla="*/ 58 w 63"/>
                  <a:gd name="T21" fmla="*/ 7 h 25"/>
                  <a:gd name="T22" fmla="*/ 63 w 63"/>
                  <a:gd name="T2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5">
                    <a:moveTo>
                      <a:pt x="63" y="11"/>
                    </a:moveTo>
                    <a:lnTo>
                      <a:pt x="0" y="25"/>
                    </a:lnTo>
                    <a:lnTo>
                      <a:pt x="11" y="14"/>
                    </a:lnTo>
                    <a:lnTo>
                      <a:pt x="20" y="6"/>
                    </a:lnTo>
                    <a:lnTo>
                      <a:pt x="24" y="4"/>
                    </a:lnTo>
                    <a:lnTo>
                      <a:pt x="29" y="1"/>
                    </a:lnTo>
                    <a:lnTo>
                      <a:pt x="33" y="0"/>
                    </a:lnTo>
                    <a:lnTo>
                      <a:pt x="36" y="0"/>
                    </a:lnTo>
                    <a:lnTo>
                      <a:pt x="44" y="0"/>
                    </a:lnTo>
                    <a:lnTo>
                      <a:pt x="51" y="4"/>
                    </a:lnTo>
                    <a:lnTo>
                      <a:pt x="58" y="7"/>
                    </a:lnTo>
                    <a:lnTo>
                      <a:pt x="63" y="11"/>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7" name="Freeform 562"/>
              <p:cNvSpPr/>
              <p:nvPr/>
            </p:nvSpPr>
            <p:spPr bwMode="auto">
              <a:xfrm>
                <a:off x="1398" y="2638"/>
                <a:ext cx="6" cy="1"/>
              </a:xfrm>
              <a:custGeom>
                <a:avLst/>
                <a:gdLst>
                  <a:gd name="T0" fmla="*/ 37 w 37"/>
                  <a:gd name="T1" fmla="*/ 2 h 10"/>
                  <a:gd name="T2" fmla="*/ 0 w 37"/>
                  <a:gd name="T3" fmla="*/ 10 h 10"/>
                  <a:gd name="T4" fmla="*/ 5 w 37"/>
                  <a:gd name="T5" fmla="*/ 6 h 10"/>
                  <a:gd name="T6" fmla="*/ 10 w 37"/>
                  <a:gd name="T7" fmla="*/ 4 h 10"/>
                  <a:gd name="T8" fmla="*/ 16 w 37"/>
                  <a:gd name="T9" fmla="*/ 1 h 10"/>
                  <a:gd name="T10" fmla="*/ 20 w 37"/>
                  <a:gd name="T11" fmla="*/ 0 h 10"/>
                  <a:gd name="T12" fmla="*/ 25 w 37"/>
                  <a:gd name="T13" fmla="*/ 0 h 10"/>
                  <a:gd name="T14" fmla="*/ 29 w 37"/>
                  <a:gd name="T15" fmla="*/ 0 h 10"/>
                  <a:gd name="T16" fmla="*/ 33 w 37"/>
                  <a:gd name="T17" fmla="*/ 1 h 10"/>
                  <a:gd name="T18" fmla="*/ 37 w 37"/>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0">
                    <a:moveTo>
                      <a:pt x="37" y="2"/>
                    </a:moveTo>
                    <a:lnTo>
                      <a:pt x="0" y="10"/>
                    </a:lnTo>
                    <a:lnTo>
                      <a:pt x="5" y="6"/>
                    </a:lnTo>
                    <a:lnTo>
                      <a:pt x="10" y="4"/>
                    </a:lnTo>
                    <a:lnTo>
                      <a:pt x="16" y="1"/>
                    </a:lnTo>
                    <a:lnTo>
                      <a:pt x="20" y="0"/>
                    </a:lnTo>
                    <a:lnTo>
                      <a:pt x="25" y="0"/>
                    </a:lnTo>
                    <a:lnTo>
                      <a:pt x="29" y="0"/>
                    </a:lnTo>
                    <a:lnTo>
                      <a:pt x="33" y="1"/>
                    </a:lnTo>
                    <a:lnTo>
                      <a:pt x="37" y="2"/>
                    </a:lnTo>
                    <a:close/>
                  </a:path>
                </a:pathLst>
              </a:custGeom>
              <a:solidFill>
                <a:srgbClr val="256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8" name="Freeform 563"/>
              <p:cNvSpPr>
                <a:spLocks noEditPoints="1"/>
              </p:cNvSpPr>
              <p:nvPr/>
            </p:nvSpPr>
            <p:spPr bwMode="auto">
              <a:xfrm>
                <a:off x="975" y="2872"/>
                <a:ext cx="610" cy="161"/>
              </a:xfrm>
              <a:custGeom>
                <a:avLst/>
                <a:gdLst>
                  <a:gd name="T0" fmla="*/ 1637 w 4272"/>
                  <a:gd name="T1" fmla="*/ 254 h 1123"/>
                  <a:gd name="T2" fmla="*/ 1793 w 4272"/>
                  <a:gd name="T3" fmla="*/ 365 h 1123"/>
                  <a:gd name="T4" fmla="*/ 1891 w 4272"/>
                  <a:gd name="T5" fmla="*/ 255 h 1123"/>
                  <a:gd name="T6" fmla="*/ 135 w 4272"/>
                  <a:gd name="T7" fmla="*/ 290 h 1123"/>
                  <a:gd name="T8" fmla="*/ 57 w 4272"/>
                  <a:gd name="T9" fmla="*/ 404 h 1123"/>
                  <a:gd name="T10" fmla="*/ 109 w 4272"/>
                  <a:gd name="T11" fmla="*/ 549 h 1123"/>
                  <a:gd name="T12" fmla="*/ 315 w 4272"/>
                  <a:gd name="T13" fmla="*/ 607 h 1123"/>
                  <a:gd name="T14" fmla="*/ 427 w 4272"/>
                  <a:gd name="T15" fmla="*/ 672 h 1123"/>
                  <a:gd name="T16" fmla="*/ 359 w 4272"/>
                  <a:gd name="T17" fmla="*/ 774 h 1123"/>
                  <a:gd name="T18" fmla="*/ 149 w 4272"/>
                  <a:gd name="T19" fmla="*/ 776 h 1123"/>
                  <a:gd name="T20" fmla="*/ 3 w 4272"/>
                  <a:gd name="T21" fmla="*/ 709 h 1123"/>
                  <a:gd name="T22" fmla="*/ 267 w 4272"/>
                  <a:gd name="T23" fmla="*/ 879 h 1123"/>
                  <a:gd name="T24" fmla="*/ 490 w 4272"/>
                  <a:gd name="T25" fmla="*/ 802 h 1123"/>
                  <a:gd name="T26" fmla="*/ 558 w 4272"/>
                  <a:gd name="T27" fmla="*/ 694 h 1123"/>
                  <a:gd name="T28" fmla="*/ 501 w 4272"/>
                  <a:gd name="T29" fmla="*/ 548 h 1123"/>
                  <a:gd name="T30" fmla="*/ 297 w 4272"/>
                  <a:gd name="T31" fmla="*/ 494 h 1123"/>
                  <a:gd name="T32" fmla="*/ 188 w 4272"/>
                  <a:gd name="T33" fmla="*/ 428 h 1123"/>
                  <a:gd name="T34" fmla="*/ 255 w 4272"/>
                  <a:gd name="T35" fmla="*/ 330 h 1123"/>
                  <a:gd name="T36" fmla="*/ 428 w 4272"/>
                  <a:gd name="T37" fmla="*/ 320 h 1123"/>
                  <a:gd name="T38" fmla="*/ 577 w 4272"/>
                  <a:gd name="T39" fmla="*/ 260 h 1123"/>
                  <a:gd name="T40" fmla="*/ 2343 w 4272"/>
                  <a:gd name="T41" fmla="*/ 100 h 1123"/>
                  <a:gd name="T42" fmla="*/ 2518 w 4272"/>
                  <a:gd name="T43" fmla="*/ 108 h 1123"/>
                  <a:gd name="T44" fmla="*/ 2351 w 4272"/>
                  <a:gd name="T45" fmla="*/ 5 h 1123"/>
                  <a:gd name="T46" fmla="*/ 2193 w 4272"/>
                  <a:gd name="T47" fmla="*/ 75 h 1123"/>
                  <a:gd name="T48" fmla="*/ 2117 w 4272"/>
                  <a:gd name="T49" fmla="*/ 233 h 1123"/>
                  <a:gd name="T50" fmla="*/ 2244 w 4272"/>
                  <a:gd name="T51" fmla="*/ 214 h 1123"/>
                  <a:gd name="T52" fmla="*/ 3216 w 4272"/>
                  <a:gd name="T53" fmla="*/ 242 h 1123"/>
                  <a:gd name="T54" fmla="*/ 2942 w 4272"/>
                  <a:gd name="T55" fmla="*/ 880 h 1123"/>
                  <a:gd name="T56" fmla="*/ 3215 w 4272"/>
                  <a:gd name="T57" fmla="*/ 337 h 1123"/>
                  <a:gd name="T58" fmla="*/ 3343 w 4272"/>
                  <a:gd name="T59" fmla="*/ 397 h 1123"/>
                  <a:gd name="T60" fmla="*/ 3483 w 4272"/>
                  <a:gd name="T61" fmla="*/ 419 h 1123"/>
                  <a:gd name="T62" fmla="*/ 3443 w 4272"/>
                  <a:gd name="T63" fmla="*/ 297 h 1123"/>
                  <a:gd name="T64" fmla="*/ 3330 w 4272"/>
                  <a:gd name="T65" fmla="*/ 241 h 1123"/>
                  <a:gd name="T66" fmla="*/ 3956 w 4272"/>
                  <a:gd name="T67" fmla="*/ 241 h 1123"/>
                  <a:gd name="T68" fmla="*/ 3772 w 4272"/>
                  <a:gd name="T69" fmla="*/ 290 h 1123"/>
                  <a:gd name="T70" fmla="*/ 3630 w 4272"/>
                  <a:gd name="T71" fmla="*/ 428 h 1123"/>
                  <a:gd name="T72" fmla="*/ 3575 w 4272"/>
                  <a:gd name="T73" fmla="*/ 637 h 1123"/>
                  <a:gd name="T74" fmla="*/ 3621 w 4272"/>
                  <a:gd name="T75" fmla="*/ 795 h 1123"/>
                  <a:gd name="T76" fmla="*/ 3755 w 4272"/>
                  <a:gd name="T77" fmla="*/ 870 h 1123"/>
                  <a:gd name="T78" fmla="*/ 3943 w 4272"/>
                  <a:gd name="T79" fmla="*/ 858 h 1123"/>
                  <a:gd name="T80" fmla="*/ 3998 w 4272"/>
                  <a:gd name="T81" fmla="*/ 968 h 1123"/>
                  <a:gd name="T82" fmla="*/ 3763 w 4272"/>
                  <a:gd name="T83" fmla="*/ 1026 h 1123"/>
                  <a:gd name="T84" fmla="*/ 3600 w 4272"/>
                  <a:gd name="T85" fmla="*/ 988 h 1123"/>
                  <a:gd name="T86" fmla="*/ 3809 w 4272"/>
                  <a:gd name="T87" fmla="*/ 1122 h 1123"/>
                  <a:gd name="T88" fmla="*/ 4019 w 4272"/>
                  <a:gd name="T89" fmla="*/ 1074 h 1123"/>
                  <a:gd name="T90" fmla="*/ 4145 w 4272"/>
                  <a:gd name="T91" fmla="*/ 937 h 1123"/>
                  <a:gd name="T92" fmla="*/ 4019 w 4272"/>
                  <a:gd name="T93" fmla="*/ 741 h 1123"/>
                  <a:gd name="T94" fmla="*/ 3764 w 4272"/>
                  <a:gd name="T95" fmla="*/ 756 h 1123"/>
                  <a:gd name="T96" fmla="*/ 3708 w 4272"/>
                  <a:gd name="T97" fmla="*/ 613 h 1123"/>
                  <a:gd name="T98" fmla="*/ 3831 w 4272"/>
                  <a:gd name="T99" fmla="*/ 369 h 1123"/>
                  <a:gd name="T100" fmla="*/ 4081 w 4272"/>
                  <a:gd name="T101" fmla="*/ 355 h 1123"/>
                  <a:gd name="T102" fmla="*/ 2616 w 4272"/>
                  <a:gd name="T103" fmla="*/ 254 h 1123"/>
                  <a:gd name="T104" fmla="*/ 964 w 4272"/>
                  <a:gd name="T105" fmla="*/ 778 h 1123"/>
                  <a:gd name="T106" fmla="*/ 836 w 4272"/>
                  <a:gd name="T107" fmla="*/ 744 h 1123"/>
                  <a:gd name="T108" fmla="*/ 756 w 4272"/>
                  <a:gd name="T109" fmla="*/ 236 h 1123"/>
                  <a:gd name="T110" fmla="*/ 701 w 4272"/>
                  <a:gd name="T111" fmla="*/ 782 h 1123"/>
                  <a:gd name="T112" fmla="*/ 789 w 4272"/>
                  <a:gd name="T113" fmla="*/ 862 h 1123"/>
                  <a:gd name="T114" fmla="*/ 998 w 4272"/>
                  <a:gd name="T115" fmla="*/ 864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2" h="1123">
                    <a:moveTo>
                      <a:pt x="1861" y="254"/>
                    </a:moveTo>
                    <a:lnTo>
                      <a:pt x="1848" y="254"/>
                    </a:lnTo>
                    <a:lnTo>
                      <a:pt x="1836" y="255"/>
                    </a:lnTo>
                    <a:lnTo>
                      <a:pt x="1823" y="258"/>
                    </a:lnTo>
                    <a:lnTo>
                      <a:pt x="1810" y="260"/>
                    </a:lnTo>
                    <a:lnTo>
                      <a:pt x="1783" y="267"/>
                    </a:lnTo>
                    <a:lnTo>
                      <a:pt x="1757" y="274"/>
                    </a:lnTo>
                    <a:lnTo>
                      <a:pt x="1727" y="288"/>
                    </a:lnTo>
                    <a:lnTo>
                      <a:pt x="1695" y="304"/>
                    </a:lnTo>
                    <a:lnTo>
                      <a:pt x="1660" y="324"/>
                    </a:lnTo>
                    <a:lnTo>
                      <a:pt x="1622" y="347"/>
                    </a:lnTo>
                    <a:lnTo>
                      <a:pt x="1637" y="254"/>
                    </a:lnTo>
                    <a:lnTo>
                      <a:pt x="1508" y="254"/>
                    </a:lnTo>
                    <a:lnTo>
                      <a:pt x="1406" y="880"/>
                    </a:lnTo>
                    <a:lnTo>
                      <a:pt x="1535" y="880"/>
                    </a:lnTo>
                    <a:lnTo>
                      <a:pt x="1608" y="437"/>
                    </a:lnTo>
                    <a:lnTo>
                      <a:pt x="1633" y="420"/>
                    </a:lnTo>
                    <a:lnTo>
                      <a:pt x="1659" y="404"/>
                    </a:lnTo>
                    <a:lnTo>
                      <a:pt x="1686" y="392"/>
                    </a:lnTo>
                    <a:lnTo>
                      <a:pt x="1713" y="382"/>
                    </a:lnTo>
                    <a:lnTo>
                      <a:pt x="1740" y="374"/>
                    </a:lnTo>
                    <a:lnTo>
                      <a:pt x="1767" y="369"/>
                    </a:lnTo>
                    <a:lnTo>
                      <a:pt x="1780" y="366"/>
                    </a:lnTo>
                    <a:lnTo>
                      <a:pt x="1793" y="365"/>
                    </a:lnTo>
                    <a:lnTo>
                      <a:pt x="1806" y="364"/>
                    </a:lnTo>
                    <a:lnTo>
                      <a:pt x="1819" y="364"/>
                    </a:lnTo>
                    <a:lnTo>
                      <a:pt x="1830" y="364"/>
                    </a:lnTo>
                    <a:lnTo>
                      <a:pt x="1840" y="364"/>
                    </a:lnTo>
                    <a:lnTo>
                      <a:pt x="1849" y="364"/>
                    </a:lnTo>
                    <a:lnTo>
                      <a:pt x="1857" y="364"/>
                    </a:lnTo>
                    <a:lnTo>
                      <a:pt x="1873" y="365"/>
                    </a:lnTo>
                    <a:lnTo>
                      <a:pt x="1887" y="369"/>
                    </a:lnTo>
                    <a:lnTo>
                      <a:pt x="1894" y="369"/>
                    </a:lnTo>
                    <a:lnTo>
                      <a:pt x="1912" y="258"/>
                    </a:lnTo>
                    <a:lnTo>
                      <a:pt x="1901" y="257"/>
                    </a:lnTo>
                    <a:lnTo>
                      <a:pt x="1891" y="255"/>
                    </a:lnTo>
                    <a:lnTo>
                      <a:pt x="1879" y="254"/>
                    </a:lnTo>
                    <a:lnTo>
                      <a:pt x="1861" y="254"/>
                    </a:lnTo>
                    <a:close/>
                    <a:moveTo>
                      <a:pt x="371" y="224"/>
                    </a:moveTo>
                    <a:lnTo>
                      <a:pt x="339" y="224"/>
                    </a:lnTo>
                    <a:lnTo>
                      <a:pt x="308" y="227"/>
                    </a:lnTo>
                    <a:lnTo>
                      <a:pt x="280" y="231"/>
                    </a:lnTo>
                    <a:lnTo>
                      <a:pt x="252" y="236"/>
                    </a:lnTo>
                    <a:lnTo>
                      <a:pt x="226" y="244"/>
                    </a:lnTo>
                    <a:lnTo>
                      <a:pt x="201" y="253"/>
                    </a:lnTo>
                    <a:lnTo>
                      <a:pt x="177" y="264"/>
                    </a:lnTo>
                    <a:lnTo>
                      <a:pt x="155" y="277"/>
                    </a:lnTo>
                    <a:lnTo>
                      <a:pt x="135" y="290"/>
                    </a:lnTo>
                    <a:lnTo>
                      <a:pt x="116" y="306"/>
                    </a:lnTo>
                    <a:lnTo>
                      <a:pt x="108" y="314"/>
                    </a:lnTo>
                    <a:lnTo>
                      <a:pt x="100" y="321"/>
                    </a:lnTo>
                    <a:lnTo>
                      <a:pt x="94" y="329"/>
                    </a:lnTo>
                    <a:lnTo>
                      <a:pt x="87" y="338"/>
                    </a:lnTo>
                    <a:lnTo>
                      <a:pt x="81" y="346"/>
                    </a:lnTo>
                    <a:lnTo>
                      <a:pt x="76" y="355"/>
                    </a:lnTo>
                    <a:lnTo>
                      <a:pt x="70" y="365"/>
                    </a:lnTo>
                    <a:lnTo>
                      <a:pt x="67" y="374"/>
                    </a:lnTo>
                    <a:lnTo>
                      <a:pt x="62" y="384"/>
                    </a:lnTo>
                    <a:lnTo>
                      <a:pt x="60" y="394"/>
                    </a:lnTo>
                    <a:lnTo>
                      <a:pt x="57" y="404"/>
                    </a:lnTo>
                    <a:lnTo>
                      <a:pt x="55" y="414"/>
                    </a:lnTo>
                    <a:lnTo>
                      <a:pt x="53" y="430"/>
                    </a:lnTo>
                    <a:lnTo>
                      <a:pt x="52" y="445"/>
                    </a:lnTo>
                    <a:lnTo>
                      <a:pt x="53" y="458"/>
                    </a:lnTo>
                    <a:lnTo>
                      <a:pt x="55" y="472"/>
                    </a:lnTo>
                    <a:lnTo>
                      <a:pt x="59" y="485"/>
                    </a:lnTo>
                    <a:lnTo>
                      <a:pt x="63" y="497"/>
                    </a:lnTo>
                    <a:lnTo>
                      <a:pt x="70" y="509"/>
                    </a:lnTo>
                    <a:lnTo>
                      <a:pt x="78" y="520"/>
                    </a:lnTo>
                    <a:lnTo>
                      <a:pt x="87" y="530"/>
                    </a:lnTo>
                    <a:lnTo>
                      <a:pt x="97" y="540"/>
                    </a:lnTo>
                    <a:lnTo>
                      <a:pt x="109" y="549"/>
                    </a:lnTo>
                    <a:lnTo>
                      <a:pt x="123" y="558"/>
                    </a:lnTo>
                    <a:lnTo>
                      <a:pt x="138" y="566"/>
                    </a:lnTo>
                    <a:lnTo>
                      <a:pt x="155" y="572"/>
                    </a:lnTo>
                    <a:lnTo>
                      <a:pt x="174" y="578"/>
                    </a:lnTo>
                    <a:lnTo>
                      <a:pt x="194" y="584"/>
                    </a:lnTo>
                    <a:lnTo>
                      <a:pt x="211" y="588"/>
                    </a:lnTo>
                    <a:lnTo>
                      <a:pt x="228" y="591"/>
                    </a:lnTo>
                    <a:lnTo>
                      <a:pt x="247" y="595"/>
                    </a:lnTo>
                    <a:lnTo>
                      <a:pt x="265" y="598"/>
                    </a:lnTo>
                    <a:lnTo>
                      <a:pt x="284" y="601"/>
                    </a:lnTo>
                    <a:lnTo>
                      <a:pt x="299" y="604"/>
                    </a:lnTo>
                    <a:lnTo>
                      <a:pt x="315" y="607"/>
                    </a:lnTo>
                    <a:lnTo>
                      <a:pt x="327" y="609"/>
                    </a:lnTo>
                    <a:lnTo>
                      <a:pt x="355" y="617"/>
                    </a:lnTo>
                    <a:lnTo>
                      <a:pt x="379" y="624"/>
                    </a:lnTo>
                    <a:lnTo>
                      <a:pt x="389" y="628"/>
                    </a:lnTo>
                    <a:lnTo>
                      <a:pt x="397" y="633"/>
                    </a:lnTo>
                    <a:lnTo>
                      <a:pt x="405" y="637"/>
                    </a:lnTo>
                    <a:lnTo>
                      <a:pt x="410" y="642"/>
                    </a:lnTo>
                    <a:lnTo>
                      <a:pt x="416" y="646"/>
                    </a:lnTo>
                    <a:lnTo>
                      <a:pt x="420" y="652"/>
                    </a:lnTo>
                    <a:lnTo>
                      <a:pt x="423" y="659"/>
                    </a:lnTo>
                    <a:lnTo>
                      <a:pt x="426" y="665"/>
                    </a:lnTo>
                    <a:lnTo>
                      <a:pt x="427" y="672"/>
                    </a:lnTo>
                    <a:lnTo>
                      <a:pt x="427" y="681"/>
                    </a:lnTo>
                    <a:lnTo>
                      <a:pt x="427" y="689"/>
                    </a:lnTo>
                    <a:lnTo>
                      <a:pt x="426" y="698"/>
                    </a:lnTo>
                    <a:lnTo>
                      <a:pt x="424" y="711"/>
                    </a:lnTo>
                    <a:lnTo>
                      <a:pt x="419" y="724"/>
                    </a:lnTo>
                    <a:lnTo>
                      <a:pt x="415" y="734"/>
                    </a:lnTo>
                    <a:lnTo>
                      <a:pt x="408" y="743"/>
                    </a:lnTo>
                    <a:lnTo>
                      <a:pt x="401" y="749"/>
                    </a:lnTo>
                    <a:lnTo>
                      <a:pt x="392" y="756"/>
                    </a:lnTo>
                    <a:lnTo>
                      <a:pt x="382" y="763"/>
                    </a:lnTo>
                    <a:lnTo>
                      <a:pt x="370" y="769"/>
                    </a:lnTo>
                    <a:lnTo>
                      <a:pt x="359" y="774"/>
                    </a:lnTo>
                    <a:lnTo>
                      <a:pt x="346" y="777"/>
                    </a:lnTo>
                    <a:lnTo>
                      <a:pt x="332" y="781"/>
                    </a:lnTo>
                    <a:lnTo>
                      <a:pt x="315" y="784"/>
                    </a:lnTo>
                    <a:lnTo>
                      <a:pt x="297" y="787"/>
                    </a:lnTo>
                    <a:lnTo>
                      <a:pt x="280" y="788"/>
                    </a:lnTo>
                    <a:lnTo>
                      <a:pt x="265" y="790"/>
                    </a:lnTo>
                    <a:lnTo>
                      <a:pt x="248" y="790"/>
                    </a:lnTo>
                    <a:lnTo>
                      <a:pt x="228" y="790"/>
                    </a:lnTo>
                    <a:lnTo>
                      <a:pt x="207" y="787"/>
                    </a:lnTo>
                    <a:lnTo>
                      <a:pt x="188" y="785"/>
                    </a:lnTo>
                    <a:lnTo>
                      <a:pt x="169" y="781"/>
                    </a:lnTo>
                    <a:lnTo>
                      <a:pt x="149" y="776"/>
                    </a:lnTo>
                    <a:lnTo>
                      <a:pt x="132" y="771"/>
                    </a:lnTo>
                    <a:lnTo>
                      <a:pt x="115" y="765"/>
                    </a:lnTo>
                    <a:lnTo>
                      <a:pt x="99" y="759"/>
                    </a:lnTo>
                    <a:lnTo>
                      <a:pt x="82" y="753"/>
                    </a:lnTo>
                    <a:lnTo>
                      <a:pt x="68" y="746"/>
                    </a:lnTo>
                    <a:lnTo>
                      <a:pt x="55" y="739"/>
                    </a:lnTo>
                    <a:lnTo>
                      <a:pt x="44" y="732"/>
                    </a:lnTo>
                    <a:lnTo>
                      <a:pt x="34" y="726"/>
                    </a:lnTo>
                    <a:lnTo>
                      <a:pt x="25" y="720"/>
                    </a:lnTo>
                    <a:lnTo>
                      <a:pt x="17" y="715"/>
                    </a:lnTo>
                    <a:lnTo>
                      <a:pt x="10" y="709"/>
                    </a:lnTo>
                    <a:lnTo>
                      <a:pt x="3" y="709"/>
                    </a:lnTo>
                    <a:lnTo>
                      <a:pt x="0" y="828"/>
                    </a:lnTo>
                    <a:lnTo>
                      <a:pt x="19" y="837"/>
                    </a:lnTo>
                    <a:lnTo>
                      <a:pt x="38" y="846"/>
                    </a:lnTo>
                    <a:lnTo>
                      <a:pt x="60" y="855"/>
                    </a:lnTo>
                    <a:lnTo>
                      <a:pt x="88" y="862"/>
                    </a:lnTo>
                    <a:lnTo>
                      <a:pt x="105" y="867"/>
                    </a:lnTo>
                    <a:lnTo>
                      <a:pt x="122" y="870"/>
                    </a:lnTo>
                    <a:lnTo>
                      <a:pt x="138" y="874"/>
                    </a:lnTo>
                    <a:lnTo>
                      <a:pt x="155" y="876"/>
                    </a:lnTo>
                    <a:lnTo>
                      <a:pt x="191" y="879"/>
                    </a:lnTo>
                    <a:lnTo>
                      <a:pt x="229" y="880"/>
                    </a:lnTo>
                    <a:lnTo>
                      <a:pt x="267" y="879"/>
                    </a:lnTo>
                    <a:lnTo>
                      <a:pt x="301" y="876"/>
                    </a:lnTo>
                    <a:lnTo>
                      <a:pt x="317" y="874"/>
                    </a:lnTo>
                    <a:lnTo>
                      <a:pt x="333" y="871"/>
                    </a:lnTo>
                    <a:lnTo>
                      <a:pt x="348" y="869"/>
                    </a:lnTo>
                    <a:lnTo>
                      <a:pt x="361" y="865"/>
                    </a:lnTo>
                    <a:lnTo>
                      <a:pt x="388" y="857"/>
                    </a:lnTo>
                    <a:lnTo>
                      <a:pt x="412" y="847"/>
                    </a:lnTo>
                    <a:lnTo>
                      <a:pt x="437" y="836"/>
                    </a:lnTo>
                    <a:lnTo>
                      <a:pt x="461" y="822"/>
                    </a:lnTo>
                    <a:lnTo>
                      <a:pt x="471" y="815"/>
                    </a:lnTo>
                    <a:lnTo>
                      <a:pt x="481" y="809"/>
                    </a:lnTo>
                    <a:lnTo>
                      <a:pt x="490" y="802"/>
                    </a:lnTo>
                    <a:lnTo>
                      <a:pt x="499" y="794"/>
                    </a:lnTo>
                    <a:lnTo>
                      <a:pt x="506" y="786"/>
                    </a:lnTo>
                    <a:lnTo>
                      <a:pt x="514" y="778"/>
                    </a:lnTo>
                    <a:lnTo>
                      <a:pt x="521" y="769"/>
                    </a:lnTo>
                    <a:lnTo>
                      <a:pt x="528" y="760"/>
                    </a:lnTo>
                    <a:lnTo>
                      <a:pt x="534" y="752"/>
                    </a:lnTo>
                    <a:lnTo>
                      <a:pt x="540" y="743"/>
                    </a:lnTo>
                    <a:lnTo>
                      <a:pt x="545" y="734"/>
                    </a:lnTo>
                    <a:lnTo>
                      <a:pt x="549" y="724"/>
                    </a:lnTo>
                    <a:lnTo>
                      <a:pt x="552" y="715"/>
                    </a:lnTo>
                    <a:lnTo>
                      <a:pt x="556" y="704"/>
                    </a:lnTo>
                    <a:lnTo>
                      <a:pt x="558" y="694"/>
                    </a:lnTo>
                    <a:lnTo>
                      <a:pt x="560" y="684"/>
                    </a:lnTo>
                    <a:lnTo>
                      <a:pt x="561" y="668"/>
                    </a:lnTo>
                    <a:lnTo>
                      <a:pt x="562" y="652"/>
                    </a:lnTo>
                    <a:lnTo>
                      <a:pt x="561" y="636"/>
                    </a:lnTo>
                    <a:lnTo>
                      <a:pt x="559" y="622"/>
                    </a:lnTo>
                    <a:lnTo>
                      <a:pt x="556" y="609"/>
                    </a:lnTo>
                    <a:lnTo>
                      <a:pt x="550" y="597"/>
                    </a:lnTo>
                    <a:lnTo>
                      <a:pt x="543" y="585"/>
                    </a:lnTo>
                    <a:lnTo>
                      <a:pt x="534" y="575"/>
                    </a:lnTo>
                    <a:lnTo>
                      <a:pt x="526" y="565"/>
                    </a:lnTo>
                    <a:lnTo>
                      <a:pt x="514" y="556"/>
                    </a:lnTo>
                    <a:lnTo>
                      <a:pt x="501" y="548"/>
                    </a:lnTo>
                    <a:lnTo>
                      <a:pt x="487" y="540"/>
                    </a:lnTo>
                    <a:lnTo>
                      <a:pt x="472" y="533"/>
                    </a:lnTo>
                    <a:lnTo>
                      <a:pt x="455" y="526"/>
                    </a:lnTo>
                    <a:lnTo>
                      <a:pt x="437" y="521"/>
                    </a:lnTo>
                    <a:lnTo>
                      <a:pt x="417" y="516"/>
                    </a:lnTo>
                    <a:lnTo>
                      <a:pt x="398" y="513"/>
                    </a:lnTo>
                    <a:lnTo>
                      <a:pt x="380" y="510"/>
                    </a:lnTo>
                    <a:lnTo>
                      <a:pt x="362" y="506"/>
                    </a:lnTo>
                    <a:lnTo>
                      <a:pt x="345" y="503"/>
                    </a:lnTo>
                    <a:lnTo>
                      <a:pt x="329" y="500"/>
                    </a:lnTo>
                    <a:lnTo>
                      <a:pt x="313" y="497"/>
                    </a:lnTo>
                    <a:lnTo>
                      <a:pt x="297" y="494"/>
                    </a:lnTo>
                    <a:lnTo>
                      <a:pt x="283" y="491"/>
                    </a:lnTo>
                    <a:lnTo>
                      <a:pt x="257" y="484"/>
                    </a:lnTo>
                    <a:lnTo>
                      <a:pt x="236" y="477"/>
                    </a:lnTo>
                    <a:lnTo>
                      <a:pt x="227" y="473"/>
                    </a:lnTo>
                    <a:lnTo>
                      <a:pt x="218" y="468"/>
                    </a:lnTo>
                    <a:lnTo>
                      <a:pt x="211" y="464"/>
                    </a:lnTo>
                    <a:lnTo>
                      <a:pt x="205" y="459"/>
                    </a:lnTo>
                    <a:lnTo>
                      <a:pt x="200" y="455"/>
                    </a:lnTo>
                    <a:lnTo>
                      <a:pt x="195" y="448"/>
                    </a:lnTo>
                    <a:lnTo>
                      <a:pt x="192" y="442"/>
                    </a:lnTo>
                    <a:lnTo>
                      <a:pt x="189" y="435"/>
                    </a:lnTo>
                    <a:lnTo>
                      <a:pt x="188" y="428"/>
                    </a:lnTo>
                    <a:lnTo>
                      <a:pt x="186" y="419"/>
                    </a:lnTo>
                    <a:lnTo>
                      <a:pt x="188" y="410"/>
                    </a:lnTo>
                    <a:lnTo>
                      <a:pt x="189" y="401"/>
                    </a:lnTo>
                    <a:lnTo>
                      <a:pt x="191" y="390"/>
                    </a:lnTo>
                    <a:lnTo>
                      <a:pt x="194" y="380"/>
                    </a:lnTo>
                    <a:lnTo>
                      <a:pt x="200" y="371"/>
                    </a:lnTo>
                    <a:lnTo>
                      <a:pt x="205" y="363"/>
                    </a:lnTo>
                    <a:lnTo>
                      <a:pt x="213" y="355"/>
                    </a:lnTo>
                    <a:lnTo>
                      <a:pt x="221" y="347"/>
                    </a:lnTo>
                    <a:lnTo>
                      <a:pt x="231" y="341"/>
                    </a:lnTo>
                    <a:lnTo>
                      <a:pt x="242" y="335"/>
                    </a:lnTo>
                    <a:lnTo>
                      <a:pt x="255" y="330"/>
                    </a:lnTo>
                    <a:lnTo>
                      <a:pt x="267" y="326"/>
                    </a:lnTo>
                    <a:lnTo>
                      <a:pt x="280" y="321"/>
                    </a:lnTo>
                    <a:lnTo>
                      <a:pt x="294" y="319"/>
                    </a:lnTo>
                    <a:lnTo>
                      <a:pt x="308" y="316"/>
                    </a:lnTo>
                    <a:lnTo>
                      <a:pt x="323" y="315"/>
                    </a:lnTo>
                    <a:lnTo>
                      <a:pt x="338" y="314"/>
                    </a:lnTo>
                    <a:lnTo>
                      <a:pt x="353" y="314"/>
                    </a:lnTo>
                    <a:lnTo>
                      <a:pt x="369" y="314"/>
                    </a:lnTo>
                    <a:lnTo>
                      <a:pt x="385" y="315"/>
                    </a:lnTo>
                    <a:lnTo>
                      <a:pt x="399" y="316"/>
                    </a:lnTo>
                    <a:lnTo>
                      <a:pt x="414" y="318"/>
                    </a:lnTo>
                    <a:lnTo>
                      <a:pt x="428" y="320"/>
                    </a:lnTo>
                    <a:lnTo>
                      <a:pt x="444" y="324"/>
                    </a:lnTo>
                    <a:lnTo>
                      <a:pt x="458" y="327"/>
                    </a:lnTo>
                    <a:lnTo>
                      <a:pt x="472" y="332"/>
                    </a:lnTo>
                    <a:lnTo>
                      <a:pt x="500" y="342"/>
                    </a:lnTo>
                    <a:lnTo>
                      <a:pt x="527" y="353"/>
                    </a:lnTo>
                    <a:lnTo>
                      <a:pt x="539" y="360"/>
                    </a:lnTo>
                    <a:lnTo>
                      <a:pt x="551" y="366"/>
                    </a:lnTo>
                    <a:lnTo>
                      <a:pt x="562" y="374"/>
                    </a:lnTo>
                    <a:lnTo>
                      <a:pt x="574" y="382"/>
                    </a:lnTo>
                    <a:lnTo>
                      <a:pt x="580" y="382"/>
                    </a:lnTo>
                    <a:lnTo>
                      <a:pt x="599" y="269"/>
                    </a:lnTo>
                    <a:lnTo>
                      <a:pt x="577" y="260"/>
                    </a:lnTo>
                    <a:lnTo>
                      <a:pt x="552" y="251"/>
                    </a:lnTo>
                    <a:lnTo>
                      <a:pt x="526" y="243"/>
                    </a:lnTo>
                    <a:lnTo>
                      <a:pt x="496" y="236"/>
                    </a:lnTo>
                    <a:lnTo>
                      <a:pt x="465" y="231"/>
                    </a:lnTo>
                    <a:lnTo>
                      <a:pt x="434" y="227"/>
                    </a:lnTo>
                    <a:lnTo>
                      <a:pt x="402" y="224"/>
                    </a:lnTo>
                    <a:lnTo>
                      <a:pt x="371" y="224"/>
                    </a:lnTo>
                    <a:close/>
                    <a:moveTo>
                      <a:pt x="2294" y="122"/>
                    </a:moveTo>
                    <a:lnTo>
                      <a:pt x="2304" y="115"/>
                    </a:lnTo>
                    <a:lnTo>
                      <a:pt x="2316" y="110"/>
                    </a:lnTo>
                    <a:lnTo>
                      <a:pt x="2328" y="104"/>
                    </a:lnTo>
                    <a:lnTo>
                      <a:pt x="2343" y="100"/>
                    </a:lnTo>
                    <a:lnTo>
                      <a:pt x="2359" y="96"/>
                    </a:lnTo>
                    <a:lnTo>
                      <a:pt x="2375" y="94"/>
                    </a:lnTo>
                    <a:lnTo>
                      <a:pt x="2394" y="93"/>
                    </a:lnTo>
                    <a:lnTo>
                      <a:pt x="2413" y="92"/>
                    </a:lnTo>
                    <a:lnTo>
                      <a:pt x="2427" y="93"/>
                    </a:lnTo>
                    <a:lnTo>
                      <a:pt x="2440" y="93"/>
                    </a:lnTo>
                    <a:lnTo>
                      <a:pt x="2455" y="95"/>
                    </a:lnTo>
                    <a:lnTo>
                      <a:pt x="2469" y="98"/>
                    </a:lnTo>
                    <a:lnTo>
                      <a:pt x="2485" y="100"/>
                    </a:lnTo>
                    <a:lnTo>
                      <a:pt x="2497" y="102"/>
                    </a:lnTo>
                    <a:lnTo>
                      <a:pt x="2509" y="105"/>
                    </a:lnTo>
                    <a:lnTo>
                      <a:pt x="2518" y="108"/>
                    </a:lnTo>
                    <a:lnTo>
                      <a:pt x="2524" y="108"/>
                    </a:lnTo>
                    <a:lnTo>
                      <a:pt x="2540" y="10"/>
                    </a:lnTo>
                    <a:lnTo>
                      <a:pt x="2525" y="9"/>
                    </a:lnTo>
                    <a:lnTo>
                      <a:pt x="2511" y="7"/>
                    </a:lnTo>
                    <a:lnTo>
                      <a:pt x="2495" y="6"/>
                    </a:lnTo>
                    <a:lnTo>
                      <a:pt x="2480" y="3"/>
                    </a:lnTo>
                    <a:lnTo>
                      <a:pt x="2462" y="2"/>
                    </a:lnTo>
                    <a:lnTo>
                      <a:pt x="2445" y="1"/>
                    </a:lnTo>
                    <a:lnTo>
                      <a:pt x="2428" y="1"/>
                    </a:lnTo>
                    <a:lnTo>
                      <a:pt x="2410" y="0"/>
                    </a:lnTo>
                    <a:lnTo>
                      <a:pt x="2380" y="1"/>
                    </a:lnTo>
                    <a:lnTo>
                      <a:pt x="2351" y="5"/>
                    </a:lnTo>
                    <a:lnTo>
                      <a:pt x="2324" y="9"/>
                    </a:lnTo>
                    <a:lnTo>
                      <a:pt x="2298" y="16"/>
                    </a:lnTo>
                    <a:lnTo>
                      <a:pt x="2286" y="19"/>
                    </a:lnTo>
                    <a:lnTo>
                      <a:pt x="2275" y="24"/>
                    </a:lnTo>
                    <a:lnTo>
                      <a:pt x="2262" y="28"/>
                    </a:lnTo>
                    <a:lnTo>
                      <a:pt x="2252" y="34"/>
                    </a:lnTo>
                    <a:lnTo>
                      <a:pt x="2241" y="39"/>
                    </a:lnTo>
                    <a:lnTo>
                      <a:pt x="2231" y="46"/>
                    </a:lnTo>
                    <a:lnTo>
                      <a:pt x="2221" y="53"/>
                    </a:lnTo>
                    <a:lnTo>
                      <a:pt x="2211" y="59"/>
                    </a:lnTo>
                    <a:lnTo>
                      <a:pt x="2202" y="67"/>
                    </a:lnTo>
                    <a:lnTo>
                      <a:pt x="2193" y="75"/>
                    </a:lnTo>
                    <a:lnTo>
                      <a:pt x="2185" y="84"/>
                    </a:lnTo>
                    <a:lnTo>
                      <a:pt x="2176" y="93"/>
                    </a:lnTo>
                    <a:lnTo>
                      <a:pt x="2170" y="102"/>
                    </a:lnTo>
                    <a:lnTo>
                      <a:pt x="2163" y="112"/>
                    </a:lnTo>
                    <a:lnTo>
                      <a:pt x="2156" y="122"/>
                    </a:lnTo>
                    <a:lnTo>
                      <a:pt x="2149" y="133"/>
                    </a:lnTo>
                    <a:lnTo>
                      <a:pt x="2144" y="143"/>
                    </a:lnTo>
                    <a:lnTo>
                      <a:pt x="2138" y="156"/>
                    </a:lnTo>
                    <a:lnTo>
                      <a:pt x="2134" y="167"/>
                    </a:lnTo>
                    <a:lnTo>
                      <a:pt x="2129" y="179"/>
                    </a:lnTo>
                    <a:lnTo>
                      <a:pt x="2123" y="205"/>
                    </a:lnTo>
                    <a:lnTo>
                      <a:pt x="2117" y="233"/>
                    </a:lnTo>
                    <a:lnTo>
                      <a:pt x="2114" y="254"/>
                    </a:lnTo>
                    <a:lnTo>
                      <a:pt x="2026" y="254"/>
                    </a:lnTo>
                    <a:lnTo>
                      <a:pt x="2012" y="344"/>
                    </a:lnTo>
                    <a:lnTo>
                      <a:pt x="2099" y="344"/>
                    </a:lnTo>
                    <a:lnTo>
                      <a:pt x="2012" y="880"/>
                    </a:lnTo>
                    <a:lnTo>
                      <a:pt x="2140" y="880"/>
                    </a:lnTo>
                    <a:lnTo>
                      <a:pt x="2228" y="344"/>
                    </a:lnTo>
                    <a:lnTo>
                      <a:pt x="2436" y="344"/>
                    </a:lnTo>
                    <a:lnTo>
                      <a:pt x="2450" y="254"/>
                    </a:lnTo>
                    <a:lnTo>
                      <a:pt x="2238" y="254"/>
                    </a:lnTo>
                    <a:lnTo>
                      <a:pt x="2241" y="233"/>
                    </a:lnTo>
                    <a:lnTo>
                      <a:pt x="2244" y="214"/>
                    </a:lnTo>
                    <a:lnTo>
                      <a:pt x="2250" y="196"/>
                    </a:lnTo>
                    <a:lnTo>
                      <a:pt x="2255" y="180"/>
                    </a:lnTo>
                    <a:lnTo>
                      <a:pt x="2261" y="166"/>
                    </a:lnTo>
                    <a:lnTo>
                      <a:pt x="2268" y="152"/>
                    </a:lnTo>
                    <a:lnTo>
                      <a:pt x="2276" y="141"/>
                    </a:lnTo>
                    <a:lnTo>
                      <a:pt x="2285" y="131"/>
                    </a:lnTo>
                    <a:lnTo>
                      <a:pt x="2294" y="122"/>
                    </a:lnTo>
                    <a:close/>
                    <a:moveTo>
                      <a:pt x="3277" y="236"/>
                    </a:moveTo>
                    <a:lnTo>
                      <a:pt x="3262" y="238"/>
                    </a:lnTo>
                    <a:lnTo>
                      <a:pt x="3246" y="239"/>
                    </a:lnTo>
                    <a:lnTo>
                      <a:pt x="3232" y="240"/>
                    </a:lnTo>
                    <a:lnTo>
                      <a:pt x="3216" y="242"/>
                    </a:lnTo>
                    <a:lnTo>
                      <a:pt x="3200" y="245"/>
                    </a:lnTo>
                    <a:lnTo>
                      <a:pt x="3186" y="250"/>
                    </a:lnTo>
                    <a:lnTo>
                      <a:pt x="3170" y="254"/>
                    </a:lnTo>
                    <a:lnTo>
                      <a:pt x="3155" y="259"/>
                    </a:lnTo>
                    <a:lnTo>
                      <a:pt x="3125" y="271"/>
                    </a:lnTo>
                    <a:lnTo>
                      <a:pt x="3095" y="287"/>
                    </a:lnTo>
                    <a:lnTo>
                      <a:pt x="3064" y="304"/>
                    </a:lnTo>
                    <a:lnTo>
                      <a:pt x="3032" y="324"/>
                    </a:lnTo>
                    <a:lnTo>
                      <a:pt x="3044" y="254"/>
                    </a:lnTo>
                    <a:lnTo>
                      <a:pt x="2915" y="254"/>
                    </a:lnTo>
                    <a:lnTo>
                      <a:pt x="2813" y="880"/>
                    </a:lnTo>
                    <a:lnTo>
                      <a:pt x="2942" y="880"/>
                    </a:lnTo>
                    <a:lnTo>
                      <a:pt x="3018" y="412"/>
                    </a:lnTo>
                    <a:lnTo>
                      <a:pt x="3045" y="397"/>
                    </a:lnTo>
                    <a:lnTo>
                      <a:pt x="3072" y="382"/>
                    </a:lnTo>
                    <a:lnTo>
                      <a:pt x="3098" y="370"/>
                    </a:lnTo>
                    <a:lnTo>
                      <a:pt x="3125" y="358"/>
                    </a:lnTo>
                    <a:lnTo>
                      <a:pt x="3139" y="353"/>
                    </a:lnTo>
                    <a:lnTo>
                      <a:pt x="3152" y="349"/>
                    </a:lnTo>
                    <a:lnTo>
                      <a:pt x="3166" y="345"/>
                    </a:lnTo>
                    <a:lnTo>
                      <a:pt x="3178" y="343"/>
                    </a:lnTo>
                    <a:lnTo>
                      <a:pt x="3190" y="341"/>
                    </a:lnTo>
                    <a:lnTo>
                      <a:pt x="3202" y="338"/>
                    </a:lnTo>
                    <a:lnTo>
                      <a:pt x="3215" y="337"/>
                    </a:lnTo>
                    <a:lnTo>
                      <a:pt x="3227" y="337"/>
                    </a:lnTo>
                    <a:lnTo>
                      <a:pt x="3249" y="338"/>
                    </a:lnTo>
                    <a:lnTo>
                      <a:pt x="3270" y="341"/>
                    </a:lnTo>
                    <a:lnTo>
                      <a:pt x="3286" y="344"/>
                    </a:lnTo>
                    <a:lnTo>
                      <a:pt x="3302" y="348"/>
                    </a:lnTo>
                    <a:lnTo>
                      <a:pt x="3313" y="355"/>
                    </a:lnTo>
                    <a:lnTo>
                      <a:pt x="3324" y="363"/>
                    </a:lnTo>
                    <a:lnTo>
                      <a:pt x="3329" y="367"/>
                    </a:lnTo>
                    <a:lnTo>
                      <a:pt x="3332" y="373"/>
                    </a:lnTo>
                    <a:lnTo>
                      <a:pt x="3336" y="379"/>
                    </a:lnTo>
                    <a:lnTo>
                      <a:pt x="3339" y="384"/>
                    </a:lnTo>
                    <a:lnTo>
                      <a:pt x="3343" y="397"/>
                    </a:lnTo>
                    <a:lnTo>
                      <a:pt x="3347" y="410"/>
                    </a:lnTo>
                    <a:lnTo>
                      <a:pt x="3349" y="426"/>
                    </a:lnTo>
                    <a:lnTo>
                      <a:pt x="3349" y="444"/>
                    </a:lnTo>
                    <a:lnTo>
                      <a:pt x="3348" y="463"/>
                    </a:lnTo>
                    <a:lnTo>
                      <a:pt x="3347" y="482"/>
                    </a:lnTo>
                    <a:lnTo>
                      <a:pt x="3343" y="503"/>
                    </a:lnTo>
                    <a:lnTo>
                      <a:pt x="3341" y="523"/>
                    </a:lnTo>
                    <a:lnTo>
                      <a:pt x="3283" y="880"/>
                    </a:lnTo>
                    <a:lnTo>
                      <a:pt x="3412" y="880"/>
                    </a:lnTo>
                    <a:lnTo>
                      <a:pt x="3478" y="474"/>
                    </a:lnTo>
                    <a:lnTo>
                      <a:pt x="3482" y="446"/>
                    </a:lnTo>
                    <a:lnTo>
                      <a:pt x="3483" y="419"/>
                    </a:lnTo>
                    <a:lnTo>
                      <a:pt x="3482" y="407"/>
                    </a:lnTo>
                    <a:lnTo>
                      <a:pt x="3482" y="394"/>
                    </a:lnTo>
                    <a:lnTo>
                      <a:pt x="3481" y="383"/>
                    </a:lnTo>
                    <a:lnTo>
                      <a:pt x="3479" y="372"/>
                    </a:lnTo>
                    <a:lnTo>
                      <a:pt x="3477" y="361"/>
                    </a:lnTo>
                    <a:lnTo>
                      <a:pt x="3473" y="351"/>
                    </a:lnTo>
                    <a:lnTo>
                      <a:pt x="3470" y="341"/>
                    </a:lnTo>
                    <a:lnTo>
                      <a:pt x="3465" y="332"/>
                    </a:lnTo>
                    <a:lnTo>
                      <a:pt x="3461" y="323"/>
                    </a:lnTo>
                    <a:lnTo>
                      <a:pt x="3455" y="314"/>
                    </a:lnTo>
                    <a:lnTo>
                      <a:pt x="3450" y="305"/>
                    </a:lnTo>
                    <a:lnTo>
                      <a:pt x="3443" y="297"/>
                    </a:lnTo>
                    <a:lnTo>
                      <a:pt x="3436" y="290"/>
                    </a:lnTo>
                    <a:lnTo>
                      <a:pt x="3429" y="283"/>
                    </a:lnTo>
                    <a:lnTo>
                      <a:pt x="3421" y="277"/>
                    </a:lnTo>
                    <a:lnTo>
                      <a:pt x="3413" y="271"/>
                    </a:lnTo>
                    <a:lnTo>
                      <a:pt x="3404" y="266"/>
                    </a:lnTo>
                    <a:lnTo>
                      <a:pt x="3395" y="260"/>
                    </a:lnTo>
                    <a:lnTo>
                      <a:pt x="3385" y="255"/>
                    </a:lnTo>
                    <a:lnTo>
                      <a:pt x="3375" y="252"/>
                    </a:lnTo>
                    <a:lnTo>
                      <a:pt x="3365" y="249"/>
                    </a:lnTo>
                    <a:lnTo>
                      <a:pt x="3354" y="245"/>
                    </a:lnTo>
                    <a:lnTo>
                      <a:pt x="3342" y="243"/>
                    </a:lnTo>
                    <a:lnTo>
                      <a:pt x="3330" y="241"/>
                    </a:lnTo>
                    <a:lnTo>
                      <a:pt x="3304" y="238"/>
                    </a:lnTo>
                    <a:lnTo>
                      <a:pt x="3277" y="236"/>
                    </a:lnTo>
                    <a:close/>
                    <a:moveTo>
                      <a:pt x="4150" y="259"/>
                    </a:moveTo>
                    <a:lnTo>
                      <a:pt x="4139" y="286"/>
                    </a:lnTo>
                    <a:lnTo>
                      <a:pt x="4118" y="276"/>
                    </a:lnTo>
                    <a:lnTo>
                      <a:pt x="4098" y="267"/>
                    </a:lnTo>
                    <a:lnTo>
                      <a:pt x="4078" y="259"/>
                    </a:lnTo>
                    <a:lnTo>
                      <a:pt x="4057" y="253"/>
                    </a:lnTo>
                    <a:lnTo>
                      <a:pt x="4035" y="248"/>
                    </a:lnTo>
                    <a:lnTo>
                      <a:pt x="4010" y="244"/>
                    </a:lnTo>
                    <a:lnTo>
                      <a:pt x="3985" y="242"/>
                    </a:lnTo>
                    <a:lnTo>
                      <a:pt x="3956" y="241"/>
                    </a:lnTo>
                    <a:lnTo>
                      <a:pt x="3940" y="242"/>
                    </a:lnTo>
                    <a:lnTo>
                      <a:pt x="3924" y="242"/>
                    </a:lnTo>
                    <a:lnTo>
                      <a:pt x="3909" y="244"/>
                    </a:lnTo>
                    <a:lnTo>
                      <a:pt x="3893" y="246"/>
                    </a:lnTo>
                    <a:lnTo>
                      <a:pt x="3877" y="250"/>
                    </a:lnTo>
                    <a:lnTo>
                      <a:pt x="3862" y="253"/>
                    </a:lnTo>
                    <a:lnTo>
                      <a:pt x="3847" y="258"/>
                    </a:lnTo>
                    <a:lnTo>
                      <a:pt x="3831" y="263"/>
                    </a:lnTo>
                    <a:lnTo>
                      <a:pt x="3816" y="269"/>
                    </a:lnTo>
                    <a:lnTo>
                      <a:pt x="3800" y="276"/>
                    </a:lnTo>
                    <a:lnTo>
                      <a:pt x="3786" y="282"/>
                    </a:lnTo>
                    <a:lnTo>
                      <a:pt x="3772" y="290"/>
                    </a:lnTo>
                    <a:lnTo>
                      <a:pt x="3758" y="298"/>
                    </a:lnTo>
                    <a:lnTo>
                      <a:pt x="3744" y="307"/>
                    </a:lnTo>
                    <a:lnTo>
                      <a:pt x="3732" y="316"/>
                    </a:lnTo>
                    <a:lnTo>
                      <a:pt x="3718" y="326"/>
                    </a:lnTo>
                    <a:lnTo>
                      <a:pt x="3706" y="336"/>
                    </a:lnTo>
                    <a:lnTo>
                      <a:pt x="3694" y="347"/>
                    </a:lnTo>
                    <a:lnTo>
                      <a:pt x="3683" y="360"/>
                    </a:lnTo>
                    <a:lnTo>
                      <a:pt x="3671" y="372"/>
                    </a:lnTo>
                    <a:lnTo>
                      <a:pt x="3660" y="385"/>
                    </a:lnTo>
                    <a:lnTo>
                      <a:pt x="3650" y="399"/>
                    </a:lnTo>
                    <a:lnTo>
                      <a:pt x="3640" y="413"/>
                    </a:lnTo>
                    <a:lnTo>
                      <a:pt x="3630" y="428"/>
                    </a:lnTo>
                    <a:lnTo>
                      <a:pt x="3622" y="444"/>
                    </a:lnTo>
                    <a:lnTo>
                      <a:pt x="3613" y="459"/>
                    </a:lnTo>
                    <a:lnTo>
                      <a:pt x="3606" y="476"/>
                    </a:lnTo>
                    <a:lnTo>
                      <a:pt x="3600" y="493"/>
                    </a:lnTo>
                    <a:lnTo>
                      <a:pt x="3594" y="511"/>
                    </a:lnTo>
                    <a:lnTo>
                      <a:pt x="3589" y="529"/>
                    </a:lnTo>
                    <a:lnTo>
                      <a:pt x="3585" y="548"/>
                    </a:lnTo>
                    <a:lnTo>
                      <a:pt x="3581" y="567"/>
                    </a:lnTo>
                    <a:lnTo>
                      <a:pt x="3578" y="585"/>
                    </a:lnTo>
                    <a:lnTo>
                      <a:pt x="3576" y="603"/>
                    </a:lnTo>
                    <a:lnTo>
                      <a:pt x="3575" y="621"/>
                    </a:lnTo>
                    <a:lnTo>
                      <a:pt x="3575" y="637"/>
                    </a:lnTo>
                    <a:lnTo>
                      <a:pt x="3575" y="653"/>
                    </a:lnTo>
                    <a:lnTo>
                      <a:pt x="3575" y="669"/>
                    </a:lnTo>
                    <a:lnTo>
                      <a:pt x="3577" y="684"/>
                    </a:lnTo>
                    <a:lnTo>
                      <a:pt x="3580" y="699"/>
                    </a:lnTo>
                    <a:lnTo>
                      <a:pt x="3582" y="712"/>
                    </a:lnTo>
                    <a:lnTo>
                      <a:pt x="3585" y="726"/>
                    </a:lnTo>
                    <a:lnTo>
                      <a:pt x="3590" y="739"/>
                    </a:lnTo>
                    <a:lnTo>
                      <a:pt x="3595" y="752"/>
                    </a:lnTo>
                    <a:lnTo>
                      <a:pt x="3601" y="764"/>
                    </a:lnTo>
                    <a:lnTo>
                      <a:pt x="3606" y="775"/>
                    </a:lnTo>
                    <a:lnTo>
                      <a:pt x="3613" y="785"/>
                    </a:lnTo>
                    <a:lnTo>
                      <a:pt x="3621" y="795"/>
                    </a:lnTo>
                    <a:lnTo>
                      <a:pt x="3630" y="805"/>
                    </a:lnTo>
                    <a:lnTo>
                      <a:pt x="3638" y="814"/>
                    </a:lnTo>
                    <a:lnTo>
                      <a:pt x="3648" y="823"/>
                    </a:lnTo>
                    <a:lnTo>
                      <a:pt x="3658" y="831"/>
                    </a:lnTo>
                    <a:lnTo>
                      <a:pt x="3668" y="838"/>
                    </a:lnTo>
                    <a:lnTo>
                      <a:pt x="3679" y="844"/>
                    </a:lnTo>
                    <a:lnTo>
                      <a:pt x="3690" y="850"/>
                    </a:lnTo>
                    <a:lnTo>
                      <a:pt x="3702" y="856"/>
                    </a:lnTo>
                    <a:lnTo>
                      <a:pt x="3715" y="860"/>
                    </a:lnTo>
                    <a:lnTo>
                      <a:pt x="3727" y="865"/>
                    </a:lnTo>
                    <a:lnTo>
                      <a:pt x="3741" y="868"/>
                    </a:lnTo>
                    <a:lnTo>
                      <a:pt x="3755" y="870"/>
                    </a:lnTo>
                    <a:lnTo>
                      <a:pt x="3770" y="872"/>
                    </a:lnTo>
                    <a:lnTo>
                      <a:pt x="3784" y="875"/>
                    </a:lnTo>
                    <a:lnTo>
                      <a:pt x="3800" y="876"/>
                    </a:lnTo>
                    <a:lnTo>
                      <a:pt x="3816" y="876"/>
                    </a:lnTo>
                    <a:lnTo>
                      <a:pt x="3835" y="876"/>
                    </a:lnTo>
                    <a:lnTo>
                      <a:pt x="3853" y="875"/>
                    </a:lnTo>
                    <a:lnTo>
                      <a:pt x="3869" y="874"/>
                    </a:lnTo>
                    <a:lnTo>
                      <a:pt x="3885" y="871"/>
                    </a:lnTo>
                    <a:lnTo>
                      <a:pt x="3901" y="869"/>
                    </a:lnTo>
                    <a:lnTo>
                      <a:pt x="3916" y="866"/>
                    </a:lnTo>
                    <a:lnTo>
                      <a:pt x="3930" y="862"/>
                    </a:lnTo>
                    <a:lnTo>
                      <a:pt x="3943" y="858"/>
                    </a:lnTo>
                    <a:lnTo>
                      <a:pt x="3970" y="848"/>
                    </a:lnTo>
                    <a:lnTo>
                      <a:pt x="3998" y="836"/>
                    </a:lnTo>
                    <a:lnTo>
                      <a:pt x="4026" y="821"/>
                    </a:lnTo>
                    <a:lnTo>
                      <a:pt x="4054" y="803"/>
                    </a:lnTo>
                    <a:lnTo>
                      <a:pt x="4045" y="858"/>
                    </a:lnTo>
                    <a:lnTo>
                      <a:pt x="4042" y="877"/>
                    </a:lnTo>
                    <a:lnTo>
                      <a:pt x="4037" y="895"/>
                    </a:lnTo>
                    <a:lnTo>
                      <a:pt x="4032" y="912"/>
                    </a:lnTo>
                    <a:lnTo>
                      <a:pt x="4025" y="927"/>
                    </a:lnTo>
                    <a:lnTo>
                      <a:pt x="4018" y="942"/>
                    </a:lnTo>
                    <a:lnTo>
                      <a:pt x="4008" y="955"/>
                    </a:lnTo>
                    <a:lnTo>
                      <a:pt x="3998" y="968"/>
                    </a:lnTo>
                    <a:lnTo>
                      <a:pt x="3986" y="980"/>
                    </a:lnTo>
                    <a:lnTo>
                      <a:pt x="3971" y="991"/>
                    </a:lnTo>
                    <a:lnTo>
                      <a:pt x="3955" y="1000"/>
                    </a:lnTo>
                    <a:lnTo>
                      <a:pt x="3937" y="1009"/>
                    </a:lnTo>
                    <a:lnTo>
                      <a:pt x="3915" y="1016"/>
                    </a:lnTo>
                    <a:lnTo>
                      <a:pt x="3893" y="1021"/>
                    </a:lnTo>
                    <a:lnTo>
                      <a:pt x="3868" y="1026"/>
                    </a:lnTo>
                    <a:lnTo>
                      <a:pt x="3841" y="1028"/>
                    </a:lnTo>
                    <a:lnTo>
                      <a:pt x="3812" y="1029"/>
                    </a:lnTo>
                    <a:lnTo>
                      <a:pt x="3796" y="1028"/>
                    </a:lnTo>
                    <a:lnTo>
                      <a:pt x="3779" y="1028"/>
                    </a:lnTo>
                    <a:lnTo>
                      <a:pt x="3763" y="1026"/>
                    </a:lnTo>
                    <a:lnTo>
                      <a:pt x="3747" y="1025"/>
                    </a:lnTo>
                    <a:lnTo>
                      <a:pt x="3733" y="1021"/>
                    </a:lnTo>
                    <a:lnTo>
                      <a:pt x="3717" y="1019"/>
                    </a:lnTo>
                    <a:lnTo>
                      <a:pt x="3700" y="1016"/>
                    </a:lnTo>
                    <a:lnTo>
                      <a:pt x="3684" y="1012"/>
                    </a:lnTo>
                    <a:lnTo>
                      <a:pt x="3669" y="1009"/>
                    </a:lnTo>
                    <a:lnTo>
                      <a:pt x="3655" y="1005"/>
                    </a:lnTo>
                    <a:lnTo>
                      <a:pt x="3641" y="1001"/>
                    </a:lnTo>
                    <a:lnTo>
                      <a:pt x="3629" y="997"/>
                    </a:lnTo>
                    <a:lnTo>
                      <a:pt x="3618" y="993"/>
                    </a:lnTo>
                    <a:lnTo>
                      <a:pt x="3608" y="990"/>
                    </a:lnTo>
                    <a:lnTo>
                      <a:pt x="3600" y="988"/>
                    </a:lnTo>
                    <a:lnTo>
                      <a:pt x="3593" y="986"/>
                    </a:lnTo>
                    <a:lnTo>
                      <a:pt x="3585" y="982"/>
                    </a:lnTo>
                    <a:lnTo>
                      <a:pt x="3567" y="1095"/>
                    </a:lnTo>
                    <a:lnTo>
                      <a:pt x="3592" y="1102"/>
                    </a:lnTo>
                    <a:lnTo>
                      <a:pt x="3618" y="1107"/>
                    </a:lnTo>
                    <a:lnTo>
                      <a:pt x="3646" y="1111"/>
                    </a:lnTo>
                    <a:lnTo>
                      <a:pt x="3674" y="1115"/>
                    </a:lnTo>
                    <a:lnTo>
                      <a:pt x="3702" y="1119"/>
                    </a:lnTo>
                    <a:lnTo>
                      <a:pt x="3731" y="1121"/>
                    </a:lnTo>
                    <a:lnTo>
                      <a:pt x="3759" y="1122"/>
                    </a:lnTo>
                    <a:lnTo>
                      <a:pt x="3787" y="1123"/>
                    </a:lnTo>
                    <a:lnTo>
                      <a:pt x="3809" y="1122"/>
                    </a:lnTo>
                    <a:lnTo>
                      <a:pt x="3829" y="1122"/>
                    </a:lnTo>
                    <a:lnTo>
                      <a:pt x="3849" y="1120"/>
                    </a:lnTo>
                    <a:lnTo>
                      <a:pt x="3869" y="1118"/>
                    </a:lnTo>
                    <a:lnTo>
                      <a:pt x="3888" y="1115"/>
                    </a:lnTo>
                    <a:lnTo>
                      <a:pt x="3908" y="1112"/>
                    </a:lnTo>
                    <a:lnTo>
                      <a:pt x="3925" y="1109"/>
                    </a:lnTo>
                    <a:lnTo>
                      <a:pt x="3942" y="1104"/>
                    </a:lnTo>
                    <a:lnTo>
                      <a:pt x="3959" y="1100"/>
                    </a:lnTo>
                    <a:lnTo>
                      <a:pt x="3975" y="1094"/>
                    </a:lnTo>
                    <a:lnTo>
                      <a:pt x="3990" y="1087"/>
                    </a:lnTo>
                    <a:lnTo>
                      <a:pt x="4005" y="1081"/>
                    </a:lnTo>
                    <a:lnTo>
                      <a:pt x="4019" y="1074"/>
                    </a:lnTo>
                    <a:lnTo>
                      <a:pt x="4033" y="1066"/>
                    </a:lnTo>
                    <a:lnTo>
                      <a:pt x="4046" y="1057"/>
                    </a:lnTo>
                    <a:lnTo>
                      <a:pt x="4059" y="1048"/>
                    </a:lnTo>
                    <a:lnTo>
                      <a:pt x="4071" y="1038"/>
                    </a:lnTo>
                    <a:lnTo>
                      <a:pt x="4082" y="1028"/>
                    </a:lnTo>
                    <a:lnTo>
                      <a:pt x="4092" y="1017"/>
                    </a:lnTo>
                    <a:lnTo>
                      <a:pt x="4102" y="1006"/>
                    </a:lnTo>
                    <a:lnTo>
                      <a:pt x="4112" y="993"/>
                    </a:lnTo>
                    <a:lnTo>
                      <a:pt x="4121" y="980"/>
                    </a:lnTo>
                    <a:lnTo>
                      <a:pt x="4130" y="967"/>
                    </a:lnTo>
                    <a:lnTo>
                      <a:pt x="4138" y="952"/>
                    </a:lnTo>
                    <a:lnTo>
                      <a:pt x="4145" y="937"/>
                    </a:lnTo>
                    <a:lnTo>
                      <a:pt x="4153" y="922"/>
                    </a:lnTo>
                    <a:lnTo>
                      <a:pt x="4158" y="906"/>
                    </a:lnTo>
                    <a:lnTo>
                      <a:pt x="4164" y="888"/>
                    </a:lnTo>
                    <a:lnTo>
                      <a:pt x="4169" y="871"/>
                    </a:lnTo>
                    <a:lnTo>
                      <a:pt x="4174" y="852"/>
                    </a:lnTo>
                    <a:lnTo>
                      <a:pt x="4178" y="834"/>
                    </a:lnTo>
                    <a:lnTo>
                      <a:pt x="4182" y="814"/>
                    </a:lnTo>
                    <a:lnTo>
                      <a:pt x="4272" y="259"/>
                    </a:lnTo>
                    <a:lnTo>
                      <a:pt x="4150" y="259"/>
                    </a:lnTo>
                    <a:close/>
                    <a:moveTo>
                      <a:pt x="4069" y="717"/>
                    </a:moveTo>
                    <a:lnTo>
                      <a:pt x="4044" y="730"/>
                    </a:lnTo>
                    <a:lnTo>
                      <a:pt x="4019" y="741"/>
                    </a:lnTo>
                    <a:lnTo>
                      <a:pt x="3994" y="753"/>
                    </a:lnTo>
                    <a:lnTo>
                      <a:pt x="3966" y="762"/>
                    </a:lnTo>
                    <a:lnTo>
                      <a:pt x="3939" y="768"/>
                    </a:lnTo>
                    <a:lnTo>
                      <a:pt x="3912" y="773"/>
                    </a:lnTo>
                    <a:lnTo>
                      <a:pt x="3885" y="776"/>
                    </a:lnTo>
                    <a:lnTo>
                      <a:pt x="3861" y="777"/>
                    </a:lnTo>
                    <a:lnTo>
                      <a:pt x="3837" y="776"/>
                    </a:lnTo>
                    <a:lnTo>
                      <a:pt x="3816" y="774"/>
                    </a:lnTo>
                    <a:lnTo>
                      <a:pt x="3797" y="769"/>
                    </a:lnTo>
                    <a:lnTo>
                      <a:pt x="3780" y="764"/>
                    </a:lnTo>
                    <a:lnTo>
                      <a:pt x="3772" y="760"/>
                    </a:lnTo>
                    <a:lnTo>
                      <a:pt x="3764" y="756"/>
                    </a:lnTo>
                    <a:lnTo>
                      <a:pt x="3758" y="752"/>
                    </a:lnTo>
                    <a:lnTo>
                      <a:pt x="3751" y="747"/>
                    </a:lnTo>
                    <a:lnTo>
                      <a:pt x="3745" y="741"/>
                    </a:lnTo>
                    <a:lnTo>
                      <a:pt x="3740" y="736"/>
                    </a:lnTo>
                    <a:lnTo>
                      <a:pt x="3734" y="729"/>
                    </a:lnTo>
                    <a:lnTo>
                      <a:pt x="3730" y="722"/>
                    </a:lnTo>
                    <a:lnTo>
                      <a:pt x="3723" y="708"/>
                    </a:lnTo>
                    <a:lnTo>
                      <a:pt x="3716" y="692"/>
                    </a:lnTo>
                    <a:lnTo>
                      <a:pt x="3712" y="674"/>
                    </a:lnTo>
                    <a:lnTo>
                      <a:pt x="3708" y="655"/>
                    </a:lnTo>
                    <a:lnTo>
                      <a:pt x="3707" y="635"/>
                    </a:lnTo>
                    <a:lnTo>
                      <a:pt x="3708" y="613"/>
                    </a:lnTo>
                    <a:lnTo>
                      <a:pt x="3709" y="589"/>
                    </a:lnTo>
                    <a:lnTo>
                      <a:pt x="3713" y="563"/>
                    </a:lnTo>
                    <a:lnTo>
                      <a:pt x="3718" y="537"/>
                    </a:lnTo>
                    <a:lnTo>
                      <a:pt x="3725" y="512"/>
                    </a:lnTo>
                    <a:lnTo>
                      <a:pt x="3733" y="488"/>
                    </a:lnTo>
                    <a:lnTo>
                      <a:pt x="3743" y="466"/>
                    </a:lnTo>
                    <a:lnTo>
                      <a:pt x="3754" y="446"/>
                    </a:lnTo>
                    <a:lnTo>
                      <a:pt x="3767" y="427"/>
                    </a:lnTo>
                    <a:lnTo>
                      <a:pt x="3781" y="410"/>
                    </a:lnTo>
                    <a:lnTo>
                      <a:pt x="3797" y="394"/>
                    </a:lnTo>
                    <a:lnTo>
                      <a:pt x="3814" y="381"/>
                    </a:lnTo>
                    <a:lnTo>
                      <a:pt x="3831" y="369"/>
                    </a:lnTo>
                    <a:lnTo>
                      <a:pt x="3850" y="358"/>
                    </a:lnTo>
                    <a:lnTo>
                      <a:pt x="3871" y="349"/>
                    </a:lnTo>
                    <a:lnTo>
                      <a:pt x="3892" y="344"/>
                    </a:lnTo>
                    <a:lnTo>
                      <a:pt x="3914" y="339"/>
                    </a:lnTo>
                    <a:lnTo>
                      <a:pt x="3937" y="336"/>
                    </a:lnTo>
                    <a:lnTo>
                      <a:pt x="3961" y="335"/>
                    </a:lnTo>
                    <a:lnTo>
                      <a:pt x="3980" y="336"/>
                    </a:lnTo>
                    <a:lnTo>
                      <a:pt x="4000" y="337"/>
                    </a:lnTo>
                    <a:lnTo>
                      <a:pt x="4021" y="341"/>
                    </a:lnTo>
                    <a:lnTo>
                      <a:pt x="4041" y="344"/>
                    </a:lnTo>
                    <a:lnTo>
                      <a:pt x="4061" y="348"/>
                    </a:lnTo>
                    <a:lnTo>
                      <a:pt x="4081" y="355"/>
                    </a:lnTo>
                    <a:lnTo>
                      <a:pt x="4103" y="362"/>
                    </a:lnTo>
                    <a:lnTo>
                      <a:pt x="4125" y="372"/>
                    </a:lnTo>
                    <a:lnTo>
                      <a:pt x="4069" y="717"/>
                    </a:lnTo>
                    <a:close/>
                    <a:moveTo>
                      <a:pt x="2642" y="40"/>
                    </a:moveTo>
                    <a:lnTo>
                      <a:pt x="2624" y="149"/>
                    </a:lnTo>
                    <a:lnTo>
                      <a:pt x="2770" y="149"/>
                    </a:lnTo>
                    <a:lnTo>
                      <a:pt x="2788" y="40"/>
                    </a:lnTo>
                    <a:lnTo>
                      <a:pt x="2642" y="40"/>
                    </a:lnTo>
                    <a:close/>
                    <a:moveTo>
                      <a:pt x="2514" y="880"/>
                    </a:moveTo>
                    <a:lnTo>
                      <a:pt x="2643" y="880"/>
                    </a:lnTo>
                    <a:lnTo>
                      <a:pt x="2745" y="254"/>
                    </a:lnTo>
                    <a:lnTo>
                      <a:pt x="2616" y="254"/>
                    </a:lnTo>
                    <a:lnTo>
                      <a:pt x="2514" y="880"/>
                    </a:lnTo>
                    <a:close/>
                    <a:moveTo>
                      <a:pt x="1150" y="703"/>
                    </a:moveTo>
                    <a:lnTo>
                      <a:pt x="1124" y="719"/>
                    </a:lnTo>
                    <a:lnTo>
                      <a:pt x="1099" y="734"/>
                    </a:lnTo>
                    <a:lnTo>
                      <a:pt x="1072" y="746"/>
                    </a:lnTo>
                    <a:lnTo>
                      <a:pt x="1044" y="757"/>
                    </a:lnTo>
                    <a:lnTo>
                      <a:pt x="1030" y="763"/>
                    </a:lnTo>
                    <a:lnTo>
                      <a:pt x="1017" y="767"/>
                    </a:lnTo>
                    <a:lnTo>
                      <a:pt x="1003" y="771"/>
                    </a:lnTo>
                    <a:lnTo>
                      <a:pt x="990" y="774"/>
                    </a:lnTo>
                    <a:lnTo>
                      <a:pt x="978" y="776"/>
                    </a:lnTo>
                    <a:lnTo>
                      <a:pt x="964" y="778"/>
                    </a:lnTo>
                    <a:lnTo>
                      <a:pt x="953" y="780"/>
                    </a:lnTo>
                    <a:lnTo>
                      <a:pt x="941" y="780"/>
                    </a:lnTo>
                    <a:lnTo>
                      <a:pt x="917" y="778"/>
                    </a:lnTo>
                    <a:lnTo>
                      <a:pt x="897" y="776"/>
                    </a:lnTo>
                    <a:lnTo>
                      <a:pt x="879" y="773"/>
                    </a:lnTo>
                    <a:lnTo>
                      <a:pt x="866" y="768"/>
                    </a:lnTo>
                    <a:lnTo>
                      <a:pt x="859" y="765"/>
                    </a:lnTo>
                    <a:lnTo>
                      <a:pt x="853" y="762"/>
                    </a:lnTo>
                    <a:lnTo>
                      <a:pt x="848" y="758"/>
                    </a:lnTo>
                    <a:lnTo>
                      <a:pt x="843" y="754"/>
                    </a:lnTo>
                    <a:lnTo>
                      <a:pt x="839" y="749"/>
                    </a:lnTo>
                    <a:lnTo>
                      <a:pt x="836" y="744"/>
                    </a:lnTo>
                    <a:lnTo>
                      <a:pt x="831" y="738"/>
                    </a:lnTo>
                    <a:lnTo>
                      <a:pt x="829" y="732"/>
                    </a:lnTo>
                    <a:lnTo>
                      <a:pt x="823" y="720"/>
                    </a:lnTo>
                    <a:lnTo>
                      <a:pt x="820" y="706"/>
                    </a:lnTo>
                    <a:lnTo>
                      <a:pt x="818" y="691"/>
                    </a:lnTo>
                    <a:lnTo>
                      <a:pt x="818" y="675"/>
                    </a:lnTo>
                    <a:lnTo>
                      <a:pt x="819" y="657"/>
                    </a:lnTo>
                    <a:lnTo>
                      <a:pt x="821" y="638"/>
                    </a:lnTo>
                    <a:lnTo>
                      <a:pt x="823" y="616"/>
                    </a:lnTo>
                    <a:lnTo>
                      <a:pt x="827" y="593"/>
                    </a:lnTo>
                    <a:lnTo>
                      <a:pt x="885" y="236"/>
                    </a:lnTo>
                    <a:lnTo>
                      <a:pt x="756" y="236"/>
                    </a:lnTo>
                    <a:lnTo>
                      <a:pt x="690" y="643"/>
                    </a:lnTo>
                    <a:lnTo>
                      <a:pt x="688" y="659"/>
                    </a:lnTo>
                    <a:lnTo>
                      <a:pt x="686" y="673"/>
                    </a:lnTo>
                    <a:lnTo>
                      <a:pt x="684" y="688"/>
                    </a:lnTo>
                    <a:lnTo>
                      <a:pt x="684" y="701"/>
                    </a:lnTo>
                    <a:lnTo>
                      <a:pt x="686" y="715"/>
                    </a:lnTo>
                    <a:lnTo>
                      <a:pt x="686" y="727"/>
                    </a:lnTo>
                    <a:lnTo>
                      <a:pt x="688" y="739"/>
                    </a:lnTo>
                    <a:lnTo>
                      <a:pt x="690" y="750"/>
                    </a:lnTo>
                    <a:lnTo>
                      <a:pt x="693" y="762"/>
                    </a:lnTo>
                    <a:lnTo>
                      <a:pt x="697" y="772"/>
                    </a:lnTo>
                    <a:lnTo>
                      <a:pt x="701" y="782"/>
                    </a:lnTo>
                    <a:lnTo>
                      <a:pt x="706" y="791"/>
                    </a:lnTo>
                    <a:lnTo>
                      <a:pt x="710" y="800"/>
                    </a:lnTo>
                    <a:lnTo>
                      <a:pt x="716" y="809"/>
                    </a:lnTo>
                    <a:lnTo>
                      <a:pt x="722" y="816"/>
                    </a:lnTo>
                    <a:lnTo>
                      <a:pt x="729" y="824"/>
                    </a:lnTo>
                    <a:lnTo>
                      <a:pt x="736" y="831"/>
                    </a:lnTo>
                    <a:lnTo>
                      <a:pt x="744" y="838"/>
                    </a:lnTo>
                    <a:lnTo>
                      <a:pt x="752" y="843"/>
                    </a:lnTo>
                    <a:lnTo>
                      <a:pt x="761" y="849"/>
                    </a:lnTo>
                    <a:lnTo>
                      <a:pt x="769" y="855"/>
                    </a:lnTo>
                    <a:lnTo>
                      <a:pt x="778" y="859"/>
                    </a:lnTo>
                    <a:lnTo>
                      <a:pt x="789" y="862"/>
                    </a:lnTo>
                    <a:lnTo>
                      <a:pt x="799" y="867"/>
                    </a:lnTo>
                    <a:lnTo>
                      <a:pt x="820" y="872"/>
                    </a:lnTo>
                    <a:lnTo>
                      <a:pt x="842" y="877"/>
                    </a:lnTo>
                    <a:lnTo>
                      <a:pt x="866" y="879"/>
                    </a:lnTo>
                    <a:lnTo>
                      <a:pt x="890" y="880"/>
                    </a:lnTo>
                    <a:lnTo>
                      <a:pt x="907" y="879"/>
                    </a:lnTo>
                    <a:lnTo>
                      <a:pt x="923" y="878"/>
                    </a:lnTo>
                    <a:lnTo>
                      <a:pt x="938" y="877"/>
                    </a:lnTo>
                    <a:lnTo>
                      <a:pt x="953" y="875"/>
                    </a:lnTo>
                    <a:lnTo>
                      <a:pt x="969" y="871"/>
                    </a:lnTo>
                    <a:lnTo>
                      <a:pt x="983" y="868"/>
                    </a:lnTo>
                    <a:lnTo>
                      <a:pt x="998" y="864"/>
                    </a:lnTo>
                    <a:lnTo>
                      <a:pt x="1012" y="858"/>
                    </a:lnTo>
                    <a:lnTo>
                      <a:pt x="1041" y="846"/>
                    </a:lnTo>
                    <a:lnTo>
                      <a:pt x="1072" y="831"/>
                    </a:lnTo>
                    <a:lnTo>
                      <a:pt x="1103" y="813"/>
                    </a:lnTo>
                    <a:lnTo>
                      <a:pt x="1135" y="793"/>
                    </a:lnTo>
                    <a:lnTo>
                      <a:pt x="1124" y="862"/>
                    </a:lnTo>
                    <a:lnTo>
                      <a:pt x="1253" y="862"/>
                    </a:lnTo>
                    <a:lnTo>
                      <a:pt x="1355" y="236"/>
                    </a:lnTo>
                    <a:lnTo>
                      <a:pt x="1226" y="236"/>
                    </a:lnTo>
                    <a:lnTo>
                      <a:pt x="1150" y="703"/>
                    </a:lnTo>
                    <a:close/>
                  </a:path>
                </a:pathLst>
              </a:custGeom>
              <a:solidFill>
                <a:srgbClr val="E5A9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684" name="Picture 564"/>
              <p:cNvPicPr>
                <a:picLocks noChangeAspect="1" noChangeArrowheads="1"/>
              </p:cNvPicPr>
              <p:nvPr/>
            </p:nvPicPr>
            <p:blipFill>
              <a:blip r:embed="rId43" cstate="email"/>
              <a:srcRect/>
              <a:stretch>
                <a:fillRect/>
              </a:stretch>
            </p:blipFill>
            <p:spPr bwMode="auto">
              <a:xfrm>
                <a:off x="975" y="2872"/>
                <a:ext cx="610"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19" name="Freeform 565"/>
              <p:cNvSpPr>
                <a:spLocks noEditPoints="1"/>
              </p:cNvSpPr>
              <p:nvPr/>
            </p:nvSpPr>
            <p:spPr bwMode="auto">
              <a:xfrm>
                <a:off x="983" y="2878"/>
                <a:ext cx="583" cy="56"/>
              </a:xfrm>
              <a:custGeom>
                <a:avLst/>
                <a:gdLst>
                  <a:gd name="T0" fmla="*/ 358 w 4080"/>
                  <a:gd name="T1" fmla="*/ 226 h 391"/>
                  <a:gd name="T2" fmla="*/ 267 w 4080"/>
                  <a:gd name="T3" fmla="*/ 226 h 391"/>
                  <a:gd name="T4" fmla="*/ 190 w 4080"/>
                  <a:gd name="T5" fmla="*/ 250 h 391"/>
                  <a:gd name="T6" fmla="*/ 150 w 4080"/>
                  <a:gd name="T7" fmla="*/ 299 h 391"/>
                  <a:gd name="T8" fmla="*/ 159 w 4080"/>
                  <a:gd name="T9" fmla="*/ 305 h 391"/>
                  <a:gd name="T10" fmla="*/ 227 w 4080"/>
                  <a:gd name="T11" fmla="*/ 271 h 391"/>
                  <a:gd name="T12" fmla="*/ 315 w 4080"/>
                  <a:gd name="T13" fmla="*/ 262 h 391"/>
                  <a:gd name="T14" fmla="*/ 405 w 4080"/>
                  <a:gd name="T15" fmla="*/ 276 h 391"/>
                  <a:gd name="T16" fmla="*/ 509 w 4080"/>
                  <a:gd name="T17" fmla="*/ 323 h 391"/>
                  <a:gd name="T18" fmla="*/ 485 w 4080"/>
                  <a:gd name="T19" fmla="*/ 262 h 391"/>
                  <a:gd name="T20" fmla="*/ 4056 w 4080"/>
                  <a:gd name="T21" fmla="*/ 391 h 391"/>
                  <a:gd name="T22" fmla="*/ 3964 w 4080"/>
                  <a:gd name="T23" fmla="*/ 289 h 391"/>
                  <a:gd name="T24" fmla="*/ 3835 w 4080"/>
                  <a:gd name="T25" fmla="*/ 293 h 391"/>
                  <a:gd name="T26" fmla="*/ 3729 w 4080"/>
                  <a:gd name="T27" fmla="*/ 354 h 391"/>
                  <a:gd name="T28" fmla="*/ 3703 w 4080"/>
                  <a:gd name="T29" fmla="*/ 367 h 391"/>
                  <a:gd name="T30" fmla="*/ 3752 w 4080"/>
                  <a:gd name="T31" fmla="*/ 304 h 391"/>
                  <a:gd name="T32" fmla="*/ 3868 w 4080"/>
                  <a:gd name="T33" fmla="*/ 248 h 391"/>
                  <a:gd name="T34" fmla="*/ 3995 w 4080"/>
                  <a:gd name="T35" fmla="*/ 252 h 391"/>
                  <a:gd name="T36" fmla="*/ 3302 w 4080"/>
                  <a:gd name="T37" fmla="*/ 391 h 391"/>
                  <a:gd name="T38" fmla="*/ 3280 w 4080"/>
                  <a:gd name="T39" fmla="*/ 327 h 391"/>
                  <a:gd name="T40" fmla="*/ 3252 w 4080"/>
                  <a:gd name="T41" fmla="*/ 301 h 391"/>
                  <a:gd name="T42" fmla="*/ 3194 w 4080"/>
                  <a:gd name="T43" fmla="*/ 287 h 391"/>
                  <a:gd name="T44" fmla="*/ 3109 w 4080"/>
                  <a:gd name="T45" fmla="*/ 295 h 391"/>
                  <a:gd name="T46" fmla="*/ 2993 w 4080"/>
                  <a:gd name="T47" fmla="*/ 343 h 391"/>
                  <a:gd name="T48" fmla="*/ 3082 w 4080"/>
                  <a:gd name="T49" fmla="*/ 268 h 391"/>
                  <a:gd name="T50" fmla="*/ 3184 w 4080"/>
                  <a:gd name="T51" fmla="*/ 247 h 391"/>
                  <a:gd name="T52" fmla="*/ 3280 w 4080"/>
                  <a:gd name="T53" fmla="*/ 273 h 391"/>
                  <a:gd name="T54" fmla="*/ 3304 w 4080"/>
                  <a:gd name="T55" fmla="*/ 353 h 391"/>
                  <a:gd name="T56" fmla="*/ 2828 w 4080"/>
                  <a:gd name="T57" fmla="*/ 391 h 391"/>
                  <a:gd name="T58" fmla="*/ 2559 w 4080"/>
                  <a:gd name="T59" fmla="*/ 214 h 391"/>
                  <a:gd name="T60" fmla="*/ 1956 w 4080"/>
                  <a:gd name="T61" fmla="*/ 293 h 391"/>
                  <a:gd name="T62" fmla="*/ 1429 w 4080"/>
                  <a:gd name="T63" fmla="*/ 391 h 391"/>
                  <a:gd name="T64" fmla="*/ 1139 w 4080"/>
                  <a:gd name="T65" fmla="*/ 391 h 391"/>
                  <a:gd name="T66" fmla="*/ 701 w 4080"/>
                  <a:gd name="T67" fmla="*/ 198 h 391"/>
                  <a:gd name="T68" fmla="*/ 2 w 4080"/>
                  <a:gd name="T69" fmla="*/ 363 h 391"/>
                  <a:gd name="T70" fmla="*/ 13 w 4080"/>
                  <a:gd name="T71" fmla="*/ 324 h 391"/>
                  <a:gd name="T72" fmla="*/ 2076 w 4080"/>
                  <a:gd name="T73" fmla="*/ 130 h 391"/>
                  <a:gd name="T74" fmla="*/ 2070 w 4080"/>
                  <a:gd name="T75" fmla="*/ 164 h 391"/>
                  <a:gd name="T76" fmla="*/ 2721 w 4080"/>
                  <a:gd name="T77" fmla="*/ 59 h 391"/>
                  <a:gd name="T78" fmla="*/ 1787 w 4080"/>
                  <a:gd name="T79" fmla="*/ 273 h 391"/>
                  <a:gd name="T80" fmla="*/ 1697 w 4080"/>
                  <a:gd name="T81" fmla="*/ 284 h 391"/>
                  <a:gd name="T82" fmla="*/ 1578 w 4080"/>
                  <a:gd name="T83" fmla="*/ 337 h 391"/>
                  <a:gd name="T84" fmla="*/ 1658 w 4080"/>
                  <a:gd name="T85" fmla="*/ 331 h 391"/>
                  <a:gd name="T86" fmla="*/ 1764 w 4080"/>
                  <a:gd name="T87" fmla="*/ 313 h 391"/>
                  <a:gd name="T88" fmla="*/ 1833 w 4080"/>
                  <a:gd name="T89" fmla="*/ 317 h 391"/>
                  <a:gd name="T90" fmla="*/ 2468 w 4080"/>
                  <a:gd name="T91" fmla="*/ 56 h 391"/>
                  <a:gd name="T92" fmla="*/ 2427 w 4080"/>
                  <a:gd name="T93" fmla="*/ 7 h 391"/>
                  <a:gd name="T94" fmla="*/ 2333 w 4080"/>
                  <a:gd name="T95" fmla="*/ 4 h 391"/>
                  <a:gd name="T96" fmla="*/ 2250 w 4080"/>
                  <a:gd name="T97" fmla="*/ 32 h 391"/>
                  <a:gd name="T98" fmla="*/ 2210 w 4080"/>
                  <a:gd name="T99" fmla="*/ 94 h 391"/>
                  <a:gd name="T100" fmla="*/ 2228 w 4080"/>
                  <a:gd name="T101" fmla="*/ 82 h 391"/>
                  <a:gd name="T102" fmla="*/ 2288 w 4080"/>
                  <a:gd name="T103" fmla="*/ 50 h 391"/>
                  <a:gd name="T104" fmla="*/ 2384 w 4080"/>
                  <a:gd name="T105" fmla="*/ 43 h 391"/>
                  <a:gd name="T106" fmla="*/ 2462 w 4080"/>
                  <a:gd name="T107" fmla="*/ 56 h 391"/>
                  <a:gd name="T108" fmla="*/ 2177 w 4080"/>
                  <a:gd name="T109" fmla="*/ 29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0" h="391">
                    <a:moveTo>
                      <a:pt x="430" y="241"/>
                    </a:moveTo>
                    <a:lnTo>
                      <a:pt x="416" y="237"/>
                    </a:lnTo>
                    <a:lnTo>
                      <a:pt x="401" y="233"/>
                    </a:lnTo>
                    <a:lnTo>
                      <a:pt x="387" y="230"/>
                    </a:lnTo>
                    <a:lnTo>
                      <a:pt x="372" y="228"/>
                    </a:lnTo>
                    <a:lnTo>
                      <a:pt x="358" y="226"/>
                    </a:lnTo>
                    <a:lnTo>
                      <a:pt x="342" y="224"/>
                    </a:lnTo>
                    <a:lnTo>
                      <a:pt x="328" y="223"/>
                    </a:lnTo>
                    <a:lnTo>
                      <a:pt x="312" y="223"/>
                    </a:lnTo>
                    <a:lnTo>
                      <a:pt x="296" y="223"/>
                    </a:lnTo>
                    <a:lnTo>
                      <a:pt x="282" y="224"/>
                    </a:lnTo>
                    <a:lnTo>
                      <a:pt x="267" y="226"/>
                    </a:lnTo>
                    <a:lnTo>
                      <a:pt x="253" y="229"/>
                    </a:lnTo>
                    <a:lnTo>
                      <a:pt x="239" y="231"/>
                    </a:lnTo>
                    <a:lnTo>
                      <a:pt x="226" y="236"/>
                    </a:lnTo>
                    <a:lnTo>
                      <a:pt x="213" y="239"/>
                    </a:lnTo>
                    <a:lnTo>
                      <a:pt x="201" y="245"/>
                    </a:lnTo>
                    <a:lnTo>
                      <a:pt x="190" y="250"/>
                    </a:lnTo>
                    <a:lnTo>
                      <a:pt x="180" y="257"/>
                    </a:lnTo>
                    <a:lnTo>
                      <a:pt x="172" y="264"/>
                    </a:lnTo>
                    <a:lnTo>
                      <a:pt x="164" y="271"/>
                    </a:lnTo>
                    <a:lnTo>
                      <a:pt x="159" y="280"/>
                    </a:lnTo>
                    <a:lnTo>
                      <a:pt x="153" y="289"/>
                    </a:lnTo>
                    <a:lnTo>
                      <a:pt x="150" y="299"/>
                    </a:lnTo>
                    <a:lnTo>
                      <a:pt x="147" y="311"/>
                    </a:lnTo>
                    <a:lnTo>
                      <a:pt x="146" y="315"/>
                    </a:lnTo>
                    <a:lnTo>
                      <a:pt x="146" y="321"/>
                    </a:lnTo>
                    <a:lnTo>
                      <a:pt x="150" y="315"/>
                    </a:lnTo>
                    <a:lnTo>
                      <a:pt x="154" y="309"/>
                    </a:lnTo>
                    <a:lnTo>
                      <a:pt x="159" y="305"/>
                    </a:lnTo>
                    <a:lnTo>
                      <a:pt x="164" y="301"/>
                    </a:lnTo>
                    <a:lnTo>
                      <a:pt x="175" y="292"/>
                    </a:lnTo>
                    <a:lnTo>
                      <a:pt x="190" y="285"/>
                    </a:lnTo>
                    <a:lnTo>
                      <a:pt x="201" y="279"/>
                    </a:lnTo>
                    <a:lnTo>
                      <a:pt x="214" y="275"/>
                    </a:lnTo>
                    <a:lnTo>
                      <a:pt x="227" y="271"/>
                    </a:lnTo>
                    <a:lnTo>
                      <a:pt x="240" y="268"/>
                    </a:lnTo>
                    <a:lnTo>
                      <a:pt x="255" y="266"/>
                    </a:lnTo>
                    <a:lnTo>
                      <a:pt x="269" y="264"/>
                    </a:lnTo>
                    <a:lnTo>
                      <a:pt x="285" y="262"/>
                    </a:lnTo>
                    <a:lnTo>
                      <a:pt x="300" y="262"/>
                    </a:lnTo>
                    <a:lnTo>
                      <a:pt x="315" y="262"/>
                    </a:lnTo>
                    <a:lnTo>
                      <a:pt x="331" y="264"/>
                    </a:lnTo>
                    <a:lnTo>
                      <a:pt x="345" y="265"/>
                    </a:lnTo>
                    <a:lnTo>
                      <a:pt x="360" y="267"/>
                    </a:lnTo>
                    <a:lnTo>
                      <a:pt x="376" y="269"/>
                    </a:lnTo>
                    <a:lnTo>
                      <a:pt x="390" y="273"/>
                    </a:lnTo>
                    <a:lnTo>
                      <a:pt x="405" y="276"/>
                    </a:lnTo>
                    <a:lnTo>
                      <a:pt x="419" y="280"/>
                    </a:lnTo>
                    <a:lnTo>
                      <a:pt x="447" y="290"/>
                    </a:lnTo>
                    <a:lnTo>
                      <a:pt x="473" y="302"/>
                    </a:lnTo>
                    <a:lnTo>
                      <a:pt x="485" y="308"/>
                    </a:lnTo>
                    <a:lnTo>
                      <a:pt x="498" y="315"/>
                    </a:lnTo>
                    <a:lnTo>
                      <a:pt x="509" y="323"/>
                    </a:lnTo>
                    <a:lnTo>
                      <a:pt x="521" y="330"/>
                    </a:lnTo>
                    <a:lnTo>
                      <a:pt x="527" y="330"/>
                    </a:lnTo>
                    <a:lnTo>
                      <a:pt x="533" y="290"/>
                    </a:lnTo>
                    <a:lnTo>
                      <a:pt x="532" y="290"/>
                    </a:lnTo>
                    <a:lnTo>
                      <a:pt x="509" y="276"/>
                    </a:lnTo>
                    <a:lnTo>
                      <a:pt x="485" y="262"/>
                    </a:lnTo>
                    <a:lnTo>
                      <a:pt x="472" y="256"/>
                    </a:lnTo>
                    <a:lnTo>
                      <a:pt x="458" y="250"/>
                    </a:lnTo>
                    <a:lnTo>
                      <a:pt x="445" y="246"/>
                    </a:lnTo>
                    <a:lnTo>
                      <a:pt x="430" y="241"/>
                    </a:lnTo>
                    <a:close/>
                    <a:moveTo>
                      <a:pt x="4062" y="391"/>
                    </a:moveTo>
                    <a:lnTo>
                      <a:pt x="4056" y="391"/>
                    </a:lnTo>
                    <a:lnTo>
                      <a:pt x="4068" y="321"/>
                    </a:lnTo>
                    <a:lnTo>
                      <a:pt x="4046" y="312"/>
                    </a:lnTo>
                    <a:lnTo>
                      <a:pt x="4024" y="304"/>
                    </a:lnTo>
                    <a:lnTo>
                      <a:pt x="4004" y="297"/>
                    </a:lnTo>
                    <a:lnTo>
                      <a:pt x="3984" y="293"/>
                    </a:lnTo>
                    <a:lnTo>
                      <a:pt x="3964" y="289"/>
                    </a:lnTo>
                    <a:lnTo>
                      <a:pt x="3943" y="286"/>
                    </a:lnTo>
                    <a:lnTo>
                      <a:pt x="3924" y="285"/>
                    </a:lnTo>
                    <a:lnTo>
                      <a:pt x="3904" y="285"/>
                    </a:lnTo>
                    <a:lnTo>
                      <a:pt x="3880" y="285"/>
                    </a:lnTo>
                    <a:lnTo>
                      <a:pt x="3857" y="288"/>
                    </a:lnTo>
                    <a:lnTo>
                      <a:pt x="3835" y="293"/>
                    </a:lnTo>
                    <a:lnTo>
                      <a:pt x="3814" y="299"/>
                    </a:lnTo>
                    <a:lnTo>
                      <a:pt x="3795" y="307"/>
                    </a:lnTo>
                    <a:lnTo>
                      <a:pt x="3776" y="317"/>
                    </a:lnTo>
                    <a:lnTo>
                      <a:pt x="3757" y="330"/>
                    </a:lnTo>
                    <a:lnTo>
                      <a:pt x="3740" y="343"/>
                    </a:lnTo>
                    <a:lnTo>
                      <a:pt x="3729" y="354"/>
                    </a:lnTo>
                    <a:lnTo>
                      <a:pt x="3718" y="365"/>
                    </a:lnTo>
                    <a:lnTo>
                      <a:pt x="3708" y="379"/>
                    </a:lnTo>
                    <a:lnTo>
                      <a:pt x="3699" y="391"/>
                    </a:lnTo>
                    <a:lnTo>
                      <a:pt x="3690" y="391"/>
                    </a:lnTo>
                    <a:lnTo>
                      <a:pt x="3696" y="379"/>
                    </a:lnTo>
                    <a:lnTo>
                      <a:pt x="3703" y="367"/>
                    </a:lnTo>
                    <a:lnTo>
                      <a:pt x="3710" y="354"/>
                    </a:lnTo>
                    <a:lnTo>
                      <a:pt x="3717" y="343"/>
                    </a:lnTo>
                    <a:lnTo>
                      <a:pt x="3725" y="333"/>
                    </a:lnTo>
                    <a:lnTo>
                      <a:pt x="3733" y="322"/>
                    </a:lnTo>
                    <a:lnTo>
                      <a:pt x="3742" y="313"/>
                    </a:lnTo>
                    <a:lnTo>
                      <a:pt x="3752" y="304"/>
                    </a:lnTo>
                    <a:lnTo>
                      <a:pt x="3769" y="290"/>
                    </a:lnTo>
                    <a:lnTo>
                      <a:pt x="3787" y="278"/>
                    </a:lnTo>
                    <a:lnTo>
                      <a:pt x="3806" y="268"/>
                    </a:lnTo>
                    <a:lnTo>
                      <a:pt x="3826" y="259"/>
                    </a:lnTo>
                    <a:lnTo>
                      <a:pt x="3847" y="254"/>
                    </a:lnTo>
                    <a:lnTo>
                      <a:pt x="3868" y="248"/>
                    </a:lnTo>
                    <a:lnTo>
                      <a:pt x="3892" y="246"/>
                    </a:lnTo>
                    <a:lnTo>
                      <a:pt x="3915" y="245"/>
                    </a:lnTo>
                    <a:lnTo>
                      <a:pt x="3936" y="246"/>
                    </a:lnTo>
                    <a:lnTo>
                      <a:pt x="3956" y="247"/>
                    </a:lnTo>
                    <a:lnTo>
                      <a:pt x="3976" y="249"/>
                    </a:lnTo>
                    <a:lnTo>
                      <a:pt x="3995" y="252"/>
                    </a:lnTo>
                    <a:lnTo>
                      <a:pt x="4015" y="258"/>
                    </a:lnTo>
                    <a:lnTo>
                      <a:pt x="4036" y="264"/>
                    </a:lnTo>
                    <a:lnTo>
                      <a:pt x="4058" y="271"/>
                    </a:lnTo>
                    <a:lnTo>
                      <a:pt x="4080" y="280"/>
                    </a:lnTo>
                    <a:lnTo>
                      <a:pt x="4062" y="391"/>
                    </a:lnTo>
                    <a:close/>
                    <a:moveTo>
                      <a:pt x="3302" y="391"/>
                    </a:moveTo>
                    <a:lnTo>
                      <a:pt x="3293" y="391"/>
                    </a:lnTo>
                    <a:lnTo>
                      <a:pt x="3292" y="374"/>
                    </a:lnTo>
                    <a:lnTo>
                      <a:pt x="3291" y="359"/>
                    </a:lnTo>
                    <a:lnTo>
                      <a:pt x="3288" y="345"/>
                    </a:lnTo>
                    <a:lnTo>
                      <a:pt x="3283" y="333"/>
                    </a:lnTo>
                    <a:lnTo>
                      <a:pt x="3280" y="327"/>
                    </a:lnTo>
                    <a:lnTo>
                      <a:pt x="3276" y="322"/>
                    </a:lnTo>
                    <a:lnTo>
                      <a:pt x="3272" y="317"/>
                    </a:lnTo>
                    <a:lnTo>
                      <a:pt x="3267" y="313"/>
                    </a:lnTo>
                    <a:lnTo>
                      <a:pt x="3263" y="308"/>
                    </a:lnTo>
                    <a:lnTo>
                      <a:pt x="3257" y="304"/>
                    </a:lnTo>
                    <a:lnTo>
                      <a:pt x="3252" y="301"/>
                    </a:lnTo>
                    <a:lnTo>
                      <a:pt x="3245" y="298"/>
                    </a:lnTo>
                    <a:lnTo>
                      <a:pt x="3238" y="295"/>
                    </a:lnTo>
                    <a:lnTo>
                      <a:pt x="3231" y="293"/>
                    </a:lnTo>
                    <a:lnTo>
                      <a:pt x="3223" y="290"/>
                    </a:lnTo>
                    <a:lnTo>
                      <a:pt x="3214" y="289"/>
                    </a:lnTo>
                    <a:lnTo>
                      <a:pt x="3194" y="287"/>
                    </a:lnTo>
                    <a:lnTo>
                      <a:pt x="3171" y="287"/>
                    </a:lnTo>
                    <a:lnTo>
                      <a:pt x="3159" y="287"/>
                    </a:lnTo>
                    <a:lnTo>
                      <a:pt x="3147" y="288"/>
                    </a:lnTo>
                    <a:lnTo>
                      <a:pt x="3134" y="289"/>
                    </a:lnTo>
                    <a:lnTo>
                      <a:pt x="3122" y="292"/>
                    </a:lnTo>
                    <a:lnTo>
                      <a:pt x="3109" y="295"/>
                    </a:lnTo>
                    <a:lnTo>
                      <a:pt x="3096" y="298"/>
                    </a:lnTo>
                    <a:lnTo>
                      <a:pt x="3083" y="303"/>
                    </a:lnTo>
                    <a:lnTo>
                      <a:pt x="3069" y="307"/>
                    </a:lnTo>
                    <a:lnTo>
                      <a:pt x="3044" y="318"/>
                    </a:lnTo>
                    <a:lnTo>
                      <a:pt x="3019" y="330"/>
                    </a:lnTo>
                    <a:lnTo>
                      <a:pt x="2993" y="343"/>
                    </a:lnTo>
                    <a:lnTo>
                      <a:pt x="2968" y="358"/>
                    </a:lnTo>
                    <a:lnTo>
                      <a:pt x="2973" y="322"/>
                    </a:lnTo>
                    <a:lnTo>
                      <a:pt x="3000" y="306"/>
                    </a:lnTo>
                    <a:lnTo>
                      <a:pt x="3028" y="292"/>
                    </a:lnTo>
                    <a:lnTo>
                      <a:pt x="3055" y="279"/>
                    </a:lnTo>
                    <a:lnTo>
                      <a:pt x="3082" y="268"/>
                    </a:lnTo>
                    <a:lnTo>
                      <a:pt x="3107" y="259"/>
                    </a:lnTo>
                    <a:lnTo>
                      <a:pt x="3134" y="252"/>
                    </a:lnTo>
                    <a:lnTo>
                      <a:pt x="3147" y="250"/>
                    </a:lnTo>
                    <a:lnTo>
                      <a:pt x="3159" y="248"/>
                    </a:lnTo>
                    <a:lnTo>
                      <a:pt x="3171" y="247"/>
                    </a:lnTo>
                    <a:lnTo>
                      <a:pt x="3184" y="247"/>
                    </a:lnTo>
                    <a:lnTo>
                      <a:pt x="3206" y="248"/>
                    </a:lnTo>
                    <a:lnTo>
                      <a:pt x="3226" y="249"/>
                    </a:lnTo>
                    <a:lnTo>
                      <a:pt x="3243" y="254"/>
                    </a:lnTo>
                    <a:lnTo>
                      <a:pt x="3257" y="258"/>
                    </a:lnTo>
                    <a:lnTo>
                      <a:pt x="3269" y="265"/>
                    </a:lnTo>
                    <a:lnTo>
                      <a:pt x="3280" y="273"/>
                    </a:lnTo>
                    <a:lnTo>
                      <a:pt x="3288" y="283"/>
                    </a:lnTo>
                    <a:lnTo>
                      <a:pt x="3295" y="293"/>
                    </a:lnTo>
                    <a:lnTo>
                      <a:pt x="3300" y="305"/>
                    </a:lnTo>
                    <a:lnTo>
                      <a:pt x="3302" y="320"/>
                    </a:lnTo>
                    <a:lnTo>
                      <a:pt x="3304" y="335"/>
                    </a:lnTo>
                    <a:lnTo>
                      <a:pt x="3304" y="353"/>
                    </a:lnTo>
                    <a:lnTo>
                      <a:pt x="3304" y="362"/>
                    </a:lnTo>
                    <a:lnTo>
                      <a:pt x="3303" y="372"/>
                    </a:lnTo>
                    <a:lnTo>
                      <a:pt x="3303" y="382"/>
                    </a:lnTo>
                    <a:lnTo>
                      <a:pt x="3302" y="391"/>
                    </a:lnTo>
                    <a:close/>
                    <a:moveTo>
                      <a:pt x="2833" y="391"/>
                    </a:moveTo>
                    <a:lnTo>
                      <a:pt x="2828" y="391"/>
                    </a:lnTo>
                    <a:lnTo>
                      <a:pt x="2857" y="215"/>
                    </a:lnTo>
                    <a:lnTo>
                      <a:pt x="2862" y="215"/>
                    </a:lnTo>
                    <a:lnTo>
                      <a:pt x="2833" y="391"/>
                    </a:lnTo>
                    <a:close/>
                    <a:moveTo>
                      <a:pt x="2536" y="391"/>
                    </a:moveTo>
                    <a:lnTo>
                      <a:pt x="2530" y="391"/>
                    </a:lnTo>
                    <a:lnTo>
                      <a:pt x="2559" y="214"/>
                    </a:lnTo>
                    <a:lnTo>
                      <a:pt x="2565" y="214"/>
                    </a:lnTo>
                    <a:lnTo>
                      <a:pt x="2536" y="391"/>
                    </a:lnTo>
                    <a:close/>
                    <a:moveTo>
                      <a:pt x="2033" y="391"/>
                    </a:moveTo>
                    <a:lnTo>
                      <a:pt x="2027" y="391"/>
                    </a:lnTo>
                    <a:lnTo>
                      <a:pt x="2043" y="293"/>
                    </a:lnTo>
                    <a:lnTo>
                      <a:pt x="1956" y="293"/>
                    </a:lnTo>
                    <a:lnTo>
                      <a:pt x="1970" y="214"/>
                    </a:lnTo>
                    <a:lnTo>
                      <a:pt x="1976" y="214"/>
                    </a:lnTo>
                    <a:lnTo>
                      <a:pt x="1968" y="254"/>
                    </a:lnTo>
                    <a:lnTo>
                      <a:pt x="2055" y="254"/>
                    </a:lnTo>
                    <a:lnTo>
                      <a:pt x="2033" y="391"/>
                    </a:lnTo>
                    <a:close/>
                    <a:moveTo>
                      <a:pt x="1429" y="391"/>
                    </a:moveTo>
                    <a:lnTo>
                      <a:pt x="1424" y="391"/>
                    </a:lnTo>
                    <a:lnTo>
                      <a:pt x="1453" y="214"/>
                    </a:lnTo>
                    <a:lnTo>
                      <a:pt x="1458" y="214"/>
                    </a:lnTo>
                    <a:lnTo>
                      <a:pt x="1429" y="391"/>
                    </a:lnTo>
                    <a:close/>
                    <a:moveTo>
                      <a:pt x="1144" y="391"/>
                    </a:moveTo>
                    <a:lnTo>
                      <a:pt x="1139" y="391"/>
                    </a:lnTo>
                    <a:lnTo>
                      <a:pt x="1170" y="198"/>
                    </a:lnTo>
                    <a:lnTo>
                      <a:pt x="1176" y="198"/>
                    </a:lnTo>
                    <a:lnTo>
                      <a:pt x="1144" y="391"/>
                    </a:lnTo>
                    <a:close/>
                    <a:moveTo>
                      <a:pt x="674" y="391"/>
                    </a:moveTo>
                    <a:lnTo>
                      <a:pt x="669" y="391"/>
                    </a:lnTo>
                    <a:lnTo>
                      <a:pt x="701" y="198"/>
                    </a:lnTo>
                    <a:lnTo>
                      <a:pt x="706" y="198"/>
                    </a:lnTo>
                    <a:lnTo>
                      <a:pt x="674" y="391"/>
                    </a:lnTo>
                    <a:close/>
                    <a:moveTo>
                      <a:pt x="18" y="391"/>
                    </a:moveTo>
                    <a:lnTo>
                      <a:pt x="0" y="391"/>
                    </a:lnTo>
                    <a:lnTo>
                      <a:pt x="0" y="378"/>
                    </a:lnTo>
                    <a:lnTo>
                      <a:pt x="2" y="363"/>
                    </a:lnTo>
                    <a:lnTo>
                      <a:pt x="4" y="353"/>
                    </a:lnTo>
                    <a:lnTo>
                      <a:pt x="6" y="342"/>
                    </a:lnTo>
                    <a:lnTo>
                      <a:pt x="10" y="331"/>
                    </a:lnTo>
                    <a:lnTo>
                      <a:pt x="14" y="321"/>
                    </a:lnTo>
                    <a:lnTo>
                      <a:pt x="14" y="323"/>
                    </a:lnTo>
                    <a:lnTo>
                      <a:pt x="13" y="324"/>
                    </a:lnTo>
                    <a:lnTo>
                      <a:pt x="12" y="342"/>
                    </a:lnTo>
                    <a:lnTo>
                      <a:pt x="12" y="360"/>
                    </a:lnTo>
                    <a:lnTo>
                      <a:pt x="13" y="376"/>
                    </a:lnTo>
                    <a:lnTo>
                      <a:pt x="18" y="391"/>
                    </a:lnTo>
                    <a:close/>
                    <a:moveTo>
                      <a:pt x="2073" y="143"/>
                    </a:moveTo>
                    <a:lnTo>
                      <a:pt x="2076" y="130"/>
                    </a:lnTo>
                    <a:lnTo>
                      <a:pt x="2079" y="118"/>
                    </a:lnTo>
                    <a:lnTo>
                      <a:pt x="2074" y="129"/>
                    </a:lnTo>
                    <a:lnTo>
                      <a:pt x="2071" y="140"/>
                    </a:lnTo>
                    <a:lnTo>
                      <a:pt x="2068" y="152"/>
                    </a:lnTo>
                    <a:lnTo>
                      <a:pt x="2066" y="164"/>
                    </a:lnTo>
                    <a:lnTo>
                      <a:pt x="2070" y="164"/>
                    </a:lnTo>
                    <a:lnTo>
                      <a:pt x="2073" y="143"/>
                    </a:lnTo>
                    <a:close/>
                    <a:moveTo>
                      <a:pt x="2589" y="0"/>
                    </a:moveTo>
                    <a:lnTo>
                      <a:pt x="2584" y="0"/>
                    </a:lnTo>
                    <a:lnTo>
                      <a:pt x="2568" y="98"/>
                    </a:lnTo>
                    <a:lnTo>
                      <a:pt x="2715" y="98"/>
                    </a:lnTo>
                    <a:lnTo>
                      <a:pt x="2721" y="59"/>
                    </a:lnTo>
                    <a:lnTo>
                      <a:pt x="2580" y="59"/>
                    </a:lnTo>
                    <a:lnTo>
                      <a:pt x="2589" y="0"/>
                    </a:lnTo>
                    <a:close/>
                    <a:moveTo>
                      <a:pt x="1815" y="274"/>
                    </a:moveTo>
                    <a:lnTo>
                      <a:pt x="1806" y="274"/>
                    </a:lnTo>
                    <a:lnTo>
                      <a:pt x="1797" y="273"/>
                    </a:lnTo>
                    <a:lnTo>
                      <a:pt x="1787" y="273"/>
                    </a:lnTo>
                    <a:lnTo>
                      <a:pt x="1777" y="273"/>
                    </a:lnTo>
                    <a:lnTo>
                      <a:pt x="1763" y="273"/>
                    </a:lnTo>
                    <a:lnTo>
                      <a:pt x="1750" y="274"/>
                    </a:lnTo>
                    <a:lnTo>
                      <a:pt x="1738" y="276"/>
                    </a:lnTo>
                    <a:lnTo>
                      <a:pt x="1724" y="277"/>
                    </a:lnTo>
                    <a:lnTo>
                      <a:pt x="1697" y="284"/>
                    </a:lnTo>
                    <a:lnTo>
                      <a:pt x="1670" y="292"/>
                    </a:lnTo>
                    <a:lnTo>
                      <a:pt x="1644" y="302"/>
                    </a:lnTo>
                    <a:lnTo>
                      <a:pt x="1617" y="314"/>
                    </a:lnTo>
                    <a:lnTo>
                      <a:pt x="1603" y="322"/>
                    </a:lnTo>
                    <a:lnTo>
                      <a:pt x="1591" y="330"/>
                    </a:lnTo>
                    <a:lnTo>
                      <a:pt x="1578" y="337"/>
                    </a:lnTo>
                    <a:lnTo>
                      <a:pt x="1565" y="346"/>
                    </a:lnTo>
                    <a:lnTo>
                      <a:pt x="1560" y="382"/>
                    </a:lnTo>
                    <a:lnTo>
                      <a:pt x="1583" y="367"/>
                    </a:lnTo>
                    <a:lnTo>
                      <a:pt x="1609" y="352"/>
                    </a:lnTo>
                    <a:lnTo>
                      <a:pt x="1634" y="341"/>
                    </a:lnTo>
                    <a:lnTo>
                      <a:pt x="1658" y="331"/>
                    </a:lnTo>
                    <a:lnTo>
                      <a:pt x="1685" y="323"/>
                    </a:lnTo>
                    <a:lnTo>
                      <a:pt x="1712" y="317"/>
                    </a:lnTo>
                    <a:lnTo>
                      <a:pt x="1725" y="315"/>
                    </a:lnTo>
                    <a:lnTo>
                      <a:pt x="1739" y="314"/>
                    </a:lnTo>
                    <a:lnTo>
                      <a:pt x="1751" y="313"/>
                    </a:lnTo>
                    <a:lnTo>
                      <a:pt x="1764" y="313"/>
                    </a:lnTo>
                    <a:lnTo>
                      <a:pt x="1776" y="313"/>
                    </a:lnTo>
                    <a:lnTo>
                      <a:pt x="1786" y="313"/>
                    </a:lnTo>
                    <a:lnTo>
                      <a:pt x="1795" y="313"/>
                    </a:lnTo>
                    <a:lnTo>
                      <a:pt x="1803" y="313"/>
                    </a:lnTo>
                    <a:lnTo>
                      <a:pt x="1818" y="315"/>
                    </a:lnTo>
                    <a:lnTo>
                      <a:pt x="1833" y="317"/>
                    </a:lnTo>
                    <a:lnTo>
                      <a:pt x="1839" y="317"/>
                    </a:lnTo>
                    <a:lnTo>
                      <a:pt x="1846" y="277"/>
                    </a:lnTo>
                    <a:lnTo>
                      <a:pt x="1845" y="277"/>
                    </a:lnTo>
                    <a:lnTo>
                      <a:pt x="1830" y="275"/>
                    </a:lnTo>
                    <a:lnTo>
                      <a:pt x="1815" y="274"/>
                    </a:lnTo>
                    <a:close/>
                    <a:moveTo>
                      <a:pt x="2468" y="56"/>
                    </a:moveTo>
                    <a:lnTo>
                      <a:pt x="2475" y="17"/>
                    </a:lnTo>
                    <a:lnTo>
                      <a:pt x="2474" y="17"/>
                    </a:lnTo>
                    <a:lnTo>
                      <a:pt x="2465" y="15"/>
                    </a:lnTo>
                    <a:lnTo>
                      <a:pt x="2454" y="12"/>
                    </a:lnTo>
                    <a:lnTo>
                      <a:pt x="2442" y="9"/>
                    </a:lnTo>
                    <a:lnTo>
                      <a:pt x="2427" y="7"/>
                    </a:lnTo>
                    <a:lnTo>
                      <a:pt x="2411" y="5"/>
                    </a:lnTo>
                    <a:lnTo>
                      <a:pt x="2397" y="4"/>
                    </a:lnTo>
                    <a:lnTo>
                      <a:pt x="2383" y="3"/>
                    </a:lnTo>
                    <a:lnTo>
                      <a:pt x="2370" y="3"/>
                    </a:lnTo>
                    <a:lnTo>
                      <a:pt x="2351" y="3"/>
                    </a:lnTo>
                    <a:lnTo>
                      <a:pt x="2333" y="4"/>
                    </a:lnTo>
                    <a:lnTo>
                      <a:pt x="2315" y="6"/>
                    </a:lnTo>
                    <a:lnTo>
                      <a:pt x="2299" y="9"/>
                    </a:lnTo>
                    <a:lnTo>
                      <a:pt x="2286" y="14"/>
                    </a:lnTo>
                    <a:lnTo>
                      <a:pt x="2273" y="19"/>
                    </a:lnTo>
                    <a:lnTo>
                      <a:pt x="2260" y="25"/>
                    </a:lnTo>
                    <a:lnTo>
                      <a:pt x="2250" y="32"/>
                    </a:lnTo>
                    <a:lnTo>
                      <a:pt x="2242" y="40"/>
                    </a:lnTo>
                    <a:lnTo>
                      <a:pt x="2234" y="49"/>
                    </a:lnTo>
                    <a:lnTo>
                      <a:pt x="2227" y="58"/>
                    </a:lnTo>
                    <a:lnTo>
                      <a:pt x="2221" y="69"/>
                    </a:lnTo>
                    <a:lnTo>
                      <a:pt x="2214" y="81"/>
                    </a:lnTo>
                    <a:lnTo>
                      <a:pt x="2210" y="94"/>
                    </a:lnTo>
                    <a:lnTo>
                      <a:pt x="2205" y="109"/>
                    </a:lnTo>
                    <a:lnTo>
                      <a:pt x="2201" y="125"/>
                    </a:lnTo>
                    <a:lnTo>
                      <a:pt x="2209" y="108"/>
                    </a:lnTo>
                    <a:lnTo>
                      <a:pt x="2218" y="94"/>
                    </a:lnTo>
                    <a:lnTo>
                      <a:pt x="2222" y="88"/>
                    </a:lnTo>
                    <a:lnTo>
                      <a:pt x="2228" y="82"/>
                    </a:lnTo>
                    <a:lnTo>
                      <a:pt x="2232" y="77"/>
                    </a:lnTo>
                    <a:lnTo>
                      <a:pt x="2238" y="72"/>
                    </a:lnTo>
                    <a:lnTo>
                      <a:pt x="2249" y="65"/>
                    </a:lnTo>
                    <a:lnTo>
                      <a:pt x="2260" y="59"/>
                    </a:lnTo>
                    <a:lnTo>
                      <a:pt x="2274" y="53"/>
                    </a:lnTo>
                    <a:lnTo>
                      <a:pt x="2288" y="50"/>
                    </a:lnTo>
                    <a:lnTo>
                      <a:pt x="2304" y="46"/>
                    </a:lnTo>
                    <a:lnTo>
                      <a:pt x="2321" y="43"/>
                    </a:lnTo>
                    <a:lnTo>
                      <a:pt x="2339" y="42"/>
                    </a:lnTo>
                    <a:lnTo>
                      <a:pt x="2359" y="42"/>
                    </a:lnTo>
                    <a:lnTo>
                      <a:pt x="2371" y="42"/>
                    </a:lnTo>
                    <a:lnTo>
                      <a:pt x="2384" y="43"/>
                    </a:lnTo>
                    <a:lnTo>
                      <a:pt x="2399" y="44"/>
                    </a:lnTo>
                    <a:lnTo>
                      <a:pt x="2415" y="46"/>
                    </a:lnTo>
                    <a:lnTo>
                      <a:pt x="2429" y="50"/>
                    </a:lnTo>
                    <a:lnTo>
                      <a:pt x="2442" y="52"/>
                    </a:lnTo>
                    <a:lnTo>
                      <a:pt x="2453" y="54"/>
                    </a:lnTo>
                    <a:lnTo>
                      <a:pt x="2462" y="56"/>
                    </a:lnTo>
                    <a:lnTo>
                      <a:pt x="2468" y="56"/>
                    </a:lnTo>
                    <a:close/>
                    <a:moveTo>
                      <a:pt x="2177" y="293"/>
                    </a:moveTo>
                    <a:lnTo>
                      <a:pt x="2380" y="293"/>
                    </a:lnTo>
                    <a:lnTo>
                      <a:pt x="2387" y="254"/>
                    </a:lnTo>
                    <a:lnTo>
                      <a:pt x="2184" y="254"/>
                    </a:lnTo>
                    <a:lnTo>
                      <a:pt x="2177" y="293"/>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4" name="Freeform 566"/>
              <p:cNvSpPr>
                <a:spLocks noEditPoints="1"/>
              </p:cNvSpPr>
              <p:nvPr/>
            </p:nvSpPr>
            <p:spPr bwMode="auto">
              <a:xfrm>
                <a:off x="983" y="2932"/>
                <a:ext cx="581" cy="4"/>
              </a:xfrm>
              <a:custGeom>
                <a:avLst/>
                <a:gdLst>
                  <a:gd name="T0" fmla="*/ 0 w 4064"/>
                  <a:gd name="T1" fmla="*/ 0 h 30"/>
                  <a:gd name="T2" fmla="*/ 13 w 4064"/>
                  <a:gd name="T3" fmla="*/ 0 h 30"/>
                  <a:gd name="T4" fmla="*/ 18 w 4064"/>
                  <a:gd name="T5" fmla="*/ 15 h 30"/>
                  <a:gd name="T6" fmla="*/ 23 w 4064"/>
                  <a:gd name="T7" fmla="*/ 30 h 30"/>
                  <a:gd name="T8" fmla="*/ 1 w 4064"/>
                  <a:gd name="T9" fmla="*/ 30 h 30"/>
                  <a:gd name="T10" fmla="*/ 0 w 4064"/>
                  <a:gd name="T11" fmla="*/ 15 h 30"/>
                  <a:gd name="T12" fmla="*/ 0 w 4064"/>
                  <a:gd name="T13" fmla="*/ 0 h 30"/>
                  <a:gd name="T14" fmla="*/ 671 w 4064"/>
                  <a:gd name="T15" fmla="*/ 0 h 30"/>
                  <a:gd name="T16" fmla="*/ 677 w 4064"/>
                  <a:gd name="T17" fmla="*/ 0 h 30"/>
                  <a:gd name="T18" fmla="*/ 672 w 4064"/>
                  <a:gd name="T19" fmla="*/ 30 h 30"/>
                  <a:gd name="T20" fmla="*/ 667 w 4064"/>
                  <a:gd name="T21" fmla="*/ 30 h 30"/>
                  <a:gd name="T22" fmla="*/ 671 w 4064"/>
                  <a:gd name="T23" fmla="*/ 0 h 30"/>
                  <a:gd name="T24" fmla="*/ 1141 w 4064"/>
                  <a:gd name="T25" fmla="*/ 0 h 30"/>
                  <a:gd name="T26" fmla="*/ 1147 w 4064"/>
                  <a:gd name="T27" fmla="*/ 0 h 30"/>
                  <a:gd name="T28" fmla="*/ 1141 w 4064"/>
                  <a:gd name="T29" fmla="*/ 30 h 30"/>
                  <a:gd name="T30" fmla="*/ 1137 w 4064"/>
                  <a:gd name="T31" fmla="*/ 30 h 30"/>
                  <a:gd name="T32" fmla="*/ 1141 w 4064"/>
                  <a:gd name="T33" fmla="*/ 0 h 30"/>
                  <a:gd name="T34" fmla="*/ 1426 w 4064"/>
                  <a:gd name="T35" fmla="*/ 0 h 30"/>
                  <a:gd name="T36" fmla="*/ 1432 w 4064"/>
                  <a:gd name="T37" fmla="*/ 0 h 30"/>
                  <a:gd name="T38" fmla="*/ 1426 w 4064"/>
                  <a:gd name="T39" fmla="*/ 30 h 30"/>
                  <a:gd name="T40" fmla="*/ 1421 w 4064"/>
                  <a:gd name="T41" fmla="*/ 30 h 30"/>
                  <a:gd name="T42" fmla="*/ 1426 w 4064"/>
                  <a:gd name="T43" fmla="*/ 0 h 30"/>
                  <a:gd name="T44" fmla="*/ 1560 w 4064"/>
                  <a:gd name="T45" fmla="*/ 0 h 30"/>
                  <a:gd name="T46" fmla="*/ 1566 w 4064"/>
                  <a:gd name="T47" fmla="*/ 0 h 30"/>
                  <a:gd name="T48" fmla="*/ 1563 w 4064"/>
                  <a:gd name="T49" fmla="*/ 2 h 30"/>
                  <a:gd name="T50" fmla="*/ 1560 w 4064"/>
                  <a:gd name="T51" fmla="*/ 5 h 30"/>
                  <a:gd name="T52" fmla="*/ 1560 w 4064"/>
                  <a:gd name="T53" fmla="*/ 0 h 30"/>
                  <a:gd name="T54" fmla="*/ 2030 w 4064"/>
                  <a:gd name="T55" fmla="*/ 0 h 30"/>
                  <a:gd name="T56" fmla="*/ 2035 w 4064"/>
                  <a:gd name="T57" fmla="*/ 0 h 30"/>
                  <a:gd name="T58" fmla="*/ 2031 w 4064"/>
                  <a:gd name="T59" fmla="*/ 30 h 30"/>
                  <a:gd name="T60" fmla="*/ 2025 w 4064"/>
                  <a:gd name="T61" fmla="*/ 30 h 30"/>
                  <a:gd name="T62" fmla="*/ 2030 w 4064"/>
                  <a:gd name="T63" fmla="*/ 0 h 30"/>
                  <a:gd name="T64" fmla="*/ 2532 w 4064"/>
                  <a:gd name="T65" fmla="*/ 0 h 30"/>
                  <a:gd name="T66" fmla="*/ 2538 w 4064"/>
                  <a:gd name="T67" fmla="*/ 0 h 30"/>
                  <a:gd name="T68" fmla="*/ 2533 w 4064"/>
                  <a:gd name="T69" fmla="*/ 30 h 30"/>
                  <a:gd name="T70" fmla="*/ 2528 w 4064"/>
                  <a:gd name="T71" fmla="*/ 30 h 30"/>
                  <a:gd name="T72" fmla="*/ 2532 w 4064"/>
                  <a:gd name="T73" fmla="*/ 0 h 30"/>
                  <a:gd name="T74" fmla="*/ 2831 w 4064"/>
                  <a:gd name="T75" fmla="*/ 0 h 30"/>
                  <a:gd name="T76" fmla="*/ 2835 w 4064"/>
                  <a:gd name="T77" fmla="*/ 0 h 30"/>
                  <a:gd name="T78" fmla="*/ 2831 w 4064"/>
                  <a:gd name="T79" fmla="*/ 30 h 30"/>
                  <a:gd name="T80" fmla="*/ 2825 w 4064"/>
                  <a:gd name="T81" fmla="*/ 30 h 30"/>
                  <a:gd name="T82" fmla="*/ 2831 w 4064"/>
                  <a:gd name="T83" fmla="*/ 0 h 30"/>
                  <a:gd name="T84" fmla="*/ 3292 w 4064"/>
                  <a:gd name="T85" fmla="*/ 0 h 30"/>
                  <a:gd name="T86" fmla="*/ 3303 w 4064"/>
                  <a:gd name="T87" fmla="*/ 0 h 30"/>
                  <a:gd name="T88" fmla="*/ 3302 w 4064"/>
                  <a:gd name="T89" fmla="*/ 14 h 30"/>
                  <a:gd name="T90" fmla="*/ 3300 w 4064"/>
                  <a:gd name="T91" fmla="*/ 30 h 30"/>
                  <a:gd name="T92" fmla="*/ 3292 w 4064"/>
                  <a:gd name="T93" fmla="*/ 30 h 30"/>
                  <a:gd name="T94" fmla="*/ 3292 w 4064"/>
                  <a:gd name="T95" fmla="*/ 22 h 30"/>
                  <a:gd name="T96" fmla="*/ 3293 w 4064"/>
                  <a:gd name="T97" fmla="*/ 15 h 30"/>
                  <a:gd name="T98" fmla="*/ 3293 w 4064"/>
                  <a:gd name="T99" fmla="*/ 8 h 30"/>
                  <a:gd name="T100" fmla="*/ 3292 w 4064"/>
                  <a:gd name="T101" fmla="*/ 0 h 30"/>
                  <a:gd name="T102" fmla="*/ 3697 w 4064"/>
                  <a:gd name="T103" fmla="*/ 0 h 30"/>
                  <a:gd name="T104" fmla="*/ 3710 w 4064"/>
                  <a:gd name="T105" fmla="*/ 0 h 30"/>
                  <a:gd name="T106" fmla="*/ 3699 w 4064"/>
                  <a:gd name="T107" fmla="*/ 14 h 30"/>
                  <a:gd name="T108" fmla="*/ 3690 w 4064"/>
                  <a:gd name="T109" fmla="*/ 30 h 30"/>
                  <a:gd name="T110" fmla="*/ 3685 w 4064"/>
                  <a:gd name="T111" fmla="*/ 30 h 30"/>
                  <a:gd name="T112" fmla="*/ 3690 w 4064"/>
                  <a:gd name="T113" fmla="*/ 14 h 30"/>
                  <a:gd name="T114" fmla="*/ 3697 w 4064"/>
                  <a:gd name="T115" fmla="*/ 0 h 30"/>
                  <a:gd name="T116" fmla="*/ 4059 w 4064"/>
                  <a:gd name="T117" fmla="*/ 0 h 30"/>
                  <a:gd name="T118" fmla="*/ 4064 w 4064"/>
                  <a:gd name="T119" fmla="*/ 0 h 30"/>
                  <a:gd name="T120" fmla="*/ 4059 w 4064"/>
                  <a:gd name="T121" fmla="*/ 30 h 30"/>
                  <a:gd name="T122" fmla="*/ 4054 w 4064"/>
                  <a:gd name="T123" fmla="*/ 30 h 30"/>
                  <a:gd name="T124" fmla="*/ 4059 w 4064"/>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64" h="30">
                    <a:moveTo>
                      <a:pt x="0" y="0"/>
                    </a:moveTo>
                    <a:lnTo>
                      <a:pt x="13" y="0"/>
                    </a:lnTo>
                    <a:lnTo>
                      <a:pt x="18" y="15"/>
                    </a:lnTo>
                    <a:lnTo>
                      <a:pt x="23" y="30"/>
                    </a:lnTo>
                    <a:lnTo>
                      <a:pt x="1" y="30"/>
                    </a:lnTo>
                    <a:lnTo>
                      <a:pt x="0" y="15"/>
                    </a:lnTo>
                    <a:lnTo>
                      <a:pt x="0" y="0"/>
                    </a:lnTo>
                    <a:close/>
                    <a:moveTo>
                      <a:pt x="671" y="0"/>
                    </a:moveTo>
                    <a:lnTo>
                      <a:pt x="677" y="0"/>
                    </a:lnTo>
                    <a:lnTo>
                      <a:pt x="672" y="30"/>
                    </a:lnTo>
                    <a:lnTo>
                      <a:pt x="667" y="30"/>
                    </a:lnTo>
                    <a:lnTo>
                      <a:pt x="671" y="0"/>
                    </a:lnTo>
                    <a:close/>
                    <a:moveTo>
                      <a:pt x="1141" y="0"/>
                    </a:moveTo>
                    <a:lnTo>
                      <a:pt x="1147" y="0"/>
                    </a:lnTo>
                    <a:lnTo>
                      <a:pt x="1141" y="30"/>
                    </a:lnTo>
                    <a:lnTo>
                      <a:pt x="1137" y="30"/>
                    </a:lnTo>
                    <a:lnTo>
                      <a:pt x="1141" y="0"/>
                    </a:lnTo>
                    <a:close/>
                    <a:moveTo>
                      <a:pt x="1426" y="0"/>
                    </a:moveTo>
                    <a:lnTo>
                      <a:pt x="1432" y="0"/>
                    </a:lnTo>
                    <a:lnTo>
                      <a:pt x="1426" y="30"/>
                    </a:lnTo>
                    <a:lnTo>
                      <a:pt x="1421" y="30"/>
                    </a:lnTo>
                    <a:lnTo>
                      <a:pt x="1426" y="0"/>
                    </a:lnTo>
                    <a:close/>
                    <a:moveTo>
                      <a:pt x="1560" y="0"/>
                    </a:moveTo>
                    <a:lnTo>
                      <a:pt x="1566" y="0"/>
                    </a:lnTo>
                    <a:lnTo>
                      <a:pt x="1563" y="2"/>
                    </a:lnTo>
                    <a:lnTo>
                      <a:pt x="1560" y="5"/>
                    </a:lnTo>
                    <a:lnTo>
                      <a:pt x="1560" y="0"/>
                    </a:lnTo>
                    <a:close/>
                    <a:moveTo>
                      <a:pt x="2030" y="0"/>
                    </a:moveTo>
                    <a:lnTo>
                      <a:pt x="2035" y="0"/>
                    </a:lnTo>
                    <a:lnTo>
                      <a:pt x="2031" y="30"/>
                    </a:lnTo>
                    <a:lnTo>
                      <a:pt x="2025" y="30"/>
                    </a:lnTo>
                    <a:lnTo>
                      <a:pt x="2030" y="0"/>
                    </a:lnTo>
                    <a:close/>
                    <a:moveTo>
                      <a:pt x="2532" y="0"/>
                    </a:moveTo>
                    <a:lnTo>
                      <a:pt x="2538" y="0"/>
                    </a:lnTo>
                    <a:lnTo>
                      <a:pt x="2533" y="30"/>
                    </a:lnTo>
                    <a:lnTo>
                      <a:pt x="2528" y="30"/>
                    </a:lnTo>
                    <a:lnTo>
                      <a:pt x="2532" y="0"/>
                    </a:lnTo>
                    <a:close/>
                    <a:moveTo>
                      <a:pt x="2831" y="0"/>
                    </a:moveTo>
                    <a:lnTo>
                      <a:pt x="2835" y="0"/>
                    </a:lnTo>
                    <a:lnTo>
                      <a:pt x="2831" y="30"/>
                    </a:lnTo>
                    <a:lnTo>
                      <a:pt x="2825" y="30"/>
                    </a:lnTo>
                    <a:lnTo>
                      <a:pt x="2831" y="0"/>
                    </a:lnTo>
                    <a:close/>
                    <a:moveTo>
                      <a:pt x="3292" y="0"/>
                    </a:moveTo>
                    <a:lnTo>
                      <a:pt x="3303" y="0"/>
                    </a:lnTo>
                    <a:lnTo>
                      <a:pt x="3302" y="14"/>
                    </a:lnTo>
                    <a:lnTo>
                      <a:pt x="3300" y="30"/>
                    </a:lnTo>
                    <a:lnTo>
                      <a:pt x="3292" y="30"/>
                    </a:lnTo>
                    <a:lnTo>
                      <a:pt x="3292" y="22"/>
                    </a:lnTo>
                    <a:lnTo>
                      <a:pt x="3293" y="15"/>
                    </a:lnTo>
                    <a:lnTo>
                      <a:pt x="3293" y="8"/>
                    </a:lnTo>
                    <a:lnTo>
                      <a:pt x="3292" y="0"/>
                    </a:lnTo>
                    <a:close/>
                    <a:moveTo>
                      <a:pt x="3697" y="0"/>
                    </a:moveTo>
                    <a:lnTo>
                      <a:pt x="3710" y="0"/>
                    </a:lnTo>
                    <a:lnTo>
                      <a:pt x="3699" y="14"/>
                    </a:lnTo>
                    <a:lnTo>
                      <a:pt x="3690" y="30"/>
                    </a:lnTo>
                    <a:lnTo>
                      <a:pt x="3685" y="30"/>
                    </a:lnTo>
                    <a:lnTo>
                      <a:pt x="3690" y="14"/>
                    </a:lnTo>
                    <a:lnTo>
                      <a:pt x="3697" y="0"/>
                    </a:lnTo>
                    <a:close/>
                    <a:moveTo>
                      <a:pt x="4059" y="0"/>
                    </a:moveTo>
                    <a:lnTo>
                      <a:pt x="4064" y="0"/>
                    </a:lnTo>
                    <a:lnTo>
                      <a:pt x="4059" y="30"/>
                    </a:lnTo>
                    <a:lnTo>
                      <a:pt x="4054" y="30"/>
                    </a:lnTo>
                    <a:lnTo>
                      <a:pt x="4059"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5" name="Freeform 567"/>
              <p:cNvSpPr>
                <a:spLocks noEditPoints="1"/>
              </p:cNvSpPr>
              <p:nvPr/>
            </p:nvSpPr>
            <p:spPr bwMode="auto">
              <a:xfrm>
                <a:off x="983" y="2934"/>
                <a:ext cx="580" cy="4"/>
              </a:xfrm>
              <a:custGeom>
                <a:avLst/>
                <a:gdLst>
                  <a:gd name="T0" fmla="*/ 0 w 4062"/>
                  <a:gd name="T1" fmla="*/ 0 h 30"/>
                  <a:gd name="T2" fmla="*/ 18 w 4062"/>
                  <a:gd name="T3" fmla="*/ 0 h 30"/>
                  <a:gd name="T4" fmla="*/ 20 w 4062"/>
                  <a:gd name="T5" fmla="*/ 9 h 30"/>
                  <a:gd name="T6" fmla="*/ 23 w 4062"/>
                  <a:gd name="T7" fmla="*/ 16 h 30"/>
                  <a:gd name="T8" fmla="*/ 26 w 4062"/>
                  <a:gd name="T9" fmla="*/ 24 h 30"/>
                  <a:gd name="T10" fmla="*/ 31 w 4062"/>
                  <a:gd name="T11" fmla="*/ 30 h 30"/>
                  <a:gd name="T12" fmla="*/ 3 w 4062"/>
                  <a:gd name="T13" fmla="*/ 30 h 30"/>
                  <a:gd name="T14" fmla="*/ 1 w 4062"/>
                  <a:gd name="T15" fmla="*/ 16 h 30"/>
                  <a:gd name="T16" fmla="*/ 0 w 4062"/>
                  <a:gd name="T17" fmla="*/ 0 h 30"/>
                  <a:gd name="T18" fmla="*/ 669 w 4062"/>
                  <a:gd name="T19" fmla="*/ 0 h 30"/>
                  <a:gd name="T20" fmla="*/ 674 w 4062"/>
                  <a:gd name="T21" fmla="*/ 0 h 30"/>
                  <a:gd name="T22" fmla="*/ 670 w 4062"/>
                  <a:gd name="T23" fmla="*/ 30 h 30"/>
                  <a:gd name="T24" fmla="*/ 664 w 4062"/>
                  <a:gd name="T25" fmla="*/ 30 h 30"/>
                  <a:gd name="T26" fmla="*/ 669 w 4062"/>
                  <a:gd name="T27" fmla="*/ 0 h 30"/>
                  <a:gd name="T28" fmla="*/ 1139 w 4062"/>
                  <a:gd name="T29" fmla="*/ 0 h 30"/>
                  <a:gd name="T30" fmla="*/ 1144 w 4062"/>
                  <a:gd name="T31" fmla="*/ 0 h 30"/>
                  <a:gd name="T32" fmla="*/ 1139 w 4062"/>
                  <a:gd name="T33" fmla="*/ 30 h 30"/>
                  <a:gd name="T34" fmla="*/ 1133 w 4062"/>
                  <a:gd name="T35" fmla="*/ 30 h 30"/>
                  <a:gd name="T36" fmla="*/ 1139 w 4062"/>
                  <a:gd name="T37" fmla="*/ 0 h 30"/>
                  <a:gd name="T38" fmla="*/ 1424 w 4062"/>
                  <a:gd name="T39" fmla="*/ 0 h 30"/>
                  <a:gd name="T40" fmla="*/ 1429 w 4062"/>
                  <a:gd name="T41" fmla="*/ 0 h 30"/>
                  <a:gd name="T42" fmla="*/ 1424 w 4062"/>
                  <a:gd name="T43" fmla="*/ 30 h 30"/>
                  <a:gd name="T44" fmla="*/ 1419 w 4062"/>
                  <a:gd name="T45" fmla="*/ 30 h 30"/>
                  <a:gd name="T46" fmla="*/ 1424 w 4062"/>
                  <a:gd name="T47" fmla="*/ 0 h 30"/>
                  <a:gd name="T48" fmla="*/ 2027 w 4062"/>
                  <a:gd name="T49" fmla="*/ 0 h 30"/>
                  <a:gd name="T50" fmla="*/ 2033 w 4062"/>
                  <a:gd name="T51" fmla="*/ 0 h 30"/>
                  <a:gd name="T52" fmla="*/ 2027 w 4062"/>
                  <a:gd name="T53" fmla="*/ 30 h 30"/>
                  <a:gd name="T54" fmla="*/ 2023 w 4062"/>
                  <a:gd name="T55" fmla="*/ 30 h 30"/>
                  <a:gd name="T56" fmla="*/ 2027 w 4062"/>
                  <a:gd name="T57" fmla="*/ 0 h 30"/>
                  <a:gd name="T58" fmla="*/ 2530 w 4062"/>
                  <a:gd name="T59" fmla="*/ 0 h 30"/>
                  <a:gd name="T60" fmla="*/ 2536 w 4062"/>
                  <a:gd name="T61" fmla="*/ 0 h 30"/>
                  <a:gd name="T62" fmla="*/ 2530 w 4062"/>
                  <a:gd name="T63" fmla="*/ 30 h 30"/>
                  <a:gd name="T64" fmla="*/ 2525 w 4062"/>
                  <a:gd name="T65" fmla="*/ 30 h 30"/>
                  <a:gd name="T66" fmla="*/ 2530 w 4062"/>
                  <a:gd name="T67" fmla="*/ 0 h 30"/>
                  <a:gd name="T68" fmla="*/ 2828 w 4062"/>
                  <a:gd name="T69" fmla="*/ 0 h 30"/>
                  <a:gd name="T70" fmla="*/ 2833 w 4062"/>
                  <a:gd name="T71" fmla="*/ 0 h 30"/>
                  <a:gd name="T72" fmla="*/ 2829 w 4062"/>
                  <a:gd name="T73" fmla="*/ 30 h 30"/>
                  <a:gd name="T74" fmla="*/ 2823 w 4062"/>
                  <a:gd name="T75" fmla="*/ 30 h 30"/>
                  <a:gd name="T76" fmla="*/ 2828 w 4062"/>
                  <a:gd name="T77" fmla="*/ 0 h 30"/>
                  <a:gd name="T78" fmla="*/ 3293 w 4062"/>
                  <a:gd name="T79" fmla="*/ 0 h 30"/>
                  <a:gd name="T80" fmla="*/ 3302 w 4062"/>
                  <a:gd name="T81" fmla="*/ 0 h 30"/>
                  <a:gd name="T82" fmla="*/ 3300 w 4062"/>
                  <a:gd name="T83" fmla="*/ 16 h 30"/>
                  <a:gd name="T84" fmla="*/ 3299 w 4062"/>
                  <a:gd name="T85" fmla="*/ 30 h 30"/>
                  <a:gd name="T86" fmla="*/ 3291 w 4062"/>
                  <a:gd name="T87" fmla="*/ 30 h 30"/>
                  <a:gd name="T88" fmla="*/ 3292 w 4062"/>
                  <a:gd name="T89" fmla="*/ 16 h 30"/>
                  <a:gd name="T90" fmla="*/ 3293 w 4062"/>
                  <a:gd name="T91" fmla="*/ 1 h 30"/>
                  <a:gd name="T92" fmla="*/ 3293 w 4062"/>
                  <a:gd name="T93" fmla="*/ 0 h 30"/>
                  <a:gd name="T94" fmla="*/ 3690 w 4062"/>
                  <a:gd name="T95" fmla="*/ 0 h 30"/>
                  <a:gd name="T96" fmla="*/ 3699 w 4062"/>
                  <a:gd name="T97" fmla="*/ 0 h 30"/>
                  <a:gd name="T98" fmla="*/ 3690 w 4062"/>
                  <a:gd name="T99" fmla="*/ 16 h 30"/>
                  <a:gd name="T100" fmla="*/ 3683 w 4062"/>
                  <a:gd name="T101" fmla="*/ 30 h 30"/>
                  <a:gd name="T102" fmla="*/ 3679 w 4062"/>
                  <a:gd name="T103" fmla="*/ 30 h 30"/>
                  <a:gd name="T104" fmla="*/ 3685 w 4062"/>
                  <a:gd name="T105" fmla="*/ 16 h 30"/>
                  <a:gd name="T106" fmla="*/ 3690 w 4062"/>
                  <a:gd name="T107" fmla="*/ 0 h 30"/>
                  <a:gd name="T108" fmla="*/ 4056 w 4062"/>
                  <a:gd name="T109" fmla="*/ 0 h 30"/>
                  <a:gd name="T110" fmla="*/ 4062 w 4062"/>
                  <a:gd name="T111" fmla="*/ 0 h 30"/>
                  <a:gd name="T112" fmla="*/ 4056 w 4062"/>
                  <a:gd name="T113" fmla="*/ 30 h 30"/>
                  <a:gd name="T114" fmla="*/ 4051 w 4062"/>
                  <a:gd name="T115" fmla="*/ 30 h 30"/>
                  <a:gd name="T116" fmla="*/ 4056 w 4062"/>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62" h="30">
                    <a:moveTo>
                      <a:pt x="0" y="0"/>
                    </a:moveTo>
                    <a:lnTo>
                      <a:pt x="18" y="0"/>
                    </a:lnTo>
                    <a:lnTo>
                      <a:pt x="20" y="9"/>
                    </a:lnTo>
                    <a:lnTo>
                      <a:pt x="23" y="16"/>
                    </a:lnTo>
                    <a:lnTo>
                      <a:pt x="26" y="24"/>
                    </a:lnTo>
                    <a:lnTo>
                      <a:pt x="31" y="30"/>
                    </a:lnTo>
                    <a:lnTo>
                      <a:pt x="3" y="30"/>
                    </a:lnTo>
                    <a:lnTo>
                      <a:pt x="1" y="16"/>
                    </a:lnTo>
                    <a:lnTo>
                      <a:pt x="0" y="0"/>
                    </a:lnTo>
                    <a:close/>
                    <a:moveTo>
                      <a:pt x="669" y="0"/>
                    </a:moveTo>
                    <a:lnTo>
                      <a:pt x="674" y="0"/>
                    </a:lnTo>
                    <a:lnTo>
                      <a:pt x="670" y="30"/>
                    </a:lnTo>
                    <a:lnTo>
                      <a:pt x="664" y="30"/>
                    </a:lnTo>
                    <a:lnTo>
                      <a:pt x="669" y="0"/>
                    </a:lnTo>
                    <a:close/>
                    <a:moveTo>
                      <a:pt x="1139" y="0"/>
                    </a:moveTo>
                    <a:lnTo>
                      <a:pt x="1144" y="0"/>
                    </a:lnTo>
                    <a:lnTo>
                      <a:pt x="1139" y="30"/>
                    </a:lnTo>
                    <a:lnTo>
                      <a:pt x="1133" y="30"/>
                    </a:lnTo>
                    <a:lnTo>
                      <a:pt x="1139" y="0"/>
                    </a:lnTo>
                    <a:close/>
                    <a:moveTo>
                      <a:pt x="1424" y="0"/>
                    </a:moveTo>
                    <a:lnTo>
                      <a:pt x="1429" y="0"/>
                    </a:lnTo>
                    <a:lnTo>
                      <a:pt x="1424" y="30"/>
                    </a:lnTo>
                    <a:lnTo>
                      <a:pt x="1419" y="30"/>
                    </a:lnTo>
                    <a:lnTo>
                      <a:pt x="1424" y="0"/>
                    </a:lnTo>
                    <a:close/>
                    <a:moveTo>
                      <a:pt x="2027" y="0"/>
                    </a:moveTo>
                    <a:lnTo>
                      <a:pt x="2033" y="0"/>
                    </a:lnTo>
                    <a:lnTo>
                      <a:pt x="2027" y="30"/>
                    </a:lnTo>
                    <a:lnTo>
                      <a:pt x="2023" y="30"/>
                    </a:lnTo>
                    <a:lnTo>
                      <a:pt x="2027" y="0"/>
                    </a:lnTo>
                    <a:close/>
                    <a:moveTo>
                      <a:pt x="2530" y="0"/>
                    </a:moveTo>
                    <a:lnTo>
                      <a:pt x="2536" y="0"/>
                    </a:lnTo>
                    <a:lnTo>
                      <a:pt x="2530" y="30"/>
                    </a:lnTo>
                    <a:lnTo>
                      <a:pt x="2525" y="30"/>
                    </a:lnTo>
                    <a:lnTo>
                      <a:pt x="2530" y="0"/>
                    </a:lnTo>
                    <a:close/>
                    <a:moveTo>
                      <a:pt x="2828" y="0"/>
                    </a:moveTo>
                    <a:lnTo>
                      <a:pt x="2833" y="0"/>
                    </a:lnTo>
                    <a:lnTo>
                      <a:pt x="2829" y="30"/>
                    </a:lnTo>
                    <a:lnTo>
                      <a:pt x="2823" y="30"/>
                    </a:lnTo>
                    <a:lnTo>
                      <a:pt x="2828" y="0"/>
                    </a:lnTo>
                    <a:close/>
                    <a:moveTo>
                      <a:pt x="3293" y="0"/>
                    </a:moveTo>
                    <a:lnTo>
                      <a:pt x="3302" y="0"/>
                    </a:lnTo>
                    <a:lnTo>
                      <a:pt x="3300" y="16"/>
                    </a:lnTo>
                    <a:lnTo>
                      <a:pt x="3299" y="30"/>
                    </a:lnTo>
                    <a:lnTo>
                      <a:pt x="3291" y="30"/>
                    </a:lnTo>
                    <a:lnTo>
                      <a:pt x="3292" y="16"/>
                    </a:lnTo>
                    <a:lnTo>
                      <a:pt x="3293" y="1"/>
                    </a:lnTo>
                    <a:lnTo>
                      <a:pt x="3293" y="0"/>
                    </a:lnTo>
                    <a:close/>
                    <a:moveTo>
                      <a:pt x="3690" y="0"/>
                    </a:moveTo>
                    <a:lnTo>
                      <a:pt x="3699" y="0"/>
                    </a:lnTo>
                    <a:lnTo>
                      <a:pt x="3690" y="16"/>
                    </a:lnTo>
                    <a:lnTo>
                      <a:pt x="3683" y="30"/>
                    </a:lnTo>
                    <a:lnTo>
                      <a:pt x="3679" y="30"/>
                    </a:lnTo>
                    <a:lnTo>
                      <a:pt x="3685" y="16"/>
                    </a:lnTo>
                    <a:lnTo>
                      <a:pt x="3690" y="0"/>
                    </a:lnTo>
                    <a:close/>
                    <a:moveTo>
                      <a:pt x="4056" y="0"/>
                    </a:moveTo>
                    <a:lnTo>
                      <a:pt x="4062" y="0"/>
                    </a:lnTo>
                    <a:lnTo>
                      <a:pt x="4056" y="30"/>
                    </a:lnTo>
                    <a:lnTo>
                      <a:pt x="4051" y="30"/>
                    </a:lnTo>
                    <a:lnTo>
                      <a:pt x="4056"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6" name="Freeform 568"/>
              <p:cNvSpPr>
                <a:spLocks noEditPoints="1"/>
              </p:cNvSpPr>
              <p:nvPr/>
            </p:nvSpPr>
            <p:spPr bwMode="auto">
              <a:xfrm>
                <a:off x="983" y="2936"/>
                <a:ext cx="580" cy="5"/>
              </a:xfrm>
              <a:custGeom>
                <a:avLst/>
                <a:gdLst>
                  <a:gd name="T0" fmla="*/ 0 w 4058"/>
                  <a:gd name="T1" fmla="*/ 0 h 30"/>
                  <a:gd name="T2" fmla="*/ 22 w 4058"/>
                  <a:gd name="T3" fmla="*/ 0 h 30"/>
                  <a:gd name="T4" fmla="*/ 28 w 4058"/>
                  <a:gd name="T5" fmla="*/ 11 h 30"/>
                  <a:gd name="T6" fmla="*/ 36 w 4058"/>
                  <a:gd name="T7" fmla="*/ 22 h 30"/>
                  <a:gd name="T8" fmla="*/ 38 w 4058"/>
                  <a:gd name="T9" fmla="*/ 26 h 30"/>
                  <a:gd name="T10" fmla="*/ 42 w 4058"/>
                  <a:gd name="T11" fmla="*/ 30 h 30"/>
                  <a:gd name="T12" fmla="*/ 6 w 4058"/>
                  <a:gd name="T13" fmla="*/ 30 h 30"/>
                  <a:gd name="T14" fmla="*/ 2 w 4058"/>
                  <a:gd name="T15" fmla="*/ 16 h 30"/>
                  <a:gd name="T16" fmla="*/ 0 w 4058"/>
                  <a:gd name="T17" fmla="*/ 0 h 30"/>
                  <a:gd name="T18" fmla="*/ 666 w 4058"/>
                  <a:gd name="T19" fmla="*/ 0 h 30"/>
                  <a:gd name="T20" fmla="*/ 671 w 4058"/>
                  <a:gd name="T21" fmla="*/ 0 h 30"/>
                  <a:gd name="T22" fmla="*/ 666 w 4058"/>
                  <a:gd name="T23" fmla="*/ 30 h 30"/>
                  <a:gd name="T24" fmla="*/ 660 w 4058"/>
                  <a:gd name="T25" fmla="*/ 30 h 30"/>
                  <a:gd name="T26" fmla="*/ 666 w 4058"/>
                  <a:gd name="T27" fmla="*/ 0 h 30"/>
                  <a:gd name="T28" fmla="*/ 1136 w 4058"/>
                  <a:gd name="T29" fmla="*/ 0 h 30"/>
                  <a:gd name="T30" fmla="*/ 1140 w 4058"/>
                  <a:gd name="T31" fmla="*/ 0 h 30"/>
                  <a:gd name="T32" fmla="*/ 1136 w 4058"/>
                  <a:gd name="T33" fmla="*/ 30 h 30"/>
                  <a:gd name="T34" fmla="*/ 1130 w 4058"/>
                  <a:gd name="T35" fmla="*/ 30 h 30"/>
                  <a:gd name="T36" fmla="*/ 1136 w 4058"/>
                  <a:gd name="T37" fmla="*/ 0 h 30"/>
                  <a:gd name="T38" fmla="*/ 1420 w 4058"/>
                  <a:gd name="T39" fmla="*/ 0 h 30"/>
                  <a:gd name="T40" fmla="*/ 1425 w 4058"/>
                  <a:gd name="T41" fmla="*/ 0 h 30"/>
                  <a:gd name="T42" fmla="*/ 1421 w 4058"/>
                  <a:gd name="T43" fmla="*/ 30 h 30"/>
                  <a:gd name="T44" fmla="*/ 1415 w 4058"/>
                  <a:gd name="T45" fmla="*/ 30 h 30"/>
                  <a:gd name="T46" fmla="*/ 1420 w 4058"/>
                  <a:gd name="T47" fmla="*/ 0 h 30"/>
                  <a:gd name="T48" fmla="*/ 2024 w 4058"/>
                  <a:gd name="T49" fmla="*/ 0 h 30"/>
                  <a:gd name="T50" fmla="*/ 2030 w 4058"/>
                  <a:gd name="T51" fmla="*/ 0 h 30"/>
                  <a:gd name="T52" fmla="*/ 2024 w 4058"/>
                  <a:gd name="T53" fmla="*/ 30 h 30"/>
                  <a:gd name="T54" fmla="*/ 2019 w 4058"/>
                  <a:gd name="T55" fmla="*/ 30 h 30"/>
                  <a:gd name="T56" fmla="*/ 2024 w 4058"/>
                  <a:gd name="T57" fmla="*/ 0 h 30"/>
                  <a:gd name="T58" fmla="*/ 2527 w 4058"/>
                  <a:gd name="T59" fmla="*/ 0 h 30"/>
                  <a:gd name="T60" fmla="*/ 2532 w 4058"/>
                  <a:gd name="T61" fmla="*/ 0 h 30"/>
                  <a:gd name="T62" fmla="*/ 2527 w 4058"/>
                  <a:gd name="T63" fmla="*/ 30 h 30"/>
                  <a:gd name="T64" fmla="*/ 2521 w 4058"/>
                  <a:gd name="T65" fmla="*/ 30 h 30"/>
                  <a:gd name="T66" fmla="*/ 2527 w 4058"/>
                  <a:gd name="T67" fmla="*/ 0 h 30"/>
                  <a:gd name="T68" fmla="*/ 2824 w 4058"/>
                  <a:gd name="T69" fmla="*/ 0 h 30"/>
                  <a:gd name="T70" fmla="*/ 2830 w 4058"/>
                  <a:gd name="T71" fmla="*/ 0 h 30"/>
                  <a:gd name="T72" fmla="*/ 2826 w 4058"/>
                  <a:gd name="T73" fmla="*/ 30 h 30"/>
                  <a:gd name="T74" fmla="*/ 2820 w 4058"/>
                  <a:gd name="T75" fmla="*/ 30 h 30"/>
                  <a:gd name="T76" fmla="*/ 2824 w 4058"/>
                  <a:gd name="T77" fmla="*/ 0 h 30"/>
                  <a:gd name="T78" fmla="*/ 3291 w 4058"/>
                  <a:gd name="T79" fmla="*/ 0 h 30"/>
                  <a:gd name="T80" fmla="*/ 3299 w 4058"/>
                  <a:gd name="T81" fmla="*/ 0 h 30"/>
                  <a:gd name="T82" fmla="*/ 3298 w 4058"/>
                  <a:gd name="T83" fmla="*/ 12 h 30"/>
                  <a:gd name="T84" fmla="*/ 3296 w 4058"/>
                  <a:gd name="T85" fmla="*/ 26 h 30"/>
                  <a:gd name="T86" fmla="*/ 3296 w 4058"/>
                  <a:gd name="T87" fmla="*/ 30 h 30"/>
                  <a:gd name="T88" fmla="*/ 3289 w 4058"/>
                  <a:gd name="T89" fmla="*/ 30 h 30"/>
                  <a:gd name="T90" fmla="*/ 3290 w 4058"/>
                  <a:gd name="T91" fmla="*/ 14 h 30"/>
                  <a:gd name="T92" fmla="*/ 3291 w 4058"/>
                  <a:gd name="T93" fmla="*/ 0 h 30"/>
                  <a:gd name="T94" fmla="*/ 3684 w 4058"/>
                  <a:gd name="T95" fmla="*/ 0 h 30"/>
                  <a:gd name="T96" fmla="*/ 3689 w 4058"/>
                  <a:gd name="T97" fmla="*/ 0 h 30"/>
                  <a:gd name="T98" fmla="*/ 3683 w 4058"/>
                  <a:gd name="T99" fmla="*/ 14 h 30"/>
                  <a:gd name="T100" fmla="*/ 3676 w 4058"/>
                  <a:gd name="T101" fmla="*/ 30 h 30"/>
                  <a:gd name="T102" fmla="*/ 3675 w 4058"/>
                  <a:gd name="T103" fmla="*/ 30 h 30"/>
                  <a:gd name="T104" fmla="*/ 3679 w 4058"/>
                  <a:gd name="T105" fmla="*/ 14 h 30"/>
                  <a:gd name="T106" fmla="*/ 3684 w 4058"/>
                  <a:gd name="T107" fmla="*/ 0 h 30"/>
                  <a:gd name="T108" fmla="*/ 4053 w 4058"/>
                  <a:gd name="T109" fmla="*/ 0 h 30"/>
                  <a:gd name="T110" fmla="*/ 4058 w 4058"/>
                  <a:gd name="T111" fmla="*/ 0 h 30"/>
                  <a:gd name="T112" fmla="*/ 4053 w 4058"/>
                  <a:gd name="T113" fmla="*/ 30 h 30"/>
                  <a:gd name="T114" fmla="*/ 4048 w 4058"/>
                  <a:gd name="T115" fmla="*/ 30 h 30"/>
                  <a:gd name="T116" fmla="*/ 4053 w 4058"/>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58" h="30">
                    <a:moveTo>
                      <a:pt x="0" y="0"/>
                    </a:moveTo>
                    <a:lnTo>
                      <a:pt x="22" y="0"/>
                    </a:lnTo>
                    <a:lnTo>
                      <a:pt x="28" y="11"/>
                    </a:lnTo>
                    <a:lnTo>
                      <a:pt x="36" y="22"/>
                    </a:lnTo>
                    <a:lnTo>
                      <a:pt x="38" y="26"/>
                    </a:lnTo>
                    <a:lnTo>
                      <a:pt x="42" y="30"/>
                    </a:lnTo>
                    <a:lnTo>
                      <a:pt x="6" y="30"/>
                    </a:lnTo>
                    <a:lnTo>
                      <a:pt x="2" y="16"/>
                    </a:lnTo>
                    <a:lnTo>
                      <a:pt x="0" y="0"/>
                    </a:lnTo>
                    <a:close/>
                    <a:moveTo>
                      <a:pt x="666" y="0"/>
                    </a:moveTo>
                    <a:lnTo>
                      <a:pt x="671" y="0"/>
                    </a:lnTo>
                    <a:lnTo>
                      <a:pt x="666" y="30"/>
                    </a:lnTo>
                    <a:lnTo>
                      <a:pt x="660" y="30"/>
                    </a:lnTo>
                    <a:lnTo>
                      <a:pt x="666" y="0"/>
                    </a:lnTo>
                    <a:close/>
                    <a:moveTo>
                      <a:pt x="1136" y="0"/>
                    </a:moveTo>
                    <a:lnTo>
                      <a:pt x="1140" y="0"/>
                    </a:lnTo>
                    <a:lnTo>
                      <a:pt x="1136" y="30"/>
                    </a:lnTo>
                    <a:lnTo>
                      <a:pt x="1130" y="30"/>
                    </a:lnTo>
                    <a:lnTo>
                      <a:pt x="1136" y="0"/>
                    </a:lnTo>
                    <a:close/>
                    <a:moveTo>
                      <a:pt x="1420" y="0"/>
                    </a:moveTo>
                    <a:lnTo>
                      <a:pt x="1425" y="0"/>
                    </a:lnTo>
                    <a:lnTo>
                      <a:pt x="1421" y="30"/>
                    </a:lnTo>
                    <a:lnTo>
                      <a:pt x="1415" y="30"/>
                    </a:lnTo>
                    <a:lnTo>
                      <a:pt x="1420" y="0"/>
                    </a:lnTo>
                    <a:close/>
                    <a:moveTo>
                      <a:pt x="2024" y="0"/>
                    </a:moveTo>
                    <a:lnTo>
                      <a:pt x="2030" y="0"/>
                    </a:lnTo>
                    <a:lnTo>
                      <a:pt x="2024" y="30"/>
                    </a:lnTo>
                    <a:lnTo>
                      <a:pt x="2019" y="30"/>
                    </a:lnTo>
                    <a:lnTo>
                      <a:pt x="2024" y="0"/>
                    </a:lnTo>
                    <a:close/>
                    <a:moveTo>
                      <a:pt x="2527" y="0"/>
                    </a:moveTo>
                    <a:lnTo>
                      <a:pt x="2532" y="0"/>
                    </a:lnTo>
                    <a:lnTo>
                      <a:pt x="2527" y="30"/>
                    </a:lnTo>
                    <a:lnTo>
                      <a:pt x="2521" y="30"/>
                    </a:lnTo>
                    <a:lnTo>
                      <a:pt x="2527" y="0"/>
                    </a:lnTo>
                    <a:close/>
                    <a:moveTo>
                      <a:pt x="2824" y="0"/>
                    </a:moveTo>
                    <a:lnTo>
                      <a:pt x="2830" y="0"/>
                    </a:lnTo>
                    <a:lnTo>
                      <a:pt x="2826" y="30"/>
                    </a:lnTo>
                    <a:lnTo>
                      <a:pt x="2820" y="30"/>
                    </a:lnTo>
                    <a:lnTo>
                      <a:pt x="2824" y="0"/>
                    </a:lnTo>
                    <a:close/>
                    <a:moveTo>
                      <a:pt x="3291" y="0"/>
                    </a:moveTo>
                    <a:lnTo>
                      <a:pt x="3299" y="0"/>
                    </a:lnTo>
                    <a:lnTo>
                      <a:pt x="3298" y="12"/>
                    </a:lnTo>
                    <a:lnTo>
                      <a:pt x="3296" y="26"/>
                    </a:lnTo>
                    <a:lnTo>
                      <a:pt x="3296" y="30"/>
                    </a:lnTo>
                    <a:lnTo>
                      <a:pt x="3289" y="30"/>
                    </a:lnTo>
                    <a:lnTo>
                      <a:pt x="3290" y="14"/>
                    </a:lnTo>
                    <a:lnTo>
                      <a:pt x="3291" y="0"/>
                    </a:lnTo>
                    <a:close/>
                    <a:moveTo>
                      <a:pt x="3684" y="0"/>
                    </a:moveTo>
                    <a:lnTo>
                      <a:pt x="3689" y="0"/>
                    </a:lnTo>
                    <a:lnTo>
                      <a:pt x="3683" y="14"/>
                    </a:lnTo>
                    <a:lnTo>
                      <a:pt x="3676" y="30"/>
                    </a:lnTo>
                    <a:lnTo>
                      <a:pt x="3675" y="30"/>
                    </a:lnTo>
                    <a:lnTo>
                      <a:pt x="3679" y="14"/>
                    </a:lnTo>
                    <a:lnTo>
                      <a:pt x="3684" y="0"/>
                    </a:lnTo>
                    <a:close/>
                    <a:moveTo>
                      <a:pt x="4053" y="0"/>
                    </a:moveTo>
                    <a:lnTo>
                      <a:pt x="4058" y="0"/>
                    </a:lnTo>
                    <a:lnTo>
                      <a:pt x="4053" y="30"/>
                    </a:lnTo>
                    <a:lnTo>
                      <a:pt x="4048" y="30"/>
                    </a:lnTo>
                    <a:lnTo>
                      <a:pt x="4053"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7" name="Freeform 569"/>
              <p:cNvSpPr>
                <a:spLocks noEditPoints="1"/>
              </p:cNvSpPr>
              <p:nvPr/>
            </p:nvSpPr>
            <p:spPr bwMode="auto">
              <a:xfrm>
                <a:off x="984" y="2938"/>
                <a:ext cx="579" cy="5"/>
              </a:xfrm>
              <a:custGeom>
                <a:avLst/>
                <a:gdLst>
                  <a:gd name="T0" fmla="*/ 0 w 4053"/>
                  <a:gd name="T1" fmla="*/ 0 h 31"/>
                  <a:gd name="T2" fmla="*/ 28 w 4053"/>
                  <a:gd name="T3" fmla="*/ 0 h 31"/>
                  <a:gd name="T4" fmla="*/ 30 w 4053"/>
                  <a:gd name="T5" fmla="*/ 5 h 31"/>
                  <a:gd name="T6" fmla="*/ 34 w 4053"/>
                  <a:gd name="T7" fmla="*/ 8 h 31"/>
                  <a:gd name="T8" fmla="*/ 44 w 4053"/>
                  <a:gd name="T9" fmla="*/ 20 h 31"/>
                  <a:gd name="T10" fmla="*/ 56 w 4053"/>
                  <a:gd name="T11" fmla="*/ 31 h 31"/>
                  <a:gd name="T12" fmla="*/ 10 w 4053"/>
                  <a:gd name="T13" fmla="*/ 31 h 31"/>
                  <a:gd name="T14" fmla="*/ 4 w 4053"/>
                  <a:gd name="T15" fmla="*/ 16 h 31"/>
                  <a:gd name="T16" fmla="*/ 0 w 4053"/>
                  <a:gd name="T17" fmla="*/ 0 h 31"/>
                  <a:gd name="T18" fmla="*/ 661 w 4053"/>
                  <a:gd name="T19" fmla="*/ 0 h 31"/>
                  <a:gd name="T20" fmla="*/ 667 w 4053"/>
                  <a:gd name="T21" fmla="*/ 0 h 31"/>
                  <a:gd name="T22" fmla="*/ 661 w 4053"/>
                  <a:gd name="T23" fmla="*/ 31 h 31"/>
                  <a:gd name="T24" fmla="*/ 656 w 4053"/>
                  <a:gd name="T25" fmla="*/ 31 h 31"/>
                  <a:gd name="T26" fmla="*/ 661 w 4053"/>
                  <a:gd name="T27" fmla="*/ 0 h 31"/>
                  <a:gd name="T28" fmla="*/ 1130 w 4053"/>
                  <a:gd name="T29" fmla="*/ 0 h 31"/>
                  <a:gd name="T30" fmla="*/ 1136 w 4053"/>
                  <a:gd name="T31" fmla="*/ 0 h 31"/>
                  <a:gd name="T32" fmla="*/ 1131 w 4053"/>
                  <a:gd name="T33" fmla="*/ 31 h 31"/>
                  <a:gd name="T34" fmla="*/ 1126 w 4053"/>
                  <a:gd name="T35" fmla="*/ 31 h 31"/>
                  <a:gd name="T36" fmla="*/ 1130 w 4053"/>
                  <a:gd name="T37" fmla="*/ 0 h 31"/>
                  <a:gd name="T38" fmla="*/ 1416 w 4053"/>
                  <a:gd name="T39" fmla="*/ 0 h 31"/>
                  <a:gd name="T40" fmla="*/ 1421 w 4053"/>
                  <a:gd name="T41" fmla="*/ 0 h 31"/>
                  <a:gd name="T42" fmla="*/ 1417 w 4053"/>
                  <a:gd name="T43" fmla="*/ 31 h 31"/>
                  <a:gd name="T44" fmla="*/ 1411 w 4053"/>
                  <a:gd name="T45" fmla="*/ 31 h 31"/>
                  <a:gd name="T46" fmla="*/ 1416 w 4053"/>
                  <a:gd name="T47" fmla="*/ 0 h 31"/>
                  <a:gd name="T48" fmla="*/ 2020 w 4053"/>
                  <a:gd name="T49" fmla="*/ 0 h 31"/>
                  <a:gd name="T50" fmla="*/ 2024 w 4053"/>
                  <a:gd name="T51" fmla="*/ 0 h 31"/>
                  <a:gd name="T52" fmla="*/ 2020 w 4053"/>
                  <a:gd name="T53" fmla="*/ 31 h 31"/>
                  <a:gd name="T54" fmla="*/ 2014 w 4053"/>
                  <a:gd name="T55" fmla="*/ 31 h 31"/>
                  <a:gd name="T56" fmla="*/ 2020 w 4053"/>
                  <a:gd name="T57" fmla="*/ 0 h 31"/>
                  <a:gd name="T58" fmla="*/ 2522 w 4053"/>
                  <a:gd name="T59" fmla="*/ 0 h 31"/>
                  <a:gd name="T60" fmla="*/ 2527 w 4053"/>
                  <a:gd name="T61" fmla="*/ 0 h 31"/>
                  <a:gd name="T62" fmla="*/ 2522 w 4053"/>
                  <a:gd name="T63" fmla="*/ 31 h 31"/>
                  <a:gd name="T64" fmla="*/ 2517 w 4053"/>
                  <a:gd name="T65" fmla="*/ 31 h 31"/>
                  <a:gd name="T66" fmla="*/ 2522 w 4053"/>
                  <a:gd name="T67" fmla="*/ 0 h 31"/>
                  <a:gd name="T68" fmla="*/ 2820 w 4053"/>
                  <a:gd name="T69" fmla="*/ 0 h 31"/>
                  <a:gd name="T70" fmla="*/ 2826 w 4053"/>
                  <a:gd name="T71" fmla="*/ 0 h 31"/>
                  <a:gd name="T72" fmla="*/ 2821 w 4053"/>
                  <a:gd name="T73" fmla="*/ 31 h 31"/>
                  <a:gd name="T74" fmla="*/ 2816 w 4053"/>
                  <a:gd name="T75" fmla="*/ 31 h 31"/>
                  <a:gd name="T76" fmla="*/ 2820 w 4053"/>
                  <a:gd name="T77" fmla="*/ 0 h 31"/>
                  <a:gd name="T78" fmla="*/ 3288 w 4053"/>
                  <a:gd name="T79" fmla="*/ 0 h 31"/>
                  <a:gd name="T80" fmla="*/ 3296 w 4053"/>
                  <a:gd name="T81" fmla="*/ 0 h 31"/>
                  <a:gd name="T82" fmla="*/ 3294 w 4053"/>
                  <a:gd name="T83" fmla="*/ 12 h 31"/>
                  <a:gd name="T84" fmla="*/ 3290 w 4053"/>
                  <a:gd name="T85" fmla="*/ 31 h 31"/>
                  <a:gd name="T86" fmla="*/ 3285 w 4053"/>
                  <a:gd name="T87" fmla="*/ 31 h 31"/>
                  <a:gd name="T88" fmla="*/ 3287 w 4053"/>
                  <a:gd name="T89" fmla="*/ 16 h 31"/>
                  <a:gd name="T90" fmla="*/ 3288 w 4053"/>
                  <a:gd name="T91" fmla="*/ 0 h 31"/>
                  <a:gd name="T92" fmla="*/ 3676 w 4053"/>
                  <a:gd name="T93" fmla="*/ 0 h 31"/>
                  <a:gd name="T94" fmla="*/ 3680 w 4053"/>
                  <a:gd name="T95" fmla="*/ 0 h 31"/>
                  <a:gd name="T96" fmla="*/ 3675 w 4053"/>
                  <a:gd name="T97" fmla="*/ 12 h 31"/>
                  <a:gd name="T98" fmla="*/ 3671 w 4053"/>
                  <a:gd name="T99" fmla="*/ 24 h 31"/>
                  <a:gd name="T100" fmla="*/ 3674 w 4053"/>
                  <a:gd name="T101" fmla="*/ 12 h 31"/>
                  <a:gd name="T102" fmla="*/ 3676 w 4053"/>
                  <a:gd name="T103" fmla="*/ 0 h 31"/>
                  <a:gd name="T104" fmla="*/ 4048 w 4053"/>
                  <a:gd name="T105" fmla="*/ 0 h 31"/>
                  <a:gd name="T106" fmla="*/ 4053 w 4053"/>
                  <a:gd name="T107" fmla="*/ 0 h 31"/>
                  <a:gd name="T108" fmla="*/ 4049 w 4053"/>
                  <a:gd name="T109" fmla="*/ 31 h 31"/>
                  <a:gd name="T110" fmla="*/ 4043 w 4053"/>
                  <a:gd name="T111" fmla="*/ 31 h 31"/>
                  <a:gd name="T112" fmla="*/ 4048 w 4053"/>
                  <a:gd name="T113" fmla="*/ 0 h 31"/>
                  <a:gd name="T114" fmla="*/ 3539 w 4053"/>
                  <a:gd name="T115" fmla="*/ 31 h 31"/>
                  <a:gd name="T116" fmla="*/ 3538 w 4053"/>
                  <a:gd name="T117" fmla="*/ 31 h 31"/>
                  <a:gd name="T118" fmla="*/ 3540 w 4053"/>
                  <a:gd name="T119" fmla="*/ 25 h 31"/>
                  <a:gd name="T120" fmla="*/ 3541 w 4053"/>
                  <a:gd name="T121" fmla="*/ 20 h 31"/>
                  <a:gd name="T122" fmla="*/ 3540 w 4053"/>
                  <a:gd name="T123" fmla="*/ 25 h 31"/>
                  <a:gd name="T124" fmla="*/ 3539 w 4053"/>
                  <a:gd name="T1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3" h="31">
                    <a:moveTo>
                      <a:pt x="0" y="0"/>
                    </a:moveTo>
                    <a:lnTo>
                      <a:pt x="28" y="0"/>
                    </a:lnTo>
                    <a:lnTo>
                      <a:pt x="30" y="5"/>
                    </a:lnTo>
                    <a:lnTo>
                      <a:pt x="34" y="8"/>
                    </a:lnTo>
                    <a:lnTo>
                      <a:pt x="44" y="20"/>
                    </a:lnTo>
                    <a:lnTo>
                      <a:pt x="56" y="31"/>
                    </a:lnTo>
                    <a:lnTo>
                      <a:pt x="10" y="31"/>
                    </a:lnTo>
                    <a:lnTo>
                      <a:pt x="4" y="16"/>
                    </a:lnTo>
                    <a:lnTo>
                      <a:pt x="0" y="0"/>
                    </a:lnTo>
                    <a:close/>
                    <a:moveTo>
                      <a:pt x="661" y="0"/>
                    </a:moveTo>
                    <a:lnTo>
                      <a:pt x="667" y="0"/>
                    </a:lnTo>
                    <a:lnTo>
                      <a:pt x="661" y="31"/>
                    </a:lnTo>
                    <a:lnTo>
                      <a:pt x="656" y="31"/>
                    </a:lnTo>
                    <a:lnTo>
                      <a:pt x="661" y="0"/>
                    </a:lnTo>
                    <a:close/>
                    <a:moveTo>
                      <a:pt x="1130" y="0"/>
                    </a:moveTo>
                    <a:lnTo>
                      <a:pt x="1136" y="0"/>
                    </a:lnTo>
                    <a:lnTo>
                      <a:pt x="1131" y="31"/>
                    </a:lnTo>
                    <a:lnTo>
                      <a:pt x="1126" y="31"/>
                    </a:lnTo>
                    <a:lnTo>
                      <a:pt x="1130" y="0"/>
                    </a:lnTo>
                    <a:close/>
                    <a:moveTo>
                      <a:pt x="1416" y="0"/>
                    </a:moveTo>
                    <a:lnTo>
                      <a:pt x="1421" y="0"/>
                    </a:lnTo>
                    <a:lnTo>
                      <a:pt x="1417" y="31"/>
                    </a:lnTo>
                    <a:lnTo>
                      <a:pt x="1411" y="31"/>
                    </a:lnTo>
                    <a:lnTo>
                      <a:pt x="1416" y="0"/>
                    </a:lnTo>
                    <a:close/>
                    <a:moveTo>
                      <a:pt x="2020" y="0"/>
                    </a:moveTo>
                    <a:lnTo>
                      <a:pt x="2024" y="0"/>
                    </a:lnTo>
                    <a:lnTo>
                      <a:pt x="2020" y="31"/>
                    </a:lnTo>
                    <a:lnTo>
                      <a:pt x="2014" y="31"/>
                    </a:lnTo>
                    <a:lnTo>
                      <a:pt x="2020" y="0"/>
                    </a:lnTo>
                    <a:close/>
                    <a:moveTo>
                      <a:pt x="2522" y="0"/>
                    </a:moveTo>
                    <a:lnTo>
                      <a:pt x="2527" y="0"/>
                    </a:lnTo>
                    <a:lnTo>
                      <a:pt x="2522" y="31"/>
                    </a:lnTo>
                    <a:lnTo>
                      <a:pt x="2517" y="31"/>
                    </a:lnTo>
                    <a:lnTo>
                      <a:pt x="2522" y="0"/>
                    </a:lnTo>
                    <a:close/>
                    <a:moveTo>
                      <a:pt x="2820" y="0"/>
                    </a:moveTo>
                    <a:lnTo>
                      <a:pt x="2826" y="0"/>
                    </a:lnTo>
                    <a:lnTo>
                      <a:pt x="2821" y="31"/>
                    </a:lnTo>
                    <a:lnTo>
                      <a:pt x="2816" y="31"/>
                    </a:lnTo>
                    <a:lnTo>
                      <a:pt x="2820" y="0"/>
                    </a:lnTo>
                    <a:close/>
                    <a:moveTo>
                      <a:pt x="3288" y="0"/>
                    </a:moveTo>
                    <a:lnTo>
                      <a:pt x="3296" y="0"/>
                    </a:lnTo>
                    <a:lnTo>
                      <a:pt x="3294" y="12"/>
                    </a:lnTo>
                    <a:lnTo>
                      <a:pt x="3290" y="31"/>
                    </a:lnTo>
                    <a:lnTo>
                      <a:pt x="3285" y="31"/>
                    </a:lnTo>
                    <a:lnTo>
                      <a:pt x="3287" y="16"/>
                    </a:lnTo>
                    <a:lnTo>
                      <a:pt x="3288" y="0"/>
                    </a:lnTo>
                    <a:close/>
                    <a:moveTo>
                      <a:pt x="3676" y="0"/>
                    </a:moveTo>
                    <a:lnTo>
                      <a:pt x="3680" y="0"/>
                    </a:lnTo>
                    <a:lnTo>
                      <a:pt x="3675" y="12"/>
                    </a:lnTo>
                    <a:lnTo>
                      <a:pt x="3671" y="24"/>
                    </a:lnTo>
                    <a:lnTo>
                      <a:pt x="3674" y="12"/>
                    </a:lnTo>
                    <a:lnTo>
                      <a:pt x="3676" y="0"/>
                    </a:lnTo>
                    <a:close/>
                    <a:moveTo>
                      <a:pt x="4048" y="0"/>
                    </a:moveTo>
                    <a:lnTo>
                      <a:pt x="4053" y="0"/>
                    </a:lnTo>
                    <a:lnTo>
                      <a:pt x="4049" y="31"/>
                    </a:lnTo>
                    <a:lnTo>
                      <a:pt x="4043" y="31"/>
                    </a:lnTo>
                    <a:lnTo>
                      <a:pt x="4048" y="0"/>
                    </a:lnTo>
                    <a:close/>
                    <a:moveTo>
                      <a:pt x="3539" y="31"/>
                    </a:moveTo>
                    <a:lnTo>
                      <a:pt x="3538" y="31"/>
                    </a:lnTo>
                    <a:lnTo>
                      <a:pt x="3540" y="25"/>
                    </a:lnTo>
                    <a:lnTo>
                      <a:pt x="3541" y="20"/>
                    </a:lnTo>
                    <a:lnTo>
                      <a:pt x="3540" y="25"/>
                    </a:lnTo>
                    <a:lnTo>
                      <a:pt x="3539" y="31"/>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8" name="Freeform 570"/>
              <p:cNvSpPr>
                <a:spLocks noEditPoints="1"/>
              </p:cNvSpPr>
              <p:nvPr/>
            </p:nvSpPr>
            <p:spPr bwMode="auto">
              <a:xfrm>
                <a:off x="984" y="2941"/>
                <a:ext cx="578" cy="4"/>
              </a:xfrm>
              <a:custGeom>
                <a:avLst/>
                <a:gdLst>
                  <a:gd name="T0" fmla="*/ 36 w 4047"/>
                  <a:gd name="T1" fmla="*/ 0 h 30"/>
                  <a:gd name="T2" fmla="*/ 53 w 4047"/>
                  <a:gd name="T3" fmla="*/ 16 h 30"/>
                  <a:gd name="T4" fmla="*/ 75 w 4047"/>
                  <a:gd name="T5" fmla="*/ 30 h 30"/>
                  <a:gd name="T6" fmla="*/ 11 w 4047"/>
                  <a:gd name="T7" fmla="*/ 23 h 30"/>
                  <a:gd name="T8" fmla="*/ 3 w 4047"/>
                  <a:gd name="T9" fmla="*/ 8 h 30"/>
                  <a:gd name="T10" fmla="*/ 654 w 4047"/>
                  <a:gd name="T11" fmla="*/ 0 h 30"/>
                  <a:gd name="T12" fmla="*/ 655 w 4047"/>
                  <a:gd name="T13" fmla="*/ 30 h 30"/>
                  <a:gd name="T14" fmla="*/ 654 w 4047"/>
                  <a:gd name="T15" fmla="*/ 0 h 30"/>
                  <a:gd name="T16" fmla="*/ 1130 w 4047"/>
                  <a:gd name="T17" fmla="*/ 0 h 30"/>
                  <a:gd name="T18" fmla="*/ 1120 w 4047"/>
                  <a:gd name="T19" fmla="*/ 30 h 30"/>
                  <a:gd name="T20" fmla="*/ 1409 w 4047"/>
                  <a:gd name="T21" fmla="*/ 0 h 30"/>
                  <a:gd name="T22" fmla="*/ 1409 w 4047"/>
                  <a:gd name="T23" fmla="*/ 30 h 30"/>
                  <a:gd name="T24" fmla="*/ 1409 w 4047"/>
                  <a:gd name="T25" fmla="*/ 0 h 30"/>
                  <a:gd name="T26" fmla="*/ 2018 w 4047"/>
                  <a:gd name="T27" fmla="*/ 0 h 30"/>
                  <a:gd name="T28" fmla="*/ 2008 w 4047"/>
                  <a:gd name="T29" fmla="*/ 30 h 30"/>
                  <a:gd name="T30" fmla="*/ 2515 w 4047"/>
                  <a:gd name="T31" fmla="*/ 0 h 30"/>
                  <a:gd name="T32" fmla="*/ 2516 w 4047"/>
                  <a:gd name="T33" fmla="*/ 30 h 30"/>
                  <a:gd name="T34" fmla="*/ 2515 w 4047"/>
                  <a:gd name="T35" fmla="*/ 0 h 30"/>
                  <a:gd name="T36" fmla="*/ 2820 w 4047"/>
                  <a:gd name="T37" fmla="*/ 0 h 30"/>
                  <a:gd name="T38" fmla="*/ 2809 w 4047"/>
                  <a:gd name="T39" fmla="*/ 30 h 30"/>
                  <a:gd name="T40" fmla="*/ 3283 w 4047"/>
                  <a:gd name="T41" fmla="*/ 0 h 30"/>
                  <a:gd name="T42" fmla="*/ 3284 w 4047"/>
                  <a:gd name="T43" fmla="*/ 30 h 30"/>
                  <a:gd name="T44" fmla="*/ 3281 w 4047"/>
                  <a:gd name="T45" fmla="*/ 15 h 30"/>
                  <a:gd name="T46" fmla="*/ 3669 w 4047"/>
                  <a:gd name="T47" fmla="*/ 0 h 30"/>
                  <a:gd name="T48" fmla="*/ 3668 w 4047"/>
                  <a:gd name="T49" fmla="*/ 4 h 30"/>
                  <a:gd name="T50" fmla="*/ 3668 w 4047"/>
                  <a:gd name="T51" fmla="*/ 4 h 30"/>
                  <a:gd name="T52" fmla="*/ 4042 w 4047"/>
                  <a:gd name="T53" fmla="*/ 0 h 30"/>
                  <a:gd name="T54" fmla="*/ 4043 w 4047"/>
                  <a:gd name="T55" fmla="*/ 30 h 30"/>
                  <a:gd name="T56" fmla="*/ 4042 w 4047"/>
                  <a:gd name="T57" fmla="*/ 0 h 30"/>
                  <a:gd name="T58" fmla="*/ 3529 w 4047"/>
                  <a:gd name="T59" fmla="*/ 30 h 30"/>
                  <a:gd name="T60" fmla="*/ 3537 w 4047"/>
                  <a:gd name="T61" fmla="*/ 4 h 30"/>
                  <a:gd name="T62" fmla="*/ 3531 w 4047"/>
                  <a:gd name="T6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47" h="30">
                    <a:moveTo>
                      <a:pt x="0" y="0"/>
                    </a:moveTo>
                    <a:lnTo>
                      <a:pt x="36" y="0"/>
                    </a:lnTo>
                    <a:lnTo>
                      <a:pt x="44" y="8"/>
                    </a:lnTo>
                    <a:lnTo>
                      <a:pt x="53" y="16"/>
                    </a:lnTo>
                    <a:lnTo>
                      <a:pt x="64" y="24"/>
                    </a:lnTo>
                    <a:lnTo>
                      <a:pt x="75" y="30"/>
                    </a:lnTo>
                    <a:lnTo>
                      <a:pt x="16" y="30"/>
                    </a:lnTo>
                    <a:lnTo>
                      <a:pt x="11" y="23"/>
                    </a:lnTo>
                    <a:lnTo>
                      <a:pt x="7" y="16"/>
                    </a:lnTo>
                    <a:lnTo>
                      <a:pt x="3" y="8"/>
                    </a:lnTo>
                    <a:lnTo>
                      <a:pt x="0" y="0"/>
                    </a:lnTo>
                    <a:close/>
                    <a:moveTo>
                      <a:pt x="654" y="0"/>
                    </a:moveTo>
                    <a:lnTo>
                      <a:pt x="660" y="0"/>
                    </a:lnTo>
                    <a:lnTo>
                      <a:pt x="655" y="30"/>
                    </a:lnTo>
                    <a:lnTo>
                      <a:pt x="650" y="30"/>
                    </a:lnTo>
                    <a:lnTo>
                      <a:pt x="654" y="0"/>
                    </a:lnTo>
                    <a:close/>
                    <a:moveTo>
                      <a:pt x="1124" y="0"/>
                    </a:moveTo>
                    <a:lnTo>
                      <a:pt x="1130" y="0"/>
                    </a:lnTo>
                    <a:lnTo>
                      <a:pt x="1125" y="30"/>
                    </a:lnTo>
                    <a:lnTo>
                      <a:pt x="1120" y="30"/>
                    </a:lnTo>
                    <a:lnTo>
                      <a:pt x="1124" y="0"/>
                    </a:lnTo>
                    <a:close/>
                    <a:moveTo>
                      <a:pt x="1409" y="0"/>
                    </a:moveTo>
                    <a:lnTo>
                      <a:pt x="1415" y="0"/>
                    </a:lnTo>
                    <a:lnTo>
                      <a:pt x="1409" y="30"/>
                    </a:lnTo>
                    <a:lnTo>
                      <a:pt x="1405" y="30"/>
                    </a:lnTo>
                    <a:lnTo>
                      <a:pt x="1409" y="0"/>
                    </a:lnTo>
                    <a:close/>
                    <a:moveTo>
                      <a:pt x="2013" y="0"/>
                    </a:moveTo>
                    <a:lnTo>
                      <a:pt x="2018" y="0"/>
                    </a:lnTo>
                    <a:lnTo>
                      <a:pt x="2014" y="30"/>
                    </a:lnTo>
                    <a:lnTo>
                      <a:pt x="2008" y="30"/>
                    </a:lnTo>
                    <a:lnTo>
                      <a:pt x="2013" y="0"/>
                    </a:lnTo>
                    <a:close/>
                    <a:moveTo>
                      <a:pt x="2515" y="0"/>
                    </a:moveTo>
                    <a:lnTo>
                      <a:pt x="2521" y="0"/>
                    </a:lnTo>
                    <a:lnTo>
                      <a:pt x="2516" y="30"/>
                    </a:lnTo>
                    <a:lnTo>
                      <a:pt x="2511" y="30"/>
                    </a:lnTo>
                    <a:lnTo>
                      <a:pt x="2515" y="0"/>
                    </a:lnTo>
                    <a:close/>
                    <a:moveTo>
                      <a:pt x="2814" y="0"/>
                    </a:moveTo>
                    <a:lnTo>
                      <a:pt x="2820" y="0"/>
                    </a:lnTo>
                    <a:lnTo>
                      <a:pt x="2814" y="30"/>
                    </a:lnTo>
                    <a:lnTo>
                      <a:pt x="2809" y="30"/>
                    </a:lnTo>
                    <a:lnTo>
                      <a:pt x="2814" y="0"/>
                    </a:lnTo>
                    <a:close/>
                    <a:moveTo>
                      <a:pt x="3283" y="0"/>
                    </a:moveTo>
                    <a:lnTo>
                      <a:pt x="3290" y="0"/>
                    </a:lnTo>
                    <a:lnTo>
                      <a:pt x="3284" y="30"/>
                    </a:lnTo>
                    <a:lnTo>
                      <a:pt x="3278" y="30"/>
                    </a:lnTo>
                    <a:lnTo>
                      <a:pt x="3281" y="15"/>
                    </a:lnTo>
                    <a:lnTo>
                      <a:pt x="3283" y="0"/>
                    </a:lnTo>
                    <a:close/>
                    <a:moveTo>
                      <a:pt x="3669" y="0"/>
                    </a:moveTo>
                    <a:lnTo>
                      <a:pt x="3670" y="0"/>
                    </a:lnTo>
                    <a:lnTo>
                      <a:pt x="3668" y="4"/>
                    </a:lnTo>
                    <a:lnTo>
                      <a:pt x="3667" y="8"/>
                    </a:lnTo>
                    <a:lnTo>
                      <a:pt x="3668" y="4"/>
                    </a:lnTo>
                    <a:lnTo>
                      <a:pt x="3669" y="0"/>
                    </a:lnTo>
                    <a:close/>
                    <a:moveTo>
                      <a:pt x="4042" y="0"/>
                    </a:moveTo>
                    <a:lnTo>
                      <a:pt x="4047" y="0"/>
                    </a:lnTo>
                    <a:lnTo>
                      <a:pt x="4043" y="30"/>
                    </a:lnTo>
                    <a:lnTo>
                      <a:pt x="4037" y="30"/>
                    </a:lnTo>
                    <a:lnTo>
                      <a:pt x="4042" y="0"/>
                    </a:lnTo>
                    <a:close/>
                    <a:moveTo>
                      <a:pt x="3531" y="30"/>
                    </a:moveTo>
                    <a:lnTo>
                      <a:pt x="3529" y="30"/>
                    </a:lnTo>
                    <a:lnTo>
                      <a:pt x="3532" y="17"/>
                    </a:lnTo>
                    <a:lnTo>
                      <a:pt x="3537" y="4"/>
                    </a:lnTo>
                    <a:lnTo>
                      <a:pt x="3534" y="17"/>
                    </a:lnTo>
                    <a:lnTo>
                      <a:pt x="3531" y="3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9" name="Freeform 571"/>
              <p:cNvSpPr>
                <a:spLocks noEditPoints="1"/>
              </p:cNvSpPr>
              <p:nvPr/>
            </p:nvSpPr>
            <p:spPr bwMode="auto">
              <a:xfrm>
                <a:off x="985" y="2943"/>
                <a:ext cx="577" cy="4"/>
              </a:xfrm>
              <a:custGeom>
                <a:avLst/>
                <a:gdLst>
                  <a:gd name="T0" fmla="*/ 0 w 4039"/>
                  <a:gd name="T1" fmla="*/ 0 h 30"/>
                  <a:gd name="T2" fmla="*/ 46 w 4039"/>
                  <a:gd name="T3" fmla="*/ 0 h 30"/>
                  <a:gd name="T4" fmla="*/ 58 w 4039"/>
                  <a:gd name="T5" fmla="*/ 9 h 30"/>
                  <a:gd name="T6" fmla="*/ 72 w 4039"/>
                  <a:gd name="T7" fmla="*/ 17 h 30"/>
                  <a:gd name="T8" fmla="*/ 86 w 4039"/>
                  <a:gd name="T9" fmla="*/ 23 h 30"/>
                  <a:gd name="T10" fmla="*/ 103 w 4039"/>
                  <a:gd name="T11" fmla="*/ 30 h 30"/>
                  <a:gd name="T12" fmla="*/ 24 w 4039"/>
                  <a:gd name="T13" fmla="*/ 30 h 30"/>
                  <a:gd name="T14" fmla="*/ 17 w 4039"/>
                  <a:gd name="T15" fmla="*/ 23 h 30"/>
                  <a:gd name="T16" fmla="*/ 11 w 4039"/>
                  <a:gd name="T17" fmla="*/ 17 h 30"/>
                  <a:gd name="T18" fmla="*/ 6 w 4039"/>
                  <a:gd name="T19" fmla="*/ 9 h 30"/>
                  <a:gd name="T20" fmla="*/ 0 w 4039"/>
                  <a:gd name="T21" fmla="*/ 0 h 30"/>
                  <a:gd name="T22" fmla="*/ 646 w 4039"/>
                  <a:gd name="T23" fmla="*/ 0 h 30"/>
                  <a:gd name="T24" fmla="*/ 651 w 4039"/>
                  <a:gd name="T25" fmla="*/ 0 h 30"/>
                  <a:gd name="T26" fmla="*/ 647 w 4039"/>
                  <a:gd name="T27" fmla="*/ 30 h 30"/>
                  <a:gd name="T28" fmla="*/ 641 w 4039"/>
                  <a:gd name="T29" fmla="*/ 30 h 30"/>
                  <a:gd name="T30" fmla="*/ 646 w 4039"/>
                  <a:gd name="T31" fmla="*/ 0 h 30"/>
                  <a:gd name="T32" fmla="*/ 1116 w 4039"/>
                  <a:gd name="T33" fmla="*/ 0 h 30"/>
                  <a:gd name="T34" fmla="*/ 1121 w 4039"/>
                  <a:gd name="T35" fmla="*/ 0 h 30"/>
                  <a:gd name="T36" fmla="*/ 1116 w 4039"/>
                  <a:gd name="T37" fmla="*/ 30 h 30"/>
                  <a:gd name="T38" fmla="*/ 1111 w 4039"/>
                  <a:gd name="T39" fmla="*/ 30 h 30"/>
                  <a:gd name="T40" fmla="*/ 1116 w 4039"/>
                  <a:gd name="T41" fmla="*/ 0 h 30"/>
                  <a:gd name="T42" fmla="*/ 1401 w 4039"/>
                  <a:gd name="T43" fmla="*/ 0 h 30"/>
                  <a:gd name="T44" fmla="*/ 1407 w 4039"/>
                  <a:gd name="T45" fmla="*/ 0 h 30"/>
                  <a:gd name="T46" fmla="*/ 1401 w 4039"/>
                  <a:gd name="T47" fmla="*/ 30 h 30"/>
                  <a:gd name="T48" fmla="*/ 1396 w 4039"/>
                  <a:gd name="T49" fmla="*/ 30 h 30"/>
                  <a:gd name="T50" fmla="*/ 1401 w 4039"/>
                  <a:gd name="T51" fmla="*/ 0 h 30"/>
                  <a:gd name="T52" fmla="*/ 2004 w 4039"/>
                  <a:gd name="T53" fmla="*/ 0 h 30"/>
                  <a:gd name="T54" fmla="*/ 2010 w 4039"/>
                  <a:gd name="T55" fmla="*/ 0 h 30"/>
                  <a:gd name="T56" fmla="*/ 2006 w 4039"/>
                  <a:gd name="T57" fmla="*/ 30 h 30"/>
                  <a:gd name="T58" fmla="*/ 2000 w 4039"/>
                  <a:gd name="T59" fmla="*/ 30 h 30"/>
                  <a:gd name="T60" fmla="*/ 2004 w 4039"/>
                  <a:gd name="T61" fmla="*/ 0 h 30"/>
                  <a:gd name="T62" fmla="*/ 2507 w 4039"/>
                  <a:gd name="T63" fmla="*/ 0 h 30"/>
                  <a:gd name="T64" fmla="*/ 2512 w 4039"/>
                  <a:gd name="T65" fmla="*/ 0 h 30"/>
                  <a:gd name="T66" fmla="*/ 2508 w 4039"/>
                  <a:gd name="T67" fmla="*/ 30 h 30"/>
                  <a:gd name="T68" fmla="*/ 2502 w 4039"/>
                  <a:gd name="T69" fmla="*/ 30 h 30"/>
                  <a:gd name="T70" fmla="*/ 2507 w 4039"/>
                  <a:gd name="T71" fmla="*/ 0 h 30"/>
                  <a:gd name="T72" fmla="*/ 2806 w 4039"/>
                  <a:gd name="T73" fmla="*/ 0 h 30"/>
                  <a:gd name="T74" fmla="*/ 2811 w 4039"/>
                  <a:gd name="T75" fmla="*/ 0 h 30"/>
                  <a:gd name="T76" fmla="*/ 2806 w 4039"/>
                  <a:gd name="T77" fmla="*/ 30 h 30"/>
                  <a:gd name="T78" fmla="*/ 2800 w 4039"/>
                  <a:gd name="T79" fmla="*/ 30 h 30"/>
                  <a:gd name="T80" fmla="*/ 2806 w 4039"/>
                  <a:gd name="T81" fmla="*/ 0 h 30"/>
                  <a:gd name="T82" fmla="*/ 3275 w 4039"/>
                  <a:gd name="T83" fmla="*/ 0 h 30"/>
                  <a:gd name="T84" fmla="*/ 3280 w 4039"/>
                  <a:gd name="T85" fmla="*/ 0 h 30"/>
                  <a:gd name="T86" fmla="*/ 3276 w 4039"/>
                  <a:gd name="T87" fmla="*/ 30 h 30"/>
                  <a:gd name="T88" fmla="*/ 3270 w 4039"/>
                  <a:gd name="T89" fmla="*/ 30 h 30"/>
                  <a:gd name="T90" fmla="*/ 3271 w 4039"/>
                  <a:gd name="T91" fmla="*/ 21 h 30"/>
                  <a:gd name="T92" fmla="*/ 3273 w 4039"/>
                  <a:gd name="T93" fmla="*/ 10 h 30"/>
                  <a:gd name="T94" fmla="*/ 3275 w 4039"/>
                  <a:gd name="T95" fmla="*/ 0 h 30"/>
                  <a:gd name="T96" fmla="*/ 3528 w 4039"/>
                  <a:gd name="T97" fmla="*/ 0 h 30"/>
                  <a:gd name="T98" fmla="*/ 3529 w 4039"/>
                  <a:gd name="T99" fmla="*/ 0 h 30"/>
                  <a:gd name="T100" fmla="*/ 3525 w 4039"/>
                  <a:gd name="T101" fmla="*/ 12 h 30"/>
                  <a:gd name="T102" fmla="*/ 3523 w 4039"/>
                  <a:gd name="T103" fmla="*/ 23 h 30"/>
                  <a:gd name="T104" fmla="*/ 3523 w 4039"/>
                  <a:gd name="T105" fmla="*/ 30 h 30"/>
                  <a:gd name="T106" fmla="*/ 3519 w 4039"/>
                  <a:gd name="T107" fmla="*/ 30 h 30"/>
                  <a:gd name="T108" fmla="*/ 3523 w 4039"/>
                  <a:gd name="T109" fmla="*/ 15 h 30"/>
                  <a:gd name="T110" fmla="*/ 3528 w 4039"/>
                  <a:gd name="T111" fmla="*/ 0 h 30"/>
                  <a:gd name="T112" fmla="*/ 4033 w 4039"/>
                  <a:gd name="T113" fmla="*/ 0 h 30"/>
                  <a:gd name="T114" fmla="*/ 4039 w 4039"/>
                  <a:gd name="T115" fmla="*/ 0 h 30"/>
                  <a:gd name="T116" fmla="*/ 4034 w 4039"/>
                  <a:gd name="T117" fmla="*/ 30 h 30"/>
                  <a:gd name="T118" fmla="*/ 4029 w 4039"/>
                  <a:gd name="T119" fmla="*/ 30 h 30"/>
                  <a:gd name="T120" fmla="*/ 4033 w 4039"/>
                  <a:gd name="T1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39" h="30">
                    <a:moveTo>
                      <a:pt x="0" y="0"/>
                    </a:moveTo>
                    <a:lnTo>
                      <a:pt x="46" y="0"/>
                    </a:lnTo>
                    <a:lnTo>
                      <a:pt x="58" y="9"/>
                    </a:lnTo>
                    <a:lnTo>
                      <a:pt x="72" y="17"/>
                    </a:lnTo>
                    <a:lnTo>
                      <a:pt x="86" y="23"/>
                    </a:lnTo>
                    <a:lnTo>
                      <a:pt x="103" y="30"/>
                    </a:lnTo>
                    <a:lnTo>
                      <a:pt x="24" y="30"/>
                    </a:lnTo>
                    <a:lnTo>
                      <a:pt x="17" y="23"/>
                    </a:lnTo>
                    <a:lnTo>
                      <a:pt x="11" y="17"/>
                    </a:lnTo>
                    <a:lnTo>
                      <a:pt x="6" y="9"/>
                    </a:lnTo>
                    <a:lnTo>
                      <a:pt x="0" y="0"/>
                    </a:lnTo>
                    <a:close/>
                    <a:moveTo>
                      <a:pt x="646" y="0"/>
                    </a:moveTo>
                    <a:lnTo>
                      <a:pt x="651" y="0"/>
                    </a:lnTo>
                    <a:lnTo>
                      <a:pt x="647" y="30"/>
                    </a:lnTo>
                    <a:lnTo>
                      <a:pt x="641" y="30"/>
                    </a:lnTo>
                    <a:lnTo>
                      <a:pt x="646" y="0"/>
                    </a:lnTo>
                    <a:close/>
                    <a:moveTo>
                      <a:pt x="1116" y="0"/>
                    </a:moveTo>
                    <a:lnTo>
                      <a:pt x="1121" y="0"/>
                    </a:lnTo>
                    <a:lnTo>
                      <a:pt x="1116" y="30"/>
                    </a:lnTo>
                    <a:lnTo>
                      <a:pt x="1111" y="30"/>
                    </a:lnTo>
                    <a:lnTo>
                      <a:pt x="1116" y="0"/>
                    </a:lnTo>
                    <a:close/>
                    <a:moveTo>
                      <a:pt x="1401" y="0"/>
                    </a:moveTo>
                    <a:lnTo>
                      <a:pt x="1407" y="0"/>
                    </a:lnTo>
                    <a:lnTo>
                      <a:pt x="1401" y="30"/>
                    </a:lnTo>
                    <a:lnTo>
                      <a:pt x="1396" y="30"/>
                    </a:lnTo>
                    <a:lnTo>
                      <a:pt x="1401" y="0"/>
                    </a:lnTo>
                    <a:close/>
                    <a:moveTo>
                      <a:pt x="2004" y="0"/>
                    </a:moveTo>
                    <a:lnTo>
                      <a:pt x="2010" y="0"/>
                    </a:lnTo>
                    <a:lnTo>
                      <a:pt x="2006" y="30"/>
                    </a:lnTo>
                    <a:lnTo>
                      <a:pt x="2000" y="30"/>
                    </a:lnTo>
                    <a:lnTo>
                      <a:pt x="2004" y="0"/>
                    </a:lnTo>
                    <a:close/>
                    <a:moveTo>
                      <a:pt x="2507" y="0"/>
                    </a:moveTo>
                    <a:lnTo>
                      <a:pt x="2512" y="0"/>
                    </a:lnTo>
                    <a:lnTo>
                      <a:pt x="2508" y="30"/>
                    </a:lnTo>
                    <a:lnTo>
                      <a:pt x="2502" y="30"/>
                    </a:lnTo>
                    <a:lnTo>
                      <a:pt x="2507" y="0"/>
                    </a:lnTo>
                    <a:close/>
                    <a:moveTo>
                      <a:pt x="2806" y="0"/>
                    </a:moveTo>
                    <a:lnTo>
                      <a:pt x="2811" y="0"/>
                    </a:lnTo>
                    <a:lnTo>
                      <a:pt x="2806" y="30"/>
                    </a:lnTo>
                    <a:lnTo>
                      <a:pt x="2800" y="30"/>
                    </a:lnTo>
                    <a:lnTo>
                      <a:pt x="2806" y="0"/>
                    </a:lnTo>
                    <a:close/>
                    <a:moveTo>
                      <a:pt x="3275" y="0"/>
                    </a:moveTo>
                    <a:lnTo>
                      <a:pt x="3280" y="0"/>
                    </a:lnTo>
                    <a:lnTo>
                      <a:pt x="3276" y="30"/>
                    </a:lnTo>
                    <a:lnTo>
                      <a:pt x="3270" y="30"/>
                    </a:lnTo>
                    <a:lnTo>
                      <a:pt x="3271" y="21"/>
                    </a:lnTo>
                    <a:lnTo>
                      <a:pt x="3273" y="10"/>
                    </a:lnTo>
                    <a:lnTo>
                      <a:pt x="3275" y="0"/>
                    </a:lnTo>
                    <a:close/>
                    <a:moveTo>
                      <a:pt x="3528" y="0"/>
                    </a:moveTo>
                    <a:lnTo>
                      <a:pt x="3529" y="0"/>
                    </a:lnTo>
                    <a:lnTo>
                      <a:pt x="3525" y="12"/>
                    </a:lnTo>
                    <a:lnTo>
                      <a:pt x="3523" y="23"/>
                    </a:lnTo>
                    <a:lnTo>
                      <a:pt x="3523" y="30"/>
                    </a:lnTo>
                    <a:lnTo>
                      <a:pt x="3519" y="30"/>
                    </a:lnTo>
                    <a:lnTo>
                      <a:pt x="3523" y="15"/>
                    </a:lnTo>
                    <a:lnTo>
                      <a:pt x="3528" y="0"/>
                    </a:lnTo>
                    <a:close/>
                    <a:moveTo>
                      <a:pt x="4033" y="0"/>
                    </a:moveTo>
                    <a:lnTo>
                      <a:pt x="4039" y="0"/>
                    </a:lnTo>
                    <a:lnTo>
                      <a:pt x="4034" y="30"/>
                    </a:lnTo>
                    <a:lnTo>
                      <a:pt x="4029" y="30"/>
                    </a:lnTo>
                    <a:lnTo>
                      <a:pt x="4033"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0" name="Freeform 572"/>
              <p:cNvSpPr>
                <a:spLocks noEditPoints="1"/>
              </p:cNvSpPr>
              <p:nvPr/>
            </p:nvSpPr>
            <p:spPr bwMode="auto">
              <a:xfrm>
                <a:off x="986" y="2945"/>
                <a:ext cx="576" cy="4"/>
              </a:xfrm>
              <a:custGeom>
                <a:avLst/>
                <a:gdLst>
                  <a:gd name="T0" fmla="*/ 59 w 4027"/>
                  <a:gd name="T1" fmla="*/ 0 h 31"/>
                  <a:gd name="T2" fmla="*/ 92 w 4027"/>
                  <a:gd name="T3" fmla="*/ 15 h 31"/>
                  <a:gd name="T4" fmla="*/ 130 w 4027"/>
                  <a:gd name="T5" fmla="*/ 26 h 31"/>
                  <a:gd name="T6" fmla="*/ 148 w 4027"/>
                  <a:gd name="T7" fmla="*/ 31 h 31"/>
                  <a:gd name="T8" fmla="*/ 22 w 4027"/>
                  <a:gd name="T9" fmla="*/ 24 h 31"/>
                  <a:gd name="T10" fmla="*/ 8 w 4027"/>
                  <a:gd name="T11" fmla="*/ 9 h 31"/>
                  <a:gd name="T12" fmla="*/ 0 w 4027"/>
                  <a:gd name="T13" fmla="*/ 0 h 31"/>
                  <a:gd name="T14" fmla="*/ 639 w 4027"/>
                  <a:gd name="T15" fmla="*/ 0 h 31"/>
                  <a:gd name="T16" fmla="*/ 628 w 4027"/>
                  <a:gd name="T17" fmla="*/ 31 h 31"/>
                  <a:gd name="T18" fmla="*/ 1104 w 4027"/>
                  <a:gd name="T19" fmla="*/ 0 h 31"/>
                  <a:gd name="T20" fmla="*/ 1104 w 4027"/>
                  <a:gd name="T21" fmla="*/ 31 h 31"/>
                  <a:gd name="T22" fmla="*/ 1104 w 4027"/>
                  <a:gd name="T23" fmla="*/ 0 h 31"/>
                  <a:gd name="T24" fmla="*/ 1393 w 4027"/>
                  <a:gd name="T25" fmla="*/ 0 h 31"/>
                  <a:gd name="T26" fmla="*/ 1383 w 4027"/>
                  <a:gd name="T27" fmla="*/ 31 h 31"/>
                  <a:gd name="T28" fmla="*/ 1992 w 4027"/>
                  <a:gd name="T29" fmla="*/ 0 h 31"/>
                  <a:gd name="T30" fmla="*/ 1993 w 4027"/>
                  <a:gd name="T31" fmla="*/ 31 h 31"/>
                  <a:gd name="T32" fmla="*/ 1992 w 4027"/>
                  <a:gd name="T33" fmla="*/ 0 h 31"/>
                  <a:gd name="T34" fmla="*/ 2500 w 4027"/>
                  <a:gd name="T35" fmla="*/ 0 h 31"/>
                  <a:gd name="T36" fmla="*/ 2490 w 4027"/>
                  <a:gd name="T37" fmla="*/ 31 h 31"/>
                  <a:gd name="T38" fmla="*/ 2793 w 4027"/>
                  <a:gd name="T39" fmla="*/ 0 h 31"/>
                  <a:gd name="T40" fmla="*/ 2793 w 4027"/>
                  <a:gd name="T41" fmla="*/ 31 h 31"/>
                  <a:gd name="T42" fmla="*/ 2793 w 4027"/>
                  <a:gd name="T43" fmla="*/ 0 h 31"/>
                  <a:gd name="T44" fmla="*/ 3268 w 4027"/>
                  <a:gd name="T45" fmla="*/ 0 h 31"/>
                  <a:gd name="T46" fmla="*/ 3258 w 4027"/>
                  <a:gd name="T47" fmla="*/ 31 h 31"/>
                  <a:gd name="T48" fmla="*/ 3262 w 4027"/>
                  <a:gd name="T49" fmla="*/ 0 h 31"/>
                  <a:gd name="T50" fmla="*/ 3515 w 4027"/>
                  <a:gd name="T51" fmla="*/ 0 h 31"/>
                  <a:gd name="T52" fmla="*/ 3513 w 4027"/>
                  <a:gd name="T53" fmla="*/ 8 h 31"/>
                  <a:gd name="T54" fmla="*/ 3511 w 4027"/>
                  <a:gd name="T55" fmla="*/ 31 h 31"/>
                  <a:gd name="T56" fmla="*/ 3509 w 4027"/>
                  <a:gd name="T57" fmla="*/ 15 h 31"/>
                  <a:gd name="T58" fmla="*/ 4021 w 4027"/>
                  <a:gd name="T59" fmla="*/ 0 h 31"/>
                  <a:gd name="T60" fmla="*/ 4021 w 4027"/>
                  <a:gd name="T61" fmla="*/ 31 h 31"/>
                  <a:gd name="T62" fmla="*/ 4021 w 4027"/>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27" h="31">
                    <a:moveTo>
                      <a:pt x="0" y="0"/>
                    </a:moveTo>
                    <a:lnTo>
                      <a:pt x="59" y="0"/>
                    </a:lnTo>
                    <a:lnTo>
                      <a:pt x="75" y="8"/>
                    </a:lnTo>
                    <a:lnTo>
                      <a:pt x="92" y="15"/>
                    </a:lnTo>
                    <a:lnTo>
                      <a:pt x="110" y="21"/>
                    </a:lnTo>
                    <a:lnTo>
                      <a:pt x="130" y="26"/>
                    </a:lnTo>
                    <a:lnTo>
                      <a:pt x="139" y="28"/>
                    </a:lnTo>
                    <a:lnTo>
                      <a:pt x="148" y="31"/>
                    </a:lnTo>
                    <a:lnTo>
                      <a:pt x="31" y="31"/>
                    </a:lnTo>
                    <a:lnTo>
                      <a:pt x="22" y="24"/>
                    </a:lnTo>
                    <a:lnTo>
                      <a:pt x="15" y="17"/>
                    </a:lnTo>
                    <a:lnTo>
                      <a:pt x="8" y="9"/>
                    </a:lnTo>
                    <a:lnTo>
                      <a:pt x="1" y="2"/>
                    </a:lnTo>
                    <a:lnTo>
                      <a:pt x="0" y="0"/>
                    </a:lnTo>
                    <a:close/>
                    <a:moveTo>
                      <a:pt x="634" y="0"/>
                    </a:moveTo>
                    <a:lnTo>
                      <a:pt x="639" y="0"/>
                    </a:lnTo>
                    <a:lnTo>
                      <a:pt x="634" y="31"/>
                    </a:lnTo>
                    <a:lnTo>
                      <a:pt x="628" y="31"/>
                    </a:lnTo>
                    <a:lnTo>
                      <a:pt x="634" y="0"/>
                    </a:lnTo>
                    <a:close/>
                    <a:moveTo>
                      <a:pt x="1104" y="0"/>
                    </a:moveTo>
                    <a:lnTo>
                      <a:pt x="1109" y="0"/>
                    </a:lnTo>
                    <a:lnTo>
                      <a:pt x="1104" y="31"/>
                    </a:lnTo>
                    <a:lnTo>
                      <a:pt x="1098" y="31"/>
                    </a:lnTo>
                    <a:lnTo>
                      <a:pt x="1104" y="0"/>
                    </a:lnTo>
                    <a:close/>
                    <a:moveTo>
                      <a:pt x="1389" y="0"/>
                    </a:moveTo>
                    <a:lnTo>
                      <a:pt x="1393" y="0"/>
                    </a:lnTo>
                    <a:lnTo>
                      <a:pt x="1389" y="31"/>
                    </a:lnTo>
                    <a:lnTo>
                      <a:pt x="1383" y="31"/>
                    </a:lnTo>
                    <a:lnTo>
                      <a:pt x="1389" y="0"/>
                    </a:lnTo>
                    <a:close/>
                    <a:moveTo>
                      <a:pt x="1992" y="0"/>
                    </a:moveTo>
                    <a:lnTo>
                      <a:pt x="1998" y="0"/>
                    </a:lnTo>
                    <a:lnTo>
                      <a:pt x="1993" y="31"/>
                    </a:lnTo>
                    <a:lnTo>
                      <a:pt x="1988" y="31"/>
                    </a:lnTo>
                    <a:lnTo>
                      <a:pt x="1992" y="0"/>
                    </a:lnTo>
                    <a:close/>
                    <a:moveTo>
                      <a:pt x="2495" y="0"/>
                    </a:moveTo>
                    <a:lnTo>
                      <a:pt x="2500" y="0"/>
                    </a:lnTo>
                    <a:lnTo>
                      <a:pt x="2495" y="31"/>
                    </a:lnTo>
                    <a:lnTo>
                      <a:pt x="2490" y="31"/>
                    </a:lnTo>
                    <a:lnTo>
                      <a:pt x="2495" y="0"/>
                    </a:lnTo>
                    <a:close/>
                    <a:moveTo>
                      <a:pt x="2793" y="0"/>
                    </a:moveTo>
                    <a:lnTo>
                      <a:pt x="2798" y="0"/>
                    </a:lnTo>
                    <a:lnTo>
                      <a:pt x="2793" y="31"/>
                    </a:lnTo>
                    <a:lnTo>
                      <a:pt x="2788" y="31"/>
                    </a:lnTo>
                    <a:lnTo>
                      <a:pt x="2793" y="0"/>
                    </a:lnTo>
                    <a:close/>
                    <a:moveTo>
                      <a:pt x="3262" y="0"/>
                    </a:moveTo>
                    <a:lnTo>
                      <a:pt x="3268" y="0"/>
                    </a:lnTo>
                    <a:lnTo>
                      <a:pt x="3263" y="31"/>
                    </a:lnTo>
                    <a:lnTo>
                      <a:pt x="3258" y="31"/>
                    </a:lnTo>
                    <a:lnTo>
                      <a:pt x="3261" y="6"/>
                    </a:lnTo>
                    <a:lnTo>
                      <a:pt x="3262" y="0"/>
                    </a:lnTo>
                    <a:close/>
                    <a:moveTo>
                      <a:pt x="3513" y="0"/>
                    </a:moveTo>
                    <a:lnTo>
                      <a:pt x="3515" y="0"/>
                    </a:lnTo>
                    <a:lnTo>
                      <a:pt x="3514" y="5"/>
                    </a:lnTo>
                    <a:lnTo>
                      <a:pt x="3513" y="8"/>
                    </a:lnTo>
                    <a:lnTo>
                      <a:pt x="3512" y="19"/>
                    </a:lnTo>
                    <a:lnTo>
                      <a:pt x="3511" y="31"/>
                    </a:lnTo>
                    <a:lnTo>
                      <a:pt x="3505" y="31"/>
                    </a:lnTo>
                    <a:lnTo>
                      <a:pt x="3509" y="15"/>
                    </a:lnTo>
                    <a:lnTo>
                      <a:pt x="3513" y="0"/>
                    </a:lnTo>
                    <a:close/>
                    <a:moveTo>
                      <a:pt x="4021" y="0"/>
                    </a:moveTo>
                    <a:lnTo>
                      <a:pt x="4027" y="0"/>
                    </a:lnTo>
                    <a:lnTo>
                      <a:pt x="4021" y="31"/>
                    </a:lnTo>
                    <a:lnTo>
                      <a:pt x="4016" y="31"/>
                    </a:lnTo>
                    <a:lnTo>
                      <a:pt x="4021"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1" name="Freeform 573"/>
              <p:cNvSpPr>
                <a:spLocks noEditPoints="1"/>
              </p:cNvSpPr>
              <p:nvPr/>
            </p:nvSpPr>
            <p:spPr bwMode="auto">
              <a:xfrm>
                <a:off x="988" y="2947"/>
                <a:ext cx="573" cy="4"/>
              </a:xfrm>
              <a:custGeom>
                <a:avLst/>
                <a:gdLst>
                  <a:gd name="T0" fmla="*/ 79 w 4010"/>
                  <a:gd name="T1" fmla="*/ 0 h 30"/>
                  <a:gd name="T2" fmla="*/ 97 w 4010"/>
                  <a:gd name="T3" fmla="*/ 6 h 30"/>
                  <a:gd name="T4" fmla="*/ 116 w 4010"/>
                  <a:gd name="T5" fmla="*/ 11 h 30"/>
                  <a:gd name="T6" fmla="*/ 149 w 4010"/>
                  <a:gd name="T7" fmla="*/ 19 h 30"/>
                  <a:gd name="T8" fmla="*/ 186 w 4010"/>
                  <a:gd name="T9" fmla="*/ 26 h 30"/>
                  <a:gd name="T10" fmla="*/ 216 w 4010"/>
                  <a:gd name="T11" fmla="*/ 30 h 30"/>
                  <a:gd name="T12" fmla="*/ 31 w 4010"/>
                  <a:gd name="T13" fmla="*/ 23 h 30"/>
                  <a:gd name="T14" fmla="*/ 8 w 4010"/>
                  <a:gd name="T15" fmla="*/ 9 h 30"/>
                  <a:gd name="T16" fmla="*/ 617 w 4010"/>
                  <a:gd name="T17" fmla="*/ 0 h 30"/>
                  <a:gd name="T18" fmla="*/ 617 w 4010"/>
                  <a:gd name="T19" fmla="*/ 30 h 30"/>
                  <a:gd name="T20" fmla="*/ 617 w 4010"/>
                  <a:gd name="T21" fmla="*/ 0 h 30"/>
                  <a:gd name="T22" fmla="*/ 1092 w 4010"/>
                  <a:gd name="T23" fmla="*/ 0 h 30"/>
                  <a:gd name="T24" fmla="*/ 1082 w 4010"/>
                  <a:gd name="T25" fmla="*/ 30 h 30"/>
                  <a:gd name="T26" fmla="*/ 1372 w 4010"/>
                  <a:gd name="T27" fmla="*/ 0 h 30"/>
                  <a:gd name="T28" fmla="*/ 1373 w 4010"/>
                  <a:gd name="T29" fmla="*/ 30 h 30"/>
                  <a:gd name="T30" fmla="*/ 1372 w 4010"/>
                  <a:gd name="T31" fmla="*/ 0 h 30"/>
                  <a:gd name="T32" fmla="*/ 1982 w 4010"/>
                  <a:gd name="T33" fmla="*/ 0 h 30"/>
                  <a:gd name="T34" fmla="*/ 1971 w 4010"/>
                  <a:gd name="T35" fmla="*/ 30 h 30"/>
                  <a:gd name="T36" fmla="*/ 2478 w 4010"/>
                  <a:gd name="T37" fmla="*/ 0 h 30"/>
                  <a:gd name="T38" fmla="*/ 2478 w 4010"/>
                  <a:gd name="T39" fmla="*/ 30 h 30"/>
                  <a:gd name="T40" fmla="*/ 2478 w 4010"/>
                  <a:gd name="T41" fmla="*/ 0 h 30"/>
                  <a:gd name="T42" fmla="*/ 2782 w 4010"/>
                  <a:gd name="T43" fmla="*/ 0 h 30"/>
                  <a:gd name="T44" fmla="*/ 2772 w 4010"/>
                  <a:gd name="T45" fmla="*/ 30 h 30"/>
                  <a:gd name="T46" fmla="*/ 3246 w 4010"/>
                  <a:gd name="T47" fmla="*/ 0 h 30"/>
                  <a:gd name="T48" fmla="*/ 3247 w 4010"/>
                  <a:gd name="T49" fmla="*/ 30 h 30"/>
                  <a:gd name="T50" fmla="*/ 3246 w 4010"/>
                  <a:gd name="T51" fmla="*/ 0 h 30"/>
                  <a:gd name="T52" fmla="*/ 3499 w 4010"/>
                  <a:gd name="T53" fmla="*/ 0 h 30"/>
                  <a:gd name="T54" fmla="*/ 3495 w 4010"/>
                  <a:gd name="T55" fmla="*/ 30 h 30"/>
                  <a:gd name="T56" fmla="*/ 3491 w 4010"/>
                  <a:gd name="T57" fmla="*/ 16 h 30"/>
                  <a:gd name="T58" fmla="*/ 4005 w 4010"/>
                  <a:gd name="T59" fmla="*/ 0 h 30"/>
                  <a:gd name="T60" fmla="*/ 4005 w 4010"/>
                  <a:gd name="T61" fmla="*/ 30 h 30"/>
                  <a:gd name="T62" fmla="*/ 4005 w 401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0" h="30">
                    <a:moveTo>
                      <a:pt x="0" y="0"/>
                    </a:moveTo>
                    <a:lnTo>
                      <a:pt x="79" y="0"/>
                    </a:lnTo>
                    <a:lnTo>
                      <a:pt x="88" y="3"/>
                    </a:lnTo>
                    <a:lnTo>
                      <a:pt x="97" y="6"/>
                    </a:lnTo>
                    <a:lnTo>
                      <a:pt x="106" y="9"/>
                    </a:lnTo>
                    <a:lnTo>
                      <a:pt x="116" y="11"/>
                    </a:lnTo>
                    <a:lnTo>
                      <a:pt x="133" y="15"/>
                    </a:lnTo>
                    <a:lnTo>
                      <a:pt x="149" y="19"/>
                    </a:lnTo>
                    <a:lnTo>
                      <a:pt x="167" y="22"/>
                    </a:lnTo>
                    <a:lnTo>
                      <a:pt x="186" y="26"/>
                    </a:lnTo>
                    <a:lnTo>
                      <a:pt x="201" y="28"/>
                    </a:lnTo>
                    <a:lnTo>
                      <a:pt x="216" y="30"/>
                    </a:lnTo>
                    <a:lnTo>
                      <a:pt x="44" y="30"/>
                    </a:lnTo>
                    <a:lnTo>
                      <a:pt x="31" y="23"/>
                    </a:lnTo>
                    <a:lnTo>
                      <a:pt x="20" y="17"/>
                    </a:lnTo>
                    <a:lnTo>
                      <a:pt x="8" y="9"/>
                    </a:lnTo>
                    <a:lnTo>
                      <a:pt x="0" y="0"/>
                    </a:lnTo>
                    <a:close/>
                    <a:moveTo>
                      <a:pt x="617" y="0"/>
                    </a:moveTo>
                    <a:lnTo>
                      <a:pt x="623" y="0"/>
                    </a:lnTo>
                    <a:lnTo>
                      <a:pt x="617" y="30"/>
                    </a:lnTo>
                    <a:lnTo>
                      <a:pt x="612" y="30"/>
                    </a:lnTo>
                    <a:lnTo>
                      <a:pt x="617" y="0"/>
                    </a:lnTo>
                    <a:close/>
                    <a:moveTo>
                      <a:pt x="1087" y="0"/>
                    </a:moveTo>
                    <a:lnTo>
                      <a:pt x="1092" y="0"/>
                    </a:lnTo>
                    <a:lnTo>
                      <a:pt x="1087" y="30"/>
                    </a:lnTo>
                    <a:lnTo>
                      <a:pt x="1082" y="30"/>
                    </a:lnTo>
                    <a:lnTo>
                      <a:pt x="1087" y="0"/>
                    </a:lnTo>
                    <a:close/>
                    <a:moveTo>
                      <a:pt x="1372" y="0"/>
                    </a:moveTo>
                    <a:lnTo>
                      <a:pt x="1377" y="0"/>
                    </a:lnTo>
                    <a:lnTo>
                      <a:pt x="1373" y="30"/>
                    </a:lnTo>
                    <a:lnTo>
                      <a:pt x="1367" y="30"/>
                    </a:lnTo>
                    <a:lnTo>
                      <a:pt x="1372" y="0"/>
                    </a:lnTo>
                    <a:close/>
                    <a:moveTo>
                      <a:pt x="1976" y="0"/>
                    </a:moveTo>
                    <a:lnTo>
                      <a:pt x="1982" y="0"/>
                    </a:lnTo>
                    <a:lnTo>
                      <a:pt x="1976" y="30"/>
                    </a:lnTo>
                    <a:lnTo>
                      <a:pt x="1971" y="30"/>
                    </a:lnTo>
                    <a:lnTo>
                      <a:pt x="1976" y="0"/>
                    </a:lnTo>
                    <a:close/>
                    <a:moveTo>
                      <a:pt x="2478" y="0"/>
                    </a:moveTo>
                    <a:lnTo>
                      <a:pt x="2484" y="0"/>
                    </a:lnTo>
                    <a:lnTo>
                      <a:pt x="2478" y="30"/>
                    </a:lnTo>
                    <a:lnTo>
                      <a:pt x="2473" y="30"/>
                    </a:lnTo>
                    <a:lnTo>
                      <a:pt x="2478" y="0"/>
                    </a:lnTo>
                    <a:close/>
                    <a:moveTo>
                      <a:pt x="2776" y="0"/>
                    </a:moveTo>
                    <a:lnTo>
                      <a:pt x="2782" y="0"/>
                    </a:lnTo>
                    <a:lnTo>
                      <a:pt x="2777" y="30"/>
                    </a:lnTo>
                    <a:lnTo>
                      <a:pt x="2772" y="30"/>
                    </a:lnTo>
                    <a:lnTo>
                      <a:pt x="2776" y="0"/>
                    </a:lnTo>
                    <a:close/>
                    <a:moveTo>
                      <a:pt x="3246" y="0"/>
                    </a:moveTo>
                    <a:lnTo>
                      <a:pt x="3252" y="0"/>
                    </a:lnTo>
                    <a:lnTo>
                      <a:pt x="3247" y="30"/>
                    </a:lnTo>
                    <a:lnTo>
                      <a:pt x="3241" y="30"/>
                    </a:lnTo>
                    <a:lnTo>
                      <a:pt x="3246" y="0"/>
                    </a:lnTo>
                    <a:close/>
                    <a:moveTo>
                      <a:pt x="3495" y="0"/>
                    </a:moveTo>
                    <a:lnTo>
                      <a:pt x="3499" y="0"/>
                    </a:lnTo>
                    <a:lnTo>
                      <a:pt x="3497" y="16"/>
                    </a:lnTo>
                    <a:lnTo>
                      <a:pt x="3495" y="30"/>
                    </a:lnTo>
                    <a:lnTo>
                      <a:pt x="3488" y="30"/>
                    </a:lnTo>
                    <a:lnTo>
                      <a:pt x="3491" y="16"/>
                    </a:lnTo>
                    <a:lnTo>
                      <a:pt x="3495" y="0"/>
                    </a:lnTo>
                    <a:close/>
                    <a:moveTo>
                      <a:pt x="4005" y="0"/>
                    </a:moveTo>
                    <a:lnTo>
                      <a:pt x="4010" y="0"/>
                    </a:lnTo>
                    <a:lnTo>
                      <a:pt x="4005" y="30"/>
                    </a:lnTo>
                    <a:lnTo>
                      <a:pt x="3999" y="30"/>
                    </a:lnTo>
                    <a:lnTo>
                      <a:pt x="400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2" name="Freeform 574"/>
              <p:cNvSpPr>
                <a:spLocks noEditPoints="1"/>
              </p:cNvSpPr>
              <p:nvPr/>
            </p:nvSpPr>
            <p:spPr bwMode="auto">
              <a:xfrm>
                <a:off x="991" y="2949"/>
                <a:ext cx="570" cy="5"/>
              </a:xfrm>
              <a:custGeom>
                <a:avLst/>
                <a:gdLst>
                  <a:gd name="T0" fmla="*/ 117 w 3990"/>
                  <a:gd name="T1" fmla="*/ 0 h 30"/>
                  <a:gd name="T2" fmla="*/ 143 w 3990"/>
                  <a:gd name="T3" fmla="*/ 4 h 30"/>
                  <a:gd name="T4" fmla="*/ 169 w 3990"/>
                  <a:gd name="T5" fmla="*/ 10 h 30"/>
                  <a:gd name="T6" fmla="*/ 204 w 3990"/>
                  <a:gd name="T7" fmla="*/ 15 h 30"/>
                  <a:gd name="T8" fmla="*/ 232 w 3990"/>
                  <a:gd name="T9" fmla="*/ 21 h 30"/>
                  <a:gd name="T10" fmla="*/ 250 w 3990"/>
                  <a:gd name="T11" fmla="*/ 25 h 30"/>
                  <a:gd name="T12" fmla="*/ 267 w 3990"/>
                  <a:gd name="T13" fmla="*/ 30 h 30"/>
                  <a:gd name="T14" fmla="*/ 47 w 3990"/>
                  <a:gd name="T15" fmla="*/ 23 h 30"/>
                  <a:gd name="T16" fmla="*/ 15 w 3990"/>
                  <a:gd name="T17" fmla="*/ 7 h 30"/>
                  <a:gd name="T18" fmla="*/ 597 w 3990"/>
                  <a:gd name="T19" fmla="*/ 0 h 30"/>
                  <a:gd name="T20" fmla="*/ 598 w 3990"/>
                  <a:gd name="T21" fmla="*/ 30 h 30"/>
                  <a:gd name="T22" fmla="*/ 597 w 3990"/>
                  <a:gd name="T23" fmla="*/ 0 h 30"/>
                  <a:gd name="T24" fmla="*/ 1073 w 3990"/>
                  <a:gd name="T25" fmla="*/ 0 h 30"/>
                  <a:gd name="T26" fmla="*/ 1062 w 3990"/>
                  <a:gd name="T27" fmla="*/ 30 h 30"/>
                  <a:gd name="T28" fmla="*/ 1352 w 3990"/>
                  <a:gd name="T29" fmla="*/ 0 h 30"/>
                  <a:gd name="T30" fmla="*/ 1352 w 3990"/>
                  <a:gd name="T31" fmla="*/ 30 h 30"/>
                  <a:gd name="T32" fmla="*/ 1352 w 3990"/>
                  <a:gd name="T33" fmla="*/ 0 h 30"/>
                  <a:gd name="T34" fmla="*/ 1962 w 3990"/>
                  <a:gd name="T35" fmla="*/ 0 h 30"/>
                  <a:gd name="T36" fmla="*/ 1951 w 3990"/>
                  <a:gd name="T37" fmla="*/ 30 h 30"/>
                  <a:gd name="T38" fmla="*/ 2459 w 3990"/>
                  <a:gd name="T39" fmla="*/ 0 h 30"/>
                  <a:gd name="T40" fmla="*/ 2459 w 3990"/>
                  <a:gd name="T41" fmla="*/ 30 h 30"/>
                  <a:gd name="T42" fmla="*/ 2459 w 3990"/>
                  <a:gd name="T43" fmla="*/ 0 h 30"/>
                  <a:gd name="T44" fmla="*/ 2762 w 3990"/>
                  <a:gd name="T45" fmla="*/ 0 h 30"/>
                  <a:gd name="T46" fmla="*/ 2752 w 3990"/>
                  <a:gd name="T47" fmla="*/ 30 h 30"/>
                  <a:gd name="T48" fmla="*/ 3227 w 3990"/>
                  <a:gd name="T49" fmla="*/ 0 h 30"/>
                  <a:gd name="T50" fmla="*/ 3227 w 3990"/>
                  <a:gd name="T51" fmla="*/ 30 h 30"/>
                  <a:gd name="T52" fmla="*/ 3227 w 3990"/>
                  <a:gd name="T53" fmla="*/ 0 h 30"/>
                  <a:gd name="T54" fmla="*/ 3480 w 3990"/>
                  <a:gd name="T55" fmla="*/ 0 h 30"/>
                  <a:gd name="T56" fmla="*/ 3476 w 3990"/>
                  <a:gd name="T57" fmla="*/ 30 h 30"/>
                  <a:gd name="T58" fmla="*/ 3470 w 3990"/>
                  <a:gd name="T59" fmla="*/ 23 h 30"/>
                  <a:gd name="T60" fmla="*/ 3472 w 3990"/>
                  <a:gd name="T61" fmla="*/ 9 h 30"/>
                  <a:gd name="T62" fmla="*/ 3985 w 3990"/>
                  <a:gd name="T63" fmla="*/ 0 h 30"/>
                  <a:gd name="T64" fmla="*/ 3986 w 3990"/>
                  <a:gd name="T65" fmla="*/ 30 h 30"/>
                  <a:gd name="T66" fmla="*/ 3985 w 399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90" h="30">
                    <a:moveTo>
                      <a:pt x="0" y="0"/>
                    </a:moveTo>
                    <a:lnTo>
                      <a:pt x="117" y="0"/>
                    </a:lnTo>
                    <a:lnTo>
                      <a:pt x="130" y="2"/>
                    </a:lnTo>
                    <a:lnTo>
                      <a:pt x="143" y="4"/>
                    </a:lnTo>
                    <a:lnTo>
                      <a:pt x="156" y="7"/>
                    </a:lnTo>
                    <a:lnTo>
                      <a:pt x="169" y="10"/>
                    </a:lnTo>
                    <a:lnTo>
                      <a:pt x="187" y="13"/>
                    </a:lnTo>
                    <a:lnTo>
                      <a:pt x="204" y="15"/>
                    </a:lnTo>
                    <a:lnTo>
                      <a:pt x="219" y="19"/>
                    </a:lnTo>
                    <a:lnTo>
                      <a:pt x="232" y="21"/>
                    </a:lnTo>
                    <a:lnTo>
                      <a:pt x="241" y="23"/>
                    </a:lnTo>
                    <a:lnTo>
                      <a:pt x="250" y="25"/>
                    </a:lnTo>
                    <a:lnTo>
                      <a:pt x="259" y="28"/>
                    </a:lnTo>
                    <a:lnTo>
                      <a:pt x="267" y="30"/>
                    </a:lnTo>
                    <a:lnTo>
                      <a:pt x="66" y="30"/>
                    </a:lnTo>
                    <a:lnTo>
                      <a:pt x="47" y="23"/>
                    </a:lnTo>
                    <a:lnTo>
                      <a:pt x="31" y="16"/>
                    </a:lnTo>
                    <a:lnTo>
                      <a:pt x="15" y="7"/>
                    </a:lnTo>
                    <a:lnTo>
                      <a:pt x="0" y="0"/>
                    </a:lnTo>
                    <a:close/>
                    <a:moveTo>
                      <a:pt x="597" y="0"/>
                    </a:moveTo>
                    <a:lnTo>
                      <a:pt x="603" y="0"/>
                    </a:lnTo>
                    <a:lnTo>
                      <a:pt x="598" y="30"/>
                    </a:lnTo>
                    <a:lnTo>
                      <a:pt x="592" y="30"/>
                    </a:lnTo>
                    <a:lnTo>
                      <a:pt x="597" y="0"/>
                    </a:lnTo>
                    <a:close/>
                    <a:moveTo>
                      <a:pt x="1067" y="0"/>
                    </a:moveTo>
                    <a:lnTo>
                      <a:pt x="1073" y="0"/>
                    </a:lnTo>
                    <a:lnTo>
                      <a:pt x="1068" y="30"/>
                    </a:lnTo>
                    <a:lnTo>
                      <a:pt x="1062" y="30"/>
                    </a:lnTo>
                    <a:lnTo>
                      <a:pt x="1067" y="0"/>
                    </a:lnTo>
                    <a:close/>
                    <a:moveTo>
                      <a:pt x="1352" y="0"/>
                    </a:moveTo>
                    <a:lnTo>
                      <a:pt x="1358" y="0"/>
                    </a:lnTo>
                    <a:lnTo>
                      <a:pt x="1352" y="30"/>
                    </a:lnTo>
                    <a:lnTo>
                      <a:pt x="1348" y="30"/>
                    </a:lnTo>
                    <a:lnTo>
                      <a:pt x="1352" y="0"/>
                    </a:lnTo>
                    <a:close/>
                    <a:moveTo>
                      <a:pt x="1957" y="0"/>
                    </a:moveTo>
                    <a:lnTo>
                      <a:pt x="1962" y="0"/>
                    </a:lnTo>
                    <a:lnTo>
                      <a:pt x="1957" y="30"/>
                    </a:lnTo>
                    <a:lnTo>
                      <a:pt x="1951" y="30"/>
                    </a:lnTo>
                    <a:lnTo>
                      <a:pt x="1957" y="0"/>
                    </a:lnTo>
                    <a:close/>
                    <a:moveTo>
                      <a:pt x="2459" y="0"/>
                    </a:moveTo>
                    <a:lnTo>
                      <a:pt x="2464" y="0"/>
                    </a:lnTo>
                    <a:lnTo>
                      <a:pt x="2459" y="30"/>
                    </a:lnTo>
                    <a:lnTo>
                      <a:pt x="2454" y="30"/>
                    </a:lnTo>
                    <a:lnTo>
                      <a:pt x="2459" y="0"/>
                    </a:lnTo>
                    <a:close/>
                    <a:moveTo>
                      <a:pt x="2757" y="0"/>
                    </a:moveTo>
                    <a:lnTo>
                      <a:pt x="2762" y="0"/>
                    </a:lnTo>
                    <a:lnTo>
                      <a:pt x="2758" y="30"/>
                    </a:lnTo>
                    <a:lnTo>
                      <a:pt x="2752" y="30"/>
                    </a:lnTo>
                    <a:lnTo>
                      <a:pt x="2757" y="0"/>
                    </a:lnTo>
                    <a:close/>
                    <a:moveTo>
                      <a:pt x="3227" y="0"/>
                    </a:moveTo>
                    <a:lnTo>
                      <a:pt x="3232" y="0"/>
                    </a:lnTo>
                    <a:lnTo>
                      <a:pt x="3227" y="30"/>
                    </a:lnTo>
                    <a:lnTo>
                      <a:pt x="3221" y="30"/>
                    </a:lnTo>
                    <a:lnTo>
                      <a:pt x="3227" y="0"/>
                    </a:lnTo>
                    <a:close/>
                    <a:moveTo>
                      <a:pt x="3474" y="0"/>
                    </a:moveTo>
                    <a:lnTo>
                      <a:pt x="3480" y="0"/>
                    </a:lnTo>
                    <a:lnTo>
                      <a:pt x="3478" y="14"/>
                    </a:lnTo>
                    <a:lnTo>
                      <a:pt x="3476" y="30"/>
                    </a:lnTo>
                    <a:lnTo>
                      <a:pt x="3469" y="30"/>
                    </a:lnTo>
                    <a:lnTo>
                      <a:pt x="3470" y="23"/>
                    </a:lnTo>
                    <a:lnTo>
                      <a:pt x="3471" y="18"/>
                    </a:lnTo>
                    <a:lnTo>
                      <a:pt x="3472" y="9"/>
                    </a:lnTo>
                    <a:lnTo>
                      <a:pt x="3474" y="0"/>
                    </a:lnTo>
                    <a:close/>
                    <a:moveTo>
                      <a:pt x="3985" y="0"/>
                    </a:moveTo>
                    <a:lnTo>
                      <a:pt x="3990" y="0"/>
                    </a:lnTo>
                    <a:lnTo>
                      <a:pt x="3986" y="30"/>
                    </a:lnTo>
                    <a:lnTo>
                      <a:pt x="3980" y="30"/>
                    </a:lnTo>
                    <a:lnTo>
                      <a:pt x="398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3" name="Freeform 575"/>
              <p:cNvSpPr>
                <a:spLocks noEditPoints="1"/>
              </p:cNvSpPr>
              <p:nvPr/>
            </p:nvSpPr>
            <p:spPr bwMode="auto">
              <a:xfrm>
                <a:off x="995" y="2951"/>
                <a:ext cx="566" cy="5"/>
              </a:xfrm>
              <a:custGeom>
                <a:avLst/>
                <a:gdLst>
                  <a:gd name="T0" fmla="*/ 172 w 3961"/>
                  <a:gd name="T1" fmla="*/ 0 h 30"/>
                  <a:gd name="T2" fmla="*/ 189 w 3961"/>
                  <a:gd name="T3" fmla="*/ 4 h 30"/>
                  <a:gd name="T4" fmla="*/ 205 w 3961"/>
                  <a:gd name="T5" fmla="*/ 7 h 30"/>
                  <a:gd name="T6" fmla="*/ 247 w 3961"/>
                  <a:gd name="T7" fmla="*/ 18 h 30"/>
                  <a:gd name="T8" fmla="*/ 277 w 3961"/>
                  <a:gd name="T9" fmla="*/ 30 h 30"/>
                  <a:gd name="T10" fmla="*/ 93 w 3961"/>
                  <a:gd name="T11" fmla="*/ 28 h 30"/>
                  <a:gd name="T12" fmla="*/ 71 w 3961"/>
                  <a:gd name="T13" fmla="*/ 24 h 30"/>
                  <a:gd name="T14" fmla="*/ 43 w 3961"/>
                  <a:gd name="T15" fmla="*/ 17 h 30"/>
                  <a:gd name="T16" fmla="*/ 14 w 3961"/>
                  <a:gd name="T17" fmla="*/ 6 h 30"/>
                  <a:gd name="T18" fmla="*/ 568 w 3961"/>
                  <a:gd name="T19" fmla="*/ 0 h 30"/>
                  <a:gd name="T20" fmla="*/ 569 w 3961"/>
                  <a:gd name="T21" fmla="*/ 30 h 30"/>
                  <a:gd name="T22" fmla="*/ 568 w 3961"/>
                  <a:gd name="T23" fmla="*/ 0 h 30"/>
                  <a:gd name="T24" fmla="*/ 1043 w 3961"/>
                  <a:gd name="T25" fmla="*/ 0 h 30"/>
                  <a:gd name="T26" fmla="*/ 1033 w 3961"/>
                  <a:gd name="T27" fmla="*/ 30 h 30"/>
                  <a:gd name="T28" fmla="*/ 1323 w 3961"/>
                  <a:gd name="T29" fmla="*/ 0 h 30"/>
                  <a:gd name="T30" fmla="*/ 1323 w 3961"/>
                  <a:gd name="T31" fmla="*/ 30 h 30"/>
                  <a:gd name="T32" fmla="*/ 1323 w 3961"/>
                  <a:gd name="T33" fmla="*/ 0 h 30"/>
                  <a:gd name="T34" fmla="*/ 1932 w 3961"/>
                  <a:gd name="T35" fmla="*/ 0 h 30"/>
                  <a:gd name="T36" fmla="*/ 1922 w 3961"/>
                  <a:gd name="T37" fmla="*/ 30 h 30"/>
                  <a:gd name="T38" fmla="*/ 2429 w 3961"/>
                  <a:gd name="T39" fmla="*/ 0 h 30"/>
                  <a:gd name="T40" fmla="*/ 2430 w 3961"/>
                  <a:gd name="T41" fmla="*/ 30 h 30"/>
                  <a:gd name="T42" fmla="*/ 2429 w 3961"/>
                  <a:gd name="T43" fmla="*/ 0 h 30"/>
                  <a:gd name="T44" fmla="*/ 2733 w 3961"/>
                  <a:gd name="T45" fmla="*/ 0 h 30"/>
                  <a:gd name="T46" fmla="*/ 2723 w 3961"/>
                  <a:gd name="T47" fmla="*/ 30 h 30"/>
                  <a:gd name="T48" fmla="*/ 3197 w 3961"/>
                  <a:gd name="T49" fmla="*/ 0 h 30"/>
                  <a:gd name="T50" fmla="*/ 3198 w 3961"/>
                  <a:gd name="T51" fmla="*/ 30 h 30"/>
                  <a:gd name="T52" fmla="*/ 3197 w 3961"/>
                  <a:gd name="T53" fmla="*/ 0 h 30"/>
                  <a:gd name="T54" fmla="*/ 3451 w 3961"/>
                  <a:gd name="T55" fmla="*/ 0 h 30"/>
                  <a:gd name="T56" fmla="*/ 3449 w 3961"/>
                  <a:gd name="T57" fmla="*/ 30 h 30"/>
                  <a:gd name="T58" fmla="*/ 3442 w 3961"/>
                  <a:gd name="T59" fmla="*/ 17 h 30"/>
                  <a:gd name="T60" fmla="*/ 3444 w 3961"/>
                  <a:gd name="T61" fmla="*/ 0 h 30"/>
                  <a:gd name="T62" fmla="*/ 3961 w 3961"/>
                  <a:gd name="T63" fmla="*/ 0 h 30"/>
                  <a:gd name="T64" fmla="*/ 3951 w 3961"/>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1" h="30">
                    <a:moveTo>
                      <a:pt x="0" y="0"/>
                    </a:moveTo>
                    <a:lnTo>
                      <a:pt x="172" y="0"/>
                    </a:lnTo>
                    <a:lnTo>
                      <a:pt x="180" y="2"/>
                    </a:lnTo>
                    <a:lnTo>
                      <a:pt x="189" y="4"/>
                    </a:lnTo>
                    <a:lnTo>
                      <a:pt x="197" y="6"/>
                    </a:lnTo>
                    <a:lnTo>
                      <a:pt x="205" y="7"/>
                    </a:lnTo>
                    <a:lnTo>
                      <a:pt x="227" y="13"/>
                    </a:lnTo>
                    <a:lnTo>
                      <a:pt x="247" y="18"/>
                    </a:lnTo>
                    <a:lnTo>
                      <a:pt x="263" y="24"/>
                    </a:lnTo>
                    <a:lnTo>
                      <a:pt x="277" y="30"/>
                    </a:lnTo>
                    <a:lnTo>
                      <a:pt x="105" y="30"/>
                    </a:lnTo>
                    <a:lnTo>
                      <a:pt x="93" y="28"/>
                    </a:lnTo>
                    <a:lnTo>
                      <a:pt x="82" y="26"/>
                    </a:lnTo>
                    <a:lnTo>
                      <a:pt x="71" y="24"/>
                    </a:lnTo>
                    <a:lnTo>
                      <a:pt x="60" y="21"/>
                    </a:lnTo>
                    <a:lnTo>
                      <a:pt x="43" y="17"/>
                    </a:lnTo>
                    <a:lnTo>
                      <a:pt x="28" y="11"/>
                    </a:lnTo>
                    <a:lnTo>
                      <a:pt x="14" y="6"/>
                    </a:lnTo>
                    <a:lnTo>
                      <a:pt x="0" y="0"/>
                    </a:lnTo>
                    <a:close/>
                    <a:moveTo>
                      <a:pt x="568" y="0"/>
                    </a:moveTo>
                    <a:lnTo>
                      <a:pt x="573" y="0"/>
                    </a:lnTo>
                    <a:lnTo>
                      <a:pt x="569" y="30"/>
                    </a:lnTo>
                    <a:lnTo>
                      <a:pt x="563" y="30"/>
                    </a:lnTo>
                    <a:lnTo>
                      <a:pt x="568" y="0"/>
                    </a:lnTo>
                    <a:close/>
                    <a:moveTo>
                      <a:pt x="1038" y="0"/>
                    </a:moveTo>
                    <a:lnTo>
                      <a:pt x="1043" y="0"/>
                    </a:lnTo>
                    <a:lnTo>
                      <a:pt x="1039" y="30"/>
                    </a:lnTo>
                    <a:lnTo>
                      <a:pt x="1033" y="30"/>
                    </a:lnTo>
                    <a:lnTo>
                      <a:pt x="1038" y="0"/>
                    </a:lnTo>
                    <a:close/>
                    <a:moveTo>
                      <a:pt x="1323" y="0"/>
                    </a:moveTo>
                    <a:lnTo>
                      <a:pt x="1329" y="0"/>
                    </a:lnTo>
                    <a:lnTo>
                      <a:pt x="1323" y="30"/>
                    </a:lnTo>
                    <a:lnTo>
                      <a:pt x="1319" y="30"/>
                    </a:lnTo>
                    <a:lnTo>
                      <a:pt x="1323" y="0"/>
                    </a:lnTo>
                    <a:close/>
                    <a:moveTo>
                      <a:pt x="1927" y="0"/>
                    </a:moveTo>
                    <a:lnTo>
                      <a:pt x="1932" y="0"/>
                    </a:lnTo>
                    <a:lnTo>
                      <a:pt x="1927" y="30"/>
                    </a:lnTo>
                    <a:lnTo>
                      <a:pt x="1922" y="30"/>
                    </a:lnTo>
                    <a:lnTo>
                      <a:pt x="1927" y="0"/>
                    </a:lnTo>
                    <a:close/>
                    <a:moveTo>
                      <a:pt x="2429" y="0"/>
                    </a:moveTo>
                    <a:lnTo>
                      <a:pt x="2434" y="0"/>
                    </a:lnTo>
                    <a:lnTo>
                      <a:pt x="2430" y="30"/>
                    </a:lnTo>
                    <a:lnTo>
                      <a:pt x="2424" y="30"/>
                    </a:lnTo>
                    <a:lnTo>
                      <a:pt x="2429" y="0"/>
                    </a:lnTo>
                    <a:close/>
                    <a:moveTo>
                      <a:pt x="2728" y="0"/>
                    </a:moveTo>
                    <a:lnTo>
                      <a:pt x="2733" y="0"/>
                    </a:lnTo>
                    <a:lnTo>
                      <a:pt x="2728" y="30"/>
                    </a:lnTo>
                    <a:lnTo>
                      <a:pt x="2723" y="30"/>
                    </a:lnTo>
                    <a:lnTo>
                      <a:pt x="2728" y="0"/>
                    </a:lnTo>
                    <a:close/>
                    <a:moveTo>
                      <a:pt x="3197" y="0"/>
                    </a:moveTo>
                    <a:lnTo>
                      <a:pt x="3203" y="0"/>
                    </a:lnTo>
                    <a:lnTo>
                      <a:pt x="3198" y="30"/>
                    </a:lnTo>
                    <a:lnTo>
                      <a:pt x="3192" y="30"/>
                    </a:lnTo>
                    <a:lnTo>
                      <a:pt x="3197" y="0"/>
                    </a:lnTo>
                    <a:close/>
                    <a:moveTo>
                      <a:pt x="3444" y="0"/>
                    </a:moveTo>
                    <a:lnTo>
                      <a:pt x="3451" y="0"/>
                    </a:lnTo>
                    <a:lnTo>
                      <a:pt x="3449" y="16"/>
                    </a:lnTo>
                    <a:lnTo>
                      <a:pt x="3449" y="30"/>
                    </a:lnTo>
                    <a:lnTo>
                      <a:pt x="3440" y="30"/>
                    </a:lnTo>
                    <a:lnTo>
                      <a:pt x="3442" y="17"/>
                    </a:lnTo>
                    <a:lnTo>
                      <a:pt x="3444" y="4"/>
                    </a:lnTo>
                    <a:lnTo>
                      <a:pt x="3444" y="0"/>
                    </a:lnTo>
                    <a:close/>
                    <a:moveTo>
                      <a:pt x="3955" y="0"/>
                    </a:moveTo>
                    <a:lnTo>
                      <a:pt x="3961" y="0"/>
                    </a:lnTo>
                    <a:lnTo>
                      <a:pt x="3956" y="30"/>
                    </a:lnTo>
                    <a:lnTo>
                      <a:pt x="3951" y="30"/>
                    </a:lnTo>
                    <a:lnTo>
                      <a:pt x="3955"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4" name="Freeform 576"/>
              <p:cNvSpPr>
                <a:spLocks noEditPoints="1"/>
              </p:cNvSpPr>
              <p:nvPr/>
            </p:nvSpPr>
            <p:spPr bwMode="auto">
              <a:xfrm>
                <a:off x="1000" y="2954"/>
                <a:ext cx="560" cy="4"/>
              </a:xfrm>
              <a:custGeom>
                <a:avLst/>
                <a:gdLst>
                  <a:gd name="T0" fmla="*/ 201 w 3920"/>
                  <a:gd name="T1" fmla="*/ 0 h 30"/>
                  <a:gd name="T2" fmla="*/ 230 w 3920"/>
                  <a:gd name="T3" fmla="*/ 10 h 30"/>
                  <a:gd name="T4" fmla="*/ 249 w 3920"/>
                  <a:gd name="T5" fmla="*/ 22 h 30"/>
                  <a:gd name="T6" fmla="*/ 256 w 3920"/>
                  <a:gd name="T7" fmla="*/ 30 h 30"/>
                  <a:gd name="T8" fmla="*/ 139 w 3920"/>
                  <a:gd name="T9" fmla="*/ 27 h 30"/>
                  <a:gd name="T10" fmla="*/ 109 w 3920"/>
                  <a:gd name="T11" fmla="*/ 22 h 30"/>
                  <a:gd name="T12" fmla="*/ 73 w 3920"/>
                  <a:gd name="T13" fmla="*/ 16 h 30"/>
                  <a:gd name="T14" fmla="*/ 37 w 3920"/>
                  <a:gd name="T15" fmla="*/ 9 h 30"/>
                  <a:gd name="T16" fmla="*/ 11 w 3920"/>
                  <a:gd name="T17" fmla="*/ 2 h 30"/>
                  <a:gd name="T18" fmla="*/ 526 w 3920"/>
                  <a:gd name="T19" fmla="*/ 0 h 30"/>
                  <a:gd name="T20" fmla="*/ 528 w 3920"/>
                  <a:gd name="T21" fmla="*/ 25 h 30"/>
                  <a:gd name="T22" fmla="*/ 522 w 3920"/>
                  <a:gd name="T23" fmla="*/ 30 h 30"/>
                  <a:gd name="T24" fmla="*/ 996 w 3920"/>
                  <a:gd name="T25" fmla="*/ 0 h 30"/>
                  <a:gd name="T26" fmla="*/ 996 w 3920"/>
                  <a:gd name="T27" fmla="*/ 30 h 30"/>
                  <a:gd name="T28" fmla="*/ 996 w 3920"/>
                  <a:gd name="T29" fmla="*/ 0 h 30"/>
                  <a:gd name="T30" fmla="*/ 1286 w 3920"/>
                  <a:gd name="T31" fmla="*/ 0 h 30"/>
                  <a:gd name="T32" fmla="*/ 1276 w 3920"/>
                  <a:gd name="T33" fmla="*/ 30 h 30"/>
                  <a:gd name="T34" fmla="*/ 1885 w 3920"/>
                  <a:gd name="T35" fmla="*/ 0 h 30"/>
                  <a:gd name="T36" fmla="*/ 1886 w 3920"/>
                  <a:gd name="T37" fmla="*/ 30 h 30"/>
                  <a:gd name="T38" fmla="*/ 1885 w 3920"/>
                  <a:gd name="T39" fmla="*/ 0 h 30"/>
                  <a:gd name="T40" fmla="*/ 2393 w 3920"/>
                  <a:gd name="T41" fmla="*/ 0 h 30"/>
                  <a:gd name="T42" fmla="*/ 2383 w 3920"/>
                  <a:gd name="T43" fmla="*/ 30 h 30"/>
                  <a:gd name="T44" fmla="*/ 2686 w 3920"/>
                  <a:gd name="T45" fmla="*/ 0 h 30"/>
                  <a:gd name="T46" fmla="*/ 2686 w 3920"/>
                  <a:gd name="T47" fmla="*/ 30 h 30"/>
                  <a:gd name="T48" fmla="*/ 2686 w 3920"/>
                  <a:gd name="T49" fmla="*/ 0 h 30"/>
                  <a:gd name="T50" fmla="*/ 3161 w 3920"/>
                  <a:gd name="T51" fmla="*/ 0 h 30"/>
                  <a:gd name="T52" fmla="*/ 3151 w 3920"/>
                  <a:gd name="T53" fmla="*/ 30 h 30"/>
                  <a:gd name="T54" fmla="*/ 3403 w 3920"/>
                  <a:gd name="T55" fmla="*/ 0 h 30"/>
                  <a:gd name="T56" fmla="*/ 3410 w 3920"/>
                  <a:gd name="T57" fmla="*/ 14 h 30"/>
                  <a:gd name="T58" fmla="*/ 3399 w 3920"/>
                  <a:gd name="T59" fmla="*/ 30 h 30"/>
                  <a:gd name="T60" fmla="*/ 3403 w 3920"/>
                  <a:gd name="T61" fmla="*/ 0 h 30"/>
                  <a:gd name="T62" fmla="*/ 3920 w 3920"/>
                  <a:gd name="T63" fmla="*/ 0 h 30"/>
                  <a:gd name="T64" fmla="*/ 3910 w 3920"/>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20" h="30">
                    <a:moveTo>
                      <a:pt x="0" y="0"/>
                    </a:moveTo>
                    <a:lnTo>
                      <a:pt x="201" y="0"/>
                    </a:lnTo>
                    <a:lnTo>
                      <a:pt x="216" y="4"/>
                    </a:lnTo>
                    <a:lnTo>
                      <a:pt x="230" y="10"/>
                    </a:lnTo>
                    <a:lnTo>
                      <a:pt x="241" y="17"/>
                    </a:lnTo>
                    <a:lnTo>
                      <a:pt x="249" y="22"/>
                    </a:lnTo>
                    <a:lnTo>
                      <a:pt x="252" y="26"/>
                    </a:lnTo>
                    <a:lnTo>
                      <a:pt x="256" y="30"/>
                    </a:lnTo>
                    <a:lnTo>
                      <a:pt x="152" y="30"/>
                    </a:lnTo>
                    <a:lnTo>
                      <a:pt x="139" y="27"/>
                    </a:lnTo>
                    <a:lnTo>
                      <a:pt x="125" y="25"/>
                    </a:lnTo>
                    <a:lnTo>
                      <a:pt x="109" y="22"/>
                    </a:lnTo>
                    <a:lnTo>
                      <a:pt x="92" y="19"/>
                    </a:lnTo>
                    <a:lnTo>
                      <a:pt x="73" y="16"/>
                    </a:lnTo>
                    <a:lnTo>
                      <a:pt x="55" y="12"/>
                    </a:lnTo>
                    <a:lnTo>
                      <a:pt x="37" y="9"/>
                    </a:lnTo>
                    <a:lnTo>
                      <a:pt x="21" y="5"/>
                    </a:lnTo>
                    <a:lnTo>
                      <a:pt x="11" y="2"/>
                    </a:lnTo>
                    <a:lnTo>
                      <a:pt x="0" y="0"/>
                    </a:lnTo>
                    <a:close/>
                    <a:moveTo>
                      <a:pt x="526" y="0"/>
                    </a:moveTo>
                    <a:lnTo>
                      <a:pt x="532" y="0"/>
                    </a:lnTo>
                    <a:lnTo>
                      <a:pt x="528" y="25"/>
                    </a:lnTo>
                    <a:lnTo>
                      <a:pt x="528" y="30"/>
                    </a:lnTo>
                    <a:lnTo>
                      <a:pt x="522" y="30"/>
                    </a:lnTo>
                    <a:lnTo>
                      <a:pt x="526" y="0"/>
                    </a:lnTo>
                    <a:close/>
                    <a:moveTo>
                      <a:pt x="996" y="0"/>
                    </a:moveTo>
                    <a:lnTo>
                      <a:pt x="1002" y="0"/>
                    </a:lnTo>
                    <a:lnTo>
                      <a:pt x="996" y="30"/>
                    </a:lnTo>
                    <a:lnTo>
                      <a:pt x="991" y="30"/>
                    </a:lnTo>
                    <a:lnTo>
                      <a:pt x="996" y="0"/>
                    </a:lnTo>
                    <a:close/>
                    <a:moveTo>
                      <a:pt x="1282" y="0"/>
                    </a:moveTo>
                    <a:lnTo>
                      <a:pt x="1286" y="0"/>
                    </a:lnTo>
                    <a:lnTo>
                      <a:pt x="1282" y="30"/>
                    </a:lnTo>
                    <a:lnTo>
                      <a:pt x="1276" y="30"/>
                    </a:lnTo>
                    <a:lnTo>
                      <a:pt x="1282" y="0"/>
                    </a:lnTo>
                    <a:close/>
                    <a:moveTo>
                      <a:pt x="1885" y="0"/>
                    </a:moveTo>
                    <a:lnTo>
                      <a:pt x="1891" y="0"/>
                    </a:lnTo>
                    <a:lnTo>
                      <a:pt x="1886" y="30"/>
                    </a:lnTo>
                    <a:lnTo>
                      <a:pt x="1881" y="30"/>
                    </a:lnTo>
                    <a:lnTo>
                      <a:pt x="1885" y="0"/>
                    </a:lnTo>
                    <a:close/>
                    <a:moveTo>
                      <a:pt x="2388" y="0"/>
                    </a:moveTo>
                    <a:lnTo>
                      <a:pt x="2393" y="0"/>
                    </a:lnTo>
                    <a:lnTo>
                      <a:pt x="2388" y="30"/>
                    </a:lnTo>
                    <a:lnTo>
                      <a:pt x="2383" y="30"/>
                    </a:lnTo>
                    <a:lnTo>
                      <a:pt x="2388" y="0"/>
                    </a:lnTo>
                    <a:close/>
                    <a:moveTo>
                      <a:pt x="2686" y="0"/>
                    </a:moveTo>
                    <a:lnTo>
                      <a:pt x="2692" y="0"/>
                    </a:lnTo>
                    <a:lnTo>
                      <a:pt x="2686" y="30"/>
                    </a:lnTo>
                    <a:lnTo>
                      <a:pt x="2681" y="30"/>
                    </a:lnTo>
                    <a:lnTo>
                      <a:pt x="2686" y="0"/>
                    </a:lnTo>
                    <a:close/>
                    <a:moveTo>
                      <a:pt x="3155" y="0"/>
                    </a:moveTo>
                    <a:lnTo>
                      <a:pt x="3161" y="0"/>
                    </a:lnTo>
                    <a:lnTo>
                      <a:pt x="3156" y="30"/>
                    </a:lnTo>
                    <a:lnTo>
                      <a:pt x="3151" y="30"/>
                    </a:lnTo>
                    <a:lnTo>
                      <a:pt x="3155" y="0"/>
                    </a:lnTo>
                    <a:close/>
                    <a:moveTo>
                      <a:pt x="3403" y="0"/>
                    </a:moveTo>
                    <a:lnTo>
                      <a:pt x="3410" y="0"/>
                    </a:lnTo>
                    <a:lnTo>
                      <a:pt x="3410" y="14"/>
                    </a:lnTo>
                    <a:lnTo>
                      <a:pt x="3410" y="30"/>
                    </a:lnTo>
                    <a:lnTo>
                      <a:pt x="3399" y="30"/>
                    </a:lnTo>
                    <a:lnTo>
                      <a:pt x="3401" y="14"/>
                    </a:lnTo>
                    <a:lnTo>
                      <a:pt x="3403" y="0"/>
                    </a:lnTo>
                    <a:close/>
                    <a:moveTo>
                      <a:pt x="3914" y="0"/>
                    </a:moveTo>
                    <a:lnTo>
                      <a:pt x="3920" y="0"/>
                    </a:lnTo>
                    <a:lnTo>
                      <a:pt x="3915" y="30"/>
                    </a:lnTo>
                    <a:lnTo>
                      <a:pt x="3910" y="30"/>
                    </a:lnTo>
                    <a:lnTo>
                      <a:pt x="3914"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5" name="Freeform 577"/>
              <p:cNvSpPr>
                <a:spLocks noEditPoints="1"/>
              </p:cNvSpPr>
              <p:nvPr/>
            </p:nvSpPr>
            <p:spPr bwMode="auto">
              <a:xfrm>
                <a:off x="1010" y="2956"/>
                <a:ext cx="550" cy="4"/>
              </a:xfrm>
              <a:custGeom>
                <a:avLst/>
                <a:gdLst>
                  <a:gd name="T0" fmla="*/ 172 w 3851"/>
                  <a:gd name="T1" fmla="*/ 0 h 31"/>
                  <a:gd name="T2" fmla="*/ 183 w 3851"/>
                  <a:gd name="T3" fmla="*/ 8 h 31"/>
                  <a:gd name="T4" fmla="*/ 192 w 3851"/>
                  <a:gd name="T5" fmla="*/ 18 h 31"/>
                  <a:gd name="T6" fmla="*/ 197 w 3851"/>
                  <a:gd name="T7" fmla="*/ 31 h 31"/>
                  <a:gd name="T8" fmla="*/ 128 w 3851"/>
                  <a:gd name="T9" fmla="*/ 27 h 31"/>
                  <a:gd name="T10" fmla="*/ 102 w 3851"/>
                  <a:gd name="T11" fmla="*/ 19 h 31"/>
                  <a:gd name="T12" fmla="*/ 75 w 3851"/>
                  <a:gd name="T13" fmla="*/ 14 h 31"/>
                  <a:gd name="T14" fmla="*/ 44 w 3851"/>
                  <a:gd name="T15" fmla="*/ 8 h 31"/>
                  <a:gd name="T16" fmla="*/ 13 w 3851"/>
                  <a:gd name="T17" fmla="*/ 3 h 31"/>
                  <a:gd name="T18" fmla="*/ 458 w 3851"/>
                  <a:gd name="T19" fmla="*/ 0 h 31"/>
                  <a:gd name="T20" fmla="*/ 462 w 3851"/>
                  <a:gd name="T21" fmla="*/ 11 h 31"/>
                  <a:gd name="T22" fmla="*/ 459 w 3851"/>
                  <a:gd name="T23" fmla="*/ 31 h 31"/>
                  <a:gd name="T24" fmla="*/ 458 w 3851"/>
                  <a:gd name="T25" fmla="*/ 0 h 31"/>
                  <a:gd name="T26" fmla="*/ 934 w 3851"/>
                  <a:gd name="T27" fmla="*/ 0 h 31"/>
                  <a:gd name="T28" fmla="*/ 923 w 3851"/>
                  <a:gd name="T29" fmla="*/ 31 h 31"/>
                  <a:gd name="T30" fmla="*/ 1214 w 3851"/>
                  <a:gd name="T31" fmla="*/ 0 h 31"/>
                  <a:gd name="T32" fmla="*/ 1214 w 3851"/>
                  <a:gd name="T33" fmla="*/ 31 h 31"/>
                  <a:gd name="T34" fmla="*/ 1214 w 3851"/>
                  <a:gd name="T35" fmla="*/ 0 h 31"/>
                  <a:gd name="T36" fmla="*/ 1822 w 3851"/>
                  <a:gd name="T37" fmla="*/ 0 h 31"/>
                  <a:gd name="T38" fmla="*/ 1812 w 3851"/>
                  <a:gd name="T39" fmla="*/ 31 h 31"/>
                  <a:gd name="T40" fmla="*/ 2319 w 3851"/>
                  <a:gd name="T41" fmla="*/ 0 h 31"/>
                  <a:gd name="T42" fmla="*/ 2319 w 3851"/>
                  <a:gd name="T43" fmla="*/ 31 h 31"/>
                  <a:gd name="T44" fmla="*/ 2319 w 3851"/>
                  <a:gd name="T45" fmla="*/ 0 h 31"/>
                  <a:gd name="T46" fmla="*/ 2623 w 3851"/>
                  <a:gd name="T47" fmla="*/ 0 h 31"/>
                  <a:gd name="T48" fmla="*/ 2613 w 3851"/>
                  <a:gd name="T49" fmla="*/ 31 h 31"/>
                  <a:gd name="T50" fmla="*/ 3087 w 3851"/>
                  <a:gd name="T51" fmla="*/ 0 h 31"/>
                  <a:gd name="T52" fmla="*/ 3088 w 3851"/>
                  <a:gd name="T53" fmla="*/ 31 h 31"/>
                  <a:gd name="T54" fmla="*/ 3087 w 3851"/>
                  <a:gd name="T55" fmla="*/ 0 h 31"/>
                  <a:gd name="T56" fmla="*/ 3344 w 3851"/>
                  <a:gd name="T57" fmla="*/ 0 h 31"/>
                  <a:gd name="T58" fmla="*/ 3344 w 3851"/>
                  <a:gd name="T59" fmla="*/ 31 h 31"/>
                  <a:gd name="T60" fmla="*/ 3333 w 3851"/>
                  <a:gd name="T61" fmla="*/ 16 h 31"/>
                  <a:gd name="T62" fmla="*/ 3846 w 3851"/>
                  <a:gd name="T63" fmla="*/ 0 h 31"/>
                  <a:gd name="T64" fmla="*/ 3846 w 3851"/>
                  <a:gd name="T65" fmla="*/ 31 h 31"/>
                  <a:gd name="T66" fmla="*/ 3846 w 3851"/>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51" h="31">
                    <a:moveTo>
                      <a:pt x="0" y="0"/>
                    </a:moveTo>
                    <a:lnTo>
                      <a:pt x="172" y="0"/>
                    </a:lnTo>
                    <a:lnTo>
                      <a:pt x="178" y="5"/>
                    </a:lnTo>
                    <a:lnTo>
                      <a:pt x="183" y="8"/>
                    </a:lnTo>
                    <a:lnTo>
                      <a:pt x="187" y="14"/>
                    </a:lnTo>
                    <a:lnTo>
                      <a:pt x="192" y="18"/>
                    </a:lnTo>
                    <a:lnTo>
                      <a:pt x="195" y="24"/>
                    </a:lnTo>
                    <a:lnTo>
                      <a:pt x="197" y="31"/>
                    </a:lnTo>
                    <a:lnTo>
                      <a:pt x="139" y="31"/>
                    </a:lnTo>
                    <a:lnTo>
                      <a:pt x="128" y="27"/>
                    </a:lnTo>
                    <a:lnTo>
                      <a:pt x="116" y="23"/>
                    </a:lnTo>
                    <a:lnTo>
                      <a:pt x="102" y="19"/>
                    </a:lnTo>
                    <a:lnTo>
                      <a:pt x="88" y="16"/>
                    </a:lnTo>
                    <a:lnTo>
                      <a:pt x="75" y="14"/>
                    </a:lnTo>
                    <a:lnTo>
                      <a:pt x="61" y="11"/>
                    </a:lnTo>
                    <a:lnTo>
                      <a:pt x="44" y="8"/>
                    </a:lnTo>
                    <a:lnTo>
                      <a:pt x="26" y="5"/>
                    </a:lnTo>
                    <a:lnTo>
                      <a:pt x="13" y="3"/>
                    </a:lnTo>
                    <a:lnTo>
                      <a:pt x="0" y="0"/>
                    </a:lnTo>
                    <a:close/>
                    <a:moveTo>
                      <a:pt x="458" y="0"/>
                    </a:moveTo>
                    <a:lnTo>
                      <a:pt x="464" y="0"/>
                    </a:lnTo>
                    <a:lnTo>
                      <a:pt x="462" y="11"/>
                    </a:lnTo>
                    <a:lnTo>
                      <a:pt x="460" y="21"/>
                    </a:lnTo>
                    <a:lnTo>
                      <a:pt x="459" y="31"/>
                    </a:lnTo>
                    <a:lnTo>
                      <a:pt x="453" y="31"/>
                    </a:lnTo>
                    <a:lnTo>
                      <a:pt x="458" y="0"/>
                    </a:lnTo>
                    <a:close/>
                    <a:moveTo>
                      <a:pt x="928" y="0"/>
                    </a:moveTo>
                    <a:lnTo>
                      <a:pt x="934" y="0"/>
                    </a:lnTo>
                    <a:lnTo>
                      <a:pt x="928" y="31"/>
                    </a:lnTo>
                    <a:lnTo>
                      <a:pt x="923" y="31"/>
                    </a:lnTo>
                    <a:lnTo>
                      <a:pt x="928" y="0"/>
                    </a:lnTo>
                    <a:close/>
                    <a:moveTo>
                      <a:pt x="1214" y="0"/>
                    </a:moveTo>
                    <a:lnTo>
                      <a:pt x="1218" y="0"/>
                    </a:lnTo>
                    <a:lnTo>
                      <a:pt x="1214" y="31"/>
                    </a:lnTo>
                    <a:lnTo>
                      <a:pt x="1208" y="31"/>
                    </a:lnTo>
                    <a:lnTo>
                      <a:pt x="1214" y="0"/>
                    </a:lnTo>
                    <a:close/>
                    <a:moveTo>
                      <a:pt x="1817" y="0"/>
                    </a:moveTo>
                    <a:lnTo>
                      <a:pt x="1822" y="0"/>
                    </a:lnTo>
                    <a:lnTo>
                      <a:pt x="1818" y="31"/>
                    </a:lnTo>
                    <a:lnTo>
                      <a:pt x="1812" y="31"/>
                    </a:lnTo>
                    <a:lnTo>
                      <a:pt x="1817" y="0"/>
                    </a:lnTo>
                    <a:close/>
                    <a:moveTo>
                      <a:pt x="2319" y="0"/>
                    </a:moveTo>
                    <a:lnTo>
                      <a:pt x="2325" y="0"/>
                    </a:lnTo>
                    <a:lnTo>
                      <a:pt x="2319" y="31"/>
                    </a:lnTo>
                    <a:lnTo>
                      <a:pt x="2314" y="31"/>
                    </a:lnTo>
                    <a:lnTo>
                      <a:pt x="2319" y="0"/>
                    </a:lnTo>
                    <a:close/>
                    <a:moveTo>
                      <a:pt x="2618" y="0"/>
                    </a:moveTo>
                    <a:lnTo>
                      <a:pt x="2623" y="0"/>
                    </a:lnTo>
                    <a:lnTo>
                      <a:pt x="2618" y="31"/>
                    </a:lnTo>
                    <a:lnTo>
                      <a:pt x="2613" y="31"/>
                    </a:lnTo>
                    <a:lnTo>
                      <a:pt x="2618" y="0"/>
                    </a:lnTo>
                    <a:close/>
                    <a:moveTo>
                      <a:pt x="3087" y="0"/>
                    </a:moveTo>
                    <a:lnTo>
                      <a:pt x="3093" y="0"/>
                    </a:lnTo>
                    <a:lnTo>
                      <a:pt x="3088" y="31"/>
                    </a:lnTo>
                    <a:lnTo>
                      <a:pt x="3083" y="31"/>
                    </a:lnTo>
                    <a:lnTo>
                      <a:pt x="3087" y="0"/>
                    </a:lnTo>
                    <a:close/>
                    <a:moveTo>
                      <a:pt x="3335" y="0"/>
                    </a:moveTo>
                    <a:lnTo>
                      <a:pt x="3344" y="0"/>
                    </a:lnTo>
                    <a:lnTo>
                      <a:pt x="3344" y="16"/>
                    </a:lnTo>
                    <a:lnTo>
                      <a:pt x="3344" y="31"/>
                    </a:lnTo>
                    <a:lnTo>
                      <a:pt x="3332" y="31"/>
                    </a:lnTo>
                    <a:lnTo>
                      <a:pt x="3333" y="16"/>
                    </a:lnTo>
                    <a:lnTo>
                      <a:pt x="3335" y="0"/>
                    </a:lnTo>
                    <a:close/>
                    <a:moveTo>
                      <a:pt x="3846" y="0"/>
                    </a:moveTo>
                    <a:lnTo>
                      <a:pt x="3851" y="0"/>
                    </a:lnTo>
                    <a:lnTo>
                      <a:pt x="3846" y="31"/>
                    </a:lnTo>
                    <a:lnTo>
                      <a:pt x="3840" y="31"/>
                    </a:lnTo>
                    <a:lnTo>
                      <a:pt x="3846"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6" name="Freeform 578"/>
              <p:cNvSpPr>
                <a:spLocks noEditPoints="1"/>
              </p:cNvSpPr>
              <p:nvPr/>
            </p:nvSpPr>
            <p:spPr bwMode="auto">
              <a:xfrm>
                <a:off x="1022" y="2958"/>
                <a:ext cx="538" cy="4"/>
              </a:xfrm>
              <a:custGeom>
                <a:avLst/>
                <a:gdLst>
                  <a:gd name="T0" fmla="*/ 0 w 3763"/>
                  <a:gd name="T1" fmla="*/ 0 h 29"/>
                  <a:gd name="T2" fmla="*/ 104 w 3763"/>
                  <a:gd name="T3" fmla="*/ 0 h 29"/>
                  <a:gd name="T4" fmla="*/ 108 w 3763"/>
                  <a:gd name="T5" fmla="*/ 6 h 29"/>
                  <a:gd name="T6" fmla="*/ 111 w 3763"/>
                  <a:gd name="T7" fmla="*/ 14 h 29"/>
                  <a:gd name="T8" fmla="*/ 114 w 3763"/>
                  <a:gd name="T9" fmla="*/ 21 h 29"/>
                  <a:gd name="T10" fmla="*/ 114 w 3763"/>
                  <a:gd name="T11" fmla="*/ 29 h 29"/>
                  <a:gd name="T12" fmla="*/ 82 w 3763"/>
                  <a:gd name="T13" fmla="*/ 29 h 29"/>
                  <a:gd name="T14" fmla="*/ 76 w 3763"/>
                  <a:gd name="T15" fmla="*/ 26 h 29"/>
                  <a:gd name="T16" fmla="*/ 69 w 3763"/>
                  <a:gd name="T17" fmla="*/ 21 h 29"/>
                  <a:gd name="T18" fmla="*/ 60 w 3763"/>
                  <a:gd name="T19" fmla="*/ 17 h 29"/>
                  <a:gd name="T20" fmla="*/ 51 w 3763"/>
                  <a:gd name="T21" fmla="*/ 14 h 29"/>
                  <a:gd name="T22" fmla="*/ 29 w 3763"/>
                  <a:gd name="T23" fmla="*/ 7 h 29"/>
                  <a:gd name="T24" fmla="*/ 2 w 3763"/>
                  <a:gd name="T25" fmla="*/ 0 h 29"/>
                  <a:gd name="T26" fmla="*/ 0 w 3763"/>
                  <a:gd name="T27" fmla="*/ 0 h 29"/>
                  <a:gd name="T28" fmla="*/ 370 w 3763"/>
                  <a:gd name="T29" fmla="*/ 0 h 29"/>
                  <a:gd name="T30" fmla="*/ 376 w 3763"/>
                  <a:gd name="T31" fmla="*/ 0 h 29"/>
                  <a:gd name="T32" fmla="*/ 373 w 3763"/>
                  <a:gd name="T33" fmla="*/ 15 h 29"/>
                  <a:gd name="T34" fmla="*/ 371 w 3763"/>
                  <a:gd name="T35" fmla="*/ 29 h 29"/>
                  <a:gd name="T36" fmla="*/ 364 w 3763"/>
                  <a:gd name="T37" fmla="*/ 29 h 29"/>
                  <a:gd name="T38" fmla="*/ 370 w 3763"/>
                  <a:gd name="T39" fmla="*/ 0 h 29"/>
                  <a:gd name="T40" fmla="*/ 839 w 3763"/>
                  <a:gd name="T41" fmla="*/ 0 h 29"/>
                  <a:gd name="T42" fmla="*/ 844 w 3763"/>
                  <a:gd name="T43" fmla="*/ 0 h 29"/>
                  <a:gd name="T44" fmla="*/ 840 w 3763"/>
                  <a:gd name="T45" fmla="*/ 29 h 29"/>
                  <a:gd name="T46" fmla="*/ 834 w 3763"/>
                  <a:gd name="T47" fmla="*/ 29 h 29"/>
                  <a:gd name="T48" fmla="*/ 839 w 3763"/>
                  <a:gd name="T49" fmla="*/ 0 h 29"/>
                  <a:gd name="T50" fmla="*/ 1124 w 3763"/>
                  <a:gd name="T51" fmla="*/ 0 h 29"/>
                  <a:gd name="T52" fmla="*/ 1130 w 3763"/>
                  <a:gd name="T53" fmla="*/ 0 h 29"/>
                  <a:gd name="T54" fmla="*/ 1125 w 3763"/>
                  <a:gd name="T55" fmla="*/ 29 h 29"/>
                  <a:gd name="T56" fmla="*/ 1120 w 3763"/>
                  <a:gd name="T57" fmla="*/ 29 h 29"/>
                  <a:gd name="T58" fmla="*/ 1124 w 3763"/>
                  <a:gd name="T59" fmla="*/ 0 h 29"/>
                  <a:gd name="T60" fmla="*/ 1729 w 3763"/>
                  <a:gd name="T61" fmla="*/ 0 h 29"/>
                  <a:gd name="T62" fmla="*/ 1734 w 3763"/>
                  <a:gd name="T63" fmla="*/ 0 h 29"/>
                  <a:gd name="T64" fmla="*/ 1729 w 3763"/>
                  <a:gd name="T65" fmla="*/ 29 h 29"/>
                  <a:gd name="T66" fmla="*/ 1724 w 3763"/>
                  <a:gd name="T67" fmla="*/ 29 h 29"/>
                  <a:gd name="T68" fmla="*/ 1729 w 3763"/>
                  <a:gd name="T69" fmla="*/ 0 h 29"/>
                  <a:gd name="T70" fmla="*/ 2231 w 3763"/>
                  <a:gd name="T71" fmla="*/ 0 h 29"/>
                  <a:gd name="T72" fmla="*/ 2236 w 3763"/>
                  <a:gd name="T73" fmla="*/ 0 h 29"/>
                  <a:gd name="T74" fmla="*/ 2231 w 3763"/>
                  <a:gd name="T75" fmla="*/ 29 h 29"/>
                  <a:gd name="T76" fmla="*/ 2225 w 3763"/>
                  <a:gd name="T77" fmla="*/ 29 h 29"/>
                  <a:gd name="T78" fmla="*/ 2231 w 3763"/>
                  <a:gd name="T79" fmla="*/ 0 h 29"/>
                  <a:gd name="T80" fmla="*/ 2529 w 3763"/>
                  <a:gd name="T81" fmla="*/ 0 h 29"/>
                  <a:gd name="T82" fmla="*/ 2534 w 3763"/>
                  <a:gd name="T83" fmla="*/ 0 h 29"/>
                  <a:gd name="T84" fmla="*/ 2530 w 3763"/>
                  <a:gd name="T85" fmla="*/ 29 h 29"/>
                  <a:gd name="T86" fmla="*/ 2524 w 3763"/>
                  <a:gd name="T87" fmla="*/ 29 h 29"/>
                  <a:gd name="T88" fmla="*/ 2529 w 3763"/>
                  <a:gd name="T89" fmla="*/ 0 h 29"/>
                  <a:gd name="T90" fmla="*/ 2999 w 3763"/>
                  <a:gd name="T91" fmla="*/ 0 h 29"/>
                  <a:gd name="T92" fmla="*/ 3004 w 3763"/>
                  <a:gd name="T93" fmla="*/ 0 h 29"/>
                  <a:gd name="T94" fmla="*/ 3000 w 3763"/>
                  <a:gd name="T95" fmla="*/ 29 h 29"/>
                  <a:gd name="T96" fmla="*/ 2993 w 3763"/>
                  <a:gd name="T97" fmla="*/ 29 h 29"/>
                  <a:gd name="T98" fmla="*/ 2999 w 3763"/>
                  <a:gd name="T99" fmla="*/ 0 h 29"/>
                  <a:gd name="T100" fmla="*/ 3247 w 3763"/>
                  <a:gd name="T101" fmla="*/ 0 h 29"/>
                  <a:gd name="T102" fmla="*/ 3258 w 3763"/>
                  <a:gd name="T103" fmla="*/ 0 h 29"/>
                  <a:gd name="T104" fmla="*/ 3258 w 3763"/>
                  <a:gd name="T105" fmla="*/ 15 h 29"/>
                  <a:gd name="T106" fmla="*/ 3260 w 3763"/>
                  <a:gd name="T107" fmla="*/ 29 h 29"/>
                  <a:gd name="T108" fmla="*/ 3246 w 3763"/>
                  <a:gd name="T109" fmla="*/ 29 h 29"/>
                  <a:gd name="T110" fmla="*/ 3246 w 3763"/>
                  <a:gd name="T111" fmla="*/ 15 h 29"/>
                  <a:gd name="T112" fmla="*/ 3247 w 3763"/>
                  <a:gd name="T113" fmla="*/ 0 h 29"/>
                  <a:gd name="T114" fmla="*/ 3758 w 3763"/>
                  <a:gd name="T115" fmla="*/ 0 h 29"/>
                  <a:gd name="T116" fmla="*/ 3763 w 3763"/>
                  <a:gd name="T117" fmla="*/ 0 h 29"/>
                  <a:gd name="T118" fmla="*/ 3758 w 3763"/>
                  <a:gd name="T119" fmla="*/ 29 h 29"/>
                  <a:gd name="T120" fmla="*/ 3752 w 3763"/>
                  <a:gd name="T121" fmla="*/ 29 h 29"/>
                  <a:gd name="T122" fmla="*/ 3758 w 3763"/>
                  <a:gd name="T1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29">
                    <a:moveTo>
                      <a:pt x="0" y="0"/>
                    </a:moveTo>
                    <a:lnTo>
                      <a:pt x="104" y="0"/>
                    </a:lnTo>
                    <a:lnTo>
                      <a:pt x="108" y="6"/>
                    </a:lnTo>
                    <a:lnTo>
                      <a:pt x="111" y="14"/>
                    </a:lnTo>
                    <a:lnTo>
                      <a:pt x="114" y="21"/>
                    </a:lnTo>
                    <a:lnTo>
                      <a:pt x="114" y="29"/>
                    </a:lnTo>
                    <a:lnTo>
                      <a:pt x="82" y="29"/>
                    </a:lnTo>
                    <a:lnTo>
                      <a:pt x="76" y="26"/>
                    </a:lnTo>
                    <a:lnTo>
                      <a:pt x="69" y="21"/>
                    </a:lnTo>
                    <a:lnTo>
                      <a:pt x="60" y="17"/>
                    </a:lnTo>
                    <a:lnTo>
                      <a:pt x="51" y="14"/>
                    </a:lnTo>
                    <a:lnTo>
                      <a:pt x="29" y="7"/>
                    </a:lnTo>
                    <a:lnTo>
                      <a:pt x="2" y="0"/>
                    </a:lnTo>
                    <a:lnTo>
                      <a:pt x="0" y="0"/>
                    </a:lnTo>
                    <a:close/>
                    <a:moveTo>
                      <a:pt x="370" y="0"/>
                    </a:moveTo>
                    <a:lnTo>
                      <a:pt x="376" y="0"/>
                    </a:lnTo>
                    <a:lnTo>
                      <a:pt x="373" y="15"/>
                    </a:lnTo>
                    <a:lnTo>
                      <a:pt x="371" y="29"/>
                    </a:lnTo>
                    <a:lnTo>
                      <a:pt x="364" y="29"/>
                    </a:lnTo>
                    <a:lnTo>
                      <a:pt x="370" y="0"/>
                    </a:lnTo>
                    <a:close/>
                    <a:moveTo>
                      <a:pt x="839" y="0"/>
                    </a:moveTo>
                    <a:lnTo>
                      <a:pt x="844" y="0"/>
                    </a:lnTo>
                    <a:lnTo>
                      <a:pt x="840" y="29"/>
                    </a:lnTo>
                    <a:lnTo>
                      <a:pt x="834" y="29"/>
                    </a:lnTo>
                    <a:lnTo>
                      <a:pt x="839" y="0"/>
                    </a:lnTo>
                    <a:close/>
                    <a:moveTo>
                      <a:pt x="1124" y="0"/>
                    </a:moveTo>
                    <a:lnTo>
                      <a:pt x="1130" y="0"/>
                    </a:lnTo>
                    <a:lnTo>
                      <a:pt x="1125" y="29"/>
                    </a:lnTo>
                    <a:lnTo>
                      <a:pt x="1120" y="29"/>
                    </a:lnTo>
                    <a:lnTo>
                      <a:pt x="1124" y="0"/>
                    </a:lnTo>
                    <a:close/>
                    <a:moveTo>
                      <a:pt x="1729" y="0"/>
                    </a:moveTo>
                    <a:lnTo>
                      <a:pt x="1734" y="0"/>
                    </a:lnTo>
                    <a:lnTo>
                      <a:pt x="1729" y="29"/>
                    </a:lnTo>
                    <a:lnTo>
                      <a:pt x="1724" y="29"/>
                    </a:lnTo>
                    <a:lnTo>
                      <a:pt x="1729" y="0"/>
                    </a:lnTo>
                    <a:close/>
                    <a:moveTo>
                      <a:pt x="2231" y="0"/>
                    </a:moveTo>
                    <a:lnTo>
                      <a:pt x="2236" y="0"/>
                    </a:lnTo>
                    <a:lnTo>
                      <a:pt x="2231" y="29"/>
                    </a:lnTo>
                    <a:lnTo>
                      <a:pt x="2225" y="29"/>
                    </a:lnTo>
                    <a:lnTo>
                      <a:pt x="2231" y="0"/>
                    </a:lnTo>
                    <a:close/>
                    <a:moveTo>
                      <a:pt x="2529" y="0"/>
                    </a:moveTo>
                    <a:lnTo>
                      <a:pt x="2534" y="0"/>
                    </a:lnTo>
                    <a:lnTo>
                      <a:pt x="2530" y="29"/>
                    </a:lnTo>
                    <a:lnTo>
                      <a:pt x="2524" y="29"/>
                    </a:lnTo>
                    <a:lnTo>
                      <a:pt x="2529" y="0"/>
                    </a:lnTo>
                    <a:close/>
                    <a:moveTo>
                      <a:pt x="2999" y="0"/>
                    </a:moveTo>
                    <a:lnTo>
                      <a:pt x="3004" y="0"/>
                    </a:lnTo>
                    <a:lnTo>
                      <a:pt x="3000" y="29"/>
                    </a:lnTo>
                    <a:lnTo>
                      <a:pt x="2993" y="29"/>
                    </a:lnTo>
                    <a:lnTo>
                      <a:pt x="2999" y="0"/>
                    </a:lnTo>
                    <a:close/>
                    <a:moveTo>
                      <a:pt x="3247" y="0"/>
                    </a:moveTo>
                    <a:lnTo>
                      <a:pt x="3258" y="0"/>
                    </a:lnTo>
                    <a:lnTo>
                      <a:pt x="3258" y="15"/>
                    </a:lnTo>
                    <a:lnTo>
                      <a:pt x="3260" y="29"/>
                    </a:lnTo>
                    <a:lnTo>
                      <a:pt x="3246" y="29"/>
                    </a:lnTo>
                    <a:lnTo>
                      <a:pt x="3246" y="15"/>
                    </a:lnTo>
                    <a:lnTo>
                      <a:pt x="3247" y="0"/>
                    </a:lnTo>
                    <a:close/>
                    <a:moveTo>
                      <a:pt x="3758" y="0"/>
                    </a:moveTo>
                    <a:lnTo>
                      <a:pt x="3763" y="0"/>
                    </a:lnTo>
                    <a:lnTo>
                      <a:pt x="3758" y="29"/>
                    </a:lnTo>
                    <a:lnTo>
                      <a:pt x="3752" y="29"/>
                    </a:lnTo>
                    <a:lnTo>
                      <a:pt x="3758"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7" name="Freeform 579"/>
              <p:cNvSpPr>
                <a:spLocks noEditPoints="1"/>
              </p:cNvSpPr>
              <p:nvPr/>
            </p:nvSpPr>
            <p:spPr bwMode="auto">
              <a:xfrm>
                <a:off x="1030" y="2960"/>
                <a:ext cx="529" cy="4"/>
              </a:xfrm>
              <a:custGeom>
                <a:avLst/>
                <a:gdLst>
                  <a:gd name="T0" fmla="*/ 0 w 3707"/>
                  <a:gd name="T1" fmla="*/ 0 h 30"/>
                  <a:gd name="T2" fmla="*/ 58 w 3707"/>
                  <a:gd name="T3" fmla="*/ 0 h 30"/>
                  <a:gd name="T4" fmla="*/ 61 w 3707"/>
                  <a:gd name="T5" fmla="*/ 6 h 30"/>
                  <a:gd name="T6" fmla="*/ 61 w 3707"/>
                  <a:gd name="T7" fmla="*/ 14 h 30"/>
                  <a:gd name="T8" fmla="*/ 61 w 3707"/>
                  <a:gd name="T9" fmla="*/ 22 h 30"/>
                  <a:gd name="T10" fmla="*/ 61 w 3707"/>
                  <a:gd name="T11" fmla="*/ 30 h 30"/>
                  <a:gd name="T12" fmla="*/ 43 w 3707"/>
                  <a:gd name="T13" fmla="*/ 30 h 30"/>
                  <a:gd name="T14" fmla="*/ 38 w 3707"/>
                  <a:gd name="T15" fmla="*/ 23 h 30"/>
                  <a:gd name="T16" fmla="*/ 33 w 3707"/>
                  <a:gd name="T17" fmla="*/ 18 h 30"/>
                  <a:gd name="T18" fmla="*/ 26 w 3707"/>
                  <a:gd name="T19" fmla="*/ 13 h 30"/>
                  <a:gd name="T20" fmla="*/ 19 w 3707"/>
                  <a:gd name="T21" fmla="*/ 9 h 30"/>
                  <a:gd name="T22" fmla="*/ 10 w 3707"/>
                  <a:gd name="T23" fmla="*/ 4 h 30"/>
                  <a:gd name="T24" fmla="*/ 0 w 3707"/>
                  <a:gd name="T25" fmla="*/ 0 h 30"/>
                  <a:gd name="T26" fmla="*/ 314 w 3707"/>
                  <a:gd name="T27" fmla="*/ 0 h 30"/>
                  <a:gd name="T28" fmla="*/ 320 w 3707"/>
                  <a:gd name="T29" fmla="*/ 0 h 30"/>
                  <a:gd name="T30" fmla="*/ 318 w 3707"/>
                  <a:gd name="T31" fmla="*/ 15 h 30"/>
                  <a:gd name="T32" fmla="*/ 318 w 3707"/>
                  <a:gd name="T33" fmla="*/ 30 h 30"/>
                  <a:gd name="T34" fmla="*/ 309 w 3707"/>
                  <a:gd name="T35" fmla="*/ 30 h 30"/>
                  <a:gd name="T36" fmla="*/ 310 w 3707"/>
                  <a:gd name="T37" fmla="*/ 24 h 30"/>
                  <a:gd name="T38" fmla="*/ 311 w 3707"/>
                  <a:gd name="T39" fmla="*/ 19 h 30"/>
                  <a:gd name="T40" fmla="*/ 314 w 3707"/>
                  <a:gd name="T41" fmla="*/ 0 h 30"/>
                  <a:gd name="T42" fmla="*/ 784 w 3707"/>
                  <a:gd name="T43" fmla="*/ 0 h 30"/>
                  <a:gd name="T44" fmla="*/ 789 w 3707"/>
                  <a:gd name="T45" fmla="*/ 0 h 30"/>
                  <a:gd name="T46" fmla="*/ 785 w 3707"/>
                  <a:gd name="T47" fmla="*/ 30 h 30"/>
                  <a:gd name="T48" fmla="*/ 779 w 3707"/>
                  <a:gd name="T49" fmla="*/ 30 h 30"/>
                  <a:gd name="T50" fmla="*/ 784 w 3707"/>
                  <a:gd name="T51" fmla="*/ 0 h 30"/>
                  <a:gd name="T52" fmla="*/ 1069 w 3707"/>
                  <a:gd name="T53" fmla="*/ 0 h 30"/>
                  <a:gd name="T54" fmla="*/ 1075 w 3707"/>
                  <a:gd name="T55" fmla="*/ 0 h 30"/>
                  <a:gd name="T56" fmla="*/ 1069 w 3707"/>
                  <a:gd name="T57" fmla="*/ 30 h 30"/>
                  <a:gd name="T58" fmla="*/ 1065 w 3707"/>
                  <a:gd name="T59" fmla="*/ 30 h 30"/>
                  <a:gd name="T60" fmla="*/ 1069 w 3707"/>
                  <a:gd name="T61" fmla="*/ 0 h 30"/>
                  <a:gd name="T62" fmla="*/ 1673 w 3707"/>
                  <a:gd name="T63" fmla="*/ 0 h 30"/>
                  <a:gd name="T64" fmla="*/ 1679 w 3707"/>
                  <a:gd name="T65" fmla="*/ 0 h 30"/>
                  <a:gd name="T66" fmla="*/ 1673 w 3707"/>
                  <a:gd name="T67" fmla="*/ 30 h 30"/>
                  <a:gd name="T68" fmla="*/ 1668 w 3707"/>
                  <a:gd name="T69" fmla="*/ 30 h 30"/>
                  <a:gd name="T70" fmla="*/ 1673 w 3707"/>
                  <a:gd name="T71" fmla="*/ 0 h 30"/>
                  <a:gd name="T72" fmla="*/ 2175 w 3707"/>
                  <a:gd name="T73" fmla="*/ 0 h 30"/>
                  <a:gd name="T74" fmla="*/ 2180 w 3707"/>
                  <a:gd name="T75" fmla="*/ 0 h 30"/>
                  <a:gd name="T76" fmla="*/ 2176 w 3707"/>
                  <a:gd name="T77" fmla="*/ 30 h 30"/>
                  <a:gd name="T78" fmla="*/ 2170 w 3707"/>
                  <a:gd name="T79" fmla="*/ 30 h 30"/>
                  <a:gd name="T80" fmla="*/ 2175 w 3707"/>
                  <a:gd name="T81" fmla="*/ 0 h 30"/>
                  <a:gd name="T82" fmla="*/ 2474 w 3707"/>
                  <a:gd name="T83" fmla="*/ 0 h 30"/>
                  <a:gd name="T84" fmla="*/ 2479 w 3707"/>
                  <a:gd name="T85" fmla="*/ 0 h 30"/>
                  <a:gd name="T86" fmla="*/ 2475 w 3707"/>
                  <a:gd name="T87" fmla="*/ 30 h 30"/>
                  <a:gd name="T88" fmla="*/ 2469 w 3707"/>
                  <a:gd name="T89" fmla="*/ 30 h 30"/>
                  <a:gd name="T90" fmla="*/ 2474 w 3707"/>
                  <a:gd name="T91" fmla="*/ 0 h 30"/>
                  <a:gd name="T92" fmla="*/ 2944 w 3707"/>
                  <a:gd name="T93" fmla="*/ 0 h 30"/>
                  <a:gd name="T94" fmla="*/ 2949 w 3707"/>
                  <a:gd name="T95" fmla="*/ 0 h 30"/>
                  <a:gd name="T96" fmla="*/ 2944 w 3707"/>
                  <a:gd name="T97" fmla="*/ 30 h 30"/>
                  <a:gd name="T98" fmla="*/ 2938 w 3707"/>
                  <a:gd name="T99" fmla="*/ 30 h 30"/>
                  <a:gd name="T100" fmla="*/ 2944 w 3707"/>
                  <a:gd name="T101" fmla="*/ 0 h 30"/>
                  <a:gd name="T102" fmla="*/ 3193 w 3707"/>
                  <a:gd name="T103" fmla="*/ 0 h 30"/>
                  <a:gd name="T104" fmla="*/ 3205 w 3707"/>
                  <a:gd name="T105" fmla="*/ 0 h 30"/>
                  <a:gd name="T106" fmla="*/ 3207 w 3707"/>
                  <a:gd name="T107" fmla="*/ 15 h 30"/>
                  <a:gd name="T108" fmla="*/ 3209 w 3707"/>
                  <a:gd name="T109" fmla="*/ 30 h 30"/>
                  <a:gd name="T110" fmla="*/ 3193 w 3707"/>
                  <a:gd name="T111" fmla="*/ 30 h 30"/>
                  <a:gd name="T112" fmla="*/ 3193 w 3707"/>
                  <a:gd name="T113" fmla="*/ 15 h 30"/>
                  <a:gd name="T114" fmla="*/ 3193 w 3707"/>
                  <a:gd name="T115" fmla="*/ 0 h 30"/>
                  <a:gd name="T116" fmla="*/ 3701 w 3707"/>
                  <a:gd name="T117" fmla="*/ 0 h 30"/>
                  <a:gd name="T118" fmla="*/ 3707 w 3707"/>
                  <a:gd name="T119" fmla="*/ 0 h 30"/>
                  <a:gd name="T120" fmla="*/ 3702 w 3707"/>
                  <a:gd name="T121" fmla="*/ 30 h 30"/>
                  <a:gd name="T122" fmla="*/ 3697 w 3707"/>
                  <a:gd name="T123" fmla="*/ 30 h 30"/>
                  <a:gd name="T124" fmla="*/ 3701 w 3707"/>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07" h="30">
                    <a:moveTo>
                      <a:pt x="0" y="0"/>
                    </a:moveTo>
                    <a:lnTo>
                      <a:pt x="58" y="0"/>
                    </a:lnTo>
                    <a:lnTo>
                      <a:pt x="61" y="6"/>
                    </a:lnTo>
                    <a:lnTo>
                      <a:pt x="61" y="14"/>
                    </a:lnTo>
                    <a:lnTo>
                      <a:pt x="61" y="22"/>
                    </a:lnTo>
                    <a:lnTo>
                      <a:pt x="61" y="30"/>
                    </a:lnTo>
                    <a:lnTo>
                      <a:pt x="43" y="30"/>
                    </a:lnTo>
                    <a:lnTo>
                      <a:pt x="38" y="23"/>
                    </a:lnTo>
                    <a:lnTo>
                      <a:pt x="33" y="18"/>
                    </a:lnTo>
                    <a:lnTo>
                      <a:pt x="26" y="13"/>
                    </a:lnTo>
                    <a:lnTo>
                      <a:pt x="19" y="9"/>
                    </a:lnTo>
                    <a:lnTo>
                      <a:pt x="10" y="4"/>
                    </a:lnTo>
                    <a:lnTo>
                      <a:pt x="0" y="0"/>
                    </a:lnTo>
                    <a:close/>
                    <a:moveTo>
                      <a:pt x="314" y="0"/>
                    </a:moveTo>
                    <a:lnTo>
                      <a:pt x="320" y="0"/>
                    </a:lnTo>
                    <a:lnTo>
                      <a:pt x="318" y="15"/>
                    </a:lnTo>
                    <a:lnTo>
                      <a:pt x="318" y="30"/>
                    </a:lnTo>
                    <a:lnTo>
                      <a:pt x="309" y="30"/>
                    </a:lnTo>
                    <a:lnTo>
                      <a:pt x="310" y="24"/>
                    </a:lnTo>
                    <a:lnTo>
                      <a:pt x="311" y="19"/>
                    </a:lnTo>
                    <a:lnTo>
                      <a:pt x="314" y="0"/>
                    </a:lnTo>
                    <a:close/>
                    <a:moveTo>
                      <a:pt x="784" y="0"/>
                    </a:moveTo>
                    <a:lnTo>
                      <a:pt x="789" y="0"/>
                    </a:lnTo>
                    <a:lnTo>
                      <a:pt x="785" y="30"/>
                    </a:lnTo>
                    <a:lnTo>
                      <a:pt x="779" y="30"/>
                    </a:lnTo>
                    <a:lnTo>
                      <a:pt x="784" y="0"/>
                    </a:lnTo>
                    <a:close/>
                    <a:moveTo>
                      <a:pt x="1069" y="0"/>
                    </a:moveTo>
                    <a:lnTo>
                      <a:pt x="1075" y="0"/>
                    </a:lnTo>
                    <a:lnTo>
                      <a:pt x="1069" y="30"/>
                    </a:lnTo>
                    <a:lnTo>
                      <a:pt x="1065" y="30"/>
                    </a:lnTo>
                    <a:lnTo>
                      <a:pt x="1069" y="0"/>
                    </a:lnTo>
                    <a:close/>
                    <a:moveTo>
                      <a:pt x="1673" y="0"/>
                    </a:moveTo>
                    <a:lnTo>
                      <a:pt x="1679" y="0"/>
                    </a:lnTo>
                    <a:lnTo>
                      <a:pt x="1673" y="30"/>
                    </a:lnTo>
                    <a:lnTo>
                      <a:pt x="1668" y="30"/>
                    </a:lnTo>
                    <a:lnTo>
                      <a:pt x="1673" y="0"/>
                    </a:lnTo>
                    <a:close/>
                    <a:moveTo>
                      <a:pt x="2175" y="0"/>
                    </a:moveTo>
                    <a:lnTo>
                      <a:pt x="2180" y="0"/>
                    </a:lnTo>
                    <a:lnTo>
                      <a:pt x="2176" y="30"/>
                    </a:lnTo>
                    <a:lnTo>
                      <a:pt x="2170" y="30"/>
                    </a:lnTo>
                    <a:lnTo>
                      <a:pt x="2175" y="0"/>
                    </a:lnTo>
                    <a:close/>
                    <a:moveTo>
                      <a:pt x="2474" y="0"/>
                    </a:moveTo>
                    <a:lnTo>
                      <a:pt x="2479" y="0"/>
                    </a:lnTo>
                    <a:lnTo>
                      <a:pt x="2475" y="30"/>
                    </a:lnTo>
                    <a:lnTo>
                      <a:pt x="2469" y="30"/>
                    </a:lnTo>
                    <a:lnTo>
                      <a:pt x="2474" y="0"/>
                    </a:lnTo>
                    <a:close/>
                    <a:moveTo>
                      <a:pt x="2944" y="0"/>
                    </a:moveTo>
                    <a:lnTo>
                      <a:pt x="2949" y="0"/>
                    </a:lnTo>
                    <a:lnTo>
                      <a:pt x="2944" y="30"/>
                    </a:lnTo>
                    <a:lnTo>
                      <a:pt x="2938" y="30"/>
                    </a:lnTo>
                    <a:lnTo>
                      <a:pt x="2944" y="0"/>
                    </a:lnTo>
                    <a:close/>
                    <a:moveTo>
                      <a:pt x="3193" y="0"/>
                    </a:moveTo>
                    <a:lnTo>
                      <a:pt x="3205" y="0"/>
                    </a:lnTo>
                    <a:lnTo>
                      <a:pt x="3207" y="15"/>
                    </a:lnTo>
                    <a:lnTo>
                      <a:pt x="3209" y="30"/>
                    </a:lnTo>
                    <a:lnTo>
                      <a:pt x="3193" y="30"/>
                    </a:lnTo>
                    <a:lnTo>
                      <a:pt x="3193" y="15"/>
                    </a:lnTo>
                    <a:lnTo>
                      <a:pt x="3193" y="0"/>
                    </a:lnTo>
                    <a:close/>
                    <a:moveTo>
                      <a:pt x="3701" y="0"/>
                    </a:moveTo>
                    <a:lnTo>
                      <a:pt x="3707" y="0"/>
                    </a:lnTo>
                    <a:lnTo>
                      <a:pt x="3702" y="30"/>
                    </a:lnTo>
                    <a:lnTo>
                      <a:pt x="3697" y="30"/>
                    </a:lnTo>
                    <a:lnTo>
                      <a:pt x="3701" y="0"/>
                    </a:lnTo>
                    <a:close/>
                  </a:path>
                </a:pathLst>
              </a:custGeom>
              <a:solidFill>
                <a:srgbClr val="EDE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8" name="Freeform 580"/>
              <p:cNvSpPr>
                <a:spLocks noEditPoints="1"/>
              </p:cNvSpPr>
              <p:nvPr/>
            </p:nvSpPr>
            <p:spPr bwMode="auto">
              <a:xfrm>
                <a:off x="1034" y="2962"/>
                <a:ext cx="525" cy="4"/>
              </a:xfrm>
              <a:custGeom>
                <a:avLst/>
                <a:gdLst>
                  <a:gd name="T0" fmla="*/ 32 w 3676"/>
                  <a:gd name="T1" fmla="*/ 0 h 30"/>
                  <a:gd name="T2" fmla="*/ 31 w 3676"/>
                  <a:gd name="T3" fmla="*/ 20 h 30"/>
                  <a:gd name="T4" fmla="*/ 28 w 3676"/>
                  <a:gd name="T5" fmla="*/ 30 h 30"/>
                  <a:gd name="T6" fmla="*/ 17 w 3676"/>
                  <a:gd name="T7" fmla="*/ 23 h 30"/>
                  <a:gd name="T8" fmla="*/ 9 w 3676"/>
                  <a:gd name="T9" fmla="*/ 9 h 30"/>
                  <a:gd name="T10" fmla="*/ 1 w 3676"/>
                  <a:gd name="T11" fmla="*/ 2 h 30"/>
                  <a:gd name="T12" fmla="*/ 282 w 3676"/>
                  <a:gd name="T13" fmla="*/ 0 h 30"/>
                  <a:gd name="T14" fmla="*/ 289 w 3676"/>
                  <a:gd name="T15" fmla="*/ 16 h 30"/>
                  <a:gd name="T16" fmla="*/ 279 w 3676"/>
                  <a:gd name="T17" fmla="*/ 30 h 30"/>
                  <a:gd name="T18" fmla="*/ 282 w 3676"/>
                  <a:gd name="T19" fmla="*/ 5 h 30"/>
                  <a:gd name="T20" fmla="*/ 752 w 3676"/>
                  <a:gd name="T21" fmla="*/ 0 h 30"/>
                  <a:gd name="T22" fmla="*/ 754 w 3676"/>
                  <a:gd name="T23" fmla="*/ 26 h 30"/>
                  <a:gd name="T24" fmla="*/ 748 w 3676"/>
                  <a:gd name="T25" fmla="*/ 29 h 30"/>
                  <a:gd name="T26" fmla="*/ 1038 w 3676"/>
                  <a:gd name="T27" fmla="*/ 0 h 30"/>
                  <a:gd name="T28" fmla="*/ 1038 w 3676"/>
                  <a:gd name="T29" fmla="*/ 30 h 30"/>
                  <a:gd name="T30" fmla="*/ 1038 w 3676"/>
                  <a:gd name="T31" fmla="*/ 0 h 30"/>
                  <a:gd name="T32" fmla="*/ 1647 w 3676"/>
                  <a:gd name="T33" fmla="*/ 0 h 30"/>
                  <a:gd name="T34" fmla="*/ 1637 w 3676"/>
                  <a:gd name="T35" fmla="*/ 30 h 30"/>
                  <a:gd name="T36" fmla="*/ 2143 w 3676"/>
                  <a:gd name="T37" fmla="*/ 0 h 30"/>
                  <a:gd name="T38" fmla="*/ 2145 w 3676"/>
                  <a:gd name="T39" fmla="*/ 30 h 30"/>
                  <a:gd name="T40" fmla="*/ 2143 w 3676"/>
                  <a:gd name="T41" fmla="*/ 0 h 30"/>
                  <a:gd name="T42" fmla="*/ 2448 w 3676"/>
                  <a:gd name="T43" fmla="*/ 0 h 30"/>
                  <a:gd name="T44" fmla="*/ 2438 w 3676"/>
                  <a:gd name="T45" fmla="*/ 30 h 30"/>
                  <a:gd name="T46" fmla="*/ 2911 w 3676"/>
                  <a:gd name="T47" fmla="*/ 0 h 30"/>
                  <a:gd name="T48" fmla="*/ 2912 w 3676"/>
                  <a:gd name="T49" fmla="*/ 30 h 30"/>
                  <a:gd name="T50" fmla="*/ 2911 w 3676"/>
                  <a:gd name="T51" fmla="*/ 0 h 30"/>
                  <a:gd name="T52" fmla="*/ 3178 w 3676"/>
                  <a:gd name="T53" fmla="*/ 0 h 30"/>
                  <a:gd name="T54" fmla="*/ 3183 w 3676"/>
                  <a:gd name="T55" fmla="*/ 30 h 30"/>
                  <a:gd name="T56" fmla="*/ 3164 w 3676"/>
                  <a:gd name="T57" fmla="*/ 16 h 30"/>
                  <a:gd name="T58" fmla="*/ 3670 w 3676"/>
                  <a:gd name="T59" fmla="*/ 0 h 30"/>
                  <a:gd name="T60" fmla="*/ 3671 w 3676"/>
                  <a:gd name="T61" fmla="*/ 30 h 30"/>
                  <a:gd name="T62" fmla="*/ 3670 w 3676"/>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6" h="30">
                    <a:moveTo>
                      <a:pt x="0" y="0"/>
                    </a:moveTo>
                    <a:lnTo>
                      <a:pt x="32" y="0"/>
                    </a:lnTo>
                    <a:lnTo>
                      <a:pt x="32" y="10"/>
                    </a:lnTo>
                    <a:lnTo>
                      <a:pt x="31" y="20"/>
                    </a:lnTo>
                    <a:lnTo>
                      <a:pt x="29" y="26"/>
                    </a:lnTo>
                    <a:lnTo>
                      <a:pt x="28" y="30"/>
                    </a:lnTo>
                    <a:lnTo>
                      <a:pt x="19" y="30"/>
                    </a:lnTo>
                    <a:lnTo>
                      <a:pt x="17" y="23"/>
                    </a:lnTo>
                    <a:lnTo>
                      <a:pt x="14" y="16"/>
                    </a:lnTo>
                    <a:lnTo>
                      <a:pt x="9" y="9"/>
                    </a:lnTo>
                    <a:lnTo>
                      <a:pt x="4" y="4"/>
                    </a:lnTo>
                    <a:lnTo>
                      <a:pt x="1" y="2"/>
                    </a:lnTo>
                    <a:lnTo>
                      <a:pt x="0" y="0"/>
                    </a:lnTo>
                    <a:close/>
                    <a:moveTo>
                      <a:pt x="282" y="0"/>
                    </a:moveTo>
                    <a:lnTo>
                      <a:pt x="289" y="0"/>
                    </a:lnTo>
                    <a:lnTo>
                      <a:pt x="289" y="16"/>
                    </a:lnTo>
                    <a:lnTo>
                      <a:pt x="289" y="30"/>
                    </a:lnTo>
                    <a:lnTo>
                      <a:pt x="279" y="30"/>
                    </a:lnTo>
                    <a:lnTo>
                      <a:pt x="280" y="18"/>
                    </a:lnTo>
                    <a:lnTo>
                      <a:pt x="282" y="5"/>
                    </a:lnTo>
                    <a:lnTo>
                      <a:pt x="282" y="0"/>
                    </a:lnTo>
                    <a:close/>
                    <a:moveTo>
                      <a:pt x="752" y="0"/>
                    </a:moveTo>
                    <a:lnTo>
                      <a:pt x="758" y="0"/>
                    </a:lnTo>
                    <a:lnTo>
                      <a:pt x="754" y="26"/>
                    </a:lnTo>
                    <a:lnTo>
                      <a:pt x="751" y="28"/>
                    </a:lnTo>
                    <a:lnTo>
                      <a:pt x="748" y="29"/>
                    </a:lnTo>
                    <a:lnTo>
                      <a:pt x="752" y="0"/>
                    </a:lnTo>
                    <a:close/>
                    <a:moveTo>
                      <a:pt x="1038" y="0"/>
                    </a:moveTo>
                    <a:lnTo>
                      <a:pt x="1043" y="0"/>
                    </a:lnTo>
                    <a:lnTo>
                      <a:pt x="1038" y="30"/>
                    </a:lnTo>
                    <a:lnTo>
                      <a:pt x="1033" y="30"/>
                    </a:lnTo>
                    <a:lnTo>
                      <a:pt x="1038" y="0"/>
                    </a:lnTo>
                    <a:close/>
                    <a:moveTo>
                      <a:pt x="1642" y="0"/>
                    </a:moveTo>
                    <a:lnTo>
                      <a:pt x="1647" y="0"/>
                    </a:lnTo>
                    <a:lnTo>
                      <a:pt x="1642" y="30"/>
                    </a:lnTo>
                    <a:lnTo>
                      <a:pt x="1637" y="30"/>
                    </a:lnTo>
                    <a:lnTo>
                      <a:pt x="1642" y="0"/>
                    </a:lnTo>
                    <a:close/>
                    <a:moveTo>
                      <a:pt x="2143" y="0"/>
                    </a:moveTo>
                    <a:lnTo>
                      <a:pt x="2149" y="0"/>
                    </a:lnTo>
                    <a:lnTo>
                      <a:pt x="2145" y="30"/>
                    </a:lnTo>
                    <a:lnTo>
                      <a:pt x="2139" y="30"/>
                    </a:lnTo>
                    <a:lnTo>
                      <a:pt x="2143" y="0"/>
                    </a:lnTo>
                    <a:close/>
                    <a:moveTo>
                      <a:pt x="2442" y="0"/>
                    </a:moveTo>
                    <a:lnTo>
                      <a:pt x="2448" y="0"/>
                    </a:lnTo>
                    <a:lnTo>
                      <a:pt x="2442" y="30"/>
                    </a:lnTo>
                    <a:lnTo>
                      <a:pt x="2438" y="30"/>
                    </a:lnTo>
                    <a:lnTo>
                      <a:pt x="2442" y="0"/>
                    </a:lnTo>
                    <a:close/>
                    <a:moveTo>
                      <a:pt x="2911" y="0"/>
                    </a:moveTo>
                    <a:lnTo>
                      <a:pt x="2918" y="0"/>
                    </a:lnTo>
                    <a:lnTo>
                      <a:pt x="2912" y="30"/>
                    </a:lnTo>
                    <a:lnTo>
                      <a:pt x="2907" y="30"/>
                    </a:lnTo>
                    <a:lnTo>
                      <a:pt x="2911" y="0"/>
                    </a:lnTo>
                    <a:close/>
                    <a:moveTo>
                      <a:pt x="3164" y="0"/>
                    </a:moveTo>
                    <a:lnTo>
                      <a:pt x="3178" y="0"/>
                    </a:lnTo>
                    <a:lnTo>
                      <a:pt x="3180" y="16"/>
                    </a:lnTo>
                    <a:lnTo>
                      <a:pt x="3183" y="30"/>
                    </a:lnTo>
                    <a:lnTo>
                      <a:pt x="3165" y="30"/>
                    </a:lnTo>
                    <a:lnTo>
                      <a:pt x="3164" y="16"/>
                    </a:lnTo>
                    <a:lnTo>
                      <a:pt x="3164" y="0"/>
                    </a:lnTo>
                    <a:close/>
                    <a:moveTo>
                      <a:pt x="3670" y="0"/>
                    </a:moveTo>
                    <a:lnTo>
                      <a:pt x="3676" y="0"/>
                    </a:lnTo>
                    <a:lnTo>
                      <a:pt x="3671" y="30"/>
                    </a:lnTo>
                    <a:lnTo>
                      <a:pt x="3665" y="30"/>
                    </a:lnTo>
                    <a:lnTo>
                      <a:pt x="3670" y="0"/>
                    </a:lnTo>
                    <a:close/>
                  </a:path>
                </a:pathLst>
              </a:custGeom>
              <a:solidFill>
                <a:srgbClr val="EDE4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9" name="Freeform 581"/>
              <p:cNvSpPr>
                <a:spLocks noEditPoints="1"/>
              </p:cNvSpPr>
              <p:nvPr/>
            </p:nvSpPr>
            <p:spPr bwMode="auto">
              <a:xfrm>
                <a:off x="1036" y="2964"/>
                <a:ext cx="522" cy="5"/>
              </a:xfrm>
              <a:custGeom>
                <a:avLst/>
                <a:gdLst>
                  <a:gd name="T0" fmla="*/ 0 w 3659"/>
                  <a:gd name="T1" fmla="*/ 0 h 30"/>
                  <a:gd name="T2" fmla="*/ 18 w 3659"/>
                  <a:gd name="T3" fmla="*/ 0 h 30"/>
                  <a:gd name="T4" fmla="*/ 18 w 3659"/>
                  <a:gd name="T5" fmla="*/ 2 h 30"/>
                  <a:gd name="T6" fmla="*/ 17 w 3659"/>
                  <a:gd name="T7" fmla="*/ 4 h 30"/>
                  <a:gd name="T8" fmla="*/ 14 w 3659"/>
                  <a:gd name="T9" fmla="*/ 18 h 30"/>
                  <a:gd name="T10" fmla="*/ 10 w 3659"/>
                  <a:gd name="T11" fmla="*/ 30 h 30"/>
                  <a:gd name="T12" fmla="*/ 5 w 3659"/>
                  <a:gd name="T13" fmla="*/ 30 h 30"/>
                  <a:gd name="T14" fmla="*/ 5 w 3659"/>
                  <a:gd name="T15" fmla="*/ 21 h 30"/>
                  <a:gd name="T16" fmla="*/ 4 w 3659"/>
                  <a:gd name="T17" fmla="*/ 13 h 30"/>
                  <a:gd name="T18" fmla="*/ 2 w 3659"/>
                  <a:gd name="T19" fmla="*/ 7 h 30"/>
                  <a:gd name="T20" fmla="*/ 0 w 3659"/>
                  <a:gd name="T21" fmla="*/ 0 h 30"/>
                  <a:gd name="T22" fmla="*/ 266 w 3659"/>
                  <a:gd name="T23" fmla="*/ 0 h 30"/>
                  <a:gd name="T24" fmla="*/ 275 w 3659"/>
                  <a:gd name="T25" fmla="*/ 0 h 30"/>
                  <a:gd name="T26" fmla="*/ 275 w 3659"/>
                  <a:gd name="T27" fmla="*/ 16 h 30"/>
                  <a:gd name="T28" fmla="*/ 276 w 3659"/>
                  <a:gd name="T29" fmla="*/ 30 h 30"/>
                  <a:gd name="T30" fmla="*/ 263 w 3659"/>
                  <a:gd name="T31" fmla="*/ 30 h 30"/>
                  <a:gd name="T32" fmla="*/ 264 w 3659"/>
                  <a:gd name="T33" fmla="*/ 16 h 30"/>
                  <a:gd name="T34" fmla="*/ 266 w 3659"/>
                  <a:gd name="T35" fmla="*/ 0 h 30"/>
                  <a:gd name="T36" fmla="*/ 736 w 3659"/>
                  <a:gd name="T37" fmla="*/ 0 h 30"/>
                  <a:gd name="T38" fmla="*/ 742 w 3659"/>
                  <a:gd name="T39" fmla="*/ 0 h 30"/>
                  <a:gd name="T40" fmla="*/ 740 w 3659"/>
                  <a:gd name="T41" fmla="*/ 10 h 30"/>
                  <a:gd name="T42" fmla="*/ 737 w 3659"/>
                  <a:gd name="T43" fmla="*/ 12 h 30"/>
                  <a:gd name="T44" fmla="*/ 734 w 3659"/>
                  <a:gd name="T45" fmla="*/ 13 h 30"/>
                  <a:gd name="T46" fmla="*/ 736 w 3659"/>
                  <a:gd name="T47" fmla="*/ 0 h 30"/>
                  <a:gd name="T48" fmla="*/ 1022 w 3659"/>
                  <a:gd name="T49" fmla="*/ 0 h 30"/>
                  <a:gd name="T50" fmla="*/ 1026 w 3659"/>
                  <a:gd name="T51" fmla="*/ 0 h 30"/>
                  <a:gd name="T52" fmla="*/ 1022 w 3659"/>
                  <a:gd name="T53" fmla="*/ 30 h 30"/>
                  <a:gd name="T54" fmla="*/ 1016 w 3659"/>
                  <a:gd name="T55" fmla="*/ 30 h 30"/>
                  <a:gd name="T56" fmla="*/ 1022 w 3659"/>
                  <a:gd name="T57" fmla="*/ 0 h 30"/>
                  <a:gd name="T58" fmla="*/ 1625 w 3659"/>
                  <a:gd name="T59" fmla="*/ 0 h 30"/>
                  <a:gd name="T60" fmla="*/ 1630 w 3659"/>
                  <a:gd name="T61" fmla="*/ 0 h 30"/>
                  <a:gd name="T62" fmla="*/ 1626 w 3659"/>
                  <a:gd name="T63" fmla="*/ 30 h 30"/>
                  <a:gd name="T64" fmla="*/ 1620 w 3659"/>
                  <a:gd name="T65" fmla="*/ 30 h 30"/>
                  <a:gd name="T66" fmla="*/ 1625 w 3659"/>
                  <a:gd name="T67" fmla="*/ 0 h 30"/>
                  <a:gd name="T68" fmla="*/ 2127 w 3659"/>
                  <a:gd name="T69" fmla="*/ 0 h 30"/>
                  <a:gd name="T70" fmla="*/ 2133 w 3659"/>
                  <a:gd name="T71" fmla="*/ 0 h 30"/>
                  <a:gd name="T72" fmla="*/ 2127 w 3659"/>
                  <a:gd name="T73" fmla="*/ 30 h 30"/>
                  <a:gd name="T74" fmla="*/ 2123 w 3659"/>
                  <a:gd name="T75" fmla="*/ 30 h 30"/>
                  <a:gd name="T76" fmla="*/ 2127 w 3659"/>
                  <a:gd name="T77" fmla="*/ 0 h 30"/>
                  <a:gd name="T78" fmla="*/ 2426 w 3659"/>
                  <a:gd name="T79" fmla="*/ 0 h 30"/>
                  <a:gd name="T80" fmla="*/ 2432 w 3659"/>
                  <a:gd name="T81" fmla="*/ 0 h 30"/>
                  <a:gd name="T82" fmla="*/ 2426 w 3659"/>
                  <a:gd name="T83" fmla="*/ 30 h 30"/>
                  <a:gd name="T84" fmla="*/ 2422 w 3659"/>
                  <a:gd name="T85" fmla="*/ 30 h 30"/>
                  <a:gd name="T86" fmla="*/ 2426 w 3659"/>
                  <a:gd name="T87" fmla="*/ 0 h 30"/>
                  <a:gd name="T88" fmla="*/ 2895 w 3659"/>
                  <a:gd name="T89" fmla="*/ 0 h 30"/>
                  <a:gd name="T90" fmla="*/ 2901 w 3659"/>
                  <a:gd name="T91" fmla="*/ 0 h 30"/>
                  <a:gd name="T92" fmla="*/ 2896 w 3659"/>
                  <a:gd name="T93" fmla="*/ 30 h 30"/>
                  <a:gd name="T94" fmla="*/ 2890 w 3659"/>
                  <a:gd name="T95" fmla="*/ 30 h 30"/>
                  <a:gd name="T96" fmla="*/ 2895 w 3659"/>
                  <a:gd name="T97" fmla="*/ 0 h 30"/>
                  <a:gd name="T98" fmla="*/ 3150 w 3659"/>
                  <a:gd name="T99" fmla="*/ 0 h 30"/>
                  <a:gd name="T100" fmla="*/ 3166 w 3659"/>
                  <a:gd name="T101" fmla="*/ 0 h 30"/>
                  <a:gd name="T102" fmla="*/ 3169 w 3659"/>
                  <a:gd name="T103" fmla="*/ 16 h 30"/>
                  <a:gd name="T104" fmla="*/ 3173 w 3659"/>
                  <a:gd name="T105" fmla="*/ 30 h 30"/>
                  <a:gd name="T106" fmla="*/ 3152 w 3659"/>
                  <a:gd name="T107" fmla="*/ 30 h 30"/>
                  <a:gd name="T108" fmla="*/ 3151 w 3659"/>
                  <a:gd name="T109" fmla="*/ 16 h 30"/>
                  <a:gd name="T110" fmla="*/ 3150 w 3659"/>
                  <a:gd name="T111" fmla="*/ 0 h 30"/>
                  <a:gd name="T112" fmla="*/ 3654 w 3659"/>
                  <a:gd name="T113" fmla="*/ 0 h 30"/>
                  <a:gd name="T114" fmla="*/ 3659 w 3659"/>
                  <a:gd name="T115" fmla="*/ 0 h 30"/>
                  <a:gd name="T116" fmla="*/ 3656 w 3659"/>
                  <a:gd name="T117" fmla="*/ 22 h 30"/>
                  <a:gd name="T118" fmla="*/ 3653 w 3659"/>
                  <a:gd name="T119" fmla="*/ 25 h 30"/>
                  <a:gd name="T120" fmla="*/ 3649 w 3659"/>
                  <a:gd name="T121" fmla="*/ 26 h 30"/>
                  <a:gd name="T122" fmla="*/ 3654 w 3659"/>
                  <a:gd name="T1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59" h="30">
                    <a:moveTo>
                      <a:pt x="0" y="0"/>
                    </a:moveTo>
                    <a:lnTo>
                      <a:pt x="18" y="0"/>
                    </a:lnTo>
                    <a:lnTo>
                      <a:pt x="18" y="2"/>
                    </a:lnTo>
                    <a:lnTo>
                      <a:pt x="17" y="4"/>
                    </a:lnTo>
                    <a:lnTo>
                      <a:pt x="14" y="18"/>
                    </a:lnTo>
                    <a:lnTo>
                      <a:pt x="10" y="30"/>
                    </a:lnTo>
                    <a:lnTo>
                      <a:pt x="5" y="30"/>
                    </a:lnTo>
                    <a:lnTo>
                      <a:pt x="5" y="21"/>
                    </a:lnTo>
                    <a:lnTo>
                      <a:pt x="4" y="13"/>
                    </a:lnTo>
                    <a:lnTo>
                      <a:pt x="2" y="7"/>
                    </a:lnTo>
                    <a:lnTo>
                      <a:pt x="0" y="0"/>
                    </a:lnTo>
                    <a:close/>
                    <a:moveTo>
                      <a:pt x="266" y="0"/>
                    </a:moveTo>
                    <a:lnTo>
                      <a:pt x="275" y="0"/>
                    </a:lnTo>
                    <a:lnTo>
                      <a:pt x="275" y="16"/>
                    </a:lnTo>
                    <a:lnTo>
                      <a:pt x="276" y="30"/>
                    </a:lnTo>
                    <a:lnTo>
                      <a:pt x="263" y="30"/>
                    </a:lnTo>
                    <a:lnTo>
                      <a:pt x="264" y="16"/>
                    </a:lnTo>
                    <a:lnTo>
                      <a:pt x="266" y="0"/>
                    </a:lnTo>
                    <a:close/>
                    <a:moveTo>
                      <a:pt x="736" y="0"/>
                    </a:moveTo>
                    <a:lnTo>
                      <a:pt x="742" y="0"/>
                    </a:lnTo>
                    <a:lnTo>
                      <a:pt x="740" y="10"/>
                    </a:lnTo>
                    <a:lnTo>
                      <a:pt x="737" y="12"/>
                    </a:lnTo>
                    <a:lnTo>
                      <a:pt x="734" y="13"/>
                    </a:lnTo>
                    <a:lnTo>
                      <a:pt x="736" y="0"/>
                    </a:lnTo>
                    <a:close/>
                    <a:moveTo>
                      <a:pt x="1022" y="0"/>
                    </a:moveTo>
                    <a:lnTo>
                      <a:pt x="1026" y="0"/>
                    </a:lnTo>
                    <a:lnTo>
                      <a:pt x="1022" y="30"/>
                    </a:lnTo>
                    <a:lnTo>
                      <a:pt x="1016" y="30"/>
                    </a:lnTo>
                    <a:lnTo>
                      <a:pt x="1022" y="0"/>
                    </a:lnTo>
                    <a:close/>
                    <a:moveTo>
                      <a:pt x="1625" y="0"/>
                    </a:moveTo>
                    <a:lnTo>
                      <a:pt x="1630" y="0"/>
                    </a:lnTo>
                    <a:lnTo>
                      <a:pt x="1626" y="30"/>
                    </a:lnTo>
                    <a:lnTo>
                      <a:pt x="1620" y="30"/>
                    </a:lnTo>
                    <a:lnTo>
                      <a:pt x="1625" y="0"/>
                    </a:lnTo>
                    <a:close/>
                    <a:moveTo>
                      <a:pt x="2127" y="0"/>
                    </a:moveTo>
                    <a:lnTo>
                      <a:pt x="2133" y="0"/>
                    </a:lnTo>
                    <a:lnTo>
                      <a:pt x="2127" y="30"/>
                    </a:lnTo>
                    <a:lnTo>
                      <a:pt x="2123" y="30"/>
                    </a:lnTo>
                    <a:lnTo>
                      <a:pt x="2127" y="0"/>
                    </a:lnTo>
                    <a:close/>
                    <a:moveTo>
                      <a:pt x="2426" y="0"/>
                    </a:moveTo>
                    <a:lnTo>
                      <a:pt x="2432" y="0"/>
                    </a:lnTo>
                    <a:lnTo>
                      <a:pt x="2426" y="30"/>
                    </a:lnTo>
                    <a:lnTo>
                      <a:pt x="2422" y="30"/>
                    </a:lnTo>
                    <a:lnTo>
                      <a:pt x="2426" y="0"/>
                    </a:lnTo>
                    <a:close/>
                    <a:moveTo>
                      <a:pt x="2895" y="0"/>
                    </a:moveTo>
                    <a:lnTo>
                      <a:pt x="2901" y="0"/>
                    </a:lnTo>
                    <a:lnTo>
                      <a:pt x="2896" y="30"/>
                    </a:lnTo>
                    <a:lnTo>
                      <a:pt x="2890" y="30"/>
                    </a:lnTo>
                    <a:lnTo>
                      <a:pt x="2895" y="0"/>
                    </a:lnTo>
                    <a:close/>
                    <a:moveTo>
                      <a:pt x="3150" y="0"/>
                    </a:moveTo>
                    <a:lnTo>
                      <a:pt x="3166" y="0"/>
                    </a:lnTo>
                    <a:lnTo>
                      <a:pt x="3169" y="16"/>
                    </a:lnTo>
                    <a:lnTo>
                      <a:pt x="3173" y="30"/>
                    </a:lnTo>
                    <a:lnTo>
                      <a:pt x="3152" y="30"/>
                    </a:lnTo>
                    <a:lnTo>
                      <a:pt x="3151" y="16"/>
                    </a:lnTo>
                    <a:lnTo>
                      <a:pt x="3150" y="0"/>
                    </a:lnTo>
                    <a:close/>
                    <a:moveTo>
                      <a:pt x="3654" y="0"/>
                    </a:moveTo>
                    <a:lnTo>
                      <a:pt x="3659" y="0"/>
                    </a:lnTo>
                    <a:lnTo>
                      <a:pt x="3656" y="22"/>
                    </a:lnTo>
                    <a:lnTo>
                      <a:pt x="3653" y="25"/>
                    </a:lnTo>
                    <a:lnTo>
                      <a:pt x="3649" y="26"/>
                    </a:lnTo>
                    <a:lnTo>
                      <a:pt x="3654" y="0"/>
                    </a:lnTo>
                    <a:close/>
                  </a:path>
                </a:pathLst>
              </a:custGeom>
              <a:solidFill>
                <a:srgbClr val="EDE2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0" name="Freeform 582"/>
              <p:cNvSpPr>
                <a:spLocks noEditPoints="1"/>
              </p:cNvSpPr>
              <p:nvPr/>
            </p:nvSpPr>
            <p:spPr bwMode="auto">
              <a:xfrm>
                <a:off x="1036" y="2966"/>
                <a:ext cx="522" cy="5"/>
              </a:xfrm>
              <a:custGeom>
                <a:avLst/>
                <a:gdLst>
                  <a:gd name="T0" fmla="*/ 0 w 3652"/>
                  <a:gd name="T1" fmla="*/ 0 h 31"/>
                  <a:gd name="T2" fmla="*/ 9 w 3652"/>
                  <a:gd name="T3" fmla="*/ 0 h 31"/>
                  <a:gd name="T4" fmla="*/ 6 w 3652"/>
                  <a:gd name="T5" fmla="*/ 14 h 31"/>
                  <a:gd name="T6" fmla="*/ 0 w 3652"/>
                  <a:gd name="T7" fmla="*/ 25 h 31"/>
                  <a:gd name="T8" fmla="*/ 2 w 3652"/>
                  <a:gd name="T9" fmla="*/ 13 h 31"/>
                  <a:gd name="T10" fmla="*/ 0 w 3652"/>
                  <a:gd name="T11" fmla="*/ 0 h 31"/>
                  <a:gd name="T12" fmla="*/ 260 w 3652"/>
                  <a:gd name="T13" fmla="*/ 0 h 31"/>
                  <a:gd name="T14" fmla="*/ 270 w 3652"/>
                  <a:gd name="T15" fmla="*/ 0 h 31"/>
                  <a:gd name="T16" fmla="*/ 271 w 3652"/>
                  <a:gd name="T17" fmla="*/ 16 h 31"/>
                  <a:gd name="T18" fmla="*/ 273 w 3652"/>
                  <a:gd name="T19" fmla="*/ 31 h 31"/>
                  <a:gd name="T20" fmla="*/ 258 w 3652"/>
                  <a:gd name="T21" fmla="*/ 31 h 31"/>
                  <a:gd name="T22" fmla="*/ 258 w 3652"/>
                  <a:gd name="T23" fmla="*/ 16 h 31"/>
                  <a:gd name="T24" fmla="*/ 260 w 3652"/>
                  <a:gd name="T25" fmla="*/ 0 h 31"/>
                  <a:gd name="T26" fmla="*/ 1014 w 3652"/>
                  <a:gd name="T27" fmla="*/ 0 h 31"/>
                  <a:gd name="T28" fmla="*/ 1019 w 3652"/>
                  <a:gd name="T29" fmla="*/ 0 h 31"/>
                  <a:gd name="T30" fmla="*/ 1014 w 3652"/>
                  <a:gd name="T31" fmla="*/ 31 h 31"/>
                  <a:gd name="T32" fmla="*/ 1009 w 3652"/>
                  <a:gd name="T33" fmla="*/ 31 h 31"/>
                  <a:gd name="T34" fmla="*/ 1014 w 3652"/>
                  <a:gd name="T35" fmla="*/ 0 h 31"/>
                  <a:gd name="T36" fmla="*/ 1618 w 3652"/>
                  <a:gd name="T37" fmla="*/ 0 h 31"/>
                  <a:gd name="T38" fmla="*/ 1623 w 3652"/>
                  <a:gd name="T39" fmla="*/ 0 h 31"/>
                  <a:gd name="T40" fmla="*/ 1619 w 3652"/>
                  <a:gd name="T41" fmla="*/ 31 h 31"/>
                  <a:gd name="T42" fmla="*/ 1613 w 3652"/>
                  <a:gd name="T43" fmla="*/ 31 h 31"/>
                  <a:gd name="T44" fmla="*/ 1618 w 3652"/>
                  <a:gd name="T45" fmla="*/ 0 h 31"/>
                  <a:gd name="T46" fmla="*/ 2120 w 3652"/>
                  <a:gd name="T47" fmla="*/ 0 h 31"/>
                  <a:gd name="T48" fmla="*/ 2126 w 3652"/>
                  <a:gd name="T49" fmla="*/ 0 h 31"/>
                  <a:gd name="T50" fmla="*/ 2120 w 3652"/>
                  <a:gd name="T51" fmla="*/ 31 h 31"/>
                  <a:gd name="T52" fmla="*/ 2114 w 3652"/>
                  <a:gd name="T53" fmla="*/ 31 h 31"/>
                  <a:gd name="T54" fmla="*/ 2120 w 3652"/>
                  <a:gd name="T55" fmla="*/ 0 h 31"/>
                  <a:gd name="T56" fmla="*/ 2419 w 3652"/>
                  <a:gd name="T57" fmla="*/ 0 h 31"/>
                  <a:gd name="T58" fmla="*/ 2423 w 3652"/>
                  <a:gd name="T59" fmla="*/ 0 h 31"/>
                  <a:gd name="T60" fmla="*/ 2419 w 3652"/>
                  <a:gd name="T61" fmla="*/ 31 h 31"/>
                  <a:gd name="T62" fmla="*/ 2413 w 3652"/>
                  <a:gd name="T63" fmla="*/ 31 h 31"/>
                  <a:gd name="T64" fmla="*/ 2419 w 3652"/>
                  <a:gd name="T65" fmla="*/ 0 h 31"/>
                  <a:gd name="T66" fmla="*/ 2888 w 3652"/>
                  <a:gd name="T67" fmla="*/ 0 h 31"/>
                  <a:gd name="T68" fmla="*/ 2893 w 3652"/>
                  <a:gd name="T69" fmla="*/ 0 h 31"/>
                  <a:gd name="T70" fmla="*/ 2889 w 3652"/>
                  <a:gd name="T71" fmla="*/ 31 h 31"/>
                  <a:gd name="T72" fmla="*/ 2883 w 3652"/>
                  <a:gd name="T73" fmla="*/ 31 h 31"/>
                  <a:gd name="T74" fmla="*/ 2888 w 3652"/>
                  <a:gd name="T75" fmla="*/ 0 h 31"/>
                  <a:gd name="T76" fmla="*/ 3146 w 3652"/>
                  <a:gd name="T77" fmla="*/ 0 h 31"/>
                  <a:gd name="T78" fmla="*/ 3164 w 3652"/>
                  <a:gd name="T79" fmla="*/ 0 h 31"/>
                  <a:gd name="T80" fmla="*/ 3168 w 3652"/>
                  <a:gd name="T81" fmla="*/ 16 h 31"/>
                  <a:gd name="T82" fmla="*/ 3172 w 3652"/>
                  <a:gd name="T83" fmla="*/ 31 h 31"/>
                  <a:gd name="T84" fmla="*/ 3150 w 3652"/>
                  <a:gd name="T85" fmla="*/ 31 h 31"/>
                  <a:gd name="T86" fmla="*/ 3147 w 3652"/>
                  <a:gd name="T87" fmla="*/ 16 h 31"/>
                  <a:gd name="T88" fmla="*/ 3146 w 3652"/>
                  <a:gd name="T89" fmla="*/ 0 h 31"/>
                  <a:gd name="T90" fmla="*/ 3646 w 3652"/>
                  <a:gd name="T91" fmla="*/ 0 h 31"/>
                  <a:gd name="T92" fmla="*/ 3652 w 3652"/>
                  <a:gd name="T93" fmla="*/ 0 h 31"/>
                  <a:gd name="T94" fmla="*/ 3651 w 3652"/>
                  <a:gd name="T95" fmla="*/ 8 h 31"/>
                  <a:gd name="T96" fmla="*/ 3648 w 3652"/>
                  <a:gd name="T97" fmla="*/ 11 h 31"/>
                  <a:gd name="T98" fmla="*/ 3644 w 3652"/>
                  <a:gd name="T99" fmla="*/ 12 h 31"/>
                  <a:gd name="T100" fmla="*/ 3646 w 3652"/>
                  <a:gd name="T101" fmla="*/ 0 h 31"/>
                  <a:gd name="T102" fmla="*/ 130 w 3652"/>
                  <a:gd name="T103" fmla="*/ 31 h 31"/>
                  <a:gd name="T104" fmla="*/ 127 w 3652"/>
                  <a:gd name="T105" fmla="*/ 31 h 31"/>
                  <a:gd name="T106" fmla="*/ 130 w 3652"/>
                  <a:gd name="T107" fmla="*/ 24 h 31"/>
                  <a:gd name="T108" fmla="*/ 132 w 3652"/>
                  <a:gd name="T109" fmla="*/ 18 h 31"/>
                  <a:gd name="T110" fmla="*/ 131 w 3652"/>
                  <a:gd name="T111" fmla="*/ 24 h 31"/>
                  <a:gd name="T112" fmla="*/ 130 w 3652"/>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2" h="31">
                    <a:moveTo>
                      <a:pt x="0" y="0"/>
                    </a:moveTo>
                    <a:lnTo>
                      <a:pt x="9" y="0"/>
                    </a:lnTo>
                    <a:lnTo>
                      <a:pt x="6" y="14"/>
                    </a:lnTo>
                    <a:lnTo>
                      <a:pt x="0" y="25"/>
                    </a:lnTo>
                    <a:lnTo>
                      <a:pt x="2" y="13"/>
                    </a:lnTo>
                    <a:lnTo>
                      <a:pt x="0" y="0"/>
                    </a:lnTo>
                    <a:close/>
                    <a:moveTo>
                      <a:pt x="260" y="0"/>
                    </a:moveTo>
                    <a:lnTo>
                      <a:pt x="270" y="0"/>
                    </a:lnTo>
                    <a:lnTo>
                      <a:pt x="271" y="16"/>
                    </a:lnTo>
                    <a:lnTo>
                      <a:pt x="273" y="31"/>
                    </a:lnTo>
                    <a:lnTo>
                      <a:pt x="258" y="31"/>
                    </a:lnTo>
                    <a:lnTo>
                      <a:pt x="258" y="16"/>
                    </a:lnTo>
                    <a:lnTo>
                      <a:pt x="260" y="0"/>
                    </a:lnTo>
                    <a:close/>
                    <a:moveTo>
                      <a:pt x="1014" y="0"/>
                    </a:moveTo>
                    <a:lnTo>
                      <a:pt x="1019" y="0"/>
                    </a:lnTo>
                    <a:lnTo>
                      <a:pt x="1014" y="31"/>
                    </a:lnTo>
                    <a:lnTo>
                      <a:pt x="1009" y="31"/>
                    </a:lnTo>
                    <a:lnTo>
                      <a:pt x="1014" y="0"/>
                    </a:lnTo>
                    <a:close/>
                    <a:moveTo>
                      <a:pt x="1618" y="0"/>
                    </a:moveTo>
                    <a:lnTo>
                      <a:pt x="1623" y="0"/>
                    </a:lnTo>
                    <a:lnTo>
                      <a:pt x="1619" y="31"/>
                    </a:lnTo>
                    <a:lnTo>
                      <a:pt x="1613" y="31"/>
                    </a:lnTo>
                    <a:lnTo>
                      <a:pt x="1618" y="0"/>
                    </a:lnTo>
                    <a:close/>
                    <a:moveTo>
                      <a:pt x="2120" y="0"/>
                    </a:moveTo>
                    <a:lnTo>
                      <a:pt x="2126" y="0"/>
                    </a:lnTo>
                    <a:lnTo>
                      <a:pt x="2120" y="31"/>
                    </a:lnTo>
                    <a:lnTo>
                      <a:pt x="2114" y="31"/>
                    </a:lnTo>
                    <a:lnTo>
                      <a:pt x="2120" y="0"/>
                    </a:lnTo>
                    <a:close/>
                    <a:moveTo>
                      <a:pt x="2419" y="0"/>
                    </a:moveTo>
                    <a:lnTo>
                      <a:pt x="2423" y="0"/>
                    </a:lnTo>
                    <a:lnTo>
                      <a:pt x="2419" y="31"/>
                    </a:lnTo>
                    <a:lnTo>
                      <a:pt x="2413" y="31"/>
                    </a:lnTo>
                    <a:lnTo>
                      <a:pt x="2419" y="0"/>
                    </a:lnTo>
                    <a:close/>
                    <a:moveTo>
                      <a:pt x="2888" y="0"/>
                    </a:moveTo>
                    <a:lnTo>
                      <a:pt x="2893" y="0"/>
                    </a:lnTo>
                    <a:lnTo>
                      <a:pt x="2889" y="31"/>
                    </a:lnTo>
                    <a:lnTo>
                      <a:pt x="2883" y="31"/>
                    </a:lnTo>
                    <a:lnTo>
                      <a:pt x="2888" y="0"/>
                    </a:lnTo>
                    <a:close/>
                    <a:moveTo>
                      <a:pt x="3146" y="0"/>
                    </a:moveTo>
                    <a:lnTo>
                      <a:pt x="3164" y="0"/>
                    </a:lnTo>
                    <a:lnTo>
                      <a:pt x="3168" y="16"/>
                    </a:lnTo>
                    <a:lnTo>
                      <a:pt x="3172" y="31"/>
                    </a:lnTo>
                    <a:lnTo>
                      <a:pt x="3150" y="31"/>
                    </a:lnTo>
                    <a:lnTo>
                      <a:pt x="3147" y="16"/>
                    </a:lnTo>
                    <a:lnTo>
                      <a:pt x="3146" y="0"/>
                    </a:lnTo>
                    <a:close/>
                    <a:moveTo>
                      <a:pt x="3646" y="0"/>
                    </a:moveTo>
                    <a:lnTo>
                      <a:pt x="3652" y="0"/>
                    </a:lnTo>
                    <a:lnTo>
                      <a:pt x="3651" y="8"/>
                    </a:lnTo>
                    <a:lnTo>
                      <a:pt x="3648" y="11"/>
                    </a:lnTo>
                    <a:lnTo>
                      <a:pt x="3644" y="12"/>
                    </a:lnTo>
                    <a:lnTo>
                      <a:pt x="3646" y="0"/>
                    </a:lnTo>
                    <a:close/>
                    <a:moveTo>
                      <a:pt x="130" y="31"/>
                    </a:moveTo>
                    <a:lnTo>
                      <a:pt x="127" y="31"/>
                    </a:lnTo>
                    <a:lnTo>
                      <a:pt x="130" y="24"/>
                    </a:lnTo>
                    <a:lnTo>
                      <a:pt x="132" y="18"/>
                    </a:lnTo>
                    <a:lnTo>
                      <a:pt x="131" y="24"/>
                    </a:lnTo>
                    <a:lnTo>
                      <a:pt x="130" y="31"/>
                    </a:lnTo>
                    <a:close/>
                  </a:path>
                </a:pathLst>
              </a:custGeom>
              <a:solidFill>
                <a:srgbClr val="EDE0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1" name="Freeform 583"/>
              <p:cNvSpPr>
                <a:spLocks noEditPoints="1"/>
              </p:cNvSpPr>
              <p:nvPr/>
            </p:nvSpPr>
            <p:spPr bwMode="auto">
              <a:xfrm>
                <a:off x="1036" y="2969"/>
                <a:ext cx="455" cy="4"/>
              </a:xfrm>
              <a:custGeom>
                <a:avLst/>
                <a:gdLst>
                  <a:gd name="T0" fmla="*/ 0 w 3179"/>
                  <a:gd name="T1" fmla="*/ 0 h 30"/>
                  <a:gd name="T2" fmla="*/ 5 w 3179"/>
                  <a:gd name="T3" fmla="*/ 0 h 30"/>
                  <a:gd name="T4" fmla="*/ 3 w 3179"/>
                  <a:gd name="T5" fmla="*/ 5 h 30"/>
                  <a:gd name="T6" fmla="*/ 0 w 3179"/>
                  <a:gd name="T7" fmla="*/ 9 h 30"/>
                  <a:gd name="T8" fmla="*/ 0 w 3179"/>
                  <a:gd name="T9" fmla="*/ 5 h 30"/>
                  <a:gd name="T10" fmla="*/ 0 w 3179"/>
                  <a:gd name="T11" fmla="*/ 0 h 30"/>
                  <a:gd name="T12" fmla="*/ 258 w 3179"/>
                  <a:gd name="T13" fmla="*/ 0 h 30"/>
                  <a:gd name="T14" fmla="*/ 271 w 3179"/>
                  <a:gd name="T15" fmla="*/ 0 h 30"/>
                  <a:gd name="T16" fmla="*/ 272 w 3179"/>
                  <a:gd name="T17" fmla="*/ 14 h 30"/>
                  <a:gd name="T18" fmla="*/ 276 w 3179"/>
                  <a:gd name="T19" fmla="*/ 26 h 30"/>
                  <a:gd name="T20" fmla="*/ 277 w 3179"/>
                  <a:gd name="T21" fmla="*/ 30 h 30"/>
                  <a:gd name="T22" fmla="*/ 259 w 3179"/>
                  <a:gd name="T23" fmla="*/ 30 h 30"/>
                  <a:gd name="T24" fmla="*/ 258 w 3179"/>
                  <a:gd name="T25" fmla="*/ 16 h 30"/>
                  <a:gd name="T26" fmla="*/ 258 w 3179"/>
                  <a:gd name="T27" fmla="*/ 0 h 30"/>
                  <a:gd name="T28" fmla="*/ 1011 w 3179"/>
                  <a:gd name="T29" fmla="*/ 0 h 30"/>
                  <a:gd name="T30" fmla="*/ 1017 w 3179"/>
                  <a:gd name="T31" fmla="*/ 0 h 30"/>
                  <a:gd name="T32" fmla="*/ 1012 w 3179"/>
                  <a:gd name="T33" fmla="*/ 30 h 30"/>
                  <a:gd name="T34" fmla="*/ 1006 w 3179"/>
                  <a:gd name="T35" fmla="*/ 30 h 30"/>
                  <a:gd name="T36" fmla="*/ 1011 w 3179"/>
                  <a:gd name="T37" fmla="*/ 0 h 30"/>
                  <a:gd name="T38" fmla="*/ 1615 w 3179"/>
                  <a:gd name="T39" fmla="*/ 0 h 30"/>
                  <a:gd name="T40" fmla="*/ 1621 w 3179"/>
                  <a:gd name="T41" fmla="*/ 0 h 30"/>
                  <a:gd name="T42" fmla="*/ 1616 w 3179"/>
                  <a:gd name="T43" fmla="*/ 30 h 30"/>
                  <a:gd name="T44" fmla="*/ 1611 w 3179"/>
                  <a:gd name="T45" fmla="*/ 30 h 30"/>
                  <a:gd name="T46" fmla="*/ 1615 w 3179"/>
                  <a:gd name="T47" fmla="*/ 0 h 30"/>
                  <a:gd name="T48" fmla="*/ 2118 w 3179"/>
                  <a:gd name="T49" fmla="*/ 0 h 30"/>
                  <a:gd name="T50" fmla="*/ 2122 w 3179"/>
                  <a:gd name="T51" fmla="*/ 0 h 30"/>
                  <a:gd name="T52" fmla="*/ 2118 w 3179"/>
                  <a:gd name="T53" fmla="*/ 30 h 30"/>
                  <a:gd name="T54" fmla="*/ 2112 w 3179"/>
                  <a:gd name="T55" fmla="*/ 30 h 30"/>
                  <a:gd name="T56" fmla="*/ 2118 w 3179"/>
                  <a:gd name="T57" fmla="*/ 0 h 30"/>
                  <a:gd name="T58" fmla="*/ 2417 w 3179"/>
                  <a:gd name="T59" fmla="*/ 0 h 30"/>
                  <a:gd name="T60" fmla="*/ 2421 w 3179"/>
                  <a:gd name="T61" fmla="*/ 0 h 30"/>
                  <a:gd name="T62" fmla="*/ 2417 w 3179"/>
                  <a:gd name="T63" fmla="*/ 30 h 30"/>
                  <a:gd name="T64" fmla="*/ 2411 w 3179"/>
                  <a:gd name="T65" fmla="*/ 30 h 30"/>
                  <a:gd name="T66" fmla="*/ 2417 w 3179"/>
                  <a:gd name="T67" fmla="*/ 0 h 30"/>
                  <a:gd name="T68" fmla="*/ 2885 w 3179"/>
                  <a:gd name="T69" fmla="*/ 0 h 30"/>
                  <a:gd name="T70" fmla="*/ 2891 w 3179"/>
                  <a:gd name="T71" fmla="*/ 0 h 30"/>
                  <a:gd name="T72" fmla="*/ 2887 w 3179"/>
                  <a:gd name="T73" fmla="*/ 30 h 30"/>
                  <a:gd name="T74" fmla="*/ 2881 w 3179"/>
                  <a:gd name="T75" fmla="*/ 30 h 30"/>
                  <a:gd name="T76" fmla="*/ 2885 w 3179"/>
                  <a:gd name="T77" fmla="*/ 0 h 30"/>
                  <a:gd name="T78" fmla="*/ 3147 w 3179"/>
                  <a:gd name="T79" fmla="*/ 0 h 30"/>
                  <a:gd name="T80" fmla="*/ 3168 w 3179"/>
                  <a:gd name="T81" fmla="*/ 0 h 30"/>
                  <a:gd name="T82" fmla="*/ 3172 w 3179"/>
                  <a:gd name="T83" fmla="*/ 16 h 30"/>
                  <a:gd name="T84" fmla="*/ 3179 w 3179"/>
                  <a:gd name="T85" fmla="*/ 30 h 30"/>
                  <a:gd name="T86" fmla="*/ 3153 w 3179"/>
                  <a:gd name="T87" fmla="*/ 30 h 30"/>
                  <a:gd name="T88" fmla="*/ 3150 w 3179"/>
                  <a:gd name="T89" fmla="*/ 16 h 30"/>
                  <a:gd name="T90" fmla="*/ 3147 w 3179"/>
                  <a:gd name="T91" fmla="*/ 0 h 30"/>
                  <a:gd name="T92" fmla="*/ 126 w 3179"/>
                  <a:gd name="T93" fmla="*/ 30 h 30"/>
                  <a:gd name="T94" fmla="*/ 118 w 3179"/>
                  <a:gd name="T95" fmla="*/ 30 h 30"/>
                  <a:gd name="T96" fmla="*/ 126 w 3179"/>
                  <a:gd name="T97" fmla="*/ 16 h 30"/>
                  <a:gd name="T98" fmla="*/ 132 w 3179"/>
                  <a:gd name="T99" fmla="*/ 2 h 30"/>
                  <a:gd name="T100" fmla="*/ 130 w 3179"/>
                  <a:gd name="T101" fmla="*/ 16 h 30"/>
                  <a:gd name="T102" fmla="*/ 126 w 3179"/>
                  <a:gd name="T10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79" h="30">
                    <a:moveTo>
                      <a:pt x="0" y="0"/>
                    </a:moveTo>
                    <a:lnTo>
                      <a:pt x="5" y="0"/>
                    </a:lnTo>
                    <a:lnTo>
                      <a:pt x="3" y="5"/>
                    </a:lnTo>
                    <a:lnTo>
                      <a:pt x="0" y="9"/>
                    </a:lnTo>
                    <a:lnTo>
                      <a:pt x="0" y="5"/>
                    </a:lnTo>
                    <a:lnTo>
                      <a:pt x="0" y="0"/>
                    </a:lnTo>
                    <a:close/>
                    <a:moveTo>
                      <a:pt x="258" y="0"/>
                    </a:moveTo>
                    <a:lnTo>
                      <a:pt x="271" y="0"/>
                    </a:lnTo>
                    <a:lnTo>
                      <a:pt x="272" y="14"/>
                    </a:lnTo>
                    <a:lnTo>
                      <a:pt x="276" y="26"/>
                    </a:lnTo>
                    <a:lnTo>
                      <a:pt x="277" y="30"/>
                    </a:lnTo>
                    <a:lnTo>
                      <a:pt x="259" y="30"/>
                    </a:lnTo>
                    <a:lnTo>
                      <a:pt x="258" y="16"/>
                    </a:lnTo>
                    <a:lnTo>
                      <a:pt x="258" y="0"/>
                    </a:lnTo>
                    <a:close/>
                    <a:moveTo>
                      <a:pt x="1011" y="0"/>
                    </a:moveTo>
                    <a:lnTo>
                      <a:pt x="1017" y="0"/>
                    </a:lnTo>
                    <a:lnTo>
                      <a:pt x="1012" y="30"/>
                    </a:lnTo>
                    <a:lnTo>
                      <a:pt x="1006" y="30"/>
                    </a:lnTo>
                    <a:lnTo>
                      <a:pt x="1011" y="0"/>
                    </a:lnTo>
                    <a:close/>
                    <a:moveTo>
                      <a:pt x="1615" y="0"/>
                    </a:moveTo>
                    <a:lnTo>
                      <a:pt x="1621" y="0"/>
                    </a:lnTo>
                    <a:lnTo>
                      <a:pt x="1616" y="30"/>
                    </a:lnTo>
                    <a:lnTo>
                      <a:pt x="1611" y="30"/>
                    </a:lnTo>
                    <a:lnTo>
                      <a:pt x="1615" y="0"/>
                    </a:lnTo>
                    <a:close/>
                    <a:moveTo>
                      <a:pt x="2118" y="0"/>
                    </a:moveTo>
                    <a:lnTo>
                      <a:pt x="2122" y="0"/>
                    </a:lnTo>
                    <a:lnTo>
                      <a:pt x="2118" y="30"/>
                    </a:lnTo>
                    <a:lnTo>
                      <a:pt x="2112" y="30"/>
                    </a:lnTo>
                    <a:lnTo>
                      <a:pt x="2118" y="0"/>
                    </a:lnTo>
                    <a:close/>
                    <a:moveTo>
                      <a:pt x="2417" y="0"/>
                    </a:moveTo>
                    <a:lnTo>
                      <a:pt x="2421" y="0"/>
                    </a:lnTo>
                    <a:lnTo>
                      <a:pt x="2417" y="30"/>
                    </a:lnTo>
                    <a:lnTo>
                      <a:pt x="2411" y="30"/>
                    </a:lnTo>
                    <a:lnTo>
                      <a:pt x="2417" y="0"/>
                    </a:lnTo>
                    <a:close/>
                    <a:moveTo>
                      <a:pt x="2885" y="0"/>
                    </a:moveTo>
                    <a:lnTo>
                      <a:pt x="2891" y="0"/>
                    </a:lnTo>
                    <a:lnTo>
                      <a:pt x="2887" y="30"/>
                    </a:lnTo>
                    <a:lnTo>
                      <a:pt x="2881" y="30"/>
                    </a:lnTo>
                    <a:lnTo>
                      <a:pt x="2885" y="0"/>
                    </a:lnTo>
                    <a:close/>
                    <a:moveTo>
                      <a:pt x="3147" y="0"/>
                    </a:moveTo>
                    <a:lnTo>
                      <a:pt x="3168" y="0"/>
                    </a:lnTo>
                    <a:lnTo>
                      <a:pt x="3172" y="16"/>
                    </a:lnTo>
                    <a:lnTo>
                      <a:pt x="3179" y="30"/>
                    </a:lnTo>
                    <a:lnTo>
                      <a:pt x="3153" y="30"/>
                    </a:lnTo>
                    <a:lnTo>
                      <a:pt x="3150" y="16"/>
                    </a:lnTo>
                    <a:lnTo>
                      <a:pt x="3147" y="0"/>
                    </a:lnTo>
                    <a:close/>
                    <a:moveTo>
                      <a:pt x="126" y="30"/>
                    </a:moveTo>
                    <a:lnTo>
                      <a:pt x="118" y="30"/>
                    </a:lnTo>
                    <a:lnTo>
                      <a:pt x="126" y="16"/>
                    </a:lnTo>
                    <a:lnTo>
                      <a:pt x="132" y="2"/>
                    </a:lnTo>
                    <a:lnTo>
                      <a:pt x="130" y="16"/>
                    </a:lnTo>
                    <a:lnTo>
                      <a:pt x="126" y="30"/>
                    </a:lnTo>
                    <a:close/>
                  </a:path>
                </a:pathLst>
              </a:custGeom>
              <a:solidFill>
                <a:srgbClr val="ECD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2" name="Freeform 584"/>
              <p:cNvSpPr>
                <a:spLocks noEditPoints="1"/>
              </p:cNvSpPr>
              <p:nvPr/>
            </p:nvSpPr>
            <p:spPr bwMode="auto">
              <a:xfrm>
                <a:off x="1052" y="2971"/>
                <a:ext cx="439" cy="4"/>
              </a:xfrm>
              <a:custGeom>
                <a:avLst/>
                <a:gdLst>
                  <a:gd name="T0" fmla="*/ 20 w 3078"/>
                  <a:gd name="T1" fmla="*/ 0 h 30"/>
                  <a:gd name="T2" fmla="*/ 23 w 3078"/>
                  <a:gd name="T3" fmla="*/ 0 h 30"/>
                  <a:gd name="T4" fmla="*/ 19 w 3078"/>
                  <a:gd name="T5" fmla="*/ 15 h 30"/>
                  <a:gd name="T6" fmla="*/ 12 w 3078"/>
                  <a:gd name="T7" fmla="*/ 30 h 30"/>
                  <a:gd name="T8" fmla="*/ 0 w 3078"/>
                  <a:gd name="T9" fmla="*/ 30 h 30"/>
                  <a:gd name="T10" fmla="*/ 3 w 3078"/>
                  <a:gd name="T11" fmla="*/ 27 h 30"/>
                  <a:gd name="T12" fmla="*/ 6 w 3078"/>
                  <a:gd name="T13" fmla="*/ 22 h 30"/>
                  <a:gd name="T14" fmla="*/ 13 w 3078"/>
                  <a:gd name="T15" fmla="*/ 11 h 30"/>
                  <a:gd name="T16" fmla="*/ 20 w 3078"/>
                  <a:gd name="T17" fmla="*/ 0 h 30"/>
                  <a:gd name="T18" fmla="*/ 151 w 3078"/>
                  <a:gd name="T19" fmla="*/ 0 h 30"/>
                  <a:gd name="T20" fmla="*/ 166 w 3078"/>
                  <a:gd name="T21" fmla="*/ 0 h 30"/>
                  <a:gd name="T22" fmla="*/ 168 w 3078"/>
                  <a:gd name="T23" fmla="*/ 5 h 30"/>
                  <a:gd name="T24" fmla="*/ 169 w 3078"/>
                  <a:gd name="T25" fmla="*/ 11 h 30"/>
                  <a:gd name="T26" fmla="*/ 171 w 3078"/>
                  <a:gd name="T27" fmla="*/ 21 h 30"/>
                  <a:gd name="T28" fmla="*/ 174 w 3078"/>
                  <a:gd name="T29" fmla="*/ 30 h 30"/>
                  <a:gd name="T30" fmla="*/ 153 w 3078"/>
                  <a:gd name="T31" fmla="*/ 30 h 30"/>
                  <a:gd name="T32" fmla="*/ 152 w 3078"/>
                  <a:gd name="T33" fmla="*/ 15 h 30"/>
                  <a:gd name="T34" fmla="*/ 151 w 3078"/>
                  <a:gd name="T35" fmla="*/ 0 h 30"/>
                  <a:gd name="T36" fmla="*/ 902 w 3078"/>
                  <a:gd name="T37" fmla="*/ 0 h 30"/>
                  <a:gd name="T38" fmla="*/ 907 w 3078"/>
                  <a:gd name="T39" fmla="*/ 0 h 30"/>
                  <a:gd name="T40" fmla="*/ 902 w 3078"/>
                  <a:gd name="T41" fmla="*/ 30 h 30"/>
                  <a:gd name="T42" fmla="*/ 897 w 3078"/>
                  <a:gd name="T43" fmla="*/ 30 h 30"/>
                  <a:gd name="T44" fmla="*/ 902 w 3078"/>
                  <a:gd name="T45" fmla="*/ 0 h 30"/>
                  <a:gd name="T46" fmla="*/ 1506 w 3078"/>
                  <a:gd name="T47" fmla="*/ 0 h 30"/>
                  <a:gd name="T48" fmla="*/ 1512 w 3078"/>
                  <a:gd name="T49" fmla="*/ 0 h 30"/>
                  <a:gd name="T50" fmla="*/ 1506 w 3078"/>
                  <a:gd name="T51" fmla="*/ 30 h 30"/>
                  <a:gd name="T52" fmla="*/ 1500 w 3078"/>
                  <a:gd name="T53" fmla="*/ 30 h 30"/>
                  <a:gd name="T54" fmla="*/ 1506 w 3078"/>
                  <a:gd name="T55" fmla="*/ 0 h 30"/>
                  <a:gd name="T56" fmla="*/ 2007 w 3078"/>
                  <a:gd name="T57" fmla="*/ 0 h 30"/>
                  <a:gd name="T58" fmla="*/ 2013 w 3078"/>
                  <a:gd name="T59" fmla="*/ 0 h 30"/>
                  <a:gd name="T60" fmla="*/ 2009 w 3078"/>
                  <a:gd name="T61" fmla="*/ 30 h 30"/>
                  <a:gd name="T62" fmla="*/ 2003 w 3078"/>
                  <a:gd name="T63" fmla="*/ 30 h 30"/>
                  <a:gd name="T64" fmla="*/ 2007 w 3078"/>
                  <a:gd name="T65" fmla="*/ 0 h 30"/>
                  <a:gd name="T66" fmla="*/ 2306 w 3078"/>
                  <a:gd name="T67" fmla="*/ 0 h 30"/>
                  <a:gd name="T68" fmla="*/ 2312 w 3078"/>
                  <a:gd name="T69" fmla="*/ 0 h 30"/>
                  <a:gd name="T70" fmla="*/ 2307 w 3078"/>
                  <a:gd name="T71" fmla="*/ 30 h 30"/>
                  <a:gd name="T72" fmla="*/ 2302 w 3078"/>
                  <a:gd name="T73" fmla="*/ 30 h 30"/>
                  <a:gd name="T74" fmla="*/ 2306 w 3078"/>
                  <a:gd name="T75" fmla="*/ 0 h 30"/>
                  <a:gd name="T76" fmla="*/ 2776 w 3078"/>
                  <a:gd name="T77" fmla="*/ 0 h 30"/>
                  <a:gd name="T78" fmla="*/ 2782 w 3078"/>
                  <a:gd name="T79" fmla="*/ 0 h 30"/>
                  <a:gd name="T80" fmla="*/ 2776 w 3078"/>
                  <a:gd name="T81" fmla="*/ 30 h 30"/>
                  <a:gd name="T82" fmla="*/ 2771 w 3078"/>
                  <a:gd name="T83" fmla="*/ 30 h 30"/>
                  <a:gd name="T84" fmla="*/ 2776 w 3078"/>
                  <a:gd name="T85" fmla="*/ 0 h 30"/>
                  <a:gd name="T86" fmla="*/ 3043 w 3078"/>
                  <a:gd name="T87" fmla="*/ 0 h 30"/>
                  <a:gd name="T88" fmla="*/ 3065 w 3078"/>
                  <a:gd name="T89" fmla="*/ 0 h 30"/>
                  <a:gd name="T90" fmla="*/ 3072 w 3078"/>
                  <a:gd name="T91" fmla="*/ 15 h 30"/>
                  <a:gd name="T92" fmla="*/ 3078 w 3078"/>
                  <a:gd name="T93" fmla="*/ 30 h 30"/>
                  <a:gd name="T94" fmla="*/ 3050 w 3078"/>
                  <a:gd name="T95" fmla="*/ 30 h 30"/>
                  <a:gd name="T96" fmla="*/ 3046 w 3078"/>
                  <a:gd name="T97" fmla="*/ 15 h 30"/>
                  <a:gd name="T98" fmla="*/ 3043 w 3078"/>
                  <a:gd name="T9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8" h="30">
                    <a:moveTo>
                      <a:pt x="20" y="0"/>
                    </a:moveTo>
                    <a:lnTo>
                      <a:pt x="23" y="0"/>
                    </a:lnTo>
                    <a:lnTo>
                      <a:pt x="19" y="15"/>
                    </a:lnTo>
                    <a:lnTo>
                      <a:pt x="12" y="30"/>
                    </a:lnTo>
                    <a:lnTo>
                      <a:pt x="0" y="30"/>
                    </a:lnTo>
                    <a:lnTo>
                      <a:pt x="3" y="27"/>
                    </a:lnTo>
                    <a:lnTo>
                      <a:pt x="6" y="22"/>
                    </a:lnTo>
                    <a:lnTo>
                      <a:pt x="13" y="11"/>
                    </a:lnTo>
                    <a:lnTo>
                      <a:pt x="20" y="0"/>
                    </a:lnTo>
                    <a:close/>
                    <a:moveTo>
                      <a:pt x="151" y="0"/>
                    </a:moveTo>
                    <a:lnTo>
                      <a:pt x="166" y="0"/>
                    </a:lnTo>
                    <a:lnTo>
                      <a:pt x="168" y="5"/>
                    </a:lnTo>
                    <a:lnTo>
                      <a:pt x="169" y="11"/>
                    </a:lnTo>
                    <a:lnTo>
                      <a:pt x="171" y="21"/>
                    </a:lnTo>
                    <a:lnTo>
                      <a:pt x="174" y="30"/>
                    </a:lnTo>
                    <a:lnTo>
                      <a:pt x="153" y="30"/>
                    </a:lnTo>
                    <a:lnTo>
                      <a:pt x="152" y="15"/>
                    </a:lnTo>
                    <a:lnTo>
                      <a:pt x="151" y="0"/>
                    </a:lnTo>
                    <a:close/>
                    <a:moveTo>
                      <a:pt x="902" y="0"/>
                    </a:moveTo>
                    <a:lnTo>
                      <a:pt x="907" y="0"/>
                    </a:lnTo>
                    <a:lnTo>
                      <a:pt x="902" y="30"/>
                    </a:lnTo>
                    <a:lnTo>
                      <a:pt x="897" y="30"/>
                    </a:lnTo>
                    <a:lnTo>
                      <a:pt x="902" y="0"/>
                    </a:lnTo>
                    <a:close/>
                    <a:moveTo>
                      <a:pt x="1506" y="0"/>
                    </a:moveTo>
                    <a:lnTo>
                      <a:pt x="1512" y="0"/>
                    </a:lnTo>
                    <a:lnTo>
                      <a:pt x="1506" y="30"/>
                    </a:lnTo>
                    <a:lnTo>
                      <a:pt x="1500" y="30"/>
                    </a:lnTo>
                    <a:lnTo>
                      <a:pt x="1506" y="0"/>
                    </a:lnTo>
                    <a:close/>
                    <a:moveTo>
                      <a:pt x="2007" y="0"/>
                    </a:moveTo>
                    <a:lnTo>
                      <a:pt x="2013" y="0"/>
                    </a:lnTo>
                    <a:lnTo>
                      <a:pt x="2009" y="30"/>
                    </a:lnTo>
                    <a:lnTo>
                      <a:pt x="2003" y="30"/>
                    </a:lnTo>
                    <a:lnTo>
                      <a:pt x="2007" y="0"/>
                    </a:lnTo>
                    <a:close/>
                    <a:moveTo>
                      <a:pt x="2306" y="0"/>
                    </a:moveTo>
                    <a:lnTo>
                      <a:pt x="2312" y="0"/>
                    </a:lnTo>
                    <a:lnTo>
                      <a:pt x="2307" y="30"/>
                    </a:lnTo>
                    <a:lnTo>
                      <a:pt x="2302" y="30"/>
                    </a:lnTo>
                    <a:lnTo>
                      <a:pt x="2306" y="0"/>
                    </a:lnTo>
                    <a:close/>
                    <a:moveTo>
                      <a:pt x="2776" y="0"/>
                    </a:moveTo>
                    <a:lnTo>
                      <a:pt x="2782" y="0"/>
                    </a:lnTo>
                    <a:lnTo>
                      <a:pt x="2776" y="30"/>
                    </a:lnTo>
                    <a:lnTo>
                      <a:pt x="2771" y="30"/>
                    </a:lnTo>
                    <a:lnTo>
                      <a:pt x="2776" y="0"/>
                    </a:lnTo>
                    <a:close/>
                    <a:moveTo>
                      <a:pt x="3043" y="0"/>
                    </a:moveTo>
                    <a:lnTo>
                      <a:pt x="3065" y="0"/>
                    </a:lnTo>
                    <a:lnTo>
                      <a:pt x="3072" y="15"/>
                    </a:lnTo>
                    <a:lnTo>
                      <a:pt x="3078" y="30"/>
                    </a:lnTo>
                    <a:lnTo>
                      <a:pt x="3050" y="30"/>
                    </a:lnTo>
                    <a:lnTo>
                      <a:pt x="3046" y="15"/>
                    </a:lnTo>
                    <a:lnTo>
                      <a:pt x="3043" y="0"/>
                    </a:lnTo>
                    <a:close/>
                  </a:path>
                </a:pathLst>
              </a:custGeom>
              <a:solidFill>
                <a:srgbClr val="EBDB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3" name="Freeform 585"/>
              <p:cNvSpPr>
                <a:spLocks noEditPoints="1"/>
              </p:cNvSpPr>
              <p:nvPr/>
            </p:nvSpPr>
            <p:spPr bwMode="auto">
              <a:xfrm>
                <a:off x="1050" y="2973"/>
                <a:ext cx="443" cy="4"/>
              </a:xfrm>
              <a:custGeom>
                <a:avLst/>
                <a:gdLst>
                  <a:gd name="T0" fmla="*/ 24 w 3101"/>
                  <a:gd name="T1" fmla="*/ 0 h 31"/>
                  <a:gd name="T2" fmla="*/ 32 w 3101"/>
                  <a:gd name="T3" fmla="*/ 0 h 31"/>
                  <a:gd name="T4" fmla="*/ 25 w 3101"/>
                  <a:gd name="T5" fmla="*/ 15 h 31"/>
                  <a:gd name="T6" fmla="*/ 18 w 3101"/>
                  <a:gd name="T7" fmla="*/ 31 h 31"/>
                  <a:gd name="T8" fmla="*/ 0 w 3101"/>
                  <a:gd name="T9" fmla="*/ 31 h 31"/>
                  <a:gd name="T10" fmla="*/ 10 w 3101"/>
                  <a:gd name="T11" fmla="*/ 19 h 31"/>
                  <a:gd name="T12" fmla="*/ 19 w 3101"/>
                  <a:gd name="T13" fmla="*/ 7 h 31"/>
                  <a:gd name="T14" fmla="*/ 22 w 3101"/>
                  <a:gd name="T15" fmla="*/ 4 h 31"/>
                  <a:gd name="T16" fmla="*/ 24 w 3101"/>
                  <a:gd name="T17" fmla="*/ 0 h 31"/>
                  <a:gd name="T18" fmla="*/ 165 w 3101"/>
                  <a:gd name="T19" fmla="*/ 0 h 31"/>
                  <a:gd name="T20" fmla="*/ 183 w 3101"/>
                  <a:gd name="T21" fmla="*/ 0 h 31"/>
                  <a:gd name="T22" fmla="*/ 187 w 3101"/>
                  <a:gd name="T23" fmla="*/ 16 h 31"/>
                  <a:gd name="T24" fmla="*/ 193 w 3101"/>
                  <a:gd name="T25" fmla="*/ 31 h 31"/>
                  <a:gd name="T26" fmla="*/ 168 w 3101"/>
                  <a:gd name="T27" fmla="*/ 31 h 31"/>
                  <a:gd name="T28" fmla="*/ 166 w 3101"/>
                  <a:gd name="T29" fmla="*/ 16 h 31"/>
                  <a:gd name="T30" fmla="*/ 165 w 3101"/>
                  <a:gd name="T31" fmla="*/ 0 h 31"/>
                  <a:gd name="T32" fmla="*/ 912 w 3101"/>
                  <a:gd name="T33" fmla="*/ 0 h 31"/>
                  <a:gd name="T34" fmla="*/ 918 w 3101"/>
                  <a:gd name="T35" fmla="*/ 0 h 31"/>
                  <a:gd name="T36" fmla="*/ 912 w 3101"/>
                  <a:gd name="T37" fmla="*/ 31 h 31"/>
                  <a:gd name="T38" fmla="*/ 908 w 3101"/>
                  <a:gd name="T39" fmla="*/ 31 h 31"/>
                  <a:gd name="T40" fmla="*/ 912 w 3101"/>
                  <a:gd name="T41" fmla="*/ 0 h 31"/>
                  <a:gd name="T42" fmla="*/ 1517 w 3101"/>
                  <a:gd name="T43" fmla="*/ 0 h 31"/>
                  <a:gd name="T44" fmla="*/ 1522 w 3101"/>
                  <a:gd name="T45" fmla="*/ 0 h 31"/>
                  <a:gd name="T46" fmla="*/ 1517 w 3101"/>
                  <a:gd name="T47" fmla="*/ 31 h 31"/>
                  <a:gd name="T48" fmla="*/ 1511 w 3101"/>
                  <a:gd name="T49" fmla="*/ 31 h 31"/>
                  <a:gd name="T50" fmla="*/ 1517 w 3101"/>
                  <a:gd name="T51" fmla="*/ 0 h 31"/>
                  <a:gd name="T52" fmla="*/ 2018 w 3101"/>
                  <a:gd name="T53" fmla="*/ 0 h 31"/>
                  <a:gd name="T54" fmla="*/ 2024 w 3101"/>
                  <a:gd name="T55" fmla="*/ 0 h 31"/>
                  <a:gd name="T56" fmla="*/ 2019 w 3101"/>
                  <a:gd name="T57" fmla="*/ 31 h 31"/>
                  <a:gd name="T58" fmla="*/ 2014 w 3101"/>
                  <a:gd name="T59" fmla="*/ 31 h 31"/>
                  <a:gd name="T60" fmla="*/ 2018 w 3101"/>
                  <a:gd name="T61" fmla="*/ 0 h 31"/>
                  <a:gd name="T62" fmla="*/ 2317 w 3101"/>
                  <a:gd name="T63" fmla="*/ 0 h 31"/>
                  <a:gd name="T64" fmla="*/ 2323 w 3101"/>
                  <a:gd name="T65" fmla="*/ 0 h 31"/>
                  <a:gd name="T66" fmla="*/ 2317 w 3101"/>
                  <a:gd name="T67" fmla="*/ 31 h 31"/>
                  <a:gd name="T68" fmla="*/ 2313 w 3101"/>
                  <a:gd name="T69" fmla="*/ 31 h 31"/>
                  <a:gd name="T70" fmla="*/ 2317 w 3101"/>
                  <a:gd name="T71" fmla="*/ 0 h 31"/>
                  <a:gd name="T72" fmla="*/ 2787 w 3101"/>
                  <a:gd name="T73" fmla="*/ 0 h 31"/>
                  <a:gd name="T74" fmla="*/ 2793 w 3101"/>
                  <a:gd name="T75" fmla="*/ 0 h 31"/>
                  <a:gd name="T76" fmla="*/ 2787 w 3101"/>
                  <a:gd name="T77" fmla="*/ 31 h 31"/>
                  <a:gd name="T78" fmla="*/ 2781 w 3101"/>
                  <a:gd name="T79" fmla="*/ 31 h 31"/>
                  <a:gd name="T80" fmla="*/ 2787 w 3101"/>
                  <a:gd name="T81" fmla="*/ 0 h 31"/>
                  <a:gd name="T82" fmla="*/ 3059 w 3101"/>
                  <a:gd name="T83" fmla="*/ 0 h 31"/>
                  <a:gd name="T84" fmla="*/ 3085 w 3101"/>
                  <a:gd name="T85" fmla="*/ 0 h 31"/>
                  <a:gd name="T86" fmla="*/ 3093 w 3101"/>
                  <a:gd name="T87" fmla="*/ 16 h 31"/>
                  <a:gd name="T88" fmla="*/ 3101 w 3101"/>
                  <a:gd name="T89" fmla="*/ 31 h 31"/>
                  <a:gd name="T90" fmla="*/ 3068 w 3101"/>
                  <a:gd name="T91" fmla="*/ 31 h 31"/>
                  <a:gd name="T92" fmla="*/ 3063 w 3101"/>
                  <a:gd name="T93" fmla="*/ 16 h 31"/>
                  <a:gd name="T94" fmla="*/ 3059 w 3101"/>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1" h="31">
                    <a:moveTo>
                      <a:pt x="24" y="0"/>
                    </a:moveTo>
                    <a:lnTo>
                      <a:pt x="32" y="0"/>
                    </a:lnTo>
                    <a:lnTo>
                      <a:pt x="25" y="15"/>
                    </a:lnTo>
                    <a:lnTo>
                      <a:pt x="18" y="31"/>
                    </a:lnTo>
                    <a:lnTo>
                      <a:pt x="0" y="31"/>
                    </a:lnTo>
                    <a:lnTo>
                      <a:pt x="10" y="19"/>
                    </a:lnTo>
                    <a:lnTo>
                      <a:pt x="19" y="7"/>
                    </a:lnTo>
                    <a:lnTo>
                      <a:pt x="22" y="4"/>
                    </a:lnTo>
                    <a:lnTo>
                      <a:pt x="24" y="0"/>
                    </a:lnTo>
                    <a:close/>
                    <a:moveTo>
                      <a:pt x="165" y="0"/>
                    </a:moveTo>
                    <a:lnTo>
                      <a:pt x="183" y="0"/>
                    </a:lnTo>
                    <a:lnTo>
                      <a:pt x="187" y="16"/>
                    </a:lnTo>
                    <a:lnTo>
                      <a:pt x="193" y="31"/>
                    </a:lnTo>
                    <a:lnTo>
                      <a:pt x="168" y="31"/>
                    </a:lnTo>
                    <a:lnTo>
                      <a:pt x="166" y="16"/>
                    </a:lnTo>
                    <a:lnTo>
                      <a:pt x="165" y="0"/>
                    </a:lnTo>
                    <a:close/>
                    <a:moveTo>
                      <a:pt x="912" y="0"/>
                    </a:moveTo>
                    <a:lnTo>
                      <a:pt x="918" y="0"/>
                    </a:lnTo>
                    <a:lnTo>
                      <a:pt x="912" y="31"/>
                    </a:lnTo>
                    <a:lnTo>
                      <a:pt x="908" y="31"/>
                    </a:lnTo>
                    <a:lnTo>
                      <a:pt x="912" y="0"/>
                    </a:lnTo>
                    <a:close/>
                    <a:moveTo>
                      <a:pt x="1517" y="0"/>
                    </a:moveTo>
                    <a:lnTo>
                      <a:pt x="1522" y="0"/>
                    </a:lnTo>
                    <a:lnTo>
                      <a:pt x="1517" y="31"/>
                    </a:lnTo>
                    <a:lnTo>
                      <a:pt x="1511" y="31"/>
                    </a:lnTo>
                    <a:lnTo>
                      <a:pt x="1517" y="0"/>
                    </a:lnTo>
                    <a:close/>
                    <a:moveTo>
                      <a:pt x="2018" y="0"/>
                    </a:moveTo>
                    <a:lnTo>
                      <a:pt x="2024" y="0"/>
                    </a:lnTo>
                    <a:lnTo>
                      <a:pt x="2019" y="31"/>
                    </a:lnTo>
                    <a:lnTo>
                      <a:pt x="2014" y="31"/>
                    </a:lnTo>
                    <a:lnTo>
                      <a:pt x="2018" y="0"/>
                    </a:lnTo>
                    <a:close/>
                    <a:moveTo>
                      <a:pt x="2317" y="0"/>
                    </a:moveTo>
                    <a:lnTo>
                      <a:pt x="2323" y="0"/>
                    </a:lnTo>
                    <a:lnTo>
                      <a:pt x="2317" y="31"/>
                    </a:lnTo>
                    <a:lnTo>
                      <a:pt x="2313" y="31"/>
                    </a:lnTo>
                    <a:lnTo>
                      <a:pt x="2317" y="0"/>
                    </a:lnTo>
                    <a:close/>
                    <a:moveTo>
                      <a:pt x="2787" y="0"/>
                    </a:moveTo>
                    <a:lnTo>
                      <a:pt x="2793" y="0"/>
                    </a:lnTo>
                    <a:lnTo>
                      <a:pt x="2787" y="31"/>
                    </a:lnTo>
                    <a:lnTo>
                      <a:pt x="2781" y="31"/>
                    </a:lnTo>
                    <a:lnTo>
                      <a:pt x="2787" y="0"/>
                    </a:lnTo>
                    <a:close/>
                    <a:moveTo>
                      <a:pt x="3059" y="0"/>
                    </a:moveTo>
                    <a:lnTo>
                      <a:pt x="3085" y="0"/>
                    </a:lnTo>
                    <a:lnTo>
                      <a:pt x="3093" y="16"/>
                    </a:lnTo>
                    <a:lnTo>
                      <a:pt x="3101" y="31"/>
                    </a:lnTo>
                    <a:lnTo>
                      <a:pt x="3068" y="31"/>
                    </a:lnTo>
                    <a:lnTo>
                      <a:pt x="3063" y="16"/>
                    </a:lnTo>
                    <a:lnTo>
                      <a:pt x="3059" y="0"/>
                    </a:lnTo>
                    <a:close/>
                  </a:path>
                </a:pathLst>
              </a:custGeom>
              <a:solidFill>
                <a:srgbClr val="EBD9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5" name="Freeform 586"/>
              <p:cNvSpPr>
                <a:spLocks noEditPoints="1"/>
              </p:cNvSpPr>
              <p:nvPr/>
            </p:nvSpPr>
            <p:spPr bwMode="auto">
              <a:xfrm>
                <a:off x="1048" y="2975"/>
                <a:ext cx="447" cy="4"/>
              </a:xfrm>
              <a:custGeom>
                <a:avLst/>
                <a:gdLst>
                  <a:gd name="T0" fmla="*/ 29 w 3129"/>
                  <a:gd name="T1" fmla="*/ 0 h 30"/>
                  <a:gd name="T2" fmla="*/ 41 w 3129"/>
                  <a:gd name="T3" fmla="*/ 0 h 30"/>
                  <a:gd name="T4" fmla="*/ 33 w 3129"/>
                  <a:gd name="T5" fmla="*/ 16 h 30"/>
                  <a:gd name="T6" fmla="*/ 24 w 3129"/>
                  <a:gd name="T7" fmla="*/ 30 h 30"/>
                  <a:gd name="T8" fmla="*/ 0 w 3129"/>
                  <a:gd name="T9" fmla="*/ 30 h 30"/>
                  <a:gd name="T10" fmla="*/ 15 w 3129"/>
                  <a:gd name="T11" fmla="*/ 16 h 30"/>
                  <a:gd name="T12" fmla="*/ 29 w 3129"/>
                  <a:gd name="T13" fmla="*/ 0 h 30"/>
                  <a:gd name="T14" fmla="*/ 182 w 3129"/>
                  <a:gd name="T15" fmla="*/ 0 h 30"/>
                  <a:gd name="T16" fmla="*/ 203 w 3129"/>
                  <a:gd name="T17" fmla="*/ 0 h 30"/>
                  <a:gd name="T18" fmla="*/ 209 w 3129"/>
                  <a:gd name="T19" fmla="*/ 16 h 30"/>
                  <a:gd name="T20" fmla="*/ 217 w 3129"/>
                  <a:gd name="T21" fmla="*/ 30 h 30"/>
                  <a:gd name="T22" fmla="*/ 189 w 3129"/>
                  <a:gd name="T23" fmla="*/ 30 h 30"/>
                  <a:gd name="T24" fmla="*/ 187 w 3129"/>
                  <a:gd name="T25" fmla="*/ 26 h 30"/>
                  <a:gd name="T26" fmla="*/ 185 w 3129"/>
                  <a:gd name="T27" fmla="*/ 21 h 30"/>
                  <a:gd name="T28" fmla="*/ 183 w 3129"/>
                  <a:gd name="T29" fmla="*/ 11 h 30"/>
                  <a:gd name="T30" fmla="*/ 182 w 3129"/>
                  <a:gd name="T31" fmla="*/ 0 h 30"/>
                  <a:gd name="T32" fmla="*/ 926 w 3129"/>
                  <a:gd name="T33" fmla="*/ 0 h 30"/>
                  <a:gd name="T34" fmla="*/ 931 w 3129"/>
                  <a:gd name="T35" fmla="*/ 0 h 30"/>
                  <a:gd name="T36" fmla="*/ 926 w 3129"/>
                  <a:gd name="T37" fmla="*/ 30 h 30"/>
                  <a:gd name="T38" fmla="*/ 921 w 3129"/>
                  <a:gd name="T39" fmla="*/ 30 h 30"/>
                  <a:gd name="T40" fmla="*/ 926 w 3129"/>
                  <a:gd name="T41" fmla="*/ 0 h 30"/>
                  <a:gd name="T42" fmla="*/ 1529 w 3129"/>
                  <a:gd name="T43" fmla="*/ 0 h 30"/>
                  <a:gd name="T44" fmla="*/ 1535 w 3129"/>
                  <a:gd name="T45" fmla="*/ 0 h 30"/>
                  <a:gd name="T46" fmla="*/ 1531 w 3129"/>
                  <a:gd name="T47" fmla="*/ 30 h 30"/>
                  <a:gd name="T48" fmla="*/ 1525 w 3129"/>
                  <a:gd name="T49" fmla="*/ 30 h 30"/>
                  <a:gd name="T50" fmla="*/ 1529 w 3129"/>
                  <a:gd name="T51" fmla="*/ 0 h 30"/>
                  <a:gd name="T52" fmla="*/ 2032 w 3129"/>
                  <a:gd name="T53" fmla="*/ 0 h 30"/>
                  <a:gd name="T54" fmla="*/ 2038 w 3129"/>
                  <a:gd name="T55" fmla="*/ 0 h 30"/>
                  <a:gd name="T56" fmla="*/ 2032 w 3129"/>
                  <a:gd name="T57" fmla="*/ 30 h 30"/>
                  <a:gd name="T58" fmla="*/ 2027 w 3129"/>
                  <a:gd name="T59" fmla="*/ 30 h 30"/>
                  <a:gd name="T60" fmla="*/ 2032 w 3129"/>
                  <a:gd name="T61" fmla="*/ 0 h 30"/>
                  <a:gd name="T62" fmla="*/ 2331 w 3129"/>
                  <a:gd name="T63" fmla="*/ 0 h 30"/>
                  <a:gd name="T64" fmla="*/ 2336 w 3129"/>
                  <a:gd name="T65" fmla="*/ 0 h 30"/>
                  <a:gd name="T66" fmla="*/ 2331 w 3129"/>
                  <a:gd name="T67" fmla="*/ 30 h 30"/>
                  <a:gd name="T68" fmla="*/ 2326 w 3129"/>
                  <a:gd name="T69" fmla="*/ 30 h 30"/>
                  <a:gd name="T70" fmla="*/ 2331 w 3129"/>
                  <a:gd name="T71" fmla="*/ 0 h 30"/>
                  <a:gd name="T72" fmla="*/ 2800 w 3129"/>
                  <a:gd name="T73" fmla="*/ 0 h 30"/>
                  <a:gd name="T74" fmla="*/ 2805 w 3129"/>
                  <a:gd name="T75" fmla="*/ 0 h 30"/>
                  <a:gd name="T76" fmla="*/ 2801 w 3129"/>
                  <a:gd name="T77" fmla="*/ 30 h 30"/>
                  <a:gd name="T78" fmla="*/ 2795 w 3129"/>
                  <a:gd name="T79" fmla="*/ 30 h 30"/>
                  <a:gd name="T80" fmla="*/ 2800 w 3129"/>
                  <a:gd name="T81" fmla="*/ 0 h 30"/>
                  <a:gd name="T82" fmla="*/ 3079 w 3129"/>
                  <a:gd name="T83" fmla="*/ 0 h 30"/>
                  <a:gd name="T84" fmla="*/ 3107 w 3129"/>
                  <a:gd name="T85" fmla="*/ 0 h 30"/>
                  <a:gd name="T86" fmla="*/ 3116 w 3129"/>
                  <a:gd name="T87" fmla="*/ 13 h 30"/>
                  <a:gd name="T88" fmla="*/ 3125 w 3129"/>
                  <a:gd name="T89" fmla="*/ 27 h 30"/>
                  <a:gd name="T90" fmla="*/ 3128 w 3129"/>
                  <a:gd name="T91" fmla="*/ 29 h 30"/>
                  <a:gd name="T92" fmla="*/ 3129 w 3129"/>
                  <a:gd name="T93" fmla="*/ 30 h 30"/>
                  <a:gd name="T94" fmla="*/ 3091 w 3129"/>
                  <a:gd name="T95" fmla="*/ 30 h 30"/>
                  <a:gd name="T96" fmla="*/ 3085 w 3129"/>
                  <a:gd name="T97" fmla="*/ 16 h 30"/>
                  <a:gd name="T98" fmla="*/ 3079 w 3129"/>
                  <a:gd name="T99" fmla="*/ 0 h 30"/>
                  <a:gd name="T100" fmla="*/ 641 w 3129"/>
                  <a:gd name="T101" fmla="*/ 30 h 30"/>
                  <a:gd name="T102" fmla="*/ 632 w 3129"/>
                  <a:gd name="T103" fmla="*/ 30 h 30"/>
                  <a:gd name="T104" fmla="*/ 638 w 3129"/>
                  <a:gd name="T105" fmla="*/ 27 h 30"/>
                  <a:gd name="T106" fmla="*/ 642 w 3129"/>
                  <a:gd name="T107" fmla="*/ 25 h 30"/>
                  <a:gd name="T108" fmla="*/ 641 w 3129"/>
                  <a:gd name="T10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9" h="30">
                    <a:moveTo>
                      <a:pt x="29" y="0"/>
                    </a:moveTo>
                    <a:lnTo>
                      <a:pt x="41" y="0"/>
                    </a:lnTo>
                    <a:lnTo>
                      <a:pt x="33" y="16"/>
                    </a:lnTo>
                    <a:lnTo>
                      <a:pt x="24" y="30"/>
                    </a:lnTo>
                    <a:lnTo>
                      <a:pt x="0" y="30"/>
                    </a:lnTo>
                    <a:lnTo>
                      <a:pt x="15" y="16"/>
                    </a:lnTo>
                    <a:lnTo>
                      <a:pt x="29" y="0"/>
                    </a:lnTo>
                    <a:close/>
                    <a:moveTo>
                      <a:pt x="182" y="0"/>
                    </a:moveTo>
                    <a:lnTo>
                      <a:pt x="203" y="0"/>
                    </a:lnTo>
                    <a:lnTo>
                      <a:pt x="209" y="16"/>
                    </a:lnTo>
                    <a:lnTo>
                      <a:pt x="217" y="30"/>
                    </a:lnTo>
                    <a:lnTo>
                      <a:pt x="189" y="30"/>
                    </a:lnTo>
                    <a:lnTo>
                      <a:pt x="187" y="26"/>
                    </a:lnTo>
                    <a:lnTo>
                      <a:pt x="185" y="21"/>
                    </a:lnTo>
                    <a:lnTo>
                      <a:pt x="183" y="11"/>
                    </a:lnTo>
                    <a:lnTo>
                      <a:pt x="182" y="0"/>
                    </a:lnTo>
                    <a:close/>
                    <a:moveTo>
                      <a:pt x="926" y="0"/>
                    </a:moveTo>
                    <a:lnTo>
                      <a:pt x="931" y="0"/>
                    </a:lnTo>
                    <a:lnTo>
                      <a:pt x="926" y="30"/>
                    </a:lnTo>
                    <a:lnTo>
                      <a:pt x="921" y="30"/>
                    </a:lnTo>
                    <a:lnTo>
                      <a:pt x="926" y="0"/>
                    </a:lnTo>
                    <a:close/>
                    <a:moveTo>
                      <a:pt x="1529" y="0"/>
                    </a:moveTo>
                    <a:lnTo>
                      <a:pt x="1535" y="0"/>
                    </a:lnTo>
                    <a:lnTo>
                      <a:pt x="1531" y="30"/>
                    </a:lnTo>
                    <a:lnTo>
                      <a:pt x="1525" y="30"/>
                    </a:lnTo>
                    <a:lnTo>
                      <a:pt x="1529" y="0"/>
                    </a:lnTo>
                    <a:close/>
                    <a:moveTo>
                      <a:pt x="2032" y="0"/>
                    </a:moveTo>
                    <a:lnTo>
                      <a:pt x="2038" y="0"/>
                    </a:lnTo>
                    <a:lnTo>
                      <a:pt x="2032" y="30"/>
                    </a:lnTo>
                    <a:lnTo>
                      <a:pt x="2027" y="30"/>
                    </a:lnTo>
                    <a:lnTo>
                      <a:pt x="2032" y="0"/>
                    </a:lnTo>
                    <a:close/>
                    <a:moveTo>
                      <a:pt x="2331" y="0"/>
                    </a:moveTo>
                    <a:lnTo>
                      <a:pt x="2336" y="0"/>
                    </a:lnTo>
                    <a:lnTo>
                      <a:pt x="2331" y="30"/>
                    </a:lnTo>
                    <a:lnTo>
                      <a:pt x="2326" y="30"/>
                    </a:lnTo>
                    <a:lnTo>
                      <a:pt x="2331" y="0"/>
                    </a:lnTo>
                    <a:close/>
                    <a:moveTo>
                      <a:pt x="2800" y="0"/>
                    </a:moveTo>
                    <a:lnTo>
                      <a:pt x="2805" y="0"/>
                    </a:lnTo>
                    <a:lnTo>
                      <a:pt x="2801" y="30"/>
                    </a:lnTo>
                    <a:lnTo>
                      <a:pt x="2795" y="30"/>
                    </a:lnTo>
                    <a:lnTo>
                      <a:pt x="2800" y="0"/>
                    </a:lnTo>
                    <a:close/>
                    <a:moveTo>
                      <a:pt x="3079" y="0"/>
                    </a:moveTo>
                    <a:lnTo>
                      <a:pt x="3107" y="0"/>
                    </a:lnTo>
                    <a:lnTo>
                      <a:pt x="3116" y="13"/>
                    </a:lnTo>
                    <a:lnTo>
                      <a:pt x="3125" y="27"/>
                    </a:lnTo>
                    <a:lnTo>
                      <a:pt x="3128" y="29"/>
                    </a:lnTo>
                    <a:lnTo>
                      <a:pt x="3129" y="30"/>
                    </a:lnTo>
                    <a:lnTo>
                      <a:pt x="3091" y="30"/>
                    </a:lnTo>
                    <a:lnTo>
                      <a:pt x="3085" y="16"/>
                    </a:lnTo>
                    <a:lnTo>
                      <a:pt x="3079" y="0"/>
                    </a:lnTo>
                    <a:close/>
                    <a:moveTo>
                      <a:pt x="641" y="30"/>
                    </a:moveTo>
                    <a:lnTo>
                      <a:pt x="632" y="30"/>
                    </a:lnTo>
                    <a:lnTo>
                      <a:pt x="638" y="27"/>
                    </a:lnTo>
                    <a:lnTo>
                      <a:pt x="642" y="25"/>
                    </a:lnTo>
                    <a:lnTo>
                      <a:pt x="641" y="30"/>
                    </a:lnTo>
                    <a:close/>
                  </a:path>
                </a:pathLst>
              </a:custGeom>
              <a:solidFill>
                <a:srgbClr val="EBD7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6" name="Freeform 587"/>
              <p:cNvSpPr>
                <a:spLocks noEditPoints="1"/>
              </p:cNvSpPr>
              <p:nvPr/>
            </p:nvSpPr>
            <p:spPr bwMode="auto">
              <a:xfrm>
                <a:off x="1045" y="2977"/>
                <a:ext cx="511" cy="5"/>
              </a:xfrm>
              <a:custGeom>
                <a:avLst/>
                <a:gdLst>
                  <a:gd name="T0" fmla="*/ 53 w 3577"/>
                  <a:gd name="T1" fmla="*/ 0 h 30"/>
                  <a:gd name="T2" fmla="*/ 42 w 3577"/>
                  <a:gd name="T3" fmla="*/ 15 h 30"/>
                  <a:gd name="T4" fmla="*/ 32 w 3577"/>
                  <a:gd name="T5" fmla="*/ 30 h 30"/>
                  <a:gd name="T6" fmla="*/ 10 w 3577"/>
                  <a:gd name="T7" fmla="*/ 22 h 30"/>
                  <a:gd name="T8" fmla="*/ 28 w 3577"/>
                  <a:gd name="T9" fmla="*/ 7 h 30"/>
                  <a:gd name="T10" fmla="*/ 203 w 3577"/>
                  <a:gd name="T11" fmla="*/ 0 h 30"/>
                  <a:gd name="T12" fmla="*/ 237 w 3577"/>
                  <a:gd name="T13" fmla="*/ 15 h 30"/>
                  <a:gd name="T14" fmla="*/ 212 w 3577"/>
                  <a:gd name="T15" fmla="*/ 30 h 30"/>
                  <a:gd name="T16" fmla="*/ 204 w 3577"/>
                  <a:gd name="T17" fmla="*/ 5 h 30"/>
                  <a:gd name="T18" fmla="*/ 203 w 3577"/>
                  <a:gd name="T19" fmla="*/ 0 h 30"/>
                  <a:gd name="T20" fmla="*/ 947 w 3577"/>
                  <a:gd name="T21" fmla="*/ 0 h 30"/>
                  <a:gd name="T22" fmla="*/ 937 w 3577"/>
                  <a:gd name="T23" fmla="*/ 30 h 30"/>
                  <a:gd name="T24" fmla="*/ 1546 w 3577"/>
                  <a:gd name="T25" fmla="*/ 0 h 30"/>
                  <a:gd name="T26" fmla="*/ 1547 w 3577"/>
                  <a:gd name="T27" fmla="*/ 30 h 30"/>
                  <a:gd name="T28" fmla="*/ 1546 w 3577"/>
                  <a:gd name="T29" fmla="*/ 0 h 30"/>
                  <a:gd name="T30" fmla="*/ 2054 w 3577"/>
                  <a:gd name="T31" fmla="*/ 0 h 30"/>
                  <a:gd name="T32" fmla="*/ 2043 w 3577"/>
                  <a:gd name="T33" fmla="*/ 30 h 30"/>
                  <a:gd name="T34" fmla="*/ 2348 w 3577"/>
                  <a:gd name="T35" fmla="*/ 0 h 30"/>
                  <a:gd name="T36" fmla="*/ 2348 w 3577"/>
                  <a:gd name="T37" fmla="*/ 30 h 30"/>
                  <a:gd name="T38" fmla="*/ 2348 w 3577"/>
                  <a:gd name="T39" fmla="*/ 0 h 30"/>
                  <a:gd name="T40" fmla="*/ 2822 w 3577"/>
                  <a:gd name="T41" fmla="*/ 0 h 30"/>
                  <a:gd name="T42" fmla="*/ 2812 w 3577"/>
                  <a:gd name="T43" fmla="*/ 30 h 30"/>
                  <a:gd name="T44" fmla="*/ 3103 w 3577"/>
                  <a:gd name="T45" fmla="*/ 0 h 30"/>
                  <a:gd name="T46" fmla="*/ 3140 w 3577"/>
                  <a:gd name="T47" fmla="*/ 5 h 30"/>
                  <a:gd name="T48" fmla="*/ 3153 w 3577"/>
                  <a:gd name="T49" fmla="*/ 21 h 30"/>
                  <a:gd name="T50" fmla="*/ 3119 w 3577"/>
                  <a:gd name="T51" fmla="*/ 30 h 30"/>
                  <a:gd name="T52" fmla="*/ 3103 w 3577"/>
                  <a:gd name="T53" fmla="*/ 0 h 30"/>
                  <a:gd name="T54" fmla="*/ 3560 w 3577"/>
                  <a:gd name="T55" fmla="*/ 30 h 30"/>
                  <a:gd name="T56" fmla="*/ 3577 w 3577"/>
                  <a:gd name="T57" fmla="*/ 19 h 30"/>
                  <a:gd name="T58" fmla="*/ 658 w 3577"/>
                  <a:gd name="T59" fmla="*/ 30 h 30"/>
                  <a:gd name="T60" fmla="*/ 635 w 3577"/>
                  <a:gd name="T61" fmla="*/ 24 h 30"/>
                  <a:gd name="T62" fmla="*/ 652 w 3577"/>
                  <a:gd name="T63" fmla="*/ 14 h 30"/>
                  <a:gd name="T64" fmla="*/ 658 w 3577"/>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77" h="30">
                    <a:moveTo>
                      <a:pt x="35" y="0"/>
                    </a:moveTo>
                    <a:lnTo>
                      <a:pt x="53" y="0"/>
                    </a:lnTo>
                    <a:lnTo>
                      <a:pt x="48" y="7"/>
                    </a:lnTo>
                    <a:lnTo>
                      <a:pt x="42" y="15"/>
                    </a:lnTo>
                    <a:lnTo>
                      <a:pt x="38" y="23"/>
                    </a:lnTo>
                    <a:lnTo>
                      <a:pt x="32" y="30"/>
                    </a:lnTo>
                    <a:lnTo>
                      <a:pt x="0" y="30"/>
                    </a:lnTo>
                    <a:lnTo>
                      <a:pt x="10" y="22"/>
                    </a:lnTo>
                    <a:lnTo>
                      <a:pt x="19" y="15"/>
                    </a:lnTo>
                    <a:lnTo>
                      <a:pt x="28" y="7"/>
                    </a:lnTo>
                    <a:lnTo>
                      <a:pt x="35" y="0"/>
                    </a:lnTo>
                    <a:close/>
                    <a:moveTo>
                      <a:pt x="203" y="0"/>
                    </a:moveTo>
                    <a:lnTo>
                      <a:pt x="228" y="0"/>
                    </a:lnTo>
                    <a:lnTo>
                      <a:pt x="237" y="15"/>
                    </a:lnTo>
                    <a:lnTo>
                      <a:pt x="247" y="30"/>
                    </a:lnTo>
                    <a:lnTo>
                      <a:pt x="212" y="30"/>
                    </a:lnTo>
                    <a:lnTo>
                      <a:pt x="208" y="18"/>
                    </a:lnTo>
                    <a:lnTo>
                      <a:pt x="204" y="5"/>
                    </a:lnTo>
                    <a:lnTo>
                      <a:pt x="204" y="2"/>
                    </a:lnTo>
                    <a:lnTo>
                      <a:pt x="203" y="0"/>
                    </a:lnTo>
                    <a:close/>
                    <a:moveTo>
                      <a:pt x="943" y="0"/>
                    </a:moveTo>
                    <a:lnTo>
                      <a:pt x="947" y="0"/>
                    </a:lnTo>
                    <a:lnTo>
                      <a:pt x="943" y="30"/>
                    </a:lnTo>
                    <a:lnTo>
                      <a:pt x="937" y="30"/>
                    </a:lnTo>
                    <a:lnTo>
                      <a:pt x="943" y="0"/>
                    </a:lnTo>
                    <a:close/>
                    <a:moveTo>
                      <a:pt x="1546" y="0"/>
                    </a:moveTo>
                    <a:lnTo>
                      <a:pt x="1552" y="0"/>
                    </a:lnTo>
                    <a:lnTo>
                      <a:pt x="1547" y="30"/>
                    </a:lnTo>
                    <a:lnTo>
                      <a:pt x="1542" y="30"/>
                    </a:lnTo>
                    <a:lnTo>
                      <a:pt x="1546" y="0"/>
                    </a:lnTo>
                    <a:close/>
                    <a:moveTo>
                      <a:pt x="2049" y="0"/>
                    </a:moveTo>
                    <a:lnTo>
                      <a:pt x="2054" y="0"/>
                    </a:lnTo>
                    <a:lnTo>
                      <a:pt x="2049" y="30"/>
                    </a:lnTo>
                    <a:lnTo>
                      <a:pt x="2043" y="30"/>
                    </a:lnTo>
                    <a:lnTo>
                      <a:pt x="2049" y="0"/>
                    </a:lnTo>
                    <a:close/>
                    <a:moveTo>
                      <a:pt x="2348" y="0"/>
                    </a:moveTo>
                    <a:lnTo>
                      <a:pt x="2352" y="0"/>
                    </a:lnTo>
                    <a:lnTo>
                      <a:pt x="2348" y="30"/>
                    </a:lnTo>
                    <a:lnTo>
                      <a:pt x="2342" y="30"/>
                    </a:lnTo>
                    <a:lnTo>
                      <a:pt x="2348" y="0"/>
                    </a:lnTo>
                    <a:close/>
                    <a:moveTo>
                      <a:pt x="2816" y="0"/>
                    </a:moveTo>
                    <a:lnTo>
                      <a:pt x="2822" y="0"/>
                    </a:lnTo>
                    <a:lnTo>
                      <a:pt x="2818" y="30"/>
                    </a:lnTo>
                    <a:lnTo>
                      <a:pt x="2812" y="30"/>
                    </a:lnTo>
                    <a:lnTo>
                      <a:pt x="2816" y="0"/>
                    </a:lnTo>
                    <a:close/>
                    <a:moveTo>
                      <a:pt x="3103" y="0"/>
                    </a:moveTo>
                    <a:lnTo>
                      <a:pt x="3136" y="0"/>
                    </a:lnTo>
                    <a:lnTo>
                      <a:pt x="3140" y="5"/>
                    </a:lnTo>
                    <a:lnTo>
                      <a:pt x="3144" y="11"/>
                    </a:lnTo>
                    <a:lnTo>
                      <a:pt x="3153" y="21"/>
                    </a:lnTo>
                    <a:lnTo>
                      <a:pt x="3162" y="30"/>
                    </a:lnTo>
                    <a:lnTo>
                      <a:pt x="3119" y="30"/>
                    </a:lnTo>
                    <a:lnTo>
                      <a:pt x="3110" y="15"/>
                    </a:lnTo>
                    <a:lnTo>
                      <a:pt x="3103" y="0"/>
                    </a:lnTo>
                    <a:close/>
                    <a:moveTo>
                      <a:pt x="3576" y="30"/>
                    </a:moveTo>
                    <a:lnTo>
                      <a:pt x="3560" y="30"/>
                    </a:lnTo>
                    <a:lnTo>
                      <a:pt x="3568" y="24"/>
                    </a:lnTo>
                    <a:lnTo>
                      <a:pt x="3577" y="19"/>
                    </a:lnTo>
                    <a:lnTo>
                      <a:pt x="3576" y="30"/>
                    </a:lnTo>
                    <a:close/>
                    <a:moveTo>
                      <a:pt x="658" y="30"/>
                    </a:moveTo>
                    <a:lnTo>
                      <a:pt x="626" y="30"/>
                    </a:lnTo>
                    <a:lnTo>
                      <a:pt x="635" y="24"/>
                    </a:lnTo>
                    <a:lnTo>
                      <a:pt x="643" y="19"/>
                    </a:lnTo>
                    <a:lnTo>
                      <a:pt x="652" y="14"/>
                    </a:lnTo>
                    <a:lnTo>
                      <a:pt x="661" y="9"/>
                    </a:lnTo>
                    <a:lnTo>
                      <a:pt x="658" y="30"/>
                    </a:lnTo>
                    <a:close/>
                  </a:path>
                </a:pathLst>
              </a:custGeom>
              <a:solidFill>
                <a:srgbClr val="EAD5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7" name="Freeform 588"/>
              <p:cNvSpPr>
                <a:spLocks noEditPoints="1"/>
              </p:cNvSpPr>
              <p:nvPr/>
            </p:nvSpPr>
            <p:spPr bwMode="auto">
              <a:xfrm>
                <a:off x="975" y="2979"/>
                <a:ext cx="581" cy="5"/>
              </a:xfrm>
              <a:custGeom>
                <a:avLst/>
                <a:gdLst>
                  <a:gd name="T0" fmla="*/ 531 w 4065"/>
                  <a:gd name="T1" fmla="*/ 0 h 30"/>
                  <a:gd name="T2" fmla="*/ 519 w 4065"/>
                  <a:gd name="T3" fmla="*/ 17 h 30"/>
                  <a:gd name="T4" fmla="*/ 463 w 4065"/>
                  <a:gd name="T5" fmla="*/ 30 h 30"/>
                  <a:gd name="T6" fmla="*/ 475 w 4065"/>
                  <a:gd name="T7" fmla="*/ 24 h 30"/>
                  <a:gd name="T8" fmla="*/ 507 w 4065"/>
                  <a:gd name="T9" fmla="*/ 0 h 30"/>
                  <a:gd name="T10" fmla="*/ 724 w 4065"/>
                  <a:gd name="T11" fmla="*/ 0 h 30"/>
                  <a:gd name="T12" fmla="*/ 743 w 4065"/>
                  <a:gd name="T13" fmla="*/ 25 h 30"/>
                  <a:gd name="T14" fmla="*/ 748 w 4065"/>
                  <a:gd name="T15" fmla="*/ 30 h 30"/>
                  <a:gd name="T16" fmla="*/ 700 w 4065"/>
                  <a:gd name="T17" fmla="*/ 16 h 30"/>
                  <a:gd name="T18" fmla="*/ 1139 w 4065"/>
                  <a:gd name="T19" fmla="*/ 0 h 30"/>
                  <a:gd name="T20" fmla="*/ 1143 w 4065"/>
                  <a:gd name="T21" fmla="*/ 30 h 30"/>
                  <a:gd name="T22" fmla="*/ 1100 w 4065"/>
                  <a:gd name="T23" fmla="*/ 24 h 30"/>
                  <a:gd name="T24" fmla="*/ 1125 w 4065"/>
                  <a:gd name="T25" fmla="*/ 9 h 30"/>
                  <a:gd name="T26" fmla="*/ 1428 w 4065"/>
                  <a:gd name="T27" fmla="*/ 0 h 30"/>
                  <a:gd name="T28" fmla="*/ 1429 w 4065"/>
                  <a:gd name="T29" fmla="*/ 30 h 30"/>
                  <a:gd name="T30" fmla="*/ 1428 w 4065"/>
                  <a:gd name="T31" fmla="*/ 0 h 30"/>
                  <a:gd name="T32" fmla="*/ 2038 w 4065"/>
                  <a:gd name="T33" fmla="*/ 0 h 30"/>
                  <a:gd name="T34" fmla="*/ 2027 w 4065"/>
                  <a:gd name="T35" fmla="*/ 30 h 30"/>
                  <a:gd name="T36" fmla="*/ 2534 w 4065"/>
                  <a:gd name="T37" fmla="*/ 0 h 30"/>
                  <a:gd name="T38" fmla="*/ 2534 w 4065"/>
                  <a:gd name="T39" fmla="*/ 30 h 30"/>
                  <a:gd name="T40" fmla="*/ 2534 w 4065"/>
                  <a:gd name="T41" fmla="*/ 0 h 30"/>
                  <a:gd name="T42" fmla="*/ 2838 w 4065"/>
                  <a:gd name="T43" fmla="*/ 0 h 30"/>
                  <a:gd name="T44" fmla="*/ 2828 w 4065"/>
                  <a:gd name="T45" fmla="*/ 30 h 30"/>
                  <a:gd name="T46" fmla="*/ 3302 w 4065"/>
                  <a:gd name="T47" fmla="*/ 0 h 30"/>
                  <a:gd name="T48" fmla="*/ 3303 w 4065"/>
                  <a:gd name="T49" fmla="*/ 30 h 30"/>
                  <a:gd name="T50" fmla="*/ 3302 w 4065"/>
                  <a:gd name="T51" fmla="*/ 0 h 30"/>
                  <a:gd name="T52" fmla="*/ 3636 w 4065"/>
                  <a:gd name="T53" fmla="*/ 0 h 30"/>
                  <a:gd name="T54" fmla="*/ 3650 w 4065"/>
                  <a:gd name="T55" fmla="*/ 17 h 30"/>
                  <a:gd name="T56" fmla="*/ 3667 w 4065"/>
                  <a:gd name="T57" fmla="*/ 30 h 30"/>
                  <a:gd name="T58" fmla="*/ 3607 w 4065"/>
                  <a:gd name="T59" fmla="*/ 16 h 30"/>
                  <a:gd name="T60" fmla="*/ 4061 w 4065"/>
                  <a:gd name="T61" fmla="*/ 30 h 30"/>
                  <a:gd name="T62" fmla="*/ 4032 w 4065"/>
                  <a:gd name="T63" fmla="*/ 25 h 30"/>
                  <a:gd name="T64" fmla="*/ 4054 w 4065"/>
                  <a:gd name="T65" fmla="*/ 11 h 30"/>
                  <a:gd name="T66" fmla="*/ 4061 w 4065"/>
                  <a:gd name="T67" fmla="*/ 30 h 30"/>
                  <a:gd name="T68" fmla="*/ 0 w 4065"/>
                  <a:gd name="T69" fmla="*/ 30 h 30"/>
                  <a:gd name="T70" fmla="*/ 4 w 4065"/>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65" h="30">
                    <a:moveTo>
                      <a:pt x="507" y="0"/>
                    </a:moveTo>
                    <a:lnTo>
                      <a:pt x="531" y="0"/>
                    </a:lnTo>
                    <a:lnTo>
                      <a:pt x="530" y="1"/>
                    </a:lnTo>
                    <a:lnTo>
                      <a:pt x="519" y="17"/>
                    </a:lnTo>
                    <a:lnTo>
                      <a:pt x="505" y="30"/>
                    </a:lnTo>
                    <a:lnTo>
                      <a:pt x="463" y="30"/>
                    </a:lnTo>
                    <a:lnTo>
                      <a:pt x="470" y="27"/>
                    </a:lnTo>
                    <a:lnTo>
                      <a:pt x="475" y="24"/>
                    </a:lnTo>
                    <a:lnTo>
                      <a:pt x="492" y="12"/>
                    </a:lnTo>
                    <a:lnTo>
                      <a:pt x="507" y="0"/>
                    </a:lnTo>
                    <a:close/>
                    <a:moveTo>
                      <a:pt x="696" y="0"/>
                    </a:moveTo>
                    <a:lnTo>
                      <a:pt x="724" y="0"/>
                    </a:lnTo>
                    <a:lnTo>
                      <a:pt x="733" y="14"/>
                    </a:lnTo>
                    <a:lnTo>
                      <a:pt x="743" y="25"/>
                    </a:lnTo>
                    <a:lnTo>
                      <a:pt x="746" y="28"/>
                    </a:lnTo>
                    <a:lnTo>
                      <a:pt x="748" y="30"/>
                    </a:lnTo>
                    <a:lnTo>
                      <a:pt x="707" y="30"/>
                    </a:lnTo>
                    <a:lnTo>
                      <a:pt x="700" y="16"/>
                    </a:lnTo>
                    <a:lnTo>
                      <a:pt x="696" y="0"/>
                    </a:lnTo>
                    <a:close/>
                    <a:moveTo>
                      <a:pt x="1139" y="0"/>
                    </a:moveTo>
                    <a:lnTo>
                      <a:pt x="1148" y="0"/>
                    </a:lnTo>
                    <a:lnTo>
                      <a:pt x="1143" y="30"/>
                    </a:lnTo>
                    <a:lnTo>
                      <a:pt x="1087" y="30"/>
                    </a:lnTo>
                    <a:lnTo>
                      <a:pt x="1100" y="24"/>
                    </a:lnTo>
                    <a:lnTo>
                      <a:pt x="1113" y="16"/>
                    </a:lnTo>
                    <a:lnTo>
                      <a:pt x="1125" y="9"/>
                    </a:lnTo>
                    <a:lnTo>
                      <a:pt x="1139" y="0"/>
                    </a:lnTo>
                    <a:close/>
                    <a:moveTo>
                      <a:pt x="1428" y="0"/>
                    </a:moveTo>
                    <a:lnTo>
                      <a:pt x="1433" y="0"/>
                    </a:lnTo>
                    <a:lnTo>
                      <a:pt x="1429" y="30"/>
                    </a:lnTo>
                    <a:lnTo>
                      <a:pt x="1423" y="30"/>
                    </a:lnTo>
                    <a:lnTo>
                      <a:pt x="1428" y="0"/>
                    </a:lnTo>
                    <a:close/>
                    <a:moveTo>
                      <a:pt x="2032" y="0"/>
                    </a:moveTo>
                    <a:lnTo>
                      <a:pt x="2038" y="0"/>
                    </a:lnTo>
                    <a:lnTo>
                      <a:pt x="2033" y="30"/>
                    </a:lnTo>
                    <a:lnTo>
                      <a:pt x="2027" y="30"/>
                    </a:lnTo>
                    <a:lnTo>
                      <a:pt x="2032" y="0"/>
                    </a:lnTo>
                    <a:close/>
                    <a:moveTo>
                      <a:pt x="2534" y="0"/>
                    </a:moveTo>
                    <a:lnTo>
                      <a:pt x="2539" y="0"/>
                    </a:lnTo>
                    <a:lnTo>
                      <a:pt x="2534" y="30"/>
                    </a:lnTo>
                    <a:lnTo>
                      <a:pt x="2529" y="30"/>
                    </a:lnTo>
                    <a:lnTo>
                      <a:pt x="2534" y="0"/>
                    </a:lnTo>
                    <a:close/>
                    <a:moveTo>
                      <a:pt x="2833" y="0"/>
                    </a:moveTo>
                    <a:lnTo>
                      <a:pt x="2838" y="0"/>
                    </a:lnTo>
                    <a:lnTo>
                      <a:pt x="2833" y="30"/>
                    </a:lnTo>
                    <a:lnTo>
                      <a:pt x="2828" y="30"/>
                    </a:lnTo>
                    <a:lnTo>
                      <a:pt x="2833" y="0"/>
                    </a:lnTo>
                    <a:close/>
                    <a:moveTo>
                      <a:pt x="3302" y="0"/>
                    </a:moveTo>
                    <a:lnTo>
                      <a:pt x="3308" y="0"/>
                    </a:lnTo>
                    <a:lnTo>
                      <a:pt x="3303" y="30"/>
                    </a:lnTo>
                    <a:lnTo>
                      <a:pt x="3298" y="30"/>
                    </a:lnTo>
                    <a:lnTo>
                      <a:pt x="3302" y="0"/>
                    </a:lnTo>
                    <a:close/>
                    <a:moveTo>
                      <a:pt x="3598" y="0"/>
                    </a:moveTo>
                    <a:lnTo>
                      <a:pt x="3636" y="0"/>
                    </a:lnTo>
                    <a:lnTo>
                      <a:pt x="3644" y="9"/>
                    </a:lnTo>
                    <a:lnTo>
                      <a:pt x="3650" y="17"/>
                    </a:lnTo>
                    <a:lnTo>
                      <a:pt x="3659" y="24"/>
                    </a:lnTo>
                    <a:lnTo>
                      <a:pt x="3667" y="30"/>
                    </a:lnTo>
                    <a:lnTo>
                      <a:pt x="3617" y="30"/>
                    </a:lnTo>
                    <a:lnTo>
                      <a:pt x="3607" y="16"/>
                    </a:lnTo>
                    <a:lnTo>
                      <a:pt x="3598" y="0"/>
                    </a:lnTo>
                    <a:close/>
                    <a:moveTo>
                      <a:pt x="4061" y="30"/>
                    </a:moveTo>
                    <a:lnTo>
                      <a:pt x="4021" y="30"/>
                    </a:lnTo>
                    <a:lnTo>
                      <a:pt x="4032" y="25"/>
                    </a:lnTo>
                    <a:lnTo>
                      <a:pt x="4043" y="18"/>
                    </a:lnTo>
                    <a:lnTo>
                      <a:pt x="4054" y="11"/>
                    </a:lnTo>
                    <a:lnTo>
                      <a:pt x="4065" y="5"/>
                    </a:lnTo>
                    <a:lnTo>
                      <a:pt x="4061" y="30"/>
                    </a:lnTo>
                    <a:close/>
                    <a:moveTo>
                      <a:pt x="4" y="30"/>
                    </a:moveTo>
                    <a:lnTo>
                      <a:pt x="0" y="30"/>
                    </a:lnTo>
                    <a:lnTo>
                      <a:pt x="0" y="28"/>
                    </a:lnTo>
                    <a:lnTo>
                      <a:pt x="4" y="30"/>
                    </a:lnTo>
                    <a:close/>
                  </a:path>
                </a:pathLst>
              </a:custGeom>
              <a:solidFill>
                <a:srgbClr val="EAD2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8" name="Freeform 589"/>
              <p:cNvSpPr>
                <a:spLocks noEditPoints="1"/>
              </p:cNvSpPr>
              <p:nvPr/>
            </p:nvSpPr>
            <p:spPr bwMode="auto">
              <a:xfrm>
                <a:off x="975" y="2982"/>
                <a:ext cx="581" cy="4"/>
              </a:xfrm>
              <a:custGeom>
                <a:avLst/>
                <a:gdLst>
                  <a:gd name="T0" fmla="*/ 520 w 4064"/>
                  <a:gd name="T1" fmla="*/ 0 h 30"/>
                  <a:gd name="T2" fmla="*/ 489 w 4064"/>
                  <a:gd name="T3" fmla="*/ 30 h 30"/>
                  <a:gd name="T4" fmla="*/ 444 w 4064"/>
                  <a:gd name="T5" fmla="*/ 24 h 30"/>
                  <a:gd name="T6" fmla="*/ 465 w 4064"/>
                  <a:gd name="T7" fmla="*/ 13 h 30"/>
                  <a:gd name="T8" fmla="*/ 481 w 4064"/>
                  <a:gd name="T9" fmla="*/ 3 h 30"/>
                  <a:gd name="T10" fmla="*/ 700 w 4064"/>
                  <a:gd name="T11" fmla="*/ 0 h 30"/>
                  <a:gd name="T12" fmla="*/ 738 w 4064"/>
                  <a:gd name="T13" fmla="*/ 4 h 30"/>
                  <a:gd name="T14" fmla="*/ 755 w 4064"/>
                  <a:gd name="T15" fmla="*/ 20 h 30"/>
                  <a:gd name="T16" fmla="*/ 716 w 4064"/>
                  <a:gd name="T17" fmla="*/ 30 h 30"/>
                  <a:gd name="T18" fmla="*/ 700 w 4064"/>
                  <a:gd name="T19" fmla="*/ 0 h 30"/>
                  <a:gd name="T20" fmla="*/ 1146 w 4064"/>
                  <a:gd name="T21" fmla="*/ 0 h 30"/>
                  <a:gd name="T22" fmla="*/ 1136 w 4064"/>
                  <a:gd name="T23" fmla="*/ 30 h 30"/>
                  <a:gd name="T24" fmla="*/ 1128 w 4064"/>
                  <a:gd name="T25" fmla="*/ 23 h 30"/>
                  <a:gd name="T26" fmla="*/ 1056 w 4064"/>
                  <a:gd name="T27" fmla="*/ 30 h 30"/>
                  <a:gd name="T28" fmla="*/ 1085 w 4064"/>
                  <a:gd name="T29" fmla="*/ 16 h 30"/>
                  <a:gd name="T30" fmla="*/ 1114 w 4064"/>
                  <a:gd name="T31" fmla="*/ 0 h 30"/>
                  <a:gd name="T32" fmla="*/ 1431 w 4064"/>
                  <a:gd name="T33" fmla="*/ 0 h 30"/>
                  <a:gd name="T34" fmla="*/ 1421 w 4064"/>
                  <a:gd name="T35" fmla="*/ 30 h 30"/>
                  <a:gd name="T36" fmla="*/ 2030 w 4064"/>
                  <a:gd name="T37" fmla="*/ 0 h 30"/>
                  <a:gd name="T38" fmla="*/ 2030 w 4064"/>
                  <a:gd name="T39" fmla="*/ 30 h 30"/>
                  <a:gd name="T40" fmla="*/ 2030 w 4064"/>
                  <a:gd name="T41" fmla="*/ 0 h 30"/>
                  <a:gd name="T42" fmla="*/ 2537 w 4064"/>
                  <a:gd name="T43" fmla="*/ 0 h 30"/>
                  <a:gd name="T44" fmla="*/ 2527 w 4064"/>
                  <a:gd name="T45" fmla="*/ 30 h 30"/>
                  <a:gd name="T46" fmla="*/ 2830 w 4064"/>
                  <a:gd name="T47" fmla="*/ 0 h 30"/>
                  <a:gd name="T48" fmla="*/ 2831 w 4064"/>
                  <a:gd name="T49" fmla="*/ 30 h 30"/>
                  <a:gd name="T50" fmla="*/ 2830 w 4064"/>
                  <a:gd name="T51" fmla="*/ 0 h 30"/>
                  <a:gd name="T52" fmla="*/ 3306 w 4064"/>
                  <a:gd name="T53" fmla="*/ 0 h 30"/>
                  <a:gd name="T54" fmla="*/ 3294 w 4064"/>
                  <a:gd name="T55" fmla="*/ 30 h 30"/>
                  <a:gd name="T56" fmla="*/ 3607 w 4064"/>
                  <a:gd name="T57" fmla="*/ 0 h 30"/>
                  <a:gd name="T58" fmla="*/ 3659 w 4064"/>
                  <a:gd name="T59" fmla="*/ 8 h 30"/>
                  <a:gd name="T60" fmla="*/ 3679 w 4064"/>
                  <a:gd name="T61" fmla="*/ 23 h 30"/>
                  <a:gd name="T62" fmla="*/ 3629 w 4064"/>
                  <a:gd name="T63" fmla="*/ 30 h 30"/>
                  <a:gd name="T64" fmla="*/ 3621 w 4064"/>
                  <a:gd name="T65" fmla="*/ 20 h 30"/>
                  <a:gd name="T66" fmla="*/ 3607 w 4064"/>
                  <a:gd name="T67" fmla="*/ 0 h 30"/>
                  <a:gd name="T68" fmla="*/ 4064 w 4064"/>
                  <a:gd name="T69" fmla="*/ 0 h 30"/>
                  <a:gd name="T70" fmla="*/ 4053 w 4064"/>
                  <a:gd name="T71" fmla="*/ 30 h 30"/>
                  <a:gd name="T72" fmla="*/ 4052 w 4064"/>
                  <a:gd name="T73" fmla="*/ 30 h 30"/>
                  <a:gd name="T74" fmla="*/ 4004 w 4064"/>
                  <a:gd name="T75" fmla="*/ 23 h 30"/>
                  <a:gd name="T76" fmla="*/ 4033 w 4064"/>
                  <a:gd name="T77" fmla="*/ 8 h 30"/>
                  <a:gd name="T78" fmla="*/ 42 w 4064"/>
                  <a:gd name="T79" fmla="*/ 30 h 30"/>
                  <a:gd name="T80" fmla="*/ 0 w 4064"/>
                  <a:gd name="T81" fmla="*/ 12 h 30"/>
                  <a:gd name="T82" fmla="*/ 20 w 4064"/>
                  <a:gd name="T83" fmla="*/ 21 h 30"/>
                  <a:gd name="T84" fmla="*/ 42 w 4064"/>
                  <a:gd name="T8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64" h="30">
                    <a:moveTo>
                      <a:pt x="488" y="0"/>
                    </a:moveTo>
                    <a:lnTo>
                      <a:pt x="520" y="0"/>
                    </a:lnTo>
                    <a:lnTo>
                      <a:pt x="505" y="16"/>
                    </a:lnTo>
                    <a:lnTo>
                      <a:pt x="489" y="30"/>
                    </a:lnTo>
                    <a:lnTo>
                      <a:pt x="434" y="30"/>
                    </a:lnTo>
                    <a:lnTo>
                      <a:pt x="444" y="24"/>
                    </a:lnTo>
                    <a:lnTo>
                      <a:pt x="455" y="19"/>
                    </a:lnTo>
                    <a:lnTo>
                      <a:pt x="465" y="13"/>
                    </a:lnTo>
                    <a:lnTo>
                      <a:pt x="475" y="8"/>
                    </a:lnTo>
                    <a:lnTo>
                      <a:pt x="481" y="3"/>
                    </a:lnTo>
                    <a:lnTo>
                      <a:pt x="488" y="0"/>
                    </a:lnTo>
                    <a:close/>
                    <a:moveTo>
                      <a:pt x="700" y="0"/>
                    </a:moveTo>
                    <a:lnTo>
                      <a:pt x="735" y="0"/>
                    </a:lnTo>
                    <a:lnTo>
                      <a:pt x="738" y="4"/>
                    </a:lnTo>
                    <a:lnTo>
                      <a:pt x="743" y="9"/>
                    </a:lnTo>
                    <a:lnTo>
                      <a:pt x="755" y="20"/>
                    </a:lnTo>
                    <a:lnTo>
                      <a:pt x="767" y="30"/>
                    </a:lnTo>
                    <a:lnTo>
                      <a:pt x="716" y="30"/>
                    </a:lnTo>
                    <a:lnTo>
                      <a:pt x="708" y="16"/>
                    </a:lnTo>
                    <a:lnTo>
                      <a:pt x="700" y="0"/>
                    </a:lnTo>
                    <a:close/>
                    <a:moveTo>
                      <a:pt x="1114" y="0"/>
                    </a:moveTo>
                    <a:lnTo>
                      <a:pt x="1146" y="0"/>
                    </a:lnTo>
                    <a:lnTo>
                      <a:pt x="1141" y="30"/>
                    </a:lnTo>
                    <a:lnTo>
                      <a:pt x="1136" y="30"/>
                    </a:lnTo>
                    <a:lnTo>
                      <a:pt x="1137" y="18"/>
                    </a:lnTo>
                    <a:lnTo>
                      <a:pt x="1128" y="23"/>
                    </a:lnTo>
                    <a:lnTo>
                      <a:pt x="1118" y="30"/>
                    </a:lnTo>
                    <a:lnTo>
                      <a:pt x="1056" y="30"/>
                    </a:lnTo>
                    <a:lnTo>
                      <a:pt x="1071" y="23"/>
                    </a:lnTo>
                    <a:lnTo>
                      <a:pt x="1085" y="16"/>
                    </a:lnTo>
                    <a:lnTo>
                      <a:pt x="1100" y="8"/>
                    </a:lnTo>
                    <a:lnTo>
                      <a:pt x="1114" y="0"/>
                    </a:lnTo>
                    <a:close/>
                    <a:moveTo>
                      <a:pt x="1425" y="0"/>
                    </a:moveTo>
                    <a:lnTo>
                      <a:pt x="1431" y="0"/>
                    </a:lnTo>
                    <a:lnTo>
                      <a:pt x="1425" y="30"/>
                    </a:lnTo>
                    <a:lnTo>
                      <a:pt x="1421" y="30"/>
                    </a:lnTo>
                    <a:lnTo>
                      <a:pt x="1425" y="0"/>
                    </a:lnTo>
                    <a:close/>
                    <a:moveTo>
                      <a:pt x="2030" y="0"/>
                    </a:moveTo>
                    <a:lnTo>
                      <a:pt x="2035" y="0"/>
                    </a:lnTo>
                    <a:lnTo>
                      <a:pt x="2030" y="30"/>
                    </a:lnTo>
                    <a:lnTo>
                      <a:pt x="2024" y="30"/>
                    </a:lnTo>
                    <a:lnTo>
                      <a:pt x="2030" y="0"/>
                    </a:lnTo>
                    <a:close/>
                    <a:moveTo>
                      <a:pt x="2531" y="0"/>
                    </a:moveTo>
                    <a:lnTo>
                      <a:pt x="2537" y="0"/>
                    </a:lnTo>
                    <a:lnTo>
                      <a:pt x="2532" y="30"/>
                    </a:lnTo>
                    <a:lnTo>
                      <a:pt x="2527" y="30"/>
                    </a:lnTo>
                    <a:lnTo>
                      <a:pt x="2531" y="0"/>
                    </a:lnTo>
                    <a:close/>
                    <a:moveTo>
                      <a:pt x="2830" y="0"/>
                    </a:moveTo>
                    <a:lnTo>
                      <a:pt x="2836" y="0"/>
                    </a:lnTo>
                    <a:lnTo>
                      <a:pt x="2831" y="30"/>
                    </a:lnTo>
                    <a:lnTo>
                      <a:pt x="2825" y="30"/>
                    </a:lnTo>
                    <a:lnTo>
                      <a:pt x="2830" y="0"/>
                    </a:lnTo>
                    <a:close/>
                    <a:moveTo>
                      <a:pt x="3300" y="0"/>
                    </a:moveTo>
                    <a:lnTo>
                      <a:pt x="3306" y="0"/>
                    </a:lnTo>
                    <a:lnTo>
                      <a:pt x="3301" y="30"/>
                    </a:lnTo>
                    <a:lnTo>
                      <a:pt x="3294" y="30"/>
                    </a:lnTo>
                    <a:lnTo>
                      <a:pt x="3300" y="0"/>
                    </a:lnTo>
                    <a:close/>
                    <a:moveTo>
                      <a:pt x="3607" y="0"/>
                    </a:moveTo>
                    <a:lnTo>
                      <a:pt x="3650" y="0"/>
                    </a:lnTo>
                    <a:lnTo>
                      <a:pt x="3659" y="8"/>
                    </a:lnTo>
                    <a:lnTo>
                      <a:pt x="3669" y="16"/>
                    </a:lnTo>
                    <a:lnTo>
                      <a:pt x="3679" y="23"/>
                    </a:lnTo>
                    <a:lnTo>
                      <a:pt x="3691" y="30"/>
                    </a:lnTo>
                    <a:lnTo>
                      <a:pt x="3629" y="30"/>
                    </a:lnTo>
                    <a:lnTo>
                      <a:pt x="3624" y="26"/>
                    </a:lnTo>
                    <a:lnTo>
                      <a:pt x="3621" y="20"/>
                    </a:lnTo>
                    <a:lnTo>
                      <a:pt x="3613" y="10"/>
                    </a:lnTo>
                    <a:lnTo>
                      <a:pt x="3607" y="0"/>
                    </a:lnTo>
                    <a:close/>
                    <a:moveTo>
                      <a:pt x="4048" y="0"/>
                    </a:moveTo>
                    <a:lnTo>
                      <a:pt x="4064" y="0"/>
                    </a:lnTo>
                    <a:lnTo>
                      <a:pt x="4059" y="30"/>
                    </a:lnTo>
                    <a:lnTo>
                      <a:pt x="4053" y="30"/>
                    </a:lnTo>
                    <a:lnTo>
                      <a:pt x="4054" y="28"/>
                    </a:lnTo>
                    <a:lnTo>
                      <a:pt x="4052" y="30"/>
                    </a:lnTo>
                    <a:lnTo>
                      <a:pt x="3989" y="30"/>
                    </a:lnTo>
                    <a:lnTo>
                      <a:pt x="4004" y="23"/>
                    </a:lnTo>
                    <a:lnTo>
                      <a:pt x="4018" y="16"/>
                    </a:lnTo>
                    <a:lnTo>
                      <a:pt x="4033" y="8"/>
                    </a:lnTo>
                    <a:lnTo>
                      <a:pt x="4048" y="0"/>
                    </a:lnTo>
                    <a:close/>
                    <a:moveTo>
                      <a:pt x="42" y="30"/>
                    </a:moveTo>
                    <a:lnTo>
                      <a:pt x="0" y="30"/>
                    </a:lnTo>
                    <a:lnTo>
                      <a:pt x="0" y="12"/>
                    </a:lnTo>
                    <a:lnTo>
                      <a:pt x="10" y="17"/>
                    </a:lnTo>
                    <a:lnTo>
                      <a:pt x="20" y="21"/>
                    </a:lnTo>
                    <a:lnTo>
                      <a:pt x="31" y="26"/>
                    </a:lnTo>
                    <a:lnTo>
                      <a:pt x="42" y="30"/>
                    </a:lnTo>
                    <a:close/>
                  </a:path>
                </a:pathLst>
              </a:custGeom>
              <a:solidFill>
                <a:srgbClr val="E9D0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9" name="Freeform 590"/>
              <p:cNvSpPr>
                <a:spLocks noEditPoints="1"/>
              </p:cNvSpPr>
              <p:nvPr/>
            </p:nvSpPr>
            <p:spPr bwMode="auto">
              <a:xfrm>
                <a:off x="975" y="2984"/>
                <a:ext cx="580" cy="4"/>
              </a:xfrm>
              <a:custGeom>
                <a:avLst/>
                <a:gdLst>
                  <a:gd name="T0" fmla="*/ 4 w 4061"/>
                  <a:gd name="T1" fmla="*/ 0 h 31"/>
                  <a:gd name="T2" fmla="*/ 43 w 4061"/>
                  <a:gd name="T3" fmla="*/ 16 h 31"/>
                  <a:gd name="T4" fmla="*/ 90 w 4061"/>
                  <a:gd name="T5" fmla="*/ 31 h 31"/>
                  <a:gd name="T6" fmla="*/ 0 w 4061"/>
                  <a:gd name="T7" fmla="*/ 0 h 31"/>
                  <a:gd name="T8" fmla="*/ 505 w 4061"/>
                  <a:gd name="T9" fmla="*/ 0 h 31"/>
                  <a:gd name="T10" fmla="*/ 488 w 4061"/>
                  <a:gd name="T11" fmla="*/ 16 h 31"/>
                  <a:gd name="T12" fmla="*/ 467 w 4061"/>
                  <a:gd name="T13" fmla="*/ 31 h 31"/>
                  <a:gd name="T14" fmla="*/ 413 w 4061"/>
                  <a:gd name="T15" fmla="*/ 24 h 31"/>
                  <a:gd name="T16" fmla="*/ 447 w 4061"/>
                  <a:gd name="T17" fmla="*/ 9 h 31"/>
                  <a:gd name="T18" fmla="*/ 707 w 4061"/>
                  <a:gd name="T19" fmla="*/ 0 h 31"/>
                  <a:gd name="T20" fmla="*/ 760 w 4061"/>
                  <a:gd name="T21" fmla="*/ 9 h 31"/>
                  <a:gd name="T22" fmla="*/ 783 w 4061"/>
                  <a:gd name="T23" fmla="*/ 24 h 31"/>
                  <a:gd name="T24" fmla="*/ 728 w 4061"/>
                  <a:gd name="T25" fmla="*/ 31 h 31"/>
                  <a:gd name="T26" fmla="*/ 717 w 4061"/>
                  <a:gd name="T27" fmla="*/ 16 h 31"/>
                  <a:gd name="T28" fmla="*/ 707 w 4061"/>
                  <a:gd name="T29" fmla="*/ 0 h 31"/>
                  <a:gd name="T30" fmla="*/ 1143 w 4061"/>
                  <a:gd name="T31" fmla="*/ 0 h 31"/>
                  <a:gd name="T32" fmla="*/ 1132 w 4061"/>
                  <a:gd name="T33" fmla="*/ 31 h 31"/>
                  <a:gd name="T34" fmla="*/ 1125 w 4061"/>
                  <a:gd name="T35" fmla="*/ 10 h 31"/>
                  <a:gd name="T36" fmla="*/ 1103 w 4061"/>
                  <a:gd name="T37" fmla="*/ 24 h 31"/>
                  <a:gd name="T38" fmla="*/ 1020 w 4061"/>
                  <a:gd name="T39" fmla="*/ 31 h 31"/>
                  <a:gd name="T40" fmla="*/ 1026 w 4061"/>
                  <a:gd name="T41" fmla="*/ 28 h 31"/>
                  <a:gd name="T42" fmla="*/ 1056 w 4061"/>
                  <a:gd name="T43" fmla="*/ 16 h 31"/>
                  <a:gd name="T44" fmla="*/ 1087 w 4061"/>
                  <a:gd name="T45" fmla="*/ 0 h 31"/>
                  <a:gd name="T46" fmla="*/ 1429 w 4061"/>
                  <a:gd name="T47" fmla="*/ 0 h 31"/>
                  <a:gd name="T48" fmla="*/ 1419 w 4061"/>
                  <a:gd name="T49" fmla="*/ 31 h 31"/>
                  <a:gd name="T50" fmla="*/ 2027 w 4061"/>
                  <a:gd name="T51" fmla="*/ 0 h 31"/>
                  <a:gd name="T52" fmla="*/ 2027 w 4061"/>
                  <a:gd name="T53" fmla="*/ 31 h 31"/>
                  <a:gd name="T54" fmla="*/ 2027 w 4061"/>
                  <a:gd name="T55" fmla="*/ 0 h 31"/>
                  <a:gd name="T56" fmla="*/ 2534 w 4061"/>
                  <a:gd name="T57" fmla="*/ 0 h 31"/>
                  <a:gd name="T58" fmla="*/ 2524 w 4061"/>
                  <a:gd name="T59" fmla="*/ 31 h 31"/>
                  <a:gd name="T60" fmla="*/ 2828 w 4061"/>
                  <a:gd name="T61" fmla="*/ 0 h 31"/>
                  <a:gd name="T62" fmla="*/ 2828 w 4061"/>
                  <a:gd name="T63" fmla="*/ 31 h 31"/>
                  <a:gd name="T64" fmla="*/ 2828 w 4061"/>
                  <a:gd name="T65" fmla="*/ 0 h 31"/>
                  <a:gd name="T66" fmla="*/ 3303 w 4061"/>
                  <a:gd name="T67" fmla="*/ 0 h 31"/>
                  <a:gd name="T68" fmla="*/ 3292 w 4061"/>
                  <a:gd name="T69" fmla="*/ 31 h 31"/>
                  <a:gd name="T70" fmla="*/ 3617 w 4061"/>
                  <a:gd name="T71" fmla="*/ 0 h 31"/>
                  <a:gd name="T72" fmla="*/ 3680 w 4061"/>
                  <a:gd name="T73" fmla="*/ 9 h 31"/>
                  <a:gd name="T74" fmla="*/ 3708 w 4061"/>
                  <a:gd name="T75" fmla="*/ 25 h 31"/>
                  <a:gd name="T76" fmla="*/ 3644 w 4061"/>
                  <a:gd name="T77" fmla="*/ 31 h 31"/>
                  <a:gd name="T78" fmla="*/ 3621 w 4061"/>
                  <a:gd name="T79" fmla="*/ 6 h 31"/>
                  <a:gd name="T80" fmla="*/ 3617 w 4061"/>
                  <a:gd name="T81" fmla="*/ 0 h 31"/>
                  <a:gd name="T82" fmla="*/ 4061 w 4061"/>
                  <a:gd name="T83" fmla="*/ 0 h 31"/>
                  <a:gd name="T84" fmla="*/ 4056 w 4061"/>
                  <a:gd name="T85" fmla="*/ 31 h 31"/>
                  <a:gd name="T86" fmla="*/ 4054 w 4061"/>
                  <a:gd name="T87" fmla="*/ 14 h 31"/>
                  <a:gd name="T88" fmla="*/ 4026 w 4061"/>
                  <a:gd name="T89" fmla="*/ 31 h 31"/>
                  <a:gd name="T90" fmla="*/ 3955 w 4061"/>
                  <a:gd name="T91" fmla="*/ 30 h 31"/>
                  <a:gd name="T92" fmla="*/ 3987 w 4061"/>
                  <a:gd name="T93" fmla="*/ 16 h 31"/>
                  <a:gd name="T94" fmla="*/ 4021 w 4061"/>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61" h="31">
                    <a:moveTo>
                      <a:pt x="0" y="0"/>
                    </a:moveTo>
                    <a:lnTo>
                      <a:pt x="4" y="0"/>
                    </a:lnTo>
                    <a:lnTo>
                      <a:pt x="23" y="8"/>
                    </a:lnTo>
                    <a:lnTo>
                      <a:pt x="43" y="16"/>
                    </a:lnTo>
                    <a:lnTo>
                      <a:pt x="66" y="24"/>
                    </a:lnTo>
                    <a:lnTo>
                      <a:pt x="90" y="31"/>
                    </a:lnTo>
                    <a:lnTo>
                      <a:pt x="0" y="31"/>
                    </a:lnTo>
                    <a:lnTo>
                      <a:pt x="0" y="0"/>
                    </a:lnTo>
                    <a:close/>
                    <a:moveTo>
                      <a:pt x="463" y="0"/>
                    </a:moveTo>
                    <a:lnTo>
                      <a:pt x="505" y="0"/>
                    </a:lnTo>
                    <a:lnTo>
                      <a:pt x="497" y="8"/>
                    </a:lnTo>
                    <a:lnTo>
                      <a:pt x="488" y="16"/>
                    </a:lnTo>
                    <a:lnTo>
                      <a:pt x="478" y="24"/>
                    </a:lnTo>
                    <a:lnTo>
                      <a:pt x="467" y="31"/>
                    </a:lnTo>
                    <a:lnTo>
                      <a:pt x="395" y="31"/>
                    </a:lnTo>
                    <a:lnTo>
                      <a:pt x="413" y="24"/>
                    </a:lnTo>
                    <a:lnTo>
                      <a:pt x="431" y="17"/>
                    </a:lnTo>
                    <a:lnTo>
                      <a:pt x="447" y="9"/>
                    </a:lnTo>
                    <a:lnTo>
                      <a:pt x="463" y="0"/>
                    </a:lnTo>
                    <a:close/>
                    <a:moveTo>
                      <a:pt x="707" y="0"/>
                    </a:moveTo>
                    <a:lnTo>
                      <a:pt x="748" y="0"/>
                    </a:lnTo>
                    <a:lnTo>
                      <a:pt x="760" y="9"/>
                    </a:lnTo>
                    <a:lnTo>
                      <a:pt x="771" y="17"/>
                    </a:lnTo>
                    <a:lnTo>
                      <a:pt x="783" y="24"/>
                    </a:lnTo>
                    <a:lnTo>
                      <a:pt x="795" y="31"/>
                    </a:lnTo>
                    <a:lnTo>
                      <a:pt x="728" y="31"/>
                    </a:lnTo>
                    <a:lnTo>
                      <a:pt x="721" y="24"/>
                    </a:lnTo>
                    <a:lnTo>
                      <a:pt x="717" y="16"/>
                    </a:lnTo>
                    <a:lnTo>
                      <a:pt x="711" y="8"/>
                    </a:lnTo>
                    <a:lnTo>
                      <a:pt x="707" y="0"/>
                    </a:lnTo>
                    <a:close/>
                    <a:moveTo>
                      <a:pt x="1087" y="0"/>
                    </a:moveTo>
                    <a:lnTo>
                      <a:pt x="1143" y="0"/>
                    </a:lnTo>
                    <a:lnTo>
                      <a:pt x="1138" y="31"/>
                    </a:lnTo>
                    <a:lnTo>
                      <a:pt x="1132" y="31"/>
                    </a:lnTo>
                    <a:lnTo>
                      <a:pt x="1137" y="4"/>
                    </a:lnTo>
                    <a:lnTo>
                      <a:pt x="1125" y="10"/>
                    </a:lnTo>
                    <a:lnTo>
                      <a:pt x="1114" y="17"/>
                    </a:lnTo>
                    <a:lnTo>
                      <a:pt x="1103" y="24"/>
                    </a:lnTo>
                    <a:lnTo>
                      <a:pt x="1093" y="31"/>
                    </a:lnTo>
                    <a:lnTo>
                      <a:pt x="1020" y="31"/>
                    </a:lnTo>
                    <a:lnTo>
                      <a:pt x="1024" y="30"/>
                    </a:lnTo>
                    <a:lnTo>
                      <a:pt x="1026" y="28"/>
                    </a:lnTo>
                    <a:lnTo>
                      <a:pt x="1040" y="23"/>
                    </a:lnTo>
                    <a:lnTo>
                      <a:pt x="1056" y="16"/>
                    </a:lnTo>
                    <a:lnTo>
                      <a:pt x="1072" y="8"/>
                    </a:lnTo>
                    <a:lnTo>
                      <a:pt x="1087" y="0"/>
                    </a:lnTo>
                    <a:close/>
                    <a:moveTo>
                      <a:pt x="1423" y="0"/>
                    </a:moveTo>
                    <a:lnTo>
                      <a:pt x="1429" y="0"/>
                    </a:lnTo>
                    <a:lnTo>
                      <a:pt x="1423" y="31"/>
                    </a:lnTo>
                    <a:lnTo>
                      <a:pt x="1419" y="31"/>
                    </a:lnTo>
                    <a:lnTo>
                      <a:pt x="1423" y="0"/>
                    </a:lnTo>
                    <a:close/>
                    <a:moveTo>
                      <a:pt x="2027" y="0"/>
                    </a:moveTo>
                    <a:lnTo>
                      <a:pt x="2033" y="0"/>
                    </a:lnTo>
                    <a:lnTo>
                      <a:pt x="2027" y="31"/>
                    </a:lnTo>
                    <a:lnTo>
                      <a:pt x="2022" y="31"/>
                    </a:lnTo>
                    <a:lnTo>
                      <a:pt x="2027" y="0"/>
                    </a:lnTo>
                    <a:close/>
                    <a:moveTo>
                      <a:pt x="2529" y="0"/>
                    </a:moveTo>
                    <a:lnTo>
                      <a:pt x="2534" y="0"/>
                    </a:lnTo>
                    <a:lnTo>
                      <a:pt x="2530" y="31"/>
                    </a:lnTo>
                    <a:lnTo>
                      <a:pt x="2524" y="31"/>
                    </a:lnTo>
                    <a:lnTo>
                      <a:pt x="2529" y="0"/>
                    </a:lnTo>
                    <a:close/>
                    <a:moveTo>
                      <a:pt x="2828" y="0"/>
                    </a:moveTo>
                    <a:lnTo>
                      <a:pt x="2833" y="0"/>
                    </a:lnTo>
                    <a:lnTo>
                      <a:pt x="2828" y="31"/>
                    </a:lnTo>
                    <a:lnTo>
                      <a:pt x="2823" y="31"/>
                    </a:lnTo>
                    <a:lnTo>
                      <a:pt x="2828" y="0"/>
                    </a:lnTo>
                    <a:close/>
                    <a:moveTo>
                      <a:pt x="3298" y="0"/>
                    </a:moveTo>
                    <a:lnTo>
                      <a:pt x="3303" y="0"/>
                    </a:lnTo>
                    <a:lnTo>
                      <a:pt x="3298" y="31"/>
                    </a:lnTo>
                    <a:lnTo>
                      <a:pt x="3292" y="31"/>
                    </a:lnTo>
                    <a:lnTo>
                      <a:pt x="3298" y="0"/>
                    </a:lnTo>
                    <a:close/>
                    <a:moveTo>
                      <a:pt x="3617" y="0"/>
                    </a:moveTo>
                    <a:lnTo>
                      <a:pt x="3667" y="0"/>
                    </a:lnTo>
                    <a:lnTo>
                      <a:pt x="3680" y="9"/>
                    </a:lnTo>
                    <a:lnTo>
                      <a:pt x="3694" y="17"/>
                    </a:lnTo>
                    <a:lnTo>
                      <a:pt x="3708" y="25"/>
                    </a:lnTo>
                    <a:lnTo>
                      <a:pt x="3724" y="31"/>
                    </a:lnTo>
                    <a:lnTo>
                      <a:pt x="3644" y="31"/>
                    </a:lnTo>
                    <a:lnTo>
                      <a:pt x="3632" y="19"/>
                    </a:lnTo>
                    <a:lnTo>
                      <a:pt x="3621" y="6"/>
                    </a:lnTo>
                    <a:lnTo>
                      <a:pt x="3619" y="4"/>
                    </a:lnTo>
                    <a:lnTo>
                      <a:pt x="3617" y="0"/>
                    </a:lnTo>
                    <a:close/>
                    <a:moveTo>
                      <a:pt x="4021" y="0"/>
                    </a:moveTo>
                    <a:lnTo>
                      <a:pt x="4061" y="0"/>
                    </a:lnTo>
                    <a:lnTo>
                      <a:pt x="4056" y="30"/>
                    </a:lnTo>
                    <a:lnTo>
                      <a:pt x="4056" y="31"/>
                    </a:lnTo>
                    <a:lnTo>
                      <a:pt x="4051" y="31"/>
                    </a:lnTo>
                    <a:lnTo>
                      <a:pt x="4054" y="14"/>
                    </a:lnTo>
                    <a:lnTo>
                      <a:pt x="4040" y="23"/>
                    </a:lnTo>
                    <a:lnTo>
                      <a:pt x="4026" y="31"/>
                    </a:lnTo>
                    <a:lnTo>
                      <a:pt x="3950" y="31"/>
                    </a:lnTo>
                    <a:lnTo>
                      <a:pt x="3955" y="30"/>
                    </a:lnTo>
                    <a:lnTo>
                      <a:pt x="3971" y="24"/>
                    </a:lnTo>
                    <a:lnTo>
                      <a:pt x="3987" y="16"/>
                    </a:lnTo>
                    <a:lnTo>
                      <a:pt x="4004" y="9"/>
                    </a:lnTo>
                    <a:lnTo>
                      <a:pt x="4021" y="0"/>
                    </a:lnTo>
                    <a:close/>
                  </a:path>
                </a:pathLst>
              </a:custGeom>
              <a:solidFill>
                <a:srgbClr val="E9C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0" name="Freeform 591"/>
              <p:cNvSpPr>
                <a:spLocks noEditPoints="1"/>
              </p:cNvSpPr>
              <p:nvPr/>
            </p:nvSpPr>
            <p:spPr bwMode="auto">
              <a:xfrm>
                <a:off x="975" y="2986"/>
                <a:ext cx="580" cy="4"/>
              </a:xfrm>
              <a:custGeom>
                <a:avLst/>
                <a:gdLst>
                  <a:gd name="T0" fmla="*/ 42 w 4059"/>
                  <a:gd name="T1" fmla="*/ 0 h 30"/>
                  <a:gd name="T2" fmla="*/ 70 w 4059"/>
                  <a:gd name="T3" fmla="*/ 9 h 30"/>
                  <a:gd name="T4" fmla="*/ 103 w 4059"/>
                  <a:gd name="T5" fmla="*/ 18 h 30"/>
                  <a:gd name="T6" fmla="*/ 133 w 4059"/>
                  <a:gd name="T7" fmla="*/ 25 h 30"/>
                  <a:gd name="T8" fmla="*/ 164 w 4059"/>
                  <a:gd name="T9" fmla="*/ 30 h 30"/>
                  <a:gd name="T10" fmla="*/ 9 w 4059"/>
                  <a:gd name="T11" fmla="*/ 26 h 30"/>
                  <a:gd name="T12" fmla="*/ 0 w 4059"/>
                  <a:gd name="T13" fmla="*/ 0 h 30"/>
                  <a:gd name="T14" fmla="*/ 489 w 4059"/>
                  <a:gd name="T15" fmla="*/ 0 h 30"/>
                  <a:gd name="T16" fmla="*/ 463 w 4059"/>
                  <a:gd name="T17" fmla="*/ 17 h 30"/>
                  <a:gd name="T18" fmla="*/ 441 w 4059"/>
                  <a:gd name="T19" fmla="*/ 30 h 30"/>
                  <a:gd name="T20" fmla="*/ 340 w 4059"/>
                  <a:gd name="T21" fmla="*/ 28 h 30"/>
                  <a:gd name="T22" fmla="*/ 364 w 4059"/>
                  <a:gd name="T23" fmla="*/ 24 h 30"/>
                  <a:gd name="T24" fmla="*/ 390 w 4059"/>
                  <a:gd name="T25" fmla="*/ 16 h 30"/>
                  <a:gd name="T26" fmla="*/ 419 w 4059"/>
                  <a:gd name="T27" fmla="*/ 6 h 30"/>
                  <a:gd name="T28" fmla="*/ 716 w 4059"/>
                  <a:gd name="T29" fmla="*/ 0 h 30"/>
                  <a:gd name="T30" fmla="*/ 779 w 4059"/>
                  <a:gd name="T31" fmla="*/ 6 h 30"/>
                  <a:gd name="T32" fmla="*/ 801 w 4059"/>
                  <a:gd name="T33" fmla="*/ 17 h 30"/>
                  <a:gd name="T34" fmla="*/ 821 w 4059"/>
                  <a:gd name="T35" fmla="*/ 24 h 30"/>
                  <a:gd name="T36" fmla="*/ 838 w 4059"/>
                  <a:gd name="T37" fmla="*/ 28 h 30"/>
                  <a:gd name="T38" fmla="*/ 744 w 4059"/>
                  <a:gd name="T39" fmla="*/ 30 h 30"/>
                  <a:gd name="T40" fmla="*/ 732 w 4059"/>
                  <a:gd name="T41" fmla="*/ 19 h 30"/>
                  <a:gd name="T42" fmla="*/ 716 w 4059"/>
                  <a:gd name="T43" fmla="*/ 0 h 30"/>
                  <a:gd name="T44" fmla="*/ 1118 w 4059"/>
                  <a:gd name="T45" fmla="*/ 0 h 30"/>
                  <a:gd name="T46" fmla="*/ 1091 w 4059"/>
                  <a:gd name="T47" fmla="*/ 16 h 30"/>
                  <a:gd name="T48" fmla="*/ 1065 w 4059"/>
                  <a:gd name="T49" fmla="*/ 30 h 30"/>
                  <a:gd name="T50" fmla="*/ 980 w 4059"/>
                  <a:gd name="T51" fmla="*/ 27 h 30"/>
                  <a:gd name="T52" fmla="*/ 1011 w 4059"/>
                  <a:gd name="T53" fmla="*/ 18 h 30"/>
                  <a:gd name="T54" fmla="*/ 1042 w 4059"/>
                  <a:gd name="T55" fmla="*/ 7 h 30"/>
                  <a:gd name="T56" fmla="*/ 1136 w 4059"/>
                  <a:gd name="T57" fmla="*/ 0 h 30"/>
                  <a:gd name="T58" fmla="*/ 1138 w 4059"/>
                  <a:gd name="T59" fmla="*/ 17 h 30"/>
                  <a:gd name="T60" fmla="*/ 1260 w 4059"/>
                  <a:gd name="T61" fmla="*/ 30 h 30"/>
                  <a:gd name="T62" fmla="*/ 1136 w 4059"/>
                  <a:gd name="T63" fmla="*/ 0 h 30"/>
                  <a:gd name="T64" fmla="*/ 1425 w 4059"/>
                  <a:gd name="T65" fmla="*/ 0 h 30"/>
                  <a:gd name="T66" fmla="*/ 1415 w 4059"/>
                  <a:gd name="T67" fmla="*/ 30 h 30"/>
                  <a:gd name="T68" fmla="*/ 2024 w 4059"/>
                  <a:gd name="T69" fmla="*/ 0 h 30"/>
                  <a:gd name="T70" fmla="*/ 2025 w 4059"/>
                  <a:gd name="T71" fmla="*/ 30 h 30"/>
                  <a:gd name="T72" fmla="*/ 2024 w 4059"/>
                  <a:gd name="T73" fmla="*/ 0 h 30"/>
                  <a:gd name="T74" fmla="*/ 2532 w 4059"/>
                  <a:gd name="T75" fmla="*/ 0 h 30"/>
                  <a:gd name="T76" fmla="*/ 2522 w 4059"/>
                  <a:gd name="T77" fmla="*/ 30 h 30"/>
                  <a:gd name="T78" fmla="*/ 2825 w 4059"/>
                  <a:gd name="T79" fmla="*/ 0 h 30"/>
                  <a:gd name="T80" fmla="*/ 2825 w 4059"/>
                  <a:gd name="T81" fmla="*/ 30 h 30"/>
                  <a:gd name="T82" fmla="*/ 2825 w 4059"/>
                  <a:gd name="T83" fmla="*/ 0 h 30"/>
                  <a:gd name="T84" fmla="*/ 3301 w 4059"/>
                  <a:gd name="T85" fmla="*/ 0 h 30"/>
                  <a:gd name="T86" fmla="*/ 3290 w 4059"/>
                  <a:gd name="T87" fmla="*/ 30 h 30"/>
                  <a:gd name="T88" fmla="*/ 3629 w 4059"/>
                  <a:gd name="T89" fmla="*/ 0 h 30"/>
                  <a:gd name="T90" fmla="*/ 3703 w 4059"/>
                  <a:gd name="T91" fmla="*/ 6 h 30"/>
                  <a:gd name="T92" fmla="*/ 3727 w 4059"/>
                  <a:gd name="T93" fmla="*/ 16 h 30"/>
                  <a:gd name="T94" fmla="*/ 3755 w 4059"/>
                  <a:gd name="T95" fmla="*/ 24 h 30"/>
                  <a:gd name="T96" fmla="*/ 3786 w 4059"/>
                  <a:gd name="T97" fmla="*/ 28 h 30"/>
                  <a:gd name="T98" fmla="*/ 3663 w 4059"/>
                  <a:gd name="T99" fmla="*/ 30 h 30"/>
                  <a:gd name="T100" fmla="*/ 3645 w 4059"/>
                  <a:gd name="T101" fmla="*/ 16 h 30"/>
                  <a:gd name="T102" fmla="*/ 3629 w 4059"/>
                  <a:gd name="T103" fmla="*/ 0 h 30"/>
                  <a:gd name="T104" fmla="*/ 4052 w 4059"/>
                  <a:gd name="T105" fmla="*/ 0 h 30"/>
                  <a:gd name="T106" fmla="*/ 4024 w 4059"/>
                  <a:gd name="T107" fmla="*/ 16 h 30"/>
                  <a:gd name="T108" fmla="*/ 3998 w 4059"/>
                  <a:gd name="T109" fmla="*/ 30 h 30"/>
                  <a:gd name="T110" fmla="*/ 3885 w 4059"/>
                  <a:gd name="T111" fmla="*/ 28 h 30"/>
                  <a:gd name="T112" fmla="*/ 3933 w 4059"/>
                  <a:gd name="T113" fmla="*/ 19 h 30"/>
                  <a:gd name="T114" fmla="*/ 3964 w 4059"/>
                  <a:gd name="T115" fmla="*/ 10 h 30"/>
                  <a:gd name="T116" fmla="*/ 3980 w 4059"/>
                  <a:gd name="T117" fmla="*/ 3 h 30"/>
                  <a:gd name="T118" fmla="*/ 4053 w 4059"/>
                  <a:gd name="T119" fmla="*/ 0 h 30"/>
                  <a:gd name="T120" fmla="*/ 4056 w 4059"/>
                  <a:gd name="T121" fmla="*/ 14 h 30"/>
                  <a:gd name="T122" fmla="*/ 4053 w 4059"/>
                  <a:gd name="T123" fmla="*/ 30 h 30"/>
                  <a:gd name="T124" fmla="*/ 4053 w 4059"/>
                  <a:gd name="T1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9" h="30">
                    <a:moveTo>
                      <a:pt x="0" y="0"/>
                    </a:moveTo>
                    <a:lnTo>
                      <a:pt x="42" y="0"/>
                    </a:lnTo>
                    <a:lnTo>
                      <a:pt x="56" y="5"/>
                    </a:lnTo>
                    <a:lnTo>
                      <a:pt x="70" y="9"/>
                    </a:lnTo>
                    <a:lnTo>
                      <a:pt x="86" y="14"/>
                    </a:lnTo>
                    <a:lnTo>
                      <a:pt x="103" y="18"/>
                    </a:lnTo>
                    <a:lnTo>
                      <a:pt x="117" y="21"/>
                    </a:lnTo>
                    <a:lnTo>
                      <a:pt x="133" y="25"/>
                    </a:lnTo>
                    <a:lnTo>
                      <a:pt x="148" y="27"/>
                    </a:lnTo>
                    <a:lnTo>
                      <a:pt x="164" y="30"/>
                    </a:lnTo>
                    <a:lnTo>
                      <a:pt x="16" y="30"/>
                    </a:lnTo>
                    <a:lnTo>
                      <a:pt x="9" y="26"/>
                    </a:lnTo>
                    <a:lnTo>
                      <a:pt x="0" y="21"/>
                    </a:lnTo>
                    <a:lnTo>
                      <a:pt x="0" y="0"/>
                    </a:lnTo>
                    <a:close/>
                    <a:moveTo>
                      <a:pt x="434" y="0"/>
                    </a:moveTo>
                    <a:lnTo>
                      <a:pt x="489" y="0"/>
                    </a:lnTo>
                    <a:lnTo>
                      <a:pt x="476" y="9"/>
                    </a:lnTo>
                    <a:lnTo>
                      <a:pt x="463" y="17"/>
                    </a:lnTo>
                    <a:lnTo>
                      <a:pt x="452" y="24"/>
                    </a:lnTo>
                    <a:lnTo>
                      <a:pt x="441" y="30"/>
                    </a:lnTo>
                    <a:lnTo>
                      <a:pt x="326" y="30"/>
                    </a:lnTo>
                    <a:lnTo>
                      <a:pt x="340" y="28"/>
                    </a:lnTo>
                    <a:lnTo>
                      <a:pt x="352" y="26"/>
                    </a:lnTo>
                    <a:lnTo>
                      <a:pt x="364" y="24"/>
                    </a:lnTo>
                    <a:lnTo>
                      <a:pt x="376" y="20"/>
                    </a:lnTo>
                    <a:lnTo>
                      <a:pt x="390" y="16"/>
                    </a:lnTo>
                    <a:lnTo>
                      <a:pt x="405" y="11"/>
                    </a:lnTo>
                    <a:lnTo>
                      <a:pt x="419" y="6"/>
                    </a:lnTo>
                    <a:lnTo>
                      <a:pt x="434" y="0"/>
                    </a:lnTo>
                    <a:close/>
                    <a:moveTo>
                      <a:pt x="716" y="0"/>
                    </a:moveTo>
                    <a:lnTo>
                      <a:pt x="767" y="0"/>
                    </a:lnTo>
                    <a:lnTo>
                      <a:pt x="779" y="6"/>
                    </a:lnTo>
                    <a:lnTo>
                      <a:pt x="789" y="11"/>
                    </a:lnTo>
                    <a:lnTo>
                      <a:pt x="801" y="17"/>
                    </a:lnTo>
                    <a:lnTo>
                      <a:pt x="813" y="21"/>
                    </a:lnTo>
                    <a:lnTo>
                      <a:pt x="821" y="24"/>
                    </a:lnTo>
                    <a:lnTo>
                      <a:pt x="829" y="26"/>
                    </a:lnTo>
                    <a:lnTo>
                      <a:pt x="838" y="28"/>
                    </a:lnTo>
                    <a:lnTo>
                      <a:pt x="847" y="30"/>
                    </a:lnTo>
                    <a:lnTo>
                      <a:pt x="744" y="30"/>
                    </a:lnTo>
                    <a:lnTo>
                      <a:pt x="737" y="25"/>
                    </a:lnTo>
                    <a:lnTo>
                      <a:pt x="732" y="19"/>
                    </a:lnTo>
                    <a:lnTo>
                      <a:pt x="724" y="9"/>
                    </a:lnTo>
                    <a:lnTo>
                      <a:pt x="716" y="0"/>
                    </a:lnTo>
                    <a:close/>
                    <a:moveTo>
                      <a:pt x="1056" y="0"/>
                    </a:moveTo>
                    <a:lnTo>
                      <a:pt x="1118" y="0"/>
                    </a:lnTo>
                    <a:lnTo>
                      <a:pt x="1104" y="8"/>
                    </a:lnTo>
                    <a:lnTo>
                      <a:pt x="1091" y="16"/>
                    </a:lnTo>
                    <a:lnTo>
                      <a:pt x="1077" y="22"/>
                    </a:lnTo>
                    <a:lnTo>
                      <a:pt x="1065" y="30"/>
                    </a:lnTo>
                    <a:lnTo>
                      <a:pt x="964" y="30"/>
                    </a:lnTo>
                    <a:lnTo>
                      <a:pt x="980" y="27"/>
                    </a:lnTo>
                    <a:lnTo>
                      <a:pt x="996" y="22"/>
                    </a:lnTo>
                    <a:lnTo>
                      <a:pt x="1011" y="18"/>
                    </a:lnTo>
                    <a:lnTo>
                      <a:pt x="1026" y="12"/>
                    </a:lnTo>
                    <a:lnTo>
                      <a:pt x="1042" y="7"/>
                    </a:lnTo>
                    <a:lnTo>
                      <a:pt x="1056" y="0"/>
                    </a:lnTo>
                    <a:close/>
                    <a:moveTo>
                      <a:pt x="1136" y="0"/>
                    </a:moveTo>
                    <a:lnTo>
                      <a:pt x="1141" y="0"/>
                    </a:lnTo>
                    <a:lnTo>
                      <a:pt x="1138" y="17"/>
                    </a:lnTo>
                    <a:lnTo>
                      <a:pt x="1262" y="17"/>
                    </a:lnTo>
                    <a:lnTo>
                      <a:pt x="1260" y="30"/>
                    </a:lnTo>
                    <a:lnTo>
                      <a:pt x="1130" y="30"/>
                    </a:lnTo>
                    <a:lnTo>
                      <a:pt x="1136" y="0"/>
                    </a:lnTo>
                    <a:close/>
                    <a:moveTo>
                      <a:pt x="1421" y="0"/>
                    </a:moveTo>
                    <a:lnTo>
                      <a:pt x="1425" y="0"/>
                    </a:lnTo>
                    <a:lnTo>
                      <a:pt x="1421" y="30"/>
                    </a:lnTo>
                    <a:lnTo>
                      <a:pt x="1415" y="30"/>
                    </a:lnTo>
                    <a:lnTo>
                      <a:pt x="1421" y="0"/>
                    </a:lnTo>
                    <a:close/>
                    <a:moveTo>
                      <a:pt x="2024" y="0"/>
                    </a:moveTo>
                    <a:lnTo>
                      <a:pt x="2030" y="0"/>
                    </a:lnTo>
                    <a:lnTo>
                      <a:pt x="2025" y="30"/>
                    </a:lnTo>
                    <a:lnTo>
                      <a:pt x="2020" y="30"/>
                    </a:lnTo>
                    <a:lnTo>
                      <a:pt x="2024" y="0"/>
                    </a:lnTo>
                    <a:close/>
                    <a:moveTo>
                      <a:pt x="2527" y="0"/>
                    </a:moveTo>
                    <a:lnTo>
                      <a:pt x="2532" y="0"/>
                    </a:lnTo>
                    <a:lnTo>
                      <a:pt x="2527" y="30"/>
                    </a:lnTo>
                    <a:lnTo>
                      <a:pt x="2522" y="30"/>
                    </a:lnTo>
                    <a:lnTo>
                      <a:pt x="2527" y="0"/>
                    </a:lnTo>
                    <a:close/>
                    <a:moveTo>
                      <a:pt x="2825" y="0"/>
                    </a:moveTo>
                    <a:lnTo>
                      <a:pt x="2831" y="0"/>
                    </a:lnTo>
                    <a:lnTo>
                      <a:pt x="2825" y="30"/>
                    </a:lnTo>
                    <a:lnTo>
                      <a:pt x="2821" y="30"/>
                    </a:lnTo>
                    <a:lnTo>
                      <a:pt x="2825" y="0"/>
                    </a:lnTo>
                    <a:close/>
                    <a:moveTo>
                      <a:pt x="3294" y="0"/>
                    </a:moveTo>
                    <a:lnTo>
                      <a:pt x="3301" y="0"/>
                    </a:lnTo>
                    <a:lnTo>
                      <a:pt x="3295" y="30"/>
                    </a:lnTo>
                    <a:lnTo>
                      <a:pt x="3290" y="30"/>
                    </a:lnTo>
                    <a:lnTo>
                      <a:pt x="3294" y="0"/>
                    </a:lnTo>
                    <a:close/>
                    <a:moveTo>
                      <a:pt x="3629" y="0"/>
                    </a:moveTo>
                    <a:lnTo>
                      <a:pt x="3691" y="0"/>
                    </a:lnTo>
                    <a:lnTo>
                      <a:pt x="3703" y="6"/>
                    </a:lnTo>
                    <a:lnTo>
                      <a:pt x="3715" y="11"/>
                    </a:lnTo>
                    <a:lnTo>
                      <a:pt x="3727" y="16"/>
                    </a:lnTo>
                    <a:lnTo>
                      <a:pt x="3742" y="20"/>
                    </a:lnTo>
                    <a:lnTo>
                      <a:pt x="3755" y="24"/>
                    </a:lnTo>
                    <a:lnTo>
                      <a:pt x="3770" y="26"/>
                    </a:lnTo>
                    <a:lnTo>
                      <a:pt x="3786" y="28"/>
                    </a:lnTo>
                    <a:lnTo>
                      <a:pt x="3801" y="30"/>
                    </a:lnTo>
                    <a:lnTo>
                      <a:pt x="3663" y="30"/>
                    </a:lnTo>
                    <a:lnTo>
                      <a:pt x="3654" y="22"/>
                    </a:lnTo>
                    <a:lnTo>
                      <a:pt x="3645" y="16"/>
                    </a:lnTo>
                    <a:lnTo>
                      <a:pt x="3637" y="8"/>
                    </a:lnTo>
                    <a:lnTo>
                      <a:pt x="3629" y="0"/>
                    </a:lnTo>
                    <a:close/>
                    <a:moveTo>
                      <a:pt x="3989" y="0"/>
                    </a:moveTo>
                    <a:lnTo>
                      <a:pt x="4052" y="0"/>
                    </a:lnTo>
                    <a:lnTo>
                      <a:pt x="4037" y="8"/>
                    </a:lnTo>
                    <a:lnTo>
                      <a:pt x="4024" y="16"/>
                    </a:lnTo>
                    <a:lnTo>
                      <a:pt x="4011" y="22"/>
                    </a:lnTo>
                    <a:lnTo>
                      <a:pt x="3998" y="30"/>
                    </a:lnTo>
                    <a:lnTo>
                      <a:pt x="3858" y="30"/>
                    </a:lnTo>
                    <a:lnTo>
                      <a:pt x="3885" y="28"/>
                    </a:lnTo>
                    <a:lnTo>
                      <a:pt x="3910" y="24"/>
                    </a:lnTo>
                    <a:lnTo>
                      <a:pt x="3933" y="19"/>
                    </a:lnTo>
                    <a:lnTo>
                      <a:pt x="3955" y="14"/>
                    </a:lnTo>
                    <a:lnTo>
                      <a:pt x="3964" y="10"/>
                    </a:lnTo>
                    <a:lnTo>
                      <a:pt x="3973" y="7"/>
                    </a:lnTo>
                    <a:lnTo>
                      <a:pt x="3980" y="3"/>
                    </a:lnTo>
                    <a:lnTo>
                      <a:pt x="3989" y="0"/>
                    </a:lnTo>
                    <a:close/>
                    <a:moveTo>
                      <a:pt x="4053" y="0"/>
                    </a:moveTo>
                    <a:lnTo>
                      <a:pt x="4059" y="0"/>
                    </a:lnTo>
                    <a:lnTo>
                      <a:pt x="4056" y="14"/>
                    </a:lnTo>
                    <a:lnTo>
                      <a:pt x="4055" y="21"/>
                    </a:lnTo>
                    <a:lnTo>
                      <a:pt x="4053" y="30"/>
                    </a:lnTo>
                    <a:lnTo>
                      <a:pt x="4049" y="30"/>
                    </a:lnTo>
                    <a:lnTo>
                      <a:pt x="4053" y="0"/>
                    </a:lnTo>
                    <a:close/>
                  </a:path>
                </a:pathLst>
              </a:custGeom>
              <a:solidFill>
                <a:srgbClr val="E9CC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1" name="Freeform 592"/>
              <p:cNvSpPr>
                <a:spLocks noEditPoints="1"/>
              </p:cNvSpPr>
              <p:nvPr/>
            </p:nvSpPr>
            <p:spPr bwMode="auto">
              <a:xfrm>
                <a:off x="975" y="2988"/>
                <a:ext cx="580" cy="4"/>
              </a:xfrm>
              <a:custGeom>
                <a:avLst/>
                <a:gdLst>
                  <a:gd name="T0" fmla="*/ 97 w 4056"/>
                  <a:gd name="T1" fmla="*/ 2 h 30"/>
                  <a:gd name="T2" fmla="*/ 136 w 4056"/>
                  <a:gd name="T3" fmla="*/ 11 h 30"/>
                  <a:gd name="T4" fmla="*/ 206 w 4056"/>
                  <a:gd name="T5" fmla="*/ 19 h 30"/>
                  <a:gd name="T6" fmla="*/ 315 w 4056"/>
                  <a:gd name="T7" fmla="*/ 16 h 30"/>
                  <a:gd name="T8" fmla="*/ 386 w 4056"/>
                  <a:gd name="T9" fmla="*/ 3 h 30"/>
                  <a:gd name="T10" fmla="*/ 465 w 4056"/>
                  <a:gd name="T11" fmla="*/ 1 h 30"/>
                  <a:gd name="T12" fmla="*/ 436 w 4056"/>
                  <a:gd name="T13" fmla="*/ 18 h 30"/>
                  <a:gd name="T14" fmla="*/ 51 w 4056"/>
                  <a:gd name="T15" fmla="*/ 30 h 30"/>
                  <a:gd name="T16" fmla="*/ 12 w 4056"/>
                  <a:gd name="T17" fmla="*/ 13 h 30"/>
                  <a:gd name="T18" fmla="*/ 728 w 4056"/>
                  <a:gd name="T19" fmla="*/ 0 h 30"/>
                  <a:gd name="T20" fmla="*/ 813 w 4056"/>
                  <a:gd name="T21" fmla="*/ 6 h 30"/>
                  <a:gd name="T22" fmla="*/ 880 w 4056"/>
                  <a:gd name="T23" fmla="*/ 19 h 30"/>
                  <a:gd name="T24" fmla="*/ 935 w 4056"/>
                  <a:gd name="T25" fmla="*/ 19 h 30"/>
                  <a:gd name="T26" fmla="*/ 979 w 4056"/>
                  <a:gd name="T27" fmla="*/ 12 h 30"/>
                  <a:gd name="T28" fmla="*/ 1020 w 4056"/>
                  <a:gd name="T29" fmla="*/ 0 h 30"/>
                  <a:gd name="T30" fmla="*/ 1063 w 4056"/>
                  <a:gd name="T31" fmla="*/ 16 h 30"/>
                  <a:gd name="T32" fmla="*/ 765 w 4056"/>
                  <a:gd name="T33" fmla="*/ 30 h 30"/>
                  <a:gd name="T34" fmla="*/ 739 w 4056"/>
                  <a:gd name="T35" fmla="*/ 11 h 30"/>
                  <a:gd name="T36" fmla="*/ 728 w 4056"/>
                  <a:gd name="T37" fmla="*/ 0 h 30"/>
                  <a:gd name="T38" fmla="*/ 1138 w 4056"/>
                  <a:gd name="T39" fmla="*/ 2 h 30"/>
                  <a:gd name="T40" fmla="*/ 1128 w 4056"/>
                  <a:gd name="T41" fmla="*/ 30 h 30"/>
                  <a:gd name="T42" fmla="*/ 1423 w 4056"/>
                  <a:gd name="T43" fmla="*/ 0 h 30"/>
                  <a:gd name="T44" fmla="*/ 1542 w 4056"/>
                  <a:gd name="T45" fmla="*/ 30 h 30"/>
                  <a:gd name="T46" fmla="*/ 2022 w 4056"/>
                  <a:gd name="T47" fmla="*/ 0 h 30"/>
                  <a:gd name="T48" fmla="*/ 2148 w 4056"/>
                  <a:gd name="T49" fmla="*/ 20 h 30"/>
                  <a:gd name="T50" fmla="*/ 2022 w 4056"/>
                  <a:gd name="T51" fmla="*/ 0 h 30"/>
                  <a:gd name="T52" fmla="*/ 2527 w 4056"/>
                  <a:gd name="T53" fmla="*/ 20 h 30"/>
                  <a:gd name="T54" fmla="*/ 2519 w 4056"/>
                  <a:gd name="T55" fmla="*/ 30 h 30"/>
                  <a:gd name="T56" fmla="*/ 2828 w 4056"/>
                  <a:gd name="T57" fmla="*/ 0 h 30"/>
                  <a:gd name="T58" fmla="*/ 2946 w 4056"/>
                  <a:gd name="T59" fmla="*/ 30 h 30"/>
                  <a:gd name="T60" fmla="*/ 3292 w 4056"/>
                  <a:gd name="T61" fmla="*/ 0 h 30"/>
                  <a:gd name="T62" fmla="*/ 3419 w 4056"/>
                  <a:gd name="T63" fmla="*/ 20 h 30"/>
                  <a:gd name="T64" fmla="*/ 3292 w 4056"/>
                  <a:gd name="T65" fmla="*/ 0 h 30"/>
                  <a:gd name="T66" fmla="*/ 3735 w 4056"/>
                  <a:gd name="T67" fmla="*/ 3 h 30"/>
                  <a:gd name="T68" fmla="*/ 3772 w 4056"/>
                  <a:gd name="T69" fmla="*/ 12 h 30"/>
                  <a:gd name="T70" fmla="*/ 3862 w 4056"/>
                  <a:gd name="T71" fmla="*/ 14 h 30"/>
                  <a:gd name="T72" fmla="*/ 3923 w 4056"/>
                  <a:gd name="T73" fmla="*/ 6 h 30"/>
                  <a:gd name="T74" fmla="*/ 4026 w 4056"/>
                  <a:gd name="T75" fmla="*/ 0 h 30"/>
                  <a:gd name="T76" fmla="*/ 3979 w 4056"/>
                  <a:gd name="T77" fmla="*/ 23 h 30"/>
                  <a:gd name="T78" fmla="*/ 3677 w 4056"/>
                  <a:gd name="T79" fmla="*/ 23 h 30"/>
                  <a:gd name="T80" fmla="*/ 3644 w 4056"/>
                  <a:gd name="T81" fmla="*/ 0 h 30"/>
                  <a:gd name="T82" fmla="*/ 4053 w 4056"/>
                  <a:gd name="T83" fmla="*/ 15 h 30"/>
                  <a:gd name="T84" fmla="*/ 4051 w 4056"/>
                  <a:gd name="T8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56" h="30">
                    <a:moveTo>
                      <a:pt x="0" y="0"/>
                    </a:moveTo>
                    <a:lnTo>
                      <a:pt x="90" y="0"/>
                    </a:lnTo>
                    <a:lnTo>
                      <a:pt x="97" y="2"/>
                    </a:lnTo>
                    <a:lnTo>
                      <a:pt x="103" y="3"/>
                    </a:lnTo>
                    <a:lnTo>
                      <a:pt x="119" y="6"/>
                    </a:lnTo>
                    <a:lnTo>
                      <a:pt x="136" y="11"/>
                    </a:lnTo>
                    <a:lnTo>
                      <a:pt x="153" y="13"/>
                    </a:lnTo>
                    <a:lnTo>
                      <a:pt x="170" y="15"/>
                    </a:lnTo>
                    <a:lnTo>
                      <a:pt x="206" y="19"/>
                    </a:lnTo>
                    <a:lnTo>
                      <a:pt x="244" y="20"/>
                    </a:lnTo>
                    <a:lnTo>
                      <a:pt x="281" y="19"/>
                    </a:lnTo>
                    <a:lnTo>
                      <a:pt x="315" y="16"/>
                    </a:lnTo>
                    <a:lnTo>
                      <a:pt x="347" y="12"/>
                    </a:lnTo>
                    <a:lnTo>
                      <a:pt x="376" y="5"/>
                    </a:lnTo>
                    <a:lnTo>
                      <a:pt x="386" y="3"/>
                    </a:lnTo>
                    <a:lnTo>
                      <a:pt x="395" y="0"/>
                    </a:lnTo>
                    <a:lnTo>
                      <a:pt x="467" y="0"/>
                    </a:lnTo>
                    <a:lnTo>
                      <a:pt x="465" y="1"/>
                    </a:lnTo>
                    <a:lnTo>
                      <a:pt x="463" y="2"/>
                    </a:lnTo>
                    <a:lnTo>
                      <a:pt x="450" y="10"/>
                    </a:lnTo>
                    <a:lnTo>
                      <a:pt x="436" y="18"/>
                    </a:lnTo>
                    <a:lnTo>
                      <a:pt x="423" y="24"/>
                    </a:lnTo>
                    <a:lnTo>
                      <a:pt x="408" y="30"/>
                    </a:lnTo>
                    <a:lnTo>
                      <a:pt x="51" y="30"/>
                    </a:lnTo>
                    <a:lnTo>
                      <a:pt x="38" y="24"/>
                    </a:lnTo>
                    <a:lnTo>
                      <a:pt x="24" y="19"/>
                    </a:lnTo>
                    <a:lnTo>
                      <a:pt x="12" y="13"/>
                    </a:lnTo>
                    <a:lnTo>
                      <a:pt x="0" y="6"/>
                    </a:lnTo>
                    <a:lnTo>
                      <a:pt x="0" y="0"/>
                    </a:lnTo>
                    <a:close/>
                    <a:moveTo>
                      <a:pt x="728" y="0"/>
                    </a:moveTo>
                    <a:lnTo>
                      <a:pt x="795" y="0"/>
                    </a:lnTo>
                    <a:lnTo>
                      <a:pt x="804" y="3"/>
                    </a:lnTo>
                    <a:lnTo>
                      <a:pt x="813" y="6"/>
                    </a:lnTo>
                    <a:lnTo>
                      <a:pt x="835" y="12"/>
                    </a:lnTo>
                    <a:lnTo>
                      <a:pt x="857" y="16"/>
                    </a:lnTo>
                    <a:lnTo>
                      <a:pt x="880" y="19"/>
                    </a:lnTo>
                    <a:lnTo>
                      <a:pt x="904" y="20"/>
                    </a:lnTo>
                    <a:lnTo>
                      <a:pt x="920" y="20"/>
                    </a:lnTo>
                    <a:lnTo>
                      <a:pt x="935" y="19"/>
                    </a:lnTo>
                    <a:lnTo>
                      <a:pt x="950" y="16"/>
                    </a:lnTo>
                    <a:lnTo>
                      <a:pt x="964" y="15"/>
                    </a:lnTo>
                    <a:lnTo>
                      <a:pt x="979" y="12"/>
                    </a:lnTo>
                    <a:lnTo>
                      <a:pt x="993" y="9"/>
                    </a:lnTo>
                    <a:lnTo>
                      <a:pt x="1007" y="4"/>
                    </a:lnTo>
                    <a:lnTo>
                      <a:pt x="1020" y="0"/>
                    </a:lnTo>
                    <a:lnTo>
                      <a:pt x="1093" y="0"/>
                    </a:lnTo>
                    <a:lnTo>
                      <a:pt x="1077" y="9"/>
                    </a:lnTo>
                    <a:lnTo>
                      <a:pt x="1063" y="16"/>
                    </a:lnTo>
                    <a:lnTo>
                      <a:pt x="1047" y="23"/>
                    </a:lnTo>
                    <a:lnTo>
                      <a:pt x="1033" y="30"/>
                    </a:lnTo>
                    <a:lnTo>
                      <a:pt x="765" y="30"/>
                    </a:lnTo>
                    <a:lnTo>
                      <a:pt x="756" y="24"/>
                    </a:lnTo>
                    <a:lnTo>
                      <a:pt x="747" y="18"/>
                    </a:lnTo>
                    <a:lnTo>
                      <a:pt x="739" y="11"/>
                    </a:lnTo>
                    <a:lnTo>
                      <a:pt x="732" y="4"/>
                    </a:lnTo>
                    <a:lnTo>
                      <a:pt x="729" y="2"/>
                    </a:lnTo>
                    <a:lnTo>
                      <a:pt x="728" y="0"/>
                    </a:lnTo>
                    <a:close/>
                    <a:moveTo>
                      <a:pt x="1132" y="0"/>
                    </a:moveTo>
                    <a:lnTo>
                      <a:pt x="1138" y="0"/>
                    </a:lnTo>
                    <a:lnTo>
                      <a:pt x="1138" y="2"/>
                    </a:lnTo>
                    <a:lnTo>
                      <a:pt x="1262" y="2"/>
                    </a:lnTo>
                    <a:lnTo>
                      <a:pt x="1258" y="30"/>
                    </a:lnTo>
                    <a:lnTo>
                      <a:pt x="1128" y="30"/>
                    </a:lnTo>
                    <a:lnTo>
                      <a:pt x="1132" y="0"/>
                    </a:lnTo>
                    <a:close/>
                    <a:moveTo>
                      <a:pt x="1419" y="0"/>
                    </a:moveTo>
                    <a:lnTo>
                      <a:pt x="1423" y="0"/>
                    </a:lnTo>
                    <a:lnTo>
                      <a:pt x="1420" y="20"/>
                    </a:lnTo>
                    <a:lnTo>
                      <a:pt x="1544" y="20"/>
                    </a:lnTo>
                    <a:lnTo>
                      <a:pt x="1542" y="30"/>
                    </a:lnTo>
                    <a:lnTo>
                      <a:pt x="1413" y="30"/>
                    </a:lnTo>
                    <a:lnTo>
                      <a:pt x="1419" y="0"/>
                    </a:lnTo>
                    <a:close/>
                    <a:moveTo>
                      <a:pt x="2022" y="0"/>
                    </a:moveTo>
                    <a:lnTo>
                      <a:pt x="2027" y="0"/>
                    </a:lnTo>
                    <a:lnTo>
                      <a:pt x="2024" y="20"/>
                    </a:lnTo>
                    <a:lnTo>
                      <a:pt x="2148" y="20"/>
                    </a:lnTo>
                    <a:lnTo>
                      <a:pt x="2146" y="30"/>
                    </a:lnTo>
                    <a:lnTo>
                      <a:pt x="2017" y="30"/>
                    </a:lnTo>
                    <a:lnTo>
                      <a:pt x="2022" y="0"/>
                    </a:lnTo>
                    <a:close/>
                    <a:moveTo>
                      <a:pt x="2524" y="0"/>
                    </a:moveTo>
                    <a:lnTo>
                      <a:pt x="2530" y="0"/>
                    </a:lnTo>
                    <a:lnTo>
                      <a:pt x="2527" y="20"/>
                    </a:lnTo>
                    <a:lnTo>
                      <a:pt x="2650" y="20"/>
                    </a:lnTo>
                    <a:lnTo>
                      <a:pt x="2647" y="30"/>
                    </a:lnTo>
                    <a:lnTo>
                      <a:pt x="2519" y="30"/>
                    </a:lnTo>
                    <a:lnTo>
                      <a:pt x="2524" y="0"/>
                    </a:lnTo>
                    <a:close/>
                    <a:moveTo>
                      <a:pt x="2823" y="0"/>
                    </a:moveTo>
                    <a:lnTo>
                      <a:pt x="2828" y="0"/>
                    </a:lnTo>
                    <a:lnTo>
                      <a:pt x="2825" y="20"/>
                    </a:lnTo>
                    <a:lnTo>
                      <a:pt x="2949" y="20"/>
                    </a:lnTo>
                    <a:lnTo>
                      <a:pt x="2946" y="30"/>
                    </a:lnTo>
                    <a:lnTo>
                      <a:pt x="2819" y="30"/>
                    </a:lnTo>
                    <a:lnTo>
                      <a:pt x="2823" y="0"/>
                    </a:lnTo>
                    <a:close/>
                    <a:moveTo>
                      <a:pt x="3292" y="0"/>
                    </a:moveTo>
                    <a:lnTo>
                      <a:pt x="3298" y="0"/>
                    </a:lnTo>
                    <a:lnTo>
                      <a:pt x="3294" y="20"/>
                    </a:lnTo>
                    <a:lnTo>
                      <a:pt x="3419" y="20"/>
                    </a:lnTo>
                    <a:lnTo>
                      <a:pt x="3416" y="30"/>
                    </a:lnTo>
                    <a:lnTo>
                      <a:pt x="3288" y="30"/>
                    </a:lnTo>
                    <a:lnTo>
                      <a:pt x="3292" y="0"/>
                    </a:lnTo>
                    <a:close/>
                    <a:moveTo>
                      <a:pt x="3644" y="0"/>
                    </a:moveTo>
                    <a:lnTo>
                      <a:pt x="3724" y="0"/>
                    </a:lnTo>
                    <a:lnTo>
                      <a:pt x="3735" y="3"/>
                    </a:lnTo>
                    <a:lnTo>
                      <a:pt x="3748" y="6"/>
                    </a:lnTo>
                    <a:lnTo>
                      <a:pt x="3760" y="10"/>
                    </a:lnTo>
                    <a:lnTo>
                      <a:pt x="3772" y="12"/>
                    </a:lnTo>
                    <a:lnTo>
                      <a:pt x="3799" y="14"/>
                    </a:lnTo>
                    <a:lnTo>
                      <a:pt x="3827" y="15"/>
                    </a:lnTo>
                    <a:lnTo>
                      <a:pt x="3862" y="14"/>
                    </a:lnTo>
                    <a:lnTo>
                      <a:pt x="3894" y="12"/>
                    </a:lnTo>
                    <a:lnTo>
                      <a:pt x="3909" y="10"/>
                    </a:lnTo>
                    <a:lnTo>
                      <a:pt x="3923" y="6"/>
                    </a:lnTo>
                    <a:lnTo>
                      <a:pt x="3938" y="3"/>
                    </a:lnTo>
                    <a:lnTo>
                      <a:pt x="3950" y="0"/>
                    </a:lnTo>
                    <a:lnTo>
                      <a:pt x="4026" y="0"/>
                    </a:lnTo>
                    <a:lnTo>
                      <a:pt x="4011" y="9"/>
                    </a:lnTo>
                    <a:lnTo>
                      <a:pt x="3995" y="16"/>
                    </a:lnTo>
                    <a:lnTo>
                      <a:pt x="3979" y="23"/>
                    </a:lnTo>
                    <a:lnTo>
                      <a:pt x="3965" y="30"/>
                    </a:lnTo>
                    <a:lnTo>
                      <a:pt x="3689" y="30"/>
                    </a:lnTo>
                    <a:lnTo>
                      <a:pt x="3677" y="23"/>
                    </a:lnTo>
                    <a:lnTo>
                      <a:pt x="3665" y="16"/>
                    </a:lnTo>
                    <a:lnTo>
                      <a:pt x="3655" y="9"/>
                    </a:lnTo>
                    <a:lnTo>
                      <a:pt x="3644" y="0"/>
                    </a:lnTo>
                    <a:close/>
                    <a:moveTo>
                      <a:pt x="4051" y="0"/>
                    </a:moveTo>
                    <a:lnTo>
                      <a:pt x="4056" y="0"/>
                    </a:lnTo>
                    <a:lnTo>
                      <a:pt x="4053" y="15"/>
                    </a:lnTo>
                    <a:lnTo>
                      <a:pt x="4050" y="30"/>
                    </a:lnTo>
                    <a:lnTo>
                      <a:pt x="4046" y="30"/>
                    </a:lnTo>
                    <a:lnTo>
                      <a:pt x="4051" y="0"/>
                    </a:lnTo>
                    <a:close/>
                  </a:path>
                </a:pathLst>
              </a:custGeom>
              <a:solidFill>
                <a:srgbClr val="E8CA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2" name="Freeform 593"/>
              <p:cNvSpPr>
                <a:spLocks noEditPoints="1"/>
              </p:cNvSpPr>
              <p:nvPr/>
            </p:nvSpPr>
            <p:spPr bwMode="auto">
              <a:xfrm>
                <a:off x="977" y="2990"/>
                <a:ext cx="594" cy="4"/>
              </a:xfrm>
              <a:custGeom>
                <a:avLst/>
                <a:gdLst>
                  <a:gd name="T0" fmla="*/ 148 w 4155"/>
                  <a:gd name="T1" fmla="*/ 0 h 29"/>
                  <a:gd name="T2" fmla="*/ 186 w 4155"/>
                  <a:gd name="T3" fmla="*/ 4 h 29"/>
                  <a:gd name="T4" fmla="*/ 228 w 4155"/>
                  <a:gd name="T5" fmla="*/ 5 h 29"/>
                  <a:gd name="T6" fmla="*/ 271 w 4155"/>
                  <a:gd name="T7" fmla="*/ 4 h 29"/>
                  <a:gd name="T8" fmla="*/ 310 w 4155"/>
                  <a:gd name="T9" fmla="*/ 0 h 29"/>
                  <a:gd name="T10" fmla="*/ 407 w 4155"/>
                  <a:gd name="T11" fmla="*/ 9 h 29"/>
                  <a:gd name="T12" fmla="*/ 368 w 4155"/>
                  <a:gd name="T13" fmla="*/ 24 h 29"/>
                  <a:gd name="T14" fmla="*/ 347 w 4155"/>
                  <a:gd name="T15" fmla="*/ 29 h 29"/>
                  <a:gd name="T16" fmla="*/ 79 w 4155"/>
                  <a:gd name="T17" fmla="*/ 28 h 29"/>
                  <a:gd name="T18" fmla="*/ 52 w 4155"/>
                  <a:gd name="T19" fmla="*/ 20 h 29"/>
                  <a:gd name="T20" fmla="*/ 16 w 4155"/>
                  <a:gd name="T21" fmla="*/ 7 h 29"/>
                  <a:gd name="T22" fmla="*/ 728 w 4155"/>
                  <a:gd name="T23" fmla="*/ 0 h 29"/>
                  <a:gd name="T24" fmla="*/ 844 w 4155"/>
                  <a:gd name="T25" fmla="*/ 1 h 29"/>
                  <a:gd name="T26" fmla="*/ 873 w 4155"/>
                  <a:gd name="T27" fmla="*/ 5 h 29"/>
                  <a:gd name="T28" fmla="*/ 904 w 4155"/>
                  <a:gd name="T29" fmla="*/ 5 h 29"/>
                  <a:gd name="T30" fmla="*/ 934 w 4155"/>
                  <a:gd name="T31" fmla="*/ 1 h 29"/>
                  <a:gd name="T32" fmla="*/ 1049 w 4155"/>
                  <a:gd name="T33" fmla="*/ 0 h 29"/>
                  <a:gd name="T34" fmla="*/ 1023 w 4155"/>
                  <a:gd name="T35" fmla="*/ 13 h 29"/>
                  <a:gd name="T36" fmla="*/ 999 w 4155"/>
                  <a:gd name="T37" fmla="*/ 23 h 29"/>
                  <a:gd name="T38" fmla="*/ 977 w 4155"/>
                  <a:gd name="T39" fmla="*/ 29 h 29"/>
                  <a:gd name="T40" fmla="*/ 767 w 4155"/>
                  <a:gd name="T41" fmla="*/ 24 h 29"/>
                  <a:gd name="T42" fmla="*/ 739 w 4155"/>
                  <a:gd name="T43" fmla="*/ 9 h 29"/>
                  <a:gd name="T44" fmla="*/ 1114 w 4155"/>
                  <a:gd name="T45" fmla="*/ 0 h 29"/>
                  <a:gd name="T46" fmla="*/ 1239 w 4155"/>
                  <a:gd name="T47" fmla="*/ 27 h 29"/>
                  <a:gd name="T48" fmla="*/ 1114 w 4155"/>
                  <a:gd name="T49" fmla="*/ 0 h 29"/>
                  <a:gd name="T50" fmla="*/ 1405 w 4155"/>
                  <a:gd name="T51" fmla="*/ 0 h 29"/>
                  <a:gd name="T52" fmla="*/ 1528 w 4155"/>
                  <a:gd name="T53" fmla="*/ 5 h 29"/>
                  <a:gd name="T54" fmla="*/ 1395 w 4155"/>
                  <a:gd name="T55" fmla="*/ 29 h 29"/>
                  <a:gd name="T56" fmla="*/ 2004 w 4155"/>
                  <a:gd name="T57" fmla="*/ 0 h 29"/>
                  <a:gd name="T58" fmla="*/ 2008 w 4155"/>
                  <a:gd name="T59" fmla="*/ 5 h 29"/>
                  <a:gd name="T60" fmla="*/ 2128 w 4155"/>
                  <a:gd name="T61" fmla="*/ 29 h 29"/>
                  <a:gd name="T62" fmla="*/ 2004 w 4155"/>
                  <a:gd name="T63" fmla="*/ 0 h 29"/>
                  <a:gd name="T64" fmla="*/ 2511 w 4155"/>
                  <a:gd name="T65" fmla="*/ 0 h 29"/>
                  <a:gd name="T66" fmla="*/ 2634 w 4155"/>
                  <a:gd name="T67" fmla="*/ 5 h 29"/>
                  <a:gd name="T68" fmla="*/ 2501 w 4155"/>
                  <a:gd name="T69" fmla="*/ 29 h 29"/>
                  <a:gd name="T70" fmla="*/ 2805 w 4155"/>
                  <a:gd name="T71" fmla="*/ 0 h 29"/>
                  <a:gd name="T72" fmla="*/ 2809 w 4155"/>
                  <a:gd name="T73" fmla="*/ 5 h 29"/>
                  <a:gd name="T74" fmla="*/ 2928 w 4155"/>
                  <a:gd name="T75" fmla="*/ 29 h 29"/>
                  <a:gd name="T76" fmla="*/ 2805 w 4155"/>
                  <a:gd name="T77" fmla="*/ 0 h 29"/>
                  <a:gd name="T78" fmla="*/ 3279 w 4155"/>
                  <a:gd name="T79" fmla="*/ 0 h 29"/>
                  <a:gd name="T80" fmla="*/ 3403 w 4155"/>
                  <a:gd name="T81" fmla="*/ 5 h 29"/>
                  <a:gd name="T82" fmla="*/ 3269 w 4155"/>
                  <a:gd name="T83" fmla="*/ 29 h 29"/>
                  <a:gd name="T84" fmla="*/ 3647 w 4155"/>
                  <a:gd name="T85" fmla="*/ 0 h 29"/>
                  <a:gd name="T86" fmla="*/ 3799 w 4155"/>
                  <a:gd name="T87" fmla="*/ 0 h 29"/>
                  <a:gd name="T88" fmla="*/ 3827 w 4155"/>
                  <a:gd name="T89" fmla="*/ 0 h 29"/>
                  <a:gd name="T90" fmla="*/ 3982 w 4155"/>
                  <a:gd name="T91" fmla="*/ 0 h 29"/>
                  <a:gd name="T92" fmla="*/ 3954 w 4155"/>
                  <a:gd name="T93" fmla="*/ 13 h 29"/>
                  <a:gd name="T94" fmla="*/ 3927 w 4155"/>
                  <a:gd name="T95" fmla="*/ 23 h 29"/>
                  <a:gd name="T96" fmla="*/ 3902 w 4155"/>
                  <a:gd name="T97" fmla="*/ 29 h 29"/>
                  <a:gd name="T98" fmla="*/ 3696 w 4155"/>
                  <a:gd name="T99" fmla="*/ 24 h 29"/>
                  <a:gd name="T100" fmla="*/ 3662 w 4155"/>
                  <a:gd name="T101" fmla="*/ 9 h 29"/>
                  <a:gd name="T102" fmla="*/ 4033 w 4155"/>
                  <a:gd name="T103" fmla="*/ 0 h 29"/>
                  <a:gd name="T104" fmla="*/ 4034 w 4155"/>
                  <a:gd name="T105" fmla="*/ 15 h 29"/>
                  <a:gd name="T106" fmla="*/ 4027 w 4155"/>
                  <a:gd name="T107" fmla="*/ 29 h 29"/>
                  <a:gd name="T108" fmla="*/ 4028 w 4155"/>
                  <a:gd name="T109" fmla="*/ 23 h 29"/>
                  <a:gd name="T110" fmla="*/ 4154 w 4155"/>
                  <a:gd name="T111" fmla="*/ 29 h 29"/>
                  <a:gd name="T112" fmla="*/ 4155 w 4155"/>
                  <a:gd name="T11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5" h="29">
                    <a:moveTo>
                      <a:pt x="0" y="0"/>
                    </a:moveTo>
                    <a:lnTo>
                      <a:pt x="148" y="0"/>
                    </a:lnTo>
                    <a:lnTo>
                      <a:pt x="167" y="1"/>
                    </a:lnTo>
                    <a:lnTo>
                      <a:pt x="186" y="4"/>
                    </a:lnTo>
                    <a:lnTo>
                      <a:pt x="206" y="5"/>
                    </a:lnTo>
                    <a:lnTo>
                      <a:pt x="228" y="5"/>
                    </a:lnTo>
                    <a:lnTo>
                      <a:pt x="250" y="5"/>
                    </a:lnTo>
                    <a:lnTo>
                      <a:pt x="271" y="4"/>
                    </a:lnTo>
                    <a:lnTo>
                      <a:pt x="291" y="1"/>
                    </a:lnTo>
                    <a:lnTo>
                      <a:pt x="310" y="0"/>
                    </a:lnTo>
                    <a:lnTo>
                      <a:pt x="425" y="0"/>
                    </a:lnTo>
                    <a:lnTo>
                      <a:pt x="407" y="9"/>
                    </a:lnTo>
                    <a:lnTo>
                      <a:pt x="388" y="17"/>
                    </a:lnTo>
                    <a:lnTo>
                      <a:pt x="368" y="24"/>
                    </a:lnTo>
                    <a:lnTo>
                      <a:pt x="347" y="29"/>
                    </a:lnTo>
                    <a:lnTo>
                      <a:pt x="347" y="29"/>
                    </a:lnTo>
                    <a:lnTo>
                      <a:pt x="83" y="29"/>
                    </a:lnTo>
                    <a:lnTo>
                      <a:pt x="79" y="28"/>
                    </a:lnTo>
                    <a:lnTo>
                      <a:pt x="75" y="27"/>
                    </a:lnTo>
                    <a:lnTo>
                      <a:pt x="52" y="20"/>
                    </a:lnTo>
                    <a:lnTo>
                      <a:pt x="33" y="14"/>
                    </a:lnTo>
                    <a:lnTo>
                      <a:pt x="16" y="7"/>
                    </a:lnTo>
                    <a:lnTo>
                      <a:pt x="0" y="0"/>
                    </a:lnTo>
                    <a:close/>
                    <a:moveTo>
                      <a:pt x="728" y="0"/>
                    </a:moveTo>
                    <a:lnTo>
                      <a:pt x="831" y="0"/>
                    </a:lnTo>
                    <a:lnTo>
                      <a:pt x="844" y="1"/>
                    </a:lnTo>
                    <a:lnTo>
                      <a:pt x="859" y="4"/>
                    </a:lnTo>
                    <a:lnTo>
                      <a:pt x="873" y="5"/>
                    </a:lnTo>
                    <a:lnTo>
                      <a:pt x="888" y="5"/>
                    </a:lnTo>
                    <a:lnTo>
                      <a:pt x="904" y="5"/>
                    </a:lnTo>
                    <a:lnTo>
                      <a:pt x="919" y="4"/>
                    </a:lnTo>
                    <a:lnTo>
                      <a:pt x="934" y="1"/>
                    </a:lnTo>
                    <a:lnTo>
                      <a:pt x="948" y="0"/>
                    </a:lnTo>
                    <a:lnTo>
                      <a:pt x="1049" y="0"/>
                    </a:lnTo>
                    <a:lnTo>
                      <a:pt x="1036" y="6"/>
                    </a:lnTo>
                    <a:lnTo>
                      <a:pt x="1023" y="13"/>
                    </a:lnTo>
                    <a:lnTo>
                      <a:pt x="1011" y="17"/>
                    </a:lnTo>
                    <a:lnTo>
                      <a:pt x="999" y="23"/>
                    </a:lnTo>
                    <a:lnTo>
                      <a:pt x="989" y="26"/>
                    </a:lnTo>
                    <a:lnTo>
                      <a:pt x="977" y="29"/>
                    </a:lnTo>
                    <a:lnTo>
                      <a:pt x="782" y="29"/>
                    </a:lnTo>
                    <a:lnTo>
                      <a:pt x="767" y="24"/>
                    </a:lnTo>
                    <a:lnTo>
                      <a:pt x="752" y="17"/>
                    </a:lnTo>
                    <a:lnTo>
                      <a:pt x="739" y="9"/>
                    </a:lnTo>
                    <a:lnTo>
                      <a:pt x="728" y="0"/>
                    </a:lnTo>
                    <a:close/>
                    <a:moveTo>
                      <a:pt x="1114" y="0"/>
                    </a:moveTo>
                    <a:lnTo>
                      <a:pt x="1244" y="0"/>
                    </a:lnTo>
                    <a:lnTo>
                      <a:pt x="1239" y="27"/>
                    </a:lnTo>
                    <a:lnTo>
                      <a:pt x="1109" y="27"/>
                    </a:lnTo>
                    <a:lnTo>
                      <a:pt x="1114" y="0"/>
                    </a:lnTo>
                    <a:close/>
                    <a:moveTo>
                      <a:pt x="1399" y="0"/>
                    </a:moveTo>
                    <a:lnTo>
                      <a:pt x="1405" y="0"/>
                    </a:lnTo>
                    <a:lnTo>
                      <a:pt x="1404" y="5"/>
                    </a:lnTo>
                    <a:lnTo>
                      <a:pt x="1528" y="5"/>
                    </a:lnTo>
                    <a:lnTo>
                      <a:pt x="1524" y="29"/>
                    </a:lnTo>
                    <a:lnTo>
                      <a:pt x="1395" y="29"/>
                    </a:lnTo>
                    <a:lnTo>
                      <a:pt x="1399" y="0"/>
                    </a:lnTo>
                    <a:close/>
                    <a:moveTo>
                      <a:pt x="2004" y="0"/>
                    </a:moveTo>
                    <a:lnTo>
                      <a:pt x="2009" y="0"/>
                    </a:lnTo>
                    <a:lnTo>
                      <a:pt x="2008" y="5"/>
                    </a:lnTo>
                    <a:lnTo>
                      <a:pt x="2132" y="5"/>
                    </a:lnTo>
                    <a:lnTo>
                      <a:pt x="2128" y="29"/>
                    </a:lnTo>
                    <a:lnTo>
                      <a:pt x="1999" y="29"/>
                    </a:lnTo>
                    <a:lnTo>
                      <a:pt x="2004" y="0"/>
                    </a:lnTo>
                    <a:close/>
                    <a:moveTo>
                      <a:pt x="2506" y="0"/>
                    </a:moveTo>
                    <a:lnTo>
                      <a:pt x="2511" y="0"/>
                    </a:lnTo>
                    <a:lnTo>
                      <a:pt x="2511" y="5"/>
                    </a:lnTo>
                    <a:lnTo>
                      <a:pt x="2634" y="5"/>
                    </a:lnTo>
                    <a:lnTo>
                      <a:pt x="2629" y="29"/>
                    </a:lnTo>
                    <a:lnTo>
                      <a:pt x="2501" y="29"/>
                    </a:lnTo>
                    <a:lnTo>
                      <a:pt x="2506" y="0"/>
                    </a:lnTo>
                    <a:close/>
                    <a:moveTo>
                      <a:pt x="2805" y="0"/>
                    </a:moveTo>
                    <a:lnTo>
                      <a:pt x="2809" y="0"/>
                    </a:lnTo>
                    <a:lnTo>
                      <a:pt x="2809" y="5"/>
                    </a:lnTo>
                    <a:lnTo>
                      <a:pt x="2933" y="5"/>
                    </a:lnTo>
                    <a:lnTo>
                      <a:pt x="2928" y="29"/>
                    </a:lnTo>
                    <a:lnTo>
                      <a:pt x="2799" y="29"/>
                    </a:lnTo>
                    <a:lnTo>
                      <a:pt x="2805" y="0"/>
                    </a:lnTo>
                    <a:close/>
                    <a:moveTo>
                      <a:pt x="3274" y="0"/>
                    </a:moveTo>
                    <a:lnTo>
                      <a:pt x="3279" y="0"/>
                    </a:lnTo>
                    <a:lnTo>
                      <a:pt x="3278" y="5"/>
                    </a:lnTo>
                    <a:lnTo>
                      <a:pt x="3403" y="5"/>
                    </a:lnTo>
                    <a:lnTo>
                      <a:pt x="3398" y="29"/>
                    </a:lnTo>
                    <a:lnTo>
                      <a:pt x="3269" y="29"/>
                    </a:lnTo>
                    <a:lnTo>
                      <a:pt x="3274" y="0"/>
                    </a:lnTo>
                    <a:close/>
                    <a:moveTo>
                      <a:pt x="3647" y="0"/>
                    </a:moveTo>
                    <a:lnTo>
                      <a:pt x="3785" y="0"/>
                    </a:lnTo>
                    <a:lnTo>
                      <a:pt x="3799" y="0"/>
                    </a:lnTo>
                    <a:lnTo>
                      <a:pt x="3811" y="0"/>
                    </a:lnTo>
                    <a:lnTo>
                      <a:pt x="3827" y="0"/>
                    </a:lnTo>
                    <a:lnTo>
                      <a:pt x="3842" y="0"/>
                    </a:lnTo>
                    <a:lnTo>
                      <a:pt x="3982" y="0"/>
                    </a:lnTo>
                    <a:lnTo>
                      <a:pt x="3968" y="6"/>
                    </a:lnTo>
                    <a:lnTo>
                      <a:pt x="3954" y="13"/>
                    </a:lnTo>
                    <a:lnTo>
                      <a:pt x="3941" y="18"/>
                    </a:lnTo>
                    <a:lnTo>
                      <a:pt x="3927" y="23"/>
                    </a:lnTo>
                    <a:lnTo>
                      <a:pt x="3915" y="26"/>
                    </a:lnTo>
                    <a:lnTo>
                      <a:pt x="3902" y="29"/>
                    </a:lnTo>
                    <a:lnTo>
                      <a:pt x="3714" y="29"/>
                    </a:lnTo>
                    <a:lnTo>
                      <a:pt x="3696" y="24"/>
                    </a:lnTo>
                    <a:lnTo>
                      <a:pt x="3678" y="17"/>
                    </a:lnTo>
                    <a:lnTo>
                      <a:pt x="3662" y="9"/>
                    </a:lnTo>
                    <a:lnTo>
                      <a:pt x="3647" y="0"/>
                    </a:lnTo>
                    <a:close/>
                    <a:moveTo>
                      <a:pt x="4033" y="0"/>
                    </a:moveTo>
                    <a:lnTo>
                      <a:pt x="4037" y="0"/>
                    </a:lnTo>
                    <a:lnTo>
                      <a:pt x="4034" y="15"/>
                    </a:lnTo>
                    <a:lnTo>
                      <a:pt x="4029" y="29"/>
                    </a:lnTo>
                    <a:lnTo>
                      <a:pt x="4027" y="29"/>
                    </a:lnTo>
                    <a:lnTo>
                      <a:pt x="4028" y="26"/>
                    </a:lnTo>
                    <a:lnTo>
                      <a:pt x="4028" y="23"/>
                    </a:lnTo>
                    <a:lnTo>
                      <a:pt x="4033" y="0"/>
                    </a:lnTo>
                    <a:close/>
                    <a:moveTo>
                      <a:pt x="4154" y="29"/>
                    </a:moveTo>
                    <a:lnTo>
                      <a:pt x="4154" y="29"/>
                    </a:lnTo>
                    <a:lnTo>
                      <a:pt x="4155" y="25"/>
                    </a:lnTo>
                    <a:lnTo>
                      <a:pt x="4154" y="29"/>
                    </a:lnTo>
                    <a:close/>
                  </a:path>
                </a:pathLst>
              </a:custGeom>
              <a:solidFill>
                <a:srgbClr val="E8C7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3" name="Freeform 594"/>
              <p:cNvSpPr>
                <a:spLocks noEditPoints="1"/>
              </p:cNvSpPr>
              <p:nvPr/>
            </p:nvSpPr>
            <p:spPr bwMode="auto">
              <a:xfrm>
                <a:off x="982" y="2992"/>
                <a:ext cx="589" cy="5"/>
              </a:xfrm>
              <a:custGeom>
                <a:avLst/>
                <a:gdLst>
                  <a:gd name="T0" fmla="*/ 357 w 4120"/>
                  <a:gd name="T1" fmla="*/ 0 h 30"/>
                  <a:gd name="T2" fmla="*/ 336 w 4120"/>
                  <a:gd name="T3" fmla="*/ 8 h 30"/>
                  <a:gd name="T4" fmla="*/ 312 w 4120"/>
                  <a:gd name="T5" fmla="*/ 14 h 30"/>
                  <a:gd name="T6" fmla="*/ 284 w 4120"/>
                  <a:gd name="T7" fmla="*/ 21 h 30"/>
                  <a:gd name="T8" fmla="*/ 253 w 4120"/>
                  <a:gd name="T9" fmla="*/ 26 h 30"/>
                  <a:gd name="T10" fmla="*/ 180 w 4120"/>
                  <a:gd name="T11" fmla="*/ 29 h 30"/>
                  <a:gd name="T12" fmla="*/ 108 w 4120"/>
                  <a:gd name="T13" fmla="*/ 26 h 30"/>
                  <a:gd name="T14" fmla="*/ 73 w 4120"/>
                  <a:gd name="T15" fmla="*/ 20 h 30"/>
                  <a:gd name="T16" fmla="*/ 40 w 4120"/>
                  <a:gd name="T17" fmla="*/ 12 h 30"/>
                  <a:gd name="T18" fmla="*/ 18 w 4120"/>
                  <a:gd name="T19" fmla="*/ 7 h 30"/>
                  <a:gd name="T20" fmla="*/ 0 w 4120"/>
                  <a:gd name="T21" fmla="*/ 0 h 30"/>
                  <a:gd name="T22" fmla="*/ 982 w 4120"/>
                  <a:gd name="T23" fmla="*/ 0 h 30"/>
                  <a:gd name="T24" fmla="*/ 964 w 4120"/>
                  <a:gd name="T25" fmla="*/ 8 h 30"/>
                  <a:gd name="T26" fmla="*/ 935 w 4120"/>
                  <a:gd name="T27" fmla="*/ 18 h 30"/>
                  <a:gd name="T28" fmla="*/ 904 w 4120"/>
                  <a:gd name="T29" fmla="*/ 25 h 30"/>
                  <a:gd name="T30" fmla="*/ 873 w 4120"/>
                  <a:gd name="T31" fmla="*/ 28 h 30"/>
                  <a:gd name="T32" fmla="*/ 842 w 4120"/>
                  <a:gd name="T33" fmla="*/ 29 h 30"/>
                  <a:gd name="T34" fmla="*/ 794 w 4120"/>
                  <a:gd name="T35" fmla="*/ 26 h 30"/>
                  <a:gd name="T36" fmla="*/ 750 w 4120"/>
                  <a:gd name="T37" fmla="*/ 16 h 30"/>
                  <a:gd name="T38" fmla="*/ 731 w 4120"/>
                  <a:gd name="T39" fmla="*/ 9 h 30"/>
                  <a:gd name="T40" fmla="*/ 714 w 4120"/>
                  <a:gd name="T41" fmla="*/ 0 h 30"/>
                  <a:gd name="T42" fmla="*/ 1207 w 4120"/>
                  <a:gd name="T43" fmla="*/ 0 h 30"/>
                  <a:gd name="T44" fmla="*/ 1074 w 4120"/>
                  <a:gd name="T45" fmla="*/ 12 h 30"/>
                  <a:gd name="T46" fmla="*/ 1362 w 4120"/>
                  <a:gd name="T47" fmla="*/ 0 h 30"/>
                  <a:gd name="T48" fmla="*/ 1486 w 4120"/>
                  <a:gd name="T49" fmla="*/ 29 h 30"/>
                  <a:gd name="T50" fmla="*/ 1362 w 4120"/>
                  <a:gd name="T51" fmla="*/ 0 h 30"/>
                  <a:gd name="T52" fmla="*/ 2095 w 4120"/>
                  <a:gd name="T53" fmla="*/ 0 h 30"/>
                  <a:gd name="T54" fmla="*/ 1962 w 4120"/>
                  <a:gd name="T55" fmla="*/ 29 h 30"/>
                  <a:gd name="T56" fmla="*/ 2468 w 4120"/>
                  <a:gd name="T57" fmla="*/ 0 h 30"/>
                  <a:gd name="T58" fmla="*/ 2592 w 4120"/>
                  <a:gd name="T59" fmla="*/ 29 h 30"/>
                  <a:gd name="T60" fmla="*/ 2468 w 4120"/>
                  <a:gd name="T61" fmla="*/ 0 h 30"/>
                  <a:gd name="T62" fmla="*/ 2895 w 4120"/>
                  <a:gd name="T63" fmla="*/ 0 h 30"/>
                  <a:gd name="T64" fmla="*/ 2762 w 4120"/>
                  <a:gd name="T65" fmla="*/ 29 h 30"/>
                  <a:gd name="T66" fmla="*/ 3237 w 4120"/>
                  <a:gd name="T67" fmla="*/ 0 h 30"/>
                  <a:gd name="T68" fmla="*/ 3361 w 4120"/>
                  <a:gd name="T69" fmla="*/ 29 h 30"/>
                  <a:gd name="T70" fmla="*/ 3237 w 4120"/>
                  <a:gd name="T71" fmla="*/ 0 h 30"/>
                  <a:gd name="T72" fmla="*/ 3914 w 4120"/>
                  <a:gd name="T73" fmla="*/ 0 h 30"/>
                  <a:gd name="T74" fmla="*/ 3892 w 4120"/>
                  <a:gd name="T75" fmla="*/ 8 h 30"/>
                  <a:gd name="T76" fmla="*/ 3864 w 4120"/>
                  <a:gd name="T77" fmla="*/ 16 h 30"/>
                  <a:gd name="T78" fmla="*/ 3834 w 4120"/>
                  <a:gd name="T79" fmla="*/ 21 h 30"/>
                  <a:gd name="T80" fmla="*/ 3801 w 4120"/>
                  <a:gd name="T81" fmla="*/ 25 h 30"/>
                  <a:gd name="T82" fmla="*/ 3764 w 4120"/>
                  <a:gd name="T83" fmla="*/ 26 h 30"/>
                  <a:gd name="T84" fmla="*/ 3729 w 4120"/>
                  <a:gd name="T85" fmla="*/ 23 h 30"/>
                  <a:gd name="T86" fmla="*/ 3695 w 4120"/>
                  <a:gd name="T87" fmla="*/ 19 h 30"/>
                  <a:gd name="T88" fmla="*/ 3665 w 4120"/>
                  <a:gd name="T89" fmla="*/ 11 h 30"/>
                  <a:gd name="T90" fmla="*/ 3638 w 4120"/>
                  <a:gd name="T91" fmla="*/ 0 h 30"/>
                  <a:gd name="T92" fmla="*/ 3999 w 4120"/>
                  <a:gd name="T93" fmla="*/ 0 h 30"/>
                  <a:gd name="T94" fmla="*/ 3991 w 4120"/>
                  <a:gd name="T95" fmla="*/ 26 h 30"/>
                  <a:gd name="T96" fmla="*/ 3993 w 4120"/>
                  <a:gd name="T97" fmla="*/ 8 h 30"/>
                  <a:gd name="T98" fmla="*/ 4115 w 4120"/>
                  <a:gd name="T99" fmla="*/ 30 h 30"/>
                  <a:gd name="T100" fmla="*/ 4116 w 4120"/>
                  <a:gd name="T101" fmla="*/ 20 h 30"/>
                  <a:gd name="T102" fmla="*/ 4117 w 4120"/>
                  <a:gd name="T10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20" h="30">
                    <a:moveTo>
                      <a:pt x="0" y="0"/>
                    </a:moveTo>
                    <a:lnTo>
                      <a:pt x="357" y="0"/>
                    </a:lnTo>
                    <a:lnTo>
                      <a:pt x="347" y="4"/>
                    </a:lnTo>
                    <a:lnTo>
                      <a:pt x="336" y="8"/>
                    </a:lnTo>
                    <a:lnTo>
                      <a:pt x="324" y="11"/>
                    </a:lnTo>
                    <a:lnTo>
                      <a:pt x="312" y="14"/>
                    </a:lnTo>
                    <a:lnTo>
                      <a:pt x="299" y="18"/>
                    </a:lnTo>
                    <a:lnTo>
                      <a:pt x="284" y="21"/>
                    </a:lnTo>
                    <a:lnTo>
                      <a:pt x="269" y="23"/>
                    </a:lnTo>
                    <a:lnTo>
                      <a:pt x="253" y="26"/>
                    </a:lnTo>
                    <a:lnTo>
                      <a:pt x="218" y="28"/>
                    </a:lnTo>
                    <a:lnTo>
                      <a:pt x="180" y="29"/>
                    </a:lnTo>
                    <a:lnTo>
                      <a:pt x="143" y="28"/>
                    </a:lnTo>
                    <a:lnTo>
                      <a:pt x="108" y="26"/>
                    </a:lnTo>
                    <a:lnTo>
                      <a:pt x="90" y="23"/>
                    </a:lnTo>
                    <a:lnTo>
                      <a:pt x="73" y="20"/>
                    </a:lnTo>
                    <a:lnTo>
                      <a:pt x="56" y="17"/>
                    </a:lnTo>
                    <a:lnTo>
                      <a:pt x="40" y="12"/>
                    </a:lnTo>
                    <a:lnTo>
                      <a:pt x="28" y="10"/>
                    </a:lnTo>
                    <a:lnTo>
                      <a:pt x="18" y="7"/>
                    </a:lnTo>
                    <a:lnTo>
                      <a:pt x="9" y="3"/>
                    </a:lnTo>
                    <a:lnTo>
                      <a:pt x="0" y="0"/>
                    </a:lnTo>
                    <a:close/>
                    <a:moveTo>
                      <a:pt x="714" y="0"/>
                    </a:moveTo>
                    <a:lnTo>
                      <a:pt x="982" y="0"/>
                    </a:lnTo>
                    <a:lnTo>
                      <a:pt x="973" y="4"/>
                    </a:lnTo>
                    <a:lnTo>
                      <a:pt x="964" y="8"/>
                    </a:lnTo>
                    <a:lnTo>
                      <a:pt x="949" y="13"/>
                    </a:lnTo>
                    <a:lnTo>
                      <a:pt x="935" y="18"/>
                    </a:lnTo>
                    <a:lnTo>
                      <a:pt x="920" y="21"/>
                    </a:lnTo>
                    <a:lnTo>
                      <a:pt x="904" y="25"/>
                    </a:lnTo>
                    <a:lnTo>
                      <a:pt x="889" y="27"/>
                    </a:lnTo>
                    <a:lnTo>
                      <a:pt x="873" y="28"/>
                    </a:lnTo>
                    <a:lnTo>
                      <a:pt x="857" y="29"/>
                    </a:lnTo>
                    <a:lnTo>
                      <a:pt x="842" y="29"/>
                    </a:lnTo>
                    <a:lnTo>
                      <a:pt x="817" y="28"/>
                    </a:lnTo>
                    <a:lnTo>
                      <a:pt x="794" y="26"/>
                    </a:lnTo>
                    <a:lnTo>
                      <a:pt x="771" y="22"/>
                    </a:lnTo>
                    <a:lnTo>
                      <a:pt x="750" y="16"/>
                    </a:lnTo>
                    <a:lnTo>
                      <a:pt x="741" y="12"/>
                    </a:lnTo>
                    <a:lnTo>
                      <a:pt x="731" y="9"/>
                    </a:lnTo>
                    <a:lnTo>
                      <a:pt x="722" y="4"/>
                    </a:lnTo>
                    <a:lnTo>
                      <a:pt x="714" y="0"/>
                    </a:lnTo>
                    <a:close/>
                    <a:moveTo>
                      <a:pt x="1077" y="0"/>
                    </a:moveTo>
                    <a:lnTo>
                      <a:pt x="1207" y="0"/>
                    </a:lnTo>
                    <a:lnTo>
                      <a:pt x="1204" y="12"/>
                    </a:lnTo>
                    <a:lnTo>
                      <a:pt x="1074" y="12"/>
                    </a:lnTo>
                    <a:lnTo>
                      <a:pt x="1077" y="0"/>
                    </a:lnTo>
                    <a:close/>
                    <a:moveTo>
                      <a:pt x="1362" y="0"/>
                    </a:moveTo>
                    <a:lnTo>
                      <a:pt x="1491" y="0"/>
                    </a:lnTo>
                    <a:lnTo>
                      <a:pt x="1486" y="29"/>
                    </a:lnTo>
                    <a:lnTo>
                      <a:pt x="1358" y="29"/>
                    </a:lnTo>
                    <a:lnTo>
                      <a:pt x="1362" y="0"/>
                    </a:lnTo>
                    <a:close/>
                    <a:moveTo>
                      <a:pt x="1966" y="0"/>
                    </a:moveTo>
                    <a:lnTo>
                      <a:pt x="2095" y="0"/>
                    </a:lnTo>
                    <a:lnTo>
                      <a:pt x="2091" y="29"/>
                    </a:lnTo>
                    <a:lnTo>
                      <a:pt x="1962" y="29"/>
                    </a:lnTo>
                    <a:lnTo>
                      <a:pt x="1966" y="0"/>
                    </a:lnTo>
                    <a:close/>
                    <a:moveTo>
                      <a:pt x="2468" y="0"/>
                    </a:moveTo>
                    <a:lnTo>
                      <a:pt x="2596" y="0"/>
                    </a:lnTo>
                    <a:lnTo>
                      <a:pt x="2592" y="29"/>
                    </a:lnTo>
                    <a:lnTo>
                      <a:pt x="2463" y="29"/>
                    </a:lnTo>
                    <a:lnTo>
                      <a:pt x="2468" y="0"/>
                    </a:lnTo>
                    <a:close/>
                    <a:moveTo>
                      <a:pt x="2768" y="0"/>
                    </a:moveTo>
                    <a:lnTo>
                      <a:pt x="2895" y="0"/>
                    </a:lnTo>
                    <a:lnTo>
                      <a:pt x="2891" y="29"/>
                    </a:lnTo>
                    <a:lnTo>
                      <a:pt x="2762" y="29"/>
                    </a:lnTo>
                    <a:lnTo>
                      <a:pt x="2768" y="0"/>
                    </a:lnTo>
                    <a:close/>
                    <a:moveTo>
                      <a:pt x="3237" y="0"/>
                    </a:moveTo>
                    <a:lnTo>
                      <a:pt x="3365" y="0"/>
                    </a:lnTo>
                    <a:lnTo>
                      <a:pt x="3361" y="29"/>
                    </a:lnTo>
                    <a:lnTo>
                      <a:pt x="3232" y="29"/>
                    </a:lnTo>
                    <a:lnTo>
                      <a:pt x="3237" y="0"/>
                    </a:lnTo>
                    <a:close/>
                    <a:moveTo>
                      <a:pt x="3638" y="0"/>
                    </a:moveTo>
                    <a:lnTo>
                      <a:pt x="3914" y="0"/>
                    </a:lnTo>
                    <a:lnTo>
                      <a:pt x="3903" y="4"/>
                    </a:lnTo>
                    <a:lnTo>
                      <a:pt x="3892" y="8"/>
                    </a:lnTo>
                    <a:lnTo>
                      <a:pt x="3878" y="12"/>
                    </a:lnTo>
                    <a:lnTo>
                      <a:pt x="3864" y="16"/>
                    </a:lnTo>
                    <a:lnTo>
                      <a:pt x="3849" y="19"/>
                    </a:lnTo>
                    <a:lnTo>
                      <a:pt x="3834" y="21"/>
                    </a:lnTo>
                    <a:lnTo>
                      <a:pt x="3817" y="23"/>
                    </a:lnTo>
                    <a:lnTo>
                      <a:pt x="3801" y="25"/>
                    </a:lnTo>
                    <a:lnTo>
                      <a:pt x="3783" y="25"/>
                    </a:lnTo>
                    <a:lnTo>
                      <a:pt x="3764" y="26"/>
                    </a:lnTo>
                    <a:lnTo>
                      <a:pt x="3746" y="25"/>
                    </a:lnTo>
                    <a:lnTo>
                      <a:pt x="3729" y="23"/>
                    </a:lnTo>
                    <a:lnTo>
                      <a:pt x="3712" y="22"/>
                    </a:lnTo>
                    <a:lnTo>
                      <a:pt x="3695" y="19"/>
                    </a:lnTo>
                    <a:lnTo>
                      <a:pt x="3680" y="16"/>
                    </a:lnTo>
                    <a:lnTo>
                      <a:pt x="3665" y="11"/>
                    </a:lnTo>
                    <a:lnTo>
                      <a:pt x="3652" y="5"/>
                    </a:lnTo>
                    <a:lnTo>
                      <a:pt x="3638" y="0"/>
                    </a:lnTo>
                    <a:close/>
                    <a:moveTo>
                      <a:pt x="3995" y="0"/>
                    </a:moveTo>
                    <a:lnTo>
                      <a:pt x="3999" y="0"/>
                    </a:lnTo>
                    <a:lnTo>
                      <a:pt x="3994" y="13"/>
                    </a:lnTo>
                    <a:lnTo>
                      <a:pt x="3991" y="26"/>
                    </a:lnTo>
                    <a:lnTo>
                      <a:pt x="3992" y="17"/>
                    </a:lnTo>
                    <a:lnTo>
                      <a:pt x="3993" y="8"/>
                    </a:lnTo>
                    <a:lnTo>
                      <a:pt x="3995" y="0"/>
                    </a:lnTo>
                    <a:close/>
                    <a:moveTo>
                      <a:pt x="4115" y="30"/>
                    </a:moveTo>
                    <a:lnTo>
                      <a:pt x="4113" y="30"/>
                    </a:lnTo>
                    <a:lnTo>
                      <a:pt x="4116" y="20"/>
                    </a:lnTo>
                    <a:lnTo>
                      <a:pt x="4120" y="10"/>
                    </a:lnTo>
                    <a:lnTo>
                      <a:pt x="4117" y="20"/>
                    </a:lnTo>
                    <a:lnTo>
                      <a:pt x="4115" y="30"/>
                    </a:lnTo>
                    <a:close/>
                  </a:path>
                </a:pathLst>
              </a:custGeom>
              <a:solidFill>
                <a:srgbClr val="E7C5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4" name="Freeform 595"/>
              <p:cNvSpPr>
                <a:spLocks noEditPoints="1"/>
              </p:cNvSpPr>
              <p:nvPr/>
            </p:nvSpPr>
            <p:spPr bwMode="auto">
              <a:xfrm>
                <a:off x="989" y="2994"/>
                <a:ext cx="582" cy="5"/>
              </a:xfrm>
              <a:custGeom>
                <a:avLst/>
                <a:gdLst>
                  <a:gd name="T0" fmla="*/ 264 w 4071"/>
                  <a:gd name="T1" fmla="*/ 0 h 31"/>
                  <a:gd name="T2" fmla="*/ 235 w 4071"/>
                  <a:gd name="T3" fmla="*/ 7 h 31"/>
                  <a:gd name="T4" fmla="*/ 204 w 4071"/>
                  <a:gd name="T5" fmla="*/ 12 h 31"/>
                  <a:gd name="T6" fmla="*/ 132 w 4071"/>
                  <a:gd name="T7" fmla="*/ 15 h 31"/>
                  <a:gd name="T8" fmla="*/ 64 w 4071"/>
                  <a:gd name="T9" fmla="*/ 12 h 31"/>
                  <a:gd name="T10" fmla="*/ 0 w 4071"/>
                  <a:gd name="T11" fmla="*/ 0 h 31"/>
                  <a:gd name="T12" fmla="*/ 894 w 4071"/>
                  <a:gd name="T13" fmla="*/ 0 h 31"/>
                  <a:gd name="T14" fmla="*/ 845 w 4071"/>
                  <a:gd name="T15" fmla="*/ 12 h 31"/>
                  <a:gd name="T16" fmla="*/ 794 w 4071"/>
                  <a:gd name="T17" fmla="*/ 15 h 31"/>
                  <a:gd name="T18" fmla="*/ 746 w 4071"/>
                  <a:gd name="T19" fmla="*/ 12 h 31"/>
                  <a:gd name="T20" fmla="*/ 702 w 4071"/>
                  <a:gd name="T21" fmla="*/ 2 h 31"/>
                  <a:gd name="T22" fmla="*/ 1312 w 4071"/>
                  <a:gd name="T23" fmla="*/ 0 h 31"/>
                  <a:gd name="T24" fmla="*/ 1438 w 4071"/>
                  <a:gd name="T25" fmla="*/ 15 h 31"/>
                  <a:gd name="T26" fmla="*/ 1312 w 4071"/>
                  <a:gd name="T27" fmla="*/ 0 h 31"/>
                  <a:gd name="T28" fmla="*/ 2045 w 4071"/>
                  <a:gd name="T29" fmla="*/ 0 h 31"/>
                  <a:gd name="T30" fmla="*/ 1914 w 4071"/>
                  <a:gd name="T31" fmla="*/ 15 h 31"/>
                  <a:gd name="T32" fmla="*/ 2418 w 4071"/>
                  <a:gd name="T33" fmla="*/ 0 h 31"/>
                  <a:gd name="T34" fmla="*/ 2544 w 4071"/>
                  <a:gd name="T35" fmla="*/ 15 h 31"/>
                  <a:gd name="T36" fmla="*/ 2418 w 4071"/>
                  <a:gd name="T37" fmla="*/ 0 h 31"/>
                  <a:gd name="T38" fmla="*/ 2845 w 4071"/>
                  <a:gd name="T39" fmla="*/ 0 h 31"/>
                  <a:gd name="T40" fmla="*/ 2714 w 4071"/>
                  <a:gd name="T41" fmla="*/ 15 h 31"/>
                  <a:gd name="T42" fmla="*/ 3186 w 4071"/>
                  <a:gd name="T43" fmla="*/ 0 h 31"/>
                  <a:gd name="T44" fmla="*/ 3313 w 4071"/>
                  <a:gd name="T45" fmla="*/ 15 h 31"/>
                  <a:gd name="T46" fmla="*/ 3186 w 4071"/>
                  <a:gd name="T47" fmla="*/ 0 h 31"/>
                  <a:gd name="T48" fmla="*/ 3819 w 4071"/>
                  <a:gd name="T49" fmla="*/ 0 h 31"/>
                  <a:gd name="T50" fmla="*/ 3771 w 4071"/>
                  <a:gd name="T51" fmla="*/ 8 h 31"/>
                  <a:gd name="T52" fmla="*/ 3716 w 4071"/>
                  <a:gd name="T53" fmla="*/ 12 h 31"/>
                  <a:gd name="T54" fmla="*/ 3671 w 4071"/>
                  <a:gd name="T55" fmla="*/ 8 h 31"/>
                  <a:gd name="T56" fmla="*/ 3631 w 4071"/>
                  <a:gd name="T57" fmla="*/ 0 h 31"/>
                  <a:gd name="T58" fmla="*/ 3946 w 4071"/>
                  <a:gd name="T59" fmla="*/ 0 h 31"/>
                  <a:gd name="T60" fmla="*/ 3943 w 4071"/>
                  <a:gd name="T61" fmla="*/ 12 h 31"/>
                  <a:gd name="T62" fmla="*/ 3944 w 4071"/>
                  <a:gd name="T63" fmla="*/ 0 h 31"/>
                  <a:gd name="T64" fmla="*/ 4071 w 4071"/>
                  <a:gd name="T65" fmla="*/ 0 h 31"/>
                  <a:gd name="T66" fmla="*/ 4062 w 4071"/>
                  <a:gd name="T67" fmla="*/ 31 h 31"/>
                  <a:gd name="T68" fmla="*/ 4065 w 4071"/>
                  <a:gd name="T6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71" h="31">
                    <a:moveTo>
                      <a:pt x="0" y="0"/>
                    </a:moveTo>
                    <a:lnTo>
                      <a:pt x="264" y="0"/>
                    </a:lnTo>
                    <a:lnTo>
                      <a:pt x="250" y="4"/>
                    </a:lnTo>
                    <a:lnTo>
                      <a:pt x="235" y="7"/>
                    </a:lnTo>
                    <a:lnTo>
                      <a:pt x="221" y="9"/>
                    </a:lnTo>
                    <a:lnTo>
                      <a:pt x="204" y="12"/>
                    </a:lnTo>
                    <a:lnTo>
                      <a:pt x="170" y="14"/>
                    </a:lnTo>
                    <a:lnTo>
                      <a:pt x="132" y="15"/>
                    </a:lnTo>
                    <a:lnTo>
                      <a:pt x="98" y="14"/>
                    </a:lnTo>
                    <a:lnTo>
                      <a:pt x="64" y="12"/>
                    </a:lnTo>
                    <a:lnTo>
                      <a:pt x="32" y="7"/>
                    </a:lnTo>
                    <a:lnTo>
                      <a:pt x="0" y="0"/>
                    </a:lnTo>
                    <a:close/>
                    <a:moveTo>
                      <a:pt x="699" y="0"/>
                    </a:moveTo>
                    <a:lnTo>
                      <a:pt x="894" y="0"/>
                    </a:lnTo>
                    <a:lnTo>
                      <a:pt x="871" y="7"/>
                    </a:lnTo>
                    <a:lnTo>
                      <a:pt x="845" y="12"/>
                    </a:lnTo>
                    <a:lnTo>
                      <a:pt x="819" y="14"/>
                    </a:lnTo>
                    <a:lnTo>
                      <a:pt x="794" y="15"/>
                    </a:lnTo>
                    <a:lnTo>
                      <a:pt x="769" y="14"/>
                    </a:lnTo>
                    <a:lnTo>
                      <a:pt x="746" y="12"/>
                    </a:lnTo>
                    <a:lnTo>
                      <a:pt x="723" y="8"/>
                    </a:lnTo>
                    <a:lnTo>
                      <a:pt x="702" y="2"/>
                    </a:lnTo>
                    <a:lnTo>
                      <a:pt x="699" y="0"/>
                    </a:lnTo>
                    <a:close/>
                    <a:moveTo>
                      <a:pt x="1312" y="0"/>
                    </a:moveTo>
                    <a:lnTo>
                      <a:pt x="1441" y="0"/>
                    </a:lnTo>
                    <a:lnTo>
                      <a:pt x="1438" y="15"/>
                    </a:lnTo>
                    <a:lnTo>
                      <a:pt x="1310" y="15"/>
                    </a:lnTo>
                    <a:lnTo>
                      <a:pt x="1312" y="0"/>
                    </a:lnTo>
                    <a:close/>
                    <a:moveTo>
                      <a:pt x="1916" y="0"/>
                    </a:moveTo>
                    <a:lnTo>
                      <a:pt x="2045" y="0"/>
                    </a:lnTo>
                    <a:lnTo>
                      <a:pt x="2043" y="15"/>
                    </a:lnTo>
                    <a:lnTo>
                      <a:pt x="1914" y="15"/>
                    </a:lnTo>
                    <a:lnTo>
                      <a:pt x="1916" y="0"/>
                    </a:lnTo>
                    <a:close/>
                    <a:moveTo>
                      <a:pt x="2418" y="0"/>
                    </a:moveTo>
                    <a:lnTo>
                      <a:pt x="2546" y="0"/>
                    </a:lnTo>
                    <a:lnTo>
                      <a:pt x="2544" y="15"/>
                    </a:lnTo>
                    <a:lnTo>
                      <a:pt x="2415" y="15"/>
                    </a:lnTo>
                    <a:lnTo>
                      <a:pt x="2418" y="0"/>
                    </a:lnTo>
                    <a:close/>
                    <a:moveTo>
                      <a:pt x="2716" y="0"/>
                    </a:moveTo>
                    <a:lnTo>
                      <a:pt x="2845" y="0"/>
                    </a:lnTo>
                    <a:lnTo>
                      <a:pt x="2843" y="15"/>
                    </a:lnTo>
                    <a:lnTo>
                      <a:pt x="2714" y="15"/>
                    </a:lnTo>
                    <a:lnTo>
                      <a:pt x="2716" y="0"/>
                    </a:lnTo>
                    <a:close/>
                    <a:moveTo>
                      <a:pt x="3186" y="0"/>
                    </a:moveTo>
                    <a:lnTo>
                      <a:pt x="3315" y="0"/>
                    </a:lnTo>
                    <a:lnTo>
                      <a:pt x="3313" y="15"/>
                    </a:lnTo>
                    <a:lnTo>
                      <a:pt x="3184" y="15"/>
                    </a:lnTo>
                    <a:lnTo>
                      <a:pt x="3186" y="0"/>
                    </a:lnTo>
                    <a:close/>
                    <a:moveTo>
                      <a:pt x="3631" y="0"/>
                    </a:moveTo>
                    <a:lnTo>
                      <a:pt x="3819" y="0"/>
                    </a:lnTo>
                    <a:lnTo>
                      <a:pt x="3795" y="6"/>
                    </a:lnTo>
                    <a:lnTo>
                      <a:pt x="3771" y="8"/>
                    </a:lnTo>
                    <a:lnTo>
                      <a:pt x="3745" y="11"/>
                    </a:lnTo>
                    <a:lnTo>
                      <a:pt x="3716" y="12"/>
                    </a:lnTo>
                    <a:lnTo>
                      <a:pt x="3693" y="11"/>
                    </a:lnTo>
                    <a:lnTo>
                      <a:pt x="3671" y="8"/>
                    </a:lnTo>
                    <a:lnTo>
                      <a:pt x="3651" y="6"/>
                    </a:lnTo>
                    <a:lnTo>
                      <a:pt x="3631" y="0"/>
                    </a:lnTo>
                    <a:close/>
                    <a:moveTo>
                      <a:pt x="3944" y="0"/>
                    </a:moveTo>
                    <a:lnTo>
                      <a:pt x="3946" y="0"/>
                    </a:lnTo>
                    <a:lnTo>
                      <a:pt x="3944" y="6"/>
                    </a:lnTo>
                    <a:lnTo>
                      <a:pt x="3943" y="12"/>
                    </a:lnTo>
                    <a:lnTo>
                      <a:pt x="3944" y="6"/>
                    </a:lnTo>
                    <a:lnTo>
                      <a:pt x="3944" y="0"/>
                    </a:lnTo>
                    <a:close/>
                    <a:moveTo>
                      <a:pt x="4071" y="0"/>
                    </a:moveTo>
                    <a:lnTo>
                      <a:pt x="4071" y="0"/>
                    </a:lnTo>
                    <a:lnTo>
                      <a:pt x="4066" y="16"/>
                    </a:lnTo>
                    <a:lnTo>
                      <a:pt x="4062" y="31"/>
                    </a:lnTo>
                    <a:lnTo>
                      <a:pt x="4058" y="31"/>
                    </a:lnTo>
                    <a:lnTo>
                      <a:pt x="4065" y="16"/>
                    </a:lnTo>
                    <a:lnTo>
                      <a:pt x="4071" y="0"/>
                    </a:lnTo>
                    <a:close/>
                  </a:path>
                </a:pathLst>
              </a:custGeom>
              <a:solidFill>
                <a:srgbClr val="E7C3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5" name="Freeform 596"/>
              <p:cNvSpPr/>
              <p:nvPr/>
            </p:nvSpPr>
            <p:spPr bwMode="auto">
              <a:xfrm>
                <a:off x="1568" y="2997"/>
                <a:ext cx="2" cy="4"/>
              </a:xfrm>
              <a:custGeom>
                <a:avLst/>
                <a:gdLst>
                  <a:gd name="T0" fmla="*/ 15 w 17"/>
                  <a:gd name="T1" fmla="*/ 0 h 30"/>
                  <a:gd name="T2" fmla="*/ 17 w 17"/>
                  <a:gd name="T3" fmla="*/ 0 h 30"/>
                  <a:gd name="T4" fmla="*/ 12 w 17"/>
                  <a:gd name="T5" fmla="*/ 16 h 30"/>
                  <a:gd name="T6" fmla="*/ 7 w 17"/>
                  <a:gd name="T7" fmla="*/ 30 h 30"/>
                  <a:gd name="T8" fmla="*/ 0 w 17"/>
                  <a:gd name="T9" fmla="*/ 30 h 30"/>
                  <a:gd name="T10" fmla="*/ 8 w 17"/>
                  <a:gd name="T11" fmla="*/ 16 h 30"/>
                  <a:gd name="T12" fmla="*/ 15 w 1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7" h="30">
                    <a:moveTo>
                      <a:pt x="15" y="0"/>
                    </a:moveTo>
                    <a:lnTo>
                      <a:pt x="17" y="0"/>
                    </a:lnTo>
                    <a:lnTo>
                      <a:pt x="12" y="16"/>
                    </a:lnTo>
                    <a:lnTo>
                      <a:pt x="7" y="30"/>
                    </a:lnTo>
                    <a:lnTo>
                      <a:pt x="0" y="30"/>
                    </a:lnTo>
                    <a:lnTo>
                      <a:pt x="8" y="16"/>
                    </a:lnTo>
                    <a:lnTo>
                      <a:pt x="15" y="0"/>
                    </a:lnTo>
                    <a:close/>
                  </a:path>
                </a:pathLst>
              </a:custGeom>
              <a:solidFill>
                <a:srgbClr val="E6C1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0" name="Freeform 597"/>
              <p:cNvSpPr/>
              <p:nvPr/>
            </p:nvSpPr>
            <p:spPr bwMode="auto">
              <a:xfrm>
                <a:off x="1567" y="2999"/>
                <a:ext cx="3" cy="4"/>
              </a:xfrm>
              <a:custGeom>
                <a:avLst/>
                <a:gdLst>
                  <a:gd name="T0" fmla="*/ 15 w 19"/>
                  <a:gd name="T1" fmla="*/ 0 h 30"/>
                  <a:gd name="T2" fmla="*/ 19 w 19"/>
                  <a:gd name="T3" fmla="*/ 0 h 30"/>
                  <a:gd name="T4" fmla="*/ 13 w 19"/>
                  <a:gd name="T5" fmla="*/ 15 h 30"/>
                  <a:gd name="T6" fmla="*/ 7 w 19"/>
                  <a:gd name="T7" fmla="*/ 30 h 30"/>
                  <a:gd name="T8" fmla="*/ 0 w 19"/>
                  <a:gd name="T9" fmla="*/ 30 h 30"/>
                  <a:gd name="T10" fmla="*/ 7 w 19"/>
                  <a:gd name="T11" fmla="*/ 15 h 30"/>
                  <a:gd name="T12" fmla="*/ 15 w 1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9" h="30">
                    <a:moveTo>
                      <a:pt x="15" y="0"/>
                    </a:moveTo>
                    <a:lnTo>
                      <a:pt x="19" y="0"/>
                    </a:lnTo>
                    <a:lnTo>
                      <a:pt x="13" y="15"/>
                    </a:lnTo>
                    <a:lnTo>
                      <a:pt x="7" y="30"/>
                    </a:lnTo>
                    <a:lnTo>
                      <a:pt x="0" y="30"/>
                    </a:lnTo>
                    <a:lnTo>
                      <a:pt x="7" y="15"/>
                    </a:lnTo>
                    <a:lnTo>
                      <a:pt x="15" y="0"/>
                    </a:lnTo>
                    <a:close/>
                  </a:path>
                </a:pathLst>
              </a:custGeom>
              <a:solidFill>
                <a:srgbClr val="E6B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1" name="Freeform 598"/>
              <p:cNvSpPr/>
              <p:nvPr/>
            </p:nvSpPr>
            <p:spPr bwMode="auto">
              <a:xfrm>
                <a:off x="1566" y="3001"/>
                <a:ext cx="3" cy="4"/>
              </a:xfrm>
              <a:custGeom>
                <a:avLst/>
                <a:gdLst>
                  <a:gd name="T0" fmla="*/ 16 w 23"/>
                  <a:gd name="T1" fmla="*/ 0 h 31"/>
                  <a:gd name="T2" fmla="*/ 23 w 23"/>
                  <a:gd name="T3" fmla="*/ 0 h 31"/>
                  <a:gd name="T4" fmla="*/ 16 w 23"/>
                  <a:gd name="T5" fmla="*/ 16 h 31"/>
                  <a:gd name="T6" fmla="*/ 10 w 23"/>
                  <a:gd name="T7" fmla="*/ 31 h 31"/>
                  <a:gd name="T8" fmla="*/ 0 w 23"/>
                  <a:gd name="T9" fmla="*/ 31 h 31"/>
                  <a:gd name="T10" fmla="*/ 9 w 23"/>
                  <a:gd name="T11" fmla="*/ 16 h 31"/>
                  <a:gd name="T12" fmla="*/ 16 w 23"/>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3" h="31">
                    <a:moveTo>
                      <a:pt x="16" y="0"/>
                    </a:moveTo>
                    <a:lnTo>
                      <a:pt x="23" y="0"/>
                    </a:lnTo>
                    <a:lnTo>
                      <a:pt x="16" y="16"/>
                    </a:lnTo>
                    <a:lnTo>
                      <a:pt x="10" y="31"/>
                    </a:lnTo>
                    <a:lnTo>
                      <a:pt x="0" y="31"/>
                    </a:lnTo>
                    <a:lnTo>
                      <a:pt x="9" y="16"/>
                    </a:lnTo>
                    <a:lnTo>
                      <a:pt x="16" y="0"/>
                    </a:lnTo>
                    <a:close/>
                  </a:path>
                </a:pathLst>
              </a:custGeom>
              <a:solidFill>
                <a:srgbClr val="E6BC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2" name="Freeform 599"/>
              <p:cNvSpPr/>
              <p:nvPr/>
            </p:nvSpPr>
            <p:spPr bwMode="auto">
              <a:xfrm>
                <a:off x="1564" y="3003"/>
                <a:ext cx="4" cy="4"/>
              </a:xfrm>
              <a:custGeom>
                <a:avLst/>
                <a:gdLst>
                  <a:gd name="T0" fmla="*/ 21 w 28"/>
                  <a:gd name="T1" fmla="*/ 0 h 30"/>
                  <a:gd name="T2" fmla="*/ 28 w 28"/>
                  <a:gd name="T3" fmla="*/ 0 h 30"/>
                  <a:gd name="T4" fmla="*/ 22 w 28"/>
                  <a:gd name="T5" fmla="*/ 16 h 30"/>
                  <a:gd name="T6" fmla="*/ 14 w 28"/>
                  <a:gd name="T7" fmla="*/ 30 h 30"/>
                  <a:gd name="T8" fmla="*/ 0 w 28"/>
                  <a:gd name="T9" fmla="*/ 30 h 30"/>
                  <a:gd name="T10" fmla="*/ 10 w 28"/>
                  <a:gd name="T11" fmla="*/ 16 h 30"/>
                  <a:gd name="T12" fmla="*/ 21 w 2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21" y="0"/>
                    </a:moveTo>
                    <a:lnTo>
                      <a:pt x="28" y="0"/>
                    </a:lnTo>
                    <a:lnTo>
                      <a:pt x="22" y="16"/>
                    </a:lnTo>
                    <a:lnTo>
                      <a:pt x="14" y="30"/>
                    </a:lnTo>
                    <a:lnTo>
                      <a:pt x="0" y="30"/>
                    </a:lnTo>
                    <a:lnTo>
                      <a:pt x="10" y="16"/>
                    </a:lnTo>
                    <a:lnTo>
                      <a:pt x="21" y="0"/>
                    </a:lnTo>
                    <a:close/>
                  </a:path>
                </a:pathLst>
              </a:custGeom>
              <a:solidFill>
                <a:srgbClr val="E5BA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3" name="Freeform 600"/>
              <p:cNvSpPr/>
              <p:nvPr/>
            </p:nvSpPr>
            <p:spPr bwMode="auto">
              <a:xfrm>
                <a:off x="1562" y="3005"/>
                <a:ext cx="5" cy="5"/>
              </a:xfrm>
              <a:custGeom>
                <a:avLst/>
                <a:gdLst>
                  <a:gd name="T0" fmla="*/ 24 w 34"/>
                  <a:gd name="T1" fmla="*/ 0 h 30"/>
                  <a:gd name="T2" fmla="*/ 34 w 34"/>
                  <a:gd name="T3" fmla="*/ 0 h 30"/>
                  <a:gd name="T4" fmla="*/ 26 w 34"/>
                  <a:gd name="T5" fmla="*/ 15 h 30"/>
                  <a:gd name="T6" fmla="*/ 18 w 34"/>
                  <a:gd name="T7" fmla="*/ 30 h 30"/>
                  <a:gd name="T8" fmla="*/ 0 w 34"/>
                  <a:gd name="T9" fmla="*/ 30 h 30"/>
                  <a:gd name="T10" fmla="*/ 12 w 34"/>
                  <a:gd name="T11" fmla="*/ 15 h 30"/>
                  <a:gd name="T12" fmla="*/ 24 w 34"/>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4" h="30">
                    <a:moveTo>
                      <a:pt x="24" y="0"/>
                    </a:moveTo>
                    <a:lnTo>
                      <a:pt x="34" y="0"/>
                    </a:lnTo>
                    <a:lnTo>
                      <a:pt x="26" y="15"/>
                    </a:lnTo>
                    <a:lnTo>
                      <a:pt x="18" y="30"/>
                    </a:lnTo>
                    <a:lnTo>
                      <a:pt x="0" y="30"/>
                    </a:lnTo>
                    <a:lnTo>
                      <a:pt x="12" y="15"/>
                    </a:lnTo>
                    <a:lnTo>
                      <a:pt x="24" y="0"/>
                    </a:lnTo>
                    <a:close/>
                  </a:path>
                </a:pathLst>
              </a:custGeom>
              <a:solidFill>
                <a:srgbClr val="E4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4" name="Freeform 601"/>
              <p:cNvSpPr>
                <a:spLocks noEditPoints="1"/>
              </p:cNvSpPr>
              <p:nvPr/>
            </p:nvSpPr>
            <p:spPr bwMode="auto">
              <a:xfrm>
                <a:off x="1487" y="3007"/>
                <a:ext cx="79" cy="5"/>
              </a:xfrm>
              <a:custGeom>
                <a:avLst/>
                <a:gdLst>
                  <a:gd name="T0" fmla="*/ 537 w 551"/>
                  <a:gd name="T1" fmla="*/ 0 h 30"/>
                  <a:gd name="T2" fmla="*/ 551 w 551"/>
                  <a:gd name="T3" fmla="*/ 0 h 30"/>
                  <a:gd name="T4" fmla="*/ 542 w 551"/>
                  <a:gd name="T5" fmla="*/ 16 h 30"/>
                  <a:gd name="T6" fmla="*/ 533 w 551"/>
                  <a:gd name="T7" fmla="*/ 30 h 30"/>
                  <a:gd name="T8" fmla="*/ 512 w 551"/>
                  <a:gd name="T9" fmla="*/ 30 h 30"/>
                  <a:gd name="T10" fmla="*/ 525 w 551"/>
                  <a:gd name="T11" fmla="*/ 16 h 30"/>
                  <a:gd name="T12" fmla="*/ 537 w 551"/>
                  <a:gd name="T13" fmla="*/ 0 h 30"/>
                  <a:gd name="T14" fmla="*/ 6 w 551"/>
                  <a:gd name="T15" fmla="*/ 30 h 30"/>
                  <a:gd name="T16" fmla="*/ 0 w 551"/>
                  <a:gd name="T17" fmla="*/ 30 h 30"/>
                  <a:gd name="T18" fmla="*/ 1 w 551"/>
                  <a:gd name="T19" fmla="*/ 27 h 30"/>
                  <a:gd name="T20" fmla="*/ 7 w 551"/>
                  <a:gd name="T21" fmla="*/ 29 h 30"/>
                  <a:gd name="T22" fmla="*/ 6 w 551"/>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1" h="30">
                    <a:moveTo>
                      <a:pt x="537" y="0"/>
                    </a:moveTo>
                    <a:lnTo>
                      <a:pt x="551" y="0"/>
                    </a:lnTo>
                    <a:lnTo>
                      <a:pt x="542" y="16"/>
                    </a:lnTo>
                    <a:lnTo>
                      <a:pt x="533" y="30"/>
                    </a:lnTo>
                    <a:lnTo>
                      <a:pt x="512" y="30"/>
                    </a:lnTo>
                    <a:lnTo>
                      <a:pt x="525" y="16"/>
                    </a:lnTo>
                    <a:lnTo>
                      <a:pt x="537" y="0"/>
                    </a:lnTo>
                    <a:close/>
                    <a:moveTo>
                      <a:pt x="6" y="30"/>
                    </a:moveTo>
                    <a:lnTo>
                      <a:pt x="0" y="30"/>
                    </a:lnTo>
                    <a:lnTo>
                      <a:pt x="1" y="27"/>
                    </a:lnTo>
                    <a:lnTo>
                      <a:pt x="7" y="29"/>
                    </a:lnTo>
                    <a:lnTo>
                      <a:pt x="6" y="30"/>
                    </a:lnTo>
                    <a:close/>
                  </a:path>
                </a:pathLst>
              </a:custGeom>
              <a:solidFill>
                <a:srgbClr val="E4B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5" name="Freeform 602"/>
              <p:cNvSpPr>
                <a:spLocks noEditPoints="1"/>
              </p:cNvSpPr>
              <p:nvPr/>
            </p:nvSpPr>
            <p:spPr bwMode="auto">
              <a:xfrm>
                <a:off x="1487" y="3010"/>
                <a:ext cx="78" cy="4"/>
              </a:xfrm>
              <a:custGeom>
                <a:avLst/>
                <a:gdLst>
                  <a:gd name="T0" fmla="*/ 527 w 545"/>
                  <a:gd name="T1" fmla="*/ 0 h 30"/>
                  <a:gd name="T2" fmla="*/ 545 w 545"/>
                  <a:gd name="T3" fmla="*/ 0 h 30"/>
                  <a:gd name="T4" fmla="*/ 534 w 545"/>
                  <a:gd name="T5" fmla="*/ 15 h 30"/>
                  <a:gd name="T6" fmla="*/ 524 w 545"/>
                  <a:gd name="T7" fmla="*/ 30 h 30"/>
                  <a:gd name="T8" fmla="*/ 497 w 545"/>
                  <a:gd name="T9" fmla="*/ 30 h 30"/>
                  <a:gd name="T10" fmla="*/ 513 w 545"/>
                  <a:gd name="T11" fmla="*/ 15 h 30"/>
                  <a:gd name="T12" fmla="*/ 527 w 545"/>
                  <a:gd name="T13" fmla="*/ 0 h 30"/>
                  <a:gd name="T14" fmla="*/ 6 w 545"/>
                  <a:gd name="T15" fmla="*/ 30 h 30"/>
                  <a:gd name="T16" fmla="*/ 0 w 545"/>
                  <a:gd name="T17" fmla="*/ 30 h 30"/>
                  <a:gd name="T18" fmla="*/ 3 w 545"/>
                  <a:gd name="T19" fmla="*/ 11 h 30"/>
                  <a:gd name="T20" fmla="*/ 9 w 545"/>
                  <a:gd name="T21" fmla="*/ 13 h 30"/>
                  <a:gd name="T22" fmla="*/ 6 w 54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5" h="30">
                    <a:moveTo>
                      <a:pt x="527" y="0"/>
                    </a:moveTo>
                    <a:lnTo>
                      <a:pt x="545" y="0"/>
                    </a:lnTo>
                    <a:lnTo>
                      <a:pt x="534" y="15"/>
                    </a:lnTo>
                    <a:lnTo>
                      <a:pt x="524" y="30"/>
                    </a:lnTo>
                    <a:lnTo>
                      <a:pt x="497" y="30"/>
                    </a:lnTo>
                    <a:lnTo>
                      <a:pt x="513" y="15"/>
                    </a:lnTo>
                    <a:lnTo>
                      <a:pt x="527" y="0"/>
                    </a:lnTo>
                    <a:close/>
                    <a:moveTo>
                      <a:pt x="6" y="30"/>
                    </a:moveTo>
                    <a:lnTo>
                      <a:pt x="0" y="30"/>
                    </a:lnTo>
                    <a:lnTo>
                      <a:pt x="3" y="11"/>
                    </a:lnTo>
                    <a:lnTo>
                      <a:pt x="9" y="13"/>
                    </a:lnTo>
                    <a:lnTo>
                      <a:pt x="6" y="30"/>
                    </a:lnTo>
                    <a:close/>
                  </a:path>
                </a:pathLst>
              </a:custGeom>
              <a:solidFill>
                <a:srgbClr val="E4B3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6" name="Freeform 603"/>
              <p:cNvSpPr>
                <a:spLocks noEditPoints="1"/>
              </p:cNvSpPr>
              <p:nvPr/>
            </p:nvSpPr>
            <p:spPr bwMode="auto">
              <a:xfrm>
                <a:off x="1487" y="3012"/>
                <a:ext cx="76" cy="4"/>
              </a:xfrm>
              <a:custGeom>
                <a:avLst/>
                <a:gdLst>
                  <a:gd name="T0" fmla="*/ 4 w 537"/>
                  <a:gd name="T1" fmla="*/ 0 h 31"/>
                  <a:gd name="T2" fmla="*/ 10 w 537"/>
                  <a:gd name="T3" fmla="*/ 0 h 31"/>
                  <a:gd name="T4" fmla="*/ 5 w 537"/>
                  <a:gd name="T5" fmla="*/ 31 h 31"/>
                  <a:gd name="T6" fmla="*/ 0 w 537"/>
                  <a:gd name="T7" fmla="*/ 31 h 31"/>
                  <a:gd name="T8" fmla="*/ 4 w 537"/>
                  <a:gd name="T9" fmla="*/ 0 h 31"/>
                  <a:gd name="T10" fmla="*/ 516 w 537"/>
                  <a:gd name="T11" fmla="*/ 0 h 31"/>
                  <a:gd name="T12" fmla="*/ 537 w 537"/>
                  <a:gd name="T13" fmla="*/ 0 h 31"/>
                  <a:gd name="T14" fmla="*/ 525 w 537"/>
                  <a:gd name="T15" fmla="*/ 16 h 31"/>
                  <a:gd name="T16" fmla="*/ 512 w 537"/>
                  <a:gd name="T17" fmla="*/ 31 h 31"/>
                  <a:gd name="T18" fmla="*/ 479 w 537"/>
                  <a:gd name="T19" fmla="*/ 31 h 31"/>
                  <a:gd name="T20" fmla="*/ 484 w 537"/>
                  <a:gd name="T21" fmla="*/ 27 h 31"/>
                  <a:gd name="T22" fmla="*/ 490 w 537"/>
                  <a:gd name="T23" fmla="*/ 23 h 31"/>
                  <a:gd name="T24" fmla="*/ 503 w 537"/>
                  <a:gd name="T25" fmla="*/ 12 h 31"/>
                  <a:gd name="T26" fmla="*/ 516 w 537"/>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31">
                    <a:moveTo>
                      <a:pt x="4" y="0"/>
                    </a:moveTo>
                    <a:lnTo>
                      <a:pt x="10" y="0"/>
                    </a:lnTo>
                    <a:lnTo>
                      <a:pt x="5" y="31"/>
                    </a:lnTo>
                    <a:lnTo>
                      <a:pt x="0" y="31"/>
                    </a:lnTo>
                    <a:lnTo>
                      <a:pt x="4" y="0"/>
                    </a:lnTo>
                    <a:close/>
                    <a:moveTo>
                      <a:pt x="516" y="0"/>
                    </a:moveTo>
                    <a:lnTo>
                      <a:pt x="537" y="0"/>
                    </a:lnTo>
                    <a:lnTo>
                      <a:pt x="525" y="16"/>
                    </a:lnTo>
                    <a:lnTo>
                      <a:pt x="512" y="31"/>
                    </a:lnTo>
                    <a:lnTo>
                      <a:pt x="479" y="31"/>
                    </a:lnTo>
                    <a:lnTo>
                      <a:pt x="484" y="27"/>
                    </a:lnTo>
                    <a:lnTo>
                      <a:pt x="490" y="23"/>
                    </a:lnTo>
                    <a:lnTo>
                      <a:pt x="503" y="12"/>
                    </a:lnTo>
                    <a:lnTo>
                      <a:pt x="516" y="0"/>
                    </a:lnTo>
                    <a:close/>
                  </a:path>
                </a:pathLst>
              </a:custGeom>
              <a:solidFill>
                <a:srgbClr val="E4B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7" name="Freeform 604"/>
              <p:cNvSpPr>
                <a:spLocks noEditPoints="1"/>
              </p:cNvSpPr>
              <p:nvPr/>
            </p:nvSpPr>
            <p:spPr bwMode="auto">
              <a:xfrm>
                <a:off x="1486" y="3014"/>
                <a:ext cx="76" cy="4"/>
              </a:xfrm>
              <a:custGeom>
                <a:avLst/>
                <a:gdLst>
                  <a:gd name="T0" fmla="*/ 5 w 529"/>
                  <a:gd name="T1" fmla="*/ 0 h 30"/>
                  <a:gd name="T2" fmla="*/ 11 w 529"/>
                  <a:gd name="T3" fmla="*/ 0 h 30"/>
                  <a:gd name="T4" fmla="*/ 6 w 529"/>
                  <a:gd name="T5" fmla="*/ 30 h 30"/>
                  <a:gd name="T6" fmla="*/ 0 w 529"/>
                  <a:gd name="T7" fmla="*/ 30 h 30"/>
                  <a:gd name="T8" fmla="*/ 5 w 529"/>
                  <a:gd name="T9" fmla="*/ 0 h 30"/>
                  <a:gd name="T10" fmla="*/ 502 w 529"/>
                  <a:gd name="T11" fmla="*/ 0 h 30"/>
                  <a:gd name="T12" fmla="*/ 529 w 529"/>
                  <a:gd name="T13" fmla="*/ 0 h 30"/>
                  <a:gd name="T14" fmla="*/ 515 w 529"/>
                  <a:gd name="T15" fmla="*/ 16 h 30"/>
                  <a:gd name="T16" fmla="*/ 501 w 529"/>
                  <a:gd name="T17" fmla="*/ 30 h 30"/>
                  <a:gd name="T18" fmla="*/ 458 w 529"/>
                  <a:gd name="T19" fmla="*/ 30 h 30"/>
                  <a:gd name="T20" fmla="*/ 467 w 529"/>
                  <a:gd name="T21" fmla="*/ 25 h 30"/>
                  <a:gd name="T22" fmla="*/ 476 w 529"/>
                  <a:gd name="T23" fmla="*/ 19 h 30"/>
                  <a:gd name="T24" fmla="*/ 484 w 529"/>
                  <a:gd name="T25" fmla="*/ 12 h 30"/>
                  <a:gd name="T26" fmla="*/ 493 w 529"/>
                  <a:gd name="T27" fmla="*/ 7 h 30"/>
                  <a:gd name="T28" fmla="*/ 497 w 529"/>
                  <a:gd name="T29" fmla="*/ 3 h 30"/>
                  <a:gd name="T30" fmla="*/ 502 w 529"/>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9" h="30">
                    <a:moveTo>
                      <a:pt x="5" y="0"/>
                    </a:moveTo>
                    <a:lnTo>
                      <a:pt x="11" y="0"/>
                    </a:lnTo>
                    <a:lnTo>
                      <a:pt x="6" y="30"/>
                    </a:lnTo>
                    <a:lnTo>
                      <a:pt x="0" y="30"/>
                    </a:lnTo>
                    <a:lnTo>
                      <a:pt x="5" y="0"/>
                    </a:lnTo>
                    <a:close/>
                    <a:moveTo>
                      <a:pt x="502" y="0"/>
                    </a:moveTo>
                    <a:lnTo>
                      <a:pt x="529" y="0"/>
                    </a:lnTo>
                    <a:lnTo>
                      <a:pt x="515" y="16"/>
                    </a:lnTo>
                    <a:lnTo>
                      <a:pt x="501" y="30"/>
                    </a:lnTo>
                    <a:lnTo>
                      <a:pt x="458" y="30"/>
                    </a:lnTo>
                    <a:lnTo>
                      <a:pt x="467" y="25"/>
                    </a:lnTo>
                    <a:lnTo>
                      <a:pt x="476" y="19"/>
                    </a:lnTo>
                    <a:lnTo>
                      <a:pt x="484" y="12"/>
                    </a:lnTo>
                    <a:lnTo>
                      <a:pt x="493" y="7"/>
                    </a:lnTo>
                    <a:lnTo>
                      <a:pt x="497" y="3"/>
                    </a:lnTo>
                    <a:lnTo>
                      <a:pt x="502" y="0"/>
                    </a:lnTo>
                    <a:close/>
                  </a:path>
                </a:pathLst>
              </a:custGeom>
              <a:solidFill>
                <a:srgbClr val="E2A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8" name="Freeform 605"/>
              <p:cNvSpPr>
                <a:spLocks noEditPoints="1"/>
              </p:cNvSpPr>
              <p:nvPr/>
            </p:nvSpPr>
            <p:spPr bwMode="auto">
              <a:xfrm>
                <a:off x="1486" y="3016"/>
                <a:ext cx="74" cy="4"/>
              </a:xfrm>
              <a:custGeom>
                <a:avLst/>
                <a:gdLst>
                  <a:gd name="T0" fmla="*/ 5 w 517"/>
                  <a:gd name="T1" fmla="*/ 0 h 30"/>
                  <a:gd name="T2" fmla="*/ 10 w 517"/>
                  <a:gd name="T3" fmla="*/ 0 h 30"/>
                  <a:gd name="T4" fmla="*/ 6 w 517"/>
                  <a:gd name="T5" fmla="*/ 30 h 30"/>
                  <a:gd name="T6" fmla="*/ 0 w 517"/>
                  <a:gd name="T7" fmla="*/ 30 h 30"/>
                  <a:gd name="T8" fmla="*/ 5 w 517"/>
                  <a:gd name="T9" fmla="*/ 0 h 30"/>
                  <a:gd name="T10" fmla="*/ 484 w 517"/>
                  <a:gd name="T11" fmla="*/ 0 h 30"/>
                  <a:gd name="T12" fmla="*/ 517 w 517"/>
                  <a:gd name="T13" fmla="*/ 0 h 30"/>
                  <a:gd name="T14" fmla="*/ 502 w 517"/>
                  <a:gd name="T15" fmla="*/ 15 h 30"/>
                  <a:gd name="T16" fmla="*/ 485 w 517"/>
                  <a:gd name="T17" fmla="*/ 30 h 30"/>
                  <a:gd name="T18" fmla="*/ 430 w 517"/>
                  <a:gd name="T19" fmla="*/ 30 h 30"/>
                  <a:gd name="T20" fmla="*/ 445 w 517"/>
                  <a:gd name="T21" fmla="*/ 23 h 30"/>
                  <a:gd name="T22" fmla="*/ 458 w 517"/>
                  <a:gd name="T23" fmla="*/ 16 h 30"/>
                  <a:gd name="T24" fmla="*/ 471 w 517"/>
                  <a:gd name="T25" fmla="*/ 9 h 30"/>
                  <a:gd name="T26" fmla="*/ 484 w 517"/>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7" h="30">
                    <a:moveTo>
                      <a:pt x="5" y="0"/>
                    </a:moveTo>
                    <a:lnTo>
                      <a:pt x="10" y="0"/>
                    </a:lnTo>
                    <a:lnTo>
                      <a:pt x="6" y="30"/>
                    </a:lnTo>
                    <a:lnTo>
                      <a:pt x="0" y="30"/>
                    </a:lnTo>
                    <a:lnTo>
                      <a:pt x="5" y="0"/>
                    </a:lnTo>
                    <a:close/>
                    <a:moveTo>
                      <a:pt x="484" y="0"/>
                    </a:moveTo>
                    <a:lnTo>
                      <a:pt x="517" y="0"/>
                    </a:lnTo>
                    <a:lnTo>
                      <a:pt x="502" y="15"/>
                    </a:lnTo>
                    <a:lnTo>
                      <a:pt x="485" y="30"/>
                    </a:lnTo>
                    <a:lnTo>
                      <a:pt x="430" y="30"/>
                    </a:lnTo>
                    <a:lnTo>
                      <a:pt x="445" y="23"/>
                    </a:lnTo>
                    <a:lnTo>
                      <a:pt x="458" y="16"/>
                    </a:lnTo>
                    <a:lnTo>
                      <a:pt x="471" y="9"/>
                    </a:lnTo>
                    <a:lnTo>
                      <a:pt x="484" y="0"/>
                    </a:lnTo>
                    <a:close/>
                  </a:path>
                </a:pathLst>
              </a:custGeom>
              <a:solidFill>
                <a:srgbClr val="E2A8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9" name="Freeform 606"/>
              <p:cNvSpPr>
                <a:spLocks noEditPoints="1"/>
              </p:cNvSpPr>
              <p:nvPr/>
            </p:nvSpPr>
            <p:spPr bwMode="auto">
              <a:xfrm>
                <a:off x="1486" y="3018"/>
                <a:ext cx="72" cy="4"/>
              </a:xfrm>
              <a:custGeom>
                <a:avLst/>
                <a:gdLst>
                  <a:gd name="T0" fmla="*/ 4 w 505"/>
                  <a:gd name="T1" fmla="*/ 0 h 29"/>
                  <a:gd name="T2" fmla="*/ 10 w 505"/>
                  <a:gd name="T3" fmla="*/ 0 h 29"/>
                  <a:gd name="T4" fmla="*/ 6 w 505"/>
                  <a:gd name="T5" fmla="*/ 24 h 29"/>
                  <a:gd name="T6" fmla="*/ 18 w 505"/>
                  <a:gd name="T7" fmla="*/ 27 h 29"/>
                  <a:gd name="T8" fmla="*/ 29 w 505"/>
                  <a:gd name="T9" fmla="*/ 29 h 29"/>
                  <a:gd name="T10" fmla="*/ 0 w 505"/>
                  <a:gd name="T11" fmla="*/ 29 h 29"/>
                  <a:gd name="T12" fmla="*/ 4 w 505"/>
                  <a:gd name="T13" fmla="*/ 0 h 29"/>
                  <a:gd name="T14" fmla="*/ 462 w 505"/>
                  <a:gd name="T15" fmla="*/ 0 h 29"/>
                  <a:gd name="T16" fmla="*/ 505 w 505"/>
                  <a:gd name="T17" fmla="*/ 0 h 29"/>
                  <a:gd name="T18" fmla="*/ 495 w 505"/>
                  <a:gd name="T19" fmla="*/ 8 h 29"/>
                  <a:gd name="T20" fmla="*/ 485 w 505"/>
                  <a:gd name="T21" fmla="*/ 17 h 29"/>
                  <a:gd name="T22" fmla="*/ 476 w 505"/>
                  <a:gd name="T23" fmla="*/ 24 h 29"/>
                  <a:gd name="T24" fmla="*/ 466 w 505"/>
                  <a:gd name="T25" fmla="*/ 29 h 29"/>
                  <a:gd name="T26" fmla="*/ 391 w 505"/>
                  <a:gd name="T27" fmla="*/ 29 h 29"/>
                  <a:gd name="T28" fmla="*/ 410 w 505"/>
                  <a:gd name="T29" fmla="*/ 24 h 29"/>
                  <a:gd name="T30" fmla="*/ 428 w 505"/>
                  <a:gd name="T31" fmla="*/ 16 h 29"/>
                  <a:gd name="T32" fmla="*/ 445 w 505"/>
                  <a:gd name="T33" fmla="*/ 8 h 29"/>
                  <a:gd name="T34" fmla="*/ 462 w 505"/>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5" h="29">
                    <a:moveTo>
                      <a:pt x="4" y="0"/>
                    </a:moveTo>
                    <a:lnTo>
                      <a:pt x="10" y="0"/>
                    </a:lnTo>
                    <a:lnTo>
                      <a:pt x="6" y="24"/>
                    </a:lnTo>
                    <a:lnTo>
                      <a:pt x="18" y="27"/>
                    </a:lnTo>
                    <a:lnTo>
                      <a:pt x="29" y="29"/>
                    </a:lnTo>
                    <a:lnTo>
                      <a:pt x="0" y="29"/>
                    </a:lnTo>
                    <a:lnTo>
                      <a:pt x="4" y="0"/>
                    </a:lnTo>
                    <a:close/>
                    <a:moveTo>
                      <a:pt x="462" y="0"/>
                    </a:moveTo>
                    <a:lnTo>
                      <a:pt x="505" y="0"/>
                    </a:lnTo>
                    <a:lnTo>
                      <a:pt x="495" y="8"/>
                    </a:lnTo>
                    <a:lnTo>
                      <a:pt x="485" y="17"/>
                    </a:lnTo>
                    <a:lnTo>
                      <a:pt x="476" y="24"/>
                    </a:lnTo>
                    <a:lnTo>
                      <a:pt x="466" y="29"/>
                    </a:lnTo>
                    <a:lnTo>
                      <a:pt x="391" y="29"/>
                    </a:lnTo>
                    <a:lnTo>
                      <a:pt x="410" y="24"/>
                    </a:lnTo>
                    <a:lnTo>
                      <a:pt x="428" y="16"/>
                    </a:lnTo>
                    <a:lnTo>
                      <a:pt x="445" y="8"/>
                    </a:lnTo>
                    <a:lnTo>
                      <a:pt x="462" y="0"/>
                    </a:lnTo>
                    <a:close/>
                  </a:path>
                </a:pathLst>
              </a:custGeom>
              <a:solidFill>
                <a:srgbClr val="E0A2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25" name="Freeform 608"/>
            <p:cNvSpPr>
              <a:spLocks noEditPoints="1"/>
            </p:cNvSpPr>
            <p:nvPr/>
          </p:nvSpPr>
          <p:spPr bwMode="auto">
            <a:xfrm>
              <a:off x="2357438" y="4794250"/>
              <a:ext cx="111125" cy="7938"/>
            </a:xfrm>
            <a:custGeom>
              <a:avLst/>
              <a:gdLst>
                <a:gd name="T0" fmla="*/ 5 w 490"/>
                <a:gd name="T1" fmla="*/ 0 h 30"/>
                <a:gd name="T2" fmla="*/ 11 w 490"/>
                <a:gd name="T3" fmla="*/ 0 h 30"/>
                <a:gd name="T4" fmla="*/ 9 w 490"/>
                <a:gd name="T5" fmla="*/ 9 h 30"/>
                <a:gd name="T6" fmla="*/ 34 w 490"/>
                <a:gd name="T7" fmla="*/ 16 h 30"/>
                <a:gd name="T8" fmla="*/ 60 w 490"/>
                <a:gd name="T9" fmla="*/ 20 h 30"/>
                <a:gd name="T10" fmla="*/ 87 w 490"/>
                <a:gd name="T11" fmla="*/ 26 h 30"/>
                <a:gd name="T12" fmla="*/ 115 w 490"/>
                <a:gd name="T13" fmla="*/ 29 h 30"/>
                <a:gd name="T14" fmla="*/ 122 w 490"/>
                <a:gd name="T15" fmla="*/ 30 h 30"/>
                <a:gd name="T16" fmla="*/ 0 w 490"/>
                <a:gd name="T17" fmla="*/ 30 h 30"/>
                <a:gd name="T18" fmla="*/ 5 w 490"/>
                <a:gd name="T19" fmla="*/ 0 h 30"/>
                <a:gd name="T20" fmla="*/ 435 w 490"/>
                <a:gd name="T21" fmla="*/ 0 h 30"/>
                <a:gd name="T22" fmla="*/ 490 w 490"/>
                <a:gd name="T23" fmla="*/ 0 h 30"/>
                <a:gd name="T24" fmla="*/ 488 w 490"/>
                <a:gd name="T25" fmla="*/ 2 h 30"/>
                <a:gd name="T26" fmla="*/ 478 w 490"/>
                <a:gd name="T27" fmla="*/ 10 h 30"/>
                <a:gd name="T28" fmla="*/ 466 w 490"/>
                <a:gd name="T29" fmla="*/ 17 h 30"/>
                <a:gd name="T30" fmla="*/ 455 w 490"/>
                <a:gd name="T31" fmla="*/ 23 h 30"/>
                <a:gd name="T32" fmla="*/ 443 w 490"/>
                <a:gd name="T33" fmla="*/ 30 h 30"/>
                <a:gd name="T34" fmla="*/ 325 w 490"/>
                <a:gd name="T35" fmla="*/ 30 h 30"/>
                <a:gd name="T36" fmla="*/ 356 w 490"/>
                <a:gd name="T37" fmla="*/ 24 h 30"/>
                <a:gd name="T38" fmla="*/ 384 w 490"/>
                <a:gd name="T39" fmla="*/ 18 h 30"/>
                <a:gd name="T40" fmla="*/ 410 w 490"/>
                <a:gd name="T41" fmla="*/ 10 h 30"/>
                <a:gd name="T42" fmla="*/ 435 w 49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0" h="30">
                  <a:moveTo>
                    <a:pt x="5" y="0"/>
                  </a:moveTo>
                  <a:lnTo>
                    <a:pt x="11" y="0"/>
                  </a:lnTo>
                  <a:lnTo>
                    <a:pt x="9" y="9"/>
                  </a:lnTo>
                  <a:lnTo>
                    <a:pt x="34" y="16"/>
                  </a:lnTo>
                  <a:lnTo>
                    <a:pt x="60" y="20"/>
                  </a:lnTo>
                  <a:lnTo>
                    <a:pt x="87" y="26"/>
                  </a:lnTo>
                  <a:lnTo>
                    <a:pt x="115" y="29"/>
                  </a:lnTo>
                  <a:lnTo>
                    <a:pt x="122" y="30"/>
                  </a:lnTo>
                  <a:lnTo>
                    <a:pt x="0" y="30"/>
                  </a:lnTo>
                  <a:lnTo>
                    <a:pt x="5" y="0"/>
                  </a:lnTo>
                  <a:close/>
                  <a:moveTo>
                    <a:pt x="435" y="0"/>
                  </a:moveTo>
                  <a:lnTo>
                    <a:pt x="490" y="0"/>
                  </a:lnTo>
                  <a:lnTo>
                    <a:pt x="488" y="2"/>
                  </a:lnTo>
                  <a:lnTo>
                    <a:pt x="478" y="10"/>
                  </a:lnTo>
                  <a:lnTo>
                    <a:pt x="466" y="17"/>
                  </a:lnTo>
                  <a:lnTo>
                    <a:pt x="455" y="23"/>
                  </a:lnTo>
                  <a:lnTo>
                    <a:pt x="443" y="30"/>
                  </a:lnTo>
                  <a:lnTo>
                    <a:pt x="325" y="30"/>
                  </a:lnTo>
                  <a:lnTo>
                    <a:pt x="356" y="24"/>
                  </a:lnTo>
                  <a:lnTo>
                    <a:pt x="384" y="18"/>
                  </a:lnTo>
                  <a:lnTo>
                    <a:pt x="410" y="10"/>
                  </a:lnTo>
                  <a:lnTo>
                    <a:pt x="435" y="0"/>
                  </a:lnTo>
                  <a:close/>
                </a:path>
              </a:pathLst>
            </a:custGeom>
            <a:solidFill>
              <a:srgbClr val="E09D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609"/>
            <p:cNvSpPr/>
            <p:nvPr/>
          </p:nvSpPr>
          <p:spPr bwMode="auto">
            <a:xfrm>
              <a:off x="2357438" y="4797425"/>
              <a:ext cx="106363" cy="7938"/>
            </a:xfrm>
            <a:custGeom>
              <a:avLst/>
              <a:gdLst>
                <a:gd name="T0" fmla="*/ 6 w 472"/>
                <a:gd name="T1" fmla="*/ 0 h 31"/>
                <a:gd name="T2" fmla="*/ 35 w 472"/>
                <a:gd name="T3" fmla="*/ 0 h 31"/>
                <a:gd name="T4" fmla="*/ 55 w 472"/>
                <a:gd name="T5" fmla="*/ 5 h 31"/>
                <a:gd name="T6" fmla="*/ 75 w 472"/>
                <a:gd name="T7" fmla="*/ 8 h 31"/>
                <a:gd name="T8" fmla="*/ 97 w 472"/>
                <a:gd name="T9" fmla="*/ 12 h 31"/>
                <a:gd name="T10" fmla="*/ 118 w 472"/>
                <a:gd name="T11" fmla="*/ 15 h 31"/>
                <a:gd name="T12" fmla="*/ 146 w 472"/>
                <a:gd name="T13" fmla="*/ 18 h 31"/>
                <a:gd name="T14" fmla="*/ 175 w 472"/>
                <a:gd name="T15" fmla="*/ 21 h 31"/>
                <a:gd name="T16" fmla="*/ 203 w 472"/>
                <a:gd name="T17" fmla="*/ 22 h 31"/>
                <a:gd name="T18" fmla="*/ 231 w 472"/>
                <a:gd name="T19" fmla="*/ 23 h 31"/>
                <a:gd name="T20" fmla="*/ 254 w 472"/>
                <a:gd name="T21" fmla="*/ 23 h 31"/>
                <a:gd name="T22" fmla="*/ 277 w 472"/>
                <a:gd name="T23" fmla="*/ 22 h 31"/>
                <a:gd name="T24" fmla="*/ 298 w 472"/>
                <a:gd name="T25" fmla="*/ 19 h 31"/>
                <a:gd name="T26" fmla="*/ 319 w 472"/>
                <a:gd name="T27" fmla="*/ 17 h 31"/>
                <a:gd name="T28" fmla="*/ 340 w 472"/>
                <a:gd name="T29" fmla="*/ 14 h 31"/>
                <a:gd name="T30" fmla="*/ 360 w 472"/>
                <a:gd name="T31" fmla="*/ 10 h 31"/>
                <a:gd name="T32" fmla="*/ 379 w 472"/>
                <a:gd name="T33" fmla="*/ 6 h 31"/>
                <a:gd name="T34" fmla="*/ 397 w 472"/>
                <a:gd name="T35" fmla="*/ 0 h 31"/>
                <a:gd name="T36" fmla="*/ 472 w 472"/>
                <a:gd name="T37" fmla="*/ 0 h 31"/>
                <a:gd name="T38" fmla="*/ 458 w 472"/>
                <a:gd name="T39" fmla="*/ 9 h 31"/>
                <a:gd name="T40" fmla="*/ 444 w 472"/>
                <a:gd name="T41" fmla="*/ 17 h 31"/>
                <a:gd name="T42" fmla="*/ 428 w 472"/>
                <a:gd name="T43" fmla="*/ 24 h 31"/>
                <a:gd name="T44" fmla="*/ 412 w 472"/>
                <a:gd name="T45" fmla="*/ 31 h 31"/>
                <a:gd name="T46" fmla="*/ 0 w 472"/>
                <a:gd name="T47" fmla="*/ 31 h 31"/>
                <a:gd name="T48" fmla="*/ 6 w 472"/>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2" h="31">
                  <a:moveTo>
                    <a:pt x="6" y="0"/>
                  </a:moveTo>
                  <a:lnTo>
                    <a:pt x="35" y="0"/>
                  </a:lnTo>
                  <a:lnTo>
                    <a:pt x="55" y="5"/>
                  </a:lnTo>
                  <a:lnTo>
                    <a:pt x="75" y="8"/>
                  </a:lnTo>
                  <a:lnTo>
                    <a:pt x="97" y="12"/>
                  </a:lnTo>
                  <a:lnTo>
                    <a:pt x="118" y="15"/>
                  </a:lnTo>
                  <a:lnTo>
                    <a:pt x="146" y="18"/>
                  </a:lnTo>
                  <a:lnTo>
                    <a:pt x="175" y="21"/>
                  </a:lnTo>
                  <a:lnTo>
                    <a:pt x="203" y="22"/>
                  </a:lnTo>
                  <a:lnTo>
                    <a:pt x="231" y="23"/>
                  </a:lnTo>
                  <a:lnTo>
                    <a:pt x="254" y="23"/>
                  </a:lnTo>
                  <a:lnTo>
                    <a:pt x="277" y="22"/>
                  </a:lnTo>
                  <a:lnTo>
                    <a:pt x="298" y="19"/>
                  </a:lnTo>
                  <a:lnTo>
                    <a:pt x="319" y="17"/>
                  </a:lnTo>
                  <a:lnTo>
                    <a:pt x="340" y="14"/>
                  </a:lnTo>
                  <a:lnTo>
                    <a:pt x="360" y="10"/>
                  </a:lnTo>
                  <a:lnTo>
                    <a:pt x="379" y="6"/>
                  </a:lnTo>
                  <a:lnTo>
                    <a:pt x="397" y="0"/>
                  </a:lnTo>
                  <a:lnTo>
                    <a:pt x="472" y="0"/>
                  </a:lnTo>
                  <a:lnTo>
                    <a:pt x="458" y="9"/>
                  </a:lnTo>
                  <a:lnTo>
                    <a:pt x="444" y="17"/>
                  </a:lnTo>
                  <a:lnTo>
                    <a:pt x="428" y="24"/>
                  </a:lnTo>
                  <a:lnTo>
                    <a:pt x="412" y="31"/>
                  </a:lnTo>
                  <a:lnTo>
                    <a:pt x="0" y="31"/>
                  </a:lnTo>
                  <a:lnTo>
                    <a:pt x="6" y="0"/>
                  </a:lnTo>
                  <a:close/>
                </a:path>
              </a:pathLst>
            </a:custGeom>
            <a:solidFill>
              <a:srgbClr val="DF98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610"/>
            <p:cNvSpPr/>
            <p:nvPr/>
          </p:nvSpPr>
          <p:spPr bwMode="auto">
            <a:xfrm>
              <a:off x="2357438" y="4802188"/>
              <a:ext cx="100013" cy="6350"/>
            </a:xfrm>
            <a:custGeom>
              <a:avLst/>
              <a:gdLst>
                <a:gd name="T0" fmla="*/ 3 w 446"/>
                <a:gd name="T1" fmla="*/ 0 h 30"/>
                <a:gd name="T2" fmla="*/ 125 w 446"/>
                <a:gd name="T3" fmla="*/ 0 h 30"/>
                <a:gd name="T4" fmla="*/ 151 w 446"/>
                <a:gd name="T5" fmla="*/ 3 h 30"/>
                <a:gd name="T6" fmla="*/ 178 w 446"/>
                <a:gd name="T7" fmla="*/ 5 h 30"/>
                <a:gd name="T8" fmla="*/ 205 w 446"/>
                <a:gd name="T9" fmla="*/ 6 h 30"/>
                <a:gd name="T10" fmla="*/ 231 w 446"/>
                <a:gd name="T11" fmla="*/ 7 h 30"/>
                <a:gd name="T12" fmla="*/ 257 w 446"/>
                <a:gd name="T13" fmla="*/ 6 h 30"/>
                <a:gd name="T14" fmla="*/ 281 w 446"/>
                <a:gd name="T15" fmla="*/ 5 h 30"/>
                <a:gd name="T16" fmla="*/ 306 w 446"/>
                <a:gd name="T17" fmla="*/ 3 h 30"/>
                <a:gd name="T18" fmla="*/ 328 w 446"/>
                <a:gd name="T19" fmla="*/ 0 h 30"/>
                <a:gd name="T20" fmla="*/ 446 w 446"/>
                <a:gd name="T21" fmla="*/ 0 h 30"/>
                <a:gd name="T22" fmla="*/ 427 w 446"/>
                <a:gd name="T23" fmla="*/ 9 h 30"/>
                <a:gd name="T24" fmla="*/ 407 w 446"/>
                <a:gd name="T25" fmla="*/ 17 h 30"/>
                <a:gd name="T26" fmla="*/ 387 w 446"/>
                <a:gd name="T27" fmla="*/ 24 h 30"/>
                <a:gd name="T28" fmla="*/ 364 w 446"/>
                <a:gd name="T29" fmla="*/ 30 h 30"/>
                <a:gd name="T30" fmla="*/ 50 w 446"/>
                <a:gd name="T31" fmla="*/ 30 h 30"/>
                <a:gd name="T32" fmla="*/ 37 w 446"/>
                <a:gd name="T33" fmla="*/ 28 h 30"/>
                <a:gd name="T34" fmla="*/ 24 w 446"/>
                <a:gd name="T35" fmla="*/ 25 h 30"/>
                <a:gd name="T36" fmla="*/ 12 w 446"/>
                <a:gd name="T37" fmla="*/ 22 h 30"/>
                <a:gd name="T38" fmla="*/ 0 w 446"/>
                <a:gd name="T39" fmla="*/ 19 h 30"/>
                <a:gd name="T40" fmla="*/ 3 w 446"/>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6" h="30">
                  <a:moveTo>
                    <a:pt x="3" y="0"/>
                  </a:moveTo>
                  <a:lnTo>
                    <a:pt x="125" y="0"/>
                  </a:lnTo>
                  <a:lnTo>
                    <a:pt x="151" y="3"/>
                  </a:lnTo>
                  <a:lnTo>
                    <a:pt x="178" y="5"/>
                  </a:lnTo>
                  <a:lnTo>
                    <a:pt x="205" y="6"/>
                  </a:lnTo>
                  <a:lnTo>
                    <a:pt x="231" y="7"/>
                  </a:lnTo>
                  <a:lnTo>
                    <a:pt x="257" y="6"/>
                  </a:lnTo>
                  <a:lnTo>
                    <a:pt x="281" y="5"/>
                  </a:lnTo>
                  <a:lnTo>
                    <a:pt x="306" y="3"/>
                  </a:lnTo>
                  <a:lnTo>
                    <a:pt x="328" y="0"/>
                  </a:lnTo>
                  <a:lnTo>
                    <a:pt x="446" y="0"/>
                  </a:lnTo>
                  <a:lnTo>
                    <a:pt x="427" y="9"/>
                  </a:lnTo>
                  <a:lnTo>
                    <a:pt x="407" y="17"/>
                  </a:lnTo>
                  <a:lnTo>
                    <a:pt x="387" y="24"/>
                  </a:lnTo>
                  <a:lnTo>
                    <a:pt x="364" y="30"/>
                  </a:lnTo>
                  <a:lnTo>
                    <a:pt x="50" y="30"/>
                  </a:lnTo>
                  <a:lnTo>
                    <a:pt x="37" y="28"/>
                  </a:lnTo>
                  <a:lnTo>
                    <a:pt x="24" y="25"/>
                  </a:lnTo>
                  <a:lnTo>
                    <a:pt x="12" y="22"/>
                  </a:lnTo>
                  <a:lnTo>
                    <a:pt x="0" y="19"/>
                  </a:lnTo>
                  <a:lnTo>
                    <a:pt x="3" y="0"/>
                  </a:lnTo>
                  <a:close/>
                </a:path>
              </a:pathLst>
            </a:custGeom>
            <a:solidFill>
              <a:srgbClr val="DE93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11"/>
            <p:cNvSpPr/>
            <p:nvPr/>
          </p:nvSpPr>
          <p:spPr bwMode="auto">
            <a:xfrm>
              <a:off x="2357438" y="4805363"/>
              <a:ext cx="93663" cy="6350"/>
            </a:xfrm>
            <a:custGeom>
              <a:avLst/>
              <a:gdLst>
                <a:gd name="T0" fmla="*/ 0 w 412"/>
                <a:gd name="T1" fmla="*/ 0 h 30"/>
                <a:gd name="T2" fmla="*/ 412 w 412"/>
                <a:gd name="T3" fmla="*/ 0 h 30"/>
                <a:gd name="T4" fmla="*/ 394 w 412"/>
                <a:gd name="T5" fmla="*/ 6 h 30"/>
                <a:gd name="T6" fmla="*/ 376 w 412"/>
                <a:gd name="T7" fmla="*/ 12 h 30"/>
                <a:gd name="T8" fmla="*/ 357 w 412"/>
                <a:gd name="T9" fmla="*/ 16 h 30"/>
                <a:gd name="T10" fmla="*/ 338 w 412"/>
                <a:gd name="T11" fmla="*/ 21 h 30"/>
                <a:gd name="T12" fmla="*/ 317 w 412"/>
                <a:gd name="T13" fmla="*/ 24 h 30"/>
                <a:gd name="T14" fmla="*/ 296 w 412"/>
                <a:gd name="T15" fmla="*/ 27 h 30"/>
                <a:gd name="T16" fmla="*/ 275 w 412"/>
                <a:gd name="T17" fmla="*/ 29 h 30"/>
                <a:gd name="T18" fmla="*/ 251 w 412"/>
                <a:gd name="T19" fmla="*/ 30 h 30"/>
                <a:gd name="T20" fmla="*/ 183 w 412"/>
                <a:gd name="T21" fmla="*/ 30 h 30"/>
                <a:gd name="T22" fmla="*/ 164 w 412"/>
                <a:gd name="T23" fmla="*/ 29 h 30"/>
                <a:gd name="T24" fmla="*/ 145 w 412"/>
                <a:gd name="T25" fmla="*/ 28 h 30"/>
                <a:gd name="T26" fmla="*/ 126 w 412"/>
                <a:gd name="T27" fmla="*/ 27 h 30"/>
                <a:gd name="T28" fmla="*/ 106 w 412"/>
                <a:gd name="T29" fmla="*/ 24 h 30"/>
                <a:gd name="T30" fmla="*/ 78 w 412"/>
                <a:gd name="T31" fmla="*/ 20 h 30"/>
                <a:gd name="T32" fmla="*/ 51 w 412"/>
                <a:gd name="T33" fmla="*/ 15 h 30"/>
                <a:gd name="T34" fmla="*/ 25 w 412"/>
                <a:gd name="T35" fmla="*/ 10 h 30"/>
                <a:gd name="T36" fmla="*/ 0 w 412"/>
                <a:gd name="T37" fmla="*/ 4 h 30"/>
                <a:gd name="T38" fmla="*/ 0 w 412"/>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0">
                  <a:moveTo>
                    <a:pt x="0" y="0"/>
                  </a:moveTo>
                  <a:lnTo>
                    <a:pt x="412" y="0"/>
                  </a:lnTo>
                  <a:lnTo>
                    <a:pt x="394" y="6"/>
                  </a:lnTo>
                  <a:lnTo>
                    <a:pt x="376" y="12"/>
                  </a:lnTo>
                  <a:lnTo>
                    <a:pt x="357" y="16"/>
                  </a:lnTo>
                  <a:lnTo>
                    <a:pt x="338" y="21"/>
                  </a:lnTo>
                  <a:lnTo>
                    <a:pt x="317" y="24"/>
                  </a:lnTo>
                  <a:lnTo>
                    <a:pt x="296" y="27"/>
                  </a:lnTo>
                  <a:lnTo>
                    <a:pt x="275" y="29"/>
                  </a:lnTo>
                  <a:lnTo>
                    <a:pt x="251" y="30"/>
                  </a:lnTo>
                  <a:lnTo>
                    <a:pt x="183" y="30"/>
                  </a:lnTo>
                  <a:lnTo>
                    <a:pt x="164" y="29"/>
                  </a:lnTo>
                  <a:lnTo>
                    <a:pt x="145" y="28"/>
                  </a:lnTo>
                  <a:lnTo>
                    <a:pt x="126" y="27"/>
                  </a:lnTo>
                  <a:lnTo>
                    <a:pt x="106" y="24"/>
                  </a:lnTo>
                  <a:lnTo>
                    <a:pt x="78" y="20"/>
                  </a:lnTo>
                  <a:lnTo>
                    <a:pt x="51" y="15"/>
                  </a:lnTo>
                  <a:lnTo>
                    <a:pt x="25" y="10"/>
                  </a:lnTo>
                  <a:lnTo>
                    <a:pt x="0" y="4"/>
                  </a:lnTo>
                  <a:lnTo>
                    <a:pt x="0" y="0"/>
                  </a:lnTo>
                  <a:close/>
                </a:path>
              </a:pathLst>
            </a:custGeom>
            <a:solidFill>
              <a:srgbClr val="DD8E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612"/>
            <p:cNvSpPr/>
            <p:nvPr/>
          </p:nvSpPr>
          <p:spPr bwMode="auto">
            <a:xfrm>
              <a:off x="2368551" y="4808538"/>
              <a:ext cx="71438" cy="3175"/>
            </a:xfrm>
            <a:custGeom>
              <a:avLst/>
              <a:gdLst>
                <a:gd name="T0" fmla="*/ 0 w 314"/>
                <a:gd name="T1" fmla="*/ 0 h 16"/>
                <a:gd name="T2" fmla="*/ 314 w 314"/>
                <a:gd name="T3" fmla="*/ 0 h 16"/>
                <a:gd name="T4" fmla="*/ 297 w 314"/>
                <a:gd name="T5" fmla="*/ 4 h 16"/>
                <a:gd name="T6" fmla="*/ 281 w 314"/>
                <a:gd name="T7" fmla="*/ 7 h 16"/>
                <a:gd name="T8" fmla="*/ 264 w 314"/>
                <a:gd name="T9" fmla="*/ 9 h 16"/>
                <a:gd name="T10" fmla="*/ 246 w 314"/>
                <a:gd name="T11" fmla="*/ 12 h 16"/>
                <a:gd name="T12" fmla="*/ 209 w 314"/>
                <a:gd name="T13" fmla="*/ 15 h 16"/>
                <a:gd name="T14" fmla="*/ 170 w 314"/>
                <a:gd name="T15" fmla="*/ 16 h 16"/>
                <a:gd name="T16" fmla="*/ 141 w 314"/>
                <a:gd name="T17" fmla="*/ 16 h 16"/>
                <a:gd name="T18" fmla="*/ 113 w 314"/>
                <a:gd name="T19" fmla="*/ 14 h 16"/>
                <a:gd name="T20" fmla="*/ 85 w 314"/>
                <a:gd name="T21" fmla="*/ 12 h 16"/>
                <a:gd name="T22" fmla="*/ 56 w 314"/>
                <a:gd name="T23" fmla="*/ 9 h 16"/>
                <a:gd name="T24" fmla="*/ 41 w 314"/>
                <a:gd name="T25" fmla="*/ 7 h 16"/>
                <a:gd name="T26" fmla="*/ 28 w 314"/>
                <a:gd name="T27" fmla="*/ 5 h 16"/>
                <a:gd name="T28" fmla="*/ 13 w 314"/>
                <a:gd name="T29" fmla="*/ 3 h 16"/>
                <a:gd name="T30" fmla="*/ 0 w 314"/>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4" h="16">
                  <a:moveTo>
                    <a:pt x="0" y="0"/>
                  </a:moveTo>
                  <a:lnTo>
                    <a:pt x="314" y="0"/>
                  </a:lnTo>
                  <a:lnTo>
                    <a:pt x="297" y="4"/>
                  </a:lnTo>
                  <a:lnTo>
                    <a:pt x="281" y="7"/>
                  </a:lnTo>
                  <a:lnTo>
                    <a:pt x="264" y="9"/>
                  </a:lnTo>
                  <a:lnTo>
                    <a:pt x="246" y="12"/>
                  </a:lnTo>
                  <a:lnTo>
                    <a:pt x="209" y="15"/>
                  </a:lnTo>
                  <a:lnTo>
                    <a:pt x="170" y="16"/>
                  </a:lnTo>
                  <a:lnTo>
                    <a:pt x="141" y="16"/>
                  </a:lnTo>
                  <a:lnTo>
                    <a:pt x="113" y="14"/>
                  </a:lnTo>
                  <a:lnTo>
                    <a:pt x="85" y="12"/>
                  </a:lnTo>
                  <a:lnTo>
                    <a:pt x="56" y="9"/>
                  </a:lnTo>
                  <a:lnTo>
                    <a:pt x="41" y="7"/>
                  </a:lnTo>
                  <a:lnTo>
                    <a:pt x="28" y="5"/>
                  </a:lnTo>
                  <a:lnTo>
                    <a:pt x="13" y="3"/>
                  </a:lnTo>
                  <a:lnTo>
                    <a:pt x="0" y="0"/>
                  </a:lnTo>
                  <a:close/>
                </a:path>
              </a:pathLst>
            </a:custGeom>
            <a:solidFill>
              <a:srgbClr val="DC8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613"/>
            <p:cNvSpPr/>
            <p:nvPr/>
          </p:nvSpPr>
          <p:spPr bwMode="auto">
            <a:xfrm>
              <a:off x="2398713" y="4811713"/>
              <a:ext cx="15875" cy="0"/>
            </a:xfrm>
            <a:custGeom>
              <a:avLst/>
              <a:gdLst>
                <a:gd name="T0" fmla="*/ 0 w 68"/>
                <a:gd name="T1" fmla="*/ 0 h 1"/>
                <a:gd name="T2" fmla="*/ 68 w 68"/>
                <a:gd name="T3" fmla="*/ 0 h 1"/>
                <a:gd name="T4" fmla="*/ 52 w 68"/>
                <a:gd name="T5" fmla="*/ 1 h 1"/>
                <a:gd name="T6" fmla="*/ 37 w 68"/>
                <a:gd name="T7" fmla="*/ 1 h 1"/>
                <a:gd name="T8" fmla="*/ 27 w 68"/>
                <a:gd name="T9" fmla="*/ 1 h 1"/>
                <a:gd name="T10" fmla="*/ 18 w 68"/>
                <a:gd name="T11" fmla="*/ 1 h 1"/>
                <a:gd name="T12" fmla="*/ 9 w 68"/>
                <a:gd name="T13" fmla="*/ 1 h 1"/>
                <a:gd name="T14" fmla="*/ 0 w 6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
                  <a:moveTo>
                    <a:pt x="0" y="0"/>
                  </a:moveTo>
                  <a:lnTo>
                    <a:pt x="68" y="0"/>
                  </a:lnTo>
                  <a:lnTo>
                    <a:pt x="52" y="1"/>
                  </a:lnTo>
                  <a:lnTo>
                    <a:pt x="37" y="1"/>
                  </a:lnTo>
                  <a:lnTo>
                    <a:pt x="27" y="1"/>
                  </a:lnTo>
                  <a:lnTo>
                    <a:pt x="18" y="1"/>
                  </a:lnTo>
                  <a:lnTo>
                    <a:pt x="9" y="1"/>
                  </a:lnTo>
                  <a:lnTo>
                    <a:pt x="0" y="0"/>
                  </a:lnTo>
                  <a:close/>
                </a:path>
              </a:pathLst>
            </a:custGeom>
            <a:solidFill>
              <a:srgbClr val="DB83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614"/>
            <p:cNvSpPr/>
            <p:nvPr/>
          </p:nvSpPr>
          <p:spPr bwMode="auto">
            <a:xfrm>
              <a:off x="2435226" y="4627563"/>
              <a:ext cx="50800" cy="12700"/>
            </a:xfrm>
            <a:custGeom>
              <a:avLst/>
              <a:gdLst>
                <a:gd name="T0" fmla="*/ 218 w 221"/>
                <a:gd name="T1" fmla="*/ 57 h 57"/>
                <a:gd name="T2" fmla="*/ 0 w 221"/>
                <a:gd name="T3" fmla="*/ 5 h 57"/>
                <a:gd name="T4" fmla="*/ 14 w 221"/>
                <a:gd name="T5" fmla="*/ 3 h 57"/>
                <a:gd name="T6" fmla="*/ 27 w 221"/>
                <a:gd name="T7" fmla="*/ 1 h 57"/>
                <a:gd name="T8" fmla="*/ 42 w 221"/>
                <a:gd name="T9" fmla="*/ 1 h 57"/>
                <a:gd name="T10" fmla="*/ 56 w 221"/>
                <a:gd name="T11" fmla="*/ 0 h 57"/>
                <a:gd name="T12" fmla="*/ 77 w 221"/>
                <a:gd name="T13" fmla="*/ 1 h 57"/>
                <a:gd name="T14" fmla="*/ 97 w 221"/>
                <a:gd name="T15" fmla="*/ 2 h 57"/>
                <a:gd name="T16" fmla="*/ 117 w 221"/>
                <a:gd name="T17" fmla="*/ 4 h 57"/>
                <a:gd name="T18" fmla="*/ 136 w 221"/>
                <a:gd name="T19" fmla="*/ 8 h 57"/>
                <a:gd name="T20" fmla="*/ 156 w 221"/>
                <a:gd name="T21" fmla="*/ 13 h 57"/>
                <a:gd name="T22" fmla="*/ 177 w 221"/>
                <a:gd name="T23" fmla="*/ 19 h 57"/>
                <a:gd name="T24" fmla="*/ 199 w 221"/>
                <a:gd name="T25" fmla="*/ 27 h 57"/>
                <a:gd name="T26" fmla="*/ 221 w 221"/>
                <a:gd name="T27" fmla="*/ 36 h 57"/>
                <a:gd name="T28" fmla="*/ 218 w 221"/>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57">
                  <a:moveTo>
                    <a:pt x="218" y="57"/>
                  </a:moveTo>
                  <a:lnTo>
                    <a:pt x="0" y="5"/>
                  </a:lnTo>
                  <a:lnTo>
                    <a:pt x="14" y="3"/>
                  </a:lnTo>
                  <a:lnTo>
                    <a:pt x="27" y="1"/>
                  </a:lnTo>
                  <a:lnTo>
                    <a:pt x="42" y="1"/>
                  </a:lnTo>
                  <a:lnTo>
                    <a:pt x="56" y="0"/>
                  </a:lnTo>
                  <a:lnTo>
                    <a:pt x="77" y="1"/>
                  </a:lnTo>
                  <a:lnTo>
                    <a:pt x="97" y="2"/>
                  </a:lnTo>
                  <a:lnTo>
                    <a:pt x="117" y="4"/>
                  </a:lnTo>
                  <a:lnTo>
                    <a:pt x="136" y="8"/>
                  </a:lnTo>
                  <a:lnTo>
                    <a:pt x="156" y="13"/>
                  </a:lnTo>
                  <a:lnTo>
                    <a:pt x="177" y="19"/>
                  </a:lnTo>
                  <a:lnTo>
                    <a:pt x="199" y="27"/>
                  </a:lnTo>
                  <a:lnTo>
                    <a:pt x="221" y="36"/>
                  </a:lnTo>
                  <a:lnTo>
                    <a:pt x="218" y="5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615"/>
            <p:cNvSpPr/>
            <p:nvPr/>
          </p:nvSpPr>
          <p:spPr bwMode="auto">
            <a:xfrm>
              <a:off x="2427288" y="4627563"/>
              <a:ext cx="58738" cy="17463"/>
            </a:xfrm>
            <a:custGeom>
              <a:avLst/>
              <a:gdLst>
                <a:gd name="T0" fmla="*/ 111 w 262"/>
                <a:gd name="T1" fmla="*/ 0 h 78"/>
                <a:gd name="T2" fmla="*/ 262 w 262"/>
                <a:gd name="T3" fmla="*/ 37 h 78"/>
                <a:gd name="T4" fmla="*/ 255 w 262"/>
                <a:gd name="T5" fmla="*/ 78 h 78"/>
                <a:gd name="T6" fmla="*/ 250 w 262"/>
                <a:gd name="T7" fmla="*/ 77 h 78"/>
                <a:gd name="T8" fmla="*/ 250 w 262"/>
                <a:gd name="T9" fmla="*/ 76 h 78"/>
                <a:gd name="T10" fmla="*/ 228 w 262"/>
                <a:gd name="T11" fmla="*/ 66 h 78"/>
                <a:gd name="T12" fmla="*/ 206 w 262"/>
                <a:gd name="T13" fmla="*/ 59 h 78"/>
                <a:gd name="T14" fmla="*/ 186 w 262"/>
                <a:gd name="T15" fmla="*/ 52 h 78"/>
                <a:gd name="T16" fmla="*/ 166 w 262"/>
                <a:gd name="T17" fmla="*/ 48 h 78"/>
                <a:gd name="T18" fmla="*/ 148 w 262"/>
                <a:gd name="T19" fmla="*/ 45 h 78"/>
                <a:gd name="T20" fmla="*/ 129 w 262"/>
                <a:gd name="T21" fmla="*/ 42 h 78"/>
                <a:gd name="T22" fmla="*/ 111 w 262"/>
                <a:gd name="T23" fmla="*/ 40 h 78"/>
                <a:gd name="T24" fmla="*/ 92 w 262"/>
                <a:gd name="T25" fmla="*/ 39 h 78"/>
                <a:gd name="T26" fmla="*/ 0 w 262"/>
                <a:gd name="T27" fmla="*/ 18 h 78"/>
                <a:gd name="T28" fmla="*/ 11 w 262"/>
                <a:gd name="T29" fmla="*/ 13 h 78"/>
                <a:gd name="T30" fmla="*/ 22 w 262"/>
                <a:gd name="T31" fmla="*/ 10 h 78"/>
                <a:gd name="T32" fmla="*/ 35 w 262"/>
                <a:gd name="T33" fmla="*/ 6 h 78"/>
                <a:gd name="T34" fmla="*/ 46 w 262"/>
                <a:gd name="T35" fmla="*/ 4 h 78"/>
                <a:gd name="T36" fmla="*/ 72 w 262"/>
                <a:gd name="T37" fmla="*/ 1 h 78"/>
                <a:gd name="T38" fmla="*/ 97 w 262"/>
                <a:gd name="T39" fmla="*/ 0 h 78"/>
                <a:gd name="T40" fmla="*/ 104 w 262"/>
                <a:gd name="T41" fmla="*/ 0 h 78"/>
                <a:gd name="T42" fmla="*/ 111 w 262"/>
                <a:gd name="T4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2" h="78">
                  <a:moveTo>
                    <a:pt x="111" y="0"/>
                  </a:moveTo>
                  <a:lnTo>
                    <a:pt x="262" y="37"/>
                  </a:lnTo>
                  <a:lnTo>
                    <a:pt x="255" y="78"/>
                  </a:lnTo>
                  <a:lnTo>
                    <a:pt x="250" y="77"/>
                  </a:lnTo>
                  <a:lnTo>
                    <a:pt x="250" y="76"/>
                  </a:lnTo>
                  <a:lnTo>
                    <a:pt x="228" y="66"/>
                  </a:lnTo>
                  <a:lnTo>
                    <a:pt x="206" y="59"/>
                  </a:lnTo>
                  <a:lnTo>
                    <a:pt x="186" y="52"/>
                  </a:lnTo>
                  <a:lnTo>
                    <a:pt x="166" y="48"/>
                  </a:lnTo>
                  <a:lnTo>
                    <a:pt x="148" y="45"/>
                  </a:lnTo>
                  <a:lnTo>
                    <a:pt x="129" y="42"/>
                  </a:lnTo>
                  <a:lnTo>
                    <a:pt x="111" y="40"/>
                  </a:lnTo>
                  <a:lnTo>
                    <a:pt x="92" y="39"/>
                  </a:lnTo>
                  <a:lnTo>
                    <a:pt x="0" y="18"/>
                  </a:lnTo>
                  <a:lnTo>
                    <a:pt x="11" y="13"/>
                  </a:lnTo>
                  <a:lnTo>
                    <a:pt x="22" y="10"/>
                  </a:lnTo>
                  <a:lnTo>
                    <a:pt x="35" y="6"/>
                  </a:lnTo>
                  <a:lnTo>
                    <a:pt x="46" y="4"/>
                  </a:lnTo>
                  <a:lnTo>
                    <a:pt x="72" y="1"/>
                  </a:lnTo>
                  <a:lnTo>
                    <a:pt x="97" y="0"/>
                  </a:lnTo>
                  <a:lnTo>
                    <a:pt x="104" y="0"/>
                  </a:lnTo>
                  <a:lnTo>
                    <a:pt x="111" y="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616"/>
            <p:cNvSpPr>
              <a:spLocks noEditPoints="1"/>
            </p:cNvSpPr>
            <p:nvPr/>
          </p:nvSpPr>
          <p:spPr bwMode="auto">
            <a:xfrm>
              <a:off x="2147888" y="4568825"/>
              <a:ext cx="338138" cy="80963"/>
            </a:xfrm>
            <a:custGeom>
              <a:avLst/>
              <a:gdLst>
                <a:gd name="T0" fmla="*/ 1273 w 1491"/>
                <a:gd name="T1" fmla="*/ 261 h 355"/>
                <a:gd name="T2" fmla="*/ 1491 w 1491"/>
                <a:gd name="T3" fmla="*/ 313 h 355"/>
                <a:gd name="T4" fmla="*/ 1483 w 1491"/>
                <a:gd name="T5" fmla="*/ 355 h 355"/>
                <a:gd name="T6" fmla="*/ 1478 w 1491"/>
                <a:gd name="T7" fmla="*/ 354 h 355"/>
                <a:gd name="T8" fmla="*/ 1482 w 1491"/>
                <a:gd name="T9" fmla="*/ 332 h 355"/>
                <a:gd name="T10" fmla="*/ 1460 w 1491"/>
                <a:gd name="T11" fmla="*/ 322 h 355"/>
                <a:gd name="T12" fmla="*/ 1438 w 1491"/>
                <a:gd name="T13" fmla="*/ 315 h 355"/>
                <a:gd name="T14" fmla="*/ 1418 w 1491"/>
                <a:gd name="T15" fmla="*/ 308 h 355"/>
                <a:gd name="T16" fmla="*/ 1398 w 1491"/>
                <a:gd name="T17" fmla="*/ 304 h 355"/>
                <a:gd name="T18" fmla="*/ 1378 w 1491"/>
                <a:gd name="T19" fmla="*/ 301 h 355"/>
                <a:gd name="T20" fmla="*/ 1357 w 1491"/>
                <a:gd name="T21" fmla="*/ 297 h 355"/>
                <a:gd name="T22" fmla="*/ 1337 w 1491"/>
                <a:gd name="T23" fmla="*/ 296 h 355"/>
                <a:gd name="T24" fmla="*/ 1318 w 1491"/>
                <a:gd name="T25" fmla="*/ 295 h 355"/>
                <a:gd name="T26" fmla="*/ 1303 w 1491"/>
                <a:gd name="T27" fmla="*/ 296 h 355"/>
                <a:gd name="T28" fmla="*/ 1287 w 1491"/>
                <a:gd name="T29" fmla="*/ 297 h 355"/>
                <a:gd name="T30" fmla="*/ 1272 w 1491"/>
                <a:gd name="T31" fmla="*/ 298 h 355"/>
                <a:gd name="T32" fmla="*/ 1259 w 1491"/>
                <a:gd name="T33" fmla="*/ 302 h 355"/>
                <a:gd name="T34" fmla="*/ 1202 w 1491"/>
                <a:gd name="T35" fmla="*/ 288 h 355"/>
                <a:gd name="T36" fmla="*/ 1219 w 1491"/>
                <a:gd name="T37" fmla="*/ 279 h 355"/>
                <a:gd name="T38" fmla="*/ 1237 w 1491"/>
                <a:gd name="T39" fmla="*/ 271 h 355"/>
                <a:gd name="T40" fmla="*/ 1254 w 1491"/>
                <a:gd name="T41" fmla="*/ 266 h 355"/>
                <a:gd name="T42" fmla="*/ 1273 w 1491"/>
                <a:gd name="T43" fmla="*/ 261 h 355"/>
                <a:gd name="T44" fmla="*/ 4 w 1491"/>
                <a:gd name="T45" fmla="*/ 0 h 355"/>
                <a:gd name="T46" fmla="*/ 0 w 1491"/>
                <a:gd name="T47" fmla="*/ 0 h 355"/>
                <a:gd name="T48" fmla="*/ 4 w 1491"/>
                <a:gd name="T49" fmla="*/ 0 h 355"/>
                <a:gd name="T50" fmla="*/ 4 w 1491"/>
                <a:gd name="T51"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91" h="355">
                  <a:moveTo>
                    <a:pt x="1273" y="261"/>
                  </a:moveTo>
                  <a:lnTo>
                    <a:pt x="1491" y="313"/>
                  </a:lnTo>
                  <a:lnTo>
                    <a:pt x="1483" y="355"/>
                  </a:lnTo>
                  <a:lnTo>
                    <a:pt x="1478" y="354"/>
                  </a:lnTo>
                  <a:lnTo>
                    <a:pt x="1482" y="332"/>
                  </a:lnTo>
                  <a:lnTo>
                    <a:pt x="1460" y="322"/>
                  </a:lnTo>
                  <a:lnTo>
                    <a:pt x="1438" y="315"/>
                  </a:lnTo>
                  <a:lnTo>
                    <a:pt x="1418" y="308"/>
                  </a:lnTo>
                  <a:lnTo>
                    <a:pt x="1398" y="304"/>
                  </a:lnTo>
                  <a:lnTo>
                    <a:pt x="1378" y="301"/>
                  </a:lnTo>
                  <a:lnTo>
                    <a:pt x="1357" y="297"/>
                  </a:lnTo>
                  <a:lnTo>
                    <a:pt x="1337" y="296"/>
                  </a:lnTo>
                  <a:lnTo>
                    <a:pt x="1318" y="295"/>
                  </a:lnTo>
                  <a:lnTo>
                    <a:pt x="1303" y="296"/>
                  </a:lnTo>
                  <a:lnTo>
                    <a:pt x="1287" y="297"/>
                  </a:lnTo>
                  <a:lnTo>
                    <a:pt x="1272" y="298"/>
                  </a:lnTo>
                  <a:lnTo>
                    <a:pt x="1259" y="302"/>
                  </a:lnTo>
                  <a:lnTo>
                    <a:pt x="1202" y="288"/>
                  </a:lnTo>
                  <a:lnTo>
                    <a:pt x="1219" y="279"/>
                  </a:lnTo>
                  <a:lnTo>
                    <a:pt x="1237" y="271"/>
                  </a:lnTo>
                  <a:lnTo>
                    <a:pt x="1254" y="266"/>
                  </a:lnTo>
                  <a:lnTo>
                    <a:pt x="1273" y="261"/>
                  </a:lnTo>
                  <a:close/>
                  <a:moveTo>
                    <a:pt x="4" y="0"/>
                  </a:moveTo>
                  <a:lnTo>
                    <a:pt x="0" y="0"/>
                  </a:lnTo>
                  <a:lnTo>
                    <a:pt x="4" y="0"/>
                  </a:lnTo>
                  <a:lnTo>
                    <a:pt x="4" y="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617"/>
            <p:cNvSpPr>
              <a:spLocks noEditPoints="1"/>
            </p:cNvSpPr>
            <p:nvPr/>
          </p:nvSpPr>
          <p:spPr bwMode="auto">
            <a:xfrm>
              <a:off x="2146301" y="4568825"/>
              <a:ext cx="338138" cy="85725"/>
            </a:xfrm>
            <a:custGeom>
              <a:avLst/>
              <a:gdLst>
                <a:gd name="T0" fmla="*/ 1237 w 1492"/>
                <a:gd name="T1" fmla="*/ 274 h 376"/>
                <a:gd name="T2" fmla="*/ 1329 w 1492"/>
                <a:gd name="T3" fmla="*/ 295 h 376"/>
                <a:gd name="T4" fmla="*/ 1325 w 1492"/>
                <a:gd name="T5" fmla="*/ 295 h 376"/>
                <a:gd name="T6" fmla="*/ 1323 w 1492"/>
                <a:gd name="T7" fmla="*/ 295 h 376"/>
                <a:gd name="T8" fmla="*/ 1309 w 1492"/>
                <a:gd name="T9" fmla="*/ 296 h 376"/>
                <a:gd name="T10" fmla="*/ 1296 w 1492"/>
                <a:gd name="T11" fmla="*/ 296 h 376"/>
                <a:gd name="T12" fmla="*/ 1283 w 1492"/>
                <a:gd name="T13" fmla="*/ 298 h 376"/>
                <a:gd name="T14" fmla="*/ 1271 w 1492"/>
                <a:gd name="T15" fmla="*/ 299 h 376"/>
                <a:gd name="T16" fmla="*/ 1258 w 1492"/>
                <a:gd name="T17" fmla="*/ 303 h 376"/>
                <a:gd name="T18" fmla="*/ 1247 w 1492"/>
                <a:gd name="T19" fmla="*/ 305 h 376"/>
                <a:gd name="T20" fmla="*/ 1235 w 1492"/>
                <a:gd name="T21" fmla="*/ 309 h 376"/>
                <a:gd name="T22" fmla="*/ 1224 w 1492"/>
                <a:gd name="T23" fmla="*/ 314 h 376"/>
                <a:gd name="T24" fmla="*/ 1183 w 1492"/>
                <a:gd name="T25" fmla="*/ 304 h 376"/>
                <a:gd name="T26" fmla="*/ 1196 w 1492"/>
                <a:gd name="T27" fmla="*/ 295 h 376"/>
                <a:gd name="T28" fmla="*/ 1209 w 1492"/>
                <a:gd name="T29" fmla="*/ 286 h 376"/>
                <a:gd name="T30" fmla="*/ 1223 w 1492"/>
                <a:gd name="T31" fmla="*/ 279 h 376"/>
                <a:gd name="T32" fmla="*/ 1237 w 1492"/>
                <a:gd name="T33" fmla="*/ 274 h 376"/>
                <a:gd name="T34" fmla="*/ 1487 w 1492"/>
                <a:gd name="T35" fmla="*/ 333 h 376"/>
                <a:gd name="T36" fmla="*/ 1492 w 1492"/>
                <a:gd name="T37" fmla="*/ 334 h 376"/>
                <a:gd name="T38" fmla="*/ 1484 w 1492"/>
                <a:gd name="T39" fmla="*/ 376 h 376"/>
                <a:gd name="T40" fmla="*/ 1480 w 1492"/>
                <a:gd name="T41" fmla="*/ 374 h 376"/>
                <a:gd name="T42" fmla="*/ 1487 w 1492"/>
                <a:gd name="T43" fmla="*/ 333 h 376"/>
                <a:gd name="T44" fmla="*/ 6 w 1492"/>
                <a:gd name="T45" fmla="*/ 22 h 376"/>
                <a:gd name="T46" fmla="*/ 0 w 1492"/>
                <a:gd name="T47" fmla="*/ 21 h 376"/>
                <a:gd name="T48" fmla="*/ 4 w 1492"/>
                <a:gd name="T49" fmla="*/ 0 h 376"/>
                <a:gd name="T50" fmla="*/ 9 w 1492"/>
                <a:gd name="T51" fmla="*/ 0 h 376"/>
                <a:gd name="T52" fmla="*/ 6 w 1492"/>
                <a:gd name="T53" fmla="*/ 22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92" h="376">
                  <a:moveTo>
                    <a:pt x="1237" y="274"/>
                  </a:moveTo>
                  <a:lnTo>
                    <a:pt x="1329" y="295"/>
                  </a:lnTo>
                  <a:lnTo>
                    <a:pt x="1325" y="295"/>
                  </a:lnTo>
                  <a:lnTo>
                    <a:pt x="1323" y="295"/>
                  </a:lnTo>
                  <a:lnTo>
                    <a:pt x="1309" y="296"/>
                  </a:lnTo>
                  <a:lnTo>
                    <a:pt x="1296" y="296"/>
                  </a:lnTo>
                  <a:lnTo>
                    <a:pt x="1283" y="298"/>
                  </a:lnTo>
                  <a:lnTo>
                    <a:pt x="1271" y="299"/>
                  </a:lnTo>
                  <a:lnTo>
                    <a:pt x="1258" y="303"/>
                  </a:lnTo>
                  <a:lnTo>
                    <a:pt x="1247" y="305"/>
                  </a:lnTo>
                  <a:lnTo>
                    <a:pt x="1235" y="309"/>
                  </a:lnTo>
                  <a:lnTo>
                    <a:pt x="1224" y="314"/>
                  </a:lnTo>
                  <a:lnTo>
                    <a:pt x="1183" y="304"/>
                  </a:lnTo>
                  <a:lnTo>
                    <a:pt x="1196" y="295"/>
                  </a:lnTo>
                  <a:lnTo>
                    <a:pt x="1209" y="286"/>
                  </a:lnTo>
                  <a:lnTo>
                    <a:pt x="1223" y="279"/>
                  </a:lnTo>
                  <a:lnTo>
                    <a:pt x="1237" y="274"/>
                  </a:lnTo>
                  <a:close/>
                  <a:moveTo>
                    <a:pt x="1487" y="333"/>
                  </a:moveTo>
                  <a:lnTo>
                    <a:pt x="1492" y="334"/>
                  </a:lnTo>
                  <a:lnTo>
                    <a:pt x="1484" y="376"/>
                  </a:lnTo>
                  <a:lnTo>
                    <a:pt x="1480" y="374"/>
                  </a:lnTo>
                  <a:lnTo>
                    <a:pt x="1487" y="333"/>
                  </a:lnTo>
                  <a:close/>
                  <a:moveTo>
                    <a:pt x="6" y="22"/>
                  </a:moveTo>
                  <a:lnTo>
                    <a:pt x="0" y="21"/>
                  </a:lnTo>
                  <a:lnTo>
                    <a:pt x="4" y="0"/>
                  </a:lnTo>
                  <a:lnTo>
                    <a:pt x="9" y="0"/>
                  </a:lnTo>
                  <a:lnTo>
                    <a:pt x="6" y="22"/>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618"/>
            <p:cNvSpPr>
              <a:spLocks noEditPoints="1"/>
            </p:cNvSpPr>
            <p:nvPr/>
          </p:nvSpPr>
          <p:spPr bwMode="auto">
            <a:xfrm>
              <a:off x="2144713" y="4568825"/>
              <a:ext cx="338138" cy="90488"/>
            </a:xfrm>
            <a:custGeom>
              <a:avLst/>
              <a:gdLst>
                <a:gd name="T0" fmla="*/ 8 w 1491"/>
                <a:gd name="T1" fmla="*/ 0 h 397"/>
                <a:gd name="T2" fmla="*/ 12 w 1491"/>
                <a:gd name="T3" fmla="*/ 0 h 397"/>
                <a:gd name="T4" fmla="*/ 5 w 1491"/>
                <a:gd name="T5" fmla="*/ 43 h 397"/>
                <a:gd name="T6" fmla="*/ 0 w 1491"/>
                <a:gd name="T7" fmla="*/ 42 h 397"/>
                <a:gd name="T8" fmla="*/ 7 w 1491"/>
                <a:gd name="T9" fmla="*/ 0 h 397"/>
                <a:gd name="T10" fmla="*/ 8 w 1491"/>
                <a:gd name="T11" fmla="*/ 0 h 397"/>
                <a:gd name="T12" fmla="*/ 1210 w 1491"/>
                <a:gd name="T13" fmla="*/ 288 h 397"/>
                <a:gd name="T14" fmla="*/ 1267 w 1491"/>
                <a:gd name="T15" fmla="*/ 302 h 397"/>
                <a:gd name="T16" fmla="*/ 1248 w 1491"/>
                <a:gd name="T17" fmla="*/ 306 h 397"/>
                <a:gd name="T18" fmla="*/ 1230 w 1491"/>
                <a:gd name="T19" fmla="*/ 312 h 397"/>
                <a:gd name="T20" fmla="*/ 1213 w 1491"/>
                <a:gd name="T21" fmla="*/ 320 h 397"/>
                <a:gd name="T22" fmla="*/ 1198 w 1491"/>
                <a:gd name="T23" fmla="*/ 329 h 397"/>
                <a:gd name="T24" fmla="*/ 1166 w 1491"/>
                <a:gd name="T25" fmla="*/ 321 h 397"/>
                <a:gd name="T26" fmla="*/ 1171 w 1491"/>
                <a:gd name="T27" fmla="*/ 317 h 397"/>
                <a:gd name="T28" fmla="*/ 1174 w 1491"/>
                <a:gd name="T29" fmla="*/ 314 h 397"/>
                <a:gd name="T30" fmla="*/ 1182 w 1491"/>
                <a:gd name="T31" fmla="*/ 307 h 397"/>
                <a:gd name="T32" fmla="*/ 1191 w 1491"/>
                <a:gd name="T33" fmla="*/ 301 h 397"/>
                <a:gd name="T34" fmla="*/ 1201 w 1491"/>
                <a:gd name="T35" fmla="*/ 294 h 397"/>
                <a:gd name="T36" fmla="*/ 1210 w 1491"/>
                <a:gd name="T37" fmla="*/ 288 h 397"/>
                <a:gd name="T38" fmla="*/ 1486 w 1491"/>
                <a:gd name="T39" fmla="*/ 354 h 397"/>
                <a:gd name="T40" fmla="*/ 1491 w 1491"/>
                <a:gd name="T41" fmla="*/ 355 h 397"/>
                <a:gd name="T42" fmla="*/ 1484 w 1491"/>
                <a:gd name="T43" fmla="*/ 397 h 397"/>
                <a:gd name="T44" fmla="*/ 1480 w 1491"/>
                <a:gd name="T45" fmla="*/ 396 h 397"/>
                <a:gd name="T46" fmla="*/ 1486 w 1491"/>
                <a:gd name="T47" fmla="*/ 354 h 397"/>
                <a:gd name="T48" fmla="*/ 141 w 1491"/>
                <a:gd name="T49" fmla="*/ 75 h 397"/>
                <a:gd name="T50" fmla="*/ 116 w 1491"/>
                <a:gd name="T51" fmla="*/ 70 h 397"/>
                <a:gd name="T52" fmla="*/ 142 w 1491"/>
                <a:gd name="T53" fmla="*/ 70 h 397"/>
                <a:gd name="T54" fmla="*/ 141 w 1491"/>
                <a:gd name="T55" fmla="*/ 7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91" h="397">
                  <a:moveTo>
                    <a:pt x="8" y="0"/>
                  </a:moveTo>
                  <a:lnTo>
                    <a:pt x="12" y="0"/>
                  </a:lnTo>
                  <a:lnTo>
                    <a:pt x="5" y="43"/>
                  </a:lnTo>
                  <a:lnTo>
                    <a:pt x="0" y="42"/>
                  </a:lnTo>
                  <a:lnTo>
                    <a:pt x="7" y="0"/>
                  </a:lnTo>
                  <a:lnTo>
                    <a:pt x="8" y="0"/>
                  </a:lnTo>
                  <a:close/>
                  <a:moveTo>
                    <a:pt x="1210" y="288"/>
                  </a:moveTo>
                  <a:lnTo>
                    <a:pt x="1267" y="302"/>
                  </a:lnTo>
                  <a:lnTo>
                    <a:pt x="1248" y="306"/>
                  </a:lnTo>
                  <a:lnTo>
                    <a:pt x="1230" y="312"/>
                  </a:lnTo>
                  <a:lnTo>
                    <a:pt x="1213" y="320"/>
                  </a:lnTo>
                  <a:lnTo>
                    <a:pt x="1198" y="329"/>
                  </a:lnTo>
                  <a:lnTo>
                    <a:pt x="1166" y="321"/>
                  </a:lnTo>
                  <a:lnTo>
                    <a:pt x="1171" y="317"/>
                  </a:lnTo>
                  <a:lnTo>
                    <a:pt x="1174" y="314"/>
                  </a:lnTo>
                  <a:lnTo>
                    <a:pt x="1182" y="307"/>
                  </a:lnTo>
                  <a:lnTo>
                    <a:pt x="1191" y="301"/>
                  </a:lnTo>
                  <a:lnTo>
                    <a:pt x="1201" y="294"/>
                  </a:lnTo>
                  <a:lnTo>
                    <a:pt x="1210" y="288"/>
                  </a:lnTo>
                  <a:close/>
                  <a:moveTo>
                    <a:pt x="1486" y="354"/>
                  </a:moveTo>
                  <a:lnTo>
                    <a:pt x="1491" y="355"/>
                  </a:lnTo>
                  <a:lnTo>
                    <a:pt x="1484" y="397"/>
                  </a:lnTo>
                  <a:lnTo>
                    <a:pt x="1480" y="396"/>
                  </a:lnTo>
                  <a:lnTo>
                    <a:pt x="1486" y="354"/>
                  </a:lnTo>
                  <a:close/>
                  <a:moveTo>
                    <a:pt x="141" y="75"/>
                  </a:moveTo>
                  <a:lnTo>
                    <a:pt x="116" y="70"/>
                  </a:lnTo>
                  <a:lnTo>
                    <a:pt x="142" y="70"/>
                  </a:lnTo>
                  <a:lnTo>
                    <a:pt x="141" y="7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619"/>
            <p:cNvSpPr>
              <a:spLocks noEditPoints="1"/>
            </p:cNvSpPr>
            <p:nvPr/>
          </p:nvSpPr>
          <p:spPr bwMode="auto">
            <a:xfrm>
              <a:off x="2097088" y="4572000"/>
              <a:ext cx="385763" cy="92075"/>
            </a:xfrm>
            <a:custGeom>
              <a:avLst/>
              <a:gdLst>
                <a:gd name="T0" fmla="*/ 214 w 1698"/>
                <a:gd name="T1" fmla="*/ 8 h 405"/>
                <a:gd name="T2" fmla="*/ 220 w 1698"/>
                <a:gd name="T3" fmla="*/ 9 h 405"/>
                <a:gd name="T4" fmla="*/ 212 w 1698"/>
                <a:gd name="T5" fmla="*/ 51 h 405"/>
                <a:gd name="T6" fmla="*/ 208 w 1698"/>
                <a:gd name="T7" fmla="*/ 49 h 405"/>
                <a:gd name="T8" fmla="*/ 214 w 1698"/>
                <a:gd name="T9" fmla="*/ 8 h 405"/>
                <a:gd name="T10" fmla="*/ 1397 w 1698"/>
                <a:gd name="T11" fmla="*/ 291 h 405"/>
                <a:gd name="T12" fmla="*/ 1438 w 1698"/>
                <a:gd name="T13" fmla="*/ 301 h 405"/>
                <a:gd name="T14" fmla="*/ 1424 w 1698"/>
                <a:gd name="T15" fmla="*/ 307 h 405"/>
                <a:gd name="T16" fmla="*/ 1410 w 1698"/>
                <a:gd name="T17" fmla="*/ 314 h 405"/>
                <a:gd name="T18" fmla="*/ 1397 w 1698"/>
                <a:gd name="T19" fmla="*/ 322 h 405"/>
                <a:gd name="T20" fmla="*/ 1385 w 1698"/>
                <a:gd name="T21" fmla="*/ 331 h 405"/>
                <a:gd name="T22" fmla="*/ 1362 w 1698"/>
                <a:gd name="T23" fmla="*/ 326 h 405"/>
                <a:gd name="T24" fmla="*/ 1373 w 1698"/>
                <a:gd name="T25" fmla="*/ 313 h 405"/>
                <a:gd name="T26" fmla="*/ 1385 w 1698"/>
                <a:gd name="T27" fmla="*/ 301 h 405"/>
                <a:gd name="T28" fmla="*/ 1391 w 1698"/>
                <a:gd name="T29" fmla="*/ 295 h 405"/>
                <a:gd name="T30" fmla="*/ 1397 w 1698"/>
                <a:gd name="T31" fmla="*/ 291 h 405"/>
                <a:gd name="T32" fmla="*/ 1694 w 1698"/>
                <a:gd name="T33" fmla="*/ 361 h 405"/>
                <a:gd name="T34" fmla="*/ 1698 w 1698"/>
                <a:gd name="T35" fmla="*/ 363 h 405"/>
                <a:gd name="T36" fmla="*/ 1692 w 1698"/>
                <a:gd name="T37" fmla="*/ 405 h 405"/>
                <a:gd name="T38" fmla="*/ 1687 w 1698"/>
                <a:gd name="T39" fmla="*/ 404 h 405"/>
                <a:gd name="T40" fmla="*/ 1694 w 1698"/>
                <a:gd name="T41" fmla="*/ 361 h 405"/>
                <a:gd name="T42" fmla="*/ 349 w 1698"/>
                <a:gd name="T43" fmla="*/ 84 h 405"/>
                <a:gd name="T44" fmla="*/ 237 w 1698"/>
                <a:gd name="T45" fmla="*/ 57 h 405"/>
                <a:gd name="T46" fmla="*/ 353 w 1698"/>
                <a:gd name="T47" fmla="*/ 57 h 405"/>
                <a:gd name="T48" fmla="*/ 349 w 1698"/>
                <a:gd name="T49" fmla="*/ 84 h 405"/>
                <a:gd name="T50" fmla="*/ 105 w 1698"/>
                <a:gd name="T51" fmla="*/ 25 h 405"/>
                <a:gd name="T52" fmla="*/ 0 w 1698"/>
                <a:gd name="T53" fmla="*/ 0 h 405"/>
                <a:gd name="T54" fmla="*/ 2 w 1698"/>
                <a:gd name="T55" fmla="*/ 0 h 405"/>
                <a:gd name="T56" fmla="*/ 15 w 1698"/>
                <a:gd name="T57" fmla="*/ 0 h 405"/>
                <a:gd name="T58" fmla="*/ 29 w 1698"/>
                <a:gd name="T59" fmla="*/ 1 h 405"/>
                <a:gd name="T60" fmla="*/ 43 w 1698"/>
                <a:gd name="T61" fmla="*/ 3 h 405"/>
                <a:gd name="T62" fmla="*/ 58 w 1698"/>
                <a:gd name="T63" fmla="*/ 4 h 405"/>
                <a:gd name="T64" fmla="*/ 72 w 1698"/>
                <a:gd name="T65" fmla="*/ 8 h 405"/>
                <a:gd name="T66" fmla="*/ 86 w 1698"/>
                <a:gd name="T67" fmla="*/ 10 h 405"/>
                <a:gd name="T68" fmla="*/ 96 w 1698"/>
                <a:gd name="T69" fmla="*/ 12 h 405"/>
                <a:gd name="T70" fmla="*/ 105 w 1698"/>
                <a:gd name="T71" fmla="*/ 15 h 405"/>
                <a:gd name="T72" fmla="*/ 107 w 1698"/>
                <a:gd name="T73" fmla="*/ 15 h 405"/>
                <a:gd name="T74" fmla="*/ 105 w 1698"/>
                <a:gd name="T75" fmla="*/ 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98" h="405">
                  <a:moveTo>
                    <a:pt x="214" y="8"/>
                  </a:moveTo>
                  <a:lnTo>
                    <a:pt x="220" y="9"/>
                  </a:lnTo>
                  <a:lnTo>
                    <a:pt x="212" y="51"/>
                  </a:lnTo>
                  <a:lnTo>
                    <a:pt x="208" y="49"/>
                  </a:lnTo>
                  <a:lnTo>
                    <a:pt x="214" y="8"/>
                  </a:lnTo>
                  <a:close/>
                  <a:moveTo>
                    <a:pt x="1397" y="291"/>
                  </a:moveTo>
                  <a:lnTo>
                    <a:pt x="1438" y="301"/>
                  </a:lnTo>
                  <a:lnTo>
                    <a:pt x="1424" y="307"/>
                  </a:lnTo>
                  <a:lnTo>
                    <a:pt x="1410" y="314"/>
                  </a:lnTo>
                  <a:lnTo>
                    <a:pt x="1397" y="322"/>
                  </a:lnTo>
                  <a:lnTo>
                    <a:pt x="1385" y="331"/>
                  </a:lnTo>
                  <a:lnTo>
                    <a:pt x="1362" y="326"/>
                  </a:lnTo>
                  <a:lnTo>
                    <a:pt x="1373" y="313"/>
                  </a:lnTo>
                  <a:lnTo>
                    <a:pt x="1385" y="301"/>
                  </a:lnTo>
                  <a:lnTo>
                    <a:pt x="1391" y="295"/>
                  </a:lnTo>
                  <a:lnTo>
                    <a:pt x="1397" y="291"/>
                  </a:lnTo>
                  <a:close/>
                  <a:moveTo>
                    <a:pt x="1694" y="361"/>
                  </a:moveTo>
                  <a:lnTo>
                    <a:pt x="1698" y="363"/>
                  </a:lnTo>
                  <a:lnTo>
                    <a:pt x="1692" y="405"/>
                  </a:lnTo>
                  <a:lnTo>
                    <a:pt x="1687" y="404"/>
                  </a:lnTo>
                  <a:lnTo>
                    <a:pt x="1694" y="361"/>
                  </a:lnTo>
                  <a:close/>
                  <a:moveTo>
                    <a:pt x="349" y="84"/>
                  </a:moveTo>
                  <a:lnTo>
                    <a:pt x="237" y="57"/>
                  </a:lnTo>
                  <a:lnTo>
                    <a:pt x="353" y="57"/>
                  </a:lnTo>
                  <a:lnTo>
                    <a:pt x="349" y="84"/>
                  </a:lnTo>
                  <a:close/>
                  <a:moveTo>
                    <a:pt x="105" y="25"/>
                  </a:moveTo>
                  <a:lnTo>
                    <a:pt x="0" y="0"/>
                  </a:lnTo>
                  <a:lnTo>
                    <a:pt x="2" y="0"/>
                  </a:lnTo>
                  <a:lnTo>
                    <a:pt x="15" y="0"/>
                  </a:lnTo>
                  <a:lnTo>
                    <a:pt x="29" y="1"/>
                  </a:lnTo>
                  <a:lnTo>
                    <a:pt x="43" y="3"/>
                  </a:lnTo>
                  <a:lnTo>
                    <a:pt x="58" y="4"/>
                  </a:lnTo>
                  <a:lnTo>
                    <a:pt x="72" y="8"/>
                  </a:lnTo>
                  <a:lnTo>
                    <a:pt x="86" y="10"/>
                  </a:lnTo>
                  <a:lnTo>
                    <a:pt x="96" y="12"/>
                  </a:lnTo>
                  <a:lnTo>
                    <a:pt x="105" y="15"/>
                  </a:lnTo>
                  <a:lnTo>
                    <a:pt x="107" y="15"/>
                  </a:lnTo>
                  <a:lnTo>
                    <a:pt x="105" y="2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620"/>
            <p:cNvSpPr>
              <a:spLocks noEditPoints="1"/>
            </p:cNvSpPr>
            <p:nvPr/>
          </p:nvSpPr>
          <p:spPr bwMode="auto">
            <a:xfrm>
              <a:off x="2082801" y="4572000"/>
              <a:ext cx="398463" cy="96838"/>
            </a:xfrm>
            <a:custGeom>
              <a:avLst/>
              <a:gdLst>
                <a:gd name="T0" fmla="*/ 275 w 1759"/>
                <a:gd name="T1" fmla="*/ 29 h 426"/>
                <a:gd name="T2" fmla="*/ 280 w 1759"/>
                <a:gd name="T3" fmla="*/ 30 h 426"/>
                <a:gd name="T4" fmla="*/ 275 w 1759"/>
                <a:gd name="T5" fmla="*/ 57 h 426"/>
                <a:gd name="T6" fmla="*/ 391 w 1759"/>
                <a:gd name="T7" fmla="*/ 57 h 426"/>
                <a:gd name="T8" fmla="*/ 416 w 1759"/>
                <a:gd name="T9" fmla="*/ 62 h 426"/>
                <a:gd name="T10" fmla="*/ 410 w 1759"/>
                <a:gd name="T11" fmla="*/ 96 h 426"/>
                <a:gd name="T12" fmla="*/ 376 w 1759"/>
                <a:gd name="T13" fmla="*/ 96 h 426"/>
                <a:gd name="T14" fmla="*/ 268 w 1759"/>
                <a:gd name="T15" fmla="*/ 70 h 426"/>
                <a:gd name="T16" fmla="*/ 275 w 1759"/>
                <a:gd name="T17" fmla="*/ 29 h 426"/>
                <a:gd name="T18" fmla="*/ 1441 w 1759"/>
                <a:gd name="T19" fmla="*/ 308 h 426"/>
                <a:gd name="T20" fmla="*/ 1473 w 1759"/>
                <a:gd name="T21" fmla="*/ 316 h 426"/>
                <a:gd name="T22" fmla="*/ 1462 w 1759"/>
                <a:gd name="T23" fmla="*/ 321 h 426"/>
                <a:gd name="T24" fmla="*/ 1454 w 1759"/>
                <a:gd name="T25" fmla="*/ 328 h 426"/>
                <a:gd name="T26" fmla="*/ 1446 w 1759"/>
                <a:gd name="T27" fmla="*/ 335 h 426"/>
                <a:gd name="T28" fmla="*/ 1437 w 1759"/>
                <a:gd name="T29" fmla="*/ 341 h 426"/>
                <a:gd name="T30" fmla="*/ 1432 w 1759"/>
                <a:gd name="T31" fmla="*/ 345 h 426"/>
                <a:gd name="T32" fmla="*/ 1429 w 1759"/>
                <a:gd name="T33" fmla="*/ 348 h 426"/>
                <a:gd name="T34" fmla="*/ 1412 w 1759"/>
                <a:gd name="T35" fmla="*/ 345 h 426"/>
                <a:gd name="T36" fmla="*/ 1419 w 1759"/>
                <a:gd name="T37" fmla="*/ 335 h 426"/>
                <a:gd name="T38" fmla="*/ 1426 w 1759"/>
                <a:gd name="T39" fmla="*/ 326 h 426"/>
                <a:gd name="T40" fmla="*/ 1433 w 1759"/>
                <a:gd name="T41" fmla="*/ 317 h 426"/>
                <a:gd name="T42" fmla="*/ 1441 w 1759"/>
                <a:gd name="T43" fmla="*/ 308 h 426"/>
                <a:gd name="T44" fmla="*/ 1755 w 1759"/>
                <a:gd name="T45" fmla="*/ 383 h 426"/>
                <a:gd name="T46" fmla="*/ 1759 w 1759"/>
                <a:gd name="T47" fmla="*/ 384 h 426"/>
                <a:gd name="T48" fmla="*/ 1752 w 1759"/>
                <a:gd name="T49" fmla="*/ 426 h 426"/>
                <a:gd name="T50" fmla="*/ 1748 w 1759"/>
                <a:gd name="T51" fmla="*/ 424 h 426"/>
                <a:gd name="T52" fmla="*/ 1755 w 1759"/>
                <a:gd name="T53" fmla="*/ 383 h 426"/>
                <a:gd name="T54" fmla="*/ 165 w 1759"/>
                <a:gd name="T55" fmla="*/ 46 h 426"/>
                <a:gd name="T56" fmla="*/ 0 w 1759"/>
                <a:gd name="T57" fmla="*/ 6 h 426"/>
                <a:gd name="T58" fmla="*/ 14 w 1759"/>
                <a:gd name="T59" fmla="*/ 3 h 426"/>
                <a:gd name="T60" fmla="*/ 31 w 1759"/>
                <a:gd name="T61" fmla="*/ 2 h 426"/>
                <a:gd name="T62" fmla="*/ 48 w 1759"/>
                <a:gd name="T63" fmla="*/ 0 h 426"/>
                <a:gd name="T64" fmla="*/ 66 w 1759"/>
                <a:gd name="T65" fmla="*/ 0 h 426"/>
                <a:gd name="T66" fmla="*/ 79 w 1759"/>
                <a:gd name="T67" fmla="*/ 0 h 426"/>
                <a:gd name="T68" fmla="*/ 93 w 1759"/>
                <a:gd name="T69" fmla="*/ 1 h 426"/>
                <a:gd name="T70" fmla="*/ 107 w 1759"/>
                <a:gd name="T71" fmla="*/ 3 h 426"/>
                <a:gd name="T72" fmla="*/ 122 w 1759"/>
                <a:gd name="T73" fmla="*/ 4 h 426"/>
                <a:gd name="T74" fmla="*/ 136 w 1759"/>
                <a:gd name="T75" fmla="*/ 8 h 426"/>
                <a:gd name="T76" fmla="*/ 150 w 1759"/>
                <a:gd name="T77" fmla="*/ 10 h 426"/>
                <a:gd name="T78" fmla="*/ 160 w 1759"/>
                <a:gd name="T79" fmla="*/ 12 h 426"/>
                <a:gd name="T80" fmla="*/ 169 w 1759"/>
                <a:gd name="T81" fmla="*/ 15 h 426"/>
                <a:gd name="T82" fmla="*/ 171 w 1759"/>
                <a:gd name="T83" fmla="*/ 15 h 426"/>
                <a:gd name="T84" fmla="*/ 165 w 1759"/>
                <a:gd name="T85" fmla="*/ 4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9" h="426">
                  <a:moveTo>
                    <a:pt x="275" y="29"/>
                  </a:moveTo>
                  <a:lnTo>
                    <a:pt x="280" y="30"/>
                  </a:lnTo>
                  <a:lnTo>
                    <a:pt x="275" y="57"/>
                  </a:lnTo>
                  <a:lnTo>
                    <a:pt x="391" y="57"/>
                  </a:lnTo>
                  <a:lnTo>
                    <a:pt x="416" y="62"/>
                  </a:lnTo>
                  <a:lnTo>
                    <a:pt x="410" y="96"/>
                  </a:lnTo>
                  <a:lnTo>
                    <a:pt x="376" y="96"/>
                  </a:lnTo>
                  <a:lnTo>
                    <a:pt x="268" y="70"/>
                  </a:lnTo>
                  <a:lnTo>
                    <a:pt x="275" y="29"/>
                  </a:lnTo>
                  <a:close/>
                  <a:moveTo>
                    <a:pt x="1441" y="308"/>
                  </a:moveTo>
                  <a:lnTo>
                    <a:pt x="1473" y="316"/>
                  </a:lnTo>
                  <a:lnTo>
                    <a:pt x="1462" y="321"/>
                  </a:lnTo>
                  <a:lnTo>
                    <a:pt x="1454" y="328"/>
                  </a:lnTo>
                  <a:lnTo>
                    <a:pt x="1446" y="335"/>
                  </a:lnTo>
                  <a:lnTo>
                    <a:pt x="1437" y="341"/>
                  </a:lnTo>
                  <a:lnTo>
                    <a:pt x="1432" y="345"/>
                  </a:lnTo>
                  <a:lnTo>
                    <a:pt x="1429" y="348"/>
                  </a:lnTo>
                  <a:lnTo>
                    <a:pt x="1412" y="345"/>
                  </a:lnTo>
                  <a:lnTo>
                    <a:pt x="1419" y="335"/>
                  </a:lnTo>
                  <a:lnTo>
                    <a:pt x="1426" y="326"/>
                  </a:lnTo>
                  <a:lnTo>
                    <a:pt x="1433" y="317"/>
                  </a:lnTo>
                  <a:lnTo>
                    <a:pt x="1441" y="308"/>
                  </a:lnTo>
                  <a:close/>
                  <a:moveTo>
                    <a:pt x="1755" y="383"/>
                  </a:moveTo>
                  <a:lnTo>
                    <a:pt x="1759" y="384"/>
                  </a:lnTo>
                  <a:lnTo>
                    <a:pt x="1752" y="426"/>
                  </a:lnTo>
                  <a:lnTo>
                    <a:pt x="1748" y="424"/>
                  </a:lnTo>
                  <a:lnTo>
                    <a:pt x="1755" y="383"/>
                  </a:lnTo>
                  <a:close/>
                  <a:moveTo>
                    <a:pt x="165" y="46"/>
                  </a:moveTo>
                  <a:lnTo>
                    <a:pt x="0" y="6"/>
                  </a:lnTo>
                  <a:lnTo>
                    <a:pt x="14" y="3"/>
                  </a:lnTo>
                  <a:lnTo>
                    <a:pt x="31" y="2"/>
                  </a:lnTo>
                  <a:lnTo>
                    <a:pt x="48" y="0"/>
                  </a:lnTo>
                  <a:lnTo>
                    <a:pt x="66" y="0"/>
                  </a:lnTo>
                  <a:lnTo>
                    <a:pt x="79" y="0"/>
                  </a:lnTo>
                  <a:lnTo>
                    <a:pt x="93" y="1"/>
                  </a:lnTo>
                  <a:lnTo>
                    <a:pt x="107" y="3"/>
                  </a:lnTo>
                  <a:lnTo>
                    <a:pt x="122" y="4"/>
                  </a:lnTo>
                  <a:lnTo>
                    <a:pt x="136" y="8"/>
                  </a:lnTo>
                  <a:lnTo>
                    <a:pt x="150" y="10"/>
                  </a:lnTo>
                  <a:lnTo>
                    <a:pt x="160" y="12"/>
                  </a:lnTo>
                  <a:lnTo>
                    <a:pt x="169" y="15"/>
                  </a:lnTo>
                  <a:lnTo>
                    <a:pt x="171" y="15"/>
                  </a:lnTo>
                  <a:lnTo>
                    <a:pt x="165" y="4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621"/>
            <p:cNvSpPr>
              <a:spLocks noEditPoints="1"/>
            </p:cNvSpPr>
            <p:nvPr/>
          </p:nvSpPr>
          <p:spPr bwMode="auto">
            <a:xfrm>
              <a:off x="2074863" y="4572000"/>
              <a:ext cx="406400" cy="101600"/>
            </a:xfrm>
            <a:custGeom>
              <a:avLst/>
              <a:gdLst>
                <a:gd name="T0" fmla="*/ 101 w 1793"/>
                <a:gd name="T1" fmla="*/ 0 h 447"/>
                <a:gd name="T2" fmla="*/ 206 w 1793"/>
                <a:gd name="T3" fmla="*/ 25 h 447"/>
                <a:gd name="T4" fmla="*/ 201 w 1793"/>
                <a:gd name="T5" fmla="*/ 55 h 447"/>
                <a:gd name="T6" fmla="*/ 195 w 1793"/>
                <a:gd name="T7" fmla="*/ 55 h 447"/>
                <a:gd name="T8" fmla="*/ 186 w 1793"/>
                <a:gd name="T9" fmla="*/ 52 h 447"/>
                <a:gd name="T10" fmla="*/ 174 w 1793"/>
                <a:gd name="T11" fmla="*/ 49 h 447"/>
                <a:gd name="T12" fmla="*/ 162 w 1793"/>
                <a:gd name="T13" fmla="*/ 47 h 447"/>
                <a:gd name="T14" fmla="*/ 146 w 1793"/>
                <a:gd name="T15" fmla="*/ 45 h 447"/>
                <a:gd name="T16" fmla="*/ 132 w 1793"/>
                <a:gd name="T17" fmla="*/ 42 h 447"/>
                <a:gd name="T18" fmla="*/ 117 w 1793"/>
                <a:gd name="T19" fmla="*/ 40 h 447"/>
                <a:gd name="T20" fmla="*/ 104 w 1793"/>
                <a:gd name="T21" fmla="*/ 40 h 447"/>
                <a:gd name="T22" fmla="*/ 90 w 1793"/>
                <a:gd name="T23" fmla="*/ 39 h 447"/>
                <a:gd name="T24" fmla="*/ 87 w 1793"/>
                <a:gd name="T25" fmla="*/ 39 h 447"/>
                <a:gd name="T26" fmla="*/ 84 w 1793"/>
                <a:gd name="T27" fmla="*/ 39 h 447"/>
                <a:gd name="T28" fmla="*/ 0 w 1793"/>
                <a:gd name="T29" fmla="*/ 19 h 447"/>
                <a:gd name="T30" fmla="*/ 10 w 1793"/>
                <a:gd name="T31" fmla="*/ 14 h 447"/>
                <a:gd name="T32" fmla="*/ 20 w 1793"/>
                <a:gd name="T33" fmla="*/ 11 h 447"/>
                <a:gd name="T34" fmla="*/ 31 w 1793"/>
                <a:gd name="T35" fmla="*/ 8 h 447"/>
                <a:gd name="T36" fmla="*/ 43 w 1793"/>
                <a:gd name="T37" fmla="*/ 5 h 447"/>
                <a:gd name="T38" fmla="*/ 57 w 1793"/>
                <a:gd name="T39" fmla="*/ 3 h 447"/>
                <a:gd name="T40" fmla="*/ 70 w 1793"/>
                <a:gd name="T41" fmla="*/ 1 h 447"/>
                <a:gd name="T42" fmla="*/ 85 w 1793"/>
                <a:gd name="T43" fmla="*/ 0 h 447"/>
                <a:gd name="T44" fmla="*/ 101 w 1793"/>
                <a:gd name="T45" fmla="*/ 0 h 447"/>
                <a:gd name="T46" fmla="*/ 309 w 1793"/>
                <a:gd name="T47" fmla="*/ 49 h 447"/>
                <a:gd name="T48" fmla="*/ 313 w 1793"/>
                <a:gd name="T49" fmla="*/ 51 h 447"/>
                <a:gd name="T50" fmla="*/ 312 w 1793"/>
                <a:gd name="T51" fmla="*/ 57 h 447"/>
                <a:gd name="T52" fmla="*/ 338 w 1793"/>
                <a:gd name="T53" fmla="*/ 57 h 447"/>
                <a:gd name="T54" fmla="*/ 450 w 1793"/>
                <a:gd name="T55" fmla="*/ 84 h 447"/>
                <a:gd name="T56" fmla="*/ 447 w 1793"/>
                <a:gd name="T57" fmla="*/ 96 h 447"/>
                <a:gd name="T58" fmla="*/ 322 w 1793"/>
                <a:gd name="T59" fmla="*/ 96 h 447"/>
                <a:gd name="T60" fmla="*/ 302 w 1793"/>
                <a:gd name="T61" fmla="*/ 92 h 447"/>
                <a:gd name="T62" fmla="*/ 309 w 1793"/>
                <a:gd name="T63" fmla="*/ 49 h 447"/>
                <a:gd name="T64" fmla="*/ 1463 w 1793"/>
                <a:gd name="T65" fmla="*/ 326 h 447"/>
                <a:gd name="T66" fmla="*/ 1486 w 1793"/>
                <a:gd name="T67" fmla="*/ 331 h 447"/>
                <a:gd name="T68" fmla="*/ 1479 w 1793"/>
                <a:gd name="T69" fmla="*/ 336 h 447"/>
                <a:gd name="T70" fmla="*/ 1474 w 1793"/>
                <a:gd name="T71" fmla="*/ 341 h 447"/>
                <a:gd name="T72" fmla="*/ 1461 w 1793"/>
                <a:gd name="T73" fmla="*/ 354 h 447"/>
                <a:gd name="T74" fmla="*/ 1450 w 1793"/>
                <a:gd name="T75" fmla="*/ 366 h 447"/>
                <a:gd name="T76" fmla="*/ 1437 w 1793"/>
                <a:gd name="T77" fmla="*/ 364 h 447"/>
                <a:gd name="T78" fmla="*/ 1442 w 1793"/>
                <a:gd name="T79" fmla="*/ 354 h 447"/>
                <a:gd name="T80" fmla="*/ 1449 w 1793"/>
                <a:gd name="T81" fmla="*/ 344 h 447"/>
                <a:gd name="T82" fmla="*/ 1456 w 1793"/>
                <a:gd name="T83" fmla="*/ 335 h 447"/>
                <a:gd name="T84" fmla="*/ 1463 w 1793"/>
                <a:gd name="T85" fmla="*/ 326 h 447"/>
                <a:gd name="T86" fmla="*/ 1788 w 1793"/>
                <a:gd name="T87" fmla="*/ 404 h 447"/>
                <a:gd name="T88" fmla="*/ 1793 w 1793"/>
                <a:gd name="T89" fmla="*/ 405 h 447"/>
                <a:gd name="T90" fmla="*/ 1786 w 1793"/>
                <a:gd name="T91" fmla="*/ 447 h 447"/>
                <a:gd name="T92" fmla="*/ 1781 w 1793"/>
                <a:gd name="T93" fmla="*/ 445 h 447"/>
                <a:gd name="T94" fmla="*/ 1788 w 1793"/>
                <a:gd name="T95" fmla="*/ 404 h 447"/>
                <a:gd name="T96" fmla="*/ 992 w 1793"/>
                <a:gd name="T97" fmla="*/ 256 h 447"/>
                <a:gd name="T98" fmla="*/ 948 w 1793"/>
                <a:gd name="T99" fmla="*/ 246 h 447"/>
                <a:gd name="T100" fmla="*/ 960 w 1793"/>
                <a:gd name="T101" fmla="*/ 247 h 447"/>
                <a:gd name="T102" fmla="*/ 971 w 1793"/>
                <a:gd name="T103" fmla="*/ 249 h 447"/>
                <a:gd name="T104" fmla="*/ 981 w 1793"/>
                <a:gd name="T105" fmla="*/ 253 h 447"/>
                <a:gd name="T106" fmla="*/ 990 w 1793"/>
                <a:gd name="T107" fmla="*/ 256 h 447"/>
                <a:gd name="T108" fmla="*/ 992 w 1793"/>
                <a:gd name="T109" fmla="*/ 25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3" h="447">
                  <a:moveTo>
                    <a:pt x="101" y="0"/>
                  </a:moveTo>
                  <a:lnTo>
                    <a:pt x="206" y="25"/>
                  </a:lnTo>
                  <a:lnTo>
                    <a:pt x="201" y="55"/>
                  </a:lnTo>
                  <a:lnTo>
                    <a:pt x="195" y="55"/>
                  </a:lnTo>
                  <a:lnTo>
                    <a:pt x="186" y="52"/>
                  </a:lnTo>
                  <a:lnTo>
                    <a:pt x="174" y="49"/>
                  </a:lnTo>
                  <a:lnTo>
                    <a:pt x="162" y="47"/>
                  </a:lnTo>
                  <a:lnTo>
                    <a:pt x="146" y="45"/>
                  </a:lnTo>
                  <a:lnTo>
                    <a:pt x="132" y="42"/>
                  </a:lnTo>
                  <a:lnTo>
                    <a:pt x="117" y="40"/>
                  </a:lnTo>
                  <a:lnTo>
                    <a:pt x="104" y="40"/>
                  </a:lnTo>
                  <a:lnTo>
                    <a:pt x="90" y="39"/>
                  </a:lnTo>
                  <a:lnTo>
                    <a:pt x="87" y="39"/>
                  </a:lnTo>
                  <a:lnTo>
                    <a:pt x="84" y="39"/>
                  </a:lnTo>
                  <a:lnTo>
                    <a:pt x="0" y="19"/>
                  </a:lnTo>
                  <a:lnTo>
                    <a:pt x="10" y="14"/>
                  </a:lnTo>
                  <a:lnTo>
                    <a:pt x="20" y="11"/>
                  </a:lnTo>
                  <a:lnTo>
                    <a:pt x="31" y="8"/>
                  </a:lnTo>
                  <a:lnTo>
                    <a:pt x="43" y="5"/>
                  </a:lnTo>
                  <a:lnTo>
                    <a:pt x="57" y="3"/>
                  </a:lnTo>
                  <a:lnTo>
                    <a:pt x="70" y="1"/>
                  </a:lnTo>
                  <a:lnTo>
                    <a:pt x="85" y="0"/>
                  </a:lnTo>
                  <a:lnTo>
                    <a:pt x="101" y="0"/>
                  </a:lnTo>
                  <a:close/>
                  <a:moveTo>
                    <a:pt x="309" y="49"/>
                  </a:moveTo>
                  <a:lnTo>
                    <a:pt x="313" y="51"/>
                  </a:lnTo>
                  <a:lnTo>
                    <a:pt x="312" y="57"/>
                  </a:lnTo>
                  <a:lnTo>
                    <a:pt x="338" y="57"/>
                  </a:lnTo>
                  <a:lnTo>
                    <a:pt x="450" y="84"/>
                  </a:lnTo>
                  <a:lnTo>
                    <a:pt x="447" y="96"/>
                  </a:lnTo>
                  <a:lnTo>
                    <a:pt x="322" y="96"/>
                  </a:lnTo>
                  <a:lnTo>
                    <a:pt x="302" y="92"/>
                  </a:lnTo>
                  <a:lnTo>
                    <a:pt x="309" y="49"/>
                  </a:lnTo>
                  <a:close/>
                  <a:moveTo>
                    <a:pt x="1463" y="326"/>
                  </a:moveTo>
                  <a:lnTo>
                    <a:pt x="1486" y="331"/>
                  </a:lnTo>
                  <a:lnTo>
                    <a:pt x="1479" y="336"/>
                  </a:lnTo>
                  <a:lnTo>
                    <a:pt x="1474" y="341"/>
                  </a:lnTo>
                  <a:lnTo>
                    <a:pt x="1461" y="354"/>
                  </a:lnTo>
                  <a:lnTo>
                    <a:pt x="1450" y="366"/>
                  </a:lnTo>
                  <a:lnTo>
                    <a:pt x="1437" y="364"/>
                  </a:lnTo>
                  <a:lnTo>
                    <a:pt x="1442" y="354"/>
                  </a:lnTo>
                  <a:lnTo>
                    <a:pt x="1449" y="344"/>
                  </a:lnTo>
                  <a:lnTo>
                    <a:pt x="1456" y="335"/>
                  </a:lnTo>
                  <a:lnTo>
                    <a:pt x="1463" y="326"/>
                  </a:lnTo>
                  <a:close/>
                  <a:moveTo>
                    <a:pt x="1788" y="404"/>
                  </a:moveTo>
                  <a:lnTo>
                    <a:pt x="1793" y="405"/>
                  </a:lnTo>
                  <a:lnTo>
                    <a:pt x="1786" y="447"/>
                  </a:lnTo>
                  <a:lnTo>
                    <a:pt x="1781" y="445"/>
                  </a:lnTo>
                  <a:lnTo>
                    <a:pt x="1788" y="404"/>
                  </a:lnTo>
                  <a:close/>
                  <a:moveTo>
                    <a:pt x="992" y="256"/>
                  </a:moveTo>
                  <a:lnTo>
                    <a:pt x="948" y="246"/>
                  </a:lnTo>
                  <a:lnTo>
                    <a:pt x="960" y="247"/>
                  </a:lnTo>
                  <a:lnTo>
                    <a:pt x="971" y="249"/>
                  </a:lnTo>
                  <a:lnTo>
                    <a:pt x="981" y="253"/>
                  </a:lnTo>
                  <a:lnTo>
                    <a:pt x="990" y="256"/>
                  </a:lnTo>
                  <a:lnTo>
                    <a:pt x="992" y="256"/>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622"/>
            <p:cNvSpPr>
              <a:spLocks noEditPoints="1"/>
            </p:cNvSpPr>
            <p:nvPr/>
          </p:nvSpPr>
          <p:spPr bwMode="auto">
            <a:xfrm>
              <a:off x="2068513" y="4573588"/>
              <a:ext cx="411163" cy="104775"/>
            </a:xfrm>
            <a:custGeom>
              <a:avLst/>
              <a:gdLst>
                <a:gd name="T0" fmla="*/ 61 w 1813"/>
                <a:gd name="T1" fmla="*/ 0 h 462"/>
                <a:gd name="T2" fmla="*/ 226 w 1813"/>
                <a:gd name="T3" fmla="*/ 40 h 462"/>
                <a:gd name="T4" fmla="*/ 225 w 1813"/>
                <a:gd name="T5" fmla="*/ 49 h 462"/>
                <a:gd name="T6" fmla="*/ 219 w 1813"/>
                <a:gd name="T7" fmla="*/ 49 h 462"/>
                <a:gd name="T8" fmla="*/ 210 w 1813"/>
                <a:gd name="T9" fmla="*/ 46 h 462"/>
                <a:gd name="T10" fmla="*/ 198 w 1813"/>
                <a:gd name="T11" fmla="*/ 43 h 462"/>
                <a:gd name="T12" fmla="*/ 186 w 1813"/>
                <a:gd name="T13" fmla="*/ 41 h 462"/>
                <a:gd name="T14" fmla="*/ 170 w 1813"/>
                <a:gd name="T15" fmla="*/ 39 h 462"/>
                <a:gd name="T16" fmla="*/ 156 w 1813"/>
                <a:gd name="T17" fmla="*/ 36 h 462"/>
                <a:gd name="T18" fmla="*/ 141 w 1813"/>
                <a:gd name="T19" fmla="*/ 34 h 462"/>
                <a:gd name="T20" fmla="*/ 128 w 1813"/>
                <a:gd name="T21" fmla="*/ 34 h 462"/>
                <a:gd name="T22" fmla="*/ 114 w 1813"/>
                <a:gd name="T23" fmla="*/ 33 h 462"/>
                <a:gd name="T24" fmla="*/ 95 w 1813"/>
                <a:gd name="T25" fmla="*/ 34 h 462"/>
                <a:gd name="T26" fmla="*/ 79 w 1813"/>
                <a:gd name="T27" fmla="*/ 35 h 462"/>
                <a:gd name="T28" fmla="*/ 62 w 1813"/>
                <a:gd name="T29" fmla="*/ 37 h 462"/>
                <a:gd name="T30" fmla="*/ 46 w 1813"/>
                <a:gd name="T31" fmla="*/ 41 h 462"/>
                <a:gd name="T32" fmla="*/ 0 w 1813"/>
                <a:gd name="T33" fmla="*/ 30 h 462"/>
                <a:gd name="T34" fmla="*/ 4 w 1813"/>
                <a:gd name="T35" fmla="*/ 26 h 462"/>
                <a:gd name="T36" fmla="*/ 7 w 1813"/>
                <a:gd name="T37" fmla="*/ 24 h 462"/>
                <a:gd name="T38" fmla="*/ 18 w 1813"/>
                <a:gd name="T39" fmla="*/ 16 h 462"/>
                <a:gd name="T40" fmla="*/ 31 w 1813"/>
                <a:gd name="T41" fmla="*/ 9 h 462"/>
                <a:gd name="T42" fmla="*/ 45 w 1813"/>
                <a:gd name="T43" fmla="*/ 5 h 462"/>
                <a:gd name="T44" fmla="*/ 61 w 1813"/>
                <a:gd name="T45" fmla="*/ 0 h 462"/>
                <a:gd name="T46" fmla="*/ 329 w 1813"/>
                <a:gd name="T47" fmla="*/ 64 h 462"/>
                <a:gd name="T48" fmla="*/ 437 w 1813"/>
                <a:gd name="T49" fmla="*/ 90 h 462"/>
                <a:gd name="T50" fmla="*/ 325 w 1813"/>
                <a:gd name="T51" fmla="*/ 90 h 462"/>
                <a:gd name="T52" fmla="*/ 329 w 1813"/>
                <a:gd name="T53" fmla="*/ 64 h 462"/>
                <a:gd name="T54" fmla="*/ 1473 w 1813"/>
                <a:gd name="T55" fmla="*/ 339 h 462"/>
                <a:gd name="T56" fmla="*/ 1490 w 1813"/>
                <a:gd name="T57" fmla="*/ 342 h 462"/>
                <a:gd name="T58" fmla="*/ 1482 w 1813"/>
                <a:gd name="T59" fmla="*/ 351 h 462"/>
                <a:gd name="T60" fmla="*/ 1474 w 1813"/>
                <a:gd name="T61" fmla="*/ 360 h 462"/>
                <a:gd name="T62" fmla="*/ 1468 w 1813"/>
                <a:gd name="T63" fmla="*/ 369 h 462"/>
                <a:gd name="T64" fmla="*/ 1460 w 1813"/>
                <a:gd name="T65" fmla="*/ 379 h 462"/>
                <a:gd name="T66" fmla="*/ 1452 w 1813"/>
                <a:gd name="T67" fmla="*/ 377 h 462"/>
                <a:gd name="T68" fmla="*/ 1456 w 1813"/>
                <a:gd name="T69" fmla="*/ 367 h 462"/>
                <a:gd name="T70" fmla="*/ 1462 w 1813"/>
                <a:gd name="T71" fmla="*/ 357 h 462"/>
                <a:gd name="T72" fmla="*/ 1466 w 1813"/>
                <a:gd name="T73" fmla="*/ 348 h 462"/>
                <a:gd name="T74" fmla="*/ 1473 w 1813"/>
                <a:gd name="T75" fmla="*/ 339 h 462"/>
                <a:gd name="T76" fmla="*/ 1809 w 1813"/>
                <a:gd name="T77" fmla="*/ 418 h 462"/>
                <a:gd name="T78" fmla="*/ 1813 w 1813"/>
                <a:gd name="T79" fmla="*/ 420 h 462"/>
                <a:gd name="T80" fmla="*/ 1807 w 1813"/>
                <a:gd name="T81" fmla="*/ 462 h 462"/>
                <a:gd name="T82" fmla="*/ 1802 w 1813"/>
                <a:gd name="T83" fmla="*/ 461 h 462"/>
                <a:gd name="T84" fmla="*/ 1809 w 1813"/>
                <a:gd name="T85" fmla="*/ 418 h 462"/>
                <a:gd name="T86" fmla="*/ 1050 w 1813"/>
                <a:gd name="T87" fmla="*/ 280 h 462"/>
                <a:gd name="T88" fmla="*/ 895 w 1813"/>
                <a:gd name="T89" fmla="*/ 243 h 462"/>
                <a:gd name="T90" fmla="*/ 906 w 1813"/>
                <a:gd name="T91" fmla="*/ 241 h 462"/>
                <a:gd name="T92" fmla="*/ 917 w 1813"/>
                <a:gd name="T93" fmla="*/ 240 h 462"/>
                <a:gd name="T94" fmla="*/ 929 w 1813"/>
                <a:gd name="T95" fmla="*/ 239 h 462"/>
                <a:gd name="T96" fmla="*/ 940 w 1813"/>
                <a:gd name="T97" fmla="*/ 239 h 462"/>
                <a:gd name="T98" fmla="*/ 963 w 1813"/>
                <a:gd name="T99" fmla="*/ 239 h 462"/>
                <a:gd name="T100" fmla="*/ 983 w 1813"/>
                <a:gd name="T101" fmla="*/ 241 h 462"/>
                <a:gd name="T102" fmla="*/ 992 w 1813"/>
                <a:gd name="T103" fmla="*/ 243 h 462"/>
                <a:gd name="T104" fmla="*/ 1000 w 1813"/>
                <a:gd name="T105" fmla="*/ 245 h 462"/>
                <a:gd name="T106" fmla="*/ 1008 w 1813"/>
                <a:gd name="T107" fmla="*/ 247 h 462"/>
                <a:gd name="T108" fmla="*/ 1014 w 1813"/>
                <a:gd name="T109" fmla="*/ 250 h 462"/>
                <a:gd name="T110" fmla="*/ 1025 w 1813"/>
                <a:gd name="T111" fmla="*/ 256 h 462"/>
                <a:gd name="T112" fmla="*/ 1034 w 1813"/>
                <a:gd name="T113" fmla="*/ 262 h 462"/>
                <a:gd name="T114" fmla="*/ 1043 w 1813"/>
                <a:gd name="T115" fmla="*/ 271 h 462"/>
                <a:gd name="T116" fmla="*/ 1050 w 1813"/>
                <a:gd name="T117" fmla="*/ 28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3" h="462">
                  <a:moveTo>
                    <a:pt x="61" y="0"/>
                  </a:moveTo>
                  <a:lnTo>
                    <a:pt x="226" y="40"/>
                  </a:lnTo>
                  <a:lnTo>
                    <a:pt x="225" y="49"/>
                  </a:lnTo>
                  <a:lnTo>
                    <a:pt x="219" y="49"/>
                  </a:lnTo>
                  <a:lnTo>
                    <a:pt x="210" y="46"/>
                  </a:lnTo>
                  <a:lnTo>
                    <a:pt x="198" y="43"/>
                  </a:lnTo>
                  <a:lnTo>
                    <a:pt x="186" y="41"/>
                  </a:lnTo>
                  <a:lnTo>
                    <a:pt x="170" y="39"/>
                  </a:lnTo>
                  <a:lnTo>
                    <a:pt x="156" y="36"/>
                  </a:lnTo>
                  <a:lnTo>
                    <a:pt x="141" y="34"/>
                  </a:lnTo>
                  <a:lnTo>
                    <a:pt x="128" y="34"/>
                  </a:lnTo>
                  <a:lnTo>
                    <a:pt x="114" y="33"/>
                  </a:lnTo>
                  <a:lnTo>
                    <a:pt x="95" y="34"/>
                  </a:lnTo>
                  <a:lnTo>
                    <a:pt x="79" y="35"/>
                  </a:lnTo>
                  <a:lnTo>
                    <a:pt x="62" y="37"/>
                  </a:lnTo>
                  <a:lnTo>
                    <a:pt x="46" y="41"/>
                  </a:lnTo>
                  <a:lnTo>
                    <a:pt x="0" y="30"/>
                  </a:lnTo>
                  <a:lnTo>
                    <a:pt x="4" y="26"/>
                  </a:lnTo>
                  <a:lnTo>
                    <a:pt x="7" y="24"/>
                  </a:lnTo>
                  <a:lnTo>
                    <a:pt x="18" y="16"/>
                  </a:lnTo>
                  <a:lnTo>
                    <a:pt x="31" y="9"/>
                  </a:lnTo>
                  <a:lnTo>
                    <a:pt x="45" y="5"/>
                  </a:lnTo>
                  <a:lnTo>
                    <a:pt x="61" y="0"/>
                  </a:lnTo>
                  <a:close/>
                  <a:moveTo>
                    <a:pt x="329" y="64"/>
                  </a:moveTo>
                  <a:lnTo>
                    <a:pt x="437" y="90"/>
                  </a:lnTo>
                  <a:lnTo>
                    <a:pt x="325" y="90"/>
                  </a:lnTo>
                  <a:lnTo>
                    <a:pt x="329" y="64"/>
                  </a:lnTo>
                  <a:close/>
                  <a:moveTo>
                    <a:pt x="1473" y="339"/>
                  </a:moveTo>
                  <a:lnTo>
                    <a:pt x="1490" y="342"/>
                  </a:lnTo>
                  <a:lnTo>
                    <a:pt x="1482" y="351"/>
                  </a:lnTo>
                  <a:lnTo>
                    <a:pt x="1474" y="360"/>
                  </a:lnTo>
                  <a:lnTo>
                    <a:pt x="1468" y="369"/>
                  </a:lnTo>
                  <a:lnTo>
                    <a:pt x="1460" y="379"/>
                  </a:lnTo>
                  <a:lnTo>
                    <a:pt x="1452" y="377"/>
                  </a:lnTo>
                  <a:lnTo>
                    <a:pt x="1456" y="367"/>
                  </a:lnTo>
                  <a:lnTo>
                    <a:pt x="1462" y="357"/>
                  </a:lnTo>
                  <a:lnTo>
                    <a:pt x="1466" y="348"/>
                  </a:lnTo>
                  <a:lnTo>
                    <a:pt x="1473" y="339"/>
                  </a:lnTo>
                  <a:close/>
                  <a:moveTo>
                    <a:pt x="1809" y="418"/>
                  </a:moveTo>
                  <a:lnTo>
                    <a:pt x="1813" y="420"/>
                  </a:lnTo>
                  <a:lnTo>
                    <a:pt x="1807" y="462"/>
                  </a:lnTo>
                  <a:lnTo>
                    <a:pt x="1802" y="461"/>
                  </a:lnTo>
                  <a:lnTo>
                    <a:pt x="1809" y="418"/>
                  </a:lnTo>
                  <a:close/>
                  <a:moveTo>
                    <a:pt x="1050" y="280"/>
                  </a:moveTo>
                  <a:lnTo>
                    <a:pt x="895" y="243"/>
                  </a:lnTo>
                  <a:lnTo>
                    <a:pt x="906" y="241"/>
                  </a:lnTo>
                  <a:lnTo>
                    <a:pt x="917" y="240"/>
                  </a:lnTo>
                  <a:lnTo>
                    <a:pt x="929" y="239"/>
                  </a:lnTo>
                  <a:lnTo>
                    <a:pt x="940" y="239"/>
                  </a:lnTo>
                  <a:lnTo>
                    <a:pt x="963" y="239"/>
                  </a:lnTo>
                  <a:lnTo>
                    <a:pt x="983" y="241"/>
                  </a:lnTo>
                  <a:lnTo>
                    <a:pt x="992" y="243"/>
                  </a:lnTo>
                  <a:lnTo>
                    <a:pt x="1000" y="245"/>
                  </a:lnTo>
                  <a:lnTo>
                    <a:pt x="1008" y="247"/>
                  </a:lnTo>
                  <a:lnTo>
                    <a:pt x="1014" y="250"/>
                  </a:lnTo>
                  <a:lnTo>
                    <a:pt x="1025" y="256"/>
                  </a:lnTo>
                  <a:lnTo>
                    <a:pt x="1034" y="262"/>
                  </a:lnTo>
                  <a:lnTo>
                    <a:pt x="1043" y="271"/>
                  </a:lnTo>
                  <a:lnTo>
                    <a:pt x="1050" y="28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623"/>
            <p:cNvSpPr>
              <a:spLocks noEditPoints="1"/>
            </p:cNvSpPr>
            <p:nvPr/>
          </p:nvSpPr>
          <p:spPr bwMode="auto">
            <a:xfrm>
              <a:off x="2065338" y="4576763"/>
              <a:ext cx="414338" cy="106363"/>
            </a:xfrm>
            <a:custGeom>
              <a:avLst/>
              <a:gdLst>
                <a:gd name="T0" fmla="*/ 123 w 1825"/>
                <a:gd name="T1" fmla="*/ 20 h 470"/>
                <a:gd name="T2" fmla="*/ 94 w 1825"/>
                <a:gd name="T3" fmla="*/ 22 h 470"/>
                <a:gd name="T4" fmla="*/ 68 w 1825"/>
                <a:gd name="T5" fmla="*/ 26 h 470"/>
                <a:gd name="T6" fmla="*/ 44 w 1825"/>
                <a:gd name="T7" fmla="*/ 32 h 470"/>
                <a:gd name="T8" fmla="*/ 25 w 1825"/>
                <a:gd name="T9" fmla="*/ 40 h 470"/>
                <a:gd name="T10" fmla="*/ 5 w 1825"/>
                <a:gd name="T11" fmla="*/ 28 h 470"/>
                <a:gd name="T12" fmla="*/ 15 w 1825"/>
                <a:gd name="T13" fmla="*/ 15 h 470"/>
                <a:gd name="T14" fmla="*/ 30 w 1825"/>
                <a:gd name="T15" fmla="*/ 5 h 470"/>
                <a:gd name="T16" fmla="*/ 341 w 1825"/>
                <a:gd name="T17" fmla="*/ 73 h 470"/>
                <a:gd name="T18" fmla="*/ 340 w 1825"/>
                <a:gd name="T19" fmla="*/ 77 h 470"/>
                <a:gd name="T20" fmla="*/ 987 w 1825"/>
                <a:gd name="T21" fmla="*/ 227 h 470"/>
                <a:gd name="T22" fmla="*/ 1043 w 1825"/>
                <a:gd name="T23" fmla="*/ 244 h 470"/>
                <a:gd name="T24" fmla="*/ 1061 w 1825"/>
                <a:gd name="T25" fmla="*/ 262 h 470"/>
                <a:gd name="T26" fmla="*/ 1071 w 1825"/>
                <a:gd name="T27" fmla="*/ 281 h 470"/>
                <a:gd name="T28" fmla="*/ 1023 w 1825"/>
                <a:gd name="T29" fmla="*/ 280 h 470"/>
                <a:gd name="T30" fmla="*/ 1018 w 1825"/>
                <a:gd name="T31" fmla="*/ 276 h 470"/>
                <a:gd name="T32" fmla="*/ 996 w 1825"/>
                <a:gd name="T33" fmla="*/ 270 h 470"/>
                <a:gd name="T34" fmla="*/ 968 w 1825"/>
                <a:gd name="T35" fmla="*/ 266 h 470"/>
                <a:gd name="T36" fmla="*/ 889 w 1825"/>
                <a:gd name="T37" fmla="*/ 235 h 470"/>
                <a:gd name="T38" fmla="*/ 934 w 1825"/>
                <a:gd name="T39" fmla="*/ 227 h 470"/>
                <a:gd name="T40" fmla="*/ 971 w 1825"/>
                <a:gd name="T41" fmla="*/ 226 h 470"/>
                <a:gd name="T42" fmla="*/ 1476 w 1825"/>
                <a:gd name="T43" fmla="*/ 345 h 470"/>
                <a:gd name="T44" fmla="*/ 1481 w 1825"/>
                <a:gd name="T45" fmla="*/ 356 h 470"/>
                <a:gd name="T46" fmla="*/ 1469 w 1825"/>
                <a:gd name="T47" fmla="*/ 375 h 470"/>
                <a:gd name="T48" fmla="*/ 1458 w 1825"/>
                <a:gd name="T49" fmla="*/ 384 h 470"/>
                <a:gd name="T50" fmla="*/ 1467 w 1825"/>
                <a:gd name="T51" fmla="*/ 364 h 470"/>
                <a:gd name="T52" fmla="*/ 1476 w 1825"/>
                <a:gd name="T53" fmla="*/ 345 h 470"/>
                <a:gd name="T54" fmla="*/ 1825 w 1825"/>
                <a:gd name="T55" fmla="*/ 428 h 470"/>
                <a:gd name="T56" fmla="*/ 1814 w 1825"/>
                <a:gd name="T57" fmla="*/ 469 h 470"/>
                <a:gd name="T58" fmla="*/ 635 w 1825"/>
                <a:gd name="T59" fmla="*/ 187 h 470"/>
                <a:gd name="T60" fmla="*/ 631 w 1825"/>
                <a:gd name="T61" fmla="*/ 182 h 470"/>
                <a:gd name="T62" fmla="*/ 635 w 1825"/>
                <a:gd name="T63" fmla="*/ 187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25" h="470">
                  <a:moveTo>
                    <a:pt x="39" y="0"/>
                  </a:moveTo>
                  <a:lnTo>
                    <a:pt x="123" y="20"/>
                  </a:lnTo>
                  <a:lnTo>
                    <a:pt x="108" y="21"/>
                  </a:lnTo>
                  <a:lnTo>
                    <a:pt x="94" y="22"/>
                  </a:lnTo>
                  <a:lnTo>
                    <a:pt x="80" y="23"/>
                  </a:lnTo>
                  <a:lnTo>
                    <a:pt x="68" y="26"/>
                  </a:lnTo>
                  <a:lnTo>
                    <a:pt x="56" y="29"/>
                  </a:lnTo>
                  <a:lnTo>
                    <a:pt x="44" y="32"/>
                  </a:lnTo>
                  <a:lnTo>
                    <a:pt x="34" y="36"/>
                  </a:lnTo>
                  <a:lnTo>
                    <a:pt x="25" y="40"/>
                  </a:lnTo>
                  <a:lnTo>
                    <a:pt x="0" y="34"/>
                  </a:lnTo>
                  <a:lnTo>
                    <a:pt x="5" y="28"/>
                  </a:lnTo>
                  <a:lnTo>
                    <a:pt x="10" y="21"/>
                  </a:lnTo>
                  <a:lnTo>
                    <a:pt x="15" y="15"/>
                  </a:lnTo>
                  <a:lnTo>
                    <a:pt x="22" y="11"/>
                  </a:lnTo>
                  <a:lnTo>
                    <a:pt x="30" y="5"/>
                  </a:lnTo>
                  <a:lnTo>
                    <a:pt x="39" y="0"/>
                  </a:lnTo>
                  <a:close/>
                  <a:moveTo>
                    <a:pt x="341" y="73"/>
                  </a:moveTo>
                  <a:lnTo>
                    <a:pt x="361" y="77"/>
                  </a:lnTo>
                  <a:lnTo>
                    <a:pt x="340" y="77"/>
                  </a:lnTo>
                  <a:lnTo>
                    <a:pt x="341" y="73"/>
                  </a:lnTo>
                  <a:close/>
                  <a:moveTo>
                    <a:pt x="987" y="227"/>
                  </a:moveTo>
                  <a:lnTo>
                    <a:pt x="1031" y="237"/>
                  </a:lnTo>
                  <a:lnTo>
                    <a:pt x="1043" y="244"/>
                  </a:lnTo>
                  <a:lnTo>
                    <a:pt x="1053" y="252"/>
                  </a:lnTo>
                  <a:lnTo>
                    <a:pt x="1061" y="262"/>
                  </a:lnTo>
                  <a:lnTo>
                    <a:pt x="1067" y="272"/>
                  </a:lnTo>
                  <a:lnTo>
                    <a:pt x="1071" y="281"/>
                  </a:lnTo>
                  <a:lnTo>
                    <a:pt x="1073" y="291"/>
                  </a:lnTo>
                  <a:lnTo>
                    <a:pt x="1023" y="280"/>
                  </a:lnTo>
                  <a:lnTo>
                    <a:pt x="1020" y="277"/>
                  </a:lnTo>
                  <a:lnTo>
                    <a:pt x="1018" y="276"/>
                  </a:lnTo>
                  <a:lnTo>
                    <a:pt x="1007" y="273"/>
                  </a:lnTo>
                  <a:lnTo>
                    <a:pt x="996" y="270"/>
                  </a:lnTo>
                  <a:lnTo>
                    <a:pt x="982" y="267"/>
                  </a:lnTo>
                  <a:lnTo>
                    <a:pt x="968" y="266"/>
                  </a:lnTo>
                  <a:lnTo>
                    <a:pt x="866" y="242"/>
                  </a:lnTo>
                  <a:lnTo>
                    <a:pt x="889" y="235"/>
                  </a:lnTo>
                  <a:lnTo>
                    <a:pt x="912" y="229"/>
                  </a:lnTo>
                  <a:lnTo>
                    <a:pt x="934" y="227"/>
                  </a:lnTo>
                  <a:lnTo>
                    <a:pt x="955" y="226"/>
                  </a:lnTo>
                  <a:lnTo>
                    <a:pt x="971" y="226"/>
                  </a:lnTo>
                  <a:lnTo>
                    <a:pt x="987" y="227"/>
                  </a:lnTo>
                  <a:close/>
                  <a:moveTo>
                    <a:pt x="1476" y="345"/>
                  </a:moveTo>
                  <a:lnTo>
                    <a:pt x="1489" y="347"/>
                  </a:lnTo>
                  <a:lnTo>
                    <a:pt x="1481" y="356"/>
                  </a:lnTo>
                  <a:lnTo>
                    <a:pt x="1476" y="365"/>
                  </a:lnTo>
                  <a:lnTo>
                    <a:pt x="1469" y="375"/>
                  </a:lnTo>
                  <a:lnTo>
                    <a:pt x="1463" y="385"/>
                  </a:lnTo>
                  <a:lnTo>
                    <a:pt x="1458" y="384"/>
                  </a:lnTo>
                  <a:lnTo>
                    <a:pt x="1462" y="374"/>
                  </a:lnTo>
                  <a:lnTo>
                    <a:pt x="1467" y="364"/>
                  </a:lnTo>
                  <a:lnTo>
                    <a:pt x="1471" y="354"/>
                  </a:lnTo>
                  <a:lnTo>
                    <a:pt x="1476" y="345"/>
                  </a:lnTo>
                  <a:close/>
                  <a:moveTo>
                    <a:pt x="1820" y="426"/>
                  </a:moveTo>
                  <a:lnTo>
                    <a:pt x="1825" y="428"/>
                  </a:lnTo>
                  <a:lnTo>
                    <a:pt x="1818" y="470"/>
                  </a:lnTo>
                  <a:lnTo>
                    <a:pt x="1814" y="469"/>
                  </a:lnTo>
                  <a:lnTo>
                    <a:pt x="1820" y="426"/>
                  </a:lnTo>
                  <a:close/>
                  <a:moveTo>
                    <a:pt x="635" y="187"/>
                  </a:moveTo>
                  <a:lnTo>
                    <a:pt x="630" y="186"/>
                  </a:lnTo>
                  <a:lnTo>
                    <a:pt x="631" y="182"/>
                  </a:lnTo>
                  <a:lnTo>
                    <a:pt x="636" y="182"/>
                  </a:lnTo>
                  <a:lnTo>
                    <a:pt x="635" y="18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624"/>
            <p:cNvSpPr>
              <a:spLocks noEditPoints="1"/>
            </p:cNvSpPr>
            <p:nvPr/>
          </p:nvSpPr>
          <p:spPr bwMode="auto">
            <a:xfrm>
              <a:off x="2063751" y="4579938"/>
              <a:ext cx="415925" cy="107950"/>
            </a:xfrm>
            <a:custGeom>
              <a:avLst/>
              <a:gdLst>
                <a:gd name="T0" fmla="*/ 27 w 1834"/>
                <a:gd name="T1" fmla="*/ 0 h 473"/>
                <a:gd name="T2" fmla="*/ 73 w 1834"/>
                <a:gd name="T3" fmla="*/ 11 h 473"/>
                <a:gd name="T4" fmla="*/ 59 w 1834"/>
                <a:gd name="T5" fmla="*/ 14 h 473"/>
                <a:gd name="T6" fmla="*/ 44 w 1834"/>
                <a:gd name="T7" fmla="*/ 20 h 473"/>
                <a:gd name="T8" fmla="*/ 33 w 1834"/>
                <a:gd name="T9" fmla="*/ 26 h 473"/>
                <a:gd name="T10" fmla="*/ 22 w 1834"/>
                <a:gd name="T11" fmla="*/ 33 h 473"/>
                <a:gd name="T12" fmla="*/ 18 w 1834"/>
                <a:gd name="T13" fmla="*/ 37 h 473"/>
                <a:gd name="T14" fmla="*/ 15 w 1834"/>
                <a:gd name="T15" fmla="*/ 40 h 473"/>
                <a:gd name="T16" fmla="*/ 0 w 1834"/>
                <a:gd name="T17" fmla="*/ 37 h 473"/>
                <a:gd name="T18" fmla="*/ 7 w 1834"/>
                <a:gd name="T19" fmla="*/ 25 h 473"/>
                <a:gd name="T20" fmla="*/ 13 w 1834"/>
                <a:gd name="T21" fmla="*/ 16 h 473"/>
                <a:gd name="T22" fmla="*/ 19 w 1834"/>
                <a:gd name="T23" fmla="*/ 7 h 473"/>
                <a:gd name="T24" fmla="*/ 27 w 1834"/>
                <a:gd name="T25" fmla="*/ 0 h 473"/>
                <a:gd name="T26" fmla="*/ 922 w 1834"/>
                <a:gd name="T27" fmla="*/ 213 h 473"/>
                <a:gd name="T28" fmla="*/ 1077 w 1834"/>
                <a:gd name="T29" fmla="*/ 250 h 473"/>
                <a:gd name="T30" fmla="*/ 1078 w 1834"/>
                <a:gd name="T31" fmla="*/ 253 h 473"/>
                <a:gd name="T32" fmla="*/ 1079 w 1834"/>
                <a:gd name="T33" fmla="*/ 255 h 473"/>
                <a:gd name="T34" fmla="*/ 1083 w 1834"/>
                <a:gd name="T35" fmla="*/ 264 h 473"/>
                <a:gd name="T36" fmla="*/ 1085 w 1834"/>
                <a:gd name="T37" fmla="*/ 274 h 473"/>
                <a:gd name="T38" fmla="*/ 1087 w 1834"/>
                <a:gd name="T39" fmla="*/ 285 h 473"/>
                <a:gd name="T40" fmla="*/ 1088 w 1834"/>
                <a:gd name="T41" fmla="*/ 297 h 473"/>
                <a:gd name="T42" fmla="*/ 1066 w 1834"/>
                <a:gd name="T43" fmla="*/ 292 h 473"/>
                <a:gd name="T44" fmla="*/ 1059 w 1834"/>
                <a:gd name="T45" fmla="*/ 282 h 473"/>
                <a:gd name="T46" fmla="*/ 1050 w 1834"/>
                <a:gd name="T47" fmla="*/ 273 h 473"/>
                <a:gd name="T48" fmla="*/ 1041 w 1834"/>
                <a:gd name="T49" fmla="*/ 266 h 473"/>
                <a:gd name="T50" fmla="*/ 1030 w 1834"/>
                <a:gd name="T51" fmla="*/ 259 h 473"/>
                <a:gd name="T52" fmla="*/ 1014 w 1834"/>
                <a:gd name="T53" fmla="*/ 255 h 473"/>
                <a:gd name="T54" fmla="*/ 998 w 1834"/>
                <a:gd name="T55" fmla="*/ 252 h 473"/>
                <a:gd name="T56" fmla="*/ 977 w 1834"/>
                <a:gd name="T57" fmla="*/ 249 h 473"/>
                <a:gd name="T58" fmla="*/ 955 w 1834"/>
                <a:gd name="T59" fmla="*/ 248 h 473"/>
                <a:gd name="T60" fmla="*/ 943 w 1834"/>
                <a:gd name="T61" fmla="*/ 248 h 473"/>
                <a:gd name="T62" fmla="*/ 932 w 1834"/>
                <a:gd name="T63" fmla="*/ 249 h 473"/>
                <a:gd name="T64" fmla="*/ 919 w 1834"/>
                <a:gd name="T65" fmla="*/ 252 h 473"/>
                <a:gd name="T66" fmla="*/ 906 w 1834"/>
                <a:gd name="T67" fmla="*/ 254 h 473"/>
                <a:gd name="T68" fmla="*/ 844 w 1834"/>
                <a:gd name="T69" fmla="*/ 238 h 473"/>
                <a:gd name="T70" fmla="*/ 854 w 1834"/>
                <a:gd name="T71" fmla="*/ 234 h 473"/>
                <a:gd name="T72" fmla="*/ 866 w 1834"/>
                <a:gd name="T73" fmla="*/ 229 h 473"/>
                <a:gd name="T74" fmla="*/ 880 w 1834"/>
                <a:gd name="T75" fmla="*/ 225 h 473"/>
                <a:gd name="T76" fmla="*/ 894 w 1834"/>
                <a:gd name="T77" fmla="*/ 220 h 473"/>
                <a:gd name="T78" fmla="*/ 907 w 1834"/>
                <a:gd name="T79" fmla="*/ 216 h 473"/>
                <a:gd name="T80" fmla="*/ 922 w 1834"/>
                <a:gd name="T81" fmla="*/ 213 h 473"/>
                <a:gd name="T82" fmla="*/ 1479 w 1834"/>
                <a:gd name="T83" fmla="*/ 347 h 473"/>
                <a:gd name="T84" fmla="*/ 1487 w 1834"/>
                <a:gd name="T85" fmla="*/ 349 h 473"/>
                <a:gd name="T86" fmla="*/ 1481 w 1834"/>
                <a:gd name="T87" fmla="*/ 358 h 473"/>
                <a:gd name="T88" fmla="*/ 1475 w 1834"/>
                <a:gd name="T89" fmla="*/ 367 h 473"/>
                <a:gd name="T90" fmla="*/ 1471 w 1834"/>
                <a:gd name="T91" fmla="*/ 377 h 473"/>
                <a:gd name="T92" fmla="*/ 1467 w 1834"/>
                <a:gd name="T93" fmla="*/ 387 h 473"/>
                <a:gd name="T94" fmla="*/ 1464 w 1834"/>
                <a:gd name="T95" fmla="*/ 387 h 473"/>
                <a:gd name="T96" fmla="*/ 1467 w 1834"/>
                <a:gd name="T97" fmla="*/ 376 h 473"/>
                <a:gd name="T98" fmla="*/ 1471 w 1834"/>
                <a:gd name="T99" fmla="*/ 366 h 473"/>
                <a:gd name="T100" fmla="*/ 1474 w 1834"/>
                <a:gd name="T101" fmla="*/ 357 h 473"/>
                <a:gd name="T102" fmla="*/ 1479 w 1834"/>
                <a:gd name="T103" fmla="*/ 347 h 473"/>
                <a:gd name="T104" fmla="*/ 1829 w 1834"/>
                <a:gd name="T105" fmla="*/ 431 h 473"/>
                <a:gd name="T106" fmla="*/ 1834 w 1834"/>
                <a:gd name="T107" fmla="*/ 432 h 473"/>
                <a:gd name="T108" fmla="*/ 1827 w 1834"/>
                <a:gd name="T109" fmla="*/ 473 h 473"/>
                <a:gd name="T110" fmla="*/ 1821 w 1834"/>
                <a:gd name="T111" fmla="*/ 472 h 473"/>
                <a:gd name="T112" fmla="*/ 1829 w 1834"/>
                <a:gd name="T113" fmla="*/ 431 h 473"/>
                <a:gd name="T114" fmla="*/ 644 w 1834"/>
                <a:gd name="T115" fmla="*/ 190 h 473"/>
                <a:gd name="T116" fmla="*/ 638 w 1834"/>
                <a:gd name="T117" fmla="*/ 189 h 473"/>
                <a:gd name="T118" fmla="*/ 643 w 1834"/>
                <a:gd name="T119" fmla="*/ 165 h 473"/>
                <a:gd name="T120" fmla="*/ 648 w 1834"/>
                <a:gd name="T121" fmla="*/ 165 h 473"/>
                <a:gd name="T122" fmla="*/ 644 w 1834"/>
                <a:gd name="T123" fmla="*/ 19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4" h="473">
                  <a:moveTo>
                    <a:pt x="27" y="0"/>
                  </a:moveTo>
                  <a:lnTo>
                    <a:pt x="73" y="11"/>
                  </a:lnTo>
                  <a:lnTo>
                    <a:pt x="59" y="14"/>
                  </a:lnTo>
                  <a:lnTo>
                    <a:pt x="44" y="20"/>
                  </a:lnTo>
                  <a:lnTo>
                    <a:pt x="33" y="26"/>
                  </a:lnTo>
                  <a:lnTo>
                    <a:pt x="22" y="33"/>
                  </a:lnTo>
                  <a:lnTo>
                    <a:pt x="18" y="37"/>
                  </a:lnTo>
                  <a:lnTo>
                    <a:pt x="15" y="40"/>
                  </a:lnTo>
                  <a:lnTo>
                    <a:pt x="0" y="37"/>
                  </a:lnTo>
                  <a:lnTo>
                    <a:pt x="7" y="25"/>
                  </a:lnTo>
                  <a:lnTo>
                    <a:pt x="13" y="16"/>
                  </a:lnTo>
                  <a:lnTo>
                    <a:pt x="19" y="7"/>
                  </a:lnTo>
                  <a:lnTo>
                    <a:pt x="27" y="0"/>
                  </a:lnTo>
                  <a:close/>
                  <a:moveTo>
                    <a:pt x="922" y="213"/>
                  </a:moveTo>
                  <a:lnTo>
                    <a:pt x="1077" y="250"/>
                  </a:lnTo>
                  <a:lnTo>
                    <a:pt x="1078" y="253"/>
                  </a:lnTo>
                  <a:lnTo>
                    <a:pt x="1079" y="255"/>
                  </a:lnTo>
                  <a:lnTo>
                    <a:pt x="1083" y="264"/>
                  </a:lnTo>
                  <a:lnTo>
                    <a:pt x="1085" y="274"/>
                  </a:lnTo>
                  <a:lnTo>
                    <a:pt x="1087" y="285"/>
                  </a:lnTo>
                  <a:lnTo>
                    <a:pt x="1088" y="297"/>
                  </a:lnTo>
                  <a:lnTo>
                    <a:pt x="1066" y="292"/>
                  </a:lnTo>
                  <a:lnTo>
                    <a:pt x="1059" y="282"/>
                  </a:lnTo>
                  <a:lnTo>
                    <a:pt x="1050" y="273"/>
                  </a:lnTo>
                  <a:lnTo>
                    <a:pt x="1041" y="266"/>
                  </a:lnTo>
                  <a:lnTo>
                    <a:pt x="1030" y="259"/>
                  </a:lnTo>
                  <a:lnTo>
                    <a:pt x="1014" y="255"/>
                  </a:lnTo>
                  <a:lnTo>
                    <a:pt x="998" y="252"/>
                  </a:lnTo>
                  <a:lnTo>
                    <a:pt x="977" y="249"/>
                  </a:lnTo>
                  <a:lnTo>
                    <a:pt x="955" y="248"/>
                  </a:lnTo>
                  <a:lnTo>
                    <a:pt x="943" y="248"/>
                  </a:lnTo>
                  <a:lnTo>
                    <a:pt x="932" y="249"/>
                  </a:lnTo>
                  <a:lnTo>
                    <a:pt x="919" y="252"/>
                  </a:lnTo>
                  <a:lnTo>
                    <a:pt x="906" y="254"/>
                  </a:lnTo>
                  <a:lnTo>
                    <a:pt x="844" y="238"/>
                  </a:lnTo>
                  <a:lnTo>
                    <a:pt x="854" y="234"/>
                  </a:lnTo>
                  <a:lnTo>
                    <a:pt x="866" y="229"/>
                  </a:lnTo>
                  <a:lnTo>
                    <a:pt x="880" y="225"/>
                  </a:lnTo>
                  <a:lnTo>
                    <a:pt x="894" y="220"/>
                  </a:lnTo>
                  <a:lnTo>
                    <a:pt x="907" y="216"/>
                  </a:lnTo>
                  <a:lnTo>
                    <a:pt x="922" y="213"/>
                  </a:lnTo>
                  <a:close/>
                  <a:moveTo>
                    <a:pt x="1479" y="347"/>
                  </a:moveTo>
                  <a:lnTo>
                    <a:pt x="1487" y="349"/>
                  </a:lnTo>
                  <a:lnTo>
                    <a:pt x="1481" y="358"/>
                  </a:lnTo>
                  <a:lnTo>
                    <a:pt x="1475" y="367"/>
                  </a:lnTo>
                  <a:lnTo>
                    <a:pt x="1471" y="377"/>
                  </a:lnTo>
                  <a:lnTo>
                    <a:pt x="1467" y="387"/>
                  </a:lnTo>
                  <a:lnTo>
                    <a:pt x="1464" y="387"/>
                  </a:lnTo>
                  <a:lnTo>
                    <a:pt x="1467" y="376"/>
                  </a:lnTo>
                  <a:lnTo>
                    <a:pt x="1471" y="366"/>
                  </a:lnTo>
                  <a:lnTo>
                    <a:pt x="1474" y="357"/>
                  </a:lnTo>
                  <a:lnTo>
                    <a:pt x="1479" y="347"/>
                  </a:lnTo>
                  <a:close/>
                  <a:moveTo>
                    <a:pt x="1829" y="431"/>
                  </a:moveTo>
                  <a:lnTo>
                    <a:pt x="1834" y="432"/>
                  </a:lnTo>
                  <a:lnTo>
                    <a:pt x="1827" y="473"/>
                  </a:lnTo>
                  <a:lnTo>
                    <a:pt x="1821" y="472"/>
                  </a:lnTo>
                  <a:lnTo>
                    <a:pt x="1829" y="431"/>
                  </a:lnTo>
                  <a:close/>
                  <a:moveTo>
                    <a:pt x="644" y="190"/>
                  </a:moveTo>
                  <a:lnTo>
                    <a:pt x="638" y="189"/>
                  </a:lnTo>
                  <a:lnTo>
                    <a:pt x="643" y="165"/>
                  </a:lnTo>
                  <a:lnTo>
                    <a:pt x="648" y="165"/>
                  </a:lnTo>
                  <a:lnTo>
                    <a:pt x="644" y="19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625"/>
            <p:cNvSpPr>
              <a:spLocks noEditPoints="1"/>
            </p:cNvSpPr>
            <p:nvPr/>
          </p:nvSpPr>
          <p:spPr bwMode="auto">
            <a:xfrm>
              <a:off x="2062163" y="4584700"/>
              <a:ext cx="415925" cy="107950"/>
            </a:xfrm>
            <a:custGeom>
              <a:avLst/>
              <a:gdLst>
                <a:gd name="T0" fmla="*/ 19 w 1837"/>
                <a:gd name="T1" fmla="*/ 0 h 478"/>
                <a:gd name="T2" fmla="*/ 44 w 1837"/>
                <a:gd name="T3" fmla="*/ 6 h 478"/>
                <a:gd name="T4" fmla="*/ 37 w 1837"/>
                <a:gd name="T5" fmla="*/ 12 h 478"/>
                <a:gd name="T6" fmla="*/ 29 w 1837"/>
                <a:gd name="T7" fmla="*/ 16 h 478"/>
                <a:gd name="T8" fmla="*/ 23 w 1837"/>
                <a:gd name="T9" fmla="*/ 22 h 478"/>
                <a:gd name="T10" fmla="*/ 16 w 1837"/>
                <a:gd name="T11" fmla="*/ 27 h 478"/>
                <a:gd name="T12" fmla="*/ 12 w 1837"/>
                <a:gd name="T13" fmla="*/ 34 h 478"/>
                <a:gd name="T14" fmla="*/ 6 w 1837"/>
                <a:gd name="T15" fmla="*/ 41 h 478"/>
                <a:gd name="T16" fmla="*/ 0 w 1837"/>
                <a:gd name="T17" fmla="*/ 40 h 478"/>
                <a:gd name="T18" fmla="*/ 4 w 1837"/>
                <a:gd name="T19" fmla="*/ 28 h 478"/>
                <a:gd name="T20" fmla="*/ 9 w 1837"/>
                <a:gd name="T21" fmla="*/ 18 h 478"/>
                <a:gd name="T22" fmla="*/ 13 w 1837"/>
                <a:gd name="T23" fmla="*/ 9 h 478"/>
                <a:gd name="T24" fmla="*/ 19 w 1837"/>
                <a:gd name="T25" fmla="*/ 0 h 478"/>
                <a:gd name="T26" fmla="*/ 649 w 1837"/>
                <a:gd name="T27" fmla="*/ 152 h 478"/>
                <a:gd name="T28" fmla="*/ 654 w 1837"/>
                <a:gd name="T29" fmla="*/ 153 h 478"/>
                <a:gd name="T30" fmla="*/ 648 w 1837"/>
                <a:gd name="T31" fmla="*/ 194 h 478"/>
                <a:gd name="T32" fmla="*/ 642 w 1837"/>
                <a:gd name="T33" fmla="*/ 193 h 478"/>
                <a:gd name="T34" fmla="*/ 649 w 1837"/>
                <a:gd name="T35" fmla="*/ 152 h 478"/>
                <a:gd name="T36" fmla="*/ 885 w 1837"/>
                <a:gd name="T37" fmla="*/ 208 h 478"/>
                <a:gd name="T38" fmla="*/ 987 w 1837"/>
                <a:gd name="T39" fmla="*/ 232 h 478"/>
                <a:gd name="T40" fmla="*/ 974 w 1837"/>
                <a:gd name="T41" fmla="*/ 231 h 478"/>
                <a:gd name="T42" fmla="*/ 962 w 1837"/>
                <a:gd name="T43" fmla="*/ 231 h 478"/>
                <a:gd name="T44" fmla="*/ 941 w 1837"/>
                <a:gd name="T45" fmla="*/ 232 h 478"/>
                <a:gd name="T46" fmla="*/ 918 w 1837"/>
                <a:gd name="T47" fmla="*/ 236 h 478"/>
                <a:gd name="T48" fmla="*/ 895 w 1837"/>
                <a:gd name="T49" fmla="*/ 240 h 478"/>
                <a:gd name="T50" fmla="*/ 871 w 1837"/>
                <a:gd name="T51" fmla="*/ 248 h 478"/>
                <a:gd name="T52" fmla="*/ 820 w 1837"/>
                <a:gd name="T53" fmla="*/ 236 h 478"/>
                <a:gd name="T54" fmla="*/ 833 w 1837"/>
                <a:gd name="T55" fmla="*/ 229 h 478"/>
                <a:gd name="T56" fmla="*/ 846 w 1837"/>
                <a:gd name="T57" fmla="*/ 223 h 478"/>
                <a:gd name="T58" fmla="*/ 859 w 1837"/>
                <a:gd name="T59" fmla="*/ 218 h 478"/>
                <a:gd name="T60" fmla="*/ 873 w 1837"/>
                <a:gd name="T61" fmla="*/ 212 h 478"/>
                <a:gd name="T62" fmla="*/ 879 w 1837"/>
                <a:gd name="T63" fmla="*/ 210 h 478"/>
                <a:gd name="T64" fmla="*/ 885 w 1837"/>
                <a:gd name="T65" fmla="*/ 208 h 478"/>
                <a:gd name="T66" fmla="*/ 1042 w 1837"/>
                <a:gd name="T67" fmla="*/ 246 h 478"/>
                <a:gd name="T68" fmla="*/ 1092 w 1837"/>
                <a:gd name="T69" fmla="*/ 257 h 478"/>
                <a:gd name="T70" fmla="*/ 1094 w 1837"/>
                <a:gd name="T71" fmla="*/ 266 h 478"/>
                <a:gd name="T72" fmla="*/ 1095 w 1837"/>
                <a:gd name="T73" fmla="*/ 276 h 478"/>
                <a:gd name="T74" fmla="*/ 1095 w 1837"/>
                <a:gd name="T75" fmla="*/ 286 h 478"/>
                <a:gd name="T76" fmla="*/ 1096 w 1837"/>
                <a:gd name="T77" fmla="*/ 297 h 478"/>
                <a:gd name="T78" fmla="*/ 1096 w 1837"/>
                <a:gd name="T79" fmla="*/ 302 h 478"/>
                <a:gd name="T80" fmla="*/ 1081 w 1837"/>
                <a:gd name="T81" fmla="*/ 298 h 478"/>
                <a:gd name="T82" fmla="*/ 1078 w 1837"/>
                <a:gd name="T83" fmla="*/ 287 h 478"/>
                <a:gd name="T84" fmla="*/ 1074 w 1837"/>
                <a:gd name="T85" fmla="*/ 278 h 478"/>
                <a:gd name="T86" fmla="*/ 1068 w 1837"/>
                <a:gd name="T87" fmla="*/ 268 h 478"/>
                <a:gd name="T88" fmla="*/ 1061 w 1837"/>
                <a:gd name="T89" fmla="*/ 259 h 478"/>
                <a:gd name="T90" fmla="*/ 1053 w 1837"/>
                <a:gd name="T91" fmla="*/ 251 h 478"/>
                <a:gd name="T92" fmla="*/ 1042 w 1837"/>
                <a:gd name="T93" fmla="*/ 246 h 478"/>
                <a:gd name="T94" fmla="*/ 1477 w 1837"/>
                <a:gd name="T95" fmla="*/ 350 h 478"/>
                <a:gd name="T96" fmla="*/ 1482 w 1837"/>
                <a:gd name="T97" fmla="*/ 351 h 478"/>
                <a:gd name="T98" fmla="*/ 1478 w 1837"/>
                <a:gd name="T99" fmla="*/ 360 h 478"/>
                <a:gd name="T100" fmla="*/ 1474 w 1837"/>
                <a:gd name="T101" fmla="*/ 370 h 478"/>
                <a:gd name="T102" fmla="*/ 1469 w 1837"/>
                <a:gd name="T103" fmla="*/ 379 h 478"/>
                <a:gd name="T104" fmla="*/ 1466 w 1837"/>
                <a:gd name="T105" fmla="*/ 389 h 478"/>
                <a:gd name="T106" fmla="*/ 1468 w 1837"/>
                <a:gd name="T107" fmla="*/ 379 h 478"/>
                <a:gd name="T108" fmla="*/ 1471 w 1837"/>
                <a:gd name="T109" fmla="*/ 369 h 478"/>
                <a:gd name="T110" fmla="*/ 1475 w 1837"/>
                <a:gd name="T111" fmla="*/ 359 h 478"/>
                <a:gd name="T112" fmla="*/ 1477 w 1837"/>
                <a:gd name="T113" fmla="*/ 350 h 478"/>
                <a:gd name="T114" fmla="*/ 1833 w 1837"/>
                <a:gd name="T115" fmla="*/ 435 h 478"/>
                <a:gd name="T116" fmla="*/ 1837 w 1837"/>
                <a:gd name="T117" fmla="*/ 436 h 478"/>
                <a:gd name="T118" fmla="*/ 1831 w 1837"/>
                <a:gd name="T119" fmla="*/ 478 h 478"/>
                <a:gd name="T120" fmla="*/ 1825 w 1837"/>
                <a:gd name="T121" fmla="*/ 476 h 478"/>
                <a:gd name="T122" fmla="*/ 1833 w 1837"/>
                <a:gd name="T123" fmla="*/ 43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7" h="478">
                  <a:moveTo>
                    <a:pt x="19" y="0"/>
                  </a:moveTo>
                  <a:lnTo>
                    <a:pt x="44" y="6"/>
                  </a:lnTo>
                  <a:lnTo>
                    <a:pt x="37" y="12"/>
                  </a:lnTo>
                  <a:lnTo>
                    <a:pt x="29" y="16"/>
                  </a:lnTo>
                  <a:lnTo>
                    <a:pt x="23" y="22"/>
                  </a:lnTo>
                  <a:lnTo>
                    <a:pt x="16" y="27"/>
                  </a:lnTo>
                  <a:lnTo>
                    <a:pt x="12" y="34"/>
                  </a:lnTo>
                  <a:lnTo>
                    <a:pt x="6" y="41"/>
                  </a:lnTo>
                  <a:lnTo>
                    <a:pt x="0" y="40"/>
                  </a:lnTo>
                  <a:lnTo>
                    <a:pt x="4" y="28"/>
                  </a:lnTo>
                  <a:lnTo>
                    <a:pt x="9" y="18"/>
                  </a:lnTo>
                  <a:lnTo>
                    <a:pt x="13" y="9"/>
                  </a:lnTo>
                  <a:lnTo>
                    <a:pt x="19" y="0"/>
                  </a:lnTo>
                  <a:close/>
                  <a:moveTo>
                    <a:pt x="649" y="152"/>
                  </a:moveTo>
                  <a:lnTo>
                    <a:pt x="654" y="153"/>
                  </a:lnTo>
                  <a:lnTo>
                    <a:pt x="648" y="194"/>
                  </a:lnTo>
                  <a:lnTo>
                    <a:pt x="642" y="193"/>
                  </a:lnTo>
                  <a:lnTo>
                    <a:pt x="649" y="152"/>
                  </a:lnTo>
                  <a:close/>
                  <a:moveTo>
                    <a:pt x="885" y="208"/>
                  </a:moveTo>
                  <a:lnTo>
                    <a:pt x="987" y="232"/>
                  </a:lnTo>
                  <a:lnTo>
                    <a:pt x="974" y="231"/>
                  </a:lnTo>
                  <a:lnTo>
                    <a:pt x="962" y="231"/>
                  </a:lnTo>
                  <a:lnTo>
                    <a:pt x="941" y="232"/>
                  </a:lnTo>
                  <a:lnTo>
                    <a:pt x="918" y="236"/>
                  </a:lnTo>
                  <a:lnTo>
                    <a:pt x="895" y="240"/>
                  </a:lnTo>
                  <a:lnTo>
                    <a:pt x="871" y="248"/>
                  </a:lnTo>
                  <a:lnTo>
                    <a:pt x="820" y="236"/>
                  </a:lnTo>
                  <a:lnTo>
                    <a:pt x="833" y="229"/>
                  </a:lnTo>
                  <a:lnTo>
                    <a:pt x="846" y="223"/>
                  </a:lnTo>
                  <a:lnTo>
                    <a:pt x="859" y="218"/>
                  </a:lnTo>
                  <a:lnTo>
                    <a:pt x="873" y="212"/>
                  </a:lnTo>
                  <a:lnTo>
                    <a:pt x="879" y="210"/>
                  </a:lnTo>
                  <a:lnTo>
                    <a:pt x="885" y="208"/>
                  </a:lnTo>
                  <a:close/>
                  <a:moveTo>
                    <a:pt x="1042" y="246"/>
                  </a:moveTo>
                  <a:lnTo>
                    <a:pt x="1092" y="257"/>
                  </a:lnTo>
                  <a:lnTo>
                    <a:pt x="1094" y="266"/>
                  </a:lnTo>
                  <a:lnTo>
                    <a:pt x="1095" y="276"/>
                  </a:lnTo>
                  <a:lnTo>
                    <a:pt x="1095" y="286"/>
                  </a:lnTo>
                  <a:lnTo>
                    <a:pt x="1096" y="297"/>
                  </a:lnTo>
                  <a:lnTo>
                    <a:pt x="1096" y="302"/>
                  </a:lnTo>
                  <a:lnTo>
                    <a:pt x="1081" y="298"/>
                  </a:lnTo>
                  <a:lnTo>
                    <a:pt x="1078" y="287"/>
                  </a:lnTo>
                  <a:lnTo>
                    <a:pt x="1074" y="278"/>
                  </a:lnTo>
                  <a:lnTo>
                    <a:pt x="1068" y="268"/>
                  </a:lnTo>
                  <a:lnTo>
                    <a:pt x="1061" y="259"/>
                  </a:lnTo>
                  <a:lnTo>
                    <a:pt x="1053" y="251"/>
                  </a:lnTo>
                  <a:lnTo>
                    <a:pt x="1042" y="246"/>
                  </a:lnTo>
                  <a:close/>
                  <a:moveTo>
                    <a:pt x="1477" y="350"/>
                  </a:moveTo>
                  <a:lnTo>
                    <a:pt x="1482" y="351"/>
                  </a:lnTo>
                  <a:lnTo>
                    <a:pt x="1478" y="360"/>
                  </a:lnTo>
                  <a:lnTo>
                    <a:pt x="1474" y="370"/>
                  </a:lnTo>
                  <a:lnTo>
                    <a:pt x="1469" y="379"/>
                  </a:lnTo>
                  <a:lnTo>
                    <a:pt x="1466" y="389"/>
                  </a:lnTo>
                  <a:lnTo>
                    <a:pt x="1468" y="379"/>
                  </a:lnTo>
                  <a:lnTo>
                    <a:pt x="1471" y="369"/>
                  </a:lnTo>
                  <a:lnTo>
                    <a:pt x="1475" y="359"/>
                  </a:lnTo>
                  <a:lnTo>
                    <a:pt x="1477" y="350"/>
                  </a:lnTo>
                  <a:close/>
                  <a:moveTo>
                    <a:pt x="1833" y="435"/>
                  </a:moveTo>
                  <a:lnTo>
                    <a:pt x="1837" y="436"/>
                  </a:lnTo>
                  <a:lnTo>
                    <a:pt x="1831" y="478"/>
                  </a:lnTo>
                  <a:lnTo>
                    <a:pt x="1825" y="476"/>
                  </a:lnTo>
                  <a:lnTo>
                    <a:pt x="1833" y="4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626"/>
            <p:cNvSpPr>
              <a:spLocks noEditPoints="1"/>
            </p:cNvSpPr>
            <p:nvPr/>
          </p:nvSpPr>
          <p:spPr bwMode="auto">
            <a:xfrm>
              <a:off x="2060576" y="4587875"/>
              <a:ext cx="417513" cy="109538"/>
            </a:xfrm>
            <a:custGeom>
              <a:avLst/>
              <a:gdLst>
                <a:gd name="T0" fmla="*/ 13 w 1840"/>
                <a:gd name="T1" fmla="*/ 0 h 479"/>
                <a:gd name="T2" fmla="*/ 28 w 1840"/>
                <a:gd name="T3" fmla="*/ 3 h 479"/>
                <a:gd name="T4" fmla="*/ 20 w 1840"/>
                <a:gd name="T5" fmla="*/ 11 h 479"/>
                <a:gd name="T6" fmla="*/ 13 w 1840"/>
                <a:gd name="T7" fmla="*/ 20 h 479"/>
                <a:gd name="T8" fmla="*/ 7 w 1840"/>
                <a:gd name="T9" fmla="*/ 30 h 479"/>
                <a:gd name="T10" fmla="*/ 1 w 1840"/>
                <a:gd name="T11" fmla="*/ 40 h 479"/>
                <a:gd name="T12" fmla="*/ 0 w 1840"/>
                <a:gd name="T13" fmla="*/ 40 h 479"/>
                <a:gd name="T14" fmla="*/ 3 w 1840"/>
                <a:gd name="T15" fmla="*/ 29 h 479"/>
                <a:gd name="T16" fmla="*/ 7 w 1840"/>
                <a:gd name="T17" fmla="*/ 19 h 479"/>
                <a:gd name="T18" fmla="*/ 10 w 1840"/>
                <a:gd name="T19" fmla="*/ 8 h 479"/>
                <a:gd name="T20" fmla="*/ 13 w 1840"/>
                <a:gd name="T21" fmla="*/ 0 h 479"/>
                <a:gd name="T22" fmla="*/ 651 w 1840"/>
                <a:gd name="T23" fmla="*/ 152 h 479"/>
                <a:gd name="T24" fmla="*/ 657 w 1840"/>
                <a:gd name="T25" fmla="*/ 153 h 479"/>
                <a:gd name="T26" fmla="*/ 650 w 1840"/>
                <a:gd name="T27" fmla="*/ 195 h 479"/>
                <a:gd name="T28" fmla="*/ 645 w 1840"/>
                <a:gd name="T29" fmla="*/ 194 h 479"/>
                <a:gd name="T30" fmla="*/ 651 w 1840"/>
                <a:gd name="T31" fmla="*/ 152 h 479"/>
                <a:gd name="T32" fmla="*/ 857 w 1840"/>
                <a:gd name="T33" fmla="*/ 201 h 479"/>
                <a:gd name="T34" fmla="*/ 919 w 1840"/>
                <a:gd name="T35" fmla="*/ 217 h 479"/>
                <a:gd name="T36" fmla="*/ 907 w 1840"/>
                <a:gd name="T37" fmla="*/ 219 h 479"/>
                <a:gd name="T38" fmla="*/ 893 w 1840"/>
                <a:gd name="T39" fmla="*/ 223 h 479"/>
                <a:gd name="T40" fmla="*/ 880 w 1840"/>
                <a:gd name="T41" fmla="*/ 227 h 479"/>
                <a:gd name="T42" fmla="*/ 866 w 1840"/>
                <a:gd name="T43" fmla="*/ 232 h 479"/>
                <a:gd name="T44" fmla="*/ 855 w 1840"/>
                <a:gd name="T45" fmla="*/ 237 h 479"/>
                <a:gd name="T46" fmla="*/ 844 w 1840"/>
                <a:gd name="T47" fmla="*/ 241 h 479"/>
                <a:gd name="T48" fmla="*/ 798 w 1840"/>
                <a:gd name="T49" fmla="*/ 231 h 479"/>
                <a:gd name="T50" fmla="*/ 813 w 1840"/>
                <a:gd name="T51" fmla="*/ 222 h 479"/>
                <a:gd name="T52" fmla="*/ 827 w 1840"/>
                <a:gd name="T53" fmla="*/ 216 h 479"/>
                <a:gd name="T54" fmla="*/ 842 w 1840"/>
                <a:gd name="T55" fmla="*/ 208 h 479"/>
                <a:gd name="T56" fmla="*/ 857 w 1840"/>
                <a:gd name="T57" fmla="*/ 201 h 479"/>
                <a:gd name="T58" fmla="*/ 1079 w 1840"/>
                <a:gd name="T59" fmla="*/ 255 h 479"/>
                <a:gd name="T60" fmla="*/ 1101 w 1840"/>
                <a:gd name="T61" fmla="*/ 260 h 479"/>
                <a:gd name="T62" fmla="*/ 1102 w 1840"/>
                <a:gd name="T63" fmla="*/ 268 h 479"/>
                <a:gd name="T64" fmla="*/ 1102 w 1840"/>
                <a:gd name="T65" fmla="*/ 277 h 479"/>
                <a:gd name="T66" fmla="*/ 1101 w 1840"/>
                <a:gd name="T67" fmla="*/ 291 h 479"/>
                <a:gd name="T68" fmla="*/ 1100 w 1840"/>
                <a:gd name="T69" fmla="*/ 303 h 479"/>
                <a:gd name="T70" fmla="*/ 1090 w 1840"/>
                <a:gd name="T71" fmla="*/ 301 h 479"/>
                <a:gd name="T72" fmla="*/ 1089 w 1840"/>
                <a:gd name="T73" fmla="*/ 288 h 479"/>
                <a:gd name="T74" fmla="*/ 1087 w 1840"/>
                <a:gd name="T75" fmla="*/ 277 h 479"/>
                <a:gd name="T76" fmla="*/ 1083 w 1840"/>
                <a:gd name="T77" fmla="*/ 267 h 479"/>
                <a:gd name="T78" fmla="*/ 1080 w 1840"/>
                <a:gd name="T79" fmla="*/ 258 h 479"/>
                <a:gd name="T80" fmla="*/ 1079 w 1840"/>
                <a:gd name="T81" fmla="*/ 256 h 479"/>
                <a:gd name="T82" fmla="*/ 1079 w 1840"/>
                <a:gd name="T83" fmla="*/ 255 h 479"/>
                <a:gd name="T84" fmla="*/ 1477 w 1840"/>
                <a:gd name="T85" fmla="*/ 350 h 479"/>
                <a:gd name="T86" fmla="*/ 1480 w 1840"/>
                <a:gd name="T87" fmla="*/ 350 h 479"/>
                <a:gd name="T88" fmla="*/ 1475 w 1840"/>
                <a:gd name="T89" fmla="*/ 360 h 479"/>
                <a:gd name="T90" fmla="*/ 1472 w 1840"/>
                <a:gd name="T91" fmla="*/ 369 h 479"/>
                <a:gd name="T92" fmla="*/ 1474 w 1840"/>
                <a:gd name="T93" fmla="*/ 359 h 479"/>
                <a:gd name="T94" fmla="*/ 1477 w 1840"/>
                <a:gd name="T95" fmla="*/ 350 h 479"/>
                <a:gd name="T96" fmla="*/ 1834 w 1840"/>
                <a:gd name="T97" fmla="*/ 435 h 479"/>
                <a:gd name="T98" fmla="*/ 1840 w 1840"/>
                <a:gd name="T99" fmla="*/ 436 h 479"/>
                <a:gd name="T100" fmla="*/ 1833 w 1840"/>
                <a:gd name="T101" fmla="*/ 479 h 479"/>
                <a:gd name="T102" fmla="*/ 1828 w 1840"/>
                <a:gd name="T103" fmla="*/ 478 h 479"/>
                <a:gd name="T104" fmla="*/ 1834 w 1840"/>
                <a:gd name="T105" fmla="*/ 43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0" h="479">
                  <a:moveTo>
                    <a:pt x="13" y="0"/>
                  </a:moveTo>
                  <a:lnTo>
                    <a:pt x="28" y="3"/>
                  </a:lnTo>
                  <a:lnTo>
                    <a:pt x="20" y="11"/>
                  </a:lnTo>
                  <a:lnTo>
                    <a:pt x="13" y="20"/>
                  </a:lnTo>
                  <a:lnTo>
                    <a:pt x="7" y="30"/>
                  </a:lnTo>
                  <a:lnTo>
                    <a:pt x="1" y="40"/>
                  </a:lnTo>
                  <a:lnTo>
                    <a:pt x="0" y="40"/>
                  </a:lnTo>
                  <a:lnTo>
                    <a:pt x="3" y="29"/>
                  </a:lnTo>
                  <a:lnTo>
                    <a:pt x="7" y="19"/>
                  </a:lnTo>
                  <a:lnTo>
                    <a:pt x="10" y="8"/>
                  </a:lnTo>
                  <a:lnTo>
                    <a:pt x="13" y="0"/>
                  </a:lnTo>
                  <a:close/>
                  <a:moveTo>
                    <a:pt x="651" y="152"/>
                  </a:moveTo>
                  <a:lnTo>
                    <a:pt x="657" y="153"/>
                  </a:lnTo>
                  <a:lnTo>
                    <a:pt x="650" y="195"/>
                  </a:lnTo>
                  <a:lnTo>
                    <a:pt x="645" y="194"/>
                  </a:lnTo>
                  <a:lnTo>
                    <a:pt x="651" y="152"/>
                  </a:lnTo>
                  <a:close/>
                  <a:moveTo>
                    <a:pt x="857" y="201"/>
                  </a:moveTo>
                  <a:lnTo>
                    <a:pt x="919" y="217"/>
                  </a:lnTo>
                  <a:lnTo>
                    <a:pt x="907" y="219"/>
                  </a:lnTo>
                  <a:lnTo>
                    <a:pt x="893" y="223"/>
                  </a:lnTo>
                  <a:lnTo>
                    <a:pt x="880" y="227"/>
                  </a:lnTo>
                  <a:lnTo>
                    <a:pt x="866" y="232"/>
                  </a:lnTo>
                  <a:lnTo>
                    <a:pt x="855" y="237"/>
                  </a:lnTo>
                  <a:lnTo>
                    <a:pt x="844" y="241"/>
                  </a:lnTo>
                  <a:lnTo>
                    <a:pt x="798" y="231"/>
                  </a:lnTo>
                  <a:lnTo>
                    <a:pt x="813" y="222"/>
                  </a:lnTo>
                  <a:lnTo>
                    <a:pt x="827" y="216"/>
                  </a:lnTo>
                  <a:lnTo>
                    <a:pt x="842" y="208"/>
                  </a:lnTo>
                  <a:lnTo>
                    <a:pt x="857" y="201"/>
                  </a:lnTo>
                  <a:close/>
                  <a:moveTo>
                    <a:pt x="1079" y="255"/>
                  </a:moveTo>
                  <a:lnTo>
                    <a:pt x="1101" y="260"/>
                  </a:lnTo>
                  <a:lnTo>
                    <a:pt x="1102" y="268"/>
                  </a:lnTo>
                  <a:lnTo>
                    <a:pt x="1102" y="277"/>
                  </a:lnTo>
                  <a:lnTo>
                    <a:pt x="1101" y="291"/>
                  </a:lnTo>
                  <a:lnTo>
                    <a:pt x="1100" y="303"/>
                  </a:lnTo>
                  <a:lnTo>
                    <a:pt x="1090" y="301"/>
                  </a:lnTo>
                  <a:lnTo>
                    <a:pt x="1089" y="288"/>
                  </a:lnTo>
                  <a:lnTo>
                    <a:pt x="1087" y="277"/>
                  </a:lnTo>
                  <a:lnTo>
                    <a:pt x="1083" y="267"/>
                  </a:lnTo>
                  <a:lnTo>
                    <a:pt x="1080" y="258"/>
                  </a:lnTo>
                  <a:lnTo>
                    <a:pt x="1079" y="256"/>
                  </a:lnTo>
                  <a:lnTo>
                    <a:pt x="1079" y="255"/>
                  </a:lnTo>
                  <a:close/>
                  <a:moveTo>
                    <a:pt x="1477" y="350"/>
                  </a:moveTo>
                  <a:lnTo>
                    <a:pt x="1480" y="350"/>
                  </a:lnTo>
                  <a:lnTo>
                    <a:pt x="1475" y="360"/>
                  </a:lnTo>
                  <a:lnTo>
                    <a:pt x="1472" y="369"/>
                  </a:lnTo>
                  <a:lnTo>
                    <a:pt x="1474" y="359"/>
                  </a:lnTo>
                  <a:lnTo>
                    <a:pt x="1477" y="350"/>
                  </a:lnTo>
                  <a:close/>
                  <a:moveTo>
                    <a:pt x="1834" y="435"/>
                  </a:moveTo>
                  <a:lnTo>
                    <a:pt x="1840" y="436"/>
                  </a:lnTo>
                  <a:lnTo>
                    <a:pt x="1833" y="479"/>
                  </a:lnTo>
                  <a:lnTo>
                    <a:pt x="1828" y="478"/>
                  </a:lnTo>
                  <a:lnTo>
                    <a:pt x="1834" y="435"/>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627"/>
            <p:cNvSpPr>
              <a:spLocks noEditPoints="1"/>
            </p:cNvSpPr>
            <p:nvPr/>
          </p:nvSpPr>
          <p:spPr bwMode="auto">
            <a:xfrm>
              <a:off x="2058988" y="4592638"/>
              <a:ext cx="417513" cy="109538"/>
            </a:xfrm>
            <a:custGeom>
              <a:avLst/>
              <a:gdLst>
                <a:gd name="T0" fmla="*/ 8 w 1839"/>
                <a:gd name="T1" fmla="*/ 0 h 480"/>
                <a:gd name="T2" fmla="*/ 14 w 1839"/>
                <a:gd name="T3" fmla="*/ 1 h 480"/>
                <a:gd name="T4" fmla="*/ 7 w 1839"/>
                <a:gd name="T5" fmla="*/ 14 h 480"/>
                <a:gd name="T6" fmla="*/ 0 w 1839"/>
                <a:gd name="T7" fmla="*/ 30 h 480"/>
                <a:gd name="T8" fmla="*/ 3 w 1839"/>
                <a:gd name="T9" fmla="*/ 14 h 480"/>
                <a:gd name="T10" fmla="*/ 8 w 1839"/>
                <a:gd name="T11" fmla="*/ 0 h 480"/>
                <a:gd name="T12" fmla="*/ 650 w 1839"/>
                <a:gd name="T13" fmla="*/ 153 h 480"/>
                <a:gd name="T14" fmla="*/ 656 w 1839"/>
                <a:gd name="T15" fmla="*/ 154 h 480"/>
                <a:gd name="T16" fmla="*/ 649 w 1839"/>
                <a:gd name="T17" fmla="*/ 197 h 480"/>
                <a:gd name="T18" fmla="*/ 643 w 1839"/>
                <a:gd name="T19" fmla="*/ 196 h 480"/>
                <a:gd name="T20" fmla="*/ 650 w 1839"/>
                <a:gd name="T21" fmla="*/ 153 h 480"/>
                <a:gd name="T22" fmla="*/ 828 w 1839"/>
                <a:gd name="T23" fmla="*/ 196 h 480"/>
                <a:gd name="T24" fmla="*/ 879 w 1839"/>
                <a:gd name="T25" fmla="*/ 208 h 480"/>
                <a:gd name="T26" fmla="*/ 874 w 1839"/>
                <a:gd name="T27" fmla="*/ 210 h 480"/>
                <a:gd name="T28" fmla="*/ 868 w 1839"/>
                <a:gd name="T29" fmla="*/ 212 h 480"/>
                <a:gd name="T30" fmla="*/ 855 w 1839"/>
                <a:gd name="T31" fmla="*/ 218 h 480"/>
                <a:gd name="T32" fmla="*/ 843 w 1839"/>
                <a:gd name="T33" fmla="*/ 224 h 480"/>
                <a:gd name="T34" fmla="*/ 829 w 1839"/>
                <a:gd name="T35" fmla="*/ 229 h 480"/>
                <a:gd name="T36" fmla="*/ 816 w 1839"/>
                <a:gd name="T37" fmla="*/ 236 h 480"/>
                <a:gd name="T38" fmla="*/ 774 w 1839"/>
                <a:gd name="T39" fmla="*/ 226 h 480"/>
                <a:gd name="T40" fmla="*/ 788 w 1839"/>
                <a:gd name="T41" fmla="*/ 218 h 480"/>
                <a:gd name="T42" fmla="*/ 801 w 1839"/>
                <a:gd name="T43" fmla="*/ 210 h 480"/>
                <a:gd name="T44" fmla="*/ 815 w 1839"/>
                <a:gd name="T45" fmla="*/ 202 h 480"/>
                <a:gd name="T46" fmla="*/ 828 w 1839"/>
                <a:gd name="T47" fmla="*/ 196 h 480"/>
                <a:gd name="T48" fmla="*/ 1089 w 1839"/>
                <a:gd name="T49" fmla="*/ 258 h 480"/>
                <a:gd name="T50" fmla="*/ 1104 w 1839"/>
                <a:gd name="T51" fmla="*/ 262 h 480"/>
                <a:gd name="T52" fmla="*/ 1103 w 1839"/>
                <a:gd name="T53" fmla="*/ 272 h 480"/>
                <a:gd name="T54" fmla="*/ 1102 w 1839"/>
                <a:gd name="T55" fmla="*/ 283 h 480"/>
                <a:gd name="T56" fmla="*/ 1101 w 1839"/>
                <a:gd name="T57" fmla="*/ 293 h 480"/>
                <a:gd name="T58" fmla="*/ 1100 w 1839"/>
                <a:gd name="T59" fmla="*/ 304 h 480"/>
                <a:gd name="T60" fmla="*/ 1092 w 1839"/>
                <a:gd name="T61" fmla="*/ 302 h 480"/>
                <a:gd name="T62" fmla="*/ 1092 w 1839"/>
                <a:gd name="T63" fmla="*/ 298 h 480"/>
                <a:gd name="T64" fmla="*/ 1092 w 1839"/>
                <a:gd name="T65" fmla="*/ 286 h 480"/>
                <a:gd name="T66" fmla="*/ 1091 w 1839"/>
                <a:gd name="T67" fmla="*/ 276 h 480"/>
                <a:gd name="T68" fmla="*/ 1090 w 1839"/>
                <a:gd name="T69" fmla="*/ 267 h 480"/>
                <a:gd name="T70" fmla="*/ 1089 w 1839"/>
                <a:gd name="T71" fmla="*/ 258 h 480"/>
                <a:gd name="T72" fmla="*/ 1833 w 1839"/>
                <a:gd name="T73" fmla="*/ 436 h 480"/>
                <a:gd name="T74" fmla="*/ 1839 w 1839"/>
                <a:gd name="T75" fmla="*/ 438 h 480"/>
                <a:gd name="T76" fmla="*/ 1832 w 1839"/>
                <a:gd name="T77" fmla="*/ 480 h 480"/>
                <a:gd name="T78" fmla="*/ 1826 w 1839"/>
                <a:gd name="T79" fmla="*/ 478 h 480"/>
                <a:gd name="T80" fmla="*/ 1833 w 1839"/>
                <a:gd name="T81" fmla="*/ 436 h 480"/>
                <a:gd name="T82" fmla="*/ 1339 w 1839"/>
                <a:gd name="T83" fmla="*/ 361 h 480"/>
                <a:gd name="T84" fmla="*/ 1338 w 1839"/>
                <a:gd name="T85" fmla="*/ 361 h 480"/>
                <a:gd name="T86" fmla="*/ 1341 w 1839"/>
                <a:gd name="T87" fmla="*/ 354 h 480"/>
                <a:gd name="T88" fmla="*/ 1344 w 1839"/>
                <a:gd name="T89" fmla="*/ 346 h 480"/>
                <a:gd name="T90" fmla="*/ 1342 w 1839"/>
                <a:gd name="T91" fmla="*/ 354 h 480"/>
                <a:gd name="T92" fmla="*/ 1339 w 1839"/>
                <a:gd name="T93" fmla="*/ 361 h 480"/>
                <a:gd name="T94" fmla="*/ 361 w 1839"/>
                <a:gd name="T95" fmla="*/ 127 h 480"/>
                <a:gd name="T96" fmla="*/ 356 w 1839"/>
                <a:gd name="T97" fmla="*/ 126 h 480"/>
                <a:gd name="T98" fmla="*/ 359 w 1839"/>
                <a:gd name="T99" fmla="*/ 108 h 480"/>
                <a:gd name="T100" fmla="*/ 364 w 1839"/>
                <a:gd name="T101" fmla="*/ 108 h 480"/>
                <a:gd name="T102" fmla="*/ 361 w 1839"/>
                <a:gd name="T103" fmla="*/ 12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9" h="480">
                  <a:moveTo>
                    <a:pt x="8" y="0"/>
                  </a:moveTo>
                  <a:lnTo>
                    <a:pt x="14" y="1"/>
                  </a:lnTo>
                  <a:lnTo>
                    <a:pt x="7" y="14"/>
                  </a:lnTo>
                  <a:lnTo>
                    <a:pt x="0" y="30"/>
                  </a:lnTo>
                  <a:lnTo>
                    <a:pt x="3" y="14"/>
                  </a:lnTo>
                  <a:lnTo>
                    <a:pt x="8" y="0"/>
                  </a:lnTo>
                  <a:close/>
                  <a:moveTo>
                    <a:pt x="650" y="153"/>
                  </a:moveTo>
                  <a:lnTo>
                    <a:pt x="656" y="154"/>
                  </a:lnTo>
                  <a:lnTo>
                    <a:pt x="649" y="197"/>
                  </a:lnTo>
                  <a:lnTo>
                    <a:pt x="643" y="196"/>
                  </a:lnTo>
                  <a:lnTo>
                    <a:pt x="650" y="153"/>
                  </a:lnTo>
                  <a:close/>
                  <a:moveTo>
                    <a:pt x="828" y="196"/>
                  </a:moveTo>
                  <a:lnTo>
                    <a:pt x="879" y="208"/>
                  </a:lnTo>
                  <a:lnTo>
                    <a:pt x="874" y="210"/>
                  </a:lnTo>
                  <a:lnTo>
                    <a:pt x="868" y="212"/>
                  </a:lnTo>
                  <a:lnTo>
                    <a:pt x="855" y="218"/>
                  </a:lnTo>
                  <a:lnTo>
                    <a:pt x="843" y="224"/>
                  </a:lnTo>
                  <a:lnTo>
                    <a:pt x="829" y="229"/>
                  </a:lnTo>
                  <a:lnTo>
                    <a:pt x="816" y="236"/>
                  </a:lnTo>
                  <a:lnTo>
                    <a:pt x="774" y="226"/>
                  </a:lnTo>
                  <a:lnTo>
                    <a:pt x="788" y="218"/>
                  </a:lnTo>
                  <a:lnTo>
                    <a:pt x="801" y="210"/>
                  </a:lnTo>
                  <a:lnTo>
                    <a:pt x="815" y="202"/>
                  </a:lnTo>
                  <a:lnTo>
                    <a:pt x="828" y="196"/>
                  </a:lnTo>
                  <a:close/>
                  <a:moveTo>
                    <a:pt x="1089" y="258"/>
                  </a:moveTo>
                  <a:lnTo>
                    <a:pt x="1104" y="262"/>
                  </a:lnTo>
                  <a:lnTo>
                    <a:pt x="1103" y="272"/>
                  </a:lnTo>
                  <a:lnTo>
                    <a:pt x="1102" y="283"/>
                  </a:lnTo>
                  <a:lnTo>
                    <a:pt x="1101" y="293"/>
                  </a:lnTo>
                  <a:lnTo>
                    <a:pt x="1100" y="304"/>
                  </a:lnTo>
                  <a:lnTo>
                    <a:pt x="1092" y="302"/>
                  </a:lnTo>
                  <a:lnTo>
                    <a:pt x="1092" y="298"/>
                  </a:lnTo>
                  <a:lnTo>
                    <a:pt x="1092" y="286"/>
                  </a:lnTo>
                  <a:lnTo>
                    <a:pt x="1091" y="276"/>
                  </a:lnTo>
                  <a:lnTo>
                    <a:pt x="1090" y="267"/>
                  </a:lnTo>
                  <a:lnTo>
                    <a:pt x="1089" y="258"/>
                  </a:lnTo>
                  <a:close/>
                  <a:moveTo>
                    <a:pt x="1833" y="436"/>
                  </a:moveTo>
                  <a:lnTo>
                    <a:pt x="1839" y="438"/>
                  </a:lnTo>
                  <a:lnTo>
                    <a:pt x="1832" y="480"/>
                  </a:lnTo>
                  <a:lnTo>
                    <a:pt x="1826" y="478"/>
                  </a:lnTo>
                  <a:lnTo>
                    <a:pt x="1833" y="436"/>
                  </a:lnTo>
                  <a:close/>
                  <a:moveTo>
                    <a:pt x="1339" y="361"/>
                  </a:moveTo>
                  <a:lnTo>
                    <a:pt x="1338" y="361"/>
                  </a:lnTo>
                  <a:lnTo>
                    <a:pt x="1341" y="354"/>
                  </a:lnTo>
                  <a:lnTo>
                    <a:pt x="1344" y="346"/>
                  </a:lnTo>
                  <a:lnTo>
                    <a:pt x="1342" y="354"/>
                  </a:lnTo>
                  <a:lnTo>
                    <a:pt x="1339" y="361"/>
                  </a:lnTo>
                  <a:close/>
                  <a:moveTo>
                    <a:pt x="361" y="127"/>
                  </a:moveTo>
                  <a:lnTo>
                    <a:pt x="356" y="126"/>
                  </a:lnTo>
                  <a:lnTo>
                    <a:pt x="359" y="108"/>
                  </a:lnTo>
                  <a:lnTo>
                    <a:pt x="364" y="108"/>
                  </a:lnTo>
                  <a:lnTo>
                    <a:pt x="361" y="127"/>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628"/>
            <p:cNvSpPr>
              <a:spLocks noEditPoints="1"/>
            </p:cNvSpPr>
            <p:nvPr/>
          </p:nvSpPr>
          <p:spPr bwMode="auto">
            <a:xfrm>
              <a:off x="2030413" y="4597400"/>
              <a:ext cx="446088" cy="109538"/>
            </a:xfrm>
            <a:custGeom>
              <a:avLst/>
              <a:gdLst>
                <a:gd name="T0" fmla="*/ 129 w 1962"/>
                <a:gd name="T1" fmla="*/ 0 h 480"/>
                <a:gd name="T2" fmla="*/ 130 w 1962"/>
                <a:gd name="T3" fmla="*/ 0 h 480"/>
                <a:gd name="T4" fmla="*/ 129 w 1962"/>
                <a:gd name="T5" fmla="*/ 4 h 480"/>
                <a:gd name="T6" fmla="*/ 127 w 1962"/>
                <a:gd name="T7" fmla="*/ 10 h 480"/>
                <a:gd name="T8" fmla="*/ 128 w 1962"/>
                <a:gd name="T9" fmla="*/ 4 h 480"/>
                <a:gd name="T10" fmla="*/ 129 w 1962"/>
                <a:gd name="T11" fmla="*/ 0 h 480"/>
                <a:gd name="T12" fmla="*/ 774 w 1962"/>
                <a:gd name="T13" fmla="*/ 154 h 480"/>
                <a:gd name="T14" fmla="*/ 779 w 1962"/>
                <a:gd name="T15" fmla="*/ 155 h 480"/>
                <a:gd name="T16" fmla="*/ 773 w 1962"/>
                <a:gd name="T17" fmla="*/ 197 h 480"/>
                <a:gd name="T18" fmla="*/ 767 w 1962"/>
                <a:gd name="T19" fmla="*/ 196 h 480"/>
                <a:gd name="T20" fmla="*/ 774 w 1962"/>
                <a:gd name="T21" fmla="*/ 154 h 480"/>
                <a:gd name="T22" fmla="*/ 927 w 1962"/>
                <a:gd name="T23" fmla="*/ 191 h 480"/>
                <a:gd name="T24" fmla="*/ 973 w 1962"/>
                <a:gd name="T25" fmla="*/ 201 h 480"/>
                <a:gd name="T26" fmla="*/ 958 w 1962"/>
                <a:gd name="T27" fmla="*/ 208 h 480"/>
                <a:gd name="T28" fmla="*/ 944 w 1962"/>
                <a:gd name="T29" fmla="*/ 216 h 480"/>
                <a:gd name="T30" fmla="*/ 929 w 1962"/>
                <a:gd name="T31" fmla="*/ 223 h 480"/>
                <a:gd name="T32" fmla="*/ 915 w 1962"/>
                <a:gd name="T33" fmla="*/ 232 h 480"/>
                <a:gd name="T34" fmla="*/ 897 w 1962"/>
                <a:gd name="T35" fmla="*/ 227 h 480"/>
                <a:gd name="T36" fmla="*/ 899 w 1962"/>
                <a:gd name="T37" fmla="*/ 207 h 480"/>
                <a:gd name="T38" fmla="*/ 914 w 1962"/>
                <a:gd name="T39" fmla="*/ 199 h 480"/>
                <a:gd name="T40" fmla="*/ 927 w 1962"/>
                <a:gd name="T41" fmla="*/ 191 h 480"/>
                <a:gd name="T42" fmla="*/ 1219 w 1962"/>
                <a:gd name="T43" fmla="*/ 261 h 480"/>
                <a:gd name="T44" fmla="*/ 1229 w 1962"/>
                <a:gd name="T45" fmla="*/ 263 h 480"/>
                <a:gd name="T46" fmla="*/ 1228 w 1962"/>
                <a:gd name="T47" fmla="*/ 273 h 480"/>
                <a:gd name="T48" fmla="*/ 1227 w 1962"/>
                <a:gd name="T49" fmla="*/ 284 h 480"/>
                <a:gd name="T50" fmla="*/ 1226 w 1962"/>
                <a:gd name="T51" fmla="*/ 294 h 480"/>
                <a:gd name="T52" fmla="*/ 1225 w 1962"/>
                <a:gd name="T53" fmla="*/ 306 h 480"/>
                <a:gd name="T54" fmla="*/ 1217 w 1962"/>
                <a:gd name="T55" fmla="*/ 303 h 480"/>
                <a:gd name="T56" fmla="*/ 1218 w 1962"/>
                <a:gd name="T57" fmla="*/ 290 h 480"/>
                <a:gd name="T58" fmla="*/ 1219 w 1962"/>
                <a:gd name="T59" fmla="*/ 278 h 480"/>
                <a:gd name="T60" fmla="*/ 1219 w 1962"/>
                <a:gd name="T61" fmla="*/ 269 h 480"/>
                <a:gd name="T62" fmla="*/ 1219 w 1962"/>
                <a:gd name="T63" fmla="*/ 261 h 480"/>
                <a:gd name="T64" fmla="*/ 1957 w 1962"/>
                <a:gd name="T65" fmla="*/ 438 h 480"/>
                <a:gd name="T66" fmla="*/ 1962 w 1962"/>
                <a:gd name="T67" fmla="*/ 439 h 480"/>
                <a:gd name="T68" fmla="*/ 1955 w 1962"/>
                <a:gd name="T69" fmla="*/ 480 h 480"/>
                <a:gd name="T70" fmla="*/ 1950 w 1962"/>
                <a:gd name="T71" fmla="*/ 479 h 480"/>
                <a:gd name="T72" fmla="*/ 1957 w 1962"/>
                <a:gd name="T73" fmla="*/ 438 h 480"/>
                <a:gd name="T74" fmla="*/ 1463 w 1962"/>
                <a:gd name="T75" fmla="*/ 363 h 480"/>
                <a:gd name="T76" fmla="*/ 1460 w 1962"/>
                <a:gd name="T77" fmla="*/ 362 h 480"/>
                <a:gd name="T78" fmla="*/ 1462 w 1962"/>
                <a:gd name="T79" fmla="*/ 353 h 480"/>
                <a:gd name="T80" fmla="*/ 1464 w 1962"/>
                <a:gd name="T81" fmla="*/ 344 h 480"/>
                <a:gd name="T82" fmla="*/ 1468 w 1962"/>
                <a:gd name="T83" fmla="*/ 335 h 480"/>
                <a:gd name="T84" fmla="*/ 1471 w 1962"/>
                <a:gd name="T85" fmla="*/ 326 h 480"/>
                <a:gd name="T86" fmla="*/ 1469 w 1962"/>
                <a:gd name="T87" fmla="*/ 334 h 480"/>
                <a:gd name="T88" fmla="*/ 1466 w 1962"/>
                <a:gd name="T89" fmla="*/ 343 h 480"/>
                <a:gd name="T90" fmla="*/ 1465 w 1962"/>
                <a:gd name="T91" fmla="*/ 351 h 480"/>
                <a:gd name="T92" fmla="*/ 1463 w 1962"/>
                <a:gd name="T93" fmla="*/ 360 h 480"/>
                <a:gd name="T94" fmla="*/ 1463 w 1962"/>
                <a:gd name="T95" fmla="*/ 363 h 480"/>
                <a:gd name="T96" fmla="*/ 485 w 1962"/>
                <a:gd name="T97" fmla="*/ 129 h 480"/>
                <a:gd name="T98" fmla="*/ 479 w 1962"/>
                <a:gd name="T99" fmla="*/ 128 h 480"/>
                <a:gd name="T100" fmla="*/ 486 w 1962"/>
                <a:gd name="T101" fmla="*/ 88 h 480"/>
                <a:gd name="T102" fmla="*/ 491 w 1962"/>
                <a:gd name="T103" fmla="*/ 88 h 480"/>
                <a:gd name="T104" fmla="*/ 485 w 1962"/>
                <a:gd name="T105" fmla="*/ 129 h 480"/>
                <a:gd name="T106" fmla="*/ 1 w 1962"/>
                <a:gd name="T107" fmla="*/ 13 h 480"/>
                <a:gd name="T108" fmla="*/ 0 w 1962"/>
                <a:gd name="T109" fmla="*/ 12 h 480"/>
                <a:gd name="T110" fmla="*/ 1 w 1962"/>
                <a:gd name="T111" fmla="*/ 8 h 480"/>
                <a:gd name="T112" fmla="*/ 4 w 1962"/>
                <a:gd name="T113" fmla="*/ 3 h 480"/>
                <a:gd name="T114" fmla="*/ 3 w 1962"/>
                <a:gd name="T115" fmla="*/ 8 h 480"/>
                <a:gd name="T116" fmla="*/ 1 w 1962"/>
                <a:gd name="T117" fmla="*/ 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2" h="480">
                  <a:moveTo>
                    <a:pt x="129" y="0"/>
                  </a:moveTo>
                  <a:lnTo>
                    <a:pt x="130" y="0"/>
                  </a:lnTo>
                  <a:lnTo>
                    <a:pt x="129" y="4"/>
                  </a:lnTo>
                  <a:lnTo>
                    <a:pt x="127" y="10"/>
                  </a:lnTo>
                  <a:lnTo>
                    <a:pt x="128" y="4"/>
                  </a:lnTo>
                  <a:lnTo>
                    <a:pt x="129" y="0"/>
                  </a:lnTo>
                  <a:close/>
                  <a:moveTo>
                    <a:pt x="774" y="154"/>
                  </a:moveTo>
                  <a:lnTo>
                    <a:pt x="779" y="155"/>
                  </a:lnTo>
                  <a:lnTo>
                    <a:pt x="773" y="197"/>
                  </a:lnTo>
                  <a:lnTo>
                    <a:pt x="767" y="196"/>
                  </a:lnTo>
                  <a:lnTo>
                    <a:pt x="774" y="154"/>
                  </a:lnTo>
                  <a:close/>
                  <a:moveTo>
                    <a:pt x="927" y="191"/>
                  </a:moveTo>
                  <a:lnTo>
                    <a:pt x="973" y="201"/>
                  </a:lnTo>
                  <a:lnTo>
                    <a:pt x="958" y="208"/>
                  </a:lnTo>
                  <a:lnTo>
                    <a:pt x="944" y="216"/>
                  </a:lnTo>
                  <a:lnTo>
                    <a:pt x="929" y="223"/>
                  </a:lnTo>
                  <a:lnTo>
                    <a:pt x="915" y="232"/>
                  </a:lnTo>
                  <a:lnTo>
                    <a:pt x="897" y="227"/>
                  </a:lnTo>
                  <a:lnTo>
                    <a:pt x="899" y="207"/>
                  </a:lnTo>
                  <a:lnTo>
                    <a:pt x="914" y="199"/>
                  </a:lnTo>
                  <a:lnTo>
                    <a:pt x="927" y="191"/>
                  </a:lnTo>
                  <a:close/>
                  <a:moveTo>
                    <a:pt x="1219" y="261"/>
                  </a:moveTo>
                  <a:lnTo>
                    <a:pt x="1229" y="263"/>
                  </a:lnTo>
                  <a:lnTo>
                    <a:pt x="1228" y="273"/>
                  </a:lnTo>
                  <a:lnTo>
                    <a:pt x="1227" y="284"/>
                  </a:lnTo>
                  <a:lnTo>
                    <a:pt x="1226" y="294"/>
                  </a:lnTo>
                  <a:lnTo>
                    <a:pt x="1225" y="306"/>
                  </a:lnTo>
                  <a:lnTo>
                    <a:pt x="1217" y="303"/>
                  </a:lnTo>
                  <a:lnTo>
                    <a:pt x="1218" y="290"/>
                  </a:lnTo>
                  <a:lnTo>
                    <a:pt x="1219" y="278"/>
                  </a:lnTo>
                  <a:lnTo>
                    <a:pt x="1219" y="269"/>
                  </a:lnTo>
                  <a:lnTo>
                    <a:pt x="1219" y="261"/>
                  </a:lnTo>
                  <a:close/>
                  <a:moveTo>
                    <a:pt x="1957" y="438"/>
                  </a:moveTo>
                  <a:lnTo>
                    <a:pt x="1962" y="439"/>
                  </a:lnTo>
                  <a:lnTo>
                    <a:pt x="1955" y="480"/>
                  </a:lnTo>
                  <a:lnTo>
                    <a:pt x="1950" y="479"/>
                  </a:lnTo>
                  <a:lnTo>
                    <a:pt x="1957" y="438"/>
                  </a:lnTo>
                  <a:close/>
                  <a:moveTo>
                    <a:pt x="1463" y="363"/>
                  </a:moveTo>
                  <a:lnTo>
                    <a:pt x="1460" y="362"/>
                  </a:lnTo>
                  <a:lnTo>
                    <a:pt x="1462" y="353"/>
                  </a:lnTo>
                  <a:lnTo>
                    <a:pt x="1464" y="344"/>
                  </a:lnTo>
                  <a:lnTo>
                    <a:pt x="1468" y="335"/>
                  </a:lnTo>
                  <a:lnTo>
                    <a:pt x="1471" y="326"/>
                  </a:lnTo>
                  <a:lnTo>
                    <a:pt x="1469" y="334"/>
                  </a:lnTo>
                  <a:lnTo>
                    <a:pt x="1466" y="343"/>
                  </a:lnTo>
                  <a:lnTo>
                    <a:pt x="1465" y="351"/>
                  </a:lnTo>
                  <a:lnTo>
                    <a:pt x="1463" y="360"/>
                  </a:lnTo>
                  <a:lnTo>
                    <a:pt x="1463" y="363"/>
                  </a:lnTo>
                  <a:close/>
                  <a:moveTo>
                    <a:pt x="485" y="129"/>
                  </a:moveTo>
                  <a:lnTo>
                    <a:pt x="479" y="128"/>
                  </a:lnTo>
                  <a:lnTo>
                    <a:pt x="486" y="88"/>
                  </a:lnTo>
                  <a:lnTo>
                    <a:pt x="491" y="88"/>
                  </a:lnTo>
                  <a:lnTo>
                    <a:pt x="485" y="129"/>
                  </a:lnTo>
                  <a:close/>
                  <a:moveTo>
                    <a:pt x="1" y="13"/>
                  </a:moveTo>
                  <a:lnTo>
                    <a:pt x="0" y="12"/>
                  </a:lnTo>
                  <a:lnTo>
                    <a:pt x="1" y="8"/>
                  </a:lnTo>
                  <a:lnTo>
                    <a:pt x="4" y="3"/>
                  </a:lnTo>
                  <a:lnTo>
                    <a:pt x="3" y="8"/>
                  </a:lnTo>
                  <a:lnTo>
                    <a:pt x="1" y="13"/>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629"/>
            <p:cNvSpPr>
              <a:spLocks noEditPoints="1"/>
            </p:cNvSpPr>
            <p:nvPr/>
          </p:nvSpPr>
          <p:spPr bwMode="auto">
            <a:xfrm>
              <a:off x="2028826" y="4598988"/>
              <a:ext cx="446088" cy="112713"/>
            </a:xfrm>
            <a:custGeom>
              <a:avLst/>
              <a:gdLst>
                <a:gd name="T0" fmla="*/ 489 w 1965"/>
                <a:gd name="T1" fmla="*/ 103 h 499"/>
                <a:gd name="T2" fmla="*/ 494 w 1965"/>
                <a:gd name="T3" fmla="*/ 104 h 499"/>
                <a:gd name="T4" fmla="*/ 488 w 1965"/>
                <a:gd name="T5" fmla="*/ 147 h 499"/>
                <a:gd name="T6" fmla="*/ 482 w 1965"/>
                <a:gd name="T7" fmla="*/ 145 h 499"/>
                <a:gd name="T8" fmla="*/ 489 w 1965"/>
                <a:gd name="T9" fmla="*/ 103 h 499"/>
                <a:gd name="T10" fmla="*/ 776 w 1965"/>
                <a:gd name="T11" fmla="*/ 173 h 499"/>
                <a:gd name="T12" fmla="*/ 782 w 1965"/>
                <a:gd name="T13" fmla="*/ 174 h 499"/>
                <a:gd name="T14" fmla="*/ 775 w 1965"/>
                <a:gd name="T15" fmla="*/ 215 h 499"/>
                <a:gd name="T16" fmla="*/ 770 w 1965"/>
                <a:gd name="T17" fmla="*/ 214 h 499"/>
                <a:gd name="T18" fmla="*/ 776 w 1965"/>
                <a:gd name="T19" fmla="*/ 173 h 499"/>
                <a:gd name="T20" fmla="*/ 907 w 1965"/>
                <a:gd name="T21" fmla="*/ 203 h 499"/>
                <a:gd name="T22" fmla="*/ 949 w 1965"/>
                <a:gd name="T23" fmla="*/ 213 h 499"/>
                <a:gd name="T24" fmla="*/ 936 w 1965"/>
                <a:gd name="T25" fmla="*/ 220 h 499"/>
                <a:gd name="T26" fmla="*/ 924 w 1965"/>
                <a:gd name="T27" fmla="*/ 226 h 499"/>
                <a:gd name="T28" fmla="*/ 912 w 1965"/>
                <a:gd name="T29" fmla="*/ 233 h 499"/>
                <a:gd name="T30" fmla="*/ 899 w 1965"/>
                <a:gd name="T31" fmla="*/ 240 h 499"/>
                <a:gd name="T32" fmla="*/ 905 w 1965"/>
                <a:gd name="T33" fmla="*/ 204 h 499"/>
                <a:gd name="T34" fmla="*/ 907 w 1965"/>
                <a:gd name="T35" fmla="*/ 203 h 499"/>
                <a:gd name="T36" fmla="*/ 1225 w 1965"/>
                <a:gd name="T37" fmla="*/ 279 h 499"/>
                <a:gd name="T38" fmla="*/ 1233 w 1965"/>
                <a:gd name="T39" fmla="*/ 281 h 499"/>
                <a:gd name="T40" fmla="*/ 1231 w 1965"/>
                <a:gd name="T41" fmla="*/ 298 h 499"/>
                <a:gd name="T42" fmla="*/ 1228 w 1965"/>
                <a:gd name="T43" fmla="*/ 315 h 499"/>
                <a:gd name="T44" fmla="*/ 1227 w 1965"/>
                <a:gd name="T45" fmla="*/ 324 h 499"/>
                <a:gd name="T46" fmla="*/ 1222 w 1965"/>
                <a:gd name="T47" fmla="*/ 322 h 499"/>
                <a:gd name="T48" fmla="*/ 1223 w 1965"/>
                <a:gd name="T49" fmla="*/ 312 h 499"/>
                <a:gd name="T50" fmla="*/ 1224 w 1965"/>
                <a:gd name="T51" fmla="*/ 300 h 499"/>
                <a:gd name="T52" fmla="*/ 1224 w 1965"/>
                <a:gd name="T53" fmla="*/ 290 h 499"/>
                <a:gd name="T54" fmla="*/ 1225 w 1965"/>
                <a:gd name="T55" fmla="*/ 279 h 499"/>
                <a:gd name="T56" fmla="*/ 1471 w 1965"/>
                <a:gd name="T57" fmla="*/ 338 h 499"/>
                <a:gd name="T58" fmla="*/ 1472 w 1965"/>
                <a:gd name="T59" fmla="*/ 338 h 499"/>
                <a:gd name="T60" fmla="*/ 1471 w 1965"/>
                <a:gd name="T61" fmla="*/ 348 h 499"/>
                <a:gd name="T62" fmla="*/ 1469 w 1965"/>
                <a:gd name="T63" fmla="*/ 357 h 499"/>
                <a:gd name="T64" fmla="*/ 1468 w 1965"/>
                <a:gd name="T65" fmla="*/ 370 h 499"/>
                <a:gd name="T66" fmla="*/ 1466 w 1965"/>
                <a:gd name="T67" fmla="*/ 381 h 499"/>
                <a:gd name="T68" fmla="*/ 1460 w 1965"/>
                <a:gd name="T69" fmla="*/ 380 h 499"/>
                <a:gd name="T70" fmla="*/ 1463 w 1965"/>
                <a:gd name="T71" fmla="*/ 369 h 499"/>
                <a:gd name="T72" fmla="*/ 1466 w 1965"/>
                <a:gd name="T73" fmla="*/ 359 h 499"/>
                <a:gd name="T74" fmla="*/ 1468 w 1965"/>
                <a:gd name="T75" fmla="*/ 348 h 499"/>
                <a:gd name="T76" fmla="*/ 1471 w 1965"/>
                <a:gd name="T77" fmla="*/ 338 h 499"/>
                <a:gd name="T78" fmla="*/ 1959 w 1965"/>
                <a:gd name="T79" fmla="*/ 455 h 499"/>
                <a:gd name="T80" fmla="*/ 1965 w 1965"/>
                <a:gd name="T81" fmla="*/ 457 h 499"/>
                <a:gd name="T82" fmla="*/ 1958 w 1965"/>
                <a:gd name="T83" fmla="*/ 499 h 499"/>
                <a:gd name="T84" fmla="*/ 1952 w 1965"/>
                <a:gd name="T85" fmla="*/ 497 h 499"/>
                <a:gd name="T86" fmla="*/ 1959 w 1965"/>
                <a:gd name="T87" fmla="*/ 455 h 499"/>
                <a:gd name="T88" fmla="*/ 4 w 1965"/>
                <a:gd name="T89" fmla="*/ 30 h 499"/>
                <a:gd name="T90" fmla="*/ 0 w 1965"/>
                <a:gd name="T91" fmla="*/ 29 h 499"/>
                <a:gd name="T92" fmla="*/ 4 w 1965"/>
                <a:gd name="T93" fmla="*/ 15 h 499"/>
                <a:gd name="T94" fmla="*/ 10 w 1965"/>
                <a:gd name="T95" fmla="*/ 0 h 499"/>
                <a:gd name="T96" fmla="*/ 6 w 1965"/>
                <a:gd name="T97" fmla="*/ 13 h 499"/>
                <a:gd name="T98" fmla="*/ 4 w 1965"/>
                <a:gd name="T99" fmla="*/ 25 h 499"/>
                <a:gd name="T100" fmla="*/ 4 w 1965"/>
                <a:gd name="T101" fmla="*/ 3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5" h="499">
                  <a:moveTo>
                    <a:pt x="489" y="103"/>
                  </a:moveTo>
                  <a:lnTo>
                    <a:pt x="494" y="104"/>
                  </a:lnTo>
                  <a:lnTo>
                    <a:pt x="488" y="147"/>
                  </a:lnTo>
                  <a:lnTo>
                    <a:pt x="482" y="145"/>
                  </a:lnTo>
                  <a:lnTo>
                    <a:pt x="489" y="103"/>
                  </a:lnTo>
                  <a:close/>
                  <a:moveTo>
                    <a:pt x="776" y="173"/>
                  </a:moveTo>
                  <a:lnTo>
                    <a:pt x="782" y="174"/>
                  </a:lnTo>
                  <a:lnTo>
                    <a:pt x="775" y="215"/>
                  </a:lnTo>
                  <a:lnTo>
                    <a:pt x="770" y="214"/>
                  </a:lnTo>
                  <a:lnTo>
                    <a:pt x="776" y="173"/>
                  </a:lnTo>
                  <a:close/>
                  <a:moveTo>
                    <a:pt x="907" y="203"/>
                  </a:moveTo>
                  <a:lnTo>
                    <a:pt x="949" y="213"/>
                  </a:lnTo>
                  <a:lnTo>
                    <a:pt x="936" y="220"/>
                  </a:lnTo>
                  <a:lnTo>
                    <a:pt x="924" y="226"/>
                  </a:lnTo>
                  <a:lnTo>
                    <a:pt x="912" y="233"/>
                  </a:lnTo>
                  <a:lnTo>
                    <a:pt x="899" y="240"/>
                  </a:lnTo>
                  <a:lnTo>
                    <a:pt x="905" y="204"/>
                  </a:lnTo>
                  <a:lnTo>
                    <a:pt x="907" y="203"/>
                  </a:lnTo>
                  <a:close/>
                  <a:moveTo>
                    <a:pt x="1225" y="279"/>
                  </a:moveTo>
                  <a:lnTo>
                    <a:pt x="1233" y="281"/>
                  </a:lnTo>
                  <a:lnTo>
                    <a:pt x="1231" y="298"/>
                  </a:lnTo>
                  <a:lnTo>
                    <a:pt x="1228" y="315"/>
                  </a:lnTo>
                  <a:lnTo>
                    <a:pt x="1227" y="324"/>
                  </a:lnTo>
                  <a:lnTo>
                    <a:pt x="1222" y="322"/>
                  </a:lnTo>
                  <a:lnTo>
                    <a:pt x="1223" y="312"/>
                  </a:lnTo>
                  <a:lnTo>
                    <a:pt x="1224" y="300"/>
                  </a:lnTo>
                  <a:lnTo>
                    <a:pt x="1224" y="290"/>
                  </a:lnTo>
                  <a:lnTo>
                    <a:pt x="1225" y="279"/>
                  </a:lnTo>
                  <a:close/>
                  <a:moveTo>
                    <a:pt x="1471" y="338"/>
                  </a:moveTo>
                  <a:lnTo>
                    <a:pt x="1472" y="338"/>
                  </a:lnTo>
                  <a:lnTo>
                    <a:pt x="1471" y="348"/>
                  </a:lnTo>
                  <a:lnTo>
                    <a:pt x="1469" y="357"/>
                  </a:lnTo>
                  <a:lnTo>
                    <a:pt x="1468" y="370"/>
                  </a:lnTo>
                  <a:lnTo>
                    <a:pt x="1466" y="381"/>
                  </a:lnTo>
                  <a:lnTo>
                    <a:pt x="1460" y="380"/>
                  </a:lnTo>
                  <a:lnTo>
                    <a:pt x="1463" y="369"/>
                  </a:lnTo>
                  <a:lnTo>
                    <a:pt x="1466" y="359"/>
                  </a:lnTo>
                  <a:lnTo>
                    <a:pt x="1468" y="348"/>
                  </a:lnTo>
                  <a:lnTo>
                    <a:pt x="1471" y="338"/>
                  </a:lnTo>
                  <a:close/>
                  <a:moveTo>
                    <a:pt x="1959" y="455"/>
                  </a:moveTo>
                  <a:lnTo>
                    <a:pt x="1965" y="457"/>
                  </a:lnTo>
                  <a:lnTo>
                    <a:pt x="1958" y="499"/>
                  </a:lnTo>
                  <a:lnTo>
                    <a:pt x="1952" y="497"/>
                  </a:lnTo>
                  <a:lnTo>
                    <a:pt x="1959" y="455"/>
                  </a:lnTo>
                  <a:close/>
                  <a:moveTo>
                    <a:pt x="4" y="30"/>
                  </a:moveTo>
                  <a:lnTo>
                    <a:pt x="0" y="29"/>
                  </a:lnTo>
                  <a:lnTo>
                    <a:pt x="4" y="15"/>
                  </a:lnTo>
                  <a:lnTo>
                    <a:pt x="10" y="0"/>
                  </a:lnTo>
                  <a:lnTo>
                    <a:pt x="6" y="13"/>
                  </a:lnTo>
                  <a:lnTo>
                    <a:pt x="4" y="25"/>
                  </a:lnTo>
                  <a:lnTo>
                    <a:pt x="4" y="30"/>
                  </a:lnTo>
                  <a:close/>
                </a:path>
              </a:pathLst>
            </a:custGeom>
            <a:solidFill>
              <a:srgbClr val="E3A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630"/>
            <p:cNvSpPr>
              <a:spLocks noEditPoints="1"/>
            </p:cNvSpPr>
            <p:nvPr/>
          </p:nvSpPr>
          <p:spPr bwMode="auto">
            <a:xfrm>
              <a:off x="2028826" y="4600575"/>
              <a:ext cx="446088" cy="114300"/>
            </a:xfrm>
            <a:custGeom>
              <a:avLst/>
              <a:gdLst>
                <a:gd name="T0" fmla="*/ 10 w 1965"/>
                <a:gd name="T1" fmla="*/ 0 h 502"/>
                <a:gd name="T2" fmla="*/ 11 w 1965"/>
                <a:gd name="T3" fmla="*/ 1 h 502"/>
                <a:gd name="T4" fmla="*/ 10 w 1965"/>
                <a:gd name="T5" fmla="*/ 8 h 502"/>
                <a:gd name="T6" fmla="*/ 8 w 1965"/>
                <a:gd name="T7" fmla="*/ 16 h 502"/>
                <a:gd name="T8" fmla="*/ 5 w 1965"/>
                <a:gd name="T9" fmla="*/ 36 h 502"/>
                <a:gd name="T10" fmla="*/ 0 w 1965"/>
                <a:gd name="T11" fmla="*/ 36 h 502"/>
                <a:gd name="T12" fmla="*/ 3 w 1965"/>
                <a:gd name="T13" fmla="*/ 27 h 502"/>
                <a:gd name="T14" fmla="*/ 5 w 1965"/>
                <a:gd name="T15" fmla="*/ 18 h 502"/>
                <a:gd name="T16" fmla="*/ 7 w 1965"/>
                <a:gd name="T17" fmla="*/ 9 h 502"/>
                <a:gd name="T18" fmla="*/ 10 w 1965"/>
                <a:gd name="T19" fmla="*/ 0 h 502"/>
                <a:gd name="T20" fmla="*/ 489 w 1965"/>
                <a:gd name="T21" fmla="*/ 116 h 502"/>
                <a:gd name="T22" fmla="*/ 495 w 1965"/>
                <a:gd name="T23" fmla="*/ 117 h 502"/>
                <a:gd name="T24" fmla="*/ 488 w 1965"/>
                <a:gd name="T25" fmla="*/ 158 h 502"/>
                <a:gd name="T26" fmla="*/ 483 w 1965"/>
                <a:gd name="T27" fmla="*/ 157 h 502"/>
                <a:gd name="T28" fmla="*/ 489 w 1965"/>
                <a:gd name="T29" fmla="*/ 116 h 502"/>
                <a:gd name="T30" fmla="*/ 777 w 1965"/>
                <a:gd name="T31" fmla="*/ 184 h 502"/>
                <a:gd name="T32" fmla="*/ 783 w 1965"/>
                <a:gd name="T33" fmla="*/ 185 h 502"/>
                <a:gd name="T34" fmla="*/ 776 w 1965"/>
                <a:gd name="T35" fmla="*/ 227 h 502"/>
                <a:gd name="T36" fmla="*/ 770 w 1965"/>
                <a:gd name="T37" fmla="*/ 226 h 502"/>
                <a:gd name="T38" fmla="*/ 777 w 1965"/>
                <a:gd name="T39" fmla="*/ 184 h 502"/>
                <a:gd name="T40" fmla="*/ 907 w 1965"/>
                <a:gd name="T41" fmla="*/ 215 h 502"/>
                <a:gd name="T42" fmla="*/ 925 w 1965"/>
                <a:gd name="T43" fmla="*/ 220 h 502"/>
                <a:gd name="T44" fmla="*/ 913 w 1965"/>
                <a:gd name="T45" fmla="*/ 225 h 502"/>
                <a:gd name="T46" fmla="*/ 903 w 1965"/>
                <a:gd name="T47" fmla="*/ 231 h 502"/>
                <a:gd name="T48" fmla="*/ 907 w 1965"/>
                <a:gd name="T49" fmla="*/ 215 h 502"/>
                <a:gd name="T50" fmla="*/ 1227 w 1965"/>
                <a:gd name="T51" fmla="*/ 291 h 502"/>
                <a:gd name="T52" fmla="*/ 1235 w 1965"/>
                <a:gd name="T53" fmla="*/ 294 h 502"/>
                <a:gd name="T54" fmla="*/ 1234 w 1965"/>
                <a:gd name="T55" fmla="*/ 299 h 502"/>
                <a:gd name="T56" fmla="*/ 1232 w 1965"/>
                <a:gd name="T57" fmla="*/ 306 h 502"/>
                <a:gd name="T58" fmla="*/ 1228 w 1965"/>
                <a:gd name="T59" fmla="*/ 335 h 502"/>
                <a:gd name="T60" fmla="*/ 1222 w 1965"/>
                <a:gd name="T61" fmla="*/ 334 h 502"/>
                <a:gd name="T62" fmla="*/ 1225 w 1965"/>
                <a:gd name="T63" fmla="*/ 324 h 502"/>
                <a:gd name="T64" fmla="*/ 1226 w 1965"/>
                <a:gd name="T65" fmla="*/ 313 h 502"/>
                <a:gd name="T66" fmla="*/ 1227 w 1965"/>
                <a:gd name="T67" fmla="*/ 303 h 502"/>
                <a:gd name="T68" fmla="*/ 1227 w 1965"/>
                <a:gd name="T69" fmla="*/ 291 h 502"/>
                <a:gd name="T70" fmla="*/ 1470 w 1965"/>
                <a:gd name="T71" fmla="*/ 350 h 502"/>
                <a:gd name="T72" fmla="*/ 1473 w 1965"/>
                <a:gd name="T73" fmla="*/ 351 h 502"/>
                <a:gd name="T74" fmla="*/ 1471 w 1965"/>
                <a:gd name="T75" fmla="*/ 362 h 502"/>
                <a:gd name="T76" fmla="*/ 1470 w 1965"/>
                <a:gd name="T77" fmla="*/ 372 h 502"/>
                <a:gd name="T78" fmla="*/ 1469 w 1965"/>
                <a:gd name="T79" fmla="*/ 383 h 502"/>
                <a:gd name="T80" fmla="*/ 1467 w 1965"/>
                <a:gd name="T81" fmla="*/ 393 h 502"/>
                <a:gd name="T82" fmla="*/ 1461 w 1965"/>
                <a:gd name="T83" fmla="*/ 391 h 502"/>
                <a:gd name="T84" fmla="*/ 1461 w 1965"/>
                <a:gd name="T85" fmla="*/ 389 h 502"/>
                <a:gd name="T86" fmla="*/ 1463 w 1965"/>
                <a:gd name="T87" fmla="*/ 379 h 502"/>
                <a:gd name="T88" fmla="*/ 1465 w 1965"/>
                <a:gd name="T89" fmla="*/ 369 h 502"/>
                <a:gd name="T90" fmla="*/ 1467 w 1965"/>
                <a:gd name="T91" fmla="*/ 360 h 502"/>
                <a:gd name="T92" fmla="*/ 1470 w 1965"/>
                <a:gd name="T93" fmla="*/ 350 h 502"/>
                <a:gd name="T94" fmla="*/ 1960 w 1965"/>
                <a:gd name="T95" fmla="*/ 467 h 502"/>
                <a:gd name="T96" fmla="*/ 1965 w 1965"/>
                <a:gd name="T97" fmla="*/ 468 h 502"/>
                <a:gd name="T98" fmla="*/ 1961 w 1965"/>
                <a:gd name="T99" fmla="*/ 498 h 502"/>
                <a:gd name="T100" fmla="*/ 1958 w 1965"/>
                <a:gd name="T101" fmla="*/ 501 h 502"/>
                <a:gd name="T102" fmla="*/ 1954 w 1965"/>
                <a:gd name="T103" fmla="*/ 502 h 502"/>
                <a:gd name="T104" fmla="*/ 1960 w 1965"/>
                <a:gd name="T105" fmla="*/ 467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5" h="502">
                  <a:moveTo>
                    <a:pt x="10" y="0"/>
                  </a:moveTo>
                  <a:lnTo>
                    <a:pt x="11" y="1"/>
                  </a:lnTo>
                  <a:lnTo>
                    <a:pt x="10" y="8"/>
                  </a:lnTo>
                  <a:lnTo>
                    <a:pt x="8" y="16"/>
                  </a:lnTo>
                  <a:lnTo>
                    <a:pt x="5" y="36"/>
                  </a:lnTo>
                  <a:lnTo>
                    <a:pt x="0" y="36"/>
                  </a:lnTo>
                  <a:lnTo>
                    <a:pt x="3" y="27"/>
                  </a:lnTo>
                  <a:lnTo>
                    <a:pt x="5" y="18"/>
                  </a:lnTo>
                  <a:lnTo>
                    <a:pt x="7" y="9"/>
                  </a:lnTo>
                  <a:lnTo>
                    <a:pt x="10" y="0"/>
                  </a:lnTo>
                  <a:close/>
                  <a:moveTo>
                    <a:pt x="489" y="116"/>
                  </a:moveTo>
                  <a:lnTo>
                    <a:pt x="495" y="117"/>
                  </a:lnTo>
                  <a:lnTo>
                    <a:pt x="488" y="158"/>
                  </a:lnTo>
                  <a:lnTo>
                    <a:pt x="483" y="157"/>
                  </a:lnTo>
                  <a:lnTo>
                    <a:pt x="489" y="116"/>
                  </a:lnTo>
                  <a:close/>
                  <a:moveTo>
                    <a:pt x="777" y="184"/>
                  </a:moveTo>
                  <a:lnTo>
                    <a:pt x="783" y="185"/>
                  </a:lnTo>
                  <a:lnTo>
                    <a:pt x="776" y="227"/>
                  </a:lnTo>
                  <a:lnTo>
                    <a:pt x="770" y="226"/>
                  </a:lnTo>
                  <a:lnTo>
                    <a:pt x="777" y="184"/>
                  </a:lnTo>
                  <a:close/>
                  <a:moveTo>
                    <a:pt x="907" y="215"/>
                  </a:moveTo>
                  <a:lnTo>
                    <a:pt x="925" y="220"/>
                  </a:lnTo>
                  <a:lnTo>
                    <a:pt x="913" y="225"/>
                  </a:lnTo>
                  <a:lnTo>
                    <a:pt x="903" y="231"/>
                  </a:lnTo>
                  <a:lnTo>
                    <a:pt x="907" y="215"/>
                  </a:lnTo>
                  <a:close/>
                  <a:moveTo>
                    <a:pt x="1227" y="291"/>
                  </a:moveTo>
                  <a:lnTo>
                    <a:pt x="1235" y="294"/>
                  </a:lnTo>
                  <a:lnTo>
                    <a:pt x="1234" y="299"/>
                  </a:lnTo>
                  <a:lnTo>
                    <a:pt x="1232" y="306"/>
                  </a:lnTo>
                  <a:lnTo>
                    <a:pt x="1228" y="335"/>
                  </a:lnTo>
                  <a:lnTo>
                    <a:pt x="1222" y="334"/>
                  </a:lnTo>
                  <a:lnTo>
                    <a:pt x="1225" y="324"/>
                  </a:lnTo>
                  <a:lnTo>
                    <a:pt x="1226" y="313"/>
                  </a:lnTo>
                  <a:lnTo>
                    <a:pt x="1227" y="303"/>
                  </a:lnTo>
                  <a:lnTo>
                    <a:pt x="1227" y="291"/>
                  </a:lnTo>
                  <a:close/>
                  <a:moveTo>
                    <a:pt x="1470" y="350"/>
                  </a:moveTo>
                  <a:lnTo>
                    <a:pt x="1473" y="351"/>
                  </a:lnTo>
                  <a:lnTo>
                    <a:pt x="1471" y="362"/>
                  </a:lnTo>
                  <a:lnTo>
                    <a:pt x="1470" y="372"/>
                  </a:lnTo>
                  <a:lnTo>
                    <a:pt x="1469" y="383"/>
                  </a:lnTo>
                  <a:lnTo>
                    <a:pt x="1467" y="393"/>
                  </a:lnTo>
                  <a:lnTo>
                    <a:pt x="1461" y="391"/>
                  </a:lnTo>
                  <a:lnTo>
                    <a:pt x="1461" y="389"/>
                  </a:lnTo>
                  <a:lnTo>
                    <a:pt x="1463" y="379"/>
                  </a:lnTo>
                  <a:lnTo>
                    <a:pt x="1465" y="369"/>
                  </a:lnTo>
                  <a:lnTo>
                    <a:pt x="1467" y="360"/>
                  </a:lnTo>
                  <a:lnTo>
                    <a:pt x="1470" y="350"/>
                  </a:lnTo>
                  <a:close/>
                  <a:moveTo>
                    <a:pt x="1960" y="467"/>
                  </a:moveTo>
                  <a:lnTo>
                    <a:pt x="1965" y="468"/>
                  </a:lnTo>
                  <a:lnTo>
                    <a:pt x="1961" y="498"/>
                  </a:lnTo>
                  <a:lnTo>
                    <a:pt x="1958" y="501"/>
                  </a:lnTo>
                  <a:lnTo>
                    <a:pt x="1954" y="502"/>
                  </a:lnTo>
                  <a:lnTo>
                    <a:pt x="1960" y="467"/>
                  </a:lnTo>
                  <a:close/>
                </a:path>
              </a:pathLst>
            </a:custGeom>
            <a:solidFill>
              <a:srgbClr val="E39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631"/>
            <p:cNvSpPr>
              <a:spLocks noEditPoints="1"/>
            </p:cNvSpPr>
            <p:nvPr/>
          </p:nvSpPr>
          <p:spPr bwMode="auto">
            <a:xfrm>
              <a:off x="2028826" y="4605338"/>
              <a:ext cx="444500" cy="109538"/>
            </a:xfrm>
            <a:custGeom>
              <a:avLst/>
              <a:gdLst>
                <a:gd name="T0" fmla="*/ 4 w 1962"/>
                <a:gd name="T1" fmla="*/ 0 h 482"/>
                <a:gd name="T2" fmla="*/ 8 w 1962"/>
                <a:gd name="T3" fmla="*/ 1 h 482"/>
                <a:gd name="T4" fmla="*/ 5 w 1962"/>
                <a:gd name="T5" fmla="*/ 16 h 482"/>
                <a:gd name="T6" fmla="*/ 0 w 1962"/>
                <a:gd name="T7" fmla="*/ 16 h 482"/>
                <a:gd name="T8" fmla="*/ 3 w 1962"/>
                <a:gd name="T9" fmla="*/ 8 h 482"/>
                <a:gd name="T10" fmla="*/ 4 w 1962"/>
                <a:gd name="T11" fmla="*/ 0 h 482"/>
                <a:gd name="T12" fmla="*/ 486 w 1962"/>
                <a:gd name="T13" fmla="*/ 116 h 482"/>
                <a:gd name="T14" fmla="*/ 492 w 1962"/>
                <a:gd name="T15" fmla="*/ 118 h 482"/>
                <a:gd name="T16" fmla="*/ 484 w 1962"/>
                <a:gd name="T17" fmla="*/ 159 h 482"/>
                <a:gd name="T18" fmla="*/ 479 w 1962"/>
                <a:gd name="T19" fmla="*/ 158 h 482"/>
                <a:gd name="T20" fmla="*/ 486 w 1962"/>
                <a:gd name="T21" fmla="*/ 116 h 482"/>
                <a:gd name="T22" fmla="*/ 774 w 1962"/>
                <a:gd name="T23" fmla="*/ 185 h 482"/>
                <a:gd name="T24" fmla="*/ 779 w 1962"/>
                <a:gd name="T25" fmla="*/ 186 h 482"/>
                <a:gd name="T26" fmla="*/ 772 w 1962"/>
                <a:gd name="T27" fmla="*/ 228 h 482"/>
                <a:gd name="T28" fmla="*/ 767 w 1962"/>
                <a:gd name="T29" fmla="*/ 227 h 482"/>
                <a:gd name="T30" fmla="*/ 774 w 1962"/>
                <a:gd name="T31" fmla="*/ 185 h 482"/>
                <a:gd name="T32" fmla="*/ 1226 w 1962"/>
                <a:gd name="T33" fmla="*/ 293 h 482"/>
                <a:gd name="T34" fmla="*/ 1231 w 1962"/>
                <a:gd name="T35" fmla="*/ 295 h 482"/>
                <a:gd name="T36" fmla="*/ 1225 w 1962"/>
                <a:gd name="T37" fmla="*/ 336 h 482"/>
                <a:gd name="T38" fmla="*/ 1219 w 1962"/>
                <a:gd name="T39" fmla="*/ 335 h 482"/>
                <a:gd name="T40" fmla="*/ 1221 w 1962"/>
                <a:gd name="T41" fmla="*/ 325 h 482"/>
                <a:gd name="T42" fmla="*/ 1223 w 1962"/>
                <a:gd name="T43" fmla="*/ 309 h 482"/>
                <a:gd name="T44" fmla="*/ 1226 w 1962"/>
                <a:gd name="T45" fmla="*/ 293 h 482"/>
                <a:gd name="T46" fmla="*/ 1464 w 1962"/>
                <a:gd name="T47" fmla="*/ 351 h 482"/>
                <a:gd name="T48" fmla="*/ 1470 w 1962"/>
                <a:gd name="T49" fmla="*/ 352 h 482"/>
                <a:gd name="T50" fmla="*/ 1469 w 1962"/>
                <a:gd name="T51" fmla="*/ 363 h 482"/>
                <a:gd name="T52" fmla="*/ 1467 w 1962"/>
                <a:gd name="T53" fmla="*/ 373 h 482"/>
                <a:gd name="T54" fmla="*/ 1467 w 1962"/>
                <a:gd name="T55" fmla="*/ 384 h 482"/>
                <a:gd name="T56" fmla="*/ 1466 w 1962"/>
                <a:gd name="T57" fmla="*/ 395 h 482"/>
                <a:gd name="T58" fmla="*/ 1457 w 1962"/>
                <a:gd name="T59" fmla="*/ 392 h 482"/>
                <a:gd name="T60" fmla="*/ 1460 w 1962"/>
                <a:gd name="T61" fmla="*/ 381 h 482"/>
                <a:gd name="T62" fmla="*/ 1461 w 1962"/>
                <a:gd name="T63" fmla="*/ 369 h 482"/>
                <a:gd name="T64" fmla="*/ 1463 w 1962"/>
                <a:gd name="T65" fmla="*/ 360 h 482"/>
                <a:gd name="T66" fmla="*/ 1464 w 1962"/>
                <a:gd name="T67" fmla="*/ 351 h 482"/>
                <a:gd name="T68" fmla="*/ 1956 w 1962"/>
                <a:gd name="T69" fmla="*/ 468 h 482"/>
                <a:gd name="T70" fmla="*/ 1962 w 1962"/>
                <a:gd name="T71" fmla="*/ 470 h 482"/>
                <a:gd name="T72" fmla="*/ 1961 w 1962"/>
                <a:gd name="T73" fmla="*/ 478 h 482"/>
                <a:gd name="T74" fmla="*/ 1958 w 1962"/>
                <a:gd name="T75" fmla="*/ 481 h 482"/>
                <a:gd name="T76" fmla="*/ 1954 w 1962"/>
                <a:gd name="T77" fmla="*/ 482 h 482"/>
                <a:gd name="T78" fmla="*/ 1956 w 1962"/>
                <a:gd name="T79" fmla="*/ 468 h 482"/>
                <a:gd name="T80" fmla="*/ 319 w 1962"/>
                <a:gd name="T81" fmla="*/ 120 h 482"/>
                <a:gd name="T82" fmla="*/ 262 w 1962"/>
                <a:gd name="T83" fmla="*/ 106 h 482"/>
                <a:gd name="T84" fmla="*/ 321 w 1962"/>
                <a:gd name="T85" fmla="*/ 106 h 482"/>
                <a:gd name="T86" fmla="*/ 319 w 1962"/>
                <a:gd name="T87" fmla="*/ 1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2" h="482">
                  <a:moveTo>
                    <a:pt x="4" y="0"/>
                  </a:moveTo>
                  <a:lnTo>
                    <a:pt x="8" y="1"/>
                  </a:lnTo>
                  <a:lnTo>
                    <a:pt x="5" y="16"/>
                  </a:lnTo>
                  <a:lnTo>
                    <a:pt x="0" y="16"/>
                  </a:lnTo>
                  <a:lnTo>
                    <a:pt x="3" y="8"/>
                  </a:lnTo>
                  <a:lnTo>
                    <a:pt x="4" y="0"/>
                  </a:lnTo>
                  <a:close/>
                  <a:moveTo>
                    <a:pt x="486" y="116"/>
                  </a:moveTo>
                  <a:lnTo>
                    <a:pt x="492" y="118"/>
                  </a:lnTo>
                  <a:lnTo>
                    <a:pt x="484" y="159"/>
                  </a:lnTo>
                  <a:lnTo>
                    <a:pt x="479" y="158"/>
                  </a:lnTo>
                  <a:lnTo>
                    <a:pt x="486" y="116"/>
                  </a:lnTo>
                  <a:close/>
                  <a:moveTo>
                    <a:pt x="774" y="185"/>
                  </a:moveTo>
                  <a:lnTo>
                    <a:pt x="779" y="186"/>
                  </a:lnTo>
                  <a:lnTo>
                    <a:pt x="772" y="228"/>
                  </a:lnTo>
                  <a:lnTo>
                    <a:pt x="767" y="227"/>
                  </a:lnTo>
                  <a:lnTo>
                    <a:pt x="774" y="185"/>
                  </a:lnTo>
                  <a:close/>
                  <a:moveTo>
                    <a:pt x="1226" y="293"/>
                  </a:moveTo>
                  <a:lnTo>
                    <a:pt x="1231" y="295"/>
                  </a:lnTo>
                  <a:lnTo>
                    <a:pt x="1225" y="336"/>
                  </a:lnTo>
                  <a:lnTo>
                    <a:pt x="1219" y="335"/>
                  </a:lnTo>
                  <a:lnTo>
                    <a:pt x="1221" y="325"/>
                  </a:lnTo>
                  <a:lnTo>
                    <a:pt x="1223" y="309"/>
                  </a:lnTo>
                  <a:lnTo>
                    <a:pt x="1226" y="293"/>
                  </a:lnTo>
                  <a:close/>
                  <a:moveTo>
                    <a:pt x="1464" y="351"/>
                  </a:moveTo>
                  <a:lnTo>
                    <a:pt x="1470" y="352"/>
                  </a:lnTo>
                  <a:lnTo>
                    <a:pt x="1469" y="363"/>
                  </a:lnTo>
                  <a:lnTo>
                    <a:pt x="1467" y="373"/>
                  </a:lnTo>
                  <a:lnTo>
                    <a:pt x="1467" y="384"/>
                  </a:lnTo>
                  <a:lnTo>
                    <a:pt x="1466" y="395"/>
                  </a:lnTo>
                  <a:lnTo>
                    <a:pt x="1457" y="392"/>
                  </a:lnTo>
                  <a:lnTo>
                    <a:pt x="1460" y="381"/>
                  </a:lnTo>
                  <a:lnTo>
                    <a:pt x="1461" y="369"/>
                  </a:lnTo>
                  <a:lnTo>
                    <a:pt x="1463" y="360"/>
                  </a:lnTo>
                  <a:lnTo>
                    <a:pt x="1464" y="351"/>
                  </a:lnTo>
                  <a:close/>
                  <a:moveTo>
                    <a:pt x="1956" y="468"/>
                  </a:moveTo>
                  <a:lnTo>
                    <a:pt x="1962" y="470"/>
                  </a:lnTo>
                  <a:lnTo>
                    <a:pt x="1961" y="478"/>
                  </a:lnTo>
                  <a:lnTo>
                    <a:pt x="1958" y="481"/>
                  </a:lnTo>
                  <a:lnTo>
                    <a:pt x="1954" y="482"/>
                  </a:lnTo>
                  <a:lnTo>
                    <a:pt x="1956" y="468"/>
                  </a:lnTo>
                  <a:close/>
                  <a:moveTo>
                    <a:pt x="319" y="120"/>
                  </a:moveTo>
                  <a:lnTo>
                    <a:pt x="262" y="106"/>
                  </a:lnTo>
                  <a:lnTo>
                    <a:pt x="321" y="106"/>
                  </a:lnTo>
                  <a:lnTo>
                    <a:pt x="319" y="120"/>
                  </a:lnTo>
                  <a:close/>
                </a:path>
              </a:pathLst>
            </a:custGeom>
            <a:solidFill>
              <a:srgbClr val="E39D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632"/>
            <p:cNvSpPr>
              <a:spLocks noEditPoints="1"/>
            </p:cNvSpPr>
            <p:nvPr/>
          </p:nvSpPr>
          <p:spPr bwMode="auto">
            <a:xfrm>
              <a:off x="2066926" y="4629150"/>
              <a:ext cx="293688" cy="69850"/>
            </a:xfrm>
            <a:custGeom>
              <a:avLst/>
              <a:gdLst>
                <a:gd name="T0" fmla="*/ 312 w 1296"/>
                <a:gd name="T1" fmla="*/ 31 h 310"/>
                <a:gd name="T2" fmla="*/ 317 w 1296"/>
                <a:gd name="T3" fmla="*/ 32 h 310"/>
                <a:gd name="T4" fmla="*/ 309 w 1296"/>
                <a:gd name="T5" fmla="*/ 75 h 310"/>
                <a:gd name="T6" fmla="*/ 305 w 1296"/>
                <a:gd name="T7" fmla="*/ 73 h 310"/>
                <a:gd name="T8" fmla="*/ 312 w 1296"/>
                <a:gd name="T9" fmla="*/ 31 h 310"/>
                <a:gd name="T10" fmla="*/ 599 w 1296"/>
                <a:gd name="T11" fmla="*/ 100 h 310"/>
                <a:gd name="T12" fmla="*/ 605 w 1296"/>
                <a:gd name="T13" fmla="*/ 101 h 310"/>
                <a:gd name="T14" fmla="*/ 598 w 1296"/>
                <a:gd name="T15" fmla="*/ 143 h 310"/>
                <a:gd name="T16" fmla="*/ 593 w 1296"/>
                <a:gd name="T17" fmla="*/ 142 h 310"/>
                <a:gd name="T18" fmla="*/ 599 w 1296"/>
                <a:gd name="T19" fmla="*/ 100 h 310"/>
                <a:gd name="T20" fmla="*/ 1051 w 1296"/>
                <a:gd name="T21" fmla="*/ 208 h 310"/>
                <a:gd name="T22" fmla="*/ 1057 w 1296"/>
                <a:gd name="T23" fmla="*/ 209 h 310"/>
                <a:gd name="T24" fmla="*/ 1050 w 1296"/>
                <a:gd name="T25" fmla="*/ 252 h 310"/>
                <a:gd name="T26" fmla="*/ 1045 w 1296"/>
                <a:gd name="T27" fmla="*/ 250 h 310"/>
                <a:gd name="T28" fmla="*/ 1050 w 1296"/>
                <a:gd name="T29" fmla="*/ 219 h 310"/>
                <a:gd name="T30" fmla="*/ 1050 w 1296"/>
                <a:gd name="T31" fmla="*/ 213 h 310"/>
                <a:gd name="T32" fmla="*/ 1051 w 1296"/>
                <a:gd name="T33" fmla="*/ 208 h 310"/>
                <a:gd name="T34" fmla="*/ 1290 w 1296"/>
                <a:gd name="T35" fmla="*/ 265 h 310"/>
                <a:gd name="T36" fmla="*/ 1296 w 1296"/>
                <a:gd name="T37" fmla="*/ 267 h 310"/>
                <a:gd name="T38" fmla="*/ 1296 w 1296"/>
                <a:gd name="T39" fmla="*/ 278 h 310"/>
                <a:gd name="T40" fmla="*/ 1295 w 1296"/>
                <a:gd name="T41" fmla="*/ 289 h 310"/>
                <a:gd name="T42" fmla="*/ 1295 w 1296"/>
                <a:gd name="T43" fmla="*/ 300 h 310"/>
                <a:gd name="T44" fmla="*/ 1295 w 1296"/>
                <a:gd name="T45" fmla="*/ 310 h 310"/>
                <a:gd name="T46" fmla="*/ 1285 w 1296"/>
                <a:gd name="T47" fmla="*/ 308 h 310"/>
                <a:gd name="T48" fmla="*/ 1285 w 1296"/>
                <a:gd name="T49" fmla="*/ 297 h 310"/>
                <a:gd name="T50" fmla="*/ 1286 w 1296"/>
                <a:gd name="T51" fmla="*/ 286 h 310"/>
                <a:gd name="T52" fmla="*/ 1289 w 1296"/>
                <a:gd name="T53" fmla="*/ 276 h 310"/>
                <a:gd name="T54" fmla="*/ 1290 w 1296"/>
                <a:gd name="T55" fmla="*/ 265 h 310"/>
                <a:gd name="T56" fmla="*/ 146 w 1296"/>
                <a:gd name="T57" fmla="*/ 34 h 310"/>
                <a:gd name="T58" fmla="*/ 0 w 1296"/>
                <a:gd name="T59" fmla="*/ 0 h 310"/>
                <a:gd name="T60" fmla="*/ 150 w 1296"/>
                <a:gd name="T61" fmla="*/ 0 h 310"/>
                <a:gd name="T62" fmla="*/ 146 w 1296"/>
                <a:gd name="T63" fmla="*/ 3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96" h="310">
                  <a:moveTo>
                    <a:pt x="312" y="31"/>
                  </a:moveTo>
                  <a:lnTo>
                    <a:pt x="317" y="32"/>
                  </a:lnTo>
                  <a:lnTo>
                    <a:pt x="309" y="75"/>
                  </a:lnTo>
                  <a:lnTo>
                    <a:pt x="305" y="73"/>
                  </a:lnTo>
                  <a:lnTo>
                    <a:pt x="312" y="31"/>
                  </a:lnTo>
                  <a:close/>
                  <a:moveTo>
                    <a:pt x="599" y="100"/>
                  </a:moveTo>
                  <a:lnTo>
                    <a:pt x="605" y="101"/>
                  </a:lnTo>
                  <a:lnTo>
                    <a:pt x="598" y="143"/>
                  </a:lnTo>
                  <a:lnTo>
                    <a:pt x="593" y="142"/>
                  </a:lnTo>
                  <a:lnTo>
                    <a:pt x="599" y="100"/>
                  </a:lnTo>
                  <a:close/>
                  <a:moveTo>
                    <a:pt x="1051" y="208"/>
                  </a:moveTo>
                  <a:lnTo>
                    <a:pt x="1057" y="209"/>
                  </a:lnTo>
                  <a:lnTo>
                    <a:pt x="1050" y="252"/>
                  </a:lnTo>
                  <a:lnTo>
                    <a:pt x="1045" y="250"/>
                  </a:lnTo>
                  <a:lnTo>
                    <a:pt x="1050" y="219"/>
                  </a:lnTo>
                  <a:lnTo>
                    <a:pt x="1050" y="213"/>
                  </a:lnTo>
                  <a:lnTo>
                    <a:pt x="1051" y="208"/>
                  </a:lnTo>
                  <a:close/>
                  <a:moveTo>
                    <a:pt x="1290" y="265"/>
                  </a:moveTo>
                  <a:lnTo>
                    <a:pt x="1296" y="267"/>
                  </a:lnTo>
                  <a:lnTo>
                    <a:pt x="1296" y="278"/>
                  </a:lnTo>
                  <a:lnTo>
                    <a:pt x="1295" y="289"/>
                  </a:lnTo>
                  <a:lnTo>
                    <a:pt x="1295" y="300"/>
                  </a:lnTo>
                  <a:lnTo>
                    <a:pt x="1295" y="310"/>
                  </a:lnTo>
                  <a:lnTo>
                    <a:pt x="1285" y="308"/>
                  </a:lnTo>
                  <a:lnTo>
                    <a:pt x="1285" y="297"/>
                  </a:lnTo>
                  <a:lnTo>
                    <a:pt x="1286" y="286"/>
                  </a:lnTo>
                  <a:lnTo>
                    <a:pt x="1289" y="276"/>
                  </a:lnTo>
                  <a:lnTo>
                    <a:pt x="1290" y="265"/>
                  </a:lnTo>
                  <a:close/>
                  <a:moveTo>
                    <a:pt x="146" y="34"/>
                  </a:moveTo>
                  <a:lnTo>
                    <a:pt x="0" y="0"/>
                  </a:lnTo>
                  <a:lnTo>
                    <a:pt x="150" y="0"/>
                  </a:lnTo>
                  <a:lnTo>
                    <a:pt x="146" y="34"/>
                  </a:lnTo>
                  <a:close/>
                </a:path>
              </a:pathLst>
            </a:custGeom>
            <a:solidFill>
              <a:srgbClr val="E39B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633"/>
            <p:cNvSpPr>
              <a:spLocks noEditPoints="1"/>
            </p:cNvSpPr>
            <p:nvPr/>
          </p:nvSpPr>
          <p:spPr bwMode="auto">
            <a:xfrm>
              <a:off x="2006601" y="4618038"/>
              <a:ext cx="355600" cy="85725"/>
            </a:xfrm>
            <a:custGeom>
              <a:avLst/>
              <a:gdLst>
                <a:gd name="T0" fmla="*/ 357 w 1564"/>
                <a:gd name="T1" fmla="*/ 50 h 382"/>
                <a:gd name="T2" fmla="*/ 414 w 1564"/>
                <a:gd name="T3" fmla="*/ 64 h 382"/>
                <a:gd name="T4" fmla="*/ 411 w 1564"/>
                <a:gd name="T5" fmla="*/ 90 h 382"/>
                <a:gd name="T6" fmla="*/ 341 w 1564"/>
                <a:gd name="T7" fmla="*/ 90 h 382"/>
                <a:gd name="T8" fmla="*/ 213 w 1564"/>
                <a:gd name="T9" fmla="*/ 60 h 382"/>
                <a:gd name="T10" fmla="*/ 215 w 1564"/>
                <a:gd name="T11" fmla="*/ 50 h 382"/>
                <a:gd name="T12" fmla="*/ 357 w 1564"/>
                <a:gd name="T13" fmla="*/ 50 h 382"/>
                <a:gd name="T14" fmla="*/ 574 w 1564"/>
                <a:gd name="T15" fmla="*/ 102 h 382"/>
                <a:gd name="T16" fmla="*/ 579 w 1564"/>
                <a:gd name="T17" fmla="*/ 103 h 382"/>
                <a:gd name="T18" fmla="*/ 572 w 1564"/>
                <a:gd name="T19" fmla="*/ 145 h 382"/>
                <a:gd name="T20" fmla="*/ 568 w 1564"/>
                <a:gd name="T21" fmla="*/ 144 h 382"/>
                <a:gd name="T22" fmla="*/ 574 w 1564"/>
                <a:gd name="T23" fmla="*/ 102 h 382"/>
                <a:gd name="T24" fmla="*/ 862 w 1564"/>
                <a:gd name="T25" fmla="*/ 171 h 382"/>
                <a:gd name="T26" fmla="*/ 867 w 1564"/>
                <a:gd name="T27" fmla="*/ 172 h 382"/>
                <a:gd name="T28" fmla="*/ 861 w 1564"/>
                <a:gd name="T29" fmla="*/ 214 h 382"/>
                <a:gd name="T30" fmla="*/ 855 w 1564"/>
                <a:gd name="T31" fmla="*/ 213 h 382"/>
                <a:gd name="T32" fmla="*/ 862 w 1564"/>
                <a:gd name="T33" fmla="*/ 171 h 382"/>
                <a:gd name="T34" fmla="*/ 1314 w 1564"/>
                <a:gd name="T35" fmla="*/ 279 h 382"/>
                <a:gd name="T36" fmla="*/ 1320 w 1564"/>
                <a:gd name="T37" fmla="*/ 280 h 382"/>
                <a:gd name="T38" fmla="*/ 1313 w 1564"/>
                <a:gd name="T39" fmla="*/ 323 h 382"/>
                <a:gd name="T40" fmla="*/ 1307 w 1564"/>
                <a:gd name="T41" fmla="*/ 321 h 382"/>
                <a:gd name="T42" fmla="*/ 1314 w 1564"/>
                <a:gd name="T43" fmla="*/ 279 h 382"/>
                <a:gd name="T44" fmla="*/ 1552 w 1564"/>
                <a:gd name="T45" fmla="*/ 336 h 382"/>
                <a:gd name="T46" fmla="*/ 1561 w 1564"/>
                <a:gd name="T47" fmla="*/ 339 h 382"/>
                <a:gd name="T48" fmla="*/ 1561 w 1564"/>
                <a:gd name="T49" fmla="*/ 350 h 382"/>
                <a:gd name="T50" fmla="*/ 1561 w 1564"/>
                <a:gd name="T51" fmla="*/ 361 h 382"/>
                <a:gd name="T52" fmla="*/ 1562 w 1564"/>
                <a:gd name="T53" fmla="*/ 372 h 382"/>
                <a:gd name="T54" fmla="*/ 1564 w 1564"/>
                <a:gd name="T55" fmla="*/ 382 h 382"/>
                <a:gd name="T56" fmla="*/ 1550 w 1564"/>
                <a:gd name="T57" fmla="*/ 379 h 382"/>
                <a:gd name="T58" fmla="*/ 1550 w 1564"/>
                <a:gd name="T59" fmla="*/ 369 h 382"/>
                <a:gd name="T60" fmla="*/ 1551 w 1564"/>
                <a:gd name="T61" fmla="*/ 359 h 382"/>
                <a:gd name="T62" fmla="*/ 1551 w 1564"/>
                <a:gd name="T63" fmla="*/ 347 h 382"/>
                <a:gd name="T64" fmla="*/ 1552 w 1564"/>
                <a:gd name="T65" fmla="*/ 336 h 382"/>
                <a:gd name="T66" fmla="*/ 5 w 1564"/>
                <a:gd name="T67" fmla="*/ 9 h 382"/>
                <a:gd name="T68" fmla="*/ 0 w 1564"/>
                <a:gd name="T69" fmla="*/ 8 h 382"/>
                <a:gd name="T70" fmla="*/ 1 w 1564"/>
                <a:gd name="T71" fmla="*/ 0 h 382"/>
                <a:gd name="T72" fmla="*/ 7 w 1564"/>
                <a:gd name="T73" fmla="*/ 0 h 382"/>
                <a:gd name="T74" fmla="*/ 5 w 1564"/>
                <a:gd name="T75" fmla="*/ 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4" h="382">
                  <a:moveTo>
                    <a:pt x="357" y="50"/>
                  </a:moveTo>
                  <a:lnTo>
                    <a:pt x="414" y="64"/>
                  </a:lnTo>
                  <a:lnTo>
                    <a:pt x="411" y="90"/>
                  </a:lnTo>
                  <a:lnTo>
                    <a:pt x="341" y="90"/>
                  </a:lnTo>
                  <a:lnTo>
                    <a:pt x="213" y="60"/>
                  </a:lnTo>
                  <a:lnTo>
                    <a:pt x="215" y="50"/>
                  </a:lnTo>
                  <a:lnTo>
                    <a:pt x="357" y="50"/>
                  </a:lnTo>
                  <a:close/>
                  <a:moveTo>
                    <a:pt x="574" y="102"/>
                  </a:moveTo>
                  <a:lnTo>
                    <a:pt x="579" y="103"/>
                  </a:lnTo>
                  <a:lnTo>
                    <a:pt x="572" y="145"/>
                  </a:lnTo>
                  <a:lnTo>
                    <a:pt x="568" y="144"/>
                  </a:lnTo>
                  <a:lnTo>
                    <a:pt x="574" y="102"/>
                  </a:lnTo>
                  <a:close/>
                  <a:moveTo>
                    <a:pt x="862" y="171"/>
                  </a:moveTo>
                  <a:lnTo>
                    <a:pt x="867" y="172"/>
                  </a:lnTo>
                  <a:lnTo>
                    <a:pt x="861" y="214"/>
                  </a:lnTo>
                  <a:lnTo>
                    <a:pt x="855" y="213"/>
                  </a:lnTo>
                  <a:lnTo>
                    <a:pt x="862" y="171"/>
                  </a:lnTo>
                  <a:close/>
                  <a:moveTo>
                    <a:pt x="1314" y="279"/>
                  </a:moveTo>
                  <a:lnTo>
                    <a:pt x="1320" y="280"/>
                  </a:lnTo>
                  <a:lnTo>
                    <a:pt x="1313" y="323"/>
                  </a:lnTo>
                  <a:lnTo>
                    <a:pt x="1307" y="321"/>
                  </a:lnTo>
                  <a:lnTo>
                    <a:pt x="1314" y="279"/>
                  </a:lnTo>
                  <a:close/>
                  <a:moveTo>
                    <a:pt x="1552" y="336"/>
                  </a:moveTo>
                  <a:lnTo>
                    <a:pt x="1561" y="339"/>
                  </a:lnTo>
                  <a:lnTo>
                    <a:pt x="1561" y="350"/>
                  </a:lnTo>
                  <a:lnTo>
                    <a:pt x="1561" y="361"/>
                  </a:lnTo>
                  <a:lnTo>
                    <a:pt x="1562" y="372"/>
                  </a:lnTo>
                  <a:lnTo>
                    <a:pt x="1564" y="382"/>
                  </a:lnTo>
                  <a:lnTo>
                    <a:pt x="1550" y="379"/>
                  </a:lnTo>
                  <a:lnTo>
                    <a:pt x="1550" y="369"/>
                  </a:lnTo>
                  <a:lnTo>
                    <a:pt x="1551" y="359"/>
                  </a:lnTo>
                  <a:lnTo>
                    <a:pt x="1551" y="347"/>
                  </a:lnTo>
                  <a:lnTo>
                    <a:pt x="1552" y="336"/>
                  </a:lnTo>
                  <a:close/>
                  <a:moveTo>
                    <a:pt x="5" y="9"/>
                  </a:moveTo>
                  <a:lnTo>
                    <a:pt x="0" y="8"/>
                  </a:lnTo>
                  <a:lnTo>
                    <a:pt x="1" y="0"/>
                  </a:lnTo>
                  <a:lnTo>
                    <a:pt x="7" y="0"/>
                  </a:lnTo>
                  <a:lnTo>
                    <a:pt x="5" y="9"/>
                  </a:lnTo>
                  <a:close/>
                </a:path>
              </a:pathLst>
            </a:custGeom>
            <a:solidFill>
              <a:srgbClr val="E299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34"/>
            <p:cNvSpPr>
              <a:spLocks noEditPoints="1"/>
            </p:cNvSpPr>
            <p:nvPr/>
          </p:nvSpPr>
          <p:spPr bwMode="auto">
            <a:xfrm>
              <a:off x="2006601" y="4618038"/>
              <a:ext cx="463550" cy="117475"/>
            </a:xfrm>
            <a:custGeom>
              <a:avLst/>
              <a:gdLst>
                <a:gd name="T0" fmla="*/ 269 w 2044"/>
                <a:gd name="T1" fmla="*/ 50 h 519"/>
                <a:gd name="T2" fmla="*/ 415 w 2044"/>
                <a:gd name="T3" fmla="*/ 84 h 519"/>
                <a:gd name="T4" fmla="*/ 414 w 2044"/>
                <a:gd name="T5" fmla="*/ 90 h 519"/>
                <a:gd name="T6" fmla="*/ 254 w 2044"/>
                <a:gd name="T7" fmla="*/ 90 h 519"/>
                <a:gd name="T8" fmla="*/ 212 w 2044"/>
                <a:gd name="T9" fmla="*/ 80 h 519"/>
                <a:gd name="T10" fmla="*/ 218 w 2044"/>
                <a:gd name="T11" fmla="*/ 50 h 519"/>
                <a:gd name="T12" fmla="*/ 269 w 2044"/>
                <a:gd name="T13" fmla="*/ 50 h 519"/>
                <a:gd name="T14" fmla="*/ 574 w 2044"/>
                <a:gd name="T15" fmla="*/ 123 h 519"/>
                <a:gd name="T16" fmla="*/ 578 w 2044"/>
                <a:gd name="T17" fmla="*/ 125 h 519"/>
                <a:gd name="T18" fmla="*/ 572 w 2044"/>
                <a:gd name="T19" fmla="*/ 166 h 519"/>
                <a:gd name="T20" fmla="*/ 567 w 2044"/>
                <a:gd name="T21" fmla="*/ 165 h 519"/>
                <a:gd name="T22" fmla="*/ 574 w 2044"/>
                <a:gd name="T23" fmla="*/ 123 h 519"/>
                <a:gd name="T24" fmla="*/ 862 w 2044"/>
                <a:gd name="T25" fmla="*/ 192 h 519"/>
                <a:gd name="T26" fmla="*/ 867 w 2044"/>
                <a:gd name="T27" fmla="*/ 193 h 519"/>
                <a:gd name="T28" fmla="*/ 859 w 2044"/>
                <a:gd name="T29" fmla="*/ 235 h 519"/>
                <a:gd name="T30" fmla="*/ 855 w 2044"/>
                <a:gd name="T31" fmla="*/ 233 h 519"/>
                <a:gd name="T32" fmla="*/ 862 w 2044"/>
                <a:gd name="T33" fmla="*/ 192 h 519"/>
                <a:gd name="T34" fmla="*/ 1314 w 2044"/>
                <a:gd name="T35" fmla="*/ 300 h 519"/>
                <a:gd name="T36" fmla="*/ 1319 w 2044"/>
                <a:gd name="T37" fmla="*/ 302 h 519"/>
                <a:gd name="T38" fmla="*/ 1313 w 2044"/>
                <a:gd name="T39" fmla="*/ 343 h 519"/>
                <a:gd name="T40" fmla="*/ 1307 w 2044"/>
                <a:gd name="T41" fmla="*/ 342 h 519"/>
                <a:gd name="T42" fmla="*/ 1314 w 2044"/>
                <a:gd name="T43" fmla="*/ 300 h 519"/>
                <a:gd name="T44" fmla="*/ 1554 w 2044"/>
                <a:gd name="T45" fmla="*/ 358 h 519"/>
                <a:gd name="T46" fmla="*/ 1564 w 2044"/>
                <a:gd name="T47" fmla="*/ 360 h 519"/>
                <a:gd name="T48" fmla="*/ 1565 w 2044"/>
                <a:gd name="T49" fmla="*/ 372 h 519"/>
                <a:gd name="T50" fmla="*/ 1567 w 2044"/>
                <a:gd name="T51" fmla="*/ 383 h 519"/>
                <a:gd name="T52" fmla="*/ 1568 w 2044"/>
                <a:gd name="T53" fmla="*/ 394 h 519"/>
                <a:gd name="T54" fmla="*/ 1569 w 2044"/>
                <a:gd name="T55" fmla="*/ 405 h 519"/>
                <a:gd name="T56" fmla="*/ 1553 w 2044"/>
                <a:gd name="T57" fmla="*/ 401 h 519"/>
                <a:gd name="T58" fmla="*/ 1553 w 2044"/>
                <a:gd name="T59" fmla="*/ 390 h 519"/>
                <a:gd name="T60" fmla="*/ 1553 w 2044"/>
                <a:gd name="T61" fmla="*/ 380 h 519"/>
                <a:gd name="T62" fmla="*/ 1553 w 2044"/>
                <a:gd name="T63" fmla="*/ 369 h 519"/>
                <a:gd name="T64" fmla="*/ 1554 w 2044"/>
                <a:gd name="T65" fmla="*/ 358 h 519"/>
                <a:gd name="T66" fmla="*/ 2043 w 2044"/>
                <a:gd name="T67" fmla="*/ 519 h 519"/>
                <a:gd name="T68" fmla="*/ 2034 w 2044"/>
                <a:gd name="T69" fmla="*/ 517 h 519"/>
                <a:gd name="T70" fmla="*/ 2039 w 2044"/>
                <a:gd name="T71" fmla="*/ 513 h 519"/>
                <a:gd name="T72" fmla="*/ 2044 w 2044"/>
                <a:gd name="T73" fmla="*/ 510 h 519"/>
                <a:gd name="T74" fmla="*/ 2043 w 2044"/>
                <a:gd name="T75" fmla="*/ 519 h 519"/>
                <a:gd name="T76" fmla="*/ 88 w 2044"/>
                <a:gd name="T77" fmla="*/ 51 h 519"/>
                <a:gd name="T78" fmla="*/ 87 w 2044"/>
                <a:gd name="T79" fmla="*/ 50 h 519"/>
                <a:gd name="T80" fmla="*/ 89 w 2044"/>
                <a:gd name="T81" fmla="*/ 50 h 519"/>
                <a:gd name="T82" fmla="*/ 88 w 2044"/>
                <a:gd name="T83" fmla="*/ 51 h 519"/>
                <a:gd name="T84" fmla="*/ 4 w 2044"/>
                <a:gd name="T85" fmla="*/ 31 h 519"/>
                <a:gd name="T86" fmla="*/ 0 w 2044"/>
                <a:gd name="T87" fmla="*/ 29 h 519"/>
                <a:gd name="T88" fmla="*/ 4 w 2044"/>
                <a:gd name="T89" fmla="*/ 0 h 519"/>
                <a:gd name="T90" fmla="*/ 10 w 2044"/>
                <a:gd name="T91" fmla="*/ 0 h 519"/>
                <a:gd name="T92" fmla="*/ 4 w 2044"/>
                <a:gd name="T93" fmla="*/ 3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4" h="519">
                  <a:moveTo>
                    <a:pt x="269" y="50"/>
                  </a:moveTo>
                  <a:lnTo>
                    <a:pt x="415" y="84"/>
                  </a:lnTo>
                  <a:lnTo>
                    <a:pt x="414" y="90"/>
                  </a:lnTo>
                  <a:lnTo>
                    <a:pt x="254" y="90"/>
                  </a:lnTo>
                  <a:lnTo>
                    <a:pt x="212" y="80"/>
                  </a:lnTo>
                  <a:lnTo>
                    <a:pt x="218" y="50"/>
                  </a:lnTo>
                  <a:lnTo>
                    <a:pt x="269" y="50"/>
                  </a:lnTo>
                  <a:close/>
                  <a:moveTo>
                    <a:pt x="574" y="123"/>
                  </a:moveTo>
                  <a:lnTo>
                    <a:pt x="578" y="125"/>
                  </a:lnTo>
                  <a:lnTo>
                    <a:pt x="572" y="166"/>
                  </a:lnTo>
                  <a:lnTo>
                    <a:pt x="567" y="165"/>
                  </a:lnTo>
                  <a:lnTo>
                    <a:pt x="574" y="123"/>
                  </a:lnTo>
                  <a:close/>
                  <a:moveTo>
                    <a:pt x="862" y="192"/>
                  </a:moveTo>
                  <a:lnTo>
                    <a:pt x="867" y="193"/>
                  </a:lnTo>
                  <a:lnTo>
                    <a:pt x="859" y="235"/>
                  </a:lnTo>
                  <a:lnTo>
                    <a:pt x="855" y="233"/>
                  </a:lnTo>
                  <a:lnTo>
                    <a:pt x="862" y="192"/>
                  </a:lnTo>
                  <a:close/>
                  <a:moveTo>
                    <a:pt x="1314" y="300"/>
                  </a:moveTo>
                  <a:lnTo>
                    <a:pt x="1319" y="302"/>
                  </a:lnTo>
                  <a:lnTo>
                    <a:pt x="1313" y="343"/>
                  </a:lnTo>
                  <a:lnTo>
                    <a:pt x="1307" y="342"/>
                  </a:lnTo>
                  <a:lnTo>
                    <a:pt x="1314" y="300"/>
                  </a:lnTo>
                  <a:close/>
                  <a:moveTo>
                    <a:pt x="1554" y="358"/>
                  </a:moveTo>
                  <a:lnTo>
                    <a:pt x="1564" y="360"/>
                  </a:lnTo>
                  <a:lnTo>
                    <a:pt x="1565" y="372"/>
                  </a:lnTo>
                  <a:lnTo>
                    <a:pt x="1567" y="383"/>
                  </a:lnTo>
                  <a:lnTo>
                    <a:pt x="1568" y="394"/>
                  </a:lnTo>
                  <a:lnTo>
                    <a:pt x="1569" y="405"/>
                  </a:lnTo>
                  <a:lnTo>
                    <a:pt x="1553" y="401"/>
                  </a:lnTo>
                  <a:lnTo>
                    <a:pt x="1553" y="390"/>
                  </a:lnTo>
                  <a:lnTo>
                    <a:pt x="1553" y="380"/>
                  </a:lnTo>
                  <a:lnTo>
                    <a:pt x="1553" y="369"/>
                  </a:lnTo>
                  <a:lnTo>
                    <a:pt x="1554" y="358"/>
                  </a:lnTo>
                  <a:close/>
                  <a:moveTo>
                    <a:pt x="2043" y="519"/>
                  </a:moveTo>
                  <a:lnTo>
                    <a:pt x="2034" y="517"/>
                  </a:lnTo>
                  <a:lnTo>
                    <a:pt x="2039" y="513"/>
                  </a:lnTo>
                  <a:lnTo>
                    <a:pt x="2044" y="510"/>
                  </a:lnTo>
                  <a:lnTo>
                    <a:pt x="2043" y="519"/>
                  </a:lnTo>
                  <a:close/>
                  <a:moveTo>
                    <a:pt x="88" y="51"/>
                  </a:moveTo>
                  <a:lnTo>
                    <a:pt x="87" y="50"/>
                  </a:lnTo>
                  <a:lnTo>
                    <a:pt x="89" y="50"/>
                  </a:lnTo>
                  <a:lnTo>
                    <a:pt x="88" y="51"/>
                  </a:lnTo>
                  <a:close/>
                  <a:moveTo>
                    <a:pt x="4" y="31"/>
                  </a:moveTo>
                  <a:lnTo>
                    <a:pt x="0" y="29"/>
                  </a:lnTo>
                  <a:lnTo>
                    <a:pt x="4" y="0"/>
                  </a:lnTo>
                  <a:lnTo>
                    <a:pt x="10" y="0"/>
                  </a:lnTo>
                  <a:lnTo>
                    <a:pt x="4" y="31"/>
                  </a:lnTo>
                  <a:close/>
                </a:path>
              </a:pathLst>
            </a:custGeom>
            <a:solidFill>
              <a:srgbClr val="E197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635"/>
            <p:cNvSpPr>
              <a:spLocks noEditPoints="1"/>
            </p:cNvSpPr>
            <p:nvPr/>
          </p:nvSpPr>
          <p:spPr bwMode="auto">
            <a:xfrm>
              <a:off x="2005013" y="4619625"/>
              <a:ext cx="465138" cy="120650"/>
            </a:xfrm>
            <a:custGeom>
              <a:avLst/>
              <a:gdLst>
                <a:gd name="T0" fmla="*/ 8 w 2049"/>
                <a:gd name="T1" fmla="*/ 0 h 531"/>
                <a:gd name="T2" fmla="*/ 13 w 2049"/>
                <a:gd name="T3" fmla="*/ 1 h 531"/>
                <a:gd name="T4" fmla="*/ 6 w 2049"/>
                <a:gd name="T5" fmla="*/ 42 h 531"/>
                <a:gd name="T6" fmla="*/ 94 w 2049"/>
                <a:gd name="T7" fmla="*/ 42 h 531"/>
                <a:gd name="T8" fmla="*/ 90 w 2049"/>
                <a:gd name="T9" fmla="*/ 63 h 531"/>
                <a:gd name="T10" fmla="*/ 0 w 2049"/>
                <a:gd name="T11" fmla="*/ 42 h 531"/>
                <a:gd name="T12" fmla="*/ 8 w 2049"/>
                <a:gd name="T13" fmla="*/ 0 h 531"/>
                <a:gd name="T14" fmla="*/ 221 w 2049"/>
                <a:gd name="T15" fmla="*/ 52 h 531"/>
                <a:gd name="T16" fmla="*/ 349 w 2049"/>
                <a:gd name="T17" fmla="*/ 82 h 531"/>
                <a:gd name="T18" fmla="*/ 216 w 2049"/>
                <a:gd name="T19" fmla="*/ 82 h 531"/>
                <a:gd name="T20" fmla="*/ 221 w 2049"/>
                <a:gd name="T21" fmla="*/ 52 h 531"/>
                <a:gd name="T22" fmla="*/ 576 w 2049"/>
                <a:gd name="T23" fmla="*/ 136 h 531"/>
                <a:gd name="T24" fmla="*/ 580 w 2049"/>
                <a:gd name="T25" fmla="*/ 137 h 531"/>
                <a:gd name="T26" fmla="*/ 573 w 2049"/>
                <a:gd name="T27" fmla="*/ 179 h 531"/>
                <a:gd name="T28" fmla="*/ 569 w 2049"/>
                <a:gd name="T29" fmla="*/ 178 h 531"/>
                <a:gd name="T30" fmla="*/ 576 w 2049"/>
                <a:gd name="T31" fmla="*/ 136 h 531"/>
                <a:gd name="T32" fmla="*/ 863 w 2049"/>
                <a:gd name="T33" fmla="*/ 205 h 531"/>
                <a:gd name="T34" fmla="*/ 869 w 2049"/>
                <a:gd name="T35" fmla="*/ 206 h 531"/>
                <a:gd name="T36" fmla="*/ 861 w 2049"/>
                <a:gd name="T37" fmla="*/ 248 h 531"/>
                <a:gd name="T38" fmla="*/ 856 w 2049"/>
                <a:gd name="T39" fmla="*/ 247 h 531"/>
                <a:gd name="T40" fmla="*/ 863 w 2049"/>
                <a:gd name="T41" fmla="*/ 205 h 531"/>
                <a:gd name="T42" fmla="*/ 1315 w 2049"/>
                <a:gd name="T43" fmla="*/ 313 h 531"/>
                <a:gd name="T44" fmla="*/ 1321 w 2049"/>
                <a:gd name="T45" fmla="*/ 315 h 531"/>
                <a:gd name="T46" fmla="*/ 1314 w 2049"/>
                <a:gd name="T47" fmla="*/ 356 h 531"/>
                <a:gd name="T48" fmla="*/ 1309 w 2049"/>
                <a:gd name="T49" fmla="*/ 355 h 531"/>
                <a:gd name="T50" fmla="*/ 1315 w 2049"/>
                <a:gd name="T51" fmla="*/ 313 h 531"/>
                <a:gd name="T52" fmla="*/ 1558 w 2049"/>
                <a:gd name="T53" fmla="*/ 371 h 531"/>
                <a:gd name="T54" fmla="*/ 1572 w 2049"/>
                <a:gd name="T55" fmla="*/ 374 h 531"/>
                <a:gd name="T56" fmla="*/ 1573 w 2049"/>
                <a:gd name="T57" fmla="*/ 386 h 531"/>
                <a:gd name="T58" fmla="*/ 1574 w 2049"/>
                <a:gd name="T59" fmla="*/ 398 h 531"/>
                <a:gd name="T60" fmla="*/ 1576 w 2049"/>
                <a:gd name="T61" fmla="*/ 409 h 531"/>
                <a:gd name="T62" fmla="*/ 1579 w 2049"/>
                <a:gd name="T63" fmla="*/ 420 h 531"/>
                <a:gd name="T64" fmla="*/ 1559 w 2049"/>
                <a:gd name="T65" fmla="*/ 414 h 531"/>
                <a:gd name="T66" fmla="*/ 1558 w 2049"/>
                <a:gd name="T67" fmla="*/ 404 h 531"/>
                <a:gd name="T68" fmla="*/ 1558 w 2049"/>
                <a:gd name="T69" fmla="*/ 393 h 531"/>
                <a:gd name="T70" fmla="*/ 1558 w 2049"/>
                <a:gd name="T71" fmla="*/ 382 h 531"/>
                <a:gd name="T72" fmla="*/ 1558 w 2049"/>
                <a:gd name="T73" fmla="*/ 371 h 531"/>
                <a:gd name="T74" fmla="*/ 2045 w 2049"/>
                <a:gd name="T75" fmla="*/ 531 h 531"/>
                <a:gd name="T76" fmla="*/ 2012 w 2049"/>
                <a:gd name="T77" fmla="*/ 523 h 531"/>
                <a:gd name="T78" fmla="*/ 2021 w 2049"/>
                <a:gd name="T79" fmla="*/ 519 h 531"/>
                <a:gd name="T80" fmla="*/ 2030 w 2049"/>
                <a:gd name="T81" fmla="*/ 513 h 531"/>
                <a:gd name="T82" fmla="*/ 2040 w 2049"/>
                <a:gd name="T83" fmla="*/ 507 h 531"/>
                <a:gd name="T84" fmla="*/ 2049 w 2049"/>
                <a:gd name="T85" fmla="*/ 502 h 531"/>
                <a:gd name="T86" fmla="*/ 2045 w 2049"/>
                <a:gd name="T87" fmla="*/ 5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9" h="531">
                  <a:moveTo>
                    <a:pt x="8" y="0"/>
                  </a:moveTo>
                  <a:lnTo>
                    <a:pt x="13" y="1"/>
                  </a:lnTo>
                  <a:lnTo>
                    <a:pt x="6" y="42"/>
                  </a:lnTo>
                  <a:lnTo>
                    <a:pt x="94" y="42"/>
                  </a:lnTo>
                  <a:lnTo>
                    <a:pt x="90" y="63"/>
                  </a:lnTo>
                  <a:lnTo>
                    <a:pt x="0" y="42"/>
                  </a:lnTo>
                  <a:lnTo>
                    <a:pt x="8" y="0"/>
                  </a:lnTo>
                  <a:close/>
                  <a:moveTo>
                    <a:pt x="221" y="52"/>
                  </a:moveTo>
                  <a:lnTo>
                    <a:pt x="349" y="82"/>
                  </a:lnTo>
                  <a:lnTo>
                    <a:pt x="216" y="82"/>
                  </a:lnTo>
                  <a:lnTo>
                    <a:pt x="221" y="52"/>
                  </a:lnTo>
                  <a:close/>
                  <a:moveTo>
                    <a:pt x="576" y="136"/>
                  </a:moveTo>
                  <a:lnTo>
                    <a:pt x="580" y="137"/>
                  </a:lnTo>
                  <a:lnTo>
                    <a:pt x="573" y="179"/>
                  </a:lnTo>
                  <a:lnTo>
                    <a:pt x="569" y="178"/>
                  </a:lnTo>
                  <a:lnTo>
                    <a:pt x="576" y="136"/>
                  </a:lnTo>
                  <a:close/>
                  <a:moveTo>
                    <a:pt x="863" y="205"/>
                  </a:moveTo>
                  <a:lnTo>
                    <a:pt x="869" y="206"/>
                  </a:lnTo>
                  <a:lnTo>
                    <a:pt x="861" y="248"/>
                  </a:lnTo>
                  <a:lnTo>
                    <a:pt x="856" y="247"/>
                  </a:lnTo>
                  <a:lnTo>
                    <a:pt x="863" y="205"/>
                  </a:lnTo>
                  <a:close/>
                  <a:moveTo>
                    <a:pt x="1315" y="313"/>
                  </a:moveTo>
                  <a:lnTo>
                    <a:pt x="1321" y="315"/>
                  </a:lnTo>
                  <a:lnTo>
                    <a:pt x="1314" y="356"/>
                  </a:lnTo>
                  <a:lnTo>
                    <a:pt x="1309" y="355"/>
                  </a:lnTo>
                  <a:lnTo>
                    <a:pt x="1315" y="313"/>
                  </a:lnTo>
                  <a:close/>
                  <a:moveTo>
                    <a:pt x="1558" y="371"/>
                  </a:moveTo>
                  <a:lnTo>
                    <a:pt x="1572" y="374"/>
                  </a:lnTo>
                  <a:lnTo>
                    <a:pt x="1573" y="386"/>
                  </a:lnTo>
                  <a:lnTo>
                    <a:pt x="1574" y="398"/>
                  </a:lnTo>
                  <a:lnTo>
                    <a:pt x="1576" y="409"/>
                  </a:lnTo>
                  <a:lnTo>
                    <a:pt x="1579" y="420"/>
                  </a:lnTo>
                  <a:lnTo>
                    <a:pt x="1559" y="414"/>
                  </a:lnTo>
                  <a:lnTo>
                    <a:pt x="1558" y="404"/>
                  </a:lnTo>
                  <a:lnTo>
                    <a:pt x="1558" y="393"/>
                  </a:lnTo>
                  <a:lnTo>
                    <a:pt x="1558" y="382"/>
                  </a:lnTo>
                  <a:lnTo>
                    <a:pt x="1558" y="371"/>
                  </a:lnTo>
                  <a:close/>
                  <a:moveTo>
                    <a:pt x="2045" y="531"/>
                  </a:moveTo>
                  <a:lnTo>
                    <a:pt x="2012" y="523"/>
                  </a:lnTo>
                  <a:lnTo>
                    <a:pt x="2021" y="519"/>
                  </a:lnTo>
                  <a:lnTo>
                    <a:pt x="2030" y="513"/>
                  </a:lnTo>
                  <a:lnTo>
                    <a:pt x="2040" y="507"/>
                  </a:lnTo>
                  <a:lnTo>
                    <a:pt x="2049" y="502"/>
                  </a:lnTo>
                  <a:lnTo>
                    <a:pt x="2045" y="531"/>
                  </a:lnTo>
                  <a:close/>
                </a:path>
              </a:pathLst>
            </a:custGeom>
            <a:solidFill>
              <a:srgbClr val="E09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636"/>
            <p:cNvSpPr>
              <a:spLocks noEditPoints="1"/>
            </p:cNvSpPr>
            <p:nvPr/>
          </p:nvSpPr>
          <p:spPr bwMode="auto">
            <a:xfrm>
              <a:off x="2005013" y="4624388"/>
              <a:ext cx="465138" cy="120650"/>
            </a:xfrm>
            <a:custGeom>
              <a:avLst/>
              <a:gdLst>
                <a:gd name="T0" fmla="*/ 8 w 2051"/>
                <a:gd name="T1" fmla="*/ 0 h 531"/>
                <a:gd name="T2" fmla="*/ 12 w 2051"/>
                <a:gd name="T3" fmla="*/ 2 h 531"/>
                <a:gd name="T4" fmla="*/ 9 w 2051"/>
                <a:gd name="T5" fmla="*/ 21 h 531"/>
                <a:gd name="T6" fmla="*/ 95 w 2051"/>
                <a:gd name="T7" fmla="*/ 21 h 531"/>
                <a:gd name="T8" fmla="*/ 96 w 2051"/>
                <a:gd name="T9" fmla="*/ 22 h 531"/>
                <a:gd name="T10" fmla="*/ 89 w 2051"/>
                <a:gd name="T11" fmla="*/ 63 h 531"/>
                <a:gd name="T12" fmla="*/ 84 w 2051"/>
                <a:gd name="T13" fmla="*/ 62 h 531"/>
                <a:gd name="T14" fmla="*/ 85 w 2051"/>
                <a:gd name="T15" fmla="*/ 61 h 531"/>
                <a:gd name="T16" fmla="*/ 79 w 2051"/>
                <a:gd name="T17" fmla="*/ 61 h 531"/>
                <a:gd name="T18" fmla="*/ 0 w 2051"/>
                <a:gd name="T19" fmla="*/ 42 h 531"/>
                <a:gd name="T20" fmla="*/ 8 w 2051"/>
                <a:gd name="T21" fmla="*/ 0 h 531"/>
                <a:gd name="T22" fmla="*/ 220 w 2051"/>
                <a:gd name="T23" fmla="*/ 51 h 531"/>
                <a:gd name="T24" fmla="*/ 262 w 2051"/>
                <a:gd name="T25" fmla="*/ 61 h 531"/>
                <a:gd name="T26" fmla="*/ 219 w 2051"/>
                <a:gd name="T27" fmla="*/ 61 h 531"/>
                <a:gd name="T28" fmla="*/ 220 w 2051"/>
                <a:gd name="T29" fmla="*/ 51 h 531"/>
                <a:gd name="T30" fmla="*/ 575 w 2051"/>
                <a:gd name="T31" fmla="*/ 136 h 531"/>
                <a:gd name="T32" fmla="*/ 580 w 2051"/>
                <a:gd name="T33" fmla="*/ 137 h 531"/>
                <a:gd name="T34" fmla="*/ 573 w 2051"/>
                <a:gd name="T35" fmla="*/ 178 h 531"/>
                <a:gd name="T36" fmla="*/ 568 w 2051"/>
                <a:gd name="T37" fmla="*/ 177 h 531"/>
                <a:gd name="T38" fmla="*/ 575 w 2051"/>
                <a:gd name="T39" fmla="*/ 136 h 531"/>
                <a:gd name="T40" fmla="*/ 863 w 2051"/>
                <a:gd name="T41" fmla="*/ 204 h 531"/>
                <a:gd name="T42" fmla="*/ 867 w 2051"/>
                <a:gd name="T43" fmla="*/ 206 h 531"/>
                <a:gd name="T44" fmla="*/ 861 w 2051"/>
                <a:gd name="T45" fmla="*/ 248 h 531"/>
                <a:gd name="T46" fmla="*/ 856 w 2051"/>
                <a:gd name="T47" fmla="*/ 247 h 531"/>
                <a:gd name="T48" fmla="*/ 863 w 2051"/>
                <a:gd name="T49" fmla="*/ 204 h 531"/>
                <a:gd name="T50" fmla="*/ 1315 w 2051"/>
                <a:gd name="T51" fmla="*/ 313 h 531"/>
                <a:gd name="T52" fmla="*/ 1321 w 2051"/>
                <a:gd name="T53" fmla="*/ 314 h 531"/>
                <a:gd name="T54" fmla="*/ 1314 w 2051"/>
                <a:gd name="T55" fmla="*/ 357 h 531"/>
                <a:gd name="T56" fmla="*/ 1308 w 2051"/>
                <a:gd name="T57" fmla="*/ 355 h 531"/>
                <a:gd name="T58" fmla="*/ 1315 w 2051"/>
                <a:gd name="T59" fmla="*/ 313 h 531"/>
                <a:gd name="T60" fmla="*/ 1561 w 2051"/>
                <a:gd name="T61" fmla="*/ 372 h 531"/>
                <a:gd name="T62" fmla="*/ 1577 w 2051"/>
                <a:gd name="T63" fmla="*/ 376 h 531"/>
                <a:gd name="T64" fmla="*/ 1579 w 2051"/>
                <a:gd name="T65" fmla="*/ 388 h 531"/>
                <a:gd name="T66" fmla="*/ 1582 w 2051"/>
                <a:gd name="T67" fmla="*/ 400 h 531"/>
                <a:gd name="T68" fmla="*/ 1586 w 2051"/>
                <a:gd name="T69" fmla="*/ 411 h 531"/>
                <a:gd name="T70" fmla="*/ 1590 w 2051"/>
                <a:gd name="T71" fmla="*/ 423 h 531"/>
                <a:gd name="T72" fmla="*/ 1566 w 2051"/>
                <a:gd name="T73" fmla="*/ 417 h 531"/>
                <a:gd name="T74" fmla="*/ 1563 w 2051"/>
                <a:gd name="T75" fmla="*/ 406 h 531"/>
                <a:gd name="T76" fmla="*/ 1562 w 2051"/>
                <a:gd name="T77" fmla="*/ 395 h 531"/>
                <a:gd name="T78" fmla="*/ 1561 w 2051"/>
                <a:gd name="T79" fmla="*/ 383 h 531"/>
                <a:gd name="T80" fmla="*/ 1561 w 2051"/>
                <a:gd name="T81" fmla="*/ 372 h 531"/>
                <a:gd name="T82" fmla="*/ 2042 w 2051"/>
                <a:gd name="T83" fmla="*/ 488 h 531"/>
                <a:gd name="T84" fmla="*/ 2051 w 2051"/>
                <a:gd name="T85" fmla="*/ 490 h 531"/>
                <a:gd name="T86" fmla="*/ 2045 w 2051"/>
                <a:gd name="T87" fmla="*/ 531 h 531"/>
                <a:gd name="T88" fmla="*/ 2039 w 2051"/>
                <a:gd name="T89" fmla="*/ 530 h 531"/>
                <a:gd name="T90" fmla="*/ 2040 w 2051"/>
                <a:gd name="T91" fmla="*/ 520 h 531"/>
                <a:gd name="T92" fmla="*/ 2035 w 2051"/>
                <a:gd name="T93" fmla="*/ 523 h 531"/>
                <a:gd name="T94" fmla="*/ 2029 w 2051"/>
                <a:gd name="T95" fmla="*/ 528 h 531"/>
                <a:gd name="T96" fmla="*/ 1986 w 2051"/>
                <a:gd name="T97" fmla="*/ 518 h 531"/>
                <a:gd name="T98" fmla="*/ 2000 w 2051"/>
                <a:gd name="T99" fmla="*/ 511 h 531"/>
                <a:gd name="T100" fmla="*/ 2014 w 2051"/>
                <a:gd name="T101" fmla="*/ 503 h 531"/>
                <a:gd name="T102" fmla="*/ 2028 w 2051"/>
                <a:gd name="T103" fmla="*/ 495 h 531"/>
                <a:gd name="T104" fmla="*/ 2042 w 2051"/>
                <a:gd name="T105" fmla="*/ 48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1" h="531">
                  <a:moveTo>
                    <a:pt x="8" y="0"/>
                  </a:moveTo>
                  <a:lnTo>
                    <a:pt x="12" y="2"/>
                  </a:lnTo>
                  <a:lnTo>
                    <a:pt x="9" y="21"/>
                  </a:lnTo>
                  <a:lnTo>
                    <a:pt x="95" y="21"/>
                  </a:lnTo>
                  <a:lnTo>
                    <a:pt x="96" y="22"/>
                  </a:lnTo>
                  <a:lnTo>
                    <a:pt x="89" y="63"/>
                  </a:lnTo>
                  <a:lnTo>
                    <a:pt x="84" y="62"/>
                  </a:lnTo>
                  <a:lnTo>
                    <a:pt x="85" y="61"/>
                  </a:lnTo>
                  <a:lnTo>
                    <a:pt x="79" y="61"/>
                  </a:lnTo>
                  <a:lnTo>
                    <a:pt x="0" y="42"/>
                  </a:lnTo>
                  <a:lnTo>
                    <a:pt x="8" y="0"/>
                  </a:lnTo>
                  <a:close/>
                  <a:moveTo>
                    <a:pt x="220" y="51"/>
                  </a:moveTo>
                  <a:lnTo>
                    <a:pt x="262" y="61"/>
                  </a:lnTo>
                  <a:lnTo>
                    <a:pt x="219" y="61"/>
                  </a:lnTo>
                  <a:lnTo>
                    <a:pt x="220" y="51"/>
                  </a:lnTo>
                  <a:close/>
                  <a:moveTo>
                    <a:pt x="575" y="136"/>
                  </a:moveTo>
                  <a:lnTo>
                    <a:pt x="580" y="137"/>
                  </a:lnTo>
                  <a:lnTo>
                    <a:pt x="573" y="178"/>
                  </a:lnTo>
                  <a:lnTo>
                    <a:pt x="568" y="177"/>
                  </a:lnTo>
                  <a:lnTo>
                    <a:pt x="575" y="136"/>
                  </a:lnTo>
                  <a:close/>
                  <a:moveTo>
                    <a:pt x="863" y="204"/>
                  </a:moveTo>
                  <a:lnTo>
                    <a:pt x="867" y="206"/>
                  </a:lnTo>
                  <a:lnTo>
                    <a:pt x="861" y="248"/>
                  </a:lnTo>
                  <a:lnTo>
                    <a:pt x="856" y="247"/>
                  </a:lnTo>
                  <a:lnTo>
                    <a:pt x="863" y="204"/>
                  </a:lnTo>
                  <a:close/>
                  <a:moveTo>
                    <a:pt x="1315" y="313"/>
                  </a:moveTo>
                  <a:lnTo>
                    <a:pt x="1321" y="314"/>
                  </a:lnTo>
                  <a:lnTo>
                    <a:pt x="1314" y="357"/>
                  </a:lnTo>
                  <a:lnTo>
                    <a:pt x="1308" y="355"/>
                  </a:lnTo>
                  <a:lnTo>
                    <a:pt x="1315" y="313"/>
                  </a:lnTo>
                  <a:close/>
                  <a:moveTo>
                    <a:pt x="1561" y="372"/>
                  </a:moveTo>
                  <a:lnTo>
                    <a:pt x="1577" y="376"/>
                  </a:lnTo>
                  <a:lnTo>
                    <a:pt x="1579" y="388"/>
                  </a:lnTo>
                  <a:lnTo>
                    <a:pt x="1582" y="400"/>
                  </a:lnTo>
                  <a:lnTo>
                    <a:pt x="1586" y="411"/>
                  </a:lnTo>
                  <a:lnTo>
                    <a:pt x="1590" y="423"/>
                  </a:lnTo>
                  <a:lnTo>
                    <a:pt x="1566" y="417"/>
                  </a:lnTo>
                  <a:lnTo>
                    <a:pt x="1563" y="406"/>
                  </a:lnTo>
                  <a:lnTo>
                    <a:pt x="1562" y="395"/>
                  </a:lnTo>
                  <a:lnTo>
                    <a:pt x="1561" y="383"/>
                  </a:lnTo>
                  <a:lnTo>
                    <a:pt x="1561" y="372"/>
                  </a:lnTo>
                  <a:close/>
                  <a:moveTo>
                    <a:pt x="2042" y="488"/>
                  </a:moveTo>
                  <a:lnTo>
                    <a:pt x="2051" y="490"/>
                  </a:lnTo>
                  <a:lnTo>
                    <a:pt x="2045" y="531"/>
                  </a:lnTo>
                  <a:lnTo>
                    <a:pt x="2039" y="530"/>
                  </a:lnTo>
                  <a:lnTo>
                    <a:pt x="2040" y="520"/>
                  </a:lnTo>
                  <a:lnTo>
                    <a:pt x="2035" y="523"/>
                  </a:lnTo>
                  <a:lnTo>
                    <a:pt x="2029" y="528"/>
                  </a:lnTo>
                  <a:lnTo>
                    <a:pt x="1986" y="518"/>
                  </a:lnTo>
                  <a:lnTo>
                    <a:pt x="2000" y="511"/>
                  </a:lnTo>
                  <a:lnTo>
                    <a:pt x="2014" y="503"/>
                  </a:lnTo>
                  <a:lnTo>
                    <a:pt x="2028" y="495"/>
                  </a:lnTo>
                  <a:lnTo>
                    <a:pt x="2042" y="488"/>
                  </a:lnTo>
                  <a:close/>
                </a:path>
              </a:pathLst>
            </a:custGeom>
            <a:solidFill>
              <a:srgbClr val="E093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637"/>
            <p:cNvSpPr>
              <a:spLocks noEditPoints="1"/>
            </p:cNvSpPr>
            <p:nvPr/>
          </p:nvSpPr>
          <p:spPr bwMode="auto">
            <a:xfrm>
              <a:off x="2003426" y="4629150"/>
              <a:ext cx="490538" cy="127000"/>
            </a:xfrm>
            <a:custGeom>
              <a:avLst/>
              <a:gdLst>
                <a:gd name="T0" fmla="*/ 5 w 2160"/>
                <a:gd name="T1" fmla="*/ 0 h 560"/>
                <a:gd name="T2" fmla="*/ 95 w 2160"/>
                <a:gd name="T3" fmla="*/ 21 h 560"/>
                <a:gd name="T4" fmla="*/ 88 w 2160"/>
                <a:gd name="T5" fmla="*/ 63 h 560"/>
                <a:gd name="T6" fmla="*/ 83 w 2160"/>
                <a:gd name="T7" fmla="*/ 62 h 560"/>
                <a:gd name="T8" fmla="*/ 87 w 2160"/>
                <a:gd name="T9" fmla="*/ 40 h 560"/>
                <a:gd name="T10" fmla="*/ 0 w 2160"/>
                <a:gd name="T11" fmla="*/ 40 h 560"/>
                <a:gd name="T12" fmla="*/ 5 w 2160"/>
                <a:gd name="T13" fmla="*/ 0 h 560"/>
                <a:gd name="T14" fmla="*/ 574 w 2160"/>
                <a:gd name="T15" fmla="*/ 136 h 560"/>
                <a:gd name="T16" fmla="*/ 578 w 2160"/>
                <a:gd name="T17" fmla="*/ 137 h 560"/>
                <a:gd name="T18" fmla="*/ 572 w 2160"/>
                <a:gd name="T19" fmla="*/ 179 h 560"/>
                <a:gd name="T20" fmla="*/ 567 w 2160"/>
                <a:gd name="T21" fmla="*/ 178 h 560"/>
                <a:gd name="T22" fmla="*/ 574 w 2160"/>
                <a:gd name="T23" fmla="*/ 136 h 560"/>
                <a:gd name="T24" fmla="*/ 861 w 2160"/>
                <a:gd name="T25" fmla="*/ 205 h 560"/>
                <a:gd name="T26" fmla="*/ 866 w 2160"/>
                <a:gd name="T27" fmla="*/ 206 h 560"/>
                <a:gd name="T28" fmla="*/ 859 w 2160"/>
                <a:gd name="T29" fmla="*/ 248 h 560"/>
                <a:gd name="T30" fmla="*/ 855 w 2160"/>
                <a:gd name="T31" fmla="*/ 247 h 560"/>
                <a:gd name="T32" fmla="*/ 861 w 2160"/>
                <a:gd name="T33" fmla="*/ 205 h 560"/>
                <a:gd name="T34" fmla="*/ 1314 w 2160"/>
                <a:gd name="T35" fmla="*/ 313 h 560"/>
                <a:gd name="T36" fmla="*/ 1319 w 2160"/>
                <a:gd name="T37" fmla="*/ 314 h 560"/>
                <a:gd name="T38" fmla="*/ 1312 w 2160"/>
                <a:gd name="T39" fmla="*/ 356 h 560"/>
                <a:gd name="T40" fmla="*/ 1307 w 2160"/>
                <a:gd name="T41" fmla="*/ 355 h 560"/>
                <a:gd name="T42" fmla="*/ 1314 w 2160"/>
                <a:gd name="T43" fmla="*/ 313 h 560"/>
                <a:gd name="T44" fmla="*/ 1564 w 2160"/>
                <a:gd name="T45" fmla="*/ 372 h 560"/>
                <a:gd name="T46" fmla="*/ 1584 w 2160"/>
                <a:gd name="T47" fmla="*/ 378 h 560"/>
                <a:gd name="T48" fmla="*/ 1588 w 2160"/>
                <a:gd name="T49" fmla="*/ 390 h 560"/>
                <a:gd name="T50" fmla="*/ 1592 w 2160"/>
                <a:gd name="T51" fmla="*/ 403 h 560"/>
                <a:gd name="T52" fmla="*/ 1598 w 2160"/>
                <a:gd name="T53" fmla="*/ 415 h 560"/>
                <a:gd name="T54" fmla="*/ 1603 w 2160"/>
                <a:gd name="T55" fmla="*/ 426 h 560"/>
                <a:gd name="T56" fmla="*/ 1572 w 2160"/>
                <a:gd name="T57" fmla="*/ 418 h 560"/>
                <a:gd name="T58" fmla="*/ 1570 w 2160"/>
                <a:gd name="T59" fmla="*/ 407 h 560"/>
                <a:gd name="T60" fmla="*/ 1568 w 2160"/>
                <a:gd name="T61" fmla="*/ 396 h 560"/>
                <a:gd name="T62" fmla="*/ 1565 w 2160"/>
                <a:gd name="T63" fmla="*/ 385 h 560"/>
                <a:gd name="T64" fmla="*/ 1564 w 2160"/>
                <a:gd name="T65" fmla="*/ 372 h 560"/>
                <a:gd name="T66" fmla="*/ 2017 w 2160"/>
                <a:gd name="T67" fmla="*/ 481 h 560"/>
                <a:gd name="T68" fmla="*/ 2050 w 2160"/>
                <a:gd name="T69" fmla="*/ 489 h 560"/>
                <a:gd name="T70" fmla="*/ 2045 w 2160"/>
                <a:gd name="T71" fmla="*/ 515 h 560"/>
                <a:gd name="T72" fmla="*/ 2044 w 2160"/>
                <a:gd name="T73" fmla="*/ 523 h 560"/>
                <a:gd name="T74" fmla="*/ 2042 w 2160"/>
                <a:gd name="T75" fmla="*/ 532 h 560"/>
                <a:gd name="T76" fmla="*/ 2038 w 2160"/>
                <a:gd name="T77" fmla="*/ 530 h 560"/>
                <a:gd name="T78" fmla="*/ 2042 w 2160"/>
                <a:gd name="T79" fmla="*/ 499 h 560"/>
                <a:gd name="T80" fmla="*/ 2033 w 2160"/>
                <a:gd name="T81" fmla="*/ 506 h 560"/>
                <a:gd name="T82" fmla="*/ 2023 w 2160"/>
                <a:gd name="T83" fmla="*/ 511 h 560"/>
                <a:gd name="T84" fmla="*/ 2014 w 2160"/>
                <a:gd name="T85" fmla="*/ 517 h 560"/>
                <a:gd name="T86" fmla="*/ 2004 w 2160"/>
                <a:gd name="T87" fmla="*/ 521 h 560"/>
                <a:gd name="T88" fmla="*/ 1956 w 2160"/>
                <a:gd name="T89" fmla="*/ 510 h 560"/>
                <a:gd name="T90" fmla="*/ 1970 w 2160"/>
                <a:gd name="T91" fmla="*/ 505 h 560"/>
                <a:gd name="T92" fmla="*/ 1986 w 2160"/>
                <a:gd name="T93" fmla="*/ 498 h 560"/>
                <a:gd name="T94" fmla="*/ 2002 w 2160"/>
                <a:gd name="T95" fmla="*/ 490 h 560"/>
                <a:gd name="T96" fmla="*/ 2017 w 2160"/>
                <a:gd name="T97" fmla="*/ 481 h 560"/>
                <a:gd name="T98" fmla="*/ 2160 w 2160"/>
                <a:gd name="T99" fmla="*/ 560 h 560"/>
                <a:gd name="T100" fmla="*/ 2160 w 2160"/>
                <a:gd name="T101" fmla="*/ 560 h 560"/>
                <a:gd name="T102" fmla="*/ 2160 w 2160"/>
                <a:gd name="T103" fmla="*/ 556 h 560"/>
                <a:gd name="T104" fmla="*/ 2160 w 2160"/>
                <a:gd name="T105" fmla="*/ 56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0" h="560">
                  <a:moveTo>
                    <a:pt x="5" y="0"/>
                  </a:moveTo>
                  <a:lnTo>
                    <a:pt x="95" y="21"/>
                  </a:lnTo>
                  <a:lnTo>
                    <a:pt x="88" y="63"/>
                  </a:lnTo>
                  <a:lnTo>
                    <a:pt x="83" y="62"/>
                  </a:lnTo>
                  <a:lnTo>
                    <a:pt x="87" y="40"/>
                  </a:lnTo>
                  <a:lnTo>
                    <a:pt x="0" y="40"/>
                  </a:lnTo>
                  <a:lnTo>
                    <a:pt x="5" y="0"/>
                  </a:lnTo>
                  <a:close/>
                  <a:moveTo>
                    <a:pt x="574" y="136"/>
                  </a:moveTo>
                  <a:lnTo>
                    <a:pt x="578" y="137"/>
                  </a:lnTo>
                  <a:lnTo>
                    <a:pt x="572" y="179"/>
                  </a:lnTo>
                  <a:lnTo>
                    <a:pt x="567" y="178"/>
                  </a:lnTo>
                  <a:lnTo>
                    <a:pt x="574" y="136"/>
                  </a:lnTo>
                  <a:close/>
                  <a:moveTo>
                    <a:pt x="861" y="205"/>
                  </a:moveTo>
                  <a:lnTo>
                    <a:pt x="866" y="206"/>
                  </a:lnTo>
                  <a:lnTo>
                    <a:pt x="859" y="248"/>
                  </a:lnTo>
                  <a:lnTo>
                    <a:pt x="855" y="247"/>
                  </a:lnTo>
                  <a:lnTo>
                    <a:pt x="861" y="205"/>
                  </a:lnTo>
                  <a:close/>
                  <a:moveTo>
                    <a:pt x="1314" y="313"/>
                  </a:moveTo>
                  <a:lnTo>
                    <a:pt x="1319" y="314"/>
                  </a:lnTo>
                  <a:lnTo>
                    <a:pt x="1312" y="356"/>
                  </a:lnTo>
                  <a:lnTo>
                    <a:pt x="1307" y="355"/>
                  </a:lnTo>
                  <a:lnTo>
                    <a:pt x="1314" y="313"/>
                  </a:lnTo>
                  <a:close/>
                  <a:moveTo>
                    <a:pt x="1564" y="372"/>
                  </a:moveTo>
                  <a:lnTo>
                    <a:pt x="1584" y="378"/>
                  </a:lnTo>
                  <a:lnTo>
                    <a:pt x="1588" y="390"/>
                  </a:lnTo>
                  <a:lnTo>
                    <a:pt x="1592" y="403"/>
                  </a:lnTo>
                  <a:lnTo>
                    <a:pt x="1598" y="415"/>
                  </a:lnTo>
                  <a:lnTo>
                    <a:pt x="1603" y="426"/>
                  </a:lnTo>
                  <a:lnTo>
                    <a:pt x="1572" y="418"/>
                  </a:lnTo>
                  <a:lnTo>
                    <a:pt x="1570" y="407"/>
                  </a:lnTo>
                  <a:lnTo>
                    <a:pt x="1568" y="396"/>
                  </a:lnTo>
                  <a:lnTo>
                    <a:pt x="1565" y="385"/>
                  </a:lnTo>
                  <a:lnTo>
                    <a:pt x="1564" y="372"/>
                  </a:lnTo>
                  <a:close/>
                  <a:moveTo>
                    <a:pt x="2017" y="481"/>
                  </a:moveTo>
                  <a:lnTo>
                    <a:pt x="2050" y="489"/>
                  </a:lnTo>
                  <a:lnTo>
                    <a:pt x="2045" y="515"/>
                  </a:lnTo>
                  <a:lnTo>
                    <a:pt x="2044" y="523"/>
                  </a:lnTo>
                  <a:lnTo>
                    <a:pt x="2042" y="532"/>
                  </a:lnTo>
                  <a:lnTo>
                    <a:pt x="2038" y="530"/>
                  </a:lnTo>
                  <a:lnTo>
                    <a:pt x="2042" y="499"/>
                  </a:lnTo>
                  <a:lnTo>
                    <a:pt x="2033" y="506"/>
                  </a:lnTo>
                  <a:lnTo>
                    <a:pt x="2023" y="511"/>
                  </a:lnTo>
                  <a:lnTo>
                    <a:pt x="2014" y="517"/>
                  </a:lnTo>
                  <a:lnTo>
                    <a:pt x="2004" y="521"/>
                  </a:lnTo>
                  <a:lnTo>
                    <a:pt x="1956" y="510"/>
                  </a:lnTo>
                  <a:lnTo>
                    <a:pt x="1970" y="505"/>
                  </a:lnTo>
                  <a:lnTo>
                    <a:pt x="1986" y="498"/>
                  </a:lnTo>
                  <a:lnTo>
                    <a:pt x="2002" y="490"/>
                  </a:lnTo>
                  <a:lnTo>
                    <a:pt x="2017" y="481"/>
                  </a:lnTo>
                  <a:close/>
                  <a:moveTo>
                    <a:pt x="2160" y="560"/>
                  </a:moveTo>
                  <a:lnTo>
                    <a:pt x="2160" y="560"/>
                  </a:lnTo>
                  <a:lnTo>
                    <a:pt x="2160" y="556"/>
                  </a:lnTo>
                  <a:lnTo>
                    <a:pt x="2160" y="560"/>
                  </a:lnTo>
                  <a:close/>
                </a:path>
              </a:pathLst>
            </a:custGeom>
            <a:solidFill>
              <a:srgbClr val="E091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638"/>
            <p:cNvSpPr>
              <a:spLocks noEditPoints="1"/>
            </p:cNvSpPr>
            <p:nvPr/>
          </p:nvSpPr>
          <p:spPr bwMode="auto">
            <a:xfrm>
              <a:off x="1962151" y="4633913"/>
              <a:ext cx="531813" cy="127000"/>
            </a:xfrm>
            <a:custGeom>
              <a:avLst/>
              <a:gdLst>
                <a:gd name="T0" fmla="*/ 265 w 2344"/>
                <a:gd name="T1" fmla="*/ 20 h 560"/>
                <a:gd name="T2" fmla="*/ 186 w 2344"/>
                <a:gd name="T3" fmla="*/ 1 h 560"/>
                <a:gd name="T4" fmla="*/ 275 w 2344"/>
                <a:gd name="T5" fmla="*/ 22 h 560"/>
                <a:gd name="T6" fmla="*/ 263 w 2344"/>
                <a:gd name="T7" fmla="*/ 62 h 560"/>
                <a:gd name="T8" fmla="*/ 754 w 2344"/>
                <a:gd name="T9" fmla="*/ 136 h 560"/>
                <a:gd name="T10" fmla="*/ 752 w 2344"/>
                <a:gd name="T11" fmla="*/ 180 h 560"/>
                <a:gd name="T12" fmla="*/ 754 w 2344"/>
                <a:gd name="T13" fmla="*/ 136 h 560"/>
                <a:gd name="T14" fmla="*/ 1047 w 2344"/>
                <a:gd name="T15" fmla="*/ 207 h 560"/>
                <a:gd name="T16" fmla="*/ 1035 w 2344"/>
                <a:gd name="T17" fmla="*/ 247 h 560"/>
                <a:gd name="T18" fmla="*/ 1494 w 2344"/>
                <a:gd name="T19" fmla="*/ 314 h 560"/>
                <a:gd name="T20" fmla="*/ 1493 w 2344"/>
                <a:gd name="T21" fmla="*/ 357 h 560"/>
                <a:gd name="T22" fmla="*/ 1494 w 2344"/>
                <a:gd name="T23" fmla="*/ 314 h 560"/>
                <a:gd name="T24" fmla="*/ 1776 w 2344"/>
                <a:gd name="T25" fmla="*/ 382 h 560"/>
                <a:gd name="T26" fmla="*/ 1789 w 2344"/>
                <a:gd name="T27" fmla="*/ 408 h 560"/>
                <a:gd name="T28" fmla="*/ 1805 w 2344"/>
                <a:gd name="T29" fmla="*/ 432 h 560"/>
                <a:gd name="T30" fmla="*/ 1761 w 2344"/>
                <a:gd name="T31" fmla="*/ 411 h 560"/>
                <a:gd name="T32" fmla="*/ 1754 w 2344"/>
                <a:gd name="T33" fmla="*/ 388 h 560"/>
                <a:gd name="T34" fmla="*/ 2172 w 2344"/>
                <a:gd name="T35" fmla="*/ 477 h 560"/>
                <a:gd name="T36" fmla="*/ 2200 w 2344"/>
                <a:gd name="T37" fmla="*/ 495 h 560"/>
                <a:gd name="T38" fmla="*/ 2172 w 2344"/>
                <a:gd name="T39" fmla="*/ 510 h 560"/>
                <a:gd name="T40" fmla="*/ 2099 w 2344"/>
                <a:gd name="T41" fmla="*/ 503 h 560"/>
                <a:gd name="T42" fmla="*/ 2128 w 2344"/>
                <a:gd name="T43" fmla="*/ 495 h 560"/>
                <a:gd name="T44" fmla="*/ 2150 w 2344"/>
                <a:gd name="T45" fmla="*/ 486 h 560"/>
                <a:gd name="T46" fmla="*/ 2172 w 2344"/>
                <a:gd name="T47" fmla="*/ 477 h 560"/>
                <a:gd name="T48" fmla="*/ 2231 w 2344"/>
                <a:gd name="T49" fmla="*/ 490 h 560"/>
                <a:gd name="T50" fmla="*/ 2227 w 2344"/>
                <a:gd name="T51" fmla="*/ 504 h 560"/>
                <a:gd name="T52" fmla="*/ 2224 w 2344"/>
                <a:gd name="T53" fmla="*/ 523 h 560"/>
                <a:gd name="T54" fmla="*/ 2218 w 2344"/>
                <a:gd name="T55" fmla="*/ 531 h 560"/>
                <a:gd name="T56" fmla="*/ 2338 w 2344"/>
                <a:gd name="T57" fmla="*/ 560 h 560"/>
                <a:gd name="T58" fmla="*/ 2340 w 2344"/>
                <a:gd name="T59" fmla="*/ 548 h 560"/>
                <a:gd name="T60" fmla="*/ 2341 w 2344"/>
                <a:gd name="T61" fmla="*/ 548 h 560"/>
                <a:gd name="T62" fmla="*/ 71 w 2344"/>
                <a:gd name="T63" fmla="*/ 17 h 560"/>
                <a:gd name="T64" fmla="*/ 4 w 2344"/>
                <a:gd name="T65" fmla="*/ 0 h 560"/>
                <a:gd name="T66" fmla="*/ 24 w 2344"/>
                <a:gd name="T67" fmla="*/ 0 h 560"/>
                <a:gd name="T68" fmla="*/ 42 w 2344"/>
                <a:gd name="T69" fmla="*/ 1 h 560"/>
                <a:gd name="T70" fmla="*/ 72 w 2344"/>
                <a:gd name="T71" fmla="*/ 4 h 560"/>
                <a:gd name="T72" fmla="*/ 71 w 2344"/>
                <a:gd name="T73" fmla="*/ 1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44" h="560">
                  <a:moveTo>
                    <a:pt x="186" y="1"/>
                  </a:moveTo>
                  <a:lnTo>
                    <a:pt x="265" y="20"/>
                  </a:lnTo>
                  <a:lnTo>
                    <a:pt x="184" y="20"/>
                  </a:lnTo>
                  <a:lnTo>
                    <a:pt x="186" y="1"/>
                  </a:lnTo>
                  <a:close/>
                  <a:moveTo>
                    <a:pt x="270" y="21"/>
                  </a:moveTo>
                  <a:lnTo>
                    <a:pt x="275" y="22"/>
                  </a:lnTo>
                  <a:lnTo>
                    <a:pt x="269" y="65"/>
                  </a:lnTo>
                  <a:lnTo>
                    <a:pt x="263" y="62"/>
                  </a:lnTo>
                  <a:lnTo>
                    <a:pt x="270" y="21"/>
                  </a:lnTo>
                  <a:close/>
                  <a:moveTo>
                    <a:pt x="754" y="136"/>
                  </a:moveTo>
                  <a:lnTo>
                    <a:pt x="759" y="137"/>
                  </a:lnTo>
                  <a:lnTo>
                    <a:pt x="752" y="180"/>
                  </a:lnTo>
                  <a:lnTo>
                    <a:pt x="748" y="179"/>
                  </a:lnTo>
                  <a:lnTo>
                    <a:pt x="754" y="136"/>
                  </a:lnTo>
                  <a:close/>
                  <a:moveTo>
                    <a:pt x="1042" y="206"/>
                  </a:moveTo>
                  <a:lnTo>
                    <a:pt x="1047" y="207"/>
                  </a:lnTo>
                  <a:lnTo>
                    <a:pt x="1040" y="248"/>
                  </a:lnTo>
                  <a:lnTo>
                    <a:pt x="1035" y="247"/>
                  </a:lnTo>
                  <a:lnTo>
                    <a:pt x="1042" y="206"/>
                  </a:lnTo>
                  <a:close/>
                  <a:moveTo>
                    <a:pt x="1494" y="314"/>
                  </a:moveTo>
                  <a:lnTo>
                    <a:pt x="1500" y="316"/>
                  </a:lnTo>
                  <a:lnTo>
                    <a:pt x="1493" y="357"/>
                  </a:lnTo>
                  <a:lnTo>
                    <a:pt x="1487" y="356"/>
                  </a:lnTo>
                  <a:lnTo>
                    <a:pt x="1494" y="314"/>
                  </a:lnTo>
                  <a:close/>
                  <a:moveTo>
                    <a:pt x="1752" y="376"/>
                  </a:moveTo>
                  <a:lnTo>
                    <a:pt x="1776" y="382"/>
                  </a:lnTo>
                  <a:lnTo>
                    <a:pt x="1782" y="395"/>
                  </a:lnTo>
                  <a:lnTo>
                    <a:pt x="1789" y="408"/>
                  </a:lnTo>
                  <a:lnTo>
                    <a:pt x="1796" y="421"/>
                  </a:lnTo>
                  <a:lnTo>
                    <a:pt x="1805" y="432"/>
                  </a:lnTo>
                  <a:lnTo>
                    <a:pt x="1764" y="422"/>
                  </a:lnTo>
                  <a:lnTo>
                    <a:pt x="1761" y="411"/>
                  </a:lnTo>
                  <a:lnTo>
                    <a:pt x="1757" y="400"/>
                  </a:lnTo>
                  <a:lnTo>
                    <a:pt x="1754" y="388"/>
                  </a:lnTo>
                  <a:lnTo>
                    <a:pt x="1752" y="376"/>
                  </a:lnTo>
                  <a:close/>
                  <a:moveTo>
                    <a:pt x="2172" y="477"/>
                  </a:moveTo>
                  <a:lnTo>
                    <a:pt x="2215" y="487"/>
                  </a:lnTo>
                  <a:lnTo>
                    <a:pt x="2200" y="495"/>
                  </a:lnTo>
                  <a:lnTo>
                    <a:pt x="2187" y="503"/>
                  </a:lnTo>
                  <a:lnTo>
                    <a:pt x="2172" y="510"/>
                  </a:lnTo>
                  <a:lnTo>
                    <a:pt x="2159" y="517"/>
                  </a:lnTo>
                  <a:lnTo>
                    <a:pt x="2099" y="503"/>
                  </a:lnTo>
                  <a:lnTo>
                    <a:pt x="2114" y="499"/>
                  </a:lnTo>
                  <a:lnTo>
                    <a:pt x="2128" y="495"/>
                  </a:lnTo>
                  <a:lnTo>
                    <a:pt x="2139" y="490"/>
                  </a:lnTo>
                  <a:lnTo>
                    <a:pt x="2150" y="486"/>
                  </a:lnTo>
                  <a:lnTo>
                    <a:pt x="2161" y="481"/>
                  </a:lnTo>
                  <a:lnTo>
                    <a:pt x="2172" y="477"/>
                  </a:lnTo>
                  <a:close/>
                  <a:moveTo>
                    <a:pt x="2225" y="489"/>
                  </a:moveTo>
                  <a:lnTo>
                    <a:pt x="2231" y="490"/>
                  </a:lnTo>
                  <a:lnTo>
                    <a:pt x="2229" y="495"/>
                  </a:lnTo>
                  <a:lnTo>
                    <a:pt x="2227" y="504"/>
                  </a:lnTo>
                  <a:lnTo>
                    <a:pt x="2226" y="514"/>
                  </a:lnTo>
                  <a:lnTo>
                    <a:pt x="2224" y="523"/>
                  </a:lnTo>
                  <a:lnTo>
                    <a:pt x="2222" y="532"/>
                  </a:lnTo>
                  <a:lnTo>
                    <a:pt x="2218" y="531"/>
                  </a:lnTo>
                  <a:lnTo>
                    <a:pt x="2225" y="489"/>
                  </a:lnTo>
                  <a:close/>
                  <a:moveTo>
                    <a:pt x="2338" y="560"/>
                  </a:moveTo>
                  <a:lnTo>
                    <a:pt x="2336" y="559"/>
                  </a:lnTo>
                  <a:lnTo>
                    <a:pt x="2340" y="548"/>
                  </a:lnTo>
                  <a:lnTo>
                    <a:pt x="2344" y="536"/>
                  </a:lnTo>
                  <a:lnTo>
                    <a:pt x="2341" y="548"/>
                  </a:lnTo>
                  <a:lnTo>
                    <a:pt x="2338" y="560"/>
                  </a:lnTo>
                  <a:close/>
                  <a:moveTo>
                    <a:pt x="71" y="17"/>
                  </a:moveTo>
                  <a:lnTo>
                    <a:pt x="0" y="0"/>
                  </a:lnTo>
                  <a:lnTo>
                    <a:pt x="4" y="0"/>
                  </a:lnTo>
                  <a:lnTo>
                    <a:pt x="15" y="0"/>
                  </a:lnTo>
                  <a:lnTo>
                    <a:pt x="24" y="0"/>
                  </a:lnTo>
                  <a:lnTo>
                    <a:pt x="33" y="1"/>
                  </a:lnTo>
                  <a:lnTo>
                    <a:pt x="42" y="1"/>
                  </a:lnTo>
                  <a:lnTo>
                    <a:pt x="57" y="2"/>
                  </a:lnTo>
                  <a:lnTo>
                    <a:pt x="72" y="4"/>
                  </a:lnTo>
                  <a:lnTo>
                    <a:pt x="73" y="4"/>
                  </a:lnTo>
                  <a:lnTo>
                    <a:pt x="71" y="17"/>
                  </a:lnTo>
                  <a:close/>
                </a:path>
              </a:pathLst>
            </a:custGeom>
            <a:solidFill>
              <a:srgbClr val="DF8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639"/>
            <p:cNvSpPr>
              <a:spLocks noEditPoints="1"/>
            </p:cNvSpPr>
            <p:nvPr/>
          </p:nvSpPr>
          <p:spPr bwMode="auto">
            <a:xfrm>
              <a:off x="1889126" y="4618038"/>
              <a:ext cx="604838" cy="147638"/>
            </a:xfrm>
            <a:custGeom>
              <a:avLst/>
              <a:gdLst>
                <a:gd name="T0" fmla="*/ 594 w 2666"/>
                <a:gd name="T1" fmla="*/ 113 h 650"/>
                <a:gd name="T2" fmla="*/ 582 w 2666"/>
                <a:gd name="T3" fmla="*/ 154 h 650"/>
                <a:gd name="T4" fmla="*/ 1073 w 2666"/>
                <a:gd name="T5" fmla="*/ 228 h 650"/>
                <a:gd name="T6" fmla="*/ 1071 w 2666"/>
                <a:gd name="T7" fmla="*/ 271 h 650"/>
                <a:gd name="T8" fmla="*/ 1073 w 2666"/>
                <a:gd name="T9" fmla="*/ 228 h 650"/>
                <a:gd name="T10" fmla="*/ 1365 w 2666"/>
                <a:gd name="T11" fmla="*/ 298 h 650"/>
                <a:gd name="T12" fmla="*/ 1354 w 2666"/>
                <a:gd name="T13" fmla="*/ 339 h 650"/>
                <a:gd name="T14" fmla="*/ 1813 w 2666"/>
                <a:gd name="T15" fmla="*/ 405 h 650"/>
                <a:gd name="T16" fmla="*/ 1812 w 2666"/>
                <a:gd name="T17" fmla="*/ 448 h 650"/>
                <a:gd name="T18" fmla="*/ 1813 w 2666"/>
                <a:gd name="T19" fmla="*/ 405 h 650"/>
                <a:gd name="T20" fmla="*/ 2109 w 2666"/>
                <a:gd name="T21" fmla="*/ 476 h 650"/>
                <a:gd name="T22" fmla="*/ 2127 w 2666"/>
                <a:gd name="T23" fmla="*/ 502 h 650"/>
                <a:gd name="T24" fmla="*/ 2155 w 2666"/>
                <a:gd name="T25" fmla="*/ 530 h 650"/>
                <a:gd name="T26" fmla="*/ 2093 w 2666"/>
                <a:gd name="T27" fmla="*/ 505 h 650"/>
                <a:gd name="T28" fmla="*/ 2083 w 2666"/>
                <a:gd name="T29" fmla="*/ 482 h 650"/>
                <a:gd name="T30" fmla="*/ 2462 w 2666"/>
                <a:gd name="T31" fmla="*/ 560 h 650"/>
                <a:gd name="T32" fmla="*/ 2494 w 2666"/>
                <a:gd name="T33" fmla="*/ 580 h 650"/>
                <a:gd name="T34" fmla="*/ 2463 w 2666"/>
                <a:gd name="T35" fmla="*/ 595 h 650"/>
                <a:gd name="T36" fmla="*/ 2365 w 2666"/>
                <a:gd name="T37" fmla="*/ 580 h 650"/>
                <a:gd name="T38" fmla="*/ 2409 w 2666"/>
                <a:gd name="T39" fmla="*/ 575 h 650"/>
                <a:gd name="T40" fmla="*/ 2450 w 2666"/>
                <a:gd name="T41" fmla="*/ 565 h 650"/>
                <a:gd name="T42" fmla="*/ 2462 w 2666"/>
                <a:gd name="T43" fmla="*/ 560 h 650"/>
                <a:gd name="T44" fmla="*/ 2548 w 2666"/>
                <a:gd name="T45" fmla="*/ 582 h 650"/>
                <a:gd name="T46" fmla="*/ 2543 w 2666"/>
                <a:gd name="T47" fmla="*/ 602 h 650"/>
                <a:gd name="T48" fmla="*/ 2536 w 2666"/>
                <a:gd name="T49" fmla="*/ 622 h 650"/>
                <a:gd name="T50" fmla="*/ 2539 w 2666"/>
                <a:gd name="T51" fmla="*/ 604 h 650"/>
                <a:gd name="T52" fmla="*/ 2666 w 2666"/>
                <a:gd name="T53" fmla="*/ 610 h 650"/>
                <a:gd name="T54" fmla="*/ 2662 w 2666"/>
                <a:gd name="T55" fmla="*/ 620 h 650"/>
                <a:gd name="T56" fmla="*/ 2657 w 2666"/>
                <a:gd name="T57" fmla="*/ 640 h 650"/>
                <a:gd name="T58" fmla="*/ 2649 w 2666"/>
                <a:gd name="T59" fmla="*/ 649 h 650"/>
                <a:gd name="T60" fmla="*/ 2658 w 2666"/>
                <a:gd name="T61" fmla="*/ 630 h 650"/>
                <a:gd name="T62" fmla="*/ 2666 w 2666"/>
                <a:gd name="T63" fmla="*/ 610 h 650"/>
                <a:gd name="T64" fmla="*/ 261 w 2666"/>
                <a:gd name="T65" fmla="*/ 76 h 650"/>
                <a:gd name="T66" fmla="*/ 293 w 2666"/>
                <a:gd name="T67" fmla="*/ 72 h 650"/>
                <a:gd name="T68" fmla="*/ 326 w 2666"/>
                <a:gd name="T69" fmla="*/ 70 h 650"/>
                <a:gd name="T70" fmla="*/ 346 w 2666"/>
                <a:gd name="T71" fmla="*/ 70 h 650"/>
                <a:gd name="T72" fmla="*/ 364 w 2666"/>
                <a:gd name="T73" fmla="*/ 71 h 650"/>
                <a:gd name="T74" fmla="*/ 394 w 2666"/>
                <a:gd name="T75" fmla="*/ 74 h 650"/>
                <a:gd name="T76" fmla="*/ 389 w 2666"/>
                <a:gd name="T77" fmla="*/ 108 h 650"/>
                <a:gd name="T78" fmla="*/ 0 w 2666"/>
                <a:gd name="T79" fmla="*/ 15 h 650"/>
                <a:gd name="T80" fmla="*/ 8 w 2666"/>
                <a:gd name="T81"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66" h="650">
                  <a:moveTo>
                    <a:pt x="589" y="112"/>
                  </a:moveTo>
                  <a:lnTo>
                    <a:pt x="594" y="113"/>
                  </a:lnTo>
                  <a:lnTo>
                    <a:pt x="587" y="155"/>
                  </a:lnTo>
                  <a:lnTo>
                    <a:pt x="582" y="154"/>
                  </a:lnTo>
                  <a:lnTo>
                    <a:pt x="589" y="112"/>
                  </a:lnTo>
                  <a:close/>
                  <a:moveTo>
                    <a:pt x="1073" y="228"/>
                  </a:moveTo>
                  <a:lnTo>
                    <a:pt x="1078" y="229"/>
                  </a:lnTo>
                  <a:lnTo>
                    <a:pt x="1071" y="271"/>
                  </a:lnTo>
                  <a:lnTo>
                    <a:pt x="1066" y="270"/>
                  </a:lnTo>
                  <a:lnTo>
                    <a:pt x="1073" y="228"/>
                  </a:lnTo>
                  <a:close/>
                  <a:moveTo>
                    <a:pt x="1361" y="297"/>
                  </a:moveTo>
                  <a:lnTo>
                    <a:pt x="1365" y="298"/>
                  </a:lnTo>
                  <a:lnTo>
                    <a:pt x="1358" y="340"/>
                  </a:lnTo>
                  <a:lnTo>
                    <a:pt x="1354" y="339"/>
                  </a:lnTo>
                  <a:lnTo>
                    <a:pt x="1361" y="297"/>
                  </a:lnTo>
                  <a:close/>
                  <a:moveTo>
                    <a:pt x="1813" y="405"/>
                  </a:moveTo>
                  <a:lnTo>
                    <a:pt x="1818" y="406"/>
                  </a:lnTo>
                  <a:lnTo>
                    <a:pt x="1812" y="448"/>
                  </a:lnTo>
                  <a:lnTo>
                    <a:pt x="1806" y="447"/>
                  </a:lnTo>
                  <a:lnTo>
                    <a:pt x="1813" y="405"/>
                  </a:lnTo>
                  <a:close/>
                  <a:moveTo>
                    <a:pt x="2078" y="468"/>
                  </a:moveTo>
                  <a:lnTo>
                    <a:pt x="2109" y="476"/>
                  </a:lnTo>
                  <a:lnTo>
                    <a:pt x="2118" y="490"/>
                  </a:lnTo>
                  <a:lnTo>
                    <a:pt x="2127" y="502"/>
                  </a:lnTo>
                  <a:lnTo>
                    <a:pt x="2141" y="517"/>
                  </a:lnTo>
                  <a:lnTo>
                    <a:pt x="2155" y="530"/>
                  </a:lnTo>
                  <a:lnTo>
                    <a:pt x="2098" y="517"/>
                  </a:lnTo>
                  <a:lnTo>
                    <a:pt x="2093" y="505"/>
                  </a:lnTo>
                  <a:lnTo>
                    <a:pt x="2087" y="494"/>
                  </a:lnTo>
                  <a:lnTo>
                    <a:pt x="2083" y="482"/>
                  </a:lnTo>
                  <a:lnTo>
                    <a:pt x="2078" y="468"/>
                  </a:lnTo>
                  <a:close/>
                  <a:moveTo>
                    <a:pt x="2462" y="560"/>
                  </a:moveTo>
                  <a:lnTo>
                    <a:pt x="2510" y="571"/>
                  </a:lnTo>
                  <a:lnTo>
                    <a:pt x="2494" y="580"/>
                  </a:lnTo>
                  <a:lnTo>
                    <a:pt x="2479" y="588"/>
                  </a:lnTo>
                  <a:lnTo>
                    <a:pt x="2463" y="595"/>
                  </a:lnTo>
                  <a:lnTo>
                    <a:pt x="2449" y="601"/>
                  </a:lnTo>
                  <a:lnTo>
                    <a:pt x="2365" y="580"/>
                  </a:lnTo>
                  <a:lnTo>
                    <a:pt x="2388" y="578"/>
                  </a:lnTo>
                  <a:lnTo>
                    <a:pt x="2409" y="575"/>
                  </a:lnTo>
                  <a:lnTo>
                    <a:pt x="2431" y="570"/>
                  </a:lnTo>
                  <a:lnTo>
                    <a:pt x="2450" y="565"/>
                  </a:lnTo>
                  <a:lnTo>
                    <a:pt x="2455" y="562"/>
                  </a:lnTo>
                  <a:lnTo>
                    <a:pt x="2462" y="560"/>
                  </a:lnTo>
                  <a:close/>
                  <a:moveTo>
                    <a:pt x="2544" y="580"/>
                  </a:moveTo>
                  <a:lnTo>
                    <a:pt x="2548" y="582"/>
                  </a:lnTo>
                  <a:lnTo>
                    <a:pt x="2546" y="592"/>
                  </a:lnTo>
                  <a:lnTo>
                    <a:pt x="2543" y="602"/>
                  </a:lnTo>
                  <a:lnTo>
                    <a:pt x="2540" y="612"/>
                  </a:lnTo>
                  <a:lnTo>
                    <a:pt x="2536" y="622"/>
                  </a:lnTo>
                  <a:lnTo>
                    <a:pt x="2538" y="613"/>
                  </a:lnTo>
                  <a:lnTo>
                    <a:pt x="2539" y="604"/>
                  </a:lnTo>
                  <a:lnTo>
                    <a:pt x="2544" y="580"/>
                  </a:lnTo>
                  <a:close/>
                  <a:moveTo>
                    <a:pt x="2666" y="610"/>
                  </a:moveTo>
                  <a:lnTo>
                    <a:pt x="2666" y="610"/>
                  </a:lnTo>
                  <a:lnTo>
                    <a:pt x="2662" y="620"/>
                  </a:lnTo>
                  <a:lnTo>
                    <a:pt x="2660" y="630"/>
                  </a:lnTo>
                  <a:lnTo>
                    <a:pt x="2657" y="640"/>
                  </a:lnTo>
                  <a:lnTo>
                    <a:pt x="2653" y="650"/>
                  </a:lnTo>
                  <a:lnTo>
                    <a:pt x="2649" y="649"/>
                  </a:lnTo>
                  <a:lnTo>
                    <a:pt x="2653" y="639"/>
                  </a:lnTo>
                  <a:lnTo>
                    <a:pt x="2658" y="630"/>
                  </a:lnTo>
                  <a:lnTo>
                    <a:pt x="2661" y="620"/>
                  </a:lnTo>
                  <a:lnTo>
                    <a:pt x="2666" y="610"/>
                  </a:lnTo>
                  <a:close/>
                  <a:moveTo>
                    <a:pt x="389" y="108"/>
                  </a:moveTo>
                  <a:lnTo>
                    <a:pt x="261" y="76"/>
                  </a:lnTo>
                  <a:lnTo>
                    <a:pt x="277" y="74"/>
                  </a:lnTo>
                  <a:lnTo>
                    <a:pt x="293" y="72"/>
                  </a:lnTo>
                  <a:lnTo>
                    <a:pt x="310" y="70"/>
                  </a:lnTo>
                  <a:lnTo>
                    <a:pt x="326" y="70"/>
                  </a:lnTo>
                  <a:lnTo>
                    <a:pt x="337" y="70"/>
                  </a:lnTo>
                  <a:lnTo>
                    <a:pt x="346" y="70"/>
                  </a:lnTo>
                  <a:lnTo>
                    <a:pt x="355" y="71"/>
                  </a:lnTo>
                  <a:lnTo>
                    <a:pt x="364" y="71"/>
                  </a:lnTo>
                  <a:lnTo>
                    <a:pt x="379" y="72"/>
                  </a:lnTo>
                  <a:lnTo>
                    <a:pt x="394" y="74"/>
                  </a:lnTo>
                  <a:lnTo>
                    <a:pt x="395" y="74"/>
                  </a:lnTo>
                  <a:lnTo>
                    <a:pt x="389" y="108"/>
                  </a:lnTo>
                  <a:close/>
                  <a:moveTo>
                    <a:pt x="5" y="16"/>
                  </a:moveTo>
                  <a:lnTo>
                    <a:pt x="0" y="15"/>
                  </a:lnTo>
                  <a:lnTo>
                    <a:pt x="2" y="0"/>
                  </a:lnTo>
                  <a:lnTo>
                    <a:pt x="8" y="0"/>
                  </a:lnTo>
                  <a:lnTo>
                    <a:pt x="5" y="16"/>
                  </a:lnTo>
                  <a:close/>
                </a:path>
              </a:pathLst>
            </a:custGeom>
            <a:solidFill>
              <a:srgbClr val="DF8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640"/>
            <p:cNvSpPr>
              <a:spLocks noEditPoints="1"/>
            </p:cNvSpPr>
            <p:nvPr/>
          </p:nvSpPr>
          <p:spPr bwMode="auto">
            <a:xfrm>
              <a:off x="1889126" y="4618038"/>
              <a:ext cx="603250" cy="150813"/>
            </a:xfrm>
            <a:custGeom>
              <a:avLst/>
              <a:gdLst>
                <a:gd name="T0" fmla="*/ 396 w 2663"/>
                <a:gd name="T1" fmla="*/ 87 h 670"/>
                <a:gd name="T2" fmla="*/ 384 w 2663"/>
                <a:gd name="T3" fmla="*/ 115 h 670"/>
                <a:gd name="T4" fmla="*/ 354 w 2663"/>
                <a:gd name="T5" fmla="*/ 110 h 670"/>
                <a:gd name="T6" fmla="*/ 337 w 2663"/>
                <a:gd name="T7" fmla="*/ 110 h 670"/>
                <a:gd name="T8" fmla="*/ 316 w 2663"/>
                <a:gd name="T9" fmla="*/ 110 h 670"/>
                <a:gd name="T10" fmla="*/ 311 w 2663"/>
                <a:gd name="T11" fmla="*/ 110 h 670"/>
                <a:gd name="T12" fmla="*/ 222 w 2663"/>
                <a:gd name="T13" fmla="*/ 89 h 670"/>
                <a:gd name="T14" fmla="*/ 274 w 2663"/>
                <a:gd name="T15" fmla="*/ 74 h 670"/>
                <a:gd name="T16" fmla="*/ 325 w 2663"/>
                <a:gd name="T17" fmla="*/ 70 h 670"/>
                <a:gd name="T18" fmla="*/ 594 w 2663"/>
                <a:gd name="T19" fmla="*/ 135 h 670"/>
                <a:gd name="T20" fmla="*/ 581 w 2663"/>
                <a:gd name="T21" fmla="*/ 175 h 670"/>
                <a:gd name="T22" fmla="*/ 1073 w 2663"/>
                <a:gd name="T23" fmla="*/ 249 h 670"/>
                <a:gd name="T24" fmla="*/ 1071 w 2663"/>
                <a:gd name="T25" fmla="*/ 291 h 670"/>
                <a:gd name="T26" fmla="*/ 1073 w 2663"/>
                <a:gd name="T27" fmla="*/ 249 h 670"/>
                <a:gd name="T28" fmla="*/ 1365 w 2663"/>
                <a:gd name="T29" fmla="*/ 318 h 670"/>
                <a:gd name="T30" fmla="*/ 1354 w 2663"/>
                <a:gd name="T31" fmla="*/ 360 h 670"/>
                <a:gd name="T32" fmla="*/ 1812 w 2663"/>
                <a:gd name="T33" fmla="*/ 426 h 670"/>
                <a:gd name="T34" fmla="*/ 1810 w 2663"/>
                <a:gd name="T35" fmla="*/ 470 h 670"/>
                <a:gd name="T36" fmla="*/ 1812 w 2663"/>
                <a:gd name="T37" fmla="*/ 426 h 670"/>
                <a:gd name="T38" fmla="*/ 2130 w 2663"/>
                <a:gd name="T39" fmla="*/ 502 h 670"/>
                <a:gd name="T40" fmla="*/ 2142 w 2663"/>
                <a:gd name="T41" fmla="*/ 514 h 670"/>
                <a:gd name="T42" fmla="*/ 2166 w 2663"/>
                <a:gd name="T43" fmla="*/ 537 h 670"/>
                <a:gd name="T44" fmla="*/ 2194 w 2663"/>
                <a:gd name="T45" fmla="*/ 554 h 670"/>
                <a:gd name="T46" fmla="*/ 2225 w 2663"/>
                <a:gd name="T47" fmla="*/ 567 h 670"/>
                <a:gd name="T48" fmla="*/ 2119 w 2663"/>
                <a:gd name="T49" fmla="*/ 542 h 670"/>
                <a:gd name="T50" fmla="*/ 2110 w 2663"/>
                <a:gd name="T51" fmla="*/ 530 h 670"/>
                <a:gd name="T52" fmla="*/ 2096 w 2663"/>
                <a:gd name="T53" fmla="*/ 505 h 670"/>
                <a:gd name="T54" fmla="*/ 2424 w 2663"/>
                <a:gd name="T55" fmla="*/ 573 h 670"/>
                <a:gd name="T56" fmla="*/ 2473 w 2663"/>
                <a:gd name="T57" fmla="*/ 592 h 670"/>
                <a:gd name="T58" fmla="*/ 2452 w 2663"/>
                <a:gd name="T59" fmla="*/ 601 h 670"/>
                <a:gd name="T60" fmla="*/ 2426 w 2663"/>
                <a:gd name="T61" fmla="*/ 608 h 670"/>
                <a:gd name="T62" fmla="*/ 2251 w 2663"/>
                <a:gd name="T63" fmla="*/ 575 h 670"/>
                <a:gd name="T64" fmla="*/ 2287 w 2663"/>
                <a:gd name="T65" fmla="*/ 580 h 670"/>
                <a:gd name="T66" fmla="*/ 2325 w 2663"/>
                <a:gd name="T67" fmla="*/ 582 h 670"/>
                <a:gd name="T68" fmla="*/ 2378 w 2663"/>
                <a:gd name="T69" fmla="*/ 579 h 670"/>
                <a:gd name="T70" fmla="*/ 2424 w 2663"/>
                <a:gd name="T71" fmla="*/ 573 h 670"/>
                <a:gd name="T72" fmla="*/ 2547 w 2663"/>
                <a:gd name="T73" fmla="*/ 602 h 670"/>
                <a:gd name="T74" fmla="*/ 2539 w 2663"/>
                <a:gd name="T75" fmla="*/ 622 h 670"/>
                <a:gd name="T76" fmla="*/ 2542 w 2663"/>
                <a:gd name="T77" fmla="*/ 604 h 670"/>
                <a:gd name="T78" fmla="*/ 2661 w 2663"/>
                <a:gd name="T79" fmla="*/ 629 h 670"/>
                <a:gd name="T80" fmla="*/ 2660 w 2663"/>
                <a:gd name="T81" fmla="*/ 640 h 670"/>
                <a:gd name="T82" fmla="*/ 2652 w 2663"/>
                <a:gd name="T83" fmla="*/ 660 h 670"/>
                <a:gd name="T84" fmla="*/ 2642 w 2663"/>
                <a:gd name="T85" fmla="*/ 668 h 670"/>
                <a:gd name="T86" fmla="*/ 2652 w 2663"/>
                <a:gd name="T87" fmla="*/ 649 h 670"/>
                <a:gd name="T88" fmla="*/ 2661 w 2663"/>
                <a:gd name="T89" fmla="*/ 629 h 670"/>
                <a:gd name="T90" fmla="*/ 0 w 2663"/>
                <a:gd name="T91" fmla="*/ 35 h 670"/>
                <a:gd name="T92" fmla="*/ 11 w 2663"/>
                <a:gd name="T93"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63" h="670">
                  <a:moveTo>
                    <a:pt x="325" y="70"/>
                  </a:moveTo>
                  <a:lnTo>
                    <a:pt x="396" y="87"/>
                  </a:lnTo>
                  <a:lnTo>
                    <a:pt x="391" y="115"/>
                  </a:lnTo>
                  <a:lnTo>
                    <a:pt x="384" y="115"/>
                  </a:lnTo>
                  <a:lnTo>
                    <a:pt x="370" y="111"/>
                  </a:lnTo>
                  <a:lnTo>
                    <a:pt x="354" y="110"/>
                  </a:lnTo>
                  <a:lnTo>
                    <a:pt x="346" y="110"/>
                  </a:lnTo>
                  <a:lnTo>
                    <a:pt x="337" y="110"/>
                  </a:lnTo>
                  <a:lnTo>
                    <a:pt x="327" y="110"/>
                  </a:lnTo>
                  <a:lnTo>
                    <a:pt x="316" y="110"/>
                  </a:lnTo>
                  <a:lnTo>
                    <a:pt x="313" y="110"/>
                  </a:lnTo>
                  <a:lnTo>
                    <a:pt x="311" y="110"/>
                  </a:lnTo>
                  <a:lnTo>
                    <a:pt x="222" y="89"/>
                  </a:lnTo>
                  <a:lnTo>
                    <a:pt x="222" y="89"/>
                  </a:lnTo>
                  <a:lnTo>
                    <a:pt x="248" y="81"/>
                  </a:lnTo>
                  <a:lnTo>
                    <a:pt x="274" y="74"/>
                  </a:lnTo>
                  <a:lnTo>
                    <a:pt x="299" y="71"/>
                  </a:lnTo>
                  <a:lnTo>
                    <a:pt x="325" y="70"/>
                  </a:lnTo>
                  <a:close/>
                  <a:moveTo>
                    <a:pt x="588" y="132"/>
                  </a:moveTo>
                  <a:lnTo>
                    <a:pt x="594" y="135"/>
                  </a:lnTo>
                  <a:lnTo>
                    <a:pt x="587" y="176"/>
                  </a:lnTo>
                  <a:lnTo>
                    <a:pt x="581" y="175"/>
                  </a:lnTo>
                  <a:lnTo>
                    <a:pt x="588" y="132"/>
                  </a:lnTo>
                  <a:close/>
                  <a:moveTo>
                    <a:pt x="1073" y="249"/>
                  </a:moveTo>
                  <a:lnTo>
                    <a:pt x="1077" y="250"/>
                  </a:lnTo>
                  <a:lnTo>
                    <a:pt x="1071" y="291"/>
                  </a:lnTo>
                  <a:lnTo>
                    <a:pt x="1065" y="290"/>
                  </a:lnTo>
                  <a:lnTo>
                    <a:pt x="1073" y="249"/>
                  </a:lnTo>
                  <a:close/>
                  <a:moveTo>
                    <a:pt x="1360" y="317"/>
                  </a:moveTo>
                  <a:lnTo>
                    <a:pt x="1365" y="318"/>
                  </a:lnTo>
                  <a:lnTo>
                    <a:pt x="1358" y="361"/>
                  </a:lnTo>
                  <a:lnTo>
                    <a:pt x="1354" y="360"/>
                  </a:lnTo>
                  <a:lnTo>
                    <a:pt x="1360" y="317"/>
                  </a:lnTo>
                  <a:close/>
                  <a:moveTo>
                    <a:pt x="1812" y="426"/>
                  </a:moveTo>
                  <a:lnTo>
                    <a:pt x="1818" y="427"/>
                  </a:lnTo>
                  <a:lnTo>
                    <a:pt x="1810" y="470"/>
                  </a:lnTo>
                  <a:lnTo>
                    <a:pt x="1806" y="467"/>
                  </a:lnTo>
                  <a:lnTo>
                    <a:pt x="1812" y="426"/>
                  </a:lnTo>
                  <a:close/>
                  <a:moveTo>
                    <a:pt x="2089" y="492"/>
                  </a:moveTo>
                  <a:lnTo>
                    <a:pt x="2130" y="502"/>
                  </a:lnTo>
                  <a:lnTo>
                    <a:pt x="2130" y="502"/>
                  </a:lnTo>
                  <a:lnTo>
                    <a:pt x="2142" y="514"/>
                  </a:lnTo>
                  <a:lnTo>
                    <a:pt x="2153" y="526"/>
                  </a:lnTo>
                  <a:lnTo>
                    <a:pt x="2166" y="537"/>
                  </a:lnTo>
                  <a:lnTo>
                    <a:pt x="2180" y="546"/>
                  </a:lnTo>
                  <a:lnTo>
                    <a:pt x="2194" y="554"/>
                  </a:lnTo>
                  <a:lnTo>
                    <a:pt x="2209" y="561"/>
                  </a:lnTo>
                  <a:lnTo>
                    <a:pt x="2225" y="567"/>
                  </a:lnTo>
                  <a:lnTo>
                    <a:pt x="2242" y="573"/>
                  </a:lnTo>
                  <a:lnTo>
                    <a:pt x="2119" y="542"/>
                  </a:lnTo>
                  <a:lnTo>
                    <a:pt x="2118" y="541"/>
                  </a:lnTo>
                  <a:lnTo>
                    <a:pt x="2110" y="530"/>
                  </a:lnTo>
                  <a:lnTo>
                    <a:pt x="2102" y="519"/>
                  </a:lnTo>
                  <a:lnTo>
                    <a:pt x="2096" y="505"/>
                  </a:lnTo>
                  <a:lnTo>
                    <a:pt x="2089" y="492"/>
                  </a:lnTo>
                  <a:close/>
                  <a:moveTo>
                    <a:pt x="2424" y="573"/>
                  </a:moveTo>
                  <a:lnTo>
                    <a:pt x="2484" y="587"/>
                  </a:lnTo>
                  <a:lnTo>
                    <a:pt x="2473" y="592"/>
                  </a:lnTo>
                  <a:lnTo>
                    <a:pt x="2463" y="596"/>
                  </a:lnTo>
                  <a:lnTo>
                    <a:pt x="2452" y="601"/>
                  </a:lnTo>
                  <a:lnTo>
                    <a:pt x="2440" y="604"/>
                  </a:lnTo>
                  <a:lnTo>
                    <a:pt x="2426" y="608"/>
                  </a:lnTo>
                  <a:lnTo>
                    <a:pt x="2410" y="613"/>
                  </a:lnTo>
                  <a:lnTo>
                    <a:pt x="2251" y="575"/>
                  </a:lnTo>
                  <a:lnTo>
                    <a:pt x="2268" y="578"/>
                  </a:lnTo>
                  <a:lnTo>
                    <a:pt x="2287" y="580"/>
                  </a:lnTo>
                  <a:lnTo>
                    <a:pt x="2305" y="582"/>
                  </a:lnTo>
                  <a:lnTo>
                    <a:pt x="2325" y="582"/>
                  </a:lnTo>
                  <a:lnTo>
                    <a:pt x="2352" y="582"/>
                  </a:lnTo>
                  <a:lnTo>
                    <a:pt x="2378" y="579"/>
                  </a:lnTo>
                  <a:lnTo>
                    <a:pt x="2401" y="577"/>
                  </a:lnTo>
                  <a:lnTo>
                    <a:pt x="2424" y="573"/>
                  </a:lnTo>
                  <a:close/>
                  <a:moveTo>
                    <a:pt x="2543" y="601"/>
                  </a:moveTo>
                  <a:lnTo>
                    <a:pt x="2547" y="602"/>
                  </a:lnTo>
                  <a:lnTo>
                    <a:pt x="2543" y="612"/>
                  </a:lnTo>
                  <a:lnTo>
                    <a:pt x="2539" y="622"/>
                  </a:lnTo>
                  <a:lnTo>
                    <a:pt x="2541" y="613"/>
                  </a:lnTo>
                  <a:lnTo>
                    <a:pt x="2542" y="604"/>
                  </a:lnTo>
                  <a:lnTo>
                    <a:pt x="2543" y="601"/>
                  </a:lnTo>
                  <a:close/>
                  <a:moveTo>
                    <a:pt x="2661" y="629"/>
                  </a:moveTo>
                  <a:lnTo>
                    <a:pt x="2663" y="630"/>
                  </a:lnTo>
                  <a:lnTo>
                    <a:pt x="2660" y="640"/>
                  </a:lnTo>
                  <a:lnTo>
                    <a:pt x="2656" y="650"/>
                  </a:lnTo>
                  <a:lnTo>
                    <a:pt x="2652" y="660"/>
                  </a:lnTo>
                  <a:lnTo>
                    <a:pt x="2648" y="670"/>
                  </a:lnTo>
                  <a:lnTo>
                    <a:pt x="2642" y="668"/>
                  </a:lnTo>
                  <a:lnTo>
                    <a:pt x="2646" y="659"/>
                  </a:lnTo>
                  <a:lnTo>
                    <a:pt x="2652" y="649"/>
                  </a:lnTo>
                  <a:lnTo>
                    <a:pt x="2656" y="639"/>
                  </a:lnTo>
                  <a:lnTo>
                    <a:pt x="2661" y="629"/>
                  </a:lnTo>
                  <a:close/>
                  <a:moveTo>
                    <a:pt x="5" y="36"/>
                  </a:moveTo>
                  <a:lnTo>
                    <a:pt x="0" y="35"/>
                  </a:lnTo>
                  <a:lnTo>
                    <a:pt x="5" y="0"/>
                  </a:lnTo>
                  <a:lnTo>
                    <a:pt x="11" y="0"/>
                  </a:lnTo>
                  <a:lnTo>
                    <a:pt x="5" y="36"/>
                  </a:lnTo>
                  <a:close/>
                </a:path>
              </a:pathLst>
            </a:custGeom>
            <a:solidFill>
              <a:srgbClr val="DE89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641"/>
            <p:cNvSpPr>
              <a:spLocks noEditPoints="1"/>
            </p:cNvSpPr>
            <p:nvPr/>
          </p:nvSpPr>
          <p:spPr bwMode="auto">
            <a:xfrm>
              <a:off x="1825626" y="4613275"/>
              <a:ext cx="665163" cy="160338"/>
            </a:xfrm>
            <a:custGeom>
              <a:avLst/>
              <a:gdLst>
                <a:gd name="T0" fmla="*/ 286 w 2934"/>
                <a:gd name="T1" fmla="*/ 34 h 707"/>
                <a:gd name="T2" fmla="*/ 274 w 2934"/>
                <a:gd name="T3" fmla="*/ 74 h 707"/>
                <a:gd name="T4" fmla="*/ 542 w 2934"/>
                <a:gd name="T5" fmla="*/ 94 h 707"/>
                <a:gd name="T6" fmla="*/ 669 w 2934"/>
                <a:gd name="T7" fmla="*/ 133 h 707"/>
                <a:gd name="T8" fmla="*/ 648 w 2934"/>
                <a:gd name="T9" fmla="*/ 129 h 707"/>
                <a:gd name="T10" fmla="*/ 624 w 2934"/>
                <a:gd name="T11" fmla="*/ 128 h 707"/>
                <a:gd name="T12" fmla="*/ 605 w 2934"/>
                <a:gd name="T13" fmla="*/ 128 h 707"/>
                <a:gd name="T14" fmla="*/ 577 w 2934"/>
                <a:gd name="T15" fmla="*/ 128 h 707"/>
                <a:gd name="T16" fmla="*/ 545 w 2934"/>
                <a:gd name="T17" fmla="*/ 131 h 707"/>
                <a:gd name="T18" fmla="*/ 466 w 2934"/>
                <a:gd name="T19" fmla="*/ 120 h 707"/>
                <a:gd name="T20" fmla="*/ 482 w 2934"/>
                <a:gd name="T21" fmla="*/ 112 h 707"/>
                <a:gd name="T22" fmla="*/ 500 w 2934"/>
                <a:gd name="T23" fmla="*/ 107 h 707"/>
                <a:gd name="T24" fmla="*/ 520 w 2934"/>
                <a:gd name="T25" fmla="*/ 100 h 707"/>
                <a:gd name="T26" fmla="*/ 542 w 2934"/>
                <a:gd name="T27" fmla="*/ 94 h 707"/>
                <a:gd name="T28" fmla="*/ 868 w 2934"/>
                <a:gd name="T29" fmla="*/ 173 h 707"/>
                <a:gd name="T30" fmla="*/ 856 w 2934"/>
                <a:gd name="T31" fmla="*/ 214 h 707"/>
                <a:gd name="T32" fmla="*/ 1347 w 2934"/>
                <a:gd name="T33" fmla="*/ 288 h 707"/>
                <a:gd name="T34" fmla="*/ 1345 w 2934"/>
                <a:gd name="T35" fmla="*/ 331 h 707"/>
                <a:gd name="T36" fmla="*/ 1347 w 2934"/>
                <a:gd name="T37" fmla="*/ 288 h 707"/>
                <a:gd name="T38" fmla="*/ 1639 w 2934"/>
                <a:gd name="T39" fmla="*/ 358 h 707"/>
                <a:gd name="T40" fmla="*/ 1628 w 2934"/>
                <a:gd name="T41" fmla="*/ 398 h 707"/>
                <a:gd name="T42" fmla="*/ 2087 w 2934"/>
                <a:gd name="T43" fmla="*/ 465 h 707"/>
                <a:gd name="T44" fmla="*/ 2085 w 2934"/>
                <a:gd name="T45" fmla="*/ 508 h 707"/>
                <a:gd name="T46" fmla="*/ 2087 w 2934"/>
                <a:gd name="T47" fmla="*/ 465 h 707"/>
                <a:gd name="T48" fmla="*/ 2436 w 2934"/>
                <a:gd name="T49" fmla="*/ 548 h 707"/>
                <a:gd name="T50" fmla="*/ 2470 w 2934"/>
                <a:gd name="T51" fmla="*/ 572 h 707"/>
                <a:gd name="T52" fmla="*/ 2509 w 2934"/>
                <a:gd name="T53" fmla="*/ 587 h 707"/>
                <a:gd name="T54" fmla="*/ 2553 w 2934"/>
                <a:gd name="T55" fmla="*/ 597 h 707"/>
                <a:gd name="T56" fmla="*/ 2603 w 2934"/>
                <a:gd name="T57" fmla="*/ 600 h 707"/>
                <a:gd name="T58" fmla="*/ 2624 w 2934"/>
                <a:gd name="T59" fmla="*/ 600 h 707"/>
                <a:gd name="T60" fmla="*/ 2646 w 2934"/>
                <a:gd name="T61" fmla="*/ 598 h 707"/>
                <a:gd name="T62" fmla="*/ 2724 w 2934"/>
                <a:gd name="T63" fmla="*/ 621 h 707"/>
                <a:gd name="T64" fmla="*/ 2699 w 2934"/>
                <a:gd name="T65" fmla="*/ 628 h 707"/>
                <a:gd name="T66" fmla="*/ 2655 w 2934"/>
                <a:gd name="T67" fmla="*/ 636 h 707"/>
                <a:gd name="T68" fmla="*/ 2426 w 2934"/>
                <a:gd name="T69" fmla="*/ 589 h 707"/>
                <a:gd name="T70" fmla="*/ 2396 w 2934"/>
                <a:gd name="T71" fmla="*/ 559 h 707"/>
                <a:gd name="T72" fmla="*/ 2379 w 2934"/>
                <a:gd name="T73" fmla="*/ 535 h 707"/>
                <a:gd name="T74" fmla="*/ 2934 w 2934"/>
                <a:gd name="T75" fmla="*/ 668 h 707"/>
                <a:gd name="T76" fmla="*/ 2926 w 2934"/>
                <a:gd name="T77" fmla="*/ 688 h 707"/>
                <a:gd name="T78" fmla="*/ 2918 w 2934"/>
                <a:gd name="T79" fmla="*/ 707 h 707"/>
                <a:gd name="T80" fmla="*/ 2914 w 2934"/>
                <a:gd name="T81" fmla="*/ 696 h 707"/>
                <a:gd name="T82" fmla="*/ 2924 w 2934"/>
                <a:gd name="T83" fmla="*/ 677 h 707"/>
                <a:gd name="T84" fmla="*/ 4 w 2934"/>
                <a:gd name="T85" fmla="*/ 9 h 707"/>
                <a:gd name="T86" fmla="*/ 1 w 2934"/>
                <a:gd name="T87" fmla="*/ 0 h 707"/>
                <a:gd name="T88" fmla="*/ 4 w 2934"/>
                <a:gd name="T89" fmla="*/ 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4" h="707">
                  <a:moveTo>
                    <a:pt x="281" y="33"/>
                  </a:moveTo>
                  <a:lnTo>
                    <a:pt x="286" y="34"/>
                  </a:lnTo>
                  <a:lnTo>
                    <a:pt x="280" y="75"/>
                  </a:lnTo>
                  <a:lnTo>
                    <a:pt x="274" y="74"/>
                  </a:lnTo>
                  <a:lnTo>
                    <a:pt x="281" y="33"/>
                  </a:lnTo>
                  <a:close/>
                  <a:moveTo>
                    <a:pt x="542" y="94"/>
                  </a:moveTo>
                  <a:lnTo>
                    <a:pt x="670" y="126"/>
                  </a:lnTo>
                  <a:lnTo>
                    <a:pt x="669" y="133"/>
                  </a:lnTo>
                  <a:lnTo>
                    <a:pt x="662" y="133"/>
                  </a:lnTo>
                  <a:lnTo>
                    <a:pt x="648" y="129"/>
                  </a:lnTo>
                  <a:lnTo>
                    <a:pt x="632" y="128"/>
                  </a:lnTo>
                  <a:lnTo>
                    <a:pt x="624" y="128"/>
                  </a:lnTo>
                  <a:lnTo>
                    <a:pt x="615" y="128"/>
                  </a:lnTo>
                  <a:lnTo>
                    <a:pt x="605" y="128"/>
                  </a:lnTo>
                  <a:lnTo>
                    <a:pt x="594" y="128"/>
                  </a:lnTo>
                  <a:lnTo>
                    <a:pt x="577" y="128"/>
                  </a:lnTo>
                  <a:lnTo>
                    <a:pt x="562" y="129"/>
                  </a:lnTo>
                  <a:lnTo>
                    <a:pt x="545" y="131"/>
                  </a:lnTo>
                  <a:lnTo>
                    <a:pt x="528" y="135"/>
                  </a:lnTo>
                  <a:lnTo>
                    <a:pt x="466" y="120"/>
                  </a:lnTo>
                  <a:lnTo>
                    <a:pt x="474" y="117"/>
                  </a:lnTo>
                  <a:lnTo>
                    <a:pt x="482" y="112"/>
                  </a:lnTo>
                  <a:lnTo>
                    <a:pt x="491" y="109"/>
                  </a:lnTo>
                  <a:lnTo>
                    <a:pt x="500" y="107"/>
                  </a:lnTo>
                  <a:lnTo>
                    <a:pt x="510" y="103"/>
                  </a:lnTo>
                  <a:lnTo>
                    <a:pt x="520" y="100"/>
                  </a:lnTo>
                  <a:lnTo>
                    <a:pt x="532" y="97"/>
                  </a:lnTo>
                  <a:lnTo>
                    <a:pt x="542" y="94"/>
                  </a:lnTo>
                  <a:close/>
                  <a:moveTo>
                    <a:pt x="863" y="172"/>
                  </a:moveTo>
                  <a:lnTo>
                    <a:pt x="868" y="173"/>
                  </a:lnTo>
                  <a:lnTo>
                    <a:pt x="862" y="215"/>
                  </a:lnTo>
                  <a:lnTo>
                    <a:pt x="856" y="214"/>
                  </a:lnTo>
                  <a:lnTo>
                    <a:pt x="863" y="172"/>
                  </a:lnTo>
                  <a:close/>
                  <a:moveTo>
                    <a:pt x="1347" y="288"/>
                  </a:moveTo>
                  <a:lnTo>
                    <a:pt x="1352" y="289"/>
                  </a:lnTo>
                  <a:lnTo>
                    <a:pt x="1345" y="331"/>
                  </a:lnTo>
                  <a:lnTo>
                    <a:pt x="1340" y="330"/>
                  </a:lnTo>
                  <a:lnTo>
                    <a:pt x="1347" y="288"/>
                  </a:lnTo>
                  <a:close/>
                  <a:moveTo>
                    <a:pt x="1635" y="357"/>
                  </a:moveTo>
                  <a:lnTo>
                    <a:pt x="1639" y="358"/>
                  </a:lnTo>
                  <a:lnTo>
                    <a:pt x="1633" y="400"/>
                  </a:lnTo>
                  <a:lnTo>
                    <a:pt x="1628" y="398"/>
                  </a:lnTo>
                  <a:lnTo>
                    <a:pt x="1635" y="357"/>
                  </a:lnTo>
                  <a:close/>
                  <a:moveTo>
                    <a:pt x="2087" y="465"/>
                  </a:moveTo>
                  <a:lnTo>
                    <a:pt x="2093" y="466"/>
                  </a:lnTo>
                  <a:lnTo>
                    <a:pt x="2085" y="508"/>
                  </a:lnTo>
                  <a:lnTo>
                    <a:pt x="2080" y="507"/>
                  </a:lnTo>
                  <a:lnTo>
                    <a:pt x="2087" y="465"/>
                  </a:lnTo>
                  <a:close/>
                  <a:moveTo>
                    <a:pt x="2379" y="535"/>
                  </a:moveTo>
                  <a:lnTo>
                    <a:pt x="2436" y="548"/>
                  </a:lnTo>
                  <a:lnTo>
                    <a:pt x="2452" y="560"/>
                  </a:lnTo>
                  <a:lnTo>
                    <a:pt x="2470" y="572"/>
                  </a:lnTo>
                  <a:lnTo>
                    <a:pt x="2489" y="579"/>
                  </a:lnTo>
                  <a:lnTo>
                    <a:pt x="2509" y="587"/>
                  </a:lnTo>
                  <a:lnTo>
                    <a:pt x="2530" y="593"/>
                  </a:lnTo>
                  <a:lnTo>
                    <a:pt x="2553" y="597"/>
                  </a:lnTo>
                  <a:lnTo>
                    <a:pt x="2577" y="600"/>
                  </a:lnTo>
                  <a:lnTo>
                    <a:pt x="2603" y="600"/>
                  </a:lnTo>
                  <a:lnTo>
                    <a:pt x="2614" y="600"/>
                  </a:lnTo>
                  <a:lnTo>
                    <a:pt x="2624" y="600"/>
                  </a:lnTo>
                  <a:lnTo>
                    <a:pt x="2634" y="600"/>
                  </a:lnTo>
                  <a:lnTo>
                    <a:pt x="2646" y="598"/>
                  </a:lnTo>
                  <a:lnTo>
                    <a:pt x="2730" y="619"/>
                  </a:lnTo>
                  <a:lnTo>
                    <a:pt x="2724" y="621"/>
                  </a:lnTo>
                  <a:lnTo>
                    <a:pt x="2718" y="622"/>
                  </a:lnTo>
                  <a:lnTo>
                    <a:pt x="2699" y="628"/>
                  </a:lnTo>
                  <a:lnTo>
                    <a:pt x="2677" y="632"/>
                  </a:lnTo>
                  <a:lnTo>
                    <a:pt x="2655" y="636"/>
                  </a:lnTo>
                  <a:lnTo>
                    <a:pt x="2630" y="639"/>
                  </a:lnTo>
                  <a:lnTo>
                    <a:pt x="2426" y="589"/>
                  </a:lnTo>
                  <a:lnTo>
                    <a:pt x="2411" y="576"/>
                  </a:lnTo>
                  <a:lnTo>
                    <a:pt x="2396" y="559"/>
                  </a:lnTo>
                  <a:lnTo>
                    <a:pt x="2387" y="548"/>
                  </a:lnTo>
                  <a:lnTo>
                    <a:pt x="2379" y="535"/>
                  </a:lnTo>
                  <a:close/>
                  <a:moveTo>
                    <a:pt x="2930" y="667"/>
                  </a:moveTo>
                  <a:lnTo>
                    <a:pt x="2934" y="668"/>
                  </a:lnTo>
                  <a:lnTo>
                    <a:pt x="2930" y="678"/>
                  </a:lnTo>
                  <a:lnTo>
                    <a:pt x="2926" y="688"/>
                  </a:lnTo>
                  <a:lnTo>
                    <a:pt x="2922" y="698"/>
                  </a:lnTo>
                  <a:lnTo>
                    <a:pt x="2918" y="707"/>
                  </a:lnTo>
                  <a:lnTo>
                    <a:pt x="2907" y="705"/>
                  </a:lnTo>
                  <a:lnTo>
                    <a:pt x="2914" y="696"/>
                  </a:lnTo>
                  <a:lnTo>
                    <a:pt x="2920" y="687"/>
                  </a:lnTo>
                  <a:lnTo>
                    <a:pt x="2924" y="677"/>
                  </a:lnTo>
                  <a:lnTo>
                    <a:pt x="2930" y="667"/>
                  </a:lnTo>
                  <a:close/>
                  <a:moveTo>
                    <a:pt x="4" y="9"/>
                  </a:moveTo>
                  <a:lnTo>
                    <a:pt x="0" y="8"/>
                  </a:lnTo>
                  <a:lnTo>
                    <a:pt x="1" y="0"/>
                  </a:lnTo>
                  <a:lnTo>
                    <a:pt x="7" y="0"/>
                  </a:lnTo>
                  <a:lnTo>
                    <a:pt x="4" y="9"/>
                  </a:lnTo>
                  <a:close/>
                </a:path>
              </a:pathLst>
            </a:custGeom>
            <a:solidFill>
              <a:srgbClr val="DD87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642"/>
            <p:cNvSpPr>
              <a:spLocks noEditPoints="1"/>
            </p:cNvSpPr>
            <p:nvPr/>
          </p:nvSpPr>
          <p:spPr bwMode="auto">
            <a:xfrm>
              <a:off x="1825626" y="4613275"/>
              <a:ext cx="663575" cy="165100"/>
            </a:xfrm>
            <a:custGeom>
              <a:avLst/>
              <a:gdLst>
                <a:gd name="T0" fmla="*/ 286 w 2929"/>
                <a:gd name="T1" fmla="*/ 54 h 726"/>
                <a:gd name="T2" fmla="*/ 274 w 2929"/>
                <a:gd name="T3" fmla="*/ 96 h 726"/>
                <a:gd name="T4" fmla="*/ 503 w 2929"/>
                <a:gd name="T5" fmla="*/ 107 h 726"/>
                <a:gd name="T6" fmla="*/ 566 w 2929"/>
                <a:gd name="T7" fmla="*/ 129 h 726"/>
                <a:gd name="T8" fmla="*/ 517 w 2929"/>
                <a:gd name="T9" fmla="*/ 138 h 726"/>
                <a:gd name="T10" fmla="*/ 489 w 2929"/>
                <a:gd name="T11" fmla="*/ 147 h 726"/>
                <a:gd name="T12" fmla="*/ 455 w 2929"/>
                <a:gd name="T13" fmla="*/ 127 h 726"/>
                <a:gd name="T14" fmla="*/ 486 w 2929"/>
                <a:gd name="T15" fmla="*/ 112 h 726"/>
                <a:gd name="T16" fmla="*/ 862 w 2929"/>
                <a:gd name="T17" fmla="*/ 193 h 726"/>
                <a:gd name="T18" fmla="*/ 861 w 2929"/>
                <a:gd name="T19" fmla="*/ 236 h 726"/>
                <a:gd name="T20" fmla="*/ 862 w 2929"/>
                <a:gd name="T21" fmla="*/ 193 h 726"/>
                <a:gd name="T22" fmla="*/ 1352 w 2929"/>
                <a:gd name="T23" fmla="*/ 309 h 726"/>
                <a:gd name="T24" fmla="*/ 1339 w 2929"/>
                <a:gd name="T25" fmla="*/ 351 h 726"/>
                <a:gd name="T26" fmla="*/ 1635 w 2929"/>
                <a:gd name="T27" fmla="*/ 378 h 726"/>
                <a:gd name="T28" fmla="*/ 1632 w 2929"/>
                <a:gd name="T29" fmla="*/ 420 h 726"/>
                <a:gd name="T30" fmla="*/ 1635 w 2929"/>
                <a:gd name="T31" fmla="*/ 378 h 726"/>
                <a:gd name="T32" fmla="*/ 2091 w 2929"/>
                <a:gd name="T33" fmla="*/ 488 h 726"/>
                <a:gd name="T34" fmla="*/ 2080 w 2929"/>
                <a:gd name="T35" fmla="*/ 528 h 726"/>
                <a:gd name="T36" fmla="*/ 2400 w 2929"/>
                <a:gd name="T37" fmla="*/ 560 h 726"/>
                <a:gd name="T38" fmla="*/ 2528 w 2929"/>
                <a:gd name="T39" fmla="*/ 592 h 726"/>
                <a:gd name="T40" fmla="*/ 2691 w 2929"/>
                <a:gd name="T41" fmla="*/ 631 h 726"/>
                <a:gd name="T42" fmla="*/ 2645 w 2929"/>
                <a:gd name="T43" fmla="*/ 638 h 726"/>
                <a:gd name="T44" fmla="*/ 2594 w 2929"/>
                <a:gd name="T45" fmla="*/ 640 h 726"/>
                <a:gd name="T46" fmla="*/ 2562 w 2929"/>
                <a:gd name="T47" fmla="*/ 639 h 726"/>
                <a:gd name="T48" fmla="*/ 2533 w 2929"/>
                <a:gd name="T49" fmla="*/ 634 h 726"/>
                <a:gd name="T50" fmla="*/ 2506 w 2929"/>
                <a:gd name="T51" fmla="*/ 629 h 726"/>
                <a:gd name="T52" fmla="*/ 2481 w 2929"/>
                <a:gd name="T53" fmla="*/ 620 h 726"/>
                <a:gd name="T54" fmla="*/ 2457 w 2929"/>
                <a:gd name="T55" fmla="*/ 608 h 726"/>
                <a:gd name="T56" fmla="*/ 2436 w 2929"/>
                <a:gd name="T57" fmla="*/ 595 h 726"/>
                <a:gd name="T58" fmla="*/ 2417 w 2929"/>
                <a:gd name="T59" fmla="*/ 579 h 726"/>
                <a:gd name="T60" fmla="*/ 2400 w 2929"/>
                <a:gd name="T61" fmla="*/ 560 h 726"/>
                <a:gd name="T62" fmla="*/ 2929 w 2929"/>
                <a:gd name="T63" fmla="*/ 688 h 726"/>
                <a:gd name="T64" fmla="*/ 2921 w 2929"/>
                <a:gd name="T65" fmla="*/ 708 h 726"/>
                <a:gd name="T66" fmla="*/ 2910 w 2929"/>
                <a:gd name="T67" fmla="*/ 726 h 726"/>
                <a:gd name="T68" fmla="*/ 2904 w 2929"/>
                <a:gd name="T69" fmla="*/ 715 h 726"/>
                <a:gd name="T70" fmla="*/ 2917 w 2929"/>
                <a:gd name="T71" fmla="*/ 696 h 726"/>
                <a:gd name="T72" fmla="*/ 4 w 2929"/>
                <a:gd name="T73" fmla="*/ 31 h 726"/>
                <a:gd name="T74" fmla="*/ 4 w 2929"/>
                <a:gd name="T75" fmla="*/ 0 h 726"/>
                <a:gd name="T76" fmla="*/ 4 w 2929"/>
                <a:gd name="T77" fmla="*/ 31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29" h="726">
                  <a:moveTo>
                    <a:pt x="281" y="53"/>
                  </a:moveTo>
                  <a:lnTo>
                    <a:pt x="286" y="54"/>
                  </a:lnTo>
                  <a:lnTo>
                    <a:pt x="279" y="97"/>
                  </a:lnTo>
                  <a:lnTo>
                    <a:pt x="274" y="96"/>
                  </a:lnTo>
                  <a:lnTo>
                    <a:pt x="281" y="53"/>
                  </a:lnTo>
                  <a:close/>
                  <a:moveTo>
                    <a:pt x="503" y="107"/>
                  </a:moveTo>
                  <a:lnTo>
                    <a:pt x="592" y="128"/>
                  </a:lnTo>
                  <a:lnTo>
                    <a:pt x="566" y="129"/>
                  </a:lnTo>
                  <a:lnTo>
                    <a:pt x="541" y="133"/>
                  </a:lnTo>
                  <a:lnTo>
                    <a:pt x="517" y="138"/>
                  </a:lnTo>
                  <a:lnTo>
                    <a:pt x="491" y="146"/>
                  </a:lnTo>
                  <a:lnTo>
                    <a:pt x="489" y="147"/>
                  </a:lnTo>
                  <a:lnTo>
                    <a:pt x="439" y="135"/>
                  </a:lnTo>
                  <a:lnTo>
                    <a:pt x="455" y="127"/>
                  </a:lnTo>
                  <a:lnTo>
                    <a:pt x="471" y="119"/>
                  </a:lnTo>
                  <a:lnTo>
                    <a:pt x="486" y="112"/>
                  </a:lnTo>
                  <a:lnTo>
                    <a:pt x="503" y="107"/>
                  </a:lnTo>
                  <a:close/>
                  <a:moveTo>
                    <a:pt x="862" y="193"/>
                  </a:moveTo>
                  <a:lnTo>
                    <a:pt x="868" y="194"/>
                  </a:lnTo>
                  <a:lnTo>
                    <a:pt x="861" y="236"/>
                  </a:lnTo>
                  <a:lnTo>
                    <a:pt x="856" y="234"/>
                  </a:lnTo>
                  <a:lnTo>
                    <a:pt x="862" y="193"/>
                  </a:lnTo>
                  <a:close/>
                  <a:moveTo>
                    <a:pt x="1346" y="308"/>
                  </a:moveTo>
                  <a:lnTo>
                    <a:pt x="1352" y="309"/>
                  </a:lnTo>
                  <a:lnTo>
                    <a:pt x="1345" y="352"/>
                  </a:lnTo>
                  <a:lnTo>
                    <a:pt x="1339" y="351"/>
                  </a:lnTo>
                  <a:lnTo>
                    <a:pt x="1346" y="308"/>
                  </a:lnTo>
                  <a:close/>
                  <a:moveTo>
                    <a:pt x="1635" y="378"/>
                  </a:moveTo>
                  <a:lnTo>
                    <a:pt x="1639" y="379"/>
                  </a:lnTo>
                  <a:lnTo>
                    <a:pt x="1632" y="420"/>
                  </a:lnTo>
                  <a:lnTo>
                    <a:pt x="1628" y="419"/>
                  </a:lnTo>
                  <a:lnTo>
                    <a:pt x="1635" y="378"/>
                  </a:lnTo>
                  <a:close/>
                  <a:moveTo>
                    <a:pt x="2087" y="485"/>
                  </a:moveTo>
                  <a:lnTo>
                    <a:pt x="2091" y="488"/>
                  </a:lnTo>
                  <a:lnTo>
                    <a:pt x="2085" y="529"/>
                  </a:lnTo>
                  <a:lnTo>
                    <a:pt x="2080" y="528"/>
                  </a:lnTo>
                  <a:lnTo>
                    <a:pt x="2087" y="485"/>
                  </a:lnTo>
                  <a:close/>
                  <a:moveTo>
                    <a:pt x="2400" y="560"/>
                  </a:moveTo>
                  <a:lnTo>
                    <a:pt x="2523" y="591"/>
                  </a:lnTo>
                  <a:lnTo>
                    <a:pt x="2528" y="592"/>
                  </a:lnTo>
                  <a:lnTo>
                    <a:pt x="2532" y="593"/>
                  </a:lnTo>
                  <a:lnTo>
                    <a:pt x="2691" y="631"/>
                  </a:lnTo>
                  <a:lnTo>
                    <a:pt x="2669" y="634"/>
                  </a:lnTo>
                  <a:lnTo>
                    <a:pt x="2645" y="638"/>
                  </a:lnTo>
                  <a:lnTo>
                    <a:pt x="2621" y="639"/>
                  </a:lnTo>
                  <a:lnTo>
                    <a:pt x="2594" y="640"/>
                  </a:lnTo>
                  <a:lnTo>
                    <a:pt x="2578" y="640"/>
                  </a:lnTo>
                  <a:lnTo>
                    <a:pt x="2562" y="639"/>
                  </a:lnTo>
                  <a:lnTo>
                    <a:pt x="2548" y="636"/>
                  </a:lnTo>
                  <a:lnTo>
                    <a:pt x="2533" y="634"/>
                  </a:lnTo>
                  <a:lnTo>
                    <a:pt x="2520" y="632"/>
                  </a:lnTo>
                  <a:lnTo>
                    <a:pt x="2506" y="629"/>
                  </a:lnTo>
                  <a:lnTo>
                    <a:pt x="2493" y="624"/>
                  </a:lnTo>
                  <a:lnTo>
                    <a:pt x="2481" y="620"/>
                  </a:lnTo>
                  <a:lnTo>
                    <a:pt x="2470" y="615"/>
                  </a:lnTo>
                  <a:lnTo>
                    <a:pt x="2457" y="608"/>
                  </a:lnTo>
                  <a:lnTo>
                    <a:pt x="2447" y="603"/>
                  </a:lnTo>
                  <a:lnTo>
                    <a:pt x="2436" y="595"/>
                  </a:lnTo>
                  <a:lnTo>
                    <a:pt x="2427" y="587"/>
                  </a:lnTo>
                  <a:lnTo>
                    <a:pt x="2417" y="579"/>
                  </a:lnTo>
                  <a:lnTo>
                    <a:pt x="2408" y="570"/>
                  </a:lnTo>
                  <a:lnTo>
                    <a:pt x="2400" y="560"/>
                  </a:lnTo>
                  <a:close/>
                  <a:moveTo>
                    <a:pt x="2923" y="686"/>
                  </a:moveTo>
                  <a:lnTo>
                    <a:pt x="2929" y="688"/>
                  </a:lnTo>
                  <a:lnTo>
                    <a:pt x="2925" y="698"/>
                  </a:lnTo>
                  <a:lnTo>
                    <a:pt x="2921" y="708"/>
                  </a:lnTo>
                  <a:lnTo>
                    <a:pt x="2916" y="717"/>
                  </a:lnTo>
                  <a:lnTo>
                    <a:pt x="2910" y="726"/>
                  </a:lnTo>
                  <a:lnTo>
                    <a:pt x="2898" y="724"/>
                  </a:lnTo>
                  <a:lnTo>
                    <a:pt x="2904" y="715"/>
                  </a:lnTo>
                  <a:lnTo>
                    <a:pt x="2910" y="706"/>
                  </a:lnTo>
                  <a:lnTo>
                    <a:pt x="2917" y="696"/>
                  </a:lnTo>
                  <a:lnTo>
                    <a:pt x="2923" y="686"/>
                  </a:lnTo>
                  <a:close/>
                  <a:moveTo>
                    <a:pt x="4" y="31"/>
                  </a:moveTo>
                  <a:lnTo>
                    <a:pt x="0" y="30"/>
                  </a:lnTo>
                  <a:lnTo>
                    <a:pt x="4" y="0"/>
                  </a:lnTo>
                  <a:lnTo>
                    <a:pt x="10" y="0"/>
                  </a:lnTo>
                  <a:lnTo>
                    <a:pt x="4" y="31"/>
                  </a:lnTo>
                  <a:close/>
                </a:path>
              </a:pathLst>
            </a:custGeom>
            <a:solidFill>
              <a:srgbClr val="DD85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643"/>
            <p:cNvSpPr>
              <a:spLocks noEditPoints="1"/>
            </p:cNvSpPr>
            <p:nvPr/>
          </p:nvSpPr>
          <p:spPr bwMode="auto">
            <a:xfrm>
              <a:off x="1824038" y="4614863"/>
              <a:ext cx="663575" cy="168275"/>
            </a:xfrm>
            <a:custGeom>
              <a:avLst/>
              <a:gdLst>
                <a:gd name="T0" fmla="*/ 12 w 2926"/>
                <a:gd name="T1" fmla="*/ 1 h 737"/>
                <a:gd name="T2" fmla="*/ 0 w 2926"/>
                <a:gd name="T3" fmla="*/ 43 h 737"/>
                <a:gd name="T4" fmla="*/ 282 w 2926"/>
                <a:gd name="T5" fmla="*/ 66 h 737"/>
                <a:gd name="T6" fmla="*/ 281 w 2926"/>
                <a:gd name="T7" fmla="*/ 110 h 737"/>
                <a:gd name="T8" fmla="*/ 282 w 2926"/>
                <a:gd name="T9" fmla="*/ 66 h 737"/>
                <a:gd name="T10" fmla="*/ 536 w 2926"/>
                <a:gd name="T11" fmla="*/ 127 h 737"/>
                <a:gd name="T12" fmla="*/ 516 w 2926"/>
                <a:gd name="T13" fmla="*/ 132 h 737"/>
                <a:gd name="T14" fmla="*/ 496 w 2926"/>
                <a:gd name="T15" fmla="*/ 138 h 737"/>
                <a:gd name="T16" fmla="*/ 478 w 2926"/>
                <a:gd name="T17" fmla="*/ 145 h 737"/>
                <a:gd name="T18" fmla="*/ 460 w 2926"/>
                <a:gd name="T19" fmla="*/ 153 h 737"/>
                <a:gd name="T20" fmla="*/ 432 w 2926"/>
                <a:gd name="T21" fmla="*/ 133 h 737"/>
                <a:gd name="T22" fmla="*/ 459 w 2926"/>
                <a:gd name="T23" fmla="*/ 119 h 737"/>
                <a:gd name="T24" fmla="*/ 864 w 2926"/>
                <a:gd name="T25" fmla="*/ 206 h 737"/>
                <a:gd name="T26" fmla="*/ 863 w 2926"/>
                <a:gd name="T27" fmla="*/ 249 h 737"/>
                <a:gd name="T28" fmla="*/ 864 w 2926"/>
                <a:gd name="T29" fmla="*/ 206 h 737"/>
                <a:gd name="T30" fmla="*/ 1353 w 2926"/>
                <a:gd name="T31" fmla="*/ 323 h 737"/>
                <a:gd name="T32" fmla="*/ 1341 w 2926"/>
                <a:gd name="T33" fmla="*/ 363 h 737"/>
                <a:gd name="T34" fmla="*/ 1636 w 2926"/>
                <a:gd name="T35" fmla="*/ 390 h 737"/>
                <a:gd name="T36" fmla="*/ 1634 w 2926"/>
                <a:gd name="T37" fmla="*/ 434 h 737"/>
                <a:gd name="T38" fmla="*/ 1636 w 2926"/>
                <a:gd name="T39" fmla="*/ 390 h 737"/>
                <a:gd name="T40" fmla="*/ 2093 w 2926"/>
                <a:gd name="T41" fmla="*/ 500 h 737"/>
                <a:gd name="T42" fmla="*/ 2082 w 2926"/>
                <a:gd name="T43" fmla="*/ 541 h 737"/>
                <a:gd name="T44" fmla="*/ 2434 w 2926"/>
                <a:gd name="T45" fmla="*/ 581 h 737"/>
                <a:gd name="T46" fmla="*/ 2629 w 2926"/>
                <a:gd name="T47" fmla="*/ 631 h 737"/>
                <a:gd name="T48" fmla="*/ 2609 w 2926"/>
                <a:gd name="T49" fmla="*/ 632 h 737"/>
                <a:gd name="T50" fmla="*/ 2574 w 2926"/>
                <a:gd name="T51" fmla="*/ 631 h 737"/>
                <a:gd name="T52" fmla="*/ 2527 w 2926"/>
                <a:gd name="T53" fmla="*/ 625 h 737"/>
                <a:gd name="T54" fmla="*/ 2486 w 2926"/>
                <a:gd name="T55" fmla="*/ 612 h 737"/>
                <a:gd name="T56" fmla="*/ 2450 w 2926"/>
                <a:gd name="T57" fmla="*/ 594 h 737"/>
                <a:gd name="T58" fmla="*/ 2915 w 2926"/>
                <a:gd name="T59" fmla="*/ 697 h 737"/>
                <a:gd name="T60" fmla="*/ 2921 w 2926"/>
                <a:gd name="T61" fmla="*/ 709 h 737"/>
                <a:gd name="T62" fmla="*/ 2910 w 2926"/>
                <a:gd name="T63" fmla="*/ 728 h 737"/>
                <a:gd name="T64" fmla="*/ 2887 w 2926"/>
                <a:gd name="T65" fmla="*/ 734 h 737"/>
                <a:gd name="T66" fmla="*/ 2902 w 2926"/>
                <a:gd name="T67" fmla="*/ 716 h 737"/>
                <a:gd name="T68" fmla="*/ 2915 w 2926"/>
                <a:gd name="T69" fmla="*/ 69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26" h="737">
                  <a:moveTo>
                    <a:pt x="8" y="0"/>
                  </a:moveTo>
                  <a:lnTo>
                    <a:pt x="12" y="1"/>
                  </a:lnTo>
                  <a:lnTo>
                    <a:pt x="6" y="44"/>
                  </a:lnTo>
                  <a:lnTo>
                    <a:pt x="0" y="43"/>
                  </a:lnTo>
                  <a:lnTo>
                    <a:pt x="8" y="0"/>
                  </a:lnTo>
                  <a:close/>
                  <a:moveTo>
                    <a:pt x="282" y="66"/>
                  </a:moveTo>
                  <a:lnTo>
                    <a:pt x="288" y="67"/>
                  </a:lnTo>
                  <a:lnTo>
                    <a:pt x="281" y="110"/>
                  </a:lnTo>
                  <a:lnTo>
                    <a:pt x="275" y="108"/>
                  </a:lnTo>
                  <a:lnTo>
                    <a:pt x="282" y="66"/>
                  </a:lnTo>
                  <a:close/>
                  <a:moveTo>
                    <a:pt x="474" y="112"/>
                  </a:moveTo>
                  <a:lnTo>
                    <a:pt x="536" y="127"/>
                  </a:lnTo>
                  <a:lnTo>
                    <a:pt x="526" y="129"/>
                  </a:lnTo>
                  <a:lnTo>
                    <a:pt x="516" y="132"/>
                  </a:lnTo>
                  <a:lnTo>
                    <a:pt x="506" y="135"/>
                  </a:lnTo>
                  <a:lnTo>
                    <a:pt x="496" y="138"/>
                  </a:lnTo>
                  <a:lnTo>
                    <a:pt x="487" y="141"/>
                  </a:lnTo>
                  <a:lnTo>
                    <a:pt x="478" y="145"/>
                  </a:lnTo>
                  <a:lnTo>
                    <a:pt x="469" y="148"/>
                  </a:lnTo>
                  <a:lnTo>
                    <a:pt x="460" y="153"/>
                  </a:lnTo>
                  <a:lnTo>
                    <a:pt x="419" y="142"/>
                  </a:lnTo>
                  <a:lnTo>
                    <a:pt x="432" y="133"/>
                  </a:lnTo>
                  <a:lnTo>
                    <a:pt x="446" y="126"/>
                  </a:lnTo>
                  <a:lnTo>
                    <a:pt x="459" y="119"/>
                  </a:lnTo>
                  <a:lnTo>
                    <a:pt x="474" y="112"/>
                  </a:lnTo>
                  <a:close/>
                  <a:moveTo>
                    <a:pt x="864" y="206"/>
                  </a:moveTo>
                  <a:lnTo>
                    <a:pt x="870" y="207"/>
                  </a:lnTo>
                  <a:lnTo>
                    <a:pt x="863" y="249"/>
                  </a:lnTo>
                  <a:lnTo>
                    <a:pt x="857" y="248"/>
                  </a:lnTo>
                  <a:lnTo>
                    <a:pt x="864" y="206"/>
                  </a:lnTo>
                  <a:close/>
                  <a:moveTo>
                    <a:pt x="1348" y="322"/>
                  </a:moveTo>
                  <a:lnTo>
                    <a:pt x="1353" y="323"/>
                  </a:lnTo>
                  <a:lnTo>
                    <a:pt x="1346" y="364"/>
                  </a:lnTo>
                  <a:lnTo>
                    <a:pt x="1341" y="363"/>
                  </a:lnTo>
                  <a:lnTo>
                    <a:pt x="1348" y="322"/>
                  </a:lnTo>
                  <a:close/>
                  <a:moveTo>
                    <a:pt x="1636" y="390"/>
                  </a:moveTo>
                  <a:lnTo>
                    <a:pt x="1641" y="392"/>
                  </a:lnTo>
                  <a:lnTo>
                    <a:pt x="1634" y="434"/>
                  </a:lnTo>
                  <a:lnTo>
                    <a:pt x="1628" y="432"/>
                  </a:lnTo>
                  <a:lnTo>
                    <a:pt x="1636" y="390"/>
                  </a:lnTo>
                  <a:close/>
                  <a:moveTo>
                    <a:pt x="2088" y="499"/>
                  </a:moveTo>
                  <a:lnTo>
                    <a:pt x="2093" y="500"/>
                  </a:lnTo>
                  <a:lnTo>
                    <a:pt x="2086" y="542"/>
                  </a:lnTo>
                  <a:lnTo>
                    <a:pt x="2082" y="541"/>
                  </a:lnTo>
                  <a:lnTo>
                    <a:pt x="2088" y="499"/>
                  </a:lnTo>
                  <a:close/>
                  <a:moveTo>
                    <a:pt x="2434" y="581"/>
                  </a:moveTo>
                  <a:lnTo>
                    <a:pt x="2638" y="631"/>
                  </a:lnTo>
                  <a:lnTo>
                    <a:pt x="2629" y="631"/>
                  </a:lnTo>
                  <a:lnTo>
                    <a:pt x="2619" y="632"/>
                  </a:lnTo>
                  <a:lnTo>
                    <a:pt x="2609" y="632"/>
                  </a:lnTo>
                  <a:lnTo>
                    <a:pt x="2599" y="632"/>
                  </a:lnTo>
                  <a:lnTo>
                    <a:pt x="2574" y="631"/>
                  </a:lnTo>
                  <a:lnTo>
                    <a:pt x="2550" y="628"/>
                  </a:lnTo>
                  <a:lnTo>
                    <a:pt x="2527" y="625"/>
                  </a:lnTo>
                  <a:lnTo>
                    <a:pt x="2506" y="620"/>
                  </a:lnTo>
                  <a:lnTo>
                    <a:pt x="2486" y="612"/>
                  </a:lnTo>
                  <a:lnTo>
                    <a:pt x="2468" y="604"/>
                  </a:lnTo>
                  <a:lnTo>
                    <a:pt x="2450" y="594"/>
                  </a:lnTo>
                  <a:lnTo>
                    <a:pt x="2434" y="581"/>
                  </a:lnTo>
                  <a:close/>
                  <a:moveTo>
                    <a:pt x="2915" y="697"/>
                  </a:moveTo>
                  <a:lnTo>
                    <a:pt x="2926" y="699"/>
                  </a:lnTo>
                  <a:lnTo>
                    <a:pt x="2921" y="709"/>
                  </a:lnTo>
                  <a:lnTo>
                    <a:pt x="2915" y="719"/>
                  </a:lnTo>
                  <a:lnTo>
                    <a:pt x="2910" y="728"/>
                  </a:lnTo>
                  <a:lnTo>
                    <a:pt x="2904" y="737"/>
                  </a:lnTo>
                  <a:lnTo>
                    <a:pt x="2887" y="734"/>
                  </a:lnTo>
                  <a:lnTo>
                    <a:pt x="2895" y="725"/>
                  </a:lnTo>
                  <a:lnTo>
                    <a:pt x="2902" y="716"/>
                  </a:lnTo>
                  <a:lnTo>
                    <a:pt x="2909" y="707"/>
                  </a:lnTo>
                  <a:lnTo>
                    <a:pt x="2915" y="697"/>
                  </a:lnTo>
                  <a:close/>
                </a:path>
              </a:pathLst>
            </a:custGeom>
            <a:solidFill>
              <a:srgbClr val="DC82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644"/>
            <p:cNvSpPr>
              <a:spLocks noEditPoints="1"/>
            </p:cNvSpPr>
            <p:nvPr/>
          </p:nvSpPr>
          <p:spPr bwMode="auto">
            <a:xfrm>
              <a:off x="1822451" y="4619625"/>
              <a:ext cx="661988" cy="166688"/>
            </a:xfrm>
            <a:custGeom>
              <a:avLst/>
              <a:gdLst>
                <a:gd name="T0" fmla="*/ 8 w 2918"/>
                <a:gd name="T1" fmla="*/ 0 h 734"/>
                <a:gd name="T2" fmla="*/ 12 w 2918"/>
                <a:gd name="T3" fmla="*/ 1 h 734"/>
                <a:gd name="T4" fmla="*/ 5 w 2918"/>
                <a:gd name="T5" fmla="*/ 43 h 734"/>
                <a:gd name="T6" fmla="*/ 0 w 2918"/>
                <a:gd name="T7" fmla="*/ 41 h 734"/>
                <a:gd name="T8" fmla="*/ 8 w 2918"/>
                <a:gd name="T9" fmla="*/ 0 h 734"/>
                <a:gd name="T10" fmla="*/ 282 w 2918"/>
                <a:gd name="T11" fmla="*/ 66 h 734"/>
                <a:gd name="T12" fmla="*/ 287 w 2918"/>
                <a:gd name="T13" fmla="*/ 67 h 734"/>
                <a:gd name="T14" fmla="*/ 281 w 2918"/>
                <a:gd name="T15" fmla="*/ 108 h 734"/>
                <a:gd name="T16" fmla="*/ 275 w 2918"/>
                <a:gd name="T17" fmla="*/ 107 h 734"/>
                <a:gd name="T18" fmla="*/ 282 w 2918"/>
                <a:gd name="T19" fmla="*/ 66 h 734"/>
                <a:gd name="T20" fmla="*/ 447 w 2918"/>
                <a:gd name="T21" fmla="*/ 105 h 734"/>
                <a:gd name="T22" fmla="*/ 497 w 2918"/>
                <a:gd name="T23" fmla="*/ 117 h 734"/>
                <a:gd name="T24" fmla="*/ 481 w 2918"/>
                <a:gd name="T25" fmla="*/ 123 h 734"/>
                <a:gd name="T26" fmla="*/ 465 w 2918"/>
                <a:gd name="T27" fmla="*/ 129 h 734"/>
                <a:gd name="T28" fmla="*/ 450 w 2918"/>
                <a:gd name="T29" fmla="*/ 137 h 734"/>
                <a:gd name="T30" fmla="*/ 434 w 2918"/>
                <a:gd name="T31" fmla="*/ 145 h 734"/>
                <a:gd name="T32" fmla="*/ 404 w 2918"/>
                <a:gd name="T33" fmla="*/ 138 h 734"/>
                <a:gd name="T34" fmla="*/ 405 w 2918"/>
                <a:gd name="T35" fmla="*/ 132 h 734"/>
                <a:gd name="T36" fmla="*/ 416 w 2918"/>
                <a:gd name="T37" fmla="*/ 124 h 734"/>
                <a:gd name="T38" fmla="*/ 426 w 2918"/>
                <a:gd name="T39" fmla="*/ 117 h 734"/>
                <a:gd name="T40" fmla="*/ 436 w 2918"/>
                <a:gd name="T41" fmla="*/ 110 h 734"/>
                <a:gd name="T42" fmla="*/ 447 w 2918"/>
                <a:gd name="T43" fmla="*/ 105 h 734"/>
                <a:gd name="T44" fmla="*/ 864 w 2918"/>
                <a:gd name="T45" fmla="*/ 204 h 734"/>
                <a:gd name="T46" fmla="*/ 869 w 2918"/>
                <a:gd name="T47" fmla="*/ 206 h 734"/>
                <a:gd name="T48" fmla="*/ 863 w 2918"/>
                <a:gd name="T49" fmla="*/ 248 h 734"/>
                <a:gd name="T50" fmla="*/ 857 w 2918"/>
                <a:gd name="T51" fmla="*/ 247 h 734"/>
                <a:gd name="T52" fmla="*/ 864 w 2918"/>
                <a:gd name="T53" fmla="*/ 204 h 734"/>
                <a:gd name="T54" fmla="*/ 1347 w 2918"/>
                <a:gd name="T55" fmla="*/ 321 h 734"/>
                <a:gd name="T56" fmla="*/ 1353 w 2918"/>
                <a:gd name="T57" fmla="*/ 322 h 734"/>
                <a:gd name="T58" fmla="*/ 1346 w 2918"/>
                <a:gd name="T59" fmla="*/ 363 h 734"/>
                <a:gd name="T60" fmla="*/ 1340 w 2918"/>
                <a:gd name="T61" fmla="*/ 362 h 734"/>
                <a:gd name="T62" fmla="*/ 1347 w 2918"/>
                <a:gd name="T63" fmla="*/ 321 h 734"/>
                <a:gd name="T64" fmla="*/ 1636 w 2918"/>
                <a:gd name="T65" fmla="*/ 389 h 734"/>
                <a:gd name="T66" fmla="*/ 1640 w 2918"/>
                <a:gd name="T67" fmla="*/ 390 h 734"/>
                <a:gd name="T68" fmla="*/ 1634 w 2918"/>
                <a:gd name="T69" fmla="*/ 433 h 734"/>
                <a:gd name="T70" fmla="*/ 1628 w 2918"/>
                <a:gd name="T71" fmla="*/ 432 h 734"/>
                <a:gd name="T72" fmla="*/ 1636 w 2918"/>
                <a:gd name="T73" fmla="*/ 389 h 734"/>
                <a:gd name="T74" fmla="*/ 2088 w 2918"/>
                <a:gd name="T75" fmla="*/ 498 h 734"/>
                <a:gd name="T76" fmla="*/ 2093 w 2918"/>
                <a:gd name="T77" fmla="*/ 499 h 734"/>
                <a:gd name="T78" fmla="*/ 2086 w 2918"/>
                <a:gd name="T79" fmla="*/ 540 h 734"/>
                <a:gd name="T80" fmla="*/ 2081 w 2918"/>
                <a:gd name="T81" fmla="*/ 539 h 734"/>
                <a:gd name="T82" fmla="*/ 2088 w 2918"/>
                <a:gd name="T83" fmla="*/ 498 h 734"/>
                <a:gd name="T84" fmla="*/ 2906 w 2918"/>
                <a:gd name="T85" fmla="*/ 694 h 734"/>
                <a:gd name="T86" fmla="*/ 2918 w 2918"/>
                <a:gd name="T87" fmla="*/ 696 h 734"/>
                <a:gd name="T88" fmla="*/ 2913 w 2918"/>
                <a:gd name="T89" fmla="*/ 706 h 734"/>
                <a:gd name="T90" fmla="*/ 2906 w 2918"/>
                <a:gd name="T91" fmla="*/ 716 h 734"/>
                <a:gd name="T92" fmla="*/ 2901 w 2918"/>
                <a:gd name="T93" fmla="*/ 725 h 734"/>
                <a:gd name="T94" fmla="*/ 2894 w 2918"/>
                <a:gd name="T95" fmla="*/ 734 h 734"/>
                <a:gd name="T96" fmla="*/ 2873 w 2918"/>
                <a:gd name="T97" fmla="*/ 729 h 734"/>
                <a:gd name="T98" fmla="*/ 2882 w 2918"/>
                <a:gd name="T99" fmla="*/ 721 h 734"/>
                <a:gd name="T100" fmla="*/ 2889 w 2918"/>
                <a:gd name="T101" fmla="*/ 712 h 734"/>
                <a:gd name="T102" fmla="*/ 2898 w 2918"/>
                <a:gd name="T103" fmla="*/ 703 h 734"/>
                <a:gd name="T104" fmla="*/ 2906 w 2918"/>
                <a:gd name="T105" fmla="*/ 69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8" h="734">
                  <a:moveTo>
                    <a:pt x="8" y="0"/>
                  </a:moveTo>
                  <a:lnTo>
                    <a:pt x="12" y="1"/>
                  </a:lnTo>
                  <a:lnTo>
                    <a:pt x="5" y="43"/>
                  </a:lnTo>
                  <a:lnTo>
                    <a:pt x="0" y="41"/>
                  </a:lnTo>
                  <a:lnTo>
                    <a:pt x="8" y="0"/>
                  </a:lnTo>
                  <a:close/>
                  <a:moveTo>
                    <a:pt x="282" y="66"/>
                  </a:moveTo>
                  <a:lnTo>
                    <a:pt x="287" y="67"/>
                  </a:lnTo>
                  <a:lnTo>
                    <a:pt x="281" y="108"/>
                  </a:lnTo>
                  <a:lnTo>
                    <a:pt x="275" y="107"/>
                  </a:lnTo>
                  <a:lnTo>
                    <a:pt x="282" y="66"/>
                  </a:lnTo>
                  <a:close/>
                  <a:moveTo>
                    <a:pt x="447" y="105"/>
                  </a:moveTo>
                  <a:lnTo>
                    <a:pt x="497" y="117"/>
                  </a:lnTo>
                  <a:lnTo>
                    <a:pt x="481" y="123"/>
                  </a:lnTo>
                  <a:lnTo>
                    <a:pt x="465" y="129"/>
                  </a:lnTo>
                  <a:lnTo>
                    <a:pt x="450" y="137"/>
                  </a:lnTo>
                  <a:lnTo>
                    <a:pt x="434" y="145"/>
                  </a:lnTo>
                  <a:lnTo>
                    <a:pt x="404" y="138"/>
                  </a:lnTo>
                  <a:lnTo>
                    <a:pt x="405" y="132"/>
                  </a:lnTo>
                  <a:lnTo>
                    <a:pt x="416" y="124"/>
                  </a:lnTo>
                  <a:lnTo>
                    <a:pt x="426" y="117"/>
                  </a:lnTo>
                  <a:lnTo>
                    <a:pt x="436" y="110"/>
                  </a:lnTo>
                  <a:lnTo>
                    <a:pt x="447" y="105"/>
                  </a:lnTo>
                  <a:close/>
                  <a:moveTo>
                    <a:pt x="864" y="204"/>
                  </a:moveTo>
                  <a:lnTo>
                    <a:pt x="869" y="206"/>
                  </a:lnTo>
                  <a:lnTo>
                    <a:pt x="863" y="248"/>
                  </a:lnTo>
                  <a:lnTo>
                    <a:pt x="857" y="247"/>
                  </a:lnTo>
                  <a:lnTo>
                    <a:pt x="864" y="204"/>
                  </a:lnTo>
                  <a:close/>
                  <a:moveTo>
                    <a:pt x="1347" y="321"/>
                  </a:moveTo>
                  <a:lnTo>
                    <a:pt x="1353" y="322"/>
                  </a:lnTo>
                  <a:lnTo>
                    <a:pt x="1346" y="363"/>
                  </a:lnTo>
                  <a:lnTo>
                    <a:pt x="1340" y="362"/>
                  </a:lnTo>
                  <a:lnTo>
                    <a:pt x="1347" y="321"/>
                  </a:lnTo>
                  <a:close/>
                  <a:moveTo>
                    <a:pt x="1636" y="389"/>
                  </a:moveTo>
                  <a:lnTo>
                    <a:pt x="1640" y="390"/>
                  </a:lnTo>
                  <a:lnTo>
                    <a:pt x="1634" y="433"/>
                  </a:lnTo>
                  <a:lnTo>
                    <a:pt x="1628" y="432"/>
                  </a:lnTo>
                  <a:lnTo>
                    <a:pt x="1636" y="389"/>
                  </a:lnTo>
                  <a:close/>
                  <a:moveTo>
                    <a:pt x="2088" y="498"/>
                  </a:moveTo>
                  <a:lnTo>
                    <a:pt x="2093" y="499"/>
                  </a:lnTo>
                  <a:lnTo>
                    <a:pt x="2086" y="540"/>
                  </a:lnTo>
                  <a:lnTo>
                    <a:pt x="2081" y="539"/>
                  </a:lnTo>
                  <a:lnTo>
                    <a:pt x="2088" y="498"/>
                  </a:lnTo>
                  <a:close/>
                  <a:moveTo>
                    <a:pt x="2906" y="694"/>
                  </a:moveTo>
                  <a:lnTo>
                    <a:pt x="2918" y="696"/>
                  </a:lnTo>
                  <a:lnTo>
                    <a:pt x="2913" y="706"/>
                  </a:lnTo>
                  <a:lnTo>
                    <a:pt x="2906" y="716"/>
                  </a:lnTo>
                  <a:lnTo>
                    <a:pt x="2901" y="725"/>
                  </a:lnTo>
                  <a:lnTo>
                    <a:pt x="2894" y="734"/>
                  </a:lnTo>
                  <a:lnTo>
                    <a:pt x="2873" y="729"/>
                  </a:lnTo>
                  <a:lnTo>
                    <a:pt x="2882" y="721"/>
                  </a:lnTo>
                  <a:lnTo>
                    <a:pt x="2889" y="712"/>
                  </a:lnTo>
                  <a:lnTo>
                    <a:pt x="2898" y="703"/>
                  </a:lnTo>
                  <a:lnTo>
                    <a:pt x="2906" y="694"/>
                  </a:lnTo>
                  <a:close/>
                </a:path>
              </a:pathLst>
            </a:custGeom>
            <a:solidFill>
              <a:srgbClr val="DB80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645"/>
            <p:cNvSpPr>
              <a:spLocks noEditPoints="1"/>
            </p:cNvSpPr>
            <p:nvPr/>
          </p:nvSpPr>
          <p:spPr bwMode="auto">
            <a:xfrm>
              <a:off x="1822451" y="4624388"/>
              <a:ext cx="660400" cy="166688"/>
            </a:xfrm>
            <a:custGeom>
              <a:avLst/>
              <a:gdLst>
                <a:gd name="T0" fmla="*/ 7 w 2911"/>
                <a:gd name="T1" fmla="*/ 0 h 731"/>
                <a:gd name="T2" fmla="*/ 13 w 2911"/>
                <a:gd name="T3" fmla="*/ 1 h 731"/>
                <a:gd name="T4" fmla="*/ 6 w 2911"/>
                <a:gd name="T5" fmla="*/ 42 h 731"/>
                <a:gd name="T6" fmla="*/ 0 w 2911"/>
                <a:gd name="T7" fmla="*/ 41 h 731"/>
                <a:gd name="T8" fmla="*/ 7 w 2911"/>
                <a:gd name="T9" fmla="*/ 0 h 731"/>
                <a:gd name="T10" fmla="*/ 282 w 2911"/>
                <a:gd name="T11" fmla="*/ 65 h 731"/>
                <a:gd name="T12" fmla="*/ 288 w 2911"/>
                <a:gd name="T13" fmla="*/ 67 h 731"/>
                <a:gd name="T14" fmla="*/ 281 w 2911"/>
                <a:gd name="T15" fmla="*/ 108 h 731"/>
                <a:gd name="T16" fmla="*/ 276 w 2911"/>
                <a:gd name="T17" fmla="*/ 107 h 731"/>
                <a:gd name="T18" fmla="*/ 282 w 2911"/>
                <a:gd name="T19" fmla="*/ 65 h 731"/>
                <a:gd name="T20" fmla="*/ 426 w 2911"/>
                <a:gd name="T21" fmla="*/ 99 h 731"/>
                <a:gd name="T22" fmla="*/ 467 w 2911"/>
                <a:gd name="T23" fmla="*/ 110 h 731"/>
                <a:gd name="T24" fmla="*/ 454 w 2911"/>
                <a:gd name="T25" fmla="*/ 116 h 731"/>
                <a:gd name="T26" fmla="*/ 439 w 2911"/>
                <a:gd name="T27" fmla="*/ 123 h 731"/>
                <a:gd name="T28" fmla="*/ 426 w 2911"/>
                <a:gd name="T29" fmla="*/ 132 h 731"/>
                <a:gd name="T30" fmla="*/ 412 w 2911"/>
                <a:gd name="T31" fmla="*/ 140 h 731"/>
                <a:gd name="T32" fmla="*/ 404 w 2911"/>
                <a:gd name="T33" fmla="*/ 139 h 731"/>
                <a:gd name="T34" fmla="*/ 409 w 2911"/>
                <a:gd name="T35" fmla="*/ 111 h 731"/>
                <a:gd name="T36" fmla="*/ 417 w 2911"/>
                <a:gd name="T37" fmla="*/ 105 h 731"/>
                <a:gd name="T38" fmla="*/ 426 w 2911"/>
                <a:gd name="T39" fmla="*/ 99 h 731"/>
                <a:gd name="T40" fmla="*/ 864 w 2911"/>
                <a:gd name="T41" fmla="*/ 205 h 731"/>
                <a:gd name="T42" fmla="*/ 870 w 2911"/>
                <a:gd name="T43" fmla="*/ 206 h 731"/>
                <a:gd name="T44" fmla="*/ 863 w 2911"/>
                <a:gd name="T45" fmla="*/ 248 h 731"/>
                <a:gd name="T46" fmla="*/ 858 w 2911"/>
                <a:gd name="T47" fmla="*/ 246 h 731"/>
                <a:gd name="T48" fmla="*/ 864 w 2911"/>
                <a:gd name="T49" fmla="*/ 205 h 731"/>
                <a:gd name="T50" fmla="*/ 1348 w 2911"/>
                <a:gd name="T51" fmla="*/ 320 h 731"/>
                <a:gd name="T52" fmla="*/ 1353 w 2911"/>
                <a:gd name="T53" fmla="*/ 321 h 731"/>
                <a:gd name="T54" fmla="*/ 1347 w 2911"/>
                <a:gd name="T55" fmla="*/ 364 h 731"/>
                <a:gd name="T56" fmla="*/ 1341 w 2911"/>
                <a:gd name="T57" fmla="*/ 363 h 731"/>
                <a:gd name="T58" fmla="*/ 1348 w 2911"/>
                <a:gd name="T59" fmla="*/ 320 h 731"/>
                <a:gd name="T60" fmla="*/ 1635 w 2911"/>
                <a:gd name="T61" fmla="*/ 389 h 731"/>
                <a:gd name="T62" fmla="*/ 1641 w 2911"/>
                <a:gd name="T63" fmla="*/ 391 h 731"/>
                <a:gd name="T64" fmla="*/ 1634 w 2911"/>
                <a:gd name="T65" fmla="*/ 432 h 731"/>
                <a:gd name="T66" fmla="*/ 1629 w 2911"/>
                <a:gd name="T67" fmla="*/ 431 h 731"/>
                <a:gd name="T68" fmla="*/ 1635 w 2911"/>
                <a:gd name="T69" fmla="*/ 389 h 731"/>
                <a:gd name="T70" fmla="*/ 2089 w 2911"/>
                <a:gd name="T71" fmla="*/ 498 h 731"/>
                <a:gd name="T72" fmla="*/ 2093 w 2911"/>
                <a:gd name="T73" fmla="*/ 499 h 731"/>
                <a:gd name="T74" fmla="*/ 2086 w 2911"/>
                <a:gd name="T75" fmla="*/ 541 h 731"/>
                <a:gd name="T76" fmla="*/ 2082 w 2911"/>
                <a:gd name="T77" fmla="*/ 540 h 731"/>
                <a:gd name="T78" fmla="*/ 2089 w 2911"/>
                <a:gd name="T79" fmla="*/ 498 h 731"/>
                <a:gd name="T80" fmla="*/ 2894 w 2911"/>
                <a:gd name="T81" fmla="*/ 691 h 731"/>
                <a:gd name="T82" fmla="*/ 2911 w 2911"/>
                <a:gd name="T83" fmla="*/ 694 h 731"/>
                <a:gd name="T84" fmla="*/ 2905 w 2911"/>
                <a:gd name="T85" fmla="*/ 704 h 731"/>
                <a:gd name="T86" fmla="*/ 2897 w 2911"/>
                <a:gd name="T87" fmla="*/ 713 h 731"/>
                <a:gd name="T88" fmla="*/ 2890 w 2911"/>
                <a:gd name="T89" fmla="*/ 722 h 731"/>
                <a:gd name="T90" fmla="*/ 2882 w 2911"/>
                <a:gd name="T91" fmla="*/ 731 h 731"/>
                <a:gd name="T92" fmla="*/ 2855 w 2911"/>
                <a:gd name="T93" fmla="*/ 725 h 731"/>
                <a:gd name="T94" fmla="*/ 2859 w 2911"/>
                <a:gd name="T95" fmla="*/ 723 h 731"/>
                <a:gd name="T96" fmla="*/ 2861 w 2911"/>
                <a:gd name="T97" fmla="*/ 721 h 731"/>
                <a:gd name="T98" fmla="*/ 2870 w 2911"/>
                <a:gd name="T99" fmla="*/ 714 h 731"/>
                <a:gd name="T100" fmla="*/ 2878 w 2911"/>
                <a:gd name="T101" fmla="*/ 706 h 731"/>
                <a:gd name="T102" fmla="*/ 2887 w 2911"/>
                <a:gd name="T103" fmla="*/ 699 h 731"/>
                <a:gd name="T104" fmla="*/ 2894 w 2911"/>
                <a:gd name="T105" fmla="*/ 691 h 731"/>
                <a:gd name="T106" fmla="*/ 2205 w 2911"/>
                <a:gd name="T107" fmla="*/ 570 h 731"/>
                <a:gd name="T108" fmla="*/ 2139 w 2911"/>
                <a:gd name="T109" fmla="*/ 553 h 731"/>
                <a:gd name="T110" fmla="*/ 2208 w 2911"/>
                <a:gd name="T111" fmla="*/ 553 h 731"/>
                <a:gd name="T112" fmla="*/ 2205 w 2911"/>
                <a:gd name="T113" fmla="*/ 57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11" h="731">
                  <a:moveTo>
                    <a:pt x="7" y="0"/>
                  </a:moveTo>
                  <a:lnTo>
                    <a:pt x="13" y="1"/>
                  </a:lnTo>
                  <a:lnTo>
                    <a:pt x="6" y="42"/>
                  </a:lnTo>
                  <a:lnTo>
                    <a:pt x="0" y="41"/>
                  </a:lnTo>
                  <a:lnTo>
                    <a:pt x="7" y="0"/>
                  </a:lnTo>
                  <a:close/>
                  <a:moveTo>
                    <a:pt x="282" y="65"/>
                  </a:moveTo>
                  <a:lnTo>
                    <a:pt x="288" y="67"/>
                  </a:lnTo>
                  <a:lnTo>
                    <a:pt x="281" y="108"/>
                  </a:lnTo>
                  <a:lnTo>
                    <a:pt x="276" y="107"/>
                  </a:lnTo>
                  <a:lnTo>
                    <a:pt x="282" y="65"/>
                  </a:lnTo>
                  <a:close/>
                  <a:moveTo>
                    <a:pt x="426" y="99"/>
                  </a:moveTo>
                  <a:lnTo>
                    <a:pt x="467" y="110"/>
                  </a:lnTo>
                  <a:lnTo>
                    <a:pt x="454" y="116"/>
                  </a:lnTo>
                  <a:lnTo>
                    <a:pt x="439" y="123"/>
                  </a:lnTo>
                  <a:lnTo>
                    <a:pt x="426" y="132"/>
                  </a:lnTo>
                  <a:lnTo>
                    <a:pt x="412" y="140"/>
                  </a:lnTo>
                  <a:lnTo>
                    <a:pt x="404" y="139"/>
                  </a:lnTo>
                  <a:lnTo>
                    <a:pt x="409" y="111"/>
                  </a:lnTo>
                  <a:lnTo>
                    <a:pt x="417" y="105"/>
                  </a:lnTo>
                  <a:lnTo>
                    <a:pt x="426" y="99"/>
                  </a:lnTo>
                  <a:close/>
                  <a:moveTo>
                    <a:pt x="864" y="205"/>
                  </a:moveTo>
                  <a:lnTo>
                    <a:pt x="870" y="206"/>
                  </a:lnTo>
                  <a:lnTo>
                    <a:pt x="863" y="248"/>
                  </a:lnTo>
                  <a:lnTo>
                    <a:pt x="858" y="246"/>
                  </a:lnTo>
                  <a:lnTo>
                    <a:pt x="864" y="205"/>
                  </a:lnTo>
                  <a:close/>
                  <a:moveTo>
                    <a:pt x="1348" y="320"/>
                  </a:moveTo>
                  <a:lnTo>
                    <a:pt x="1353" y="321"/>
                  </a:lnTo>
                  <a:lnTo>
                    <a:pt x="1347" y="364"/>
                  </a:lnTo>
                  <a:lnTo>
                    <a:pt x="1341" y="363"/>
                  </a:lnTo>
                  <a:lnTo>
                    <a:pt x="1348" y="320"/>
                  </a:lnTo>
                  <a:close/>
                  <a:moveTo>
                    <a:pt x="1635" y="389"/>
                  </a:moveTo>
                  <a:lnTo>
                    <a:pt x="1641" y="391"/>
                  </a:lnTo>
                  <a:lnTo>
                    <a:pt x="1634" y="432"/>
                  </a:lnTo>
                  <a:lnTo>
                    <a:pt x="1629" y="431"/>
                  </a:lnTo>
                  <a:lnTo>
                    <a:pt x="1635" y="389"/>
                  </a:lnTo>
                  <a:close/>
                  <a:moveTo>
                    <a:pt x="2089" y="498"/>
                  </a:moveTo>
                  <a:lnTo>
                    <a:pt x="2093" y="499"/>
                  </a:lnTo>
                  <a:lnTo>
                    <a:pt x="2086" y="541"/>
                  </a:lnTo>
                  <a:lnTo>
                    <a:pt x="2082" y="540"/>
                  </a:lnTo>
                  <a:lnTo>
                    <a:pt x="2089" y="498"/>
                  </a:lnTo>
                  <a:close/>
                  <a:moveTo>
                    <a:pt x="2894" y="691"/>
                  </a:moveTo>
                  <a:lnTo>
                    <a:pt x="2911" y="694"/>
                  </a:lnTo>
                  <a:lnTo>
                    <a:pt x="2905" y="704"/>
                  </a:lnTo>
                  <a:lnTo>
                    <a:pt x="2897" y="713"/>
                  </a:lnTo>
                  <a:lnTo>
                    <a:pt x="2890" y="722"/>
                  </a:lnTo>
                  <a:lnTo>
                    <a:pt x="2882" y="731"/>
                  </a:lnTo>
                  <a:lnTo>
                    <a:pt x="2855" y="725"/>
                  </a:lnTo>
                  <a:lnTo>
                    <a:pt x="2859" y="723"/>
                  </a:lnTo>
                  <a:lnTo>
                    <a:pt x="2861" y="721"/>
                  </a:lnTo>
                  <a:lnTo>
                    <a:pt x="2870" y="714"/>
                  </a:lnTo>
                  <a:lnTo>
                    <a:pt x="2878" y="706"/>
                  </a:lnTo>
                  <a:lnTo>
                    <a:pt x="2887" y="699"/>
                  </a:lnTo>
                  <a:lnTo>
                    <a:pt x="2894" y="691"/>
                  </a:lnTo>
                  <a:close/>
                  <a:moveTo>
                    <a:pt x="2205" y="570"/>
                  </a:moveTo>
                  <a:lnTo>
                    <a:pt x="2139" y="553"/>
                  </a:lnTo>
                  <a:lnTo>
                    <a:pt x="2208" y="553"/>
                  </a:lnTo>
                  <a:lnTo>
                    <a:pt x="2205" y="570"/>
                  </a:lnTo>
                  <a:close/>
                </a:path>
              </a:pathLst>
            </a:custGeom>
            <a:solidFill>
              <a:srgbClr val="DB7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646"/>
            <p:cNvSpPr>
              <a:spLocks noEditPoints="1"/>
            </p:cNvSpPr>
            <p:nvPr/>
          </p:nvSpPr>
          <p:spPr bwMode="auto">
            <a:xfrm>
              <a:off x="1719263" y="4613275"/>
              <a:ext cx="760413" cy="180975"/>
            </a:xfrm>
            <a:custGeom>
              <a:avLst/>
              <a:gdLst>
                <a:gd name="T0" fmla="*/ 459 w 3353"/>
                <a:gd name="T1" fmla="*/ 71 h 800"/>
                <a:gd name="T2" fmla="*/ 464 w 3353"/>
                <a:gd name="T3" fmla="*/ 73 h 800"/>
                <a:gd name="T4" fmla="*/ 458 w 3353"/>
                <a:gd name="T5" fmla="*/ 115 h 800"/>
                <a:gd name="T6" fmla="*/ 452 w 3353"/>
                <a:gd name="T7" fmla="*/ 113 h 800"/>
                <a:gd name="T8" fmla="*/ 459 w 3353"/>
                <a:gd name="T9" fmla="*/ 71 h 800"/>
                <a:gd name="T10" fmla="*/ 734 w 3353"/>
                <a:gd name="T11" fmla="*/ 137 h 800"/>
                <a:gd name="T12" fmla="*/ 740 w 3353"/>
                <a:gd name="T13" fmla="*/ 138 h 800"/>
                <a:gd name="T14" fmla="*/ 733 w 3353"/>
                <a:gd name="T15" fmla="*/ 181 h 800"/>
                <a:gd name="T16" fmla="*/ 727 w 3353"/>
                <a:gd name="T17" fmla="*/ 180 h 800"/>
                <a:gd name="T18" fmla="*/ 734 w 3353"/>
                <a:gd name="T19" fmla="*/ 137 h 800"/>
                <a:gd name="T20" fmla="*/ 863 w 3353"/>
                <a:gd name="T21" fmla="*/ 168 h 800"/>
                <a:gd name="T22" fmla="*/ 893 w 3353"/>
                <a:gd name="T23" fmla="*/ 175 h 800"/>
                <a:gd name="T24" fmla="*/ 884 w 3353"/>
                <a:gd name="T25" fmla="*/ 181 h 800"/>
                <a:gd name="T26" fmla="*/ 876 w 3353"/>
                <a:gd name="T27" fmla="*/ 185 h 800"/>
                <a:gd name="T28" fmla="*/ 867 w 3353"/>
                <a:gd name="T29" fmla="*/ 191 h 800"/>
                <a:gd name="T30" fmla="*/ 858 w 3353"/>
                <a:gd name="T31" fmla="*/ 196 h 800"/>
                <a:gd name="T32" fmla="*/ 863 w 3353"/>
                <a:gd name="T33" fmla="*/ 168 h 800"/>
                <a:gd name="T34" fmla="*/ 1316 w 3353"/>
                <a:gd name="T35" fmla="*/ 277 h 800"/>
                <a:gd name="T36" fmla="*/ 1322 w 3353"/>
                <a:gd name="T37" fmla="*/ 278 h 800"/>
                <a:gd name="T38" fmla="*/ 1315 w 3353"/>
                <a:gd name="T39" fmla="*/ 320 h 800"/>
                <a:gd name="T40" fmla="*/ 1309 w 3353"/>
                <a:gd name="T41" fmla="*/ 318 h 800"/>
                <a:gd name="T42" fmla="*/ 1316 w 3353"/>
                <a:gd name="T43" fmla="*/ 277 h 800"/>
                <a:gd name="T44" fmla="*/ 1799 w 3353"/>
                <a:gd name="T45" fmla="*/ 392 h 800"/>
                <a:gd name="T46" fmla="*/ 1805 w 3353"/>
                <a:gd name="T47" fmla="*/ 393 h 800"/>
                <a:gd name="T48" fmla="*/ 1798 w 3353"/>
                <a:gd name="T49" fmla="*/ 436 h 800"/>
                <a:gd name="T50" fmla="*/ 1793 w 3353"/>
                <a:gd name="T51" fmla="*/ 434 h 800"/>
                <a:gd name="T52" fmla="*/ 1799 w 3353"/>
                <a:gd name="T53" fmla="*/ 392 h 800"/>
                <a:gd name="T54" fmla="*/ 2087 w 3353"/>
                <a:gd name="T55" fmla="*/ 462 h 800"/>
                <a:gd name="T56" fmla="*/ 2093 w 3353"/>
                <a:gd name="T57" fmla="*/ 463 h 800"/>
                <a:gd name="T58" fmla="*/ 2086 w 3353"/>
                <a:gd name="T59" fmla="*/ 504 h 800"/>
                <a:gd name="T60" fmla="*/ 2080 w 3353"/>
                <a:gd name="T61" fmla="*/ 503 h 800"/>
                <a:gd name="T62" fmla="*/ 2087 w 3353"/>
                <a:gd name="T63" fmla="*/ 462 h 800"/>
                <a:gd name="T64" fmla="*/ 2540 w 3353"/>
                <a:gd name="T65" fmla="*/ 569 h 800"/>
                <a:gd name="T66" fmla="*/ 2545 w 3353"/>
                <a:gd name="T67" fmla="*/ 570 h 800"/>
                <a:gd name="T68" fmla="*/ 2539 w 3353"/>
                <a:gd name="T69" fmla="*/ 604 h 800"/>
                <a:gd name="T70" fmla="*/ 2663 w 3353"/>
                <a:gd name="T71" fmla="*/ 604 h 800"/>
                <a:gd name="T72" fmla="*/ 2657 w 3353"/>
                <a:gd name="T73" fmla="*/ 641 h 800"/>
                <a:gd name="T74" fmla="*/ 2534 w 3353"/>
                <a:gd name="T75" fmla="*/ 612 h 800"/>
                <a:gd name="T76" fmla="*/ 2540 w 3353"/>
                <a:gd name="T77" fmla="*/ 569 h 800"/>
                <a:gd name="T78" fmla="*/ 3332 w 3353"/>
                <a:gd name="T79" fmla="*/ 759 h 800"/>
                <a:gd name="T80" fmla="*/ 3353 w 3353"/>
                <a:gd name="T81" fmla="*/ 764 h 800"/>
                <a:gd name="T82" fmla="*/ 3345 w 3353"/>
                <a:gd name="T83" fmla="*/ 773 h 800"/>
                <a:gd name="T84" fmla="*/ 3336 w 3353"/>
                <a:gd name="T85" fmla="*/ 783 h 800"/>
                <a:gd name="T86" fmla="*/ 3328 w 3353"/>
                <a:gd name="T87" fmla="*/ 791 h 800"/>
                <a:gd name="T88" fmla="*/ 3319 w 3353"/>
                <a:gd name="T89" fmla="*/ 800 h 800"/>
                <a:gd name="T90" fmla="*/ 3287 w 3353"/>
                <a:gd name="T91" fmla="*/ 792 h 800"/>
                <a:gd name="T92" fmla="*/ 3301 w 3353"/>
                <a:gd name="T93" fmla="*/ 782 h 800"/>
                <a:gd name="T94" fmla="*/ 3316 w 3353"/>
                <a:gd name="T95" fmla="*/ 772 h 800"/>
                <a:gd name="T96" fmla="*/ 3324 w 3353"/>
                <a:gd name="T97" fmla="*/ 766 h 800"/>
                <a:gd name="T98" fmla="*/ 3332 w 3353"/>
                <a:gd name="T99" fmla="*/ 759 h 800"/>
                <a:gd name="T100" fmla="*/ 6 w 3353"/>
                <a:gd name="T101" fmla="*/ 6 h 800"/>
                <a:gd name="T102" fmla="*/ 0 w 3353"/>
                <a:gd name="T103" fmla="*/ 5 h 800"/>
                <a:gd name="T104" fmla="*/ 1 w 3353"/>
                <a:gd name="T105" fmla="*/ 0 h 800"/>
                <a:gd name="T106" fmla="*/ 6 w 3353"/>
                <a:gd name="T107" fmla="*/ 0 h 800"/>
                <a:gd name="T108" fmla="*/ 6 w 3353"/>
                <a:gd name="T109" fmla="*/ 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3" h="800">
                  <a:moveTo>
                    <a:pt x="459" y="71"/>
                  </a:moveTo>
                  <a:lnTo>
                    <a:pt x="464" y="73"/>
                  </a:lnTo>
                  <a:lnTo>
                    <a:pt x="458" y="115"/>
                  </a:lnTo>
                  <a:lnTo>
                    <a:pt x="452" y="113"/>
                  </a:lnTo>
                  <a:lnTo>
                    <a:pt x="459" y="71"/>
                  </a:lnTo>
                  <a:close/>
                  <a:moveTo>
                    <a:pt x="734" y="137"/>
                  </a:moveTo>
                  <a:lnTo>
                    <a:pt x="740" y="138"/>
                  </a:lnTo>
                  <a:lnTo>
                    <a:pt x="733" y="181"/>
                  </a:lnTo>
                  <a:lnTo>
                    <a:pt x="727" y="180"/>
                  </a:lnTo>
                  <a:lnTo>
                    <a:pt x="734" y="137"/>
                  </a:lnTo>
                  <a:close/>
                  <a:moveTo>
                    <a:pt x="863" y="168"/>
                  </a:moveTo>
                  <a:lnTo>
                    <a:pt x="893" y="175"/>
                  </a:lnTo>
                  <a:lnTo>
                    <a:pt x="884" y="181"/>
                  </a:lnTo>
                  <a:lnTo>
                    <a:pt x="876" y="185"/>
                  </a:lnTo>
                  <a:lnTo>
                    <a:pt x="867" y="191"/>
                  </a:lnTo>
                  <a:lnTo>
                    <a:pt x="858" y="196"/>
                  </a:lnTo>
                  <a:lnTo>
                    <a:pt x="863" y="168"/>
                  </a:lnTo>
                  <a:close/>
                  <a:moveTo>
                    <a:pt x="1316" y="277"/>
                  </a:moveTo>
                  <a:lnTo>
                    <a:pt x="1322" y="278"/>
                  </a:lnTo>
                  <a:lnTo>
                    <a:pt x="1315" y="320"/>
                  </a:lnTo>
                  <a:lnTo>
                    <a:pt x="1309" y="318"/>
                  </a:lnTo>
                  <a:lnTo>
                    <a:pt x="1316" y="277"/>
                  </a:lnTo>
                  <a:close/>
                  <a:moveTo>
                    <a:pt x="1799" y="392"/>
                  </a:moveTo>
                  <a:lnTo>
                    <a:pt x="1805" y="393"/>
                  </a:lnTo>
                  <a:lnTo>
                    <a:pt x="1798" y="436"/>
                  </a:lnTo>
                  <a:lnTo>
                    <a:pt x="1793" y="434"/>
                  </a:lnTo>
                  <a:lnTo>
                    <a:pt x="1799" y="392"/>
                  </a:lnTo>
                  <a:close/>
                  <a:moveTo>
                    <a:pt x="2087" y="462"/>
                  </a:moveTo>
                  <a:lnTo>
                    <a:pt x="2093" y="463"/>
                  </a:lnTo>
                  <a:lnTo>
                    <a:pt x="2086" y="504"/>
                  </a:lnTo>
                  <a:lnTo>
                    <a:pt x="2080" y="503"/>
                  </a:lnTo>
                  <a:lnTo>
                    <a:pt x="2087" y="462"/>
                  </a:lnTo>
                  <a:close/>
                  <a:moveTo>
                    <a:pt x="2540" y="569"/>
                  </a:moveTo>
                  <a:lnTo>
                    <a:pt x="2545" y="570"/>
                  </a:lnTo>
                  <a:lnTo>
                    <a:pt x="2539" y="604"/>
                  </a:lnTo>
                  <a:lnTo>
                    <a:pt x="2663" y="604"/>
                  </a:lnTo>
                  <a:lnTo>
                    <a:pt x="2657" y="641"/>
                  </a:lnTo>
                  <a:lnTo>
                    <a:pt x="2534" y="612"/>
                  </a:lnTo>
                  <a:lnTo>
                    <a:pt x="2540" y="569"/>
                  </a:lnTo>
                  <a:close/>
                  <a:moveTo>
                    <a:pt x="3332" y="759"/>
                  </a:moveTo>
                  <a:lnTo>
                    <a:pt x="3353" y="764"/>
                  </a:lnTo>
                  <a:lnTo>
                    <a:pt x="3345" y="773"/>
                  </a:lnTo>
                  <a:lnTo>
                    <a:pt x="3336" y="783"/>
                  </a:lnTo>
                  <a:lnTo>
                    <a:pt x="3328" y="791"/>
                  </a:lnTo>
                  <a:lnTo>
                    <a:pt x="3319" y="800"/>
                  </a:lnTo>
                  <a:lnTo>
                    <a:pt x="3287" y="792"/>
                  </a:lnTo>
                  <a:lnTo>
                    <a:pt x="3301" y="782"/>
                  </a:lnTo>
                  <a:lnTo>
                    <a:pt x="3316" y="772"/>
                  </a:lnTo>
                  <a:lnTo>
                    <a:pt x="3324" y="766"/>
                  </a:lnTo>
                  <a:lnTo>
                    <a:pt x="3332" y="759"/>
                  </a:lnTo>
                  <a:close/>
                  <a:moveTo>
                    <a:pt x="6" y="6"/>
                  </a:moveTo>
                  <a:lnTo>
                    <a:pt x="0" y="5"/>
                  </a:lnTo>
                  <a:lnTo>
                    <a:pt x="1" y="0"/>
                  </a:lnTo>
                  <a:lnTo>
                    <a:pt x="6" y="0"/>
                  </a:lnTo>
                  <a:lnTo>
                    <a:pt x="6" y="6"/>
                  </a:lnTo>
                  <a:close/>
                </a:path>
              </a:pathLst>
            </a:custGeom>
            <a:solidFill>
              <a:srgbClr val="DA7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647"/>
            <p:cNvSpPr>
              <a:spLocks noEditPoints="1"/>
            </p:cNvSpPr>
            <p:nvPr/>
          </p:nvSpPr>
          <p:spPr bwMode="auto">
            <a:xfrm>
              <a:off x="1717676" y="4613275"/>
              <a:ext cx="758825" cy="185738"/>
            </a:xfrm>
            <a:custGeom>
              <a:avLst/>
              <a:gdLst>
                <a:gd name="T0" fmla="*/ 458 w 3340"/>
                <a:gd name="T1" fmla="*/ 92 h 817"/>
                <a:gd name="T2" fmla="*/ 464 w 3340"/>
                <a:gd name="T3" fmla="*/ 93 h 817"/>
                <a:gd name="T4" fmla="*/ 457 w 3340"/>
                <a:gd name="T5" fmla="*/ 136 h 817"/>
                <a:gd name="T6" fmla="*/ 452 w 3340"/>
                <a:gd name="T7" fmla="*/ 135 h 817"/>
                <a:gd name="T8" fmla="*/ 458 w 3340"/>
                <a:gd name="T9" fmla="*/ 92 h 817"/>
                <a:gd name="T10" fmla="*/ 734 w 3340"/>
                <a:gd name="T11" fmla="*/ 158 h 817"/>
                <a:gd name="T12" fmla="*/ 739 w 3340"/>
                <a:gd name="T13" fmla="*/ 159 h 817"/>
                <a:gd name="T14" fmla="*/ 731 w 3340"/>
                <a:gd name="T15" fmla="*/ 201 h 817"/>
                <a:gd name="T16" fmla="*/ 727 w 3340"/>
                <a:gd name="T17" fmla="*/ 200 h 817"/>
                <a:gd name="T18" fmla="*/ 734 w 3340"/>
                <a:gd name="T19" fmla="*/ 158 h 817"/>
                <a:gd name="T20" fmla="*/ 862 w 3340"/>
                <a:gd name="T21" fmla="*/ 190 h 817"/>
                <a:gd name="T22" fmla="*/ 870 w 3340"/>
                <a:gd name="T23" fmla="*/ 191 h 817"/>
                <a:gd name="T24" fmla="*/ 866 w 3340"/>
                <a:gd name="T25" fmla="*/ 194 h 817"/>
                <a:gd name="T26" fmla="*/ 861 w 3340"/>
                <a:gd name="T27" fmla="*/ 196 h 817"/>
                <a:gd name="T28" fmla="*/ 862 w 3340"/>
                <a:gd name="T29" fmla="*/ 190 h 817"/>
                <a:gd name="T30" fmla="*/ 1316 w 3340"/>
                <a:gd name="T31" fmla="*/ 297 h 817"/>
                <a:gd name="T32" fmla="*/ 1321 w 3340"/>
                <a:gd name="T33" fmla="*/ 299 h 817"/>
                <a:gd name="T34" fmla="*/ 1315 w 3340"/>
                <a:gd name="T35" fmla="*/ 341 h 817"/>
                <a:gd name="T36" fmla="*/ 1309 w 3340"/>
                <a:gd name="T37" fmla="*/ 340 h 817"/>
                <a:gd name="T38" fmla="*/ 1316 w 3340"/>
                <a:gd name="T39" fmla="*/ 297 h 817"/>
                <a:gd name="T40" fmla="*/ 1799 w 3340"/>
                <a:gd name="T41" fmla="*/ 414 h 817"/>
                <a:gd name="T42" fmla="*/ 1805 w 3340"/>
                <a:gd name="T43" fmla="*/ 415 h 817"/>
                <a:gd name="T44" fmla="*/ 1798 w 3340"/>
                <a:gd name="T45" fmla="*/ 456 h 817"/>
                <a:gd name="T46" fmla="*/ 1792 w 3340"/>
                <a:gd name="T47" fmla="*/ 455 h 817"/>
                <a:gd name="T48" fmla="*/ 1799 w 3340"/>
                <a:gd name="T49" fmla="*/ 414 h 817"/>
                <a:gd name="T50" fmla="*/ 2087 w 3340"/>
                <a:gd name="T51" fmla="*/ 482 h 817"/>
                <a:gd name="T52" fmla="*/ 2092 w 3340"/>
                <a:gd name="T53" fmla="*/ 483 h 817"/>
                <a:gd name="T54" fmla="*/ 2086 w 3340"/>
                <a:gd name="T55" fmla="*/ 526 h 817"/>
                <a:gd name="T56" fmla="*/ 2080 w 3340"/>
                <a:gd name="T57" fmla="*/ 524 h 817"/>
                <a:gd name="T58" fmla="*/ 2087 w 3340"/>
                <a:gd name="T59" fmla="*/ 482 h 817"/>
                <a:gd name="T60" fmla="*/ 2540 w 3340"/>
                <a:gd name="T61" fmla="*/ 591 h 817"/>
                <a:gd name="T62" fmla="*/ 2544 w 3340"/>
                <a:gd name="T63" fmla="*/ 592 h 817"/>
                <a:gd name="T64" fmla="*/ 2542 w 3340"/>
                <a:gd name="T65" fmla="*/ 604 h 817"/>
                <a:gd name="T66" fmla="*/ 2597 w 3340"/>
                <a:gd name="T67" fmla="*/ 604 h 817"/>
                <a:gd name="T68" fmla="*/ 2663 w 3340"/>
                <a:gd name="T69" fmla="*/ 621 h 817"/>
                <a:gd name="T70" fmla="*/ 2660 w 3340"/>
                <a:gd name="T71" fmla="*/ 644 h 817"/>
                <a:gd name="T72" fmla="*/ 2580 w 3340"/>
                <a:gd name="T73" fmla="*/ 644 h 817"/>
                <a:gd name="T74" fmla="*/ 2532 w 3340"/>
                <a:gd name="T75" fmla="*/ 632 h 817"/>
                <a:gd name="T76" fmla="*/ 2540 w 3340"/>
                <a:gd name="T77" fmla="*/ 591 h 817"/>
                <a:gd name="T78" fmla="*/ 3313 w 3340"/>
                <a:gd name="T79" fmla="*/ 776 h 817"/>
                <a:gd name="T80" fmla="*/ 3340 w 3340"/>
                <a:gd name="T81" fmla="*/ 782 h 817"/>
                <a:gd name="T82" fmla="*/ 3323 w 3340"/>
                <a:gd name="T83" fmla="*/ 798 h 817"/>
                <a:gd name="T84" fmla="*/ 3307 w 3340"/>
                <a:gd name="T85" fmla="*/ 812 h 817"/>
                <a:gd name="T86" fmla="*/ 3304 w 3340"/>
                <a:gd name="T87" fmla="*/ 815 h 817"/>
                <a:gd name="T88" fmla="*/ 3301 w 3340"/>
                <a:gd name="T89" fmla="*/ 817 h 817"/>
                <a:gd name="T90" fmla="*/ 3261 w 3340"/>
                <a:gd name="T91" fmla="*/ 807 h 817"/>
                <a:gd name="T92" fmla="*/ 3275 w 3340"/>
                <a:gd name="T93" fmla="*/ 800 h 817"/>
                <a:gd name="T94" fmla="*/ 3289 w 3340"/>
                <a:gd name="T95" fmla="*/ 792 h 817"/>
                <a:gd name="T96" fmla="*/ 3301 w 3340"/>
                <a:gd name="T97" fmla="*/ 784 h 817"/>
                <a:gd name="T98" fmla="*/ 3313 w 3340"/>
                <a:gd name="T99" fmla="*/ 776 h 817"/>
                <a:gd name="T100" fmla="*/ 5 w 3340"/>
                <a:gd name="T101" fmla="*/ 27 h 817"/>
                <a:gd name="T102" fmla="*/ 0 w 3340"/>
                <a:gd name="T103" fmla="*/ 26 h 817"/>
                <a:gd name="T104" fmla="*/ 4 w 3340"/>
                <a:gd name="T105" fmla="*/ 0 h 817"/>
                <a:gd name="T106" fmla="*/ 9 w 3340"/>
                <a:gd name="T107" fmla="*/ 0 h 817"/>
                <a:gd name="T108" fmla="*/ 5 w 3340"/>
                <a:gd name="T109" fmla="*/ 2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0" h="817">
                  <a:moveTo>
                    <a:pt x="458" y="92"/>
                  </a:moveTo>
                  <a:lnTo>
                    <a:pt x="464" y="93"/>
                  </a:lnTo>
                  <a:lnTo>
                    <a:pt x="457" y="136"/>
                  </a:lnTo>
                  <a:lnTo>
                    <a:pt x="452" y="135"/>
                  </a:lnTo>
                  <a:lnTo>
                    <a:pt x="458" y="92"/>
                  </a:lnTo>
                  <a:close/>
                  <a:moveTo>
                    <a:pt x="734" y="158"/>
                  </a:moveTo>
                  <a:lnTo>
                    <a:pt x="739" y="159"/>
                  </a:lnTo>
                  <a:lnTo>
                    <a:pt x="731" y="201"/>
                  </a:lnTo>
                  <a:lnTo>
                    <a:pt x="727" y="200"/>
                  </a:lnTo>
                  <a:lnTo>
                    <a:pt x="734" y="158"/>
                  </a:lnTo>
                  <a:close/>
                  <a:moveTo>
                    <a:pt x="862" y="190"/>
                  </a:moveTo>
                  <a:lnTo>
                    <a:pt x="870" y="191"/>
                  </a:lnTo>
                  <a:lnTo>
                    <a:pt x="866" y="194"/>
                  </a:lnTo>
                  <a:lnTo>
                    <a:pt x="861" y="196"/>
                  </a:lnTo>
                  <a:lnTo>
                    <a:pt x="862" y="190"/>
                  </a:lnTo>
                  <a:close/>
                  <a:moveTo>
                    <a:pt x="1316" y="297"/>
                  </a:moveTo>
                  <a:lnTo>
                    <a:pt x="1321" y="299"/>
                  </a:lnTo>
                  <a:lnTo>
                    <a:pt x="1315" y="341"/>
                  </a:lnTo>
                  <a:lnTo>
                    <a:pt x="1309" y="340"/>
                  </a:lnTo>
                  <a:lnTo>
                    <a:pt x="1316" y="297"/>
                  </a:lnTo>
                  <a:close/>
                  <a:moveTo>
                    <a:pt x="1799" y="414"/>
                  </a:moveTo>
                  <a:lnTo>
                    <a:pt x="1805" y="415"/>
                  </a:lnTo>
                  <a:lnTo>
                    <a:pt x="1798" y="456"/>
                  </a:lnTo>
                  <a:lnTo>
                    <a:pt x="1792" y="455"/>
                  </a:lnTo>
                  <a:lnTo>
                    <a:pt x="1799" y="414"/>
                  </a:lnTo>
                  <a:close/>
                  <a:moveTo>
                    <a:pt x="2087" y="482"/>
                  </a:moveTo>
                  <a:lnTo>
                    <a:pt x="2092" y="483"/>
                  </a:lnTo>
                  <a:lnTo>
                    <a:pt x="2086" y="526"/>
                  </a:lnTo>
                  <a:lnTo>
                    <a:pt x="2080" y="524"/>
                  </a:lnTo>
                  <a:lnTo>
                    <a:pt x="2087" y="482"/>
                  </a:lnTo>
                  <a:close/>
                  <a:moveTo>
                    <a:pt x="2540" y="591"/>
                  </a:moveTo>
                  <a:lnTo>
                    <a:pt x="2544" y="592"/>
                  </a:lnTo>
                  <a:lnTo>
                    <a:pt x="2542" y="604"/>
                  </a:lnTo>
                  <a:lnTo>
                    <a:pt x="2597" y="604"/>
                  </a:lnTo>
                  <a:lnTo>
                    <a:pt x="2663" y="621"/>
                  </a:lnTo>
                  <a:lnTo>
                    <a:pt x="2660" y="644"/>
                  </a:lnTo>
                  <a:lnTo>
                    <a:pt x="2580" y="644"/>
                  </a:lnTo>
                  <a:lnTo>
                    <a:pt x="2532" y="632"/>
                  </a:lnTo>
                  <a:lnTo>
                    <a:pt x="2540" y="591"/>
                  </a:lnTo>
                  <a:close/>
                  <a:moveTo>
                    <a:pt x="3313" y="776"/>
                  </a:moveTo>
                  <a:lnTo>
                    <a:pt x="3340" y="782"/>
                  </a:lnTo>
                  <a:lnTo>
                    <a:pt x="3323" y="798"/>
                  </a:lnTo>
                  <a:lnTo>
                    <a:pt x="3307" y="812"/>
                  </a:lnTo>
                  <a:lnTo>
                    <a:pt x="3304" y="815"/>
                  </a:lnTo>
                  <a:lnTo>
                    <a:pt x="3301" y="817"/>
                  </a:lnTo>
                  <a:lnTo>
                    <a:pt x="3261" y="807"/>
                  </a:lnTo>
                  <a:lnTo>
                    <a:pt x="3275" y="800"/>
                  </a:lnTo>
                  <a:lnTo>
                    <a:pt x="3289" y="792"/>
                  </a:lnTo>
                  <a:lnTo>
                    <a:pt x="3301" y="784"/>
                  </a:lnTo>
                  <a:lnTo>
                    <a:pt x="3313" y="776"/>
                  </a:lnTo>
                  <a:close/>
                  <a:moveTo>
                    <a:pt x="5" y="27"/>
                  </a:moveTo>
                  <a:lnTo>
                    <a:pt x="0" y="26"/>
                  </a:lnTo>
                  <a:lnTo>
                    <a:pt x="4" y="0"/>
                  </a:lnTo>
                  <a:lnTo>
                    <a:pt x="9" y="0"/>
                  </a:lnTo>
                  <a:lnTo>
                    <a:pt x="5" y="27"/>
                  </a:lnTo>
                  <a:close/>
                </a:path>
              </a:pathLst>
            </a:custGeom>
            <a:solidFill>
              <a:srgbClr val="DA78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648"/>
            <p:cNvSpPr>
              <a:spLocks noEditPoints="1"/>
            </p:cNvSpPr>
            <p:nvPr/>
          </p:nvSpPr>
          <p:spPr bwMode="auto">
            <a:xfrm>
              <a:off x="1717676" y="4614863"/>
              <a:ext cx="754063" cy="187325"/>
            </a:xfrm>
            <a:custGeom>
              <a:avLst/>
              <a:gdLst>
                <a:gd name="T0" fmla="*/ 7 w 3326"/>
                <a:gd name="T1" fmla="*/ 0 h 827"/>
                <a:gd name="T2" fmla="*/ 13 w 3326"/>
                <a:gd name="T3" fmla="*/ 1 h 827"/>
                <a:gd name="T4" fmla="*/ 6 w 3326"/>
                <a:gd name="T5" fmla="*/ 44 h 827"/>
                <a:gd name="T6" fmla="*/ 0 w 3326"/>
                <a:gd name="T7" fmla="*/ 42 h 827"/>
                <a:gd name="T8" fmla="*/ 7 w 3326"/>
                <a:gd name="T9" fmla="*/ 0 h 827"/>
                <a:gd name="T10" fmla="*/ 459 w 3326"/>
                <a:gd name="T11" fmla="*/ 108 h 827"/>
                <a:gd name="T12" fmla="*/ 465 w 3326"/>
                <a:gd name="T13" fmla="*/ 110 h 827"/>
                <a:gd name="T14" fmla="*/ 458 w 3326"/>
                <a:gd name="T15" fmla="*/ 151 h 827"/>
                <a:gd name="T16" fmla="*/ 452 w 3326"/>
                <a:gd name="T17" fmla="*/ 150 h 827"/>
                <a:gd name="T18" fmla="*/ 459 w 3326"/>
                <a:gd name="T19" fmla="*/ 108 h 827"/>
                <a:gd name="T20" fmla="*/ 734 w 3326"/>
                <a:gd name="T21" fmla="*/ 175 h 827"/>
                <a:gd name="T22" fmla="*/ 740 w 3326"/>
                <a:gd name="T23" fmla="*/ 176 h 827"/>
                <a:gd name="T24" fmla="*/ 732 w 3326"/>
                <a:gd name="T25" fmla="*/ 217 h 827"/>
                <a:gd name="T26" fmla="*/ 728 w 3326"/>
                <a:gd name="T27" fmla="*/ 216 h 827"/>
                <a:gd name="T28" fmla="*/ 734 w 3326"/>
                <a:gd name="T29" fmla="*/ 175 h 827"/>
                <a:gd name="T30" fmla="*/ 1316 w 3326"/>
                <a:gd name="T31" fmla="*/ 313 h 827"/>
                <a:gd name="T32" fmla="*/ 1322 w 3326"/>
                <a:gd name="T33" fmla="*/ 315 h 827"/>
                <a:gd name="T34" fmla="*/ 1315 w 3326"/>
                <a:gd name="T35" fmla="*/ 357 h 827"/>
                <a:gd name="T36" fmla="*/ 1310 w 3326"/>
                <a:gd name="T37" fmla="*/ 356 h 827"/>
                <a:gd name="T38" fmla="*/ 1316 w 3326"/>
                <a:gd name="T39" fmla="*/ 313 h 827"/>
                <a:gd name="T40" fmla="*/ 1800 w 3326"/>
                <a:gd name="T41" fmla="*/ 429 h 827"/>
                <a:gd name="T42" fmla="*/ 1805 w 3326"/>
                <a:gd name="T43" fmla="*/ 431 h 827"/>
                <a:gd name="T44" fmla="*/ 1799 w 3326"/>
                <a:gd name="T45" fmla="*/ 472 h 827"/>
                <a:gd name="T46" fmla="*/ 1793 w 3326"/>
                <a:gd name="T47" fmla="*/ 471 h 827"/>
                <a:gd name="T48" fmla="*/ 1800 w 3326"/>
                <a:gd name="T49" fmla="*/ 429 h 827"/>
                <a:gd name="T50" fmla="*/ 2087 w 3326"/>
                <a:gd name="T51" fmla="*/ 498 h 827"/>
                <a:gd name="T52" fmla="*/ 2093 w 3326"/>
                <a:gd name="T53" fmla="*/ 499 h 827"/>
                <a:gd name="T54" fmla="*/ 2086 w 3326"/>
                <a:gd name="T55" fmla="*/ 542 h 827"/>
                <a:gd name="T56" fmla="*/ 2081 w 3326"/>
                <a:gd name="T57" fmla="*/ 540 h 827"/>
                <a:gd name="T58" fmla="*/ 2087 w 3326"/>
                <a:gd name="T59" fmla="*/ 498 h 827"/>
                <a:gd name="T60" fmla="*/ 2541 w 3326"/>
                <a:gd name="T61" fmla="*/ 607 h 827"/>
                <a:gd name="T62" fmla="*/ 2664 w 3326"/>
                <a:gd name="T63" fmla="*/ 636 h 827"/>
                <a:gd name="T64" fmla="*/ 2664 w 3326"/>
                <a:gd name="T65" fmla="*/ 639 h 827"/>
                <a:gd name="T66" fmla="*/ 2535 w 3326"/>
                <a:gd name="T67" fmla="*/ 639 h 827"/>
                <a:gd name="T68" fmla="*/ 2541 w 3326"/>
                <a:gd name="T69" fmla="*/ 607 h 827"/>
                <a:gd name="T70" fmla="*/ 3294 w 3326"/>
                <a:gd name="T71" fmla="*/ 787 h 827"/>
                <a:gd name="T72" fmla="*/ 3326 w 3326"/>
                <a:gd name="T73" fmla="*/ 795 h 827"/>
                <a:gd name="T74" fmla="*/ 3318 w 3326"/>
                <a:gd name="T75" fmla="*/ 802 h 827"/>
                <a:gd name="T76" fmla="*/ 3311 w 3326"/>
                <a:gd name="T77" fmla="*/ 807 h 827"/>
                <a:gd name="T78" fmla="*/ 3296 w 3326"/>
                <a:gd name="T79" fmla="*/ 817 h 827"/>
                <a:gd name="T80" fmla="*/ 3281 w 3326"/>
                <a:gd name="T81" fmla="*/ 827 h 827"/>
                <a:gd name="T82" fmla="*/ 3231 w 3326"/>
                <a:gd name="T83" fmla="*/ 815 h 827"/>
                <a:gd name="T84" fmla="*/ 3248 w 3326"/>
                <a:gd name="T85" fmla="*/ 810 h 827"/>
                <a:gd name="T86" fmla="*/ 3264 w 3326"/>
                <a:gd name="T87" fmla="*/ 803 h 827"/>
                <a:gd name="T88" fmla="*/ 3279 w 3326"/>
                <a:gd name="T89" fmla="*/ 795 h 827"/>
                <a:gd name="T90" fmla="*/ 3294 w 3326"/>
                <a:gd name="T91" fmla="*/ 78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26" h="827">
                  <a:moveTo>
                    <a:pt x="7" y="0"/>
                  </a:moveTo>
                  <a:lnTo>
                    <a:pt x="13" y="1"/>
                  </a:lnTo>
                  <a:lnTo>
                    <a:pt x="6" y="44"/>
                  </a:lnTo>
                  <a:lnTo>
                    <a:pt x="0" y="42"/>
                  </a:lnTo>
                  <a:lnTo>
                    <a:pt x="7" y="0"/>
                  </a:lnTo>
                  <a:close/>
                  <a:moveTo>
                    <a:pt x="459" y="108"/>
                  </a:moveTo>
                  <a:lnTo>
                    <a:pt x="465" y="110"/>
                  </a:lnTo>
                  <a:lnTo>
                    <a:pt x="458" y="151"/>
                  </a:lnTo>
                  <a:lnTo>
                    <a:pt x="452" y="150"/>
                  </a:lnTo>
                  <a:lnTo>
                    <a:pt x="459" y="108"/>
                  </a:lnTo>
                  <a:close/>
                  <a:moveTo>
                    <a:pt x="734" y="175"/>
                  </a:moveTo>
                  <a:lnTo>
                    <a:pt x="740" y="176"/>
                  </a:lnTo>
                  <a:lnTo>
                    <a:pt x="732" y="217"/>
                  </a:lnTo>
                  <a:lnTo>
                    <a:pt x="728" y="216"/>
                  </a:lnTo>
                  <a:lnTo>
                    <a:pt x="734" y="175"/>
                  </a:lnTo>
                  <a:close/>
                  <a:moveTo>
                    <a:pt x="1316" y="313"/>
                  </a:moveTo>
                  <a:lnTo>
                    <a:pt x="1322" y="315"/>
                  </a:lnTo>
                  <a:lnTo>
                    <a:pt x="1315" y="357"/>
                  </a:lnTo>
                  <a:lnTo>
                    <a:pt x="1310" y="356"/>
                  </a:lnTo>
                  <a:lnTo>
                    <a:pt x="1316" y="313"/>
                  </a:lnTo>
                  <a:close/>
                  <a:moveTo>
                    <a:pt x="1800" y="429"/>
                  </a:moveTo>
                  <a:lnTo>
                    <a:pt x="1805" y="431"/>
                  </a:lnTo>
                  <a:lnTo>
                    <a:pt x="1799" y="472"/>
                  </a:lnTo>
                  <a:lnTo>
                    <a:pt x="1793" y="471"/>
                  </a:lnTo>
                  <a:lnTo>
                    <a:pt x="1800" y="429"/>
                  </a:lnTo>
                  <a:close/>
                  <a:moveTo>
                    <a:pt x="2087" y="498"/>
                  </a:moveTo>
                  <a:lnTo>
                    <a:pt x="2093" y="499"/>
                  </a:lnTo>
                  <a:lnTo>
                    <a:pt x="2086" y="542"/>
                  </a:lnTo>
                  <a:lnTo>
                    <a:pt x="2081" y="540"/>
                  </a:lnTo>
                  <a:lnTo>
                    <a:pt x="2087" y="498"/>
                  </a:lnTo>
                  <a:close/>
                  <a:moveTo>
                    <a:pt x="2541" y="607"/>
                  </a:moveTo>
                  <a:lnTo>
                    <a:pt x="2664" y="636"/>
                  </a:lnTo>
                  <a:lnTo>
                    <a:pt x="2664" y="639"/>
                  </a:lnTo>
                  <a:lnTo>
                    <a:pt x="2535" y="639"/>
                  </a:lnTo>
                  <a:lnTo>
                    <a:pt x="2541" y="607"/>
                  </a:lnTo>
                  <a:close/>
                  <a:moveTo>
                    <a:pt x="3294" y="787"/>
                  </a:moveTo>
                  <a:lnTo>
                    <a:pt x="3326" y="795"/>
                  </a:lnTo>
                  <a:lnTo>
                    <a:pt x="3318" y="802"/>
                  </a:lnTo>
                  <a:lnTo>
                    <a:pt x="3311" y="807"/>
                  </a:lnTo>
                  <a:lnTo>
                    <a:pt x="3296" y="817"/>
                  </a:lnTo>
                  <a:lnTo>
                    <a:pt x="3281" y="827"/>
                  </a:lnTo>
                  <a:lnTo>
                    <a:pt x="3231" y="815"/>
                  </a:lnTo>
                  <a:lnTo>
                    <a:pt x="3248" y="810"/>
                  </a:lnTo>
                  <a:lnTo>
                    <a:pt x="3264" y="803"/>
                  </a:lnTo>
                  <a:lnTo>
                    <a:pt x="3279" y="795"/>
                  </a:lnTo>
                  <a:lnTo>
                    <a:pt x="3294" y="787"/>
                  </a:lnTo>
                  <a:close/>
                </a:path>
              </a:pathLst>
            </a:custGeom>
            <a:solidFill>
              <a:srgbClr val="D975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49"/>
            <p:cNvSpPr>
              <a:spLocks noEditPoints="1"/>
            </p:cNvSpPr>
            <p:nvPr/>
          </p:nvSpPr>
          <p:spPr bwMode="auto">
            <a:xfrm>
              <a:off x="1716088" y="4619625"/>
              <a:ext cx="750888" cy="185738"/>
            </a:xfrm>
            <a:custGeom>
              <a:avLst/>
              <a:gdLst>
                <a:gd name="T0" fmla="*/ 7 w 3308"/>
                <a:gd name="T1" fmla="*/ 0 h 821"/>
                <a:gd name="T2" fmla="*/ 12 w 3308"/>
                <a:gd name="T3" fmla="*/ 1 h 821"/>
                <a:gd name="T4" fmla="*/ 4 w 3308"/>
                <a:gd name="T5" fmla="*/ 43 h 821"/>
                <a:gd name="T6" fmla="*/ 0 w 3308"/>
                <a:gd name="T7" fmla="*/ 42 h 821"/>
                <a:gd name="T8" fmla="*/ 7 w 3308"/>
                <a:gd name="T9" fmla="*/ 0 h 821"/>
                <a:gd name="T10" fmla="*/ 459 w 3308"/>
                <a:gd name="T11" fmla="*/ 109 h 821"/>
                <a:gd name="T12" fmla="*/ 464 w 3308"/>
                <a:gd name="T13" fmla="*/ 110 h 821"/>
                <a:gd name="T14" fmla="*/ 458 w 3308"/>
                <a:gd name="T15" fmla="*/ 151 h 821"/>
                <a:gd name="T16" fmla="*/ 452 w 3308"/>
                <a:gd name="T17" fmla="*/ 150 h 821"/>
                <a:gd name="T18" fmla="*/ 459 w 3308"/>
                <a:gd name="T19" fmla="*/ 109 h 821"/>
                <a:gd name="T20" fmla="*/ 734 w 3308"/>
                <a:gd name="T21" fmla="*/ 174 h 821"/>
                <a:gd name="T22" fmla="*/ 738 w 3308"/>
                <a:gd name="T23" fmla="*/ 175 h 821"/>
                <a:gd name="T24" fmla="*/ 732 w 3308"/>
                <a:gd name="T25" fmla="*/ 217 h 821"/>
                <a:gd name="T26" fmla="*/ 727 w 3308"/>
                <a:gd name="T27" fmla="*/ 216 h 821"/>
                <a:gd name="T28" fmla="*/ 734 w 3308"/>
                <a:gd name="T29" fmla="*/ 174 h 821"/>
                <a:gd name="T30" fmla="*/ 1316 w 3308"/>
                <a:gd name="T31" fmla="*/ 314 h 821"/>
                <a:gd name="T32" fmla="*/ 1322 w 3308"/>
                <a:gd name="T33" fmla="*/ 315 h 821"/>
                <a:gd name="T34" fmla="*/ 1315 w 3308"/>
                <a:gd name="T35" fmla="*/ 356 h 821"/>
                <a:gd name="T36" fmla="*/ 1309 w 3308"/>
                <a:gd name="T37" fmla="*/ 355 h 821"/>
                <a:gd name="T38" fmla="*/ 1316 w 3308"/>
                <a:gd name="T39" fmla="*/ 314 h 821"/>
                <a:gd name="T40" fmla="*/ 1799 w 3308"/>
                <a:gd name="T41" fmla="*/ 429 h 821"/>
                <a:gd name="T42" fmla="*/ 1805 w 3308"/>
                <a:gd name="T43" fmla="*/ 430 h 821"/>
                <a:gd name="T44" fmla="*/ 1798 w 3308"/>
                <a:gd name="T45" fmla="*/ 473 h 821"/>
                <a:gd name="T46" fmla="*/ 1793 w 3308"/>
                <a:gd name="T47" fmla="*/ 472 h 821"/>
                <a:gd name="T48" fmla="*/ 1799 w 3308"/>
                <a:gd name="T49" fmla="*/ 429 h 821"/>
                <a:gd name="T50" fmla="*/ 2087 w 3308"/>
                <a:gd name="T51" fmla="*/ 498 h 821"/>
                <a:gd name="T52" fmla="*/ 2093 w 3308"/>
                <a:gd name="T53" fmla="*/ 500 h 821"/>
                <a:gd name="T54" fmla="*/ 2086 w 3308"/>
                <a:gd name="T55" fmla="*/ 541 h 821"/>
                <a:gd name="T56" fmla="*/ 2080 w 3308"/>
                <a:gd name="T57" fmla="*/ 540 h 821"/>
                <a:gd name="T58" fmla="*/ 2087 w 3308"/>
                <a:gd name="T59" fmla="*/ 498 h 821"/>
                <a:gd name="T60" fmla="*/ 2539 w 3308"/>
                <a:gd name="T61" fmla="*/ 606 h 821"/>
                <a:gd name="T62" fmla="*/ 2587 w 3308"/>
                <a:gd name="T63" fmla="*/ 618 h 821"/>
                <a:gd name="T64" fmla="*/ 2538 w 3308"/>
                <a:gd name="T65" fmla="*/ 618 h 821"/>
                <a:gd name="T66" fmla="*/ 2539 w 3308"/>
                <a:gd name="T67" fmla="*/ 606 h 821"/>
                <a:gd name="T68" fmla="*/ 3268 w 3308"/>
                <a:gd name="T69" fmla="*/ 781 h 821"/>
                <a:gd name="T70" fmla="*/ 3308 w 3308"/>
                <a:gd name="T71" fmla="*/ 791 h 821"/>
                <a:gd name="T72" fmla="*/ 3296 w 3308"/>
                <a:gd name="T73" fmla="*/ 799 h 821"/>
                <a:gd name="T74" fmla="*/ 3283 w 3308"/>
                <a:gd name="T75" fmla="*/ 806 h 821"/>
                <a:gd name="T76" fmla="*/ 3270 w 3308"/>
                <a:gd name="T77" fmla="*/ 814 h 821"/>
                <a:gd name="T78" fmla="*/ 3255 w 3308"/>
                <a:gd name="T79" fmla="*/ 821 h 821"/>
                <a:gd name="T80" fmla="*/ 3193 w 3308"/>
                <a:gd name="T81" fmla="*/ 806 h 821"/>
                <a:gd name="T82" fmla="*/ 3213 w 3308"/>
                <a:gd name="T83" fmla="*/ 801 h 821"/>
                <a:gd name="T84" fmla="*/ 3232 w 3308"/>
                <a:gd name="T85" fmla="*/ 795 h 821"/>
                <a:gd name="T86" fmla="*/ 3251 w 3308"/>
                <a:gd name="T87" fmla="*/ 789 h 821"/>
                <a:gd name="T88" fmla="*/ 3268 w 3308"/>
                <a:gd name="T89" fmla="*/ 781 h 821"/>
                <a:gd name="T90" fmla="*/ 2846 w 3308"/>
                <a:gd name="T91" fmla="*/ 724 h 821"/>
                <a:gd name="T92" fmla="*/ 2840 w 3308"/>
                <a:gd name="T93" fmla="*/ 722 h 821"/>
                <a:gd name="T94" fmla="*/ 2840 w 3308"/>
                <a:gd name="T95" fmla="*/ 720 h 821"/>
                <a:gd name="T96" fmla="*/ 2846 w 3308"/>
                <a:gd name="T97" fmla="*/ 722 h 821"/>
                <a:gd name="T98" fmla="*/ 2846 w 3308"/>
                <a:gd name="T99" fmla="*/ 724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8" h="821">
                  <a:moveTo>
                    <a:pt x="7" y="0"/>
                  </a:moveTo>
                  <a:lnTo>
                    <a:pt x="12" y="1"/>
                  </a:lnTo>
                  <a:lnTo>
                    <a:pt x="4" y="43"/>
                  </a:lnTo>
                  <a:lnTo>
                    <a:pt x="0" y="42"/>
                  </a:lnTo>
                  <a:lnTo>
                    <a:pt x="7" y="0"/>
                  </a:lnTo>
                  <a:close/>
                  <a:moveTo>
                    <a:pt x="459" y="109"/>
                  </a:moveTo>
                  <a:lnTo>
                    <a:pt x="464" y="110"/>
                  </a:lnTo>
                  <a:lnTo>
                    <a:pt x="458" y="151"/>
                  </a:lnTo>
                  <a:lnTo>
                    <a:pt x="452" y="150"/>
                  </a:lnTo>
                  <a:lnTo>
                    <a:pt x="459" y="109"/>
                  </a:lnTo>
                  <a:close/>
                  <a:moveTo>
                    <a:pt x="734" y="174"/>
                  </a:moveTo>
                  <a:lnTo>
                    <a:pt x="738" y="175"/>
                  </a:lnTo>
                  <a:lnTo>
                    <a:pt x="732" y="217"/>
                  </a:lnTo>
                  <a:lnTo>
                    <a:pt x="727" y="216"/>
                  </a:lnTo>
                  <a:lnTo>
                    <a:pt x="734" y="174"/>
                  </a:lnTo>
                  <a:close/>
                  <a:moveTo>
                    <a:pt x="1316" y="314"/>
                  </a:moveTo>
                  <a:lnTo>
                    <a:pt x="1322" y="315"/>
                  </a:lnTo>
                  <a:lnTo>
                    <a:pt x="1315" y="356"/>
                  </a:lnTo>
                  <a:lnTo>
                    <a:pt x="1309" y="355"/>
                  </a:lnTo>
                  <a:lnTo>
                    <a:pt x="1316" y="314"/>
                  </a:lnTo>
                  <a:close/>
                  <a:moveTo>
                    <a:pt x="1799" y="429"/>
                  </a:moveTo>
                  <a:lnTo>
                    <a:pt x="1805" y="430"/>
                  </a:lnTo>
                  <a:lnTo>
                    <a:pt x="1798" y="473"/>
                  </a:lnTo>
                  <a:lnTo>
                    <a:pt x="1793" y="472"/>
                  </a:lnTo>
                  <a:lnTo>
                    <a:pt x="1799" y="429"/>
                  </a:lnTo>
                  <a:close/>
                  <a:moveTo>
                    <a:pt x="2087" y="498"/>
                  </a:moveTo>
                  <a:lnTo>
                    <a:pt x="2093" y="500"/>
                  </a:lnTo>
                  <a:lnTo>
                    <a:pt x="2086" y="541"/>
                  </a:lnTo>
                  <a:lnTo>
                    <a:pt x="2080" y="540"/>
                  </a:lnTo>
                  <a:lnTo>
                    <a:pt x="2087" y="498"/>
                  </a:lnTo>
                  <a:close/>
                  <a:moveTo>
                    <a:pt x="2539" y="606"/>
                  </a:moveTo>
                  <a:lnTo>
                    <a:pt x="2587" y="618"/>
                  </a:lnTo>
                  <a:lnTo>
                    <a:pt x="2538" y="618"/>
                  </a:lnTo>
                  <a:lnTo>
                    <a:pt x="2539" y="606"/>
                  </a:lnTo>
                  <a:close/>
                  <a:moveTo>
                    <a:pt x="3268" y="781"/>
                  </a:moveTo>
                  <a:lnTo>
                    <a:pt x="3308" y="791"/>
                  </a:lnTo>
                  <a:lnTo>
                    <a:pt x="3296" y="799"/>
                  </a:lnTo>
                  <a:lnTo>
                    <a:pt x="3283" y="806"/>
                  </a:lnTo>
                  <a:lnTo>
                    <a:pt x="3270" y="814"/>
                  </a:lnTo>
                  <a:lnTo>
                    <a:pt x="3255" y="821"/>
                  </a:lnTo>
                  <a:lnTo>
                    <a:pt x="3193" y="806"/>
                  </a:lnTo>
                  <a:lnTo>
                    <a:pt x="3213" y="801"/>
                  </a:lnTo>
                  <a:lnTo>
                    <a:pt x="3232" y="795"/>
                  </a:lnTo>
                  <a:lnTo>
                    <a:pt x="3251" y="789"/>
                  </a:lnTo>
                  <a:lnTo>
                    <a:pt x="3268" y="781"/>
                  </a:lnTo>
                  <a:close/>
                  <a:moveTo>
                    <a:pt x="2846" y="724"/>
                  </a:moveTo>
                  <a:lnTo>
                    <a:pt x="2840" y="722"/>
                  </a:lnTo>
                  <a:lnTo>
                    <a:pt x="2840" y="720"/>
                  </a:lnTo>
                  <a:lnTo>
                    <a:pt x="2846" y="722"/>
                  </a:lnTo>
                  <a:lnTo>
                    <a:pt x="2846" y="724"/>
                  </a:lnTo>
                  <a:close/>
                </a:path>
              </a:pathLst>
            </a:custGeom>
            <a:solidFill>
              <a:srgbClr val="D872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650"/>
            <p:cNvSpPr>
              <a:spLocks noEditPoints="1"/>
            </p:cNvSpPr>
            <p:nvPr/>
          </p:nvSpPr>
          <p:spPr bwMode="auto">
            <a:xfrm>
              <a:off x="1716088" y="4624388"/>
              <a:ext cx="746125" cy="184150"/>
            </a:xfrm>
            <a:custGeom>
              <a:avLst/>
              <a:gdLst>
                <a:gd name="T0" fmla="*/ 6 w 3287"/>
                <a:gd name="T1" fmla="*/ 0 h 813"/>
                <a:gd name="T2" fmla="*/ 12 w 3287"/>
                <a:gd name="T3" fmla="*/ 2 h 813"/>
                <a:gd name="T4" fmla="*/ 4 w 3287"/>
                <a:gd name="T5" fmla="*/ 43 h 813"/>
                <a:gd name="T6" fmla="*/ 0 w 3287"/>
                <a:gd name="T7" fmla="*/ 42 h 813"/>
                <a:gd name="T8" fmla="*/ 6 w 3287"/>
                <a:gd name="T9" fmla="*/ 0 h 813"/>
                <a:gd name="T10" fmla="*/ 458 w 3287"/>
                <a:gd name="T11" fmla="*/ 108 h 813"/>
                <a:gd name="T12" fmla="*/ 464 w 3287"/>
                <a:gd name="T13" fmla="*/ 109 h 813"/>
                <a:gd name="T14" fmla="*/ 457 w 3287"/>
                <a:gd name="T15" fmla="*/ 152 h 813"/>
                <a:gd name="T16" fmla="*/ 452 w 3287"/>
                <a:gd name="T17" fmla="*/ 150 h 813"/>
                <a:gd name="T18" fmla="*/ 458 w 3287"/>
                <a:gd name="T19" fmla="*/ 108 h 813"/>
                <a:gd name="T20" fmla="*/ 734 w 3287"/>
                <a:gd name="T21" fmla="*/ 174 h 813"/>
                <a:gd name="T22" fmla="*/ 738 w 3287"/>
                <a:gd name="T23" fmla="*/ 175 h 813"/>
                <a:gd name="T24" fmla="*/ 731 w 3287"/>
                <a:gd name="T25" fmla="*/ 218 h 813"/>
                <a:gd name="T26" fmla="*/ 727 w 3287"/>
                <a:gd name="T27" fmla="*/ 215 h 813"/>
                <a:gd name="T28" fmla="*/ 734 w 3287"/>
                <a:gd name="T29" fmla="*/ 174 h 813"/>
                <a:gd name="T30" fmla="*/ 1316 w 3287"/>
                <a:gd name="T31" fmla="*/ 314 h 813"/>
                <a:gd name="T32" fmla="*/ 1321 w 3287"/>
                <a:gd name="T33" fmla="*/ 315 h 813"/>
                <a:gd name="T34" fmla="*/ 1314 w 3287"/>
                <a:gd name="T35" fmla="*/ 357 h 813"/>
                <a:gd name="T36" fmla="*/ 1309 w 3287"/>
                <a:gd name="T37" fmla="*/ 355 h 813"/>
                <a:gd name="T38" fmla="*/ 1316 w 3287"/>
                <a:gd name="T39" fmla="*/ 314 h 813"/>
                <a:gd name="T40" fmla="*/ 1799 w 3287"/>
                <a:gd name="T41" fmla="*/ 429 h 813"/>
                <a:gd name="T42" fmla="*/ 1805 w 3287"/>
                <a:gd name="T43" fmla="*/ 430 h 813"/>
                <a:gd name="T44" fmla="*/ 1798 w 3287"/>
                <a:gd name="T45" fmla="*/ 472 h 813"/>
                <a:gd name="T46" fmla="*/ 1792 w 3287"/>
                <a:gd name="T47" fmla="*/ 471 h 813"/>
                <a:gd name="T48" fmla="*/ 1799 w 3287"/>
                <a:gd name="T49" fmla="*/ 429 h 813"/>
                <a:gd name="T50" fmla="*/ 2087 w 3287"/>
                <a:gd name="T51" fmla="*/ 498 h 813"/>
                <a:gd name="T52" fmla="*/ 2092 w 3287"/>
                <a:gd name="T53" fmla="*/ 500 h 813"/>
                <a:gd name="T54" fmla="*/ 2086 w 3287"/>
                <a:gd name="T55" fmla="*/ 541 h 813"/>
                <a:gd name="T56" fmla="*/ 2080 w 3287"/>
                <a:gd name="T57" fmla="*/ 540 h 813"/>
                <a:gd name="T58" fmla="*/ 2087 w 3287"/>
                <a:gd name="T59" fmla="*/ 498 h 813"/>
                <a:gd name="T60" fmla="*/ 3237 w 3287"/>
                <a:gd name="T61" fmla="*/ 773 h 813"/>
                <a:gd name="T62" fmla="*/ 3287 w 3287"/>
                <a:gd name="T63" fmla="*/ 785 h 813"/>
                <a:gd name="T64" fmla="*/ 3272 w 3287"/>
                <a:gd name="T65" fmla="*/ 793 h 813"/>
                <a:gd name="T66" fmla="*/ 3257 w 3287"/>
                <a:gd name="T67" fmla="*/ 801 h 813"/>
                <a:gd name="T68" fmla="*/ 3240 w 3287"/>
                <a:gd name="T69" fmla="*/ 808 h 813"/>
                <a:gd name="T70" fmla="*/ 3224 w 3287"/>
                <a:gd name="T71" fmla="*/ 813 h 813"/>
                <a:gd name="T72" fmla="*/ 3144 w 3287"/>
                <a:gd name="T73" fmla="*/ 794 h 813"/>
                <a:gd name="T74" fmla="*/ 3169 w 3287"/>
                <a:gd name="T75" fmla="*/ 791 h 813"/>
                <a:gd name="T76" fmla="*/ 3192 w 3287"/>
                <a:gd name="T77" fmla="*/ 787 h 813"/>
                <a:gd name="T78" fmla="*/ 3216 w 3287"/>
                <a:gd name="T79" fmla="*/ 780 h 813"/>
                <a:gd name="T80" fmla="*/ 3237 w 3287"/>
                <a:gd name="T81" fmla="*/ 773 h 813"/>
                <a:gd name="T82" fmla="*/ 2845 w 3287"/>
                <a:gd name="T83" fmla="*/ 723 h 813"/>
                <a:gd name="T84" fmla="*/ 2840 w 3287"/>
                <a:gd name="T85" fmla="*/ 722 h 813"/>
                <a:gd name="T86" fmla="*/ 2843 w 3287"/>
                <a:gd name="T87" fmla="*/ 699 h 813"/>
                <a:gd name="T88" fmla="*/ 2849 w 3287"/>
                <a:gd name="T89" fmla="*/ 701 h 813"/>
                <a:gd name="T90" fmla="*/ 2845 w 3287"/>
                <a:gd name="T91" fmla="*/ 723 h 813"/>
                <a:gd name="T92" fmla="*/ 2204 w 3287"/>
                <a:gd name="T93" fmla="*/ 569 h 813"/>
                <a:gd name="T94" fmla="*/ 2152 w 3287"/>
                <a:gd name="T95" fmla="*/ 557 h 813"/>
                <a:gd name="T96" fmla="*/ 2206 w 3287"/>
                <a:gd name="T97" fmla="*/ 557 h 813"/>
                <a:gd name="T98" fmla="*/ 2204 w 3287"/>
                <a:gd name="T99" fmla="*/ 569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7" h="813">
                  <a:moveTo>
                    <a:pt x="6" y="0"/>
                  </a:moveTo>
                  <a:lnTo>
                    <a:pt x="12" y="2"/>
                  </a:lnTo>
                  <a:lnTo>
                    <a:pt x="4" y="43"/>
                  </a:lnTo>
                  <a:lnTo>
                    <a:pt x="0" y="42"/>
                  </a:lnTo>
                  <a:lnTo>
                    <a:pt x="6" y="0"/>
                  </a:lnTo>
                  <a:close/>
                  <a:moveTo>
                    <a:pt x="458" y="108"/>
                  </a:moveTo>
                  <a:lnTo>
                    <a:pt x="464" y="109"/>
                  </a:lnTo>
                  <a:lnTo>
                    <a:pt x="457" y="152"/>
                  </a:lnTo>
                  <a:lnTo>
                    <a:pt x="452" y="150"/>
                  </a:lnTo>
                  <a:lnTo>
                    <a:pt x="458" y="108"/>
                  </a:lnTo>
                  <a:close/>
                  <a:moveTo>
                    <a:pt x="734" y="174"/>
                  </a:moveTo>
                  <a:lnTo>
                    <a:pt x="738" y="175"/>
                  </a:lnTo>
                  <a:lnTo>
                    <a:pt x="731" y="218"/>
                  </a:lnTo>
                  <a:lnTo>
                    <a:pt x="727" y="215"/>
                  </a:lnTo>
                  <a:lnTo>
                    <a:pt x="734" y="174"/>
                  </a:lnTo>
                  <a:close/>
                  <a:moveTo>
                    <a:pt x="1316" y="314"/>
                  </a:moveTo>
                  <a:lnTo>
                    <a:pt x="1321" y="315"/>
                  </a:lnTo>
                  <a:lnTo>
                    <a:pt x="1314" y="357"/>
                  </a:lnTo>
                  <a:lnTo>
                    <a:pt x="1309" y="355"/>
                  </a:lnTo>
                  <a:lnTo>
                    <a:pt x="1316" y="314"/>
                  </a:lnTo>
                  <a:close/>
                  <a:moveTo>
                    <a:pt x="1799" y="429"/>
                  </a:moveTo>
                  <a:lnTo>
                    <a:pt x="1805" y="430"/>
                  </a:lnTo>
                  <a:lnTo>
                    <a:pt x="1798" y="472"/>
                  </a:lnTo>
                  <a:lnTo>
                    <a:pt x="1792" y="471"/>
                  </a:lnTo>
                  <a:lnTo>
                    <a:pt x="1799" y="429"/>
                  </a:lnTo>
                  <a:close/>
                  <a:moveTo>
                    <a:pt x="2087" y="498"/>
                  </a:moveTo>
                  <a:lnTo>
                    <a:pt x="2092" y="500"/>
                  </a:lnTo>
                  <a:lnTo>
                    <a:pt x="2086" y="541"/>
                  </a:lnTo>
                  <a:lnTo>
                    <a:pt x="2080" y="540"/>
                  </a:lnTo>
                  <a:lnTo>
                    <a:pt x="2087" y="498"/>
                  </a:lnTo>
                  <a:close/>
                  <a:moveTo>
                    <a:pt x="3237" y="773"/>
                  </a:moveTo>
                  <a:lnTo>
                    <a:pt x="3287" y="785"/>
                  </a:lnTo>
                  <a:lnTo>
                    <a:pt x="3272" y="793"/>
                  </a:lnTo>
                  <a:lnTo>
                    <a:pt x="3257" y="801"/>
                  </a:lnTo>
                  <a:lnTo>
                    <a:pt x="3240" y="808"/>
                  </a:lnTo>
                  <a:lnTo>
                    <a:pt x="3224" y="813"/>
                  </a:lnTo>
                  <a:lnTo>
                    <a:pt x="3144" y="794"/>
                  </a:lnTo>
                  <a:lnTo>
                    <a:pt x="3169" y="791"/>
                  </a:lnTo>
                  <a:lnTo>
                    <a:pt x="3192" y="787"/>
                  </a:lnTo>
                  <a:lnTo>
                    <a:pt x="3216" y="780"/>
                  </a:lnTo>
                  <a:lnTo>
                    <a:pt x="3237" y="773"/>
                  </a:lnTo>
                  <a:close/>
                  <a:moveTo>
                    <a:pt x="2845" y="723"/>
                  </a:moveTo>
                  <a:lnTo>
                    <a:pt x="2840" y="722"/>
                  </a:lnTo>
                  <a:lnTo>
                    <a:pt x="2843" y="699"/>
                  </a:lnTo>
                  <a:lnTo>
                    <a:pt x="2849" y="701"/>
                  </a:lnTo>
                  <a:lnTo>
                    <a:pt x="2845" y="723"/>
                  </a:lnTo>
                  <a:close/>
                  <a:moveTo>
                    <a:pt x="2204" y="569"/>
                  </a:moveTo>
                  <a:lnTo>
                    <a:pt x="2152" y="557"/>
                  </a:lnTo>
                  <a:lnTo>
                    <a:pt x="2206" y="557"/>
                  </a:lnTo>
                  <a:lnTo>
                    <a:pt x="2204" y="569"/>
                  </a:lnTo>
                  <a:close/>
                </a:path>
              </a:pathLst>
            </a:custGeom>
            <a:solidFill>
              <a:srgbClr val="D87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651"/>
            <p:cNvSpPr>
              <a:spLocks noEditPoints="1"/>
            </p:cNvSpPr>
            <p:nvPr/>
          </p:nvSpPr>
          <p:spPr bwMode="auto">
            <a:xfrm>
              <a:off x="1714501" y="4629150"/>
              <a:ext cx="739775" cy="182563"/>
            </a:xfrm>
            <a:custGeom>
              <a:avLst/>
              <a:gdLst>
                <a:gd name="T0" fmla="*/ 7 w 3262"/>
                <a:gd name="T1" fmla="*/ 0 h 805"/>
                <a:gd name="T2" fmla="*/ 11 w 3262"/>
                <a:gd name="T3" fmla="*/ 1 h 805"/>
                <a:gd name="T4" fmla="*/ 5 w 3262"/>
                <a:gd name="T5" fmla="*/ 43 h 805"/>
                <a:gd name="T6" fmla="*/ 0 w 3262"/>
                <a:gd name="T7" fmla="*/ 42 h 805"/>
                <a:gd name="T8" fmla="*/ 7 w 3262"/>
                <a:gd name="T9" fmla="*/ 0 h 805"/>
                <a:gd name="T10" fmla="*/ 459 w 3262"/>
                <a:gd name="T11" fmla="*/ 108 h 805"/>
                <a:gd name="T12" fmla="*/ 465 w 3262"/>
                <a:gd name="T13" fmla="*/ 109 h 805"/>
                <a:gd name="T14" fmla="*/ 458 w 3262"/>
                <a:gd name="T15" fmla="*/ 152 h 805"/>
                <a:gd name="T16" fmla="*/ 452 w 3262"/>
                <a:gd name="T17" fmla="*/ 150 h 805"/>
                <a:gd name="T18" fmla="*/ 459 w 3262"/>
                <a:gd name="T19" fmla="*/ 108 h 805"/>
                <a:gd name="T20" fmla="*/ 734 w 3262"/>
                <a:gd name="T21" fmla="*/ 174 h 805"/>
                <a:gd name="T22" fmla="*/ 739 w 3262"/>
                <a:gd name="T23" fmla="*/ 175 h 805"/>
                <a:gd name="T24" fmla="*/ 732 w 3262"/>
                <a:gd name="T25" fmla="*/ 217 h 805"/>
                <a:gd name="T26" fmla="*/ 728 w 3262"/>
                <a:gd name="T27" fmla="*/ 216 h 805"/>
                <a:gd name="T28" fmla="*/ 734 w 3262"/>
                <a:gd name="T29" fmla="*/ 174 h 805"/>
                <a:gd name="T30" fmla="*/ 1316 w 3262"/>
                <a:gd name="T31" fmla="*/ 313 h 805"/>
                <a:gd name="T32" fmla="*/ 1322 w 3262"/>
                <a:gd name="T33" fmla="*/ 314 h 805"/>
                <a:gd name="T34" fmla="*/ 1315 w 3262"/>
                <a:gd name="T35" fmla="*/ 357 h 805"/>
                <a:gd name="T36" fmla="*/ 1310 w 3262"/>
                <a:gd name="T37" fmla="*/ 356 h 805"/>
                <a:gd name="T38" fmla="*/ 1316 w 3262"/>
                <a:gd name="T39" fmla="*/ 313 h 805"/>
                <a:gd name="T40" fmla="*/ 1800 w 3262"/>
                <a:gd name="T41" fmla="*/ 430 h 805"/>
                <a:gd name="T42" fmla="*/ 1805 w 3262"/>
                <a:gd name="T43" fmla="*/ 431 h 805"/>
                <a:gd name="T44" fmla="*/ 1797 w 3262"/>
                <a:gd name="T45" fmla="*/ 472 h 805"/>
                <a:gd name="T46" fmla="*/ 1793 w 3262"/>
                <a:gd name="T47" fmla="*/ 471 h 805"/>
                <a:gd name="T48" fmla="*/ 1800 w 3262"/>
                <a:gd name="T49" fmla="*/ 430 h 805"/>
                <a:gd name="T50" fmla="*/ 2087 w 3262"/>
                <a:gd name="T51" fmla="*/ 498 h 805"/>
                <a:gd name="T52" fmla="*/ 2093 w 3262"/>
                <a:gd name="T53" fmla="*/ 499 h 805"/>
                <a:gd name="T54" fmla="*/ 2086 w 3262"/>
                <a:gd name="T55" fmla="*/ 536 h 805"/>
                <a:gd name="T56" fmla="*/ 2210 w 3262"/>
                <a:gd name="T57" fmla="*/ 536 h 805"/>
                <a:gd name="T58" fmla="*/ 2205 w 3262"/>
                <a:gd name="T59" fmla="*/ 570 h 805"/>
                <a:gd name="T60" fmla="*/ 2081 w 3262"/>
                <a:gd name="T61" fmla="*/ 540 h 805"/>
                <a:gd name="T62" fmla="*/ 2087 w 3262"/>
                <a:gd name="T63" fmla="*/ 498 h 805"/>
                <a:gd name="T64" fmla="*/ 2847 w 3262"/>
                <a:gd name="T65" fmla="*/ 680 h 805"/>
                <a:gd name="T66" fmla="*/ 2853 w 3262"/>
                <a:gd name="T67" fmla="*/ 682 h 805"/>
                <a:gd name="T68" fmla="*/ 2846 w 3262"/>
                <a:gd name="T69" fmla="*/ 723 h 805"/>
                <a:gd name="T70" fmla="*/ 2840 w 3262"/>
                <a:gd name="T71" fmla="*/ 722 h 805"/>
                <a:gd name="T72" fmla="*/ 2847 w 3262"/>
                <a:gd name="T73" fmla="*/ 680 h 805"/>
                <a:gd name="T74" fmla="*/ 3200 w 3262"/>
                <a:gd name="T75" fmla="*/ 764 h 805"/>
                <a:gd name="T76" fmla="*/ 3262 w 3262"/>
                <a:gd name="T77" fmla="*/ 779 h 805"/>
                <a:gd name="T78" fmla="*/ 3244 w 3262"/>
                <a:gd name="T79" fmla="*/ 787 h 805"/>
                <a:gd name="T80" fmla="*/ 3227 w 3262"/>
                <a:gd name="T81" fmla="*/ 794 h 805"/>
                <a:gd name="T82" fmla="*/ 3206 w 3262"/>
                <a:gd name="T83" fmla="*/ 799 h 805"/>
                <a:gd name="T84" fmla="*/ 3186 w 3262"/>
                <a:gd name="T85" fmla="*/ 805 h 805"/>
                <a:gd name="T86" fmla="*/ 3079 w 3262"/>
                <a:gd name="T87" fmla="*/ 779 h 805"/>
                <a:gd name="T88" fmla="*/ 3111 w 3262"/>
                <a:gd name="T89" fmla="*/ 778 h 805"/>
                <a:gd name="T90" fmla="*/ 3143 w 3262"/>
                <a:gd name="T91" fmla="*/ 775 h 805"/>
                <a:gd name="T92" fmla="*/ 3172 w 3262"/>
                <a:gd name="T93" fmla="*/ 770 h 805"/>
                <a:gd name="T94" fmla="*/ 3200 w 3262"/>
                <a:gd name="T95" fmla="*/ 76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2" h="805">
                  <a:moveTo>
                    <a:pt x="7" y="0"/>
                  </a:moveTo>
                  <a:lnTo>
                    <a:pt x="11" y="1"/>
                  </a:lnTo>
                  <a:lnTo>
                    <a:pt x="5" y="43"/>
                  </a:lnTo>
                  <a:lnTo>
                    <a:pt x="0" y="42"/>
                  </a:lnTo>
                  <a:lnTo>
                    <a:pt x="7" y="0"/>
                  </a:lnTo>
                  <a:close/>
                  <a:moveTo>
                    <a:pt x="459" y="108"/>
                  </a:moveTo>
                  <a:lnTo>
                    <a:pt x="465" y="109"/>
                  </a:lnTo>
                  <a:lnTo>
                    <a:pt x="458" y="152"/>
                  </a:lnTo>
                  <a:lnTo>
                    <a:pt x="452" y="150"/>
                  </a:lnTo>
                  <a:lnTo>
                    <a:pt x="459" y="108"/>
                  </a:lnTo>
                  <a:close/>
                  <a:moveTo>
                    <a:pt x="734" y="174"/>
                  </a:moveTo>
                  <a:lnTo>
                    <a:pt x="739" y="175"/>
                  </a:lnTo>
                  <a:lnTo>
                    <a:pt x="732" y="217"/>
                  </a:lnTo>
                  <a:lnTo>
                    <a:pt x="728" y="216"/>
                  </a:lnTo>
                  <a:lnTo>
                    <a:pt x="734" y="174"/>
                  </a:lnTo>
                  <a:close/>
                  <a:moveTo>
                    <a:pt x="1316" y="313"/>
                  </a:moveTo>
                  <a:lnTo>
                    <a:pt x="1322" y="314"/>
                  </a:lnTo>
                  <a:lnTo>
                    <a:pt x="1315" y="357"/>
                  </a:lnTo>
                  <a:lnTo>
                    <a:pt x="1310" y="356"/>
                  </a:lnTo>
                  <a:lnTo>
                    <a:pt x="1316" y="313"/>
                  </a:lnTo>
                  <a:close/>
                  <a:moveTo>
                    <a:pt x="1800" y="430"/>
                  </a:moveTo>
                  <a:lnTo>
                    <a:pt x="1805" y="431"/>
                  </a:lnTo>
                  <a:lnTo>
                    <a:pt x="1797" y="472"/>
                  </a:lnTo>
                  <a:lnTo>
                    <a:pt x="1793" y="471"/>
                  </a:lnTo>
                  <a:lnTo>
                    <a:pt x="1800" y="430"/>
                  </a:lnTo>
                  <a:close/>
                  <a:moveTo>
                    <a:pt x="2087" y="498"/>
                  </a:moveTo>
                  <a:lnTo>
                    <a:pt x="2093" y="499"/>
                  </a:lnTo>
                  <a:lnTo>
                    <a:pt x="2086" y="536"/>
                  </a:lnTo>
                  <a:lnTo>
                    <a:pt x="2210" y="536"/>
                  </a:lnTo>
                  <a:lnTo>
                    <a:pt x="2205" y="570"/>
                  </a:lnTo>
                  <a:lnTo>
                    <a:pt x="2081" y="540"/>
                  </a:lnTo>
                  <a:lnTo>
                    <a:pt x="2087" y="498"/>
                  </a:lnTo>
                  <a:close/>
                  <a:moveTo>
                    <a:pt x="2847" y="680"/>
                  </a:moveTo>
                  <a:lnTo>
                    <a:pt x="2853" y="682"/>
                  </a:lnTo>
                  <a:lnTo>
                    <a:pt x="2846" y="723"/>
                  </a:lnTo>
                  <a:lnTo>
                    <a:pt x="2840" y="722"/>
                  </a:lnTo>
                  <a:lnTo>
                    <a:pt x="2847" y="680"/>
                  </a:lnTo>
                  <a:close/>
                  <a:moveTo>
                    <a:pt x="3200" y="764"/>
                  </a:moveTo>
                  <a:lnTo>
                    <a:pt x="3262" y="779"/>
                  </a:lnTo>
                  <a:lnTo>
                    <a:pt x="3244" y="787"/>
                  </a:lnTo>
                  <a:lnTo>
                    <a:pt x="3227" y="794"/>
                  </a:lnTo>
                  <a:lnTo>
                    <a:pt x="3206" y="799"/>
                  </a:lnTo>
                  <a:lnTo>
                    <a:pt x="3186" y="805"/>
                  </a:lnTo>
                  <a:lnTo>
                    <a:pt x="3079" y="779"/>
                  </a:lnTo>
                  <a:lnTo>
                    <a:pt x="3111" y="778"/>
                  </a:lnTo>
                  <a:lnTo>
                    <a:pt x="3143" y="775"/>
                  </a:lnTo>
                  <a:lnTo>
                    <a:pt x="3172" y="770"/>
                  </a:lnTo>
                  <a:lnTo>
                    <a:pt x="3200" y="764"/>
                  </a:lnTo>
                  <a:close/>
                </a:path>
              </a:pathLst>
            </a:custGeom>
            <a:solidFill>
              <a:srgbClr val="DA7B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652"/>
            <p:cNvSpPr>
              <a:spLocks noEditPoints="1"/>
            </p:cNvSpPr>
            <p:nvPr/>
          </p:nvSpPr>
          <p:spPr bwMode="auto">
            <a:xfrm>
              <a:off x="1625601" y="4621213"/>
              <a:ext cx="822325" cy="192088"/>
            </a:xfrm>
            <a:custGeom>
              <a:avLst/>
              <a:gdLst>
                <a:gd name="T0" fmla="*/ 400 w 3620"/>
                <a:gd name="T1" fmla="*/ 53 h 845"/>
                <a:gd name="T2" fmla="*/ 389 w 3620"/>
                <a:gd name="T3" fmla="*/ 93 h 845"/>
                <a:gd name="T4" fmla="*/ 848 w 3620"/>
                <a:gd name="T5" fmla="*/ 160 h 845"/>
                <a:gd name="T6" fmla="*/ 847 w 3620"/>
                <a:gd name="T7" fmla="*/ 203 h 845"/>
                <a:gd name="T8" fmla="*/ 848 w 3620"/>
                <a:gd name="T9" fmla="*/ 160 h 845"/>
                <a:gd name="T10" fmla="*/ 1127 w 3620"/>
                <a:gd name="T11" fmla="*/ 228 h 845"/>
                <a:gd name="T12" fmla="*/ 1115 w 3620"/>
                <a:gd name="T13" fmla="*/ 268 h 845"/>
                <a:gd name="T14" fmla="*/ 1705 w 3620"/>
                <a:gd name="T15" fmla="*/ 365 h 845"/>
                <a:gd name="T16" fmla="*/ 1704 w 3620"/>
                <a:gd name="T17" fmla="*/ 409 h 845"/>
                <a:gd name="T18" fmla="*/ 1705 w 3620"/>
                <a:gd name="T19" fmla="*/ 365 h 845"/>
                <a:gd name="T20" fmla="*/ 2194 w 3620"/>
                <a:gd name="T21" fmla="*/ 482 h 845"/>
                <a:gd name="T22" fmla="*/ 2182 w 3620"/>
                <a:gd name="T23" fmla="*/ 523 h 845"/>
                <a:gd name="T24" fmla="*/ 2476 w 3620"/>
                <a:gd name="T25" fmla="*/ 550 h 845"/>
                <a:gd name="T26" fmla="*/ 2478 w 3620"/>
                <a:gd name="T27" fmla="*/ 567 h 845"/>
                <a:gd name="T28" fmla="*/ 2600 w 3620"/>
                <a:gd name="T29" fmla="*/ 579 h 845"/>
                <a:gd name="T30" fmla="*/ 2532 w 3620"/>
                <a:gd name="T31" fmla="*/ 607 h 845"/>
                <a:gd name="T32" fmla="*/ 2476 w 3620"/>
                <a:gd name="T33" fmla="*/ 550 h 845"/>
                <a:gd name="T34" fmla="*/ 3241 w 3620"/>
                <a:gd name="T35" fmla="*/ 733 h 845"/>
                <a:gd name="T36" fmla="*/ 3229 w 3620"/>
                <a:gd name="T37" fmla="*/ 774 h 845"/>
                <a:gd name="T38" fmla="*/ 3540 w 3620"/>
                <a:gd name="T39" fmla="*/ 804 h 845"/>
                <a:gd name="T40" fmla="*/ 3598 w 3620"/>
                <a:gd name="T41" fmla="*/ 831 h 845"/>
                <a:gd name="T42" fmla="*/ 3551 w 3620"/>
                <a:gd name="T43" fmla="*/ 841 h 845"/>
                <a:gd name="T44" fmla="*/ 3360 w 3620"/>
                <a:gd name="T45" fmla="*/ 806 h 845"/>
                <a:gd name="T46" fmla="*/ 3407 w 3620"/>
                <a:gd name="T47" fmla="*/ 809 h 845"/>
                <a:gd name="T48" fmla="*/ 3453 w 3620"/>
                <a:gd name="T49" fmla="*/ 810 h 845"/>
                <a:gd name="T50" fmla="*/ 3498 w 3620"/>
                <a:gd name="T51" fmla="*/ 809 h 845"/>
                <a:gd name="T52" fmla="*/ 3540 w 3620"/>
                <a:gd name="T53" fmla="*/ 804 h 845"/>
                <a:gd name="T54" fmla="*/ 0 w 3620"/>
                <a:gd name="T55" fmla="*/ 0 h 845"/>
                <a:gd name="T56" fmla="*/ 19 w 3620"/>
                <a:gd name="T57" fmla="*/ 0 h 845"/>
                <a:gd name="T58" fmla="*/ 50 w 3620"/>
                <a:gd name="T59" fmla="*/ 1 h 845"/>
                <a:gd name="T60" fmla="*/ 80 w 3620"/>
                <a:gd name="T61" fmla="*/ 5 h 845"/>
                <a:gd name="T62" fmla="*/ 109 w 3620"/>
                <a:gd name="T63" fmla="*/ 10 h 845"/>
                <a:gd name="T64" fmla="*/ 138 w 3620"/>
                <a:gd name="T65" fmla="*/ 19 h 845"/>
                <a:gd name="T66" fmla="*/ 178 w 3620"/>
                <a:gd name="T67" fmla="*/ 34 h 845"/>
                <a:gd name="T68" fmla="*/ 215 w 3620"/>
                <a:gd name="T69" fmla="*/ 52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20" h="845">
                  <a:moveTo>
                    <a:pt x="396" y="52"/>
                  </a:moveTo>
                  <a:lnTo>
                    <a:pt x="400" y="53"/>
                  </a:lnTo>
                  <a:lnTo>
                    <a:pt x="393" y="96"/>
                  </a:lnTo>
                  <a:lnTo>
                    <a:pt x="389" y="93"/>
                  </a:lnTo>
                  <a:lnTo>
                    <a:pt x="396" y="52"/>
                  </a:lnTo>
                  <a:close/>
                  <a:moveTo>
                    <a:pt x="848" y="160"/>
                  </a:moveTo>
                  <a:lnTo>
                    <a:pt x="853" y="162"/>
                  </a:lnTo>
                  <a:lnTo>
                    <a:pt x="847" y="203"/>
                  </a:lnTo>
                  <a:lnTo>
                    <a:pt x="841" y="202"/>
                  </a:lnTo>
                  <a:lnTo>
                    <a:pt x="848" y="160"/>
                  </a:lnTo>
                  <a:close/>
                  <a:moveTo>
                    <a:pt x="1123" y="225"/>
                  </a:moveTo>
                  <a:lnTo>
                    <a:pt x="1127" y="228"/>
                  </a:lnTo>
                  <a:lnTo>
                    <a:pt x="1121" y="269"/>
                  </a:lnTo>
                  <a:lnTo>
                    <a:pt x="1115" y="268"/>
                  </a:lnTo>
                  <a:lnTo>
                    <a:pt x="1123" y="225"/>
                  </a:lnTo>
                  <a:close/>
                  <a:moveTo>
                    <a:pt x="1705" y="365"/>
                  </a:moveTo>
                  <a:lnTo>
                    <a:pt x="1710" y="367"/>
                  </a:lnTo>
                  <a:lnTo>
                    <a:pt x="1704" y="409"/>
                  </a:lnTo>
                  <a:lnTo>
                    <a:pt x="1698" y="407"/>
                  </a:lnTo>
                  <a:lnTo>
                    <a:pt x="1705" y="365"/>
                  </a:lnTo>
                  <a:close/>
                  <a:moveTo>
                    <a:pt x="2188" y="481"/>
                  </a:moveTo>
                  <a:lnTo>
                    <a:pt x="2194" y="482"/>
                  </a:lnTo>
                  <a:lnTo>
                    <a:pt x="2186" y="524"/>
                  </a:lnTo>
                  <a:lnTo>
                    <a:pt x="2182" y="523"/>
                  </a:lnTo>
                  <a:lnTo>
                    <a:pt x="2188" y="481"/>
                  </a:lnTo>
                  <a:close/>
                  <a:moveTo>
                    <a:pt x="2476" y="550"/>
                  </a:moveTo>
                  <a:lnTo>
                    <a:pt x="2482" y="551"/>
                  </a:lnTo>
                  <a:lnTo>
                    <a:pt x="2478" y="567"/>
                  </a:lnTo>
                  <a:lnTo>
                    <a:pt x="2548" y="567"/>
                  </a:lnTo>
                  <a:lnTo>
                    <a:pt x="2600" y="579"/>
                  </a:lnTo>
                  <a:lnTo>
                    <a:pt x="2596" y="607"/>
                  </a:lnTo>
                  <a:lnTo>
                    <a:pt x="2532" y="607"/>
                  </a:lnTo>
                  <a:lnTo>
                    <a:pt x="2469" y="592"/>
                  </a:lnTo>
                  <a:lnTo>
                    <a:pt x="2476" y="550"/>
                  </a:lnTo>
                  <a:close/>
                  <a:moveTo>
                    <a:pt x="3236" y="732"/>
                  </a:moveTo>
                  <a:lnTo>
                    <a:pt x="3241" y="733"/>
                  </a:lnTo>
                  <a:lnTo>
                    <a:pt x="3235" y="775"/>
                  </a:lnTo>
                  <a:lnTo>
                    <a:pt x="3229" y="774"/>
                  </a:lnTo>
                  <a:lnTo>
                    <a:pt x="3236" y="732"/>
                  </a:lnTo>
                  <a:close/>
                  <a:moveTo>
                    <a:pt x="3540" y="804"/>
                  </a:moveTo>
                  <a:lnTo>
                    <a:pt x="3620" y="823"/>
                  </a:lnTo>
                  <a:lnTo>
                    <a:pt x="3598" y="831"/>
                  </a:lnTo>
                  <a:lnTo>
                    <a:pt x="3575" y="837"/>
                  </a:lnTo>
                  <a:lnTo>
                    <a:pt x="3551" y="841"/>
                  </a:lnTo>
                  <a:lnTo>
                    <a:pt x="3526" y="845"/>
                  </a:lnTo>
                  <a:lnTo>
                    <a:pt x="3360" y="806"/>
                  </a:lnTo>
                  <a:lnTo>
                    <a:pt x="3384" y="808"/>
                  </a:lnTo>
                  <a:lnTo>
                    <a:pt x="3407" y="809"/>
                  </a:lnTo>
                  <a:lnTo>
                    <a:pt x="3429" y="810"/>
                  </a:lnTo>
                  <a:lnTo>
                    <a:pt x="3453" y="810"/>
                  </a:lnTo>
                  <a:lnTo>
                    <a:pt x="3475" y="810"/>
                  </a:lnTo>
                  <a:lnTo>
                    <a:pt x="3498" y="809"/>
                  </a:lnTo>
                  <a:lnTo>
                    <a:pt x="3519" y="807"/>
                  </a:lnTo>
                  <a:lnTo>
                    <a:pt x="3540" y="804"/>
                  </a:lnTo>
                  <a:close/>
                  <a:moveTo>
                    <a:pt x="215" y="52"/>
                  </a:moveTo>
                  <a:lnTo>
                    <a:pt x="0" y="0"/>
                  </a:lnTo>
                  <a:lnTo>
                    <a:pt x="9" y="0"/>
                  </a:lnTo>
                  <a:lnTo>
                    <a:pt x="19" y="0"/>
                  </a:lnTo>
                  <a:lnTo>
                    <a:pt x="34" y="0"/>
                  </a:lnTo>
                  <a:lnTo>
                    <a:pt x="50" y="1"/>
                  </a:lnTo>
                  <a:lnTo>
                    <a:pt x="65" y="3"/>
                  </a:lnTo>
                  <a:lnTo>
                    <a:pt x="80" y="5"/>
                  </a:lnTo>
                  <a:lnTo>
                    <a:pt x="94" y="7"/>
                  </a:lnTo>
                  <a:lnTo>
                    <a:pt x="109" y="10"/>
                  </a:lnTo>
                  <a:lnTo>
                    <a:pt x="124" y="15"/>
                  </a:lnTo>
                  <a:lnTo>
                    <a:pt x="138" y="19"/>
                  </a:lnTo>
                  <a:lnTo>
                    <a:pt x="158" y="26"/>
                  </a:lnTo>
                  <a:lnTo>
                    <a:pt x="178" y="34"/>
                  </a:lnTo>
                  <a:lnTo>
                    <a:pt x="197" y="43"/>
                  </a:lnTo>
                  <a:lnTo>
                    <a:pt x="215" y="52"/>
                  </a:lnTo>
                  <a:close/>
                </a:path>
              </a:pathLst>
            </a:custGeom>
            <a:solidFill>
              <a:srgbClr val="DA7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53"/>
            <p:cNvSpPr>
              <a:spLocks noEditPoints="1"/>
            </p:cNvSpPr>
            <p:nvPr/>
          </p:nvSpPr>
          <p:spPr bwMode="auto">
            <a:xfrm>
              <a:off x="1612901" y="4621213"/>
              <a:ext cx="825500" cy="193675"/>
            </a:xfrm>
            <a:custGeom>
              <a:avLst/>
              <a:gdLst>
                <a:gd name="T0" fmla="*/ 453 w 3634"/>
                <a:gd name="T1" fmla="*/ 74 h 849"/>
                <a:gd name="T2" fmla="*/ 441 w 3634"/>
                <a:gd name="T3" fmla="*/ 115 h 849"/>
                <a:gd name="T4" fmla="*/ 900 w 3634"/>
                <a:gd name="T5" fmla="*/ 181 h 849"/>
                <a:gd name="T6" fmla="*/ 899 w 3634"/>
                <a:gd name="T7" fmla="*/ 224 h 849"/>
                <a:gd name="T8" fmla="*/ 900 w 3634"/>
                <a:gd name="T9" fmla="*/ 181 h 849"/>
                <a:gd name="T10" fmla="*/ 1180 w 3634"/>
                <a:gd name="T11" fmla="*/ 248 h 849"/>
                <a:gd name="T12" fmla="*/ 1168 w 3634"/>
                <a:gd name="T13" fmla="*/ 289 h 849"/>
                <a:gd name="T14" fmla="*/ 1758 w 3634"/>
                <a:gd name="T15" fmla="*/ 387 h 849"/>
                <a:gd name="T16" fmla="*/ 1756 w 3634"/>
                <a:gd name="T17" fmla="*/ 429 h 849"/>
                <a:gd name="T18" fmla="*/ 1758 w 3634"/>
                <a:gd name="T19" fmla="*/ 387 h 849"/>
                <a:gd name="T20" fmla="*/ 2245 w 3634"/>
                <a:gd name="T21" fmla="*/ 503 h 849"/>
                <a:gd name="T22" fmla="*/ 2234 w 3634"/>
                <a:gd name="T23" fmla="*/ 543 h 849"/>
                <a:gd name="T24" fmla="*/ 2529 w 3634"/>
                <a:gd name="T25" fmla="*/ 571 h 849"/>
                <a:gd name="T26" fmla="*/ 2652 w 3634"/>
                <a:gd name="T27" fmla="*/ 607 h 849"/>
                <a:gd name="T28" fmla="*/ 2529 w 3634"/>
                <a:gd name="T29" fmla="*/ 571 h 849"/>
                <a:gd name="T30" fmla="*/ 3294 w 3634"/>
                <a:gd name="T31" fmla="*/ 754 h 849"/>
                <a:gd name="T32" fmla="*/ 3314 w 3634"/>
                <a:gd name="T33" fmla="*/ 789 h 849"/>
                <a:gd name="T34" fmla="*/ 3367 w 3634"/>
                <a:gd name="T35" fmla="*/ 799 h 849"/>
                <a:gd name="T36" fmla="*/ 3424 w 3634"/>
                <a:gd name="T37" fmla="*/ 806 h 849"/>
                <a:gd name="T38" fmla="*/ 3481 w 3634"/>
                <a:gd name="T39" fmla="*/ 810 h 849"/>
                <a:gd name="T40" fmla="*/ 3518 w 3634"/>
                <a:gd name="T41" fmla="*/ 810 h 849"/>
                <a:gd name="T42" fmla="*/ 3634 w 3634"/>
                <a:gd name="T43" fmla="*/ 836 h 849"/>
                <a:gd name="T44" fmla="*/ 3576 w 3634"/>
                <a:gd name="T45" fmla="*/ 846 h 849"/>
                <a:gd name="T46" fmla="*/ 3511 w 3634"/>
                <a:gd name="T47" fmla="*/ 849 h 849"/>
                <a:gd name="T48" fmla="*/ 3288 w 3634"/>
                <a:gd name="T49" fmla="*/ 753 h 849"/>
                <a:gd name="T50" fmla="*/ 2332 w 3634"/>
                <a:gd name="T51" fmla="*/ 567 h 849"/>
                <a:gd name="T52" fmla="*/ 2358 w 3634"/>
                <a:gd name="T53" fmla="*/ 574 h 849"/>
                <a:gd name="T54" fmla="*/ 0 w 3634"/>
                <a:gd name="T55" fmla="*/ 9 h 849"/>
                <a:gd name="T56" fmla="*/ 36 w 3634"/>
                <a:gd name="T57" fmla="*/ 3 h 849"/>
                <a:gd name="T58" fmla="*/ 75 w 3634"/>
                <a:gd name="T59" fmla="*/ 0 h 849"/>
                <a:gd name="T60" fmla="*/ 106 w 3634"/>
                <a:gd name="T61" fmla="*/ 1 h 849"/>
                <a:gd name="T62" fmla="*/ 136 w 3634"/>
                <a:gd name="T63" fmla="*/ 5 h 849"/>
                <a:gd name="T64" fmla="*/ 165 w 3634"/>
                <a:gd name="T65" fmla="*/ 10 h 849"/>
                <a:gd name="T66" fmla="*/ 194 w 3634"/>
                <a:gd name="T67" fmla="*/ 19 h 849"/>
                <a:gd name="T68" fmla="*/ 248 w 3634"/>
                <a:gd name="T69" fmla="*/ 41 h 849"/>
                <a:gd name="T70" fmla="*/ 296 w 3634"/>
                <a:gd name="T71" fmla="*/ 69 h 849"/>
                <a:gd name="T72" fmla="*/ 295 w 3634"/>
                <a:gd name="T73" fmla="*/ 80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4" h="849">
                  <a:moveTo>
                    <a:pt x="448" y="73"/>
                  </a:moveTo>
                  <a:lnTo>
                    <a:pt x="453" y="74"/>
                  </a:lnTo>
                  <a:lnTo>
                    <a:pt x="446" y="116"/>
                  </a:lnTo>
                  <a:lnTo>
                    <a:pt x="441" y="115"/>
                  </a:lnTo>
                  <a:lnTo>
                    <a:pt x="448" y="73"/>
                  </a:lnTo>
                  <a:close/>
                  <a:moveTo>
                    <a:pt x="900" y="181"/>
                  </a:moveTo>
                  <a:lnTo>
                    <a:pt x="906" y="183"/>
                  </a:lnTo>
                  <a:lnTo>
                    <a:pt x="899" y="224"/>
                  </a:lnTo>
                  <a:lnTo>
                    <a:pt x="894" y="223"/>
                  </a:lnTo>
                  <a:lnTo>
                    <a:pt x="900" y="181"/>
                  </a:lnTo>
                  <a:close/>
                  <a:moveTo>
                    <a:pt x="1176" y="247"/>
                  </a:moveTo>
                  <a:lnTo>
                    <a:pt x="1180" y="248"/>
                  </a:lnTo>
                  <a:lnTo>
                    <a:pt x="1173" y="290"/>
                  </a:lnTo>
                  <a:lnTo>
                    <a:pt x="1168" y="289"/>
                  </a:lnTo>
                  <a:lnTo>
                    <a:pt x="1176" y="247"/>
                  </a:lnTo>
                  <a:close/>
                  <a:moveTo>
                    <a:pt x="1758" y="387"/>
                  </a:moveTo>
                  <a:lnTo>
                    <a:pt x="1763" y="388"/>
                  </a:lnTo>
                  <a:lnTo>
                    <a:pt x="1756" y="429"/>
                  </a:lnTo>
                  <a:lnTo>
                    <a:pt x="1751" y="428"/>
                  </a:lnTo>
                  <a:lnTo>
                    <a:pt x="1758" y="387"/>
                  </a:lnTo>
                  <a:close/>
                  <a:moveTo>
                    <a:pt x="2241" y="502"/>
                  </a:moveTo>
                  <a:lnTo>
                    <a:pt x="2245" y="503"/>
                  </a:lnTo>
                  <a:lnTo>
                    <a:pt x="2239" y="546"/>
                  </a:lnTo>
                  <a:lnTo>
                    <a:pt x="2234" y="543"/>
                  </a:lnTo>
                  <a:lnTo>
                    <a:pt x="2241" y="502"/>
                  </a:lnTo>
                  <a:close/>
                  <a:moveTo>
                    <a:pt x="2529" y="571"/>
                  </a:moveTo>
                  <a:lnTo>
                    <a:pt x="2653" y="601"/>
                  </a:lnTo>
                  <a:lnTo>
                    <a:pt x="2652" y="607"/>
                  </a:lnTo>
                  <a:lnTo>
                    <a:pt x="2523" y="607"/>
                  </a:lnTo>
                  <a:lnTo>
                    <a:pt x="2529" y="571"/>
                  </a:lnTo>
                  <a:close/>
                  <a:moveTo>
                    <a:pt x="3288" y="753"/>
                  </a:moveTo>
                  <a:lnTo>
                    <a:pt x="3294" y="754"/>
                  </a:lnTo>
                  <a:lnTo>
                    <a:pt x="3290" y="783"/>
                  </a:lnTo>
                  <a:lnTo>
                    <a:pt x="3314" y="789"/>
                  </a:lnTo>
                  <a:lnTo>
                    <a:pt x="3340" y="794"/>
                  </a:lnTo>
                  <a:lnTo>
                    <a:pt x="3367" y="799"/>
                  </a:lnTo>
                  <a:lnTo>
                    <a:pt x="3396" y="803"/>
                  </a:lnTo>
                  <a:lnTo>
                    <a:pt x="3424" y="806"/>
                  </a:lnTo>
                  <a:lnTo>
                    <a:pt x="3453" y="808"/>
                  </a:lnTo>
                  <a:lnTo>
                    <a:pt x="3481" y="810"/>
                  </a:lnTo>
                  <a:lnTo>
                    <a:pt x="3509" y="810"/>
                  </a:lnTo>
                  <a:lnTo>
                    <a:pt x="3518" y="810"/>
                  </a:lnTo>
                  <a:lnTo>
                    <a:pt x="3527" y="810"/>
                  </a:lnTo>
                  <a:lnTo>
                    <a:pt x="3634" y="836"/>
                  </a:lnTo>
                  <a:lnTo>
                    <a:pt x="3606" y="841"/>
                  </a:lnTo>
                  <a:lnTo>
                    <a:pt x="3576" y="846"/>
                  </a:lnTo>
                  <a:lnTo>
                    <a:pt x="3544" y="848"/>
                  </a:lnTo>
                  <a:lnTo>
                    <a:pt x="3511" y="849"/>
                  </a:lnTo>
                  <a:lnTo>
                    <a:pt x="3282" y="794"/>
                  </a:lnTo>
                  <a:lnTo>
                    <a:pt x="3288" y="753"/>
                  </a:lnTo>
                  <a:close/>
                  <a:moveTo>
                    <a:pt x="2358" y="574"/>
                  </a:moveTo>
                  <a:lnTo>
                    <a:pt x="2332" y="567"/>
                  </a:lnTo>
                  <a:lnTo>
                    <a:pt x="2360" y="567"/>
                  </a:lnTo>
                  <a:lnTo>
                    <a:pt x="2358" y="574"/>
                  </a:lnTo>
                  <a:close/>
                  <a:moveTo>
                    <a:pt x="295" y="80"/>
                  </a:moveTo>
                  <a:lnTo>
                    <a:pt x="0" y="9"/>
                  </a:lnTo>
                  <a:lnTo>
                    <a:pt x="18" y="5"/>
                  </a:lnTo>
                  <a:lnTo>
                    <a:pt x="36" y="3"/>
                  </a:lnTo>
                  <a:lnTo>
                    <a:pt x="55" y="0"/>
                  </a:lnTo>
                  <a:lnTo>
                    <a:pt x="75" y="0"/>
                  </a:lnTo>
                  <a:lnTo>
                    <a:pt x="90" y="0"/>
                  </a:lnTo>
                  <a:lnTo>
                    <a:pt x="106" y="1"/>
                  </a:lnTo>
                  <a:lnTo>
                    <a:pt x="121" y="3"/>
                  </a:lnTo>
                  <a:lnTo>
                    <a:pt x="136" y="5"/>
                  </a:lnTo>
                  <a:lnTo>
                    <a:pt x="150" y="7"/>
                  </a:lnTo>
                  <a:lnTo>
                    <a:pt x="165" y="10"/>
                  </a:lnTo>
                  <a:lnTo>
                    <a:pt x="180" y="15"/>
                  </a:lnTo>
                  <a:lnTo>
                    <a:pt x="194" y="19"/>
                  </a:lnTo>
                  <a:lnTo>
                    <a:pt x="222" y="28"/>
                  </a:lnTo>
                  <a:lnTo>
                    <a:pt x="248" y="41"/>
                  </a:lnTo>
                  <a:lnTo>
                    <a:pt x="272" y="53"/>
                  </a:lnTo>
                  <a:lnTo>
                    <a:pt x="296" y="69"/>
                  </a:lnTo>
                  <a:lnTo>
                    <a:pt x="297" y="69"/>
                  </a:lnTo>
                  <a:lnTo>
                    <a:pt x="295" y="80"/>
                  </a:lnTo>
                  <a:close/>
                </a:path>
              </a:pathLst>
            </a:custGeom>
            <a:solidFill>
              <a:srgbClr val="DB8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654"/>
            <p:cNvSpPr>
              <a:spLocks noEditPoints="1"/>
            </p:cNvSpPr>
            <p:nvPr/>
          </p:nvSpPr>
          <p:spPr bwMode="auto">
            <a:xfrm>
              <a:off x="1604963" y="4621213"/>
              <a:ext cx="820738" cy="193675"/>
            </a:xfrm>
            <a:custGeom>
              <a:avLst/>
              <a:gdLst>
                <a:gd name="T0" fmla="*/ 306 w 3617"/>
                <a:gd name="T1" fmla="*/ 52 h 850"/>
                <a:gd name="T2" fmla="*/ 331 w 3617"/>
                <a:gd name="T3" fmla="*/ 69 h 850"/>
                <a:gd name="T4" fmla="*/ 326 w 3617"/>
                <a:gd name="T5" fmla="*/ 101 h 850"/>
                <a:gd name="T6" fmla="*/ 277 w 3617"/>
                <a:gd name="T7" fmla="*/ 83 h 850"/>
                <a:gd name="T8" fmla="*/ 238 w 3617"/>
                <a:gd name="T9" fmla="*/ 65 h 850"/>
                <a:gd name="T10" fmla="*/ 203 w 3617"/>
                <a:gd name="T11" fmla="*/ 54 h 850"/>
                <a:gd name="T12" fmla="*/ 173 w 3617"/>
                <a:gd name="T13" fmla="*/ 47 h 850"/>
                <a:gd name="T14" fmla="*/ 144 w 3617"/>
                <a:gd name="T15" fmla="*/ 43 h 850"/>
                <a:gd name="T16" fmla="*/ 114 w 3617"/>
                <a:gd name="T17" fmla="*/ 41 h 850"/>
                <a:gd name="T18" fmla="*/ 88 w 3617"/>
                <a:gd name="T19" fmla="*/ 41 h 850"/>
                <a:gd name="T20" fmla="*/ 0 w 3617"/>
                <a:gd name="T21" fmla="*/ 23 h 850"/>
                <a:gd name="T22" fmla="*/ 10 w 3617"/>
                <a:gd name="T23" fmla="*/ 18 h 850"/>
                <a:gd name="T24" fmla="*/ 31 w 3617"/>
                <a:gd name="T25" fmla="*/ 10 h 850"/>
                <a:gd name="T26" fmla="*/ 66 w 3617"/>
                <a:gd name="T27" fmla="*/ 4 h 850"/>
                <a:gd name="T28" fmla="*/ 480 w 3617"/>
                <a:gd name="T29" fmla="*/ 93 h 850"/>
                <a:gd name="T30" fmla="*/ 478 w 3617"/>
                <a:gd name="T31" fmla="*/ 137 h 850"/>
                <a:gd name="T32" fmla="*/ 480 w 3617"/>
                <a:gd name="T33" fmla="*/ 93 h 850"/>
                <a:gd name="T34" fmla="*/ 938 w 3617"/>
                <a:gd name="T35" fmla="*/ 203 h 850"/>
                <a:gd name="T36" fmla="*/ 925 w 3617"/>
                <a:gd name="T37" fmla="*/ 244 h 850"/>
                <a:gd name="T38" fmla="*/ 1206 w 3617"/>
                <a:gd name="T39" fmla="*/ 268 h 850"/>
                <a:gd name="T40" fmla="*/ 1205 w 3617"/>
                <a:gd name="T41" fmla="*/ 311 h 850"/>
                <a:gd name="T42" fmla="*/ 1206 w 3617"/>
                <a:gd name="T43" fmla="*/ 268 h 850"/>
                <a:gd name="T44" fmla="*/ 1795 w 3617"/>
                <a:gd name="T45" fmla="*/ 409 h 850"/>
                <a:gd name="T46" fmla="*/ 1782 w 3617"/>
                <a:gd name="T47" fmla="*/ 449 h 850"/>
                <a:gd name="T48" fmla="*/ 2273 w 3617"/>
                <a:gd name="T49" fmla="*/ 523 h 850"/>
                <a:gd name="T50" fmla="*/ 2270 w 3617"/>
                <a:gd name="T51" fmla="*/ 566 h 850"/>
                <a:gd name="T52" fmla="*/ 2273 w 3617"/>
                <a:gd name="T53" fmla="*/ 523 h 850"/>
                <a:gd name="T54" fmla="*/ 2623 w 3617"/>
                <a:gd name="T55" fmla="*/ 607 h 850"/>
                <a:gd name="T56" fmla="*/ 2560 w 3617"/>
                <a:gd name="T57" fmla="*/ 592 h 850"/>
                <a:gd name="T58" fmla="*/ 3326 w 3617"/>
                <a:gd name="T59" fmla="*/ 775 h 850"/>
                <a:gd name="T60" fmla="*/ 3349 w 3617"/>
                <a:gd name="T61" fmla="*/ 789 h 850"/>
                <a:gd name="T62" fmla="*/ 3402 w 3617"/>
                <a:gd name="T63" fmla="*/ 799 h 850"/>
                <a:gd name="T64" fmla="*/ 3441 w 3617"/>
                <a:gd name="T65" fmla="*/ 804 h 850"/>
                <a:gd name="T66" fmla="*/ 3617 w 3617"/>
                <a:gd name="T67" fmla="*/ 845 h 850"/>
                <a:gd name="T68" fmla="*/ 3575 w 3617"/>
                <a:gd name="T69" fmla="*/ 848 h 850"/>
                <a:gd name="T70" fmla="*/ 3532 w 3617"/>
                <a:gd name="T71" fmla="*/ 850 h 850"/>
                <a:gd name="T72" fmla="*/ 3481 w 3617"/>
                <a:gd name="T73" fmla="*/ 848 h 850"/>
                <a:gd name="T74" fmla="*/ 3431 w 3617"/>
                <a:gd name="T75" fmla="*/ 844 h 850"/>
                <a:gd name="T76" fmla="*/ 3320 w 3617"/>
                <a:gd name="T77" fmla="*/ 774 h 850"/>
                <a:gd name="T78" fmla="*/ 2275 w 3617"/>
                <a:gd name="T79" fmla="*/ 567 h 850"/>
                <a:gd name="T80" fmla="*/ 2390 w 3617"/>
                <a:gd name="T81" fmla="*/ 595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7" h="850">
                  <a:moveTo>
                    <a:pt x="91" y="0"/>
                  </a:moveTo>
                  <a:lnTo>
                    <a:pt x="306" y="52"/>
                  </a:lnTo>
                  <a:lnTo>
                    <a:pt x="319" y="60"/>
                  </a:lnTo>
                  <a:lnTo>
                    <a:pt x="331" y="69"/>
                  </a:lnTo>
                  <a:lnTo>
                    <a:pt x="332" y="69"/>
                  </a:lnTo>
                  <a:lnTo>
                    <a:pt x="326" y="101"/>
                  </a:lnTo>
                  <a:lnTo>
                    <a:pt x="296" y="93"/>
                  </a:lnTo>
                  <a:lnTo>
                    <a:pt x="277" y="83"/>
                  </a:lnTo>
                  <a:lnTo>
                    <a:pt x="258" y="74"/>
                  </a:lnTo>
                  <a:lnTo>
                    <a:pt x="238" y="65"/>
                  </a:lnTo>
                  <a:lnTo>
                    <a:pt x="217" y="59"/>
                  </a:lnTo>
                  <a:lnTo>
                    <a:pt x="203" y="54"/>
                  </a:lnTo>
                  <a:lnTo>
                    <a:pt x="189" y="51"/>
                  </a:lnTo>
                  <a:lnTo>
                    <a:pt x="173" y="47"/>
                  </a:lnTo>
                  <a:lnTo>
                    <a:pt x="159" y="45"/>
                  </a:lnTo>
                  <a:lnTo>
                    <a:pt x="144" y="43"/>
                  </a:lnTo>
                  <a:lnTo>
                    <a:pt x="130" y="42"/>
                  </a:lnTo>
                  <a:lnTo>
                    <a:pt x="114" y="41"/>
                  </a:lnTo>
                  <a:lnTo>
                    <a:pt x="98" y="41"/>
                  </a:lnTo>
                  <a:lnTo>
                    <a:pt x="88" y="41"/>
                  </a:lnTo>
                  <a:lnTo>
                    <a:pt x="77" y="41"/>
                  </a:lnTo>
                  <a:lnTo>
                    <a:pt x="0" y="23"/>
                  </a:lnTo>
                  <a:lnTo>
                    <a:pt x="0" y="23"/>
                  </a:lnTo>
                  <a:lnTo>
                    <a:pt x="10" y="18"/>
                  </a:lnTo>
                  <a:lnTo>
                    <a:pt x="20" y="14"/>
                  </a:lnTo>
                  <a:lnTo>
                    <a:pt x="31" y="10"/>
                  </a:lnTo>
                  <a:lnTo>
                    <a:pt x="42" y="8"/>
                  </a:lnTo>
                  <a:lnTo>
                    <a:pt x="66" y="4"/>
                  </a:lnTo>
                  <a:lnTo>
                    <a:pt x="91" y="0"/>
                  </a:lnTo>
                  <a:close/>
                  <a:moveTo>
                    <a:pt x="480" y="93"/>
                  </a:moveTo>
                  <a:lnTo>
                    <a:pt x="484" y="96"/>
                  </a:lnTo>
                  <a:lnTo>
                    <a:pt x="478" y="137"/>
                  </a:lnTo>
                  <a:lnTo>
                    <a:pt x="473" y="136"/>
                  </a:lnTo>
                  <a:lnTo>
                    <a:pt x="480" y="93"/>
                  </a:lnTo>
                  <a:close/>
                  <a:moveTo>
                    <a:pt x="932" y="202"/>
                  </a:moveTo>
                  <a:lnTo>
                    <a:pt x="938" y="203"/>
                  </a:lnTo>
                  <a:lnTo>
                    <a:pt x="931" y="246"/>
                  </a:lnTo>
                  <a:lnTo>
                    <a:pt x="925" y="244"/>
                  </a:lnTo>
                  <a:lnTo>
                    <a:pt x="932" y="202"/>
                  </a:lnTo>
                  <a:close/>
                  <a:moveTo>
                    <a:pt x="1206" y="268"/>
                  </a:moveTo>
                  <a:lnTo>
                    <a:pt x="1212" y="269"/>
                  </a:lnTo>
                  <a:lnTo>
                    <a:pt x="1205" y="311"/>
                  </a:lnTo>
                  <a:lnTo>
                    <a:pt x="1199" y="309"/>
                  </a:lnTo>
                  <a:lnTo>
                    <a:pt x="1206" y="268"/>
                  </a:lnTo>
                  <a:close/>
                  <a:moveTo>
                    <a:pt x="1789" y="407"/>
                  </a:moveTo>
                  <a:lnTo>
                    <a:pt x="1795" y="409"/>
                  </a:lnTo>
                  <a:lnTo>
                    <a:pt x="1788" y="451"/>
                  </a:lnTo>
                  <a:lnTo>
                    <a:pt x="1782" y="449"/>
                  </a:lnTo>
                  <a:lnTo>
                    <a:pt x="1789" y="407"/>
                  </a:lnTo>
                  <a:close/>
                  <a:moveTo>
                    <a:pt x="2273" y="523"/>
                  </a:moveTo>
                  <a:lnTo>
                    <a:pt x="2277" y="524"/>
                  </a:lnTo>
                  <a:lnTo>
                    <a:pt x="2270" y="566"/>
                  </a:lnTo>
                  <a:lnTo>
                    <a:pt x="2266" y="565"/>
                  </a:lnTo>
                  <a:lnTo>
                    <a:pt x="2273" y="523"/>
                  </a:lnTo>
                  <a:close/>
                  <a:moveTo>
                    <a:pt x="2560" y="592"/>
                  </a:moveTo>
                  <a:lnTo>
                    <a:pt x="2623" y="607"/>
                  </a:lnTo>
                  <a:lnTo>
                    <a:pt x="2558" y="607"/>
                  </a:lnTo>
                  <a:lnTo>
                    <a:pt x="2560" y="592"/>
                  </a:lnTo>
                  <a:close/>
                  <a:moveTo>
                    <a:pt x="3320" y="774"/>
                  </a:moveTo>
                  <a:lnTo>
                    <a:pt x="3326" y="775"/>
                  </a:lnTo>
                  <a:lnTo>
                    <a:pt x="3325" y="783"/>
                  </a:lnTo>
                  <a:lnTo>
                    <a:pt x="3349" y="789"/>
                  </a:lnTo>
                  <a:lnTo>
                    <a:pt x="3375" y="794"/>
                  </a:lnTo>
                  <a:lnTo>
                    <a:pt x="3402" y="799"/>
                  </a:lnTo>
                  <a:lnTo>
                    <a:pt x="3431" y="803"/>
                  </a:lnTo>
                  <a:lnTo>
                    <a:pt x="3441" y="804"/>
                  </a:lnTo>
                  <a:lnTo>
                    <a:pt x="3451" y="806"/>
                  </a:lnTo>
                  <a:lnTo>
                    <a:pt x="3617" y="845"/>
                  </a:lnTo>
                  <a:lnTo>
                    <a:pt x="3597" y="847"/>
                  </a:lnTo>
                  <a:lnTo>
                    <a:pt x="3575" y="848"/>
                  </a:lnTo>
                  <a:lnTo>
                    <a:pt x="3554" y="849"/>
                  </a:lnTo>
                  <a:lnTo>
                    <a:pt x="3532" y="850"/>
                  </a:lnTo>
                  <a:lnTo>
                    <a:pt x="3507" y="849"/>
                  </a:lnTo>
                  <a:lnTo>
                    <a:pt x="3481" y="848"/>
                  </a:lnTo>
                  <a:lnTo>
                    <a:pt x="3457" y="847"/>
                  </a:lnTo>
                  <a:lnTo>
                    <a:pt x="3431" y="844"/>
                  </a:lnTo>
                  <a:lnTo>
                    <a:pt x="3313" y="816"/>
                  </a:lnTo>
                  <a:lnTo>
                    <a:pt x="3320" y="774"/>
                  </a:lnTo>
                  <a:close/>
                  <a:moveTo>
                    <a:pt x="2390" y="595"/>
                  </a:moveTo>
                  <a:lnTo>
                    <a:pt x="2275" y="567"/>
                  </a:lnTo>
                  <a:lnTo>
                    <a:pt x="2395" y="567"/>
                  </a:lnTo>
                  <a:lnTo>
                    <a:pt x="2390" y="595"/>
                  </a:lnTo>
                  <a:close/>
                </a:path>
              </a:pathLst>
            </a:custGeom>
            <a:solidFill>
              <a:srgbClr val="DC88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655"/>
            <p:cNvSpPr>
              <a:spLocks noEditPoints="1"/>
            </p:cNvSpPr>
            <p:nvPr/>
          </p:nvSpPr>
          <p:spPr bwMode="auto">
            <a:xfrm>
              <a:off x="1600201" y="4624388"/>
              <a:ext cx="809625" cy="190500"/>
            </a:xfrm>
            <a:custGeom>
              <a:avLst/>
              <a:gdLst>
                <a:gd name="T0" fmla="*/ 356 w 3572"/>
                <a:gd name="T1" fmla="*/ 71 h 841"/>
                <a:gd name="T2" fmla="*/ 345 w 3572"/>
                <a:gd name="T3" fmla="*/ 100 h 841"/>
                <a:gd name="T4" fmla="*/ 322 w 3572"/>
                <a:gd name="T5" fmla="*/ 84 h 841"/>
                <a:gd name="T6" fmla="*/ 298 w 3572"/>
                <a:gd name="T7" fmla="*/ 71 h 841"/>
                <a:gd name="T8" fmla="*/ 243 w 3572"/>
                <a:gd name="T9" fmla="*/ 50 h 841"/>
                <a:gd name="T10" fmla="*/ 215 w 3572"/>
                <a:gd name="T11" fmla="*/ 42 h 841"/>
                <a:gd name="T12" fmla="*/ 185 w 3572"/>
                <a:gd name="T13" fmla="*/ 36 h 841"/>
                <a:gd name="T14" fmla="*/ 156 w 3572"/>
                <a:gd name="T15" fmla="*/ 33 h 841"/>
                <a:gd name="T16" fmla="*/ 124 w 3572"/>
                <a:gd name="T17" fmla="*/ 32 h 841"/>
                <a:gd name="T18" fmla="*/ 85 w 3572"/>
                <a:gd name="T19" fmla="*/ 34 h 841"/>
                <a:gd name="T20" fmla="*/ 48 w 3572"/>
                <a:gd name="T21" fmla="*/ 41 h 841"/>
                <a:gd name="T22" fmla="*/ 11 w 3572"/>
                <a:gd name="T23" fmla="*/ 20 h 841"/>
                <a:gd name="T24" fmla="*/ 35 w 3572"/>
                <a:gd name="T25" fmla="*/ 9 h 841"/>
                <a:gd name="T26" fmla="*/ 53 w 3572"/>
                <a:gd name="T27" fmla="*/ 3 h 841"/>
                <a:gd name="T28" fmla="*/ 502 w 3572"/>
                <a:gd name="T29" fmla="*/ 106 h 841"/>
                <a:gd name="T30" fmla="*/ 500 w 3572"/>
                <a:gd name="T31" fmla="*/ 149 h 841"/>
                <a:gd name="T32" fmla="*/ 502 w 3572"/>
                <a:gd name="T33" fmla="*/ 106 h 841"/>
                <a:gd name="T34" fmla="*/ 960 w 3572"/>
                <a:gd name="T35" fmla="*/ 215 h 841"/>
                <a:gd name="T36" fmla="*/ 948 w 3572"/>
                <a:gd name="T37" fmla="*/ 256 h 841"/>
                <a:gd name="T38" fmla="*/ 1229 w 3572"/>
                <a:gd name="T39" fmla="*/ 280 h 841"/>
                <a:gd name="T40" fmla="*/ 1228 w 3572"/>
                <a:gd name="T41" fmla="*/ 323 h 841"/>
                <a:gd name="T42" fmla="*/ 1229 w 3572"/>
                <a:gd name="T43" fmla="*/ 280 h 841"/>
                <a:gd name="T44" fmla="*/ 1817 w 3572"/>
                <a:gd name="T45" fmla="*/ 420 h 841"/>
                <a:gd name="T46" fmla="*/ 1805 w 3572"/>
                <a:gd name="T47" fmla="*/ 462 h 841"/>
                <a:gd name="T48" fmla="*/ 2295 w 3572"/>
                <a:gd name="T49" fmla="*/ 534 h 841"/>
                <a:gd name="T50" fmla="*/ 2296 w 3572"/>
                <a:gd name="T51" fmla="*/ 558 h 841"/>
                <a:gd name="T52" fmla="*/ 2419 w 3572"/>
                <a:gd name="T53" fmla="*/ 565 h 841"/>
                <a:gd name="T54" fmla="*/ 2376 w 3572"/>
                <a:gd name="T55" fmla="*/ 598 h 841"/>
                <a:gd name="T56" fmla="*/ 2295 w 3572"/>
                <a:gd name="T57" fmla="*/ 534 h 841"/>
                <a:gd name="T58" fmla="*/ 3572 w 3572"/>
                <a:gd name="T59" fmla="*/ 840 h 841"/>
                <a:gd name="T60" fmla="*/ 3558 w 3572"/>
                <a:gd name="T61" fmla="*/ 841 h 841"/>
                <a:gd name="T62" fmla="*/ 3502 w 3572"/>
                <a:gd name="T63" fmla="*/ 839 h 841"/>
                <a:gd name="T64" fmla="*/ 3445 w 3572"/>
                <a:gd name="T65" fmla="*/ 833 h 841"/>
                <a:gd name="T66" fmla="*/ 3389 w 3572"/>
                <a:gd name="T67" fmla="*/ 825 h 841"/>
                <a:gd name="T68" fmla="*/ 3338 w 3572"/>
                <a:gd name="T69" fmla="*/ 81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72" h="841">
                  <a:moveTo>
                    <a:pt x="61" y="0"/>
                  </a:moveTo>
                  <a:lnTo>
                    <a:pt x="356" y="71"/>
                  </a:lnTo>
                  <a:lnTo>
                    <a:pt x="351" y="100"/>
                  </a:lnTo>
                  <a:lnTo>
                    <a:pt x="345" y="100"/>
                  </a:lnTo>
                  <a:lnTo>
                    <a:pt x="333" y="92"/>
                  </a:lnTo>
                  <a:lnTo>
                    <a:pt x="322" y="84"/>
                  </a:lnTo>
                  <a:lnTo>
                    <a:pt x="310" y="78"/>
                  </a:lnTo>
                  <a:lnTo>
                    <a:pt x="298" y="71"/>
                  </a:lnTo>
                  <a:lnTo>
                    <a:pt x="271" y="60"/>
                  </a:lnTo>
                  <a:lnTo>
                    <a:pt x="243" y="50"/>
                  </a:lnTo>
                  <a:lnTo>
                    <a:pt x="229" y="45"/>
                  </a:lnTo>
                  <a:lnTo>
                    <a:pt x="215" y="42"/>
                  </a:lnTo>
                  <a:lnTo>
                    <a:pt x="199" y="38"/>
                  </a:lnTo>
                  <a:lnTo>
                    <a:pt x="185" y="36"/>
                  </a:lnTo>
                  <a:lnTo>
                    <a:pt x="170" y="34"/>
                  </a:lnTo>
                  <a:lnTo>
                    <a:pt x="156" y="33"/>
                  </a:lnTo>
                  <a:lnTo>
                    <a:pt x="140" y="32"/>
                  </a:lnTo>
                  <a:lnTo>
                    <a:pt x="124" y="32"/>
                  </a:lnTo>
                  <a:lnTo>
                    <a:pt x="104" y="32"/>
                  </a:lnTo>
                  <a:lnTo>
                    <a:pt x="85" y="34"/>
                  </a:lnTo>
                  <a:lnTo>
                    <a:pt x="66" y="36"/>
                  </a:lnTo>
                  <a:lnTo>
                    <a:pt x="48" y="41"/>
                  </a:lnTo>
                  <a:lnTo>
                    <a:pt x="0" y="29"/>
                  </a:lnTo>
                  <a:lnTo>
                    <a:pt x="11" y="20"/>
                  </a:lnTo>
                  <a:lnTo>
                    <a:pt x="26" y="14"/>
                  </a:lnTo>
                  <a:lnTo>
                    <a:pt x="35" y="9"/>
                  </a:lnTo>
                  <a:lnTo>
                    <a:pt x="44" y="6"/>
                  </a:lnTo>
                  <a:lnTo>
                    <a:pt x="53" y="3"/>
                  </a:lnTo>
                  <a:lnTo>
                    <a:pt x="61" y="0"/>
                  </a:lnTo>
                  <a:close/>
                  <a:moveTo>
                    <a:pt x="502" y="106"/>
                  </a:moveTo>
                  <a:lnTo>
                    <a:pt x="507" y="107"/>
                  </a:lnTo>
                  <a:lnTo>
                    <a:pt x="500" y="149"/>
                  </a:lnTo>
                  <a:lnTo>
                    <a:pt x="496" y="148"/>
                  </a:lnTo>
                  <a:lnTo>
                    <a:pt x="502" y="106"/>
                  </a:lnTo>
                  <a:close/>
                  <a:moveTo>
                    <a:pt x="955" y="214"/>
                  </a:moveTo>
                  <a:lnTo>
                    <a:pt x="960" y="215"/>
                  </a:lnTo>
                  <a:lnTo>
                    <a:pt x="953" y="257"/>
                  </a:lnTo>
                  <a:lnTo>
                    <a:pt x="948" y="256"/>
                  </a:lnTo>
                  <a:lnTo>
                    <a:pt x="955" y="214"/>
                  </a:lnTo>
                  <a:close/>
                  <a:moveTo>
                    <a:pt x="1229" y="280"/>
                  </a:moveTo>
                  <a:lnTo>
                    <a:pt x="1234" y="281"/>
                  </a:lnTo>
                  <a:lnTo>
                    <a:pt x="1228" y="323"/>
                  </a:lnTo>
                  <a:lnTo>
                    <a:pt x="1222" y="322"/>
                  </a:lnTo>
                  <a:lnTo>
                    <a:pt x="1229" y="280"/>
                  </a:lnTo>
                  <a:close/>
                  <a:moveTo>
                    <a:pt x="1812" y="419"/>
                  </a:moveTo>
                  <a:lnTo>
                    <a:pt x="1817" y="420"/>
                  </a:lnTo>
                  <a:lnTo>
                    <a:pt x="1811" y="463"/>
                  </a:lnTo>
                  <a:lnTo>
                    <a:pt x="1805" y="462"/>
                  </a:lnTo>
                  <a:lnTo>
                    <a:pt x="1812" y="419"/>
                  </a:lnTo>
                  <a:close/>
                  <a:moveTo>
                    <a:pt x="2295" y="534"/>
                  </a:moveTo>
                  <a:lnTo>
                    <a:pt x="2300" y="537"/>
                  </a:lnTo>
                  <a:lnTo>
                    <a:pt x="2296" y="558"/>
                  </a:lnTo>
                  <a:lnTo>
                    <a:pt x="2393" y="558"/>
                  </a:lnTo>
                  <a:lnTo>
                    <a:pt x="2419" y="565"/>
                  </a:lnTo>
                  <a:lnTo>
                    <a:pt x="2414" y="598"/>
                  </a:lnTo>
                  <a:lnTo>
                    <a:pt x="2376" y="598"/>
                  </a:lnTo>
                  <a:lnTo>
                    <a:pt x="2289" y="577"/>
                  </a:lnTo>
                  <a:lnTo>
                    <a:pt x="2295" y="534"/>
                  </a:lnTo>
                  <a:close/>
                  <a:moveTo>
                    <a:pt x="3343" y="785"/>
                  </a:moveTo>
                  <a:lnTo>
                    <a:pt x="3572" y="840"/>
                  </a:lnTo>
                  <a:lnTo>
                    <a:pt x="3565" y="840"/>
                  </a:lnTo>
                  <a:lnTo>
                    <a:pt x="3558" y="841"/>
                  </a:lnTo>
                  <a:lnTo>
                    <a:pt x="3530" y="840"/>
                  </a:lnTo>
                  <a:lnTo>
                    <a:pt x="3502" y="839"/>
                  </a:lnTo>
                  <a:lnTo>
                    <a:pt x="3473" y="837"/>
                  </a:lnTo>
                  <a:lnTo>
                    <a:pt x="3445" y="833"/>
                  </a:lnTo>
                  <a:lnTo>
                    <a:pt x="3417" y="829"/>
                  </a:lnTo>
                  <a:lnTo>
                    <a:pt x="3389" y="825"/>
                  </a:lnTo>
                  <a:lnTo>
                    <a:pt x="3363" y="820"/>
                  </a:lnTo>
                  <a:lnTo>
                    <a:pt x="3338" y="813"/>
                  </a:lnTo>
                  <a:lnTo>
                    <a:pt x="3343" y="785"/>
                  </a:lnTo>
                  <a:close/>
                </a:path>
              </a:pathLst>
            </a:custGeom>
            <a:solidFill>
              <a:srgbClr val="DD8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656"/>
            <p:cNvSpPr>
              <a:spLocks noEditPoints="1"/>
            </p:cNvSpPr>
            <p:nvPr/>
          </p:nvSpPr>
          <p:spPr bwMode="auto">
            <a:xfrm>
              <a:off x="1595438" y="4627563"/>
              <a:ext cx="788988" cy="185738"/>
            </a:xfrm>
            <a:custGeom>
              <a:avLst/>
              <a:gdLst>
                <a:gd name="T0" fmla="*/ 43 w 3474"/>
                <a:gd name="T1" fmla="*/ 0 h 821"/>
                <a:gd name="T2" fmla="*/ 120 w 3474"/>
                <a:gd name="T3" fmla="*/ 18 h 821"/>
                <a:gd name="T4" fmla="*/ 95 w 3474"/>
                <a:gd name="T5" fmla="*/ 20 h 821"/>
                <a:gd name="T6" fmla="*/ 73 w 3474"/>
                <a:gd name="T7" fmla="*/ 24 h 821"/>
                <a:gd name="T8" fmla="*/ 51 w 3474"/>
                <a:gd name="T9" fmla="*/ 31 h 821"/>
                <a:gd name="T10" fmla="*/ 30 w 3474"/>
                <a:gd name="T11" fmla="*/ 39 h 821"/>
                <a:gd name="T12" fmla="*/ 29 w 3474"/>
                <a:gd name="T13" fmla="*/ 40 h 821"/>
                <a:gd name="T14" fmla="*/ 0 w 3474"/>
                <a:gd name="T15" fmla="*/ 33 h 821"/>
                <a:gd name="T16" fmla="*/ 8 w 3474"/>
                <a:gd name="T17" fmla="*/ 23 h 821"/>
                <a:gd name="T18" fmla="*/ 18 w 3474"/>
                <a:gd name="T19" fmla="*/ 14 h 821"/>
                <a:gd name="T20" fmla="*/ 29 w 3474"/>
                <a:gd name="T21" fmla="*/ 6 h 821"/>
                <a:gd name="T22" fmla="*/ 43 w 3474"/>
                <a:gd name="T23" fmla="*/ 0 h 821"/>
                <a:gd name="T24" fmla="*/ 339 w 3474"/>
                <a:gd name="T25" fmla="*/ 70 h 821"/>
                <a:gd name="T26" fmla="*/ 369 w 3474"/>
                <a:gd name="T27" fmla="*/ 78 h 821"/>
                <a:gd name="T28" fmla="*/ 368 w 3474"/>
                <a:gd name="T29" fmla="*/ 86 h 821"/>
                <a:gd name="T30" fmla="*/ 362 w 3474"/>
                <a:gd name="T31" fmla="*/ 86 h 821"/>
                <a:gd name="T32" fmla="*/ 350 w 3474"/>
                <a:gd name="T33" fmla="*/ 78 h 821"/>
                <a:gd name="T34" fmla="*/ 339 w 3474"/>
                <a:gd name="T35" fmla="*/ 70 h 821"/>
                <a:gd name="T36" fmla="*/ 516 w 3474"/>
                <a:gd name="T37" fmla="*/ 113 h 821"/>
                <a:gd name="T38" fmla="*/ 521 w 3474"/>
                <a:gd name="T39" fmla="*/ 114 h 821"/>
                <a:gd name="T40" fmla="*/ 514 w 3474"/>
                <a:gd name="T41" fmla="*/ 155 h 821"/>
                <a:gd name="T42" fmla="*/ 509 w 3474"/>
                <a:gd name="T43" fmla="*/ 154 h 821"/>
                <a:gd name="T44" fmla="*/ 516 w 3474"/>
                <a:gd name="T45" fmla="*/ 113 h 821"/>
                <a:gd name="T46" fmla="*/ 968 w 3474"/>
                <a:gd name="T47" fmla="*/ 221 h 821"/>
                <a:gd name="T48" fmla="*/ 974 w 3474"/>
                <a:gd name="T49" fmla="*/ 223 h 821"/>
                <a:gd name="T50" fmla="*/ 967 w 3474"/>
                <a:gd name="T51" fmla="*/ 264 h 821"/>
                <a:gd name="T52" fmla="*/ 961 w 3474"/>
                <a:gd name="T53" fmla="*/ 263 h 821"/>
                <a:gd name="T54" fmla="*/ 968 w 3474"/>
                <a:gd name="T55" fmla="*/ 221 h 821"/>
                <a:gd name="T56" fmla="*/ 1242 w 3474"/>
                <a:gd name="T57" fmla="*/ 286 h 821"/>
                <a:gd name="T58" fmla="*/ 1248 w 3474"/>
                <a:gd name="T59" fmla="*/ 288 h 821"/>
                <a:gd name="T60" fmla="*/ 1241 w 3474"/>
                <a:gd name="T61" fmla="*/ 330 h 821"/>
                <a:gd name="T62" fmla="*/ 1236 w 3474"/>
                <a:gd name="T63" fmla="*/ 329 h 821"/>
                <a:gd name="T64" fmla="*/ 1242 w 3474"/>
                <a:gd name="T65" fmla="*/ 286 h 821"/>
                <a:gd name="T66" fmla="*/ 1825 w 3474"/>
                <a:gd name="T67" fmla="*/ 426 h 821"/>
                <a:gd name="T68" fmla="*/ 1831 w 3474"/>
                <a:gd name="T69" fmla="*/ 428 h 821"/>
                <a:gd name="T70" fmla="*/ 1824 w 3474"/>
                <a:gd name="T71" fmla="*/ 469 h 821"/>
                <a:gd name="T72" fmla="*/ 1819 w 3474"/>
                <a:gd name="T73" fmla="*/ 468 h 821"/>
                <a:gd name="T74" fmla="*/ 1825 w 3474"/>
                <a:gd name="T75" fmla="*/ 426 h 821"/>
                <a:gd name="T76" fmla="*/ 2309 w 3474"/>
                <a:gd name="T77" fmla="*/ 542 h 821"/>
                <a:gd name="T78" fmla="*/ 2313 w 3474"/>
                <a:gd name="T79" fmla="*/ 543 h 821"/>
                <a:gd name="T80" fmla="*/ 2313 w 3474"/>
                <a:gd name="T81" fmla="*/ 544 h 821"/>
                <a:gd name="T82" fmla="*/ 2318 w 3474"/>
                <a:gd name="T83" fmla="*/ 544 h 821"/>
                <a:gd name="T84" fmla="*/ 2433 w 3474"/>
                <a:gd name="T85" fmla="*/ 572 h 821"/>
                <a:gd name="T86" fmla="*/ 2431 w 3474"/>
                <a:gd name="T87" fmla="*/ 584 h 821"/>
                <a:gd name="T88" fmla="*/ 2302 w 3474"/>
                <a:gd name="T89" fmla="*/ 584 h 821"/>
                <a:gd name="T90" fmla="*/ 2302 w 3474"/>
                <a:gd name="T91" fmla="*/ 584 h 821"/>
                <a:gd name="T92" fmla="*/ 2309 w 3474"/>
                <a:gd name="T93" fmla="*/ 542 h 821"/>
                <a:gd name="T94" fmla="*/ 3356 w 3474"/>
                <a:gd name="T95" fmla="*/ 793 h 821"/>
                <a:gd name="T96" fmla="*/ 3474 w 3474"/>
                <a:gd name="T97" fmla="*/ 821 h 821"/>
                <a:gd name="T98" fmla="*/ 3467 w 3474"/>
                <a:gd name="T99" fmla="*/ 821 h 821"/>
                <a:gd name="T100" fmla="*/ 3462 w 3474"/>
                <a:gd name="T101" fmla="*/ 819 h 821"/>
                <a:gd name="T102" fmla="*/ 3434 w 3474"/>
                <a:gd name="T103" fmla="*/ 815 h 821"/>
                <a:gd name="T104" fmla="*/ 3406 w 3474"/>
                <a:gd name="T105" fmla="*/ 811 h 821"/>
                <a:gd name="T106" fmla="*/ 3380 w 3474"/>
                <a:gd name="T107" fmla="*/ 806 h 821"/>
                <a:gd name="T108" fmla="*/ 3355 w 3474"/>
                <a:gd name="T109" fmla="*/ 799 h 821"/>
                <a:gd name="T110" fmla="*/ 3356 w 3474"/>
                <a:gd name="T111" fmla="*/ 79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74" h="821">
                  <a:moveTo>
                    <a:pt x="43" y="0"/>
                  </a:moveTo>
                  <a:lnTo>
                    <a:pt x="120" y="18"/>
                  </a:lnTo>
                  <a:lnTo>
                    <a:pt x="95" y="20"/>
                  </a:lnTo>
                  <a:lnTo>
                    <a:pt x="73" y="24"/>
                  </a:lnTo>
                  <a:lnTo>
                    <a:pt x="51" y="31"/>
                  </a:lnTo>
                  <a:lnTo>
                    <a:pt x="30" y="39"/>
                  </a:lnTo>
                  <a:lnTo>
                    <a:pt x="29" y="40"/>
                  </a:lnTo>
                  <a:lnTo>
                    <a:pt x="0" y="33"/>
                  </a:lnTo>
                  <a:lnTo>
                    <a:pt x="8" y="23"/>
                  </a:lnTo>
                  <a:lnTo>
                    <a:pt x="18" y="14"/>
                  </a:lnTo>
                  <a:lnTo>
                    <a:pt x="29" y="6"/>
                  </a:lnTo>
                  <a:lnTo>
                    <a:pt x="43" y="0"/>
                  </a:lnTo>
                  <a:close/>
                  <a:moveTo>
                    <a:pt x="339" y="70"/>
                  </a:moveTo>
                  <a:lnTo>
                    <a:pt x="369" y="78"/>
                  </a:lnTo>
                  <a:lnTo>
                    <a:pt x="368" y="86"/>
                  </a:lnTo>
                  <a:lnTo>
                    <a:pt x="362" y="86"/>
                  </a:lnTo>
                  <a:lnTo>
                    <a:pt x="350" y="78"/>
                  </a:lnTo>
                  <a:lnTo>
                    <a:pt x="339" y="70"/>
                  </a:lnTo>
                  <a:close/>
                  <a:moveTo>
                    <a:pt x="516" y="113"/>
                  </a:moveTo>
                  <a:lnTo>
                    <a:pt x="521" y="114"/>
                  </a:lnTo>
                  <a:lnTo>
                    <a:pt x="514" y="155"/>
                  </a:lnTo>
                  <a:lnTo>
                    <a:pt x="509" y="154"/>
                  </a:lnTo>
                  <a:lnTo>
                    <a:pt x="516" y="113"/>
                  </a:lnTo>
                  <a:close/>
                  <a:moveTo>
                    <a:pt x="968" y="221"/>
                  </a:moveTo>
                  <a:lnTo>
                    <a:pt x="974" y="223"/>
                  </a:lnTo>
                  <a:lnTo>
                    <a:pt x="967" y="264"/>
                  </a:lnTo>
                  <a:lnTo>
                    <a:pt x="961" y="263"/>
                  </a:lnTo>
                  <a:lnTo>
                    <a:pt x="968" y="221"/>
                  </a:lnTo>
                  <a:close/>
                  <a:moveTo>
                    <a:pt x="1242" y="286"/>
                  </a:moveTo>
                  <a:lnTo>
                    <a:pt x="1248" y="288"/>
                  </a:lnTo>
                  <a:lnTo>
                    <a:pt x="1241" y="330"/>
                  </a:lnTo>
                  <a:lnTo>
                    <a:pt x="1236" y="329"/>
                  </a:lnTo>
                  <a:lnTo>
                    <a:pt x="1242" y="286"/>
                  </a:lnTo>
                  <a:close/>
                  <a:moveTo>
                    <a:pt x="1825" y="426"/>
                  </a:moveTo>
                  <a:lnTo>
                    <a:pt x="1831" y="428"/>
                  </a:lnTo>
                  <a:lnTo>
                    <a:pt x="1824" y="469"/>
                  </a:lnTo>
                  <a:lnTo>
                    <a:pt x="1819" y="468"/>
                  </a:lnTo>
                  <a:lnTo>
                    <a:pt x="1825" y="426"/>
                  </a:lnTo>
                  <a:close/>
                  <a:moveTo>
                    <a:pt x="2309" y="542"/>
                  </a:moveTo>
                  <a:lnTo>
                    <a:pt x="2313" y="543"/>
                  </a:lnTo>
                  <a:lnTo>
                    <a:pt x="2313" y="544"/>
                  </a:lnTo>
                  <a:lnTo>
                    <a:pt x="2318" y="544"/>
                  </a:lnTo>
                  <a:lnTo>
                    <a:pt x="2433" y="572"/>
                  </a:lnTo>
                  <a:lnTo>
                    <a:pt x="2431" y="584"/>
                  </a:lnTo>
                  <a:lnTo>
                    <a:pt x="2302" y="584"/>
                  </a:lnTo>
                  <a:lnTo>
                    <a:pt x="2302" y="584"/>
                  </a:lnTo>
                  <a:lnTo>
                    <a:pt x="2309" y="542"/>
                  </a:lnTo>
                  <a:close/>
                  <a:moveTo>
                    <a:pt x="3356" y="793"/>
                  </a:moveTo>
                  <a:lnTo>
                    <a:pt x="3474" y="821"/>
                  </a:lnTo>
                  <a:lnTo>
                    <a:pt x="3467" y="821"/>
                  </a:lnTo>
                  <a:lnTo>
                    <a:pt x="3462" y="819"/>
                  </a:lnTo>
                  <a:lnTo>
                    <a:pt x="3434" y="815"/>
                  </a:lnTo>
                  <a:lnTo>
                    <a:pt x="3406" y="811"/>
                  </a:lnTo>
                  <a:lnTo>
                    <a:pt x="3380" y="806"/>
                  </a:lnTo>
                  <a:lnTo>
                    <a:pt x="3355" y="799"/>
                  </a:lnTo>
                  <a:lnTo>
                    <a:pt x="3356" y="793"/>
                  </a:lnTo>
                  <a:close/>
                </a:path>
              </a:pathLst>
            </a:custGeom>
            <a:solidFill>
              <a:srgbClr val="DD90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657"/>
            <p:cNvSpPr>
              <a:spLocks noEditPoints="1"/>
            </p:cNvSpPr>
            <p:nvPr/>
          </p:nvSpPr>
          <p:spPr bwMode="auto">
            <a:xfrm>
              <a:off x="1593851" y="4630738"/>
              <a:ext cx="544513" cy="128588"/>
            </a:xfrm>
            <a:custGeom>
              <a:avLst/>
              <a:gdLst>
                <a:gd name="T0" fmla="*/ 26 w 2402"/>
                <a:gd name="T1" fmla="*/ 0 h 569"/>
                <a:gd name="T2" fmla="*/ 74 w 2402"/>
                <a:gd name="T3" fmla="*/ 12 h 569"/>
                <a:gd name="T4" fmla="*/ 65 w 2402"/>
                <a:gd name="T5" fmla="*/ 14 h 569"/>
                <a:gd name="T6" fmla="*/ 56 w 2402"/>
                <a:gd name="T7" fmla="*/ 17 h 569"/>
                <a:gd name="T8" fmla="*/ 48 w 2402"/>
                <a:gd name="T9" fmla="*/ 21 h 569"/>
                <a:gd name="T10" fmla="*/ 39 w 2402"/>
                <a:gd name="T11" fmla="*/ 24 h 569"/>
                <a:gd name="T12" fmla="*/ 25 w 2402"/>
                <a:gd name="T13" fmla="*/ 32 h 569"/>
                <a:gd name="T14" fmla="*/ 14 w 2402"/>
                <a:gd name="T15" fmla="*/ 41 h 569"/>
                <a:gd name="T16" fmla="*/ 0 w 2402"/>
                <a:gd name="T17" fmla="*/ 37 h 569"/>
                <a:gd name="T18" fmla="*/ 5 w 2402"/>
                <a:gd name="T19" fmla="*/ 27 h 569"/>
                <a:gd name="T20" fmla="*/ 10 w 2402"/>
                <a:gd name="T21" fmla="*/ 17 h 569"/>
                <a:gd name="T22" fmla="*/ 17 w 2402"/>
                <a:gd name="T23" fmla="*/ 8 h 569"/>
                <a:gd name="T24" fmla="*/ 26 w 2402"/>
                <a:gd name="T25" fmla="*/ 0 h 569"/>
                <a:gd name="T26" fmla="*/ 522 w 2402"/>
                <a:gd name="T27" fmla="*/ 119 h 569"/>
                <a:gd name="T28" fmla="*/ 526 w 2402"/>
                <a:gd name="T29" fmla="*/ 120 h 569"/>
                <a:gd name="T30" fmla="*/ 519 w 2402"/>
                <a:gd name="T31" fmla="*/ 162 h 569"/>
                <a:gd name="T32" fmla="*/ 515 w 2402"/>
                <a:gd name="T33" fmla="*/ 161 h 569"/>
                <a:gd name="T34" fmla="*/ 522 w 2402"/>
                <a:gd name="T35" fmla="*/ 119 h 569"/>
                <a:gd name="T36" fmla="*/ 974 w 2402"/>
                <a:gd name="T37" fmla="*/ 227 h 569"/>
                <a:gd name="T38" fmla="*/ 979 w 2402"/>
                <a:gd name="T39" fmla="*/ 228 h 569"/>
                <a:gd name="T40" fmla="*/ 973 w 2402"/>
                <a:gd name="T41" fmla="*/ 270 h 569"/>
                <a:gd name="T42" fmla="*/ 967 w 2402"/>
                <a:gd name="T43" fmla="*/ 269 h 569"/>
                <a:gd name="T44" fmla="*/ 974 w 2402"/>
                <a:gd name="T45" fmla="*/ 227 h 569"/>
                <a:gd name="T46" fmla="*/ 1248 w 2402"/>
                <a:gd name="T47" fmla="*/ 293 h 569"/>
                <a:gd name="T48" fmla="*/ 1254 w 2402"/>
                <a:gd name="T49" fmla="*/ 294 h 569"/>
                <a:gd name="T50" fmla="*/ 1247 w 2402"/>
                <a:gd name="T51" fmla="*/ 336 h 569"/>
                <a:gd name="T52" fmla="*/ 1241 w 2402"/>
                <a:gd name="T53" fmla="*/ 334 h 569"/>
                <a:gd name="T54" fmla="*/ 1248 w 2402"/>
                <a:gd name="T55" fmla="*/ 293 h 569"/>
                <a:gd name="T56" fmla="*/ 1831 w 2402"/>
                <a:gd name="T57" fmla="*/ 433 h 569"/>
                <a:gd name="T58" fmla="*/ 1837 w 2402"/>
                <a:gd name="T59" fmla="*/ 434 h 569"/>
                <a:gd name="T60" fmla="*/ 1830 w 2402"/>
                <a:gd name="T61" fmla="*/ 475 h 569"/>
                <a:gd name="T62" fmla="*/ 1824 w 2402"/>
                <a:gd name="T63" fmla="*/ 474 h 569"/>
                <a:gd name="T64" fmla="*/ 1831 w 2402"/>
                <a:gd name="T65" fmla="*/ 433 h 569"/>
                <a:gd name="T66" fmla="*/ 2315 w 2402"/>
                <a:gd name="T67" fmla="*/ 548 h 569"/>
                <a:gd name="T68" fmla="*/ 2402 w 2402"/>
                <a:gd name="T69" fmla="*/ 569 h 569"/>
                <a:gd name="T70" fmla="*/ 2311 w 2402"/>
                <a:gd name="T71" fmla="*/ 569 h 569"/>
                <a:gd name="T72" fmla="*/ 2315 w 2402"/>
                <a:gd name="T73" fmla="*/ 54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2" h="569">
                  <a:moveTo>
                    <a:pt x="26" y="0"/>
                  </a:moveTo>
                  <a:lnTo>
                    <a:pt x="74" y="12"/>
                  </a:lnTo>
                  <a:lnTo>
                    <a:pt x="65" y="14"/>
                  </a:lnTo>
                  <a:lnTo>
                    <a:pt x="56" y="17"/>
                  </a:lnTo>
                  <a:lnTo>
                    <a:pt x="48" y="21"/>
                  </a:lnTo>
                  <a:lnTo>
                    <a:pt x="39" y="24"/>
                  </a:lnTo>
                  <a:lnTo>
                    <a:pt x="25" y="32"/>
                  </a:lnTo>
                  <a:lnTo>
                    <a:pt x="14" y="41"/>
                  </a:lnTo>
                  <a:lnTo>
                    <a:pt x="0" y="37"/>
                  </a:lnTo>
                  <a:lnTo>
                    <a:pt x="5" y="27"/>
                  </a:lnTo>
                  <a:lnTo>
                    <a:pt x="10" y="17"/>
                  </a:lnTo>
                  <a:lnTo>
                    <a:pt x="17" y="8"/>
                  </a:lnTo>
                  <a:lnTo>
                    <a:pt x="26" y="0"/>
                  </a:lnTo>
                  <a:close/>
                  <a:moveTo>
                    <a:pt x="522" y="119"/>
                  </a:moveTo>
                  <a:lnTo>
                    <a:pt x="526" y="120"/>
                  </a:lnTo>
                  <a:lnTo>
                    <a:pt x="519" y="162"/>
                  </a:lnTo>
                  <a:lnTo>
                    <a:pt x="515" y="161"/>
                  </a:lnTo>
                  <a:lnTo>
                    <a:pt x="522" y="119"/>
                  </a:lnTo>
                  <a:close/>
                  <a:moveTo>
                    <a:pt x="974" y="227"/>
                  </a:moveTo>
                  <a:lnTo>
                    <a:pt x="979" y="228"/>
                  </a:lnTo>
                  <a:lnTo>
                    <a:pt x="973" y="270"/>
                  </a:lnTo>
                  <a:lnTo>
                    <a:pt x="967" y="269"/>
                  </a:lnTo>
                  <a:lnTo>
                    <a:pt x="974" y="227"/>
                  </a:lnTo>
                  <a:close/>
                  <a:moveTo>
                    <a:pt x="1248" y="293"/>
                  </a:moveTo>
                  <a:lnTo>
                    <a:pt x="1254" y="294"/>
                  </a:lnTo>
                  <a:lnTo>
                    <a:pt x="1247" y="336"/>
                  </a:lnTo>
                  <a:lnTo>
                    <a:pt x="1241" y="334"/>
                  </a:lnTo>
                  <a:lnTo>
                    <a:pt x="1248" y="293"/>
                  </a:lnTo>
                  <a:close/>
                  <a:moveTo>
                    <a:pt x="1831" y="433"/>
                  </a:moveTo>
                  <a:lnTo>
                    <a:pt x="1837" y="434"/>
                  </a:lnTo>
                  <a:lnTo>
                    <a:pt x="1830" y="475"/>
                  </a:lnTo>
                  <a:lnTo>
                    <a:pt x="1824" y="474"/>
                  </a:lnTo>
                  <a:lnTo>
                    <a:pt x="1831" y="433"/>
                  </a:lnTo>
                  <a:close/>
                  <a:moveTo>
                    <a:pt x="2315" y="548"/>
                  </a:moveTo>
                  <a:lnTo>
                    <a:pt x="2402" y="569"/>
                  </a:lnTo>
                  <a:lnTo>
                    <a:pt x="2311" y="569"/>
                  </a:lnTo>
                  <a:lnTo>
                    <a:pt x="2315" y="548"/>
                  </a:lnTo>
                  <a:close/>
                </a:path>
              </a:pathLst>
            </a:custGeom>
            <a:solidFill>
              <a:srgbClr val="DF9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658"/>
            <p:cNvSpPr>
              <a:spLocks noEditPoints="1"/>
            </p:cNvSpPr>
            <p:nvPr/>
          </p:nvSpPr>
          <p:spPr bwMode="auto">
            <a:xfrm>
              <a:off x="1592263" y="4633913"/>
              <a:ext cx="525463" cy="125413"/>
            </a:xfrm>
            <a:custGeom>
              <a:avLst/>
              <a:gdLst>
                <a:gd name="T0" fmla="*/ 13 w 2315"/>
                <a:gd name="T1" fmla="*/ 0 h 551"/>
                <a:gd name="T2" fmla="*/ 42 w 2315"/>
                <a:gd name="T3" fmla="*/ 7 h 551"/>
                <a:gd name="T4" fmla="*/ 30 w 2315"/>
                <a:gd name="T5" fmla="*/ 14 h 551"/>
                <a:gd name="T6" fmla="*/ 19 w 2315"/>
                <a:gd name="T7" fmla="*/ 22 h 551"/>
                <a:gd name="T8" fmla="*/ 9 w 2315"/>
                <a:gd name="T9" fmla="*/ 31 h 551"/>
                <a:gd name="T10" fmla="*/ 2 w 2315"/>
                <a:gd name="T11" fmla="*/ 41 h 551"/>
                <a:gd name="T12" fmla="*/ 0 w 2315"/>
                <a:gd name="T13" fmla="*/ 41 h 551"/>
                <a:gd name="T14" fmla="*/ 1 w 2315"/>
                <a:gd name="T15" fmla="*/ 36 h 551"/>
                <a:gd name="T16" fmla="*/ 1 w 2315"/>
                <a:gd name="T17" fmla="*/ 32 h 551"/>
                <a:gd name="T18" fmla="*/ 3 w 2315"/>
                <a:gd name="T19" fmla="*/ 24 h 551"/>
                <a:gd name="T20" fmla="*/ 5 w 2315"/>
                <a:gd name="T21" fmla="*/ 15 h 551"/>
                <a:gd name="T22" fmla="*/ 9 w 2315"/>
                <a:gd name="T23" fmla="*/ 7 h 551"/>
                <a:gd name="T24" fmla="*/ 13 w 2315"/>
                <a:gd name="T25" fmla="*/ 0 h 551"/>
                <a:gd name="T26" fmla="*/ 522 w 2315"/>
                <a:gd name="T27" fmla="*/ 121 h 551"/>
                <a:gd name="T28" fmla="*/ 527 w 2315"/>
                <a:gd name="T29" fmla="*/ 122 h 551"/>
                <a:gd name="T30" fmla="*/ 520 w 2315"/>
                <a:gd name="T31" fmla="*/ 165 h 551"/>
                <a:gd name="T32" fmla="*/ 516 w 2315"/>
                <a:gd name="T33" fmla="*/ 164 h 551"/>
                <a:gd name="T34" fmla="*/ 522 w 2315"/>
                <a:gd name="T35" fmla="*/ 121 h 551"/>
                <a:gd name="T36" fmla="*/ 974 w 2315"/>
                <a:gd name="T37" fmla="*/ 230 h 551"/>
                <a:gd name="T38" fmla="*/ 980 w 2315"/>
                <a:gd name="T39" fmla="*/ 231 h 551"/>
                <a:gd name="T40" fmla="*/ 973 w 2315"/>
                <a:gd name="T41" fmla="*/ 274 h 551"/>
                <a:gd name="T42" fmla="*/ 968 w 2315"/>
                <a:gd name="T43" fmla="*/ 271 h 551"/>
                <a:gd name="T44" fmla="*/ 974 w 2315"/>
                <a:gd name="T45" fmla="*/ 230 h 551"/>
                <a:gd name="T46" fmla="*/ 1249 w 2315"/>
                <a:gd name="T47" fmla="*/ 296 h 551"/>
                <a:gd name="T48" fmla="*/ 1254 w 2315"/>
                <a:gd name="T49" fmla="*/ 297 h 551"/>
                <a:gd name="T50" fmla="*/ 1248 w 2315"/>
                <a:gd name="T51" fmla="*/ 339 h 551"/>
                <a:gd name="T52" fmla="*/ 1242 w 2315"/>
                <a:gd name="T53" fmla="*/ 337 h 551"/>
                <a:gd name="T54" fmla="*/ 1249 w 2315"/>
                <a:gd name="T55" fmla="*/ 296 h 551"/>
                <a:gd name="T56" fmla="*/ 1832 w 2315"/>
                <a:gd name="T57" fmla="*/ 435 h 551"/>
                <a:gd name="T58" fmla="*/ 1837 w 2315"/>
                <a:gd name="T59" fmla="*/ 436 h 551"/>
                <a:gd name="T60" fmla="*/ 1829 w 2315"/>
                <a:gd name="T61" fmla="*/ 479 h 551"/>
                <a:gd name="T62" fmla="*/ 1825 w 2315"/>
                <a:gd name="T63" fmla="*/ 477 h 551"/>
                <a:gd name="T64" fmla="*/ 1832 w 2315"/>
                <a:gd name="T65" fmla="*/ 435 h 551"/>
                <a:gd name="T66" fmla="*/ 2315 w 2315"/>
                <a:gd name="T67" fmla="*/ 551 h 551"/>
                <a:gd name="T68" fmla="*/ 2315 w 2315"/>
                <a:gd name="T69" fmla="*/ 551 h 551"/>
                <a:gd name="T70" fmla="*/ 2315 w 2315"/>
                <a:gd name="T71" fmla="*/ 551 h 551"/>
                <a:gd name="T72" fmla="*/ 2315 w 2315"/>
                <a:gd name="T73" fmla="*/ 55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5" h="551">
                  <a:moveTo>
                    <a:pt x="13" y="0"/>
                  </a:moveTo>
                  <a:lnTo>
                    <a:pt x="42" y="7"/>
                  </a:lnTo>
                  <a:lnTo>
                    <a:pt x="30" y="14"/>
                  </a:lnTo>
                  <a:lnTo>
                    <a:pt x="19" y="22"/>
                  </a:lnTo>
                  <a:lnTo>
                    <a:pt x="9" y="31"/>
                  </a:lnTo>
                  <a:lnTo>
                    <a:pt x="2" y="41"/>
                  </a:lnTo>
                  <a:lnTo>
                    <a:pt x="0" y="41"/>
                  </a:lnTo>
                  <a:lnTo>
                    <a:pt x="1" y="36"/>
                  </a:lnTo>
                  <a:lnTo>
                    <a:pt x="1" y="32"/>
                  </a:lnTo>
                  <a:lnTo>
                    <a:pt x="3" y="24"/>
                  </a:lnTo>
                  <a:lnTo>
                    <a:pt x="5" y="15"/>
                  </a:lnTo>
                  <a:lnTo>
                    <a:pt x="9" y="7"/>
                  </a:lnTo>
                  <a:lnTo>
                    <a:pt x="13" y="0"/>
                  </a:lnTo>
                  <a:close/>
                  <a:moveTo>
                    <a:pt x="522" y="121"/>
                  </a:moveTo>
                  <a:lnTo>
                    <a:pt x="527" y="122"/>
                  </a:lnTo>
                  <a:lnTo>
                    <a:pt x="520" y="165"/>
                  </a:lnTo>
                  <a:lnTo>
                    <a:pt x="516" y="164"/>
                  </a:lnTo>
                  <a:lnTo>
                    <a:pt x="522" y="121"/>
                  </a:lnTo>
                  <a:close/>
                  <a:moveTo>
                    <a:pt x="974" y="230"/>
                  </a:moveTo>
                  <a:lnTo>
                    <a:pt x="980" y="231"/>
                  </a:lnTo>
                  <a:lnTo>
                    <a:pt x="973" y="274"/>
                  </a:lnTo>
                  <a:lnTo>
                    <a:pt x="968" y="271"/>
                  </a:lnTo>
                  <a:lnTo>
                    <a:pt x="974" y="230"/>
                  </a:lnTo>
                  <a:close/>
                  <a:moveTo>
                    <a:pt x="1249" y="296"/>
                  </a:moveTo>
                  <a:lnTo>
                    <a:pt x="1254" y="297"/>
                  </a:lnTo>
                  <a:lnTo>
                    <a:pt x="1248" y="339"/>
                  </a:lnTo>
                  <a:lnTo>
                    <a:pt x="1242" y="337"/>
                  </a:lnTo>
                  <a:lnTo>
                    <a:pt x="1249" y="296"/>
                  </a:lnTo>
                  <a:close/>
                  <a:moveTo>
                    <a:pt x="1832" y="435"/>
                  </a:moveTo>
                  <a:lnTo>
                    <a:pt x="1837" y="436"/>
                  </a:lnTo>
                  <a:lnTo>
                    <a:pt x="1829" y="479"/>
                  </a:lnTo>
                  <a:lnTo>
                    <a:pt x="1825" y="477"/>
                  </a:lnTo>
                  <a:lnTo>
                    <a:pt x="1832" y="435"/>
                  </a:lnTo>
                  <a:close/>
                  <a:moveTo>
                    <a:pt x="2315" y="551"/>
                  </a:moveTo>
                  <a:lnTo>
                    <a:pt x="2315" y="551"/>
                  </a:lnTo>
                  <a:lnTo>
                    <a:pt x="2315" y="551"/>
                  </a:lnTo>
                  <a:lnTo>
                    <a:pt x="2315" y="551"/>
                  </a:lnTo>
                  <a:close/>
                </a:path>
              </a:pathLst>
            </a:custGeom>
            <a:solidFill>
              <a:srgbClr val="DF9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659"/>
            <p:cNvSpPr>
              <a:spLocks noEditPoints="1"/>
            </p:cNvSpPr>
            <p:nvPr/>
          </p:nvSpPr>
          <p:spPr bwMode="auto">
            <a:xfrm>
              <a:off x="1592263" y="4638675"/>
              <a:ext cx="442913" cy="115888"/>
            </a:xfrm>
            <a:custGeom>
              <a:avLst/>
              <a:gdLst>
                <a:gd name="T0" fmla="*/ 4 w 1948"/>
                <a:gd name="T1" fmla="*/ 0 h 509"/>
                <a:gd name="T2" fmla="*/ 18 w 1948"/>
                <a:gd name="T3" fmla="*/ 4 h 509"/>
                <a:gd name="T4" fmla="*/ 8 w 1948"/>
                <a:gd name="T5" fmla="*/ 13 h 509"/>
                <a:gd name="T6" fmla="*/ 0 w 1948"/>
                <a:gd name="T7" fmla="*/ 24 h 509"/>
                <a:gd name="T8" fmla="*/ 1 w 1948"/>
                <a:gd name="T9" fmla="*/ 18 h 509"/>
                <a:gd name="T10" fmla="*/ 1 w 1948"/>
                <a:gd name="T11" fmla="*/ 13 h 509"/>
                <a:gd name="T12" fmla="*/ 2 w 1948"/>
                <a:gd name="T13" fmla="*/ 7 h 509"/>
                <a:gd name="T14" fmla="*/ 4 w 1948"/>
                <a:gd name="T15" fmla="*/ 0 h 509"/>
                <a:gd name="T16" fmla="*/ 519 w 1948"/>
                <a:gd name="T17" fmla="*/ 124 h 509"/>
                <a:gd name="T18" fmla="*/ 523 w 1948"/>
                <a:gd name="T19" fmla="*/ 125 h 509"/>
                <a:gd name="T20" fmla="*/ 517 w 1948"/>
                <a:gd name="T21" fmla="*/ 167 h 509"/>
                <a:gd name="T22" fmla="*/ 512 w 1948"/>
                <a:gd name="T23" fmla="*/ 165 h 509"/>
                <a:gd name="T24" fmla="*/ 519 w 1948"/>
                <a:gd name="T25" fmla="*/ 124 h 509"/>
                <a:gd name="T26" fmla="*/ 971 w 1948"/>
                <a:gd name="T27" fmla="*/ 232 h 509"/>
                <a:gd name="T28" fmla="*/ 977 w 1948"/>
                <a:gd name="T29" fmla="*/ 233 h 509"/>
                <a:gd name="T30" fmla="*/ 969 w 1948"/>
                <a:gd name="T31" fmla="*/ 275 h 509"/>
                <a:gd name="T32" fmla="*/ 964 w 1948"/>
                <a:gd name="T33" fmla="*/ 274 h 509"/>
                <a:gd name="T34" fmla="*/ 971 w 1948"/>
                <a:gd name="T35" fmla="*/ 232 h 509"/>
                <a:gd name="T36" fmla="*/ 1245 w 1948"/>
                <a:gd name="T37" fmla="*/ 297 h 509"/>
                <a:gd name="T38" fmla="*/ 1251 w 1948"/>
                <a:gd name="T39" fmla="*/ 299 h 509"/>
                <a:gd name="T40" fmla="*/ 1244 w 1948"/>
                <a:gd name="T41" fmla="*/ 341 h 509"/>
                <a:gd name="T42" fmla="*/ 1239 w 1948"/>
                <a:gd name="T43" fmla="*/ 340 h 509"/>
                <a:gd name="T44" fmla="*/ 1245 w 1948"/>
                <a:gd name="T45" fmla="*/ 297 h 509"/>
                <a:gd name="T46" fmla="*/ 1828 w 1948"/>
                <a:gd name="T47" fmla="*/ 437 h 509"/>
                <a:gd name="T48" fmla="*/ 1834 w 1948"/>
                <a:gd name="T49" fmla="*/ 438 h 509"/>
                <a:gd name="T50" fmla="*/ 1826 w 1948"/>
                <a:gd name="T51" fmla="*/ 481 h 509"/>
                <a:gd name="T52" fmla="*/ 1822 w 1948"/>
                <a:gd name="T53" fmla="*/ 479 h 509"/>
                <a:gd name="T54" fmla="*/ 1828 w 1948"/>
                <a:gd name="T55" fmla="*/ 437 h 509"/>
                <a:gd name="T56" fmla="*/ 1945 w 1948"/>
                <a:gd name="T57" fmla="*/ 509 h 509"/>
                <a:gd name="T58" fmla="*/ 1877 w 1948"/>
                <a:gd name="T59" fmla="*/ 492 h 509"/>
                <a:gd name="T60" fmla="*/ 1948 w 1948"/>
                <a:gd name="T61" fmla="*/ 492 h 509"/>
                <a:gd name="T62" fmla="*/ 1945 w 1948"/>
                <a:gd name="T63"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8" h="509">
                  <a:moveTo>
                    <a:pt x="4" y="0"/>
                  </a:moveTo>
                  <a:lnTo>
                    <a:pt x="18" y="4"/>
                  </a:lnTo>
                  <a:lnTo>
                    <a:pt x="8" y="13"/>
                  </a:lnTo>
                  <a:lnTo>
                    <a:pt x="0" y="24"/>
                  </a:lnTo>
                  <a:lnTo>
                    <a:pt x="1" y="18"/>
                  </a:lnTo>
                  <a:lnTo>
                    <a:pt x="1" y="13"/>
                  </a:lnTo>
                  <a:lnTo>
                    <a:pt x="2" y="7"/>
                  </a:lnTo>
                  <a:lnTo>
                    <a:pt x="4" y="0"/>
                  </a:lnTo>
                  <a:close/>
                  <a:moveTo>
                    <a:pt x="519" y="124"/>
                  </a:moveTo>
                  <a:lnTo>
                    <a:pt x="523" y="125"/>
                  </a:lnTo>
                  <a:lnTo>
                    <a:pt x="517" y="167"/>
                  </a:lnTo>
                  <a:lnTo>
                    <a:pt x="512" y="165"/>
                  </a:lnTo>
                  <a:lnTo>
                    <a:pt x="519" y="124"/>
                  </a:lnTo>
                  <a:close/>
                  <a:moveTo>
                    <a:pt x="971" y="232"/>
                  </a:moveTo>
                  <a:lnTo>
                    <a:pt x="977" y="233"/>
                  </a:lnTo>
                  <a:lnTo>
                    <a:pt x="969" y="275"/>
                  </a:lnTo>
                  <a:lnTo>
                    <a:pt x="964" y="274"/>
                  </a:lnTo>
                  <a:lnTo>
                    <a:pt x="971" y="232"/>
                  </a:lnTo>
                  <a:close/>
                  <a:moveTo>
                    <a:pt x="1245" y="297"/>
                  </a:moveTo>
                  <a:lnTo>
                    <a:pt x="1251" y="299"/>
                  </a:lnTo>
                  <a:lnTo>
                    <a:pt x="1244" y="341"/>
                  </a:lnTo>
                  <a:lnTo>
                    <a:pt x="1239" y="340"/>
                  </a:lnTo>
                  <a:lnTo>
                    <a:pt x="1245" y="297"/>
                  </a:lnTo>
                  <a:close/>
                  <a:moveTo>
                    <a:pt x="1828" y="437"/>
                  </a:moveTo>
                  <a:lnTo>
                    <a:pt x="1834" y="438"/>
                  </a:lnTo>
                  <a:lnTo>
                    <a:pt x="1826" y="481"/>
                  </a:lnTo>
                  <a:lnTo>
                    <a:pt x="1822" y="479"/>
                  </a:lnTo>
                  <a:lnTo>
                    <a:pt x="1828" y="437"/>
                  </a:lnTo>
                  <a:close/>
                  <a:moveTo>
                    <a:pt x="1945" y="509"/>
                  </a:moveTo>
                  <a:lnTo>
                    <a:pt x="1877" y="492"/>
                  </a:lnTo>
                  <a:lnTo>
                    <a:pt x="1948" y="492"/>
                  </a:lnTo>
                  <a:lnTo>
                    <a:pt x="1945" y="509"/>
                  </a:lnTo>
                  <a:close/>
                </a:path>
              </a:pathLst>
            </a:custGeom>
            <a:solidFill>
              <a:srgbClr val="E09D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660"/>
            <p:cNvSpPr>
              <a:spLocks noEditPoints="1"/>
            </p:cNvSpPr>
            <p:nvPr/>
          </p:nvSpPr>
          <p:spPr bwMode="auto">
            <a:xfrm>
              <a:off x="1562101" y="4643438"/>
              <a:ext cx="473075" cy="115888"/>
            </a:xfrm>
            <a:custGeom>
              <a:avLst/>
              <a:gdLst>
                <a:gd name="T0" fmla="*/ 135 w 2083"/>
                <a:gd name="T1" fmla="*/ 0 h 508"/>
                <a:gd name="T2" fmla="*/ 137 w 2083"/>
                <a:gd name="T3" fmla="*/ 0 h 508"/>
                <a:gd name="T4" fmla="*/ 135 w 2083"/>
                <a:gd name="T5" fmla="*/ 2 h 508"/>
                <a:gd name="T6" fmla="*/ 135 w 2083"/>
                <a:gd name="T7" fmla="*/ 1 h 508"/>
                <a:gd name="T8" fmla="*/ 135 w 2083"/>
                <a:gd name="T9" fmla="*/ 0 h 508"/>
                <a:gd name="T10" fmla="*/ 651 w 2083"/>
                <a:gd name="T11" fmla="*/ 123 h 508"/>
                <a:gd name="T12" fmla="*/ 655 w 2083"/>
                <a:gd name="T13" fmla="*/ 124 h 508"/>
                <a:gd name="T14" fmla="*/ 648 w 2083"/>
                <a:gd name="T15" fmla="*/ 165 h 508"/>
                <a:gd name="T16" fmla="*/ 643 w 2083"/>
                <a:gd name="T17" fmla="*/ 164 h 508"/>
                <a:gd name="T18" fmla="*/ 651 w 2083"/>
                <a:gd name="T19" fmla="*/ 123 h 508"/>
                <a:gd name="T20" fmla="*/ 1103 w 2083"/>
                <a:gd name="T21" fmla="*/ 230 h 508"/>
                <a:gd name="T22" fmla="*/ 1108 w 2083"/>
                <a:gd name="T23" fmla="*/ 233 h 508"/>
                <a:gd name="T24" fmla="*/ 1101 w 2083"/>
                <a:gd name="T25" fmla="*/ 274 h 508"/>
                <a:gd name="T26" fmla="*/ 1096 w 2083"/>
                <a:gd name="T27" fmla="*/ 273 h 508"/>
                <a:gd name="T28" fmla="*/ 1103 w 2083"/>
                <a:gd name="T29" fmla="*/ 230 h 508"/>
                <a:gd name="T30" fmla="*/ 1377 w 2083"/>
                <a:gd name="T31" fmla="*/ 296 h 508"/>
                <a:gd name="T32" fmla="*/ 1383 w 2083"/>
                <a:gd name="T33" fmla="*/ 298 h 508"/>
                <a:gd name="T34" fmla="*/ 1376 w 2083"/>
                <a:gd name="T35" fmla="*/ 340 h 508"/>
                <a:gd name="T36" fmla="*/ 1370 w 2083"/>
                <a:gd name="T37" fmla="*/ 339 h 508"/>
                <a:gd name="T38" fmla="*/ 1377 w 2083"/>
                <a:gd name="T39" fmla="*/ 296 h 508"/>
                <a:gd name="T40" fmla="*/ 1960 w 2083"/>
                <a:gd name="T41" fmla="*/ 436 h 508"/>
                <a:gd name="T42" fmla="*/ 1964 w 2083"/>
                <a:gd name="T43" fmla="*/ 438 h 508"/>
                <a:gd name="T44" fmla="*/ 1960 w 2083"/>
                <a:gd name="T45" fmla="*/ 470 h 508"/>
                <a:gd name="T46" fmla="*/ 2083 w 2083"/>
                <a:gd name="T47" fmla="*/ 470 h 508"/>
                <a:gd name="T48" fmla="*/ 2076 w 2083"/>
                <a:gd name="T49" fmla="*/ 508 h 508"/>
                <a:gd name="T50" fmla="*/ 1953 w 2083"/>
                <a:gd name="T51" fmla="*/ 478 h 508"/>
                <a:gd name="T52" fmla="*/ 1960 w 2083"/>
                <a:gd name="T53" fmla="*/ 436 h 508"/>
                <a:gd name="T54" fmla="*/ 2 w 2083"/>
                <a:gd name="T55" fmla="*/ 11 h 508"/>
                <a:gd name="T56" fmla="*/ 0 w 2083"/>
                <a:gd name="T57" fmla="*/ 11 h 508"/>
                <a:gd name="T58" fmla="*/ 2 w 2083"/>
                <a:gd name="T59" fmla="*/ 6 h 508"/>
                <a:gd name="T60" fmla="*/ 4 w 2083"/>
                <a:gd name="T61" fmla="*/ 2 h 508"/>
                <a:gd name="T62" fmla="*/ 3 w 2083"/>
                <a:gd name="T63" fmla="*/ 3 h 508"/>
                <a:gd name="T64" fmla="*/ 3 w 2083"/>
                <a:gd name="T65" fmla="*/ 5 h 508"/>
                <a:gd name="T66" fmla="*/ 3 w 2083"/>
                <a:gd name="T67" fmla="*/ 7 h 508"/>
                <a:gd name="T68" fmla="*/ 2 w 2083"/>
                <a:gd name="T69" fmla="*/ 11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3" h="508">
                  <a:moveTo>
                    <a:pt x="135" y="0"/>
                  </a:moveTo>
                  <a:lnTo>
                    <a:pt x="137" y="0"/>
                  </a:lnTo>
                  <a:lnTo>
                    <a:pt x="135" y="2"/>
                  </a:lnTo>
                  <a:lnTo>
                    <a:pt x="135" y="1"/>
                  </a:lnTo>
                  <a:lnTo>
                    <a:pt x="135" y="0"/>
                  </a:lnTo>
                  <a:close/>
                  <a:moveTo>
                    <a:pt x="651" y="123"/>
                  </a:moveTo>
                  <a:lnTo>
                    <a:pt x="655" y="124"/>
                  </a:lnTo>
                  <a:lnTo>
                    <a:pt x="648" y="165"/>
                  </a:lnTo>
                  <a:lnTo>
                    <a:pt x="643" y="164"/>
                  </a:lnTo>
                  <a:lnTo>
                    <a:pt x="651" y="123"/>
                  </a:lnTo>
                  <a:close/>
                  <a:moveTo>
                    <a:pt x="1103" y="230"/>
                  </a:moveTo>
                  <a:lnTo>
                    <a:pt x="1108" y="233"/>
                  </a:lnTo>
                  <a:lnTo>
                    <a:pt x="1101" y="274"/>
                  </a:lnTo>
                  <a:lnTo>
                    <a:pt x="1096" y="273"/>
                  </a:lnTo>
                  <a:lnTo>
                    <a:pt x="1103" y="230"/>
                  </a:lnTo>
                  <a:close/>
                  <a:moveTo>
                    <a:pt x="1377" y="296"/>
                  </a:moveTo>
                  <a:lnTo>
                    <a:pt x="1383" y="298"/>
                  </a:lnTo>
                  <a:lnTo>
                    <a:pt x="1376" y="340"/>
                  </a:lnTo>
                  <a:lnTo>
                    <a:pt x="1370" y="339"/>
                  </a:lnTo>
                  <a:lnTo>
                    <a:pt x="1377" y="296"/>
                  </a:lnTo>
                  <a:close/>
                  <a:moveTo>
                    <a:pt x="1960" y="436"/>
                  </a:moveTo>
                  <a:lnTo>
                    <a:pt x="1964" y="438"/>
                  </a:lnTo>
                  <a:lnTo>
                    <a:pt x="1960" y="470"/>
                  </a:lnTo>
                  <a:lnTo>
                    <a:pt x="2083" y="470"/>
                  </a:lnTo>
                  <a:lnTo>
                    <a:pt x="2076" y="508"/>
                  </a:lnTo>
                  <a:lnTo>
                    <a:pt x="1953" y="478"/>
                  </a:lnTo>
                  <a:lnTo>
                    <a:pt x="1960" y="436"/>
                  </a:lnTo>
                  <a:close/>
                  <a:moveTo>
                    <a:pt x="2" y="11"/>
                  </a:moveTo>
                  <a:lnTo>
                    <a:pt x="0" y="11"/>
                  </a:lnTo>
                  <a:lnTo>
                    <a:pt x="2" y="6"/>
                  </a:lnTo>
                  <a:lnTo>
                    <a:pt x="4" y="2"/>
                  </a:lnTo>
                  <a:lnTo>
                    <a:pt x="3" y="3"/>
                  </a:lnTo>
                  <a:lnTo>
                    <a:pt x="3" y="5"/>
                  </a:lnTo>
                  <a:lnTo>
                    <a:pt x="3" y="7"/>
                  </a:lnTo>
                  <a:lnTo>
                    <a:pt x="2" y="11"/>
                  </a:lnTo>
                  <a:close/>
                </a:path>
              </a:pathLst>
            </a:custGeom>
            <a:solidFill>
              <a:srgbClr val="E1A1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661"/>
            <p:cNvSpPr>
              <a:spLocks noEditPoints="1"/>
            </p:cNvSpPr>
            <p:nvPr/>
          </p:nvSpPr>
          <p:spPr bwMode="auto">
            <a:xfrm>
              <a:off x="1560513" y="4645025"/>
              <a:ext cx="473075" cy="114300"/>
            </a:xfrm>
            <a:custGeom>
              <a:avLst/>
              <a:gdLst>
                <a:gd name="T0" fmla="*/ 653 w 2086"/>
                <a:gd name="T1" fmla="*/ 141 h 508"/>
                <a:gd name="T2" fmla="*/ 658 w 2086"/>
                <a:gd name="T3" fmla="*/ 143 h 508"/>
                <a:gd name="T4" fmla="*/ 651 w 2086"/>
                <a:gd name="T5" fmla="*/ 185 h 508"/>
                <a:gd name="T6" fmla="*/ 645 w 2086"/>
                <a:gd name="T7" fmla="*/ 184 h 508"/>
                <a:gd name="T8" fmla="*/ 653 w 2086"/>
                <a:gd name="T9" fmla="*/ 141 h 508"/>
                <a:gd name="T10" fmla="*/ 1105 w 2086"/>
                <a:gd name="T11" fmla="*/ 250 h 508"/>
                <a:gd name="T12" fmla="*/ 1110 w 2086"/>
                <a:gd name="T13" fmla="*/ 251 h 508"/>
                <a:gd name="T14" fmla="*/ 1104 w 2086"/>
                <a:gd name="T15" fmla="*/ 292 h 508"/>
                <a:gd name="T16" fmla="*/ 1103 w 2086"/>
                <a:gd name="T17" fmla="*/ 292 h 508"/>
                <a:gd name="T18" fmla="*/ 1099 w 2086"/>
                <a:gd name="T19" fmla="*/ 292 h 508"/>
                <a:gd name="T20" fmla="*/ 1105 w 2086"/>
                <a:gd name="T21" fmla="*/ 250 h 508"/>
                <a:gd name="T22" fmla="*/ 1380 w 2086"/>
                <a:gd name="T23" fmla="*/ 316 h 508"/>
                <a:gd name="T24" fmla="*/ 1385 w 2086"/>
                <a:gd name="T25" fmla="*/ 317 h 508"/>
                <a:gd name="T26" fmla="*/ 1378 w 2086"/>
                <a:gd name="T27" fmla="*/ 358 h 508"/>
                <a:gd name="T28" fmla="*/ 1373 w 2086"/>
                <a:gd name="T29" fmla="*/ 357 h 508"/>
                <a:gd name="T30" fmla="*/ 1380 w 2086"/>
                <a:gd name="T31" fmla="*/ 316 h 508"/>
                <a:gd name="T32" fmla="*/ 1963 w 2086"/>
                <a:gd name="T33" fmla="*/ 455 h 508"/>
                <a:gd name="T34" fmla="*/ 1967 w 2086"/>
                <a:gd name="T35" fmla="*/ 457 h 508"/>
                <a:gd name="T36" fmla="*/ 1966 w 2086"/>
                <a:gd name="T37" fmla="*/ 468 h 508"/>
                <a:gd name="T38" fmla="*/ 2018 w 2086"/>
                <a:gd name="T39" fmla="*/ 468 h 508"/>
                <a:gd name="T40" fmla="*/ 2086 w 2086"/>
                <a:gd name="T41" fmla="*/ 485 h 508"/>
                <a:gd name="T42" fmla="*/ 2082 w 2086"/>
                <a:gd name="T43" fmla="*/ 508 h 508"/>
                <a:gd name="T44" fmla="*/ 2002 w 2086"/>
                <a:gd name="T45" fmla="*/ 508 h 508"/>
                <a:gd name="T46" fmla="*/ 1956 w 2086"/>
                <a:gd name="T47" fmla="*/ 497 h 508"/>
                <a:gd name="T48" fmla="*/ 1963 w 2086"/>
                <a:gd name="T49" fmla="*/ 455 h 508"/>
                <a:gd name="T50" fmla="*/ 6 w 2086"/>
                <a:gd name="T51" fmla="*/ 30 h 508"/>
                <a:gd name="T52" fmla="*/ 0 w 2086"/>
                <a:gd name="T53" fmla="*/ 29 h 508"/>
                <a:gd name="T54" fmla="*/ 4 w 2086"/>
                <a:gd name="T55" fmla="*/ 14 h 508"/>
                <a:gd name="T56" fmla="*/ 10 w 2086"/>
                <a:gd name="T57" fmla="*/ 0 h 508"/>
                <a:gd name="T58" fmla="*/ 9 w 2086"/>
                <a:gd name="T59" fmla="*/ 1 h 508"/>
                <a:gd name="T60" fmla="*/ 9 w 2086"/>
                <a:gd name="T61" fmla="*/ 3 h 508"/>
                <a:gd name="T62" fmla="*/ 6 w 2086"/>
                <a:gd name="T63" fmla="*/ 17 h 508"/>
                <a:gd name="T64" fmla="*/ 6 w 2086"/>
                <a:gd name="T65" fmla="*/ 3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6" h="508">
                  <a:moveTo>
                    <a:pt x="653" y="141"/>
                  </a:moveTo>
                  <a:lnTo>
                    <a:pt x="658" y="143"/>
                  </a:lnTo>
                  <a:lnTo>
                    <a:pt x="651" y="185"/>
                  </a:lnTo>
                  <a:lnTo>
                    <a:pt x="645" y="184"/>
                  </a:lnTo>
                  <a:lnTo>
                    <a:pt x="653" y="141"/>
                  </a:lnTo>
                  <a:close/>
                  <a:moveTo>
                    <a:pt x="1105" y="250"/>
                  </a:moveTo>
                  <a:lnTo>
                    <a:pt x="1110" y="251"/>
                  </a:lnTo>
                  <a:lnTo>
                    <a:pt x="1104" y="292"/>
                  </a:lnTo>
                  <a:lnTo>
                    <a:pt x="1103" y="292"/>
                  </a:lnTo>
                  <a:lnTo>
                    <a:pt x="1099" y="292"/>
                  </a:lnTo>
                  <a:lnTo>
                    <a:pt x="1105" y="250"/>
                  </a:lnTo>
                  <a:close/>
                  <a:moveTo>
                    <a:pt x="1380" y="316"/>
                  </a:moveTo>
                  <a:lnTo>
                    <a:pt x="1385" y="317"/>
                  </a:lnTo>
                  <a:lnTo>
                    <a:pt x="1378" y="358"/>
                  </a:lnTo>
                  <a:lnTo>
                    <a:pt x="1373" y="357"/>
                  </a:lnTo>
                  <a:lnTo>
                    <a:pt x="1380" y="316"/>
                  </a:lnTo>
                  <a:close/>
                  <a:moveTo>
                    <a:pt x="1963" y="455"/>
                  </a:moveTo>
                  <a:lnTo>
                    <a:pt x="1967" y="457"/>
                  </a:lnTo>
                  <a:lnTo>
                    <a:pt x="1966" y="468"/>
                  </a:lnTo>
                  <a:lnTo>
                    <a:pt x="2018" y="468"/>
                  </a:lnTo>
                  <a:lnTo>
                    <a:pt x="2086" y="485"/>
                  </a:lnTo>
                  <a:lnTo>
                    <a:pt x="2082" y="508"/>
                  </a:lnTo>
                  <a:lnTo>
                    <a:pt x="2002" y="508"/>
                  </a:lnTo>
                  <a:lnTo>
                    <a:pt x="1956" y="497"/>
                  </a:lnTo>
                  <a:lnTo>
                    <a:pt x="1963" y="455"/>
                  </a:lnTo>
                  <a:close/>
                  <a:moveTo>
                    <a:pt x="6" y="30"/>
                  </a:moveTo>
                  <a:lnTo>
                    <a:pt x="0" y="29"/>
                  </a:lnTo>
                  <a:lnTo>
                    <a:pt x="4" y="14"/>
                  </a:lnTo>
                  <a:lnTo>
                    <a:pt x="10" y="0"/>
                  </a:lnTo>
                  <a:lnTo>
                    <a:pt x="9" y="1"/>
                  </a:lnTo>
                  <a:lnTo>
                    <a:pt x="9" y="3"/>
                  </a:lnTo>
                  <a:lnTo>
                    <a:pt x="6" y="17"/>
                  </a:lnTo>
                  <a:lnTo>
                    <a:pt x="6" y="30"/>
                  </a:lnTo>
                  <a:close/>
                </a:path>
              </a:pathLst>
            </a:custGeom>
            <a:solidFill>
              <a:srgbClr val="E2A5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662"/>
            <p:cNvSpPr>
              <a:spLocks noEditPoints="1"/>
            </p:cNvSpPr>
            <p:nvPr/>
          </p:nvSpPr>
          <p:spPr bwMode="auto">
            <a:xfrm>
              <a:off x="1560513" y="4646613"/>
              <a:ext cx="473075" cy="112713"/>
            </a:xfrm>
            <a:custGeom>
              <a:avLst/>
              <a:gdLst>
                <a:gd name="T0" fmla="*/ 10 w 2086"/>
                <a:gd name="T1" fmla="*/ 0 h 499"/>
                <a:gd name="T2" fmla="*/ 12 w 2086"/>
                <a:gd name="T3" fmla="*/ 0 h 499"/>
                <a:gd name="T4" fmla="*/ 10 w 2086"/>
                <a:gd name="T5" fmla="*/ 11 h 499"/>
                <a:gd name="T6" fmla="*/ 10 w 2086"/>
                <a:gd name="T7" fmla="*/ 22 h 499"/>
                <a:gd name="T8" fmla="*/ 10 w 2086"/>
                <a:gd name="T9" fmla="*/ 33 h 499"/>
                <a:gd name="T10" fmla="*/ 12 w 2086"/>
                <a:gd name="T11" fmla="*/ 44 h 499"/>
                <a:gd name="T12" fmla="*/ 0 w 2086"/>
                <a:gd name="T13" fmla="*/ 40 h 499"/>
                <a:gd name="T14" fmla="*/ 0 w 2086"/>
                <a:gd name="T15" fmla="*/ 37 h 499"/>
                <a:gd name="T16" fmla="*/ 1 w 2086"/>
                <a:gd name="T17" fmla="*/ 33 h 499"/>
                <a:gd name="T18" fmla="*/ 3 w 2086"/>
                <a:gd name="T19" fmla="*/ 24 h 499"/>
                <a:gd name="T20" fmla="*/ 5 w 2086"/>
                <a:gd name="T21" fmla="*/ 17 h 499"/>
                <a:gd name="T22" fmla="*/ 7 w 2086"/>
                <a:gd name="T23" fmla="*/ 8 h 499"/>
                <a:gd name="T24" fmla="*/ 10 w 2086"/>
                <a:gd name="T25" fmla="*/ 0 h 499"/>
                <a:gd name="T26" fmla="*/ 653 w 2086"/>
                <a:gd name="T27" fmla="*/ 153 h 499"/>
                <a:gd name="T28" fmla="*/ 658 w 2086"/>
                <a:gd name="T29" fmla="*/ 154 h 499"/>
                <a:gd name="T30" fmla="*/ 652 w 2086"/>
                <a:gd name="T31" fmla="*/ 197 h 499"/>
                <a:gd name="T32" fmla="*/ 646 w 2086"/>
                <a:gd name="T33" fmla="*/ 196 h 499"/>
                <a:gd name="T34" fmla="*/ 653 w 2086"/>
                <a:gd name="T35" fmla="*/ 153 h 499"/>
                <a:gd name="T36" fmla="*/ 1106 w 2086"/>
                <a:gd name="T37" fmla="*/ 262 h 499"/>
                <a:gd name="T38" fmla="*/ 1111 w 2086"/>
                <a:gd name="T39" fmla="*/ 263 h 499"/>
                <a:gd name="T40" fmla="*/ 1108 w 2086"/>
                <a:gd name="T41" fmla="*/ 283 h 499"/>
                <a:gd name="T42" fmla="*/ 1105 w 2086"/>
                <a:gd name="T43" fmla="*/ 285 h 499"/>
                <a:gd name="T44" fmla="*/ 1102 w 2086"/>
                <a:gd name="T45" fmla="*/ 287 h 499"/>
                <a:gd name="T46" fmla="*/ 1106 w 2086"/>
                <a:gd name="T47" fmla="*/ 262 h 499"/>
                <a:gd name="T48" fmla="*/ 1380 w 2086"/>
                <a:gd name="T49" fmla="*/ 328 h 499"/>
                <a:gd name="T50" fmla="*/ 1386 w 2086"/>
                <a:gd name="T51" fmla="*/ 329 h 499"/>
                <a:gd name="T52" fmla="*/ 1379 w 2086"/>
                <a:gd name="T53" fmla="*/ 371 h 499"/>
                <a:gd name="T54" fmla="*/ 1374 w 2086"/>
                <a:gd name="T55" fmla="*/ 369 h 499"/>
                <a:gd name="T56" fmla="*/ 1380 w 2086"/>
                <a:gd name="T57" fmla="*/ 328 h 499"/>
                <a:gd name="T58" fmla="*/ 1963 w 2086"/>
                <a:gd name="T59" fmla="*/ 467 h 499"/>
                <a:gd name="T60" fmla="*/ 2086 w 2086"/>
                <a:gd name="T61" fmla="*/ 497 h 499"/>
                <a:gd name="T62" fmla="*/ 2086 w 2086"/>
                <a:gd name="T63" fmla="*/ 499 h 499"/>
                <a:gd name="T64" fmla="*/ 1958 w 2086"/>
                <a:gd name="T65" fmla="*/ 499 h 499"/>
                <a:gd name="T66" fmla="*/ 1963 w 2086"/>
                <a:gd name="T67" fmla="*/ 467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86" h="499">
                  <a:moveTo>
                    <a:pt x="10" y="0"/>
                  </a:moveTo>
                  <a:lnTo>
                    <a:pt x="12" y="0"/>
                  </a:lnTo>
                  <a:lnTo>
                    <a:pt x="10" y="11"/>
                  </a:lnTo>
                  <a:lnTo>
                    <a:pt x="10" y="22"/>
                  </a:lnTo>
                  <a:lnTo>
                    <a:pt x="10" y="33"/>
                  </a:lnTo>
                  <a:lnTo>
                    <a:pt x="12" y="44"/>
                  </a:lnTo>
                  <a:lnTo>
                    <a:pt x="0" y="40"/>
                  </a:lnTo>
                  <a:lnTo>
                    <a:pt x="0" y="37"/>
                  </a:lnTo>
                  <a:lnTo>
                    <a:pt x="1" y="33"/>
                  </a:lnTo>
                  <a:lnTo>
                    <a:pt x="3" y="24"/>
                  </a:lnTo>
                  <a:lnTo>
                    <a:pt x="5" y="17"/>
                  </a:lnTo>
                  <a:lnTo>
                    <a:pt x="7" y="8"/>
                  </a:lnTo>
                  <a:lnTo>
                    <a:pt x="10" y="0"/>
                  </a:lnTo>
                  <a:close/>
                  <a:moveTo>
                    <a:pt x="653" y="153"/>
                  </a:moveTo>
                  <a:lnTo>
                    <a:pt x="658" y="154"/>
                  </a:lnTo>
                  <a:lnTo>
                    <a:pt x="652" y="197"/>
                  </a:lnTo>
                  <a:lnTo>
                    <a:pt x="646" y="196"/>
                  </a:lnTo>
                  <a:lnTo>
                    <a:pt x="653" y="153"/>
                  </a:lnTo>
                  <a:close/>
                  <a:moveTo>
                    <a:pt x="1106" y="262"/>
                  </a:moveTo>
                  <a:lnTo>
                    <a:pt x="1111" y="263"/>
                  </a:lnTo>
                  <a:lnTo>
                    <a:pt x="1108" y="283"/>
                  </a:lnTo>
                  <a:lnTo>
                    <a:pt x="1105" y="285"/>
                  </a:lnTo>
                  <a:lnTo>
                    <a:pt x="1102" y="287"/>
                  </a:lnTo>
                  <a:lnTo>
                    <a:pt x="1106" y="262"/>
                  </a:lnTo>
                  <a:close/>
                  <a:moveTo>
                    <a:pt x="1380" y="328"/>
                  </a:moveTo>
                  <a:lnTo>
                    <a:pt x="1386" y="329"/>
                  </a:lnTo>
                  <a:lnTo>
                    <a:pt x="1379" y="371"/>
                  </a:lnTo>
                  <a:lnTo>
                    <a:pt x="1374" y="369"/>
                  </a:lnTo>
                  <a:lnTo>
                    <a:pt x="1380" y="328"/>
                  </a:lnTo>
                  <a:close/>
                  <a:moveTo>
                    <a:pt x="1963" y="467"/>
                  </a:moveTo>
                  <a:lnTo>
                    <a:pt x="2086" y="497"/>
                  </a:lnTo>
                  <a:lnTo>
                    <a:pt x="2086" y="499"/>
                  </a:lnTo>
                  <a:lnTo>
                    <a:pt x="1958" y="499"/>
                  </a:lnTo>
                  <a:lnTo>
                    <a:pt x="1963" y="467"/>
                  </a:lnTo>
                  <a:close/>
                </a:path>
              </a:pathLst>
            </a:custGeom>
            <a:solidFill>
              <a:srgbClr val="E3AA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663"/>
            <p:cNvSpPr>
              <a:spLocks noEditPoints="1"/>
            </p:cNvSpPr>
            <p:nvPr/>
          </p:nvSpPr>
          <p:spPr bwMode="auto">
            <a:xfrm>
              <a:off x="1558926" y="4651375"/>
              <a:ext cx="455613" cy="107950"/>
            </a:xfrm>
            <a:custGeom>
              <a:avLst/>
              <a:gdLst>
                <a:gd name="T0" fmla="*/ 6 w 2008"/>
                <a:gd name="T1" fmla="*/ 0 h 479"/>
                <a:gd name="T2" fmla="*/ 12 w 2008"/>
                <a:gd name="T3" fmla="*/ 1 h 479"/>
                <a:gd name="T4" fmla="*/ 12 w 2008"/>
                <a:gd name="T5" fmla="*/ 13 h 479"/>
                <a:gd name="T6" fmla="*/ 15 w 2008"/>
                <a:gd name="T7" fmla="*/ 25 h 479"/>
                <a:gd name="T8" fmla="*/ 17 w 2008"/>
                <a:gd name="T9" fmla="*/ 36 h 479"/>
                <a:gd name="T10" fmla="*/ 20 w 2008"/>
                <a:gd name="T11" fmla="*/ 47 h 479"/>
                <a:gd name="T12" fmla="*/ 0 w 2008"/>
                <a:gd name="T13" fmla="*/ 41 h 479"/>
                <a:gd name="T14" fmla="*/ 1 w 2008"/>
                <a:gd name="T15" fmla="*/ 28 h 479"/>
                <a:gd name="T16" fmla="*/ 3 w 2008"/>
                <a:gd name="T17" fmla="*/ 13 h 479"/>
                <a:gd name="T18" fmla="*/ 5 w 2008"/>
                <a:gd name="T19" fmla="*/ 7 h 479"/>
                <a:gd name="T20" fmla="*/ 6 w 2008"/>
                <a:gd name="T21" fmla="*/ 0 h 479"/>
                <a:gd name="T22" fmla="*/ 651 w 2008"/>
                <a:gd name="T23" fmla="*/ 155 h 479"/>
                <a:gd name="T24" fmla="*/ 657 w 2008"/>
                <a:gd name="T25" fmla="*/ 156 h 479"/>
                <a:gd name="T26" fmla="*/ 650 w 2008"/>
                <a:gd name="T27" fmla="*/ 197 h 479"/>
                <a:gd name="T28" fmla="*/ 645 w 2008"/>
                <a:gd name="T29" fmla="*/ 196 h 479"/>
                <a:gd name="T30" fmla="*/ 651 w 2008"/>
                <a:gd name="T31" fmla="*/ 155 h 479"/>
                <a:gd name="T32" fmla="*/ 1105 w 2008"/>
                <a:gd name="T33" fmla="*/ 263 h 479"/>
                <a:gd name="T34" fmla="*/ 1109 w 2008"/>
                <a:gd name="T35" fmla="*/ 263 h 479"/>
                <a:gd name="T36" fmla="*/ 1106 w 2008"/>
                <a:gd name="T37" fmla="*/ 265 h 479"/>
                <a:gd name="T38" fmla="*/ 1104 w 2008"/>
                <a:gd name="T39" fmla="*/ 267 h 479"/>
                <a:gd name="T40" fmla="*/ 1105 w 2008"/>
                <a:gd name="T41" fmla="*/ 263 h 479"/>
                <a:gd name="T42" fmla="*/ 1379 w 2008"/>
                <a:gd name="T43" fmla="*/ 328 h 479"/>
                <a:gd name="T44" fmla="*/ 1384 w 2008"/>
                <a:gd name="T45" fmla="*/ 329 h 479"/>
                <a:gd name="T46" fmla="*/ 1378 w 2008"/>
                <a:gd name="T47" fmla="*/ 372 h 479"/>
                <a:gd name="T48" fmla="*/ 1372 w 2008"/>
                <a:gd name="T49" fmla="*/ 371 h 479"/>
                <a:gd name="T50" fmla="*/ 1379 w 2008"/>
                <a:gd name="T51" fmla="*/ 328 h 479"/>
                <a:gd name="T52" fmla="*/ 1962 w 2008"/>
                <a:gd name="T53" fmla="*/ 468 h 479"/>
                <a:gd name="T54" fmla="*/ 2008 w 2008"/>
                <a:gd name="T55" fmla="*/ 479 h 479"/>
                <a:gd name="T56" fmla="*/ 1960 w 2008"/>
                <a:gd name="T57" fmla="*/ 479 h 479"/>
                <a:gd name="T58" fmla="*/ 1962 w 2008"/>
                <a:gd name="T59" fmla="*/ 46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08" h="479">
                  <a:moveTo>
                    <a:pt x="6" y="0"/>
                  </a:moveTo>
                  <a:lnTo>
                    <a:pt x="12" y="1"/>
                  </a:lnTo>
                  <a:lnTo>
                    <a:pt x="12" y="13"/>
                  </a:lnTo>
                  <a:lnTo>
                    <a:pt x="15" y="25"/>
                  </a:lnTo>
                  <a:lnTo>
                    <a:pt x="17" y="36"/>
                  </a:lnTo>
                  <a:lnTo>
                    <a:pt x="20" y="47"/>
                  </a:lnTo>
                  <a:lnTo>
                    <a:pt x="0" y="41"/>
                  </a:lnTo>
                  <a:lnTo>
                    <a:pt x="1" y="28"/>
                  </a:lnTo>
                  <a:lnTo>
                    <a:pt x="3" y="13"/>
                  </a:lnTo>
                  <a:lnTo>
                    <a:pt x="5" y="7"/>
                  </a:lnTo>
                  <a:lnTo>
                    <a:pt x="6" y="0"/>
                  </a:lnTo>
                  <a:close/>
                  <a:moveTo>
                    <a:pt x="651" y="155"/>
                  </a:moveTo>
                  <a:lnTo>
                    <a:pt x="657" y="156"/>
                  </a:lnTo>
                  <a:lnTo>
                    <a:pt x="650" y="197"/>
                  </a:lnTo>
                  <a:lnTo>
                    <a:pt x="645" y="196"/>
                  </a:lnTo>
                  <a:lnTo>
                    <a:pt x="651" y="155"/>
                  </a:lnTo>
                  <a:close/>
                  <a:moveTo>
                    <a:pt x="1105" y="263"/>
                  </a:moveTo>
                  <a:lnTo>
                    <a:pt x="1109" y="263"/>
                  </a:lnTo>
                  <a:lnTo>
                    <a:pt x="1106" y="265"/>
                  </a:lnTo>
                  <a:lnTo>
                    <a:pt x="1104" y="267"/>
                  </a:lnTo>
                  <a:lnTo>
                    <a:pt x="1105" y="263"/>
                  </a:lnTo>
                  <a:close/>
                  <a:moveTo>
                    <a:pt x="1379" y="328"/>
                  </a:moveTo>
                  <a:lnTo>
                    <a:pt x="1384" y="329"/>
                  </a:lnTo>
                  <a:lnTo>
                    <a:pt x="1378" y="372"/>
                  </a:lnTo>
                  <a:lnTo>
                    <a:pt x="1372" y="371"/>
                  </a:lnTo>
                  <a:lnTo>
                    <a:pt x="1379" y="328"/>
                  </a:lnTo>
                  <a:close/>
                  <a:moveTo>
                    <a:pt x="1962" y="468"/>
                  </a:moveTo>
                  <a:lnTo>
                    <a:pt x="2008" y="479"/>
                  </a:lnTo>
                  <a:lnTo>
                    <a:pt x="1960" y="479"/>
                  </a:lnTo>
                  <a:lnTo>
                    <a:pt x="1962" y="468"/>
                  </a:lnTo>
                  <a:close/>
                </a:path>
              </a:pathLst>
            </a:custGeom>
            <a:solidFill>
              <a:srgbClr val="E4A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664"/>
            <p:cNvSpPr>
              <a:spLocks noEditPoints="1"/>
            </p:cNvSpPr>
            <p:nvPr/>
          </p:nvSpPr>
          <p:spPr bwMode="auto">
            <a:xfrm>
              <a:off x="1558926" y="4656138"/>
              <a:ext cx="314325" cy="84138"/>
            </a:xfrm>
            <a:custGeom>
              <a:avLst/>
              <a:gdLst>
                <a:gd name="T0" fmla="*/ 2 w 1381"/>
                <a:gd name="T1" fmla="*/ 0 h 373"/>
                <a:gd name="T2" fmla="*/ 14 w 1381"/>
                <a:gd name="T3" fmla="*/ 4 h 373"/>
                <a:gd name="T4" fmla="*/ 17 w 1381"/>
                <a:gd name="T5" fmla="*/ 16 h 373"/>
                <a:gd name="T6" fmla="*/ 20 w 1381"/>
                <a:gd name="T7" fmla="*/ 28 h 373"/>
                <a:gd name="T8" fmla="*/ 26 w 1381"/>
                <a:gd name="T9" fmla="*/ 40 h 373"/>
                <a:gd name="T10" fmla="*/ 31 w 1381"/>
                <a:gd name="T11" fmla="*/ 52 h 373"/>
                <a:gd name="T12" fmla="*/ 2 w 1381"/>
                <a:gd name="T13" fmla="*/ 44 h 373"/>
                <a:gd name="T14" fmla="*/ 1 w 1381"/>
                <a:gd name="T15" fmla="*/ 34 h 373"/>
                <a:gd name="T16" fmla="*/ 0 w 1381"/>
                <a:gd name="T17" fmla="*/ 23 h 373"/>
                <a:gd name="T18" fmla="*/ 1 w 1381"/>
                <a:gd name="T19" fmla="*/ 11 h 373"/>
                <a:gd name="T20" fmla="*/ 2 w 1381"/>
                <a:gd name="T21" fmla="*/ 0 h 373"/>
                <a:gd name="T22" fmla="*/ 648 w 1381"/>
                <a:gd name="T23" fmla="*/ 156 h 373"/>
                <a:gd name="T24" fmla="*/ 654 w 1381"/>
                <a:gd name="T25" fmla="*/ 157 h 373"/>
                <a:gd name="T26" fmla="*/ 649 w 1381"/>
                <a:gd name="T27" fmla="*/ 182 h 373"/>
                <a:gd name="T28" fmla="*/ 648 w 1381"/>
                <a:gd name="T29" fmla="*/ 191 h 373"/>
                <a:gd name="T30" fmla="*/ 647 w 1381"/>
                <a:gd name="T31" fmla="*/ 198 h 373"/>
                <a:gd name="T32" fmla="*/ 641 w 1381"/>
                <a:gd name="T33" fmla="*/ 197 h 373"/>
                <a:gd name="T34" fmla="*/ 648 w 1381"/>
                <a:gd name="T35" fmla="*/ 156 h 373"/>
                <a:gd name="T36" fmla="*/ 1376 w 1381"/>
                <a:gd name="T37" fmla="*/ 329 h 373"/>
                <a:gd name="T38" fmla="*/ 1381 w 1381"/>
                <a:gd name="T39" fmla="*/ 331 h 373"/>
                <a:gd name="T40" fmla="*/ 1374 w 1381"/>
                <a:gd name="T41" fmla="*/ 373 h 373"/>
                <a:gd name="T42" fmla="*/ 1369 w 1381"/>
                <a:gd name="T43" fmla="*/ 371 h 373"/>
                <a:gd name="T44" fmla="*/ 1376 w 1381"/>
                <a:gd name="T45" fmla="*/ 32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1" h="373">
                  <a:moveTo>
                    <a:pt x="2" y="0"/>
                  </a:moveTo>
                  <a:lnTo>
                    <a:pt x="14" y="4"/>
                  </a:lnTo>
                  <a:lnTo>
                    <a:pt x="17" y="16"/>
                  </a:lnTo>
                  <a:lnTo>
                    <a:pt x="20" y="28"/>
                  </a:lnTo>
                  <a:lnTo>
                    <a:pt x="26" y="40"/>
                  </a:lnTo>
                  <a:lnTo>
                    <a:pt x="31" y="52"/>
                  </a:lnTo>
                  <a:lnTo>
                    <a:pt x="2" y="44"/>
                  </a:lnTo>
                  <a:lnTo>
                    <a:pt x="1" y="34"/>
                  </a:lnTo>
                  <a:lnTo>
                    <a:pt x="0" y="23"/>
                  </a:lnTo>
                  <a:lnTo>
                    <a:pt x="1" y="11"/>
                  </a:lnTo>
                  <a:lnTo>
                    <a:pt x="2" y="0"/>
                  </a:lnTo>
                  <a:close/>
                  <a:moveTo>
                    <a:pt x="648" y="156"/>
                  </a:moveTo>
                  <a:lnTo>
                    <a:pt x="654" y="157"/>
                  </a:lnTo>
                  <a:lnTo>
                    <a:pt x="649" y="182"/>
                  </a:lnTo>
                  <a:lnTo>
                    <a:pt x="648" y="191"/>
                  </a:lnTo>
                  <a:lnTo>
                    <a:pt x="647" y="198"/>
                  </a:lnTo>
                  <a:lnTo>
                    <a:pt x="641" y="197"/>
                  </a:lnTo>
                  <a:lnTo>
                    <a:pt x="648" y="156"/>
                  </a:lnTo>
                  <a:close/>
                  <a:moveTo>
                    <a:pt x="1376" y="329"/>
                  </a:moveTo>
                  <a:lnTo>
                    <a:pt x="1381" y="331"/>
                  </a:lnTo>
                  <a:lnTo>
                    <a:pt x="1374" y="373"/>
                  </a:lnTo>
                  <a:lnTo>
                    <a:pt x="1369" y="371"/>
                  </a:lnTo>
                  <a:lnTo>
                    <a:pt x="1376" y="329"/>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665"/>
            <p:cNvSpPr>
              <a:spLocks noEditPoints="1"/>
            </p:cNvSpPr>
            <p:nvPr/>
          </p:nvSpPr>
          <p:spPr bwMode="auto">
            <a:xfrm>
              <a:off x="1547813" y="4660900"/>
              <a:ext cx="349250" cy="98425"/>
            </a:xfrm>
            <a:custGeom>
              <a:avLst/>
              <a:gdLst>
                <a:gd name="T0" fmla="*/ 79 w 1542"/>
                <a:gd name="T1" fmla="*/ 23 h 438"/>
                <a:gd name="T2" fmla="*/ 109 w 1542"/>
                <a:gd name="T3" fmla="*/ 59 h 438"/>
                <a:gd name="T4" fmla="*/ 167 w 1542"/>
                <a:gd name="T5" fmla="*/ 90 h 438"/>
                <a:gd name="T6" fmla="*/ 240 w 1542"/>
                <a:gd name="T7" fmla="*/ 109 h 438"/>
                <a:gd name="T8" fmla="*/ 312 w 1542"/>
                <a:gd name="T9" fmla="*/ 123 h 438"/>
                <a:gd name="T10" fmla="*/ 391 w 1542"/>
                <a:gd name="T11" fmla="*/ 143 h 438"/>
                <a:gd name="T12" fmla="*/ 423 w 1542"/>
                <a:gd name="T13" fmla="*/ 161 h 438"/>
                <a:gd name="T14" fmla="*/ 437 w 1542"/>
                <a:gd name="T15" fmla="*/ 183 h 438"/>
                <a:gd name="T16" fmla="*/ 438 w 1542"/>
                <a:gd name="T17" fmla="*/ 217 h 438"/>
                <a:gd name="T18" fmla="*/ 427 w 1542"/>
                <a:gd name="T19" fmla="*/ 251 h 438"/>
                <a:gd name="T20" fmla="*/ 425 w 1542"/>
                <a:gd name="T21" fmla="*/ 221 h 438"/>
                <a:gd name="T22" fmla="*/ 410 w 1542"/>
                <a:gd name="T23" fmla="*/ 200 h 438"/>
                <a:gd name="T24" fmla="*/ 379 w 1542"/>
                <a:gd name="T25" fmla="*/ 182 h 438"/>
                <a:gd name="T26" fmla="*/ 299 w 1542"/>
                <a:gd name="T27" fmla="*/ 162 h 438"/>
                <a:gd name="T28" fmla="*/ 228 w 1542"/>
                <a:gd name="T29" fmla="*/ 149 h 438"/>
                <a:gd name="T30" fmla="*/ 155 w 1542"/>
                <a:gd name="T31" fmla="*/ 130 h 438"/>
                <a:gd name="T32" fmla="*/ 97 w 1542"/>
                <a:gd name="T33" fmla="*/ 98 h 438"/>
                <a:gd name="T34" fmla="*/ 67 w 1542"/>
                <a:gd name="T35" fmla="*/ 61 h 438"/>
                <a:gd name="T36" fmla="*/ 54 w 1542"/>
                <a:gd name="T37" fmla="*/ 22 h 438"/>
                <a:gd name="T38" fmla="*/ 702 w 1542"/>
                <a:gd name="T39" fmla="*/ 156 h 438"/>
                <a:gd name="T40" fmla="*/ 697 w 1542"/>
                <a:gd name="T41" fmla="*/ 205 h 438"/>
                <a:gd name="T42" fmla="*/ 700 w 1542"/>
                <a:gd name="T43" fmla="*/ 257 h 438"/>
                <a:gd name="T44" fmla="*/ 712 w 1542"/>
                <a:gd name="T45" fmla="*/ 299 h 438"/>
                <a:gd name="T46" fmla="*/ 734 w 1542"/>
                <a:gd name="T47" fmla="*/ 334 h 438"/>
                <a:gd name="T48" fmla="*/ 764 w 1542"/>
                <a:gd name="T49" fmla="*/ 362 h 438"/>
                <a:gd name="T50" fmla="*/ 801 w 1542"/>
                <a:gd name="T51" fmla="*/ 381 h 438"/>
                <a:gd name="T52" fmla="*/ 878 w 1542"/>
                <a:gd name="T53" fmla="*/ 397 h 438"/>
                <a:gd name="T54" fmla="*/ 950 w 1542"/>
                <a:gd name="T55" fmla="*/ 395 h 438"/>
                <a:gd name="T56" fmla="*/ 1010 w 1542"/>
                <a:gd name="T57" fmla="*/ 381 h 438"/>
                <a:gd name="T58" fmla="*/ 1115 w 1542"/>
                <a:gd name="T59" fmla="*/ 331 h 438"/>
                <a:gd name="T60" fmla="*/ 1253 w 1542"/>
                <a:gd name="T61" fmla="*/ 420 h 438"/>
                <a:gd name="T62" fmla="*/ 1072 w 1542"/>
                <a:gd name="T63" fmla="*/ 389 h 438"/>
                <a:gd name="T64" fmla="*/ 983 w 1542"/>
                <a:gd name="T65" fmla="*/ 426 h 438"/>
                <a:gd name="T66" fmla="*/ 923 w 1542"/>
                <a:gd name="T67" fmla="*/ 436 h 438"/>
                <a:gd name="T68" fmla="*/ 842 w 1542"/>
                <a:gd name="T69" fmla="*/ 435 h 438"/>
                <a:gd name="T70" fmla="*/ 778 w 1542"/>
                <a:gd name="T71" fmla="*/ 417 h 438"/>
                <a:gd name="T72" fmla="*/ 744 w 1542"/>
                <a:gd name="T73" fmla="*/ 396 h 438"/>
                <a:gd name="T74" fmla="*/ 716 w 1542"/>
                <a:gd name="T75" fmla="*/ 367 h 438"/>
                <a:gd name="T76" fmla="*/ 697 w 1542"/>
                <a:gd name="T77" fmla="*/ 330 h 438"/>
                <a:gd name="T78" fmla="*/ 686 w 1542"/>
                <a:gd name="T79" fmla="*/ 285 h 438"/>
                <a:gd name="T80" fmla="*/ 686 w 1542"/>
                <a:gd name="T81" fmla="*/ 231 h 438"/>
                <a:gd name="T82" fmla="*/ 1424 w 1542"/>
                <a:gd name="T83" fmla="*/ 330 h 438"/>
                <a:gd name="T84" fmla="*/ 1535 w 1542"/>
                <a:gd name="T85" fmla="*/ 438 h 438"/>
                <a:gd name="T86" fmla="*/ 449 w 1542"/>
                <a:gd name="T87" fmla="*/ 354 h 438"/>
                <a:gd name="T88" fmla="*/ 359 w 1542"/>
                <a:gd name="T89" fmla="*/ 387 h 438"/>
                <a:gd name="T90" fmla="*/ 278 w 1542"/>
                <a:gd name="T91" fmla="*/ 397 h 438"/>
                <a:gd name="T92" fmla="*/ 149 w 1542"/>
                <a:gd name="T93" fmla="*/ 391 h 438"/>
                <a:gd name="T94" fmla="*/ 70 w 1542"/>
                <a:gd name="T95" fmla="*/ 373 h 438"/>
                <a:gd name="T96" fmla="*/ 0 w 1542"/>
                <a:gd name="T97" fmla="*/ 386 h 438"/>
                <a:gd name="T98" fmla="*/ 88 w 1542"/>
                <a:gd name="T99" fmla="*/ 420 h 438"/>
                <a:gd name="T100" fmla="*/ 155 w 1542"/>
                <a:gd name="T101" fmla="*/ 434 h 438"/>
                <a:gd name="T102" fmla="*/ 301 w 1542"/>
                <a:gd name="T103" fmla="*/ 434 h 438"/>
                <a:gd name="T104" fmla="*/ 361 w 1542"/>
                <a:gd name="T105" fmla="*/ 423 h 438"/>
                <a:gd name="T106" fmla="*/ 461 w 1542"/>
                <a:gd name="T107" fmla="*/ 380 h 438"/>
                <a:gd name="T108" fmla="*/ 499 w 1542"/>
                <a:gd name="T109" fmla="*/ 352 h 438"/>
                <a:gd name="T110" fmla="*/ 528 w 1542"/>
                <a:gd name="T111" fmla="*/ 318 h 438"/>
                <a:gd name="T112" fmla="*/ 555 w 1542"/>
                <a:gd name="T113" fmla="*/ 264 h 438"/>
                <a:gd name="T114" fmla="*/ 551 w 1542"/>
                <a:gd name="T115" fmla="*/ 261 h 438"/>
                <a:gd name="T116" fmla="*/ 527 w 1542"/>
                <a:gd name="T117" fmla="*/ 296 h 438"/>
                <a:gd name="T118" fmla="*/ 473 w 1542"/>
                <a:gd name="T119" fmla="*/ 3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2" h="438">
                  <a:moveTo>
                    <a:pt x="52" y="0"/>
                  </a:moveTo>
                  <a:lnTo>
                    <a:pt x="72" y="6"/>
                  </a:lnTo>
                  <a:lnTo>
                    <a:pt x="76" y="14"/>
                  </a:lnTo>
                  <a:lnTo>
                    <a:pt x="79" y="23"/>
                  </a:lnTo>
                  <a:lnTo>
                    <a:pt x="83" y="31"/>
                  </a:lnTo>
                  <a:lnTo>
                    <a:pt x="89" y="37"/>
                  </a:lnTo>
                  <a:lnTo>
                    <a:pt x="98" y="49"/>
                  </a:lnTo>
                  <a:lnTo>
                    <a:pt x="109" y="59"/>
                  </a:lnTo>
                  <a:lnTo>
                    <a:pt x="122" y="68"/>
                  </a:lnTo>
                  <a:lnTo>
                    <a:pt x="135" y="75"/>
                  </a:lnTo>
                  <a:lnTo>
                    <a:pt x="151" y="83"/>
                  </a:lnTo>
                  <a:lnTo>
                    <a:pt x="167" y="90"/>
                  </a:lnTo>
                  <a:lnTo>
                    <a:pt x="186" y="97"/>
                  </a:lnTo>
                  <a:lnTo>
                    <a:pt x="207" y="102"/>
                  </a:lnTo>
                  <a:lnTo>
                    <a:pt x="222" y="106"/>
                  </a:lnTo>
                  <a:lnTo>
                    <a:pt x="240" y="109"/>
                  </a:lnTo>
                  <a:lnTo>
                    <a:pt x="258" y="114"/>
                  </a:lnTo>
                  <a:lnTo>
                    <a:pt x="277" y="116"/>
                  </a:lnTo>
                  <a:lnTo>
                    <a:pt x="295" y="119"/>
                  </a:lnTo>
                  <a:lnTo>
                    <a:pt x="312" y="123"/>
                  </a:lnTo>
                  <a:lnTo>
                    <a:pt x="326" y="125"/>
                  </a:lnTo>
                  <a:lnTo>
                    <a:pt x="340" y="128"/>
                  </a:lnTo>
                  <a:lnTo>
                    <a:pt x="368" y="135"/>
                  </a:lnTo>
                  <a:lnTo>
                    <a:pt x="391" y="143"/>
                  </a:lnTo>
                  <a:lnTo>
                    <a:pt x="400" y="147"/>
                  </a:lnTo>
                  <a:lnTo>
                    <a:pt x="409" y="151"/>
                  </a:lnTo>
                  <a:lnTo>
                    <a:pt x="417" y="155"/>
                  </a:lnTo>
                  <a:lnTo>
                    <a:pt x="423" y="161"/>
                  </a:lnTo>
                  <a:lnTo>
                    <a:pt x="427" y="165"/>
                  </a:lnTo>
                  <a:lnTo>
                    <a:pt x="432" y="171"/>
                  </a:lnTo>
                  <a:lnTo>
                    <a:pt x="435" y="176"/>
                  </a:lnTo>
                  <a:lnTo>
                    <a:pt x="437" y="183"/>
                  </a:lnTo>
                  <a:lnTo>
                    <a:pt x="438" y="191"/>
                  </a:lnTo>
                  <a:lnTo>
                    <a:pt x="439" y="199"/>
                  </a:lnTo>
                  <a:lnTo>
                    <a:pt x="439" y="208"/>
                  </a:lnTo>
                  <a:lnTo>
                    <a:pt x="438" y="217"/>
                  </a:lnTo>
                  <a:lnTo>
                    <a:pt x="436" y="227"/>
                  </a:lnTo>
                  <a:lnTo>
                    <a:pt x="434" y="236"/>
                  </a:lnTo>
                  <a:lnTo>
                    <a:pt x="430" y="245"/>
                  </a:lnTo>
                  <a:lnTo>
                    <a:pt x="427" y="251"/>
                  </a:lnTo>
                  <a:lnTo>
                    <a:pt x="427" y="243"/>
                  </a:lnTo>
                  <a:lnTo>
                    <a:pt x="427" y="236"/>
                  </a:lnTo>
                  <a:lnTo>
                    <a:pt x="426" y="229"/>
                  </a:lnTo>
                  <a:lnTo>
                    <a:pt x="425" y="221"/>
                  </a:lnTo>
                  <a:lnTo>
                    <a:pt x="423" y="215"/>
                  </a:lnTo>
                  <a:lnTo>
                    <a:pt x="419" y="210"/>
                  </a:lnTo>
                  <a:lnTo>
                    <a:pt x="416" y="204"/>
                  </a:lnTo>
                  <a:lnTo>
                    <a:pt x="410" y="200"/>
                  </a:lnTo>
                  <a:lnTo>
                    <a:pt x="405" y="195"/>
                  </a:lnTo>
                  <a:lnTo>
                    <a:pt x="397" y="191"/>
                  </a:lnTo>
                  <a:lnTo>
                    <a:pt x="389" y="186"/>
                  </a:lnTo>
                  <a:lnTo>
                    <a:pt x="379" y="182"/>
                  </a:lnTo>
                  <a:lnTo>
                    <a:pt x="355" y="175"/>
                  </a:lnTo>
                  <a:lnTo>
                    <a:pt x="327" y="167"/>
                  </a:lnTo>
                  <a:lnTo>
                    <a:pt x="315" y="165"/>
                  </a:lnTo>
                  <a:lnTo>
                    <a:pt x="299" y="162"/>
                  </a:lnTo>
                  <a:lnTo>
                    <a:pt x="284" y="159"/>
                  </a:lnTo>
                  <a:lnTo>
                    <a:pt x="265" y="156"/>
                  </a:lnTo>
                  <a:lnTo>
                    <a:pt x="247" y="153"/>
                  </a:lnTo>
                  <a:lnTo>
                    <a:pt x="228" y="149"/>
                  </a:lnTo>
                  <a:lnTo>
                    <a:pt x="211" y="146"/>
                  </a:lnTo>
                  <a:lnTo>
                    <a:pt x="194" y="142"/>
                  </a:lnTo>
                  <a:lnTo>
                    <a:pt x="174" y="136"/>
                  </a:lnTo>
                  <a:lnTo>
                    <a:pt x="155" y="130"/>
                  </a:lnTo>
                  <a:lnTo>
                    <a:pt x="138" y="124"/>
                  </a:lnTo>
                  <a:lnTo>
                    <a:pt x="123" y="116"/>
                  </a:lnTo>
                  <a:lnTo>
                    <a:pt x="109" y="107"/>
                  </a:lnTo>
                  <a:lnTo>
                    <a:pt x="97" y="98"/>
                  </a:lnTo>
                  <a:lnTo>
                    <a:pt x="87" y="88"/>
                  </a:lnTo>
                  <a:lnTo>
                    <a:pt x="78" y="78"/>
                  </a:lnTo>
                  <a:lnTo>
                    <a:pt x="71" y="70"/>
                  </a:lnTo>
                  <a:lnTo>
                    <a:pt x="67" y="61"/>
                  </a:lnTo>
                  <a:lnTo>
                    <a:pt x="62" y="52"/>
                  </a:lnTo>
                  <a:lnTo>
                    <a:pt x="59" y="42"/>
                  </a:lnTo>
                  <a:lnTo>
                    <a:pt x="55" y="32"/>
                  </a:lnTo>
                  <a:lnTo>
                    <a:pt x="54" y="22"/>
                  </a:lnTo>
                  <a:lnTo>
                    <a:pt x="53" y="12"/>
                  </a:lnTo>
                  <a:lnTo>
                    <a:pt x="52" y="0"/>
                  </a:lnTo>
                  <a:close/>
                  <a:moveTo>
                    <a:pt x="697" y="155"/>
                  </a:moveTo>
                  <a:lnTo>
                    <a:pt x="702" y="156"/>
                  </a:lnTo>
                  <a:lnTo>
                    <a:pt x="701" y="161"/>
                  </a:lnTo>
                  <a:lnTo>
                    <a:pt x="699" y="176"/>
                  </a:lnTo>
                  <a:lnTo>
                    <a:pt x="698" y="192"/>
                  </a:lnTo>
                  <a:lnTo>
                    <a:pt x="697" y="205"/>
                  </a:lnTo>
                  <a:lnTo>
                    <a:pt x="697" y="220"/>
                  </a:lnTo>
                  <a:lnTo>
                    <a:pt x="697" y="232"/>
                  </a:lnTo>
                  <a:lnTo>
                    <a:pt x="698" y="246"/>
                  </a:lnTo>
                  <a:lnTo>
                    <a:pt x="700" y="257"/>
                  </a:lnTo>
                  <a:lnTo>
                    <a:pt x="702" y="268"/>
                  </a:lnTo>
                  <a:lnTo>
                    <a:pt x="706" y="279"/>
                  </a:lnTo>
                  <a:lnTo>
                    <a:pt x="709" y="289"/>
                  </a:lnTo>
                  <a:lnTo>
                    <a:pt x="712" y="299"/>
                  </a:lnTo>
                  <a:lnTo>
                    <a:pt x="717" y="310"/>
                  </a:lnTo>
                  <a:lnTo>
                    <a:pt x="722" y="318"/>
                  </a:lnTo>
                  <a:lnTo>
                    <a:pt x="728" y="326"/>
                  </a:lnTo>
                  <a:lnTo>
                    <a:pt x="734" y="334"/>
                  </a:lnTo>
                  <a:lnTo>
                    <a:pt x="740" y="342"/>
                  </a:lnTo>
                  <a:lnTo>
                    <a:pt x="748" y="349"/>
                  </a:lnTo>
                  <a:lnTo>
                    <a:pt x="756" y="355"/>
                  </a:lnTo>
                  <a:lnTo>
                    <a:pt x="764" y="362"/>
                  </a:lnTo>
                  <a:lnTo>
                    <a:pt x="773" y="368"/>
                  </a:lnTo>
                  <a:lnTo>
                    <a:pt x="782" y="372"/>
                  </a:lnTo>
                  <a:lnTo>
                    <a:pt x="791" y="377"/>
                  </a:lnTo>
                  <a:lnTo>
                    <a:pt x="801" y="381"/>
                  </a:lnTo>
                  <a:lnTo>
                    <a:pt x="811" y="385"/>
                  </a:lnTo>
                  <a:lnTo>
                    <a:pt x="832" y="390"/>
                  </a:lnTo>
                  <a:lnTo>
                    <a:pt x="855" y="395"/>
                  </a:lnTo>
                  <a:lnTo>
                    <a:pt x="878" y="397"/>
                  </a:lnTo>
                  <a:lnTo>
                    <a:pt x="903" y="398"/>
                  </a:lnTo>
                  <a:lnTo>
                    <a:pt x="918" y="398"/>
                  </a:lnTo>
                  <a:lnTo>
                    <a:pt x="934" y="397"/>
                  </a:lnTo>
                  <a:lnTo>
                    <a:pt x="950" y="395"/>
                  </a:lnTo>
                  <a:lnTo>
                    <a:pt x="965" y="392"/>
                  </a:lnTo>
                  <a:lnTo>
                    <a:pt x="981" y="389"/>
                  </a:lnTo>
                  <a:lnTo>
                    <a:pt x="996" y="386"/>
                  </a:lnTo>
                  <a:lnTo>
                    <a:pt x="1010" y="381"/>
                  </a:lnTo>
                  <a:lnTo>
                    <a:pt x="1025" y="376"/>
                  </a:lnTo>
                  <a:lnTo>
                    <a:pt x="1054" y="363"/>
                  </a:lnTo>
                  <a:lnTo>
                    <a:pt x="1084" y="349"/>
                  </a:lnTo>
                  <a:lnTo>
                    <a:pt x="1115" y="331"/>
                  </a:lnTo>
                  <a:lnTo>
                    <a:pt x="1148" y="311"/>
                  </a:lnTo>
                  <a:lnTo>
                    <a:pt x="1135" y="380"/>
                  </a:lnTo>
                  <a:lnTo>
                    <a:pt x="1260" y="380"/>
                  </a:lnTo>
                  <a:lnTo>
                    <a:pt x="1253" y="420"/>
                  </a:lnTo>
                  <a:lnTo>
                    <a:pt x="1124" y="420"/>
                  </a:lnTo>
                  <a:lnTo>
                    <a:pt x="1135" y="351"/>
                  </a:lnTo>
                  <a:lnTo>
                    <a:pt x="1103" y="371"/>
                  </a:lnTo>
                  <a:lnTo>
                    <a:pt x="1072" y="389"/>
                  </a:lnTo>
                  <a:lnTo>
                    <a:pt x="1041" y="404"/>
                  </a:lnTo>
                  <a:lnTo>
                    <a:pt x="1012" y="416"/>
                  </a:lnTo>
                  <a:lnTo>
                    <a:pt x="998" y="422"/>
                  </a:lnTo>
                  <a:lnTo>
                    <a:pt x="983" y="426"/>
                  </a:lnTo>
                  <a:lnTo>
                    <a:pt x="969" y="429"/>
                  </a:lnTo>
                  <a:lnTo>
                    <a:pt x="953" y="433"/>
                  </a:lnTo>
                  <a:lnTo>
                    <a:pt x="938" y="435"/>
                  </a:lnTo>
                  <a:lnTo>
                    <a:pt x="923" y="436"/>
                  </a:lnTo>
                  <a:lnTo>
                    <a:pt x="907" y="437"/>
                  </a:lnTo>
                  <a:lnTo>
                    <a:pt x="890" y="438"/>
                  </a:lnTo>
                  <a:lnTo>
                    <a:pt x="866" y="437"/>
                  </a:lnTo>
                  <a:lnTo>
                    <a:pt x="842" y="435"/>
                  </a:lnTo>
                  <a:lnTo>
                    <a:pt x="820" y="430"/>
                  </a:lnTo>
                  <a:lnTo>
                    <a:pt x="799" y="425"/>
                  </a:lnTo>
                  <a:lnTo>
                    <a:pt x="789" y="420"/>
                  </a:lnTo>
                  <a:lnTo>
                    <a:pt x="778" y="417"/>
                  </a:lnTo>
                  <a:lnTo>
                    <a:pt x="769" y="413"/>
                  </a:lnTo>
                  <a:lnTo>
                    <a:pt x="761" y="407"/>
                  </a:lnTo>
                  <a:lnTo>
                    <a:pt x="752" y="401"/>
                  </a:lnTo>
                  <a:lnTo>
                    <a:pt x="744" y="396"/>
                  </a:lnTo>
                  <a:lnTo>
                    <a:pt x="736" y="389"/>
                  </a:lnTo>
                  <a:lnTo>
                    <a:pt x="729" y="382"/>
                  </a:lnTo>
                  <a:lnTo>
                    <a:pt x="722" y="374"/>
                  </a:lnTo>
                  <a:lnTo>
                    <a:pt x="716" y="367"/>
                  </a:lnTo>
                  <a:lnTo>
                    <a:pt x="710" y="358"/>
                  </a:lnTo>
                  <a:lnTo>
                    <a:pt x="706" y="349"/>
                  </a:lnTo>
                  <a:lnTo>
                    <a:pt x="701" y="340"/>
                  </a:lnTo>
                  <a:lnTo>
                    <a:pt x="697" y="330"/>
                  </a:lnTo>
                  <a:lnTo>
                    <a:pt x="693" y="320"/>
                  </a:lnTo>
                  <a:lnTo>
                    <a:pt x="690" y="308"/>
                  </a:lnTo>
                  <a:lnTo>
                    <a:pt x="688" y="297"/>
                  </a:lnTo>
                  <a:lnTo>
                    <a:pt x="686" y="285"/>
                  </a:lnTo>
                  <a:lnTo>
                    <a:pt x="686" y="273"/>
                  </a:lnTo>
                  <a:lnTo>
                    <a:pt x="684" y="259"/>
                  </a:lnTo>
                  <a:lnTo>
                    <a:pt x="684" y="246"/>
                  </a:lnTo>
                  <a:lnTo>
                    <a:pt x="686" y="231"/>
                  </a:lnTo>
                  <a:lnTo>
                    <a:pt x="688" y="217"/>
                  </a:lnTo>
                  <a:lnTo>
                    <a:pt x="690" y="201"/>
                  </a:lnTo>
                  <a:lnTo>
                    <a:pt x="697" y="155"/>
                  </a:lnTo>
                  <a:close/>
                  <a:moveTo>
                    <a:pt x="1424" y="330"/>
                  </a:moveTo>
                  <a:lnTo>
                    <a:pt x="1430" y="331"/>
                  </a:lnTo>
                  <a:lnTo>
                    <a:pt x="1419" y="398"/>
                  </a:lnTo>
                  <a:lnTo>
                    <a:pt x="1542" y="398"/>
                  </a:lnTo>
                  <a:lnTo>
                    <a:pt x="1535" y="438"/>
                  </a:lnTo>
                  <a:lnTo>
                    <a:pt x="1406" y="438"/>
                  </a:lnTo>
                  <a:lnTo>
                    <a:pt x="1424" y="330"/>
                  </a:lnTo>
                  <a:close/>
                  <a:moveTo>
                    <a:pt x="473" y="341"/>
                  </a:moveTo>
                  <a:lnTo>
                    <a:pt x="449" y="354"/>
                  </a:lnTo>
                  <a:lnTo>
                    <a:pt x="425" y="366"/>
                  </a:lnTo>
                  <a:lnTo>
                    <a:pt x="399" y="376"/>
                  </a:lnTo>
                  <a:lnTo>
                    <a:pt x="373" y="383"/>
                  </a:lnTo>
                  <a:lnTo>
                    <a:pt x="359" y="387"/>
                  </a:lnTo>
                  <a:lnTo>
                    <a:pt x="344" y="390"/>
                  </a:lnTo>
                  <a:lnTo>
                    <a:pt x="329" y="392"/>
                  </a:lnTo>
                  <a:lnTo>
                    <a:pt x="313" y="395"/>
                  </a:lnTo>
                  <a:lnTo>
                    <a:pt x="278" y="397"/>
                  </a:lnTo>
                  <a:lnTo>
                    <a:pt x="241" y="398"/>
                  </a:lnTo>
                  <a:lnTo>
                    <a:pt x="203" y="397"/>
                  </a:lnTo>
                  <a:lnTo>
                    <a:pt x="167" y="394"/>
                  </a:lnTo>
                  <a:lnTo>
                    <a:pt x="149" y="391"/>
                  </a:lnTo>
                  <a:lnTo>
                    <a:pt x="133" y="389"/>
                  </a:lnTo>
                  <a:lnTo>
                    <a:pt x="116" y="386"/>
                  </a:lnTo>
                  <a:lnTo>
                    <a:pt x="100" y="381"/>
                  </a:lnTo>
                  <a:lnTo>
                    <a:pt x="70" y="373"/>
                  </a:lnTo>
                  <a:lnTo>
                    <a:pt x="44" y="364"/>
                  </a:lnTo>
                  <a:lnTo>
                    <a:pt x="21" y="354"/>
                  </a:lnTo>
                  <a:lnTo>
                    <a:pt x="1" y="345"/>
                  </a:lnTo>
                  <a:lnTo>
                    <a:pt x="0" y="386"/>
                  </a:lnTo>
                  <a:lnTo>
                    <a:pt x="19" y="395"/>
                  </a:lnTo>
                  <a:lnTo>
                    <a:pt x="38" y="404"/>
                  </a:lnTo>
                  <a:lnTo>
                    <a:pt x="60" y="413"/>
                  </a:lnTo>
                  <a:lnTo>
                    <a:pt x="88" y="420"/>
                  </a:lnTo>
                  <a:lnTo>
                    <a:pt x="105" y="425"/>
                  </a:lnTo>
                  <a:lnTo>
                    <a:pt x="122" y="428"/>
                  </a:lnTo>
                  <a:lnTo>
                    <a:pt x="138" y="432"/>
                  </a:lnTo>
                  <a:lnTo>
                    <a:pt x="155" y="434"/>
                  </a:lnTo>
                  <a:lnTo>
                    <a:pt x="191" y="437"/>
                  </a:lnTo>
                  <a:lnTo>
                    <a:pt x="229" y="438"/>
                  </a:lnTo>
                  <a:lnTo>
                    <a:pt x="267" y="437"/>
                  </a:lnTo>
                  <a:lnTo>
                    <a:pt x="301" y="434"/>
                  </a:lnTo>
                  <a:lnTo>
                    <a:pt x="317" y="432"/>
                  </a:lnTo>
                  <a:lnTo>
                    <a:pt x="333" y="429"/>
                  </a:lnTo>
                  <a:lnTo>
                    <a:pt x="348" y="427"/>
                  </a:lnTo>
                  <a:lnTo>
                    <a:pt x="361" y="423"/>
                  </a:lnTo>
                  <a:lnTo>
                    <a:pt x="388" y="415"/>
                  </a:lnTo>
                  <a:lnTo>
                    <a:pt x="412" y="405"/>
                  </a:lnTo>
                  <a:lnTo>
                    <a:pt x="437" y="394"/>
                  </a:lnTo>
                  <a:lnTo>
                    <a:pt x="461" y="380"/>
                  </a:lnTo>
                  <a:lnTo>
                    <a:pt x="471" y="373"/>
                  </a:lnTo>
                  <a:lnTo>
                    <a:pt x="481" y="367"/>
                  </a:lnTo>
                  <a:lnTo>
                    <a:pt x="490" y="360"/>
                  </a:lnTo>
                  <a:lnTo>
                    <a:pt x="499" y="352"/>
                  </a:lnTo>
                  <a:lnTo>
                    <a:pt x="506" y="344"/>
                  </a:lnTo>
                  <a:lnTo>
                    <a:pt x="514" y="336"/>
                  </a:lnTo>
                  <a:lnTo>
                    <a:pt x="521" y="327"/>
                  </a:lnTo>
                  <a:lnTo>
                    <a:pt x="528" y="318"/>
                  </a:lnTo>
                  <a:lnTo>
                    <a:pt x="539" y="301"/>
                  </a:lnTo>
                  <a:lnTo>
                    <a:pt x="548" y="283"/>
                  </a:lnTo>
                  <a:lnTo>
                    <a:pt x="552" y="273"/>
                  </a:lnTo>
                  <a:lnTo>
                    <a:pt x="555" y="264"/>
                  </a:lnTo>
                  <a:lnTo>
                    <a:pt x="558" y="254"/>
                  </a:lnTo>
                  <a:lnTo>
                    <a:pt x="560" y="243"/>
                  </a:lnTo>
                  <a:lnTo>
                    <a:pt x="556" y="252"/>
                  </a:lnTo>
                  <a:lnTo>
                    <a:pt x="551" y="261"/>
                  </a:lnTo>
                  <a:lnTo>
                    <a:pt x="546" y="270"/>
                  </a:lnTo>
                  <a:lnTo>
                    <a:pt x="540" y="279"/>
                  </a:lnTo>
                  <a:lnTo>
                    <a:pt x="533" y="288"/>
                  </a:lnTo>
                  <a:lnTo>
                    <a:pt x="527" y="296"/>
                  </a:lnTo>
                  <a:lnTo>
                    <a:pt x="519" y="305"/>
                  </a:lnTo>
                  <a:lnTo>
                    <a:pt x="510" y="313"/>
                  </a:lnTo>
                  <a:lnTo>
                    <a:pt x="492" y="327"/>
                  </a:lnTo>
                  <a:lnTo>
                    <a:pt x="473" y="341"/>
                  </a:lnTo>
                  <a:close/>
                </a:path>
              </a:pathLst>
            </a:custGeom>
            <a:solidFill>
              <a:srgbClr val="E6B6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5786" name="Picture 666"/>
            <p:cNvPicPr>
              <a:picLocks noChangeAspect="1" noChangeArrowheads="1"/>
            </p:cNvPicPr>
            <p:nvPr/>
          </p:nvPicPr>
          <p:blipFill>
            <a:blip r:embed="rId44" cstate="email"/>
            <a:srcRect/>
            <a:stretch>
              <a:fillRect/>
            </a:stretch>
          </p:blipFill>
          <p:spPr bwMode="auto">
            <a:xfrm>
              <a:off x="1547813" y="4559300"/>
              <a:ext cx="9683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83" name="Freeform 667"/>
          <p:cNvSpPr>
            <a:spLocks noEditPoints="1"/>
          </p:cNvSpPr>
          <p:nvPr/>
        </p:nvSpPr>
        <p:spPr bwMode="auto">
          <a:xfrm>
            <a:off x="3670301" y="4419600"/>
            <a:ext cx="931863" cy="695325"/>
          </a:xfrm>
          <a:custGeom>
            <a:avLst/>
            <a:gdLst>
              <a:gd name="T0" fmla="*/ 1361 w 4110"/>
              <a:gd name="T1" fmla="*/ 139 h 3064"/>
              <a:gd name="T2" fmla="*/ 1564 w 4110"/>
              <a:gd name="T3" fmla="*/ 176 h 3064"/>
              <a:gd name="T4" fmla="*/ 1713 w 4110"/>
              <a:gd name="T5" fmla="*/ 10 h 3064"/>
              <a:gd name="T6" fmla="*/ 1864 w 4110"/>
              <a:gd name="T7" fmla="*/ 18 h 3064"/>
              <a:gd name="T8" fmla="*/ 1995 w 4110"/>
              <a:gd name="T9" fmla="*/ 187 h 3064"/>
              <a:gd name="T10" fmla="*/ 1968 w 4110"/>
              <a:gd name="T11" fmla="*/ 2431 h 3064"/>
              <a:gd name="T12" fmla="*/ 1855 w 4110"/>
              <a:gd name="T13" fmla="*/ 2659 h 3064"/>
              <a:gd name="T14" fmla="*/ 1679 w 4110"/>
              <a:gd name="T15" fmla="*/ 2841 h 3064"/>
              <a:gd name="T16" fmla="*/ 1226 w 4110"/>
              <a:gd name="T17" fmla="*/ 3043 h 3064"/>
              <a:gd name="T18" fmla="*/ 759 w 4110"/>
              <a:gd name="T19" fmla="*/ 3036 h 3064"/>
              <a:gd name="T20" fmla="*/ 474 w 4110"/>
              <a:gd name="T21" fmla="*/ 2927 h 3064"/>
              <a:gd name="T22" fmla="*/ 225 w 4110"/>
              <a:gd name="T23" fmla="*/ 2730 h 3064"/>
              <a:gd name="T24" fmla="*/ 75 w 4110"/>
              <a:gd name="T25" fmla="*/ 2515 h 3064"/>
              <a:gd name="T26" fmla="*/ 117 w 4110"/>
              <a:gd name="T27" fmla="*/ 2297 h 3064"/>
              <a:gd name="T28" fmla="*/ 251 w 4110"/>
              <a:gd name="T29" fmla="*/ 2225 h 3064"/>
              <a:gd name="T30" fmla="*/ 450 w 4110"/>
              <a:gd name="T31" fmla="*/ 2301 h 3064"/>
              <a:gd name="T32" fmla="*/ 662 w 4110"/>
              <a:gd name="T33" fmla="*/ 2529 h 3064"/>
              <a:gd name="T34" fmla="*/ 994 w 4110"/>
              <a:gd name="T35" fmla="*/ 2625 h 3064"/>
              <a:gd name="T36" fmla="*/ 1307 w 4110"/>
              <a:gd name="T37" fmla="*/ 2559 h 3064"/>
              <a:gd name="T38" fmla="*/ 1502 w 4110"/>
              <a:gd name="T39" fmla="*/ 2400 h 3064"/>
              <a:gd name="T40" fmla="*/ 1464 w 4110"/>
              <a:gd name="T41" fmla="*/ 1878 h 3064"/>
              <a:gd name="T42" fmla="*/ 1056 w 4110"/>
              <a:gd name="T43" fmla="*/ 2007 h 3064"/>
              <a:gd name="T44" fmla="*/ 553 w 4110"/>
              <a:gd name="T45" fmla="*/ 1914 h 3064"/>
              <a:gd name="T46" fmla="*/ 167 w 4110"/>
              <a:gd name="T47" fmla="*/ 1580 h 3064"/>
              <a:gd name="T48" fmla="*/ 1 w 4110"/>
              <a:gd name="T49" fmla="*/ 1085 h 3064"/>
              <a:gd name="T50" fmla="*/ 117 w 4110"/>
              <a:gd name="T51" fmla="*/ 570 h 3064"/>
              <a:gd name="T52" fmla="*/ 470 w 4110"/>
              <a:gd name="T53" fmla="*/ 201 h 3064"/>
              <a:gd name="T54" fmla="*/ 975 w 4110"/>
              <a:gd name="T55" fmla="*/ 59 h 3064"/>
              <a:gd name="T56" fmla="*/ 3590 w 4110"/>
              <a:gd name="T57" fmla="*/ 179 h 3064"/>
              <a:gd name="T58" fmla="*/ 3966 w 4110"/>
              <a:gd name="T59" fmla="*/ 539 h 3064"/>
              <a:gd name="T60" fmla="*/ 4110 w 4110"/>
              <a:gd name="T61" fmla="*/ 1055 h 3064"/>
              <a:gd name="T62" fmla="*/ 3966 w 4110"/>
              <a:gd name="T63" fmla="*/ 1571 h 3064"/>
              <a:gd name="T64" fmla="*/ 3590 w 4110"/>
              <a:gd name="T65" fmla="*/ 1930 h 3064"/>
              <a:gd name="T66" fmla="*/ 3064 w 4110"/>
              <a:gd name="T67" fmla="*/ 2048 h 3064"/>
              <a:gd name="T68" fmla="*/ 2559 w 4110"/>
              <a:gd name="T69" fmla="*/ 1880 h 3064"/>
              <a:gd name="T70" fmla="*/ 2219 w 4110"/>
              <a:gd name="T71" fmla="*/ 1486 h 3064"/>
              <a:gd name="T72" fmla="*/ 2126 w 4110"/>
              <a:gd name="T73" fmla="*/ 953 h 3064"/>
              <a:gd name="T74" fmla="*/ 2319 w 4110"/>
              <a:gd name="T75" fmla="*/ 459 h 3064"/>
              <a:gd name="T76" fmla="*/ 2728 w 4110"/>
              <a:gd name="T77" fmla="*/ 138 h 3064"/>
              <a:gd name="T78" fmla="*/ 3176 w 4110"/>
              <a:gd name="T79" fmla="*/ 467 h 3064"/>
              <a:gd name="T80" fmla="*/ 3469 w 4110"/>
              <a:gd name="T81" fmla="*/ 581 h 3064"/>
              <a:gd name="T82" fmla="*/ 3659 w 4110"/>
              <a:gd name="T83" fmla="*/ 824 h 3064"/>
              <a:gd name="T84" fmla="*/ 3699 w 4110"/>
              <a:gd name="T85" fmla="*/ 1145 h 3064"/>
              <a:gd name="T86" fmla="*/ 3571 w 4110"/>
              <a:gd name="T87" fmla="*/ 1430 h 3064"/>
              <a:gd name="T88" fmla="*/ 3318 w 4110"/>
              <a:gd name="T89" fmla="*/ 1609 h 3064"/>
              <a:gd name="T90" fmla="*/ 2997 w 4110"/>
              <a:gd name="T91" fmla="*/ 1633 h 3064"/>
              <a:gd name="T92" fmla="*/ 2718 w 4110"/>
              <a:gd name="T93" fmla="*/ 1492 h 3064"/>
              <a:gd name="T94" fmla="*/ 2551 w 4110"/>
              <a:gd name="T95" fmla="*/ 1230 h 3064"/>
              <a:gd name="T96" fmla="*/ 2544 w 4110"/>
              <a:gd name="T97" fmla="*/ 907 h 3064"/>
              <a:gd name="T98" fmla="*/ 2698 w 4110"/>
              <a:gd name="T99" fmla="*/ 637 h 3064"/>
              <a:gd name="T100" fmla="*/ 2968 w 4110"/>
              <a:gd name="T101" fmla="*/ 483 h 3064"/>
              <a:gd name="T102" fmla="*/ 1110 w 4110"/>
              <a:gd name="T103" fmla="*/ 508 h 3064"/>
              <a:gd name="T104" fmla="*/ 1359 w 4110"/>
              <a:gd name="T105" fmla="*/ 651 h 3064"/>
              <a:gd name="T106" fmla="*/ 1501 w 4110"/>
              <a:gd name="T107" fmla="*/ 899 h 3064"/>
              <a:gd name="T108" fmla="*/ 1493 w 4110"/>
              <a:gd name="T109" fmla="*/ 1196 h 3064"/>
              <a:gd name="T110" fmla="*/ 1339 w 4110"/>
              <a:gd name="T111" fmla="*/ 1437 h 3064"/>
              <a:gd name="T112" fmla="*/ 1084 w 4110"/>
              <a:gd name="T113" fmla="*/ 1567 h 3064"/>
              <a:gd name="T114" fmla="*/ 789 w 4110"/>
              <a:gd name="T115" fmla="*/ 1544 h 3064"/>
              <a:gd name="T116" fmla="*/ 556 w 4110"/>
              <a:gd name="T117" fmla="*/ 1380 h 3064"/>
              <a:gd name="T118" fmla="*/ 439 w 4110"/>
              <a:gd name="T119" fmla="*/ 1118 h 3064"/>
              <a:gd name="T120" fmla="*/ 476 w 4110"/>
              <a:gd name="T121" fmla="*/ 823 h 3064"/>
              <a:gd name="T122" fmla="*/ 650 w 4110"/>
              <a:gd name="T123" fmla="*/ 599 h 3064"/>
              <a:gd name="T124" fmla="*/ 920 w 4110"/>
              <a:gd name="T125" fmla="*/ 49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0" h="3064">
                <a:moveTo>
                  <a:pt x="975" y="59"/>
                </a:moveTo>
                <a:lnTo>
                  <a:pt x="1016" y="59"/>
                </a:lnTo>
                <a:lnTo>
                  <a:pt x="1056" y="63"/>
                </a:lnTo>
                <a:lnTo>
                  <a:pt x="1097" y="66"/>
                </a:lnTo>
                <a:lnTo>
                  <a:pt x="1136" y="73"/>
                </a:lnTo>
                <a:lnTo>
                  <a:pt x="1175" y="80"/>
                </a:lnTo>
                <a:lnTo>
                  <a:pt x="1213" y="89"/>
                </a:lnTo>
                <a:lnTo>
                  <a:pt x="1251" y="99"/>
                </a:lnTo>
                <a:lnTo>
                  <a:pt x="1288" y="111"/>
                </a:lnTo>
                <a:lnTo>
                  <a:pt x="1325" y="124"/>
                </a:lnTo>
                <a:lnTo>
                  <a:pt x="1361" y="139"/>
                </a:lnTo>
                <a:lnTo>
                  <a:pt x="1395" y="155"/>
                </a:lnTo>
                <a:lnTo>
                  <a:pt x="1430" y="171"/>
                </a:lnTo>
                <a:lnTo>
                  <a:pt x="1464" y="190"/>
                </a:lnTo>
                <a:lnTo>
                  <a:pt x="1496" y="211"/>
                </a:lnTo>
                <a:lnTo>
                  <a:pt x="1529" y="232"/>
                </a:lnTo>
                <a:lnTo>
                  <a:pt x="1560" y="254"/>
                </a:lnTo>
                <a:lnTo>
                  <a:pt x="1560" y="220"/>
                </a:lnTo>
                <a:lnTo>
                  <a:pt x="1560" y="208"/>
                </a:lnTo>
                <a:lnTo>
                  <a:pt x="1561" y="197"/>
                </a:lnTo>
                <a:lnTo>
                  <a:pt x="1562" y="187"/>
                </a:lnTo>
                <a:lnTo>
                  <a:pt x="1564" y="176"/>
                </a:lnTo>
                <a:lnTo>
                  <a:pt x="1569" y="155"/>
                </a:lnTo>
                <a:lnTo>
                  <a:pt x="1577" y="134"/>
                </a:lnTo>
                <a:lnTo>
                  <a:pt x="1586" y="115"/>
                </a:lnTo>
                <a:lnTo>
                  <a:pt x="1597" y="97"/>
                </a:lnTo>
                <a:lnTo>
                  <a:pt x="1609" y="81"/>
                </a:lnTo>
                <a:lnTo>
                  <a:pt x="1624" y="65"/>
                </a:lnTo>
                <a:lnTo>
                  <a:pt x="1639" y="50"/>
                </a:lnTo>
                <a:lnTo>
                  <a:pt x="1656" y="38"/>
                </a:lnTo>
                <a:lnTo>
                  <a:pt x="1674" y="27"/>
                </a:lnTo>
                <a:lnTo>
                  <a:pt x="1693" y="18"/>
                </a:lnTo>
                <a:lnTo>
                  <a:pt x="1713" y="10"/>
                </a:lnTo>
                <a:lnTo>
                  <a:pt x="1735" y="5"/>
                </a:lnTo>
                <a:lnTo>
                  <a:pt x="1746" y="3"/>
                </a:lnTo>
                <a:lnTo>
                  <a:pt x="1757" y="1"/>
                </a:lnTo>
                <a:lnTo>
                  <a:pt x="1768" y="1"/>
                </a:lnTo>
                <a:lnTo>
                  <a:pt x="1779" y="0"/>
                </a:lnTo>
                <a:lnTo>
                  <a:pt x="1790" y="1"/>
                </a:lnTo>
                <a:lnTo>
                  <a:pt x="1802" y="1"/>
                </a:lnTo>
                <a:lnTo>
                  <a:pt x="1813" y="3"/>
                </a:lnTo>
                <a:lnTo>
                  <a:pt x="1823" y="5"/>
                </a:lnTo>
                <a:lnTo>
                  <a:pt x="1844" y="10"/>
                </a:lnTo>
                <a:lnTo>
                  <a:pt x="1864" y="18"/>
                </a:lnTo>
                <a:lnTo>
                  <a:pt x="1883" y="27"/>
                </a:lnTo>
                <a:lnTo>
                  <a:pt x="1901" y="38"/>
                </a:lnTo>
                <a:lnTo>
                  <a:pt x="1918" y="50"/>
                </a:lnTo>
                <a:lnTo>
                  <a:pt x="1934" y="65"/>
                </a:lnTo>
                <a:lnTo>
                  <a:pt x="1948" y="81"/>
                </a:lnTo>
                <a:lnTo>
                  <a:pt x="1961" y="97"/>
                </a:lnTo>
                <a:lnTo>
                  <a:pt x="1972" y="115"/>
                </a:lnTo>
                <a:lnTo>
                  <a:pt x="1981" y="134"/>
                </a:lnTo>
                <a:lnTo>
                  <a:pt x="1989" y="155"/>
                </a:lnTo>
                <a:lnTo>
                  <a:pt x="1994" y="176"/>
                </a:lnTo>
                <a:lnTo>
                  <a:pt x="1995" y="187"/>
                </a:lnTo>
                <a:lnTo>
                  <a:pt x="1998" y="197"/>
                </a:lnTo>
                <a:lnTo>
                  <a:pt x="1998" y="208"/>
                </a:lnTo>
                <a:lnTo>
                  <a:pt x="1999" y="220"/>
                </a:lnTo>
                <a:lnTo>
                  <a:pt x="1999" y="2281"/>
                </a:lnTo>
                <a:lnTo>
                  <a:pt x="1999" y="2296"/>
                </a:lnTo>
                <a:lnTo>
                  <a:pt x="1995" y="2313"/>
                </a:lnTo>
                <a:lnTo>
                  <a:pt x="1992" y="2337"/>
                </a:lnTo>
                <a:lnTo>
                  <a:pt x="1987" y="2361"/>
                </a:lnTo>
                <a:lnTo>
                  <a:pt x="1982" y="2384"/>
                </a:lnTo>
                <a:lnTo>
                  <a:pt x="1975" y="2408"/>
                </a:lnTo>
                <a:lnTo>
                  <a:pt x="1968" y="2431"/>
                </a:lnTo>
                <a:lnTo>
                  <a:pt x="1962" y="2454"/>
                </a:lnTo>
                <a:lnTo>
                  <a:pt x="1954" y="2475"/>
                </a:lnTo>
                <a:lnTo>
                  <a:pt x="1945" y="2497"/>
                </a:lnTo>
                <a:lnTo>
                  <a:pt x="1936" y="2519"/>
                </a:lnTo>
                <a:lnTo>
                  <a:pt x="1926" y="2540"/>
                </a:lnTo>
                <a:lnTo>
                  <a:pt x="1916" y="2561"/>
                </a:lnTo>
                <a:lnTo>
                  <a:pt x="1905" y="2581"/>
                </a:lnTo>
                <a:lnTo>
                  <a:pt x="1893" y="2601"/>
                </a:lnTo>
                <a:lnTo>
                  <a:pt x="1881" y="2621"/>
                </a:lnTo>
                <a:lnTo>
                  <a:pt x="1869" y="2640"/>
                </a:lnTo>
                <a:lnTo>
                  <a:pt x="1855" y="2659"/>
                </a:lnTo>
                <a:lnTo>
                  <a:pt x="1842" y="2678"/>
                </a:lnTo>
                <a:lnTo>
                  <a:pt x="1827" y="2696"/>
                </a:lnTo>
                <a:lnTo>
                  <a:pt x="1813" y="2713"/>
                </a:lnTo>
                <a:lnTo>
                  <a:pt x="1797" y="2730"/>
                </a:lnTo>
                <a:lnTo>
                  <a:pt x="1782" y="2748"/>
                </a:lnTo>
                <a:lnTo>
                  <a:pt x="1766" y="2764"/>
                </a:lnTo>
                <a:lnTo>
                  <a:pt x="1749" y="2781"/>
                </a:lnTo>
                <a:lnTo>
                  <a:pt x="1732" y="2796"/>
                </a:lnTo>
                <a:lnTo>
                  <a:pt x="1714" y="2812"/>
                </a:lnTo>
                <a:lnTo>
                  <a:pt x="1698" y="2827"/>
                </a:lnTo>
                <a:lnTo>
                  <a:pt x="1679" y="2841"/>
                </a:lnTo>
                <a:lnTo>
                  <a:pt x="1661" y="2856"/>
                </a:lnTo>
                <a:lnTo>
                  <a:pt x="1621" y="2883"/>
                </a:lnTo>
                <a:lnTo>
                  <a:pt x="1582" y="2907"/>
                </a:lnTo>
                <a:lnTo>
                  <a:pt x="1541" y="2931"/>
                </a:lnTo>
                <a:lnTo>
                  <a:pt x="1500" y="2952"/>
                </a:lnTo>
                <a:lnTo>
                  <a:pt x="1456" y="2972"/>
                </a:lnTo>
                <a:lnTo>
                  <a:pt x="1412" y="2990"/>
                </a:lnTo>
                <a:lnTo>
                  <a:pt x="1366" y="3006"/>
                </a:lnTo>
                <a:lnTo>
                  <a:pt x="1320" y="3020"/>
                </a:lnTo>
                <a:lnTo>
                  <a:pt x="1273" y="3033"/>
                </a:lnTo>
                <a:lnTo>
                  <a:pt x="1226" y="3043"/>
                </a:lnTo>
                <a:lnTo>
                  <a:pt x="1178" y="3051"/>
                </a:lnTo>
                <a:lnTo>
                  <a:pt x="1131" y="3057"/>
                </a:lnTo>
                <a:lnTo>
                  <a:pt x="1083" y="3062"/>
                </a:lnTo>
                <a:lnTo>
                  <a:pt x="1034" y="3064"/>
                </a:lnTo>
                <a:lnTo>
                  <a:pt x="986" y="3064"/>
                </a:lnTo>
                <a:lnTo>
                  <a:pt x="937" y="3062"/>
                </a:lnTo>
                <a:lnTo>
                  <a:pt x="888" y="3058"/>
                </a:lnTo>
                <a:lnTo>
                  <a:pt x="839" y="3052"/>
                </a:lnTo>
                <a:lnTo>
                  <a:pt x="812" y="3047"/>
                </a:lnTo>
                <a:lnTo>
                  <a:pt x="786" y="3043"/>
                </a:lnTo>
                <a:lnTo>
                  <a:pt x="759" y="3036"/>
                </a:lnTo>
                <a:lnTo>
                  <a:pt x="732" y="3030"/>
                </a:lnTo>
                <a:lnTo>
                  <a:pt x="705" y="3023"/>
                </a:lnTo>
                <a:lnTo>
                  <a:pt x="678" y="3015"/>
                </a:lnTo>
                <a:lnTo>
                  <a:pt x="652" y="3007"/>
                </a:lnTo>
                <a:lnTo>
                  <a:pt x="627" y="2998"/>
                </a:lnTo>
                <a:lnTo>
                  <a:pt x="600" y="2988"/>
                </a:lnTo>
                <a:lnTo>
                  <a:pt x="574" y="2977"/>
                </a:lnTo>
                <a:lnTo>
                  <a:pt x="549" y="2965"/>
                </a:lnTo>
                <a:lnTo>
                  <a:pt x="524" y="2954"/>
                </a:lnTo>
                <a:lnTo>
                  <a:pt x="499" y="2941"/>
                </a:lnTo>
                <a:lnTo>
                  <a:pt x="474" y="2927"/>
                </a:lnTo>
                <a:lnTo>
                  <a:pt x="450" y="2914"/>
                </a:lnTo>
                <a:lnTo>
                  <a:pt x="425" y="2898"/>
                </a:lnTo>
                <a:lnTo>
                  <a:pt x="402" y="2883"/>
                </a:lnTo>
                <a:lnTo>
                  <a:pt x="378" y="2867"/>
                </a:lnTo>
                <a:lnTo>
                  <a:pt x="355" y="2849"/>
                </a:lnTo>
                <a:lnTo>
                  <a:pt x="332" y="2831"/>
                </a:lnTo>
                <a:lnTo>
                  <a:pt x="310" y="2813"/>
                </a:lnTo>
                <a:lnTo>
                  <a:pt x="288" y="2793"/>
                </a:lnTo>
                <a:lnTo>
                  <a:pt x="266" y="2773"/>
                </a:lnTo>
                <a:lnTo>
                  <a:pt x="245" y="2752"/>
                </a:lnTo>
                <a:lnTo>
                  <a:pt x="225" y="2730"/>
                </a:lnTo>
                <a:lnTo>
                  <a:pt x="205" y="2708"/>
                </a:lnTo>
                <a:lnTo>
                  <a:pt x="185" y="2684"/>
                </a:lnTo>
                <a:lnTo>
                  <a:pt x="166" y="2660"/>
                </a:lnTo>
                <a:lnTo>
                  <a:pt x="146" y="2635"/>
                </a:lnTo>
                <a:lnTo>
                  <a:pt x="129" y="2609"/>
                </a:lnTo>
                <a:lnTo>
                  <a:pt x="111" y="2582"/>
                </a:lnTo>
                <a:lnTo>
                  <a:pt x="94" y="2556"/>
                </a:lnTo>
                <a:lnTo>
                  <a:pt x="88" y="2546"/>
                </a:lnTo>
                <a:lnTo>
                  <a:pt x="84" y="2535"/>
                </a:lnTo>
                <a:lnTo>
                  <a:pt x="79" y="2525"/>
                </a:lnTo>
                <a:lnTo>
                  <a:pt x="75" y="2515"/>
                </a:lnTo>
                <a:lnTo>
                  <a:pt x="69" y="2494"/>
                </a:lnTo>
                <a:lnTo>
                  <a:pt x="65" y="2474"/>
                </a:lnTo>
                <a:lnTo>
                  <a:pt x="63" y="2453"/>
                </a:lnTo>
                <a:lnTo>
                  <a:pt x="63" y="2431"/>
                </a:lnTo>
                <a:lnTo>
                  <a:pt x="65" y="2410"/>
                </a:lnTo>
                <a:lnTo>
                  <a:pt x="69" y="2390"/>
                </a:lnTo>
                <a:lnTo>
                  <a:pt x="75" y="2370"/>
                </a:lnTo>
                <a:lnTo>
                  <a:pt x="83" y="2350"/>
                </a:lnTo>
                <a:lnTo>
                  <a:pt x="93" y="2332"/>
                </a:lnTo>
                <a:lnTo>
                  <a:pt x="104" y="2314"/>
                </a:lnTo>
                <a:lnTo>
                  <a:pt x="117" y="2297"/>
                </a:lnTo>
                <a:lnTo>
                  <a:pt x="133" y="2281"/>
                </a:lnTo>
                <a:lnTo>
                  <a:pt x="141" y="2273"/>
                </a:lnTo>
                <a:lnTo>
                  <a:pt x="150" y="2267"/>
                </a:lnTo>
                <a:lnTo>
                  <a:pt x="159" y="2261"/>
                </a:lnTo>
                <a:lnTo>
                  <a:pt x="169" y="2254"/>
                </a:lnTo>
                <a:lnTo>
                  <a:pt x="178" y="2249"/>
                </a:lnTo>
                <a:lnTo>
                  <a:pt x="188" y="2244"/>
                </a:lnTo>
                <a:lnTo>
                  <a:pt x="198" y="2240"/>
                </a:lnTo>
                <a:lnTo>
                  <a:pt x="208" y="2235"/>
                </a:lnTo>
                <a:lnTo>
                  <a:pt x="229" y="2230"/>
                </a:lnTo>
                <a:lnTo>
                  <a:pt x="251" y="2225"/>
                </a:lnTo>
                <a:lnTo>
                  <a:pt x="272" y="2223"/>
                </a:lnTo>
                <a:lnTo>
                  <a:pt x="293" y="2223"/>
                </a:lnTo>
                <a:lnTo>
                  <a:pt x="313" y="2225"/>
                </a:lnTo>
                <a:lnTo>
                  <a:pt x="335" y="2230"/>
                </a:lnTo>
                <a:lnTo>
                  <a:pt x="355" y="2235"/>
                </a:lnTo>
                <a:lnTo>
                  <a:pt x="374" y="2243"/>
                </a:lnTo>
                <a:lnTo>
                  <a:pt x="393" y="2253"/>
                </a:lnTo>
                <a:lnTo>
                  <a:pt x="411" y="2264"/>
                </a:lnTo>
                <a:lnTo>
                  <a:pt x="427" y="2278"/>
                </a:lnTo>
                <a:lnTo>
                  <a:pt x="443" y="2294"/>
                </a:lnTo>
                <a:lnTo>
                  <a:pt x="450" y="2301"/>
                </a:lnTo>
                <a:lnTo>
                  <a:pt x="456" y="2310"/>
                </a:lnTo>
                <a:lnTo>
                  <a:pt x="463" y="2319"/>
                </a:lnTo>
                <a:lnTo>
                  <a:pt x="469" y="2329"/>
                </a:lnTo>
                <a:lnTo>
                  <a:pt x="489" y="2361"/>
                </a:lnTo>
                <a:lnTo>
                  <a:pt x="511" y="2390"/>
                </a:lnTo>
                <a:lnTo>
                  <a:pt x="534" y="2418"/>
                </a:lnTo>
                <a:lnTo>
                  <a:pt x="557" y="2444"/>
                </a:lnTo>
                <a:lnTo>
                  <a:pt x="582" y="2467"/>
                </a:lnTo>
                <a:lnTo>
                  <a:pt x="608" y="2490"/>
                </a:lnTo>
                <a:lnTo>
                  <a:pt x="634" y="2510"/>
                </a:lnTo>
                <a:lnTo>
                  <a:pt x="662" y="2529"/>
                </a:lnTo>
                <a:lnTo>
                  <a:pt x="690" y="2546"/>
                </a:lnTo>
                <a:lnTo>
                  <a:pt x="719" y="2561"/>
                </a:lnTo>
                <a:lnTo>
                  <a:pt x="749" y="2575"/>
                </a:lnTo>
                <a:lnTo>
                  <a:pt x="779" y="2586"/>
                </a:lnTo>
                <a:lnTo>
                  <a:pt x="809" y="2597"/>
                </a:lnTo>
                <a:lnTo>
                  <a:pt x="840" y="2605"/>
                </a:lnTo>
                <a:lnTo>
                  <a:pt x="872" y="2613"/>
                </a:lnTo>
                <a:lnTo>
                  <a:pt x="903" y="2618"/>
                </a:lnTo>
                <a:lnTo>
                  <a:pt x="933" y="2622"/>
                </a:lnTo>
                <a:lnTo>
                  <a:pt x="963" y="2624"/>
                </a:lnTo>
                <a:lnTo>
                  <a:pt x="994" y="2625"/>
                </a:lnTo>
                <a:lnTo>
                  <a:pt x="1024" y="2625"/>
                </a:lnTo>
                <a:lnTo>
                  <a:pt x="1054" y="2624"/>
                </a:lnTo>
                <a:lnTo>
                  <a:pt x="1084" y="2622"/>
                </a:lnTo>
                <a:lnTo>
                  <a:pt x="1115" y="2617"/>
                </a:lnTo>
                <a:lnTo>
                  <a:pt x="1144" y="2613"/>
                </a:lnTo>
                <a:lnTo>
                  <a:pt x="1173" y="2606"/>
                </a:lnTo>
                <a:lnTo>
                  <a:pt x="1201" y="2599"/>
                </a:lnTo>
                <a:lnTo>
                  <a:pt x="1228" y="2590"/>
                </a:lnTo>
                <a:lnTo>
                  <a:pt x="1254" y="2581"/>
                </a:lnTo>
                <a:lnTo>
                  <a:pt x="1281" y="2570"/>
                </a:lnTo>
                <a:lnTo>
                  <a:pt x="1307" y="2559"/>
                </a:lnTo>
                <a:lnTo>
                  <a:pt x="1332" y="2546"/>
                </a:lnTo>
                <a:lnTo>
                  <a:pt x="1356" y="2532"/>
                </a:lnTo>
                <a:lnTo>
                  <a:pt x="1375" y="2520"/>
                </a:lnTo>
                <a:lnTo>
                  <a:pt x="1393" y="2507"/>
                </a:lnTo>
                <a:lnTo>
                  <a:pt x="1411" y="2494"/>
                </a:lnTo>
                <a:lnTo>
                  <a:pt x="1429" y="2479"/>
                </a:lnTo>
                <a:lnTo>
                  <a:pt x="1445" y="2465"/>
                </a:lnTo>
                <a:lnTo>
                  <a:pt x="1460" y="2449"/>
                </a:lnTo>
                <a:lnTo>
                  <a:pt x="1475" y="2434"/>
                </a:lnTo>
                <a:lnTo>
                  <a:pt x="1488" y="2417"/>
                </a:lnTo>
                <a:lnTo>
                  <a:pt x="1502" y="2400"/>
                </a:lnTo>
                <a:lnTo>
                  <a:pt x="1513" y="2382"/>
                </a:lnTo>
                <a:lnTo>
                  <a:pt x="1524" y="2364"/>
                </a:lnTo>
                <a:lnTo>
                  <a:pt x="1533" y="2345"/>
                </a:lnTo>
                <a:lnTo>
                  <a:pt x="1542" y="2326"/>
                </a:lnTo>
                <a:lnTo>
                  <a:pt x="1549" y="2306"/>
                </a:lnTo>
                <a:lnTo>
                  <a:pt x="1554" y="2286"/>
                </a:lnTo>
                <a:lnTo>
                  <a:pt x="1560" y="2264"/>
                </a:lnTo>
                <a:lnTo>
                  <a:pt x="1560" y="1815"/>
                </a:lnTo>
                <a:lnTo>
                  <a:pt x="1529" y="1838"/>
                </a:lnTo>
                <a:lnTo>
                  <a:pt x="1496" y="1859"/>
                </a:lnTo>
                <a:lnTo>
                  <a:pt x="1464" y="1878"/>
                </a:lnTo>
                <a:lnTo>
                  <a:pt x="1430" y="1897"/>
                </a:lnTo>
                <a:lnTo>
                  <a:pt x="1395" y="1914"/>
                </a:lnTo>
                <a:lnTo>
                  <a:pt x="1361" y="1931"/>
                </a:lnTo>
                <a:lnTo>
                  <a:pt x="1325" y="1945"/>
                </a:lnTo>
                <a:lnTo>
                  <a:pt x="1288" y="1959"/>
                </a:lnTo>
                <a:lnTo>
                  <a:pt x="1251" y="1970"/>
                </a:lnTo>
                <a:lnTo>
                  <a:pt x="1213" y="1980"/>
                </a:lnTo>
                <a:lnTo>
                  <a:pt x="1175" y="1989"/>
                </a:lnTo>
                <a:lnTo>
                  <a:pt x="1136" y="1997"/>
                </a:lnTo>
                <a:lnTo>
                  <a:pt x="1097" y="2002"/>
                </a:lnTo>
                <a:lnTo>
                  <a:pt x="1056" y="2007"/>
                </a:lnTo>
                <a:lnTo>
                  <a:pt x="1016" y="2009"/>
                </a:lnTo>
                <a:lnTo>
                  <a:pt x="975" y="2010"/>
                </a:lnTo>
                <a:lnTo>
                  <a:pt x="925" y="2009"/>
                </a:lnTo>
                <a:lnTo>
                  <a:pt x="875" y="2005"/>
                </a:lnTo>
                <a:lnTo>
                  <a:pt x="827" y="1999"/>
                </a:lnTo>
                <a:lnTo>
                  <a:pt x="779" y="1990"/>
                </a:lnTo>
                <a:lnTo>
                  <a:pt x="732" y="1979"/>
                </a:lnTo>
                <a:lnTo>
                  <a:pt x="685" y="1967"/>
                </a:lnTo>
                <a:lnTo>
                  <a:pt x="640" y="1951"/>
                </a:lnTo>
                <a:lnTo>
                  <a:pt x="595" y="1933"/>
                </a:lnTo>
                <a:lnTo>
                  <a:pt x="553" y="1914"/>
                </a:lnTo>
                <a:lnTo>
                  <a:pt x="510" y="1893"/>
                </a:lnTo>
                <a:lnTo>
                  <a:pt x="470" y="1869"/>
                </a:lnTo>
                <a:lnTo>
                  <a:pt x="430" y="1843"/>
                </a:lnTo>
                <a:lnTo>
                  <a:pt x="392" y="1816"/>
                </a:lnTo>
                <a:lnTo>
                  <a:pt x="355" y="1787"/>
                </a:lnTo>
                <a:lnTo>
                  <a:pt x="320" y="1756"/>
                </a:lnTo>
                <a:lnTo>
                  <a:pt x="285" y="1725"/>
                </a:lnTo>
                <a:lnTo>
                  <a:pt x="254" y="1690"/>
                </a:lnTo>
                <a:lnTo>
                  <a:pt x="223" y="1655"/>
                </a:lnTo>
                <a:lnTo>
                  <a:pt x="193" y="1618"/>
                </a:lnTo>
                <a:lnTo>
                  <a:pt x="167" y="1580"/>
                </a:lnTo>
                <a:lnTo>
                  <a:pt x="141" y="1540"/>
                </a:lnTo>
                <a:lnTo>
                  <a:pt x="117" y="1500"/>
                </a:lnTo>
                <a:lnTo>
                  <a:pt x="96" y="1457"/>
                </a:lnTo>
                <a:lnTo>
                  <a:pt x="77" y="1414"/>
                </a:lnTo>
                <a:lnTo>
                  <a:pt x="59" y="1370"/>
                </a:lnTo>
                <a:lnTo>
                  <a:pt x="44" y="1325"/>
                </a:lnTo>
                <a:lnTo>
                  <a:pt x="31" y="1278"/>
                </a:lnTo>
                <a:lnTo>
                  <a:pt x="20" y="1231"/>
                </a:lnTo>
                <a:lnTo>
                  <a:pt x="11" y="1183"/>
                </a:lnTo>
                <a:lnTo>
                  <a:pt x="5" y="1134"/>
                </a:lnTo>
                <a:lnTo>
                  <a:pt x="1" y="1085"/>
                </a:lnTo>
                <a:lnTo>
                  <a:pt x="0" y="1035"/>
                </a:lnTo>
                <a:lnTo>
                  <a:pt x="1" y="984"/>
                </a:lnTo>
                <a:lnTo>
                  <a:pt x="5" y="935"/>
                </a:lnTo>
                <a:lnTo>
                  <a:pt x="11" y="886"/>
                </a:lnTo>
                <a:lnTo>
                  <a:pt x="20" y="838"/>
                </a:lnTo>
                <a:lnTo>
                  <a:pt x="31" y="791"/>
                </a:lnTo>
                <a:lnTo>
                  <a:pt x="44" y="745"/>
                </a:lnTo>
                <a:lnTo>
                  <a:pt x="59" y="699"/>
                </a:lnTo>
                <a:lnTo>
                  <a:pt x="77" y="655"/>
                </a:lnTo>
                <a:lnTo>
                  <a:pt x="96" y="611"/>
                </a:lnTo>
                <a:lnTo>
                  <a:pt x="117" y="570"/>
                </a:lnTo>
                <a:lnTo>
                  <a:pt x="141" y="529"/>
                </a:lnTo>
                <a:lnTo>
                  <a:pt x="167" y="489"/>
                </a:lnTo>
                <a:lnTo>
                  <a:pt x="193" y="451"/>
                </a:lnTo>
                <a:lnTo>
                  <a:pt x="223" y="414"/>
                </a:lnTo>
                <a:lnTo>
                  <a:pt x="254" y="379"/>
                </a:lnTo>
                <a:lnTo>
                  <a:pt x="285" y="345"/>
                </a:lnTo>
                <a:lnTo>
                  <a:pt x="320" y="312"/>
                </a:lnTo>
                <a:lnTo>
                  <a:pt x="355" y="282"/>
                </a:lnTo>
                <a:lnTo>
                  <a:pt x="392" y="253"/>
                </a:lnTo>
                <a:lnTo>
                  <a:pt x="430" y="225"/>
                </a:lnTo>
                <a:lnTo>
                  <a:pt x="470" y="201"/>
                </a:lnTo>
                <a:lnTo>
                  <a:pt x="510" y="177"/>
                </a:lnTo>
                <a:lnTo>
                  <a:pt x="553" y="156"/>
                </a:lnTo>
                <a:lnTo>
                  <a:pt x="595" y="136"/>
                </a:lnTo>
                <a:lnTo>
                  <a:pt x="640" y="119"/>
                </a:lnTo>
                <a:lnTo>
                  <a:pt x="685" y="103"/>
                </a:lnTo>
                <a:lnTo>
                  <a:pt x="732" y="90"/>
                </a:lnTo>
                <a:lnTo>
                  <a:pt x="779" y="78"/>
                </a:lnTo>
                <a:lnTo>
                  <a:pt x="827" y="71"/>
                </a:lnTo>
                <a:lnTo>
                  <a:pt x="875" y="64"/>
                </a:lnTo>
                <a:lnTo>
                  <a:pt x="925" y="61"/>
                </a:lnTo>
                <a:lnTo>
                  <a:pt x="975" y="59"/>
                </a:lnTo>
                <a:close/>
                <a:moveTo>
                  <a:pt x="3116" y="59"/>
                </a:moveTo>
                <a:lnTo>
                  <a:pt x="3167" y="61"/>
                </a:lnTo>
                <a:lnTo>
                  <a:pt x="3217" y="64"/>
                </a:lnTo>
                <a:lnTo>
                  <a:pt x="3267" y="71"/>
                </a:lnTo>
                <a:lnTo>
                  <a:pt x="3316" y="80"/>
                </a:lnTo>
                <a:lnTo>
                  <a:pt x="3364" y="91"/>
                </a:lnTo>
                <a:lnTo>
                  <a:pt x="3411" y="104"/>
                </a:lnTo>
                <a:lnTo>
                  <a:pt x="3458" y="120"/>
                </a:lnTo>
                <a:lnTo>
                  <a:pt x="3503" y="138"/>
                </a:lnTo>
                <a:lnTo>
                  <a:pt x="3546" y="157"/>
                </a:lnTo>
                <a:lnTo>
                  <a:pt x="3590" y="179"/>
                </a:lnTo>
                <a:lnTo>
                  <a:pt x="3631" y="203"/>
                </a:lnTo>
                <a:lnTo>
                  <a:pt x="3672" y="230"/>
                </a:lnTo>
                <a:lnTo>
                  <a:pt x="3711" y="256"/>
                </a:lnTo>
                <a:lnTo>
                  <a:pt x="3748" y="287"/>
                </a:lnTo>
                <a:lnTo>
                  <a:pt x="3785" y="318"/>
                </a:lnTo>
                <a:lnTo>
                  <a:pt x="3819" y="351"/>
                </a:lnTo>
                <a:lnTo>
                  <a:pt x="3852" y="385"/>
                </a:lnTo>
                <a:lnTo>
                  <a:pt x="3883" y="421"/>
                </a:lnTo>
                <a:lnTo>
                  <a:pt x="3912" y="459"/>
                </a:lnTo>
                <a:lnTo>
                  <a:pt x="3940" y="498"/>
                </a:lnTo>
                <a:lnTo>
                  <a:pt x="3966" y="539"/>
                </a:lnTo>
                <a:lnTo>
                  <a:pt x="3991" y="580"/>
                </a:lnTo>
                <a:lnTo>
                  <a:pt x="4012" y="623"/>
                </a:lnTo>
                <a:lnTo>
                  <a:pt x="4032" y="667"/>
                </a:lnTo>
                <a:lnTo>
                  <a:pt x="4050" y="712"/>
                </a:lnTo>
                <a:lnTo>
                  <a:pt x="4066" y="758"/>
                </a:lnTo>
                <a:lnTo>
                  <a:pt x="4079" y="806"/>
                </a:lnTo>
                <a:lnTo>
                  <a:pt x="4090" y="855"/>
                </a:lnTo>
                <a:lnTo>
                  <a:pt x="4099" y="903"/>
                </a:lnTo>
                <a:lnTo>
                  <a:pt x="4105" y="953"/>
                </a:lnTo>
                <a:lnTo>
                  <a:pt x="4109" y="1003"/>
                </a:lnTo>
                <a:lnTo>
                  <a:pt x="4110" y="1055"/>
                </a:lnTo>
                <a:lnTo>
                  <a:pt x="4109" y="1105"/>
                </a:lnTo>
                <a:lnTo>
                  <a:pt x="4105" y="1157"/>
                </a:lnTo>
                <a:lnTo>
                  <a:pt x="4099" y="1206"/>
                </a:lnTo>
                <a:lnTo>
                  <a:pt x="4090" y="1255"/>
                </a:lnTo>
                <a:lnTo>
                  <a:pt x="4079" y="1304"/>
                </a:lnTo>
                <a:lnTo>
                  <a:pt x="4066" y="1351"/>
                </a:lnTo>
                <a:lnTo>
                  <a:pt x="4050" y="1397"/>
                </a:lnTo>
                <a:lnTo>
                  <a:pt x="4032" y="1442"/>
                </a:lnTo>
                <a:lnTo>
                  <a:pt x="4012" y="1486"/>
                </a:lnTo>
                <a:lnTo>
                  <a:pt x="3991" y="1529"/>
                </a:lnTo>
                <a:lnTo>
                  <a:pt x="3966" y="1571"/>
                </a:lnTo>
                <a:lnTo>
                  <a:pt x="3940" y="1612"/>
                </a:lnTo>
                <a:lnTo>
                  <a:pt x="3912" y="1651"/>
                </a:lnTo>
                <a:lnTo>
                  <a:pt x="3883" y="1688"/>
                </a:lnTo>
                <a:lnTo>
                  <a:pt x="3852" y="1724"/>
                </a:lnTo>
                <a:lnTo>
                  <a:pt x="3819" y="1758"/>
                </a:lnTo>
                <a:lnTo>
                  <a:pt x="3785" y="1792"/>
                </a:lnTo>
                <a:lnTo>
                  <a:pt x="3748" y="1823"/>
                </a:lnTo>
                <a:lnTo>
                  <a:pt x="3711" y="1852"/>
                </a:lnTo>
                <a:lnTo>
                  <a:pt x="3672" y="1880"/>
                </a:lnTo>
                <a:lnTo>
                  <a:pt x="3631" y="1906"/>
                </a:lnTo>
                <a:lnTo>
                  <a:pt x="3590" y="1930"/>
                </a:lnTo>
                <a:lnTo>
                  <a:pt x="3546" y="1952"/>
                </a:lnTo>
                <a:lnTo>
                  <a:pt x="3503" y="1972"/>
                </a:lnTo>
                <a:lnTo>
                  <a:pt x="3458" y="1990"/>
                </a:lnTo>
                <a:lnTo>
                  <a:pt x="3411" y="2006"/>
                </a:lnTo>
                <a:lnTo>
                  <a:pt x="3364" y="2019"/>
                </a:lnTo>
                <a:lnTo>
                  <a:pt x="3316" y="2030"/>
                </a:lnTo>
                <a:lnTo>
                  <a:pt x="3267" y="2038"/>
                </a:lnTo>
                <a:lnTo>
                  <a:pt x="3217" y="2045"/>
                </a:lnTo>
                <a:lnTo>
                  <a:pt x="3167" y="2048"/>
                </a:lnTo>
                <a:lnTo>
                  <a:pt x="3116" y="2051"/>
                </a:lnTo>
                <a:lnTo>
                  <a:pt x="3064" y="2048"/>
                </a:lnTo>
                <a:lnTo>
                  <a:pt x="3014" y="2045"/>
                </a:lnTo>
                <a:lnTo>
                  <a:pt x="2964" y="2038"/>
                </a:lnTo>
                <a:lnTo>
                  <a:pt x="2915" y="2030"/>
                </a:lnTo>
                <a:lnTo>
                  <a:pt x="2867" y="2019"/>
                </a:lnTo>
                <a:lnTo>
                  <a:pt x="2820" y="2006"/>
                </a:lnTo>
                <a:lnTo>
                  <a:pt x="2773" y="1990"/>
                </a:lnTo>
                <a:lnTo>
                  <a:pt x="2728" y="1972"/>
                </a:lnTo>
                <a:lnTo>
                  <a:pt x="2685" y="1952"/>
                </a:lnTo>
                <a:lnTo>
                  <a:pt x="2641" y="1930"/>
                </a:lnTo>
                <a:lnTo>
                  <a:pt x="2600" y="1906"/>
                </a:lnTo>
                <a:lnTo>
                  <a:pt x="2559" y="1880"/>
                </a:lnTo>
                <a:lnTo>
                  <a:pt x="2520" y="1852"/>
                </a:lnTo>
                <a:lnTo>
                  <a:pt x="2483" y="1823"/>
                </a:lnTo>
                <a:lnTo>
                  <a:pt x="2446" y="1792"/>
                </a:lnTo>
                <a:lnTo>
                  <a:pt x="2412" y="1758"/>
                </a:lnTo>
                <a:lnTo>
                  <a:pt x="2379" y="1724"/>
                </a:lnTo>
                <a:lnTo>
                  <a:pt x="2348" y="1688"/>
                </a:lnTo>
                <a:lnTo>
                  <a:pt x="2319" y="1651"/>
                </a:lnTo>
                <a:lnTo>
                  <a:pt x="2291" y="1612"/>
                </a:lnTo>
                <a:lnTo>
                  <a:pt x="2265" y="1571"/>
                </a:lnTo>
                <a:lnTo>
                  <a:pt x="2240" y="1529"/>
                </a:lnTo>
                <a:lnTo>
                  <a:pt x="2219" y="1486"/>
                </a:lnTo>
                <a:lnTo>
                  <a:pt x="2199" y="1442"/>
                </a:lnTo>
                <a:lnTo>
                  <a:pt x="2181" y="1397"/>
                </a:lnTo>
                <a:lnTo>
                  <a:pt x="2165" y="1351"/>
                </a:lnTo>
                <a:lnTo>
                  <a:pt x="2152" y="1304"/>
                </a:lnTo>
                <a:lnTo>
                  <a:pt x="2141" y="1255"/>
                </a:lnTo>
                <a:lnTo>
                  <a:pt x="2132" y="1206"/>
                </a:lnTo>
                <a:lnTo>
                  <a:pt x="2126" y="1157"/>
                </a:lnTo>
                <a:lnTo>
                  <a:pt x="2122" y="1105"/>
                </a:lnTo>
                <a:lnTo>
                  <a:pt x="2121" y="1055"/>
                </a:lnTo>
                <a:lnTo>
                  <a:pt x="2122" y="1003"/>
                </a:lnTo>
                <a:lnTo>
                  <a:pt x="2126" y="953"/>
                </a:lnTo>
                <a:lnTo>
                  <a:pt x="2132" y="903"/>
                </a:lnTo>
                <a:lnTo>
                  <a:pt x="2141" y="855"/>
                </a:lnTo>
                <a:lnTo>
                  <a:pt x="2152" y="806"/>
                </a:lnTo>
                <a:lnTo>
                  <a:pt x="2165" y="758"/>
                </a:lnTo>
                <a:lnTo>
                  <a:pt x="2181" y="712"/>
                </a:lnTo>
                <a:lnTo>
                  <a:pt x="2199" y="667"/>
                </a:lnTo>
                <a:lnTo>
                  <a:pt x="2219" y="623"/>
                </a:lnTo>
                <a:lnTo>
                  <a:pt x="2240" y="580"/>
                </a:lnTo>
                <a:lnTo>
                  <a:pt x="2265" y="539"/>
                </a:lnTo>
                <a:lnTo>
                  <a:pt x="2291" y="498"/>
                </a:lnTo>
                <a:lnTo>
                  <a:pt x="2319" y="459"/>
                </a:lnTo>
                <a:lnTo>
                  <a:pt x="2348" y="421"/>
                </a:lnTo>
                <a:lnTo>
                  <a:pt x="2379" y="385"/>
                </a:lnTo>
                <a:lnTo>
                  <a:pt x="2412" y="351"/>
                </a:lnTo>
                <a:lnTo>
                  <a:pt x="2446" y="318"/>
                </a:lnTo>
                <a:lnTo>
                  <a:pt x="2483" y="287"/>
                </a:lnTo>
                <a:lnTo>
                  <a:pt x="2520" y="256"/>
                </a:lnTo>
                <a:lnTo>
                  <a:pt x="2559" y="230"/>
                </a:lnTo>
                <a:lnTo>
                  <a:pt x="2600" y="203"/>
                </a:lnTo>
                <a:lnTo>
                  <a:pt x="2641" y="179"/>
                </a:lnTo>
                <a:lnTo>
                  <a:pt x="2685" y="157"/>
                </a:lnTo>
                <a:lnTo>
                  <a:pt x="2728" y="138"/>
                </a:lnTo>
                <a:lnTo>
                  <a:pt x="2773" y="120"/>
                </a:lnTo>
                <a:lnTo>
                  <a:pt x="2820" y="104"/>
                </a:lnTo>
                <a:lnTo>
                  <a:pt x="2867" y="91"/>
                </a:lnTo>
                <a:lnTo>
                  <a:pt x="2915" y="80"/>
                </a:lnTo>
                <a:lnTo>
                  <a:pt x="2964" y="71"/>
                </a:lnTo>
                <a:lnTo>
                  <a:pt x="3014" y="64"/>
                </a:lnTo>
                <a:lnTo>
                  <a:pt x="3064" y="61"/>
                </a:lnTo>
                <a:lnTo>
                  <a:pt x="3116" y="59"/>
                </a:lnTo>
                <a:close/>
                <a:moveTo>
                  <a:pt x="3116" y="464"/>
                </a:moveTo>
                <a:lnTo>
                  <a:pt x="3146" y="465"/>
                </a:lnTo>
                <a:lnTo>
                  <a:pt x="3176" y="467"/>
                </a:lnTo>
                <a:lnTo>
                  <a:pt x="3205" y="470"/>
                </a:lnTo>
                <a:lnTo>
                  <a:pt x="3234" y="476"/>
                </a:lnTo>
                <a:lnTo>
                  <a:pt x="3263" y="483"/>
                </a:lnTo>
                <a:lnTo>
                  <a:pt x="3291" y="491"/>
                </a:lnTo>
                <a:lnTo>
                  <a:pt x="3318" y="500"/>
                </a:lnTo>
                <a:lnTo>
                  <a:pt x="3345" y="511"/>
                </a:lnTo>
                <a:lnTo>
                  <a:pt x="3372" y="522"/>
                </a:lnTo>
                <a:lnTo>
                  <a:pt x="3396" y="535"/>
                </a:lnTo>
                <a:lnTo>
                  <a:pt x="3421" y="550"/>
                </a:lnTo>
                <a:lnTo>
                  <a:pt x="3446" y="564"/>
                </a:lnTo>
                <a:lnTo>
                  <a:pt x="3469" y="581"/>
                </a:lnTo>
                <a:lnTo>
                  <a:pt x="3490" y="599"/>
                </a:lnTo>
                <a:lnTo>
                  <a:pt x="3513" y="617"/>
                </a:lnTo>
                <a:lnTo>
                  <a:pt x="3533" y="637"/>
                </a:lnTo>
                <a:lnTo>
                  <a:pt x="3552" y="657"/>
                </a:lnTo>
                <a:lnTo>
                  <a:pt x="3571" y="679"/>
                </a:lnTo>
                <a:lnTo>
                  <a:pt x="3589" y="701"/>
                </a:lnTo>
                <a:lnTo>
                  <a:pt x="3605" y="725"/>
                </a:lnTo>
                <a:lnTo>
                  <a:pt x="3620" y="748"/>
                </a:lnTo>
                <a:lnTo>
                  <a:pt x="3635" y="773"/>
                </a:lnTo>
                <a:lnTo>
                  <a:pt x="3647" y="799"/>
                </a:lnTo>
                <a:lnTo>
                  <a:pt x="3659" y="824"/>
                </a:lnTo>
                <a:lnTo>
                  <a:pt x="3669" y="851"/>
                </a:lnTo>
                <a:lnTo>
                  <a:pt x="3680" y="879"/>
                </a:lnTo>
                <a:lnTo>
                  <a:pt x="3687" y="907"/>
                </a:lnTo>
                <a:lnTo>
                  <a:pt x="3694" y="935"/>
                </a:lnTo>
                <a:lnTo>
                  <a:pt x="3699" y="964"/>
                </a:lnTo>
                <a:lnTo>
                  <a:pt x="3703" y="994"/>
                </a:lnTo>
                <a:lnTo>
                  <a:pt x="3705" y="1025"/>
                </a:lnTo>
                <a:lnTo>
                  <a:pt x="3705" y="1055"/>
                </a:lnTo>
                <a:lnTo>
                  <a:pt x="3705" y="1085"/>
                </a:lnTo>
                <a:lnTo>
                  <a:pt x="3703" y="1115"/>
                </a:lnTo>
                <a:lnTo>
                  <a:pt x="3699" y="1145"/>
                </a:lnTo>
                <a:lnTo>
                  <a:pt x="3694" y="1174"/>
                </a:lnTo>
                <a:lnTo>
                  <a:pt x="3687" y="1202"/>
                </a:lnTo>
                <a:lnTo>
                  <a:pt x="3680" y="1230"/>
                </a:lnTo>
                <a:lnTo>
                  <a:pt x="3669" y="1258"/>
                </a:lnTo>
                <a:lnTo>
                  <a:pt x="3659" y="1285"/>
                </a:lnTo>
                <a:lnTo>
                  <a:pt x="3647" y="1310"/>
                </a:lnTo>
                <a:lnTo>
                  <a:pt x="3635" y="1336"/>
                </a:lnTo>
                <a:lnTo>
                  <a:pt x="3620" y="1361"/>
                </a:lnTo>
                <a:lnTo>
                  <a:pt x="3605" y="1385"/>
                </a:lnTo>
                <a:lnTo>
                  <a:pt x="3589" y="1408"/>
                </a:lnTo>
                <a:lnTo>
                  <a:pt x="3571" y="1430"/>
                </a:lnTo>
                <a:lnTo>
                  <a:pt x="3552" y="1451"/>
                </a:lnTo>
                <a:lnTo>
                  <a:pt x="3533" y="1473"/>
                </a:lnTo>
                <a:lnTo>
                  <a:pt x="3513" y="1492"/>
                </a:lnTo>
                <a:lnTo>
                  <a:pt x="3490" y="1511"/>
                </a:lnTo>
                <a:lnTo>
                  <a:pt x="3469" y="1528"/>
                </a:lnTo>
                <a:lnTo>
                  <a:pt x="3446" y="1544"/>
                </a:lnTo>
                <a:lnTo>
                  <a:pt x="3421" y="1560"/>
                </a:lnTo>
                <a:lnTo>
                  <a:pt x="3396" y="1573"/>
                </a:lnTo>
                <a:lnTo>
                  <a:pt x="3372" y="1587"/>
                </a:lnTo>
                <a:lnTo>
                  <a:pt x="3345" y="1599"/>
                </a:lnTo>
                <a:lnTo>
                  <a:pt x="3318" y="1609"/>
                </a:lnTo>
                <a:lnTo>
                  <a:pt x="3291" y="1618"/>
                </a:lnTo>
                <a:lnTo>
                  <a:pt x="3263" y="1626"/>
                </a:lnTo>
                <a:lnTo>
                  <a:pt x="3234" y="1633"/>
                </a:lnTo>
                <a:lnTo>
                  <a:pt x="3205" y="1638"/>
                </a:lnTo>
                <a:lnTo>
                  <a:pt x="3176" y="1642"/>
                </a:lnTo>
                <a:lnTo>
                  <a:pt x="3146" y="1644"/>
                </a:lnTo>
                <a:lnTo>
                  <a:pt x="3116" y="1645"/>
                </a:lnTo>
                <a:lnTo>
                  <a:pt x="3085" y="1644"/>
                </a:lnTo>
                <a:lnTo>
                  <a:pt x="3055" y="1642"/>
                </a:lnTo>
                <a:lnTo>
                  <a:pt x="3026" y="1638"/>
                </a:lnTo>
                <a:lnTo>
                  <a:pt x="2997" y="1633"/>
                </a:lnTo>
                <a:lnTo>
                  <a:pt x="2968" y="1626"/>
                </a:lnTo>
                <a:lnTo>
                  <a:pt x="2940" y="1618"/>
                </a:lnTo>
                <a:lnTo>
                  <a:pt x="2913" y="1609"/>
                </a:lnTo>
                <a:lnTo>
                  <a:pt x="2886" y="1599"/>
                </a:lnTo>
                <a:lnTo>
                  <a:pt x="2859" y="1587"/>
                </a:lnTo>
                <a:lnTo>
                  <a:pt x="2835" y="1573"/>
                </a:lnTo>
                <a:lnTo>
                  <a:pt x="2810" y="1560"/>
                </a:lnTo>
                <a:lnTo>
                  <a:pt x="2785" y="1544"/>
                </a:lnTo>
                <a:lnTo>
                  <a:pt x="2762" y="1528"/>
                </a:lnTo>
                <a:lnTo>
                  <a:pt x="2741" y="1511"/>
                </a:lnTo>
                <a:lnTo>
                  <a:pt x="2718" y="1492"/>
                </a:lnTo>
                <a:lnTo>
                  <a:pt x="2698" y="1473"/>
                </a:lnTo>
                <a:lnTo>
                  <a:pt x="2679" y="1451"/>
                </a:lnTo>
                <a:lnTo>
                  <a:pt x="2660" y="1430"/>
                </a:lnTo>
                <a:lnTo>
                  <a:pt x="2642" y="1408"/>
                </a:lnTo>
                <a:lnTo>
                  <a:pt x="2626" y="1385"/>
                </a:lnTo>
                <a:lnTo>
                  <a:pt x="2611" y="1361"/>
                </a:lnTo>
                <a:lnTo>
                  <a:pt x="2596" y="1336"/>
                </a:lnTo>
                <a:lnTo>
                  <a:pt x="2584" y="1310"/>
                </a:lnTo>
                <a:lnTo>
                  <a:pt x="2572" y="1285"/>
                </a:lnTo>
                <a:lnTo>
                  <a:pt x="2562" y="1258"/>
                </a:lnTo>
                <a:lnTo>
                  <a:pt x="2551" y="1230"/>
                </a:lnTo>
                <a:lnTo>
                  <a:pt x="2544" y="1202"/>
                </a:lnTo>
                <a:lnTo>
                  <a:pt x="2537" y="1174"/>
                </a:lnTo>
                <a:lnTo>
                  <a:pt x="2532" y="1145"/>
                </a:lnTo>
                <a:lnTo>
                  <a:pt x="2528" y="1115"/>
                </a:lnTo>
                <a:lnTo>
                  <a:pt x="2526" y="1085"/>
                </a:lnTo>
                <a:lnTo>
                  <a:pt x="2526" y="1055"/>
                </a:lnTo>
                <a:lnTo>
                  <a:pt x="2526" y="1025"/>
                </a:lnTo>
                <a:lnTo>
                  <a:pt x="2528" y="994"/>
                </a:lnTo>
                <a:lnTo>
                  <a:pt x="2532" y="964"/>
                </a:lnTo>
                <a:lnTo>
                  <a:pt x="2537" y="935"/>
                </a:lnTo>
                <a:lnTo>
                  <a:pt x="2544" y="907"/>
                </a:lnTo>
                <a:lnTo>
                  <a:pt x="2551" y="879"/>
                </a:lnTo>
                <a:lnTo>
                  <a:pt x="2562" y="851"/>
                </a:lnTo>
                <a:lnTo>
                  <a:pt x="2572" y="824"/>
                </a:lnTo>
                <a:lnTo>
                  <a:pt x="2584" y="799"/>
                </a:lnTo>
                <a:lnTo>
                  <a:pt x="2596" y="773"/>
                </a:lnTo>
                <a:lnTo>
                  <a:pt x="2611" y="748"/>
                </a:lnTo>
                <a:lnTo>
                  <a:pt x="2626" y="725"/>
                </a:lnTo>
                <a:lnTo>
                  <a:pt x="2642" y="701"/>
                </a:lnTo>
                <a:lnTo>
                  <a:pt x="2660" y="679"/>
                </a:lnTo>
                <a:lnTo>
                  <a:pt x="2679" y="657"/>
                </a:lnTo>
                <a:lnTo>
                  <a:pt x="2698" y="637"/>
                </a:lnTo>
                <a:lnTo>
                  <a:pt x="2718" y="617"/>
                </a:lnTo>
                <a:lnTo>
                  <a:pt x="2741" y="599"/>
                </a:lnTo>
                <a:lnTo>
                  <a:pt x="2762" y="581"/>
                </a:lnTo>
                <a:lnTo>
                  <a:pt x="2785" y="564"/>
                </a:lnTo>
                <a:lnTo>
                  <a:pt x="2810" y="550"/>
                </a:lnTo>
                <a:lnTo>
                  <a:pt x="2835" y="535"/>
                </a:lnTo>
                <a:lnTo>
                  <a:pt x="2859" y="522"/>
                </a:lnTo>
                <a:lnTo>
                  <a:pt x="2886" y="511"/>
                </a:lnTo>
                <a:lnTo>
                  <a:pt x="2913" y="500"/>
                </a:lnTo>
                <a:lnTo>
                  <a:pt x="2940" y="491"/>
                </a:lnTo>
                <a:lnTo>
                  <a:pt x="2968" y="483"/>
                </a:lnTo>
                <a:lnTo>
                  <a:pt x="2997" y="476"/>
                </a:lnTo>
                <a:lnTo>
                  <a:pt x="3026" y="470"/>
                </a:lnTo>
                <a:lnTo>
                  <a:pt x="3055" y="467"/>
                </a:lnTo>
                <a:lnTo>
                  <a:pt x="3085" y="465"/>
                </a:lnTo>
                <a:lnTo>
                  <a:pt x="3116" y="464"/>
                </a:lnTo>
                <a:close/>
                <a:moveTo>
                  <a:pt x="975" y="492"/>
                </a:moveTo>
                <a:lnTo>
                  <a:pt x="1003" y="492"/>
                </a:lnTo>
                <a:lnTo>
                  <a:pt x="1031" y="494"/>
                </a:lnTo>
                <a:lnTo>
                  <a:pt x="1057" y="497"/>
                </a:lnTo>
                <a:lnTo>
                  <a:pt x="1084" y="503"/>
                </a:lnTo>
                <a:lnTo>
                  <a:pt x="1110" y="508"/>
                </a:lnTo>
                <a:lnTo>
                  <a:pt x="1137" y="516"/>
                </a:lnTo>
                <a:lnTo>
                  <a:pt x="1162" y="524"/>
                </a:lnTo>
                <a:lnTo>
                  <a:pt x="1186" y="534"/>
                </a:lnTo>
                <a:lnTo>
                  <a:pt x="1211" y="545"/>
                </a:lnTo>
                <a:lnTo>
                  <a:pt x="1233" y="557"/>
                </a:lnTo>
                <a:lnTo>
                  <a:pt x="1257" y="570"/>
                </a:lnTo>
                <a:lnTo>
                  <a:pt x="1278" y="585"/>
                </a:lnTo>
                <a:lnTo>
                  <a:pt x="1299" y="599"/>
                </a:lnTo>
                <a:lnTo>
                  <a:pt x="1320" y="616"/>
                </a:lnTo>
                <a:lnTo>
                  <a:pt x="1339" y="633"/>
                </a:lnTo>
                <a:lnTo>
                  <a:pt x="1359" y="651"/>
                </a:lnTo>
                <a:lnTo>
                  <a:pt x="1376" y="670"/>
                </a:lnTo>
                <a:lnTo>
                  <a:pt x="1393" y="689"/>
                </a:lnTo>
                <a:lnTo>
                  <a:pt x="1410" y="710"/>
                </a:lnTo>
                <a:lnTo>
                  <a:pt x="1425" y="731"/>
                </a:lnTo>
                <a:lnTo>
                  <a:pt x="1439" y="753"/>
                </a:lnTo>
                <a:lnTo>
                  <a:pt x="1453" y="776"/>
                </a:lnTo>
                <a:lnTo>
                  <a:pt x="1464" y="800"/>
                </a:lnTo>
                <a:lnTo>
                  <a:pt x="1475" y="823"/>
                </a:lnTo>
                <a:lnTo>
                  <a:pt x="1485" y="848"/>
                </a:lnTo>
                <a:lnTo>
                  <a:pt x="1493" y="874"/>
                </a:lnTo>
                <a:lnTo>
                  <a:pt x="1501" y="899"/>
                </a:lnTo>
                <a:lnTo>
                  <a:pt x="1506" y="925"/>
                </a:lnTo>
                <a:lnTo>
                  <a:pt x="1512" y="952"/>
                </a:lnTo>
                <a:lnTo>
                  <a:pt x="1515" y="979"/>
                </a:lnTo>
                <a:lnTo>
                  <a:pt x="1517" y="1007"/>
                </a:lnTo>
                <a:lnTo>
                  <a:pt x="1517" y="1035"/>
                </a:lnTo>
                <a:lnTo>
                  <a:pt x="1517" y="1063"/>
                </a:lnTo>
                <a:lnTo>
                  <a:pt x="1515" y="1090"/>
                </a:lnTo>
                <a:lnTo>
                  <a:pt x="1512" y="1118"/>
                </a:lnTo>
                <a:lnTo>
                  <a:pt x="1506" y="1143"/>
                </a:lnTo>
                <a:lnTo>
                  <a:pt x="1501" y="1170"/>
                </a:lnTo>
                <a:lnTo>
                  <a:pt x="1493" y="1196"/>
                </a:lnTo>
                <a:lnTo>
                  <a:pt x="1485" y="1221"/>
                </a:lnTo>
                <a:lnTo>
                  <a:pt x="1475" y="1245"/>
                </a:lnTo>
                <a:lnTo>
                  <a:pt x="1464" y="1270"/>
                </a:lnTo>
                <a:lnTo>
                  <a:pt x="1453" y="1293"/>
                </a:lnTo>
                <a:lnTo>
                  <a:pt x="1439" y="1316"/>
                </a:lnTo>
                <a:lnTo>
                  <a:pt x="1425" y="1338"/>
                </a:lnTo>
                <a:lnTo>
                  <a:pt x="1410" y="1360"/>
                </a:lnTo>
                <a:lnTo>
                  <a:pt x="1393" y="1380"/>
                </a:lnTo>
                <a:lnTo>
                  <a:pt x="1376" y="1400"/>
                </a:lnTo>
                <a:lnTo>
                  <a:pt x="1359" y="1419"/>
                </a:lnTo>
                <a:lnTo>
                  <a:pt x="1339" y="1437"/>
                </a:lnTo>
                <a:lnTo>
                  <a:pt x="1320" y="1454"/>
                </a:lnTo>
                <a:lnTo>
                  <a:pt x="1299" y="1469"/>
                </a:lnTo>
                <a:lnTo>
                  <a:pt x="1278" y="1485"/>
                </a:lnTo>
                <a:lnTo>
                  <a:pt x="1257" y="1498"/>
                </a:lnTo>
                <a:lnTo>
                  <a:pt x="1233" y="1512"/>
                </a:lnTo>
                <a:lnTo>
                  <a:pt x="1211" y="1524"/>
                </a:lnTo>
                <a:lnTo>
                  <a:pt x="1186" y="1534"/>
                </a:lnTo>
                <a:lnTo>
                  <a:pt x="1162" y="1544"/>
                </a:lnTo>
                <a:lnTo>
                  <a:pt x="1137" y="1553"/>
                </a:lnTo>
                <a:lnTo>
                  <a:pt x="1110" y="1560"/>
                </a:lnTo>
                <a:lnTo>
                  <a:pt x="1084" y="1567"/>
                </a:lnTo>
                <a:lnTo>
                  <a:pt x="1057" y="1571"/>
                </a:lnTo>
                <a:lnTo>
                  <a:pt x="1031" y="1575"/>
                </a:lnTo>
                <a:lnTo>
                  <a:pt x="1003" y="1577"/>
                </a:lnTo>
                <a:lnTo>
                  <a:pt x="975" y="1578"/>
                </a:lnTo>
                <a:lnTo>
                  <a:pt x="947" y="1577"/>
                </a:lnTo>
                <a:lnTo>
                  <a:pt x="920" y="1575"/>
                </a:lnTo>
                <a:lnTo>
                  <a:pt x="892" y="1571"/>
                </a:lnTo>
                <a:lnTo>
                  <a:pt x="866" y="1567"/>
                </a:lnTo>
                <a:lnTo>
                  <a:pt x="839" y="1560"/>
                </a:lnTo>
                <a:lnTo>
                  <a:pt x="813" y="1553"/>
                </a:lnTo>
                <a:lnTo>
                  <a:pt x="789" y="1544"/>
                </a:lnTo>
                <a:lnTo>
                  <a:pt x="764" y="1534"/>
                </a:lnTo>
                <a:lnTo>
                  <a:pt x="740" y="1524"/>
                </a:lnTo>
                <a:lnTo>
                  <a:pt x="716" y="1512"/>
                </a:lnTo>
                <a:lnTo>
                  <a:pt x="694" y="1498"/>
                </a:lnTo>
                <a:lnTo>
                  <a:pt x="671" y="1485"/>
                </a:lnTo>
                <a:lnTo>
                  <a:pt x="650" y="1469"/>
                </a:lnTo>
                <a:lnTo>
                  <a:pt x="630" y="1454"/>
                </a:lnTo>
                <a:lnTo>
                  <a:pt x="610" y="1437"/>
                </a:lnTo>
                <a:lnTo>
                  <a:pt x="591" y="1419"/>
                </a:lnTo>
                <a:lnTo>
                  <a:pt x="573" y="1400"/>
                </a:lnTo>
                <a:lnTo>
                  <a:pt x="556" y="1380"/>
                </a:lnTo>
                <a:lnTo>
                  <a:pt x="540" y="1360"/>
                </a:lnTo>
                <a:lnTo>
                  <a:pt x="525" y="1338"/>
                </a:lnTo>
                <a:lnTo>
                  <a:pt x="511" y="1316"/>
                </a:lnTo>
                <a:lnTo>
                  <a:pt x="498" y="1293"/>
                </a:lnTo>
                <a:lnTo>
                  <a:pt x="486" y="1270"/>
                </a:lnTo>
                <a:lnTo>
                  <a:pt x="476" y="1245"/>
                </a:lnTo>
                <a:lnTo>
                  <a:pt x="465" y="1221"/>
                </a:lnTo>
                <a:lnTo>
                  <a:pt x="456" y="1196"/>
                </a:lnTo>
                <a:lnTo>
                  <a:pt x="450" y="1170"/>
                </a:lnTo>
                <a:lnTo>
                  <a:pt x="443" y="1143"/>
                </a:lnTo>
                <a:lnTo>
                  <a:pt x="439" y="1118"/>
                </a:lnTo>
                <a:lnTo>
                  <a:pt x="435" y="1090"/>
                </a:lnTo>
                <a:lnTo>
                  <a:pt x="433" y="1063"/>
                </a:lnTo>
                <a:lnTo>
                  <a:pt x="432" y="1035"/>
                </a:lnTo>
                <a:lnTo>
                  <a:pt x="433" y="1007"/>
                </a:lnTo>
                <a:lnTo>
                  <a:pt x="435" y="979"/>
                </a:lnTo>
                <a:lnTo>
                  <a:pt x="439" y="952"/>
                </a:lnTo>
                <a:lnTo>
                  <a:pt x="443" y="925"/>
                </a:lnTo>
                <a:lnTo>
                  <a:pt x="450" y="899"/>
                </a:lnTo>
                <a:lnTo>
                  <a:pt x="456" y="874"/>
                </a:lnTo>
                <a:lnTo>
                  <a:pt x="465" y="848"/>
                </a:lnTo>
                <a:lnTo>
                  <a:pt x="476" y="823"/>
                </a:lnTo>
                <a:lnTo>
                  <a:pt x="486" y="800"/>
                </a:lnTo>
                <a:lnTo>
                  <a:pt x="498" y="776"/>
                </a:lnTo>
                <a:lnTo>
                  <a:pt x="511" y="753"/>
                </a:lnTo>
                <a:lnTo>
                  <a:pt x="525" y="731"/>
                </a:lnTo>
                <a:lnTo>
                  <a:pt x="540" y="710"/>
                </a:lnTo>
                <a:lnTo>
                  <a:pt x="556" y="689"/>
                </a:lnTo>
                <a:lnTo>
                  <a:pt x="573" y="670"/>
                </a:lnTo>
                <a:lnTo>
                  <a:pt x="591" y="651"/>
                </a:lnTo>
                <a:lnTo>
                  <a:pt x="610" y="633"/>
                </a:lnTo>
                <a:lnTo>
                  <a:pt x="630" y="616"/>
                </a:lnTo>
                <a:lnTo>
                  <a:pt x="650" y="599"/>
                </a:lnTo>
                <a:lnTo>
                  <a:pt x="671" y="585"/>
                </a:lnTo>
                <a:lnTo>
                  <a:pt x="694" y="570"/>
                </a:lnTo>
                <a:lnTo>
                  <a:pt x="716" y="557"/>
                </a:lnTo>
                <a:lnTo>
                  <a:pt x="740" y="545"/>
                </a:lnTo>
                <a:lnTo>
                  <a:pt x="764" y="534"/>
                </a:lnTo>
                <a:lnTo>
                  <a:pt x="789" y="524"/>
                </a:lnTo>
                <a:lnTo>
                  <a:pt x="813" y="516"/>
                </a:lnTo>
                <a:lnTo>
                  <a:pt x="839" y="508"/>
                </a:lnTo>
                <a:lnTo>
                  <a:pt x="866" y="503"/>
                </a:lnTo>
                <a:lnTo>
                  <a:pt x="892" y="497"/>
                </a:lnTo>
                <a:lnTo>
                  <a:pt x="920" y="494"/>
                </a:lnTo>
                <a:lnTo>
                  <a:pt x="947" y="492"/>
                </a:lnTo>
                <a:lnTo>
                  <a:pt x="975" y="492"/>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668"/>
          <p:cNvSpPr/>
          <p:nvPr/>
        </p:nvSpPr>
        <p:spPr bwMode="auto">
          <a:xfrm>
            <a:off x="4603751" y="4327525"/>
            <a:ext cx="217488" cy="217488"/>
          </a:xfrm>
          <a:custGeom>
            <a:avLst/>
            <a:gdLst>
              <a:gd name="T0" fmla="*/ 530 w 962"/>
              <a:gd name="T1" fmla="*/ 2 h 963"/>
              <a:gd name="T2" fmla="*/ 601 w 962"/>
              <a:gd name="T3" fmla="*/ 16 h 963"/>
              <a:gd name="T4" fmla="*/ 668 w 962"/>
              <a:gd name="T5" fmla="*/ 38 h 963"/>
              <a:gd name="T6" fmla="*/ 730 w 962"/>
              <a:gd name="T7" fmla="*/ 69 h 963"/>
              <a:gd name="T8" fmla="*/ 787 w 962"/>
              <a:gd name="T9" fmla="*/ 110 h 963"/>
              <a:gd name="T10" fmla="*/ 837 w 962"/>
              <a:gd name="T11" fmla="*/ 158 h 963"/>
              <a:gd name="T12" fmla="*/ 880 w 962"/>
              <a:gd name="T13" fmla="*/ 213 h 963"/>
              <a:gd name="T14" fmla="*/ 915 w 962"/>
              <a:gd name="T15" fmla="*/ 273 h 963"/>
              <a:gd name="T16" fmla="*/ 941 w 962"/>
              <a:gd name="T17" fmla="*/ 338 h 963"/>
              <a:gd name="T18" fmla="*/ 956 w 962"/>
              <a:gd name="T19" fmla="*/ 409 h 963"/>
              <a:gd name="T20" fmla="*/ 962 w 962"/>
              <a:gd name="T21" fmla="*/ 482 h 963"/>
              <a:gd name="T22" fmla="*/ 956 w 962"/>
              <a:gd name="T23" fmla="*/ 554 h 963"/>
              <a:gd name="T24" fmla="*/ 941 w 962"/>
              <a:gd name="T25" fmla="*/ 625 h 963"/>
              <a:gd name="T26" fmla="*/ 915 w 962"/>
              <a:gd name="T27" fmla="*/ 690 h 963"/>
              <a:gd name="T28" fmla="*/ 880 w 962"/>
              <a:gd name="T29" fmla="*/ 750 h 963"/>
              <a:gd name="T30" fmla="*/ 837 w 962"/>
              <a:gd name="T31" fmla="*/ 805 h 963"/>
              <a:gd name="T32" fmla="*/ 787 w 962"/>
              <a:gd name="T33" fmla="*/ 853 h 963"/>
              <a:gd name="T34" fmla="*/ 730 w 962"/>
              <a:gd name="T35" fmla="*/ 894 h 963"/>
              <a:gd name="T36" fmla="*/ 668 w 962"/>
              <a:gd name="T37" fmla="*/ 925 h 963"/>
              <a:gd name="T38" fmla="*/ 601 w 962"/>
              <a:gd name="T39" fmla="*/ 947 h 963"/>
              <a:gd name="T40" fmla="*/ 530 w 962"/>
              <a:gd name="T41" fmla="*/ 961 h 963"/>
              <a:gd name="T42" fmla="*/ 456 w 962"/>
              <a:gd name="T43" fmla="*/ 962 h 963"/>
              <a:gd name="T44" fmla="*/ 383 w 962"/>
              <a:gd name="T45" fmla="*/ 953 h 963"/>
              <a:gd name="T46" fmla="*/ 315 w 962"/>
              <a:gd name="T47" fmla="*/ 934 h 963"/>
              <a:gd name="T48" fmla="*/ 251 w 962"/>
              <a:gd name="T49" fmla="*/ 905 h 963"/>
              <a:gd name="T50" fmla="*/ 193 w 962"/>
              <a:gd name="T51" fmla="*/ 868 h 963"/>
              <a:gd name="T52" fmla="*/ 141 w 962"/>
              <a:gd name="T53" fmla="*/ 822 h 963"/>
              <a:gd name="T54" fmla="*/ 95 w 962"/>
              <a:gd name="T55" fmla="*/ 769 h 963"/>
              <a:gd name="T56" fmla="*/ 58 w 962"/>
              <a:gd name="T57" fmla="*/ 711 h 963"/>
              <a:gd name="T58" fmla="*/ 29 w 962"/>
              <a:gd name="T59" fmla="*/ 647 h 963"/>
              <a:gd name="T60" fmla="*/ 10 w 962"/>
              <a:gd name="T61" fmla="*/ 579 h 963"/>
              <a:gd name="T62" fmla="*/ 1 w 962"/>
              <a:gd name="T63" fmla="*/ 506 h 963"/>
              <a:gd name="T64" fmla="*/ 2 w 962"/>
              <a:gd name="T65" fmla="*/ 432 h 963"/>
              <a:gd name="T66" fmla="*/ 15 w 962"/>
              <a:gd name="T67" fmla="*/ 362 h 963"/>
              <a:gd name="T68" fmla="*/ 38 w 962"/>
              <a:gd name="T69" fmla="*/ 295 h 963"/>
              <a:gd name="T70" fmla="*/ 69 w 962"/>
              <a:gd name="T71" fmla="*/ 232 h 963"/>
              <a:gd name="T72" fmla="*/ 109 w 962"/>
              <a:gd name="T73" fmla="*/ 176 h 963"/>
              <a:gd name="T74" fmla="*/ 157 w 962"/>
              <a:gd name="T75" fmla="*/ 125 h 963"/>
              <a:gd name="T76" fmla="*/ 212 w 962"/>
              <a:gd name="T77" fmla="*/ 83 h 963"/>
              <a:gd name="T78" fmla="*/ 273 w 962"/>
              <a:gd name="T79" fmla="*/ 47 h 963"/>
              <a:gd name="T80" fmla="*/ 338 w 962"/>
              <a:gd name="T81" fmla="*/ 21 h 963"/>
              <a:gd name="T82" fmla="*/ 408 w 962"/>
              <a:gd name="T83" fmla="*/ 6 h 963"/>
              <a:gd name="T84" fmla="*/ 481 w 962"/>
              <a:gd name="T85" fmla="*/ 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2" h="963">
                <a:moveTo>
                  <a:pt x="481" y="0"/>
                </a:moveTo>
                <a:lnTo>
                  <a:pt x="505" y="1"/>
                </a:lnTo>
                <a:lnTo>
                  <a:pt x="530" y="2"/>
                </a:lnTo>
                <a:lnTo>
                  <a:pt x="554" y="6"/>
                </a:lnTo>
                <a:lnTo>
                  <a:pt x="578" y="10"/>
                </a:lnTo>
                <a:lnTo>
                  <a:pt x="601" y="16"/>
                </a:lnTo>
                <a:lnTo>
                  <a:pt x="624" y="21"/>
                </a:lnTo>
                <a:lnTo>
                  <a:pt x="646" y="29"/>
                </a:lnTo>
                <a:lnTo>
                  <a:pt x="668" y="38"/>
                </a:lnTo>
                <a:lnTo>
                  <a:pt x="689" y="47"/>
                </a:lnTo>
                <a:lnTo>
                  <a:pt x="710" y="58"/>
                </a:lnTo>
                <a:lnTo>
                  <a:pt x="730" y="69"/>
                </a:lnTo>
                <a:lnTo>
                  <a:pt x="749" y="83"/>
                </a:lnTo>
                <a:lnTo>
                  <a:pt x="768" y="95"/>
                </a:lnTo>
                <a:lnTo>
                  <a:pt x="787" y="110"/>
                </a:lnTo>
                <a:lnTo>
                  <a:pt x="804" y="125"/>
                </a:lnTo>
                <a:lnTo>
                  <a:pt x="821" y="141"/>
                </a:lnTo>
                <a:lnTo>
                  <a:pt x="837" y="158"/>
                </a:lnTo>
                <a:lnTo>
                  <a:pt x="852" y="176"/>
                </a:lnTo>
                <a:lnTo>
                  <a:pt x="867" y="194"/>
                </a:lnTo>
                <a:lnTo>
                  <a:pt x="880" y="213"/>
                </a:lnTo>
                <a:lnTo>
                  <a:pt x="893" y="232"/>
                </a:lnTo>
                <a:lnTo>
                  <a:pt x="904" y="252"/>
                </a:lnTo>
                <a:lnTo>
                  <a:pt x="915" y="273"/>
                </a:lnTo>
                <a:lnTo>
                  <a:pt x="924" y="295"/>
                </a:lnTo>
                <a:lnTo>
                  <a:pt x="933" y="316"/>
                </a:lnTo>
                <a:lnTo>
                  <a:pt x="941" y="338"/>
                </a:lnTo>
                <a:lnTo>
                  <a:pt x="946" y="362"/>
                </a:lnTo>
                <a:lnTo>
                  <a:pt x="952" y="384"/>
                </a:lnTo>
                <a:lnTo>
                  <a:pt x="956" y="409"/>
                </a:lnTo>
                <a:lnTo>
                  <a:pt x="960" y="432"/>
                </a:lnTo>
                <a:lnTo>
                  <a:pt x="961" y="457"/>
                </a:lnTo>
                <a:lnTo>
                  <a:pt x="962" y="482"/>
                </a:lnTo>
                <a:lnTo>
                  <a:pt x="961" y="506"/>
                </a:lnTo>
                <a:lnTo>
                  <a:pt x="960" y="531"/>
                </a:lnTo>
                <a:lnTo>
                  <a:pt x="956" y="554"/>
                </a:lnTo>
                <a:lnTo>
                  <a:pt x="952" y="579"/>
                </a:lnTo>
                <a:lnTo>
                  <a:pt x="946" y="601"/>
                </a:lnTo>
                <a:lnTo>
                  <a:pt x="941" y="625"/>
                </a:lnTo>
                <a:lnTo>
                  <a:pt x="933" y="647"/>
                </a:lnTo>
                <a:lnTo>
                  <a:pt x="924" y="669"/>
                </a:lnTo>
                <a:lnTo>
                  <a:pt x="915" y="690"/>
                </a:lnTo>
                <a:lnTo>
                  <a:pt x="904" y="711"/>
                </a:lnTo>
                <a:lnTo>
                  <a:pt x="893" y="731"/>
                </a:lnTo>
                <a:lnTo>
                  <a:pt x="880" y="750"/>
                </a:lnTo>
                <a:lnTo>
                  <a:pt x="867" y="769"/>
                </a:lnTo>
                <a:lnTo>
                  <a:pt x="852" y="788"/>
                </a:lnTo>
                <a:lnTo>
                  <a:pt x="837" y="805"/>
                </a:lnTo>
                <a:lnTo>
                  <a:pt x="821" y="822"/>
                </a:lnTo>
                <a:lnTo>
                  <a:pt x="804" y="838"/>
                </a:lnTo>
                <a:lnTo>
                  <a:pt x="787" y="853"/>
                </a:lnTo>
                <a:lnTo>
                  <a:pt x="768" y="868"/>
                </a:lnTo>
                <a:lnTo>
                  <a:pt x="749" y="881"/>
                </a:lnTo>
                <a:lnTo>
                  <a:pt x="730" y="894"/>
                </a:lnTo>
                <a:lnTo>
                  <a:pt x="710" y="905"/>
                </a:lnTo>
                <a:lnTo>
                  <a:pt x="689" y="916"/>
                </a:lnTo>
                <a:lnTo>
                  <a:pt x="668" y="925"/>
                </a:lnTo>
                <a:lnTo>
                  <a:pt x="646" y="934"/>
                </a:lnTo>
                <a:lnTo>
                  <a:pt x="624" y="942"/>
                </a:lnTo>
                <a:lnTo>
                  <a:pt x="601" y="947"/>
                </a:lnTo>
                <a:lnTo>
                  <a:pt x="578" y="953"/>
                </a:lnTo>
                <a:lnTo>
                  <a:pt x="554" y="958"/>
                </a:lnTo>
                <a:lnTo>
                  <a:pt x="530" y="961"/>
                </a:lnTo>
                <a:lnTo>
                  <a:pt x="505" y="962"/>
                </a:lnTo>
                <a:lnTo>
                  <a:pt x="481" y="963"/>
                </a:lnTo>
                <a:lnTo>
                  <a:pt x="456" y="962"/>
                </a:lnTo>
                <a:lnTo>
                  <a:pt x="432" y="961"/>
                </a:lnTo>
                <a:lnTo>
                  <a:pt x="408" y="958"/>
                </a:lnTo>
                <a:lnTo>
                  <a:pt x="383" y="953"/>
                </a:lnTo>
                <a:lnTo>
                  <a:pt x="361" y="947"/>
                </a:lnTo>
                <a:lnTo>
                  <a:pt x="338" y="942"/>
                </a:lnTo>
                <a:lnTo>
                  <a:pt x="315" y="934"/>
                </a:lnTo>
                <a:lnTo>
                  <a:pt x="294" y="925"/>
                </a:lnTo>
                <a:lnTo>
                  <a:pt x="273" y="916"/>
                </a:lnTo>
                <a:lnTo>
                  <a:pt x="251" y="905"/>
                </a:lnTo>
                <a:lnTo>
                  <a:pt x="231" y="894"/>
                </a:lnTo>
                <a:lnTo>
                  <a:pt x="212" y="881"/>
                </a:lnTo>
                <a:lnTo>
                  <a:pt x="193" y="868"/>
                </a:lnTo>
                <a:lnTo>
                  <a:pt x="175" y="853"/>
                </a:lnTo>
                <a:lnTo>
                  <a:pt x="157" y="838"/>
                </a:lnTo>
                <a:lnTo>
                  <a:pt x="141" y="822"/>
                </a:lnTo>
                <a:lnTo>
                  <a:pt x="125" y="805"/>
                </a:lnTo>
                <a:lnTo>
                  <a:pt x="109" y="788"/>
                </a:lnTo>
                <a:lnTo>
                  <a:pt x="95" y="769"/>
                </a:lnTo>
                <a:lnTo>
                  <a:pt x="82" y="750"/>
                </a:lnTo>
                <a:lnTo>
                  <a:pt x="69" y="731"/>
                </a:lnTo>
                <a:lnTo>
                  <a:pt x="58" y="711"/>
                </a:lnTo>
                <a:lnTo>
                  <a:pt x="47" y="690"/>
                </a:lnTo>
                <a:lnTo>
                  <a:pt x="38" y="669"/>
                </a:lnTo>
                <a:lnTo>
                  <a:pt x="29" y="647"/>
                </a:lnTo>
                <a:lnTo>
                  <a:pt x="21" y="625"/>
                </a:lnTo>
                <a:lnTo>
                  <a:pt x="15" y="601"/>
                </a:lnTo>
                <a:lnTo>
                  <a:pt x="10" y="579"/>
                </a:lnTo>
                <a:lnTo>
                  <a:pt x="5" y="554"/>
                </a:lnTo>
                <a:lnTo>
                  <a:pt x="2" y="531"/>
                </a:lnTo>
                <a:lnTo>
                  <a:pt x="1" y="506"/>
                </a:lnTo>
                <a:lnTo>
                  <a:pt x="0" y="482"/>
                </a:lnTo>
                <a:lnTo>
                  <a:pt x="1" y="457"/>
                </a:lnTo>
                <a:lnTo>
                  <a:pt x="2" y="432"/>
                </a:lnTo>
                <a:lnTo>
                  <a:pt x="5" y="409"/>
                </a:lnTo>
                <a:lnTo>
                  <a:pt x="10" y="384"/>
                </a:lnTo>
                <a:lnTo>
                  <a:pt x="15" y="362"/>
                </a:lnTo>
                <a:lnTo>
                  <a:pt x="21" y="338"/>
                </a:lnTo>
                <a:lnTo>
                  <a:pt x="29" y="316"/>
                </a:lnTo>
                <a:lnTo>
                  <a:pt x="38" y="295"/>
                </a:lnTo>
                <a:lnTo>
                  <a:pt x="47" y="273"/>
                </a:lnTo>
                <a:lnTo>
                  <a:pt x="58" y="252"/>
                </a:lnTo>
                <a:lnTo>
                  <a:pt x="69" y="232"/>
                </a:lnTo>
                <a:lnTo>
                  <a:pt x="82" y="213"/>
                </a:lnTo>
                <a:lnTo>
                  <a:pt x="95" y="194"/>
                </a:lnTo>
                <a:lnTo>
                  <a:pt x="109" y="176"/>
                </a:lnTo>
                <a:lnTo>
                  <a:pt x="125" y="158"/>
                </a:lnTo>
                <a:lnTo>
                  <a:pt x="141" y="141"/>
                </a:lnTo>
                <a:lnTo>
                  <a:pt x="157" y="125"/>
                </a:lnTo>
                <a:lnTo>
                  <a:pt x="175" y="110"/>
                </a:lnTo>
                <a:lnTo>
                  <a:pt x="193" y="95"/>
                </a:lnTo>
                <a:lnTo>
                  <a:pt x="212" y="83"/>
                </a:lnTo>
                <a:lnTo>
                  <a:pt x="231" y="69"/>
                </a:lnTo>
                <a:lnTo>
                  <a:pt x="251" y="58"/>
                </a:lnTo>
                <a:lnTo>
                  <a:pt x="273" y="47"/>
                </a:lnTo>
                <a:lnTo>
                  <a:pt x="294" y="38"/>
                </a:lnTo>
                <a:lnTo>
                  <a:pt x="315" y="29"/>
                </a:lnTo>
                <a:lnTo>
                  <a:pt x="338" y="21"/>
                </a:lnTo>
                <a:lnTo>
                  <a:pt x="361" y="16"/>
                </a:lnTo>
                <a:lnTo>
                  <a:pt x="383" y="10"/>
                </a:lnTo>
                <a:lnTo>
                  <a:pt x="408" y="6"/>
                </a:lnTo>
                <a:lnTo>
                  <a:pt x="432" y="2"/>
                </a:lnTo>
                <a:lnTo>
                  <a:pt x="456" y="1"/>
                </a:lnTo>
                <a:lnTo>
                  <a:pt x="481" y="0"/>
                </a:lnTo>
                <a:close/>
              </a:path>
            </a:pathLst>
          </a:custGeom>
          <a:solidFill>
            <a:srgbClr val="F08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669"/>
          <p:cNvSpPr/>
          <p:nvPr/>
        </p:nvSpPr>
        <p:spPr bwMode="auto">
          <a:xfrm>
            <a:off x="4533901" y="4175125"/>
            <a:ext cx="142875" cy="142875"/>
          </a:xfrm>
          <a:custGeom>
            <a:avLst/>
            <a:gdLst>
              <a:gd name="T0" fmla="*/ 349 w 634"/>
              <a:gd name="T1" fmla="*/ 3 h 635"/>
              <a:gd name="T2" fmla="*/ 396 w 634"/>
              <a:gd name="T3" fmla="*/ 10 h 635"/>
              <a:gd name="T4" fmla="*/ 440 w 634"/>
              <a:gd name="T5" fmla="*/ 26 h 635"/>
              <a:gd name="T6" fmla="*/ 481 w 634"/>
              <a:gd name="T7" fmla="*/ 46 h 635"/>
              <a:gd name="T8" fmla="*/ 518 w 634"/>
              <a:gd name="T9" fmla="*/ 73 h 635"/>
              <a:gd name="T10" fmla="*/ 552 w 634"/>
              <a:gd name="T11" fmla="*/ 104 h 635"/>
              <a:gd name="T12" fmla="*/ 580 w 634"/>
              <a:gd name="T13" fmla="*/ 140 h 635"/>
              <a:gd name="T14" fmla="*/ 603 w 634"/>
              <a:gd name="T15" fmla="*/ 181 h 635"/>
              <a:gd name="T16" fmla="*/ 620 w 634"/>
              <a:gd name="T17" fmla="*/ 223 h 635"/>
              <a:gd name="T18" fmla="*/ 630 w 634"/>
              <a:gd name="T19" fmla="*/ 269 h 635"/>
              <a:gd name="T20" fmla="*/ 634 w 634"/>
              <a:gd name="T21" fmla="*/ 318 h 635"/>
              <a:gd name="T22" fmla="*/ 630 w 634"/>
              <a:gd name="T23" fmla="*/ 366 h 635"/>
              <a:gd name="T24" fmla="*/ 620 w 634"/>
              <a:gd name="T25" fmla="*/ 412 h 635"/>
              <a:gd name="T26" fmla="*/ 603 w 634"/>
              <a:gd name="T27" fmla="*/ 455 h 635"/>
              <a:gd name="T28" fmla="*/ 580 w 634"/>
              <a:gd name="T29" fmla="*/ 495 h 635"/>
              <a:gd name="T30" fmla="*/ 552 w 634"/>
              <a:gd name="T31" fmla="*/ 531 h 635"/>
              <a:gd name="T32" fmla="*/ 518 w 634"/>
              <a:gd name="T33" fmla="*/ 562 h 635"/>
              <a:gd name="T34" fmla="*/ 481 w 634"/>
              <a:gd name="T35" fmla="*/ 589 h 635"/>
              <a:gd name="T36" fmla="*/ 440 w 634"/>
              <a:gd name="T37" fmla="*/ 611 h 635"/>
              <a:gd name="T38" fmla="*/ 396 w 634"/>
              <a:gd name="T39" fmla="*/ 625 h 635"/>
              <a:gd name="T40" fmla="*/ 349 w 634"/>
              <a:gd name="T41" fmla="*/ 633 h 635"/>
              <a:gd name="T42" fmla="*/ 301 w 634"/>
              <a:gd name="T43" fmla="*/ 635 h 635"/>
              <a:gd name="T44" fmla="*/ 253 w 634"/>
              <a:gd name="T45" fmla="*/ 629 h 635"/>
              <a:gd name="T46" fmla="*/ 208 w 634"/>
              <a:gd name="T47" fmla="*/ 616 h 635"/>
              <a:gd name="T48" fmla="*/ 166 w 634"/>
              <a:gd name="T49" fmla="*/ 597 h 635"/>
              <a:gd name="T50" fmla="*/ 127 w 634"/>
              <a:gd name="T51" fmla="*/ 573 h 635"/>
              <a:gd name="T52" fmla="*/ 93 w 634"/>
              <a:gd name="T53" fmla="*/ 542 h 635"/>
              <a:gd name="T54" fmla="*/ 63 w 634"/>
              <a:gd name="T55" fmla="*/ 508 h 635"/>
              <a:gd name="T56" fmla="*/ 38 w 634"/>
              <a:gd name="T57" fmla="*/ 469 h 635"/>
              <a:gd name="T58" fmla="*/ 19 w 634"/>
              <a:gd name="T59" fmla="*/ 427 h 635"/>
              <a:gd name="T60" fmla="*/ 7 w 634"/>
              <a:gd name="T61" fmla="*/ 382 h 635"/>
              <a:gd name="T62" fmla="*/ 0 w 634"/>
              <a:gd name="T63" fmla="*/ 334 h 635"/>
              <a:gd name="T64" fmla="*/ 1 w 634"/>
              <a:gd name="T65" fmla="*/ 286 h 635"/>
              <a:gd name="T66" fmla="*/ 10 w 634"/>
              <a:gd name="T67" fmla="*/ 239 h 635"/>
              <a:gd name="T68" fmla="*/ 25 w 634"/>
              <a:gd name="T69" fmla="*/ 194 h 635"/>
              <a:gd name="T70" fmla="*/ 46 w 634"/>
              <a:gd name="T71" fmla="*/ 154 h 635"/>
              <a:gd name="T72" fmla="*/ 73 w 634"/>
              <a:gd name="T73" fmla="*/ 116 h 635"/>
              <a:gd name="T74" fmla="*/ 104 w 634"/>
              <a:gd name="T75" fmla="*/ 83 h 635"/>
              <a:gd name="T76" fmla="*/ 140 w 634"/>
              <a:gd name="T77" fmla="*/ 55 h 635"/>
              <a:gd name="T78" fmla="*/ 179 w 634"/>
              <a:gd name="T79" fmla="*/ 32 h 635"/>
              <a:gd name="T80" fmla="*/ 223 w 634"/>
              <a:gd name="T81" fmla="*/ 15 h 635"/>
              <a:gd name="T82" fmla="*/ 269 w 634"/>
              <a:gd name="T83" fmla="*/ 4 h 635"/>
              <a:gd name="T84" fmla="*/ 317 w 634"/>
              <a:gd name="T85"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635">
                <a:moveTo>
                  <a:pt x="317" y="0"/>
                </a:moveTo>
                <a:lnTo>
                  <a:pt x="333" y="1"/>
                </a:lnTo>
                <a:lnTo>
                  <a:pt x="349" y="3"/>
                </a:lnTo>
                <a:lnTo>
                  <a:pt x="365" y="4"/>
                </a:lnTo>
                <a:lnTo>
                  <a:pt x="380" y="7"/>
                </a:lnTo>
                <a:lnTo>
                  <a:pt x="396" y="10"/>
                </a:lnTo>
                <a:lnTo>
                  <a:pt x="411" y="15"/>
                </a:lnTo>
                <a:lnTo>
                  <a:pt x="426" y="19"/>
                </a:lnTo>
                <a:lnTo>
                  <a:pt x="440" y="26"/>
                </a:lnTo>
                <a:lnTo>
                  <a:pt x="454" y="32"/>
                </a:lnTo>
                <a:lnTo>
                  <a:pt x="468" y="38"/>
                </a:lnTo>
                <a:lnTo>
                  <a:pt x="481" y="46"/>
                </a:lnTo>
                <a:lnTo>
                  <a:pt x="495" y="55"/>
                </a:lnTo>
                <a:lnTo>
                  <a:pt x="507" y="64"/>
                </a:lnTo>
                <a:lnTo>
                  <a:pt x="518" y="73"/>
                </a:lnTo>
                <a:lnTo>
                  <a:pt x="530" y="83"/>
                </a:lnTo>
                <a:lnTo>
                  <a:pt x="542" y="93"/>
                </a:lnTo>
                <a:lnTo>
                  <a:pt x="552" y="104"/>
                </a:lnTo>
                <a:lnTo>
                  <a:pt x="562" y="116"/>
                </a:lnTo>
                <a:lnTo>
                  <a:pt x="571" y="128"/>
                </a:lnTo>
                <a:lnTo>
                  <a:pt x="580" y="140"/>
                </a:lnTo>
                <a:lnTo>
                  <a:pt x="587" y="154"/>
                </a:lnTo>
                <a:lnTo>
                  <a:pt x="595" y="167"/>
                </a:lnTo>
                <a:lnTo>
                  <a:pt x="603" y="181"/>
                </a:lnTo>
                <a:lnTo>
                  <a:pt x="609" y="194"/>
                </a:lnTo>
                <a:lnTo>
                  <a:pt x="614" y="209"/>
                </a:lnTo>
                <a:lnTo>
                  <a:pt x="620" y="223"/>
                </a:lnTo>
                <a:lnTo>
                  <a:pt x="624" y="239"/>
                </a:lnTo>
                <a:lnTo>
                  <a:pt x="628" y="253"/>
                </a:lnTo>
                <a:lnTo>
                  <a:pt x="630" y="269"/>
                </a:lnTo>
                <a:lnTo>
                  <a:pt x="632" y="286"/>
                </a:lnTo>
                <a:lnTo>
                  <a:pt x="633" y="302"/>
                </a:lnTo>
                <a:lnTo>
                  <a:pt x="634" y="318"/>
                </a:lnTo>
                <a:lnTo>
                  <a:pt x="633" y="334"/>
                </a:lnTo>
                <a:lnTo>
                  <a:pt x="632" y="351"/>
                </a:lnTo>
                <a:lnTo>
                  <a:pt x="630" y="366"/>
                </a:lnTo>
                <a:lnTo>
                  <a:pt x="628" y="382"/>
                </a:lnTo>
                <a:lnTo>
                  <a:pt x="624" y="397"/>
                </a:lnTo>
                <a:lnTo>
                  <a:pt x="620" y="412"/>
                </a:lnTo>
                <a:lnTo>
                  <a:pt x="614" y="427"/>
                </a:lnTo>
                <a:lnTo>
                  <a:pt x="609" y="441"/>
                </a:lnTo>
                <a:lnTo>
                  <a:pt x="603" y="455"/>
                </a:lnTo>
                <a:lnTo>
                  <a:pt x="595" y="469"/>
                </a:lnTo>
                <a:lnTo>
                  <a:pt x="587" y="482"/>
                </a:lnTo>
                <a:lnTo>
                  <a:pt x="580" y="495"/>
                </a:lnTo>
                <a:lnTo>
                  <a:pt x="571" y="508"/>
                </a:lnTo>
                <a:lnTo>
                  <a:pt x="562" y="520"/>
                </a:lnTo>
                <a:lnTo>
                  <a:pt x="552" y="531"/>
                </a:lnTo>
                <a:lnTo>
                  <a:pt x="542" y="542"/>
                </a:lnTo>
                <a:lnTo>
                  <a:pt x="530" y="552"/>
                </a:lnTo>
                <a:lnTo>
                  <a:pt x="518" y="562"/>
                </a:lnTo>
                <a:lnTo>
                  <a:pt x="507" y="573"/>
                </a:lnTo>
                <a:lnTo>
                  <a:pt x="495" y="581"/>
                </a:lnTo>
                <a:lnTo>
                  <a:pt x="481" y="589"/>
                </a:lnTo>
                <a:lnTo>
                  <a:pt x="468" y="597"/>
                </a:lnTo>
                <a:lnTo>
                  <a:pt x="454" y="604"/>
                </a:lnTo>
                <a:lnTo>
                  <a:pt x="440" y="611"/>
                </a:lnTo>
                <a:lnTo>
                  <a:pt x="426" y="616"/>
                </a:lnTo>
                <a:lnTo>
                  <a:pt x="411" y="621"/>
                </a:lnTo>
                <a:lnTo>
                  <a:pt x="396" y="625"/>
                </a:lnTo>
                <a:lnTo>
                  <a:pt x="380" y="629"/>
                </a:lnTo>
                <a:lnTo>
                  <a:pt x="365" y="632"/>
                </a:lnTo>
                <a:lnTo>
                  <a:pt x="349" y="633"/>
                </a:lnTo>
                <a:lnTo>
                  <a:pt x="333" y="635"/>
                </a:lnTo>
                <a:lnTo>
                  <a:pt x="317" y="635"/>
                </a:lnTo>
                <a:lnTo>
                  <a:pt x="301" y="635"/>
                </a:lnTo>
                <a:lnTo>
                  <a:pt x="284" y="633"/>
                </a:lnTo>
                <a:lnTo>
                  <a:pt x="269" y="632"/>
                </a:lnTo>
                <a:lnTo>
                  <a:pt x="253" y="629"/>
                </a:lnTo>
                <a:lnTo>
                  <a:pt x="237" y="625"/>
                </a:lnTo>
                <a:lnTo>
                  <a:pt x="223" y="621"/>
                </a:lnTo>
                <a:lnTo>
                  <a:pt x="208" y="616"/>
                </a:lnTo>
                <a:lnTo>
                  <a:pt x="194" y="611"/>
                </a:lnTo>
                <a:lnTo>
                  <a:pt x="179" y="604"/>
                </a:lnTo>
                <a:lnTo>
                  <a:pt x="166" y="597"/>
                </a:lnTo>
                <a:lnTo>
                  <a:pt x="152" y="589"/>
                </a:lnTo>
                <a:lnTo>
                  <a:pt x="140" y="581"/>
                </a:lnTo>
                <a:lnTo>
                  <a:pt x="127" y="573"/>
                </a:lnTo>
                <a:lnTo>
                  <a:pt x="115" y="562"/>
                </a:lnTo>
                <a:lnTo>
                  <a:pt x="104" y="552"/>
                </a:lnTo>
                <a:lnTo>
                  <a:pt x="93" y="542"/>
                </a:lnTo>
                <a:lnTo>
                  <a:pt x="82" y="531"/>
                </a:lnTo>
                <a:lnTo>
                  <a:pt x="73" y="520"/>
                </a:lnTo>
                <a:lnTo>
                  <a:pt x="63" y="508"/>
                </a:lnTo>
                <a:lnTo>
                  <a:pt x="54" y="495"/>
                </a:lnTo>
                <a:lnTo>
                  <a:pt x="46" y="482"/>
                </a:lnTo>
                <a:lnTo>
                  <a:pt x="38" y="469"/>
                </a:lnTo>
                <a:lnTo>
                  <a:pt x="31" y="455"/>
                </a:lnTo>
                <a:lnTo>
                  <a:pt x="25" y="441"/>
                </a:lnTo>
                <a:lnTo>
                  <a:pt x="19" y="427"/>
                </a:lnTo>
                <a:lnTo>
                  <a:pt x="14" y="412"/>
                </a:lnTo>
                <a:lnTo>
                  <a:pt x="10" y="397"/>
                </a:lnTo>
                <a:lnTo>
                  <a:pt x="7" y="382"/>
                </a:lnTo>
                <a:lnTo>
                  <a:pt x="3" y="366"/>
                </a:lnTo>
                <a:lnTo>
                  <a:pt x="1" y="351"/>
                </a:lnTo>
                <a:lnTo>
                  <a:pt x="0" y="334"/>
                </a:lnTo>
                <a:lnTo>
                  <a:pt x="0" y="318"/>
                </a:lnTo>
                <a:lnTo>
                  <a:pt x="0" y="302"/>
                </a:lnTo>
                <a:lnTo>
                  <a:pt x="1" y="286"/>
                </a:lnTo>
                <a:lnTo>
                  <a:pt x="3" y="269"/>
                </a:lnTo>
                <a:lnTo>
                  <a:pt x="7" y="253"/>
                </a:lnTo>
                <a:lnTo>
                  <a:pt x="10" y="239"/>
                </a:lnTo>
                <a:lnTo>
                  <a:pt x="14" y="223"/>
                </a:lnTo>
                <a:lnTo>
                  <a:pt x="19" y="209"/>
                </a:lnTo>
                <a:lnTo>
                  <a:pt x="25" y="194"/>
                </a:lnTo>
                <a:lnTo>
                  <a:pt x="31" y="181"/>
                </a:lnTo>
                <a:lnTo>
                  <a:pt x="38" y="167"/>
                </a:lnTo>
                <a:lnTo>
                  <a:pt x="46" y="154"/>
                </a:lnTo>
                <a:lnTo>
                  <a:pt x="54" y="140"/>
                </a:lnTo>
                <a:lnTo>
                  <a:pt x="63" y="128"/>
                </a:lnTo>
                <a:lnTo>
                  <a:pt x="73" y="116"/>
                </a:lnTo>
                <a:lnTo>
                  <a:pt x="82" y="104"/>
                </a:lnTo>
                <a:lnTo>
                  <a:pt x="93" y="93"/>
                </a:lnTo>
                <a:lnTo>
                  <a:pt x="104" y="83"/>
                </a:lnTo>
                <a:lnTo>
                  <a:pt x="115" y="73"/>
                </a:lnTo>
                <a:lnTo>
                  <a:pt x="127" y="64"/>
                </a:lnTo>
                <a:lnTo>
                  <a:pt x="140" y="55"/>
                </a:lnTo>
                <a:lnTo>
                  <a:pt x="152" y="46"/>
                </a:lnTo>
                <a:lnTo>
                  <a:pt x="166" y="38"/>
                </a:lnTo>
                <a:lnTo>
                  <a:pt x="179" y="32"/>
                </a:lnTo>
                <a:lnTo>
                  <a:pt x="194" y="26"/>
                </a:lnTo>
                <a:lnTo>
                  <a:pt x="208" y="19"/>
                </a:lnTo>
                <a:lnTo>
                  <a:pt x="223" y="15"/>
                </a:lnTo>
                <a:lnTo>
                  <a:pt x="237" y="10"/>
                </a:lnTo>
                <a:lnTo>
                  <a:pt x="253" y="7"/>
                </a:lnTo>
                <a:lnTo>
                  <a:pt x="269" y="4"/>
                </a:lnTo>
                <a:lnTo>
                  <a:pt x="284" y="3"/>
                </a:lnTo>
                <a:lnTo>
                  <a:pt x="301" y="1"/>
                </a:lnTo>
                <a:lnTo>
                  <a:pt x="317" y="0"/>
                </a:lnTo>
                <a:close/>
              </a:path>
            </a:pathLst>
          </a:custGeom>
          <a:solidFill>
            <a:srgbClr val="FDD1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670"/>
          <p:cNvSpPr/>
          <p:nvPr/>
        </p:nvSpPr>
        <p:spPr bwMode="auto">
          <a:xfrm>
            <a:off x="4664076" y="4064000"/>
            <a:ext cx="104775" cy="104775"/>
          </a:xfrm>
          <a:custGeom>
            <a:avLst/>
            <a:gdLst>
              <a:gd name="T0" fmla="*/ 244 w 464"/>
              <a:gd name="T1" fmla="*/ 0 h 463"/>
              <a:gd name="T2" fmla="*/ 267 w 464"/>
              <a:gd name="T3" fmla="*/ 2 h 463"/>
              <a:gd name="T4" fmla="*/ 290 w 464"/>
              <a:gd name="T5" fmla="*/ 8 h 463"/>
              <a:gd name="T6" fmla="*/ 311 w 464"/>
              <a:gd name="T7" fmla="*/ 15 h 463"/>
              <a:gd name="T8" fmla="*/ 342 w 464"/>
              <a:gd name="T9" fmla="*/ 28 h 463"/>
              <a:gd name="T10" fmla="*/ 379 w 464"/>
              <a:gd name="T11" fmla="*/ 53 h 463"/>
              <a:gd name="T12" fmla="*/ 410 w 464"/>
              <a:gd name="T13" fmla="*/ 84 h 463"/>
              <a:gd name="T14" fmla="*/ 436 w 464"/>
              <a:gd name="T15" fmla="*/ 121 h 463"/>
              <a:gd name="T16" fmla="*/ 449 w 464"/>
              <a:gd name="T17" fmla="*/ 152 h 463"/>
              <a:gd name="T18" fmla="*/ 456 w 464"/>
              <a:gd name="T19" fmla="*/ 174 h 463"/>
              <a:gd name="T20" fmla="*/ 460 w 464"/>
              <a:gd name="T21" fmla="*/ 196 h 463"/>
              <a:gd name="T22" fmla="*/ 462 w 464"/>
              <a:gd name="T23" fmla="*/ 219 h 463"/>
              <a:gd name="T24" fmla="*/ 462 w 464"/>
              <a:gd name="T25" fmla="*/ 243 h 463"/>
              <a:gd name="T26" fmla="*/ 460 w 464"/>
              <a:gd name="T27" fmla="*/ 267 h 463"/>
              <a:gd name="T28" fmla="*/ 456 w 464"/>
              <a:gd name="T29" fmla="*/ 289 h 463"/>
              <a:gd name="T30" fmla="*/ 449 w 464"/>
              <a:gd name="T31" fmla="*/ 311 h 463"/>
              <a:gd name="T32" fmla="*/ 436 w 464"/>
              <a:gd name="T33" fmla="*/ 342 h 463"/>
              <a:gd name="T34" fmla="*/ 410 w 464"/>
              <a:gd name="T35" fmla="*/ 379 h 463"/>
              <a:gd name="T36" fmla="*/ 379 w 464"/>
              <a:gd name="T37" fmla="*/ 410 h 463"/>
              <a:gd name="T38" fmla="*/ 342 w 464"/>
              <a:gd name="T39" fmla="*/ 435 h 463"/>
              <a:gd name="T40" fmla="*/ 311 w 464"/>
              <a:gd name="T41" fmla="*/ 449 h 463"/>
              <a:gd name="T42" fmla="*/ 290 w 464"/>
              <a:gd name="T43" fmla="*/ 456 h 463"/>
              <a:gd name="T44" fmla="*/ 267 w 464"/>
              <a:gd name="T45" fmla="*/ 460 h 463"/>
              <a:gd name="T46" fmla="*/ 244 w 464"/>
              <a:gd name="T47" fmla="*/ 463 h 463"/>
              <a:gd name="T48" fmla="*/ 220 w 464"/>
              <a:gd name="T49" fmla="*/ 463 h 463"/>
              <a:gd name="T50" fmla="*/ 197 w 464"/>
              <a:gd name="T51" fmla="*/ 460 h 463"/>
              <a:gd name="T52" fmla="*/ 174 w 464"/>
              <a:gd name="T53" fmla="*/ 456 h 463"/>
              <a:gd name="T54" fmla="*/ 152 w 464"/>
              <a:gd name="T55" fmla="*/ 449 h 463"/>
              <a:gd name="T56" fmla="*/ 122 w 464"/>
              <a:gd name="T57" fmla="*/ 435 h 463"/>
              <a:gd name="T58" fmla="*/ 85 w 464"/>
              <a:gd name="T59" fmla="*/ 410 h 463"/>
              <a:gd name="T60" fmla="*/ 54 w 464"/>
              <a:gd name="T61" fmla="*/ 379 h 463"/>
              <a:gd name="T62" fmla="*/ 28 w 464"/>
              <a:gd name="T63" fmla="*/ 342 h 463"/>
              <a:gd name="T64" fmla="*/ 15 w 464"/>
              <a:gd name="T65" fmla="*/ 311 h 463"/>
              <a:gd name="T66" fmla="*/ 8 w 464"/>
              <a:gd name="T67" fmla="*/ 289 h 463"/>
              <a:gd name="T68" fmla="*/ 4 w 464"/>
              <a:gd name="T69" fmla="*/ 267 h 463"/>
              <a:gd name="T70" fmla="*/ 1 w 464"/>
              <a:gd name="T71" fmla="*/ 243 h 463"/>
              <a:gd name="T72" fmla="*/ 1 w 464"/>
              <a:gd name="T73" fmla="*/ 219 h 463"/>
              <a:gd name="T74" fmla="*/ 4 w 464"/>
              <a:gd name="T75" fmla="*/ 196 h 463"/>
              <a:gd name="T76" fmla="*/ 8 w 464"/>
              <a:gd name="T77" fmla="*/ 174 h 463"/>
              <a:gd name="T78" fmla="*/ 15 w 464"/>
              <a:gd name="T79" fmla="*/ 152 h 463"/>
              <a:gd name="T80" fmla="*/ 28 w 464"/>
              <a:gd name="T81" fmla="*/ 121 h 463"/>
              <a:gd name="T82" fmla="*/ 54 w 464"/>
              <a:gd name="T83" fmla="*/ 84 h 463"/>
              <a:gd name="T84" fmla="*/ 85 w 464"/>
              <a:gd name="T85" fmla="*/ 53 h 463"/>
              <a:gd name="T86" fmla="*/ 122 w 464"/>
              <a:gd name="T87" fmla="*/ 28 h 463"/>
              <a:gd name="T88" fmla="*/ 152 w 464"/>
              <a:gd name="T89" fmla="*/ 15 h 463"/>
              <a:gd name="T90" fmla="*/ 174 w 464"/>
              <a:gd name="T91" fmla="*/ 8 h 463"/>
              <a:gd name="T92" fmla="*/ 197 w 464"/>
              <a:gd name="T93" fmla="*/ 2 h 463"/>
              <a:gd name="T94" fmla="*/ 220 w 464"/>
              <a:gd name="T9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4" h="463">
                <a:moveTo>
                  <a:pt x="232" y="0"/>
                </a:moveTo>
                <a:lnTo>
                  <a:pt x="244" y="0"/>
                </a:lnTo>
                <a:lnTo>
                  <a:pt x="255" y="1"/>
                </a:lnTo>
                <a:lnTo>
                  <a:pt x="267" y="2"/>
                </a:lnTo>
                <a:lnTo>
                  <a:pt x="279" y="4"/>
                </a:lnTo>
                <a:lnTo>
                  <a:pt x="290" y="8"/>
                </a:lnTo>
                <a:lnTo>
                  <a:pt x="300" y="10"/>
                </a:lnTo>
                <a:lnTo>
                  <a:pt x="311" y="15"/>
                </a:lnTo>
                <a:lnTo>
                  <a:pt x="321" y="18"/>
                </a:lnTo>
                <a:lnTo>
                  <a:pt x="342" y="28"/>
                </a:lnTo>
                <a:lnTo>
                  <a:pt x="361" y="39"/>
                </a:lnTo>
                <a:lnTo>
                  <a:pt x="379" y="53"/>
                </a:lnTo>
                <a:lnTo>
                  <a:pt x="395" y="68"/>
                </a:lnTo>
                <a:lnTo>
                  <a:pt x="410" y="84"/>
                </a:lnTo>
                <a:lnTo>
                  <a:pt x="423" y="102"/>
                </a:lnTo>
                <a:lnTo>
                  <a:pt x="436" y="121"/>
                </a:lnTo>
                <a:lnTo>
                  <a:pt x="445" y="141"/>
                </a:lnTo>
                <a:lnTo>
                  <a:pt x="449" y="152"/>
                </a:lnTo>
                <a:lnTo>
                  <a:pt x="452" y="162"/>
                </a:lnTo>
                <a:lnTo>
                  <a:pt x="456" y="174"/>
                </a:lnTo>
                <a:lnTo>
                  <a:pt x="458" y="185"/>
                </a:lnTo>
                <a:lnTo>
                  <a:pt x="460" y="196"/>
                </a:lnTo>
                <a:lnTo>
                  <a:pt x="461" y="207"/>
                </a:lnTo>
                <a:lnTo>
                  <a:pt x="462" y="219"/>
                </a:lnTo>
                <a:lnTo>
                  <a:pt x="464" y="232"/>
                </a:lnTo>
                <a:lnTo>
                  <a:pt x="462" y="243"/>
                </a:lnTo>
                <a:lnTo>
                  <a:pt x="461" y="255"/>
                </a:lnTo>
                <a:lnTo>
                  <a:pt x="460" y="267"/>
                </a:lnTo>
                <a:lnTo>
                  <a:pt x="458" y="278"/>
                </a:lnTo>
                <a:lnTo>
                  <a:pt x="456" y="289"/>
                </a:lnTo>
                <a:lnTo>
                  <a:pt x="452" y="300"/>
                </a:lnTo>
                <a:lnTo>
                  <a:pt x="449" y="311"/>
                </a:lnTo>
                <a:lnTo>
                  <a:pt x="445" y="321"/>
                </a:lnTo>
                <a:lnTo>
                  <a:pt x="436" y="342"/>
                </a:lnTo>
                <a:lnTo>
                  <a:pt x="423" y="361"/>
                </a:lnTo>
                <a:lnTo>
                  <a:pt x="410" y="379"/>
                </a:lnTo>
                <a:lnTo>
                  <a:pt x="395" y="395"/>
                </a:lnTo>
                <a:lnTo>
                  <a:pt x="379" y="410"/>
                </a:lnTo>
                <a:lnTo>
                  <a:pt x="361" y="423"/>
                </a:lnTo>
                <a:lnTo>
                  <a:pt x="342" y="435"/>
                </a:lnTo>
                <a:lnTo>
                  <a:pt x="321" y="445"/>
                </a:lnTo>
                <a:lnTo>
                  <a:pt x="311" y="449"/>
                </a:lnTo>
                <a:lnTo>
                  <a:pt x="300" y="452"/>
                </a:lnTo>
                <a:lnTo>
                  <a:pt x="290" y="456"/>
                </a:lnTo>
                <a:lnTo>
                  <a:pt x="279" y="458"/>
                </a:lnTo>
                <a:lnTo>
                  <a:pt x="267" y="460"/>
                </a:lnTo>
                <a:lnTo>
                  <a:pt x="255" y="461"/>
                </a:lnTo>
                <a:lnTo>
                  <a:pt x="244" y="463"/>
                </a:lnTo>
                <a:lnTo>
                  <a:pt x="232" y="463"/>
                </a:lnTo>
                <a:lnTo>
                  <a:pt x="220" y="463"/>
                </a:lnTo>
                <a:lnTo>
                  <a:pt x="208" y="461"/>
                </a:lnTo>
                <a:lnTo>
                  <a:pt x="197" y="460"/>
                </a:lnTo>
                <a:lnTo>
                  <a:pt x="185" y="458"/>
                </a:lnTo>
                <a:lnTo>
                  <a:pt x="174" y="456"/>
                </a:lnTo>
                <a:lnTo>
                  <a:pt x="164" y="452"/>
                </a:lnTo>
                <a:lnTo>
                  <a:pt x="152" y="449"/>
                </a:lnTo>
                <a:lnTo>
                  <a:pt x="142" y="445"/>
                </a:lnTo>
                <a:lnTo>
                  <a:pt x="122" y="435"/>
                </a:lnTo>
                <a:lnTo>
                  <a:pt x="103" y="423"/>
                </a:lnTo>
                <a:lnTo>
                  <a:pt x="85" y="410"/>
                </a:lnTo>
                <a:lnTo>
                  <a:pt x="69" y="395"/>
                </a:lnTo>
                <a:lnTo>
                  <a:pt x="54" y="379"/>
                </a:lnTo>
                <a:lnTo>
                  <a:pt x="41" y="361"/>
                </a:lnTo>
                <a:lnTo>
                  <a:pt x="28" y="342"/>
                </a:lnTo>
                <a:lnTo>
                  <a:pt x="19" y="321"/>
                </a:lnTo>
                <a:lnTo>
                  <a:pt x="15" y="311"/>
                </a:lnTo>
                <a:lnTo>
                  <a:pt x="11" y="300"/>
                </a:lnTo>
                <a:lnTo>
                  <a:pt x="8" y="289"/>
                </a:lnTo>
                <a:lnTo>
                  <a:pt x="6" y="278"/>
                </a:lnTo>
                <a:lnTo>
                  <a:pt x="4" y="267"/>
                </a:lnTo>
                <a:lnTo>
                  <a:pt x="2" y="255"/>
                </a:lnTo>
                <a:lnTo>
                  <a:pt x="1" y="243"/>
                </a:lnTo>
                <a:lnTo>
                  <a:pt x="0" y="232"/>
                </a:lnTo>
                <a:lnTo>
                  <a:pt x="1" y="219"/>
                </a:lnTo>
                <a:lnTo>
                  <a:pt x="2" y="207"/>
                </a:lnTo>
                <a:lnTo>
                  <a:pt x="4" y="196"/>
                </a:lnTo>
                <a:lnTo>
                  <a:pt x="6" y="185"/>
                </a:lnTo>
                <a:lnTo>
                  <a:pt x="8" y="174"/>
                </a:lnTo>
                <a:lnTo>
                  <a:pt x="11" y="162"/>
                </a:lnTo>
                <a:lnTo>
                  <a:pt x="15" y="152"/>
                </a:lnTo>
                <a:lnTo>
                  <a:pt x="19" y="141"/>
                </a:lnTo>
                <a:lnTo>
                  <a:pt x="28" y="121"/>
                </a:lnTo>
                <a:lnTo>
                  <a:pt x="41" y="102"/>
                </a:lnTo>
                <a:lnTo>
                  <a:pt x="54" y="84"/>
                </a:lnTo>
                <a:lnTo>
                  <a:pt x="69" y="68"/>
                </a:lnTo>
                <a:lnTo>
                  <a:pt x="85" y="53"/>
                </a:lnTo>
                <a:lnTo>
                  <a:pt x="103" y="39"/>
                </a:lnTo>
                <a:lnTo>
                  <a:pt x="122" y="28"/>
                </a:lnTo>
                <a:lnTo>
                  <a:pt x="142" y="18"/>
                </a:lnTo>
                <a:lnTo>
                  <a:pt x="152" y="15"/>
                </a:lnTo>
                <a:lnTo>
                  <a:pt x="164" y="10"/>
                </a:lnTo>
                <a:lnTo>
                  <a:pt x="174" y="8"/>
                </a:lnTo>
                <a:lnTo>
                  <a:pt x="185" y="4"/>
                </a:lnTo>
                <a:lnTo>
                  <a:pt x="197" y="2"/>
                </a:lnTo>
                <a:lnTo>
                  <a:pt x="208" y="1"/>
                </a:lnTo>
                <a:lnTo>
                  <a:pt x="220" y="0"/>
                </a:lnTo>
                <a:lnTo>
                  <a:pt x="232" y="0"/>
                </a:lnTo>
                <a:close/>
              </a:path>
            </a:pathLst>
          </a:custGeom>
          <a:solidFill>
            <a:srgbClr val="FFF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671"/>
          <p:cNvSpPr>
            <a:spLocks noEditPoints="1"/>
          </p:cNvSpPr>
          <p:nvPr/>
        </p:nvSpPr>
        <p:spPr bwMode="auto">
          <a:xfrm>
            <a:off x="3059113" y="4383088"/>
            <a:ext cx="552450" cy="552450"/>
          </a:xfrm>
          <a:custGeom>
            <a:avLst/>
            <a:gdLst>
              <a:gd name="T0" fmla="*/ 1005 w 2432"/>
              <a:gd name="T1" fmla="*/ 1879 h 2433"/>
              <a:gd name="T2" fmla="*/ 826 w 2432"/>
              <a:gd name="T3" fmla="*/ 1709 h 2433"/>
              <a:gd name="T4" fmla="*/ 683 w 2432"/>
              <a:gd name="T5" fmla="*/ 1832 h 2433"/>
              <a:gd name="T6" fmla="*/ 552 w 2432"/>
              <a:gd name="T7" fmla="*/ 1815 h 2433"/>
              <a:gd name="T8" fmla="*/ 725 w 2432"/>
              <a:gd name="T9" fmla="*/ 1563 h 2433"/>
              <a:gd name="T10" fmla="*/ 599 w 2432"/>
              <a:gd name="T11" fmla="*/ 1277 h 2433"/>
              <a:gd name="T12" fmla="*/ 521 w 2432"/>
              <a:gd name="T13" fmla="*/ 900 h 2433"/>
              <a:gd name="T14" fmla="*/ 697 w 2432"/>
              <a:gd name="T15" fmla="*/ 1071 h 2433"/>
              <a:gd name="T16" fmla="*/ 767 w 2432"/>
              <a:gd name="T17" fmla="*/ 1344 h 2433"/>
              <a:gd name="T18" fmla="*/ 861 w 2432"/>
              <a:gd name="T19" fmla="*/ 1372 h 2433"/>
              <a:gd name="T20" fmla="*/ 943 w 2432"/>
              <a:gd name="T21" fmla="*/ 1073 h 2433"/>
              <a:gd name="T22" fmla="*/ 506 w 2432"/>
              <a:gd name="T23" fmla="*/ 739 h 2433"/>
              <a:gd name="T24" fmla="*/ 1100 w 2432"/>
              <a:gd name="T25" fmla="*/ 1012 h 2433"/>
              <a:gd name="T26" fmla="*/ 999 w 2432"/>
              <a:gd name="T27" fmla="*/ 1395 h 2433"/>
              <a:gd name="T28" fmla="*/ 949 w 2432"/>
              <a:gd name="T29" fmla="*/ 1674 h 2433"/>
              <a:gd name="T30" fmla="*/ 1160 w 2432"/>
              <a:gd name="T31" fmla="*/ 2001 h 2433"/>
              <a:gd name="T32" fmla="*/ 1577 w 2432"/>
              <a:gd name="T33" fmla="*/ 55 h 2433"/>
              <a:gd name="T34" fmla="*/ 1943 w 2432"/>
              <a:gd name="T35" fmla="*/ 242 h 2433"/>
              <a:gd name="T36" fmla="*/ 2224 w 2432"/>
              <a:gd name="T37" fmla="*/ 536 h 2433"/>
              <a:gd name="T38" fmla="*/ 2394 w 2432"/>
              <a:gd name="T39" fmla="*/ 912 h 2433"/>
              <a:gd name="T40" fmla="*/ 2429 w 2432"/>
              <a:gd name="T41" fmla="*/ 1307 h 2433"/>
              <a:gd name="T42" fmla="*/ 2368 w 2432"/>
              <a:gd name="T43" fmla="*/ 1604 h 2433"/>
              <a:gd name="T44" fmla="*/ 2241 w 2432"/>
              <a:gd name="T45" fmla="*/ 1872 h 2433"/>
              <a:gd name="T46" fmla="*/ 2066 w 2432"/>
              <a:gd name="T47" fmla="*/ 1710 h 2433"/>
              <a:gd name="T48" fmla="*/ 1935 w 2432"/>
              <a:gd name="T49" fmla="*/ 1534 h 2433"/>
              <a:gd name="T50" fmla="*/ 1849 w 2432"/>
              <a:gd name="T51" fmla="*/ 1342 h 2433"/>
              <a:gd name="T52" fmla="*/ 1809 w 2432"/>
              <a:gd name="T53" fmla="*/ 1136 h 2433"/>
              <a:gd name="T54" fmla="*/ 1633 w 2432"/>
              <a:gd name="T55" fmla="*/ 1012 h 2433"/>
              <a:gd name="T56" fmla="*/ 1619 w 2432"/>
              <a:gd name="T57" fmla="*/ 1235 h 2433"/>
              <a:gd name="T58" fmla="*/ 1559 w 2432"/>
              <a:gd name="T59" fmla="*/ 1442 h 2433"/>
              <a:gd name="T60" fmla="*/ 1456 w 2432"/>
              <a:gd name="T61" fmla="*/ 1631 h 2433"/>
              <a:gd name="T62" fmla="*/ 1310 w 2432"/>
              <a:gd name="T63" fmla="*/ 1804 h 2433"/>
              <a:gd name="T64" fmla="*/ 1297 w 2432"/>
              <a:gd name="T65" fmla="*/ 1946 h 2433"/>
              <a:gd name="T66" fmla="*/ 1556 w 2432"/>
              <a:gd name="T67" fmla="*/ 1715 h 2433"/>
              <a:gd name="T68" fmla="*/ 1661 w 2432"/>
              <a:gd name="T69" fmla="*/ 1560 h 2433"/>
              <a:gd name="T70" fmla="*/ 1774 w 2432"/>
              <a:gd name="T71" fmla="*/ 1538 h 2433"/>
              <a:gd name="T72" fmla="*/ 1960 w 2432"/>
              <a:gd name="T73" fmla="*/ 1772 h 2433"/>
              <a:gd name="T74" fmla="*/ 2166 w 2432"/>
              <a:gd name="T75" fmla="*/ 1976 h 2433"/>
              <a:gd name="T76" fmla="*/ 1997 w 2432"/>
              <a:gd name="T77" fmla="*/ 2149 h 2433"/>
              <a:gd name="T78" fmla="*/ 1798 w 2432"/>
              <a:gd name="T79" fmla="*/ 2285 h 2433"/>
              <a:gd name="T80" fmla="*/ 1573 w 2432"/>
              <a:gd name="T81" fmla="*/ 2381 h 2433"/>
              <a:gd name="T82" fmla="*/ 1326 w 2432"/>
              <a:gd name="T83" fmla="*/ 2429 h 2433"/>
              <a:gd name="T84" fmla="*/ 971 w 2432"/>
              <a:gd name="T85" fmla="*/ 2408 h 2433"/>
              <a:gd name="T86" fmla="*/ 586 w 2432"/>
              <a:gd name="T87" fmla="*/ 2257 h 2433"/>
              <a:gd name="T88" fmla="*/ 278 w 2432"/>
              <a:gd name="T89" fmla="*/ 1991 h 2433"/>
              <a:gd name="T90" fmla="*/ 74 w 2432"/>
              <a:gd name="T91" fmla="*/ 1635 h 2433"/>
              <a:gd name="T92" fmla="*/ 0 w 2432"/>
              <a:gd name="T93" fmla="*/ 1217 h 2433"/>
              <a:gd name="T94" fmla="*/ 74 w 2432"/>
              <a:gd name="T95" fmla="*/ 798 h 2433"/>
              <a:gd name="T96" fmla="*/ 278 w 2432"/>
              <a:gd name="T97" fmla="*/ 443 h 2433"/>
              <a:gd name="T98" fmla="*/ 586 w 2432"/>
              <a:gd name="T99" fmla="*/ 175 h 2433"/>
              <a:gd name="T100" fmla="*/ 971 w 2432"/>
              <a:gd name="T101" fmla="*/ 24 h 2433"/>
              <a:gd name="T102" fmla="*/ 1195 w 2432"/>
              <a:gd name="T103" fmla="*/ 993 h 2433"/>
              <a:gd name="T104" fmla="*/ 1350 w 2432"/>
              <a:gd name="T105" fmla="*/ 785 h 2433"/>
              <a:gd name="T106" fmla="*/ 1427 w 2432"/>
              <a:gd name="T107" fmla="*/ 523 h 2433"/>
              <a:gd name="T108" fmla="*/ 1561 w 2432"/>
              <a:gd name="T109" fmla="*/ 621 h 2433"/>
              <a:gd name="T110" fmla="*/ 1514 w 2432"/>
              <a:gd name="T111" fmla="*/ 760 h 2433"/>
              <a:gd name="T112" fmla="*/ 1397 w 2432"/>
              <a:gd name="T113" fmla="*/ 938 h 2433"/>
              <a:gd name="T114" fmla="*/ 1201 w 2432"/>
              <a:gd name="T115" fmla="*/ 1097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32" h="2433">
                <a:moveTo>
                  <a:pt x="1160" y="2001"/>
                </a:moveTo>
                <a:lnTo>
                  <a:pt x="1151" y="1993"/>
                </a:lnTo>
                <a:lnTo>
                  <a:pt x="1138" y="1983"/>
                </a:lnTo>
                <a:lnTo>
                  <a:pt x="1123" y="1970"/>
                </a:lnTo>
                <a:lnTo>
                  <a:pt x="1105" y="1955"/>
                </a:lnTo>
                <a:lnTo>
                  <a:pt x="1053" y="1916"/>
                </a:lnTo>
                <a:lnTo>
                  <a:pt x="1005" y="1879"/>
                </a:lnTo>
                <a:lnTo>
                  <a:pt x="963" y="1843"/>
                </a:lnTo>
                <a:lnTo>
                  <a:pt x="925" y="1810"/>
                </a:lnTo>
                <a:lnTo>
                  <a:pt x="890" y="1778"/>
                </a:lnTo>
                <a:lnTo>
                  <a:pt x="862" y="1749"/>
                </a:lnTo>
                <a:lnTo>
                  <a:pt x="849" y="1735"/>
                </a:lnTo>
                <a:lnTo>
                  <a:pt x="837" y="1721"/>
                </a:lnTo>
                <a:lnTo>
                  <a:pt x="826" y="1709"/>
                </a:lnTo>
                <a:lnTo>
                  <a:pt x="817" y="1695"/>
                </a:lnTo>
                <a:lnTo>
                  <a:pt x="805" y="1711"/>
                </a:lnTo>
                <a:lnTo>
                  <a:pt x="791" y="1727"/>
                </a:lnTo>
                <a:lnTo>
                  <a:pt x="777" y="1742"/>
                </a:lnTo>
                <a:lnTo>
                  <a:pt x="760" y="1759"/>
                </a:lnTo>
                <a:lnTo>
                  <a:pt x="724" y="1795"/>
                </a:lnTo>
                <a:lnTo>
                  <a:pt x="683" y="1832"/>
                </a:lnTo>
                <a:lnTo>
                  <a:pt x="637" y="1871"/>
                </a:lnTo>
                <a:lnTo>
                  <a:pt x="586" y="1912"/>
                </a:lnTo>
                <a:lnTo>
                  <a:pt x="528" y="1956"/>
                </a:lnTo>
                <a:lnTo>
                  <a:pt x="467" y="2001"/>
                </a:lnTo>
                <a:lnTo>
                  <a:pt x="467" y="1888"/>
                </a:lnTo>
                <a:lnTo>
                  <a:pt x="511" y="1852"/>
                </a:lnTo>
                <a:lnTo>
                  <a:pt x="552" y="1815"/>
                </a:lnTo>
                <a:lnTo>
                  <a:pt x="590" y="1778"/>
                </a:lnTo>
                <a:lnTo>
                  <a:pt x="627" y="1742"/>
                </a:lnTo>
                <a:lnTo>
                  <a:pt x="661" y="1705"/>
                </a:lnTo>
                <a:lnTo>
                  <a:pt x="692" y="1669"/>
                </a:lnTo>
                <a:lnTo>
                  <a:pt x="721" y="1632"/>
                </a:lnTo>
                <a:lnTo>
                  <a:pt x="748" y="1595"/>
                </a:lnTo>
                <a:lnTo>
                  <a:pt x="725" y="1563"/>
                </a:lnTo>
                <a:lnTo>
                  <a:pt x="704" y="1527"/>
                </a:lnTo>
                <a:lnTo>
                  <a:pt x="685" y="1490"/>
                </a:lnTo>
                <a:lnTo>
                  <a:pt x="666" y="1451"/>
                </a:lnTo>
                <a:lnTo>
                  <a:pt x="648" y="1411"/>
                </a:lnTo>
                <a:lnTo>
                  <a:pt x="630" y="1368"/>
                </a:lnTo>
                <a:lnTo>
                  <a:pt x="615" y="1323"/>
                </a:lnTo>
                <a:lnTo>
                  <a:pt x="599" y="1277"/>
                </a:lnTo>
                <a:lnTo>
                  <a:pt x="586" y="1229"/>
                </a:lnTo>
                <a:lnTo>
                  <a:pt x="572" y="1179"/>
                </a:lnTo>
                <a:lnTo>
                  <a:pt x="560" y="1126"/>
                </a:lnTo>
                <a:lnTo>
                  <a:pt x="549" y="1073"/>
                </a:lnTo>
                <a:lnTo>
                  <a:pt x="539" y="1018"/>
                </a:lnTo>
                <a:lnTo>
                  <a:pt x="530" y="959"/>
                </a:lnTo>
                <a:lnTo>
                  <a:pt x="521" y="900"/>
                </a:lnTo>
                <a:lnTo>
                  <a:pt x="514" y="838"/>
                </a:lnTo>
                <a:lnTo>
                  <a:pt x="662" y="838"/>
                </a:lnTo>
                <a:lnTo>
                  <a:pt x="668" y="888"/>
                </a:lnTo>
                <a:lnTo>
                  <a:pt x="674" y="936"/>
                </a:lnTo>
                <a:lnTo>
                  <a:pt x="682" y="983"/>
                </a:lnTo>
                <a:lnTo>
                  <a:pt x="690" y="1028"/>
                </a:lnTo>
                <a:lnTo>
                  <a:pt x="697" y="1071"/>
                </a:lnTo>
                <a:lnTo>
                  <a:pt x="705" y="1114"/>
                </a:lnTo>
                <a:lnTo>
                  <a:pt x="714" y="1155"/>
                </a:lnTo>
                <a:lnTo>
                  <a:pt x="724" y="1196"/>
                </a:lnTo>
                <a:lnTo>
                  <a:pt x="734" y="1235"/>
                </a:lnTo>
                <a:lnTo>
                  <a:pt x="744" y="1272"/>
                </a:lnTo>
                <a:lnTo>
                  <a:pt x="756" y="1308"/>
                </a:lnTo>
                <a:lnTo>
                  <a:pt x="767" y="1344"/>
                </a:lnTo>
                <a:lnTo>
                  <a:pt x="779" y="1377"/>
                </a:lnTo>
                <a:lnTo>
                  <a:pt x="791" y="1408"/>
                </a:lnTo>
                <a:lnTo>
                  <a:pt x="804" y="1440"/>
                </a:lnTo>
                <a:lnTo>
                  <a:pt x="817" y="1470"/>
                </a:lnTo>
                <a:lnTo>
                  <a:pt x="833" y="1439"/>
                </a:lnTo>
                <a:lnTo>
                  <a:pt x="847" y="1406"/>
                </a:lnTo>
                <a:lnTo>
                  <a:pt x="861" y="1372"/>
                </a:lnTo>
                <a:lnTo>
                  <a:pt x="874" y="1335"/>
                </a:lnTo>
                <a:lnTo>
                  <a:pt x="888" y="1295"/>
                </a:lnTo>
                <a:lnTo>
                  <a:pt x="900" y="1255"/>
                </a:lnTo>
                <a:lnTo>
                  <a:pt x="911" y="1212"/>
                </a:lnTo>
                <a:lnTo>
                  <a:pt x="922" y="1168"/>
                </a:lnTo>
                <a:lnTo>
                  <a:pt x="933" y="1121"/>
                </a:lnTo>
                <a:lnTo>
                  <a:pt x="943" y="1073"/>
                </a:lnTo>
                <a:lnTo>
                  <a:pt x="952" y="1022"/>
                </a:lnTo>
                <a:lnTo>
                  <a:pt x="960" y="969"/>
                </a:lnTo>
                <a:lnTo>
                  <a:pt x="968" y="915"/>
                </a:lnTo>
                <a:lnTo>
                  <a:pt x="975" y="859"/>
                </a:lnTo>
                <a:lnTo>
                  <a:pt x="982" y="799"/>
                </a:lnTo>
                <a:lnTo>
                  <a:pt x="988" y="739"/>
                </a:lnTo>
                <a:lnTo>
                  <a:pt x="506" y="739"/>
                </a:lnTo>
                <a:lnTo>
                  <a:pt x="506" y="646"/>
                </a:lnTo>
                <a:lnTo>
                  <a:pt x="1136" y="646"/>
                </a:lnTo>
                <a:lnTo>
                  <a:pt x="1136" y="739"/>
                </a:lnTo>
                <a:lnTo>
                  <a:pt x="1128" y="812"/>
                </a:lnTo>
                <a:lnTo>
                  <a:pt x="1121" y="881"/>
                </a:lnTo>
                <a:lnTo>
                  <a:pt x="1110" y="947"/>
                </a:lnTo>
                <a:lnTo>
                  <a:pt x="1100" y="1012"/>
                </a:lnTo>
                <a:lnTo>
                  <a:pt x="1089" y="1074"/>
                </a:lnTo>
                <a:lnTo>
                  <a:pt x="1077" y="1134"/>
                </a:lnTo>
                <a:lnTo>
                  <a:pt x="1063" y="1191"/>
                </a:lnTo>
                <a:lnTo>
                  <a:pt x="1049" y="1246"/>
                </a:lnTo>
                <a:lnTo>
                  <a:pt x="1033" y="1298"/>
                </a:lnTo>
                <a:lnTo>
                  <a:pt x="1016" y="1348"/>
                </a:lnTo>
                <a:lnTo>
                  <a:pt x="999" y="1395"/>
                </a:lnTo>
                <a:lnTo>
                  <a:pt x="981" y="1440"/>
                </a:lnTo>
                <a:lnTo>
                  <a:pt x="960" y="1482"/>
                </a:lnTo>
                <a:lnTo>
                  <a:pt x="939" y="1523"/>
                </a:lnTo>
                <a:lnTo>
                  <a:pt x="918" y="1561"/>
                </a:lnTo>
                <a:lnTo>
                  <a:pt x="896" y="1595"/>
                </a:lnTo>
                <a:lnTo>
                  <a:pt x="921" y="1635"/>
                </a:lnTo>
                <a:lnTo>
                  <a:pt x="949" y="1674"/>
                </a:lnTo>
                <a:lnTo>
                  <a:pt x="980" y="1712"/>
                </a:lnTo>
                <a:lnTo>
                  <a:pt x="1012" y="1749"/>
                </a:lnTo>
                <a:lnTo>
                  <a:pt x="1046" y="1785"/>
                </a:lnTo>
                <a:lnTo>
                  <a:pt x="1081" y="1821"/>
                </a:lnTo>
                <a:lnTo>
                  <a:pt x="1119" y="1854"/>
                </a:lnTo>
                <a:lnTo>
                  <a:pt x="1160" y="1888"/>
                </a:lnTo>
                <a:lnTo>
                  <a:pt x="1160" y="2001"/>
                </a:lnTo>
                <a:close/>
                <a:moveTo>
                  <a:pt x="1216" y="0"/>
                </a:moveTo>
                <a:lnTo>
                  <a:pt x="1278" y="2"/>
                </a:lnTo>
                <a:lnTo>
                  <a:pt x="1340" y="6"/>
                </a:lnTo>
                <a:lnTo>
                  <a:pt x="1401" y="14"/>
                </a:lnTo>
                <a:lnTo>
                  <a:pt x="1461" y="24"/>
                </a:lnTo>
                <a:lnTo>
                  <a:pt x="1520" y="38"/>
                </a:lnTo>
                <a:lnTo>
                  <a:pt x="1577" y="55"/>
                </a:lnTo>
                <a:lnTo>
                  <a:pt x="1634" y="74"/>
                </a:lnTo>
                <a:lnTo>
                  <a:pt x="1689" y="96"/>
                </a:lnTo>
                <a:lnTo>
                  <a:pt x="1743" y="119"/>
                </a:lnTo>
                <a:lnTo>
                  <a:pt x="1795" y="146"/>
                </a:lnTo>
                <a:lnTo>
                  <a:pt x="1847" y="175"/>
                </a:lnTo>
                <a:lnTo>
                  <a:pt x="1896" y="208"/>
                </a:lnTo>
                <a:lnTo>
                  <a:pt x="1943" y="242"/>
                </a:lnTo>
                <a:lnTo>
                  <a:pt x="1989" y="277"/>
                </a:lnTo>
                <a:lnTo>
                  <a:pt x="2034" y="315"/>
                </a:lnTo>
                <a:lnTo>
                  <a:pt x="2076" y="356"/>
                </a:lnTo>
                <a:lnTo>
                  <a:pt x="2117" y="398"/>
                </a:lnTo>
                <a:lnTo>
                  <a:pt x="2155" y="443"/>
                </a:lnTo>
                <a:lnTo>
                  <a:pt x="2190" y="489"/>
                </a:lnTo>
                <a:lnTo>
                  <a:pt x="2224" y="536"/>
                </a:lnTo>
                <a:lnTo>
                  <a:pt x="2255" y="585"/>
                </a:lnTo>
                <a:lnTo>
                  <a:pt x="2286" y="637"/>
                </a:lnTo>
                <a:lnTo>
                  <a:pt x="2312" y="690"/>
                </a:lnTo>
                <a:lnTo>
                  <a:pt x="2336" y="743"/>
                </a:lnTo>
                <a:lnTo>
                  <a:pt x="2358" y="798"/>
                </a:lnTo>
                <a:lnTo>
                  <a:pt x="2377" y="855"/>
                </a:lnTo>
                <a:lnTo>
                  <a:pt x="2394" y="912"/>
                </a:lnTo>
                <a:lnTo>
                  <a:pt x="2408" y="972"/>
                </a:lnTo>
                <a:lnTo>
                  <a:pt x="2418" y="1031"/>
                </a:lnTo>
                <a:lnTo>
                  <a:pt x="2425" y="1093"/>
                </a:lnTo>
                <a:lnTo>
                  <a:pt x="2430" y="1154"/>
                </a:lnTo>
                <a:lnTo>
                  <a:pt x="2432" y="1217"/>
                </a:lnTo>
                <a:lnTo>
                  <a:pt x="2431" y="1262"/>
                </a:lnTo>
                <a:lnTo>
                  <a:pt x="2429" y="1307"/>
                </a:lnTo>
                <a:lnTo>
                  <a:pt x="2424" y="1350"/>
                </a:lnTo>
                <a:lnTo>
                  <a:pt x="2419" y="1394"/>
                </a:lnTo>
                <a:lnTo>
                  <a:pt x="2412" y="1438"/>
                </a:lnTo>
                <a:lnTo>
                  <a:pt x="2403" y="1480"/>
                </a:lnTo>
                <a:lnTo>
                  <a:pt x="2393" y="1522"/>
                </a:lnTo>
                <a:lnTo>
                  <a:pt x="2382" y="1564"/>
                </a:lnTo>
                <a:lnTo>
                  <a:pt x="2368" y="1604"/>
                </a:lnTo>
                <a:lnTo>
                  <a:pt x="2355" y="1645"/>
                </a:lnTo>
                <a:lnTo>
                  <a:pt x="2339" y="1684"/>
                </a:lnTo>
                <a:lnTo>
                  <a:pt x="2321" y="1723"/>
                </a:lnTo>
                <a:lnTo>
                  <a:pt x="2303" y="1761"/>
                </a:lnTo>
                <a:lnTo>
                  <a:pt x="2283" y="1799"/>
                </a:lnTo>
                <a:lnTo>
                  <a:pt x="2263" y="1836"/>
                </a:lnTo>
                <a:lnTo>
                  <a:pt x="2241" y="1872"/>
                </a:lnTo>
                <a:lnTo>
                  <a:pt x="2213" y="1850"/>
                </a:lnTo>
                <a:lnTo>
                  <a:pt x="2186" y="1827"/>
                </a:lnTo>
                <a:lnTo>
                  <a:pt x="2160" y="1804"/>
                </a:lnTo>
                <a:lnTo>
                  <a:pt x="2136" y="1781"/>
                </a:lnTo>
                <a:lnTo>
                  <a:pt x="2111" y="1758"/>
                </a:lnTo>
                <a:lnTo>
                  <a:pt x="2087" y="1734"/>
                </a:lnTo>
                <a:lnTo>
                  <a:pt x="2066" y="1710"/>
                </a:lnTo>
                <a:lnTo>
                  <a:pt x="2044" y="1686"/>
                </a:lnTo>
                <a:lnTo>
                  <a:pt x="2024" y="1662"/>
                </a:lnTo>
                <a:lnTo>
                  <a:pt x="2005" y="1637"/>
                </a:lnTo>
                <a:lnTo>
                  <a:pt x="1986" y="1611"/>
                </a:lnTo>
                <a:lnTo>
                  <a:pt x="1968" y="1585"/>
                </a:lnTo>
                <a:lnTo>
                  <a:pt x="1951" y="1560"/>
                </a:lnTo>
                <a:lnTo>
                  <a:pt x="1935" y="1534"/>
                </a:lnTo>
                <a:lnTo>
                  <a:pt x="1921" y="1507"/>
                </a:lnTo>
                <a:lnTo>
                  <a:pt x="1906" y="1480"/>
                </a:lnTo>
                <a:lnTo>
                  <a:pt x="1893" y="1453"/>
                </a:lnTo>
                <a:lnTo>
                  <a:pt x="1880" y="1426"/>
                </a:lnTo>
                <a:lnTo>
                  <a:pt x="1869" y="1398"/>
                </a:lnTo>
                <a:lnTo>
                  <a:pt x="1859" y="1370"/>
                </a:lnTo>
                <a:lnTo>
                  <a:pt x="1849" y="1342"/>
                </a:lnTo>
                <a:lnTo>
                  <a:pt x="1841" y="1314"/>
                </a:lnTo>
                <a:lnTo>
                  <a:pt x="1833" y="1285"/>
                </a:lnTo>
                <a:lnTo>
                  <a:pt x="1827" y="1256"/>
                </a:lnTo>
                <a:lnTo>
                  <a:pt x="1820" y="1226"/>
                </a:lnTo>
                <a:lnTo>
                  <a:pt x="1815" y="1197"/>
                </a:lnTo>
                <a:lnTo>
                  <a:pt x="1811" y="1167"/>
                </a:lnTo>
                <a:lnTo>
                  <a:pt x="1809" y="1136"/>
                </a:lnTo>
                <a:lnTo>
                  <a:pt x="1807" y="1105"/>
                </a:lnTo>
                <a:lnTo>
                  <a:pt x="1804" y="1075"/>
                </a:lnTo>
                <a:lnTo>
                  <a:pt x="1804" y="1043"/>
                </a:lnTo>
                <a:lnTo>
                  <a:pt x="1804" y="1012"/>
                </a:lnTo>
                <a:lnTo>
                  <a:pt x="1804" y="872"/>
                </a:lnTo>
                <a:lnTo>
                  <a:pt x="1633" y="872"/>
                </a:lnTo>
                <a:lnTo>
                  <a:pt x="1633" y="1012"/>
                </a:lnTo>
                <a:lnTo>
                  <a:pt x="1634" y="1045"/>
                </a:lnTo>
                <a:lnTo>
                  <a:pt x="1634" y="1077"/>
                </a:lnTo>
                <a:lnTo>
                  <a:pt x="1632" y="1109"/>
                </a:lnTo>
                <a:lnTo>
                  <a:pt x="1630" y="1142"/>
                </a:lnTo>
                <a:lnTo>
                  <a:pt x="1627" y="1173"/>
                </a:lnTo>
                <a:lnTo>
                  <a:pt x="1623" y="1205"/>
                </a:lnTo>
                <a:lnTo>
                  <a:pt x="1619" y="1235"/>
                </a:lnTo>
                <a:lnTo>
                  <a:pt x="1613" y="1266"/>
                </a:lnTo>
                <a:lnTo>
                  <a:pt x="1606" y="1296"/>
                </a:lnTo>
                <a:lnTo>
                  <a:pt x="1598" y="1326"/>
                </a:lnTo>
                <a:lnTo>
                  <a:pt x="1591" y="1356"/>
                </a:lnTo>
                <a:lnTo>
                  <a:pt x="1580" y="1385"/>
                </a:lnTo>
                <a:lnTo>
                  <a:pt x="1570" y="1414"/>
                </a:lnTo>
                <a:lnTo>
                  <a:pt x="1559" y="1442"/>
                </a:lnTo>
                <a:lnTo>
                  <a:pt x="1547" y="1470"/>
                </a:lnTo>
                <a:lnTo>
                  <a:pt x="1535" y="1498"/>
                </a:lnTo>
                <a:lnTo>
                  <a:pt x="1520" y="1525"/>
                </a:lnTo>
                <a:lnTo>
                  <a:pt x="1505" y="1553"/>
                </a:lnTo>
                <a:lnTo>
                  <a:pt x="1490" y="1579"/>
                </a:lnTo>
                <a:lnTo>
                  <a:pt x="1474" y="1606"/>
                </a:lnTo>
                <a:lnTo>
                  <a:pt x="1456" y="1631"/>
                </a:lnTo>
                <a:lnTo>
                  <a:pt x="1438" y="1657"/>
                </a:lnTo>
                <a:lnTo>
                  <a:pt x="1419" y="1683"/>
                </a:lnTo>
                <a:lnTo>
                  <a:pt x="1399" y="1707"/>
                </a:lnTo>
                <a:lnTo>
                  <a:pt x="1378" y="1732"/>
                </a:lnTo>
                <a:lnTo>
                  <a:pt x="1356" y="1757"/>
                </a:lnTo>
                <a:lnTo>
                  <a:pt x="1333" y="1780"/>
                </a:lnTo>
                <a:lnTo>
                  <a:pt x="1310" y="1804"/>
                </a:lnTo>
                <a:lnTo>
                  <a:pt x="1285" y="1827"/>
                </a:lnTo>
                <a:lnTo>
                  <a:pt x="1259" y="1850"/>
                </a:lnTo>
                <a:lnTo>
                  <a:pt x="1234" y="1872"/>
                </a:lnTo>
                <a:lnTo>
                  <a:pt x="1206" y="1894"/>
                </a:lnTo>
                <a:lnTo>
                  <a:pt x="1206" y="2001"/>
                </a:lnTo>
                <a:lnTo>
                  <a:pt x="1253" y="1974"/>
                </a:lnTo>
                <a:lnTo>
                  <a:pt x="1297" y="1946"/>
                </a:lnTo>
                <a:lnTo>
                  <a:pt x="1340" y="1916"/>
                </a:lnTo>
                <a:lnTo>
                  <a:pt x="1381" y="1886"/>
                </a:lnTo>
                <a:lnTo>
                  <a:pt x="1419" y="1854"/>
                </a:lnTo>
                <a:lnTo>
                  <a:pt x="1456" y="1821"/>
                </a:lnTo>
                <a:lnTo>
                  <a:pt x="1492" y="1787"/>
                </a:lnTo>
                <a:lnTo>
                  <a:pt x="1525" y="1752"/>
                </a:lnTo>
                <a:lnTo>
                  <a:pt x="1556" y="1715"/>
                </a:lnTo>
                <a:lnTo>
                  <a:pt x="1585" y="1678"/>
                </a:lnTo>
                <a:lnTo>
                  <a:pt x="1598" y="1659"/>
                </a:lnTo>
                <a:lnTo>
                  <a:pt x="1612" y="1640"/>
                </a:lnTo>
                <a:lnTo>
                  <a:pt x="1625" y="1620"/>
                </a:lnTo>
                <a:lnTo>
                  <a:pt x="1638" y="1600"/>
                </a:lnTo>
                <a:lnTo>
                  <a:pt x="1650" y="1580"/>
                </a:lnTo>
                <a:lnTo>
                  <a:pt x="1661" y="1560"/>
                </a:lnTo>
                <a:lnTo>
                  <a:pt x="1671" y="1538"/>
                </a:lnTo>
                <a:lnTo>
                  <a:pt x="1682" y="1517"/>
                </a:lnTo>
                <a:lnTo>
                  <a:pt x="1701" y="1475"/>
                </a:lnTo>
                <a:lnTo>
                  <a:pt x="1719" y="1430"/>
                </a:lnTo>
                <a:lnTo>
                  <a:pt x="1736" y="1467"/>
                </a:lnTo>
                <a:lnTo>
                  <a:pt x="1754" y="1503"/>
                </a:lnTo>
                <a:lnTo>
                  <a:pt x="1774" y="1538"/>
                </a:lnTo>
                <a:lnTo>
                  <a:pt x="1795" y="1574"/>
                </a:lnTo>
                <a:lnTo>
                  <a:pt x="1819" y="1608"/>
                </a:lnTo>
                <a:lnTo>
                  <a:pt x="1843" y="1643"/>
                </a:lnTo>
                <a:lnTo>
                  <a:pt x="1870" y="1675"/>
                </a:lnTo>
                <a:lnTo>
                  <a:pt x="1898" y="1709"/>
                </a:lnTo>
                <a:lnTo>
                  <a:pt x="1929" y="1740"/>
                </a:lnTo>
                <a:lnTo>
                  <a:pt x="1960" y="1772"/>
                </a:lnTo>
                <a:lnTo>
                  <a:pt x="1993" y="1803"/>
                </a:lnTo>
                <a:lnTo>
                  <a:pt x="2029" y="1833"/>
                </a:lnTo>
                <a:lnTo>
                  <a:pt x="2066" y="1863"/>
                </a:lnTo>
                <a:lnTo>
                  <a:pt x="2104" y="1892"/>
                </a:lnTo>
                <a:lnTo>
                  <a:pt x="2145" y="1921"/>
                </a:lnTo>
                <a:lnTo>
                  <a:pt x="2187" y="1949"/>
                </a:lnTo>
                <a:lnTo>
                  <a:pt x="2166" y="1976"/>
                </a:lnTo>
                <a:lnTo>
                  <a:pt x="2143" y="2003"/>
                </a:lnTo>
                <a:lnTo>
                  <a:pt x="2121" y="2029"/>
                </a:lnTo>
                <a:lnTo>
                  <a:pt x="2098" y="2055"/>
                </a:lnTo>
                <a:lnTo>
                  <a:pt x="2074" y="2079"/>
                </a:lnTo>
                <a:lnTo>
                  <a:pt x="2048" y="2103"/>
                </a:lnTo>
                <a:lnTo>
                  <a:pt x="2024" y="2126"/>
                </a:lnTo>
                <a:lnTo>
                  <a:pt x="1997" y="2149"/>
                </a:lnTo>
                <a:lnTo>
                  <a:pt x="1970" y="2171"/>
                </a:lnTo>
                <a:lnTo>
                  <a:pt x="1943" y="2191"/>
                </a:lnTo>
                <a:lnTo>
                  <a:pt x="1915" y="2213"/>
                </a:lnTo>
                <a:lnTo>
                  <a:pt x="1887" y="2232"/>
                </a:lnTo>
                <a:lnTo>
                  <a:pt x="1858" y="2251"/>
                </a:lnTo>
                <a:lnTo>
                  <a:pt x="1828" y="2269"/>
                </a:lnTo>
                <a:lnTo>
                  <a:pt x="1798" y="2285"/>
                </a:lnTo>
                <a:lnTo>
                  <a:pt x="1766" y="2301"/>
                </a:lnTo>
                <a:lnTo>
                  <a:pt x="1736" y="2317"/>
                </a:lnTo>
                <a:lnTo>
                  <a:pt x="1704" y="2331"/>
                </a:lnTo>
                <a:lnTo>
                  <a:pt x="1671" y="2345"/>
                </a:lnTo>
                <a:lnTo>
                  <a:pt x="1639" y="2358"/>
                </a:lnTo>
                <a:lnTo>
                  <a:pt x="1606" y="2369"/>
                </a:lnTo>
                <a:lnTo>
                  <a:pt x="1573" y="2381"/>
                </a:lnTo>
                <a:lnTo>
                  <a:pt x="1538" y="2391"/>
                </a:lnTo>
                <a:lnTo>
                  <a:pt x="1503" y="2400"/>
                </a:lnTo>
                <a:lnTo>
                  <a:pt x="1469" y="2407"/>
                </a:lnTo>
                <a:lnTo>
                  <a:pt x="1434" y="2414"/>
                </a:lnTo>
                <a:lnTo>
                  <a:pt x="1398" y="2420"/>
                </a:lnTo>
                <a:lnTo>
                  <a:pt x="1362" y="2424"/>
                </a:lnTo>
                <a:lnTo>
                  <a:pt x="1326" y="2429"/>
                </a:lnTo>
                <a:lnTo>
                  <a:pt x="1290" y="2431"/>
                </a:lnTo>
                <a:lnTo>
                  <a:pt x="1253" y="2433"/>
                </a:lnTo>
                <a:lnTo>
                  <a:pt x="1216" y="2433"/>
                </a:lnTo>
                <a:lnTo>
                  <a:pt x="1153" y="2432"/>
                </a:lnTo>
                <a:lnTo>
                  <a:pt x="1091" y="2428"/>
                </a:lnTo>
                <a:lnTo>
                  <a:pt x="1031" y="2420"/>
                </a:lnTo>
                <a:lnTo>
                  <a:pt x="971" y="2408"/>
                </a:lnTo>
                <a:lnTo>
                  <a:pt x="912" y="2395"/>
                </a:lnTo>
                <a:lnTo>
                  <a:pt x="854" y="2378"/>
                </a:lnTo>
                <a:lnTo>
                  <a:pt x="798" y="2359"/>
                </a:lnTo>
                <a:lnTo>
                  <a:pt x="742" y="2338"/>
                </a:lnTo>
                <a:lnTo>
                  <a:pt x="689" y="2313"/>
                </a:lnTo>
                <a:lnTo>
                  <a:pt x="636" y="2286"/>
                </a:lnTo>
                <a:lnTo>
                  <a:pt x="586" y="2257"/>
                </a:lnTo>
                <a:lnTo>
                  <a:pt x="536" y="2226"/>
                </a:lnTo>
                <a:lnTo>
                  <a:pt x="488" y="2191"/>
                </a:lnTo>
                <a:lnTo>
                  <a:pt x="442" y="2155"/>
                </a:lnTo>
                <a:lnTo>
                  <a:pt x="399" y="2117"/>
                </a:lnTo>
                <a:lnTo>
                  <a:pt x="356" y="2077"/>
                </a:lnTo>
                <a:lnTo>
                  <a:pt x="316" y="2034"/>
                </a:lnTo>
                <a:lnTo>
                  <a:pt x="278" y="1991"/>
                </a:lnTo>
                <a:lnTo>
                  <a:pt x="242" y="1945"/>
                </a:lnTo>
                <a:lnTo>
                  <a:pt x="207" y="1897"/>
                </a:lnTo>
                <a:lnTo>
                  <a:pt x="176" y="1847"/>
                </a:lnTo>
                <a:lnTo>
                  <a:pt x="147" y="1797"/>
                </a:lnTo>
                <a:lnTo>
                  <a:pt x="120" y="1744"/>
                </a:lnTo>
                <a:lnTo>
                  <a:pt x="95" y="1691"/>
                </a:lnTo>
                <a:lnTo>
                  <a:pt x="74" y="1635"/>
                </a:lnTo>
                <a:lnTo>
                  <a:pt x="55" y="1579"/>
                </a:lnTo>
                <a:lnTo>
                  <a:pt x="38" y="1520"/>
                </a:lnTo>
                <a:lnTo>
                  <a:pt x="25" y="1462"/>
                </a:lnTo>
                <a:lnTo>
                  <a:pt x="14" y="1402"/>
                </a:lnTo>
                <a:lnTo>
                  <a:pt x="6" y="1341"/>
                </a:lnTo>
                <a:lnTo>
                  <a:pt x="1" y="1280"/>
                </a:lnTo>
                <a:lnTo>
                  <a:pt x="0" y="1217"/>
                </a:lnTo>
                <a:lnTo>
                  <a:pt x="1" y="1154"/>
                </a:lnTo>
                <a:lnTo>
                  <a:pt x="6" y="1093"/>
                </a:lnTo>
                <a:lnTo>
                  <a:pt x="14" y="1031"/>
                </a:lnTo>
                <a:lnTo>
                  <a:pt x="25" y="972"/>
                </a:lnTo>
                <a:lnTo>
                  <a:pt x="38" y="912"/>
                </a:lnTo>
                <a:lnTo>
                  <a:pt x="55" y="855"/>
                </a:lnTo>
                <a:lnTo>
                  <a:pt x="74" y="798"/>
                </a:lnTo>
                <a:lnTo>
                  <a:pt x="95" y="743"/>
                </a:lnTo>
                <a:lnTo>
                  <a:pt x="120" y="690"/>
                </a:lnTo>
                <a:lnTo>
                  <a:pt x="147" y="637"/>
                </a:lnTo>
                <a:lnTo>
                  <a:pt x="176" y="585"/>
                </a:lnTo>
                <a:lnTo>
                  <a:pt x="207" y="536"/>
                </a:lnTo>
                <a:lnTo>
                  <a:pt x="242" y="489"/>
                </a:lnTo>
                <a:lnTo>
                  <a:pt x="278" y="443"/>
                </a:lnTo>
                <a:lnTo>
                  <a:pt x="316" y="398"/>
                </a:lnTo>
                <a:lnTo>
                  <a:pt x="356" y="356"/>
                </a:lnTo>
                <a:lnTo>
                  <a:pt x="399" y="315"/>
                </a:lnTo>
                <a:lnTo>
                  <a:pt x="442" y="277"/>
                </a:lnTo>
                <a:lnTo>
                  <a:pt x="488" y="242"/>
                </a:lnTo>
                <a:lnTo>
                  <a:pt x="536" y="208"/>
                </a:lnTo>
                <a:lnTo>
                  <a:pt x="586" y="175"/>
                </a:lnTo>
                <a:lnTo>
                  <a:pt x="636" y="146"/>
                </a:lnTo>
                <a:lnTo>
                  <a:pt x="689" y="119"/>
                </a:lnTo>
                <a:lnTo>
                  <a:pt x="742" y="96"/>
                </a:lnTo>
                <a:lnTo>
                  <a:pt x="798" y="74"/>
                </a:lnTo>
                <a:lnTo>
                  <a:pt x="854" y="55"/>
                </a:lnTo>
                <a:lnTo>
                  <a:pt x="912" y="38"/>
                </a:lnTo>
                <a:lnTo>
                  <a:pt x="971" y="24"/>
                </a:lnTo>
                <a:lnTo>
                  <a:pt x="1031" y="14"/>
                </a:lnTo>
                <a:lnTo>
                  <a:pt x="1091" y="6"/>
                </a:lnTo>
                <a:lnTo>
                  <a:pt x="1153" y="2"/>
                </a:lnTo>
                <a:lnTo>
                  <a:pt x="1216" y="0"/>
                </a:lnTo>
                <a:close/>
                <a:moveTo>
                  <a:pt x="1168" y="1117"/>
                </a:moveTo>
                <a:lnTo>
                  <a:pt x="1168" y="1019"/>
                </a:lnTo>
                <a:lnTo>
                  <a:pt x="1195" y="993"/>
                </a:lnTo>
                <a:lnTo>
                  <a:pt x="1222" y="966"/>
                </a:lnTo>
                <a:lnTo>
                  <a:pt x="1247" y="939"/>
                </a:lnTo>
                <a:lnTo>
                  <a:pt x="1272" y="910"/>
                </a:lnTo>
                <a:lnTo>
                  <a:pt x="1293" y="880"/>
                </a:lnTo>
                <a:lnTo>
                  <a:pt x="1314" y="850"/>
                </a:lnTo>
                <a:lnTo>
                  <a:pt x="1332" y="817"/>
                </a:lnTo>
                <a:lnTo>
                  <a:pt x="1350" y="785"/>
                </a:lnTo>
                <a:lnTo>
                  <a:pt x="1366" y="750"/>
                </a:lnTo>
                <a:lnTo>
                  <a:pt x="1380" y="715"/>
                </a:lnTo>
                <a:lnTo>
                  <a:pt x="1392" y="678"/>
                </a:lnTo>
                <a:lnTo>
                  <a:pt x="1404" y="641"/>
                </a:lnTo>
                <a:lnTo>
                  <a:pt x="1413" y="602"/>
                </a:lnTo>
                <a:lnTo>
                  <a:pt x="1420" y="563"/>
                </a:lnTo>
                <a:lnTo>
                  <a:pt x="1427" y="523"/>
                </a:lnTo>
                <a:lnTo>
                  <a:pt x="1432" y="480"/>
                </a:lnTo>
                <a:lnTo>
                  <a:pt x="1587" y="480"/>
                </a:lnTo>
                <a:lnTo>
                  <a:pt x="1583" y="523"/>
                </a:lnTo>
                <a:lnTo>
                  <a:pt x="1575" y="563"/>
                </a:lnTo>
                <a:lnTo>
                  <a:pt x="1572" y="583"/>
                </a:lnTo>
                <a:lnTo>
                  <a:pt x="1567" y="602"/>
                </a:lnTo>
                <a:lnTo>
                  <a:pt x="1561" y="621"/>
                </a:lnTo>
                <a:lnTo>
                  <a:pt x="1556" y="640"/>
                </a:lnTo>
                <a:lnTo>
                  <a:pt x="2202" y="640"/>
                </a:lnTo>
                <a:lnTo>
                  <a:pt x="2202" y="1038"/>
                </a:lnTo>
                <a:lnTo>
                  <a:pt x="2054" y="1038"/>
                </a:lnTo>
                <a:lnTo>
                  <a:pt x="2054" y="733"/>
                </a:lnTo>
                <a:lnTo>
                  <a:pt x="1525" y="733"/>
                </a:lnTo>
                <a:lnTo>
                  <a:pt x="1514" y="760"/>
                </a:lnTo>
                <a:lnTo>
                  <a:pt x="1502" y="787"/>
                </a:lnTo>
                <a:lnTo>
                  <a:pt x="1489" y="813"/>
                </a:lnTo>
                <a:lnTo>
                  <a:pt x="1473" y="840"/>
                </a:lnTo>
                <a:lnTo>
                  <a:pt x="1456" y="864"/>
                </a:lnTo>
                <a:lnTo>
                  <a:pt x="1438" y="890"/>
                </a:lnTo>
                <a:lnTo>
                  <a:pt x="1418" y="915"/>
                </a:lnTo>
                <a:lnTo>
                  <a:pt x="1397" y="938"/>
                </a:lnTo>
                <a:lnTo>
                  <a:pt x="1373" y="963"/>
                </a:lnTo>
                <a:lnTo>
                  <a:pt x="1349" y="986"/>
                </a:lnTo>
                <a:lnTo>
                  <a:pt x="1322" y="1009"/>
                </a:lnTo>
                <a:lnTo>
                  <a:pt x="1294" y="1031"/>
                </a:lnTo>
                <a:lnTo>
                  <a:pt x="1265" y="1053"/>
                </a:lnTo>
                <a:lnTo>
                  <a:pt x="1234" y="1076"/>
                </a:lnTo>
                <a:lnTo>
                  <a:pt x="1201" y="1097"/>
                </a:lnTo>
                <a:lnTo>
                  <a:pt x="1168" y="1117"/>
                </a:lnTo>
                <a:close/>
              </a:path>
            </a:pathLst>
          </a:custGeom>
          <a:solidFill>
            <a:srgbClr val="EA5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0" name="Rectangle 672"/>
          <p:cNvSpPr>
            <a:spLocks noChangeArrowheads="1"/>
          </p:cNvSpPr>
          <p:nvPr/>
        </p:nvSpPr>
        <p:spPr bwMode="auto">
          <a:xfrm>
            <a:off x="2792413" y="4114800"/>
            <a:ext cx="11113" cy="949325"/>
          </a:xfrm>
          <a:prstGeom prst="rect">
            <a:avLst/>
          </a:prstGeom>
          <a:solidFill>
            <a:srgbClr val="7574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2339102" cy="523220"/>
          </a:xfrm>
          <a:prstGeom prst="rect">
            <a:avLst/>
          </a:prstGeom>
        </p:spPr>
        <p:txBody>
          <a:bodyPr wrap="none">
            <a:spAutoFit/>
          </a:bodyPr>
          <a:lstStyle/>
          <a:p>
            <a:pPr lvl="0"/>
            <a:r>
              <a:rPr lang="zh-CN" altLang="en-US" sz="2800" b="1" dirty="0" smtClean="0">
                <a:solidFill>
                  <a:srgbClr val="F18D00"/>
                </a:solidFill>
                <a:latin typeface="微软雅黑" panose="020B0503020204020204" pitchFamily="34" charset="-122"/>
                <a:ea typeface="微软雅黑" panose="020B0503020204020204" pitchFamily="34" charset="-122"/>
              </a:rPr>
              <a:t>相关图标赠送</a:t>
            </a:r>
            <a:endParaRPr lang="zh-CN" altLang="en-US" sz="1100" dirty="0">
              <a:solidFill>
                <a:srgbClr val="F18D00"/>
              </a:solidFill>
            </a:endParaRPr>
          </a:p>
        </p:txBody>
      </p:sp>
      <p:grpSp>
        <p:nvGrpSpPr>
          <p:cNvPr id="2" name="组合 1"/>
          <p:cNvGrpSpPr/>
          <p:nvPr/>
        </p:nvGrpSpPr>
        <p:grpSpPr>
          <a:xfrm>
            <a:off x="2282807" y="1151068"/>
            <a:ext cx="7730352" cy="5437580"/>
            <a:chOff x="3100388" y="295275"/>
            <a:chExt cx="8901112" cy="6261100"/>
          </a:xfrm>
        </p:grpSpPr>
        <p:sp>
          <p:nvSpPr>
            <p:cNvPr id="3" name="Oval 5"/>
            <p:cNvSpPr>
              <a:spLocks noChangeArrowheads="1"/>
            </p:cNvSpPr>
            <p:nvPr/>
          </p:nvSpPr>
          <p:spPr bwMode="auto">
            <a:xfrm>
              <a:off x="9434513"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 name="Oval 6"/>
            <p:cNvSpPr>
              <a:spLocks noChangeArrowheads="1"/>
            </p:cNvSpPr>
            <p:nvPr/>
          </p:nvSpPr>
          <p:spPr bwMode="auto">
            <a:xfrm>
              <a:off x="11242675"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 name="Oval 7"/>
            <p:cNvSpPr>
              <a:spLocks noChangeArrowheads="1"/>
            </p:cNvSpPr>
            <p:nvPr/>
          </p:nvSpPr>
          <p:spPr bwMode="auto">
            <a:xfrm>
              <a:off x="11242675"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 name="Oval 8"/>
            <p:cNvSpPr>
              <a:spLocks noChangeArrowheads="1"/>
            </p:cNvSpPr>
            <p:nvPr/>
          </p:nvSpPr>
          <p:spPr bwMode="auto">
            <a:xfrm>
              <a:off x="4003675"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 name="Oval 9"/>
            <p:cNvSpPr>
              <a:spLocks noChangeArrowheads="1"/>
            </p:cNvSpPr>
            <p:nvPr/>
          </p:nvSpPr>
          <p:spPr bwMode="auto">
            <a:xfrm>
              <a:off x="4003675"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 name="Oval 10"/>
            <p:cNvSpPr>
              <a:spLocks noChangeArrowheads="1"/>
            </p:cNvSpPr>
            <p:nvPr/>
          </p:nvSpPr>
          <p:spPr bwMode="auto">
            <a:xfrm>
              <a:off x="4003675"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 name="Oval 11"/>
            <p:cNvSpPr>
              <a:spLocks noChangeArrowheads="1"/>
            </p:cNvSpPr>
            <p:nvPr/>
          </p:nvSpPr>
          <p:spPr bwMode="auto">
            <a:xfrm>
              <a:off x="5815013"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 name="Oval 12"/>
            <p:cNvSpPr>
              <a:spLocks noChangeArrowheads="1"/>
            </p:cNvSpPr>
            <p:nvPr/>
          </p:nvSpPr>
          <p:spPr bwMode="auto">
            <a:xfrm>
              <a:off x="7623175"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 name="Oval 13"/>
            <p:cNvSpPr>
              <a:spLocks noChangeArrowheads="1"/>
            </p:cNvSpPr>
            <p:nvPr/>
          </p:nvSpPr>
          <p:spPr bwMode="auto">
            <a:xfrm>
              <a:off x="3100388"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 name="Oval 14"/>
            <p:cNvSpPr>
              <a:spLocks noChangeArrowheads="1"/>
            </p:cNvSpPr>
            <p:nvPr/>
          </p:nvSpPr>
          <p:spPr bwMode="auto">
            <a:xfrm>
              <a:off x="5815013"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 name="Oval 15"/>
            <p:cNvSpPr>
              <a:spLocks noChangeArrowheads="1"/>
            </p:cNvSpPr>
            <p:nvPr/>
          </p:nvSpPr>
          <p:spPr bwMode="auto">
            <a:xfrm>
              <a:off x="5815013"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 name="Oval 16"/>
            <p:cNvSpPr>
              <a:spLocks noChangeArrowheads="1"/>
            </p:cNvSpPr>
            <p:nvPr/>
          </p:nvSpPr>
          <p:spPr bwMode="auto">
            <a:xfrm>
              <a:off x="4003675"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 name="Oval 17"/>
            <p:cNvSpPr>
              <a:spLocks noChangeArrowheads="1"/>
            </p:cNvSpPr>
            <p:nvPr/>
          </p:nvSpPr>
          <p:spPr bwMode="auto">
            <a:xfrm>
              <a:off x="3100388"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 name="Oval 18"/>
            <p:cNvSpPr>
              <a:spLocks noChangeArrowheads="1"/>
            </p:cNvSpPr>
            <p:nvPr/>
          </p:nvSpPr>
          <p:spPr bwMode="auto">
            <a:xfrm>
              <a:off x="8528050"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 name="Oval 19"/>
            <p:cNvSpPr>
              <a:spLocks noChangeArrowheads="1"/>
            </p:cNvSpPr>
            <p:nvPr/>
          </p:nvSpPr>
          <p:spPr bwMode="auto">
            <a:xfrm>
              <a:off x="3100388"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 name="Oval 20"/>
            <p:cNvSpPr>
              <a:spLocks noChangeArrowheads="1"/>
            </p:cNvSpPr>
            <p:nvPr/>
          </p:nvSpPr>
          <p:spPr bwMode="auto">
            <a:xfrm>
              <a:off x="7623175"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 name="Oval 22"/>
            <p:cNvSpPr>
              <a:spLocks noChangeArrowheads="1"/>
            </p:cNvSpPr>
            <p:nvPr/>
          </p:nvSpPr>
          <p:spPr bwMode="auto">
            <a:xfrm>
              <a:off x="4908550"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 name="Oval 23"/>
            <p:cNvSpPr>
              <a:spLocks noChangeArrowheads="1"/>
            </p:cNvSpPr>
            <p:nvPr/>
          </p:nvSpPr>
          <p:spPr bwMode="auto">
            <a:xfrm>
              <a:off x="8528050"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 name="Oval 24"/>
            <p:cNvSpPr>
              <a:spLocks noChangeArrowheads="1"/>
            </p:cNvSpPr>
            <p:nvPr/>
          </p:nvSpPr>
          <p:spPr bwMode="auto">
            <a:xfrm>
              <a:off x="11242675"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 name="Oval 25"/>
            <p:cNvSpPr>
              <a:spLocks noChangeArrowheads="1"/>
            </p:cNvSpPr>
            <p:nvPr/>
          </p:nvSpPr>
          <p:spPr bwMode="auto">
            <a:xfrm>
              <a:off x="4908550"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 name="Oval 26"/>
            <p:cNvSpPr>
              <a:spLocks noChangeArrowheads="1"/>
            </p:cNvSpPr>
            <p:nvPr/>
          </p:nvSpPr>
          <p:spPr bwMode="auto">
            <a:xfrm>
              <a:off x="7623175"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 name="Oval 27"/>
            <p:cNvSpPr>
              <a:spLocks noChangeArrowheads="1"/>
            </p:cNvSpPr>
            <p:nvPr/>
          </p:nvSpPr>
          <p:spPr bwMode="auto">
            <a:xfrm>
              <a:off x="11242675"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 name="Oval 28"/>
            <p:cNvSpPr>
              <a:spLocks noChangeArrowheads="1"/>
            </p:cNvSpPr>
            <p:nvPr/>
          </p:nvSpPr>
          <p:spPr bwMode="auto">
            <a:xfrm>
              <a:off x="4908550"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 name="Oval 30"/>
            <p:cNvSpPr>
              <a:spLocks noChangeArrowheads="1"/>
            </p:cNvSpPr>
            <p:nvPr/>
          </p:nvSpPr>
          <p:spPr bwMode="auto">
            <a:xfrm>
              <a:off x="5815013"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 name="Oval 31"/>
            <p:cNvSpPr>
              <a:spLocks noChangeArrowheads="1"/>
            </p:cNvSpPr>
            <p:nvPr/>
          </p:nvSpPr>
          <p:spPr bwMode="auto">
            <a:xfrm>
              <a:off x="4003675"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 name="Oval 32"/>
            <p:cNvSpPr>
              <a:spLocks noChangeArrowheads="1"/>
            </p:cNvSpPr>
            <p:nvPr/>
          </p:nvSpPr>
          <p:spPr bwMode="auto">
            <a:xfrm>
              <a:off x="9434513"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 name="Oval 33"/>
            <p:cNvSpPr>
              <a:spLocks noChangeArrowheads="1"/>
            </p:cNvSpPr>
            <p:nvPr/>
          </p:nvSpPr>
          <p:spPr bwMode="auto">
            <a:xfrm>
              <a:off x="10339388"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 name="Oval 34"/>
            <p:cNvSpPr>
              <a:spLocks noChangeArrowheads="1"/>
            </p:cNvSpPr>
            <p:nvPr/>
          </p:nvSpPr>
          <p:spPr bwMode="auto">
            <a:xfrm>
              <a:off x="7623175"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 name="Oval 35"/>
            <p:cNvSpPr>
              <a:spLocks noChangeArrowheads="1"/>
            </p:cNvSpPr>
            <p:nvPr/>
          </p:nvSpPr>
          <p:spPr bwMode="auto">
            <a:xfrm>
              <a:off x="7623175"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 name="Oval 36"/>
            <p:cNvSpPr>
              <a:spLocks noChangeArrowheads="1"/>
            </p:cNvSpPr>
            <p:nvPr/>
          </p:nvSpPr>
          <p:spPr bwMode="auto">
            <a:xfrm>
              <a:off x="6719888"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 name="Oval 37"/>
            <p:cNvSpPr>
              <a:spLocks noChangeArrowheads="1"/>
            </p:cNvSpPr>
            <p:nvPr/>
          </p:nvSpPr>
          <p:spPr bwMode="auto">
            <a:xfrm>
              <a:off x="9434513"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 name="Oval 38"/>
            <p:cNvSpPr>
              <a:spLocks noChangeArrowheads="1"/>
            </p:cNvSpPr>
            <p:nvPr/>
          </p:nvSpPr>
          <p:spPr bwMode="auto">
            <a:xfrm>
              <a:off x="4003675"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 name="Oval 40"/>
            <p:cNvSpPr>
              <a:spLocks noChangeArrowheads="1"/>
            </p:cNvSpPr>
            <p:nvPr/>
          </p:nvSpPr>
          <p:spPr bwMode="auto">
            <a:xfrm>
              <a:off x="6719888"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 name="Oval 41"/>
            <p:cNvSpPr>
              <a:spLocks noChangeArrowheads="1"/>
            </p:cNvSpPr>
            <p:nvPr/>
          </p:nvSpPr>
          <p:spPr bwMode="auto">
            <a:xfrm>
              <a:off x="10339388"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 name="Oval 42"/>
            <p:cNvSpPr>
              <a:spLocks noChangeArrowheads="1"/>
            </p:cNvSpPr>
            <p:nvPr/>
          </p:nvSpPr>
          <p:spPr bwMode="auto">
            <a:xfrm>
              <a:off x="8528050"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 name="Oval 43"/>
            <p:cNvSpPr>
              <a:spLocks noChangeArrowheads="1"/>
            </p:cNvSpPr>
            <p:nvPr/>
          </p:nvSpPr>
          <p:spPr bwMode="auto">
            <a:xfrm>
              <a:off x="5815013"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 name="Oval 44"/>
            <p:cNvSpPr>
              <a:spLocks noChangeArrowheads="1"/>
            </p:cNvSpPr>
            <p:nvPr/>
          </p:nvSpPr>
          <p:spPr bwMode="auto">
            <a:xfrm>
              <a:off x="3100388"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 name="Oval 45"/>
            <p:cNvSpPr>
              <a:spLocks noChangeArrowheads="1"/>
            </p:cNvSpPr>
            <p:nvPr/>
          </p:nvSpPr>
          <p:spPr bwMode="auto">
            <a:xfrm>
              <a:off x="8528050"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 name="Oval 46"/>
            <p:cNvSpPr>
              <a:spLocks noChangeArrowheads="1"/>
            </p:cNvSpPr>
            <p:nvPr/>
          </p:nvSpPr>
          <p:spPr bwMode="auto">
            <a:xfrm>
              <a:off x="6719888"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 name="Oval 47"/>
            <p:cNvSpPr>
              <a:spLocks noChangeArrowheads="1"/>
            </p:cNvSpPr>
            <p:nvPr/>
          </p:nvSpPr>
          <p:spPr bwMode="auto">
            <a:xfrm>
              <a:off x="5815013"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 name="Oval 50"/>
            <p:cNvSpPr>
              <a:spLocks noChangeArrowheads="1"/>
            </p:cNvSpPr>
            <p:nvPr/>
          </p:nvSpPr>
          <p:spPr bwMode="auto">
            <a:xfrm>
              <a:off x="10339388"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 name="Oval 51"/>
            <p:cNvSpPr>
              <a:spLocks noChangeArrowheads="1"/>
            </p:cNvSpPr>
            <p:nvPr/>
          </p:nvSpPr>
          <p:spPr bwMode="auto">
            <a:xfrm>
              <a:off x="9434513"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 name="Oval 52"/>
            <p:cNvSpPr>
              <a:spLocks noChangeArrowheads="1"/>
            </p:cNvSpPr>
            <p:nvPr/>
          </p:nvSpPr>
          <p:spPr bwMode="auto">
            <a:xfrm>
              <a:off x="11242675"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 name="Oval 53"/>
            <p:cNvSpPr>
              <a:spLocks noChangeArrowheads="1"/>
            </p:cNvSpPr>
            <p:nvPr/>
          </p:nvSpPr>
          <p:spPr bwMode="auto">
            <a:xfrm>
              <a:off x="4908550"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 name="Oval 54"/>
            <p:cNvSpPr>
              <a:spLocks noChangeArrowheads="1"/>
            </p:cNvSpPr>
            <p:nvPr/>
          </p:nvSpPr>
          <p:spPr bwMode="auto">
            <a:xfrm>
              <a:off x="3100388"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 name="Oval 55"/>
            <p:cNvSpPr>
              <a:spLocks noChangeArrowheads="1"/>
            </p:cNvSpPr>
            <p:nvPr/>
          </p:nvSpPr>
          <p:spPr bwMode="auto">
            <a:xfrm>
              <a:off x="10339388"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 name="Oval 56"/>
            <p:cNvSpPr>
              <a:spLocks noChangeArrowheads="1"/>
            </p:cNvSpPr>
            <p:nvPr/>
          </p:nvSpPr>
          <p:spPr bwMode="auto">
            <a:xfrm>
              <a:off x="5815013"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 name="Oval 57"/>
            <p:cNvSpPr>
              <a:spLocks noChangeArrowheads="1"/>
            </p:cNvSpPr>
            <p:nvPr/>
          </p:nvSpPr>
          <p:spPr bwMode="auto">
            <a:xfrm>
              <a:off x="8528050"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 name="Oval 58"/>
            <p:cNvSpPr>
              <a:spLocks noChangeArrowheads="1"/>
            </p:cNvSpPr>
            <p:nvPr/>
          </p:nvSpPr>
          <p:spPr bwMode="auto">
            <a:xfrm>
              <a:off x="6719888"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 name="Oval 59"/>
            <p:cNvSpPr>
              <a:spLocks noChangeArrowheads="1"/>
            </p:cNvSpPr>
            <p:nvPr/>
          </p:nvSpPr>
          <p:spPr bwMode="auto">
            <a:xfrm>
              <a:off x="4003675"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 name="Oval 60"/>
            <p:cNvSpPr>
              <a:spLocks noChangeArrowheads="1"/>
            </p:cNvSpPr>
            <p:nvPr/>
          </p:nvSpPr>
          <p:spPr bwMode="auto">
            <a:xfrm>
              <a:off x="9434513"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 name="Oval 61"/>
            <p:cNvSpPr>
              <a:spLocks noChangeArrowheads="1"/>
            </p:cNvSpPr>
            <p:nvPr/>
          </p:nvSpPr>
          <p:spPr bwMode="auto">
            <a:xfrm>
              <a:off x="7623175" y="31432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 name="Oval 64"/>
            <p:cNvSpPr>
              <a:spLocks noChangeArrowheads="1"/>
            </p:cNvSpPr>
            <p:nvPr/>
          </p:nvSpPr>
          <p:spPr bwMode="auto">
            <a:xfrm>
              <a:off x="7623175"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 name="Oval 65"/>
            <p:cNvSpPr>
              <a:spLocks noChangeArrowheads="1"/>
            </p:cNvSpPr>
            <p:nvPr/>
          </p:nvSpPr>
          <p:spPr bwMode="auto">
            <a:xfrm>
              <a:off x="6719888" y="4867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 name="Oval 66"/>
            <p:cNvSpPr>
              <a:spLocks noChangeArrowheads="1"/>
            </p:cNvSpPr>
            <p:nvPr/>
          </p:nvSpPr>
          <p:spPr bwMode="auto">
            <a:xfrm>
              <a:off x="10339388"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 name="Oval 67"/>
            <p:cNvSpPr>
              <a:spLocks noChangeArrowheads="1"/>
            </p:cNvSpPr>
            <p:nvPr/>
          </p:nvSpPr>
          <p:spPr bwMode="auto">
            <a:xfrm>
              <a:off x="6719888" y="21351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 name="Oval 68"/>
            <p:cNvSpPr>
              <a:spLocks noChangeArrowheads="1"/>
            </p:cNvSpPr>
            <p:nvPr/>
          </p:nvSpPr>
          <p:spPr bwMode="auto">
            <a:xfrm>
              <a:off x="10339388"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 name="Oval 70"/>
            <p:cNvSpPr>
              <a:spLocks noChangeArrowheads="1"/>
            </p:cNvSpPr>
            <p:nvPr/>
          </p:nvSpPr>
          <p:spPr bwMode="auto">
            <a:xfrm>
              <a:off x="6719888"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 name="Oval 71"/>
            <p:cNvSpPr>
              <a:spLocks noChangeArrowheads="1"/>
            </p:cNvSpPr>
            <p:nvPr/>
          </p:nvSpPr>
          <p:spPr bwMode="auto">
            <a:xfrm>
              <a:off x="8528050"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 name="Oval 72"/>
            <p:cNvSpPr>
              <a:spLocks noChangeArrowheads="1"/>
            </p:cNvSpPr>
            <p:nvPr/>
          </p:nvSpPr>
          <p:spPr bwMode="auto">
            <a:xfrm>
              <a:off x="10339388" y="1225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 name="Oval 73"/>
            <p:cNvSpPr>
              <a:spLocks noChangeArrowheads="1"/>
            </p:cNvSpPr>
            <p:nvPr/>
          </p:nvSpPr>
          <p:spPr bwMode="auto">
            <a:xfrm>
              <a:off x="11242675" y="577850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 name="Oval 74"/>
            <p:cNvSpPr>
              <a:spLocks noChangeArrowheads="1"/>
            </p:cNvSpPr>
            <p:nvPr/>
          </p:nvSpPr>
          <p:spPr bwMode="auto">
            <a:xfrm>
              <a:off x="8528050" y="395763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 name="Oval 95"/>
            <p:cNvSpPr>
              <a:spLocks noChangeArrowheads="1"/>
            </p:cNvSpPr>
            <p:nvPr/>
          </p:nvSpPr>
          <p:spPr bwMode="auto">
            <a:xfrm>
              <a:off x="3100388" y="295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 name="Oval 98"/>
            <p:cNvSpPr>
              <a:spLocks noChangeArrowheads="1"/>
            </p:cNvSpPr>
            <p:nvPr/>
          </p:nvSpPr>
          <p:spPr bwMode="auto">
            <a:xfrm>
              <a:off x="11242675" y="39639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 name="Oval 105"/>
            <p:cNvSpPr>
              <a:spLocks noChangeArrowheads="1"/>
            </p:cNvSpPr>
            <p:nvPr/>
          </p:nvSpPr>
          <p:spPr bwMode="auto">
            <a:xfrm>
              <a:off x="4908550" y="3963988"/>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 name="Oval 107"/>
            <p:cNvSpPr>
              <a:spLocks noChangeArrowheads="1"/>
            </p:cNvSpPr>
            <p:nvPr/>
          </p:nvSpPr>
          <p:spPr bwMode="auto">
            <a:xfrm>
              <a:off x="9434513" y="3046413"/>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 name="Oval 116"/>
            <p:cNvSpPr>
              <a:spLocks noChangeArrowheads="1"/>
            </p:cNvSpPr>
            <p:nvPr/>
          </p:nvSpPr>
          <p:spPr bwMode="auto">
            <a:xfrm>
              <a:off x="4003675" y="295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 name="Oval 117"/>
            <p:cNvSpPr>
              <a:spLocks noChangeArrowheads="1"/>
            </p:cNvSpPr>
            <p:nvPr/>
          </p:nvSpPr>
          <p:spPr bwMode="auto">
            <a:xfrm>
              <a:off x="3100388" y="5797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 name="Oval 121"/>
            <p:cNvSpPr>
              <a:spLocks noChangeArrowheads="1"/>
            </p:cNvSpPr>
            <p:nvPr/>
          </p:nvSpPr>
          <p:spPr bwMode="auto">
            <a:xfrm>
              <a:off x="4908550" y="5797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 name="Oval 129"/>
            <p:cNvSpPr>
              <a:spLocks noChangeArrowheads="1"/>
            </p:cNvSpPr>
            <p:nvPr/>
          </p:nvSpPr>
          <p:spPr bwMode="auto">
            <a:xfrm>
              <a:off x="4908550" y="295275"/>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 name="Oval 135"/>
            <p:cNvSpPr>
              <a:spLocks noChangeArrowheads="1"/>
            </p:cNvSpPr>
            <p:nvPr/>
          </p:nvSpPr>
          <p:spPr bwMode="auto">
            <a:xfrm>
              <a:off x="9434513" y="5797550"/>
              <a:ext cx="758825" cy="758825"/>
            </a:xfrm>
            <a:prstGeom prst="ellipse">
              <a:avLst/>
            </a:prstGeom>
            <a:solidFill>
              <a:srgbClr val="4F5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 name="Freeform 145"/>
            <p:cNvSpPr>
              <a:spLocks noEditPoints="1"/>
            </p:cNvSpPr>
            <p:nvPr/>
          </p:nvSpPr>
          <p:spPr bwMode="auto">
            <a:xfrm>
              <a:off x="8710613" y="5973763"/>
              <a:ext cx="395287" cy="404813"/>
            </a:xfrm>
            <a:custGeom>
              <a:avLst/>
              <a:gdLst>
                <a:gd name="T0" fmla="*/ 115 w 125"/>
                <a:gd name="T1" fmla="*/ 45 h 128"/>
                <a:gd name="T2" fmla="*/ 112 w 125"/>
                <a:gd name="T3" fmla="*/ 15 h 128"/>
                <a:gd name="T4" fmla="*/ 27 w 125"/>
                <a:gd name="T5" fmla="*/ 0 h 128"/>
                <a:gd name="T6" fmla="*/ 12 w 125"/>
                <a:gd name="T7" fmla="*/ 54 h 128"/>
                <a:gd name="T8" fmla="*/ 0 w 125"/>
                <a:gd name="T9" fmla="*/ 114 h 128"/>
                <a:gd name="T10" fmla="*/ 110 w 125"/>
                <a:gd name="T11" fmla="*/ 128 h 128"/>
                <a:gd name="T12" fmla="*/ 125 w 125"/>
                <a:gd name="T13" fmla="*/ 68 h 128"/>
                <a:gd name="T14" fmla="*/ 125 w 125"/>
                <a:gd name="T15" fmla="*/ 66 h 128"/>
                <a:gd name="T16" fmla="*/ 27 w 125"/>
                <a:gd name="T17" fmla="*/ 8 h 128"/>
                <a:gd name="T18" fmla="*/ 105 w 125"/>
                <a:gd name="T19" fmla="*/ 15 h 128"/>
                <a:gd name="T20" fmla="*/ 85 w 125"/>
                <a:gd name="T21" fmla="*/ 45 h 128"/>
                <a:gd name="T22" fmla="*/ 73 w 125"/>
                <a:gd name="T23" fmla="*/ 50 h 128"/>
                <a:gd name="T24" fmla="*/ 20 w 125"/>
                <a:gd name="T25" fmla="*/ 54 h 128"/>
                <a:gd name="T26" fmla="*/ 27 w 125"/>
                <a:gd name="T27" fmla="*/ 8 h 128"/>
                <a:gd name="T28" fmla="*/ 117 w 125"/>
                <a:gd name="T29" fmla="*/ 66 h 128"/>
                <a:gd name="T30" fmla="*/ 117 w 125"/>
                <a:gd name="T31" fmla="*/ 67 h 128"/>
                <a:gd name="T32" fmla="*/ 117 w 125"/>
                <a:gd name="T33" fmla="*/ 114 h 128"/>
                <a:gd name="T34" fmla="*/ 110 w 125"/>
                <a:gd name="T35" fmla="*/ 120 h 128"/>
                <a:gd name="T36" fmla="*/ 10 w 125"/>
                <a:gd name="T37" fmla="*/ 119 h 128"/>
                <a:gd name="T38" fmla="*/ 8 w 125"/>
                <a:gd name="T39" fmla="*/ 68 h 128"/>
                <a:gd name="T40" fmla="*/ 15 w 125"/>
                <a:gd name="T41" fmla="*/ 62 h 128"/>
                <a:gd name="T42" fmla="*/ 74 w 125"/>
                <a:gd name="T43" fmla="*/ 62 h 128"/>
                <a:gd name="T44" fmla="*/ 82 w 125"/>
                <a:gd name="T45" fmla="*/ 53 h 128"/>
                <a:gd name="T46" fmla="*/ 115 w 125"/>
                <a:gd name="T47" fmla="*/ 52 h 128"/>
                <a:gd name="T48" fmla="*/ 117 w 125"/>
                <a:gd name="T49" fmla="*/ 53 h 128"/>
                <a:gd name="T50" fmla="*/ 27 w 125"/>
                <a:gd name="T51" fmla="*/ 24 h 128"/>
                <a:gd name="T52" fmla="*/ 96 w 125"/>
                <a:gd name="T53" fmla="*/ 21 h 128"/>
                <a:gd name="T54" fmla="*/ 96 w 125"/>
                <a:gd name="T55" fmla="*/ 26 h 128"/>
                <a:gd name="T56" fmla="*/ 27 w 125"/>
                <a:gd name="T57" fmla="*/ 24 h 128"/>
                <a:gd name="T58" fmla="*/ 29 w 125"/>
                <a:gd name="T59" fmla="*/ 33 h 128"/>
                <a:gd name="T60" fmla="*/ 98 w 125"/>
                <a:gd name="T61" fmla="*/ 35 h 128"/>
                <a:gd name="T62" fmla="*/ 29 w 125"/>
                <a:gd name="T63" fmla="*/ 37 h 128"/>
                <a:gd name="T64" fmla="*/ 110 w 125"/>
                <a:gd name="T65" fmla="*/ 100 h 128"/>
                <a:gd name="T66" fmla="*/ 109 w 125"/>
                <a:gd name="T67" fmla="*/ 106 h 128"/>
                <a:gd name="T68" fmla="*/ 106 w 125"/>
                <a:gd name="T69" fmla="*/ 107 h 128"/>
                <a:gd name="T70" fmla="*/ 106 w 125"/>
                <a:gd name="T71" fmla="*/ 114 h 128"/>
                <a:gd name="T72" fmla="*/ 102 w 125"/>
                <a:gd name="T73" fmla="*/ 110 h 128"/>
                <a:gd name="T74" fmla="*/ 98 w 125"/>
                <a:gd name="T75" fmla="*/ 110 h 128"/>
                <a:gd name="T76" fmla="*/ 94 w 125"/>
                <a:gd name="T77" fmla="*/ 110 h 128"/>
                <a:gd name="T78" fmla="*/ 89 w 125"/>
                <a:gd name="T79" fmla="*/ 114 h 128"/>
                <a:gd name="T80" fmla="*/ 90 w 125"/>
                <a:gd name="T81" fmla="*/ 107 h 128"/>
                <a:gd name="T82" fmla="*/ 87 w 125"/>
                <a:gd name="T83" fmla="*/ 106 h 128"/>
                <a:gd name="T84" fmla="*/ 85 w 125"/>
                <a:gd name="T85" fmla="*/ 100 h 128"/>
                <a:gd name="T86" fmla="*/ 87 w 125"/>
                <a:gd name="T87" fmla="*/ 95 h 128"/>
                <a:gd name="T88" fmla="*/ 90 w 125"/>
                <a:gd name="T89" fmla="*/ 91 h 128"/>
                <a:gd name="T90" fmla="*/ 95 w 125"/>
                <a:gd name="T91" fmla="*/ 88 h 128"/>
                <a:gd name="T92" fmla="*/ 101 w 125"/>
                <a:gd name="T93" fmla="*/ 88 h 128"/>
                <a:gd name="T94" fmla="*/ 105 w 125"/>
                <a:gd name="T95" fmla="*/ 91 h 128"/>
                <a:gd name="T96" fmla="*/ 109 w 125"/>
                <a:gd name="T97" fmla="*/ 95 h 128"/>
                <a:gd name="T98" fmla="*/ 110 w 125"/>
                <a:gd name="T9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 h="128">
                  <a:moveTo>
                    <a:pt x="125" y="53"/>
                  </a:moveTo>
                  <a:cubicBezTo>
                    <a:pt x="125" y="48"/>
                    <a:pt x="120" y="45"/>
                    <a:pt x="115" y="45"/>
                  </a:cubicBezTo>
                  <a:cubicBezTo>
                    <a:pt x="112" y="45"/>
                    <a:pt x="112" y="45"/>
                    <a:pt x="112" y="45"/>
                  </a:cubicBezTo>
                  <a:cubicBezTo>
                    <a:pt x="112" y="15"/>
                    <a:pt x="112" y="15"/>
                    <a:pt x="112" y="15"/>
                  </a:cubicBezTo>
                  <a:cubicBezTo>
                    <a:pt x="112" y="7"/>
                    <a:pt x="106" y="0"/>
                    <a:pt x="97" y="0"/>
                  </a:cubicBezTo>
                  <a:cubicBezTo>
                    <a:pt x="27" y="0"/>
                    <a:pt x="27" y="0"/>
                    <a:pt x="27" y="0"/>
                  </a:cubicBezTo>
                  <a:cubicBezTo>
                    <a:pt x="19" y="0"/>
                    <a:pt x="12" y="7"/>
                    <a:pt x="12" y="15"/>
                  </a:cubicBezTo>
                  <a:cubicBezTo>
                    <a:pt x="12" y="54"/>
                    <a:pt x="12" y="54"/>
                    <a:pt x="12" y="54"/>
                  </a:cubicBezTo>
                  <a:cubicBezTo>
                    <a:pt x="6" y="55"/>
                    <a:pt x="0" y="61"/>
                    <a:pt x="0" y="68"/>
                  </a:cubicBezTo>
                  <a:cubicBezTo>
                    <a:pt x="0" y="114"/>
                    <a:pt x="0" y="114"/>
                    <a:pt x="0" y="114"/>
                  </a:cubicBezTo>
                  <a:cubicBezTo>
                    <a:pt x="0" y="122"/>
                    <a:pt x="7" y="128"/>
                    <a:pt x="15" y="128"/>
                  </a:cubicBezTo>
                  <a:cubicBezTo>
                    <a:pt x="110" y="128"/>
                    <a:pt x="110" y="128"/>
                    <a:pt x="110" y="128"/>
                  </a:cubicBezTo>
                  <a:cubicBezTo>
                    <a:pt x="118" y="128"/>
                    <a:pt x="125" y="122"/>
                    <a:pt x="125" y="114"/>
                  </a:cubicBezTo>
                  <a:cubicBezTo>
                    <a:pt x="125" y="68"/>
                    <a:pt x="125" y="68"/>
                    <a:pt x="125" y="68"/>
                  </a:cubicBezTo>
                  <a:cubicBezTo>
                    <a:pt x="125" y="67"/>
                    <a:pt x="125" y="67"/>
                    <a:pt x="125" y="67"/>
                  </a:cubicBezTo>
                  <a:cubicBezTo>
                    <a:pt x="125" y="66"/>
                    <a:pt x="125" y="66"/>
                    <a:pt x="125" y="66"/>
                  </a:cubicBezTo>
                  <a:lnTo>
                    <a:pt x="125" y="53"/>
                  </a:lnTo>
                  <a:close/>
                  <a:moveTo>
                    <a:pt x="27" y="8"/>
                  </a:moveTo>
                  <a:cubicBezTo>
                    <a:pt x="97" y="8"/>
                    <a:pt x="97" y="8"/>
                    <a:pt x="97" y="8"/>
                  </a:cubicBezTo>
                  <a:cubicBezTo>
                    <a:pt x="101" y="8"/>
                    <a:pt x="105" y="11"/>
                    <a:pt x="105" y="15"/>
                  </a:cubicBezTo>
                  <a:cubicBezTo>
                    <a:pt x="105" y="45"/>
                    <a:pt x="105" y="45"/>
                    <a:pt x="105" y="45"/>
                  </a:cubicBezTo>
                  <a:cubicBezTo>
                    <a:pt x="85" y="45"/>
                    <a:pt x="85" y="45"/>
                    <a:pt x="85" y="45"/>
                  </a:cubicBezTo>
                  <a:cubicBezTo>
                    <a:pt x="83" y="45"/>
                    <a:pt x="80" y="45"/>
                    <a:pt x="78" y="46"/>
                  </a:cubicBezTo>
                  <a:cubicBezTo>
                    <a:pt x="77" y="47"/>
                    <a:pt x="75" y="48"/>
                    <a:pt x="73" y="50"/>
                  </a:cubicBezTo>
                  <a:cubicBezTo>
                    <a:pt x="70" y="54"/>
                    <a:pt x="70" y="54"/>
                    <a:pt x="70" y="54"/>
                  </a:cubicBezTo>
                  <a:cubicBezTo>
                    <a:pt x="20" y="54"/>
                    <a:pt x="20" y="54"/>
                    <a:pt x="20" y="54"/>
                  </a:cubicBezTo>
                  <a:cubicBezTo>
                    <a:pt x="20" y="15"/>
                    <a:pt x="20" y="15"/>
                    <a:pt x="20" y="15"/>
                  </a:cubicBezTo>
                  <a:cubicBezTo>
                    <a:pt x="20" y="11"/>
                    <a:pt x="23" y="8"/>
                    <a:pt x="27" y="8"/>
                  </a:cubicBezTo>
                  <a:close/>
                  <a:moveTo>
                    <a:pt x="117" y="66"/>
                  </a:moveTo>
                  <a:cubicBezTo>
                    <a:pt x="117" y="66"/>
                    <a:pt x="117" y="66"/>
                    <a:pt x="117" y="66"/>
                  </a:cubicBezTo>
                  <a:cubicBezTo>
                    <a:pt x="117" y="67"/>
                    <a:pt x="117" y="67"/>
                    <a:pt x="117" y="67"/>
                  </a:cubicBezTo>
                  <a:cubicBezTo>
                    <a:pt x="117" y="67"/>
                    <a:pt x="117" y="67"/>
                    <a:pt x="117" y="67"/>
                  </a:cubicBezTo>
                  <a:cubicBezTo>
                    <a:pt x="117" y="67"/>
                    <a:pt x="117" y="68"/>
                    <a:pt x="117" y="68"/>
                  </a:cubicBezTo>
                  <a:cubicBezTo>
                    <a:pt x="117" y="114"/>
                    <a:pt x="117" y="114"/>
                    <a:pt x="117" y="114"/>
                  </a:cubicBezTo>
                  <a:cubicBezTo>
                    <a:pt x="117" y="116"/>
                    <a:pt x="116" y="117"/>
                    <a:pt x="115" y="119"/>
                  </a:cubicBezTo>
                  <a:cubicBezTo>
                    <a:pt x="114" y="120"/>
                    <a:pt x="112" y="120"/>
                    <a:pt x="110" y="120"/>
                  </a:cubicBezTo>
                  <a:cubicBezTo>
                    <a:pt x="15" y="120"/>
                    <a:pt x="15" y="120"/>
                    <a:pt x="15" y="120"/>
                  </a:cubicBezTo>
                  <a:cubicBezTo>
                    <a:pt x="13" y="120"/>
                    <a:pt x="11" y="120"/>
                    <a:pt x="10" y="119"/>
                  </a:cubicBezTo>
                  <a:cubicBezTo>
                    <a:pt x="8" y="117"/>
                    <a:pt x="8" y="116"/>
                    <a:pt x="8" y="114"/>
                  </a:cubicBezTo>
                  <a:cubicBezTo>
                    <a:pt x="8" y="68"/>
                    <a:pt x="8" y="68"/>
                    <a:pt x="8" y="68"/>
                  </a:cubicBezTo>
                  <a:cubicBezTo>
                    <a:pt x="8" y="66"/>
                    <a:pt x="8" y="65"/>
                    <a:pt x="10" y="64"/>
                  </a:cubicBezTo>
                  <a:cubicBezTo>
                    <a:pt x="11" y="62"/>
                    <a:pt x="13" y="62"/>
                    <a:pt x="15" y="62"/>
                  </a:cubicBezTo>
                  <a:cubicBezTo>
                    <a:pt x="15" y="62"/>
                    <a:pt x="15" y="62"/>
                    <a:pt x="15" y="62"/>
                  </a:cubicBezTo>
                  <a:cubicBezTo>
                    <a:pt x="74" y="62"/>
                    <a:pt x="74" y="62"/>
                    <a:pt x="74" y="62"/>
                  </a:cubicBezTo>
                  <a:cubicBezTo>
                    <a:pt x="79" y="55"/>
                    <a:pt x="79" y="55"/>
                    <a:pt x="79" y="55"/>
                  </a:cubicBezTo>
                  <a:cubicBezTo>
                    <a:pt x="80" y="54"/>
                    <a:pt x="81" y="54"/>
                    <a:pt x="82" y="53"/>
                  </a:cubicBezTo>
                  <a:cubicBezTo>
                    <a:pt x="83" y="53"/>
                    <a:pt x="84" y="52"/>
                    <a:pt x="85" y="52"/>
                  </a:cubicBezTo>
                  <a:cubicBezTo>
                    <a:pt x="115" y="52"/>
                    <a:pt x="115" y="52"/>
                    <a:pt x="115" y="52"/>
                  </a:cubicBezTo>
                  <a:cubicBezTo>
                    <a:pt x="116" y="52"/>
                    <a:pt x="116" y="52"/>
                    <a:pt x="117" y="53"/>
                  </a:cubicBezTo>
                  <a:cubicBezTo>
                    <a:pt x="117" y="53"/>
                    <a:pt x="117" y="53"/>
                    <a:pt x="117" y="53"/>
                  </a:cubicBezTo>
                  <a:lnTo>
                    <a:pt x="117" y="66"/>
                  </a:lnTo>
                  <a:close/>
                  <a:moveTo>
                    <a:pt x="27" y="24"/>
                  </a:moveTo>
                  <a:cubicBezTo>
                    <a:pt x="27" y="22"/>
                    <a:pt x="28" y="21"/>
                    <a:pt x="29" y="21"/>
                  </a:cubicBezTo>
                  <a:cubicBezTo>
                    <a:pt x="96" y="21"/>
                    <a:pt x="96" y="21"/>
                    <a:pt x="96" y="21"/>
                  </a:cubicBezTo>
                  <a:cubicBezTo>
                    <a:pt x="97" y="21"/>
                    <a:pt x="98" y="22"/>
                    <a:pt x="98" y="24"/>
                  </a:cubicBezTo>
                  <a:cubicBezTo>
                    <a:pt x="98" y="25"/>
                    <a:pt x="97" y="26"/>
                    <a:pt x="96" y="26"/>
                  </a:cubicBezTo>
                  <a:cubicBezTo>
                    <a:pt x="29" y="26"/>
                    <a:pt x="29" y="26"/>
                    <a:pt x="29" y="26"/>
                  </a:cubicBezTo>
                  <a:cubicBezTo>
                    <a:pt x="28" y="26"/>
                    <a:pt x="27" y="25"/>
                    <a:pt x="27" y="24"/>
                  </a:cubicBezTo>
                  <a:close/>
                  <a:moveTo>
                    <a:pt x="27" y="35"/>
                  </a:moveTo>
                  <a:cubicBezTo>
                    <a:pt x="27" y="34"/>
                    <a:pt x="28" y="33"/>
                    <a:pt x="29" y="33"/>
                  </a:cubicBezTo>
                  <a:cubicBezTo>
                    <a:pt x="96" y="33"/>
                    <a:pt x="96" y="33"/>
                    <a:pt x="96" y="33"/>
                  </a:cubicBezTo>
                  <a:cubicBezTo>
                    <a:pt x="97" y="33"/>
                    <a:pt x="98" y="34"/>
                    <a:pt x="98" y="35"/>
                  </a:cubicBezTo>
                  <a:cubicBezTo>
                    <a:pt x="98" y="36"/>
                    <a:pt x="97" y="37"/>
                    <a:pt x="96" y="37"/>
                  </a:cubicBezTo>
                  <a:cubicBezTo>
                    <a:pt x="29" y="37"/>
                    <a:pt x="29" y="37"/>
                    <a:pt x="29" y="37"/>
                  </a:cubicBezTo>
                  <a:cubicBezTo>
                    <a:pt x="28" y="37"/>
                    <a:pt x="27" y="36"/>
                    <a:pt x="27" y="35"/>
                  </a:cubicBezTo>
                  <a:close/>
                  <a:moveTo>
                    <a:pt x="110" y="100"/>
                  </a:moveTo>
                  <a:cubicBezTo>
                    <a:pt x="110" y="101"/>
                    <a:pt x="108" y="102"/>
                    <a:pt x="108" y="103"/>
                  </a:cubicBezTo>
                  <a:cubicBezTo>
                    <a:pt x="107" y="103"/>
                    <a:pt x="109" y="105"/>
                    <a:pt x="109" y="106"/>
                  </a:cubicBezTo>
                  <a:cubicBezTo>
                    <a:pt x="109" y="106"/>
                    <a:pt x="106" y="106"/>
                    <a:pt x="106" y="107"/>
                  </a:cubicBezTo>
                  <a:cubicBezTo>
                    <a:pt x="106" y="107"/>
                    <a:pt x="106" y="107"/>
                    <a:pt x="106" y="107"/>
                  </a:cubicBezTo>
                  <a:cubicBezTo>
                    <a:pt x="109" y="114"/>
                    <a:pt x="109" y="114"/>
                    <a:pt x="109" y="114"/>
                  </a:cubicBezTo>
                  <a:cubicBezTo>
                    <a:pt x="110" y="115"/>
                    <a:pt x="108" y="113"/>
                    <a:pt x="106" y="114"/>
                  </a:cubicBezTo>
                  <a:cubicBezTo>
                    <a:pt x="105" y="115"/>
                    <a:pt x="105" y="118"/>
                    <a:pt x="105" y="117"/>
                  </a:cubicBezTo>
                  <a:cubicBezTo>
                    <a:pt x="102" y="110"/>
                    <a:pt x="102" y="110"/>
                    <a:pt x="102" y="110"/>
                  </a:cubicBezTo>
                  <a:cubicBezTo>
                    <a:pt x="101" y="111"/>
                    <a:pt x="101" y="112"/>
                    <a:pt x="101" y="112"/>
                  </a:cubicBezTo>
                  <a:cubicBezTo>
                    <a:pt x="100" y="112"/>
                    <a:pt x="99" y="110"/>
                    <a:pt x="98" y="110"/>
                  </a:cubicBezTo>
                  <a:cubicBezTo>
                    <a:pt x="97" y="110"/>
                    <a:pt x="96" y="112"/>
                    <a:pt x="95" y="112"/>
                  </a:cubicBezTo>
                  <a:cubicBezTo>
                    <a:pt x="95" y="112"/>
                    <a:pt x="94" y="111"/>
                    <a:pt x="94" y="110"/>
                  </a:cubicBezTo>
                  <a:cubicBezTo>
                    <a:pt x="91" y="117"/>
                    <a:pt x="91" y="117"/>
                    <a:pt x="91" y="117"/>
                  </a:cubicBezTo>
                  <a:cubicBezTo>
                    <a:pt x="90" y="118"/>
                    <a:pt x="90" y="115"/>
                    <a:pt x="89" y="114"/>
                  </a:cubicBezTo>
                  <a:cubicBezTo>
                    <a:pt x="88" y="113"/>
                    <a:pt x="85" y="115"/>
                    <a:pt x="86" y="114"/>
                  </a:cubicBezTo>
                  <a:cubicBezTo>
                    <a:pt x="90" y="107"/>
                    <a:pt x="90" y="107"/>
                    <a:pt x="90" y="107"/>
                  </a:cubicBezTo>
                  <a:cubicBezTo>
                    <a:pt x="90" y="107"/>
                    <a:pt x="90" y="107"/>
                    <a:pt x="90" y="107"/>
                  </a:cubicBezTo>
                  <a:cubicBezTo>
                    <a:pt x="89" y="106"/>
                    <a:pt x="87" y="106"/>
                    <a:pt x="87" y="106"/>
                  </a:cubicBezTo>
                  <a:cubicBezTo>
                    <a:pt x="86" y="105"/>
                    <a:pt x="88" y="103"/>
                    <a:pt x="88" y="103"/>
                  </a:cubicBezTo>
                  <a:cubicBezTo>
                    <a:pt x="88" y="102"/>
                    <a:pt x="85" y="101"/>
                    <a:pt x="85" y="100"/>
                  </a:cubicBezTo>
                  <a:cubicBezTo>
                    <a:pt x="85" y="99"/>
                    <a:pt x="88" y="99"/>
                    <a:pt x="88" y="98"/>
                  </a:cubicBezTo>
                  <a:cubicBezTo>
                    <a:pt x="88" y="97"/>
                    <a:pt x="86" y="96"/>
                    <a:pt x="87" y="95"/>
                  </a:cubicBezTo>
                  <a:cubicBezTo>
                    <a:pt x="87" y="94"/>
                    <a:pt x="89" y="95"/>
                    <a:pt x="90" y="94"/>
                  </a:cubicBezTo>
                  <a:cubicBezTo>
                    <a:pt x="90" y="93"/>
                    <a:pt x="89" y="91"/>
                    <a:pt x="90" y="91"/>
                  </a:cubicBezTo>
                  <a:cubicBezTo>
                    <a:pt x="91" y="90"/>
                    <a:pt x="93" y="92"/>
                    <a:pt x="93" y="91"/>
                  </a:cubicBezTo>
                  <a:cubicBezTo>
                    <a:pt x="94" y="91"/>
                    <a:pt x="94" y="89"/>
                    <a:pt x="95" y="88"/>
                  </a:cubicBezTo>
                  <a:cubicBezTo>
                    <a:pt x="96" y="88"/>
                    <a:pt x="97" y="90"/>
                    <a:pt x="98" y="90"/>
                  </a:cubicBezTo>
                  <a:cubicBezTo>
                    <a:pt x="99" y="90"/>
                    <a:pt x="100" y="88"/>
                    <a:pt x="101" y="88"/>
                  </a:cubicBezTo>
                  <a:cubicBezTo>
                    <a:pt x="101" y="89"/>
                    <a:pt x="101" y="91"/>
                    <a:pt x="102" y="91"/>
                  </a:cubicBezTo>
                  <a:cubicBezTo>
                    <a:pt x="103" y="92"/>
                    <a:pt x="105" y="90"/>
                    <a:pt x="105" y="91"/>
                  </a:cubicBezTo>
                  <a:cubicBezTo>
                    <a:pt x="106" y="91"/>
                    <a:pt x="105" y="93"/>
                    <a:pt x="106" y="94"/>
                  </a:cubicBezTo>
                  <a:cubicBezTo>
                    <a:pt x="106" y="95"/>
                    <a:pt x="109" y="94"/>
                    <a:pt x="109" y="95"/>
                  </a:cubicBezTo>
                  <a:cubicBezTo>
                    <a:pt x="109" y="96"/>
                    <a:pt x="107" y="97"/>
                    <a:pt x="108" y="98"/>
                  </a:cubicBezTo>
                  <a:cubicBezTo>
                    <a:pt x="108" y="99"/>
                    <a:pt x="110" y="99"/>
                    <a:pt x="110" y="100"/>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76" name="Freeform 146"/>
            <p:cNvSpPr>
              <a:spLocks noEditPoints="1"/>
            </p:cNvSpPr>
            <p:nvPr/>
          </p:nvSpPr>
          <p:spPr bwMode="auto">
            <a:xfrm>
              <a:off x="3233738" y="3216275"/>
              <a:ext cx="492125" cy="417513"/>
            </a:xfrm>
            <a:custGeom>
              <a:avLst/>
              <a:gdLst>
                <a:gd name="T0" fmla="*/ 29 w 156"/>
                <a:gd name="T1" fmla="*/ 65 h 132"/>
                <a:gd name="T2" fmla="*/ 156 w 156"/>
                <a:gd name="T3" fmla="*/ 51 h 132"/>
                <a:gd name="T4" fmla="*/ 141 w 156"/>
                <a:gd name="T5" fmla="*/ 64 h 132"/>
                <a:gd name="T6" fmla="*/ 131 w 156"/>
                <a:gd name="T7" fmla="*/ 106 h 132"/>
                <a:gd name="T8" fmla="*/ 114 w 156"/>
                <a:gd name="T9" fmla="*/ 132 h 132"/>
                <a:gd name="T10" fmla="*/ 97 w 156"/>
                <a:gd name="T11" fmla="*/ 126 h 132"/>
                <a:gd name="T12" fmla="*/ 62 w 156"/>
                <a:gd name="T13" fmla="*/ 127 h 132"/>
                <a:gd name="T14" fmla="*/ 61 w 156"/>
                <a:gd name="T15" fmla="*/ 127 h 132"/>
                <a:gd name="T16" fmla="*/ 43 w 156"/>
                <a:gd name="T17" fmla="*/ 132 h 132"/>
                <a:gd name="T18" fmla="*/ 13 w 156"/>
                <a:gd name="T19" fmla="*/ 97 h 132"/>
                <a:gd name="T20" fmla="*/ 0 w 156"/>
                <a:gd name="T21" fmla="*/ 75 h 132"/>
                <a:gd name="T22" fmla="*/ 14 w 156"/>
                <a:gd name="T23" fmla="*/ 65 h 132"/>
                <a:gd name="T24" fmla="*/ 28 w 156"/>
                <a:gd name="T25" fmla="*/ 28 h 132"/>
                <a:gd name="T26" fmla="*/ 32 w 156"/>
                <a:gd name="T27" fmla="*/ 24 h 132"/>
                <a:gd name="T28" fmla="*/ 73 w 156"/>
                <a:gd name="T29" fmla="*/ 27 h 132"/>
                <a:gd name="T30" fmla="*/ 133 w 156"/>
                <a:gd name="T31" fmla="*/ 61 h 132"/>
                <a:gd name="T32" fmla="*/ 138 w 156"/>
                <a:gd name="T33" fmla="*/ 60 h 132"/>
                <a:gd name="T34" fmla="*/ 133 w 156"/>
                <a:gd name="T35" fmla="*/ 52 h 132"/>
                <a:gd name="T36" fmla="*/ 147 w 156"/>
                <a:gd name="T37" fmla="*/ 53 h 132"/>
                <a:gd name="T38" fmla="*/ 148 w 156"/>
                <a:gd name="T39" fmla="*/ 54 h 132"/>
                <a:gd name="T40" fmla="*/ 156 w 156"/>
                <a:gd name="T41" fmla="*/ 51 h 132"/>
                <a:gd name="T42" fmla="*/ 80 w 156"/>
                <a:gd name="T43" fmla="*/ 32 h 132"/>
                <a:gd name="T44" fmla="*/ 53 w 156"/>
                <a:gd name="T45" fmla="*/ 38 h 132"/>
                <a:gd name="T46" fmla="*/ 40 w 156"/>
                <a:gd name="T47" fmla="*/ 50 h 132"/>
                <a:gd name="T48" fmla="*/ 34 w 156"/>
                <a:gd name="T49" fmla="*/ 47 h 132"/>
                <a:gd name="T50" fmla="*/ 30 w 156"/>
                <a:gd name="T51" fmla="*/ 48 h 132"/>
                <a:gd name="T52" fmla="*/ 12 w 156"/>
                <a:gd name="T53" fmla="*/ 73 h 132"/>
                <a:gd name="T54" fmla="*/ 5 w 156"/>
                <a:gd name="T55" fmla="*/ 90 h 132"/>
                <a:gd name="T56" fmla="*/ 17 w 156"/>
                <a:gd name="T57" fmla="*/ 94 h 132"/>
                <a:gd name="T58" fmla="*/ 62 w 156"/>
                <a:gd name="T59" fmla="*/ 121 h 132"/>
                <a:gd name="T60" fmla="*/ 98 w 156"/>
                <a:gd name="T61" fmla="*/ 119 h 132"/>
                <a:gd name="T62" fmla="*/ 142 w 156"/>
                <a:gd name="T63" fmla="*/ 53 h 132"/>
                <a:gd name="T64" fmla="*/ 138 w 156"/>
                <a:gd name="T65" fmla="*/ 53 h 132"/>
                <a:gd name="T66" fmla="*/ 141 w 156"/>
                <a:gd name="T67" fmla="*/ 56 h 132"/>
                <a:gd name="T68" fmla="*/ 60 w 156"/>
                <a:gd name="T69" fmla="*/ 22 h 132"/>
                <a:gd name="T70" fmla="*/ 81 w 156"/>
                <a:gd name="T71" fmla="*/ 17 h 132"/>
                <a:gd name="T72" fmla="*/ 59 w 156"/>
                <a:gd name="T73" fmla="*/ 17 h 132"/>
                <a:gd name="T74" fmla="*/ 60 w 156"/>
                <a:gd name="T75" fmla="*/ 14 h 132"/>
                <a:gd name="T76" fmla="*/ 81 w 156"/>
                <a:gd name="T77" fmla="*/ 9 h 132"/>
                <a:gd name="T78" fmla="*/ 59 w 156"/>
                <a:gd name="T79" fmla="*/ 9 h 132"/>
                <a:gd name="T80" fmla="*/ 60 w 156"/>
                <a:gd name="T81" fmla="*/ 6 h 132"/>
                <a:gd name="T82" fmla="*/ 81 w 156"/>
                <a:gd name="T83" fmla="*/ 2 h 132"/>
                <a:gd name="T84" fmla="*/ 59 w 156"/>
                <a:gd name="T85" fmla="*/ 2 h 132"/>
                <a:gd name="T86" fmla="*/ 84 w 156"/>
                <a:gd name="T87" fmla="*/ 22 h 132"/>
                <a:gd name="T88" fmla="*/ 106 w 156"/>
                <a:gd name="T89" fmla="*/ 17 h 132"/>
                <a:gd name="T90" fmla="*/ 83 w 156"/>
                <a:gd name="T91" fmla="*/ 17 h 132"/>
                <a:gd name="T92" fmla="*/ 84 w 156"/>
                <a:gd name="T93" fmla="*/ 14 h 132"/>
                <a:gd name="T94" fmla="*/ 106 w 156"/>
                <a:gd name="T95" fmla="*/ 9 h 132"/>
                <a:gd name="T96" fmla="*/ 83 w 156"/>
                <a:gd name="T97"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132">
                  <a:moveTo>
                    <a:pt x="38" y="65"/>
                  </a:moveTo>
                  <a:cubicBezTo>
                    <a:pt x="38" y="68"/>
                    <a:pt x="36" y="71"/>
                    <a:pt x="33" y="71"/>
                  </a:cubicBezTo>
                  <a:cubicBezTo>
                    <a:pt x="31" y="71"/>
                    <a:pt x="29" y="68"/>
                    <a:pt x="29" y="65"/>
                  </a:cubicBezTo>
                  <a:cubicBezTo>
                    <a:pt x="29" y="61"/>
                    <a:pt x="31" y="58"/>
                    <a:pt x="33" y="58"/>
                  </a:cubicBezTo>
                  <a:cubicBezTo>
                    <a:pt x="36" y="58"/>
                    <a:pt x="38" y="61"/>
                    <a:pt x="38" y="65"/>
                  </a:cubicBezTo>
                  <a:close/>
                  <a:moveTo>
                    <a:pt x="156" y="51"/>
                  </a:moveTo>
                  <a:cubicBezTo>
                    <a:pt x="155" y="54"/>
                    <a:pt x="153" y="56"/>
                    <a:pt x="151" y="58"/>
                  </a:cubicBezTo>
                  <a:cubicBezTo>
                    <a:pt x="149" y="59"/>
                    <a:pt x="147" y="61"/>
                    <a:pt x="144" y="61"/>
                  </a:cubicBezTo>
                  <a:cubicBezTo>
                    <a:pt x="143" y="62"/>
                    <a:pt x="142" y="63"/>
                    <a:pt x="141" y="64"/>
                  </a:cubicBezTo>
                  <a:cubicBezTo>
                    <a:pt x="139" y="65"/>
                    <a:pt x="136" y="66"/>
                    <a:pt x="135" y="66"/>
                  </a:cubicBezTo>
                  <a:cubicBezTo>
                    <a:pt x="136" y="71"/>
                    <a:pt x="137" y="76"/>
                    <a:pt x="137" y="82"/>
                  </a:cubicBezTo>
                  <a:cubicBezTo>
                    <a:pt x="137" y="90"/>
                    <a:pt x="135" y="99"/>
                    <a:pt x="131" y="106"/>
                  </a:cubicBezTo>
                  <a:cubicBezTo>
                    <a:pt x="128" y="111"/>
                    <a:pt x="123" y="115"/>
                    <a:pt x="118" y="118"/>
                  </a:cubicBezTo>
                  <a:cubicBezTo>
                    <a:pt x="118" y="128"/>
                    <a:pt x="118" y="128"/>
                    <a:pt x="118" y="128"/>
                  </a:cubicBezTo>
                  <a:cubicBezTo>
                    <a:pt x="118" y="130"/>
                    <a:pt x="116" y="132"/>
                    <a:pt x="114" y="132"/>
                  </a:cubicBezTo>
                  <a:cubicBezTo>
                    <a:pt x="100" y="132"/>
                    <a:pt x="100" y="132"/>
                    <a:pt x="100" y="132"/>
                  </a:cubicBezTo>
                  <a:cubicBezTo>
                    <a:pt x="98" y="132"/>
                    <a:pt x="97" y="130"/>
                    <a:pt x="97" y="128"/>
                  </a:cubicBezTo>
                  <a:cubicBezTo>
                    <a:pt x="97" y="127"/>
                    <a:pt x="97" y="126"/>
                    <a:pt x="97" y="126"/>
                  </a:cubicBezTo>
                  <a:cubicBezTo>
                    <a:pt x="97" y="125"/>
                    <a:pt x="97" y="125"/>
                    <a:pt x="97" y="125"/>
                  </a:cubicBezTo>
                  <a:cubicBezTo>
                    <a:pt x="88" y="126"/>
                    <a:pt x="80" y="127"/>
                    <a:pt x="72" y="127"/>
                  </a:cubicBezTo>
                  <a:cubicBezTo>
                    <a:pt x="69" y="127"/>
                    <a:pt x="65" y="127"/>
                    <a:pt x="62" y="127"/>
                  </a:cubicBezTo>
                  <a:cubicBezTo>
                    <a:pt x="61" y="127"/>
                    <a:pt x="61" y="127"/>
                    <a:pt x="61" y="127"/>
                  </a:cubicBezTo>
                  <a:cubicBezTo>
                    <a:pt x="61" y="127"/>
                    <a:pt x="61" y="127"/>
                    <a:pt x="61" y="127"/>
                  </a:cubicBezTo>
                  <a:cubicBezTo>
                    <a:pt x="61" y="127"/>
                    <a:pt x="61" y="127"/>
                    <a:pt x="61" y="127"/>
                  </a:cubicBezTo>
                  <a:cubicBezTo>
                    <a:pt x="61" y="127"/>
                    <a:pt x="61" y="127"/>
                    <a:pt x="61" y="128"/>
                  </a:cubicBezTo>
                  <a:cubicBezTo>
                    <a:pt x="61" y="130"/>
                    <a:pt x="59" y="132"/>
                    <a:pt x="57" y="132"/>
                  </a:cubicBezTo>
                  <a:cubicBezTo>
                    <a:pt x="43" y="132"/>
                    <a:pt x="43" y="132"/>
                    <a:pt x="43" y="132"/>
                  </a:cubicBezTo>
                  <a:cubicBezTo>
                    <a:pt x="41" y="132"/>
                    <a:pt x="39" y="130"/>
                    <a:pt x="39" y="128"/>
                  </a:cubicBezTo>
                  <a:cubicBezTo>
                    <a:pt x="39" y="122"/>
                    <a:pt x="39" y="122"/>
                    <a:pt x="39" y="122"/>
                  </a:cubicBezTo>
                  <a:cubicBezTo>
                    <a:pt x="29" y="119"/>
                    <a:pt x="18" y="111"/>
                    <a:pt x="13" y="97"/>
                  </a:cubicBezTo>
                  <a:cubicBezTo>
                    <a:pt x="7" y="97"/>
                    <a:pt x="7" y="97"/>
                    <a:pt x="7" y="97"/>
                  </a:cubicBezTo>
                  <a:cubicBezTo>
                    <a:pt x="3" y="97"/>
                    <a:pt x="0" y="94"/>
                    <a:pt x="0" y="90"/>
                  </a:cubicBezTo>
                  <a:cubicBezTo>
                    <a:pt x="0" y="75"/>
                    <a:pt x="0" y="75"/>
                    <a:pt x="0" y="75"/>
                  </a:cubicBezTo>
                  <a:cubicBezTo>
                    <a:pt x="0" y="71"/>
                    <a:pt x="3" y="68"/>
                    <a:pt x="7" y="68"/>
                  </a:cubicBezTo>
                  <a:cubicBezTo>
                    <a:pt x="12" y="68"/>
                    <a:pt x="12" y="68"/>
                    <a:pt x="12" y="68"/>
                  </a:cubicBezTo>
                  <a:cubicBezTo>
                    <a:pt x="12" y="68"/>
                    <a:pt x="14" y="67"/>
                    <a:pt x="14" y="65"/>
                  </a:cubicBezTo>
                  <a:cubicBezTo>
                    <a:pt x="14" y="65"/>
                    <a:pt x="16" y="56"/>
                    <a:pt x="24" y="46"/>
                  </a:cubicBezTo>
                  <a:cubicBezTo>
                    <a:pt x="27" y="43"/>
                    <a:pt x="29" y="41"/>
                    <a:pt x="33" y="38"/>
                  </a:cubicBezTo>
                  <a:cubicBezTo>
                    <a:pt x="32" y="34"/>
                    <a:pt x="30" y="30"/>
                    <a:pt x="28" y="28"/>
                  </a:cubicBezTo>
                  <a:cubicBezTo>
                    <a:pt x="28" y="27"/>
                    <a:pt x="28" y="26"/>
                    <a:pt x="28" y="25"/>
                  </a:cubicBezTo>
                  <a:cubicBezTo>
                    <a:pt x="28" y="24"/>
                    <a:pt x="29" y="24"/>
                    <a:pt x="30" y="24"/>
                  </a:cubicBezTo>
                  <a:cubicBezTo>
                    <a:pt x="30" y="24"/>
                    <a:pt x="31" y="24"/>
                    <a:pt x="32" y="24"/>
                  </a:cubicBezTo>
                  <a:cubicBezTo>
                    <a:pt x="33" y="24"/>
                    <a:pt x="37" y="24"/>
                    <a:pt x="42" y="26"/>
                  </a:cubicBezTo>
                  <a:cubicBezTo>
                    <a:pt x="44" y="27"/>
                    <a:pt x="46" y="28"/>
                    <a:pt x="48" y="30"/>
                  </a:cubicBezTo>
                  <a:cubicBezTo>
                    <a:pt x="55" y="28"/>
                    <a:pt x="63" y="27"/>
                    <a:pt x="73" y="27"/>
                  </a:cubicBezTo>
                  <a:cubicBezTo>
                    <a:pt x="75" y="27"/>
                    <a:pt x="78" y="27"/>
                    <a:pt x="81" y="27"/>
                  </a:cubicBezTo>
                  <a:cubicBezTo>
                    <a:pt x="98" y="28"/>
                    <a:pt x="116" y="34"/>
                    <a:pt x="127" y="49"/>
                  </a:cubicBezTo>
                  <a:cubicBezTo>
                    <a:pt x="130" y="52"/>
                    <a:pt x="132" y="57"/>
                    <a:pt x="133" y="61"/>
                  </a:cubicBezTo>
                  <a:cubicBezTo>
                    <a:pt x="133" y="61"/>
                    <a:pt x="134" y="61"/>
                    <a:pt x="134" y="61"/>
                  </a:cubicBezTo>
                  <a:cubicBezTo>
                    <a:pt x="134" y="61"/>
                    <a:pt x="134" y="61"/>
                    <a:pt x="134" y="61"/>
                  </a:cubicBezTo>
                  <a:cubicBezTo>
                    <a:pt x="134" y="61"/>
                    <a:pt x="136" y="61"/>
                    <a:pt x="138" y="60"/>
                  </a:cubicBezTo>
                  <a:cubicBezTo>
                    <a:pt x="138" y="60"/>
                    <a:pt x="137" y="59"/>
                    <a:pt x="136" y="59"/>
                  </a:cubicBezTo>
                  <a:cubicBezTo>
                    <a:pt x="135" y="57"/>
                    <a:pt x="133" y="55"/>
                    <a:pt x="133" y="53"/>
                  </a:cubicBezTo>
                  <a:cubicBezTo>
                    <a:pt x="133" y="53"/>
                    <a:pt x="133" y="53"/>
                    <a:pt x="133" y="52"/>
                  </a:cubicBezTo>
                  <a:cubicBezTo>
                    <a:pt x="134" y="48"/>
                    <a:pt x="137" y="45"/>
                    <a:pt x="140" y="45"/>
                  </a:cubicBezTo>
                  <a:cubicBezTo>
                    <a:pt x="142" y="45"/>
                    <a:pt x="144" y="46"/>
                    <a:pt x="145" y="47"/>
                  </a:cubicBezTo>
                  <a:cubicBezTo>
                    <a:pt x="146" y="49"/>
                    <a:pt x="147" y="51"/>
                    <a:pt x="147" y="53"/>
                  </a:cubicBezTo>
                  <a:cubicBezTo>
                    <a:pt x="147" y="53"/>
                    <a:pt x="147" y="53"/>
                    <a:pt x="147" y="53"/>
                  </a:cubicBezTo>
                  <a:cubicBezTo>
                    <a:pt x="147" y="54"/>
                    <a:pt x="147" y="54"/>
                    <a:pt x="147" y="55"/>
                  </a:cubicBezTo>
                  <a:cubicBezTo>
                    <a:pt x="147" y="55"/>
                    <a:pt x="147" y="54"/>
                    <a:pt x="148" y="54"/>
                  </a:cubicBezTo>
                  <a:cubicBezTo>
                    <a:pt x="149" y="53"/>
                    <a:pt x="151" y="51"/>
                    <a:pt x="151" y="49"/>
                  </a:cubicBezTo>
                  <a:cubicBezTo>
                    <a:pt x="152" y="48"/>
                    <a:pt x="153" y="48"/>
                    <a:pt x="155" y="48"/>
                  </a:cubicBezTo>
                  <a:cubicBezTo>
                    <a:pt x="156" y="49"/>
                    <a:pt x="156" y="50"/>
                    <a:pt x="156" y="51"/>
                  </a:cubicBezTo>
                  <a:close/>
                  <a:moveTo>
                    <a:pt x="132" y="82"/>
                  </a:moveTo>
                  <a:cubicBezTo>
                    <a:pt x="132" y="71"/>
                    <a:pt x="129" y="60"/>
                    <a:pt x="123" y="52"/>
                  </a:cubicBezTo>
                  <a:cubicBezTo>
                    <a:pt x="114" y="39"/>
                    <a:pt x="96" y="33"/>
                    <a:pt x="80" y="32"/>
                  </a:cubicBezTo>
                  <a:cubicBezTo>
                    <a:pt x="78" y="32"/>
                    <a:pt x="75" y="32"/>
                    <a:pt x="73" y="32"/>
                  </a:cubicBezTo>
                  <a:cubicBezTo>
                    <a:pt x="65" y="32"/>
                    <a:pt x="58" y="33"/>
                    <a:pt x="52" y="35"/>
                  </a:cubicBezTo>
                  <a:cubicBezTo>
                    <a:pt x="52" y="36"/>
                    <a:pt x="53" y="37"/>
                    <a:pt x="53" y="38"/>
                  </a:cubicBezTo>
                  <a:cubicBezTo>
                    <a:pt x="54" y="38"/>
                    <a:pt x="54" y="39"/>
                    <a:pt x="54" y="39"/>
                  </a:cubicBezTo>
                  <a:cubicBezTo>
                    <a:pt x="53" y="39"/>
                    <a:pt x="53" y="42"/>
                    <a:pt x="51" y="44"/>
                  </a:cubicBezTo>
                  <a:cubicBezTo>
                    <a:pt x="49" y="47"/>
                    <a:pt x="46" y="50"/>
                    <a:pt x="40" y="50"/>
                  </a:cubicBezTo>
                  <a:cubicBezTo>
                    <a:pt x="40" y="50"/>
                    <a:pt x="40" y="50"/>
                    <a:pt x="40" y="50"/>
                  </a:cubicBezTo>
                  <a:cubicBezTo>
                    <a:pt x="39" y="50"/>
                    <a:pt x="37" y="49"/>
                    <a:pt x="36" y="49"/>
                  </a:cubicBezTo>
                  <a:cubicBezTo>
                    <a:pt x="35" y="49"/>
                    <a:pt x="34" y="48"/>
                    <a:pt x="34" y="47"/>
                  </a:cubicBezTo>
                  <a:cubicBezTo>
                    <a:pt x="34" y="47"/>
                    <a:pt x="34" y="46"/>
                    <a:pt x="34" y="45"/>
                  </a:cubicBezTo>
                  <a:cubicBezTo>
                    <a:pt x="34" y="45"/>
                    <a:pt x="34" y="44"/>
                    <a:pt x="34" y="44"/>
                  </a:cubicBezTo>
                  <a:cubicBezTo>
                    <a:pt x="32" y="45"/>
                    <a:pt x="31" y="46"/>
                    <a:pt x="30" y="48"/>
                  </a:cubicBezTo>
                  <a:cubicBezTo>
                    <a:pt x="22" y="56"/>
                    <a:pt x="20" y="64"/>
                    <a:pt x="19" y="66"/>
                  </a:cubicBezTo>
                  <a:cubicBezTo>
                    <a:pt x="19" y="66"/>
                    <a:pt x="19" y="66"/>
                    <a:pt x="19" y="66"/>
                  </a:cubicBezTo>
                  <a:cubicBezTo>
                    <a:pt x="19" y="70"/>
                    <a:pt x="15" y="73"/>
                    <a:pt x="12" y="73"/>
                  </a:cubicBezTo>
                  <a:cubicBezTo>
                    <a:pt x="7" y="73"/>
                    <a:pt x="7" y="73"/>
                    <a:pt x="7" y="73"/>
                  </a:cubicBezTo>
                  <a:cubicBezTo>
                    <a:pt x="6" y="73"/>
                    <a:pt x="5" y="74"/>
                    <a:pt x="5" y="75"/>
                  </a:cubicBezTo>
                  <a:cubicBezTo>
                    <a:pt x="5" y="90"/>
                    <a:pt x="5" y="90"/>
                    <a:pt x="5" y="90"/>
                  </a:cubicBezTo>
                  <a:cubicBezTo>
                    <a:pt x="5" y="91"/>
                    <a:pt x="6" y="92"/>
                    <a:pt x="7" y="92"/>
                  </a:cubicBezTo>
                  <a:cubicBezTo>
                    <a:pt x="17" y="92"/>
                    <a:pt x="17" y="92"/>
                    <a:pt x="17" y="92"/>
                  </a:cubicBezTo>
                  <a:cubicBezTo>
                    <a:pt x="17" y="94"/>
                    <a:pt x="17" y="94"/>
                    <a:pt x="17" y="94"/>
                  </a:cubicBezTo>
                  <a:cubicBezTo>
                    <a:pt x="21" y="106"/>
                    <a:pt x="29" y="112"/>
                    <a:pt x="38" y="116"/>
                  </a:cubicBezTo>
                  <a:cubicBezTo>
                    <a:pt x="48" y="120"/>
                    <a:pt x="57" y="121"/>
                    <a:pt x="60" y="121"/>
                  </a:cubicBezTo>
                  <a:cubicBezTo>
                    <a:pt x="62" y="121"/>
                    <a:pt x="62" y="121"/>
                    <a:pt x="62" y="121"/>
                  </a:cubicBezTo>
                  <a:cubicBezTo>
                    <a:pt x="62" y="121"/>
                    <a:pt x="62" y="121"/>
                    <a:pt x="62" y="121"/>
                  </a:cubicBezTo>
                  <a:cubicBezTo>
                    <a:pt x="65" y="121"/>
                    <a:pt x="69" y="121"/>
                    <a:pt x="72" y="121"/>
                  </a:cubicBezTo>
                  <a:cubicBezTo>
                    <a:pt x="81" y="121"/>
                    <a:pt x="89" y="121"/>
                    <a:pt x="98" y="119"/>
                  </a:cubicBezTo>
                  <a:cubicBezTo>
                    <a:pt x="108" y="117"/>
                    <a:pt x="121" y="112"/>
                    <a:pt x="126" y="104"/>
                  </a:cubicBezTo>
                  <a:cubicBezTo>
                    <a:pt x="130" y="97"/>
                    <a:pt x="132" y="90"/>
                    <a:pt x="132" y="82"/>
                  </a:cubicBezTo>
                  <a:close/>
                  <a:moveTo>
                    <a:pt x="142" y="53"/>
                  </a:moveTo>
                  <a:cubicBezTo>
                    <a:pt x="142" y="52"/>
                    <a:pt x="142" y="51"/>
                    <a:pt x="141" y="51"/>
                  </a:cubicBezTo>
                  <a:cubicBezTo>
                    <a:pt x="141" y="50"/>
                    <a:pt x="141" y="50"/>
                    <a:pt x="140" y="50"/>
                  </a:cubicBezTo>
                  <a:cubicBezTo>
                    <a:pt x="139" y="50"/>
                    <a:pt x="138" y="51"/>
                    <a:pt x="138" y="53"/>
                  </a:cubicBezTo>
                  <a:cubicBezTo>
                    <a:pt x="138" y="53"/>
                    <a:pt x="138" y="53"/>
                    <a:pt x="138" y="53"/>
                  </a:cubicBezTo>
                  <a:cubicBezTo>
                    <a:pt x="138" y="53"/>
                    <a:pt x="138" y="54"/>
                    <a:pt x="139" y="55"/>
                  </a:cubicBezTo>
                  <a:cubicBezTo>
                    <a:pt x="140" y="55"/>
                    <a:pt x="141" y="56"/>
                    <a:pt x="141" y="56"/>
                  </a:cubicBezTo>
                  <a:cubicBezTo>
                    <a:pt x="142" y="55"/>
                    <a:pt x="142" y="54"/>
                    <a:pt x="142" y="53"/>
                  </a:cubicBezTo>
                  <a:cubicBezTo>
                    <a:pt x="142" y="53"/>
                    <a:pt x="142" y="53"/>
                    <a:pt x="142" y="53"/>
                  </a:cubicBezTo>
                  <a:close/>
                  <a:moveTo>
                    <a:pt x="60" y="22"/>
                  </a:moveTo>
                  <a:cubicBezTo>
                    <a:pt x="80" y="22"/>
                    <a:pt x="80" y="22"/>
                    <a:pt x="80" y="22"/>
                  </a:cubicBezTo>
                  <a:cubicBezTo>
                    <a:pt x="81" y="22"/>
                    <a:pt x="81" y="22"/>
                    <a:pt x="81" y="21"/>
                  </a:cubicBezTo>
                  <a:cubicBezTo>
                    <a:pt x="81" y="17"/>
                    <a:pt x="81" y="17"/>
                    <a:pt x="81" y="17"/>
                  </a:cubicBezTo>
                  <a:cubicBezTo>
                    <a:pt x="81" y="17"/>
                    <a:pt x="81" y="16"/>
                    <a:pt x="80" y="16"/>
                  </a:cubicBezTo>
                  <a:cubicBezTo>
                    <a:pt x="60" y="16"/>
                    <a:pt x="60" y="16"/>
                    <a:pt x="60" y="16"/>
                  </a:cubicBezTo>
                  <a:cubicBezTo>
                    <a:pt x="59" y="16"/>
                    <a:pt x="59" y="17"/>
                    <a:pt x="59" y="17"/>
                  </a:cubicBezTo>
                  <a:cubicBezTo>
                    <a:pt x="59" y="21"/>
                    <a:pt x="59" y="21"/>
                    <a:pt x="59" y="21"/>
                  </a:cubicBezTo>
                  <a:cubicBezTo>
                    <a:pt x="59" y="22"/>
                    <a:pt x="59" y="22"/>
                    <a:pt x="60" y="22"/>
                  </a:cubicBezTo>
                  <a:close/>
                  <a:moveTo>
                    <a:pt x="60" y="14"/>
                  </a:moveTo>
                  <a:cubicBezTo>
                    <a:pt x="80" y="14"/>
                    <a:pt x="80" y="14"/>
                    <a:pt x="80" y="14"/>
                  </a:cubicBezTo>
                  <a:cubicBezTo>
                    <a:pt x="81" y="14"/>
                    <a:pt x="81" y="14"/>
                    <a:pt x="81" y="13"/>
                  </a:cubicBezTo>
                  <a:cubicBezTo>
                    <a:pt x="81" y="9"/>
                    <a:pt x="81" y="9"/>
                    <a:pt x="81" y="9"/>
                  </a:cubicBezTo>
                  <a:cubicBezTo>
                    <a:pt x="81" y="9"/>
                    <a:pt x="81" y="8"/>
                    <a:pt x="80" y="8"/>
                  </a:cubicBezTo>
                  <a:cubicBezTo>
                    <a:pt x="60" y="8"/>
                    <a:pt x="60" y="8"/>
                    <a:pt x="60" y="8"/>
                  </a:cubicBezTo>
                  <a:cubicBezTo>
                    <a:pt x="59" y="8"/>
                    <a:pt x="59" y="9"/>
                    <a:pt x="59" y="9"/>
                  </a:cubicBezTo>
                  <a:cubicBezTo>
                    <a:pt x="59" y="13"/>
                    <a:pt x="59" y="13"/>
                    <a:pt x="59" y="13"/>
                  </a:cubicBezTo>
                  <a:cubicBezTo>
                    <a:pt x="59" y="14"/>
                    <a:pt x="59" y="14"/>
                    <a:pt x="60" y="14"/>
                  </a:cubicBezTo>
                  <a:close/>
                  <a:moveTo>
                    <a:pt x="60" y="6"/>
                  </a:moveTo>
                  <a:cubicBezTo>
                    <a:pt x="80" y="6"/>
                    <a:pt x="80" y="6"/>
                    <a:pt x="80" y="6"/>
                  </a:cubicBezTo>
                  <a:cubicBezTo>
                    <a:pt x="81" y="6"/>
                    <a:pt x="81" y="6"/>
                    <a:pt x="81" y="5"/>
                  </a:cubicBezTo>
                  <a:cubicBezTo>
                    <a:pt x="81" y="2"/>
                    <a:pt x="81" y="2"/>
                    <a:pt x="81" y="2"/>
                  </a:cubicBezTo>
                  <a:cubicBezTo>
                    <a:pt x="81" y="1"/>
                    <a:pt x="81" y="0"/>
                    <a:pt x="80" y="0"/>
                  </a:cubicBezTo>
                  <a:cubicBezTo>
                    <a:pt x="60" y="0"/>
                    <a:pt x="60" y="0"/>
                    <a:pt x="60" y="0"/>
                  </a:cubicBezTo>
                  <a:cubicBezTo>
                    <a:pt x="59" y="0"/>
                    <a:pt x="59" y="1"/>
                    <a:pt x="59" y="2"/>
                  </a:cubicBezTo>
                  <a:cubicBezTo>
                    <a:pt x="59" y="5"/>
                    <a:pt x="59" y="5"/>
                    <a:pt x="59" y="5"/>
                  </a:cubicBezTo>
                  <a:cubicBezTo>
                    <a:pt x="59" y="6"/>
                    <a:pt x="59" y="6"/>
                    <a:pt x="60" y="6"/>
                  </a:cubicBezTo>
                  <a:close/>
                  <a:moveTo>
                    <a:pt x="84" y="22"/>
                  </a:moveTo>
                  <a:cubicBezTo>
                    <a:pt x="105" y="22"/>
                    <a:pt x="105" y="22"/>
                    <a:pt x="105" y="22"/>
                  </a:cubicBezTo>
                  <a:cubicBezTo>
                    <a:pt x="105" y="22"/>
                    <a:pt x="106" y="22"/>
                    <a:pt x="106" y="21"/>
                  </a:cubicBezTo>
                  <a:cubicBezTo>
                    <a:pt x="106" y="17"/>
                    <a:pt x="106" y="17"/>
                    <a:pt x="106" y="17"/>
                  </a:cubicBezTo>
                  <a:cubicBezTo>
                    <a:pt x="106" y="17"/>
                    <a:pt x="105" y="16"/>
                    <a:pt x="105" y="16"/>
                  </a:cubicBezTo>
                  <a:cubicBezTo>
                    <a:pt x="84" y="16"/>
                    <a:pt x="84" y="16"/>
                    <a:pt x="84" y="16"/>
                  </a:cubicBezTo>
                  <a:cubicBezTo>
                    <a:pt x="84" y="16"/>
                    <a:pt x="83" y="17"/>
                    <a:pt x="83" y="17"/>
                  </a:cubicBezTo>
                  <a:cubicBezTo>
                    <a:pt x="83" y="21"/>
                    <a:pt x="83" y="21"/>
                    <a:pt x="83" y="21"/>
                  </a:cubicBezTo>
                  <a:cubicBezTo>
                    <a:pt x="83" y="22"/>
                    <a:pt x="84" y="22"/>
                    <a:pt x="84" y="22"/>
                  </a:cubicBezTo>
                  <a:close/>
                  <a:moveTo>
                    <a:pt x="84" y="14"/>
                  </a:moveTo>
                  <a:cubicBezTo>
                    <a:pt x="105" y="14"/>
                    <a:pt x="105" y="14"/>
                    <a:pt x="105" y="14"/>
                  </a:cubicBezTo>
                  <a:cubicBezTo>
                    <a:pt x="105" y="14"/>
                    <a:pt x="106" y="14"/>
                    <a:pt x="106" y="13"/>
                  </a:cubicBezTo>
                  <a:cubicBezTo>
                    <a:pt x="106" y="9"/>
                    <a:pt x="106" y="9"/>
                    <a:pt x="106" y="9"/>
                  </a:cubicBezTo>
                  <a:cubicBezTo>
                    <a:pt x="106" y="9"/>
                    <a:pt x="105" y="8"/>
                    <a:pt x="105" y="8"/>
                  </a:cubicBezTo>
                  <a:cubicBezTo>
                    <a:pt x="84" y="8"/>
                    <a:pt x="84" y="8"/>
                    <a:pt x="84" y="8"/>
                  </a:cubicBezTo>
                  <a:cubicBezTo>
                    <a:pt x="84" y="8"/>
                    <a:pt x="83" y="9"/>
                    <a:pt x="83" y="9"/>
                  </a:cubicBezTo>
                  <a:cubicBezTo>
                    <a:pt x="83" y="13"/>
                    <a:pt x="83" y="13"/>
                    <a:pt x="83" y="13"/>
                  </a:cubicBezTo>
                  <a:cubicBezTo>
                    <a:pt x="83" y="14"/>
                    <a:pt x="84" y="14"/>
                    <a:pt x="84" y="14"/>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77" name="Freeform 147"/>
            <p:cNvSpPr>
              <a:spLocks noEditPoints="1"/>
            </p:cNvSpPr>
            <p:nvPr/>
          </p:nvSpPr>
          <p:spPr bwMode="auto">
            <a:xfrm>
              <a:off x="5110163" y="2306638"/>
              <a:ext cx="354012" cy="404813"/>
            </a:xfrm>
            <a:custGeom>
              <a:avLst/>
              <a:gdLst>
                <a:gd name="T0" fmla="*/ 0 w 112"/>
                <a:gd name="T1" fmla="*/ 15 h 128"/>
                <a:gd name="T2" fmla="*/ 98 w 112"/>
                <a:gd name="T3" fmla="*/ 128 h 128"/>
                <a:gd name="T4" fmla="*/ 98 w 112"/>
                <a:gd name="T5" fmla="*/ 0 h 128"/>
                <a:gd name="T6" fmla="*/ 15 w 112"/>
                <a:gd name="T7" fmla="*/ 120 h 128"/>
                <a:gd name="T8" fmla="*/ 15 w 112"/>
                <a:gd name="T9" fmla="*/ 8 h 128"/>
                <a:gd name="T10" fmla="*/ 104 w 112"/>
                <a:gd name="T11" fmla="*/ 113 h 128"/>
                <a:gd name="T12" fmla="*/ 51 w 112"/>
                <a:gd name="T13" fmla="*/ 80 h 128"/>
                <a:gd name="T14" fmla="*/ 40 w 112"/>
                <a:gd name="T15" fmla="*/ 69 h 128"/>
                <a:gd name="T16" fmla="*/ 54 w 112"/>
                <a:gd name="T17" fmla="*/ 69 h 128"/>
                <a:gd name="T18" fmla="*/ 70 w 112"/>
                <a:gd name="T19" fmla="*/ 112 h 128"/>
                <a:gd name="T20" fmla="*/ 59 w 112"/>
                <a:gd name="T21" fmla="*/ 101 h 128"/>
                <a:gd name="T22" fmla="*/ 73 w 112"/>
                <a:gd name="T23" fmla="*/ 101 h 128"/>
                <a:gd name="T24" fmla="*/ 51 w 112"/>
                <a:gd name="T25" fmla="*/ 63 h 128"/>
                <a:gd name="T26" fmla="*/ 40 w 112"/>
                <a:gd name="T27" fmla="*/ 53 h 128"/>
                <a:gd name="T28" fmla="*/ 54 w 112"/>
                <a:gd name="T29" fmla="*/ 53 h 128"/>
                <a:gd name="T30" fmla="*/ 51 w 112"/>
                <a:gd name="T31" fmla="*/ 112 h 128"/>
                <a:gd name="T32" fmla="*/ 40 w 112"/>
                <a:gd name="T33" fmla="*/ 101 h 128"/>
                <a:gd name="T34" fmla="*/ 54 w 112"/>
                <a:gd name="T35" fmla="*/ 101 h 128"/>
                <a:gd name="T36" fmla="*/ 51 w 112"/>
                <a:gd name="T37" fmla="*/ 96 h 128"/>
                <a:gd name="T38" fmla="*/ 40 w 112"/>
                <a:gd name="T39" fmla="*/ 85 h 128"/>
                <a:gd name="T40" fmla="*/ 54 w 112"/>
                <a:gd name="T41" fmla="*/ 85 h 128"/>
                <a:gd name="T42" fmla="*/ 32 w 112"/>
                <a:gd name="T43" fmla="*/ 96 h 128"/>
                <a:gd name="T44" fmla="*/ 21 w 112"/>
                <a:gd name="T45" fmla="*/ 85 h 128"/>
                <a:gd name="T46" fmla="*/ 35 w 112"/>
                <a:gd name="T47" fmla="*/ 85 h 128"/>
                <a:gd name="T48" fmla="*/ 32 w 112"/>
                <a:gd name="T49" fmla="*/ 63 h 128"/>
                <a:gd name="T50" fmla="*/ 21 w 112"/>
                <a:gd name="T51" fmla="*/ 53 h 128"/>
                <a:gd name="T52" fmla="*/ 35 w 112"/>
                <a:gd name="T53" fmla="*/ 53 h 128"/>
                <a:gd name="T54" fmla="*/ 32 w 112"/>
                <a:gd name="T55" fmla="*/ 80 h 128"/>
                <a:gd name="T56" fmla="*/ 21 w 112"/>
                <a:gd name="T57" fmla="*/ 69 h 128"/>
                <a:gd name="T58" fmla="*/ 35 w 112"/>
                <a:gd name="T59" fmla="*/ 69 h 128"/>
                <a:gd name="T60" fmla="*/ 32 w 112"/>
                <a:gd name="T61" fmla="*/ 112 h 128"/>
                <a:gd name="T62" fmla="*/ 21 w 112"/>
                <a:gd name="T63" fmla="*/ 101 h 128"/>
                <a:gd name="T64" fmla="*/ 35 w 112"/>
                <a:gd name="T65" fmla="*/ 101 h 128"/>
                <a:gd name="T66" fmla="*/ 81 w 112"/>
                <a:gd name="T67" fmla="*/ 29 h 128"/>
                <a:gd name="T68" fmla="*/ 92 w 112"/>
                <a:gd name="T69" fmla="*/ 53 h 128"/>
                <a:gd name="T70" fmla="*/ 81 w 112"/>
                <a:gd name="T71" fmla="*/ 63 h 128"/>
                <a:gd name="T72" fmla="*/ 81 w 112"/>
                <a:gd name="T73" fmla="*/ 50 h 128"/>
                <a:gd name="T74" fmla="*/ 92 w 112"/>
                <a:gd name="T75" fmla="*/ 69 h 128"/>
                <a:gd name="T76" fmla="*/ 81 w 112"/>
                <a:gd name="T77" fmla="*/ 80 h 128"/>
                <a:gd name="T78" fmla="*/ 81 w 112"/>
                <a:gd name="T79" fmla="*/ 66 h 128"/>
                <a:gd name="T80" fmla="*/ 88 w 112"/>
                <a:gd name="T81" fmla="*/ 16 h 128"/>
                <a:gd name="T82" fmla="*/ 19 w 112"/>
                <a:gd name="T83" fmla="*/ 35 h 128"/>
                <a:gd name="T84" fmla="*/ 94 w 112"/>
                <a:gd name="T85" fmla="*/ 35 h 128"/>
                <a:gd name="T86" fmla="*/ 83 w 112"/>
                <a:gd name="T87" fmla="*/ 37 h 128"/>
                <a:gd name="T88" fmla="*/ 89 w 112"/>
                <a:gd name="T89" fmla="*/ 29 h 128"/>
                <a:gd name="T90" fmla="*/ 73 w 112"/>
                <a:gd name="T91" fmla="*/ 77 h 128"/>
                <a:gd name="T92" fmla="*/ 59 w 112"/>
                <a:gd name="T93" fmla="*/ 77 h 128"/>
                <a:gd name="T94" fmla="*/ 70 w 112"/>
                <a:gd name="T95" fmla="*/ 66 h 128"/>
                <a:gd name="T96" fmla="*/ 73 w 112"/>
                <a:gd name="T97" fmla="*/ 93 h 128"/>
                <a:gd name="T98" fmla="*/ 59 w 112"/>
                <a:gd name="T99" fmla="*/ 93 h 128"/>
                <a:gd name="T100" fmla="*/ 70 w 112"/>
                <a:gd name="T101" fmla="*/ 82 h 128"/>
                <a:gd name="T102" fmla="*/ 92 w 112"/>
                <a:gd name="T103" fmla="*/ 93 h 128"/>
                <a:gd name="T104" fmla="*/ 78 w 112"/>
                <a:gd name="T105" fmla="*/ 93 h 128"/>
                <a:gd name="T106" fmla="*/ 89 w 112"/>
                <a:gd name="T107" fmla="*/ 82 h 128"/>
                <a:gd name="T108" fmla="*/ 73 w 112"/>
                <a:gd name="T109" fmla="*/ 60 h 128"/>
                <a:gd name="T110" fmla="*/ 59 w 112"/>
                <a:gd name="T111" fmla="*/ 60 h 128"/>
                <a:gd name="T112" fmla="*/ 70 w 112"/>
                <a:gd name="T113" fmla="*/ 50 h 128"/>
                <a:gd name="T114" fmla="*/ 92 w 112"/>
                <a:gd name="T115" fmla="*/ 109 h 128"/>
                <a:gd name="T116" fmla="*/ 78 w 112"/>
                <a:gd name="T117" fmla="*/ 109 h 128"/>
                <a:gd name="T118" fmla="*/ 89 w 112"/>
                <a:gd name="T119"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28">
                  <a:moveTo>
                    <a:pt x="98" y="0"/>
                  </a:moveTo>
                  <a:cubicBezTo>
                    <a:pt x="15" y="0"/>
                    <a:pt x="15" y="0"/>
                    <a:pt x="15" y="0"/>
                  </a:cubicBezTo>
                  <a:cubicBezTo>
                    <a:pt x="7" y="0"/>
                    <a:pt x="0" y="7"/>
                    <a:pt x="0" y="15"/>
                  </a:cubicBezTo>
                  <a:cubicBezTo>
                    <a:pt x="0" y="113"/>
                    <a:pt x="0" y="113"/>
                    <a:pt x="0" y="113"/>
                  </a:cubicBezTo>
                  <a:cubicBezTo>
                    <a:pt x="0" y="121"/>
                    <a:pt x="7" y="128"/>
                    <a:pt x="15" y="128"/>
                  </a:cubicBezTo>
                  <a:cubicBezTo>
                    <a:pt x="98" y="128"/>
                    <a:pt x="98" y="128"/>
                    <a:pt x="98" y="128"/>
                  </a:cubicBezTo>
                  <a:cubicBezTo>
                    <a:pt x="106" y="128"/>
                    <a:pt x="112" y="121"/>
                    <a:pt x="112" y="113"/>
                  </a:cubicBezTo>
                  <a:cubicBezTo>
                    <a:pt x="112" y="15"/>
                    <a:pt x="112" y="15"/>
                    <a:pt x="112" y="15"/>
                  </a:cubicBezTo>
                  <a:cubicBezTo>
                    <a:pt x="112" y="7"/>
                    <a:pt x="106" y="0"/>
                    <a:pt x="98" y="0"/>
                  </a:cubicBezTo>
                  <a:close/>
                  <a:moveTo>
                    <a:pt x="104" y="113"/>
                  </a:moveTo>
                  <a:cubicBezTo>
                    <a:pt x="104" y="117"/>
                    <a:pt x="101" y="120"/>
                    <a:pt x="98" y="120"/>
                  </a:cubicBezTo>
                  <a:cubicBezTo>
                    <a:pt x="15" y="120"/>
                    <a:pt x="15" y="120"/>
                    <a:pt x="15" y="120"/>
                  </a:cubicBezTo>
                  <a:cubicBezTo>
                    <a:pt x="12" y="120"/>
                    <a:pt x="9" y="117"/>
                    <a:pt x="9" y="113"/>
                  </a:cubicBezTo>
                  <a:cubicBezTo>
                    <a:pt x="9" y="15"/>
                    <a:pt x="9" y="15"/>
                    <a:pt x="9" y="15"/>
                  </a:cubicBezTo>
                  <a:cubicBezTo>
                    <a:pt x="9" y="11"/>
                    <a:pt x="12" y="8"/>
                    <a:pt x="15" y="8"/>
                  </a:cubicBezTo>
                  <a:cubicBezTo>
                    <a:pt x="98" y="8"/>
                    <a:pt x="98" y="8"/>
                    <a:pt x="98" y="8"/>
                  </a:cubicBezTo>
                  <a:cubicBezTo>
                    <a:pt x="101" y="8"/>
                    <a:pt x="104" y="11"/>
                    <a:pt x="104" y="15"/>
                  </a:cubicBezTo>
                  <a:lnTo>
                    <a:pt x="104" y="113"/>
                  </a:lnTo>
                  <a:close/>
                  <a:moveTo>
                    <a:pt x="54" y="69"/>
                  </a:moveTo>
                  <a:cubicBezTo>
                    <a:pt x="54" y="77"/>
                    <a:pt x="54" y="77"/>
                    <a:pt x="54" y="77"/>
                  </a:cubicBezTo>
                  <a:cubicBezTo>
                    <a:pt x="54" y="78"/>
                    <a:pt x="52" y="80"/>
                    <a:pt x="51" y="80"/>
                  </a:cubicBezTo>
                  <a:cubicBezTo>
                    <a:pt x="43" y="80"/>
                    <a:pt x="43" y="80"/>
                    <a:pt x="43" y="80"/>
                  </a:cubicBezTo>
                  <a:cubicBezTo>
                    <a:pt x="41" y="80"/>
                    <a:pt x="40" y="78"/>
                    <a:pt x="40" y="77"/>
                  </a:cubicBezTo>
                  <a:cubicBezTo>
                    <a:pt x="40" y="69"/>
                    <a:pt x="40" y="69"/>
                    <a:pt x="40" y="69"/>
                  </a:cubicBezTo>
                  <a:cubicBezTo>
                    <a:pt x="40" y="67"/>
                    <a:pt x="41" y="66"/>
                    <a:pt x="43" y="66"/>
                  </a:cubicBezTo>
                  <a:cubicBezTo>
                    <a:pt x="51" y="66"/>
                    <a:pt x="51" y="66"/>
                    <a:pt x="51" y="66"/>
                  </a:cubicBezTo>
                  <a:cubicBezTo>
                    <a:pt x="52" y="66"/>
                    <a:pt x="54" y="67"/>
                    <a:pt x="54" y="69"/>
                  </a:cubicBezTo>
                  <a:close/>
                  <a:moveTo>
                    <a:pt x="73" y="101"/>
                  </a:moveTo>
                  <a:cubicBezTo>
                    <a:pt x="73" y="109"/>
                    <a:pt x="73" y="109"/>
                    <a:pt x="73" y="109"/>
                  </a:cubicBezTo>
                  <a:cubicBezTo>
                    <a:pt x="73" y="110"/>
                    <a:pt x="71" y="112"/>
                    <a:pt x="70" y="112"/>
                  </a:cubicBezTo>
                  <a:cubicBezTo>
                    <a:pt x="62" y="112"/>
                    <a:pt x="62" y="112"/>
                    <a:pt x="62" y="112"/>
                  </a:cubicBezTo>
                  <a:cubicBezTo>
                    <a:pt x="60" y="112"/>
                    <a:pt x="59" y="110"/>
                    <a:pt x="59" y="109"/>
                  </a:cubicBezTo>
                  <a:cubicBezTo>
                    <a:pt x="59" y="101"/>
                    <a:pt x="59" y="101"/>
                    <a:pt x="59" y="101"/>
                  </a:cubicBezTo>
                  <a:cubicBezTo>
                    <a:pt x="59" y="99"/>
                    <a:pt x="60" y="98"/>
                    <a:pt x="62" y="98"/>
                  </a:cubicBezTo>
                  <a:cubicBezTo>
                    <a:pt x="70" y="98"/>
                    <a:pt x="70" y="98"/>
                    <a:pt x="70" y="98"/>
                  </a:cubicBezTo>
                  <a:cubicBezTo>
                    <a:pt x="71" y="98"/>
                    <a:pt x="73" y="99"/>
                    <a:pt x="73" y="101"/>
                  </a:cubicBezTo>
                  <a:close/>
                  <a:moveTo>
                    <a:pt x="54" y="53"/>
                  </a:moveTo>
                  <a:cubicBezTo>
                    <a:pt x="54" y="60"/>
                    <a:pt x="54" y="60"/>
                    <a:pt x="54" y="60"/>
                  </a:cubicBezTo>
                  <a:cubicBezTo>
                    <a:pt x="54" y="62"/>
                    <a:pt x="52" y="63"/>
                    <a:pt x="51" y="63"/>
                  </a:cubicBezTo>
                  <a:cubicBezTo>
                    <a:pt x="43" y="63"/>
                    <a:pt x="43" y="63"/>
                    <a:pt x="43" y="63"/>
                  </a:cubicBezTo>
                  <a:cubicBezTo>
                    <a:pt x="41" y="63"/>
                    <a:pt x="40" y="62"/>
                    <a:pt x="40" y="60"/>
                  </a:cubicBezTo>
                  <a:cubicBezTo>
                    <a:pt x="40" y="53"/>
                    <a:pt x="40" y="53"/>
                    <a:pt x="40" y="53"/>
                  </a:cubicBezTo>
                  <a:cubicBezTo>
                    <a:pt x="40" y="51"/>
                    <a:pt x="41" y="50"/>
                    <a:pt x="43" y="50"/>
                  </a:cubicBezTo>
                  <a:cubicBezTo>
                    <a:pt x="51" y="50"/>
                    <a:pt x="51" y="50"/>
                    <a:pt x="51" y="50"/>
                  </a:cubicBezTo>
                  <a:cubicBezTo>
                    <a:pt x="52" y="50"/>
                    <a:pt x="54" y="51"/>
                    <a:pt x="54" y="53"/>
                  </a:cubicBezTo>
                  <a:close/>
                  <a:moveTo>
                    <a:pt x="54" y="101"/>
                  </a:moveTo>
                  <a:cubicBezTo>
                    <a:pt x="54" y="109"/>
                    <a:pt x="54" y="109"/>
                    <a:pt x="54" y="109"/>
                  </a:cubicBezTo>
                  <a:cubicBezTo>
                    <a:pt x="54" y="110"/>
                    <a:pt x="52" y="112"/>
                    <a:pt x="51" y="112"/>
                  </a:cubicBezTo>
                  <a:cubicBezTo>
                    <a:pt x="43" y="112"/>
                    <a:pt x="43" y="112"/>
                    <a:pt x="43" y="112"/>
                  </a:cubicBezTo>
                  <a:cubicBezTo>
                    <a:pt x="41" y="112"/>
                    <a:pt x="40" y="110"/>
                    <a:pt x="40" y="109"/>
                  </a:cubicBezTo>
                  <a:cubicBezTo>
                    <a:pt x="40" y="101"/>
                    <a:pt x="40" y="101"/>
                    <a:pt x="40" y="101"/>
                  </a:cubicBezTo>
                  <a:cubicBezTo>
                    <a:pt x="40" y="99"/>
                    <a:pt x="41" y="98"/>
                    <a:pt x="43" y="98"/>
                  </a:cubicBezTo>
                  <a:cubicBezTo>
                    <a:pt x="51" y="98"/>
                    <a:pt x="51" y="98"/>
                    <a:pt x="51" y="98"/>
                  </a:cubicBezTo>
                  <a:cubicBezTo>
                    <a:pt x="52" y="98"/>
                    <a:pt x="54" y="99"/>
                    <a:pt x="54" y="101"/>
                  </a:cubicBezTo>
                  <a:close/>
                  <a:moveTo>
                    <a:pt x="54" y="85"/>
                  </a:moveTo>
                  <a:cubicBezTo>
                    <a:pt x="54" y="93"/>
                    <a:pt x="54" y="93"/>
                    <a:pt x="54" y="93"/>
                  </a:cubicBezTo>
                  <a:cubicBezTo>
                    <a:pt x="54" y="94"/>
                    <a:pt x="52" y="96"/>
                    <a:pt x="51" y="96"/>
                  </a:cubicBezTo>
                  <a:cubicBezTo>
                    <a:pt x="43" y="96"/>
                    <a:pt x="43" y="96"/>
                    <a:pt x="43" y="96"/>
                  </a:cubicBezTo>
                  <a:cubicBezTo>
                    <a:pt x="41" y="96"/>
                    <a:pt x="40" y="94"/>
                    <a:pt x="40" y="93"/>
                  </a:cubicBezTo>
                  <a:cubicBezTo>
                    <a:pt x="40" y="85"/>
                    <a:pt x="40" y="85"/>
                    <a:pt x="40" y="85"/>
                  </a:cubicBezTo>
                  <a:cubicBezTo>
                    <a:pt x="40" y="83"/>
                    <a:pt x="41" y="82"/>
                    <a:pt x="43" y="82"/>
                  </a:cubicBezTo>
                  <a:cubicBezTo>
                    <a:pt x="51" y="82"/>
                    <a:pt x="51" y="82"/>
                    <a:pt x="51" y="82"/>
                  </a:cubicBezTo>
                  <a:cubicBezTo>
                    <a:pt x="52" y="82"/>
                    <a:pt x="54" y="83"/>
                    <a:pt x="54" y="85"/>
                  </a:cubicBezTo>
                  <a:close/>
                  <a:moveTo>
                    <a:pt x="35" y="85"/>
                  </a:moveTo>
                  <a:cubicBezTo>
                    <a:pt x="35" y="93"/>
                    <a:pt x="35" y="93"/>
                    <a:pt x="35" y="93"/>
                  </a:cubicBezTo>
                  <a:cubicBezTo>
                    <a:pt x="35" y="94"/>
                    <a:pt x="33" y="96"/>
                    <a:pt x="32" y="96"/>
                  </a:cubicBezTo>
                  <a:cubicBezTo>
                    <a:pt x="24" y="96"/>
                    <a:pt x="24" y="96"/>
                    <a:pt x="24" y="96"/>
                  </a:cubicBezTo>
                  <a:cubicBezTo>
                    <a:pt x="22" y="96"/>
                    <a:pt x="21" y="94"/>
                    <a:pt x="21" y="93"/>
                  </a:cubicBezTo>
                  <a:cubicBezTo>
                    <a:pt x="21" y="85"/>
                    <a:pt x="21" y="85"/>
                    <a:pt x="21" y="85"/>
                  </a:cubicBezTo>
                  <a:cubicBezTo>
                    <a:pt x="21" y="83"/>
                    <a:pt x="22" y="82"/>
                    <a:pt x="24" y="82"/>
                  </a:cubicBezTo>
                  <a:cubicBezTo>
                    <a:pt x="32" y="82"/>
                    <a:pt x="32" y="82"/>
                    <a:pt x="32" y="82"/>
                  </a:cubicBezTo>
                  <a:cubicBezTo>
                    <a:pt x="33" y="82"/>
                    <a:pt x="35" y="83"/>
                    <a:pt x="35" y="85"/>
                  </a:cubicBezTo>
                  <a:close/>
                  <a:moveTo>
                    <a:pt x="35" y="53"/>
                  </a:moveTo>
                  <a:cubicBezTo>
                    <a:pt x="35" y="60"/>
                    <a:pt x="35" y="60"/>
                    <a:pt x="35" y="60"/>
                  </a:cubicBezTo>
                  <a:cubicBezTo>
                    <a:pt x="35" y="62"/>
                    <a:pt x="33" y="63"/>
                    <a:pt x="32" y="63"/>
                  </a:cubicBezTo>
                  <a:cubicBezTo>
                    <a:pt x="24" y="63"/>
                    <a:pt x="24" y="63"/>
                    <a:pt x="24" y="63"/>
                  </a:cubicBezTo>
                  <a:cubicBezTo>
                    <a:pt x="22" y="63"/>
                    <a:pt x="21" y="62"/>
                    <a:pt x="21" y="60"/>
                  </a:cubicBezTo>
                  <a:cubicBezTo>
                    <a:pt x="21" y="53"/>
                    <a:pt x="21" y="53"/>
                    <a:pt x="21" y="53"/>
                  </a:cubicBezTo>
                  <a:cubicBezTo>
                    <a:pt x="21" y="51"/>
                    <a:pt x="22" y="50"/>
                    <a:pt x="24" y="50"/>
                  </a:cubicBezTo>
                  <a:cubicBezTo>
                    <a:pt x="32" y="50"/>
                    <a:pt x="32" y="50"/>
                    <a:pt x="32" y="50"/>
                  </a:cubicBezTo>
                  <a:cubicBezTo>
                    <a:pt x="33" y="50"/>
                    <a:pt x="35" y="51"/>
                    <a:pt x="35" y="53"/>
                  </a:cubicBezTo>
                  <a:close/>
                  <a:moveTo>
                    <a:pt x="35" y="69"/>
                  </a:moveTo>
                  <a:cubicBezTo>
                    <a:pt x="35" y="77"/>
                    <a:pt x="35" y="77"/>
                    <a:pt x="35" y="77"/>
                  </a:cubicBezTo>
                  <a:cubicBezTo>
                    <a:pt x="35" y="78"/>
                    <a:pt x="33" y="80"/>
                    <a:pt x="32" y="80"/>
                  </a:cubicBezTo>
                  <a:cubicBezTo>
                    <a:pt x="24" y="80"/>
                    <a:pt x="24" y="80"/>
                    <a:pt x="24" y="80"/>
                  </a:cubicBezTo>
                  <a:cubicBezTo>
                    <a:pt x="22" y="80"/>
                    <a:pt x="21" y="78"/>
                    <a:pt x="21" y="77"/>
                  </a:cubicBezTo>
                  <a:cubicBezTo>
                    <a:pt x="21" y="69"/>
                    <a:pt x="21" y="69"/>
                    <a:pt x="21" y="69"/>
                  </a:cubicBezTo>
                  <a:cubicBezTo>
                    <a:pt x="21" y="67"/>
                    <a:pt x="22" y="66"/>
                    <a:pt x="24" y="66"/>
                  </a:cubicBezTo>
                  <a:cubicBezTo>
                    <a:pt x="32" y="66"/>
                    <a:pt x="32" y="66"/>
                    <a:pt x="32" y="66"/>
                  </a:cubicBezTo>
                  <a:cubicBezTo>
                    <a:pt x="33" y="66"/>
                    <a:pt x="35" y="67"/>
                    <a:pt x="35" y="69"/>
                  </a:cubicBezTo>
                  <a:close/>
                  <a:moveTo>
                    <a:pt x="35" y="101"/>
                  </a:moveTo>
                  <a:cubicBezTo>
                    <a:pt x="35" y="109"/>
                    <a:pt x="35" y="109"/>
                    <a:pt x="35" y="109"/>
                  </a:cubicBezTo>
                  <a:cubicBezTo>
                    <a:pt x="35" y="110"/>
                    <a:pt x="33" y="112"/>
                    <a:pt x="32" y="112"/>
                  </a:cubicBezTo>
                  <a:cubicBezTo>
                    <a:pt x="24" y="112"/>
                    <a:pt x="24" y="112"/>
                    <a:pt x="24" y="112"/>
                  </a:cubicBezTo>
                  <a:cubicBezTo>
                    <a:pt x="22" y="112"/>
                    <a:pt x="21" y="110"/>
                    <a:pt x="21" y="109"/>
                  </a:cubicBezTo>
                  <a:cubicBezTo>
                    <a:pt x="21" y="101"/>
                    <a:pt x="21" y="101"/>
                    <a:pt x="21" y="101"/>
                  </a:cubicBezTo>
                  <a:cubicBezTo>
                    <a:pt x="21" y="99"/>
                    <a:pt x="22" y="98"/>
                    <a:pt x="24" y="98"/>
                  </a:cubicBezTo>
                  <a:cubicBezTo>
                    <a:pt x="32" y="98"/>
                    <a:pt x="32" y="98"/>
                    <a:pt x="32" y="98"/>
                  </a:cubicBezTo>
                  <a:cubicBezTo>
                    <a:pt x="33" y="98"/>
                    <a:pt x="35" y="99"/>
                    <a:pt x="35" y="101"/>
                  </a:cubicBezTo>
                  <a:close/>
                  <a:moveTo>
                    <a:pt x="85" y="29"/>
                  </a:moveTo>
                  <a:cubicBezTo>
                    <a:pt x="85" y="32"/>
                    <a:pt x="85" y="34"/>
                    <a:pt x="83" y="34"/>
                  </a:cubicBezTo>
                  <a:cubicBezTo>
                    <a:pt x="82" y="34"/>
                    <a:pt x="81" y="32"/>
                    <a:pt x="81" y="29"/>
                  </a:cubicBezTo>
                  <a:cubicBezTo>
                    <a:pt x="81" y="25"/>
                    <a:pt x="82" y="23"/>
                    <a:pt x="83" y="23"/>
                  </a:cubicBezTo>
                  <a:cubicBezTo>
                    <a:pt x="85" y="23"/>
                    <a:pt x="85" y="25"/>
                    <a:pt x="85" y="29"/>
                  </a:cubicBezTo>
                  <a:close/>
                  <a:moveTo>
                    <a:pt x="92" y="53"/>
                  </a:moveTo>
                  <a:cubicBezTo>
                    <a:pt x="92" y="60"/>
                    <a:pt x="92" y="60"/>
                    <a:pt x="92" y="60"/>
                  </a:cubicBezTo>
                  <a:cubicBezTo>
                    <a:pt x="92" y="62"/>
                    <a:pt x="91" y="63"/>
                    <a:pt x="89" y="63"/>
                  </a:cubicBezTo>
                  <a:cubicBezTo>
                    <a:pt x="81" y="63"/>
                    <a:pt x="81" y="63"/>
                    <a:pt x="81" y="63"/>
                  </a:cubicBezTo>
                  <a:cubicBezTo>
                    <a:pt x="80" y="63"/>
                    <a:pt x="78" y="62"/>
                    <a:pt x="78" y="60"/>
                  </a:cubicBezTo>
                  <a:cubicBezTo>
                    <a:pt x="78" y="53"/>
                    <a:pt x="78" y="53"/>
                    <a:pt x="78" y="53"/>
                  </a:cubicBezTo>
                  <a:cubicBezTo>
                    <a:pt x="78" y="51"/>
                    <a:pt x="80" y="50"/>
                    <a:pt x="81" y="50"/>
                  </a:cubicBezTo>
                  <a:cubicBezTo>
                    <a:pt x="89" y="50"/>
                    <a:pt x="89" y="50"/>
                    <a:pt x="89" y="50"/>
                  </a:cubicBezTo>
                  <a:cubicBezTo>
                    <a:pt x="91" y="50"/>
                    <a:pt x="92" y="51"/>
                    <a:pt x="92" y="53"/>
                  </a:cubicBezTo>
                  <a:close/>
                  <a:moveTo>
                    <a:pt x="92" y="69"/>
                  </a:moveTo>
                  <a:cubicBezTo>
                    <a:pt x="92" y="77"/>
                    <a:pt x="92" y="77"/>
                    <a:pt x="92" y="77"/>
                  </a:cubicBezTo>
                  <a:cubicBezTo>
                    <a:pt x="92" y="78"/>
                    <a:pt x="91" y="80"/>
                    <a:pt x="89" y="80"/>
                  </a:cubicBezTo>
                  <a:cubicBezTo>
                    <a:pt x="81" y="80"/>
                    <a:pt x="81" y="80"/>
                    <a:pt x="81" y="80"/>
                  </a:cubicBezTo>
                  <a:cubicBezTo>
                    <a:pt x="80" y="80"/>
                    <a:pt x="78" y="78"/>
                    <a:pt x="78" y="77"/>
                  </a:cubicBezTo>
                  <a:cubicBezTo>
                    <a:pt x="78" y="69"/>
                    <a:pt x="78" y="69"/>
                    <a:pt x="78" y="69"/>
                  </a:cubicBezTo>
                  <a:cubicBezTo>
                    <a:pt x="78" y="67"/>
                    <a:pt x="80" y="66"/>
                    <a:pt x="81" y="66"/>
                  </a:cubicBezTo>
                  <a:cubicBezTo>
                    <a:pt x="89" y="66"/>
                    <a:pt x="89" y="66"/>
                    <a:pt x="89" y="66"/>
                  </a:cubicBezTo>
                  <a:cubicBezTo>
                    <a:pt x="91" y="66"/>
                    <a:pt x="92" y="67"/>
                    <a:pt x="92" y="69"/>
                  </a:cubicBezTo>
                  <a:close/>
                  <a:moveTo>
                    <a:pt x="88" y="16"/>
                  </a:moveTo>
                  <a:cubicBezTo>
                    <a:pt x="24" y="16"/>
                    <a:pt x="24" y="16"/>
                    <a:pt x="24" y="16"/>
                  </a:cubicBezTo>
                  <a:cubicBezTo>
                    <a:pt x="22" y="16"/>
                    <a:pt x="19" y="19"/>
                    <a:pt x="19" y="22"/>
                  </a:cubicBezTo>
                  <a:cubicBezTo>
                    <a:pt x="19" y="35"/>
                    <a:pt x="19" y="35"/>
                    <a:pt x="19" y="35"/>
                  </a:cubicBezTo>
                  <a:cubicBezTo>
                    <a:pt x="19" y="39"/>
                    <a:pt x="22" y="42"/>
                    <a:pt x="24" y="42"/>
                  </a:cubicBezTo>
                  <a:cubicBezTo>
                    <a:pt x="88" y="42"/>
                    <a:pt x="88" y="42"/>
                    <a:pt x="88" y="42"/>
                  </a:cubicBezTo>
                  <a:cubicBezTo>
                    <a:pt x="91" y="42"/>
                    <a:pt x="94" y="39"/>
                    <a:pt x="94" y="35"/>
                  </a:cubicBezTo>
                  <a:cubicBezTo>
                    <a:pt x="94" y="22"/>
                    <a:pt x="94" y="22"/>
                    <a:pt x="94" y="22"/>
                  </a:cubicBezTo>
                  <a:cubicBezTo>
                    <a:pt x="94" y="19"/>
                    <a:pt x="91" y="16"/>
                    <a:pt x="88" y="16"/>
                  </a:cubicBezTo>
                  <a:close/>
                  <a:moveTo>
                    <a:pt x="83" y="37"/>
                  </a:moveTo>
                  <a:cubicBezTo>
                    <a:pt x="79" y="37"/>
                    <a:pt x="77" y="33"/>
                    <a:pt x="77" y="29"/>
                  </a:cubicBezTo>
                  <a:cubicBezTo>
                    <a:pt x="77" y="24"/>
                    <a:pt x="79" y="20"/>
                    <a:pt x="83" y="20"/>
                  </a:cubicBezTo>
                  <a:cubicBezTo>
                    <a:pt x="87" y="20"/>
                    <a:pt x="89" y="24"/>
                    <a:pt x="89" y="29"/>
                  </a:cubicBezTo>
                  <a:cubicBezTo>
                    <a:pt x="89" y="33"/>
                    <a:pt x="87" y="37"/>
                    <a:pt x="83" y="37"/>
                  </a:cubicBezTo>
                  <a:close/>
                  <a:moveTo>
                    <a:pt x="73" y="69"/>
                  </a:moveTo>
                  <a:cubicBezTo>
                    <a:pt x="73" y="77"/>
                    <a:pt x="73" y="77"/>
                    <a:pt x="73" y="77"/>
                  </a:cubicBezTo>
                  <a:cubicBezTo>
                    <a:pt x="73" y="78"/>
                    <a:pt x="71" y="80"/>
                    <a:pt x="70" y="80"/>
                  </a:cubicBezTo>
                  <a:cubicBezTo>
                    <a:pt x="62" y="80"/>
                    <a:pt x="62" y="80"/>
                    <a:pt x="62" y="80"/>
                  </a:cubicBezTo>
                  <a:cubicBezTo>
                    <a:pt x="60" y="80"/>
                    <a:pt x="59" y="78"/>
                    <a:pt x="59" y="77"/>
                  </a:cubicBezTo>
                  <a:cubicBezTo>
                    <a:pt x="59" y="69"/>
                    <a:pt x="59" y="69"/>
                    <a:pt x="59" y="69"/>
                  </a:cubicBezTo>
                  <a:cubicBezTo>
                    <a:pt x="59" y="67"/>
                    <a:pt x="60" y="66"/>
                    <a:pt x="62" y="66"/>
                  </a:cubicBezTo>
                  <a:cubicBezTo>
                    <a:pt x="70" y="66"/>
                    <a:pt x="70" y="66"/>
                    <a:pt x="70" y="66"/>
                  </a:cubicBezTo>
                  <a:cubicBezTo>
                    <a:pt x="71" y="66"/>
                    <a:pt x="73" y="67"/>
                    <a:pt x="73" y="69"/>
                  </a:cubicBezTo>
                  <a:close/>
                  <a:moveTo>
                    <a:pt x="73" y="85"/>
                  </a:moveTo>
                  <a:cubicBezTo>
                    <a:pt x="73" y="93"/>
                    <a:pt x="73" y="93"/>
                    <a:pt x="73" y="93"/>
                  </a:cubicBezTo>
                  <a:cubicBezTo>
                    <a:pt x="73" y="94"/>
                    <a:pt x="71" y="96"/>
                    <a:pt x="70" y="96"/>
                  </a:cubicBezTo>
                  <a:cubicBezTo>
                    <a:pt x="62" y="96"/>
                    <a:pt x="62" y="96"/>
                    <a:pt x="62" y="96"/>
                  </a:cubicBezTo>
                  <a:cubicBezTo>
                    <a:pt x="60" y="96"/>
                    <a:pt x="59" y="94"/>
                    <a:pt x="59" y="93"/>
                  </a:cubicBezTo>
                  <a:cubicBezTo>
                    <a:pt x="59" y="85"/>
                    <a:pt x="59" y="85"/>
                    <a:pt x="59" y="85"/>
                  </a:cubicBezTo>
                  <a:cubicBezTo>
                    <a:pt x="59" y="83"/>
                    <a:pt x="60" y="82"/>
                    <a:pt x="62" y="82"/>
                  </a:cubicBezTo>
                  <a:cubicBezTo>
                    <a:pt x="70" y="82"/>
                    <a:pt x="70" y="82"/>
                    <a:pt x="70" y="82"/>
                  </a:cubicBezTo>
                  <a:cubicBezTo>
                    <a:pt x="71" y="82"/>
                    <a:pt x="73" y="83"/>
                    <a:pt x="73" y="85"/>
                  </a:cubicBezTo>
                  <a:close/>
                  <a:moveTo>
                    <a:pt x="92" y="85"/>
                  </a:moveTo>
                  <a:cubicBezTo>
                    <a:pt x="92" y="93"/>
                    <a:pt x="92" y="93"/>
                    <a:pt x="92" y="93"/>
                  </a:cubicBezTo>
                  <a:cubicBezTo>
                    <a:pt x="92" y="94"/>
                    <a:pt x="91" y="96"/>
                    <a:pt x="89" y="96"/>
                  </a:cubicBezTo>
                  <a:cubicBezTo>
                    <a:pt x="81" y="96"/>
                    <a:pt x="81" y="96"/>
                    <a:pt x="81" y="96"/>
                  </a:cubicBezTo>
                  <a:cubicBezTo>
                    <a:pt x="80" y="96"/>
                    <a:pt x="78" y="94"/>
                    <a:pt x="78" y="93"/>
                  </a:cubicBezTo>
                  <a:cubicBezTo>
                    <a:pt x="78" y="85"/>
                    <a:pt x="78" y="85"/>
                    <a:pt x="78" y="85"/>
                  </a:cubicBezTo>
                  <a:cubicBezTo>
                    <a:pt x="78" y="83"/>
                    <a:pt x="80" y="82"/>
                    <a:pt x="81" y="82"/>
                  </a:cubicBezTo>
                  <a:cubicBezTo>
                    <a:pt x="89" y="82"/>
                    <a:pt x="89" y="82"/>
                    <a:pt x="89" y="82"/>
                  </a:cubicBezTo>
                  <a:cubicBezTo>
                    <a:pt x="91" y="82"/>
                    <a:pt x="92" y="83"/>
                    <a:pt x="92" y="85"/>
                  </a:cubicBezTo>
                  <a:close/>
                  <a:moveTo>
                    <a:pt x="73" y="53"/>
                  </a:moveTo>
                  <a:cubicBezTo>
                    <a:pt x="73" y="60"/>
                    <a:pt x="73" y="60"/>
                    <a:pt x="73" y="60"/>
                  </a:cubicBezTo>
                  <a:cubicBezTo>
                    <a:pt x="73" y="62"/>
                    <a:pt x="71" y="63"/>
                    <a:pt x="70" y="63"/>
                  </a:cubicBezTo>
                  <a:cubicBezTo>
                    <a:pt x="62" y="63"/>
                    <a:pt x="62" y="63"/>
                    <a:pt x="62" y="63"/>
                  </a:cubicBezTo>
                  <a:cubicBezTo>
                    <a:pt x="60" y="63"/>
                    <a:pt x="59" y="62"/>
                    <a:pt x="59" y="60"/>
                  </a:cubicBezTo>
                  <a:cubicBezTo>
                    <a:pt x="59" y="53"/>
                    <a:pt x="59" y="53"/>
                    <a:pt x="59" y="53"/>
                  </a:cubicBezTo>
                  <a:cubicBezTo>
                    <a:pt x="59" y="51"/>
                    <a:pt x="60" y="50"/>
                    <a:pt x="62" y="50"/>
                  </a:cubicBezTo>
                  <a:cubicBezTo>
                    <a:pt x="70" y="50"/>
                    <a:pt x="70" y="50"/>
                    <a:pt x="70" y="50"/>
                  </a:cubicBezTo>
                  <a:cubicBezTo>
                    <a:pt x="71" y="50"/>
                    <a:pt x="73" y="51"/>
                    <a:pt x="73" y="53"/>
                  </a:cubicBezTo>
                  <a:close/>
                  <a:moveTo>
                    <a:pt x="92" y="101"/>
                  </a:moveTo>
                  <a:cubicBezTo>
                    <a:pt x="92" y="109"/>
                    <a:pt x="92" y="109"/>
                    <a:pt x="92" y="109"/>
                  </a:cubicBezTo>
                  <a:cubicBezTo>
                    <a:pt x="92" y="110"/>
                    <a:pt x="91" y="112"/>
                    <a:pt x="89" y="112"/>
                  </a:cubicBezTo>
                  <a:cubicBezTo>
                    <a:pt x="81" y="112"/>
                    <a:pt x="81" y="112"/>
                    <a:pt x="81" y="112"/>
                  </a:cubicBezTo>
                  <a:cubicBezTo>
                    <a:pt x="80" y="112"/>
                    <a:pt x="78" y="110"/>
                    <a:pt x="78" y="109"/>
                  </a:cubicBezTo>
                  <a:cubicBezTo>
                    <a:pt x="78" y="101"/>
                    <a:pt x="78" y="101"/>
                    <a:pt x="78" y="101"/>
                  </a:cubicBezTo>
                  <a:cubicBezTo>
                    <a:pt x="78" y="99"/>
                    <a:pt x="80" y="98"/>
                    <a:pt x="81" y="98"/>
                  </a:cubicBezTo>
                  <a:cubicBezTo>
                    <a:pt x="89" y="98"/>
                    <a:pt x="89" y="98"/>
                    <a:pt x="89" y="98"/>
                  </a:cubicBezTo>
                  <a:cubicBezTo>
                    <a:pt x="91" y="98"/>
                    <a:pt x="92" y="99"/>
                    <a:pt x="92" y="10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 name="Freeform 148"/>
            <p:cNvSpPr>
              <a:spLocks noEditPoints="1"/>
            </p:cNvSpPr>
            <p:nvPr/>
          </p:nvSpPr>
          <p:spPr bwMode="auto">
            <a:xfrm>
              <a:off x="10496550" y="5999163"/>
              <a:ext cx="442912" cy="354013"/>
            </a:xfrm>
            <a:custGeom>
              <a:avLst/>
              <a:gdLst>
                <a:gd name="T0" fmla="*/ 75 w 140"/>
                <a:gd name="T1" fmla="*/ 19 h 112"/>
                <a:gd name="T2" fmla="*/ 76 w 140"/>
                <a:gd name="T3" fmla="*/ 28 h 112"/>
                <a:gd name="T4" fmla="*/ 115 w 140"/>
                <a:gd name="T5" fmla="*/ 83 h 112"/>
                <a:gd name="T6" fmla="*/ 15 w 140"/>
                <a:gd name="T7" fmla="*/ 109 h 112"/>
                <a:gd name="T8" fmla="*/ 7 w 140"/>
                <a:gd name="T9" fmla="*/ 28 h 112"/>
                <a:gd name="T10" fmla="*/ 104 w 140"/>
                <a:gd name="T11" fmla="*/ 112 h 112"/>
                <a:gd name="T12" fmla="*/ 140 w 140"/>
                <a:gd name="T13" fmla="*/ 84 h 112"/>
                <a:gd name="T14" fmla="*/ 102 w 140"/>
                <a:gd name="T15" fmla="*/ 109 h 112"/>
                <a:gd name="T16" fmla="*/ 115 w 140"/>
                <a:gd name="T17" fmla="*/ 85 h 112"/>
                <a:gd name="T18" fmla="*/ 12 w 140"/>
                <a:gd name="T19" fmla="*/ 43 h 112"/>
                <a:gd name="T20" fmla="*/ 16 w 140"/>
                <a:gd name="T21" fmla="*/ 49 h 112"/>
                <a:gd name="T22" fmla="*/ 22 w 140"/>
                <a:gd name="T23" fmla="*/ 55 h 112"/>
                <a:gd name="T24" fmla="*/ 17 w 140"/>
                <a:gd name="T25" fmla="*/ 72 h 112"/>
                <a:gd name="T26" fmla="*/ 39 w 140"/>
                <a:gd name="T27" fmla="*/ 59 h 112"/>
                <a:gd name="T28" fmla="*/ 56 w 140"/>
                <a:gd name="T29" fmla="*/ 81 h 112"/>
                <a:gd name="T30" fmla="*/ 62 w 140"/>
                <a:gd name="T31" fmla="*/ 55 h 112"/>
                <a:gd name="T32" fmla="*/ 65 w 140"/>
                <a:gd name="T33" fmla="*/ 44 h 112"/>
                <a:gd name="T34" fmla="*/ 68 w 140"/>
                <a:gd name="T35" fmla="*/ 32 h 112"/>
                <a:gd name="T36" fmla="*/ 68 w 140"/>
                <a:gd name="T37" fmla="*/ 25 h 112"/>
                <a:gd name="T38" fmla="*/ 68 w 140"/>
                <a:gd name="T39" fmla="*/ 14 h 112"/>
                <a:gd name="T40" fmla="*/ 56 w 140"/>
                <a:gd name="T41" fmla="*/ 4 h 112"/>
                <a:gd name="T42" fmla="*/ 42 w 140"/>
                <a:gd name="T43" fmla="*/ 0 h 112"/>
                <a:gd name="T44" fmla="*/ 27 w 140"/>
                <a:gd name="T45" fmla="*/ 4 h 112"/>
                <a:gd name="T46" fmla="*/ 16 w 140"/>
                <a:gd name="T47" fmla="*/ 14 h 112"/>
                <a:gd name="T48" fmla="*/ 15 w 140"/>
                <a:gd name="T49" fmla="*/ 26 h 112"/>
                <a:gd name="T50" fmla="*/ 11 w 140"/>
                <a:gd name="T51" fmla="*/ 35 h 112"/>
                <a:gd name="T52" fmla="*/ 18 w 140"/>
                <a:gd name="T53" fmla="*/ 27 h 112"/>
                <a:gd name="T54" fmla="*/ 20 w 140"/>
                <a:gd name="T55" fmla="*/ 20 h 112"/>
                <a:gd name="T56" fmla="*/ 27 w 140"/>
                <a:gd name="T57" fmla="*/ 12 h 112"/>
                <a:gd name="T58" fmla="*/ 38 w 140"/>
                <a:gd name="T59" fmla="*/ 8 h 112"/>
                <a:gd name="T60" fmla="*/ 46 w 140"/>
                <a:gd name="T61" fmla="*/ 8 h 112"/>
                <a:gd name="T62" fmla="*/ 56 w 140"/>
                <a:gd name="T63" fmla="*/ 12 h 112"/>
                <a:gd name="T64" fmla="*/ 63 w 140"/>
                <a:gd name="T65" fmla="*/ 20 h 112"/>
                <a:gd name="T66" fmla="*/ 66 w 140"/>
                <a:gd name="T67" fmla="*/ 27 h 112"/>
                <a:gd name="T68" fmla="*/ 66 w 140"/>
                <a:gd name="T69" fmla="*/ 33 h 112"/>
                <a:gd name="T70" fmla="*/ 63 w 140"/>
                <a:gd name="T71" fmla="*/ 44 h 112"/>
                <a:gd name="T72" fmla="*/ 56 w 140"/>
                <a:gd name="T73" fmla="*/ 51 h 112"/>
                <a:gd name="T74" fmla="*/ 49 w 140"/>
                <a:gd name="T75" fmla="*/ 55 h 112"/>
                <a:gd name="T76" fmla="*/ 40 w 140"/>
                <a:gd name="T77" fmla="*/ 56 h 112"/>
                <a:gd name="T78" fmla="*/ 32 w 140"/>
                <a:gd name="T79" fmla="*/ 54 h 112"/>
                <a:gd name="T80" fmla="*/ 24 w 140"/>
                <a:gd name="T81" fmla="*/ 49 h 112"/>
                <a:gd name="T82" fmla="*/ 18 w 140"/>
                <a:gd name="T83" fmla="*/ 38 h 112"/>
                <a:gd name="T84" fmla="*/ 17 w 140"/>
                <a:gd name="T85" fmla="*/ 31 h 112"/>
                <a:gd name="T86" fmla="*/ 20 w 140"/>
                <a:gd name="T87" fmla="*/ 29 h 112"/>
                <a:gd name="T88" fmla="*/ 21 w 140"/>
                <a:gd name="T89" fmla="*/ 26 h 112"/>
                <a:gd name="T90" fmla="*/ 24 w 140"/>
                <a:gd name="T91" fmla="*/ 19 h 112"/>
                <a:gd name="T92" fmla="*/ 57 w 140"/>
                <a:gd name="T93" fmla="*/ 16 h 112"/>
                <a:gd name="T94" fmla="*/ 61 w 140"/>
                <a:gd name="T95" fmla="*/ 22 h 112"/>
                <a:gd name="T96" fmla="*/ 63 w 140"/>
                <a:gd name="T97" fmla="*/ 28 h 112"/>
                <a:gd name="T98" fmla="*/ 63 w 140"/>
                <a:gd name="T99" fmla="*/ 32 h 112"/>
                <a:gd name="T100" fmla="*/ 62 w 140"/>
                <a:gd name="T101" fmla="*/ 38 h 112"/>
                <a:gd name="T102" fmla="*/ 59 w 140"/>
                <a:gd name="T103" fmla="*/ 45 h 112"/>
                <a:gd name="T104" fmla="*/ 49 w 140"/>
                <a:gd name="T105" fmla="*/ 52 h 112"/>
                <a:gd name="T106" fmla="*/ 28 w 140"/>
                <a:gd name="T107" fmla="*/ 48 h 112"/>
                <a:gd name="T108" fmla="*/ 23 w 140"/>
                <a:gd name="T109" fmla="*/ 42 h 112"/>
                <a:gd name="T110" fmla="*/ 20 w 140"/>
                <a:gd name="T111" fmla="*/ 3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12">
                  <a:moveTo>
                    <a:pt x="127" y="16"/>
                  </a:moveTo>
                  <a:cubicBezTo>
                    <a:pt x="69" y="16"/>
                    <a:pt x="69" y="16"/>
                    <a:pt x="69" y="16"/>
                  </a:cubicBezTo>
                  <a:cubicBezTo>
                    <a:pt x="68" y="18"/>
                    <a:pt x="68" y="18"/>
                    <a:pt x="68" y="18"/>
                  </a:cubicBezTo>
                  <a:cubicBezTo>
                    <a:pt x="75" y="19"/>
                    <a:pt x="75" y="19"/>
                    <a:pt x="75" y="19"/>
                  </a:cubicBezTo>
                  <a:cubicBezTo>
                    <a:pt x="71" y="24"/>
                    <a:pt x="71" y="24"/>
                    <a:pt x="71" y="24"/>
                  </a:cubicBezTo>
                  <a:cubicBezTo>
                    <a:pt x="74" y="26"/>
                    <a:pt x="74" y="26"/>
                    <a:pt x="74" y="26"/>
                  </a:cubicBezTo>
                  <a:cubicBezTo>
                    <a:pt x="77" y="27"/>
                    <a:pt x="77" y="27"/>
                    <a:pt x="77" y="27"/>
                  </a:cubicBezTo>
                  <a:cubicBezTo>
                    <a:pt x="76" y="28"/>
                    <a:pt x="76" y="28"/>
                    <a:pt x="76" y="28"/>
                  </a:cubicBezTo>
                  <a:cubicBezTo>
                    <a:pt x="113" y="28"/>
                    <a:pt x="113" y="28"/>
                    <a:pt x="113" y="28"/>
                  </a:cubicBezTo>
                  <a:cubicBezTo>
                    <a:pt x="120" y="28"/>
                    <a:pt x="126" y="34"/>
                    <a:pt x="126" y="41"/>
                  </a:cubicBezTo>
                  <a:cubicBezTo>
                    <a:pt x="126" y="83"/>
                    <a:pt x="126" y="83"/>
                    <a:pt x="126" y="83"/>
                  </a:cubicBezTo>
                  <a:cubicBezTo>
                    <a:pt x="115" y="83"/>
                    <a:pt x="115" y="83"/>
                    <a:pt x="115" y="83"/>
                  </a:cubicBezTo>
                  <a:cubicBezTo>
                    <a:pt x="107" y="83"/>
                    <a:pt x="100" y="89"/>
                    <a:pt x="100" y="97"/>
                  </a:cubicBezTo>
                  <a:cubicBezTo>
                    <a:pt x="100" y="97"/>
                    <a:pt x="100" y="98"/>
                    <a:pt x="100" y="98"/>
                  </a:cubicBezTo>
                  <a:cubicBezTo>
                    <a:pt x="100" y="109"/>
                    <a:pt x="100" y="109"/>
                    <a:pt x="100" y="109"/>
                  </a:cubicBezTo>
                  <a:cubicBezTo>
                    <a:pt x="15" y="109"/>
                    <a:pt x="15" y="109"/>
                    <a:pt x="15" y="109"/>
                  </a:cubicBezTo>
                  <a:cubicBezTo>
                    <a:pt x="8" y="109"/>
                    <a:pt x="3" y="103"/>
                    <a:pt x="3" y="96"/>
                  </a:cubicBezTo>
                  <a:cubicBezTo>
                    <a:pt x="3" y="41"/>
                    <a:pt x="3" y="41"/>
                    <a:pt x="3" y="41"/>
                  </a:cubicBezTo>
                  <a:cubicBezTo>
                    <a:pt x="3" y="36"/>
                    <a:pt x="5" y="32"/>
                    <a:pt x="9" y="30"/>
                  </a:cubicBezTo>
                  <a:cubicBezTo>
                    <a:pt x="7" y="28"/>
                    <a:pt x="7" y="28"/>
                    <a:pt x="7" y="28"/>
                  </a:cubicBezTo>
                  <a:cubicBezTo>
                    <a:pt x="3" y="30"/>
                    <a:pt x="0" y="35"/>
                    <a:pt x="0" y="40"/>
                  </a:cubicBezTo>
                  <a:cubicBezTo>
                    <a:pt x="0" y="97"/>
                    <a:pt x="0" y="97"/>
                    <a:pt x="0" y="97"/>
                  </a:cubicBezTo>
                  <a:cubicBezTo>
                    <a:pt x="0" y="105"/>
                    <a:pt x="6" y="112"/>
                    <a:pt x="14" y="112"/>
                  </a:cubicBezTo>
                  <a:cubicBezTo>
                    <a:pt x="104" y="112"/>
                    <a:pt x="104" y="112"/>
                    <a:pt x="104" y="112"/>
                  </a:cubicBezTo>
                  <a:cubicBezTo>
                    <a:pt x="104" y="111"/>
                    <a:pt x="104" y="111"/>
                    <a:pt x="104" y="111"/>
                  </a:cubicBezTo>
                  <a:cubicBezTo>
                    <a:pt x="118" y="97"/>
                    <a:pt x="118" y="97"/>
                    <a:pt x="118" y="97"/>
                  </a:cubicBezTo>
                  <a:cubicBezTo>
                    <a:pt x="127" y="97"/>
                    <a:pt x="127" y="97"/>
                    <a:pt x="127" y="97"/>
                  </a:cubicBezTo>
                  <a:cubicBezTo>
                    <a:pt x="134" y="97"/>
                    <a:pt x="140" y="91"/>
                    <a:pt x="140" y="84"/>
                  </a:cubicBezTo>
                  <a:cubicBezTo>
                    <a:pt x="140" y="29"/>
                    <a:pt x="140" y="29"/>
                    <a:pt x="140" y="29"/>
                  </a:cubicBezTo>
                  <a:cubicBezTo>
                    <a:pt x="140" y="22"/>
                    <a:pt x="134" y="16"/>
                    <a:pt x="127" y="16"/>
                  </a:cubicBezTo>
                  <a:close/>
                  <a:moveTo>
                    <a:pt x="114" y="97"/>
                  </a:moveTo>
                  <a:cubicBezTo>
                    <a:pt x="102" y="109"/>
                    <a:pt x="102" y="109"/>
                    <a:pt x="102" y="109"/>
                  </a:cubicBezTo>
                  <a:cubicBezTo>
                    <a:pt x="102" y="108"/>
                    <a:pt x="102" y="108"/>
                    <a:pt x="102" y="108"/>
                  </a:cubicBezTo>
                  <a:cubicBezTo>
                    <a:pt x="102" y="98"/>
                    <a:pt x="102" y="98"/>
                    <a:pt x="102" y="98"/>
                  </a:cubicBezTo>
                  <a:cubicBezTo>
                    <a:pt x="102" y="98"/>
                    <a:pt x="102" y="98"/>
                    <a:pt x="103" y="97"/>
                  </a:cubicBezTo>
                  <a:cubicBezTo>
                    <a:pt x="103" y="91"/>
                    <a:pt x="108" y="85"/>
                    <a:pt x="115" y="85"/>
                  </a:cubicBezTo>
                  <a:cubicBezTo>
                    <a:pt x="126" y="85"/>
                    <a:pt x="126" y="85"/>
                    <a:pt x="126" y="85"/>
                  </a:cubicBezTo>
                  <a:lnTo>
                    <a:pt x="114" y="97"/>
                  </a:lnTo>
                  <a:close/>
                  <a:moveTo>
                    <a:pt x="16" y="38"/>
                  </a:moveTo>
                  <a:cubicBezTo>
                    <a:pt x="12" y="43"/>
                    <a:pt x="12" y="43"/>
                    <a:pt x="12" y="43"/>
                  </a:cubicBezTo>
                  <a:cubicBezTo>
                    <a:pt x="17" y="44"/>
                    <a:pt x="17" y="44"/>
                    <a:pt x="17" y="44"/>
                  </a:cubicBezTo>
                  <a:cubicBezTo>
                    <a:pt x="18" y="44"/>
                    <a:pt x="18" y="44"/>
                    <a:pt x="18" y="44"/>
                  </a:cubicBezTo>
                  <a:cubicBezTo>
                    <a:pt x="17" y="48"/>
                    <a:pt x="17" y="48"/>
                    <a:pt x="17" y="48"/>
                  </a:cubicBezTo>
                  <a:cubicBezTo>
                    <a:pt x="16" y="49"/>
                    <a:pt x="16" y="49"/>
                    <a:pt x="16" y="49"/>
                  </a:cubicBezTo>
                  <a:cubicBezTo>
                    <a:pt x="17" y="49"/>
                    <a:pt x="17" y="49"/>
                    <a:pt x="17" y="49"/>
                  </a:cubicBezTo>
                  <a:cubicBezTo>
                    <a:pt x="22" y="49"/>
                    <a:pt x="22" y="49"/>
                    <a:pt x="22" y="49"/>
                  </a:cubicBezTo>
                  <a:cubicBezTo>
                    <a:pt x="21" y="55"/>
                    <a:pt x="21" y="55"/>
                    <a:pt x="21" y="55"/>
                  </a:cubicBezTo>
                  <a:cubicBezTo>
                    <a:pt x="22" y="55"/>
                    <a:pt x="22" y="55"/>
                    <a:pt x="22" y="55"/>
                  </a:cubicBezTo>
                  <a:cubicBezTo>
                    <a:pt x="20" y="58"/>
                    <a:pt x="20" y="58"/>
                    <a:pt x="20" y="58"/>
                  </a:cubicBezTo>
                  <a:cubicBezTo>
                    <a:pt x="17" y="64"/>
                    <a:pt x="17" y="64"/>
                    <a:pt x="17" y="64"/>
                  </a:cubicBezTo>
                  <a:cubicBezTo>
                    <a:pt x="12" y="72"/>
                    <a:pt x="12" y="72"/>
                    <a:pt x="12" y="72"/>
                  </a:cubicBezTo>
                  <a:cubicBezTo>
                    <a:pt x="17" y="72"/>
                    <a:pt x="17" y="72"/>
                    <a:pt x="17" y="72"/>
                  </a:cubicBezTo>
                  <a:cubicBezTo>
                    <a:pt x="23" y="71"/>
                    <a:pt x="23" y="71"/>
                    <a:pt x="23" y="71"/>
                  </a:cubicBezTo>
                  <a:cubicBezTo>
                    <a:pt x="27" y="81"/>
                    <a:pt x="27" y="81"/>
                    <a:pt x="27" y="81"/>
                  </a:cubicBezTo>
                  <a:cubicBezTo>
                    <a:pt x="37" y="63"/>
                    <a:pt x="37" y="63"/>
                    <a:pt x="37" y="63"/>
                  </a:cubicBezTo>
                  <a:cubicBezTo>
                    <a:pt x="39" y="59"/>
                    <a:pt x="39" y="59"/>
                    <a:pt x="39" y="59"/>
                  </a:cubicBezTo>
                  <a:cubicBezTo>
                    <a:pt x="42" y="63"/>
                    <a:pt x="42" y="63"/>
                    <a:pt x="42" y="63"/>
                  </a:cubicBezTo>
                  <a:cubicBezTo>
                    <a:pt x="44" y="59"/>
                    <a:pt x="44" y="59"/>
                    <a:pt x="44" y="59"/>
                  </a:cubicBezTo>
                  <a:cubicBezTo>
                    <a:pt x="46" y="62"/>
                    <a:pt x="46" y="62"/>
                    <a:pt x="46" y="62"/>
                  </a:cubicBezTo>
                  <a:cubicBezTo>
                    <a:pt x="56" y="81"/>
                    <a:pt x="56" y="81"/>
                    <a:pt x="56" y="81"/>
                  </a:cubicBezTo>
                  <a:cubicBezTo>
                    <a:pt x="61" y="71"/>
                    <a:pt x="61" y="71"/>
                    <a:pt x="61" y="71"/>
                  </a:cubicBezTo>
                  <a:cubicBezTo>
                    <a:pt x="71" y="72"/>
                    <a:pt x="71" y="72"/>
                    <a:pt x="71" y="72"/>
                  </a:cubicBezTo>
                  <a:cubicBezTo>
                    <a:pt x="63" y="58"/>
                    <a:pt x="63" y="58"/>
                    <a:pt x="63" y="58"/>
                  </a:cubicBezTo>
                  <a:cubicBezTo>
                    <a:pt x="62" y="55"/>
                    <a:pt x="62" y="55"/>
                    <a:pt x="62" y="55"/>
                  </a:cubicBezTo>
                  <a:cubicBezTo>
                    <a:pt x="63" y="55"/>
                    <a:pt x="63" y="55"/>
                    <a:pt x="63" y="55"/>
                  </a:cubicBezTo>
                  <a:cubicBezTo>
                    <a:pt x="62" y="49"/>
                    <a:pt x="62" y="49"/>
                    <a:pt x="62" y="49"/>
                  </a:cubicBezTo>
                  <a:cubicBezTo>
                    <a:pt x="68" y="49"/>
                    <a:pt x="68" y="49"/>
                    <a:pt x="68" y="49"/>
                  </a:cubicBezTo>
                  <a:cubicBezTo>
                    <a:pt x="65" y="44"/>
                    <a:pt x="65" y="44"/>
                    <a:pt x="65" y="44"/>
                  </a:cubicBezTo>
                  <a:cubicBezTo>
                    <a:pt x="71" y="43"/>
                    <a:pt x="71" y="43"/>
                    <a:pt x="71" y="43"/>
                  </a:cubicBezTo>
                  <a:cubicBezTo>
                    <a:pt x="68" y="38"/>
                    <a:pt x="68" y="38"/>
                    <a:pt x="68" y="38"/>
                  </a:cubicBezTo>
                  <a:cubicBezTo>
                    <a:pt x="73" y="35"/>
                    <a:pt x="73" y="35"/>
                    <a:pt x="73" y="35"/>
                  </a:cubicBezTo>
                  <a:cubicBezTo>
                    <a:pt x="68" y="32"/>
                    <a:pt x="68" y="32"/>
                    <a:pt x="68" y="32"/>
                  </a:cubicBezTo>
                  <a:cubicBezTo>
                    <a:pt x="72" y="28"/>
                    <a:pt x="72" y="28"/>
                    <a:pt x="72" y="28"/>
                  </a:cubicBezTo>
                  <a:cubicBezTo>
                    <a:pt x="73" y="28"/>
                    <a:pt x="73" y="28"/>
                    <a:pt x="73" y="28"/>
                  </a:cubicBezTo>
                  <a:cubicBezTo>
                    <a:pt x="69" y="26"/>
                    <a:pt x="69" y="26"/>
                    <a:pt x="69" y="26"/>
                  </a:cubicBezTo>
                  <a:cubicBezTo>
                    <a:pt x="68" y="25"/>
                    <a:pt x="68" y="25"/>
                    <a:pt x="68" y="25"/>
                  </a:cubicBezTo>
                  <a:cubicBezTo>
                    <a:pt x="71" y="21"/>
                    <a:pt x="71" y="21"/>
                    <a:pt x="71" y="21"/>
                  </a:cubicBezTo>
                  <a:cubicBezTo>
                    <a:pt x="65" y="19"/>
                    <a:pt x="65" y="19"/>
                    <a:pt x="65" y="19"/>
                  </a:cubicBezTo>
                  <a:cubicBezTo>
                    <a:pt x="67" y="16"/>
                    <a:pt x="67" y="16"/>
                    <a:pt x="67" y="16"/>
                  </a:cubicBezTo>
                  <a:cubicBezTo>
                    <a:pt x="68" y="14"/>
                    <a:pt x="68" y="14"/>
                    <a:pt x="68" y="14"/>
                  </a:cubicBezTo>
                  <a:cubicBezTo>
                    <a:pt x="62" y="14"/>
                    <a:pt x="62" y="14"/>
                    <a:pt x="62" y="14"/>
                  </a:cubicBezTo>
                  <a:cubicBezTo>
                    <a:pt x="63" y="8"/>
                    <a:pt x="63" y="8"/>
                    <a:pt x="63" y="8"/>
                  </a:cubicBezTo>
                  <a:cubicBezTo>
                    <a:pt x="57" y="10"/>
                    <a:pt x="57" y="10"/>
                    <a:pt x="57" y="10"/>
                  </a:cubicBezTo>
                  <a:cubicBezTo>
                    <a:pt x="56" y="4"/>
                    <a:pt x="56" y="4"/>
                    <a:pt x="56" y="4"/>
                  </a:cubicBezTo>
                  <a:cubicBezTo>
                    <a:pt x="51" y="7"/>
                    <a:pt x="51" y="7"/>
                    <a:pt x="51" y="7"/>
                  </a:cubicBezTo>
                  <a:cubicBezTo>
                    <a:pt x="49" y="1"/>
                    <a:pt x="49" y="1"/>
                    <a:pt x="49" y="1"/>
                  </a:cubicBezTo>
                  <a:cubicBezTo>
                    <a:pt x="45" y="5"/>
                    <a:pt x="45" y="5"/>
                    <a:pt x="45" y="5"/>
                  </a:cubicBezTo>
                  <a:cubicBezTo>
                    <a:pt x="42" y="0"/>
                    <a:pt x="42" y="0"/>
                    <a:pt x="42" y="0"/>
                  </a:cubicBezTo>
                  <a:cubicBezTo>
                    <a:pt x="39" y="5"/>
                    <a:pt x="39" y="5"/>
                    <a:pt x="39" y="5"/>
                  </a:cubicBezTo>
                  <a:cubicBezTo>
                    <a:pt x="34" y="1"/>
                    <a:pt x="34" y="1"/>
                    <a:pt x="34" y="1"/>
                  </a:cubicBezTo>
                  <a:cubicBezTo>
                    <a:pt x="32" y="7"/>
                    <a:pt x="32" y="7"/>
                    <a:pt x="32" y="7"/>
                  </a:cubicBezTo>
                  <a:cubicBezTo>
                    <a:pt x="27" y="4"/>
                    <a:pt x="27" y="4"/>
                    <a:pt x="27" y="4"/>
                  </a:cubicBezTo>
                  <a:cubicBezTo>
                    <a:pt x="27" y="10"/>
                    <a:pt x="27" y="10"/>
                    <a:pt x="27" y="10"/>
                  </a:cubicBezTo>
                  <a:cubicBezTo>
                    <a:pt x="21" y="8"/>
                    <a:pt x="21" y="8"/>
                    <a:pt x="21" y="8"/>
                  </a:cubicBezTo>
                  <a:cubicBezTo>
                    <a:pt x="22" y="14"/>
                    <a:pt x="22" y="14"/>
                    <a:pt x="22" y="14"/>
                  </a:cubicBezTo>
                  <a:cubicBezTo>
                    <a:pt x="16" y="14"/>
                    <a:pt x="16" y="14"/>
                    <a:pt x="16" y="14"/>
                  </a:cubicBezTo>
                  <a:cubicBezTo>
                    <a:pt x="18" y="19"/>
                    <a:pt x="18" y="19"/>
                    <a:pt x="18" y="19"/>
                  </a:cubicBezTo>
                  <a:cubicBezTo>
                    <a:pt x="12" y="21"/>
                    <a:pt x="12" y="21"/>
                    <a:pt x="12" y="21"/>
                  </a:cubicBezTo>
                  <a:cubicBezTo>
                    <a:pt x="16" y="25"/>
                    <a:pt x="16" y="25"/>
                    <a:pt x="16" y="25"/>
                  </a:cubicBezTo>
                  <a:cubicBezTo>
                    <a:pt x="15" y="26"/>
                    <a:pt x="15" y="26"/>
                    <a:pt x="15" y="26"/>
                  </a:cubicBezTo>
                  <a:cubicBezTo>
                    <a:pt x="11" y="28"/>
                    <a:pt x="11" y="28"/>
                    <a:pt x="11" y="28"/>
                  </a:cubicBezTo>
                  <a:cubicBezTo>
                    <a:pt x="12" y="29"/>
                    <a:pt x="12" y="29"/>
                    <a:pt x="12" y="29"/>
                  </a:cubicBezTo>
                  <a:cubicBezTo>
                    <a:pt x="15" y="32"/>
                    <a:pt x="15" y="32"/>
                    <a:pt x="15" y="32"/>
                  </a:cubicBezTo>
                  <a:cubicBezTo>
                    <a:pt x="11" y="35"/>
                    <a:pt x="11" y="35"/>
                    <a:pt x="11" y="35"/>
                  </a:cubicBezTo>
                  <a:lnTo>
                    <a:pt x="16" y="38"/>
                  </a:lnTo>
                  <a:close/>
                  <a:moveTo>
                    <a:pt x="17" y="31"/>
                  </a:moveTo>
                  <a:cubicBezTo>
                    <a:pt x="17" y="30"/>
                    <a:pt x="18" y="29"/>
                    <a:pt x="18" y="28"/>
                  </a:cubicBezTo>
                  <a:cubicBezTo>
                    <a:pt x="18" y="28"/>
                    <a:pt x="18" y="27"/>
                    <a:pt x="18" y="27"/>
                  </a:cubicBezTo>
                  <a:cubicBezTo>
                    <a:pt x="18" y="26"/>
                    <a:pt x="18" y="26"/>
                    <a:pt x="18" y="26"/>
                  </a:cubicBezTo>
                  <a:cubicBezTo>
                    <a:pt x="18" y="26"/>
                    <a:pt x="18" y="25"/>
                    <a:pt x="18" y="25"/>
                  </a:cubicBezTo>
                  <a:cubicBezTo>
                    <a:pt x="19" y="24"/>
                    <a:pt x="19" y="22"/>
                    <a:pt x="20" y="21"/>
                  </a:cubicBezTo>
                  <a:cubicBezTo>
                    <a:pt x="20" y="21"/>
                    <a:pt x="20" y="20"/>
                    <a:pt x="20" y="20"/>
                  </a:cubicBezTo>
                  <a:cubicBezTo>
                    <a:pt x="20" y="20"/>
                    <a:pt x="21" y="20"/>
                    <a:pt x="21" y="20"/>
                  </a:cubicBezTo>
                  <a:cubicBezTo>
                    <a:pt x="21" y="18"/>
                    <a:pt x="22" y="17"/>
                    <a:pt x="23" y="16"/>
                  </a:cubicBezTo>
                  <a:cubicBezTo>
                    <a:pt x="23" y="16"/>
                    <a:pt x="24" y="15"/>
                    <a:pt x="24" y="15"/>
                  </a:cubicBezTo>
                  <a:cubicBezTo>
                    <a:pt x="25" y="14"/>
                    <a:pt x="26" y="13"/>
                    <a:pt x="27" y="12"/>
                  </a:cubicBezTo>
                  <a:cubicBezTo>
                    <a:pt x="28" y="12"/>
                    <a:pt x="28" y="11"/>
                    <a:pt x="29" y="11"/>
                  </a:cubicBezTo>
                  <a:cubicBezTo>
                    <a:pt x="30" y="10"/>
                    <a:pt x="31" y="10"/>
                    <a:pt x="32" y="9"/>
                  </a:cubicBezTo>
                  <a:cubicBezTo>
                    <a:pt x="33" y="9"/>
                    <a:pt x="33" y="9"/>
                    <a:pt x="34" y="9"/>
                  </a:cubicBezTo>
                  <a:cubicBezTo>
                    <a:pt x="35" y="8"/>
                    <a:pt x="37" y="8"/>
                    <a:pt x="38" y="8"/>
                  </a:cubicBezTo>
                  <a:cubicBezTo>
                    <a:pt x="38" y="8"/>
                    <a:pt x="39" y="7"/>
                    <a:pt x="40" y="7"/>
                  </a:cubicBezTo>
                  <a:cubicBezTo>
                    <a:pt x="40" y="7"/>
                    <a:pt x="41" y="7"/>
                    <a:pt x="42" y="7"/>
                  </a:cubicBezTo>
                  <a:cubicBezTo>
                    <a:pt x="42" y="7"/>
                    <a:pt x="43" y="7"/>
                    <a:pt x="44" y="7"/>
                  </a:cubicBezTo>
                  <a:cubicBezTo>
                    <a:pt x="44" y="7"/>
                    <a:pt x="45" y="8"/>
                    <a:pt x="46" y="8"/>
                  </a:cubicBezTo>
                  <a:cubicBezTo>
                    <a:pt x="47" y="8"/>
                    <a:pt x="48" y="8"/>
                    <a:pt x="49" y="9"/>
                  </a:cubicBezTo>
                  <a:cubicBezTo>
                    <a:pt x="50" y="9"/>
                    <a:pt x="51" y="9"/>
                    <a:pt x="51" y="9"/>
                  </a:cubicBezTo>
                  <a:cubicBezTo>
                    <a:pt x="53" y="10"/>
                    <a:pt x="54" y="10"/>
                    <a:pt x="55" y="11"/>
                  </a:cubicBezTo>
                  <a:cubicBezTo>
                    <a:pt x="55" y="11"/>
                    <a:pt x="56" y="12"/>
                    <a:pt x="56" y="12"/>
                  </a:cubicBezTo>
                  <a:cubicBezTo>
                    <a:pt x="57" y="13"/>
                    <a:pt x="58" y="14"/>
                    <a:pt x="59" y="15"/>
                  </a:cubicBezTo>
                  <a:cubicBezTo>
                    <a:pt x="60" y="15"/>
                    <a:pt x="60" y="16"/>
                    <a:pt x="61" y="16"/>
                  </a:cubicBezTo>
                  <a:cubicBezTo>
                    <a:pt x="61" y="16"/>
                    <a:pt x="61" y="16"/>
                    <a:pt x="61" y="16"/>
                  </a:cubicBezTo>
                  <a:cubicBezTo>
                    <a:pt x="61" y="17"/>
                    <a:pt x="62" y="18"/>
                    <a:pt x="63" y="20"/>
                  </a:cubicBezTo>
                  <a:cubicBezTo>
                    <a:pt x="63" y="20"/>
                    <a:pt x="63" y="21"/>
                    <a:pt x="64" y="21"/>
                  </a:cubicBezTo>
                  <a:cubicBezTo>
                    <a:pt x="64" y="22"/>
                    <a:pt x="65" y="24"/>
                    <a:pt x="65" y="25"/>
                  </a:cubicBezTo>
                  <a:cubicBezTo>
                    <a:pt x="65" y="25"/>
                    <a:pt x="65" y="26"/>
                    <a:pt x="65" y="26"/>
                  </a:cubicBezTo>
                  <a:cubicBezTo>
                    <a:pt x="65" y="26"/>
                    <a:pt x="66" y="26"/>
                    <a:pt x="66" y="27"/>
                  </a:cubicBezTo>
                  <a:cubicBezTo>
                    <a:pt x="66" y="27"/>
                    <a:pt x="66" y="28"/>
                    <a:pt x="66" y="28"/>
                  </a:cubicBezTo>
                  <a:cubicBezTo>
                    <a:pt x="66" y="29"/>
                    <a:pt x="66" y="30"/>
                    <a:pt x="66" y="31"/>
                  </a:cubicBezTo>
                  <a:cubicBezTo>
                    <a:pt x="66" y="31"/>
                    <a:pt x="66" y="31"/>
                    <a:pt x="66" y="32"/>
                  </a:cubicBezTo>
                  <a:cubicBezTo>
                    <a:pt x="66" y="32"/>
                    <a:pt x="66" y="32"/>
                    <a:pt x="66" y="33"/>
                  </a:cubicBezTo>
                  <a:cubicBezTo>
                    <a:pt x="66" y="34"/>
                    <a:pt x="66" y="35"/>
                    <a:pt x="66" y="37"/>
                  </a:cubicBezTo>
                  <a:cubicBezTo>
                    <a:pt x="65" y="37"/>
                    <a:pt x="65" y="38"/>
                    <a:pt x="65" y="38"/>
                  </a:cubicBezTo>
                  <a:cubicBezTo>
                    <a:pt x="65" y="40"/>
                    <a:pt x="64" y="41"/>
                    <a:pt x="64" y="42"/>
                  </a:cubicBezTo>
                  <a:cubicBezTo>
                    <a:pt x="63" y="43"/>
                    <a:pt x="63" y="43"/>
                    <a:pt x="63" y="44"/>
                  </a:cubicBezTo>
                  <a:cubicBezTo>
                    <a:pt x="62" y="45"/>
                    <a:pt x="61" y="46"/>
                    <a:pt x="61" y="47"/>
                  </a:cubicBezTo>
                  <a:cubicBezTo>
                    <a:pt x="60" y="48"/>
                    <a:pt x="60" y="48"/>
                    <a:pt x="59" y="49"/>
                  </a:cubicBezTo>
                  <a:cubicBezTo>
                    <a:pt x="59" y="49"/>
                    <a:pt x="58" y="50"/>
                    <a:pt x="57" y="51"/>
                  </a:cubicBezTo>
                  <a:cubicBezTo>
                    <a:pt x="57" y="51"/>
                    <a:pt x="57" y="51"/>
                    <a:pt x="56" y="51"/>
                  </a:cubicBezTo>
                  <a:cubicBezTo>
                    <a:pt x="56" y="52"/>
                    <a:pt x="55" y="52"/>
                    <a:pt x="55" y="52"/>
                  </a:cubicBezTo>
                  <a:cubicBezTo>
                    <a:pt x="54" y="53"/>
                    <a:pt x="53" y="54"/>
                    <a:pt x="51" y="54"/>
                  </a:cubicBezTo>
                  <a:cubicBezTo>
                    <a:pt x="51" y="54"/>
                    <a:pt x="50" y="54"/>
                    <a:pt x="50" y="55"/>
                  </a:cubicBezTo>
                  <a:cubicBezTo>
                    <a:pt x="50" y="55"/>
                    <a:pt x="50" y="55"/>
                    <a:pt x="49" y="55"/>
                  </a:cubicBezTo>
                  <a:cubicBezTo>
                    <a:pt x="48" y="55"/>
                    <a:pt x="47" y="55"/>
                    <a:pt x="46" y="56"/>
                  </a:cubicBezTo>
                  <a:cubicBezTo>
                    <a:pt x="45" y="56"/>
                    <a:pt x="44" y="56"/>
                    <a:pt x="44" y="56"/>
                  </a:cubicBezTo>
                  <a:cubicBezTo>
                    <a:pt x="43" y="56"/>
                    <a:pt x="42" y="56"/>
                    <a:pt x="42" y="56"/>
                  </a:cubicBezTo>
                  <a:cubicBezTo>
                    <a:pt x="41" y="56"/>
                    <a:pt x="40" y="56"/>
                    <a:pt x="40" y="56"/>
                  </a:cubicBezTo>
                  <a:cubicBezTo>
                    <a:pt x="39" y="56"/>
                    <a:pt x="38" y="56"/>
                    <a:pt x="38" y="56"/>
                  </a:cubicBezTo>
                  <a:cubicBezTo>
                    <a:pt x="37" y="55"/>
                    <a:pt x="35" y="55"/>
                    <a:pt x="34" y="55"/>
                  </a:cubicBezTo>
                  <a:cubicBezTo>
                    <a:pt x="34" y="55"/>
                    <a:pt x="33" y="55"/>
                    <a:pt x="33" y="54"/>
                  </a:cubicBezTo>
                  <a:cubicBezTo>
                    <a:pt x="33" y="54"/>
                    <a:pt x="32" y="54"/>
                    <a:pt x="32" y="54"/>
                  </a:cubicBezTo>
                  <a:cubicBezTo>
                    <a:pt x="31" y="54"/>
                    <a:pt x="30" y="53"/>
                    <a:pt x="29" y="52"/>
                  </a:cubicBezTo>
                  <a:cubicBezTo>
                    <a:pt x="28" y="52"/>
                    <a:pt x="28" y="52"/>
                    <a:pt x="27" y="51"/>
                  </a:cubicBezTo>
                  <a:cubicBezTo>
                    <a:pt x="27" y="51"/>
                    <a:pt x="27" y="51"/>
                    <a:pt x="27" y="51"/>
                  </a:cubicBezTo>
                  <a:cubicBezTo>
                    <a:pt x="26" y="50"/>
                    <a:pt x="25" y="49"/>
                    <a:pt x="24" y="49"/>
                  </a:cubicBezTo>
                  <a:cubicBezTo>
                    <a:pt x="24" y="48"/>
                    <a:pt x="23" y="48"/>
                    <a:pt x="23" y="47"/>
                  </a:cubicBezTo>
                  <a:cubicBezTo>
                    <a:pt x="22" y="46"/>
                    <a:pt x="21" y="45"/>
                    <a:pt x="21" y="44"/>
                  </a:cubicBezTo>
                  <a:cubicBezTo>
                    <a:pt x="20" y="43"/>
                    <a:pt x="20" y="43"/>
                    <a:pt x="20" y="42"/>
                  </a:cubicBezTo>
                  <a:cubicBezTo>
                    <a:pt x="19" y="41"/>
                    <a:pt x="19" y="40"/>
                    <a:pt x="18" y="38"/>
                  </a:cubicBezTo>
                  <a:cubicBezTo>
                    <a:pt x="18" y="38"/>
                    <a:pt x="18" y="37"/>
                    <a:pt x="18" y="37"/>
                  </a:cubicBezTo>
                  <a:cubicBezTo>
                    <a:pt x="18" y="35"/>
                    <a:pt x="17" y="34"/>
                    <a:pt x="17" y="33"/>
                  </a:cubicBezTo>
                  <a:cubicBezTo>
                    <a:pt x="17" y="32"/>
                    <a:pt x="17" y="32"/>
                    <a:pt x="17" y="32"/>
                  </a:cubicBezTo>
                  <a:cubicBezTo>
                    <a:pt x="17" y="31"/>
                    <a:pt x="17" y="31"/>
                    <a:pt x="17" y="31"/>
                  </a:cubicBezTo>
                  <a:close/>
                  <a:moveTo>
                    <a:pt x="20" y="33"/>
                  </a:moveTo>
                  <a:cubicBezTo>
                    <a:pt x="20" y="32"/>
                    <a:pt x="20" y="32"/>
                    <a:pt x="20" y="32"/>
                  </a:cubicBezTo>
                  <a:cubicBezTo>
                    <a:pt x="20" y="31"/>
                    <a:pt x="20" y="31"/>
                    <a:pt x="20" y="31"/>
                  </a:cubicBezTo>
                  <a:cubicBezTo>
                    <a:pt x="20" y="31"/>
                    <a:pt x="20" y="30"/>
                    <a:pt x="20" y="29"/>
                  </a:cubicBezTo>
                  <a:cubicBezTo>
                    <a:pt x="20" y="29"/>
                    <a:pt x="20" y="29"/>
                    <a:pt x="21" y="28"/>
                  </a:cubicBezTo>
                  <a:cubicBezTo>
                    <a:pt x="21" y="28"/>
                    <a:pt x="21" y="28"/>
                    <a:pt x="21" y="28"/>
                  </a:cubicBezTo>
                  <a:cubicBezTo>
                    <a:pt x="21" y="27"/>
                    <a:pt x="21" y="26"/>
                    <a:pt x="21" y="26"/>
                  </a:cubicBezTo>
                  <a:cubicBezTo>
                    <a:pt x="21" y="26"/>
                    <a:pt x="21" y="26"/>
                    <a:pt x="21" y="26"/>
                  </a:cubicBezTo>
                  <a:cubicBezTo>
                    <a:pt x="21" y="25"/>
                    <a:pt x="21" y="25"/>
                    <a:pt x="22" y="24"/>
                  </a:cubicBezTo>
                  <a:cubicBezTo>
                    <a:pt x="22" y="24"/>
                    <a:pt x="22" y="23"/>
                    <a:pt x="22" y="22"/>
                  </a:cubicBezTo>
                  <a:cubicBezTo>
                    <a:pt x="23" y="22"/>
                    <a:pt x="23" y="21"/>
                    <a:pt x="23" y="21"/>
                  </a:cubicBezTo>
                  <a:cubicBezTo>
                    <a:pt x="24" y="20"/>
                    <a:pt x="24" y="20"/>
                    <a:pt x="24" y="19"/>
                  </a:cubicBezTo>
                  <a:cubicBezTo>
                    <a:pt x="25" y="18"/>
                    <a:pt x="25" y="18"/>
                    <a:pt x="26" y="17"/>
                  </a:cubicBezTo>
                  <a:cubicBezTo>
                    <a:pt x="26" y="17"/>
                    <a:pt x="26" y="17"/>
                    <a:pt x="26" y="17"/>
                  </a:cubicBezTo>
                  <a:cubicBezTo>
                    <a:pt x="30" y="13"/>
                    <a:pt x="36" y="10"/>
                    <a:pt x="42" y="10"/>
                  </a:cubicBezTo>
                  <a:cubicBezTo>
                    <a:pt x="48" y="10"/>
                    <a:pt x="53" y="12"/>
                    <a:pt x="57" y="16"/>
                  </a:cubicBezTo>
                  <a:cubicBezTo>
                    <a:pt x="57" y="17"/>
                    <a:pt x="57" y="17"/>
                    <a:pt x="58" y="17"/>
                  </a:cubicBezTo>
                  <a:cubicBezTo>
                    <a:pt x="58" y="18"/>
                    <a:pt x="59" y="18"/>
                    <a:pt x="59" y="19"/>
                  </a:cubicBezTo>
                  <a:cubicBezTo>
                    <a:pt x="59" y="20"/>
                    <a:pt x="60" y="20"/>
                    <a:pt x="60" y="21"/>
                  </a:cubicBezTo>
                  <a:cubicBezTo>
                    <a:pt x="61" y="21"/>
                    <a:pt x="61" y="22"/>
                    <a:pt x="61" y="22"/>
                  </a:cubicBezTo>
                  <a:cubicBezTo>
                    <a:pt x="61" y="23"/>
                    <a:pt x="62" y="24"/>
                    <a:pt x="62" y="24"/>
                  </a:cubicBezTo>
                  <a:cubicBezTo>
                    <a:pt x="62" y="25"/>
                    <a:pt x="62" y="25"/>
                    <a:pt x="62" y="26"/>
                  </a:cubicBezTo>
                  <a:cubicBezTo>
                    <a:pt x="62" y="26"/>
                    <a:pt x="62" y="26"/>
                    <a:pt x="62" y="26"/>
                  </a:cubicBezTo>
                  <a:cubicBezTo>
                    <a:pt x="63" y="26"/>
                    <a:pt x="63" y="27"/>
                    <a:pt x="63" y="28"/>
                  </a:cubicBezTo>
                  <a:cubicBezTo>
                    <a:pt x="63" y="28"/>
                    <a:pt x="63" y="28"/>
                    <a:pt x="63" y="28"/>
                  </a:cubicBezTo>
                  <a:cubicBezTo>
                    <a:pt x="63" y="29"/>
                    <a:pt x="63" y="29"/>
                    <a:pt x="63" y="29"/>
                  </a:cubicBezTo>
                  <a:cubicBezTo>
                    <a:pt x="63" y="30"/>
                    <a:pt x="63" y="31"/>
                    <a:pt x="63" y="31"/>
                  </a:cubicBezTo>
                  <a:cubicBezTo>
                    <a:pt x="63" y="31"/>
                    <a:pt x="63" y="31"/>
                    <a:pt x="63" y="32"/>
                  </a:cubicBezTo>
                  <a:cubicBezTo>
                    <a:pt x="63" y="32"/>
                    <a:pt x="63" y="32"/>
                    <a:pt x="63" y="33"/>
                  </a:cubicBezTo>
                  <a:cubicBezTo>
                    <a:pt x="63" y="33"/>
                    <a:pt x="63" y="34"/>
                    <a:pt x="63" y="35"/>
                  </a:cubicBezTo>
                  <a:cubicBezTo>
                    <a:pt x="63" y="35"/>
                    <a:pt x="63" y="36"/>
                    <a:pt x="63" y="36"/>
                  </a:cubicBezTo>
                  <a:cubicBezTo>
                    <a:pt x="63" y="37"/>
                    <a:pt x="62" y="37"/>
                    <a:pt x="62" y="38"/>
                  </a:cubicBezTo>
                  <a:cubicBezTo>
                    <a:pt x="62" y="39"/>
                    <a:pt x="62" y="39"/>
                    <a:pt x="62" y="40"/>
                  </a:cubicBezTo>
                  <a:cubicBezTo>
                    <a:pt x="61" y="40"/>
                    <a:pt x="61" y="41"/>
                    <a:pt x="61" y="42"/>
                  </a:cubicBezTo>
                  <a:cubicBezTo>
                    <a:pt x="61" y="42"/>
                    <a:pt x="60" y="43"/>
                    <a:pt x="60" y="43"/>
                  </a:cubicBezTo>
                  <a:cubicBezTo>
                    <a:pt x="59" y="44"/>
                    <a:pt x="59" y="44"/>
                    <a:pt x="59" y="45"/>
                  </a:cubicBezTo>
                  <a:cubicBezTo>
                    <a:pt x="58" y="46"/>
                    <a:pt x="58" y="46"/>
                    <a:pt x="57" y="47"/>
                  </a:cubicBezTo>
                  <a:cubicBezTo>
                    <a:pt x="56" y="47"/>
                    <a:pt x="56" y="48"/>
                    <a:pt x="55" y="48"/>
                  </a:cubicBezTo>
                  <a:cubicBezTo>
                    <a:pt x="54" y="49"/>
                    <a:pt x="53" y="50"/>
                    <a:pt x="53" y="50"/>
                  </a:cubicBezTo>
                  <a:cubicBezTo>
                    <a:pt x="51" y="51"/>
                    <a:pt x="50" y="51"/>
                    <a:pt x="49" y="52"/>
                  </a:cubicBezTo>
                  <a:cubicBezTo>
                    <a:pt x="47" y="53"/>
                    <a:pt x="44" y="53"/>
                    <a:pt x="42" y="53"/>
                  </a:cubicBezTo>
                  <a:cubicBezTo>
                    <a:pt x="39" y="53"/>
                    <a:pt x="37" y="53"/>
                    <a:pt x="35" y="52"/>
                  </a:cubicBezTo>
                  <a:cubicBezTo>
                    <a:pt x="33" y="51"/>
                    <a:pt x="32" y="51"/>
                    <a:pt x="31" y="50"/>
                  </a:cubicBezTo>
                  <a:cubicBezTo>
                    <a:pt x="30" y="50"/>
                    <a:pt x="29" y="49"/>
                    <a:pt x="28" y="48"/>
                  </a:cubicBezTo>
                  <a:cubicBezTo>
                    <a:pt x="28" y="48"/>
                    <a:pt x="27" y="47"/>
                    <a:pt x="26" y="47"/>
                  </a:cubicBezTo>
                  <a:cubicBezTo>
                    <a:pt x="26" y="46"/>
                    <a:pt x="25" y="46"/>
                    <a:pt x="25" y="45"/>
                  </a:cubicBezTo>
                  <a:cubicBezTo>
                    <a:pt x="24" y="44"/>
                    <a:pt x="24" y="44"/>
                    <a:pt x="24" y="43"/>
                  </a:cubicBezTo>
                  <a:cubicBezTo>
                    <a:pt x="23" y="43"/>
                    <a:pt x="23" y="42"/>
                    <a:pt x="23" y="42"/>
                  </a:cubicBezTo>
                  <a:cubicBezTo>
                    <a:pt x="22" y="41"/>
                    <a:pt x="22" y="40"/>
                    <a:pt x="22" y="40"/>
                  </a:cubicBezTo>
                  <a:cubicBezTo>
                    <a:pt x="22" y="39"/>
                    <a:pt x="21" y="39"/>
                    <a:pt x="21" y="38"/>
                  </a:cubicBezTo>
                  <a:cubicBezTo>
                    <a:pt x="21" y="37"/>
                    <a:pt x="21" y="37"/>
                    <a:pt x="21" y="36"/>
                  </a:cubicBezTo>
                  <a:cubicBezTo>
                    <a:pt x="21" y="36"/>
                    <a:pt x="21" y="35"/>
                    <a:pt x="20" y="35"/>
                  </a:cubicBezTo>
                  <a:cubicBezTo>
                    <a:pt x="20" y="34"/>
                    <a:pt x="20" y="33"/>
                    <a:pt x="20" y="33"/>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79" name="Freeform 149"/>
            <p:cNvSpPr>
              <a:spLocks noEditPoints="1"/>
            </p:cNvSpPr>
            <p:nvPr/>
          </p:nvSpPr>
          <p:spPr bwMode="auto">
            <a:xfrm>
              <a:off x="6877050" y="457200"/>
              <a:ext cx="442912" cy="434975"/>
            </a:xfrm>
            <a:custGeom>
              <a:avLst/>
              <a:gdLst>
                <a:gd name="T0" fmla="*/ 21 w 140"/>
                <a:gd name="T1" fmla="*/ 60 h 138"/>
                <a:gd name="T2" fmla="*/ 21 w 140"/>
                <a:gd name="T3" fmla="*/ 57 h 138"/>
                <a:gd name="T4" fmla="*/ 31 w 140"/>
                <a:gd name="T5" fmla="*/ 46 h 138"/>
                <a:gd name="T6" fmla="*/ 35 w 140"/>
                <a:gd name="T7" fmla="*/ 46 h 138"/>
                <a:gd name="T8" fmla="*/ 67 w 140"/>
                <a:gd name="T9" fmla="*/ 78 h 138"/>
                <a:gd name="T10" fmla="*/ 67 w 140"/>
                <a:gd name="T11" fmla="*/ 81 h 138"/>
                <a:gd name="T12" fmla="*/ 56 w 140"/>
                <a:gd name="T13" fmla="*/ 92 h 138"/>
                <a:gd name="T14" fmla="*/ 52 w 140"/>
                <a:gd name="T15" fmla="*/ 92 h 138"/>
                <a:gd name="T16" fmla="*/ 21 w 140"/>
                <a:gd name="T17" fmla="*/ 60 h 138"/>
                <a:gd name="T18" fmla="*/ 97 w 140"/>
                <a:gd name="T19" fmla="*/ 47 h 138"/>
                <a:gd name="T20" fmla="*/ 101 w 140"/>
                <a:gd name="T21" fmla="*/ 47 h 138"/>
                <a:gd name="T22" fmla="*/ 111 w 140"/>
                <a:gd name="T23" fmla="*/ 37 h 138"/>
                <a:gd name="T24" fmla="*/ 111 w 140"/>
                <a:gd name="T25" fmla="*/ 33 h 138"/>
                <a:gd name="T26" fmla="*/ 80 w 140"/>
                <a:gd name="T27" fmla="*/ 1 h 138"/>
                <a:gd name="T28" fmla="*/ 76 w 140"/>
                <a:gd name="T29" fmla="*/ 1 h 138"/>
                <a:gd name="T30" fmla="*/ 65 w 140"/>
                <a:gd name="T31" fmla="*/ 12 h 138"/>
                <a:gd name="T32" fmla="*/ 65 w 140"/>
                <a:gd name="T33" fmla="*/ 16 h 138"/>
                <a:gd name="T34" fmla="*/ 97 w 140"/>
                <a:gd name="T35" fmla="*/ 47 h 138"/>
                <a:gd name="T36" fmla="*/ 74 w 140"/>
                <a:gd name="T37" fmla="*/ 124 h 138"/>
                <a:gd name="T38" fmla="*/ 3 w 140"/>
                <a:gd name="T39" fmla="*/ 124 h 138"/>
                <a:gd name="T40" fmla="*/ 0 w 140"/>
                <a:gd name="T41" fmla="*/ 127 h 138"/>
                <a:gd name="T42" fmla="*/ 0 w 140"/>
                <a:gd name="T43" fmla="*/ 135 h 138"/>
                <a:gd name="T44" fmla="*/ 3 w 140"/>
                <a:gd name="T45" fmla="*/ 138 h 138"/>
                <a:gd name="T46" fmla="*/ 74 w 140"/>
                <a:gd name="T47" fmla="*/ 138 h 138"/>
                <a:gd name="T48" fmla="*/ 77 w 140"/>
                <a:gd name="T49" fmla="*/ 135 h 138"/>
                <a:gd name="T50" fmla="*/ 77 w 140"/>
                <a:gd name="T51" fmla="*/ 127 h 138"/>
                <a:gd name="T52" fmla="*/ 74 w 140"/>
                <a:gd name="T53" fmla="*/ 124 h 138"/>
                <a:gd name="T54" fmla="*/ 139 w 140"/>
                <a:gd name="T55" fmla="*/ 108 h 138"/>
                <a:gd name="T56" fmla="*/ 95 w 140"/>
                <a:gd name="T57" fmla="*/ 64 h 138"/>
                <a:gd name="T58" fmla="*/ 91 w 140"/>
                <a:gd name="T59" fmla="*/ 64 h 138"/>
                <a:gd name="T60" fmla="*/ 91 w 140"/>
                <a:gd name="T61" fmla="*/ 64 h 138"/>
                <a:gd name="T62" fmla="*/ 83 w 140"/>
                <a:gd name="T63" fmla="*/ 56 h 138"/>
                <a:gd name="T64" fmla="*/ 90 w 140"/>
                <a:gd name="T65" fmla="*/ 49 h 138"/>
                <a:gd name="T66" fmla="*/ 90 w 140"/>
                <a:gd name="T67" fmla="*/ 45 h 138"/>
                <a:gd name="T68" fmla="*/ 67 w 140"/>
                <a:gd name="T69" fmla="*/ 23 h 138"/>
                <a:gd name="T70" fmla="*/ 64 w 140"/>
                <a:gd name="T71" fmla="*/ 23 h 138"/>
                <a:gd name="T72" fmla="*/ 42 w 140"/>
                <a:gd name="T73" fmla="*/ 44 h 138"/>
                <a:gd name="T74" fmla="*/ 42 w 140"/>
                <a:gd name="T75" fmla="*/ 48 h 138"/>
                <a:gd name="T76" fmla="*/ 65 w 140"/>
                <a:gd name="T77" fmla="*/ 71 h 138"/>
                <a:gd name="T78" fmla="*/ 69 w 140"/>
                <a:gd name="T79" fmla="*/ 71 h 138"/>
                <a:gd name="T80" fmla="*/ 76 w 140"/>
                <a:gd name="T81" fmla="*/ 63 h 138"/>
                <a:gd name="T82" fmla="*/ 84 w 140"/>
                <a:gd name="T83" fmla="*/ 71 h 138"/>
                <a:gd name="T84" fmla="*/ 83 w 140"/>
                <a:gd name="T85" fmla="*/ 72 h 138"/>
                <a:gd name="T86" fmla="*/ 83 w 140"/>
                <a:gd name="T87" fmla="*/ 76 h 138"/>
                <a:gd name="T88" fmla="*/ 128 w 140"/>
                <a:gd name="T89" fmla="*/ 120 h 138"/>
                <a:gd name="T90" fmla="*/ 131 w 140"/>
                <a:gd name="T91" fmla="*/ 120 h 138"/>
                <a:gd name="T92" fmla="*/ 139 w 140"/>
                <a:gd name="T93" fmla="*/ 112 h 138"/>
                <a:gd name="T94" fmla="*/ 139 w 140"/>
                <a:gd name="T95" fmla="*/ 10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38">
                  <a:moveTo>
                    <a:pt x="21" y="60"/>
                  </a:moveTo>
                  <a:cubicBezTo>
                    <a:pt x="20" y="59"/>
                    <a:pt x="20" y="58"/>
                    <a:pt x="21" y="57"/>
                  </a:cubicBezTo>
                  <a:cubicBezTo>
                    <a:pt x="31" y="46"/>
                    <a:pt x="31" y="46"/>
                    <a:pt x="31" y="46"/>
                  </a:cubicBezTo>
                  <a:cubicBezTo>
                    <a:pt x="32" y="45"/>
                    <a:pt x="34" y="45"/>
                    <a:pt x="35" y="46"/>
                  </a:cubicBezTo>
                  <a:cubicBezTo>
                    <a:pt x="67" y="78"/>
                    <a:pt x="67" y="78"/>
                    <a:pt x="67" y="78"/>
                  </a:cubicBezTo>
                  <a:cubicBezTo>
                    <a:pt x="68" y="79"/>
                    <a:pt x="68" y="80"/>
                    <a:pt x="67" y="81"/>
                  </a:cubicBezTo>
                  <a:cubicBezTo>
                    <a:pt x="56" y="92"/>
                    <a:pt x="56" y="92"/>
                    <a:pt x="56" y="92"/>
                  </a:cubicBezTo>
                  <a:cubicBezTo>
                    <a:pt x="55" y="93"/>
                    <a:pt x="53" y="93"/>
                    <a:pt x="52" y="92"/>
                  </a:cubicBezTo>
                  <a:lnTo>
                    <a:pt x="21" y="60"/>
                  </a:lnTo>
                  <a:close/>
                  <a:moveTo>
                    <a:pt x="97" y="47"/>
                  </a:moveTo>
                  <a:cubicBezTo>
                    <a:pt x="98" y="48"/>
                    <a:pt x="100" y="48"/>
                    <a:pt x="101" y="47"/>
                  </a:cubicBezTo>
                  <a:cubicBezTo>
                    <a:pt x="111" y="37"/>
                    <a:pt x="111" y="37"/>
                    <a:pt x="111" y="37"/>
                  </a:cubicBezTo>
                  <a:cubicBezTo>
                    <a:pt x="113" y="36"/>
                    <a:pt x="113" y="34"/>
                    <a:pt x="111" y="33"/>
                  </a:cubicBezTo>
                  <a:cubicBezTo>
                    <a:pt x="80" y="1"/>
                    <a:pt x="80" y="1"/>
                    <a:pt x="80" y="1"/>
                  </a:cubicBezTo>
                  <a:cubicBezTo>
                    <a:pt x="79" y="0"/>
                    <a:pt x="77" y="0"/>
                    <a:pt x="76" y="1"/>
                  </a:cubicBezTo>
                  <a:cubicBezTo>
                    <a:pt x="65" y="12"/>
                    <a:pt x="65" y="12"/>
                    <a:pt x="65" y="12"/>
                  </a:cubicBezTo>
                  <a:cubicBezTo>
                    <a:pt x="64" y="13"/>
                    <a:pt x="64" y="15"/>
                    <a:pt x="65" y="16"/>
                  </a:cubicBezTo>
                  <a:lnTo>
                    <a:pt x="97" y="47"/>
                  </a:lnTo>
                  <a:close/>
                  <a:moveTo>
                    <a:pt x="74" y="124"/>
                  </a:moveTo>
                  <a:cubicBezTo>
                    <a:pt x="3" y="124"/>
                    <a:pt x="3" y="124"/>
                    <a:pt x="3" y="124"/>
                  </a:cubicBezTo>
                  <a:cubicBezTo>
                    <a:pt x="1" y="124"/>
                    <a:pt x="0" y="125"/>
                    <a:pt x="0" y="127"/>
                  </a:cubicBezTo>
                  <a:cubicBezTo>
                    <a:pt x="0" y="135"/>
                    <a:pt x="0" y="135"/>
                    <a:pt x="0" y="135"/>
                  </a:cubicBezTo>
                  <a:cubicBezTo>
                    <a:pt x="0" y="136"/>
                    <a:pt x="1" y="138"/>
                    <a:pt x="3" y="138"/>
                  </a:cubicBezTo>
                  <a:cubicBezTo>
                    <a:pt x="74" y="138"/>
                    <a:pt x="74" y="138"/>
                    <a:pt x="74" y="138"/>
                  </a:cubicBezTo>
                  <a:cubicBezTo>
                    <a:pt x="75" y="138"/>
                    <a:pt x="77" y="136"/>
                    <a:pt x="77" y="135"/>
                  </a:cubicBezTo>
                  <a:cubicBezTo>
                    <a:pt x="77" y="127"/>
                    <a:pt x="77" y="127"/>
                    <a:pt x="77" y="127"/>
                  </a:cubicBezTo>
                  <a:cubicBezTo>
                    <a:pt x="77" y="125"/>
                    <a:pt x="75" y="124"/>
                    <a:pt x="74" y="124"/>
                  </a:cubicBezTo>
                  <a:close/>
                  <a:moveTo>
                    <a:pt x="139" y="108"/>
                  </a:moveTo>
                  <a:cubicBezTo>
                    <a:pt x="95" y="64"/>
                    <a:pt x="95" y="64"/>
                    <a:pt x="95" y="64"/>
                  </a:cubicBezTo>
                  <a:cubicBezTo>
                    <a:pt x="94" y="63"/>
                    <a:pt x="92" y="63"/>
                    <a:pt x="91" y="64"/>
                  </a:cubicBezTo>
                  <a:cubicBezTo>
                    <a:pt x="91" y="64"/>
                    <a:pt x="91" y="64"/>
                    <a:pt x="91" y="64"/>
                  </a:cubicBezTo>
                  <a:cubicBezTo>
                    <a:pt x="83" y="56"/>
                    <a:pt x="83" y="56"/>
                    <a:pt x="83" y="56"/>
                  </a:cubicBezTo>
                  <a:cubicBezTo>
                    <a:pt x="90" y="49"/>
                    <a:pt x="90" y="49"/>
                    <a:pt x="90" y="49"/>
                  </a:cubicBezTo>
                  <a:cubicBezTo>
                    <a:pt x="91" y="48"/>
                    <a:pt x="91" y="46"/>
                    <a:pt x="90" y="45"/>
                  </a:cubicBezTo>
                  <a:cubicBezTo>
                    <a:pt x="67" y="23"/>
                    <a:pt x="67" y="23"/>
                    <a:pt x="67" y="23"/>
                  </a:cubicBezTo>
                  <a:cubicBezTo>
                    <a:pt x="66" y="22"/>
                    <a:pt x="65" y="22"/>
                    <a:pt x="64" y="23"/>
                  </a:cubicBezTo>
                  <a:cubicBezTo>
                    <a:pt x="42" y="44"/>
                    <a:pt x="42" y="44"/>
                    <a:pt x="42" y="44"/>
                  </a:cubicBezTo>
                  <a:cubicBezTo>
                    <a:pt x="41" y="45"/>
                    <a:pt x="41" y="47"/>
                    <a:pt x="42" y="48"/>
                  </a:cubicBezTo>
                  <a:cubicBezTo>
                    <a:pt x="65" y="71"/>
                    <a:pt x="65" y="71"/>
                    <a:pt x="65" y="71"/>
                  </a:cubicBezTo>
                  <a:cubicBezTo>
                    <a:pt x="66" y="72"/>
                    <a:pt x="68" y="72"/>
                    <a:pt x="69" y="71"/>
                  </a:cubicBezTo>
                  <a:cubicBezTo>
                    <a:pt x="76" y="63"/>
                    <a:pt x="76" y="63"/>
                    <a:pt x="76" y="63"/>
                  </a:cubicBezTo>
                  <a:cubicBezTo>
                    <a:pt x="84" y="71"/>
                    <a:pt x="84" y="71"/>
                    <a:pt x="84" y="71"/>
                  </a:cubicBezTo>
                  <a:cubicBezTo>
                    <a:pt x="83" y="72"/>
                    <a:pt x="83" y="72"/>
                    <a:pt x="83" y="72"/>
                  </a:cubicBezTo>
                  <a:cubicBezTo>
                    <a:pt x="82" y="73"/>
                    <a:pt x="82" y="74"/>
                    <a:pt x="83" y="76"/>
                  </a:cubicBezTo>
                  <a:cubicBezTo>
                    <a:pt x="128" y="120"/>
                    <a:pt x="128" y="120"/>
                    <a:pt x="128" y="120"/>
                  </a:cubicBezTo>
                  <a:cubicBezTo>
                    <a:pt x="129" y="121"/>
                    <a:pt x="130" y="121"/>
                    <a:pt x="131" y="120"/>
                  </a:cubicBezTo>
                  <a:cubicBezTo>
                    <a:pt x="139" y="112"/>
                    <a:pt x="139" y="112"/>
                    <a:pt x="139" y="112"/>
                  </a:cubicBezTo>
                  <a:cubicBezTo>
                    <a:pt x="140" y="111"/>
                    <a:pt x="140" y="109"/>
                    <a:pt x="139" y="10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0" name="Freeform 150"/>
            <p:cNvSpPr>
              <a:spLocks noEditPoints="1"/>
            </p:cNvSpPr>
            <p:nvPr/>
          </p:nvSpPr>
          <p:spPr bwMode="auto">
            <a:xfrm>
              <a:off x="6889750" y="4165600"/>
              <a:ext cx="417512" cy="354013"/>
            </a:xfrm>
            <a:custGeom>
              <a:avLst/>
              <a:gdLst>
                <a:gd name="T0" fmla="*/ 26 w 132"/>
                <a:gd name="T1" fmla="*/ 112 h 112"/>
                <a:gd name="T2" fmla="*/ 1 w 132"/>
                <a:gd name="T3" fmla="*/ 106 h 112"/>
                <a:gd name="T4" fmla="*/ 28 w 132"/>
                <a:gd name="T5" fmla="*/ 106 h 112"/>
                <a:gd name="T6" fmla="*/ 1 w 132"/>
                <a:gd name="T7" fmla="*/ 94 h 112"/>
                <a:gd name="T8" fmla="*/ 26 w 132"/>
                <a:gd name="T9" fmla="*/ 100 h 112"/>
                <a:gd name="T10" fmla="*/ 26 w 132"/>
                <a:gd name="T11" fmla="*/ 92 h 112"/>
                <a:gd name="T12" fmla="*/ 1 w 132"/>
                <a:gd name="T13" fmla="*/ 81 h 112"/>
                <a:gd name="T14" fmla="*/ 26 w 132"/>
                <a:gd name="T15" fmla="*/ 88 h 112"/>
                <a:gd name="T16" fmla="*/ 26 w 132"/>
                <a:gd name="T17" fmla="*/ 79 h 112"/>
                <a:gd name="T18" fmla="*/ 34 w 132"/>
                <a:gd name="T19" fmla="*/ 106 h 112"/>
                <a:gd name="T20" fmla="*/ 59 w 132"/>
                <a:gd name="T21" fmla="*/ 112 h 112"/>
                <a:gd name="T22" fmla="*/ 59 w 132"/>
                <a:gd name="T23" fmla="*/ 104 h 112"/>
                <a:gd name="T24" fmla="*/ 34 w 132"/>
                <a:gd name="T25" fmla="*/ 94 h 112"/>
                <a:gd name="T26" fmla="*/ 59 w 132"/>
                <a:gd name="T27" fmla="*/ 100 h 112"/>
                <a:gd name="T28" fmla="*/ 59 w 132"/>
                <a:gd name="T29" fmla="*/ 92 h 112"/>
                <a:gd name="T30" fmla="*/ 34 w 132"/>
                <a:gd name="T31" fmla="*/ 81 h 112"/>
                <a:gd name="T32" fmla="*/ 59 w 132"/>
                <a:gd name="T33" fmla="*/ 88 h 112"/>
                <a:gd name="T34" fmla="*/ 59 w 132"/>
                <a:gd name="T35" fmla="*/ 79 h 112"/>
                <a:gd name="T36" fmla="*/ 34 w 132"/>
                <a:gd name="T37" fmla="*/ 69 h 112"/>
                <a:gd name="T38" fmla="*/ 59 w 132"/>
                <a:gd name="T39" fmla="*/ 75 h 112"/>
                <a:gd name="T40" fmla="*/ 59 w 132"/>
                <a:gd name="T41" fmla="*/ 67 h 112"/>
                <a:gd name="T42" fmla="*/ 34 w 132"/>
                <a:gd name="T43" fmla="*/ 57 h 112"/>
                <a:gd name="T44" fmla="*/ 59 w 132"/>
                <a:gd name="T45" fmla="*/ 63 h 112"/>
                <a:gd name="T46" fmla="*/ 59 w 132"/>
                <a:gd name="T47" fmla="*/ 55 h 112"/>
                <a:gd name="T48" fmla="*/ 67 w 132"/>
                <a:gd name="T49" fmla="*/ 106 h 112"/>
                <a:gd name="T50" fmla="*/ 92 w 132"/>
                <a:gd name="T51" fmla="*/ 112 h 112"/>
                <a:gd name="T52" fmla="*/ 92 w 132"/>
                <a:gd name="T53" fmla="*/ 104 h 112"/>
                <a:gd name="T54" fmla="*/ 67 w 132"/>
                <a:gd name="T55" fmla="*/ 94 h 112"/>
                <a:gd name="T56" fmla="*/ 92 w 132"/>
                <a:gd name="T57" fmla="*/ 100 h 112"/>
                <a:gd name="T58" fmla="*/ 92 w 132"/>
                <a:gd name="T59" fmla="*/ 92 h 112"/>
                <a:gd name="T60" fmla="*/ 0 w 132"/>
                <a:gd name="T61" fmla="*/ 12 h 112"/>
                <a:gd name="T62" fmla="*/ 132 w 132"/>
                <a:gd name="T63" fmla="*/ 12 h 112"/>
                <a:gd name="T64" fmla="*/ 3 w 132"/>
                <a:gd name="T65" fmla="*/ 76 h 112"/>
                <a:gd name="T66" fmla="*/ 32 w 132"/>
                <a:gd name="T67" fmla="*/ 77 h 112"/>
                <a:gd name="T68" fmla="*/ 32 w 132"/>
                <a:gd name="T69" fmla="*/ 65 h 112"/>
                <a:gd name="T70" fmla="*/ 36 w 132"/>
                <a:gd name="T71" fmla="*/ 51 h 112"/>
                <a:gd name="T72" fmla="*/ 65 w 132"/>
                <a:gd name="T73" fmla="*/ 61 h 112"/>
                <a:gd name="T74" fmla="*/ 65 w 132"/>
                <a:gd name="T75" fmla="*/ 73 h 112"/>
                <a:gd name="T76" fmla="*/ 65 w 132"/>
                <a:gd name="T77" fmla="*/ 86 h 112"/>
                <a:gd name="T78" fmla="*/ 69 w 132"/>
                <a:gd name="T79" fmla="*/ 88 h 112"/>
                <a:gd name="T80" fmla="*/ 98 w 132"/>
                <a:gd name="T81" fmla="*/ 95 h 112"/>
                <a:gd name="T82" fmla="*/ 132 w 132"/>
                <a:gd name="T8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12">
                  <a:moveTo>
                    <a:pt x="28" y="106"/>
                  </a:moveTo>
                  <a:cubicBezTo>
                    <a:pt x="28" y="110"/>
                    <a:pt x="28" y="110"/>
                    <a:pt x="28" y="110"/>
                  </a:cubicBezTo>
                  <a:cubicBezTo>
                    <a:pt x="28" y="111"/>
                    <a:pt x="27" y="112"/>
                    <a:pt x="26" y="112"/>
                  </a:cubicBezTo>
                  <a:cubicBezTo>
                    <a:pt x="3" y="112"/>
                    <a:pt x="3" y="112"/>
                    <a:pt x="3" y="112"/>
                  </a:cubicBezTo>
                  <a:cubicBezTo>
                    <a:pt x="2" y="112"/>
                    <a:pt x="1" y="111"/>
                    <a:pt x="1" y="110"/>
                  </a:cubicBezTo>
                  <a:cubicBezTo>
                    <a:pt x="1" y="106"/>
                    <a:pt x="1" y="106"/>
                    <a:pt x="1" y="106"/>
                  </a:cubicBezTo>
                  <a:cubicBezTo>
                    <a:pt x="1" y="105"/>
                    <a:pt x="2" y="104"/>
                    <a:pt x="3" y="104"/>
                  </a:cubicBezTo>
                  <a:cubicBezTo>
                    <a:pt x="26" y="104"/>
                    <a:pt x="26" y="104"/>
                    <a:pt x="26" y="104"/>
                  </a:cubicBezTo>
                  <a:cubicBezTo>
                    <a:pt x="27" y="104"/>
                    <a:pt x="28" y="105"/>
                    <a:pt x="28" y="106"/>
                  </a:cubicBezTo>
                  <a:close/>
                  <a:moveTo>
                    <a:pt x="26" y="92"/>
                  </a:moveTo>
                  <a:cubicBezTo>
                    <a:pt x="3" y="92"/>
                    <a:pt x="3" y="92"/>
                    <a:pt x="3" y="92"/>
                  </a:cubicBezTo>
                  <a:cubicBezTo>
                    <a:pt x="2" y="92"/>
                    <a:pt x="1" y="92"/>
                    <a:pt x="1" y="94"/>
                  </a:cubicBezTo>
                  <a:cubicBezTo>
                    <a:pt x="1" y="98"/>
                    <a:pt x="1" y="98"/>
                    <a:pt x="1" y="98"/>
                  </a:cubicBezTo>
                  <a:cubicBezTo>
                    <a:pt x="1" y="99"/>
                    <a:pt x="2" y="100"/>
                    <a:pt x="3" y="100"/>
                  </a:cubicBezTo>
                  <a:cubicBezTo>
                    <a:pt x="26" y="100"/>
                    <a:pt x="26" y="100"/>
                    <a:pt x="26" y="100"/>
                  </a:cubicBezTo>
                  <a:cubicBezTo>
                    <a:pt x="27" y="100"/>
                    <a:pt x="28" y="99"/>
                    <a:pt x="28" y="98"/>
                  </a:cubicBezTo>
                  <a:cubicBezTo>
                    <a:pt x="28" y="94"/>
                    <a:pt x="28" y="94"/>
                    <a:pt x="28" y="94"/>
                  </a:cubicBezTo>
                  <a:cubicBezTo>
                    <a:pt x="28" y="92"/>
                    <a:pt x="27" y="92"/>
                    <a:pt x="26" y="92"/>
                  </a:cubicBezTo>
                  <a:close/>
                  <a:moveTo>
                    <a:pt x="26" y="79"/>
                  </a:moveTo>
                  <a:cubicBezTo>
                    <a:pt x="3" y="79"/>
                    <a:pt x="3" y="79"/>
                    <a:pt x="3" y="79"/>
                  </a:cubicBezTo>
                  <a:cubicBezTo>
                    <a:pt x="2" y="79"/>
                    <a:pt x="1" y="80"/>
                    <a:pt x="1" y="81"/>
                  </a:cubicBezTo>
                  <a:cubicBezTo>
                    <a:pt x="1" y="86"/>
                    <a:pt x="1" y="86"/>
                    <a:pt x="1" y="86"/>
                  </a:cubicBezTo>
                  <a:cubicBezTo>
                    <a:pt x="1" y="87"/>
                    <a:pt x="2" y="88"/>
                    <a:pt x="3" y="88"/>
                  </a:cubicBezTo>
                  <a:cubicBezTo>
                    <a:pt x="26" y="88"/>
                    <a:pt x="26" y="88"/>
                    <a:pt x="26" y="88"/>
                  </a:cubicBezTo>
                  <a:cubicBezTo>
                    <a:pt x="27" y="88"/>
                    <a:pt x="28" y="87"/>
                    <a:pt x="28" y="86"/>
                  </a:cubicBezTo>
                  <a:cubicBezTo>
                    <a:pt x="28" y="81"/>
                    <a:pt x="28" y="81"/>
                    <a:pt x="28" y="81"/>
                  </a:cubicBezTo>
                  <a:cubicBezTo>
                    <a:pt x="28" y="80"/>
                    <a:pt x="27" y="79"/>
                    <a:pt x="26" y="79"/>
                  </a:cubicBezTo>
                  <a:close/>
                  <a:moveTo>
                    <a:pt x="59" y="104"/>
                  </a:moveTo>
                  <a:cubicBezTo>
                    <a:pt x="36" y="104"/>
                    <a:pt x="36" y="104"/>
                    <a:pt x="36" y="104"/>
                  </a:cubicBezTo>
                  <a:cubicBezTo>
                    <a:pt x="35" y="104"/>
                    <a:pt x="34" y="105"/>
                    <a:pt x="34" y="106"/>
                  </a:cubicBezTo>
                  <a:cubicBezTo>
                    <a:pt x="34" y="110"/>
                    <a:pt x="34" y="110"/>
                    <a:pt x="34" y="110"/>
                  </a:cubicBezTo>
                  <a:cubicBezTo>
                    <a:pt x="34" y="111"/>
                    <a:pt x="35" y="112"/>
                    <a:pt x="36" y="112"/>
                  </a:cubicBezTo>
                  <a:cubicBezTo>
                    <a:pt x="59" y="112"/>
                    <a:pt x="59" y="112"/>
                    <a:pt x="59" y="112"/>
                  </a:cubicBezTo>
                  <a:cubicBezTo>
                    <a:pt x="61" y="112"/>
                    <a:pt x="61" y="111"/>
                    <a:pt x="61" y="110"/>
                  </a:cubicBezTo>
                  <a:cubicBezTo>
                    <a:pt x="61" y="106"/>
                    <a:pt x="61" y="106"/>
                    <a:pt x="61" y="106"/>
                  </a:cubicBezTo>
                  <a:cubicBezTo>
                    <a:pt x="61" y="105"/>
                    <a:pt x="61" y="104"/>
                    <a:pt x="59" y="104"/>
                  </a:cubicBezTo>
                  <a:close/>
                  <a:moveTo>
                    <a:pt x="59" y="92"/>
                  </a:moveTo>
                  <a:cubicBezTo>
                    <a:pt x="36" y="92"/>
                    <a:pt x="36" y="92"/>
                    <a:pt x="36" y="92"/>
                  </a:cubicBezTo>
                  <a:cubicBezTo>
                    <a:pt x="35" y="92"/>
                    <a:pt x="34" y="92"/>
                    <a:pt x="34" y="94"/>
                  </a:cubicBezTo>
                  <a:cubicBezTo>
                    <a:pt x="34" y="98"/>
                    <a:pt x="34" y="98"/>
                    <a:pt x="34" y="98"/>
                  </a:cubicBezTo>
                  <a:cubicBezTo>
                    <a:pt x="34" y="99"/>
                    <a:pt x="35" y="100"/>
                    <a:pt x="36" y="100"/>
                  </a:cubicBezTo>
                  <a:cubicBezTo>
                    <a:pt x="59" y="100"/>
                    <a:pt x="59" y="100"/>
                    <a:pt x="59" y="100"/>
                  </a:cubicBezTo>
                  <a:cubicBezTo>
                    <a:pt x="61" y="100"/>
                    <a:pt x="61" y="99"/>
                    <a:pt x="61" y="98"/>
                  </a:cubicBezTo>
                  <a:cubicBezTo>
                    <a:pt x="61" y="94"/>
                    <a:pt x="61" y="94"/>
                    <a:pt x="61" y="94"/>
                  </a:cubicBezTo>
                  <a:cubicBezTo>
                    <a:pt x="61" y="92"/>
                    <a:pt x="61" y="92"/>
                    <a:pt x="59" y="92"/>
                  </a:cubicBezTo>
                  <a:close/>
                  <a:moveTo>
                    <a:pt x="59" y="79"/>
                  </a:moveTo>
                  <a:cubicBezTo>
                    <a:pt x="36" y="79"/>
                    <a:pt x="36" y="79"/>
                    <a:pt x="36" y="79"/>
                  </a:cubicBezTo>
                  <a:cubicBezTo>
                    <a:pt x="35" y="79"/>
                    <a:pt x="34" y="80"/>
                    <a:pt x="34" y="81"/>
                  </a:cubicBezTo>
                  <a:cubicBezTo>
                    <a:pt x="34" y="86"/>
                    <a:pt x="34" y="86"/>
                    <a:pt x="34" y="86"/>
                  </a:cubicBezTo>
                  <a:cubicBezTo>
                    <a:pt x="34" y="87"/>
                    <a:pt x="35" y="88"/>
                    <a:pt x="36" y="88"/>
                  </a:cubicBezTo>
                  <a:cubicBezTo>
                    <a:pt x="59" y="88"/>
                    <a:pt x="59" y="88"/>
                    <a:pt x="59" y="88"/>
                  </a:cubicBezTo>
                  <a:cubicBezTo>
                    <a:pt x="61" y="88"/>
                    <a:pt x="61" y="87"/>
                    <a:pt x="61" y="86"/>
                  </a:cubicBezTo>
                  <a:cubicBezTo>
                    <a:pt x="61" y="81"/>
                    <a:pt x="61" y="81"/>
                    <a:pt x="61" y="81"/>
                  </a:cubicBezTo>
                  <a:cubicBezTo>
                    <a:pt x="61" y="80"/>
                    <a:pt x="61" y="79"/>
                    <a:pt x="59" y="79"/>
                  </a:cubicBezTo>
                  <a:close/>
                  <a:moveTo>
                    <a:pt x="59" y="67"/>
                  </a:moveTo>
                  <a:cubicBezTo>
                    <a:pt x="36" y="67"/>
                    <a:pt x="36" y="67"/>
                    <a:pt x="36" y="67"/>
                  </a:cubicBezTo>
                  <a:cubicBezTo>
                    <a:pt x="35" y="67"/>
                    <a:pt x="34" y="68"/>
                    <a:pt x="34" y="69"/>
                  </a:cubicBezTo>
                  <a:cubicBezTo>
                    <a:pt x="34" y="73"/>
                    <a:pt x="34" y="73"/>
                    <a:pt x="34" y="73"/>
                  </a:cubicBezTo>
                  <a:cubicBezTo>
                    <a:pt x="34" y="74"/>
                    <a:pt x="35" y="75"/>
                    <a:pt x="36" y="75"/>
                  </a:cubicBezTo>
                  <a:cubicBezTo>
                    <a:pt x="59" y="75"/>
                    <a:pt x="59" y="75"/>
                    <a:pt x="59" y="75"/>
                  </a:cubicBezTo>
                  <a:cubicBezTo>
                    <a:pt x="61" y="75"/>
                    <a:pt x="61" y="74"/>
                    <a:pt x="61" y="73"/>
                  </a:cubicBezTo>
                  <a:cubicBezTo>
                    <a:pt x="61" y="69"/>
                    <a:pt x="61" y="69"/>
                    <a:pt x="61" y="69"/>
                  </a:cubicBezTo>
                  <a:cubicBezTo>
                    <a:pt x="61" y="68"/>
                    <a:pt x="61" y="67"/>
                    <a:pt x="59" y="67"/>
                  </a:cubicBezTo>
                  <a:close/>
                  <a:moveTo>
                    <a:pt x="59" y="55"/>
                  </a:moveTo>
                  <a:cubicBezTo>
                    <a:pt x="36" y="55"/>
                    <a:pt x="36" y="55"/>
                    <a:pt x="36" y="55"/>
                  </a:cubicBezTo>
                  <a:cubicBezTo>
                    <a:pt x="35" y="55"/>
                    <a:pt x="34" y="55"/>
                    <a:pt x="34" y="57"/>
                  </a:cubicBezTo>
                  <a:cubicBezTo>
                    <a:pt x="34" y="61"/>
                    <a:pt x="34" y="61"/>
                    <a:pt x="34" y="61"/>
                  </a:cubicBezTo>
                  <a:cubicBezTo>
                    <a:pt x="34" y="62"/>
                    <a:pt x="35" y="63"/>
                    <a:pt x="36" y="63"/>
                  </a:cubicBezTo>
                  <a:cubicBezTo>
                    <a:pt x="59" y="63"/>
                    <a:pt x="59" y="63"/>
                    <a:pt x="59" y="63"/>
                  </a:cubicBezTo>
                  <a:cubicBezTo>
                    <a:pt x="61" y="63"/>
                    <a:pt x="61" y="62"/>
                    <a:pt x="61" y="61"/>
                  </a:cubicBezTo>
                  <a:cubicBezTo>
                    <a:pt x="61" y="57"/>
                    <a:pt x="61" y="57"/>
                    <a:pt x="61" y="57"/>
                  </a:cubicBezTo>
                  <a:cubicBezTo>
                    <a:pt x="61" y="55"/>
                    <a:pt x="61" y="55"/>
                    <a:pt x="59" y="55"/>
                  </a:cubicBezTo>
                  <a:close/>
                  <a:moveTo>
                    <a:pt x="92" y="104"/>
                  </a:moveTo>
                  <a:cubicBezTo>
                    <a:pt x="69" y="104"/>
                    <a:pt x="69" y="104"/>
                    <a:pt x="69" y="104"/>
                  </a:cubicBezTo>
                  <a:cubicBezTo>
                    <a:pt x="68" y="104"/>
                    <a:pt x="67" y="105"/>
                    <a:pt x="67" y="106"/>
                  </a:cubicBezTo>
                  <a:cubicBezTo>
                    <a:pt x="67" y="110"/>
                    <a:pt x="67" y="110"/>
                    <a:pt x="67" y="110"/>
                  </a:cubicBezTo>
                  <a:cubicBezTo>
                    <a:pt x="67" y="111"/>
                    <a:pt x="68" y="112"/>
                    <a:pt x="69" y="112"/>
                  </a:cubicBezTo>
                  <a:cubicBezTo>
                    <a:pt x="92" y="112"/>
                    <a:pt x="92" y="112"/>
                    <a:pt x="92" y="112"/>
                  </a:cubicBezTo>
                  <a:cubicBezTo>
                    <a:pt x="94" y="112"/>
                    <a:pt x="94" y="111"/>
                    <a:pt x="94" y="110"/>
                  </a:cubicBezTo>
                  <a:cubicBezTo>
                    <a:pt x="94" y="106"/>
                    <a:pt x="94" y="106"/>
                    <a:pt x="94" y="106"/>
                  </a:cubicBezTo>
                  <a:cubicBezTo>
                    <a:pt x="94" y="105"/>
                    <a:pt x="94" y="104"/>
                    <a:pt x="92" y="104"/>
                  </a:cubicBezTo>
                  <a:close/>
                  <a:moveTo>
                    <a:pt x="92" y="92"/>
                  </a:moveTo>
                  <a:cubicBezTo>
                    <a:pt x="69" y="92"/>
                    <a:pt x="69" y="92"/>
                    <a:pt x="69" y="92"/>
                  </a:cubicBezTo>
                  <a:cubicBezTo>
                    <a:pt x="68" y="92"/>
                    <a:pt x="67" y="92"/>
                    <a:pt x="67" y="94"/>
                  </a:cubicBezTo>
                  <a:cubicBezTo>
                    <a:pt x="67" y="98"/>
                    <a:pt x="67" y="98"/>
                    <a:pt x="67" y="98"/>
                  </a:cubicBezTo>
                  <a:cubicBezTo>
                    <a:pt x="67" y="99"/>
                    <a:pt x="68" y="100"/>
                    <a:pt x="69" y="100"/>
                  </a:cubicBezTo>
                  <a:cubicBezTo>
                    <a:pt x="92" y="100"/>
                    <a:pt x="92" y="100"/>
                    <a:pt x="92" y="100"/>
                  </a:cubicBezTo>
                  <a:cubicBezTo>
                    <a:pt x="94" y="100"/>
                    <a:pt x="94" y="99"/>
                    <a:pt x="94" y="98"/>
                  </a:cubicBezTo>
                  <a:cubicBezTo>
                    <a:pt x="94" y="94"/>
                    <a:pt x="94" y="94"/>
                    <a:pt x="94" y="94"/>
                  </a:cubicBezTo>
                  <a:cubicBezTo>
                    <a:pt x="94" y="92"/>
                    <a:pt x="94" y="92"/>
                    <a:pt x="92" y="92"/>
                  </a:cubicBezTo>
                  <a:close/>
                  <a:moveTo>
                    <a:pt x="119" y="0"/>
                  </a:moveTo>
                  <a:cubicBezTo>
                    <a:pt x="13" y="0"/>
                    <a:pt x="13" y="0"/>
                    <a:pt x="13" y="0"/>
                  </a:cubicBezTo>
                  <a:cubicBezTo>
                    <a:pt x="6" y="0"/>
                    <a:pt x="0" y="5"/>
                    <a:pt x="0" y="12"/>
                  </a:cubicBezTo>
                  <a:cubicBezTo>
                    <a:pt x="0" y="21"/>
                    <a:pt x="0" y="21"/>
                    <a:pt x="0" y="21"/>
                  </a:cubicBezTo>
                  <a:cubicBezTo>
                    <a:pt x="132" y="21"/>
                    <a:pt x="132" y="21"/>
                    <a:pt x="132" y="21"/>
                  </a:cubicBezTo>
                  <a:cubicBezTo>
                    <a:pt x="132" y="12"/>
                    <a:pt x="132" y="12"/>
                    <a:pt x="132" y="12"/>
                  </a:cubicBezTo>
                  <a:cubicBezTo>
                    <a:pt x="132" y="5"/>
                    <a:pt x="126" y="0"/>
                    <a:pt x="119" y="0"/>
                  </a:cubicBezTo>
                  <a:close/>
                  <a:moveTo>
                    <a:pt x="0" y="76"/>
                  </a:moveTo>
                  <a:cubicBezTo>
                    <a:pt x="1" y="76"/>
                    <a:pt x="2" y="76"/>
                    <a:pt x="3" y="76"/>
                  </a:cubicBezTo>
                  <a:cubicBezTo>
                    <a:pt x="26" y="76"/>
                    <a:pt x="26" y="76"/>
                    <a:pt x="26" y="76"/>
                  </a:cubicBezTo>
                  <a:cubicBezTo>
                    <a:pt x="28" y="76"/>
                    <a:pt x="30" y="77"/>
                    <a:pt x="31" y="78"/>
                  </a:cubicBezTo>
                  <a:cubicBezTo>
                    <a:pt x="31" y="78"/>
                    <a:pt x="31" y="78"/>
                    <a:pt x="32" y="77"/>
                  </a:cubicBezTo>
                  <a:cubicBezTo>
                    <a:pt x="31" y="76"/>
                    <a:pt x="30" y="75"/>
                    <a:pt x="30" y="73"/>
                  </a:cubicBezTo>
                  <a:cubicBezTo>
                    <a:pt x="30" y="69"/>
                    <a:pt x="30" y="69"/>
                    <a:pt x="30" y="69"/>
                  </a:cubicBezTo>
                  <a:cubicBezTo>
                    <a:pt x="30" y="67"/>
                    <a:pt x="31" y="66"/>
                    <a:pt x="32" y="65"/>
                  </a:cubicBezTo>
                  <a:cubicBezTo>
                    <a:pt x="31" y="64"/>
                    <a:pt x="30" y="63"/>
                    <a:pt x="30" y="61"/>
                  </a:cubicBezTo>
                  <a:cubicBezTo>
                    <a:pt x="30" y="57"/>
                    <a:pt x="30" y="57"/>
                    <a:pt x="30" y="57"/>
                  </a:cubicBezTo>
                  <a:cubicBezTo>
                    <a:pt x="30" y="53"/>
                    <a:pt x="33" y="51"/>
                    <a:pt x="36" y="51"/>
                  </a:cubicBezTo>
                  <a:cubicBezTo>
                    <a:pt x="59" y="51"/>
                    <a:pt x="59" y="51"/>
                    <a:pt x="59" y="51"/>
                  </a:cubicBezTo>
                  <a:cubicBezTo>
                    <a:pt x="63" y="51"/>
                    <a:pt x="65" y="53"/>
                    <a:pt x="65" y="57"/>
                  </a:cubicBezTo>
                  <a:cubicBezTo>
                    <a:pt x="65" y="61"/>
                    <a:pt x="65" y="61"/>
                    <a:pt x="65" y="61"/>
                  </a:cubicBezTo>
                  <a:cubicBezTo>
                    <a:pt x="65" y="63"/>
                    <a:pt x="64" y="64"/>
                    <a:pt x="63" y="65"/>
                  </a:cubicBezTo>
                  <a:cubicBezTo>
                    <a:pt x="64" y="66"/>
                    <a:pt x="65" y="67"/>
                    <a:pt x="65" y="69"/>
                  </a:cubicBezTo>
                  <a:cubicBezTo>
                    <a:pt x="65" y="73"/>
                    <a:pt x="65" y="73"/>
                    <a:pt x="65" y="73"/>
                  </a:cubicBezTo>
                  <a:cubicBezTo>
                    <a:pt x="65" y="75"/>
                    <a:pt x="64" y="76"/>
                    <a:pt x="63" y="77"/>
                  </a:cubicBezTo>
                  <a:cubicBezTo>
                    <a:pt x="64" y="78"/>
                    <a:pt x="65" y="80"/>
                    <a:pt x="65" y="81"/>
                  </a:cubicBezTo>
                  <a:cubicBezTo>
                    <a:pt x="65" y="86"/>
                    <a:pt x="65" y="86"/>
                    <a:pt x="65" y="86"/>
                  </a:cubicBezTo>
                  <a:cubicBezTo>
                    <a:pt x="65" y="87"/>
                    <a:pt x="64" y="89"/>
                    <a:pt x="63" y="90"/>
                  </a:cubicBezTo>
                  <a:cubicBezTo>
                    <a:pt x="64" y="90"/>
                    <a:pt x="64" y="90"/>
                    <a:pt x="64" y="90"/>
                  </a:cubicBezTo>
                  <a:cubicBezTo>
                    <a:pt x="65" y="89"/>
                    <a:pt x="67" y="88"/>
                    <a:pt x="69" y="88"/>
                  </a:cubicBezTo>
                  <a:cubicBezTo>
                    <a:pt x="92" y="88"/>
                    <a:pt x="92" y="88"/>
                    <a:pt x="92" y="88"/>
                  </a:cubicBezTo>
                  <a:cubicBezTo>
                    <a:pt x="96" y="88"/>
                    <a:pt x="98" y="90"/>
                    <a:pt x="98" y="94"/>
                  </a:cubicBezTo>
                  <a:cubicBezTo>
                    <a:pt x="98" y="95"/>
                    <a:pt x="98" y="95"/>
                    <a:pt x="98" y="95"/>
                  </a:cubicBezTo>
                  <a:cubicBezTo>
                    <a:pt x="119" y="95"/>
                    <a:pt x="119" y="95"/>
                    <a:pt x="119" y="95"/>
                  </a:cubicBezTo>
                  <a:cubicBezTo>
                    <a:pt x="126" y="95"/>
                    <a:pt x="132" y="89"/>
                    <a:pt x="132" y="82"/>
                  </a:cubicBezTo>
                  <a:cubicBezTo>
                    <a:pt x="132" y="40"/>
                    <a:pt x="132" y="40"/>
                    <a:pt x="132" y="40"/>
                  </a:cubicBezTo>
                  <a:cubicBezTo>
                    <a:pt x="0" y="40"/>
                    <a:pt x="0" y="40"/>
                    <a:pt x="0" y="40"/>
                  </a:cubicBezTo>
                  <a:lnTo>
                    <a:pt x="0" y="7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 name="Freeform 151"/>
            <p:cNvSpPr>
              <a:spLocks noEditPoints="1"/>
            </p:cNvSpPr>
            <p:nvPr/>
          </p:nvSpPr>
          <p:spPr bwMode="auto">
            <a:xfrm>
              <a:off x="5973763" y="454025"/>
              <a:ext cx="442912" cy="441325"/>
            </a:xfrm>
            <a:custGeom>
              <a:avLst/>
              <a:gdLst>
                <a:gd name="T0" fmla="*/ 35 w 140"/>
                <a:gd name="T1" fmla="*/ 94 h 140"/>
                <a:gd name="T2" fmla="*/ 20 w 140"/>
                <a:gd name="T3" fmla="*/ 94 h 140"/>
                <a:gd name="T4" fmla="*/ 0 w 140"/>
                <a:gd name="T5" fmla="*/ 74 h 140"/>
                <a:gd name="T6" fmla="*/ 0 w 140"/>
                <a:gd name="T7" fmla="*/ 74 h 140"/>
                <a:gd name="T8" fmla="*/ 55 w 140"/>
                <a:gd name="T9" fmla="*/ 74 h 140"/>
                <a:gd name="T10" fmla="*/ 55 w 140"/>
                <a:gd name="T11" fmla="*/ 74 h 140"/>
                <a:gd name="T12" fmla="*/ 35 w 140"/>
                <a:gd name="T13" fmla="*/ 94 h 140"/>
                <a:gd name="T14" fmla="*/ 96 w 140"/>
                <a:gd name="T15" fmla="*/ 135 h 140"/>
                <a:gd name="T16" fmla="*/ 91 w 140"/>
                <a:gd name="T17" fmla="*/ 140 h 140"/>
                <a:gd name="T18" fmla="*/ 48 w 140"/>
                <a:gd name="T19" fmla="*/ 140 h 140"/>
                <a:gd name="T20" fmla="*/ 43 w 140"/>
                <a:gd name="T21" fmla="*/ 135 h 140"/>
                <a:gd name="T22" fmla="*/ 48 w 140"/>
                <a:gd name="T23" fmla="*/ 130 h 140"/>
                <a:gd name="T24" fmla="*/ 65 w 140"/>
                <a:gd name="T25" fmla="*/ 130 h 140"/>
                <a:gd name="T26" fmla="*/ 65 w 140"/>
                <a:gd name="T27" fmla="*/ 44 h 140"/>
                <a:gd name="T28" fmla="*/ 52 w 140"/>
                <a:gd name="T29" fmla="*/ 30 h 140"/>
                <a:gd name="T30" fmla="*/ 32 w 140"/>
                <a:gd name="T31" fmla="*/ 30 h 140"/>
                <a:gd name="T32" fmla="*/ 54 w 140"/>
                <a:gd name="T33" fmla="*/ 73 h 140"/>
                <a:gd name="T34" fmla="*/ 51 w 140"/>
                <a:gd name="T35" fmla="*/ 73 h 140"/>
                <a:gd name="T36" fmla="*/ 29 w 140"/>
                <a:gd name="T37" fmla="*/ 30 h 140"/>
                <a:gd name="T38" fmla="*/ 26 w 140"/>
                <a:gd name="T39" fmla="*/ 30 h 140"/>
                <a:gd name="T40" fmla="*/ 4 w 140"/>
                <a:gd name="T41" fmla="*/ 73 h 140"/>
                <a:gd name="T42" fmla="*/ 0 w 140"/>
                <a:gd name="T43" fmla="*/ 73 h 140"/>
                <a:gd name="T44" fmla="*/ 22 w 140"/>
                <a:gd name="T45" fmla="*/ 30 h 140"/>
                <a:gd name="T46" fmla="*/ 4 w 140"/>
                <a:gd name="T47" fmla="*/ 30 h 140"/>
                <a:gd name="T48" fmla="*/ 0 w 140"/>
                <a:gd name="T49" fmla="*/ 26 h 140"/>
                <a:gd name="T50" fmla="*/ 4 w 140"/>
                <a:gd name="T51" fmla="*/ 22 h 140"/>
                <a:gd name="T52" fmla="*/ 52 w 140"/>
                <a:gd name="T53" fmla="*/ 22 h 140"/>
                <a:gd name="T54" fmla="*/ 65 w 140"/>
                <a:gd name="T55" fmla="*/ 9 h 140"/>
                <a:gd name="T56" fmla="*/ 65 w 140"/>
                <a:gd name="T57" fmla="*/ 2 h 140"/>
                <a:gd name="T58" fmla="*/ 67 w 140"/>
                <a:gd name="T59" fmla="*/ 0 h 140"/>
                <a:gd name="T60" fmla="*/ 72 w 140"/>
                <a:gd name="T61" fmla="*/ 0 h 140"/>
                <a:gd name="T62" fmla="*/ 74 w 140"/>
                <a:gd name="T63" fmla="*/ 2 h 140"/>
                <a:gd name="T64" fmla="*/ 74 w 140"/>
                <a:gd name="T65" fmla="*/ 9 h 140"/>
                <a:gd name="T66" fmla="*/ 88 w 140"/>
                <a:gd name="T67" fmla="*/ 22 h 140"/>
                <a:gd name="T68" fmla="*/ 136 w 140"/>
                <a:gd name="T69" fmla="*/ 22 h 140"/>
                <a:gd name="T70" fmla="*/ 140 w 140"/>
                <a:gd name="T71" fmla="*/ 26 h 140"/>
                <a:gd name="T72" fmla="*/ 136 w 140"/>
                <a:gd name="T73" fmla="*/ 30 h 140"/>
                <a:gd name="T74" fmla="*/ 117 w 140"/>
                <a:gd name="T75" fmla="*/ 30 h 140"/>
                <a:gd name="T76" fmla="*/ 139 w 140"/>
                <a:gd name="T77" fmla="*/ 73 h 140"/>
                <a:gd name="T78" fmla="*/ 136 w 140"/>
                <a:gd name="T79" fmla="*/ 73 h 140"/>
                <a:gd name="T80" fmla="*/ 114 w 140"/>
                <a:gd name="T81" fmla="*/ 30 h 140"/>
                <a:gd name="T82" fmla="*/ 111 w 140"/>
                <a:gd name="T83" fmla="*/ 30 h 140"/>
                <a:gd name="T84" fmla="*/ 89 w 140"/>
                <a:gd name="T85" fmla="*/ 73 h 140"/>
                <a:gd name="T86" fmla="*/ 86 w 140"/>
                <a:gd name="T87" fmla="*/ 73 h 140"/>
                <a:gd name="T88" fmla="*/ 107 w 140"/>
                <a:gd name="T89" fmla="*/ 30 h 140"/>
                <a:gd name="T90" fmla="*/ 88 w 140"/>
                <a:gd name="T91" fmla="*/ 30 h 140"/>
                <a:gd name="T92" fmla="*/ 74 w 140"/>
                <a:gd name="T93" fmla="*/ 44 h 140"/>
                <a:gd name="T94" fmla="*/ 74 w 140"/>
                <a:gd name="T95" fmla="*/ 130 h 140"/>
                <a:gd name="T96" fmla="*/ 91 w 140"/>
                <a:gd name="T97" fmla="*/ 130 h 140"/>
                <a:gd name="T98" fmla="*/ 96 w 140"/>
                <a:gd name="T99" fmla="*/ 135 h 140"/>
                <a:gd name="T100" fmla="*/ 70 w 140"/>
                <a:gd name="T101" fmla="*/ 37 h 140"/>
                <a:gd name="T102" fmla="*/ 80 w 140"/>
                <a:gd name="T103" fmla="*/ 27 h 140"/>
                <a:gd name="T104" fmla="*/ 70 w 140"/>
                <a:gd name="T105" fmla="*/ 16 h 140"/>
                <a:gd name="T106" fmla="*/ 59 w 140"/>
                <a:gd name="T107" fmla="*/ 27 h 140"/>
                <a:gd name="T108" fmla="*/ 70 w 140"/>
                <a:gd name="T109" fmla="*/ 37 h 140"/>
                <a:gd name="T110" fmla="*/ 140 w 140"/>
                <a:gd name="T111" fmla="*/ 74 h 140"/>
                <a:gd name="T112" fmla="*/ 85 w 140"/>
                <a:gd name="T113" fmla="*/ 74 h 140"/>
                <a:gd name="T114" fmla="*/ 85 w 140"/>
                <a:gd name="T115" fmla="*/ 74 h 140"/>
                <a:gd name="T116" fmla="*/ 105 w 140"/>
                <a:gd name="T117" fmla="*/ 94 h 140"/>
                <a:gd name="T118" fmla="*/ 120 w 140"/>
                <a:gd name="T119" fmla="*/ 94 h 140"/>
                <a:gd name="T120" fmla="*/ 140 w 140"/>
                <a:gd name="T121" fmla="*/ 74 h 140"/>
                <a:gd name="T122" fmla="*/ 140 w 140"/>
                <a:gd name="T123" fmla="*/ 7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140">
                  <a:moveTo>
                    <a:pt x="35" y="94"/>
                  </a:moveTo>
                  <a:cubicBezTo>
                    <a:pt x="20" y="94"/>
                    <a:pt x="20" y="94"/>
                    <a:pt x="20" y="94"/>
                  </a:cubicBezTo>
                  <a:cubicBezTo>
                    <a:pt x="9" y="94"/>
                    <a:pt x="0" y="85"/>
                    <a:pt x="0" y="74"/>
                  </a:cubicBezTo>
                  <a:cubicBezTo>
                    <a:pt x="0" y="74"/>
                    <a:pt x="0" y="74"/>
                    <a:pt x="0" y="74"/>
                  </a:cubicBezTo>
                  <a:cubicBezTo>
                    <a:pt x="55" y="74"/>
                    <a:pt x="55" y="74"/>
                    <a:pt x="55" y="74"/>
                  </a:cubicBezTo>
                  <a:cubicBezTo>
                    <a:pt x="55" y="74"/>
                    <a:pt x="55" y="74"/>
                    <a:pt x="55" y="74"/>
                  </a:cubicBezTo>
                  <a:cubicBezTo>
                    <a:pt x="55" y="85"/>
                    <a:pt x="46" y="94"/>
                    <a:pt x="35" y="94"/>
                  </a:cubicBezTo>
                  <a:close/>
                  <a:moveTo>
                    <a:pt x="96" y="135"/>
                  </a:moveTo>
                  <a:cubicBezTo>
                    <a:pt x="96" y="138"/>
                    <a:pt x="94" y="140"/>
                    <a:pt x="91" y="140"/>
                  </a:cubicBezTo>
                  <a:cubicBezTo>
                    <a:pt x="48" y="140"/>
                    <a:pt x="48" y="140"/>
                    <a:pt x="48" y="140"/>
                  </a:cubicBezTo>
                  <a:cubicBezTo>
                    <a:pt x="45" y="140"/>
                    <a:pt x="43" y="138"/>
                    <a:pt x="43" y="135"/>
                  </a:cubicBezTo>
                  <a:cubicBezTo>
                    <a:pt x="43" y="132"/>
                    <a:pt x="45" y="130"/>
                    <a:pt x="48" y="130"/>
                  </a:cubicBezTo>
                  <a:cubicBezTo>
                    <a:pt x="65" y="130"/>
                    <a:pt x="65" y="130"/>
                    <a:pt x="65" y="130"/>
                  </a:cubicBezTo>
                  <a:cubicBezTo>
                    <a:pt x="65" y="44"/>
                    <a:pt x="65" y="44"/>
                    <a:pt x="65" y="44"/>
                  </a:cubicBezTo>
                  <a:cubicBezTo>
                    <a:pt x="58" y="43"/>
                    <a:pt x="53" y="37"/>
                    <a:pt x="52" y="30"/>
                  </a:cubicBezTo>
                  <a:cubicBezTo>
                    <a:pt x="32" y="30"/>
                    <a:pt x="32" y="30"/>
                    <a:pt x="32" y="30"/>
                  </a:cubicBezTo>
                  <a:cubicBezTo>
                    <a:pt x="54" y="73"/>
                    <a:pt x="54" y="73"/>
                    <a:pt x="54" y="73"/>
                  </a:cubicBezTo>
                  <a:cubicBezTo>
                    <a:pt x="51" y="73"/>
                    <a:pt x="51" y="73"/>
                    <a:pt x="51" y="73"/>
                  </a:cubicBezTo>
                  <a:cubicBezTo>
                    <a:pt x="29" y="30"/>
                    <a:pt x="29" y="30"/>
                    <a:pt x="29" y="30"/>
                  </a:cubicBezTo>
                  <a:cubicBezTo>
                    <a:pt x="26" y="30"/>
                    <a:pt x="26" y="30"/>
                    <a:pt x="26" y="30"/>
                  </a:cubicBezTo>
                  <a:cubicBezTo>
                    <a:pt x="4" y="73"/>
                    <a:pt x="4" y="73"/>
                    <a:pt x="4" y="73"/>
                  </a:cubicBezTo>
                  <a:cubicBezTo>
                    <a:pt x="0" y="73"/>
                    <a:pt x="0" y="73"/>
                    <a:pt x="0" y="73"/>
                  </a:cubicBezTo>
                  <a:cubicBezTo>
                    <a:pt x="22" y="30"/>
                    <a:pt x="22" y="30"/>
                    <a:pt x="22" y="30"/>
                  </a:cubicBezTo>
                  <a:cubicBezTo>
                    <a:pt x="4" y="30"/>
                    <a:pt x="4" y="30"/>
                    <a:pt x="4" y="30"/>
                  </a:cubicBezTo>
                  <a:cubicBezTo>
                    <a:pt x="1" y="30"/>
                    <a:pt x="0" y="29"/>
                    <a:pt x="0" y="26"/>
                  </a:cubicBezTo>
                  <a:cubicBezTo>
                    <a:pt x="0" y="24"/>
                    <a:pt x="1" y="22"/>
                    <a:pt x="4" y="22"/>
                  </a:cubicBezTo>
                  <a:cubicBezTo>
                    <a:pt x="52" y="22"/>
                    <a:pt x="52" y="22"/>
                    <a:pt x="52" y="22"/>
                  </a:cubicBezTo>
                  <a:cubicBezTo>
                    <a:pt x="53" y="16"/>
                    <a:pt x="58" y="10"/>
                    <a:pt x="65" y="9"/>
                  </a:cubicBezTo>
                  <a:cubicBezTo>
                    <a:pt x="65" y="2"/>
                    <a:pt x="65" y="2"/>
                    <a:pt x="65" y="2"/>
                  </a:cubicBezTo>
                  <a:cubicBezTo>
                    <a:pt x="65" y="1"/>
                    <a:pt x="66" y="0"/>
                    <a:pt x="67" y="0"/>
                  </a:cubicBezTo>
                  <a:cubicBezTo>
                    <a:pt x="72" y="0"/>
                    <a:pt x="72" y="0"/>
                    <a:pt x="72" y="0"/>
                  </a:cubicBezTo>
                  <a:cubicBezTo>
                    <a:pt x="73" y="0"/>
                    <a:pt x="74" y="1"/>
                    <a:pt x="74" y="2"/>
                  </a:cubicBezTo>
                  <a:cubicBezTo>
                    <a:pt x="74" y="9"/>
                    <a:pt x="74" y="9"/>
                    <a:pt x="74" y="9"/>
                  </a:cubicBezTo>
                  <a:cubicBezTo>
                    <a:pt x="81" y="10"/>
                    <a:pt x="86" y="16"/>
                    <a:pt x="88" y="22"/>
                  </a:cubicBezTo>
                  <a:cubicBezTo>
                    <a:pt x="136" y="22"/>
                    <a:pt x="136" y="22"/>
                    <a:pt x="136" y="22"/>
                  </a:cubicBezTo>
                  <a:cubicBezTo>
                    <a:pt x="138" y="22"/>
                    <a:pt x="140" y="24"/>
                    <a:pt x="140" y="26"/>
                  </a:cubicBezTo>
                  <a:cubicBezTo>
                    <a:pt x="140" y="29"/>
                    <a:pt x="138" y="30"/>
                    <a:pt x="136" y="30"/>
                  </a:cubicBezTo>
                  <a:cubicBezTo>
                    <a:pt x="117" y="30"/>
                    <a:pt x="117" y="30"/>
                    <a:pt x="117" y="30"/>
                  </a:cubicBezTo>
                  <a:cubicBezTo>
                    <a:pt x="139" y="73"/>
                    <a:pt x="139" y="73"/>
                    <a:pt x="139" y="73"/>
                  </a:cubicBezTo>
                  <a:cubicBezTo>
                    <a:pt x="136" y="73"/>
                    <a:pt x="136" y="73"/>
                    <a:pt x="136" y="73"/>
                  </a:cubicBezTo>
                  <a:cubicBezTo>
                    <a:pt x="114" y="30"/>
                    <a:pt x="114" y="30"/>
                    <a:pt x="114" y="30"/>
                  </a:cubicBezTo>
                  <a:cubicBezTo>
                    <a:pt x="111" y="30"/>
                    <a:pt x="111" y="30"/>
                    <a:pt x="111" y="30"/>
                  </a:cubicBezTo>
                  <a:cubicBezTo>
                    <a:pt x="89" y="73"/>
                    <a:pt x="89" y="73"/>
                    <a:pt x="89" y="73"/>
                  </a:cubicBezTo>
                  <a:cubicBezTo>
                    <a:pt x="86" y="73"/>
                    <a:pt x="86" y="73"/>
                    <a:pt x="86" y="73"/>
                  </a:cubicBezTo>
                  <a:cubicBezTo>
                    <a:pt x="107" y="30"/>
                    <a:pt x="107" y="30"/>
                    <a:pt x="107" y="30"/>
                  </a:cubicBezTo>
                  <a:cubicBezTo>
                    <a:pt x="88" y="30"/>
                    <a:pt x="88" y="30"/>
                    <a:pt x="88" y="30"/>
                  </a:cubicBezTo>
                  <a:cubicBezTo>
                    <a:pt x="86" y="37"/>
                    <a:pt x="81" y="43"/>
                    <a:pt x="74" y="44"/>
                  </a:cubicBezTo>
                  <a:cubicBezTo>
                    <a:pt x="74" y="130"/>
                    <a:pt x="74" y="130"/>
                    <a:pt x="74" y="130"/>
                  </a:cubicBezTo>
                  <a:cubicBezTo>
                    <a:pt x="91" y="130"/>
                    <a:pt x="91" y="130"/>
                    <a:pt x="91" y="130"/>
                  </a:cubicBezTo>
                  <a:cubicBezTo>
                    <a:pt x="94" y="130"/>
                    <a:pt x="96" y="132"/>
                    <a:pt x="96" y="135"/>
                  </a:cubicBezTo>
                  <a:close/>
                  <a:moveTo>
                    <a:pt x="70" y="37"/>
                  </a:moveTo>
                  <a:cubicBezTo>
                    <a:pt x="75" y="37"/>
                    <a:pt x="80" y="32"/>
                    <a:pt x="80" y="27"/>
                  </a:cubicBezTo>
                  <a:cubicBezTo>
                    <a:pt x="80" y="21"/>
                    <a:pt x="75" y="16"/>
                    <a:pt x="70" y="16"/>
                  </a:cubicBezTo>
                  <a:cubicBezTo>
                    <a:pt x="64" y="16"/>
                    <a:pt x="59" y="21"/>
                    <a:pt x="59" y="27"/>
                  </a:cubicBezTo>
                  <a:cubicBezTo>
                    <a:pt x="59" y="32"/>
                    <a:pt x="64" y="37"/>
                    <a:pt x="70" y="37"/>
                  </a:cubicBezTo>
                  <a:close/>
                  <a:moveTo>
                    <a:pt x="140" y="74"/>
                  </a:moveTo>
                  <a:cubicBezTo>
                    <a:pt x="85" y="74"/>
                    <a:pt x="85" y="74"/>
                    <a:pt x="85" y="74"/>
                  </a:cubicBezTo>
                  <a:cubicBezTo>
                    <a:pt x="85" y="74"/>
                    <a:pt x="85" y="74"/>
                    <a:pt x="85" y="74"/>
                  </a:cubicBezTo>
                  <a:cubicBezTo>
                    <a:pt x="85" y="85"/>
                    <a:pt x="94" y="94"/>
                    <a:pt x="105" y="94"/>
                  </a:cubicBezTo>
                  <a:cubicBezTo>
                    <a:pt x="120" y="94"/>
                    <a:pt x="120" y="94"/>
                    <a:pt x="120" y="94"/>
                  </a:cubicBezTo>
                  <a:cubicBezTo>
                    <a:pt x="131" y="94"/>
                    <a:pt x="140" y="85"/>
                    <a:pt x="140" y="74"/>
                  </a:cubicBezTo>
                  <a:cubicBezTo>
                    <a:pt x="140" y="74"/>
                    <a:pt x="140" y="74"/>
                    <a:pt x="140" y="74"/>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2" name="Freeform 152"/>
            <p:cNvSpPr>
              <a:spLocks noEditPoints="1"/>
            </p:cNvSpPr>
            <p:nvPr/>
          </p:nvSpPr>
          <p:spPr bwMode="auto">
            <a:xfrm>
              <a:off x="8697913" y="5067300"/>
              <a:ext cx="420687" cy="385763"/>
            </a:xfrm>
            <a:custGeom>
              <a:avLst/>
              <a:gdLst>
                <a:gd name="T0" fmla="*/ 108 w 133"/>
                <a:gd name="T1" fmla="*/ 3 h 122"/>
                <a:gd name="T2" fmla="*/ 43 w 133"/>
                <a:gd name="T3" fmla="*/ 119 h 122"/>
                <a:gd name="T4" fmla="*/ 25 w 133"/>
                <a:gd name="T5" fmla="*/ 119 h 122"/>
                <a:gd name="T6" fmla="*/ 90 w 133"/>
                <a:gd name="T7" fmla="*/ 3 h 122"/>
                <a:gd name="T8" fmla="*/ 108 w 133"/>
                <a:gd name="T9" fmla="*/ 3 h 122"/>
                <a:gd name="T10" fmla="*/ 11 w 133"/>
                <a:gd name="T11" fmla="*/ 52 h 122"/>
                <a:gd name="T12" fmla="*/ 11 w 133"/>
                <a:gd name="T13" fmla="*/ 11 h 122"/>
                <a:gd name="T14" fmla="*/ 52 w 133"/>
                <a:gd name="T15" fmla="*/ 11 h 122"/>
                <a:gd name="T16" fmla="*/ 52 w 133"/>
                <a:gd name="T17" fmla="*/ 52 h 122"/>
                <a:gd name="T18" fmla="*/ 11 w 133"/>
                <a:gd name="T19" fmla="*/ 52 h 122"/>
                <a:gd name="T20" fmla="*/ 18 w 133"/>
                <a:gd name="T21" fmla="*/ 45 h 122"/>
                <a:gd name="T22" fmla="*/ 45 w 133"/>
                <a:gd name="T23" fmla="*/ 45 h 122"/>
                <a:gd name="T24" fmla="*/ 45 w 133"/>
                <a:gd name="T25" fmla="*/ 18 h 122"/>
                <a:gd name="T26" fmla="*/ 18 w 133"/>
                <a:gd name="T27" fmla="*/ 18 h 122"/>
                <a:gd name="T28" fmla="*/ 18 w 133"/>
                <a:gd name="T29" fmla="*/ 45 h 122"/>
                <a:gd name="T30" fmla="*/ 122 w 133"/>
                <a:gd name="T31" fmla="*/ 111 h 122"/>
                <a:gd name="T32" fmla="*/ 81 w 133"/>
                <a:gd name="T33" fmla="*/ 111 h 122"/>
                <a:gd name="T34" fmla="*/ 81 w 133"/>
                <a:gd name="T35" fmla="*/ 70 h 122"/>
                <a:gd name="T36" fmla="*/ 122 w 133"/>
                <a:gd name="T37" fmla="*/ 70 h 122"/>
                <a:gd name="T38" fmla="*/ 122 w 133"/>
                <a:gd name="T39" fmla="*/ 111 h 122"/>
                <a:gd name="T40" fmla="*/ 115 w 133"/>
                <a:gd name="T41" fmla="*/ 77 h 122"/>
                <a:gd name="T42" fmla="*/ 88 w 133"/>
                <a:gd name="T43" fmla="*/ 77 h 122"/>
                <a:gd name="T44" fmla="*/ 88 w 133"/>
                <a:gd name="T45" fmla="*/ 104 h 122"/>
                <a:gd name="T46" fmla="*/ 115 w 133"/>
                <a:gd name="T47" fmla="*/ 104 h 122"/>
                <a:gd name="T48" fmla="*/ 115 w 133"/>
                <a:gd name="T49"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122">
                  <a:moveTo>
                    <a:pt x="108" y="3"/>
                  </a:moveTo>
                  <a:cubicBezTo>
                    <a:pt x="43" y="119"/>
                    <a:pt x="43" y="119"/>
                    <a:pt x="43" y="119"/>
                  </a:cubicBezTo>
                  <a:cubicBezTo>
                    <a:pt x="25" y="119"/>
                    <a:pt x="25" y="119"/>
                    <a:pt x="25" y="119"/>
                  </a:cubicBezTo>
                  <a:cubicBezTo>
                    <a:pt x="90" y="3"/>
                    <a:pt x="90" y="3"/>
                    <a:pt x="90" y="3"/>
                  </a:cubicBezTo>
                  <a:lnTo>
                    <a:pt x="108" y="3"/>
                  </a:lnTo>
                  <a:close/>
                  <a:moveTo>
                    <a:pt x="11" y="52"/>
                  </a:moveTo>
                  <a:cubicBezTo>
                    <a:pt x="0" y="41"/>
                    <a:pt x="0" y="22"/>
                    <a:pt x="11" y="11"/>
                  </a:cubicBezTo>
                  <a:cubicBezTo>
                    <a:pt x="22" y="0"/>
                    <a:pt x="40" y="0"/>
                    <a:pt x="52" y="11"/>
                  </a:cubicBezTo>
                  <a:cubicBezTo>
                    <a:pt x="63" y="22"/>
                    <a:pt x="63" y="41"/>
                    <a:pt x="52" y="52"/>
                  </a:cubicBezTo>
                  <a:cubicBezTo>
                    <a:pt x="40" y="63"/>
                    <a:pt x="22" y="63"/>
                    <a:pt x="11" y="52"/>
                  </a:cubicBezTo>
                  <a:close/>
                  <a:moveTo>
                    <a:pt x="18" y="45"/>
                  </a:moveTo>
                  <a:cubicBezTo>
                    <a:pt x="25" y="52"/>
                    <a:pt x="37" y="52"/>
                    <a:pt x="45" y="45"/>
                  </a:cubicBezTo>
                  <a:cubicBezTo>
                    <a:pt x="52" y="37"/>
                    <a:pt x="52" y="26"/>
                    <a:pt x="45" y="18"/>
                  </a:cubicBezTo>
                  <a:cubicBezTo>
                    <a:pt x="37" y="11"/>
                    <a:pt x="25" y="11"/>
                    <a:pt x="18" y="18"/>
                  </a:cubicBezTo>
                  <a:cubicBezTo>
                    <a:pt x="11" y="26"/>
                    <a:pt x="11" y="37"/>
                    <a:pt x="18" y="45"/>
                  </a:cubicBezTo>
                  <a:close/>
                  <a:moveTo>
                    <a:pt x="122" y="111"/>
                  </a:moveTo>
                  <a:cubicBezTo>
                    <a:pt x="111" y="122"/>
                    <a:pt x="92" y="122"/>
                    <a:pt x="81" y="111"/>
                  </a:cubicBezTo>
                  <a:cubicBezTo>
                    <a:pt x="70" y="100"/>
                    <a:pt x="70" y="81"/>
                    <a:pt x="81" y="70"/>
                  </a:cubicBezTo>
                  <a:cubicBezTo>
                    <a:pt x="92" y="59"/>
                    <a:pt x="111" y="59"/>
                    <a:pt x="122" y="70"/>
                  </a:cubicBezTo>
                  <a:cubicBezTo>
                    <a:pt x="133" y="81"/>
                    <a:pt x="133" y="100"/>
                    <a:pt x="122" y="111"/>
                  </a:cubicBezTo>
                  <a:close/>
                  <a:moveTo>
                    <a:pt x="115" y="77"/>
                  </a:moveTo>
                  <a:cubicBezTo>
                    <a:pt x="107" y="70"/>
                    <a:pt x="95" y="70"/>
                    <a:pt x="88" y="77"/>
                  </a:cubicBezTo>
                  <a:cubicBezTo>
                    <a:pt x="81" y="85"/>
                    <a:pt x="81" y="97"/>
                    <a:pt x="88" y="104"/>
                  </a:cubicBezTo>
                  <a:cubicBezTo>
                    <a:pt x="95" y="111"/>
                    <a:pt x="107" y="111"/>
                    <a:pt x="115" y="104"/>
                  </a:cubicBezTo>
                  <a:cubicBezTo>
                    <a:pt x="122" y="97"/>
                    <a:pt x="122" y="85"/>
                    <a:pt x="115" y="77"/>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3" name="Freeform 153"/>
            <p:cNvSpPr>
              <a:spLocks noEditPoints="1"/>
            </p:cNvSpPr>
            <p:nvPr/>
          </p:nvSpPr>
          <p:spPr bwMode="auto">
            <a:xfrm>
              <a:off x="9644063" y="2300288"/>
              <a:ext cx="338137" cy="417513"/>
            </a:xfrm>
            <a:custGeom>
              <a:avLst/>
              <a:gdLst>
                <a:gd name="T0" fmla="*/ 103 w 107"/>
                <a:gd name="T1" fmla="*/ 115 h 132"/>
                <a:gd name="T2" fmla="*/ 98 w 107"/>
                <a:gd name="T3" fmla="*/ 120 h 132"/>
                <a:gd name="T4" fmla="*/ 14 w 107"/>
                <a:gd name="T5" fmla="*/ 120 h 132"/>
                <a:gd name="T6" fmla="*/ 9 w 107"/>
                <a:gd name="T7" fmla="*/ 115 h 132"/>
                <a:gd name="T8" fmla="*/ 14 w 107"/>
                <a:gd name="T9" fmla="*/ 110 h 132"/>
                <a:gd name="T10" fmla="*/ 98 w 107"/>
                <a:gd name="T11" fmla="*/ 110 h 132"/>
                <a:gd name="T12" fmla="*/ 103 w 107"/>
                <a:gd name="T13" fmla="*/ 115 h 132"/>
                <a:gd name="T14" fmla="*/ 98 w 107"/>
                <a:gd name="T15" fmla="*/ 122 h 132"/>
                <a:gd name="T16" fmla="*/ 14 w 107"/>
                <a:gd name="T17" fmla="*/ 122 h 132"/>
                <a:gd name="T18" fmla="*/ 9 w 107"/>
                <a:gd name="T19" fmla="*/ 127 h 132"/>
                <a:gd name="T20" fmla="*/ 14 w 107"/>
                <a:gd name="T21" fmla="*/ 132 h 132"/>
                <a:gd name="T22" fmla="*/ 98 w 107"/>
                <a:gd name="T23" fmla="*/ 132 h 132"/>
                <a:gd name="T24" fmla="*/ 103 w 107"/>
                <a:gd name="T25" fmla="*/ 127 h 132"/>
                <a:gd name="T26" fmla="*/ 98 w 107"/>
                <a:gd name="T27" fmla="*/ 122 h 132"/>
                <a:gd name="T28" fmla="*/ 0 w 107"/>
                <a:gd name="T29" fmla="*/ 53 h 132"/>
                <a:gd name="T30" fmla="*/ 54 w 107"/>
                <a:gd name="T31" fmla="*/ 0 h 132"/>
                <a:gd name="T32" fmla="*/ 107 w 107"/>
                <a:gd name="T33" fmla="*/ 53 h 132"/>
                <a:gd name="T34" fmla="*/ 54 w 107"/>
                <a:gd name="T35" fmla="*/ 107 h 132"/>
                <a:gd name="T36" fmla="*/ 0 w 107"/>
                <a:gd name="T37" fmla="*/ 53 h 132"/>
                <a:gd name="T38" fmla="*/ 10 w 107"/>
                <a:gd name="T39" fmla="*/ 53 h 132"/>
                <a:gd name="T40" fmla="*/ 22 w 107"/>
                <a:gd name="T41" fmla="*/ 85 h 132"/>
                <a:gd name="T42" fmla="*/ 54 w 107"/>
                <a:gd name="T43" fmla="*/ 97 h 132"/>
                <a:gd name="T44" fmla="*/ 85 w 107"/>
                <a:gd name="T45" fmla="*/ 85 h 132"/>
                <a:gd name="T46" fmla="*/ 98 w 107"/>
                <a:gd name="T47" fmla="*/ 53 h 132"/>
                <a:gd name="T48" fmla="*/ 85 w 107"/>
                <a:gd name="T49" fmla="*/ 22 h 132"/>
                <a:gd name="T50" fmla="*/ 54 w 107"/>
                <a:gd name="T51" fmla="*/ 9 h 132"/>
                <a:gd name="T52" fmla="*/ 22 w 107"/>
                <a:gd name="T53" fmla="*/ 22 h 132"/>
                <a:gd name="T54" fmla="*/ 10 w 107"/>
                <a:gd name="T55" fmla="*/ 53 h 132"/>
                <a:gd name="T56" fmla="*/ 38 w 107"/>
                <a:gd name="T57" fmla="*/ 74 h 132"/>
                <a:gd name="T58" fmla="*/ 59 w 107"/>
                <a:gd name="T59" fmla="*/ 84 h 132"/>
                <a:gd name="T60" fmla="*/ 72 w 107"/>
                <a:gd name="T61" fmla="*/ 81 h 132"/>
                <a:gd name="T62" fmla="*/ 70 w 107"/>
                <a:gd name="T63" fmla="*/ 71 h 132"/>
                <a:gd name="T64" fmla="*/ 61 w 107"/>
                <a:gd name="T65" fmla="*/ 74 h 132"/>
                <a:gd name="T66" fmla="*/ 49 w 107"/>
                <a:gd name="T67" fmla="*/ 69 h 132"/>
                <a:gd name="T68" fmla="*/ 47 w 107"/>
                <a:gd name="T69" fmla="*/ 63 h 132"/>
                <a:gd name="T70" fmla="*/ 68 w 107"/>
                <a:gd name="T71" fmla="*/ 63 h 132"/>
                <a:gd name="T72" fmla="*/ 68 w 107"/>
                <a:gd name="T73" fmla="*/ 57 h 132"/>
                <a:gd name="T74" fmla="*/ 45 w 107"/>
                <a:gd name="T75" fmla="*/ 57 h 132"/>
                <a:gd name="T76" fmla="*/ 45 w 107"/>
                <a:gd name="T77" fmla="*/ 56 h 132"/>
                <a:gd name="T78" fmla="*/ 45 w 107"/>
                <a:gd name="T79" fmla="*/ 53 h 132"/>
                <a:gd name="T80" fmla="*/ 68 w 107"/>
                <a:gd name="T81" fmla="*/ 53 h 132"/>
                <a:gd name="T82" fmla="*/ 68 w 107"/>
                <a:gd name="T83" fmla="*/ 47 h 132"/>
                <a:gd name="T84" fmla="*/ 47 w 107"/>
                <a:gd name="T85" fmla="*/ 47 h 132"/>
                <a:gd name="T86" fmla="*/ 50 w 107"/>
                <a:gd name="T87" fmla="*/ 41 h 132"/>
                <a:gd name="T88" fmla="*/ 60 w 107"/>
                <a:gd name="T89" fmla="*/ 37 h 132"/>
                <a:gd name="T90" fmla="*/ 70 w 107"/>
                <a:gd name="T91" fmla="*/ 39 h 132"/>
                <a:gd name="T92" fmla="*/ 72 w 107"/>
                <a:gd name="T93" fmla="*/ 29 h 132"/>
                <a:gd name="T94" fmla="*/ 59 w 107"/>
                <a:gd name="T95" fmla="*/ 27 h 132"/>
                <a:gd name="T96" fmla="*/ 39 w 107"/>
                <a:gd name="T97" fmla="*/ 35 h 132"/>
                <a:gd name="T98" fmla="*/ 33 w 107"/>
                <a:gd name="T99" fmla="*/ 47 h 132"/>
                <a:gd name="T100" fmla="*/ 28 w 107"/>
                <a:gd name="T101" fmla="*/ 47 h 132"/>
                <a:gd name="T102" fmla="*/ 28 w 107"/>
                <a:gd name="T103" fmla="*/ 53 h 132"/>
                <a:gd name="T104" fmla="*/ 32 w 107"/>
                <a:gd name="T105" fmla="*/ 53 h 132"/>
                <a:gd name="T106" fmla="*/ 32 w 107"/>
                <a:gd name="T107" fmla="*/ 56 h 132"/>
                <a:gd name="T108" fmla="*/ 32 w 107"/>
                <a:gd name="T109" fmla="*/ 57 h 132"/>
                <a:gd name="T110" fmla="*/ 28 w 107"/>
                <a:gd name="T111" fmla="*/ 57 h 132"/>
                <a:gd name="T112" fmla="*/ 28 w 107"/>
                <a:gd name="T113" fmla="*/ 63 h 132"/>
                <a:gd name="T114" fmla="*/ 33 w 107"/>
                <a:gd name="T115" fmla="*/ 63 h 132"/>
                <a:gd name="T116" fmla="*/ 38 w 107"/>
                <a:gd name="T117" fmla="*/ 7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 h="132">
                  <a:moveTo>
                    <a:pt x="103" y="115"/>
                  </a:moveTo>
                  <a:cubicBezTo>
                    <a:pt x="103" y="118"/>
                    <a:pt x="101" y="120"/>
                    <a:pt x="98" y="120"/>
                  </a:cubicBezTo>
                  <a:cubicBezTo>
                    <a:pt x="14" y="120"/>
                    <a:pt x="14" y="120"/>
                    <a:pt x="14" y="120"/>
                  </a:cubicBezTo>
                  <a:cubicBezTo>
                    <a:pt x="11" y="120"/>
                    <a:pt x="9" y="118"/>
                    <a:pt x="9" y="115"/>
                  </a:cubicBezTo>
                  <a:cubicBezTo>
                    <a:pt x="9" y="112"/>
                    <a:pt x="11" y="110"/>
                    <a:pt x="14" y="110"/>
                  </a:cubicBezTo>
                  <a:cubicBezTo>
                    <a:pt x="98" y="110"/>
                    <a:pt x="98" y="110"/>
                    <a:pt x="98" y="110"/>
                  </a:cubicBezTo>
                  <a:cubicBezTo>
                    <a:pt x="101" y="110"/>
                    <a:pt x="103" y="112"/>
                    <a:pt x="103" y="115"/>
                  </a:cubicBezTo>
                  <a:close/>
                  <a:moveTo>
                    <a:pt x="98" y="122"/>
                  </a:moveTo>
                  <a:cubicBezTo>
                    <a:pt x="14" y="122"/>
                    <a:pt x="14" y="122"/>
                    <a:pt x="14" y="122"/>
                  </a:cubicBezTo>
                  <a:cubicBezTo>
                    <a:pt x="11" y="122"/>
                    <a:pt x="9" y="124"/>
                    <a:pt x="9" y="127"/>
                  </a:cubicBezTo>
                  <a:cubicBezTo>
                    <a:pt x="9" y="130"/>
                    <a:pt x="11" y="132"/>
                    <a:pt x="14" y="132"/>
                  </a:cubicBezTo>
                  <a:cubicBezTo>
                    <a:pt x="98" y="132"/>
                    <a:pt x="98" y="132"/>
                    <a:pt x="98" y="132"/>
                  </a:cubicBezTo>
                  <a:cubicBezTo>
                    <a:pt x="101" y="132"/>
                    <a:pt x="103" y="130"/>
                    <a:pt x="103" y="127"/>
                  </a:cubicBezTo>
                  <a:cubicBezTo>
                    <a:pt x="103" y="124"/>
                    <a:pt x="101" y="122"/>
                    <a:pt x="98" y="122"/>
                  </a:cubicBezTo>
                  <a:close/>
                  <a:moveTo>
                    <a:pt x="0" y="53"/>
                  </a:moveTo>
                  <a:cubicBezTo>
                    <a:pt x="0" y="24"/>
                    <a:pt x="24" y="0"/>
                    <a:pt x="54" y="0"/>
                  </a:cubicBezTo>
                  <a:cubicBezTo>
                    <a:pt x="83" y="0"/>
                    <a:pt x="107" y="24"/>
                    <a:pt x="107" y="53"/>
                  </a:cubicBezTo>
                  <a:cubicBezTo>
                    <a:pt x="107" y="83"/>
                    <a:pt x="83" y="107"/>
                    <a:pt x="54" y="107"/>
                  </a:cubicBezTo>
                  <a:cubicBezTo>
                    <a:pt x="24" y="107"/>
                    <a:pt x="0" y="83"/>
                    <a:pt x="0" y="53"/>
                  </a:cubicBezTo>
                  <a:close/>
                  <a:moveTo>
                    <a:pt x="10" y="53"/>
                  </a:moveTo>
                  <a:cubicBezTo>
                    <a:pt x="10" y="66"/>
                    <a:pt x="14" y="77"/>
                    <a:pt x="22" y="85"/>
                  </a:cubicBezTo>
                  <a:cubicBezTo>
                    <a:pt x="30" y="92"/>
                    <a:pt x="41" y="97"/>
                    <a:pt x="54" y="97"/>
                  </a:cubicBezTo>
                  <a:cubicBezTo>
                    <a:pt x="66" y="97"/>
                    <a:pt x="77" y="92"/>
                    <a:pt x="85" y="85"/>
                  </a:cubicBezTo>
                  <a:cubicBezTo>
                    <a:pt x="93" y="77"/>
                    <a:pt x="98" y="66"/>
                    <a:pt x="98" y="53"/>
                  </a:cubicBezTo>
                  <a:cubicBezTo>
                    <a:pt x="98" y="41"/>
                    <a:pt x="93" y="30"/>
                    <a:pt x="85" y="22"/>
                  </a:cubicBezTo>
                  <a:cubicBezTo>
                    <a:pt x="77" y="14"/>
                    <a:pt x="66" y="9"/>
                    <a:pt x="54" y="9"/>
                  </a:cubicBezTo>
                  <a:cubicBezTo>
                    <a:pt x="41" y="9"/>
                    <a:pt x="30" y="14"/>
                    <a:pt x="22" y="22"/>
                  </a:cubicBezTo>
                  <a:cubicBezTo>
                    <a:pt x="14" y="30"/>
                    <a:pt x="10" y="41"/>
                    <a:pt x="10" y="53"/>
                  </a:cubicBezTo>
                  <a:close/>
                  <a:moveTo>
                    <a:pt x="38" y="74"/>
                  </a:moveTo>
                  <a:cubicBezTo>
                    <a:pt x="43" y="81"/>
                    <a:pt x="50" y="84"/>
                    <a:pt x="59" y="84"/>
                  </a:cubicBezTo>
                  <a:cubicBezTo>
                    <a:pt x="64" y="84"/>
                    <a:pt x="69" y="83"/>
                    <a:pt x="72" y="81"/>
                  </a:cubicBezTo>
                  <a:cubicBezTo>
                    <a:pt x="70" y="71"/>
                    <a:pt x="70" y="71"/>
                    <a:pt x="70" y="71"/>
                  </a:cubicBezTo>
                  <a:cubicBezTo>
                    <a:pt x="68" y="72"/>
                    <a:pt x="64" y="74"/>
                    <a:pt x="61" y="74"/>
                  </a:cubicBezTo>
                  <a:cubicBezTo>
                    <a:pt x="56" y="74"/>
                    <a:pt x="52" y="72"/>
                    <a:pt x="49" y="69"/>
                  </a:cubicBezTo>
                  <a:cubicBezTo>
                    <a:pt x="48" y="68"/>
                    <a:pt x="47" y="66"/>
                    <a:pt x="47" y="63"/>
                  </a:cubicBezTo>
                  <a:cubicBezTo>
                    <a:pt x="68" y="63"/>
                    <a:pt x="68" y="63"/>
                    <a:pt x="68" y="63"/>
                  </a:cubicBezTo>
                  <a:cubicBezTo>
                    <a:pt x="68" y="57"/>
                    <a:pt x="68" y="57"/>
                    <a:pt x="68" y="57"/>
                  </a:cubicBezTo>
                  <a:cubicBezTo>
                    <a:pt x="45" y="57"/>
                    <a:pt x="45" y="57"/>
                    <a:pt x="45" y="57"/>
                  </a:cubicBezTo>
                  <a:cubicBezTo>
                    <a:pt x="45" y="57"/>
                    <a:pt x="45" y="56"/>
                    <a:pt x="45" y="56"/>
                  </a:cubicBezTo>
                  <a:cubicBezTo>
                    <a:pt x="45" y="55"/>
                    <a:pt x="45" y="54"/>
                    <a:pt x="45" y="53"/>
                  </a:cubicBezTo>
                  <a:cubicBezTo>
                    <a:pt x="68" y="53"/>
                    <a:pt x="68" y="53"/>
                    <a:pt x="68" y="53"/>
                  </a:cubicBezTo>
                  <a:cubicBezTo>
                    <a:pt x="68" y="47"/>
                    <a:pt x="68" y="47"/>
                    <a:pt x="68" y="47"/>
                  </a:cubicBezTo>
                  <a:cubicBezTo>
                    <a:pt x="47" y="47"/>
                    <a:pt x="47" y="47"/>
                    <a:pt x="47" y="47"/>
                  </a:cubicBezTo>
                  <a:cubicBezTo>
                    <a:pt x="47" y="45"/>
                    <a:pt x="48" y="43"/>
                    <a:pt x="50" y="41"/>
                  </a:cubicBezTo>
                  <a:cubicBezTo>
                    <a:pt x="52" y="38"/>
                    <a:pt x="56" y="37"/>
                    <a:pt x="60" y="37"/>
                  </a:cubicBezTo>
                  <a:cubicBezTo>
                    <a:pt x="64" y="37"/>
                    <a:pt x="67" y="38"/>
                    <a:pt x="70" y="39"/>
                  </a:cubicBezTo>
                  <a:cubicBezTo>
                    <a:pt x="72" y="29"/>
                    <a:pt x="72" y="29"/>
                    <a:pt x="72" y="29"/>
                  </a:cubicBezTo>
                  <a:cubicBezTo>
                    <a:pt x="69" y="28"/>
                    <a:pt x="64" y="27"/>
                    <a:pt x="59" y="27"/>
                  </a:cubicBezTo>
                  <a:cubicBezTo>
                    <a:pt x="51" y="27"/>
                    <a:pt x="44" y="30"/>
                    <a:pt x="39" y="35"/>
                  </a:cubicBezTo>
                  <a:cubicBezTo>
                    <a:pt x="37" y="38"/>
                    <a:pt x="34" y="42"/>
                    <a:pt x="33" y="47"/>
                  </a:cubicBezTo>
                  <a:cubicBezTo>
                    <a:pt x="28" y="47"/>
                    <a:pt x="28" y="47"/>
                    <a:pt x="28" y="47"/>
                  </a:cubicBezTo>
                  <a:cubicBezTo>
                    <a:pt x="28" y="53"/>
                    <a:pt x="28" y="53"/>
                    <a:pt x="28" y="53"/>
                  </a:cubicBezTo>
                  <a:cubicBezTo>
                    <a:pt x="32" y="53"/>
                    <a:pt x="32" y="53"/>
                    <a:pt x="32" y="53"/>
                  </a:cubicBezTo>
                  <a:cubicBezTo>
                    <a:pt x="32" y="54"/>
                    <a:pt x="32" y="55"/>
                    <a:pt x="32" y="56"/>
                  </a:cubicBezTo>
                  <a:cubicBezTo>
                    <a:pt x="32" y="56"/>
                    <a:pt x="32" y="57"/>
                    <a:pt x="32" y="57"/>
                  </a:cubicBezTo>
                  <a:cubicBezTo>
                    <a:pt x="28" y="57"/>
                    <a:pt x="28" y="57"/>
                    <a:pt x="28" y="57"/>
                  </a:cubicBezTo>
                  <a:cubicBezTo>
                    <a:pt x="28" y="63"/>
                    <a:pt x="28" y="63"/>
                    <a:pt x="28" y="63"/>
                  </a:cubicBezTo>
                  <a:cubicBezTo>
                    <a:pt x="33" y="63"/>
                    <a:pt x="33" y="63"/>
                    <a:pt x="33" y="63"/>
                  </a:cubicBezTo>
                  <a:cubicBezTo>
                    <a:pt x="34" y="68"/>
                    <a:pt x="36" y="71"/>
                    <a:pt x="38" y="7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 name="Freeform 154"/>
            <p:cNvSpPr>
              <a:spLocks noEditPoints="1"/>
            </p:cNvSpPr>
            <p:nvPr/>
          </p:nvSpPr>
          <p:spPr bwMode="auto">
            <a:xfrm>
              <a:off x="4175125" y="4130675"/>
              <a:ext cx="417512" cy="423863"/>
            </a:xfrm>
            <a:custGeom>
              <a:avLst/>
              <a:gdLst>
                <a:gd name="T0" fmla="*/ 132 w 132"/>
                <a:gd name="T1" fmla="*/ 100 h 134"/>
                <a:gd name="T2" fmla="*/ 94 w 132"/>
                <a:gd name="T3" fmla="*/ 100 h 134"/>
                <a:gd name="T4" fmla="*/ 99 w 132"/>
                <a:gd name="T5" fmla="*/ 107 h 134"/>
                <a:gd name="T6" fmla="*/ 128 w 132"/>
                <a:gd name="T7" fmla="*/ 116 h 134"/>
                <a:gd name="T8" fmla="*/ 128 w 132"/>
                <a:gd name="T9" fmla="*/ 118 h 134"/>
                <a:gd name="T10" fmla="*/ 99 w 132"/>
                <a:gd name="T11" fmla="*/ 127 h 134"/>
                <a:gd name="T12" fmla="*/ 128 w 132"/>
                <a:gd name="T13" fmla="*/ 118 h 134"/>
                <a:gd name="T14" fmla="*/ 52 w 132"/>
                <a:gd name="T15" fmla="*/ 106 h 134"/>
                <a:gd name="T16" fmla="*/ 43 w 132"/>
                <a:gd name="T17" fmla="*/ 94 h 134"/>
                <a:gd name="T18" fmla="*/ 50 w 132"/>
                <a:gd name="T19" fmla="*/ 90 h 134"/>
                <a:gd name="T20" fmla="*/ 55 w 132"/>
                <a:gd name="T21" fmla="*/ 99 h 134"/>
                <a:gd name="T22" fmla="*/ 51 w 132"/>
                <a:gd name="T23" fmla="*/ 82 h 134"/>
                <a:gd name="T24" fmla="*/ 48 w 132"/>
                <a:gd name="T25" fmla="*/ 61 h 134"/>
                <a:gd name="T26" fmla="*/ 61 w 132"/>
                <a:gd name="T27" fmla="*/ 50 h 134"/>
                <a:gd name="T28" fmla="*/ 69 w 132"/>
                <a:gd name="T29" fmla="*/ 58 h 134"/>
                <a:gd name="T30" fmla="*/ 77 w 132"/>
                <a:gd name="T31" fmla="*/ 69 h 134"/>
                <a:gd name="T32" fmla="*/ 68 w 132"/>
                <a:gd name="T33" fmla="*/ 69 h 134"/>
                <a:gd name="T34" fmla="*/ 70 w 132"/>
                <a:gd name="T35" fmla="*/ 80 h 134"/>
                <a:gd name="T36" fmla="*/ 78 w 132"/>
                <a:gd name="T37" fmla="*/ 93 h 134"/>
                <a:gd name="T38" fmla="*/ 63 w 132"/>
                <a:gd name="T39" fmla="*/ 108 h 134"/>
                <a:gd name="T40" fmla="*/ 61 w 132"/>
                <a:gd name="T41" fmla="*/ 116 h 134"/>
                <a:gd name="T42" fmla="*/ 63 w 132"/>
                <a:gd name="T43" fmla="*/ 101 h 134"/>
                <a:gd name="T44" fmla="*/ 68 w 132"/>
                <a:gd name="T45" fmla="*/ 89 h 134"/>
                <a:gd name="T46" fmla="*/ 59 w 132"/>
                <a:gd name="T47" fmla="*/ 76 h 134"/>
                <a:gd name="T48" fmla="*/ 53 w 132"/>
                <a:gd name="T49" fmla="*/ 70 h 134"/>
                <a:gd name="T50" fmla="*/ 92 w 132"/>
                <a:gd name="T51" fmla="*/ 123 h 134"/>
                <a:gd name="T52" fmla="*/ 63 w 132"/>
                <a:gd name="T53" fmla="*/ 134 h 134"/>
                <a:gd name="T54" fmla="*/ 33 w 132"/>
                <a:gd name="T55" fmla="*/ 130 h 134"/>
                <a:gd name="T56" fmla="*/ 0 w 132"/>
                <a:gd name="T57" fmla="*/ 85 h 134"/>
                <a:gd name="T58" fmla="*/ 37 w 132"/>
                <a:gd name="T59" fmla="*/ 31 h 134"/>
                <a:gd name="T60" fmla="*/ 38 w 132"/>
                <a:gd name="T61" fmla="*/ 22 h 134"/>
                <a:gd name="T62" fmla="*/ 24 w 132"/>
                <a:gd name="T63" fmla="*/ 7 h 134"/>
                <a:gd name="T64" fmla="*/ 50 w 132"/>
                <a:gd name="T65" fmla="*/ 0 h 134"/>
                <a:gd name="T66" fmla="*/ 79 w 132"/>
                <a:gd name="T67" fmla="*/ 3 h 134"/>
                <a:gd name="T68" fmla="*/ 98 w 132"/>
                <a:gd name="T69" fmla="*/ 10 h 134"/>
                <a:gd name="T70" fmla="*/ 85 w 132"/>
                <a:gd name="T71" fmla="*/ 24 h 134"/>
                <a:gd name="T72" fmla="*/ 84 w 132"/>
                <a:gd name="T73" fmla="*/ 32 h 134"/>
                <a:gd name="T74" fmla="*/ 121 w 132"/>
                <a:gd name="T75" fmla="*/ 87 h 134"/>
                <a:gd name="T76" fmla="*/ 114 w 132"/>
                <a:gd name="T77" fmla="*/ 87 h 134"/>
                <a:gd name="T78" fmla="*/ 114 w 132"/>
                <a:gd name="T79" fmla="*/ 86 h 134"/>
                <a:gd name="T80" fmla="*/ 79 w 132"/>
                <a:gd name="T81" fmla="*/ 37 h 134"/>
                <a:gd name="T82" fmla="*/ 43 w 132"/>
                <a:gd name="T83" fmla="*/ 37 h 134"/>
                <a:gd name="T84" fmla="*/ 7 w 132"/>
                <a:gd name="T85" fmla="*/ 86 h 134"/>
                <a:gd name="T86" fmla="*/ 7 w 132"/>
                <a:gd name="T87" fmla="*/ 87 h 134"/>
                <a:gd name="T88" fmla="*/ 57 w 132"/>
                <a:gd name="T89" fmla="*/ 127 h 134"/>
                <a:gd name="T90" fmla="*/ 63 w 132"/>
                <a:gd name="T91" fmla="*/ 127 h 134"/>
                <a:gd name="T92" fmla="*/ 86 w 132"/>
                <a:gd name="T93" fmla="*/ 124 h 134"/>
                <a:gd name="T94" fmla="*/ 44 w 132"/>
                <a:gd name="T95" fmla="*/ 21 h 134"/>
                <a:gd name="T96" fmla="*/ 85 w 132"/>
                <a:gd name="T97" fmla="*/ 8 h 134"/>
                <a:gd name="T98" fmla="*/ 77 w 132"/>
                <a:gd name="T99" fmla="*/ 8 h 134"/>
                <a:gd name="T100" fmla="*/ 71 w 132"/>
                <a:gd name="T101" fmla="*/ 6 h 134"/>
                <a:gd name="T102" fmla="*/ 50 w 132"/>
                <a:gd name="T103" fmla="*/ 6 h 134"/>
                <a:gd name="T104" fmla="*/ 41 w 132"/>
                <a:gd name="T105" fmla="*/ 9 h 134"/>
                <a:gd name="T106" fmla="*/ 44 w 132"/>
                <a:gd name="T107" fmla="*/ 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2" h="134">
                  <a:moveTo>
                    <a:pt x="99" y="95"/>
                  </a:moveTo>
                  <a:cubicBezTo>
                    <a:pt x="128" y="95"/>
                    <a:pt x="128" y="95"/>
                    <a:pt x="128" y="95"/>
                  </a:cubicBezTo>
                  <a:cubicBezTo>
                    <a:pt x="130" y="95"/>
                    <a:pt x="132" y="97"/>
                    <a:pt x="132" y="100"/>
                  </a:cubicBezTo>
                  <a:cubicBezTo>
                    <a:pt x="132" y="102"/>
                    <a:pt x="130" y="104"/>
                    <a:pt x="128" y="104"/>
                  </a:cubicBezTo>
                  <a:cubicBezTo>
                    <a:pt x="99" y="104"/>
                    <a:pt x="99" y="104"/>
                    <a:pt x="99" y="104"/>
                  </a:cubicBezTo>
                  <a:cubicBezTo>
                    <a:pt x="96" y="104"/>
                    <a:pt x="94" y="102"/>
                    <a:pt x="94" y="100"/>
                  </a:cubicBezTo>
                  <a:cubicBezTo>
                    <a:pt x="94" y="97"/>
                    <a:pt x="96" y="95"/>
                    <a:pt x="99" y="95"/>
                  </a:cubicBezTo>
                  <a:close/>
                  <a:moveTo>
                    <a:pt x="128" y="107"/>
                  </a:moveTo>
                  <a:cubicBezTo>
                    <a:pt x="99" y="107"/>
                    <a:pt x="99" y="107"/>
                    <a:pt x="99" y="107"/>
                  </a:cubicBezTo>
                  <a:cubicBezTo>
                    <a:pt x="96" y="107"/>
                    <a:pt x="94" y="109"/>
                    <a:pt x="94" y="111"/>
                  </a:cubicBezTo>
                  <a:cubicBezTo>
                    <a:pt x="94" y="114"/>
                    <a:pt x="96" y="116"/>
                    <a:pt x="99" y="116"/>
                  </a:cubicBezTo>
                  <a:cubicBezTo>
                    <a:pt x="128" y="116"/>
                    <a:pt x="128" y="116"/>
                    <a:pt x="128" y="116"/>
                  </a:cubicBezTo>
                  <a:cubicBezTo>
                    <a:pt x="130" y="116"/>
                    <a:pt x="132" y="114"/>
                    <a:pt x="132" y="111"/>
                  </a:cubicBezTo>
                  <a:cubicBezTo>
                    <a:pt x="132" y="109"/>
                    <a:pt x="130" y="107"/>
                    <a:pt x="128" y="107"/>
                  </a:cubicBezTo>
                  <a:close/>
                  <a:moveTo>
                    <a:pt x="128" y="118"/>
                  </a:moveTo>
                  <a:cubicBezTo>
                    <a:pt x="99" y="118"/>
                    <a:pt x="99" y="118"/>
                    <a:pt x="99" y="118"/>
                  </a:cubicBezTo>
                  <a:cubicBezTo>
                    <a:pt x="96" y="118"/>
                    <a:pt x="94" y="120"/>
                    <a:pt x="94" y="123"/>
                  </a:cubicBezTo>
                  <a:cubicBezTo>
                    <a:pt x="94" y="125"/>
                    <a:pt x="96" y="127"/>
                    <a:pt x="99" y="127"/>
                  </a:cubicBezTo>
                  <a:cubicBezTo>
                    <a:pt x="128" y="127"/>
                    <a:pt x="128" y="127"/>
                    <a:pt x="128" y="127"/>
                  </a:cubicBezTo>
                  <a:cubicBezTo>
                    <a:pt x="130" y="127"/>
                    <a:pt x="132" y="125"/>
                    <a:pt x="132" y="123"/>
                  </a:cubicBezTo>
                  <a:cubicBezTo>
                    <a:pt x="132" y="120"/>
                    <a:pt x="130" y="118"/>
                    <a:pt x="128" y="118"/>
                  </a:cubicBezTo>
                  <a:close/>
                  <a:moveTo>
                    <a:pt x="59" y="113"/>
                  </a:moveTo>
                  <a:cubicBezTo>
                    <a:pt x="59" y="108"/>
                    <a:pt x="59" y="108"/>
                    <a:pt x="59" y="108"/>
                  </a:cubicBezTo>
                  <a:cubicBezTo>
                    <a:pt x="56" y="108"/>
                    <a:pt x="54" y="107"/>
                    <a:pt x="52" y="106"/>
                  </a:cubicBezTo>
                  <a:cubicBezTo>
                    <a:pt x="50" y="105"/>
                    <a:pt x="48" y="104"/>
                    <a:pt x="47" y="103"/>
                  </a:cubicBezTo>
                  <a:cubicBezTo>
                    <a:pt x="45" y="101"/>
                    <a:pt x="44" y="100"/>
                    <a:pt x="44" y="98"/>
                  </a:cubicBezTo>
                  <a:cubicBezTo>
                    <a:pt x="43" y="97"/>
                    <a:pt x="43" y="95"/>
                    <a:pt x="43" y="94"/>
                  </a:cubicBezTo>
                  <a:cubicBezTo>
                    <a:pt x="43" y="93"/>
                    <a:pt x="43" y="92"/>
                    <a:pt x="44" y="91"/>
                  </a:cubicBezTo>
                  <a:cubicBezTo>
                    <a:pt x="45" y="90"/>
                    <a:pt x="46" y="89"/>
                    <a:pt x="47" y="89"/>
                  </a:cubicBezTo>
                  <a:cubicBezTo>
                    <a:pt x="48" y="89"/>
                    <a:pt x="49" y="90"/>
                    <a:pt x="50" y="90"/>
                  </a:cubicBezTo>
                  <a:cubicBezTo>
                    <a:pt x="51" y="91"/>
                    <a:pt x="51" y="91"/>
                    <a:pt x="51" y="92"/>
                  </a:cubicBezTo>
                  <a:cubicBezTo>
                    <a:pt x="52" y="94"/>
                    <a:pt x="52" y="95"/>
                    <a:pt x="53" y="96"/>
                  </a:cubicBezTo>
                  <a:cubicBezTo>
                    <a:pt x="53" y="97"/>
                    <a:pt x="54" y="98"/>
                    <a:pt x="55" y="99"/>
                  </a:cubicBezTo>
                  <a:cubicBezTo>
                    <a:pt x="56" y="100"/>
                    <a:pt x="57" y="101"/>
                    <a:pt x="59" y="101"/>
                  </a:cubicBezTo>
                  <a:cubicBezTo>
                    <a:pt x="59" y="85"/>
                    <a:pt x="59" y="85"/>
                    <a:pt x="59" y="85"/>
                  </a:cubicBezTo>
                  <a:cubicBezTo>
                    <a:pt x="56" y="84"/>
                    <a:pt x="53" y="83"/>
                    <a:pt x="51" y="82"/>
                  </a:cubicBezTo>
                  <a:cubicBezTo>
                    <a:pt x="49" y="81"/>
                    <a:pt x="47" y="80"/>
                    <a:pt x="46" y="78"/>
                  </a:cubicBezTo>
                  <a:cubicBezTo>
                    <a:pt x="45" y="76"/>
                    <a:pt x="44" y="74"/>
                    <a:pt x="44" y="71"/>
                  </a:cubicBezTo>
                  <a:cubicBezTo>
                    <a:pt x="44" y="67"/>
                    <a:pt x="45" y="64"/>
                    <a:pt x="48" y="61"/>
                  </a:cubicBezTo>
                  <a:cubicBezTo>
                    <a:pt x="50" y="59"/>
                    <a:pt x="54" y="57"/>
                    <a:pt x="59" y="57"/>
                  </a:cubicBezTo>
                  <a:cubicBezTo>
                    <a:pt x="59" y="53"/>
                    <a:pt x="59" y="53"/>
                    <a:pt x="59" y="53"/>
                  </a:cubicBezTo>
                  <a:cubicBezTo>
                    <a:pt x="59" y="51"/>
                    <a:pt x="59" y="50"/>
                    <a:pt x="61" y="50"/>
                  </a:cubicBezTo>
                  <a:cubicBezTo>
                    <a:pt x="62" y="50"/>
                    <a:pt x="63" y="51"/>
                    <a:pt x="63" y="53"/>
                  </a:cubicBezTo>
                  <a:cubicBezTo>
                    <a:pt x="63" y="57"/>
                    <a:pt x="63" y="57"/>
                    <a:pt x="63" y="57"/>
                  </a:cubicBezTo>
                  <a:cubicBezTo>
                    <a:pt x="65" y="57"/>
                    <a:pt x="67" y="58"/>
                    <a:pt x="69" y="58"/>
                  </a:cubicBezTo>
                  <a:cubicBezTo>
                    <a:pt x="71" y="59"/>
                    <a:pt x="72" y="60"/>
                    <a:pt x="74" y="62"/>
                  </a:cubicBezTo>
                  <a:cubicBezTo>
                    <a:pt x="75" y="63"/>
                    <a:pt x="75" y="64"/>
                    <a:pt x="76" y="65"/>
                  </a:cubicBezTo>
                  <a:cubicBezTo>
                    <a:pt x="76" y="67"/>
                    <a:pt x="77" y="68"/>
                    <a:pt x="77" y="69"/>
                  </a:cubicBezTo>
                  <a:cubicBezTo>
                    <a:pt x="77" y="70"/>
                    <a:pt x="76" y="71"/>
                    <a:pt x="75" y="72"/>
                  </a:cubicBezTo>
                  <a:cubicBezTo>
                    <a:pt x="75" y="72"/>
                    <a:pt x="74" y="73"/>
                    <a:pt x="72" y="73"/>
                  </a:cubicBezTo>
                  <a:cubicBezTo>
                    <a:pt x="70" y="73"/>
                    <a:pt x="69" y="72"/>
                    <a:pt x="68" y="69"/>
                  </a:cubicBezTo>
                  <a:cubicBezTo>
                    <a:pt x="67" y="66"/>
                    <a:pt x="66" y="65"/>
                    <a:pt x="63" y="64"/>
                  </a:cubicBezTo>
                  <a:cubicBezTo>
                    <a:pt x="63" y="78"/>
                    <a:pt x="63" y="78"/>
                    <a:pt x="63" y="78"/>
                  </a:cubicBezTo>
                  <a:cubicBezTo>
                    <a:pt x="66" y="78"/>
                    <a:pt x="68" y="79"/>
                    <a:pt x="70" y="80"/>
                  </a:cubicBezTo>
                  <a:cubicBezTo>
                    <a:pt x="71" y="80"/>
                    <a:pt x="73" y="81"/>
                    <a:pt x="74" y="83"/>
                  </a:cubicBezTo>
                  <a:cubicBezTo>
                    <a:pt x="75" y="84"/>
                    <a:pt x="76" y="85"/>
                    <a:pt x="77" y="87"/>
                  </a:cubicBezTo>
                  <a:cubicBezTo>
                    <a:pt x="78" y="89"/>
                    <a:pt x="78" y="91"/>
                    <a:pt x="78" y="93"/>
                  </a:cubicBezTo>
                  <a:cubicBezTo>
                    <a:pt x="78" y="95"/>
                    <a:pt x="78" y="98"/>
                    <a:pt x="77" y="100"/>
                  </a:cubicBezTo>
                  <a:cubicBezTo>
                    <a:pt x="75" y="102"/>
                    <a:pt x="74" y="104"/>
                    <a:pt x="71" y="105"/>
                  </a:cubicBezTo>
                  <a:cubicBezTo>
                    <a:pt x="69" y="107"/>
                    <a:pt x="66" y="108"/>
                    <a:pt x="63" y="108"/>
                  </a:cubicBezTo>
                  <a:cubicBezTo>
                    <a:pt x="63" y="113"/>
                    <a:pt x="63" y="113"/>
                    <a:pt x="63" y="113"/>
                  </a:cubicBezTo>
                  <a:cubicBezTo>
                    <a:pt x="63" y="114"/>
                    <a:pt x="63" y="115"/>
                    <a:pt x="62" y="116"/>
                  </a:cubicBezTo>
                  <a:cubicBezTo>
                    <a:pt x="62" y="116"/>
                    <a:pt x="62" y="116"/>
                    <a:pt x="61" y="116"/>
                  </a:cubicBezTo>
                  <a:cubicBezTo>
                    <a:pt x="60" y="116"/>
                    <a:pt x="59" y="116"/>
                    <a:pt x="59" y="116"/>
                  </a:cubicBezTo>
                  <a:cubicBezTo>
                    <a:pt x="59" y="115"/>
                    <a:pt x="59" y="114"/>
                    <a:pt x="59" y="113"/>
                  </a:cubicBezTo>
                  <a:close/>
                  <a:moveTo>
                    <a:pt x="63" y="101"/>
                  </a:moveTo>
                  <a:cubicBezTo>
                    <a:pt x="65" y="101"/>
                    <a:pt x="67" y="100"/>
                    <a:pt x="68" y="99"/>
                  </a:cubicBezTo>
                  <a:cubicBezTo>
                    <a:pt x="69" y="97"/>
                    <a:pt x="70" y="96"/>
                    <a:pt x="70" y="94"/>
                  </a:cubicBezTo>
                  <a:cubicBezTo>
                    <a:pt x="70" y="92"/>
                    <a:pt x="69" y="90"/>
                    <a:pt x="68" y="89"/>
                  </a:cubicBezTo>
                  <a:cubicBezTo>
                    <a:pt x="67" y="88"/>
                    <a:pt x="65" y="87"/>
                    <a:pt x="63" y="86"/>
                  </a:cubicBezTo>
                  <a:lnTo>
                    <a:pt x="63" y="101"/>
                  </a:lnTo>
                  <a:close/>
                  <a:moveTo>
                    <a:pt x="59" y="76"/>
                  </a:moveTo>
                  <a:cubicBezTo>
                    <a:pt x="59" y="63"/>
                    <a:pt x="59" y="63"/>
                    <a:pt x="59" y="63"/>
                  </a:cubicBezTo>
                  <a:cubicBezTo>
                    <a:pt x="57" y="64"/>
                    <a:pt x="55" y="65"/>
                    <a:pt x="54" y="66"/>
                  </a:cubicBezTo>
                  <a:cubicBezTo>
                    <a:pt x="53" y="67"/>
                    <a:pt x="53" y="68"/>
                    <a:pt x="53" y="70"/>
                  </a:cubicBezTo>
                  <a:cubicBezTo>
                    <a:pt x="53" y="72"/>
                    <a:pt x="53" y="73"/>
                    <a:pt x="54" y="74"/>
                  </a:cubicBezTo>
                  <a:cubicBezTo>
                    <a:pt x="55" y="75"/>
                    <a:pt x="57" y="76"/>
                    <a:pt x="59" y="76"/>
                  </a:cubicBezTo>
                  <a:close/>
                  <a:moveTo>
                    <a:pt x="92" y="123"/>
                  </a:moveTo>
                  <a:cubicBezTo>
                    <a:pt x="92" y="125"/>
                    <a:pt x="93" y="127"/>
                    <a:pt x="94" y="128"/>
                  </a:cubicBezTo>
                  <a:cubicBezTo>
                    <a:pt x="83" y="133"/>
                    <a:pt x="71" y="134"/>
                    <a:pt x="64" y="134"/>
                  </a:cubicBezTo>
                  <a:cubicBezTo>
                    <a:pt x="64" y="134"/>
                    <a:pt x="63" y="134"/>
                    <a:pt x="63" y="134"/>
                  </a:cubicBezTo>
                  <a:cubicBezTo>
                    <a:pt x="58" y="134"/>
                    <a:pt x="58" y="134"/>
                    <a:pt x="58" y="134"/>
                  </a:cubicBezTo>
                  <a:cubicBezTo>
                    <a:pt x="58" y="134"/>
                    <a:pt x="57" y="134"/>
                    <a:pt x="57" y="134"/>
                  </a:cubicBezTo>
                  <a:cubicBezTo>
                    <a:pt x="52" y="134"/>
                    <a:pt x="43" y="133"/>
                    <a:pt x="33" y="130"/>
                  </a:cubicBezTo>
                  <a:cubicBezTo>
                    <a:pt x="24" y="127"/>
                    <a:pt x="14" y="122"/>
                    <a:pt x="7" y="112"/>
                  </a:cubicBezTo>
                  <a:cubicBezTo>
                    <a:pt x="3" y="106"/>
                    <a:pt x="0" y="97"/>
                    <a:pt x="0" y="87"/>
                  </a:cubicBezTo>
                  <a:cubicBezTo>
                    <a:pt x="0" y="87"/>
                    <a:pt x="0" y="86"/>
                    <a:pt x="0" y="85"/>
                  </a:cubicBezTo>
                  <a:cubicBezTo>
                    <a:pt x="0" y="82"/>
                    <a:pt x="1" y="72"/>
                    <a:pt x="6" y="61"/>
                  </a:cubicBezTo>
                  <a:cubicBezTo>
                    <a:pt x="11" y="51"/>
                    <a:pt x="20" y="40"/>
                    <a:pt x="37" y="32"/>
                  </a:cubicBezTo>
                  <a:cubicBezTo>
                    <a:pt x="37" y="32"/>
                    <a:pt x="37" y="31"/>
                    <a:pt x="37" y="31"/>
                  </a:cubicBezTo>
                  <a:cubicBezTo>
                    <a:pt x="37" y="29"/>
                    <a:pt x="37" y="28"/>
                    <a:pt x="38" y="28"/>
                  </a:cubicBezTo>
                  <a:cubicBezTo>
                    <a:pt x="37" y="27"/>
                    <a:pt x="37" y="26"/>
                    <a:pt x="37" y="24"/>
                  </a:cubicBezTo>
                  <a:cubicBezTo>
                    <a:pt x="37" y="23"/>
                    <a:pt x="37" y="23"/>
                    <a:pt x="38" y="22"/>
                  </a:cubicBezTo>
                  <a:cubicBezTo>
                    <a:pt x="35" y="18"/>
                    <a:pt x="30" y="14"/>
                    <a:pt x="25" y="12"/>
                  </a:cubicBezTo>
                  <a:cubicBezTo>
                    <a:pt x="24" y="12"/>
                    <a:pt x="23" y="11"/>
                    <a:pt x="23" y="10"/>
                  </a:cubicBezTo>
                  <a:cubicBezTo>
                    <a:pt x="23" y="9"/>
                    <a:pt x="23" y="8"/>
                    <a:pt x="24" y="7"/>
                  </a:cubicBezTo>
                  <a:cubicBezTo>
                    <a:pt x="24" y="7"/>
                    <a:pt x="28" y="2"/>
                    <a:pt x="36" y="2"/>
                  </a:cubicBezTo>
                  <a:cubicBezTo>
                    <a:pt x="38" y="2"/>
                    <a:pt x="40" y="2"/>
                    <a:pt x="42" y="3"/>
                  </a:cubicBezTo>
                  <a:cubicBezTo>
                    <a:pt x="43" y="2"/>
                    <a:pt x="46" y="0"/>
                    <a:pt x="50" y="0"/>
                  </a:cubicBezTo>
                  <a:cubicBezTo>
                    <a:pt x="53" y="0"/>
                    <a:pt x="57" y="1"/>
                    <a:pt x="61" y="3"/>
                  </a:cubicBezTo>
                  <a:cubicBezTo>
                    <a:pt x="64" y="1"/>
                    <a:pt x="68" y="0"/>
                    <a:pt x="71" y="0"/>
                  </a:cubicBezTo>
                  <a:cubicBezTo>
                    <a:pt x="75" y="0"/>
                    <a:pt x="78" y="2"/>
                    <a:pt x="79" y="3"/>
                  </a:cubicBezTo>
                  <a:cubicBezTo>
                    <a:pt x="81" y="2"/>
                    <a:pt x="84" y="2"/>
                    <a:pt x="85" y="2"/>
                  </a:cubicBezTo>
                  <a:cubicBezTo>
                    <a:pt x="93" y="2"/>
                    <a:pt x="97" y="7"/>
                    <a:pt x="97" y="7"/>
                  </a:cubicBezTo>
                  <a:cubicBezTo>
                    <a:pt x="98" y="8"/>
                    <a:pt x="98" y="9"/>
                    <a:pt x="98" y="10"/>
                  </a:cubicBezTo>
                  <a:cubicBezTo>
                    <a:pt x="98" y="11"/>
                    <a:pt x="97" y="12"/>
                    <a:pt x="96" y="12"/>
                  </a:cubicBezTo>
                  <a:cubicBezTo>
                    <a:pt x="91" y="14"/>
                    <a:pt x="87" y="18"/>
                    <a:pt x="84" y="22"/>
                  </a:cubicBezTo>
                  <a:cubicBezTo>
                    <a:pt x="84" y="23"/>
                    <a:pt x="85" y="23"/>
                    <a:pt x="85" y="24"/>
                  </a:cubicBezTo>
                  <a:cubicBezTo>
                    <a:pt x="85" y="26"/>
                    <a:pt x="84" y="27"/>
                    <a:pt x="83" y="28"/>
                  </a:cubicBezTo>
                  <a:cubicBezTo>
                    <a:pt x="84" y="28"/>
                    <a:pt x="85" y="29"/>
                    <a:pt x="85" y="31"/>
                  </a:cubicBezTo>
                  <a:cubicBezTo>
                    <a:pt x="85" y="31"/>
                    <a:pt x="84" y="32"/>
                    <a:pt x="84" y="32"/>
                  </a:cubicBezTo>
                  <a:cubicBezTo>
                    <a:pt x="101" y="40"/>
                    <a:pt x="110" y="51"/>
                    <a:pt x="115" y="61"/>
                  </a:cubicBezTo>
                  <a:cubicBezTo>
                    <a:pt x="120" y="72"/>
                    <a:pt x="121" y="82"/>
                    <a:pt x="121" y="85"/>
                  </a:cubicBezTo>
                  <a:cubicBezTo>
                    <a:pt x="121" y="86"/>
                    <a:pt x="121" y="87"/>
                    <a:pt x="121" y="87"/>
                  </a:cubicBezTo>
                  <a:cubicBezTo>
                    <a:pt x="121" y="89"/>
                    <a:pt x="121" y="91"/>
                    <a:pt x="121" y="93"/>
                  </a:cubicBezTo>
                  <a:cubicBezTo>
                    <a:pt x="114" y="93"/>
                    <a:pt x="114" y="93"/>
                    <a:pt x="114" y="93"/>
                  </a:cubicBezTo>
                  <a:cubicBezTo>
                    <a:pt x="114" y="91"/>
                    <a:pt x="114" y="89"/>
                    <a:pt x="114" y="87"/>
                  </a:cubicBezTo>
                  <a:cubicBezTo>
                    <a:pt x="114" y="87"/>
                    <a:pt x="114" y="87"/>
                    <a:pt x="114" y="87"/>
                  </a:cubicBezTo>
                  <a:cubicBezTo>
                    <a:pt x="114" y="86"/>
                    <a:pt x="114" y="86"/>
                    <a:pt x="114" y="86"/>
                  </a:cubicBezTo>
                  <a:cubicBezTo>
                    <a:pt x="114" y="86"/>
                    <a:pt x="114" y="86"/>
                    <a:pt x="114" y="86"/>
                  </a:cubicBezTo>
                  <a:cubicBezTo>
                    <a:pt x="114" y="86"/>
                    <a:pt x="114" y="86"/>
                    <a:pt x="114" y="85"/>
                  </a:cubicBezTo>
                  <a:cubicBezTo>
                    <a:pt x="114" y="82"/>
                    <a:pt x="114" y="74"/>
                    <a:pt x="109" y="64"/>
                  </a:cubicBezTo>
                  <a:cubicBezTo>
                    <a:pt x="104" y="55"/>
                    <a:pt x="95" y="45"/>
                    <a:pt x="79" y="37"/>
                  </a:cubicBezTo>
                  <a:cubicBezTo>
                    <a:pt x="61" y="37"/>
                    <a:pt x="61" y="37"/>
                    <a:pt x="61" y="37"/>
                  </a:cubicBezTo>
                  <a:cubicBezTo>
                    <a:pt x="60" y="37"/>
                    <a:pt x="60" y="37"/>
                    <a:pt x="60" y="37"/>
                  </a:cubicBezTo>
                  <a:cubicBezTo>
                    <a:pt x="43" y="37"/>
                    <a:pt x="43" y="37"/>
                    <a:pt x="43" y="37"/>
                  </a:cubicBezTo>
                  <a:cubicBezTo>
                    <a:pt x="26" y="45"/>
                    <a:pt x="17" y="55"/>
                    <a:pt x="12" y="64"/>
                  </a:cubicBezTo>
                  <a:cubicBezTo>
                    <a:pt x="8" y="74"/>
                    <a:pt x="7" y="82"/>
                    <a:pt x="7" y="85"/>
                  </a:cubicBezTo>
                  <a:cubicBezTo>
                    <a:pt x="7" y="86"/>
                    <a:pt x="7" y="86"/>
                    <a:pt x="7" y="86"/>
                  </a:cubicBezTo>
                  <a:cubicBezTo>
                    <a:pt x="7" y="86"/>
                    <a:pt x="7" y="86"/>
                    <a:pt x="7" y="86"/>
                  </a:cubicBezTo>
                  <a:cubicBezTo>
                    <a:pt x="7" y="87"/>
                    <a:pt x="7" y="87"/>
                    <a:pt x="7" y="87"/>
                  </a:cubicBezTo>
                  <a:cubicBezTo>
                    <a:pt x="7" y="87"/>
                    <a:pt x="7" y="87"/>
                    <a:pt x="7" y="87"/>
                  </a:cubicBezTo>
                  <a:cubicBezTo>
                    <a:pt x="7" y="96"/>
                    <a:pt x="10" y="103"/>
                    <a:pt x="13" y="108"/>
                  </a:cubicBezTo>
                  <a:cubicBezTo>
                    <a:pt x="17" y="114"/>
                    <a:pt x="22" y="118"/>
                    <a:pt x="27" y="120"/>
                  </a:cubicBezTo>
                  <a:cubicBezTo>
                    <a:pt x="38" y="126"/>
                    <a:pt x="51" y="127"/>
                    <a:pt x="57" y="127"/>
                  </a:cubicBezTo>
                  <a:cubicBezTo>
                    <a:pt x="57" y="127"/>
                    <a:pt x="58" y="127"/>
                    <a:pt x="58" y="127"/>
                  </a:cubicBezTo>
                  <a:cubicBezTo>
                    <a:pt x="58" y="127"/>
                    <a:pt x="58" y="127"/>
                    <a:pt x="58" y="127"/>
                  </a:cubicBezTo>
                  <a:cubicBezTo>
                    <a:pt x="63" y="127"/>
                    <a:pt x="63" y="127"/>
                    <a:pt x="63" y="127"/>
                  </a:cubicBezTo>
                  <a:cubicBezTo>
                    <a:pt x="63" y="127"/>
                    <a:pt x="63" y="127"/>
                    <a:pt x="63" y="127"/>
                  </a:cubicBezTo>
                  <a:cubicBezTo>
                    <a:pt x="63" y="127"/>
                    <a:pt x="64" y="127"/>
                    <a:pt x="64" y="127"/>
                  </a:cubicBezTo>
                  <a:cubicBezTo>
                    <a:pt x="69" y="127"/>
                    <a:pt x="77" y="126"/>
                    <a:pt x="86" y="124"/>
                  </a:cubicBezTo>
                  <a:cubicBezTo>
                    <a:pt x="88" y="123"/>
                    <a:pt x="90" y="122"/>
                    <a:pt x="92" y="121"/>
                  </a:cubicBezTo>
                  <a:cubicBezTo>
                    <a:pt x="92" y="122"/>
                    <a:pt x="92" y="122"/>
                    <a:pt x="92" y="123"/>
                  </a:cubicBezTo>
                  <a:close/>
                  <a:moveTo>
                    <a:pt x="44" y="21"/>
                  </a:moveTo>
                  <a:cubicBezTo>
                    <a:pt x="77" y="21"/>
                    <a:pt x="77" y="21"/>
                    <a:pt x="77" y="21"/>
                  </a:cubicBezTo>
                  <a:cubicBezTo>
                    <a:pt x="80" y="17"/>
                    <a:pt x="84" y="12"/>
                    <a:pt x="90" y="9"/>
                  </a:cubicBezTo>
                  <a:cubicBezTo>
                    <a:pt x="88" y="8"/>
                    <a:pt x="87" y="8"/>
                    <a:pt x="85" y="8"/>
                  </a:cubicBezTo>
                  <a:cubicBezTo>
                    <a:pt x="84" y="8"/>
                    <a:pt x="82" y="8"/>
                    <a:pt x="80" y="9"/>
                  </a:cubicBezTo>
                  <a:cubicBezTo>
                    <a:pt x="79" y="10"/>
                    <a:pt x="78" y="9"/>
                    <a:pt x="77" y="8"/>
                  </a:cubicBezTo>
                  <a:cubicBezTo>
                    <a:pt x="77" y="8"/>
                    <a:pt x="77" y="8"/>
                    <a:pt x="77" y="8"/>
                  </a:cubicBezTo>
                  <a:cubicBezTo>
                    <a:pt x="77" y="8"/>
                    <a:pt x="77" y="8"/>
                    <a:pt x="76" y="8"/>
                  </a:cubicBezTo>
                  <a:cubicBezTo>
                    <a:pt x="76" y="8"/>
                    <a:pt x="76" y="8"/>
                    <a:pt x="75" y="7"/>
                  </a:cubicBezTo>
                  <a:cubicBezTo>
                    <a:pt x="74" y="7"/>
                    <a:pt x="73" y="6"/>
                    <a:pt x="71" y="6"/>
                  </a:cubicBezTo>
                  <a:cubicBezTo>
                    <a:pt x="69" y="6"/>
                    <a:pt x="66" y="7"/>
                    <a:pt x="62" y="9"/>
                  </a:cubicBezTo>
                  <a:cubicBezTo>
                    <a:pt x="61" y="9"/>
                    <a:pt x="60" y="9"/>
                    <a:pt x="59" y="9"/>
                  </a:cubicBezTo>
                  <a:cubicBezTo>
                    <a:pt x="55" y="7"/>
                    <a:pt x="53" y="6"/>
                    <a:pt x="50" y="6"/>
                  </a:cubicBezTo>
                  <a:cubicBezTo>
                    <a:pt x="47" y="6"/>
                    <a:pt x="45" y="8"/>
                    <a:pt x="44" y="8"/>
                  </a:cubicBezTo>
                  <a:cubicBezTo>
                    <a:pt x="44" y="8"/>
                    <a:pt x="44" y="8"/>
                    <a:pt x="44" y="8"/>
                  </a:cubicBezTo>
                  <a:cubicBezTo>
                    <a:pt x="44" y="9"/>
                    <a:pt x="42" y="10"/>
                    <a:pt x="41" y="9"/>
                  </a:cubicBezTo>
                  <a:cubicBezTo>
                    <a:pt x="39" y="8"/>
                    <a:pt x="37" y="8"/>
                    <a:pt x="36" y="8"/>
                  </a:cubicBezTo>
                  <a:cubicBezTo>
                    <a:pt x="34" y="8"/>
                    <a:pt x="33" y="8"/>
                    <a:pt x="31" y="9"/>
                  </a:cubicBezTo>
                  <a:cubicBezTo>
                    <a:pt x="37" y="12"/>
                    <a:pt x="41" y="17"/>
                    <a:pt x="44"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 name="Freeform 155"/>
            <p:cNvSpPr>
              <a:spLocks noEditPoints="1"/>
            </p:cNvSpPr>
            <p:nvPr/>
          </p:nvSpPr>
          <p:spPr bwMode="auto">
            <a:xfrm>
              <a:off x="7851775" y="1370013"/>
              <a:ext cx="303212" cy="442913"/>
            </a:xfrm>
            <a:custGeom>
              <a:avLst/>
              <a:gdLst>
                <a:gd name="T0" fmla="*/ 14 w 96"/>
                <a:gd name="T1" fmla="*/ 0 h 140"/>
                <a:gd name="T2" fmla="*/ 0 w 96"/>
                <a:gd name="T3" fmla="*/ 126 h 140"/>
                <a:gd name="T4" fmla="*/ 82 w 96"/>
                <a:gd name="T5" fmla="*/ 140 h 140"/>
                <a:gd name="T6" fmla="*/ 96 w 96"/>
                <a:gd name="T7" fmla="*/ 126 h 140"/>
                <a:gd name="T8" fmla="*/ 96 w 96"/>
                <a:gd name="T9" fmla="*/ 14 h 140"/>
                <a:gd name="T10" fmla="*/ 42 w 96"/>
                <a:gd name="T11" fmla="*/ 4 h 140"/>
                <a:gd name="T12" fmla="*/ 56 w 96"/>
                <a:gd name="T13" fmla="*/ 5 h 140"/>
                <a:gd name="T14" fmla="*/ 42 w 96"/>
                <a:gd name="T15" fmla="*/ 7 h 140"/>
                <a:gd name="T16" fmla="*/ 42 w 96"/>
                <a:gd name="T17" fmla="*/ 4 h 140"/>
                <a:gd name="T18" fmla="*/ 42 w 96"/>
                <a:gd name="T19" fmla="*/ 129 h 140"/>
                <a:gd name="T20" fmla="*/ 54 w 96"/>
                <a:gd name="T21" fmla="*/ 129 h 140"/>
                <a:gd name="T22" fmla="*/ 86 w 96"/>
                <a:gd name="T23" fmla="*/ 115 h 140"/>
                <a:gd name="T24" fmla="*/ 14 w 96"/>
                <a:gd name="T25" fmla="*/ 118 h 140"/>
                <a:gd name="T26" fmla="*/ 10 w 96"/>
                <a:gd name="T27" fmla="*/ 15 h 140"/>
                <a:gd name="T28" fmla="*/ 82 w 96"/>
                <a:gd name="T29" fmla="*/ 11 h 140"/>
                <a:gd name="T30" fmla="*/ 86 w 96"/>
                <a:gd name="T31" fmla="*/ 115 h 140"/>
                <a:gd name="T32" fmla="*/ 36 w 96"/>
                <a:gd name="T33" fmla="*/ 107 h 140"/>
                <a:gd name="T34" fmla="*/ 22 w 96"/>
                <a:gd name="T35" fmla="*/ 109 h 140"/>
                <a:gd name="T36" fmla="*/ 19 w 96"/>
                <a:gd name="T37" fmla="*/ 71 h 140"/>
                <a:gd name="T38" fmla="*/ 33 w 96"/>
                <a:gd name="T39" fmla="*/ 69 h 140"/>
                <a:gd name="T40" fmla="*/ 56 w 96"/>
                <a:gd name="T41" fmla="*/ 59 h 140"/>
                <a:gd name="T42" fmla="*/ 54 w 96"/>
                <a:gd name="T43" fmla="*/ 109 h 140"/>
                <a:gd name="T44" fmla="*/ 40 w 96"/>
                <a:gd name="T45" fmla="*/ 107 h 140"/>
                <a:gd name="T46" fmla="*/ 42 w 96"/>
                <a:gd name="T47" fmla="*/ 56 h 140"/>
                <a:gd name="T48" fmla="*/ 56 w 96"/>
                <a:gd name="T49" fmla="*/ 59 h 140"/>
                <a:gd name="T50" fmla="*/ 77 w 96"/>
                <a:gd name="T51" fmla="*/ 107 h 140"/>
                <a:gd name="T52" fmla="*/ 63 w 96"/>
                <a:gd name="T53" fmla="*/ 109 h 140"/>
                <a:gd name="T54" fmla="*/ 61 w 96"/>
                <a:gd name="T55" fmla="*/ 46 h 140"/>
                <a:gd name="T56" fmla="*/ 75 w 96"/>
                <a:gd name="T57" fmla="*/ 44 h 140"/>
                <a:gd name="T58" fmla="*/ 68 w 96"/>
                <a:gd name="T59" fmla="*/ 40 h 140"/>
                <a:gd name="T60" fmla="*/ 28 w 96"/>
                <a:gd name="T61" fmla="*/ 53 h 140"/>
                <a:gd name="T62" fmla="*/ 47 w 96"/>
                <a:gd name="T63" fmla="*/ 30 h 140"/>
                <a:gd name="T64" fmla="*/ 68 w 96"/>
                <a:gd name="T65" fmla="*/ 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40">
                  <a:moveTo>
                    <a:pt x="82" y="0"/>
                  </a:moveTo>
                  <a:cubicBezTo>
                    <a:pt x="14" y="0"/>
                    <a:pt x="14" y="0"/>
                    <a:pt x="14" y="0"/>
                  </a:cubicBezTo>
                  <a:cubicBezTo>
                    <a:pt x="6" y="0"/>
                    <a:pt x="0" y="6"/>
                    <a:pt x="0" y="14"/>
                  </a:cubicBezTo>
                  <a:cubicBezTo>
                    <a:pt x="0" y="126"/>
                    <a:pt x="0" y="126"/>
                    <a:pt x="0" y="126"/>
                  </a:cubicBezTo>
                  <a:cubicBezTo>
                    <a:pt x="0" y="134"/>
                    <a:pt x="6" y="140"/>
                    <a:pt x="14" y="140"/>
                  </a:cubicBezTo>
                  <a:cubicBezTo>
                    <a:pt x="82" y="140"/>
                    <a:pt x="82" y="140"/>
                    <a:pt x="82" y="140"/>
                  </a:cubicBezTo>
                  <a:cubicBezTo>
                    <a:pt x="90" y="140"/>
                    <a:pt x="96" y="134"/>
                    <a:pt x="96" y="126"/>
                  </a:cubicBezTo>
                  <a:cubicBezTo>
                    <a:pt x="96" y="126"/>
                    <a:pt x="96" y="126"/>
                    <a:pt x="96" y="126"/>
                  </a:cubicBezTo>
                  <a:cubicBezTo>
                    <a:pt x="96" y="125"/>
                    <a:pt x="96" y="125"/>
                    <a:pt x="96" y="125"/>
                  </a:cubicBezTo>
                  <a:cubicBezTo>
                    <a:pt x="96" y="14"/>
                    <a:pt x="96" y="14"/>
                    <a:pt x="96" y="14"/>
                  </a:cubicBezTo>
                  <a:cubicBezTo>
                    <a:pt x="96" y="6"/>
                    <a:pt x="90" y="0"/>
                    <a:pt x="82" y="0"/>
                  </a:cubicBezTo>
                  <a:close/>
                  <a:moveTo>
                    <a:pt x="42" y="4"/>
                  </a:moveTo>
                  <a:cubicBezTo>
                    <a:pt x="55" y="4"/>
                    <a:pt x="55" y="4"/>
                    <a:pt x="55" y="4"/>
                  </a:cubicBezTo>
                  <a:cubicBezTo>
                    <a:pt x="55" y="4"/>
                    <a:pt x="56" y="4"/>
                    <a:pt x="56" y="5"/>
                  </a:cubicBezTo>
                  <a:cubicBezTo>
                    <a:pt x="56" y="6"/>
                    <a:pt x="55" y="7"/>
                    <a:pt x="55" y="7"/>
                  </a:cubicBezTo>
                  <a:cubicBezTo>
                    <a:pt x="42" y="7"/>
                    <a:pt x="42" y="7"/>
                    <a:pt x="42" y="7"/>
                  </a:cubicBezTo>
                  <a:cubicBezTo>
                    <a:pt x="41" y="7"/>
                    <a:pt x="40" y="6"/>
                    <a:pt x="40" y="5"/>
                  </a:cubicBezTo>
                  <a:cubicBezTo>
                    <a:pt x="40" y="4"/>
                    <a:pt x="41" y="4"/>
                    <a:pt x="42" y="4"/>
                  </a:cubicBezTo>
                  <a:close/>
                  <a:moveTo>
                    <a:pt x="48" y="135"/>
                  </a:moveTo>
                  <a:cubicBezTo>
                    <a:pt x="45" y="135"/>
                    <a:pt x="42" y="133"/>
                    <a:pt x="42" y="129"/>
                  </a:cubicBezTo>
                  <a:cubicBezTo>
                    <a:pt x="42" y="125"/>
                    <a:pt x="45" y="123"/>
                    <a:pt x="48" y="123"/>
                  </a:cubicBezTo>
                  <a:cubicBezTo>
                    <a:pt x="52" y="123"/>
                    <a:pt x="54" y="125"/>
                    <a:pt x="54" y="129"/>
                  </a:cubicBezTo>
                  <a:cubicBezTo>
                    <a:pt x="54" y="133"/>
                    <a:pt x="52" y="135"/>
                    <a:pt x="48" y="135"/>
                  </a:cubicBezTo>
                  <a:close/>
                  <a:moveTo>
                    <a:pt x="86" y="115"/>
                  </a:moveTo>
                  <a:cubicBezTo>
                    <a:pt x="86" y="117"/>
                    <a:pt x="84" y="118"/>
                    <a:pt x="82" y="118"/>
                  </a:cubicBezTo>
                  <a:cubicBezTo>
                    <a:pt x="14" y="118"/>
                    <a:pt x="14" y="118"/>
                    <a:pt x="14" y="118"/>
                  </a:cubicBezTo>
                  <a:cubicBezTo>
                    <a:pt x="12" y="118"/>
                    <a:pt x="10" y="117"/>
                    <a:pt x="10" y="115"/>
                  </a:cubicBezTo>
                  <a:cubicBezTo>
                    <a:pt x="10" y="15"/>
                    <a:pt x="10" y="15"/>
                    <a:pt x="10" y="15"/>
                  </a:cubicBezTo>
                  <a:cubicBezTo>
                    <a:pt x="10" y="13"/>
                    <a:pt x="12" y="11"/>
                    <a:pt x="14" y="11"/>
                  </a:cubicBezTo>
                  <a:cubicBezTo>
                    <a:pt x="82" y="11"/>
                    <a:pt x="82" y="11"/>
                    <a:pt x="82" y="11"/>
                  </a:cubicBezTo>
                  <a:cubicBezTo>
                    <a:pt x="84" y="11"/>
                    <a:pt x="86" y="13"/>
                    <a:pt x="86" y="15"/>
                  </a:cubicBezTo>
                  <a:cubicBezTo>
                    <a:pt x="86" y="115"/>
                    <a:pt x="86" y="115"/>
                    <a:pt x="86" y="115"/>
                  </a:cubicBezTo>
                  <a:close/>
                  <a:moveTo>
                    <a:pt x="36" y="71"/>
                  </a:moveTo>
                  <a:cubicBezTo>
                    <a:pt x="36" y="107"/>
                    <a:pt x="36" y="107"/>
                    <a:pt x="36" y="107"/>
                  </a:cubicBezTo>
                  <a:cubicBezTo>
                    <a:pt x="36" y="108"/>
                    <a:pt x="35" y="109"/>
                    <a:pt x="33" y="109"/>
                  </a:cubicBezTo>
                  <a:cubicBezTo>
                    <a:pt x="22" y="109"/>
                    <a:pt x="22" y="109"/>
                    <a:pt x="22" y="109"/>
                  </a:cubicBezTo>
                  <a:cubicBezTo>
                    <a:pt x="20" y="109"/>
                    <a:pt x="19" y="108"/>
                    <a:pt x="19" y="107"/>
                  </a:cubicBezTo>
                  <a:cubicBezTo>
                    <a:pt x="19" y="71"/>
                    <a:pt x="19" y="71"/>
                    <a:pt x="19" y="71"/>
                  </a:cubicBezTo>
                  <a:cubicBezTo>
                    <a:pt x="19" y="70"/>
                    <a:pt x="20" y="69"/>
                    <a:pt x="22" y="69"/>
                  </a:cubicBezTo>
                  <a:cubicBezTo>
                    <a:pt x="33" y="69"/>
                    <a:pt x="33" y="69"/>
                    <a:pt x="33" y="69"/>
                  </a:cubicBezTo>
                  <a:cubicBezTo>
                    <a:pt x="35" y="69"/>
                    <a:pt x="36" y="70"/>
                    <a:pt x="36" y="71"/>
                  </a:cubicBezTo>
                  <a:close/>
                  <a:moveTo>
                    <a:pt x="56" y="59"/>
                  </a:moveTo>
                  <a:cubicBezTo>
                    <a:pt x="56" y="107"/>
                    <a:pt x="56" y="107"/>
                    <a:pt x="56" y="107"/>
                  </a:cubicBezTo>
                  <a:cubicBezTo>
                    <a:pt x="56" y="108"/>
                    <a:pt x="55" y="109"/>
                    <a:pt x="54" y="109"/>
                  </a:cubicBezTo>
                  <a:cubicBezTo>
                    <a:pt x="42" y="109"/>
                    <a:pt x="42" y="109"/>
                    <a:pt x="42" y="109"/>
                  </a:cubicBezTo>
                  <a:cubicBezTo>
                    <a:pt x="41" y="109"/>
                    <a:pt x="40" y="108"/>
                    <a:pt x="40" y="107"/>
                  </a:cubicBezTo>
                  <a:cubicBezTo>
                    <a:pt x="40" y="59"/>
                    <a:pt x="40" y="59"/>
                    <a:pt x="40" y="59"/>
                  </a:cubicBezTo>
                  <a:cubicBezTo>
                    <a:pt x="40" y="57"/>
                    <a:pt x="41" y="56"/>
                    <a:pt x="42" y="56"/>
                  </a:cubicBezTo>
                  <a:cubicBezTo>
                    <a:pt x="54" y="56"/>
                    <a:pt x="54" y="56"/>
                    <a:pt x="54" y="56"/>
                  </a:cubicBezTo>
                  <a:cubicBezTo>
                    <a:pt x="55" y="56"/>
                    <a:pt x="56" y="57"/>
                    <a:pt x="56" y="59"/>
                  </a:cubicBezTo>
                  <a:close/>
                  <a:moveTo>
                    <a:pt x="77" y="46"/>
                  </a:moveTo>
                  <a:cubicBezTo>
                    <a:pt x="77" y="107"/>
                    <a:pt x="77" y="107"/>
                    <a:pt x="77" y="107"/>
                  </a:cubicBezTo>
                  <a:cubicBezTo>
                    <a:pt x="77" y="108"/>
                    <a:pt x="76" y="109"/>
                    <a:pt x="75" y="109"/>
                  </a:cubicBezTo>
                  <a:cubicBezTo>
                    <a:pt x="63" y="109"/>
                    <a:pt x="63" y="109"/>
                    <a:pt x="63" y="109"/>
                  </a:cubicBezTo>
                  <a:cubicBezTo>
                    <a:pt x="62" y="109"/>
                    <a:pt x="61" y="108"/>
                    <a:pt x="61" y="107"/>
                  </a:cubicBezTo>
                  <a:cubicBezTo>
                    <a:pt x="61" y="46"/>
                    <a:pt x="61" y="46"/>
                    <a:pt x="61" y="46"/>
                  </a:cubicBezTo>
                  <a:cubicBezTo>
                    <a:pt x="61" y="45"/>
                    <a:pt x="62" y="44"/>
                    <a:pt x="63" y="44"/>
                  </a:cubicBezTo>
                  <a:cubicBezTo>
                    <a:pt x="75" y="44"/>
                    <a:pt x="75" y="44"/>
                    <a:pt x="75" y="44"/>
                  </a:cubicBezTo>
                  <a:cubicBezTo>
                    <a:pt x="76" y="44"/>
                    <a:pt x="77" y="45"/>
                    <a:pt x="77" y="46"/>
                  </a:cubicBezTo>
                  <a:close/>
                  <a:moveTo>
                    <a:pt x="68" y="40"/>
                  </a:moveTo>
                  <a:cubicBezTo>
                    <a:pt x="60" y="36"/>
                    <a:pt x="60" y="36"/>
                    <a:pt x="60" y="36"/>
                  </a:cubicBezTo>
                  <a:cubicBezTo>
                    <a:pt x="51" y="55"/>
                    <a:pt x="28" y="53"/>
                    <a:pt x="28" y="53"/>
                  </a:cubicBezTo>
                  <a:cubicBezTo>
                    <a:pt x="45" y="50"/>
                    <a:pt x="53" y="39"/>
                    <a:pt x="55" y="34"/>
                  </a:cubicBezTo>
                  <a:cubicBezTo>
                    <a:pt x="47" y="30"/>
                    <a:pt x="47" y="30"/>
                    <a:pt x="47" y="30"/>
                  </a:cubicBezTo>
                  <a:cubicBezTo>
                    <a:pt x="63" y="25"/>
                    <a:pt x="63" y="25"/>
                    <a:pt x="63" y="25"/>
                  </a:cubicBezTo>
                  <a:lnTo>
                    <a:pt x="68"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 name="Freeform 156"/>
            <p:cNvSpPr>
              <a:spLocks noEditPoints="1"/>
            </p:cNvSpPr>
            <p:nvPr/>
          </p:nvSpPr>
          <p:spPr bwMode="auto">
            <a:xfrm>
              <a:off x="11410950" y="1366838"/>
              <a:ext cx="422275" cy="446088"/>
            </a:xfrm>
            <a:custGeom>
              <a:avLst/>
              <a:gdLst>
                <a:gd name="T0" fmla="*/ 15 w 134"/>
                <a:gd name="T1" fmla="*/ 82 h 141"/>
                <a:gd name="T2" fmla="*/ 13 w 134"/>
                <a:gd name="T3" fmla="*/ 94 h 141"/>
                <a:gd name="T4" fmla="*/ 13 w 134"/>
                <a:gd name="T5" fmla="*/ 86 h 141"/>
                <a:gd name="T6" fmla="*/ 15 w 134"/>
                <a:gd name="T7" fmla="*/ 106 h 141"/>
                <a:gd name="T8" fmla="*/ 13 w 134"/>
                <a:gd name="T9" fmla="*/ 106 h 141"/>
                <a:gd name="T10" fmla="*/ 15 w 134"/>
                <a:gd name="T11" fmla="*/ 110 h 141"/>
                <a:gd name="T12" fmla="*/ 13 w 134"/>
                <a:gd name="T13" fmla="*/ 121 h 141"/>
                <a:gd name="T14" fmla="*/ 15 w 134"/>
                <a:gd name="T15" fmla="*/ 121 h 141"/>
                <a:gd name="T16" fmla="*/ 117 w 134"/>
                <a:gd name="T17" fmla="*/ 113 h 141"/>
                <a:gd name="T18" fmla="*/ 95 w 134"/>
                <a:gd name="T19" fmla="*/ 108 h 141"/>
                <a:gd name="T20" fmla="*/ 122 w 134"/>
                <a:gd name="T21" fmla="*/ 67 h 141"/>
                <a:gd name="T22" fmla="*/ 16 w 134"/>
                <a:gd name="T23" fmla="*/ 43 h 141"/>
                <a:gd name="T24" fmla="*/ 16 w 134"/>
                <a:gd name="T25" fmla="*/ 133 h 141"/>
                <a:gd name="T26" fmla="*/ 122 w 134"/>
                <a:gd name="T27" fmla="*/ 109 h 141"/>
                <a:gd name="T28" fmla="*/ 114 w 134"/>
                <a:gd name="T29" fmla="*/ 141 h 141"/>
                <a:gd name="T30" fmla="*/ 0 w 134"/>
                <a:gd name="T31" fmla="*/ 51 h 141"/>
                <a:gd name="T32" fmla="*/ 130 w 134"/>
                <a:gd name="T33" fmla="*/ 51 h 141"/>
                <a:gd name="T34" fmla="*/ 134 w 134"/>
                <a:gd name="T35" fmla="*/ 108 h 141"/>
                <a:gd name="T36" fmla="*/ 95 w 134"/>
                <a:gd name="T37" fmla="*/ 100 h 141"/>
                <a:gd name="T38" fmla="*/ 95 w 134"/>
                <a:gd name="T39" fmla="*/ 75 h 141"/>
                <a:gd name="T40" fmla="*/ 105 w 134"/>
                <a:gd name="T41" fmla="*/ 126 h 141"/>
                <a:gd name="T42" fmla="*/ 113 w 134"/>
                <a:gd name="T43" fmla="*/ 128 h 141"/>
                <a:gd name="T44" fmla="*/ 105 w 134"/>
                <a:gd name="T45" fmla="*/ 126 h 141"/>
                <a:gd name="T46" fmla="*/ 116 w 134"/>
                <a:gd name="T47" fmla="*/ 125 h 141"/>
                <a:gd name="T48" fmla="*/ 115 w 134"/>
                <a:gd name="T49" fmla="*/ 116 h 141"/>
                <a:gd name="T50" fmla="*/ 26 w 134"/>
                <a:gd name="T51" fmla="*/ 47 h 141"/>
                <a:gd name="T52" fmla="*/ 18 w 134"/>
                <a:gd name="T53" fmla="*/ 50 h 141"/>
                <a:gd name="T54" fmla="*/ 26 w 134"/>
                <a:gd name="T55" fmla="*/ 50 h 141"/>
                <a:gd name="T56" fmla="*/ 81 w 134"/>
                <a:gd name="T57" fmla="*/ 126 h 141"/>
                <a:gd name="T58" fmla="*/ 13 w 134"/>
                <a:gd name="T59" fmla="*/ 71 h 141"/>
                <a:gd name="T60" fmla="*/ 13 w 134"/>
                <a:gd name="T61" fmla="*/ 63 h 141"/>
                <a:gd name="T62" fmla="*/ 101 w 134"/>
                <a:gd name="T63" fmla="*/ 128 h 141"/>
                <a:gd name="T64" fmla="*/ 93 w 134"/>
                <a:gd name="T65" fmla="*/ 128 h 141"/>
                <a:gd name="T66" fmla="*/ 14 w 134"/>
                <a:gd name="T67" fmla="*/ 50 h 141"/>
                <a:gd name="T68" fmla="*/ 15 w 134"/>
                <a:gd name="T69" fmla="*/ 59 h 141"/>
                <a:gd name="T70" fmla="*/ 88 w 134"/>
                <a:gd name="T71" fmla="*/ 47 h 141"/>
                <a:gd name="T72" fmla="*/ 97 w 134"/>
                <a:gd name="T73" fmla="*/ 47 h 141"/>
                <a:gd name="T74" fmla="*/ 65 w 134"/>
                <a:gd name="T75" fmla="*/ 50 h 141"/>
                <a:gd name="T76" fmla="*/ 78 w 134"/>
                <a:gd name="T77" fmla="*/ 126 h 141"/>
                <a:gd name="T78" fmla="*/ 78 w 134"/>
                <a:gd name="T79" fmla="*/ 128 h 141"/>
                <a:gd name="T80" fmla="*/ 77 w 134"/>
                <a:gd name="T81" fmla="*/ 47 h 141"/>
                <a:gd name="T82" fmla="*/ 85 w 134"/>
                <a:gd name="T83" fmla="*/ 47 h 141"/>
                <a:gd name="T84" fmla="*/ 117 w 134"/>
                <a:gd name="T85" fmla="*/ 58 h 141"/>
                <a:gd name="T86" fmla="*/ 117 w 134"/>
                <a:gd name="T87" fmla="*/ 54 h 141"/>
                <a:gd name="T88" fmla="*/ 112 w 134"/>
                <a:gd name="T89" fmla="*/ 50 h 141"/>
                <a:gd name="T90" fmla="*/ 117 w 134"/>
                <a:gd name="T91" fmla="*/ 55 h 141"/>
                <a:gd name="T92" fmla="*/ 100 w 134"/>
                <a:gd name="T93" fmla="*/ 50 h 141"/>
                <a:gd name="T94" fmla="*/ 100 w 134"/>
                <a:gd name="T95" fmla="*/ 47 h 141"/>
                <a:gd name="T96" fmla="*/ 34 w 134"/>
                <a:gd name="T97" fmla="*/ 128 h 141"/>
                <a:gd name="T98" fmla="*/ 50 w 134"/>
                <a:gd name="T99" fmla="*/ 47 h 141"/>
                <a:gd name="T100" fmla="*/ 50 w 134"/>
                <a:gd name="T101" fmla="*/ 50 h 141"/>
                <a:gd name="T102" fmla="*/ 22 w 134"/>
                <a:gd name="T103" fmla="*/ 126 h 141"/>
                <a:gd name="T104" fmla="*/ 30 w 134"/>
                <a:gd name="T105" fmla="*/ 126 h 141"/>
                <a:gd name="T106" fmla="*/ 30 w 134"/>
                <a:gd name="T107" fmla="*/ 50 h 141"/>
                <a:gd name="T108" fmla="*/ 61 w 134"/>
                <a:gd name="T109" fmla="*/ 47 h 141"/>
                <a:gd name="T110" fmla="*/ 61 w 134"/>
                <a:gd name="T111" fmla="*/ 50 h 141"/>
                <a:gd name="T112" fmla="*/ 46 w 134"/>
                <a:gd name="T113" fmla="*/ 126 h 141"/>
                <a:gd name="T114" fmla="*/ 54 w 134"/>
                <a:gd name="T115" fmla="*/ 126 h 141"/>
                <a:gd name="T116" fmla="*/ 58 w 134"/>
                <a:gd name="T117" fmla="*/ 128 h 141"/>
                <a:gd name="T118" fmla="*/ 96 w 134"/>
                <a:gd name="T119" fmla="*/ 80 h 141"/>
                <a:gd name="T120" fmla="*/ 103 w 134"/>
                <a:gd name="T121" fmla="*/ 88 h 141"/>
                <a:gd name="T122" fmla="*/ 83 w 134"/>
                <a:gd name="T123" fmla="*/ 1 h 141"/>
                <a:gd name="T124" fmla="*/ 101 w 134"/>
                <a:gd name="T125" fmla="*/ 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41">
                  <a:moveTo>
                    <a:pt x="13" y="74"/>
                  </a:moveTo>
                  <a:cubicBezTo>
                    <a:pt x="15" y="74"/>
                    <a:pt x="15" y="74"/>
                    <a:pt x="15" y="74"/>
                  </a:cubicBezTo>
                  <a:cubicBezTo>
                    <a:pt x="15" y="82"/>
                    <a:pt x="15" y="82"/>
                    <a:pt x="15" y="82"/>
                  </a:cubicBezTo>
                  <a:cubicBezTo>
                    <a:pt x="13" y="82"/>
                    <a:pt x="13" y="82"/>
                    <a:pt x="13" y="82"/>
                  </a:cubicBezTo>
                  <a:lnTo>
                    <a:pt x="13" y="74"/>
                  </a:lnTo>
                  <a:close/>
                  <a:moveTo>
                    <a:pt x="13" y="94"/>
                  </a:moveTo>
                  <a:cubicBezTo>
                    <a:pt x="15" y="94"/>
                    <a:pt x="15" y="94"/>
                    <a:pt x="15" y="94"/>
                  </a:cubicBezTo>
                  <a:cubicBezTo>
                    <a:pt x="15" y="86"/>
                    <a:pt x="15" y="86"/>
                    <a:pt x="15" y="86"/>
                  </a:cubicBezTo>
                  <a:cubicBezTo>
                    <a:pt x="13" y="86"/>
                    <a:pt x="13" y="86"/>
                    <a:pt x="13" y="86"/>
                  </a:cubicBezTo>
                  <a:lnTo>
                    <a:pt x="13" y="94"/>
                  </a:lnTo>
                  <a:close/>
                  <a:moveTo>
                    <a:pt x="13" y="106"/>
                  </a:moveTo>
                  <a:cubicBezTo>
                    <a:pt x="15" y="106"/>
                    <a:pt x="15" y="106"/>
                    <a:pt x="15" y="106"/>
                  </a:cubicBezTo>
                  <a:cubicBezTo>
                    <a:pt x="15" y="98"/>
                    <a:pt x="15" y="98"/>
                    <a:pt x="15" y="98"/>
                  </a:cubicBezTo>
                  <a:cubicBezTo>
                    <a:pt x="13" y="98"/>
                    <a:pt x="13" y="98"/>
                    <a:pt x="13" y="98"/>
                  </a:cubicBezTo>
                  <a:lnTo>
                    <a:pt x="13" y="106"/>
                  </a:lnTo>
                  <a:close/>
                  <a:moveTo>
                    <a:pt x="13" y="118"/>
                  </a:moveTo>
                  <a:cubicBezTo>
                    <a:pt x="15" y="118"/>
                    <a:pt x="15" y="118"/>
                    <a:pt x="15" y="118"/>
                  </a:cubicBezTo>
                  <a:cubicBezTo>
                    <a:pt x="15" y="110"/>
                    <a:pt x="15" y="110"/>
                    <a:pt x="15" y="110"/>
                  </a:cubicBezTo>
                  <a:cubicBezTo>
                    <a:pt x="13" y="110"/>
                    <a:pt x="13" y="110"/>
                    <a:pt x="13" y="110"/>
                  </a:cubicBezTo>
                  <a:lnTo>
                    <a:pt x="13" y="118"/>
                  </a:lnTo>
                  <a:close/>
                  <a:moveTo>
                    <a:pt x="13" y="121"/>
                  </a:moveTo>
                  <a:cubicBezTo>
                    <a:pt x="13" y="125"/>
                    <a:pt x="15" y="128"/>
                    <a:pt x="19" y="128"/>
                  </a:cubicBezTo>
                  <a:cubicBezTo>
                    <a:pt x="19" y="126"/>
                    <a:pt x="19" y="126"/>
                    <a:pt x="19" y="126"/>
                  </a:cubicBezTo>
                  <a:cubicBezTo>
                    <a:pt x="17" y="126"/>
                    <a:pt x="15" y="124"/>
                    <a:pt x="15" y="121"/>
                  </a:cubicBezTo>
                  <a:cubicBezTo>
                    <a:pt x="15" y="121"/>
                    <a:pt x="15" y="121"/>
                    <a:pt x="15" y="121"/>
                  </a:cubicBezTo>
                  <a:cubicBezTo>
                    <a:pt x="13" y="121"/>
                    <a:pt x="13" y="121"/>
                    <a:pt x="13" y="121"/>
                  </a:cubicBezTo>
                  <a:close/>
                  <a:moveTo>
                    <a:pt x="117" y="113"/>
                  </a:moveTo>
                  <a:cubicBezTo>
                    <a:pt x="115" y="113"/>
                    <a:pt x="115" y="113"/>
                    <a:pt x="115" y="113"/>
                  </a:cubicBezTo>
                  <a:cubicBezTo>
                    <a:pt x="115" y="108"/>
                    <a:pt x="115" y="108"/>
                    <a:pt x="115" y="108"/>
                  </a:cubicBezTo>
                  <a:cubicBezTo>
                    <a:pt x="95" y="108"/>
                    <a:pt x="95" y="108"/>
                    <a:pt x="95" y="108"/>
                  </a:cubicBezTo>
                  <a:cubicBezTo>
                    <a:pt x="83" y="108"/>
                    <a:pt x="74" y="99"/>
                    <a:pt x="74" y="88"/>
                  </a:cubicBezTo>
                  <a:cubicBezTo>
                    <a:pt x="74" y="76"/>
                    <a:pt x="83" y="67"/>
                    <a:pt x="95" y="67"/>
                  </a:cubicBezTo>
                  <a:cubicBezTo>
                    <a:pt x="122" y="67"/>
                    <a:pt x="122" y="67"/>
                    <a:pt x="122" y="67"/>
                  </a:cubicBezTo>
                  <a:cubicBezTo>
                    <a:pt x="122" y="51"/>
                    <a:pt x="122" y="51"/>
                    <a:pt x="122" y="51"/>
                  </a:cubicBezTo>
                  <a:cubicBezTo>
                    <a:pt x="122" y="47"/>
                    <a:pt x="119" y="43"/>
                    <a:pt x="114" y="43"/>
                  </a:cubicBezTo>
                  <a:cubicBezTo>
                    <a:pt x="16" y="43"/>
                    <a:pt x="16" y="43"/>
                    <a:pt x="16" y="43"/>
                  </a:cubicBezTo>
                  <a:cubicBezTo>
                    <a:pt x="12" y="43"/>
                    <a:pt x="8" y="47"/>
                    <a:pt x="8" y="51"/>
                  </a:cubicBezTo>
                  <a:cubicBezTo>
                    <a:pt x="8" y="125"/>
                    <a:pt x="8" y="125"/>
                    <a:pt x="8" y="125"/>
                  </a:cubicBezTo>
                  <a:cubicBezTo>
                    <a:pt x="8" y="129"/>
                    <a:pt x="12" y="133"/>
                    <a:pt x="16" y="133"/>
                  </a:cubicBezTo>
                  <a:cubicBezTo>
                    <a:pt x="114" y="133"/>
                    <a:pt x="114" y="133"/>
                    <a:pt x="114" y="133"/>
                  </a:cubicBezTo>
                  <a:cubicBezTo>
                    <a:pt x="119" y="133"/>
                    <a:pt x="122" y="129"/>
                    <a:pt x="122" y="125"/>
                  </a:cubicBezTo>
                  <a:cubicBezTo>
                    <a:pt x="122" y="109"/>
                    <a:pt x="122" y="109"/>
                    <a:pt x="122" y="109"/>
                  </a:cubicBezTo>
                  <a:cubicBezTo>
                    <a:pt x="130" y="109"/>
                    <a:pt x="130" y="109"/>
                    <a:pt x="130" y="109"/>
                  </a:cubicBezTo>
                  <a:cubicBezTo>
                    <a:pt x="130" y="125"/>
                    <a:pt x="130" y="125"/>
                    <a:pt x="130" y="125"/>
                  </a:cubicBezTo>
                  <a:cubicBezTo>
                    <a:pt x="130" y="134"/>
                    <a:pt x="123" y="141"/>
                    <a:pt x="114" y="141"/>
                  </a:cubicBezTo>
                  <a:cubicBezTo>
                    <a:pt x="16" y="141"/>
                    <a:pt x="16" y="141"/>
                    <a:pt x="16" y="141"/>
                  </a:cubicBezTo>
                  <a:cubicBezTo>
                    <a:pt x="7" y="141"/>
                    <a:pt x="0" y="134"/>
                    <a:pt x="0" y="125"/>
                  </a:cubicBezTo>
                  <a:cubicBezTo>
                    <a:pt x="0" y="51"/>
                    <a:pt x="0" y="51"/>
                    <a:pt x="0" y="51"/>
                  </a:cubicBezTo>
                  <a:cubicBezTo>
                    <a:pt x="0" y="42"/>
                    <a:pt x="7" y="35"/>
                    <a:pt x="16" y="35"/>
                  </a:cubicBezTo>
                  <a:cubicBezTo>
                    <a:pt x="114" y="35"/>
                    <a:pt x="114" y="35"/>
                    <a:pt x="114" y="35"/>
                  </a:cubicBezTo>
                  <a:cubicBezTo>
                    <a:pt x="123" y="35"/>
                    <a:pt x="130" y="42"/>
                    <a:pt x="130" y="51"/>
                  </a:cubicBezTo>
                  <a:cubicBezTo>
                    <a:pt x="130" y="67"/>
                    <a:pt x="130" y="67"/>
                    <a:pt x="130" y="67"/>
                  </a:cubicBezTo>
                  <a:cubicBezTo>
                    <a:pt x="134" y="67"/>
                    <a:pt x="134" y="67"/>
                    <a:pt x="134" y="67"/>
                  </a:cubicBezTo>
                  <a:cubicBezTo>
                    <a:pt x="134" y="108"/>
                    <a:pt x="134" y="108"/>
                    <a:pt x="134" y="108"/>
                  </a:cubicBezTo>
                  <a:cubicBezTo>
                    <a:pt x="117" y="108"/>
                    <a:pt x="117" y="108"/>
                    <a:pt x="117" y="108"/>
                  </a:cubicBezTo>
                  <a:lnTo>
                    <a:pt x="117" y="113"/>
                  </a:lnTo>
                  <a:close/>
                  <a:moveTo>
                    <a:pt x="95" y="100"/>
                  </a:moveTo>
                  <a:cubicBezTo>
                    <a:pt x="126" y="100"/>
                    <a:pt x="126" y="100"/>
                    <a:pt x="126" y="100"/>
                  </a:cubicBezTo>
                  <a:cubicBezTo>
                    <a:pt x="126" y="75"/>
                    <a:pt x="126" y="75"/>
                    <a:pt x="126" y="75"/>
                  </a:cubicBezTo>
                  <a:cubicBezTo>
                    <a:pt x="95" y="75"/>
                    <a:pt x="95" y="75"/>
                    <a:pt x="95" y="75"/>
                  </a:cubicBezTo>
                  <a:cubicBezTo>
                    <a:pt x="88" y="75"/>
                    <a:pt x="82" y="81"/>
                    <a:pt x="82" y="88"/>
                  </a:cubicBezTo>
                  <a:cubicBezTo>
                    <a:pt x="82" y="94"/>
                    <a:pt x="88" y="100"/>
                    <a:pt x="95" y="100"/>
                  </a:cubicBezTo>
                  <a:close/>
                  <a:moveTo>
                    <a:pt x="105" y="126"/>
                  </a:moveTo>
                  <a:cubicBezTo>
                    <a:pt x="105" y="128"/>
                    <a:pt x="105" y="128"/>
                    <a:pt x="105" y="128"/>
                  </a:cubicBezTo>
                  <a:cubicBezTo>
                    <a:pt x="110" y="128"/>
                    <a:pt x="110" y="128"/>
                    <a:pt x="110" y="128"/>
                  </a:cubicBezTo>
                  <a:cubicBezTo>
                    <a:pt x="111" y="128"/>
                    <a:pt x="112" y="128"/>
                    <a:pt x="113" y="128"/>
                  </a:cubicBezTo>
                  <a:cubicBezTo>
                    <a:pt x="112" y="126"/>
                    <a:pt x="112" y="126"/>
                    <a:pt x="112" y="126"/>
                  </a:cubicBezTo>
                  <a:cubicBezTo>
                    <a:pt x="112" y="126"/>
                    <a:pt x="111" y="126"/>
                    <a:pt x="110" y="126"/>
                  </a:cubicBezTo>
                  <a:lnTo>
                    <a:pt x="105" y="126"/>
                  </a:lnTo>
                  <a:close/>
                  <a:moveTo>
                    <a:pt x="115" y="121"/>
                  </a:moveTo>
                  <a:cubicBezTo>
                    <a:pt x="115" y="122"/>
                    <a:pt x="115" y="123"/>
                    <a:pt x="114" y="124"/>
                  </a:cubicBezTo>
                  <a:cubicBezTo>
                    <a:pt x="116" y="125"/>
                    <a:pt x="116" y="125"/>
                    <a:pt x="116" y="125"/>
                  </a:cubicBezTo>
                  <a:cubicBezTo>
                    <a:pt x="117" y="124"/>
                    <a:pt x="117" y="123"/>
                    <a:pt x="117" y="121"/>
                  </a:cubicBezTo>
                  <a:cubicBezTo>
                    <a:pt x="117" y="116"/>
                    <a:pt x="117" y="116"/>
                    <a:pt x="117" y="116"/>
                  </a:cubicBezTo>
                  <a:cubicBezTo>
                    <a:pt x="115" y="116"/>
                    <a:pt x="115" y="116"/>
                    <a:pt x="115" y="116"/>
                  </a:cubicBezTo>
                  <a:lnTo>
                    <a:pt x="115" y="121"/>
                  </a:lnTo>
                  <a:close/>
                  <a:moveTo>
                    <a:pt x="26" y="50"/>
                  </a:moveTo>
                  <a:cubicBezTo>
                    <a:pt x="26" y="47"/>
                    <a:pt x="26" y="47"/>
                    <a:pt x="26" y="47"/>
                  </a:cubicBezTo>
                  <a:cubicBezTo>
                    <a:pt x="20" y="47"/>
                    <a:pt x="20" y="47"/>
                    <a:pt x="20" y="47"/>
                  </a:cubicBezTo>
                  <a:cubicBezTo>
                    <a:pt x="19" y="47"/>
                    <a:pt x="18" y="48"/>
                    <a:pt x="17" y="48"/>
                  </a:cubicBezTo>
                  <a:cubicBezTo>
                    <a:pt x="18" y="50"/>
                    <a:pt x="18" y="50"/>
                    <a:pt x="18" y="50"/>
                  </a:cubicBezTo>
                  <a:cubicBezTo>
                    <a:pt x="18" y="50"/>
                    <a:pt x="18" y="50"/>
                    <a:pt x="18" y="50"/>
                  </a:cubicBezTo>
                  <a:cubicBezTo>
                    <a:pt x="19" y="50"/>
                    <a:pt x="19" y="50"/>
                    <a:pt x="20" y="50"/>
                  </a:cubicBezTo>
                  <a:lnTo>
                    <a:pt x="26" y="50"/>
                  </a:lnTo>
                  <a:close/>
                  <a:moveTo>
                    <a:pt x="89" y="128"/>
                  </a:moveTo>
                  <a:cubicBezTo>
                    <a:pt x="89" y="126"/>
                    <a:pt x="89" y="126"/>
                    <a:pt x="89" y="126"/>
                  </a:cubicBezTo>
                  <a:cubicBezTo>
                    <a:pt x="81" y="126"/>
                    <a:pt x="81" y="126"/>
                    <a:pt x="81" y="126"/>
                  </a:cubicBezTo>
                  <a:cubicBezTo>
                    <a:pt x="81" y="128"/>
                    <a:pt x="81" y="128"/>
                    <a:pt x="81" y="128"/>
                  </a:cubicBezTo>
                  <a:lnTo>
                    <a:pt x="89" y="128"/>
                  </a:lnTo>
                  <a:close/>
                  <a:moveTo>
                    <a:pt x="13" y="71"/>
                  </a:moveTo>
                  <a:cubicBezTo>
                    <a:pt x="15" y="71"/>
                    <a:pt x="15" y="71"/>
                    <a:pt x="15" y="71"/>
                  </a:cubicBezTo>
                  <a:cubicBezTo>
                    <a:pt x="15" y="63"/>
                    <a:pt x="15" y="63"/>
                    <a:pt x="15" y="63"/>
                  </a:cubicBezTo>
                  <a:cubicBezTo>
                    <a:pt x="13" y="63"/>
                    <a:pt x="13" y="63"/>
                    <a:pt x="13" y="63"/>
                  </a:cubicBezTo>
                  <a:lnTo>
                    <a:pt x="13" y="71"/>
                  </a:lnTo>
                  <a:close/>
                  <a:moveTo>
                    <a:pt x="93" y="128"/>
                  </a:moveTo>
                  <a:cubicBezTo>
                    <a:pt x="101" y="128"/>
                    <a:pt x="101" y="128"/>
                    <a:pt x="101" y="128"/>
                  </a:cubicBezTo>
                  <a:cubicBezTo>
                    <a:pt x="101" y="126"/>
                    <a:pt x="101" y="126"/>
                    <a:pt x="101" y="126"/>
                  </a:cubicBezTo>
                  <a:cubicBezTo>
                    <a:pt x="93" y="126"/>
                    <a:pt x="93" y="126"/>
                    <a:pt x="93" y="126"/>
                  </a:cubicBezTo>
                  <a:lnTo>
                    <a:pt x="93" y="128"/>
                  </a:lnTo>
                  <a:close/>
                  <a:moveTo>
                    <a:pt x="15" y="54"/>
                  </a:moveTo>
                  <a:cubicBezTo>
                    <a:pt x="15" y="53"/>
                    <a:pt x="15" y="52"/>
                    <a:pt x="16" y="52"/>
                  </a:cubicBezTo>
                  <a:cubicBezTo>
                    <a:pt x="14" y="50"/>
                    <a:pt x="14" y="50"/>
                    <a:pt x="14" y="50"/>
                  </a:cubicBezTo>
                  <a:cubicBezTo>
                    <a:pt x="13" y="51"/>
                    <a:pt x="13" y="53"/>
                    <a:pt x="13" y="54"/>
                  </a:cubicBezTo>
                  <a:cubicBezTo>
                    <a:pt x="13" y="59"/>
                    <a:pt x="13" y="59"/>
                    <a:pt x="13" y="59"/>
                  </a:cubicBezTo>
                  <a:cubicBezTo>
                    <a:pt x="15" y="59"/>
                    <a:pt x="15" y="59"/>
                    <a:pt x="15" y="59"/>
                  </a:cubicBezTo>
                  <a:lnTo>
                    <a:pt x="15" y="54"/>
                  </a:lnTo>
                  <a:close/>
                  <a:moveTo>
                    <a:pt x="97" y="47"/>
                  </a:moveTo>
                  <a:cubicBezTo>
                    <a:pt x="88" y="47"/>
                    <a:pt x="88" y="47"/>
                    <a:pt x="88" y="47"/>
                  </a:cubicBezTo>
                  <a:cubicBezTo>
                    <a:pt x="88" y="50"/>
                    <a:pt x="88" y="50"/>
                    <a:pt x="88" y="50"/>
                  </a:cubicBezTo>
                  <a:cubicBezTo>
                    <a:pt x="97" y="50"/>
                    <a:pt x="97" y="50"/>
                    <a:pt x="97" y="50"/>
                  </a:cubicBezTo>
                  <a:lnTo>
                    <a:pt x="97" y="47"/>
                  </a:lnTo>
                  <a:close/>
                  <a:moveTo>
                    <a:pt x="73" y="47"/>
                  </a:moveTo>
                  <a:cubicBezTo>
                    <a:pt x="65" y="47"/>
                    <a:pt x="65" y="47"/>
                    <a:pt x="65" y="47"/>
                  </a:cubicBezTo>
                  <a:cubicBezTo>
                    <a:pt x="65" y="50"/>
                    <a:pt x="65" y="50"/>
                    <a:pt x="65" y="50"/>
                  </a:cubicBezTo>
                  <a:cubicBezTo>
                    <a:pt x="73" y="50"/>
                    <a:pt x="73" y="50"/>
                    <a:pt x="73" y="50"/>
                  </a:cubicBezTo>
                  <a:lnTo>
                    <a:pt x="73" y="47"/>
                  </a:lnTo>
                  <a:close/>
                  <a:moveTo>
                    <a:pt x="78" y="126"/>
                  </a:moveTo>
                  <a:cubicBezTo>
                    <a:pt x="69" y="126"/>
                    <a:pt x="69" y="126"/>
                    <a:pt x="69" y="126"/>
                  </a:cubicBezTo>
                  <a:cubicBezTo>
                    <a:pt x="69" y="128"/>
                    <a:pt x="69" y="128"/>
                    <a:pt x="69" y="128"/>
                  </a:cubicBezTo>
                  <a:cubicBezTo>
                    <a:pt x="78" y="128"/>
                    <a:pt x="78" y="128"/>
                    <a:pt x="78" y="128"/>
                  </a:cubicBezTo>
                  <a:lnTo>
                    <a:pt x="78" y="126"/>
                  </a:lnTo>
                  <a:close/>
                  <a:moveTo>
                    <a:pt x="85" y="47"/>
                  </a:moveTo>
                  <a:cubicBezTo>
                    <a:pt x="77" y="47"/>
                    <a:pt x="77" y="47"/>
                    <a:pt x="77" y="47"/>
                  </a:cubicBezTo>
                  <a:cubicBezTo>
                    <a:pt x="77" y="50"/>
                    <a:pt x="77" y="50"/>
                    <a:pt x="77" y="50"/>
                  </a:cubicBezTo>
                  <a:cubicBezTo>
                    <a:pt x="85" y="50"/>
                    <a:pt x="85" y="50"/>
                    <a:pt x="85" y="50"/>
                  </a:cubicBezTo>
                  <a:lnTo>
                    <a:pt x="85" y="47"/>
                  </a:lnTo>
                  <a:close/>
                  <a:moveTo>
                    <a:pt x="115" y="67"/>
                  </a:moveTo>
                  <a:cubicBezTo>
                    <a:pt x="117" y="67"/>
                    <a:pt x="117" y="67"/>
                    <a:pt x="117" y="67"/>
                  </a:cubicBezTo>
                  <a:cubicBezTo>
                    <a:pt x="117" y="58"/>
                    <a:pt x="117" y="58"/>
                    <a:pt x="117" y="58"/>
                  </a:cubicBezTo>
                  <a:cubicBezTo>
                    <a:pt x="115" y="58"/>
                    <a:pt x="115" y="58"/>
                    <a:pt x="115" y="58"/>
                  </a:cubicBezTo>
                  <a:lnTo>
                    <a:pt x="115" y="67"/>
                  </a:lnTo>
                  <a:close/>
                  <a:moveTo>
                    <a:pt x="117" y="54"/>
                  </a:moveTo>
                  <a:cubicBezTo>
                    <a:pt x="117" y="51"/>
                    <a:pt x="115" y="48"/>
                    <a:pt x="112" y="48"/>
                  </a:cubicBezTo>
                  <a:cubicBezTo>
                    <a:pt x="112" y="50"/>
                    <a:pt x="112" y="50"/>
                    <a:pt x="112" y="50"/>
                  </a:cubicBezTo>
                  <a:cubicBezTo>
                    <a:pt x="112" y="50"/>
                    <a:pt x="112" y="50"/>
                    <a:pt x="112" y="50"/>
                  </a:cubicBezTo>
                  <a:cubicBezTo>
                    <a:pt x="114" y="50"/>
                    <a:pt x="115" y="52"/>
                    <a:pt x="115" y="54"/>
                  </a:cubicBezTo>
                  <a:cubicBezTo>
                    <a:pt x="115" y="55"/>
                    <a:pt x="115" y="55"/>
                    <a:pt x="115" y="55"/>
                  </a:cubicBezTo>
                  <a:cubicBezTo>
                    <a:pt x="117" y="55"/>
                    <a:pt x="117" y="55"/>
                    <a:pt x="117" y="55"/>
                  </a:cubicBezTo>
                  <a:lnTo>
                    <a:pt x="117" y="54"/>
                  </a:lnTo>
                  <a:close/>
                  <a:moveTo>
                    <a:pt x="100" y="47"/>
                  </a:moveTo>
                  <a:cubicBezTo>
                    <a:pt x="100" y="50"/>
                    <a:pt x="100" y="50"/>
                    <a:pt x="100" y="50"/>
                  </a:cubicBezTo>
                  <a:cubicBezTo>
                    <a:pt x="108" y="50"/>
                    <a:pt x="108" y="50"/>
                    <a:pt x="108" y="50"/>
                  </a:cubicBezTo>
                  <a:cubicBezTo>
                    <a:pt x="108" y="47"/>
                    <a:pt x="108" y="47"/>
                    <a:pt x="108" y="47"/>
                  </a:cubicBezTo>
                  <a:lnTo>
                    <a:pt x="100" y="47"/>
                  </a:lnTo>
                  <a:close/>
                  <a:moveTo>
                    <a:pt x="42" y="126"/>
                  </a:moveTo>
                  <a:cubicBezTo>
                    <a:pt x="34" y="126"/>
                    <a:pt x="34" y="126"/>
                    <a:pt x="34" y="126"/>
                  </a:cubicBezTo>
                  <a:cubicBezTo>
                    <a:pt x="34" y="128"/>
                    <a:pt x="34" y="128"/>
                    <a:pt x="34" y="128"/>
                  </a:cubicBezTo>
                  <a:cubicBezTo>
                    <a:pt x="42" y="128"/>
                    <a:pt x="42" y="128"/>
                    <a:pt x="42" y="128"/>
                  </a:cubicBezTo>
                  <a:lnTo>
                    <a:pt x="42" y="126"/>
                  </a:lnTo>
                  <a:close/>
                  <a:moveTo>
                    <a:pt x="50" y="47"/>
                  </a:moveTo>
                  <a:cubicBezTo>
                    <a:pt x="41" y="47"/>
                    <a:pt x="41" y="47"/>
                    <a:pt x="41" y="47"/>
                  </a:cubicBezTo>
                  <a:cubicBezTo>
                    <a:pt x="41" y="50"/>
                    <a:pt x="41" y="50"/>
                    <a:pt x="41" y="50"/>
                  </a:cubicBezTo>
                  <a:cubicBezTo>
                    <a:pt x="50" y="50"/>
                    <a:pt x="50" y="50"/>
                    <a:pt x="50" y="50"/>
                  </a:cubicBezTo>
                  <a:lnTo>
                    <a:pt x="50" y="47"/>
                  </a:lnTo>
                  <a:close/>
                  <a:moveTo>
                    <a:pt x="30" y="126"/>
                  </a:moveTo>
                  <a:cubicBezTo>
                    <a:pt x="22" y="126"/>
                    <a:pt x="22" y="126"/>
                    <a:pt x="22" y="126"/>
                  </a:cubicBezTo>
                  <a:cubicBezTo>
                    <a:pt x="22" y="128"/>
                    <a:pt x="22" y="128"/>
                    <a:pt x="22" y="128"/>
                  </a:cubicBezTo>
                  <a:cubicBezTo>
                    <a:pt x="30" y="128"/>
                    <a:pt x="30" y="128"/>
                    <a:pt x="30" y="128"/>
                  </a:cubicBezTo>
                  <a:lnTo>
                    <a:pt x="30" y="126"/>
                  </a:lnTo>
                  <a:close/>
                  <a:moveTo>
                    <a:pt x="38" y="47"/>
                  </a:moveTo>
                  <a:cubicBezTo>
                    <a:pt x="30" y="47"/>
                    <a:pt x="30" y="47"/>
                    <a:pt x="30" y="47"/>
                  </a:cubicBezTo>
                  <a:cubicBezTo>
                    <a:pt x="30" y="50"/>
                    <a:pt x="30" y="50"/>
                    <a:pt x="30" y="50"/>
                  </a:cubicBezTo>
                  <a:cubicBezTo>
                    <a:pt x="38" y="50"/>
                    <a:pt x="38" y="50"/>
                    <a:pt x="38" y="50"/>
                  </a:cubicBezTo>
                  <a:lnTo>
                    <a:pt x="38" y="47"/>
                  </a:lnTo>
                  <a:close/>
                  <a:moveTo>
                    <a:pt x="61" y="47"/>
                  </a:moveTo>
                  <a:cubicBezTo>
                    <a:pt x="53" y="47"/>
                    <a:pt x="53" y="47"/>
                    <a:pt x="53" y="47"/>
                  </a:cubicBezTo>
                  <a:cubicBezTo>
                    <a:pt x="53" y="50"/>
                    <a:pt x="53" y="50"/>
                    <a:pt x="53" y="50"/>
                  </a:cubicBezTo>
                  <a:cubicBezTo>
                    <a:pt x="61" y="50"/>
                    <a:pt x="61" y="50"/>
                    <a:pt x="61" y="50"/>
                  </a:cubicBezTo>
                  <a:lnTo>
                    <a:pt x="61" y="47"/>
                  </a:lnTo>
                  <a:close/>
                  <a:moveTo>
                    <a:pt x="54" y="126"/>
                  </a:moveTo>
                  <a:cubicBezTo>
                    <a:pt x="46" y="126"/>
                    <a:pt x="46" y="126"/>
                    <a:pt x="46" y="126"/>
                  </a:cubicBezTo>
                  <a:cubicBezTo>
                    <a:pt x="46" y="128"/>
                    <a:pt x="46" y="128"/>
                    <a:pt x="46" y="128"/>
                  </a:cubicBezTo>
                  <a:cubicBezTo>
                    <a:pt x="54" y="128"/>
                    <a:pt x="54" y="128"/>
                    <a:pt x="54" y="128"/>
                  </a:cubicBezTo>
                  <a:lnTo>
                    <a:pt x="54" y="126"/>
                  </a:lnTo>
                  <a:close/>
                  <a:moveTo>
                    <a:pt x="66" y="126"/>
                  </a:moveTo>
                  <a:cubicBezTo>
                    <a:pt x="58" y="126"/>
                    <a:pt x="58" y="126"/>
                    <a:pt x="58" y="126"/>
                  </a:cubicBezTo>
                  <a:cubicBezTo>
                    <a:pt x="58" y="128"/>
                    <a:pt x="58" y="128"/>
                    <a:pt x="58" y="128"/>
                  </a:cubicBezTo>
                  <a:cubicBezTo>
                    <a:pt x="66" y="128"/>
                    <a:pt x="66" y="128"/>
                    <a:pt x="66" y="128"/>
                  </a:cubicBezTo>
                  <a:lnTo>
                    <a:pt x="66" y="126"/>
                  </a:lnTo>
                  <a:close/>
                  <a:moveTo>
                    <a:pt x="96" y="80"/>
                  </a:moveTo>
                  <a:cubicBezTo>
                    <a:pt x="92" y="80"/>
                    <a:pt x="89" y="84"/>
                    <a:pt x="89" y="88"/>
                  </a:cubicBezTo>
                  <a:cubicBezTo>
                    <a:pt x="89" y="92"/>
                    <a:pt x="92" y="95"/>
                    <a:pt x="96" y="95"/>
                  </a:cubicBezTo>
                  <a:cubicBezTo>
                    <a:pt x="100" y="95"/>
                    <a:pt x="103" y="92"/>
                    <a:pt x="103" y="88"/>
                  </a:cubicBezTo>
                  <a:cubicBezTo>
                    <a:pt x="103" y="84"/>
                    <a:pt x="100" y="80"/>
                    <a:pt x="96" y="80"/>
                  </a:cubicBezTo>
                  <a:close/>
                  <a:moveTo>
                    <a:pt x="90" y="4"/>
                  </a:moveTo>
                  <a:cubicBezTo>
                    <a:pt x="89" y="2"/>
                    <a:pt x="86" y="0"/>
                    <a:pt x="83" y="1"/>
                  </a:cubicBezTo>
                  <a:cubicBezTo>
                    <a:pt x="17" y="29"/>
                    <a:pt x="17" y="29"/>
                    <a:pt x="17" y="29"/>
                  </a:cubicBezTo>
                  <a:cubicBezTo>
                    <a:pt x="16" y="29"/>
                    <a:pt x="15" y="30"/>
                    <a:pt x="15" y="30"/>
                  </a:cubicBezTo>
                  <a:cubicBezTo>
                    <a:pt x="101" y="30"/>
                    <a:pt x="101" y="30"/>
                    <a:pt x="101" y="30"/>
                  </a:cubicBezTo>
                  <a:lnTo>
                    <a:pt x="9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 name="Freeform 157"/>
            <p:cNvSpPr>
              <a:spLocks noEditPoints="1"/>
            </p:cNvSpPr>
            <p:nvPr/>
          </p:nvSpPr>
          <p:spPr bwMode="auto">
            <a:xfrm>
              <a:off x="9593263" y="522288"/>
              <a:ext cx="441325" cy="304800"/>
            </a:xfrm>
            <a:custGeom>
              <a:avLst/>
              <a:gdLst>
                <a:gd name="T0" fmla="*/ 16 w 140"/>
                <a:gd name="T1" fmla="*/ 47 h 96"/>
                <a:gd name="T2" fmla="*/ 16 w 140"/>
                <a:gd name="T3" fmla="*/ 43 h 96"/>
                <a:gd name="T4" fmla="*/ 22 w 140"/>
                <a:gd name="T5" fmla="*/ 45 h 96"/>
                <a:gd name="T6" fmla="*/ 23 w 140"/>
                <a:gd name="T7" fmla="*/ 45 h 96"/>
                <a:gd name="T8" fmla="*/ 22 w 140"/>
                <a:gd name="T9" fmla="*/ 46 h 96"/>
                <a:gd name="T10" fmla="*/ 24 w 140"/>
                <a:gd name="T11" fmla="*/ 45 h 96"/>
                <a:gd name="T12" fmla="*/ 26 w 140"/>
                <a:gd name="T13" fmla="*/ 44 h 96"/>
                <a:gd name="T14" fmla="*/ 24 w 140"/>
                <a:gd name="T15" fmla="*/ 45 h 96"/>
                <a:gd name="T16" fmla="*/ 24 w 140"/>
                <a:gd name="T17" fmla="*/ 44 h 96"/>
                <a:gd name="T18" fmla="*/ 24 w 140"/>
                <a:gd name="T19" fmla="*/ 45 h 96"/>
                <a:gd name="T20" fmla="*/ 29 w 140"/>
                <a:gd name="T21" fmla="*/ 46 h 96"/>
                <a:gd name="T22" fmla="*/ 30 w 140"/>
                <a:gd name="T23" fmla="*/ 45 h 96"/>
                <a:gd name="T24" fmla="*/ 39 w 140"/>
                <a:gd name="T25" fmla="*/ 42 h 96"/>
                <a:gd name="T26" fmla="*/ 37 w 140"/>
                <a:gd name="T27" fmla="*/ 44 h 96"/>
                <a:gd name="T28" fmla="*/ 38 w 140"/>
                <a:gd name="T29" fmla="*/ 45 h 96"/>
                <a:gd name="T30" fmla="*/ 41 w 140"/>
                <a:gd name="T31" fmla="*/ 46 h 96"/>
                <a:gd name="T32" fmla="*/ 41 w 140"/>
                <a:gd name="T33" fmla="*/ 43 h 96"/>
                <a:gd name="T34" fmla="*/ 45 w 140"/>
                <a:gd name="T35" fmla="*/ 46 h 96"/>
                <a:gd name="T36" fmla="*/ 48 w 140"/>
                <a:gd name="T37" fmla="*/ 44 h 96"/>
                <a:gd name="T38" fmla="*/ 45 w 140"/>
                <a:gd name="T39" fmla="*/ 44 h 96"/>
                <a:gd name="T40" fmla="*/ 50 w 140"/>
                <a:gd name="T41" fmla="*/ 46 h 96"/>
                <a:gd name="T42" fmla="*/ 51 w 140"/>
                <a:gd name="T43" fmla="*/ 44 h 96"/>
                <a:gd name="T44" fmla="*/ 49 w 140"/>
                <a:gd name="T45" fmla="*/ 42 h 96"/>
                <a:gd name="T46" fmla="*/ 50 w 140"/>
                <a:gd name="T47" fmla="*/ 46 h 96"/>
                <a:gd name="T48" fmla="*/ 58 w 140"/>
                <a:gd name="T49" fmla="*/ 46 h 96"/>
                <a:gd name="T50" fmla="*/ 60 w 140"/>
                <a:gd name="T51" fmla="*/ 43 h 96"/>
                <a:gd name="T52" fmla="*/ 60 w 140"/>
                <a:gd name="T53" fmla="*/ 45 h 96"/>
                <a:gd name="T54" fmla="*/ 64 w 140"/>
                <a:gd name="T55" fmla="*/ 44 h 96"/>
                <a:gd name="T56" fmla="*/ 64 w 140"/>
                <a:gd name="T57" fmla="*/ 42 h 96"/>
                <a:gd name="T58" fmla="*/ 62 w 140"/>
                <a:gd name="T59" fmla="*/ 45 h 96"/>
                <a:gd name="T60" fmla="*/ 65 w 140"/>
                <a:gd name="T61" fmla="*/ 46 h 96"/>
                <a:gd name="T62" fmla="*/ 68 w 140"/>
                <a:gd name="T63" fmla="*/ 44 h 96"/>
                <a:gd name="T64" fmla="*/ 66 w 140"/>
                <a:gd name="T65" fmla="*/ 44 h 96"/>
                <a:gd name="T66" fmla="*/ 72 w 140"/>
                <a:gd name="T67" fmla="*/ 43 h 96"/>
                <a:gd name="T68" fmla="*/ 70 w 140"/>
                <a:gd name="T69" fmla="*/ 43 h 96"/>
                <a:gd name="T70" fmla="*/ 72 w 140"/>
                <a:gd name="T71" fmla="*/ 46 h 96"/>
                <a:gd name="T72" fmla="*/ 80 w 140"/>
                <a:gd name="T73" fmla="*/ 46 h 96"/>
                <a:gd name="T74" fmla="*/ 79 w 140"/>
                <a:gd name="T75" fmla="*/ 46 h 96"/>
                <a:gd name="T76" fmla="*/ 80 w 140"/>
                <a:gd name="T77" fmla="*/ 46 h 96"/>
                <a:gd name="T78" fmla="*/ 84 w 140"/>
                <a:gd name="T79" fmla="*/ 46 h 96"/>
                <a:gd name="T80" fmla="*/ 83 w 140"/>
                <a:gd name="T81" fmla="*/ 46 h 96"/>
                <a:gd name="T82" fmla="*/ 83 w 140"/>
                <a:gd name="T83" fmla="*/ 46 h 96"/>
                <a:gd name="T84" fmla="*/ 88 w 140"/>
                <a:gd name="T85" fmla="*/ 47 h 96"/>
                <a:gd name="T86" fmla="*/ 85 w 140"/>
                <a:gd name="T87" fmla="*/ 46 h 96"/>
                <a:gd name="T88" fmla="*/ 87 w 140"/>
                <a:gd name="T89" fmla="*/ 43 h 96"/>
                <a:gd name="T90" fmla="*/ 91 w 140"/>
                <a:gd name="T91" fmla="*/ 47 h 96"/>
                <a:gd name="T92" fmla="*/ 89 w 140"/>
                <a:gd name="T93" fmla="*/ 45 h 96"/>
                <a:gd name="T94" fmla="*/ 90 w 140"/>
                <a:gd name="T95" fmla="*/ 45 h 96"/>
                <a:gd name="T96" fmla="*/ 97 w 140"/>
                <a:gd name="T97" fmla="*/ 81 h 96"/>
                <a:gd name="T98" fmla="*/ 94 w 140"/>
                <a:gd name="T99" fmla="*/ 42 h 96"/>
                <a:gd name="T100" fmla="*/ 125 w 140"/>
                <a:gd name="T101" fmla="*/ 39 h 96"/>
                <a:gd name="T102" fmla="*/ 105 w 140"/>
                <a:gd name="T103" fmla="*/ 43 h 96"/>
                <a:gd name="T104" fmla="*/ 126 w 140"/>
                <a:gd name="T105" fmla="*/ 76 h 96"/>
                <a:gd name="T106" fmla="*/ 4 w 140"/>
                <a:gd name="T107" fmla="*/ 24 h 96"/>
                <a:gd name="T108" fmla="*/ 100 w 140"/>
                <a:gd name="T109" fmla="*/ 0 h 96"/>
                <a:gd name="T110" fmla="*/ 0 w 140"/>
                <a:gd name="T111" fmla="*/ 73 h 96"/>
                <a:gd name="T112" fmla="*/ 100 w 140"/>
                <a:gd name="T113"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96">
                  <a:moveTo>
                    <a:pt x="11" y="47"/>
                  </a:moveTo>
                  <a:cubicBezTo>
                    <a:pt x="8" y="45"/>
                    <a:pt x="8" y="45"/>
                    <a:pt x="8" y="45"/>
                  </a:cubicBezTo>
                  <a:cubicBezTo>
                    <a:pt x="11" y="42"/>
                    <a:pt x="11" y="42"/>
                    <a:pt x="11" y="42"/>
                  </a:cubicBezTo>
                  <a:lnTo>
                    <a:pt x="11" y="47"/>
                  </a:lnTo>
                  <a:close/>
                  <a:moveTo>
                    <a:pt x="16" y="46"/>
                  </a:moveTo>
                  <a:cubicBezTo>
                    <a:pt x="16" y="46"/>
                    <a:pt x="16" y="46"/>
                    <a:pt x="16" y="46"/>
                  </a:cubicBezTo>
                  <a:cubicBezTo>
                    <a:pt x="16" y="46"/>
                    <a:pt x="16" y="46"/>
                    <a:pt x="16" y="46"/>
                  </a:cubicBezTo>
                  <a:cubicBezTo>
                    <a:pt x="16" y="46"/>
                    <a:pt x="16" y="46"/>
                    <a:pt x="16" y="46"/>
                  </a:cubicBezTo>
                  <a:cubicBezTo>
                    <a:pt x="16" y="47"/>
                    <a:pt x="16" y="47"/>
                    <a:pt x="16" y="47"/>
                  </a:cubicBezTo>
                  <a:cubicBezTo>
                    <a:pt x="18" y="47"/>
                    <a:pt x="18" y="47"/>
                    <a:pt x="18" y="47"/>
                  </a:cubicBezTo>
                  <a:cubicBezTo>
                    <a:pt x="18" y="47"/>
                    <a:pt x="18" y="47"/>
                    <a:pt x="19" y="46"/>
                  </a:cubicBezTo>
                  <a:cubicBezTo>
                    <a:pt x="19" y="46"/>
                    <a:pt x="19" y="46"/>
                    <a:pt x="19" y="46"/>
                  </a:cubicBezTo>
                  <a:cubicBezTo>
                    <a:pt x="19" y="46"/>
                    <a:pt x="19" y="46"/>
                    <a:pt x="19" y="46"/>
                  </a:cubicBezTo>
                  <a:cubicBezTo>
                    <a:pt x="18" y="46"/>
                    <a:pt x="18" y="46"/>
                    <a:pt x="18" y="46"/>
                  </a:cubicBezTo>
                  <a:cubicBezTo>
                    <a:pt x="18" y="46"/>
                    <a:pt x="18" y="46"/>
                    <a:pt x="18" y="46"/>
                  </a:cubicBezTo>
                  <a:cubicBezTo>
                    <a:pt x="18" y="42"/>
                    <a:pt x="18" y="42"/>
                    <a:pt x="18"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6"/>
                    <a:pt x="17" y="46"/>
                    <a:pt x="17" y="46"/>
                  </a:cubicBezTo>
                  <a:lnTo>
                    <a:pt x="16" y="46"/>
                  </a:lnTo>
                  <a:close/>
                  <a:moveTo>
                    <a:pt x="22" y="46"/>
                  </a:moveTo>
                  <a:cubicBezTo>
                    <a:pt x="22" y="45"/>
                    <a:pt x="22" y="45"/>
                    <a:pt x="22" y="45"/>
                  </a:cubicBezTo>
                  <a:cubicBezTo>
                    <a:pt x="22" y="45"/>
                    <a:pt x="22" y="45"/>
                    <a:pt x="22" y="45"/>
                  </a:cubicBezTo>
                  <a:cubicBezTo>
                    <a:pt x="21" y="45"/>
                    <a:pt x="21" y="45"/>
                    <a:pt x="21" y="45"/>
                  </a:cubicBezTo>
                  <a:cubicBezTo>
                    <a:pt x="21" y="45"/>
                    <a:pt x="21" y="45"/>
                    <a:pt x="20" y="45"/>
                  </a:cubicBezTo>
                  <a:cubicBezTo>
                    <a:pt x="20" y="44"/>
                    <a:pt x="20" y="44"/>
                    <a:pt x="20" y="44"/>
                  </a:cubicBezTo>
                  <a:cubicBezTo>
                    <a:pt x="20" y="43"/>
                    <a:pt x="20" y="43"/>
                    <a:pt x="20" y="43"/>
                  </a:cubicBezTo>
                  <a:cubicBezTo>
                    <a:pt x="20" y="42"/>
                    <a:pt x="21" y="42"/>
                    <a:pt x="21" y="42"/>
                  </a:cubicBezTo>
                  <a:cubicBezTo>
                    <a:pt x="22" y="42"/>
                    <a:pt x="22" y="42"/>
                    <a:pt x="22" y="43"/>
                  </a:cubicBezTo>
                  <a:cubicBezTo>
                    <a:pt x="22" y="43"/>
                    <a:pt x="22" y="43"/>
                    <a:pt x="23" y="43"/>
                  </a:cubicBezTo>
                  <a:cubicBezTo>
                    <a:pt x="23" y="44"/>
                    <a:pt x="23" y="44"/>
                    <a:pt x="23" y="45"/>
                  </a:cubicBezTo>
                  <a:cubicBezTo>
                    <a:pt x="23" y="45"/>
                    <a:pt x="22" y="46"/>
                    <a:pt x="22" y="46"/>
                  </a:cubicBezTo>
                  <a:cubicBezTo>
                    <a:pt x="22" y="46"/>
                    <a:pt x="21" y="47"/>
                    <a:pt x="21" y="47"/>
                  </a:cubicBezTo>
                  <a:cubicBezTo>
                    <a:pt x="20" y="47"/>
                    <a:pt x="20" y="47"/>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1" y="46"/>
                    <a:pt x="21" y="46"/>
                  </a:cubicBezTo>
                  <a:cubicBezTo>
                    <a:pt x="21" y="46"/>
                    <a:pt x="21" y="46"/>
                    <a:pt x="22" y="46"/>
                  </a:cubicBezTo>
                  <a:close/>
                  <a:moveTo>
                    <a:pt x="22" y="44"/>
                  </a:moveTo>
                  <a:cubicBezTo>
                    <a:pt x="22" y="43"/>
                    <a:pt x="22" y="43"/>
                    <a:pt x="22" y="43"/>
                  </a:cubicBezTo>
                  <a:cubicBezTo>
                    <a:pt x="22" y="43"/>
                    <a:pt x="21" y="43"/>
                    <a:pt x="21" y="43"/>
                  </a:cubicBezTo>
                  <a:cubicBezTo>
                    <a:pt x="21" y="43"/>
                    <a:pt x="21" y="43"/>
                    <a:pt x="21" y="43"/>
                  </a:cubicBezTo>
                  <a:cubicBezTo>
                    <a:pt x="21" y="43"/>
                    <a:pt x="21" y="43"/>
                    <a:pt x="21" y="44"/>
                  </a:cubicBezTo>
                  <a:cubicBezTo>
                    <a:pt x="21" y="44"/>
                    <a:pt x="21" y="44"/>
                    <a:pt x="21" y="44"/>
                  </a:cubicBezTo>
                  <a:cubicBezTo>
                    <a:pt x="21" y="44"/>
                    <a:pt x="21" y="45"/>
                    <a:pt x="21" y="45"/>
                  </a:cubicBezTo>
                  <a:cubicBezTo>
                    <a:pt x="21" y="45"/>
                    <a:pt x="22" y="44"/>
                    <a:pt x="22" y="44"/>
                  </a:cubicBezTo>
                  <a:close/>
                  <a:moveTo>
                    <a:pt x="24" y="45"/>
                  </a:moveTo>
                  <a:cubicBezTo>
                    <a:pt x="24" y="45"/>
                    <a:pt x="24" y="45"/>
                    <a:pt x="24" y="44"/>
                  </a:cubicBezTo>
                  <a:cubicBezTo>
                    <a:pt x="24" y="44"/>
                    <a:pt x="24" y="44"/>
                    <a:pt x="24" y="44"/>
                  </a:cubicBezTo>
                  <a:cubicBezTo>
                    <a:pt x="24" y="44"/>
                    <a:pt x="24" y="44"/>
                    <a:pt x="24" y="43"/>
                  </a:cubicBezTo>
                  <a:cubicBezTo>
                    <a:pt x="24" y="43"/>
                    <a:pt x="24" y="43"/>
                    <a:pt x="24" y="43"/>
                  </a:cubicBezTo>
                  <a:cubicBezTo>
                    <a:pt x="24" y="42"/>
                    <a:pt x="25" y="42"/>
                    <a:pt x="25" y="42"/>
                  </a:cubicBezTo>
                  <a:cubicBezTo>
                    <a:pt x="26" y="42"/>
                    <a:pt x="26" y="42"/>
                    <a:pt x="26" y="43"/>
                  </a:cubicBezTo>
                  <a:cubicBezTo>
                    <a:pt x="26" y="43"/>
                    <a:pt x="26" y="43"/>
                    <a:pt x="26" y="43"/>
                  </a:cubicBezTo>
                  <a:cubicBezTo>
                    <a:pt x="26" y="44"/>
                    <a:pt x="26" y="44"/>
                    <a:pt x="26" y="44"/>
                  </a:cubicBezTo>
                  <a:cubicBezTo>
                    <a:pt x="26" y="44"/>
                    <a:pt x="26" y="44"/>
                    <a:pt x="26" y="44"/>
                  </a:cubicBezTo>
                  <a:cubicBezTo>
                    <a:pt x="26" y="45"/>
                    <a:pt x="26" y="45"/>
                    <a:pt x="26" y="45"/>
                  </a:cubicBezTo>
                  <a:cubicBezTo>
                    <a:pt x="27" y="45"/>
                    <a:pt x="27" y="45"/>
                    <a:pt x="27" y="45"/>
                  </a:cubicBezTo>
                  <a:cubicBezTo>
                    <a:pt x="27" y="46"/>
                    <a:pt x="27" y="46"/>
                    <a:pt x="26" y="46"/>
                  </a:cubicBezTo>
                  <a:cubicBezTo>
                    <a:pt x="26" y="46"/>
                    <a:pt x="26" y="46"/>
                    <a:pt x="26" y="46"/>
                  </a:cubicBezTo>
                  <a:cubicBezTo>
                    <a:pt x="26" y="47"/>
                    <a:pt x="25" y="47"/>
                    <a:pt x="25" y="47"/>
                  </a:cubicBezTo>
                  <a:cubicBezTo>
                    <a:pt x="25" y="47"/>
                    <a:pt x="25" y="47"/>
                    <a:pt x="24" y="46"/>
                  </a:cubicBezTo>
                  <a:cubicBezTo>
                    <a:pt x="24" y="46"/>
                    <a:pt x="24" y="46"/>
                    <a:pt x="24" y="46"/>
                  </a:cubicBezTo>
                  <a:cubicBezTo>
                    <a:pt x="24" y="46"/>
                    <a:pt x="24" y="46"/>
                    <a:pt x="24" y="45"/>
                  </a:cubicBezTo>
                  <a:cubicBezTo>
                    <a:pt x="24" y="45"/>
                    <a:pt x="24" y="45"/>
                    <a:pt x="24" y="45"/>
                  </a:cubicBezTo>
                  <a:close/>
                  <a:moveTo>
                    <a:pt x="24" y="44"/>
                  </a:moveTo>
                  <a:cubicBezTo>
                    <a:pt x="24" y="44"/>
                    <a:pt x="24" y="44"/>
                    <a:pt x="25" y="44"/>
                  </a:cubicBezTo>
                  <a:cubicBezTo>
                    <a:pt x="25" y="44"/>
                    <a:pt x="25" y="44"/>
                    <a:pt x="25" y="44"/>
                  </a:cubicBezTo>
                  <a:cubicBezTo>
                    <a:pt x="25" y="44"/>
                    <a:pt x="25" y="44"/>
                    <a:pt x="26" y="44"/>
                  </a:cubicBezTo>
                  <a:cubicBezTo>
                    <a:pt x="26" y="44"/>
                    <a:pt x="26" y="44"/>
                    <a:pt x="26" y="44"/>
                  </a:cubicBezTo>
                  <a:cubicBezTo>
                    <a:pt x="26" y="43"/>
                    <a:pt x="26" y="43"/>
                    <a:pt x="26" y="43"/>
                  </a:cubicBezTo>
                  <a:cubicBezTo>
                    <a:pt x="25" y="43"/>
                    <a:pt x="25" y="43"/>
                    <a:pt x="25" y="43"/>
                  </a:cubicBezTo>
                  <a:cubicBezTo>
                    <a:pt x="25" y="43"/>
                    <a:pt x="25" y="43"/>
                    <a:pt x="25" y="43"/>
                  </a:cubicBezTo>
                  <a:cubicBezTo>
                    <a:pt x="24" y="43"/>
                    <a:pt x="24" y="43"/>
                    <a:pt x="24" y="44"/>
                  </a:cubicBezTo>
                  <a:close/>
                  <a:moveTo>
                    <a:pt x="24" y="45"/>
                  </a:moveTo>
                  <a:cubicBezTo>
                    <a:pt x="24" y="46"/>
                    <a:pt x="24" y="46"/>
                    <a:pt x="25" y="46"/>
                  </a:cubicBezTo>
                  <a:cubicBezTo>
                    <a:pt x="25" y="46"/>
                    <a:pt x="25" y="46"/>
                    <a:pt x="25" y="46"/>
                  </a:cubicBezTo>
                  <a:cubicBezTo>
                    <a:pt x="25" y="46"/>
                    <a:pt x="26" y="46"/>
                    <a:pt x="26" y="46"/>
                  </a:cubicBezTo>
                  <a:cubicBezTo>
                    <a:pt x="26" y="46"/>
                    <a:pt x="26" y="46"/>
                    <a:pt x="26" y="45"/>
                  </a:cubicBezTo>
                  <a:cubicBezTo>
                    <a:pt x="26" y="45"/>
                    <a:pt x="26" y="45"/>
                    <a:pt x="26" y="45"/>
                  </a:cubicBezTo>
                  <a:cubicBezTo>
                    <a:pt x="26" y="45"/>
                    <a:pt x="25" y="45"/>
                    <a:pt x="25" y="45"/>
                  </a:cubicBezTo>
                  <a:cubicBezTo>
                    <a:pt x="25" y="45"/>
                    <a:pt x="25" y="45"/>
                    <a:pt x="25" y="45"/>
                  </a:cubicBezTo>
                  <a:cubicBezTo>
                    <a:pt x="24" y="45"/>
                    <a:pt x="24" y="45"/>
                    <a:pt x="24" y="45"/>
                  </a:cubicBezTo>
                  <a:close/>
                  <a:moveTo>
                    <a:pt x="30" y="46"/>
                  </a:moveTo>
                  <a:cubicBezTo>
                    <a:pt x="30" y="46"/>
                    <a:pt x="30" y="46"/>
                    <a:pt x="30" y="46"/>
                  </a:cubicBezTo>
                  <a:cubicBezTo>
                    <a:pt x="30" y="46"/>
                    <a:pt x="30" y="46"/>
                    <a:pt x="30" y="46"/>
                  </a:cubicBezTo>
                  <a:cubicBezTo>
                    <a:pt x="30" y="46"/>
                    <a:pt x="30" y="46"/>
                    <a:pt x="30" y="46"/>
                  </a:cubicBezTo>
                  <a:cubicBezTo>
                    <a:pt x="30" y="46"/>
                    <a:pt x="30" y="46"/>
                    <a:pt x="30" y="46"/>
                  </a:cubicBezTo>
                  <a:cubicBezTo>
                    <a:pt x="30" y="47"/>
                    <a:pt x="30" y="47"/>
                    <a:pt x="30" y="47"/>
                  </a:cubicBezTo>
                  <a:cubicBezTo>
                    <a:pt x="29" y="47"/>
                    <a:pt x="29" y="47"/>
                    <a:pt x="29" y="47"/>
                  </a:cubicBezTo>
                  <a:cubicBezTo>
                    <a:pt x="29" y="47"/>
                    <a:pt x="29" y="47"/>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8" y="46"/>
                    <a:pt x="28" y="46"/>
                    <a:pt x="28" y="46"/>
                  </a:cubicBezTo>
                  <a:cubicBezTo>
                    <a:pt x="28" y="45"/>
                    <a:pt x="28" y="45"/>
                    <a:pt x="28" y="45"/>
                  </a:cubicBezTo>
                  <a:cubicBezTo>
                    <a:pt x="29" y="42"/>
                    <a:pt x="29" y="42"/>
                    <a:pt x="29" y="42"/>
                  </a:cubicBezTo>
                  <a:cubicBezTo>
                    <a:pt x="30" y="42"/>
                    <a:pt x="30" y="42"/>
                    <a:pt x="30" y="42"/>
                  </a:cubicBezTo>
                  <a:cubicBezTo>
                    <a:pt x="30" y="45"/>
                    <a:pt x="30" y="45"/>
                    <a:pt x="30" y="45"/>
                  </a:cubicBezTo>
                  <a:cubicBezTo>
                    <a:pt x="30" y="45"/>
                    <a:pt x="30" y="45"/>
                    <a:pt x="30" y="45"/>
                  </a:cubicBezTo>
                  <a:cubicBezTo>
                    <a:pt x="30" y="45"/>
                    <a:pt x="30" y="45"/>
                    <a:pt x="30" y="45"/>
                  </a:cubicBezTo>
                  <a:cubicBezTo>
                    <a:pt x="30" y="45"/>
                    <a:pt x="30" y="45"/>
                    <a:pt x="30" y="46"/>
                  </a:cubicBezTo>
                  <a:cubicBezTo>
                    <a:pt x="30" y="46"/>
                    <a:pt x="30" y="46"/>
                    <a:pt x="30" y="46"/>
                  </a:cubicBezTo>
                  <a:close/>
                  <a:moveTo>
                    <a:pt x="29" y="43"/>
                  </a:moveTo>
                  <a:cubicBezTo>
                    <a:pt x="28" y="45"/>
                    <a:pt x="28" y="45"/>
                    <a:pt x="28" y="45"/>
                  </a:cubicBezTo>
                  <a:cubicBezTo>
                    <a:pt x="29" y="45"/>
                    <a:pt x="29" y="45"/>
                    <a:pt x="29" y="45"/>
                  </a:cubicBezTo>
                  <a:lnTo>
                    <a:pt x="29" y="43"/>
                  </a:lnTo>
                  <a:close/>
                  <a:moveTo>
                    <a:pt x="39" y="42"/>
                  </a:moveTo>
                  <a:cubicBezTo>
                    <a:pt x="39" y="43"/>
                    <a:pt x="39" y="43"/>
                    <a:pt x="40" y="43"/>
                  </a:cubicBezTo>
                  <a:cubicBezTo>
                    <a:pt x="40" y="43"/>
                    <a:pt x="40" y="44"/>
                    <a:pt x="40" y="44"/>
                  </a:cubicBezTo>
                  <a:cubicBezTo>
                    <a:pt x="40" y="45"/>
                    <a:pt x="40" y="45"/>
                    <a:pt x="40" y="45"/>
                  </a:cubicBezTo>
                  <a:cubicBezTo>
                    <a:pt x="40" y="45"/>
                    <a:pt x="40" y="46"/>
                    <a:pt x="39" y="46"/>
                  </a:cubicBezTo>
                  <a:cubicBezTo>
                    <a:pt x="39" y="46"/>
                    <a:pt x="39" y="47"/>
                    <a:pt x="38" y="47"/>
                  </a:cubicBezTo>
                  <a:cubicBezTo>
                    <a:pt x="38" y="47"/>
                    <a:pt x="38" y="47"/>
                    <a:pt x="38" y="46"/>
                  </a:cubicBezTo>
                  <a:cubicBezTo>
                    <a:pt x="37" y="46"/>
                    <a:pt x="37" y="46"/>
                    <a:pt x="37" y="46"/>
                  </a:cubicBezTo>
                  <a:cubicBezTo>
                    <a:pt x="37" y="45"/>
                    <a:pt x="37" y="45"/>
                    <a:pt x="37" y="45"/>
                  </a:cubicBezTo>
                  <a:cubicBezTo>
                    <a:pt x="37" y="44"/>
                    <a:pt x="37" y="44"/>
                    <a:pt x="37" y="44"/>
                  </a:cubicBezTo>
                  <a:cubicBezTo>
                    <a:pt x="37" y="44"/>
                    <a:pt x="37" y="43"/>
                    <a:pt x="37" y="43"/>
                  </a:cubicBezTo>
                  <a:cubicBezTo>
                    <a:pt x="37" y="42"/>
                    <a:pt x="38" y="42"/>
                    <a:pt x="38" y="42"/>
                  </a:cubicBezTo>
                  <a:cubicBezTo>
                    <a:pt x="39" y="42"/>
                    <a:pt x="39" y="42"/>
                    <a:pt x="39" y="42"/>
                  </a:cubicBezTo>
                  <a:close/>
                  <a:moveTo>
                    <a:pt x="39" y="44"/>
                  </a:moveTo>
                  <a:cubicBezTo>
                    <a:pt x="39" y="44"/>
                    <a:pt x="39" y="43"/>
                    <a:pt x="39" y="43"/>
                  </a:cubicBezTo>
                  <a:cubicBezTo>
                    <a:pt x="39" y="43"/>
                    <a:pt x="39" y="43"/>
                    <a:pt x="38" y="43"/>
                  </a:cubicBezTo>
                  <a:cubicBezTo>
                    <a:pt x="38" y="43"/>
                    <a:pt x="38" y="43"/>
                    <a:pt x="38" y="43"/>
                  </a:cubicBezTo>
                  <a:cubicBezTo>
                    <a:pt x="38" y="43"/>
                    <a:pt x="38" y="44"/>
                    <a:pt x="38" y="44"/>
                  </a:cubicBezTo>
                  <a:cubicBezTo>
                    <a:pt x="38" y="45"/>
                    <a:pt x="38" y="45"/>
                    <a:pt x="38" y="45"/>
                  </a:cubicBezTo>
                  <a:cubicBezTo>
                    <a:pt x="38" y="45"/>
                    <a:pt x="38" y="45"/>
                    <a:pt x="38" y="46"/>
                  </a:cubicBezTo>
                  <a:cubicBezTo>
                    <a:pt x="38" y="46"/>
                    <a:pt x="38" y="46"/>
                    <a:pt x="38" y="46"/>
                  </a:cubicBezTo>
                  <a:cubicBezTo>
                    <a:pt x="39" y="46"/>
                    <a:pt x="39" y="46"/>
                    <a:pt x="39" y="46"/>
                  </a:cubicBezTo>
                  <a:cubicBezTo>
                    <a:pt x="39" y="45"/>
                    <a:pt x="39" y="45"/>
                    <a:pt x="39" y="45"/>
                  </a:cubicBezTo>
                  <a:lnTo>
                    <a:pt x="39" y="44"/>
                  </a:lnTo>
                  <a:close/>
                  <a:moveTo>
                    <a:pt x="41" y="46"/>
                  </a:moveTo>
                  <a:cubicBezTo>
                    <a:pt x="41" y="46"/>
                    <a:pt x="41" y="46"/>
                    <a:pt x="41" y="46"/>
                  </a:cubicBezTo>
                  <a:cubicBezTo>
                    <a:pt x="41" y="46"/>
                    <a:pt x="41" y="46"/>
                    <a:pt x="41" y="46"/>
                  </a:cubicBezTo>
                  <a:cubicBezTo>
                    <a:pt x="41" y="46"/>
                    <a:pt x="41" y="46"/>
                    <a:pt x="41" y="46"/>
                  </a:cubicBezTo>
                  <a:cubicBezTo>
                    <a:pt x="41" y="47"/>
                    <a:pt x="41" y="47"/>
                    <a:pt x="41" y="47"/>
                  </a:cubicBezTo>
                  <a:cubicBezTo>
                    <a:pt x="43" y="47"/>
                    <a:pt x="43" y="47"/>
                    <a:pt x="43" y="47"/>
                  </a:cubicBezTo>
                  <a:cubicBezTo>
                    <a:pt x="43" y="47"/>
                    <a:pt x="44" y="47"/>
                    <a:pt x="44" y="46"/>
                  </a:cubicBezTo>
                  <a:cubicBezTo>
                    <a:pt x="44" y="46"/>
                    <a:pt x="44" y="46"/>
                    <a:pt x="44" y="46"/>
                  </a:cubicBezTo>
                  <a:cubicBezTo>
                    <a:pt x="44" y="46"/>
                    <a:pt x="44" y="46"/>
                    <a:pt x="44" y="46"/>
                  </a:cubicBezTo>
                  <a:cubicBezTo>
                    <a:pt x="44" y="46"/>
                    <a:pt x="43" y="46"/>
                    <a:pt x="43" y="46"/>
                  </a:cubicBezTo>
                  <a:cubicBezTo>
                    <a:pt x="43" y="46"/>
                    <a:pt x="43" y="46"/>
                    <a:pt x="43" y="46"/>
                  </a:cubicBezTo>
                  <a:cubicBezTo>
                    <a:pt x="43" y="42"/>
                    <a:pt x="43" y="42"/>
                    <a:pt x="43" y="42"/>
                  </a:cubicBezTo>
                  <a:cubicBezTo>
                    <a:pt x="41" y="43"/>
                    <a:pt x="41" y="43"/>
                    <a:pt x="41" y="43"/>
                  </a:cubicBezTo>
                  <a:cubicBezTo>
                    <a:pt x="41" y="43"/>
                    <a:pt x="41" y="43"/>
                    <a:pt x="41"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6"/>
                    <a:pt x="42" y="46"/>
                    <a:pt x="42" y="46"/>
                  </a:cubicBezTo>
                  <a:lnTo>
                    <a:pt x="41" y="46"/>
                  </a:lnTo>
                  <a:close/>
                  <a:moveTo>
                    <a:pt x="45" y="46"/>
                  </a:moveTo>
                  <a:cubicBezTo>
                    <a:pt x="45" y="47"/>
                    <a:pt x="45" y="47"/>
                    <a:pt x="45" y="47"/>
                  </a:cubicBezTo>
                  <a:cubicBezTo>
                    <a:pt x="48" y="47"/>
                    <a:pt x="48" y="47"/>
                    <a:pt x="48" y="47"/>
                  </a:cubicBezTo>
                  <a:cubicBezTo>
                    <a:pt x="48" y="46"/>
                    <a:pt x="48" y="46"/>
                    <a:pt x="48" y="46"/>
                  </a:cubicBezTo>
                  <a:cubicBezTo>
                    <a:pt x="48" y="46"/>
                    <a:pt x="48" y="46"/>
                    <a:pt x="48" y="46"/>
                  </a:cubicBezTo>
                  <a:cubicBezTo>
                    <a:pt x="47" y="46"/>
                    <a:pt x="47" y="46"/>
                    <a:pt x="47" y="46"/>
                  </a:cubicBezTo>
                  <a:cubicBezTo>
                    <a:pt x="47" y="46"/>
                    <a:pt x="47" y="46"/>
                    <a:pt x="47" y="46"/>
                  </a:cubicBezTo>
                  <a:cubicBezTo>
                    <a:pt x="46" y="46"/>
                    <a:pt x="46" y="46"/>
                    <a:pt x="46" y="46"/>
                  </a:cubicBezTo>
                  <a:cubicBezTo>
                    <a:pt x="46" y="45"/>
                    <a:pt x="47" y="45"/>
                    <a:pt x="47" y="45"/>
                  </a:cubicBezTo>
                  <a:cubicBezTo>
                    <a:pt x="47" y="44"/>
                    <a:pt x="47" y="44"/>
                    <a:pt x="48" y="44"/>
                  </a:cubicBezTo>
                  <a:cubicBezTo>
                    <a:pt x="48" y="44"/>
                    <a:pt x="48" y="44"/>
                    <a:pt x="48" y="44"/>
                  </a:cubicBezTo>
                  <a:cubicBezTo>
                    <a:pt x="48" y="43"/>
                    <a:pt x="47" y="43"/>
                    <a:pt x="47" y="43"/>
                  </a:cubicBezTo>
                  <a:cubicBezTo>
                    <a:pt x="47" y="42"/>
                    <a:pt x="47" y="42"/>
                    <a:pt x="46" y="42"/>
                  </a:cubicBezTo>
                  <a:cubicBezTo>
                    <a:pt x="46" y="42"/>
                    <a:pt x="46" y="42"/>
                    <a:pt x="45" y="42"/>
                  </a:cubicBezTo>
                  <a:cubicBezTo>
                    <a:pt x="45" y="43"/>
                    <a:pt x="45" y="43"/>
                    <a:pt x="45" y="43"/>
                  </a:cubicBezTo>
                  <a:cubicBezTo>
                    <a:pt x="45" y="43"/>
                    <a:pt x="45" y="43"/>
                    <a:pt x="45" y="43"/>
                  </a:cubicBezTo>
                  <a:cubicBezTo>
                    <a:pt x="45" y="43"/>
                    <a:pt x="45" y="44"/>
                    <a:pt x="45" y="44"/>
                  </a:cubicBezTo>
                  <a:cubicBezTo>
                    <a:pt x="45" y="44"/>
                    <a:pt x="45" y="44"/>
                    <a:pt x="45" y="44"/>
                  </a:cubicBezTo>
                  <a:cubicBezTo>
                    <a:pt x="45" y="44"/>
                    <a:pt x="45" y="44"/>
                    <a:pt x="45" y="44"/>
                  </a:cubicBezTo>
                  <a:cubicBezTo>
                    <a:pt x="45" y="44"/>
                    <a:pt x="45" y="44"/>
                    <a:pt x="45" y="43"/>
                  </a:cubicBezTo>
                  <a:cubicBezTo>
                    <a:pt x="45" y="43"/>
                    <a:pt x="46" y="43"/>
                    <a:pt x="46" y="43"/>
                  </a:cubicBezTo>
                  <a:cubicBezTo>
                    <a:pt x="46" y="43"/>
                    <a:pt x="46" y="43"/>
                    <a:pt x="46" y="43"/>
                  </a:cubicBezTo>
                  <a:cubicBezTo>
                    <a:pt x="46" y="43"/>
                    <a:pt x="47" y="43"/>
                    <a:pt x="47" y="43"/>
                  </a:cubicBezTo>
                  <a:cubicBezTo>
                    <a:pt x="47" y="43"/>
                    <a:pt x="47" y="43"/>
                    <a:pt x="47" y="44"/>
                  </a:cubicBezTo>
                  <a:cubicBezTo>
                    <a:pt x="47" y="44"/>
                    <a:pt x="47" y="44"/>
                    <a:pt x="47" y="44"/>
                  </a:cubicBezTo>
                  <a:cubicBezTo>
                    <a:pt x="47" y="44"/>
                    <a:pt x="46" y="45"/>
                    <a:pt x="45" y="46"/>
                  </a:cubicBezTo>
                  <a:close/>
                  <a:moveTo>
                    <a:pt x="50" y="46"/>
                  </a:moveTo>
                  <a:cubicBezTo>
                    <a:pt x="50" y="46"/>
                    <a:pt x="50" y="46"/>
                    <a:pt x="50" y="46"/>
                  </a:cubicBezTo>
                  <a:cubicBezTo>
                    <a:pt x="49" y="46"/>
                    <a:pt x="49" y="46"/>
                    <a:pt x="49" y="46"/>
                  </a:cubicBezTo>
                  <a:cubicBezTo>
                    <a:pt x="49" y="46"/>
                    <a:pt x="49" y="46"/>
                    <a:pt x="49" y="46"/>
                  </a:cubicBezTo>
                  <a:cubicBezTo>
                    <a:pt x="49" y="46"/>
                    <a:pt x="49" y="46"/>
                    <a:pt x="49" y="46"/>
                  </a:cubicBezTo>
                  <a:cubicBezTo>
                    <a:pt x="49" y="46"/>
                    <a:pt x="49" y="46"/>
                    <a:pt x="49" y="46"/>
                  </a:cubicBezTo>
                  <a:cubicBezTo>
                    <a:pt x="49" y="46"/>
                    <a:pt x="49" y="46"/>
                    <a:pt x="49" y="46"/>
                  </a:cubicBezTo>
                  <a:cubicBezTo>
                    <a:pt x="49" y="47"/>
                    <a:pt x="50" y="47"/>
                    <a:pt x="50" y="47"/>
                  </a:cubicBezTo>
                  <a:cubicBezTo>
                    <a:pt x="51" y="47"/>
                    <a:pt x="51" y="47"/>
                    <a:pt x="51" y="46"/>
                  </a:cubicBezTo>
                  <a:cubicBezTo>
                    <a:pt x="52" y="46"/>
                    <a:pt x="52" y="46"/>
                    <a:pt x="52" y="45"/>
                  </a:cubicBezTo>
                  <a:cubicBezTo>
                    <a:pt x="52" y="45"/>
                    <a:pt x="52" y="44"/>
                    <a:pt x="51" y="44"/>
                  </a:cubicBezTo>
                  <a:cubicBezTo>
                    <a:pt x="51" y="44"/>
                    <a:pt x="51" y="44"/>
                    <a:pt x="50" y="44"/>
                  </a:cubicBezTo>
                  <a:cubicBezTo>
                    <a:pt x="50" y="44"/>
                    <a:pt x="50" y="44"/>
                    <a:pt x="50" y="44"/>
                  </a:cubicBezTo>
                  <a:cubicBezTo>
                    <a:pt x="50" y="43"/>
                    <a:pt x="50" y="43"/>
                    <a:pt x="50" y="43"/>
                  </a:cubicBezTo>
                  <a:cubicBezTo>
                    <a:pt x="51" y="43"/>
                    <a:pt x="51" y="43"/>
                    <a:pt x="51" y="43"/>
                  </a:cubicBezTo>
                  <a:cubicBezTo>
                    <a:pt x="51" y="43"/>
                    <a:pt x="51" y="43"/>
                    <a:pt x="51" y="43"/>
                  </a:cubicBezTo>
                  <a:cubicBezTo>
                    <a:pt x="51" y="43"/>
                    <a:pt x="51" y="43"/>
                    <a:pt x="51" y="43"/>
                  </a:cubicBezTo>
                  <a:cubicBezTo>
                    <a:pt x="51" y="43"/>
                    <a:pt x="51" y="43"/>
                    <a:pt x="51" y="42"/>
                  </a:cubicBezTo>
                  <a:cubicBezTo>
                    <a:pt x="51" y="42"/>
                    <a:pt x="51" y="42"/>
                    <a:pt x="51" y="42"/>
                  </a:cubicBezTo>
                  <a:cubicBezTo>
                    <a:pt x="49" y="42"/>
                    <a:pt x="49" y="42"/>
                    <a:pt x="49" y="42"/>
                  </a:cubicBezTo>
                  <a:cubicBezTo>
                    <a:pt x="49" y="44"/>
                    <a:pt x="49" y="44"/>
                    <a:pt x="49" y="44"/>
                  </a:cubicBezTo>
                  <a:cubicBezTo>
                    <a:pt x="49" y="44"/>
                    <a:pt x="49" y="44"/>
                    <a:pt x="49" y="45"/>
                  </a:cubicBezTo>
                  <a:cubicBezTo>
                    <a:pt x="49" y="45"/>
                    <a:pt x="49" y="45"/>
                    <a:pt x="49" y="45"/>
                  </a:cubicBezTo>
                  <a:cubicBezTo>
                    <a:pt x="49" y="45"/>
                    <a:pt x="49" y="45"/>
                    <a:pt x="50" y="45"/>
                  </a:cubicBezTo>
                  <a:cubicBezTo>
                    <a:pt x="50" y="44"/>
                    <a:pt x="50" y="44"/>
                    <a:pt x="50" y="44"/>
                  </a:cubicBezTo>
                  <a:cubicBezTo>
                    <a:pt x="51" y="44"/>
                    <a:pt x="51" y="44"/>
                    <a:pt x="51" y="45"/>
                  </a:cubicBezTo>
                  <a:cubicBezTo>
                    <a:pt x="51" y="45"/>
                    <a:pt x="51" y="45"/>
                    <a:pt x="51" y="45"/>
                  </a:cubicBezTo>
                  <a:cubicBezTo>
                    <a:pt x="51" y="45"/>
                    <a:pt x="51" y="46"/>
                    <a:pt x="51" y="46"/>
                  </a:cubicBezTo>
                  <a:cubicBezTo>
                    <a:pt x="51" y="46"/>
                    <a:pt x="50" y="46"/>
                    <a:pt x="50" y="46"/>
                  </a:cubicBezTo>
                  <a:close/>
                  <a:moveTo>
                    <a:pt x="58" y="44"/>
                  </a:moveTo>
                  <a:cubicBezTo>
                    <a:pt x="58" y="44"/>
                    <a:pt x="58" y="44"/>
                    <a:pt x="58" y="44"/>
                  </a:cubicBezTo>
                  <a:cubicBezTo>
                    <a:pt x="58" y="44"/>
                    <a:pt x="58" y="44"/>
                    <a:pt x="59" y="44"/>
                  </a:cubicBezTo>
                  <a:cubicBezTo>
                    <a:pt x="59" y="44"/>
                    <a:pt x="59" y="44"/>
                    <a:pt x="59" y="44"/>
                  </a:cubicBezTo>
                  <a:cubicBezTo>
                    <a:pt x="59" y="44"/>
                    <a:pt x="60" y="44"/>
                    <a:pt x="60" y="44"/>
                  </a:cubicBezTo>
                  <a:cubicBezTo>
                    <a:pt x="60" y="44"/>
                    <a:pt x="60" y="45"/>
                    <a:pt x="60" y="45"/>
                  </a:cubicBezTo>
                  <a:cubicBezTo>
                    <a:pt x="60" y="46"/>
                    <a:pt x="60" y="46"/>
                    <a:pt x="60" y="46"/>
                  </a:cubicBezTo>
                  <a:cubicBezTo>
                    <a:pt x="60" y="46"/>
                    <a:pt x="59" y="47"/>
                    <a:pt x="59" y="47"/>
                  </a:cubicBezTo>
                  <a:cubicBezTo>
                    <a:pt x="59" y="47"/>
                    <a:pt x="58" y="46"/>
                    <a:pt x="58" y="46"/>
                  </a:cubicBezTo>
                  <a:cubicBezTo>
                    <a:pt x="58" y="46"/>
                    <a:pt x="58" y="46"/>
                    <a:pt x="58" y="46"/>
                  </a:cubicBezTo>
                  <a:cubicBezTo>
                    <a:pt x="58" y="45"/>
                    <a:pt x="57" y="45"/>
                    <a:pt x="57" y="44"/>
                  </a:cubicBezTo>
                  <a:cubicBezTo>
                    <a:pt x="57" y="44"/>
                    <a:pt x="58" y="44"/>
                    <a:pt x="58" y="43"/>
                  </a:cubicBezTo>
                  <a:cubicBezTo>
                    <a:pt x="58" y="43"/>
                    <a:pt x="58" y="43"/>
                    <a:pt x="59" y="42"/>
                  </a:cubicBezTo>
                  <a:cubicBezTo>
                    <a:pt x="59" y="42"/>
                    <a:pt x="59" y="42"/>
                    <a:pt x="60" y="42"/>
                  </a:cubicBezTo>
                  <a:cubicBezTo>
                    <a:pt x="60" y="42"/>
                    <a:pt x="60" y="42"/>
                    <a:pt x="60" y="42"/>
                  </a:cubicBezTo>
                  <a:cubicBezTo>
                    <a:pt x="60" y="42"/>
                    <a:pt x="60" y="42"/>
                    <a:pt x="60" y="43"/>
                  </a:cubicBezTo>
                  <a:cubicBezTo>
                    <a:pt x="60" y="43"/>
                    <a:pt x="60" y="43"/>
                    <a:pt x="60" y="43"/>
                  </a:cubicBezTo>
                  <a:cubicBezTo>
                    <a:pt x="60" y="43"/>
                    <a:pt x="60" y="43"/>
                    <a:pt x="60" y="43"/>
                  </a:cubicBezTo>
                  <a:cubicBezTo>
                    <a:pt x="60" y="43"/>
                    <a:pt x="60" y="43"/>
                    <a:pt x="60" y="43"/>
                  </a:cubicBezTo>
                  <a:cubicBezTo>
                    <a:pt x="60" y="43"/>
                    <a:pt x="60" y="43"/>
                    <a:pt x="60" y="43"/>
                  </a:cubicBezTo>
                  <a:cubicBezTo>
                    <a:pt x="59" y="43"/>
                    <a:pt x="59" y="43"/>
                    <a:pt x="59" y="43"/>
                  </a:cubicBezTo>
                  <a:cubicBezTo>
                    <a:pt x="59" y="43"/>
                    <a:pt x="59" y="43"/>
                    <a:pt x="58" y="44"/>
                  </a:cubicBezTo>
                  <a:close/>
                  <a:moveTo>
                    <a:pt x="58" y="45"/>
                  </a:moveTo>
                  <a:cubicBezTo>
                    <a:pt x="58" y="45"/>
                    <a:pt x="58" y="46"/>
                    <a:pt x="59" y="46"/>
                  </a:cubicBezTo>
                  <a:cubicBezTo>
                    <a:pt x="59" y="46"/>
                    <a:pt x="59" y="46"/>
                    <a:pt x="59" y="46"/>
                  </a:cubicBezTo>
                  <a:cubicBezTo>
                    <a:pt x="59" y="46"/>
                    <a:pt x="59" y="46"/>
                    <a:pt x="60" y="46"/>
                  </a:cubicBezTo>
                  <a:cubicBezTo>
                    <a:pt x="60" y="46"/>
                    <a:pt x="60" y="45"/>
                    <a:pt x="60" y="45"/>
                  </a:cubicBezTo>
                  <a:cubicBezTo>
                    <a:pt x="60" y="45"/>
                    <a:pt x="60" y="45"/>
                    <a:pt x="59" y="45"/>
                  </a:cubicBezTo>
                  <a:cubicBezTo>
                    <a:pt x="59" y="45"/>
                    <a:pt x="59" y="44"/>
                    <a:pt x="59" y="44"/>
                  </a:cubicBezTo>
                  <a:cubicBezTo>
                    <a:pt x="59" y="44"/>
                    <a:pt x="59" y="45"/>
                    <a:pt x="59" y="45"/>
                  </a:cubicBezTo>
                  <a:cubicBezTo>
                    <a:pt x="58" y="45"/>
                    <a:pt x="58" y="45"/>
                    <a:pt x="58" y="45"/>
                  </a:cubicBezTo>
                  <a:close/>
                  <a:moveTo>
                    <a:pt x="62" y="44"/>
                  </a:moveTo>
                  <a:cubicBezTo>
                    <a:pt x="62" y="44"/>
                    <a:pt x="62" y="44"/>
                    <a:pt x="62" y="44"/>
                  </a:cubicBezTo>
                  <a:cubicBezTo>
                    <a:pt x="62" y="44"/>
                    <a:pt x="62" y="44"/>
                    <a:pt x="63" y="44"/>
                  </a:cubicBezTo>
                  <a:cubicBezTo>
                    <a:pt x="63" y="44"/>
                    <a:pt x="63" y="44"/>
                    <a:pt x="63" y="44"/>
                  </a:cubicBezTo>
                  <a:cubicBezTo>
                    <a:pt x="63" y="44"/>
                    <a:pt x="64" y="44"/>
                    <a:pt x="64" y="44"/>
                  </a:cubicBezTo>
                  <a:cubicBezTo>
                    <a:pt x="64" y="44"/>
                    <a:pt x="64" y="45"/>
                    <a:pt x="64" y="45"/>
                  </a:cubicBezTo>
                  <a:cubicBezTo>
                    <a:pt x="64" y="46"/>
                    <a:pt x="64" y="46"/>
                    <a:pt x="64" y="46"/>
                  </a:cubicBezTo>
                  <a:cubicBezTo>
                    <a:pt x="64" y="46"/>
                    <a:pt x="63" y="47"/>
                    <a:pt x="63" y="47"/>
                  </a:cubicBezTo>
                  <a:cubicBezTo>
                    <a:pt x="63" y="47"/>
                    <a:pt x="62" y="46"/>
                    <a:pt x="62" y="46"/>
                  </a:cubicBezTo>
                  <a:cubicBezTo>
                    <a:pt x="62" y="46"/>
                    <a:pt x="62" y="46"/>
                    <a:pt x="62" y="46"/>
                  </a:cubicBezTo>
                  <a:cubicBezTo>
                    <a:pt x="61" y="45"/>
                    <a:pt x="61" y="45"/>
                    <a:pt x="61" y="44"/>
                  </a:cubicBezTo>
                  <a:cubicBezTo>
                    <a:pt x="61" y="44"/>
                    <a:pt x="62" y="44"/>
                    <a:pt x="62" y="43"/>
                  </a:cubicBezTo>
                  <a:cubicBezTo>
                    <a:pt x="62" y="43"/>
                    <a:pt x="62" y="43"/>
                    <a:pt x="63" y="42"/>
                  </a:cubicBezTo>
                  <a:cubicBezTo>
                    <a:pt x="63" y="42"/>
                    <a:pt x="63" y="42"/>
                    <a:pt x="64" y="42"/>
                  </a:cubicBezTo>
                  <a:cubicBezTo>
                    <a:pt x="64" y="42"/>
                    <a:pt x="64" y="42"/>
                    <a:pt x="64" y="42"/>
                  </a:cubicBezTo>
                  <a:cubicBezTo>
                    <a:pt x="64" y="42"/>
                    <a:pt x="64" y="42"/>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3" y="43"/>
                    <a:pt x="63" y="43"/>
                    <a:pt x="63" y="43"/>
                  </a:cubicBezTo>
                  <a:cubicBezTo>
                    <a:pt x="63" y="43"/>
                    <a:pt x="63" y="43"/>
                    <a:pt x="62" y="44"/>
                  </a:cubicBezTo>
                  <a:close/>
                  <a:moveTo>
                    <a:pt x="62" y="45"/>
                  </a:moveTo>
                  <a:cubicBezTo>
                    <a:pt x="62" y="45"/>
                    <a:pt x="62" y="46"/>
                    <a:pt x="62" y="46"/>
                  </a:cubicBezTo>
                  <a:cubicBezTo>
                    <a:pt x="63" y="46"/>
                    <a:pt x="63" y="46"/>
                    <a:pt x="63" y="46"/>
                  </a:cubicBezTo>
                  <a:cubicBezTo>
                    <a:pt x="63" y="46"/>
                    <a:pt x="63" y="46"/>
                    <a:pt x="63" y="46"/>
                  </a:cubicBezTo>
                  <a:cubicBezTo>
                    <a:pt x="64" y="46"/>
                    <a:pt x="64" y="45"/>
                    <a:pt x="64" y="45"/>
                  </a:cubicBezTo>
                  <a:cubicBezTo>
                    <a:pt x="64" y="45"/>
                    <a:pt x="64" y="45"/>
                    <a:pt x="63" y="45"/>
                  </a:cubicBezTo>
                  <a:cubicBezTo>
                    <a:pt x="63" y="45"/>
                    <a:pt x="63" y="44"/>
                    <a:pt x="63" y="44"/>
                  </a:cubicBezTo>
                  <a:cubicBezTo>
                    <a:pt x="63" y="44"/>
                    <a:pt x="63" y="45"/>
                    <a:pt x="63" y="45"/>
                  </a:cubicBezTo>
                  <a:cubicBezTo>
                    <a:pt x="62" y="45"/>
                    <a:pt x="62" y="45"/>
                    <a:pt x="62" y="45"/>
                  </a:cubicBezTo>
                  <a:close/>
                  <a:moveTo>
                    <a:pt x="65" y="46"/>
                  </a:moveTo>
                  <a:cubicBezTo>
                    <a:pt x="65" y="46"/>
                    <a:pt x="65" y="46"/>
                    <a:pt x="65" y="46"/>
                  </a:cubicBezTo>
                  <a:cubicBezTo>
                    <a:pt x="68" y="46"/>
                    <a:pt x="68" y="46"/>
                    <a:pt x="68" y="46"/>
                  </a:cubicBezTo>
                  <a:cubicBezTo>
                    <a:pt x="68" y="46"/>
                    <a:pt x="68" y="46"/>
                    <a:pt x="68" y="46"/>
                  </a:cubicBezTo>
                  <a:cubicBezTo>
                    <a:pt x="68" y="46"/>
                    <a:pt x="68" y="46"/>
                    <a:pt x="68" y="46"/>
                  </a:cubicBezTo>
                  <a:cubicBezTo>
                    <a:pt x="68" y="46"/>
                    <a:pt x="68" y="46"/>
                    <a:pt x="68" y="46"/>
                  </a:cubicBezTo>
                  <a:cubicBezTo>
                    <a:pt x="68" y="46"/>
                    <a:pt x="68" y="46"/>
                    <a:pt x="68" y="46"/>
                  </a:cubicBezTo>
                  <a:cubicBezTo>
                    <a:pt x="66" y="46"/>
                    <a:pt x="66" y="46"/>
                    <a:pt x="66" y="46"/>
                  </a:cubicBezTo>
                  <a:cubicBezTo>
                    <a:pt x="67" y="45"/>
                    <a:pt x="67" y="45"/>
                    <a:pt x="67" y="45"/>
                  </a:cubicBezTo>
                  <a:cubicBezTo>
                    <a:pt x="68" y="44"/>
                    <a:pt x="68" y="44"/>
                    <a:pt x="68" y="44"/>
                  </a:cubicBezTo>
                  <a:cubicBezTo>
                    <a:pt x="68" y="44"/>
                    <a:pt x="68" y="44"/>
                    <a:pt x="68" y="43"/>
                  </a:cubicBezTo>
                  <a:cubicBezTo>
                    <a:pt x="68" y="43"/>
                    <a:pt x="68" y="43"/>
                    <a:pt x="68" y="43"/>
                  </a:cubicBezTo>
                  <a:cubicBezTo>
                    <a:pt x="67" y="42"/>
                    <a:pt x="67" y="42"/>
                    <a:pt x="67" y="42"/>
                  </a:cubicBezTo>
                  <a:cubicBezTo>
                    <a:pt x="66" y="42"/>
                    <a:pt x="66" y="42"/>
                    <a:pt x="66" y="42"/>
                  </a:cubicBezTo>
                  <a:cubicBezTo>
                    <a:pt x="66" y="42"/>
                    <a:pt x="65" y="43"/>
                    <a:pt x="65" y="43"/>
                  </a:cubicBezTo>
                  <a:cubicBezTo>
                    <a:pt x="65" y="43"/>
                    <a:pt x="65" y="43"/>
                    <a:pt x="65" y="43"/>
                  </a:cubicBezTo>
                  <a:cubicBezTo>
                    <a:pt x="65" y="43"/>
                    <a:pt x="65" y="43"/>
                    <a:pt x="65" y="44"/>
                  </a:cubicBezTo>
                  <a:cubicBezTo>
                    <a:pt x="65" y="44"/>
                    <a:pt x="65" y="44"/>
                    <a:pt x="66" y="44"/>
                  </a:cubicBezTo>
                  <a:cubicBezTo>
                    <a:pt x="66" y="44"/>
                    <a:pt x="66" y="44"/>
                    <a:pt x="66" y="44"/>
                  </a:cubicBezTo>
                  <a:cubicBezTo>
                    <a:pt x="66" y="44"/>
                    <a:pt x="66" y="43"/>
                    <a:pt x="66" y="43"/>
                  </a:cubicBezTo>
                  <a:cubicBezTo>
                    <a:pt x="66" y="43"/>
                    <a:pt x="66" y="43"/>
                    <a:pt x="66" y="43"/>
                  </a:cubicBezTo>
                  <a:cubicBezTo>
                    <a:pt x="66" y="43"/>
                    <a:pt x="66" y="43"/>
                    <a:pt x="67" y="43"/>
                  </a:cubicBezTo>
                  <a:cubicBezTo>
                    <a:pt x="67" y="43"/>
                    <a:pt x="67" y="43"/>
                    <a:pt x="67" y="43"/>
                  </a:cubicBezTo>
                  <a:cubicBezTo>
                    <a:pt x="67" y="43"/>
                    <a:pt x="67" y="43"/>
                    <a:pt x="67" y="43"/>
                  </a:cubicBezTo>
                  <a:cubicBezTo>
                    <a:pt x="67" y="44"/>
                    <a:pt x="67" y="44"/>
                    <a:pt x="67" y="44"/>
                  </a:cubicBezTo>
                  <a:cubicBezTo>
                    <a:pt x="67" y="44"/>
                    <a:pt x="66" y="45"/>
                    <a:pt x="65" y="46"/>
                  </a:cubicBezTo>
                  <a:close/>
                  <a:moveTo>
                    <a:pt x="72" y="44"/>
                  </a:moveTo>
                  <a:cubicBezTo>
                    <a:pt x="72" y="44"/>
                    <a:pt x="72" y="44"/>
                    <a:pt x="72" y="43"/>
                  </a:cubicBezTo>
                  <a:cubicBezTo>
                    <a:pt x="72" y="43"/>
                    <a:pt x="72" y="43"/>
                    <a:pt x="72" y="43"/>
                  </a:cubicBezTo>
                  <a:cubicBezTo>
                    <a:pt x="71" y="42"/>
                    <a:pt x="71" y="42"/>
                    <a:pt x="71" y="42"/>
                  </a:cubicBezTo>
                  <a:cubicBezTo>
                    <a:pt x="70" y="42"/>
                    <a:pt x="70" y="42"/>
                    <a:pt x="70" y="42"/>
                  </a:cubicBezTo>
                  <a:cubicBezTo>
                    <a:pt x="70" y="42"/>
                    <a:pt x="69" y="43"/>
                    <a:pt x="69" y="43"/>
                  </a:cubicBezTo>
                  <a:cubicBezTo>
                    <a:pt x="69" y="43"/>
                    <a:pt x="69" y="43"/>
                    <a:pt x="69" y="43"/>
                  </a:cubicBezTo>
                  <a:cubicBezTo>
                    <a:pt x="69" y="43"/>
                    <a:pt x="69" y="43"/>
                    <a:pt x="69" y="44"/>
                  </a:cubicBezTo>
                  <a:cubicBezTo>
                    <a:pt x="69" y="44"/>
                    <a:pt x="69" y="44"/>
                    <a:pt x="69" y="44"/>
                  </a:cubicBezTo>
                  <a:cubicBezTo>
                    <a:pt x="70" y="44"/>
                    <a:pt x="70" y="44"/>
                    <a:pt x="70" y="44"/>
                  </a:cubicBezTo>
                  <a:cubicBezTo>
                    <a:pt x="70" y="44"/>
                    <a:pt x="70" y="43"/>
                    <a:pt x="70" y="43"/>
                  </a:cubicBezTo>
                  <a:cubicBezTo>
                    <a:pt x="70" y="43"/>
                    <a:pt x="70" y="43"/>
                    <a:pt x="70" y="43"/>
                  </a:cubicBezTo>
                  <a:cubicBezTo>
                    <a:pt x="70" y="43"/>
                    <a:pt x="70" y="43"/>
                    <a:pt x="71" y="43"/>
                  </a:cubicBezTo>
                  <a:cubicBezTo>
                    <a:pt x="71" y="43"/>
                    <a:pt x="71" y="43"/>
                    <a:pt x="71" y="43"/>
                  </a:cubicBezTo>
                  <a:cubicBezTo>
                    <a:pt x="71" y="43"/>
                    <a:pt x="71" y="43"/>
                    <a:pt x="71" y="43"/>
                  </a:cubicBezTo>
                  <a:cubicBezTo>
                    <a:pt x="71" y="44"/>
                    <a:pt x="71" y="44"/>
                    <a:pt x="71" y="44"/>
                  </a:cubicBezTo>
                  <a:cubicBezTo>
                    <a:pt x="71" y="44"/>
                    <a:pt x="70" y="45"/>
                    <a:pt x="69" y="46"/>
                  </a:cubicBezTo>
                  <a:cubicBezTo>
                    <a:pt x="69" y="46"/>
                    <a:pt x="69" y="46"/>
                    <a:pt x="69"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1" y="46"/>
                  </a:cubicBezTo>
                  <a:cubicBezTo>
                    <a:pt x="70" y="46"/>
                    <a:pt x="70" y="46"/>
                    <a:pt x="70" y="46"/>
                  </a:cubicBezTo>
                  <a:cubicBezTo>
                    <a:pt x="71" y="45"/>
                    <a:pt x="71" y="45"/>
                    <a:pt x="71" y="45"/>
                  </a:cubicBezTo>
                  <a:cubicBezTo>
                    <a:pt x="72" y="44"/>
                    <a:pt x="72" y="44"/>
                    <a:pt x="72" y="44"/>
                  </a:cubicBezTo>
                  <a:close/>
                  <a:moveTo>
                    <a:pt x="79" y="46"/>
                  </a:moveTo>
                  <a:cubicBezTo>
                    <a:pt x="79" y="46"/>
                    <a:pt x="79" y="46"/>
                    <a:pt x="79" y="46"/>
                  </a:cubicBezTo>
                  <a:cubicBezTo>
                    <a:pt x="79" y="46"/>
                    <a:pt x="80" y="46"/>
                    <a:pt x="80" y="46"/>
                  </a:cubicBezTo>
                  <a:cubicBezTo>
                    <a:pt x="80" y="46"/>
                    <a:pt x="80" y="46"/>
                    <a:pt x="80" y="46"/>
                  </a:cubicBezTo>
                  <a:cubicBezTo>
                    <a:pt x="80" y="46"/>
                    <a:pt x="80" y="46"/>
                    <a:pt x="80" y="47"/>
                  </a:cubicBezTo>
                  <a:cubicBezTo>
                    <a:pt x="80" y="47"/>
                    <a:pt x="79" y="47"/>
                    <a:pt x="79" y="47"/>
                  </a:cubicBezTo>
                  <a:cubicBezTo>
                    <a:pt x="78" y="47"/>
                    <a:pt x="78" y="47"/>
                    <a:pt x="78" y="47"/>
                  </a:cubicBezTo>
                  <a:cubicBezTo>
                    <a:pt x="78" y="47"/>
                    <a:pt x="78" y="47"/>
                    <a:pt x="78" y="47"/>
                  </a:cubicBezTo>
                  <a:cubicBezTo>
                    <a:pt x="78" y="46"/>
                    <a:pt x="78" y="46"/>
                    <a:pt x="78" y="46"/>
                  </a:cubicBezTo>
                  <a:cubicBezTo>
                    <a:pt x="78" y="46"/>
                    <a:pt x="78" y="46"/>
                    <a:pt x="78" y="46"/>
                  </a:cubicBezTo>
                  <a:cubicBezTo>
                    <a:pt x="78" y="46"/>
                    <a:pt x="78" y="46"/>
                    <a:pt x="78" y="46"/>
                  </a:cubicBezTo>
                  <a:cubicBezTo>
                    <a:pt x="79" y="46"/>
                    <a:pt x="79" y="46"/>
                    <a:pt x="79" y="46"/>
                  </a:cubicBezTo>
                  <a:cubicBezTo>
                    <a:pt x="79" y="46"/>
                    <a:pt x="79" y="46"/>
                    <a:pt x="79" y="46"/>
                  </a:cubicBezTo>
                  <a:cubicBezTo>
                    <a:pt x="77" y="46"/>
                    <a:pt x="77" y="46"/>
                    <a:pt x="77" y="46"/>
                  </a:cubicBezTo>
                  <a:cubicBezTo>
                    <a:pt x="77" y="45"/>
                    <a:pt x="77" y="45"/>
                    <a:pt x="77" y="45"/>
                  </a:cubicBezTo>
                  <a:cubicBezTo>
                    <a:pt x="78" y="42"/>
                    <a:pt x="78" y="42"/>
                    <a:pt x="78" y="42"/>
                  </a:cubicBezTo>
                  <a:cubicBezTo>
                    <a:pt x="79" y="42"/>
                    <a:pt x="79" y="42"/>
                    <a:pt x="79" y="42"/>
                  </a:cubicBezTo>
                  <a:cubicBezTo>
                    <a:pt x="79" y="45"/>
                    <a:pt x="79" y="45"/>
                    <a:pt x="79" y="45"/>
                  </a:cubicBezTo>
                  <a:cubicBezTo>
                    <a:pt x="79" y="45"/>
                    <a:pt x="80" y="45"/>
                    <a:pt x="80" y="45"/>
                  </a:cubicBezTo>
                  <a:cubicBezTo>
                    <a:pt x="80" y="45"/>
                    <a:pt x="80" y="45"/>
                    <a:pt x="80" y="45"/>
                  </a:cubicBezTo>
                  <a:cubicBezTo>
                    <a:pt x="80" y="45"/>
                    <a:pt x="80" y="46"/>
                    <a:pt x="80" y="46"/>
                  </a:cubicBezTo>
                  <a:cubicBezTo>
                    <a:pt x="80" y="46"/>
                    <a:pt x="79" y="46"/>
                    <a:pt x="79" y="46"/>
                  </a:cubicBezTo>
                  <a:close/>
                  <a:moveTo>
                    <a:pt x="79" y="43"/>
                  </a:moveTo>
                  <a:cubicBezTo>
                    <a:pt x="78" y="45"/>
                    <a:pt x="78" y="45"/>
                    <a:pt x="78" y="45"/>
                  </a:cubicBezTo>
                  <a:cubicBezTo>
                    <a:pt x="79" y="45"/>
                    <a:pt x="79" y="45"/>
                    <a:pt x="79" y="45"/>
                  </a:cubicBezTo>
                  <a:lnTo>
                    <a:pt x="79" y="43"/>
                  </a:lnTo>
                  <a:close/>
                  <a:moveTo>
                    <a:pt x="83" y="46"/>
                  </a:moveTo>
                  <a:cubicBezTo>
                    <a:pt x="83" y="46"/>
                    <a:pt x="83" y="46"/>
                    <a:pt x="83" y="46"/>
                  </a:cubicBezTo>
                  <a:cubicBezTo>
                    <a:pt x="83" y="46"/>
                    <a:pt x="84" y="46"/>
                    <a:pt x="84" y="46"/>
                  </a:cubicBezTo>
                  <a:cubicBezTo>
                    <a:pt x="84" y="46"/>
                    <a:pt x="84" y="46"/>
                    <a:pt x="84" y="46"/>
                  </a:cubicBezTo>
                  <a:cubicBezTo>
                    <a:pt x="84" y="46"/>
                    <a:pt x="84" y="46"/>
                    <a:pt x="84" y="47"/>
                  </a:cubicBezTo>
                  <a:cubicBezTo>
                    <a:pt x="84" y="47"/>
                    <a:pt x="83" y="47"/>
                    <a:pt x="83" y="47"/>
                  </a:cubicBezTo>
                  <a:cubicBezTo>
                    <a:pt x="82" y="47"/>
                    <a:pt x="82" y="47"/>
                    <a:pt x="82" y="47"/>
                  </a:cubicBezTo>
                  <a:cubicBezTo>
                    <a:pt x="82" y="47"/>
                    <a:pt x="82" y="47"/>
                    <a:pt x="82" y="47"/>
                  </a:cubicBezTo>
                  <a:cubicBezTo>
                    <a:pt x="82" y="46"/>
                    <a:pt x="82" y="46"/>
                    <a:pt x="82" y="46"/>
                  </a:cubicBezTo>
                  <a:cubicBezTo>
                    <a:pt x="82" y="46"/>
                    <a:pt x="82" y="46"/>
                    <a:pt x="82" y="46"/>
                  </a:cubicBezTo>
                  <a:cubicBezTo>
                    <a:pt x="82" y="46"/>
                    <a:pt x="82" y="46"/>
                    <a:pt x="82" y="46"/>
                  </a:cubicBezTo>
                  <a:cubicBezTo>
                    <a:pt x="83" y="46"/>
                    <a:pt x="83" y="46"/>
                    <a:pt x="83" y="46"/>
                  </a:cubicBezTo>
                  <a:cubicBezTo>
                    <a:pt x="83" y="46"/>
                    <a:pt x="83" y="46"/>
                    <a:pt x="83" y="46"/>
                  </a:cubicBezTo>
                  <a:cubicBezTo>
                    <a:pt x="81" y="46"/>
                    <a:pt x="81" y="46"/>
                    <a:pt x="81" y="46"/>
                  </a:cubicBezTo>
                  <a:cubicBezTo>
                    <a:pt x="81" y="45"/>
                    <a:pt x="81" y="45"/>
                    <a:pt x="81" y="45"/>
                  </a:cubicBezTo>
                  <a:cubicBezTo>
                    <a:pt x="82" y="42"/>
                    <a:pt x="82" y="42"/>
                    <a:pt x="82" y="42"/>
                  </a:cubicBezTo>
                  <a:cubicBezTo>
                    <a:pt x="83" y="42"/>
                    <a:pt x="83" y="42"/>
                    <a:pt x="83" y="42"/>
                  </a:cubicBezTo>
                  <a:cubicBezTo>
                    <a:pt x="83" y="45"/>
                    <a:pt x="83" y="45"/>
                    <a:pt x="83" y="45"/>
                  </a:cubicBezTo>
                  <a:cubicBezTo>
                    <a:pt x="83" y="45"/>
                    <a:pt x="84" y="45"/>
                    <a:pt x="84" y="45"/>
                  </a:cubicBezTo>
                  <a:cubicBezTo>
                    <a:pt x="84" y="45"/>
                    <a:pt x="84" y="45"/>
                    <a:pt x="84" y="45"/>
                  </a:cubicBezTo>
                  <a:cubicBezTo>
                    <a:pt x="84" y="45"/>
                    <a:pt x="84" y="46"/>
                    <a:pt x="84" y="46"/>
                  </a:cubicBezTo>
                  <a:cubicBezTo>
                    <a:pt x="84" y="46"/>
                    <a:pt x="83" y="46"/>
                    <a:pt x="83" y="46"/>
                  </a:cubicBezTo>
                  <a:close/>
                  <a:moveTo>
                    <a:pt x="83" y="43"/>
                  </a:moveTo>
                  <a:cubicBezTo>
                    <a:pt x="82" y="45"/>
                    <a:pt x="82" y="45"/>
                    <a:pt x="82" y="45"/>
                  </a:cubicBezTo>
                  <a:cubicBezTo>
                    <a:pt x="83" y="45"/>
                    <a:pt x="83" y="45"/>
                    <a:pt x="83" y="45"/>
                  </a:cubicBezTo>
                  <a:lnTo>
                    <a:pt x="83" y="43"/>
                  </a:lnTo>
                  <a:close/>
                  <a:moveTo>
                    <a:pt x="87" y="46"/>
                  </a:moveTo>
                  <a:cubicBezTo>
                    <a:pt x="87" y="46"/>
                    <a:pt x="87" y="46"/>
                    <a:pt x="87" y="46"/>
                  </a:cubicBezTo>
                  <a:cubicBezTo>
                    <a:pt x="87" y="46"/>
                    <a:pt x="87" y="46"/>
                    <a:pt x="88" y="46"/>
                  </a:cubicBezTo>
                  <a:cubicBezTo>
                    <a:pt x="88" y="46"/>
                    <a:pt x="88" y="46"/>
                    <a:pt x="88" y="46"/>
                  </a:cubicBezTo>
                  <a:cubicBezTo>
                    <a:pt x="88" y="46"/>
                    <a:pt x="88" y="46"/>
                    <a:pt x="88" y="47"/>
                  </a:cubicBezTo>
                  <a:cubicBezTo>
                    <a:pt x="87" y="47"/>
                    <a:pt x="87" y="47"/>
                    <a:pt x="87" y="47"/>
                  </a:cubicBezTo>
                  <a:cubicBezTo>
                    <a:pt x="86" y="47"/>
                    <a:pt x="86" y="47"/>
                    <a:pt x="86" y="47"/>
                  </a:cubicBezTo>
                  <a:cubicBezTo>
                    <a:pt x="86" y="47"/>
                    <a:pt x="86" y="47"/>
                    <a:pt x="86" y="47"/>
                  </a:cubicBezTo>
                  <a:cubicBezTo>
                    <a:pt x="86" y="46"/>
                    <a:pt x="86" y="46"/>
                    <a:pt x="86" y="46"/>
                  </a:cubicBezTo>
                  <a:cubicBezTo>
                    <a:pt x="86" y="46"/>
                    <a:pt x="86" y="46"/>
                    <a:pt x="86" y="46"/>
                  </a:cubicBezTo>
                  <a:cubicBezTo>
                    <a:pt x="86" y="46"/>
                    <a:pt x="86" y="46"/>
                    <a:pt x="86" y="46"/>
                  </a:cubicBezTo>
                  <a:cubicBezTo>
                    <a:pt x="87" y="46"/>
                    <a:pt x="87" y="46"/>
                    <a:pt x="87" y="46"/>
                  </a:cubicBezTo>
                  <a:cubicBezTo>
                    <a:pt x="87" y="46"/>
                    <a:pt x="87" y="46"/>
                    <a:pt x="87" y="46"/>
                  </a:cubicBezTo>
                  <a:cubicBezTo>
                    <a:pt x="85" y="46"/>
                    <a:pt x="85" y="46"/>
                    <a:pt x="85" y="46"/>
                  </a:cubicBezTo>
                  <a:cubicBezTo>
                    <a:pt x="85" y="45"/>
                    <a:pt x="85" y="45"/>
                    <a:pt x="85" y="45"/>
                  </a:cubicBezTo>
                  <a:cubicBezTo>
                    <a:pt x="86" y="42"/>
                    <a:pt x="86" y="42"/>
                    <a:pt x="86" y="42"/>
                  </a:cubicBezTo>
                  <a:cubicBezTo>
                    <a:pt x="87" y="42"/>
                    <a:pt x="87" y="42"/>
                    <a:pt x="87" y="42"/>
                  </a:cubicBezTo>
                  <a:cubicBezTo>
                    <a:pt x="87" y="45"/>
                    <a:pt x="87" y="45"/>
                    <a:pt x="87" y="45"/>
                  </a:cubicBezTo>
                  <a:cubicBezTo>
                    <a:pt x="87" y="45"/>
                    <a:pt x="87" y="45"/>
                    <a:pt x="88" y="45"/>
                  </a:cubicBezTo>
                  <a:cubicBezTo>
                    <a:pt x="88" y="45"/>
                    <a:pt x="88" y="45"/>
                    <a:pt x="88" y="45"/>
                  </a:cubicBezTo>
                  <a:cubicBezTo>
                    <a:pt x="88" y="45"/>
                    <a:pt x="88" y="46"/>
                    <a:pt x="88" y="46"/>
                  </a:cubicBezTo>
                  <a:cubicBezTo>
                    <a:pt x="87" y="46"/>
                    <a:pt x="87" y="46"/>
                    <a:pt x="87" y="46"/>
                  </a:cubicBezTo>
                  <a:close/>
                  <a:moveTo>
                    <a:pt x="87" y="43"/>
                  </a:moveTo>
                  <a:cubicBezTo>
                    <a:pt x="86" y="45"/>
                    <a:pt x="86" y="45"/>
                    <a:pt x="86" y="45"/>
                  </a:cubicBezTo>
                  <a:cubicBezTo>
                    <a:pt x="87" y="45"/>
                    <a:pt x="87" y="45"/>
                    <a:pt x="87" y="45"/>
                  </a:cubicBezTo>
                  <a:lnTo>
                    <a:pt x="87" y="43"/>
                  </a:lnTo>
                  <a:close/>
                  <a:moveTo>
                    <a:pt x="91" y="46"/>
                  </a:moveTo>
                  <a:cubicBezTo>
                    <a:pt x="91" y="46"/>
                    <a:pt x="91" y="46"/>
                    <a:pt x="91" y="46"/>
                  </a:cubicBezTo>
                  <a:cubicBezTo>
                    <a:pt x="91" y="46"/>
                    <a:pt x="91" y="46"/>
                    <a:pt x="92" y="46"/>
                  </a:cubicBezTo>
                  <a:cubicBezTo>
                    <a:pt x="92" y="46"/>
                    <a:pt x="92" y="46"/>
                    <a:pt x="92" y="46"/>
                  </a:cubicBezTo>
                  <a:cubicBezTo>
                    <a:pt x="92" y="46"/>
                    <a:pt x="92" y="46"/>
                    <a:pt x="92" y="47"/>
                  </a:cubicBezTo>
                  <a:cubicBezTo>
                    <a:pt x="91" y="47"/>
                    <a:pt x="91" y="47"/>
                    <a:pt x="91" y="47"/>
                  </a:cubicBezTo>
                  <a:cubicBezTo>
                    <a:pt x="90" y="47"/>
                    <a:pt x="90" y="47"/>
                    <a:pt x="90" y="47"/>
                  </a:cubicBezTo>
                  <a:cubicBezTo>
                    <a:pt x="90" y="47"/>
                    <a:pt x="90" y="47"/>
                    <a:pt x="90" y="47"/>
                  </a:cubicBezTo>
                  <a:cubicBezTo>
                    <a:pt x="90" y="46"/>
                    <a:pt x="90" y="46"/>
                    <a:pt x="90" y="46"/>
                  </a:cubicBezTo>
                  <a:cubicBezTo>
                    <a:pt x="90" y="46"/>
                    <a:pt x="90" y="46"/>
                    <a:pt x="90" y="46"/>
                  </a:cubicBezTo>
                  <a:cubicBezTo>
                    <a:pt x="90" y="46"/>
                    <a:pt x="90" y="46"/>
                    <a:pt x="90" y="46"/>
                  </a:cubicBezTo>
                  <a:cubicBezTo>
                    <a:pt x="91" y="46"/>
                    <a:pt x="91" y="46"/>
                    <a:pt x="91" y="46"/>
                  </a:cubicBezTo>
                  <a:cubicBezTo>
                    <a:pt x="91" y="46"/>
                    <a:pt x="91" y="46"/>
                    <a:pt x="91" y="46"/>
                  </a:cubicBezTo>
                  <a:cubicBezTo>
                    <a:pt x="89" y="46"/>
                    <a:pt x="89" y="46"/>
                    <a:pt x="89" y="46"/>
                  </a:cubicBezTo>
                  <a:cubicBezTo>
                    <a:pt x="89" y="45"/>
                    <a:pt x="89" y="45"/>
                    <a:pt x="89" y="45"/>
                  </a:cubicBezTo>
                  <a:cubicBezTo>
                    <a:pt x="90" y="42"/>
                    <a:pt x="90" y="42"/>
                    <a:pt x="90" y="42"/>
                  </a:cubicBezTo>
                  <a:cubicBezTo>
                    <a:pt x="91" y="42"/>
                    <a:pt x="91" y="42"/>
                    <a:pt x="91" y="42"/>
                  </a:cubicBezTo>
                  <a:cubicBezTo>
                    <a:pt x="91" y="45"/>
                    <a:pt x="91" y="45"/>
                    <a:pt x="91" y="45"/>
                  </a:cubicBezTo>
                  <a:cubicBezTo>
                    <a:pt x="91" y="45"/>
                    <a:pt x="91" y="45"/>
                    <a:pt x="92" y="45"/>
                  </a:cubicBezTo>
                  <a:cubicBezTo>
                    <a:pt x="92" y="45"/>
                    <a:pt x="92" y="45"/>
                    <a:pt x="92" y="45"/>
                  </a:cubicBezTo>
                  <a:cubicBezTo>
                    <a:pt x="92" y="45"/>
                    <a:pt x="92" y="46"/>
                    <a:pt x="92" y="46"/>
                  </a:cubicBezTo>
                  <a:cubicBezTo>
                    <a:pt x="91" y="46"/>
                    <a:pt x="91" y="46"/>
                    <a:pt x="91" y="46"/>
                  </a:cubicBezTo>
                  <a:close/>
                  <a:moveTo>
                    <a:pt x="91" y="43"/>
                  </a:moveTo>
                  <a:cubicBezTo>
                    <a:pt x="90" y="45"/>
                    <a:pt x="90" y="45"/>
                    <a:pt x="90" y="45"/>
                  </a:cubicBezTo>
                  <a:cubicBezTo>
                    <a:pt x="91" y="45"/>
                    <a:pt x="91" y="45"/>
                    <a:pt x="91" y="45"/>
                  </a:cubicBezTo>
                  <a:lnTo>
                    <a:pt x="91" y="43"/>
                  </a:lnTo>
                  <a:close/>
                  <a:moveTo>
                    <a:pt x="139" y="73"/>
                  </a:moveTo>
                  <a:cubicBezTo>
                    <a:pt x="139" y="77"/>
                    <a:pt x="137" y="81"/>
                    <a:pt x="135" y="84"/>
                  </a:cubicBezTo>
                  <a:cubicBezTo>
                    <a:pt x="132" y="87"/>
                    <a:pt x="127" y="89"/>
                    <a:pt x="122" y="90"/>
                  </a:cubicBezTo>
                  <a:cubicBezTo>
                    <a:pt x="122" y="96"/>
                    <a:pt x="122" y="96"/>
                    <a:pt x="122" y="96"/>
                  </a:cubicBezTo>
                  <a:cubicBezTo>
                    <a:pt x="111" y="95"/>
                    <a:pt x="111" y="95"/>
                    <a:pt x="111" y="95"/>
                  </a:cubicBezTo>
                  <a:cubicBezTo>
                    <a:pt x="111" y="90"/>
                    <a:pt x="111" y="90"/>
                    <a:pt x="111" y="90"/>
                  </a:cubicBezTo>
                  <a:cubicBezTo>
                    <a:pt x="104" y="88"/>
                    <a:pt x="100" y="86"/>
                    <a:pt x="97" y="81"/>
                  </a:cubicBezTo>
                  <a:cubicBezTo>
                    <a:pt x="94" y="77"/>
                    <a:pt x="93" y="72"/>
                    <a:pt x="93" y="68"/>
                  </a:cubicBezTo>
                  <a:cubicBezTo>
                    <a:pt x="104" y="68"/>
                    <a:pt x="104" y="68"/>
                    <a:pt x="104" y="68"/>
                  </a:cubicBezTo>
                  <a:cubicBezTo>
                    <a:pt x="104" y="71"/>
                    <a:pt x="105" y="73"/>
                    <a:pt x="106" y="75"/>
                  </a:cubicBezTo>
                  <a:cubicBezTo>
                    <a:pt x="107" y="76"/>
                    <a:pt x="109" y="77"/>
                    <a:pt x="111" y="78"/>
                  </a:cubicBezTo>
                  <a:cubicBezTo>
                    <a:pt x="111" y="61"/>
                    <a:pt x="111" y="61"/>
                    <a:pt x="111" y="61"/>
                  </a:cubicBezTo>
                  <a:cubicBezTo>
                    <a:pt x="110" y="60"/>
                    <a:pt x="109" y="60"/>
                    <a:pt x="108" y="60"/>
                  </a:cubicBezTo>
                  <a:cubicBezTo>
                    <a:pt x="107" y="60"/>
                    <a:pt x="106" y="59"/>
                    <a:pt x="106" y="59"/>
                  </a:cubicBezTo>
                  <a:cubicBezTo>
                    <a:pt x="102" y="57"/>
                    <a:pt x="99" y="55"/>
                    <a:pt x="97" y="52"/>
                  </a:cubicBezTo>
                  <a:cubicBezTo>
                    <a:pt x="95" y="49"/>
                    <a:pt x="94" y="46"/>
                    <a:pt x="94" y="42"/>
                  </a:cubicBezTo>
                  <a:cubicBezTo>
                    <a:pt x="94" y="38"/>
                    <a:pt x="96" y="35"/>
                    <a:pt x="98" y="31"/>
                  </a:cubicBezTo>
                  <a:cubicBezTo>
                    <a:pt x="101" y="28"/>
                    <a:pt x="105" y="26"/>
                    <a:pt x="111" y="25"/>
                  </a:cubicBezTo>
                  <a:cubicBezTo>
                    <a:pt x="111" y="19"/>
                    <a:pt x="111" y="19"/>
                    <a:pt x="111" y="19"/>
                  </a:cubicBezTo>
                  <a:cubicBezTo>
                    <a:pt x="122" y="19"/>
                    <a:pt x="122" y="19"/>
                    <a:pt x="122" y="19"/>
                  </a:cubicBezTo>
                  <a:cubicBezTo>
                    <a:pt x="122" y="25"/>
                    <a:pt x="122" y="25"/>
                    <a:pt x="122" y="25"/>
                  </a:cubicBezTo>
                  <a:cubicBezTo>
                    <a:pt x="128" y="26"/>
                    <a:pt x="132" y="29"/>
                    <a:pt x="134" y="34"/>
                  </a:cubicBezTo>
                  <a:cubicBezTo>
                    <a:pt x="136" y="38"/>
                    <a:pt x="137" y="42"/>
                    <a:pt x="137" y="44"/>
                  </a:cubicBezTo>
                  <a:cubicBezTo>
                    <a:pt x="126" y="44"/>
                    <a:pt x="126" y="44"/>
                    <a:pt x="126" y="44"/>
                  </a:cubicBezTo>
                  <a:cubicBezTo>
                    <a:pt x="126" y="43"/>
                    <a:pt x="126" y="41"/>
                    <a:pt x="125" y="39"/>
                  </a:cubicBezTo>
                  <a:cubicBezTo>
                    <a:pt x="125" y="38"/>
                    <a:pt x="124" y="36"/>
                    <a:pt x="122" y="36"/>
                  </a:cubicBezTo>
                  <a:cubicBezTo>
                    <a:pt x="122" y="53"/>
                    <a:pt x="122" y="53"/>
                    <a:pt x="122" y="53"/>
                  </a:cubicBezTo>
                  <a:cubicBezTo>
                    <a:pt x="123" y="53"/>
                    <a:pt x="124" y="54"/>
                    <a:pt x="125" y="54"/>
                  </a:cubicBezTo>
                  <a:cubicBezTo>
                    <a:pt x="127" y="54"/>
                    <a:pt x="128" y="55"/>
                    <a:pt x="129" y="55"/>
                  </a:cubicBezTo>
                  <a:cubicBezTo>
                    <a:pt x="132" y="57"/>
                    <a:pt x="135" y="59"/>
                    <a:pt x="137" y="62"/>
                  </a:cubicBezTo>
                  <a:cubicBezTo>
                    <a:pt x="139" y="65"/>
                    <a:pt x="140" y="69"/>
                    <a:pt x="139" y="73"/>
                  </a:cubicBezTo>
                  <a:close/>
                  <a:moveTo>
                    <a:pt x="111" y="35"/>
                  </a:moveTo>
                  <a:cubicBezTo>
                    <a:pt x="109" y="36"/>
                    <a:pt x="107" y="37"/>
                    <a:pt x="106" y="38"/>
                  </a:cubicBezTo>
                  <a:cubicBezTo>
                    <a:pt x="106" y="39"/>
                    <a:pt x="105" y="41"/>
                    <a:pt x="105" y="43"/>
                  </a:cubicBezTo>
                  <a:cubicBezTo>
                    <a:pt x="105" y="44"/>
                    <a:pt x="106" y="46"/>
                    <a:pt x="107" y="47"/>
                  </a:cubicBezTo>
                  <a:cubicBezTo>
                    <a:pt x="108" y="48"/>
                    <a:pt x="109" y="49"/>
                    <a:pt x="111" y="50"/>
                  </a:cubicBezTo>
                  <a:lnTo>
                    <a:pt x="111" y="35"/>
                  </a:lnTo>
                  <a:close/>
                  <a:moveTo>
                    <a:pt x="127" y="68"/>
                  </a:moveTo>
                  <a:cubicBezTo>
                    <a:pt x="126" y="66"/>
                    <a:pt x="125" y="65"/>
                    <a:pt x="123" y="64"/>
                  </a:cubicBezTo>
                  <a:cubicBezTo>
                    <a:pt x="123" y="64"/>
                    <a:pt x="123" y="64"/>
                    <a:pt x="123" y="64"/>
                  </a:cubicBezTo>
                  <a:cubicBezTo>
                    <a:pt x="122" y="64"/>
                    <a:pt x="122" y="64"/>
                    <a:pt x="122" y="64"/>
                  </a:cubicBezTo>
                  <a:cubicBezTo>
                    <a:pt x="122" y="79"/>
                    <a:pt x="122" y="79"/>
                    <a:pt x="122" y="79"/>
                  </a:cubicBezTo>
                  <a:cubicBezTo>
                    <a:pt x="124" y="78"/>
                    <a:pt x="125" y="77"/>
                    <a:pt x="126" y="76"/>
                  </a:cubicBezTo>
                  <a:cubicBezTo>
                    <a:pt x="127" y="75"/>
                    <a:pt x="128" y="74"/>
                    <a:pt x="128" y="73"/>
                  </a:cubicBezTo>
                  <a:cubicBezTo>
                    <a:pt x="128" y="71"/>
                    <a:pt x="128" y="69"/>
                    <a:pt x="127" y="68"/>
                  </a:cubicBezTo>
                  <a:close/>
                  <a:moveTo>
                    <a:pt x="17" y="86"/>
                  </a:moveTo>
                  <a:cubicBezTo>
                    <a:pt x="10" y="86"/>
                    <a:pt x="4" y="80"/>
                    <a:pt x="4" y="73"/>
                  </a:cubicBezTo>
                  <a:cubicBezTo>
                    <a:pt x="4" y="38"/>
                    <a:pt x="4" y="38"/>
                    <a:pt x="4" y="38"/>
                  </a:cubicBezTo>
                  <a:cubicBezTo>
                    <a:pt x="93" y="38"/>
                    <a:pt x="93" y="38"/>
                    <a:pt x="93" y="38"/>
                  </a:cubicBezTo>
                  <a:cubicBezTo>
                    <a:pt x="93" y="35"/>
                    <a:pt x="95" y="33"/>
                    <a:pt x="97" y="30"/>
                  </a:cubicBezTo>
                  <a:cubicBezTo>
                    <a:pt x="99" y="27"/>
                    <a:pt x="102" y="25"/>
                    <a:pt x="105" y="24"/>
                  </a:cubicBezTo>
                  <a:cubicBezTo>
                    <a:pt x="4" y="24"/>
                    <a:pt x="4" y="24"/>
                    <a:pt x="4" y="24"/>
                  </a:cubicBezTo>
                  <a:cubicBezTo>
                    <a:pt x="4" y="18"/>
                    <a:pt x="4" y="18"/>
                    <a:pt x="4" y="18"/>
                  </a:cubicBezTo>
                  <a:cubicBezTo>
                    <a:pt x="4" y="11"/>
                    <a:pt x="10" y="5"/>
                    <a:pt x="17" y="5"/>
                  </a:cubicBezTo>
                  <a:cubicBezTo>
                    <a:pt x="100" y="5"/>
                    <a:pt x="100" y="5"/>
                    <a:pt x="100" y="5"/>
                  </a:cubicBezTo>
                  <a:cubicBezTo>
                    <a:pt x="106" y="5"/>
                    <a:pt x="112" y="10"/>
                    <a:pt x="112" y="17"/>
                  </a:cubicBezTo>
                  <a:cubicBezTo>
                    <a:pt x="117" y="17"/>
                    <a:pt x="117" y="17"/>
                    <a:pt x="117" y="17"/>
                  </a:cubicBezTo>
                  <a:cubicBezTo>
                    <a:pt x="117" y="12"/>
                    <a:pt x="115" y="8"/>
                    <a:pt x="112" y="5"/>
                  </a:cubicBezTo>
                  <a:cubicBezTo>
                    <a:pt x="112" y="5"/>
                    <a:pt x="112" y="5"/>
                    <a:pt x="112" y="5"/>
                  </a:cubicBezTo>
                  <a:cubicBezTo>
                    <a:pt x="109" y="2"/>
                    <a:pt x="105" y="0"/>
                    <a:pt x="100" y="0"/>
                  </a:cubicBezTo>
                  <a:cubicBezTo>
                    <a:pt x="100" y="0"/>
                    <a:pt x="100" y="0"/>
                    <a:pt x="100" y="0"/>
                  </a:cubicBezTo>
                  <a:cubicBezTo>
                    <a:pt x="17" y="0"/>
                    <a:pt x="17" y="0"/>
                    <a:pt x="17" y="0"/>
                  </a:cubicBezTo>
                  <a:cubicBezTo>
                    <a:pt x="17" y="0"/>
                    <a:pt x="17" y="0"/>
                    <a:pt x="17" y="0"/>
                  </a:cubicBezTo>
                  <a:cubicBezTo>
                    <a:pt x="17" y="0"/>
                    <a:pt x="17" y="0"/>
                    <a:pt x="17" y="0"/>
                  </a:cubicBezTo>
                  <a:cubicBezTo>
                    <a:pt x="12" y="0"/>
                    <a:pt x="8" y="2"/>
                    <a:pt x="5" y="5"/>
                  </a:cubicBezTo>
                  <a:cubicBezTo>
                    <a:pt x="1" y="9"/>
                    <a:pt x="0" y="13"/>
                    <a:pt x="0" y="18"/>
                  </a:cubicBezTo>
                  <a:cubicBezTo>
                    <a:pt x="0" y="18"/>
                    <a:pt x="0" y="18"/>
                    <a:pt x="0" y="18"/>
                  </a:cubicBezTo>
                  <a:cubicBezTo>
                    <a:pt x="0" y="18"/>
                    <a:pt x="0" y="18"/>
                    <a:pt x="0" y="18"/>
                  </a:cubicBezTo>
                  <a:cubicBezTo>
                    <a:pt x="0" y="73"/>
                    <a:pt x="0" y="73"/>
                    <a:pt x="0" y="73"/>
                  </a:cubicBezTo>
                  <a:cubicBezTo>
                    <a:pt x="0" y="73"/>
                    <a:pt x="0" y="73"/>
                    <a:pt x="0" y="73"/>
                  </a:cubicBezTo>
                  <a:cubicBezTo>
                    <a:pt x="0" y="73"/>
                    <a:pt x="0" y="73"/>
                    <a:pt x="0" y="73"/>
                  </a:cubicBezTo>
                  <a:cubicBezTo>
                    <a:pt x="0" y="78"/>
                    <a:pt x="1" y="82"/>
                    <a:pt x="5" y="85"/>
                  </a:cubicBezTo>
                  <a:cubicBezTo>
                    <a:pt x="8" y="88"/>
                    <a:pt x="12" y="90"/>
                    <a:pt x="17" y="90"/>
                  </a:cubicBezTo>
                  <a:cubicBezTo>
                    <a:pt x="17" y="90"/>
                    <a:pt x="17" y="90"/>
                    <a:pt x="17" y="90"/>
                  </a:cubicBezTo>
                  <a:cubicBezTo>
                    <a:pt x="17" y="90"/>
                    <a:pt x="17" y="90"/>
                    <a:pt x="17" y="90"/>
                  </a:cubicBezTo>
                  <a:cubicBezTo>
                    <a:pt x="17" y="90"/>
                    <a:pt x="17" y="90"/>
                    <a:pt x="17" y="90"/>
                  </a:cubicBezTo>
                  <a:cubicBezTo>
                    <a:pt x="100" y="90"/>
                    <a:pt x="100" y="90"/>
                    <a:pt x="100" y="90"/>
                  </a:cubicBezTo>
                  <a:cubicBezTo>
                    <a:pt x="100" y="90"/>
                    <a:pt x="100" y="90"/>
                    <a:pt x="100" y="90"/>
                  </a:cubicBezTo>
                  <a:cubicBezTo>
                    <a:pt x="100" y="90"/>
                    <a:pt x="100" y="90"/>
                    <a:pt x="100" y="90"/>
                  </a:cubicBezTo>
                  <a:cubicBezTo>
                    <a:pt x="101" y="90"/>
                    <a:pt x="103" y="90"/>
                    <a:pt x="104" y="90"/>
                  </a:cubicBezTo>
                  <a:cubicBezTo>
                    <a:pt x="102" y="89"/>
                    <a:pt x="99" y="87"/>
                    <a:pt x="98" y="86"/>
                  </a:cubicBezTo>
                  <a:lnTo>
                    <a:pt x="17" y="8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8" name="Freeform 158"/>
            <p:cNvSpPr>
              <a:spLocks noEditPoints="1"/>
            </p:cNvSpPr>
            <p:nvPr/>
          </p:nvSpPr>
          <p:spPr bwMode="auto">
            <a:xfrm>
              <a:off x="3271838" y="5083175"/>
              <a:ext cx="415925" cy="354013"/>
            </a:xfrm>
            <a:custGeom>
              <a:avLst/>
              <a:gdLst>
                <a:gd name="T0" fmla="*/ 10 w 132"/>
                <a:gd name="T1" fmla="*/ 0 h 112"/>
                <a:gd name="T2" fmla="*/ 0 w 132"/>
                <a:gd name="T3" fmla="*/ 89 h 112"/>
                <a:gd name="T4" fmla="*/ 54 w 132"/>
                <a:gd name="T5" fmla="*/ 99 h 112"/>
                <a:gd name="T6" fmla="*/ 54 w 132"/>
                <a:gd name="T7" fmla="*/ 104 h 112"/>
                <a:gd name="T8" fmla="*/ 39 w 132"/>
                <a:gd name="T9" fmla="*/ 108 h 112"/>
                <a:gd name="T10" fmla="*/ 34 w 132"/>
                <a:gd name="T11" fmla="*/ 110 h 112"/>
                <a:gd name="T12" fmla="*/ 36 w 132"/>
                <a:gd name="T13" fmla="*/ 112 h 112"/>
                <a:gd name="T14" fmla="*/ 98 w 132"/>
                <a:gd name="T15" fmla="*/ 110 h 112"/>
                <a:gd name="T16" fmla="*/ 97 w 132"/>
                <a:gd name="T17" fmla="*/ 108 h 112"/>
                <a:gd name="T18" fmla="*/ 79 w 132"/>
                <a:gd name="T19" fmla="*/ 103 h 112"/>
                <a:gd name="T20" fmla="*/ 77 w 132"/>
                <a:gd name="T21" fmla="*/ 99 h 112"/>
                <a:gd name="T22" fmla="*/ 132 w 132"/>
                <a:gd name="T23" fmla="*/ 89 h 112"/>
                <a:gd name="T24" fmla="*/ 122 w 132"/>
                <a:gd name="T25" fmla="*/ 0 h 112"/>
                <a:gd name="T26" fmla="*/ 107 w 132"/>
                <a:gd name="T27" fmla="*/ 91 h 112"/>
                <a:gd name="T28" fmla="*/ 110 w 132"/>
                <a:gd name="T29" fmla="*/ 91 h 112"/>
                <a:gd name="T30" fmla="*/ 119 w 132"/>
                <a:gd name="T31" fmla="*/ 92 h 112"/>
                <a:gd name="T32" fmla="*/ 113 w 132"/>
                <a:gd name="T33" fmla="*/ 91 h 112"/>
                <a:gd name="T34" fmla="*/ 119 w 132"/>
                <a:gd name="T35" fmla="*/ 89 h 112"/>
                <a:gd name="T36" fmla="*/ 119 w 132"/>
                <a:gd name="T37" fmla="*/ 92 h 112"/>
                <a:gd name="T38" fmla="*/ 120 w 132"/>
                <a:gd name="T39" fmla="*/ 83 h 112"/>
                <a:gd name="T40" fmla="*/ 9 w 132"/>
                <a:gd name="T41" fmla="*/ 80 h 112"/>
                <a:gd name="T42" fmla="*/ 12 w 132"/>
                <a:gd name="T43" fmla="*/ 9 h 112"/>
                <a:gd name="T44" fmla="*/ 123 w 132"/>
                <a:gd name="T45" fmla="*/ 12 h 112"/>
                <a:gd name="T46" fmla="*/ 95 w 132"/>
                <a:gd name="T47" fmla="*/ 72 h 112"/>
                <a:gd name="T48" fmla="*/ 39 w 132"/>
                <a:gd name="T49" fmla="*/ 73 h 112"/>
                <a:gd name="T50" fmla="*/ 37 w 132"/>
                <a:gd name="T51" fmla="*/ 72 h 112"/>
                <a:gd name="T52" fmla="*/ 39 w 132"/>
                <a:gd name="T53" fmla="*/ 20 h 112"/>
                <a:gd name="T54" fmla="*/ 40 w 132"/>
                <a:gd name="T55" fmla="*/ 43 h 112"/>
                <a:gd name="T56" fmla="*/ 42 w 132"/>
                <a:gd name="T57" fmla="*/ 44 h 112"/>
                <a:gd name="T58" fmla="*/ 40 w 132"/>
                <a:gd name="T59" fmla="*/ 45 h 112"/>
                <a:gd name="T60" fmla="*/ 49 w 132"/>
                <a:gd name="T61" fmla="*/ 70 h 112"/>
                <a:gd name="T62" fmla="*/ 48 w 132"/>
                <a:gd name="T63" fmla="*/ 50 h 112"/>
                <a:gd name="T64" fmla="*/ 55 w 132"/>
                <a:gd name="T65" fmla="*/ 47 h 112"/>
                <a:gd name="T66" fmla="*/ 57 w 132"/>
                <a:gd name="T67" fmla="*/ 69 h 112"/>
                <a:gd name="T68" fmla="*/ 65 w 132"/>
                <a:gd name="T69" fmla="*/ 70 h 112"/>
                <a:gd name="T70" fmla="*/ 64 w 132"/>
                <a:gd name="T71" fmla="*/ 27 h 112"/>
                <a:gd name="T72" fmla="*/ 71 w 132"/>
                <a:gd name="T73" fmla="*/ 25 h 112"/>
                <a:gd name="T74" fmla="*/ 73 w 132"/>
                <a:gd name="T75" fmla="*/ 69 h 112"/>
                <a:gd name="T76" fmla="*/ 81 w 132"/>
                <a:gd name="T77" fmla="*/ 70 h 112"/>
                <a:gd name="T78" fmla="*/ 80 w 132"/>
                <a:gd name="T79" fmla="*/ 38 h 112"/>
                <a:gd name="T80" fmla="*/ 87 w 132"/>
                <a:gd name="T81" fmla="*/ 36 h 112"/>
                <a:gd name="T82" fmla="*/ 89 w 132"/>
                <a:gd name="T83" fmla="*/ 69 h 112"/>
                <a:gd name="T84" fmla="*/ 93 w 132"/>
                <a:gd name="T85" fmla="*/ 7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 h="112">
                  <a:moveTo>
                    <a:pt x="122" y="0"/>
                  </a:moveTo>
                  <a:cubicBezTo>
                    <a:pt x="10" y="0"/>
                    <a:pt x="10" y="0"/>
                    <a:pt x="10" y="0"/>
                  </a:cubicBezTo>
                  <a:cubicBezTo>
                    <a:pt x="4" y="0"/>
                    <a:pt x="0" y="5"/>
                    <a:pt x="0" y="10"/>
                  </a:cubicBezTo>
                  <a:cubicBezTo>
                    <a:pt x="0" y="89"/>
                    <a:pt x="0" y="89"/>
                    <a:pt x="0" y="89"/>
                  </a:cubicBezTo>
                  <a:cubicBezTo>
                    <a:pt x="0" y="95"/>
                    <a:pt x="4" y="99"/>
                    <a:pt x="10" y="99"/>
                  </a:cubicBezTo>
                  <a:cubicBezTo>
                    <a:pt x="54" y="99"/>
                    <a:pt x="54" y="99"/>
                    <a:pt x="54" y="99"/>
                  </a:cubicBezTo>
                  <a:cubicBezTo>
                    <a:pt x="54" y="101"/>
                    <a:pt x="54" y="101"/>
                    <a:pt x="54" y="101"/>
                  </a:cubicBezTo>
                  <a:cubicBezTo>
                    <a:pt x="54" y="101"/>
                    <a:pt x="54" y="103"/>
                    <a:pt x="54" y="104"/>
                  </a:cubicBezTo>
                  <a:cubicBezTo>
                    <a:pt x="43" y="108"/>
                    <a:pt x="43" y="108"/>
                    <a:pt x="43" y="108"/>
                  </a:cubicBezTo>
                  <a:cubicBezTo>
                    <a:pt x="42" y="108"/>
                    <a:pt x="40" y="108"/>
                    <a:pt x="39" y="108"/>
                  </a:cubicBezTo>
                  <a:cubicBezTo>
                    <a:pt x="36" y="108"/>
                    <a:pt x="36" y="108"/>
                    <a:pt x="36" y="108"/>
                  </a:cubicBezTo>
                  <a:cubicBezTo>
                    <a:pt x="35" y="108"/>
                    <a:pt x="34" y="109"/>
                    <a:pt x="34" y="110"/>
                  </a:cubicBezTo>
                  <a:cubicBezTo>
                    <a:pt x="34" y="110"/>
                    <a:pt x="34" y="110"/>
                    <a:pt x="34" y="110"/>
                  </a:cubicBezTo>
                  <a:cubicBezTo>
                    <a:pt x="34" y="111"/>
                    <a:pt x="35" y="112"/>
                    <a:pt x="36" y="112"/>
                  </a:cubicBezTo>
                  <a:cubicBezTo>
                    <a:pt x="96" y="112"/>
                    <a:pt x="96" y="112"/>
                    <a:pt x="96" y="112"/>
                  </a:cubicBezTo>
                  <a:cubicBezTo>
                    <a:pt x="97" y="112"/>
                    <a:pt x="98" y="111"/>
                    <a:pt x="98" y="110"/>
                  </a:cubicBezTo>
                  <a:cubicBezTo>
                    <a:pt x="98" y="110"/>
                    <a:pt x="98" y="110"/>
                    <a:pt x="98" y="110"/>
                  </a:cubicBezTo>
                  <a:cubicBezTo>
                    <a:pt x="98" y="109"/>
                    <a:pt x="97" y="108"/>
                    <a:pt x="97" y="108"/>
                  </a:cubicBezTo>
                  <a:cubicBezTo>
                    <a:pt x="96" y="108"/>
                    <a:pt x="95" y="108"/>
                    <a:pt x="94" y="108"/>
                  </a:cubicBezTo>
                  <a:cubicBezTo>
                    <a:pt x="79" y="103"/>
                    <a:pt x="79" y="103"/>
                    <a:pt x="79" y="103"/>
                  </a:cubicBezTo>
                  <a:cubicBezTo>
                    <a:pt x="78" y="102"/>
                    <a:pt x="77" y="101"/>
                    <a:pt x="77" y="101"/>
                  </a:cubicBezTo>
                  <a:cubicBezTo>
                    <a:pt x="77" y="99"/>
                    <a:pt x="77" y="99"/>
                    <a:pt x="77" y="99"/>
                  </a:cubicBezTo>
                  <a:cubicBezTo>
                    <a:pt x="122" y="99"/>
                    <a:pt x="122" y="99"/>
                    <a:pt x="122" y="99"/>
                  </a:cubicBezTo>
                  <a:cubicBezTo>
                    <a:pt x="128" y="99"/>
                    <a:pt x="132" y="95"/>
                    <a:pt x="132" y="89"/>
                  </a:cubicBezTo>
                  <a:cubicBezTo>
                    <a:pt x="132" y="10"/>
                    <a:pt x="132" y="10"/>
                    <a:pt x="132" y="10"/>
                  </a:cubicBezTo>
                  <a:cubicBezTo>
                    <a:pt x="132" y="5"/>
                    <a:pt x="128" y="0"/>
                    <a:pt x="122" y="0"/>
                  </a:cubicBezTo>
                  <a:close/>
                  <a:moveTo>
                    <a:pt x="108" y="92"/>
                  </a:moveTo>
                  <a:cubicBezTo>
                    <a:pt x="108" y="92"/>
                    <a:pt x="107" y="91"/>
                    <a:pt x="107" y="91"/>
                  </a:cubicBezTo>
                  <a:cubicBezTo>
                    <a:pt x="107" y="90"/>
                    <a:pt x="108" y="89"/>
                    <a:pt x="108" y="89"/>
                  </a:cubicBezTo>
                  <a:cubicBezTo>
                    <a:pt x="109" y="89"/>
                    <a:pt x="110" y="90"/>
                    <a:pt x="110" y="91"/>
                  </a:cubicBezTo>
                  <a:cubicBezTo>
                    <a:pt x="110" y="91"/>
                    <a:pt x="109" y="92"/>
                    <a:pt x="108" y="92"/>
                  </a:cubicBezTo>
                  <a:close/>
                  <a:moveTo>
                    <a:pt x="119" y="92"/>
                  </a:moveTo>
                  <a:cubicBezTo>
                    <a:pt x="115" y="92"/>
                    <a:pt x="115" y="92"/>
                    <a:pt x="115" y="92"/>
                  </a:cubicBezTo>
                  <a:cubicBezTo>
                    <a:pt x="114" y="92"/>
                    <a:pt x="113" y="91"/>
                    <a:pt x="113" y="91"/>
                  </a:cubicBezTo>
                  <a:cubicBezTo>
                    <a:pt x="113" y="90"/>
                    <a:pt x="114" y="89"/>
                    <a:pt x="115" y="89"/>
                  </a:cubicBezTo>
                  <a:cubicBezTo>
                    <a:pt x="119" y="89"/>
                    <a:pt x="119" y="89"/>
                    <a:pt x="119" y="89"/>
                  </a:cubicBezTo>
                  <a:cubicBezTo>
                    <a:pt x="121" y="89"/>
                    <a:pt x="122" y="90"/>
                    <a:pt x="122" y="91"/>
                  </a:cubicBezTo>
                  <a:cubicBezTo>
                    <a:pt x="122" y="91"/>
                    <a:pt x="121" y="92"/>
                    <a:pt x="119" y="92"/>
                  </a:cubicBezTo>
                  <a:close/>
                  <a:moveTo>
                    <a:pt x="123" y="80"/>
                  </a:moveTo>
                  <a:cubicBezTo>
                    <a:pt x="123" y="82"/>
                    <a:pt x="121" y="83"/>
                    <a:pt x="120" y="83"/>
                  </a:cubicBezTo>
                  <a:cubicBezTo>
                    <a:pt x="12" y="83"/>
                    <a:pt x="12" y="83"/>
                    <a:pt x="12" y="83"/>
                  </a:cubicBezTo>
                  <a:cubicBezTo>
                    <a:pt x="10" y="83"/>
                    <a:pt x="9" y="82"/>
                    <a:pt x="9" y="80"/>
                  </a:cubicBezTo>
                  <a:cubicBezTo>
                    <a:pt x="9" y="12"/>
                    <a:pt x="9" y="12"/>
                    <a:pt x="9" y="12"/>
                  </a:cubicBezTo>
                  <a:cubicBezTo>
                    <a:pt x="9" y="11"/>
                    <a:pt x="10" y="9"/>
                    <a:pt x="12" y="9"/>
                  </a:cubicBezTo>
                  <a:cubicBezTo>
                    <a:pt x="120" y="9"/>
                    <a:pt x="120" y="9"/>
                    <a:pt x="120" y="9"/>
                  </a:cubicBezTo>
                  <a:cubicBezTo>
                    <a:pt x="121" y="9"/>
                    <a:pt x="123" y="11"/>
                    <a:pt x="123" y="12"/>
                  </a:cubicBezTo>
                  <a:lnTo>
                    <a:pt x="123" y="80"/>
                  </a:lnTo>
                  <a:close/>
                  <a:moveTo>
                    <a:pt x="95" y="72"/>
                  </a:moveTo>
                  <a:cubicBezTo>
                    <a:pt x="95" y="72"/>
                    <a:pt x="94" y="73"/>
                    <a:pt x="93" y="73"/>
                  </a:cubicBezTo>
                  <a:cubicBezTo>
                    <a:pt x="39" y="73"/>
                    <a:pt x="39" y="73"/>
                    <a:pt x="39" y="73"/>
                  </a:cubicBezTo>
                  <a:cubicBezTo>
                    <a:pt x="38" y="73"/>
                    <a:pt x="38" y="73"/>
                    <a:pt x="37" y="73"/>
                  </a:cubicBezTo>
                  <a:cubicBezTo>
                    <a:pt x="37" y="72"/>
                    <a:pt x="37" y="72"/>
                    <a:pt x="37" y="72"/>
                  </a:cubicBezTo>
                  <a:cubicBezTo>
                    <a:pt x="37" y="22"/>
                    <a:pt x="37" y="22"/>
                    <a:pt x="37" y="22"/>
                  </a:cubicBezTo>
                  <a:cubicBezTo>
                    <a:pt x="37" y="21"/>
                    <a:pt x="38" y="20"/>
                    <a:pt x="39" y="20"/>
                  </a:cubicBezTo>
                  <a:cubicBezTo>
                    <a:pt x="39" y="20"/>
                    <a:pt x="40" y="21"/>
                    <a:pt x="40" y="22"/>
                  </a:cubicBezTo>
                  <a:cubicBezTo>
                    <a:pt x="40" y="43"/>
                    <a:pt x="40" y="43"/>
                    <a:pt x="40" y="43"/>
                  </a:cubicBezTo>
                  <a:cubicBezTo>
                    <a:pt x="42" y="43"/>
                    <a:pt x="42" y="43"/>
                    <a:pt x="42" y="43"/>
                  </a:cubicBezTo>
                  <a:cubicBezTo>
                    <a:pt x="42" y="43"/>
                    <a:pt x="42" y="43"/>
                    <a:pt x="42" y="44"/>
                  </a:cubicBezTo>
                  <a:cubicBezTo>
                    <a:pt x="42" y="45"/>
                    <a:pt x="42" y="45"/>
                    <a:pt x="42" y="45"/>
                  </a:cubicBezTo>
                  <a:cubicBezTo>
                    <a:pt x="40" y="45"/>
                    <a:pt x="40" y="45"/>
                    <a:pt x="40" y="45"/>
                  </a:cubicBezTo>
                  <a:cubicBezTo>
                    <a:pt x="40" y="70"/>
                    <a:pt x="40" y="70"/>
                    <a:pt x="40" y="70"/>
                  </a:cubicBezTo>
                  <a:cubicBezTo>
                    <a:pt x="49" y="70"/>
                    <a:pt x="49" y="70"/>
                    <a:pt x="49" y="70"/>
                  </a:cubicBezTo>
                  <a:cubicBezTo>
                    <a:pt x="49" y="70"/>
                    <a:pt x="48" y="69"/>
                    <a:pt x="48" y="69"/>
                  </a:cubicBezTo>
                  <a:cubicBezTo>
                    <a:pt x="48" y="50"/>
                    <a:pt x="48" y="50"/>
                    <a:pt x="48" y="50"/>
                  </a:cubicBezTo>
                  <a:cubicBezTo>
                    <a:pt x="48" y="48"/>
                    <a:pt x="50" y="47"/>
                    <a:pt x="51" y="47"/>
                  </a:cubicBezTo>
                  <a:cubicBezTo>
                    <a:pt x="55" y="47"/>
                    <a:pt x="55" y="47"/>
                    <a:pt x="55" y="47"/>
                  </a:cubicBezTo>
                  <a:cubicBezTo>
                    <a:pt x="56" y="47"/>
                    <a:pt x="57" y="48"/>
                    <a:pt x="57" y="50"/>
                  </a:cubicBezTo>
                  <a:cubicBezTo>
                    <a:pt x="57" y="69"/>
                    <a:pt x="57" y="69"/>
                    <a:pt x="57" y="69"/>
                  </a:cubicBezTo>
                  <a:cubicBezTo>
                    <a:pt x="57" y="69"/>
                    <a:pt x="57" y="70"/>
                    <a:pt x="57" y="70"/>
                  </a:cubicBezTo>
                  <a:cubicBezTo>
                    <a:pt x="65" y="70"/>
                    <a:pt x="65" y="70"/>
                    <a:pt x="65" y="70"/>
                  </a:cubicBezTo>
                  <a:cubicBezTo>
                    <a:pt x="64" y="70"/>
                    <a:pt x="64" y="69"/>
                    <a:pt x="64" y="69"/>
                  </a:cubicBezTo>
                  <a:cubicBezTo>
                    <a:pt x="64" y="27"/>
                    <a:pt x="64" y="27"/>
                    <a:pt x="64" y="27"/>
                  </a:cubicBezTo>
                  <a:cubicBezTo>
                    <a:pt x="64" y="26"/>
                    <a:pt x="65" y="25"/>
                    <a:pt x="67" y="25"/>
                  </a:cubicBezTo>
                  <a:cubicBezTo>
                    <a:pt x="71" y="25"/>
                    <a:pt x="71" y="25"/>
                    <a:pt x="71" y="25"/>
                  </a:cubicBezTo>
                  <a:cubicBezTo>
                    <a:pt x="72" y="25"/>
                    <a:pt x="73" y="26"/>
                    <a:pt x="73" y="27"/>
                  </a:cubicBezTo>
                  <a:cubicBezTo>
                    <a:pt x="73" y="69"/>
                    <a:pt x="73" y="69"/>
                    <a:pt x="73" y="69"/>
                  </a:cubicBezTo>
                  <a:cubicBezTo>
                    <a:pt x="73" y="69"/>
                    <a:pt x="73" y="70"/>
                    <a:pt x="73" y="70"/>
                  </a:cubicBezTo>
                  <a:cubicBezTo>
                    <a:pt x="81" y="70"/>
                    <a:pt x="81" y="70"/>
                    <a:pt x="81" y="70"/>
                  </a:cubicBezTo>
                  <a:cubicBezTo>
                    <a:pt x="80" y="70"/>
                    <a:pt x="80" y="69"/>
                    <a:pt x="80" y="69"/>
                  </a:cubicBezTo>
                  <a:cubicBezTo>
                    <a:pt x="80" y="38"/>
                    <a:pt x="80" y="38"/>
                    <a:pt x="80" y="38"/>
                  </a:cubicBezTo>
                  <a:cubicBezTo>
                    <a:pt x="80" y="37"/>
                    <a:pt x="81" y="36"/>
                    <a:pt x="83" y="36"/>
                  </a:cubicBezTo>
                  <a:cubicBezTo>
                    <a:pt x="87" y="36"/>
                    <a:pt x="87" y="36"/>
                    <a:pt x="87" y="36"/>
                  </a:cubicBezTo>
                  <a:cubicBezTo>
                    <a:pt x="88" y="36"/>
                    <a:pt x="89" y="37"/>
                    <a:pt x="89" y="38"/>
                  </a:cubicBezTo>
                  <a:cubicBezTo>
                    <a:pt x="89" y="69"/>
                    <a:pt x="89" y="69"/>
                    <a:pt x="89" y="69"/>
                  </a:cubicBezTo>
                  <a:cubicBezTo>
                    <a:pt x="89" y="69"/>
                    <a:pt x="89" y="70"/>
                    <a:pt x="89" y="70"/>
                  </a:cubicBezTo>
                  <a:cubicBezTo>
                    <a:pt x="93" y="70"/>
                    <a:pt x="93" y="70"/>
                    <a:pt x="93" y="70"/>
                  </a:cubicBezTo>
                  <a:cubicBezTo>
                    <a:pt x="94" y="70"/>
                    <a:pt x="95" y="71"/>
                    <a:pt x="95" y="7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89" name="Freeform 159"/>
            <p:cNvSpPr>
              <a:spLocks noEditPoints="1"/>
            </p:cNvSpPr>
            <p:nvPr/>
          </p:nvSpPr>
          <p:spPr bwMode="auto">
            <a:xfrm>
              <a:off x="10528300" y="2312988"/>
              <a:ext cx="379412" cy="388938"/>
            </a:xfrm>
            <a:custGeom>
              <a:avLst/>
              <a:gdLst>
                <a:gd name="T0" fmla="*/ 108 w 120"/>
                <a:gd name="T1" fmla="*/ 13 h 123"/>
                <a:gd name="T2" fmla="*/ 108 w 120"/>
                <a:gd name="T3" fmla="*/ 13 h 123"/>
                <a:gd name="T4" fmla="*/ 117 w 120"/>
                <a:gd name="T5" fmla="*/ 13 h 123"/>
                <a:gd name="T6" fmla="*/ 117 w 120"/>
                <a:gd name="T7" fmla="*/ 98 h 123"/>
                <a:gd name="T8" fmla="*/ 108 w 120"/>
                <a:gd name="T9" fmla="*/ 23 h 123"/>
                <a:gd name="T10" fmla="*/ 114 w 120"/>
                <a:gd name="T11" fmla="*/ 123 h 123"/>
                <a:gd name="T12" fmla="*/ 117 w 120"/>
                <a:gd name="T13" fmla="*/ 120 h 123"/>
                <a:gd name="T14" fmla="*/ 117 w 120"/>
                <a:gd name="T15" fmla="*/ 98 h 123"/>
                <a:gd name="T16" fmla="*/ 20 w 120"/>
                <a:gd name="T17" fmla="*/ 89 h 123"/>
                <a:gd name="T18" fmla="*/ 41 w 120"/>
                <a:gd name="T19" fmla="*/ 89 h 123"/>
                <a:gd name="T20" fmla="*/ 23 w 120"/>
                <a:gd name="T21" fmla="*/ 97 h 123"/>
                <a:gd name="T22" fmla="*/ 38 w 120"/>
                <a:gd name="T23" fmla="*/ 102 h 123"/>
                <a:gd name="T24" fmla="*/ 101 w 120"/>
                <a:gd name="T25" fmla="*/ 15 h 123"/>
                <a:gd name="T26" fmla="*/ 11 w 120"/>
                <a:gd name="T27" fmla="*/ 123 h 123"/>
                <a:gd name="T28" fmla="*/ 11 w 120"/>
                <a:gd name="T29" fmla="*/ 3 h 123"/>
                <a:gd name="T30" fmla="*/ 14 w 120"/>
                <a:gd name="T31" fmla="*/ 23 h 123"/>
                <a:gd name="T32" fmla="*/ 86 w 120"/>
                <a:gd name="T33" fmla="*/ 23 h 123"/>
                <a:gd name="T34" fmla="*/ 14 w 120"/>
                <a:gd name="T35" fmla="*/ 23 h 123"/>
                <a:gd name="T36" fmla="*/ 17 w 120"/>
                <a:gd name="T37" fmla="*/ 77 h 123"/>
                <a:gd name="T38" fmla="*/ 17 w 120"/>
                <a:gd name="T39" fmla="*/ 111 h 123"/>
                <a:gd name="T40" fmla="*/ 48 w 120"/>
                <a:gd name="T41" fmla="*/ 81 h 123"/>
                <a:gd name="T42" fmla="*/ 17 w 120"/>
                <a:gd name="T43" fmla="*/ 38 h 123"/>
                <a:gd name="T44" fmla="*/ 17 w 120"/>
                <a:gd name="T45" fmla="*/ 72 h 123"/>
                <a:gd name="T46" fmla="*/ 48 w 120"/>
                <a:gd name="T47" fmla="*/ 42 h 123"/>
                <a:gd name="T48" fmla="*/ 57 w 120"/>
                <a:gd name="T49" fmla="*/ 77 h 123"/>
                <a:gd name="T50" fmla="*/ 57 w 120"/>
                <a:gd name="T51" fmla="*/ 111 h 123"/>
                <a:gd name="T52" fmla="*/ 88 w 120"/>
                <a:gd name="T53" fmla="*/ 81 h 123"/>
                <a:gd name="T54" fmla="*/ 57 w 120"/>
                <a:gd name="T55" fmla="*/ 38 h 123"/>
                <a:gd name="T56" fmla="*/ 57 w 120"/>
                <a:gd name="T57" fmla="*/ 72 h 123"/>
                <a:gd name="T58" fmla="*/ 88 w 120"/>
                <a:gd name="T59" fmla="*/ 42 h 123"/>
                <a:gd name="T60" fmla="*/ 60 w 120"/>
                <a:gd name="T61" fmla="*/ 94 h 123"/>
                <a:gd name="T62" fmla="*/ 81 w 120"/>
                <a:gd name="T63" fmla="*/ 94 h 123"/>
                <a:gd name="T64" fmla="*/ 73 w 120"/>
                <a:gd name="T65" fmla="*/ 52 h 123"/>
                <a:gd name="T66" fmla="*/ 68 w 120"/>
                <a:gd name="T67" fmla="*/ 47 h 123"/>
                <a:gd name="T68" fmla="*/ 60 w 120"/>
                <a:gd name="T69" fmla="*/ 55 h 123"/>
                <a:gd name="T70" fmla="*/ 68 w 120"/>
                <a:gd name="T71" fmla="*/ 62 h 123"/>
                <a:gd name="T72" fmla="*/ 73 w 120"/>
                <a:gd name="T73" fmla="*/ 57 h 123"/>
                <a:gd name="T74" fmla="*/ 78 w 120"/>
                <a:gd name="T75" fmla="*/ 52 h 123"/>
                <a:gd name="T76" fmla="*/ 20 w 120"/>
                <a:gd name="T77" fmla="*/ 55 h 123"/>
                <a:gd name="T78" fmla="*/ 41 w 120"/>
                <a:gd name="T79" fmla="*/ 55 h 123"/>
                <a:gd name="T80" fmla="*/ 74 w 120"/>
                <a:gd name="T81" fmla="*/ 87 h 123"/>
                <a:gd name="T82" fmla="*/ 71 w 120"/>
                <a:gd name="T83" fmla="*/ 89 h 123"/>
                <a:gd name="T84" fmla="*/ 71 w 120"/>
                <a:gd name="T85" fmla="*/ 10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23">
                  <a:moveTo>
                    <a:pt x="117" y="20"/>
                  </a:moveTo>
                  <a:cubicBezTo>
                    <a:pt x="108" y="20"/>
                    <a:pt x="108" y="20"/>
                    <a:pt x="108" y="20"/>
                  </a:cubicBezTo>
                  <a:cubicBezTo>
                    <a:pt x="108" y="16"/>
                    <a:pt x="108" y="13"/>
                    <a:pt x="108" y="13"/>
                  </a:cubicBezTo>
                  <a:cubicBezTo>
                    <a:pt x="108" y="13"/>
                    <a:pt x="108" y="13"/>
                    <a:pt x="108" y="13"/>
                  </a:cubicBezTo>
                  <a:cubicBezTo>
                    <a:pt x="108" y="13"/>
                    <a:pt x="108" y="13"/>
                    <a:pt x="108" y="13"/>
                  </a:cubicBezTo>
                  <a:cubicBezTo>
                    <a:pt x="108" y="13"/>
                    <a:pt x="108" y="13"/>
                    <a:pt x="108" y="13"/>
                  </a:cubicBezTo>
                  <a:cubicBezTo>
                    <a:pt x="108" y="13"/>
                    <a:pt x="112" y="2"/>
                    <a:pt x="112" y="2"/>
                  </a:cubicBezTo>
                  <a:cubicBezTo>
                    <a:pt x="113" y="0"/>
                    <a:pt x="113" y="0"/>
                    <a:pt x="114" y="2"/>
                  </a:cubicBezTo>
                  <a:cubicBezTo>
                    <a:pt x="117" y="13"/>
                    <a:pt x="117" y="13"/>
                    <a:pt x="117" y="13"/>
                  </a:cubicBezTo>
                  <a:cubicBezTo>
                    <a:pt x="117" y="13"/>
                    <a:pt x="117" y="14"/>
                    <a:pt x="117" y="14"/>
                  </a:cubicBezTo>
                  <a:cubicBezTo>
                    <a:pt x="117" y="14"/>
                    <a:pt x="117" y="17"/>
                    <a:pt x="117" y="20"/>
                  </a:cubicBezTo>
                  <a:close/>
                  <a:moveTo>
                    <a:pt x="117" y="98"/>
                  </a:moveTo>
                  <a:cubicBezTo>
                    <a:pt x="117" y="98"/>
                    <a:pt x="117" y="98"/>
                    <a:pt x="117" y="98"/>
                  </a:cubicBezTo>
                  <a:cubicBezTo>
                    <a:pt x="117" y="98"/>
                    <a:pt x="117" y="44"/>
                    <a:pt x="117" y="23"/>
                  </a:cubicBezTo>
                  <a:cubicBezTo>
                    <a:pt x="108" y="23"/>
                    <a:pt x="108" y="23"/>
                    <a:pt x="108" y="23"/>
                  </a:cubicBezTo>
                  <a:cubicBezTo>
                    <a:pt x="107" y="49"/>
                    <a:pt x="107" y="121"/>
                    <a:pt x="107" y="121"/>
                  </a:cubicBezTo>
                  <a:cubicBezTo>
                    <a:pt x="107" y="122"/>
                    <a:pt x="108" y="123"/>
                    <a:pt x="110" y="123"/>
                  </a:cubicBezTo>
                  <a:cubicBezTo>
                    <a:pt x="114" y="123"/>
                    <a:pt x="114" y="123"/>
                    <a:pt x="114" y="123"/>
                  </a:cubicBezTo>
                  <a:cubicBezTo>
                    <a:pt x="116" y="123"/>
                    <a:pt x="117" y="122"/>
                    <a:pt x="117" y="121"/>
                  </a:cubicBezTo>
                  <a:cubicBezTo>
                    <a:pt x="117" y="120"/>
                    <a:pt x="117" y="120"/>
                    <a:pt x="117" y="120"/>
                  </a:cubicBezTo>
                  <a:cubicBezTo>
                    <a:pt x="117" y="120"/>
                    <a:pt x="117" y="120"/>
                    <a:pt x="117" y="120"/>
                  </a:cubicBezTo>
                  <a:cubicBezTo>
                    <a:pt x="118" y="120"/>
                    <a:pt x="120" y="119"/>
                    <a:pt x="120" y="118"/>
                  </a:cubicBezTo>
                  <a:cubicBezTo>
                    <a:pt x="120" y="101"/>
                    <a:pt x="120" y="101"/>
                    <a:pt x="120" y="101"/>
                  </a:cubicBezTo>
                  <a:cubicBezTo>
                    <a:pt x="120" y="99"/>
                    <a:pt x="119" y="98"/>
                    <a:pt x="117" y="98"/>
                  </a:cubicBezTo>
                  <a:close/>
                  <a:moveTo>
                    <a:pt x="38" y="87"/>
                  </a:moveTo>
                  <a:cubicBezTo>
                    <a:pt x="23" y="87"/>
                    <a:pt x="23" y="87"/>
                    <a:pt x="23" y="87"/>
                  </a:cubicBezTo>
                  <a:cubicBezTo>
                    <a:pt x="21" y="87"/>
                    <a:pt x="20" y="88"/>
                    <a:pt x="20" y="89"/>
                  </a:cubicBezTo>
                  <a:cubicBezTo>
                    <a:pt x="20" y="91"/>
                    <a:pt x="21" y="92"/>
                    <a:pt x="23" y="92"/>
                  </a:cubicBezTo>
                  <a:cubicBezTo>
                    <a:pt x="38" y="92"/>
                    <a:pt x="38" y="92"/>
                    <a:pt x="38" y="92"/>
                  </a:cubicBezTo>
                  <a:cubicBezTo>
                    <a:pt x="40" y="92"/>
                    <a:pt x="41" y="91"/>
                    <a:pt x="41" y="89"/>
                  </a:cubicBezTo>
                  <a:cubicBezTo>
                    <a:pt x="41" y="88"/>
                    <a:pt x="40" y="87"/>
                    <a:pt x="38" y="87"/>
                  </a:cubicBezTo>
                  <a:close/>
                  <a:moveTo>
                    <a:pt x="38" y="97"/>
                  </a:moveTo>
                  <a:cubicBezTo>
                    <a:pt x="23" y="97"/>
                    <a:pt x="23" y="97"/>
                    <a:pt x="23" y="97"/>
                  </a:cubicBezTo>
                  <a:cubicBezTo>
                    <a:pt x="21" y="97"/>
                    <a:pt x="20" y="98"/>
                    <a:pt x="20" y="99"/>
                  </a:cubicBezTo>
                  <a:cubicBezTo>
                    <a:pt x="20" y="100"/>
                    <a:pt x="21" y="102"/>
                    <a:pt x="23" y="102"/>
                  </a:cubicBezTo>
                  <a:cubicBezTo>
                    <a:pt x="38" y="102"/>
                    <a:pt x="38" y="102"/>
                    <a:pt x="38" y="102"/>
                  </a:cubicBezTo>
                  <a:cubicBezTo>
                    <a:pt x="40" y="102"/>
                    <a:pt x="41" y="100"/>
                    <a:pt x="41" y="99"/>
                  </a:cubicBezTo>
                  <a:cubicBezTo>
                    <a:pt x="41" y="98"/>
                    <a:pt x="40" y="97"/>
                    <a:pt x="38" y="97"/>
                  </a:cubicBezTo>
                  <a:close/>
                  <a:moveTo>
                    <a:pt x="101" y="15"/>
                  </a:moveTo>
                  <a:cubicBezTo>
                    <a:pt x="101" y="112"/>
                    <a:pt x="101" y="112"/>
                    <a:pt x="101" y="112"/>
                  </a:cubicBezTo>
                  <a:cubicBezTo>
                    <a:pt x="101" y="118"/>
                    <a:pt x="96" y="123"/>
                    <a:pt x="90" y="123"/>
                  </a:cubicBezTo>
                  <a:cubicBezTo>
                    <a:pt x="11" y="123"/>
                    <a:pt x="11" y="123"/>
                    <a:pt x="11" y="123"/>
                  </a:cubicBezTo>
                  <a:cubicBezTo>
                    <a:pt x="5" y="123"/>
                    <a:pt x="0" y="118"/>
                    <a:pt x="0" y="112"/>
                  </a:cubicBezTo>
                  <a:cubicBezTo>
                    <a:pt x="0" y="15"/>
                    <a:pt x="0" y="15"/>
                    <a:pt x="0" y="15"/>
                  </a:cubicBezTo>
                  <a:cubicBezTo>
                    <a:pt x="0" y="8"/>
                    <a:pt x="5" y="3"/>
                    <a:pt x="11" y="3"/>
                  </a:cubicBezTo>
                  <a:cubicBezTo>
                    <a:pt x="90" y="3"/>
                    <a:pt x="90" y="3"/>
                    <a:pt x="90" y="3"/>
                  </a:cubicBezTo>
                  <a:cubicBezTo>
                    <a:pt x="96" y="3"/>
                    <a:pt x="101" y="8"/>
                    <a:pt x="101" y="15"/>
                  </a:cubicBezTo>
                  <a:close/>
                  <a:moveTo>
                    <a:pt x="14" y="23"/>
                  </a:moveTo>
                  <a:cubicBezTo>
                    <a:pt x="14" y="26"/>
                    <a:pt x="17" y="28"/>
                    <a:pt x="20" y="28"/>
                  </a:cubicBezTo>
                  <a:cubicBezTo>
                    <a:pt x="81" y="28"/>
                    <a:pt x="81" y="28"/>
                    <a:pt x="81" y="28"/>
                  </a:cubicBezTo>
                  <a:cubicBezTo>
                    <a:pt x="84" y="28"/>
                    <a:pt x="86" y="26"/>
                    <a:pt x="86" y="23"/>
                  </a:cubicBezTo>
                  <a:cubicBezTo>
                    <a:pt x="86" y="21"/>
                    <a:pt x="84" y="18"/>
                    <a:pt x="81" y="18"/>
                  </a:cubicBezTo>
                  <a:cubicBezTo>
                    <a:pt x="20" y="18"/>
                    <a:pt x="20" y="18"/>
                    <a:pt x="20" y="18"/>
                  </a:cubicBezTo>
                  <a:cubicBezTo>
                    <a:pt x="17" y="18"/>
                    <a:pt x="14" y="21"/>
                    <a:pt x="14" y="23"/>
                  </a:cubicBezTo>
                  <a:close/>
                  <a:moveTo>
                    <a:pt x="48" y="81"/>
                  </a:moveTo>
                  <a:cubicBezTo>
                    <a:pt x="48" y="79"/>
                    <a:pt x="46" y="77"/>
                    <a:pt x="44" y="77"/>
                  </a:cubicBezTo>
                  <a:cubicBezTo>
                    <a:pt x="17" y="77"/>
                    <a:pt x="17" y="77"/>
                    <a:pt x="17" y="77"/>
                  </a:cubicBezTo>
                  <a:cubicBezTo>
                    <a:pt x="15" y="77"/>
                    <a:pt x="13" y="79"/>
                    <a:pt x="13" y="81"/>
                  </a:cubicBezTo>
                  <a:cubicBezTo>
                    <a:pt x="13" y="107"/>
                    <a:pt x="13" y="107"/>
                    <a:pt x="13" y="107"/>
                  </a:cubicBezTo>
                  <a:cubicBezTo>
                    <a:pt x="13" y="110"/>
                    <a:pt x="15" y="111"/>
                    <a:pt x="17" y="111"/>
                  </a:cubicBezTo>
                  <a:cubicBezTo>
                    <a:pt x="44" y="111"/>
                    <a:pt x="44" y="111"/>
                    <a:pt x="44" y="111"/>
                  </a:cubicBezTo>
                  <a:cubicBezTo>
                    <a:pt x="46" y="111"/>
                    <a:pt x="48" y="110"/>
                    <a:pt x="48" y="107"/>
                  </a:cubicBezTo>
                  <a:lnTo>
                    <a:pt x="48" y="81"/>
                  </a:lnTo>
                  <a:close/>
                  <a:moveTo>
                    <a:pt x="48" y="42"/>
                  </a:moveTo>
                  <a:cubicBezTo>
                    <a:pt x="48" y="40"/>
                    <a:pt x="46" y="38"/>
                    <a:pt x="44" y="38"/>
                  </a:cubicBezTo>
                  <a:cubicBezTo>
                    <a:pt x="17" y="38"/>
                    <a:pt x="17" y="38"/>
                    <a:pt x="17" y="38"/>
                  </a:cubicBezTo>
                  <a:cubicBezTo>
                    <a:pt x="15" y="38"/>
                    <a:pt x="13" y="40"/>
                    <a:pt x="13" y="42"/>
                  </a:cubicBezTo>
                  <a:cubicBezTo>
                    <a:pt x="13" y="68"/>
                    <a:pt x="13" y="68"/>
                    <a:pt x="13" y="68"/>
                  </a:cubicBezTo>
                  <a:cubicBezTo>
                    <a:pt x="13" y="70"/>
                    <a:pt x="15" y="72"/>
                    <a:pt x="17" y="72"/>
                  </a:cubicBezTo>
                  <a:cubicBezTo>
                    <a:pt x="44" y="72"/>
                    <a:pt x="44" y="72"/>
                    <a:pt x="44" y="72"/>
                  </a:cubicBezTo>
                  <a:cubicBezTo>
                    <a:pt x="46" y="72"/>
                    <a:pt x="48" y="70"/>
                    <a:pt x="48" y="68"/>
                  </a:cubicBezTo>
                  <a:lnTo>
                    <a:pt x="48" y="42"/>
                  </a:lnTo>
                  <a:close/>
                  <a:moveTo>
                    <a:pt x="88" y="81"/>
                  </a:moveTo>
                  <a:cubicBezTo>
                    <a:pt x="88" y="79"/>
                    <a:pt x="86" y="77"/>
                    <a:pt x="84" y="77"/>
                  </a:cubicBezTo>
                  <a:cubicBezTo>
                    <a:pt x="57" y="77"/>
                    <a:pt x="57" y="77"/>
                    <a:pt x="57" y="77"/>
                  </a:cubicBezTo>
                  <a:cubicBezTo>
                    <a:pt x="55" y="77"/>
                    <a:pt x="54" y="79"/>
                    <a:pt x="54" y="81"/>
                  </a:cubicBezTo>
                  <a:cubicBezTo>
                    <a:pt x="54" y="107"/>
                    <a:pt x="54" y="107"/>
                    <a:pt x="54" y="107"/>
                  </a:cubicBezTo>
                  <a:cubicBezTo>
                    <a:pt x="54" y="110"/>
                    <a:pt x="55" y="111"/>
                    <a:pt x="57" y="111"/>
                  </a:cubicBezTo>
                  <a:cubicBezTo>
                    <a:pt x="84" y="111"/>
                    <a:pt x="84" y="111"/>
                    <a:pt x="84" y="111"/>
                  </a:cubicBezTo>
                  <a:cubicBezTo>
                    <a:pt x="86" y="111"/>
                    <a:pt x="88" y="110"/>
                    <a:pt x="88" y="107"/>
                  </a:cubicBezTo>
                  <a:lnTo>
                    <a:pt x="88" y="81"/>
                  </a:lnTo>
                  <a:close/>
                  <a:moveTo>
                    <a:pt x="88" y="42"/>
                  </a:moveTo>
                  <a:cubicBezTo>
                    <a:pt x="88" y="40"/>
                    <a:pt x="86" y="38"/>
                    <a:pt x="84" y="38"/>
                  </a:cubicBezTo>
                  <a:cubicBezTo>
                    <a:pt x="57" y="38"/>
                    <a:pt x="57" y="38"/>
                    <a:pt x="57" y="38"/>
                  </a:cubicBezTo>
                  <a:cubicBezTo>
                    <a:pt x="55" y="38"/>
                    <a:pt x="54" y="40"/>
                    <a:pt x="54" y="42"/>
                  </a:cubicBezTo>
                  <a:cubicBezTo>
                    <a:pt x="54" y="68"/>
                    <a:pt x="54" y="68"/>
                    <a:pt x="54" y="68"/>
                  </a:cubicBezTo>
                  <a:cubicBezTo>
                    <a:pt x="54" y="70"/>
                    <a:pt x="55" y="72"/>
                    <a:pt x="57" y="72"/>
                  </a:cubicBezTo>
                  <a:cubicBezTo>
                    <a:pt x="84" y="72"/>
                    <a:pt x="84" y="72"/>
                    <a:pt x="84" y="72"/>
                  </a:cubicBezTo>
                  <a:cubicBezTo>
                    <a:pt x="86" y="72"/>
                    <a:pt x="88" y="70"/>
                    <a:pt x="88" y="68"/>
                  </a:cubicBezTo>
                  <a:lnTo>
                    <a:pt x="88" y="42"/>
                  </a:lnTo>
                  <a:close/>
                  <a:moveTo>
                    <a:pt x="78" y="92"/>
                  </a:moveTo>
                  <a:cubicBezTo>
                    <a:pt x="63" y="92"/>
                    <a:pt x="63" y="92"/>
                    <a:pt x="63" y="92"/>
                  </a:cubicBezTo>
                  <a:cubicBezTo>
                    <a:pt x="61" y="92"/>
                    <a:pt x="60" y="93"/>
                    <a:pt x="60" y="94"/>
                  </a:cubicBezTo>
                  <a:cubicBezTo>
                    <a:pt x="60" y="96"/>
                    <a:pt x="61" y="97"/>
                    <a:pt x="63" y="97"/>
                  </a:cubicBezTo>
                  <a:cubicBezTo>
                    <a:pt x="78" y="97"/>
                    <a:pt x="78" y="97"/>
                    <a:pt x="78" y="97"/>
                  </a:cubicBezTo>
                  <a:cubicBezTo>
                    <a:pt x="80" y="97"/>
                    <a:pt x="81" y="96"/>
                    <a:pt x="81" y="94"/>
                  </a:cubicBezTo>
                  <a:cubicBezTo>
                    <a:pt x="81" y="93"/>
                    <a:pt x="80" y="92"/>
                    <a:pt x="78" y="92"/>
                  </a:cubicBezTo>
                  <a:close/>
                  <a:moveTo>
                    <a:pt x="78" y="52"/>
                  </a:moveTo>
                  <a:cubicBezTo>
                    <a:pt x="73" y="52"/>
                    <a:pt x="73" y="52"/>
                    <a:pt x="73" y="52"/>
                  </a:cubicBezTo>
                  <a:cubicBezTo>
                    <a:pt x="73" y="47"/>
                    <a:pt x="73" y="47"/>
                    <a:pt x="73" y="47"/>
                  </a:cubicBezTo>
                  <a:cubicBezTo>
                    <a:pt x="73" y="46"/>
                    <a:pt x="72" y="44"/>
                    <a:pt x="71" y="44"/>
                  </a:cubicBezTo>
                  <a:cubicBezTo>
                    <a:pt x="69" y="44"/>
                    <a:pt x="68" y="46"/>
                    <a:pt x="68" y="47"/>
                  </a:cubicBezTo>
                  <a:cubicBezTo>
                    <a:pt x="68" y="52"/>
                    <a:pt x="68" y="52"/>
                    <a:pt x="68" y="52"/>
                  </a:cubicBezTo>
                  <a:cubicBezTo>
                    <a:pt x="63" y="52"/>
                    <a:pt x="63" y="52"/>
                    <a:pt x="63" y="52"/>
                  </a:cubicBezTo>
                  <a:cubicBezTo>
                    <a:pt x="61" y="52"/>
                    <a:pt x="60" y="54"/>
                    <a:pt x="60" y="55"/>
                  </a:cubicBezTo>
                  <a:cubicBezTo>
                    <a:pt x="60" y="56"/>
                    <a:pt x="61" y="57"/>
                    <a:pt x="63" y="57"/>
                  </a:cubicBezTo>
                  <a:cubicBezTo>
                    <a:pt x="68" y="57"/>
                    <a:pt x="68" y="57"/>
                    <a:pt x="68" y="57"/>
                  </a:cubicBezTo>
                  <a:cubicBezTo>
                    <a:pt x="68" y="62"/>
                    <a:pt x="68" y="62"/>
                    <a:pt x="68" y="62"/>
                  </a:cubicBezTo>
                  <a:cubicBezTo>
                    <a:pt x="68" y="64"/>
                    <a:pt x="69" y="65"/>
                    <a:pt x="71" y="65"/>
                  </a:cubicBezTo>
                  <a:cubicBezTo>
                    <a:pt x="72" y="65"/>
                    <a:pt x="73" y="64"/>
                    <a:pt x="73" y="62"/>
                  </a:cubicBezTo>
                  <a:cubicBezTo>
                    <a:pt x="73" y="57"/>
                    <a:pt x="73" y="57"/>
                    <a:pt x="73" y="57"/>
                  </a:cubicBezTo>
                  <a:cubicBezTo>
                    <a:pt x="78" y="57"/>
                    <a:pt x="78" y="57"/>
                    <a:pt x="78" y="57"/>
                  </a:cubicBezTo>
                  <a:cubicBezTo>
                    <a:pt x="80" y="57"/>
                    <a:pt x="81" y="56"/>
                    <a:pt x="81" y="55"/>
                  </a:cubicBezTo>
                  <a:cubicBezTo>
                    <a:pt x="81" y="54"/>
                    <a:pt x="80" y="52"/>
                    <a:pt x="78" y="52"/>
                  </a:cubicBezTo>
                  <a:close/>
                  <a:moveTo>
                    <a:pt x="38" y="52"/>
                  </a:moveTo>
                  <a:cubicBezTo>
                    <a:pt x="23" y="52"/>
                    <a:pt x="23" y="52"/>
                    <a:pt x="23" y="52"/>
                  </a:cubicBezTo>
                  <a:cubicBezTo>
                    <a:pt x="21" y="52"/>
                    <a:pt x="20" y="54"/>
                    <a:pt x="20" y="55"/>
                  </a:cubicBezTo>
                  <a:cubicBezTo>
                    <a:pt x="20" y="56"/>
                    <a:pt x="21" y="57"/>
                    <a:pt x="23" y="57"/>
                  </a:cubicBezTo>
                  <a:cubicBezTo>
                    <a:pt x="38" y="57"/>
                    <a:pt x="38" y="57"/>
                    <a:pt x="38" y="57"/>
                  </a:cubicBezTo>
                  <a:cubicBezTo>
                    <a:pt x="40" y="57"/>
                    <a:pt x="41" y="56"/>
                    <a:pt x="41" y="55"/>
                  </a:cubicBezTo>
                  <a:cubicBezTo>
                    <a:pt x="41" y="54"/>
                    <a:pt x="40" y="52"/>
                    <a:pt x="38" y="52"/>
                  </a:cubicBezTo>
                  <a:close/>
                  <a:moveTo>
                    <a:pt x="71" y="89"/>
                  </a:moveTo>
                  <a:cubicBezTo>
                    <a:pt x="72" y="89"/>
                    <a:pt x="74" y="88"/>
                    <a:pt x="74" y="87"/>
                  </a:cubicBezTo>
                  <a:cubicBezTo>
                    <a:pt x="74" y="85"/>
                    <a:pt x="72" y="84"/>
                    <a:pt x="71" y="84"/>
                  </a:cubicBezTo>
                  <a:cubicBezTo>
                    <a:pt x="69" y="84"/>
                    <a:pt x="68" y="85"/>
                    <a:pt x="68" y="87"/>
                  </a:cubicBezTo>
                  <a:cubicBezTo>
                    <a:pt x="68" y="88"/>
                    <a:pt x="69" y="89"/>
                    <a:pt x="71" y="89"/>
                  </a:cubicBezTo>
                  <a:close/>
                  <a:moveTo>
                    <a:pt x="71" y="99"/>
                  </a:moveTo>
                  <a:cubicBezTo>
                    <a:pt x="69" y="99"/>
                    <a:pt x="68" y="100"/>
                    <a:pt x="68" y="102"/>
                  </a:cubicBezTo>
                  <a:cubicBezTo>
                    <a:pt x="68" y="104"/>
                    <a:pt x="69" y="105"/>
                    <a:pt x="71" y="105"/>
                  </a:cubicBezTo>
                  <a:cubicBezTo>
                    <a:pt x="72" y="105"/>
                    <a:pt x="74" y="104"/>
                    <a:pt x="74" y="102"/>
                  </a:cubicBezTo>
                  <a:cubicBezTo>
                    <a:pt x="74" y="100"/>
                    <a:pt x="72" y="99"/>
                    <a:pt x="71" y="9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 name="Freeform 160"/>
            <p:cNvSpPr>
              <a:spLocks noEditPoints="1"/>
            </p:cNvSpPr>
            <p:nvPr/>
          </p:nvSpPr>
          <p:spPr bwMode="auto">
            <a:xfrm>
              <a:off x="11410950" y="5057775"/>
              <a:ext cx="422275" cy="404813"/>
            </a:xfrm>
            <a:custGeom>
              <a:avLst/>
              <a:gdLst>
                <a:gd name="T0" fmla="*/ 125 w 134"/>
                <a:gd name="T1" fmla="*/ 90 h 128"/>
                <a:gd name="T2" fmla="*/ 81 w 134"/>
                <a:gd name="T3" fmla="*/ 30 h 128"/>
                <a:gd name="T4" fmla="*/ 74 w 134"/>
                <a:gd name="T5" fmla="*/ 28 h 128"/>
                <a:gd name="T6" fmla="*/ 69 w 134"/>
                <a:gd name="T7" fmla="*/ 28 h 128"/>
                <a:gd name="T8" fmla="*/ 69 w 134"/>
                <a:gd name="T9" fmla="*/ 28 h 128"/>
                <a:gd name="T10" fmla="*/ 9 w 134"/>
                <a:gd name="T11" fmla="*/ 90 h 128"/>
                <a:gd name="T12" fmla="*/ 13 w 134"/>
                <a:gd name="T13" fmla="*/ 127 h 128"/>
                <a:gd name="T14" fmla="*/ 32 w 134"/>
                <a:gd name="T15" fmla="*/ 128 h 128"/>
                <a:gd name="T16" fmla="*/ 115 w 134"/>
                <a:gd name="T17" fmla="*/ 128 h 128"/>
                <a:gd name="T18" fmla="*/ 117 w 134"/>
                <a:gd name="T19" fmla="*/ 127 h 128"/>
                <a:gd name="T20" fmla="*/ 121 w 134"/>
                <a:gd name="T21" fmla="*/ 127 h 128"/>
                <a:gd name="T22" fmla="*/ 125 w 134"/>
                <a:gd name="T23" fmla="*/ 90 h 128"/>
                <a:gd name="T24" fmla="*/ 70 w 134"/>
                <a:gd name="T25" fmla="*/ 100 h 128"/>
                <a:gd name="T26" fmla="*/ 70 w 134"/>
                <a:gd name="T27" fmla="*/ 107 h 128"/>
                <a:gd name="T28" fmla="*/ 64 w 134"/>
                <a:gd name="T29" fmla="*/ 107 h 128"/>
                <a:gd name="T30" fmla="*/ 64 w 134"/>
                <a:gd name="T31" fmla="*/ 101 h 128"/>
                <a:gd name="T32" fmla="*/ 52 w 134"/>
                <a:gd name="T33" fmla="*/ 98 h 128"/>
                <a:gd name="T34" fmla="*/ 54 w 134"/>
                <a:gd name="T35" fmla="*/ 90 h 128"/>
                <a:gd name="T36" fmla="*/ 65 w 134"/>
                <a:gd name="T37" fmla="*/ 93 h 128"/>
                <a:gd name="T38" fmla="*/ 72 w 134"/>
                <a:gd name="T39" fmla="*/ 88 h 128"/>
                <a:gd name="T40" fmla="*/ 65 w 134"/>
                <a:gd name="T41" fmla="*/ 83 h 128"/>
                <a:gd name="T42" fmla="*/ 52 w 134"/>
                <a:gd name="T43" fmla="*/ 70 h 128"/>
                <a:gd name="T44" fmla="*/ 64 w 134"/>
                <a:gd name="T45" fmla="*/ 58 h 128"/>
                <a:gd name="T46" fmla="*/ 64 w 134"/>
                <a:gd name="T47" fmla="*/ 51 h 128"/>
                <a:gd name="T48" fmla="*/ 71 w 134"/>
                <a:gd name="T49" fmla="*/ 51 h 128"/>
                <a:gd name="T50" fmla="*/ 71 w 134"/>
                <a:gd name="T51" fmla="*/ 57 h 128"/>
                <a:gd name="T52" fmla="*/ 81 w 134"/>
                <a:gd name="T53" fmla="*/ 60 h 128"/>
                <a:gd name="T54" fmla="*/ 79 w 134"/>
                <a:gd name="T55" fmla="*/ 67 h 128"/>
                <a:gd name="T56" fmla="*/ 69 w 134"/>
                <a:gd name="T57" fmla="*/ 65 h 128"/>
                <a:gd name="T58" fmla="*/ 63 w 134"/>
                <a:gd name="T59" fmla="*/ 69 h 128"/>
                <a:gd name="T60" fmla="*/ 71 w 134"/>
                <a:gd name="T61" fmla="*/ 75 h 128"/>
                <a:gd name="T62" fmla="*/ 83 w 134"/>
                <a:gd name="T63" fmla="*/ 88 h 128"/>
                <a:gd name="T64" fmla="*/ 70 w 134"/>
                <a:gd name="T65" fmla="*/ 100 h 128"/>
                <a:gd name="T66" fmla="*/ 32 w 134"/>
                <a:gd name="T67" fmla="*/ 3 h 128"/>
                <a:gd name="T68" fmla="*/ 34 w 134"/>
                <a:gd name="T69" fmla="*/ 0 h 128"/>
                <a:gd name="T70" fmla="*/ 98 w 134"/>
                <a:gd name="T71" fmla="*/ 0 h 128"/>
                <a:gd name="T72" fmla="*/ 100 w 134"/>
                <a:gd name="T73" fmla="*/ 3 h 128"/>
                <a:gd name="T74" fmla="*/ 71 w 134"/>
                <a:gd name="T75" fmla="*/ 24 h 128"/>
                <a:gd name="T76" fmla="*/ 61 w 134"/>
                <a:gd name="T77" fmla="*/ 24 h 128"/>
                <a:gd name="T78" fmla="*/ 32 w 134"/>
                <a:gd name="T79" fmla="*/ 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4" h="128">
                  <a:moveTo>
                    <a:pt x="125" y="90"/>
                  </a:moveTo>
                  <a:cubicBezTo>
                    <a:pt x="112" y="49"/>
                    <a:pt x="93" y="35"/>
                    <a:pt x="81" y="30"/>
                  </a:cubicBezTo>
                  <a:cubicBezTo>
                    <a:pt x="78" y="29"/>
                    <a:pt x="76" y="28"/>
                    <a:pt x="74" y="28"/>
                  </a:cubicBezTo>
                  <a:cubicBezTo>
                    <a:pt x="71" y="28"/>
                    <a:pt x="70" y="28"/>
                    <a:pt x="69" y="28"/>
                  </a:cubicBezTo>
                  <a:cubicBezTo>
                    <a:pt x="69" y="28"/>
                    <a:pt x="69" y="28"/>
                    <a:pt x="69" y="28"/>
                  </a:cubicBezTo>
                  <a:cubicBezTo>
                    <a:pt x="69" y="28"/>
                    <a:pt x="28" y="21"/>
                    <a:pt x="9" y="90"/>
                  </a:cubicBezTo>
                  <a:cubicBezTo>
                    <a:pt x="9" y="90"/>
                    <a:pt x="0" y="125"/>
                    <a:pt x="13" y="127"/>
                  </a:cubicBezTo>
                  <a:cubicBezTo>
                    <a:pt x="13" y="127"/>
                    <a:pt x="16" y="128"/>
                    <a:pt x="32" y="128"/>
                  </a:cubicBezTo>
                  <a:cubicBezTo>
                    <a:pt x="115" y="128"/>
                    <a:pt x="115" y="128"/>
                    <a:pt x="115" y="128"/>
                  </a:cubicBezTo>
                  <a:cubicBezTo>
                    <a:pt x="116" y="128"/>
                    <a:pt x="116" y="128"/>
                    <a:pt x="117" y="127"/>
                  </a:cubicBezTo>
                  <a:cubicBezTo>
                    <a:pt x="120" y="127"/>
                    <a:pt x="121" y="127"/>
                    <a:pt x="121" y="127"/>
                  </a:cubicBezTo>
                  <a:cubicBezTo>
                    <a:pt x="134" y="124"/>
                    <a:pt x="125" y="90"/>
                    <a:pt x="125" y="90"/>
                  </a:cubicBezTo>
                  <a:close/>
                  <a:moveTo>
                    <a:pt x="70" y="100"/>
                  </a:moveTo>
                  <a:cubicBezTo>
                    <a:pt x="70" y="107"/>
                    <a:pt x="70" y="107"/>
                    <a:pt x="70" y="107"/>
                  </a:cubicBezTo>
                  <a:cubicBezTo>
                    <a:pt x="64" y="107"/>
                    <a:pt x="64" y="107"/>
                    <a:pt x="64" y="107"/>
                  </a:cubicBezTo>
                  <a:cubicBezTo>
                    <a:pt x="64" y="101"/>
                    <a:pt x="64" y="101"/>
                    <a:pt x="64" y="101"/>
                  </a:cubicBezTo>
                  <a:cubicBezTo>
                    <a:pt x="59" y="100"/>
                    <a:pt x="55" y="99"/>
                    <a:pt x="52" y="98"/>
                  </a:cubicBezTo>
                  <a:cubicBezTo>
                    <a:pt x="54" y="90"/>
                    <a:pt x="54" y="90"/>
                    <a:pt x="54" y="90"/>
                  </a:cubicBezTo>
                  <a:cubicBezTo>
                    <a:pt x="57" y="91"/>
                    <a:pt x="61" y="93"/>
                    <a:pt x="65" y="93"/>
                  </a:cubicBezTo>
                  <a:cubicBezTo>
                    <a:pt x="69" y="93"/>
                    <a:pt x="72" y="91"/>
                    <a:pt x="72" y="88"/>
                  </a:cubicBezTo>
                  <a:cubicBezTo>
                    <a:pt x="72" y="86"/>
                    <a:pt x="70" y="84"/>
                    <a:pt x="65" y="83"/>
                  </a:cubicBezTo>
                  <a:cubicBezTo>
                    <a:pt x="57" y="80"/>
                    <a:pt x="52" y="77"/>
                    <a:pt x="52" y="70"/>
                  </a:cubicBezTo>
                  <a:cubicBezTo>
                    <a:pt x="52" y="64"/>
                    <a:pt x="57" y="59"/>
                    <a:pt x="64" y="58"/>
                  </a:cubicBezTo>
                  <a:cubicBezTo>
                    <a:pt x="64" y="51"/>
                    <a:pt x="64" y="51"/>
                    <a:pt x="64" y="51"/>
                  </a:cubicBezTo>
                  <a:cubicBezTo>
                    <a:pt x="71" y="51"/>
                    <a:pt x="71" y="51"/>
                    <a:pt x="71" y="51"/>
                  </a:cubicBezTo>
                  <a:cubicBezTo>
                    <a:pt x="71" y="57"/>
                    <a:pt x="71" y="57"/>
                    <a:pt x="71" y="57"/>
                  </a:cubicBezTo>
                  <a:cubicBezTo>
                    <a:pt x="75" y="57"/>
                    <a:pt x="78" y="58"/>
                    <a:pt x="81" y="60"/>
                  </a:cubicBezTo>
                  <a:cubicBezTo>
                    <a:pt x="79" y="67"/>
                    <a:pt x="79" y="67"/>
                    <a:pt x="79" y="67"/>
                  </a:cubicBezTo>
                  <a:cubicBezTo>
                    <a:pt x="77" y="66"/>
                    <a:pt x="74" y="65"/>
                    <a:pt x="69" y="65"/>
                  </a:cubicBezTo>
                  <a:cubicBezTo>
                    <a:pt x="64" y="65"/>
                    <a:pt x="63" y="67"/>
                    <a:pt x="63" y="69"/>
                  </a:cubicBezTo>
                  <a:cubicBezTo>
                    <a:pt x="63" y="71"/>
                    <a:pt x="65" y="72"/>
                    <a:pt x="71" y="75"/>
                  </a:cubicBezTo>
                  <a:cubicBezTo>
                    <a:pt x="79" y="78"/>
                    <a:pt x="83" y="81"/>
                    <a:pt x="83" y="88"/>
                  </a:cubicBezTo>
                  <a:cubicBezTo>
                    <a:pt x="83" y="94"/>
                    <a:pt x="78" y="99"/>
                    <a:pt x="70" y="100"/>
                  </a:cubicBezTo>
                  <a:close/>
                  <a:moveTo>
                    <a:pt x="32" y="3"/>
                  </a:moveTo>
                  <a:cubicBezTo>
                    <a:pt x="31" y="0"/>
                    <a:pt x="34" y="0"/>
                    <a:pt x="34" y="0"/>
                  </a:cubicBezTo>
                  <a:cubicBezTo>
                    <a:pt x="98" y="0"/>
                    <a:pt x="98" y="0"/>
                    <a:pt x="98" y="0"/>
                  </a:cubicBezTo>
                  <a:cubicBezTo>
                    <a:pt x="98" y="0"/>
                    <a:pt x="101" y="0"/>
                    <a:pt x="100" y="3"/>
                  </a:cubicBezTo>
                  <a:cubicBezTo>
                    <a:pt x="100" y="3"/>
                    <a:pt x="88" y="23"/>
                    <a:pt x="71" y="24"/>
                  </a:cubicBezTo>
                  <a:cubicBezTo>
                    <a:pt x="61" y="24"/>
                    <a:pt x="61" y="24"/>
                    <a:pt x="61" y="24"/>
                  </a:cubicBezTo>
                  <a:cubicBezTo>
                    <a:pt x="44" y="23"/>
                    <a:pt x="32" y="3"/>
                    <a:pt x="32" y="3"/>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1" name="Freeform 161"/>
            <p:cNvSpPr>
              <a:spLocks noEditPoints="1"/>
            </p:cNvSpPr>
            <p:nvPr/>
          </p:nvSpPr>
          <p:spPr bwMode="auto">
            <a:xfrm>
              <a:off x="4175125" y="3219450"/>
              <a:ext cx="417512" cy="411163"/>
            </a:xfrm>
            <a:custGeom>
              <a:avLst/>
              <a:gdLst>
                <a:gd name="T0" fmla="*/ 132 w 132"/>
                <a:gd name="T1" fmla="*/ 39 h 130"/>
                <a:gd name="T2" fmla="*/ 132 w 132"/>
                <a:gd name="T3" fmla="*/ 96 h 130"/>
                <a:gd name="T4" fmla="*/ 105 w 132"/>
                <a:gd name="T5" fmla="*/ 61 h 130"/>
                <a:gd name="T6" fmla="*/ 98 w 132"/>
                <a:gd name="T7" fmla="*/ 58 h 130"/>
                <a:gd name="T8" fmla="*/ 44 w 132"/>
                <a:gd name="T9" fmla="*/ 58 h 130"/>
                <a:gd name="T10" fmla="*/ 44 w 132"/>
                <a:gd name="T11" fmla="*/ 55 h 130"/>
                <a:gd name="T12" fmla="*/ 59 w 132"/>
                <a:gd name="T13" fmla="*/ 36 h 130"/>
                <a:gd name="T14" fmla="*/ 130 w 132"/>
                <a:gd name="T15" fmla="*/ 36 h 130"/>
                <a:gd name="T16" fmla="*/ 132 w 132"/>
                <a:gd name="T17" fmla="*/ 39 h 130"/>
                <a:gd name="T18" fmla="*/ 130 w 132"/>
                <a:gd name="T19" fmla="*/ 101 h 130"/>
                <a:gd name="T20" fmla="*/ 131 w 132"/>
                <a:gd name="T21" fmla="*/ 103 h 130"/>
                <a:gd name="T22" fmla="*/ 110 w 132"/>
                <a:gd name="T23" fmla="*/ 128 h 130"/>
                <a:gd name="T24" fmla="*/ 106 w 132"/>
                <a:gd name="T25" fmla="*/ 130 h 130"/>
                <a:gd name="T26" fmla="*/ 16 w 132"/>
                <a:gd name="T27" fmla="*/ 130 h 130"/>
                <a:gd name="T28" fmla="*/ 15 w 132"/>
                <a:gd name="T29" fmla="*/ 128 h 130"/>
                <a:gd name="T30" fmla="*/ 42 w 132"/>
                <a:gd name="T31" fmla="*/ 103 h 130"/>
                <a:gd name="T32" fmla="*/ 46 w 132"/>
                <a:gd name="T33" fmla="*/ 101 h 130"/>
                <a:gd name="T34" fmla="*/ 42 w 132"/>
                <a:gd name="T35" fmla="*/ 99 h 130"/>
                <a:gd name="T36" fmla="*/ 7 w 132"/>
                <a:gd name="T37" fmla="*/ 63 h 130"/>
                <a:gd name="T38" fmla="*/ 8 w 132"/>
                <a:gd name="T39" fmla="*/ 61 h 130"/>
                <a:gd name="T40" fmla="*/ 98 w 132"/>
                <a:gd name="T41" fmla="*/ 61 h 130"/>
                <a:gd name="T42" fmla="*/ 102 w 132"/>
                <a:gd name="T43" fmla="*/ 63 h 130"/>
                <a:gd name="T44" fmla="*/ 131 w 132"/>
                <a:gd name="T45" fmla="*/ 99 h 130"/>
                <a:gd name="T46" fmla="*/ 130 w 132"/>
                <a:gd name="T47" fmla="*/ 101 h 130"/>
                <a:gd name="T48" fmla="*/ 126 w 132"/>
                <a:gd name="T49" fmla="*/ 98 h 130"/>
                <a:gd name="T50" fmla="*/ 101 w 132"/>
                <a:gd name="T51" fmla="*/ 65 h 130"/>
                <a:gd name="T52" fmla="*/ 97 w 132"/>
                <a:gd name="T53" fmla="*/ 63 h 130"/>
                <a:gd name="T54" fmla="*/ 13 w 132"/>
                <a:gd name="T55" fmla="*/ 63 h 130"/>
                <a:gd name="T56" fmla="*/ 13 w 132"/>
                <a:gd name="T57" fmla="*/ 65 h 130"/>
                <a:gd name="T58" fmla="*/ 45 w 132"/>
                <a:gd name="T59" fmla="*/ 98 h 130"/>
                <a:gd name="T60" fmla="*/ 48 w 132"/>
                <a:gd name="T61" fmla="*/ 100 h 130"/>
                <a:gd name="T62" fmla="*/ 126 w 132"/>
                <a:gd name="T63" fmla="*/ 100 h 130"/>
                <a:gd name="T64" fmla="*/ 126 w 132"/>
                <a:gd name="T65" fmla="*/ 98 h 130"/>
                <a:gd name="T66" fmla="*/ 9 w 132"/>
                <a:gd name="T67" fmla="*/ 49 h 130"/>
                <a:gd name="T68" fmla="*/ 0 w 132"/>
                <a:gd name="T69" fmla="*/ 29 h 130"/>
                <a:gd name="T70" fmla="*/ 9 w 132"/>
                <a:gd name="T71" fmla="*/ 9 h 130"/>
                <a:gd name="T72" fmla="*/ 29 w 132"/>
                <a:gd name="T73" fmla="*/ 0 h 130"/>
                <a:gd name="T74" fmla="*/ 49 w 132"/>
                <a:gd name="T75" fmla="*/ 9 h 130"/>
                <a:gd name="T76" fmla="*/ 57 w 132"/>
                <a:gd name="T77" fmla="*/ 29 h 130"/>
                <a:gd name="T78" fmla="*/ 49 w 132"/>
                <a:gd name="T79" fmla="*/ 49 h 130"/>
                <a:gd name="T80" fmla="*/ 29 w 132"/>
                <a:gd name="T81" fmla="*/ 57 h 130"/>
                <a:gd name="T82" fmla="*/ 9 w 132"/>
                <a:gd name="T83" fmla="*/ 49 h 130"/>
                <a:gd name="T84" fmla="*/ 32 w 132"/>
                <a:gd name="T85" fmla="*/ 34 h 130"/>
                <a:gd name="T86" fmla="*/ 28 w 132"/>
                <a:gd name="T87" fmla="*/ 37 h 130"/>
                <a:gd name="T88" fmla="*/ 20 w 132"/>
                <a:gd name="T89" fmla="*/ 35 h 130"/>
                <a:gd name="T90" fmla="*/ 19 w 132"/>
                <a:gd name="T91" fmla="*/ 40 h 130"/>
                <a:gd name="T92" fmla="*/ 26 w 132"/>
                <a:gd name="T93" fmla="*/ 42 h 130"/>
                <a:gd name="T94" fmla="*/ 26 w 132"/>
                <a:gd name="T95" fmla="*/ 46 h 130"/>
                <a:gd name="T96" fmla="*/ 31 w 132"/>
                <a:gd name="T97" fmla="*/ 46 h 130"/>
                <a:gd name="T98" fmla="*/ 31 w 132"/>
                <a:gd name="T99" fmla="*/ 42 h 130"/>
                <a:gd name="T100" fmla="*/ 39 w 132"/>
                <a:gd name="T101" fmla="*/ 34 h 130"/>
                <a:gd name="T102" fmla="*/ 31 w 132"/>
                <a:gd name="T103" fmla="*/ 25 h 130"/>
                <a:gd name="T104" fmla="*/ 26 w 132"/>
                <a:gd name="T105" fmla="*/ 21 h 130"/>
                <a:gd name="T106" fmla="*/ 30 w 132"/>
                <a:gd name="T107" fmla="*/ 19 h 130"/>
                <a:gd name="T108" fmla="*/ 36 w 132"/>
                <a:gd name="T109" fmla="*/ 20 h 130"/>
                <a:gd name="T110" fmla="*/ 38 w 132"/>
                <a:gd name="T111" fmla="*/ 15 h 130"/>
                <a:gd name="T112" fmla="*/ 31 w 132"/>
                <a:gd name="T113" fmla="*/ 14 h 130"/>
                <a:gd name="T114" fmla="*/ 31 w 132"/>
                <a:gd name="T115" fmla="*/ 10 h 130"/>
                <a:gd name="T116" fmla="*/ 27 w 132"/>
                <a:gd name="T117" fmla="*/ 10 h 130"/>
                <a:gd name="T118" fmla="*/ 27 w 132"/>
                <a:gd name="T119" fmla="*/ 14 h 130"/>
                <a:gd name="T120" fmla="*/ 19 w 132"/>
                <a:gd name="T121" fmla="*/ 22 h 130"/>
                <a:gd name="T122" fmla="*/ 27 w 132"/>
                <a:gd name="T123" fmla="*/ 30 h 130"/>
                <a:gd name="T124" fmla="*/ 32 w 132"/>
                <a:gd name="T125" fmla="*/ 3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130">
                  <a:moveTo>
                    <a:pt x="132" y="39"/>
                  </a:moveTo>
                  <a:cubicBezTo>
                    <a:pt x="132" y="96"/>
                    <a:pt x="132" y="96"/>
                    <a:pt x="132" y="96"/>
                  </a:cubicBezTo>
                  <a:cubicBezTo>
                    <a:pt x="105" y="61"/>
                    <a:pt x="105" y="61"/>
                    <a:pt x="105" y="61"/>
                  </a:cubicBezTo>
                  <a:cubicBezTo>
                    <a:pt x="103" y="59"/>
                    <a:pt x="101" y="58"/>
                    <a:pt x="98" y="58"/>
                  </a:cubicBezTo>
                  <a:cubicBezTo>
                    <a:pt x="44" y="58"/>
                    <a:pt x="44" y="58"/>
                    <a:pt x="44" y="58"/>
                  </a:cubicBezTo>
                  <a:cubicBezTo>
                    <a:pt x="44" y="55"/>
                    <a:pt x="44" y="55"/>
                    <a:pt x="44" y="55"/>
                  </a:cubicBezTo>
                  <a:cubicBezTo>
                    <a:pt x="51" y="51"/>
                    <a:pt x="57" y="44"/>
                    <a:pt x="59" y="36"/>
                  </a:cubicBezTo>
                  <a:cubicBezTo>
                    <a:pt x="130" y="36"/>
                    <a:pt x="130" y="36"/>
                    <a:pt x="130" y="36"/>
                  </a:cubicBezTo>
                  <a:cubicBezTo>
                    <a:pt x="131" y="36"/>
                    <a:pt x="132" y="37"/>
                    <a:pt x="132" y="39"/>
                  </a:cubicBezTo>
                  <a:close/>
                  <a:moveTo>
                    <a:pt x="130" y="101"/>
                  </a:moveTo>
                  <a:cubicBezTo>
                    <a:pt x="131" y="101"/>
                    <a:pt x="132" y="102"/>
                    <a:pt x="131" y="103"/>
                  </a:cubicBezTo>
                  <a:cubicBezTo>
                    <a:pt x="110" y="128"/>
                    <a:pt x="110" y="128"/>
                    <a:pt x="110" y="128"/>
                  </a:cubicBezTo>
                  <a:cubicBezTo>
                    <a:pt x="109" y="129"/>
                    <a:pt x="108" y="130"/>
                    <a:pt x="106" y="130"/>
                  </a:cubicBezTo>
                  <a:cubicBezTo>
                    <a:pt x="16" y="130"/>
                    <a:pt x="16" y="130"/>
                    <a:pt x="16" y="130"/>
                  </a:cubicBezTo>
                  <a:cubicBezTo>
                    <a:pt x="14" y="130"/>
                    <a:pt x="14" y="129"/>
                    <a:pt x="15" y="128"/>
                  </a:cubicBezTo>
                  <a:cubicBezTo>
                    <a:pt x="42" y="103"/>
                    <a:pt x="42" y="103"/>
                    <a:pt x="42" y="103"/>
                  </a:cubicBezTo>
                  <a:cubicBezTo>
                    <a:pt x="43" y="102"/>
                    <a:pt x="45" y="101"/>
                    <a:pt x="46" y="101"/>
                  </a:cubicBezTo>
                  <a:cubicBezTo>
                    <a:pt x="45" y="101"/>
                    <a:pt x="43" y="100"/>
                    <a:pt x="42" y="99"/>
                  </a:cubicBezTo>
                  <a:cubicBezTo>
                    <a:pt x="7" y="63"/>
                    <a:pt x="7" y="63"/>
                    <a:pt x="7" y="63"/>
                  </a:cubicBezTo>
                  <a:cubicBezTo>
                    <a:pt x="6" y="62"/>
                    <a:pt x="6" y="61"/>
                    <a:pt x="8" y="61"/>
                  </a:cubicBezTo>
                  <a:cubicBezTo>
                    <a:pt x="98" y="61"/>
                    <a:pt x="98" y="61"/>
                    <a:pt x="98" y="61"/>
                  </a:cubicBezTo>
                  <a:cubicBezTo>
                    <a:pt x="100" y="61"/>
                    <a:pt x="101" y="62"/>
                    <a:pt x="102" y="63"/>
                  </a:cubicBezTo>
                  <a:cubicBezTo>
                    <a:pt x="131" y="99"/>
                    <a:pt x="131" y="99"/>
                    <a:pt x="131" y="99"/>
                  </a:cubicBezTo>
                  <a:cubicBezTo>
                    <a:pt x="132" y="100"/>
                    <a:pt x="131" y="101"/>
                    <a:pt x="130" y="101"/>
                  </a:cubicBezTo>
                  <a:close/>
                  <a:moveTo>
                    <a:pt x="126" y="98"/>
                  </a:moveTo>
                  <a:cubicBezTo>
                    <a:pt x="101" y="65"/>
                    <a:pt x="101" y="65"/>
                    <a:pt x="101" y="65"/>
                  </a:cubicBezTo>
                  <a:cubicBezTo>
                    <a:pt x="100" y="64"/>
                    <a:pt x="98" y="63"/>
                    <a:pt x="97" y="63"/>
                  </a:cubicBezTo>
                  <a:cubicBezTo>
                    <a:pt x="13" y="63"/>
                    <a:pt x="13" y="63"/>
                    <a:pt x="13" y="63"/>
                  </a:cubicBezTo>
                  <a:cubicBezTo>
                    <a:pt x="12" y="63"/>
                    <a:pt x="12" y="64"/>
                    <a:pt x="13" y="65"/>
                  </a:cubicBezTo>
                  <a:cubicBezTo>
                    <a:pt x="45" y="98"/>
                    <a:pt x="45" y="98"/>
                    <a:pt x="45" y="98"/>
                  </a:cubicBezTo>
                  <a:cubicBezTo>
                    <a:pt x="45" y="99"/>
                    <a:pt x="47" y="100"/>
                    <a:pt x="48" y="100"/>
                  </a:cubicBezTo>
                  <a:cubicBezTo>
                    <a:pt x="126" y="100"/>
                    <a:pt x="126" y="100"/>
                    <a:pt x="126" y="100"/>
                  </a:cubicBezTo>
                  <a:cubicBezTo>
                    <a:pt x="127" y="100"/>
                    <a:pt x="127" y="99"/>
                    <a:pt x="126" y="98"/>
                  </a:cubicBezTo>
                  <a:close/>
                  <a:moveTo>
                    <a:pt x="9" y="49"/>
                  </a:moveTo>
                  <a:cubicBezTo>
                    <a:pt x="3" y="44"/>
                    <a:pt x="0" y="37"/>
                    <a:pt x="0" y="29"/>
                  </a:cubicBezTo>
                  <a:cubicBezTo>
                    <a:pt x="0" y="21"/>
                    <a:pt x="3" y="14"/>
                    <a:pt x="9" y="9"/>
                  </a:cubicBezTo>
                  <a:cubicBezTo>
                    <a:pt x="14" y="4"/>
                    <a:pt x="21" y="0"/>
                    <a:pt x="29" y="0"/>
                  </a:cubicBezTo>
                  <a:cubicBezTo>
                    <a:pt x="36" y="0"/>
                    <a:pt x="43" y="4"/>
                    <a:pt x="49" y="9"/>
                  </a:cubicBezTo>
                  <a:cubicBezTo>
                    <a:pt x="54" y="14"/>
                    <a:pt x="57" y="21"/>
                    <a:pt x="57" y="29"/>
                  </a:cubicBezTo>
                  <a:cubicBezTo>
                    <a:pt x="57" y="37"/>
                    <a:pt x="54" y="44"/>
                    <a:pt x="49" y="49"/>
                  </a:cubicBezTo>
                  <a:cubicBezTo>
                    <a:pt x="43" y="54"/>
                    <a:pt x="36" y="57"/>
                    <a:pt x="29" y="57"/>
                  </a:cubicBezTo>
                  <a:cubicBezTo>
                    <a:pt x="21" y="57"/>
                    <a:pt x="14" y="54"/>
                    <a:pt x="9" y="49"/>
                  </a:cubicBezTo>
                  <a:close/>
                  <a:moveTo>
                    <a:pt x="32" y="34"/>
                  </a:moveTo>
                  <a:cubicBezTo>
                    <a:pt x="32" y="36"/>
                    <a:pt x="30" y="37"/>
                    <a:pt x="28" y="37"/>
                  </a:cubicBezTo>
                  <a:cubicBezTo>
                    <a:pt x="25" y="37"/>
                    <a:pt x="22" y="36"/>
                    <a:pt x="20" y="35"/>
                  </a:cubicBezTo>
                  <a:cubicBezTo>
                    <a:pt x="19" y="40"/>
                    <a:pt x="19" y="40"/>
                    <a:pt x="19" y="40"/>
                  </a:cubicBezTo>
                  <a:cubicBezTo>
                    <a:pt x="21" y="41"/>
                    <a:pt x="23" y="42"/>
                    <a:pt x="26" y="42"/>
                  </a:cubicBezTo>
                  <a:cubicBezTo>
                    <a:pt x="26" y="46"/>
                    <a:pt x="26" y="46"/>
                    <a:pt x="26" y="46"/>
                  </a:cubicBezTo>
                  <a:cubicBezTo>
                    <a:pt x="31" y="46"/>
                    <a:pt x="31" y="46"/>
                    <a:pt x="31" y="46"/>
                  </a:cubicBezTo>
                  <a:cubicBezTo>
                    <a:pt x="31" y="42"/>
                    <a:pt x="31" y="42"/>
                    <a:pt x="31" y="42"/>
                  </a:cubicBezTo>
                  <a:cubicBezTo>
                    <a:pt x="36" y="41"/>
                    <a:pt x="39" y="37"/>
                    <a:pt x="39" y="34"/>
                  </a:cubicBezTo>
                  <a:cubicBezTo>
                    <a:pt x="39" y="29"/>
                    <a:pt x="37" y="27"/>
                    <a:pt x="31" y="25"/>
                  </a:cubicBezTo>
                  <a:cubicBezTo>
                    <a:pt x="28" y="24"/>
                    <a:pt x="26" y="23"/>
                    <a:pt x="26" y="21"/>
                  </a:cubicBezTo>
                  <a:cubicBezTo>
                    <a:pt x="26" y="20"/>
                    <a:pt x="27" y="19"/>
                    <a:pt x="30" y="19"/>
                  </a:cubicBezTo>
                  <a:cubicBezTo>
                    <a:pt x="33" y="19"/>
                    <a:pt x="35" y="20"/>
                    <a:pt x="36" y="20"/>
                  </a:cubicBezTo>
                  <a:cubicBezTo>
                    <a:pt x="38" y="15"/>
                    <a:pt x="38" y="15"/>
                    <a:pt x="38" y="15"/>
                  </a:cubicBezTo>
                  <a:cubicBezTo>
                    <a:pt x="36" y="15"/>
                    <a:pt x="34" y="14"/>
                    <a:pt x="31" y="14"/>
                  </a:cubicBezTo>
                  <a:cubicBezTo>
                    <a:pt x="31" y="10"/>
                    <a:pt x="31" y="10"/>
                    <a:pt x="31" y="10"/>
                  </a:cubicBezTo>
                  <a:cubicBezTo>
                    <a:pt x="27" y="10"/>
                    <a:pt x="27" y="10"/>
                    <a:pt x="27" y="10"/>
                  </a:cubicBezTo>
                  <a:cubicBezTo>
                    <a:pt x="27" y="14"/>
                    <a:pt x="27" y="14"/>
                    <a:pt x="27" y="14"/>
                  </a:cubicBezTo>
                  <a:cubicBezTo>
                    <a:pt x="22" y="15"/>
                    <a:pt x="19" y="18"/>
                    <a:pt x="19" y="22"/>
                  </a:cubicBezTo>
                  <a:cubicBezTo>
                    <a:pt x="19" y="26"/>
                    <a:pt x="22" y="29"/>
                    <a:pt x="27" y="30"/>
                  </a:cubicBezTo>
                  <a:cubicBezTo>
                    <a:pt x="31" y="31"/>
                    <a:pt x="32" y="32"/>
                    <a:pt x="32" y="34"/>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2" name="Freeform 162"/>
            <p:cNvSpPr>
              <a:spLocks noEditPoints="1"/>
            </p:cNvSpPr>
            <p:nvPr/>
          </p:nvSpPr>
          <p:spPr bwMode="auto">
            <a:xfrm>
              <a:off x="11414125" y="5967413"/>
              <a:ext cx="415925" cy="417513"/>
            </a:xfrm>
            <a:custGeom>
              <a:avLst/>
              <a:gdLst>
                <a:gd name="T0" fmla="*/ 17 w 132"/>
                <a:gd name="T1" fmla="*/ 0 h 132"/>
                <a:gd name="T2" fmla="*/ 0 w 132"/>
                <a:gd name="T3" fmla="*/ 107 h 132"/>
                <a:gd name="T4" fmla="*/ 19 w 132"/>
                <a:gd name="T5" fmla="*/ 124 h 132"/>
                <a:gd name="T6" fmla="*/ 36 w 132"/>
                <a:gd name="T7" fmla="*/ 124 h 132"/>
                <a:gd name="T8" fmla="*/ 105 w 132"/>
                <a:gd name="T9" fmla="*/ 132 h 132"/>
                <a:gd name="T10" fmla="*/ 115 w 132"/>
                <a:gd name="T11" fmla="*/ 124 h 132"/>
                <a:gd name="T12" fmla="*/ 132 w 132"/>
                <a:gd name="T13" fmla="*/ 17 h 132"/>
                <a:gd name="T14" fmla="*/ 54 w 132"/>
                <a:gd name="T15" fmla="*/ 102 h 132"/>
                <a:gd name="T16" fmla="*/ 54 w 132"/>
                <a:gd name="T17" fmla="*/ 23 h 132"/>
                <a:gd name="T18" fmla="*/ 54 w 132"/>
                <a:gd name="T19" fmla="*/ 102 h 132"/>
                <a:gd name="T20" fmla="*/ 115 w 132"/>
                <a:gd name="T21" fmla="*/ 81 h 132"/>
                <a:gd name="T22" fmla="*/ 107 w 132"/>
                <a:gd name="T23" fmla="*/ 81 h 132"/>
                <a:gd name="T24" fmla="*/ 103 w 132"/>
                <a:gd name="T25" fmla="*/ 47 h 132"/>
                <a:gd name="T26" fmla="*/ 119 w 132"/>
                <a:gd name="T27" fmla="*/ 47 h 132"/>
                <a:gd name="T28" fmla="*/ 53 w 132"/>
                <a:gd name="T29" fmla="*/ 36 h 132"/>
                <a:gd name="T30" fmla="*/ 54 w 132"/>
                <a:gd name="T31" fmla="*/ 26 h 132"/>
                <a:gd name="T32" fmla="*/ 56 w 132"/>
                <a:gd name="T33" fmla="*/ 36 h 132"/>
                <a:gd name="T34" fmla="*/ 53 w 132"/>
                <a:gd name="T35" fmla="*/ 36 h 132"/>
                <a:gd name="T36" fmla="*/ 33 w 132"/>
                <a:gd name="T37" fmla="*/ 33 h 132"/>
                <a:gd name="T38" fmla="*/ 41 w 132"/>
                <a:gd name="T39" fmla="*/ 40 h 132"/>
                <a:gd name="T40" fmla="*/ 39 w 132"/>
                <a:gd name="T41" fmla="*/ 43 h 132"/>
                <a:gd name="T42" fmla="*/ 33 w 132"/>
                <a:gd name="T43" fmla="*/ 35 h 132"/>
                <a:gd name="T44" fmla="*/ 30 w 132"/>
                <a:gd name="T45" fmla="*/ 56 h 132"/>
                <a:gd name="T46" fmla="*/ 21 w 132"/>
                <a:gd name="T47" fmla="*/ 53 h 132"/>
                <a:gd name="T48" fmla="*/ 22 w 132"/>
                <a:gd name="T49" fmla="*/ 50 h 132"/>
                <a:gd name="T50" fmla="*/ 32 w 132"/>
                <a:gd name="T51" fmla="*/ 54 h 132"/>
                <a:gd name="T52" fmla="*/ 30 w 132"/>
                <a:gd name="T53" fmla="*/ 71 h 132"/>
                <a:gd name="T54" fmla="*/ 22 w 132"/>
                <a:gd name="T55" fmla="*/ 74 h 132"/>
                <a:gd name="T56" fmla="*/ 21 w 132"/>
                <a:gd name="T57" fmla="*/ 71 h 132"/>
                <a:gd name="T58" fmla="*/ 32 w 132"/>
                <a:gd name="T59" fmla="*/ 69 h 132"/>
                <a:gd name="T60" fmla="*/ 41 w 132"/>
                <a:gd name="T61" fmla="*/ 83 h 132"/>
                <a:gd name="T62" fmla="*/ 34 w 132"/>
                <a:gd name="T63" fmla="*/ 91 h 132"/>
                <a:gd name="T64" fmla="*/ 33 w 132"/>
                <a:gd name="T65" fmla="*/ 89 h 132"/>
                <a:gd name="T66" fmla="*/ 40 w 132"/>
                <a:gd name="T67" fmla="*/ 81 h 132"/>
                <a:gd name="T68" fmla="*/ 56 w 132"/>
                <a:gd name="T69" fmla="*/ 96 h 132"/>
                <a:gd name="T70" fmla="*/ 53 w 132"/>
                <a:gd name="T71" fmla="*/ 96 h 132"/>
                <a:gd name="T72" fmla="*/ 54 w 132"/>
                <a:gd name="T73" fmla="*/ 86 h 132"/>
                <a:gd name="T74" fmla="*/ 76 w 132"/>
                <a:gd name="T75" fmla="*/ 89 h 132"/>
                <a:gd name="T76" fmla="*/ 74 w 132"/>
                <a:gd name="T77" fmla="*/ 91 h 132"/>
                <a:gd name="T78" fmla="*/ 68 w 132"/>
                <a:gd name="T79" fmla="*/ 83 h 132"/>
                <a:gd name="T80" fmla="*/ 71 w 132"/>
                <a:gd name="T81" fmla="*/ 82 h 132"/>
                <a:gd name="T82" fmla="*/ 88 w 132"/>
                <a:gd name="T83" fmla="*/ 73 h 132"/>
                <a:gd name="T84" fmla="*/ 86 w 132"/>
                <a:gd name="T85" fmla="*/ 74 h 132"/>
                <a:gd name="T86" fmla="*/ 77 w 132"/>
                <a:gd name="T87" fmla="*/ 69 h 132"/>
                <a:gd name="T88" fmla="*/ 87 w 132"/>
                <a:gd name="T89" fmla="*/ 71 h 132"/>
                <a:gd name="T90" fmla="*/ 78 w 132"/>
                <a:gd name="T91" fmla="*/ 52 h 132"/>
                <a:gd name="T92" fmla="*/ 88 w 132"/>
                <a:gd name="T93" fmla="*/ 51 h 132"/>
                <a:gd name="T94" fmla="*/ 79 w 132"/>
                <a:gd name="T95" fmla="*/ 56 h 132"/>
                <a:gd name="T96" fmla="*/ 77 w 132"/>
                <a:gd name="T97" fmla="*/ 54 h 132"/>
                <a:gd name="T98" fmla="*/ 54 w 132"/>
                <a:gd name="T99" fmla="*/ 41 h 132"/>
                <a:gd name="T100" fmla="*/ 68 w 132"/>
                <a:gd name="T101" fmla="*/ 39 h 132"/>
                <a:gd name="T102" fmla="*/ 75 w 132"/>
                <a:gd name="T103" fmla="*/ 33 h 132"/>
                <a:gd name="T104" fmla="*/ 71 w 132"/>
                <a:gd name="T105" fmla="*/ 42 h 132"/>
                <a:gd name="T106" fmla="*/ 75 w 132"/>
                <a:gd name="T107" fmla="*/ 62 h 132"/>
                <a:gd name="T108" fmla="*/ 33 w 132"/>
                <a:gd name="T109" fmla="*/ 6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2" h="132">
                  <a:moveTo>
                    <a:pt x="115" y="0"/>
                  </a:moveTo>
                  <a:cubicBezTo>
                    <a:pt x="17" y="0"/>
                    <a:pt x="17" y="0"/>
                    <a:pt x="17" y="0"/>
                  </a:cubicBezTo>
                  <a:cubicBezTo>
                    <a:pt x="8" y="0"/>
                    <a:pt x="0" y="8"/>
                    <a:pt x="0" y="17"/>
                  </a:cubicBezTo>
                  <a:cubicBezTo>
                    <a:pt x="0" y="107"/>
                    <a:pt x="0" y="107"/>
                    <a:pt x="0" y="107"/>
                  </a:cubicBezTo>
                  <a:cubicBezTo>
                    <a:pt x="0" y="116"/>
                    <a:pt x="8" y="124"/>
                    <a:pt x="17" y="124"/>
                  </a:cubicBezTo>
                  <a:cubicBezTo>
                    <a:pt x="19" y="124"/>
                    <a:pt x="19" y="124"/>
                    <a:pt x="19" y="124"/>
                  </a:cubicBezTo>
                  <a:cubicBezTo>
                    <a:pt x="20" y="128"/>
                    <a:pt x="23" y="132"/>
                    <a:pt x="27" y="132"/>
                  </a:cubicBezTo>
                  <a:cubicBezTo>
                    <a:pt x="32" y="132"/>
                    <a:pt x="35" y="128"/>
                    <a:pt x="36" y="124"/>
                  </a:cubicBezTo>
                  <a:cubicBezTo>
                    <a:pt x="96" y="124"/>
                    <a:pt x="96" y="124"/>
                    <a:pt x="96" y="124"/>
                  </a:cubicBezTo>
                  <a:cubicBezTo>
                    <a:pt x="97" y="128"/>
                    <a:pt x="100" y="132"/>
                    <a:pt x="105" y="132"/>
                  </a:cubicBezTo>
                  <a:cubicBezTo>
                    <a:pt x="109" y="132"/>
                    <a:pt x="112" y="128"/>
                    <a:pt x="113" y="124"/>
                  </a:cubicBezTo>
                  <a:cubicBezTo>
                    <a:pt x="115" y="124"/>
                    <a:pt x="115" y="124"/>
                    <a:pt x="115" y="124"/>
                  </a:cubicBezTo>
                  <a:cubicBezTo>
                    <a:pt x="124" y="124"/>
                    <a:pt x="132" y="116"/>
                    <a:pt x="132" y="107"/>
                  </a:cubicBezTo>
                  <a:cubicBezTo>
                    <a:pt x="132" y="17"/>
                    <a:pt x="132" y="17"/>
                    <a:pt x="132" y="17"/>
                  </a:cubicBezTo>
                  <a:cubicBezTo>
                    <a:pt x="132" y="8"/>
                    <a:pt x="124" y="0"/>
                    <a:pt x="115" y="0"/>
                  </a:cubicBezTo>
                  <a:close/>
                  <a:moveTo>
                    <a:pt x="54" y="102"/>
                  </a:moveTo>
                  <a:cubicBezTo>
                    <a:pt x="32" y="102"/>
                    <a:pt x="14" y="84"/>
                    <a:pt x="14" y="62"/>
                  </a:cubicBezTo>
                  <a:cubicBezTo>
                    <a:pt x="14" y="40"/>
                    <a:pt x="32" y="23"/>
                    <a:pt x="54" y="23"/>
                  </a:cubicBezTo>
                  <a:cubicBezTo>
                    <a:pt x="76" y="23"/>
                    <a:pt x="93" y="40"/>
                    <a:pt x="93" y="62"/>
                  </a:cubicBezTo>
                  <a:cubicBezTo>
                    <a:pt x="93" y="84"/>
                    <a:pt x="76" y="102"/>
                    <a:pt x="54" y="102"/>
                  </a:cubicBezTo>
                  <a:close/>
                  <a:moveTo>
                    <a:pt x="115" y="54"/>
                  </a:moveTo>
                  <a:cubicBezTo>
                    <a:pt x="115" y="81"/>
                    <a:pt x="115" y="81"/>
                    <a:pt x="115" y="81"/>
                  </a:cubicBezTo>
                  <a:cubicBezTo>
                    <a:pt x="115" y="84"/>
                    <a:pt x="113" y="86"/>
                    <a:pt x="111" y="86"/>
                  </a:cubicBezTo>
                  <a:cubicBezTo>
                    <a:pt x="109" y="86"/>
                    <a:pt x="107" y="84"/>
                    <a:pt x="107" y="81"/>
                  </a:cubicBezTo>
                  <a:cubicBezTo>
                    <a:pt x="107" y="54"/>
                    <a:pt x="107" y="54"/>
                    <a:pt x="107" y="54"/>
                  </a:cubicBezTo>
                  <a:cubicBezTo>
                    <a:pt x="105" y="52"/>
                    <a:pt x="103" y="50"/>
                    <a:pt x="103" y="47"/>
                  </a:cubicBezTo>
                  <a:cubicBezTo>
                    <a:pt x="103" y="42"/>
                    <a:pt x="107" y="39"/>
                    <a:pt x="111" y="39"/>
                  </a:cubicBezTo>
                  <a:cubicBezTo>
                    <a:pt x="115" y="39"/>
                    <a:pt x="119" y="42"/>
                    <a:pt x="119" y="47"/>
                  </a:cubicBezTo>
                  <a:cubicBezTo>
                    <a:pt x="119" y="50"/>
                    <a:pt x="117" y="52"/>
                    <a:pt x="115" y="54"/>
                  </a:cubicBezTo>
                  <a:close/>
                  <a:moveTo>
                    <a:pt x="53" y="36"/>
                  </a:moveTo>
                  <a:cubicBezTo>
                    <a:pt x="53" y="28"/>
                    <a:pt x="53" y="28"/>
                    <a:pt x="53" y="28"/>
                  </a:cubicBezTo>
                  <a:cubicBezTo>
                    <a:pt x="53" y="27"/>
                    <a:pt x="53" y="26"/>
                    <a:pt x="54" y="26"/>
                  </a:cubicBezTo>
                  <a:cubicBezTo>
                    <a:pt x="55" y="26"/>
                    <a:pt x="56" y="27"/>
                    <a:pt x="56" y="28"/>
                  </a:cubicBezTo>
                  <a:cubicBezTo>
                    <a:pt x="56" y="36"/>
                    <a:pt x="56" y="36"/>
                    <a:pt x="56" y="36"/>
                  </a:cubicBezTo>
                  <a:cubicBezTo>
                    <a:pt x="56" y="37"/>
                    <a:pt x="55" y="38"/>
                    <a:pt x="54" y="38"/>
                  </a:cubicBezTo>
                  <a:cubicBezTo>
                    <a:pt x="53" y="38"/>
                    <a:pt x="53" y="37"/>
                    <a:pt x="53" y="36"/>
                  </a:cubicBezTo>
                  <a:close/>
                  <a:moveTo>
                    <a:pt x="33" y="35"/>
                  </a:moveTo>
                  <a:cubicBezTo>
                    <a:pt x="32" y="34"/>
                    <a:pt x="32" y="33"/>
                    <a:pt x="33" y="33"/>
                  </a:cubicBezTo>
                  <a:cubicBezTo>
                    <a:pt x="34" y="32"/>
                    <a:pt x="35" y="32"/>
                    <a:pt x="36" y="33"/>
                  </a:cubicBezTo>
                  <a:cubicBezTo>
                    <a:pt x="41" y="40"/>
                    <a:pt x="41" y="40"/>
                    <a:pt x="41" y="40"/>
                  </a:cubicBezTo>
                  <a:cubicBezTo>
                    <a:pt x="41" y="41"/>
                    <a:pt x="41" y="42"/>
                    <a:pt x="40" y="42"/>
                  </a:cubicBezTo>
                  <a:cubicBezTo>
                    <a:pt x="40" y="43"/>
                    <a:pt x="40" y="43"/>
                    <a:pt x="39" y="43"/>
                  </a:cubicBezTo>
                  <a:cubicBezTo>
                    <a:pt x="39" y="43"/>
                    <a:pt x="38" y="43"/>
                    <a:pt x="38" y="42"/>
                  </a:cubicBezTo>
                  <a:lnTo>
                    <a:pt x="33" y="35"/>
                  </a:lnTo>
                  <a:close/>
                  <a:moveTo>
                    <a:pt x="32" y="54"/>
                  </a:moveTo>
                  <a:cubicBezTo>
                    <a:pt x="31" y="55"/>
                    <a:pt x="31" y="56"/>
                    <a:pt x="30" y="56"/>
                  </a:cubicBezTo>
                  <a:cubicBezTo>
                    <a:pt x="30" y="56"/>
                    <a:pt x="30" y="56"/>
                    <a:pt x="29" y="56"/>
                  </a:cubicBezTo>
                  <a:cubicBezTo>
                    <a:pt x="21" y="53"/>
                    <a:pt x="21" y="53"/>
                    <a:pt x="21" y="53"/>
                  </a:cubicBezTo>
                  <a:cubicBezTo>
                    <a:pt x="20" y="53"/>
                    <a:pt x="20" y="52"/>
                    <a:pt x="20" y="51"/>
                  </a:cubicBezTo>
                  <a:cubicBezTo>
                    <a:pt x="20" y="50"/>
                    <a:pt x="21" y="49"/>
                    <a:pt x="22" y="50"/>
                  </a:cubicBezTo>
                  <a:cubicBezTo>
                    <a:pt x="30" y="52"/>
                    <a:pt x="30" y="52"/>
                    <a:pt x="30" y="52"/>
                  </a:cubicBezTo>
                  <a:cubicBezTo>
                    <a:pt x="31" y="53"/>
                    <a:pt x="32" y="54"/>
                    <a:pt x="32" y="54"/>
                  </a:cubicBezTo>
                  <a:close/>
                  <a:moveTo>
                    <a:pt x="32" y="69"/>
                  </a:moveTo>
                  <a:cubicBezTo>
                    <a:pt x="32" y="70"/>
                    <a:pt x="31" y="71"/>
                    <a:pt x="30" y="71"/>
                  </a:cubicBezTo>
                  <a:cubicBezTo>
                    <a:pt x="22" y="74"/>
                    <a:pt x="22" y="74"/>
                    <a:pt x="22" y="74"/>
                  </a:cubicBezTo>
                  <a:cubicBezTo>
                    <a:pt x="22" y="74"/>
                    <a:pt x="22" y="74"/>
                    <a:pt x="22" y="74"/>
                  </a:cubicBezTo>
                  <a:cubicBezTo>
                    <a:pt x="21" y="74"/>
                    <a:pt x="20" y="74"/>
                    <a:pt x="20" y="73"/>
                  </a:cubicBezTo>
                  <a:cubicBezTo>
                    <a:pt x="20" y="72"/>
                    <a:pt x="20" y="71"/>
                    <a:pt x="21" y="71"/>
                  </a:cubicBezTo>
                  <a:cubicBezTo>
                    <a:pt x="29" y="68"/>
                    <a:pt x="29" y="68"/>
                    <a:pt x="29" y="68"/>
                  </a:cubicBezTo>
                  <a:cubicBezTo>
                    <a:pt x="30" y="68"/>
                    <a:pt x="31" y="68"/>
                    <a:pt x="32" y="69"/>
                  </a:cubicBezTo>
                  <a:close/>
                  <a:moveTo>
                    <a:pt x="40" y="81"/>
                  </a:moveTo>
                  <a:cubicBezTo>
                    <a:pt x="41" y="82"/>
                    <a:pt x="41" y="83"/>
                    <a:pt x="41" y="83"/>
                  </a:cubicBezTo>
                  <a:cubicBezTo>
                    <a:pt x="36" y="90"/>
                    <a:pt x="36" y="90"/>
                    <a:pt x="36" y="90"/>
                  </a:cubicBezTo>
                  <a:cubicBezTo>
                    <a:pt x="35" y="91"/>
                    <a:pt x="35" y="91"/>
                    <a:pt x="34" y="91"/>
                  </a:cubicBezTo>
                  <a:cubicBezTo>
                    <a:pt x="34" y="91"/>
                    <a:pt x="33" y="91"/>
                    <a:pt x="33" y="91"/>
                  </a:cubicBezTo>
                  <a:cubicBezTo>
                    <a:pt x="32" y="90"/>
                    <a:pt x="32" y="89"/>
                    <a:pt x="33" y="89"/>
                  </a:cubicBezTo>
                  <a:cubicBezTo>
                    <a:pt x="38" y="82"/>
                    <a:pt x="38" y="82"/>
                    <a:pt x="38" y="82"/>
                  </a:cubicBezTo>
                  <a:cubicBezTo>
                    <a:pt x="38" y="81"/>
                    <a:pt x="39" y="81"/>
                    <a:pt x="40" y="81"/>
                  </a:cubicBezTo>
                  <a:close/>
                  <a:moveTo>
                    <a:pt x="56" y="87"/>
                  </a:moveTo>
                  <a:cubicBezTo>
                    <a:pt x="56" y="96"/>
                    <a:pt x="56" y="96"/>
                    <a:pt x="56" y="96"/>
                  </a:cubicBezTo>
                  <a:cubicBezTo>
                    <a:pt x="56" y="97"/>
                    <a:pt x="55" y="98"/>
                    <a:pt x="54" y="98"/>
                  </a:cubicBezTo>
                  <a:cubicBezTo>
                    <a:pt x="53" y="98"/>
                    <a:pt x="53" y="97"/>
                    <a:pt x="53" y="96"/>
                  </a:cubicBezTo>
                  <a:cubicBezTo>
                    <a:pt x="53" y="87"/>
                    <a:pt x="53" y="87"/>
                    <a:pt x="53" y="87"/>
                  </a:cubicBezTo>
                  <a:cubicBezTo>
                    <a:pt x="53" y="86"/>
                    <a:pt x="53" y="86"/>
                    <a:pt x="54" y="86"/>
                  </a:cubicBezTo>
                  <a:cubicBezTo>
                    <a:pt x="55" y="86"/>
                    <a:pt x="56" y="86"/>
                    <a:pt x="56" y="87"/>
                  </a:cubicBezTo>
                  <a:close/>
                  <a:moveTo>
                    <a:pt x="76" y="89"/>
                  </a:moveTo>
                  <a:cubicBezTo>
                    <a:pt x="76" y="89"/>
                    <a:pt x="76" y="90"/>
                    <a:pt x="75" y="91"/>
                  </a:cubicBezTo>
                  <a:cubicBezTo>
                    <a:pt x="75" y="91"/>
                    <a:pt x="75" y="91"/>
                    <a:pt x="74" y="91"/>
                  </a:cubicBezTo>
                  <a:cubicBezTo>
                    <a:pt x="74" y="91"/>
                    <a:pt x="73" y="91"/>
                    <a:pt x="73" y="90"/>
                  </a:cubicBezTo>
                  <a:cubicBezTo>
                    <a:pt x="68" y="83"/>
                    <a:pt x="68" y="83"/>
                    <a:pt x="68" y="83"/>
                  </a:cubicBezTo>
                  <a:cubicBezTo>
                    <a:pt x="67" y="83"/>
                    <a:pt x="68" y="82"/>
                    <a:pt x="68" y="81"/>
                  </a:cubicBezTo>
                  <a:cubicBezTo>
                    <a:pt x="69" y="81"/>
                    <a:pt x="70" y="81"/>
                    <a:pt x="71" y="82"/>
                  </a:cubicBezTo>
                  <a:lnTo>
                    <a:pt x="76" y="89"/>
                  </a:lnTo>
                  <a:close/>
                  <a:moveTo>
                    <a:pt x="88" y="73"/>
                  </a:moveTo>
                  <a:cubicBezTo>
                    <a:pt x="88" y="74"/>
                    <a:pt x="88" y="74"/>
                    <a:pt x="87" y="74"/>
                  </a:cubicBezTo>
                  <a:cubicBezTo>
                    <a:pt x="87" y="74"/>
                    <a:pt x="86" y="74"/>
                    <a:pt x="86" y="74"/>
                  </a:cubicBezTo>
                  <a:cubicBezTo>
                    <a:pt x="78" y="71"/>
                    <a:pt x="78" y="71"/>
                    <a:pt x="78" y="71"/>
                  </a:cubicBezTo>
                  <a:cubicBezTo>
                    <a:pt x="77" y="71"/>
                    <a:pt x="77" y="70"/>
                    <a:pt x="77" y="69"/>
                  </a:cubicBezTo>
                  <a:cubicBezTo>
                    <a:pt x="77" y="68"/>
                    <a:pt x="78" y="68"/>
                    <a:pt x="79" y="68"/>
                  </a:cubicBezTo>
                  <a:cubicBezTo>
                    <a:pt x="87" y="71"/>
                    <a:pt x="87" y="71"/>
                    <a:pt x="87" y="71"/>
                  </a:cubicBezTo>
                  <a:cubicBezTo>
                    <a:pt x="88" y="71"/>
                    <a:pt x="89" y="72"/>
                    <a:pt x="88" y="73"/>
                  </a:cubicBezTo>
                  <a:close/>
                  <a:moveTo>
                    <a:pt x="78" y="52"/>
                  </a:moveTo>
                  <a:cubicBezTo>
                    <a:pt x="86" y="50"/>
                    <a:pt x="86" y="50"/>
                    <a:pt x="86" y="50"/>
                  </a:cubicBezTo>
                  <a:cubicBezTo>
                    <a:pt x="87" y="49"/>
                    <a:pt x="88" y="50"/>
                    <a:pt x="88" y="51"/>
                  </a:cubicBezTo>
                  <a:cubicBezTo>
                    <a:pt x="89" y="52"/>
                    <a:pt x="88" y="53"/>
                    <a:pt x="87" y="53"/>
                  </a:cubicBezTo>
                  <a:cubicBezTo>
                    <a:pt x="79" y="56"/>
                    <a:pt x="79" y="56"/>
                    <a:pt x="79" y="56"/>
                  </a:cubicBezTo>
                  <a:cubicBezTo>
                    <a:pt x="79" y="56"/>
                    <a:pt x="79" y="56"/>
                    <a:pt x="79" y="56"/>
                  </a:cubicBezTo>
                  <a:cubicBezTo>
                    <a:pt x="78" y="56"/>
                    <a:pt x="77" y="55"/>
                    <a:pt x="77" y="54"/>
                  </a:cubicBezTo>
                  <a:cubicBezTo>
                    <a:pt x="77" y="54"/>
                    <a:pt x="77" y="53"/>
                    <a:pt x="78" y="52"/>
                  </a:cubicBezTo>
                  <a:close/>
                  <a:moveTo>
                    <a:pt x="54" y="41"/>
                  </a:moveTo>
                  <a:cubicBezTo>
                    <a:pt x="56" y="41"/>
                    <a:pt x="58" y="42"/>
                    <a:pt x="59" y="42"/>
                  </a:cubicBezTo>
                  <a:cubicBezTo>
                    <a:pt x="68" y="39"/>
                    <a:pt x="68" y="39"/>
                    <a:pt x="68" y="39"/>
                  </a:cubicBezTo>
                  <a:cubicBezTo>
                    <a:pt x="73" y="33"/>
                    <a:pt x="73" y="33"/>
                    <a:pt x="73" y="33"/>
                  </a:cubicBezTo>
                  <a:cubicBezTo>
                    <a:pt x="74" y="32"/>
                    <a:pt x="75" y="32"/>
                    <a:pt x="75" y="33"/>
                  </a:cubicBezTo>
                  <a:cubicBezTo>
                    <a:pt x="76" y="33"/>
                    <a:pt x="76" y="34"/>
                    <a:pt x="76" y="35"/>
                  </a:cubicBezTo>
                  <a:cubicBezTo>
                    <a:pt x="71" y="42"/>
                    <a:pt x="71" y="42"/>
                    <a:pt x="71" y="42"/>
                  </a:cubicBezTo>
                  <a:cubicBezTo>
                    <a:pt x="70" y="50"/>
                    <a:pt x="70" y="50"/>
                    <a:pt x="70" y="50"/>
                  </a:cubicBezTo>
                  <a:cubicBezTo>
                    <a:pt x="73" y="53"/>
                    <a:pt x="75" y="57"/>
                    <a:pt x="75" y="62"/>
                  </a:cubicBezTo>
                  <a:cubicBezTo>
                    <a:pt x="75" y="74"/>
                    <a:pt x="65" y="83"/>
                    <a:pt x="54" y="83"/>
                  </a:cubicBezTo>
                  <a:cubicBezTo>
                    <a:pt x="42" y="83"/>
                    <a:pt x="33" y="74"/>
                    <a:pt x="33" y="62"/>
                  </a:cubicBezTo>
                  <a:cubicBezTo>
                    <a:pt x="33" y="51"/>
                    <a:pt x="42" y="41"/>
                    <a:pt x="54" y="41"/>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3" name="Freeform 163"/>
            <p:cNvSpPr>
              <a:spLocks noEditPoints="1"/>
            </p:cNvSpPr>
            <p:nvPr/>
          </p:nvSpPr>
          <p:spPr bwMode="auto">
            <a:xfrm>
              <a:off x="11401425" y="454025"/>
              <a:ext cx="441325" cy="441325"/>
            </a:xfrm>
            <a:custGeom>
              <a:avLst/>
              <a:gdLst>
                <a:gd name="T0" fmla="*/ 0 w 140"/>
                <a:gd name="T1" fmla="*/ 63 h 140"/>
                <a:gd name="T2" fmla="*/ 128 w 140"/>
                <a:gd name="T3" fmla="*/ 30 h 140"/>
                <a:gd name="T4" fmla="*/ 139 w 140"/>
                <a:gd name="T5" fmla="*/ 26 h 140"/>
                <a:gd name="T6" fmla="*/ 135 w 140"/>
                <a:gd name="T7" fmla="*/ 59 h 140"/>
                <a:gd name="T8" fmla="*/ 106 w 140"/>
                <a:gd name="T9" fmla="*/ 45 h 140"/>
                <a:gd name="T10" fmla="*/ 70 w 140"/>
                <a:gd name="T11" fmla="*/ 14 h 140"/>
                <a:gd name="T12" fmla="*/ 126 w 140"/>
                <a:gd name="T13" fmla="*/ 75 h 140"/>
                <a:gd name="T14" fmla="*/ 24 w 140"/>
                <a:gd name="T15" fmla="*/ 102 h 140"/>
                <a:gd name="T16" fmla="*/ 33 w 140"/>
                <a:gd name="T17" fmla="*/ 92 h 140"/>
                <a:gd name="T18" fmla="*/ 1 w 140"/>
                <a:gd name="T19" fmla="*/ 84 h 140"/>
                <a:gd name="T20" fmla="*/ 4 w 140"/>
                <a:gd name="T21" fmla="*/ 116 h 140"/>
                <a:gd name="T22" fmla="*/ 70 w 140"/>
                <a:gd name="T23" fmla="*/ 140 h 140"/>
                <a:gd name="T24" fmla="*/ 126 w 140"/>
                <a:gd name="T25" fmla="*/ 75 h 140"/>
                <a:gd name="T26" fmla="*/ 101 w 140"/>
                <a:gd name="T27" fmla="*/ 68 h 140"/>
                <a:gd name="T28" fmla="*/ 38 w 140"/>
                <a:gd name="T29" fmla="*/ 68 h 140"/>
                <a:gd name="T30" fmla="*/ 74 w 140"/>
                <a:gd name="T31" fmla="*/ 49 h 140"/>
                <a:gd name="T32" fmla="*/ 68 w 140"/>
                <a:gd name="T33" fmla="*/ 46 h 140"/>
                <a:gd name="T34" fmla="*/ 61 w 140"/>
                <a:gd name="T35" fmla="*/ 53 h 140"/>
                <a:gd name="T36" fmla="*/ 60 w 140"/>
                <a:gd name="T37" fmla="*/ 65 h 140"/>
                <a:gd name="T38" fmla="*/ 66 w 140"/>
                <a:gd name="T39" fmla="*/ 70 h 140"/>
                <a:gd name="T40" fmla="*/ 68 w 140"/>
                <a:gd name="T41" fmla="*/ 80 h 140"/>
                <a:gd name="T42" fmla="*/ 64 w 140"/>
                <a:gd name="T43" fmla="*/ 74 h 140"/>
                <a:gd name="T44" fmla="*/ 60 w 140"/>
                <a:gd name="T45" fmla="*/ 82 h 140"/>
                <a:gd name="T46" fmla="*/ 68 w 140"/>
                <a:gd name="T47" fmla="*/ 91 h 140"/>
                <a:gd name="T48" fmla="*/ 74 w 140"/>
                <a:gd name="T49" fmla="*/ 87 h 140"/>
                <a:gd name="T50" fmla="*/ 85 w 140"/>
                <a:gd name="T51" fmla="*/ 77 h 140"/>
                <a:gd name="T52" fmla="*/ 78 w 140"/>
                <a:gd name="T53" fmla="*/ 67 h 140"/>
                <a:gd name="T54" fmla="*/ 74 w 140"/>
                <a:gd name="T55" fmla="*/ 65 h 140"/>
                <a:gd name="T56" fmla="*/ 76 w 140"/>
                <a:gd name="T57" fmla="*/ 58 h 140"/>
                <a:gd name="T58" fmla="*/ 83 w 140"/>
                <a:gd name="T59" fmla="*/ 61 h 140"/>
                <a:gd name="T60" fmla="*/ 74 w 140"/>
                <a:gd name="T61" fmla="*/ 49 h 140"/>
                <a:gd name="T62" fmla="*/ 77 w 140"/>
                <a:gd name="T63" fmla="*/ 79 h 140"/>
                <a:gd name="T64" fmla="*/ 77 w 140"/>
                <a:gd name="T65" fmla="*/ 74 h 140"/>
                <a:gd name="T66" fmla="*/ 75 w 140"/>
                <a:gd name="T67" fmla="*/ 72 h 140"/>
                <a:gd name="T68" fmla="*/ 74 w 140"/>
                <a:gd name="T69" fmla="*/ 81 h 140"/>
                <a:gd name="T70" fmla="*/ 65 w 140"/>
                <a:gd name="T71" fmla="*/ 59 h 140"/>
                <a:gd name="T72" fmla="*/ 68 w 140"/>
                <a:gd name="T73" fmla="*/ 64 h 140"/>
                <a:gd name="T74" fmla="*/ 65 w 140"/>
                <a:gd name="T75" fmla="*/ 5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0">
                  <a:moveTo>
                    <a:pt x="14" y="65"/>
                  </a:moveTo>
                  <a:cubicBezTo>
                    <a:pt x="0" y="63"/>
                    <a:pt x="0" y="63"/>
                    <a:pt x="0" y="63"/>
                  </a:cubicBezTo>
                  <a:cubicBezTo>
                    <a:pt x="3" y="27"/>
                    <a:pt x="34" y="0"/>
                    <a:pt x="70" y="0"/>
                  </a:cubicBezTo>
                  <a:cubicBezTo>
                    <a:pt x="94" y="0"/>
                    <a:pt x="115" y="12"/>
                    <a:pt x="128" y="30"/>
                  </a:cubicBezTo>
                  <a:cubicBezTo>
                    <a:pt x="136" y="24"/>
                    <a:pt x="136" y="24"/>
                    <a:pt x="136" y="24"/>
                  </a:cubicBezTo>
                  <a:cubicBezTo>
                    <a:pt x="137" y="23"/>
                    <a:pt x="139" y="24"/>
                    <a:pt x="139" y="26"/>
                  </a:cubicBezTo>
                  <a:cubicBezTo>
                    <a:pt x="139" y="56"/>
                    <a:pt x="139" y="56"/>
                    <a:pt x="139" y="56"/>
                  </a:cubicBezTo>
                  <a:cubicBezTo>
                    <a:pt x="139" y="58"/>
                    <a:pt x="137" y="59"/>
                    <a:pt x="135" y="59"/>
                  </a:cubicBezTo>
                  <a:cubicBezTo>
                    <a:pt x="107" y="48"/>
                    <a:pt x="107" y="48"/>
                    <a:pt x="107" y="48"/>
                  </a:cubicBezTo>
                  <a:cubicBezTo>
                    <a:pt x="105" y="47"/>
                    <a:pt x="104" y="46"/>
                    <a:pt x="106" y="45"/>
                  </a:cubicBezTo>
                  <a:cubicBezTo>
                    <a:pt x="116" y="38"/>
                    <a:pt x="116" y="38"/>
                    <a:pt x="116" y="38"/>
                  </a:cubicBezTo>
                  <a:cubicBezTo>
                    <a:pt x="106" y="23"/>
                    <a:pt x="89" y="14"/>
                    <a:pt x="70" y="14"/>
                  </a:cubicBezTo>
                  <a:cubicBezTo>
                    <a:pt x="41" y="14"/>
                    <a:pt x="17" y="36"/>
                    <a:pt x="14" y="65"/>
                  </a:cubicBezTo>
                  <a:close/>
                  <a:moveTo>
                    <a:pt x="126" y="75"/>
                  </a:moveTo>
                  <a:cubicBezTo>
                    <a:pt x="123" y="104"/>
                    <a:pt x="99" y="126"/>
                    <a:pt x="70" y="126"/>
                  </a:cubicBezTo>
                  <a:cubicBezTo>
                    <a:pt x="51" y="126"/>
                    <a:pt x="34" y="116"/>
                    <a:pt x="24" y="102"/>
                  </a:cubicBezTo>
                  <a:cubicBezTo>
                    <a:pt x="34" y="95"/>
                    <a:pt x="34" y="95"/>
                    <a:pt x="34" y="95"/>
                  </a:cubicBezTo>
                  <a:cubicBezTo>
                    <a:pt x="36" y="94"/>
                    <a:pt x="35" y="93"/>
                    <a:pt x="33" y="92"/>
                  </a:cubicBezTo>
                  <a:cubicBezTo>
                    <a:pt x="5" y="81"/>
                    <a:pt x="5" y="81"/>
                    <a:pt x="5" y="81"/>
                  </a:cubicBezTo>
                  <a:cubicBezTo>
                    <a:pt x="3" y="81"/>
                    <a:pt x="1" y="82"/>
                    <a:pt x="1" y="84"/>
                  </a:cubicBezTo>
                  <a:cubicBezTo>
                    <a:pt x="1" y="114"/>
                    <a:pt x="1" y="114"/>
                    <a:pt x="1" y="114"/>
                  </a:cubicBezTo>
                  <a:cubicBezTo>
                    <a:pt x="1" y="116"/>
                    <a:pt x="3" y="117"/>
                    <a:pt x="4" y="116"/>
                  </a:cubicBezTo>
                  <a:cubicBezTo>
                    <a:pt x="12" y="110"/>
                    <a:pt x="12" y="110"/>
                    <a:pt x="12" y="110"/>
                  </a:cubicBezTo>
                  <a:cubicBezTo>
                    <a:pt x="25" y="128"/>
                    <a:pt x="46" y="140"/>
                    <a:pt x="70" y="140"/>
                  </a:cubicBezTo>
                  <a:cubicBezTo>
                    <a:pt x="106" y="140"/>
                    <a:pt x="137" y="113"/>
                    <a:pt x="140" y="77"/>
                  </a:cubicBezTo>
                  <a:lnTo>
                    <a:pt x="126" y="75"/>
                  </a:lnTo>
                  <a:close/>
                  <a:moveTo>
                    <a:pt x="70" y="36"/>
                  </a:moveTo>
                  <a:cubicBezTo>
                    <a:pt x="87" y="36"/>
                    <a:pt x="101" y="50"/>
                    <a:pt x="101" y="68"/>
                  </a:cubicBezTo>
                  <a:cubicBezTo>
                    <a:pt x="101" y="85"/>
                    <a:pt x="87" y="99"/>
                    <a:pt x="70" y="99"/>
                  </a:cubicBezTo>
                  <a:cubicBezTo>
                    <a:pt x="52" y="99"/>
                    <a:pt x="38" y="85"/>
                    <a:pt x="38" y="68"/>
                  </a:cubicBezTo>
                  <a:cubicBezTo>
                    <a:pt x="38" y="50"/>
                    <a:pt x="52" y="36"/>
                    <a:pt x="70" y="36"/>
                  </a:cubicBezTo>
                  <a:close/>
                  <a:moveTo>
                    <a:pt x="74" y="49"/>
                  </a:moveTo>
                  <a:cubicBezTo>
                    <a:pt x="74" y="46"/>
                    <a:pt x="74" y="46"/>
                    <a:pt x="74" y="46"/>
                  </a:cubicBezTo>
                  <a:cubicBezTo>
                    <a:pt x="68" y="46"/>
                    <a:pt x="68" y="46"/>
                    <a:pt x="68" y="46"/>
                  </a:cubicBezTo>
                  <a:cubicBezTo>
                    <a:pt x="68" y="49"/>
                    <a:pt x="68" y="49"/>
                    <a:pt x="68" y="49"/>
                  </a:cubicBezTo>
                  <a:cubicBezTo>
                    <a:pt x="64" y="50"/>
                    <a:pt x="62" y="51"/>
                    <a:pt x="61" y="53"/>
                  </a:cubicBezTo>
                  <a:cubicBezTo>
                    <a:pt x="59" y="55"/>
                    <a:pt x="58" y="57"/>
                    <a:pt x="58" y="59"/>
                  </a:cubicBezTo>
                  <a:cubicBezTo>
                    <a:pt x="58" y="61"/>
                    <a:pt x="58" y="63"/>
                    <a:pt x="60" y="65"/>
                  </a:cubicBezTo>
                  <a:cubicBezTo>
                    <a:pt x="61" y="67"/>
                    <a:pt x="63" y="68"/>
                    <a:pt x="65" y="69"/>
                  </a:cubicBezTo>
                  <a:cubicBezTo>
                    <a:pt x="65" y="69"/>
                    <a:pt x="66" y="69"/>
                    <a:pt x="66" y="70"/>
                  </a:cubicBezTo>
                  <a:cubicBezTo>
                    <a:pt x="67" y="70"/>
                    <a:pt x="67" y="70"/>
                    <a:pt x="68" y="70"/>
                  </a:cubicBezTo>
                  <a:cubicBezTo>
                    <a:pt x="68" y="80"/>
                    <a:pt x="68" y="80"/>
                    <a:pt x="68" y="80"/>
                  </a:cubicBezTo>
                  <a:cubicBezTo>
                    <a:pt x="67" y="80"/>
                    <a:pt x="66" y="79"/>
                    <a:pt x="65" y="78"/>
                  </a:cubicBezTo>
                  <a:cubicBezTo>
                    <a:pt x="64" y="77"/>
                    <a:pt x="64" y="76"/>
                    <a:pt x="64" y="74"/>
                  </a:cubicBezTo>
                  <a:cubicBezTo>
                    <a:pt x="57" y="74"/>
                    <a:pt x="57" y="74"/>
                    <a:pt x="57" y="74"/>
                  </a:cubicBezTo>
                  <a:cubicBezTo>
                    <a:pt x="57" y="77"/>
                    <a:pt x="58" y="80"/>
                    <a:pt x="60" y="82"/>
                  </a:cubicBezTo>
                  <a:cubicBezTo>
                    <a:pt x="61" y="85"/>
                    <a:pt x="64" y="86"/>
                    <a:pt x="68" y="87"/>
                  </a:cubicBezTo>
                  <a:cubicBezTo>
                    <a:pt x="68" y="91"/>
                    <a:pt x="68" y="91"/>
                    <a:pt x="68" y="91"/>
                  </a:cubicBezTo>
                  <a:cubicBezTo>
                    <a:pt x="74" y="91"/>
                    <a:pt x="74" y="91"/>
                    <a:pt x="74" y="91"/>
                  </a:cubicBezTo>
                  <a:cubicBezTo>
                    <a:pt x="74" y="87"/>
                    <a:pt x="74" y="87"/>
                    <a:pt x="74" y="87"/>
                  </a:cubicBezTo>
                  <a:cubicBezTo>
                    <a:pt x="78" y="87"/>
                    <a:pt x="80" y="85"/>
                    <a:pt x="82" y="84"/>
                  </a:cubicBezTo>
                  <a:cubicBezTo>
                    <a:pt x="83" y="82"/>
                    <a:pt x="84" y="80"/>
                    <a:pt x="85" y="77"/>
                  </a:cubicBezTo>
                  <a:cubicBezTo>
                    <a:pt x="85" y="75"/>
                    <a:pt x="85" y="73"/>
                    <a:pt x="83" y="71"/>
                  </a:cubicBezTo>
                  <a:cubicBezTo>
                    <a:pt x="82" y="69"/>
                    <a:pt x="81" y="68"/>
                    <a:pt x="78" y="67"/>
                  </a:cubicBezTo>
                  <a:cubicBezTo>
                    <a:pt x="78" y="67"/>
                    <a:pt x="77" y="66"/>
                    <a:pt x="76" y="66"/>
                  </a:cubicBezTo>
                  <a:cubicBezTo>
                    <a:pt x="76" y="66"/>
                    <a:pt x="75" y="66"/>
                    <a:pt x="74" y="65"/>
                  </a:cubicBezTo>
                  <a:cubicBezTo>
                    <a:pt x="74" y="55"/>
                    <a:pt x="74" y="55"/>
                    <a:pt x="74" y="55"/>
                  </a:cubicBezTo>
                  <a:cubicBezTo>
                    <a:pt x="75" y="56"/>
                    <a:pt x="76" y="57"/>
                    <a:pt x="76" y="58"/>
                  </a:cubicBezTo>
                  <a:cubicBezTo>
                    <a:pt x="77" y="58"/>
                    <a:pt x="77" y="59"/>
                    <a:pt x="77" y="61"/>
                  </a:cubicBezTo>
                  <a:cubicBezTo>
                    <a:pt x="83" y="61"/>
                    <a:pt x="83" y="61"/>
                    <a:pt x="83" y="61"/>
                  </a:cubicBezTo>
                  <a:cubicBezTo>
                    <a:pt x="84" y="59"/>
                    <a:pt x="83" y="57"/>
                    <a:pt x="82" y="54"/>
                  </a:cubicBezTo>
                  <a:cubicBezTo>
                    <a:pt x="80" y="52"/>
                    <a:pt x="78" y="50"/>
                    <a:pt x="74" y="49"/>
                  </a:cubicBezTo>
                  <a:close/>
                  <a:moveTo>
                    <a:pt x="74" y="81"/>
                  </a:moveTo>
                  <a:cubicBezTo>
                    <a:pt x="75" y="80"/>
                    <a:pt x="76" y="80"/>
                    <a:pt x="77" y="79"/>
                  </a:cubicBezTo>
                  <a:cubicBezTo>
                    <a:pt x="77" y="79"/>
                    <a:pt x="78" y="78"/>
                    <a:pt x="78" y="77"/>
                  </a:cubicBezTo>
                  <a:cubicBezTo>
                    <a:pt x="78" y="76"/>
                    <a:pt x="78" y="75"/>
                    <a:pt x="77" y="74"/>
                  </a:cubicBezTo>
                  <a:cubicBezTo>
                    <a:pt x="77" y="73"/>
                    <a:pt x="76" y="73"/>
                    <a:pt x="75" y="72"/>
                  </a:cubicBezTo>
                  <a:cubicBezTo>
                    <a:pt x="75" y="72"/>
                    <a:pt x="75" y="72"/>
                    <a:pt x="75" y="72"/>
                  </a:cubicBezTo>
                  <a:cubicBezTo>
                    <a:pt x="75" y="72"/>
                    <a:pt x="75" y="72"/>
                    <a:pt x="74" y="72"/>
                  </a:cubicBezTo>
                  <a:lnTo>
                    <a:pt x="74" y="81"/>
                  </a:lnTo>
                  <a:close/>
                  <a:moveTo>
                    <a:pt x="65" y="57"/>
                  </a:moveTo>
                  <a:cubicBezTo>
                    <a:pt x="65" y="58"/>
                    <a:pt x="65" y="58"/>
                    <a:pt x="65" y="59"/>
                  </a:cubicBezTo>
                  <a:cubicBezTo>
                    <a:pt x="65" y="61"/>
                    <a:pt x="65" y="61"/>
                    <a:pt x="65" y="62"/>
                  </a:cubicBezTo>
                  <a:cubicBezTo>
                    <a:pt x="66" y="63"/>
                    <a:pt x="67" y="63"/>
                    <a:pt x="68" y="64"/>
                  </a:cubicBezTo>
                  <a:cubicBezTo>
                    <a:pt x="68" y="55"/>
                    <a:pt x="68" y="55"/>
                    <a:pt x="68" y="55"/>
                  </a:cubicBezTo>
                  <a:cubicBezTo>
                    <a:pt x="67" y="56"/>
                    <a:pt x="66" y="56"/>
                    <a:pt x="65" y="57"/>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4" name="Freeform 164"/>
            <p:cNvSpPr>
              <a:spLocks noEditPoints="1"/>
            </p:cNvSpPr>
            <p:nvPr/>
          </p:nvSpPr>
          <p:spPr bwMode="auto">
            <a:xfrm>
              <a:off x="3259138" y="4140200"/>
              <a:ext cx="441325" cy="404813"/>
            </a:xfrm>
            <a:custGeom>
              <a:avLst/>
              <a:gdLst>
                <a:gd name="T0" fmla="*/ 126 w 140"/>
                <a:gd name="T1" fmla="*/ 71 h 128"/>
                <a:gd name="T2" fmla="*/ 92 w 140"/>
                <a:gd name="T3" fmla="*/ 24 h 128"/>
                <a:gd name="T4" fmla="*/ 72 w 140"/>
                <a:gd name="T5" fmla="*/ 25 h 128"/>
                <a:gd name="T6" fmla="*/ 71 w 140"/>
                <a:gd name="T7" fmla="*/ 20 h 128"/>
                <a:gd name="T8" fmla="*/ 72 w 140"/>
                <a:gd name="T9" fmla="*/ 21 h 128"/>
                <a:gd name="T10" fmla="*/ 92 w 140"/>
                <a:gd name="T11" fmla="*/ 20 h 128"/>
                <a:gd name="T12" fmla="*/ 92 w 140"/>
                <a:gd name="T13" fmla="*/ 16 h 128"/>
                <a:gd name="T14" fmla="*/ 79 w 140"/>
                <a:gd name="T15" fmla="*/ 15 h 128"/>
                <a:gd name="T16" fmla="*/ 71 w 140"/>
                <a:gd name="T17" fmla="*/ 16 h 128"/>
                <a:gd name="T18" fmla="*/ 69 w 140"/>
                <a:gd name="T19" fmla="*/ 19 h 128"/>
                <a:gd name="T20" fmla="*/ 68 w 140"/>
                <a:gd name="T21" fmla="*/ 15 h 128"/>
                <a:gd name="T22" fmla="*/ 49 w 140"/>
                <a:gd name="T23" fmla="*/ 15 h 128"/>
                <a:gd name="T24" fmla="*/ 48 w 140"/>
                <a:gd name="T25" fmla="*/ 17 h 128"/>
                <a:gd name="T26" fmla="*/ 49 w 140"/>
                <a:gd name="T27" fmla="*/ 21 h 128"/>
                <a:gd name="T28" fmla="*/ 69 w 140"/>
                <a:gd name="T29" fmla="*/ 20 h 128"/>
                <a:gd name="T30" fmla="*/ 69 w 140"/>
                <a:gd name="T31" fmla="*/ 24 h 128"/>
                <a:gd name="T32" fmla="*/ 49 w 140"/>
                <a:gd name="T33" fmla="*/ 25 h 128"/>
                <a:gd name="T34" fmla="*/ 48 w 140"/>
                <a:gd name="T35" fmla="*/ 21 h 128"/>
                <a:gd name="T36" fmla="*/ 25 w 140"/>
                <a:gd name="T37" fmla="*/ 21 h 128"/>
                <a:gd name="T38" fmla="*/ 9 w 140"/>
                <a:gd name="T39" fmla="*/ 57 h 128"/>
                <a:gd name="T40" fmla="*/ 0 w 140"/>
                <a:gd name="T41" fmla="*/ 61 h 128"/>
                <a:gd name="T42" fmla="*/ 6 w 140"/>
                <a:gd name="T43" fmla="*/ 85 h 128"/>
                <a:gd name="T44" fmla="*/ 29 w 140"/>
                <a:gd name="T45" fmla="*/ 113 h 128"/>
                <a:gd name="T46" fmla="*/ 37 w 140"/>
                <a:gd name="T47" fmla="*/ 128 h 128"/>
                <a:gd name="T48" fmla="*/ 66 w 140"/>
                <a:gd name="T49" fmla="*/ 125 h 128"/>
                <a:gd name="T50" fmla="*/ 96 w 140"/>
                <a:gd name="T51" fmla="*/ 128 h 128"/>
                <a:gd name="T52" fmla="*/ 104 w 140"/>
                <a:gd name="T53" fmla="*/ 113 h 128"/>
                <a:gd name="T54" fmla="*/ 140 w 140"/>
                <a:gd name="T55" fmla="*/ 77 h 128"/>
                <a:gd name="T56" fmla="*/ 29 w 140"/>
                <a:gd name="T57" fmla="*/ 62 h 128"/>
                <a:gd name="T58" fmla="*/ 29 w 140"/>
                <a:gd name="T59" fmla="*/ 50 h 128"/>
                <a:gd name="T60" fmla="*/ 29 w 140"/>
                <a:gd name="T61" fmla="*/ 62 h 128"/>
                <a:gd name="T62" fmla="*/ 48 w 140"/>
                <a:gd name="T63" fmla="*/ 9 h 128"/>
                <a:gd name="T64" fmla="*/ 68 w 140"/>
                <a:gd name="T65" fmla="*/ 8 h 128"/>
                <a:gd name="T66" fmla="*/ 69 w 140"/>
                <a:gd name="T67" fmla="*/ 12 h 128"/>
                <a:gd name="T68" fmla="*/ 49 w 140"/>
                <a:gd name="T69" fmla="*/ 13 h 128"/>
                <a:gd name="T70" fmla="*/ 48 w 140"/>
                <a:gd name="T71" fmla="*/ 5 h 128"/>
                <a:gd name="T72" fmla="*/ 49 w 140"/>
                <a:gd name="T73" fmla="*/ 0 h 128"/>
                <a:gd name="T74" fmla="*/ 69 w 140"/>
                <a:gd name="T75" fmla="*/ 1 h 128"/>
                <a:gd name="T76" fmla="*/ 68 w 140"/>
                <a:gd name="T77" fmla="*/ 6 h 128"/>
                <a:gd name="T78" fmla="*/ 48 w 140"/>
                <a:gd name="T79" fmla="*/ 5 h 128"/>
                <a:gd name="T80" fmla="*/ 71 w 140"/>
                <a:gd name="T81" fmla="*/ 9 h 128"/>
                <a:gd name="T82" fmla="*/ 91 w 140"/>
                <a:gd name="T83" fmla="*/ 8 h 128"/>
                <a:gd name="T84" fmla="*/ 92 w 140"/>
                <a:gd name="T85" fmla="*/ 12 h 128"/>
                <a:gd name="T86" fmla="*/ 72 w 140"/>
                <a:gd name="T87" fmla="*/ 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 h="128">
                  <a:moveTo>
                    <a:pt x="125" y="82"/>
                  </a:moveTo>
                  <a:cubicBezTo>
                    <a:pt x="125" y="79"/>
                    <a:pt x="126" y="75"/>
                    <a:pt x="126" y="71"/>
                  </a:cubicBezTo>
                  <a:cubicBezTo>
                    <a:pt x="126" y="50"/>
                    <a:pt x="112" y="32"/>
                    <a:pt x="92" y="23"/>
                  </a:cubicBezTo>
                  <a:cubicBezTo>
                    <a:pt x="92" y="24"/>
                    <a:pt x="92" y="24"/>
                    <a:pt x="92" y="24"/>
                  </a:cubicBezTo>
                  <a:cubicBezTo>
                    <a:pt x="92" y="24"/>
                    <a:pt x="92" y="25"/>
                    <a:pt x="91" y="25"/>
                  </a:cubicBezTo>
                  <a:cubicBezTo>
                    <a:pt x="72" y="25"/>
                    <a:pt x="72" y="25"/>
                    <a:pt x="72" y="25"/>
                  </a:cubicBezTo>
                  <a:cubicBezTo>
                    <a:pt x="71" y="25"/>
                    <a:pt x="71" y="24"/>
                    <a:pt x="71" y="24"/>
                  </a:cubicBezTo>
                  <a:cubicBezTo>
                    <a:pt x="71" y="20"/>
                    <a:pt x="71" y="20"/>
                    <a:pt x="71" y="20"/>
                  </a:cubicBezTo>
                  <a:cubicBezTo>
                    <a:pt x="71" y="20"/>
                    <a:pt x="71" y="20"/>
                    <a:pt x="71" y="20"/>
                  </a:cubicBezTo>
                  <a:cubicBezTo>
                    <a:pt x="71" y="20"/>
                    <a:pt x="71" y="21"/>
                    <a:pt x="72" y="21"/>
                  </a:cubicBezTo>
                  <a:cubicBezTo>
                    <a:pt x="91" y="21"/>
                    <a:pt x="91" y="21"/>
                    <a:pt x="91" y="21"/>
                  </a:cubicBezTo>
                  <a:cubicBezTo>
                    <a:pt x="92" y="21"/>
                    <a:pt x="92" y="20"/>
                    <a:pt x="92" y="20"/>
                  </a:cubicBezTo>
                  <a:cubicBezTo>
                    <a:pt x="92" y="19"/>
                    <a:pt x="92" y="19"/>
                    <a:pt x="92" y="19"/>
                  </a:cubicBezTo>
                  <a:cubicBezTo>
                    <a:pt x="92" y="16"/>
                    <a:pt x="92" y="16"/>
                    <a:pt x="92" y="16"/>
                  </a:cubicBezTo>
                  <a:cubicBezTo>
                    <a:pt x="92" y="16"/>
                    <a:pt x="92" y="15"/>
                    <a:pt x="91" y="15"/>
                  </a:cubicBezTo>
                  <a:cubicBezTo>
                    <a:pt x="79" y="15"/>
                    <a:pt x="79" y="15"/>
                    <a:pt x="79" y="15"/>
                  </a:cubicBezTo>
                  <a:cubicBezTo>
                    <a:pt x="72" y="15"/>
                    <a:pt x="72" y="15"/>
                    <a:pt x="72" y="15"/>
                  </a:cubicBezTo>
                  <a:cubicBezTo>
                    <a:pt x="71" y="15"/>
                    <a:pt x="71" y="16"/>
                    <a:pt x="71" y="16"/>
                  </a:cubicBezTo>
                  <a:cubicBezTo>
                    <a:pt x="71" y="19"/>
                    <a:pt x="71" y="19"/>
                    <a:pt x="71" y="19"/>
                  </a:cubicBezTo>
                  <a:cubicBezTo>
                    <a:pt x="69" y="19"/>
                    <a:pt x="69" y="19"/>
                    <a:pt x="69" y="19"/>
                  </a:cubicBezTo>
                  <a:cubicBezTo>
                    <a:pt x="69" y="16"/>
                    <a:pt x="69" y="16"/>
                    <a:pt x="69" y="16"/>
                  </a:cubicBezTo>
                  <a:cubicBezTo>
                    <a:pt x="69" y="16"/>
                    <a:pt x="69" y="15"/>
                    <a:pt x="68" y="15"/>
                  </a:cubicBezTo>
                  <a:cubicBezTo>
                    <a:pt x="54" y="15"/>
                    <a:pt x="54" y="15"/>
                    <a:pt x="54" y="15"/>
                  </a:cubicBezTo>
                  <a:cubicBezTo>
                    <a:pt x="49" y="15"/>
                    <a:pt x="49" y="15"/>
                    <a:pt x="49" y="15"/>
                  </a:cubicBezTo>
                  <a:cubicBezTo>
                    <a:pt x="48" y="15"/>
                    <a:pt x="48" y="16"/>
                    <a:pt x="48" y="16"/>
                  </a:cubicBezTo>
                  <a:cubicBezTo>
                    <a:pt x="48" y="17"/>
                    <a:pt x="48" y="17"/>
                    <a:pt x="48" y="17"/>
                  </a:cubicBezTo>
                  <a:cubicBezTo>
                    <a:pt x="48" y="20"/>
                    <a:pt x="48" y="20"/>
                    <a:pt x="48" y="20"/>
                  </a:cubicBezTo>
                  <a:cubicBezTo>
                    <a:pt x="48" y="20"/>
                    <a:pt x="48" y="21"/>
                    <a:pt x="49" y="21"/>
                  </a:cubicBezTo>
                  <a:cubicBezTo>
                    <a:pt x="68" y="21"/>
                    <a:pt x="68" y="21"/>
                    <a:pt x="68" y="21"/>
                  </a:cubicBezTo>
                  <a:cubicBezTo>
                    <a:pt x="69" y="21"/>
                    <a:pt x="69" y="20"/>
                    <a:pt x="69" y="20"/>
                  </a:cubicBezTo>
                  <a:cubicBezTo>
                    <a:pt x="69" y="20"/>
                    <a:pt x="69" y="20"/>
                    <a:pt x="69" y="20"/>
                  </a:cubicBezTo>
                  <a:cubicBezTo>
                    <a:pt x="69" y="24"/>
                    <a:pt x="69" y="24"/>
                    <a:pt x="69" y="24"/>
                  </a:cubicBezTo>
                  <a:cubicBezTo>
                    <a:pt x="69" y="24"/>
                    <a:pt x="69" y="25"/>
                    <a:pt x="68" y="25"/>
                  </a:cubicBezTo>
                  <a:cubicBezTo>
                    <a:pt x="49" y="25"/>
                    <a:pt x="49" y="25"/>
                    <a:pt x="49" y="25"/>
                  </a:cubicBezTo>
                  <a:cubicBezTo>
                    <a:pt x="48" y="25"/>
                    <a:pt x="48" y="24"/>
                    <a:pt x="48" y="24"/>
                  </a:cubicBezTo>
                  <a:cubicBezTo>
                    <a:pt x="48" y="21"/>
                    <a:pt x="48" y="21"/>
                    <a:pt x="48" y="21"/>
                  </a:cubicBezTo>
                  <a:cubicBezTo>
                    <a:pt x="45" y="22"/>
                    <a:pt x="42" y="22"/>
                    <a:pt x="40" y="24"/>
                  </a:cubicBezTo>
                  <a:cubicBezTo>
                    <a:pt x="32" y="14"/>
                    <a:pt x="23" y="15"/>
                    <a:pt x="25" y="21"/>
                  </a:cubicBezTo>
                  <a:cubicBezTo>
                    <a:pt x="26" y="25"/>
                    <a:pt x="26" y="30"/>
                    <a:pt x="25" y="33"/>
                  </a:cubicBezTo>
                  <a:cubicBezTo>
                    <a:pt x="18" y="40"/>
                    <a:pt x="12" y="48"/>
                    <a:pt x="9" y="57"/>
                  </a:cubicBezTo>
                  <a:cubicBezTo>
                    <a:pt x="8" y="56"/>
                    <a:pt x="7" y="56"/>
                    <a:pt x="6" y="56"/>
                  </a:cubicBezTo>
                  <a:cubicBezTo>
                    <a:pt x="3" y="56"/>
                    <a:pt x="0" y="58"/>
                    <a:pt x="0" y="61"/>
                  </a:cubicBezTo>
                  <a:cubicBezTo>
                    <a:pt x="0" y="80"/>
                    <a:pt x="0" y="80"/>
                    <a:pt x="0" y="80"/>
                  </a:cubicBezTo>
                  <a:cubicBezTo>
                    <a:pt x="0" y="83"/>
                    <a:pt x="3" y="85"/>
                    <a:pt x="6" y="85"/>
                  </a:cubicBezTo>
                  <a:cubicBezTo>
                    <a:pt x="7" y="85"/>
                    <a:pt x="8" y="85"/>
                    <a:pt x="9" y="85"/>
                  </a:cubicBezTo>
                  <a:cubicBezTo>
                    <a:pt x="12" y="96"/>
                    <a:pt x="19" y="106"/>
                    <a:pt x="29" y="113"/>
                  </a:cubicBezTo>
                  <a:cubicBezTo>
                    <a:pt x="29" y="120"/>
                    <a:pt x="29" y="120"/>
                    <a:pt x="29" y="120"/>
                  </a:cubicBezTo>
                  <a:cubicBezTo>
                    <a:pt x="29" y="124"/>
                    <a:pt x="33" y="128"/>
                    <a:pt x="37" y="128"/>
                  </a:cubicBezTo>
                  <a:cubicBezTo>
                    <a:pt x="41" y="128"/>
                    <a:pt x="45" y="125"/>
                    <a:pt x="45" y="122"/>
                  </a:cubicBezTo>
                  <a:cubicBezTo>
                    <a:pt x="52" y="124"/>
                    <a:pt x="59" y="125"/>
                    <a:pt x="66" y="125"/>
                  </a:cubicBezTo>
                  <a:cubicBezTo>
                    <a:pt x="74" y="125"/>
                    <a:pt x="81" y="124"/>
                    <a:pt x="88" y="122"/>
                  </a:cubicBezTo>
                  <a:cubicBezTo>
                    <a:pt x="88" y="125"/>
                    <a:pt x="92" y="128"/>
                    <a:pt x="96" y="128"/>
                  </a:cubicBezTo>
                  <a:cubicBezTo>
                    <a:pt x="100" y="128"/>
                    <a:pt x="104" y="124"/>
                    <a:pt x="104" y="120"/>
                  </a:cubicBezTo>
                  <a:cubicBezTo>
                    <a:pt x="104" y="113"/>
                    <a:pt x="104" y="113"/>
                    <a:pt x="104" y="113"/>
                  </a:cubicBezTo>
                  <a:cubicBezTo>
                    <a:pt x="112" y="107"/>
                    <a:pt x="119" y="99"/>
                    <a:pt x="122" y="90"/>
                  </a:cubicBezTo>
                  <a:cubicBezTo>
                    <a:pt x="128" y="90"/>
                    <a:pt x="138" y="88"/>
                    <a:pt x="140" y="77"/>
                  </a:cubicBezTo>
                  <a:cubicBezTo>
                    <a:pt x="140" y="77"/>
                    <a:pt x="132" y="85"/>
                    <a:pt x="125" y="82"/>
                  </a:cubicBezTo>
                  <a:close/>
                  <a:moveTo>
                    <a:pt x="29" y="62"/>
                  </a:moveTo>
                  <a:cubicBezTo>
                    <a:pt x="26" y="62"/>
                    <a:pt x="24" y="59"/>
                    <a:pt x="24" y="56"/>
                  </a:cubicBezTo>
                  <a:cubicBezTo>
                    <a:pt x="24" y="52"/>
                    <a:pt x="26" y="50"/>
                    <a:pt x="29" y="50"/>
                  </a:cubicBezTo>
                  <a:cubicBezTo>
                    <a:pt x="31" y="50"/>
                    <a:pt x="33" y="52"/>
                    <a:pt x="33" y="56"/>
                  </a:cubicBezTo>
                  <a:cubicBezTo>
                    <a:pt x="33" y="59"/>
                    <a:pt x="31" y="62"/>
                    <a:pt x="29" y="62"/>
                  </a:cubicBezTo>
                  <a:close/>
                  <a:moveTo>
                    <a:pt x="48" y="12"/>
                  </a:moveTo>
                  <a:cubicBezTo>
                    <a:pt x="48" y="9"/>
                    <a:pt x="48" y="9"/>
                    <a:pt x="48" y="9"/>
                  </a:cubicBezTo>
                  <a:cubicBezTo>
                    <a:pt x="48" y="8"/>
                    <a:pt x="48" y="8"/>
                    <a:pt x="49" y="8"/>
                  </a:cubicBezTo>
                  <a:cubicBezTo>
                    <a:pt x="68" y="8"/>
                    <a:pt x="68" y="8"/>
                    <a:pt x="68" y="8"/>
                  </a:cubicBezTo>
                  <a:cubicBezTo>
                    <a:pt x="69" y="8"/>
                    <a:pt x="69" y="8"/>
                    <a:pt x="69" y="9"/>
                  </a:cubicBezTo>
                  <a:cubicBezTo>
                    <a:pt x="69" y="12"/>
                    <a:pt x="69" y="12"/>
                    <a:pt x="69" y="12"/>
                  </a:cubicBezTo>
                  <a:cubicBezTo>
                    <a:pt x="69" y="13"/>
                    <a:pt x="69" y="13"/>
                    <a:pt x="68" y="13"/>
                  </a:cubicBezTo>
                  <a:cubicBezTo>
                    <a:pt x="49" y="13"/>
                    <a:pt x="49" y="13"/>
                    <a:pt x="49" y="13"/>
                  </a:cubicBezTo>
                  <a:cubicBezTo>
                    <a:pt x="48" y="13"/>
                    <a:pt x="48" y="13"/>
                    <a:pt x="48" y="12"/>
                  </a:cubicBezTo>
                  <a:close/>
                  <a:moveTo>
                    <a:pt x="48" y="5"/>
                  </a:moveTo>
                  <a:cubicBezTo>
                    <a:pt x="48" y="1"/>
                    <a:pt x="48" y="1"/>
                    <a:pt x="48" y="1"/>
                  </a:cubicBezTo>
                  <a:cubicBezTo>
                    <a:pt x="48" y="1"/>
                    <a:pt x="48" y="0"/>
                    <a:pt x="49" y="0"/>
                  </a:cubicBezTo>
                  <a:cubicBezTo>
                    <a:pt x="68" y="0"/>
                    <a:pt x="68" y="0"/>
                    <a:pt x="68" y="0"/>
                  </a:cubicBezTo>
                  <a:cubicBezTo>
                    <a:pt x="69" y="0"/>
                    <a:pt x="69" y="1"/>
                    <a:pt x="69" y="1"/>
                  </a:cubicBezTo>
                  <a:cubicBezTo>
                    <a:pt x="69" y="5"/>
                    <a:pt x="69" y="5"/>
                    <a:pt x="69" y="5"/>
                  </a:cubicBezTo>
                  <a:cubicBezTo>
                    <a:pt x="69" y="5"/>
                    <a:pt x="69" y="6"/>
                    <a:pt x="68" y="6"/>
                  </a:cubicBezTo>
                  <a:cubicBezTo>
                    <a:pt x="49" y="6"/>
                    <a:pt x="49" y="6"/>
                    <a:pt x="49" y="6"/>
                  </a:cubicBezTo>
                  <a:cubicBezTo>
                    <a:pt x="48" y="6"/>
                    <a:pt x="48" y="5"/>
                    <a:pt x="48" y="5"/>
                  </a:cubicBezTo>
                  <a:close/>
                  <a:moveTo>
                    <a:pt x="71" y="12"/>
                  </a:moveTo>
                  <a:cubicBezTo>
                    <a:pt x="71" y="9"/>
                    <a:pt x="71" y="9"/>
                    <a:pt x="71" y="9"/>
                  </a:cubicBezTo>
                  <a:cubicBezTo>
                    <a:pt x="71" y="8"/>
                    <a:pt x="71" y="8"/>
                    <a:pt x="72" y="8"/>
                  </a:cubicBezTo>
                  <a:cubicBezTo>
                    <a:pt x="91" y="8"/>
                    <a:pt x="91" y="8"/>
                    <a:pt x="91" y="8"/>
                  </a:cubicBezTo>
                  <a:cubicBezTo>
                    <a:pt x="92" y="8"/>
                    <a:pt x="92" y="8"/>
                    <a:pt x="92" y="9"/>
                  </a:cubicBezTo>
                  <a:cubicBezTo>
                    <a:pt x="92" y="12"/>
                    <a:pt x="92" y="12"/>
                    <a:pt x="92" y="12"/>
                  </a:cubicBezTo>
                  <a:cubicBezTo>
                    <a:pt x="92" y="13"/>
                    <a:pt x="92" y="13"/>
                    <a:pt x="91" y="13"/>
                  </a:cubicBezTo>
                  <a:cubicBezTo>
                    <a:pt x="72" y="13"/>
                    <a:pt x="72" y="13"/>
                    <a:pt x="72" y="13"/>
                  </a:cubicBezTo>
                  <a:cubicBezTo>
                    <a:pt x="71" y="13"/>
                    <a:pt x="71" y="13"/>
                    <a:pt x="7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 name="Freeform 165"/>
            <p:cNvSpPr>
              <a:spLocks noEditPoints="1"/>
            </p:cNvSpPr>
            <p:nvPr/>
          </p:nvSpPr>
          <p:spPr bwMode="auto">
            <a:xfrm>
              <a:off x="3259138" y="457200"/>
              <a:ext cx="441325" cy="409575"/>
            </a:xfrm>
            <a:custGeom>
              <a:avLst/>
              <a:gdLst>
                <a:gd name="T0" fmla="*/ 264 w 278"/>
                <a:gd name="T1" fmla="*/ 223 h 258"/>
                <a:gd name="T2" fmla="*/ 248 w 278"/>
                <a:gd name="T3" fmla="*/ 223 h 258"/>
                <a:gd name="T4" fmla="*/ 248 w 278"/>
                <a:gd name="T5" fmla="*/ 133 h 258"/>
                <a:gd name="T6" fmla="*/ 264 w 278"/>
                <a:gd name="T7" fmla="*/ 133 h 258"/>
                <a:gd name="T8" fmla="*/ 264 w 278"/>
                <a:gd name="T9" fmla="*/ 115 h 258"/>
                <a:gd name="T10" fmla="*/ 13 w 278"/>
                <a:gd name="T11" fmla="*/ 115 h 258"/>
                <a:gd name="T12" fmla="*/ 13 w 278"/>
                <a:gd name="T13" fmla="*/ 133 h 258"/>
                <a:gd name="T14" fmla="*/ 29 w 278"/>
                <a:gd name="T15" fmla="*/ 133 h 258"/>
                <a:gd name="T16" fmla="*/ 29 w 278"/>
                <a:gd name="T17" fmla="*/ 223 h 258"/>
                <a:gd name="T18" fmla="*/ 13 w 278"/>
                <a:gd name="T19" fmla="*/ 223 h 258"/>
                <a:gd name="T20" fmla="*/ 13 w 278"/>
                <a:gd name="T21" fmla="*/ 239 h 258"/>
                <a:gd name="T22" fmla="*/ 0 w 278"/>
                <a:gd name="T23" fmla="*/ 239 h 258"/>
                <a:gd name="T24" fmla="*/ 0 w 278"/>
                <a:gd name="T25" fmla="*/ 258 h 258"/>
                <a:gd name="T26" fmla="*/ 278 w 278"/>
                <a:gd name="T27" fmla="*/ 258 h 258"/>
                <a:gd name="T28" fmla="*/ 278 w 278"/>
                <a:gd name="T29" fmla="*/ 239 h 258"/>
                <a:gd name="T30" fmla="*/ 264 w 278"/>
                <a:gd name="T31" fmla="*/ 239 h 258"/>
                <a:gd name="T32" fmla="*/ 264 w 278"/>
                <a:gd name="T33" fmla="*/ 223 h 258"/>
                <a:gd name="T34" fmla="*/ 91 w 278"/>
                <a:gd name="T35" fmla="*/ 223 h 258"/>
                <a:gd name="T36" fmla="*/ 61 w 278"/>
                <a:gd name="T37" fmla="*/ 223 h 258"/>
                <a:gd name="T38" fmla="*/ 61 w 278"/>
                <a:gd name="T39" fmla="*/ 133 h 258"/>
                <a:gd name="T40" fmla="*/ 91 w 278"/>
                <a:gd name="T41" fmla="*/ 133 h 258"/>
                <a:gd name="T42" fmla="*/ 91 w 278"/>
                <a:gd name="T43" fmla="*/ 223 h 258"/>
                <a:gd name="T44" fmla="*/ 155 w 278"/>
                <a:gd name="T45" fmla="*/ 223 h 258"/>
                <a:gd name="T46" fmla="*/ 123 w 278"/>
                <a:gd name="T47" fmla="*/ 223 h 258"/>
                <a:gd name="T48" fmla="*/ 123 w 278"/>
                <a:gd name="T49" fmla="*/ 133 h 258"/>
                <a:gd name="T50" fmla="*/ 155 w 278"/>
                <a:gd name="T51" fmla="*/ 133 h 258"/>
                <a:gd name="T52" fmla="*/ 155 w 278"/>
                <a:gd name="T53" fmla="*/ 223 h 258"/>
                <a:gd name="T54" fmla="*/ 217 w 278"/>
                <a:gd name="T55" fmla="*/ 223 h 258"/>
                <a:gd name="T56" fmla="*/ 187 w 278"/>
                <a:gd name="T57" fmla="*/ 223 h 258"/>
                <a:gd name="T58" fmla="*/ 187 w 278"/>
                <a:gd name="T59" fmla="*/ 133 h 258"/>
                <a:gd name="T60" fmla="*/ 217 w 278"/>
                <a:gd name="T61" fmla="*/ 133 h 258"/>
                <a:gd name="T62" fmla="*/ 217 w 278"/>
                <a:gd name="T63" fmla="*/ 223 h 258"/>
                <a:gd name="T64" fmla="*/ 139 w 278"/>
                <a:gd name="T65" fmla="*/ 0 h 258"/>
                <a:gd name="T66" fmla="*/ 0 w 278"/>
                <a:gd name="T67" fmla="*/ 93 h 258"/>
                <a:gd name="T68" fmla="*/ 0 w 278"/>
                <a:gd name="T69" fmla="*/ 101 h 258"/>
                <a:gd name="T70" fmla="*/ 278 w 278"/>
                <a:gd name="T71" fmla="*/ 101 h 258"/>
                <a:gd name="T72" fmla="*/ 278 w 278"/>
                <a:gd name="T73" fmla="*/ 93 h 258"/>
                <a:gd name="T74" fmla="*/ 139 w 278"/>
                <a:gd name="T75" fmla="*/ 0 h 258"/>
                <a:gd name="T76" fmla="*/ 187 w 278"/>
                <a:gd name="T77" fmla="*/ 71 h 258"/>
                <a:gd name="T78" fmla="*/ 89 w 278"/>
                <a:gd name="T79" fmla="*/ 71 h 258"/>
                <a:gd name="T80" fmla="*/ 89 w 278"/>
                <a:gd name="T81" fmla="*/ 69 h 258"/>
                <a:gd name="T82" fmla="*/ 139 w 278"/>
                <a:gd name="T83" fmla="*/ 35 h 258"/>
                <a:gd name="T84" fmla="*/ 187 w 278"/>
                <a:gd name="T85" fmla="*/ 69 h 258"/>
                <a:gd name="T86" fmla="*/ 187 w 278"/>
                <a:gd name="T87" fmla="*/ 7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8" h="258">
                  <a:moveTo>
                    <a:pt x="264" y="223"/>
                  </a:moveTo>
                  <a:lnTo>
                    <a:pt x="248" y="223"/>
                  </a:lnTo>
                  <a:lnTo>
                    <a:pt x="248" y="133"/>
                  </a:lnTo>
                  <a:lnTo>
                    <a:pt x="264" y="133"/>
                  </a:lnTo>
                  <a:lnTo>
                    <a:pt x="264" y="115"/>
                  </a:lnTo>
                  <a:lnTo>
                    <a:pt x="13" y="115"/>
                  </a:lnTo>
                  <a:lnTo>
                    <a:pt x="13" y="133"/>
                  </a:lnTo>
                  <a:lnTo>
                    <a:pt x="29" y="133"/>
                  </a:lnTo>
                  <a:lnTo>
                    <a:pt x="29" y="223"/>
                  </a:lnTo>
                  <a:lnTo>
                    <a:pt x="13" y="223"/>
                  </a:lnTo>
                  <a:lnTo>
                    <a:pt x="13" y="239"/>
                  </a:lnTo>
                  <a:lnTo>
                    <a:pt x="0" y="239"/>
                  </a:lnTo>
                  <a:lnTo>
                    <a:pt x="0" y="258"/>
                  </a:lnTo>
                  <a:lnTo>
                    <a:pt x="278" y="258"/>
                  </a:lnTo>
                  <a:lnTo>
                    <a:pt x="278" y="239"/>
                  </a:lnTo>
                  <a:lnTo>
                    <a:pt x="264" y="239"/>
                  </a:lnTo>
                  <a:lnTo>
                    <a:pt x="264" y="223"/>
                  </a:lnTo>
                  <a:close/>
                  <a:moveTo>
                    <a:pt x="91" y="223"/>
                  </a:moveTo>
                  <a:lnTo>
                    <a:pt x="61" y="223"/>
                  </a:lnTo>
                  <a:lnTo>
                    <a:pt x="61" y="133"/>
                  </a:lnTo>
                  <a:lnTo>
                    <a:pt x="91" y="133"/>
                  </a:lnTo>
                  <a:lnTo>
                    <a:pt x="91" y="223"/>
                  </a:lnTo>
                  <a:close/>
                  <a:moveTo>
                    <a:pt x="155" y="223"/>
                  </a:moveTo>
                  <a:lnTo>
                    <a:pt x="123" y="223"/>
                  </a:lnTo>
                  <a:lnTo>
                    <a:pt x="123" y="133"/>
                  </a:lnTo>
                  <a:lnTo>
                    <a:pt x="155" y="133"/>
                  </a:lnTo>
                  <a:lnTo>
                    <a:pt x="155" y="223"/>
                  </a:lnTo>
                  <a:close/>
                  <a:moveTo>
                    <a:pt x="217" y="223"/>
                  </a:moveTo>
                  <a:lnTo>
                    <a:pt x="187" y="223"/>
                  </a:lnTo>
                  <a:lnTo>
                    <a:pt x="187" y="133"/>
                  </a:lnTo>
                  <a:lnTo>
                    <a:pt x="217" y="133"/>
                  </a:lnTo>
                  <a:lnTo>
                    <a:pt x="217" y="223"/>
                  </a:lnTo>
                  <a:close/>
                  <a:moveTo>
                    <a:pt x="139" y="0"/>
                  </a:moveTo>
                  <a:lnTo>
                    <a:pt x="0" y="93"/>
                  </a:lnTo>
                  <a:lnTo>
                    <a:pt x="0" y="101"/>
                  </a:lnTo>
                  <a:lnTo>
                    <a:pt x="278" y="101"/>
                  </a:lnTo>
                  <a:lnTo>
                    <a:pt x="278" y="93"/>
                  </a:lnTo>
                  <a:lnTo>
                    <a:pt x="139" y="0"/>
                  </a:lnTo>
                  <a:close/>
                  <a:moveTo>
                    <a:pt x="187" y="71"/>
                  </a:moveTo>
                  <a:lnTo>
                    <a:pt x="89" y="71"/>
                  </a:lnTo>
                  <a:lnTo>
                    <a:pt x="89" y="69"/>
                  </a:lnTo>
                  <a:lnTo>
                    <a:pt x="139" y="35"/>
                  </a:lnTo>
                  <a:lnTo>
                    <a:pt x="187" y="69"/>
                  </a:lnTo>
                  <a:lnTo>
                    <a:pt x="187" y="7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6" name="Freeform 166"/>
            <p:cNvSpPr>
              <a:spLocks noEditPoints="1"/>
            </p:cNvSpPr>
            <p:nvPr/>
          </p:nvSpPr>
          <p:spPr bwMode="auto">
            <a:xfrm>
              <a:off x="7781925" y="3206750"/>
              <a:ext cx="442912" cy="436563"/>
            </a:xfrm>
            <a:custGeom>
              <a:avLst/>
              <a:gdLst>
                <a:gd name="T0" fmla="*/ 75 w 279"/>
                <a:gd name="T1" fmla="*/ 110 h 275"/>
                <a:gd name="T2" fmla="*/ 52 w 279"/>
                <a:gd name="T3" fmla="*/ 68 h 275"/>
                <a:gd name="T4" fmla="*/ 28 w 279"/>
                <a:gd name="T5" fmla="*/ 110 h 275"/>
                <a:gd name="T6" fmla="*/ 91 w 279"/>
                <a:gd name="T7" fmla="*/ 110 h 275"/>
                <a:gd name="T8" fmla="*/ 58 w 279"/>
                <a:gd name="T9" fmla="*/ 68 h 275"/>
                <a:gd name="T10" fmla="*/ 91 w 279"/>
                <a:gd name="T11" fmla="*/ 110 h 275"/>
                <a:gd name="T12" fmla="*/ 175 w 279"/>
                <a:gd name="T13" fmla="*/ 110 h 275"/>
                <a:gd name="T14" fmla="*/ 99 w 279"/>
                <a:gd name="T15" fmla="*/ 110 h 275"/>
                <a:gd name="T16" fmla="*/ 183 w 279"/>
                <a:gd name="T17" fmla="*/ 110 h 275"/>
                <a:gd name="T18" fmla="*/ 217 w 279"/>
                <a:gd name="T19" fmla="*/ 68 h 275"/>
                <a:gd name="T20" fmla="*/ 183 w 279"/>
                <a:gd name="T21" fmla="*/ 110 h 275"/>
                <a:gd name="T22" fmla="*/ 199 w 279"/>
                <a:gd name="T23" fmla="*/ 110 h 275"/>
                <a:gd name="T24" fmla="*/ 221 w 279"/>
                <a:gd name="T25" fmla="*/ 68 h 275"/>
                <a:gd name="T26" fmla="*/ 199 w 279"/>
                <a:gd name="T27" fmla="*/ 110 h 275"/>
                <a:gd name="T28" fmla="*/ 137 w 279"/>
                <a:gd name="T29" fmla="*/ 68 h 275"/>
                <a:gd name="T30" fmla="*/ 137 w 279"/>
                <a:gd name="T31" fmla="*/ 68 h 275"/>
                <a:gd name="T32" fmla="*/ 137 w 279"/>
                <a:gd name="T33" fmla="*/ 68 h 275"/>
                <a:gd name="T34" fmla="*/ 83 w 279"/>
                <a:gd name="T35" fmla="*/ 122 h 275"/>
                <a:gd name="T36" fmla="*/ 191 w 279"/>
                <a:gd name="T37" fmla="*/ 122 h 275"/>
                <a:gd name="T38" fmla="*/ 137 w 279"/>
                <a:gd name="T39" fmla="*/ 257 h 275"/>
                <a:gd name="T40" fmla="*/ 99 w 279"/>
                <a:gd name="T41" fmla="*/ 122 h 275"/>
                <a:gd name="T42" fmla="*/ 28 w 279"/>
                <a:gd name="T43" fmla="*/ 122 h 275"/>
                <a:gd name="T44" fmla="*/ 255 w 279"/>
                <a:gd name="T45" fmla="*/ 0 h 275"/>
                <a:gd name="T46" fmla="*/ 279 w 279"/>
                <a:gd name="T47" fmla="*/ 24 h 275"/>
                <a:gd name="T48" fmla="*/ 255 w 279"/>
                <a:gd name="T49" fmla="*/ 48 h 275"/>
                <a:gd name="T50" fmla="*/ 231 w 279"/>
                <a:gd name="T51" fmla="*/ 24 h 275"/>
                <a:gd name="T52" fmla="*/ 255 w 279"/>
                <a:gd name="T53" fmla="*/ 0 h 275"/>
                <a:gd name="T54" fmla="*/ 34 w 279"/>
                <a:gd name="T55" fmla="*/ 210 h 275"/>
                <a:gd name="T56" fmla="*/ 68 w 279"/>
                <a:gd name="T57" fmla="*/ 244 h 275"/>
                <a:gd name="T58" fmla="*/ 34 w 279"/>
                <a:gd name="T59" fmla="*/ 275 h 275"/>
                <a:gd name="T60" fmla="*/ 0 w 279"/>
                <a:gd name="T61" fmla="*/ 244 h 275"/>
                <a:gd name="T62" fmla="*/ 34 w 279"/>
                <a:gd name="T63"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9" h="275">
                  <a:moveTo>
                    <a:pt x="28" y="110"/>
                  </a:moveTo>
                  <a:lnTo>
                    <a:pt x="75" y="110"/>
                  </a:lnTo>
                  <a:lnTo>
                    <a:pt x="54" y="68"/>
                  </a:lnTo>
                  <a:lnTo>
                    <a:pt x="52" y="68"/>
                  </a:lnTo>
                  <a:lnTo>
                    <a:pt x="28" y="110"/>
                  </a:lnTo>
                  <a:lnTo>
                    <a:pt x="28" y="110"/>
                  </a:lnTo>
                  <a:close/>
                  <a:moveTo>
                    <a:pt x="91" y="110"/>
                  </a:moveTo>
                  <a:lnTo>
                    <a:pt x="91" y="110"/>
                  </a:lnTo>
                  <a:lnTo>
                    <a:pt x="121" y="68"/>
                  </a:lnTo>
                  <a:lnTo>
                    <a:pt x="58" y="68"/>
                  </a:lnTo>
                  <a:lnTo>
                    <a:pt x="91" y="110"/>
                  </a:lnTo>
                  <a:lnTo>
                    <a:pt x="91" y="110"/>
                  </a:lnTo>
                  <a:close/>
                  <a:moveTo>
                    <a:pt x="99" y="110"/>
                  </a:moveTo>
                  <a:lnTo>
                    <a:pt x="175" y="110"/>
                  </a:lnTo>
                  <a:lnTo>
                    <a:pt x="137" y="68"/>
                  </a:lnTo>
                  <a:lnTo>
                    <a:pt x="99" y="110"/>
                  </a:lnTo>
                  <a:lnTo>
                    <a:pt x="99" y="110"/>
                  </a:lnTo>
                  <a:close/>
                  <a:moveTo>
                    <a:pt x="183" y="110"/>
                  </a:moveTo>
                  <a:lnTo>
                    <a:pt x="183" y="110"/>
                  </a:lnTo>
                  <a:lnTo>
                    <a:pt x="217" y="68"/>
                  </a:lnTo>
                  <a:lnTo>
                    <a:pt x="153" y="68"/>
                  </a:lnTo>
                  <a:lnTo>
                    <a:pt x="183" y="110"/>
                  </a:lnTo>
                  <a:lnTo>
                    <a:pt x="183" y="110"/>
                  </a:lnTo>
                  <a:close/>
                  <a:moveTo>
                    <a:pt x="199" y="110"/>
                  </a:moveTo>
                  <a:lnTo>
                    <a:pt x="245" y="110"/>
                  </a:lnTo>
                  <a:lnTo>
                    <a:pt x="221" y="68"/>
                  </a:lnTo>
                  <a:lnTo>
                    <a:pt x="221" y="68"/>
                  </a:lnTo>
                  <a:lnTo>
                    <a:pt x="199" y="110"/>
                  </a:lnTo>
                  <a:lnTo>
                    <a:pt x="199" y="110"/>
                  </a:lnTo>
                  <a:close/>
                  <a:moveTo>
                    <a:pt x="137" y="68"/>
                  </a:moveTo>
                  <a:lnTo>
                    <a:pt x="137" y="68"/>
                  </a:lnTo>
                  <a:lnTo>
                    <a:pt x="137" y="68"/>
                  </a:lnTo>
                  <a:lnTo>
                    <a:pt x="137" y="68"/>
                  </a:lnTo>
                  <a:lnTo>
                    <a:pt x="137" y="68"/>
                  </a:lnTo>
                  <a:close/>
                  <a:moveTo>
                    <a:pt x="28" y="122"/>
                  </a:moveTo>
                  <a:lnTo>
                    <a:pt x="83" y="122"/>
                  </a:lnTo>
                  <a:lnTo>
                    <a:pt x="137" y="257"/>
                  </a:lnTo>
                  <a:lnTo>
                    <a:pt x="191" y="122"/>
                  </a:lnTo>
                  <a:lnTo>
                    <a:pt x="245" y="122"/>
                  </a:lnTo>
                  <a:lnTo>
                    <a:pt x="137" y="257"/>
                  </a:lnTo>
                  <a:lnTo>
                    <a:pt x="175" y="122"/>
                  </a:lnTo>
                  <a:lnTo>
                    <a:pt x="99" y="122"/>
                  </a:lnTo>
                  <a:lnTo>
                    <a:pt x="137" y="257"/>
                  </a:lnTo>
                  <a:lnTo>
                    <a:pt x="28" y="122"/>
                  </a:lnTo>
                  <a:lnTo>
                    <a:pt x="28" y="122"/>
                  </a:lnTo>
                  <a:close/>
                  <a:moveTo>
                    <a:pt x="255" y="0"/>
                  </a:moveTo>
                  <a:lnTo>
                    <a:pt x="261" y="18"/>
                  </a:lnTo>
                  <a:lnTo>
                    <a:pt x="279" y="24"/>
                  </a:lnTo>
                  <a:lnTo>
                    <a:pt x="261" y="30"/>
                  </a:lnTo>
                  <a:lnTo>
                    <a:pt x="255" y="48"/>
                  </a:lnTo>
                  <a:lnTo>
                    <a:pt x="249" y="30"/>
                  </a:lnTo>
                  <a:lnTo>
                    <a:pt x="231" y="24"/>
                  </a:lnTo>
                  <a:lnTo>
                    <a:pt x="249" y="18"/>
                  </a:lnTo>
                  <a:lnTo>
                    <a:pt x="255" y="0"/>
                  </a:lnTo>
                  <a:lnTo>
                    <a:pt x="255" y="0"/>
                  </a:lnTo>
                  <a:close/>
                  <a:moveTo>
                    <a:pt x="34" y="210"/>
                  </a:moveTo>
                  <a:lnTo>
                    <a:pt x="42" y="236"/>
                  </a:lnTo>
                  <a:lnTo>
                    <a:pt x="68" y="244"/>
                  </a:lnTo>
                  <a:lnTo>
                    <a:pt x="42" y="251"/>
                  </a:lnTo>
                  <a:lnTo>
                    <a:pt x="34" y="275"/>
                  </a:lnTo>
                  <a:lnTo>
                    <a:pt x="26" y="251"/>
                  </a:lnTo>
                  <a:lnTo>
                    <a:pt x="0" y="244"/>
                  </a:lnTo>
                  <a:lnTo>
                    <a:pt x="26" y="236"/>
                  </a:lnTo>
                  <a:lnTo>
                    <a:pt x="34" y="210"/>
                  </a:lnTo>
                  <a:lnTo>
                    <a:pt x="34" y="21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97" name="Freeform 167"/>
            <p:cNvSpPr>
              <a:spLocks noEditPoints="1"/>
            </p:cNvSpPr>
            <p:nvPr/>
          </p:nvSpPr>
          <p:spPr bwMode="auto">
            <a:xfrm>
              <a:off x="10496550" y="1449388"/>
              <a:ext cx="442912" cy="284163"/>
            </a:xfrm>
            <a:custGeom>
              <a:avLst/>
              <a:gdLst>
                <a:gd name="T0" fmla="*/ 140 w 140"/>
                <a:gd name="T1" fmla="*/ 68 h 90"/>
                <a:gd name="T2" fmla="*/ 133 w 140"/>
                <a:gd name="T3" fmla="*/ 68 h 90"/>
                <a:gd name="T4" fmla="*/ 24 w 140"/>
                <a:gd name="T5" fmla="*/ 6 h 90"/>
                <a:gd name="T6" fmla="*/ 24 w 140"/>
                <a:gd name="T7" fmla="*/ 0 h 90"/>
                <a:gd name="T8" fmla="*/ 140 w 140"/>
                <a:gd name="T9" fmla="*/ 3 h 90"/>
                <a:gd name="T10" fmla="*/ 14 w 140"/>
                <a:gd name="T11" fmla="*/ 8 h 90"/>
                <a:gd name="T12" fmla="*/ 14 w 140"/>
                <a:gd name="T13" fmla="*/ 15 h 90"/>
                <a:gd name="T14" fmla="*/ 124 w 140"/>
                <a:gd name="T15" fmla="*/ 76 h 90"/>
                <a:gd name="T16" fmla="*/ 130 w 140"/>
                <a:gd name="T17" fmla="*/ 76 h 90"/>
                <a:gd name="T18" fmla="*/ 127 w 140"/>
                <a:gd name="T19" fmla="*/ 8 h 90"/>
                <a:gd name="T20" fmla="*/ 121 w 140"/>
                <a:gd name="T21" fmla="*/ 86 h 90"/>
                <a:gd name="T22" fmla="*/ 4 w 140"/>
                <a:gd name="T23" fmla="*/ 90 h 90"/>
                <a:gd name="T24" fmla="*/ 0 w 140"/>
                <a:gd name="T25" fmla="*/ 21 h 90"/>
                <a:gd name="T26" fmla="*/ 117 w 140"/>
                <a:gd name="T27" fmla="*/ 17 h 90"/>
                <a:gd name="T28" fmla="*/ 113 w 140"/>
                <a:gd name="T29" fmla="*/ 26 h 90"/>
                <a:gd name="T30" fmla="*/ 8 w 140"/>
                <a:gd name="T31" fmla="*/ 82 h 90"/>
                <a:gd name="T32" fmla="*/ 113 w 140"/>
                <a:gd name="T33" fmla="*/ 26 h 90"/>
                <a:gd name="T34" fmla="*/ 54 w 140"/>
                <a:gd name="T35" fmla="*/ 59 h 90"/>
                <a:gd name="T36" fmla="*/ 59 w 140"/>
                <a:gd name="T37" fmla="*/ 65 h 90"/>
                <a:gd name="T38" fmla="*/ 62 w 140"/>
                <a:gd name="T39" fmla="*/ 68 h 90"/>
                <a:gd name="T40" fmla="*/ 68 w 140"/>
                <a:gd name="T41" fmla="*/ 58 h 90"/>
                <a:gd name="T42" fmla="*/ 58 w 140"/>
                <a:gd name="T43" fmla="*/ 48 h 90"/>
                <a:gd name="T44" fmla="*/ 66 w 140"/>
                <a:gd name="T45" fmla="*/ 47 h 90"/>
                <a:gd name="T46" fmla="*/ 62 w 140"/>
                <a:gd name="T47" fmla="*/ 42 h 90"/>
                <a:gd name="T48" fmla="*/ 59 w 140"/>
                <a:gd name="T49" fmla="*/ 39 h 90"/>
                <a:gd name="T50" fmla="*/ 53 w 140"/>
                <a:gd name="T51" fmla="*/ 49 h 90"/>
                <a:gd name="T52" fmla="*/ 63 w 140"/>
                <a:gd name="T53" fmla="*/ 58 h 90"/>
                <a:gd name="T54" fmla="*/ 12 w 140"/>
                <a:gd name="T55" fmla="*/ 72 h 90"/>
                <a:gd name="T56" fmla="*/ 11 w 140"/>
                <a:gd name="T57" fmla="*/ 37 h 90"/>
                <a:gd name="T58" fmla="*/ 13 w 140"/>
                <a:gd name="T59" fmla="*/ 35 h 90"/>
                <a:gd name="T60" fmla="*/ 19 w 140"/>
                <a:gd name="T61" fmla="*/ 30 h 90"/>
                <a:gd name="T62" fmla="*/ 19 w 140"/>
                <a:gd name="T63" fmla="*/ 29 h 90"/>
                <a:gd name="T64" fmla="*/ 101 w 140"/>
                <a:gd name="T65" fmla="*/ 29 h 90"/>
                <a:gd name="T66" fmla="*/ 102 w 140"/>
                <a:gd name="T67" fmla="*/ 30 h 90"/>
                <a:gd name="T68" fmla="*/ 107 w 140"/>
                <a:gd name="T69" fmla="*/ 36 h 90"/>
                <a:gd name="T70" fmla="*/ 109 w 140"/>
                <a:gd name="T71" fmla="*/ 36 h 90"/>
                <a:gd name="T72" fmla="*/ 110 w 140"/>
                <a:gd name="T73" fmla="*/ 71 h 90"/>
                <a:gd name="T74" fmla="*/ 108 w 140"/>
                <a:gd name="T75" fmla="*/ 72 h 90"/>
                <a:gd name="T76" fmla="*/ 102 w 140"/>
                <a:gd name="T77" fmla="*/ 77 h 90"/>
                <a:gd name="T78" fmla="*/ 102 w 140"/>
                <a:gd name="T79" fmla="*/ 78 h 90"/>
                <a:gd name="T80" fmla="*/ 20 w 140"/>
                <a:gd name="T81" fmla="*/ 79 h 90"/>
                <a:gd name="T82" fmla="*/ 19 w 140"/>
                <a:gd name="T83" fmla="*/ 77 h 90"/>
                <a:gd name="T84" fmla="*/ 14 w 140"/>
                <a:gd name="T85" fmla="*/ 72 h 90"/>
                <a:gd name="T86" fmla="*/ 12 w 140"/>
                <a:gd name="T87" fmla="*/ 72 h 90"/>
                <a:gd name="T88" fmla="*/ 91 w 140"/>
                <a:gd name="T89" fmla="*/ 62 h 90"/>
                <a:gd name="T90" fmla="*/ 91 w 140"/>
                <a:gd name="T91" fmla="*/ 46 h 90"/>
                <a:gd name="T92" fmla="*/ 42 w 140"/>
                <a:gd name="T93" fmla="*/ 54 h 90"/>
                <a:gd name="T94" fmla="*/ 79 w 140"/>
                <a:gd name="T95" fmla="*/ 54 h 90"/>
                <a:gd name="T96" fmla="*/ 42 w 140"/>
                <a:gd name="T97" fmla="*/ 54 h 90"/>
                <a:gd name="T98" fmla="*/ 30 w 140"/>
                <a:gd name="T99" fmla="*/ 62 h 90"/>
                <a:gd name="T100" fmla="*/ 30 w 140"/>
                <a:gd name="T101" fmla="*/ 4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90">
                  <a:moveTo>
                    <a:pt x="140" y="3"/>
                  </a:moveTo>
                  <a:cubicBezTo>
                    <a:pt x="140" y="68"/>
                    <a:pt x="140" y="68"/>
                    <a:pt x="140" y="68"/>
                  </a:cubicBezTo>
                  <a:cubicBezTo>
                    <a:pt x="140" y="69"/>
                    <a:pt x="138" y="71"/>
                    <a:pt x="137" y="71"/>
                  </a:cubicBezTo>
                  <a:cubicBezTo>
                    <a:pt x="135" y="71"/>
                    <a:pt x="133" y="69"/>
                    <a:pt x="133" y="68"/>
                  </a:cubicBezTo>
                  <a:cubicBezTo>
                    <a:pt x="133" y="6"/>
                    <a:pt x="133" y="6"/>
                    <a:pt x="133" y="6"/>
                  </a:cubicBezTo>
                  <a:cubicBezTo>
                    <a:pt x="24" y="6"/>
                    <a:pt x="24" y="6"/>
                    <a:pt x="24" y="6"/>
                  </a:cubicBezTo>
                  <a:cubicBezTo>
                    <a:pt x="22" y="6"/>
                    <a:pt x="20" y="5"/>
                    <a:pt x="20" y="3"/>
                  </a:cubicBezTo>
                  <a:cubicBezTo>
                    <a:pt x="20" y="1"/>
                    <a:pt x="22" y="0"/>
                    <a:pt x="24" y="0"/>
                  </a:cubicBezTo>
                  <a:cubicBezTo>
                    <a:pt x="137" y="0"/>
                    <a:pt x="137" y="0"/>
                    <a:pt x="137" y="0"/>
                  </a:cubicBezTo>
                  <a:cubicBezTo>
                    <a:pt x="138" y="0"/>
                    <a:pt x="140" y="1"/>
                    <a:pt x="140" y="3"/>
                  </a:cubicBezTo>
                  <a:close/>
                  <a:moveTo>
                    <a:pt x="127" y="8"/>
                  </a:moveTo>
                  <a:cubicBezTo>
                    <a:pt x="14" y="8"/>
                    <a:pt x="14" y="8"/>
                    <a:pt x="14" y="8"/>
                  </a:cubicBezTo>
                  <a:cubicBezTo>
                    <a:pt x="12" y="8"/>
                    <a:pt x="11" y="10"/>
                    <a:pt x="11" y="11"/>
                  </a:cubicBezTo>
                  <a:cubicBezTo>
                    <a:pt x="11" y="13"/>
                    <a:pt x="12" y="15"/>
                    <a:pt x="14" y="15"/>
                  </a:cubicBezTo>
                  <a:cubicBezTo>
                    <a:pt x="124" y="15"/>
                    <a:pt x="124" y="15"/>
                    <a:pt x="124" y="15"/>
                  </a:cubicBezTo>
                  <a:cubicBezTo>
                    <a:pt x="124" y="76"/>
                    <a:pt x="124" y="76"/>
                    <a:pt x="124" y="76"/>
                  </a:cubicBezTo>
                  <a:cubicBezTo>
                    <a:pt x="124" y="78"/>
                    <a:pt x="125" y="80"/>
                    <a:pt x="127" y="80"/>
                  </a:cubicBezTo>
                  <a:cubicBezTo>
                    <a:pt x="129" y="80"/>
                    <a:pt x="130" y="78"/>
                    <a:pt x="130" y="76"/>
                  </a:cubicBezTo>
                  <a:cubicBezTo>
                    <a:pt x="130" y="11"/>
                    <a:pt x="130" y="11"/>
                    <a:pt x="130" y="11"/>
                  </a:cubicBezTo>
                  <a:cubicBezTo>
                    <a:pt x="130" y="10"/>
                    <a:pt x="129" y="8"/>
                    <a:pt x="127" y="8"/>
                  </a:cubicBezTo>
                  <a:close/>
                  <a:moveTo>
                    <a:pt x="121" y="21"/>
                  </a:moveTo>
                  <a:cubicBezTo>
                    <a:pt x="121" y="86"/>
                    <a:pt x="121" y="86"/>
                    <a:pt x="121" y="86"/>
                  </a:cubicBezTo>
                  <a:cubicBezTo>
                    <a:pt x="121" y="89"/>
                    <a:pt x="119" y="90"/>
                    <a:pt x="117" y="90"/>
                  </a:cubicBezTo>
                  <a:cubicBezTo>
                    <a:pt x="4" y="90"/>
                    <a:pt x="4" y="90"/>
                    <a:pt x="4" y="90"/>
                  </a:cubicBezTo>
                  <a:cubicBezTo>
                    <a:pt x="2" y="90"/>
                    <a:pt x="0" y="89"/>
                    <a:pt x="0" y="86"/>
                  </a:cubicBezTo>
                  <a:cubicBezTo>
                    <a:pt x="0" y="21"/>
                    <a:pt x="0" y="21"/>
                    <a:pt x="0" y="21"/>
                  </a:cubicBezTo>
                  <a:cubicBezTo>
                    <a:pt x="0" y="19"/>
                    <a:pt x="2" y="17"/>
                    <a:pt x="4" y="17"/>
                  </a:cubicBezTo>
                  <a:cubicBezTo>
                    <a:pt x="117" y="17"/>
                    <a:pt x="117" y="17"/>
                    <a:pt x="117" y="17"/>
                  </a:cubicBezTo>
                  <a:cubicBezTo>
                    <a:pt x="119" y="17"/>
                    <a:pt x="121" y="19"/>
                    <a:pt x="121" y="21"/>
                  </a:cubicBezTo>
                  <a:close/>
                  <a:moveTo>
                    <a:pt x="113" y="26"/>
                  </a:moveTo>
                  <a:cubicBezTo>
                    <a:pt x="8" y="26"/>
                    <a:pt x="8" y="26"/>
                    <a:pt x="8" y="26"/>
                  </a:cubicBezTo>
                  <a:cubicBezTo>
                    <a:pt x="8" y="82"/>
                    <a:pt x="8" y="82"/>
                    <a:pt x="8" y="82"/>
                  </a:cubicBezTo>
                  <a:cubicBezTo>
                    <a:pt x="113" y="82"/>
                    <a:pt x="113" y="82"/>
                    <a:pt x="113" y="82"/>
                  </a:cubicBezTo>
                  <a:lnTo>
                    <a:pt x="113" y="26"/>
                  </a:lnTo>
                  <a:close/>
                  <a:moveTo>
                    <a:pt x="60" y="61"/>
                  </a:moveTo>
                  <a:cubicBezTo>
                    <a:pt x="57" y="61"/>
                    <a:pt x="55" y="60"/>
                    <a:pt x="54" y="59"/>
                  </a:cubicBezTo>
                  <a:cubicBezTo>
                    <a:pt x="53" y="63"/>
                    <a:pt x="53" y="63"/>
                    <a:pt x="53" y="63"/>
                  </a:cubicBezTo>
                  <a:cubicBezTo>
                    <a:pt x="54" y="64"/>
                    <a:pt x="56" y="65"/>
                    <a:pt x="59" y="65"/>
                  </a:cubicBezTo>
                  <a:cubicBezTo>
                    <a:pt x="59" y="68"/>
                    <a:pt x="59" y="68"/>
                    <a:pt x="59" y="68"/>
                  </a:cubicBezTo>
                  <a:cubicBezTo>
                    <a:pt x="62" y="68"/>
                    <a:pt x="62" y="68"/>
                    <a:pt x="62" y="68"/>
                  </a:cubicBezTo>
                  <a:cubicBezTo>
                    <a:pt x="62" y="65"/>
                    <a:pt x="62" y="65"/>
                    <a:pt x="62" y="65"/>
                  </a:cubicBezTo>
                  <a:cubicBezTo>
                    <a:pt x="66" y="64"/>
                    <a:pt x="68" y="61"/>
                    <a:pt x="68" y="58"/>
                  </a:cubicBezTo>
                  <a:cubicBezTo>
                    <a:pt x="68" y="55"/>
                    <a:pt x="67" y="53"/>
                    <a:pt x="63" y="51"/>
                  </a:cubicBezTo>
                  <a:cubicBezTo>
                    <a:pt x="60" y="50"/>
                    <a:pt x="58" y="49"/>
                    <a:pt x="58" y="48"/>
                  </a:cubicBezTo>
                  <a:cubicBezTo>
                    <a:pt x="58" y="47"/>
                    <a:pt x="59" y="46"/>
                    <a:pt x="61" y="46"/>
                  </a:cubicBezTo>
                  <a:cubicBezTo>
                    <a:pt x="64" y="46"/>
                    <a:pt x="66" y="47"/>
                    <a:pt x="66" y="47"/>
                  </a:cubicBezTo>
                  <a:cubicBezTo>
                    <a:pt x="68" y="43"/>
                    <a:pt x="68" y="43"/>
                    <a:pt x="68" y="43"/>
                  </a:cubicBezTo>
                  <a:cubicBezTo>
                    <a:pt x="66" y="43"/>
                    <a:pt x="65" y="42"/>
                    <a:pt x="62" y="42"/>
                  </a:cubicBezTo>
                  <a:cubicBezTo>
                    <a:pt x="62" y="39"/>
                    <a:pt x="62" y="39"/>
                    <a:pt x="62" y="39"/>
                  </a:cubicBezTo>
                  <a:cubicBezTo>
                    <a:pt x="59" y="39"/>
                    <a:pt x="59" y="39"/>
                    <a:pt x="59" y="39"/>
                  </a:cubicBezTo>
                  <a:cubicBezTo>
                    <a:pt x="59" y="43"/>
                    <a:pt x="59" y="43"/>
                    <a:pt x="59" y="43"/>
                  </a:cubicBezTo>
                  <a:cubicBezTo>
                    <a:pt x="55" y="43"/>
                    <a:pt x="53" y="46"/>
                    <a:pt x="53" y="49"/>
                  </a:cubicBezTo>
                  <a:cubicBezTo>
                    <a:pt x="53" y="52"/>
                    <a:pt x="55" y="54"/>
                    <a:pt x="59" y="55"/>
                  </a:cubicBezTo>
                  <a:cubicBezTo>
                    <a:pt x="62" y="56"/>
                    <a:pt x="63" y="57"/>
                    <a:pt x="63" y="58"/>
                  </a:cubicBezTo>
                  <a:cubicBezTo>
                    <a:pt x="63" y="60"/>
                    <a:pt x="62" y="61"/>
                    <a:pt x="60" y="61"/>
                  </a:cubicBezTo>
                  <a:close/>
                  <a:moveTo>
                    <a:pt x="12" y="72"/>
                  </a:moveTo>
                  <a:cubicBezTo>
                    <a:pt x="12" y="71"/>
                    <a:pt x="11" y="71"/>
                    <a:pt x="11" y="71"/>
                  </a:cubicBezTo>
                  <a:cubicBezTo>
                    <a:pt x="11" y="37"/>
                    <a:pt x="11" y="37"/>
                    <a:pt x="11" y="37"/>
                  </a:cubicBezTo>
                  <a:cubicBezTo>
                    <a:pt x="11" y="36"/>
                    <a:pt x="12" y="36"/>
                    <a:pt x="12" y="36"/>
                  </a:cubicBezTo>
                  <a:cubicBezTo>
                    <a:pt x="12" y="36"/>
                    <a:pt x="13" y="35"/>
                    <a:pt x="13" y="35"/>
                  </a:cubicBezTo>
                  <a:cubicBezTo>
                    <a:pt x="13" y="36"/>
                    <a:pt x="14" y="36"/>
                    <a:pt x="14" y="36"/>
                  </a:cubicBezTo>
                  <a:cubicBezTo>
                    <a:pt x="17" y="36"/>
                    <a:pt x="19" y="33"/>
                    <a:pt x="19" y="30"/>
                  </a:cubicBezTo>
                  <a:cubicBezTo>
                    <a:pt x="19" y="30"/>
                    <a:pt x="19" y="30"/>
                    <a:pt x="19" y="30"/>
                  </a:cubicBezTo>
                  <a:cubicBezTo>
                    <a:pt x="19" y="30"/>
                    <a:pt x="19" y="29"/>
                    <a:pt x="19" y="29"/>
                  </a:cubicBezTo>
                  <a:cubicBezTo>
                    <a:pt x="19" y="29"/>
                    <a:pt x="20" y="29"/>
                    <a:pt x="20" y="29"/>
                  </a:cubicBezTo>
                  <a:cubicBezTo>
                    <a:pt x="101" y="29"/>
                    <a:pt x="101" y="29"/>
                    <a:pt x="101" y="29"/>
                  </a:cubicBezTo>
                  <a:cubicBezTo>
                    <a:pt x="101" y="29"/>
                    <a:pt x="102" y="29"/>
                    <a:pt x="102" y="29"/>
                  </a:cubicBezTo>
                  <a:cubicBezTo>
                    <a:pt x="102" y="29"/>
                    <a:pt x="102" y="30"/>
                    <a:pt x="102" y="30"/>
                  </a:cubicBezTo>
                  <a:cubicBezTo>
                    <a:pt x="102" y="30"/>
                    <a:pt x="102" y="30"/>
                    <a:pt x="102" y="30"/>
                  </a:cubicBezTo>
                  <a:cubicBezTo>
                    <a:pt x="102" y="33"/>
                    <a:pt x="105" y="36"/>
                    <a:pt x="107" y="36"/>
                  </a:cubicBezTo>
                  <a:cubicBezTo>
                    <a:pt x="108" y="36"/>
                    <a:pt x="108" y="36"/>
                    <a:pt x="108" y="35"/>
                  </a:cubicBezTo>
                  <a:cubicBezTo>
                    <a:pt x="108" y="35"/>
                    <a:pt x="109" y="36"/>
                    <a:pt x="109" y="36"/>
                  </a:cubicBezTo>
                  <a:cubicBezTo>
                    <a:pt x="109" y="36"/>
                    <a:pt x="110" y="36"/>
                    <a:pt x="110" y="37"/>
                  </a:cubicBezTo>
                  <a:cubicBezTo>
                    <a:pt x="110" y="71"/>
                    <a:pt x="110" y="71"/>
                    <a:pt x="110" y="71"/>
                  </a:cubicBezTo>
                  <a:cubicBezTo>
                    <a:pt x="110" y="71"/>
                    <a:pt x="109" y="71"/>
                    <a:pt x="109" y="72"/>
                  </a:cubicBezTo>
                  <a:cubicBezTo>
                    <a:pt x="109" y="72"/>
                    <a:pt x="108" y="72"/>
                    <a:pt x="108" y="72"/>
                  </a:cubicBezTo>
                  <a:cubicBezTo>
                    <a:pt x="108" y="72"/>
                    <a:pt x="108" y="72"/>
                    <a:pt x="107" y="72"/>
                  </a:cubicBezTo>
                  <a:cubicBezTo>
                    <a:pt x="105" y="72"/>
                    <a:pt x="102" y="74"/>
                    <a:pt x="102" y="77"/>
                  </a:cubicBezTo>
                  <a:cubicBezTo>
                    <a:pt x="102" y="77"/>
                    <a:pt x="102" y="77"/>
                    <a:pt x="102" y="77"/>
                  </a:cubicBezTo>
                  <a:cubicBezTo>
                    <a:pt x="102" y="78"/>
                    <a:pt x="102" y="78"/>
                    <a:pt x="102" y="78"/>
                  </a:cubicBezTo>
                  <a:cubicBezTo>
                    <a:pt x="102" y="79"/>
                    <a:pt x="101" y="79"/>
                    <a:pt x="101" y="79"/>
                  </a:cubicBezTo>
                  <a:cubicBezTo>
                    <a:pt x="20" y="79"/>
                    <a:pt x="20" y="79"/>
                    <a:pt x="20" y="79"/>
                  </a:cubicBezTo>
                  <a:cubicBezTo>
                    <a:pt x="20" y="79"/>
                    <a:pt x="19" y="79"/>
                    <a:pt x="19" y="78"/>
                  </a:cubicBezTo>
                  <a:cubicBezTo>
                    <a:pt x="19" y="78"/>
                    <a:pt x="19" y="78"/>
                    <a:pt x="19" y="77"/>
                  </a:cubicBezTo>
                  <a:cubicBezTo>
                    <a:pt x="19" y="77"/>
                    <a:pt x="19" y="77"/>
                    <a:pt x="19" y="77"/>
                  </a:cubicBezTo>
                  <a:cubicBezTo>
                    <a:pt x="19" y="74"/>
                    <a:pt x="17" y="72"/>
                    <a:pt x="14" y="72"/>
                  </a:cubicBezTo>
                  <a:cubicBezTo>
                    <a:pt x="14" y="72"/>
                    <a:pt x="13" y="72"/>
                    <a:pt x="13" y="72"/>
                  </a:cubicBezTo>
                  <a:cubicBezTo>
                    <a:pt x="13" y="72"/>
                    <a:pt x="12" y="72"/>
                    <a:pt x="12" y="72"/>
                  </a:cubicBezTo>
                  <a:close/>
                  <a:moveTo>
                    <a:pt x="83" y="54"/>
                  </a:moveTo>
                  <a:cubicBezTo>
                    <a:pt x="83" y="58"/>
                    <a:pt x="87" y="62"/>
                    <a:pt x="91" y="62"/>
                  </a:cubicBezTo>
                  <a:cubicBezTo>
                    <a:pt x="96" y="62"/>
                    <a:pt x="99" y="58"/>
                    <a:pt x="99" y="54"/>
                  </a:cubicBezTo>
                  <a:cubicBezTo>
                    <a:pt x="99" y="49"/>
                    <a:pt x="96" y="46"/>
                    <a:pt x="91" y="46"/>
                  </a:cubicBezTo>
                  <a:cubicBezTo>
                    <a:pt x="87" y="46"/>
                    <a:pt x="83" y="49"/>
                    <a:pt x="83" y="54"/>
                  </a:cubicBezTo>
                  <a:close/>
                  <a:moveTo>
                    <a:pt x="42" y="54"/>
                  </a:moveTo>
                  <a:cubicBezTo>
                    <a:pt x="42" y="64"/>
                    <a:pt x="50" y="72"/>
                    <a:pt x="61" y="72"/>
                  </a:cubicBezTo>
                  <a:cubicBezTo>
                    <a:pt x="71" y="72"/>
                    <a:pt x="79" y="64"/>
                    <a:pt x="79" y="54"/>
                  </a:cubicBezTo>
                  <a:cubicBezTo>
                    <a:pt x="79" y="43"/>
                    <a:pt x="71" y="35"/>
                    <a:pt x="61" y="35"/>
                  </a:cubicBezTo>
                  <a:cubicBezTo>
                    <a:pt x="50" y="35"/>
                    <a:pt x="42" y="43"/>
                    <a:pt x="42" y="54"/>
                  </a:cubicBezTo>
                  <a:close/>
                  <a:moveTo>
                    <a:pt x="22" y="54"/>
                  </a:moveTo>
                  <a:cubicBezTo>
                    <a:pt x="22" y="58"/>
                    <a:pt x="26" y="62"/>
                    <a:pt x="30" y="62"/>
                  </a:cubicBezTo>
                  <a:cubicBezTo>
                    <a:pt x="34" y="62"/>
                    <a:pt x="38" y="58"/>
                    <a:pt x="38" y="54"/>
                  </a:cubicBezTo>
                  <a:cubicBezTo>
                    <a:pt x="38" y="49"/>
                    <a:pt x="34" y="46"/>
                    <a:pt x="30" y="46"/>
                  </a:cubicBezTo>
                  <a:cubicBezTo>
                    <a:pt x="26" y="46"/>
                    <a:pt x="22" y="49"/>
                    <a:pt x="22" y="5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 name="Freeform 168"/>
            <p:cNvSpPr>
              <a:spLocks noEditPoints="1"/>
            </p:cNvSpPr>
            <p:nvPr/>
          </p:nvSpPr>
          <p:spPr bwMode="auto">
            <a:xfrm>
              <a:off x="11401425" y="4178300"/>
              <a:ext cx="441325" cy="328613"/>
            </a:xfrm>
            <a:custGeom>
              <a:avLst/>
              <a:gdLst>
                <a:gd name="T0" fmla="*/ 131 w 140"/>
                <a:gd name="T1" fmla="*/ 19 h 104"/>
                <a:gd name="T2" fmla="*/ 71 w 140"/>
                <a:gd name="T3" fmla="*/ 1 h 104"/>
                <a:gd name="T4" fmla="*/ 61 w 140"/>
                <a:gd name="T5" fmla="*/ 2 h 104"/>
                <a:gd name="T6" fmla="*/ 55 w 140"/>
                <a:gd name="T7" fmla="*/ 9 h 104"/>
                <a:gd name="T8" fmla="*/ 15 w 140"/>
                <a:gd name="T9" fmla="*/ 26 h 104"/>
                <a:gd name="T10" fmla="*/ 0 w 140"/>
                <a:gd name="T11" fmla="*/ 41 h 104"/>
                <a:gd name="T12" fmla="*/ 0 w 140"/>
                <a:gd name="T13" fmla="*/ 89 h 104"/>
                <a:gd name="T14" fmla="*/ 4 w 140"/>
                <a:gd name="T15" fmla="*/ 100 h 104"/>
                <a:gd name="T16" fmla="*/ 15 w 140"/>
                <a:gd name="T17" fmla="*/ 104 h 104"/>
                <a:gd name="T18" fmla="*/ 86 w 140"/>
                <a:gd name="T19" fmla="*/ 104 h 104"/>
                <a:gd name="T20" fmla="*/ 101 w 140"/>
                <a:gd name="T21" fmla="*/ 89 h 104"/>
                <a:gd name="T22" fmla="*/ 101 w 140"/>
                <a:gd name="T23" fmla="*/ 89 h 104"/>
                <a:gd name="T24" fmla="*/ 111 w 140"/>
                <a:gd name="T25" fmla="*/ 84 h 104"/>
                <a:gd name="T26" fmla="*/ 127 w 140"/>
                <a:gd name="T27" fmla="*/ 75 h 104"/>
                <a:gd name="T28" fmla="*/ 127 w 140"/>
                <a:gd name="T29" fmla="*/ 75 h 104"/>
                <a:gd name="T30" fmla="*/ 139 w 140"/>
                <a:gd name="T31" fmla="*/ 35 h 104"/>
                <a:gd name="T32" fmla="*/ 59 w 140"/>
                <a:gd name="T33" fmla="*/ 26 h 104"/>
                <a:gd name="T34" fmla="*/ 97 w 140"/>
                <a:gd name="T35" fmla="*/ 89 h 104"/>
                <a:gd name="T36" fmla="*/ 4 w 140"/>
                <a:gd name="T37" fmla="*/ 89 h 104"/>
                <a:gd name="T38" fmla="*/ 97 w 140"/>
                <a:gd name="T39" fmla="*/ 89 h 104"/>
                <a:gd name="T40" fmla="*/ 4 w 140"/>
                <a:gd name="T41" fmla="*/ 41 h 104"/>
                <a:gd name="T42" fmla="*/ 97 w 140"/>
                <a:gd name="T43" fmla="*/ 41 h 104"/>
                <a:gd name="T44" fmla="*/ 112 w 140"/>
                <a:gd name="T45" fmla="*/ 80 h 104"/>
                <a:gd name="T46" fmla="*/ 115 w 140"/>
                <a:gd name="T47" fmla="*/ 75 h 104"/>
                <a:gd name="T48" fmla="*/ 101 w 140"/>
                <a:gd name="T49" fmla="*/ 41 h 104"/>
                <a:gd name="T50" fmla="*/ 101 w 140"/>
                <a:gd name="T51" fmla="*/ 39 h 104"/>
                <a:gd name="T52" fmla="*/ 136 w 140"/>
                <a:gd name="T53" fmla="*/ 34 h 104"/>
                <a:gd name="T54" fmla="*/ 58 w 140"/>
                <a:gd name="T55" fmla="*/ 10 h 104"/>
                <a:gd name="T56" fmla="*/ 136 w 140"/>
                <a:gd name="T57" fmla="*/ 34 h 104"/>
                <a:gd name="T58" fmla="*/ 90 w 140"/>
                <a:gd name="T59" fmla="*/ 78 h 104"/>
                <a:gd name="T60" fmla="*/ 59 w 140"/>
                <a:gd name="T61" fmla="*/ 78 h 104"/>
                <a:gd name="T62" fmla="*/ 74 w 140"/>
                <a:gd name="T63" fmla="*/ 94 h 104"/>
                <a:gd name="T64" fmla="*/ 70 w 140"/>
                <a:gd name="T65" fmla="*/ 91 h 104"/>
                <a:gd name="T66" fmla="*/ 71 w 140"/>
                <a:gd name="T67" fmla="*/ 87 h 104"/>
                <a:gd name="T68" fmla="*/ 86 w 140"/>
                <a:gd name="T69" fmla="*/ 84 h 104"/>
                <a:gd name="T70" fmla="*/ 87 w 140"/>
                <a:gd name="T71" fmla="*/ 80 h 104"/>
                <a:gd name="T72" fmla="*/ 87 w 140"/>
                <a:gd name="T73" fmla="*/ 77 h 104"/>
                <a:gd name="T74" fmla="*/ 86 w 140"/>
                <a:gd name="T75" fmla="*/ 73 h 104"/>
                <a:gd name="T76" fmla="*/ 79 w 140"/>
                <a:gd name="T77" fmla="*/ 66 h 104"/>
                <a:gd name="T78" fmla="*/ 85 w 140"/>
                <a:gd name="T79" fmla="*/ 87 h 104"/>
                <a:gd name="T80" fmla="*/ 74 w 140"/>
                <a:gd name="T81" fmla="*/ 66 h 104"/>
                <a:gd name="T82" fmla="*/ 74 w 140"/>
                <a:gd name="T83" fmla="*/ 66 h 104"/>
                <a:gd name="T84" fmla="*/ 79 w 140"/>
                <a:gd name="T85" fmla="*/ 77 h 104"/>
                <a:gd name="T86" fmla="*/ 79 w 140"/>
                <a:gd name="T87" fmla="*/ 80 h 104"/>
                <a:gd name="T88" fmla="*/ 70 w 140"/>
                <a:gd name="T89" fmla="*/ 80 h 104"/>
                <a:gd name="T90" fmla="*/ 68 w 140"/>
                <a:gd name="T91" fmla="*/ 70 h 104"/>
                <a:gd name="T92" fmla="*/ 63 w 140"/>
                <a:gd name="T93" fmla="*/ 73 h 104"/>
                <a:gd name="T94" fmla="*/ 62 w 140"/>
                <a:gd name="T95" fmla="*/ 77 h 104"/>
                <a:gd name="T96" fmla="*/ 67 w 140"/>
                <a:gd name="T97" fmla="*/ 84 h 104"/>
                <a:gd name="T98" fmla="*/ 67 w 140"/>
                <a:gd name="T99" fmla="*/ 80 h 104"/>
                <a:gd name="T100" fmla="*/ 7 w 140"/>
                <a:gd name="T101" fmla="*/ 72 h 104"/>
                <a:gd name="T102" fmla="*/ 55 w 140"/>
                <a:gd name="T103" fmla="*/ 7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04">
                  <a:moveTo>
                    <a:pt x="138" y="25"/>
                  </a:moveTo>
                  <a:cubicBezTo>
                    <a:pt x="138" y="25"/>
                    <a:pt x="138" y="25"/>
                    <a:pt x="138" y="25"/>
                  </a:cubicBezTo>
                  <a:cubicBezTo>
                    <a:pt x="137" y="22"/>
                    <a:pt x="134" y="20"/>
                    <a:pt x="131" y="19"/>
                  </a:cubicBezTo>
                  <a:cubicBezTo>
                    <a:pt x="131" y="19"/>
                    <a:pt x="131" y="19"/>
                    <a:pt x="131" y="19"/>
                  </a:cubicBezTo>
                  <a:cubicBezTo>
                    <a:pt x="131" y="19"/>
                    <a:pt x="131" y="19"/>
                    <a:pt x="131" y="19"/>
                  </a:cubicBezTo>
                  <a:cubicBezTo>
                    <a:pt x="71" y="1"/>
                    <a:pt x="71" y="1"/>
                    <a:pt x="71" y="1"/>
                  </a:cubicBezTo>
                  <a:cubicBezTo>
                    <a:pt x="71" y="1"/>
                    <a:pt x="71" y="1"/>
                    <a:pt x="71" y="1"/>
                  </a:cubicBezTo>
                  <a:cubicBezTo>
                    <a:pt x="71" y="1"/>
                    <a:pt x="71" y="1"/>
                    <a:pt x="71" y="1"/>
                  </a:cubicBezTo>
                  <a:cubicBezTo>
                    <a:pt x="68" y="0"/>
                    <a:pt x="64" y="0"/>
                    <a:pt x="61" y="2"/>
                  </a:cubicBezTo>
                  <a:cubicBezTo>
                    <a:pt x="58" y="3"/>
                    <a:pt x="56" y="6"/>
                    <a:pt x="55" y="9"/>
                  </a:cubicBezTo>
                  <a:cubicBezTo>
                    <a:pt x="55" y="9"/>
                    <a:pt x="55" y="9"/>
                    <a:pt x="55" y="9"/>
                  </a:cubicBezTo>
                  <a:cubicBezTo>
                    <a:pt x="55" y="9"/>
                    <a:pt x="55" y="9"/>
                    <a:pt x="55" y="9"/>
                  </a:cubicBezTo>
                  <a:cubicBezTo>
                    <a:pt x="50" y="26"/>
                    <a:pt x="50" y="26"/>
                    <a:pt x="50" y="26"/>
                  </a:cubicBezTo>
                  <a:cubicBezTo>
                    <a:pt x="15" y="26"/>
                    <a:pt x="15" y="26"/>
                    <a:pt x="15" y="26"/>
                  </a:cubicBezTo>
                  <a:cubicBezTo>
                    <a:pt x="15" y="26"/>
                    <a:pt x="15" y="26"/>
                    <a:pt x="15" y="26"/>
                  </a:cubicBezTo>
                  <a:cubicBezTo>
                    <a:pt x="15" y="26"/>
                    <a:pt x="15" y="26"/>
                    <a:pt x="15" y="26"/>
                  </a:cubicBezTo>
                  <a:cubicBezTo>
                    <a:pt x="11" y="26"/>
                    <a:pt x="7" y="28"/>
                    <a:pt x="4" y="31"/>
                  </a:cubicBezTo>
                  <a:cubicBezTo>
                    <a:pt x="2" y="33"/>
                    <a:pt x="0" y="37"/>
                    <a:pt x="0" y="41"/>
                  </a:cubicBezTo>
                  <a:cubicBezTo>
                    <a:pt x="0" y="41"/>
                    <a:pt x="0" y="41"/>
                    <a:pt x="0" y="41"/>
                  </a:cubicBezTo>
                  <a:cubicBezTo>
                    <a:pt x="0" y="41"/>
                    <a:pt x="0" y="41"/>
                    <a:pt x="0" y="41"/>
                  </a:cubicBezTo>
                  <a:cubicBezTo>
                    <a:pt x="0" y="89"/>
                    <a:pt x="0" y="89"/>
                    <a:pt x="0" y="89"/>
                  </a:cubicBezTo>
                  <a:cubicBezTo>
                    <a:pt x="0" y="89"/>
                    <a:pt x="0" y="89"/>
                    <a:pt x="0" y="89"/>
                  </a:cubicBezTo>
                  <a:cubicBezTo>
                    <a:pt x="0" y="89"/>
                    <a:pt x="0" y="89"/>
                    <a:pt x="0" y="89"/>
                  </a:cubicBezTo>
                  <a:cubicBezTo>
                    <a:pt x="0" y="93"/>
                    <a:pt x="2" y="97"/>
                    <a:pt x="4" y="100"/>
                  </a:cubicBezTo>
                  <a:cubicBezTo>
                    <a:pt x="7" y="102"/>
                    <a:pt x="11" y="104"/>
                    <a:pt x="15" y="104"/>
                  </a:cubicBezTo>
                  <a:cubicBezTo>
                    <a:pt x="15" y="104"/>
                    <a:pt x="15" y="104"/>
                    <a:pt x="15" y="104"/>
                  </a:cubicBezTo>
                  <a:cubicBezTo>
                    <a:pt x="15" y="104"/>
                    <a:pt x="15" y="104"/>
                    <a:pt x="15" y="104"/>
                  </a:cubicBezTo>
                  <a:cubicBezTo>
                    <a:pt x="15" y="104"/>
                    <a:pt x="15" y="104"/>
                    <a:pt x="15" y="104"/>
                  </a:cubicBezTo>
                  <a:cubicBezTo>
                    <a:pt x="86" y="104"/>
                    <a:pt x="86" y="104"/>
                    <a:pt x="86" y="104"/>
                  </a:cubicBezTo>
                  <a:cubicBezTo>
                    <a:pt x="86" y="104"/>
                    <a:pt x="86" y="104"/>
                    <a:pt x="86" y="104"/>
                  </a:cubicBezTo>
                  <a:cubicBezTo>
                    <a:pt x="86" y="104"/>
                    <a:pt x="86" y="104"/>
                    <a:pt x="86" y="104"/>
                  </a:cubicBezTo>
                  <a:cubicBezTo>
                    <a:pt x="90" y="104"/>
                    <a:pt x="94" y="102"/>
                    <a:pt x="97" y="100"/>
                  </a:cubicBezTo>
                  <a:cubicBezTo>
                    <a:pt x="100" y="97"/>
                    <a:pt x="101" y="93"/>
                    <a:pt x="101" y="89"/>
                  </a:cubicBezTo>
                  <a:cubicBezTo>
                    <a:pt x="101" y="89"/>
                    <a:pt x="101" y="89"/>
                    <a:pt x="101" y="89"/>
                  </a:cubicBezTo>
                  <a:cubicBezTo>
                    <a:pt x="101" y="89"/>
                    <a:pt x="101" y="89"/>
                    <a:pt x="101" y="89"/>
                  </a:cubicBezTo>
                  <a:cubicBezTo>
                    <a:pt x="101" y="89"/>
                    <a:pt x="101" y="89"/>
                    <a:pt x="101" y="89"/>
                  </a:cubicBezTo>
                  <a:cubicBezTo>
                    <a:pt x="101" y="81"/>
                    <a:pt x="101" y="81"/>
                    <a:pt x="101" y="81"/>
                  </a:cubicBezTo>
                  <a:cubicBezTo>
                    <a:pt x="111" y="84"/>
                    <a:pt x="111" y="84"/>
                    <a:pt x="111" y="84"/>
                  </a:cubicBezTo>
                  <a:cubicBezTo>
                    <a:pt x="111" y="84"/>
                    <a:pt x="111" y="84"/>
                    <a:pt x="111" y="84"/>
                  </a:cubicBezTo>
                  <a:cubicBezTo>
                    <a:pt x="111" y="84"/>
                    <a:pt x="111" y="84"/>
                    <a:pt x="111" y="84"/>
                  </a:cubicBezTo>
                  <a:cubicBezTo>
                    <a:pt x="115" y="85"/>
                    <a:pt x="118" y="84"/>
                    <a:pt x="121" y="83"/>
                  </a:cubicBezTo>
                  <a:cubicBezTo>
                    <a:pt x="124" y="81"/>
                    <a:pt x="126" y="78"/>
                    <a:pt x="127" y="75"/>
                  </a:cubicBezTo>
                  <a:cubicBezTo>
                    <a:pt x="127" y="75"/>
                    <a:pt x="127" y="75"/>
                    <a:pt x="127" y="75"/>
                  </a:cubicBezTo>
                  <a:cubicBezTo>
                    <a:pt x="127" y="75"/>
                    <a:pt x="127" y="75"/>
                    <a:pt x="127" y="75"/>
                  </a:cubicBezTo>
                  <a:cubicBezTo>
                    <a:pt x="127" y="75"/>
                    <a:pt x="127" y="75"/>
                    <a:pt x="127" y="75"/>
                  </a:cubicBezTo>
                  <a:cubicBezTo>
                    <a:pt x="139" y="35"/>
                    <a:pt x="139" y="35"/>
                    <a:pt x="139" y="35"/>
                  </a:cubicBezTo>
                  <a:cubicBezTo>
                    <a:pt x="139" y="35"/>
                    <a:pt x="139" y="35"/>
                    <a:pt x="139" y="35"/>
                  </a:cubicBezTo>
                  <a:cubicBezTo>
                    <a:pt x="139" y="35"/>
                    <a:pt x="139" y="35"/>
                    <a:pt x="139" y="35"/>
                  </a:cubicBezTo>
                  <a:cubicBezTo>
                    <a:pt x="140" y="32"/>
                    <a:pt x="140" y="28"/>
                    <a:pt x="138" y="25"/>
                  </a:cubicBezTo>
                  <a:close/>
                  <a:moveTo>
                    <a:pt x="54" y="25"/>
                  </a:moveTo>
                  <a:cubicBezTo>
                    <a:pt x="59" y="26"/>
                    <a:pt x="59" y="26"/>
                    <a:pt x="59" y="26"/>
                  </a:cubicBezTo>
                  <a:cubicBezTo>
                    <a:pt x="54" y="26"/>
                    <a:pt x="54" y="26"/>
                    <a:pt x="54" y="26"/>
                  </a:cubicBezTo>
                  <a:lnTo>
                    <a:pt x="54" y="25"/>
                  </a:lnTo>
                  <a:close/>
                  <a:moveTo>
                    <a:pt x="97" y="89"/>
                  </a:moveTo>
                  <a:cubicBezTo>
                    <a:pt x="97" y="95"/>
                    <a:pt x="92" y="100"/>
                    <a:pt x="86" y="100"/>
                  </a:cubicBezTo>
                  <a:cubicBezTo>
                    <a:pt x="15" y="100"/>
                    <a:pt x="15" y="100"/>
                    <a:pt x="15" y="100"/>
                  </a:cubicBezTo>
                  <a:cubicBezTo>
                    <a:pt x="9" y="100"/>
                    <a:pt x="4" y="95"/>
                    <a:pt x="4" y="89"/>
                  </a:cubicBezTo>
                  <a:cubicBezTo>
                    <a:pt x="4" y="59"/>
                    <a:pt x="4" y="59"/>
                    <a:pt x="4" y="59"/>
                  </a:cubicBezTo>
                  <a:cubicBezTo>
                    <a:pt x="97" y="59"/>
                    <a:pt x="97" y="59"/>
                    <a:pt x="97" y="59"/>
                  </a:cubicBezTo>
                  <a:lnTo>
                    <a:pt x="97" y="89"/>
                  </a:lnTo>
                  <a:close/>
                  <a:moveTo>
                    <a:pt x="97" y="47"/>
                  </a:moveTo>
                  <a:cubicBezTo>
                    <a:pt x="4" y="47"/>
                    <a:pt x="4" y="47"/>
                    <a:pt x="4" y="47"/>
                  </a:cubicBezTo>
                  <a:cubicBezTo>
                    <a:pt x="4" y="41"/>
                    <a:pt x="4" y="41"/>
                    <a:pt x="4" y="41"/>
                  </a:cubicBezTo>
                  <a:cubicBezTo>
                    <a:pt x="4" y="35"/>
                    <a:pt x="9" y="31"/>
                    <a:pt x="15" y="31"/>
                  </a:cubicBezTo>
                  <a:cubicBezTo>
                    <a:pt x="86" y="31"/>
                    <a:pt x="86" y="31"/>
                    <a:pt x="86" y="31"/>
                  </a:cubicBezTo>
                  <a:cubicBezTo>
                    <a:pt x="92" y="31"/>
                    <a:pt x="97" y="35"/>
                    <a:pt x="97" y="41"/>
                  </a:cubicBezTo>
                  <a:lnTo>
                    <a:pt x="97" y="47"/>
                  </a:lnTo>
                  <a:close/>
                  <a:moveTo>
                    <a:pt x="124" y="74"/>
                  </a:moveTo>
                  <a:cubicBezTo>
                    <a:pt x="122" y="79"/>
                    <a:pt x="117" y="82"/>
                    <a:pt x="112" y="80"/>
                  </a:cubicBezTo>
                  <a:cubicBezTo>
                    <a:pt x="101" y="77"/>
                    <a:pt x="101" y="77"/>
                    <a:pt x="101" y="77"/>
                  </a:cubicBezTo>
                  <a:cubicBezTo>
                    <a:pt x="101" y="71"/>
                    <a:pt x="101" y="71"/>
                    <a:pt x="101" y="71"/>
                  </a:cubicBezTo>
                  <a:cubicBezTo>
                    <a:pt x="115" y="75"/>
                    <a:pt x="115" y="75"/>
                    <a:pt x="115" y="75"/>
                  </a:cubicBezTo>
                  <a:cubicBezTo>
                    <a:pt x="118" y="65"/>
                    <a:pt x="118" y="65"/>
                    <a:pt x="118" y="65"/>
                  </a:cubicBezTo>
                  <a:cubicBezTo>
                    <a:pt x="101" y="60"/>
                    <a:pt x="101" y="60"/>
                    <a:pt x="101" y="60"/>
                  </a:cubicBezTo>
                  <a:cubicBezTo>
                    <a:pt x="101" y="41"/>
                    <a:pt x="101" y="41"/>
                    <a:pt x="101" y="41"/>
                  </a:cubicBezTo>
                  <a:cubicBezTo>
                    <a:pt x="101" y="41"/>
                    <a:pt x="101" y="41"/>
                    <a:pt x="101" y="41"/>
                  </a:cubicBezTo>
                  <a:cubicBezTo>
                    <a:pt x="101" y="41"/>
                    <a:pt x="101" y="41"/>
                    <a:pt x="101" y="41"/>
                  </a:cubicBezTo>
                  <a:cubicBezTo>
                    <a:pt x="101" y="40"/>
                    <a:pt x="101" y="40"/>
                    <a:pt x="101" y="39"/>
                  </a:cubicBezTo>
                  <a:cubicBezTo>
                    <a:pt x="131" y="48"/>
                    <a:pt x="131" y="48"/>
                    <a:pt x="131" y="48"/>
                  </a:cubicBezTo>
                  <a:lnTo>
                    <a:pt x="124" y="74"/>
                  </a:lnTo>
                  <a:close/>
                  <a:moveTo>
                    <a:pt x="136" y="34"/>
                  </a:moveTo>
                  <a:cubicBezTo>
                    <a:pt x="135" y="38"/>
                    <a:pt x="135" y="38"/>
                    <a:pt x="135" y="38"/>
                  </a:cubicBezTo>
                  <a:cubicBezTo>
                    <a:pt x="57" y="15"/>
                    <a:pt x="57" y="15"/>
                    <a:pt x="57" y="15"/>
                  </a:cubicBezTo>
                  <a:cubicBezTo>
                    <a:pt x="58" y="10"/>
                    <a:pt x="58" y="10"/>
                    <a:pt x="58" y="10"/>
                  </a:cubicBezTo>
                  <a:cubicBezTo>
                    <a:pt x="60" y="5"/>
                    <a:pt x="65" y="3"/>
                    <a:pt x="70" y="4"/>
                  </a:cubicBezTo>
                  <a:cubicBezTo>
                    <a:pt x="130" y="22"/>
                    <a:pt x="130" y="22"/>
                    <a:pt x="130" y="22"/>
                  </a:cubicBezTo>
                  <a:cubicBezTo>
                    <a:pt x="135" y="24"/>
                    <a:pt x="137" y="29"/>
                    <a:pt x="136" y="34"/>
                  </a:cubicBezTo>
                  <a:close/>
                  <a:moveTo>
                    <a:pt x="74" y="94"/>
                  </a:moveTo>
                  <a:cubicBezTo>
                    <a:pt x="83" y="94"/>
                    <a:pt x="90" y="87"/>
                    <a:pt x="90" y="78"/>
                  </a:cubicBezTo>
                  <a:cubicBezTo>
                    <a:pt x="90" y="78"/>
                    <a:pt x="90" y="78"/>
                    <a:pt x="90" y="78"/>
                  </a:cubicBezTo>
                  <a:cubicBezTo>
                    <a:pt x="90" y="70"/>
                    <a:pt x="83" y="62"/>
                    <a:pt x="74" y="62"/>
                  </a:cubicBezTo>
                  <a:cubicBezTo>
                    <a:pt x="68" y="62"/>
                    <a:pt x="62" y="66"/>
                    <a:pt x="60" y="72"/>
                  </a:cubicBezTo>
                  <a:cubicBezTo>
                    <a:pt x="59" y="74"/>
                    <a:pt x="59" y="76"/>
                    <a:pt x="59" y="78"/>
                  </a:cubicBezTo>
                  <a:cubicBezTo>
                    <a:pt x="59" y="78"/>
                    <a:pt x="59" y="78"/>
                    <a:pt x="59" y="78"/>
                  </a:cubicBezTo>
                  <a:cubicBezTo>
                    <a:pt x="59" y="80"/>
                    <a:pt x="59" y="82"/>
                    <a:pt x="60" y="84"/>
                  </a:cubicBezTo>
                  <a:cubicBezTo>
                    <a:pt x="62" y="90"/>
                    <a:pt x="68" y="94"/>
                    <a:pt x="74" y="94"/>
                  </a:cubicBezTo>
                  <a:close/>
                  <a:moveTo>
                    <a:pt x="64" y="87"/>
                  </a:moveTo>
                  <a:cubicBezTo>
                    <a:pt x="68" y="87"/>
                    <a:pt x="68" y="87"/>
                    <a:pt x="68" y="87"/>
                  </a:cubicBezTo>
                  <a:cubicBezTo>
                    <a:pt x="69" y="88"/>
                    <a:pt x="69" y="90"/>
                    <a:pt x="70" y="91"/>
                  </a:cubicBezTo>
                  <a:cubicBezTo>
                    <a:pt x="68" y="90"/>
                    <a:pt x="66" y="88"/>
                    <a:pt x="64" y="87"/>
                  </a:cubicBezTo>
                  <a:close/>
                  <a:moveTo>
                    <a:pt x="74" y="91"/>
                  </a:moveTo>
                  <a:cubicBezTo>
                    <a:pt x="73" y="91"/>
                    <a:pt x="72" y="89"/>
                    <a:pt x="71" y="87"/>
                  </a:cubicBezTo>
                  <a:cubicBezTo>
                    <a:pt x="78" y="87"/>
                    <a:pt x="78" y="87"/>
                    <a:pt x="78" y="87"/>
                  </a:cubicBezTo>
                  <a:cubicBezTo>
                    <a:pt x="77" y="89"/>
                    <a:pt x="76" y="91"/>
                    <a:pt x="74" y="91"/>
                  </a:cubicBezTo>
                  <a:close/>
                  <a:moveTo>
                    <a:pt x="86" y="84"/>
                  </a:moveTo>
                  <a:cubicBezTo>
                    <a:pt x="82" y="84"/>
                    <a:pt x="82" y="84"/>
                    <a:pt x="82" y="84"/>
                  </a:cubicBezTo>
                  <a:cubicBezTo>
                    <a:pt x="82" y="83"/>
                    <a:pt x="82" y="81"/>
                    <a:pt x="82" y="80"/>
                  </a:cubicBezTo>
                  <a:cubicBezTo>
                    <a:pt x="87" y="80"/>
                    <a:pt x="87" y="80"/>
                    <a:pt x="87" y="80"/>
                  </a:cubicBezTo>
                  <a:cubicBezTo>
                    <a:pt x="87" y="81"/>
                    <a:pt x="87" y="83"/>
                    <a:pt x="86" y="84"/>
                  </a:cubicBezTo>
                  <a:close/>
                  <a:moveTo>
                    <a:pt x="86" y="73"/>
                  </a:moveTo>
                  <a:cubicBezTo>
                    <a:pt x="87" y="74"/>
                    <a:pt x="87" y="76"/>
                    <a:pt x="87" y="77"/>
                  </a:cubicBezTo>
                  <a:cubicBezTo>
                    <a:pt x="82" y="77"/>
                    <a:pt x="82" y="77"/>
                    <a:pt x="82" y="77"/>
                  </a:cubicBezTo>
                  <a:cubicBezTo>
                    <a:pt x="82" y="76"/>
                    <a:pt x="82" y="74"/>
                    <a:pt x="82" y="73"/>
                  </a:cubicBezTo>
                  <a:lnTo>
                    <a:pt x="86" y="73"/>
                  </a:lnTo>
                  <a:close/>
                  <a:moveTo>
                    <a:pt x="85" y="70"/>
                  </a:moveTo>
                  <a:cubicBezTo>
                    <a:pt x="81" y="70"/>
                    <a:pt x="81" y="70"/>
                    <a:pt x="81" y="70"/>
                  </a:cubicBezTo>
                  <a:cubicBezTo>
                    <a:pt x="80" y="69"/>
                    <a:pt x="80" y="67"/>
                    <a:pt x="79" y="66"/>
                  </a:cubicBezTo>
                  <a:cubicBezTo>
                    <a:pt x="81" y="67"/>
                    <a:pt x="83" y="68"/>
                    <a:pt x="85" y="70"/>
                  </a:cubicBezTo>
                  <a:close/>
                  <a:moveTo>
                    <a:pt x="81" y="87"/>
                  </a:moveTo>
                  <a:cubicBezTo>
                    <a:pt x="85" y="87"/>
                    <a:pt x="85" y="87"/>
                    <a:pt x="85" y="87"/>
                  </a:cubicBezTo>
                  <a:cubicBezTo>
                    <a:pt x="83" y="88"/>
                    <a:pt x="81" y="90"/>
                    <a:pt x="79" y="91"/>
                  </a:cubicBezTo>
                  <a:cubicBezTo>
                    <a:pt x="80" y="90"/>
                    <a:pt x="80" y="88"/>
                    <a:pt x="81" y="87"/>
                  </a:cubicBezTo>
                  <a:close/>
                  <a:moveTo>
                    <a:pt x="74" y="66"/>
                  </a:moveTo>
                  <a:cubicBezTo>
                    <a:pt x="76" y="66"/>
                    <a:pt x="77" y="67"/>
                    <a:pt x="78" y="70"/>
                  </a:cubicBezTo>
                  <a:cubicBezTo>
                    <a:pt x="71" y="70"/>
                    <a:pt x="71" y="70"/>
                    <a:pt x="71" y="70"/>
                  </a:cubicBezTo>
                  <a:cubicBezTo>
                    <a:pt x="72" y="67"/>
                    <a:pt x="73" y="66"/>
                    <a:pt x="74" y="66"/>
                  </a:cubicBezTo>
                  <a:close/>
                  <a:moveTo>
                    <a:pt x="70" y="73"/>
                  </a:moveTo>
                  <a:cubicBezTo>
                    <a:pt x="79" y="73"/>
                    <a:pt x="79" y="73"/>
                    <a:pt x="79" y="73"/>
                  </a:cubicBezTo>
                  <a:cubicBezTo>
                    <a:pt x="79" y="74"/>
                    <a:pt x="79" y="76"/>
                    <a:pt x="79" y="77"/>
                  </a:cubicBezTo>
                  <a:cubicBezTo>
                    <a:pt x="70" y="77"/>
                    <a:pt x="70" y="77"/>
                    <a:pt x="70" y="77"/>
                  </a:cubicBezTo>
                  <a:cubicBezTo>
                    <a:pt x="70" y="76"/>
                    <a:pt x="70" y="74"/>
                    <a:pt x="70" y="73"/>
                  </a:cubicBezTo>
                  <a:close/>
                  <a:moveTo>
                    <a:pt x="79" y="80"/>
                  </a:moveTo>
                  <a:cubicBezTo>
                    <a:pt x="79" y="81"/>
                    <a:pt x="79" y="83"/>
                    <a:pt x="79" y="84"/>
                  </a:cubicBezTo>
                  <a:cubicBezTo>
                    <a:pt x="70" y="84"/>
                    <a:pt x="70" y="84"/>
                    <a:pt x="70" y="84"/>
                  </a:cubicBezTo>
                  <a:cubicBezTo>
                    <a:pt x="70" y="83"/>
                    <a:pt x="70" y="81"/>
                    <a:pt x="70" y="80"/>
                  </a:cubicBezTo>
                  <a:lnTo>
                    <a:pt x="79" y="80"/>
                  </a:lnTo>
                  <a:close/>
                  <a:moveTo>
                    <a:pt x="70" y="66"/>
                  </a:moveTo>
                  <a:cubicBezTo>
                    <a:pt x="69" y="67"/>
                    <a:pt x="69" y="69"/>
                    <a:pt x="68" y="70"/>
                  </a:cubicBezTo>
                  <a:cubicBezTo>
                    <a:pt x="64" y="70"/>
                    <a:pt x="64" y="70"/>
                    <a:pt x="64" y="70"/>
                  </a:cubicBezTo>
                  <a:cubicBezTo>
                    <a:pt x="66" y="68"/>
                    <a:pt x="68" y="67"/>
                    <a:pt x="70" y="66"/>
                  </a:cubicBezTo>
                  <a:close/>
                  <a:moveTo>
                    <a:pt x="63" y="73"/>
                  </a:moveTo>
                  <a:cubicBezTo>
                    <a:pt x="67" y="73"/>
                    <a:pt x="67" y="73"/>
                    <a:pt x="67" y="73"/>
                  </a:cubicBezTo>
                  <a:cubicBezTo>
                    <a:pt x="67" y="74"/>
                    <a:pt x="67" y="76"/>
                    <a:pt x="67" y="77"/>
                  </a:cubicBezTo>
                  <a:cubicBezTo>
                    <a:pt x="62" y="77"/>
                    <a:pt x="62" y="77"/>
                    <a:pt x="62" y="77"/>
                  </a:cubicBezTo>
                  <a:cubicBezTo>
                    <a:pt x="62" y="76"/>
                    <a:pt x="62" y="74"/>
                    <a:pt x="63" y="73"/>
                  </a:cubicBezTo>
                  <a:close/>
                  <a:moveTo>
                    <a:pt x="67" y="80"/>
                  </a:moveTo>
                  <a:cubicBezTo>
                    <a:pt x="67" y="81"/>
                    <a:pt x="67" y="83"/>
                    <a:pt x="67" y="84"/>
                  </a:cubicBezTo>
                  <a:cubicBezTo>
                    <a:pt x="63" y="84"/>
                    <a:pt x="63" y="84"/>
                    <a:pt x="63" y="84"/>
                  </a:cubicBezTo>
                  <a:cubicBezTo>
                    <a:pt x="62" y="83"/>
                    <a:pt x="62" y="81"/>
                    <a:pt x="62" y="80"/>
                  </a:cubicBezTo>
                  <a:lnTo>
                    <a:pt x="67" y="80"/>
                  </a:lnTo>
                  <a:close/>
                  <a:moveTo>
                    <a:pt x="56" y="84"/>
                  </a:moveTo>
                  <a:cubicBezTo>
                    <a:pt x="7" y="84"/>
                    <a:pt x="7" y="84"/>
                    <a:pt x="7" y="84"/>
                  </a:cubicBezTo>
                  <a:cubicBezTo>
                    <a:pt x="7" y="72"/>
                    <a:pt x="7" y="72"/>
                    <a:pt x="7" y="72"/>
                  </a:cubicBezTo>
                  <a:cubicBezTo>
                    <a:pt x="56" y="72"/>
                    <a:pt x="56" y="72"/>
                    <a:pt x="56" y="72"/>
                  </a:cubicBezTo>
                  <a:cubicBezTo>
                    <a:pt x="55" y="74"/>
                    <a:pt x="55" y="76"/>
                    <a:pt x="55" y="78"/>
                  </a:cubicBezTo>
                  <a:cubicBezTo>
                    <a:pt x="55" y="78"/>
                    <a:pt x="55" y="78"/>
                    <a:pt x="55" y="78"/>
                  </a:cubicBezTo>
                  <a:cubicBezTo>
                    <a:pt x="55" y="80"/>
                    <a:pt x="55" y="82"/>
                    <a:pt x="56" y="8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 name="Freeform 169"/>
            <p:cNvSpPr>
              <a:spLocks noEditPoints="1"/>
            </p:cNvSpPr>
            <p:nvPr/>
          </p:nvSpPr>
          <p:spPr bwMode="auto">
            <a:xfrm>
              <a:off x="6889750" y="3216275"/>
              <a:ext cx="417512" cy="417513"/>
            </a:xfrm>
            <a:custGeom>
              <a:avLst/>
              <a:gdLst>
                <a:gd name="T0" fmla="*/ 80 w 132"/>
                <a:gd name="T1" fmla="*/ 22 h 132"/>
                <a:gd name="T2" fmla="*/ 70 w 132"/>
                <a:gd name="T3" fmla="*/ 38 h 132"/>
                <a:gd name="T4" fmla="*/ 96 w 132"/>
                <a:gd name="T5" fmla="*/ 62 h 132"/>
                <a:gd name="T6" fmla="*/ 91 w 132"/>
                <a:gd name="T7" fmla="*/ 41 h 132"/>
                <a:gd name="T8" fmla="*/ 96 w 132"/>
                <a:gd name="T9" fmla="*/ 62 h 132"/>
                <a:gd name="T10" fmla="*/ 95 w 132"/>
                <a:gd name="T11" fmla="*/ 76 h 132"/>
                <a:gd name="T12" fmla="*/ 70 w 132"/>
                <a:gd name="T13" fmla="*/ 86 h 132"/>
                <a:gd name="T14" fmla="*/ 70 w 132"/>
                <a:gd name="T15" fmla="*/ 119 h 132"/>
                <a:gd name="T16" fmla="*/ 85 w 132"/>
                <a:gd name="T17" fmla="*/ 102 h 132"/>
                <a:gd name="T18" fmla="*/ 70 w 132"/>
                <a:gd name="T19" fmla="*/ 119 h 132"/>
                <a:gd name="T20" fmla="*/ 52 w 132"/>
                <a:gd name="T21" fmla="*/ 110 h 132"/>
                <a:gd name="T22" fmla="*/ 62 w 132"/>
                <a:gd name="T23" fmla="*/ 94 h 132"/>
                <a:gd name="T24" fmla="*/ 36 w 132"/>
                <a:gd name="T25" fmla="*/ 70 h 132"/>
                <a:gd name="T26" fmla="*/ 41 w 132"/>
                <a:gd name="T27" fmla="*/ 91 h 132"/>
                <a:gd name="T28" fmla="*/ 36 w 132"/>
                <a:gd name="T29" fmla="*/ 70 h 132"/>
                <a:gd name="T30" fmla="*/ 37 w 132"/>
                <a:gd name="T31" fmla="*/ 56 h 132"/>
                <a:gd name="T32" fmla="*/ 62 w 132"/>
                <a:gd name="T33" fmla="*/ 46 h 132"/>
                <a:gd name="T34" fmla="*/ 62 w 132"/>
                <a:gd name="T35" fmla="*/ 13 h 132"/>
                <a:gd name="T36" fmla="*/ 47 w 132"/>
                <a:gd name="T37" fmla="*/ 30 h 132"/>
                <a:gd name="T38" fmla="*/ 62 w 132"/>
                <a:gd name="T39" fmla="*/ 13 h 132"/>
                <a:gd name="T40" fmla="*/ 105 w 132"/>
                <a:gd name="T41" fmla="*/ 109 h 132"/>
                <a:gd name="T42" fmla="*/ 103 w 132"/>
                <a:gd name="T43" fmla="*/ 70 h 132"/>
                <a:gd name="T44" fmla="*/ 124 w 132"/>
                <a:gd name="T45" fmla="*/ 70 h 132"/>
                <a:gd name="T46" fmla="*/ 103 w 132"/>
                <a:gd name="T47" fmla="*/ 62 h 132"/>
                <a:gd name="T48" fmla="*/ 98 w 132"/>
                <a:gd name="T49" fmla="*/ 37 h 132"/>
                <a:gd name="T50" fmla="*/ 95 w 132"/>
                <a:gd name="T51" fmla="*/ 31 h 132"/>
                <a:gd name="T52" fmla="*/ 77 w 132"/>
                <a:gd name="T53" fmla="*/ 9 h 132"/>
                <a:gd name="T54" fmla="*/ 27 w 132"/>
                <a:gd name="T55" fmla="*/ 23 h 132"/>
                <a:gd name="T56" fmla="*/ 29 w 132"/>
                <a:gd name="T57" fmla="*/ 62 h 132"/>
                <a:gd name="T58" fmla="*/ 8 w 132"/>
                <a:gd name="T59" fmla="*/ 62 h 132"/>
                <a:gd name="T60" fmla="*/ 29 w 132"/>
                <a:gd name="T61" fmla="*/ 70 h 132"/>
                <a:gd name="T62" fmla="*/ 34 w 132"/>
                <a:gd name="T63" fmla="*/ 94 h 132"/>
                <a:gd name="T64" fmla="*/ 38 w 132"/>
                <a:gd name="T65" fmla="*/ 101 h 132"/>
                <a:gd name="T66" fmla="*/ 55 w 132"/>
                <a:gd name="T67" fmla="*/ 123 h 132"/>
                <a:gd name="T68" fmla="*/ 111 w 132"/>
                <a:gd name="T69" fmla="*/ 18 h 132"/>
                <a:gd name="T70" fmla="*/ 113 w 132"/>
                <a:gd name="T71" fmla="*/ 20 h 132"/>
                <a:gd name="T72" fmla="*/ 116 w 132"/>
                <a:gd name="T73" fmla="*/ 23 h 132"/>
                <a:gd name="T74" fmla="*/ 132 w 132"/>
                <a:gd name="T75" fmla="*/ 66 h 132"/>
                <a:gd name="T76" fmla="*/ 110 w 132"/>
                <a:gd name="T77" fmla="*/ 115 h 132"/>
                <a:gd name="T78" fmla="*/ 22 w 132"/>
                <a:gd name="T79" fmla="*/ 115 h 132"/>
                <a:gd name="T80" fmla="*/ 16 w 132"/>
                <a:gd name="T81" fmla="*/ 109 h 132"/>
                <a:gd name="T82" fmla="*/ 16 w 132"/>
                <a:gd name="T83" fmla="*/ 23 h 132"/>
                <a:gd name="T84" fmla="*/ 18 w 132"/>
                <a:gd name="T85" fmla="*/ 20 h 132"/>
                <a:gd name="T86" fmla="*/ 21 w 132"/>
                <a:gd name="T87" fmla="*/ 19 h 132"/>
                <a:gd name="T88" fmla="*/ 66 w 132"/>
                <a:gd name="T8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2" h="132">
                  <a:moveTo>
                    <a:pt x="87" y="34"/>
                  </a:moveTo>
                  <a:cubicBezTo>
                    <a:pt x="87" y="32"/>
                    <a:pt x="86" y="31"/>
                    <a:pt x="85" y="30"/>
                  </a:cubicBezTo>
                  <a:cubicBezTo>
                    <a:pt x="84" y="27"/>
                    <a:pt x="82" y="25"/>
                    <a:pt x="80" y="22"/>
                  </a:cubicBezTo>
                  <a:cubicBezTo>
                    <a:pt x="77" y="20"/>
                    <a:pt x="75" y="18"/>
                    <a:pt x="73" y="16"/>
                  </a:cubicBezTo>
                  <a:cubicBezTo>
                    <a:pt x="72" y="15"/>
                    <a:pt x="71" y="14"/>
                    <a:pt x="70" y="13"/>
                  </a:cubicBezTo>
                  <a:cubicBezTo>
                    <a:pt x="70" y="38"/>
                    <a:pt x="70" y="38"/>
                    <a:pt x="70" y="38"/>
                  </a:cubicBezTo>
                  <a:cubicBezTo>
                    <a:pt x="76" y="37"/>
                    <a:pt x="82" y="36"/>
                    <a:pt x="87" y="34"/>
                  </a:cubicBezTo>
                  <a:cubicBezTo>
                    <a:pt x="87" y="34"/>
                    <a:pt x="87" y="34"/>
                    <a:pt x="87" y="34"/>
                  </a:cubicBezTo>
                  <a:close/>
                  <a:moveTo>
                    <a:pt x="96" y="62"/>
                  </a:moveTo>
                  <a:cubicBezTo>
                    <a:pt x="96" y="60"/>
                    <a:pt x="95" y="58"/>
                    <a:pt x="95" y="56"/>
                  </a:cubicBezTo>
                  <a:cubicBezTo>
                    <a:pt x="95" y="53"/>
                    <a:pt x="94" y="50"/>
                    <a:pt x="93" y="47"/>
                  </a:cubicBezTo>
                  <a:cubicBezTo>
                    <a:pt x="92" y="44"/>
                    <a:pt x="92" y="43"/>
                    <a:pt x="91" y="41"/>
                  </a:cubicBezTo>
                  <a:cubicBezTo>
                    <a:pt x="84" y="43"/>
                    <a:pt x="77" y="45"/>
                    <a:pt x="70" y="46"/>
                  </a:cubicBezTo>
                  <a:cubicBezTo>
                    <a:pt x="70" y="62"/>
                    <a:pt x="70" y="62"/>
                    <a:pt x="70" y="62"/>
                  </a:cubicBezTo>
                  <a:cubicBezTo>
                    <a:pt x="96" y="62"/>
                    <a:pt x="96" y="62"/>
                    <a:pt x="96" y="62"/>
                  </a:cubicBezTo>
                  <a:close/>
                  <a:moveTo>
                    <a:pt x="91" y="91"/>
                  </a:moveTo>
                  <a:cubicBezTo>
                    <a:pt x="92" y="89"/>
                    <a:pt x="92" y="87"/>
                    <a:pt x="93" y="85"/>
                  </a:cubicBezTo>
                  <a:cubicBezTo>
                    <a:pt x="94" y="82"/>
                    <a:pt x="95" y="79"/>
                    <a:pt x="95" y="76"/>
                  </a:cubicBezTo>
                  <a:cubicBezTo>
                    <a:pt x="95" y="74"/>
                    <a:pt x="96" y="72"/>
                    <a:pt x="96" y="70"/>
                  </a:cubicBezTo>
                  <a:cubicBezTo>
                    <a:pt x="70" y="70"/>
                    <a:pt x="70" y="70"/>
                    <a:pt x="70" y="70"/>
                  </a:cubicBezTo>
                  <a:cubicBezTo>
                    <a:pt x="70" y="86"/>
                    <a:pt x="70" y="86"/>
                    <a:pt x="70" y="86"/>
                  </a:cubicBezTo>
                  <a:cubicBezTo>
                    <a:pt x="77" y="87"/>
                    <a:pt x="84" y="89"/>
                    <a:pt x="91" y="91"/>
                  </a:cubicBezTo>
                  <a:cubicBezTo>
                    <a:pt x="91" y="91"/>
                    <a:pt x="91" y="91"/>
                    <a:pt x="91" y="91"/>
                  </a:cubicBezTo>
                  <a:close/>
                  <a:moveTo>
                    <a:pt x="70" y="119"/>
                  </a:moveTo>
                  <a:cubicBezTo>
                    <a:pt x="71" y="118"/>
                    <a:pt x="72" y="117"/>
                    <a:pt x="73" y="116"/>
                  </a:cubicBezTo>
                  <a:cubicBezTo>
                    <a:pt x="75" y="114"/>
                    <a:pt x="77" y="112"/>
                    <a:pt x="80" y="110"/>
                  </a:cubicBezTo>
                  <a:cubicBezTo>
                    <a:pt x="82" y="107"/>
                    <a:pt x="84" y="105"/>
                    <a:pt x="85" y="102"/>
                  </a:cubicBezTo>
                  <a:cubicBezTo>
                    <a:pt x="86" y="101"/>
                    <a:pt x="87" y="100"/>
                    <a:pt x="87" y="98"/>
                  </a:cubicBezTo>
                  <a:cubicBezTo>
                    <a:pt x="82" y="96"/>
                    <a:pt x="76" y="95"/>
                    <a:pt x="70" y="94"/>
                  </a:cubicBezTo>
                  <a:cubicBezTo>
                    <a:pt x="70" y="119"/>
                    <a:pt x="70" y="119"/>
                    <a:pt x="70" y="119"/>
                  </a:cubicBezTo>
                  <a:close/>
                  <a:moveTo>
                    <a:pt x="44" y="98"/>
                  </a:moveTo>
                  <a:cubicBezTo>
                    <a:pt x="45" y="100"/>
                    <a:pt x="46" y="101"/>
                    <a:pt x="47" y="102"/>
                  </a:cubicBezTo>
                  <a:cubicBezTo>
                    <a:pt x="49" y="105"/>
                    <a:pt x="50" y="107"/>
                    <a:pt x="52" y="110"/>
                  </a:cubicBezTo>
                  <a:cubicBezTo>
                    <a:pt x="54" y="112"/>
                    <a:pt x="56" y="114"/>
                    <a:pt x="59" y="116"/>
                  </a:cubicBezTo>
                  <a:cubicBezTo>
                    <a:pt x="60" y="117"/>
                    <a:pt x="61" y="118"/>
                    <a:pt x="62" y="119"/>
                  </a:cubicBezTo>
                  <a:cubicBezTo>
                    <a:pt x="62" y="94"/>
                    <a:pt x="62" y="94"/>
                    <a:pt x="62" y="94"/>
                  </a:cubicBezTo>
                  <a:cubicBezTo>
                    <a:pt x="56" y="95"/>
                    <a:pt x="50" y="96"/>
                    <a:pt x="44" y="98"/>
                  </a:cubicBezTo>
                  <a:cubicBezTo>
                    <a:pt x="44" y="98"/>
                    <a:pt x="44" y="98"/>
                    <a:pt x="44" y="98"/>
                  </a:cubicBezTo>
                  <a:close/>
                  <a:moveTo>
                    <a:pt x="36" y="70"/>
                  </a:moveTo>
                  <a:cubicBezTo>
                    <a:pt x="37" y="72"/>
                    <a:pt x="37" y="74"/>
                    <a:pt x="37" y="76"/>
                  </a:cubicBezTo>
                  <a:cubicBezTo>
                    <a:pt x="38" y="79"/>
                    <a:pt x="38" y="82"/>
                    <a:pt x="39" y="85"/>
                  </a:cubicBezTo>
                  <a:cubicBezTo>
                    <a:pt x="40" y="87"/>
                    <a:pt x="40" y="89"/>
                    <a:pt x="41" y="91"/>
                  </a:cubicBezTo>
                  <a:cubicBezTo>
                    <a:pt x="48" y="89"/>
                    <a:pt x="55" y="87"/>
                    <a:pt x="62" y="86"/>
                  </a:cubicBezTo>
                  <a:cubicBezTo>
                    <a:pt x="62" y="70"/>
                    <a:pt x="62" y="70"/>
                    <a:pt x="62" y="70"/>
                  </a:cubicBezTo>
                  <a:cubicBezTo>
                    <a:pt x="36" y="70"/>
                    <a:pt x="36" y="70"/>
                    <a:pt x="36" y="70"/>
                  </a:cubicBezTo>
                  <a:close/>
                  <a:moveTo>
                    <a:pt x="41" y="41"/>
                  </a:moveTo>
                  <a:cubicBezTo>
                    <a:pt x="40" y="43"/>
                    <a:pt x="40" y="44"/>
                    <a:pt x="39" y="47"/>
                  </a:cubicBezTo>
                  <a:cubicBezTo>
                    <a:pt x="38" y="50"/>
                    <a:pt x="38" y="53"/>
                    <a:pt x="37" y="56"/>
                  </a:cubicBezTo>
                  <a:cubicBezTo>
                    <a:pt x="37" y="58"/>
                    <a:pt x="37" y="60"/>
                    <a:pt x="36" y="62"/>
                  </a:cubicBezTo>
                  <a:cubicBezTo>
                    <a:pt x="62" y="62"/>
                    <a:pt x="62" y="62"/>
                    <a:pt x="62" y="62"/>
                  </a:cubicBezTo>
                  <a:cubicBezTo>
                    <a:pt x="62" y="46"/>
                    <a:pt x="62" y="46"/>
                    <a:pt x="62" y="46"/>
                  </a:cubicBezTo>
                  <a:cubicBezTo>
                    <a:pt x="55" y="45"/>
                    <a:pt x="48" y="43"/>
                    <a:pt x="41" y="41"/>
                  </a:cubicBezTo>
                  <a:cubicBezTo>
                    <a:pt x="41" y="41"/>
                    <a:pt x="41" y="41"/>
                    <a:pt x="41" y="41"/>
                  </a:cubicBezTo>
                  <a:close/>
                  <a:moveTo>
                    <a:pt x="62" y="13"/>
                  </a:moveTo>
                  <a:cubicBezTo>
                    <a:pt x="61" y="14"/>
                    <a:pt x="60" y="15"/>
                    <a:pt x="59" y="16"/>
                  </a:cubicBezTo>
                  <a:cubicBezTo>
                    <a:pt x="56" y="18"/>
                    <a:pt x="54" y="20"/>
                    <a:pt x="52" y="22"/>
                  </a:cubicBezTo>
                  <a:cubicBezTo>
                    <a:pt x="50" y="25"/>
                    <a:pt x="49" y="27"/>
                    <a:pt x="47" y="30"/>
                  </a:cubicBezTo>
                  <a:cubicBezTo>
                    <a:pt x="46" y="31"/>
                    <a:pt x="45" y="32"/>
                    <a:pt x="44" y="34"/>
                  </a:cubicBezTo>
                  <a:cubicBezTo>
                    <a:pt x="50" y="36"/>
                    <a:pt x="56" y="37"/>
                    <a:pt x="62" y="38"/>
                  </a:cubicBezTo>
                  <a:cubicBezTo>
                    <a:pt x="62" y="13"/>
                    <a:pt x="62" y="13"/>
                    <a:pt x="62" y="13"/>
                  </a:cubicBezTo>
                  <a:close/>
                  <a:moveTo>
                    <a:pt x="95" y="101"/>
                  </a:moveTo>
                  <a:cubicBezTo>
                    <a:pt x="90" y="110"/>
                    <a:pt x="84" y="117"/>
                    <a:pt x="77" y="123"/>
                  </a:cubicBezTo>
                  <a:cubicBezTo>
                    <a:pt x="87" y="121"/>
                    <a:pt x="97" y="116"/>
                    <a:pt x="105" y="109"/>
                  </a:cubicBezTo>
                  <a:cubicBezTo>
                    <a:pt x="102" y="106"/>
                    <a:pt x="98" y="104"/>
                    <a:pt x="95" y="101"/>
                  </a:cubicBezTo>
                  <a:cubicBezTo>
                    <a:pt x="95" y="101"/>
                    <a:pt x="95" y="101"/>
                    <a:pt x="95" y="101"/>
                  </a:cubicBezTo>
                  <a:close/>
                  <a:moveTo>
                    <a:pt x="103" y="70"/>
                  </a:moveTo>
                  <a:cubicBezTo>
                    <a:pt x="103" y="79"/>
                    <a:pt x="101" y="87"/>
                    <a:pt x="98" y="94"/>
                  </a:cubicBezTo>
                  <a:cubicBezTo>
                    <a:pt x="102" y="97"/>
                    <a:pt x="107" y="100"/>
                    <a:pt x="110" y="104"/>
                  </a:cubicBezTo>
                  <a:cubicBezTo>
                    <a:pt x="118" y="94"/>
                    <a:pt x="123" y="83"/>
                    <a:pt x="124" y="70"/>
                  </a:cubicBezTo>
                  <a:cubicBezTo>
                    <a:pt x="103" y="70"/>
                    <a:pt x="103" y="70"/>
                    <a:pt x="103" y="70"/>
                  </a:cubicBezTo>
                  <a:close/>
                  <a:moveTo>
                    <a:pt x="98" y="37"/>
                  </a:moveTo>
                  <a:cubicBezTo>
                    <a:pt x="101" y="45"/>
                    <a:pt x="103" y="53"/>
                    <a:pt x="103" y="62"/>
                  </a:cubicBezTo>
                  <a:cubicBezTo>
                    <a:pt x="124" y="62"/>
                    <a:pt x="124" y="62"/>
                    <a:pt x="124" y="62"/>
                  </a:cubicBezTo>
                  <a:cubicBezTo>
                    <a:pt x="123" y="49"/>
                    <a:pt x="118" y="38"/>
                    <a:pt x="110" y="28"/>
                  </a:cubicBezTo>
                  <a:cubicBezTo>
                    <a:pt x="107" y="32"/>
                    <a:pt x="102" y="35"/>
                    <a:pt x="98" y="37"/>
                  </a:cubicBezTo>
                  <a:cubicBezTo>
                    <a:pt x="98" y="37"/>
                    <a:pt x="98" y="37"/>
                    <a:pt x="98" y="37"/>
                  </a:cubicBezTo>
                  <a:close/>
                  <a:moveTo>
                    <a:pt x="77" y="9"/>
                  </a:moveTo>
                  <a:cubicBezTo>
                    <a:pt x="84" y="15"/>
                    <a:pt x="90" y="22"/>
                    <a:pt x="95" y="31"/>
                  </a:cubicBezTo>
                  <a:cubicBezTo>
                    <a:pt x="98" y="28"/>
                    <a:pt x="102" y="26"/>
                    <a:pt x="105" y="23"/>
                  </a:cubicBezTo>
                  <a:cubicBezTo>
                    <a:pt x="97" y="16"/>
                    <a:pt x="87" y="11"/>
                    <a:pt x="77" y="9"/>
                  </a:cubicBezTo>
                  <a:cubicBezTo>
                    <a:pt x="77" y="9"/>
                    <a:pt x="77" y="9"/>
                    <a:pt x="77" y="9"/>
                  </a:cubicBezTo>
                  <a:close/>
                  <a:moveTo>
                    <a:pt x="38" y="31"/>
                  </a:moveTo>
                  <a:cubicBezTo>
                    <a:pt x="42" y="22"/>
                    <a:pt x="48" y="15"/>
                    <a:pt x="55" y="9"/>
                  </a:cubicBezTo>
                  <a:cubicBezTo>
                    <a:pt x="44" y="11"/>
                    <a:pt x="35" y="16"/>
                    <a:pt x="27" y="23"/>
                  </a:cubicBezTo>
                  <a:cubicBezTo>
                    <a:pt x="30" y="26"/>
                    <a:pt x="34" y="28"/>
                    <a:pt x="38" y="31"/>
                  </a:cubicBezTo>
                  <a:cubicBezTo>
                    <a:pt x="38" y="31"/>
                    <a:pt x="38" y="31"/>
                    <a:pt x="38" y="31"/>
                  </a:cubicBezTo>
                  <a:close/>
                  <a:moveTo>
                    <a:pt x="29" y="62"/>
                  </a:moveTo>
                  <a:cubicBezTo>
                    <a:pt x="29" y="53"/>
                    <a:pt x="31" y="45"/>
                    <a:pt x="34" y="37"/>
                  </a:cubicBezTo>
                  <a:cubicBezTo>
                    <a:pt x="30" y="35"/>
                    <a:pt x="26" y="32"/>
                    <a:pt x="22" y="28"/>
                  </a:cubicBezTo>
                  <a:cubicBezTo>
                    <a:pt x="14" y="38"/>
                    <a:pt x="9" y="49"/>
                    <a:pt x="8" y="62"/>
                  </a:cubicBezTo>
                  <a:cubicBezTo>
                    <a:pt x="29" y="62"/>
                    <a:pt x="29" y="62"/>
                    <a:pt x="29" y="62"/>
                  </a:cubicBezTo>
                  <a:close/>
                  <a:moveTo>
                    <a:pt x="34" y="94"/>
                  </a:moveTo>
                  <a:cubicBezTo>
                    <a:pt x="31" y="87"/>
                    <a:pt x="29" y="79"/>
                    <a:pt x="29" y="70"/>
                  </a:cubicBezTo>
                  <a:cubicBezTo>
                    <a:pt x="8" y="70"/>
                    <a:pt x="8" y="70"/>
                    <a:pt x="8" y="70"/>
                  </a:cubicBezTo>
                  <a:cubicBezTo>
                    <a:pt x="9" y="83"/>
                    <a:pt x="14" y="94"/>
                    <a:pt x="22" y="104"/>
                  </a:cubicBezTo>
                  <a:cubicBezTo>
                    <a:pt x="26" y="100"/>
                    <a:pt x="30" y="97"/>
                    <a:pt x="34" y="94"/>
                  </a:cubicBezTo>
                  <a:cubicBezTo>
                    <a:pt x="34" y="94"/>
                    <a:pt x="34" y="94"/>
                    <a:pt x="34" y="94"/>
                  </a:cubicBezTo>
                  <a:close/>
                  <a:moveTo>
                    <a:pt x="55" y="123"/>
                  </a:moveTo>
                  <a:cubicBezTo>
                    <a:pt x="48" y="117"/>
                    <a:pt x="42" y="110"/>
                    <a:pt x="38" y="101"/>
                  </a:cubicBezTo>
                  <a:cubicBezTo>
                    <a:pt x="34" y="104"/>
                    <a:pt x="30" y="106"/>
                    <a:pt x="27" y="109"/>
                  </a:cubicBezTo>
                  <a:cubicBezTo>
                    <a:pt x="35" y="116"/>
                    <a:pt x="44" y="121"/>
                    <a:pt x="55" y="123"/>
                  </a:cubicBezTo>
                  <a:cubicBezTo>
                    <a:pt x="55" y="123"/>
                    <a:pt x="55" y="123"/>
                    <a:pt x="55" y="123"/>
                  </a:cubicBezTo>
                  <a:close/>
                  <a:moveTo>
                    <a:pt x="66" y="0"/>
                  </a:moveTo>
                  <a:cubicBezTo>
                    <a:pt x="83" y="0"/>
                    <a:pt x="99" y="6"/>
                    <a:pt x="110" y="17"/>
                  </a:cubicBezTo>
                  <a:cubicBezTo>
                    <a:pt x="111" y="17"/>
                    <a:pt x="111" y="18"/>
                    <a:pt x="111" y="18"/>
                  </a:cubicBezTo>
                  <a:cubicBezTo>
                    <a:pt x="111" y="18"/>
                    <a:pt x="111" y="18"/>
                    <a:pt x="112" y="19"/>
                  </a:cubicBezTo>
                  <a:cubicBezTo>
                    <a:pt x="112" y="19"/>
                    <a:pt x="112" y="19"/>
                    <a:pt x="112" y="19"/>
                  </a:cubicBezTo>
                  <a:cubicBezTo>
                    <a:pt x="113" y="19"/>
                    <a:pt x="113" y="20"/>
                    <a:pt x="113" y="20"/>
                  </a:cubicBezTo>
                  <a:cubicBezTo>
                    <a:pt x="113" y="20"/>
                    <a:pt x="113" y="20"/>
                    <a:pt x="113" y="20"/>
                  </a:cubicBezTo>
                  <a:cubicBezTo>
                    <a:pt x="114" y="21"/>
                    <a:pt x="114" y="21"/>
                    <a:pt x="114" y="21"/>
                  </a:cubicBezTo>
                  <a:cubicBezTo>
                    <a:pt x="114" y="21"/>
                    <a:pt x="115" y="22"/>
                    <a:pt x="116" y="23"/>
                  </a:cubicBezTo>
                  <a:cubicBezTo>
                    <a:pt x="116" y="23"/>
                    <a:pt x="116" y="23"/>
                    <a:pt x="116" y="23"/>
                  </a:cubicBezTo>
                  <a:cubicBezTo>
                    <a:pt x="116" y="23"/>
                    <a:pt x="116" y="23"/>
                    <a:pt x="116" y="23"/>
                  </a:cubicBezTo>
                  <a:cubicBezTo>
                    <a:pt x="126" y="35"/>
                    <a:pt x="132" y="49"/>
                    <a:pt x="132" y="66"/>
                  </a:cubicBezTo>
                  <a:cubicBezTo>
                    <a:pt x="132" y="83"/>
                    <a:pt x="126" y="97"/>
                    <a:pt x="116" y="109"/>
                  </a:cubicBezTo>
                  <a:cubicBezTo>
                    <a:pt x="116" y="109"/>
                    <a:pt x="116" y="109"/>
                    <a:pt x="116" y="109"/>
                  </a:cubicBezTo>
                  <a:cubicBezTo>
                    <a:pt x="114" y="111"/>
                    <a:pt x="112" y="113"/>
                    <a:pt x="110" y="115"/>
                  </a:cubicBezTo>
                  <a:cubicBezTo>
                    <a:pt x="110" y="115"/>
                    <a:pt x="110" y="115"/>
                    <a:pt x="110" y="115"/>
                  </a:cubicBezTo>
                  <a:cubicBezTo>
                    <a:pt x="98" y="125"/>
                    <a:pt x="83" y="132"/>
                    <a:pt x="66" y="132"/>
                  </a:cubicBezTo>
                  <a:cubicBezTo>
                    <a:pt x="49" y="132"/>
                    <a:pt x="33" y="125"/>
                    <a:pt x="22" y="115"/>
                  </a:cubicBezTo>
                  <a:cubicBezTo>
                    <a:pt x="22" y="115"/>
                    <a:pt x="22" y="115"/>
                    <a:pt x="22" y="115"/>
                  </a:cubicBezTo>
                  <a:cubicBezTo>
                    <a:pt x="20" y="113"/>
                    <a:pt x="18" y="111"/>
                    <a:pt x="16" y="109"/>
                  </a:cubicBezTo>
                  <a:cubicBezTo>
                    <a:pt x="16" y="109"/>
                    <a:pt x="16" y="109"/>
                    <a:pt x="16" y="109"/>
                  </a:cubicBezTo>
                  <a:cubicBezTo>
                    <a:pt x="6" y="97"/>
                    <a:pt x="0" y="83"/>
                    <a:pt x="0" y="66"/>
                  </a:cubicBezTo>
                  <a:cubicBezTo>
                    <a:pt x="0" y="49"/>
                    <a:pt x="6" y="35"/>
                    <a:pt x="16" y="23"/>
                  </a:cubicBezTo>
                  <a:cubicBezTo>
                    <a:pt x="16" y="23"/>
                    <a:pt x="16" y="23"/>
                    <a:pt x="16" y="23"/>
                  </a:cubicBezTo>
                  <a:cubicBezTo>
                    <a:pt x="16" y="23"/>
                    <a:pt x="16" y="23"/>
                    <a:pt x="16" y="23"/>
                  </a:cubicBezTo>
                  <a:cubicBezTo>
                    <a:pt x="17" y="22"/>
                    <a:pt x="18" y="21"/>
                    <a:pt x="18" y="21"/>
                  </a:cubicBezTo>
                  <a:cubicBezTo>
                    <a:pt x="18" y="21"/>
                    <a:pt x="18" y="21"/>
                    <a:pt x="18" y="20"/>
                  </a:cubicBezTo>
                  <a:cubicBezTo>
                    <a:pt x="19" y="20"/>
                    <a:pt x="19" y="20"/>
                    <a:pt x="19" y="20"/>
                  </a:cubicBezTo>
                  <a:cubicBezTo>
                    <a:pt x="19" y="19"/>
                    <a:pt x="19" y="19"/>
                    <a:pt x="19" y="19"/>
                  </a:cubicBezTo>
                  <a:cubicBezTo>
                    <a:pt x="20" y="19"/>
                    <a:pt x="20" y="19"/>
                    <a:pt x="21" y="19"/>
                  </a:cubicBezTo>
                  <a:cubicBezTo>
                    <a:pt x="21" y="18"/>
                    <a:pt x="21" y="18"/>
                    <a:pt x="21" y="18"/>
                  </a:cubicBezTo>
                  <a:cubicBezTo>
                    <a:pt x="21" y="18"/>
                    <a:pt x="21" y="17"/>
                    <a:pt x="22" y="17"/>
                  </a:cubicBezTo>
                  <a:cubicBezTo>
                    <a:pt x="33" y="6"/>
                    <a:pt x="49" y="0"/>
                    <a:pt x="66" y="0"/>
                  </a:cubicBezTo>
                  <a:cubicBezTo>
                    <a:pt x="66" y="0"/>
                    <a:pt x="66" y="0"/>
                    <a:pt x="66" y="0"/>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0" name="Freeform 170"/>
            <p:cNvSpPr>
              <a:spLocks noEditPoints="1"/>
            </p:cNvSpPr>
            <p:nvPr/>
          </p:nvSpPr>
          <p:spPr bwMode="auto">
            <a:xfrm>
              <a:off x="5078413" y="1382713"/>
              <a:ext cx="417512" cy="417513"/>
            </a:xfrm>
            <a:custGeom>
              <a:avLst/>
              <a:gdLst>
                <a:gd name="T0" fmla="*/ 80 w 132"/>
                <a:gd name="T1" fmla="*/ 85 h 132"/>
                <a:gd name="T2" fmla="*/ 65 w 132"/>
                <a:gd name="T3" fmla="*/ 89 h 132"/>
                <a:gd name="T4" fmla="*/ 47 w 132"/>
                <a:gd name="T5" fmla="*/ 86 h 132"/>
                <a:gd name="T6" fmla="*/ 65 w 132"/>
                <a:gd name="T7" fmla="*/ 81 h 132"/>
                <a:gd name="T8" fmla="*/ 73 w 132"/>
                <a:gd name="T9" fmla="*/ 78 h 132"/>
                <a:gd name="T10" fmla="*/ 73 w 132"/>
                <a:gd name="T11" fmla="*/ 76 h 132"/>
                <a:gd name="T12" fmla="*/ 53 w 132"/>
                <a:gd name="T13" fmla="*/ 67 h 132"/>
                <a:gd name="T14" fmla="*/ 51 w 132"/>
                <a:gd name="T15" fmla="*/ 65 h 132"/>
                <a:gd name="T16" fmla="*/ 47 w 132"/>
                <a:gd name="T17" fmla="*/ 56 h 132"/>
                <a:gd name="T18" fmla="*/ 54 w 132"/>
                <a:gd name="T19" fmla="*/ 36 h 132"/>
                <a:gd name="T20" fmla="*/ 68 w 132"/>
                <a:gd name="T21" fmla="*/ 41 h 132"/>
                <a:gd name="T22" fmla="*/ 78 w 132"/>
                <a:gd name="T23" fmla="*/ 42 h 132"/>
                <a:gd name="T24" fmla="*/ 83 w 132"/>
                <a:gd name="T25" fmla="*/ 55 h 132"/>
                <a:gd name="T26" fmla="*/ 72 w 132"/>
                <a:gd name="T27" fmla="*/ 50 h 132"/>
                <a:gd name="T28" fmla="*/ 63 w 132"/>
                <a:gd name="T29" fmla="*/ 51 h 132"/>
                <a:gd name="T30" fmla="*/ 60 w 132"/>
                <a:gd name="T31" fmla="*/ 56 h 132"/>
                <a:gd name="T32" fmla="*/ 62 w 132"/>
                <a:gd name="T33" fmla="*/ 57 h 132"/>
                <a:gd name="T34" fmla="*/ 76 w 132"/>
                <a:gd name="T35" fmla="*/ 61 h 132"/>
                <a:gd name="T36" fmla="*/ 66 w 132"/>
                <a:gd name="T37" fmla="*/ 22 h 132"/>
                <a:gd name="T38" fmla="*/ 66 w 132"/>
                <a:gd name="T39" fmla="*/ 106 h 132"/>
                <a:gd name="T40" fmla="*/ 66 w 132"/>
                <a:gd name="T41" fmla="*/ 0 h 132"/>
                <a:gd name="T42" fmla="*/ 119 w 132"/>
                <a:gd name="T43" fmla="*/ 68 h 132"/>
                <a:gd name="T44" fmla="*/ 121 w 132"/>
                <a:gd name="T45" fmla="*/ 60 h 132"/>
                <a:gd name="T46" fmla="*/ 121 w 132"/>
                <a:gd name="T47" fmla="*/ 53 h 132"/>
                <a:gd name="T48" fmla="*/ 114 w 132"/>
                <a:gd name="T49" fmla="*/ 44 h 132"/>
                <a:gd name="T50" fmla="*/ 112 w 132"/>
                <a:gd name="T51" fmla="*/ 37 h 132"/>
                <a:gd name="T52" fmla="*/ 106 w 132"/>
                <a:gd name="T53" fmla="*/ 26 h 132"/>
                <a:gd name="T54" fmla="*/ 100 w 132"/>
                <a:gd name="T55" fmla="*/ 22 h 132"/>
                <a:gd name="T56" fmla="*/ 92 w 132"/>
                <a:gd name="T57" fmla="*/ 20 h 132"/>
                <a:gd name="T58" fmla="*/ 84 w 132"/>
                <a:gd name="T59" fmla="*/ 14 h 132"/>
                <a:gd name="T60" fmla="*/ 78 w 132"/>
                <a:gd name="T61" fmla="*/ 11 h 132"/>
                <a:gd name="T62" fmla="*/ 67 w 132"/>
                <a:gd name="T63" fmla="*/ 14 h 132"/>
                <a:gd name="T64" fmla="*/ 58 w 132"/>
                <a:gd name="T65" fmla="*/ 14 h 132"/>
                <a:gd name="T66" fmla="*/ 47 w 132"/>
                <a:gd name="T67" fmla="*/ 13 h 132"/>
                <a:gd name="T68" fmla="*/ 41 w 132"/>
                <a:gd name="T69" fmla="*/ 17 h 132"/>
                <a:gd name="T70" fmla="*/ 34 w 132"/>
                <a:gd name="T71" fmla="*/ 24 h 132"/>
                <a:gd name="T72" fmla="*/ 27 w 132"/>
                <a:gd name="T73" fmla="*/ 27 h 132"/>
                <a:gd name="T74" fmla="*/ 22 w 132"/>
                <a:gd name="T75" fmla="*/ 32 h 132"/>
                <a:gd name="T76" fmla="*/ 17 w 132"/>
                <a:gd name="T77" fmla="*/ 44 h 132"/>
                <a:gd name="T78" fmla="*/ 16 w 132"/>
                <a:gd name="T79" fmla="*/ 51 h 132"/>
                <a:gd name="T80" fmla="*/ 11 w 132"/>
                <a:gd name="T81" fmla="*/ 61 h 132"/>
                <a:gd name="T82" fmla="*/ 11 w 132"/>
                <a:gd name="T83" fmla="*/ 68 h 132"/>
                <a:gd name="T84" fmla="*/ 15 w 132"/>
                <a:gd name="T85" fmla="*/ 77 h 132"/>
                <a:gd name="T86" fmla="*/ 15 w 132"/>
                <a:gd name="T87" fmla="*/ 85 h 132"/>
                <a:gd name="T88" fmla="*/ 20 w 132"/>
                <a:gd name="T89" fmla="*/ 97 h 132"/>
                <a:gd name="T90" fmla="*/ 24 w 132"/>
                <a:gd name="T91" fmla="*/ 102 h 132"/>
                <a:gd name="T92" fmla="*/ 34 w 132"/>
                <a:gd name="T93" fmla="*/ 110 h 132"/>
                <a:gd name="T94" fmla="*/ 43 w 132"/>
                <a:gd name="T95" fmla="*/ 113 h 132"/>
                <a:gd name="T96" fmla="*/ 52 w 132"/>
                <a:gd name="T97" fmla="*/ 117 h 132"/>
                <a:gd name="T98" fmla="*/ 61 w 132"/>
                <a:gd name="T99" fmla="*/ 121 h 132"/>
                <a:gd name="T100" fmla="*/ 74 w 132"/>
                <a:gd name="T101" fmla="*/ 122 h 132"/>
                <a:gd name="T102" fmla="*/ 81 w 132"/>
                <a:gd name="T103" fmla="*/ 120 h 132"/>
                <a:gd name="T104" fmla="*/ 92 w 132"/>
                <a:gd name="T105" fmla="*/ 115 h 132"/>
                <a:gd name="T106" fmla="*/ 99 w 132"/>
                <a:gd name="T107" fmla="*/ 107 h 132"/>
                <a:gd name="T108" fmla="*/ 106 w 132"/>
                <a:gd name="T109" fmla="*/ 101 h 132"/>
                <a:gd name="T110" fmla="*/ 114 w 132"/>
                <a:gd name="T111" fmla="*/ 94 h 132"/>
                <a:gd name="T112" fmla="*/ 120 w 132"/>
                <a:gd name="T113" fmla="*/ 83 h 132"/>
                <a:gd name="T114" fmla="*/ 121 w 132"/>
                <a:gd name="T115" fmla="*/ 7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32">
                  <a:moveTo>
                    <a:pt x="84" y="66"/>
                  </a:moveTo>
                  <a:cubicBezTo>
                    <a:pt x="85" y="68"/>
                    <a:pt x="86" y="71"/>
                    <a:pt x="86" y="74"/>
                  </a:cubicBezTo>
                  <a:cubicBezTo>
                    <a:pt x="86" y="74"/>
                    <a:pt x="86" y="74"/>
                    <a:pt x="86" y="74"/>
                  </a:cubicBezTo>
                  <a:cubicBezTo>
                    <a:pt x="86" y="74"/>
                    <a:pt x="86" y="74"/>
                    <a:pt x="86" y="74"/>
                  </a:cubicBezTo>
                  <a:cubicBezTo>
                    <a:pt x="86" y="79"/>
                    <a:pt x="84" y="82"/>
                    <a:pt x="80" y="85"/>
                  </a:cubicBezTo>
                  <a:cubicBezTo>
                    <a:pt x="79" y="86"/>
                    <a:pt x="79" y="86"/>
                    <a:pt x="78" y="87"/>
                  </a:cubicBezTo>
                  <a:cubicBezTo>
                    <a:pt x="78" y="96"/>
                    <a:pt x="78" y="96"/>
                    <a:pt x="78" y="96"/>
                  </a:cubicBezTo>
                  <a:cubicBezTo>
                    <a:pt x="68" y="96"/>
                    <a:pt x="68" y="96"/>
                    <a:pt x="68" y="96"/>
                  </a:cubicBezTo>
                  <a:cubicBezTo>
                    <a:pt x="68" y="89"/>
                    <a:pt x="68" y="89"/>
                    <a:pt x="68" y="89"/>
                  </a:cubicBezTo>
                  <a:cubicBezTo>
                    <a:pt x="67" y="89"/>
                    <a:pt x="66" y="89"/>
                    <a:pt x="65" y="89"/>
                  </a:cubicBezTo>
                  <a:cubicBezTo>
                    <a:pt x="64" y="89"/>
                    <a:pt x="64" y="89"/>
                    <a:pt x="64" y="89"/>
                  </a:cubicBezTo>
                  <a:cubicBezTo>
                    <a:pt x="64" y="96"/>
                    <a:pt x="64" y="96"/>
                    <a:pt x="64" y="96"/>
                  </a:cubicBezTo>
                  <a:cubicBezTo>
                    <a:pt x="54" y="96"/>
                    <a:pt x="54" y="96"/>
                    <a:pt x="54" y="96"/>
                  </a:cubicBezTo>
                  <a:cubicBezTo>
                    <a:pt x="54" y="88"/>
                    <a:pt x="54" y="88"/>
                    <a:pt x="54" y="88"/>
                  </a:cubicBezTo>
                  <a:cubicBezTo>
                    <a:pt x="51" y="87"/>
                    <a:pt x="49" y="87"/>
                    <a:pt x="47" y="86"/>
                  </a:cubicBezTo>
                  <a:cubicBezTo>
                    <a:pt x="47" y="75"/>
                    <a:pt x="47" y="75"/>
                    <a:pt x="47" y="75"/>
                  </a:cubicBezTo>
                  <a:cubicBezTo>
                    <a:pt x="47" y="75"/>
                    <a:pt x="47" y="75"/>
                    <a:pt x="47" y="75"/>
                  </a:cubicBezTo>
                  <a:cubicBezTo>
                    <a:pt x="48" y="75"/>
                    <a:pt x="48" y="75"/>
                    <a:pt x="48" y="75"/>
                  </a:cubicBezTo>
                  <a:cubicBezTo>
                    <a:pt x="50" y="77"/>
                    <a:pt x="53" y="78"/>
                    <a:pt x="56" y="79"/>
                  </a:cubicBezTo>
                  <a:cubicBezTo>
                    <a:pt x="59" y="80"/>
                    <a:pt x="62" y="81"/>
                    <a:pt x="65" y="81"/>
                  </a:cubicBezTo>
                  <a:cubicBezTo>
                    <a:pt x="65" y="81"/>
                    <a:pt x="66" y="81"/>
                    <a:pt x="68" y="81"/>
                  </a:cubicBezTo>
                  <a:cubicBezTo>
                    <a:pt x="69" y="80"/>
                    <a:pt x="70" y="80"/>
                    <a:pt x="70" y="80"/>
                  </a:cubicBezTo>
                  <a:cubicBezTo>
                    <a:pt x="71" y="79"/>
                    <a:pt x="72" y="79"/>
                    <a:pt x="73" y="78"/>
                  </a:cubicBezTo>
                  <a:cubicBezTo>
                    <a:pt x="73" y="78"/>
                    <a:pt x="73" y="78"/>
                    <a:pt x="73" y="78"/>
                  </a:cubicBezTo>
                  <a:cubicBezTo>
                    <a:pt x="73" y="78"/>
                    <a:pt x="73" y="78"/>
                    <a:pt x="73" y="78"/>
                  </a:cubicBezTo>
                  <a:cubicBezTo>
                    <a:pt x="73" y="78"/>
                    <a:pt x="73" y="77"/>
                    <a:pt x="73" y="77"/>
                  </a:cubicBezTo>
                  <a:cubicBezTo>
                    <a:pt x="73" y="77"/>
                    <a:pt x="73" y="77"/>
                    <a:pt x="73" y="77"/>
                  </a:cubicBezTo>
                  <a:cubicBezTo>
                    <a:pt x="73" y="77"/>
                    <a:pt x="73" y="77"/>
                    <a:pt x="73" y="77"/>
                  </a:cubicBezTo>
                  <a:cubicBezTo>
                    <a:pt x="73" y="77"/>
                    <a:pt x="73" y="77"/>
                    <a:pt x="73" y="76"/>
                  </a:cubicBezTo>
                  <a:cubicBezTo>
                    <a:pt x="73" y="76"/>
                    <a:pt x="73" y="76"/>
                    <a:pt x="73" y="76"/>
                  </a:cubicBezTo>
                  <a:cubicBezTo>
                    <a:pt x="73" y="75"/>
                    <a:pt x="73" y="74"/>
                    <a:pt x="72" y="73"/>
                  </a:cubicBezTo>
                  <a:cubicBezTo>
                    <a:pt x="71" y="72"/>
                    <a:pt x="70" y="72"/>
                    <a:pt x="69" y="71"/>
                  </a:cubicBezTo>
                  <a:cubicBezTo>
                    <a:pt x="67" y="71"/>
                    <a:pt x="65" y="71"/>
                    <a:pt x="63" y="70"/>
                  </a:cubicBezTo>
                  <a:cubicBezTo>
                    <a:pt x="61" y="70"/>
                    <a:pt x="59" y="69"/>
                    <a:pt x="58" y="69"/>
                  </a:cubicBezTo>
                  <a:cubicBezTo>
                    <a:pt x="56" y="68"/>
                    <a:pt x="54" y="67"/>
                    <a:pt x="53" y="67"/>
                  </a:cubicBezTo>
                  <a:cubicBezTo>
                    <a:pt x="53" y="67"/>
                    <a:pt x="53" y="67"/>
                    <a:pt x="53" y="67"/>
                  </a:cubicBezTo>
                  <a:cubicBezTo>
                    <a:pt x="53" y="66"/>
                    <a:pt x="52" y="66"/>
                    <a:pt x="52" y="66"/>
                  </a:cubicBezTo>
                  <a:cubicBezTo>
                    <a:pt x="52" y="66"/>
                    <a:pt x="52" y="66"/>
                    <a:pt x="52" y="66"/>
                  </a:cubicBezTo>
                  <a:cubicBezTo>
                    <a:pt x="52" y="66"/>
                    <a:pt x="52" y="66"/>
                    <a:pt x="51" y="66"/>
                  </a:cubicBezTo>
                  <a:cubicBezTo>
                    <a:pt x="51" y="65"/>
                    <a:pt x="51" y="65"/>
                    <a:pt x="51" y="65"/>
                  </a:cubicBezTo>
                  <a:cubicBezTo>
                    <a:pt x="51" y="65"/>
                    <a:pt x="51" y="65"/>
                    <a:pt x="50" y="65"/>
                  </a:cubicBezTo>
                  <a:cubicBezTo>
                    <a:pt x="50" y="65"/>
                    <a:pt x="50" y="65"/>
                    <a:pt x="50" y="65"/>
                  </a:cubicBezTo>
                  <a:cubicBezTo>
                    <a:pt x="50" y="64"/>
                    <a:pt x="50" y="64"/>
                    <a:pt x="50" y="64"/>
                  </a:cubicBezTo>
                  <a:cubicBezTo>
                    <a:pt x="48" y="62"/>
                    <a:pt x="47" y="59"/>
                    <a:pt x="47" y="56"/>
                  </a:cubicBezTo>
                  <a:cubicBezTo>
                    <a:pt x="47" y="56"/>
                    <a:pt x="47" y="56"/>
                    <a:pt x="47" y="56"/>
                  </a:cubicBezTo>
                  <a:cubicBezTo>
                    <a:pt x="47" y="56"/>
                    <a:pt x="47" y="56"/>
                    <a:pt x="47" y="56"/>
                  </a:cubicBezTo>
                  <a:cubicBezTo>
                    <a:pt x="47" y="51"/>
                    <a:pt x="49" y="48"/>
                    <a:pt x="53" y="45"/>
                  </a:cubicBezTo>
                  <a:cubicBezTo>
                    <a:pt x="53" y="45"/>
                    <a:pt x="54" y="45"/>
                    <a:pt x="54" y="44"/>
                  </a:cubicBezTo>
                  <a:cubicBezTo>
                    <a:pt x="54" y="37"/>
                    <a:pt x="54" y="37"/>
                    <a:pt x="54" y="37"/>
                  </a:cubicBezTo>
                  <a:cubicBezTo>
                    <a:pt x="54" y="36"/>
                    <a:pt x="54" y="36"/>
                    <a:pt x="54" y="36"/>
                  </a:cubicBezTo>
                  <a:cubicBezTo>
                    <a:pt x="64" y="36"/>
                    <a:pt x="64" y="36"/>
                    <a:pt x="64" y="36"/>
                  </a:cubicBezTo>
                  <a:cubicBezTo>
                    <a:pt x="64" y="37"/>
                    <a:pt x="64" y="37"/>
                    <a:pt x="64" y="37"/>
                  </a:cubicBezTo>
                  <a:cubicBezTo>
                    <a:pt x="64" y="41"/>
                    <a:pt x="64" y="41"/>
                    <a:pt x="64" y="41"/>
                  </a:cubicBezTo>
                  <a:cubicBezTo>
                    <a:pt x="65" y="41"/>
                    <a:pt x="66" y="41"/>
                    <a:pt x="68" y="41"/>
                  </a:cubicBezTo>
                  <a:cubicBezTo>
                    <a:pt x="68" y="41"/>
                    <a:pt x="68" y="41"/>
                    <a:pt x="68" y="41"/>
                  </a:cubicBezTo>
                  <a:cubicBezTo>
                    <a:pt x="68" y="37"/>
                    <a:pt x="68" y="37"/>
                    <a:pt x="68" y="37"/>
                  </a:cubicBezTo>
                  <a:cubicBezTo>
                    <a:pt x="68" y="36"/>
                    <a:pt x="68" y="36"/>
                    <a:pt x="68" y="36"/>
                  </a:cubicBezTo>
                  <a:cubicBezTo>
                    <a:pt x="78" y="36"/>
                    <a:pt x="78" y="36"/>
                    <a:pt x="78" y="36"/>
                  </a:cubicBezTo>
                  <a:cubicBezTo>
                    <a:pt x="78" y="37"/>
                    <a:pt x="78" y="37"/>
                    <a:pt x="78" y="37"/>
                  </a:cubicBezTo>
                  <a:cubicBezTo>
                    <a:pt x="78" y="42"/>
                    <a:pt x="78" y="42"/>
                    <a:pt x="78" y="42"/>
                  </a:cubicBezTo>
                  <a:cubicBezTo>
                    <a:pt x="80" y="43"/>
                    <a:pt x="82" y="43"/>
                    <a:pt x="84" y="44"/>
                  </a:cubicBezTo>
                  <a:cubicBezTo>
                    <a:pt x="84" y="45"/>
                    <a:pt x="84" y="45"/>
                    <a:pt x="84" y="45"/>
                  </a:cubicBezTo>
                  <a:cubicBezTo>
                    <a:pt x="84" y="47"/>
                    <a:pt x="84" y="47"/>
                    <a:pt x="84" y="47"/>
                  </a:cubicBezTo>
                  <a:cubicBezTo>
                    <a:pt x="84" y="55"/>
                    <a:pt x="84" y="55"/>
                    <a:pt x="84" y="55"/>
                  </a:cubicBezTo>
                  <a:cubicBezTo>
                    <a:pt x="83" y="55"/>
                    <a:pt x="83" y="55"/>
                    <a:pt x="83" y="55"/>
                  </a:cubicBezTo>
                  <a:cubicBezTo>
                    <a:pt x="81" y="53"/>
                    <a:pt x="79" y="52"/>
                    <a:pt x="76" y="51"/>
                  </a:cubicBezTo>
                  <a:cubicBezTo>
                    <a:pt x="76" y="51"/>
                    <a:pt x="75" y="51"/>
                    <a:pt x="75" y="51"/>
                  </a:cubicBezTo>
                  <a:cubicBezTo>
                    <a:pt x="74" y="50"/>
                    <a:pt x="74" y="50"/>
                    <a:pt x="74" y="50"/>
                  </a:cubicBezTo>
                  <a:cubicBezTo>
                    <a:pt x="74" y="50"/>
                    <a:pt x="73" y="50"/>
                    <a:pt x="73" y="50"/>
                  </a:cubicBezTo>
                  <a:cubicBezTo>
                    <a:pt x="73" y="50"/>
                    <a:pt x="72" y="50"/>
                    <a:pt x="72" y="50"/>
                  </a:cubicBezTo>
                  <a:cubicBezTo>
                    <a:pt x="72" y="50"/>
                    <a:pt x="71" y="50"/>
                    <a:pt x="71" y="50"/>
                  </a:cubicBezTo>
                  <a:cubicBezTo>
                    <a:pt x="71" y="50"/>
                    <a:pt x="70" y="50"/>
                    <a:pt x="70" y="50"/>
                  </a:cubicBezTo>
                  <a:cubicBezTo>
                    <a:pt x="69" y="50"/>
                    <a:pt x="69" y="50"/>
                    <a:pt x="68" y="50"/>
                  </a:cubicBezTo>
                  <a:cubicBezTo>
                    <a:pt x="67" y="50"/>
                    <a:pt x="66" y="50"/>
                    <a:pt x="65" y="50"/>
                  </a:cubicBezTo>
                  <a:cubicBezTo>
                    <a:pt x="64" y="50"/>
                    <a:pt x="64" y="50"/>
                    <a:pt x="63" y="51"/>
                  </a:cubicBezTo>
                  <a:cubicBezTo>
                    <a:pt x="62" y="51"/>
                    <a:pt x="61" y="51"/>
                    <a:pt x="61" y="52"/>
                  </a:cubicBezTo>
                  <a:cubicBezTo>
                    <a:pt x="60" y="53"/>
                    <a:pt x="60" y="53"/>
                    <a:pt x="60" y="54"/>
                  </a:cubicBezTo>
                  <a:cubicBezTo>
                    <a:pt x="60" y="55"/>
                    <a:pt x="60" y="55"/>
                    <a:pt x="60" y="55"/>
                  </a:cubicBezTo>
                  <a:cubicBezTo>
                    <a:pt x="60" y="55"/>
                    <a:pt x="60" y="55"/>
                    <a:pt x="60" y="55"/>
                  </a:cubicBezTo>
                  <a:cubicBezTo>
                    <a:pt x="60" y="55"/>
                    <a:pt x="60" y="56"/>
                    <a:pt x="60" y="56"/>
                  </a:cubicBezTo>
                  <a:cubicBezTo>
                    <a:pt x="60" y="56"/>
                    <a:pt x="60" y="56"/>
                    <a:pt x="60" y="56"/>
                  </a:cubicBezTo>
                  <a:cubicBezTo>
                    <a:pt x="60" y="56"/>
                    <a:pt x="60" y="56"/>
                    <a:pt x="60" y="56"/>
                  </a:cubicBezTo>
                  <a:cubicBezTo>
                    <a:pt x="60" y="56"/>
                    <a:pt x="60" y="57"/>
                    <a:pt x="61" y="57"/>
                  </a:cubicBezTo>
                  <a:cubicBezTo>
                    <a:pt x="61" y="57"/>
                    <a:pt x="61" y="57"/>
                    <a:pt x="61" y="57"/>
                  </a:cubicBezTo>
                  <a:cubicBezTo>
                    <a:pt x="61" y="57"/>
                    <a:pt x="61" y="57"/>
                    <a:pt x="62" y="57"/>
                  </a:cubicBezTo>
                  <a:cubicBezTo>
                    <a:pt x="62" y="57"/>
                    <a:pt x="62" y="58"/>
                    <a:pt x="62" y="58"/>
                  </a:cubicBezTo>
                  <a:cubicBezTo>
                    <a:pt x="62" y="58"/>
                    <a:pt x="62" y="58"/>
                    <a:pt x="62" y="58"/>
                  </a:cubicBezTo>
                  <a:cubicBezTo>
                    <a:pt x="63" y="58"/>
                    <a:pt x="65" y="59"/>
                    <a:pt x="66" y="59"/>
                  </a:cubicBezTo>
                  <a:cubicBezTo>
                    <a:pt x="68" y="59"/>
                    <a:pt x="70" y="60"/>
                    <a:pt x="71" y="60"/>
                  </a:cubicBezTo>
                  <a:cubicBezTo>
                    <a:pt x="73" y="60"/>
                    <a:pt x="74" y="61"/>
                    <a:pt x="76" y="61"/>
                  </a:cubicBezTo>
                  <a:cubicBezTo>
                    <a:pt x="79" y="63"/>
                    <a:pt x="82" y="64"/>
                    <a:pt x="84" y="66"/>
                  </a:cubicBezTo>
                  <a:close/>
                  <a:moveTo>
                    <a:pt x="110" y="66"/>
                  </a:moveTo>
                  <a:cubicBezTo>
                    <a:pt x="110" y="90"/>
                    <a:pt x="91" y="110"/>
                    <a:pt x="66" y="110"/>
                  </a:cubicBezTo>
                  <a:cubicBezTo>
                    <a:pt x="42" y="110"/>
                    <a:pt x="23" y="90"/>
                    <a:pt x="23" y="66"/>
                  </a:cubicBezTo>
                  <a:cubicBezTo>
                    <a:pt x="23" y="42"/>
                    <a:pt x="42" y="22"/>
                    <a:pt x="66" y="22"/>
                  </a:cubicBezTo>
                  <a:cubicBezTo>
                    <a:pt x="91" y="22"/>
                    <a:pt x="110" y="42"/>
                    <a:pt x="110" y="66"/>
                  </a:cubicBezTo>
                  <a:close/>
                  <a:moveTo>
                    <a:pt x="106" y="66"/>
                  </a:moveTo>
                  <a:cubicBezTo>
                    <a:pt x="106" y="44"/>
                    <a:pt x="88" y="26"/>
                    <a:pt x="66" y="26"/>
                  </a:cubicBezTo>
                  <a:cubicBezTo>
                    <a:pt x="45" y="26"/>
                    <a:pt x="27" y="44"/>
                    <a:pt x="27" y="66"/>
                  </a:cubicBezTo>
                  <a:cubicBezTo>
                    <a:pt x="27" y="88"/>
                    <a:pt x="45" y="106"/>
                    <a:pt x="66" y="106"/>
                  </a:cubicBezTo>
                  <a:cubicBezTo>
                    <a:pt x="88" y="106"/>
                    <a:pt x="106" y="88"/>
                    <a:pt x="106" y="66"/>
                  </a:cubicBezTo>
                  <a:close/>
                  <a:moveTo>
                    <a:pt x="132" y="66"/>
                  </a:moveTo>
                  <a:cubicBezTo>
                    <a:pt x="132" y="102"/>
                    <a:pt x="103" y="132"/>
                    <a:pt x="66" y="132"/>
                  </a:cubicBezTo>
                  <a:cubicBezTo>
                    <a:pt x="30" y="132"/>
                    <a:pt x="0" y="102"/>
                    <a:pt x="0" y="66"/>
                  </a:cubicBezTo>
                  <a:cubicBezTo>
                    <a:pt x="0" y="30"/>
                    <a:pt x="30" y="0"/>
                    <a:pt x="66" y="0"/>
                  </a:cubicBezTo>
                  <a:cubicBezTo>
                    <a:pt x="103" y="0"/>
                    <a:pt x="132" y="30"/>
                    <a:pt x="132" y="66"/>
                  </a:cubicBezTo>
                  <a:close/>
                  <a:moveTo>
                    <a:pt x="122" y="71"/>
                  </a:moveTo>
                  <a:cubicBezTo>
                    <a:pt x="122" y="71"/>
                    <a:pt x="122" y="71"/>
                    <a:pt x="121" y="71"/>
                  </a:cubicBezTo>
                  <a:cubicBezTo>
                    <a:pt x="121" y="71"/>
                    <a:pt x="121" y="71"/>
                    <a:pt x="121" y="71"/>
                  </a:cubicBezTo>
                  <a:cubicBezTo>
                    <a:pt x="120" y="71"/>
                    <a:pt x="119" y="70"/>
                    <a:pt x="119" y="68"/>
                  </a:cubicBezTo>
                  <a:cubicBezTo>
                    <a:pt x="119" y="68"/>
                    <a:pt x="119" y="67"/>
                    <a:pt x="119" y="66"/>
                  </a:cubicBezTo>
                  <a:cubicBezTo>
                    <a:pt x="119" y="65"/>
                    <a:pt x="120" y="64"/>
                    <a:pt x="121" y="64"/>
                  </a:cubicBezTo>
                  <a:cubicBezTo>
                    <a:pt x="122" y="64"/>
                    <a:pt x="122" y="64"/>
                    <a:pt x="122" y="64"/>
                  </a:cubicBezTo>
                  <a:cubicBezTo>
                    <a:pt x="122" y="62"/>
                    <a:pt x="122" y="61"/>
                    <a:pt x="122" y="60"/>
                  </a:cubicBezTo>
                  <a:cubicBezTo>
                    <a:pt x="122" y="60"/>
                    <a:pt x="122" y="60"/>
                    <a:pt x="121" y="60"/>
                  </a:cubicBezTo>
                  <a:cubicBezTo>
                    <a:pt x="121" y="60"/>
                    <a:pt x="121" y="60"/>
                    <a:pt x="121" y="60"/>
                  </a:cubicBezTo>
                  <a:cubicBezTo>
                    <a:pt x="120" y="60"/>
                    <a:pt x="119" y="59"/>
                    <a:pt x="118" y="58"/>
                  </a:cubicBezTo>
                  <a:cubicBezTo>
                    <a:pt x="118" y="57"/>
                    <a:pt x="118" y="56"/>
                    <a:pt x="118" y="56"/>
                  </a:cubicBezTo>
                  <a:cubicBezTo>
                    <a:pt x="118" y="54"/>
                    <a:pt x="118" y="53"/>
                    <a:pt x="120" y="53"/>
                  </a:cubicBezTo>
                  <a:cubicBezTo>
                    <a:pt x="120" y="53"/>
                    <a:pt x="121" y="53"/>
                    <a:pt x="121" y="53"/>
                  </a:cubicBezTo>
                  <a:cubicBezTo>
                    <a:pt x="120" y="51"/>
                    <a:pt x="120" y="49"/>
                    <a:pt x="119" y="47"/>
                  </a:cubicBezTo>
                  <a:cubicBezTo>
                    <a:pt x="119" y="48"/>
                    <a:pt x="119" y="48"/>
                    <a:pt x="118" y="48"/>
                  </a:cubicBezTo>
                  <a:cubicBezTo>
                    <a:pt x="118" y="48"/>
                    <a:pt x="118" y="48"/>
                    <a:pt x="117" y="48"/>
                  </a:cubicBezTo>
                  <a:cubicBezTo>
                    <a:pt x="117" y="48"/>
                    <a:pt x="116" y="47"/>
                    <a:pt x="115" y="46"/>
                  </a:cubicBezTo>
                  <a:cubicBezTo>
                    <a:pt x="115" y="46"/>
                    <a:pt x="115" y="45"/>
                    <a:pt x="114" y="44"/>
                  </a:cubicBezTo>
                  <a:cubicBezTo>
                    <a:pt x="114" y="43"/>
                    <a:pt x="114" y="42"/>
                    <a:pt x="115" y="41"/>
                  </a:cubicBezTo>
                  <a:cubicBezTo>
                    <a:pt x="116" y="41"/>
                    <a:pt x="116" y="41"/>
                    <a:pt x="117" y="41"/>
                  </a:cubicBezTo>
                  <a:cubicBezTo>
                    <a:pt x="116" y="39"/>
                    <a:pt x="115" y="38"/>
                    <a:pt x="114" y="36"/>
                  </a:cubicBezTo>
                  <a:cubicBezTo>
                    <a:pt x="114" y="36"/>
                    <a:pt x="113" y="37"/>
                    <a:pt x="113" y="37"/>
                  </a:cubicBezTo>
                  <a:cubicBezTo>
                    <a:pt x="113" y="37"/>
                    <a:pt x="112" y="37"/>
                    <a:pt x="112" y="37"/>
                  </a:cubicBezTo>
                  <a:cubicBezTo>
                    <a:pt x="111" y="37"/>
                    <a:pt x="110" y="37"/>
                    <a:pt x="110" y="36"/>
                  </a:cubicBezTo>
                  <a:cubicBezTo>
                    <a:pt x="109" y="35"/>
                    <a:pt x="109" y="35"/>
                    <a:pt x="108" y="34"/>
                  </a:cubicBezTo>
                  <a:cubicBezTo>
                    <a:pt x="107" y="33"/>
                    <a:pt x="108" y="32"/>
                    <a:pt x="109" y="31"/>
                  </a:cubicBezTo>
                  <a:cubicBezTo>
                    <a:pt x="109" y="30"/>
                    <a:pt x="109" y="30"/>
                    <a:pt x="110" y="30"/>
                  </a:cubicBezTo>
                  <a:cubicBezTo>
                    <a:pt x="108" y="29"/>
                    <a:pt x="107" y="27"/>
                    <a:pt x="106" y="26"/>
                  </a:cubicBezTo>
                  <a:cubicBezTo>
                    <a:pt x="106" y="26"/>
                    <a:pt x="106" y="27"/>
                    <a:pt x="105" y="27"/>
                  </a:cubicBezTo>
                  <a:cubicBezTo>
                    <a:pt x="105" y="28"/>
                    <a:pt x="104" y="28"/>
                    <a:pt x="103" y="28"/>
                  </a:cubicBezTo>
                  <a:cubicBezTo>
                    <a:pt x="103" y="28"/>
                    <a:pt x="102" y="28"/>
                    <a:pt x="102" y="27"/>
                  </a:cubicBezTo>
                  <a:cubicBezTo>
                    <a:pt x="101" y="27"/>
                    <a:pt x="101" y="26"/>
                    <a:pt x="100" y="26"/>
                  </a:cubicBezTo>
                  <a:cubicBezTo>
                    <a:pt x="99" y="25"/>
                    <a:pt x="99" y="23"/>
                    <a:pt x="100" y="22"/>
                  </a:cubicBezTo>
                  <a:cubicBezTo>
                    <a:pt x="100" y="22"/>
                    <a:pt x="100" y="22"/>
                    <a:pt x="101" y="22"/>
                  </a:cubicBezTo>
                  <a:cubicBezTo>
                    <a:pt x="99" y="20"/>
                    <a:pt x="98" y="19"/>
                    <a:pt x="96" y="18"/>
                  </a:cubicBezTo>
                  <a:cubicBezTo>
                    <a:pt x="96" y="19"/>
                    <a:pt x="96" y="19"/>
                    <a:pt x="96" y="19"/>
                  </a:cubicBezTo>
                  <a:cubicBezTo>
                    <a:pt x="95" y="20"/>
                    <a:pt x="94" y="21"/>
                    <a:pt x="93" y="21"/>
                  </a:cubicBezTo>
                  <a:cubicBezTo>
                    <a:pt x="93" y="21"/>
                    <a:pt x="93" y="20"/>
                    <a:pt x="92" y="20"/>
                  </a:cubicBezTo>
                  <a:cubicBezTo>
                    <a:pt x="92" y="20"/>
                    <a:pt x="91" y="20"/>
                    <a:pt x="90" y="19"/>
                  </a:cubicBezTo>
                  <a:cubicBezTo>
                    <a:pt x="89" y="19"/>
                    <a:pt x="88" y="17"/>
                    <a:pt x="89" y="16"/>
                  </a:cubicBezTo>
                  <a:cubicBezTo>
                    <a:pt x="89" y="16"/>
                    <a:pt x="89" y="15"/>
                    <a:pt x="90" y="15"/>
                  </a:cubicBezTo>
                  <a:cubicBezTo>
                    <a:pt x="88" y="14"/>
                    <a:pt x="86" y="14"/>
                    <a:pt x="85" y="13"/>
                  </a:cubicBezTo>
                  <a:cubicBezTo>
                    <a:pt x="85" y="13"/>
                    <a:pt x="85" y="14"/>
                    <a:pt x="84" y="14"/>
                  </a:cubicBezTo>
                  <a:cubicBezTo>
                    <a:pt x="84" y="15"/>
                    <a:pt x="83" y="16"/>
                    <a:pt x="82" y="16"/>
                  </a:cubicBezTo>
                  <a:cubicBezTo>
                    <a:pt x="82" y="16"/>
                    <a:pt x="82" y="16"/>
                    <a:pt x="81" y="16"/>
                  </a:cubicBezTo>
                  <a:cubicBezTo>
                    <a:pt x="81" y="15"/>
                    <a:pt x="80" y="15"/>
                    <a:pt x="79" y="15"/>
                  </a:cubicBezTo>
                  <a:cubicBezTo>
                    <a:pt x="78" y="15"/>
                    <a:pt x="77" y="13"/>
                    <a:pt x="77" y="12"/>
                  </a:cubicBezTo>
                  <a:cubicBezTo>
                    <a:pt x="77" y="12"/>
                    <a:pt x="78" y="11"/>
                    <a:pt x="78" y="11"/>
                  </a:cubicBezTo>
                  <a:cubicBezTo>
                    <a:pt x="76" y="11"/>
                    <a:pt x="74" y="10"/>
                    <a:pt x="72" y="10"/>
                  </a:cubicBezTo>
                  <a:cubicBezTo>
                    <a:pt x="72" y="11"/>
                    <a:pt x="72" y="11"/>
                    <a:pt x="72" y="11"/>
                  </a:cubicBezTo>
                  <a:cubicBezTo>
                    <a:pt x="72" y="13"/>
                    <a:pt x="71" y="14"/>
                    <a:pt x="70" y="14"/>
                  </a:cubicBezTo>
                  <a:cubicBezTo>
                    <a:pt x="70" y="14"/>
                    <a:pt x="70" y="14"/>
                    <a:pt x="70" y="14"/>
                  </a:cubicBezTo>
                  <a:cubicBezTo>
                    <a:pt x="69" y="14"/>
                    <a:pt x="68" y="14"/>
                    <a:pt x="67" y="14"/>
                  </a:cubicBezTo>
                  <a:cubicBezTo>
                    <a:pt x="66" y="13"/>
                    <a:pt x="65" y="12"/>
                    <a:pt x="65" y="11"/>
                  </a:cubicBezTo>
                  <a:cubicBezTo>
                    <a:pt x="65" y="11"/>
                    <a:pt x="65" y="10"/>
                    <a:pt x="65" y="10"/>
                  </a:cubicBezTo>
                  <a:cubicBezTo>
                    <a:pt x="63" y="10"/>
                    <a:pt x="61" y="10"/>
                    <a:pt x="60" y="10"/>
                  </a:cubicBezTo>
                  <a:cubicBezTo>
                    <a:pt x="60" y="11"/>
                    <a:pt x="60" y="11"/>
                    <a:pt x="60" y="11"/>
                  </a:cubicBezTo>
                  <a:cubicBezTo>
                    <a:pt x="60" y="13"/>
                    <a:pt x="59" y="14"/>
                    <a:pt x="58" y="14"/>
                  </a:cubicBezTo>
                  <a:cubicBezTo>
                    <a:pt x="57" y="14"/>
                    <a:pt x="56" y="14"/>
                    <a:pt x="56" y="15"/>
                  </a:cubicBezTo>
                  <a:cubicBezTo>
                    <a:pt x="55" y="15"/>
                    <a:pt x="55" y="15"/>
                    <a:pt x="55" y="15"/>
                  </a:cubicBezTo>
                  <a:cubicBezTo>
                    <a:pt x="54" y="15"/>
                    <a:pt x="53" y="14"/>
                    <a:pt x="53" y="13"/>
                  </a:cubicBezTo>
                  <a:cubicBezTo>
                    <a:pt x="53" y="12"/>
                    <a:pt x="53" y="12"/>
                    <a:pt x="53" y="12"/>
                  </a:cubicBezTo>
                  <a:cubicBezTo>
                    <a:pt x="51" y="12"/>
                    <a:pt x="49" y="13"/>
                    <a:pt x="47" y="13"/>
                  </a:cubicBezTo>
                  <a:cubicBezTo>
                    <a:pt x="48" y="14"/>
                    <a:pt x="48" y="14"/>
                    <a:pt x="48" y="14"/>
                  </a:cubicBezTo>
                  <a:cubicBezTo>
                    <a:pt x="48" y="15"/>
                    <a:pt x="48" y="17"/>
                    <a:pt x="47" y="17"/>
                  </a:cubicBezTo>
                  <a:cubicBezTo>
                    <a:pt x="46" y="18"/>
                    <a:pt x="45" y="18"/>
                    <a:pt x="44" y="18"/>
                  </a:cubicBezTo>
                  <a:cubicBezTo>
                    <a:pt x="44" y="18"/>
                    <a:pt x="44" y="19"/>
                    <a:pt x="43" y="19"/>
                  </a:cubicBezTo>
                  <a:cubicBezTo>
                    <a:pt x="42" y="19"/>
                    <a:pt x="42" y="18"/>
                    <a:pt x="41" y="17"/>
                  </a:cubicBezTo>
                  <a:cubicBezTo>
                    <a:pt x="41" y="17"/>
                    <a:pt x="41" y="16"/>
                    <a:pt x="41" y="16"/>
                  </a:cubicBezTo>
                  <a:cubicBezTo>
                    <a:pt x="39" y="17"/>
                    <a:pt x="38" y="18"/>
                    <a:pt x="36" y="19"/>
                  </a:cubicBezTo>
                  <a:cubicBezTo>
                    <a:pt x="36" y="19"/>
                    <a:pt x="37" y="19"/>
                    <a:pt x="37" y="20"/>
                  </a:cubicBezTo>
                  <a:cubicBezTo>
                    <a:pt x="38" y="21"/>
                    <a:pt x="37" y="22"/>
                    <a:pt x="36" y="23"/>
                  </a:cubicBezTo>
                  <a:cubicBezTo>
                    <a:pt x="36" y="23"/>
                    <a:pt x="35" y="24"/>
                    <a:pt x="34" y="24"/>
                  </a:cubicBezTo>
                  <a:cubicBezTo>
                    <a:pt x="34" y="25"/>
                    <a:pt x="33" y="25"/>
                    <a:pt x="33" y="25"/>
                  </a:cubicBezTo>
                  <a:cubicBezTo>
                    <a:pt x="32" y="25"/>
                    <a:pt x="31" y="25"/>
                    <a:pt x="31" y="24"/>
                  </a:cubicBezTo>
                  <a:cubicBezTo>
                    <a:pt x="31" y="24"/>
                    <a:pt x="31" y="23"/>
                    <a:pt x="30" y="23"/>
                  </a:cubicBezTo>
                  <a:cubicBezTo>
                    <a:pt x="29" y="24"/>
                    <a:pt x="28" y="26"/>
                    <a:pt x="26" y="27"/>
                  </a:cubicBezTo>
                  <a:cubicBezTo>
                    <a:pt x="27" y="27"/>
                    <a:pt x="27" y="27"/>
                    <a:pt x="27" y="27"/>
                  </a:cubicBezTo>
                  <a:cubicBezTo>
                    <a:pt x="28" y="28"/>
                    <a:pt x="28" y="30"/>
                    <a:pt x="27" y="31"/>
                  </a:cubicBezTo>
                  <a:cubicBezTo>
                    <a:pt x="27" y="31"/>
                    <a:pt x="26" y="32"/>
                    <a:pt x="26" y="33"/>
                  </a:cubicBezTo>
                  <a:cubicBezTo>
                    <a:pt x="25" y="33"/>
                    <a:pt x="25" y="34"/>
                    <a:pt x="24" y="34"/>
                  </a:cubicBezTo>
                  <a:cubicBezTo>
                    <a:pt x="23" y="34"/>
                    <a:pt x="23" y="33"/>
                    <a:pt x="22" y="33"/>
                  </a:cubicBezTo>
                  <a:cubicBezTo>
                    <a:pt x="22" y="33"/>
                    <a:pt x="22" y="32"/>
                    <a:pt x="22" y="32"/>
                  </a:cubicBezTo>
                  <a:cubicBezTo>
                    <a:pt x="21" y="34"/>
                    <a:pt x="20" y="35"/>
                    <a:pt x="19" y="37"/>
                  </a:cubicBezTo>
                  <a:cubicBezTo>
                    <a:pt x="19" y="37"/>
                    <a:pt x="19" y="37"/>
                    <a:pt x="20" y="37"/>
                  </a:cubicBezTo>
                  <a:cubicBezTo>
                    <a:pt x="21" y="38"/>
                    <a:pt x="21" y="39"/>
                    <a:pt x="21" y="40"/>
                  </a:cubicBezTo>
                  <a:cubicBezTo>
                    <a:pt x="20" y="41"/>
                    <a:pt x="20" y="42"/>
                    <a:pt x="19" y="43"/>
                  </a:cubicBezTo>
                  <a:cubicBezTo>
                    <a:pt x="19" y="43"/>
                    <a:pt x="18" y="44"/>
                    <a:pt x="17" y="44"/>
                  </a:cubicBezTo>
                  <a:cubicBezTo>
                    <a:pt x="17" y="44"/>
                    <a:pt x="16" y="44"/>
                    <a:pt x="16" y="44"/>
                  </a:cubicBezTo>
                  <a:cubicBezTo>
                    <a:pt x="16" y="43"/>
                    <a:pt x="16" y="43"/>
                    <a:pt x="15" y="43"/>
                  </a:cubicBezTo>
                  <a:cubicBezTo>
                    <a:pt x="15" y="45"/>
                    <a:pt x="14" y="46"/>
                    <a:pt x="13" y="48"/>
                  </a:cubicBezTo>
                  <a:cubicBezTo>
                    <a:pt x="14" y="48"/>
                    <a:pt x="14" y="48"/>
                    <a:pt x="14" y="48"/>
                  </a:cubicBezTo>
                  <a:cubicBezTo>
                    <a:pt x="16" y="49"/>
                    <a:pt x="16" y="50"/>
                    <a:pt x="16" y="51"/>
                  </a:cubicBezTo>
                  <a:cubicBezTo>
                    <a:pt x="16" y="52"/>
                    <a:pt x="16" y="53"/>
                    <a:pt x="15" y="54"/>
                  </a:cubicBezTo>
                  <a:cubicBezTo>
                    <a:pt x="15" y="55"/>
                    <a:pt x="14" y="56"/>
                    <a:pt x="13" y="56"/>
                  </a:cubicBezTo>
                  <a:cubicBezTo>
                    <a:pt x="13" y="56"/>
                    <a:pt x="13" y="56"/>
                    <a:pt x="12" y="55"/>
                  </a:cubicBezTo>
                  <a:cubicBezTo>
                    <a:pt x="12" y="55"/>
                    <a:pt x="12" y="55"/>
                    <a:pt x="11" y="55"/>
                  </a:cubicBezTo>
                  <a:cubicBezTo>
                    <a:pt x="11" y="57"/>
                    <a:pt x="11" y="59"/>
                    <a:pt x="11" y="61"/>
                  </a:cubicBezTo>
                  <a:cubicBezTo>
                    <a:pt x="11" y="60"/>
                    <a:pt x="11" y="60"/>
                    <a:pt x="12" y="60"/>
                  </a:cubicBezTo>
                  <a:cubicBezTo>
                    <a:pt x="13" y="60"/>
                    <a:pt x="14" y="62"/>
                    <a:pt x="14" y="63"/>
                  </a:cubicBezTo>
                  <a:cubicBezTo>
                    <a:pt x="14" y="64"/>
                    <a:pt x="14" y="65"/>
                    <a:pt x="14" y="65"/>
                  </a:cubicBezTo>
                  <a:cubicBezTo>
                    <a:pt x="14" y="67"/>
                    <a:pt x="13" y="68"/>
                    <a:pt x="11" y="68"/>
                  </a:cubicBezTo>
                  <a:cubicBezTo>
                    <a:pt x="11" y="68"/>
                    <a:pt x="11" y="68"/>
                    <a:pt x="11" y="68"/>
                  </a:cubicBezTo>
                  <a:cubicBezTo>
                    <a:pt x="11" y="68"/>
                    <a:pt x="11" y="68"/>
                    <a:pt x="10" y="68"/>
                  </a:cubicBezTo>
                  <a:cubicBezTo>
                    <a:pt x="10" y="69"/>
                    <a:pt x="11" y="71"/>
                    <a:pt x="11" y="73"/>
                  </a:cubicBezTo>
                  <a:cubicBezTo>
                    <a:pt x="11" y="73"/>
                    <a:pt x="11" y="73"/>
                    <a:pt x="12" y="73"/>
                  </a:cubicBezTo>
                  <a:cubicBezTo>
                    <a:pt x="13" y="73"/>
                    <a:pt x="14" y="73"/>
                    <a:pt x="15" y="75"/>
                  </a:cubicBezTo>
                  <a:cubicBezTo>
                    <a:pt x="15" y="76"/>
                    <a:pt x="15" y="76"/>
                    <a:pt x="15" y="77"/>
                  </a:cubicBezTo>
                  <a:cubicBezTo>
                    <a:pt x="15" y="78"/>
                    <a:pt x="15" y="80"/>
                    <a:pt x="13" y="80"/>
                  </a:cubicBezTo>
                  <a:cubicBezTo>
                    <a:pt x="13" y="80"/>
                    <a:pt x="13" y="80"/>
                    <a:pt x="13" y="80"/>
                  </a:cubicBezTo>
                  <a:cubicBezTo>
                    <a:pt x="13" y="80"/>
                    <a:pt x="12" y="80"/>
                    <a:pt x="12" y="80"/>
                  </a:cubicBezTo>
                  <a:cubicBezTo>
                    <a:pt x="13" y="82"/>
                    <a:pt x="13" y="84"/>
                    <a:pt x="14" y="85"/>
                  </a:cubicBezTo>
                  <a:cubicBezTo>
                    <a:pt x="14" y="85"/>
                    <a:pt x="14" y="85"/>
                    <a:pt x="15" y="85"/>
                  </a:cubicBezTo>
                  <a:cubicBezTo>
                    <a:pt x="16" y="84"/>
                    <a:pt x="17" y="85"/>
                    <a:pt x="18" y="86"/>
                  </a:cubicBezTo>
                  <a:cubicBezTo>
                    <a:pt x="18" y="87"/>
                    <a:pt x="19" y="88"/>
                    <a:pt x="19" y="88"/>
                  </a:cubicBezTo>
                  <a:cubicBezTo>
                    <a:pt x="19" y="90"/>
                    <a:pt x="19" y="91"/>
                    <a:pt x="18" y="92"/>
                  </a:cubicBezTo>
                  <a:cubicBezTo>
                    <a:pt x="17" y="92"/>
                    <a:pt x="17" y="92"/>
                    <a:pt x="17" y="92"/>
                  </a:cubicBezTo>
                  <a:cubicBezTo>
                    <a:pt x="18" y="93"/>
                    <a:pt x="18" y="95"/>
                    <a:pt x="20" y="97"/>
                  </a:cubicBezTo>
                  <a:cubicBezTo>
                    <a:pt x="20" y="96"/>
                    <a:pt x="20" y="96"/>
                    <a:pt x="20" y="96"/>
                  </a:cubicBezTo>
                  <a:cubicBezTo>
                    <a:pt x="21" y="95"/>
                    <a:pt x="23" y="95"/>
                    <a:pt x="24" y="96"/>
                  </a:cubicBezTo>
                  <a:cubicBezTo>
                    <a:pt x="24" y="97"/>
                    <a:pt x="25" y="98"/>
                    <a:pt x="25" y="98"/>
                  </a:cubicBezTo>
                  <a:cubicBezTo>
                    <a:pt x="26" y="99"/>
                    <a:pt x="26" y="101"/>
                    <a:pt x="25" y="102"/>
                  </a:cubicBezTo>
                  <a:cubicBezTo>
                    <a:pt x="24" y="102"/>
                    <a:pt x="24" y="102"/>
                    <a:pt x="24" y="102"/>
                  </a:cubicBezTo>
                  <a:cubicBezTo>
                    <a:pt x="25" y="104"/>
                    <a:pt x="26" y="105"/>
                    <a:pt x="28" y="106"/>
                  </a:cubicBezTo>
                  <a:cubicBezTo>
                    <a:pt x="28" y="106"/>
                    <a:pt x="28" y="106"/>
                    <a:pt x="28" y="105"/>
                  </a:cubicBezTo>
                  <a:cubicBezTo>
                    <a:pt x="29" y="104"/>
                    <a:pt x="31" y="104"/>
                    <a:pt x="32" y="105"/>
                  </a:cubicBezTo>
                  <a:cubicBezTo>
                    <a:pt x="32" y="106"/>
                    <a:pt x="33" y="106"/>
                    <a:pt x="33" y="107"/>
                  </a:cubicBezTo>
                  <a:cubicBezTo>
                    <a:pt x="34" y="108"/>
                    <a:pt x="35" y="109"/>
                    <a:pt x="34" y="110"/>
                  </a:cubicBezTo>
                  <a:cubicBezTo>
                    <a:pt x="33" y="111"/>
                    <a:pt x="33" y="111"/>
                    <a:pt x="33" y="111"/>
                  </a:cubicBezTo>
                  <a:cubicBezTo>
                    <a:pt x="34" y="112"/>
                    <a:pt x="36" y="113"/>
                    <a:pt x="38" y="114"/>
                  </a:cubicBezTo>
                  <a:cubicBezTo>
                    <a:pt x="38" y="114"/>
                    <a:pt x="38" y="113"/>
                    <a:pt x="38" y="113"/>
                  </a:cubicBezTo>
                  <a:cubicBezTo>
                    <a:pt x="38" y="112"/>
                    <a:pt x="40" y="111"/>
                    <a:pt x="41" y="112"/>
                  </a:cubicBezTo>
                  <a:cubicBezTo>
                    <a:pt x="42" y="112"/>
                    <a:pt x="43" y="113"/>
                    <a:pt x="43" y="113"/>
                  </a:cubicBezTo>
                  <a:cubicBezTo>
                    <a:pt x="45" y="114"/>
                    <a:pt x="45" y="115"/>
                    <a:pt x="44" y="116"/>
                  </a:cubicBezTo>
                  <a:cubicBezTo>
                    <a:pt x="44" y="117"/>
                    <a:pt x="44" y="117"/>
                    <a:pt x="44" y="117"/>
                  </a:cubicBezTo>
                  <a:cubicBezTo>
                    <a:pt x="45" y="118"/>
                    <a:pt x="47" y="119"/>
                    <a:pt x="49" y="119"/>
                  </a:cubicBezTo>
                  <a:cubicBezTo>
                    <a:pt x="49" y="119"/>
                    <a:pt x="49" y="119"/>
                    <a:pt x="49" y="118"/>
                  </a:cubicBezTo>
                  <a:cubicBezTo>
                    <a:pt x="49" y="117"/>
                    <a:pt x="51" y="116"/>
                    <a:pt x="52" y="117"/>
                  </a:cubicBezTo>
                  <a:cubicBezTo>
                    <a:pt x="53" y="117"/>
                    <a:pt x="54" y="117"/>
                    <a:pt x="54" y="117"/>
                  </a:cubicBezTo>
                  <a:cubicBezTo>
                    <a:pt x="56" y="117"/>
                    <a:pt x="57" y="119"/>
                    <a:pt x="56" y="120"/>
                  </a:cubicBezTo>
                  <a:cubicBezTo>
                    <a:pt x="56" y="120"/>
                    <a:pt x="56" y="121"/>
                    <a:pt x="56" y="121"/>
                  </a:cubicBezTo>
                  <a:cubicBezTo>
                    <a:pt x="58" y="121"/>
                    <a:pt x="59" y="122"/>
                    <a:pt x="61" y="122"/>
                  </a:cubicBezTo>
                  <a:cubicBezTo>
                    <a:pt x="61" y="122"/>
                    <a:pt x="61" y="121"/>
                    <a:pt x="61" y="121"/>
                  </a:cubicBezTo>
                  <a:cubicBezTo>
                    <a:pt x="61" y="119"/>
                    <a:pt x="62" y="118"/>
                    <a:pt x="64" y="118"/>
                  </a:cubicBezTo>
                  <a:cubicBezTo>
                    <a:pt x="65" y="118"/>
                    <a:pt x="65" y="118"/>
                    <a:pt x="66" y="118"/>
                  </a:cubicBezTo>
                  <a:cubicBezTo>
                    <a:pt x="67" y="119"/>
                    <a:pt x="69" y="120"/>
                    <a:pt x="69" y="121"/>
                  </a:cubicBezTo>
                  <a:cubicBezTo>
                    <a:pt x="69" y="121"/>
                    <a:pt x="68" y="122"/>
                    <a:pt x="68" y="122"/>
                  </a:cubicBezTo>
                  <a:cubicBezTo>
                    <a:pt x="70" y="122"/>
                    <a:pt x="72" y="122"/>
                    <a:pt x="74" y="122"/>
                  </a:cubicBezTo>
                  <a:cubicBezTo>
                    <a:pt x="74" y="121"/>
                    <a:pt x="74" y="121"/>
                    <a:pt x="74" y="121"/>
                  </a:cubicBezTo>
                  <a:cubicBezTo>
                    <a:pt x="73" y="119"/>
                    <a:pt x="74" y="118"/>
                    <a:pt x="76" y="118"/>
                  </a:cubicBezTo>
                  <a:cubicBezTo>
                    <a:pt x="76" y="118"/>
                    <a:pt x="77" y="117"/>
                    <a:pt x="78" y="117"/>
                  </a:cubicBezTo>
                  <a:cubicBezTo>
                    <a:pt x="79" y="117"/>
                    <a:pt x="81" y="118"/>
                    <a:pt x="81" y="119"/>
                  </a:cubicBezTo>
                  <a:cubicBezTo>
                    <a:pt x="81" y="119"/>
                    <a:pt x="81" y="120"/>
                    <a:pt x="81" y="120"/>
                  </a:cubicBezTo>
                  <a:cubicBezTo>
                    <a:pt x="83" y="120"/>
                    <a:pt x="84" y="119"/>
                    <a:pt x="86" y="118"/>
                  </a:cubicBezTo>
                  <a:cubicBezTo>
                    <a:pt x="86" y="118"/>
                    <a:pt x="86" y="118"/>
                    <a:pt x="86" y="118"/>
                  </a:cubicBezTo>
                  <a:cubicBezTo>
                    <a:pt x="85" y="116"/>
                    <a:pt x="86" y="115"/>
                    <a:pt x="87" y="114"/>
                  </a:cubicBezTo>
                  <a:cubicBezTo>
                    <a:pt x="88" y="114"/>
                    <a:pt x="88" y="114"/>
                    <a:pt x="89" y="113"/>
                  </a:cubicBezTo>
                  <a:cubicBezTo>
                    <a:pt x="90" y="113"/>
                    <a:pt x="92" y="113"/>
                    <a:pt x="92" y="115"/>
                  </a:cubicBezTo>
                  <a:cubicBezTo>
                    <a:pt x="92" y="115"/>
                    <a:pt x="93" y="115"/>
                    <a:pt x="93" y="116"/>
                  </a:cubicBezTo>
                  <a:cubicBezTo>
                    <a:pt x="94" y="115"/>
                    <a:pt x="96" y="114"/>
                    <a:pt x="97" y="113"/>
                  </a:cubicBezTo>
                  <a:cubicBezTo>
                    <a:pt x="97" y="113"/>
                    <a:pt x="97" y="112"/>
                    <a:pt x="97" y="112"/>
                  </a:cubicBezTo>
                  <a:cubicBezTo>
                    <a:pt x="96" y="111"/>
                    <a:pt x="96" y="109"/>
                    <a:pt x="97" y="109"/>
                  </a:cubicBezTo>
                  <a:cubicBezTo>
                    <a:pt x="98" y="108"/>
                    <a:pt x="98" y="108"/>
                    <a:pt x="99" y="107"/>
                  </a:cubicBezTo>
                  <a:cubicBezTo>
                    <a:pt x="100" y="106"/>
                    <a:pt x="102" y="107"/>
                    <a:pt x="103" y="108"/>
                  </a:cubicBezTo>
                  <a:cubicBezTo>
                    <a:pt x="103" y="108"/>
                    <a:pt x="103" y="108"/>
                    <a:pt x="103" y="108"/>
                  </a:cubicBezTo>
                  <a:cubicBezTo>
                    <a:pt x="104" y="107"/>
                    <a:pt x="106" y="106"/>
                    <a:pt x="107" y="105"/>
                  </a:cubicBezTo>
                  <a:cubicBezTo>
                    <a:pt x="107" y="105"/>
                    <a:pt x="106" y="104"/>
                    <a:pt x="106" y="104"/>
                  </a:cubicBezTo>
                  <a:cubicBezTo>
                    <a:pt x="105" y="103"/>
                    <a:pt x="105" y="102"/>
                    <a:pt x="106" y="101"/>
                  </a:cubicBezTo>
                  <a:cubicBezTo>
                    <a:pt x="106" y="100"/>
                    <a:pt x="107" y="99"/>
                    <a:pt x="107" y="99"/>
                  </a:cubicBezTo>
                  <a:cubicBezTo>
                    <a:pt x="108" y="98"/>
                    <a:pt x="110" y="98"/>
                    <a:pt x="111" y="98"/>
                  </a:cubicBezTo>
                  <a:cubicBezTo>
                    <a:pt x="111" y="99"/>
                    <a:pt x="111" y="99"/>
                    <a:pt x="112" y="99"/>
                  </a:cubicBezTo>
                  <a:cubicBezTo>
                    <a:pt x="113" y="98"/>
                    <a:pt x="114" y="96"/>
                    <a:pt x="115" y="95"/>
                  </a:cubicBezTo>
                  <a:cubicBezTo>
                    <a:pt x="114" y="95"/>
                    <a:pt x="114" y="95"/>
                    <a:pt x="114" y="94"/>
                  </a:cubicBezTo>
                  <a:cubicBezTo>
                    <a:pt x="112" y="94"/>
                    <a:pt x="112" y="92"/>
                    <a:pt x="113" y="91"/>
                  </a:cubicBezTo>
                  <a:cubicBezTo>
                    <a:pt x="113" y="90"/>
                    <a:pt x="113" y="90"/>
                    <a:pt x="114" y="89"/>
                  </a:cubicBezTo>
                  <a:cubicBezTo>
                    <a:pt x="114" y="88"/>
                    <a:pt x="116" y="87"/>
                    <a:pt x="117" y="88"/>
                  </a:cubicBezTo>
                  <a:cubicBezTo>
                    <a:pt x="117" y="88"/>
                    <a:pt x="118" y="88"/>
                    <a:pt x="118" y="88"/>
                  </a:cubicBezTo>
                  <a:cubicBezTo>
                    <a:pt x="119" y="87"/>
                    <a:pt x="119" y="85"/>
                    <a:pt x="120" y="83"/>
                  </a:cubicBezTo>
                  <a:cubicBezTo>
                    <a:pt x="120" y="83"/>
                    <a:pt x="120" y="83"/>
                    <a:pt x="119" y="83"/>
                  </a:cubicBezTo>
                  <a:cubicBezTo>
                    <a:pt x="119" y="83"/>
                    <a:pt x="119" y="83"/>
                    <a:pt x="119" y="83"/>
                  </a:cubicBezTo>
                  <a:cubicBezTo>
                    <a:pt x="117" y="83"/>
                    <a:pt x="117" y="81"/>
                    <a:pt x="117" y="80"/>
                  </a:cubicBezTo>
                  <a:cubicBezTo>
                    <a:pt x="117" y="79"/>
                    <a:pt x="117" y="78"/>
                    <a:pt x="118" y="78"/>
                  </a:cubicBezTo>
                  <a:cubicBezTo>
                    <a:pt x="118" y="76"/>
                    <a:pt x="119" y="76"/>
                    <a:pt x="121" y="76"/>
                  </a:cubicBezTo>
                  <a:cubicBezTo>
                    <a:pt x="121" y="76"/>
                    <a:pt x="121" y="76"/>
                    <a:pt x="122" y="76"/>
                  </a:cubicBezTo>
                  <a:cubicBezTo>
                    <a:pt x="122" y="75"/>
                    <a:pt x="122" y="73"/>
                    <a:pt x="122"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 name="Freeform 171"/>
            <p:cNvSpPr>
              <a:spLocks noEditPoints="1"/>
            </p:cNvSpPr>
            <p:nvPr/>
          </p:nvSpPr>
          <p:spPr bwMode="auto">
            <a:xfrm>
              <a:off x="4175125" y="1382713"/>
              <a:ext cx="417512" cy="417513"/>
            </a:xfrm>
            <a:custGeom>
              <a:avLst/>
              <a:gdLst>
                <a:gd name="T0" fmla="*/ 82 w 132"/>
                <a:gd name="T1" fmla="*/ 55 h 132"/>
                <a:gd name="T2" fmla="*/ 73 w 132"/>
                <a:gd name="T3" fmla="*/ 50 h 132"/>
                <a:gd name="T4" fmla="*/ 68 w 132"/>
                <a:gd name="T5" fmla="*/ 50 h 132"/>
                <a:gd name="T6" fmla="*/ 64 w 132"/>
                <a:gd name="T7" fmla="*/ 52 h 132"/>
                <a:gd name="T8" fmla="*/ 62 w 132"/>
                <a:gd name="T9" fmla="*/ 54 h 132"/>
                <a:gd name="T10" fmla="*/ 59 w 132"/>
                <a:gd name="T11" fmla="*/ 58 h 132"/>
                <a:gd name="T12" fmla="*/ 58 w 132"/>
                <a:gd name="T13" fmla="*/ 66 h 132"/>
                <a:gd name="T14" fmla="*/ 59 w 132"/>
                <a:gd name="T15" fmla="*/ 74 h 132"/>
                <a:gd name="T16" fmla="*/ 62 w 132"/>
                <a:gd name="T17" fmla="*/ 78 h 132"/>
                <a:gd name="T18" fmla="*/ 65 w 132"/>
                <a:gd name="T19" fmla="*/ 80 h 132"/>
                <a:gd name="T20" fmla="*/ 70 w 132"/>
                <a:gd name="T21" fmla="*/ 81 h 132"/>
                <a:gd name="T22" fmla="*/ 68 w 132"/>
                <a:gd name="T23" fmla="*/ 89 h 132"/>
                <a:gd name="T24" fmla="*/ 44 w 132"/>
                <a:gd name="T25" fmla="*/ 68 h 132"/>
                <a:gd name="T26" fmla="*/ 46 w 132"/>
                <a:gd name="T27" fmla="*/ 67 h 132"/>
                <a:gd name="T28" fmla="*/ 44 w 132"/>
                <a:gd name="T29" fmla="*/ 58 h 132"/>
                <a:gd name="T30" fmla="*/ 66 w 132"/>
                <a:gd name="T31" fmla="*/ 110 h 132"/>
                <a:gd name="T32" fmla="*/ 66 w 132"/>
                <a:gd name="T33" fmla="*/ 26 h 132"/>
                <a:gd name="T34" fmla="*/ 66 w 132"/>
                <a:gd name="T35" fmla="*/ 132 h 132"/>
                <a:gd name="T36" fmla="*/ 121 w 132"/>
                <a:gd name="T37" fmla="*/ 71 h 132"/>
                <a:gd name="T38" fmla="*/ 122 w 132"/>
                <a:gd name="T39" fmla="*/ 64 h 132"/>
                <a:gd name="T40" fmla="*/ 118 w 132"/>
                <a:gd name="T41" fmla="*/ 56 h 132"/>
                <a:gd name="T42" fmla="*/ 117 w 132"/>
                <a:gd name="T43" fmla="*/ 48 h 132"/>
                <a:gd name="T44" fmla="*/ 114 w 132"/>
                <a:gd name="T45" fmla="*/ 36 h 132"/>
                <a:gd name="T46" fmla="*/ 108 w 132"/>
                <a:gd name="T47" fmla="*/ 31 h 132"/>
                <a:gd name="T48" fmla="*/ 102 w 132"/>
                <a:gd name="T49" fmla="*/ 27 h 132"/>
                <a:gd name="T50" fmla="*/ 95 w 132"/>
                <a:gd name="T51" fmla="*/ 19 h 132"/>
                <a:gd name="T52" fmla="*/ 90 w 132"/>
                <a:gd name="T53" fmla="*/ 15 h 132"/>
                <a:gd name="T54" fmla="*/ 79 w 132"/>
                <a:gd name="T55" fmla="*/ 15 h 132"/>
                <a:gd name="T56" fmla="*/ 70 w 132"/>
                <a:gd name="T57" fmla="*/ 14 h 132"/>
                <a:gd name="T58" fmla="*/ 59 w 132"/>
                <a:gd name="T59" fmla="*/ 10 h 132"/>
                <a:gd name="T60" fmla="*/ 53 w 132"/>
                <a:gd name="T61" fmla="*/ 13 h 132"/>
                <a:gd name="T62" fmla="*/ 44 w 132"/>
                <a:gd name="T63" fmla="*/ 18 h 132"/>
                <a:gd name="T64" fmla="*/ 37 w 132"/>
                <a:gd name="T65" fmla="*/ 20 h 132"/>
                <a:gd name="T66" fmla="*/ 30 w 132"/>
                <a:gd name="T67" fmla="*/ 23 h 132"/>
                <a:gd name="T68" fmla="*/ 24 w 132"/>
                <a:gd name="T69" fmla="*/ 34 h 132"/>
                <a:gd name="T70" fmla="*/ 20 w 132"/>
                <a:gd name="T71" fmla="*/ 40 h 132"/>
                <a:gd name="T72" fmla="*/ 13 w 132"/>
                <a:gd name="T73" fmla="*/ 48 h 132"/>
                <a:gd name="T74" fmla="*/ 12 w 132"/>
                <a:gd name="T75" fmla="*/ 55 h 132"/>
                <a:gd name="T76" fmla="*/ 14 w 132"/>
                <a:gd name="T77" fmla="*/ 65 h 132"/>
                <a:gd name="T78" fmla="*/ 12 w 132"/>
                <a:gd name="T79" fmla="*/ 73 h 132"/>
                <a:gd name="T80" fmla="*/ 12 w 132"/>
                <a:gd name="T81" fmla="*/ 80 h 132"/>
                <a:gd name="T82" fmla="*/ 17 w 132"/>
                <a:gd name="T83" fmla="*/ 92 h 132"/>
                <a:gd name="T84" fmla="*/ 25 w 132"/>
                <a:gd name="T85" fmla="*/ 98 h 132"/>
                <a:gd name="T86" fmla="*/ 31 w 132"/>
                <a:gd name="T87" fmla="*/ 105 h 132"/>
                <a:gd name="T88" fmla="*/ 38 w 132"/>
                <a:gd name="T89" fmla="*/ 113 h 132"/>
                <a:gd name="T90" fmla="*/ 49 w 132"/>
                <a:gd name="T91" fmla="*/ 119 h 132"/>
                <a:gd name="T92" fmla="*/ 56 w 132"/>
                <a:gd name="T93" fmla="*/ 121 h 132"/>
                <a:gd name="T94" fmla="*/ 68 w 132"/>
                <a:gd name="T95" fmla="*/ 121 h 132"/>
                <a:gd name="T96" fmla="*/ 78 w 132"/>
                <a:gd name="T97" fmla="*/ 117 h 132"/>
                <a:gd name="T98" fmla="*/ 87 w 132"/>
                <a:gd name="T99" fmla="*/ 114 h 132"/>
                <a:gd name="T100" fmla="*/ 96 w 132"/>
                <a:gd name="T101" fmla="*/ 112 h 132"/>
                <a:gd name="T102" fmla="*/ 107 w 132"/>
                <a:gd name="T103" fmla="*/ 105 h 132"/>
                <a:gd name="T104" fmla="*/ 111 w 132"/>
                <a:gd name="T105" fmla="*/ 99 h 132"/>
                <a:gd name="T106" fmla="*/ 117 w 132"/>
                <a:gd name="T107" fmla="*/ 88 h 132"/>
                <a:gd name="T108" fmla="*/ 117 w 132"/>
                <a:gd name="T109"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2" h="132">
                  <a:moveTo>
                    <a:pt x="68" y="41"/>
                  </a:moveTo>
                  <a:cubicBezTo>
                    <a:pt x="73" y="41"/>
                    <a:pt x="78" y="42"/>
                    <a:pt x="82" y="44"/>
                  </a:cubicBezTo>
                  <a:cubicBezTo>
                    <a:pt x="82" y="45"/>
                    <a:pt x="82" y="45"/>
                    <a:pt x="82" y="45"/>
                  </a:cubicBezTo>
                  <a:cubicBezTo>
                    <a:pt x="82" y="50"/>
                    <a:pt x="82" y="50"/>
                    <a:pt x="82" y="50"/>
                  </a:cubicBezTo>
                  <a:cubicBezTo>
                    <a:pt x="82" y="55"/>
                    <a:pt x="82" y="55"/>
                    <a:pt x="82" y="55"/>
                  </a:cubicBezTo>
                  <a:cubicBezTo>
                    <a:pt x="81" y="55"/>
                    <a:pt x="81" y="55"/>
                    <a:pt x="81" y="55"/>
                  </a:cubicBezTo>
                  <a:cubicBezTo>
                    <a:pt x="79" y="53"/>
                    <a:pt x="76" y="51"/>
                    <a:pt x="74" y="51"/>
                  </a:cubicBezTo>
                  <a:cubicBezTo>
                    <a:pt x="74" y="51"/>
                    <a:pt x="74" y="51"/>
                    <a:pt x="74" y="51"/>
                  </a:cubicBezTo>
                  <a:cubicBezTo>
                    <a:pt x="73" y="51"/>
                    <a:pt x="73" y="50"/>
                    <a:pt x="73" y="50"/>
                  </a:cubicBezTo>
                  <a:cubicBezTo>
                    <a:pt x="73" y="50"/>
                    <a:pt x="73" y="50"/>
                    <a:pt x="73" y="50"/>
                  </a:cubicBezTo>
                  <a:cubicBezTo>
                    <a:pt x="72" y="50"/>
                    <a:pt x="72" y="50"/>
                    <a:pt x="72" y="50"/>
                  </a:cubicBezTo>
                  <a:cubicBezTo>
                    <a:pt x="72" y="50"/>
                    <a:pt x="71" y="50"/>
                    <a:pt x="71" y="50"/>
                  </a:cubicBezTo>
                  <a:cubicBezTo>
                    <a:pt x="71" y="50"/>
                    <a:pt x="71" y="50"/>
                    <a:pt x="70" y="50"/>
                  </a:cubicBezTo>
                  <a:cubicBezTo>
                    <a:pt x="70" y="50"/>
                    <a:pt x="69" y="50"/>
                    <a:pt x="69" y="50"/>
                  </a:cubicBezTo>
                  <a:cubicBezTo>
                    <a:pt x="69" y="50"/>
                    <a:pt x="68" y="50"/>
                    <a:pt x="68" y="50"/>
                  </a:cubicBezTo>
                  <a:cubicBezTo>
                    <a:pt x="68" y="50"/>
                    <a:pt x="67" y="50"/>
                    <a:pt x="67" y="50"/>
                  </a:cubicBezTo>
                  <a:cubicBezTo>
                    <a:pt x="67" y="50"/>
                    <a:pt x="67" y="50"/>
                    <a:pt x="67" y="50"/>
                  </a:cubicBezTo>
                  <a:cubicBezTo>
                    <a:pt x="66" y="51"/>
                    <a:pt x="66" y="51"/>
                    <a:pt x="65" y="51"/>
                  </a:cubicBezTo>
                  <a:cubicBezTo>
                    <a:pt x="65" y="51"/>
                    <a:pt x="65" y="51"/>
                    <a:pt x="65" y="51"/>
                  </a:cubicBezTo>
                  <a:cubicBezTo>
                    <a:pt x="65" y="51"/>
                    <a:pt x="64" y="51"/>
                    <a:pt x="64" y="52"/>
                  </a:cubicBezTo>
                  <a:cubicBezTo>
                    <a:pt x="64" y="52"/>
                    <a:pt x="64" y="52"/>
                    <a:pt x="64" y="52"/>
                  </a:cubicBezTo>
                  <a:cubicBezTo>
                    <a:pt x="63" y="52"/>
                    <a:pt x="63" y="52"/>
                    <a:pt x="63" y="52"/>
                  </a:cubicBezTo>
                  <a:cubicBezTo>
                    <a:pt x="63" y="52"/>
                    <a:pt x="63" y="52"/>
                    <a:pt x="63" y="52"/>
                  </a:cubicBezTo>
                  <a:cubicBezTo>
                    <a:pt x="62" y="53"/>
                    <a:pt x="62" y="53"/>
                    <a:pt x="62" y="53"/>
                  </a:cubicBezTo>
                  <a:cubicBezTo>
                    <a:pt x="62" y="53"/>
                    <a:pt x="62" y="54"/>
                    <a:pt x="62" y="54"/>
                  </a:cubicBezTo>
                  <a:cubicBezTo>
                    <a:pt x="61" y="54"/>
                    <a:pt x="61" y="54"/>
                    <a:pt x="61" y="55"/>
                  </a:cubicBezTo>
                  <a:cubicBezTo>
                    <a:pt x="61" y="55"/>
                    <a:pt x="61" y="55"/>
                    <a:pt x="61" y="55"/>
                  </a:cubicBezTo>
                  <a:cubicBezTo>
                    <a:pt x="60" y="55"/>
                    <a:pt x="60" y="56"/>
                    <a:pt x="60" y="56"/>
                  </a:cubicBezTo>
                  <a:cubicBezTo>
                    <a:pt x="59" y="57"/>
                    <a:pt x="59" y="57"/>
                    <a:pt x="59" y="58"/>
                  </a:cubicBezTo>
                  <a:cubicBezTo>
                    <a:pt x="59" y="58"/>
                    <a:pt x="59" y="58"/>
                    <a:pt x="59" y="58"/>
                  </a:cubicBezTo>
                  <a:cubicBezTo>
                    <a:pt x="75" y="58"/>
                    <a:pt x="75" y="58"/>
                    <a:pt x="75" y="58"/>
                  </a:cubicBezTo>
                  <a:cubicBezTo>
                    <a:pt x="74" y="64"/>
                    <a:pt x="74" y="64"/>
                    <a:pt x="74" y="64"/>
                  </a:cubicBezTo>
                  <a:cubicBezTo>
                    <a:pt x="58" y="64"/>
                    <a:pt x="58" y="64"/>
                    <a:pt x="58" y="64"/>
                  </a:cubicBezTo>
                  <a:cubicBezTo>
                    <a:pt x="58" y="64"/>
                    <a:pt x="58" y="65"/>
                    <a:pt x="58" y="65"/>
                  </a:cubicBezTo>
                  <a:cubicBezTo>
                    <a:pt x="58" y="66"/>
                    <a:pt x="58" y="66"/>
                    <a:pt x="58" y="66"/>
                  </a:cubicBezTo>
                  <a:cubicBezTo>
                    <a:pt x="58" y="67"/>
                    <a:pt x="58" y="67"/>
                    <a:pt x="58" y="68"/>
                  </a:cubicBezTo>
                  <a:cubicBezTo>
                    <a:pt x="73" y="68"/>
                    <a:pt x="73" y="68"/>
                    <a:pt x="73" y="68"/>
                  </a:cubicBezTo>
                  <a:cubicBezTo>
                    <a:pt x="73" y="69"/>
                    <a:pt x="73" y="69"/>
                    <a:pt x="73" y="69"/>
                  </a:cubicBezTo>
                  <a:cubicBezTo>
                    <a:pt x="72" y="74"/>
                    <a:pt x="72" y="74"/>
                    <a:pt x="72" y="74"/>
                  </a:cubicBezTo>
                  <a:cubicBezTo>
                    <a:pt x="59" y="74"/>
                    <a:pt x="59" y="74"/>
                    <a:pt x="59" y="74"/>
                  </a:cubicBezTo>
                  <a:cubicBezTo>
                    <a:pt x="60" y="74"/>
                    <a:pt x="60" y="75"/>
                    <a:pt x="60" y="75"/>
                  </a:cubicBezTo>
                  <a:cubicBezTo>
                    <a:pt x="60" y="75"/>
                    <a:pt x="60" y="76"/>
                    <a:pt x="60" y="76"/>
                  </a:cubicBezTo>
                  <a:cubicBezTo>
                    <a:pt x="61" y="76"/>
                    <a:pt x="61" y="76"/>
                    <a:pt x="61" y="76"/>
                  </a:cubicBezTo>
                  <a:cubicBezTo>
                    <a:pt x="61" y="77"/>
                    <a:pt x="61" y="77"/>
                    <a:pt x="61" y="77"/>
                  </a:cubicBezTo>
                  <a:cubicBezTo>
                    <a:pt x="62" y="77"/>
                    <a:pt x="62" y="77"/>
                    <a:pt x="62" y="78"/>
                  </a:cubicBezTo>
                  <a:cubicBezTo>
                    <a:pt x="62" y="78"/>
                    <a:pt x="62" y="78"/>
                    <a:pt x="63" y="78"/>
                  </a:cubicBezTo>
                  <a:cubicBezTo>
                    <a:pt x="63" y="78"/>
                    <a:pt x="63" y="79"/>
                    <a:pt x="63" y="79"/>
                  </a:cubicBezTo>
                  <a:cubicBezTo>
                    <a:pt x="63" y="79"/>
                    <a:pt x="64" y="79"/>
                    <a:pt x="64" y="79"/>
                  </a:cubicBezTo>
                  <a:cubicBezTo>
                    <a:pt x="64" y="79"/>
                    <a:pt x="64" y="79"/>
                    <a:pt x="65" y="80"/>
                  </a:cubicBezTo>
                  <a:cubicBezTo>
                    <a:pt x="65" y="80"/>
                    <a:pt x="65" y="80"/>
                    <a:pt x="65" y="80"/>
                  </a:cubicBezTo>
                  <a:cubicBezTo>
                    <a:pt x="66" y="80"/>
                    <a:pt x="66" y="80"/>
                    <a:pt x="66" y="80"/>
                  </a:cubicBezTo>
                  <a:cubicBezTo>
                    <a:pt x="66" y="80"/>
                    <a:pt x="67" y="80"/>
                    <a:pt x="67" y="80"/>
                  </a:cubicBezTo>
                  <a:cubicBezTo>
                    <a:pt x="67" y="80"/>
                    <a:pt x="68" y="80"/>
                    <a:pt x="68" y="81"/>
                  </a:cubicBezTo>
                  <a:cubicBezTo>
                    <a:pt x="68" y="81"/>
                    <a:pt x="68" y="81"/>
                    <a:pt x="68" y="81"/>
                  </a:cubicBezTo>
                  <a:cubicBezTo>
                    <a:pt x="69" y="81"/>
                    <a:pt x="70" y="81"/>
                    <a:pt x="70" y="81"/>
                  </a:cubicBezTo>
                  <a:cubicBezTo>
                    <a:pt x="73" y="81"/>
                    <a:pt x="77" y="79"/>
                    <a:pt x="81" y="76"/>
                  </a:cubicBezTo>
                  <a:cubicBezTo>
                    <a:pt x="82" y="76"/>
                    <a:pt x="82" y="76"/>
                    <a:pt x="82" y="76"/>
                  </a:cubicBezTo>
                  <a:cubicBezTo>
                    <a:pt x="82" y="77"/>
                    <a:pt x="82" y="77"/>
                    <a:pt x="82" y="77"/>
                  </a:cubicBezTo>
                  <a:cubicBezTo>
                    <a:pt x="82" y="86"/>
                    <a:pt x="82" y="86"/>
                    <a:pt x="82" y="86"/>
                  </a:cubicBezTo>
                  <a:cubicBezTo>
                    <a:pt x="78" y="88"/>
                    <a:pt x="73" y="89"/>
                    <a:pt x="68" y="89"/>
                  </a:cubicBezTo>
                  <a:cubicBezTo>
                    <a:pt x="63" y="89"/>
                    <a:pt x="58" y="88"/>
                    <a:pt x="54" y="85"/>
                  </a:cubicBezTo>
                  <a:cubicBezTo>
                    <a:pt x="50" y="82"/>
                    <a:pt x="48" y="79"/>
                    <a:pt x="47" y="74"/>
                  </a:cubicBezTo>
                  <a:cubicBezTo>
                    <a:pt x="43" y="74"/>
                    <a:pt x="43" y="74"/>
                    <a:pt x="43" y="74"/>
                  </a:cubicBezTo>
                  <a:cubicBezTo>
                    <a:pt x="42" y="74"/>
                    <a:pt x="42" y="74"/>
                    <a:pt x="42" y="74"/>
                  </a:cubicBezTo>
                  <a:cubicBezTo>
                    <a:pt x="44" y="68"/>
                    <a:pt x="44" y="68"/>
                    <a:pt x="44" y="68"/>
                  </a:cubicBezTo>
                  <a:cubicBezTo>
                    <a:pt x="45" y="68"/>
                    <a:pt x="45" y="68"/>
                    <a:pt x="45" y="68"/>
                  </a:cubicBezTo>
                  <a:cubicBezTo>
                    <a:pt x="46" y="68"/>
                    <a:pt x="46" y="68"/>
                    <a:pt x="46" y="68"/>
                  </a:cubicBezTo>
                  <a:cubicBezTo>
                    <a:pt x="46" y="68"/>
                    <a:pt x="46" y="68"/>
                    <a:pt x="46" y="68"/>
                  </a:cubicBezTo>
                  <a:cubicBezTo>
                    <a:pt x="46" y="68"/>
                    <a:pt x="46" y="67"/>
                    <a:pt x="46" y="67"/>
                  </a:cubicBezTo>
                  <a:cubicBezTo>
                    <a:pt x="46" y="67"/>
                    <a:pt x="46" y="67"/>
                    <a:pt x="46" y="67"/>
                  </a:cubicBezTo>
                  <a:cubicBezTo>
                    <a:pt x="46" y="66"/>
                    <a:pt x="46" y="66"/>
                    <a:pt x="46" y="65"/>
                  </a:cubicBezTo>
                  <a:cubicBezTo>
                    <a:pt x="46" y="65"/>
                    <a:pt x="46" y="64"/>
                    <a:pt x="46" y="64"/>
                  </a:cubicBezTo>
                  <a:cubicBezTo>
                    <a:pt x="43" y="64"/>
                    <a:pt x="43" y="64"/>
                    <a:pt x="43" y="64"/>
                  </a:cubicBezTo>
                  <a:cubicBezTo>
                    <a:pt x="42" y="64"/>
                    <a:pt x="42" y="64"/>
                    <a:pt x="42" y="64"/>
                  </a:cubicBezTo>
                  <a:cubicBezTo>
                    <a:pt x="44" y="58"/>
                    <a:pt x="44" y="58"/>
                    <a:pt x="44" y="58"/>
                  </a:cubicBezTo>
                  <a:cubicBezTo>
                    <a:pt x="47" y="58"/>
                    <a:pt x="47" y="58"/>
                    <a:pt x="47" y="58"/>
                  </a:cubicBezTo>
                  <a:cubicBezTo>
                    <a:pt x="48" y="53"/>
                    <a:pt x="50" y="49"/>
                    <a:pt x="54" y="46"/>
                  </a:cubicBezTo>
                  <a:cubicBezTo>
                    <a:pt x="58" y="43"/>
                    <a:pt x="63" y="41"/>
                    <a:pt x="68" y="41"/>
                  </a:cubicBezTo>
                  <a:close/>
                  <a:moveTo>
                    <a:pt x="110" y="66"/>
                  </a:moveTo>
                  <a:cubicBezTo>
                    <a:pt x="110" y="90"/>
                    <a:pt x="90" y="110"/>
                    <a:pt x="66" y="110"/>
                  </a:cubicBezTo>
                  <a:cubicBezTo>
                    <a:pt x="42" y="110"/>
                    <a:pt x="23" y="90"/>
                    <a:pt x="23" y="66"/>
                  </a:cubicBezTo>
                  <a:cubicBezTo>
                    <a:pt x="23" y="42"/>
                    <a:pt x="42" y="22"/>
                    <a:pt x="66" y="22"/>
                  </a:cubicBezTo>
                  <a:cubicBezTo>
                    <a:pt x="90" y="22"/>
                    <a:pt x="110" y="42"/>
                    <a:pt x="110" y="66"/>
                  </a:cubicBezTo>
                  <a:close/>
                  <a:moveTo>
                    <a:pt x="106" y="66"/>
                  </a:moveTo>
                  <a:cubicBezTo>
                    <a:pt x="106" y="44"/>
                    <a:pt x="88" y="26"/>
                    <a:pt x="66" y="26"/>
                  </a:cubicBezTo>
                  <a:cubicBezTo>
                    <a:pt x="44" y="26"/>
                    <a:pt x="27" y="44"/>
                    <a:pt x="27" y="66"/>
                  </a:cubicBezTo>
                  <a:cubicBezTo>
                    <a:pt x="27" y="88"/>
                    <a:pt x="44" y="106"/>
                    <a:pt x="66" y="106"/>
                  </a:cubicBezTo>
                  <a:cubicBezTo>
                    <a:pt x="88" y="106"/>
                    <a:pt x="106" y="88"/>
                    <a:pt x="106" y="66"/>
                  </a:cubicBezTo>
                  <a:close/>
                  <a:moveTo>
                    <a:pt x="132" y="66"/>
                  </a:moveTo>
                  <a:cubicBezTo>
                    <a:pt x="132" y="102"/>
                    <a:pt x="103" y="132"/>
                    <a:pt x="66" y="132"/>
                  </a:cubicBezTo>
                  <a:cubicBezTo>
                    <a:pt x="30" y="132"/>
                    <a:pt x="0" y="102"/>
                    <a:pt x="0" y="66"/>
                  </a:cubicBezTo>
                  <a:cubicBezTo>
                    <a:pt x="0" y="30"/>
                    <a:pt x="30" y="0"/>
                    <a:pt x="66" y="0"/>
                  </a:cubicBezTo>
                  <a:cubicBezTo>
                    <a:pt x="103" y="0"/>
                    <a:pt x="132" y="30"/>
                    <a:pt x="132" y="66"/>
                  </a:cubicBezTo>
                  <a:close/>
                  <a:moveTo>
                    <a:pt x="122" y="71"/>
                  </a:moveTo>
                  <a:cubicBezTo>
                    <a:pt x="122" y="71"/>
                    <a:pt x="121" y="71"/>
                    <a:pt x="121" y="71"/>
                  </a:cubicBezTo>
                  <a:cubicBezTo>
                    <a:pt x="121" y="71"/>
                    <a:pt x="121" y="71"/>
                    <a:pt x="121" y="71"/>
                  </a:cubicBezTo>
                  <a:cubicBezTo>
                    <a:pt x="120" y="71"/>
                    <a:pt x="119" y="70"/>
                    <a:pt x="119" y="68"/>
                  </a:cubicBezTo>
                  <a:cubicBezTo>
                    <a:pt x="119" y="68"/>
                    <a:pt x="119" y="67"/>
                    <a:pt x="119" y="66"/>
                  </a:cubicBezTo>
                  <a:cubicBezTo>
                    <a:pt x="119" y="65"/>
                    <a:pt x="120" y="64"/>
                    <a:pt x="121" y="64"/>
                  </a:cubicBezTo>
                  <a:cubicBezTo>
                    <a:pt x="122" y="64"/>
                    <a:pt x="122" y="64"/>
                    <a:pt x="122" y="64"/>
                  </a:cubicBezTo>
                  <a:cubicBezTo>
                    <a:pt x="122" y="62"/>
                    <a:pt x="122" y="61"/>
                    <a:pt x="122" y="60"/>
                  </a:cubicBezTo>
                  <a:cubicBezTo>
                    <a:pt x="122" y="60"/>
                    <a:pt x="121" y="60"/>
                    <a:pt x="121" y="60"/>
                  </a:cubicBezTo>
                  <a:cubicBezTo>
                    <a:pt x="121" y="60"/>
                    <a:pt x="121" y="60"/>
                    <a:pt x="121" y="60"/>
                  </a:cubicBezTo>
                  <a:cubicBezTo>
                    <a:pt x="119" y="60"/>
                    <a:pt x="118" y="59"/>
                    <a:pt x="118" y="58"/>
                  </a:cubicBezTo>
                  <a:cubicBezTo>
                    <a:pt x="118" y="57"/>
                    <a:pt x="118" y="56"/>
                    <a:pt x="118" y="56"/>
                  </a:cubicBezTo>
                  <a:cubicBezTo>
                    <a:pt x="117" y="54"/>
                    <a:pt x="118" y="53"/>
                    <a:pt x="120" y="53"/>
                  </a:cubicBezTo>
                  <a:cubicBezTo>
                    <a:pt x="120" y="53"/>
                    <a:pt x="120" y="53"/>
                    <a:pt x="121" y="53"/>
                  </a:cubicBezTo>
                  <a:cubicBezTo>
                    <a:pt x="120" y="51"/>
                    <a:pt x="120" y="49"/>
                    <a:pt x="119" y="47"/>
                  </a:cubicBezTo>
                  <a:cubicBezTo>
                    <a:pt x="119" y="48"/>
                    <a:pt x="119" y="48"/>
                    <a:pt x="118" y="48"/>
                  </a:cubicBezTo>
                  <a:cubicBezTo>
                    <a:pt x="118" y="48"/>
                    <a:pt x="118" y="48"/>
                    <a:pt x="117" y="48"/>
                  </a:cubicBezTo>
                  <a:cubicBezTo>
                    <a:pt x="116" y="48"/>
                    <a:pt x="115" y="47"/>
                    <a:pt x="115" y="46"/>
                  </a:cubicBezTo>
                  <a:cubicBezTo>
                    <a:pt x="115" y="46"/>
                    <a:pt x="114" y="45"/>
                    <a:pt x="114" y="44"/>
                  </a:cubicBezTo>
                  <a:cubicBezTo>
                    <a:pt x="113" y="43"/>
                    <a:pt x="114" y="42"/>
                    <a:pt x="115" y="41"/>
                  </a:cubicBezTo>
                  <a:cubicBezTo>
                    <a:pt x="116" y="41"/>
                    <a:pt x="116" y="41"/>
                    <a:pt x="116" y="41"/>
                  </a:cubicBezTo>
                  <a:cubicBezTo>
                    <a:pt x="115" y="39"/>
                    <a:pt x="115" y="38"/>
                    <a:pt x="114" y="36"/>
                  </a:cubicBezTo>
                  <a:cubicBezTo>
                    <a:pt x="113" y="36"/>
                    <a:pt x="113" y="37"/>
                    <a:pt x="113" y="37"/>
                  </a:cubicBezTo>
                  <a:cubicBezTo>
                    <a:pt x="112" y="37"/>
                    <a:pt x="112" y="37"/>
                    <a:pt x="111" y="37"/>
                  </a:cubicBezTo>
                  <a:cubicBezTo>
                    <a:pt x="111" y="37"/>
                    <a:pt x="110" y="37"/>
                    <a:pt x="109" y="36"/>
                  </a:cubicBezTo>
                  <a:cubicBezTo>
                    <a:pt x="109" y="35"/>
                    <a:pt x="108" y="35"/>
                    <a:pt x="108" y="34"/>
                  </a:cubicBezTo>
                  <a:cubicBezTo>
                    <a:pt x="107" y="33"/>
                    <a:pt x="107" y="32"/>
                    <a:pt x="108" y="31"/>
                  </a:cubicBezTo>
                  <a:cubicBezTo>
                    <a:pt x="109" y="30"/>
                    <a:pt x="109" y="30"/>
                    <a:pt x="109" y="30"/>
                  </a:cubicBezTo>
                  <a:cubicBezTo>
                    <a:pt x="108" y="29"/>
                    <a:pt x="107" y="27"/>
                    <a:pt x="106" y="26"/>
                  </a:cubicBezTo>
                  <a:cubicBezTo>
                    <a:pt x="106" y="26"/>
                    <a:pt x="105" y="27"/>
                    <a:pt x="105" y="27"/>
                  </a:cubicBezTo>
                  <a:cubicBezTo>
                    <a:pt x="105" y="28"/>
                    <a:pt x="104" y="28"/>
                    <a:pt x="103" y="28"/>
                  </a:cubicBezTo>
                  <a:cubicBezTo>
                    <a:pt x="103" y="28"/>
                    <a:pt x="102" y="28"/>
                    <a:pt x="102" y="27"/>
                  </a:cubicBezTo>
                  <a:cubicBezTo>
                    <a:pt x="101" y="27"/>
                    <a:pt x="100" y="26"/>
                    <a:pt x="100" y="26"/>
                  </a:cubicBezTo>
                  <a:cubicBezTo>
                    <a:pt x="99" y="25"/>
                    <a:pt x="99" y="23"/>
                    <a:pt x="100" y="22"/>
                  </a:cubicBezTo>
                  <a:cubicBezTo>
                    <a:pt x="100" y="22"/>
                    <a:pt x="100" y="22"/>
                    <a:pt x="100" y="22"/>
                  </a:cubicBezTo>
                  <a:cubicBezTo>
                    <a:pt x="99" y="20"/>
                    <a:pt x="97" y="19"/>
                    <a:pt x="96" y="18"/>
                  </a:cubicBezTo>
                  <a:cubicBezTo>
                    <a:pt x="96" y="19"/>
                    <a:pt x="96" y="19"/>
                    <a:pt x="95" y="19"/>
                  </a:cubicBezTo>
                  <a:cubicBezTo>
                    <a:pt x="95" y="20"/>
                    <a:pt x="94" y="21"/>
                    <a:pt x="93" y="21"/>
                  </a:cubicBezTo>
                  <a:cubicBezTo>
                    <a:pt x="93" y="21"/>
                    <a:pt x="92" y="20"/>
                    <a:pt x="92" y="20"/>
                  </a:cubicBezTo>
                  <a:cubicBezTo>
                    <a:pt x="91" y="20"/>
                    <a:pt x="91" y="20"/>
                    <a:pt x="90" y="19"/>
                  </a:cubicBezTo>
                  <a:cubicBezTo>
                    <a:pt x="89" y="19"/>
                    <a:pt x="88" y="17"/>
                    <a:pt x="89" y="16"/>
                  </a:cubicBezTo>
                  <a:cubicBezTo>
                    <a:pt x="89" y="16"/>
                    <a:pt x="89" y="15"/>
                    <a:pt x="90" y="15"/>
                  </a:cubicBezTo>
                  <a:cubicBezTo>
                    <a:pt x="88" y="14"/>
                    <a:pt x="86" y="14"/>
                    <a:pt x="84" y="13"/>
                  </a:cubicBezTo>
                  <a:cubicBezTo>
                    <a:pt x="84" y="13"/>
                    <a:pt x="84" y="14"/>
                    <a:pt x="84" y="14"/>
                  </a:cubicBezTo>
                  <a:cubicBezTo>
                    <a:pt x="84" y="15"/>
                    <a:pt x="83" y="16"/>
                    <a:pt x="82" y="16"/>
                  </a:cubicBezTo>
                  <a:cubicBezTo>
                    <a:pt x="82" y="16"/>
                    <a:pt x="81" y="16"/>
                    <a:pt x="81" y="16"/>
                  </a:cubicBezTo>
                  <a:cubicBezTo>
                    <a:pt x="80" y="15"/>
                    <a:pt x="80" y="15"/>
                    <a:pt x="79" y="15"/>
                  </a:cubicBezTo>
                  <a:cubicBezTo>
                    <a:pt x="78" y="15"/>
                    <a:pt x="77" y="13"/>
                    <a:pt x="77" y="12"/>
                  </a:cubicBezTo>
                  <a:cubicBezTo>
                    <a:pt x="77" y="12"/>
                    <a:pt x="77" y="11"/>
                    <a:pt x="78" y="11"/>
                  </a:cubicBezTo>
                  <a:cubicBezTo>
                    <a:pt x="76" y="11"/>
                    <a:pt x="74" y="10"/>
                    <a:pt x="72" y="10"/>
                  </a:cubicBezTo>
                  <a:cubicBezTo>
                    <a:pt x="72" y="11"/>
                    <a:pt x="72" y="11"/>
                    <a:pt x="72" y="11"/>
                  </a:cubicBezTo>
                  <a:cubicBezTo>
                    <a:pt x="72" y="13"/>
                    <a:pt x="71" y="14"/>
                    <a:pt x="70" y="14"/>
                  </a:cubicBezTo>
                  <a:cubicBezTo>
                    <a:pt x="70" y="14"/>
                    <a:pt x="70" y="14"/>
                    <a:pt x="70" y="14"/>
                  </a:cubicBezTo>
                  <a:cubicBezTo>
                    <a:pt x="69" y="14"/>
                    <a:pt x="68" y="14"/>
                    <a:pt x="67" y="14"/>
                  </a:cubicBezTo>
                  <a:cubicBezTo>
                    <a:pt x="66" y="13"/>
                    <a:pt x="65" y="12"/>
                    <a:pt x="65" y="11"/>
                  </a:cubicBezTo>
                  <a:cubicBezTo>
                    <a:pt x="65" y="11"/>
                    <a:pt x="65" y="10"/>
                    <a:pt x="65" y="10"/>
                  </a:cubicBezTo>
                  <a:cubicBezTo>
                    <a:pt x="63" y="10"/>
                    <a:pt x="61" y="10"/>
                    <a:pt x="59" y="10"/>
                  </a:cubicBezTo>
                  <a:cubicBezTo>
                    <a:pt x="60" y="11"/>
                    <a:pt x="60" y="11"/>
                    <a:pt x="60" y="11"/>
                  </a:cubicBezTo>
                  <a:cubicBezTo>
                    <a:pt x="60" y="13"/>
                    <a:pt x="59" y="14"/>
                    <a:pt x="58" y="14"/>
                  </a:cubicBezTo>
                  <a:cubicBezTo>
                    <a:pt x="57" y="14"/>
                    <a:pt x="56" y="14"/>
                    <a:pt x="55" y="15"/>
                  </a:cubicBezTo>
                  <a:cubicBezTo>
                    <a:pt x="55" y="15"/>
                    <a:pt x="55" y="15"/>
                    <a:pt x="55" y="15"/>
                  </a:cubicBezTo>
                  <a:cubicBezTo>
                    <a:pt x="54" y="15"/>
                    <a:pt x="53" y="14"/>
                    <a:pt x="53" y="13"/>
                  </a:cubicBezTo>
                  <a:cubicBezTo>
                    <a:pt x="52" y="12"/>
                    <a:pt x="52" y="12"/>
                    <a:pt x="53" y="12"/>
                  </a:cubicBezTo>
                  <a:cubicBezTo>
                    <a:pt x="51" y="12"/>
                    <a:pt x="49" y="13"/>
                    <a:pt x="47" y="13"/>
                  </a:cubicBezTo>
                  <a:cubicBezTo>
                    <a:pt x="47" y="14"/>
                    <a:pt x="48" y="14"/>
                    <a:pt x="48" y="14"/>
                  </a:cubicBezTo>
                  <a:cubicBezTo>
                    <a:pt x="48" y="15"/>
                    <a:pt x="48" y="17"/>
                    <a:pt x="46" y="17"/>
                  </a:cubicBezTo>
                  <a:cubicBezTo>
                    <a:pt x="46" y="18"/>
                    <a:pt x="45" y="18"/>
                    <a:pt x="44" y="18"/>
                  </a:cubicBezTo>
                  <a:cubicBezTo>
                    <a:pt x="44" y="18"/>
                    <a:pt x="44" y="19"/>
                    <a:pt x="43" y="19"/>
                  </a:cubicBezTo>
                  <a:cubicBezTo>
                    <a:pt x="42" y="19"/>
                    <a:pt x="41" y="18"/>
                    <a:pt x="41" y="17"/>
                  </a:cubicBezTo>
                  <a:cubicBezTo>
                    <a:pt x="41" y="17"/>
                    <a:pt x="41" y="16"/>
                    <a:pt x="41" y="16"/>
                  </a:cubicBezTo>
                  <a:cubicBezTo>
                    <a:pt x="39" y="17"/>
                    <a:pt x="37" y="18"/>
                    <a:pt x="36" y="19"/>
                  </a:cubicBezTo>
                  <a:cubicBezTo>
                    <a:pt x="36" y="19"/>
                    <a:pt x="36" y="19"/>
                    <a:pt x="37" y="20"/>
                  </a:cubicBezTo>
                  <a:cubicBezTo>
                    <a:pt x="37" y="21"/>
                    <a:pt x="37" y="22"/>
                    <a:pt x="36" y="23"/>
                  </a:cubicBezTo>
                  <a:cubicBezTo>
                    <a:pt x="35" y="23"/>
                    <a:pt x="35" y="24"/>
                    <a:pt x="34" y="24"/>
                  </a:cubicBezTo>
                  <a:cubicBezTo>
                    <a:pt x="34" y="25"/>
                    <a:pt x="33" y="25"/>
                    <a:pt x="33" y="25"/>
                  </a:cubicBezTo>
                  <a:cubicBezTo>
                    <a:pt x="32" y="25"/>
                    <a:pt x="31" y="25"/>
                    <a:pt x="31" y="24"/>
                  </a:cubicBezTo>
                  <a:cubicBezTo>
                    <a:pt x="30" y="24"/>
                    <a:pt x="30" y="23"/>
                    <a:pt x="30" y="23"/>
                  </a:cubicBezTo>
                  <a:cubicBezTo>
                    <a:pt x="29" y="24"/>
                    <a:pt x="27" y="26"/>
                    <a:pt x="26" y="27"/>
                  </a:cubicBezTo>
                  <a:cubicBezTo>
                    <a:pt x="26" y="27"/>
                    <a:pt x="27" y="27"/>
                    <a:pt x="27" y="27"/>
                  </a:cubicBezTo>
                  <a:cubicBezTo>
                    <a:pt x="28" y="28"/>
                    <a:pt x="28" y="30"/>
                    <a:pt x="27" y="31"/>
                  </a:cubicBezTo>
                  <a:cubicBezTo>
                    <a:pt x="27" y="31"/>
                    <a:pt x="26" y="32"/>
                    <a:pt x="26" y="33"/>
                  </a:cubicBezTo>
                  <a:cubicBezTo>
                    <a:pt x="25" y="33"/>
                    <a:pt x="24" y="34"/>
                    <a:pt x="24" y="34"/>
                  </a:cubicBezTo>
                  <a:cubicBezTo>
                    <a:pt x="23" y="34"/>
                    <a:pt x="23" y="33"/>
                    <a:pt x="22" y="33"/>
                  </a:cubicBezTo>
                  <a:cubicBezTo>
                    <a:pt x="22" y="33"/>
                    <a:pt x="22" y="32"/>
                    <a:pt x="22" y="32"/>
                  </a:cubicBezTo>
                  <a:cubicBezTo>
                    <a:pt x="20" y="34"/>
                    <a:pt x="19" y="35"/>
                    <a:pt x="18" y="37"/>
                  </a:cubicBezTo>
                  <a:cubicBezTo>
                    <a:pt x="19" y="37"/>
                    <a:pt x="19" y="37"/>
                    <a:pt x="19" y="37"/>
                  </a:cubicBezTo>
                  <a:cubicBezTo>
                    <a:pt x="21" y="38"/>
                    <a:pt x="21" y="39"/>
                    <a:pt x="20" y="40"/>
                  </a:cubicBezTo>
                  <a:cubicBezTo>
                    <a:pt x="20" y="41"/>
                    <a:pt x="20" y="42"/>
                    <a:pt x="19" y="43"/>
                  </a:cubicBezTo>
                  <a:cubicBezTo>
                    <a:pt x="19" y="43"/>
                    <a:pt x="18" y="44"/>
                    <a:pt x="17" y="44"/>
                  </a:cubicBezTo>
                  <a:cubicBezTo>
                    <a:pt x="17" y="44"/>
                    <a:pt x="16" y="44"/>
                    <a:pt x="16" y="44"/>
                  </a:cubicBezTo>
                  <a:cubicBezTo>
                    <a:pt x="16" y="43"/>
                    <a:pt x="15" y="43"/>
                    <a:pt x="15" y="43"/>
                  </a:cubicBezTo>
                  <a:cubicBezTo>
                    <a:pt x="14" y="45"/>
                    <a:pt x="14" y="46"/>
                    <a:pt x="13" y="48"/>
                  </a:cubicBezTo>
                  <a:cubicBezTo>
                    <a:pt x="13" y="48"/>
                    <a:pt x="14" y="48"/>
                    <a:pt x="14" y="48"/>
                  </a:cubicBezTo>
                  <a:cubicBezTo>
                    <a:pt x="15" y="49"/>
                    <a:pt x="16" y="50"/>
                    <a:pt x="16" y="51"/>
                  </a:cubicBezTo>
                  <a:cubicBezTo>
                    <a:pt x="16" y="52"/>
                    <a:pt x="15" y="53"/>
                    <a:pt x="15" y="54"/>
                  </a:cubicBezTo>
                  <a:cubicBezTo>
                    <a:pt x="15" y="55"/>
                    <a:pt x="14" y="56"/>
                    <a:pt x="13" y="56"/>
                  </a:cubicBezTo>
                  <a:cubicBezTo>
                    <a:pt x="13" y="56"/>
                    <a:pt x="12" y="56"/>
                    <a:pt x="12" y="55"/>
                  </a:cubicBezTo>
                  <a:cubicBezTo>
                    <a:pt x="12" y="55"/>
                    <a:pt x="12" y="55"/>
                    <a:pt x="11" y="55"/>
                  </a:cubicBezTo>
                  <a:cubicBezTo>
                    <a:pt x="11" y="57"/>
                    <a:pt x="11" y="59"/>
                    <a:pt x="10" y="61"/>
                  </a:cubicBezTo>
                  <a:cubicBezTo>
                    <a:pt x="11" y="60"/>
                    <a:pt x="11" y="60"/>
                    <a:pt x="11" y="60"/>
                  </a:cubicBezTo>
                  <a:cubicBezTo>
                    <a:pt x="13" y="60"/>
                    <a:pt x="14" y="62"/>
                    <a:pt x="14" y="63"/>
                  </a:cubicBezTo>
                  <a:cubicBezTo>
                    <a:pt x="14" y="64"/>
                    <a:pt x="14" y="65"/>
                    <a:pt x="14" y="65"/>
                  </a:cubicBezTo>
                  <a:cubicBezTo>
                    <a:pt x="14" y="67"/>
                    <a:pt x="13" y="68"/>
                    <a:pt x="11" y="68"/>
                  </a:cubicBezTo>
                  <a:cubicBezTo>
                    <a:pt x="11" y="68"/>
                    <a:pt x="11" y="68"/>
                    <a:pt x="11" y="68"/>
                  </a:cubicBezTo>
                  <a:cubicBezTo>
                    <a:pt x="11" y="68"/>
                    <a:pt x="11" y="68"/>
                    <a:pt x="10" y="68"/>
                  </a:cubicBezTo>
                  <a:cubicBezTo>
                    <a:pt x="10" y="69"/>
                    <a:pt x="10" y="71"/>
                    <a:pt x="11" y="73"/>
                  </a:cubicBezTo>
                  <a:cubicBezTo>
                    <a:pt x="11" y="73"/>
                    <a:pt x="11" y="73"/>
                    <a:pt x="12" y="73"/>
                  </a:cubicBezTo>
                  <a:cubicBezTo>
                    <a:pt x="13" y="73"/>
                    <a:pt x="14" y="73"/>
                    <a:pt x="14" y="75"/>
                  </a:cubicBezTo>
                  <a:cubicBezTo>
                    <a:pt x="15" y="76"/>
                    <a:pt x="15" y="76"/>
                    <a:pt x="15" y="77"/>
                  </a:cubicBezTo>
                  <a:cubicBezTo>
                    <a:pt x="15" y="78"/>
                    <a:pt x="14" y="80"/>
                    <a:pt x="13" y="80"/>
                  </a:cubicBezTo>
                  <a:cubicBezTo>
                    <a:pt x="13" y="80"/>
                    <a:pt x="13" y="80"/>
                    <a:pt x="12" y="80"/>
                  </a:cubicBezTo>
                  <a:cubicBezTo>
                    <a:pt x="12" y="80"/>
                    <a:pt x="12" y="80"/>
                    <a:pt x="12" y="80"/>
                  </a:cubicBezTo>
                  <a:cubicBezTo>
                    <a:pt x="12" y="82"/>
                    <a:pt x="13" y="84"/>
                    <a:pt x="14" y="85"/>
                  </a:cubicBezTo>
                  <a:cubicBezTo>
                    <a:pt x="14" y="85"/>
                    <a:pt x="14" y="85"/>
                    <a:pt x="14" y="85"/>
                  </a:cubicBezTo>
                  <a:cubicBezTo>
                    <a:pt x="16" y="84"/>
                    <a:pt x="17" y="85"/>
                    <a:pt x="18" y="86"/>
                  </a:cubicBezTo>
                  <a:cubicBezTo>
                    <a:pt x="18" y="87"/>
                    <a:pt x="18" y="88"/>
                    <a:pt x="19" y="88"/>
                  </a:cubicBezTo>
                  <a:cubicBezTo>
                    <a:pt x="19" y="90"/>
                    <a:pt x="19" y="91"/>
                    <a:pt x="17" y="92"/>
                  </a:cubicBezTo>
                  <a:cubicBezTo>
                    <a:pt x="17" y="92"/>
                    <a:pt x="17" y="92"/>
                    <a:pt x="16" y="92"/>
                  </a:cubicBezTo>
                  <a:cubicBezTo>
                    <a:pt x="17" y="93"/>
                    <a:pt x="18" y="95"/>
                    <a:pt x="19" y="97"/>
                  </a:cubicBezTo>
                  <a:cubicBezTo>
                    <a:pt x="19" y="96"/>
                    <a:pt x="20" y="96"/>
                    <a:pt x="20" y="96"/>
                  </a:cubicBezTo>
                  <a:cubicBezTo>
                    <a:pt x="21" y="95"/>
                    <a:pt x="23" y="95"/>
                    <a:pt x="23" y="96"/>
                  </a:cubicBezTo>
                  <a:cubicBezTo>
                    <a:pt x="24" y="97"/>
                    <a:pt x="24" y="98"/>
                    <a:pt x="25" y="98"/>
                  </a:cubicBezTo>
                  <a:cubicBezTo>
                    <a:pt x="26" y="99"/>
                    <a:pt x="26" y="101"/>
                    <a:pt x="24" y="102"/>
                  </a:cubicBezTo>
                  <a:cubicBezTo>
                    <a:pt x="24" y="102"/>
                    <a:pt x="24" y="102"/>
                    <a:pt x="23" y="102"/>
                  </a:cubicBezTo>
                  <a:cubicBezTo>
                    <a:pt x="25" y="104"/>
                    <a:pt x="26" y="105"/>
                    <a:pt x="27" y="106"/>
                  </a:cubicBezTo>
                  <a:cubicBezTo>
                    <a:pt x="27" y="106"/>
                    <a:pt x="28" y="106"/>
                    <a:pt x="28" y="105"/>
                  </a:cubicBezTo>
                  <a:cubicBezTo>
                    <a:pt x="29" y="104"/>
                    <a:pt x="30" y="104"/>
                    <a:pt x="31" y="105"/>
                  </a:cubicBezTo>
                  <a:cubicBezTo>
                    <a:pt x="32" y="106"/>
                    <a:pt x="33" y="106"/>
                    <a:pt x="33" y="107"/>
                  </a:cubicBezTo>
                  <a:cubicBezTo>
                    <a:pt x="34" y="108"/>
                    <a:pt x="34" y="109"/>
                    <a:pt x="33" y="110"/>
                  </a:cubicBezTo>
                  <a:cubicBezTo>
                    <a:pt x="33" y="111"/>
                    <a:pt x="33" y="111"/>
                    <a:pt x="33" y="111"/>
                  </a:cubicBezTo>
                  <a:cubicBezTo>
                    <a:pt x="34" y="112"/>
                    <a:pt x="36" y="113"/>
                    <a:pt x="37" y="114"/>
                  </a:cubicBezTo>
                  <a:cubicBezTo>
                    <a:pt x="37" y="114"/>
                    <a:pt x="37" y="113"/>
                    <a:pt x="38" y="113"/>
                  </a:cubicBezTo>
                  <a:cubicBezTo>
                    <a:pt x="38" y="112"/>
                    <a:pt x="40" y="111"/>
                    <a:pt x="41" y="112"/>
                  </a:cubicBezTo>
                  <a:cubicBezTo>
                    <a:pt x="42" y="112"/>
                    <a:pt x="42" y="113"/>
                    <a:pt x="43" y="113"/>
                  </a:cubicBezTo>
                  <a:cubicBezTo>
                    <a:pt x="44" y="114"/>
                    <a:pt x="45" y="115"/>
                    <a:pt x="44" y="116"/>
                  </a:cubicBezTo>
                  <a:cubicBezTo>
                    <a:pt x="44" y="117"/>
                    <a:pt x="44" y="117"/>
                    <a:pt x="44" y="117"/>
                  </a:cubicBezTo>
                  <a:cubicBezTo>
                    <a:pt x="45" y="118"/>
                    <a:pt x="47" y="119"/>
                    <a:pt x="49" y="119"/>
                  </a:cubicBezTo>
                  <a:cubicBezTo>
                    <a:pt x="49" y="119"/>
                    <a:pt x="49" y="119"/>
                    <a:pt x="49" y="118"/>
                  </a:cubicBezTo>
                  <a:cubicBezTo>
                    <a:pt x="49" y="117"/>
                    <a:pt x="51" y="116"/>
                    <a:pt x="52" y="117"/>
                  </a:cubicBezTo>
                  <a:cubicBezTo>
                    <a:pt x="53" y="117"/>
                    <a:pt x="53" y="117"/>
                    <a:pt x="54" y="117"/>
                  </a:cubicBezTo>
                  <a:cubicBezTo>
                    <a:pt x="56" y="117"/>
                    <a:pt x="56" y="119"/>
                    <a:pt x="56" y="120"/>
                  </a:cubicBezTo>
                  <a:cubicBezTo>
                    <a:pt x="56" y="120"/>
                    <a:pt x="56" y="121"/>
                    <a:pt x="56" y="121"/>
                  </a:cubicBezTo>
                  <a:cubicBezTo>
                    <a:pt x="57" y="121"/>
                    <a:pt x="59" y="122"/>
                    <a:pt x="61" y="122"/>
                  </a:cubicBezTo>
                  <a:cubicBezTo>
                    <a:pt x="61" y="122"/>
                    <a:pt x="61" y="121"/>
                    <a:pt x="61" y="121"/>
                  </a:cubicBezTo>
                  <a:cubicBezTo>
                    <a:pt x="61" y="119"/>
                    <a:pt x="62" y="118"/>
                    <a:pt x="64" y="118"/>
                  </a:cubicBezTo>
                  <a:cubicBezTo>
                    <a:pt x="64" y="118"/>
                    <a:pt x="65" y="118"/>
                    <a:pt x="66" y="118"/>
                  </a:cubicBezTo>
                  <a:cubicBezTo>
                    <a:pt x="67" y="119"/>
                    <a:pt x="68" y="120"/>
                    <a:pt x="68" y="121"/>
                  </a:cubicBezTo>
                  <a:cubicBezTo>
                    <a:pt x="68" y="121"/>
                    <a:pt x="68" y="122"/>
                    <a:pt x="68" y="122"/>
                  </a:cubicBezTo>
                  <a:cubicBezTo>
                    <a:pt x="70" y="122"/>
                    <a:pt x="72" y="122"/>
                    <a:pt x="74" y="122"/>
                  </a:cubicBezTo>
                  <a:cubicBezTo>
                    <a:pt x="74" y="121"/>
                    <a:pt x="73" y="121"/>
                    <a:pt x="73" y="121"/>
                  </a:cubicBezTo>
                  <a:cubicBezTo>
                    <a:pt x="73" y="119"/>
                    <a:pt x="74" y="118"/>
                    <a:pt x="75" y="118"/>
                  </a:cubicBezTo>
                  <a:cubicBezTo>
                    <a:pt x="76" y="118"/>
                    <a:pt x="77" y="117"/>
                    <a:pt x="78" y="117"/>
                  </a:cubicBezTo>
                  <a:cubicBezTo>
                    <a:pt x="79" y="117"/>
                    <a:pt x="80" y="118"/>
                    <a:pt x="81" y="119"/>
                  </a:cubicBezTo>
                  <a:cubicBezTo>
                    <a:pt x="81" y="119"/>
                    <a:pt x="81" y="120"/>
                    <a:pt x="81" y="120"/>
                  </a:cubicBezTo>
                  <a:cubicBezTo>
                    <a:pt x="82" y="120"/>
                    <a:pt x="84" y="119"/>
                    <a:pt x="86" y="118"/>
                  </a:cubicBezTo>
                  <a:cubicBezTo>
                    <a:pt x="86" y="118"/>
                    <a:pt x="85" y="118"/>
                    <a:pt x="85" y="118"/>
                  </a:cubicBezTo>
                  <a:cubicBezTo>
                    <a:pt x="85" y="116"/>
                    <a:pt x="85" y="115"/>
                    <a:pt x="87" y="114"/>
                  </a:cubicBezTo>
                  <a:cubicBezTo>
                    <a:pt x="87" y="114"/>
                    <a:pt x="88" y="114"/>
                    <a:pt x="89" y="113"/>
                  </a:cubicBezTo>
                  <a:cubicBezTo>
                    <a:pt x="90" y="113"/>
                    <a:pt x="91" y="113"/>
                    <a:pt x="92" y="115"/>
                  </a:cubicBezTo>
                  <a:cubicBezTo>
                    <a:pt x="92" y="115"/>
                    <a:pt x="92" y="115"/>
                    <a:pt x="92" y="116"/>
                  </a:cubicBezTo>
                  <a:cubicBezTo>
                    <a:pt x="94" y="115"/>
                    <a:pt x="96" y="114"/>
                    <a:pt x="97" y="113"/>
                  </a:cubicBezTo>
                  <a:cubicBezTo>
                    <a:pt x="97" y="113"/>
                    <a:pt x="97" y="112"/>
                    <a:pt x="96" y="112"/>
                  </a:cubicBezTo>
                  <a:cubicBezTo>
                    <a:pt x="96" y="111"/>
                    <a:pt x="96" y="109"/>
                    <a:pt x="97" y="109"/>
                  </a:cubicBezTo>
                  <a:cubicBezTo>
                    <a:pt x="98" y="108"/>
                    <a:pt x="98" y="108"/>
                    <a:pt x="99" y="107"/>
                  </a:cubicBezTo>
                  <a:cubicBezTo>
                    <a:pt x="100" y="106"/>
                    <a:pt x="101" y="107"/>
                    <a:pt x="102" y="108"/>
                  </a:cubicBezTo>
                  <a:cubicBezTo>
                    <a:pt x="103" y="108"/>
                    <a:pt x="103" y="108"/>
                    <a:pt x="103" y="108"/>
                  </a:cubicBezTo>
                  <a:cubicBezTo>
                    <a:pt x="104" y="107"/>
                    <a:pt x="105" y="106"/>
                    <a:pt x="107" y="105"/>
                  </a:cubicBezTo>
                  <a:cubicBezTo>
                    <a:pt x="106" y="105"/>
                    <a:pt x="106" y="104"/>
                    <a:pt x="106" y="104"/>
                  </a:cubicBezTo>
                  <a:cubicBezTo>
                    <a:pt x="105" y="103"/>
                    <a:pt x="105" y="102"/>
                    <a:pt x="106" y="101"/>
                  </a:cubicBezTo>
                  <a:cubicBezTo>
                    <a:pt x="106" y="100"/>
                    <a:pt x="107" y="99"/>
                    <a:pt x="107" y="99"/>
                  </a:cubicBezTo>
                  <a:cubicBezTo>
                    <a:pt x="108" y="98"/>
                    <a:pt x="110" y="98"/>
                    <a:pt x="111" y="98"/>
                  </a:cubicBezTo>
                  <a:cubicBezTo>
                    <a:pt x="111" y="99"/>
                    <a:pt x="111" y="99"/>
                    <a:pt x="111" y="99"/>
                  </a:cubicBezTo>
                  <a:cubicBezTo>
                    <a:pt x="112" y="98"/>
                    <a:pt x="113" y="96"/>
                    <a:pt x="114" y="95"/>
                  </a:cubicBezTo>
                  <a:cubicBezTo>
                    <a:pt x="114" y="95"/>
                    <a:pt x="114" y="95"/>
                    <a:pt x="113" y="94"/>
                  </a:cubicBezTo>
                  <a:cubicBezTo>
                    <a:pt x="112" y="94"/>
                    <a:pt x="112" y="92"/>
                    <a:pt x="112" y="91"/>
                  </a:cubicBezTo>
                  <a:cubicBezTo>
                    <a:pt x="113" y="90"/>
                    <a:pt x="113" y="90"/>
                    <a:pt x="113" y="89"/>
                  </a:cubicBezTo>
                  <a:cubicBezTo>
                    <a:pt x="114" y="88"/>
                    <a:pt x="116" y="87"/>
                    <a:pt x="117" y="88"/>
                  </a:cubicBezTo>
                  <a:cubicBezTo>
                    <a:pt x="117" y="88"/>
                    <a:pt x="117" y="88"/>
                    <a:pt x="118" y="88"/>
                  </a:cubicBezTo>
                  <a:cubicBezTo>
                    <a:pt x="118" y="87"/>
                    <a:pt x="119" y="85"/>
                    <a:pt x="120" y="83"/>
                  </a:cubicBezTo>
                  <a:cubicBezTo>
                    <a:pt x="119" y="83"/>
                    <a:pt x="119" y="83"/>
                    <a:pt x="119" y="83"/>
                  </a:cubicBezTo>
                  <a:cubicBezTo>
                    <a:pt x="119" y="83"/>
                    <a:pt x="119" y="83"/>
                    <a:pt x="119" y="83"/>
                  </a:cubicBezTo>
                  <a:cubicBezTo>
                    <a:pt x="117" y="83"/>
                    <a:pt x="116" y="81"/>
                    <a:pt x="117" y="80"/>
                  </a:cubicBezTo>
                  <a:cubicBezTo>
                    <a:pt x="117" y="79"/>
                    <a:pt x="117" y="78"/>
                    <a:pt x="117" y="78"/>
                  </a:cubicBezTo>
                  <a:cubicBezTo>
                    <a:pt x="118" y="76"/>
                    <a:pt x="119" y="76"/>
                    <a:pt x="120" y="76"/>
                  </a:cubicBezTo>
                  <a:cubicBezTo>
                    <a:pt x="121" y="76"/>
                    <a:pt x="121" y="76"/>
                    <a:pt x="121" y="76"/>
                  </a:cubicBezTo>
                  <a:cubicBezTo>
                    <a:pt x="122" y="75"/>
                    <a:pt x="122" y="73"/>
                    <a:pt x="122"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 name="Freeform 172"/>
            <p:cNvSpPr>
              <a:spLocks noEditPoints="1"/>
            </p:cNvSpPr>
            <p:nvPr/>
          </p:nvSpPr>
          <p:spPr bwMode="auto">
            <a:xfrm>
              <a:off x="5986463" y="1382713"/>
              <a:ext cx="417512" cy="417513"/>
            </a:xfrm>
            <a:custGeom>
              <a:avLst/>
              <a:gdLst>
                <a:gd name="T0" fmla="*/ 109 w 132"/>
                <a:gd name="T1" fmla="*/ 66 h 132"/>
                <a:gd name="T2" fmla="*/ 66 w 132"/>
                <a:gd name="T3" fmla="*/ 26 h 132"/>
                <a:gd name="T4" fmla="*/ 0 w 132"/>
                <a:gd name="T5" fmla="*/ 66 h 132"/>
                <a:gd name="T6" fmla="*/ 121 w 132"/>
                <a:gd name="T7" fmla="*/ 76 h 132"/>
                <a:gd name="T8" fmla="*/ 118 w 132"/>
                <a:gd name="T9" fmla="*/ 83 h 132"/>
                <a:gd name="T10" fmla="*/ 116 w 132"/>
                <a:gd name="T11" fmla="*/ 88 h 132"/>
                <a:gd name="T12" fmla="*/ 114 w 132"/>
                <a:gd name="T13" fmla="*/ 95 h 132"/>
                <a:gd name="T14" fmla="*/ 105 w 132"/>
                <a:gd name="T15" fmla="*/ 101 h 132"/>
                <a:gd name="T16" fmla="*/ 102 w 132"/>
                <a:gd name="T17" fmla="*/ 108 h 132"/>
                <a:gd name="T18" fmla="*/ 97 w 132"/>
                <a:gd name="T19" fmla="*/ 113 h 132"/>
                <a:gd name="T20" fmla="*/ 86 w 132"/>
                <a:gd name="T21" fmla="*/ 114 h 132"/>
                <a:gd name="T22" fmla="*/ 80 w 132"/>
                <a:gd name="T23" fmla="*/ 119 h 132"/>
                <a:gd name="T24" fmla="*/ 73 w 132"/>
                <a:gd name="T25" fmla="*/ 122 h 132"/>
                <a:gd name="T26" fmla="*/ 63 w 132"/>
                <a:gd name="T27" fmla="*/ 118 h 132"/>
                <a:gd name="T28" fmla="*/ 55 w 132"/>
                <a:gd name="T29" fmla="*/ 120 h 132"/>
                <a:gd name="T30" fmla="*/ 48 w 132"/>
                <a:gd name="T31" fmla="*/ 119 h 132"/>
                <a:gd name="T32" fmla="*/ 40 w 132"/>
                <a:gd name="T33" fmla="*/ 112 h 132"/>
                <a:gd name="T34" fmla="*/ 33 w 132"/>
                <a:gd name="T35" fmla="*/ 110 h 132"/>
                <a:gd name="T36" fmla="*/ 27 w 132"/>
                <a:gd name="T37" fmla="*/ 106 h 132"/>
                <a:gd name="T38" fmla="*/ 23 w 132"/>
                <a:gd name="T39" fmla="*/ 96 h 132"/>
                <a:gd name="T40" fmla="*/ 17 w 132"/>
                <a:gd name="T41" fmla="*/ 92 h 132"/>
                <a:gd name="T42" fmla="*/ 13 w 132"/>
                <a:gd name="T43" fmla="*/ 85 h 132"/>
                <a:gd name="T44" fmla="*/ 14 w 132"/>
                <a:gd name="T45" fmla="*/ 77 h 132"/>
                <a:gd name="T46" fmla="*/ 10 w 132"/>
                <a:gd name="T47" fmla="*/ 68 h 132"/>
                <a:gd name="T48" fmla="*/ 13 w 132"/>
                <a:gd name="T49" fmla="*/ 63 h 132"/>
                <a:gd name="T50" fmla="*/ 12 w 132"/>
                <a:gd name="T51" fmla="*/ 55 h 132"/>
                <a:gd name="T52" fmla="*/ 14 w 132"/>
                <a:gd name="T53" fmla="*/ 48 h 132"/>
                <a:gd name="T54" fmla="*/ 16 w 132"/>
                <a:gd name="T55" fmla="*/ 44 h 132"/>
                <a:gd name="T56" fmla="*/ 18 w 132"/>
                <a:gd name="T57" fmla="*/ 37 h 132"/>
                <a:gd name="T58" fmla="*/ 25 w 132"/>
                <a:gd name="T59" fmla="*/ 33 h 132"/>
                <a:gd name="T60" fmla="*/ 30 w 132"/>
                <a:gd name="T61" fmla="*/ 23 h 132"/>
                <a:gd name="T62" fmla="*/ 36 w 132"/>
                <a:gd name="T63" fmla="*/ 23 h 132"/>
                <a:gd name="T64" fmla="*/ 40 w 132"/>
                <a:gd name="T65" fmla="*/ 17 h 132"/>
                <a:gd name="T66" fmla="*/ 47 w 132"/>
                <a:gd name="T67" fmla="*/ 14 h 132"/>
                <a:gd name="T68" fmla="*/ 54 w 132"/>
                <a:gd name="T69" fmla="*/ 15 h 132"/>
                <a:gd name="T70" fmla="*/ 59 w 132"/>
                <a:gd name="T71" fmla="*/ 10 h 132"/>
                <a:gd name="T72" fmla="*/ 69 w 132"/>
                <a:gd name="T73" fmla="*/ 14 h 132"/>
                <a:gd name="T74" fmla="*/ 77 w 132"/>
                <a:gd name="T75" fmla="*/ 11 h 132"/>
                <a:gd name="T76" fmla="*/ 81 w 132"/>
                <a:gd name="T77" fmla="*/ 16 h 132"/>
                <a:gd name="T78" fmla="*/ 88 w 132"/>
                <a:gd name="T79" fmla="*/ 16 h 132"/>
                <a:gd name="T80" fmla="*/ 95 w 132"/>
                <a:gd name="T81" fmla="*/ 19 h 132"/>
                <a:gd name="T82" fmla="*/ 99 w 132"/>
                <a:gd name="T83" fmla="*/ 26 h 132"/>
                <a:gd name="T84" fmla="*/ 105 w 132"/>
                <a:gd name="T85" fmla="*/ 26 h 132"/>
                <a:gd name="T86" fmla="*/ 109 w 132"/>
                <a:gd name="T87" fmla="*/ 36 h 132"/>
                <a:gd name="T88" fmla="*/ 116 w 132"/>
                <a:gd name="T89" fmla="*/ 41 h 132"/>
                <a:gd name="T90" fmla="*/ 117 w 132"/>
                <a:gd name="T91" fmla="*/ 48 h 132"/>
                <a:gd name="T92" fmla="*/ 119 w 132"/>
                <a:gd name="T93" fmla="*/ 53 h 132"/>
                <a:gd name="T94" fmla="*/ 120 w 132"/>
                <a:gd name="T95" fmla="*/ 60 h 132"/>
                <a:gd name="T96" fmla="*/ 118 w 132"/>
                <a:gd name="T97" fmla="*/ 66 h 132"/>
                <a:gd name="T98" fmla="*/ 122 w 132"/>
                <a:gd name="T99" fmla="*/ 71 h 132"/>
                <a:gd name="T100" fmla="*/ 84 w 132"/>
                <a:gd name="T101" fmla="*/ 92 h 132"/>
                <a:gd name="T102" fmla="*/ 54 w 132"/>
                <a:gd name="T103" fmla="*/ 71 h 132"/>
                <a:gd name="T104" fmla="*/ 52 w 132"/>
                <a:gd name="T105" fmla="*/ 64 h 132"/>
                <a:gd name="T106" fmla="*/ 59 w 132"/>
                <a:gd name="T107" fmla="*/ 44 h 132"/>
                <a:gd name="T108" fmla="*/ 82 w 132"/>
                <a:gd name="T109" fmla="*/ 50 h 132"/>
                <a:gd name="T110" fmla="*/ 77 w 132"/>
                <a:gd name="T111" fmla="*/ 50 h 132"/>
                <a:gd name="T112" fmla="*/ 67 w 132"/>
                <a:gd name="T113" fmla="*/ 53 h 132"/>
                <a:gd name="T114" fmla="*/ 66 w 132"/>
                <a:gd name="T115" fmla="*/ 55 h 132"/>
                <a:gd name="T116" fmla="*/ 79 w 132"/>
                <a:gd name="T117" fmla="*/ 71 h 132"/>
                <a:gd name="T118" fmla="*/ 63 w 132"/>
                <a:gd name="T119"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2" h="132">
                  <a:moveTo>
                    <a:pt x="66" y="22"/>
                  </a:moveTo>
                  <a:cubicBezTo>
                    <a:pt x="42" y="22"/>
                    <a:pt x="22" y="42"/>
                    <a:pt x="22" y="66"/>
                  </a:cubicBezTo>
                  <a:cubicBezTo>
                    <a:pt x="22" y="90"/>
                    <a:pt x="42" y="110"/>
                    <a:pt x="66" y="110"/>
                  </a:cubicBezTo>
                  <a:cubicBezTo>
                    <a:pt x="90" y="110"/>
                    <a:pt x="109" y="90"/>
                    <a:pt x="109" y="66"/>
                  </a:cubicBezTo>
                  <a:cubicBezTo>
                    <a:pt x="109" y="42"/>
                    <a:pt x="90" y="22"/>
                    <a:pt x="66" y="22"/>
                  </a:cubicBezTo>
                  <a:close/>
                  <a:moveTo>
                    <a:pt x="66" y="106"/>
                  </a:moveTo>
                  <a:cubicBezTo>
                    <a:pt x="44" y="106"/>
                    <a:pt x="26" y="88"/>
                    <a:pt x="26" y="66"/>
                  </a:cubicBezTo>
                  <a:cubicBezTo>
                    <a:pt x="26" y="44"/>
                    <a:pt x="44" y="26"/>
                    <a:pt x="66" y="26"/>
                  </a:cubicBezTo>
                  <a:cubicBezTo>
                    <a:pt x="87" y="26"/>
                    <a:pt x="105" y="44"/>
                    <a:pt x="105" y="66"/>
                  </a:cubicBezTo>
                  <a:cubicBezTo>
                    <a:pt x="105" y="88"/>
                    <a:pt x="87" y="106"/>
                    <a:pt x="66" y="106"/>
                  </a:cubicBezTo>
                  <a:close/>
                  <a:moveTo>
                    <a:pt x="66" y="0"/>
                  </a:moveTo>
                  <a:cubicBezTo>
                    <a:pt x="29" y="0"/>
                    <a:pt x="0" y="30"/>
                    <a:pt x="0" y="66"/>
                  </a:cubicBezTo>
                  <a:cubicBezTo>
                    <a:pt x="0" y="102"/>
                    <a:pt x="29" y="132"/>
                    <a:pt x="66" y="132"/>
                  </a:cubicBezTo>
                  <a:cubicBezTo>
                    <a:pt x="102" y="132"/>
                    <a:pt x="132" y="102"/>
                    <a:pt x="132" y="66"/>
                  </a:cubicBezTo>
                  <a:cubicBezTo>
                    <a:pt x="132" y="30"/>
                    <a:pt x="102" y="0"/>
                    <a:pt x="66" y="0"/>
                  </a:cubicBezTo>
                  <a:close/>
                  <a:moveTo>
                    <a:pt x="121" y="76"/>
                  </a:moveTo>
                  <a:cubicBezTo>
                    <a:pt x="120" y="76"/>
                    <a:pt x="120" y="76"/>
                    <a:pt x="120" y="76"/>
                  </a:cubicBezTo>
                  <a:cubicBezTo>
                    <a:pt x="118" y="76"/>
                    <a:pt x="117" y="76"/>
                    <a:pt x="117" y="78"/>
                  </a:cubicBezTo>
                  <a:cubicBezTo>
                    <a:pt x="117" y="78"/>
                    <a:pt x="116" y="79"/>
                    <a:pt x="116" y="80"/>
                  </a:cubicBezTo>
                  <a:cubicBezTo>
                    <a:pt x="116" y="81"/>
                    <a:pt x="117" y="83"/>
                    <a:pt x="118" y="83"/>
                  </a:cubicBezTo>
                  <a:cubicBezTo>
                    <a:pt x="118" y="83"/>
                    <a:pt x="118" y="83"/>
                    <a:pt x="119" y="83"/>
                  </a:cubicBezTo>
                  <a:cubicBezTo>
                    <a:pt x="119" y="83"/>
                    <a:pt x="119" y="83"/>
                    <a:pt x="119" y="83"/>
                  </a:cubicBezTo>
                  <a:cubicBezTo>
                    <a:pt x="118" y="85"/>
                    <a:pt x="118" y="87"/>
                    <a:pt x="117" y="88"/>
                  </a:cubicBezTo>
                  <a:cubicBezTo>
                    <a:pt x="117" y="88"/>
                    <a:pt x="117" y="88"/>
                    <a:pt x="116" y="88"/>
                  </a:cubicBezTo>
                  <a:cubicBezTo>
                    <a:pt x="115" y="87"/>
                    <a:pt x="114" y="88"/>
                    <a:pt x="113" y="89"/>
                  </a:cubicBezTo>
                  <a:cubicBezTo>
                    <a:pt x="113" y="90"/>
                    <a:pt x="112" y="90"/>
                    <a:pt x="112" y="91"/>
                  </a:cubicBezTo>
                  <a:cubicBezTo>
                    <a:pt x="111" y="92"/>
                    <a:pt x="112" y="94"/>
                    <a:pt x="113" y="94"/>
                  </a:cubicBezTo>
                  <a:cubicBezTo>
                    <a:pt x="113" y="95"/>
                    <a:pt x="114" y="95"/>
                    <a:pt x="114" y="95"/>
                  </a:cubicBezTo>
                  <a:cubicBezTo>
                    <a:pt x="113" y="96"/>
                    <a:pt x="112" y="98"/>
                    <a:pt x="111" y="99"/>
                  </a:cubicBezTo>
                  <a:cubicBezTo>
                    <a:pt x="111" y="99"/>
                    <a:pt x="110" y="99"/>
                    <a:pt x="110" y="98"/>
                  </a:cubicBezTo>
                  <a:cubicBezTo>
                    <a:pt x="109" y="98"/>
                    <a:pt x="107" y="98"/>
                    <a:pt x="107" y="99"/>
                  </a:cubicBezTo>
                  <a:cubicBezTo>
                    <a:pt x="106" y="99"/>
                    <a:pt x="106" y="100"/>
                    <a:pt x="105" y="101"/>
                  </a:cubicBezTo>
                  <a:cubicBezTo>
                    <a:pt x="104" y="102"/>
                    <a:pt x="104" y="103"/>
                    <a:pt x="105" y="104"/>
                  </a:cubicBezTo>
                  <a:cubicBezTo>
                    <a:pt x="106" y="104"/>
                    <a:pt x="106" y="105"/>
                    <a:pt x="106" y="105"/>
                  </a:cubicBezTo>
                  <a:cubicBezTo>
                    <a:pt x="105" y="106"/>
                    <a:pt x="104" y="107"/>
                    <a:pt x="102" y="108"/>
                  </a:cubicBezTo>
                  <a:cubicBezTo>
                    <a:pt x="102" y="108"/>
                    <a:pt x="102" y="108"/>
                    <a:pt x="102" y="108"/>
                  </a:cubicBezTo>
                  <a:cubicBezTo>
                    <a:pt x="101" y="107"/>
                    <a:pt x="99" y="106"/>
                    <a:pt x="98" y="107"/>
                  </a:cubicBezTo>
                  <a:cubicBezTo>
                    <a:pt x="98" y="108"/>
                    <a:pt x="97" y="108"/>
                    <a:pt x="96" y="109"/>
                  </a:cubicBezTo>
                  <a:cubicBezTo>
                    <a:pt x="95" y="109"/>
                    <a:pt x="95" y="111"/>
                    <a:pt x="96" y="112"/>
                  </a:cubicBezTo>
                  <a:cubicBezTo>
                    <a:pt x="96" y="112"/>
                    <a:pt x="96" y="113"/>
                    <a:pt x="97" y="113"/>
                  </a:cubicBezTo>
                  <a:cubicBezTo>
                    <a:pt x="95" y="114"/>
                    <a:pt x="93" y="115"/>
                    <a:pt x="92" y="116"/>
                  </a:cubicBezTo>
                  <a:cubicBezTo>
                    <a:pt x="92" y="115"/>
                    <a:pt x="92" y="115"/>
                    <a:pt x="92" y="115"/>
                  </a:cubicBezTo>
                  <a:cubicBezTo>
                    <a:pt x="91" y="113"/>
                    <a:pt x="89" y="113"/>
                    <a:pt x="88" y="113"/>
                  </a:cubicBezTo>
                  <a:cubicBezTo>
                    <a:pt x="88" y="114"/>
                    <a:pt x="87" y="114"/>
                    <a:pt x="86" y="114"/>
                  </a:cubicBezTo>
                  <a:cubicBezTo>
                    <a:pt x="85" y="115"/>
                    <a:pt x="84" y="116"/>
                    <a:pt x="85" y="118"/>
                  </a:cubicBezTo>
                  <a:cubicBezTo>
                    <a:pt x="85" y="118"/>
                    <a:pt x="85" y="118"/>
                    <a:pt x="85" y="118"/>
                  </a:cubicBezTo>
                  <a:cubicBezTo>
                    <a:pt x="84" y="119"/>
                    <a:pt x="82" y="120"/>
                    <a:pt x="80" y="120"/>
                  </a:cubicBezTo>
                  <a:cubicBezTo>
                    <a:pt x="80" y="120"/>
                    <a:pt x="80" y="119"/>
                    <a:pt x="80" y="119"/>
                  </a:cubicBezTo>
                  <a:cubicBezTo>
                    <a:pt x="80" y="118"/>
                    <a:pt x="78" y="117"/>
                    <a:pt x="77" y="117"/>
                  </a:cubicBezTo>
                  <a:cubicBezTo>
                    <a:pt x="76" y="117"/>
                    <a:pt x="76" y="118"/>
                    <a:pt x="75" y="118"/>
                  </a:cubicBezTo>
                  <a:cubicBezTo>
                    <a:pt x="73" y="118"/>
                    <a:pt x="73" y="119"/>
                    <a:pt x="73" y="121"/>
                  </a:cubicBezTo>
                  <a:cubicBezTo>
                    <a:pt x="73" y="121"/>
                    <a:pt x="73" y="121"/>
                    <a:pt x="73" y="122"/>
                  </a:cubicBezTo>
                  <a:cubicBezTo>
                    <a:pt x="71" y="122"/>
                    <a:pt x="69" y="122"/>
                    <a:pt x="68" y="122"/>
                  </a:cubicBezTo>
                  <a:cubicBezTo>
                    <a:pt x="68" y="122"/>
                    <a:pt x="68" y="121"/>
                    <a:pt x="68" y="121"/>
                  </a:cubicBezTo>
                  <a:cubicBezTo>
                    <a:pt x="68" y="120"/>
                    <a:pt x="67" y="119"/>
                    <a:pt x="65" y="118"/>
                  </a:cubicBezTo>
                  <a:cubicBezTo>
                    <a:pt x="65" y="118"/>
                    <a:pt x="64" y="118"/>
                    <a:pt x="63" y="118"/>
                  </a:cubicBezTo>
                  <a:cubicBezTo>
                    <a:pt x="62" y="118"/>
                    <a:pt x="60" y="119"/>
                    <a:pt x="60" y="121"/>
                  </a:cubicBezTo>
                  <a:cubicBezTo>
                    <a:pt x="60" y="121"/>
                    <a:pt x="60" y="122"/>
                    <a:pt x="61" y="122"/>
                  </a:cubicBezTo>
                  <a:cubicBezTo>
                    <a:pt x="59" y="122"/>
                    <a:pt x="57" y="121"/>
                    <a:pt x="55" y="121"/>
                  </a:cubicBezTo>
                  <a:cubicBezTo>
                    <a:pt x="55" y="121"/>
                    <a:pt x="55" y="120"/>
                    <a:pt x="55" y="120"/>
                  </a:cubicBezTo>
                  <a:cubicBezTo>
                    <a:pt x="56" y="119"/>
                    <a:pt x="55" y="117"/>
                    <a:pt x="54" y="117"/>
                  </a:cubicBezTo>
                  <a:cubicBezTo>
                    <a:pt x="53" y="117"/>
                    <a:pt x="52" y="117"/>
                    <a:pt x="51" y="117"/>
                  </a:cubicBezTo>
                  <a:cubicBezTo>
                    <a:pt x="50" y="116"/>
                    <a:pt x="49" y="117"/>
                    <a:pt x="48" y="118"/>
                  </a:cubicBezTo>
                  <a:cubicBezTo>
                    <a:pt x="48" y="119"/>
                    <a:pt x="48" y="119"/>
                    <a:pt x="48" y="119"/>
                  </a:cubicBezTo>
                  <a:cubicBezTo>
                    <a:pt x="46" y="119"/>
                    <a:pt x="45" y="118"/>
                    <a:pt x="43" y="117"/>
                  </a:cubicBezTo>
                  <a:cubicBezTo>
                    <a:pt x="43" y="117"/>
                    <a:pt x="43" y="117"/>
                    <a:pt x="44" y="116"/>
                  </a:cubicBezTo>
                  <a:cubicBezTo>
                    <a:pt x="44" y="115"/>
                    <a:pt x="44" y="114"/>
                    <a:pt x="43" y="113"/>
                  </a:cubicBezTo>
                  <a:cubicBezTo>
                    <a:pt x="42" y="113"/>
                    <a:pt x="41" y="112"/>
                    <a:pt x="40" y="112"/>
                  </a:cubicBezTo>
                  <a:cubicBezTo>
                    <a:pt x="39" y="111"/>
                    <a:pt x="38" y="112"/>
                    <a:pt x="37" y="113"/>
                  </a:cubicBezTo>
                  <a:cubicBezTo>
                    <a:pt x="37" y="113"/>
                    <a:pt x="37" y="114"/>
                    <a:pt x="37" y="114"/>
                  </a:cubicBezTo>
                  <a:cubicBezTo>
                    <a:pt x="35" y="113"/>
                    <a:pt x="34" y="112"/>
                    <a:pt x="32" y="111"/>
                  </a:cubicBezTo>
                  <a:cubicBezTo>
                    <a:pt x="32" y="111"/>
                    <a:pt x="33" y="111"/>
                    <a:pt x="33" y="110"/>
                  </a:cubicBezTo>
                  <a:cubicBezTo>
                    <a:pt x="34" y="109"/>
                    <a:pt x="34" y="108"/>
                    <a:pt x="33" y="107"/>
                  </a:cubicBezTo>
                  <a:cubicBezTo>
                    <a:pt x="32" y="106"/>
                    <a:pt x="31" y="106"/>
                    <a:pt x="31" y="105"/>
                  </a:cubicBezTo>
                  <a:cubicBezTo>
                    <a:pt x="30" y="104"/>
                    <a:pt x="28" y="104"/>
                    <a:pt x="27" y="105"/>
                  </a:cubicBezTo>
                  <a:cubicBezTo>
                    <a:pt x="27" y="106"/>
                    <a:pt x="27" y="106"/>
                    <a:pt x="27" y="106"/>
                  </a:cubicBezTo>
                  <a:cubicBezTo>
                    <a:pt x="25" y="105"/>
                    <a:pt x="24" y="104"/>
                    <a:pt x="23" y="102"/>
                  </a:cubicBezTo>
                  <a:cubicBezTo>
                    <a:pt x="23" y="102"/>
                    <a:pt x="24" y="102"/>
                    <a:pt x="24" y="102"/>
                  </a:cubicBezTo>
                  <a:cubicBezTo>
                    <a:pt x="25" y="101"/>
                    <a:pt x="25" y="99"/>
                    <a:pt x="24" y="98"/>
                  </a:cubicBezTo>
                  <a:cubicBezTo>
                    <a:pt x="24" y="98"/>
                    <a:pt x="23" y="97"/>
                    <a:pt x="23" y="96"/>
                  </a:cubicBezTo>
                  <a:cubicBezTo>
                    <a:pt x="22" y="95"/>
                    <a:pt x="21" y="95"/>
                    <a:pt x="19" y="96"/>
                  </a:cubicBezTo>
                  <a:cubicBezTo>
                    <a:pt x="19" y="96"/>
                    <a:pt x="19" y="96"/>
                    <a:pt x="19" y="97"/>
                  </a:cubicBezTo>
                  <a:cubicBezTo>
                    <a:pt x="18" y="95"/>
                    <a:pt x="17" y="93"/>
                    <a:pt x="16" y="92"/>
                  </a:cubicBezTo>
                  <a:cubicBezTo>
                    <a:pt x="16" y="92"/>
                    <a:pt x="17" y="92"/>
                    <a:pt x="17" y="92"/>
                  </a:cubicBezTo>
                  <a:cubicBezTo>
                    <a:pt x="18" y="91"/>
                    <a:pt x="19" y="90"/>
                    <a:pt x="18" y="88"/>
                  </a:cubicBezTo>
                  <a:cubicBezTo>
                    <a:pt x="18" y="88"/>
                    <a:pt x="17" y="87"/>
                    <a:pt x="17" y="86"/>
                  </a:cubicBezTo>
                  <a:cubicBezTo>
                    <a:pt x="17" y="85"/>
                    <a:pt x="15" y="84"/>
                    <a:pt x="14" y="85"/>
                  </a:cubicBezTo>
                  <a:cubicBezTo>
                    <a:pt x="14" y="85"/>
                    <a:pt x="13" y="85"/>
                    <a:pt x="13" y="85"/>
                  </a:cubicBezTo>
                  <a:cubicBezTo>
                    <a:pt x="12" y="84"/>
                    <a:pt x="12" y="82"/>
                    <a:pt x="11" y="80"/>
                  </a:cubicBezTo>
                  <a:cubicBezTo>
                    <a:pt x="12" y="80"/>
                    <a:pt x="12" y="80"/>
                    <a:pt x="12" y="80"/>
                  </a:cubicBezTo>
                  <a:cubicBezTo>
                    <a:pt x="12" y="80"/>
                    <a:pt x="12" y="80"/>
                    <a:pt x="12" y="80"/>
                  </a:cubicBezTo>
                  <a:cubicBezTo>
                    <a:pt x="14" y="80"/>
                    <a:pt x="15" y="78"/>
                    <a:pt x="14" y="77"/>
                  </a:cubicBezTo>
                  <a:cubicBezTo>
                    <a:pt x="14" y="76"/>
                    <a:pt x="14" y="76"/>
                    <a:pt x="14" y="75"/>
                  </a:cubicBezTo>
                  <a:cubicBezTo>
                    <a:pt x="14" y="73"/>
                    <a:pt x="12" y="73"/>
                    <a:pt x="11" y="73"/>
                  </a:cubicBezTo>
                  <a:cubicBezTo>
                    <a:pt x="11" y="73"/>
                    <a:pt x="10" y="73"/>
                    <a:pt x="10" y="73"/>
                  </a:cubicBezTo>
                  <a:cubicBezTo>
                    <a:pt x="10" y="71"/>
                    <a:pt x="10" y="69"/>
                    <a:pt x="10" y="68"/>
                  </a:cubicBezTo>
                  <a:cubicBezTo>
                    <a:pt x="10" y="68"/>
                    <a:pt x="10" y="68"/>
                    <a:pt x="11" y="68"/>
                  </a:cubicBezTo>
                  <a:cubicBezTo>
                    <a:pt x="11" y="68"/>
                    <a:pt x="11" y="68"/>
                    <a:pt x="11" y="68"/>
                  </a:cubicBezTo>
                  <a:cubicBezTo>
                    <a:pt x="12" y="68"/>
                    <a:pt x="13" y="67"/>
                    <a:pt x="13" y="65"/>
                  </a:cubicBezTo>
                  <a:cubicBezTo>
                    <a:pt x="13" y="65"/>
                    <a:pt x="13" y="64"/>
                    <a:pt x="13" y="63"/>
                  </a:cubicBezTo>
                  <a:cubicBezTo>
                    <a:pt x="13" y="62"/>
                    <a:pt x="12" y="60"/>
                    <a:pt x="11" y="60"/>
                  </a:cubicBezTo>
                  <a:cubicBezTo>
                    <a:pt x="11" y="60"/>
                    <a:pt x="10" y="60"/>
                    <a:pt x="10" y="61"/>
                  </a:cubicBezTo>
                  <a:cubicBezTo>
                    <a:pt x="10" y="59"/>
                    <a:pt x="10" y="57"/>
                    <a:pt x="11" y="55"/>
                  </a:cubicBezTo>
                  <a:cubicBezTo>
                    <a:pt x="11" y="55"/>
                    <a:pt x="11" y="55"/>
                    <a:pt x="12" y="55"/>
                  </a:cubicBezTo>
                  <a:cubicBezTo>
                    <a:pt x="12" y="56"/>
                    <a:pt x="12" y="56"/>
                    <a:pt x="12" y="56"/>
                  </a:cubicBezTo>
                  <a:cubicBezTo>
                    <a:pt x="13" y="56"/>
                    <a:pt x="14" y="55"/>
                    <a:pt x="15" y="54"/>
                  </a:cubicBezTo>
                  <a:cubicBezTo>
                    <a:pt x="15" y="53"/>
                    <a:pt x="15" y="52"/>
                    <a:pt x="15" y="51"/>
                  </a:cubicBezTo>
                  <a:cubicBezTo>
                    <a:pt x="16" y="50"/>
                    <a:pt x="15" y="49"/>
                    <a:pt x="14" y="48"/>
                  </a:cubicBezTo>
                  <a:cubicBezTo>
                    <a:pt x="13" y="48"/>
                    <a:pt x="13" y="48"/>
                    <a:pt x="13" y="48"/>
                  </a:cubicBezTo>
                  <a:cubicBezTo>
                    <a:pt x="13" y="46"/>
                    <a:pt x="14" y="45"/>
                    <a:pt x="15" y="43"/>
                  </a:cubicBezTo>
                  <a:cubicBezTo>
                    <a:pt x="15" y="43"/>
                    <a:pt x="15" y="43"/>
                    <a:pt x="15" y="44"/>
                  </a:cubicBezTo>
                  <a:cubicBezTo>
                    <a:pt x="16" y="44"/>
                    <a:pt x="16" y="44"/>
                    <a:pt x="16" y="44"/>
                  </a:cubicBezTo>
                  <a:cubicBezTo>
                    <a:pt x="17" y="44"/>
                    <a:pt x="18" y="43"/>
                    <a:pt x="19" y="43"/>
                  </a:cubicBezTo>
                  <a:cubicBezTo>
                    <a:pt x="19" y="42"/>
                    <a:pt x="19" y="41"/>
                    <a:pt x="20" y="40"/>
                  </a:cubicBezTo>
                  <a:cubicBezTo>
                    <a:pt x="20" y="39"/>
                    <a:pt x="20" y="38"/>
                    <a:pt x="19" y="37"/>
                  </a:cubicBezTo>
                  <a:cubicBezTo>
                    <a:pt x="19" y="37"/>
                    <a:pt x="18" y="37"/>
                    <a:pt x="18" y="37"/>
                  </a:cubicBezTo>
                  <a:cubicBezTo>
                    <a:pt x="19" y="35"/>
                    <a:pt x="20" y="34"/>
                    <a:pt x="21" y="32"/>
                  </a:cubicBezTo>
                  <a:cubicBezTo>
                    <a:pt x="21" y="32"/>
                    <a:pt x="21" y="33"/>
                    <a:pt x="22" y="33"/>
                  </a:cubicBezTo>
                  <a:cubicBezTo>
                    <a:pt x="22" y="33"/>
                    <a:pt x="23" y="34"/>
                    <a:pt x="23" y="34"/>
                  </a:cubicBezTo>
                  <a:cubicBezTo>
                    <a:pt x="24" y="34"/>
                    <a:pt x="25" y="33"/>
                    <a:pt x="25" y="33"/>
                  </a:cubicBezTo>
                  <a:cubicBezTo>
                    <a:pt x="26" y="32"/>
                    <a:pt x="26" y="31"/>
                    <a:pt x="27" y="31"/>
                  </a:cubicBezTo>
                  <a:cubicBezTo>
                    <a:pt x="28" y="30"/>
                    <a:pt x="27" y="28"/>
                    <a:pt x="26" y="27"/>
                  </a:cubicBezTo>
                  <a:cubicBezTo>
                    <a:pt x="26" y="27"/>
                    <a:pt x="26" y="27"/>
                    <a:pt x="26" y="27"/>
                  </a:cubicBezTo>
                  <a:cubicBezTo>
                    <a:pt x="27" y="26"/>
                    <a:pt x="28" y="24"/>
                    <a:pt x="30" y="23"/>
                  </a:cubicBezTo>
                  <a:cubicBezTo>
                    <a:pt x="30" y="23"/>
                    <a:pt x="30" y="24"/>
                    <a:pt x="30" y="24"/>
                  </a:cubicBezTo>
                  <a:cubicBezTo>
                    <a:pt x="31" y="25"/>
                    <a:pt x="31" y="25"/>
                    <a:pt x="32" y="25"/>
                  </a:cubicBezTo>
                  <a:cubicBezTo>
                    <a:pt x="33" y="25"/>
                    <a:pt x="33" y="25"/>
                    <a:pt x="34" y="24"/>
                  </a:cubicBezTo>
                  <a:cubicBezTo>
                    <a:pt x="34" y="24"/>
                    <a:pt x="35" y="23"/>
                    <a:pt x="36" y="23"/>
                  </a:cubicBezTo>
                  <a:cubicBezTo>
                    <a:pt x="37" y="22"/>
                    <a:pt x="37" y="21"/>
                    <a:pt x="36" y="20"/>
                  </a:cubicBezTo>
                  <a:cubicBezTo>
                    <a:pt x="36" y="19"/>
                    <a:pt x="36" y="19"/>
                    <a:pt x="35" y="19"/>
                  </a:cubicBezTo>
                  <a:cubicBezTo>
                    <a:pt x="37" y="18"/>
                    <a:pt x="39" y="17"/>
                    <a:pt x="40" y="16"/>
                  </a:cubicBezTo>
                  <a:cubicBezTo>
                    <a:pt x="40" y="16"/>
                    <a:pt x="40" y="17"/>
                    <a:pt x="40" y="17"/>
                  </a:cubicBezTo>
                  <a:cubicBezTo>
                    <a:pt x="41" y="18"/>
                    <a:pt x="42" y="19"/>
                    <a:pt x="43" y="19"/>
                  </a:cubicBezTo>
                  <a:cubicBezTo>
                    <a:pt x="43" y="19"/>
                    <a:pt x="43" y="18"/>
                    <a:pt x="44" y="18"/>
                  </a:cubicBezTo>
                  <a:cubicBezTo>
                    <a:pt x="44" y="18"/>
                    <a:pt x="45" y="18"/>
                    <a:pt x="46" y="17"/>
                  </a:cubicBezTo>
                  <a:cubicBezTo>
                    <a:pt x="47" y="17"/>
                    <a:pt x="48" y="15"/>
                    <a:pt x="47" y="14"/>
                  </a:cubicBezTo>
                  <a:cubicBezTo>
                    <a:pt x="47" y="14"/>
                    <a:pt x="47" y="14"/>
                    <a:pt x="47" y="13"/>
                  </a:cubicBezTo>
                  <a:cubicBezTo>
                    <a:pt x="48" y="13"/>
                    <a:pt x="50" y="12"/>
                    <a:pt x="52" y="12"/>
                  </a:cubicBezTo>
                  <a:cubicBezTo>
                    <a:pt x="52" y="12"/>
                    <a:pt x="52" y="12"/>
                    <a:pt x="52" y="13"/>
                  </a:cubicBezTo>
                  <a:cubicBezTo>
                    <a:pt x="52" y="14"/>
                    <a:pt x="53" y="15"/>
                    <a:pt x="54" y="15"/>
                  </a:cubicBezTo>
                  <a:cubicBezTo>
                    <a:pt x="55" y="15"/>
                    <a:pt x="55" y="15"/>
                    <a:pt x="55" y="15"/>
                  </a:cubicBezTo>
                  <a:cubicBezTo>
                    <a:pt x="56" y="14"/>
                    <a:pt x="56" y="14"/>
                    <a:pt x="57" y="14"/>
                  </a:cubicBezTo>
                  <a:cubicBezTo>
                    <a:pt x="59" y="14"/>
                    <a:pt x="59" y="13"/>
                    <a:pt x="59" y="11"/>
                  </a:cubicBezTo>
                  <a:cubicBezTo>
                    <a:pt x="59" y="11"/>
                    <a:pt x="59" y="11"/>
                    <a:pt x="59" y="10"/>
                  </a:cubicBezTo>
                  <a:cubicBezTo>
                    <a:pt x="61" y="10"/>
                    <a:pt x="63" y="10"/>
                    <a:pt x="64" y="10"/>
                  </a:cubicBezTo>
                  <a:cubicBezTo>
                    <a:pt x="64" y="10"/>
                    <a:pt x="64" y="11"/>
                    <a:pt x="64" y="11"/>
                  </a:cubicBezTo>
                  <a:cubicBezTo>
                    <a:pt x="64" y="12"/>
                    <a:pt x="65" y="13"/>
                    <a:pt x="67" y="14"/>
                  </a:cubicBezTo>
                  <a:cubicBezTo>
                    <a:pt x="67" y="14"/>
                    <a:pt x="68" y="14"/>
                    <a:pt x="69" y="14"/>
                  </a:cubicBezTo>
                  <a:cubicBezTo>
                    <a:pt x="69" y="14"/>
                    <a:pt x="69" y="14"/>
                    <a:pt x="69" y="14"/>
                  </a:cubicBezTo>
                  <a:cubicBezTo>
                    <a:pt x="70" y="14"/>
                    <a:pt x="72" y="13"/>
                    <a:pt x="72" y="11"/>
                  </a:cubicBezTo>
                  <a:cubicBezTo>
                    <a:pt x="72" y="11"/>
                    <a:pt x="72" y="11"/>
                    <a:pt x="71" y="10"/>
                  </a:cubicBezTo>
                  <a:cubicBezTo>
                    <a:pt x="73" y="10"/>
                    <a:pt x="75" y="11"/>
                    <a:pt x="77" y="11"/>
                  </a:cubicBezTo>
                  <a:cubicBezTo>
                    <a:pt x="77" y="11"/>
                    <a:pt x="77" y="12"/>
                    <a:pt x="77" y="12"/>
                  </a:cubicBezTo>
                  <a:cubicBezTo>
                    <a:pt x="76" y="13"/>
                    <a:pt x="77" y="15"/>
                    <a:pt x="78" y="15"/>
                  </a:cubicBezTo>
                  <a:cubicBezTo>
                    <a:pt x="79" y="15"/>
                    <a:pt x="80" y="15"/>
                    <a:pt x="81" y="16"/>
                  </a:cubicBezTo>
                  <a:cubicBezTo>
                    <a:pt x="81" y="16"/>
                    <a:pt x="81" y="16"/>
                    <a:pt x="81" y="16"/>
                  </a:cubicBezTo>
                  <a:cubicBezTo>
                    <a:pt x="82" y="16"/>
                    <a:pt x="83" y="15"/>
                    <a:pt x="84" y="14"/>
                  </a:cubicBezTo>
                  <a:cubicBezTo>
                    <a:pt x="84" y="14"/>
                    <a:pt x="84" y="13"/>
                    <a:pt x="84" y="13"/>
                  </a:cubicBezTo>
                  <a:cubicBezTo>
                    <a:pt x="86" y="14"/>
                    <a:pt x="87" y="14"/>
                    <a:pt x="89" y="15"/>
                  </a:cubicBezTo>
                  <a:cubicBezTo>
                    <a:pt x="89" y="15"/>
                    <a:pt x="88" y="16"/>
                    <a:pt x="88" y="16"/>
                  </a:cubicBezTo>
                  <a:cubicBezTo>
                    <a:pt x="88" y="17"/>
                    <a:pt x="88" y="19"/>
                    <a:pt x="89" y="19"/>
                  </a:cubicBezTo>
                  <a:cubicBezTo>
                    <a:pt x="90" y="20"/>
                    <a:pt x="91" y="20"/>
                    <a:pt x="91" y="20"/>
                  </a:cubicBezTo>
                  <a:cubicBezTo>
                    <a:pt x="92" y="20"/>
                    <a:pt x="92" y="21"/>
                    <a:pt x="93" y="21"/>
                  </a:cubicBezTo>
                  <a:cubicBezTo>
                    <a:pt x="94" y="21"/>
                    <a:pt x="94" y="20"/>
                    <a:pt x="95" y="19"/>
                  </a:cubicBezTo>
                  <a:cubicBezTo>
                    <a:pt x="95" y="19"/>
                    <a:pt x="95" y="19"/>
                    <a:pt x="95" y="18"/>
                  </a:cubicBezTo>
                  <a:cubicBezTo>
                    <a:pt x="97" y="19"/>
                    <a:pt x="98" y="20"/>
                    <a:pt x="100" y="22"/>
                  </a:cubicBezTo>
                  <a:cubicBezTo>
                    <a:pt x="99" y="22"/>
                    <a:pt x="99" y="22"/>
                    <a:pt x="99" y="22"/>
                  </a:cubicBezTo>
                  <a:cubicBezTo>
                    <a:pt x="98" y="23"/>
                    <a:pt x="98" y="25"/>
                    <a:pt x="99" y="26"/>
                  </a:cubicBezTo>
                  <a:cubicBezTo>
                    <a:pt x="100" y="26"/>
                    <a:pt x="100" y="27"/>
                    <a:pt x="101" y="27"/>
                  </a:cubicBezTo>
                  <a:cubicBezTo>
                    <a:pt x="102" y="28"/>
                    <a:pt x="102" y="28"/>
                    <a:pt x="103" y="28"/>
                  </a:cubicBezTo>
                  <a:cubicBezTo>
                    <a:pt x="103" y="28"/>
                    <a:pt x="104" y="28"/>
                    <a:pt x="105" y="27"/>
                  </a:cubicBezTo>
                  <a:cubicBezTo>
                    <a:pt x="105" y="27"/>
                    <a:pt x="105" y="26"/>
                    <a:pt x="105" y="26"/>
                  </a:cubicBezTo>
                  <a:cubicBezTo>
                    <a:pt x="106" y="27"/>
                    <a:pt x="108" y="29"/>
                    <a:pt x="109" y="30"/>
                  </a:cubicBezTo>
                  <a:cubicBezTo>
                    <a:pt x="109" y="30"/>
                    <a:pt x="108" y="30"/>
                    <a:pt x="108" y="31"/>
                  </a:cubicBezTo>
                  <a:cubicBezTo>
                    <a:pt x="107" y="32"/>
                    <a:pt x="107" y="33"/>
                    <a:pt x="107" y="34"/>
                  </a:cubicBezTo>
                  <a:cubicBezTo>
                    <a:pt x="108" y="35"/>
                    <a:pt x="108" y="35"/>
                    <a:pt x="109" y="36"/>
                  </a:cubicBezTo>
                  <a:cubicBezTo>
                    <a:pt x="109" y="37"/>
                    <a:pt x="110" y="37"/>
                    <a:pt x="111" y="37"/>
                  </a:cubicBezTo>
                  <a:cubicBezTo>
                    <a:pt x="111" y="37"/>
                    <a:pt x="112" y="37"/>
                    <a:pt x="112" y="37"/>
                  </a:cubicBezTo>
                  <a:cubicBezTo>
                    <a:pt x="113" y="37"/>
                    <a:pt x="113" y="36"/>
                    <a:pt x="113" y="36"/>
                  </a:cubicBezTo>
                  <a:cubicBezTo>
                    <a:pt x="114" y="38"/>
                    <a:pt x="115" y="39"/>
                    <a:pt x="116" y="41"/>
                  </a:cubicBezTo>
                  <a:cubicBezTo>
                    <a:pt x="115" y="41"/>
                    <a:pt x="115" y="41"/>
                    <a:pt x="115" y="41"/>
                  </a:cubicBezTo>
                  <a:cubicBezTo>
                    <a:pt x="113" y="42"/>
                    <a:pt x="113" y="43"/>
                    <a:pt x="113" y="44"/>
                  </a:cubicBezTo>
                  <a:cubicBezTo>
                    <a:pt x="114" y="45"/>
                    <a:pt x="114" y="46"/>
                    <a:pt x="114" y="46"/>
                  </a:cubicBezTo>
                  <a:cubicBezTo>
                    <a:pt x="115" y="47"/>
                    <a:pt x="116" y="48"/>
                    <a:pt x="117" y="48"/>
                  </a:cubicBezTo>
                  <a:cubicBezTo>
                    <a:pt x="117" y="48"/>
                    <a:pt x="117" y="48"/>
                    <a:pt x="118" y="48"/>
                  </a:cubicBezTo>
                  <a:cubicBezTo>
                    <a:pt x="118" y="48"/>
                    <a:pt x="118" y="48"/>
                    <a:pt x="118" y="47"/>
                  </a:cubicBezTo>
                  <a:cubicBezTo>
                    <a:pt x="119" y="49"/>
                    <a:pt x="120" y="51"/>
                    <a:pt x="120" y="53"/>
                  </a:cubicBezTo>
                  <a:cubicBezTo>
                    <a:pt x="120" y="53"/>
                    <a:pt x="119" y="53"/>
                    <a:pt x="119" y="53"/>
                  </a:cubicBezTo>
                  <a:cubicBezTo>
                    <a:pt x="118" y="53"/>
                    <a:pt x="117" y="54"/>
                    <a:pt x="117" y="56"/>
                  </a:cubicBezTo>
                  <a:cubicBezTo>
                    <a:pt x="117" y="56"/>
                    <a:pt x="117" y="57"/>
                    <a:pt x="118" y="58"/>
                  </a:cubicBezTo>
                  <a:cubicBezTo>
                    <a:pt x="118" y="59"/>
                    <a:pt x="119" y="60"/>
                    <a:pt x="120" y="60"/>
                  </a:cubicBezTo>
                  <a:cubicBezTo>
                    <a:pt x="120" y="60"/>
                    <a:pt x="120" y="60"/>
                    <a:pt x="120" y="60"/>
                  </a:cubicBezTo>
                  <a:cubicBezTo>
                    <a:pt x="121" y="60"/>
                    <a:pt x="121" y="60"/>
                    <a:pt x="121" y="60"/>
                  </a:cubicBezTo>
                  <a:cubicBezTo>
                    <a:pt x="122" y="61"/>
                    <a:pt x="122" y="62"/>
                    <a:pt x="122" y="64"/>
                  </a:cubicBezTo>
                  <a:cubicBezTo>
                    <a:pt x="121" y="64"/>
                    <a:pt x="121" y="64"/>
                    <a:pt x="121" y="64"/>
                  </a:cubicBezTo>
                  <a:cubicBezTo>
                    <a:pt x="119" y="64"/>
                    <a:pt x="118" y="65"/>
                    <a:pt x="118" y="66"/>
                  </a:cubicBezTo>
                  <a:cubicBezTo>
                    <a:pt x="118" y="67"/>
                    <a:pt x="118" y="68"/>
                    <a:pt x="118" y="68"/>
                  </a:cubicBezTo>
                  <a:cubicBezTo>
                    <a:pt x="118" y="70"/>
                    <a:pt x="119" y="71"/>
                    <a:pt x="120" y="71"/>
                  </a:cubicBezTo>
                  <a:cubicBezTo>
                    <a:pt x="121" y="71"/>
                    <a:pt x="121" y="71"/>
                    <a:pt x="121" y="71"/>
                  </a:cubicBezTo>
                  <a:cubicBezTo>
                    <a:pt x="121" y="71"/>
                    <a:pt x="121" y="71"/>
                    <a:pt x="122" y="71"/>
                  </a:cubicBezTo>
                  <a:cubicBezTo>
                    <a:pt x="121" y="73"/>
                    <a:pt x="121" y="75"/>
                    <a:pt x="121" y="76"/>
                  </a:cubicBezTo>
                  <a:close/>
                  <a:moveTo>
                    <a:pt x="60" y="82"/>
                  </a:moveTo>
                  <a:cubicBezTo>
                    <a:pt x="84" y="82"/>
                    <a:pt x="84" y="82"/>
                    <a:pt x="84" y="82"/>
                  </a:cubicBezTo>
                  <a:cubicBezTo>
                    <a:pt x="84" y="92"/>
                    <a:pt x="84" y="92"/>
                    <a:pt x="84" y="92"/>
                  </a:cubicBezTo>
                  <a:cubicBezTo>
                    <a:pt x="47" y="92"/>
                    <a:pt x="47" y="92"/>
                    <a:pt x="47" y="92"/>
                  </a:cubicBezTo>
                  <a:cubicBezTo>
                    <a:pt x="47" y="83"/>
                    <a:pt x="47" y="83"/>
                    <a:pt x="47" y="83"/>
                  </a:cubicBezTo>
                  <a:cubicBezTo>
                    <a:pt x="50" y="82"/>
                    <a:pt x="51" y="81"/>
                    <a:pt x="52" y="79"/>
                  </a:cubicBezTo>
                  <a:cubicBezTo>
                    <a:pt x="53" y="77"/>
                    <a:pt x="54" y="75"/>
                    <a:pt x="54" y="71"/>
                  </a:cubicBezTo>
                  <a:cubicBezTo>
                    <a:pt x="48" y="71"/>
                    <a:pt x="48" y="71"/>
                    <a:pt x="48" y="71"/>
                  </a:cubicBezTo>
                  <a:cubicBezTo>
                    <a:pt x="48" y="68"/>
                    <a:pt x="48" y="68"/>
                    <a:pt x="48" y="68"/>
                  </a:cubicBezTo>
                  <a:cubicBezTo>
                    <a:pt x="48" y="64"/>
                    <a:pt x="48" y="64"/>
                    <a:pt x="48" y="64"/>
                  </a:cubicBezTo>
                  <a:cubicBezTo>
                    <a:pt x="52" y="64"/>
                    <a:pt x="52" y="64"/>
                    <a:pt x="52" y="64"/>
                  </a:cubicBezTo>
                  <a:cubicBezTo>
                    <a:pt x="54" y="64"/>
                    <a:pt x="54" y="64"/>
                    <a:pt x="54" y="64"/>
                  </a:cubicBezTo>
                  <a:cubicBezTo>
                    <a:pt x="54" y="63"/>
                    <a:pt x="54" y="63"/>
                    <a:pt x="54" y="63"/>
                  </a:cubicBezTo>
                  <a:cubicBezTo>
                    <a:pt x="54" y="55"/>
                    <a:pt x="54" y="55"/>
                    <a:pt x="54" y="55"/>
                  </a:cubicBezTo>
                  <a:cubicBezTo>
                    <a:pt x="54" y="51"/>
                    <a:pt x="55" y="47"/>
                    <a:pt x="59" y="44"/>
                  </a:cubicBezTo>
                  <a:cubicBezTo>
                    <a:pt x="62" y="41"/>
                    <a:pt x="66" y="40"/>
                    <a:pt x="71" y="40"/>
                  </a:cubicBezTo>
                  <a:cubicBezTo>
                    <a:pt x="74" y="40"/>
                    <a:pt x="76" y="40"/>
                    <a:pt x="78" y="41"/>
                  </a:cubicBezTo>
                  <a:cubicBezTo>
                    <a:pt x="80" y="41"/>
                    <a:pt x="81" y="41"/>
                    <a:pt x="82" y="42"/>
                  </a:cubicBezTo>
                  <a:cubicBezTo>
                    <a:pt x="82" y="50"/>
                    <a:pt x="82" y="50"/>
                    <a:pt x="82" y="50"/>
                  </a:cubicBezTo>
                  <a:cubicBezTo>
                    <a:pt x="82" y="52"/>
                    <a:pt x="82" y="52"/>
                    <a:pt x="82" y="52"/>
                  </a:cubicBezTo>
                  <a:cubicBezTo>
                    <a:pt x="81" y="52"/>
                    <a:pt x="81" y="52"/>
                    <a:pt x="81" y="52"/>
                  </a:cubicBezTo>
                  <a:cubicBezTo>
                    <a:pt x="81" y="52"/>
                    <a:pt x="80" y="51"/>
                    <a:pt x="79" y="51"/>
                  </a:cubicBezTo>
                  <a:cubicBezTo>
                    <a:pt x="79" y="51"/>
                    <a:pt x="78" y="50"/>
                    <a:pt x="77" y="50"/>
                  </a:cubicBezTo>
                  <a:cubicBezTo>
                    <a:pt x="76" y="50"/>
                    <a:pt x="74" y="49"/>
                    <a:pt x="73" y="49"/>
                  </a:cubicBezTo>
                  <a:cubicBezTo>
                    <a:pt x="71" y="49"/>
                    <a:pt x="69" y="50"/>
                    <a:pt x="68" y="51"/>
                  </a:cubicBezTo>
                  <a:cubicBezTo>
                    <a:pt x="67" y="52"/>
                    <a:pt x="67" y="52"/>
                    <a:pt x="67" y="52"/>
                  </a:cubicBezTo>
                  <a:cubicBezTo>
                    <a:pt x="67" y="52"/>
                    <a:pt x="67" y="53"/>
                    <a:pt x="67" y="53"/>
                  </a:cubicBezTo>
                  <a:cubicBezTo>
                    <a:pt x="67" y="53"/>
                    <a:pt x="67" y="53"/>
                    <a:pt x="66" y="53"/>
                  </a:cubicBezTo>
                  <a:cubicBezTo>
                    <a:pt x="66" y="54"/>
                    <a:pt x="66" y="54"/>
                    <a:pt x="66" y="54"/>
                  </a:cubicBezTo>
                  <a:cubicBezTo>
                    <a:pt x="66" y="54"/>
                    <a:pt x="66" y="55"/>
                    <a:pt x="66" y="55"/>
                  </a:cubicBezTo>
                  <a:cubicBezTo>
                    <a:pt x="66" y="55"/>
                    <a:pt x="66" y="55"/>
                    <a:pt x="66" y="55"/>
                  </a:cubicBezTo>
                  <a:cubicBezTo>
                    <a:pt x="66" y="56"/>
                    <a:pt x="66" y="56"/>
                    <a:pt x="66" y="57"/>
                  </a:cubicBezTo>
                  <a:cubicBezTo>
                    <a:pt x="66" y="64"/>
                    <a:pt x="66" y="64"/>
                    <a:pt x="66" y="64"/>
                  </a:cubicBezTo>
                  <a:cubicBezTo>
                    <a:pt x="79" y="64"/>
                    <a:pt x="79" y="64"/>
                    <a:pt x="79" y="64"/>
                  </a:cubicBezTo>
                  <a:cubicBezTo>
                    <a:pt x="79" y="71"/>
                    <a:pt x="79" y="71"/>
                    <a:pt x="79" y="71"/>
                  </a:cubicBezTo>
                  <a:cubicBezTo>
                    <a:pt x="66" y="71"/>
                    <a:pt x="66" y="71"/>
                    <a:pt x="66" y="71"/>
                  </a:cubicBezTo>
                  <a:cubicBezTo>
                    <a:pt x="66" y="72"/>
                    <a:pt x="66" y="73"/>
                    <a:pt x="65" y="75"/>
                  </a:cubicBezTo>
                  <a:cubicBezTo>
                    <a:pt x="65" y="76"/>
                    <a:pt x="65" y="77"/>
                    <a:pt x="64" y="78"/>
                  </a:cubicBezTo>
                  <a:cubicBezTo>
                    <a:pt x="64" y="78"/>
                    <a:pt x="63" y="79"/>
                    <a:pt x="63" y="80"/>
                  </a:cubicBezTo>
                  <a:cubicBezTo>
                    <a:pt x="62" y="81"/>
                    <a:pt x="61" y="82"/>
                    <a:pt x="60" y="8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 name="Freeform 173"/>
            <p:cNvSpPr>
              <a:spLocks noEditPoints="1"/>
            </p:cNvSpPr>
            <p:nvPr/>
          </p:nvSpPr>
          <p:spPr bwMode="auto">
            <a:xfrm>
              <a:off x="6889750" y="1382713"/>
              <a:ext cx="417512" cy="417513"/>
            </a:xfrm>
            <a:custGeom>
              <a:avLst/>
              <a:gdLst>
                <a:gd name="T0" fmla="*/ 110 w 132"/>
                <a:gd name="T1" fmla="*/ 66 h 132"/>
                <a:gd name="T2" fmla="*/ 66 w 132"/>
                <a:gd name="T3" fmla="*/ 26 h 132"/>
                <a:gd name="T4" fmla="*/ 0 w 132"/>
                <a:gd name="T5" fmla="*/ 66 h 132"/>
                <a:gd name="T6" fmla="*/ 121 w 132"/>
                <a:gd name="T7" fmla="*/ 76 h 132"/>
                <a:gd name="T8" fmla="*/ 118 w 132"/>
                <a:gd name="T9" fmla="*/ 83 h 132"/>
                <a:gd name="T10" fmla="*/ 116 w 132"/>
                <a:gd name="T11" fmla="*/ 88 h 132"/>
                <a:gd name="T12" fmla="*/ 114 w 132"/>
                <a:gd name="T13" fmla="*/ 95 h 132"/>
                <a:gd name="T14" fmla="*/ 105 w 132"/>
                <a:gd name="T15" fmla="*/ 101 h 132"/>
                <a:gd name="T16" fmla="*/ 102 w 132"/>
                <a:gd name="T17" fmla="*/ 108 h 132"/>
                <a:gd name="T18" fmla="*/ 97 w 132"/>
                <a:gd name="T19" fmla="*/ 113 h 132"/>
                <a:gd name="T20" fmla="*/ 86 w 132"/>
                <a:gd name="T21" fmla="*/ 114 h 132"/>
                <a:gd name="T22" fmla="*/ 80 w 132"/>
                <a:gd name="T23" fmla="*/ 119 h 132"/>
                <a:gd name="T24" fmla="*/ 73 w 132"/>
                <a:gd name="T25" fmla="*/ 122 h 132"/>
                <a:gd name="T26" fmla="*/ 63 w 132"/>
                <a:gd name="T27" fmla="*/ 118 h 132"/>
                <a:gd name="T28" fmla="*/ 56 w 132"/>
                <a:gd name="T29" fmla="*/ 120 h 132"/>
                <a:gd name="T30" fmla="*/ 48 w 132"/>
                <a:gd name="T31" fmla="*/ 119 h 132"/>
                <a:gd name="T32" fmla="*/ 41 w 132"/>
                <a:gd name="T33" fmla="*/ 112 h 132"/>
                <a:gd name="T34" fmla="*/ 33 w 132"/>
                <a:gd name="T35" fmla="*/ 110 h 132"/>
                <a:gd name="T36" fmla="*/ 27 w 132"/>
                <a:gd name="T37" fmla="*/ 106 h 132"/>
                <a:gd name="T38" fmla="*/ 23 w 132"/>
                <a:gd name="T39" fmla="*/ 96 h 132"/>
                <a:gd name="T40" fmla="*/ 17 w 132"/>
                <a:gd name="T41" fmla="*/ 92 h 132"/>
                <a:gd name="T42" fmla="*/ 13 w 132"/>
                <a:gd name="T43" fmla="*/ 85 h 132"/>
                <a:gd name="T44" fmla="*/ 15 w 132"/>
                <a:gd name="T45" fmla="*/ 77 h 132"/>
                <a:gd name="T46" fmla="*/ 10 w 132"/>
                <a:gd name="T47" fmla="*/ 68 h 132"/>
                <a:gd name="T48" fmla="*/ 13 w 132"/>
                <a:gd name="T49" fmla="*/ 63 h 132"/>
                <a:gd name="T50" fmla="*/ 12 w 132"/>
                <a:gd name="T51" fmla="*/ 55 h 132"/>
                <a:gd name="T52" fmla="*/ 14 w 132"/>
                <a:gd name="T53" fmla="*/ 48 h 132"/>
                <a:gd name="T54" fmla="*/ 17 w 132"/>
                <a:gd name="T55" fmla="*/ 44 h 132"/>
                <a:gd name="T56" fmla="*/ 18 w 132"/>
                <a:gd name="T57" fmla="*/ 37 h 132"/>
                <a:gd name="T58" fmla="*/ 25 w 132"/>
                <a:gd name="T59" fmla="*/ 33 h 132"/>
                <a:gd name="T60" fmla="*/ 30 w 132"/>
                <a:gd name="T61" fmla="*/ 23 h 132"/>
                <a:gd name="T62" fmla="*/ 36 w 132"/>
                <a:gd name="T63" fmla="*/ 23 h 132"/>
                <a:gd name="T64" fmla="*/ 41 w 132"/>
                <a:gd name="T65" fmla="*/ 17 h 132"/>
                <a:gd name="T66" fmla="*/ 47 w 132"/>
                <a:gd name="T67" fmla="*/ 14 h 132"/>
                <a:gd name="T68" fmla="*/ 55 w 132"/>
                <a:gd name="T69" fmla="*/ 15 h 132"/>
                <a:gd name="T70" fmla="*/ 59 w 132"/>
                <a:gd name="T71" fmla="*/ 10 h 132"/>
                <a:gd name="T72" fmla="*/ 69 w 132"/>
                <a:gd name="T73" fmla="*/ 14 h 132"/>
                <a:gd name="T74" fmla="*/ 77 w 132"/>
                <a:gd name="T75" fmla="*/ 11 h 132"/>
                <a:gd name="T76" fmla="*/ 82 w 132"/>
                <a:gd name="T77" fmla="*/ 16 h 132"/>
                <a:gd name="T78" fmla="*/ 89 w 132"/>
                <a:gd name="T79" fmla="*/ 16 h 132"/>
                <a:gd name="T80" fmla="*/ 95 w 132"/>
                <a:gd name="T81" fmla="*/ 19 h 132"/>
                <a:gd name="T82" fmla="*/ 99 w 132"/>
                <a:gd name="T83" fmla="*/ 26 h 132"/>
                <a:gd name="T84" fmla="*/ 105 w 132"/>
                <a:gd name="T85" fmla="*/ 26 h 132"/>
                <a:gd name="T86" fmla="*/ 109 w 132"/>
                <a:gd name="T87" fmla="*/ 36 h 132"/>
                <a:gd name="T88" fmla="*/ 116 w 132"/>
                <a:gd name="T89" fmla="*/ 41 h 132"/>
                <a:gd name="T90" fmla="*/ 117 w 132"/>
                <a:gd name="T91" fmla="*/ 48 h 132"/>
                <a:gd name="T92" fmla="*/ 119 w 132"/>
                <a:gd name="T93" fmla="*/ 53 h 132"/>
                <a:gd name="T94" fmla="*/ 121 w 132"/>
                <a:gd name="T95" fmla="*/ 60 h 132"/>
                <a:gd name="T96" fmla="*/ 118 w 132"/>
                <a:gd name="T97" fmla="*/ 66 h 132"/>
                <a:gd name="T98" fmla="*/ 122 w 132"/>
                <a:gd name="T99" fmla="*/ 71 h 132"/>
                <a:gd name="T100" fmla="*/ 87 w 132"/>
                <a:gd name="T101" fmla="*/ 41 h 132"/>
                <a:gd name="T102" fmla="*/ 83 w 132"/>
                <a:gd name="T103" fmla="*/ 70 h 132"/>
                <a:gd name="T104" fmla="*/ 72 w 132"/>
                <a:gd name="T105" fmla="*/ 92 h 132"/>
                <a:gd name="T106" fmla="*/ 49 w 132"/>
                <a:gd name="T107" fmla="*/ 71 h 132"/>
                <a:gd name="T108" fmla="*/ 44 w 132"/>
                <a:gd name="T109" fmla="*/ 41 h 132"/>
                <a:gd name="T110" fmla="*/ 66 w 132"/>
                <a:gd name="T111" fmla="*/ 5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 h="132">
                  <a:moveTo>
                    <a:pt x="66" y="22"/>
                  </a:moveTo>
                  <a:cubicBezTo>
                    <a:pt x="42" y="22"/>
                    <a:pt x="22" y="42"/>
                    <a:pt x="22" y="66"/>
                  </a:cubicBezTo>
                  <a:cubicBezTo>
                    <a:pt x="22" y="90"/>
                    <a:pt x="42" y="110"/>
                    <a:pt x="66" y="110"/>
                  </a:cubicBezTo>
                  <a:cubicBezTo>
                    <a:pt x="90" y="110"/>
                    <a:pt x="110" y="90"/>
                    <a:pt x="110" y="66"/>
                  </a:cubicBezTo>
                  <a:cubicBezTo>
                    <a:pt x="110" y="42"/>
                    <a:pt x="90" y="22"/>
                    <a:pt x="66" y="22"/>
                  </a:cubicBezTo>
                  <a:close/>
                  <a:moveTo>
                    <a:pt x="66" y="106"/>
                  </a:moveTo>
                  <a:cubicBezTo>
                    <a:pt x="44" y="106"/>
                    <a:pt x="26" y="88"/>
                    <a:pt x="26" y="66"/>
                  </a:cubicBezTo>
                  <a:cubicBezTo>
                    <a:pt x="26" y="44"/>
                    <a:pt x="44" y="26"/>
                    <a:pt x="66" y="26"/>
                  </a:cubicBezTo>
                  <a:cubicBezTo>
                    <a:pt x="88" y="26"/>
                    <a:pt x="105" y="44"/>
                    <a:pt x="105" y="66"/>
                  </a:cubicBezTo>
                  <a:cubicBezTo>
                    <a:pt x="105" y="88"/>
                    <a:pt x="88" y="106"/>
                    <a:pt x="66" y="106"/>
                  </a:cubicBezTo>
                  <a:close/>
                  <a:moveTo>
                    <a:pt x="66" y="0"/>
                  </a:moveTo>
                  <a:cubicBezTo>
                    <a:pt x="29" y="0"/>
                    <a:pt x="0" y="30"/>
                    <a:pt x="0" y="66"/>
                  </a:cubicBezTo>
                  <a:cubicBezTo>
                    <a:pt x="0" y="102"/>
                    <a:pt x="29" y="132"/>
                    <a:pt x="66" y="132"/>
                  </a:cubicBezTo>
                  <a:cubicBezTo>
                    <a:pt x="102" y="132"/>
                    <a:pt x="132" y="102"/>
                    <a:pt x="132" y="66"/>
                  </a:cubicBezTo>
                  <a:cubicBezTo>
                    <a:pt x="132" y="30"/>
                    <a:pt x="102" y="0"/>
                    <a:pt x="66" y="0"/>
                  </a:cubicBezTo>
                  <a:close/>
                  <a:moveTo>
                    <a:pt x="121" y="76"/>
                  </a:moveTo>
                  <a:cubicBezTo>
                    <a:pt x="121" y="76"/>
                    <a:pt x="120" y="76"/>
                    <a:pt x="120" y="76"/>
                  </a:cubicBezTo>
                  <a:cubicBezTo>
                    <a:pt x="119" y="76"/>
                    <a:pt x="117" y="76"/>
                    <a:pt x="117" y="78"/>
                  </a:cubicBezTo>
                  <a:cubicBezTo>
                    <a:pt x="117" y="78"/>
                    <a:pt x="117" y="79"/>
                    <a:pt x="116" y="80"/>
                  </a:cubicBezTo>
                  <a:cubicBezTo>
                    <a:pt x="116" y="81"/>
                    <a:pt x="117" y="83"/>
                    <a:pt x="118" y="83"/>
                  </a:cubicBezTo>
                  <a:cubicBezTo>
                    <a:pt x="118" y="83"/>
                    <a:pt x="119" y="83"/>
                    <a:pt x="119" y="83"/>
                  </a:cubicBezTo>
                  <a:cubicBezTo>
                    <a:pt x="119" y="83"/>
                    <a:pt x="119" y="83"/>
                    <a:pt x="119" y="83"/>
                  </a:cubicBezTo>
                  <a:cubicBezTo>
                    <a:pt x="119" y="85"/>
                    <a:pt x="118" y="87"/>
                    <a:pt x="117" y="88"/>
                  </a:cubicBezTo>
                  <a:cubicBezTo>
                    <a:pt x="117" y="88"/>
                    <a:pt x="117" y="88"/>
                    <a:pt x="116" y="88"/>
                  </a:cubicBezTo>
                  <a:cubicBezTo>
                    <a:pt x="115" y="87"/>
                    <a:pt x="114" y="88"/>
                    <a:pt x="113" y="89"/>
                  </a:cubicBezTo>
                  <a:cubicBezTo>
                    <a:pt x="113" y="90"/>
                    <a:pt x="112" y="90"/>
                    <a:pt x="112" y="91"/>
                  </a:cubicBezTo>
                  <a:cubicBezTo>
                    <a:pt x="111" y="92"/>
                    <a:pt x="112" y="94"/>
                    <a:pt x="113" y="94"/>
                  </a:cubicBezTo>
                  <a:cubicBezTo>
                    <a:pt x="113" y="95"/>
                    <a:pt x="114" y="95"/>
                    <a:pt x="114" y="95"/>
                  </a:cubicBezTo>
                  <a:cubicBezTo>
                    <a:pt x="113" y="96"/>
                    <a:pt x="112" y="98"/>
                    <a:pt x="111" y="99"/>
                  </a:cubicBezTo>
                  <a:cubicBezTo>
                    <a:pt x="111" y="99"/>
                    <a:pt x="111" y="99"/>
                    <a:pt x="110" y="98"/>
                  </a:cubicBezTo>
                  <a:cubicBezTo>
                    <a:pt x="109" y="98"/>
                    <a:pt x="108" y="98"/>
                    <a:pt x="107" y="99"/>
                  </a:cubicBezTo>
                  <a:cubicBezTo>
                    <a:pt x="106" y="99"/>
                    <a:pt x="106" y="100"/>
                    <a:pt x="105" y="101"/>
                  </a:cubicBezTo>
                  <a:cubicBezTo>
                    <a:pt x="104" y="102"/>
                    <a:pt x="105" y="103"/>
                    <a:pt x="106" y="104"/>
                  </a:cubicBezTo>
                  <a:cubicBezTo>
                    <a:pt x="106" y="104"/>
                    <a:pt x="106" y="105"/>
                    <a:pt x="106" y="105"/>
                  </a:cubicBezTo>
                  <a:cubicBezTo>
                    <a:pt x="105" y="106"/>
                    <a:pt x="104" y="107"/>
                    <a:pt x="102" y="108"/>
                  </a:cubicBezTo>
                  <a:cubicBezTo>
                    <a:pt x="102" y="108"/>
                    <a:pt x="102" y="108"/>
                    <a:pt x="102" y="108"/>
                  </a:cubicBezTo>
                  <a:cubicBezTo>
                    <a:pt x="101" y="107"/>
                    <a:pt x="100" y="106"/>
                    <a:pt x="98" y="107"/>
                  </a:cubicBezTo>
                  <a:cubicBezTo>
                    <a:pt x="98" y="108"/>
                    <a:pt x="97" y="108"/>
                    <a:pt x="97" y="109"/>
                  </a:cubicBezTo>
                  <a:cubicBezTo>
                    <a:pt x="95" y="109"/>
                    <a:pt x="95" y="111"/>
                    <a:pt x="96" y="112"/>
                  </a:cubicBezTo>
                  <a:cubicBezTo>
                    <a:pt x="96" y="112"/>
                    <a:pt x="97" y="113"/>
                    <a:pt x="97" y="113"/>
                  </a:cubicBezTo>
                  <a:cubicBezTo>
                    <a:pt x="95" y="114"/>
                    <a:pt x="94" y="115"/>
                    <a:pt x="92" y="116"/>
                  </a:cubicBezTo>
                  <a:cubicBezTo>
                    <a:pt x="92" y="115"/>
                    <a:pt x="92" y="115"/>
                    <a:pt x="92" y="115"/>
                  </a:cubicBezTo>
                  <a:cubicBezTo>
                    <a:pt x="91" y="113"/>
                    <a:pt x="90" y="113"/>
                    <a:pt x="88" y="113"/>
                  </a:cubicBezTo>
                  <a:cubicBezTo>
                    <a:pt x="88" y="114"/>
                    <a:pt x="87" y="114"/>
                    <a:pt x="86" y="114"/>
                  </a:cubicBezTo>
                  <a:cubicBezTo>
                    <a:pt x="85" y="115"/>
                    <a:pt x="84" y="116"/>
                    <a:pt x="85" y="118"/>
                  </a:cubicBezTo>
                  <a:cubicBezTo>
                    <a:pt x="85" y="118"/>
                    <a:pt x="85" y="118"/>
                    <a:pt x="86" y="118"/>
                  </a:cubicBezTo>
                  <a:cubicBezTo>
                    <a:pt x="84" y="119"/>
                    <a:pt x="82" y="120"/>
                    <a:pt x="80" y="120"/>
                  </a:cubicBezTo>
                  <a:cubicBezTo>
                    <a:pt x="80" y="120"/>
                    <a:pt x="80" y="119"/>
                    <a:pt x="80" y="119"/>
                  </a:cubicBezTo>
                  <a:cubicBezTo>
                    <a:pt x="80" y="118"/>
                    <a:pt x="79" y="117"/>
                    <a:pt x="77" y="117"/>
                  </a:cubicBezTo>
                  <a:cubicBezTo>
                    <a:pt x="77" y="117"/>
                    <a:pt x="76" y="118"/>
                    <a:pt x="75" y="118"/>
                  </a:cubicBezTo>
                  <a:cubicBezTo>
                    <a:pt x="74" y="118"/>
                    <a:pt x="73" y="119"/>
                    <a:pt x="73" y="121"/>
                  </a:cubicBezTo>
                  <a:cubicBezTo>
                    <a:pt x="73" y="121"/>
                    <a:pt x="73" y="121"/>
                    <a:pt x="73" y="122"/>
                  </a:cubicBezTo>
                  <a:cubicBezTo>
                    <a:pt x="72" y="122"/>
                    <a:pt x="70" y="122"/>
                    <a:pt x="68" y="122"/>
                  </a:cubicBezTo>
                  <a:cubicBezTo>
                    <a:pt x="68" y="122"/>
                    <a:pt x="68" y="121"/>
                    <a:pt x="68" y="121"/>
                  </a:cubicBezTo>
                  <a:cubicBezTo>
                    <a:pt x="68" y="120"/>
                    <a:pt x="67" y="119"/>
                    <a:pt x="66" y="118"/>
                  </a:cubicBezTo>
                  <a:cubicBezTo>
                    <a:pt x="65" y="118"/>
                    <a:pt x="64" y="118"/>
                    <a:pt x="63" y="118"/>
                  </a:cubicBezTo>
                  <a:cubicBezTo>
                    <a:pt x="62" y="118"/>
                    <a:pt x="61" y="119"/>
                    <a:pt x="61" y="121"/>
                  </a:cubicBezTo>
                  <a:cubicBezTo>
                    <a:pt x="61" y="121"/>
                    <a:pt x="61" y="122"/>
                    <a:pt x="61" y="122"/>
                  </a:cubicBezTo>
                  <a:cubicBezTo>
                    <a:pt x="59" y="122"/>
                    <a:pt x="57" y="121"/>
                    <a:pt x="55" y="121"/>
                  </a:cubicBezTo>
                  <a:cubicBezTo>
                    <a:pt x="55" y="121"/>
                    <a:pt x="56" y="120"/>
                    <a:pt x="56" y="120"/>
                  </a:cubicBezTo>
                  <a:cubicBezTo>
                    <a:pt x="56" y="119"/>
                    <a:pt x="55" y="117"/>
                    <a:pt x="54" y="117"/>
                  </a:cubicBezTo>
                  <a:cubicBezTo>
                    <a:pt x="53" y="117"/>
                    <a:pt x="52" y="117"/>
                    <a:pt x="52" y="117"/>
                  </a:cubicBezTo>
                  <a:cubicBezTo>
                    <a:pt x="50" y="116"/>
                    <a:pt x="49" y="117"/>
                    <a:pt x="49" y="118"/>
                  </a:cubicBezTo>
                  <a:cubicBezTo>
                    <a:pt x="48" y="119"/>
                    <a:pt x="48" y="119"/>
                    <a:pt x="48" y="119"/>
                  </a:cubicBezTo>
                  <a:cubicBezTo>
                    <a:pt x="47" y="119"/>
                    <a:pt x="45" y="118"/>
                    <a:pt x="43" y="117"/>
                  </a:cubicBezTo>
                  <a:cubicBezTo>
                    <a:pt x="43" y="117"/>
                    <a:pt x="44" y="117"/>
                    <a:pt x="44" y="116"/>
                  </a:cubicBezTo>
                  <a:cubicBezTo>
                    <a:pt x="44" y="115"/>
                    <a:pt x="44" y="114"/>
                    <a:pt x="43" y="113"/>
                  </a:cubicBezTo>
                  <a:cubicBezTo>
                    <a:pt x="42" y="113"/>
                    <a:pt x="41" y="112"/>
                    <a:pt x="41" y="112"/>
                  </a:cubicBezTo>
                  <a:cubicBezTo>
                    <a:pt x="39" y="111"/>
                    <a:pt x="38" y="112"/>
                    <a:pt x="37" y="113"/>
                  </a:cubicBezTo>
                  <a:cubicBezTo>
                    <a:pt x="37" y="113"/>
                    <a:pt x="37" y="114"/>
                    <a:pt x="37" y="114"/>
                  </a:cubicBezTo>
                  <a:cubicBezTo>
                    <a:pt x="35" y="113"/>
                    <a:pt x="34" y="112"/>
                    <a:pt x="32" y="111"/>
                  </a:cubicBezTo>
                  <a:cubicBezTo>
                    <a:pt x="33" y="111"/>
                    <a:pt x="33" y="111"/>
                    <a:pt x="33" y="110"/>
                  </a:cubicBezTo>
                  <a:cubicBezTo>
                    <a:pt x="34" y="109"/>
                    <a:pt x="34" y="108"/>
                    <a:pt x="33" y="107"/>
                  </a:cubicBezTo>
                  <a:cubicBezTo>
                    <a:pt x="32" y="106"/>
                    <a:pt x="32" y="106"/>
                    <a:pt x="31" y="105"/>
                  </a:cubicBezTo>
                  <a:cubicBezTo>
                    <a:pt x="30" y="104"/>
                    <a:pt x="28" y="104"/>
                    <a:pt x="27" y="105"/>
                  </a:cubicBezTo>
                  <a:cubicBezTo>
                    <a:pt x="27" y="106"/>
                    <a:pt x="27" y="106"/>
                    <a:pt x="27" y="106"/>
                  </a:cubicBezTo>
                  <a:cubicBezTo>
                    <a:pt x="26" y="105"/>
                    <a:pt x="24" y="104"/>
                    <a:pt x="23" y="102"/>
                  </a:cubicBezTo>
                  <a:cubicBezTo>
                    <a:pt x="23" y="102"/>
                    <a:pt x="24" y="102"/>
                    <a:pt x="24" y="102"/>
                  </a:cubicBezTo>
                  <a:cubicBezTo>
                    <a:pt x="25" y="101"/>
                    <a:pt x="25" y="99"/>
                    <a:pt x="25" y="98"/>
                  </a:cubicBezTo>
                  <a:cubicBezTo>
                    <a:pt x="24" y="98"/>
                    <a:pt x="24" y="97"/>
                    <a:pt x="23" y="96"/>
                  </a:cubicBezTo>
                  <a:cubicBezTo>
                    <a:pt x="22" y="95"/>
                    <a:pt x="21" y="95"/>
                    <a:pt x="20" y="96"/>
                  </a:cubicBezTo>
                  <a:cubicBezTo>
                    <a:pt x="19" y="96"/>
                    <a:pt x="19" y="96"/>
                    <a:pt x="19" y="97"/>
                  </a:cubicBezTo>
                  <a:cubicBezTo>
                    <a:pt x="18" y="95"/>
                    <a:pt x="17" y="93"/>
                    <a:pt x="16" y="92"/>
                  </a:cubicBezTo>
                  <a:cubicBezTo>
                    <a:pt x="16" y="92"/>
                    <a:pt x="17" y="92"/>
                    <a:pt x="17" y="92"/>
                  </a:cubicBezTo>
                  <a:cubicBezTo>
                    <a:pt x="18" y="91"/>
                    <a:pt x="19" y="90"/>
                    <a:pt x="18" y="88"/>
                  </a:cubicBezTo>
                  <a:cubicBezTo>
                    <a:pt x="18" y="88"/>
                    <a:pt x="18" y="87"/>
                    <a:pt x="17" y="86"/>
                  </a:cubicBezTo>
                  <a:cubicBezTo>
                    <a:pt x="17" y="85"/>
                    <a:pt x="15" y="84"/>
                    <a:pt x="14" y="85"/>
                  </a:cubicBezTo>
                  <a:cubicBezTo>
                    <a:pt x="14" y="85"/>
                    <a:pt x="14" y="85"/>
                    <a:pt x="13" y="85"/>
                  </a:cubicBezTo>
                  <a:cubicBezTo>
                    <a:pt x="13" y="84"/>
                    <a:pt x="12" y="82"/>
                    <a:pt x="12" y="80"/>
                  </a:cubicBezTo>
                  <a:cubicBezTo>
                    <a:pt x="12" y="80"/>
                    <a:pt x="12" y="80"/>
                    <a:pt x="12" y="80"/>
                  </a:cubicBezTo>
                  <a:cubicBezTo>
                    <a:pt x="12" y="80"/>
                    <a:pt x="12" y="80"/>
                    <a:pt x="13" y="80"/>
                  </a:cubicBezTo>
                  <a:cubicBezTo>
                    <a:pt x="14" y="80"/>
                    <a:pt x="15" y="78"/>
                    <a:pt x="15" y="77"/>
                  </a:cubicBezTo>
                  <a:cubicBezTo>
                    <a:pt x="14" y="76"/>
                    <a:pt x="14" y="76"/>
                    <a:pt x="14" y="75"/>
                  </a:cubicBezTo>
                  <a:cubicBezTo>
                    <a:pt x="14" y="73"/>
                    <a:pt x="13" y="73"/>
                    <a:pt x="11" y="73"/>
                  </a:cubicBezTo>
                  <a:cubicBezTo>
                    <a:pt x="11" y="73"/>
                    <a:pt x="11" y="73"/>
                    <a:pt x="10" y="73"/>
                  </a:cubicBezTo>
                  <a:cubicBezTo>
                    <a:pt x="10" y="71"/>
                    <a:pt x="10" y="69"/>
                    <a:pt x="10" y="68"/>
                  </a:cubicBezTo>
                  <a:cubicBezTo>
                    <a:pt x="10" y="68"/>
                    <a:pt x="11" y="68"/>
                    <a:pt x="11" y="68"/>
                  </a:cubicBezTo>
                  <a:cubicBezTo>
                    <a:pt x="11" y="68"/>
                    <a:pt x="11" y="68"/>
                    <a:pt x="11" y="68"/>
                  </a:cubicBezTo>
                  <a:cubicBezTo>
                    <a:pt x="12" y="68"/>
                    <a:pt x="13" y="67"/>
                    <a:pt x="13" y="65"/>
                  </a:cubicBezTo>
                  <a:cubicBezTo>
                    <a:pt x="13" y="65"/>
                    <a:pt x="13" y="64"/>
                    <a:pt x="13" y="63"/>
                  </a:cubicBezTo>
                  <a:cubicBezTo>
                    <a:pt x="14" y="62"/>
                    <a:pt x="13" y="60"/>
                    <a:pt x="11" y="60"/>
                  </a:cubicBezTo>
                  <a:cubicBezTo>
                    <a:pt x="11" y="60"/>
                    <a:pt x="10" y="60"/>
                    <a:pt x="10" y="61"/>
                  </a:cubicBezTo>
                  <a:cubicBezTo>
                    <a:pt x="10" y="59"/>
                    <a:pt x="11" y="57"/>
                    <a:pt x="11" y="55"/>
                  </a:cubicBezTo>
                  <a:cubicBezTo>
                    <a:pt x="11" y="55"/>
                    <a:pt x="11" y="55"/>
                    <a:pt x="12" y="55"/>
                  </a:cubicBezTo>
                  <a:cubicBezTo>
                    <a:pt x="12" y="56"/>
                    <a:pt x="12" y="56"/>
                    <a:pt x="12" y="56"/>
                  </a:cubicBezTo>
                  <a:cubicBezTo>
                    <a:pt x="14" y="56"/>
                    <a:pt x="15" y="55"/>
                    <a:pt x="15" y="54"/>
                  </a:cubicBezTo>
                  <a:cubicBezTo>
                    <a:pt x="15" y="53"/>
                    <a:pt x="15" y="52"/>
                    <a:pt x="15" y="51"/>
                  </a:cubicBezTo>
                  <a:cubicBezTo>
                    <a:pt x="16" y="50"/>
                    <a:pt x="15" y="49"/>
                    <a:pt x="14" y="48"/>
                  </a:cubicBezTo>
                  <a:cubicBezTo>
                    <a:pt x="13" y="48"/>
                    <a:pt x="13" y="48"/>
                    <a:pt x="13" y="48"/>
                  </a:cubicBezTo>
                  <a:cubicBezTo>
                    <a:pt x="13" y="46"/>
                    <a:pt x="14" y="45"/>
                    <a:pt x="15" y="43"/>
                  </a:cubicBezTo>
                  <a:cubicBezTo>
                    <a:pt x="15" y="43"/>
                    <a:pt x="15" y="43"/>
                    <a:pt x="16" y="44"/>
                  </a:cubicBezTo>
                  <a:cubicBezTo>
                    <a:pt x="16" y="44"/>
                    <a:pt x="16" y="44"/>
                    <a:pt x="17" y="44"/>
                  </a:cubicBezTo>
                  <a:cubicBezTo>
                    <a:pt x="18" y="44"/>
                    <a:pt x="18" y="43"/>
                    <a:pt x="19" y="43"/>
                  </a:cubicBezTo>
                  <a:cubicBezTo>
                    <a:pt x="19" y="42"/>
                    <a:pt x="20" y="41"/>
                    <a:pt x="20" y="40"/>
                  </a:cubicBezTo>
                  <a:cubicBezTo>
                    <a:pt x="21" y="39"/>
                    <a:pt x="20" y="38"/>
                    <a:pt x="19" y="37"/>
                  </a:cubicBezTo>
                  <a:cubicBezTo>
                    <a:pt x="19" y="37"/>
                    <a:pt x="18" y="37"/>
                    <a:pt x="18" y="37"/>
                  </a:cubicBezTo>
                  <a:cubicBezTo>
                    <a:pt x="19" y="35"/>
                    <a:pt x="20" y="34"/>
                    <a:pt x="21" y="32"/>
                  </a:cubicBezTo>
                  <a:cubicBezTo>
                    <a:pt x="21" y="32"/>
                    <a:pt x="22" y="33"/>
                    <a:pt x="22" y="33"/>
                  </a:cubicBezTo>
                  <a:cubicBezTo>
                    <a:pt x="22" y="33"/>
                    <a:pt x="23" y="34"/>
                    <a:pt x="23" y="34"/>
                  </a:cubicBezTo>
                  <a:cubicBezTo>
                    <a:pt x="24" y="34"/>
                    <a:pt x="25" y="33"/>
                    <a:pt x="25" y="33"/>
                  </a:cubicBezTo>
                  <a:cubicBezTo>
                    <a:pt x="26" y="32"/>
                    <a:pt x="26" y="31"/>
                    <a:pt x="27" y="31"/>
                  </a:cubicBezTo>
                  <a:cubicBezTo>
                    <a:pt x="28" y="30"/>
                    <a:pt x="28" y="28"/>
                    <a:pt x="27" y="27"/>
                  </a:cubicBezTo>
                  <a:cubicBezTo>
                    <a:pt x="26" y="27"/>
                    <a:pt x="26" y="27"/>
                    <a:pt x="26" y="27"/>
                  </a:cubicBezTo>
                  <a:cubicBezTo>
                    <a:pt x="27" y="26"/>
                    <a:pt x="28" y="24"/>
                    <a:pt x="30" y="23"/>
                  </a:cubicBezTo>
                  <a:cubicBezTo>
                    <a:pt x="30" y="23"/>
                    <a:pt x="30" y="24"/>
                    <a:pt x="30" y="24"/>
                  </a:cubicBezTo>
                  <a:cubicBezTo>
                    <a:pt x="31" y="25"/>
                    <a:pt x="32" y="25"/>
                    <a:pt x="32" y="25"/>
                  </a:cubicBezTo>
                  <a:cubicBezTo>
                    <a:pt x="33" y="25"/>
                    <a:pt x="33" y="25"/>
                    <a:pt x="34" y="24"/>
                  </a:cubicBezTo>
                  <a:cubicBezTo>
                    <a:pt x="34" y="24"/>
                    <a:pt x="35" y="23"/>
                    <a:pt x="36" y="23"/>
                  </a:cubicBezTo>
                  <a:cubicBezTo>
                    <a:pt x="37" y="22"/>
                    <a:pt x="37" y="21"/>
                    <a:pt x="36" y="20"/>
                  </a:cubicBezTo>
                  <a:cubicBezTo>
                    <a:pt x="36" y="19"/>
                    <a:pt x="36" y="19"/>
                    <a:pt x="36" y="19"/>
                  </a:cubicBezTo>
                  <a:cubicBezTo>
                    <a:pt x="37" y="18"/>
                    <a:pt x="39" y="17"/>
                    <a:pt x="40" y="16"/>
                  </a:cubicBezTo>
                  <a:cubicBezTo>
                    <a:pt x="40" y="16"/>
                    <a:pt x="40" y="17"/>
                    <a:pt x="41" y="17"/>
                  </a:cubicBezTo>
                  <a:cubicBezTo>
                    <a:pt x="41" y="18"/>
                    <a:pt x="42" y="19"/>
                    <a:pt x="43" y="19"/>
                  </a:cubicBezTo>
                  <a:cubicBezTo>
                    <a:pt x="43" y="19"/>
                    <a:pt x="44" y="18"/>
                    <a:pt x="44" y="18"/>
                  </a:cubicBezTo>
                  <a:cubicBezTo>
                    <a:pt x="45" y="18"/>
                    <a:pt x="45" y="18"/>
                    <a:pt x="46" y="17"/>
                  </a:cubicBezTo>
                  <a:cubicBezTo>
                    <a:pt x="47" y="17"/>
                    <a:pt x="48" y="15"/>
                    <a:pt x="47" y="14"/>
                  </a:cubicBezTo>
                  <a:cubicBezTo>
                    <a:pt x="47" y="14"/>
                    <a:pt x="47" y="14"/>
                    <a:pt x="47" y="13"/>
                  </a:cubicBezTo>
                  <a:cubicBezTo>
                    <a:pt x="49" y="13"/>
                    <a:pt x="50" y="12"/>
                    <a:pt x="52" y="12"/>
                  </a:cubicBezTo>
                  <a:cubicBezTo>
                    <a:pt x="52" y="12"/>
                    <a:pt x="52" y="12"/>
                    <a:pt x="52" y="13"/>
                  </a:cubicBezTo>
                  <a:cubicBezTo>
                    <a:pt x="52" y="14"/>
                    <a:pt x="53" y="15"/>
                    <a:pt x="55" y="15"/>
                  </a:cubicBezTo>
                  <a:cubicBezTo>
                    <a:pt x="55" y="15"/>
                    <a:pt x="55" y="15"/>
                    <a:pt x="55" y="15"/>
                  </a:cubicBezTo>
                  <a:cubicBezTo>
                    <a:pt x="56" y="14"/>
                    <a:pt x="57" y="14"/>
                    <a:pt x="57" y="14"/>
                  </a:cubicBezTo>
                  <a:cubicBezTo>
                    <a:pt x="59" y="14"/>
                    <a:pt x="60" y="13"/>
                    <a:pt x="59" y="11"/>
                  </a:cubicBezTo>
                  <a:cubicBezTo>
                    <a:pt x="59" y="11"/>
                    <a:pt x="59" y="11"/>
                    <a:pt x="59" y="10"/>
                  </a:cubicBezTo>
                  <a:cubicBezTo>
                    <a:pt x="61" y="10"/>
                    <a:pt x="63" y="10"/>
                    <a:pt x="65" y="10"/>
                  </a:cubicBezTo>
                  <a:cubicBezTo>
                    <a:pt x="65" y="10"/>
                    <a:pt x="64" y="11"/>
                    <a:pt x="64" y="11"/>
                  </a:cubicBezTo>
                  <a:cubicBezTo>
                    <a:pt x="64" y="12"/>
                    <a:pt x="65" y="13"/>
                    <a:pt x="67" y="14"/>
                  </a:cubicBezTo>
                  <a:cubicBezTo>
                    <a:pt x="68" y="14"/>
                    <a:pt x="68" y="14"/>
                    <a:pt x="69" y="14"/>
                  </a:cubicBezTo>
                  <a:cubicBezTo>
                    <a:pt x="69" y="14"/>
                    <a:pt x="69" y="14"/>
                    <a:pt x="69" y="14"/>
                  </a:cubicBezTo>
                  <a:cubicBezTo>
                    <a:pt x="71" y="14"/>
                    <a:pt x="72" y="13"/>
                    <a:pt x="72" y="11"/>
                  </a:cubicBezTo>
                  <a:cubicBezTo>
                    <a:pt x="72" y="11"/>
                    <a:pt x="72" y="11"/>
                    <a:pt x="72" y="10"/>
                  </a:cubicBezTo>
                  <a:cubicBezTo>
                    <a:pt x="74" y="10"/>
                    <a:pt x="75" y="11"/>
                    <a:pt x="77" y="11"/>
                  </a:cubicBezTo>
                  <a:cubicBezTo>
                    <a:pt x="77" y="11"/>
                    <a:pt x="77" y="12"/>
                    <a:pt x="77" y="12"/>
                  </a:cubicBezTo>
                  <a:cubicBezTo>
                    <a:pt x="76" y="13"/>
                    <a:pt x="77" y="15"/>
                    <a:pt x="79" y="15"/>
                  </a:cubicBezTo>
                  <a:cubicBezTo>
                    <a:pt x="79" y="15"/>
                    <a:pt x="80" y="15"/>
                    <a:pt x="81" y="16"/>
                  </a:cubicBezTo>
                  <a:cubicBezTo>
                    <a:pt x="81" y="16"/>
                    <a:pt x="81" y="16"/>
                    <a:pt x="82" y="16"/>
                  </a:cubicBezTo>
                  <a:cubicBezTo>
                    <a:pt x="83" y="16"/>
                    <a:pt x="84" y="15"/>
                    <a:pt x="84" y="14"/>
                  </a:cubicBezTo>
                  <a:cubicBezTo>
                    <a:pt x="84" y="14"/>
                    <a:pt x="84" y="13"/>
                    <a:pt x="84" y="13"/>
                  </a:cubicBezTo>
                  <a:cubicBezTo>
                    <a:pt x="86" y="14"/>
                    <a:pt x="88" y="14"/>
                    <a:pt x="89" y="15"/>
                  </a:cubicBezTo>
                  <a:cubicBezTo>
                    <a:pt x="89" y="15"/>
                    <a:pt x="89" y="16"/>
                    <a:pt x="89" y="16"/>
                  </a:cubicBezTo>
                  <a:cubicBezTo>
                    <a:pt x="88" y="17"/>
                    <a:pt x="88" y="19"/>
                    <a:pt x="90" y="19"/>
                  </a:cubicBezTo>
                  <a:cubicBezTo>
                    <a:pt x="90" y="20"/>
                    <a:pt x="91" y="20"/>
                    <a:pt x="92" y="20"/>
                  </a:cubicBezTo>
                  <a:cubicBezTo>
                    <a:pt x="92" y="20"/>
                    <a:pt x="93" y="21"/>
                    <a:pt x="93" y="21"/>
                  </a:cubicBezTo>
                  <a:cubicBezTo>
                    <a:pt x="94" y="21"/>
                    <a:pt x="95" y="20"/>
                    <a:pt x="95" y="19"/>
                  </a:cubicBezTo>
                  <a:cubicBezTo>
                    <a:pt x="95" y="19"/>
                    <a:pt x="95" y="19"/>
                    <a:pt x="95" y="18"/>
                  </a:cubicBezTo>
                  <a:cubicBezTo>
                    <a:pt x="97" y="19"/>
                    <a:pt x="99" y="20"/>
                    <a:pt x="100" y="22"/>
                  </a:cubicBezTo>
                  <a:cubicBezTo>
                    <a:pt x="100" y="22"/>
                    <a:pt x="99" y="22"/>
                    <a:pt x="99" y="22"/>
                  </a:cubicBezTo>
                  <a:cubicBezTo>
                    <a:pt x="98" y="23"/>
                    <a:pt x="98" y="25"/>
                    <a:pt x="99" y="26"/>
                  </a:cubicBezTo>
                  <a:cubicBezTo>
                    <a:pt x="100" y="26"/>
                    <a:pt x="101" y="27"/>
                    <a:pt x="101" y="27"/>
                  </a:cubicBezTo>
                  <a:cubicBezTo>
                    <a:pt x="102" y="28"/>
                    <a:pt x="102" y="28"/>
                    <a:pt x="103" y="28"/>
                  </a:cubicBezTo>
                  <a:cubicBezTo>
                    <a:pt x="104" y="28"/>
                    <a:pt x="104" y="28"/>
                    <a:pt x="105" y="27"/>
                  </a:cubicBezTo>
                  <a:cubicBezTo>
                    <a:pt x="105" y="27"/>
                    <a:pt x="105" y="26"/>
                    <a:pt x="105" y="26"/>
                  </a:cubicBezTo>
                  <a:cubicBezTo>
                    <a:pt x="107" y="27"/>
                    <a:pt x="108" y="29"/>
                    <a:pt x="109" y="30"/>
                  </a:cubicBezTo>
                  <a:cubicBezTo>
                    <a:pt x="109" y="30"/>
                    <a:pt x="108" y="30"/>
                    <a:pt x="108" y="31"/>
                  </a:cubicBezTo>
                  <a:cubicBezTo>
                    <a:pt x="107" y="32"/>
                    <a:pt x="107" y="33"/>
                    <a:pt x="108" y="34"/>
                  </a:cubicBezTo>
                  <a:cubicBezTo>
                    <a:pt x="108" y="35"/>
                    <a:pt x="109" y="35"/>
                    <a:pt x="109" y="36"/>
                  </a:cubicBezTo>
                  <a:cubicBezTo>
                    <a:pt x="110" y="37"/>
                    <a:pt x="110" y="37"/>
                    <a:pt x="111" y="37"/>
                  </a:cubicBezTo>
                  <a:cubicBezTo>
                    <a:pt x="112" y="37"/>
                    <a:pt x="112" y="37"/>
                    <a:pt x="112" y="37"/>
                  </a:cubicBezTo>
                  <a:cubicBezTo>
                    <a:pt x="113" y="37"/>
                    <a:pt x="113" y="36"/>
                    <a:pt x="113" y="36"/>
                  </a:cubicBezTo>
                  <a:cubicBezTo>
                    <a:pt x="114" y="38"/>
                    <a:pt x="115" y="39"/>
                    <a:pt x="116" y="41"/>
                  </a:cubicBezTo>
                  <a:cubicBezTo>
                    <a:pt x="116" y="41"/>
                    <a:pt x="115" y="41"/>
                    <a:pt x="115" y="41"/>
                  </a:cubicBezTo>
                  <a:cubicBezTo>
                    <a:pt x="114" y="42"/>
                    <a:pt x="113" y="43"/>
                    <a:pt x="114" y="44"/>
                  </a:cubicBezTo>
                  <a:cubicBezTo>
                    <a:pt x="114" y="45"/>
                    <a:pt x="114" y="46"/>
                    <a:pt x="115" y="46"/>
                  </a:cubicBezTo>
                  <a:cubicBezTo>
                    <a:pt x="115" y="47"/>
                    <a:pt x="116" y="48"/>
                    <a:pt x="117" y="48"/>
                  </a:cubicBezTo>
                  <a:cubicBezTo>
                    <a:pt x="117" y="48"/>
                    <a:pt x="118" y="48"/>
                    <a:pt x="118" y="48"/>
                  </a:cubicBezTo>
                  <a:cubicBezTo>
                    <a:pt x="118" y="48"/>
                    <a:pt x="118" y="48"/>
                    <a:pt x="119" y="47"/>
                  </a:cubicBezTo>
                  <a:cubicBezTo>
                    <a:pt x="119" y="49"/>
                    <a:pt x="120" y="51"/>
                    <a:pt x="120" y="53"/>
                  </a:cubicBezTo>
                  <a:cubicBezTo>
                    <a:pt x="120" y="53"/>
                    <a:pt x="120" y="53"/>
                    <a:pt x="119" y="53"/>
                  </a:cubicBezTo>
                  <a:cubicBezTo>
                    <a:pt x="118" y="53"/>
                    <a:pt x="117" y="54"/>
                    <a:pt x="117" y="56"/>
                  </a:cubicBezTo>
                  <a:cubicBezTo>
                    <a:pt x="118" y="56"/>
                    <a:pt x="118" y="57"/>
                    <a:pt x="118" y="58"/>
                  </a:cubicBezTo>
                  <a:cubicBezTo>
                    <a:pt x="118" y="59"/>
                    <a:pt x="119" y="60"/>
                    <a:pt x="120" y="60"/>
                  </a:cubicBezTo>
                  <a:cubicBezTo>
                    <a:pt x="120" y="60"/>
                    <a:pt x="120" y="60"/>
                    <a:pt x="121" y="60"/>
                  </a:cubicBezTo>
                  <a:cubicBezTo>
                    <a:pt x="121" y="60"/>
                    <a:pt x="121" y="60"/>
                    <a:pt x="122" y="60"/>
                  </a:cubicBezTo>
                  <a:cubicBezTo>
                    <a:pt x="122" y="61"/>
                    <a:pt x="122" y="62"/>
                    <a:pt x="122" y="64"/>
                  </a:cubicBezTo>
                  <a:cubicBezTo>
                    <a:pt x="122" y="64"/>
                    <a:pt x="121" y="64"/>
                    <a:pt x="121" y="64"/>
                  </a:cubicBezTo>
                  <a:cubicBezTo>
                    <a:pt x="119" y="64"/>
                    <a:pt x="118" y="65"/>
                    <a:pt x="118" y="66"/>
                  </a:cubicBezTo>
                  <a:cubicBezTo>
                    <a:pt x="118" y="67"/>
                    <a:pt x="118" y="68"/>
                    <a:pt x="118" y="68"/>
                  </a:cubicBezTo>
                  <a:cubicBezTo>
                    <a:pt x="118" y="70"/>
                    <a:pt x="119" y="71"/>
                    <a:pt x="121" y="71"/>
                  </a:cubicBezTo>
                  <a:cubicBezTo>
                    <a:pt x="121" y="71"/>
                    <a:pt x="121" y="71"/>
                    <a:pt x="121" y="71"/>
                  </a:cubicBezTo>
                  <a:cubicBezTo>
                    <a:pt x="121" y="71"/>
                    <a:pt x="121" y="71"/>
                    <a:pt x="122" y="71"/>
                  </a:cubicBezTo>
                  <a:cubicBezTo>
                    <a:pt x="122" y="73"/>
                    <a:pt x="121" y="75"/>
                    <a:pt x="121" y="76"/>
                  </a:cubicBezTo>
                  <a:close/>
                  <a:moveTo>
                    <a:pt x="74" y="40"/>
                  </a:moveTo>
                  <a:cubicBezTo>
                    <a:pt x="88" y="40"/>
                    <a:pt x="88" y="40"/>
                    <a:pt x="88" y="40"/>
                  </a:cubicBezTo>
                  <a:cubicBezTo>
                    <a:pt x="87" y="41"/>
                    <a:pt x="87" y="41"/>
                    <a:pt x="87" y="41"/>
                  </a:cubicBezTo>
                  <a:cubicBezTo>
                    <a:pt x="82" y="51"/>
                    <a:pt x="82" y="51"/>
                    <a:pt x="82" y="51"/>
                  </a:cubicBezTo>
                  <a:cubicBezTo>
                    <a:pt x="72" y="68"/>
                    <a:pt x="72" y="68"/>
                    <a:pt x="72" y="68"/>
                  </a:cubicBezTo>
                  <a:cubicBezTo>
                    <a:pt x="72" y="70"/>
                    <a:pt x="72" y="70"/>
                    <a:pt x="72" y="70"/>
                  </a:cubicBezTo>
                  <a:cubicBezTo>
                    <a:pt x="83" y="70"/>
                    <a:pt x="83" y="70"/>
                    <a:pt x="83" y="70"/>
                  </a:cubicBezTo>
                  <a:cubicBezTo>
                    <a:pt x="83" y="71"/>
                    <a:pt x="83" y="71"/>
                    <a:pt x="83" y="71"/>
                  </a:cubicBezTo>
                  <a:cubicBezTo>
                    <a:pt x="83" y="78"/>
                    <a:pt x="83" y="78"/>
                    <a:pt x="83" y="78"/>
                  </a:cubicBezTo>
                  <a:cubicBezTo>
                    <a:pt x="72" y="78"/>
                    <a:pt x="72" y="78"/>
                    <a:pt x="72" y="78"/>
                  </a:cubicBezTo>
                  <a:cubicBezTo>
                    <a:pt x="72" y="92"/>
                    <a:pt x="72" y="92"/>
                    <a:pt x="72" y="92"/>
                  </a:cubicBezTo>
                  <a:cubicBezTo>
                    <a:pt x="60" y="92"/>
                    <a:pt x="60" y="92"/>
                    <a:pt x="60" y="92"/>
                  </a:cubicBezTo>
                  <a:cubicBezTo>
                    <a:pt x="60" y="78"/>
                    <a:pt x="60" y="78"/>
                    <a:pt x="60" y="78"/>
                  </a:cubicBezTo>
                  <a:cubicBezTo>
                    <a:pt x="49" y="78"/>
                    <a:pt x="49" y="78"/>
                    <a:pt x="49" y="78"/>
                  </a:cubicBezTo>
                  <a:cubicBezTo>
                    <a:pt x="49" y="71"/>
                    <a:pt x="49" y="71"/>
                    <a:pt x="49" y="71"/>
                  </a:cubicBezTo>
                  <a:cubicBezTo>
                    <a:pt x="49" y="70"/>
                    <a:pt x="49" y="70"/>
                    <a:pt x="49" y="70"/>
                  </a:cubicBezTo>
                  <a:cubicBezTo>
                    <a:pt x="60" y="70"/>
                    <a:pt x="60" y="70"/>
                    <a:pt x="60" y="70"/>
                  </a:cubicBezTo>
                  <a:cubicBezTo>
                    <a:pt x="60" y="69"/>
                    <a:pt x="60" y="69"/>
                    <a:pt x="60" y="69"/>
                  </a:cubicBezTo>
                  <a:cubicBezTo>
                    <a:pt x="44" y="41"/>
                    <a:pt x="44" y="41"/>
                    <a:pt x="44" y="41"/>
                  </a:cubicBezTo>
                  <a:cubicBezTo>
                    <a:pt x="44" y="40"/>
                    <a:pt x="44" y="40"/>
                    <a:pt x="44" y="40"/>
                  </a:cubicBezTo>
                  <a:cubicBezTo>
                    <a:pt x="58" y="40"/>
                    <a:pt x="58" y="40"/>
                    <a:pt x="58" y="40"/>
                  </a:cubicBezTo>
                  <a:cubicBezTo>
                    <a:pt x="64" y="54"/>
                    <a:pt x="64" y="54"/>
                    <a:pt x="64" y="54"/>
                  </a:cubicBezTo>
                  <a:cubicBezTo>
                    <a:pt x="66" y="57"/>
                    <a:pt x="66" y="57"/>
                    <a:pt x="66" y="57"/>
                  </a:cubicBezTo>
                  <a:cubicBezTo>
                    <a:pt x="68" y="52"/>
                    <a:pt x="68" y="52"/>
                    <a:pt x="68" y="52"/>
                  </a:cubicBezTo>
                  <a:lnTo>
                    <a:pt x="74"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 name="Freeform 174"/>
            <p:cNvSpPr>
              <a:spLocks noEditPoints="1"/>
            </p:cNvSpPr>
            <p:nvPr/>
          </p:nvSpPr>
          <p:spPr bwMode="auto">
            <a:xfrm>
              <a:off x="10509250" y="3219450"/>
              <a:ext cx="414337" cy="411163"/>
            </a:xfrm>
            <a:custGeom>
              <a:avLst/>
              <a:gdLst>
                <a:gd name="T0" fmla="*/ 131 w 131"/>
                <a:gd name="T1" fmla="*/ 59 h 130"/>
                <a:gd name="T2" fmla="*/ 0 w 131"/>
                <a:gd name="T3" fmla="*/ 59 h 130"/>
                <a:gd name="T4" fmla="*/ 66 w 131"/>
                <a:gd name="T5" fmla="*/ 105 h 130"/>
                <a:gd name="T6" fmla="*/ 66 w 131"/>
                <a:gd name="T7" fmla="*/ 115 h 130"/>
                <a:gd name="T8" fmla="*/ 0 w 131"/>
                <a:gd name="T9" fmla="*/ 70 h 130"/>
                <a:gd name="T10" fmla="*/ 131 w 131"/>
                <a:gd name="T11" fmla="*/ 69 h 130"/>
                <a:gd name="T12" fmla="*/ 66 w 131"/>
                <a:gd name="T13" fmla="*/ 115 h 130"/>
                <a:gd name="T14" fmla="*/ 0 w 131"/>
                <a:gd name="T15" fmla="*/ 78 h 130"/>
                <a:gd name="T16" fmla="*/ 66 w 131"/>
                <a:gd name="T17" fmla="*/ 130 h 130"/>
                <a:gd name="T18" fmla="*/ 131 w 131"/>
                <a:gd name="T19" fmla="*/ 77 h 130"/>
                <a:gd name="T20" fmla="*/ 76 w 131"/>
                <a:gd name="T21" fmla="*/ 58 h 130"/>
                <a:gd name="T22" fmla="*/ 69 w 131"/>
                <a:gd name="T23" fmla="*/ 53 h 130"/>
                <a:gd name="T24" fmla="*/ 74 w 131"/>
                <a:gd name="T25" fmla="*/ 61 h 130"/>
                <a:gd name="T26" fmla="*/ 62 w 131"/>
                <a:gd name="T27" fmla="*/ 42 h 130"/>
                <a:gd name="T28" fmla="*/ 58 w 131"/>
                <a:gd name="T29" fmla="*/ 34 h 130"/>
                <a:gd name="T30" fmla="*/ 57 w 131"/>
                <a:gd name="T31" fmla="*/ 40 h 130"/>
                <a:gd name="T32" fmla="*/ 0 w 131"/>
                <a:gd name="T33" fmla="*/ 51 h 130"/>
                <a:gd name="T34" fmla="*/ 131 w 131"/>
                <a:gd name="T35" fmla="*/ 50 h 130"/>
                <a:gd name="T36" fmla="*/ 0 w 131"/>
                <a:gd name="T37" fmla="*/ 51 h 130"/>
                <a:gd name="T38" fmla="*/ 41 w 131"/>
                <a:gd name="T39" fmla="*/ 44 h 130"/>
                <a:gd name="T40" fmla="*/ 51 w 131"/>
                <a:gd name="T41" fmla="*/ 50 h 130"/>
                <a:gd name="T42" fmla="*/ 62 w 131"/>
                <a:gd name="T43" fmla="*/ 53 h 130"/>
                <a:gd name="T44" fmla="*/ 50 w 131"/>
                <a:gd name="T45" fmla="*/ 61 h 130"/>
                <a:gd name="T46" fmla="*/ 40 w 131"/>
                <a:gd name="T47" fmla="*/ 59 h 130"/>
                <a:gd name="T48" fmla="*/ 50 w 131"/>
                <a:gd name="T49" fmla="*/ 71 h 130"/>
                <a:gd name="T50" fmla="*/ 62 w 131"/>
                <a:gd name="T51" fmla="*/ 85 h 130"/>
                <a:gd name="T52" fmla="*/ 69 w 131"/>
                <a:gd name="T53" fmla="*/ 72 h 130"/>
                <a:gd name="T54" fmla="*/ 86 w 131"/>
                <a:gd name="T55" fmla="*/ 67 h 130"/>
                <a:gd name="T56" fmla="*/ 92 w 131"/>
                <a:gd name="T57" fmla="*/ 57 h 130"/>
                <a:gd name="T58" fmla="*/ 73 w 131"/>
                <a:gd name="T59" fmla="*/ 43 h 130"/>
                <a:gd name="T60" fmla="*/ 69 w 131"/>
                <a:gd name="T61" fmla="*/ 33 h 130"/>
                <a:gd name="T62" fmla="*/ 86 w 131"/>
                <a:gd name="T63" fmla="*/ 37 h 130"/>
                <a:gd name="T64" fmla="*/ 87 w 131"/>
                <a:gd name="T65" fmla="*/ 26 h 130"/>
                <a:gd name="T66" fmla="*/ 69 w 131"/>
                <a:gd name="T67" fmla="*/ 24 h 130"/>
                <a:gd name="T68" fmla="*/ 62 w 131"/>
                <a:gd name="T69" fmla="*/ 15 h 130"/>
                <a:gd name="T70" fmla="*/ 45 w 131"/>
                <a:gd name="T71" fmla="*/ 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 h="130">
                  <a:moveTo>
                    <a:pt x="131" y="57"/>
                  </a:moveTo>
                  <a:cubicBezTo>
                    <a:pt x="131" y="57"/>
                    <a:pt x="131" y="58"/>
                    <a:pt x="131" y="59"/>
                  </a:cubicBezTo>
                  <a:cubicBezTo>
                    <a:pt x="131" y="87"/>
                    <a:pt x="102" y="109"/>
                    <a:pt x="66" y="109"/>
                  </a:cubicBezTo>
                  <a:cubicBezTo>
                    <a:pt x="30" y="109"/>
                    <a:pt x="0" y="87"/>
                    <a:pt x="0" y="59"/>
                  </a:cubicBezTo>
                  <a:cubicBezTo>
                    <a:pt x="0" y="59"/>
                    <a:pt x="0" y="58"/>
                    <a:pt x="0" y="57"/>
                  </a:cubicBezTo>
                  <a:cubicBezTo>
                    <a:pt x="2" y="84"/>
                    <a:pt x="31" y="105"/>
                    <a:pt x="66" y="105"/>
                  </a:cubicBezTo>
                  <a:cubicBezTo>
                    <a:pt x="101" y="105"/>
                    <a:pt x="130" y="84"/>
                    <a:pt x="131" y="57"/>
                  </a:cubicBezTo>
                  <a:close/>
                  <a:moveTo>
                    <a:pt x="66" y="115"/>
                  </a:moveTo>
                  <a:cubicBezTo>
                    <a:pt x="31" y="115"/>
                    <a:pt x="2" y="94"/>
                    <a:pt x="0" y="67"/>
                  </a:cubicBezTo>
                  <a:cubicBezTo>
                    <a:pt x="0" y="68"/>
                    <a:pt x="0" y="69"/>
                    <a:pt x="0" y="70"/>
                  </a:cubicBezTo>
                  <a:cubicBezTo>
                    <a:pt x="0" y="97"/>
                    <a:pt x="30" y="120"/>
                    <a:pt x="66" y="120"/>
                  </a:cubicBezTo>
                  <a:cubicBezTo>
                    <a:pt x="102" y="120"/>
                    <a:pt x="131" y="97"/>
                    <a:pt x="131" y="69"/>
                  </a:cubicBezTo>
                  <a:cubicBezTo>
                    <a:pt x="131" y="68"/>
                    <a:pt x="131" y="68"/>
                    <a:pt x="131" y="67"/>
                  </a:cubicBezTo>
                  <a:cubicBezTo>
                    <a:pt x="130" y="94"/>
                    <a:pt x="101" y="115"/>
                    <a:pt x="66" y="115"/>
                  </a:cubicBezTo>
                  <a:close/>
                  <a:moveTo>
                    <a:pt x="66" y="125"/>
                  </a:moveTo>
                  <a:cubicBezTo>
                    <a:pt x="31" y="125"/>
                    <a:pt x="2" y="104"/>
                    <a:pt x="0" y="78"/>
                  </a:cubicBezTo>
                  <a:cubicBezTo>
                    <a:pt x="0" y="78"/>
                    <a:pt x="0" y="79"/>
                    <a:pt x="0" y="80"/>
                  </a:cubicBezTo>
                  <a:cubicBezTo>
                    <a:pt x="0" y="108"/>
                    <a:pt x="30" y="130"/>
                    <a:pt x="66" y="130"/>
                  </a:cubicBezTo>
                  <a:cubicBezTo>
                    <a:pt x="102" y="130"/>
                    <a:pt x="131" y="107"/>
                    <a:pt x="131" y="79"/>
                  </a:cubicBezTo>
                  <a:cubicBezTo>
                    <a:pt x="131" y="79"/>
                    <a:pt x="131" y="78"/>
                    <a:pt x="131" y="77"/>
                  </a:cubicBezTo>
                  <a:cubicBezTo>
                    <a:pt x="130" y="104"/>
                    <a:pt x="101" y="125"/>
                    <a:pt x="66" y="125"/>
                  </a:cubicBezTo>
                  <a:close/>
                  <a:moveTo>
                    <a:pt x="76" y="58"/>
                  </a:moveTo>
                  <a:cubicBezTo>
                    <a:pt x="76" y="57"/>
                    <a:pt x="75" y="56"/>
                    <a:pt x="74" y="55"/>
                  </a:cubicBezTo>
                  <a:cubicBezTo>
                    <a:pt x="73" y="54"/>
                    <a:pt x="71" y="54"/>
                    <a:pt x="69" y="53"/>
                  </a:cubicBezTo>
                  <a:cubicBezTo>
                    <a:pt x="69" y="63"/>
                    <a:pt x="69" y="63"/>
                    <a:pt x="69" y="63"/>
                  </a:cubicBezTo>
                  <a:cubicBezTo>
                    <a:pt x="71" y="63"/>
                    <a:pt x="72" y="62"/>
                    <a:pt x="74" y="61"/>
                  </a:cubicBezTo>
                  <a:cubicBezTo>
                    <a:pt x="75" y="61"/>
                    <a:pt x="76" y="60"/>
                    <a:pt x="76" y="58"/>
                  </a:cubicBezTo>
                  <a:close/>
                  <a:moveTo>
                    <a:pt x="62" y="42"/>
                  </a:moveTo>
                  <a:cubicBezTo>
                    <a:pt x="62" y="33"/>
                    <a:pt x="62" y="33"/>
                    <a:pt x="62" y="33"/>
                  </a:cubicBezTo>
                  <a:cubicBezTo>
                    <a:pt x="60" y="33"/>
                    <a:pt x="59" y="34"/>
                    <a:pt x="58" y="34"/>
                  </a:cubicBezTo>
                  <a:cubicBezTo>
                    <a:pt x="56" y="35"/>
                    <a:pt x="56" y="36"/>
                    <a:pt x="56" y="37"/>
                  </a:cubicBezTo>
                  <a:cubicBezTo>
                    <a:pt x="56" y="38"/>
                    <a:pt x="56" y="39"/>
                    <a:pt x="57" y="40"/>
                  </a:cubicBezTo>
                  <a:cubicBezTo>
                    <a:pt x="58" y="41"/>
                    <a:pt x="59" y="41"/>
                    <a:pt x="62" y="42"/>
                  </a:cubicBezTo>
                  <a:close/>
                  <a:moveTo>
                    <a:pt x="0" y="51"/>
                  </a:moveTo>
                  <a:cubicBezTo>
                    <a:pt x="0" y="23"/>
                    <a:pt x="30" y="0"/>
                    <a:pt x="66" y="0"/>
                  </a:cubicBezTo>
                  <a:cubicBezTo>
                    <a:pt x="102" y="0"/>
                    <a:pt x="131" y="22"/>
                    <a:pt x="131" y="50"/>
                  </a:cubicBezTo>
                  <a:cubicBezTo>
                    <a:pt x="131" y="78"/>
                    <a:pt x="102" y="100"/>
                    <a:pt x="66" y="100"/>
                  </a:cubicBezTo>
                  <a:cubicBezTo>
                    <a:pt x="30" y="100"/>
                    <a:pt x="0" y="78"/>
                    <a:pt x="0" y="51"/>
                  </a:cubicBezTo>
                  <a:close/>
                  <a:moveTo>
                    <a:pt x="39" y="38"/>
                  </a:moveTo>
                  <a:cubicBezTo>
                    <a:pt x="39" y="40"/>
                    <a:pt x="40" y="42"/>
                    <a:pt x="41" y="44"/>
                  </a:cubicBezTo>
                  <a:cubicBezTo>
                    <a:pt x="42" y="45"/>
                    <a:pt x="43" y="47"/>
                    <a:pt x="45" y="48"/>
                  </a:cubicBezTo>
                  <a:cubicBezTo>
                    <a:pt x="47" y="49"/>
                    <a:pt x="48" y="50"/>
                    <a:pt x="51" y="50"/>
                  </a:cubicBezTo>
                  <a:cubicBezTo>
                    <a:pt x="53" y="51"/>
                    <a:pt x="55" y="52"/>
                    <a:pt x="58" y="52"/>
                  </a:cubicBezTo>
                  <a:cubicBezTo>
                    <a:pt x="62" y="53"/>
                    <a:pt x="62" y="53"/>
                    <a:pt x="62" y="53"/>
                  </a:cubicBezTo>
                  <a:cubicBezTo>
                    <a:pt x="62" y="63"/>
                    <a:pt x="62" y="63"/>
                    <a:pt x="62" y="63"/>
                  </a:cubicBezTo>
                  <a:cubicBezTo>
                    <a:pt x="58" y="63"/>
                    <a:pt x="54" y="62"/>
                    <a:pt x="50" y="61"/>
                  </a:cubicBezTo>
                  <a:cubicBezTo>
                    <a:pt x="46" y="60"/>
                    <a:pt x="43" y="59"/>
                    <a:pt x="42" y="59"/>
                  </a:cubicBezTo>
                  <a:cubicBezTo>
                    <a:pt x="40" y="59"/>
                    <a:pt x="40" y="59"/>
                    <a:pt x="40" y="59"/>
                  </a:cubicBezTo>
                  <a:cubicBezTo>
                    <a:pt x="40" y="69"/>
                    <a:pt x="40" y="69"/>
                    <a:pt x="40" y="69"/>
                  </a:cubicBezTo>
                  <a:cubicBezTo>
                    <a:pt x="43" y="70"/>
                    <a:pt x="46" y="71"/>
                    <a:pt x="50" y="71"/>
                  </a:cubicBezTo>
                  <a:cubicBezTo>
                    <a:pt x="54" y="72"/>
                    <a:pt x="58" y="72"/>
                    <a:pt x="62" y="72"/>
                  </a:cubicBezTo>
                  <a:cubicBezTo>
                    <a:pt x="62" y="85"/>
                    <a:pt x="62" y="85"/>
                    <a:pt x="62" y="85"/>
                  </a:cubicBezTo>
                  <a:cubicBezTo>
                    <a:pt x="69" y="85"/>
                    <a:pt x="69" y="85"/>
                    <a:pt x="69" y="85"/>
                  </a:cubicBezTo>
                  <a:cubicBezTo>
                    <a:pt x="69" y="72"/>
                    <a:pt x="69" y="72"/>
                    <a:pt x="69" y="72"/>
                  </a:cubicBezTo>
                  <a:cubicBezTo>
                    <a:pt x="73" y="72"/>
                    <a:pt x="76" y="72"/>
                    <a:pt x="79" y="71"/>
                  </a:cubicBezTo>
                  <a:cubicBezTo>
                    <a:pt x="82" y="70"/>
                    <a:pt x="84" y="69"/>
                    <a:pt x="86" y="67"/>
                  </a:cubicBezTo>
                  <a:cubicBezTo>
                    <a:pt x="88" y="66"/>
                    <a:pt x="90" y="64"/>
                    <a:pt x="91" y="62"/>
                  </a:cubicBezTo>
                  <a:cubicBezTo>
                    <a:pt x="92" y="61"/>
                    <a:pt x="92" y="59"/>
                    <a:pt x="92" y="57"/>
                  </a:cubicBezTo>
                  <a:cubicBezTo>
                    <a:pt x="92" y="53"/>
                    <a:pt x="91" y="50"/>
                    <a:pt x="88" y="48"/>
                  </a:cubicBezTo>
                  <a:cubicBezTo>
                    <a:pt x="85" y="46"/>
                    <a:pt x="80" y="44"/>
                    <a:pt x="73" y="43"/>
                  </a:cubicBezTo>
                  <a:cubicBezTo>
                    <a:pt x="69" y="42"/>
                    <a:pt x="69" y="42"/>
                    <a:pt x="69" y="42"/>
                  </a:cubicBezTo>
                  <a:cubicBezTo>
                    <a:pt x="69" y="33"/>
                    <a:pt x="69" y="33"/>
                    <a:pt x="69" y="33"/>
                  </a:cubicBezTo>
                  <a:cubicBezTo>
                    <a:pt x="73" y="33"/>
                    <a:pt x="76" y="34"/>
                    <a:pt x="78" y="34"/>
                  </a:cubicBezTo>
                  <a:cubicBezTo>
                    <a:pt x="81" y="35"/>
                    <a:pt x="84" y="36"/>
                    <a:pt x="86" y="37"/>
                  </a:cubicBezTo>
                  <a:cubicBezTo>
                    <a:pt x="87" y="37"/>
                    <a:pt x="87" y="37"/>
                    <a:pt x="87" y="37"/>
                  </a:cubicBezTo>
                  <a:cubicBezTo>
                    <a:pt x="87" y="26"/>
                    <a:pt x="87" y="26"/>
                    <a:pt x="87" y="26"/>
                  </a:cubicBezTo>
                  <a:cubicBezTo>
                    <a:pt x="85" y="26"/>
                    <a:pt x="83" y="25"/>
                    <a:pt x="79" y="25"/>
                  </a:cubicBezTo>
                  <a:cubicBezTo>
                    <a:pt x="75" y="24"/>
                    <a:pt x="72" y="24"/>
                    <a:pt x="69" y="24"/>
                  </a:cubicBezTo>
                  <a:cubicBezTo>
                    <a:pt x="69" y="15"/>
                    <a:pt x="69" y="15"/>
                    <a:pt x="69" y="15"/>
                  </a:cubicBezTo>
                  <a:cubicBezTo>
                    <a:pt x="62" y="15"/>
                    <a:pt x="62" y="15"/>
                    <a:pt x="62" y="15"/>
                  </a:cubicBezTo>
                  <a:cubicBezTo>
                    <a:pt x="62" y="24"/>
                    <a:pt x="62" y="24"/>
                    <a:pt x="62" y="24"/>
                  </a:cubicBezTo>
                  <a:cubicBezTo>
                    <a:pt x="55" y="24"/>
                    <a:pt x="49" y="26"/>
                    <a:pt x="45" y="28"/>
                  </a:cubicBezTo>
                  <a:cubicBezTo>
                    <a:pt x="41" y="31"/>
                    <a:pt x="39" y="34"/>
                    <a:pt x="39" y="3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5" name="Freeform 175"/>
            <p:cNvSpPr>
              <a:spLocks noEditPoints="1"/>
            </p:cNvSpPr>
            <p:nvPr/>
          </p:nvSpPr>
          <p:spPr bwMode="auto">
            <a:xfrm>
              <a:off x="5097463" y="4152900"/>
              <a:ext cx="379412" cy="379413"/>
            </a:xfrm>
            <a:custGeom>
              <a:avLst/>
              <a:gdLst>
                <a:gd name="T0" fmla="*/ 11 w 120"/>
                <a:gd name="T1" fmla="*/ 67 h 120"/>
                <a:gd name="T2" fmla="*/ 54 w 120"/>
                <a:gd name="T3" fmla="*/ 109 h 120"/>
                <a:gd name="T4" fmla="*/ 54 w 120"/>
                <a:gd name="T5" fmla="*/ 63 h 120"/>
                <a:gd name="T6" fmla="*/ 34 w 120"/>
                <a:gd name="T7" fmla="*/ 80 h 120"/>
                <a:gd name="T8" fmla="*/ 34 w 120"/>
                <a:gd name="T9" fmla="*/ 101 h 120"/>
                <a:gd name="T10" fmla="*/ 38 w 120"/>
                <a:gd name="T11" fmla="*/ 96 h 120"/>
                <a:gd name="T12" fmla="*/ 48 w 120"/>
                <a:gd name="T13" fmla="*/ 90 h 120"/>
                <a:gd name="T14" fmla="*/ 21 w 120"/>
                <a:gd name="T15" fmla="*/ 90 h 120"/>
                <a:gd name="T16" fmla="*/ 18 w 120"/>
                <a:gd name="T17" fmla="*/ 86 h 120"/>
                <a:gd name="T18" fmla="*/ 21 w 120"/>
                <a:gd name="T19" fmla="*/ 81 h 120"/>
                <a:gd name="T20" fmla="*/ 48 w 120"/>
                <a:gd name="T21" fmla="*/ 81 h 120"/>
                <a:gd name="T22" fmla="*/ 54 w 120"/>
                <a:gd name="T23" fmla="*/ 11 h 120"/>
                <a:gd name="T24" fmla="*/ 11 w 120"/>
                <a:gd name="T25" fmla="*/ 53 h 120"/>
                <a:gd name="T26" fmla="*/ 57 w 120"/>
                <a:gd name="T27" fmla="*/ 53 h 120"/>
                <a:gd name="T28" fmla="*/ 49 w 120"/>
                <a:gd name="T29" fmla="*/ 36 h 120"/>
                <a:gd name="T30" fmla="*/ 46 w 120"/>
                <a:gd name="T31" fmla="*/ 38 h 120"/>
                <a:gd name="T32" fmla="*/ 38 w 120"/>
                <a:gd name="T33" fmla="*/ 47 h 120"/>
                <a:gd name="T34" fmla="*/ 29 w 120"/>
                <a:gd name="T35" fmla="*/ 47 h 120"/>
                <a:gd name="T36" fmla="*/ 21 w 120"/>
                <a:gd name="T37" fmla="*/ 38 h 120"/>
                <a:gd name="T38" fmla="*/ 18 w 120"/>
                <a:gd name="T39" fmla="*/ 31 h 120"/>
                <a:gd name="T40" fmla="*/ 29 w 120"/>
                <a:gd name="T41" fmla="*/ 29 h 120"/>
                <a:gd name="T42" fmla="*/ 31 w 120"/>
                <a:gd name="T43" fmla="*/ 18 h 120"/>
                <a:gd name="T44" fmla="*/ 38 w 120"/>
                <a:gd name="T45" fmla="*/ 21 h 120"/>
                <a:gd name="T46" fmla="*/ 48 w 120"/>
                <a:gd name="T47" fmla="*/ 29 h 120"/>
                <a:gd name="T48" fmla="*/ 49 w 120"/>
                <a:gd name="T49" fmla="*/ 36 h 120"/>
                <a:gd name="T50" fmla="*/ 64 w 120"/>
                <a:gd name="T51" fmla="*/ 67 h 120"/>
                <a:gd name="T52" fmla="*/ 106 w 120"/>
                <a:gd name="T53" fmla="*/ 109 h 120"/>
                <a:gd name="T54" fmla="*/ 106 w 120"/>
                <a:gd name="T55" fmla="*/ 63 h 120"/>
                <a:gd name="T56" fmla="*/ 94 w 120"/>
                <a:gd name="T57" fmla="*/ 101 h 120"/>
                <a:gd name="T58" fmla="*/ 88 w 120"/>
                <a:gd name="T59" fmla="*/ 94 h 120"/>
                <a:gd name="T60" fmla="*/ 75 w 120"/>
                <a:gd name="T61" fmla="*/ 97 h 120"/>
                <a:gd name="T62" fmla="*/ 82 w 120"/>
                <a:gd name="T63" fmla="*/ 88 h 120"/>
                <a:gd name="T64" fmla="*/ 75 w 120"/>
                <a:gd name="T65" fmla="*/ 81 h 120"/>
                <a:gd name="T66" fmla="*/ 81 w 120"/>
                <a:gd name="T67" fmla="*/ 75 h 120"/>
                <a:gd name="T68" fmla="*/ 94 w 120"/>
                <a:gd name="T69" fmla="*/ 75 h 120"/>
                <a:gd name="T70" fmla="*/ 101 w 120"/>
                <a:gd name="T71" fmla="*/ 81 h 120"/>
                <a:gd name="T72" fmla="*/ 94 w 120"/>
                <a:gd name="T73" fmla="*/ 88 h 120"/>
                <a:gd name="T74" fmla="*/ 101 w 120"/>
                <a:gd name="T75" fmla="*/ 94 h 120"/>
                <a:gd name="T76" fmla="*/ 67 w 120"/>
                <a:gd name="T77" fmla="*/ 11 h 120"/>
                <a:gd name="T78" fmla="*/ 67 w 120"/>
                <a:gd name="T79" fmla="*/ 57 h 120"/>
                <a:gd name="T80" fmla="*/ 110 w 120"/>
                <a:gd name="T81" fmla="*/ 14 h 120"/>
                <a:gd name="T82" fmla="*/ 101 w 120"/>
                <a:gd name="T83" fmla="*/ 38 h 120"/>
                <a:gd name="T84" fmla="*/ 74 w 120"/>
                <a:gd name="T85" fmla="*/ 38 h 120"/>
                <a:gd name="T86" fmla="*/ 71 w 120"/>
                <a:gd name="T87" fmla="*/ 34 h 120"/>
                <a:gd name="T88" fmla="*/ 74 w 120"/>
                <a:gd name="T89" fmla="*/ 29 h 120"/>
                <a:gd name="T90" fmla="*/ 101 w 120"/>
                <a:gd name="T91" fmla="*/ 29 h 120"/>
                <a:gd name="T92" fmla="*/ 108 w 120"/>
                <a:gd name="T93" fmla="*/ 0 h 120"/>
                <a:gd name="T94" fmla="*/ 0 w 120"/>
                <a:gd name="T95" fmla="*/ 108 h 120"/>
                <a:gd name="T96" fmla="*/ 120 w 120"/>
                <a:gd name="T97" fmla="*/ 108 h 120"/>
                <a:gd name="T98" fmla="*/ 114 w 120"/>
                <a:gd name="T99" fmla="*/ 109 h 120"/>
                <a:gd name="T100" fmla="*/ 7 w 120"/>
                <a:gd name="T101" fmla="*/ 109 h 120"/>
                <a:gd name="T102" fmla="*/ 109 w 120"/>
                <a:gd name="T10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20">
                  <a:moveTo>
                    <a:pt x="54" y="63"/>
                  </a:moveTo>
                  <a:cubicBezTo>
                    <a:pt x="15" y="63"/>
                    <a:pt x="15" y="63"/>
                    <a:pt x="15" y="63"/>
                  </a:cubicBezTo>
                  <a:cubicBezTo>
                    <a:pt x="13" y="63"/>
                    <a:pt x="11" y="65"/>
                    <a:pt x="11" y="67"/>
                  </a:cubicBezTo>
                  <a:cubicBezTo>
                    <a:pt x="11" y="106"/>
                    <a:pt x="11" y="106"/>
                    <a:pt x="11" y="106"/>
                  </a:cubicBezTo>
                  <a:cubicBezTo>
                    <a:pt x="11" y="108"/>
                    <a:pt x="13" y="109"/>
                    <a:pt x="15" y="109"/>
                  </a:cubicBezTo>
                  <a:cubicBezTo>
                    <a:pt x="54" y="109"/>
                    <a:pt x="54" y="109"/>
                    <a:pt x="54" y="109"/>
                  </a:cubicBezTo>
                  <a:cubicBezTo>
                    <a:pt x="56" y="109"/>
                    <a:pt x="57" y="108"/>
                    <a:pt x="57" y="106"/>
                  </a:cubicBezTo>
                  <a:cubicBezTo>
                    <a:pt x="57" y="67"/>
                    <a:pt x="57" y="67"/>
                    <a:pt x="57" y="67"/>
                  </a:cubicBezTo>
                  <a:cubicBezTo>
                    <a:pt x="57" y="65"/>
                    <a:pt x="56" y="63"/>
                    <a:pt x="54" y="63"/>
                  </a:cubicBezTo>
                  <a:close/>
                  <a:moveTo>
                    <a:pt x="34" y="71"/>
                  </a:moveTo>
                  <a:cubicBezTo>
                    <a:pt x="36" y="71"/>
                    <a:pt x="38" y="73"/>
                    <a:pt x="38" y="75"/>
                  </a:cubicBezTo>
                  <a:cubicBezTo>
                    <a:pt x="38" y="78"/>
                    <a:pt x="36" y="80"/>
                    <a:pt x="34" y="80"/>
                  </a:cubicBezTo>
                  <a:cubicBezTo>
                    <a:pt x="31" y="80"/>
                    <a:pt x="29" y="78"/>
                    <a:pt x="29" y="75"/>
                  </a:cubicBezTo>
                  <a:cubicBezTo>
                    <a:pt x="29" y="73"/>
                    <a:pt x="31" y="71"/>
                    <a:pt x="34" y="71"/>
                  </a:cubicBezTo>
                  <a:close/>
                  <a:moveTo>
                    <a:pt x="34" y="101"/>
                  </a:moveTo>
                  <a:cubicBezTo>
                    <a:pt x="31" y="101"/>
                    <a:pt x="29" y="99"/>
                    <a:pt x="29" y="96"/>
                  </a:cubicBezTo>
                  <a:cubicBezTo>
                    <a:pt x="29" y="94"/>
                    <a:pt x="31" y="92"/>
                    <a:pt x="34" y="92"/>
                  </a:cubicBezTo>
                  <a:cubicBezTo>
                    <a:pt x="36" y="92"/>
                    <a:pt x="38" y="94"/>
                    <a:pt x="38" y="96"/>
                  </a:cubicBezTo>
                  <a:cubicBezTo>
                    <a:pt x="38" y="99"/>
                    <a:pt x="36" y="101"/>
                    <a:pt x="34" y="101"/>
                  </a:cubicBezTo>
                  <a:close/>
                  <a:moveTo>
                    <a:pt x="49" y="88"/>
                  </a:moveTo>
                  <a:cubicBezTo>
                    <a:pt x="49" y="89"/>
                    <a:pt x="49" y="90"/>
                    <a:pt x="48" y="90"/>
                  </a:cubicBezTo>
                  <a:cubicBezTo>
                    <a:pt x="48" y="90"/>
                    <a:pt x="48" y="90"/>
                    <a:pt x="48" y="90"/>
                  </a:cubicBezTo>
                  <a:cubicBezTo>
                    <a:pt x="46" y="90"/>
                    <a:pt x="46" y="90"/>
                    <a:pt x="46" y="90"/>
                  </a:cubicBezTo>
                  <a:cubicBezTo>
                    <a:pt x="21" y="90"/>
                    <a:pt x="21" y="90"/>
                    <a:pt x="21" y="90"/>
                  </a:cubicBezTo>
                  <a:cubicBezTo>
                    <a:pt x="20" y="90"/>
                    <a:pt x="20" y="90"/>
                    <a:pt x="20" y="90"/>
                  </a:cubicBezTo>
                  <a:cubicBezTo>
                    <a:pt x="19" y="90"/>
                    <a:pt x="18" y="89"/>
                    <a:pt x="18" y="88"/>
                  </a:cubicBezTo>
                  <a:cubicBezTo>
                    <a:pt x="18" y="86"/>
                    <a:pt x="18" y="86"/>
                    <a:pt x="18" y="86"/>
                  </a:cubicBezTo>
                  <a:cubicBezTo>
                    <a:pt x="18" y="83"/>
                    <a:pt x="18" y="83"/>
                    <a:pt x="18" y="83"/>
                  </a:cubicBezTo>
                  <a:cubicBezTo>
                    <a:pt x="18" y="82"/>
                    <a:pt x="19" y="81"/>
                    <a:pt x="20" y="81"/>
                  </a:cubicBezTo>
                  <a:cubicBezTo>
                    <a:pt x="21" y="81"/>
                    <a:pt x="21" y="81"/>
                    <a:pt x="21" y="81"/>
                  </a:cubicBezTo>
                  <a:cubicBezTo>
                    <a:pt x="46" y="81"/>
                    <a:pt x="46" y="81"/>
                    <a:pt x="46" y="81"/>
                  </a:cubicBezTo>
                  <a:cubicBezTo>
                    <a:pt x="48" y="81"/>
                    <a:pt x="48" y="81"/>
                    <a:pt x="48" y="81"/>
                  </a:cubicBezTo>
                  <a:cubicBezTo>
                    <a:pt x="48" y="81"/>
                    <a:pt x="48" y="81"/>
                    <a:pt x="48" y="81"/>
                  </a:cubicBezTo>
                  <a:cubicBezTo>
                    <a:pt x="49" y="81"/>
                    <a:pt x="49" y="82"/>
                    <a:pt x="49" y="83"/>
                  </a:cubicBezTo>
                  <a:lnTo>
                    <a:pt x="49" y="88"/>
                  </a:lnTo>
                  <a:close/>
                  <a:moveTo>
                    <a:pt x="54" y="11"/>
                  </a:moveTo>
                  <a:cubicBezTo>
                    <a:pt x="15" y="11"/>
                    <a:pt x="15" y="11"/>
                    <a:pt x="15" y="11"/>
                  </a:cubicBezTo>
                  <a:cubicBezTo>
                    <a:pt x="13" y="11"/>
                    <a:pt x="11" y="12"/>
                    <a:pt x="11" y="14"/>
                  </a:cubicBezTo>
                  <a:cubicBezTo>
                    <a:pt x="11" y="53"/>
                    <a:pt x="11" y="53"/>
                    <a:pt x="11" y="53"/>
                  </a:cubicBezTo>
                  <a:cubicBezTo>
                    <a:pt x="11" y="55"/>
                    <a:pt x="13" y="57"/>
                    <a:pt x="15" y="57"/>
                  </a:cubicBezTo>
                  <a:cubicBezTo>
                    <a:pt x="54" y="57"/>
                    <a:pt x="54" y="57"/>
                    <a:pt x="54" y="57"/>
                  </a:cubicBezTo>
                  <a:cubicBezTo>
                    <a:pt x="56" y="57"/>
                    <a:pt x="57" y="55"/>
                    <a:pt x="57" y="53"/>
                  </a:cubicBezTo>
                  <a:cubicBezTo>
                    <a:pt x="57" y="14"/>
                    <a:pt x="57" y="14"/>
                    <a:pt x="57" y="14"/>
                  </a:cubicBezTo>
                  <a:cubicBezTo>
                    <a:pt x="57" y="12"/>
                    <a:pt x="56" y="11"/>
                    <a:pt x="54" y="11"/>
                  </a:cubicBezTo>
                  <a:close/>
                  <a:moveTo>
                    <a:pt x="49" y="36"/>
                  </a:moveTo>
                  <a:cubicBezTo>
                    <a:pt x="49" y="37"/>
                    <a:pt x="48" y="38"/>
                    <a:pt x="48" y="38"/>
                  </a:cubicBezTo>
                  <a:cubicBezTo>
                    <a:pt x="48" y="38"/>
                    <a:pt x="48" y="38"/>
                    <a:pt x="48" y="38"/>
                  </a:cubicBezTo>
                  <a:cubicBezTo>
                    <a:pt x="46" y="38"/>
                    <a:pt x="46" y="38"/>
                    <a:pt x="46" y="38"/>
                  </a:cubicBezTo>
                  <a:cubicBezTo>
                    <a:pt x="38" y="38"/>
                    <a:pt x="38" y="38"/>
                    <a:pt x="38" y="38"/>
                  </a:cubicBezTo>
                  <a:cubicBezTo>
                    <a:pt x="38" y="46"/>
                    <a:pt x="38" y="46"/>
                    <a:pt x="38" y="46"/>
                  </a:cubicBezTo>
                  <a:cubicBezTo>
                    <a:pt x="38" y="47"/>
                    <a:pt x="38" y="47"/>
                    <a:pt x="38" y="47"/>
                  </a:cubicBezTo>
                  <a:cubicBezTo>
                    <a:pt x="38" y="48"/>
                    <a:pt x="37" y="49"/>
                    <a:pt x="36" y="49"/>
                  </a:cubicBezTo>
                  <a:cubicBezTo>
                    <a:pt x="31" y="49"/>
                    <a:pt x="31" y="49"/>
                    <a:pt x="31" y="49"/>
                  </a:cubicBezTo>
                  <a:cubicBezTo>
                    <a:pt x="30" y="49"/>
                    <a:pt x="29" y="48"/>
                    <a:pt x="29" y="47"/>
                  </a:cubicBezTo>
                  <a:cubicBezTo>
                    <a:pt x="29" y="46"/>
                    <a:pt x="29" y="46"/>
                    <a:pt x="29" y="46"/>
                  </a:cubicBezTo>
                  <a:cubicBezTo>
                    <a:pt x="29" y="38"/>
                    <a:pt x="29" y="38"/>
                    <a:pt x="29" y="38"/>
                  </a:cubicBezTo>
                  <a:cubicBezTo>
                    <a:pt x="21" y="38"/>
                    <a:pt x="21" y="38"/>
                    <a:pt x="21" y="38"/>
                  </a:cubicBezTo>
                  <a:cubicBezTo>
                    <a:pt x="20" y="38"/>
                    <a:pt x="20" y="38"/>
                    <a:pt x="20" y="38"/>
                  </a:cubicBezTo>
                  <a:cubicBezTo>
                    <a:pt x="19" y="38"/>
                    <a:pt x="18" y="37"/>
                    <a:pt x="18" y="36"/>
                  </a:cubicBezTo>
                  <a:cubicBezTo>
                    <a:pt x="18" y="31"/>
                    <a:pt x="18" y="31"/>
                    <a:pt x="18" y="31"/>
                  </a:cubicBezTo>
                  <a:cubicBezTo>
                    <a:pt x="18" y="30"/>
                    <a:pt x="19" y="29"/>
                    <a:pt x="20" y="29"/>
                  </a:cubicBezTo>
                  <a:cubicBezTo>
                    <a:pt x="21" y="29"/>
                    <a:pt x="21" y="29"/>
                    <a:pt x="21" y="29"/>
                  </a:cubicBezTo>
                  <a:cubicBezTo>
                    <a:pt x="29" y="29"/>
                    <a:pt x="29" y="29"/>
                    <a:pt x="29" y="29"/>
                  </a:cubicBezTo>
                  <a:cubicBezTo>
                    <a:pt x="29" y="21"/>
                    <a:pt x="29" y="21"/>
                    <a:pt x="29" y="21"/>
                  </a:cubicBezTo>
                  <a:cubicBezTo>
                    <a:pt x="29" y="20"/>
                    <a:pt x="29" y="20"/>
                    <a:pt x="29" y="20"/>
                  </a:cubicBezTo>
                  <a:cubicBezTo>
                    <a:pt x="29" y="19"/>
                    <a:pt x="30" y="18"/>
                    <a:pt x="31" y="18"/>
                  </a:cubicBezTo>
                  <a:cubicBezTo>
                    <a:pt x="36" y="18"/>
                    <a:pt x="36" y="18"/>
                    <a:pt x="36" y="18"/>
                  </a:cubicBezTo>
                  <a:cubicBezTo>
                    <a:pt x="37" y="18"/>
                    <a:pt x="38" y="19"/>
                    <a:pt x="38" y="20"/>
                  </a:cubicBezTo>
                  <a:cubicBezTo>
                    <a:pt x="38" y="21"/>
                    <a:pt x="38" y="21"/>
                    <a:pt x="38" y="21"/>
                  </a:cubicBezTo>
                  <a:cubicBezTo>
                    <a:pt x="38" y="29"/>
                    <a:pt x="38" y="29"/>
                    <a:pt x="38" y="29"/>
                  </a:cubicBezTo>
                  <a:cubicBezTo>
                    <a:pt x="46" y="29"/>
                    <a:pt x="46" y="29"/>
                    <a:pt x="46" y="29"/>
                  </a:cubicBezTo>
                  <a:cubicBezTo>
                    <a:pt x="48" y="29"/>
                    <a:pt x="48" y="29"/>
                    <a:pt x="48" y="29"/>
                  </a:cubicBezTo>
                  <a:cubicBezTo>
                    <a:pt x="48" y="29"/>
                    <a:pt x="48" y="29"/>
                    <a:pt x="48" y="29"/>
                  </a:cubicBezTo>
                  <a:cubicBezTo>
                    <a:pt x="48" y="29"/>
                    <a:pt x="49" y="30"/>
                    <a:pt x="49" y="31"/>
                  </a:cubicBezTo>
                  <a:lnTo>
                    <a:pt x="49" y="36"/>
                  </a:lnTo>
                  <a:close/>
                  <a:moveTo>
                    <a:pt x="106" y="63"/>
                  </a:moveTo>
                  <a:cubicBezTo>
                    <a:pt x="67" y="63"/>
                    <a:pt x="67" y="63"/>
                    <a:pt x="67" y="63"/>
                  </a:cubicBezTo>
                  <a:cubicBezTo>
                    <a:pt x="65" y="63"/>
                    <a:pt x="64" y="65"/>
                    <a:pt x="64" y="67"/>
                  </a:cubicBezTo>
                  <a:cubicBezTo>
                    <a:pt x="64" y="106"/>
                    <a:pt x="64" y="106"/>
                    <a:pt x="64" y="106"/>
                  </a:cubicBezTo>
                  <a:cubicBezTo>
                    <a:pt x="64" y="108"/>
                    <a:pt x="65" y="109"/>
                    <a:pt x="67" y="109"/>
                  </a:cubicBezTo>
                  <a:cubicBezTo>
                    <a:pt x="106" y="109"/>
                    <a:pt x="106" y="109"/>
                    <a:pt x="106" y="109"/>
                  </a:cubicBezTo>
                  <a:cubicBezTo>
                    <a:pt x="108" y="109"/>
                    <a:pt x="110" y="108"/>
                    <a:pt x="110" y="106"/>
                  </a:cubicBezTo>
                  <a:cubicBezTo>
                    <a:pt x="110" y="67"/>
                    <a:pt x="110" y="67"/>
                    <a:pt x="110" y="67"/>
                  </a:cubicBezTo>
                  <a:cubicBezTo>
                    <a:pt x="110" y="65"/>
                    <a:pt x="108" y="63"/>
                    <a:pt x="106" y="63"/>
                  </a:cubicBezTo>
                  <a:close/>
                  <a:moveTo>
                    <a:pt x="101" y="97"/>
                  </a:moveTo>
                  <a:cubicBezTo>
                    <a:pt x="97" y="101"/>
                    <a:pt x="97" y="101"/>
                    <a:pt x="97" y="101"/>
                  </a:cubicBezTo>
                  <a:cubicBezTo>
                    <a:pt x="96" y="101"/>
                    <a:pt x="95" y="101"/>
                    <a:pt x="94" y="101"/>
                  </a:cubicBezTo>
                  <a:cubicBezTo>
                    <a:pt x="94" y="101"/>
                    <a:pt x="94" y="101"/>
                    <a:pt x="94" y="101"/>
                  </a:cubicBezTo>
                  <a:cubicBezTo>
                    <a:pt x="94" y="101"/>
                    <a:pt x="94" y="101"/>
                    <a:pt x="94" y="101"/>
                  </a:cubicBezTo>
                  <a:cubicBezTo>
                    <a:pt x="88" y="94"/>
                    <a:pt x="88" y="94"/>
                    <a:pt x="88" y="94"/>
                  </a:cubicBezTo>
                  <a:cubicBezTo>
                    <a:pt x="81" y="101"/>
                    <a:pt x="81" y="101"/>
                    <a:pt x="81" y="101"/>
                  </a:cubicBezTo>
                  <a:cubicBezTo>
                    <a:pt x="81" y="101"/>
                    <a:pt x="79" y="101"/>
                    <a:pt x="79" y="101"/>
                  </a:cubicBezTo>
                  <a:cubicBezTo>
                    <a:pt x="75" y="97"/>
                    <a:pt x="75" y="97"/>
                    <a:pt x="75" y="97"/>
                  </a:cubicBezTo>
                  <a:cubicBezTo>
                    <a:pt x="74" y="96"/>
                    <a:pt x="74" y="95"/>
                    <a:pt x="75" y="94"/>
                  </a:cubicBezTo>
                  <a:cubicBezTo>
                    <a:pt x="76" y="93"/>
                    <a:pt x="76" y="93"/>
                    <a:pt x="76" y="93"/>
                  </a:cubicBezTo>
                  <a:cubicBezTo>
                    <a:pt x="82" y="88"/>
                    <a:pt x="82" y="88"/>
                    <a:pt x="82" y="88"/>
                  </a:cubicBezTo>
                  <a:cubicBezTo>
                    <a:pt x="76" y="82"/>
                    <a:pt x="76" y="82"/>
                    <a:pt x="76" y="82"/>
                  </a:cubicBezTo>
                  <a:cubicBezTo>
                    <a:pt x="76" y="82"/>
                    <a:pt x="76" y="82"/>
                    <a:pt x="76" y="82"/>
                  </a:cubicBezTo>
                  <a:cubicBezTo>
                    <a:pt x="75" y="81"/>
                    <a:pt x="75" y="81"/>
                    <a:pt x="75" y="81"/>
                  </a:cubicBezTo>
                  <a:cubicBezTo>
                    <a:pt x="74" y="80"/>
                    <a:pt x="74" y="79"/>
                    <a:pt x="75" y="79"/>
                  </a:cubicBezTo>
                  <a:cubicBezTo>
                    <a:pt x="79" y="75"/>
                    <a:pt x="79" y="75"/>
                    <a:pt x="79" y="75"/>
                  </a:cubicBezTo>
                  <a:cubicBezTo>
                    <a:pt x="79" y="74"/>
                    <a:pt x="81" y="74"/>
                    <a:pt x="81" y="75"/>
                  </a:cubicBezTo>
                  <a:cubicBezTo>
                    <a:pt x="88" y="81"/>
                    <a:pt x="88" y="81"/>
                    <a:pt x="88" y="81"/>
                  </a:cubicBezTo>
                  <a:cubicBezTo>
                    <a:pt x="92" y="77"/>
                    <a:pt x="92" y="77"/>
                    <a:pt x="92" y="77"/>
                  </a:cubicBezTo>
                  <a:cubicBezTo>
                    <a:pt x="94" y="75"/>
                    <a:pt x="94" y="75"/>
                    <a:pt x="94" y="75"/>
                  </a:cubicBezTo>
                  <a:cubicBezTo>
                    <a:pt x="95" y="74"/>
                    <a:pt x="96" y="74"/>
                    <a:pt x="97" y="75"/>
                  </a:cubicBezTo>
                  <a:cubicBezTo>
                    <a:pt x="101" y="79"/>
                    <a:pt x="101" y="79"/>
                    <a:pt x="101" y="79"/>
                  </a:cubicBezTo>
                  <a:cubicBezTo>
                    <a:pt x="101" y="79"/>
                    <a:pt x="101" y="80"/>
                    <a:pt x="101" y="81"/>
                  </a:cubicBezTo>
                  <a:cubicBezTo>
                    <a:pt x="98" y="84"/>
                    <a:pt x="98" y="84"/>
                    <a:pt x="98" y="84"/>
                  </a:cubicBezTo>
                  <a:cubicBezTo>
                    <a:pt x="98" y="84"/>
                    <a:pt x="98" y="84"/>
                    <a:pt x="98" y="84"/>
                  </a:cubicBezTo>
                  <a:cubicBezTo>
                    <a:pt x="94" y="88"/>
                    <a:pt x="94" y="88"/>
                    <a:pt x="94" y="88"/>
                  </a:cubicBezTo>
                  <a:cubicBezTo>
                    <a:pt x="100" y="93"/>
                    <a:pt x="100" y="93"/>
                    <a:pt x="100" y="93"/>
                  </a:cubicBezTo>
                  <a:cubicBezTo>
                    <a:pt x="100" y="93"/>
                    <a:pt x="100" y="93"/>
                    <a:pt x="100" y="93"/>
                  </a:cubicBezTo>
                  <a:cubicBezTo>
                    <a:pt x="101" y="94"/>
                    <a:pt x="101" y="94"/>
                    <a:pt x="101" y="94"/>
                  </a:cubicBezTo>
                  <a:cubicBezTo>
                    <a:pt x="101" y="95"/>
                    <a:pt x="101" y="96"/>
                    <a:pt x="101" y="97"/>
                  </a:cubicBezTo>
                  <a:close/>
                  <a:moveTo>
                    <a:pt x="106" y="11"/>
                  </a:moveTo>
                  <a:cubicBezTo>
                    <a:pt x="67" y="11"/>
                    <a:pt x="67" y="11"/>
                    <a:pt x="67" y="11"/>
                  </a:cubicBezTo>
                  <a:cubicBezTo>
                    <a:pt x="65" y="11"/>
                    <a:pt x="64" y="12"/>
                    <a:pt x="64" y="14"/>
                  </a:cubicBezTo>
                  <a:cubicBezTo>
                    <a:pt x="64" y="53"/>
                    <a:pt x="64" y="53"/>
                    <a:pt x="64" y="53"/>
                  </a:cubicBezTo>
                  <a:cubicBezTo>
                    <a:pt x="64" y="55"/>
                    <a:pt x="65" y="57"/>
                    <a:pt x="67" y="57"/>
                  </a:cubicBezTo>
                  <a:cubicBezTo>
                    <a:pt x="106" y="57"/>
                    <a:pt x="106" y="57"/>
                    <a:pt x="106" y="57"/>
                  </a:cubicBezTo>
                  <a:cubicBezTo>
                    <a:pt x="108" y="57"/>
                    <a:pt x="110" y="55"/>
                    <a:pt x="110" y="53"/>
                  </a:cubicBezTo>
                  <a:cubicBezTo>
                    <a:pt x="110" y="14"/>
                    <a:pt x="110" y="14"/>
                    <a:pt x="110" y="14"/>
                  </a:cubicBezTo>
                  <a:cubicBezTo>
                    <a:pt x="110" y="12"/>
                    <a:pt x="108" y="11"/>
                    <a:pt x="106" y="11"/>
                  </a:cubicBezTo>
                  <a:close/>
                  <a:moveTo>
                    <a:pt x="102" y="36"/>
                  </a:moveTo>
                  <a:cubicBezTo>
                    <a:pt x="102" y="37"/>
                    <a:pt x="101" y="38"/>
                    <a:pt x="101" y="38"/>
                  </a:cubicBezTo>
                  <a:cubicBezTo>
                    <a:pt x="101" y="38"/>
                    <a:pt x="101" y="38"/>
                    <a:pt x="101" y="38"/>
                  </a:cubicBezTo>
                  <a:cubicBezTo>
                    <a:pt x="99" y="38"/>
                    <a:pt x="99" y="38"/>
                    <a:pt x="99" y="38"/>
                  </a:cubicBezTo>
                  <a:cubicBezTo>
                    <a:pt x="74" y="38"/>
                    <a:pt x="74" y="38"/>
                    <a:pt x="74" y="38"/>
                  </a:cubicBezTo>
                  <a:cubicBezTo>
                    <a:pt x="73" y="38"/>
                    <a:pt x="73" y="38"/>
                    <a:pt x="73" y="38"/>
                  </a:cubicBezTo>
                  <a:cubicBezTo>
                    <a:pt x="72" y="38"/>
                    <a:pt x="71" y="37"/>
                    <a:pt x="71" y="36"/>
                  </a:cubicBezTo>
                  <a:cubicBezTo>
                    <a:pt x="71" y="34"/>
                    <a:pt x="71" y="34"/>
                    <a:pt x="71" y="34"/>
                  </a:cubicBezTo>
                  <a:cubicBezTo>
                    <a:pt x="71" y="31"/>
                    <a:pt x="71" y="31"/>
                    <a:pt x="71" y="31"/>
                  </a:cubicBezTo>
                  <a:cubicBezTo>
                    <a:pt x="71" y="30"/>
                    <a:pt x="72" y="29"/>
                    <a:pt x="73" y="29"/>
                  </a:cubicBezTo>
                  <a:cubicBezTo>
                    <a:pt x="74" y="29"/>
                    <a:pt x="74" y="29"/>
                    <a:pt x="74" y="29"/>
                  </a:cubicBezTo>
                  <a:cubicBezTo>
                    <a:pt x="99" y="29"/>
                    <a:pt x="99" y="29"/>
                    <a:pt x="99" y="29"/>
                  </a:cubicBezTo>
                  <a:cubicBezTo>
                    <a:pt x="101" y="29"/>
                    <a:pt x="101" y="29"/>
                    <a:pt x="101" y="29"/>
                  </a:cubicBezTo>
                  <a:cubicBezTo>
                    <a:pt x="101" y="29"/>
                    <a:pt x="101" y="29"/>
                    <a:pt x="101" y="29"/>
                  </a:cubicBezTo>
                  <a:cubicBezTo>
                    <a:pt x="101" y="29"/>
                    <a:pt x="102" y="30"/>
                    <a:pt x="102" y="31"/>
                  </a:cubicBezTo>
                  <a:lnTo>
                    <a:pt x="102" y="36"/>
                  </a:lnTo>
                  <a:close/>
                  <a:moveTo>
                    <a:pt x="108" y="0"/>
                  </a:moveTo>
                  <a:cubicBezTo>
                    <a:pt x="13" y="0"/>
                    <a:pt x="13" y="0"/>
                    <a:pt x="13" y="0"/>
                  </a:cubicBezTo>
                  <a:cubicBezTo>
                    <a:pt x="6" y="0"/>
                    <a:pt x="0" y="5"/>
                    <a:pt x="0" y="12"/>
                  </a:cubicBezTo>
                  <a:cubicBezTo>
                    <a:pt x="0" y="108"/>
                    <a:pt x="0" y="108"/>
                    <a:pt x="0" y="108"/>
                  </a:cubicBezTo>
                  <a:cubicBezTo>
                    <a:pt x="0" y="115"/>
                    <a:pt x="6" y="120"/>
                    <a:pt x="13" y="120"/>
                  </a:cubicBezTo>
                  <a:cubicBezTo>
                    <a:pt x="108" y="120"/>
                    <a:pt x="108" y="120"/>
                    <a:pt x="108" y="120"/>
                  </a:cubicBezTo>
                  <a:cubicBezTo>
                    <a:pt x="115" y="120"/>
                    <a:pt x="120" y="115"/>
                    <a:pt x="120" y="108"/>
                  </a:cubicBezTo>
                  <a:cubicBezTo>
                    <a:pt x="120" y="12"/>
                    <a:pt x="120" y="12"/>
                    <a:pt x="120" y="12"/>
                  </a:cubicBezTo>
                  <a:cubicBezTo>
                    <a:pt x="120" y="5"/>
                    <a:pt x="115" y="0"/>
                    <a:pt x="108" y="0"/>
                  </a:cubicBezTo>
                  <a:close/>
                  <a:moveTo>
                    <a:pt x="114" y="109"/>
                  </a:moveTo>
                  <a:cubicBezTo>
                    <a:pt x="114" y="112"/>
                    <a:pt x="112" y="114"/>
                    <a:pt x="109" y="114"/>
                  </a:cubicBezTo>
                  <a:cubicBezTo>
                    <a:pt x="11" y="114"/>
                    <a:pt x="11" y="114"/>
                    <a:pt x="11" y="114"/>
                  </a:cubicBezTo>
                  <a:cubicBezTo>
                    <a:pt x="9" y="114"/>
                    <a:pt x="7" y="112"/>
                    <a:pt x="7" y="109"/>
                  </a:cubicBezTo>
                  <a:cubicBezTo>
                    <a:pt x="7" y="11"/>
                    <a:pt x="7" y="11"/>
                    <a:pt x="7" y="11"/>
                  </a:cubicBezTo>
                  <a:cubicBezTo>
                    <a:pt x="7" y="8"/>
                    <a:pt x="9" y="6"/>
                    <a:pt x="11" y="6"/>
                  </a:cubicBezTo>
                  <a:cubicBezTo>
                    <a:pt x="109" y="6"/>
                    <a:pt x="109" y="6"/>
                    <a:pt x="109" y="6"/>
                  </a:cubicBezTo>
                  <a:cubicBezTo>
                    <a:pt x="112" y="6"/>
                    <a:pt x="114" y="8"/>
                    <a:pt x="114" y="11"/>
                  </a:cubicBezTo>
                  <a:lnTo>
                    <a:pt x="114" y="10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 name="Freeform 176"/>
            <p:cNvSpPr>
              <a:spLocks noEditPoints="1"/>
            </p:cNvSpPr>
            <p:nvPr/>
          </p:nvSpPr>
          <p:spPr bwMode="auto">
            <a:xfrm>
              <a:off x="9609138" y="5051425"/>
              <a:ext cx="407987" cy="417513"/>
            </a:xfrm>
            <a:custGeom>
              <a:avLst/>
              <a:gdLst>
                <a:gd name="T0" fmla="*/ 22 w 129"/>
                <a:gd name="T1" fmla="*/ 111 h 132"/>
                <a:gd name="T2" fmla="*/ 18 w 129"/>
                <a:gd name="T3" fmla="*/ 110 h 132"/>
                <a:gd name="T4" fmla="*/ 22 w 129"/>
                <a:gd name="T5" fmla="*/ 108 h 132"/>
                <a:gd name="T6" fmla="*/ 24 w 129"/>
                <a:gd name="T7" fmla="*/ 33 h 132"/>
                <a:gd name="T8" fmla="*/ 25 w 129"/>
                <a:gd name="T9" fmla="*/ 108 h 132"/>
                <a:gd name="T10" fmla="*/ 108 w 129"/>
                <a:gd name="T11" fmla="*/ 110 h 132"/>
                <a:gd name="T12" fmla="*/ 25 w 129"/>
                <a:gd name="T13" fmla="*/ 111 h 132"/>
                <a:gd name="T14" fmla="*/ 24 w 129"/>
                <a:gd name="T15" fmla="*/ 115 h 132"/>
                <a:gd name="T16" fmla="*/ 105 w 129"/>
                <a:gd name="T17" fmla="*/ 50 h 132"/>
                <a:gd name="T18" fmla="*/ 68 w 129"/>
                <a:gd name="T19" fmla="*/ 80 h 132"/>
                <a:gd name="T20" fmla="*/ 61 w 129"/>
                <a:gd name="T21" fmla="*/ 90 h 132"/>
                <a:gd name="T22" fmla="*/ 58 w 129"/>
                <a:gd name="T23" fmla="*/ 89 h 132"/>
                <a:gd name="T24" fmla="*/ 51 w 129"/>
                <a:gd name="T25" fmla="*/ 89 h 132"/>
                <a:gd name="T26" fmla="*/ 37 w 129"/>
                <a:gd name="T27" fmla="*/ 92 h 132"/>
                <a:gd name="T28" fmla="*/ 28 w 129"/>
                <a:gd name="T29" fmla="*/ 101 h 132"/>
                <a:gd name="T30" fmla="*/ 29 w 129"/>
                <a:gd name="T31" fmla="*/ 103 h 132"/>
                <a:gd name="T32" fmla="*/ 38 w 129"/>
                <a:gd name="T33" fmla="*/ 94 h 132"/>
                <a:gd name="T34" fmla="*/ 46 w 129"/>
                <a:gd name="T35" fmla="*/ 96 h 132"/>
                <a:gd name="T36" fmla="*/ 57 w 129"/>
                <a:gd name="T37" fmla="*/ 91 h 132"/>
                <a:gd name="T38" fmla="*/ 63 w 129"/>
                <a:gd name="T39" fmla="*/ 92 h 132"/>
                <a:gd name="T40" fmla="*/ 75 w 129"/>
                <a:gd name="T41" fmla="*/ 82 h 132"/>
                <a:gd name="T42" fmla="*/ 106 w 129"/>
                <a:gd name="T43" fmla="*/ 52 h 132"/>
                <a:gd name="T44" fmla="*/ 105 w 129"/>
                <a:gd name="T45" fmla="*/ 50 h 132"/>
                <a:gd name="T46" fmla="*/ 103 w 129"/>
                <a:gd name="T47" fmla="*/ 98 h 132"/>
                <a:gd name="T48" fmla="*/ 103 w 129"/>
                <a:gd name="T49" fmla="*/ 96 h 132"/>
                <a:gd name="T50" fmla="*/ 81 w 129"/>
                <a:gd name="T51" fmla="*/ 80 h 132"/>
                <a:gd name="T52" fmla="*/ 78 w 129"/>
                <a:gd name="T53" fmla="*/ 80 h 132"/>
                <a:gd name="T54" fmla="*/ 86 w 129"/>
                <a:gd name="T55" fmla="*/ 82 h 132"/>
                <a:gd name="T56" fmla="*/ 36 w 129"/>
                <a:gd name="T57" fmla="*/ 90 h 132"/>
                <a:gd name="T58" fmla="*/ 54 w 129"/>
                <a:gd name="T59" fmla="*/ 84 h 132"/>
                <a:gd name="T60" fmla="*/ 69 w 129"/>
                <a:gd name="T61" fmla="*/ 76 h 132"/>
                <a:gd name="T62" fmla="*/ 76 w 129"/>
                <a:gd name="T63" fmla="*/ 77 h 132"/>
                <a:gd name="T64" fmla="*/ 75 w 129"/>
                <a:gd name="T65" fmla="*/ 74 h 132"/>
                <a:gd name="T66" fmla="*/ 59 w 129"/>
                <a:gd name="T67" fmla="*/ 84 h 132"/>
                <a:gd name="T68" fmla="*/ 41 w 129"/>
                <a:gd name="T69" fmla="*/ 82 h 132"/>
                <a:gd name="T70" fmla="*/ 30 w 129"/>
                <a:gd name="T71" fmla="*/ 88 h 132"/>
                <a:gd name="T72" fmla="*/ 30 w 129"/>
                <a:gd name="T73" fmla="*/ 90 h 132"/>
                <a:gd name="T74" fmla="*/ 45 w 129"/>
                <a:gd name="T75" fmla="*/ 16 h 132"/>
                <a:gd name="T76" fmla="*/ 88 w 129"/>
                <a:gd name="T77" fmla="*/ 12 h 132"/>
                <a:gd name="T78" fmla="*/ 84 w 129"/>
                <a:gd name="T79" fmla="*/ 0 h 132"/>
                <a:gd name="T80" fmla="*/ 41 w 129"/>
                <a:gd name="T81" fmla="*/ 4 h 132"/>
                <a:gd name="T82" fmla="*/ 45 w 129"/>
                <a:gd name="T83" fmla="*/ 16 h 132"/>
                <a:gd name="T84" fmla="*/ 92 w 129"/>
                <a:gd name="T85" fmla="*/ 3 h 132"/>
                <a:gd name="T86" fmla="*/ 112 w 129"/>
                <a:gd name="T87" fmla="*/ 11 h 132"/>
                <a:gd name="T88" fmla="*/ 121 w 129"/>
                <a:gd name="T89" fmla="*/ 115 h 132"/>
                <a:gd name="T90" fmla="*/ 17 w 129"/>
                <a:gd name="T91" fmla="*/ 124 h 132"/>
                <a:gd name="T92" fmla="*/ 8 w 129"/>
                <a:gd name="T93" fmla="*/ 20 h 132"/>
                <a:gd name="T94" fmla="*/ 37 w 129"/>
                <a:gd name="T95" fmla="*/ 11 h 132"/>
                <a:gd name="T96" fmla="*/ 10 w 129"/>
                <a:gd name="T97" fmla="*/ 3 h 132"/>
                <a:gd name="T98" fmla="*/ 0 w 129"/>
                <a:gd name="T99" fmla="*/ 122 h 132"/>
                <a:gd name="T100" fmla="*/ 119 w 129"/>
                <a:gd name="T101" fmla="*/ 132 h 132"/>
                <a:gd name="T102" fmla="*/ 129 w 129"/>
                <a:gd name="T103" fmla="*/ 1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2">
                  <a:moveTo>
                    <a:pt x="22" y="113"/>
                  </a:moveTo>
                  <a:cubicBezTo>
                    <a:pt x="22" y="111"/>
                    <a:pt x="22" y="111"/>
                    <a:pt x="22" y="111"/>
                  </a:cubicBezTo>
                  <a:cubicBezTo>
                    <a:pt x="20" y="111"/>
                    <a:pt x="20" y="111"/>
                    <a:pt x="20" y="111"/>
                  </a:cubicBezTo>
                  <a:cubicBezTo>
                    <a:pt x="19" y="111"/>
                    <a:pt x="18" y="111"/>
                    <a:pt x="18" y="110"/>
                  </a:cubicBezTo>
                  <a:cubicBezTo>
                    <a:pt x="18" y="109"/>
                    <a:pt x="19" y="108"/>
                    <a:pt x="20" y="108"/>
                  </a:cubicBezTo>
                  <a:cubicBezTo>
                    <a:pt x="22" y="108"/>
                    <a:pt x="22" y="108"/>
                    <a:pt x="22" y="108"/>
                  </a:cubicBezTo>
                  <a:cubicBezTo>
                    <a:pt x="22" y="35"/>
                    <a:pt x="22" y="35"/>
                    <a:pt x="22" y="35"/>
                  </a:cubicBezTo>
                  <a:cubicBezTo>
                    <a:pt x="22" y="34"/>
                    <a:pt x="23" y="33"/>
                    <a:pt x="24" y="33"/>
                  </a:cubicBezTo>
                  <a:cubicBezTo>
                    <a:pt x="25" y="33"/>
                    <a:pt x="25" y="34"/>
                    <a:pt x="25" y="35"/>
                  </a:cubicBezTo>
                  <a:cubicBezTo>
                    <a:pt x="25" y="108"/>
                    <a:pt x="25" y="108"/>
                    <a:pt x="25" y="108"/>
                  </a:cubicBezTo>
                  <a:cubicBezTo>
                    <a:pt x="106" y="108"/>
                    <a:pt x="106" y="108"/>
                    <a:pt x="106" y="108"/>
                  </a:cubicBezTo>
                  <a:cubicBezTo>
                    <a:pt x="107" y="108"/>
                    <a:pt x="108" y="109"/>
                    <a:pt x="108" y="110"/>
                  </a:cubicBezTo>
                  <a:cubicBezTo>
                    <a:pt x="108" y="111"/>
                    <a:pt x="107" y="111"/>
                    <a:pt x="106" y="111"/>
                  </a:cubicBezTo>
                  <a:cubicBezTo>
                    <a:pt x="25" y="111"/>
                    <a:pt x="25" y="111"/>
                    <a:pt x="25" y="111"/>
                  </a:cubicBezTo>
                  <a:cubicBezTo>
                    <a:pt x="25" y="113"/>
                    <a:pt x="25" y="113"/>
                    <a:pt x="25" y="113"/>
                  </a:cubicBezTo>
                  <a:cubicBezTo>
                    <a:pt x="25" y="114"/>
                    <a:pt x="25" y="115"/>
                    <a:pt x="24" y="115"/>
                  </a:cubicBezTo>
                  <a:cubicBezTo>
                    <a:pt x="23" y="115"/>
                    <a:pt x="22" y="114"/>
                    <a:pt x="22" y="113"/>
                  </a:cubicBezTo>
                  <a:close/>
                  <a:moveTo>
                    <a:pt x="105" y="50"/>
                  </a:moveTo>
                  <a:cubicBezTo>
                    <a:pt x="74" y="80"/>
                    <a:pt x="74" y="80"/>
                    <a:pt x="74" y="80"/>
                  </a:cubicBezTo>
                  <a:cubicBezTo>
                    <a:pt x="68" y="80"/>
                    <a:pt x="68" y="80"/>
                    <a:pt x="68" y="80"/>
                  </a:cubicBezTo>
                  <a:cubicBezTo>
                    <a:pt x="67" y="80"/>
                    <a:pt x="67" y="80"/>
                    <a:pt x="67" y="80"/>
                  </a:cubicBezTo>
                  <a:cubicBezTo>
                    <a:pt x="61" y="90"/>
                    <a:pt x="61" y="90"/>
                    <a:pt x="61" y="90"/>
                  </a:cubicBezTo>
                  <a:cubicBezTo>
                    <a:pt x="58" y="89"/>
                    <a:pt x="58" y="89"/>
                    <a:pt x="58" y="89"/>
                  </a:cubicBezTo>
                  <a:cubicBezTo>
                    <a:pt x="58" y="89"/>
                    <a:pt x="58" y="89"/>
                    <a:pt x="58" y="89"/>
                  </a:cubicBezTo>
                  <a:cubicBezTo>
                    <a:pt x="51" y="89"/>
                    <a:pt x="51" y="89"/>
                    <a:pt x="51" y="89"/>
                  </a:cubicBezTo>
                  <a:cubicBezTo>
                    <a:pt x="51" y="89"/>
                    <a:pt x="51" y="89"/>
                    <a:pt x="51" y="89"/>
                  </a:cubicBezTo>
                  <a:cubicBezTo>
                    <a:pt x="45" y="94"/>
                    <a:pt x="45" y="94"/>
                    <a:pt x="45" y="94"/>
                  </a:cubicBezTo>
                  <a:cubicBezTo>
                    <a:pt x="37" y="92"/>
                    <a:pt x="37" y="92"/>
                    <a:pt x="37" y="92"/>
                  </a:cubicBezTo>
                  <a:cubicBezTo>
                    <a:pt x="37" y="93"/>
                    <a:pt x="37" y="93"/>
                    <a:pt x="37" y="93"/>
                  </a:cubicBezTo>
                  <a:cubicBezTo>
                    <a:pt x="28" y="101"/>
                    <a:pt x="28" y="101"/>
                    <a:pt x="28" y="101"/>
                  </a:cubicBezTo>
                  <a:cubicBezTo>
                    <a:pt x="28" y="101"/>
                    <a:pt x="28" y="102"/>
                    <a:pt x="28" y="102"/>
                  </a:cubicBezTo>
                  <a:cubicBezTo>
                    <a:pt x="28" y="103"/>
                    <a:pt x="29" y="103"/>
                    <a:pt x="29" y="103"/>
                  </a:cubicBezTo>
                  <a:cubicBezTo>
                    <a:pt x="29" y="103"/>
                    <a:pt x="29" y="103"/>
                    <a:pt x="29" y="102"/>
                  </a:cubicBezTo>
                  <a:cubicBezTo>
                    <a:pt x="38" y="94"/>
                    <a:pt x="38" y="94"/>
                    <a:pt x="38" y="94"/>
                  </a:cubicBezTo>
                  <a:cubicBezTo>
                    <a:pt x="45" y="96"/>
                    <a:pt x="45" y="96"/>
                    <a:pt x="45" y="96"/>
                  </a:cubicBezTo>
                  <a:cubicBezTo>
                    <a:pt x="46" y="96"/>
                    <a:pt x="46" y="96"/>
                    <a:pt x="46" y="96"/>
                  </a:cubicBezTo>
                  <a:cubicBezTo>
                    <a:pt x="52" y="91"/>
                    <a:pt x="52" y="91"/>
                    <a:pt x="52" y="91"/>
                  </a:cubicBezTo>
                  <a:cubicBezTo>
                    <a:pt x="57" y="91"/>
                    <a:pt x="57" y="91"/>
                    <a:pt x="57" y="91"/>
                  </a:cubicBezTo>
                  <a:cubicBezTo>
                    <a:pt x="61" y="92"/>
                    <a:pt x="61" y="92"/>
                    <a:pt x="61" y="92"/>
                  </a:cubicBezTo>
                  <a:cubicBezTo>
                    <a:pt x="63" y="92"/>
                    <a:pt x="63" y="92"/>
                    <a:pt x="63" y="92"/>
                  </a:cubicBezTo>
                  <a:cubicBezTo>
                    <a:pt x="68" y="82"/>
                    <a:pt x="68" y="82"/>
                    <a:pt x="68" y="82"/>
                  </a:cubicBezTo>
                  <a:cubicBezTo>
                    <a:pt x="75" y="82"/>
                    <a:pt x="75" y="82"/>
                    <a:pt x="75" y="82"/>
                  </a:cubicBezTo>
                  <a:cubicBezTo>
                    <a:pt x="76" y="81"/>
                    <a:pt x="76" y="81"/>
                    <a:pt x="76" y="81"/>
                  </a:cubicBezTo>
                  <a:cubicBezTo>
                    <a:pt x="106" y="52"/>
                    <a:pt x="106" y="52"/>
                    <a:pt x="106" y="52"/>
                  </a:cubicBezTo>
                  <a:cubicBezTo>
                    <a:pt x="106" y="51"/>
                    <a:pt x="106" y="51"/>
                    <a:pt x="106" y="50"/>
                  </a:cubicBezTo>
                  <a:cubicBezTo>
                    <a:pt x="106" y="50"/>
                    <a:pt x="105" y="50"/>
                    <a:pt x="105" y="50"/>
                  </a:cubicBezTo>
                  <a:close/>
                  <a:moveTo>
                    <a:pt x="102" y="97"/>
                  </a:moveTo>
                  <a:cubicBezTo>
                    <a:pt x="102" y="98"/>
                    <a:pt x="102" y="98"/>
                    <a:pt x="103" y="98"/>
                  </a:cubicBezTo>
                  <a:cubicBezTo>
                    <a:pt x="103" y="98"/>
                    <a:pt x="103" y="98"/>
                    <a:pt x="103" y="97"/>
                  </a:cubicBezTo>
                  <a:cubicBezTo>
                    <a:pt x="104" y="97"/>
                    <a:pt x="104" y="96"/>
                    <a:pt x="103" y="96"/>
                  </a:cubicBezTo>
                  <a:cubicBezTo>
                    <a:pt x="87" y="80"/>
                    <a:pt x="87" y="80"/>
                    <a:pt x="87" y="80"/>
                  </a:cubicBezTo>
                  <a:cubicBezTo>
                    <a:pt x="81" y="80"/>
                    <a:pt x="81" y="80"/>
                    <a:pt x="81" y="80"/>
                  </a:cubicBezTo>
                  <a:cubicBezTo>
                    <a:pt x="80" y="78"/>
                    <a:pt x="80" y="78"/>
                    <a:pt x="80" y="78"/>
                  </a:cubicBezTo>
                  <a:cubicBezTo>
                    <a:pt x="78" y="80"/>
                    <a:pt x="78" y="80"/>
                    <a:pt x="78" y="80"/>
                  </a:cubicBezTo>
                  <a:cubicBezTo>
                    <a:pt x="80" y="82"/>
                    <a:pt x="80" y="82"/>
                    <a:pt x="80" y="82"/>
                  </a:cubicBezTo>
                  <a:cubicBezTo>
                    <a:pt x="86" y="82"/>
                    <a:pt x="86" y="82"/>
                    <a:pt x="86" y="82"/>
                  </a:cubicBezTo>
                  <a:lnTo>
                    <a:pt x="102" y="97"/>
                  </a:lnTo>
                  <a:close/>
                  <a:moveTo>
                    <a:pt x="36" y="90"/>
                  </a:moveTo>
                  <a:cubicBezTo>
                    <a:pt x="42" y="84"/>
                    <a:pt x="42" y="84"/>
                    <a:pt x="42" y="84"/>
                  </a:cubicBezTo>
                  <a:cubicBezTo>
                    <a:pt x="54" y="84"/>
                    <a:pt x="54" y="84"/>
                    <a:pt x="54" y="84"/>
                  </a:cubicBezTo>
                  <a:cubicBezTo>
                    <a:pt x="59" y="86"/>
                    <a:pt x="59" y="86"/>
                    <a:pt x="59" y="86"/>
                  </a:cubicBezTo>
                  <a:cubicBezTo>
                    <a:pt x="69" y="76"/>
                    <a:pt x="69" y="76"/>
                    <a:pt x="69" y="76"/>
                  </a:cubicBezTo>
                  <a:cubicBezTo>
                    <a:pt x="74" y="76"/>
                    <a:pt x="74" y="76"/>
                    <a:pt x="74" y="76"/>
                  </a:cubicBezTo>
                  <a:cubicBezTo>
                    <a:pt x="76" y="77"/>
                    <a:pt x="76" y="77"/>
                    <a:pt x="76" y="77"/>
                  </a:cubicBezTo>
                  <a:cubicBezTo>
                    <a:pt x="77" y="76"/>
                    <a:pt x="77" y="76"/>
                    <a:pt x="77" y="76"/>
                  </a:cubicBezTo>
                  <a:cubicBezTo>
                    <a:pt x="75" y="74"/>
                    <a:pt x="75" y="74"/>
                    <a:pt x="75" y="74"/>
                  </a:cubicBezTo>
                  <a:cubicBezTo>
                    <a:pt x="68" y="74"/>
                    <a:pt x="68" y="74"/>
                    <a:pt x="68" y="74"/>
                  </a:cubicBezTo>
                  <a:cubicBezTo>
                    <a:pt x="59" y="84"/>
                    <a:pt x="59" y="84"/>
                    <a:pt x="59" y="84"/>
                  </a:cubicBezTo>
                  <a:cubicBezTo>
                    <a:pt x="55" y="82"/>
                    <a:pt x="55" y="82"/>
                    <a:pt x="55" y="82"/>
                  </a:cubicBezTo>
                  <a:cubicBezTo>
                    <a:pt x="41" y="82"/>
                    <a:pt x="41" y="82"/>
                    <a:pt x="41" y="82"/>
                  </a:cubicBezTo>
                  <a:cubicBezTo>
                    <a:pt x="35" y="88"/>
                    <a:pt x="35" y="88"/>
                    <a:pt x="35" y="88"/>
                  </a:cubicBezTo>
                  <a:cubicBezTo>
                    <a:pt x="30" y="88"/>
                    <a:pt x="30" y="88"/>
                    <a:pt x="30" y="88"/>
                  </a:cubicBezTo>
                  <a:cubicBezTo>
                    <a:pt x="29" y="88"/>
                    <a:pt x="29" y="89"/>
                    <a:pt x="29" y="89"/>
                  </a:cubicBezTo>
                  <a:cubicBezTo>
                    <a:pt x="29" y="90"/>
                    <a:pt x="29" y="90"/>
                    <a:pt x="30" y="90"/>
                  </a:cubicBezTo>
                  <a:lnTo>
                    <a:pt x="36" y="90"/>
                  </a:lnTo>
                  <a:close/>
                  <a:moveTo>
                    <a:pt x="45" y="16"/>
                  </a:moveTo>
                  <a:cubicBezTo>
                    <a:pt x="84" y="16"/>
                    <a:pt x="84" y="16"/>
                    <a:pt x="84" y="16"/>
                  </a:cubicBezTo>
                  <a:cubicBezTo>
                    <a:pt x="87" y="16"/>
                    <a:pt x="88" y="14"/>
                    <a:pt x="88" y="12"/>
                  </a:cubicBezTo>
                  <a:cubicBezTo>
                    <a:pt x="88" y="4"/>
                    <a:pt x="88" y="4"/>
                    <a:pt x="88" y="4"/>
                  </a:cubicBezTo>
                  <a:cubicBezTo>
                    <a:pt x="88" y="2"/>
                    <a:pt x="87" y="0"/>
                    <a:pt x="84" y="0"/>
                  </a:cubicBezTo>
                  <a:cubicBezTo>
                    <a:pt x="45" y="0"/>
                    <a:pt x="45" y="0"/>
                    <a:pt x="45" y="0"/>
                  </a:cubicBezTo>
                  <a:cubicBezTo>
                    <a:pt x="43" y="0"/>
                    <a:pt x="41" y="2"/>
                    <a:pt x="41" y="4"/>
                  </a:cubicBezTo>
                  <a:cubicBezTo>
                    <a:pt x="41" y="12"/>
                    <a:pt x="41" y="12"/>
                    <a:pt x="41" y="12"/>
                  </a:cubicBezTo>
                  <a:cubicBezTo>
                    <a:pt x="41" y="14"/>
                    <a:pt x="43" y="16"/>
                    <a:pt x="45" y="16"/>
                  </a:cubicBezTo>
                  <a:close/>
                  <a:moveTo>
                    <a:pt x="119" y="3"/>
                  </a:moveTo>
                  <a:cubicBezTo>
                    <a:pt x="92" y="3"/>
                    <a:pt x="92" y="3"/>
                    <a:pt x="92" y="3"/>
                  </a:cubicBezTo>
                  <a:cubicBezTo>
                    <a:pt x="92" y="11"/>
                    <a:pt x="92" y="11"/>
                    <a:pt x="92" y="11"/>
                  </a:cubicBezTo>
                  <a:cubicBezTo>
                    <a:pt x="112" y="11"/>
                    <a:pt x="112" y="11"/>
                    <a:pt x="112" y="11"/>
                  </a:cubicBezTo>
                  <a:cubicBezTo>
                    <a:pt x="117" y="11"/>
                    <a:pt x="121" y="15"/>
                    <a:pt x="121" y="20"/>
                  </a:cubicBezTo>
                  <a:cubicBezTo>
                    <a:pt x="121" y="115"/>
                    <a:pt x="121" y="115"/>
                    <a:pt x="121" y="115"/>
                  </a:cubicBezTo>
                  <a:cubicBezTo>
                    <a:pt x="121" y="120"/>
                    <a:pt x="117" y="124"/>
                    <a:pt x="112" y="124"/>
                  </a:cubicBezTo>
                  <a:cubicBezTo>
                    <a:pt x="17" y="124"/>
                    <a:pt x="17" y="124"/>
                    <a:pt x="17" y="124"/>
                  </a:cubicBezTo>
                  <a:cubicBezTo>
                    <a:pt x="12" y="124"/>
                    <a:pt x="8" y="120"/>
                    <a:pt x="8" y="115"/>
                  </a:cubicBezTo>
                  <a:cubicBezTo>
                    <a:pt x="8" y="20"/>
                    <a:pt x="8" y="20"/>
                    <a:pt x="8" y="20"/>
                  </a:cubicBezTo>
                  <a:cubicBezTo>
                    <a:pt x="8" y="15"/>
                    <a:pt x="12" y="11"/>
                    <a:pt x="17" y="11"/>
                  </a:cubicBezTo>
                  <a:cubicBezTo>
                    <a:pt x="37" y="11"/>
                    <a:pt x="37" y="11"/>
                    <a:pt x="37" y="11"/>
                  </a:cubicBezTo>
                  <a:cubicBezTo>
                    <a:pt x="37" y="3"/>
                    <a:pt x="37" y="3"/>
                    <a:pt x="37" y="3"/>
                  </a:cubicBezTo>
                  <a:cubicBezTo>
                    <a:pt x="10" y="3"/>
                    <a:pt x="10" y="3"/>
                    <a:pt x="10" y="3"/>
                  </a:cubicBezTo>
                  <a:cubicBezTo>
                    <a:pt x="4" y="3"/>
                    <a:pt x="0" y="7"/>
                    <a:pt x="0" y="13"/>
                  </a:cubicBezTo>
                  <a:cubicBezTo>
                    <a:pt x="0" y="122"/>
                    <a:pt x="0" y="122"/>
                    <a:pt x="0" y="122"/>
                  </a:cubicBezTo>
                  <a:cubicBezTo>
                    <a:pt x="0" y="128"/>
                    <a:pt x="4" y="132"/>
                    <a:pt x="10" y="132"/>
                  </a:cubicBezTo>
                  <a:cubicBezTo>
                    <a:pt x="119" y="132"/>
                    <a:pt x="119" y="132"/>
                    <a:pt x="119" y="132"/>
                  </a:cubicBezTo>
                  <a:cubicBezTo>
                    <a:pt x="125" y="132"/>
                    <a:pt x="129" y="128"/>
                    <a:pt x="129" y="122"/>
                  </a:cubicBezTo>
                  <a:cubicBezTo>
                    <a:pt x="129" y="13"/>
                    <a:pt x="129" y="13"/>
                    <a:pt x="129" y="13"/>
                  </a:cubicBezTo>
                  <a:cubicBezTo>
                    <a:pt x="129" y="7"/>
                    <a:pt x="125" y="3"/>
                    <a:pt x="119" y="3"/>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7" name="Freeform 177"/>
            <p:cNvSpPr>
              <a:spLocks noEditPoints="1"/>
            </p:cNvSpPr>
            <p:nvPr/>
          </p:nvSpPr>
          <p:spPr bwMode="auto">
            <a:xfrm>
              <a:off x="9615488" y="3216275"/>
              <a:ext cx="395287" cy="417513"/>
            </a:xfrm>
            <a:custGeom>
              <a:avLst/>
              <a:gdLst>
                <a:gd name="T0" fmla="*/ 48 w 125"/>
                <a:gd name="T1" fmla="*/ 132 h 132"/>
                <a:gd name="T2" fmla="*/ 77 w 125"/>
                <a:gd name="T3" fmla="*/ 123 h 132"/>
                <a:gd name="T4" fmla="*/ 48 w 125"/>
                <a:gd name="T5" fmla="*/ 109 h 132"/>
                <a:gd name="T6" fmla="*/ 77 w 125"/>
                <a:gd name="T7" fmla="*/ 119 h 132"/>
                <a:gd name="T8" fmla="*/ 77 w 125"/>
                <a:gd name="T9" fmla="*/ 96 h 132"/>
                <a:gd name="T10" fmla="*/ 48 w 125"/>
                <a:gd name="T11" fmla="*/ 105 h 132"/>
                <a:gd name="T12" fmla="*/ 77 w 125"/>
                <a:gd name="T13" fmla="*/ 96 h 132"/>
                <a:gd name="T14" fmla="*/ 44 w 125"/>
                <a:gd name="T15" fmla="*/ 87 h 132"/>
                <a:gd name="T16" fmla="*/ 81 w 125"/>
                <a:gd name="T17" fmla="*/ 87 h 132"/>
                <a:gd name="T18" fmla="*/ 48 w 125"/>
                <a:gd name="T19" fmla="*/ 69 h 132"/>
                <a:gd name="T20" fmla="*/ 77 w 125"/>
                <a:gd name="T21" fmla="*/ 78 h 132"/>
                <a:gd name="T22" fmla="*/ 77 w 125"/>
                <a:gd name="T23" fmla="*/ 55 h 132"/>
                <a:gd name="T24" fmla="*/ 48 w 125"/>
                <a:gd name="T25" fmla="*/ 65 h 132"/>
                <a:gd name="T26" fmla="*/ 77 w 125"/>
                <a:gd name="T27" fmla="*/ 55 h 132"/>
                <a:gd name="T28" fmla="*/ 44 w 125"/>
                <a:gd name="T29" fmla="*/ 45 h 132"/>
                <a:gd name="T30" fmla="*/ 81 w 125"/>
                <a:gd name="T31" fmla="*/ 45 h 132"/>
                <a:gd name="T32" fmla="*/ 48 w 125"/>
                <a:gd name="T33" fmla="*/ 27 h 132"/>
                <a:gd name="T34" fmla="*/ 77 w 125"/>
                <a:gd name="T35" fmla="*/ 36 h 132"/>
                <a:gd name="T36" fmla="*/ 77 w 125"/>
                <a:gd name="T37" fmla="*/ 13 h 132"/>
                <a:gd name="T38" fmla="*/ 48 w 125"/>
                <a:gd name="T39" fmla="*/ 23 h 132"/>
                <a:gd name="T40" fmla="*/ 77 w 125"/>
                <a:gd name="T41" fmla="*/ 13 h 132"/>
                <a:gd name="T42" fmla="*/ 44 w 125"/>
                <a:gd name="T43" fmla="*/ 5 h 132"/>
                <a:gd name="T44" fmla="*/ 81 w 125"/>
                <a:gd name="T45" fmla="*/ 5 h 132"/>
                <a:gd name="T46" fmla="*/ 4 w 125"/>
                <a:gd name="T47" fmla="*/ 123 h 132"/>
                <a:gd name="T48" fmla="*/ 33 w 125"/>
                <a:gd name="T49" fmla="*/ 132 h 132"/>
                <a:gd name="T50" fmla="*/ 33 w 125"/>
                <a:gd name="T51" fmla="*/ 109 h 132"/>
                <a:gd name="T52" fmla="*/ 4 w 125"/>
                <a:gd name="T53" fmla="*/ 119 h 132"/>
                <a:gd name="T54" fmla="*/ 33 w 125"/>
                <a:gd name="T55" fmla="*/ 109 h 132"/>
                <a:gd name="T56" fmla="*/ 0 w 125"/>
                <a:gd name="T57" fmla="*/ 100 h 132"/>
                <a:gd name="T58" fmla="*/ 37 w 125"/>
                <a:gd name="T59" fmla="*/ 100 h 132"/>
                <a:gd name="T60" fmla="*/ 4 w 125"/>
                <a:gd name="T61" fmla="*/ 82 h 132"/>
                <a:gd name="T62" fmla="*/ 33 w 125"/>
                <a:gd name="T63" fmla="*/ 92 h 132"/>
                <a:gd name="T64" fmla="*/ 33 w 125"/>
                <a:gd name="T65" fmla="*/ 69 h 132"/>
                <a:gd name="T66" fmla="*/ 4 w 125"/>
                <a:gd name="T67" fmla="*/ 78 h 132"/>
                <a:gd name="T68" fmla="*/ 33 w 125"/>
                <a:gd name="T69" fmla="*/ 69 h 132"/>
                <a:gd name="T70" fmla="*/ 0 w 125"/>
                <a:gd name="T71" fmla="*/ 60 h 132"/>
                <a:gd name="T72" fmla="*/ 37 w 125"/>
                <a:gd name="T73" fmla="*/ 60 h 132"/>
                <a:gd name="T74" fmla="*/ 92 w 125"/>
                <a:gd name="T75" fmla="*/ 123 h 132"/>
                <a:gd name="T76" fmla="*/ 121 w 125"/>
                <a:gd name="T77" fmla="*/ 132 h 132"/>
                <a:gd name="T78" fmla="*/ 121 w 125"/>
                <a:gd name="T79" fmla="*/ 109 h 132"/>
                <a:gd name="T80" fmla="*/ 92 w 125"/>
                <a:gd name="T81" fmla="*/ 119 h 132"/>
                <a:gd name="T82" fmla="*/ 121 w 125"/>
                <a:gd name="T83" fmla="*/ 109 h 132"/>
                <a:gd name="T84" fmla="*/ 88 w 125"/>
                <a:gd name="T85" fmla="*/ 100 h 132"/>
                <a:gd name="T86" fmla="*/ 125 w 125"/>
                <a:gd name="T87" fmla="*/ 100 h 132"/>
                <a:gd name="T88" fmla="*/ 121 w 125"/>
                <a:gd name="T89" fmla="*/ 92 h 132"/>
                <a:gd name="T90" fmla="*/ 92 w 125"/>
                <a:gd name="T91" fmla="*/ 8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 h="132">
                  <a:moveTo>
                    <a:pt x="81" y="127"/>
                  </a:moveTo>
                  <a:cubicBezTo>
                    <a:pt x="81" y="130"/>
                    <a:pt x="79" y="132"/>
                    <a:pt x="77" y="132"/>
                  </a:cubicBezTo>
                  <a:cubicBezTo>
                    <a:pt x="48" y="132"/>
                    <a:pt x="48" y="132"/>
                    <a:pt x="48" y="132"/>
                  </a:cubicBezTo>
                  <a:cubicBezTo>
                    <a:pt x="46" y="132"/>
                    <a:pt x="44" y="130"/>
                    <a:pt x="44" y="127"/>
                  </a:cubicBezTo>
                  <a:cubicBezTo>
                    <a:pt x="44" y="125"/>
                    <a:pt x="46" y="123"/>
                    <a:pt x="48" y="123"/>
                  </a:cubicBezTo>
                  <a:cubicBezTo>
                    <a:pt x="77" y="123"/>
                    <a:pt x="77" y="123"/>
                    <a:pt x="77" y="123"/>
                  </a:cubicBezTo>
                  <a:cubicBezTo>
                    <a:pt x="79" y="123"/>
                    <a:pt x="81" y="125"/>
                    <a:pt x="81" y="127"/>
                  </a:cubicBezTo>
                  <a:close/>
                  <a:moveTo>
                    <a:pt x="77" y="109"/>
                  </a:moveTo>
                  <a:cubicBezTo>
                    <a:pt x="48" y="109"/>
                    <a:pt x="48" y="109"/>
                    <a:pt x="48" y="109"/>
                  </a:cubicBezTo>
                  <a:cubicBezTo>
                    <a:pt x="46" y="109"/>
                    <a:pt x="44" y="111"/>
                    <a:pt x="44" y="114"/>
                  </a:cubicBezTo>
                  <a:cubicBezTo>
                    <a:pt x="44" y="116"/>
                    <a:pt x="46" y="119"/>
                    <a:pt x="48" y="119"/>
                  </a:cubicBezTo>
                  <a:cubicBezTo>
                    <a:pt x="77" y="119"/>
                    <a:pt x="77" y="119"/>
                    <a:pt x="77" y="119"/>
                  </a:cubicBezTo>
                  <a:cubicBezTo>
                    <a:pt x="79" y="119"/>
                    <a:pt x="81" y="116"/>
                    <a:pt x="81" y="114"/>
                  </a:cubicBezTo>
                  <a:cubicBezTo>
                    <a:pt x="81" y="111"/>
                    <a:pt x="79" y="109"/>
                    <a:pt x="77" y="109"/>
                  </a:cubicBezTo>
                  <a:close/>
                  <a:moveTo>
                    <a:pt x="77" y="96"/>
                  </a:moveTo>
                  <a:cubicBezTo>
                    <a:pt x="48" y="96"/>
                    <a:pt x="48" y="96"/>
                    <a:pt x="48" y="96"/>
                  </a:cubicBezTo>
                  <a:cubicBezTo>
                    <a:pt x="46" y="96"/>
                    <a:pt x="44" y="98"/>
                    <a:pt x="44" y="100"/>
                  </a:cubicBezTo>
                  <a:cubicBezTo>
                    <a:pt x="44" y="103"/>
                    <a:pt x="46" y="105"/>
                    <a:pt x="48" y="105"/>
                  </a:cubicBezTo>
                  <a:cubicBezTo>
                    <a:pt x="77" y="105"/>
                    <a:pt x="77" y="105"/>
                    <a:pt x="77" y="105"/>
                  </a:cubicBezTo>
                  <a:cubicBezTo>
                    <a:pt x="79" y="105"/>
                    <a:pt x="81" y="103"/>
                    <a:pt x="81" y="100"/>
                  </a:cubicBezTo>
                  <a:cubicBezTo>
                    <a:pt x="81" y="98"/>
                    <a:pt x="79" y="96"/>
                    <a:pt x="77" y="96"/>
                  </a:cubicBezTo>
                  <a:close/>
                  <a:moveTo>
                    <a:pt x="77" y="82"/>
                  </a:moveTo>
                  <a:cubicBezTo>
                    <a:pt x="48" y="82"/>
                    <a:pt x="48" y="82"/>
                    <a:pt x="48" y="82"/>
                  </a:cubicBezTo>
                  <a:cubicBezTo>
                    <a:pt x="46" y="82"/>
                    <a:pt x="44" y="84"/>
                    <a:pt x="44" y="87"/>
                  </a:cubicBezTo>
                  <a:cubicBezTo>
                    <a:pt x="44" y="89"/>
                    <a:pt x="46" y="92"/>
                    <a:pt x="48" y="92"/>
                  </a:cubicBezTo>
                  <a:cubicBezTo>
                    <a:pt x="77" y="92"/>
                    <a:pt x="77" y="92"/>
                    <a:pt x="77" y="92"/>
                  </a:cubicBezTo>
                  <a:cubicBezTo>
                    <a:pt x="79" y="92"/>
                    <a:pt x="81" y="89"/>
                    <a:pt x="81" y="87"/>
                  </a:cubicBezTo>
                  <a:cubicBezTo>
                    <a:pt x="81" y="84"/>
                    <a:pt x="79" y="82"/>
                    <a:pt x="77" y="82"/>
                  </a:cubicBezTo>
                  <a:close/>
                  <a:moveTo>
                    <a:pt x="77" y="69"/>
                  </a:moveTo>
                  <a:cubicBezTo>
                    <a:pt x="48" y="69"/>
                    <a:pt x="48" y="69"/>
                    <a:pt x="48" y="69"/>
                  </a:cubicBezTo>
                  <a:cubicBezTo>
                    <a:pt x="46" y="69"/>
                    <a:pt x="44" y="71"/>
                    <a:pt x="44" y="73"/>
                  </a:cubicBezTo>
                  <a:cubicBezTo>
                    <a:pt x="44" y="76"/>
                    <a:pt x="46" y="78"/>
                    <a:pt x="48" y="78"/>
                  </a:cubicBezTo>
                  <a:cubicBezTo>
                    <a:pt x="77" y="78"/>
                    <a:pt x="77" y="78"/>
                    <a:pt x="77" y="78"/>
                  </a:cubicBezTo>
                  <a:cubicBezTo>
                    <a:pt x="79" y="78"/>
                    <a:pt x="81" y="76"/>
                    <a:pt x="81" y="73"/>
                  </a:cubicBezTo>
                  <a:cubicBezTo>
                    <a:pt x="81" y="71"/>
                    <a:pt x="79" y="69"/>
                    <a:pt x="77" y="69"/>
                  </a:cubicBezTo>
                  <a:close/>
                  <a:moveTo>
                    <a:pt x="77" y="55"/>
                  </a:moveTo>
                  <a:cubicBezTo>
                    <a:pt x="48" y="55"/>
                    <a:pt x="48" y="55"/>
                    <a:pt x="48" y="55"/>
                  </a:cubicBezTo>
                  <a:cubicBezTo>
                    <a:pt x="46" y="55"/>
                    <a:pt x="44" y="57"/>
                    <a:pt x="44" y="60"/>
                  </a:cubicBezTo>
                  <a:cubicBezTo>
                    <a:pt x="44" y="63"/>
                    <a:pt x="46" y="65"/>
                    <a:pt x="48" y="65"/>
                  </a:cubicBezTo>
                  <a:cubicBezTo>
                    <a:pt x="77" y="65"/>
                    <a:pt x="77" y="65"/>
                    <a:pt x="77" y="65"/>
                  </a:cubicBezTo>
                  <a:cubicBezTo>
                    <a:pt x="79" y="65"/>
                    <a:pt x="81" y="63"/>
                    <a:pt x="81" y="60"/>
                  </a:cubicBezTo>
                  <a:cubicBezTo>
                    <a:pt x="81" y="57"/>
                    <a:pt x="79" y="55"/>
                    <a:pt x="77" y="55"/>
                  </a:cubicBezTo>
                  <a:close/>
                  <a:moveTo>
                    <a:pt x="77" y="40"/>
                  </a:moveTo>
                  <a:cubicBezTo>
                    <a:pt x="48" y="40"/>
                    <a:pt x="48" y="40"/>
                    <a:pt x="48" y="40"/>
                  </a:cubicBezTo>
                  <a:cubicBezTo>
                    <a:pt x="46" y="40"/>
                    <a:pt x="44" y="43"/>
                    <a:pt x="44" y="45"/>
                  </a:cubicBezTo>
                  <a:cubicBezTo>
                    <a:pt x="44" y="48"/>
                    <a:pt x="46" y="50"/>
                    <a:pt x="48" y="50"/>
                  </a:cubicBezTo>
                  <a:cubicBezTo>
                    <a:pt x="77" y="50"/>
                    <a:pt x="77" y="50"/>
                    <a:pt x="77" y="50"/>
                  </a:cubicBezTo>
                  <a:cubicBezTo>
                    <a:pt x="79" y="50"/>
                    <a:pt x="81" y="48"/>
                    <a:pt x="81" y="45"/>
                  </a:cubicBezTo>
                  <a:cubicBezTo>
                    <a:pt x="81" y="43"/>
                    <a:pt x="79" y="40"/>
                    <a:pt x="77" y="40"/>
                  </a:cubicBezTo>
                  <a:close/>
                  <a:moveTo>
                    <a:pt x="77" y="27"/>
                  </a:moveTo>
                  <a:cubicBezTo>
                    <a:pt x="48" y="27"/>
                    <a:pt x="48" y="27"/>
                    <a:pt x="48" y="27"/>
                  </a:cubicBezTo>
                  <a:cubicBezTo>
                    <a:pt x="46" y="27"/>
                    <a:pt x="44" y="29"/>
                    <a:pt x="44" y="32"/>
                  </a:cubicBezTo>
                  <a:cubicBezTo>
                    <a:pt x="44" y="34"/>
                    <a:pt x="46" y="36"/>
                    <a:pt x="48" y="36"/>
                  </a:cubicBezTo>
                  <a:cubicBezTo>
                    <a:pt x="77" y="36"/>
                    <a:pt x="77" y="36"/>
                    <a:pt x="77" y="36"/>
                  </a:cubicBezTo>
                  <a:cubicBezTo>
                    <a:pt x="79" y="36"/>
                    <a:pt x="81" y="34"/>
                    <a:pt x="81" y="32"/>
                  </a:cubicBezTo>
                  <a:cubicBezTo>
                    <a:pt x="81" y="29"/>
                    <a:pt x="79" y="27"/>
                    <a:pt x="77" y="27"/>
                  </a:cubicBezTo>
                  <a:close/>
                  <a:moveTo>
                    <a:pt x="77" y="13"/>
                  </a:moveTo>
                  <a:cubicBezTo>
                    <a:pt x="48" y="13"/>
                    <a:pt x="48" y="13"/>
                    <a:pt x="48" y="13"/>
                  </a:cubicBezTo>
                  <a:cubicBezTo>
                    <a:pt x="46" y="13"/>
                    <a:pt x="44" y="16"/>
                    <a:pt x="44" y="18"/>
                  </a:cubicBezTo>
                  <a:cubicBezTo>
                    <a:pt x="44" y="21"/>
                    <a:pt x="46" y="23"/>
                    <a:pt x="48" y="23"/>
                  </a:cubicBezTo>
                  <a:cubicBezTo>
                    <a:pt x="77" y="23"/>
                    <a:pt x="77" y="23"/>
                    <a:pt x="77" y="23"/>
                  </a:cubicBezTo>
                  <a:cubicBezTo>
                    <a:pt x="79" y="23"/>
                    <a:pt x="81" y="21"/>
                    <a:pt x="81" y="18"/>
                  </a:cubicBezTo>
                  <a:cubicBezTo>
                    <a:pt x="81" y="16"/>
                    <a:pt x="79" y="13"/>
                    <a:pt x="77" y="13"/>
                  </a:cubicBezTo>
                  <a:close/>
                  <a:moveTo>
                    <a:pt x="77" y="0"/>
                  </a:moveTo>
                  <a:cubicBezTo>
                    <a:pt x="48" y="0"/>
                    <a:pt x="48" y="0"/>
                    <a:pt x="48" y="0"/>
                  </a:cubicBezTo>
                  <a:cubicBezTo>
                    <a:pt x="46" y="0"/>
                    <a:pt x="44" y="2"/>
                    <a:pt x="44" y="5"/>
                  </a:cubicBezTo>
                  <a:cubicBezTo>
                    <a:pt x="44" y="7"/>
                    <a:pt x="46" y="9"/>
                    <a:pt x="48" y="9"/>
                  </a:cubicBezTo>
                  <a:cubicBezTo>
                    <a:pt x="77" y="9"/>
                    <a:pt x="77" y="9"/>
                    <a:pt x="77" y="9"/>
                  </a:cubicBezTo>
                  <a:cubicBezTo>
                    <a:pt x="79" y="9"/>
                    <a:pt x="81" y="7"/>
                    <a:pt x="81" y="5"/>
                  </a:cubicBezTo>
                  <a:cubicBezTo>
                    <a:pt x="81" y="2"/>
                    <a:pt x="79" y="0"/>
                    <a:pt x="77" y="0"/>
                  </a:cubicBezTo>
                  <a:close/>
                  <a:moveTo>
                    <a:pt x="33" y="123"/>
                  </a:moveTo>
                  <a:cubicBezTo>
                    <a:pt x="4" y="123"/>
                    <a:pt x="4" y="123"/>
                    <a:pt x="4" y="123"/>
                  </a:cubicBezTo>
                  <a:cubicBezTo>
                    <a:pt x="2" y="123"/>
                    <a:pt x="0" y="125"/>
                    <a:pt x="0" y="127"/>
                  </a:cubicBezTo>
                  <a:cubicBezTo>
                    <a:pt x="0" y="130"/>
                    <a:pt x="2" y="132"/>
                    <a:pt x="4" y="132"/>
                  </a:cubicBezTo>
                  <a:cubicBezTo>
                    <a:pt x="33" y="132"/>
                    <a:pt x="33" y="132"/>
                    <a:pt x="33" y="132"/>
                  </a:cubicBezTo>
                  <a:cubicBezTo>
                    <a:pt x="35" y="132"/>
                    <a:pt x="37" y="130"/>
                    <a:pt x="37" y="127"/>
                  </a:cubicBezTo>
                  <a:cubicBezTo>
                    <a:pt x="37" y="125"/>
                    <a:pt x="35" y="123"/>
                    <a:pt x="33" y="123"/>
                  </a:cubicBezTo>
                  <a:close/>
                  <a:moveTo>
                    <a:pt x="33" y="109"/>
                  </a:moveTo>
                  <a:cubicBezTo>
                    <a:pt x="4" y="109"/>
                    <a:pt x="4" y="109"/>
                    <a:pt x="4" y="109"/>
                  </a:cubicBezTo>
                  <a:cubicBezTo>
                    <a:pt x="2" y="109"/>
                    <a:pt x="0" y="111"/>
                    <a:pt x="0" y="114"/>
                  </a:cubicBezTo>
                  <a:cubicBezTo>
                    <a:pt x="0" y="116"/>
                    <a:pt x="2" y="119"/>
                    <a:pt x="4" y="119"/>
                  </a:cubicBezTo>
                  <a:cubicBezTo>
                    <a:pt x="33" y="119"/>
                    <a:pt x="33" y="119"/>
                    <a:pt x="33" y="119"/>
                  </a:cubicBezTo>
                  <a:cubicBezTo>
                    <a:pt x="35" y="119"/>
                    <a:pt x="37" y="116"/>
                    <a:pt x="37" y="114"/>
                  </a:cubicBezTo>
                  <a:cubicBezTo>
                    <a:pt x="37" y="111"/>
                    <a:pt x="35" y="109"/>
                    <a:pt x="33" y="109"/>
                  </a:cubicBezTo>
                  <a:close/>
                  <a:moveTo>
                    <a:pt x="33" y="96"/>
                  </a:moveTo>
                  <a:cubicBezTo>
                    <a:pt x="4" y="96"/>
                    <a:pt x="4" y="96"/>
                    <a:pt x="4" y="96"/>
                  </a:cubicBezTo>
                  <a:cubicBezTo>
                    <a:pt x="2" y="96"/>
                    <a:pt x="0" y="98"/>
                    <a:pt x="0" y="100"/>
                  </a:cubicBezTo>
                  <a:cubicBezTo>
                    <a:pt x="0" y="103"/>
                    <a:pt x="2" y="105"/>
                    <a:pt x="4" y="105"/>
                  </a:cubicBezTo>
                  <a:cubicBezTo>
                    <a:pt x="33" y="105"/>
                    <a:pt x="33" y="105"/>
                    <a:pt x="33" y="105"/>
                  </a:cubicBezTo>
                  <a:cubicBezTo>
                    <a:pt x="35" y="105"/>
                    <a:pt x="37" y="103"/>
                    <a:pt x="37" y="100"/>
                  </a:cubicBezTo>
                  <a:cubicBezTo>
                    <a:pt x="37" y="98"/>
                    <a:pt x="35" y="96"/>
                    <a:pt x="33" y="96"/>
                  </a:cubicBezTo>
                  <a:close/>
                  <a:moveTo>
                    <a:pt x="33" y="82"/>
                  </a:moveTo>
                  <a:cubicBezTo>
                    <a:pt x="4" y="82"/>
                    <a:pt x="4" y="82"/>
                    <a:pt x="4" y="82"/>
                  </a:cubicBezTo>
                  <a:cubicBezTo>
                    <a:pt x="2" y="82"/>
                    <a:pt x="0" y="84"/>
                    <a:pt x="0" y="87"/>
                  </a:cubicBezTo>
                  <a:cubicBezTo>
                    <a:pt x="0" y="89"/>
                    <a:pt x="2" y="92"/>
                    <a:pt x="4" y="92"/>
                  </a:cubicBezTo>
                  <a:cubicBezTo>
                    <a:pt x="33" y="92"/>
                    <a:pt x="33" y="92"/>
                    <a:pt x="33" y="92"/>
                  </a:cubicBezTo>
                  <a:cubicBezTo>
                    <a:pt x="35" y="92"/>
                    <a:pt x="37" y="89"/>
                    <a:pt x="37" y="87"/>
                  </a:cubicBezTo>
                  <a:cubicBezTo>
                    <a:pt x="37" y="84"/>
                    <a:pt x="35" y="82"/>
                    <a:pt x="33" y="82"/>
                  </a:cubicBezTo>
                  <a:close/>
                  <a:moveTo>
                    <a:pt x="33" y="69"/>
                  </a:moveTo>
                  <a:cubicBezTo>
                    <a:pt x="4" y="69"/>
                    <a:pt x="4" y="69"/>
                    <a:pt x="4" y="69"/>
                  </a:cubicBezTo>
                  <a:cubicBezTo>
                    <a:pt x="2" y="69"/>
                    <a:pt x="0" y="71"/>
                    <a:pt x="0" y="73"/>
                  </a:cubicBezTo>
                  <a:cubicBezTo>
                    <a:pt x="0" y="76"/>
                    <a:pt x="2" y="78"/>
                    <a:pt x="4" y="78"/>
                  </a:cubicBezTo>
                  <a:cubicBezTo>
                    <a:pt x="33" y="78"/>
                    <a:pt x="33" y="78"/>
                    <a:pt x="33" y="78"/>
                  </a:cubicBezTo>
                  <a:cubicBezTo>
                    <a:pt x="35" y="78"/>
                    <a:pt x="37" y="76"/>
                    <a:pt x="37" y="73"/>
                  </a:cubicBezTo>
                  <a:cubicBezTo>
                    <a:pt x="37" y="71"/>
                    <a:pt x="35" y="69"/>
                    <a:pt x="33" y="69"/>
                  </a:cubicBezTo>
                  <a:close/>
                  <a:moveTo>
                    <a:pt x="33" y="55"/>
                  </a:moveTo>
                  <a:cubicBezTo>
                    <a:pt x="4" y="55"/>
                    <a:pt x="4" y="55"/>
                    <a:pt x="4" y="55"/>
                  </a:cubicBezTo>
                  <a:cubicBezTo>
                    <a:pt x="2" y="55"/>
                    <a:pt x="0" y="57"/>
                    <a:pt x="0" y="60"/>
                  </a:cubicBezTo>
                  <a:cubicBezTo>
                    <a:pt x="0" y="63"/>
                    <a:pt x="2" y="65"/>
                    <a:pt x="4" y="65"/>
                  </a:cubicBezTo>
                  <a:cubicBezTo>
                    <a:pt x="33" y="65"/>
                    <a:pt x="33" y="65"/>
                    <a:pt x="33" y="65"/>
                  </a:cubicBezTo>
                  <a:cubicBezTo>
                    <a:pt x="35" y="65"/>
                    <a:pt x="37" y="63"/>
                    <a:pt x="37" y="60"/>
                  </a:cubicBezTo>
                  <a:cubicBezTo>
                    <a:pt x="37" y="57"/>
                    <a:pt x="35" y="55"/>
                    <a:pt x="33" y="55"/>
                  </a:cubicBezTo>
                  <a:close/>
                  <a:moveTo>
                    <a:pt x="121" y="123"/>
                  </a:moveTo>
                  <a:cubicBezTo>
                    <a:pt x="92" y="123"/>
                    <a:pt x="92" y="123"/>
                    <a:pt x="92" y="123"/>
                  </a:cubicBezTo>
                  <a:cubicBezTo>
                    <a:pt x="90" y="123"/>
                    <a:pt x="88" y="125"/>
                    <a:pt x="88" y="127"/>
                  </a:cubicBezTo>
                  <a:cubicBezTo>
                    <a:pt x="88" y="130"/>
                    <a:pt x="90" y="132"/>
                    <a:pt x="92" y="132"/>
                  </a:cubicBezTo>
                  <a:cubicBezTo>
                    <a:pt x="121" y="132"/>
                    <a:pt x="121" y="132"/>
                    <a:pt x="121" y="132"/>
                  </a:cubicBezTo>
                  <a:cubicBezTo>
                    <a:pt x="123" y="132"/>
                    <a:pt x="125" y="130"/>
                    <a:pt x="125" y="127"/>
                  </a:cubicBezTo>
                  <a:cubicBezTo>
                    <a:pt x="125" y="125"/>
                    <a:pt x="123" y="123"/>
                    <a:pt x="121" y="123"/>
                  </a:cubicBezTo>
                  <a:close/>
                  <a:moveTo>
                    <a:pt x="121" y="109"/>
                  </a:moveTo>
                  <a:cubicBezTo>
                    <a:pt x="92" y="109"/>
                    <a:pt x="92" y="109"/>
                    <a:pt x="92" y="109"/>
                  </a:cubicBezTo>
                  <a:cubicBezTo>
                    <a:pt x="90" y="109"/>
                    <a:pt x="88" y="111"/>
                    <a:pt x="88" y="114"/>
                  </a:cubicBezTo>
                  <a:cubicBezTo>
                    <a:pt x="88" y="116"/>
                    <a:pt x="90" y="119"/>
                    <a:pt x="92" y="119"/>
                  </a:cubicBezTo>
                  <a:cubicBezTo>
                    <a:pt x="121" y="119"/>
                    <a:pt x="121" y="119"/>
                    <a:pt x="121" y="119"/>
                  </a:cubicBezTo>
                  <a:cubicBezTo>
                    <a:pt x="123" y="119"/>
                    <a:pt x="125" y="116"/>
                    <a:pt x="125" y="114"/>
                  </a:cubicBezTo>
                  <a:cubicBezTo>
                    <a:pt x="125" y="111"/>
                    <a:pt x="123" y="109"/>
                    <a:pt x="121" y="109"/>
                  </a:cubicBezTo>
                  <a:close/>
                  <a:moveTo>
                    <a:pt x="121" y="96"/>
                  </a:moveTo>
                  <a:cubicBezTo>
                    <a:pt x="92" y="96"/>
                    <a:pt x="92" y="96"/>
                    <a:pt x="92" y="96"/>
                  </a:cubicBezTo>
                  <a:cubicBezTo>
                    <a:pt x="90" y="96"/>
                    <a:pt x="88" y="98"/>
                    <a:pt x="88" y="100"/>
                  </a:cubicBezTo>
                  <a:cubicBezTo>
                    <a:pt x="88" y="103"/>
                    <a:pt x="90" y="105"/>
                    <a:pt x="92" y="105"/>
                  </a:cubicBezTo>
                  <a:cubicBezTo>
                    <a:pt x="121" y="105"/>
                    <a:pt x="121" y="105"/>
                    <a:pt x="121" y="105"/>
                  </a:cubicBezTo>
                  <a:cubicBezTo>
                    <a:pt x="123" y="105"/>
                    <a:pt x="125" y="103"/>
                    <a:pt x="125" y="100"/>
                  </a:cubicBezTo>
                  <a:cubicBezTo>
                    <a:pt x="125" y="98"/>
                    <a:pt x="123" y="96"/>
                    <a:pt x="121" y="96"/>
                  </a:cubicBezTo>
                  <a:close/>
                  <a:moveTo>
                    <a:pt x="92" y="92"/>
                  </a:moveTo>
                  <a:cubicBezTo>
                    <a:pt x="121" y="92"/>
                    <a:pt x="121" y="92"/>
                    <a:pt x="121" y="92"/>
                  </a:cubicBezTo>
                  <a:cubicBezTo>
                    <a:pt x="123" y="92"/>
                    <a:pt x="125" y="89"/>
                    <a:pt x="125" y="87"/>
                  </a:cubicBezTo>
                  <a:cubicBezTo>
                    <a:pt x="125" y="84"/>
                    <a:pt x="123" y="82"/>
                    <a:pt x="121" y="82"/>
                  </a:cubicBezTo>
                  <a:cubicBezTo>
                    <a:pt x="92" y="82"/>
                    <a:pt x="92" y="82"/>
                    <a:pt x="92" y="82"/>
                  </a:cubicBezTo>
                  <a:cubicBezTo>
                    <a:pt x="90" y="82"/>
                    <a:pt x="88" y="84"/>
                    <a:pt x="88" y="87"/>
                  </a:cubicBezTo>
                  <a:cubicBezTo>
                    <a:pt x="88" y="89"/>
                    <a:pt x="90" y="92"/>
                    <a:pt x="92" y="9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8" name="Freeform 178"/>
            <p:cNvSpPr>
              <a:spLocks noEditPoints="1"/>
            </p:cNvSpPr>
            <p:nvPr/>
          </p:nvSpPr>
          <p:spPr bwMode="auto">
            <a:xfrm>
              <a:off x="10525125" y="441325"/>
              <a:ext cx="382587" cy="466725"/>
            </a:xfrm>
            <a:custGeom>
              <a:avLst/>
              <a:gdLst>
                <a:gd name="T0" fmla="*/ 103 w 121"/>
                <a:gd name="T1" fmla="*/ 36 h 148"/>
                <a:gd name="T2" fmla="*/ 103 w 121"/>
                <a:gd name="T3" fmla="*/ 31 h 148"/>
                <a:gd name="T4" fmla="*/ 16 w 121"/>
                <a:gd name="T5" fmla="*/ 99 h 148"/>
                <a:gd name="T6" fmla="*/ 18 w 121"/>
                <a:gd name="T7" fmla="*/ 34 h 148"/>
                <a:gd name="T8" fmla="*/ 3 w 121"/>
                <a:gd name="T9" fmla="*/ 108 h 148"/>
                <a:gd name="T10" fmla="*/ 17 w 121"/>
                <a:gd name="T11" fmla="*/ 115 h 148"/>
                <a:gd name="T12" fmla="*/ 18 w 121"/>
                <a:gd name="T13" fmla="*/ 97 h 148"/>
                <a:gd name="T14" fmla="*/ 61 w 121"/>
                <a:gd name="T15" fmla="*/ 0 h 148"/>
                <a:gd name="T16" fmla="*/ 28 w 121"/>
                <a:gd name="T17" fmla="*/ 36 h 148"/>
                <a:gd name="T18" fmla="*/ 61 w 121"/>
                <a:gd name="T19" fmla="*/ 66 h 148"/>
                <a:gd name="T20" fmla="*/ 75 w 121"/>
                <a:gd name="T21" fmla="*/ 20 h 148"/>
                <a:gd name="T22" fmla="*/ 45 w 121"/>
                <a:gd name="T23" fmla="*/ 30 h 148"/>
                <a:gd name="T24" fmla="*/ 47 w 121"/>
                <a:gd name="T25" fmla="*/ 36 h 148"/>
                <a:gd name="T26" fmla="*/ 47 w 121"/>
                <a:gd name="T27" fmla="*/ 38 h 148"/>
                <a:gd name="T28" fmla="*/ 44 w 121"/>
                <a:gd name="T29" fmla="*/ 42 h 148"/>
                <a:gd name="T30" fmla="*/ 75 w 121"/>
                <a:gd name="T31" fmla="*/ 52 h 148"/>
                <a:gd name="T32" fmla="*/ 66 w 121"/>
                <a:gd name="T33" fmla="*/ 48 h 148"/>
                <a:gd name="T34" fmla="*/ 63 w 121"/>
                <a:gd name="T35" fmla="*/ 47 h 148"/>
                <a:gd name="T36" fmla="*/ 60 w 121"/>
                <a:gd name="T37" fmla="*/ 46 h 148"/>
                <a:gd name="T38" fmla="*/ 59 w 121"/>
                <a:gd name="T39" fmla="*/ 44 h 148"/>
                <a:gd name="T40" fmla="*/ 67 w 121"/>
                <a:gd name="T41" fmla="*/ 42 h 148"/>
                <a:gd name="T42" fmla="*/ 56 w 121"/>
                <a:gd name="T43" fmla="*/ 36 h 148"/>
                <a:gd name="T44" fmla="*/ 69 w 121"/>
                <a:gd name="T45" fmla="*/ 30 h 148"/>
                <a:gd name="T46" fmla="*/ 58 w 121"/>
                <a:gd name="T47" fmla="*/ 28 h 148"/>
                <a:gd name="T48" fmla="*/ 60 w 121"/>
                <a:gd name="T49" fmla="*/ 26 h 148"/>
                <a:gd name="T50" fmla="*/ 62 w 121"/>
                <a:gd name="T51" fmla="*/ 25 h 148"/>
                <a:gd name="T52" fmla="*/ 64 w 121"/>
                <a:gd name="T53" fmla="*/ 24 h 148"/>
                <a:gd name="T54" fmla="*/ 67 w 121"/>
                <a:gd name="T55" fmla="*/ 24 h 148"/>
                <a:gd name="T56" fmla="*/ 69 w 121"/>
                <a:gd name="T57" fmla="*/ 25 h 148"/>
                <a:gd name="T58" fmla="*/ 75 w 121"/>
                <a:gd name="T59" fmla="*/ 20 h 148"/>
                <a:gd name="T60" fmla="*/ 61 w 121"/>
                <a:gd name="T61" fmla="*/ 76 h 148"/>
                <a:gd name="T62" fmla="*/ 28 w 121"/>
                <a:gd name="T63" fmla="*/ 112 h 148"/>
                <a:gd name="T64" fmla="*/ 61 w 121"/>
                <a:gd name="T65" fmla="*/ 142 h 148"/>
                <a:gd name="T66" fmla="*/ 73 w 121"/>
                <a:gd name="T67" fmla="*/ 118 h 148"/>
                <a:gd name="T68" fmla="*/ 61 w 121"/>
                <a:gd name="T69" fmla="*/ 108 h 148"/>
                <a:gd name="T70" fmla="*/ 57 w 121"/>
                <a:gd name="T71" fmla="*/ 107 h 148"/>
                <a:gd name="T72" fmla="*/ 57 w 121"/>
                <a:gd name="T73" fmla="*/ 106 h 148"/>
                <a:gd name="T74" fmla="*/ 57 w 121"/>
                <a:gd name="T75" fmla="*/ 104 h 148"/>
                <a:gd name="T76" fmla="*/ 63 w 121"/>
                <a:gd name="T77" fmla="*/ 102 h 148"/>
                <a:gd name="T78" fmla="*/ 66 w 121"/>
                <a:gd name="T79" fmla="*/ 103 h 148"/>
                <a:gd name="T80" fmla="*/ 72 w 121"/>
                <a:gd name="T81" fmla="*/ 106 h 148"/>
                <a:gd name="T82" fmla="*/ 68 w 121"/>
                <a:gd name="T83" fmla="*/ 97 h 148"/>
                <a:gd name="T84" fmla="*/ 62 w 121"/>
                <a:gd name="T85" fmla="*/ 94 h 148"/>
                <a:gd name="T86" fmla="*/ 59 w 121"/>
                <a:gd name="T87" fmla="*/ 94 h 148"/>
                <a:gd name="T88" fmla="*/ 53 w 121"/>
                <a:gd name="T89" fmla="*/ 99 h 148"/>
                <a:gd name="T90" fmla="*/ 48 w 121"/>
                <a:gd name="T91" fmla="*/ 106 h 148"/>
                <a:gd name="T92" fmla="*/ 51 w 121"/>
                <a:gd name="T93" fmla="*/ 112 h 148"/>
                <a:gd name="T94" fmla="*/ 52 w 121"/>
                <a:gd name="T95" fmla="*/ 113 h 148"/>
                <a:gd name="T96" fmla="*/ 62 w 121"/>
                <a:gd name="T97" fmla="*/ 116 h 148"/>
                <a:gd name="T98" fmla="*/ 65 w 121"/>
                <a:gd name="T99" fmla="*/ 120 h 148"/>
                <a:gd name="T100" fmla="*/ 65 w 121"/>
                <a:gd name="T101" fmla="*/ 120 h 148"/>
                <a:gd name="T102" fmla="*/ 60 w 121"/>
                <a:gd name="T103" fmla="*/ 122 h 148"/>
                <a:gd name="T104" fmla="*/ 48 w 121"/>
                <a:gd name="T105" fmla="*/ 119 h 148"/>
                <a:gd name="T106" fmla="*/ 59 w 121"/>
                <a:gd name="T107" fmla="*/ 132 h 148"/>
                <a:gd name="T108" fmla="*/ 62 w 121"/>
                <a:gd name="T109" fmla="*/ 132 h 148"/>
                <a:gd name="T110" fmla="*/ 73 w 121"/>
                <a:gd name="T11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 h="148">
                  <a:moveTo>
                    <a:pt x="103" y="117"/>
                  </a:moveTo>
                  <a:cubicBezTo>
                    <a:pt x="120" y="95"/>
                    <a:pt x="112" y="61"/>
                    <a:pt x="105" y="53"/>
                  </a:cubicBezTo>
                  <a:cubicBezTo>
                    <a:pt x="98" y="57"/>
                    <a:pt x="98" y="57"/>
                    <a:pt x="98" y="57"/>
                  </a:cubicBezTo>
                  <a:cubicBezTo>
                    <a:pt x="101" y="51"/>
                    <a:pt x="103" y="43"/>
                    <a:pt x="103" y="36"/>
                  </a:cubicBezTo>
                  <a:cubicBezTo>
                    <a:pt x="103" y="34"/>
                    <a:pt x="103" y="33"/>
                    <a:pt x="103" y="31"/>
                  </a:cubicBezTo>
                  <a:cubicBezTo>
                    <a:pt x="114" y="42"/>
                    <a:pt x="121" y="57"/>
                    <a:pt x="121" y="74"/>
                  </a:cubicBezTo>
                  <a:cubicBezTo>
                    <a:pt x="121" y="91"/>
                    <a:pt x="114" y="106"/>
                    <a:pt x="103" y="117"/>
                  </a:cubicBezTo>
                  <a:close/>
                  <a:moveTo>
                    <a:pt x="103" y="31"/>
                  </a:moveTo>
                  <a:cubicBezTo>
                    <a:pt x="103" y="31"/>
                    <a:pt x="103" y="31"/>
                    <a:pt x="103" y="31"/>
                  </a:cubicBezTo>
                  <a:cubicBezTo>
                    <a:pt x="103" y="31"/>
                    <a:pt x="103" y="31"/>
                    <a:pt x="103" y="31"/>
                  </a:cubicBezTo>
                  <a:close/>
                  <a:moveTo>
                    <a:pt x="18" y="97"/>
                  </a:moveTo>
                  <a:cubicBezTo>
                    <a:pt x="17" y="97"/>
                    <a:pt x="16" y="97"/>
                    <a:pt x="16" y="99"/>
                  </a:cubicBezTo>
                  <a:cubicBezTo>
                    <a:pt x="15" y="107"/>
                    <a:pt x="15" y="107"/>
                    <a:pt x="15" y="107"/>
                  </a:cubicBezTo>
                  <a:cubicBezTo>
                    <a:pt x="8" y="98"/>
                    <a:pt x="5" y="86"/>
                    <a:pt x="5" y="74"/>
                  </a:cubicBezTo>
                  <a:cubicBezTo>
                    <a:pt x="5" y="60"/>
                    <a:pt x="10" y="47"/>
                    <a:pt x="19" y="37"/>
                  </a:cubicBezTo>
                  <a:cubicBezTo>
                    <a:pt x="19" y="36"/>
                    <a:pt x="19" y="34"/>
                    <a:pt x="18" y="34"/>
                  </a:cubicBezTo>
                  <a:cubicBezTo>
                    <a:pt x="18" y="33"/>
                    <a:pt x="16" y="33"/>
                    <a:pt x="15" y="34"/>
                  </a:cubicBezTo>
                  <a:cubicBezTo>
                    <a:pt x="6" y="45"/>
                    <a:pt x="0" y="59"/>
                    <a:pt x="0" y="74"/>
                  </a:cubicBezTo>
                  <a:cubicBezTo>
                    <a:pt x="0" y="87"/>
                    <a:pt x="4" y="99"/>
                    <a:pt x="12" y="110"/>
                  </a:cubicBezTo>
                  <a:cubicBezTo>
                    <a:pt x="3" y="108"/>
                    <a:pt x="3" y="108"/>
                    <a:pt x="3" y="108"/>
                  </a:cubicBezTo>
                  <a:cubicBezTo>
                    <a:pt x="2" y="107"/>
                    <a:pt x="1" y="108"/>
                    <a:pt x="1" y="109"/>
                  </a:cubicBezTo>
                  <a:cubicBezTo>
                    <a:pt x="1" y="111"/>
                    <a:pt x="1" y="112"/>
                    <a:pt x="2" y="112"/>
                  </a:cubicBezTo>
                  <a:cubicBezTo>
                    <a:pt x="17" y="115"/>
                    <a:pt x="17" y="115"/>
                    <a:pt x="17" y="115"/>
                  </a:cubicBezTo>
                  <a:cubicBezTo>
                    <a:pt x="17" y="115"/>
                    <a:pt x="17" y="115"/>
                    <a:pt x="17" y="115"/>
                  </a:cubicBezTo>
                  <a:cubicBezTo>
                    <a:pt x="18" y="115"/>
                    <a:pt x="18" y="115"/>
                    <a:pt x="18" y="115"/>
                  </a:cubicBezTo>
                  <a:cubicBezTo>
                    <a:pt x="19" y="115"/>
                    <a:pt x="19" y="114"/>
                    <a:pt x="19" y="113"/>
                  </a:cubicBezTo>
                  <a:cubicBezTo>
                    <a:pt x="20" y="99"/>
                    <a:pt x="20" y="99"/>
                    <a:pt x="20" y="99"/>
                  </a:cubicBezTo>
                  <a:cubicBezTo>
                    <a:pt x="20" y="98"/>
                    <a:pt x="19" y="97"/>
                    <a:pt x="18" y="97"/>
                  </a:cubicBezTo>
                  <a:close/>
                  <a:moveTo>
                    <a:pt x="97" y="36"/>
                  </a:moveTo>
                  <a:cubicBezTo>
                    <a:pt x="97" y="56"/>
                    <a:pt x="81" y="72"/>
                    <a:pt x="61" y="72"/>
                  </a:cubicBezTo>
                  <a:cubicBezTo>
                    <a:pt x="41" y="72"/>
                    <a:pt x="25" y="56"/>
                    <a:pt x="25" y="36"/>
                  </a:cubicBezTo>
                  <a:cubicBezTo>
                    <a:pt x="25" y="16"/>
                    <a:pt x="41" y="0"/>
                    <a:pt x="61" y="0"/>
                  </a:cubicBezTo>
                  <a:cubicBezTo>
                    <a:pt x="81" y="0"/>
                    <a:pt x="97" y="16"/>
                    <a:pt x="97" y="36"/>
                  </a:cubicBezTo>
                  <a:close/>
                  <a:moveTo>
                    <a:pt x="94" y="36"/>
                  </a:moveTo>
                  <a:cubicBezTo>
                    <a:pt x="94" y="18"/>
                    <a:pt x="79" y="3"/>
                    <a:pt x="61" y="3"/>
                  </a:cubicBezTo>
                  <a:cubicBezTo>
                    <a:pt x="43" y="3"/>
                    <a:pt x="28" y="18"/>
                    <a:pt x="28" y="36"/>
                  </a:cubicBezTo>
                  <a:cubicBezTo>
                    <a:pt x="28" y="54"/>
                    <a:pt x="43" y="69"/>
                    <a:pt x="61" y="69"/>
                  </a:cubicBezTo>
                  <a:cubicBezTo>
                    <a:pt x="79" y="69"/>
                    <a:pt x="94" y="54"/>
                    <a:pt x="94" y="36"/>
                  </a:cubicBezTo>
                  <a:close/>
                  <a:moveTo>
                    <a:pt x="91" y="36"/>
                  </a:moveTo>
                  <a:cubicBezTo>
                    <a:pt x="91" y="52"/>
                    <a:pt x="78" y="66"/>
                    <a:pt x="61" y="66"/>
                  </a:cubicBezTo>
                  <a:cubicBezTo>
                    <a:pt x="45" y="66"/>
                    <a:pt x="31" y="52"/>
                    <a:pt x="31" y="36"/>
                  </a:cubicBezTo>
                  <a:cubicBezTo>
                    <a:pt x="31" y="19"/>
                    <a:pt x="45" y="6"/>
                    <a:pt x="61" y="6"/>
                  </a:cubicBezTo>
                  <a:cubicBezTo>
                    <a:pt x="78" y="6"/>
                    <a:pt x="91" y="19"/>
                    <a:pt x="91" y="36"/>
                  </a:cubicBezTo>
                  <a:close/>
                  <a:moveTo>
                    <a:pt x="75" y="20"/>
                  </a:moveTo>
                  <a:cubicBezTo>
                    <a:pt x="71" y="18"/>
                    <a:pt x="68" y="17"/>
                    <a:pt x="64" y="17"/>
                  </a:cubicBezTo>
                  <a:cubicBezTo>
                    <a:pt x="60" y="17"/>
                    <a:pt x="56" y="19"/>
                    <a:pt x="53" y="21"/>
                  </a:cubicBezTo>
                  <a:cubicBezTo>
                    <a:pt x="50" y="23"/>
                    <a:pt x="48" y="26"/>
                    <a:pt x="47" y="30"/>
                  </a:cubicBezTo>
                  <a:cubicBezTo>
                    <a:pt x="45" y="30"/>
                    <a:pt x="45" y="30"/>
                    <a:pt x="45" y="30"/>
                  </a:cubicBezTo>
                  <a:cubicBezTo>
                    <a:pt x="44" y="35"/>
                    <a:pt x="44" y="35"/>
                    <a:pt x="44" y="35"/>
                  </a:cubicBezTo>
                  <a:cubicBezTo>
                    <a:pt x="44" y="35"/>
                    <a:pt x="44" y="35"/>
                    <a:pt x="44" y="35"/>
                  </a:cubicBezTo>
                  <a:cubicBezTo>
                    <a:pt x="47" y="35"/>
                    <a:pt x="47" y="35"/>
                    <a:pt x="47" y="35"/>
                  </a:cubicBezTo>
                  <a:cubicBezTo>
                    <a:pt x="47" y="35"/>
                    <a:pt x="47" y="36"/>
                    <a:pt x="47" y="36"/>
                  </a:cubicBezTo>
                  <a:cubicBezTo>
                    <a:pt x="47" y="36"/>
                    <a:pt x="47" y="37"/>
                    <a:pt x="47" y="37"/>
                  </a:cubicBezTo>
                  <a:cubicBezTo>
                    <a:pt x="47" y="37"/>
                    <a:pt x="47" y="37"/>
                    <a:pt x="47" y="37"/>
                  </a:cubicBezTo>
                  <a:cubicBezTo>
                    <a:pt x="47" y="37"/>
                    <a:pt x="47" y="38"/>
                    <a:pt x="47" y="38"/>
                  </a:cubicBezTo>
                  <a:cubicBezTo>
                    <a:pt x="47" y="38"/>
                    <a:pt x="47" y="38"/>
                    <a:pt x="47" y="38"/>
                  </a:cubicBezTo>
                  <a:cubicBezTo>
                    <a:pt x="46" y="38"/>
                    <a:pt x="46" y="38"/>
                    <a:pt x="46" y="38"/>
                  </a:cubicBezTo>
                  <a:cubicBezTo>
                    <a:pt x="45" y="38"/>
                    <a:pt x="45" y="38"/>
                    <a:pt x="45" y="38"/>
                  </a:cubicBezTo>
                  <a:cubicBezTo>
                    <a:pt x="44" y="42"/>
                    <a:pt x="44" y="42"/>
                    <a:pt x="44" y="42"/>
                  </a:cubicBezTo>
                  <a:cubicBezTo>
                    <a:pt x="44" y="42"/>
                    <a:pt x="44" y="42"/>
                    <a:pt x="44" y="42"/>
                  </a:cubicBezTo>
                  <a:cubicBezTo>
                    <a:pt x="48" y="42"/>
                    <a:pt x="48" y="42"/>
                    <a:pt x="48" y="42"/>
                  </a:cubicBezTo>
                  <a:cubicBezTo>
                    <a:pt x="49" y="46"/>
                    <a:pt x="50" y="49"/>
                    <a:pt x="53" y="51"/>
                  </a:cubicBezTo>
                  <a:cubicBezTo>
                    <a:pt x="56" y="53"/>
                    <a:pt x="60" y="54"/>
                    <a:pt x="64" y="54"/>
                  </a:cubicBezTo>
                  <a:cubicBezTo>
                    <a:pt x="68" y="54"/>
                    <a:pt x="71" y="54"/>
                    <a:pt x="75" y="52"/>
                  </a:cubicBezTo>
                  <a:cubicBezTo>
                    <a:pt x="75" y="45"/>
                    <a:pt x="75" y="45"/>
                    <a:pt x="75" y="45"/>
                  </a:cubicBezTo>
                  <a:cubicBezTo>
                    <a:pt x="75" y="44"/>
                    <a:pt x="75" y="44"/>
                    <a:pt x="75" y="44"/>
                  </a:cubicBezTo>
                  <a:cubicBezTo>
                    <a:pt x="74" y="44"/>
                    <a:pt x="74" y="44"/>
                    <a:pt x="74" y="44"/>
                  </a:cubicBezTo>
                  <a:cubicBezTo>
                    <a:pt x="71" y="47"/>
                    <a:pt x="68" y="48"/>
                    <a:pt x="66" y="48"/>
                  </a:cubicBezTo>
                  <a:cubicBezTo>
                    <a:pt x="65" y="48"/>
                    <a:pt x="65" y="48"/>
                    <a:pt x="64" y="48"/>
                  </a:cubicBezTo>
                  <a:cubicBezTo>
                    <a:pt x="64" y="48"/>
                    <a:pt x="64" y="48"/>
                    <a:pt x="64" y="48"/>
                  </a:cubicBezTo>
                  <a:cubicBezTo>
                    <a:pt x="64" y="48"/>
                    <a:pt x="63" y="48"/>
                    <a:pt x="63" y="47"/>
                  </a:cubicBezTo>
                  <a:cubicBezTo>
                    <a:pt x="63" y="47"/>
                    <a:pt x="63" y="47"/>
                    <a:pt x="63" y="47"/>
                  </a:cubicBezTo>
                  <a:cubicBezTo>
                    <a:pt x="62" y="47"/>
                    <a:pt x="62" y="47"/>
                    <a:pt x="62" y="47"/>
                  </a:cubicBezTo>
                  <a:cubicBezTo>
                    <a:pt x="62" y="47"/>
                    <a:pt x="61" y="47"/>
                    <a:pt x="61" y="47"/>
                  </a:cubicBezTo>
                  <a:cubicBezTo>
                    <a:pt x="61" y="47"/>
                    <a:pt x="61" y="47"/>
                    <a:pt x="61" y="47"/>
                  </a:cubicBezTo>
                  <a:cubicBezTo>
                    <a:pt x="61" y="46"/>
                    <a:pt x="60" y="46"/>
                    <a:pt x="60" y="46"/>
                  </a:cubicBezTo>
                  <a:cubicBezTo>
                    <a:pt x="60" y="46"/>
                    <a:pt x="60" y="46"/>
                    <a:pt x="60" y="46"/>
                  </a:cubicBezTo>
                  <a:cubicBezTo>
                    <a:pt x="60" y="46"/>
                    <a:pt x="59" y="46"/>
                    <a:pt x="59" y="45"/>
                  </a:cubicBezTo>
                  <a:cubicBezTo>
                    <a:pt x="59" y="45"/>
                    <a:pt x="59" y="45"/>
                    <a:pt x="59" y="45"/>
                  </a:cubicBezTo>
                  <a:cubicBezTo>
                    <a:pt x="59" y="45"/>
                    <a:pt x="59" y="45"/>
                    <a:pt x="59" y="44"/>
                  </a:cubicBezTo>
                  <a:cubicBezTo>
                    <a:pt x="58" y="44"/>
                    <a:pt x="58" y="44"/>
                    <a:pt x="58" y="44"/>
                  </a:cubicBezTo>
                  <a:cubicBezTo>
                    <a:pt x="58" y="44"/>
                    <a:pt x="58" y="44"/>
                    <a:pt x="58" y="43"/>
                  </a:cubicBezTo>
                  <a:cubicBezTo>
                    <a:pt x="58" y="43"/>
                    <a:pt x="57" y="43"/>
                    <a:pt x="57" y="42"/>
                  </a:cubicBezTo>
                  <a:cubicBezTo>
                    <a:pt x="67" y="42"/>
                    <a:pt x="67" y="42"/>
                    <a:pt x="67" y="42"/>
                  </a:cubicBezTo>
                  <a:cubicBezTo>
                    <a:pt x="68" y="39"/>
                    <a:pt x="68" y="39"/>
                    <a:pt x="68" y="39"/>
                  </a:cubicBezTo>
                  <a:cubicBezTo>
                    <a:pt x="68" y="38"/>
                    <a:pt x="68" y="38"/>
                    <a:pt x="68" y="38"/>
                  </a:cubicBezTo>
                  <a:cubicBezTo>
                    <a:pt x="56" y="38"/>
                    <a:pt x="56" y="38"/>
                    <a:pt x="56" y="38"/>
                  </a:cubicBezTo>
                  <a:cubicBezTo>
                    <a:pt x="56" y="37"/>
                    <a:pt x="56" y="37"/>
                    <a:pt x="56" y="36"/>
                  </a:cubicBezTo>
                  <a:cubicBezTo>
                    <a:pt x="56" y="36"/>
                    <a:pt x="56" y="36"/>
                    <a:pt x="56" y="36"/>
                  </a:cubicBezTo>
                  <a:cubicBezTo>
                    <a:pt x="56" y="36"/>
                    <a:pt x="56" y="35"/>
                    <a:pt x="56" y="35"/>
                  </a:cubicBezTo>
                  <a:cubicBezTo>
                    <a:pt x="68" y="35"/>
                    <a:pt x="68" y="35"/>
                    <a:pt x="68" y="35"/>
                  </a:cubicBezTo>
                  <a:cubicBezTo>
                    <a:pt x="69" y="30"/>
                    <a:pt x="69" y="30"/>
                    <a:pt x="69" y="30"/>
                  </a:cubicBezTo>
                  <a:cubicBezTo>
                    <a:pt x="57" y="30"/>
                    <a:pt x="57" y="30"/>
                    <a:pt x="57" y="30"/>
                  </a:cubicBezTo>
                  <a:cubicBezTo>
                    <a:pt x="57" y="30"/>
                    <a:pt x="57" y="30"/>
                    <a:pt x="57" y="30"/>
                  </a:cubicBezTo>
                  <a:cubicBezTo>
                    <a:pt x="57" y="30"/>
                    <a:pt x="57" y="29"/>
                    <a:pt x="58" y="29"/>
                  </a:cubicBezTo>
                  <a:cubicBezTo>
                    <a:pt x="58" y="29"/>
                    <a:pt x="58" y="28"/>
                    <a:pt x="58" y="28"/>
                  </a:cubicBezTo>
                  <a:cubicBezTo>
                    <a:pt x="58" y="28"/>
                    <a:pt x="58" y="28"/>
                    <a:pt x="58" y="28"/>
                  </a:cubicBezTo>
                  <a:cubicBezTo>
                    <a:pt x="58" y="27"/>
                    <a:pt x="59" y="27"/>
                    <a:pt x="59" y="27"/>
                  </a:cubicBezTo>
                  <a:cubicBezTo>
                    <a:pt x="59" y="27"/>
                    <a:pt x="59" y="27"/>
                    <a:pt x="59" y="27"/>
                  </a:cubicBezTo>
                  <a:cubicBezTo>
                    <a:pt x="59" y="27"/>
                    <a:pt x="60" y="26"/>
                    <a:pt x="60" y="26"/>
                  </a:cubicBezTo>
                  <a:cubicBezTo>
                    <a:pt x="60" y="26"/>
                    <a:pt x="60" y="26"/>
                    <a:pt x="60" y="26"/>
                  </a:cubicBezTo>
                  <a:cubicBezTo>
                    <a:pt x="60" y="26"/>
                    <a:pt x="60" y="26"/>
                    <a:pt x="61" y="25"/>
                  </a:cubicBezTo>
                  <a:cubicBezTo>
                    <a:pt x="61" y="25"/>
                    <a:pt x="61" y="25"/>
                    <a:pt x="61" y="25"/>
                  </a:cubicBezTo>
                  <a:cubicBezTo>
                    <a:pt x="61" y="25"/>
                    <a:pt x="61" y="25"/>
                    <a:pt x="62" y="25"/>
                  </a:cubicBezTo>
                  <a:cubicBezTo>
                    <a:pt x="62" y="25"/>
                    <a:pt x="62" y="25"/>
                    <a:pt x="62" y="25"/>
                  </a:cubicBezTo>
                  <a:cubicBezTo>
                    <a:pt x="62" y="25"/>
                    <a:pt x="63" y="25"/>
                    <a:pt x="63" y="24"/>
                  </a:cubicBezTo>
                  <a:cubicBezTo>
                    <a:pt x="63" y="24"/>
                    <a:pt x="63" y="24"/>
                    <a:pt x="63" y="24"/>
                  </a:cubicBezTo>
                  <a:cubicBezTo>
                    <a:pt x="63" y="24"/>
                    <a:pt x="64" y="24"/>
                    <a:pt x="64" y="24"/>
                  </a:cubicBezTo>
                  <a:cubicBezTo>
                    <a:pt x="64" y="24"/>
                    <a:pt x="64" y="24"/>
                    <a:pt x="64" y="24"/>
                  </a:cubicBezTo>
                  <a:cubicBezTo>
                    <a:pt x="65" y="24"/>
                    <a:pt x="65" y="24"/>
                    <a:pt x="66" y="24"/>
                  </a:cubicBezTo>
                  <a:cubicBezTo>
                    <a:pt x="66" y="24"/>
                    <a:pt x="66" y="24"/>
                    <a:pt x="67" y="24"/>
                  </a:cubicBezTo>
                  <a:cubicBezTo>
                    <a:pt x="67" y="24"/>
                    <a:pt x="67" y="24"/>
                    <a:pt x="67" y="24"/>
                  </a:cubicBezTo>
                  <a:cubicBezTo>
                    <a:pt x="67" y="24"/>
                    <a:pt x="67" y="24"/>
                    <a:pt x="67" y="24"/>
                  </a:cubicBezTo>
                  <a:cubicBezTo>
                    <a:pt x="68" y="24"/>
                    <a:pt x="68" y="24"/>
                    <a:pt x="68" y="24"/>
                  </a:cubicBezTo>
                  <a:cubicBezTo>
                    <a:pt x="68" y="24"/>
                    <a:pt x="68" y="25"/>
                    <a:pt x="68" y="25"/>
                  </a:cubicBezTo>
                  <a:cubicBezTo>
                    <a:pt x="68" y="25"/>
                    <a:pt x="69" y="25"/>
                    <a:pt x="69" y="25"/>
                  </a:cubicBezTo>
                  <a:cubicBezTo>
                    <a:pt x="70" y="25"/>
                    <a:pt x="72" y="26"/>
                    <a:pt x="74" y="28"/>
                  </a:cubicBezTo>
                  <a:cubicBezTo>
                    <a:pt x="75" y="28"/>
                    <a:pt x="75" y="28"/>
                    <a:pt x="75" y="28"/>
                  </a:cubicBezTo>
                  <a:cubicBezTo>
                    <a:pt x="75" y="24"/>
                    <a:pt x="75" y="24"/>
                    <a:pt x="75" y="24"/>
                  </a:cubicBezTo>
                  <a:cubicBezTo>
                    <a:pt x="75" y="20"/>
                    <a:pt x="75" y="20"/>
                    <a:pt x="75" y="20"/>
                  </a:cubicBezTo>
                  <a:close/>
                  <a:moveTo>
                    <a:pt x="97" y="112"/>
                  </a:moveTo>
                  <a:cubicBezTo>
                    <a:pt x="97" y="132"/>
                    <a:pt x="81" y="148"/>
                    <a:pt x="61" y="148"/>
                  </a:cubicBezTo>
                  <a:cubicBezTo>
                    <a:pt x="41" y="148"/>
                    <a:pt x="25" y="132"/>
                    <a:pt x="25" y="112"/>
                  </a:cubicBezTo>
                  <a:cubicBezTo>
                    <a:pt x="25" y="92"/>
                    <a:pt x="41" y="76"/>
                    <a:pt x="61" y="76"/>
                  </a:cubicBezTo>
                  <a:cubicBezTo>
                    <a:pt x="81" y="76"/>
                    <a:pt x="97" y="92"/>
                    <a:pt x="97" y="112"/>
                  </a:cubicBezTo>
                  <a:close/>
                  <a:moveTo>
                    <a:pt x="94" y="112"/>
                  </a:moveTo>
                  <a:cubicBezTo>
                    <a:pt x="94" y="94"/>
                    <a:pt x="79" y="79"/>
                    <a:pt x="61" y="79"/>
                  </a:cubicBezTo>
                  <a:cubicBezTo>
                    <a:pt x="43" y="79"/>
                    <a:pt x="28" y="94"/>
                    <a:pt x="28" y="112"/>
                  </a:cubicBezTo>
                  <a:cubicBezTo>
                    <a:pt x="28" y="130"/>
                    <a:pt x="43" y="145"/>
                    <a:pt x="61" y="145"/>
                  </a:cubicBezTo>
                  <a:cubicBezTo>
                    <a:pt x="79" y="145"/>
                    <a:pt x="94" y="130"/>
                    <a:pt x="94" y="112"/>
                  </a:cubicBezTo>
                  <a:close/>
                  <a:moveTo>
                    <a:pt x="91" y="112"/>
                  </a:moveTo>
                  <a:cubicBezTo>
                    <a:pt x="91" y="129"/>
                    <a:pt x="78" y="142"/>
                    <a:pt x="61" y="142"/>
                  </a:cubicBezTo>
                  <a:cubicBezTo>
                    <a:pt x="45" y="142"/>
                    <a:pt x="31" y="129"/>
                    <a:pt x="31" y="112"/>
                  </a:cubicBezTo>
                  <a:cubicBezTo>
                    <a:pt x="31" y="96"/>
                    <a:pt x="45" y="82"/>
                    <a:pt x="61" y="82"/>
                  </a:cubicBezTo>
                  <a:cubicBezTo>
                    <a:pt x="78" y="82"/>
                    <a:pt x="91" y="96"/>
                    <a:pt x="91" y="112"/>
                  </a:cubicBezTo>
                  <a:close/>
                  <a:moveTo>
                    <a:pt x="73" y="118"/>
                  </a:moveTo>
                  <a:cubicBezTo>
                    <a:pt x="73" y="116"/>
                    <a:pt x="73" y="114"/>
                    <a:pt x="72" y="113"/>
                  </a:cubicBezTo>
                  <a:cubicBezTo>
                    <a:pt x="71" y="112"/>
                    <a:pt x="69" y="111"/>
                    <a:pt x="67" y="110"/>
                  </a:cubicBezTo>
                  <a:cubicBezTo>
                    <a:pt x="66" y="109"/>
                    <a:pt x="65" y="109"/>
                    <a:pt x="64" y="109"/>
                  </a:cubicBezTo>
                  <a:cubicBezTo>
                    <a:pt x="63" y="109"/>
                    <a:pt x="62" y="109"/>
                    <a:pt x="61" y="108"/>
                  </a:cubicBezTo>
                  <a:cubicBezTo>
                    <a:pt x="60" y="108"/>
                    <a:pt x="59" y="108"/>
                    <a:pt x="58" y="108"/>
                  </a:cubicBezTo>
                  <a:cubicBezTo>
                    <a:pt x="58" y="107"/>
                    <a:pt x="58" y="107"/>
                    <a:pt x="58" y="107"/>
                  </a:cubicBezTo>
                  <a:cubicBezTo>
                    <a:pt x="58" y="107"/>
                    <a:pt x="58" y="107"/>
                    <a:pt x="58" y="107"/>
                  </a:cubicBezTo>
                  <a:cubicBezTo>
                    <a:pt x="58" y="107"/>
                    <a:pt x="57" y="107"/>
                    <a:pt x="57" y="107"/>
                  </a:cubicBezTo>
                  <a:cubicBezTo>
                    <a:pt x="57" y="107"/>
                    <a:pt x="57" y="107"/>
                    <a:pt x="57" y="107"/>
                  </a:cubicBezTo>
                  <a:cubicBezTo>
                    <a:pt x="57" y="107"/>
                    <a:pt x="57" y="107"/>
                    <a:pt x="57" y="107"/>
                  </a:cubicBezTo>
                  <a:cubicBezTo>
                    <a:pt x="57" y="107"/>
                    <a:pt x="57" y="106"/>
                    <a:pt x="57" y="106"/>
                  </a:cubicBezTo>
                  <a:cubicBezTo>
                    <a:pt x="57" y="106"/>
                    <a:pt x="57" y="106"/>
                    <a:pt x="57" y="106"/>
                  </a:cubicBezTo>
                  <a:cubicBezTo>
                    <a:pt x="57" y="106"/>
                    <a:pt x="57" y="106"/>
                    <a:pt x="57" y="106"/>
                  </a:cubicBezTo>
                  <a:cubicBezTo>
                    <a:pt x="57" y="106"/>
                    <a:pt x="57" y="106"/>
                    <a:pt x="57" y="106"/>
                  </a:cubicBezTo>
                  <a:cubicBezTo>
                    <a:pt x="56" y="106"/>
                    <a:pt x="56" y="105"/>
                    <a:pt x="56" y="105"/>
                  </a:cubicBezTo>
                  <a:cubicBezTo>
                    <a:pt x="56" y="105"/>
                    <a:pt x="57" y="104"/>
                    <a:pt x="57" y="104"/>
                  </a:cubicBezTo>
                  <a:cubicBezTo>
                    <a:pt x="57" y="103"/>
                    <a:pt x="58" y="103"/>
                    <a:pt x="58" y="103"/>
                  </a:cubicBezTo>
                  <a:cubicBezTo>
                    <a:pt x="59" y="103"/>
                    <a:pt x="59" y="102"/>
                    <a:pt x="60" y="102"/>
                  </a:cubicBezTo>
                  <a:cubicBezTo>
                    <a:pt x="61" y="102"/>
                    <a:pt x="61" y="102"/>
                    <a:pt x="62" y="102"/>
                  </a:cubicBezTo>
                  <a:cubicBezTo>
                    <a:pt x="62" y="102"/>
                    <a:pt x="63" y="102"/>
                    <a:pt x="63" y="102"/>
                  </a:cubicBezTo>
                  <a:cubicBezTo>
                    <a:pt x="63" y="102"/>
                    <a:pt x="63" y="102"/>
                    <a:pt x="64" y="102"/>
                  </a:cubicBezTo>
                  <a:cubicBezTo>
                    <a:pt x="64" y="102"/>
                    <a:pt x="64" y="102"/>
                    <a:pt x="64" y="102"/>
                  </a:cubicBezTo>
                  <a:cubicBezTo>
                    <a:pt x="65" y="102"/>
                    <a:pt x="65" y="102"/>
                    <a:pt x="65" y="103"/>
                  </a:cubicBezTo>
                  <a:cubicBezTo>
                    <a:pt x="65" y="103"/>
                    <a:pt x="65" y="103"/>
                    <a:pt x="66" y="103"/>
                  </a:cubicBezTo>
                  <a:cubicBezTo>
                    <a:pt x="66" y="103"/>
                    <a:pt x="66" y="103"/>
                    <a:pt x="66" y="103"/>
                  </a:cubicBezTo>
                  <a:cubicBezTo>
                    <a:pt x="66" y="103"/>
                    <a:pt x="67" y="103"/>
                    <a:pt x="67" y="103"/>
                  </a:cubicBezTo>
                  <a:cubicBezTo>
                    <a:pt x="69" y="104"/>
                    <a:pt x="70" y="105"/>
                    <a:pt x="71" y="106"/>
                  </a:cubicBezTo>
                  <a:cubicBezTo>
                    <a:pt x="72" y="106"/>
                    <a:pt x="72" y="106"/>
                    <a:pt x="72" y="106"/>
                  </a:cubicBezTo>
                  <a:cubicBezTo>
                    <a:pt x="72" y="101"/>
                    <a:pt x="72" y="101"/>
                    <a:pt x="72" y="101"/>
                  </a:cubicBezTo>
                  <a:cubicBezTo>
                    <a:pt x="72" y="99"/>
                    <a:pt x="72" y="99"/>
                    <a:pt x="72" y="99"/>
                  </a:cubicBezTo>
                  <a:cubicBezTo>
                    <a:pt x="72" y="99"/>
                    <a:pt x="72" y="99"/>
                    <a:pt x="72" y="99"/>
                  </a:cubicBezTo>
                  <a:cubicBezTo>
                    <a:pt x="71" y="98"/>
                    <a:pt x="69" y="98"/>
                    <a:pt x="68" y="97"/>
                  </a:cubicBezTo>
                  <a:cubicBezTo>
                    <a:pt x="68" y="94"/>
                    <a:pt x="68" y="94"/>
                    <a:pt x="68" y="94"/>
                  </a:cubicBezTo>
                  <a:cubicBezTo>
                    <a:pt x="68" y="93"/>
                    <a:pt x="68" y="93"/>
                    <a:pt x="68" y="93"/>
                  </a:cubicBezTo>
                  <a:cubicBezTo>
                    <a:pt x="62" y="93"/>
                    <a:pt x="62" y="93"/>
                    <a:pt x="62" y="93"/>
                  </a:cubicBezTo>
                  <a:cubicBezTo>
                    <a:pt x="62" y="94"/>
                    <a:pt x="62" y="94"/>
                    <a:pt x="62" y="94"/>
                  </a:cubicBezTo>
                  <a:cubicBezTo>
                    <a:pt x="62" y="97"/>
                    <a:pt x="62" y="97"/>
                    <a:pt x="62" y="97"/>
                  </a:cubicBezTo>
                  <a:cubicBezTo>
                    <a:pt x="62" y="97"/>
                    <a:pt x="62" y="97"/>
                    <a:pt x="62" y="97"/>
                  </a:cubicBezTo>
                  <a:cubicBezTo>
                    <a:pt x="61" y="97"/>
                    <a:pt x="60" y="97"/>
                    <a:pt x="59" y="97"/>
                  </a:cubicBezTo>
                  <a:cubicBezTo>
                    <a:pt x="59" y="94"/>
                    <a:pt x="59" y="94"/>
                    <a:pt x="59" y="94"/>
                  </a:cubicBezTo>
                  <a:cubicBezTo>
                    <a:pt x="59" y="93"/>
                    <a:pt x="59" y="93"/>
                    <a:pt x="59" y="93"/>
                  </a:cubicBezTo>
                  <a:cubicBezTo>
                    <a:pt x="53" y="93"/>
                    <a:pt x="53" y="93"/>
                    <a:pt x="53" y="93"/>
                  </a:cubicBezTo>
                  <a:cubicBezTo>
                    <a:pt x="53" y="94"/>
                    <a:pt x="53" y="94"/>
                    <a:pt x="53" y="94"/>
                  </a:cubicBezTo>
                  <a:cubicBezTo>
                    <a:pt x="53" y="99"/>
                    <a:pt x="53" y="99"/>
                    <a:pt x="53" y="99"/>
                  </a:cubicBezTo>
                  <a:cubicBezTo>
                    <a:pt x="53" y="99"/>
                    <a:pt x="52" y="99"/>
                    <a:pt x="52" y="99"/>
                  </a:cubicBezTo>
                  <a:cubicBezTo>
                    <a:pt x="50" y="101"/>
                    <a:pt x="48" y="103"/>
                    <a:pt x="48" y="106"/>
                  </a:cubicBezTo>
                  <a:cubicBezTo>
                    <a:pt x="48" y="106"/>
                    <a:pt x="48" y="106"/>
                    <a:pt x="48" y="106"/>
                  </a:cubicBezTo>
                  <a:cubicBezTo>
                    <a:pt x="48" y="106"/>
                    <a:pt x="48" y="106"/>
                    <a:pt x="48" y="106"/>
                  </a:cubicBezTo>
                  <a:cubicBezTo>
                    <a:pt x="48" y="108"/>
                    <a:pt x="49" y="110"/>
                    <a:pt x="50" y="111"/>
                  </a:cubicBezTo>
                  <a:cubicBezTo>
                    <a:pt x="50" y="111"/>
                    <a:pt x="50" y="112"/>
                    <a:pt x="50" y="112"/>
                  </a:cubicBezTo>
                  <a:cubicBezTo>
                    <a:pt x="50" y="112"/>
                    <a:pt x="50" y="112"/>
                    <a:pt x="51" y="112"/>
                  </a:cubicBezTo>
                  <a:cubicBezTo>
                    <a:pt x="51" y="112"/>
                    <a:pt x="51" y="112"/>
                    <a:pt x="51" y="112"/>
                  </a:cubicBezTo>
                  <a:cubicBezTo>
                    <a:pt x="51" y="112"/>
                    <a:pt x="51" y="112"/>
                    <a:pt x="51" y="112"/>
                  </a:cubicBezTo>
                  <a:cubicBezTo>
                    <a:pt x="51" y="113"/>
                    <a:pt x="51" y="113"/>
                    <a:pt x="51" y="113"/>
                  </a:cubicBezTo>
                  <a:cubicBezTo>
                    <a:pt x="52" y="113"/>
                    <a:pt x="52" y="113"/>
                    <a:pt x="52" y="113"/>
                  </a:cubicBezTo>
                  <a:cubicBezTo>
                    <a:pt x="52" y="113"/>
                    <a:pt x="52" y="113"/>
                    <a:pt x="52" y="113"/>
                  </a:cubicBezTo>
                  <a:cubicBezTo>
                    <a:pt x="52" y="113"/>
                    <a:pt x="52" y="113"/>
                    <a:pt x="52" y="113"/>
                  </a:cubicBezTo>
                  <a:cubicBezTo>
                    <a:pt x="53" y="114"/>
                    <a:pt x="54" y="114"/>
                    <a:pt x="55" y="115"/>
                  </a:cubicBezTo>
                  <a:cubicBezTo>
                    <a:pt x="56" y="115"/>
                    <a:pt x="57" y="115"/>
                    <a:pt x="59" y="115"/>
                  </a:cubicBezTo>
                  <a:cubicBezTo>
                    <a:pt x="60" y="116"/>
                    <a:pt x="61" y="116"/>
                    <a:pt x="62" y="116"/>
                  </a:cubicBezTo>
                  <a:cubicBezTo>
                    <a:pt x="63" y="116"/>
                    <a:pt x="64" y="117"/>
                    <a:pt x="64" y="117"/>
                  </a:cubicBezTo>
                  <a:cubicBezTo>
                    <a:pt x="65" y="118"/>
                    <a:pt x="65" y="118"/>
                    <a:pt x="65" y="119"/>
                  </a:cubicBezTo>
                  <a:cubicBezTo>
                    <a:pt x="65" y="119"/>
                    <a:pt x="65" y="119"/>
                    <a:pt x="65" y="119"/>
                  </a:cubicBezTo>
                  <a:cubicBezTo>
                    <a:pt x="65" y="120"/>
                    <a:pt x="65" y="120"/>
                    <a:pt x="65" y="120"/>
                  </a:cubicBezTo>
                  <a:cubicBezTo>
                    <a:pt x="65" y="120"/>
                    <a:pt x="65" y="120"/>
                    <a:pt x="65" y="120"/>
                  </a:cubicBezTo>
                  <a:cubicBezTo>
                    <a:pt x="65" y="120"/>
                    <a:pt x="65" y="120"/>
                    <a:pt x="65" y="120"/>
                  </a:cubicBezTo>
                  <a:cubicBezTo>
                    <a:pt x="65" y="120"/>
                    <a:pt x="65" y="120"/>
                    <a:pt x="65" y="120"/>
                  </a:cubicBezTo>
                  <a:cubicBezTo>
                    <a:pt x="65" y="120"/>
                    <a:pt x="65" y="120"/>
                    <a:pt x="65" y="120"/>
                  </a:cubicBezTo>
                  <a:cubicBezTo>
                    <a:pt x="65" y="120"/>
                    <a:pt x="65" y="121"/>
                    <a:pt x="65" y="121"/>
                  </a:cubicBezTo>
                  <a:cubicBezTo>
                    <a:pt x="64" y="121"/>
                    <a:pt x="64" y="121"/>
                    <a:pt x="63" y="122"/>
                  </a:cubicBezTo>
                  <a:cubicBezTo>
                    <a:pt x="63" y="122"/>
                    <a:pt x="62" y="122"/>
                    <a:pt x="62" y="122"/>
                  </a:cubicBezTo>
                  <a:cubicBezTo>
                    <a:pt x="61" y="122"/>
                    <a:pt x="60" y="122"/>
                    <a:pt x="60" y="122"/>
                  </a:cubicBezTo>
                  <a:cubicBezTo>
                    <a:pt x="58" y="122"/>
                    <a:pt x="56" y="122"/>
                    <a:pt x="54" y="121"/>
                  </a:cubicBezTo>
                  <a:cubicBezTo>
                    <a:pt x="52" y="121"/>
                    <a:pt x="50" y="120"/>
                    <a:pt x="49" y="118"/>
                  </a:cubicBezTo>
                  <a:cubicBezTo>
                    <a:pt x="48" y="118"/>
                    <a:pt x="48" y="118"/>
                    <a:pt x="48" y="118"/>
                  </a:cubicBezTo>
                  <a:cubicBezTo>
                    <a:pt x="48" y="119"/>
                    <a:pt x="48" y="119"/>
                    <a:pt x="48" y="119"/>
                  </a:cubicBezTo>
                  <a:cubicBezTo>
                    <a:pt x="48" y="125"/>
                    <a:pt x="48" y="125"/>
                    <a:pt x="48" y="125"/>
                  </a:cubicBezTo>
                  <a:cubicBezTo>
                    <a:pt x="50" y="126"/>
                    <a:pt x="51" y="126"/>
                    <a:pt x="53" y="127"/>
                  </a:cubicBezTo>
                  <a:cubicBezTo>
                    <a:pt x="53" y="132"/>
                    <a:pt x="53" y="132"/>
                    <a:pt x="53" y="132"/>
                  </a:cubicBezTo>
                  <a:cubicBezTo>
                    <a:pt x="59" y="132"/>
                    <a:pt x="59" y="132"/>
                    <a:pt x="59" y="132"/>
                  </a:cubicBezTo>
                  <a:cubicBezTo>
                    <a:pt x="59" y="128"/>
                    <a:pt x="59" y="128"/>
                    <a:pt x="59" y="128"/>
                  </a:cubicBezTo>
                  <a:cubicBezTo>
                    <a:pt x="59" y="128"/>
                    <a:pt x="59" y="128"/>
                    <a:pt x="60" y="128"/>
                  </a:cubicBezTo>
                  <a:cubicBezTo>
                    <a:pt x="60" y="128"/>
                    <a:pt x="61" y="128"/>
                    <a:pt x="62" y="128"/>
                  </a:cubicBezTo>
                  <a:cubicBezTo>
                    <a:pt x="62" y="132"/>
                    <a:pt x="62" y="132"/>
                    <a:pt x="62" y="132"/>
                  </a:cubicBezTo>
                  <a:cubicBezTo>
                    <a:pt x="68" y="132"/>
                    <a:pt x="68" y="132"/>
                    <a:pt x="68" y="132"/>
                  </a:cubicBezTo>
                  <a:cubicBezTo>
                    <a:pt x="68" y="126"/>
                    <a:pt x="68" y="126"/>
                    <a:pt x="68" y="126"/>
                  </a:cubicBezTo>
                  <a:cubicBezTo>
                    <a:pt x="69" y="126"/>
                    <a:pt x="69" y="125"/>
                    <a:pt x="70" y="125"/>
                  </a:cubicBezTo>
                  <a:cubicBezTo>
                    <a:pt x="72" y="123"/>
                    <a:pt x="73" y="121"/>
                    <a:pt x="73" y="118"/>
                  </a:cubicBezTo>
                  <a:cubicBezTo>
                    <a:pt x="73" y="118"/>
                    <a:pt x="73" y="118"/>
                    <a:pt x="73" y="118"/>
                  </a:cubicBezTo>
                  <a:cubicBezTo>
                    <a:pt x="73" y="118"/>
                    <a:pt x="73" y="118"/>
                    <a:pt x="73" y="11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09" name="Freeform 179"/>
            <p:cNvSpPr>
              <a:spLocks noEditPoints="1"/>
            </p:cNvSpPr>
            <p:nvPr/>
          </p:nvSpPr>
          <p:spPr bwMode="auto">
            <a:xfrm>
              <a:off x="5973763" y="4137025"/>
              <a:ext cx="442912" cy="411163"/>
            </a:xfrm>
            <a:custGeom>
              <a:avLst/>
              <a:gdLst>
                <a:gd name="T0" fmla="*/ 44 w 140"/>
                <a:gd name="T1" fmla="*/ 52 h 130"/>
                <a:gd name="T2" fmla="*/ 139 w 140"/>
                <a:gd name="T3" fmla="*/ 90 h 130"/>
                <a:gd name="T4" fmla="*/ 135 w 140"/>
                <a:gd name="T5" fmla="*/ 91 h 130"/>
                <a:gd name="T6" fmla="*/ 126 w 140"/>
                <a:gd name="T7" fmla="*/ 95 h 130"/>
                <a:gd name="T8" fmla="*/ 124 w 140"/>
                <a:gd name="T9" fmla="*/ 85 h 130"/>
                <a:gd name="T10" fmla="*/ 98 w 140"/>
                <a:gd name="T11" fmla="*/ 129 h 130"/>
                <a:gd name="T12" fmla="*/ 89 w 140"/>
                <a:gd name="T13" fmla="*/ 124 h 130"/>
                <a:gd name="T14" fmla="*/ 40 w 140"/>
                <a:gd name="T15" fmla="*/ 128 h 130"/>
                <a:gd name="T16" fmla="*/ 34 w 140"/>
                <a:gd name="T17" fmla="*/ 125 h 130"/>
                <a:gd name="T18" fmla="*/ 10 w 140"/>
                <a:gd name="T19" fmla="*/ 92 h 130"/>
                <a:gd name="T20" fmla="*/ 10 w 140"/>
                <a:gd name="T21" fmla="*/ 61 h 130"/>
                <a:gd name="T22" fmla="*/ 30 w 140"/>
                <a:gd name="T23" fmla="*/ 42 h 130"/>
                <a:gd name="T24" fmla="*/ 58 w 140"/>
                <a:gd name="T25" fmla="*/ 50 h 130"/>
                <a:gd name="T26" fmla="*/ 59 w 140"/>
                <a:gd name="T27" fmla="*/ 32 h 130"/>
                <a:gd name="T28" fmla="*/ 124 w 140"/>
                <a:gd name="T29" fmla="*/ 80 h 130"/>
                <a:gd name="T30" fmla="*/ 124 w 140"/>
                <a:gd name="T31" fmla="*/ 81 h 130"/>
                <a:gd name="T32" fmla="*/ 139 w 140"/>
                <a:gd name="T33" fmla="*/ 90 h 130"/>
                <a:gd name="T34" fmla="*/ 29 w 140"/>
                <a:gd name="T35" fmla="*/ 67 h 130"/>
                <a:gd name="T36" fmla="*/ 64 w 140"/>
                <a:gd name="T37" fmla="*/ 32 h 130"/>
                <a:gd name="T38" fmla="*/ 95 w 140"/>
                <a:gd name="T39" fmla="*/ 63 h 130"/>
                <a:gd name="T40" fmla="*/ 89 w 140"/>
                <a:gd name="T41" fmla="*/ 44 h 130"/>
                <a:gd name="T42" fmla="*/ 94 w 140"/>
                <a:gd name="T43" fmla="*/ 45 h 130"/>
                <a:gd name="T44" fmla="*/ 96 w 140"/>
                <a:gd name="T45" fmla="*/ 49 h 130"/>
                <a:gd name="T46" fmla="*/ 103 w 140"/>
                <a:gd name="T47" fmla="*/ 42 h 130"/>
                <a:gd name="T48" fmla="*/ 107 w 140"/>
                <a:gd name="T49" fmla="*/ 36 h 130"/>
                <a:gd name="T50" fmla="*/ 98 w 140"/>
                <a:gd name="T51" fmla="*/ 28 h 130"/>
                <a:gd name="T52" fmla="*/ 93 w 140"/>
                <a:gd name="T53" fmla="*/ 27 h 130"/>
                <a:gd name="T54" fmla="*/ 92 w 140"/>
                <a:gd name="T55" fmla="*/ 26 h 130"/>
                <a:gd name="T56" fmla="*/ 92 w 140"/>
                <a:gd name="T57" fmla="*/ 26 h 130"/>
                <a:gd name="T58" fmla="*/ 92 w 140"/>
                <a:gd name="T59" fmla="*/ 25 h 130"/>
                <a:gd name="T60" fmla="*/ 95 w 140"/>
                <a:gd name="T61" fmla="*/ 23 h 130"/>
                <a:gd name="T62" fmla="*/ 98 w 140"/>
                <a:gd name="T63" fmla="*/ 23 h 130"/>
                <a:gd name="T64" fmla="*/ 100 w 140"/>
                <a:gd name="T65" fmla="*/ 23 h 130"/>
                <a:gd name="T66" fmla="*/ 105 w 140"/>
                <a:gd name="T67" fmla="*/ 25 h 130"/>
                <a:gd name="T68" fmla="*/ 106 w 140"/>
                <a:gd name="T69" fmla="*/ 20 h 130"/>
                <a:gd name="T70" fmla="*/ 102 w 140"/>
                <a:gd name="T71" fmla="*/ 15 h 130"/>
                <a:gd name="T72" fmla="*/ 96 w 140"/>
                <a:gd name="T73" fmla="*/ 15 h 130"/>
                <a:gd name="T74" fmla="*/ 94 w 140"/>
                <a:gd name="T75" fmla="*/ 18 h 130"/>
                <a:gd name="T76" fmla="*/ 89 w 140"/>
                <a:gd name="T77" fmla="*/ 15 h 130"/>
                <a:gd name="T78" fmla="*/ 88 w 140"/>
                <a:gd name="T79" fmla="*/ 20 h 130"/>
                <a:gd name="T80" fmla="*/ 85 w 140"/>
                <a:gd name="T81" fmla="*/ 26 h 130"/>
                <a:gd name="T82" fmla="*/ 87 w 140"/>
                <a:gd name="T83" fmla="*/ 31 h 130"/>
                <a:gd name="T84" fmla="*/ 87 w 140"/>
                <a:gd name="T85" fmla="*/ 32 h 130"/>
                <a:gd name="T86" fmla="*/ 88 w 140"/>
                <a:gd name="T87" fmla="*/ 32 h 130"/>
                <a:gd name="T88" fmla="*/ 97 w 140"/>
                <a:gd name="T89" fmla="*/ 35 h 130"/>
                <a:gd name="T90" fmla="*/ 99 w 140"/>
                <a:gd name="T91" fmla="*/ 38 h 130"/>
                <a:gd name="T92" fmla="*/ 99 w 140"/>
                <a:gd name="T93" fmla="*/ 38 h 130"/>
                <a:gd name="T94" fmla="*/ 99 w 140"/>
                <a:gd name="T95" fmla="*/ 39 h 130"/>
                <a:gd name="T96" fmla="*/ 95 w 140"/>
                <a:gd name="T97" fmla="*/ 40 h 130"/>
                <a:gd name="T98" fmla="*/ 85 w 140"/>
                <a:gd name="T99" fmla="*/ 3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30">
                  <a:moveTo>
                    <a:pt x="28" y="33"/>
                  </a:moveTo>
                  <a:cubicBezTo>
                    <a:pt x="28" y="33"/>
                    <a:pt x="44" y="24"/>
                    <a:pt x="52" y="36"/>
                  </a:cubicBezTo>
                  <a:cubicBezTo>
                    <a:pt x="58" y="45"/>
                    <a:pt x="52" y="54"/>
                    <a:pt x="44" y="52"/>
                  </a:cubicBezTo>
                  <a:cubicBezTo>
                    <a:pt x="36" y="51"/>
                    <a:pt x="35" y="43"/>
                    <a:pt x="34" y="38"/>
                  </a:cubicBezTo>
                  <a:cubicBezTo>
                    <a:pt x="32" y="34"/>
                    <a:pt x="28" y="33"/>
                    <a:pt x="28" y="33"/>
                  </a:cubicBezTo>
                  <a:close/>
                  <a:moveTo>
                    <a:pt x="139" y="90"/>
                  </a:moveTo>
                  <a:cubicBezTo>
                    <a:pt x="139" y="91"/>
                    <a:pt x="137" y="91"/>
                    <a:pt x="136" y="90"/>
                  </a:cubicBezTo>
                  <a:cubicBezTo>
                    <a:pt x="136" y="90"/>
                    <a:pt x="135" y="89"/>
                    <a:pt x="135" y="89"/>
                  </a:cubicBezTo>
                  <a:cubicBezTo>
                    <a:pt x="135" y="90"/>
                    <a:pt x="135" y="91"/>
                    <a:pt x="135" y="91"/>
                  </a:cubicBezTo>
                  <a:cubicBezTo>
                    <a:pt x="135" y="93"/>
                    <a:pt x="133" y="95"/>
                    <a:pt x="132" y="96"/>
                  </a:cubicBezTo>
                  <a:cubicBezTo>
                    <a:pt x="131" y="96"/>
                    <a:pt x="130" y="96"/>
                    <a:pt x="129" y="96"/>
                  </a:cubicBezTo>
                  <a:cubicBezTo>
                    <a:pt x="128" y="96"/>
                    <a:pt x="127" y="96"/>
                    <a:pt x="126" y="95"/>
                  </a:cubicBezTo>
                  <a:cubicBezTo>
                    <a:pt x="124" y="94"/>
                    <a:pt x="124" y="92"/>
                    <a:pt x="124" y="90"/>
                  </a:cubicBezTo>
                  <a:cubicBezTo>
                    <a:pt x="124" y="88"/>
                    <a:pt x="125" y="87"/>
                    <a:pt x="126" y="86"/>
                  </a:cubicBezTo>
                  <a:cubicBezTo>
                    <a:pt x="125" y="86"/>
                    <a:pt x="124" y="85"/>
                    <a:pt x="124" y="85"/>
                  </a:cubicBezTo>
                  <a:cubicBezTo>
                    <a:pt x="122" y="100"/>
                    <a:pt x="115" y="113"/>
                    <a:pt x="100" y="120"/>
                  </a:cubicBezTo>
                  <a:cubicBezTo>
                    <a:pt x="100" y="125"/>
                    <a:pt x="100" y="125"/>
                    <a:pt x="100" y="125"/>
                  </a:cubicBezTo>
                  <a:cubicBezTo>
                    <a:pt x="100" y="128"/>
                    <a:pt x="98" y="129"/>
                    <a:pt x="98" y="129"/>
                  </a:cubicBezTo>
                  <a:cubicBezTo>
                    <a:pt x="97" y="129"/>
                    <a:pt x="97" y="130"/>
                    <a:pt x="96" y="130"/>
                  </a:cubicBezTo>
                  <a:cubicBezTo>
                    <a:pt x="95" y="130"/>
                    <a:pt x="94" y="129"/>
                    <a:pt x="93" y="128"/>
                  </a:cubicBezTo>
                  <a:cubicBezTo>
                    <a:pt x="89" y="124"/>
                    <a:pt x="89" y="124"/>
                    <a:pt x="89" y="124"/>
                  </a:cubicBezTo>
                  <a:cubicBezTo>
                    <a:pt x="82" y="126"/>
                    <a:pt x="74" y="127"/>
                    <a:pt x="64" y="127"/>
                  </a:cubicBezTo>
                  <a:cubicBezTo>
                    <a:pt x="57" y="127"/>
                    <a:pt x="50" y="126"/>
                    <a:pt x="44" y="124"/>
                  </a:cubicBezTo>
                  <a:cubicBezTo>
                    <a:pt x="40" y="128"/>
                    <a:pt x="40" y="128"/>
                    <a:pt x="40" y="128"/>
                  </a:cubicBezTo>
                  <a:cubicBezTo>
                    <a:pt x="39" y="129"/>
                    <a:pt x="38" y="130"/>
                    <a:pt x="37" y="130"/>
                  </a:cubicBezTo>
                  <a:cubicBezTo>
                    <a:pt x="37" y="130"/>
                    <a:pt x="36" y="129"/>
                    <a:pt x="36" y="129"/>
                  </a:cubicBezTo>
                  <a:cubicBezTo>
                    <a:pt x="35" y="129"/>
                    <a:pt x="34" y="128"/>
                    <a:pt x="34" y="125"/>
                  </a:cubicBezTo>
                  <a:cubicBezTo>
                    <a:pt x="34" y="120"/>
                    <a:pt x="34" y="120"/>
                    <a:pt x="34" y="120"/>
                  </a:cubicBezTo>
                  <a:cubicBezTo>
                    <a:pt x="23" y="113"/>
                    <a:pt x="15" y="104"/>
                    <a:pt x="12" y="92"/>
                  </a:cubicBezTo>
                  <a:cubicBezTo>
                    <a:pt x="10" y="92"/>
                    <a:pt x="10" y="92"/>
                    <a:pt x="10" y="92"/>
                  </a:cubicBezTo>
                  <a:cubicBezTo>
                    <a:pt x="4" y="92"/>
                    <a:pt x="0" y="87"/>
                    <a:pt x="0" y="81"/>
                  </a:cubicBezTo>
                  <a:cubicBezTo>
                    <a:pt x="0" y="72"/>
                    <a:pt x="0" y="72"/>
                    <a:pt x="0" y="72"/>
                  </a:cubicBezTo>
                  <a:cubicBezTo>
                    <a:pt x="0" y="66"/>
                    <a:pt x="4" y="61"/>
                    <a:pt x="10" y="61"/>
                  </a:cubicBezTo>
                  <a:cubicBezTo>
                    <a:pt x="14" y="61"/>
                    <a:pt x="14" y="61"/>
                    <a:pt x="14" y="61"/>
                  </a:cubicBezTo>
                  <a:cubicBezTo>
                    <a:pt x="17" y="53"/>
                    <a:pt x="23" y="47"/>
                    <a:pt x="30" y="42"/>
                  </a:cubicBezTo>
                  <a:cubicBezTo>
                    <a:pt x="30" y="42"/>
                    <a:pt x="30" y="42"/>
                    <a:pt x="30" y="42"/>
                  </a:cubicBezTo>
                  <a:cubicBezTo>
                    <a:pt x="31" y="47"/>
                    <a:pt x="33" y="55"/>
                    <a:pt x="43" y="57"/>
                  </a:cubicBezTo>
                  <a:cubicBezTo>
                    <a:pt x="44" y="57"/>
                    <a:pt x="45" y="57"/>
                    <a:pt x="46" y="57"/>
                  </a:cubicBezTo>
                  <a:cubicBezTo>
                    <a:pt x="51" y="57"/>
                    <a:pt x="55" y="55"/>
                    <a:pt x="58" y="50"/>
                  </a:cubicBezTo>
                  <a:cubicBezTo>
                    <a:pt x="60" y="45"/>
                    <a:pt x="60" y="39"/>
                    <a:pt x="56" y="34"/>
                  </a:cubicBezTo>
                  <a:cubicBezTo>
                    <a:pt x="56" y="33"/>
                    <a:pt x="56" y="33"/>
                    <a:pt x="55" y="32"/>
                  </a:cubicBezTo>
                  <a:cubicBezTo>
                    <a:pt x="57" y="32"/>
                    <a:pt x="58" y="32"/>
                    <a:pt x="59" y="32"/>
                  </a:cubicBezTo>
                  <a:cubicBezTo>
                    <a:pt x="59" y="52"/>
                    <a:pt x="75" y="68"/>
                    <a:pt x="95" y="68"/>
                  </a:cubicBezTo>
                  <a:cubicBezTo>
                    <a:pt x="104" y="68"/>
                    <a:pt x="112" y="65"/>
                    <a:pt x="118" y="59"/>
                  </a:cubicBezTo>
                  <a:cubicBezTo>
                    <a:pt x="122" y="65"/>
                    <a:pt x="124" y="72"/>
                    <a:pt x="124" y="80"/>
                  </a:cubicBezTo>
                  <a:cubicBezTo>
                    <a:pt x="124" y="80"/>
                    <a:pt x="124" y="80"/>
                    <a:pt x="124" y="81"/>
                  </a:cubicBezTo>
                  <a:cubicBezTo>
                    <a:pt x="124" y="81"/>
                    <a:pt x="124" y="81"/>
                    <a:pt x="124" y="81"/>
                  </a:cubicBezTo>
                  <a:cubicBezTo>
                    <a:pt x="124" y="81"/>
                    <a:pt x="124" y="81"/>
                    <a:pt x="124" y="81"/>
                  </a:cubicBezTo>
                  <a:cubicBezTo>
                    <a:pt x="126" y="81"/>
                    <a:pt x="129" y="83"/>
                    <a:pt x="131" y="84"/>
                  </a:cubicBezTo>
                  <a:cubicBezTo>
                    <a:pt x="134" y="84"/>
                    <a:pt x="137" y="85"/>
                    <a:pt x="139" y="87"/>
                  </a:cubicBezTo>
                  <a:cubicBezTo>
                    <a:pt x="140" y="88"/>
                    <a:pt x="140" y="89"/>
                    <a:pt x="139" y="90"/>
                  </a:cubicBezTo>
                  <a:close/>
                  <a:moveTo>
                    <a:pt x="30" y="54"/>
                  </a:moveTo>
                  <a:cubicBezTo>
                    <a:pt x="28" y="54"/>
                    <a:pt x="25" y="56"/>
                    <a:pt x="25" y="60"/>
                  </a:cubicBezTo>
                  <a:cubicBezTo>
                    <a:pt x="24" y="63"/>
                    <a:pt x="26" y="67"/>
                    <a:pt x="29" y="67"/>
                  </a:cubicBezTo>
                  <a:cubicBezTo>
                    <a:pt x="31" y="67"/>
                    <a:pt x="34" y="65"/>
                    <a:pt x="34" y="61"/>
                  </a:cubicBezTo>
                  <a:cubicBezTo>
                    <a:pt x="35" y="58"/>
                    <a:pt x="33" y="54"/>
                    <a:pt x="30" y="54"/>
                  </a:cubicBezTo>
                  <a:close/>
                  <a:moveTo>
                    <a:pt x="64" y="32"/>
                  </a:moveTo>
                  <a:cubicBezTo>
                    <a:pt x="64" y="14"/>
                    <a:pt x="78" y="0"/>
                    <a:pt x="95" y="0"/>
                  </a:cubicBezTo>
                  <a:cubicBezTo>
                    <a:pt x="112" y="0"/>
                    <a:pt x="126" y="14"/>
                    <a:pt x="126" y="32"/>
                  </a:cubicBezTo>
                  <a:cubicBezTo>
                    <a:pt x="126" y="49"/>
                    <a:pt x="112" y="63"/>
                    <a:pt x="95" y="63"/>
                  </a:cubicBezTo>
                  <a:cubicBezTo>
                    <a:pt x="78" y="63"/>
                    <a:pt x="64" y="49"/>
                    <a:pt x="64" y="32"/>
                  </a:cubicBezTo>
                  <a:close/>
                  <a:moveTo>
                    <a:pt x="85" y="43"/>
                  </a:moveTo>
                  <a:cubicBezTo>
                    <a:pt x="86" y="43"/>
                    <a:pt x="87" y="44"/>
                    <a:pt x="89" y="44"/>
                  </a:cubicBezTo>
                  <a:cubicBezTo>
                    <a:pt x="89" y="49"/>
                    <a:pt x="89" y="49"/>
                    <a:pt x="89" y="49"/>
                  </a:cubicBezTo>
                  <a:cubicBezTo>
                    <a:pt x="94" y="49"/>
                    <a:pt x="94" y="49"/>
                    <a:pt x="94" y="49"/>
                  </a:cubicBezTo>
                  <a:cubicBezTo>
                    <a:pt x="94" y="45"/>
                    <a:pt x="94" y="45"/>
                    <a:pt x="94" y="45"/>
                  </a:cubicBezTo>
                  <a:cubicBezTo>
                    <a:pt x="94" y="45"/>
                    <a:pt x="94" y="45"/>
                    <a:pt x="95" y="45"/>
                  </a:cubicBezTo>
                  <a:cubicBezTo>
                    <a:pt x="95" y="45"/>
                    <a:pt x="96" y="45"/>
                    <a:pt x="96" y="45"/>
                  </a:cubicBezTo>
                  <a:cubicBezTo>
                    <a:pt x="96" y="49"/>
                    <a:pt x="96" y="49"/>
                    <a:pt x="96" y="49"/>
                  </a:cubicBezTo>
                  <a:cubicBezTo>
                    <a:pt x="102" y="49"/>
                    <a:pt x="102" y="49"/>
                    <a:pt x="102" y="49"/>
                  </a:cubicBezTo>
                  <a:cubicBezTo>
                    <a:pt x="102" y="43"/>
                    <a:pt x="102" y="43"/>
                    <a:pt x="102" y="43"/>
                  </a:cubicBezTo>
                  <a:cubicBezTo>
                    <a:pt x="102" y="43"/>
                    <a:pt x="103" y="43"/>
                    <a:pt x="103" y="42"/>
                  </a:cubicBezTo>
                  <a:cubicBezTo>
                    <a:pt x="106" y="41"/>
                    <a:pt x="107" y="39"/>
                    <a:pt x="107" y="36"/>
                  </a:cubicBezTo>
                  <a:cubicBezTo>
                    <a:pt x="107" y="36"/>
                    <a:pt x="107" y="36"/>
                    <a:pt x="107" y="36"/>
                  </a:cubicBezTo>
                  <a:cubicBezTo>
                    <a:pt x="107" y="36"/>
                    <a:pt x="107" y="36"/>
                    <a:pt x="107" y="36"/>
                  </a:cubicBezTo>
                  <a:cubicBezTo>
                    <a:pt x="107" y="34"/>
                    <a:pt x="106" y="33"/>
                    <a:pt x="105" y="32"/>
                  </a:cubicBezTo>
                  <a:cubicBezTo>
                    <a:pt x="104" y="31"/>
                    <a:pt x="103" y="30"/>
                    <a:pt x="101" y="29"/>
                  </a:cubicBezTo>
                  <a:cubicBezTo>
                    <a:pt x="100" y="29"/>
                    <a:pt x="99" y="29"/>
                    <a:pt x="98" y="28"/>
                  </a:cubicBezTo>
                  <a:cubicBezTo>
                    <a:pt x="97" y="28"/>
                    <a:pt x="96" y="28"/>
                    <a:pt x="95" y="28"/>
                  </a:cubicBezTo>
                  <a:cubicBezTo>
                    <a:pt x="95" y="28"/>
                    <a:pt x="94" y="27"/>
                    <a:pt x="93" y="27"/>
                  </a:cubicBezTo>
                  <a:cubicBezTo>
                    <a:pt x="93" y="27"/>
                    <a:pt x="93" y="27"/>
                    <a:pt x="93" y="27"/>
                  </a:cubicBezTo>
                  <a:cubicBezTo>
                    <a:pt x="93" y="27"/>
                    <a:pt x="93" y="27"/>
                    <a:pt x="93" y="27"/>
                  </a:cubicBezTo>
                  <a:cubicBezTo>
                    <a:pt x="93" y="27"/>
                    <a:pt x="93" y="27"/>
                    <a:pt x="93" y="27"/>
                  </a:cubicBezTo>
                  <a:cubicBezTo>
                    <a:pt x="92" y="27"/>
                    <a:pt x="92" y="27"/>
                    <a:pt x="92" y="26"/>
                  </a:cubicBezTo>
                  <a:cubicBezTo>
                    <a:pt x="92" y="26"/>
                    <a:pt x="92" y="26"/>
                    <a:pt x="92" y="26"/>
                  </a:cubicBezTo>
                  <a:cubicBezTo>
                    <a:pt x="92" y="26"/>
                    <a:pt x="92" y="26"/>
                    <a:pt x="92" y="26"/>
                  </a:cubicBezTo>
                  <a:cubicBezTo>
                    <a:pt x="92" y="26"/>
                    <a:pt x="92" y="26"/>
                    <a:pt x="92" y="26"/>
                  </a:cubicBezTo>
                  <a:cubicBezTo>
                    <a:pt x="92" y="26"/>
                    <a:pt x="92" y="26"/>
                    <a:pt x="92" y="26"/>
                  </a:cubicBezTo>
                  <a:cubicBezTo>
                    <a:pt x="92" y="26"/>
                    <a:pt x="92" y="26"/>
                    <a:pt x="92" y="26"/>
                  </a:cubicBezTo>
                  <a:cubicBezTo>
                    <a:pt x="92" y="25"/>
                    <a:pt x="92" y="25"/>
                    <a:pt x="92" y="25"/>
                  </a:cubicBezTo>
                  <a:cubicBezTo>
                    <a:pt x="92" y="25"/>
                    <a:pt x="92" y="24"/>
                    <a:pt x="92" y="24"/>
                  </a:cubicBezTo>
                  <a:cubicBezTo>
                    <a:pt x="93" y="24"/>
                    <a:pt x="93" y="23"/>
                    <a:pt x="93" y="23"/>
                  </a:cubicBezTo>
                  <a:cubicBezTo>
                    <a:pt x="94" y="23"/>
                    <a:pt x="94" y="23"/>
                    <a:pt x="95" y="23"/>
                  </a:cubicBezTo>
                  <a:cubicBezTo>
                    <a:pt x="95" y="23"/>
                    <a:pt x="96" y="23"/>
                    <a:pt x="97" y="23"/>
                  </a:cubicBezTo>
                  <a:cubicBezTo>
                    <a:pt x="97" y="23"/>
                    <a:pt x="97" y="23"/>
                    <a:pt x="98" y="23"/>
                  </a:cubicBezTo>
                  <a:cubicBezTo>
                    <a:pt x="98" y="23"/>
                    <a:pt x="98" y="23"/>
                    <a:pt x="98" y="23"/>
                  </a:cubicBezTo>
                  <a:cubicBezTo>
                    <a:pt x="98" y="23"/>
                    <a:pt x="98" y="23"/>
                    <a:pt x="99" y="23"/>
                  </a:cubicBezTo>
                  <a:cubicBezTo>
                    <a:pt x="99" y="23"/>
                    <a:pt x="99" y="23"/>
                    <a:pt x="99" y="23"/>
                  </a:cubicBezTo>
                  <a:cubicBezTo>
                    <a:pt x="99" y="23"/>
                    <a:pt x="100" y="23"/>
                    <a:pt x="100" y="23"/>
                  </a:cubicBezTo>
                  <a:cubicBezTo>
                    <a:pt x="100" y="23"/>
                    <a:pt x="100" y="23"/>
                    <a:pt x="100" y="23"/>
                  </a:cubicBezTo>
                  <a:cubicBezTo>
                    <a:pt x="101" y="23"/>
                    <a:pt x="101" y="23"/>
                    <a:pt x="101" y="23"/>
                  </a:cubicBezTo>
                  <a:cubicBezTo>
                    <a:pt x="103" y="24"/>
                    <a:pt x="104" y="25"/>
                    <a:pt x="105" y="25"/>
                  </a:cubicBezTo>
                  <a:cubicBezTo>
                    <a:pt x="106" y="25"/>
                    <a:pt x="106" y="25"/>
                    <a:pt x="106" y="25"/>
                  </a:cubicBezTo>
                  <a:cubicBezTo>
                    <a:pt x="106" y="21"/>
                    <a:pt x="106" y="21"/>
                    <a:pt x="106" y="21"/>
                  </a:cubicBezTo>
                  <a:cubicBezTo>
                    <a:pt x="106" y="20"/>
                    <a:pt x="106" y="20"/>
                    <a:pt x="106" y="20"/>
                  </a:cubicBezTo>
                  <a:cubicBezTo>
                    <a:pt x="106" y="20"/>
                    <a:pt x="106" y="20"/>
                    <a:pt x="106" y="20"/>
                  </a:cubicBezTo>
                  <a:cubicBezTo>
                    <a:pt x="104" y="19"/>
                    <a:pt x="103" y="19"/>
                    <a:pt x="102" y="18"/>
                  </a:cubicBezTo>
                  <a:cubicBezTo>
                    <a:pt x="102" y="15"/>
                    <a:pt x="102" y="15"/>
                    <a:pt x="102" y="15"/>
                  </a:cubicBezTo>
                  <a:cubicBezTo>
                    <a:pt x="102" y="15"/>
                    <a:pt x="102" y="15"/>
                    <a:pt x="102" y="15"/>
                  </a:cubicBezTo>
                  <a:cubicBezTo>
                    <a:pt x="96" y="15"/>
                    <a:pt x="96" y="15"/>
                    <a:pt x="96" y="15"/>
                  </a:cubicBezTo>
                  <a:cubicBezTo>
                    <a:pt x="96" y="15"/>
                    <a:pt x="96" y="15"/>
                    <a:pt x="96" y="15"/>
                  </a:cubicBezTo>
                  <a:cubicBezTo>
                    <a:pt x="96" y="18"/>
                    <a:pt x="96" y="18"/>
                    <a:pt x="96" y="18"/>
                  </a:cubicBezTo>
                  <a:cubicBezTo>
                    <a:pt x="96" y="18"/>
                    <a:pt x="96" y="18"/>
                    <a:pt x="96" y="18"/>
                  </a:cubicBezTo>
                  <a:cubicBezTo>
                    <a:pt x="96" y="18"/>
                    <a:pt x="95" y="18"/>
                    <a:pt x="94" y="18"/>
                  </a:cubicBezTo>
                  <a:cubicBezTo>
                    <a:pt x="94" y="15"/>
                    <a:pt x="94" y="15"/>
                    <a:pt x="94" y="15"/>
                  </a:cubicBezTo>
                  <a:cubicBezTo>
                    <a:pt x="94" y="15"/>
                    <a:pt x="94" y="15"/>
                    <a:pt x="94" y="15"/>
                  </a:cubicBezTo>
                  <a:cubicBezTo>
                    <a:pt x="89" y="15"/>
                    <a:pt x="89" y="15"/>
                    <a:pt x="89" y="15"/>
                  </a:cubicBezTo>
                  <a:cubicBezTo>
                    <a:pt x="89" y="15"/>
                    <a:pt x="89" y="15"/>
                    <a:pt x="89" y="15"/>
                  </a:cubicBezTo>
                  <a:cubicBezTo>
                    <a:pt x="89" y="20"/>
                    <a:pt x="89" y="20"/>
                    <a:pt x="89" y="20"/>
                  </a:cubicBezTo>
                  <a:cubicBezTo>
                    <a:pt x="88" y="20"/>
                    <a:pt x="88" y="20"/>
                    <a:pt x="88" y="20"/>
                  </a:cubicBezTo>
                  <a:cubicBezTo>
                    <a:pt x="86" y="22"/>
                    <a:pt x="85" y="24"/>
                    <a:pt x="85" y="26"/>
                  </a:cubicBezTo>
                  <a:cubicBezTo>
                    <a:pt x="85" y="26"/>
                    <a:pt x="85" y="26"/>
                    <a:pt x="85" y="26"/>
                  </a:cubicBezTo>
                  <a:cubicBezTo>
                    <a:pt x="85" y="26"/>
                    <a:pt x="85" y="26"/>
                    <a:pt x="85" y="26"/>
                  </a:cubicBezTo>
                  <a:cubicBezTo>
                    <a:pt x="85" y="28"/>
                    <a:pt x="85" y="29"/>
                    <a:pt x="86" y="30"/>
                  </a:cubicBezTo>
                  <a:cubicBezTo>
                    <a:pt x="86" y="31"/>
                    <a:pt x="86" y="31"/>
                    <a:pt x="86" y="31"/>
                  </a:cubicBezTo>
                  <a:cubicBezTo>
                    <a:pt x="87" y="31"/>
                    <a:pt x="87" y="31"/>
                    <a:pt x="87" y="31"/>
                  </a:cubicBezTo>
                  <a:cubicBezTo>
                    <a:pt x="87" y="31"/>
                    <a:pt x="87" y="31"/>
                    <a:pt x="87" y="31"/>
                  </a:cubicBezTo>
                  <a:cubicBezTo>
                    <a:pt x="87" y="31"/>
                    <a:pt x="87" y="31"/>
                    <a:pt x="87" y="31"/>
                  </a:cubicBezTo>
                  <a:cubicBezTo>
                    <a:pt x="87" y="32"/>
                    <a:pt x="87" y="32"/>
                    <a:pt x="87" y="32"/>
                  </a:cubicBezTo>
                  <a:cubicBezTo>
                    <a:pt x="87" y="32"/>
                    <a:pt x="88" y="32"/>
                    <a:pt x="88" y="32"/>
                  </a:cubicBezTo>
                  <a:cubicBezTo>
                    <a:pt x="88" y="32"/>
                    <a:pt x="88" y="32"/>
                    <a:pt x="88" y="32"/>
                  </a:cubicBezTo>
                  <a:cubicBezTo>
                    <a:pt x="88" y="32"/>
                    <a:pt x="88" y="32"/>
                    <a:pt x="88" y="32"/>
                  </a:cubicBezTo>
                  <a:cubicBezTo>
                    <a:pt x="89" y="33"/>
                    <a:pt x="90" y="33"/>
                    <a:pt x="91" y="33"/>
                  </a:cubicBezTo>
                  <a:cubicBezTo>
                    <a:pt x="92" y="34"/>
                    <a:pt x="93" y="34"/>
                    <a:pt x="94" y="34"/>
                  </a:cubicBezTo>
                  <a:cubicBezTo>
                    <a:pt x="95" y="34"/>
                    <a:pt x="96" y="35"/>
                    <a:pt x="97" y="35"/>
                  </a:cubicBezTo>
                  <a:cubicBezTo>
                    <a:pt x="97" y="35"/>
                    <a:pt x="98" y="35"/>
                    <a:pt x="99" y="36"/>
                  </a:cubicBezTo>
                  <a:cubicBezTo>
                    <a:pt x="99" y="36"/>
                    <a:pt x="100" y="37"/>
                    <a:pt x="100" y="37"/>
                  </a:cubicBezTo>
                  <a:cubicBezTo>
                    <a:pt x="100" y="37"/>
                    <a:pt x="100" y="38"/>
                    <a:pt x="99" y="38"/>
                  </a:cubicBezTo>
                  <a:cubicBezTo>
                    <a:pt x="99" y="38"/>
                    <a:pt x="99" y="38"/>
                    <a:pt x="99" y="38"/>
                  </a:cubicBezTo>
                  <a:cubicBezTo>
                    <a:pt x="99" y="38"/>
                    <a:pt x="99" y="38"/>
                    <a:pt x="99" y="38"/>
                  </a:cubicBezTo>
                  <a:cubicBezTo>
                    <a:pt x="99" y="38"/>
                    <a:pt x="99" y="38"/>
                    <a:pt x="99" y="38"/>
                  </a:cubicBezTo>
                  <a:cubicBezTo>
                    <a:pt x="99" y="38"/>
                    <a:pt x="99" y="38"/>
                    <a:pt x="99" y="38"/>
                  </a:cubicBezTo>
                  <a:cubicBezTo>
                    <a:pt x="99" y="38"/>
                    <a:pt x="99" y="38"/>
                    <a:pt x="99" y="38"/>
                  </a:cubicBezTo>
                  <a:cubicBezTo>
                    <a:pt x="99" y="39"/>
                    <a:pt x="99" y="39"/>
                    <a:pt x="99" y="39"/>
                  </a:cubicBezTo>
                  <a:cubicBezTo>
                    <a:pt x="99" y="39"/>
                    <a:pt x="98" y="39"/>
                    <a:pt x="98" y="40"/>
                  </a:cubicBezTo>
                  <a:cubicBezTo>
                    <a:pt x="97" y="40"/>
                    <a:pt x="97" y="40"/>
                    <a:pt x="96" y="40"/>
                  </a:cubicBezTo>
                  <a:cubicBezTo>
                    <a:pt x="96" y="40"/>
                    <a:pt x="95" y="40"/>
                    <a:pt x="95" y="40"/>
                  </a:cubicBezTo>
                  <a:cubicBezTo>
                    <a:pt x="93" y="40"/>
                    <a:pt x="91" y="40"/>
                    <a:pt x="90" y="39"/>
                  </a:cubicBezTo>
                  <a:cubicBezTo>
                    <a:pt x="88" y="39"/>
                    <a:pt x="87" y="38"/>
                    <a:pt x="85" y="37"/>
                  </a:cubicBezTo>
                  <a:cubicBezTo>
                    <a:pt x="85" y="37"/>
                    <a:pt x="85" y="37"/>
                    <a:pt x="85" y="37"/>
                  </a:cubicBezTo>
                  <a:cubicBezTo>
                    <a:pt x="85" y="37"/>
                    <a:pt x="85" y="37"/>
                    <a:pt x="85" y="37"/>
                  </a:cubicBezTo>
                  <a:lnTo>
                    <a:pt x="85"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 name="Freeform 180"/>
            <p:cNvSpPr>
              <a:spLocks noEditPoints="1"/>
            </p:cNvSpPr>
            <p:nvPr/>
          </p:nvSpPr>
          <p:spPr bwMode="auto">
            <a:xfrm>
              <a:off x="4152900" y="5083175"/>
              <a:ext cx="465137" cy="354013"/>
            </a:xfrm>
            <a:custGeom>
              <a:avLst/>
              <a:gdLst>
                <a:gd name="T0" fmla="*/ 119 w 147"/>
                <a:gd name="T1" fmla="*/ 70 h 112"/>
                <a:gd name="T2" fmla="*/ 132 w 147"/>
                <a:gd name="T3" fmla="*/ 70 h 112"/>
                <a:gd name="T4" fmla="*/ 147 w 147"/>
                <a:gd name="T5" fmla="*/ 81 h 112"/>
                <a:gd name="T6" fmla="*/ 134 w 147"/>
                <a:gd name="T7" fmla="*/ 102 h 112"/>
                <a:gd name="T8" fmla="*/ 121 w 147"/>
                <a:gd name="T9" fmla="*/ 112 h 112"/>
                <a:gd name="T10" fmla="*/ 38 w 147"/>
                <a:gd name="T11" fmla="*/ 110 h 112"/>
                <a:gd name="T12" fmla="*/ 33 w 147"/>
                <a:gd name="T13" fmla="*/ 92 h 112"/>
                <a:gd name="T14" fmla="*/ 0 w 147"/>
                <a:gd name="T15" fmla="*/ 69 h 112"/>
                <a:gd name="T16" fmla="*/ 23 w 147"/>
                <a:gd name="T17" fmla="*/ 0 h 112"/>
                <a:gd name="T18" fmla="*/ 111 w 147"/>
                <a:gd name="T19" fmla="*/ 23 h 112"/>
                <a:gd name="T20" fmla="*/ 111 w 147"/>
                <a:gd name="T21" fmla="*/ 69 h 112"/>
                <a:gd name="T22" fmla="*/ 37 w 147"/>
                <a:gd name="T23" fmla="*/ 92 h 112"/>
                <a:gd name="T24" fmla="*/ 40 w 147"/>
                <a:gd name="T25" fmla="*/ 107 h 112"/>
                <a:gd name="T26" fmla="*/ 121 w 147"/>
                <a:gd name="T27" fmla="*/ 108 h 112"/>
                <a:gd name="T28" fmla="*/ 129 w 147"/>
                <a:gd name="T29" fmla="*/ 104 h 112"/>
                <a:gd name="T30" fmla="*/ 119 w 147"/>
                <a:gd name="T31" fmla="*/ 81 h 112"/>
                <a:gd name="T32" fmla="*/ 147 w 147"/>
                <a:gd name="T33" fmla="*/ 72 h 112"/>
                <a:gd name="T34" fmla="*/ 103 w 147"/>
                <a:gd name="T35" fmla="*/ 69 h 112"/>
                <a:gd name="T36" fmla="*/ 88 w 147"/>
                <a:gd name="T37" fmla="*/ 8 h 112"/>
                <a:gd name="T38" fmla="*/ 7 w 147"/>
                <a:gd name="T39" fmla="*/ 23 h 112"/>
                <a:gd name="T40" fmla="*/ 23 w 147"/>
                <a:gd name="T41" fmla="*/ 84 h 112"/>
                <a:gd name="T42" fmla="*/ 134 w 147"/>
                <a:gd name="T43" fmla="*/ 57 h 112"/>
                <a:gd name="T44" fmla="*/ 147 w 147"/>
                <a:gd name="T45" fmla="*/ 70 h 112"/>
                <a:gd name="T46" fmla="*/ 36 w 147"/>
                <a:gd name="T47" fmla="*/ 36 h 112"/>
                <a:gd name="T48" fmla="*/ 47 w 147"/>
                <a:gd name="T49" fmla="*/ 31 h 112"/>
                <a:gd name="T50" fmla="*/ 51 w 147"/>
                <a:gd name="T51" fmla="*/ 35 h 112"/>
                <a:gd name="T52" fmla="*/ 63 w 147"/>
                <a:gd name="T53" fmla="*/ 30 h 112"/>
                <a:gd name="T54" fmla="*/ 65 w 147"/>
                <a:gd name="T55" fmla="*/ 31 h 112"/>
                <a:gd name="T56" fmla="*/ 68 w 147"/>
                <a:gd name="T57" fmla="*/ 24 h 112"/>
                <a:gd name="T58" fmla="*/ 60 w 147"/>
                <a:gd name="T59" fmla="*/ 24 h 112"/>
                <a:gd name="T60" fmla="*/ 60 w 147"/>
                <a:gd name="T61" fmla="*/ 27 h 112"/>
                <a:gd name="T62" fmla="*/ 50 w 147"/>
                <a:gd name="T63" fmla="*/ 31 h 112"/>
                <a:gd name="T64" fmla="*/ 46 w 147"/>
                <a:gd name="T65" fmla="*/ 27 h 112"/>
                <a:gd name="T66" fmla="*/ 34 w 147"/>
                <a:gd name="T67" fmla="*/ 36 h 112"/>
                <a:gd name="T68" fmla="*/ 40 w 147"/>
                <a:gd name="T69" fmla="*/ 44 h 112"/>
                <a:gd name="T70" fmla="*/ 34 w 147"/>
                <a:gd name="T71" fmla="*/ 46 h 112"/>
                <a:gd name="T72" fmla="*/ 36 w 147"/>
                <a:gd name="T73" fmla="*/ 65 h 112"/>
                <a:gd name="T74" fmla="*/ 42 w 147"/>
                <a:gd name="T75" fmla="*/ 63 h 112"/>
                <a:gd name="T76" fmla="*/ 40 w 147"/>
                <a:gd name="T77" fmla="*/ 44 h 112"/>
                <a:gd name="T78" fmla="*/ 47 w 147"/>
                <a:gd name="T79" fmla="*/ 40 h 112"/>
                <a:gd name="T80" fmla="*/ 45 w 147"/>
                <a:gd name="T81" fmla="*/ 63 h 112"/>
                <a:gd name="T82" fmla="*/ 51 w 147"/>
                <a:gd name="T83" fmla="*/ 65 h 112"/>
                <a:gd name="T84" fmla="*/ 53 w 147"/>
                <a:gd name="T85" fmla="*/ 42 h 112"/>
                <a:gd name="T86" fmla="*/ 63 w 147"/>
                <a:gd name="T87" fmla="*/ 35 h 112"/>
                <a:gd name="T88" fmla="*/ 57 w 147"/>
                <a:gd name="T89" fmla="*/ 37 h 112"/>
                <a:gd name="T90" fmla="*/ 59 w 147"/>
                <a:gd name="T91" fmla="*/ 65 h 112"/>
                <a:gd name="T92" fmla="*/ 65 w 147"/>
                <a:gd name="T93" fmla="*/ 63 h 112"/>
                <a:gd name="T94" fmla="*/ 63 w 147"/>
                <a:gd name="T95" fmla="*/ 35 h 112"/>
                <a:gd name="T96" fmla="*/ 71 w 147"/>
                <a:gd name="T97" fmla="*/ 28 h 112"/>
                <a:gd name="T98" fmla="*/ 69 w 147"/>
                <a:gd name="T99" fmla="*/ 63 h 112"/>
                <a:gd name="T100" fmla="*/ 75 w 147"/>
                <a:gd name="T101" fmla="*/ 65 h 112"/>
                <a:gd name="T102" fmla="*/ 77 w 147"/>
                <a:gd name="T103" fmla="*/ 3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7" h="112">
                  <a:moveTo>
                    <a:pt x="132" y="70"/>
                  </a:moveTo>
                  <a:cubicBezTo>
                    <a:pt x="119" y="70"/>
                    <a:pt x="119" y="70"/>
                    <a:pt x="119" y="70"/>
                  </a:cubicBezTo>
                  <a:cubicBezTo>
                    <a:pt x="120" y="63"/>
                    <a:pt x="125" y="58"/>
                    <a:pt x="132" y="57"/>
                  </a:cubicBezTo>
                  <a:lnTo>
                    <a:pt x="132" y="70"/>
                  </a:lnTo>
                  <a:close/>
                  <a:moveTo>
                    <a:pt x="147" y="72"/>
                  </a:moveTo>
                  <a:cubicBezTo>
                    <a:pt x="147" y="81"/>
                    <a:pt x="147" y="81"/>
                    <a:pt x="147" y="81"/>
                  </a:cubicBezTo>
                  <a:cubicBezTo>
                    <a:pt x="147" y="88"/>
                    <a:pt x="141" y="94"/>
                    <a:pt x="134" y="94"/>
                  </a:cubicBezTo>
                  <a:cubicBezTo>
                    <a:pt x="134" y="97"/>
                    <a:pt x="134" y="99"/>
                    <a:pt x="134" y="102"/>
                  </a:cubicBezTo>
                  <a:cubicBezTo>
                    <a:pt x="133" y="105"/>
                    <a:pt x="132" y="108"/>
                    <a:pt x="129" y="110"/>
                  </a:cubicBezTo>
                  <a:cubicBezTo>
                    <a:pt x="127" y="111"/>
                    <a:pt x="124" y="112"/>
                    <a:pt x="121" y="112"/>
                  </a:cubicBezTo>
                  <a:cubicBezTo>
                    <a:pt x="46" y="112"/>
                    <a:pt x="46" y="112"/>
                    <a:pt x="46" y="112"/>
                  </a:cubicBezTo>
                  <a:cubicBezTo>
                    <a:pt x="43" y="112"/>
                    <a:pt x="40" y="111"/>
                    <a:pt x="38" y="110"/>
                  </a:cubicBezTo>
                  <a:cubicBezTo>
                    <a:pt x="36" y="109"/>
                    <a:pt x="35" y="107"/>
                    <a:pt x="34" y="105"/>
                  </a:cubicBezTo>
                  <a:cubicBezTo>
                    <a:pt x="33" y="101"/>
                    <a:pt x="33" y="97"/>
                    <a:pt x="33" y="92"/>
                  </a:cubicBezTo>
                  <a:cubicBezTo>
                    <a:pt x="23" y="92"/>
                    <a:pt x="23" y="92"/>
                    <a:pt x="23" y="92"/>
                  </a:cubicBezTo>
                  <a:cubicBezTo>
                    <a:pt x="10" y="92"/>
                    <a:pt x="0" y="82"/>
                    <a:pt x="0" y="69"/>
                  </a:cubicBezTo>
                  <a:cubicBezTo>
                    <a:pt x="0" y="23"/>
                    <a:pt x="0" y="23"/>
                    <a:pt x="0" y="23"/>
                  </a:cubicBezTo>
                  <a:cubicBezTo>
                    <a:pt x="0" y="10"/>
                    <a:pt x="10" y="0"/>
                    <a:pt x="23" y="0"/>
                  </a:cubicBezTo>
                  <a:cubicBezTo>
                    <a:pt x="88" y="0"/>
                    <a:pt x="88" y="0"/>
                    <a:pt x="88" y="0"/>
                  </a:cubicBezTo>
                  <a:cubicBezTo>
                    <a:pt x="101" y="0"/>
                    <a:pt x="111" y="10"/>
                    <a:pt x="111" y="23"/>
                  </a:cubicBezTo>
                  <a:cubicBezTo>
                    <a:pt x="111" y="69"/>
                    <a:pt x="111" y="69"/>
                    <a:pt x="111" y="69"/>
                  </a:cubicBezTo>
                  <a:cubicBezTo>
                    <a:pt x="111" y="69"/>
                    <a:pt x="111" y="69"/>
                    <a:pt x="111" y="69"/>
                  </a:cubicBezTo>
                  <a:cubicBezTo>
                    <a:pt x="111" y="82"/>
                    <a:pt x="101" y="92"/>
                    <a:pt x="88" y="92"/>
                  </a:cubicBezTo>
                  <a:cubicBezTo>
                    <a:pt x="37" y="92"/>
                    <a:pt x="37" y="92"/>
                    <a:pt x="37" y="92"/>
                  </a:cubicBezTo>
                  <a:cubicBezTo>
                    <a:pt x="37" y="95"/>
                    <a:pt x="37" y="98"/>
                    <a:pt x="37" y="101"/>
                  </a:cubicBezTo>
                  <a:cubicBezTo>
                    <a:pt x="38" y="104"/>
                    <a:pt x="39" y="106"/>
                    <a:pt x="40" y="107"/>
                  </a:cubicBezTo>
                  <a:cubicBezTo>
                    <a:pt x="41" y="108"/>
                    <a:pt x="43" y="108"/>
                    <a:pt x="46" y="108"/>
                  </a:cubicBezTo>
                  <a:cubicBezTo>
                    <a:pt x="121" y="108"/>
                    <a:pt x="121" y="108"/>
                    <a:pt x="121" y="108"/>
                  </a:cubicBezTo>
                  <a:cubicBezTo>
                    <a:pt x="124" y="108"/>
                    <a:pt x="126" y="108"/>
                    <a:pt x="127" y="107"/>
                  </a:cubicBezTo>
                  <a:cubicBezTo>
                    <a:pt x="128" y="106"/>
                    <a:pt x="129" y="105"/>
                    <a:pt x="129" y="104"/>
                  </a:cubicBezTo>
                  <a:cubicBezTo>
                    <a:pt x="130" y="101"/>
                    <a:pt x="130" y="98"/>
                    <a:pt x="130" y="94"/>
                  </a:cubicBezTo>
                  <a:cubicBezTo>
                    <a:pt x="124" y="93"/>
                    <a:pt x="119" y="87"/>
                    <a:pt x="119" y="81"/>
                  </a:cubicBezTo>
                  <a:cubicBezTo>
                    <a:pt x="119" y="72"/>
                    <a:pt x="119" y="72"/>
                    <a:pt x="119" y="72"/>
                  </a:cubicBezTo>
                  <a:lnTo>
                    <a:pt x="147" y="72"/>
                  </a:lnTo>
                  <a:close/>
                  <a:moveTo>
                    <a:pt x="88" y="84"/>
                  </a:moveTo>
                  <a:cubicBezTo>
                    <a:pt x="96" y="84"/>
                    <a:pt x="103" y="77"/>
                    <a:pt x="103" y="69"/>
                  </a:cubicBezTo>
                  <a:cubicBezTo>
                    <a:pt x="103" y="23"/>
                    <a:pt x="103" y="23"/>
                    <a:pt x="103" y="23"/>
                  </a:cubicBezTo>
                  <a:cubicBezTo>
                    <a:pt x="103" y="15"/>
                    <a:pt x="96" y="8"/>
                    <a:pt x="88" y="8"/>
                  </a:cubicBezTo>
                  <a:cubicBezTo>
                    <a:pt x="23" y="8"/>
                    <a:pt x="23" y="8"/>
                    <a:pt x="23" y="8"/>
                  </a:cubicBezTo>
                  <a:cubicBezTo>
                    <a:pt x="14" y="8"/>
                    <a:pt x="7" y="15"/>
                    <a:pt x="7" y="23"/>
                  </a:cubicBezTo>
                  <a:cubicBezTo>
                    <a:pt x="7" y="69"/>
                    <a:pt x="7" y="69"/>
                    <a:pt x="7" y="69"/>
                  </a:cubicBezTo>
                  <a:cubicBezTo>
                    <a:pt x="7" y="77"/>
                    <a:pt x="14" y="84"/>
                    <a:pt x="23" y="84"/>
                  </a:cubicBezTo>
                  <a:lnTo>
                    <a:pt x="88" y="84"/>
                  </a:lnTo>
                  <a:close/>
                  <a:moveTo>
                    <a:pt x="134" y="57"/>
                  </a:moveTo>
                  <a:cubicBezTo>
                    <a:pt x="134" y="70"/>
                    <a:pt x="134" y="70"/>
                    <a:pt x="134" y="70"/>
                  </a:cubicBezTo>
                  <a:cubicBezTo>
                    <a:pt x="147" y="70"/>
                    <a:pt x="147" y="70"/>
                    <a:pt x="147" y="70"/>
                  </a:cubicBezTo>
                  <a:cubicBezTo>
                    <a:pt x="146" y="63"/>
                    <a:pt x="141" y="58"/>
                    <a:pt x="134" y="57"/>
                  </a:cubicBezTo>
                  <a:close/>
                  <a:moveTo>
                    <a:pt x="36" y="36"/>
                  </a:moveTo>
                  <a:cubicBezTo>
                    <a:pt x="45" y="31"/>
                    <a:pt x="45" y="31"/>
                    <a:pt x="45" y="31"/>
                  </a:cubicBezTo>
                  <a:cubicBezTo>
                    <a:pt x="46" y="30"/>
                    <a:pt x="47" y="31"/>
                    <a:pt x="47" y="31"/>
                  </a:cubicBezTo>
                  <a:cubicBezTo>
                    <a:pt x="49" y="35"/>
                    <a:pt x="49" y="35"/>
                    <a:pt x="49" y="35"/>
                  </a:cubicBezTo>
                  <a:cubicBezTo>
                    <a:pt x="50" y="35"/>
                    <a:pt x="51" y="35"/>
                    <a:pt x="51" y="35"/>
                  </a:cubicBezTo>
                  <a:cubicBezTo>
                    <a:pt x="61" y="30"/>
                    <a:pt x="61" y="30"/>
                    <a:pt x="61" y="30"/>
                  </a:cubicBezTo>
                  <a:cubicBezTo>
                    <a:pt x="62" y="29"/>
                    <a:pt x="63" y="29"/>
                    <a:pt x="63" y="30"/>
                  </a:cubicBezTo>
                  <a:cubicBezTo>
                    <a:pt x="64" y="31"/>
                    <a:pt x="64" y="31"/>
                    <a:pt x="64" y="31"/>
                  </a:cubicBezTo>
                  <a:cubicBezTo>
                    <a:pt x="64" y="32"/>
                    <a:pt x="65" y="32"/>
                    <a:pt x="65" y="31"/>
                  </a:cubicBezTo>
                  <a:cubicBezTo>
                    <a:pt x="69" y="25"/>
                    <a:pt x="69" y="25"/>
                    <a:pt x="69" y="25"/>
                  </a:cubicBezTo>
                  <a:cubicBezTo>
                    <a:pt x="69" y="24"/>
                    <a:pt x="69" y="24"/>
                    <a:pt x="68" y="24"/>
                  </a:cubicBezTo>
                  <a:cubicBezTo>
                    <a:pt x="61" y="23"/>
                    <a:pt x="61" y="23"/>
                    <a:pt x="61" y="23"/>
                  </a:cubicBezTo>
                  <a:cubicBezTo>
                    <a:pt x="60" y="23"/>
                    <a:pt x="60" y="23"/>
                    <a:pt x="60" y="24"/>
                  </a:cubicBezTo>
                  <a:cubicBezTo>
                    <a:pt x="61" y="25"/>
                    <a:pt x="61" y="25"/>
                    <a:pt x="61" y="25"/>
                  </a:cubicBezTo>
                  <a:cubicBezTo>
                    <a:pt x="61" y="26"/>
                    <a:pt x="61" y="27"/>
                    <a:pt x="60" y="27"/>
                  </a:cubicBezTo>
                  <a:cubicBezTo>
                    <a:pt x="52" y="31"/>
                    <a:pt x="52" y="31"/>
                    <a:pt x="52" y="31"/>
                  </a:cubicBezTo>
                  <a:cubicBezTo>
                    <a:pt x="52" y="32"/>
                    <a:pt x="51" y="31"/>
                    <a:pt x="50" y="31"/>
                  </a:cubicBezTo>
                  <a:cubicBezTo>
                    <a:pt x="48" y="27"/>
                    <a:pt x="48" y="27"/>
                    <a:pt x="48" y="27"/>
                  </a:cubicBezTo>
                  <a:cubicBezTo>
                    <a:pt x="48" y="27"/>
                    <a:pt x="47" y="27"/>
                    <a:pt x="46" y="27"/>
                  </a:cubicBezTo>
                  <a:cubicBezTo>
                    <a:pt x="35" y="34"/>
                    <a:pt x="35" y="34"/>
                    <a:pt x="35" y="34"/>
                  </a:cubicBezTo>
                  <a:cubicBezTo>
                    <a:pt x="34" y="34"/>
                    <a:pt x="34" y="35"/>
                    <a:pt x="34" y="36"/>
                  </a:cubicBezTo>
                  <a:cubicBezTo>
                    <a:pt x="35" y="36"/>
                    <a:pt x="36" y="37"/>
                    <a:pt x="36" y="36"/>
                  </a:cubicBezTo>
                  <a:close/>
                  <a:moveTo>
                    <a:pt x="40" y="44"/>
                  </a:moveTo>
                  <a:cubicBezTo>
                    <a:pt x="36" y="44"/>
                    <a:pt x="36" y="44"/>
                    <a:pt x="36" y="44"/>
                  </a:cubicBezTo>
                  <a:cubicBezTo>
                    <a:pt x="34" y="44"/>
                    <a:pt x="34" y="45"/>
                    <a:pt x="34" y="46"/>
                  </a:cubicBezTo>
                  <a:cubicBezTo>
                    <a:pt x="34" y="63"/>
                    <a:pt x="34" y="63"/>
                    <a:pt x="34" y="63"/>
                  </a:cubicBezTo>
                  <a:cubicBezTo>
                    <a:pt x="34" y="64"/>
                    <a:pt x="34" y="65"/>
                    <a:pt x="36" y="65"/>
                  </a:cubicBezTo>
                  <a:cubicBezTo>
                    <a:pt x="40" y="65"/>
                    <a:pt x="40" y="65"/>
                    <a:pt x="40" y="65"/>
                  </a:cubicBezTo>
                  <a:cubicBezTo>
                    <a:pt x="41" y="65"/>
                    <a:pt x="42" y="64"/>
                    <a:pt x="42" y="63"/>
                  </a:cubicBezTo>
                  <a:cubicBezTo>
                    <a:pt x="42" y="46"/>
                    <a:pt x="42" y="46"/>
                    <a:pt x="42" y="46"/>
                  </a:cubicBezTo>
                  <a:cubicBezTo>
                    <a:pt x="42" y="45"/>
                    <a:pt x="41" y="44"/>
                    <a:pt x="40" y="44"/>
                  </a:cubicBezTo>
                  <a:close/>
                  <a:moveTo>
                    <a:pt x="51" y="40"/>
                  </a:moveTo>
                  <a:cubicBezTo>
                    <a:pt x="47" y="40"/>
                    <a:pt x="47" y="40"/>
                    <a:pt x="47" y="40"/>
                  </a:cubicBezTo>
                  <a:cubicBezTo>
                    <a:pt x="46" y="40"/>
                    <a:pt x="45" y="41"/>
                    <a:pt x="45" y="42"/>
                  </a:cubicBezTo>
                  <a:cubicBezTo>
                    <a:pt x="45" y="63"/>
                    <a:pt x="45" y="63"/>
                    <a:pt x="45" y="63"/>
                  </a:cubicBezTo>
                  <a:cubicBezTo>
                    <a:pt x="45" y="64"/>
                    <a:pt x="46" y="65"/>
                    <a:pt x="47" y="65"/>
                  </a:cubicBezTo>
                  <a:cubicBezTo>
                    <a:pt x="51" y="65"/>
                    <a:pt x="51" y="65"/>
                    <a:pt x="51" y="65"/>
                  </a:cubicBezTo>
                  <a:cubicBezTo>
                    <a:pt x="53" y="65"/>
                    <a:pt x="53" y="64"/>
                    <a:pt x="53" y="63"/>
                  </a:cubicBezTo>
                  <a:cubicBezTo>
                    <a:pt x="53" y="42"/>
                    <a:pt x="53" y="42"/>
                    <a:pt x="53" y="42"/>
                  </a:cubicBezTo>
                  <a:cubicBezTo>
                    <a:pt x="53" y="41"/>
                    <a:pt x="53" y="40"/>
                    <a:pt x="51" y="40"/>
                  </a:cubicBezTo>
                  <a:close/>
                  <a:moveTo>
                    <a:pt x="63" y="35"/>
                  </a:moveTo>
                  <a:cubicBezTo>
                    <a:pt x="59" y="35"/>
                    <a:pt x="59" y="35"/>
                    <a:pt x="59" y="35"/>
                  </a:cubicBezTo>
                  <a:cubicBezTo>
                    <a:pt x="58" y="35"/>
                    <a:pt x="57" y="36"/>
                    <a:pt x="57" y="37"/>
                  </a:cubicBezTo>
                  <a:cubicBezTo>
                    <a:pt x="57" y="63"/>
                    <a:pt x="57" y="63"/>
                    <a:pt x="57" y="63"/>
                  </a:cubicBezTo>
                  <a:cubicBezTo>
                    <a:pt x="57" y="64"/>
                    <a:pt x="58" y="65"/>
                    <a:pt x="59" y="65"/>
                  </a:cubicBezTo>
                  <a:cubicBezTo>
                    <a:pt x="63" y="65"/>
                    <a:pt x="63" y="65"/>
                    <a:pt x="63" y="65"/>
                  </a:cubicBezTo>
                  <a:cubicBezTo>
                    <a:pt x="64" y="65"/>
                    <a:pt x="65" y="64"/>
                    <a:pt x="65" y="63"/>
                  </a:cubicBezTo>
                  <a:cubicBezTo>
                    <a:pt x="65" y="37"/>
                    <a:pt x="65" y="37"/>
                    <a:pt x="65" y="37"/>
                  </a:cubicBezTo>
                  <a:cubicBezTo>
                    <a:pt x="65" y="36"/>
                    <a:pt x="64" y="35"/>
                    <a:pt x="63" y="35"/>
                  </a:cubicBezTo>
                  <a:close/>
                  <a:moveTo>
                    <a:pt x="75" y="28"/>
                  </a:moveTo>
                  <a:cubicBezTo>
                    <a:pt x="71" y="28"/>
                    <a:pt x="71" y="28"/>
                    <a:pt x="71" y="28"/>
                  </a:cubicBezTo>
                  <a:cubicBezTo>
                    <a:pt x="70" y="28"/>
                    <a:pt x="69" y="29"/>
                    <a:pt x="69" y="30"/>
                  </a:cubicBezTo>
                  <a:cubicBezTo>
                    <a:pt x="69" y="63"/>
                    <a:pt x="69" y="63"/>
                    <a:pt x="69" y="63"/>
                  </a:cubicBezTo>
                  <a:cubicBezTo>
                    <a:pt x="69" y="64"/>
                    <a:pt x="70" y="65"/>
                    <a:pt x="71" y="65"/>
                  </a:cubicBezTo>
                  <a:cubicBezTo>
                    <a:pt x="75" y="65"/>
                    <a:pt x="75" y="65"/>
                    <a:pt x="75" y="65"/>
                  </a:cubicBezTo>
                  <a:cubicBezTo>
                    <a:pt x="76" y="65"/>
                    <a:pt x="77" y="64"/>
                    <a:pt x="77" y="63"/>
                  </a:cubicBezTo>
                  <a:cubicBezTo>
                    <a:pt x="77" y="30"/>
                    <a:pt x="77" y="30"/>
                    <a:pt x="77" y="30"/>
                  </a:cubicBezTo>
                  <a:cubicBezTo>
                    <a:pt x="77" y="29"/>
                    <a:pt x="76" y="28"/>
                    <a:pt x="75" y="2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1" name="Freeform 181"/>
            <p:cNvSpPr>
              <a:spLocks noEditPoints="1"/>
            </p:cNvSpPr>
            <p:nvPr/>
          </p:nvSpPr>
          <p:spPr bwMode="auto">
            <a:xfrm>
              <a:off x="6889750" y="5967413"/>
              <a:ext cx="417512" cy="417513"/>
            </a:xfrm>
            <a:custGeom>
              <a:avLst/>
              <a:gdLst>
                <a:gd name="T0" fmla="*/ 124 w 132"/>
                <a:gd name="T1" fmla="*/ 129 h 132"/>
                <a:gd name="T2" fmla="*/ 59 w 132"/>
                <a:gd name="T3" fmla="*/ 130 h 132"/>
                <a:gd name="T4" fmla="*/ 55 w 132"/>
                <a:gd name="T5" fmla="*/ 132 h 132"/>
                <a:gd name="T6" fmla="*/ 14 w 132"/>
                <a:gd name="T7" fmla="*/ 80 h 132"/>
                <a:gd name="T8" fmla="*/ 2 w 132"/>
                <a:gd name="T9" fmla="*/ 82 h 132"/>
                <a:gd name="T10" fmla="*/ 5 w 132"/>
                <a:gd name="T11" fmla="*/ 52 h 132"/>
                <a:gd name="T12" fmla="*/ 30 w 132"/>
                <a:gd name="T13" fmla="*/ 69 h 132"/>
                <a:gd name="T14" fmla="*/ 55 w 132"/>
                <a:gd name="T15" fmla="*/ 118 h 132"/>
                <a:gd name="T16" fmla="*/ 93 w 132"/>
                <a:gd name="T17" fmla="*/ 77 h 132"/>
                <a:gd name="T18" fmla="*/ 132 w 132"/>
                <a:gd name="T19" fmla="*/ 123 h 132"/>
                <a:gd name="T20" fmla="*/ 37 w 132"/>
                <a:gd name="T21" fmla="*/ 37 h 132"/>
                <a:gd name="T22" fmla="*/ 46 w 132"/>
                <a:gd name="T23" fmla="*/ 7 h 132"/>
                <a:gd name="T24" fmla="*/ 116 w 132"/>
                <a:gd name="T25" fmla="*/ 12 h 132"/>
                <a:gd name="T26" fmla="*/ 123 w 132"/>
                <a:gd name="T27" fmla="*/ 105 h 132"/>
                <a:gd name="T28" fmla="*/ 111 w 132"/>
                <a:gd name="T29" fmla="*/ 0 h 132"/>
                <a:gd name="T30" fmla="*/ 9 w 132"/>
                <a:gd name="T31" fmla="*/ 37 h 132"/>
                <a:gd name="T32" fmla="*/ 16 w 132"/>
                <a:gd name="T33" fmla="*/ 53 h 132"/>
                <a:gd name="T34" fmla="*/ 43 w 132"/>
                <a:gd name="T35" fmla="*/ 125 h 132"/>
                <a:gd name="T36" fmla="*/ 16 w 132"/>
                <a:gd name="T37" fmla="*/ 120 h 132"/>
                <a:gd name="T38" fmla="*/ 13 w 132"/>
                <a:gd name="T39" fmla="*/ 85 h 132"/>
                <a:gd name="T40" fmla="*/ 9 w 132"/>
                <a:gd name="T41" fmla="*/ 88 h 132"/>
                <a:gd name="T42" fmla="*/ 21 w 132"/>
                <a:gd name="T43" fmla="*/ 132 h 132"/>
                <a:gd name="T44" fmla="*/ 48 w 132"/>
                <a:gd name="T45" fmla="*/ 132 h 132"/>
                <a:gd name="T46" fmla="*/ 111 w 132"/>
                <a:gd name="T47" fmla="*/ 125 h 132"/>
                <a:gd name="T48" fmla="*/ 62 w 132"/>
                <a:gd name="T49" fmla="*/ 132 h 132"/>
                <a:gd name="T50" fmla="*/ 119 w 132"/>
                <a:gd name="T51" fmla="*/ 129 h 132"/>
                <a:gd name="T52" fmla="*/ 111 w 132"/>
                <a:gd name="T53" fmla="*/ 125 h 132"/>
                <a:gd name="T54" fmla="*/ 51 w 132"/>
                <a:gd name="T55" fmla="*/ 19 h 132"/>
                <a:gd name="T56" fmla="*/ 102 w 132"/>
                <a:gd name="T57" fmla="*/ 24 h 132"/>
                <a:gd name="T58" fmla="*/ 102 w 132"/>
                <a:gd name="T59" fmla="*/ 19 h 132"/>
                <a:gd name="T60" fmla="*/ 51 w 132"/>
                <a:gd name="T61" fmla="*/ 35 h 132"/>
                <a:gd name="T62" fmla="*/ 102 w 132"/>
                <a:gd name="T63" fmla="*/ 41 h 132"/>
                <a:gd name="T64" fmla="*/ 102 w 132"/>
                <a:gd name="T65" fmla="*/ 35 h 132"/>
                <a:gd name="T66" fmla="*/ 32 w 132"/>
                <a:gd name="T67" fmla="*/ 52 h 132"/>
                <a:gd name="T68" fmla="*/ 32 w 132"/>
                <a:gd name="T69" fmla="*/ 57 h 132"/>
                <a:gd name="T70" fmla="*/ 105 w 132"/>
                <a:gd name="T71" fmla="*/ 55 h 132"/>
                <a:gd name="T72" fmla="*/ 102 w 132"/>
                <a:gd name="T73" fmla="*/ 69 h 132"/>
                <a:gd name="T74" fmla="*/ 32 w 132"/>
                <a:gd name="T75" fmla="*/ 74 h 132"/>
                <a:gd name="T76" fmla="*/ 105 w 132"/>
                <a:gd name="T77" fmla="*/ 7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132">
                  <a:moveTo>
                    <a:pt x="132" y="123"/>
                  </a:moveTo>
                  <a:cubicBezTo>
                    <a:pt x="124" y="129"/>
                    <a:pt x="124" y="129"/>
                    <a:pt x="124" y="129"/>
                  </a:cubicBezTo>
                  <a:cubicBezTo>
                    <a:pt x="93" y="91"/>
                    <a:pt x="93" y="91"/>
                    <a:pt x="93" y="91"/>
                  </a:cubicBezTo>
                  <a:cubicBezTo>
                    <a:pt x="59" y="130"/>
                    <a:pt x="59" y="130"/>
                    <a:pt x="59" y="130"/>
                  </a:cubicBezTo>
                  <a:cubicBezTo>
                    <a:pt x="58" y="131"/>
                    <a:pt x="57" y="132"/>
                    <a:pt x="55" y="132"/>
                  </a:cubicBezTo>
                  <a:cubicBezTo>
                    <a:pt x="55" y="132"/>
                    <a:pt x="55" y="132"/>
                    <a:pt x="55" y="132"/>
                  </a:cubicBezTo>
                  <a:cubicBezTo>
                    <a:pt x="53" y="132"/>
                    <a:pt x="52" y="131"/>
                    <a:pt x="51" y="130"/>
                  </a:cubicBezTo>
                  <a:cubicBezTo>
                    <a:pt x="14" y="80"/>
                    <a:pt x="14" y="80"/>
                    <a:pt x="14" y="80"/>
                  </a:cubicBezTo>
                  <a:cubicBezTo>
                    <a:pt x="7" y="85"/>
                    <a:pt x="7" y="85"/>
                    <a:pt x="7" y="85"/>
                  </a:cubicBezTo>
                  <a:cubicBezTo>
                    <a:pt x="5" y="86"/>
                    <a:pt x="2" y="85"/>
                    <a:pt x="2" y="82"/>
                  </a:cubicBezTo>
                  <a:cubicBezTo>
                    <a:pt x="0" y="55"/>
                    <a:pt x="0" y="55"/>
                    <a:pt x="0" y="55"/>
                  </a:cubicBezTo>
                  <a:cubicBezTo>
                    <a:pt x="0" y="52"/>
                    <a:pt x="2" y="50"/>
                    <a:pt x="5" y="52"/>
                  </a:cubicBezTo>
                  <a:cubicBezTo>
                    <a:pt x="29" y="63"/>
                    <a:pt x="29" y="63"/>
                    <a:pt x="29" y="63"/>
                  </a:cubicBezTo>
                  <a:cubicBezTo>
                    <a:pt x="32" y="65"/>
                    <a:pt x="32" y="68"/>
                    <a:pt x="30" y="69"/>
                  </a:cubicBezTo>
                  <a:cubicBezTo>
                    <a:pt x="23" y="74"/>
                    <a:pt x="23" y="74"/>
                    <a:pt x="23" y="74"/>
                  </a:cubicBezTo>
                  <a:cubicBezTo>
                    <a:pt x="55" y="118"/>
                    <a:pt x="55" y="118"/>
                    <a:pt x="55" y="118"/>
                  </a:cubicBezTo>
                  <a:cubicBezTo>
                    <a:pt x="89" y="79"/>
                    <a:pt x="89" y="79"/>
                    <a:pt x="89" y="79"/>
                  </a:cubicBezTo>
                  <a:cubicBezTo>
                    <a:pt x="90" y="78"/>
                    <a:pt x="91" y="77"/>
                    <a:pt x="93" y="77"/>
                  </a:cubicBezTo>
                  <a:cubicBezTo>
                    <a:pt x="95" y="77"/>
                    <a:pt x="96" y="78"/>
                    <a:pt x="97" y="79"/>
                  </a:cubicBezTo>
                  <a:lnTo>
                    <a:pt x="132" y="123"/>
                  </a:lnTo>
                  <a:close/>
                  <a:moveTo>
                    <a:pt x="16" y="37"/>
                  </a:moveTo>
                  <a:cubicBezTo>
                    <a:pt x="37" y="37"/>
                    <a:pt x="37" y="37"/>
                    <a:pt x="37" y="37"/>
                  </a:cubicBezTo>
                  <a:cubicBezTo>
                    <a:pt x="42" y="37"/>
                    <a:pt x="46" y="33"/>
                    <a:pt x="46" y="28"/>
                  </a:cubicBezTo>
                  <a:cubicBezTo>
                    <a:pt x="46" y="7"/>
                    <a:pt x="46" y="7"/>
                    <a:pt x="46" y="7"/>
                  </a:cubicBezTo>
                  <a:cubicBezTo>
                    <a:pt x="111" y="7"/>
                    <a:pt x="111" y="7"/>
                    <a:pt x="111" y="7"/>
                  </a:cubicBezTo>
                  <a:cubicBezTo>
                    <a:pt x="114" y="7"/>
                    <a:pt x="116" y="9"/>
                    <a:pt x="116" y="12"/>
                  </a:cubicBezTo>
                  <a:cubicBezTo>
                    <a:pt x="116" y="97"/>
                    <a:pt x="116" y="97"/>
                    <a:pt x="116" y="97"/>
                  </a:cubicBezTo>
                  <a:cubicBezTo>
                    <a:pt x="123" y="105"/>
                    <a:pt x="123" y="105"/>
                    <a:pt x="123" y="105"/>
                  </a:cubicBezTo>
                  <a:cubicBezTo>
                    <a:pt x="123" y="12"/>
                    <a:pt x="123" y="12"/>
                    <a:pt x="123" y="12"/>
                  </a:cubicBezTo>
                  <a:cubicBezTo>
                    <a:pt x="123" y="5"/>
                    <a:pt x="117" y="0"/>
                    <a:pt x="111" y="0"/>
                  </a:cubicBezTo>
                  <a:cubicBezTo>
                    <a:pt x="46" y="0"/>
                    <a:pt x="46" y="0"/>
                    <a:pt x="46" y="0"/>
                  </a:cubicBezTo>
                  <a:cubicBezTo>
                    <a:pt x="9" y="37"/>
                    <a:pt x="9" y="37"/>
                    <a:pt x="9" y="37"/>
                  </a:cubicBezTo>
                  <a:cubicBezTo>
                    <a:pt x="9" y="50"/>
                    <a:pt x="9" y="50"/>
                    <a:pt x="9" y="50"/>
                  </a:cubicBezTo>
                  <a:cubicBezTo>
                    <a:pt x="16" y="53"/>
                    <a:pt x="16" y="53"/>
                    <a:pt x="16" y="53"/>
                  </a:cubicBezTo>
                  <a:lnTo>
                    <a:pt x="16" y="37"/>
                  </a:lnTo>
                  <a:close/>
                  <a:moveTo>
                    <a:pt x="43" y="125"/>
                  </a:moveTo>
                  <a:cubicBezTo>
                    <a:pt x="21" y="125"/>
                    <a:pt x="21" y="125"/>
                    <a:pt x="21" y="125"/>
                  </a:cubicBezTo>
                  <a:cubicBezTo>
                    <a:pt x="18" y="125"/>
                    <a:pt x="16" y="123"/>
                    <a:pt x="16" y="120"/>
                  </a:cubicBezTo>
                  <a:cubicBezTo>
                    <a:pt x="16" y="89"/>
                    <a:pt x="16" y="89"/>
                    <a:pt x="16" y="89"/>
                  </a:cubicBezTo>
                  <a:cubicBezTo>
                    <a:pt x="13" y="85"/>
                    <a:pt x="13" y="85"/>
                    <a:pt x="13" y="85"/>
                  </a:cubicBezTo>
                  <a:cubicBezTo>
                    <a:pt x="9" y="88"/>
                    <a:pt x="9" y="88"/>
                    <a:pt x="9" y="88"/>
                  </a:cubicBezTo>
                  <a:cubicBezTo>
                    <a:pt x="9" y="88"/>
                    <a:pt x="9" y="88"/>
                    <a:pt x="9" y="88"/>
                  </a:cubicBezTo>
                  <a:cubicBezTo>
                    <a:pt x="9" y="120"/>
                    <a:pt x="9" y="120"/>
                    <a:pt x="9" y="120"/>
                  </a:cubicBezTo>
                  <a:cubicBezTo>
                    <a:pt x="9" y="127"/>
                    <a:pt x="14" y="132"/>
                    <a:pt x="21" y="132"/>
                  </a:cubicBezTo>
                  <a:cubicBezTo>
                    <a:pt x="48" y="132"/>
                    <a:pt x="48" y="132"/>
                    <a:pt x="48" y="132"/>
                  </a:cubicBezTo>
                  <a:cubicBezTo>
                    <a:pt x="48" y="132"/>
                    <a:pt x="48" y="132"/>
                    <a:pt x="48" y="132"/>
                  </a:cubicBezTo>
                  <a:lnTo>
                    <a:pt x="43" y="125"/>
                  </a:lnTo>
                  <a:close/>
                  <a:moveTo>
                    <a:pt x="111" y="125"/>
                  </a:moveTo>
                  <a:cubicBezTo>
                    <a:pt x="68" y="125"/>
                    <a:pt x="68" y="125"/>
                    <a:pt x="68" y="125"/>
                  </a:cubicBezTo>
                  <a:cubicBezTo>
                    <a:pt x="62" y="132"/>
                    <a:pt x="62" y="132"/>
                    <a:pt x="62" y="132"/>
                  </a:cubicBezTo>
                  <a:cubicBezTo>
                    <a:pt x="111" y="132"/>
                    <a:pt x="111" y="132"/>
                    <a:pt x="111" y="132"/>
                  </a:cubicBezTo>
                  <a:cubicBezTo>
                    <a:pt x="114" y="132"/>
                    <a:pt x="117" y="131"/>
                    <a:pt x="119" y="129"/>
                  </a:cubicBezTo>
                  <a:cubicBezTo>
                    <a:pt x="114" y="124"/>
                    <a:pt x="114" y="124"/>
                    <a:pt x="114" y="124"/>
                  </a:cubicBezTo>
                  <a:cubicBezTo>
                    <a:pt x="113" y="125"/>
                    <a:pt x="112" y="125"/>
                    <a:pt x="111" y="125"/>
                  </a:cubicBezTo>
                  <a:close/>
                  <a:moveTo>
                    <a:pt x="102" y="19"/>
                  </a:moveTo>
                  <a:cubicBezTo>
                    <a:pt x="51" y="19"/>
                    <a:pt x="51" y="19"/>
                    <a:pt x="51" y="19"/>
                  </a:cubicBezTo>
                  <a:cubicBezTo>
                    <a:pt x="51" y="24"/>
                    <a:pt x="51" y="24"/>
                    <a:pt x="51" y="24"/>
                  </a:cubicBezTo>
                  <a:cubicBezTo>
                    <a:pt x="102" y="24"/>
                    <a:pt x="102" y="24"/>
                    <a:pt x="102" y="24"/>
                  </a:cubicBezTo>
                  <a:cubicBezTo>
                    <a:pt x="103" y="24"/>
                    <a:pt x="105" y="23"/>
                    <a:pt x="105" y="21"/>
                  </a:cubicBezTo>
                  <a:cubicBezTo>
                    <a:pt x="105" y="20"/>
                    <a:pt x="103" y="19"/>
                    <a:pt x="102" y="19"/>
                  </a:cubicBezTo>
                  <a:close/>
                  <a:moveTo>
                    <a:pt x="102" y="35"/>
                  </a:moveTo>
                  <a:cubicBezTo>
                    <a:pt x="51" y="35"/>
                    <a:pt x="51" y="35"/>
                    <a:pt x="51" y="35"/>
                  </a:cubicBezTo>
                  <a:cubicBezTo>
                    <a:pt x="50" y="38"/>
                    <a:pt x="49" y="40"/>
                    <a:pt x="47" y="41"/>
                  </a:cubicBezTo>
                  <a:cubicBezTo>
                    <a:pt x="102" y="41"/>
                    <a:pt x="102" y="41"/>
                    <a:pt x="102" y="41"/>
                  </a:cubicBezTo>
                  <a:cubicBezTo>
                    <a:pt x="103" y="41"/>
                    <a:pt x="105" y="40"/>
                    <a:pt x="105" y="38"/>
                  </a:cubicBezTo>
                  <a:cubicBezTo>
                    <a:pt x="105" y="37"/>
                    <a:pt x="103" y="35"/>
                    <a:pt x="102" y="35"/>
                  </a:cubicBezTo>
                  <a:close/>
                  <a:moveTo>
                    <a:pt x="102" y="52"/>
                  </a:moveTo>
                  <a:cubicBezTo>
                    <a:pt x="32" y="52"/>
                    <a:pt x="32" y="52"/>
                    <a:pt x="32" y="52"/>
                  </a:cubicBezTo>
                  <a:cubicBezTo>
                    <a:pt x="30" y="52"/>
                    <a:pt x="29" y="53"/>
                    <a:pt x="29" y="55"/>
                  </a:cubicBezTo>
                  <a:cubicBezTo>
                    <a:pt x="29" y="56"/>
                    <a:pt x="30" y="57"/>
                    <a:pt x="32" y="57"/>
                  </a:cubicBezTo>
                  <a:cubicBezTo>
                    <a:pt x="102" y="57"/>
                    <a:pt x="102" y="57"/>
                    <a:pt x="102" y="57"/>
                  </a:cubicBezTo>
                  <a:cubicBezTo>
                    <a:pt x="103" y="57"/>
                    <a:pt x="105" y="56"/>
                    <a:pt x="105" y="55"/>
                  </a:cubicBezTo>
                  <a:cubicBezTo>
                    <a:pt x="105" y="53"/>
                    <a:pt x="103" y="52"/>
                    <a:pt x="102" y="52"/>
                  </a:cubicBezTo>
                  <a:close/>
                  <a:moveTo>
                    <a:pt x="102" y="69"/>
                  </a:moveTo>
                  <a:cubicBezTo>
                    <a:pt x="38" y="69"/>
                    <a:pt x="38" y="69"/>
                    <a:pt x="38" y="69"/>
                  </a:cubicBezTo>
                  <a:cubicBezTo>
                    <a:pt x="32" y="74"/>
                    <a:pt x="32" y="74"/>
                    <a:pt x="32" y="74"/>
                  </a:cubicBezTo>
                  <a:cubicBezTo>
                    <a:pt x="102" y="74"/>
                    <a:pt x="102" y="74"/>
                    <a:pt x="102" y="74"/>
                  </a:cubicBezTo>
                  <a:cubicBezTo>
                    <a:pt x="103" y="74"/>
                    <a:pt x="105" y="73"/>
                    <a:pt x="105" y="71"/>
                  </a:cubicBezTo>
                  <a:cubicBezTo>
                    <a:pt x="105" y="70"/>
                    <a:pt x="103" y="69"/>
                    <a:pt x="102" y="69"/>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2" name="Freeform 182"/>
            <p:cNvSpPr>
              <a:spLocks noEditPoints="1"/>
            </p:cNvSpPr>
            <p:nvPr/>
          </p:nvSpPr>
          <p:spPr bwMode="auto">
            <a:xfrm>
              <a:off x="9631363" y="1370013"/>
              <a:ext cx="363537" cy="442913"/>
            </a:xfrm>
            <a:custGeom>
              <a:avLst/>
              <a:gdLst>
                <a:gd name="T0" fmla="*/ 67 w 115"/>
                <a:gd name="T1" fmla="*/ 124 h 140"/>
                <a:gd name="T2" fmla="*/ 67 w 115"/>
                <a:gd name="T3" fmla="*/ 115 h 140"/>
                <a:gd name="T4" fmla="*/ 67 w 115"/>
                <a:gd name="T5" fmla="*/ 114 h 140"/>
                <a:gd name="T6" fmla="*/ 10 w 115"/>
                <a:gd name="T7" fmla="*/ 109 h 140"/>
                <a:gd name="T8" fmla="*/ 82 w 115"/>
                <a:gd name="T9" fmla="*/ 15 h 140"/>
                <a:gd name="T10" fmla="*/ 79 w 115"/>
                <a:gd name="T11" fmla="*/ 0 h 140"/>
                <a:gd name="T12" fmla="*/ 13 w 115"/>
                <a:gd name="T13" fmla="*/ 134 h 140"/>
                <a:gd name="T14" fmla="*/ 40 w 115"/>
                <a:gd name="T15" fmla="*/ 4 h 140"/>
                <a:gd name="T16" fmla="*/ 40 w 115"/>
                <a:gd name="T17" fmla="*/ 6 h 140"/>
                <a:gd name="T18" fmla="*/ 40 w 115"/>
                <a:gd name="T19" fmla="*/ 124 h 140"/>
                <a:gd name="T20" fmla="*/ 115 w 115"/>
                <a:gd name="T21" fmla="*/ 113 h 140"/>
                <a:gd name="T22" fmla="*/ 113 w 115"/>
                <a:gd name="T23" fmla="*/ 101 h 140"/>
                <a:gd name="T24" fmla="*/ 70 w 115"/>
                <a:gd name="T25" fmla="*/ 105 h 140"/>
                <a:gd name="T26" fmla="*/ 70 w 115"/>
                <a:gd name="T27" fmla="*/ 113 h 140"/>
                <a:gd name="T28" fmla="*/ 70 w 115"/>
                <a:gd name="T29" fmla="*/ 115 h 140"/>
                <a:gd name="T30" fmla="*/ 70 w 115"/>
                <a:gd name="T31" fmla="*/ 124 h 140"/>
                <a:gd name="T32" fmla="*/ 70 w 115"/>
                <a:gd name="T33" fmla="*/ 134 h 140"/>
                <a:gd name="T34" fmla="*/ 115 w 115"/>
                <a:gd name="T35" fmla="*/ 134 h 140"/>
                <a:gd name="T36" fmla="*/ 115 w 115"/>
                <a:gd name="T37" fmla="*/ 123 h 140"/>
                <a:gd name="T38" fmla="*/ 115 w 115"/>
                <a:gd name="T39" fmla="*/ 114 h 140"/>
                <a:gd name="T40" fmla="*/ 79 w 115"/>
                <a:gd name="T41" fmla="*/ 126 h 140"/>
                <a:gd name="T42" fmla="*/ 108 w 115"/>
                <a:gd name="T43" fmla="*/ 120 h 140"/>
                <a:gd name="T44" fmla="*/ 112 w 115"/>
                <a:gd name="T45" fmla="*/ 114 h 140"/>
                <a:gd name="T46" fmla="*/ 73 w 115"/>
                <a:gd name="T47" fmla="*/ 114 h 140"/>
                <a:gd name="T48" fmla="*/ 112 w 115"/>
                <a:gd name="T49" fmla="*/ 109 h 140"/>
                <a:gd name="T50" fmla="*/ 107 w 115"/>
                <a:gd name="T51" fmla="*/ 102 h 140"/>
                <a:gd name="T52" fmla="*/ 93 w 115"/>
                <a:gd name="T53" fmla="*/ 110 h 140"/>
                <a:gd name="T54" fmla="*/ 74 w 115"/>
                <a:gd name="T55" fmla="*/ 104 h 140"/>
                <a:gd name="T56" fmla="*/ 73 w 115"/>
                <a:gd name="T57" fmla="*/ 133 h 140"/>
                <a:gd name="T58" fmla="*/ 112 w 115"/>
                <a:gd name="T59" fmla="*/ 128 h 140"/>
                <a:gd name="T60" fmla="*/ 72 w 115"/>
                <a:gd name="T61" fmla="*/ 94 h 140"/>
                <a:gd name="T62" fmla="*/ 114 w 115"/>
                <a:gd name="T63" fmla="*/ 78 h 140"/>
                <a:gd name="T64" fmla="*/ 111 w 115"/>
                <a:gd name="T65" fmla="*/ 68 h 140"/>
                <a:gd name="T66" fmla="*/ 68 w 115"/>
                <a:gd name="T67" fmla="*/ 80 h 140"/>
                <a:gd name="T68" fmla="*/ 68 w 115"/>
                <a:gd name="T69" fmla="*/ 85 h 140"/>
                <a:gd name="T70" fmla="*/ 81 w 115"/>
                <a:gd name="T71" fmla="*/ 93 h 140"/>
                <a:gd name="T72" fmla="*/ 106 w 115"/>
                <a:gd name="T73" fmla="*/ 77 h 140"/>
                <a:gd name="T74" fmla="*/ 71 w 115"/>
                <a:gd name="T75" fmla="*/ 82 h 140"/>
                <a:gd name="T76" fmla="*/ 108 w 115"/>
                <a:gd name="T77" fmla="*/ 69 h 140"/>
                <a:gd name="T78" fmla="*/ 72 w 115"/>
                <a:gd name="T79" fmla="*/ 84 h 140"/>
                <a:gd name="T80" fmla="*/ 49 w 115"/>
                <a:gd name="T81" fmla="*/ 70 h 140"/>
                <a:gd name="T82" fmla="*/ 39 w 115"/>
                <a:gd name="T83" fmla="*/ 75 h 140"/>
                <a:gd name="T84" fmla="*/ 33 w 115"/>
                <a:gd name="T85" fmla="*/ 58 h 140"/>
                <a:gd name="T86" fmla="*/ 49 w 115"/>
                <a:gd name="T87" fmla="*/ 63 h 140"/>
                <a:gd name="T88" fmla="*/ 53 w 115"/>
                <a:gd name="T89" fmla="*/ 61 h 140"/>
                <a:gd name="T90" fmla="*/ 54 w 115"/>
                <a:gd name="T91" fmla="*/ 60 h 140"/>
                <a:gd name="T92" fmla="*/ 46 w 115"/>
                <a:gd name="T93" fmla="*/ 55 h 140"/>
                <a:gd name="T94" fmla="*/ 37 w 115"/>
                <a:gd name="T95" fmla="*/ 52 h 140"/>
                <a:gd name="T96" fmla="*/ 36 w 115"/>
                <a:gd name="T97" fmla="*/ 51 h 140"/>
                <a:gd name="T98" fmla="*/ 33 w 115"/>
                <a:gd name="T99" fmla="*/ 44 h 140"/>
                <a:gd name="T100" fmla="*/ 39 w 115"/>
                <a:gd name="T101" fmla="*/ 29 h 140"/>
                <a:gd name="T102" fmla="*/ 46 w 115"/>
                <a:gd name="T103" fmla="*/ 32 h 140"/>
                <a:gd name="T104" fmla="*/ 49 w 115"/>
                <a:gd name="T105" fmla="*/ 28 h 140"/>
                <a:gd name="T106" fmla="*/ 62 w 115"/>
                <a:gd name="T107" fmla="*/ 35 h 140"/>
                <a:gd name="T108" fmla="*/ 61 w 115"/>
                <a:gd name="T109" fmla="*/ 43 h 140"/>
                <a:gd name="T110" fmla="*/ 53 w 115"/>
                <a:gd name="T111" fmla="*/ 39 h 140"/>
                <a:gd name="T112" fmla="*/ 50 w 115"/>
                <a:gd name="T113" fmla="*/ 39 h 140"/>
                <a:gd name="T114" fmla="*/ 43 w 115"/>
                <a:gd name="T115" fmla="*/ 42 h 140"/>
                <a:gd name="T116" fmla="*/ 43 w 115"/>
                <a:gd name="T117" fmla="*/ 44 h 140"/>
                <a:gd name="T118" fmla="*/ 44 w 115"/>
                <a:gd name="T119" fmla="*/ 45 h 140"/>
                <a:gd name="T120" fmla="*/ 52 w 115"/>
                <a:gd name="T121" fmla="*/ 47 h 140"/>
                <a:gd name="T122" fmla="*/ 63 w 115"/>
                <a:gd name="T123" fmla="*/ 58 h 140"/>
                <a:gd name="T124" fmla="*/ 57 w 115"/>
                <a:gd name="T125" fmla="*/ 7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 h="140">
                  <a:moveTo>
                    <a:pt x="67" y="125"/>
                  </a:moveTo>
                  <a:cubicBezTo>
                    <a:pt x="67" y="124"/>
                    <a:pt x="67" y="124"/>
                    <a:pt x="67" y="124"/>
                  </a:cubicBezTo>
                  <a:cubicBezTo>
                    <a:pt x="67" y="124"/>
                    <a:pt x="67" y="124"/>
                    <a:pt x="67" y="124"/>
                  </a:cubicBezTo>
                  <a:cubicBezTo>
                    <a:pt x="67" y="124"/>
                    <a:pt x="67" y="124"/>
                    <a:pt x="67" y="124"/>
                  </a:cubicBezTo>
                  <a:cubicBezTo>
                    <a:pt x="67" y="124"/>
                    <a:pt x="67" y="124"/>
                    <a:pt x="67" y="123"/>
                  </a:cubicBezTo>
                  <a:cubicBezTo>
                    <a:pt x="67" y="123"/>
                    <a:pt x="67" y="123"/>
                    <a:pt x="67" y="123"/>
                  </a:cubicBezTo>
                  <a:cubicBezTo>
                    <a:pt x="67" y="123"/>
                    <a:pt x="67" y="122"/>
                    <a:pt x="67" y="122"/>
                  </a:cubicBezTo>
                  <a:cubicBezTo>
                    <a:pt x="67" y="115"/>
                    <a:pt x="67" y="115"/>
                    <a:pt x="67" y="115"/>
                  </a:cubicBezTo>
                  <a:cubicBezTo>
                    <a:pt x="67" y="115"/>
                    <a:pt x="67" y="115"/>
                    <a:pt x="67" y="115"/>
                  </a:cubicBezTo>
                  <a:cubicBezTo>
                    <a:pt x="67" y="115"/>
                    <a:pt x="67" y="115"/>
                    <a:pt x="67" y="115"/>
                  </a:cubicBezTo>
                  <a:cubicBezTo>
                    <a:pt x="67" y="115"/>
                    <a:pt x="67" y="115"/>
                    <a:pt x="67" y="115"/>
                  </a:cubicBezTo>
                  <a:cubicBezTo>
                    <a:pt x="67" y="115"/>
                    <a:pt x="67" y="114"/>
                    <a:pt x="67" y="114"/>
                  </a:cubicBezTo>
                  <a:cubicBezTo>
                    <a:pt x="67" y="114"/>
                    <a:pt x="67" y="114"/>
                    <a:pt x="67" y="114"/>
                  </a:cubicBezTo>
                  <a:cubicBezTo>
                    <a:pt x="67" y="114"/>
                    <a:pt x="67" y="113"/>
                    <a:pt x="67" y="113"/>
                  </a:cubicBezTo>
                  <a:cubicBezTo>
                    <a:pt x="14" y="113"/>
                    <a:pt x="14" y="113"/>
                    <a:pt x="14" y="113"/>
                  </a:cubicBezTo>
                  <a:cubicBezTo>
                    <a:pt x="12" y="113"/>
                    <a:pt x="10" y="111"/>
                    <a:pt x="10" y="109"/>
                  </a:cubicBezTo>
                  <a:cubicBezTo>
                    <a:pt x="10" y="15"/>
                    <a:pt x="10" y="15"/>
                    <a:pt x="10" y="15"/>
                  </a:cubicBezTo>
                  <a:cubicBezTo>
                    <a:pt x="10" y="13"/>
                    <a:pt x="12" y="12"/>
                    <a:pt x="14" y="12"/>
                  </a:cubicBezTo>
                  <a:cubicBezTo>
                    <a:pt x="78" y="12"/>
                    <a:pt x="78" y="12"/>
                    <a:pt x="78" y="12"/>
                  </a:cubicBezTo>
                  <a:cubicBezTo>
                    <a:pt x="80" y="12"/>
                    <a:pt x="82" y="13"/>
                    <a:pt x="82" y="15"/>
                  </a:cubicBezTo>
                  <a:cubicBezTo>
                    <a:pt x="82" y="68"/>
                    <a:pt x="82" y="68"/>
                    <a:pt x="82" y="68"/>
                  </a:cubicBezTo>
                  <a:cubicBezTo>
                    <a:pt x="86" y="67"/>
                    <a:pt x="88" y="65"/>
                    <a:pt x="92" y="64"/>
                  </a:cubicBezTo>
                  <a:cubicBezTo>
                    <a:pt x="92" y="13"/>
                    <a:pt x="92" y="13"/>
                    <a:pt x="92" y="13"/>
                  </a:cubicBezTo>
                  <a:cubicBezTo>
                    <a:pt x="92" y="6"/>
                    <a:pt x="86" y="0"/>
                    <a:pt x="79" y="0"/>
                  </a:cubicBezTo>
                  <a:cubicBezTo>
                    <a:pt x="13" y="0"/>
                    <a:pt x="13" y="0"/>
                    <a:pt x="13" y="0"/>
                  </a:cubicBezTo>
                  <a:cubicBezTo>
                    <a:pt x="6" y="0"/>
                    <a:pt x="0" y="6"/>
                    <a:pt x="0" y="13"/>
                  </a:cubicBezTo>
                  <a:cubicBezTo>
                    <a:pt x="0" y="121"/>
                    <a:pt x="0" y="121"/>
                    <a:pt x="0" y="121"/>
                  </a:cubicBezTo>
                  <a:cubicBezTo>
                    <a:pt x="0" y="128"/>
                    <a:pt x="6" y="134"/>
                    <a:pt x="13" y="134"/>
                  </a:cubicBezTo>
                  <a:cubicBezTo>
                    <a:pt x="67" y="134"/>
                    <a:pt x="67" y="134"/>
                    <a:pt x="67" y="134"/>
                  </a:cubicBezTo>
                  <a:cubicBezTo>
                    <a:pt x="67" y="134"/>
                    <a:pt x="67" y="134"/>
                    <a:pt x="67" y="133"/>
                  </a:cubicBezTo>
                  <a:lnTo>
                    <a:pt x="67" y="125"/>
                  </a:lnTo>
                  <a:close/>
                  <a:moveTo>
                    <a:pt x="40" y="4"/>
                  </a:moveTo>
                  <a:cubicBezTo>
                    <a:pt x="52" y="4"/>
                    <a:pt x="52" y="4"/>
                    <a:pt x="52" y="4"/>
                  </a:cubicBezTo>
                  <a:cubicBezTo>
                    <a:pt x="53" y="4"/>
                    <a:pt x="54" y="4"/>
                    <a:pt x="54" y="5"/>
                  </a:cubicBezTo>
                  <a:cubicBezTo>
                    <a:pt x="54" y="6"/>
                    <a:pt x="53" y="6"/>
                    <a:pt x="52" y="6"/>
                  </a:cubicBezTo>
                  <a:cubicBezTo>
                    <a:pt x="40" y="6"/>
                    <a:pt x="40" y="6"/>
                    <a:pt x="40" y="6"/>
                  </a:cubicBezTo>
                  <a:cubicBezTo>
                    <a:pt x="39" y="6"/>
                    <a:pt x="38" y="6"/>
                    <a:pt x="38" y="5"/>
                  </a:cubicBezTo>
                  <a:cubicBezTo>
                    <a:pt x="38" y="4"/>
                    <a:pt x="39" y="4"/>
                    <a:pt x="40" y="4"/>
                  </a:cubicBezTo>
                  <a:close/>
                  <a:moveTo>
                    <a:pt x="46" y="130"/>
                  </a:moveTo>
                  <a:cubicBezTo>
                    <a:pt x="43" y="130"/>
                    <a:pt x="40" y="127"/>
                    <a:pt x="40" y="124"/>
                  </a:cubicBezTo>
                  <a:cubicBezTo>
                    <a:pt x="40" y="121"/>
                    <a:pt x="43" y="118"/>
                    <a:pt x="46" y="118"/>
                  </a:cubicBezTo>
                  <a:cubicBezTo>
                    <a:pt x="49" y="118"/>
                    <a:pt x="52" y="121"/>
                    <a:pt x="52" y="124"/>
                  </a:cubicBezTo>
                  <a:cubicBezTo>
                    <a:pt x="52" y="127"/>
                    <a:pt x="49" y="130"/>
                    <a:pt x="46" y="130"/>
                  </a:cubicBezTo>
                  <a:close/>
                  <a:moveTo>
                    <a:pt x="115" y="113"/>
                  </a:moveTo>
                  <a:cubicBezTo>
                    <a:pt x="115" y="106"/>
                    <a:pt x="115" y="106"/>
                    <a:pt x="115" y="106"/>
                  </a:cubicBezTo>
                  <a:cubicBezTo>
                    <a:pt x="115" y="106"/>
                    <a:pt x="115" y="106"/>
                    <a:pt x="115" y="106"/>
                  </a:cubicBezTo>
                  <a:cubicBezTo>
                    <a:pt x="115" y="106"/>
                    <a:pt x="115" y="105"/>
                    <a:pt x="115" y="105"/>
                  </a:cubicBezTo>
                  <a:cubicBezTo>
                    <a:pt x="115" y="103"/>
                    <a:pt x="114" y="102"/>
                    <a:pt x="113" y="101"/>
                  </a:cubicBezTo>
                  <a:cubicBezTo>
                    <a:pt x="109" y="99"/>
                    <a:pt x="102" y="97"/>
                    <a:pt x="93" y="97"/>
                  </a:cubicBezTo>
                  <a:cubicBezTo>
                    <a:pt x="87" y="97"/>
                    <a:pt x="81" y="98"/>
                    <a:pt x="77" y="99"/>
                  </a:cubicBezTo>
                  <a:cubicBezTo>
                    <a:pt x="75" y="100"/>
                    <a:pt x="74" y="100"/>
                    <a:pt x="72" y="101"/>
                  </a:cubicBezTo>
                  <a:cubicBezTo>
                    <a:pt x="71" y="102"/>
                    <a:pt x="70" y="103"/>
                    <a:pt x="70" y="105"/>
                  </a:cubicBezTo>
                  <a:cubicBezTo>
                    <a:pt x="70" y="105"/>
                    <a:pt x="70" y="106"/>
                    <a:pt x="70" y="106"/>
                  </a:cubicBezTo>
                  <a:cubicBezTo>
                    <a:pt x="70" y="106"/>
                    <a:pt x="70" y="106"/>
                    <a:pt x="70" y="106"/>
                  </a:cubicBezTo>
                  <a:cubicBezTo>
                    <a:pt x="70" y="106"/>
                    <a:pt x="70" y="106"/>
                    <a:pt x="70" y="106"/>
                  </a:cubicBezTo>
                  <a:cubicBezTo>
                    <a:pt x="70" y="113"/>
                    <a:pt x="70" y="113"/>
                    <a:pt x="70" y="113"/>
                  </a:cubicBezTo>
                  <a:cubicBezTo>
                    <a:pt x="70" y="113"/>
                    <a:pt x="70" y="113"/>
                    <a:pt x="70" y="113"/>
                  </a:cubicBezTo>
                  <a:cubicBezTo>
                    <a:pt x="70" y="114"/>
                    <a:pt x="70" y="114"/>
                    <a:pt x="70" y="114"/>
                  </a:cubicBezTo>
                  <a:cubicBezTo>
                    <a:pt x="70" y="114"/>
                    <a:pt x="70" y="115"/>
                    <a:pt x="70" y="115"/>
                  </a:cubicBezTo>
                  <a:cubicBezTo>
                    <a:pt x="70" y="115"/>
                    <a:pt x="70" y="115"/>
                    <a:pt x="70" y="115"/>
                  </a:cubicBezTo>
                  <a:cubicBezTo>
                    <a:pt x="70" y="115"/>
                    <a:pt x="70" y="115"/>
                    <a:pt x="70" y="115"/>
                  </a:cubicBezTo>
                  <a:cubicBezTo>
                    <a:pt x="70" y="122"/>
                    <a:pt x="70" y="122"/>
                    <a:pt x="70" y="122"/>
                  </a:cubicBezTo>
                  <a:cubicBezTo>
                    <a:pt x="70" y="123"/>
                    <a:pt x="70" y="123"/>
                    <a:pt x="70" y="123"/>
                  </a:cubicBezTo>
                  <a:cubicBezTo>
                    <a:pt x="70" y="124"/>
                    <a:pt x="70" y="124"/>
                    <a:pt x="70" y="124"/>
                  </a:cubicBezTo>
                  <a:cubicBezTo>
                    <a:pt x="70" y="124"/>
                    <a:pt x="70" y="124"/>
                    <a:pt x="70" y="124"/>
                  </a:cubicBezTo>
                  <a:cubicBezTo>
                    <a:pt x="70" y="124"/>
                    <a:pt x="70" y="124"/>
                    <a:pt x="70" y="124"/>
                  </a:cubicBezTo>
                  <a:cubicBezTo>
                    <a:pt x="70" y="133"/>
                    <a:pt x="70" y="133"/>
                    <a:pt x="70" y="133"/>
                  </a:cubicBezTo>
                  <a:cubicBezTo>
                    <a:pt x="70" y="133"/>
                    <a:pt x="70" y="133"/>
                    <a:pt x="70" y="134"/>
                  </a:cubicBezTo>
                  <a:cubicBezTo>
                    <a:pt x="72" y="136"/>
                    <a:pt x="75" y="137"/>
                    <a:pt x="78" y="138"/>
                  </a:cubicBezTo>
                  <a:cubicBezTo>
                    <a:pt x="82" y="139"/>
                    <a:pt x="87" y="140"/>
                    <a:pt x="93" y="140"/>
                  </a:cubicBezTo>
                  <a:cubicBezTo>
                    <a:pt x="98" y="140"/>
                    <a:pt x="103" y="139"/>
                    <a:pt x="107" y="138"/>
                  </a:cubicBezTo>
                  <a:cubicBezTo>
                    <a:pt x="111" y="137"/>
                    <a:pt x="114" y="136"/>
                    <a:pt x="115" y="134"/>
                  </a:cubicBezTo>
                  <a:cubicBezTo>
                    <a:pt x="115" y="133"/>
                    <a:pt x="115" y="133"/>
                    <a:pt x="115" y="133"/>
                  </a:cubicBezTo>
                  <a:cubicBezTo>
                    <a:pt x="115" y="125"/>
                    <a:pt x="115" y="125"/>
                    <a:pt x="115" y="125"/>
                  </a:cubicBezTo>
                  <a:cubicBezTo>
                    <a:pt x="115" y="124"/>
                    <a:pt x="115" y="124"/>
                    <a:pt x="115" y="124"/>
                  </a:cubicBezTo>
                  <a:cubicBezTo>
                    <a:pt x="115" y="124"/>
                    <a:pt x="115" y="124"/>
                    <a:pt x="115" y="123"/>
                  </a:cubicBezTo>
                  <a:cubicBezTo>
                    <a:pt x="115" y="123"/>
                    <a:pt x="115" y="123"/>
                    <a:pt x="115" y="122"/>
                  </a:cubicBezTo>
                  <a:cubicBezTo>
                    <a:pt x="115" y="115"/>
                    <a:pt x="115" y="115"/>
                    <a:pt x="115" y="115"/>
                  </a:cubicBezTo>
                  <a:cubicBezTo>
                    <a:pt x="115" y="115"/>
                    <a:pt x="115" y="115"/>
                    <a:pt x="115" y="115"/>
                  </a:cubicBezTo>
                  <a:cubicBezTo>
                    <a:pt x="115" y="115"/>
                    <a:pt x="115" y="114"/>
                    <a:pt x="115" y="114"/>
                  </a:cubicBezTo>
                  <a:cubicBezTo>
                    <a:pt x="115" y="114"/>
                    <a:pt x="115" y="113"/>
                    <a:pt x="115" y="113"/>
                  </a:cubicBezTo>
                  <a:close/>
                  <a:moveTo>
                    <a:pt x="106" y="126"/>
                  </a:moveTo>
                  <a:cubicBezTo>
                    <a:pt x="103" y="127"/>
                    <a:pt x="98" y="128"/>
                    <a:pt x="93" y="128"/>
                  </a:cubicBezTo>
                  <a:cubicBezTo>
                    <a:pt x="87" y="128"/>
                    <a:pt x="83" y="127"/>
                    <a:pt x="79" y="126"/>
                  </a:cubicBezTo>
                  <a:cubicBezTo>
                    <a:pt x="76" y="125"/>
                    <a:pt x="74" y="124"/>
                    <a:pt x="73" y="123"/>
                  </a:cubicBezTo>
                  <a:cubicBezTo>
                    <a:pt x="73" y="118"/>
                    <a:pt x="73" y="118"/>
                    <a:pt x="73" y="118"/>
                  </a:cubicBezTo>
                  <a:cubicBezTo>
                    <a:pt x="77" y="121"/>
                    <a:pt x="84" y="122"/>
                    <a:pt x="93" y="122"/>
                  </a:cubicBezTo>
                  <a:cubicBezTo>
                    <a:pt x="99" y="122"/>
                    <a:pt x="104" y="121"/>
                    <a:pt x="108" y="120"/>
                  </a:cubicBezTo>
                  <a:cubicBezTo>
                    <a:pt x="110" y="120"/>
                    <a:pt x="111" y="119"/>
                    <a:pt x="112" y="118"/>
                  </a:cubicBezTo>
                  <a:cubicBezTo>
                    <a:pt x="112" y="123"/>
                    <a:pt x="112" y="123"/>
                    <a:pt x="112" y="123"/>
                  </a:cubicBezTo>
                  <a:cubicBezTo>
                    <a:pt x="111" y="124"/>
                    <a:pt x="109" y="125"/>
                    <a:pt x="106" y="126"/>
                  </a:cubicBezTo>
                  <a:close/>
                  <a:moveTo>
                    <a:pt x="112" y="114"/>
                  </a:moveTo>
                  <a:cubicBezTo>
                    <a:pt x="111" y="115"/>
                    <a:pt x="109" y="116"/>
                    <a:pt x="106" y="117"/>
                  </a:cubicBezTo>
                  <a:cubicBezTo>
                    <a:pt x="103" y="118"/>
                    <a:pt x="98" y="119"/>
                    <a:pt x="93" y="119"/>
                  </a:cubicBezTo>
                  <a:cubicBezTo>
                    <a:pt x="87" y="119"/>
                    <a:pt x="83" y="118"/>
                    <a:pt x="79" y="117"/>
                  </a:cubicBezTo>
                  <a:cubicBezTo>
                    <a:pt x="76" y="116"/>
                    <a:pt x="74" y="115"/>
                    <a:pt x="73" y="114"/>
                  </a:cubicBezTo>
                  <a:cubicBezTo>
                    <a:pt x="73" y="109"/>
                    <a:pt x="73" y="109"/>
                    <a:pt x="73" y="109"/>
                  </a:cubicBezTo>
                  <a:cubicBezTo>
                    <a:pt x="77" y="112"/>
                    <a:pt x="84" y="113"/>
                    <a:pt x="93" y="113"/>
                  </a:cubicBezTo>
                  <a:cubicBezTo>
                    <a:pt x="99" y="113"/>
                    <a:pt x="104" y="112"/>
                    <a:pt x="108" y="111"/>
                  </a:cubicBezTo>
                  <a:cubicBezTo>
                    <a:pt x="110" y="111"/>
                    <a:pt x="111" y="110"/>
                    <a:pt x="112" y="109"/>
                  </a:cubicBezTo>
                  <a:lnTo>
                    <a:pt x="112" y="114"/>
                  </a:lnTo>
                  <a:close/>
                  <a:moveTo>
                    <a:pt x="74" y="104"/>
                  </a:moveTo>
                  <a:cubicBezTo>
                    <a:pt x="77" y="102"/>
                    <a:pt x="84" y="100"/>
                    <a:pt x="93" y="100"/>
                  </a:cubicBezTo>
                  <a:cubicBezTo>
                    <a:pt x="98" y="100"/>
                    <a:pt x="103" y="101"/>
                    <a:pt x="107" y="102"/>
                  </a:cubicBezTo>
                  <a:cubicBezTo>
                    <a:pt x="109" y="102"/>
                    <a:pt x="110" y="103"/>
                    <a:pt x="111" y="104"/>
                  </a:cubicBezTo>
                  <a:cubicBezTo>
                    <a:pt x="112" y="104"/>
                    <a:pt x="112" y="105"/>
                    <a:pt x="112" y="105"/>
                  </a:cubicBezTo>
                  <a:cubicBezTo>
                    <a:pt x="112" y="105"/>
                    <a:pt x="112" y="106"/>
                    <a:pt x="111" y="106"/>
                  </a:cubicBezTo>
                  <a:cubicBezTo>
                    <a:pt x="109" y="108"/>
                    <a:pt x="101" y="110"/>
                    <a:pt x="93" y="110"/>
                  </a:cubicBezTo>
                  <a:cubicBezTo>
                    <a:pt x="87" y="110"/>
                    <a:pt x="82" y="109"/>
                    <a:pt x="78" y="108"/>
                  </a:cubicBezTo>
                  <a:cubicBezTo>
                    <a:pt x="76" y="108"/>
                    <a:pt x="75" y="107"/>
                    <a:pt x="74" y="106"/>
                  </a:cubicBezTo>
                  <a:cubicBezTo>
                    <a:pt x="73" y="106"/>
                    <a:pt x="73" y="105"/>
                    <a:pt x="73" y="105"/>
                  </a:cubicBezTo>
                  <a:cubicBezTo>
                    <a:pt x="73" y="105"/>
                    <a:pt x="73" y="104"/>
                    <a:pt x="74" y="104"/>
                  </a:cubicBezTo>
                  <a:close/>
                  <a:moveTo>
                    <a:pt x="106" y="135"/>
                  </a:moveTo>
                  <a:cubicBezTo>
                    <a:pt x="103" y="136"/>
                    <a:pt x="98" y="137"/>
                    <a:pt x="93" y="137"/>
                  </a:cubicBezTo>
                  <a:cubicBezTo>
                    <a:pt x="87" y="137"/>
                    <a:pt x="83" y="136"/>
                    <a:pt x="79" y="135"/>
                  </a:cubicBezTo>
                  <a:cubicBezTo>
                    <a:pt x="76" y="135"/>
                    <a:pt x="74" y="133"/>
                    <a:pt x="73" y="133"/>
                  </a:cubicBezTo>
                  <a:cubicBezTo>
                    <a:pt x="73" y="128"/>
                    <a:pt x="73" y="128"/>
                    <a:pt x="73" y="128"/>
                  </a:cubicBezTo>
                  <a:cubicBezTo>
                    <a:pt x="77" y="130"/>
                    <a:pt x="84" y="131"/>
                    <a:pt x="93" y="131"/>
                  </a:cubicBezTo>
                  <a:cubicBezTo>
                    <a:pt x="99" y="131"/>
                    <a:pt x="104" y="131"/>
                    <a:pt x="108" y="129"/>
                  </a:cubicBezTo>
                  <a:cubicBezTo>
                    <a:pt x="110" y="129"/>
                    <a:pt x="111" y="128"/>
                    <a:pt x="112" y="128"/>
                  </a:cubicBezTo>
                  <a:cubicBezTo>
                    <a:pt x="112" y="133"/>
                    <a:pt x="112" y="133"/>
                    <a:pt x="112" y="133"/>
                  </a:cubicBezTo>
                  <a:cubicBezTo>
                    <a:pt x="111" y="133"/>
                    <a:pt x="109" y="135"/>
                    <a:pt x="106" y="135"/>
                  </a:cubicBezTo>
                  <a:close/>
                  <a:moveTo>
                    <a:pt x="71" y="94"/>
                  </a:moveTo>
                  <a:cubicBezTo>
                    <a:pt x="71" y="94"/>
                    <a:pt x="71" y="94"/>
                    <a:pt x="72" y="94"/>
                  </a:cubicBezTo>
                  <a:cubicBezTo>
                    <a:pt x="74" y="96"/>
                    <a:pt x="77" y="96"/>
                    <a:pt x="81" y="96"/>
                  </a:cubicBezTo>
                  <a:cubicBezTo>
                    <a:pt x="85" y="95"/>
                    <a:pt x="90" y="94"/>
                    <a:pt x="95" y="92"/>
                  </a:cubicBezTo>
                  <a:cubicBezTo>
                    <a:pt x="100" y="90"/>
                    <a:pt x="105" y="88"/>
                    <a:pt x="108" y="86"/>
                  </a:cubicBezTo>
                  <a:cubicBezTo>
                    <a:pt x="111" y="83"/>
                    <a:pt x="114" y="81"/>
                    <a:pt x="114" y="78"/>
                  </a:cubicBezTo>
                  <a:cubicBezTo>
                    <a:pt x="114" y="78"/>
                    <a:pt x="114" y="78"/>
                    <a:pt x="114" y="78"/>
                  </a:cubicBezTo>
                  <a:cubicBezTo>
                    <a:pt x="111" y="69"/>
                    <a:pt x="111" y="69"/>
                    <a:pt x="111" y="69"/>
                  </a:cubicBezTo>
                  <a:cubicBezTo>
                    <a:pt x="111" y="69"/>
                    <a:pt x="111" y="69"/>
                    <a:pt x="111" y="69"/>
                  </a:cubicBezTo>
                  <a:cubicBezTo>
                    <a:pt x="111" y="69"/>
                    <a:pt x="111" y="68"/>
                    <a:pt x="111" y="68"/>
                  </a:cubicBezTo>
                  <a:cubicBezTo>
                    <a:pt x="110" y="67"/>
                    <a:pt x="109" y="66"/>
                    <a:pt x="107" y="65"/>
                  </a:cubicBezTo>
                  <a:cubicBezTo>
                    <a:pt x="103" y="64"/>
                    <a:pt x="95" y="65"/>
                    <a:pt x="86" y="69"/>
                  </a:cubicBezTo>
                  <a:cubicBezTo>
                    <a:pt x="81" y="71"/>
                    <a:pt x="76" y="73"/>
                    <a:pt x="72" y="76"/>
                  </a:cubicBezTo>
                  <a:cubicBezTo>
                    <a:pt x="71" y="77"/>
                    <a:pt x="69" y="79"/>
                    <a:pt x="68" y="80"/>
                  </a:cubicBezTo>
                  <a:cubicBezTo>
                    <a:pt x="67" y="81"/>
                    <a:pt x="67" y="83"/>
                    <a:pt x="67" y="84"/>
                  </a:cubicBezTo>
                  <a:cubicBezTo>
                    <a:pt x="68" y="85"/>
                    <a:pt x="68" y="85"/>
                    <a:pt x="68" y="85"/>
                  </a:cubicBezTo>
                  <a:cubicBezTo>
                    <a:pt x="68" y="85"/>
                    <a:pt x="68" y="85"/>
                    <a:pt x="68" y="85"/>
                  </a:cubicBezTo>
                  <a:cubicBezTo>
                    <a:pt x="68" y="85"/>
                    <a:pt x="68" y="85"/>
                    <a:pt x="68" y="85"/>
                  </a:cubicBezTo>
                  <a:lnTo>
                    <a:pt x="71" y="94"/>
                  </a:lnTo>
                  <a:close/>
                  <a:moveTo>
                    <a:pt x="106" y="83"/>
                  </a:moveTo>
                  <a:cubicBezTo>
                    <a:pt x="103" y="85"/>
                    <a:pt x="99" y="88"/>
                    <a:pt x="94" y="89"/>
                  </a:cubicBezTo>
                  <a:cubicBezTo>
                    <a:pt x="89" y="91"/>
                    <a:pt x="84" y="92"/>
                    <a:pt x="81" y="93"/>
                  </a:cubicBezTo>
                  <a:cubicBezTo>
                    <a:pt x="77" y="93"/>
                    <a:pt x="75" y="93"/>
                    <a:pt x="74" y="92"/>
                  </a:cubicBezTo>
                  <a:cubicBezTo>
                    <a:pt x="72" y="87"/>
                    <a:pt x="72" y="87"/>
                    <a:pt x="72" y="87"/>
                  </a:cubicBezTo>
                  <a:cubicBezTo>
                    <a:pt x="77" y="88"/>
                    <a:pt x="84" y="87"/>
                    <a:pt x="92" y="84"/>
                  </a:cubicBezTo>
                  <a:cubicBezTo>
                    <a:pt x="98" y="82"/>
                    <a:pt x="103" y="79"/>
                    <a:pt x="106" y="77"/>
                  </a:cubicBezTo>
                  <a:cubicBezTo>
                    <a:pt x="107" y="76"/>
                    <a:pt x="109" y="74"/>
                    <a:pt x="109" y="73"/>
                  </a:cubicBezTo>
                  <a:cubicBezTo>
                    <a:pt x="111" y="78"/>
                    <a:pt x="111" y="78"/>
                    <a:pt x="111" y="78"/>
                  </a:cubicBezTo>
                  <a:cubicBezTo>
                    <a:pt x="111" y="79"/>
                    <a:pt x="109" y="81"/>
                    <a:pt x="106" y="83"/>
                  </a:cubicBezTo>
                  <a:close/>
                  <a:moveTo>
                    <a:pt x="71" y="82"/>
                  </a:moveTo>
                  <a:cubicBezTo>
                    <a:pt x="73" y="79"/>
                    <a:pt x="79" y="75"/>
                    <a:pt x="87" y="72"/>
                  </a:cubicBezTo>
                  <a:cubicBezTo>
                    <a:pt x="93" y="69"/>
                    <a:pt x="98" y="68"/>
                    <a:pt x="102" y="68"/>
                  </a:cubicBezTo>
                  <a:cubicBezTo>
                    <a:pt x="104" y="68"/>
                    <a:pt x="105" y="68"/>
                    <a:pt x="106" y="68"/>
                  </a:cubicBezTo>
                  <a:cubicBezTo>
                    <a:pt x="108" y="69"/>
                    <a:pt x="108" y="69"/>
                    <a:pt x="108" y="69"/>
                  </a:cubicBezTo>
                  <a:cubicBezTo>
                    <a:pt x="108" y="69"/>
                    <a:pt x="108" y="70"/>
                    <a:pt x="107" y="71"/>
                  </a:cubicBezTo>
                  <a:cubicBezTo>
                    <a:pt x="106" y="74"/>
                    <a:pt x="99" y="78"/>
                    <a:pt x="91" y="81"/>
                  </a:cubicBezTo>
                  <a:cubicBezTo>
                    <a:pt x="85" y="83"/>
                    <a:pt x="80" y="84"/>
                    <a:pt x="76" y="85"/>
                  </a:cubicBezTo>
                  <a:cubicBezTo>
                    <a:pt x="74" y="85"/>
                    <a:pt x="73" y="85"/>
                    <a:pt x="72" y="84"/>
                  </a:cubicBezTo>
                  <a:cubicBezTo>
                    <a:pt x="71" y="84"/>
                    <a:pt x="70" y="84"/>
                    <a:pt x="70" y="83"/>
                  </a:cubicBezTo>
                  <a:cubicBezTo>
                    <a:pt x="70" y="83"/>
                    <a:pt x="70" y="83"/>
                    <a:pt x="71" y="82"/>
                  </a:cubicBezTo>
                  <a:close/>
                  <a:moveTo>
                    <a:pt x="49" y="75"/>
                  </a:moveTo>
                  <a:cubicBezTo>
                    <a:pt x="49" y="70"/>
                    <a:pt x="49" y="70"/>
                    <a:pt x="49" y="70"/>
                  </a:cubicBezTo>
                  <a:cubicBezTo>
                    <a:pt x="48" y="70"/>
                    <a:pt x="48" y="70"/>
                    <a:pt x="47" y="70"/>
                  </a:cubicBezTo>
                  <a:cubicBezTo>
                    <a:pt x="47" y="70"/>
                    <a:pt x="46" y="70"/>
                    <a:pt x="46" y="70"/>
                  </a:cubicBezTo>
                  <a:cubicBezTo>
                    <a:pt x="46" y="75"/>
                    <a:pt x="46" y="75"/>
                    <a:pt x="46" y="75"/>
                  </a:cubicBezTo>
                  <a:cubicBezTo>
                    <a:pt x="39" y="75"/>
                    <a:pt x="39" y="75"/>
                    <a:pt x="39" y="75"/>
                  </a:cubicBezTo>
                  <a:cubicBezTo>
                    <a:pt x="39" y="69"/>
                    <a:pt x="39" y="69"/>
                    <a:pt x="39" y="69"/>
                  </a:cubicBezTo>
                  <a:cubicBezTo>
                    <a:pt x="37" y="68"/>
                    <a:pt x="35" y="68"/>
                    <a:pt x="33" y="67"/>
                  </a:cubicBezTo>
                  <a:cubicBezTo>
                    <a:pt x="33" y="59"/>
                    <a:pt x="33" y="59"/>
                    <a:pt x="33" y="59"/>
                  </a:cubicBezTo>
                  <a:cubicBezTo>
                    <a:pt x="33" y="58"/>
                    <a:pt x="33" y="58"/>
                    <a:pt x="33" y="58"/>
                  </a:cubicBezTo>
                  <a:cubicBezTo>
                    <a:pt x="34" y="58"/>
                    <a:pt x="34" y="58"/>
                    <a:pt x="34" y="58"/>
                  </a:cubicBezTo>
                  <a:cubicBezTo>
                    <a:pt x="36" y="60"/>
                    <a:pt x="38" y="61"/>
                    <a:pt x="40" y="62"/>
                  </a:cubicBezTo>
                  <a:cubicBezTo>
                    <a:pt x="42" y="63"/>
                    <a:pt x="45" y="63"/>
                    <a:pt x="47" y="63"/>
                  </a:cubicBezTo>
                  <a:cubicBezTo>
                    <a:pt x="47" y="63"/>
                    <a:pt x="48" y="63"/>
                    <a:pt x="49" y="63"/>
                  </a:cubicBezTo>
                  <a:cubicBezTo>
                    <a:pt x="50" y="63"/>
                    <a:pt x="51" y="63"/>
                    <a:pt x="51" y="62"/>
                  </a:cubicBezTo>
                  <a:cubicBezTo>
                    <a:pt x="52" y="62"/>
                    <a:pt x="52" y="62"/>
                    <a:pt x="53" y="61"/>
                  </a:cubicBezTo>
                  <a:cubicBezTo>
                    <a:pt x="53" y="61"/>
                    <a:pt x="53" y="61"/>
                    <a:pt x="53" y="61"/>
                  </a:cubicBezTo>
                  <a:cubicBezTo>
                    <a:pt x="53" y="61"/>
                    <a:pt x="53" y="61"/>
                    <a:pt x="53" y="61"/>
                  </a:cubicBezTo>
                  <a:cubicBezTo>
                    <a:pt x="53" y="61"/>
                    <a:pt x="53" y="60"/>
                    <a:pt x="53" y="60"/>
                  </a:cubicBezTo>
                  <a:cubicBezTo>
                    <a:pt x="53" y="60"/>
                    <a:pt x="53" y="60"/>
                    <a:pt x="53" y="60"/>
                  </a:cubicBezTo>
                  <a:cubicBezTo>
                    <a:pt x="53" y="60"/>
                    <a:pt x="54" y="60"/>
                    <a:pt x="54" y="60"/>
                  </a:cubicBezTo>
                  <a:cubicBezTo>
                    <a:pt x="54" y="60"/>
                    <a:pt x="54" y="60"/>
                    <a:pt x="54" y="60"/>
                  </a:cubicBezTo>
                  <a:cubicBezTo>
                    <a:pt x="54" y="60"/>
                    <a:pt x="54" y="59"/>
                    <a:pt x="54" y="59"/>
                  </a:cubicBezTo>
                  <a:cubicBezTo>
                    <a:pt x="54" y="58"/>
                    <a:pt x="53" y="58"/>
                    <a:pt x="52" y="57"/>
                  </a:cubicBezTo>
                  <a:cubicBezTo>
                    <a:pt x="52" y="56"/>
                    <a:pt x="51" y="56"/>
                    <a:pt x="50" y="56"/>
                  </a:cubicBezTo>
                  <a:cubicBezTo>
                    <a:pt x="48" y="55"/>
                    <a:pt x="47" y="55"/>
                    <a:pt x="46" y="55"/>
                  </a:cubicBezTo>
                  <a:cubicBezTo>
                    <a:pt x="44" y="55"/>
                    <a:pt x="43" y="54"/>
                    <a:pt x="41" y="54"/>
                  </a:cubicBezTo>
                  <a:cubicBezTo>
                    <a:pt x="40" y="53"/>
                    <a:pt x="39" y="53"/>
                    <a:pt x="38" y="52"/>
                  </a:cubicBezTo>
                  <a:cubicBezTo>
                    <a:pt x="38" y="52"/>
                    <a:pt x="38" y="52"/>
                    <a:pt x="38" y="52"/>
                  </a:cubicBezTo>
                  <a:cubicBezTo>
                    <a:pt x="37" y="52"/>
                    <a:pt x="37" y="52"/>
                    <a:pt x="37" y="52"/>
                  </a:cubicBezTo>
                  <a:cubicBezTo>
                    <a:pt x="37" y="52"/>
                    <a:pt x="37" y="52"/>
                    <a:pt x="37" y="52"/>
                  </a:cubicBezTo>
                  <a:cubicBezTo>
                    <a:pt x="37" y="51"/>
                    <a:pt x="37" y="51"/>
                    <a:pt x="36" y="51"/>
                  </a:cubicBezTo>
                  <a:cubicBezTo>
                    <a:pt x="36" y="51"/>
                    <a:pt x="36" y="51"/>
                    <a:pt x="36" y="51"/>
                  </a:cubicBezTo>
                  <a:cubicBezTo>
                    <a:pt x="36" y="51"/>
                    <a:pt x="36" y="51"/>
                    <a:pt x="36" y="51"/>
                  </a:cubicBezTo>
                  <a:cubicBezTo>
                    <a:pt x="36" y="51"/>
                    <a:pt x="36" y="50"/>
                    <a:pt x="36" y="50"/>
                  </a:cubicBezTo>
                  <a:cubicBezTo>
                    <a:pt x="35" y="50"/>
                    <a:pt x="35" y="50"/>
                    <a:pt x="35" y="50"/>
                  </a:cubicBezTo>
                  <a:cubicBezTo>
                    <a:pt x="34" y="48"/>
                    <a:pt x="33" y="46"/>
                    <a:pt x="33" y="44"/>
                  </a:cubicBezTo>
                  <a:cubicBezTo>
                    <a:pt x="33" y="44"/>
                    <a:pt x="33" y="44"/>
                    <a:pt x="33" y="44"/>
                  </a:cubicBezTo>
                  <a:cubicBezTo>
                    <a:pt x="33" y="44"/>
                    <a:pt x="33" y="44"/>
                    <a:pt x="33" y="44"/>
                  </a:cubicBezTo>
                  <a:cubicBezTo>
                    <a:pt x="33" y="40"/>
                    <a:pt x="35" y="37"/>
                    <a:pt x="38" y="35"/>
                  </a:cubicBezTo>
                  <a:cubicBezTo>
                    <a:pt x="38" y="35"/>
                    <a:pt x="38" y="35"/>
                    <a:pt x="39" y="35"/>
                  </a:cubicBezTo>
                  <a:cubicBezTo>
                    <a:pt x="39" y="29"/>
                    <a:pt x="39" y="29"/>
                    <a:pt x="39" y="29"/>
                  </a:cubicBezTo>
                  <a:cubicBezTo>
                    <a:pt x="39" y="28"/>
                    <a:pt x="39" y="28"/>
                    <a:pt x="39" y="28"/>
                  </a:cubicBezTo>
                  <a:cubicBezTo>
                    <a:pt x="46" y="28"/>
                    <a:pt x="46" y="28"/>
                    <a:pt x="46" y="28"/>
                  </a:cubicBezTo>
                  <a:cubicBezTo>
                    <a:pt x="46" y="29"/>
                    <a:pt x="46" y="29"/>
                    <a:pt x="46" y="29"/>
                  </a:cubicBezTo>
                  <a:cubicBezTo>
                    <a:pt x="46" y="32"/>
                    <a:pt x="46" y="32"/>
                    <a:pt x="46" y="32"/>
                  </a:cubicBezTo>
                  <a:cubicBezTo>
                    <a:pt x="47" y="32"/>
                    <a:pt x="48" y="32"/>
                    <a:pt x="49" y="32"/>
                  </a:cubicBezTo>
                  <a:cubicBezTo>
                    <a:pt x="49" y="32"/>
                    <a:pt x="49" y="32"/>
                    <a:pt x="49" y="32"/>
                  </a:cubicBezTo>
                  <a:cubicBezTo>
                    <a:pt x="49" y="29"/>
                    <a:pt x="49" y="29"/>
                    <a:pt x="49" y="29"/>
                  </a:cubicBezTo>
                  <a:cubicBezTo>
                    <a:pt x="49" y="28"/>
                    <a:pt x="49" y="28"/>
                    <a:pt x="49" y="28"/>
                  </a:cubicBezTo>
                  <a:cubicBezTo>
                    <a:pt x="57" y="28"/>
                    <a:pt x="57" y="28"/>
                    <a:pt x="57" y="28"/>
                  </a:cubicBezTo>
                  <a:cubicBezTo>
                    <a:pt x="57" y="29"/>
                    <a:pt x="57" y="29"/>
                    <a:pt x="57" y="29"/>
                  </a:cubicBezTo>
                  <a:cubicBezTo>
                    <a:pt x="57" y="33"/>
                    <a:pt x="57" y="33"/>
                    <a:pt x="57" y="33"/>
                  </a:cubicBezTo>
                  <a:cubicBezTo>
                    <a:pt x="59" y="34"/>
                    <a:pt x="60" y="34"/>
                    <a:pt x="62" y="35"/>
                  </a:cubicBezTo>
                  <a:cubicBezTo>
                    <a:pt x="62" y="35"/>
                    <a:pt x="62" y="35"/>
                    <a:pt x="62" y="35"/>
                  </a:cubicBezTo>
                  <a:cubicBezTo>
                    <a:pt x="62" y="37"/>
                    <a:pt x="62" y="37"/>
                    <a:pt x="62" y="37"/>
                  </a:cubicBezTo>
                  <a:cubicBezTo>
                    <a:pt x="62" y="43"/>
                    <a:pt x="62" y="43"/>
                    <a:pt x="62" y="43"/>
                  </a:cubicBezTo>
                  <a:cubicBezTo>
                    <a:pt x="61" y="43"/>
                    <a:pt x="61" y="43"/>
                    <a:pt x="61" y="43"/>
                  </a:cubicBezTo>
                  <a:cubicBezTo>
                    <a:pt x="60" y="42"/>
                    <a:pt x="58" y="41"/>
                    <a:pt x="56" y="40"/>
                  </a:cubicBezTo>
                  <a:cubicBezTo>
                    <a:pt x="55" y="40"/>
                    <a:pt x="55" y="40"/>
                    <a:pt x="55" y="40"/>
                  </a:cubicBezTo>
                  <a:cubicBezTo>
                    <a:pt x="54" y="40"/>
                    <a:pt x="54" y="39"/>
                    <a:pt x="54" y="39"/>
                  </a:cubicBezTo>
                  <a:cubicBezTo>
                    <a:pt x="54" y="39"/>
                    <a:pt x="53" y="39"/>
                    <a:pt x="53" y="39"/>
                  </a:cubicBezTo>
                  <a:cubicBezTo>
                    <a:pt x="53" y="39"/>
                    <a:pt x="53" y="39"/>
                    <a:pt x="53" y="39"/>
                  </a:cubicBezTo>
                  <a:cubicBezTo>
                    <a:pt x="52" y="39"/>
                    <a:pt x="52" y="39"/>
                    <a:pt x="51" y="39"/>
                  </a:cubicBezTo>
                  <a:cubicBezTo>
                    <a:pt x="51" y="39"/>
                    <a:pt x="51" y="39"/>
                    <a:pt x="51" y="39"/>
                  </a:cubicBezTo>
                  <a:cubicBezTo>
                    <a:pt x="51" y="39"/>
                    <a:pt x="50" y="39"/>
                    <a:pt x="50" y="39"/>
                  </a:cubicBezTo>
                  <a:cubicBezTo>
                    <a:pt x="49" y="39"/>
                    <a:pt x="48" y="39"/>
                    <a:pt x="47" y="39"/>
                  </a:cubicBezTo>
                  <a:cubicBezTo>
                    <a:pt x="47" y="39"/>
                    <a:pt x="46" y="39"/>
                    <a:pt x="45" y="40"/>
                  </a:cubicBezTo>
                  <a:cubicBezTo>
                    <a:pt x="45" y="40"/>
                    <a:pt x="44" y="40"/>
                    <a:pt x="44" y="41"/>
                  </a:cubicBezTo>
                  <a:cubicBezTo>
                    <a:pt x="43" y="41"/>
                    <a:pt x="43" y="42"/>
                    <a:pt x="43" y="42"/>
                  </a:cubicBezTo>
                  <a:cubicBezTo>
                    <a:pt x="43" y="43"/>
                    <a:pt x="43" y="43"/>
                    <a:pt x="43" y="43"/>
                  </a:cubicBezTo>
                  <a:cubicBezTo>
                    <a:pt x="43" y="43"/>
                    <a:pt x="43" y="43"/>
                    <a:pt x="43" y="43"/>
                  </a:cubicBezTo>
                  <a:cubicBezTo>
                    <a:pt x="43" y="43"/>
                    <a:pt x="43" y="43"/>
                    <a:pt x="43" y="44"/>
                  </a:cubicBezTo>
                  <a:cubicBezTo>
                    <a:pt x="43" y="44"/>
                    <a:pt x="43" y="44"/>
                    <a:pt x="43" y="44"/>
                  </a:cubicBezTo>
                  <a:cubicBezTo>
                    <a:pt x="43" y="44"/>
                    <a:pt x="43" y="44"/>
                    <a:pt x="43" y="44"/>
                  </a:cubicBezTo>
                  <a:cubicBezTo>
                    <a:pt x="43" y="44"/>
                    <a:pt x="44" y="44"/>
                    <a:pt x="44" y="44"/>
                  </a:cubicBezTo>
                  <a:cubicBezTo>
                    <a:pt x="44" y="44"/>
                    <a:pt x="44" y="45"/>
                    <a:pt x="44" y="45"/>
                  </a:cubicBezTo>
                  <a:cubicBezTo>
                    <a:pt x="44" y="45"/>
                    <a:pt x="44" y="45"/>
                    <a:pt x="44" y="45"/>
                  </a:cubicBezTo>
                  <a:cubicBezTo>
                    <a:pt x="44" y="45"/>
                    <a:pt x="44" y="45"/>
                    <a:pt x="45" y="45"/>
                  </a:cubicBezTo>
                  <a:cubicBezTo>
                    <a:pt x="45" y="45"/>
                    <a:pt x="45" y="45"/>
                    <a:pt x="45" y="45"/>
                  </a:cubicBezTo>
                  <a:cubicBezTo>
                    <a:pt x="46" y="46"/>
                    <a:pt x="47" y="46"/>
                    <a:pt x="48" y="46"/>
                  </a:cubicBezTo>
                  <a:cubicBezTo>
                    <a:pt x="49" y="46"/>
                    <a:pt x="51" y="47"/>
                    <a:pt x="52" y="47"/>
                  </a:cubicBezTo>
                  <a:cubicBezTo>
                    <a:pt x="53" y="47"/>
                    <a:pt x="54" y="48"/>
                    <a:pt x="56" y="48"/>
                  </a:cubicBezTo>
                  <a:cubicBezTo>
                    <a:pt x="58" y="49"/>
                    <a:pt x="60" y="50"/>
                    <a:pt x="61" y="52"/>
                  </a:cubicBezTo>
                  <a:cubicBezTo>
                    <a:pt x="63" y="53"/>
                    <a:pt x="63" y="55"/>
                    <a:pt x="63" y="58"/>
                  </a:cubicBezTo>
                  <a:cubicBezTo>
                    <a:pt x="63" y="58"/>
                    <a:pt x="63" y="58"/>
                    <a:pt x="63" y="58"/>
                  </a:cubicBezTo>
                  <a:cubicBezTo>
                    <a:pt x="63" y="58"/>
                    <a:pt x="63" y="58"/>
                    <a:pt x="63" y="58"/>
                  </a:cubicBezTo>
                  <a:cubicBezTo>
                    <a:pt x="63" y="61"/>
                    <a:pt x="62" y="64"/>
                    <a:pt x="59" y="66"/>
                  </a:cubicBezTo>
                  <a:cubicBezTo>
                    <a:pt x="58" y="67"/>
                    <a:pt x="58" y="67"/>
                    <a:pt x="57" y="68"/>
                  </a:cubicBezTo>
                  <a:cubicBezTo>
                    <a:pt x="57" y="75"/>
                    <a:pt x="57" y="75"/>
                    <a:pt x="57" y="75"/>
                  </a:cubicBezTo>
                  <a:lnTo>
                    <a:pt x="49" y="7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 name="Freeform 183"/>
            <p:cNvSpPr>
              <a:spLocks noEditPoints="1"/>
            </p:cNvSpPr>
            <p:nvPr/>
          </p:nvSpPr>
          <p:spPr bwMode="auto">
            <a:xfrm>
              <a:off x="6877050" y="5067300"/>
              <a:ext cx="442912" cy="385763"/>
            </a:xfrm>
            <a:custGeom>
              <a:avLst/>
              <a:gdLst>
                <a:gd name="T0" fmla="*/ 22 w 140"/>
                <a:gd name="T1" fmla="*/ 40 h 122"/>
                <a:gd name="T2" fmla="*/ 22 w 140"/>
                <a:gd name="T3" fmla="*/ 111 h 122"/>
                <a:gd name="T4" fmla="*/ 18 w 140"/>
                <a:gd name="T5" fmla="*/ 116 h 122"/>
                <a:gd name="T6" fmla="*/ 5 w 140"/>
                <a:gd name="T7" fmla="*/ 116 h 122"/>
                <a:gd name="T8" fmla="*/ 0 w 140"/>
                <a:gd name="T9" fmla="*/ 111 h 122"/>
                <a:gd name="T10" fmla="*/ 0 w 140"/>
                <a:gd name="T11" fmla="*/ 40 h 122"/>
                <a:gd name="T12" fmla="*/ 5 w 140"/>
                <a:gd name="T13" fmla="*/ 36 h 122"/>
                <a:gd name="T14" fmla="*/ 18 w 140"/>
                <a:gd name="T15" fmla="*/ 36 h 122"/>
                <a:gd name="T16" fmla="*/ 22 w 140"/>
                <a:gd name="T17" fmla="*/ 40 h 122"/>
                <a:gd name="T18" fmla="*/ 48 w 140"/>
                <a:gd name="T19" fmla="*/ 24 h 122"/>
                <a:gd name="T20" fmla="*/ 35 w 140"/>
                <a:gd name="T21" fmla="*/ 24 h 122"/>
                <a:gd name="T22" fmla="*/ 30 w 140"/>
                <a:gd name="T23" fmla="*/ 28 h 122"/>
                <a:gd name="T24" fmla="*/ 30 w 140"/>
                <a:gd name="T25" fmla="*/ 111 h 122"/>
                <a:gd name="T26" fmla="*/ 35 w 140"/>
                <a:gd name="T27" fmla="*/ 116 h 122"/>
                <a:gd name="T28" fmla="*/ 48 w 140"/>
                <a:gd name="T29" fmla="*/ 116 h 122"/>
                <a:gd name="T30" fmla="*/ 52 w 140"/>
                <a:gd name="T31" fmla="*/ 111 h 122"/>
                <a:gd name="T32" fmla="*/ 52 w 140"/>
                <a:gd name="T33" fmla="*/ 28 h 122"/>
                <a:gd name="T34" fmla="*/ 48 w 140"/>
                <a:gd name="T35" fmla="*/ 24 h 122"/>
                <a:gd name="T36" fmla="*/ 82 w 140"/>
                <a:gd name="T37" fmla="*/ 16 h 122"/>
                <a:gd name="T38" fmla="*/ 78 w 140"/>
                <a:gd name="T39" fmla="*/ 12 h 122"/>
                <a:gd name="T40" fmla="*/ 65 w 140"/>
                <a:gd name="T41" fmla="*/ 12 h 122"/>
                <a:gd name="T42" fmla="*/ 60 w 140"/>
                <a:gd name="T43" fmla="*/ 16 h 122"/>
                <a:gd name="T44" fmla="*/ 60 w 140"/>
                <a:gd name="T45" fmla="*/ 104 h 122"/>
                <a:gd name="T46" fmla="*/ 82 w 140"/>
                <a:gd name="T47" fmla="*/ 77 h 122"/>
                <a:gd name="T48" fmla="*/ 82 w 140"/>
                <a:gd name="T49" fmla="*/ 16 h 122"/>
                <a:gd name="T50" fmla="*/ 110 w 140"/>
                <a:gd name="T51" fmla="*/ 83 h 122"/>
                <a:gd name="T52" fmla="*/ 101 w 140"/>
                <a:gd name="T53" fmla="*/ 76 h 122"/>
                <a:gd name="T54" fmla="*/ 112 w 140"/>
                <a:gd name="T55" fmla="*/ 71 h 122"/>
                <a:gd name="T56" fmla="*/ 112 w 140"/>
                <a:gd name="T57" fmla="*/ 4 h 122"/>
                <a:gd name="T58" fmla="*/ 108 w 140"/>
                <a:gd name="T59" fmla="*/ 0 h 122"/>
                <a:gd name="T60" fmla="*/ 95 w 140"/>
                <a:gd name="T61" fmla="*/ 0 h 122"/>
                <a:gd name="T62" fmla="*/ 90 w 140"/>
                <a:gd name="T63" fmla="*/ 4 h 122"/>
                <a:gd name="T64" fmla="*/ 90 w 140"/>
                <a:gd name="T65" fmla="*/ 82 h 122"/>
                <a:gd name="T66" fmla="*/ 102 w 140"/>
                <a:gd name="T67" fmla="*/ 92 h 122"/>
                <a:gd name="T68" fmla="*/ 110 w 140"/>
                <a:gd name="T69" fmla="*/ 83 h 122"/>
                <a:gd name="T70" fmla="*/ 124 w 140"/>
                <a:gd name="T71" fmla="*/ 71 h 122"/>
                <a:gd name="T72" fmla="*/ 108 w 140"/>
                <a:gd name="T73" fmla="*/ 77 h 122"/>
                <a:gd name="T74" fmla="*/ 115 w 140"/>
                <a:gd name="T75" fmla="*/ 83 h 122"/>
                <a:gd name="T76" fmla="*/ 103 w 140"/>
                <a:gd name="T77" fmla="*/ 98 h 122"/>
                <a:gd name="T78" fmla="*/ 84 w 140"/>
                <a:gd name="T79" fmla="*/ 81 h 122"/>
                <a:gd name="T80" fmla="*/ 58 w 140"/>
                <a:gd name="T81" fmla="*/ 112 h 122"/>
                <a:gd name="T82" fmla="*/ 69 w 140"/>
                <a:gd name="T83" fmla="*/ 122 h 122"/>
                <a:gd name="T84" fmla="*/ 86 w 140"/>
                <a:gd name="T85" fmla="*/ 103 h 122"/>
                <a:gd name="T86" fmla="*/ 105 w 140"/>
                <a:gd name="T87" fmla="*/ 119 h 122"/>
                <a:gd name="T88" fmla="*/ 115 w 140"/>
                <a:gd name="T89" fmla="*/ 107 h 122"/>
                <a:gd name="T90" fmla="*/ 115 w 140"/>
                <a:gd name="T91" fmla="*/ 107 h 122"/>
                <a:gd name="T92" fmla="*/ 127 w 140"/>
                <a:gd name="T93" fmla="*/ 93 h 122"/>
                <a:gd name="T94" fmla="*/ 134 w 140"/>
                <a:gd name="T95" fmla="*/ 99 h 122"/>
                <a:gd name="T96" fmla="*/ 137 w 140"/>
                <a:gd name="T97" fmla="*/ 82 h 122"/>
                <a:gd name="T98" fmla="*/ 140 w 140"/>
                <a:gd name="T99" fmla="*/ 65 h 122"/>
                <a:gd name="T100" fmla="*/ 124 w 140"/>
                <a:gd name="T101" fmla="*/ 7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22">
                  <a:moveTo>
                    <a:pt x="22" y="40"/>
                  </a:moveTo>
                  <a:cubicBezTo>
                    <a:pt x="22" y="111"/>
                    <a:pt x="22" y="111"/>
                    <a:pt x="22" y="111"/>
                  </a:cubicBezTo>
                  <a:cubicBezTo>
                    <a:pt x="22" y="114"/>
                    <a:pt x="20" y="116"/>
                    <a:pt x="18" y="116"/>
                  </a:cubicBezTo>
                  <a:cubicBezTo>
                    <a:pt x="5" y="116"/>
                    <a:pt x="5" y="116"/>
                    <a:pt x="5" y="116"/>
                  </a:cubicBezTo>
                  <a:cubicBezTo>
                    <a:pt x="2" y="116"/>
                    <a:pt x="0" y="114"/>
                    <a:pt x="0" y="111"/>
                  </a:cubicBezTo>
                  <a:cubicBezTo>
                    <a:pt x="0" y="40"/>
                    <a:pt x="0" y="40"/>
                    <a:pt x="0" y="40"/>
                  </a:cubicBezTo>
                  <a:cubicBezTo>
                    <a:pt x="0" y="38"/>
                    <a:pt x="2" y="36"/>
                    <a:pt x="5" y="36"/>
                  </a:cubicBezTo>
                  <a:cubicBezTo>
                    <a:pt x="18" y="36"/>
                    <a:pt x="18" y="36"/>
                    <a:pt x="18" y="36"/>
                  </a:cubicBezTo>
                  <a:cubicBezTo>
                    <a:pt x="20" y="36"/>
                    <a:pt x="22" y="38"/>
                    <a:pt x="22" y="40"/>
                  </a:cubicBezTo>
                  <a:close/>
                  <a:moveTo>
                    <a:pt x="48" y="24"/>
                  </a:moveTo>
                  <a:cubicBezTo>
                    <a:pt x="35" y="24"/>
                    <a:pt x="35" y="24"/>
                    <a:pt x="35" y="24"/>
                  </a:cubicBezTo>
                  <a:cubicBezTo>
                    <a:pt x="32" y="24"/>
                    <a:pt x="30" y="26"/>
                    <a:pt x="30" y="28"/>
                  </a:cubicBezTo>
                  <a:cubicBezTo>
                    <a:pt x="30" y="111"/>
                    <a:pt x="30" y="111"/>
                    <a:pt x="30" y="111"/>
                  </a:cubicBezTo>
                  <a:cubicBezTo>
                    <a:pt x="30" y="114"/>
                    <a:pt x="32" y="116"/>
                    <a:pt x="35" y="116"/>
                  </a:cubicBezTo>
                  <a:cubicBezTo>
                    <a:pt x="48" y="116"/>
                    <a:pt x="48" y="116"/>
                    <a:pt x="48" y="116"/>
                  </a:cubicBezTo>
                  <a:cubicBezTo>
                    <a:pt x="50" y="116"/>
                    <a:pt x="52" y="114"/>
                    <a:pt x="52" y="111"/>
                  </a:cubicBezTo>
                  <a:cubicBezTo>
                    <a:pt x="52" y="28"/>
                    <a:pt x="52" y="28"/>
                    <a:pt x="52" y="28"/>
                  </a:cubicBezTo>
                  <a:cubicBezTo>
                    <a:pt x="52" y="26"/>
                    <a:pt x="50" y="24"/>
                    <a:pt x="48" y="24"/>
                  </a:cubicBezTo>
                  <a:close/>
                  <a:moveTo>
                    <a:pt x="82" y="16"/>
                  </a:moveTo>
                  <a:cubicBezTo>
                    <a:pt x="82" y="14"/>
                    <a:pt x="80" y="12"/>
                    <a:pt x="78" y="12"/>
                  </a:cubicBezTo>
                  <a:cubicBezTo>
                    <a:pt x="65" y="12"/>
                    <a:pt x="65" y="12"/>
                    <a:pt x="65" y="12"/>
                  </a:cubicBezTo>
                  <a:cubicBezTo>
                    <a:pt x="62" y="12"/>
                    <a:pt x="60" y="14"/>
                    <a:pt x="60" y="16"/>
                  </a:cubicBezTo>
                  <a:cubicBezTo>
                    <a:pt x="60" y="104"/>
                    <a:pt x="60" y="104"/>
                    <a:pt x="60" y="104"/>
                  </a:cubicBezTo>
                  <a:cubicBezTo>
                    <a:pt x="82" y="77"/>
                    <a:pt x="82" y="77"/>
                    <a:pt x="82" y="77"/>
                  </a:cubicBezTo>
                  <a:lnTo>
                    <a:pt x="82" y="16"/>
                  </a:lnTo>
                  <a:close/>
                  <a:moveTo>
                    <a:pt x="110" y="83"/>
                  </a:moveTo>
                  <a:cubicBezTo>
                    <a:pt x="101" y="76"/>
                    <a:pt x="101" y="76"/>
                    <a:pt x="101" y="76"/>
                  </a:cubicBezTo>
                  <a:cubicBezTo>
                    <a:pt x="112" y="71"/>
                    <a:pt x="112" y="71"/>
                    <a:pt x="112" y="71"/>
                  </a:cubicBezTo>
                  <a:cubicBezTo>
                    <a:pt x="112" y="4"/>
                    <a:pt x="112" y="4"/>
                    <a:pt x="112" y="4"/>
                  </a:cubicBezTo>
                  <a:cubicBezTo>
                    <a:pt x="112" y="2"/>
                    <a:pt x="110" y="0"/>
                    <a:pt x="108" y="0"/>
                  </a:cubicBezTo>
                  <a:cubicBezTo>
                    <a:pt x="95" y="0"/>
                    <a:pt x="95" y="0"/>
                    <a:pt x="95" y="0"/>
                  </a:cubicBezTo>
                  <a:cubicBezTo>
                    <a:pt x="92" y="0"/>
                    <a:pt x="90" y="2"/>
                    <a:pt x="90" y="4"/>
                  </a:cubicBezTo>
                  <a:cubicBezTo>
                    <a:pt x="90" y="82"/>
                    <a:pt x="90" y="82"/>
                    <a:pt x="90" y="82"/>
                  </a:cubicBezTo>
                  <a:cubicBezTo>
                    <a:pt x="102" y="92"/>
                    <a:pt x="102" y="92"/>
                    <a:pt x="102" y="92"/>
                  </a:cubicBezTo>
                  <a:lnTo>
                    <a:pt x="110" y="83"/>
                  </a:lnTo>
                  <a:close/>
                  <a:moveTo>
                    <a:pt x="124" y="71"/>
                  </a:moveTo>
                  <a:cubicBezTo>
                    <a:pt x="108" y="77"/>
                    <a:pt x="108" y="77"/>
                    <a:pt x="108" y="77"/>
                  </a:cubicBezTo>
                  <a:cubicBezTo>
                    <a:pt x="115" y="83"/>
                    <a:pt x="115" y="83"/>
                    <a:pt x="115" y="83"/>
                  </a:cubicBezTo>
                  <a:cubicBezTo>
                    <a:pt x="103" y="98"/>
                    <a:pt x="103" y="98"/>
                    <a:pt x="103" y="98"/>
                  </a:cubicBezTo>
                  <a:cubicBezTo>
                    <a:pt x="84" y="81"/>
                    <a:pt x="84" y="81"/>
                    <a:pt x="84" y="81"/>
                  </a:cubicBezTo>
                  <a:cubicBezTo>
                    <a:pt x="58" y="112"/>
                    <a:pt x="58" y="112"/>
                    <a:pt x="58" y="112"/>
                  </a:cubicBezTo>
                  <a:cubicBezTo>
                    <a:pt x="69" y="122"/>
                    <a:pt x="69" y="122"/>
                    <a:pt x="69" y="122"/>
                  </a:cubicBezTo>
                  <a:cubicBezTo>
                    <a:pt x="86" y="103"/>
                    <a:pt x="86" y="103"/>
                    <a:pt x="86" y="103"/>
                  </a:cubicBezTo>
                  <a:cubicBezTo>
                    <a:pt x="105" y="119"/>
                    <a:pt x="105" y="119"/>
                    <a:pt x="105" y="119"/>
                  </a:cubicBezTo>
                  <a:cubicBezTo>
                    <a:pt x="115" y="107"/>
                    <a:pt x="115" y="107"/>
                    <a:pt x="115" y="107"/>
                  </a:cubicBezTo>
                  <a:cubicBezTo>
                    <a:pt x="115" y="107"/>
                    <a:pt x="115" y="107"/>
                    <a:pt x="115" y="107"/>
                  </a:cubicBezTo>
                  <a:cubicBezTo>
                    <a:pt x="127" y="93"/>
                    <a:pt x="127" y="93"/>
                    <a:pt x="127" y="93"/>
                  </a:cubicBezTo>
                  <a:cubicBezTo>
                    <a:pt x="134" y="99"/>
                    <a:pt x="134" y="99"/>
                    <a:pt x="134" y="99"/>
                  </a:cubicBezTo>
                  <a:cubicBezTo>
                    <a:pt x="137" y="82"/>
                    <a:pt x="137" y="82"/>
                    <a:pt x="137" y="82"/>
                  </a:cubicBezTo>
                  <a:cubicBezTo>
                    <a:pt x="140" y="65"/>
                    <a:pt x="140" y="65"/>
                    <a:pt x="140" y="65"/>
                  </a:cubicBezTo>
                  <a:lnTo>
                    <a:pt x="124" y="7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4" name="Freeform 184"/>
            <p:cNvSpPr>
              <a:spLocks noEditPoints="1"/>
            </p:cNvSpPr>
            <p:nvPr/>
          </p:nvSpPr>
          <p:spPr bwMode="auto">
            <a:xfrm>
              <a:off x="7781925" y="5089525"/>
              <a:ext cx="442912" cy="341313"/>
            </a:xfrm>
            <a:custGeom>
              <a:avLst/>
              <a:gdLst>
                <a:gd name="T0" fmla="*/ 15 w 140"/>
                <a:gd name="T1" fmla="*/ 33 h 108"/>
                <a:gd name="T2" fmla="*/ 19 w 140"/>
                <a:gd name="T3" fmla="*/ 29 h 108"/>
                <a:gd name="T4" fmla="*/ 23 w 140"/>
                <a:gd name="T5" fmla="*/ 31 h 108"/>
                <a:gd name="T6" fmla="*/ 49 w 140"/>
                <a:gd name="T7" fmla="*/ 19 h 108"/>
                <a:gd name="T8" fmla="*/ 49 w 140"/>
                <a:gd name="T9" fmla="*/ 18 h 108"/>
                <a:gd name="T10" fmla="*/ 53 w 140"/>
                <a:gd name="T11" fmla="*/ 14 h 108"/>
                <a:gd name="T12" fmla="*/ 57 w 140"/>
                <a:gd name="T13" fmla="*/ 18 h 108"/>
                <a:gd name="T14" fmla="*/ 83 w 140"/>
                <a:gd name="T15" fmla="*/ 24 h 108"/>
                <a:gd name="T16" fmla="*/ 87 w 140"/>
                <a:gd name="T17" fmla="*/ 21 h 108"/>
                <a:gd name="T18" fmla="*/ 90 w 140"/>
                <a:gd name="T19" fmla="*/ 22 h 108"/>
                <a:gd name="T20" fmla="*/ 117 w 140"/>
                <a:gd name="T21" fmla="*/ 5 h 108"/>
                <a:gd name="T22" fmla="*/ 117 w 140"/>
                <a:gd name="T23" fmla="*/ 4 h 108"/>
                <a:gd name="T24" fmla="*/ 121 w 140"/>
                <a:gd name="T25" fmla="*/ 0 h 108"/>
                <a:gd name="T26" fmla="*/ 125 w 140"/>
                <a:gd name="T27" fmla="*/ 4 h 108"/>
                <a:gd name="T28" fmla="*/ 121 w 140"/>
                <a:gd name="T29" fmla="*/ 8 h 108"/>
                <a:gd name="T30" fmla="*/ 118 w 140"/>
                <a:gd name="T31" fmla="*/ 7 h 108"/>
                <a:gd name="T32" fmla="*/ 91 w 140"/>
                <a:gd name="T33" fmla="*/ 24 h 108"/>
                <a:gd name="T34" fmla="*/ 91 w 140"/>
                <a:gd name="T35" fmla="*/ 25 h 108"/>
                <a:gd name="T36" fmla="*/ 87 w 140"/>
                <a:gd name="T37" fmla="*/ 29 h 108"/>
                <a:gd name="T38" fmla="*/ 83 w 140"/>
                <a:gd name="T39" fmla="*/ 25 h 108"/>
                <a:gd name="T40" fmla="*/ 57 w 140"/>
                <a:gd name="T41" fmla="*/ 20 h 108"/>
                <a:gd name="T42" fmla="*/ 53 w 140"/>
                <a:gd name="T43" fmla="*/ 22 h 108"/>
                <a:gd name="T44" fmla="*/ 50 w 140"/>
                <a:gd name="T45" fmla="*/ 21 h 108"/>
                <a:gd name="T46" fmla="*/ 23 w 140"/>
                <a:gd name="T47" fmla="*/ 32 h 108"/>
                <a:gd name="T48" fmla="*/ 23 w 140"/>
                <a:gd name="T49" fmla="*/ 33 h 108"/>
                <a:gd name="T50" fmla="*/ 19 w 140"/>
                <a:gd name="T51" fmla="*/ 37 h 108"/>
                <a:gd name="T52" fmla="*/ 15 w 140"/>
                <a:gd name="T53" fmla="*/ 33 h 108"/>
                <a:gd name="T54" fmla="*/ 137 w 140"/>
                <a:gd name="T55" fmla="*/ 102 h 108"/>
                <a:gd name="T56" fmla="*/ 133 w 140"/>
                <a:gd name="T57" fmla="*/ 102 h 108"/>
                <a:gd name="T58" fmla="*/ 133 w 140"/>
                <a:gd name="T59" fmla="*/ 21 h 108"/>
                <a:gd name="T60" fmla="*/ 125 w 140"/>
                <a:gd name="T61" fmla="*/ 13 h 108"/>
                <a:gd name="T62" fmla="*/ 116 w 140"/>
                <a:gd name="T63" fmla="*/ 13 h 108"/>
                <a:gd name="T64" fmla="*/ 109 w 140"/>
                <a:gd name="T65" fmla="*/ 21 h 108"/>
                <a:gd name="T66" fmla="*/ 109 w 140"/>
                <a:gd name="T67" fmla="*/ 102 h 108"/>
                <a:gd name="T68" fmla="*/ 99 w 140"/>
                <a:gd name="T69" fmla="*/ 102 h 108"/>
                <a:gd name="T70" fmla="*/ 99 w 140"/>
                <a:gd name="T71" fmla="*/ 42 h 108"/>
                <a:gd name="T72" fmla="*/ 91 w 140"/>
                <a:gd name="T73" fmla="*/ 34 h 108"/>
                <a:gd name="T74" fmla="*/ 83 w 140"/>
                <a:gd name="T75" fmla="*/ 34 h 108"/>
                <a:gd name="T76" fmla="*/ 75 w 140"/>
                <a:gd name="T77" fmla="*/ 42 h 108"/>
                <a:gd name="T78" fmla="*/ 75 w 140"/>
                <a:gd name="T79" fmla="*/ 102 h 108"/>
                <a:gd name="T80" fmla="*/ 65 w 140"/>
                <a:gd name="T81" fmla="*/ 102 h 108"/>
                <a:gd name="T82" fmla="*/ 65 w 140"/>
                <a:gd name="T83" fmla="*/ 36 h 108"/>
                <a:gd name="T84" fmla="*/ 58 w 140"/>
                <a:gd name="T85" fmla="*/ 28 h 108"/>
                <a:gd name="T86" fmla="*/ 49 w 140"/>
                <a:gd name="T87" fmla="*/ 28 h 108"/>
                <a:gd name="T88" fmla="*/ 41 w 140"/>
                <a:gd name="T89" fmla="*/ 36 h 108"/>
                <a:gd name="T90" fmla="*/ 41 w 140"/>
                <a:gd name="T91" fmla="*/ 102 h 108"/>
                <a:gd name="T92" fmla="*/ 32 w 140"/>
                <a:gd name="T93" fmla="*/ 102 h 108"/>
                <a:gd name="T94" fmla="*/ 32 w 140"/>
                <a:gd name="T95" fmla="*/ 52 h 108"/>
                <a:gd name="T96" fmla="*/ 24 w 140"/>
                <a:gd name="T97" fmla="*/ 44 h 108"/>
                <a:gd name="T98" fmla="*/ 15 w 140"/>
                <a:gd name="T99" fmla="*/ 44 h 108"/>
                <a:gd name="T100" fmla="*/ 8 w 140"/>
                <a:gd name="T101" fmla="*/ 52 h 108"/>
                <a:gd name="T102" fmla="*/ 8 w 140"/>
                <a:gd name="T103" fmla="*/ 102 h 108"/>
                <a:gd name="T104" fmla="*/ 3 w 140"/>
                <a:gd name="T105" fmla="*/ 102 h 108"/>
                <a:gd name="T106" fmla="*/ 0 w 140"/>
                <a:gd name="T107" fmla="*/ 104 h 108"/>
                <a:gd name="T108" fmla="*/ 0 w 140"/>
                <a:gd name="T109" fmla="*/ 105 h 108"/>
                <a:gd name="T110" fmla="*/ 3 w 140"/>
                <a:gd name="T111" fmla="*/ 108 h 108"/>
                <a:gd name="T112" fmla="*/ 137 w 140"/>
                <a:gd name="T113" fmla="*/ 108 h 108"/>
                <a:gd name="T114" fmla="*/ 140 w 140"/>
                <a:gd name="T115" fmla="*/ 105 h 108"/>
                <a:gd name="T116" fmla="*/ 140 w 140"/>
                <a:gd name="T117" fmla="*/ 104 h 108"/>
                <a:gd name="T118" fmla="*/ 137 w 140"/>
                <a:gd name="T119" fmla="*/ 10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108">
                  <a:moveTo>
                    <a:pt x="15" y="33"/>
                  </a:moveTo>
                  <a:cubicBezTo>
                    <a:pt x="15" y="31"/>
                    <a:pt x="17" y="29"/>
                    <a:pt x="19" y="29"/>
                  </a:cubicBezTo>
                  <a:cubicBezTo>
                    <a:pt x="21" y="29"/>
                    <a:pt x="22" y="30"/>
                    <a:pt x="23" y="31"/>
                  </a:cubicBezTo>
                  <a:cubicBezTo>
                    <a:pt x="49" y="19"/>
                    <a:pt x="49" y="19"/>
                    <a:pt x="49" y="19"/>
                  </a:cubicBezTo>
                  <a:cubicBezTo>
                    <a:pt x="49" y="19"/>
                    <a:pt x="49" y="19"/>
                    <a:pt x="49" y="18"/>
                  </a:cubicBezTo>
                  <a:cubicBezTo>
                    <a:pt x="49" y="16"/>
                    <a:pt x="51" y="14"/>
                    <a:pt x="53" y="14"/>
                  </a:cubicBezTo>
                  <a:cubicBezTo>
                    <a:pt x="55" y="14"/>
                    <a:pt x="57" y="16"/>
                    <a:pt x="57" y="18"/>
                  </a:cubicBezTo>
                  <a:cubicBezTo>
                    <a:pt x="83" y="24"/>
                    <a:pt x="83" y="24"/>
                    <a:pt x="83" y="24"/>
                  </a:cubicBezTo>
                  <a:cubicBezTo>
                    <a:pt x="84" y="22"/>
                    <a:pt x="85" y="21"/>
                    <a:pt x="87" y="21"/>
                  </a:cubicBezTo>
                  <a:cubicBezTo>
                    <a:pt x="88" y="21"/>
                    <a:pt x="89" y="22"/>
                    <a:pt x="90" y="22"/>
                  </a:cubicBezTo>
                  <a:cubicBezTo>
                    <a:pt x="117" y="5"/>
                    <a:pt x="117" y="5"/>
                    <a:pt x="117" y="5"/>
                  </a:cubicBezTo>
                  <a:cubicBezTo>
                    <a:pt x="117" y="5"/>
                    <a:pt x="117" y="5"/>
                    <a:pt x="117" y="4"/>
                  </a:cubicBezTo>
                  <a:cubicBezTo>
                    <a:pt x="117" y="2"/>
                    <a:pt x="119" y="0"/>
                    <a:pt x="121" y="0"/>
                  </a:cubicBezTo>
                  <a:cubicBezTo>
                    <a:pt x="123" y="0"/>
                    <a:pt x="125" y="2"/>
                    <a:pt x="125" y="4"/>
                  </a:cubicBezTo>
                  <a:cubicBezTo>
                    <a:pt x="125" y="6"/>
                    <a:pt x="123" y="8"/>
                    <a:pt x="121" y="8"/>
                  </a:cubicBezTo>
                  <a:cubicBezTo>
                    <a:pt x="120" y="8"/>
                    <a:pt x="119" y="8"/>
                    <a:pt x="118" y="7"/>
                  </a:cubicBezTo>
                  <a:cubicBezTo>
                    <a:pt x="91" y="24"/>
                    <a:pt x="91" y="24"/>
                    <a:pt x="91" y="24"/>
                  </a:cubicBezTo>
                  <a:cubicBezTo>
                    <a:pt x="91" y="24"/>
                    <a:pt x="91" y="25"/>
                    <a:pt x="91" y="25"/>
                  </a:cubicBezTo>
                  <a:cubicBezTo>
                    <a:pt x="91" y="27"/>
                    <a:pt x="89" y="29"/>
                    <a:pt x="87" y="29"/>
                  </a:cubicBezTo>
                  <a:cubicBezTo>
                    <a:pt x="85" y="29"/>
                    <a:pt x="83" y="27"/>
                    <a:pt x="83" y="25"/>
                  </a:cubicBezTo>
                  <a:cubicBezTo>
                    <a:pt x="57" y="20"/>
                    <a:pt x="57" y="20"/>
                    <a:pt x="57" y="20"/>
                  </a:cubicBezTo>
                  <a:cubicBezTo>
                    <a:pt x="56" y="21"/>
                    <a:pt x="55" y="22"/>
                    <a:pt x="53" y="22"/>
                  </a:cubicBezTo>
                  <a:cubicBezTo>
                    <a:pt x="52" y="22"/>
                    <a:pt x="51" y="22"/>
                    <a:pt x="50" y="21"/>
                  </a:cubicBezTo>
                  <a:cubicBezTo>
                    <a:pt x="23" y="32"/>
                    <a:pt x="23" y="32"/>
                    <a:pt x="23" y="32"/>
                  </a:cubicBezTo>
                  <a:cubicBezTo>
                    <a:pt x="23" y="32"/>
                    <a:pt x="23" y="33"/>
                    <a:pt x="23" y="33"/>
                  </a:cubicBezTo>
                  <a:cubicBezTo>
                    <a:pt x="23" y="35"/>
                    <a:pt x="22" y="37"/>
                    <a:pt x="19" y="37"/>
                  </a:cubicBezTo>
                  <a:cubicBezTo>
                    <a:pt x="17" y="37"/>
                    <a:pt x="15" y="35"/>
                    <a:pt x="15" y="33"/>
                  </a:cubicBezTo>
                  <a:close/>
                  <a:moveTo>
                    <a:pt x="137" y="102"/>
                  </a:moveTo>
                  <a:cubicBezTo>
                    <a:pt x="133" y="102"/>
                    <a:pt x="133" y="102"/>
                    <a:pt x="133" y="102"/>
                  </a:cubicBezTo>
                  <a:cubicBezTo>
                    <a:pt x="133" y="21"/>
                    <a:pt x="133" y="21"/>
                    <a:pt x="133" y="21"/>
                  </a:cubicBezTo>
                  <a:cubicBezTo>
                    <a:pt x="133" y="17"/>
                    <a:pt x="129" y="13"/>
                    <a:pt x="125" y="13"/>
                  </a:cubicBezTo>
                  <a:cubicBezTo>
                    <a:pt x="116" y="13"/>
                    <a:pt x="116" y="13"/>
                    <a:pt x="116" y="13"/>
                  </a:cubicBezTo>
                  <a:cubicBezTo>
                    <a:pt x="112" y="13"/>
                    <a:pt x="109" y="17"/>
                    <a:pt x="109" y="21"/>
                  </a:cubicBezTo>
                  <a:cubicBezTo>
                    <a:pt x="109" y="102"/>
                    <a:pt x="109" y="102"/>
                    <a:pt x="109" y="102"/>
                  </a:cubicBezTo>
                  <a:cubicBezTo>
                    <a:pt x="99" y="102"/>
                    <a:pt x="99" y="102"/>
                    <a:pt x="99" y="102"/>
                  </a:cubicBezTo>
                  <a:cubicBezTo>
                    <a:pt x="99" y="42"/>
                    <a:pt x="99" y="42"/>
                    <a:pt x="99" y="42"/>
                  </a:cubicBezTo>
                  <a:cubicBezTo>
                    <a:pt x="99" y="38"/>
                    <a:pt x="95" y="34"/>
                    <a:pt x="91" y="34"/>
                  </a:cubicBezTo>
                  <a:cubicBezTo>
                    <a:pt x="83" y="34"/>
                    <a:pt x="83" y="34"/>
                    <a:pt x="83" y="34"/>
                  </a:cubicBezTo>
                  <a:cubicBezTo>
                    <a:pt x="78" y="34"/>
                    <a:pt x="75" y="38"/>
                    <a:pt x="75" y="42"/>
                  </a:cubicBezTo>
                  <a:cubicBezTo>
                    <a:pt x="75" y="102"/>
                    <a:pt x="75" y="102"/>
                    <a:pt x="75" y="102"/>
                  </a:cubicBezTo>
                  <a:cubicBezTo>
                    <a:pt x="65" y="102"/>
                    <a:pt x="65" y="102"/>
                    <a:pt x="65" y="102"/>
                  </a:cubicBezTo>
                  <a:cubicBezTo>
                    <a:pt x="65" y="36"/>
                    <a:pt x="65" y="36"/>
                    <a:pt x="65" y="36"/>
                  </a:cubicBezTo>
                  <a:cubicBezTo>
                    <a:pt x="65" y="31"/>
                    <a:pt x="62" y="28"/>
                    <a:pt x="58" y="28"/>
                  </a:cubicBezTo>
                  <a:cubicBezTo>
                    <a:pt x="49" y="28"/>
                    <a:pt x="49" y="28"/>
                    <a:pt x="49" y="28"/>
                  </a:cubicBezTo>
                  <a:cubicBezTo>
                    <a:pt x="45" y="28"/>
                    <a:pt x="41" y="31"/>
                    <a:pt x="41" y="36"/>
                  </a:cubicBezTo>
                  <a:cubicBezTo>
                    <a:pt x="41" y="102"/>
                    <a:pt x="41" y="102"/>
                    <a:pt x="41" y="102"/>
                  </a:cubicBezTo>
                  <a:cubicBezTo>
                    <a:pt x="32" y="102"/>
                    <a:pt x="32" y="102"/>
                    <a:pt x="32" y="102"/>
                  </a:cubicBezTo>
                  <a:cubicBezTo>
                    <a:pt x="32" y="52"/>
                    <a:pt x="32" y="52"/>
                    <a:pt x="32" y="52"/>
                  </a:cubicBezTo>
                  <a:cubicBezTo>
                    <a:pt x="32" y="48"/>
                    <a:pt x="28" y="44"/>
                    <a:pt x="24" y="44"/>
                  </a:cubicBezTo>
                  <a:cubicBezTo>
                    <a:pt x="15" y="44"/>
                    <a:pt x="15" y="44"/>
                    <a:pt x="15" y="44"/>
                  </a:cubicBezTo>
                  <a:cubicBezTo>
                    <a:pt x="11" y="44"/>
                    <a:pt x="8" y="48"/>
                    <a:pt x="8" y="52"/>
                  </a:cubicBezTo>
                  <a:cubicBezTo>
                    <a:pt x="8" y="102"/>
                    <a:pt x="8" y="102"/>
                    <a:pt x="8" y="102"/>
                  </a:cubicBezTo>
                  <a:cubicBezTo>
                    <a:pt x="3" y="102"/>
                    <a:pt x="3" y="102"/>
                    <a:pt x="3" y="102"/>
                  </a:cubicBezTo>
                  <a:cubicBezTo>
                    <a:pt x="1" y="102"/>
                    <a:pt x="0" y="103"/>
                    <a:pt x="0" y="104"/>
                  </a:cubicBezTo>
                  <a:cubicBezTo>
                    <a:pt x="0" y="105"/>
                    <a:pt x="0" y="105"/>
                    <a:pt x="0" y="105"/>
                  </a:cubicBezTo>
                  <a:cubicBezTo>
                    <a:pt x="0" y="107"/>
                    <a:pt x="1" y="108"/>
                    <a:pt x="3" y="108"/>
                  </a:cubicBezTo>
                  <a:cubicBezTo>
                    <a:pt x="137" y="108"/>
                    <a:pt x="137" y="108"/>
                    <a:pt x="137" y="108"/>
                  </a:cubicBezTo>
                  <a:cubicBezTo>
                    <a:pt x="139" y="108"/>
                    <a:pt x="140" y="107"/>
                    <a:pt x="140" y="105"/>
                  </a:cubicBezTo>
                  <a:cubicBezTo>
                    <a:pt x="140" y="104"/>
                    <a:pt x="140" y="104"/>
                    <a:pt x="140" y="104"/>
                  </a:cubicBezTo>
                  <a:cubicBezTo>
                    <a:pt x="140" y="103"/>
                    <a:pt x="139" y="102"/>
                    <a:pt x="137" y="10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5" name="Freeform 185"/>
            <p:cNvSpPr>
              <a:spLocks noEditPoints="1"/>
            </p:cNvSpPr>
            <p:nvPr/>
          </p:nvSpPr>
          <p:spPr bwMode="auto">
            <a:xfrm>
              <a:off x="11433175" y="3251200"/>
              <a:ext cx="377825" cy="347663"/>
            </a:xfrm>
            <a:custGeom>
              <a:avLst/>
              <a:gdLst>
                <a:gd name="T0" fmla="*/ 106 w 120"/>
                <a:gd name="T1" fmla="*/ 14 h 110"/>
                <a:gd name="T2" fmla="*/ 77 w 120"/>
                <a:gd name="T3" fmla="*/ 0 h 110"/>
                <a:gd name="T4" fmla="*/ 16 w 120"/>
                <a:gd name="T5" fmla="*/ 12 h 110"/>
                <a:gd name="T6" fmla="*/ 13 w 120"/>
                <a:gd name="T7" fmla="*/ 14 h 110"/>
                <a:gd name="T8" fmla="*/ 9 w 120"/>
                <a:gd name="T9" fmla="*/ 105 h 110"/>
                <a:gd name="T10" fmla="*/ 22 w 120"/>
                <a:gd name="T11" fmla="*/ 110 h 110"/>
                <a:gd name="T12" fmla="*/ 98 w 120"/>
                <a:gd name="T13" fmla="*/ 110 h 110"/>
                <a:gd name="T14" fmla="*/ 111 w 120"/>
                <a:gd name="T15" fmla="*/ 105 h 110"/>
                <a:gd name="T16" fmla="*/ 107 w 120"/>
                <a:gd name="T17" fmla="*/ 14 h 110"/>
                <a:gd name="T18" fmla="*/ 84 w 120"/>
                <a:gd name="T19" fmla="*/ 12 h 110"/>
                <a:gd name="T20" fmla="*/ 81 w 120"/>
                <a:gd name="T21" fmla="*/ 14 h 110"/>
                <a:gd name="T22" fmla="*/ 37 w 120"/>
                <a:gd name="T23" fmla="*/ 12 h 110"/>
                <a:gd name="T24" fmla="*/ 77 w 120"/>
                <a:gd name="T25" fmla="*/ 65 h 110"/>
                <a:gd name="T26" fmla="*/ 70 w 120"/>
                <a:gd name="T27" fmla="*/ 76 h 110"/>
                <a:gd name="T28" fmla="*/ 61 w 120"/>
                <a:gd name="T29" fmla="*/ 79 h 110"/>
                <a:gd name="T30" fmla="*/ 58 w 120"/>
                <a:gd name="T31" fmla="*/ 85 h 110"/>
                <a:gd name="T32" fmla="*/ 43 w 120"/>
                <a:gd name="T33" fmla="*/ 75 h 110"/>
                <a:gd name="T34" fmla="*/ 44 w 120"/>
                <a:gd name="T35" fmla="*/ 66 h 110"/>
                <a:gd name="T36" fmla="*/ 61 w 120"/>
                <a:gd name="T37" fmla="*/ 71 h 110"/>
                <a:gd name="T38" fmla="*/ 66 w 120"/>
                <a:gd name="T39" fmla="*/ 69 h 110"/>
                <a:gd name="T40" fmla="*/ 66 w 120"/>
                <a:gd name="T41" fmla="*/ 68 h 110"/>
                <a:gd name="T42" fmla="*/ 66 w 120"/>
                <a:gd name="T43" fmla="*/ 67 h 110"/>
                <a:gd name="T44" fmla="*/ 57 w 120"/>
                <a:gd name="T45" fmla="*/ 62 h 110"/>
                <a:gd name="T46" fmla="*/ 48 w 120"/>
                <a:gd name="T47" fmla="*/ 59 h 110"/>
                <a:gd name="T48" fmla="*/ 47 w 120"/>
                <a:gd name="T49" fmla="*/ 58 h 110"/>
                <a:gd name="T50" fmla="*/ 46 w 120"/>
                <a:gd name="T51" fmla="*/ 57 h 110"/>
                <a:gd name="T52" fmla="*/ 43 w 120"/>
                <a:gd name="T53" fmla="*/ 49 h 110"/>
                <a:gd name="T54" fmla="*/ 49 w 120"/>
                <a:gd name="T55" fmla="*/ 39 h 110"/>
                <a:gd name="T56" fmla="*/ 58 w 120"/>
                <a:gd name="T57" fmla="*/ 31 h 110"/>
                <a:gd name="T58" fmla="*/ 61 w 120"/>
                <a:gd name="T59" fmla="*/ 36 h 110"/>
                <a:gd name="T60" fmla="*/ 61 w 120"/>
                <a:gd name="T61" fmla="*/ 31 h 110"/>
                <a:gd name="T62" fmla="*/ 70 w 120"/>
                <a:gd name="T63" fmla="*/ 37 h 110"/>
                <a:gd name="T64" fmla="*/ 76 w 120"/>
                <a:gd name="T65" fmla="*/ 42 h 110"/>
                <a:gd name="T66" fmla="*/ 69 w 120"/>
                <a:gd name="T67" fmla="*/ 45 h 110"/>
                <a:gd name="T68" fmla="*/ 66 w 120"/>
                <a:gd name="T69" fmla="*/ 44 h 110"/>
                <a:gd name="T70" fmla="*/ 63 w 120"/>
                <a:gd name="T71" fmla="*/ 44 h 110"/>
                <a:gd name="T72" fmla="*/ 57 w 120"/>
                <a:gd name="T73" fmla="*/ 44 h 110"/>
                <a:gd name="T74" fmla="*/ 54 w 120"/>
                <a:gd name="T75" fmla="*/ 48 h 110"/>
                <a:gd name="T76" fmla="*/ 54 w 120"/>
                <a:gd name="T77" fmla="*/ 49 h 110"/>
                <a:gd name="T78" fmla="*/ 55 w 120"/>
                <a:gd name="T79" fmla="*/ 50 h 110"/>
                <a:gd name="T80" fmla="*/ 56 w 120"/>
                <a:gd name="T81" fmla="*/ 51 h 110"/>
                <a:gd name="T82" fmla="*/ 68 w 120"/>
                <a:gd name="T83" fmla="*/ 54 h 110"/>
                <a:gd name="T84" fmla="*/ 77 w 120"/>
                <a:gd name="T85" fmla="*/ 6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0">
                  <a:moveTo>
                    <a:pt x="107" y="14"/>
                  </a:moveTo>
                  <a:cubicBezTo>
                    <a:pt x="106" y="14"/>
                    <a:pt x="106" y="14"/>
                    <a:pt x="106" y="14"/>
                  </a:cubicBezTo>
                  <a:cubicBezTo>
                    <a:pt x="106" y="14"/>
                    <a:pt x="106" y="14"/>
                    <a:pt x="106" y="14"/>
                  </a:cubicBezTo>
                  <a:cubicBezTo>
                    <a:pt x="106" y="13"/>
                    <a:pt x="105" y="12"/>
                    <a:pt x="104" y="12"/>
                  </a:cubicBezTo>
                  <a:cubicBezTo>
                    <a:pt x="91" y="12"/>
                    <a:pt x="91" y="12"/>
                    <a:pt x="91" y="12"/>
                  </a:cubicBezTo>
                  <a:cubicBezTo>
                    <a:pt x="90" y="5"/>
                    <a:pt x="84" y="0"/>
                    <a:pt x="77" y="0"/>
                  </a:cubicBezTo>
                  <a:cubicBezTo>
                    <a:pt x="42" y="0"/>
                    <a:pt x="42" y="0"/>
                    <a:pt x="42" y="0"/>
                  </a:cubicBezTo>
                  <a:cubicBezTo>
                    <a:pt x="35" y="0"/>
                    <a:pt x="30" y="5"/>
                    <a:pt x="29" y="12"/>
                  </a:cubicBezTo>
                  <a:cubicBezTo>
                    <a:pt x="16" y="12"/>
                    <a:pt x="16" y="12"/>
                    <a:pt x="16" y="12"/>
                  </a:cubicBezTo>
                  <a:cubicBezTo>
                    <a:pt x="15" y="12"/>
                    <a:pt x="14" y="13"/>
                    <a:pt x="14" y="14"/>
                  </a:cubicBezTo>
                  <a:cubicBezTo>
                    <a:pt x="14" y="14"/>
                    <a:pt x="14" y="14"/>
                    <a:pt x="14" y="14"/>
                  </a:cubicBezTo>
                  <a:cubicBezTo>
                    <a:pt x="13" y="14"/>
                    <a:pt x="13" y="14"/>
                    <a:pt x="13" y="14"/>
                  </a:cubicBezTo>
                  <a:cubicBezTo>
                    <a:pt x="6" y="14"/>
                    <a:pt x="0" y="20"/>
                    <a:pt x="0" y="27"/>
                  </a:cubicBezTo>
                  <a:cubicBezTo>
                    <a:pt x="0" y="93"/>
                    <a:pt x="0" y="93"/>
                    <a:pt x="0" y="93"/>
                  </a:cubicBezTo>
                  <a:cubicBezTo>
                    <a:pt x="0" y="99"/>
                    <a:pt x="4" y="104"/>
                    <a:pt x="9" y="105"/>
                  </a:cubicBezTo>
                  <a:cubicBezTo>
                    <a:pt x="9" y="105"/>
                    <a:pt x="9" y="105"/>
                    <a:pt x="9" y="105"/>
                  </a:cubicBezTo>
                  <a:cubicBezTo>
                    <a:pt x="9" y="108"/>
                    <a:pt x="11" y="110"/>
                    <a:pt x="13" y="110"/>
                  </a:cubicBezTo>
                  <a:cubicBezTo>
                    <a:pt x="22" y="110"/>
                    <a:pt x="22" y="110"/>
                    <a:pt x="22" y="110"/>
                  </a:cubicBezTo>
                  <a:cubicBezTo>
                    <a:pt x="24" y="110"/>
                    <a:pt x="25" y="108"/>
                    <a:pt x="25" y="106"/>
                  </a:cubicBezTo>
                  <a:cubicBezTo>
                    <a:pt x="95" y="106"/>
                    <a:pt x="95" y="106"/>
                    <a:pt x="95" y="106"/>
                  </a:cubicBezTo>
                  <a:cubicBezTo>
                    <a:pt x="95" y="108"/>
                    <a:pt x="96" y="110"/>
                    <a:pt x="98" y="110"/>
                  </a:cubicBezTo>
                  <a:cubicBezTo>
                    <a:pt x="107" y="110"/>
                    <a:pt x="107" y="110"/>
                    <a:pt x="107" y="110"/>
                  </a:cubicBezTo>
                  <a:cubicBezTo>
                    <a:pt x="109" y="110"/>
                    <a:pt x="111" y="108"/>
                    <a:pt x="111" y="105"/>
                  </a:cubicBezTo>
                  <a:cubicBezTo>
                    <a:pt x="111" y="105"/>
                    <a:pt x="111" y="105"/>
                    <a:pt x="111" y="105"/>
                  </a:cubicBezTo>
                  <a:cubicBezTo>
                    <a:pt x="116" y="104"/>
                    <a:pt x="120" y="99"/>
                    <a:pt x="120" y="93"/>
                  </a:cubicBezTo>
                  <a:cubicBezTo>
                    <a:pt x="120" y="27"/>
                    <a:pt x="120" y="27"/>
                    <a:pt x="120" y="27"/>
                  </a:cubicBezTo>
                  <a:cubicBezTo>
                    <a:pt x="120" y="20"/>
                    <a:pt x="114" y="14"/>
                    <a:pt x="107" y="14"/>
                  </a:cubicBezTo>
                  <a:close/>
                  <a:moveTo>
                    <a:pt x="42" y="7"/>
                  </a:moveTo>
                  <a:cubicBezTo>
                    <a:pt x="77" y="7"/>
                    <a:pt x="77" y="7"/>
                    <a:pt x="77" y="7"/>
                  </a:cubicBezTo>
                  <a:cubicBezTo>
                    <a:pt x="81" y="7"/>
                    <a:pt x="83" y="9"/>
                    <a:pt x="84" y="12"/>
                  </a:cubicBezTo>
                  <a:cubicBezTo>
                    <a:pt x="83" y="12"/>
                    <a:pt x="83" y="12"/>
                    <a:pt x="83" y="12"/>
                  </a:cubicBezTo>
                  <a:cubicBezTo>
                    <a:pt x="82" y="12"/>
                    <a:pt x="81" y="13"/>
                    <a:pt x="81" y="14"/>
                  </a:cubicBezTo>
                  <a:cubicBezTo>
                    <a:pt x="81" y="14"/>
                    <a:pt x="81" y="14"/>
                    <a:pt x="81" y="14"/>
                  </a:cubicBezTo>
                  <a:cubicBezTo>
                    <a:pt x="39" y="14"/>
                    <a:pt x="39" y="14"/>
                    <a:pt x="39" y="14"/>
                  </a:cubicBezTo>
                  <a:cubicBezTo>
                    <a:pt x="39" y="14"/>
                    <a:pt x="39" y="14"/>
                    <a:pt x="39" y="14"/>
                  </a:cubicBezTo>
                  <a:cubicBezTo>
                    <a:pt x="39" y="13"/>
                    <a:pt x="38" y="12"/>
                    <a:pt x="37" y="12"/>
                  </a:cubicBezTo>
                  <a:cubicBezTo>
                    <a:pt x="35" y="12"/>
                    <a:pt x="35" y="12"/>
                    <a:pt x="35" y="12"/>
                  </a:cubicBezTo>
                  <a:cubicBezTo>
                    <a:pt x="36" y="9"/>
                    <a:pt x="39" y="7"/>
                    <a:pt x="42" y="7"/>
                  </a:cubicBezTo>
                  <a:close/>
                  <a:moveTo>
                    <a:pt x="77" y="65"/>
                  </a:moveTo>
                  <a:cubicBezTo>
                    <a:pt x="77" y="65"/>
                    <a:pt x="77" y="65"/>
                    <a:pt x="77" y="65"/>
                  </a:cubicBezTo>
                  <a:cubicBezTo>
                    <a:pt x="77" y="69"/>
                    <a:pt x="76" y="72"/>
                    <a:pt x="72" y="75"/>
                  </a:cubicBezTo>
                  <a:cubicBezTo>
                    <a:pt x="72" y="75"/>
                    <a:pt x="71" y="76"/>
                    <a:pt x="70" y="76"/>
                  </a:cubicBezTo>
                  <a:cubicBezTo>
                    <a:pt x="70" y="85"/>
                    <a:pt x="70" y="85"/>
                    <a:pt x="70" y="85"/>
                  </a:cubicBezTo>
                  <a:cubicBezTo>
                    <a:pt x="61" y="85"/>
                    <a:pt x="61" y="85"/>
                    <a:pt x="61" y="85"/>
                  </a:cubicBezTo>
                  <a:cubicBezTo>
                    <a:pt x="61" y="79"/>
                    <a:pt x="61" y="79"/>
                    <a:pt x="61" y="79"/>
                  </a:cubicBezTo>
                  <a:cubicBezTo>
                    <a:pt x="60" y="79"/>
                    <a:pt x="59" y="79"/>
                    <a:pt x="58" y="79"/>
                  </a:cubicBezTo>
                  <a:cubicBezTo>
                    <a:pt x="58" y="79"/>
                    <a:pt x="58" y="79"/>
                    <a:pt x="58" y="79"/>
                  </a:cubicBezTo>
                  <a:cubicBezTo>
                    <a:pt x="58" y="85"/>
                    <a:pt x="58" y="85"/>
                    <a:pt x="58" y="85"/>
                  </a:cubicBezTo>
                  <a:cubicBezTo>
                    <a:pt x="49" y="85"/>
                    <a:pt x="49" y="85"/>
                    <a:pt x="49" y="85"/>
                  </a:cubicBezTo>
                  <a:cubicBezTo>
                    <a:pt x="49" y="78"/>
                    <a:pt x="49" y="78"/>
                    <a:pt x="49" y="78"/>
                  </a:cubicBezTo>
                  <a:cubicBezTo>
                    <a:pt x="47" y="77"/>
                    <a:pt x="45" y="76"/>
                    <a:pt x="43" y="75"/>
                  </a:cubicBezTo>
                  <a:cubicBezTo>
                    <a:pt x="43" y="66"/>
                    <a:pt x="43" y="66"/>
                    <a:pt x="43" y="66"/>
                  </a:cubicBezTo>
                  <a:cubicBezTo>
                    <a:pt x="43" y="66"/>
                    <a:pt x="43" y="66"/>
                    <a:pt x="43" y="66"/>
                  </a:cubicBezTo>
                  <a:cubicBezTo>
                    <a:pt x="44" y="66"/>
                    <a:pt x="44" y="66"/>
                    <a:pt x="44" y="66"/>
                  </a:cubicBezTo>
                  <a:cubicBezTo>
                    <a:pt x="46" y="67"/>
                    <a:pt x="48" y="69"/>
                    <a:pt x="51" y="70"/>
                  </a:cubicBezTo>
                  <a:cubicBezTo>
                    <a:pt x="53" y="71"/>
                    <a:pt x="56" y="71"/>
                    <a:pt x="59" y="71"/>
                  </a:cubicBezTo>
                  <a:cubicBezTo>
                    <a:pt x="59" y="71"/>
                    <a:pt x="60" y="71"/>
                    <a:pt x="61" y="71"/>
                  </a:cubicBezTo>
                  <a:cubicBezTo>
                    <a:pt x="62" y="71"/>
                    <a:pt x="63" y="71"/>
                    <a:pt x="63" y="70"/>
                  </a:cubicBezTo>
                  <a:cubicBezTo>
                    <a:pt x="64" y="70"/>
                    <a:pt x="65" y="70"/>
                    <a:pt x="65" y="69"/>
                  </a:cubicBezTo>
                  <a:cubicBezTo>
                    <a:pt x="66" y="69"/>
                    <a:pt x="66" y="69"/>
                    <a:pt x="66" y="69"/>
                  </a:cubicBezTo>
                  <a:cubicBezTo>
                    <a:pt x="66" y="69"/>
                    <a:pt x="66" y="68"/>
                    <a:pt x="66" y="68"/>
                  </a:cubicBezTo>
                  <a:cubicBezTo>
                    <a:pt x="66" y="68"/>
                    <a:pt x="66" y="68"/>
                    <a:pt x="66" y="68"/>
                  </a:cubicBezTo>
                  <a:cubicBezTo>
                    <a:pt x="66" y="68"/>
                    <a:pt x="66" y="68"/>
                    <a:pt x="66" y="68"/>
                  </a:cubicBezTo>
                  <a:cubicBezTo>
                    <a:pt x="66" y="68"/>
                    <a:pt x="66" y="68"/>
                    <a:pt x="66" y="68"/>
                  </a:cubicBezTo>
                  <a:cubicBezTo>
                    <a:pt x="66" y="67"/>
                    <a:pt x="66" y="67"/>
                    <a:pt x="66" y="67"/>
                  </a:cubicBezTo>
                  <a:cubicBezTo>
                    <a:pt x="66" y="67"/>
                    <a:pt x="66" y="67"/>
                    <a:pt x="66" y="67"/>
                  </a:cubicBezTo>
                  <a:cubicBezTo>
                    <a:pt x="66" y="66"/>
                    <a:pt x="66" y="65"/>
                    <a:pt x="65" y="64"/>
                  </a:cubicBezTo>
                  <a:cubicBezTo>
                    <a:pt x="64" y="64"/>
                    <a:pt x="63" y="63"/>
                    <a:pt x="62" y="63"/>
                  </a:cubicBezTo>
                  <a:cubicBezTo>
                    <a:pt x="60" y="63"/>
                    <a:pt x="59" y="62"/>
                    <a:pt x="57" y="62"/>
                  </a:cubicBezTo>
                  <a:cubicBezTo>
                    <a:pt x="55" y="61"/>
                    <a:pt x="54" y="61"/>
                    <a:pt x="52" y="61"/>
                  </a:cubicBezTo>
                  <a:cubicBezTo>
                    <a:pt x="51" y="60"/>
                    <a:pt x="49" y="59"/>
                    <a:pt x="48" y="59"/>
                  </a:cubicBezTo>
                  <a:cubicBezTo>
                    <a:pt x="48" y="59"/>
                    <a:pt x="48" y="59"/>
                    <a:pt x="48" y="59"/>
                  </a:cubicBezTo>
                  <a:cubicBezTo>
                    <a:pt x="48" y="58"/>
                    <a:pt x="48" y="58"/>
                    <a:pt x="47" y="58"/>
                  </a:cubicBezTo>
                  <a:cubicBezTo>
                    <a:pt x="47" y="58"/>
                    <a:pt x="47" y="58"/>
                    <a:pt x="47" y="58"/>
                  </a:cubicBezTo>
                  <a:cubicBezTo>
                    <a:pt x="47" y="58"/>
                    <a:pt x="47" y="58"/>
                    <a:pt x="47" y="58"/>
                  </a:cubicBezTo>
                  <a:cubicBezTo>
                    <a:pt x="47" y="58"/>
                    <a:pt x="46" y="57"/>
                    <a:pt x="46" y="57"/>
                  </a:cubicBezTo>
                  <a:cubicBezTo>
                    <a:pt x="46" y="57"/>
                    <a:pt x="46" y="57"/>
                    <a:pt x="46" y="57"/>
                  </a:cubicBezTo>
                  <a:cubicBezTo>
                    <a:pt x="46" y="57"/>
                    <a:pt x="46" y="57"/>
                    <a:pt x="46" y="57"/>
                  </a:cubicBezTo>
                  <a:cubicBezTo>
                    <a:pt x="45" y="57"/>
                    <a:pt x="45" y="56"/>
                    <a:pt x="45" y="56"/>
                  </a:cubicBezTo>
                  <a:cubicBezTo>
                    <a:pt x="44" y="54"/>
                    <a:pt x="43" y="52"/>
                    <a:pt x="43" y="49"/>
                  </a:cubicBezTo>
                  <a:cubicBezTo>
                    <a:pt x="43" y="49"/>
                    <a:pt x="43" y="49"/>
                    <a:pt x="43" y="49"/>
                  </a:cubicBezTo>
                  <a:cubicBezTo>
                    <a:pt x="43" y="49"/>
                    <a:pt x="43" y="49"/>
                    <a:pt x="43" y="49"/>
                  </a:cubicBezTo>
                  <a:cubicBezTo>
                    <a:pt x="43" y="45"/>
                    <a:pt x="45" y="42"/>
                    <a:pt x="48" y="40"/>
                  </a:cubicBezTo>
                  <a:cubicBezTo>
                    <a:pt x="48" y="39"/>
                    <a:pt x="49" y="39"/>
                    <a:pt x="49" y="39"/>
                  </a:cubicBezTo>
                  <a:cubicBezTo>
                    <a:pt x="49" y="32"/>
                    <a:pt x="49" y="32"/>
                    <a:pt x="49" y="32"/>
                  </a:cubicBezTo>
                  <a:cubicBezTo>
                    <a:pt x="49" y="31"/>
                    <a:pt x="49" y="31"/>
                    <a:pt x="49" y="31"/>
                  </a:cubicBezTo>
                  <a:cubicBezTo>
                    <a:pt x="58" y="31"/>
                    <a:pt x="58" y="31"/>
                    <a:pt x="58" y="31"/>
                  </a:cubicBezTo>
                  <a:cubicBezTo>
                    <a:pt x="58" y="32"/>
                    <a:pt x="58" y="32"/>
                    <a:pt x="58" y="32"/>
                  </a:cubicBezTo>
                  <a:cubicBezTo>
                    <a:pt x="58" y="36"/>
                    <a:pt x="58" y="36"/>
                    <a:pt x="58" y="36"/>
                  </a:cubicBezTo>
                  <a:cubicBezTo>
                    <a:pt x="59" y="36"/>
                    <a:pt x="60" y="36"/>
                    <a:pt x="61" y="36"/>
                  </a:cubicBezTo>
                  <a:cubicBezTo>
                    <a:pt x="61" y="36"/>
                    <a:pt x="61" y="36"/>
                    <a:pt x="61" y="36"/>
                  </a:cubicBezTo>
                  <a:cubicBezTo>
                    <a:pt x="61" y="32"/>
                    <a:pt x="61" y="32"/>
                    <a:pt x="61" y="32"/>
                  </a:cubicBezTo>
                  <a:cubicBezTo>
                    <a:pt x="61" y="31"/>
                    <a:pt x="61" y="31"/>
                    <a:pt x="61" y="31"/>
                  </a:cubicBezTo>
                  <a:cubicBezTo>
                    <a:pt x="70" y="31"/>
                    <a:pt x="70" y="31"/>
                    <a:pt x="70" y="31"/>
                  </a:cubicBezTo>
                  <a:cubicBezTo>
                    <a:pt x="70" y="32"/>
                    <a:pt x="70" y="32"/>
                    <a:pt x="70" y="32"/>
                  </a:cubicBezTo>
                  <a:cubicBezTo>
                    <a:pt x="70" y="37"/>
                    <a:pt x="70" y="37"/>
                    <a:pt x="70" y="37"/>
                  </a:cubicBezTo>
                  <a:cubicBezTo>
                    <a:pt x="72" y="37"/>
                    <a:pt x="74" y="38"/>
                    <a:pt x="76" y="39"/>
                  </a:cubicBezTo>
                  <a:cubicBezTo>
                    <a:pt x="76" y="40"/>
                    <a:pt x="76" y="40"/>
                    <a:pt x="76" y="40"/>
                  </a:cubicBezTo>
                  <a:cubicBezTo>
                    <a:pt x="76" y="42"/>
                    <a:pt x="76" y="42"/>
                    <a:pt x="76" y="42"/>
                  </a:cubicBezTo>
                  <a:cubicBezTo>
                    <a:pt x="76" y="48"/>
                    <a:pt x="76" y="48"/>
                    <a:pt x="76" y="48"/>
                  </a:cubicBezTo>
                  <a:cubicBezTo>
                    <a:pt x="75" y="48"/>
                    <a:pt x="75" y="48"/>
                    <a:pt x="75" y="48"/>
                  </a:cubicBezTo>
                  <a:cubicBezTo>
                    <a:pt x="73" y="47"/>
                    <a:pt x="71" y="46"/>
                    <a:pt x="69" y="45"/>
                  </a:cubicBezTo>
                  <a:cubicBezTo>
                    <a:pt x="68" y="45"/>
                    <a:pt x="68" y="45"/>
                    <a:pt x="67" y="44"/>
                  </a:cubicBezTo>
                  <a:cubicBezTo>
                    <a:pt x="67" y="44"/>
                    <a:pt x="67" y="44"/>
                    <a:pt x="67" y="44"/>
                  </a:cubicBezTo>
                  <a:cubicBezTo>
                    <a:pt x="66" y="44"/>
                    <a:pt x="66" y="44"/>
                    <a:pt x="66" y="44"/>
                  </a:cubicBezTo>
                  <a:cubicBezTo>
                    <a:pt x="65" y="44"/>
                    <a:pt x="65" y="44"/>
                    <a:pt x="65" y="44"/>
                  </a:cubicBezTo>
                  <a:cubicBezTo>
                    <a:pt x="65" y="44"/>
                    <a:pt x="64" y="44"/>
                    <a:pt x="64" y="44"/>
                  </a:cubicBezTo>
                  <a:cubicBezTo>
                    <a:pt x="64" y="44"/>
                    <a:pt x="63" y="44"/>
                    <a:pt x="63" y="44"/>
                  </a:cubicBezTo>
                  <a:cubicBezTo>
                    <a:pt x="63" y="44"/>
                    <a:pt x="62" y="44"/>
                    <a:pt x="62" y="44"/>
                  </a:cubicBezTo>
                  <a:cubicBezTo>
                    <a:pt x="61" y="44"/>
                    <a:pt x="60" y="44"/>
                    <a:pt x="59" y="44"/>
                  </a:cubicBezTo>
                  <a:cubicBezTo>
                    <a:pt x="58" y="44"/>
                    <a:pt x="57" y="44"/>
                    <a:pt x="57" y="44"/>
                  </a:cubicBezTo>
                  <a:cubicBezTo>
                    <a:pt x="56" y="45"/>
                    <a:pt x="55" y="45"/>
                    <a:pt x="55" y="46"/>
                  </a:cubicBezTo>
                  <a:cubicBezTo>
                    <a:pt x="54" y="46"/>
                    <a:pt x="54" y="47"/>
                    <a:pt x="54" y="48"/>
                  </a:cubicBezTo>
                  <a:cubicBezTo>
                    <a:pt x="54" y="48"/>
                    <a:pt x="54" y="48"/>
                    <a:pt x="54" y="48"/>
                  </a:cubicBezTo>
                  <a:cubicBezTo>
                    <a:pt x="54" y="48"/>
                    <a:pt x="54" y="48"/>
                    <a:pt x="54" y="49"/>
                  </a:cubicBezTo>
                  <a:cubicBezTo>
                    <a:pt x="54" y="49"/>
                    <a:pt x="54" y="49"/>
                    <a:pt x="54" y="49"/>
                  </a:cubicBezTo>
                  <a:cubicBezTo>
                    <a:pt x="54" y="49"/>
                    <a:pt x="54" y="49"/>
                    <a:pt x="54" y="49"/>
                  </a:cubicBezTo>
                  <a:cubicBezTo>
                    <a:pt x="54" y="49"/>
                    <a:pt x="55" y="49"/>
                    <a:pt x="55" y="50"/>
                  </a:cubicBezTo>
                  <a:cubicBezTo>
                    <a:pt x="55" y="50"/>
                    <a:pt x="55" y="50"/>
                    <a:pt x="55" y="50"/>
                  </a:cubicBezTo>
                  <a:cubicBezTo>
                    <a:pt x="55" y="50"/>
                    <a:pt x="55" y="50"/>
                    <a:pt x="55" y="50"/>
                  </a:cubicBezTo>
                  <a:cubicBezTo>
                    <a:pt x="55" y="50"/>
                    <a:pt x="56" y="50"/>
                    <a:pt x="56" y="50"/>
                  </a:cubicBezTo>
                  <a:cubicBezTo>
                    <a:pt x="56" y="51"/>
                    <a:pt x="56" y="51"/>
                    <a:pt x="56" y="51"/>
                  </a:cubicBezTo>
                  <a:cubicBezTo>
                    <a:pt x="56" y="51"/>
                    <a:pt x="56" y="51"/>
                    <a:pt x="56" y="51"/>
                  </a:cubicBezTo>
                  <a:cubicBezTo>
                    <a:pt x="57" y="51"/>
                    <a:pt x="58" y="52"/>
                    <a:pt x="60" y="52"/>
                  </a:cubicBezTo>
                  <a:cubicBezTo>
                    <a:pt x="61" y="52"/>
                    <a:pt x="63" y="52"/>
                    <a:pt x="64" y="53"/>
                  </a:cubicBezTo>
                  <a:cubicBezTo>
                    <a:pt x="65" y="53"/>
                    <a:pt x="67" y="53"/>
                    <a:pt x="68" y="54"/>
                  </a:cubicBezTo>
                  <a:cubicBezTo>
                    <a:pt x="71" y="55"/>
                    <a:pt x="74" y="56"/>
                    <a:pt x="75" y="58"/>
                  </a:cubicBezTo>
                  <a:cubicBezTo>
                    <a:pt x="77" y="60"/>
                    <a:pt x="77" y="62"/>
                    <a:pt x="77" y="65"/>
                  </a:cubicBezTo>
                  <a:cubicBezTo>
                    <a:pt x="77" y="65"/>
                    <a:pt x="77" y="65"/>
                    <a:pt x="77" y="65"/>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6" name="Freeform 186"/>
            <p:cNvSpPr>
              <a:spLocks noEditPoints="1"/>
            </p:cNvSpPr>
            <p:nvPr/>
          </p:nvSpPr>
          <p:spPr bwMode="auto">
            <a:xfrm>
              <a:off x="4159250" y="434975"/>
              <a:ext cx="446087" cy="460375"/>
            </a:xfrm>
            <a:custGeom>
              <a:avLst/>
              <a:gdLst>
                <a:gd name="T0" fmla="*/ 122 w 141"/>
                <a:gd name="T1" fmla="*/ 82 h 146"/>
                <a:gd name="T2" fmla="*/ 103 w 141"/>
                <a:gd name="T3" fmla="*/ 94 h 146"/>
                <a:gd name="T4" fmla="*/ 63 w 141"/>
                <a:gd name="T5" fmla="*/ 70 h 146"/>
                <a:gd name="T6" fmla="*/ 62 w 141"/>
                <a:gd name="T7" fmla="*/ 70 h 146"/>
                <a:gd name="T8" fmla="*/ 31 w 141"/>
                <a:gd name="T9" fmla="*/ 70 h 146"/>
                <a:gd name="T10" fmla="*/ 30 w 141"/>
                <a:gd name="T11" fmla="*/ 70 h 146"/>
                <a:gd name="T12" fmla="*/ 14 w 141"/>
                <a:gd name="T13" fmla="*/ 79 h 146"/>
                <a:gd name="T14" fmla="*/ 76 w 141"/>
                <a:gd name="T15" fmla="*/ 123 h 146"/>
                <a:gd name="T16" fmla="*/ 125 w 141"/>
                <a:gd name="T17" fmla="*/ 91 h 146"/>
                <a:gd name="T18" fmla="*/ 4 w 141"/>
                <a:gd name="T19" fmla="*/ 104 h 146"/>
                <a:gd name="T20" fmla="*/ 47 w 141"/>
                <a:gd name="T21" fmla="*/ 88 h 146"/>
                <a:gd name="T22" fmla="*/ 45 w 141"/>
                <a:gd name="T23" fmla="*/ 86 h 146"/>
                <a:gd name="T24" fmla="*/ 45 w 141"/>
                <a:gd name="T25" fmla="*/ 89 h 146"/>
                <a:gd name="T26" fmla="*/ 37 w 141"/>
                <a:gd name="T27" fmla="*/ 94 h 146"/>
                <a:gd name="T28" fmla="*/ 38 w 141"/>
                <a:gd name="T29" fmla="*/ 96 h 146"/>
                <a:gd name="T30" fmla="*/ 41 w 141"/>
                <a:gd name="T31" fmla="*/ 104 h 146"/>
                <a:gd name="T32" fmla="*/ 41 w 141"/>
                <a:gd name="T33" fmla="*/ 98 h 146"/>
                <a:gd name="T34" fmla="*/ 42 w 141"/>
                <a:gd name="T35" fmla="*/ 92 h 146"/>
                <a:gd name="T36" fmla="*/ 44 w 141"/>
                <a:gd name="T37" fmla="*/ 95 h 146"/>
                <a:gd name="T38" fmla="*/ 45 w 141"/>
                <a:gd name="T39" fmla="*/ 102 h 146"/>
                <a:gd name="T40" fmla="*/ 47 w 141"/>
                <a:gd name="T41" fmla="*/ 109 h 146"/>
                <a:gd name="T42" fmla="*/ 48 w 141"/>
                <a:gd name="T43" fmla="*/ 104 h 146"/>
                <a:gd name="T44" fmla="*/ 48 w 141"/>
                <a:gd name="T45" fmla="*/ 99 h 146"/>
                <a:gd name="T46" fmla="*/ 50 w 141"/>
                <a:gd name="T47" fmla="*/ 108 h 146"/>
                <a:gd name="T48" fmla="*/ 50 w 141"/>
                <a:gd name="T49" fmla="*/ 101 h 146"/>
                <a:gd name="T50" fmla="*/ 50 w 141"/>
                <a:gd name="T51" fmla="*/ 96 h 146"/>
                <a:gd name="T52" fmla="*/ 50 w 141"/>
                <a:gd name="T53" fmla="*/ 90 h 146"/>
                <a:gd name="T54" fmla="*/ 52 w 141"/>
                <a:gd name="T55" fmla="*/ 99 h 146"/>
                <a:gd name="T56" fmla="*/ 52 w 141"/>
                <a:gd name="T57" fmla="*/ 92 h 146"/>
                <a:gd name="T58" fmla="*/ 57 w 141"/>
                <a:gd name="T59" fmla="*/ 95 h 146"/>
                <a:gd name="T60" fmla="*/ 58 w 141"/>
                <a:gd name="T61" fmla="*/ 88 h 146"/>
                <a:gd name="T62" fmla="*/ 117 w 141"/>
                <a:gd name="T63" fmla="*/ 81 h 146"/>
                <a:gd name="T64" fmla="*/ 79 w 141"/>
                <a:gd name="T65" fmla="*/ 81 h 146"/>
                <a:gd name="T66" fmla="*/ 113 w 141"/>
                <a:gd name="T67" fmla="*/ 99 h 146"/>
                <a:gd name="T68" fmla="*/ 105 w 141"/>
                <a:gd name="T69" fmla="*/ 94 h 146"/>
                <a:gd name="T70" fmla="*/ 134 w 141"/>
                <a:gd name="T71" fmla="*/ 78 h 146"/>
                <a:gd name="T72" fmla="*/ 42 w 141"/>
                <a:gd name="T73" fmla="*/ 72 h 146"/>
                <a:gd name="T74" fmla="*/ 36 w 141"/>
                <a:gd name="T75" fmla="*/ 61 h 146"/>
                <a:gd name="T76" fmla="*/ 66 w 141"/>
                <a:gd name="T77" fmla="*/ 13 h 146"/>
                <a:gd name="T78" fmla="*/ 22 w 141"/>
                <a:gd name="T79" fmla="*/ 51 h 146"/>
                <a:gd name="T80" fmla="*/ 63 w 141"/>
                <a:gd name="T81" fmla="*/ 38 h 146"/>
                <a:gd name="T82" fmla="*/ 114 w 141"/>
                <a:gd name="T83" fmla="*/ 16 h 146"/>
                <a:gd name="T84" fmla="*/ 91 w 141"/>
                <a:gd name="T85" fmla="*/ 43 h 146"/>
                <a:gd name="T86" fmla="*/ 105 w 141"/>
                <a:gd name="T87" fmla="*/ 48 h 146"/>
                <a:gd name="T88" fmla="*/ 119 w 141"/>
                <a:gd name="T89" fmla="*/ 49 h 146"/>
                <a:gd name="T90" fmla="*/ 119 w 141"/>
                <a:gd name="T91" fmla="*/ 48 h 146"/>
                <a:gd name="T92" fmla="*/ 108 w 141"/>
                <a:gd name="T93" fmla="*/ 44 h 146"/>
                <a:gd name="T94" fmla="*/ 107 w 141"/>
                <a:gd name="T95" fmla="*/ 42 h 146"/>
                <a:gd name="T96" fmla="*/ 109 w 141"/>
                <a:gd name="T97" fmla="*/ 32 h 146"/>
                <a:gd name="T98" fmla="*/ 116 w 141"/>
                <a:gd name="T99" fmla="*/ 30 h 146"/>
                <a:gd name="T100" fmla="*/ 121 w 141"/>
                <a:gd name="T101" fmla="*/ 31 h 146"/>
                <a:gd name="T102" fmla="*/ 120 w 141"/>
                <a:gd name="T103" fmla="*/ 35 h 146"/>
                <a:gd name="T104" fmla="*/ 117 w 141"/>
                <a:gd name="T105" fmla="*/ 35 h 146"/>
                <a:gd name="T106" fmla="*/ 112 w 141"/>
                <a:gd name="T107" fmla="*/ 37 h 146"/>
                <a:gd name="T108" fmla="*/ 112 w 141"/>
                <a:gd name="T109" fmla="*/ 39 h 146"/>
                <a:gd name="T110" fmla="*/ 120 w 141"/>
                <a:gd name="T111" fmla="*/ 41 h 146"/>
                <a:gd name="T112" fmla="*/ 121 w 141"/>
                <a:gd name="T113" fmla="*/ 54 h 146"/>
                <a:gd name="T114" fmla="*/ 114 w 141"/>
                <a:gd name="T115" fmla="*/ 5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146">
                  <a:moveTo>
                    <a:pt x="135" y="76"/>
                  </a:moveTo>
                  <a:cubicBezTo>
                    <a:pt x="135" y="76"/>
                    <a:pt x="135" y="76"/>
                    <a:pt x="134" y="76"/>
                  </a:cubicBezTo>
                  <a:cubicBezTo>
                    <a:pt x="133" y="76"/>
                    <a:pt x="132" y="77"/>
                    <a:pt x="131" y="78"/>
                  </a:cubicBezTo>
                  <a:cubicBezTo>
                    <a:pt x="129" y="81"/>
                    <a:pt x="127" y="82"/>
                    <a:pt x="125" y="82"/>
                  </a:cubicBezTo>
                  <a:cubicBezTo>
                    <a:pt x="125" y="82"/>
                    <a:pt x="124" y="82"/>
                    <a:pt x="123" y="82"/>
                  </a:cubicBezTo>
                  <a:cubicBezTo>
                    <a:pt x="123" y="82"/>
                    <a:pt x="123" y="82"/>
                    <a:pt x="122" y="82"/>
                  </a:cubicBezTo>
                  <a:cubicBezTo>
                    <a:pt x="123" y="81"/>
                    <a:pt x="123" y="80"/>
                    <a:pt x="123" y="79"/>
                  </a:cubicBezTo>
                  <a:cubicBezTo>
                    <a:pt x="122" y="78"/>
                    <a:pt x="121" y="77"/>
                    <a:pt x="121" y="77"/>
                  </a:cubicBezTo>
                  <a:cubicBezTo>
                    <a:pt x="119" y="76"/>
                    <a:pt x="117" y="78"/>
                    <a:pt x="116" y="79"/>
                  </a:cubicBezTo>
                  <a:cubicBezTo>
                    <a:pt x="115" y="81"/>
                    <a:pt x="114" y="82"/>
                    <a:pt x="113" y="84"/>
                  </a:cubicBezTo>
                  <a:cubicBezTo>
                    <a:pt x="109" y="85"/>
                    <a:pt x="104" y="88"/>
                    <a:pt x="103" y="94"/>
                  </a:cubicBezTo>
                  <a:cubicBezTo>
                    <a:pt x="103" y="94"/>
                    <a:pt x="103" y="94"/>
                    <a:pt x="103" y="94"/>
                  </a:cubicBezTo>
                  <a:cubicBezTo>
                    <a:pt x="103" y="94"/>
                    <a:pt x="96" y="111"/>
                    <a:pt x="93" y="116"/>
                  </a:cubicBezTo>
                  <a:cubicBezTo>
                    <a:pt x="93" y="111"/>
                    <a:pt x="92" y="101"/>
                    <a:pt x="92" y="101"/>
                  </a:cubicBezTo>
                  <a:cubicBezTo>
                    <a:pt x="90" y="86"/>
                    <a:pt x="79" y="79"/>
                    <a:pt x="78" y="79"/>
                  </a:cubicBezTo>
                  <a:cubicBezTo>
                    <a:pt x="78" y="78"/>
                    <a:pt x="73" y="75"/>
                    <a:pt x="70" y="74"/>
                  </a:cubicBezTo>
                  <a:cubicBezTo>
                    <a:pt x="65" y="71"/>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2" y="70"/>
                  </a:cubicBezTo>
                  <a:cubicBezTo>
                    <a:pt x="62" y="70"/>
                    <a:pt x="62" y="70"/>
                    <a:pt x="62" y="70"/>
                  </a:cubicBezTo>
                  <a:cubicBezTo>
                    <a:pt x="62" y="70"/>
                    <a:pt x="62" y="70"/>
                    <a:pt x="62" y="70"/>
                  </a:cubicBezTo>
                  <a:cubicBezTo>
                    <a:pt x="62" y="70"/>
                    <a:pt x="62" y="70"/>
                    <a:pt x="62" y="70"/>
                  </a:cubicBezTo>
                  <a:cubicBezTo>
                    <a:pt x="47" y="84"/>
                    <a:pt x="47" y="84"/>
                    <a:pt x="47" y="84"/>
                  </a:cubicBezTo>
                  <a:cubicBezTo>
                    <a:pt x="31" y="70"/>
                    <a:pt x="31" y="70"/>
                    <a:pt x="31" y="70"/>
                  </a:cubicBezTo>
                  <a:cubicBezTo>
                    <a:pt x="31" y="70"/>
                    <a:pt x="31" y="70"/>
                    <a:pt x="31" y="70"/>
                  </a:cubicBezTo>
                  <a:cubicBezTo>
                    <a:pt x="31" y="70"/>
                    <a:pt x="31" y="70"/>
                    <a:pt x="31" y="70"/>
                  </a:cubicBezTo>
                  <a:cubicBezTo>
                    <a:pt x="31" y="70"/>
                    <a:pt x="31" y="70"/>
                    <a:pt x="31" y="70"/>
                  </a:cubicBezTo>
                  <a:cubicBezTo>
                    <a:pt x="31" y="70"/>
                    <a:pt x="31" y="70"/>
                    <a:pt x="31" y="70"/>
                  </a:cubicBezTo>
                  <a:cubicBezTo>
                    <a:pt x="31" y="70"/>
                    <a:pt x="31" y="70"/>
                    <a:pt x="31" y="70"/>
                  </a:cubicBezTo>
                  <a:cubicBezTo>
                    <a:pt x="30" y="70"/>
                    <a:pt x="30" y="70"/>
                    <a:pt x="30" y="70"/>
                  </a:cubicBezTo>
                  <a:cubicBezTo>
                    <a:pt x="30" y="70"/>
                    <a:pt x="30" y="70"/>
                    <a:pt x="30" y="70"/>
                  </a:cubicBezTo>
                  <a:cubicBezTo>
                    <a:pt x="30" y="70"/>
                    <a:pt x="30" y="70"/>
                    <a:pt x="30" y="70"/>
                  </a:cubicBezTo>
                  <a:cubicBezTo>
                    <a:pt x="30" y="70"/>
                    <a:pt x="30" y="70"/>
                    <a:pt x="30" y="70"/>
                  </a:cubicBezTo>
                  <a:cubicBezTo>
                    <a:pt x="30" y="70"/>
                    <a:pt x="30" y="70"/>
                    <a:pt x="30" y="70"/>
                  </a:cubicBezTo>
                  <a:cubicBezTo>
                    <a:pt x="30" y="70"/>
                    <a:pt x="26" y="72"/>
                    <a:pt x="22" y="74"/>
                  </a:cubicBezTo>
                  <a:cubicBezTo>
                    <a:pt x="18" y="76"/>
                    <a:pt x="14" y="79"/>
                    <a:pt x="14" y="79"/>
                  </a:cubicBezTo>
                  <a:cubicBezTo>
                    <a:pt x="14" y="79"/>
                    <a:pt x="14" y="79"/>
                    <a:pt x="14" y="79"/>
                  </a:cubicBezTo>
                  <a:cubicBezTo>
                    <a:pt x="10" y="81"/>
                    <a:pt x="0" y="88"/>
                    <a:pt x="2" y="104"/>
                  </a:cubicBezTo>
                  <a:cubicBezTo>
                    <a:pt x="3" y="121"/>
                    <a:pt x="5" y="145"/>
                    <a:pt x="5" y="145"/>
                  </a:cubicBezTo>
                  <a:cubicBezTo>
                    <a:pt x="5" y="146"/>
                    <a:pt x="5" y="146"/>
                    <a:pt x="5" y="146"/>
                  </a:cubicBezTo>
                  <a:cubicBezTo>
                    <a:pt x="74" y="146"/>
                    <a:pt x="74" y="146"/>
                    <a:pt x="74" y="146"/>
                  </a:cubicBezTo>
                  <a:cubicBezTo>
                    <a:pt x="76" y="123"/>
                    <a:pt x="76" y="123"/>
                    <a:pt x="76" y="123"/>
                  </a:cubicBezTo>
                  <a:cubicBezTo>
                    <a:pt x="76" y="123"/>
                    <a:pt x="76" y="123"/>
                    <a:pt x="76" y="123"/>
                  </a:cubicBezTo>
                  <a:cubicBezTo>
                    <a:pt x="79" y="135"/>
                    <a:pt x="86" y="138"/>
                    <a:pt x="87" y="138"/>
                  </a:cubicBezTo>
                  <a:cubicBezTo>
                    <a:pt x="91" y="140"/>
                    <a:pt x="94" y="140"/>
                    <a:pt x="98" y="138"/>
                  </a:cubicBezTo>
                  <a:cubicBezTo>
                    <a:pt x="102" y="136"/>
                    <a:pt x="105" y="132"/>
                    <a:pt x="107" y="127"/>
                  </a:cubicBezTo>
                  <a:cubicBezTo>
                    <a:pt x="109" y="119"/>
                    <a:pt x="115" y="100"/>
                    <a:pt x="115" y="99"/>
                  </a:cubicBezTo>
                  <a:cubicBezTo>
                    <a:pt x="116" y="98"/>
                    <a:pt x="118" y="95"/>
                    <a:pt x="123" y="92"/>
                  </a:cubicBezTo>
                  <a:cubicBezTo>
                    <a:pt x="125" y="91"/>
                    <a:pt x="125" y="91"/>
                    <a:pt x="125" y="91"/>
                  </a:cubicBezTo>
                  <a:cubicBezTo>
                    <a:pt x="129" y="89"/>
                    <a:pt x="132" y="88"/>
                    <a:pt x="133" y="86"/>
                  </a:cubicBezTo>
                  <a:cubicBezTo>
                    <a:pt x="135" y="82"/>
                    <a:pt x="136" y="80"/>
                    <a:pt x="136" y="78"/>
                  </a:cubicBezTo>
                  <a:cubicBezTo>
                    <a:pt x="136" y="78"/>
                    <a:pt x="136" y="78"/>
                    <a:pt x="136" y="77"/>
                  </a:cubicBezTo>
                  <a:cubicBezTo>
                    <a:pt x="136" y="77"/>
                    <a:pt x="136" y="76"/>
                    <a:pt x="135" y="76"/>
                  </a:cubicBezTo>
                  <a:close/>
                  <a:moveTo>
                    <a:pt x="7" y="144"/>
                  </a:moveTo>
                  <a:cubicBezTo>
                    <a:pt x="6" y="140"/>
                    <a:pt x="5" y="119"/>
                    <a:pt x="4" y="104"/>
                  </a:cubicBezTo>
                  <a:cubicBezTo>
                    <a:pt x="3" y="103"/>
                    <a:pt x="3" y="102"/>
                    <a:pt x="3" y="102"/>
                  </a:cubicBezTo>
                  <a:cubicBezTo>
                    <a:pt x="3" y="89"/>
                    <a:pt x="10" y="84"/>
                    <a:pt x="14" y="81"/>
                  </a:cubicBezTo>
                  <a:cubicBezTo>
                    <a:pt x="19" y="144"/>
                    <a:pt x="19" y="144"/>
                    <a:pt x="19" y="144"/>
                  </a:cubicBezTo>
                  <a:cubicBezTo>
                    <a:pt x="19" y="144"/>
                    <a:pt x="19" y="144"/>
                    <a:pt x="19" y="144"/>
                  </a:cubicBezTo>
                  <a:cubicBezTo>
                    <a:pt x="12" y="144"/>
                    <a:pt x="7" y="144"/>
                    <a:pt x="7" y="144"/>
                  </a:cubicBezTo>
                  <a:close/>
                  <a:moveTo>
                    <a:pt x="47" y="88"/>
                  </a:moveTo>
                  <a:cubicBezTo>
                    <a:pt x="47" y="88"/>
                    <a:pt x="47" y="88"/>
                    <a:pt x="48" y="88"/>
                  </a:cubicBezTo>
                  <a:cubicBezTo>
                    <a:pt x="47" y="88"/>
                    <a:pt x="47" y="88"/>
                    <a:pt x="47" y="88"/>
                  </a:cubicBezTo>
                  <a:cubicBezTo>
                    <a:pt x="47" y="88"/>
                    <a:pt x="47" y="88"/>
                    <a:pt x="47" y="88"/>
                  </a:cubicBezTo>
                  <a:close/>
                  <a:moveTo>
                    <a:pt x="31" y="77"/>
                  </a:moveTo>
                  <a:cubicBezTo>
                    <a:pt x="31" y="75"/>
                    <a:pt x="31" y="74"/>
                    <a:pt x="31" y="73"/>
                  </a:cubicBezTo>
                  <a:cubicBezTo>
                    <a:pt x="33" y="75"/>
                    <a:pt x="44" y="85"/>
                    <a:pt x="45" y="86"/>
                  </a:cubicBezTo>
                  <a:cubicBezTo>
                    <a:pt x="44" y="87"/>
                    <a:pt x="40" y="91"/>
                    <a:pt x="35" y="88"/>
                  </a:cubicBezTo>
                  <a:cubicBezTo>
                    <a:pt x="32" y="87"/>
                    <a:pt x="31" y="81"/>
                    <a:pt x="31" y="77"/>
                  </a:cubicBezTo>
                  <a:close/>
                  <a:moveTo>
                    <a:pt x="45" y="91"/>
                  </a:moveTo>
                  <a:cubicBezTo>
                    <a:pt x="45" y="91"/>
                    <a:pt x="44" y="91"/>
                    <a:pt x="44" y="91"/>
                  </a:cubicBezTo>
                  <a:cubicBezTo>
                    <a:pt x="44" y="90"/>
                    <a:pt x="44" y="90"/>
                    <a:pt x="44" y="89"/>
                  </a:cubicBezTo>
                  <a:cubicBezTo>
                    <a:pt x="44" y="89"/>
                    <a:pt x="45" y="89"/>
                    <a:pt x="45" y="89"/>
                  </a:cubicBezTo>
                  <a:cubicBezTo>
                    <a:pt x="46" y="90"/>
                    <a:pt x="46" y="90"/>
                    <a:pt x="45" y="91"/>
                  </a:cubicBezTo>
                  <a:close/>
                  <a:moveTo>
                    <a:pt x="37" y="94"/>
                  </a:moveTo>
                  <a:cubicBezTo>
                    <a:pt x="37" y="94"/>
                    <a:pt x="37" y="94"/>
                    <a:pt x="36" y="94"/>
                  </a:cubicBezTo>
                  <a:cubicBezTo>
                    <a:pt x="36" y="93"/>
                    <a:pt x="36" y="93"/>
                    <a:pt x="36" y="92"/>
                  </a:cubicBezTo>
                  <a:cubicBezTo>
                    <a:pt x="36" y="92"/>
                    <a:pt x="37" y="92"/>
                    <a:pt x="37" y="92"/>
                  </a:cubicBezTo>
                  <a:cubicBezTo>
                    <a:pt x="37" y="93"/>
                    <a:pt x="37" y="93"/>
                    <a:pt x="37" y="94"/>
                  </a:cubicBezTo>
                  <a:close/>
                  <a:moveTo>
                    <a:pt x="40" y="102"/>
                  </a:moveTo>
                  <a:cubicBezTo>
                    <a:pt x="39" y="101"/>
                    <a:pt x="39" y="101"/>
                    <a:pt x="39" y="100"/>
                  </a:cubicBezTo>
                  <a:cubicBezTo>
                    <a:pt x="39" y="100"/>
                    <a:pt x="39" y="101"/>
                    <a:pt x="40" y="101"/>
                  </a:cubicBezTo>
                  <a:cubicBezTo>
                    <a:pt x="40" y="101"/>
                    <a:pt x="40" y="102"/>
                    <a:pt x="40" y="102"/>
                  </a:cubicBezTo>
                  <a:close/>
                  <a:moveTo>
                    <a:pt x="40" y="96"/>
                  </a:moveTo>
                  <a:cubicBezTo>
                    <a:pt x="39" y="97"/>
                    <a:pt x="39" y="97"/>
                    <a:pt x="38" y="96"/>
                  </a:cubicBezTo>
                  <a:cubicBezTo>
                    <a:pt x="38" y="96"/>
                    <a:pt x="38" y="95"/>
                    <a:pt x="38" y="95"/>
                  </a:cubicBezTo>
                  <a:cubicBezTo>
                    <a:pt x="39" y="95"/>
                    <a:pt x="39" y="95"/>
                    <a:pt x="40" y="95"/>
                  </a:cubicBezTo>
                  <a:cubicBezTo>
                    <a:pt x="40" y="95"/>
                    <a:pt x="40" y="96"/>
                    <a:pt x="40" y="96"/>
                  </a:cubicBezTo>
                  <a:close/>
                  <a:moveTo>
                    <a:pt x="42" y="105"/>
                  </a:moveTo>
                  <a:cubicBezTo>
                    <a:pt x="42" y="105"/>
                    <a:pt x="42" y="105"/>
                    <a:pt x="42" y="105"/>
                  </a:cubicBezTo>
                  <a:cubicBezTo>
                    <a:pt x="41" y="105"/>
                    <a:pt x="41" y="104"/>
                    <a:pt x="41" y="104"/>
                  </a:cubicBezTo>
                  <a:cubicBezTo>
                    <a:pt x="41" y="104"/>
                    <a:pt x="41" y="104"/>
                    <a:pt x="41" y="104"/>
                  </a:cubicBezTo>
                  <a:cubicBezTo>
                    <a:pt x="42" y="103"/>
                    <a:pt x="42" y="103"/>
                    <a:pt x="42" y="104"/>
                  </a:cubicBezTo>
                  <a:cubicBezTo>
                    <a:pt x="43" y="104"/>
                    <a:pt x="43" y="105"/>
                    <a:pt x="42" y="105"/>
                  </a:cubicBezTo>
                  <a:close/>
                  <a:moveTo>
                    <a:pt x="42" y="99"/>
                  </a:moveTo>
                  <a:cubicBezTo>
                    <a:pt x="42" y="100"/>
                    <a:pt x="42" y="100"/>
                    <a:pt x="41" y="99"/>
                  </a:cubicBezTo>
                  <a:cubicBezTo>
                    <a:pt x="41" y="99"/>
                    <a:pt x="41" y="98"/>
                    <a:pt x="41" y="98"/>
                  </a:cubicBezTo>
                  <a:cubicBezTo>
                    <a:pt x="42" y="98"/>
                    <a:pt x="42" y="98"/>
                    <a:pt x="42" y="98"/>
                  </a:cubicBezTo>
                  <a:cubicBezTo>
                    <a:pt x="43" y="98"/>
                    <a:pt x="43" y="99"/>
                    <a:pt x="42" y="99"/>
                  </a:cubicBezTo>
                  <a:close/>
                  <a:moveTo>
                    <a:pt x="42" y="94"/>
                  </a:moveTo>
                  <a:cubicBezTo>
                    <a:pt x="42" y="94"/>
                    <a:pt x="42" y="94"/>
                    <a:pt x="41" y="94"/>
                  </a:cubicBezTo>
                  <a:cubicBezTo>
                    <a:pt x="41" y="93"/>
                    <a:pt x="41" y="93"/>
                    <a:pt x="41" y="92"/>
                  </a:cubicBezTo>
                  <a:cubicBezTo>
                    <a:pt x="42" y="92"/>
                    <a:pt x="42" y="92"/>
                    <a:pt x="42" y="92"/>
                  </a:cubicBezTo>
                  <a:cubicBezTo>
                    <a:pt x="43" y="93"/>
                    <a:pt x="43" y="93"/>
                    <a:pt x="42" y="94"/>
                  </a:cubicBezTo>
                  <a:close/>
                  <a:moveTo>
                    <a:pt x="44" y="95"/>
                  </a:moveTo>
                  <a:cubicBezTo>
                    <a:pt x="44" y="95"/>
                    <a:pt x="45" y="95"/>
                    <a:pt x="45" y="95"/>
                  </a:cubicBezTo>
                  <a:cubicBezTo>
                    <a:pt x="46" y="95"/>
                    <a:pt x="46" y="96"/>
                    <a:pt x="45" y="96"/>
                  </a:cubicBezTo>
                  <a:cubicBezTo>
                    <a:pt x="45" y="97"/>
                    <a:pt x="44" y="97"/>
                    <a:pt x="44" y="96"/>
                  </a:cubicBezTo>
                  <a:cubicBezTo>
                    <a:pt x="44" y="96"/>
                    <a:pt x="44" y="95"/>
                    <a:pt x="44" y="95"/>
                  </a:cubicBezTo>
                  <a:close/>
                  <a:moveTo>
                    <a:pt x="45" y="108"/>
                  </a:moveTo>
                  <a:cubicBezTo>
                    <a:pt x="45" y="108"/>
                    <a:pt x="44" y="108"/>
                    <a:pt x="44" y="108"/>
                  </a:cubicBezTo>
                  <a:cubicBezTo>
                    <a:pt x="44" y="107"/>
                    <a:pt x="44" y="107"/>
                    <a:pt x="44" y="106"/>
                  </a:cubicBezTo>
                  <a:cubicBezTo>
                    <a:pt x="44" y="106"/>
                    <a:pt x="45" y="106"/>
                    <a:pt x="45" y="106"/>
                  </a:cubicBezTo>
                  <a:cubicBezTo>
                    <a:pt x="46" y="107"/>
                    <a:pt x="46" y="107"/>
                    <a:pt x="45" y="108"/>
                  </a:cubicBezTo>
                  <a:close/>
                  <a:moveTo>
                    <a:pt x="45" y="102"/>
                  </a:moveTo>
                  <a:cubicBezTo>
                    <a:pt x="45" y="102"/>
                    <a:pt x="44" y="102"/>
                    <a:pt x="44" y="102"/>
                  </a:cubicBezTo>
                  <a:cubicBezTo>
                    <a:pt x="44" y="102"/>
                    <a:pt x="44" y="101"/>
                    <a:pt x="44" y="101"/>
                  </a:cubicBezTo>
                  <a:cubicBezTo>
                    <a:pt x="44" y="100"/>
                    <a:pt x="45" y="100"/>
                    <a:pt x="45" y="101"/>
                  </a:cubicBezTo>
                  <a:cubicBezTo>
                    <a:pt x="46" y="101"/>
                    <a:pt x="46" y="102"/>
                    <a:pt x="45" y="102"/>
                  </a:cubicBezTo>
                  <a:close/>
                  <a:moveTo>
                    <a:pt x="47" y="110"/>
                  </a:moveTo>
                  <a:cubicBezTo>
                    <a:pt x="46" y="110"/>
                    <a:pt x="47" y="110"/>
                    <a:pt x="47" y="109"/>
                  </a:cubicBezTo>
                  <a:cubicBezTo>
                    <a:pt x="47" y="109"/>
                    <a:pt x="48" y="109"/>
                    <a:pt x="48" y="109"/>
                  </a:cubicBezTo>
                  <a:cubicBezTo>
                    <a:pt x="48" y="110"/>
                    <a:pt x="47" y="110"/>
                    <a:pt x="47" y="110"/>
                  </a:cubicBezTo>
                  <a:close/>
                  <a:moveTo>
                    <a:pt x="48" y="105"/>
                  </a:moveTo>
                  <a:cubicBezTo>
                    <a:pt x="48" y="105"/>
                    <a:pt x="47" y="105"/>
                    <a:pt x="47" y="105"/>
                  </a:cubicBezTo>
                  <a:cubicBezTo>
                    <a:pt x="46" y="105"/>
                    <a:pt x="46" y="104"/>
                    <a:pt x="47" y="104"/>
                  </a:cubicBezTo>
                  <a:cubicBezTo>
                    <a:pt x="47" y="103"/>
                    <a:pt x="48" y="103"/>
                    <a:pt x="48" y="104"/>
                  </a:cubicBezTo>
                  <a:cubicBezTo>
                    <a:pt x="48" y="104"/>
                    <a:pt x="48" y="105"/>
                    <a:pt x="48" y="105"/>
                  </a:cubicBezTo>
                  <a:close/>
                  <a:moveTo>
                    <a:pt x="48" y="99"/>
                  </a:moveTo>
                  <a:cubicBezTo>
                    <a:pt x="48" y="100"/>
                    <a:pt x="47" y="100"/>
                    <a:pt x="47" y="99"/>
                  </a:cubicBezTo>
                  <a:cubicBezTo>
                    <a:pt x="46" y="99"/>
                    <a:pt x="46" y="98"/>
                    <a:pt x="47" y="98"/>
                  </a:cubicBezTo>
                  <a:cubicBezTo>
                    <a:pt x="47" y="98"/>
                    <a:pt x="48" y="98"/>
                    <a:pt x="48" y="98"/>
                  </a:cubicBezTo>
                  <a:cubicBezTo>
                    <a:pt x="48" y="98"/>
                    <a:pt x="48" y="99"/>
                    <a:pt x="48" y="99"/>
                  </a:cubicBezTo>
                  <a:close/>
                  <a:moveTo>
                    <a:pt x="48" y="94"/>
                  </a:moveTo>
                  <a:cubicBezTo>
                    <a:pt x="48" y="94"/>
                    <a:pt x="47" y="94"/>
                    <a:pt x="47" y="94"/>
                  </a:cubicBezTo>
                  <a:cubicBezTo>
                    <a:pt x="46" y="93"/>
                    <a:pt x="46" y="93"/>
                    <a:pt x="47" y="92"/>
                  </a:cubicBezTo>
                  <a:cubicBezTo>
                    <a:pt x="47" y="92"/>
                    <a:pt x="48" y="92"/>
                    <a:pt x="48" y="92"/>
                  </a:cubicBezTo>
                  <a:cubicBezTo>
                    <a:pt x="48" y="93"/>
                    <a:pt x="48" y="93"/>
                    <a:pt x="48" y="94"/>
                  </a:cubicBezTo>
                  <a:close/>
                  <a:moveTo>
                    <a:pt x="50" y="108"/>
                  </a:moveTo>
                  <a:cubicBezTo>
                    <a:pt x="49" y="107"/>
                    <a:pt x="49" y="107"/>
                    <a:pt x="50" y="106"/>
                  </a:cubicBezTo>
                  <a:cubicBezTo>
                    <a:pt x="50" y="106"/>
                    <a:pt x="50" y="106"/>
                    <a:pt x="51" y="106"/>
                  </a:cubicBezTo>
                  <a:cubicBezTo>
                    <a:pt x="50" y="107"/>
                    <a:pt x="50" y="107"/>
                    <a:pt x="50" y="108"/>
                  </a:cubicBezTo>
                  <a:close/>
                  <a:moveTo>
                    <a:pt x="51" y="102"/>
                  </a:moveTo>
                  <a:cubicBezTo>
                    <a:pt x="51" y="102"/>
                    <a:pt x="50" y="102"/>
                    <a:pt x="50" y="102"/>
                  </a:cubicBezTo>
                  <a:cubicBezTo>
                    <a:pt x="49" y="102"/>
                    <a:pt x="49" y="101"/>
                    <a:pt x="50" y="101"/>
                  </a:cubicBezTo>
                  <a:cubicBezTo>
                    <a:pt x="50" y="100"/>
                    <a:pt x="51" y="100"/>
                    <a:pt x="51" y="101"/>
                  </a:cubicBezTo>
                  <a:cubicBezTo>
                    <a:pt x="51" y="101"/>
                    <a:pt x="51" y="102"/>
                    <a:pt x="51" y="102"/>
                  </a:cubicBezTo>
                  <a:close/>
                  <a:moveTo>
                    <a:pt x="50" y="95"/>
                  </a:moveTo>
                  <a:cubicBezTo>
                    <a:pt x="50" y="95"/>
                    <a:pt x="51" y="95"/>
                    <a:pt x="51" y="95"/>
                  </a:cubicBezTo>
                  <a:cubicBezTo>
                    <a:pt x="51" y="95"/>
                    <a:pt x="51" y="96"/>
                    <a:pt x="51" y="96"/>
                  </a:cubicBezTo>
                  <a:cubicBezTo>
                    <a:pt x="51" y="97"/>
                    <a:pt x="50" y="97"/>
                    <a:pt x="50" y="96"/>
                  </a:cubicBezTo>
                  <a:cubicBezTo>
                    <a:pt x="49" y="96"/>
                    <a:pt x="49" y="95"/>
                    <a:pt x="50" y="95"/>
                  </a:cubicBezTo>
                  <a:close/>
                  <a:moveTo>
                    <a:pt x="50" y="90"/>
                  </a:moveTo>
                  <a:cubicBezTo>
                    <a:pt x="50" y="90"/>
                    <a:pt x="51" y="90"/>
                    <a:pt x="51" y="90"/>
                  </a:cubicBezTo>
                  <a:cubicBezTo>
                    <a:pt x="51" y="91"/>
                    <a:pt x="51" y="91"/>
                    <a:pt x="51" y="91"/>
                  </a:cubicBezTo>
                  <a:cubicBezTo>
                    <a:pt x="51" y="91"/>
                    <a:pt x="50" y="91"/>
                    <a:pt x="50" y="91"/>
                  </a:cubicBezTo>
                  <a:cubicBezTo>
                    <a:pt x="49" y="90"/>
                    <a:pt x="49" y="90"/>
                    <a:pt x="50" y="90"/>
                  </a:cubicBezTo>
                  <a:close/>
                  <a:moveTo>
                    <a:pt x="52" y="104"/>
                  </a:moveTo>
                  <a:cubicBezTo>
                    <a:pt x="52" y="104"/>
                    <a:pt x="52" y="104"/>
                    <a:pt x="52" y="104"/>
                  </a:cubicBezTo>
                  <a:cubicBezTo>
                    <a:pt x="53" y="103"/>
                    <a:pt x="53" y="103"/>
                    <a:pt x="53" y="103"/>
                  </a:cubicBezTo>
                  <a:cubicBezTo>
                    <a:pt x="53" y="104"/>
                    <a:pt x="52" y="104"/>
                    <a:pt x="52" y="104"/>
                  </a:cubicBezTo>
                  <a:close/>
                  <a:moveTo>
                    <a:pt x="54" y="99"/>
                  </a:moveTo>
                  <a:cubicBezTo>
                    <a:pt x="53" y="100"/>
                    <a:pt x="53" y="100"/>
                    <a:pt x="52" y="99"/>
                  </a:cubicBezTo>
                  <a:cubicBezTo>
                    <a:pt x="52" y="99"/>
                    <a:pt x="52" y="98"/>
                    <a:pt x="52" y="98"/>
                  </a:cubicBezTo>
                  <a:cubicBezTo>
                    <a:pt x="53" y="98"/>
                    <a:pt x="53" y="98"/>
                    <a:pt x="54" y="98"/>
                  </a:cubicBezTo>
                  <a:cubicBezTo>
                    <a:pt x="54" y="98"/>
                    <a:pt x="54" y="99"/>
                    <a:pt x="54" y="99"/>
                  </a:cubicBezTo>
                  <a:close/>
                  <a:moveTo>
                    <a:pt x="54" y="94"/>
                  </a:moveTo>
                  <a:cubicBezTo>
                    <a:pt x="53" y="94"/>
                    <a:pt x="53" y="94"/>
                    <a:pt x="52" y="94"/>
                  </a:cubicBezTo>
                  <a:cubicBezTo>
                    <a:pt x="52" y="93"/>
                    <a:pt x="52" y="93"/>
                    <a:pt x="52" y="92"/>
                  </a:cubicBezTo>
                  <a:cubicBezTo>
                    <a:pt x="53" y="92"/>
                    <a:pt x="53" y="92"/>
                    <a:pt x="54" y="92"/>
                  </a:cubicBezTo>
                  <a:cubicBezTo>
                    <a:pt x="54" y="93"/>
                    <a:pt x="54" y="93"/>
                    <a:pt x="54" y="94"/>
                  </a:cubicBezTo>
                  <a:close/>
                  <a:moveTo>
                    <a:pt x="56" y="97"/>
                  </a:moveTo>
                  <a:cubicBezTo>
                    <a:pt x="56" y="97"/>
                    <a:pt x="56" y="97"/>
                    <a:pt x="55" y="96"/>
                  </a:cubicBezTo>
                  <a:cubicBezTo>
                    <a:pt x="55" y="96"/>
                    <a:pt x="55" y="95"/>
                    <a:pt x="55" y="95"/>
                  </a:cubicBezTo>
                  <a:cubicBezTo>
                    <a:pt x="56" y="95"/>
                    <a:pt x="56" y="95"/>
                    <a:pt x="57" y="95"/>
                  </a:cubicBezTo>
                  <a:cubicBezTo>
                    <a:pt x="56" y="96"/>
                    <a:pt x="56" y="96"/>
                    <a:pt x="56" y="97"/>
                  </a:cubicBezTo>
                  <a:close/>
                  <a:moveTo>
                    <a:pt x="58" y="88"/>
                  </a:moveTo>
                  <a:cubicBezTo>
                    <a:pt x="53" y="91"/>
                    <a:pt x="49" y="87"/>
                    <a:pt x="48" y="86"/>
                  </a:cubicBezTo>
                  <a:cubicBezTo>
                    <a:pt x="49" y="85"/>
                    <a:pt x="60" y="75"/>
                    <a:pt x="62" y="73"/>
                  </a:cubicBezTo>
                  <a:cubicBezTo>
                    <a:pt x="62" y="74"/>
                    <a:pt x="62" y="75"/>
                    <a:pt x="62" y="77"/>
                  </a:cubicBezTo>
                  <a:cubicBezTo>
                    <a:pt x="62" y="81"/>
                    <a:pt x="61" y="87"/>
                    <a:pt x="58" y="88"/>
                  </a:cubicBezTo>
                  <a:close/>
                  <a:moveTo>
                    <a:pt x="117" y="81"/>
                  </a:moveTo>
                  <a:cubicBezTo>
                    <a:pt x="118" y="79"/>
                    <a:pt x="120" y="79"/>
                    <a:pt x="120" y="79"/>
                  </a:cubicBezTo>
                  <a:cubicBezTo>
                    <a:pt x="120" y="79"/>
                    <a:pt x="121" y="79"/>
                    <a:pt x="121" y="79"/>
                  </a:cubicBezTo>
                  <a:cubicBezTo>
                    <a:pt x="121" y="80"/>
                    <a:pt x="121" y="81"/>
                    <a:pt x="120" y="82"/>
                  </a:cubicBezTo>
                  <a:cubicBezTo>
                    <a:pt x="119" y="82"/>
                    <a:pt x="117" y="83"/>
                    <a:pt x="116" y="83"/>
                  </a:cubicBezTo>
                  <a:cubicBezTo>
                    <a:pt x="116" y="82"/>
                    <a:pt x="117" y="81"/>
                    <a:pt x="117" y="81"/>
                  </a:cubicBezTo>
                  <a:close/>
                  <a:moveTo>
                    <a:pt x="105" y="126"/>
                  </a:moveTo>
                  <a:cubicBezTo>
                    <a:pt x="103" y="131"/>
                    <a:pt x="100" y="135"/>
                    <a:pt x="97" y="136"/>
                  </a:cubicBezTo>
                  <a:cubicBezTo>
                    <a:pt x="94" y="138"/>
                    <a:pt x="91" y="138"/>
                    <a:pt x="87" y="136"/>
                  </a:cubicBezTo>
                  <a:cubicBezTo>
                    <a:pt x="87" y="136"/>
                    <a:pt x="81" y="134"/>
                    <a:pt x="78" y="123"/>
                  </a:cubicBezTo>
                  <a:cubicBezTo>
                    <a:pt x="77" y="121"/>
                    <a:pt x="77" y="118"/>
                    <a:pt x="76" y="116"/>
                  </a:cubicBezTo>
                  <a:cubicBezTo>
                    <a:pt x="79" y="81"/>
                    <a:pt x="79" y="81"/>
                    <a:pt x="79" y="81"/>
                  </a:cubicBezTo>
                  <a:cubicBezTo>
                    <a:pt x="82" y="83"/>
                    <a:pt x="88" y="90"/>
                    <a:pt x="90" y="101"/>
                  </a:cubicBezTo>
                  <a:cubicBezTo>
                    <a:pt x="92" y="120"/>
                    <a:pt x="92" y="120"/>
                    <a:pt x="92" y="120"/>
                  </a:cubicBezTo>
                  <a:cubicBezTo>
                    <a:pt x="92" y="120"/>
                    <a:pt x="92" y="120"/>
                    <a:pt x="93" y="121"/>
                  </a:cubicBezTo>
                  <a:cubicBezTo>
                    <a:pt x="93" y="121"/>
                    <a:pt x="93" y="120"/>
                    <a:pt x="94" y="120"/>
                  </a:cubicBezTo>
                  <a:cubicBezTo>
                    <a:pt x="94" y="120"/>
                    <a:pt x="104" y="97"/>
                    <a:pt x="105" y="96"/>
                  </a:cubicBezTo>
                  <a:cubicBezTo>
                    <a:pt x="106" y="96"/>
                    <a:pt x="112" y="98"/>
                    <a:pt x="113" y="99"/>
                  </a:cubicBezTo>
                  <a:cubicBezTo>
                    <a:pt x="112" y="103"/>
                    <a:pt x="107" y="119"/>
                    <a:pt x="105" y="126"/>
                  </a:cubicBezTo>
                  <a:close/>
                  <a:moveTo>
                    <a:pt x="131" y="85"/>
                  </a:moveTo>
                  <a:cubicBezTo>
                    <a:pt x="130" y="86"/>
                    <a:pt x="128" y="88"/>
                    <a:pt x="124" y="90"/>
                  </a:cubicBezTo>
                  <a:cubicBezTo>
                    <a:pt x="122" y="90"/>
                    <a:pt x="122" y="90"/>
                    <a:pt x="122" y="90"/>
                  </a:cubicBezTo>
                  <a:cubicBezTo>
                    <a:pt x="117" y="93"/>
                    <a:pt x="115" y="96"/>
                    <a:pt x="114" y="97"/>
                  </a:cubicBezTo>
                  <a:cubicBezTo>
                    <a:pt x="105" y="94"/>
                    <a:pt x="105" y="94"/>
                    <a:pt x="105" y="94"/>
                  </a:cubicBezTo>
                  <a:cubicBezTo>
                    <a:pt x="107" y="85"/>
                    <a:pt x="118" y="84"/>
                    <a:pt x="123" y="84"/>
                  </a:cubicBezTo>
                  <a:cubicBezTo>
                    <a:pt x="124" y="84"/>
                    <a:pt x="125" y="84"/>
                    <a:pt x="125" y="84"/>
                  </a:cubicBezTo>
                  <a:cubicBezTo>
                    <a:pt x="129" y="84"/>
                    <a:pt x="130" y="82"/>
                    <a:pt x="132" y="80"/>
                  </a:cubicBezTo>
                  <a:cubicBezTo>
                    <a:pt x="133" y="78"/>
                    <a:pt x="134" y="78"/>
                    <a:pt x="134" y="78"/>
                  </a:cubicBezTo>
                  <a:cubicBezTo>
                    <a:pt x="134" y="78"/>
                    <a:pt x="134" y="78"/>
                    <a:pt x="134" y="78"/>
                  </a:cubicBezTo>
                  <a:cubicBezTo>
                    <a:pt x="134" y="78"/>
                    <a:pt x="134" y="78"/>
                    <a:pt x="134" y="78"/>
                  </a:cubicBezTo>
                  <a:cubicBezTo>
                    <a:pt x="134" y="78"/>
                    <a:pt x="134" y="78"/>
                    <a:pt x="134" y="78"/>
                  </a:cubicBezTo>
                  <a:cubicBezTo>
                    <a:pt x="134" y="80"/>
                    <a:pt x="132" y="83"/>
                    <a:pt x="131" y="85"/>
                  </a:cubicBezTo>
                  <a:close/>
                  <a:moveTo>
                    <a:pt x="23" y="54"/>
                  </a:moveTo>
                  <a:cubicBezTo>
                    <a:pt x="23" y="59"/>
                    <a:pt x="21" y="63"/>
                    <a:pt x="16" y="63"/>
                  </a:cubicBezTo>
                  <a:cubicBezTo>
                    <a:pt x="16" y="63"/>
                    <a:pt x="23" y="67"/>
                    <a:pt x="30" y="65"/>
                  </a:cubicBezTo>
                  <a:cubicBezTo>
                    <a:pt x="33" y="68"/>
                    <a:pt x="37" y="70"/>
                    <a:pt x="42" y="72"/>
                  </a:cubicBezTo>
                  <a:cubicBezTo>
                    <a:pt x="43" y="73"/>
                    <a:pt x="44" y="74"/>
                    <a:pt x="46" y="74"/>
                  </a:cubicBezTo>
                  <a:cubicBezTo>
                    <a:pt x="48" y="74"/>
                    <a:pt x="50" y="73"/>
                    <a:pt x="50" y="71"/>
                  </a:cubicBezTo>
                  <a:cubicBezTo>
                    <a:pt x="50" y="69"/>
                    <a:pt x="48" y="67"/>
                    <a:pt x="46" y="67"/>
                  </a:cubicBezTo>
                  <a:cubicBezTo>
                    <a:pt x="45" y="67"/>
                    <a:pt x="44" y="68"/>
                    <a:pt x="43" y="69"/>
                  </a:cubicBezTo>
                  <a:cubicBezTo>
                    <a:pt x="38" y="68"/>
                    <a:pt x="35" y="66"/>
                    <a:pt x="32" y="63"/>
                  </a:cubicBezTo>
                  <a:cubicBezTo>
                    <a:pt x="34" y="63"/>
                    <a:pt x="35" y="62"/>
                    <a:pt x="36" y="61"/>
                  </a:cubicBezTo>
                  <a:cubicBezTo>
                    <a:pt x="38" y="63"/>
                    <a:pt x="42" y="65"/>
                    <a:pt x="46" y="65"/>
                  </a:cubicBezTo>
                  <a:cubicBezTo>
                    <a:pt x="50" y="65"/>
                    <a:pt x="54" y="63"/>
                    <a:pt x="56" y="61"/>
                  </a:cubicBezTo>
                  <a:cubicBezTo>
                    <a:pt x="65" y="70"/>
                    <a:pt x="76" y="63"/>
                    <a:pt x="76" y="63"/>
                  </a:cubicBezTo>
                  <a:cubicBezTo>
                    <a:pt x="70" y="63"/>
                    <a:pt x="68" y="57"/>
                    <a:pt x="69" y="50"/>
                  </a:cubicBezTo>
                  <a:cubicBezTo>
                    <a:pt x="71" y="44"/>
                    <a:pt x="72" y="40"/>
                    <a:pt x="72" y="40"/>
                  </a:cubicBezTo>
                  <a:cubicBezTo>
                    <a:pt x="74" y="20"/>
                    <a:pt x="66" y="13"/>
                    <a:pt x="66" y="13"/>
                  </a:cubicBezTo>
                  <a:cubicBezTo>
                    <a:pt x="59" y="5"/>
                    <a:pt x="52" y="9"/>
                    <a:pt x="52" y="9"/>
                  </a:cubicBezTo>
                  <a:cubicBezTo>
                    <a:pt x="52" y="9"/>
                    <a:pt x="38" y="0"/>
                    <a:pt x="27" y="13"/>
                  </a:cubicBezTo>
                  <a:cubicBezTo>
                    <a:pt x="27" y="13"/>
                    <a:pt x="19" y="21"/>
                    <a:pt x="20" y="37"/>
                  </a:cubicBezTo>
                  <a:cubicBezTo>
                    <a:pt x="16" y="37"/>
                    <a:pt x="16" y="37"/>
                    <a:pt x="16" y="37"/>
                  </a:cubicBezTo>
                  <a:cubicBezTo>
                    <a:pt x="16" y="51"/>
                    <a:pt x="16" y="51"/>
                    <a:pt x="16" y="51"/>
                  </a:cubicBezTo>
                  <a:cubicBezTo>
                    <a:pt x="22" y="51"/>
                    <a:pt x="22" y="51"/>
                    <a:pt x="22" y="51"/>
                  </a:cubicBezTo>
                  <a:cubicBezTo>
                    <a:pt x="22" y="52"/>
                    <a:pt x="23" y="53"/>
                    <a:pt x="23" y="54"/>
                  </a:cubicBezTo>
                  <a:close/>
                  <a:moveTo>
                    <a:pt x="37" y="33"/>
                  </a:moveTo>
                  <a:cubicBezTo>
                    <a:pt x="37" y="35"/>
                    <a:pt x="36" y="39"/>
                    <a:pt x="36" y="39"/>
                  </a:cubicBezTo>
                  <a:cubicBezTo>
                    <a:pt x="38" y="38"/>
                    <a:pt x="38" y="38"/>
                    <a:pt x="38" y="38"/>
                  </a:cubicBezTo>
                  <a:cubicBezTo>
                    <a:pt x="45" y="35"/>
                    <a:pt x="50" y="30"/>
                    <a:pt x="51" y="28"/>
                  </a:cubicBezTo>
                  <a:cubicBezTo>
                    <a:pt x="53" y="31"/>
                    <a:pt x="56" y="36"/>
                    <a:pt x="63" y="38"/>
                  </a:cubicBezTo>
                  <a:cubicBezTo>
                    <a:pt x="63" y="46"/>
                    <a:pt x="59" y="63"/>
                    <a:pt x="46" y="63"/>
                  </a:cubicBezTo>
                  <a:cubicBezTo>
                    <a:pt x="33" y="63"/>
                    <a:pt x="30" y="46"/>
                    <a:pt x="29" y="39"/>
                  </a:cubicBezTo>
                  <a:cubicBezTo>
                    <a:pt x="32" y="38"/>
                    <a:pt x="35" y="35"/>
                    <a:pt x="37" y="33"/>
                  </a:cubicBezTo>
                  <a:close/>
                  <a:moveTo>
                    <a:pt x="114" y="69"/>
                  </a:moveTo>
                  <a:cubicBezTo>
                    <a:pt x="129" y="69"/>
                    <a:pt x="141" y="58"/>
                    <a:pt x="141" y="43"/>
                  </a:cubicBezTo>
                  <a:cubicBezTo>
                    <a:pt x="141" y="28"/>
                    <a:pt x="129" y="16"/>
                    <a:pt x="114" y="16"/>
                  </a:cubicBezTo>
                  <a:cubicBezTo>
                    <a:pt x="100" y="16"/>
                    <a:pt x="88" y="28"/>
                    <a:pt x="88" y="43"/>
                  </a:cubicBezTo>
                  <a:cubicBezTo>
                    <a:pt x="88" y="58"/>
                    <a:pt x="100" y="69"/>
                    <a:pt x="114" y="69"/>
                  </a:cubicBezTo>
                  <a:close/>
                  <a:moveTo>
                    <a:pt x="114" y="19"/>
                  </a:moveTo>
                  <a:cubicBezTo>
                    <a:pt x="127" y="19"/>
                    <a:pt x="138" y="30"/>
                    <a:pt x="138" y="43"/>
                  </a:cubicBezTo>
                  <a:cubicBezTo>
                    <a:pt x="138" y="56"/>
                    <a:pt x="127" y="67"/>
                    <a:pt x="114" y="67"/>
                  </a:cubicBezTo>
                  <a:cubicBezTo>
                    <a:pt x="101" y="67"/>
                    <a:pt x="91" y="56"/>
                    <a:pt x="91" y="43"/>
                  </a:cubicBezTo>
                  <a:cubicBezTo>
                    <a:pt x="91" y="30"/>
                    <a:pt x="101" y="19"/>
                    <a:pt x="114" y="19"/>
                  </a:cubicBezTo>
                  <a:close/>
                  <a:moveTo>
                    <a:pt x="109" y="55"/>
                  </a:moveTo>
                  <a:cubicBezTo>
                    <a:pt x="107" y="54"/>
                    <a:pt x="106" y="54"/>
                    <a:pt x="105" y="54"/>
                  </a:cubicBezTo>
                  <a:cubicBezTo>
                    <a:pt x="105" y="48"/>
                    <a:pt x="105" y="48"/>
                    <a:pt x="105" y="48"/>
                  </a:cubicBezTo>
                  <a:cubicBezTo>
                    <a:pt x="105" y="48"/>
                    <a:pt x="105" y="48"/>
                    <a:pt x="105" y="48"/>
                  </a:cubicBezTo>
                  <a:cubicBezTo>
                    <a:pt x="105" y="48"/>
                    <a:pt x="105" y="48"/>
                    <a:pt x="105" y="48"/>
                  </a:cubicBezTo>
                  <a:cubicBezTo>
                    <a:pt x="107" y="49"/>
                    <a:pt x="108" y="50"/>
                    <a:pt x="110" y="50"/>
                  </a:cubicBezTo>
                  <a:cubicBezTo>
                    <a:pt x="111" y="51"/>
                    <a:pt x="113" y="51"/>
                    <a:pt x="114" y="51"/>
                  </a:cubicBezTo>
                  <a:cubicBezTo>
                    <a:pt x="115" y="51"/>
                    <a:pt x="115" y="51"/>
                    <a:pt x="116" y="51"/>
                  </a:cubicBezTo>
                  <a:cubicBezTo>
                    <a:pt x="116" y="51"/>
                    <a:pt x="117" y="51"/>
                    <a:pt x="117" y="51"/>
                  </a:cubicBezTo>
                  <a:cubicBezTo>
                    <a:pt x="118" y="50"/>
                    <a:pt x="118" y="50"/>
                    <a:pt x="118" y="50"/>
                  </a:cubicBezTo>
                  <a:cubicBezTo>
                    <a:pt x="118" y="50"/>
                    <a:pt x="118" y="50"/>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8"/>
                  </a:cubicBezTo>
                  <a:cubicBezTo>
                    <a:pt x="119" y="48"/>
                    <a:pt x="119" y="47"/>
                    <a:pt x="118" y="47"/>
                  </a:cubicBezTo>
                  <a:cubicBezTo>
                    <a:pt x="118" y="47"/>
                    <a:pt x="117" y="46"/>
                    <a:pt x="116" y="46"/>
                  </a:cubicBezTo>
                  <a:cubicBezTo>
                    <a:pt x="115" y="46"/>
                    <a:pt x="114" y="46"/>
                    <a:pt x="113" y="45"/>
                  </a:cubicBezTo>
                  <a:cubicBezTo>
                    <a:pt x="112" y="45"/>
                    <a:pt x="111" y="45"/>
                    <a:pt x="111" y="45"/>
                  </a:cubicBezTo>
                  <a:cubicBezTo>
                    <a:pt x="110" y="44"/>
                    <a:pt x="109" y="44"/>
                    <a:pt x="108" y="44"/>
                  </a:cubicBezTo>
                  <a:cubicBezTo>
                    <a:pt x="108" y="44"/>
                    <a:pt x="108" y="44"/>
                    <a:pt x="108" y="44"/>
                  </a:cubicBezTo>
                  <a:cubicBezTo>
                    <a:pt x="108" y="43"/>
                    <a:pt x="108" y="43"/>
                    <a:pt x="108" y="43"/>
                  </a:cubicBezTo>
                  <a:cubicBezTo>
                    <a:pt x="108" y="43"/>
                    <a:pt x="108" y="43"/>
                    <a:pt x="107" y="43"/>
                  </a:cubicBezTo>
                  <a:cubicBezTo>
                    <a:pt x="107" y="43"/>
                    <a:pt x="107" y="43"/>
                    <a:pt x="107" y="43"/>
                  </a:cubicBezTo>
                  <a:cubicBezTo>
                    <a:pt x="107" y="43"/>
                    <a:pt x="107" y="43"/>
                    <a:pt x="107" y="43"/>
                  </a:cubicBezTo>
                  <a:cubicBezTo>
                    <a:pt x="107" y="43"/>
                    <a:pt x="107" y="43"/>
                    <a:pt x="107" y="43"/>
                  </a:cubicBezTo>
                  <a:cubicBezTo>
                    <a:pt x="107" y="43"/>
                    <a:pt x="107" y="42"/>
                    <a:pt x="107" y="42"/>
                  </a:cubicBezTo>
                  <a:cubicBezTo>
                    <a:pt x="106" y="42"/>
                    <a:pt x="106" y="42"/>
                    <a:pt x="106" y="42"/>
                  </a:cubicBezTo>
                  <a:cubicBezTo>
                    <a:pt x="105" y="41"/>
                    <a:pt x="105" y="40"/>
                    <a:pt x="105" y="38"/>
                  </a:cubicBezTo>
                  <a:cubicBezTo>
                    <a:pt x="105" y="38"/>
                    <a:pt x="105" y="38"/>
                    <a:pt x="105" y="38"/>
                  </a:cubicBezTo>
                  <a:cubicBezTo>
                    <a:pt x="105" y="38"/>
                    <a:pt x="105" y="38"/>
                    <a:pt x="105" y="38"/>
                  </a:cubicBezTo>
                  <a:cubicBezTo>
                    <a:pt x="105" y="36"/>
                    <a:pt x="106" y="34"/>
                    <a:pt x="108" y="32"/>
                  </a:cubicBezTo>
                  <a:cubicBezTo>
                    <a:pt x="108" y="32"/>
                    <a:pt x="108" y="32"/>
                    <a:pt x="109" y="32"/>
                  </a:cubicBezTo>
                  <a:cubicBezTo>
                    <a:pt x="109" y="28"/>
                    <a:pt x="109" y="28"/>
                    <a:pt x="109" y="28"/>
                  </a:cubicBezTo>
                  <a:cubicBezTo>
                    <a:pt x="109" y="27"/>
                    <a:pt x="109" y="27"/>
                    <a:pt x="109" y="27"/>
                  </a:cubicBezTo>
                  <a:cubicBezTo>
                    <a:pt x="114" y="27"/>
                    <a:pt x="114" y="27"/>
                    <a:pt x="114" y="27"/>
                  </a:cubicBezTo>
                  <a:cubicBezTo>
                    <a:pt x="114" y="28"/>
                    <a:pt x="114" y="28"/>
                    <a:pt x="114" y="28"/>
                  </a:cubicBezTo>
                  <a:cubicBezTo>
                    <a:pt x="114" y="30"/>
                    <a:pt x="114" y="30"/>
                    <a:pt x="114" y="30"/>
                  </a:cubicBezTo>
                  <a:cubicBezTo>
                    <a:pt x="114" y="30"/>
                    <a:pt x="115" y="30"/>
                    <a:pt x="116" y="30"/>
                  </a:cubicBezTo>
                  <a:cubicBezTo>
                    <a:pt x="116" y="30"/>
                    <a:pt x="116" y="30"/>
                    <a:pt x="116" y="30"/>
                  </a:cubicBezTo>
                  <a:cubicBezTo>
                    <a:pt x="116" y="28"/>
                    <a:pt x="116" y="28"/>
                    <a:pt x="116" y="28"/>
                  </a:cubicBezTo>
                  <a:cubicBezTo>
                    <a:pt x="116" y="27"/>
                    <a:pt x="116" y="27"/>
                    <a:pt x="116" y="27"/>
                  </a:cubicBezTo>
                  <a:cubicBezTo>
                    <a:pt x="121" y="27"/>
                    <a:pt x="121" y="27"/>
                    <a:pt x="121" y="27"/>
                  </a:cubicBezTo>
                  <a:cubicBezTo>
                    <a:pt x="121" y="28"/>
                    <a:pt x="121" y="28"/>
                    <a:pt x="121" y="28"/>
                  </a:cubicBezTo>
                  <a:cubicBezTo>
                    <a:pt x="121" y="31"/>
                    <a:pt x="121" y="31"/>
                    <a:pt x="121" y="31"/>
                  </a:cubicBezTo>
                  <a:cubicBezTo>
                    <a:pt x="122" y="31"/>
                    <a:pt x="123" y="31"/>
                    <a:pt x="124" y="32"/>
                  </a:cubicBezTo>
                  <a:cubicBezTo>
                    <a:pt x="124" y="32"/>
                    <a:pt x="124" y="32"/>
                    <a:pt x="124" y="32"/>
                  </a:cubicBezTo>
                  <a:cubicBezTo>
                    <a:pt x="124" y="33"/>
                    <a:pt x="124" y="33"/>
                    <a:pt x="124" y="33"/>
                  </a:cubicBezTo>
                  <a:cubicBezTo>
                    <a:pt x="124" y="37"/>
                    <a:pt x="124" y="37"/>
                    <a:pt x="124" y="37"/>
                  </a:cubicBezTo>
                  <a:cubicBezTo>
                    <a:pt x="124" y="37"/>
                    <a:pt x="124" y="37"/>
                    <a:pt x="124" y="37"/>
                  </a:cubicBezTo>
                  <a:cubicBezTo>
                    <a:pt x="123" y="37"/>
                    <a:pt x="122" y="36"/>
                    <a:pt x="120" y="35"/>
                  </a:cubicBezTo>
                  <a:cubicBezTo>
                    <a:pt x="120" y="35"/>
                    <a:pt x="120" y="35"/>
                    <a:pt x="119" y="35"/>
                  </a:cubicBezTo>
                  <a:cubicBezTo>
                    <a:pt x="119" y="35"/>
                    <a:pt x="119" y="35"/>
                    <a:pt x="119" y="35"/>
                  </a:cubicBezTo>
                  <a:cubicBezTo>
                    <a:pt x="119" y="35"/>
                    <a:pt x="119" y="35"/>
                    <a:pt x="118" y="35"/>
                  </a:cubicBezTo>
                  <a:cubicBezTo>
                    <a:pt x="118" y="35"/>
                    <a:pt x="118" y="35"/>
                    <a:pt x="118" y="35"/>
                  </a:cubicBezTo>
                  <a:cubicBezTo>
                    <a:pt x="118" y="35"/>
                    <a:pt x="118" y="35"/>
                    <a:pt x="117" y="35"/>
                  </a:cubicBezTo>
                  <a:cubicBezTo>
                    <a:pt x="117" y="35"/>
                    <a:pt x="117" y="35"/>
                    <a:pt x="117" y="35"/>
                  </a:cubicBezTo>
                  <a:cubicBezTo>
                    <a:pt x="117" y="35"/>
                    <a:pt x="116" y="35"/>
                    <a:pt x="116" y="35"/>
                  </a:cubicBezTo>
                  <a:cubicBezTo>
                    <a:pt x="115" y="35"/>
                    <a:pt x="115" y="35"/>
                    <a:pt x="115" y="35"/>
                  </a:cubicBezTo>
                  <a:cubicBezTo>
                    <a:pt x="114" y="35"/>
                    <a:pt x="114" y="35"/>
                    <a:pt x="113" y="35"/>
                  </a:cubicBezTo>
                  <a:cubicBezTo>
                    <a:pt x="113" y="35"/>
                    <a:pt x="112" y="36"/>
                    <a:pt x="112" y="36"/>
                  </a:cubicBezTo>
                  <a:cubicBezTo>
                    <a:pt x="112" y="36"/>
                    <a:pt x="112" y="37"/>
                    <a:pt x="112" y="37"/>
                  </a:cubicBezTo>
                  <a:cubicBezTo>
                    <a:pt x="112" y="37"/>
                    <a:pt x="112" y="37"/>
                    <a:pt x="112" y="37"/>
                  </a:cubicBezTo>
                  <a:cubicBezTo>
                    <a:pt x="112" y="37"/>
                    <a:pt x="112" y="38"/>
                    <a:pt x="112" y="38"/>
                  </a:cubicBezTo>
                  <a:cubicBezTo>
                    <a:pt x="112" y="38"/>
                    <a:pt x="112" y="38"/>
                    <a:pt x="112" y="38"/>
                  </a:cubicBezTo>
                  <a:cubicBezTo>
                    <a:pt x="112" y="38"/>
                    <a:pt x="112" y="38"/>
                    <a:pt x="112" y="38"/>
                  </a:cubicBezTo>
                  <a:cubicBezTo>
                    <a:pt x="112" y="38"/>
                    <a:pt x="112" y="38"/>
                    <a:pt x="112" y="38"/>
                  </a:cubicBezTo>
                  <a:cubicBezTo>
                    <a:pt x="112" y="38"/>
                    <a:pt x="112" y="38"/>
                    <a:pt x="112" y="38"/>
                  </a:cubicBezTo>
                  <a:cubicBezTo>
                    <a:pt x="112" y="38"/>
                    <a:pt x="112" y="38"/>
                    <a:pt x="112" y="39"/>
                  </a:cubicBezTo>
                  <a:cubicBezTo>
                    <a:pt x="112" y="39"/>
                    <a:pt x="112" y="39"/>
                    <a:pt x="113" y="39"/>
                  </a:cubicBezTo>
                  <a:cubicBezTo>
                    <a:pt x="113" y="39"/>
                    <a:pt x="113" y="39"/>
                    <a:pt x="113" y="39"/>
                  </a:cubicBezTo>
                  <a:cubicBezTo>
                    <a:pt x="113" y="39"/>
                    <a:pt x="113" y="39"/>
                    <a:pt x="113" y="39"/>
                  </a:cubicBezTo>
                  <a:cubicBezTo>
                    <a:pt x="113" y="39"/>
                    <a:pt x="114" y="39"/>
                    <a:pt x="115" y="40"/>
                  </a:cubicBezTo>
                  <a:cubicBezTo>
                    <a:pt x="116" y="40"/>
                    <a:pt x="117" y="40"/>
                    <a:pt x="118" y="40"/>
                  </a:cubicBezTo>
                  <a:cubicBezTo>
                    <a:pt x="118" y="40"/>
                    <a:pt x="119" y="40"/>
                    <a:pt x="120" y="41"/>
                  </a:cubicBezTo>
                  <a:cubicBezTo>
                    <a:pt x="122" y="41"/>
                    <a:pt x="123" y="42"/>
                    <a:pt x="124" y="43"/>
                  </a:cubicBezTo>
                  <a:cubicBezTo>
                    <a:pt x="125" y="44"/>
                    <a:pt x="125" y="46"/>
                    <a:pt x="125" y="47"/>
                  </a:cubicBezTo>
                  <a:cubicBezTo>
                    <a:pt x="125" y="47"/>
                    <a:pt x="125" y="48"/>
                    <a:pt x="125" y="48"/>
                  </a:cubicBezTo>
                  <a:cubicBezTo>
                    <a:pt x="125" y="48"/>
                    <a:pt x="125" y="48"/>
                    <a:pt x="125" y="48"/>
                  </a:cubicBezTo>
                  <a:cubicBezTo>
                    <a:pt x="125" y="50"/>
                    <a:pt x="124" y="52"/>
                    <a:pt x="122" y="53"/>
                  </a:cubicBezTo>
                  <a:cubicBezTo>
                    <a:pt x="122" y="54"/>
                    <a:pt x="121" y="54"/>
                    <a:pt x="121" y="54"/>
                  </a:cubicBezTo>
                  <a:cubicBezTo>
                    <a:pt x="121" y="59"/>
                    <a:pt x="121" y="59"/>
                    <a:pt x="121" y="59"/>
                  </a:cubicBezTo>
                  <a:cubicBezTo>
                    <a:pt x="116" y="59"/>
                    <a:pt x="116" y="59"/>
                    <a:pt x="116" y="59"/>
                  </a:cubicBezTo>
                  <a:cubicBezTo>
                    <a:pt x="116" y="55"/>
                    <a:pt x="116" y="55"/>
                    <a:pt x="116" y="55"/>
                  </a:cubicBezTo>
                  <a:cubicBezTo>
                    <a:pt x="115" y="55"/>
                    <a:pt x="115" y="55"/>
                    <a:pt x="114" y="55"/>
                  </a:cubicBezTo>
                  <a:cubicBezTo>
                    <a:pt x="114" y="55"/>
                    <a:pt x="114" y="55"/>
                    <a:pt x="114" y="55"/>
                  </a:cubicBezTo>
                  <a:cubicBezTo>
                    <a:pt x="114" y="59"/>
                    <a:pt x="114" y="59"/>
                    <a:pt x="114" y="59"/>
                  </a:cubicBezTo>
                  <a:cubicBezTo>
                    <a:pt x="109" y="59"/>
                    <a:pt x="109" y="59"/>
                    <a:pt x="109" y="59"/>
                  </a:cubicBezTo>
                  <a:lnTo>
                    <a:pt x="109" y="55"/>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7" name="Freeform 187"/>
            <p:cNvSpPr>
              <a:spLocks noEditPoints="1"/>
            </p:cNvSpPr>
            <p:nvPr/>
          </p:nvSpPr>
          <p:spPr bwMode="auto">
            <a:xfrm>
              <a:off x="3259138" y="5970588"/>
              <a:ext cx="441325" cy="411163"/>
            </a:xfrm>
            <a:custGeom>
              <a:avLst/>
              <a:gdLst>
                <a:gd name="T0" fmla="*/ 120 w 140"/>
                <a:gd name="T1" fmla="*/ 106 h 130"/>
                <a:gd name="T2" fmla="*/ 104 w 140"/>
                <a:gd name="T3" fmla="*/ 130 h 130"/>
                <a:gd name="T4" fmla="*/ 0 w 140"/>
                <a:gd name="T5" fmla="*/ 113 h 130"/>
                <a:gd name="T6" fmla="*/ 0 w 140"/>
                <a:gd name="T7" fmla="*/ 30 h 130"/>
                <a:gd name="T8" fmla="*/ 26 w 140"/>
                <a:gd name="T9" fmla="*/ 2 h 130"/>
                <a:gd name="T10" fmla="*/ 29 w 140"/>
                <a:gd name="T11" fmla="*/ 0 h 130"/>
                <a:gd name="T12" fmla="*/ 120 w 140"/>
                <a:gd name="T13" fmla="*/ 17 h 130"/>
                <a:gd name="T14" fmla="*/ 115 w 140"/>
                <a:gd name="T15" fmla="*/ 33 h 130"/>
                <a:gd name="T16" fmla="*/ 111 w 140"/>
                <a:gd name="T17" fmla="*/ 17 h 130"/>
                <a:gd name="T18" fmla="*/ 33 w 140"/>
                <a:gd name="T19" fmla="*/ 9 h 130"/>
                <a:gd name="T20" fmla="*/ 17 w 140"/>
                <a:gd name="T21" fmla="*/ 35 h 130"/>
                <a:gd name="T22" fmla="*/ 8 w 140"/>
                <a:gd name="T23" fmla="*/ 113 h 130"/>
                <a:gd name="T24" fmla="*/ 104 w 140"/>
                <a:gd name="T25" fmla="*/ 121 h 130"/>
                <a:gd name="T26" fmla="*/ 111 w 140"/>
                <a:gd name="T27" fmla="*/ 105 h 130"/>
                <a:gd name="T28" fmla="*/ 127 w 140"/>
                <a:gd name="T29" fmla="*/ 84 h 130"/>
                <a:gd name="T30" fmla="*/ 115 w 140"/>
                <a:gd name="T31" fmla="*/ 97 h 130"/>
                <a:gd name="T32" fmla="*/ 102 w 140"/>
                <a:gd name="T33" fmla="*/ 84 h 130"/>
                <a:gd name="T34" fmla="*/ 115 w 140"/>
                <a:gd name="T35" fmla="*/ 36 h 130"/>
                <a:gd name="T36" fmla="*/ 127 w 140"/>
                <a:gd name="T37" fmla="*/ 84 h 130"/>
                <a:gd name="T38" fmla="*/ 115 w 140"/>
                <a:gd name="T39" fmla="*/ 40 h 130"/>
                <a:gd name="T40" fmla="*/ 115 w 140"/>
                <a:gd name="T41" fmla="*/ 83 h 130"/>
                <a:gd name="T42" fmla="*/ 115 w 140"/>
                <a:gd name="T43" fmla="*/ 43 h 130"/>
                <a:gd name="T44" fmla="*/ 115 w 140"/>
                <a:gd name="T45" fmla="*/ 81 h 130"/>
                <a:gd name="T46" fmla="*/ 115 w 140"/>
                <a:gd name="T47" fmla="*/ 43 h 130"/>
                <a:gd name="T48" fmla="*/ 28 w 140"/>
                <a:gd name="T49" fmla="*/ 37 h 130"/>
                <a:gd name="T50" fmla="*/ 28 w 140"/>
                <a:gd name="T51" fmla="*/ 44 h 130"/>
                <a:gd name="T52" fmla="*/ 83 w 140"/>
                <a:gd name="T53" fmla="*/ 40 h 130"/>
                <a:gd name="T54" fmla="*/ 28 w 140"/>
                <a:gd name="T55" fmla="*/ 60 h 130"/>
                <a:gd name="T56" fmla="*/ 83 w 140"/>
                <a:gd name="T57" fmla="*/ 56 h 130"/>
                <a:gd name="T58" fmla="*/ 28 w 140"/>
                <a:gd name="T59" fmla="*/ 53 h 130"/>
                <a:gd name="T60" fmla="*/ 28 w 140"/>
                <a:gd name="T61" fmla="*/ 60 h 130"/>
                <a:gd name="T62" fmla="*/ 80 w 140"/>
                <a:gd name="T63" fmla="*/ 76 h 130"/>
                <a:gd name="T64" fmla="*/ 80 w 140"/>
                <a:gd name="T65" fmla="*/ 69 h 130"/>
                <a:gd name="T66" fmla="*/ 25 w 140"/>
                <a:gd name="T67" fmla="*/ 73 h 130"/>
                <a:gd name="T68" fmla="*/ 92 w 140"/>
                <a:gd name="T69" fmla="*/ 86 h 130"/>
                <a:gd name="T70" fmla="*/ 25 w 140"/>
                <a:gd name="T71" fmla="*/ 89 h 130"/>
                <a:gd name="T72" fmla="*/ 92 w 140"/>
                <a:gd name="T73" fmla="*/ 92 h 130"/>
                <a:gd name="T74" fmla="*/ 92 w 140"/>
                <a:gd name="T75" fmla="*/ 86 h 130"/>
                <a:gd name="T76" fmla="*/ 28 w 140"/>
                <a:gd name="T77" fmla="*/ 102 h 130"/>
                <a:gd name="T78" fmla="*/ 28 w 140"/>
                <a:gd name="T79" fmla="*/ 109 h 130"/>
                <a:gd name="T80" fmla="*/ 95 w 140"/>
                <a:gd name="T8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130">
                  <a:moveTo>
                    <a:pt x="115" y="102"/>
                  </a:moveTo>
                  <a:cubicBezTo>
                    <a:pt x="120" y="106"/>
                    <a:pt x="120" y="106"/>
                    <a:pt x="120" y="106"/>
                  </a:cubicBezTo>
                  <a:cubicBezTo>
                    <a:pt x="120" y="113"/>
                    <a:pt x="120" y="113"/>
                    <a:pt x="120" y="113"/>
                  </a:cubicBezTo>
                  <a:cubicBezTo>
                    <a:pt x="120" y="122"/>
                    <a:pt x="113" y="130"/>
                    <a:pt x="104" y="130"/>
                  </a:cubicBezTo>
                  <a:cubicBezTo>
                    <a:pt x="16" y="130"/>
                    <a:pt x="16" y="130"/>
                    <a:pt x="16" y="130"/>
                  </a:cubicBezTo>
                  <a:cubicBezTo>
                    <a:pt x="7" y="130"/>
                    <a:pt x="0" y="122"/>
                    <a:pt x="0" y="113"/>
                  </a:cubicBezTo>
                  <a:cubicBezTo>
                    <a:pt x="0" y="30"/>
                    <a:pt x="0" y="30"/>
                    <a:pt x="0" y="30"/>
                  </a:cubicBezTo>
                  <a:cubicBezTo>
                    <a:pt x="0" y="30"/>
                    <a:pt x="0" y="30"/>
                    <a:pt x="0" y="30"/>
                  </a:cubicBezTo>
                  <a:cubicBezTo>
                    <a:pt x="0" y="29"/>
                    <a:pt x="0" y="28"/>
                    <a:pt x="1" y="27"/>
                  </a:cubicBezTo>
                  <a:cubicBezTo>
                    <a:pt x="26" y="2"/>
                    <a:pt x="26" y="2"/>
                    <a:pt x="26" y="2"/>
                  </a:cubicBezTo>
                  <a:cubicBezTo>
                    <a:pt x="27" y="1"/>
                    <a:pt x="28" y="0"/>
                    <a:pt x="29" y="0"/>
                  </a:cubicBezTo>
                  <a:cubicBezTo>
                    <a:pt x="29" y="0"/>
                    <a:pt x="29" y="0"/>
                    <a:pt x="29" y="0"/>
                  </a:cubicBezTo>
                  <a:cubicBezTo>
                    <a:pt x="104" y="0"/>
                    <a:pt x="104" y="0"/>
                    <a:pt x="104" y="0"/>
                  </a:cubicBezTo>
                  <a:cubicBezTo>
                    <a:pt x="113" y="0"/>
                    <a:pt x="120" y="8"/>
                    <a:pt x="120" y="17"/>
                  </a:cubicBezTo>
                  <a:cubicBezTo>
                    <a:pt x="120" y="33"/>
                    <a:pt x="120" y="33"/>
                    <a:pt x="120" y="33"/>
                  </a:cubicBezTo>
                  <a:cubicBezTo>
                    <a:pt x="118" y="33"/>
                    <a:pt x="116" y="33"/>
                    <a:pt x="115" y="33"/>
                  </a:cubicBezTo>
                  <a:cubicBezTo>
                    <a:pt x="114" y="33"/>
                    <a:pt x="112" y="33"/>
                    <a:pt x="111" y="33"/>
                  </a:cubicBezTo>
                  <a:cubicBezTo>
                    <a:pt x="111" y="17"/>
                    <a:pt x="111" y="17"/>
                    <a:pt x="111" y="17"/>
                  </a:cubicBezTo>
                  <a:cubicBezTo>
                    <a:pt x="111" y="12"/>
                    <a:pt x="108" y="9"/>
                    <a:pt x="104" y="9"/>
                  </a:cubicBezTo>
                  <a:cubicBezTo>
                    <a:pt x="33" y="9"/>
                    <a:pt x="33" y="9"/>
                    <a:pt x="33" y="9"/>
                  </a:cubicBezTo>
                  <a:cubicBezTo>
                    <a:pt x="33" y="18"/>
                    <a:pt x="33" y="18"/>
                    <a:pt x="33" y="18"/>
                  </a:cubicBezTo>
                  <a:cubicBezTo>
                    <a:pt x="33" y="27"/>
                    <a:pt x="26" y="35"/>
                    <a:pt x="17" y="35"/>
                  </a:cubicBezTo>
                  <a:cubicBezTo>
                    <a:pt x="8" y="35"/>
                    <a:pt x="8" y="35"/>
                    <a:pt x="8" y="35"/>
                  </a:cubicBezTo>
                  <a:cubicBezTo>
                    <a:pt x="8" y="113"/>
                    <a:pt x="8" y="113"/>
                    <a:pt x="8" y="113"/>
                  </a:cubicBezTo>
                  <a:cubicBezTo>
                    <a:pt x="8" y="118"/>
                    <a:pt x="12" y="121"/>
                    <a:pt x="16" y="121"/>
                  </a:cubicBezTo>
                  <a:cubicBezTo>
                    <a:pt x="104" y="121"/>
                    <a:pt x="104" y="121"/>
                    <a:pt x="104" y="121"/>
                  </a:cubicBezTo>
                  <a:cubicBezTo>
                    <a:pt x="108" y="121"/>
                    <a:pt x="111" y="118"/>
                    <a:pt x="111" y="113"/>
                  </a:cubicBezTo>
                  <a:cubicBezTo>
                    <a:pt x="111" y="105"/>
                    <a:pt x="111" y="105"/>
                    <a:pt x="111" y="105"/>
                  </a:cubicBezTo>
                  <a:lnTo>
                    <a:pt x="115" y="102"/>
                  </a:lnTo>
                  <a:close/>
                  <a:moveTo>
                    <a:pt x="127" y="84"/>
                  </a:moveTo>
                  <a:cubicBezTo>
                    <a:pt x="127" y="107"/>
                    <a:pt x="127" y="107"/>
                    <a:pt x="127" y="107"/>
                  </a:cubicBezTo>
                  <a:cubicBezTo>
                    <a:pt x="115" y="97"/>
                    <a:pt x="115" y="97"/>
                    <a:pt x="115" y="97"/>
                  </a:cubicBezTo>
                  <a:cubicBezTo>
                    <a:pt x="102" y="107"/>
                    <a:pt x="102" y="107"/>
                    <a:pt x="102" y="107"/>
                  </a:cubicBezTo>
                  <a:cubicBezTo>
                    <a:pt x="102" y="84"/>
                    <a:pt x="102" y="84"/>
                    <a:pt x="102" y="84"/>
                  </a:cubicBezTo>
                  <a:cubicBezTo>
                    <a:pt x="94" y="79"/>
                    <a:pt x="89" y="71"/>
                    <a:pt x="89" y="62"/>
                  </a:cubicBezTo>
                  <a:cubicBezTo>
                    <a:pt x="89" y="48"/>
                    <a:pt x="101" y="36"/>
                    <a:pt x="115" y="36"/>
                  </a:cubicBezTo>
                  <a:cubicBezTo>
                    <a:pt x="129" y="36"/>
                    <a:pt x="140" y="48"/>
                    <a:pt x="140" y="62"/>
                  </a:cubicBezTo>
                  <a:cubicBezTo>
                    <a:pt x="140" y="71"/>
                    <a:pt x="135" y="79"/>
                    <a:pt x="127" y="84"/>
                  </a:cubicBezTo>
                  <a:close/>
                  <a:moveTo>
                    <a:pt x="136" y="62"/>
                  </a:moveTo>
                  <a:cubicBezTo>
                    <a:pt x="136" y="50"/>
                    <a:pt x="127" y="40"/>
                    <a:pt x="115" y="40"/>
                  </a:cubicBezTo>
                  <a:cubicBezTo>
                    <a:pt x="103" y="40"/>
                    <a:pt x="93" y="50"/>
                    <a:pt x="93" y="62"/>
                  </a:cubicBezTo>
                  <a:cubicBezTo>
                    <a:pt x="93" y="74"/>
                    <a:pt x="103" y="83"/>
                    <a:pt x="115" y="83"/>
                  </a:cubicBezTo>
                  <a:cubicBezTo>
                    <a:pt x="127" y="83"/>
                    <a:pt x="136" y="74"/>
                    <a:pt x="136" y="62"/>
                  </a:cubicBezTo>
                  <a:close/>
                  <a:moveTo>
                    <a:pt x="115" y="43"/>
                  </a:moveTo>
                  <a:cubicBezTo>
                    <a:pt x="104" y="43"/>
                    <a:pt x="96" y="51"/>
                    <a:pt x="96" y="62"/>
                  </a:cubicBezTo>
                  <a:cubicBezTo>
                    <a:pt x="96" y="72"/>
                    <a:pt x="104" y="81"/>
                    <a:pt x="115" y="81"/>
                  </a:cubicBezTo>
                  <a:cubicBezTo>
                    <a:pt x="125" y="81"/>
                    <a:pt x="133" y="72"/>
                    <a:pt x="133" y="62"/>
                  </a:cubicBezTo>
                  <a:cubicBezTo>
                    <a:pt x="133" y="51"/>
                    <a:pt x="125" y="43"/>
                    <a:pt x="115" y="43"/>
                  </a:cubicBezTo>
                  <a:close/>
                  <a:moveTo>
                    <a:pt x="80" y="37"/>
                  </a:moveTo>
                  <a:cubicBezTo>
                    <a:pt x="28" y="37"/>
                    <a:pt x="28" y="37"/>
                    <a:pt x="28" y="37"/>
                  </a:cubicBezTo>
                  <a:cubicBezTo>
                    <a:pt x="26" y="37"/>
                    <a:pt x="25" y="38"/>
                    <a:pt x="25" y="40"/>
                  </a:cubicBezTo>
                  <a:cubicBezTo>
                    <a:pt x="25" y="42"/>
                    <a:pt x="26" y="44"/>
                    <a:pt x="28" y="44"/>
                  </a:cubicBezTo>
                  <a:cubicBezTo>
                    <a:pt x="80" y="44"/>
                    <a:pt x="80" y="44"/>
                    <a:pt x="80" y="44"/>
                  </a:cubicBezTo>
                  <a:cubicBezTo>
                    <a:pt x="82" y="44"/>
                    <a:pt x="83" y="42"/>
                    <a:pt x="83" y="40"/>
                  </a:cubicBezTo>
                  <a:cubicBezTo>
                    <a:pt x="83" y="38"/>
                    <a:pt x="82" y="37"/>
                    <a:pt x="80" y="37"/>
                  </a:cubicBezTo>
                  <a:close/>
                  <a:moveTo>
                    <a:pt x="28" y="60"/>
                  </a:moveTo>
                  <a:cubicBezTo>
                    <a:pt x="80" y="60"/>
                    <a:pt x="80" y="60"/>
                    <a:pt x="80" y="60"/>
                  </a:cubicBezTo>
                  <a:cubicBezTo>
                    <a:pt x="82" y="60"/>
                    <a:pt x="83" y="58"/>
                    <a:pt x="83" y="56"/>
                  </a:cubicBezTo>
                  <a:cubicBezTo>
                    <a:pt x="83" y="55"/>
                    <a:pt x="82" y="53"/>
                    <a:pt x="80" y="53"/>
                  </a:cubicBezTo>
                  <a:cubicBezTo>
                    <a:pt x="28" y="53"/>
                    <a:pt x="28" y="53"/>
                    <a:pt x="28" y="53"/>
                  </a:cubicBezTo>
                  <a:cubicBezTo>
                    <a:pt x="26" y="53"/>
                    <a:pt x="25" y="55"/>
                    <a:pt x="25" y="56"/>
                  </a:cubicBezTo>
                  <a:cubicBezTo>
                    <a:pt x="25" y="58"/>
                    <a:pt x="26" y="60"/>
                    <a:pt x="28" y="60"/>
                  </a:cubicBezTo>
                  <a:close/>
                  <a:moveTo>
                    <a:pt x="28" y="76"/>
                  </a:moveTo>
                  <a:cubicBezTo>
                    <a:pt x="80" y="76"/>
                    <a:pt x="80" y="76"/>
                    <a:pt x="80" y="76"/>
                  </a:cubicBezTo>
                  <a:cubicBezTo>
                    <a:pt x="82" y="76"/>
                    <a:pt x="83" y="75"/>
                    <a:pt x="83" y="73"/>
                  </a:cubicBezTo>
                  <a:cubicBezTo>
                    <a:pt x="83" y="71"/>
                    <a:pt x="82" y="69"/>
                    <a:pt x="80" y="69"/>
                  </a:cubicBezTo>
                  <a:cubicBezTo>
                    <a:pt x="28" y="69"/>
                    <a:pt x="28" y="69"/>
                    <a:pt x="28" y="69"/>
                  </a:cubicBezTo>
                  <a:cubicBezTo>
                    <a:pt x="26" y="69"/>
                    <a:pt x="25" y="71"/>
                    <a:pt x="25" y="73"/>
                  </a:cubicBezTo>
                  <a:cubicBezTo>
                    <a:pt x="25" y="75"/>
                    <a:pt x="26" y="76"/>
                    <a:pt x="28" y="76"/>
                  </a:cubicBezTo>
                  <a:close/>
                  <a:moveTo>
                    <a:pt x="92" y="86"/>
                  </a:moveTo>
                  <a:cubicBezTo>
                    <a:pt x="28" y="86"/>
                    <a:pt x="28" y="86"/>
                    <a:pt x="28" y="86"/>
                  </a:cubicBezTo>
                  <a:cubicBezTo>
                    <a:pt x="26" y="86"/>
                    <a:pt x="25" y="87"/>
                    <a:pt x="25" y="89"/>
                  </a:cubicBezTo>
                  <a:cubicBezTo>
                    <a:pt x="25" y="91"/>
                    <a:pt x="26" y="92"/>
                    <a:pt x="28" y="92"/>
                  </a:cubicBezTo>
                  <a:cubicBezTo>
                    <a:pt x="92" y="92"/>
                    <a:pt x="92" y="92"/>
                    <a:pt x="92" y="92"/>
                  </a:cubicBezTo>
                  <a:cubicBezTo>
                    <a:pt x="94" y="92"/>
                    <a:pt x="95" y="91"/>
                    <a:pt x="95" y="89"/>
                  </a:cubicBezTo>
                  <a:cubicBezTo>
                    <a:pt x="95" y="87"/>
                    <a:pt x="94" y="86"/>
                    <a:pt x="92" y="86"/>
                  </a:cubicBezTo>
                  <a:close/>
                  <a:moveTo>
                    <a:pt x="92" y="102"/>
                  </a:moveTo>
                  <a:cubicBezTo>
                    <a:pt x="28" y="102"/>
                    <a:pt x="28" y="102"/>
                    <a:pt x="28" y="102"/>
                  </a:cubicBezTo>
                  <a:cubicBezTo>
                    <a:pt x="26" y="102"/>
                    <a:pt x="25" y="103"/>
                    <a:pt x="25" y="105"/>
                  </a:cubicBezTo>
                  <a:cubicBezTo>
                    <a:pt x="25" y="107"/>
                    <a:pt x="26" y="109"/>
                    <a:pt x="28" y="109"/>
                  </a:cubicBezTo>
                  <a:cubicBezTo>
                    <a:pt x="92" y="109"/>
                    <a:pt x="92" y="109"/>
                    <a:pt x="92" y="109"/>
                  </a:cubicBezTo>
                  <a:cubicBezTo>
                    <a:pt x="94" y="109"/>
                    <a:pt x="95" y="107"/>
                    <a:pt x="95" y="105"/>
                  </a:cubicBezTo>
                  <a:cubicBezTo>
                    <a:pt x="95" y="103"/>
                    <a:pt x="94" y="102"/>
                    <a:pt x="92" y="10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8" name="Freeform 188"/>
            <p:cNvSpPr>
              <a:spLocks noEditPoints="1"/>
            </p:cNvSpPr>
            <p:nvPr/>
          </p:nvSpPr>
          <p:spPr bwMode="auto">
            <a:xfrm>
              <a:off x="7794625" y="5967413"/>
              <a:ext cx="423862" cy="417513"/>
            </a:xfrm>
            <a:custGeom>
              <a:avLst/>
              <a:gdLst>
                <a:gd name="T0" fmla="*/ 79 w 134"/>
                <a:gd name="T1" fmla="*/ 99 h 132"/>
                <a:gd name="T2" fmla="*/ 76 w 134"/>
                <a:gd name="T3" fmla="*/ 102 h 132"/>
                <a:gd name="T4" fmla="*/ 73 w 134"/>
                <a:gd name="T5" fmla="*/ 99 h 132"/>
                <a:gd name="T6" fmla="*/ 74 w 134"/>
                <a:gd name="T7" fmla="*/ 96 h 132"/>
                <a:gd name="T8" fmla="*/ 78 w 134"/>
                <a:gd name="T9" fmla="*/ 96 h 132"/>
                <a:gd name="T10" fmla="*/ 98 w 134"/>
                <a:gd name="T11" fmla="*/ 18 h 132"/>
                <a:gd name="T12" fmla="*/ 14 w 134"/>
                <a:gd name="T13" fmla="*/ 20 h 132"/>
                <a:gd name="T14" fmla="*/ 98 w 134"/>
                <a:gd name="T15" fmla="*/ 22 h 132"/>
                <a:gd name="T16" fmla="*/ 98 w 134"/>
                <a:gd name="T17" fmla="*/ 18 h 132"/>
                <a:gd name="T18" fmla="*/ 17 w 134"/>
                <a:gd name="T19" fmla="*/ 33 h 132"/>
                <a:gd name="T20" fmla="*/ 17 w 134"/>
                <a:gd name="T21" fmla="*/ 36 h 132"/>
                <a:gd name="T22" fmla="*/ 102 w 134"/>
                <a:gd name="T23" fmla="*/ 34 h 132"/>
                <a:gd name="T24" fmla="*/ 102 w 134"/>
                <a:gd name="T25" fmla="*/ 49 h 132"/>
                <a:gd name="T26" fmla="*/ 17 w 134"/>
                <a:gd name="T27" fmla="*/ 47 h 132"/>
                <a:gd name="T28" fmla="*/ 17 w 134"/>
                <a:gd name="T29" fmla="*/ 50 h 132"/>
                <a:gd name="T30" fmla="*/ 102 w 134"/>
                <a:gd name="T31" fmla="*/ 49 h 132"/>
                <a:gd name="T32" fmla="*/ 108 w 134"/>
                <a:gd name="T33" fmla="*/ 127 h 132"/>
                <a:gd name="T34" fmla="*/ 24 w 134"/>
                <a:gd name="T35" fmla="*/ 106 h 132"/>
                <a:gd name="T36" fmla="*/ 5 w 134"/>
                <a:gd name="T37" fmla="*/ 8 h 132"/>
                <a:gd name="T38" fmla="*/ 108 w 134"/>
                <a:gd name="T39" fmla="*/ 5 h 132"/>
                <a:gd name="T40" fmla="*/ 110 w 134"/>
                <a:gd name="T41" fmla="*/ 66 h 132"/>
                <a:gd name="T42" fmla="*/ 116 w 134"/>
                <a:gd name="T43" fmla="*/ 8 h 132"/>
                <a:gd name="T44" fmla="*/ 8 w 134"/>
                <a:gd name="T45" fmla="*/ 0 h 132"/>
                <a:gd name="T46" fmla="*/ 0 w 134"/>
                <a:gd name="T47" fmla="*/ 124 h 132"/>
                <a:gd name="T48" fmla="*/ 108 w 134"/>
                <a:gd name="T49" fmla="*/ 132 h 132"/>
                <a:gd name="T50" fmla="*/ 116 w 134"/>
                <a:gd name="T51" fmla="*/ 104 h 132"/>
                <a:gd name="T52" fmla="*/ 111 w 134"/>
                <a:gd name="T53" fmla="*/ 124 h 132"/>
                <a:gd name="T54" fmla="*/ 113 w 134"/>
                <a:gd name="T55" fmla="*/ 104 h 132"/>
                <a:gd name="T56" fmla="*/ 88 w 134"/>
                <a:gd name="T57" fmla="*/ 77 h 132"/>
                <a:gd name="T58" fmla="*/ 79 w 134"/>
                <a:gd name="T59" fmla="*/ 82 h 132"/>
                <a:gd name="T60" fmla="*/ 104 w 134"/>
                <a:gd name="T61" fmla="*/ 109 h 132"/>
                <a:gd name="T62" fmla="*/ 98 w 134"/>
                <a:gd name="T63" fmla="*/ 76 h 132"/>
                <a:gd name="T64" fmla="*/ 92 w 134"/>
                <a:gd name="T65" fmla="*/ 79 h 132"/>
                <a:gd name="T66" fmla="*/ 113 w 134"/>
                <a:gd name="T67" fmla="*/ 93 h 132"/>
                <a:gd name="T68" fmla="*/ 98 w 134"/>
                <a:gd name="T69" fmla="*/ 76 h 132"/>
                <a:gd name="T70" fmla="*/ 117 w 134"/>
                <a:gd name="T71" fmla="*/ 60 h 132"/>
                <a:gd name="T72" fmla="*/ 102 w 134"/>
                <a:gd name="T73" fmla="*/ 76 h 132"/>
                <a:gd name="T74" fmla="*/ 101 w 134"/>
                <a:gd name="T75" fmla="*/ 78 h 132"/>
                <a:gd name="T76" fmla="*/ 113 w 134"/>
                <a:gd name="T77" fmla="*/ 88 h 132"/>
                <a:gd name="T78" fmla="*/ 110 w 134"/>
                <a:gd name="T79" fmla="*/ 83 h 132"/>
                <a:gd name="T80" fmla="*/ 130 w 134"/>
                <a:gd name="T81" fmla="*/ 57 h 132"/>
                <a:gd name="T82" fmla="*/ 76 w 134"/>
                <a:gd name="T83" fmla="*/ 119 h 132"/>
                <a:gd name="T84" fmla="*/ 93 w 134"/>
                <a:gd name="T85" fmla="*/ 104 h 132"/>
                <a:gd name="T86" fmla="*/ 59 w 134"/>
                <a:gd name="T87" fmla="*/ 98 h 132"/>
                <a:gd name="T88" fmla="*/ 76 w 134"/>
                <a:gd name="T89" fmla="*/ 79 h 132"/>
                <a:gd name="T90" fmla="*/ 76 w 134"/>
                <a:gd name="T91" fmla="*/ 7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32">
                  <a:moveTo>
                    <a:pt x="84" y="96"/>
                  </a:moveTo>
                  <a:cubicBezTo>
                    <a:pt x="79" y="99"/>
                    <a:pt x="79" y="99"/>
                    <a:pt x="79" y="99"/>
                  </a:cubicBezTo>
                  <a:cubicBezTo>
                    <a:pt x="81" y="105"/>
                    <a:pt x="81" y="105"/>
                    <a:pt x="81" y="105"/>
                  </a:cubicBezTo>
                  <a:cubicBezTo>
                    <a:pt x="76" y="102"/>
                    <a:pt x="76" y="102"/>
                    <a:pt x="76" y="102"/>
                  </a:cubicBezTo>
                  <a:cubicBezTo>
                    <a:pt x="71" y="105"/>
                    <a:pt x="71" y="105"/>
                    <a:pt x="71" y="105"/>
                  </a:cubicBezTo>
                  <a:cubicBezTo>
                    <a:pt x="73" y="99"/>
                    <a:pt x="73" y="99"/>
                    <a:pt x="73" y="99"/>
                  </a:cubicBezTo>
                  <a:cubicBezTo>
                    <a:pt x="68" y="96"/>
                    <a:pt x="68" y="96"/>
                    <a:pt x="68" y="96"/>
                  </a:cubicBezTo>
                  <a:cubicBezTo>
                    <a:pt x="74" y="96"/>
                    <a:pt x="74" y="96"/>
                    <a:pt x="74" y="96"/>
                  </a:cubicBezTo>
                  <a:cubicBezTo>
                    <a:pt x="76" y="90"/>
                    <a:pt x="76" y="90"/>
                    <a:pt x="76" y="90"/>
                  </a:cubicBezTo>
                  <a:cubicBezTo>
                    <a:pt x="78" y="96"/>
                    <a:pt x="78" y="96"/>
                    <a:pt x="78" y="96"/>
                  </a:cubicBezTo>
                  <a:lnTo>
                    <a:pt x="84" y="96"/>
                  </a:lnTo>
                  <a:close/>
                  <a:moveTo>
                    <a:pt x="98" y="18"/>
                  </a:moveTo>
                  <a:cubicBezTo>
                    <a:pt x="17" y="18"/>
                    <a:pt x="17" y="18"/>
                    <a:pt x="17" y="18"/>
                  </a:cubicBezTo>
                  <a:cubicBezTo>
                    <a:pt x="15" y="18"/>
                    <a:pt x="14" y="19"/>
                    <a:pt x="14" y="20"/>
                  </a:cubicBezTo>
                  <a:cubicBezTo>
                    <a:pt x="14" y="21"/>
                    <a:pt x="15" y="22"/>
                    <a:pt x="17" y="22"/>
                  </a:cubicBezTo>
                  <a:cubicBezTo>
                    <a:pt x="98" y="22"/>
                    <a:pt x="98" y="22"/>
                    <a:pt x="98" y="22"/>
                  </a:cubicBezTo>
                  <a:cubicBezTo>
                    <a:pt x="100" y="22"/>
                    <a:pt x="102" y="21"/>
                    <a:pt x="102" y="20"/>
                  </a:cubicBezTo>
                  <a:cubicBezTo>
                    <a:pt x="102" y="19"/>
                    <a:pt x="100" y="18"/>
                    <a:pt x="98" y="18"/>
                  </a:cubicBezTo>
                  <a:close/>
                  <a:moveTo>
                    <a:pt x="98" y="33"/>
                  </a:moveTo>
                  <a:cubicBezTo>
                    <a:pt x="17" y="33"/>
                    <a:pt x="17" y="33"/>
                    <a:pt x="17" y="33"/>
                  </a:cubicBezTo>
                  <a:cubicBezTo>
                    <a:pt x="15" y="33"/>
                    <a:pt x="14" y="33"/>
                    <a:pt x="14" y="34"/>
                  </a:cubicBezTo>
                  <a:cubicBezTo>
                    <a:pt x="14" y="35"/>
                    <a:pt x="15" y="36"/>
                    <a:pt x="17" y="36"/>
                  </a:cubicBezTo>
                  <a:cubicBezTo>
                    <a:pt x="98" y="36"/>
                    <a:pt x="98" y="36"/>
                    <a:pt x="98" y="36"/>
                  </a:cubicBezTo>
                  <a:cubicBezTo>
                    <a:pt x="100" y="36"/>
                    <a:pt x="102" y="35"/>
                    <a:pt x="102" y="34"/>
                  </a:cubicBezTo>
                  <a:cubicBezTo>
                    <a:pt x="102" y="33"/>
                    <a:pt x="100" y="33"/>
                    <a:pt x="98" y="33"/>
                  </a:cubicBezTo>
                  <a:close/>
                  <a:moveTo>
                    <a:pt x="102" y="49"/>
                  </a:moveTo>
                  <a:cubicBezTo>
                    <a:pt x="102" y="48"/>
                    <a:pt x="100" y="47"/>
                    <a:pt x="98" y="47"/>
                  </a:cubicBezTo>
                  <a:cubicBezTo>
                    <a:pt x="17" y="47"/>
                    <a:pt x="17" y="47"/>
                    <a:pt x="17" y="47"/>
                  </a:cubicBezTo>
                  <a:cubicBezTo>
                    <a:pt x="15" y="47"/>
                    <a:pt x="14" y="48"/>
                    <a:pt x="14" y="49"/>
                  </a:cubicBezTo>
                  <a:cubicBezTo>
                    <a:pt x="14" y="49"/>
                    <a:pt x="15" y="50"/>
                    <a:pt x="17" y="50"/>
                  </a:cubicBezTo>
                  <a:cubicBezTo>
                    <a:pt x="98" y="50"/>
                    <a:pt x="98" y="50"/>
                    <a:pt x="98" y="50"/>
                  </a:cubicBezTo>
                  <a:cubicBezTo>
                    <a:pt x="100" y="50"/>
                    <a:pt x="102" y="49"/>
                    <a:pt x="102" y="49"/>
                  </a:cubicBezTo>
                  <a:close/>
                  <a:moveTo>
                    <a:pt x="111" y="124"/>
                  </a:moveTo>
                  <a:cubicBezTo>
                    <a:pt x="111" y="125"/>
                    <a:pt x="109" y="127"/>
                    <a:pt x="108" y="127"/>
                  </a:cubicBezTo>
                  <a:cubicBezTo>
                    <a:pt x="98" y="127"/>
                    <a:pt x="98" y="127"/>
                    <a:pt x="98" y="127"/>
                  </a:cubicBezTo>
                  <a:cubicBezTo>
                    <a:pt x="72" y="127"/>
                    <a:pt x="24" y="106"/>
                    <a:pt x="24" y="106"/>
                  </a:cubicBezTo>
                  <a:cubicBezTo>
                    <a:pt x="15" y="117"/>
                    <a:pt x="5" y="113"/>
                    <a:pt x="5" y="108"/>
                  </a:cubicBezTo>
                  <a:cubicBezTo>
                    <a:pt x="5" y="8"/>
                    <a:pt x="5" y="8"/>
                    <a:pt x="5" y="8"/>
                  </a:cubicBezTo>
                  <a:cubicBezTo>
                    <a:pt x="5" y="7"/>
                    <a:pt x="6" y="5"/>
                    <a:pt x="8" y="5"/>
                  </a:cubicBezTo>
                  <a:cubicBezTo>
                    <a:pt x="108" y="5"/>
                    <a:pt x="108" y="5"/>
                    <a:pt x="108" y="5"/>
                  </a:cubicBezTo>
                  <a:cubicBezTo>
                    <a:pt x="109" y="5"/>
                    <a:pt x="111" y="7"/>
                    <a:pt x="111" y="8"/>
                  </a:cubicBezTo>
                  <a:cubicBezTo>
                    <a:pt x="110" y="66"/>
                    <a:pt x="110" y="66"/>
                    <a:pt x="110" y="66"/>
                  </a:cubicBezTo>
                  <a:cubicBezTo>
                    <a:pt x="113" y="59"/>
                    <a:pt x="116" y="58"/>
                    <a:pt x="116" y="58"/>
                  </a:cubicBezTo>
                  <a:cubicBezTo>
                    <a:pt x="116" y="8"/>
                    <a:pt x="116" y="8"/>
                    <a:pt x="116" y="8"/>
                  </a:cubicBezTo>
                  <a:cubicBezTo>
                    <a:pt x="116" y="4"/>
                    <a:pt x="112" y="0"/>
                    <a:pt x="108" y="0"/>
                  </a:cubicBezTo>
                  <a:cubicBezTo>
                    <a:pt x="8" y="0"/>
                    <a:pt x="8" y="0"/>
                    <a:pt x="8" y="0"/>
                  </a:cubicBezTo>
                  <a:cubicBezTo>
                    <a:pt x="3" y="0"/>
                    <a:pt x="0" y="4"/>
                    <a:pt x="0" y="8"/>
                  </a:cubicBezTo>
                  <a:cubicBezTo>
                    <a:pt x="0" y="124"/>
                    <a:pt x="0" y="124"/>
                    <a:pt x="0" y="124"/>
                  </a:cubicBezTo>
                  <a:cubicBezTo>
                    <a:pt x="0" y="128"/>
                    <a:pt x="3" y="132"/>
                    <a:pt x="8" y="132"/>
                  </a:cubicBezTo>
                  <a:cubicBezTo>
                    <a:pt x="108" y="132"/>
                    <a:pt x="108" y="132"/>
                    <a:pt x="108" y="132"/>
                  </a:cubicBezTo>
                  <a:cubicBezTo>
                    <a:pt x="112" y="132"/>
                    <a:pt x="116" y="128"/>
                    <a:pt x="116" y="124"/>
                  </a:cubicBezTo>
                  <a:cubicBezTo>
                    <a:pt x="116" y="104"/>
                    <a:pt x="116" y="104"/>
                    <a:pt x="116" y="104"/>
                  </a:cubicBezTo>
                  <a:cubicBezTo>
                    <a:pt x="111" y="110"/>
                    <a:pt x="111" y="110"/>
                    <a:pt x="111" y="110"/>
                  </a:cubicBezTo>
                  <a:lnTo>
                    <a:pt x="111" y="124"/>
                  </a:lnTo>
                  <a:close/>
                  <a:moveTo>
                    <a:pt x="108" y="109"/>
                  </a:moveTo>
                  <a:cubicBezTo>
                    <a:pt x="113" y="104"/>
                    <a:pt x="113" y="104"/>
                    <a:pt x="113" y="104"/>
                  </a:cubicBezTo>
                  <a:cubicBezTo>
                    <a:pt x="114" y="103"/>
                    <a:pt x="114" y="101"/>
                    <a:pt x="113" y="100"/>
                  </a:cubicBezTo>
                  <a:cubicBezTo>
                    <a:pt x="88" y="77"/>
                    <a:pt x="88" y="77"/>
                    <a:pt x="88" y="77"/>
                  </a:cubicBezTo>
                  <a:cubicBezTo>
                    <a:pt x="87" y="75"/>
                    <a:pt x="85" y="75"/>
                    <a:pt x="83" y="77"/>
                  </a:cubicBezTo>
                  <a:cubicBezTo>
                    <a:pt x="79" y="82"/>
                    <a:pt x="79" y="82"/>
                    <a:pt x="79" y="82"/>
                  </a:cubicBezTo>
                  <a:cubicBezTo>
                    <a:pt x="78" y="83"/>
                    <a:pt x="78" y="85"/>
                    <a:pt x="79" y="86"/>
                  </a:cubicBezTo>
                  <a:cubicBezTo>
                    <a:pt x="104" y="109"/>
                    <a:pt x="104" y="109"/>
                    <a:pt x="104" y="109"/>
                  </a:cubicBezTo>
                  <a:cubicBezTo>
                    <a:pt x="105" y="111"/>
                    <a:pt x="107" y="110"/>
                    <a:pt x="108" y="109"/>
                  </a:cubicBezTo>
                  <a:close/>
                  <a:moveTo>
                    <a:pt x="98" y="76"/>
                  </a:moveTo>
                  <a:cubicBezTo>
                    <a:pt x="97" y="75"/>
                    <a:pt x="96" y="76"/>
                    <a:pt x="95" y="76"/>
                  </a:cubicBezTo>
                  <a:cubicBezTo>
                    <a:pt x="92" y="79"/>
                    <a:pt x="92" y="79"/>
                    <a:pt x="92" y="79"/>
                  </a:cubicBezTo>
                  <a:cubicBezTo>
                    <a:pt x="110" y="95"/>
                    <a:pt x="110" y="95"/>
                    <a:pt x="110" y="95"/>
                  </a:cubicBezTo>
                  <a:cubicBezTo>
                    <a:pt x="113" y="93"/>
                    <a:pt x="113" y="93"/>
                    <a:pt x="113" y="93"/>
                  </a:cubicBezTo>
                  <a:cubicBezTo>
                    <a:pt x="113" y="92"/>
                    <a:pt x="113" y="91"/>
                    <a:pt x="112" y="90"/>
                  </a:cubicBezTo>
                  <a:lnTo>
                    <a:pt x="98" y="76"/>
                  </a:lnTo>
                  <a:close/>
                  <a:moveTo>
                    <a:pt x="130" y="57"/>
                  </a:moveTo>
                  <a:cubicBezTo>
                    <a:pt x="127" y="54"/>
                    <a:pt x="123" y="53"/>
                    <a:pt x="117" y="60"/>
                  </a:cubicBezTo>
                  <a:cubicBezTo>
                    <a:pt x="112" y="65"/>
                    <a:pt x="109" y="74"/>
                    <a:pt x="105" y="78"/>
                  </a:cubicBezTo>
                  <a:cubicBezTo>
                    <a:pt x="102" y="76"/>
                    <a:pt x="102" y="76"/>
                    <a:pt x="102" y="76"/>
                  </a:cubicBezTo>
                  <a:cubicBezTo>
                    <a:pt x="102" y="75"/>
                    <a:pt x="101" y="75"/>
                    <a:pt x="100" y="76"/>
                  </a:cubicBezTo>
                  <a:cubicBezTo>
                    <a:pt x="100" y="76"/>
                    <a:pt x="100" y="77"/>
                    <a:pt x="101" y="78"/>
                  </a:cubicBezTo>
                  <a:cubicBezTo>
                    <a:pt x="111" y="87"/>
                    <a:pt x="111" y="87"/>
                    <a:pt x="111" y="87"/>
                  </a:cubicBezTo>
                  <a:cubicBezTo>
                    <a:pt x="112" y="88"/>
                    <a:pt x="113" y="88"/>
                    <a:pt x="113" y="88"/>
                  </a:cubicBezTo>
                  <a:cubicBezTo>
                    <a:pt x="114" y="87"/>
                    <a:pt x="114" y="86"/>
                    <a:pt x="113" y="86"/>
                  </a:cubicBezTo>
                  <a:cubicBezTo>
                    <a:pt x="110" y="83"/>
                    <a:pt x="110" y="83"/>
                    <a:pt x="110" y="83"/>
                  </a:cubicBezTo>
                  <a:cubicBezTo>
                    <a:pt x="114" y="79"/>
                    <a:pt x="123" y="75"/>
                    <a:pt x="127" y="70"/>
                  </a:cubicBezTo>
                  <a:cubicBezTo>
                    <a:pt x="134" y="63"/>
                    <a:pt x="133" y="59"/>
                    <a:pt x="130" y="57"/>
                  </a:cubicBezTo>
                  <a:close/>
                  <a:moveTo>
                    <a:pt x="56" y="98"/>
                  </a:moveTo>
                  <a:cubicBezTo>
                    <a:pt x="56" y="110"/>
                    <a:pt x="65" y="119"/>
                    <a:pt x="76" y="119"/>
                  </a:cubicBezTo>
                  <a:cubicBezTo>
                    <a:pt x="85" y="119"/>
                    <a:pt x="92" y="114"/>
                    <a:pt x="95" y="106"/>
                  </a:cubicBezTo>
                  <a:cubicBezTo>
                    <a:pt x="93" y="104"/>
                    <a:pt x="93" y="104"/>
                    <a:pt x="93" y="104"/>
                  </a:cubicBezTo>
                  <a:cubicBezTo>
                    <a:pt x="91" y="111"/>
                    <a:pt x="84" y="116"/>
                    <a:pt x="76" y="116"/>
                  </a:cubicBezTo>
                  <a:cubicBezTo>
                    <a:pt x="67" y="116"/>
                    <a:pt x="59" y="108"/>
                    <a:pt x="59" y="98"/>
                  </a:cubicBezTo>
                  <a:cubicBezTo>
                    <a:pt x="59" y="89"/>
                    <a:pt x="66" y="81"/>
                    <a:pt x="75" y="81"/>
                  </a:cubicBezTo>
                  <a:cubicBezTo>
                    <a:pt x="75" y="80"/>
                    <a:pt x="76" y="80"/>
                    <a:pt x="76" y="79"/>
                  </a:cubicBezTo>
                  <a:cubicBezTo>
                    <a:pt x="77" y="78"/>
                    <a:pt x="77" y="78"/>
                    <a:pt x="77" y="78"/>
                  </a:cubicBezTo>
                  <a:cubicBezTo>
                    <a:pt x="77" y="78"/>
                    <a:pt x="77" y="78"/>
                    <a:pt x="76" y="78"/>
                  </a:cubicBezTo>
                  <a:cubicBezTo>
                    <a:pt x="65" y="78"/>
                    <a:pt x="56" y="87"/>
                    <a:pt x="56" y="9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19" name="Freeform 189"/>
            <p:cNvSpPr>
              <a:spLocks noEditPoints="1"/>
            </p:cNvSpPr>
            <p:nvPr/>
          </p:nvSpPr>
          <p:spPr bwMode="auto">
            <a:xfrm>
              <a:off x="5983288" y="5954713"/>
              <a:ext cx="423862" cy="442913"/>
            </a:xfrm>
            <a:custGeom>
              <a:avLst/>
              <a:gdLst>
                <a:gd name="T0" fmla="*/ 122 w 134"/>
                <a:gd name="T1" fmla="*/ 129 h 140"/>
                <a:gd name="T2" fmla="*/ 107 w 134"/>
                <a:gd name="T3" fmla="*/ 124 h 140"/>
                <a:gd name="T4" fmla="*/ 134 w 134"/>
                <a:gd name="T5" fmla="*/ 129 h 140"/>
                <a:gd name="T6" fmla="*/ 71 w 134"/>
                <a:gd name="T7" fmla="*/ 129 h 140"/>
                <a:gd name="T8" fmla="*/ 85 w 134"/>
                <a:gd name="T9" fmla="*/ 140 h 140"/>
                <a:gd name="T10" fmla="*/ 82 w 134"/>
                <a:gd name="T11" fmla="*/ 114 h 140"/>
                <a:gd name="T12" fmla="*/ 82 w 134"/>
                <a:gd name="T13" fmla="*/ 102 h 140"/>
                <a:gd name="T14" fmla="*/ 122 w 134"/>
                <a:gd name="T15" fmla="*/ 102 h 140"/>
                <a:gd name="T16" fmla="*/ 114 w 134"/>
                <a:gd name="T17" fmla="*/ 102 h 140"/>
                <a:gd name="T18" fmla="*/ 90 w 134"/>
                <a:gd name="T19" fmla="*/ 102 h 140"/>
                <a:gd name="T20" fmla="*/ 114 w 134"/>
                <a:gd name="T21" fmla="*/ 102 h 140"/>
                <a:gd name="T22" fmla="*/ 5 w 134"/>
                <a:gd name="T23" fmla="*/ 40 h 140"/>
                <a:gd name="T24" fmla="*/ 39 w 134"/>
                <a:gd name="T25" fmla="*/ 27 h 140"/>
                <a:gd name="T26" fmla="*/ 110 w 134"/>
                <a:gd name="T27" fmla="*/ 5 h 140"/>
                <a:gd name="T28" fmla="*/ 117 w 134"/>
                <a:gd name="T29" fmla="*/ 85 h 140"/>
                <a:gd name="T30" fmla="*/ 123 w 134"/>
                <a:gd name="T31" fmla="*/ 13 h 140"/>
                <a:gd name="T32" fmla="*/ 39 w 134"/>
                <a:gd name="T33" fmla="*/ 0 h 140"/>
                <a:gd name="T34" fmla="*/ 0 w 134"/>
                <a:gd name="T35" fmla="*/ 117 h 140"/>
                <a:gd name="T36" fmla="*/ 66 w 134"/>
                <a:gd name="T37" fmla="*/ 130 h 140"/>
                <a:gd name="T38" fmla="*/ 13 w 134"/>
                <a:gd name="T39" fmla="*/ 125 h 140"/>
                <a:gd name="T40" fmla="*/ 98 w 134"/>
                <a:gd name="T41" fmla="*/ 28 h 140"/>
                <a:gd name="T42" fmla="*/ 45 w 134"/>
                <a:gd name="T43" fmla="*/ 32 h 140"/>
                <a:gd name="T44" fmla="*/ 100 w 134"/>
                <a:gd name="T45" fmla="*/ 30 h 140"/>
                <a:gd name="T46" fmla="*/ 98 w 134"/>
                <a:gd name="T47" fmla="*/ 47 h 140"/>
                <a:gd name="T48" fmla="*/ 23 w 134"/>
                <a:gd name="T49" fmla="*/ 48 h 140"/>
                <a:gd name="T50" fmla="*/ 98 w 134"/>
                <a:gd name="T51" fmla="*/ 50 h 140"/>
                <a:gd name="T52" fmla="*/ 98 w 134"/>
                <a:gd name="T53" fmla="*/ 47 h 140"/>
                <a:gd name="T54" fmla="*/ 98 w 134"/>
                <a:gd name="T55" fmla="*/ 65 h 140"/>
                <a:gd name="T56" fmla="*/ 23 w 134"/>
                <a:gd name="T57" fmla="*/ 67 h 140"/>
                <a:gd name="T58" fmla="*/ 98 w 134"/>
                <a:gd name="T59" fmla="*/ 69 h 140"/>
                <a:gd name="T60" fmla="*/ 70 w 134"/>
                <a:gd name="T61" fmla="*/ 84 h 140"/>
                <a:gd name="T62" fmla="*/ 23 w 134"/>
                <a:gd name="T63" fmla="*/ 85 h 140"/>
                <a:gd name="T64" fmla="*/ 70 w 134"/>
                <a:gd name="T65" fmla="*/ 87 h 140"/>
                <a:gd name="T66" fmla="*/ 70 w 134"/>
                <a:gd name="T67" fmla="*/ 84 h 140"/>
                <a:gd name="T68" fmla="*/ 25 w 134"/>
                <a:gd name="T69" fmla="*/ 102 h 140"/>
                <a:gd name="T70" fmla="*/ 25 w 134"/>
                <a:gd name="T71" fmla="*/ 106 h 140"/>
                <a:gd name="T72" fmla="*/ 72 w 134"/>
                <a:gd name="T73" fmla="*/ 10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 h="140">
                  <a:moveTo>
                    <a:pt x="134" y="129"/>
                  </a:moveTo>
                  <a:cubicBezTo>
                    <a:pt x="122" y="129"/>
                    <a:pt x="122" y="129"/>
                    <a:pt x="122" y="129"/>
                  </a:cubicBezTo>
                  <a:cubicBezTo>
                    <a:pt x="119" y="140"/>
                    <a:pt x="119" y="140"/>
                    <a:pt x="119" y="140"/>
                  </a:cubicBezTo>
                  <a:cubicBezTo>
                    <a:pt x="107" y="124"/>
                    <a:pt x="107" y="124"/>
                    <a:pt x="107" y="124"/>
                  </a:cubicBezTo>
                  <a:cubicBezTo>
                    <a:pt x="113" y="122"/>
                    <a:pt x="118" y="119"/>
                    <a:pt x="121" y="114"/>
                  </a:cubicBezTo>
                  <a:lnTo>
                    <a:pt x="134" y="129"/>
                  </a:lnTo>
                  <a:close/>
                  <a:moveTo>
                    <a:pt x="82" y="114"/>
                  </a:moveTo>
                  <a:cubicBezTo>
                    <a:pt x="71" y="129"/>
                    <a:pt x="71" y="129"/>
                    <a:pt x="71" y="129"/>
                  </a:cubicBezTo>
                  <a:cubicBezTo>
                    <a:pt x="82" y="129"/>
                    <a:pt x="82" y="129"/>
                    <a:pt x="82" y="129"/>
                  </a:cubicBezTo>
                  <a:cubicBezTo>
                    <a:pt x="85" y="140"/>
                    <a:pt x="85" y="140"/>
                    <a:pt x="85" y="140"/>
                  </a:cubicBezTo>
                  <a:cubicBezTo>
                    <a:pt x="97" y="124"/>
                    <a:pt x="97" y="124"/>
                    <a:pt x="97" y="124"/>
                  </a:cubicBezTo>
                  <a:cubicBezTo>
                    <a:pt x="91" y="123"/>
                    <a:pt x="86" y="119"/>
                    <a:pt x="82" y="114"/>
                  </a:cubicBezTo>
                  <a:close/>
                  <a:moveTo>
                    <a:pt x="102" y="122"/>
                  </a:moveTo>
                  <a:cubicBezTo>
                    <a:pt x="91" y="122"/>
                    <a:pt x="82" y="113"/>
                    <a:pt x="82" y="102"/>
                  </a:cubicBezTo>
                  <a:cubicBezTo>
                    <a:pt x="82" y="90"/>
                    <a:pt x="91" y="81"/>
                    <a:pt x="102" y="81"/>
                  </a:cubicBezTo>
                  <a:cubicBezTo>
                    <a:pt x="113" y="81"/>
                    <a:pt x="122" y="90"/>
                    <a:pt x="122" y="102"/>
                  </a:cubicBezTo>
                  <a:cubicBezTo>
                    <a:pt x="122" y="113"/>
                    <a:pt x="113" y="122"/>
                    <a:pt x="102" y="122"/>
                  </a:cubicBezTo>
                  <a:close/>
                  <a:moveTo>
                    <a:pt x="114" y="102"/>
                  </a:moveTo>
                  <a:cubicBezTo>
                    <a:pt x="114" y="95"/>
                    <a:pt x="109" y="90"/>
                    <a:pt x="102" y="90"/>
                  </a:cubicBezTo>
                  <a:cubicBezTo>
                    <a:pt x="95" y="90"/>
                    <a:pt x="90" y="95"/>
                    <a:pt x="90" y="102"/>
                  </a:cubicBezTo>
                  <a:cubicBezTo>
                    <a:pt x="90" y="108"/>
                    <a:pt x="95" y="113"/>
                    <a:pt x="102" y="113"/>
                  </a:cubicBezTo>
                  <a:cubicBezTo>
                    <a:pt x="109" y="113"/>
                    <a:pt x="114" y="108"/>
                    <a:pt x="114" y="102"/>
                  </a:cubicBezTo>
                  <a:close/>
                  <a:moveTo>
                    <a:pt x="5" y="117"/>
                  </a:moveTo>
                  <a:cubicBezTo>
                    <a:pt x="5" y="40"/>
                    <a:pt x="5" y="40"/>
                    <a:pt x="5" y="40"/>
                  </a:cubicBezTo>
                  <a:cubicBezTo>
                    <a:pt x="27" y="40"/>
                    <a:pt x="27" y="40"/>
                    <a:pt x="27" y="40"/>
                  </a:cubicBezTo>
                  <a:cubicBezTo>
                    <a:pt x="34" y="40"/>
                    <a:pt x="39" y="34"/>
                    <a:pt x="39" y="27"/>
                  </a:cubicBezTo>
                  <a:cubicBezTo>
                    <a:pt x="39" y="5"/>
                    <a:pt x="39" y="5"/>
                    <a:pt x="39" y="5"/>
                  </a:cubicBezTo>
                  <a:cubicBezTo>
                    <a:pt x="110" y="5"/>
                    <a:pt x="110" y="5"/>
                    <a:pt x="110" y="5"/>
                  </a:cubicBezTo>
                  <a:cubicBezTo>
                    <a:pt x="114" y="5"/>
                    <a:pt x="117" y="9"/>
                    <a:pt x="117" y="13"/>
                  </a:cubicBezTo>
                  <a:cubicBezTo>
                    <a:pt x="117" y="85"/>
                    <a:pt x="117" y="85"/>
                    <a:pt x="117" y="85"/>
                  </a:cubicBezTo>
                  <a:cubicBezTo>
                    <a:pt x="120" y="87"/>
                    <a:pt x="121" y="89"/>
                    <a:pt x="123" y="92"/>
                  </a:cubicBezTo>
                  <a:cubicBezTo>
                    <a:pt x="123" y="13"/>
                    <a:pt x="123" y="13"/>
                    <a:pt x="123" y="13"/>
                  </a:cubicBezTo>
                  <a:cubicBezTo>
                    <a:pt x="123" y="6"/>
                    <a:pt x="117" y="0"/>
                    <a:pt x="110" y="0"/>
                  </a:cubicBezTo>
                  <a:cubicBezTo>
                    <a:pt x="39" y="0"/>
                    <a:pt x="39" y="0"/>
                    <a:pt x="39" y="0"/>
                  </a:cubicBezTo>
                  <a:cubicBezTo>
                    <a:pt x="0" y="40"/>
                    <a:pt x="0" y="40"/>
                    <a:pt x="0" y="40"/>
                  </a:cubicBezTo>
                  <a:cubicBezTo>
                    <a:pt x="0" y="117"/>
                    <a:pt x="0" y="117"/>
                    <a:pt x="0" y="117"/>
                  </a:cubicBezTo>
                  <a:cubicBezTo>
                    <a:pt x="0" y="125"/>
                    <a:pt x="6" y="130"/>
                    <a:pt x="13" y="130"/>
                  </a:cubicBezTo>
                  <a:cubicBezTo>
                    <a:pt x="66" y="130"/>
                    <a:pt x="66" y="130"/>
                    <a:pt x="66" y="130"/>
                  </a:cubicBezTo>
                  <a:cubicBezTo>
                    <a:pt x="70" y="125"/>
                    <a:pt x="70" y="125"/>
                    <a:pt x="70" y="125"/>
                  </a:cubicBezTo>
                  <a:cubicBezTo>
                    <a:pt x="13" y="125"/>
                    <a:pt x="13" y="125"/>
                    <a:pt x="13" y="125"/>
                  </a:cubicBezTo>
                  <a:cubicBezTo>
                    <a:pt x="9" y="125"/>
                    <a:pt x="5" y="122"/>
                    <a:pt x="5" y="117"/>
                  </a:cubicBezTo>
                  <a:close/>
                  <a:moveTo>
                    <a:pt x="98" y="28"/>
                  </a:moveTo>
                  <a:cubicBezTo>
                    <a:pt x="45" y="28"/>
                    <a:pt x="45" y="28"/>
                    <a:pt x="45" y="28"/>
                  </a:cubicBezTo>
                  <a:cubicBezTo>
                    <a:pt x="45" y="32"/>
                    <a:pt x="45" y="32"/>
                    <a:pt x="45" y="32"/>
                  </a:cubicBezTo>
                  <a:cubicBezTo>
                    <a:pt x="98" y="32"/>
                    <a:pt x="98" y="32"/>
                    <a:pt x="98" y="32"/>
                  </a:cubicBezTo>
                  <a:cubicBezTo>
                    <a:pt x="99" y="32"/>
                    <a:pt x="100" y="31"/>
                    <a:pt x="100" y="30"/>
                  </a:cubicBezTo>
                  <a:cubicBezTo>
                    <a:pt x="100" y="29"/>
                    <a:pt x="99" y="28"/>
                    <a:pt x="98" y="28"/>
                  </a:cubicBezTo>
                  <a:close/>
                  <a:moveTo>
                    <a:pt x="98" y="47"/>
                  </a:moveTo>
                  <a:cubicBezTo>
                    <a:pt x="25" y="47"/>
                    <a:pt x="25" y="47"/>
                    <a:pt x="25" y="47"/>
                  </a:cubicBezTo>
                  <a:cubicBezTo>
                    <a:pt x="24" y="47"/>
                    <a:pt x="23" y="47"/>
                    <a:pt x="23" y="48"/>
                  </a:cubicBezTo>
                  <a:cubicBezTo>
                    <a:pt x="23" y="49"/>
                    <a:pt x="24" y="50"/>
                    <a:pt x="25" y="50"/>
                  </a:cubicBezTo>
                  <a:cubicBezTo>
                    <a:pt x="98" y="50"/>
                    <a:pt x="98" y="50"/>
                    <a:pt x="98" y="50"/>
                  </a:cubicBezTo>
                  <a:cubicBezTo>
                    <a:pt x="99" y="50"/>
                    <a:pt x="100" y="49"/>
                    <a:pt x="100" y="48"/>
                  </a:cubicBezTo>
                  <a:cubicBezTo>
                    <a:pt x="100" y="47"/>
                    <a:pt x="99" y="47"/>
                    <a:pt x="98" y="47"/>
                  </a:cubicBezTo>
                  <a:close/>
                  <a:moveTo>
                    <a:pt x="100" y="67"/>
                  </a:moveTo>
                  <a:cubicBezTo>
                    <a:pt x="100" y="66"/>
                    <a:pt x="99" y="65"/>
                    <a:pt x="98" y="65"/>
                  </a:cubicBezTo>
                  <a:cubicBezTo>
                    <a:pt x="25" y="65"/>
                    <a:pt x="25" y="65"/>
                    <a:pt x="25" y="65"/>
                  </a:cubicBezTo>
                  <a:cubicBezTo>
                    <a:pt x="24" y="65"/>
                    <a:pt x="23" y="66"/>
                    <a:pt x="23" y="67"/>
                  </a:cubicBezTo>
                  <a:cubicBezTo>
                    <a:pt x="23" y="68"/>
                    <a:pt x="24" y="69"/>
                    <a:pt x="25" y="69"/>
                  </a:cubicBezTo>
                  <a:cubicBezTo>
                    <a:pt x="98" y="69"/>
                    <a:pt x="98" y="69"/>
                    <a:pt x="98" y="69"/>
                  </a:cubicBezTo>
                  <a:cubicBezTo>
                    <a:pt x="99" y="69"/>
                    <a:pt x="100" y="68"/>
                    <a:pt x="100" y="67"/>
                  </a:cubicBezTo>
                  <a:close/>
                  <a:moveTo>
                    <a:pt x="70" y="84"/>
                  </a:moveTo>
                  <a:cubicBezTo>
                    <a:pt x="25" y="84"/>
                    <a:pt x="25" y="84"/>
                    <a:pt x="25" y="84"/>
                  </a:cubicBezTo>
                  <a:cubicBezTo>
                    <a:pt x="24" y="84"/>
                    <a:pt x="23" y="84"/>
                    <a:pt x="23" y="85"/>
                  </a:cubicBezTo>
                  <a:cubicBezTo>
                    <a:pt x="23" y="86"/>
                    <a:pt x="24" y="87"/>
                    <a:pt x="25" y="87"/>
                  </a:cubicBezTo>
                  <a:cubicBezTo>
                    <a:pt x="70" y="87"/>
                    <a:pt x="70" y="87"/>
                    <a:pt x="70" y="87"/>
                  </a:cubicBezTo>
                  <a:cubicBezTo>
                    <a:pt x="71" y="87"/>
                    <a:pt x="72" y="86"/>
                    <a:pt x="72" y="85"/>
                  </a:cubicBezTo>
                  <a:cubicBezTo>
                    <a:pt x="72" y="84"/>
                    <a:pt x="71" y="84"/>
                    <a:pt x="70" y="84"/>
                  </a:cubicBezTo>
                  <a:close/>
                  <a:moveTo>
                    <a:pt x="70" y="102"/>
                  </a:moveTo>
                  <a:cubicBezTo>
                    <a:pt x="25" y="102"/>
                    <a:pt x="25" y="102"/>
                    <a:pt x="25" y="102"/>
                  </a:cubicBezTo>
                  <a:cubicBezTo>
                    <a:pt x="24" y="102"/>
                    <a:pt x="23" y="103"/>
                    <a:pt x="23" y="104"/>
                  </a:cubicBezTo>
                  <a:cubicBezTo>
                    <a:pt x="23" y="105"/>
                    <a:pt x="24" y="106"/>
                    <a:pt x="25" y="106"/>
                  </a:cubicBezTo>
                  <a:cubicBezTo>
                    <a:pt x="70" y="106"/>
                    <a:pt x="70" y="106"/>
                    <a:pt x="70" y="106"/>
                  </a:cubicBezTo>
                  <a:cubicBezTo>
                    <a:pt x="71" y="106"/>
                    <a:pt x="72" y="105"/>
                    <a:pt x="72" y="104"/>
                  </a:cubicBezTo>
                  <a:cubicBezTo>
                    <a:pt x="72" y="103"/>
                    <a:pt x="71" y="102"/>
                    <a:pt x="70" y="102"/>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20" name="Freeform 190"/>
            <p:cNvSpPr>
              <a:spLocks noEditPoints="1"/>
            </p:cNvSpPr>
            <p:nvPr/>
          </p:nvSpPr>
          <p:spPr bwMode="auto">
            <a:xfrm>
              <a:off x="4162425" y="5961063"/>
              <a:ext cx="442912" cy="430213"/>
            </a:xfrm>
            <a:custGeom>
              <a:avLst/>
              <a:gdLst>
                <a:gd name="T0" fmla="*/ 109 w 140"/>
                <a:gd name="T1" fmla="*/ 73 h 136"/>
                <a:gd name="T2" fmla="*/ 77 w 140"/>
                <a:gd name="T3" fmla="*/ 104 h 136"/>
                <a:gd name="T4" fmla="*/ 109 w 140"/>
                <a:gd name="T5" fmla="*/ 136 h 136"/>
                <a:gd name="T6" fmla="*/ 140 w 140"/>
                <a:gd name="T7" fmla="*/ 104 h 136"/>
                <a:gd name="T8" fmla="*/ 111 w 140"/>
                <a:gd name="T9" fmla="*/ 119 h 136"/>
                <a:gd name="T10" fmla="*/ 106 w 140"/>
                <a:gd name="T11" fmla="*/ 124 h 136"/>
                <a:gd name="T12" fmla="*/ 98 w 140"/>
                <a:gd name="T13" fmla="*/ 117 h 136"/>
                <a:gd name="T14" fmla="*/ 108 w 140"/>
                <a:gd name="T15" fmla="*/ 113 h 136"/>
                <a:gd name="T16" fmla="*/ 107 w 140"/>
                <a:gd name="T17" fmla="*/ 106 h 136"/>
                <a:gd name="T18" fmla="*/ 107 w 140"/>
                <a:gd name="T19" fmla="*/ 88 h 136"/>
                <a:gd name="T20" fmla="*/ 111 w 140"/>
                <a:gd name="T21" fmla="*/ 83 h 136"/>
                <a:gd name="T22" fmla="*/ 119 w 140"/>
                <a:gd name="T23" fmla="*/ 89 h 136"/>
                <a:gd name="T24" fmla="*/ 110 w 140"/>
                <a:gd name="T25" fmla="*/ 93 h 136"/>
                <a:gd name="T26" fmla="*/ 112 w 140"/>
                <a:gd name="T27" fmla="*/ 100 h 136"/>
                <a:gd name="T28" fmla="*/ 111 w 140"/>
                <a:gd name="T29" fmla="*/ 119 h 136"/>
                <a:gd name="T30" fmla="*/ 9 w 140"/>
                <a:gd name="T31" fmla="*/ 112 h 136"/>
                <a:gd name="T32" fmla="*/ 16 w 140"/>
                <a:gd name="T33" fmla="*/ 32 h 136"/>
                <a:gd name="T34" fmla="*/ 29 w 140"/>
                <a:gd name="T35" fmla="*/ 9 h 136"/>
                <a:gd name="T36" fmla="*/ 109 w 140"/>
                <a:gd name="T37" fmla="*/ 13 h 136"/>
                <a:gd name="T38" fmla="*/ 118 w 140"/>
                <a:gd name="T39" fmla="*/ 69 h 136"/>
                <a:gd name="T40" fmla="*/ 106 w 140"/>
                <a:gd name="T41" fmla="*/ 0 h 136"/>
                <a:gd name="T42" fmla="*/ 24 w 140"/>
                <a:gd name="T43" fmla="*/ 0 h 136"/>
                <a:gd name="T44" fmla="*/ 1 w 140"/>
                <a:gd name="T45" fmla="*/ 25 h 136"/>
                <a:gd name="T46" fmla="*/ 0 w 140"/>
                <a:gd name="T47" fmla="*/ 28 h 136"/>
                <a:gd name="T48" fmla="*/ 13 w 140"/>
                <a:gd name="T49" fmla="*/ 125 h 136"/>
                <a:gd name="T50" fmla="*/ 74 w 140"/>
                <a:gd name="T51" fmla="*/ 115 h 136"/>
                <a:gd name="T52" fmla="*/ 20 w 140"/>
                <a:gd name="T53" fmla="*/ 17 h 136"/>
                <a:gd name="T54" fmla="*/ 16 w 140"/>
                <a:gd name="T55" fmla="*/ 23 h 136"/>
                <a:gd name="T56" fmla="*/ 20 w 140"/>
                <a:gd name="T57" fmla="*/ 17 h 136"/>
                <a:gd name="T58" fmla="*/ 96 w 140"/>
                <a:gd name="T59" fmla="*/ 45 h 136"/>
                <a:gd name="T60" fmla="*/ 19 w 140"/>
                <a:gd name="T61" fmla="*/ 41 h 136"/>
                <a:gd name="T62" fmla="*/ 96 w 140"/>
                <a:gd name="T63" fmla="*/ 38 h 136"/>
                <a:gd name="T64" fmla="*/ 96 w 140"/>
                <a:gd name="T65" fmla="*/ 61 h 136"/>
                <a:gd name="T66" fmla="*/ 19 w 140"/>
                <a:gd name="T67" fmla="*/ 58 h 136"/>
                <a:gd name="T68" fmla="*/ 96 w 140"/>
                <a:gd name="T69" fmla="*/ 54 h 136"/>
                <a:gd name="T70" fmla="*/ 96 w 140"/>
                <a:gd name="T71" fmla="*/ 61 h 136"/>
                <a:gd name="T72" fmla="*/ 22 w 140"/>
                <a:gd name="T73" fmla="*/ 78 h 136"/>
                <a:gd name="T74" fmla="*/ 22 w 140"/>
                <a:gd name="T75" fmla="*/ 71 h 136"/>
                <a:gd name="T76" fmla="*/ 84 w 140"/>
                <a:gd name="T77" fmla="*/ 78 h 136"/>
                <a:gd name="T78" fmla="*/ 77 w 140"/>
                <a:gd name="T79" fmla="*/ 88 h 136"/>
                <a:gd name="T80" fmla="*/ 22 w 140"/>
                <a:gd name="T81" fmla="*/ 94 h 136"/>
                <a:gd name="T82" fmla="*/ 22 w 140"/>
                <a:gd name="T83"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0" h="136">
                  <a:moveTo>
                    <a:pt x="131" y="82"/>
                  </a:moveTo>
                  <a:cubicBezTo>
                    <a:pt x="125" y="76"/>
                    <a:pt x="117" y="73"/>
                    <a:pt x="109" y="73"/>
                  </a:cubicBezTo>
                  <a:cubicBezTo>
                    <a:pt x="100" y="73"/>
                    <a:pt x="92" y="76"/>
                    <a:pt x="86" y="82"/>
                  </a:cubicBezTo>
                  <a:cubicBezTo>
                    <a:pt x="81" y="88"/>
                    <a:pt x="77" y="95"/>
                    <a:pt x="77" y="104"/>
                  </a:cubicBezTo>
                  <a:cubicBezTo>
                    <a:pt x="77" y="113"/>
                    <a:pt x="81" y="121"/>
                    <a:pt x="86" y="126"/>
                  </a:cubicBezTo>
                  <a:cubicBezTo>
                    <a:pt x="92" y="132"/>
                    <a:pt x="100" y="136"/>
                    <a:pt x="109" y="136"/>
                  </a:cubicBezTo>
                  <a:cubicBezTo>
                    <a:pt x="117" y="136"/>
                    <a:pt x="125" y="132"/>
                    <a:pt x="131" y="126"/>
                  </a:cubicBezTo>
                  <a:cubicBezTo>
                    <a:pt x="137" y="121"/>
                    <a:pt x="140" y="113"/>
                    <a:pt x="140" y="104"/>
                  </a:cubicBezTo>
                  <a:cubicBezTo>
                    <a:pt x="140" y="95"/>
                    <a:pt x="137" y="88"/>
                    <a:pt x="131" y="82"/>
                  </a:cubicBezTo>
                  <a:close/>
                  <a:moveTo>
                    <a:pt x="111" y="119"/>
                  </a:moveTo>
                  <a:cubicBezTo>
                    <a:pt x="111" y="124"/>
                    <a:pt x="111" y="124"/>
                    <a:pt x="111" y="124"/>
                  </a:cubicBezTo>
                  <a:cubicBezTo>
                    <a:pt x="106" y="124"/>
                    <a:pt x="106" y="124"/>
                    <a:pt x="106" y="124"/>
                  </a:cubicBezTo>
                  <a:cubicBezTo>
                    <a:pt x="106" y="119"/>
                    <a:pt x="106" y="119"/>
                    <a:pt x="106" y="119"/>
                  </a:cubicBezTo>
                  <a:cubicBezTo>
                    <a:pt x="103" y="119"/>
                    <a:pt x="100" y="118"/>
                    <a:pt x="98" y="117"/>
                  </a:cubicBezTo>
                  <a:cubicBezTo>
                    <a:pt x="99" y="111"/>
                    <a:pt x="99" y="111"/>
                    <a:pt x="99" y="111"/>
                  </a:cubicBezTo>
                  <a:cubicBezTo>
                    <a:pt x="101" y="112"/>
                    <a:pt x="104" y="113"/>
                    <a:pt x="108" y="113"/>
                  </a:cubicBezTo>
                  <a:cubicBezTo>
                    <a:pt x="110" y="113"/>
                    <a:pt x="112" y="112"/>
                    <a:pt x="112" y="110"/>
                  </a:cubicBezTo>
                  <a:cubicBezTo>
                    <a:pt x="112" y="108"/>
                    <a:pt x="111" y="107"/>
                    <a:pt x="107" y="106"/>
                  </a:cubicBezTo>
                  <a:cubicBezTo>
                    <a:pt x="102" y="104"/>
                    <a:pt x="98" y="102"/>
                    <a:pt x="98" y="97"/>
                  </a:cubicBezTo>
                  <a:cubicBezTo>
                    <a:pt x="98" y="92"/>
                    <a:pt x="101" y="89"/>
                    <a:pt x="107" y="88"/>
                  </a:cubicBezTo>
                  <a:cubicBezTo>
                    <a:pt x="107" y="83"/>
                    <a:pt x="107" y="83"/>
                    <a:pt x="107" y="83"/>
                  </a:cubicBezTo>
                  <a:cubicBezTo>
                    <a:pt x="111" y="83"/>
                    <a:pt x="111" y="83"/>
                    <a:pt x="111" y="83"/>
                  </a:cubicBezTo>
                  <a:cubicBezTo>
                    <a:pt x="111" y="88"/>
                    <a:pt x="111" y="88"/>
                    <a:pt x="111" y="88"/>
                  </a:cubicBezTo>
                  <a:cubicBezTo>
                    <a:pt x="115" y="88"/>
                    <a:pt x="117" y="88"/>
                    <a:pt x="119" y="89"/>
                  </a:cubicBezTo>
                  <a:cubicBezTo>
                    <a:pt x="117" y="95"/>
                    <a:pt x="117" y="95"/>
                    <a:pt x="117" y="95"/>
                  </a:cubicBezTo>
                  <a:cubicBezTo>
                    <a:pt x="116" y="94"/>
                    <a:pt x="114" y="93"/>
                    <a:pt x="110" y="93"/>
                  </a:cubicBezTo>
                  <a:cubicBezTo>
                    <a:pt x="107" y="93"/>
                    <a:pt x="106" y="94"/>
                    <a:pt x="106" y="96"/>
                  </a:cubicBezTo>
                  <a:cubicBezTo>
                    <a:pt x="106" y="97"/>
                    <a:pt x="108" y="99"/>
                    <a:pt x="112" y="100"/>
                  </a:cubicBezTo>
                  <a:cubicBezTo>
                    <a:pt x="118" y="102"/>
                    <a:pt x="120" y="105"/>
                    <a:pt x="120" y="109"/>
                  </a:cubicBezTo>
                  <a:cubicBezTo>
                    <a:pt x="120" y="114"/>
                    <a:pt x="117" y="118"/>
                    <a:pt x="111" y="119"/>
                  </a:cubicBezTo>
                  <a:close/>
                  <a:moveTo>
                    <a:pt x="13" y="115"/>
                  </a:moveTo>
                  <a:cubicBezTo>
                    <a:pt x="11" y="115"/>
                    <a:pt x="9" y="114"/>
                    <a:pt x="9" y="112"/>
                  </a:cubicBezTo>
                  <a:cubicBezTo>
                    <a:pt x="9" y="32"/>
                    <a:pt x="9" y="32"/>
                    <a:pt x="9" y="32"/>
                  </a:cubicBezTo>
                  <a:cubicBezTo>
                    <a:pt x="16" y="32"/>
                    <a:pt x="16" y="32"/>
                    <a:pt x="16" y="32"/>
                  </a:cubicBezTo>
                  <a:cubicBezTo>
                    <a:pt x="23" y="32"/>
                    <a:pt x="29" y="27"/>
                    <a:pt x="29" y="20"/>
                  </a:cubicBezTo>
                  <a:cubicBezTo>
                    <a:pt x="29" y="9"/>
                    <a:pt x="29" y="9"/>
                    <a:pt x="29" y="9"/>
                  </a:cubicBezTo>
                  <a:cubicBezTo>
                    <a:pt x="106" y="9"/>
                    <a:pt x="106" y="9"/>
                    <a:pt x="106" y="9"/>
                  </a:cubicBezTo>
                  <a:cubicBezTo>
                    <a:pt x="108" y="9"/>
                    <a:pt x="109" y="11"/>
                    <a:pt x="109" y="13"/>
                  </a:cubicBezTo>
                  <a:cubicBezTo>
                    <a:pt x="109" y="68"/>
                    <a:pt x="109" y="68"/>
                    <a:pt x="109" y="68"/>
                  </a:cubicBezTo>
                  <a:cubicBezTo>
                    <a:pt x="112" y="68"/>
                    <a:pt x="115" y="69"/>
                    <a:pt x="118" y="69"/>
                  </a:cubicBezTo>
                  <a:cubicBezTo>
                    <a:pt x="118" y="13"/>
                    <a:pt x="118" y="13"/>
                    <a:pt x="118" y="13"/>
                  </a:cubicBezTo>
                  <a:cubicBezTo>
                    <a:pt x="118" y="6"/>
                    <a:pt x="113" y="0"/>
                    <a:pt x="106" y="0"/>
                  </a:cubicBezTo>
                  <a:cubicBezTo>
                    <a:pt x="24" y="0"/>
                    <a:pt x="24" y="0"/>
                    <a:pt x="24" y="0"/>
                  </a:cubicBezTo>
                  <a:cubicBezTo>
                    <a:pt x="24" y="0"/>
                    <a:pt x="24" y="0"/>
                    <a:pt x="24" y="0"/>
                  </a:cubicBezTo>
                  <a:cubicBezTo>
                    <a:pt x="23" y="0"/>
                    <a:pt x="22" y="1"/>
                    <a:pt x="21" y="2"/>
                  </a:cubicBezTo>
                  <a:cubicBezTo>
                    <a:pt x="1" y="25"/>
                    <a:pt x="1" y="25"/>
                    <a:pt x="1" y="25"/>
                  </a:cubicBezTo>
                  <a:cubicBezTo>
                    <a:pt x="1" y="26"/>
                    <a:pt x="0" y="27"/>
                    <a:pt x="0" y="28"/>
                  </a:cubicBezTo>
                  <a:cubicBezTo>
                    <a:pt x="0" y="28"/>
                    <a:pt x="0" y="28"/>
                    <a:pt x="0" y="28"/>
                  </a:cubicBezTo>
                  <a:cubicBezTo>
                    <a:pt x="0" y="112"/>
                    <a:pt x="0" y="112"/>
                    <a:pt x="0" y="112"/>
                  </a:cubicBezTo>
                  <a:cubicBezTo>
                    <a:pt x="0" y="119"/>
                    <a:pt x="6" y="125"/>
                    <a:pt x="13" y="125"/>
                  </a:cubicBezTo>
                  <a:cubicBezTo>
                    <a:pt x="79" y="125"/>
                    <a:pt x="79" y="125"/>
                    <a:pt x="79" y="125"/>
                  </a:cubicBezTo>
                  <a:cubicBezTo>
                    <a:pt x="77" y="122"/>
                    <a:pt x="75" y="119"/>
                    <a:pt x="74" y="115"/>
                  </a:cubicBezTo>
                  <a:lnTo>
                    <a:pt x="13" y="115"/>
                  </a:lnTo>
                  <a:close/>
                  <a:moveTo>
                    <a:pt x="20" y="17"/>
                  </a:moveTo>
                  <a:cubicBezTo>
                    <a:pt x="20" y="20"/>
                    <a:pt x="20" y="20"/>
                    <a:pt x="20" y="20"/>
                  </a:cubicBezTo>
                  <a:cubicBezTo>
                    <a:pt x="20" y="22"/>
                    <a:pt x="18" y="23"/>
                    <a:pt x="16" y="23"/>
                  </a:cubicBezTo>
                  <a:cubicBezTo>
                    <a:pt x="15" y="23"/>
                    <a:pt x="15" y="23"/>
                    <a:pt x="15" y="23"/>
                  </a:cubicBezTo>
                  <a:lnTo>
                    <a:pt x="20" y="17"/>
                  </a:lnTo>
                  <a:close/>
                  <a:moveTo>
                    <a:pt x="100" y="41"/>
                  </a:moveTo>
                  <a:cubicBezTo>
                    <a:pt x="100" y="43"/>
                    <a:pt x="98" y="45"/>
                    <a:pt x="96" y="45"/>
                  </a:cubicBezTo>
                  <a:cubicBezTo>
                    <a:pt x="22" y="45"/>
                    <a:pt x="22" y="45"/>
                    <a:pt x="22" y="45"/>
                  </a:cubicBezTo>
                  <a:cubicBezTo>
                    <a:pt x="20" y="45"/>
                    <a:pt x="19" y="43"/>
                    <a:pt x="19" y="41"/>
                  </a:cubicBezTo>
                  <a:cubicBezTo>
                    <a:pt x="19" y="39"/>
                    <a:pt x="20" y="38"/>
                    <a:pt x="22" y="38"/>
                  </a:cubicBezTo>
                  <a:cubicBezTo>
                    <a:pt x="96" y="38"/>
                    <a:pt x="96" y="38"/>
                    <a:pt x="96" y="38"/>
                  </a:cubicBezTo>
                  <a:cubicBezTo>
                    <a:pt x="98" y="38"/>
                    <a:pt x="100" y="39"/>
                    <a:pt x="100" y="41"/>
                  </a:cubicBezTo>
                  <a:close/>
                  <a:moveTo>
                    <a:pt x="96" y="61"/>
                  </a:moveTo>
                  <a:cubicBezTo>
                    <a:pt x="22" y="61"/>
                    <a:pt x="22" y="61"/>
                    <a:pt x="22" y="61"/>
                  </a:cubicBezTo>
                  <a:cubicBezTo>
                    <a:pt x="20" y="61"/>
                    <a:pt x="19" y="60"/>
                    <a:pt x="19" y="58"/>
                  </a:cubicBezTo>
                  <a:cubicBezTo>
                    <a:pt x="19" y="56"/>
                    <a:pt x="20" y="54"/>
                    <a:pt x="22" y="54"/>
                  </a:cubicBezTo>
                  <a:cubicBezTo>
                    <a:pt x="96" y="54"/>
                    <a:pt x="96" y="54"/>
                    <a:pt x="96" y="54"/>
                  </a:cubicBezTo>
                  <a:cubicBezTo>
                    <a:pt x="98" y="54"/>
                    <a:pt x="100" y="56"/>
                    <a:pt x="100" y="58"/>
                  </a:cubicBezTo>
                  <a:cubicBezTo>
                    <a:pt x="100" y="60"/>
                    <a:pt x="98" y="61"/>
                    <a:pt x="96" y="61"/>
                  </a:cubicBezTo>
                  <a:close/>
                  <a:moveTo>
                    <a:pt x="84" y="78"/>
                  </a:moveTo>
                  <a:cubicBezTo>
                    <a:pt x="22" y="78"/>
                    <a:pt x="22" y="78"/>
                    <a:pt x="22" y="78"/>
                  </a:cubicBezTo>
                  <a:cubicBezTo>
                    <a:pt x="20" y="78"/>
                    <a:pt x="19" y="76"/>
                    <a:pt x="19" y="74"/>
                  </a:cubicBezTo>
                  <a:cubicBezTo>
                    <a:pt x="19" y="73"/>
                    <a:pt x="20" y="71"/>
                    <a:pt x="22" y="71"/>
                  </a:cubicBezTo>
                  <a:cubicBezTo>
                    <a:pt x="94" y="71"/>
                    <a:pt x="94" y="71"/>
                    <a:pt x="94" y="71"/>
                  </a:cubicBezTo>
                  <a:cubicBezTo>
                    <a:pt x="91" y="73"/>
                    <a:pt x="87" y="75"/>
                    <a:pt x="84" y="78"/>
                  </a:cubicBezTo>
                  <a:close/>
                  <a:moveTo>
                    <a:pt x="22" y="88"/>
                  </a:moveTo>
                  <a:cubicBezTo>
                    <a:pt x="77" y="88"/>
                    <a:pt x="77" y="88"/>
                    <a:pt x="77" y="88"/>
                  </a:cubicBezTo>
                  <a:cubicBezTo>
                    <a:pt x="75" y="90"/>
                    <a:pt x="75" y="92"/>
                    <a:pt x="74" y="94"/>
                  </a:cubicBezTo>
                  <a:cubicBezTo>
                    <a:pt x="22" y="94"/>
                    <a:pt x="22" y="94"/>
                    <a:pt x="22" y="94"/>
                  </a:cubicBezTo>
                  <a:cubicBezTo>
                    <a:pt x="20" y="94"/>
                    <a:pt x="19" y="93"/>
                    <a:pt x="19" y="91"/>
                  </a:cubicBezTo>
                  <a:cubicBezTo>
                    <a:pt x="19" y="89"/>
                    <a:pt x="20" y="88"/>
                    <a:pt x="22" y="8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21" name="Freeform 191"/>
            <p:cNvSpPr>
              <a:spLocks noEditPoints="1"/>
            </p:cNvSpPr>
            <p:nvPr/>
          </p:nvSpPr>
          <p:spPr bwMode="auto">
            <a:xfrm>
              <a:off x="5065713" y="5961063"/>
              <a:ext cx="442912" cy="430213"/>
            </a:xfrm>
            <a:custGeom>
              <a:avLst/>
              <a:gdLst>
                <a:gd name="T0" fmla="*/ 111 w 140"/>
                <a:gd name="T1" fmla="*/ 106 h 136"/>
                <a:gd name="T2" fmla="*/ 109 w 140"/>
                <a:gd name="T3" fmla="*/ 114 h 136"/>
                <a:gd name="T4" fmla="*/ 107 w 140"/>
                <a:gd name="T5" fmla="*/ 106 h 136"/>
                <a:gd name="T6" fmla="*/ 109 w 140"/>
                <a:gd name="T7" fmla="*/ 101 h 136"/>
                <a:gd name="T8" fmla="*/ 113 w 140"/>
                <a:gd name="T9" fmla="*/ 92 h 136"/>
                <a:gd name="T10" fmla="*/ 103 w 140"/>
                <a:gd name="T11" fmla="*/ 93 h 136"/>
                <a:gd name="T12" fmla="*/ 102 w 140"/>
                <a:gd name="T13" fmla="*/ 97 h 136"/>
                <a:gd name="T14" fmla="*/ 116 w 140"/>
                <a:gd name="T15" fmla="*/ 95 h 136"/>
                <a:gd name="T16" fmla="*/ 113 w 140"/>
                <a:gd name="T17" fmla="*/ 92 h 136"/>
                <a:gd name="T18" fmla="*/ 131 w 140"/>
                <a:gd name="T19" fmla="*/ 126 h 136"/>
                <a:gd name="T20" fmla="*/ 87 w 140"/>
                <a:gd name="T21" fmla="*/ 126 h 136"/>
                <a:gd name="T22" fmla="*/ 87 w 140"/>
                <a:gd name="T23" fmla="*/ 82 h 136"/>
                <a:gd name="T24" fmla="*/ 131 w 140"/>
                <a:gd name="T25" fmla="*/ 82 h 136"/>
                <a:gd name="T26" fmla="*/ 120 w 140"/>
                <a:gd name="T27" fmla="*/ 100 h 136"/>
                <a:gd name="T28" fmla="*/ 119 w 140"/>
                <a:gd name="T29" fmla="*/ 94 h 136"/>
                <a:gd name="T30" fmla="*/ 114 w 140"/>
                <a:gd name="T31" fmla="*/ 89 h 136"/>
                <a:gd name="T32" fmla="*/ 99 w 140"/>
                <a:gd name="T33" fmla="*/ 92 h 136"/>
                <a:gd name="T34" fmla="*/ 99 w 140"/>
                <a:gd name="T35" fmla="*/ 98 h 136"/>
                <a:gd name="T36" fmla="*/ 97 w 140"/>
                <a:gd name="T37" fmla="*/ 114 h 136"/>
                <a:gd name="T38" fmla="*/ 118 w 140"/>
                <a:gd name="T39" fmla="*/ 117 h 136"/>
                <a:gd name="T40" fmla="*/ 120 w 140"/>
                <a:gd name="T41" fmla="*/ 100 h 136"/>
                <a:gd name="T42" fmla="*/ 79 w 140"/>
                <a:gd name="T43" fmla="*/ 125 h 136"/>
                <a:gd name="T44" fmla="*/ 0 w 140"/>
                <a:gd name="T45" fmla="*/ 112 h 136"/>
                <a:gd name="T46" fmla="*/ 0 w 140"/>
                <a:gd name="T47" fmla="*/ 28 h 136"/>
                <a:gd name="T48" fmla="*/ 21 w 140"/>
                <a:gd name="T49" fmla="*/ 2 h 136"/>
                <a:gd name="T50" fmla="*/ 24 w 140"/>
                <a:gd name="T51" fmla="*/ 0 h 136"/>
                <a:gd name="T52" fmla="*/ 118 w 140"/>
                <a:gd name="T53" fmla="*/ 13 h 136"/>
                <a:gd name="T54" fmla="*/ 109 w 140"/>
                <a:gd name="T55" fmla="*/ 68 h 136"/>
                <a:gd name="T56" fmla="*/ 106 w 140"/>
                <a:gd name="T57" fmla="*/ 9 h 136"/>
                <a:gd name="T58" fmla="*/ 29 w 140"/>
                <a:gd name="T59" fmla="*/ 20 h 136"/>
                <a:gd name="T60" fmla="*/ 10 w 140"/>
                <a:gd name="T61" fmla="*/ 32 h 136"/>
                <a:gd name="T62" fmla="*/ 13 w 140"/>
                <a:gd name="T63" fmla="*/ 115 h 136"/>
                <a:gd name="T64" fmla="*/ 15 w 140"/>
                <a:gd name="T65" fmla="*/ 23 h 136"/>
                <a:gd name="T66" fmla="*/ 20 w 140"/>
                <a:gd name="T67" fmla="*/ 20 h 136"/>
                <a:gd name="T68" fmla="*/ 15 w 140"/>
                <a:gd name="T69" fmla="*/ 23 h 136"/>
                <a:gd name="T70" fmla="*/ 22 w 140"/>
                <a:gd name="T71" fmla="*/ 38 h 136"/>
                <a:gd name="T72" fmla="*/ 22 w 140"/>
                <a:gd name="T73" fmla="*/ 45 h 136"/>
                <a:gd name="T74" fmla="*/ 100 w 140"/>
                <a:gd name="T75" fmla="*/ 41 h 136"/>
                <a:gd name="T76" fmla="*/ 100 w 140"/>
                <a:gd name="T77" fmla="*/ 58 h 136"/>
                <a:gd name="T78" fmla="*/ 22 w 140"/>
                <a:gd name="T79" fmla="*/ 54 h 136"/>
                <a:gd name="T80" fmla="*/ 22 w 140"/>
                <a:gd name="T81" fmla="*/ 61 h 136"/>
                <a:gd name="T82" fmla="*/ 100 w 140"/>
                <a:gd name="T83" fmla="*/ 58 h 136"/>
                <a:gd name="T84" fmla="*/ 22 w 140"/>
                <a:gd name="T85" fmla="*/ 71 h 136"/>
                <a:gd name="T86" fmla="*/ 22 w 140"/>
                <a:gd name="T87" fmla="*/ 78 h 136"/>
                <a:gd name="T88" fmla="*/ 95 w 140"/>
                <a:gd name="T89" fmla="*/ 71 h 136"/>
                <a:gd name="T90" fmla="*/ 22 w 140"/>
                <a:gd name="T91" fmla="*/ 94 h 136"/>
                <a:gd name="T92" fmla="*/ 77 w 140"/>
                <a:gd name="T93" fmla="*/ 88 h 136"/>
                <a:gd name="T94" fmla="*/ 19 w 140"/>
                <a:gd name="T95" fmla="*/ 9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36">
                  <a:moveTo>
                    <a:pt x="112" y="104"/>
                  </a:moveTo>
                  <a:cubicBezTo>
                    <a:pt x="112" y="105"/>
                    <a:pt x="111" y="106"/>
                    <a:pt x="111" y="106"/>
                  </a:cubicBezTo>
                  <a:cubicBezTo>
                    <a:pt x="111" y="112"/>
                    <a:pt x="111" y="112"/>
                    <a:pt x="111" y="112"/>
                  </a:cubicBezTo>
                  <a:cubicBezTo>
                    <a:pt x="111" y="113"/>
                    <a:pt x="110" y="114"/>
                    <a:pt x="109" y="114"/>
                  </a:cubicBezTo>
                  <a:cubicBezTo>
                    <a:pt x="108" y="114"/>
                    <a:pt x="107" y="113"/>
                    <a:pt x="107" y="112"/>
                  </a:cubicBezTo>
                  <a:cubicBezTo>
                    <a:pt x="107" y="106"/>
                    <a:pt x="107" y="106"/>
                    <a:pt x="107" y="106"/>
                  </a:cubicBezTo>
                  <a:cubicBezTo>
                    <a:pt x="106" y="106"/>
                    <a:pt x="106" y="105"/>
                    <a:pt x="106" y="104"/>
                  </a:cubicBezTo>
                  <a:cubicBezTo>
                    <a:pt x="106" y="102"/>
                    <a:pt x="107" y="101"/>
                    <a:pt x="109" y="101"/>
                  </a:cubicBezTo>
                  <a:cubicBezTo>
                    <a:pt x="111" y="101"/>
                    <a:pt x="112" y="102"/>
                    <a:pt x="112" y="104"/>
                  </a:cubicBezTo>
                  <a:close/>
                  <a:moveTo>
                    <a:pt x="113" y="92"/>
                  </a:moveTo>
                  <a:cubicBezTo>
                    <a:pt x="105" y="92"/>
                    <a:pt x="105" y="92"/>
                    <a:pt x="105" y="92"/>
                  </a:cubicBezTo>
                  <a:cubicBezTo>
                    <a:pt x="104" y="92"/>
                    <a:pt x="104" y="92"/>
                    <a:pt x="103" y="93"/>
                  </a:cubicBezTo>
                  <a:cubicBezTo>
                    <a:pt x="102" y="93"/>
                    <a:pt x="102" y="94"/>
                    <a:pt x="102" y="95"/>
                  </a:cubicBezTo>
                  <a:cubicBezTo>
                    <a:pt x="102" y="97"/>
                    <a:pt x="102" y="97"/>
                    <a:pt x="102" y="97"/>
                  </a:cubicBezTo>
                  <a:cubicBezTo>
                    <a:pt x="116" y="97"/>
                    <a:pt x="116" y="97"/>
                    <a:pt x="116" y="97"/>
                  </a:cubicBezTo>
                  <a:cubicBezTo>
                    <a:pt x="116" y="95"/>
                    <a:pt x="116" y="95"/>
                    <a:pt x="116" y="95"/>
                  </a:cubicBezTo>
                  <a:cubicBezTo>
                    <a:pt x="116" y="94"/>
                    <a:pt x="115" y="94"/>
                    <a:pt x="115" y="93"/>
                  </a:cubicBezTo>
                  <a:cubicBezTo>
                    <a:pt x="115" y="92"/>
                    <a:pt x="114" y="92"/>
                    <a:pt x="113" y="92"/>
                  </a:cubicBezTo>
                  <a:close/>
                  <a:moveTo>
                    <a:pt x="140" y="104"/>
                  </a:moveTo>
                  <a:cubicBezTo>
                    <a:pt x="140" y="113"/>
                    <a:pt x="137" y="121"/>
                    <a:pt x="131" y="126"/>
                  </a:cubicBezTo>
                  <a:cubicBezTo>
                    <a:pt x="125" y="132"/>
                    <a:pt x="118" y="136"/>
                    <a:pt x="109" y="136"/>
                  </a:cubicBezTo>
                  <a:cubicBezTo>
                    <a:pt x="100" y="136"/>
                    <a:pt x="92" y="132"/>
                    <a:pt x="87" y="126"/>
                  </a:cubicBezTo>
                  <a:cubicBezTo>
                    <a:pt x="81" y="121"/>
                    <a:pt x="77" y="113"/>
                    <a:pt x="77" y="104"/>
                  </a:cubicBezTo>
                  <a:cubicBezTo>
                    <a:pt x="77" y="95"/>
                    <a:pt x="81" y="88"/>
                    <a:pt x="87" y="82"/>
                  </a:cubicBezTo>
                  <a:cubicBezTo>
                    <a:pt x="92" y="76"/>
                    <a:pt x="100" y="73"/>
                    <a:pt x="109" y="73"/>
                  </a:cubicBezTo>
                  <a:cubicBezTo>
                    <a:pt x="118" y="73"/>
                    <a:pt x="125" y="76"/>
                    <a:pt x="131" y="82"/>
                  </a:cubicBezTo>
                  <a:cubicBezTo>
                    <a:pt x="137" y="88"/>
                    <a:pt x="140" y="95"/>
                    <a:pt x="140" y="104"/>
                  </a:cubicBezTo>
                  <a:close/>
                  <a:moveTo>
                    <a:pt x="120" y="100"/>
                  </a:moveTo>
                  <a:cubicBezTo>
                    <a:pt x="120" y="99"/>
                    <a:pt x="120" y="98"/>
                    <a:pt x="119" y="98"/>
                  </a:cubicBezTo>
                  <a:cubicBezTo>
                    <a:pt x="119" y="94"/>
                    <a:pt x="119" y="94"/>
                    <a:pt x="119" y="94"/>
                  </a:cubicBezTo>
                  <a:cubicBezTo>
                    <a:pt x="119" y="93"/>
                    <a:pt x="119" y="93"/>
                    <a:pt x="119" y="93"/>
                  </a:cubicBezTo>
                  <a:cubicBezTo>
                    <a:pt x="119" y="91"/>
                    <a:pt x="117" y="89"/>
                    <a:pt x="114" y="89"/>
                  </a:cubicBezTo>
                  <a:cubicBezTo>
                    <a:pt x="103" y="89"/>
                    <a:pt x="103" y="89"/>
                    <a:pt x="103" y="89"/>
                  </a:cubicBezTo>
                  <a:cubicBezTo>
                    <a:pt x="101" y="89"/>
                    <a:pt x="100" y="90"/>
                    <a:pt x="99" y="92"/>
                  </a:cubicBezTo>
                  <a:cubicBezTo>
                    <a:pt x="99" y="93"/>
                    <a:pt x="99" y="93"/>
                    <a:pt x="99" y="93"/>
                  </a:cubicBezTo>
                  <a:cubicBezTo>
                    <a:pt x="99" y="98"/>
                    <a:pt x="99" y="98"/>
                    <a:pt x="99" y="98"/>
                  </a:cubicBezTo>
                  <a:cubicBezTo>
                    <a:pt x="98" y="98"/>
                    <a:pt x="97" y="99"/>
                    <a:pt x="97" y="100"/>
                  </a:cubicBezTo>
                  <a:cubicBezTo>
                    <a:pt x="97" y="114"/>
                    <a:pt x="97" y="114"/>
                    <a:pt x="97" y="114"/>
                  </a:cubicBezTo>
                  <a:cubicBezTo>
                    <a:pt x="97" y="116"/>
                    <a:pt x="99" y="117"/>
                    <a:pt x="100" y="117"/>
                  </a:cubicBezTo>
                  <a:cubicBezTo>
                    <a:pt x="118" y="117"/>
                    <a:pt x="118" y="117"/>
                    <a:pt x="118" y="117"/>
                  </a:cubicBezTo>
                  <a:cubicBezTo>
                    <a:pt x="119" y="117"/>
                    <a:pt x="120" y="116"/>
                    <a:pt x="120" y="114"/>
                  </a:cubicBezTo>
                  <a:lnTo>
                    <a:pt x="120" y="100"/>
                  </a:lnTo>
                  <a:close/>
                  <a:moveTo>
                    <a:pt x="75" y="115"/>
                  </a:moveTo>
                  <a:cubicBezTo>
                    <a:pt x="76" y="119"/>
                    <a:pt x="77" y="122"/>
                    <a:pt x="79" y="125"/>
                  </a:cubicBezTo>
                  <a:cubicBezTo>
                    <a:pt x="13" y="125"/>
                    <a:pt x="13" y="125"/>
                    <a:pt x="13" y="125"/>
                  </a:cubicBezTo>
                  <a:cubicBezTo>
                    <a:pt x="6" y="125"/>
                    <a:pt x="0" y="119"/>
                    <a:pt x="0" y="112"/>
                  </a:cubicBezTo>
                  <a:cubicBezTo>
                    <a:pt x="0" y="28"/>
                    <a:pt x="0" y="28"/>
                    <a:pt x="0" y="28"/>
                  </a:cubicBezTo>
                  <a:cubicBezTo>
                    <a:pt x="0" y="28"/>
                    <a:pt x="0" y="28"/>
                    <a:pt x="0" y="28"/>
                  </a:cubicBezTo>
                  <a:cubicBezTo>
                    <a:pt x="0" y="27"/>
                    <a:pt x="1" y="26"/>
                    <a:pt x="2" y="25"/>
                  </a:cubicBezTo>
                  <a:cubicBezTo>
                    <a:pt x="21" y="2"/>
                    <a:pt x="21" y="2"/>
                    <a:pt x="21" y="2"/>
                  </a:cubicBezTo>
                  <a:cubicBezTo>
                    <a:pt x="22" y="1"/>
                    <a:pt x="23" y="0"/>
                    <a:pt x="24" y="0"/>
                  </a:cubicBezTo>
                  <a:cubicBezTo>
                    <a:pt x="24" y="0"/>
                    <a:pt x="24" y="0"/>
                    <a:pt x="24" y="0"/>
                  </a:cubicBezTo>
                  <a:cubicBezTo>
                    <a:pt x="106" y="0"/>
                    <a:pt x="106" y="0"/>
                    <a:pt x="106" y="0"/>
                  </a:cubicBezTo>
                  <a:cubicBezTo>
                    <a:pt x="113" y="0"/>
                    <a:pt x="118" y="6"/>
                    <a:pt x="118" y="13"/>
                  </a:cubicBezTo>
                  <a:cubicBezTo>
                    <a:pt x="118" y="69"/>
                    <a:pt x="118" y="69"/>
                    <a:pt x="118" y="69"/>
                  </a:cubicBezTo>
                  <a:cubicBezTo>
                    <a:pt x="116" y="69"/>
                    <a:pt x="113" y="68"/>
                    <a:pt x="109" y="68"/>
                  </a:cubicBezTo>
                  <a:cubicBezTo>
                    <a:pt x="109" y="13"/>
                    <a:pt x="109" y="13"/>
                    <a:pt x="109" y="13"/>
                  </a:cubicBezTo>
                  <a:cubicBezTo>
                    <a:pt x="109" y="11"/>
                    <a:pt x="108" y="9"/>
                    <a:pt x="106" y="9"/>
                  </a:cubicBezTo>
                  <a:cubicBezTo>
                    <a:pt x="29" y="9"/>
                    <a:pt x="29" y="9"/>
                    <a:pt x="29" y="9"/>
                  </a:cubicBezTo>
                  <a:cubicBezTo>
                    <a:pt x="29" y="20"/>
                    <a:pt x="29" y="20"/>
                    <a:pt x="29" y="20"/>
                  </a:cubicBezTo>
                  <a:cubicBezTo>
                    <a:pt x="29" y="27"/>
                    <a:pt x="23" y="32"/>
                    <a:pt x="16" y="32"/>
                  </a:cubicBezTo>
                  <a:cubicBezTo>
                    <a:pt x="10" y="32"/>
                    <a:pt x="10" y="32"/>
                    <a:pt x="10" y="32"/>
                  </a:cubicBezTo>
                  <a:cubicBezTo>
                    <a:pt x="10" y="112"/>
                    <a:pt x="10" y="112"/>
                    <a:pt x="10" y="112"/>
                  </a:cubicBezTo>
                  <a:cubicBezTo>
                    <a:pt x="10" y="114"/>
                    <a:pt x="11" y="115"/>
                    <a:pt x="13" y="115"/>
                  </a:cubicBezTo>
                  <a:lnTo>
                    <a:pt x="75" y="115"/>
                  </a:lnTo>
                  <a:close/>
                  <a:moveTo>
                    <a:pt x="15" y="23"/>
                  </a:moveTo>
                  <a:cubicBezTo>
                    <a:pt x="16" y="23"/>
                    <a:pt x="16" y="23"/>
                    <a:pt x="16" y="23"/>
                  </a:cubicBezTo>
                  <a:cubicBezTo>
                    <a:pt x="18" y="23"/>
                    <a:pt x="20" y="22"/>
                    <a:pt x="20" y="20"/>
                  </a:cubicBezTo>
                  <a:cubicBezTo>
                    <a:pt x="20" y="17"/>
                    <a:pt x="20" y="17"/>
                    <a:pt x="20" y="17"/>
                  </a:cubicBezTo>
                  <a:lnTo>
                    <a:pt x="15" y="23"/>
                  </a:lnTo>
                  <a:close/>
                  <a:moveTo>
                    <a:pt x="97" y="38"/>
                  </a:moveTo>
                  <a:cubicBezTo>
                    <a:pt x="22" y="38"/>
                    <a:pt x="22" y="38"/>
                    <a:pt x="22" y="38"/>
                  </a:cubicBezTo>
                  <a:cubicBezTo>
                    <a:pt x="21" y="38"/>
                    <a:pt x="19" y="39"/>
                    <a:pt x="19" y="41"/>
                  </a:cubicBezTo>
                  <a:cubicBezTo>
                    <a:pt x="19" y="43"/>
                    <a:pt x="21" y="45"/>
                    <a:pt x="22" y="45"/>
                  </a:cubicBezTo>
                  <a:cubicBezTo>
                    <a:pt x="97" y="45"/>
                    <a:pt x="97" y="45"/>
                    <a:pt x="97" y="45"/>
                  </a:cubicBezTo>
                  <a:cubicBezTo>
                    <a:pt x="98" y="45"/>
                    <a:pt x="100" y="43"/>
                    <a:pt x="100" y="41"/>
                  </a:cubicBezTo>
                  <a:cubicBezTo>
                    <a:pt x="100" y="39"/>
                    <a:pt x="98" y="38"/>
                    <a:pt x="97" y="38"/>
                  </a:cubicBezTo>
                  <a:close/>
                  <a:moveTo>
                    <a:pt x="100" y="58"/>
                  </a:moveTo>
                  <a:cubicBezTo>
                    <a:pt x="100" y="56"/>
                    <a:pt x="98" y="54"/>
                    <a:pt x="97" y="54"/>
                  </a:cubicBezTo>
                  <a:cubicBezTo>
                    <a:pt x="22" y="54"/>
                    <a:pt x="22" y="54"/>
                    <a:pt x="22" y="54"/>
                  </a:cubicBezTo>
                  <a:cubicBezTo>
                    <a:pt x="21" y="54"/>
                    <a:pt x="19" y="56"/>
                    <a:pt x="19" y="58"/>
                  </a:cubicBezTo>
                  <a:cubicBezTo>
                    <a:pt x="19" y="60"/>
                    <a:pt x="21" y="61"/>
                    <a:pt x="22" y="61"/>
                  </a:cubicBezTo>
                  <a:cubicBezTo>
                    <a:pt x="97" y="61"/>
                    <a:pt x="97" y="61"/>
                    <a:pt x="97" y="61"/>
                  </a:cubicBezTo>
                  <a:cubicBezTo>
                    <a:pt x="98" y="61"/>
                    <a:pt x="100" y="60"/>
                    <a:pt x="100" y="58"/>
                  </a:cubicBezTo>
                  <a:close/>
                  <a:moveTo>
                    <a:pt x="95" y="71"/>
                  </a:moveTo>
                  <a:cubicBezTo>
                    <a:pt x="22" y="71"/>
                    <a:pt x="22" y="71"/>
                    <a:pt x="22" y="71"/>
                  </a:cubicBezTo>
                  <a:cubicBezTo>
                    <a:pt x="21" y="71"/>
                    <a:pt x="19" y="73"/>
                    <a:pt x="19" y="74"/>
                  </a:cubicBezTo>
                  <a:cubicBezTo>
                    <a:pt x="19" y="76"/>
                    <a:pt x="21" y="78"/>
                    <a:pt x="22" y="78"/>
                  </a:cubicBezTo>
                  <a:cubicBezTo>
                    <a:pt x="84" y="78"/>
                    <a:pt x="84" y="78"/>
                    <a:pt x="84" y="78"/>
                  </a:cubicBezTo>
                  <a:cubicBezTo>
                    <a:pt x="87" y="75"/>
                    <a:pt x="91" y="73"/>
                    <a:pt x="95" y="71"/>
                  </a:cubicBezTo>
                  <a:close/>
                  <a:moveTo>
                    <a:pt x="19" y="91"/>
                  </a:moveTo>
                  <a:cubicBezTo>
                    <a:pt x="19" y="93"/>
                    <a:pt x="21" y="94"/>
                    <a:pt x="22" y="94"/>
                  </a:cubicBezTo>
                  <a:cubicBezTo>
                    <a:pt x="74" y="94"/>
                    <a:pt x="74" y="94"/>
                    <a:pt x="74" y="94"/>
                  </a:cubicBezTo>
                  <a:cubicBezTo>
                    <a:pt x="75" y="92"/>
                    <a:pt x="76" y="90"/>
                    <a:pt x="77" y="88"/>
                  </a:cubicBezTo>
                  <a:cubicBezTo>
                    <a:pt x="22" y="88"/>
                    <a:pt x="22" y="88"/>
                    <a:pt x="22" y="88"/>
                  </a:cubicBezTo>
                  <a:cubicBezTo>
                    <a:pt x="21" y="88"/>
                    <a:pt x="19" y="89"/>
                    <a:pt x="19" y="91"/>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22" name="Freeform 192"/>
            <p:cNvSpPr>
              <a:spLocks noEditPoints="1"/>
            </p:cNvSpPr>
            <p:nvPr/>
          </p:nvSpPr>
          <p:spPr bwMode="auto">
            <a:xfrm>
              <a:off x="5973763" y="5048250"/>
              <a:ext cx="442912" cy="423863"/>
            </a:xfrm>
            <a:custGeom>
              <a:avLst/>
              <a:gdLst>
                <a:gd name="T0" fmla="*/ 0 w 140"/>
                <a:gd name="T1" fmla="*/ 7 h 134"/>
                <a:gd name="T2" fmla="*/ 5 w 140"/>
                <a:gd name="T3" fmla="*/ 7 h 134"/>
                <a:gd name="T4" fmla="*/ 5 w 140"/>
                <a:gd name="T5" fmla="*/ 9 h 134"/>
                <a:gd name="T6" fmla="*/ 0 w 140"/>
                <a:gd name="T7" fmla="*/ 9 h 134"/>
                <a:gd name="T8" fmla="*/ 0 w 140"/>
                <a:gd name="T9" fmla="*/ 7 h 134"/>
                <a:gd name="T10" fmla="*/ 0 w 140"/>
                <a:gd name="T11" fmla="*/ 21 h 134"/>
                <a:gd name="T12" fmla="*/ 5 w 140"/>
                <a:gd name="T13" fmla="*/ 21 h 134"/>
                <a:gd name="T14" fmla="*/ 5 w 140"/>
                <a:gd name="T15" fmla="*/ 19 h 134"/>
                <a:gd name="T16" fmla="*/ 0 w 140"/>
                <a:gd name="T17" fmla="*/ 19 h 134"/>
                <a:gd name="T18" fmla="*/ 0 w 140"/>
                <a:gd name="T19" fmla="*/ 21 h 134"/>
                <a:gd name="T20" fmla="*/ 0 w 140"/>
                <a:gd name="T21" fmla="*/ 34 h 134"/>
                <a:gd name="T22" fmla="*/ 5 w 140"/>
                <a:gd name="T23" fmla="*/ 34 h 134"/>
                <a:gd name="T24" fmla="*/ 5 w 140"/>
                <a:gd name="T25" fmla="*/ 32 h 134"/>
                <a:gd name="T26" fmla="*/ 0 w 140"/>
                <a:gd name="T27" fmla="*/ 32 h 134"/>
                <a:gd name="T28" fmla="*/ 0 w 140"/>
                <a:gd name="T29" fmla="*/ 34 h 134"/>
                <a:gd name="T30" fmla="*/ 0 w 140"/>
                <a:gd name="T31" fmla="*/ 46 h 134"/>
                <a:gd name="T32" fmla="*/ 5 w 140"/>
                <a:gd name="T33" fmla="*/ 46 h 134"/>
                <a:gd name="T34" fmla="*/ 5 w 140"/>
                <a:gd name="T35" fmla="*/ 44 h 134"/>
                <a:gd name="T36" fmla="*/ 0 w 140"/>
                <a:gd name="T37" fmla="*/ 44 h 134"/>
                <a:gd name="T38" fmla="*/ 0 w 140"/>
                <a:gd name="T39" fmla="*/ 46 h 134"/>
                <a:gd name="T40" fmla="*/ 0 w 140"/>
                <a:gd name="T41" fmla="*/ 59 h 134"/>
                <a:gd name="T42" fmla="*/ 5 w 140"/>
                <a:gd name="T43" fmla="*/ 59 h 134"/>
                <a:gd name="T44" fmla="*/ 5 w 140"/>
                <a:gd name="T45" fmla="*/ 57 h 134"/>
                <a:gd name="T46" fmla="*/ 0 w 140"/>
                <a:gd name="T47" fmla="*/ 57 h 134"/>
                <a:gd name="T48" fmla="*/ 0 w 140"/>
                <a:gd name="T49" fmla="*/ 59 h 134"/>
                <a:gd name="T50" fmla="*/ 140 w 140"/>
                <a:gd name="T51" fmla="*/ 99 h 134"/>
                <a:gd name="T52" fmla="*/ 104 w 140"/>
                <a:gd name="T53" fmla="*/ 134 h 134"/>
                <a:gd name="T54" fmla="*/ 69 w 140"/>
                <a:gd name="T55" fmla="*/ 99 h 134"/>
                <a:gd name="T56" fmla="*/ 72 w 140"/>
                <a:gd name="T57" fmla="*/ 85 h 134"/>
                <a:gd name="T58" fmla="*/ 9 w 140"/>
                <a:gd name="T59" fmla="*/ 85 h 134"/>
                <a:gd name="T60" fmla="*/ 9 w 140"/>
                <a:gd name="T61" fmla="*/ 0 h 134"/>
                <a:gd name="T62" fmla="*/ 11 w 140"/>
                <a:gd name="T63" fmla="*/ 0 h 134"/>
                <a:gd name="T64" fmla="*/ 11 w 140"/>
                <a:gd name="T65" fmla="*/ 82 h 134"/>
                <a:gd name="T66" fmla="*/ 23 w 140"/>
                <a:gd name="T67" fmla="*/ 82 h 134"/>
                <a:gd name="T68" fmla="*/ 23 w 140"/>
                <a:gd name="T69" fmla="*/ 8 h 134"/>
                <a:gd name="T70" fmla="*/ 33 w 140"/>
                <a:gd name="T71" fmla="*/ 8 h 134"/>
                <a:gd name="T72" fmla="*/ 33 w 140"/>
                <a:gd name="T73" fmla="*/ 82 h 134"/>
                <a:gd name="T74" fmla="*/ 41 w 140"/>
                <a:gd name="T75" fmla="*/ 82 h 134"/>
                <a:gd name="T76" fmla="*/ 41 w 140"/>
                <a:gd name="T77" fmla="*/ 24 h 134"/>
                <a:gd name="T78" fmla="*/ 51 w 140"/>
                <a:gd name="T79" fmla="*/ 24 h 134"/>
                <a:gd name="T80" fmla="*/ 51 w 140"/>
                <a:gd name="T81" fmla="*/ 82 h 134"/>
                <a:gd name="T82" fmla="*/ 59 w 140"/>
                <a:gd name="T83" fmla="*/ 82 h 134"/>
                <a:gd name="T84" fmla="*/ 59 w 140"/>
                <a:gd name="T85" fmla="*/ 37 h 134"/>
                <a:gd name="T86" fmla="*/ 69 w 140"/>
                <a:gd name="T87" fmla="*/ 37 h 134"/>
                <a:gd name="T88" fmla="*/ 69 w 140"/>
                <a:gd name="T89" fmla="*/ 82 h 134"/>
                <a:gd name="T90" fmla="*/ 74 w 140"/>
                <a:gd name="T91" fmla="*/ 82 h 134"/>
                <a:gd name="T92" fmla="*/ 78 w 140"/>
                <a:gd name="T93" fmla="*/ 76 h 134"/>
                <a:gd name="T94" fmla="*/ 78 w 140"/>
                <a:gd name="T95" fmla="*/ 13 h 134"/>
                <a:gd name="T96" fmla="*/ 87 w 140"/>
                <a:gd name="T97" fmla="*/ 13 h 134"/>
                <a:gd name="T98" fmla="*/ 87 w 140"/>
                <a:gd name="T99" fmla="*/ 68 h 134"/>
                <a:gd name="T100" fmla="*/ 104 w 140"/>
                <a:gd name="T101" fmla="*/ 64 h 134"/>
                <a:gd name="T102" fmla="*/ 140 w 140"/>
                <a:gd name="T103" fmla="*/ 99 h 134"/>
                <a:gd name="T104" fmla="*/ 122 w 140"/>
                <a:gd name="T105" fmla="*/ 77 h 134"/>
                <a:gd name="T106" fmla="*/ 104 w 140"/>
                <a:gd name="T107" fmla="*/ 71 h 134"/>
                <a:gd name="T108" fmla="*/ 76 w 140"/>
                <a:gd name="T109" fmla="*/ 99 h 134"/>
                <a:gd name="T110" fmla="*/ 102 w 140"/>
                <a:gd name="T111" fmla="*/ 127 h 134"/>
                <a:gd name="T112" fmla="*/ 104 w 140"/>
                <a:gd name="T113" fmla="*/ 99 h 134"/>
                <a:gd name="T114" fmla="*/ 122 w 140"/>
                <a:gd name="T115" fmla="*/ 7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34">
                  <a:moveTo>
                    <a:pt x="0" y="7"/>
                  </a:moveTo>
                  <a:cubicBezTo>
                    <a:pt x="5" y="7"/>
                    <a:pt x="5" y="7"/>
                    <a:pt x="5" y="7"/>
                  </a:cubicBezTo>
                  <a:cubicBezTo>
                    <a:pt x="5" y="9"/>
                    <a:pt x="5" y="9"/>
                    <a:pt x="5" y="9"/>
                  </a:cubicBezTo>
                  <a:cubicBezTo>
                    <a:pt x="0" y="9"/>
                    <a:pt x="0" y="9"/>
                    <a:pt x="0" y="9"/>
                  </a:cubicBezTo>
                  <a:lnTo>
                    <a:pt x="0" y="7"/>
                  </a:lnTo>
                  <a:close/>
                  <a:moveTo>
                    <a:pt x="0" y="21"/>
                  </a:moveTo>
                  <a:cubicBezTo>
                    <a:pt x="5" y="21"/>
                    <a:pt x="5" y="21"/>
                    <a:pt x="5" y="21"/>
                  </a:cubicBezTo>
                  <a:cubicBezTo>
                    <a:pt x="5" y="19"/>
                    <a:pt x="5" y="19"/>
                    <a:pt x="5" y="19"/>
                  </a:cubicBezTo>
                  <a:cubicBezTo>
                    <a:pt x="0" y="19"/>
                    <a:pt x="0" y="19"/>
                    <a:pt x="0" y="19"/>
                  </a:cubicBezTo>
                  <a:lnTo>
                    <a:pt x="0" y="21"/>
                  </a:lnTo>
                  <a:close/>
                  <a:moveTo>
                    <a:pt x="0" y="34"/>
                  </a:moveTo>
                  <a:cubicBezTo>
                    <a:pt x="5" y="34"/>
                    <a:pt x="5" y="34"/>
                    <a:pt x="5" y="34"/>
                  </a:cubicBezTo>
                  <a:cubicBezTo>
                    <a:pt x="5" y="32"/>
                    <a:pt x="5" y="32"/>
                    <a:pt x="5" y="32"/>
                  </a:cubicBezTo>
                  <a:cubicBezTo>
                    <a:pt x="0" y="32"/>
                    <a:pt x="0" y="32"/>
                    <a:pt x="0" y="32"/>
                  </a:cubicBezTo>
                  <a:lnTo>
                    <a:pt x="0" y="34"/>
                  </a:lnTo>
                  <a:close/>
                  <a:moveTo>
                    <a:pt x="0" y="46"/>
                  </a:moveTo>
                  <a:cubicBezTo>
                    <a:pt x="5" y="46"/>
                    <a:pt x="5" y="46"/>
                    <a:pt x="5" y="46"/>
                  </a:cubicBezTo>
                  <a:cubicBezTo>
                    <a:pt x="5" y="44"/>
                    <a:pt x="5" y="44"/>
                    <a:pt x="5" y="44"/>
                  </a:cubicBezTo>
                  <a:cubicBezTo>
                    <a:pt x="0" y="44"/>
                    <a:pt x="0" y="44"/>
                    <a:pt x="0" y="44"/>
                  </a:cubicBezTo>
                  <a:lnTo>
                    <a:pt x="0" y="46"/>
                  </a:lnTo>
                  <a:close/>
                  <a:moveTo>
                    <a:pt x="0" y="59"/>
                  </a:moveTo>
                  <a:cubicBezTo>
                    <a:pt x="5" y="59"/>
                    <a:pt x="5" y="59"/>
                    <a:pt x="5" y="59"/>
                  </a:cubicBezTo>
                  <a:cubicBezTo>
                    <a:pt x="5" y="57"/>
                    <a:pt x="5" y="57"/>
                    <a:pt x="5" y="57"/>
                  </a:cubicBezTo>
                  <a:cubicBezTo>
                    <a:pt x="0" y="57"/>
                    <a:pt x="0" y="57"/>
                    <a:pt x="0" y="57"/>
                  </a:cubicBezTo>
                  <a:lnTo>
                    <a:pt x="0" y="59"/>
                  </a:lnTo>
                  <a:close/>
                  <a:moveTo>
                    <a:pt x="140" y="99"/>
                  </a:moveTo>
                  <a:cubicBezTo>
                    <a:pt x="140" y="118"/>
                    <a:pt x="124" y="134"/>
                    <a:pt x="104" y="134"/>
                  </a:cubicBezTo>
                  <a:cubicBezTo>
                    <a:pt x="85" y="134"/>
                    <a:pt x="69" y="118"/>
                    <a:pt x="69" y="99"/>
                  </a:cubicBezTo>
                  <a:cubicBezTo>
                    <a:pt x="69" y="94"/>
                    <a:pt x="70" y="89"/>
                    <a:pt x="72" y="85"/>
                  </a:cubicBezTo>
                  <a:cubicBezTo>
                    <a:pt x="9" y="85"/>
                    <a:pt x="9" y="85"/>
                    <a:pt x="9" y="85"/>
                  </a:cubicBezTo>
                  <a:cubicBezTo>
                    <a:pt x="9" y="0"/>
                    <a:pt x="9" y="0"/>
                    <a:pt x="9" y="0"/>
                  </a:cubicBezTo>
                  <a:cubicBezTo>
                    <a:pt x="11" y="0"/>
                    <a:pt x="11" y="0"/>
                    <a:pt x="11" y="0"/>
                  </a:cubicBezTo>
                  <a:cubicBezTo>
                    <a:pt x="11" y="82"/>
                    <a:pt x="11" y="82"/>
                    <a:pt x="11" y="82"/>
                  </a:cubicBezTo>
                  <a:cubicBezTo>
                    <a:pt x="23" y="82"/>
                    <a:pt x="23" y="82"/>
                    <a:pt x="23" y="82"/>
                  </a:cubicBezTo>
                  <a:cubicBezTo>
                    <a:pt x="23" y="8"/>
                    <a:pt x="23" y="8"/>
                    <a:pt x="23" y="8"/>
                  </a:cubicBezTo>
                  <a:cubicBezTo>
                    <a:pt x="33" y="8"/>
                    <a:pt x="33" y="8"/>
                    <a:pt x="33" y="8"/>
                  </a:cubicBezTo>
                  <a:cubicBezTo>
                    <a:pt x="33" y="82"/>
                    <a:pt x="33" y="82"/>
                    <a:pt x="33" y="82"/>
                  </a:cubicBezTo>
                  <a:cubicBezTo>
                    <a:pt x="41" y="82"/>
                    <a:pt x="41" y="82"/>
                    <a:pt x="41" y="82"/>
                  </a:cubicBezTo>
                  <a:cubicBezTo>
                    <a:pt x="41" y="24"/>
                    <a:pt x="41" y="24"/>
                    <a:pt x="41" y="24"/>
                  </a:cubicBezTo>
                  <a:cubicBezTo>
                    <a:pt x="51" y="24"/>
                    <a:pt x="51" y="24"/>
                    <a:pt x="51" y="24"/>
                  </a:cubicBezTo>
                  <a:cubicBezTo>
                    <a:pt x="51" y="82"/>
                    <a:pt x="51" y="82"/>
                    <a:pt x="51" y="82"/>
                  </a:cubicBezTo>
                  <a:cubicBezTo>
                    <a:pt x="59" y="82"/>
                    <a:pt x="59" y="82"/>
                    <a:pt x="59" y="82"/>
                  </a:cubicBezTo>
                  <a:cubicBezTo>
                    <a:pt x="59" y="37"/>
                    <a:pt x="59" y="37"/>
                    <a:pt x="59" y="37"/>
                  </a:cubicBezTo>
                  <a:cubicBezTo>
                    <a:pt x="69" y="37"/>
                    <a:pt x="69" y="37"/>
                    <a:pt x="69" y="37"/>
                  </a:cubicBezTo>
                  <a:cubicBezTo>
                    <a:pt x="69" y="82"/>
                    <a:pt x="69" y="82"/>
                    <a:pt x="69" y="82"/>
                  </a:cubicBezTo>
                  <a:cubicBezTo>
                    <a:pt x="74" y="82"/>
                    <a:pt x="74" y="82"/>
                    <a:pt x="74" y="82"/>
                  </a:cubicBezTo>
                  <a:cubicBezTo>
                    <a:pt x="75" y="80"/>
                    <a:pt x="76" y="78"/>
                    <a:pt x="78" y="76"/>
                  </a:cubicBezTo>
                  <a:cubicBezTo>
                    <a:pt x="78" y="13"/>
                    <a:pt x="78" y="13"/>
                    <a:pt x="78" y="13"/>
                  </a:cubicBezTo>
                  <a:cubicBezTo>
                    <a:pt x="87" y="13"/>
                    <a:pt x="87" y="13"/>
                    <a:pt x="87" y="13"/>
                  </a:cubicBezTo>
                  <a:cubicBezTo>
                    <a:pt x="87" y="68"/>
                    <a:pt x="87" y="68"/>
                    <a:pt x="87" y="68"/>
                  </a:cubicBezTo>
                  <a:cubicBezTo>
                    <a:pt x="92" y="65"/>
                    <a:pt x="98" y="64"/>
                    <a:pt x="104" y="64"/>
                  </a:cubicBezTo>
                  <a:cubicBezTo>
                    <a:pt x="124" y="64"/>
                    <a:pt x="140" y="80"/>
                    <a:pt x="140" y="99"/>
                  </a:cubicBezTo>
                  <a:close/>
                  <a:moveTo>
                    <a:pt x="122" y="77"/>
                  </a:moveTo>
                  <a:cubicBezTo>
                    <a:pt x="117" y="73"/>
                    <a:pt x="111" y="71"/>
                    <a:pt x="104" y="71"/>
                  </a:cubicBezTo>
                  <a:cubicBezTo>
                    <a:pt x="89" y="71"/>
                    <a:pt x="76" y="83"/>
                    <a:pt x="76" y="99"/>
                  </a:cubicBezTo>
                  <a:cubicBezTo>
                    <a:pt x="76" y="114"/>
                    <a:pt x="87" y="126"/>
                    <a:pt x="102" y="127"/>
                  </a:cubicBezTo>
                  <a:cubicBezTo>
                    <a:pt x="104" y="99"/>
                    <a:pt x="104" y="99"/>
                    <a:pt x="104" y="99"/>
                  </a:cubicBezTo>
                  <a:lnTo>
                    <a:pt x="122" y="77"/>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23" name="Freeform 193"/>
            <p:cNvSpPr>
              <a:spLocks noEditPoints="1"/>
            </p:cNvSpPr>
            <p:nvPr/>
          </p:nvSpPr>
          <p:spPr bwMode="auto">
            <a:xfrm>
              <a:off x="7839075" y="4121150"/>
              <a:ext cx="328612" cy="442913"/>
            </a:xfrm>
            <a:custGeom>
              <a:avLst/>
              <a:gdLst>
                <a:gd name="T0" fmla="*/ 88 w 104"/>
                <a:gd name="T1" fmla="*/ 46 h 140"/>
                <a:gd name="T2" fmla="*/ 88 w 104"/>
                <a:gd name="T3" fmla="*/ 45 h 140"/>
                <a:gd name="T4" fmla="*/ 86 w 104"/>
                <a:gd name="T5" fmla="*/ 25 h 140"/>
                <a:gd name="T6" fmla="*/ 68 w 104"/>
                <a:gd name="T7" fmla="*/ 32 h 140"/>
                <a:gd name="T8" fmla="*/ 66 w 104"/>
                <a:gd name="T9" fmla="*/ 33 h 140"/>
                <a:gd name="T10" fmla="*/ 60 w 104"/>
                <a:gd name="T11" fmla="*/ 32 h 140"/>
                <a:gd name="T12" fmla="*/ 52 w 104"/>
                <a:gd name="T13" fmla="*/ 31 h 140"/>
                <a:gd name="T14" fmla="*/ 46 w 104"/>
                <a:gd name="T15" fmla="*/ 31 h 140"/>
                <a:gd name="T16" fmla="*/ 41 w 104"/>
                <a:gd name="T17" fmla="*/ 32 h 140"/>
                <a:gd name="T18" fmla="*/ 37 w 104"/>
                <a:gd name="T19" fmla="*/ 33 h 140"/>
                <a:gd name="T20" fmla="*/ 21 w 104"/>
                <a:gd name="T21" fmla="*/ 24 h 140"/>
                <a:gd name="T22" fmla="*/ 16 w 104"/>
                <a:gd name="T23" fmla="*/ 43 h 140"/>
                <a:gd name="T24" fmla="*/ 16 w 104"/>
                <a:gd name="T25" fmla="*/ 45 h 140"/>
                <a:gd name="T26" fmla="*/ 13 w 104"/>
                <a:gd name="T27" fmla="*/ 49 h 140"/>
                <a:gd name="T28" fmla="*/ 10 w 104"/>
                <a:gd name="T29" fmla="*/ 53 h 140"/>
                <a:gd name="T30" fmla="*/ 7 w 104"/>
                <a:gd name="T31" fmla="*/ 57 h 140"/>
                <a:gd name="T32" fmla="*/ 6 w 104"/>
                <a:gd name="T33" fmla="*/ 59 h 140"/>
                <a:gd name="T34" fmla="*/ 0 w 104"/>
                <a:gd name="T35" fmla="*/ 83 h 140"/>
                <a:gd name="T36" fmla="*/ 21 w 104"/>
                <a:gd name="T37" fmla="*/ 136 h 140"/>
                <a:gd name="T38" fmla="*/ 37 w 104"/>
                <a:gd name="T39" fmla="*/ 140 h 140"/>
                <a:gd name="T40" fmla="*/ 41 w 104"/>
                <a:gd name="T41" fmla="*/ 134 h 140"/>
                <a:gd name="T42" fmla="*/ 63 w 104"/>
                <a:gd name="T43" fmla="*/ 134 h 140"/>
                <a:gd name="T44" fmla="*/ 67 w 104"/>
                <a:gd name="T45" fmla="*/ 140 h 140"/>
                <a:gd name="T46" fmla="*/ 83 w 104"/>
                <a:gd name="T47" fmla="*/ 136 h 140"/>
                <a:gd name="T48" fmla="*/ 104 w 104"/>
                <a:gd name="T49" fmla="*/ 83 h 140"/>
                <a:gd name="T50" fmla="*/ 62 w 104"/>
                <a:gd name="T51" fmla="*/ 55 h 140"/>
                <a:gd name="T52" fmla="*/ 63 w 104"/>
                <a:gd name="T53" fmla="*/ 53 h 140"/>
                <a:gd name="T54" fmla="*/ 64 w 104"/>
                <a:gd name="T55" fmla="*/ 52 h 140"/>
                <a:gd name="T56" fmla="*/ 73 w 104"/>
                <a:gd name="T57" fmla="*/ 52 h 140"/>
                <a:gd name="T58" fmla="*/ 74 w 104"/>
                <a:gd name="T59" fmla="*/ 54 h 140"/>
                <a:gd name="T60" fmla="*/ 74 w 104"/>
                <a:gd name="T61" fmla="*/ 54 h 140"/>
                <a:gd name="T62" fmla="*/ 73 w 104"/>
                <a:gd name="T63" fmla="*/ 62 h 140"/>
                <a:gd name="T64" fmla="*/ 62 w 104"/>
                <a:gd name="T65" fmla="*/ 58 h 140"/>
                <a:gd name="T66" fmla="*/ 38 w 104"/>
                <a:gd name="T67" fmla="*/ 50 h 140"/>
                <a:gd name="T68" fmla="*/ 40 w 104"/>
                <a:gd name="T69" fmla="*/ 61 h 140"/>
                <a:gd name="T70" fmla="*/ 40 w 104"/>
                <a:gd name="T71" fmla="*/ 62 h 140"/>
                <a:gd name="T72" fmla="*/ 31 w 104"/>
                <a:gd name="T73" fmla="*/ 62 h 140"/>
                <a:gd name="T74" fmla="*/ 31 w 104"/>
                <a:gd name="T75" fmla="*/ 52 h 140"/>
                <a:gd name="T76" fmla="*/ 52 w 104"/>
                <a:gd name="T77" fmla="*/ 104 h 140"/>
                <a:gd name="T78" fmla="*/ 52 w 104"/>
                <a:gd name="T79" fmla="*/ 74 h 140"/>
                <a:gd name="T80" fmla="*/ 52 w 104"/>
                <a:gd name="T81" fmla="*/ 104 h 140"/>
                <a:gd name="T82" fmla="*/ 46 w 104"/>
                <a:gd name="T83" fmla="*/ 93 h 140"/>
                <a:gd name="T84" fmla="*/ 46 w 104"/>
                <a:gd name="T85" fmla="*/ 85 h 140"/>
                <a:gd name="T86" fmla="*/ 63 w 104"/>
                <a:gd name="T87" fmla="*/ 89 h 140"/>
                <a:gd name="T88" fmla="*/ 55 w 104"/>
                <a:gd name="T89" fmla="*/ 89 h 140"/>
                <a:gd name="T90" fmla="*/ 63 w 104"/>
                <a:gd name="T91" fmla="*/ 89 h 140"/>
                <a:gd name="T92" fmla="*/ 49 w 104"/>
                <a:gd name="T93" fmla="*/ 3 h 140"/>
                <a:gd name="T94" fmla="*/ 55 w 104"/>
                <a:gd name="T95" fmla="*/ 3 h 140"/>
                <a:gd name="T96" fmla="*/ 52 w 104"/>
                <a:gd name="T97" fmla="*/ 28 h 140"/>
                <a:gd name="T98" fmla="*/ 34 w 104"/>
                <a:gd name="T99" fmla="*/ 53 h 140"/>
                <a:gd name="T100" fmla="*/ 38 w 104"/>
                <a:gd name="T101" fmla="*/ 53 h 140"/>
                <a:gd name="T102" fmla="*/ 34 w 104"/>
                <a:gd name="T103" fmla="*/ 57 h 140"/>
                <a:gd name="T104" fmla="*/ 34 w 104"/>
                <a:gd name="T105" fmla="*/ 53 h 140"/>
                <a:gd name="T106" fmla="*/ 67 w 104"/>
                <a:gd name="T107" fmla="*/ 53 h 140"/>
                <a:gd name="T108" fmla="*/ 70 w 104"/>
                <a:gd name="T109" fmla="*/ 53 h 140"/>
                <a:gd name="T110" fmla="*/ 71 w 104"/>
                <a:gd name="T111" fmla="*/ 55 h 140"/>
                <a:gd name="T112" fmla="*/ 71 w 104"/>
                <a:gd name="T113" fmla="*/ 57 h 140"/>
                <a:gd name="T114" fmla="*/ 67 w 104"/>
                <a:gd name="T115"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40">
                  <a:moveTo>
                    <a:pt x="88" y="46"/>
                  </a:moveTo>
                  <a:cubicBezTo>
                    <a:pt x="88" y="46"/>
                    <a:pt x="88" y="46"/>
                    <a:pt x="88" y="46"/>
                  </a:cubicBezTo>
                  <a:cubicBezTo>
                    <a:pt x="88" y="46"/>
                    <a:pt x="88" y="45"/>
                    <a:pt x="88" y="45"/>
                  </a:cubicBezTo>
                  <a:cubicBezTo>
                    <a:pt x="88" y="45"/>
                    <a:pt x="88" y="45"/>
                    <a:pt x="88" y="45"/>
                  </a:cubicBezTo>
                  <a:cubicBezTo>
                    <a:pt x="88" y="45"/>
                    <a:pt x="88" y="44"/>
                    <a:pt x="88" y="43"/>
                  </a:cubicBezTo>
                  <a:cubicBezTo>
                    <a:pt x="86" y="25"/>
                    <a:pt x="86" y="25"/>
                    <a:pt x="86" y="25"/>
                  </a:cubicBezTo>
                  <a:cubicBezTo>
                    <a:pt x="86" y="23"/>
                    <a:pt x="85" y="23"/>
                    <a:pt x="83" y="24"/>
                  </a:cubicBezTo>
                  <a:cubicBezTo>
                    <a:pt x="68" y="32"/>
                    <a:pt x="68" y="32"/>
                    <a:pt x="68" y="32"/>
                  </a:cubicBezTo>
                  <a:cubicBezTo>
                    <a:pt x="68" y="33"/>
                    <a:pt x="67" y="33"/>
                    <a:pt x="67" y="33"/>
                  </a:cubicBezTo>
                  <a:cubicBezTo>
                    <a:pt x="67" y="33"/>
                    <a:pt x="67" y="33"/>
                    <a:pt x="66" y="33"/>
                  </a:cubicBezTo>
                  <a:cubicBezTo>
                    <a:pt x="65" y="33"/>
                    <a:pt x="64" y="32"/>
                    <a:pt x="62" y="32"/>
                  </a:cubicBezTo>
                  <a:cubicBezTo>
                    <a:pt x="62" y="32"/>
                    <a:pt x="61" y="32"/>
                    <a:pt x="60" y="32"/>
                  </a:cubicBezTo>
                  <a:cubicBezTo>
                    <a:pt x="59" y="31"/>
                    <a:pt x="58" y="31"/>
                    <a:pt x="57" y="31"/>
                  </a:cubicBezTo>
                  <a:cubicBezTo>
                    <a:pt x="56" y="31"/>
                    <a:pt x="54" y="31"/>
                    <a:pt x="52" y="31"/>
                  </a:cubicBezTo>
                  <a:cubicBezTo>
                    <a:pt x="51" y="31"/>
                    <a:pt x="49" y="31"/>
                    <a:pt x="47" y="31"/>
                  </a:cubicBezTo>
                  <a:cubicBezTo>
                    <a:pt x="47" y="31"/>
                    <a:pt x="47" y="31"/>
                    <a:pt x="46" y="31"/>
                  </a:cubicBezTo>
                  <a:cubicBezTo>
                    <a:pt x="45" y="31"/>
                    <a:pt x="44" y="32"/>
                    <a:pt x="42" y="32"/>
                  </a:cubicBezTo>
                  <a:cubicBezTo>
                    <a:pt x="42" y="32"/>
                    <a:pt x="42" y="32"/>
                    <a:pt x="41" y="32"/>
                  </a:cubicBezTo>
                  <a:cubicBezTo>
                    <a:pt x="40" y="32"/>
                    <a:pt x="39" y="33"/>
                    <a:pt x="37" y="33"/>
                  </a:cubicBezTo>
                  <a:cubicBezTo>
                    <a:pt x="37" y="33"/>
                    <a:pt x="37" y="33"/>
                    <a:pt x="37" y="33"/>
                  </a:cubicBezTo>
                  <a:cubicBezTo>
                    <a:pt x="37" y="33"/>
                    <a:pt x="37" y="33"/>
                    <a:pt x="36" y="32"/>
                  </a:cubicBezTo>
                  <a:cubicBezTo>
                    <a:pt x="21" y="24"/>
                    <a:pt x="21" y="24"/>
                    <a:pt x="21" y="24"/>
                  </a:cubicBezTo>
                  <a:cubicBezTo>
                    <a:pt x="20" y="23"/>
                    <a:pt x="18" y="23"/>
                    <a:pt x="18" y="25"/>
                  </a:cubicBezTo>
                  <a:cubicBezTo>
                    <a:pt x="16" y="43"/>
                    <a:pt x="16" y="43"/>
                    <a:pt x="16" y="43"/>
                  </a:cubicBezTo>
                  <a:cubicBezTo>
                    <a:pt x="16" y="44"/>
                    <a:pt x="16" y="45"/>
                    <a:pt x="16" y="45"/>
                  </a:cubicBezTo>
                  <a:cubicBezTo>
                    <a:pt x="16" y="45"/>
                    <a:pt x="16" y="45"/>
                    <a:pt x="16" y="45"/>
                  </a:cubicBezTo>
                  <a:cubicBezTo>
                    <a:pt x="16" y="46"/>
                    <a:pt x="15" y="46"/>
                    <a:pt x="15" y="47"/>
                  </a:cubicBezTo>
                  <a:cubicBezTo>
                    <a:pt x="14" y="47"/>
                    <a:pt x="14" y="48"/>
                    <a:pt x="13" y="49"/>
                  </a:cubicBezTo>
                  <a:cubicBezTo>
                    <a:pt x="12" y="49"/>
                    <a:pt x="12" y="50"/>
                    <a:pt x="11" y="51"/>
                  </a:cubicBezTo>
                  <a:cubicBezTo>
                    <a:pt x="10" y="52"/>
                    <a:pt x="10" y="52"/>
                    <a:pt x="10" y="53"/>
                  </a:cubicBezTo>
                  <a:cubicBezTo>
                    <a:pt x="9" y="54"/>
                    <a:pt x="9" y="54"/>
                    <a:pt x="8" y="55"/>
                  </a:cubicBezTo>
                  <a:cubicBezTo>
                    <a:pt x="8" y="56"/>
                    <a:pt x="8" y="56"/>
                    <a:pt x="7" y="57"/>
                  </a:cubicBezTo>
                  <a:cubicBezTo>
                    <a:pt x="7" y="57"/>
                    <a:pt x="6" y="58"/>
                    <a:pt x="6" y="59"/>
                  </a:cubicBezTo>
                  <a:cubicBezTo>
                    <a:pt x="6" y="59"/>
                    <a:pt x="6" y="59"/>
                    <a:pt x="6" y="59"/>
                  </a:cubicBezTo>
                  <a:cubicBezTo>
                    <a:pt x="6" y="59"/>
                    <a:pt x="6" y="59"/>
                    <a:pt x="6" y="59"/>
                  </a:cubicBezTo>
                  <a:cubicBezTo>
                    <a:pt x="2" y="66"/>
                    <a:pt x="0" y="74"/>
                    <a:pt x="0" y="83"/>
                  </a:cubicBezTo>
                  <a:cubicBezTo>
                    <a:pt x="0" y="100"/>
                    <a:pt x="8" y="115"/>
                    <a:pt x="21" y="124"/>
                  </a:cubicBezTo>
                  <a:cubicBezTo>
                    <a:pt x="21" y="136"/>
                    <a:pt x="21" y="136"/>
                    <a:pt x="21" y="136"/>
                  </a:cubicBezTo>
                  <a:cubicBezTo>
                    <a:pt x="21" y="138"/>
                    <a:pt x="23" y="140"/>
                    <a:pt x="25" y="140"/>
                  </a:cubicBezTo>
                  <a:cubicBezTo>
                    <a:pt x="37" y="140"/>
                    <a:pt x="37" y="140"/>
                    <a:pt x="37" y="140"/>
                  </a:cubicBezTo>
                  <a:cubicBezTo>
                    <a:pt x="39" y="140"/>
                    <a:pt x="41" y="138"/>
                    <a:pt x="41" y="136"/>
                  </a:cubicBezTo>
                  <a:cubicBezTo>
                    <a:pt x="41" y="134"/>
                    <a:pt x="41" y="134"/>
                    <a:pt x="41" y="134"/>
                  </a:cubicBezTo>
                  <a:cubicBezTo>
                    <a:pt x="45" y="134"/>
                    <a:pt x="48" y="135"/>
                    <a:pt x="52" y="135"/>
                  </a:cubicBezTo>
                  <a:cubicBezTo>
                    <a:pt x="56" y="135"/>
                    <a:pt x="60" y="134"/>
                    <a:pt x="63" y="134"/>
                  </a:cubicBezTo>
                  <a:cubicBezTo>
                    <a:pt x="63" y="136"/>
                    <a:pt x="63" y="136"/>
                    <a:pt x="63" y="136"/>
                  </a:cubicBezTo>
                  <a:cubicBezTo>
                    <a:pt x="63" y="138"/>
                    <a:pt x="65" y="140"/>
                    <a:pt x="67" y="140"/>
                  </a:cubicBezTo>
                  <a:cubicBezTo>
                    <a:pt x="80" y="140"/>
                    <a:pt x="80" y="140"/>
                    <a:pt x="80" y="140"/>
                  </a:cubicBezTo>
                  <a:cubicBezTo>
                    <a:pt x="82" y="140"/>
                    <a:pt x="83" y="138"/>
                    <a:pt x="83" y="136"/>
                  </a:cubicBezTo>
                  <a:cubicBezTo>
                    <a:pt x="83" y="124"/>
                    <a:pt x="83" y="124"/>
                    <a:pt x="83" y="124"/>
                  </a:cubicBezTo>
                  <a:cubicBezTo>
                    <a:pt x="96" y="115"/>
                    <a:pt x="104" y="100"/>
                    <a:pt x="104" y="83"/>
                  </a:cubicBezTo>
                  <a:cubicBezTo>
                    <a:pt x="104" y="68"/>
                    <a:pt x="98" y="55"/>
                    <a:pt x="88" y="46"/>
                  </a:cubicBezTo>
                  <a:close/>
                  <a:moveTo>
                    <a:pt x="62" y="55"/>
                  </a:moveTo>
                  <a:cubicBezTo>
                    <a:pt x="62" y="55"/>
                    <a:pt x="62" y="54"/>
                    <a:pt x="62" y="54"/>
                  </a:cubicBezTo>
                  <a:cubicBezTo>
                    <a:pt x="62" y="54"/>
                    <a:pt x="62" y="54"/>
                    <a:pt x="63" y="53"/>
                  </a:cubicBezTo>
                  <a:cubicBezTo>
                    <a:pt x="63" y="53"/>
                    <a:pt x="63" y="53"/>
                    <a:pt x="63" y="53"/>
                  </a:cubicBezTo>
                  <a:cubicBezTo>
                    <a:pt x="63" y="52"/>
                    <a:pt x="63" y="52"/>
                    <a:pt x="64" y="52"/>
                  </a:cubicBezTo>
                  <a:cubicBezTo>
                    <a:pt x="64" y="51"/>
                    <a:pt x="66" y="50"/>
                    <a:pt x="67" y="50"/>
                  </a:cubicBezTo>
                  <a:cubicBezTo>
                    <a:pt x="69" y="50"/>
                    <a:pt x="71" y="50"/>
                    <a:pt x="73" y="52"/>
                  </a:cubicBezTo>
                  <a:cubicBezTo>
                    <a:pt x="74" y="53"/>
                    <a:pt x="74" y="53"/>
                    <a:pt x="74" y="54"/>
                  </a:cubicBezTo>
                  <a:cubicBezTo>
                    <a:pt x="74" y="54"/>
                    <a:pt x="74" y="54"/>
                    <a:pt x="74" y="54"/>
                  </a:cubicBezTo>
                  <a:cubicBezTo>
                    <a:pt x="74" y="54"/>
                    <a:pt x="74" y="54"/>
                    <a:pt x="74" y="54"/>
                  </a:cubicBezTo>
                  <a:cubicBezTo>
                    <a:pt x="74" y="54"/>
                    <a:pt x="74" y="54"/>
                    <a:pt x="74" y="54"/>
                  </a:cubicBezTo>
                  <a:cubicBezTo>
                    <a:pt x="74" y="54"/>
                    <a:pt x="75" y="54"/>
                    <a:pt x="75" y="55"/>
                  </a:cubicBezTo>
                  <a:cubicBezTo>
                    <a:pt x="76" y="57"/>
                    <a:pt x="75" y="60"/>
                    <a:pt x="73" y="62"/>
                  </a:cubicBezTo>
                  <a:cubicBezTo>
                    <a:pt x="71" y="64"/>
                    <a:pt x="67" y="64"/>
                    <a:pt x="64" y="61"/>
                  </a:cubicBezTo>
                  <a:cubicBezTo>
                    <a:pt x="63" y="60"/>
                    <a:pt x="63" y="59"/>
                    <a:pt x="62" y="58"/>
                  </a:cubicBezTo>
                  <a:cubicBezTo>
                    <a:pt x="62" y="57"/>
                    <a:pt x="62" y="56"/>
                    <a:pt x="62" y="55"/>
                  </a:cubicBezTo>
                  <a:close/>
                  <a:moveTo>
                    <a:pt x="38" y="50"/>
                  </a:moveTo>
                  <a:cubicBezTo>
                    <a:pt x="39" y="50"/>
                    <a:pt x="40" y="51"/>
                    <a:pt x="41" y="52"/>
                  </a:cubicBezTo>
                  <a:cubicBezTo>
                    <a:pt x="43" y="54"/>
                    <a:pt x="43" y="58"/>
                    <a:pt x="40" y="61"/>
                  </a:cubicBezTo>
                  <a:cubicBezTo>
                    <a:pt x="40" y="61"/>
                    <a:pt x="40" y="61"/>
                    <a:pt x="40" y="62"/>
                  </a:cubicBezTo>
                  <a:cubicBezTo>
                    <a:pt x="40" y="62"/>
                    <a:pt x="40" y="62"/>
                    <a:pt x="40" y="62"/>
                  </a:cubicBezTo>
                  <a:cubicBezTo>
                    <a:pt x="37" y="64"/>
                    <a:pt x="33" y="64"/>
                    <a:pt x="31" y="62"/>
                  </a:cubicBezTo>
                  <a:cubicBezTo>
                    <a:pt x="31" y="62"/>
                    <a:pt x="31" y="62"/>
                    <a:pt x="31" y="62"/>
                  </a:cubicBezTo>
                  <a:cubicBezTo>
                    <a:pt x="29" y="60"/>
                    <a:pt x="29" y="57"/>
                    <a:pt x="29" y="55"/>
                  </a:cubicBezTo>
                  <a:cubicBezTo>
                    <a:pt x="30" y="54"/>
                    <a:pt x="30" y="53"/>
                    <a:pt x="31" y="52"/>
                  </a:cubicBezTo>
                  <a:cubicBezTo>
                    <a:pt x="33" y="50"/>
                    <a:pt x="35" y="50"/>
                    <a:pt x="38" y="50"/>
                  </a:cubicBezTo>
                  <a:close/>
                  <a:moveTo>
                    <a:pt x="52" y="104"/>
                  </a:moveTo>
                  <a:cubicBezTo>
                    <a:pt x="44" y="104"/>
                    <a:pt x="37" y="97"/>
                    <a:pt x="37" y="89"/>
                  </a:cubicBezTo>
                  <a:cubicBezTo>
                    <a:pt x="37" y="80"/>
                    <a:pt x="44" y="74"/>
                    <a:pt x="52" y="74"/>
                  </a:cubicBezTo>
                  <a:cubicBezTo>
                    <a:pt x="60" y="74"/>
                    <a:pt x="67" y="80"/>
                    <a:pt x="67" y="89"/>
                  </a:cubicBezTo>
                  <a:cubicBezTo>
                    <a:pt x="67" y="97"/>
                    <a:pt x="60" y="104"/>
                    <a:pt x="52" y="104"/>
                  </a:cubicBezTo>
                  <a:close/>
                  <a:moveTo>
                    <a:pt x="50" y="89"/>
                  </a:moveTo>
                  <a:cubicBezTo>
                    <a:pt x="50" y="91"/>
                    <a:pt x="48" y="93"/>
                    <a:pt x="46" y="93"/>
                  </a:cubicBezTo>
                  <a:cubicBezTo>
                    <a:pt x="43" y="93"/>
                    <a:pt x="41" y="91"/>
                    <a:pt x="41" y="89"/>
                  </a:cubicBezTo>
                  <a:cubicBezTo>
                    <a:pt x="41" y="86"/>
                    <a:pt x="43" y="85"/>
                    <a:pt x="46" y="85"/>
                  </a:cubicBezTo>
                  <a:cubicBezTo>
                    <a:pt x="48" y="85"/>
                    <a:pt x="50" y="86"/>
                    <a:pt x="50" y="89"/>
                  </a:cubicBezTo>
                  <a:close/>
                  <a:moveTo>
                    <a:pt x="63" y="89"/>
                  </a:moveTo>
                  <a:cubicBezTo>
                    <a:pt x="63" y="91"/>
                    <a:pt x="61" y="93"/>
                    <a:pt x="59" y="93"/>
                  </a:cubicBezTo>
                  <a:cubicBezTo>
                    <a:pt x="56" y="93"/>
                    <a:pt x="55" y="91"/>
                    <a:pt x="55" y="89"/>
                  </a:cubicBezTo>
                  <a:cubicBezTo>
                    <a:pt x="55" y="86"/>
                    <a:pt x="56" y="85"/>
                    <a:pt x="59" y="85"/>
                  </a:cubicBezTo>
                  <a:cubicBezTo>
                    <a:pt x="61" y="85"/>
                    <a:pt x="63" y="86"/>
                    <a:pt x="63" y="89"/>
                  </a:cubicBezTo>
                  <a:close/>
                  <a:moveTo>
                    <a:pt x="49" y="25"/>
                  </a:moveTo>
                  <a:cubicBezTo>
                    <a:pt x="49" y="3"/>
                    <a:pt x="49" y="3"/>
                    <a:pt x="49" y="3"/>
                  </a:cubicBezTo>
                  <a:cubicBezTo>
                    <a:pt x="49" y="1"/>
                    <a:pt x="51" y="0"/>
                    <a:pt x="52" y="0"/>
                  </a:cubicBezTo>
                  <a:cubicBezTo>
                    <a:pt x="54" y="0"/>
                    <a:pt x="55" y="1"/>
                    <a:pt x="55" y="3"/>
                  </a:cubicBezTo>
                  <a:cubicBezTo>
                    <a:pt x="55" y="25"/>
                    <a:pt x="55" y="25"/>
                    <a:pt x="55" y="25"/>
                  </a:cubicBezTo>
                  <a:cubicBezTo>
                    <a:pt x="55" y="26"/>
                    <a:pt x="54" y="28"/>
                    <a:pt x="52" y="28"/>
                  </a:cubicBezTo>
                  <a:cubicBezTo>
                    <a:pt x="51" y="28"/>
                    <a:pt x="49" y="26"/>
                    <a:pt x="49" y="25"/>
                  </a:cubicBezTo>
                  <a:close/>
                  <a:moveTo>
                    <a:pt x="34" y="53"/>
                  </a:moveTo>
                  <a:cubicBezTo>
                    <a:pt x="35" y="52"/>
                    <a:pt x="36" y="52"/>
                    <a:pt x="37" y="52"/>
                  </a:cubicBezTo>
                  <a:cubicBezTo>
                    <a:pt x="37" y="52"/>
                    <a:pt x="37" y="53"/>
                    <a:pt x="38" y="53"/>
                  </a:cubicBezTo>
                  <a:cubicBezTo>
                    <a:pt x="39" y="54"/>
                    <a:pt x="38" y="55"/>
                    <a:pt x="37" y="56"/>
                  </a:cubicBezTo>
                  <a:cubicBezTo>
                    <a:pt x="36" y="57"/>
                    <a:pt x="35" y="58"/>
                    <a:pt x="34" y="57"/>
                  </a:cubicBezTo>
                  <a:cubicBezTo>
                    <a:pt x="34" y="56"/>
                    <a:pt x="33" y="56"/>
                    <a:pt x="33" y="56"/>
                  </a:cubicBezTo>
                  <a:cubicBezTo>
                    <a:pt x="33" y="55"/>
                    <a:pt x="33" y="54"/>
                    <a:pt x="34" y="53"/>
                  </a:cubicBezTo>
                  <a:close/>
                  <a:moveTo>
                    <a:pt x="67" y="56"/>
                  </a:moveTo>
                  <a:cubicBezTo>
                    <a:pt x="66" y="55"/>
                    <a:pt x="66" y="54"/>
                    <a:pt x="67" y="53"/>
                  </a:cubicBezTo>
                  <a:cubicBezTo>
                    <a:pt x="67" y="53"/>
                    <a:pt x="67" y="52"/>
                    <a:pt x="67" y="52"/>
                  </a:cubicBezTo>
                  <a:cubicBezTo>
                    <a:pt x="68" y="52"/>
                    <a:pt x="69" y="52"/>
                    <a:pt x="70" y="53"/>
                  </a:cubicBezTo>
                  <a:cubicBezTo>
                    <a:pt x="71" y="53"/>
                    <a:pt x="71" y="54"/>
                    <a:pt x="71" y="54"/>
                  </a:cubicBezTo>
                  <a:cubicBezTo>
                    <a:pt x="71" y="55"/>
                    <a:pt x="71" y="55"/>
                    <a:pt x="71" y="55"/>
                  </a:cubicBezTo>
                  <a:cubicBezTo>
                    <a:pt x="71" y="55"/>
                    <a:pt x="71" y="55"/>
                    <a:pt x="71" y="56"/>
                  </a:cubicBezTo>
                  <a:cubicBezTo>
                    <a:pt x="71" y="56"/>
                    <a:pt x="71" y="56"/>
                    <a:pt x="71" y="57"/>
                  </a:cubicBezTo>
                  <a:cubicBezTo>
                    <a:pt x="70" y="58"/>
                    <a:pt x="68" y="57"/>
                    <a:pt x="67" y="56"/>
                  </a:cubicBezTo>
                  <a:cubicBezTo>
                    <a:pt x="67" y="56"/>
                    <a:pt x="67" y="56"/>
                    <a:pt x="67" y="56"/>
                  </a:cubicBezTo>
                  <a:cubicBezTo>
                    <a:pt x="67" y="56"/>
                    <a:pt x="67" y="56"/>
                    <a:pt x="6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 name="Freeform 194"/>
            <p:cNvSpPr>
              <a:spLocks noEditPoints="1"/>
            </p:cNvSpPr>
            <p:nvPr/>
          </p:nvSpPr>
          <p:spPr bwMode="auto">
            <a:xfrm>
              <a:off x="7781925" y="2347913"/>
              <a:ext cx="442912" cy="322263"/>
            </a:xfrm>
            <a:custGeom>
              <a:avLst/>
              <a:gdLst>
                <a:gd name="T0" fmla="*/ 7 w 140"/>
                <a:gd name="T1" fmla="*/ 0 h 102"/>
                <a:gd name="T2" fmla="*/ 0 w 140"/>
                <a:gd name="T3" fmla="*/ 95 h 102"/>
                <a:gd name="T4" fmla="*/ 133 w 140"/>
                <a:gd name="T5" fmla="*/ 102 h 102"/>
                <a:gd name="T6" fmla="*/ 140 w 140"/>
                <a:gd name="T7" fmla="*/ 7 h 102"/>
                <a:gd name="T8" fmla="*/ 130 w 140"/>
                <a:gd name="T9" fmla="*/ 92 h 102"/>
                <a:gd name="T10" fmla="*/ 10 w 140"/>
                <a:gd name="T11" fmla="*/ 70 h 102"/>
                <a:gd name="T12" fmla="*/ 23 w 140"/>
                <a:gd name="T13" fmla="*/ 66 h 102"/>
                <a:gd name="T14" fmla="*/ 25 w 140"/>
                <a:gd name="T15" fmla="*/ 65 h 102"/>
                <a:gd name="T16" fmla="*/ 26 w 140"/>
                <a:gd name="T17" fmla="*/ 70 h 102"/>
                <a:gd name="T18" fmla="*/ 115 w 140"/>
                <a:gd name="T19" fmla="*/ 67 h 102"/>
                <a:gd name="T20" fmla="*/ 116 w 140"/>
                <a:gd name="T21" fmla="*/ 67 h 102"/>
                <a:gd name="T22" fmla="*/ 130 w 140"/>
                <a:gd name="T23" fmla="*/ 70 h 102"/>
                <a:gd name="T24" fmla="*/ 10 w 140"/>
                <a:gd name="T25" fmla="*/ 64 h 102"/>
                <a:gd name="T26" fmla="*/ 29 w 140"/>
                <a:gd name="T27" fmla="*/ 38 h 102"/>
                <a:gd name="T28" fmla="*/ 30 w 140"/>
                <a:gd name="T29" fmla="*/ 64 h 102"/>
                <a:gd name="T30" fmla="*/ 20 w 140"/>
                <a:gd name="T31" fmla="*/ 60 h 102"/>
                <a:gd name="T32" fmla="*/ 10 w 140"/>
                <a:gd name="T33" fmla="*/ 64 h 102"/>
                <a:gd name="T34" fmla="*/ 53 w 140"/>
                <a:gd name="T35" fmla="*/ 64 h 102"/>
                <a:gd name="T36" fmla="*/ 48 w 140"/>
                <a:gd name="T37" fmla="*/ 64 h 102"/>
                <a:gd name="T38" fmla="*/ 41 w 140"/>
                <a:gd name="T39" fmla="*/ 38 h 102"/>
                <a:gd name="T40" fmla="*/ 57 w 140"/>
                <a:gd name="T41" fmla="*/ 54 h 102"/>
                <a:gd name="T42" fmla="*/ 72 w 140"/>
                <a:gd name="T43" fmla="*/ 38 h 102"/>
                <a:gd name="T44" fmla="*/ 65 w 140"/>
                <a:gd name="T45" fmla="*/ 64 h 102"/>
                <a:gd name="T46" fmla="*/ 60 w 140"/>
                <a:gd name="T47" fmla="*/ 64 h 102"/>
                <a:gd name="T48" fmla="*/ 98 w 140"/>
                <a:gd name="T49" fmla="*/ 53 h 102"/>
                <a:gd name="T50" fmla="*/ 85 w 140"/>
                <a:gd name="T51" fmla="*/ 58 h 102"/>
                <a:gd name="T52" fmla="*/ 100 w 140"/>
                <a:gd name="T53" fmla="*/ 64 h 102"/>
                <a:gd name="T54" fmla="*/ 77 w 140"/>
                <a:gd name="T55" fmla="*/ 38 h 102"/>
                <a:gd name="T56" fmla="*/ 99 w 140"/>
                <a:gd name="T57" fmla="*/ 43 h 102"/>
                <a:gd name="T58" fmla="*/ 85 w 140"/>
                <a:gd name="T59" fmla="*/ 48 h 102"/>
                <a:gd name="T60" fmla="*/ 121 w 140"/>
                <a:gd name="T61" fmla="*/ 64 h 102"/>
                <a:gd name="T62" fmla="*/ 111 w 140"/>
                <a:gd name="T63" fmla="*/ 64 h 102"/>
                <a:gd name="T64" fmla="*/ 111 w 140"/>
                <a:gd name="T65" fmla="*/ 50 h 102"/>
                <a:gd name="T66" fmla="*/ 111 w 140"/>
                <a:gd name="T67" fmla="*/ 38 h 102"/>
                <a:gd name="T68" fmla="*/ 121 w 140"/>
                <a:gd name="T69" fmla="*/ 38 h 102"/>
                <a:gd name="T70" fmla="*/ 121 w 140"/>
                <a:gd name="T71" fmla="*/ 51 h 102"/>
                <a:gd name="T72" fmla="*/ 121 w 140"/>
                <a:gd name="T73" fmla="*/ 64 h 102"/>
                <a:gd name="T74" fmla="*/ 117 w 140"/>
                <a:gd name="T75" fmla="*/ 32 h 102"/>
                <a:gd name="T76" fmla="*/ 114 w 140"/>
                <a:gd name="T77" fmla="*/ 32 h 102"/>
                <a:gd name="T78" fmla="*/ 36 w 140"/>
                <a:gd name="T79" fmla="*/ 41 h 102"/>
                <a:gd name="T80" fmla="*/ 33 w 140"/>
                <a:gd name="T81" fmla="*/ 32 h 102"/>
                <a:gd name="T82" fmla="*/ 15 w 140"/>
                <a:gd name="T83" fmla="*/ 36 h 102"/>
                <a:gd name="T84" fmla="*/ 10 w 140"/>
                <a:gd name="T85" fmla="*/ 10 h 102"/>
                <a:gd name="T86" fmla="*/ 130 w 140"/>
                <a:gd name="T87" fmla="*/ 32 h 102"/>
                <a:gd name="T88" fmla="*/ 21 w 140"/>
                <a:gd name="T89" fmla="*/ 54 h 102"/>
                <a:gd name="T90" fmla="*/ 27 w 140"/>
                <a:gd name="T91" fmla="*/ 5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0" h="102">
                  <a:moveTo>
                    <a:pt x="133" y="0"/>
                  </a:moveTo>
                  <a:cubicBezTo>
                    <a:pt x="7" y="0"/>
                    <a:pt x="7" y="0"/>
                    <a:pt x="7" y="0"/>
                  </a:cubicBezTo>
                  <a:cubicBezTo>
                    <a:pt x="3" y="0"/>
                    <a:pt x="0" y="3"/>
                    <a:pt x="0" y="7"/>
                  </a:cubicBezTo>
                  <a:cubicBezTo>
                    <a:pt x="0" y="95"/>
                    <a:pt x="0" y="95"/>
                    <a:pt x="0" y="95"/>
                  </a:cubicBezTo>
                  <a:cubicBezTo>
                    <a:pt x="0" y="99"/>
                    <a:pt x="3" y="102"/>
                    <a:pt x="7" y="102"/>
                  </a:cubicBezTo>
                  <a:cubicBezTo>
                    <a:pt x="133" y="102"/>
                    <a:pt x="133" y="102"/>
                    <a:pt x="133" y="102"/>
                  </a:cubicBezTo>
                  <a:cubicBezTo>
                    <a:pt x="137" y="102"/>
                    <a:pt x="140" y="99"/>
                    <a:pt x="140" y="95"/>
                  </a:cubicBezTo>
                  <a:cubicBezTo>
                    <a:pt x="140" y="7"/>
                    <a:pt x="140" y="7"/>
                    <a:pt x="140" y="7"/>
                  </a:cubicBezTo>
                  <a:cubicBezTo>
                    <a:pt x="140" y="3"/>
                    <a:pt x="137" y="0"/>
                    <a:pt x="133" y="0"/>
                  </a:cubicBezTo>
                  <a:close/>
                  <a:moveTo>
                    <a:pt x="130" y="92"/>
                  </a:moveTo>
                  <a:cubicBezTo>
                    <a:pt x="10" y="92"/>
                    <a:pt x="10" y="92"/>
                    <a:pt x="10" y="92"/>
                  </a:cubicBezTo>
                  <a:cubicBezTo>
                    <a:pt x="10" y="70"/>
                    <a:pt x="10" y="70"/>
                    <a:pt x="10" y="70"/>
                  </a:cubicBezTo>
                  <a:cubicBezTo>
                    <a:pt x="22" y="70"/>
                    <a:pt x="22" y="70"/>
                    <a:pt x="22" y="70"/>
                  </a:cubicBezTo>
                  <a:cubicBezTo>
                    <a:pt x="23" y="66"/>
                    <a:pt x="23" y="66"/>
                    <a:pt x="23" y="66"/>
                  </a:cubicBezTo>
                  <a:cubicBezTo>
                    <a:pt x="24" y="65"/>
                    <a:pt x="24" y="65"/>
                    <a:pt x="24" y="65"/>
                  </a:cubicBezTo>
                  <a:cubicBezTo>
                    <a:pt x="25" y="65"/>
                    <a:pt x="25" y="65"/>
                    <a:pt x="25" y="65"/>
                  </a:cubicBezTo>
                  <a:cubicBezTo>
                    <a:pt x="25" y="66"/>
                    <a:pt x="25" y="66"/>
                    <a:pt x="25" y="66"/>
                  </a:cubicBezTo>
                  <a:cubicBezTo>
                    <a:pt x="26" y="70"/>
                    <a:pt x="26" y="70"/>
                    <a:pt x="26" y="70"/>
                  </a:cubicBezTo>
                  <a:cubicBezTo>
                    <a:pt x="114" y="70"/>
                    <a:pt x="114" y="70"/>
                    <a:pt x="114" y="70"/>
                  </a:cubicBezTo>
                  <a:cubicBezTo>
                    <a:pt x="115" y="67"/>
                    <a:pt x="115" y="67"/>
                    <a:pt x="115" y="67"/>
                  </a:cubicBezTo>
                  <a:cubicBezTo>
                    <a:pt x="116" y="66"/>
                    <a:pt x="116" y="66"/>
                    <a:pt x="116" y="66"/>
                  </a:cubicBezTo>
                  <a:cubicBezTo>
                    <a:pt x="116" y="67"/>
                    <a:pt x="116" y="67"/>
                    <a:pt x="116" y="67"/>
                  </a:cubicBezTo>
                  <a:cubicBezTo>
                    <a:pt x="118" y="70"/>
                    <a:pt x="118" y="70"/>
                    <a:pt x="118" y="70"/>
                  </a:cubicBezTo>
                  <a:cubicBezTo>
                    <a:pt x="130" y="70"/>
                    <a:pt x="130" y="70"/>
                    <a:pt x="130" y="70"/>
                  </a:cubicBezTo>
                  <a:lnTo>
                    <a:pt x="130" y="92"/>
                  </a:lnTo>
                  <a:close/>
                  <a:moveTo>
                    <a:pt x="10" y="64"/>
                  </a:moveTo>
                  <a:cubicBezTo>
                    <a:pt x="20" y="38"/>
                    <a:pt x="20" y="38"/>
                    <a:pt x="20" y="38"/>
                  </a:cubicBezTo>
                  <a:cubicBezTo>
                    <a:pt x="29" y="38"/>
                    <a:pt x="29" y="38"/>
                    <a:pt x="29" y="38"/>
                  </a:cubicBezTo>
                  <a:cubicBezTo>
                    <a:pt x="39" y="64"/>
                    <a:pt x="39" y="64"/>
                    <a:pt x="39" y="64"/>
                  </a:cubicBezTo>
                  <a:cubicBezTo>
                    <a:pt x="30" y="64"/>
                    <a:pt x="30" y="64"/>
                    <a:pt x="30" y="64"/>
                  </a:cubicBezTo>
                  <a:cubicBezTo>
                    <a:pt x="29" y="60"/>
                    <a:pt x="29" y="60"/>
                    <a:pt x="29" y="60"/>
                  </a:cubicBezTo>
                  <a:cubicBezTo>
                    <a:pt x="20" y="60"/>
                    <a:pt x="20" y="60"/>
                    <a:pt x="20" y="60"/>
                  </a:cubicBezTo>
                  <a:cubicBezTo>
                    <a:pt x="18" y="64"/>
                    <a:pt x="18" y="64"/>
                    <a:pt x="18" y="64"/>
                  </a:cubicBezTo>
                  <a:lnTo>
                    <a:pt x="10" y="64"/>
                  </a:lnTo>
                  <a:close/>
                  <a:moveTo>
                    <a:pt x="60" y="64"/>
                  </a:moveTo>
                  <a:cubicBezTo>
                    <a:pt x="53" y="64"/>
                    <a:pt x="53" y="64"/>
                    <a:pt x="53" y="64"/>
                  </a:cubicBezTo>
                  <a:cubicBezTo>
                    <a:pt x="48" y="44"/>
                    <a:pt x="48" y="44"/>
                    <a:pt x="48" y="44"/>
                  </a:cubicBezTo>
                  <a:cubicBezTo>
                    <a:pt x="48" y="64"/>
                    <a:pt x="48" y="64"/>
                    <a:pt x="48" y="64"/>
                  </a:cubicBezTo>
                  <a:cubicBezTo>
                    <a:pt x="41" y="64"/>
                    <a:pt x="41" y="64"/>
                    <a:pt x="41" y="64"/>
                  </a:cubicBezTo>
                  <a:cubicBezTo>
                    <a:pt x="41" y="38"/>
                    <a:pt x="41" y="38"/>
                    <a:pt x="41" y="38"/>
                  </a:cubicBezTo>
                  <a:cubicBezTo>
                    <a:pt x="52" y="38"/>
                    <a:pt x="52" y="38"/>
                    <a:pt x="52" y="38"/>
                  </a:cubicBezTo>
                  <a:cubicBezTo>
                    <a:pt x="57" y="54"/>
                    <a:pt x="57" y="54"/>
                    <a:pt x="57" y="54"/>
                  </a:cubicBezTo>
                  <a:cubicBezTo>
                    <a:pt x="61" y="38"/>
                    <a:pt x="61" y="38"/>
                    <a:pt x="61" y="38"/>
                  </a:cubicBezTo>
                  <a:cubicBezTo>
                    <a:pt x="72" y="38"/>
                    <a:pt x="72" y="38"/>
                    <a:pt x="72" y="38"/>
                  </a:cubicBezTo>
                  <a:cubicBezTo>
                    <a:pt x="72" y="64"/>
                    <a:pt x="72" y="64"/>
                    <a:pt x="72" y="64"/>
                  </a:cubicBezTo>
                  <a:cubicBezTo>
                    <a:pt x="65" y="64"/>
                    <a:pt x="65" y="64"/>
                    <a:pt x="65" y="64"/>
                  </a:cubicBezTo>
                  <a:cubicBezTo>
                    <a:pt x="65" y="44"/>
                    <a:pt x="65" y="44"/>
                    <a:pt x="65" y="44"/>
                  </a:cubicBezTo>
                  <a:lnTo>
                    <a:pt x="60" y="64"/>
                  </a:lnTo>
                  <a:close/>
                  <a:moveTo>
                    <a:pt x="98" y="48"/>
                  </a:moveTo>
                  <a:cubicBezTo>
                    <a:pt x="98" y="53"/>
                    <a:pt x="98" y="53"/>
                    <a:pt x="98" y="53"/>
                  </a:cubicBezTo>
                  <a:cubicBezTo>
                    <a:pt x="85" y="53"/>
                    <a:pt x="85" y="53"/>
                    <a:pt x="85" y="53"/>
                  </a:cubicBezTo>
                  <a:cubicBezTo>
                    <a:pt x="85" y="58"/>
                    <a:pt x="85" y="58"/>
                    <a:pt x="85" y="58"/>
                  </a:cubicBezTo>
                  <a:cubicBezTo>
                    <a:pt x="100" y="58"/>
                    <a:pt x="100" y="58"/>
                    <a:pt x="100" y="58"/>
                  </a:cubicBezTo>
                  <a:cubicBezTo>
                    <a:pt x="100" y="64"/>
                    <a:pt x="100" y="64"/>
                    <a:pt x="100" y="64"/>
                  </a:cubicBezTo>
                  <a:cubicBezTo>
                    <a:pt x="77" y="64"/>
                    <a:pt x="77" y="64"/>
                    <a:pt x="77" y="64"/>
                  </a:cubicBezTo>
                  <a:cubicBezTo>
                    <a:pt x="77" y="38"/>
                    <a:pt x="77" y="38"/>
                    <a:pt x="77" y="38"/>
                  </a:cubicBezTo>
                  <a:cubicBezTo>
                    <a:pt x="99" y="38"/>
                    <a:pt x="99" y="38"/>
                    <a:pt x="99" y="38"/>
                  </a:cubicBezTo>
                  <a:cubicBezTo>
                    <a:pt x="99" y="43"/>
                    <a:pt x="99" y="43"/>
                    <a:pt x="99" y="43"/>
                  </a:cubicBezTo>
                  <a:cubicBezTo>
                    <a:pt x="85" y="43"/>
                    <a:pt x="85" y="43"/>
                    <a:pt x="85" y="43"/>
                  </a:cubicBezTo>
                  <a:cubicBezTo>
                    <a:pt x="85" y="48"/>
                    <a:pt x="85" y="48"/>
                    <a:pt x="85" y="48"/>
                  </a:cubicBezTo>
                  <a:lnTo>
                    <a:pt x="98" y="48"/>
                  </a:lnTo>
                  <a:close/>
                  <a:moveTo>
                    <a:pt x="121" y="64"/>
                  </a:moveTo>
                  <a:cubicBezTo>
                    <a:pt x="116" y="56"/>
                    <a:pt x="116" y="56"/>
                    <a:pt x="116" y="56"/>
                  </a:cubicBezTo>
                  <a:cubicBezTo>
                    <a:pt x="111" y="64"/>
                    <a:pt x="111" y="64"/>
                    <a:pt x="111" y="64"/>
                  </a:cubicBezTo>
                  <a:cubicBezTo>
                    <a:pt x="101" y="64"/>
                    <a:pt x="101" y="64"/>
                    <a:pt x="101" y="64"/>
                  </a:cubicBezTo>
                  <a:cubicBezTo>
                    <a:pt x="111" y="50"/>
                    <a:pt x="111" y="50"/>
                    <a:pt x="111" y="50"/>
                  </a:cubicBezTo>
                  <a:cubicBezTo>
                    <a:pt x="102" y="38"/>
                    <a:pt x="102" y="38"/>
                    <a:pt x="102" y="38"/>
                  </a:cubicBezTo>
                  <a:cubicBezTo>
                    <a:pt x="111" y="38"/>
                    <a:pt x="111" y="38"/>
                    <a:pt x="111" y="38"/>
                  </a:cubicBezTo>
                  <a:cubicBezTo>
                    <a:pt x="116" y="46"/>
                    <a:pt x="116" y="46"/>
                    <a:pt x="116" y="46"/>
                  </a:cubicBezTo>
                  <a:cubicBezTo>
                    <a:pt x="121" y="38"/>
                    <a:pt x="121" y="38"/>
                    <a:pt x="121" y="38"/>
                  </a:cubicBezTo>
                  <a:cubicBezTo>
                    <a:pt x="130" y="38"/>
                    <a:pt x="130" y="38"/>
                    <a:pt x="130" y="38"/>
                  </a:cubicBezTo>
                  <a:cubicBezTo>
                    <a:pt x="121" y="51"/>
                    <a:pt x="121" y="51"/>
                    <a:pt x="121" y="51"/>
                  </a:cubicBezTo>
                  <a:cubicBezTo>
                    <a:pt x="130" y="64"/>
                    <a:pt x="130" y="64"/>
                    <a:pt x="130" y="64"/>
                  </a:cubicBezTo>
                  <a:lnTo>
                    <a:pt x="121" y="64"/>
                  </a:lnTo>
                  <a:close/>
                  <a:moveTo>
                    <a:pt x="130" y="32"/>
                  </a:moveTo>
                  <a:cubicBezTo>
                    <a:pt x="117" y="32"/>
                    <a:pt x="117" y="32"/>
                    <a:pt x="117" y="32"/>
                  </a:cubicBezTo>
                  <a:cubicBezTo>
                    <a:pt x="116" y="35"/>
                    <a:pt x="116" y="35"/>
                    <a:pt x="116" y="35"/>
                  </a:cubicBezTo>
                  <a:cubicBezTo>
                    <a:pt x="114" y="32"/>
                    <a:pt x="114" y="32"/>
                    <a:pt x="114" y="32"/>
                  </a:cubicBezTo>
                  <a:cubicBezTo>
                    <a:pt x="36" y="32"/>
                    <a:pt x="36" y="32"/>
                    <a:pt x="36" y="32"/>
                  </a:cubicBezTo>
                  <a:cubicBezTo>
                    <a:pt x="36" y="41"/>
                    <a:pt x="36" y="41"/>
                    <a:pt x="36" y="41"/>
                  </a:cubicBezTo>
                  <a:cubicBezTo>
                    <a:pt x="34" y="36"/>
                    <a:pt x="34" y="36"/>
                    <a:pt x="34" y="36"/>
                  </a:cubicBezTo>
                  <a:cubicBezTo>
                    <a:pt x="33" y="32"/>
                    <a:pt x="33" y="32"/>
                    <a:pt x="33" y="32"/>
                  </a:cubicBezTo>
                  <a:cubicBezTo>
                    <a:pt x="16" y="32"/>
                    <a:pt x="16" y="32"/>
                    <a:pt x="16" y="32"/>
                  </a:cubicBezTo>
                  <a:cubicBezTo>
                    <a:pt x="15" y="36"/>
                    <a:pt x="15" y="36"/>
                    <a:pt x="15" y="36"/>
                  </a:cubicBezTo>
                  <a:cubicBezTo>
                    <a:pt x="10" y="49"/>
                    <a:pt x="10" y="49"/>
                    <a:pt x="10" y="49"/>
                  </a:cubicBezTo>
                  <a:cubicBezTo>
                    <a:pt x="10" y="10"/>
                    <a:pt x="10" y="10"/>
                    <a:pt x="10" y="10"/>
                  </a:cubicBezTo>
                  <a:cubicBezTo>
                    <a:pt x="130" y="10"/>
                    <a:pt x="130" y="10"/>
                    <a:pt x="130" y="10"/>
                  </a:cubicBezTo>
                  <a:lnTo>
                    <a:pt x="130" y="32"/>
                  </a:lnTo>
                  <a:close/>
                  <a:moveTo>
                    <a:pt x="27" y="54"/>
                  </a:moveTo>
                  <a:cubicBezTo>
                    <a:pt x="21" y="54"/>
                    <a:pt x="21" y="54"/>
                    <a:pt x="21" y="54"/>
                  </a:cubicBezTo>
                  <a:cubicBezTo>
                    <a:pt x="24" y="45"/>
                    <a:pt x="24" y="45"/>
                    <a:pt x="24" y="45"/>
                  </a:cubicBezTo>
                  <a:lnTo>
                    <a:pt x="27" y="5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 name="Freeform 195"/>
            <p:cNvSpPr>
              <a:spLocks noEditPoints="1"/>
            </p:cNvSpPr>
            <p:nvPr/>
          </p:nvSpPr>
          <p:spPr bwMode="auto">
            <a:xfrm>
              <a:off x="3259138" y="2347913"/>
              <a:ext cx="441325" cy="322263"/>
            </a:xfrm>
            <a:custGeom>
              <a:avLst/>
              <a:gdLst>
                <a:gd name="T0" fmla="*/ 71 w 140"/>
                <a:gd name="T1" fmla="*/ 37 h 102"/>
                <a:gd name="T2" fmla="*/ 12 w 140"/>
                <a:gd name="T3" fmla="*/ 52 h 102"/>
                <a:gd name="T4" fmla="*/ 127 w 140"/>
                <a:gd name="T5" fmla="*/ 87 h 102"/>
                <a:gd name="T6" fmla="*/ 12 w 140"/>
                <a:gd name="T7" fmla="*/ 74 h 102"/>
                <a:gd name="T8" fmla="*/ 12 w 140"/>
                <a:gd name="T9" fmla="*/ 74 h 102"/>
                <a:gd name="T10" fmla="*/ 78 w 140"/>
                <a:gd name="T11" fmla="*/ 37 h 102"/>
                <a:gd name="T12" fmla="*/ 22 w 140"/>
                <a:gd name="T13" fmla="*/ 28 h 102"/>
                <a:gd name="T14" fmla="*/ 23 w 140"/>
                <a:gd name="T15" fmla="*/ 24 h 102"/>
                <a:gd name="T16" fmla="*/ 20 w 140"/>
                <a:gd name="T17" fmla="*/ 26 h 102"/>
                <a:gd name="T18" fmla="*/ 16 w 140"/>
                <a:gd name="T19" fmla="*/ 21 h 102"/>
                <a:gd name="T20" fmla="*/ 20 w 140"/>
                <a:gd name="T21" fmla="*/ 17 h 102"/>
                <a:gd name="T22" fmla="*/ 23 w 140"/>
                <a:gd name="T23" fmla="*/ 19 h 102"/>
                <a:gd name="T24" fmla="*/ 22 w 140"/>
                <a:gd name="T25" fmla="*/ 15 h 102"/>
                <a:gd name="T26" fmla="*/ 13 w 140"/>
                <a:gd name="T27" fmla="*/ 21 h 102"/>
                <a:gd name="T28" fmla="*/ 30 w 140"/>
                <a:gd name="T29" fmla="*/ 20 h 102"/>
                <a:gd name="T30" fmla="*/ 32 w 140"/>
                <a:gd name="T31" fmla="*/ 22 h 102"/>
                <a:gd name="T32" fmla="*/ 35 w 140"/>
                <a:gd name="T33" fmla="*/ 21 h 102"/>
                <a:gd name="T34" fmla="*/ 29 w 140"/>
                <a:gd name="T35" fmla="*/ 19 h 102"/>
                <a:gd name="T36" fmla="*/ 29 w 140"/>
                <a:gd name="T37" fmla="*/ 28 h 102"/>
                <a:gd name="T38" fmla="*/ 38 w 140"/>
                <a:gd name="T39" fmla="*/ 19 h 102"/>
                <a:gd name="T40" fmla="*/ 47 w 140"/>
                <a:gd name="T41" fmla="*/ 24 h 102"/>
                <a:gd name="T42" fmla="*/ 42 w 140"/>
                <a:gd name="T43" fmla="*/ 26 h 102"/>
                <a:gd name="T44" fmla="*/ 46 w 140"/>
                <a:gd name="T45" fmla="*/ 25 h 102"/>
                <a:gd name="T46" fmla="*/ 46 w 140"/>
                <a:gd name="T47" fmla="*/ 28 h 102"/>
                <a:gd name="T48" fmla="*/ 38 w 140"/>
                <a:gd name="T49" fmla="*/ 27 h 102"/>
                <a:gd name="T50" fmla="*/ 42 w 140"/>
                <a:gd name="T51" fmla="*/ 20 h 102"/>
                <a:gd name="T52" fmla="*/ 47 w 140"/>
                <a:gd name="T53" fmla="*/ 23 h 102"/>
                <a:gd name="T54" fmla="*/ 52 w 140"/>
                <a:gd name="T55" fmla="*/ 18 h 102"/>
                <a:gd name="T56" fmla="*/ 57 w 140"/>
                <a:gd name="T57" fmla="*/ 18 h 102"/>
                <a:gd name="T58" fmla="*/ 54 w 140"/>
                <a:gd name="T59" fmla="*/ 28 h 102"/>
                <a:gd name="T60" fmla="*/ 49 w 140"/>
                <a:gd name="T61" fmla="*/ 27 h 102"/>
                <a:gd name="T62" fmla="*/ 53 w 140"/>
                <a:gd name="T63" fmla="*/ 26 h 102"/>
                <a:gd name="T64" fmla="*/ 53 w 140"/>
                <a:gd name="T65" fmla="*/ 20 h 102"/>
                <a:gd name="T66" fmla="*/ 65 w 140"/>
                <a:gd name="T67" fmla="*/ 28 h 102"/>
                <a:gd name="T68" fmla="*/ 69 w 140"/>
                <a:gd name="T69" fmla="*/ 18 h 102"/>
                <a:gd name="T70" fmla="*/ 64 w 140"/>
                <a:gd name="T71" fmla="*/ 26 h 102"/>
                <a:gd name="T72" fmla="*/ 63 w 140"/>
                <a:gd name="T73" fmla="*/ 23 h 102"/>
                <a:gd name="T74" fmla="*/ 61 w 140"/>
                <a:gd name="T75" fmla="*/ 27 h 102"/>
                <a:gd name="T76" fmla="*/ 72 w 140"/>
                <a:gd name="T77" fmla="*/ 19 h 102"/>
                <a:gd name="T78" fmla="*/ 81 w 140"/>
                <a:gd name="T79" fmla="*/ 24 h 102"/>
                <a:gd name="T80" fmla="*/ 76 w 140"/>
                <a:gd name="T81" fmla="*/ 26 h 102"/>
                <a:gd name="T82" fmla="*/ 80 w 140"/>
                <a:gd name="T83" fmla="*/ 25 h 102"/>
                <a:gd name="T84" fmla="*/ 80 w 140"/>
                <a:gd name="T85" fmla="*/ 28 h 102"/>
                <a:gd name="T86" fmla="*/ 72 w 140"/>
                <a:gd name="T87" fmla="*/ 27 h 102"/>
                <a:gd name="T88" fmla="*/ 76 w 140"/>
                <a:gd name="T89" fmla="*/ 20 h 102"/>
                <a:gd name="T90" fmla="*/ 140 w 140"/>
                <a:gd name="T91" fmla="*/ 95 h 102"/>
                <a:gd name="T92" fmla="*/ 0 w 140"/>
                <a:gd name="T93" fmla="*/ 7 h 102"/>
                <a:gd name="T94" fmla="*/ 130 w 140"/>
                <a:gd name="T95" fmla="*/ 10 h 102"/>
                <a:gd name="T96" fmla="*/ 130 w 140"/>
                <a:gd name="T97"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02">
                  <a:moveTo>
                    <a:pt x="71" y="42"/>
                  </a:moveTo>
                  <a:cubicBezTo>
                    <a:pt x="12" y="42"/>
                    <a:pt x="12" y="42"/>
                    <a:pt x="12" y="42"/>
                  </a:cubicBezTo>
                  <a:cubicBezTo>
                    <a:pt x="12" y="37"/>
                    <a:pt x="12" y="37"/>
                    <a:pt x="12" y="37"/>
                  </a:cubicBezTo>
                  <a:cubicBezTo>
                    <a:pt x="71" y="37"/>
                    <a:pt x="71" y="37"/>
                    <a:pt x="71" y="37"/>
                  </a:cubicBezTo>
                  <a:lnTo>
                    <a:pt x="71" y="42"/>
                  </a:lnTo>
                  <a:close/>
                  <a:moveTo>
                    <a:pt x="71" y="48"/>
                  </a:moveTo>
                  <a:cubicBezTo>
                    <a:pt x="12" y="48"/>
                    <a:pt x="12" y="48"/>
                    <a:pt x="12" y="48"/>
                  </a:cubicBezTo>
                  <a:cubicBezTo>
                    <a:pt x="12" y="52"/>
                    <a:pt x="12" y="52"/>
                    <a:pt x="12" y="52"/>
                  </a:cubicBezTo>
                  <a:cubicBezTo>
                    <a:pt x="71" y="52"/>
                    <a:pt x="71" y="52"/>
                    <a:pt x="71" y="52"/>
                  </a:cubicBezTo>
                  <a:lnTo>
                    <a:pt x="71" y="48"/>
                  </a:lnTo>
                  <a:close/>
                  <a:moveTo>
                    <a:pt x="69" y="87"/>
                  </a:moveTo>
                  <a:cubicBezTo>
                    <a:pt x="127" y="87"/>
                    <a:pt x="127" y="87"/>
                    <a:pt x="127" y="87"/>
                  </a:cubicBezTo>
                  <a:cubicBezTo>
                    <a:pt x="127" y="84"/>
                    <a:pt x="127" y="84"/>
                    <a:pt x="127" y="84"/>
                  </a:cubicBezTo>
                  <a:cubicBezTo>
                    <a:pt x="69" y="84"/>
                    <a:pt x="69" y="84"/>
                    <a:pt x="69" y="84"/>
                  </a:cubicBezTo>
                  <a:lnTo>
                    <a:pt x="69" y="87"/>
                  </a:lnTo>
                  <a:close/>
                  <a:moveTo>
                    <a:pt x="12" y="74"/>
                  </a:moveTo>
                  <a:cubicBezTo>
                    <a:pt x="128" y="74"/>
                    <a:pt x="128" y="74"/>
                    <a:pt x="128" y="74"/>
                  </a:cubicBezTo>
                  <a:cubicBezTo>
                    <a:pt x="128" y="59"/>
                    <a:pt x="128" y="59"/>
                    <a:pt x="128" y="59"/>
                  </a:cubicBezTo>
                  <a:cubicBezTo>
                    <a:pt x="12" y="59"/>
                    <a:pt x="12" y="59"/>
                    <a:pt x="12" y="59"/>
                  </a:cubicBezTo>
                  <a:lnTo>
                    <a:pt x="12" y="74"/>
                  </a:lnTo>
                  <a:close/>
                  <a:moveTo>
                    <a:pt x="78" y="52"/>
                  </a:moveTo>
                  <a:cubicBezTo>
                    <a:pt x="128" y="52"/>
                    <a:pt x="128" y="52"/>
                    <a:pt x="128" y="52"/>
                  </a:cubicBezTo>
                  <a:cubicBezTo>
                    <a:pt x="128" y="37"/>
                    <a:pt x="128" y="37"/>
                    <a:pt x="128" y="37"/>
                  </a:cubicBezTo>
                  <a:cubicBezTo>
                    <a:pt x="78" y="37"/>
                    <a:pt x="78" y="37"/>
                    <a:pt x="78" y="37"/>
                  </a:cubicBezTo>
                  <a:lnTo>
                    <a:pt x="78" y="52"/>
                  </a:lnTo>
                  <a:close/>
                  <a:moveTo>
                    <a:pt x="19" y="28"/>
                  </a:moveTo>
                  <a:cubicBezTo>
                    <a:pt x="20" y="28"/>
                    <a:pt x="20" y="28"/>
                    <a:pt x="21" y="28"/>
                  </a:cubicBezTo>
                  <a:cubicBezTo>
                    <a:pt x="21" y="28"/>
                    <a:pt x="21" y="28"/>
                    <a:pt x="22" y="28"/>
                  </a:cubicBezTo>
                  <a:cubicBezTo>
                    <a:pt x="22" y="28"/>
                    <a:pt x="23" y="28"/>
                    <a:pt x="23" y="27"/>
                  </a:cubicBezTo>
                  <a:cubicBezTo>
                    <a:pt x="23" y="27"/>
                    <a:pt x="23" y="27"/>
                    <a:pt x="24" y="27"/>
                  </a:cubicBezTo>
                  <a:cubicBezTo>
                    <a:pt x="24" y="24"/>
                    <a:pt x="24" y="24"/>
                    <a:pt x="24" y="24"/>
                  </a:cubicBezTo>
                  <a:cubicBezTo>
                    <a:pt x="23" y="24"/>
                    <a:pt x="23" y="24"/>
                    <a:pt x="23" y="24"/>
                  </a:cubicBezTo>
                  <a:cubicBezTo>
                    <a:pt x="23" y="24"/>
                    <a:pt x="23" y="24"/>
                    <a:pt x="23" y="24"/>
                  </a:cubicBezTo>
                  <a:cubicBezTo>
                    <a:pt x="23" y="25"/>
                    <a:pt x="22" y="25"/>
                    <a:pt x="22" y="25"/>
                  </a:cubicBezTo>
                  <a:cubicBezTo>
                    <a:pt x="22" y="25"/>
                    <a:pt x="21" y="25"/>
                    <a:pt x="21" y="25"/>
                  </a:cubicBezTo>
                  <a:cubicBezTo>
                    <a:pt x="21" y="26"/>
                    <a:pt x="20" y="26"/>
                    <a:pt x="20" y="26"/>
                  </a:cubicBezTo>
                  <a:cubicBezTo>
                    <a:pt x="19" y="26"/>
                    <a:pt x="19" y="26"/>
                    <a:pt x="18" y="25"/>
                  </a:cubicBezTo>
                  <a:cubicBezTo>
                    <a:pt x="18" y="25"/>
                    <a:pt x="18" y="25"/>
                    <a:pt x="17" y="25"/>
                  </a:cubicBezTo>
                  <a:cubicBezTo>
                    <a:pt x="17" y="24"/>
                    <a:pt x="17" y="24"/>
                    <a:pt x="16" y="23"/>
                  </a:cubicBezTo>
                  <a:cubicBezTo>
                    <a:pt x="16" y="23"/>
                    <a:pt x="16" y="22"/>
                    <a:pt x="16" y="21"/>
                  </a:cubicBezTo>
                  <a:cubicBezTo>
                    <a:pt x="16" y="21"/>
                    <a:pt x="16" y="20"/>
                    <a:pt x="16" y="19"/>
                  </a:cubicBezTo>
                  <a:cubicBezTo>
                    <a:pt x="17" y="19"/>
                    <a:pt x="17" y="18"/>
                    <a:pt x="17" y="18"/>
                  </a:cubicBezTo>
                  <a:cubicBezTo>
                    <a:pt x="18" y="17"/>
                    <a:pt x="18" y="17"/>
                    <a:pt x="18" y="17"/>
                  </a:cubicBezTo>
                  <a:cubicBezTo>
                    <a:pt x="19" y="17"/>
                    <a:pt x="19" y="17"/>
                    <a:pt x="20" y="17"/>
                  </a:cubicBezTo>
                  <a:cubicBezTo>
                    <a:pt x="20" y="17"/>
                    <a:pt x="21" y="17"/>
                    <a:pt x="21" y="17"/>
                  </a:cubicBezTo>
                  <a:cubicBezTo>
                    <a:pt x="21" y="17"/>
                    <a:pt x="22" y="17"/>
                    <a:pt x="22" y="18"/>
                  </a:cubicBezTo>
                  <a:cubicBezTo>
                    <a:pt x="22" y="18"/>
                    <a:pt x="23" y="18"/>
                    <a:pt x="23" y="18"/>
                  </a:cubicBezTo>
                  <a:cubicBezTo>
                    <a:pt x="23" y="18"/>
                    <a:pt x="23" y="18"/>
                    <a:pt x="23" y="19"/>
                  </a:cubicBezTo>
                  <a:cubicBezTo>
                    <a:pt x="24" y="19"/>
                    <a:pt x="24" y="19"/>
                    <a:pt x="24" y="19"/>
                  </a:cubicBezTo>
                  <a:cubicBezTo>
                    <a:pt x="24" y="15"/>
                    <a:pt x="24" y="15"/>
                    <a:pt x="24" y="15"/>
                  </a:cubicBezTo>
                  <a:cubicBezTo>
                    <a:pt x="24" y="15"/>
                    <a:pt x="23" y="15"/>
                    <a:pt x="23" y="15"/>
                  </a:cubicBezTo>
                  <a:cubicBezTo>
                    <a:pt x="22" y="15"/>
                    <a:pt x="22" y="15"/>
                    <a:pt x="22" y="15"/>
                  </a:cubicBezTo>
                  <a:cubicBezTo>
                    <a:pt x="21" y="15"/>
                    <a:pt x="21" y="14"/>
                    <a:pt x="21" y="14"/>
                  </a:cubicBezTo>
                  <a:cubicBezTo>
                    <a:pt x="20" y="14"/>
                    <a:pt x="20" y="14"/>
                    <a:pt x="19" y="14"/>
                  </a:cubicBezTo>
                  <a:cubicBezTo>
                    <a:pt x="17" y="14"/>
                    <a:pt x="16" y="15"/>
                    <a:pt x="14" y="16"/>
                  </a:cubicBezTo>
                  <a:cubicBezTo>
                    <a:pt x="13" y="17"/>
                    <a:pt x="13" y="19"/>
                    <a:pt x="13" y="21"/>
                  </a:cubicBezTo>
                  <a:cubicBezTo>
                    <a:pt x="13" y="23"/>
                    <a:pt x="13" y="25"/>
                    <a:pt x="14" y="26"/>
                  </a:cubicBezTo>
                  <a:cubicBezTo>
                    <a:pt x="16" y="28"/>
                    <a:pt x="17" y="28"/>
                    <a:pt x="19" y="28"/>
                  </a:cubicBezTo>
                  <a:close/>
                  <a:moveTo>
                    <a:pt x="29" y="21"/>
                  </a:moveTo>
                  <a:cubicBezTo>
                    <a:pt x="29" y="21"/>
                    <a:pt x="29" y="20"/>
                    <a:pt x="30" y="20"/>
                  </a:cubicBezTo>
                  <a:cubicBezTo>
                    <a:pt x="30" y="20"/>
                    <a:pt x="30" y="20"/>
                    <a:pt x="30" y="20"/>
                  </a:cubicBezTo>
                  <a:cubicBezTo>
                    <a:pt x="31" y="20"/>
                    <a:pt x="31" y="20"/>
                    <a:pt x="31" y="20"/>
                  </a:cubicBezTo>
                  <a:cubicBezTo>
                    <a:pt x="31" y="20"/>
                    <a:pt x="31" y="21"/>
                    <a:pt x="32" y="21"/>
                  </a:cubicBezTo>
                  <a:cubicBezTo>
                    <a:pt x="32" y="21"/>
                    <a:pt x="32" y="21"/>
                    <a:pt x="32" y="22"/>
                  </a:cubicBezTo>
                  <a:cubicBezTo>
                    <a:pt x="32" y="22"/>
                    <a:pt x="32" y="23"/>
                    <a:pt x="32" y="23"/>
                  </a:cubicBezTo>
                  <a:cubicBezTo>
                    <a:pt x="32" y="28"/>
                    <a:pt x="32" y="28"/>
                    <a:pt x="32" y="28"/>
                  </a:cubicBezTo>
                  <a:cubicBezTo>
                    <a:pt x="35" y="28"/>
                    <a:pt x="35" y="28"/>
                    <a:pt x="35" y="28"/>
                  </a:cubicBezTo>
                  <a:cubicBezTo>
                    <a:pt x="35" y="21"/>
                    <a:pt x="35" y="21"/>
                    <a:pt x="35" y="21"/>
                  </a:cubicBezTo>
                  <a:cubicBezTo>
                    <a:pt x="35" y="20"/>
                    <a:pt x="35" y="19"/>
                    <a:pt x="34" y="19"/>
                  </a:cubicBezTo>
                  <a:cubicBezTo>
                    <a:pt x="34" y="18"/>
                    <a:pt x="33" y="18"/>
                    <a:pt x="32" y="18"/>
                  </a:cubicBezTo>
                  <a:cubicBezTo>
                    <a:pt x="31" y="18"/>
                    <a:pt x="31" y="18"/>
                    <a:pt x="30" y="18"/>
                  </a:cubicBezTo>
                  <a:cubicBezTo>
                    <a:pt x="30" y="18"/>
                    <a:pt x="29" y="19"/>
                    <a:pt x="29" y="19"/>
                  </a:cubicBezTo>
                  <a:cubicBezTo>
                    <a:pt x="29" y="14"/>
                    <a:pt x="29" y="14"/>
                    <a:pt x="29" y="14"/>
                  </a:cubicBezTo>
                  <a:cubicBezTo>
                    <a:pt x="26" y="14"/>
                    <a:pt x="26" y="14"/>
                    <a:pt x="26" y="14"/>
                  </a:cubicBezTo>
                  <a:cubicBezTo>
                    <a:pt x="26" y="28"/>
                    <a:pt x="26" y="28"/>
                    <a:pt x="26" y="28"/>
                  </a:cubicBezTo>
                  <a:cubicBezTo>
                    <a:pt x="29" y="28"/>
                    <a:pt x="29" y="28"/>
                    <a:pt x="29" y="28"/>
                  </a:cubicBezTo>
                  <a:lnTo>
                    <a:pt x="29" y="21"/>
                  </a:lnTo>
                  <a:close/>
                  <a:moveTo>
                    <a:pt x="38" y="27"/>
                  </a:moveTo>
                  <a:cubicBezTo>
                    <a:pt x="37" y="26"/>
                    <a:pt x="37" y="25"/>
                    <a:pt x="37" y="23"/>
                  </a:cubicBezTo>
                  <a:cubicBezTo>
                    <a:pt x="37" y="21"/>
                    <a:pt x="37" y="20"/>
                    <a:pt x="38" y="19"/>
                  </a:cubicBezTo>
                  <a:cubicBezTo>
                    <a:pt x="39" y="18"/>
                    <a:pt x="40" y="18"/>
                    <a:pt x="42" y="18"/>
                  </a:cubicBezTo>
                  <a:cubicBezTo>
                    <a:pt x="43" y="18"/>
                    <a:pt x="45" y="18"/>
                    <a:pt x="45" y="19"/>
                  </a:cubicBezTo>
                  <a:cubicBezTo>
                    <a:pt x="46" y="20"/>
                    <a:pt x="47" y="21"/>
                    <a:pt x="47" y="22"/>
                  </a:cubicBezTo>
                  <a:cubicBezTo>
                    <a:pt x="47" y="24"/>
                    <a:pt x="47" y="24"/>
                    <a:pt x="47" y="24"/>
                  </a:cubicBezTo>
                  <a:cubicBezTo>
                    <a:pt x="40" y="24"/>
                    <a:pt x="40" y="24"/>
                    <a:pt x="40" y="24"/>
                  </a:cubicBezTo>
                  <a:cubicBezTo>
                    <a:pt x="40" y="24"/>
                    <a:pt x="40" y="24"/>
                    <a:pt x="40" y="25"/>
                  </a:cubicBezTo>
                  <a:cubicBezTo>
                    <a:pt x="40" y="25"/>
                    <a:pt x="40" y="25"/>
                    <a:pt x="41" y="25"/>
                  </a:cubicBezTo>
                  <a:cubicBezTo>
                    <a:pt x="41" y="26"/>
                    <a:pt x="41" y="26"/>
                    <a:pt x="42" y="26"/>
                  </a:cubicBezTo>
                  <a:cubicBezTo>
                    <a:pt x="42" y="26"/>
                    <a:pt x="42" y="26"/>
                    <a:pt x="43" y="26"/>
                  </a:cubicBezTo>
                  <a:cubicBezTo>
                    <a:pt x="43" y="26"/>
                    <a:pt x="44" y="26"/>
                    <a:pt x="44" y="26"/>
                  </a:cubicBezTo>
                  <a:cubicBezTo>
                    <a:pt x="44" y="26"/>
                    <a:pt x="45" y="26"/>
                    <a:pt x="45" y="26"/>
                  </a:cubicBezTo>
                  <a:cubicBezTo>
                    <a:pt x="45" y="25"/>
                    <a:pt x="45" y="25"/>
                    <a:pt x="46" y="25"/>
                  </a:cubicBezTo>
                  <a:cubicBezTo>
                    <a:pt x="46" y="25"/>
                    <a:pt x="46" y="25"/>
                    <a:pt x="46" y="25"/>
                  </a:cubicBezTo>
                  <a:cubicBezTo>
                    <a:pt x="46" y="25"/>
                    <a:pt x="46" y="25"/>
                    <a:pt x="46" y="25"/>
                  </a:cubicBezTo>
                  <a:cubicBezTo>
                    <a:pt x="46" y="27"/>
                    <a:pt x="46" y="27"/>
                    <a:pt x="46" y="27"/>
                  </a:cubicBezTo>
                  <a:cubicBezTo>
                    <a:pt x="46" y="27"/>
                    <a:pt x="46" y="28"/>
                    <a:pt x="46" y="28"/>
                  </a:cubicBezTo>
                  <a:cubicBezTo>
                    <a:pt x="46" y="28"/>
                    <a:pt x="45" y="28"/>
                    <a:pt x="45" y="28"/>
                  </a:cubicBezTo>
                  <a:cubicBezTo>
                    <a:pt x="44" y="28"/>
                    <a:pt x="44" y="28"/>
                    <a:pt x="44" y="28"/>
                  </a:cubicBezTo>
                  <a:cubicBezTo>
                    <a:pt x="43" y="28"/>
                    <a:pt x="43" y="28"/>
                    <a:pt x="42" y="28"/>
                  </a:cubicBezTo>
                  <a:cubicBezTo>
                    <a:pt x="41" y="28"/>
                    <a:pt x="39" y="28"/>
                    <a:pt x="38" y="27"/>
                  </a:cubicBezTo>
                  <a:close/>
                  <a:moveTo>
                    <a:pt x="40" y="22"/>
                  </a:moveTo>
                  <a:cubicBezTo>
                    <a:pt x="44" y="22"/>
                    <a:pt x="44" y="22"/>
                    <a:pt x="44" y="22"/>
                  </a:cubicBezTo>
                  <a:cubicBezTo>
                    <a:pt x="43" y="21"/>
                    <a:pt x="43" y="20"/>
                    <a:pt x="43" y="20"/>
                  </a:cubicBezTo>
                  <a:cubicBezTo>
                    <a:pt x="43" y="20"/>
                    <a:pt x="42" y="20"/>
                    <a:pt x="42" y="20"/>
                  </a:cubicBezTo>
                  <a:cubicBezTo>
                    <a:pt x="41" y="20"/>
                    <a:pt x="41" y="20"/>
                    <a:pt x="40" y="20"/>
                  </a:cubicBezTo>
                  <a:cubicBezTo>
                    <a:pt x="40" y="21"/>
                    <a:pt x="40" y="21"/>
                    <a:pt x="40" y="22"/>
                  </a:cubicBezTo>
                  <a:close/>
                  <a:moveTo>
                    <a:pt x="49" y="27"/>
                  </a:moveTo>
                  <a:cubicBezTo>
                    <a:pt x="48" y="26"/>
                    <a:pt x="47" y="25"/>
                    <a:pt x="47" y="23"/>
                  </a:cubicBezTo>
                  <a:cubicBezTo>
                    <a:pt x="47" y="22"/>
                    <a:pt x="48" y="21"/>
                    <a:pt x="48" y="21"/>
                  </a:cubicBezTo>
                  <a:cubicBezTo>
                    <a:pt x="48" y="20"/>
                    <a:pt x="48" y="19"/>
                    <a:pt x="49" y="19"/>
                  </a:cubicBezTo>
                  <a:cubicBezTo>
                    <a:pt x="49" y="19"/>
                    <a:pt x="50" y="18"/>
                    <a:pt x="50" y="18"/>
                  </a:cubicBezTo>
                  <a:cubicBezTo>
                    <a:pt x="51" y="18"/>
                    <a:pt x="51" y="18"/>
                    <a:pt x="52" y="18"/>
                  </a:cubicBezTo>
                  <a:cubicBezTo>
                    <a:pt x="52" y="18"/>
                    <a:pt x="53" y="18"/>
                    <a:pt x="53" y="18"/>
                  </a:cubicBezTo>
                  <a:cubicBezTo>
                    <a:pt x="53" y="18"/>
                    <a:pt x="54" y="18"/>
                    <a:pt x="54" y="18"/>
                  </a:cubicBezTo>
                  <a:cubicBezTo>
                    <a:pt x="54" y="18"/>
                    <a:pt x="54" y="18"/>
                    <a:pt x="54" y="18"/>
                  </a:cubicBezTo>
                  <a:cubicBezTo>
                    <a:pt x="57" y="18"/>
                    <a:pt x="57" y="18"/>
                    <a:pt x="57" y="18"/>
                  </a:cubicBezTo>
                  <a:cubicBezTo>
                    <a:pt x="57" y="32"/>
                    <a:pt x="57" y="32"/>
                    <a:pt x="57" y="32"/>
                  </a:cubicBezTo>
                  <a:cubicBezTo>
                    <a:pt x="54" y="32"/>
                    <a:pt x="54" y="32"/>
                    <a:pt x="54" y="32"/>
                  </a:cubicBezTo>
                  <a:cubicBezTo>
                    <a:pt x="54" y="27"/>
                    <a:pt x="54" y="27"/>
                    <a:pt x="54" y="27"/>
                  </a:cubicBezTo>
                  <a:cubicBezTo>
                    <a:pt x="54" y="27"/>
                    <a:pt x="54" y="27"/>
                    <a:pt x="54" y="28"/>
                  </a:cubicBezTo>
                  <a:cubicBezTo>
                    <a:pt x="53" y="28"/>
                    <a:pt x="53" y="28"/>
                    <a:pt x="53" y="28"/>
                  </a:cubicBezTo>
                  <a:cubicBezTo>
                    <a:pt x="53" y="28"/>
                    <a:pt x="52" y="28"/>
                    <a:pt x="52" y="28"/>
                  </a:cubicBezTo>
                  <a:cubicBezTo>
                    <a:pt x="52" y="28"/>
                    <a:pt x="52" y="28"/>
                    <a:pt x="51" y="28"/>
                  </a:cubicBezTo>
                  <a:cubicBezTo>
                    <a:pt x="50" y="28"/>
                    <a:pt x="49" y="28"/>
                    <a:pt x="49" y="27"/>
                  </a:cubicBezTo>
                  <a:close/>
                  <a:moveTo>
                    <a:pt x="51" y="23"/>
                  </a:moveTo>
                  <a:cubicBezTo>
                    <a:pt x="51" y="24"/>
                    <a:pt x="51" y="25"/>
                    <a:pt x="51" y="25"/>
                  </a:cubicBezTo>
                  <a:cubicBezTo>
                    <a:pt x="51" y="26"/>
                    <a:pt x="52" y="26"/>
                    <a:pt x="53" y="26"/>
                  </a:cubicBezTo>
                  <a:cubicBezTo>
                    <a:pt x="53" y="26"/>
                    <a:pt x="53" y="26"/>
                    <a:pt x="53" y="26"/>
                  </a:cubicBezTo>
                  <a:cubicBezTo>
                    <a:pt x="54" y="26"/>
                    <a:pt x="54" y="25"/>
                    <a:pt x="54" y="25"/>
                  </a:cubicBezTo>
                  <a:cubicBezTo>
                    <a:pt x="54" y="20"/>
                    <a:pt x="54" y="20"/>
                    <a:pt x="54" y="20"/>
                  </a:cubicBezTo>
                  <a:cubicBezTo>
                    <a:pt x="54" y="20"/>
                    <a:pt x="54" y="20"/>
                    <a:pt x="54" y="20"/>
                  </a:cubicBezTo>
                  <a:cubicBezTo>
                    <a:pt x="53" y="20"/>
                    <a:pt x="53" y="20"/>
                    <a:pt x="53" y="20"/>
                  </a:cubicBezTo>
                  <a:cubicBezTo>
                    <a:pt x="52" y="20"/>
                    <a:pt x="52" y="20"/>
                    <a:pt x="51" y="21"/>
                  </a:cubicBezTo>
                  <a:cubicBezTo>
                    <a:pt x="51" y="21"/>
                    <a:pt x="51" y="22"/>
                    <a:pt x="51" y="23"/>
                  </a:cubicBezTo>
                  <a:close/>
                  <a:moveTo>
                    <a:pt x="63" y="28"/>
                  </a:moveTo>
                  <a:cubicBezTo>
                    <a:pt x="64" y="28"/>
                    <a:pt x="64" y="28"/>
                    <a:pt x="65" y="28"/>
                  </a:cubicBezTo>
                  <a:cubicBezTo>
                    <a:pt x="65" y="28"/>
                    <a:pt x="65" y="27"/>
                    <a:pt x="66" y="27"/>
                  </a:cubicBezTo>
                  <a:cubicBezTo>
                    <a:pt x="66" y="28"/>
                    <a:pt x="66" y="28"/>
                    <a:pt x="66" y="28"/>
                  </a:cubicBezTo>
                  <a:cubicBezTo>
                    <a:pt x="69" y="28"/>
                    <a:pt x="69" y="28"/>
                    <a:pt x="69" y="28"/>
                  </a:cubicBezTo>
                  <a:cubicBezTo>
                    <a:pt x="69" y="18"/>
                    <a:pt x="69" y="18"/>
                    <a:pt x="69" y="18"/>
                  </a:cubicBezTo>
                  <a:cubicBezTo>
                    <a:pt x="66" y="18"/>
                    <a:pt x="66" y="18"/>
                    <a:pt x="66" y="18"/>
                  </a:cubicBezTo>
                  <a:cubicBezTo>
                    <a:pt x="66" y="25"/>
                    <a:pt x="66" y="25"/>
                    <a:pt x="66" y="25"/>
                  </a:cubicBezTo>
                  <a:cubicBezTo>
                    <a:pt x="66" y="25"/>
                    <a:pt x="65" y="25"/>
                    <a:pt x="65" y="25"/>
                  </a:cubicBezTo>
                  <a:cubicBezTo>
                    <a:pt x="65" y="26"/>
                    <a:pt x="65" y="26"/>
                    <a:pt x="64" y="26"/>
                  </a:cubicBezTo>
                  <a:cubicBezTo>
                    <a:pt x="64" y="26"/>
                    <a:pt x="64" y="26"/>
                    <a:pt x="64" y="25"/>
                  </a:cubicBezTo>
                  <a:cubicBezTo>
                    <a:pt x="63" y="25"/>
                    <a:pt x="63" y="25"/>
                    <a:pt x="63" y="25"/>
                  </a:cubicBezTo>
                  <a:cubicBezTo>
                    <a:pt x="63" y="25"/>
                    <a:pt x="63" y="24"/>
                    <a:pt x="63" y="24"/>
                  </a:cubicBezTo>
                  <a:cubicBezTo>
                    <a:pt x="63" y="24"/>
                    <a:pt x="63" y="23"/>
                    <a:pt x="63" y="23"/>
                  </a:cubicBezTo>
                  <a:cubicBezTo>
                    <a:pt x="63" y="18"/>
                    <a:pt x="63" y="18"/>
                    <a:pt x="63" y="18"/>
                  </a:cubicBezTo>
                  <a:cubicBezTo>
                    <a:pt x="60" y="18"/>
                    <a:pt x="60" y="18"/>
                    <a:pt x="60" y="18"/>
                  </a:cubicBezTo>
                  <a:cubicBezTo>
                    <a:pt x="60" y="24"/>
                    <a:pt x="60" y="24"/>
                    <a:pt x="60" y="24"/>
                  </a:cubicBezTo>
                  <a:cubicBezTo>
                    <a:pt x="60" y="26"/>
                    <a:pt x="60" y="27"/>
                    <a:pt x="61" y="27"/>
                  </a:cubicBezTo>
                  <a:cubicBezTo>
                    <a:pt x="61" y="28"/>
                    <a:pt x="62" y="28"/>
                    <a:pt x="63" y="28"/>
                  </a:cubicBezTo>
                  <a:close/>
                  <a:moveTo>
                    <a:pt x="72" y="27"/>
                  </a:moveTo>
                  <a:cubicBezTo>
                    <a:pt x="71" y="26"/>
                    <a:pt x="71" y="25"/>
                    <a:pt x="71" y="23"/>
                  </a:cubicBezTo>
                  <a:cubicBezTo>
                    <a:pt x="71" y="21"/>
                    <a:pt x="71" y="20"/>
                    <a:pt x="72" y="19"/>
                  </a:cubicBezTo>
                  <a:cubicBezTo>
                    <a:pt x="73" y="18"/>
                    <a:pt x="75" y="18"/>
                    <a:pt x="76" y="18"/>
                  </a:cubicBezTo>
                  <a:cubicBezTo>
                    <a:pt x="78" y="18"/>
                    <a:pt x="79" y="18"/>
                    <a:pt x="80" y="19"/>
                  </a:cubicBezTo>
                  <a:cubicBezTo>
                    <a:pt x="80" y="20"/>
                    <a:pt x="81" y="21"/>
                    <a:pt x="81" y="22"/>
                  </a:cubicBezTo>
                  <a:cubicBezTo>
                    <a:pt x="81" y="24"/>
                    <a:pt x="81" y="24"/>
                    <a:pt x="81" y="24"/>
                  </a:cubicBezTo>
                  <a:cubicBezTo>
                    <a:pt x="74" y="24"/>
                    <a:pt x="74" y="24"/>
                    <a:pt x="74" y="24"/>
                  </a:cubicBezTo>
                  <a:cubicBezTo>
                    <a:pt x="74" y="24"/>
                    <a:pt x="74" y="24"/>
                    <a:pt x="74" y="25"/>
                  </a:cubicBezTo>
                  <a:cubicBezTo>
                    <a:pt x="74" y="25"/>
                    <a:pt x="75" y="25"/>
                    <a:pt x="75" y="25"/>
                  </a:cubicBezTo>
                  <a:cubicBezTo>
                    <a:pt x="75" y="26"/>
                    <a:pt x="76" y="26"/>
                    <a:pt x="76" y="26"/>
                  </a:cubicBezTo>
                  <a:cubicBezTo>
                    <a:pt x="76" y="26"/>
                    <a:pt x="77" y="26"/>
                    <a:pt x="77" y="26"/>
                  </a:cubicBezTo>
                  <a:cubicBezTo>
                    <a:pt x="77" y="26"/>
                    <a:pt x="78" y="26"/>
                    <a:pt x="78" y="26"/>
                  </a:cubicBezTo>
                  <a:cubicBezTo>
                    <a:pt x="78" y="26"/>
                    <a:pt x="79" y="26"/>
                    <a:pt x="79" y="26"/>
                  </a:cubicBezTo>
                  <a:cubicBezTo>
                    <a:pt x="79" y="25"/>
                    <a:pt x="80" y="25"/>
                    <a:pt x="80" y="25"/>
                  </a:cubicBezTo>
                  <a:cubicBezTo>
                    <a:pt x="80" y="25"/>
                    <a:pt x="80" y="25"/>
                    <a:pt x="80" y="25"/>
                  </a:cubicBezTo>
                  <a:cubicBezTo>
                    <a:pt x="81" y="25"/>
                    <a:pt x="81" y="25"/>
                    <a:pt x="81" y="25"/>
                  </a:cubicBezTo>
                  <a:cubicBezTo>
                    <a:pt x="81" y="27"/>
                    <a:pt x="81" y="27"/>
                    <a:pt x="81" y="27"/>
                  </a:cubicBezTo>
                  <a:cubicBezTo>
                    <a:pt x="80" y="27"/>
                    <a:pt x="80" y="28"/>
                    <a:pt x="80" y="28"/>
                  </a:cubicBezTo>
                  <a:cubicBezTo>
                    <a:pt x="80" y="28"/>
                    <a:pt x="79" y="28"/>
                    <a:pt x="79" y="28"/>
                  </a:cubicBezTo>
                  <a:cubicBezTo>
                    <a:pt x="79" y="28"/>
                    <a:pt x="78" y="28"/>
                    <a:pt x="78" y="28"/>
                  </a:cubicBezTo>
                  <a:cubicBezTo>
                    <a:pt x="78" y="28"/>
                    <a:pt x="77" y="28"/>
                    <a:pt x="77" y="28"/>
                  </a:cubicBezTo>
                  <a:cubicBezTo>
                    <a:pt x="75" y="28"/>
                    <a:pt x="73" y="28"/>
                    <a:pt x="72" y="27"/>
                  </a:cubicBezTo>
                  <a:close/>
                  <a:moveTo>
                    <a:pt x="74" y="22"/>
                  </a:moveTo>
                  <a:cubicBezTo>
                    <a:pt x="78" y="22"/>
                    <a:pt x="78" y="22"/>
                    <a:pt x="78" y="22"/>
                  </a:cubicBezTo>
                  <a:cubicBezTo>
                    <a:pt x="78" y="21"/>
                    <a:pt x="78" y="20"/>
                    <a:pt x="77" y="20"/>
                  </a:cubicBezTo>
                  <a:cubicBezTo>
                    <a:pt x="77" y="20"/>
                    <a:pt x="77" y="20"/>
                    <a:pt x="76" y="20"/>
                  </a:cubicBezTo>
                  <a:cubicBezTo>
                    <a:pt x="75" y="20"/>
                    <a:pt x="75" y="20"/>
                    <a:pt x="75" y="20"/>
                  </a:cubicBezTo>
                  <a:cubicBezTo>
                    <a:pt x="74" y="21"/>
                    <a:pt x="74" y="21"/>
                    <a:pt x="74" y="22"/>
                  </a:cubicBezTo>
                  <a:close/>
                  <a:moveTo>
                    <a:pt x="140" y="7"/>
                  </a:moveTo>
                  <a:cubicBezTo>
                    <a:pt x="140" y="95"/>
                    <a:pt x="140" y="95"/>
                    <a:pt x="140" y="95"/>
                  </a:cubicBezTo>
                  <a:cubicBezTo>
                    <a:pt x="140" y="99"/>
                    <a:pt x="137" y="102"/>
                    <a:pt x="133" y="102"/>
                  </a:cubicBezTo>
                  <a:cubicBezTo>
                    <a:pt x="7" y="102"/>
                    <a:pt x="7" y="102"/>
                    <a:pt x="7" y="102"/>
                  </a:cubicBezTo>
                  <a:cubicBezTo>
                    <a:pt x="3" y="102"/>
                    <a:pt x="0" y="99"/>
                    <a:pt x="0" y="95"/>
                  </a:cubicBezTo>
                  <a:cubicBezTo>
                    <a:pt x="0" y="7"/>
                    <a:pt x="0" y="7"/>
                    <a:pt x="0" y="7"/>
                  </a:cubicBezTo>
                  <a:cubicBezTo>
                    <a:pt x="0" y="3"/>
                    <a:pt x="3" y="0"/>
                    <a:pt x="7" y="0"/>
                  </a:cubicBezTo>
                  <a:cubicBezTo>
                    <a:pt x="133" y="0"/>
                    <a:pt x="133" y="0"/>
                    <a:pt x="133" y="0"/>
                  </a:cubicBezTo>
                  <a:cubicBezTo>
                    <a:pt x="137" y="0"/>
                    <a:pt x="140" y="3"/>
                    <a:pt x="140" y="7"/>
                  </a:cubicBezTo>
                  <a:close/>
                  <a:moveTo>
                    <a:pt x="130" y="10"/>
                  </a:moveTo>
                  <a:cubicBezTo>
                    <a:pt x="10" y="10"/>
                    <a:pt x="10" y="10"/>
                    <a:pt x="10" y="10"/>
                  </a:cubicBezTo>
                  <a:cubicBezTo>
                    <a:pt x="10" y="93"/>
                    <a:pt x="10" y="93"/>
                    <a:pt x="10" y="93"/>
                  </a:cubicBezTo>
                  <a:cubicBezTo>
                    <a:pt x="130" y="93"/>
                    <a:pt x="130" y="93"/>
                    <a:pt x="130" y="93"/>
                  </a:cubicBezTo>
                  <a:lnTo>
                    <a:pt x="130" y="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 name="Freeform 196"/>
            <p:cNvSpPr>
              <a:spLocks noEditPoints="1"/>
            </p:cNvSpPr>
            <p:nvPr/>
          </p:nvSpPr>
          <p:spPr bwMode="auto">
            <a:xfrm>
              <a:off x="6877050" y="2347913"/>
              <a:ext cx="442912" cy="322263"/>
            </a:xfrm>
            <a:custGeom>
              <a:avLst/>
              <a:gdLst>
                <a:gd name="T0" fmla="*/ 97 w 140"/>
                <a:gd name="T1" fmla="*/ 54 h 102"/>
                <a:gd name="T2" fmla="*/ 106 w 140"/>
                <a:gd name="T3" fmla="*/ 54 h 102"/>
                <a:gd name="T4" fmla="*/ 140 w 140"/>
                <a:gd name="T5" fmla="*/ 95 h 102"/>
                <a:gd name="T6" fmla="*/ 7 w 140"/>
                <a:gd name="T7" fmla="*/ 102 h 102"/>
                <a:gd name="T8" fmla="*/ 0 w 140"/>
                <a:gd name="T9" fmla="*/ 7 h 102"/>
                <a:gd name="T10" fmla="*/ 133 w 140"/>
                <a:gd name="T11" fmla="*/ 0 h 102"/>
                <a:gd name="T12" fmla="*/ 130 w 140"/>
                <a:gd name="T13" fmla="*/ 70 h 102"/>
                <a:gd name="T14" fmla="*/ 10 w 140"/>
                <a:gd name="T15" fmla="*/ 92 h 102"/>
                <a:gd name="T16" fmla="*/ 130 w 140"/>
                <a:gd name="T17" fmla="*/ 70 h 102"/>
                <a:gd name="T18" fmla="*/ 48 w 140"/>
                <a:gd name="T19" fmla="*/ 37 h 102"/>
                <a:gd name="T20" fmla="*/ 33 w 140"/>
                <a:gd name="T21" fmla="*/ 37 h 102"/>
                <a:gd name="T22" fmla="*/ 32 w 140"/>
                <a:gd name="T23" fmla="*/ 65 h 102"/>
                <a:gd name="T24" fmla="*/ 54 w 140"/>
                <a:gd name="T25" fmla="*/ 37 h 102"/>
                <a:gd name="T26" fmla="*/ 56 w 140"/>
                <a:gd name="T27" fmla="*/ 65 h 102"/>
                <a:gd name="T28" fmla="*/ 56 w 140"/>
                <a:gd name="T29" fmla="*/ 37 h 102"/>
                <a:gd name="T30" fmla="*/ 79 w 140"/>
                <a:gd name="T31" fmla="*/ 57 h 102"/>
                <a:gd name="T32" fmla="*/ 73 w 140"/>
                <a:gd name="T33" fmla="*/ 61 h 102"/>
                <a:gd name="T34" fmla="*/ 68 w 140"/>
                <a:gd name="T35" fmla="*/ 56 h 102"/>
                <a:gd name="T36" fmla="*/ 63 w 140"/>
                <a:gd name="T37" fmla="*/ 61 h 102"/>
                <a:gd name="T38" fmla="*/ 73 w 140"/>
                <a:gd name="T39" fmla="*/ 66 h 102"/>
                <a:gd name="T40" fmla="*/ 85 w 140"/>
                <a:gd name="T41" fmla="*/ 57 h 102"/>
                <a:gd name="T42" fmla="*/ 76 w 140"/>
                <a:gd name="T43" fmla="*/ 48 h 102"/>
                <a:gd name="T44" fmla="*/ 71 w 140"/>
                <a:gd name="T45" fmla="*/ 44 h 102"/>
                <a:gd name="T46" fmla="*/ 76 w 140"/>
                <a:gd name="T47" fmla="*/ 41 h 102"/>
                <a:gd name="T48" fmla="*/ 81 w 140"/>
                <a:gd name="T49" fmla="*/ 45 h 102"/>
                <a:gd name="T50" fmla="*/ 84 w 140"/>
                <a:gd name="T51" fmla="*/ 39 h 102"/>
                <a:gd name="T52" fmla="*/ 68 w 140"/>
                <a:gd name="T53" fmla="*/ 39 h 102"/>
                <a:gd name="T54" fmla="*/ 67 w 140"/>
                <a:gd name="T55" fmla="*/ 48 h 102"/>
                <a:gd name="T56" fmla="*/ 74 w 140"/>
                <a:gd name="T57" fmla="*/ 53 h 102"/>
                <a:gd name="T58" fmla="*/ 79 w 140"/>
                <a:gd name="T59" fmla="*/ 57 h 102"/>
                <a:gd name="T60" fmla="*/ 92 w 140"/>
                <a:gd name="T61" fmla="*/ 65 h 102"/>
                <a:gd name="T62" fmla="*/ 106 w 140"/>
                <a:gd name="T63" fmla="*/ 59 h 102"/>
                <a:gd name="T64" fmla="*/ 113 w 140"/>
                <a:gd name="T65" fmla="*/ 65 h 102"/>
                <a:gd name="T66" fmla="*/ 102 w 140"/>
                <a:gd name="T67" fmla="*/ 37 h 102"/>
                <a:gd name="T68" fmla="*/ 130 w 140"/>
                <a:gd name="T69" fmla="*/ 10 h 102"/>
                <a:gd name="T70" fmla="*/ 10 w 140"/>
                <a:gd name="T71" fmla="*/ 32 h 102"/>
                <a:gd name="T72" fmla="*/ 130 w 140"/>
                <a:gd name="T73"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102">
                  <a:moveTo>
                    <a:pt x="106" y="54"/>
                  </a:moveTo>
                  <a:cubicBezTo>
                    <a:pt x="97" y="54"/>
                    <a:pt x="97" y="54"/>
                    <a:pt x="97" y="54"/>
                  </a:cubicBezTo>
                  <a:cubicBezTo>
                    <a:pt x="104" y="43"/>
                    <a:pt x="104" y="43"/>
                    <a:pt x="104" y="43"/>
                  </a:cubicBezTo>
                  <a:lnTo>
                    <a:pt x="106" y="54"/>
                  </a:lnTo>
                  <a:close/>
                  <a:moveTo>
                    <a:pt x="140" y="7"/>
                  </a:moveTo>
                  <a:cubicBezTo>
                    <a:pt x="140" y="95"/>
                    <a:pt x="140" y="95"/>
                    <a:pt x="140" y="95"/>
                  </a:cubicBezTo>
                  <a:cubicBezTo>
                    <a:pt x="140" y="99"/>
                    <a:pt x="137" y="102"/>
                    <a:pt x="133" y="102"/>
                  </a:cubicBezTo>
                  <a:cubicBezTo>
                    <a:pt x="7" y="102"/>
                    <a:pt x="7" y="102"/>
                    <a:pt x="7" y="102"/>
                  </a:cubicBezTo>
                  <a:cubicBezTo>
                    <a:pt x="3" y="102"/>
                    <a:pt x="0" y="99"/>
                    <a:pt x="0" y="95"/>
                  </a:cubicBezTo>
                  <a:cubicBezTo>
                    <a:pt x="0" y="7"/>
                    <a:pt x="0" y="7"/>
                    <a:pt x="0" y="7"/>
                  </a:cubicBezTo>
                  <a:cubicBezTo>
                    <a:pt x="0" y="3"/>
                    <a:pt x="3" y="0"/>
                    <a:pt x="7" y="0"/>
                  </a:cubicBezTo>
                  <a:cubicBezTo>
                    <a:pt x="133" y="0"/>
                    <a:pt x="133" y="0"/>
                    <a:pt x="133" y="0"/>
                  </a:cubicBezTo>
                  <a:cubicBezTo>
                    <a:pt x="137" y="0"/>
                    <a:pt x="140" y="3"/>
                    <a:pt x="140" y="7"/>
                  </a:cubicBezTo>
                  <a:close/>
                  <a:moveTo>
                    <a:pt x="130" y="70"/>
                  </a:moveTo>
                  <a:cubicBezTo>
                    <a:pt x="10" y="70"/>
                    <a:pt x="10" y="70"/>
                    <a:pt x="10" y="70"/>
                  </a:cubicBezTo>
                  <a:cubicBezTo>
                    <a:pt x="10" y="92"/>
                    <a:pt x="10" y="92"/>
                    <a:pt x="10" y="92"/>
                  </a:cubicBezTo>
                  <a:cubicBezTo>
                    <a:pt x="130" y="92"/>
                    <a:pt x="130" y="92"/>
                    <a:pt x="130" y="92"/>
                  </a:cubicBezTo>
                  <a:lnTo>
                    <a:pt x="130" y="70"/>
                  </a:lnTo>
                  <a:close/>
                  <a:moveTo>
                    <a:pt x="54" y="37"/>
                  </a:moveTo>
                  <a:cubicBezTo>
                    <a:pt x="48" y="37"/>
                    <a:pt x="48" y="37"/>
                    <a:pt x="48" y="37"/>
                  </a:cubicBezTo>
                  <a:cubicBezTo>
                    <a:pt x="36" y="58"/>
                    <a:pt x="36" y="58"/>
                    <a:pt x="36" y="58"/>
                  </a:cubicBezTo>
                  <a:cubicBezTo>
                    <a:pt x="33" y="37"/>
                    <a:pt x="33" y="37"/>
                    <a:pt x="33" y="37"/>
                  </a:cubicBezTo>
                  <a:cubicBezTo>
                    <a:pt x="27" y="37"/>
                    <a:pt x="27" y="37"/>
                    <a:pt x="27" y="37"/>
                  </a:cubicBezTo>
                  <a:cubicBezTo>
                    <a:pt x="32" y="65"/>
                    <a:pt x="32" y="65"/>
                    <a:pt x="32" y="65"/>
                  </a:cubicBezTo>
                  <a:cubicBezTo>
                    <a:pt x="38" y="65"/>
                    <a:pt x="38" y="65"/>
                    <a:pt x="38" y="65"/>
                  </a:cubicBezTo>
                  <a:lnTo>
                    <a:pt x="54" y="37"/>
                  </a:lnTo>
                  <a:close/>
                  <a:moveTo>
                    <a:pt x="50" y="65"/>
                  </a:moveTo>
                  <a:cubicBezTo>
                    <a:pt x="56" y="65"/>
                    <a:pt x="56" y="65"/>
                    <a:pt x="56" y="65"/>
                  </a:cubicBezTo>
                  <a:cubicBezTo>
                    <a:pt x="62" y="37"/>
                    <a:pt x="62" y="37"/>
                    <a:pt x="62" y="37"/>
                  </a:cubicBezTo>
                  <a:cubicBezTo>
                    <a:pt x="56" y="37"/>
                    <a:pt x="56" y="37"/>
                    <a:pt x="56" y="37"/>
                  </a:cubicBezTo>
                  <a:lnTo>
                    <a:pt x="50" y="65"/>
                  </a:lnTo>
                  <a:close/>
                  <a:moveTo>
                    <a:pt x="79" y="57"/>
                  </a:moveTo>
                  <a:cubicBezTo>
                    <a:pt x="79" y="58"/>
                    <a:pt x="78" y="59"/>
                    <a:pt x="78" y="60"/>
                  </a:cubicBezTo>
                  <a:cubicBezTo>
                    <a:pt x="77" y="60"/>
                    <a:pt x="75" y="61"/>
                    <a:pt x="73" y="61"/>
                  </a:cubicBezTo>
                  <a:cubicBezTo>
                    <a:pt x="71" y="61"/>
                    <a:pt x="70" y="60"/>
                    <a:pt x="69" y="59"/>
                  </a:cubicBezTo>
                  <a:cubicBezTo>
                    <a:pt x="68" y="59"/>
                    <a:pt x="68" y="57"/>
                    <a:pt x="68" y="56"/>
                  </a:cubicBezTo>
                  <a:cubicBezTo>
                    <a:pt x="62" y="56"/>
                    <a:pt x="62" y="56"/>
                    <a:pt x="62" y="56"/>
                  </a:cubicBezTo>
                  <a:cubicBezTo>
                    <a:pt x="62" y="58"/>
                    <a:pt x="63" y="60"/>
                    <a:pt x="63" y="61"/>
                  </a:cubicBezTo>
                  <a:cubicBezTo>
                    <a:pt x="64" y="62"/>
                    <a:pt x="65" y="64"/>
                    <a:pt x="67" y="64"/>
                  </a:cubicBezTo>
                  <a:cubicBezTo>
                    <a:pt x="69" y="65"/>
                    <a:pt x="71" y="66"/>
                    <a:pt x="73" y="66"/>
                  </a:cubicBezTo>
                  <a:cubicBezTo>
                    <a:pt x="77" y="66"/>
                    <a:pt x="80" y="65"/>
                    <a:pt x="82" y="63"/>
                  </a:cubicBezTo>
                  <a:cubicBezTo>
                    <a:pt x="84" y="61"/>
                    <a:pt x="85" y="59"/>
                    <a:pt x="85" y="57"/>
                  </a:cubicBezTo>
                  <a:cubicBezTo>
                    <a:pt x="85" y="55"/>
                    <a:pt x="84" y="53"/>
                    <a:pt x="83" y="52"/>
                  </a:cubicBezTo>
                  <a:cubicBezTo>
                    <a:pt x="82" y="51"/>
                    <a:pt x="80" y="50"/>
                    <a:pt x="76" y="48"/>
                  </a:cubicBezTo>
                  <a:cubicBezTo>
                    <a:pt x="74" y="47"/>
                    <a:pt x="73" y="47"/>
                    <a:pt x="72" y="46"/>
                  </a:cubicBezTo>
                  <a:cubicBezTo>
                    <a:pt x="72" y="45"/>
                    <a:pt x="71" y="45"/>
                    <a:pt x="71" y="44"/>
                  </a:cubicBezTo>
                  <a:cubicBezTo>
                    <a:pt x="71" y="43"/>
                    <a:pt x="72" y="42"/>
                    <a:pt x="72" y="42"/>
                  </a:cubicBezTo>
                  <a:cubicBezTo>
                    <a:pt x="73" y="41"/>
                    <a:pt x="74" y="41"/>
                    <a:pt x="76" y="41"/>
                  </a:cubicBezTo>
                  <a:cubicBezTo>
                    <a:pt x="77" y="41"/>
                    <a:pt x="79" y="41"/>
                    <a:pt x="80" y="42"/>
                  </a:cubicBezTo>
                  <a:cubicBezTo>
                    <a:pt x="80" y="43"/>
                    <a:pt x="81" y="44"/>
                    <a:pt x="81" y="45"/>
                  </a:cubicBezTo>
                  <a:cubicBezTo>
                    <a:pt x="87" y="45"/>
                    <a:pt x="87" y="45"/>
                    <a:pt x="87" y="45"/>
                  </a:cubicBezTo>
                  <a:cubicBezTo>
                    <a:pt x="86" y="42"/>
                    <a:pt x="85" y="40"/>
                    <a:pt x="84" y="39"/>
                  </a:cubicBezTo>
                  <a:cubicBezTo>
                    <a:pt x="82" y="37"/>
                    <a:pt x="79" y="36"/>
                    <a:pt x="76" y="36"/>
                  </a:cubicBezTo>
                  <a:cubicBezTo>
                    <a:pt x="73" y="36"/>
                    <a:pt x="70" y="37"/>
                    <a:pt x="68" y="39"/>
                  </a:cubicBezTo>
                  <a:cubicBezTo>
                    <a:pt x="67" y="40"/>
                    <a:pt x="66" y="42"/>
                    <a:pt x="66" y="45"/>
                  </a:cubicBezTo>
                  <a:cubicBezTo>
                    <a:pt x="66" y="46"/>
                    <a:pt x="66" y="47"/>
                    <a:pt x="67" y="48"/>
                  </a:cubicBezTo>
                  <a:cubicBezTo>
                    <a:pt x="67" y="49"/>
                    <a:pt x="68" y="50"/>
                    <a:pt x="69" y="51"/>
                  </a:cubicBezTo>
                  <a:cubicBezTo>
                    <a:pt x="70" y="51"/>
                    <a:pt x="72" y="52"/>
                    <a:pt x="74" y="53"/>
                  </a:cubicBezTo>
                  <a:cubicBezTo>
                    <a:pt x="76" y="54"/>
                    <a:pt x="77" y="55"/>
                    <a:pt x="78" y="55"/>
                  </a:cubicBezTo>
                  <a:cubicBezTo>
                    <a:pt x="79" y="56"/>
                    <a:pt x="79" y="56"/>
                    <a:pt x="79" y="57"/>
                  </a:cubicBezTo>
                  <a:close/>
                  <a:moveTo>
                    <a:pt x="86" y="65"/>
                  </a:moveTo>
                  <a:cubicBezTo>
                    <a:pt x="92" y="65"/>
                    <a:pt x="92" y="65"/>
                    <a:pt x="92" y="65"/>
                  </a:cubicBezTo>
                  <a:cubicBezTo>
                    <a:pt x="95" y="59"/>
                    <a:pt x="95" y="59"/>
                    <a:pt x="95" y="59"/>
                  </a:cubicBezTo>
                  <a:cubicBezTo>
                    <a:pt x="106" y="59"/>
                    <a:pt x="106" y="59"/>
                    <a:pt x="106" y="59"/>
                  </a:cubicBezTo>
                  <a:cubicBezTo>
                    <a:pt x="107" y="65"/>
                    <a:pt x="107" y="65"/>
                    <a:pt x="107" y="65"/>
                  </a:cubicBezTo>
                  <a:cubicBezTo>
                    <a:pt x="113" y="65"/>
                    <a:pt x="113" y="65"/>
                    <a:pt x="113" y="65"/>
                  </a:cubicBezTo>
                  <a:cubicBezTo>
                    <a:pt x="108" y="37"/>
                    <a:pt x="108" y="37"/>
                    <a:pt x="108" y="37"/>
                  </a:cubicBezTo>
                  <a:cubicBezTo>
                    <a:pt x="102" y="37"/>
                    <a:pt x="102" y="37"/>
                    <a:pt x="102" y="37"/>
                  </a:cubicBezTo>
                  <a:lnTo>
                    <a:pt x="86" y="65"/>
                  </a:lnTo>
                  <a:close/>
                  <a:moveTo>
                    <a:pt x="130" y="10"/>
                  </a:moveTo>
                  <a:cubicBezTo>
                    <a:pt x="10" y="10"/>
                    <a:pt x="10" y="10"/>
                    <a:pt x="10" y="10"/>
                  </a:cubicBezTo>
                  <a:cubicBezTo>
                    <a:pt x="10" y="32"/>
                    <a:pt x="10" y="32"/>
                    <a:pt x="10" y="32"/>
                  </a:cubicBezTo>
                  <a:cubicBezTo>
                    <a:pt x="130" y="32"/>
                    <a:pt x="130" y="32"/>
                    <a:pt x="130" y="32"/>
                  </a:cubicBezTo>
                  <a:lnTo>
                    <a:pt x="130" y="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 name="Freeform 197"/>
            <p:cNvSpPr>
              <a:spLocks noEditPoints="1"/>
            </p:cNvSpPr>
            <p:nvPr/>
          </p:nvSpPr>
          <p:spPr bwMode="auto">
            <a:xfrm>
              <a:off x="8685213" y="4181475"/>
              <a:ext cx="442912" cy="322263"/>
            </a:xfrm>
            <a:custGeom>
              <a:avLst/>
              <a:gdLst>
                <a:gd name="T0" fmla="*/ 47 w 140"/>
                <a:gd name="T1" fmla="*/ 51 h 102"/>
                <a:gd name="T2" fmla="*/ 43 w 140"/>
                <a:gd name="T3" fmla="*/ 55 h 102"/>
                <a:gd name="T4" fmla="*/ 45 w 140"/>
                <a:gd name="T5" fmla="*/ 51 h 102"/>
                <a:gd name="T6" fmla="*/ 81 w 140"/>
                <a:gd name="T7" fmla="*/ 41 h 102"/>
                <a:gd name="T8" fmla="*/ 82 w 140"/>
                <a:gd name="T9" fmla="*/ 47 h 102"/>
                <a:gd name="T10" fmla="*/ 84 w 140"/>
                <a:gd name="T11" fmla="*/ 41 h 102"/>
                <a:gd name="T12" fmla="*/ 27 w 140"/>
                <a:gd name="T13" fmla="*/ 41 h 102"/>
                <a:gd name="T14" fmla="*/ 28 w 140"/>
                <a:gd name="T15" fmla="*/ 47 h 102"/>
                <a:gd name="T16" fmla="*/ 30 w 140"/>
                <a:gd name="T17" fmla="*/ 41 h 102"/>
                <a:gd name="T18" fmla="*/ 126 w 140"/>
                <a:gd name="T19" fmla="*/ 87 h 102"/>
                <a:gd name="T20" fmla="*/ 17 w 140"/>
                <a:gd name="T21" fmla="*/ 89 h 102"/>
                <a:gd name="T22" fmla="*/ 15 w 140"/>
                <a:gd name="T23" fmla="*/ 16 h 102"/>
                <a:gd name="T24" fmla="*/ 124 w 140"/>
                <a:gd name="T25" fmla="*/ 14 h 102"/>
                <a:gd name="T26" fmla="*/ 38 w 140"/>
                <a:gd name="T27" fmla="*/ 44 h 102"/>
                <a:gd name="T28" fmla="*/ 22 w 140"/>
                <a:gd name="T29" fmla="*/ 37 h 102"/>
                <a:gd name="T30" fmla="*/ 23 w 140"/>
                <a:gd name="T31" fmla="*/ 58 h 102"/>
                <a:gd name="T32" fmla="*/ 29 w 140"/>
                <a:gd name="T33" fmla="*/ 51 h 102"/>
                <a:gd name="T34" fmla="*/ 46 w 140"/>
                <a:gd name="T35" fmla="*/ 41 h 102"/>
                <a:gd name="T36" fmla="*/ 39 w 140"/>
                <a:gd name="T37" fmla="*/ 46 h 102"/>
                <a:gd name="T38" fmla="*/ 47 w 140"/>
                <a:gd name="T39" fmla="*/ 47 h 102"/>
                <a:gd name="T40" fmla="*/ 45 w 140"/>
                <a:gd name="T41" fmla="*/ 56 h 102"/>
                <a:gd name="T42" fmla="*/ 51 w 140"/>
                <a:gd name="T43" fmla="*/ 58 h 102"/>
                <a:gd name="T44" fmla="*/ 46 w 140"/>
                <a:gd name="T45" fmla="*/ 41 h 102"/>
                <a:gd name="T46" fmla="*/ 73 w 140"/>
                <a:gd name="T47" fmla="*/ 42 h 102"/>
                <a:gd name="T48" fmla="*/ 62 w 140"/>
                <a:gd name="T49" fmla="*/ 51 h 102"/>
                <a:gd name="T50" fmla="*/ 56 w 140"/>
                <a:gd name="T51" fmla="*/ 42 h 102"/>
                <a:gd name="T52" fmla="*/ 54 w 140"/>
                <a:gd name="T53" fmla="*/ 65 h 102"/>
                <a:gd name="T54" fmla="*/ 92 w 140"/>
                <a:gd name="T55" fmla="*/ 44 h 102"/>
                <a:gd name="T56" fmla="*/ 76 w 140"/>
                <a:gd name="T57" fmla="*/ 37 h 102"/>
                <a:gd name="T58" fmla="*/ 77 w 140"/>
                <a:gd name="T59" fmla="*/ 58 h 102"/>
                <a:gd name="T60" fmla="*/ 83 w 140"/>
                <a:gd name="T61" fmla="*/ 51 h 102"/>
                <a:gd name="T62" fmla="*/ 100 w 140"/>
                <a:gd name="T63" fmla="*/ 41 h 102"/>
                <a:gd name="T64" fmla="*/ 93 w 140"/>
                <a:gd name="T65" fmla="*/ 46 h 102"/>
                <a:gd name="T66" fmla="*/ 102 w 140"/>
                <a:gd name="T67" fmla="*/ 47 h 102"/>
                <a:gd name="T68" fmla="*/ 100 w 140"/>
                <a:gd name="T69" fmla="*/ 56 h 102"/>
                <a:gd name="T70" fmla="*/ 105 w 140"/>
                <a:gd name="T71" fmla="*/ 58 h 102"/>
                <a:gd name="T72" fmla="*/ 100 w 140"/>
                <a:gd name="T73" fmla="*/ 41 h 102"/>
                <a:gd name="T74" fmla="*/ 112 w 140"/>
                <a:gd name="T75" fmla="*/ 37 h 102"/>
                <a:gd name="T76" fmla="*/ 113 w 140"/>
                <a:gd name="T77" fmla="*/ 58 h 102"/>
                <a:gd name="T78" fmla="*/ 121 w 140"/>
                <a:gd name="T79" fmla="*/ 37 h 102"/>
                <a:gd name="T80" fmla="*/ 118 w 140"/>
                <a:gd name="T81" fmla="*/ 37 h 102"/>
                <a:gd name="T82" fmla="*/ 119 w 140"/>
                <a:gd name="T83" fmla="*/ 40 h 102"/>
                <a:gd name="T84" fmla="*/ 120 w 140"/>
                <a:gd name="T85" fmla="*/ 37 h 102"/>
                <a:gd name="T86" fmla="*/ 124 w 140"/>
                <a:gd name="T87" fmla="*/ 37 h 102"/>
                <a:gd name="T88" fmla="*/ 122 w 140"/>
                <a:gd name="T89" fmla="*/ 39 h 102"/>
                <a:gd name="T90" fmla="*/ 122 w 140"/>
                <a:gd name="T91" fmla="*/ 39 h 102"/>
                <a:gd name="T92" fmla="*/ 121 w 140"/>
                <a:gd name="T93" fmla="*/ 37 h 102"/>
                <a:gd name="T94" fmla="*/ 121 w 140"/>
                <a:gd name="T95" fmla="*/ 40 h 102"/>
                <a:gd name="T96" fmla="*/ 122 w 140"/>
                <a:gd name="T97" fmla="*/ 40 h 102"/>
                <a:gd name="T98" fmla="*/ 123 w 140"/>
                <a:gd name="T99" fmla="*/ 37 h 102"/>
                <a:gd name="T100" fmla="*/ 124 w 140"/>
                <a:gd name="T101" fmla="*/ 40 h 102"/>
                <a:gd name="T102" fmla="*/ 140 w 140"/>
                <a:gd name="T103" fmla="*/ 7 h 102"/>
                <a:gd name="T104" fmla="*/ 133 w 140"/>
                <a:gd name="T105" fmla="*/ 102 h 102"/>
                <a:gd name="T106" fmla="*/ 0 w 140"/>
                <a:gd name="T107" fmla="*/ 95 h 102"/>
                <a:gd name="T108" fmla="*/ 7 w 140"/>
                <a:gd name="T109" fmla="*/ 0 h 102"/>
                <a:gd name="T110" fmla="*/ 140 w 140"/>
                <a:gd name="T111" fmla="*/ 7 h 102"/>
                <a:gd name="T112" fmla="*/ 127 w 140"/>
                <a:gd name="T113" fmla="*/ 8 h 102"/>
                <a:gd name="T114" fmla="*/ 8 w 140"/>
                <a:gd name="T115" fmla="*/ 14 h 102"/>
                <a:gd name="T116" fmla="*/ 14 w 140"/>
                <a:gd name="T117" fmla="*/ 95 h 102"/>
                <a:gd name="T118" fmla="*/ 133 w 140"/>
                <a:gd name="T119" fmla="*/ 89 h 102"/>
                <a:gd name="T120" fmla="*/ 96 w 140"/>
                <a:gd name="T121" fmla="*/ 52 h 102"/>
                <a:gd name="T122" fmla="*/ 101 w 140"/>
                <a:gd name="T123" fmla="*/ 53 h 102"/>
                <a:gd name="T124" fmla="*/ 100 w 140"/>
                <a:gd name="T125"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02">
                  <a:moveTo>
                    <a:pt x="45" y="51"/>
                  </a:moveTo>
                  <a:cubicBezTo>
                    <a:pt x="46" y="51"/>
                    <a:pt x="46" y="51"/>
                    <a:pt x="47" y="51"/>
                  </a:cubicBezTo>
                  <a:cubicBezTo>
                    <a:pt x="47" y="52"/>
                    <a:pt x="46" y="52"/>
                    <a:pt x="46" y="53"/>
                  </a:cubicBezTo>
                  <a:cubicBezTo>
                    <a:pt x="46" y="54"/>
                    <a:pt x="45" y="55"/>
                    <a:pt x="43" y="55"/>
                  </a:cubicBezTo>
                  <a:cubicBezTo>
                    <a:pt x="42" y="55"/>
                    <a:pt x="41" y="54"/>
                    <a:pt x="42" y="52"/>
                  </a:cubicBezTo>
                  <a:cubicBezTo>
                    <a:pt x="43" y="51"/>
                    <a:pt x="44" y="51"/>
                    <a:pt x="45" y="51"/>
                  </a:cubicBezTo>
                  <a:close/>
                  <a:moveTo>
                    <a:pt x="84" y="41"/>
                  </a:moveTo>
                  <a:cubicBezTo>
                    <a:pt x="81" y="41"/>
                    <a:pt x="81" y="41"/>
                    <a:pt x="81" y="41"/>
                  </a:cubicBezTo>
                  <a:cubicBezTo>
                    <a:pt x="80" y="47"/>
                    <a:pt x="80" y="47"/>
                    <a:pt x="80" y="47"/>
                  </a:cubicBezTo>
                  <a:cubicBezTo>
                    <a:pt x="82" y="47"/>
                    <a:pt x="82" y="47"/>
                    <a:pt x="82" y="47"/>
                  </a:cubicBezTo>
                  <a:cubicBezTo>
                    <a:pt x="84" y="47"/>
                    <a:pt x="86" y="46"/>
                    <a:pt x="86" y="44"/>
                  </a:cubicBezTo>
                  <a:cubicBezTo>
                    <a:pt x="86" y="43"/>
                    <a:pt x="85" y="41"/>
                    <a:pt x="84" y="41"/>
                  </a:cubicBezTo>
                  <a:close/>
                  <a:moveTo>
                    <a:pt x="30" y="41"/>
                  </a:moveTo>
                  <a:cubicBezTo>
                    <a:pt x="27" y="41"/>
                    <a:pt x="27" y="41"/>
                    <a:pt x="27" y="41"/>
                  </a:cubicBezTo>
                  <a:cubicBezTo>
                    <a:pt x="25" y="47"/>
                    <a:pt x="25" y="47"/>
                    <a:pt x="25" y="47"/>
                  </a:cubicBezTo>
                  <a:cubicBezTo>
                    <a:pt x="28" y="47"/>
                    <a:pt x="28" y="47"/>
                    <a:pt x="28" y="47"/>
                  </a:cubicBezTo>
                  <a:cubicBezTo>
                    <a:pt x="30" y="47"/>
                    <a:pt x="31" y="46"/>
                    <a:pt x="32" y="44"/>
                  </a:cubicBezTo>
                  <a:cubicBezTo>
                    <a:pt x="32" y="43"/>
                    <a:pt x="31" y="41"/>
                    <a:pt x="30" y="41"/>
                  </a:cubicBezTo>
                  <a:close/>
                  <a:moveTo>
                    <a:pt x="126" y="16"/>
                  </a:moveTo>
                  <a:cubicBezTo>
                    <a:pt x="126" y="87"/>
                    <a:pt x="126" y="87"/>
                    <a:pt x="126" y="87"/>
                  </a:cubicBezTo>
                  <a:cubicBezTo>
                    <a:pt x="126" y="88"/>
                    <a:pt x="125" y="89"/>
                    <a:pt x="124" y="89"/>
                  </a:cubicBezTo>
                  <a:cubicBezTo>
                    <a:pt x="17" y="89"/>
                    <a:pt x="17" y="89"/>
                    <a:pt x="17" y="89"/>
                  </a:cubicBezTo>
                  <a:cubicBezTo>
                    <a:pt x="16" y="89"/>
                    <a:pt x="15" y="88"/>
                    <a:pt x="15" y="87"/>
                  </a:cubicBezTo>
                  <a:cubicBezTo>
                    <a:pt x="15" y="16"/>
                    <a:pt x="15" y="16"/>
                    <a:pt x="15" y="16"/>
                  </a:cubicBezTo>
                  <a:cubicBezTo>
                    <a:pt x="15" y="15"/>
                    <a:pt x="16" y="14"/>
                    <a:pt x="17" y="14"/>
                  </a:cubicBezTo>
                  <a:cubicBezTo>
                    <a:pt x="124" y="14"/>
                    <a:pt x="124" y="14"/>
                    <a:pt x="124" y="14"/>
                  </a:cubicBezTo>
                  <a:cubicBezTo>
                    <a:pt x="125" y="14"/>
                    <a:pt x="126" y="15"/>
                    <a:pt x="126" y="16"/>
                  </a:cubicBezTo>
                  <a:close/>
                  <a:moveTo>
                    <a:pt x="38" y="44"/>
                  </a:moveTo>
                  <a:cubicBezTo>
                    <a:pt x="39" y="39"/>
                    <a:pt x="35" y="37"/>
                    <a:pt x="32" y="37"/>
                  </a:cubicBezTo>
                  <a:cubicBezTo>
                    <a:pt x="22" y="37"/>
                    <a:pt x="22" y="37"/>
                    <a:pt x="22" y="37"/>
                  </a:cubicBezTo>
                  <a:cubicBezTo>
                    <a:pt x="17" y="58"/>
                    <a:pt x="17" y="58"/>
                    <a:pt x="17" y="58"/>
                  </a:cubicBezTo>
                  <a:cubicBezTo>
                    <a:pt x="23" y="58"/>
                    <a:pt x="23" y="58"/>
                    <a:pt x="23" y="58"/>
                  </a:cubicBezTo>
                  <a:cubicBezTo>
                    <a:pt x="25" y="51"/>
                    <a:pt x="25" y="51"/>
                    <a:pt x="25" y="51"/>
                  </a:cubicBezTo>
                  <a:cubicBezTo>
                    <a:pt x="29" y="51"/>
                    <a:pt x="29" y="51"/>
                    <a:pt x="29" y="51"/>
                  </a:cubicBezTo>
                  <a:cubicBezTo>
                    <a:pt x="33" y="51"/>
                    <a:pt x="37" y="49"/>
                    <a:pt x="38" y="44"/>
                  </a:cubicBezTo>
                  <a:close/>
                  <a:moveTo>
                    <a:pt x="46" y="41"/>
                  </a:moveTo>
                  <a:cubicBezTo>
                    <a:pt x="43" y="41"/>
                    <a:pt x="41" y="42"/>
                    <a:pt x="40" y="42"/>
                  </a:cubicBezTo>
                  <a:cubicBezTo>
                    <a:pt x="39" y="46"/>
                    <a:pt x="39" y="46"/>
                    <a:pt x="39" y="46"/>
                  </a:cubicBezTo>
                  <a:cubicBezTo>
                    <a:pt x="40" y="46"/>
                    <a:pt x="42" y="45"/>
                    <a:pt x="45" y="45"/>
                  </a:cubicBezTo>
                  <a:cubicBezTo>
                    <a:pt x="47" y="45"/>
                    <a:pt x="48" y="46"/>
                    <a:pt x="47" y="47"/>
                  </a:cubicBezTo>
                  <a:cubicBezTo>
                    <a:pt x="41" y="47"/>
                    <a:pt x="37" y="49"/>
                    <a:pt x="36" y="53"/>
                  </a:cubicBezTo>
                  <a:cubicBezTo>
                    <a:pt x="35" y="60"/>
                    <a:pt x="43" y="59"/>
                    <a:pt x="45" y="56"/>
                  </a:cubicBezTo>
                  <a:cubicBezTo>
                    <a:pt x="45" y="58"/>
                    <a:pt x="45" y="58"/>
                    <a:pt x="45" y="58"/>
                  </a:cubicBezTo>
                  <a:cubicBezTo>
                    <a:pt x="51" y="58"/>
                    <a:pt x="51" y="58"/>
                    <a:pt x="51" y="58"/>
                  </a:cubicBezTo>
                  <a:cubicBezTo>
                    <a:pt x="53" y="47"/>
                    <a:pt x="53" y="47"/>
                    <a:pt x="53" y="47"/>
                  </a:cubicBezTo>
                  <a:cubicBezTo>
                    <a:pt x="54" y="42"/>
                    <a:pt x="50" y="41"/>
                    <a:pt x="46" y="41"/>
                  </a:cubicBezTo>
                  <a:close/>
                  <a:moveTo>
                    <a:pt x="60" y="65"/>
                  </a:moveTo>
                  <a:cubicBezTo>
                    <a:pt x="73" y="42"/>
                    <a:pt x="73" y="42"/>
                    <a:pt x="73" y="42"/>
                  </a:cubicBezTo>
                  <a:cubicBezTo>
                    <a:pt x="67" y="42"/>
                    <a:pt x="67" y="42"/>
                    <a:pt x="67" y="42"/>
                  </a:cubicBezTo>
                  <a:cubicBezTo>
                    <a:pt x="62" y="51"/>
                    <a:pt x="62" y="51"/>
                    <a:pt x="62" y="51"/>
                  </a:cubicBezTo>
                  <a:cubicBezTo>
                    <a:pt x="61" y="42"/>
                    <a:pt x="61" y="42"/>
                    <a:pt x="61" y="42"/>
                  </a:cubicBezTo>
                  <a:cubicBezTo>
                    <a:pt x="56" y="42"/>
                    <a:pt x="56" y="42"/>
                    <a:pt x="56" y="42"/>
                  </a:cubicBezTo>
                  <a:cubicBezTo>
                    <a:pt x="58" y="58"/>
                    <a:pt x="58" y="58"/>
                    <a:pt x="58" y="58"/>
                  </a:cubicBezTo>
                  <a:cubicBezTo>
                    <a:pt x="54" y="65"/>
                    <a:pt x="54" y="65"/>
                    <a:pt x="54" y="65"/>
                  </a:cubicBezTo>
                  <a:lnTo>
                    <a:pt x="60" y="65"/>
                  </a:lnTo>
                  <a:close/>
                  <a:moveTo>
                    <a:pt x="92" y="44"/>
                  </a:moveTo>
                  <a:cubicBezTo>
                    <a:pt x="93" y="39"/>
                    <a:pt x="89" y="37"/>
                    <a:pt x="86" y="37"/>
                  </a:cubicBezTo>
                  <a:cubicBezTo>
                    <a:pt x="76" y="37"/>
                    <a:pt x="76" y="37"/>
                    <a:pt x="76" y="37"/>
                  </a:cubicBezTo>
                  <a:cubicBezTo>
                    <a:pt x="71" y="58"/>
                    <a:pt x="71" y="58"/>
                    <a:pt x="71" y="58"/>
                  </a:cubicBezTo>
                  <a:cubicBezTo>
                    <a:pt x="77" y="58"/>
                    <a:pt x="77" y="58"/>
                    <a:pt x="77" y="58"/>
                  </a:cubicBezTo>
                  <a:cubicBezTo>
                    <a:pt x="79" y="51"/>
                    <a:pt x="79" y="51"/>
                    <a:pt x="79" y="51"/>
                  </a:cubicBezTo>
                  <a:cubicBezTo>
                    <a:pt x="83" y="51"/>
                    <a:pt x="83" y="51"/>
                    <a:pt x="83" y="51"/>
                  </a:cubicBezTo>
                  <a:cubicBezTo>
                    <a:pt x="87" y="51"/>
                    <a:pt x="91" y="49"/>
                    <a:pt x="92" y="44"/>
                  </a:cubicBezTo>
                  <a:close/>
                  <a:moveTo>
                    <a:pt x="100" y="41"/>
                  </a:moveTo>
                  <a:cubicBezTo>
                    <a:pt x="98" y="41"/>
                    <a:pt x="96" y="42"/>
                    <a:pt x="94" y="42"/>
                  </a:cubicBezTo>
                  <a:cubicBezTo>
                    <a:pt x="93" y="46"/>
                    <a:pt x="93" y="46"/>
                    <a:pt x="93" y="46"/>
                  </a:cubicBezTo>
                  <a:cubicBezTo>
                    <a:pt x="94" y="46"/>
                    <a:pt x="97" y="45"/>
                    <a:pt x="99" y="45"/>
                  </a:cubicBezTo>
                  <a:cubicBezTo>
                    <a:pt x="101" y="45"/>
                    <a:pt x="102" y="46"/>
                    <a:pt x="102" y="47"/>
                  </a:cubicBezTo>
                  <a:cubicBezTo>
                    <a:pt x="96" y="47"/>
                    <a:pt x="91" y="49"/>
                    <a:pt x="90" y="53"/>
                  </a:cubicBezTo>
                  <a:cubicBezTo>
                    <a:pt x="89" y="60"/>
                    <a:pt x="97" y="59"/>
                    <a:pt x="100" y="56"/>
                  </a:cubicBezTo>
                  <a:cubicBezTo>
                    <a:pt x="100" y="58"/>
                    <a:pt x="100" y="58"/>
                    <a:pt x="100" y="58"/>
                  </a:cubicBezTo>
                  <a:cubicBezTo>
                    <a:pt x="105" y="58"/>
                    <a:pt x="105" y="58"/>
                    <a:pt x="105" y="58"/>
                  </a:cubicBezTo>
                  <a:cubicBezTo>
                    <a:pt x="108" y="47"/>
                    <a:pt x="108" y="47"/>
                    <a:pt x="108" y="47"/>
                  </a:cubicBezTo>
                  <a:cubicBezTo>
                    <a:pt x="109" y="42"/>
                    <a:pt x="104" y="41"/>
                    <a:pt x="100" y="41"/>
                  </a:cubicBezTo>
                  <a:close/>
                  <a:moveTo>
                    <a:pt x="118" y="37"/>
                  </a:moveTo>
                  <a:cubicBezTo>
                    <a:pt x="112" y="37"/>
                    <a:pt x="112" y="37"/>
                    <a:pt x="112" y="37"/>
                  </a:cubicBezTo>
                  <a:cubicBezTo>
                    <a:pt x="108" y="58"/>
                    <a:pt x="108" y="58"/>
                    <a:pt x="108" y="58"/>
                  </a:cubicBezTo>
                  <a:cubicBezTo>
                    <a:pt x="113" y="58"/>
                    <a:pt x="113" y="58"/>
                    <a:pt x="113" y="58"/>
                  </a:cubicBezTo>
                  <a:lnTo>
                    <a:pt x="118" y="37"/>
                  </a:lnTo>
                  <a:close/>
                  <a:moveTo>
                    <a:pt x="121" y="37"/>
                  </a:moveTo>
                  <a:cubicBezTo>
                    <a:pt x="118" y="37"/>
                    <a:pt x="118" y="37"/>
                    <a:pt x="118" y="37"/>
                  </a:cubicBezTo>
                  <a:cubicBezTo>
                    <a:pt x="118" y="37"/>
                    <a:pt x="118" y="37"/>
                    <a:pt x="118" y="37"/>
                  </a:cubicBezTo>
                  <a:cubicBezTo>
                    <a:pt x="119" y="37"/>
                    <a:pt x="119" y="37"/>
                    <a:pt x="119" y="37"/>
                  </a:cubicBezTo>
                  <a:cubicBezTo>
                    <a:pt x="119" y="40"/>
                    <a:pt x="119" y="40"/>
                    <a:pt x="119" y="40"/>
                  </a:cubicBezTo>
                  <a:cubicBezTo>
                    <a:pt x="120" y="40"/>
                    <a:pt x="120" y="40"/>
                    <a:pt x="120" y="40"/>
                  </a:cubicBezTo>
                  <a:cubicBezTo>
                    <a:pt x="120" y="37"/>
                    <a:pt x="120" y="37"/>
                    <a:pt x="120" y="37"/>
                  </a:cubicBezTo>
                  <a:cubicBezTo>
                    <a:pt x="121" y="37"/>
                    <a:pt x="121" y="37"/>
                    <a:pt x="121" y="37"/>
                  </a:cubicBezTo>
                  <a:close/>
                  <a:moveTo>
                    <a:pt x="124" y="37"/>
                  </a:moveTo>
                  <a:cubicBezTo>
                    <a:pt x="123" y="37"/>
                    <a:pt x="123" y="37"/>
                    <a:pt x="123" y="37"/>
                  </a:cubicBezTo>
                  <a:cubicBezTo>
                    <a:pt x="122" y="39"/>
                    <a:pt x="122" y="39"/>
                    <a:pt x="122" y="39"/>
                  </a:cubicBezTo>
                  <a:cubicBezTo>
                    <a:pt x="122" y="39"/>
                    <a:pt x="122" y="39"/>
                    <a:pt x="122" y="39"/>
                  </a:cubicBezTo>
                  <a:cubicBezTo>
                    <a:pt x="122" y="39"/>
                    <a:pt x="122" y="39"/>
                    <a:pt x="122" y="39"/>
                  </a:cubicBezTo>
                  <a:cubicBezTo>
                    <a:pt x="122" y="37"/>
                    <a:pt x="122" y="37"/>
                    <a:pt x="122" y="37"/>
                  </a:cubicBezTo>
                  <a:cubicBezTo>
                    <a:pt x="121" y="37"/>
                    <a:pt x="121" y="37"/>
                    <a:pt x="121" y="37"/>
                  </a:cubicBezTo>
                  <a:cubicBezTo>
                    <a:pt x="121" y="40"/>
                    <a:pt x="121" y="40"/>
                    <a:pt x="121" y="40"/>
                  </a:cubicBezTo>
                  <a:cubicBezTo>
                    <a:pt x="121" y="40"/>
                    <a:pt x="121" y="40"/>
                    <a:pt x="121" y="40"/>
                  </a:cubicBezTo>
                  <a:cubicBezTo>
                    <a:pt x="121" y="37"/>
                    <a:pt x="121" y="37"/>
                    <a:pt x="121" y="37"/>
                  </a:cubicBezTo>
                  <a:cubicBezTo>
                    <a:pt x="122" y="40"/>
                    <a:pt x="122" y="40"/>
                    <a:pt x="122" y="40"/>
                  </a:cubicBezTo>
                  <a:cubicBezTo>
                    <a:pt x="122" y="40"/>
                    <a:pt x="122" y="40"/>
                    <a:pt x="122" y="40"/>
                  </a:cubicBezTo>
                  <a:cubicBezTo>
                    <a:pt x="123" y="37"/>
                    <a:pt x="123" y="37"/>
                    <a:pt x="123" y="37"/>
                  </a:cubicBezTo>
                  <a:cubicBezTo>
                    <a:pt x="123" y="40"/>
                    <a:pt x="123" y="40"/>
                    <a:pt x="123" y="40"/>
                  </a:cubicBezTo>
                  <a:cubicBezTo>
                    <a:pt x="124" y="40"/>
                    <a:pt x="124" y="40"/>
                    <a:pt x="124" y="40"/>
                  </a:cubicBezTo>
                  <a:lnTo>
                    <a:pt x="124" y="37"/>
                  </a:lnTo>
                  <a:close/>
                  <a:moveTo>
                    <a:pt x="140" y="7"/>
                  </a:moveTo>
                  <a:cubicBezTo>
                    <a:pt x="140" y="95"/>
                    <a:pt x="140" y="95"/>
                    <a:pt x="140" y="95"/>
                  </a:cubicBezTo>
                  <a:cubicBezTo>
                    <a:pt x="140" y="99"/>
                    <a:pt x="137" y="102"/>
                    <a:pt x="133" y="102"/>
                  </a:cubicBezTo>
                  <a:cubicBezTo>
                    <a:pt x="7" y="102"/>
                    <a:pt x="7" y="102"/>
                    <a:pt x="7" y="102"/>
                  </a:cubicBezTo>
                  <a:cubicBezTo>
                    <a:pt x="4" y="102"/>
                    <a:pt x="0" y="99"/>
                    <a:pt x="0" y="95"/>
                  </a:cubicBezTo>
                  <a:cubicBezTo>
                    <a:pt x="0" y="7"/>
                    <a:pt x="0" y="7"/>
                    <a:pt x="0" y="7"/>
                  </a:cubicBezTo>
                  <a:cubicBezTo>
                    <a:pt x="0" y="3"/>
                    <a:pt x="4" y="0"/>
                    <a:pt x="7" y="0"/>
                  </a:cubicBezTo>
                  <a:cubicBezTo>
                    <a:pt x="133" y="0"/>
                    <a:pt x="133" y="0"/>
                    <a:pt x="133" y="0"/>
                  </a:cubicBezTo>
                  <a:cubicBezTo>
                    <a:pt x="137" y="0"/>
                    <a:pt x="140" y="3"/>
                    <a:pt x="140" y="7"/>
                  </a:cubicBezTo>
                  <a:close/>
                  <a:moveTo>
                    <a:pt x="133" y="14"/>
                  </a:moveTo>
                  <a:cubicBezTo>
                    <a:pt x="133" y="11"/>
                    <a:pt x="130" y="8"/>
                    <a:pt x="127" y="8"/>
                  </a:cubicBezTo>
                  <a:cubicBezTo>
                    <a:pt x="14" y="8"/>
                    <a:pt x="14" y="8"/>
                    <a:pt x="14" y="8"/>
                  </a:cubicBezTo>
                  <a:cubicBezTo>
                    <a:pt x="11" y="8"/>
                    <a:pt x="8" y="11"/>
                    <a:pt x="8" y="14"/>
                  </a:cubicBezTo>
                  <a:cubicBezTo>
                    <a:pt x="8" y="89"/>
                    <a:pt x="8" y="89"/>
                    <a:pt x="8" y="89"/>
                  </a:cubicBezTo>
                  <a:cubicBezTo>
                    <a:pt x="8" y="92"/>
                    <a:pt x="11" y="95"/>
                    <a:pt x="14" y="95"/>
                  </a:cubicBezTo>
                  <a:cubicBezTo>
                    <a:pt x="127" y="95"/>
                    <a:pt x="127" y="95"/>
                    <a:pt x="127" y="95"/>
                  </a:cubicBezTo>
                  <a:cubicBezTo>
                    <a:pt x="130" y="95"/>
                    <a:pt x="133" y="92"/>
                    <a:pt x="133" y="89"/>
                  </a:cubicBezTo>
                  <a:lnTo>
                    <a:pt x="133" y="14"/>
                  </a:lnTo>
                  <a:close/>
                  <a:moveTo>
                    <a:pt x="96" y="52"/>
                  </a:moveTo>
                  <a:cubicBezTo>
                    <a:pt x="95" y="54"/>
                    <a:pt x="97" y="55"/>
                    <a:pt x="98" y="55"/>
                  </a:cubicBezTo>
                  <a:cubicBezTo>
                    <a:pt x="99" y="55"/>
                    <a:pt x="100" y="54"/>
                    <a:pt x="101" y="53"/>
                  </a:cubicBezTo>
                  <a:cubicBezTo>
                    <a:pt x="101" y="52"/>
                    <a:pt x="101" y="52"/>
                    <a:pt x="101" y="51"/>
                  </a:cubicBezTo>
                  <a:cubicBezTo>
                    <a:pt x="101" y="51"/>
                    <a:pt x="100" y="51"/>
                    <a:pt x="100" y="51"/>
                  </a:cubicBezTo>
                  <a:cubicBezTo>
                    <a:pt x="99" y="51"/>
                    <a:pt x="97" y="51"/>
                    <a:pt x="96" y="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 name="Freeform 198"/>
            <p:cNvSpPr>
              <a:spLocks noEditPoints="1"/>
            </p:cNvSpPr>
            <p:nvPr/>
          </p:nvSpPr>
          <p:spPr bwMode="auto">
            <a:xfrm>
              <a:off x="9593263" y="4181475"/>
              <a:ext cx="441325" cy="322263"/>
            </a:xfrm>
            <a:custGeom>
              <a:avLst/>
              <a:gdLst>
                <a:gd name="T0" fmla="*/ 93 w 140"/>
                <a:gd name="T1" fmla="*/ 88 h 102"/>
                <a:gd name="T2" fmla="*/ 70 w 140"/>
                <a:gd name="T3" fmla="*/ 23 h 102"/>
                <a:gd name="T4" fmla="*/ 46 w 140"/>
                <a:gd name="T5" fmla="*/ 88 h 102"/>
                <a:gd name="T6" fmla="*/ 58 w 140"/>
                <a:gd name="T7" fmla="*/ 40 h 102"/>
                <a:gd name="T8" fmla="*/ 78 w 140"/>
                <a:gd name="T9" fmla="*/ 40 h 102"/>
                <a:gd name="T10" fmla="*/ 93 w 140"/>
                <a:gd name="T11" fmla="*/ 17 h 102"/>
                <a:gd name="T12" fmla="*/ 72 w 140"/>
                <a:gd name="T13" fmla="*/ 77 h 102"/>
                <a:gd name="T14" fmla="*/ 70 w 140"/>
                <a:gd name="T15" fmla="*/ 76 h 102"/>
                <a:gd name="T16" fmla="*/ 67 w 140"/>
                <a:gd name="T17" fmla="*/ 77 h 102"/>
                <a:gd name="T18" fmla="*/ 46 w 140"/>
                <a:gd name="T19" fmla="*/ 17 h 102"/>
                <a:gd name="T20" fmla="*/ 107 w 140"/>
                <a:gd name="T21" fmla="*/ 46 h 102"/>
                <a:gd name="T22" fmla="*/ 110 w 140"/>
                <a:gd name="T23" fmla="*/ 50 h 102"/>
                <a:gd name="T24" fmla="*/ 102 w 140"/>
                <a:gd name="T25" fmla="*/ 59 h 102"/>
                <a:gd name="T26" fmla="*/ 60 w 140"/>
                <a:gd name="T27" fmla="*/ 43 h 102"/>
                <a:gd name="T28" fmla="*/ 60 w 140"/>
                <a:gd name="T29" fmla="*/ 49 h 102"/>
                <a:gd name="T30" fmla="*/ 60 w 140"/>
                <a:gd name="T31" fmla="*/ 56 h 102"/>
                <a:gd name="T32" fmla="*/ 54 w 140"/>
                <a:gd name="T33" fmla="*/ 55 h 102"/>
                <a:gd name="T34" fmla="*/ 71 w 140"/>
                <a:gd name="T35" fmla="*/ 56 h 102"/>
                <a:gd name="T36" fmla="*/ 71 w 140"/>
                <a:gd name="T37" fmla="*/ 53 h 102"/>
                <a:gd name="T38" fmla="*/ 66 w 140"/>
                <a:gd name="T39" fmla="*/ 59 h 102"/>
                <a:gd name="T40" fmla="*/ 64 w 140"/>
                <a:gd name="T41" fmla="*/ 51 h 102"/>
                <a:gd name="T42" fmla="*/ 47 w 140"/>
                <a:gd name="T43" fmla="*/ 53 h 102"/>
                <a:gd name="T44" fmla="*/ 54 w 140"/>
                <a:gd name="T45" fmla="*/ 47 h 102"/>
                <a:gd name="T46" fmla="*/ 50 w 140"/>
                <a:gd name="T47" fmla="*/ 51 h 102"/>
                <a:gd name="T48" fmla="*/ 48 w 140"/>
                <a:gd name="T49" fmla="*/ 59 h 102"/>
                <a:gd name="T50" fmla="*/ 49 w 140"/>
                <a:gd name="T51" fmla="*/ 56 h 102"/>
                <a:gd name="T52" fmla="*/ 22 w 140"/>
                <a:gd name="T53" fmla="*/ 59 h 102"/>
                <a:gd name="T54" fmla="*/ 15 w 140"/>
                <a:gd name="T55" fmla="*/ 59 h 102"/>
                <a:gd name="T56" fmla="*/ 24 w 140"/>
                <a:gd name="T57" fmla="*/ 53 h 102"/>
                <a:gd name="T58" fmla="*/ 31 w 140"/>
                <a:gd name="T59" fmla="*/ 59 h 102"/>
                <a:gd name="T60" fmla="*/ 25 w 140"/>
                <a:gd name="T61" fmla="*/ 59 h 102"/>
                <a:gd name="T62" fmla="*/ 39 w 140"/>
                <a:gd name="T63" fmla="*/ 58 h 102"/>
                <a:gd name="T64" fmla="*/ 44 w 140"/>
                <a:gd name="T65" fmla="*/ 52 h 102"/>
                <a:gd name="T66" fmla="*/ 34 w 140"/>
                <a:gd name="T67" fmla="*/ 49 h 102"/>
                <a:gd name="T68" fmla="*/ 33 w 140"/>
                <a:gd name="T69" fmla="*/ 55 h 102"/>
                <a:gd name="T70" fmla="*/ 37 w 140"/>
                <a:gd name="T71" fmla="*/ 54 h 102"/>
                <a:gd name="T72" fmla="*/ 80 w 140"/>
                <a:gd name="T73" fmla="*/ 49 h 102"/>
                <a:gd name="T74" fmla="*/ 90 w 140"/>
                <a:gd name="T75" fmla="*/ 47 h 102"/>
                <a:gd name="T76" fmla="*/ 89 w 140"/>
                <a:gd name="T77" fmla="*/ 55 h 102"/>
                <a:gd name="T78" fmla="*/ 80 w 140"/>
                <a:gd name="T79" fmla="*/ 49 h 102"/>
                <a:gd name="T80" fmla="*/ 117 w 140"/>
                <a:gd name="T81" fmla="*/ 59 h 102"/>
                <a:gd name="T82" fmla="*/ 120 w 140"/>
                <a:gd name="T83" fmla="*/ 43 h 102"/>
                <a:gd name="T84" fmla="*/ 110 w 140"/>
                <a:gd name="T85" fmla="*/ 52 h 102"/>
                <a:gd name="T86" fmla="*/ 118 w 140"/>
                <a:gd name="T87" fmla="*/ 50 h 102"/>
                <a:gd name="T88" fmla="*/ 114 w 140"/>
                <a:gd name="T89" fmla="*/ 52 h 102"/>
                <a:gd name="T90" fmla="*/ 91 w 140"/>
                <a:gd name="T91" fmla="*/ 55 h 102"/>
                <a:gd name="T92" fmla="*/ 97 w 140"/>
                <a:gd name="T93" fmla="*/ 59 h 102"/>
                <a:gd name="T94" fmla="*/ 97 w 140"/>
                <a:gd name="T95" fmla="*/ 46 h 102"/>
                <a:gd name="T96" fmla="*/ 96 w 140"/>
                <a:gd name="T97" fmla="*/ 49 h 102"/>
                <a:gd name="T98" fmla="*/ 95 w 140"/>
                <a:gd name="T99" fmla="*/ 54 h 102"/>
                <a:gd name="T100" fmla="*/ 71 w 140"/>
                <a:gd name="T101" fmla="*/ 59 h 102"/>
                <a:gd name="T102" fmla="*/ 77 w 140"/>
                <a:gd name="T103" fmla="*/ 48 h 102"/>
                <a:gd name="T104" fmla="*/ 76 w 140"/>
                <a:gd name="T105" fmla="*/ 53 h 102"/>
                <a:gd name="T106" fmla="*/ 132 w 140"/>
                <a:gd name="T107" fmla="*/ 0 h 102"/>
                <a:gd name="T108" fmla="*/ 0 w 140"/>
                <a:gd name="T109" fmla="*/ 95 h 102"/>
                <a:gd name="T110" fmla="*/ 140 w 140"/>
                <a:gd name="T111" fmla="*/ 95 h 102"/>
                <a:gd name="T112" fmla="*/ 130 w 140"/>
                <a:gd name="T113" fmla="*/ 93 h 102"/>
                <a:gd name="T114" fmla="*/ 130 w 140"/>
                <a:gd name="T115"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02">
                  <a:moveTo>
                    <a:pt x="46" y="88"/>
                  </a:moveTo>
                  <a:cubicBezTo>
                    <a:pt x="55" y="88"/>
                    <a:pt x="63" y="84"/>
                    <a:pt x="70" y="79"/>
                  </a:cubicBezTo>
                  <a:cubicBezTo>
                    <a:pt x="76" y="84"/>
                    <a:pt x="84" y="88"/>
                    <a:pt x="93" y="88"/>
                  </a:cubicBezTo>
                  <a:cubicBezTo>
                    <a:pt x="113" y="88"/>
                    <a:pt x="130" y="71"/>
                    <a:pt x="130" y="51"/>
                  </a:cubicBezTo>
                  <a:cubicBezTo>
                    <a:pt x="130" y="31"/>
                    <a:pt x="113" y="14"/>
                    <a:pt x="93" y="14"/>
                  </a:cubicBezTo>
                  <a:cubicBezTo>
                    <a:pt x="84" y="14"/>
                    <a:pt x="76" y="18"/>
                    <a:pt x="70" y="23"/>
                  </a:cubicBezTo>
                  <a:cubicBezTo>
                    <a:pt x="63" y="18"/>
                    <a:pt x="55" y="14"/>
                    <a:pt x="46" y="14"/>
                  </a:cubicBezTo>
                  <a:cubicBezTo>
                    <a:pt x="26" y="14"/>
                    <a:pt x="10" y="31"/>
                    <a:pt x="10" y="51"/>
                  </a:cubicBezTo>
                  <a:cubicBezTo>
                    <a:pt x="10" y="71"/>
                    <a:pt x="26" y="88"/>
                    <a:pt x="46" y="88"/>
                  </a:cubicBezTo>
                  <a:close/>
                  <a:moveTo>
                    <a:pt x="46" y="17"/>
                  </a:moveTo>
                  <a:cubicBezTo>
                    <a:pt x="54" y="17"/>
                    <a:pt x="62" y="20"/>
                    <a:pt x="67" y="25"/>
                  </a:cubicBezTo>
                  <a:cubicBezTo>
                    <a:pt x="63" y="29"/>
                    <a:pt x="60" y="34"/>
                    <a:pt x="58" y="40"/>
                  </a:cubicBezTo>
                  <a:cubicBezTo>
                    <a:pt x="61" y="40"/>
                    <a:pt x="61" y="40"/>
                    <a:pt x="61" y="40"/>
                  </a:cubicBezTo>
                  <a:cubicBezTo>
                    <a:pt x="62" y="35"/>
                    <a:pt x="66" y="30"/>
                    <a:pt x="70" y="26"/>
                  </a:cubicBezTo>
                  <a:cubicBezTo>
                    <a:pt x="74" y="30"/>
                    <a:pt x="77" y="35"/>
                    <a:pt x="78" y="40"/>
                  </a:cubicBezTo>
                  <a:cubicBezTo>
                    <a:pt x="81" y="40"/>
                    <a:pt x="81" y="40"/>
                    <a:pt x="81" y="40"/>
                  </a:cubicBezTo>
                  <a:cubicBezTo>
                    <a:pt x="79" y="34"/>
                    <a:pt x="76" y="29"/>
                    <a:pt x="72" y="25"/>
                  </a:cubicBezTo>
                  <a:cubicBezTo>
                    <a:pt x="77" y="20"/>
                    <a:pt x="85" y="17"/>
                    <a:pt x="93" y="17"/>
                  </a:cubicBezTo>
                  <a:cubicBezTo>
                    <a:pt x="112" y="17"/>
                    <a:pt x="127" y="32"/>
                    <a:pt x="127" y="51"/>
                  </a:cubicBezTo>
                  <a:cubicBezTo>
                    <a:pt x="127" y="70"/>
                    <a:pt x="112" y="85"/>
                    <a:pt x="93" y="85"/>
                  </a:cubicBezTo>
                  <a:cubicBezTo>
                    <a:pt x="85" y="85"/>
                    <a:pt x="77" y="82"/>
                    <a:pt x="72" y="77"/>
                  </a:cubicBezTo>
                  <a:cubicBezTo>
                    <a:pt x="76" y="73"/>
                    <a:pt x="79" y="68"/>
                    <a:pt x="81" y="62"/>
                  </a:cubicBezTo>
                  <a:cubicBezTo>
                    <a:pt x="78" y="62"/>
                    <a:pt x="78" y="62"/>
                    <a:pt x="78" y="62"/>
                  </a:cubicBezTo>
                  <a:cubicBezTo>
                    <a:pt x="77" y="67"/>
                    <a:pt x="74" y="72"/>
                    <a:pt x="70" y="76"/>
                  </a:cubicBezTo>
                  <a:cubicBezTo>
                    <a:pt x="66" y="72"/>
                    <a:pt x="62" y="67"/>
                    <a:pt x="61" y="62"/>
                  </a:cubicBezTo>
                  <a:cubicBezTo>
                    <a:pt x="58" y="62"/>
                    <a:pt x="58" y="62"/>
                    <a:pt x="58" y="62"/>
                  </a:cubicBezTo>
                  <a:cubicBezTo>
                    <a:pt x="60" y="68"/>
                    <a:pt x="63" y="73"/>
                    <a:pt x="67" y="77"/>
                  </a:cubicBezTo>
                  <a:cubicBezTo>
                    <a:pt x="62" y="82"/>
                    <a:pt x="54" y="85"/>
                    <a:pt x="46" y="85"/>
                  </a:cubicBezTo>
                  <a:cubicBezTo>
                    <a:pt x="27" y="85"/>
                    <a:pt x="12" y="70"/>
                    <a:pt x="12" y="51"/>
                  </a:cubicBezTo>
                  <a:cubicBezTo>
                    <a:pt x="12" y="32"/>
                    <a:pt x="27" y="17"/>
                    <a:pt x="46" y="17"/>
                  </a:cubicBezTo>
                  <a:close/>
                  <a:moveTo>
                    <a:pt x="102" y="59"/>
                  </a:moveTo>
                  <a:cubicBezTo>
                    <a:pt x="104" y="46"/>
                    <a:pt x="104" y="46"/>
                    <a:pt x="104" y="46"/>
                  </a:cubicBezTo>
                  <a:cubicBezTo>
                    <a:pt x="107" y="46"/>
                    <a:pt x="107" y="46"/>
                    <a:pt x="107" y="46"/>
                  </a:cubicBezTo>
                  <a:cubicBezTo>
                    <a:pt x="108" y="48"/>
                    <a:pt x="108" y="48"/>
                    <a:pt x="108" y="48"/>
                  </a:cubicBezTo>
                  <a:cubicBezTo>
                    <a:pt x="108" y="47"/>
                    <a:pt x="109" y="46"/>
                    <a:pt x="111" y="46"/>
                  </a:cubicBezTo>
                  <a:cubicBezTo>
                    <a:pt x="110" y="50"/>
                    <a:pt x="110" y="50"/>
                    <a:pt x="110" y="50"/>
                  </a:cubicBezTo>
                  <a:cubicBezTo>
                    <a:pt x="109" y="50"/>
                    <a:pt x="107" y="49"/>
                    <a:pt x="106" y="53"/>
                  </a:cubicBezTo>
                  <a:cubicBezTo>
                    <a:pt x="105" y="59"/>
                    <a:pt x="105" y="59"/>
                    <a:pt x="105" y="59"/>
                  </a:cubicBezTo>
                  <a:lnTo>
                    <a:pt x="102" y="59"/>
                  </a:lnTo>
                  <a:close/>
                  <a:moveTo>
                    <a:pt x="54" y="55"/>
                  </a:moveTo>
                  <a:cubicBezTo>
                    <a:pt x="57" y="43"/>
                    <a:pt x="57" y="43"/>
                    <a:pt x="57" y="43"/>
                  </a:cubicBezTo>
                  <a:cubicBezTo>
                    <a:pt x="60" y="43"/>
                    <a:pt x="60" y="43"/>
                    <a:pt x="60" y="43"/>
                  </a:cubicBezTo>
                  <a:cubicBezTo>
                    <a:pt x="59" y="47"/>
                    <a:pt x="59" y="47"/>
                    <a:pt x="59" y="47"/>
                  </a:cubicBezTo>
                  <a:cubicBezTo>
                    <a:pt x="61" y="47"/>
                    <a:pt x="61" y="47"/>
                    <a:pt x="61" y="47"/>
                  </a:cubicBezTo>
                  <a:cubicBezTo>
                    <a:pt x="60" y="49"/>
                    <a:pt x="60" y="49"/>
                    <a:pt x="60" y="49"/>
                  </a:cubicBezTo>
                  <a:cubicBezTo>
                    <a:pt x="59" y="49"/>
                    <a:pt x="59" y="49"/>
                    <a:pt x="59" y="49"/>
                  </a:cubicBezTo>
                  <a:cubicBezTo>
                    <a:pt x="58" y="54"/>
                    <a:pt x="58" y="54"/>
                    <a:pt x="58" y="54"/>
                  </a:cubicBezTo>
                  <a:cubicBezTo>
                    <a:pt x="58" y="55"/>
                    <a:pt x="58" y="56"/>
                    <a:pt x="60" y="56"/>
                  </a:cubicBezTo>
                  <a:cubicBezTo>
                    <a:pt x="59" y="58"/>
                    <a:pt x="59" y="58"/>
                    <a:pt x="59" y="58"/>
                  </a:cubicBezTo>
                  <a:cubicBezTo>
                    <a:pt x="59" y="59"/>
                    <a:pt x="58" y="59"/>
                    <a:pt x="57" y="59"/>
                  </a:cubicBezTo>
                  <a:cubicBezTo>
                    <a:pt x="56" y="59"/>
                    <a:pt x="54" y="59"/>
                    <a:pt x="54" y="55"/>
                  </a:cubicBezTo>
                  <a:close/>
                  <a:moveTo>
                    <a:pt x="66" y="59"/>
                  </a:moveTo>
                  <a:cubicBezTo>
                    <a:pt x="67" y="59"/>
                    <a:pt x="70" y="59"/>
                    <a:pt x="70" y="58"/>
                  </a:cubicBezTo>
                  <a:cubicBezTo>
                    <a:pt x="71" y="56"/>
                    <a:pt x="71" y="56"/>
                    <a:pt x="71" y="56"/>
                  </a:cubicBezTo>
                  <a:cubicBezTo>
                    <a:pt x="70" y="56"/>
                    <a:pt x="68" y="56"/>
                    <a:pt x="67" y="56"/>
                  </a:cubicBezTo>
                  <a:cubicBezTo>
                    <a:pt x="66" y="56"/>
                    <a:pt x="63" y="56"/>
                    <a:pt x="64" y="53"/>
                  </a:cubicBezTo>
                  <a:cubicBezTo>
                    <a:pt x="71" y="53"/>
                    <a:pt x="71" y="53"/>
                    <a:pt x="71" y="53"/>
                  </a:cubicBezTo>
                  <a:cubicBezTo>
                    <a:pt x="72" y="51"/>
                    <a:pt x="73" y="46"/>
                    <a:pt x="67" y="46"/>
                  </a:cubicBezTo>
                  <a:cubicBezTo>
                    <a:pt x="61" y="46"/>
                    <a:pt x="60" y="52"/>
                    <a:pt x="60" y="53"/>
                  </a:cubicBezTo>
                  <a:cubicBezTo>
                    <a:pt x="60" y="53"/>
                    <a:pt x="60" y="59"/>
                    <a:pt x="66" y="59"/>
                  </a:cubicBezTo>
                  <a:close/>
                  <a:moveTo>
                    <a:pt x="67" y="49"/>
                  </a:moveTo>
                  <a:cubicBezTo>
                    <a:pt x="68" y="49"/>
                    <a:pt x="69" y="50"/>
                    <a:pt x="68" y="51"/>
                  </a:cubicBezTo>
                  <a:cubicBezTo>
                    <a:pt x="64" y="51"/>
                    <a:pt x="64" y="51"/>
                    <a:pt x="64" y="51"/>
                  </a:cubicBezTo>
                  <a:cubicBezTo>
                    <a:pt x="65" y="50"/>
                    <a:pt x="65" y="49"/>
                    <a:pt x="67" y="49"/>
                  </a:cubicBezTo>
                  <a:close/>
                  <a:moveTo>
                    <a:pt x="49" y="54"/>
                  </a:moveTo>
                  <a:cubicBezTo>
                    <a:pt x="49" y="54"/>
                    <a:pt x="48" y="53"/>
                    <a:pt x="47" y="53"/>
                  </a:cubicBezTo>
                  <a:cubicBezTo>
                    <a:pt x="46" y="53"/>
                    <a:pt x="45" y="52"/>
                    <a:pt x="46" y="49"/>
                  </a:cubicBezTo>
                  <a:cubicBezTo>
                    <a:pt x="46" y="46"/>
                    <a:pt x="50" y="46"/>
                    <a:pt x="51" y="46"/>
                  </a:cubicBezTo>
                  <a:cubicBezTo>
                    <a:pt x="51" y="46"/>
                    <a:pt x="52" y="46"/>
                    <a:pt x="54" y="47"/>
                  </a:cubicBezTo>
                  <a:cubicBezTo>
                    <a:pt x="53" y="49"/>
                    <a:pt x="53" y="49"/>
                    <a:pt x="53" y="49"/>
                  </a:cubicBezTo>
                  <a:cubicBezTo>
                    <a:pt x="52" y="49"/>
                    <a:pt x="51" y="49"/>
                    <a:pt x="50" y="49"/>
                  </a:cubicBezTo>
                  <a:cubicBezTo>
                    <a:pt x="49" y="50"/>
                    <a:pt x="49" y="51"/>
                    <a:pt x="50" y="51"/>
                  </a:cubicBezTo>
                  <a:cubicBezTo>
                    <a:pt x="51" y="51"/>
                    <a:pt x="52" y="52"/>
                    <a:pt x="52" y="52"/>
                  </a:cubicBezTo>
                  <a:cubicBezTo>
                    <a:pt x="53" y="53"/>
                    <a:pt x="54" y="54"/>
                    <a:pt x="54" y="55"/>
                  </a:cubicBezTo>
                  <a:cubicBezTo>
                    <a:pt x="53" y="59"/>
                    <a:pt x="49" y="59"/>
                    <a:pt x="48" y="59"/>
                  </a:cubicBezTo>
                  <a:cubicBezTo>
                    <a:pt x="47" y="59"/>
                    <a:pt x="46" y="59"/>
                    <a:pt x="44" y="59"/>
                  </a:cubicBezTo>
                  <a:cubicBezTo>
                    <a:pt x="45" y="56"/>
                    <a:pt x="45" y="56"/>
                    <a:pt x="45" y="56"/>
                  </a:cubicBezTo>
                  <a:cubicBezTo>
                    <a:pt x="46" y="57"/>
                    <a:pt x="48" y="56"/>
                    <a:pt x="49" y="56"/>
                  </a:cubicBezTo>
                  <a:cubicBezTo>
                    <a:pt x="50" y="56"/>
                    <a:pt x="50" y="55"/>
                    <a:pt x="49" y="54"/>
                  </a:cubicBezTo>
                  <a:close/>
                  <a:moveTo>
                    <a:pt x="25" y="59"/>
                  </a:moveTo>
                  <a:cubicBezTo>
                    <a:pt x="22" y="59"/>
                    <a:pt x="22" y="59"/>
                    <a:pt x="22" y="59"/>
                  </a:cubicBezTo>
                  <a:cubicBezTo>
                    <a:pt x="21" y="48"/>
                    <a:pt x="21" y="48"/>
                    <a:pt x="21" y="48"/>
                  </a:cubicBezTo>
                  <a:cubicBezTo>
                    <a:pt x="19" y="59"/>
                    <a:pt x="19" y="59"/>
                    <a:pt x="19" y="59"/>
                  </a:cubicBezTo>
                  <a:cubicBezTo>
                    <a:pt x="15" y="59"/>
                    <a:pt x="15" y="59"/>
                    <a:pt x="15" y="59"/>
                  </a:cubicBezTo>
                  <a:cubicBezTo>
                    <a:pt x="18" y="44"/>
                    <a:pt x="18" y="44"/>
                    <a:pt x="18" y="44"/>
                  </a:cubicBezTo>
                  <a:cubicBezTo>
                    <a:pt x="24" y="44"/>
                    <a:pt x="24" y="44"/>
                    <a:pt x="24" y="44"/>
                  </a:cubicBezTo>
                  <a:cubicBezTo>
                    <a:pt x="24" y="53"/>
                    <a:pt x="24" y="53"/>
                    <a:pt x="24" y="53"/>
                  </a:cubicBezTo>
                  <a:cubicBezTo>
                    <a:pt x="28" y="44"/>
                    <a:pt x="28" y="44"/>
                    <a:pt x="28" y="44"/>
                  </a:cubicBezTo>
                  <a:cubicBezTo>
                    <a:pt x="34" y="44"/>
                    <a:pt x="34" y="44"/>
                    <a:pt x="34" y="44"/>
                  </a:cubicBezTo>
                  <a:cubicBezTo>
                    <a:pt x="31" y="59"/>
                    <a:pt x="31" y="59"/>
                    <a:pt x="31" y="59"/>
                  </a:cubicBezTo>
                  <a:cubicBezTo>
                    <a:pt x="28" y="59"/>
                    <a:pt x="28" y="59"/>
                    <a:pt x="28" y="59"/>
                  </a:cubicBezTo>
                  <a:cubicBezTo>
                    <a:pt x="30" y="48"/>
                    <a:pt x="30" y="48"/>
                    <a:pt x="30" y="48"/>
                  </a:cubicBezTo>
                  <a:lnTo>
                    <a:pt x="25" y="59"/>
                  </a:lnTo>
                  <a:close/>
                  <a:moveTo>
                    <a:pt x="33" y="55"/>
                  </a:moveTo>
                  <a:cubicBezTo>
                    <a:pt x="32" y="58"/>
                    <a:pt x="35" y="59"/>
                    <a:pt x="36" y="59"/>
                  </a:cubicBezTo>
                  <a:cubicBezTo>
                    <a:pt x="38" y="59"/>
                    <a:pt x="39" y="59"/>
                    <a:pt x="39" y="58"/>
                  </a:cubicBezTo>
                  <a:cubicBezTo>
                    <a:pt x="40" y="59"/>
                    <a:pt x="40" y="59"/>
                    <a:pt x="40" y="59"/>
                  </a:cubicBezTo>
                  <a:cubicBezTo>
                    <a:pt x="43" y="59"/>
                    <a:pt x="43" y="59"/>
                    <a:pt x="43" y="59"/>
                  </a:cubicBezTo>
                  <a:cubicBezTo>
                    <a:pt x="44" y="52"/>
                    <a:pt x="44" y="52"/>
                    <a:pt x="44" y="52"/>
                  </a:cubicBezTo>
                  <a:cubicBezTo>
                    <a:pt x="45" y="50"/>
                    <a:pt x="45" y="46"/>
                    <a:pt x="39" y="46"/>
                  </a:cubicBezTo>
                  <a:cubicBezTo>
                    <a:pt x="38" y="46"/>
                    <a:pt x="37" y="46"/>
                    <a:pt x="35" y="47"/>
                  </a:cubicBezTo>
                  <a:cubicBezTo>
                    <a:pt x="34" y="49"/>
                    <a:pt x="34" y="49"/>
                    <a:pt x="34" y="49"/>
                  </a:cubicBezTo>
                  <a:cubicBezTo>
                    <a:pt x="35" y="49"/>
                    <a:pt x="37" y="49"/>
                    <a:pt x="39" y="49"/>
                  </a:cubicBezTo>
                  <a:cubicBezTo>
                    <a:pt x="40" y="49"/>
                    <a:pt x="41" y="49"/>
                    <a:pt x="41" y="51"/>
                  </a:cubicBezTo>
                  <a:cubicBezTo>
                    <a:pt x="40" y="51"/>
                    <a:pt x="34" y="50"/>
                    <a:pt x="33" y="55"/>
                  </a:cubicBezTo>
                  <a:close/>
                  <a:moveTo>
                    <a:pt x="40" y="55"/>
                  </a:moveTo>
                  <a:cubicBezTo>
                    <a:pt x="40" y="56"/>
                    <a:pt x="38" y="57"/>
                    <a:pt x="37" y="56"/>
                  </a:cubicBezTo>
                  <a:cubicBezTo>
                    <a:pt x="36" y="56"/>
                    <a:pt x="36" y="54"/>
                    <a:pt x="37" y="54"/>
                  </a:cubicBezTo>
                  <a:cubicBezTo>
                    <a:pt x="38" y="53"/>
                    <a:pt x="40" y="53"/>
                    <a:pt x="40" y="53"/>
                  </a:cubicBezTo>
                  <a:lnTo>
                    <a:pt x="40" y="55"/>
                  </a:lnTo>
                  <a:close/>
                  <a:moveTo>
                    <a:pt x="80" y="49"/>
                  </a:moveTo>
                  <a:cubicBezTo>
                    <a:pt x="81" y="45"/>
                    <a:pt x="85" y="43"/>
                    <a:pt x="88" y="43"/>
                  </a:cubicBezTo>
                  <a:cubicBezTo>
                    <a:pt x="91" y="43"/>
                    <a:pt x="92" y="44"/>
                    <a:pt x="92" y="45"/>
                  </a:cubicBezTo>
                  <a:cubicBezTo>
                    <a:pt x="90" y="47"/>
                    <a:pt x="90" y="47"/>
                    <a:pt x="90" y="47"/>
                  </a:cubicBezTo>
                  <a:cubicBezTo>
                    <a:pt x="89" y="47"/>
                    <a:pt x="89" y="47"/>
                    <a:pt x="88" y="47"/>
                  </a:cubicBezTo>
                  <a:cubicBezTo>
                    <a:pt x="86" y="47"/>
                    <a:pt x="84" y="48"/>
                    <a:pt x="83" y="51"/>
                  </a:cubicBezTo>
                  <a:cubicBezTo>
                    <a:pt x="83" y="54"/>
                    <a:pt x="85" y="56"/>
                    <a:pt x="89" y="55"/>
                  </a:cubicBezTo>
                  <a:cubicBezTo>
                    <a:pt x="90" y="58"/>
                    <a:pt x="90" y="58"/>
                    <a:pt x="90" y="58"/>
                  </a:cubicBezTo>
                  <a:cubicBezTo>
                    <a:pt x="89" y="59"/>
                    <a:pt x="88" y="59"/>
                    <a:pt x="86" y="59"/>
                  </a:cubicBezTo>
                  <a:cubicBezTo>
                    <a:pt x="82" y="59"/>
                    <a:pt x="78" y="56"/>
                    <a:pt x="80" y="49"/>
                  </a:cubicBezTo>
                  <a:close/>
                  <a:moveTo>
                    <a:pt x="114" y="59"/>
                  </a:moveTo>
                  <a:cubicBezTo>
                    <a:pt x="115" y="59"/>
                    <a:pt x="116" y="58"/>
                    <a:pt x="117" y="58"/>
                  </a:cubicBezTo>
                  <a:cubicBezTo>
                    <a:pt x="117" y="59"/>
                    <a:pt x="117" y="59"/>
                    <a:pt x="117" y="59"/>
                  </a:cubicBezTo>
                  <a:cubicBezTo>
                    <a:pt x="121" y="59"/>
                    <a:pt x="121" y="59"/>
                    <a:pt x="121" y="59"/>
                  </a:cubicBezTo>
                  <a:cubicBezTo>
                    <a:pt x="124" y="43"/>
                    <a:pt x="124" y="43"/>
                    <a:pt x="124" y="43"/>
                  </a:cubicBezTo>
                  <a:cubicBezTo>
                    <a:pt x="120" y="43"/>
                    <a:pt x="120" y="43"/>
                    <a:pt x="120" y="43"/>
                  </a:cubicBezTo>
                  <a:cubicBezTo>
                    <a:pt x="119" y="48"/>
                    <a:pt x="119" y="48"/>
                    <a:pt x="119" y="48"/>
                  </a:cubicBezTo>
                  <a:cubicBezTo>
                    <a:pt x="119" y="47"/>
                    <a:pt x="118" y="46"/>
                    <a:pt x="117" y="46"/>
                  </a:cubicBezTo>
                  <a:cubicBezTo>
                    <a:pt x="115" y="46"/>
                    <a:pt x="112" y="46"/>
                    <a:pt x="110" y="52"/>
                  </a:cubicBezTo>
                  <a:cubicBezTo>
                    <a:pt x="109" y="55"/>
                    <a:pt x="111" y="59"/>
                    <a:pt x="114" y="59"/>
                  </a:cubicBezTo>
                  <a:close/>
                  <a:moveTo>
                    <a:pt x="114" y="52"/>
                  </a:moveTo>
                  <a:cubicBezTo>
                    <a:pt x="114" y="50"/>
                    <a:pt x="117" y="48"/>
                    <a:pt x="118" y="50"/>
                  </a:cubicBezTo>
                  <a:cubicBezTo>
                    <a:pt x="118" y="50"/>
                    <a:pt x="118" y="52"/>
                    <a:pt x="118" y="53"/>
                  </a:cubicBezTo>
                  <a:cubicBezTo>
                    <a:pt x="117" y="54"/>
                    <a:pt x="117" y="56"/>
                    <a:pt x="115" y="56"/>
                  </a:cubicBezTo>
                  <a:cubicBezTo>
                    <a:pt x="114" y="56"/>
                    <a:pt x="113" y="54"/>
                    <a:pt x="114" y="52"/>
                  </a:cubicBezTo>
                  <a:close/>
                  <a:moveTo>
                    <a:pt x="96" y="49"/>
                  </a:moveTo>
                  <a:cubicBezTo>
                    <a:pt x="98" y="49"/>
                    <a:pt x="99" y="49"/>
                    <a:pt x="99" y="51"/>
                  </a:cubicBezTo>
                  <a:cubicBezTo>
                    <a:pt x="98" y="51"/>
                    <a:pt x="92" y="50"/>
                    <a:pt x="91" y="55"/>
                  </a:cubicBezTo>
                  <a:cubicBezTo>
                    <a:pt x="90" y="58"/>
                    <a:pt x="92" y="59"/>
                    <a:pt x="94" y="59"/>
                  </a:cubicBezTo>
                  <a:cubicBezTo>
                    <a:pt x="96" y="59"/>
                    <a:pt x="96" y="59"/>
                    <a:pt x="97" y="58"/>
                  </a:cubicBezTo>
                  <a:cubicBezTo>
                    <a:pt x="97" y="59"/>
                    <a:pt x="97" y="59"/>
                    <a:pt x="97" y="59"/>
                  </a:cubicBezTo>
                  <a:cubicBezTo>
                    <a:pt x="101" y="59"/>
                    <a:pt x="101" y="59"/>
                    <a:pt x="101" y="59"/>
                  </a:cubicBezTo>
                  <a:cubicBezTo>
                    <a:pt x="102" y="52"/>
                    <a:pt x="102" y="52"/>
                    <a:pt x="102" y="52"/>
                  </a:cubicBezTo>
                  <a:cubicBezTo>
                    <a:pt x="102" y="50"/>
                    <a:pt x="103" y="46"/>
                    <a:pt x="97" y="46"/>
                  </a:cubicBezTo>
                  <a:cubicBezTo>
                    <a:pt x="96" y="46"/>
                    <a:pt x="95" y="46"/>
                    <a:pt x="93" y="47"/>
                  </a:cubicBezTo>
                  <a:cubicBezTo>
                    <a:pt x="92" y="49"/>
                    <a:pt x="92" y="49"/>
                    <a:pt x="92" y="49"/>
                  </a:cubicBezTo>
                  <a:cubicBezTo>
                    <a:pt x="93" y="49"/>
                    <a:pt x="95" y="49"/>
                    <a:pt x="96" y="49"/>
                  </a:cubicBezTo>
                  <a:close/>
                  <a:moveTo>
                    <a:pt x="98" y="55"/>
                  </a:moveTo>
                  <a:cubicBezTo>
                    <a:pt x="97" y="56"/>
                    <a:pt x="96" y="57"/>
                    <a:pt x="95" y="56"/>
                  </a:cubicBezTo>
                  <a:cubicBezTo>
                    <a:pt x="94" y="56"/>
                    <a:pt x="94" y="54"/>
                    <a:pt x="95" y="54"/>
                  </a:cubicBezTo>
                  <a:cubicBezTo>
                    <a:pt x="96" y="53"/>
                    <a:pt x="97" y="53"/>
                    <a:pt x="98" y="53"/>
                  </a:cubicBezTo>
                  <a:lnTo>
                    <a:pt x="98" y="55"/>
                  </a:lnTo>
                  <a:close/>
                  <a:moveTo>
                    <a:pt x="71" y="59"/>
                  </a:moveTo>
                  <a:cubicBezTo>
                    <a:pt x="74" y="47"/>
                    <a:pt x="74" y="47"/>
                    <a:pt x="74" y="47"/>
                  </a:cubicBezTo>
                  <a:cubicBezTo>
                    <a:pt x="77" y="47"/>
                    <a:pt x="77" y="47"/>
                    <a:pt x="77" y="47"/>
                  </a:cubicBezTo>
                  <a:cubicBezTo>
                    <a:pt x="77" y="48"/>
                    <a:pt x="77" y="48"/>
                    <a:pt x="77" y="48"/>
                  </a:cubicBezTo>
                  <a:cubicBezTo>
                    <a:pt x="78" y="47"/>
                    <a:pt x="79" y="47"/>
                    <a:pt x="80" y="47"/>
                  </a:cubicBezTo>
                  <a:cubicBezTo>
                    <a:pt x="79" y="50"/>
                    <a:pt x="79" y="50"/>
                    <a:pt x="79" y="50"/>
                  </a:cubicBezTo>
                  <a:cubicBezTo>
                    <a:pt x="79" y="50"/>
                    <a:pt x="77" y="50"/>
                    <a:pt x="76" y="53"/>
                  </a:cubicBezTo>
                  <a:cubicBezTo>
                    <a:pt x="75" y="59"/>
                    <a:pt x="75" y="59"/>
                    <a:pt x="75" y="59"/>
                  </a:cubicBezTo>
                  <a:lnTo>
                    <a:pt x="71" y="59"/>
                  </a:lnTo>
                  <a:close/>
                  <a:moveTo>
                    <a:pt x="132" y="0"/>
                  </a:moveTo>
                  <a:cubicBezTo>
                    <a:pt x="7" y="0"/>
                    <a:pt x="7" y="0"/>
                    <a:pt x="7" y="0"/>
                  </a:cubicBezTo>
                  <a:cubicBezTo>
                    <a:pt x="3" y="0"/>
                    <a:pt x="0" y="3"/>
                    <a:pt x="0" y="7"/>
                  </a:cubicBezTo>
                  <a:cubicBezTo>
                    <a:pt x="0" y="95"/>
                    <a:pt x="0" y="95"/>
                    <a:pt x="0" y="95"/>
                  </a:cubicBezTo>
                  <a:cubicBezTo>
                    <a:pt x="0" y="99"/>
                    <a:pt x="3" y="102"/>
                    <a:pt x="7" y="102"/>
                  </a:cubicBezTo>
                  <a:cubicBezTo>
                    <a:pt x="132" y="102"/>
                    <a:pt x="132" y="102"/>
                    <a:pt x="132" y="102"/>
                  </a:cubicBezTo>
                  <a:cubicBezTo>
                    <a:pt x="136" y="102"/>
                    <a:pt x="140" y="99"/>
                    <a:pt x="140" y="95"/>
                  </a:cubicBezTo>
                  <a:cubicBezTo>
                    <a:pt x="140" y="7"/>
                    <a:pt x="140" y="7"/>
                    <a:pt x="140" y="7"/>
                  </a:cubicBezTo>
                  <a:cubicBezTo>
                    <a:pt x="140" y="3"/>
                    <a:pt x="136" y="0"/>
                    <a:pt x="132" y="0"/>
                  </a:cubicBezTo>
                  <a:close/>
                  <a:moveTo>
                    <a:pt x="130" y="93"/>
                  </a:moveTo>
                  <a:cubicBezTo>
                    <a:pt x="9" y="93"/>
                    <a:pt x="9" y="93"/>
                    <a:pt x="9" y="93"/>
                  </a:cubicBezTo>
                  <a:cubicBezTo>
                    <a:pt x="9" y="10"/>
                    <a:pt x="9" y="10"/>
                    <a:pt x="9" y="10"/>
                  </a:cubicBezTo>
                  <a:cubicBezTo>
                    <a:pt x="130" y="10"/>
                    <a:pt x="130" y="10"/>
                    <a:pt x="130" y="10"/>
                  </a:cubicBezTo>
                  <a:lnTo>
                    <a:pt x="130" y="9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 name="Freeform 199"/>
            <p:cNvSpPr>
              <a:spLocks noEditPoints="1"/>
            </p:cNvSpPr>
            <p:nvPr/>
          </p:nvSpPr>
          <p:spPr bwMode="auto">
            <a:xfrm>
              <a:off x="5056188" y="460375"/>
              <a:ext cx="465137" cy="428625"/>
            </a:xfrm>
            <a:custGeom>
              <a:avLst/>
              <a:gdLst>
                <a:gd name="T0" fmla="*/ 134 w 147"/>
                <a:gd name="T1" fmla="*/ 56 h 136"/>
                <a:gd name="T2" fmla="*/ 107 w 147"/>
                <a:gd name="T3" fmla="*/ 94 h 136"/>
                <a:gd name="T4" fmla="*/ 89 w 147"/>
                <a:gd name="T5" fmla="*/ 106 h 136"/>
                <a:gd name="T6" fmla="*/ 47 w 147"/>
                <a:gd name="T7" fmla="*/ 136 h 136"/>
                <a:gd name="T8" fmla="*/ 7 w 147"/>
                <a:gd name="T9" fmla="*/ 136 h 136"/>
                <a:gd name="T10" fmla="*/ 29 w 147"/>
                <a:gd name="T11" fmla="*/ 89 h 136"/>
                <a:gd name="T12" fmla="*/ 49 w 147"/>
                <a:gd name="T13" fmla="*/ 88 h 136"/>
                <a:gd name="T14" fmla="*/ 94 w 147"/>
                <a:gd name="T15" fmla="*/ 77 h 136"/>
                <a:gd name="T16" fmla="*/ 121 w 147"/>
                <a:gd name="T17" fmla="*/ 42 h 136"/>
                <a:gd name="T18" fmla="*/ 137 w 147"/>
                <a:gd name="T19" fmla="*/ 36 h 136"/>
                <a:gd name="T20" fmla="*/ 134 w 147"/>
                <a:gd name="T21" fmla="*/ 56 h 136"/>
                <a:gd name="T22" fmla="*/ 24 w 147"/>
                <a:gd name="T23" fmla="*/ 38 h 136"/>
                <a:gd name="T24" fmla="*/ 62 w 147"/>
                <a:gd name="T25" fmla="*/ 0 h 136"/>
                <a:gd name="T26" fmla="*/ 100 w 147"/>
                <a:gd name="T27" fmla="*/ 38 h 136"/>
                <a:gd name="T28" fmla="*/ 62 w 147"/>
                <a:gd name="T29" fmla="*/ 77 h 136"/>
                <a:gd name="T30" fmla="*/ 24 w 147"/>
                <a:gd name="T31" fmla="*/ 38 h 136"/>
                <a:gd name="T32" fmla="*/ 30 w 147"/>
                <a:gd name="T33" fmla="*/ 38 h 136"/>
                <a:gd name="T34" fmla="*/ 40 w 147"/>
                <a:gd name="T35" fmla="*/ 61 h 136"/>
                <a:gd name="T36" fmla="*/ 62 w 147"/>
                <a:gd name="T37" fmla="*/ 70 h 136"/>
                <a:gd name="T38" fmla="*/ 84 w 147"/>
                <a:gd name="T39" fmla="*/ 61 h 136"/>
                <a:gd name="T40" fmla="*/ 94 w 147"/>
                <a:gd name="T41" fmla="*/ 38 h 136"/>
                <a:gd name="T42" fmla="*/ 84 w 147"/>
                <a:gd name="T43" fmla="*/ 16 h 136"/>
                <a:gd name="T44" fmla="*/ 62 w 147"/>
                <a:gd name="T45" fmla="*/ 7 h 136"/>
                <a:gd name="T46" fmla="*/ 40 w 147"/>
                <a:gd name="T47" fmla="*/ 16 h 136"/>
                <a:gd name="T48" fmla="*/ 30 w 147"/>
                <a:gd name="T49" fmla="*/ 38 h 136"/>
                <a:gd name="T50" fmla="*/ 51 w 147"/>
                <a:gd name="T51" fmla="*/ 53 h 136"/>
                <a:gd name="T52" fmla="*/ 66 w 147"/>
                <a:gd name="T53" fmla="*/ 60 h 136"/>
                <a:gd name="T54" fmla="*/ 75 w 147"/>
                <a:gd name="T55" fmla="*/ 58 h 136"/>
                <a:gd name="T56" fmla="*/ 74 w 147"/>
                <a:gd name="T57" fmla="*/ 51 h 136"/>
                <a:gd name="T58" fmla="*/ 67 w 147"/>
                <a:gd name="T59" fmla="*/ 53 h 136"/>
                <a:gd name="T60" fmla="*/ 59 w 147"/>
                <a:gd name="T61" fmla="*/ 50 h 136"/>
                <a:gd name="T62" fmla="*/ 57 w 147"/>
                <a:gd name="T63" fmla="*/ 45 h 136"/>
                <a:gd name="T64" fmla="*/ 72 w 147"/>
                <a:gd name="T65" fmla="*/ 45 h 136"/>
                <a:gd name="T66" fmla="*/ 72 w 147"/>
                <a:gd name="T67" fmla="*/ 41 h 136"/>
                <a:gd name="T68" fmla="*/ 56 w 147"/>
                <a:gd name="T69" fmla="*/ 41 h 136"/>
                <a:gd name="T70" fmla="*/ 56 w 147"/>
                <a:gd name="T71" fmla="*/ 40 h 136"/>
                <a:gd name="T72" fmla="*/ 56 w 147"/>
                <a:gd name="T73" fmla="*/ 38 h 136"/>
                <a:gd name="T74" fmla="*/ 72 w 147"/>
                <a:gd name="T75" fmla="*/ 38 h 136"/>
                <a:gd name="T76" fmla="*/ 72 w 147"/>
                <a:gd name="T77" fmla="*/ 34 h 136"/>
                <a:gd name="T78" fmla="*/ 57 w 147"/>
                <a:gd name="T79" fmla="*/ 34 h 136"/>
                <a:gd name="T80" fmla="*/ 59 w 147"/>
                <a:gd name="T81" fmla="*/ 30 h 136"/>
                <a:gd name="T82" fmla="*/ 67 w 147"/>
                <a:gd name="T83" fmla="*/ 26 h 136"/>
                <a:gd name="T84" fmla="*/ 73 w 147"/>
                <a:gd name="T85" fmla="*/ 28 h 136"/>
                <a:gd name="T86" fmla="*/ 75 w 147"/>
                <a:gd name="T87" fmla="*/ 21 h 136"/>
                <a:gd name="T88" fmla="*/ 66 w 147"/>
                <a:gd name="T89" fmla="*/ 19 h 136"/>
                <a:gd name="T90" fmla="*/ 52 w 147"/>
                <a:gd name="T91" fmla="*/ 25 h 136"/>
                <a:gd name="T92" fmla="*/ 47 w 147"/>
                <a:gd name="T93" fmla="*/ 34 h 136"/>
                <a:gd name="T94" fmla="*/ 43 w 147"/>
                <a:gd name="T95" fmla="*/ 34 h 136"/>
                <a:gd name="T96" fmla="*/ 43 w 147"/>
                <a:gd name="T97" fmla="*/ 38 h 136"/>
                <a:gd name="T98" fmla="*/ 47 w 147"/>
                <a:gd name="T99" fmla="*/ 38 h 136"/>
                <a:gd name="T100" fmla="*/ 47 w 147"/>
                <a:gd name="T101" fmla="*/ 40 h 136"/>
                <a:gd name="T102" fmla="*/ 47 w 147"/>
                <a:gd name="T103" fmla="*/ 41 h 136"/>
                <a:gd name="T104" fmla="*/ 43 w 147"/>
                <a:gd name="T105" fmla="*/ 41 h 136"/>
                <a:gd name="T106" fmla="*/ 43 w 147"/>
                <a:gd name="T107" fmla="*/ 45 h 136"/>
                <a:gd name="T108" fmla="*/ 47 w 147"/>
                <a:gd name="T109" fmla="*/ 45 h 136"/>
                <a:gd name="T110" fmla="*/ 51 w 147"/>
                <a:gd name="T111" fmla="*/ 5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7" h="136">
                  <a:moveTo>
                    <a:pt x="134" y="56"/>
                  </a:moveTo>
                  <a:cubicBezTo>
                    <a:pt x="112" y="90"/>
                    <a:pt x="107" y="94"/>
                    <a:pt x="107" y="94"/>
                  </a:cubicBezTo>
                  <a:cubicBezTo>
                    <a:pt x="103" y="100"/>
                    <a:pt x="95" y="103"/>
                    <a:pt x="89" y="106"/>
                  </a:cubicBezTo>
                  <a:cubicBezTo>
                    <a:pt x="70" y="113"/>
                    <a:pt x="54" y="125"/>
                    <a:pt x="47" y="136"/>
                  </a:cubicBezTo>
                  <a:cubicBezTo>
                    <a:pt x="7" y="136"/>
                    <a:pt x="7" y="136"/>
                    <a:pt x="7" y="136"/>
                  </a:cubicBezTo>
                  <a:cubicBezTo>
                    <a:pt x="0" y="89"/>
                    <a:pt x="29" y="89"/>
                    <a:pt x="29" y="89"/>
                  </a:cubicBezTo>
                  <a:cubicBezTo>
                    <a:pt x="33" y="88"/>
                    <a:pt x="40" y="87"/>
                    <a:pt x="49" y="88"/>
                  </a:cubicBezTo>
                  <a:cubicBezTo>
                    <a:pt x="86" y="87"/>
                    <a:pt x="94" y="77"/>
                    <a:pt x="94" y="77"/>
                  </a:cubicBezTo>
                  <a:cubicBezTo>
                    <a:pt x="103" y="67"/>
                    <a:pt x="105" y="63"/>
                    <a:pt x="121" y="42"/>
                  </a:cubicBezTo>
                  <a:cubicBezTo>
                    <a:pt x="130" y="29"/>
                    <a:pt x="133" y="34"/>
                    <a:pt x="137" y="36"/>
                  </a:cubicBezTo>
                  <a:cubicBezTo>
                    <a:pt x="147" y="41"/>
                    <a:pt x="134" y="56"/>
                    <a:pt x="134" y="56"/>
                  </a:cubicBezTo>
                  <a:close/>
                  <a:moveTo>
                    <a:pt x="24" y="38"/>
                  </a:moveTo>
                  <a:cubicBezTo>
                    <a:pt x="24" y="17"/>
                    <a:pt x="41" y="0"/>
                    <a:pt x="62" y="0"/>
                  </a:cubicBezTo>
                  <a:cubicBezTo>
                    <a:pt x="83" y="0"/>
                    <a:pt x="100" y="17"/>
                    <a:pt x="100" y="38"/>
                  </a:cubicBezTo>
                  <a:cubicBezTo>
                    <a:pt x="100" y="60"/>
                    <a:pt x="83" y="77"/>
                    <a:pt x="62" y="77"/>
                  </a:cubicBezTo>
                  <a:cubicBezTo>
                    <a:pt x="41" y="77"/>
                    <a:pt x="24" y="60"/>
                    <a:pt x="24" y="38"/>
                  </a:cubicBezTo>
                  <a:close/>
                  <a:moveTo>
                    <a:pt x="30" y="38"/>
                  </a:moveTo>
                  <a:cubicBezTo>
                    <a:pt x="30" y="47"/>
                    <a:pt x="34" y="55"/>
                    <a:pt x="40" y="61"/>
                  </a:cubicBezTo>
                  <a:cubicBezTo>
                    <a:pt x="45" y="66"/>
                    <a:pt x="53" y="70"/>
                    <a:pt x="62" y="70"/>
                  </a:cubicBezTo>
                  <a:cubicBezTo>
                    <a:pt x="71" y="70"/>
                    <a:pt x="79" y="66"/>
                    <a:pt x="84" y="61"/>
                  </a:cubicBezTo>
                  <a:cubicBezTo>
                    <a:pt x="90" y="55"/>
                    <a:pt x="94" y="47"/>
                    <a:pt x="94" y="38"/>
                  </a:cubicBezTo>
                  <a:cubicBezTo>
                    <a:pt x="94" y="30"/>
                    <a:pt x="90" y="22"/>
                    <a:pt x="84" y="16"/>
                  </a:cubicBezTo>
                  <a:cubicBezTo>
                    <a:pt x="79" y="10"/>
                    <a:pt x="71" y="7"/>
                    <a:pt x="62" y="7"/>
                  </a:cubicBezTo>
                  <a:cubicBezTo>
                    <a:pt x="53" y="7"/>
                    <a:pt x="45" y="10"/>
                    <a:pt x="40" y="16"/>
                  </a:cubicBezTo>
                  <a:cubicBezTo>
                    <a:pt x="34" y="22"/>
                    <a:pt x="30" y="30"/>
                    <a:pt x="30" y="38"/>
                  </a:cubicBezTo>
                  <a:close/>
                  <a:moveTo>
                    <a:pt x="51" y="53"/>
                  </a:moveTo>
                  <a:cubicBezTo>
                    <a:pt x="54" y="58"/>
                    <a:pt x="60" y="60"/>
                    <a:pt x="66" y="60"/>
                  </a:cubicBezTo>
                  <a:cubicBezTo>
                    <a:pt x="70" y="60"/>
                    <a:pt x="73" y="59"/>
                    <a:pt x="75" y="58"/>
                  </a:cubicBezTo>
                  <a:cubicBezTo>
                    <a:pt x="74" y="51"/>
                    <a:pt x="74" y="51"/>
                    <a:pt x="74" y="51"/>
                  </a:cubicBezTo>
                  <a:cubicBezTo>
                    <a:pt x="73" y="52"/>
                    <a:pt x="70" y="53"/>
                    <a:pt x="67" y="53"/>
                  </a:cubicBezTo>
                  <a:cubicBezTo>
                    <a:pt x="64" y="53"/>
                    <a:pt x="61" y="52"/>
                    <a:pt x="59" y="50"/>
                  </a:cubicBezTo>
                  <a:cubicBezTo>
                    <a:pt x="58" y="49"/>
                    <a:pt x="57" y="47"/>
                    <a:pt x="57" y="45"/>
                  </a:cubicBezTo>
                  <a:cubicBezTo>
                    <a:pt x="72" y="45"/>
                    <a:pt x="72" y="45"/>
                    <a:pt x="72" y="45"/>
                  </a:cubicBezTo>
                  <a:cubicBezTo>
                    <a:pt x="72" y="41"/>
                    <a:pt x="72" y="41"/>
                    <a:pt x="72" y="41"/>
                  </a:cubicBezTo>
                  <a:cubicBezTo>
                    <a:pt x="56" y="41"/>
                    <a:pt x="56" y="41"/>
                    <a:pt x="56" y="41"/>
                  </a:cubicBezTo>
                  <a:cubicBezTo>
                    <a:pt x="56" y="41"/>
                    <a:pt x="56" y="40"/>
                    <a:pt x="56" y="40"/>
                  </a:cubicBezTo>
                  <a:cubicBezTo>
                    <a:pt x="56" y="39"/>
                    <a:pt x="56" y="39"/>
                    <a:pt x="56" y="38"/>
                  </a:cubicBezTo>
                  <a:cubicBezTo>
                    <a:pt x="72" y="38"/>
                    <a:pt x="72" y="38"/>
                    <a:pt x="72" y="38"/>
                  </a:cubicBezTo>
                  <a:cubicBezTo>
                    <a:pt x="72" y="34"/>
                    <a:pt x="72" y="34"/>
                    <a:pt x="72" y="34"/>
                  </a:cubicBezTo>
                  <a:cubicBezTo>
                    <a:pt x="57" y="34"/>
                    <a:pt x="57" y="34"/>
                    <a:pt x="57" y="34"/>
                  </a:cubicBezTo>
                  <a:cubicBezTo>
                    <a:pt x="58" y="32"/>
                    <a:pt x="58" y="31"/>
                    <a:pt x="59" y="30"/>
                  </a:cubicBezTo>
                  <a:cubicBezTo>
                    <a:pt x="61" y="27"/>
                    <a:pt x="64" y="26"/>
                    <a:pt x="67" y="26"/>
                  </a:cubicBezTo>
                  <a:cubicBezTo>
                    <a:pt x="69" y="26"/>
                    <a:pt x="72" y="27"/>
                    <a:pt x="73" y="28"/>
                  </a:cubicBezTo>
                  <a:cubicBezTo>
                    <a:pt x="75" y="21"/>
                    <a:pt x="75" y="21"/>
                    <a:pt x="75" y="21"/>
                  </a:cubicBezTo>
                  <a:cubicBezTo>
                    <a:pt x="73" y="20"/>
                    <a:pt x="70" y="19"/>
                    <a:pt x="66" y="19"/>
                  </a:cubicBezTo>
                  <a:cubicBezTo>
                    <a:pt x="60" y="19"/>
                    <a:pt x="55" y="21"/>
                    <a:pt x="52" y="25"/>
                  </a:cubicBezTo>
                  <a:cubicBezTo>
                    <a:pt x="50" y="28"/>
                    <a:pt x="48" y="30"/>
                    <a:pt x="47" y="34"/>
                  </a:cubicBezTo>
                  <a:cubicBezTo>
                    <a:pt x="43" y="34"/>
                    <a:pt x="43" y="34"/>
                    <a:pt x="43" y="34"/>
                  </a:cubicBezTo>
                  <a:cubicBezTo>
                    <a:pt x="43" y="38"/>
                    <a:pt x="43" y="38"/>
                    <a:pt x="43" y="38"/>
                  </a:cubicBezTo>
                  <a:cubicBezTo>
                    <a:pt x="47" y="38"/>
                    <a:pt x="47" y="38"/>
                    <a:pt x="47" y="38"/>
                  </a:cubicBezTo>
                  <a:cubicBezTo>
                    <a:pt x="47" y="39"/>
                    <a:pt x="47" y="39"/>
                    <a:pt x="47" y="40"/>
                  </a:cubicBezTo>
                  <a:cubicBezTo>
                    <a:pt x="47" y="40"/>
                    <a:pt x="47" y="41"/>
                    <a:pt x="47" y="41"/>
                  </a:cubicBezTo>
                  <a:cubicBezTo>
                    <a:pt x="43" y="41"/>
                    <a:pt x="43" y="41"/>
                    <a:pt x="43" y="41"/>
                  </a:cubicBezTo>
                  <a:cubicBezTo>
                    <a:pt x="43" y="45"/>
                    <a:pt x="43" y="45"/>
                    <a:pt x="43" y="45"/>
                  </a:cubicBezTo>
                  <a:cubicBezTo>
                    <a:pt x="47" y="45"/>
                    <a:pt x="47" y="45"/>
                    <a:pt x="47" y="45"/>
                  </a:cubicBezTo>
                  <a:cubicBezTo>
                    <a:pt x="48" y="49"/>
                    <a:pt x="49" y="51"/>
                    <a:pt x="51" y="53"/>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0" name="Freeform 200"/>
            <p:cNvSpPr>
              <a:spLocks noEditPoints="1"/>
            </p:cNvSpPr>
            <p:nvPr/>
          </p:nvSpPr>
          <p:spPr bwMode="auto">
            <a:xfrm>
              <a:off x="5081588" y="3206750"/>
              <a:ext cx="411162" cy="471488"/>
            </a:xfrm>
            <a:custGeom>
              <a:avLst/>
              <a:gdLst>
                <a:gd name="T0" fmla="*/ 65 w 130"/>
                <a:gd name="T1" fmla="*/ 86 h 149"/>
                <a:gd name="T2" fmla="*/ 46 w 130"/>
                <a:gd name="T3" fmla="*/ 64 h 149"/>
                <a:gd name="T4" fmla="*/ 63 w 130"/>
                <a:gd name="T5" fmla="*/ 48 h 149"/>
                <a:gd name="T6" fmla="*/ 69 w 130"/>
                <a:gd name="T7" fmla="*/ 70 h 149"/>
                <a:gd name="T8" fmla="*/ 54 w 130"/>
                <a:gd name="T9" fmla="*/ 77 h 149"/>
                <a:gd name="T10" fmla="*/ 46 w 130"/>
                <a:gd name="T11" fmla="*/ 64 h 149"/>
                <a:gd name="T12" fmla="*/ 77 w 130"/>
                <a:gd name="T13" fmla="*/ 69 h 149"/>
                <a:gd name="T14" fmla="*/ 67 w 130"/>
                <a:gd name="T15" fmla="*/ 53 h 149"/>
                <a:gd name="T16" fmla="*/ 68 w 130"/>
                <a:gd name="T17" fmla="*/ 47 h 149"/>
                <a:gd name="T18" fmla="*/ 85 w 130"/>
                <a:gd name="T19" fmla="*/ 64 h 149"/>
                <a:gd name="T20" fmla="*/ 89 w 130"/>
                <a:gd name="T21" fmla="*/ 28 h 149"/>
                <a:gd name="T22" fmla="*/ 76 w 130"/>
                <a:gd name="T23" fmla="*/ 28 h 149"/>
                <a:gd name="T24" fmla="*/ 59 w 130"/>
                <a:gd name="T25" fmla="*/ 9 h 149"/>
                <a:gd name="T26" fmla="*/ 55 w 130"/>
                <a:gd name="T27" fmla="*/ 11 h 149"/>
                <a:gd name="T28" fmla="*/ 38 w 130"/>
                <a:gd name="T29" fmla="*/ 28 h 149"/>
                <a:gd name="T30" fmla="*/ 26 w 130"/>
                <a:gd name="T31" fmla="*/ 28 h 149"/>
                <a:gd name="T32" fmla="*/ 26 w 130"/>
                <a:gd name="T33" fmla="*/ 99 h 149"/>
                <a:gd name="T34" fmla="*/ 104 w 130"/>
                <a:gd name="T35" fmla="*/ 99 h 149"/>
                <a:gd name="T36" fmla="*/ 127 w 130"/>
                <a:gd name="T37" fmla="*/ 96 h 149"/>
                <a:gd name="T38" fmla="*/ 110 w 130"/>
                <a:gd name="T39" fmla="*/ 93 h 149"/>
                <a:gd name="T40" fmla="*/ 113 w 130"/>
                <a:gd name="T41" fmla="*/ 90 h 149"/>
                <a:gd name="T42" fmla="*/ 118 w 130"/>
                <a:gd name="T43" fmla="*/ 85 h 149"/>
                <a:gd name="T44" fmla="*/ 121 w 130"/>
                <a:gd name="T45" fmla="*/ 45 h 149"/>
                <a:gd name="T46" fmla="*/ 117 w 130"/>
                <a:gd name="T47" fmla="*/ 42 h 149"/>
                <a:gd name="T48" fmla="*/ 113 w 130"/>
                <a:gd name="T49" fmla="*/ 37 h 149"/>
                <a:gd name="T50" fmla="*/ 20 w 130"/>
                <a:gd name="T51" fmla="*/ 34 h 149"/>
                <a:gd name="T52" fmla="*/ 13 w 130"/>
                <a:gd name="T53" fmla="*/ 42 h 149"/>
                <a:gd name="T54" fmla="*/ 10 w 130"/>
                <a:gd name="T55" fmla="*/ 43 h 149"/>
                <a:gd name="T56" fmla="*/ 10 w 130"/>
                <a:gd name="T57" fmla="*/ 85 h 149"/>
                <a:gd name="T58" fmla="*/ 16 w 130"/>
                <a:gd name="T59" fmla="*/ 86 h 149"/>
                <a:gd name="T60" fmla="*/ 20 w 130"/>
                <a:gd name="T61" fmla="*/ 93 h 149"/>
                <a:gd name="T62" fmla="*/ 4 w 130"/>
                <a:gd name="T63" fmla="*/ 96 h 149"/>
                <a:gd name="T64" fmla="*/ 38 w 130"/>
                <a:gd name="T65" fmla="*/ 31 h 149"/>
                <a:gd name="T66" fmla="*/ 59 w 130"/>
                <a:gd name="T67" fmla="*/ 31 h 149"/>
                <a:gd name="T68" fmla="*/ 89 w 130"/>
                <a:gd name="T69" fmla="*/ 31 h 149"/>
                <a:gd name="T70" fmla="*/ 103 w 130"/>
                <a:gd name="T71" fmla="*/ 60 h 149"/>
                <a:gd name="T72" fmla="*/ 20 w 130"/>
                <a:gd name="T73" fmla="*/ 90 h 149"/>
                <a:gd name="T74" fmla="*/ 13 w 130"/>
                <a:gd name="T75" fmla="*/ 82 h 149"/>
                <a:gd name="T76" fmla="*/ 13 w 130"/>
                <a:gd name="T77" fmla="*/ 45 h 149"/>
                <a:gd name="T78" fmla="*/ 110 w 130"/>
                <a:gd name="T79" fmla="*/ 37 h 149"/>
                <a:gd name="T80" fmla="*/ 112 w 130"/>
                <a:gd name="T81" fmla="*/ 43 h 149"/>
                <a:gd name="T82" fmla="*/ 118 w 130"/>
                <a:gd name="T83" fmla="*/ 45 h 149"/>
                <a:gd name="T84" fmla="*/ 110 w 130"/>
                <a:gd name="T85" fmla="*/ 90 h 149"/>
                <a:gd name="T86" fmla="*/ 104 w 130"/>
                <a:gd name="T87" fmla="*/ 9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0" h="149">
                  <a:moveTo>
                    <a:pt x="65" y="41"/>
                  </a:moveTo>
                  <a:cubicBezTo>
                    <a:pt x="53" y="41"/>
                    <a:pt x="43" y="51"/>
                    <a:pt x="43" y="64"/>
                  </a:cubicBezTo>
                  <a:cubicBezTo>
                    <a:pt x="43" y="76"/>
                    <a:pt x="53" y="86"/>
                    <a:pt x="65" y="86"/>
                  </a:cubicBezTo>
                  <a:cubicBezTo>
                    <a:pt x="78" y="86"/>
                    <a:pt x="88" y="76"/>
                    <a:pt x="88" y="64"/>
                  </a:cubicBezTo>
                  <a:cubicBezTo>
                    <a:pt x="88" y="51"/>
                    <a:pt x="78" y="41"/>
                    <a:pt x="65" y="41"/>
                  </a:cubicBezTo>
                  <a:close/>
                  <a:moveTo>
                    <a:pt x="46" y="64"/>
                  </a:moveTo>
                  <a:cubicBezTo>
                    <a:pt x="46" y="54"/>
                    <a:pt x="53" y="45"/>
                    <a:pt x="63" y="44"/>
                  </a:cubicBezTo>
                  <a:cubicBezTo>
                    <a:pt x="63" y="44"/>
                    <a:pt x="63" y="44"/>
                    <a:pt x="63" y="44"/>
                  </a:cubicBezTo>
                  <a:cubicBezTo>
                    <a:pt x="63" y="48"/>
                    <a:pt x="63" y="48"/>
                    <a:pt x="63" y="48"/>
                  </a:cubicBezTo>
                  <a:cubicBezTo>
                    <a:pt x="58" y="49"/>
                    <a:pt x="55" y="52"/>
                    <a:pt x="55" y="57"/>
                  </a:cubicBezTo>
                  <a:cubicBezTo>
                    <a:pt x="55" y="62"/>
                    <a:pt x="58" y="64"/>
                    <a:pt x="64" y="66"/>
                  </a:cubicBezTo>
                  <a:cubicBezTo>
                    <a:pt x="67" y="67"/>
                    <a:pt x="69" y="68"/>
                    <a:pt x="69" y="70"/>
                  </a:cubicBezTo>
                  <a:cubicBezTo>
                    <a:pt x="69" y="72"/>
                    <a:pt x="67" y="73"/>
                    <a:pt x="64" y="73"/>
                  </a:cubicBezTo>
                  <a:cubicBezTo>
                    <a:pt x="61" y="73"/>
                    <a:pt x="58" y="72"/>
                    <a:pt x="56" y="71"/>
                  </a:cubicBezTo>
                  <a:cubicBezTo>
                    <a:pt x="54" y="77"/>
                    <a:pt x="54" y="77"/>
                    <a:pt x="54" y="77"/>
                  </a:cubicBezTo>
                  <a:cubicBezTo>
                    <a:pt x="56" y="78"/>
                    <a:pt x="59" y="79"/>
                    <a:pt x="63" y="79"/>
                  </a:cubicBezTo>
                  <a:cubicBezTo>
                    <a:pt x="63" y="83"/>
                    <a:pt x="63" y="83"/>
                    <a:pt x="63" y="83"/>
                  </a:cubicBezTo>
                  <a:cubicBezTo>
                    <a:pt x="53" y="82"/>
                    <a:pt x="46" y="73"/>
                    <a:pt x="46" y="64"/>
                  </a:cubicBezTo>
                  <a:close/>
                  <a:moveTo>
                    <a:pt x="68" y="83"/>
                  </a:moveTo>
                  <a:cubicBezTo>
                    <a:pt x="68" y="79"/>
                    <a:pt x="68" y="79"/>
                    <a:pt x="68" y="79"/>
                  </a:cubicBezTo>
                  <a:cubicBezTo>
                    <a:pt x="74" y="78"/>
                    <a:pt x="77" y="74"/>
                    <a:pt x="77" y="69"/>
                  </a:cubicBezTo>
                  <a:cubicBezTo>
                    <a:pt x="77" y="65"/>
                    <a:pt x="74" y="62"/>
                    <a:pt x="68" y="60"/>
                  </a:cubicBezTo>
                  <a:cubicBezTo>
                    <a:pt x="64" y="59"/>
                    <a:pt x="62" y="57"/>
                    <a:pt x="62" y="56"/>
                  </a:cubicBezTo>
                  <a:cubicBezTo>
                    <a:pt x="62" y="54"/>
                    <a:pt x="63" y="53"/>
                    <a:pt x="67" y="53"/>
                  </a:cubicBezTo>
                  <a:cubicBezTo>
                    <a:pt x="70" y="53"/>
                    <a:pt x="73" y="54"/>
                    <a:pt x="74" y="55"/>
                  </a:cubicBezTo>
                  <a:cubicBezTo>
                    <a:pt x="75" y="49"/>
                    <a:pt x="75" y="49"/>
                    <a:pt x="75" y="49"/>
                  </a:cubicBezTo>
                  <a:cubicBezTo>
                    <a:pt x="74" y="48"/>
                    <a:pt x="71" y="47"/>
                    <a:pt x="68" y="47"/>
                  </a:cubicBezTo>
                  <a:cubicBezTo>
                    <a:pt x="68" y="44"/>
                    <a:pt x="68" y="44"/>
                    <a:pt x="68" y="44"/>
                  </a:cubicBezTo>
                  <a:cubicBezTo>
                    <a:pt x="68" y="44"/>
                    <a:pt x="68" y="44"/>
                    <a:pt x="68" y="44"/>
                  </a:cubicBezTo>
                  <a:cubicBezTo>
                    <a:pt x="78" y="46"/>
                    <a:pt x="85" y="54"/>
                    <a:pt x="85" y="64"/>
                  </a:cubicBezTo>
                  <a:cubicBezTo>
                    <a:pt x="85" y="74"/>
                    <a:pt x="77" y="82"/>
                    <a:pt x="68" y="83"/>
                  </a:cubicBezTo>
                  <a:close/>
                  <a:moveTo>
                    <a:pt x="130" y="28"/>
                  </a:moveTo>
                  <a:cubicBezTo>
                    <a:pt x="89" y="28"/>
                    <a:pt x="89" y="28"/>
                    <a:pt x="89" y="28"/>
                  </a:cubicBezTo>
                  <a:cubicBezTo>
                    <a:pt x="89" y="11"/>
                    <a:pt x="89" y="11"/>
                    <a:pt x="89" y="11"/>
                  </a:cubicBezTo>
                  <a:cubicBezTo>
                    <a:pt x="88" y="3"/>
                    <a:pt x="77" y="5"/>
                    <a:pt x="77" y="11"/>
                  </a:cubicBezTo>
                  <a:cubicBezTo>
                    <a:pt x="76" y="28"/>
                    <a:pt x="76" y="28"/>
                    <a:pt x="76" y="28"/>
                  </a:cubicBezTo>
                  <a:cubicBezTo>
                    <a:pt x="72" y="28"/>
                    <a:pt x="72" y="28"/>
                    <a:pt x="72" y="28"/>
                  </a:cubicBezTo>
                  <a:cubicBezTo>
                    <a:pt x="72" y="9"/>
                    <a:pt x="72" y="9"/>
                    <a:pt x="72" y="9"/>
                  </a:cubicBezTo>
                  <a:cubicBezTo>
                    <a:pt x="72" y="2"/>
                    <a:pt x="60" y="0"/>
                    <a:pt x="59" y="9"/>
                  </a:cubicBezTo>
                  <a:cubicBezTo>
                    <a:pt x="59" y="28"/>
                    <a:pt x="59" y="28"/>
                    <a:pt x="59" y="28"/>
                  </a:cubicBezTo>
                  <a:cubicBezTo>
                    <a:pt x="55" y="28"/>
                    <a:pt x="55" y="28"/>
                    <a:pt x="55" y="28"/>
                  </a:cubicBezTo>
                  <a:cubicBezTo>
                    <a:pt x="55" y="11"/>
                    <a:pt x="55" y="11"/>
                    <a:pt x="55" y="11"/>
                  </a:cubicBezTo>
                  <a:cubicBezTo>
                    <a:pt x="55" y="3"/>
                    <a:pt x="43" y="2"/>
                    <a:pt x="43" y="11"/>
                  </a:cubicBezTo>
                  <a:cubicBezTo>
                    <a:pt x="43" y="28"/>
                    <a:pt x="43" y="28"/>
                    <a:pt x="43" y="28"/>
                  </a:cubicBezTo>
                  <a:cubicBezTo>
                    <a:pt x="38" y="28"/>
                    <a:pt x="38" y="28"/>
                    <a:pt x="38" y="28"/>
                  </a:cubicBezTo>
                  <a:cubicBezTo>
                    <a:pt x="38" y="18"/>
                    <a:pt x="38" y="18"/>
                    <a:pt x="38" y="18"/>
                  </a:cubicBezTo>
                  <a:cubicBezTo>
                    <a:pt x="37" y="9"/>
                    <a:pt x="27" y="10"/>
                    <a:pt x="26" y="18"/>
                  </a:cubicBezTo>
                  <a:cubicBezTo>
                    <a:pt x="26" y="28"/>
                    <a:pt x="26" y="28"/>
                    <a:pt x="26" y="28"/>
                  </a:cubicBezTo>
                  <a:cubicBezTo>
                    <a:pt x="0" y="28"/>
                    <a:pt x="0" y="28"/>
                    <a:pt x="0" y="28"/>
                  </a:cubicBezTo>
                  <a:cubicBezTo>
                    <a:pt x="0" y="99"/>
                    <a:pt x="0" y="99"/>
                    <a:pt x="0" y="99"/>
                  </a:cubicBezTo>
                  <a:cubicBezTo>
                    <a:pt x="26" y="99"/>
                    <a:pt x="26" y="99"/>
                    <a:pt x="26" y="99"/>
                  </a:cubicBezTo>
                  <a:cubicBezTo>
                    <a:pt x="26" y="106"/>
                    <a:pt x="26" y="106"/>
                    <a:pt x="26" y="106"/>
                  </a:cubicBezTo>
                  <a:cubicBezTo>
                    <a:pt x="43" y="149"/>
                    <a:pt x="90" y="141"/>
                    <a:pt x="104" y="106"/>
                  </a:cubicBezTo>
                  <a:cubicBezTo>
                    <a:pt x="104" y="99"/>
                    <a:pt x="104" y="99"/>
                    <a:pt x="104" y="99"/>
                  </a:cubicBezTo>
                  <a:cubicBezTo>
                    <a:pt x="130" y="99"/>
                    <a:pt x="130" y="99"/>
                    <a:pt x="130" y="99"/>
                  </a:cubicBezTo>
                  <a:lnTo>
                    <a:pt x="130" y="28"/>
                  </a:lnTo>
                  <a:close/>
                  <a:moveTo>
                    <a:pt x="127" y="96"/>
                  </a:moveTo>
                  <a:cubicBezTo>
                    <a:pt x="104" y="96"/>
                    <a:pt x="104" y="96"/>
                    <a:pt x="104" y="96"/>
                  </a:cubicBezTo>
                  <a:cubicBezTo>
                    <a:pt x="104" y="93"/>
                    <a:pt x="104" y="93"/>
                    <a:pt x="104" y="93"/>
                  </a:cubicBezTo>
                  <a:cubicBezTo>
                    <a:pt x="110" y="93"/>
                    <a:pt x="110" y="93"/>
                    <a:pt x="110" y="93"/>
                  </a:cubicBezTo>
                  <a:cubicBezTo>
                    <a:pt x="111" y="93"/>
                    <a:pt x="111" y="93"/>
                    <a:pt x="112" y="92"/>
                  </a:cubicBezTo>
                  <a:cubicBezTo>
                    <a:pt x="112" y="91"/>
                    <a:pt x="113" y="91"/>
                    <a:pt x="113" y="90"/>
                  </a:cubicBezTo>
                  <a:cubicBezTo>
                    <a:pt x="113" y="90"/>
                    <a:pt x="113" y="90"/>
                    <a:pt x="113" y="90"/>
                  </a:cubicBezTo>
                  <a:cubicBezTo>
                    <a:pt x="113" y="87"/>
                    <a:pt x="115" y="85"/>
                    <a:pt x="117" y="85"/>
                  </a:cubicBezTo>
                  <a:cubicBezTo>
                    <a:pt x="117" y="85"/>
                    <a:pt x="117" y="85"/>
                    <a:pt x="118" y="85"/>
                  </a:cubicBezTo>
                  <a:cubicBezTo>
                    <a:pt x="118" y="85"/>
                    <a:pt x="118" y="85"/>
                    <a:pt x="118" y="85"/>
                  </a:cubicBezTo>
                  <a:cubicBezTo>
                    <a:pt x="119" y="85"/>
                    <a:pt x="119" y="85"/>
                    <a:pt x="120" y="85"/>
                  </a:cubicBezTo>
                  <a:cubicBezTo>
                    <a:pt x="121" y="84"/>
                    <a:pt x="121" y="83"/>
                    <a:pt x="121" y="82"/>
                  </a:cubicBezTo>
                  <a:cubicBezTo>
                    <a:pt x="121" y="45"/>
                    <a:pt x="121" y="45"/>
                    <a:pt x="121" y="45"/>
                  </a:cubicBezTo>
                  <a:cubicBezTo>
                    <a:pt x="121" y="44"/>
                    <a:pt x="121" y="43"/>
                    <a:pt x="120" y="43"/>
                  </a:cubicBezTo>
                  <a:cubicBezTo>
                    <a:pt x="119" y="42"/>
                    <a:pt x="119" y="42"/>
                    <a:pt x="118" y="42"/>
                  </a:cubicBezTo>
                  <a:cubicBezTo>
                    <a:pt x="117" y="42"/>
                    <a:pt x="117" y="42"/>
                    <a:pt x="117" y="42"/>
                  </a:cubicBezTo>
                  <a:cubicBezTo>
                    <a:pt x="116" y="42"/>
                    <a:pt x="115" y="42"/>
                    <a:pt x="114" y="41"/>
                  </a:cubicBezTo>
                  <a:cubicBezTo>
                    <a:pt x="113" y="40"/>
                    <a:pt x="113" y="39"/>
                    <a:pt x="113" y="38"/>
                  </a:cubicBezTo>
                  <a:cubicBezTo>
                    <a:pt x="113" y="37"/>
                    <a:pt x="113" y="37"/>
                    <a:pt x="113" y="37"/>
                  </a:cubicBezTo>
                  <a:cubicBezTo>
                    <a:pt x="113" y="36"/>
                    <a:pt x="112" y="36"/>
                    <a:pt x="112" y="35"/>
                  </a:cubicBezTo>
                  <a:cubicBezTo>
                    <a:pt x="111" y="35"/>
                    <a:pt x="111" y="34"/>
                    <a:pt x="110" y="34"/>
                  </a:cubicBezTo>
                  <a:cubicBezTo>
                    <a:pt x="20" y="34"/>
                    <a:pt x="20" y="34"/>
                    <a:pt x="20" y="34"/>
                  </a:cubicBezTo>
                  <a:cubicBezTo>
                    <a:pt x="19" y="34"/>
                    <a:pt x="18" y="35"/>
                    <a:pt x="18" y="35"/>
                  </a:cubicBezTo>
                  <a:cubicBezTo>
                    <a:pt x="17" y="36"/>
                    <a:pt x="17" y="36"/>
                    <a:pt x="17" y="38"/>
                  </a:cubicBezTo>
                  <a:cubicBezTo>
                    <a:pt x="17" y="40"/>
                    <a:pt x="15" y="42"/>
                    <a:pt x="13" y="42"/>
                  </a:cubicBezTo>
                  <a:cubicBezTo>
                    <a:pt x="13" y="42"/>
                    <a:pt x="12" y="42"/>
                    <a:pt x="12" y="42"/>
                  </a:cubicBezTo>
                  <a:cubicBezTo>
                    <a:pt x="12" y="42"/>
                    <a:pt x="12" y="42"/>
                    <a:pt x="12" y="42"/>
                  </a:cubicBezTo>
                  <a:cubicBezTo>
                    <a:pt x="11" y="42"/>
                    <a:pt x="10" y="42"/>
                    <a:pt x="10" y="43"/>
                  </a:cubicBezTo>
                  <a:cubicBezTo>
                    <a:pt x="9" y="43"/>
                    <a:pt x="9" y="44"/>
                    <a:pt x="9" y="45"/>
                  </a:cubicBezTo>
                  <a:cubicBezTo>
                    <a:pt x="9" y="82"/>
                    <a:pt x="9" y="82"/>
                    <a:pt x="9" y="82"/>
                  </a:cubicBezTo>
                  <a:cubicBezTo>
                    <a:pt x="9" y="83"/>
                    <a:pt x="9" y="84"/>
                    <a:pt x="10" y="85"/>
                  </a:cubicBezTo>
                  <a:cubicBezTo>
                    <a:pt x="10" y="85"/>
                    <a:pt x="11" y="85"/>
                    <a:pt x="12" y="85"/>
                  </a:cubicBezTo>
                  <a:cubicBezTo>
                    <a:pt x="12" y="85"/>
                    <a:pt x="12" y="85"/>
                    <a:pt x="12" y="85"/>
                  </a:cubicBezTo>
                  <a:cubicBezTo>
                    <a:pt x="13" y="85"/>
                    <a:pt x="15" y="86"/>
                    <a:pt x="16" y="86"/>
                  </a:cubicBezTo>
                  <a:cubicBezTo>
                    <a:pt x="17" y="87"/>
                    <a:pt x="17" y="88"/>
                    <a:pt x="17" y="90"/>
                  </a:cubicBezTo>
                  <a:cubicBezTo>
                    <a:pt x="17" y="91"/>
                    <a:pt x="17" y="91"/>
                    <a:pt x="18" y="92"/>
                  </a:cubicBezTo>
                  <a:cubicBezTo>
                    <a:pt x="18" y="93"/>
                    <a:pt x="19" y="93"/>
                    <a:pt x="20" y="93"/>
                  </a:cubicBezTo>
                  <a:cubicBezTo>
                    <a:pt x="92" y="93"/>
                    <a:pt x="92" y="93"/>
                    <a:pt x="92" y="93"/>
                  </a:cubicBezTo>
                  <a:cubicBezTo>
                    <a:pt x="92" y="96"/>
                    <a:pt x="92" y="96"/>
                    <a:pt x="92" y="96"/>
                  </a:cubicBezTo>
                  <a:cubicBezTo>
                    <a:pt x="4" y="96"/>
                    <a:pt x="4" y="96"/>
                    <a:pt x="4" y="96"/>
                  </a:cubicBezTo>
                  <a:cubicBezTo>
                    <a:pt x="4" y="31"/>
                    <a:pt x="4" y="31"/>
                    <a:pt x="4" y="31"/>
                  </a:cubicBezTo>
                  <a:cubicBezTo>
                    <a:pt x="26" y="31"/>
                    <a:pt x="26" y="31"/>
                    <a:pt x="26" y="31"/>
                  </a:cubicBezTo>
                  <a:cubicBezTo>
                    <a:pt x="38" y="31"/>
                    <a:pt x="38" y="31"/>
                    <a:pt x="38" y="31"/>
                  </a:cubicBezTo>
                  <a:cubicBezTo>
                    <a:pt x="43" y="31"/>
                    <a:pt x="43" y="31"/>
                    <a:pt x="43" y="31"/>
                  </a:cubicBezTo>
                  <a:cubicBezTo>
                    <a:pt x="55" y="31"/>
                    <a:pt x="55" y="31"/>
                    <a:pt x="55" y="31"/>
                  </a:cubicBezTo>
                  <a:cubicBezTo>
                    <a:pt x="59" y="31"/>
                    <a:pt x="59" y="31"/>
                    <a:pt x="59" y="31"/>
                  </a:cubicBezTo>
                  <a:cubicBezTo>
                    <a:pt x="72" y="31"/>
                    <a:pt x="72" y="31"/>
                    <a:pt x="72" y="31"/>
                  </a:cubicBezTo>
                  <a:cubicBezTo>
                    <a:pt x="76" y="31"/>
                    <a:pt x="76" y="31"/>
                    <a:pt x="76" y="31"/>
                  </a:cubicBezTo>
                  <a:cubicBezTo>
                    <a:pt x="89" y="31"/>
                    <a:pt x="89" y="31"/>
                    <a:pt x="89" y="31"/>
                  </a:cubicBezTo>
                  <a:cubicBezTo>
                    <a:pt x="127" y="31"/>
                    <a:pt x="127" y="31"/>
                    <a:pt x="127" y="31"/>
                  </a:cubicBezTo>
                  <a:lnTo>
                    <a:pt x="127" y="96"/>
                  </a:lnTo>
                  <a:close/>
                  <a:moveTo>
                    <a:pt x="103" y="60"/>
                  </a:moveTo>
                  <a:cubicBezTo>
                    <a:pt x="103" y="52"/>
                    <a:pt x="92" y="53"/>
                    <a:pt x="92" y="60"/>
                  </a:cubicBezTo>
                  <a:cubicBezTo>
                    <a:pt x="92" y="90"/>
                    <a:pt x="92" y="90"/>
                    <a:pt x="92" y="90"/>
                  </a:cubicBezTo>
                  <a:cubicBezTo>
                    <a:pt x="20" y="90"/>
                    <a:pt x="20" y="90"/>
                    <a:pt x="20" y="90"/>
                  </a:cubicBezTo>
                  <a:cubicBezTo>
                    <a:pt x="20" y="90"/>
                    <a:pt x="20" y="90"/>
                    <a:pt x="20" y="90"/>
                  </a:cubicBezTo>
                  <a:cubicBezTo>
                    <a:pt x="20" y="88"/>
                    <a:pt x="19" y="86"/>
                    <a:pt x="18" y="85"/>
                  </a:cubicBezTo>
                  <a:cubicBezTo>
                    <a:pt x="16" y="83"/>
                    <a:pt x="15" y="82"/>
                    <a:pt x="13" y="82"/>
                  </a:cubicBezTo>
                  <a:cubicBezTo>
                    <a:pt x="12" y="82"/>
                    <a:pt x="12" y="82"/>
                    <a:pt x="12" y="82"/>
                  </a:cubicBezTo>
                  <a:cubicBezTo>
                    <a:pt x="12" y="45"/>
                    <a:pt x="12" y="45"/>
                    <a:pt x="12" y="45"/>
                  </a:cubicBezTo>
                  <a:cubicBezTo>
                    <a:pt x="12" y="45"/>
                    <a:pt x="12" y="45"/>
                    <a:pt x="13" y="45"/>
                  </a:cubicBezTo>
                  <a:cubicBezTo>
                    <a:pt x="17" y="45"/>
                    <a:pt x="20" y="42"/>
                    <a:pt x="20" y="37"/>
                  </a:cubicBezTo>
                  <a:cubicBezTo>
                    <a:pt x="20" y="37"/>
                    <a:pt x="20" y="37"/>
                    <a:pt x="20" y="37"/>
                  </a:cubicBezTo>
                  <a:cubicBezTo>
                    <a:pt x="110" y="37"/>
                    <a:pt x="110" y="37"/>
                    <a:pt x="110" y="37"/>
                  </a:cubicBezTo>
                  <a:cubicBezTo>
                    <a:pt x="111" y="37"/>
                    <a:pt x="111" y="37"/>
                    <a:pt x="111" y="37"/>
                  </a:cubicBezTo>
                  <a:cubicBezTo>
                    <a:pt x="110" y="37"/>
                    <a:pt x="110" y="37"/>
                    <a:pt x="110" y="37"/>
                  </a:cubicBezTo>
                  <a:cubicBezTo>
                    <a:pt x="110" y="39"/>
                    <a:pt x="111" y="41"/>
                    <a:pt x="112" y="43"/>
                  </a:cubicBezTo>
                  <a:cubicBezTo>
                    <a:pt x="113" y="44"/>
                    <a:pt x="115" y="45"/>
                    <a:pt x="117" y="45"/>
                  </a:cubicBezTo>
                  <a:cubicBezTo>
                    <a:pt x="117" y="45"/>
                    <a:pt x="118" y="45"/>
                    <a:pt x="118" y="45"/>
                  </a:cubicBezTo>
                  <a:cubicBezTo>
                    <a:pt x="118" y="45"/>
                    <a:pt x="118" y="45"/>
                    <a:pt x="118" y="45"/>
                  </a:cubicBezTo>
                  <a:cubicBezTo>
                    <a:pt x="118" y="83"/>
                    <a:pt x="118" y="83"/>
                    <a:pt x="118" y="83"/>
                  </a:cubicBezTo>
                  <a:cubicBezTo>
                    <a:pt x="118" y="82"/>
                    <a:pt x="117" y="82"/>
                    <a:pt x="117" y="82"/>
                  </a:cubicBezTo>
                  <a:cubicBezTo>
                    <a:pt x="113" y="82"/>
                    <a:pt x="110" y="86"/>
                    <a:pt x="110" y="90"/>
                  </a:cubicBezTo>
                  <a:cubicBezTo>
                    <a:pt x="110" y="90"/>
                    <a:pt x="110" y="90"/>
                    <a:pt x="110" y="90"/>
                  </a:cubicBezTo>
                  <a:cubicBezTo>
                    <a:pt x="110" y="90"/>
                    <a:pt x="110" y="90"/>
                    <a:pt x="110" y="90"/>
                  </a:cubicBezTo>
                  <a:cubicBezTo>
                    <a:pt x="104" y="90"/>
                    <a:pt x="104" y="90"/>
                    <a:pt x="104" y="90"/>
                  </a:cubicBezTo>
                  <a:lnTo>
                    <a:pt x="103" y="6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1" name="Freeform 201"/>
            <p:cNvSpPr>
              <a:spLocks noEditPoints="1"/>
            </p:cNvSpPr>
            <p:nvPr/>
          </p:nvSpPr>
          <p:spPr bwMode="auto">
            <a:xfrm>
              <a:off x="8694738" y="1370013"/>
              <a:ext cx="423862" cy="442913"/>
            </a:xfrm>
            <a:custGeom>
              <a:avLst/>
              <a:gdLst>
                <a:gd name="T0" fmla="*/ 86 w 134"/>
                <a:gd name="T1" fmla="*/ 115 h 140"/>
                <a:gd name="T2" fmla="*/ 82 w 134"/>
                <a:gd name="T3" fmla="*/ 118 h 140"/>
                <a:gd name="T4" fmla="*/ 10 w 134"/>
                <a:gd name="T5" fmla="*/ 115 h 140"/>
                <a:gd name="T6" fmla="*/ 14 w 134"/>
                <a:gd name="T7" fmla="*/ 11 h 140"/>
                <a:gd name="T8" fmla="*/ 86 w 134"/>
                <a:gd name="T9" fmla="*/ 15 h 140"/>
                <a:gd name="T10" fmla="*/ 96 w 134"/>
                <a:gd name="T11" fmla="*/ 16 h 140"/>
                <a:gd name="T12" fmla="*/ 82 w 134"/>
                <a:gd name="T13" fmla="*/ 0 h 140"/>
                <a:gd name="T14" fmla="*/ 0 w 134"/>
                <a:gd name="T15" fmla="*/ 14 h 140"/>
                <a:gd name="T16" fmla="*/ 14 w 134"/>
                <a:gd name="T17" fmla="*/ 140 h 140"/>
                <a:gd name="T18" fmla="*/ 96 w 134"/>
                <a:gd name="T19" fmla="*/ 126 h 140"/>
                <a:gd name="T20" fmla="*/ 96 w 134"/>
                <a:gd name="T21" fmla="*/ 125 h 140"/>
                <a:gd name="T22" fmla="*/ 86 w 134"/>
                <a:gd name="T23" fmla="*/ 87 h 140"/>
                <a:gd name="T24" fmla="*/ 55 w 134"/>
                <a:gd name="T25" fmla="*/ 4 h 140"/>
                <a:gd name="T26" fmla="*/ 55 w 134"/>
                <a:gd name="T27" fmla="*/ 7 h 140"/>
                <a:gd name="T28" fmla="*/ 40 w 134"/>
                <a:gd name="T29" fmla="*/ 5 h 140"/>
                <a:gd name="T30" fmla="*/ 48 w 134"/>
                <a:gd name="T31" fmla="*/ 135 h 140"/>
                <a:gd name="T32" fmla="*/ 48 w 134"/>
                <a:gd name="T33" fmla="*/ 123 h 140"/>
                <a:gd name="T34" fmla="*/ 48 w 134"/>
                <a:gd name="T35" fmla="*/ 135 h 140"/>
                <a:gd name="T36" fmla="*/ 96 w 134"/>
                <a:gd name="T37" fmla="*/ 22 h 140"/>
                <a:gd name="T38" fmla="*/ 62 w 134"/>
                <a:gd name="T39" fmla="*/ 22 h 140"/>
                <a:gd name="T40" fmla="*/ 51 w 134"/>
                <a:gd name="T41" fmla="*/ 70 h 140"/>
                <a:gd name="T42" fmla="*/ 66 w 134"/>
                <a:gd name="T43" fmla="*/ 81 h 140"/>
                <a:gd name="T44" fmla="*/ 84 w 134"/>
                <a:gd name="T45" fmla="*/ 81 h 140"/>
                <a:gd name="T46" fmla="*/ 96 w 134"/>
                <a:gd name="T47" fmla="*/ 81 h 140"/>
                <a:gd name="T48" fmla="*/ 134 w 134"/>
                <a:gd name="T49" fmla="*/ 70 h 140"/>
                <a:gd name="T50" fmla="*/ 124 w 134"/>
                <a:gd name="T51" fmla="*/ 22 h 140"/>
                <a:gd name="T52" fmla="*/ 124 w 134"/>
                <a:gd name="T53" fmla="*/ 74 h 140"/>
                <a:gd name="T54" fmla="*/ 86 w 134"/>
                <a:gd name="T55" fmla="*/ 74 h 140"/>
                <a:gd name="T56" fmla="*/ 58 w 134"/>
                <a:gd name="T57" fmla="*/ 70 h 140"/>
                <a:gd name="T58" fmla="*/ 62 w 134"/>
                <a:gd name="T59" fmla="*/ 29 h 140"/>
                <a:gd name="T60" fmla="*/ 96 w 134"/>
                <a:gd name="T61" fmla="*/ 29 h 140"/>
                <a:gd name="T62" fmla="*/ 128 w 134"/>
                <a:gd name="T63" fmla="*/ 33 h 140"/>
                <a:gd name="T64" fmla="*/ 111 w 134"/>
                <a:gd name="T65" fmla="*/ 63 h 140"/>
                <a:gd name="T66" fmla="*/ 109 w 134"/>
                <a:gd name="T67" fmla="*/ 51 h 140"/>
                <a:gd name="T68" fmla="*/ 111 w 134"/>
                <a:gd name="T69" fmla="*/ 49 h 140"/>
                <a:gd name="T70" fmla="*/ 77 w 134"/>
                <a:gd name="T71" fmla="*/ 51 h 140"/>
                <a:gd name="T72" fmla="*/ 79 w 134"/>
                <a:gd name="T73" fmla="*/ 63 h 140"/>
                <a:gd name="T74" fmla="*/ 77 w 134"/>
                <a:gd name="T75" fmla="*/ 66 h 140"/>
                <a:gd name="T76" fmla="*/ 75 w 134"/>
                <a:gd name="T77" fmla="*/ 69 h 140"/>
                <a:gd name="T78" fmla="*/ 113 w 134"/>
                <a:gd name="T79" fmla="*/ 66 h 140"/>
                <a:gd name="T80" fmla="*/ 111 w 134"/>
                <a:gd name="T81" fmla="*/ 63 h 140"/>
                <a:gd name="T82" fmla="*/ 83 w 134"/>
                <a:gd name="T83" fmla="*/ 63 h 140"/>
                <a:gd name="T84" fmla="*/ 88 w 134"/>
                <a:gd name="T85" fmla="*/ 51 h 140"/>
                <a:gd name="T86" fmla="*/ 96 w 134"/>
                <a:gd name="T87" fmla="*/ 63 h 140"/>
                <a:gd name="T88" fmla="*/ 92 w 134"/>
                <a:gd name="T89" fmla="*/ 51 h 140"/>
                <a:gd name="T90" fmla="*/ 96 w 134"/>
                <a:gd name="T91" fmla="*/ 63 h 140"/>
                <a:gd name="T92" fmla="*/ 101 w 134"/>
                <a:gd name="T93" fmla="*/ 63 h 140"/>
                <a:gd name="T94" fmla="*/ 105 w 134"/>
                <a:gd name="T95" fmla="*/ 51 h 140"/>
                <a:gd name="T96" fmla="*/ 75 w 134"/>
                <a:gd name="T97" fmla="*/ 46 h 140"/>
                <a:gd name="T98" fmla="*/ 113 w 134"/>
                <a:gd name="T99" fmla="*/ 47 h 140"/>
                <a:gd name="T100" fmla="*/ 94 w 134"/>
                <a:gd name="T101" fmla="*/ 33 h 140"/>
                <a:gd name="T102" fmla="*/ 101 w 134"/>
                <a:gd name="T103" fmla="*/ 43 h 140"/>
                <a:gd name="T104" fmla="*/ 87 w 134"/>
                <a:gd name="T105" fmla="*/ 42 h 140"/>
                <a:gd name="T106" fmla="*/ 101 w 134"/>
                <a:gd name="T107" fmla="*/ 4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 h="140">
                  <a:moveTo>
                    <a:pt x="86" y="87"/>
                  </a:moveTo>
                  <a:cubicBezTo>
                    <a:pt x="86" y="115"/>
                    <a:pt x="86" y="115"/>
                    <a:pt x="86" y="115"/>
                  </a:cubicBezTo>
                  <a:cubicBezTo>
                    <a:pt x="86" y="115"/>
                    <a:pt x="86" y="115"/>
                    <a:pt x="86" y="115"/>
                  </a:cubicBezTo>
                  <a:cubicBezTo>
                    <a:pt x="86" y="117"/>
                    <a:pt x="84" y="118"/>
                    <a:pt x="82" y="118"/>
                  </a:cubicBezTo>
                  <a:cubicBezTo>
                    <a:pt x="14" y="118"/>
                    <a:pt x="14" y="118"/>
                    <a:pt x="14" y="118"/>
                  </a:cubicBezTo>
                  <a:cubicBezTo>
                    <a:pt x="12" y="118"/>
                    <a:pt x="10" y="117"/>
                    <a:pt x="10" y="115"/>
                  </a:cubicBezTo>
                  <a:cubicBezTo>
                    <a:pt x="10" y="15"/>
                    <a:pt x="10" y="15"/>
                    <a:pt x="10" y="15"/>
                  </a:cubicBezTo>
                  <a:cubicBezTo>
                    <a:pt x="10" y="13"/>
                    <a:pt x="12" y="11"/>
                    <a:pt x="14" y="11"/>
                  </a:cubicBezTo>
                  <a:cubicBezTo>
                    <a:pt x="82" y="11"/>
                    <a:pt x="82" y="11"/>
                    <a:pt x="82" y="11"/>
                  </a:cubicBezTo>
                  <a:cubicBezTo>
                    <a:pt x="84" y="11"/>
                    <a:pt x="86" y="13"/>
                    <a:pt x="86" y="15"/>
                  </a:cubicBezTo>
                  <a:cubicBezTo>
                    <a:pt x="86" y="16"/>
                    <a:pt x="86" y="16"/>
                    <a:pt x="86" y="16"/>
                  </a:cubicBezTo>
                  <a:cubicBezTo>
                    <a:pt x="96" y="16"/>
                    <a:pt x="96" y="16"/>
                    <a:pt x="96" y="16"/>
                  </a:cubicBezTo>
                  <a:cubicBezTo>
                    <a:pt x="96" y="14"/>
                    <a:pt x="96" y="14"/>
                    <a:pt x="96" y="14"/>
                  </a:cubicBezTo>
                  <a:cubicBezTo>
                    <a:pt x="96" y="6"/>
                    <a:pt x="90" y="0"/>
                    <a:pt x="82" y="0"/>
                  </a:cubicBezTo>
                  <a:cubicBezTo>
                    <a:pt x="14" y="0"/>
                    <a:pt x="14" y="0"/>
                    <a:pt x="14" y="0"/>
                  </a:cubicBezTo>
                  <a:cubicBezTo>
                    <a:pt x="7" y="0"/>
                    <a:pt x="0" y="6"/>
                    <a:pt x="0" y="14"/>
                  </a:cubicBezTo>
                  <a:cubicBezTo>
                    <a:pt x="0" y="126"/>
                    <a:pt x="0" y="126"/>
                    <a:pt x="0" y="126"/>
                  </a:cubicBezTo>
                  <a:cubicBezTo>
                    <a:pt x="0" y="134"/>
                    <a:pt x="7" y="140"/>
                    <a:pt x="14" y="140"/>
                  </a:cubicBezTo>
                  <a:cubicBezTo>
                    <a:pt x="82" y="140"/>
                    <a:pt x="82" y="140"/>
                    <a:pt x="82" y="140"/>
                  </a:cubicBezTo>
                  <a:cubicBezTo>
                    <a:pt x="90" y="140"/>
                    <a:pt x="96" y="134"/>
                    <a:pt x="96" y="126"/>
                  </a:cubicBezTo>
                  <a:cubicBezTo>
                    <a:pt x="96" y="126"/>
                    <a:pt x="96" y="126"/>
                    <a:pt x="96" y="126"/>
                  </a:cubicBezTo>
                  <a:cubicBezTo>
                    <a:pt x="96" y="125"/>
                    <a:pt x="96" y="125"/>
                    <a:pt x="96" y="125"/>
                  </a:cubicBezTo>
                  <a:cubicBezTo>
                    <a:pt x="96" y="87"/>
                    <a:pt x="96" y="87"/>
                    <a:pt x="96" y="87"/>
                  </a:cubicBezTo>
                  <a:cubicBezTo>
                    <a:pt x="86" y="87"/>
                    <a:pt x="86" y="87"/>
                    <a:pt x="86" y="87"/>
                  </a:cubicBezTo>
                  <a:close/>
                  <a:moveTo>
                    <a:pt x="42" y="4"/>
                  </a:moveTo>
                  <a:cubicBezTo>
                    <a:pt x="55" y="4"/>
                    <a:pt x="55" y="4"/>
                    <a:pt x="55" y="4"/>
                  </a:cubicBezTo>
                  <a:cubicBezTo>
                    <a:pt x="56" y="4"/>
                    <a:pt x="56" y="4"/>
                    <a:pt x="56" y="5"/>
                  </a:cubicBezTo>
                  <a:cubicBezTo>
                    <a:pt x="56" y="6"/>
                    <a:pt x="56" y="7"/>
                    <a:pt x="55" y="7"/>
                  </a:cubicBezTo>
                  <a:cubicBezTo>
                    <a:pt x="42" y="7"/>
                    <a:pt x="42" y="7"/>
                    <a:pt x="42" y="7"/>
                  </a:cubicBezTo>
                  <a:cubicBezTo>
                    <a:pt x="41" y="7"/>
                    <a:pt x="40" y="6"/>
                    <a:pt x="40" y="5"/>
                  </a:cubicBezTo>
                  <a:cubicBezTo>
                    <a:pt x="40" y="4"/>
                    <a:pt x="41" y="4"/>
                    <a:pt x="42" y="4"/>
                  </a:cubicBezTo>
                  <a:close/>
                  <a:moveTo>
                    <a:pt x="48" y="135"/>
                  </a:moveTo>
                  <a:cubicBezTo>
                    <a:pt x="45" y="135"/>
                    <a:pt x="42" y="133"/>
                    <a:pt x="42" y="129"/>
                  </a:cubicBezTo>
                  <a:cubicBezTo>
                    <a:pt x="42" y="125"/>
                    <a:pt x="45" y="123"/>
                    <a:pt x="48" y="123"/>
                  </a:cubicBezTo>
                  <a:cubicBezTo>
                    <a:pt x="52" y="123"/>
                    <a:pt x="55" y="125"/>
                    <a:pt x="55" y="129"/>
                  </a:cubicBezTo>
                  <a:cubicBezTo>
                    <a:pt x="55" y="133"/>
                    <a:pt x="52" y="135"/>
                    <a:pt x="48" y="135"/>
                  </a:cubicBezTo>
                  <a:close/>
                  <a:moveTo>
                    <a:pt x="124" y="22"/>
                  </a:moveTo>
                  <a:cubicBezTo>
                    <a:pt x="96" y="22"/>
                    <a:pt x="96" y="22"/>
                    <a:pt x="96" y="22"/>
                  </a:cubicBezTo>
                  <a:cubicBezTo>
                    <a:pt x="86" y="22"/>
                    <a:pt x="86" y="22"/>
                    <a:pt x="86" y="22"/>
                  </a:cubicBezTo>
                  <a:cubicBezTo>
                    <a:pt x="62" y="22"/>
                    <a:pt x="62" y="22"/>
                    <a:pt x="62" y="22"/>
                  </a:cubicBezTo>
                  <a:cubicBezTo>
                    <a:pt x="56" y="22"/>
                    <a:pt x="51" y="27"/>
                    <a:pt x="51" y="33"/>
                  </a:cubicBezTo>
                  <a:cubicBezTo>
                    <a:pt x="51" y="70"/>
                    <a:pt x="51" y="70"/>
                    <a:pt x="51" y="70"/>
                  </a:cubicBezTo>
                  <a:cubicBezTo>
                    <a:pt x="51" y="76"/>
                    <a:pt x="56" y="81"/>
                    <a:pt x="62" y="81"/>
                  </a:cubicBezTo>
                  <a:cubicBezTo>
                    <a:pt x="66" y="81"/>
                    <a:pt x="66" y="81"/>
                    <a:pt x="66" y="81"/>
                  </a:cubicBezTo>
                  <a:cubicBezTo>
                    <a:pt x="66" y="102"/>
                    <a:pt x="66" y="102"/>
                    <a:pt x="66" y="102"/>
                  </a:cubicBezTo>
                  <a:cubicBezTo>
                    <a:pt x="84" y="81"/>
                    <a:pt x="84" y="81"/>
                    <a:pt x="84" y="81"/>
                  </a:cubicBezTo>
                  <a:cubicBezTo>
                    <a:pt x="86" y="81"/>
                    <a:pt x="86" y="81"/>
                    <a:pt x="86" y="81"/>
                  </a:cubicBezTo>
                  <a:cubicBezTo>
                    <a:pt x="96" y="81"/>
                    <a:pt x="96" y="81"/>
                    <a:pt x="96" y="81"/>
                  </a:cubicBezTo>
                  <a:cubicBezTo>
                    <a:pt x="124" y="81"/>
                    <a:pt x="124" y="81"/>
                    <a:pt x="124" y="81"/>
                  </a:cubicBezTo>
                  <a:cubicBezTo>
                    <a:pt x="130" y="81"/>
                    <a:pt x="134" y="76"/>
                    <a:pt x="134" y="70"/>
                  </a:cubicBezTo>
                  <a:cubicBezTo>
                    <a:pt x="134" y="33"/>
                    <a:pt x="134" y="33"/>
                    <a:pt x="134" y="33"/>
                  </a:cubicBezTo>
                  <a:cubicBezTo>
                    <a:pt x="134" y="27"/>
                    <a:pt x="130" y="22"/>
                    <a:pt x="124" y="22"/>
                  </a:cubicBezTo>
                  <a:close/>
                  <a:moveTo>
                    <a:pt x="128" y="70"/>
                  </a:moveTo>
                  <a:cubicBezTo>
                    <a:pt x="128" y="72"/>
                    <a:pt x="126" y="74"/>
                    <a:pt x="124" y="74"/>
                  </a:cubicBezTo>
                  <a:cubicBezTo>
                    <a:pt x="96" y="74"/>
                    <a:pt x="96" y="74"/>
                    <a:pt x="96" y="74"/>
                  </a:cubicBezTo>
                  <a:cubicBezTo>
                    <a:pt x="86" y="74"/>
                    <a:pt x="86" y="74"/>
                    <a:pt x="86" y="74"/>
                  </a:cubicBezTo>
                  <a:cubicBezTo>
                    <a:pt x="62" y="74"/>
                    <a:pt x="62" y="74"/>
                    <a:pt x="62" y="74"/>
                  </a:cubicBezTo>
                  <a:cubicBezTo>
                    <a:pt x="60" y="74"/>
                    <a:pt x="58" y="72"/>
                    <a:pt x="58" y="70"/>
                  </a:cubicBezTo>
                  <a:cubicBezTo>
                    <a:pt x="58" y="33"/>
                    <a:pt x="58" y="33"/>
                    <a:pt x="58" y="33"/>
                  </a:cubicBezTo>
                  <a:cubicBezTo>
                    <a:pt x="58" y="30"/>
                    <a:pt x="60" y="29"/>
                    <a:pt x="62" y="29"/>
                  </a:cubicBezTo>
                  <a:cubicBezTo>
                    <a:pt x="86" y="29"/>
                    <a:pt x="86" y="29"/>
                    <a:pt x="86" y="29"/>
                  </a:cubicBezTo>
                  <a:cubicBezTo>
                    <a:pt x="96" y="29"/>
                    <a:pt x="96" y="29"/>
                    <a:pt x="96" y="29"/>
                  </a:cubicBezTo>
                  <a:cubicBezTo>
                    <a:pt x="124" y="29"/>
                    <a:pt x="124" y="29"/>
                    <a:pt x="124" y="29"/>
                  </a:cubicBezTo>
                  <a:cubicBezTo>
                    <a:pt x="126" y="29"/>
                    <a:pt x="128" y="30"/>
                    <a:pt x="128" y="33"/>
                  </a:cubicBezTo>
                  <a:lnTo>
                    <a:pt x="128" y="70"/>
                  </a:lnTo>
                  <a:close/>
                  <a:moveTo>
                    <a:pt x="111" y="63"/>
                  </a:moveTo>
                  <a:cubicBezTo>
                    <a:pt x="109" y="63"/>
                    <a:pt x="109" y="63"/>
                    <a:pt x="109" y="63"/>
                  </a:cubicBezTo>
                  <a:cubicBezTo>
                    <a:pt x="109" y="51"/>
                    <a:pt x="109" y="51"/>
                    <a:pt x="109" y="51"/>
                  </a:cubicBezTo>
                  <a:cubicBezTo>
                    <a:pt x="111" y="51"/>
                    <a:pt x="111" y="51"/>
                    <a:pt x="111" y="51"/>
                  </a:cubicBezTo>
                  <a:cubicBezTo>
                    <a:pt x="111" y="49"/>
                    <a:pt x="111" y="49"/>
                    <a:pt x="111" y="49"/>
                  </a:cubicBezTo>
                  <a:cubicBezTo>
                    <a:pt x="77" y="49"/>
                    <a:pt x="77" y="49"/>
                    <a:pt x="77" y="49"/>
                  </a:cubicBezTo>
                  <a:cubicBezTo>
                    <a:pt x="77" y="51"/>
                    <a:pt x="77" y="51"/>
                    <a:pt x="77" y="51"/>
                  </a:cubicBezTo>
                  <a:cubicBezTo>
                    <a:pt x="79" y="51"/>
                    <a:pt x="79" y="51"/>
                    <a:pt x="79" y="51"/>
                  </a:cubicBezTo>
                  <a:cubicBezTo>
                    <a:pt x="79" y="63"/>
                    <a:pt x="79" y="63"/>
                    <a:pt x="79" y="63"/>
                  </a:cubicBezTo>
                  <a:cubicBezTo>
                    <a:pt x="77" y="63"/>
                    <a:pt x="77" y="63"/>
                    <a:pt x="77" y="63"/>
                  </a:cubicBezTo>
                  <a:cubicBezTo>
                    <a:pt x="77" y="66"/>
                    <a:pt x="77" y="66"/>
                    <a:pt x="77" y="66"/>
                  </a:cubicBezTo>
                  <a:cubicBezTo>
                    <a:pt x="75" y="66"/>
                    <a:pt x="75" y="66"/>
                    <a:pt x="75" y="66"/>
                  </a:cubicBezTo>
                  <a:cubicBezTo>
                    <a:pt x="75" y="69"/>
                    <a:pt x="75" y="69"/>
                    <a:pt x="75" y="69"/>
                  </a:cubicBezTo>
                  <a:cubicBezTo>
                    <a:pt x="113" y="69"/>
                    <a:pt x="113" y="69"/>
                    <a:pt x="113" y="69"/>
                  </a:cubicBezTo>
                  <a:cubicBezTo>
                    <a:pt x="113" y="66"/>
                    <a:pt x="113" y="66"/>
                    <a:pt x="113" y="66"/>
                  </a:cubicBezTo>
                  <a:cubicBezTo>
                    <a:pt x="111" y="66"/>
                    <a:pt x="111" y="66"/>
                    <a:pt x="111" y="66"/>
                  </a:cubicBezTo>
                  <a:lnTo>
                    <a:pt x="111" y="63"/>
                  </a:lnTo>
                  <a:close/>
                  <a:moveTo>
                    <a:pt x="88" y="63"/>
                  </a:moveTo>
                  <a:cubicBezTo>
                    <a:pt x="83" y="63"/>
                    <a:pt x="83" y="63"/>
                    <a:pt x="83" y="63"/>
                  </a:cubicBezTo>
                  <a:cubicBezTo>
                    <a:pt x="83" y="51"/>
                    <a:pt x="83" y="51"/>
                    <a:pt x="83" y="51"/>
                  </a:cubicBezTo>
                  <a:cubicBezTo>
                    <a:pt x="88" y="51"/>
                    <a:pt x="88" y="51"/>
                    <a:pt x="88" y="51"/>
                  </a:cubicBezTo>
                  <a:lnTo>
                    <a:pt x="88" y="63"/>
                  </a:lnTo>
                  <a:close/>
                  <a:moveTo>
                    <a:pt x="96" y="63"/>
                  </a:moveTo>
                  <a:cubicBezTo>
                    <a:pt x="92" y="63"/>
                    <a:pt x="92" y="63"/>
                    <a:pt x="92" y="63"/>
                  </a:cubicBezTo>
                  <a:cubicBezTo>
                    <a:pt x="92" y="51"/>
                    <a:pt x="92" y="51"/>
                    <a:pt x="92" y="51"/>
                  </a:cubicBezTo>
                  <a:cubicBezTo>
                    <a:pt x="96" y="51"/>
                    <a:pt x="96" y="51"/>
                    <a:pt x="96" y="51"/>
                  </a:cubicBezTo>
                  <a:lnTo>
                    <a:pt x="96" y="63"/>
                  </a:lnTo>
                  <a:close/>
                  <a:moveTo>
                    <a:pt x="105" y="63"/>
                  </a:moveTo>
                  <a:cubicBezTo>
                    <a:pt x="101" y="63"/>
                    <a:pt x="101" y="63"/>
                    <a:pt x="101" y="63"/>
                  </a:cubicBezTo>
                  <a:cubicBezTo>
                    <a:pt x="101" y="51"/>
                    <a:pt x="101" y="51"/>
                    <a:pt x="101" y="51"/>
                  </a:cubicBezTo>
                  <a:cubicBezTo>
                    <a:pt x="105" y="51"/>
                    <a:pt x="105" y="51"/>
                    <a:pt x="105" y="51"/>
                  </a:cubicBezTo>
                  <a:lnTo>
                    <a:pt x="105" y="63"/>
                  </a:lnTo>
                  <a:close/>
                  <a:moveTo>
                    <a:pt x="75" y="46"/>
                  </a:moveTo>
                  <a:cubicBezTo>
                    <a:pt x="75" y="47"/>
                    <a:pt x="75" y="47"/>
                    <a:pt x="75" y="47"/>
                  </a:cubicBezTo>
                  <a:cubicBezTo>
                    <a:pt x="113" y="47"/>
                    <a:pt x="113" y="47"/>
                    <a:pt x="113" y="47"/>
                  </a:cubicBezTo>
                  <a:cubicBezTo>
                    <a:pt x="113" y="46"/>
                    <a:pt x="113" y="46"/>
                    <a:pt x="113" y="46"/>
                  </a:cubicBezTo>
                  <a:cubicBezTo>
                    <a:pt x="94" y="33"/>
                    <a:pt x="94" y="33"/>
                    <a:pt x="94" y="33"/>
                  </a:cubicBezTo>
                  <a:lnTo>
                    <a:pt x="75" y="46"/>
                  </a:lnTo>
                  <a:close/>
                  <a:moveTo>
                    <a:pt x="101" y="43"/>
                  </a:moveTo>
                  <a:cubicBezTo>
                    <a:pt x="87" y="43"/>
                    <a:pt x="87" y="43"/>
                    <a:pt x="87" y="43"/>
                  </a:cubicBezTo>
                  <a:cubicBezTo>
                    <a:pt x="87" y="42"/>
                    <a:pt x="87" y="42"/>
                    <a:pt x="87" y="42"/>
                  </a:cubicBezTo>
                  <a:cubicBezTo>
                    <a:pt x="94" y="38"/>
                    <a:pt x="94" y="38"/>
                    <a:pt x="94" y="38"/>
                  </a:cubicBezTo>
                  <a:cubicBezTo>
                    <a:pt x="101" y="42"/>
                    <a:pt x="101" y="42"/>
                    <a:pt x="101" y="42"/>
                  </a:cubicBezTo>
                  <a:lnTo>
                    <a:pt x="101"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 name="Freeform 202"/>
            <p:cNvSpPr>
              <a:spLocks noEditPoints="1"/>
            </p:cNvSpPr>
            <p:nvPr/>
          </p:nvSpPr>
          <p:spPr bwMode="auto">
            <a:xfrm>
              <a:off x="4206875" y="2281238"/>
              <a:ext cx="354012" cy="455613"/>
            </a:xfrm>
            <a:custGeom>
              <a:avLst/>
              <a:gdLst>
                <a:gd name="T0" fmla="*/ 88 w 112"/>
                <a:gd name="T1" fmla="*/ 135 h 144"/>
                <a:gd name="T2" fmla="*/ 112 w 112"/>
                <a:gd name="T3" fmla="*/ 83 h 144"/>
                <a:gd name="T4" fmla="*/ 99 w 112"/>
                <a:gd name="T5" fmla="*/ 128 h 144"/>
                <a:gd name="T6" fmla="*/ 99 w 112"/>
                <a:gd name="T7" fmla="*/ 84 h 144"/>
                <a:gd name="T8" fmla="*/ 77 w 112"/>
                <a:gd name="T9" fmla="*/ 30 h 144"/>
                <a:gd name="T10" fmla="*/ 15 w 112"/>
                <a:gd name="T11" fmla="*/ 0 h 144"/>
                <a:gd name="T12" fmla="*/ 0 w 112"/>
                <a:gd name="T13" fmla="*/ 39 h 144"/>
                <a:gd name="T14" fmla="*/ 77 w 112"/>
                <a:gd name="T15" fmla="*/ 144 h 144"/>
                <a:gd name="T16" fmla="*/ 84 w 112"/>
                <a:gd name="T17" fmla="*/ 76 h 144"/>
                <a:gd name="T18" fmla="*/ 17 w 112"/>
                <a:gd name="T19" fmla="*/ 3 h 144"/>
                <a:gd name="T20" fmla="*/ 17 w 112"/>
                <a:gd name="T21" fmla="*/ 30 h 144"/>
                <a:gd name="T22" fmla="*/ 27 w 112"/>
                <a:gd name="T23" fmla="*/ 135 h 144"/>
                <a:gd name="T24" fmla="*/ 15 w 112"/>
                <a:gd name="T25" fmla="*/ 126 h 144"/>
                <a:gd name="T26" fmla="*/ 28 w 112"/>
                <a:gd name="T27" fmla="*/ 126 h 144"/>
                <a:gd name="T28" fmla="*/ 27 w 112"/>
                <a:gd name="T29" fmla="*/ 120 h 144"/>
                <a:gd name="T30" fmla="*/ 15 w 112"/>
                <a:gd name="T31" fmla="*/ 111 h 144"/>
                <a:gd name="T32" fmla="*/ 28 w 112"/>
                <a:gd name="T33" fmla="*/ 111 h 144"/>
                <a:gd name="T34" fmla="*/ 27 w 112"/>
                <a:gd name="T35" fmla="*/ 105 h 144"/>
                <a:gd name="T36" fmla="*/ 15 w 112"/>
                <a:gd name="T37" fmla="*/ 96 h 144"/>
                <a:gd name="T38" fmla="*/ 28 w 112"/>
                <a:gd name="T39" fmla="*/ 96 h 144"/>
                <a:gd name="T40" fmla="*/ 27 w 112"/>
                <a:gd name="T41" fmla="*/ 90 h 144"/>
                <a:gd name="T42" fmla="*/ 15 w 112"/>
                <a:gd name="T43" fmla="*/ 81 h 144"/>
                <a:gd name="T44" fmla="*/ 28 w 112"/>
                <a:gd name="T45" fmla="*/ 81 h 144"/>
                <a:gd name="T46" fmla="*/ 47 w 112"/>
                <a:gd name="T47" fmla="*/ 135 h 144"/>
                <a:gd name="T48" fmla="*/ 35 w 112"/>
                <a:gd name="T49" fmla="*/ 126 h 144"/>
                <a:gd name="T50" fmla="*/ 49 w 112"/>
                <a:gd name="T51" fmla="*/ 126 h 144"/>
                <a:gd name="T52" fmla="*/ 47 w 112"/>
                <a:gd name="T53" fmla="*/ 120 h 144"/>
                <a:gd name="T54" fmla="*/ 35 w 112"/>
                <a:gd name="T55" fmla="*/ 111 h 144"/>
                <a:gd name="T56" fmla="*/ 49 w 112"/>
                <a:gd name="T57" fmla="*/ 111 h 144"/>
                <a:gd name="T58" fmla="*/ 47 w 112"/>
                <a:gd name="T59" fmla="*/ 105 h 144"/>
                <a:gd name="T60" fmla="*/ 35 w 112"/>
                <a:gd name="T61" fmla="*/ 96 h 144"/>
                <a:gd name="T62" fmla="*/ 49 w 112"/>
                <a:gd name="T63" fmla="*/ 96 h 144"/>
                <a:gd name="T64" fmla="*/ 47 w 112"/>
                <a:gd name="T65" fmla="*/ 90 h 144"/>
                <a:gd name="T66" fmla="*/ 35 w 112"/>
                <a:gd name="T67" fmla="*/ 81 h 144"/>
                <a:gd name="T68" fmla="*/ 49 w 112"/>
                <a:gd name="T69" fmla="*/ 81 h 144"/>
                <a:gd name="T70" fmla="*/ 68 w 112"/>
                <a:gd name="T71" fmla="*/ 135 h 144"/>
                <a:gd name="T72" fmla="*/ 56 w 112"/>
                <a:gd name="T73" fmla="*/ 126 h 144"/>
                <a:gd name="T74" fmla="*/ 70 w 112"/>
                <a:gd name="T75" fmla="*/ 126 h 144"/>
                <a:gd name="T76" fmla="*/ 68 w 112"/>
                <a:gd name="T77" fmla="*/ 120 h 144"/>
                <a:gd name="T78" fmla="*/ 56 w 112"/>
                <a:gd name="T79" fmla="*/ 111 h 144"/>
                <a:gd name="T80" fmla="*/ 70 w 112"/>
                <a:gd name="T81" fmla="*/ 111 h 144"/>
                <a:gd name="T82" fmla="*/ 68 w 112"/>
                <a:gd name="T83" fmla="*/ 105 h 144"/>
                <a:gd name="T84" fmla="*/ 56 w 112"/>
                <a:gd name="T85" fmla="*/ 96 h 144"/>
                <a:gd name="T86" fmla="*/ 70 w 112"/>
                <a:gd name="T87" fmla="*/ 96 h 144"/>
                <a:gd name="T88" fmla="*/ 68 w 112"/>
                <a:gd name="T89" fmla="*/ 90 h 144"/>
                <a:gd name="T90" fmla="*/ 56 w 112"/>
                <a:gd name="T91" fmla="*/ 81 h 144"/>
                <a:gd name="T92" fmla="*/ 70 w 112"/>
                <a:gd name="T93" fmla="*/ 81 h 144"/>
                <a:gd name="T94" fmla="*/ 67 w 112"/>
                <a:gd name="T95" fmla="*/ 68 h 144"/>
                <a:gd name="T96" fmla="*/ 14 w 112"/>
                <a:gd name="T97" fmla="*/ 45 h 144"/>
                <a:gd name="T98" fmla="*/ 70 w 112"/>
                <a:gd name="T99" fmla="*/ 45 h 144"/>
                <a:gd name="T100" fmla="*/ 48 w 112"/>
                <a:gd name="T101" fmla="*/ 59 h 144"/>
                <a:gd name="T102" fmla="*/ 51 w 112"/>
                <a:gd name="T103" fmla="*/ 56 h 144"/>
                <a:gd name="T104" fmla="*/ 56 w 112"/>
                <a:gd name="T105" fmla="*/ 56 h 144"/>
                <a:gd name="T106" fmla="*/ 40 w 112"/>
                <a:gd name="T107" fmla="*/ 56 h 144"/>
                <a:gd name="T108" fmla="*/ 36 w 112"/>
                <a:gd name="T109" fmla="*/ 53 h 144"/>
                <a:gd name="T110" fmla="*/ 25 w 112"/>
                <a:gd name="T111" fmla="*/ 59 h 144"/>
                <a:gd name="T112" fmla="*/ 28 w 112"/>
                <a:gd name="T113" fmla="*/ 56 h 144"/>
                <a:gd name="T114" fmla="*/ 50 w 112"/>
                <a:gd name="T115" fmla="*/ 10 h 144"/>
                <a:gd name="T116" fmla="*/ 25 w 112"/>
                <a:gd name="T117" fmla="*/ 12 h 144"/>
                <a:gd name="T118" fmla="*/ 59 w 112"/>
                <a:gd name="T119" fmla="*/ 24 h 144"/>
                <a:gd name="T120" fmla="*/ 25 w 112"/>
                <a:gd name="T121" fmla="*/ 2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144">
                  <a:moveTo>
                    <a:pt x="105" y="76"/>
                  </a:moveTo>
                  <a:cubicBezTo>
                    <a:pt x="88" y="76"/>
                    <a:pt x="88" y="76"/>
                    <a:pt x="88" y="76"/>
                  </a:cubicBezTo>
                  <a:cubicBezTo>
                    <a:pt x="88" y="135"/>
                    <a:pt x="88" y="135"/>
                    <a:pt x="88" y="135"/>
                  </a:cubicBezTo>
                  <a:cubicBezTo>
                    <a:pt x="105" y="135"/>
                    <a:pt x="105" y="135"/>
                    <a:pt x="105" y="135"/>
                  </a:cubicBezTo>
                  <a:cubicBezTo>
                    <a:pt x="109" y="135"/>
                    <a:pt x="112" y="132"/>
                    <a:pt x="112" y="128"/>
                  </a:cubicBezTo>
                  <a:cubicBezTo>
                    <a:pt x="112" y="83"/>
                    <a:pt x="112" y="83"/>
                    <a:pt x="112" y="83"/>
                  </a:cubicBezTo>
                  <a:cubicBezTo>
                    <a:pt x="112" y="79"/>
                    <a:pt x="109" y="76"/>
                    <a:pt x="105" y="76"/>
                  </a:cubicBezTo>
                  <a:close/>
                  <a:moveTo>
                    <a:pt x="101" y="124"/>
                  </a:moveTo>
                  <a:cubicBezTo>
                    <a:pt x="101" y="126"/>
                    <a:pt x="100" y="128"/>
                    <a:pt x="99" y="128"/>
                  </a:cubicBezTo>
                  <a:cubicBezTo>
                    <a:pt x="97" y="128"/>
                    <a:pt x="96" y="126"/>
                    <a:pt x="96" y="124"/>
                  </a:cubicBezTo>
                  <a:cubicBezTo>
                    <a:pt x="96" y="88"/>
                    <a:pt x="96" y="88"/>
                    <a:pt x="96" y="88"/>
                  </a:cubicBezTo>
                  <a:cubicBezTo>
                    <a:pt x="96" y="86"/>
                    <a:pt x="97" y="84"/>
                    <a:pt x="99" y="84"/>
                  </a:cubicBezTo>
                  <a:cubicBezTo>
                    <a:pt x="100" y="84"/>
                    <a:pt x="101" y="86"/>
                    <a:pt x="101" y="88"/>
                  </a:cubicBezTo>
                  <a:lnTo>
                    <a:pt x="101" y="124"/>
                  </a:lnTo>
                  <a:close/>
                  <a:moveTo>
                    <a:pt x="77" y="30"/>
                  </a:moveTo>
                  <a:cubicBezTo>
                    <a:pt x="70" y="30"/>
                    <a:pt x="70" y="30"/>
                    <a:pt x="70" y="30"/>
                  </a:cubicBezTo>
                  <a:cubicBezTo>
                    <a:pt x="70" y="0"/>
                    <a:pt x="70" y="0"/>
                    <a:pt x="70" y="0"/>
                  </a:cubicBezTo>
                  <a:cubicBezTo>
                    <a:pt x="15" y="0"/>
                    <a:pt x="15" y="0"/>
                    <a:pt x="15" y="0"/>
                  </a:cubicBezTo>
                  <a:cubicBezTo>
                    <a:pt x="15" y="30"/>
                    <a:pt x="15" y="30"/>
                    <a:pt x="15" y="30"/>
                  </a:cubicBezTo>
                  <a:cubicBezTo>
                    <a:pt x="8" y="30"/>
                    <a:pt x="8" y="30"/>
                    <a:pt x="8" y="30"/>
                  </a:cubicBezTo>
                  <a:cubicBezTo>
                    <a:pt x="3" y="30"/>
                    <a:pt x="0" y="34"/>
                    <a:pt x="0" y="39"/>
                  </a:cubicBezTo>
                  <a:cubicBezTo>
                    <a:pt x="0" y="136"/>
                    <a:pt x="0" y="136"/>
                    <a:pt x="0" y="136"/>
                  </a:cubicBezTo>
                  <a:cubicBezTo>
                    <a:pt x="0" y="140"/>
                    <a:pt x="3" y="144"/>
                    <a:pt x="8" y="144"/>
                  </a:cubicBezTo>
                  <a:cubicBezTo>
                    <a:pt x="77" y="144"/>
                    <a:pt x="77" y="144"/>
                    <a:pt x="77" y="144"/>
                  </a:cubicBezTo>
                  <a:cubicBezTo>
                    <a:pt x="81" y="144"/>
                    <a:pt x="84" y="140"/>
                    <a:pt x="84" y="136"/>
                  </a:cubicBezTo>
                  <a:cubicBezTo>
                    <a:pt x="84" y="135"/>
                    <a:pt x="84" y="135"/>
                    <a:pt x="84" y="135"/>
                  </a:cubicBezTo>
                  <a:cubicBezTo>
                    <a:pt x="84" y="76"/>
                    <a:pt x="84" y="76"/>
                    <a:pt x="84" y="76"/>
                  </a:cubicBezTo>
                  <a:cubicBezTo>
                    <a:pt x="84" y="39"/>
                    <a:pt x="84" y="39"/>
                    <a:pt x="84" y="39"/>
                  </a:cubicBezTo>
                  <a:cubicBezTo>
                    <a:pt x="84" y="34"/>
                    <a:pt x="81" y="30"/>
                    <a:pt x="77" y="30"/>
                  </a:cubicBezTo>
                  <a:close/>
                  <a:moveTo>
                    <a:pt x="17" y="3"/>
                  </a:moveTo>
                  <a:cubicBezTo>
                    <a:pt x="67" y="3"/>
                    <a:pt x="67" y="3"/>
                    <a:pt x="67" y="3"/>
                  </a:cubicBezTo>
                  <a:cubicBezTo>
                    <a:pt x="67" y="30"/>
                    <a:pt x="67" y="30"/>
                    <a:pt x="67" y="30"/>
                  </a:cubicBezTo>
                  <a:cubicBezTo>
                    <a:pt x="17" y="30"/>
                    <a:pt x="17" y="30"/>
                    <a:pt x="17" y="30"/>
                  </a:cubicBezTo>
                  <a:lnTo>
                    <a:pt x="17" y="3"/>
                  </a:lnTo>
                  <a:close/>
                  <a:moveTo>
                    <a:pt x="28" y="133"/>
                  </a:moveTo>
                  <a:cubicBezTo>
                    <a:pt x="28" y="134"/>
                    <a:pt x="27" y="135"/>
                    <a:pt x="27" y="135"/>
                  </a:cubicBezTo>
                  <a:cubicBezTo>
                    <a:pt x="16" y="135"/>
                    <a:pt x="16" y="135"/>
                    <a:pt x="16" y="135"/>
                  </a:cubicBezTo>
                  <a:cubicBezTo>
                    <a:pt x="15" y="135"/>
                    <a:pt x="15" y="134"/>
                    <a:pt x="15" y="133"/>
                  </a:cubicBezTo>
                  <a:cubicBezTo>
                    <a:pt x="15" y="126"/>
                    <a:pt x="15" y="126"/>
                    <a:pt x="15" y="126"/>
                  </a:cubicBezTo>
                  <a:cubicBezTo>
                    <a:pt x="15" y="125"/>
                    <a:pt x="15" y="124"/>
                    <a:pt x="16" y="124"/>
                  </a:cubicBezTo>
                  <a:cubicBezTo>
                    <a:pt x="27" y="124"/>
                    <a:pt x="27" y="124"/>
                    <a:pt x="27" y="124"/>
                  </a:cubicBezTo>
                  <a:cubicBezTo>
                    <a:pt x="27" y="124"/>
                    <a:pt x="28" y="125"/>
                    <a:pt x="28" y="126"/>
                  </a:cubicBezTo>
                  <a:lnTo>
                    <a:pt x="28" y="133"/>
                  </a:lnTo>
                  <a:close/>
                  <a:moveTo>
                    <a:pt x="28" y="118"/>
                  </a:moveTo>
                  <a:cubicBezTo>
                    <a:pt x="28" y="119"/>
                    <a:pt x="27" y="120"/>
                    <a:pt x="27" y="120"/>
                  </a:cubicBezTo>
                  <a:cubicBezTo>
                    <a:pt x="16" y="120"/>
                    <a:pt x="16" y="120"/>
                    <a:pt x="16" y="120"/>
                  </a:cubicBezTo>
                  <a:cubicBezTo>
                    <a:pt x="15" y="120"/>
                    <a:pt x="15" y="119"/>
                    <a:pt x="15" y="118"/>
                  </a:cubicBezTo>
                  <a:cubicBezTo>
                    <a:pt x="15" y="111"/>
                    <a:pt x="15" y="111"/>
                    <a:pt x="15" y="111"/>
                  </a:cubicBezTo>
                  <a:cubicBezTo>
                    <a:pt x="15" y="110"/>
                    <a:pt x="15" y="110"/>
                    <a:pt x="16" y="110"/>
                  </a:cubicBezTo>
                  <a:cubicBezTo>
                    <a:pt x="27" y="110"/>
                    <a:pt x="27" y="110"/>
                    <a:pt x="27" y="110"/>
                  </a:cubicBezTo>
                  <a:cubicBezTo>
                    <a:pt x="27" y="110"/>
                    <a:pt x="28" y="110"/>
                    <a:pt x="28" y="111"/>
                  </a:cubicBezTo>
                  <a:lnTo>
                    <a:pt x="28" y="118"/>
                  </a:lnTo>
                  <a:close/>
                  <a:moveTo>
                    <a:pt x="28" y="104"/>
                  </a:moveTo>
                  <a:cubicBezTo>
                    <a:pt x="28" y="104"/>
                    <a:pt x="27" y="105"/>
                    <a:pt x="27" y="105"/>
                  </a:cubicBezTo>
                  <a:cubicBezTo>
                    <a:pt x="16" y="105"/>
                    <a:pt x="16" y="105"/>
                    <a:pt x="16" y="105"/>
                  </a:cubicBezTo>
                  <a:cubicBezTo>
                    <a:pt x="15" y="105"/>
                    <a:pt x="15" y="104"/>
                    <a:pt x="15" y="104"/>
                  </a:cubicBezTo>
                  <a:cubicBezTo>
                    <a:pt x="15" y="96"/>
                    <a:pt x="15" y="96"/>
                    <a:pt x="15" y="96"/>
                  </a:cubicBezTo>
                  <a:cubicBezTo>
                    <a:pt x="15" y="95"/>
                    <a:pt x="15" y="95"/>
                    <a:pt x="16" y="95"/>
                  </a:cubicBezTo>
                  <a:cubicBezTo>
                    <a:pt x="27" y="95"/>
                    <a:pt x="27" y="95"/>
                    <a:pt x="27" y="95"/>
                  </a:cubicBezTo>
                  <a:cubicBezTo>
                    <a:pt x="27" y="95"/>
                    <a:pt x="28" y="95"/>
                    <a:pt x="28" y="96"/>
                  </a:cubicBezTo>
                  <a:lnTo>
                    <a:pt x="28" y="104"/>
                  </a:lnTo>
                  <a:close/>
                  <a:moveTo>
                    <a:pt x="28" y="88"/>
                  </a:moveTo>
                  <a:cubicBezTo>
                    <a:pt x="28" y="89"/>
                    <a:pt x="27" y="90"/>
                    <a:pt x="27" y="90"/>
                  </a:cubicBezTo>
                  <a:cubicBezTo>
                    <a:pt x="16" y="90"/>
                    <a:pt x="16" y="90"/>
                    <a:pt x="16" y="90"/>
                  </a:cubicBezTo>
                  <a:cubicBezTo>
                    <a:pt x="15" y="90"/>
                    <a:pt x="15" y="89"/>
                    <a:pt x="15" y="88"/>
                  </a:cubicBezTo>
                  <a:cubicBezTo>
                    <a:pt x="15" y="81"/>
                    <a:pt x="15" y="81"/>
                    <a:pt x="15" y="81"/>
                  </a:cubicBezTo>
                  <a:cubicBezTo>
                    <a:pt x="15" y="80"/>
                    <a:pt x="15" y="79"/>
                    <a:pt x="16" y="79"/>
                  </a:cubicBezTo>
                  <a:cubicBezTo>
                    <a:pt x="27" y="79"/>
                    <a:pt x="27" y="79"/>
                    <a:pt x="27" y="79"/>
                  </a:cubicBezTo>
                  <a:cubicBezTo>
                    <a:pt x="27" y="79"/>
                    <a:pt x="28" y="80"/>
                    <a:pt x="28" y="81"/>
                  </a:cubicBezTo>
                  <a:lnTo>
                    <a:pt x="28" y="88"/>
                  </a:lnTo>
                  <a:close/>
                  <a:moveTo>
                    <a:pt x="49" y="133"/>
                  </a:moveTo>
                  <a:cubicBezTo>
                    <a:pt x="49" y="134"/>
                    <a:pt x="48" y="135"/>
                    <a:pt x="47" y="135"/>
                  </a:cubicBezTo>
                  <a:cubicBezTo>
                    <a:pt x="37" y="135"/>
                    <a:pt x="37" y="135"/>
                    <a:pt x="37" y="135"/>
                  </a:cubicBezTo>
                  <a:cubicBezTo>
                    <a:pt x="36" y="135"/>
                    <a:pt x="35" y="134"/>
                    <a:pt x="35" y="133"/>
                  </a:cubicBezTo>
                  <a:cubicBezTo>
                    <a:pt x="35" y="126"/>
                    <a:pt x="35" y="126"/>
                    <a:pt x="35" y="126"/>
                  </a:cubicBezTo>
                  <a:cubicBezTo>
                    <a:pt x="35" y="125"/>
                    <a:pt x="36" y="124"/>
                    <a:pt x="37" y="124"/>
                  </a:cubicBezTo>
                  <a:cubicBezTo>
                    <a:pt x="47" y="124"/>
                    <a:pt x="47" y="124"/>
                    <a:pt x="47" y="124"/>
                  </a:cubicBezTo>
                  <a:cubicBezTo>
                    <a:pt x="48" y="124"/>
                    <a:pt x="49" y="125"/>
                    <a:pt x="49" y="126"/>
                  </a:cubicBezTo>
                  <a:lnTo>
                    <a:pt x="49" y="133"/>
                  </a:lnTo>
                  <a:close/>
                  <a:moveTo>
                    <a:pt x="49" y="118"/>
                  </a:moveTo>
                  <a:cubicBezTo>
                    <a:pt x="49" y="119"/>
                    <a:pt x="48" y="120"/>
                    <a:pt x="47" y="120"/>
                  </a:cubicBezTo>
                  <a:cubicBezTo>
                    <a:pt x="37" y="120"/>
                    <a:pt x="37" y="120"/>
                    <a:pt x="37" y="120"/>
                  </a:cubicBezTo>
                  <a:cubicBezTo>
                    <a:pt x="36" y="120"/>
                    <a:pt x="35" y="119"/>
                    <a:pt x="35" y="118"/>
                  </a:cubicBezTo>
                  <a:cubicBezTo>
                    <a:pt x="35" y="111"/>
                    <a:pt x="35" y="111"/>
                    <a:pt x="35" y="111"/>
                  </a:cubicBezTo>
                  <a:cubicBezTo>
                    <a:pt x="35" y="110"/>
                    <a:pt x="36" y="110"/>
                    <a:pt x="37" y="110"/>
                  </a:cubicBezTo>
                  <a:cubicBezTo>
                    <a:pt x="47" y="110"/>
                    <a:pt x="47" y="110"/>
                    <a:pt x="47" y="110"/>
                  </a:cubicBezTo>
                  <a:cubicBezTo>
                    <a:pt x="48" y="110"/>
                    <a:pt x="49" y="110"/>
                    <a:pt x="49" y="111"/>
                  </a:cubicBezTo>
                  <a:lnTo>
                    <a:pt x="49" y="118"/>
                  </a:lnTo>
                  <a:close/>
                  <a:moveTo>
                    <a:pt x="49" y="104"/>
                  </a:moveTo>
                  <a:cubicBezTo>
                    <a:pt x="49" y="104"/>
                    <a:pt x="48" y="105"/>
                    <a:pt x="47" y="105"/>
                  </a:cubicBezTo>
                  <a:cubicBezTo>
                    <a:pt x="37" y="105"/>
                    <a:pt x="37" y="105"/>
                    <a:pt x="37" y="105"/>
                  </a:cubicBezTo>
                  <a:cubicBezTo>
                    <a:pt x="36" y="105"/>
                    <a:pt x="35" y="104"/>
                    <a:pt x="35" y="104"/>
                  </a:cubicBezTo>
                  <a:cubicBezTo>
                    <a:pt x="35" y="96"/>
                    <a:pt x="35" y="96"/>
                    <a:pt x="35" y="96"/>
                  </a:cubicBezTo>
                  <a:cubicBezTo>
                    <a:pt x="35" y="95"/>
                    <a:pt x="36" y="95"/>
                    <a:pt x="37" y="95"/>
                  </a:cubicBezTo>
                  <a:cubicBezTo>
                    <a:pt x="47" y="95"/>
                    <a:pt x="47" y="95"/>
                    <a:pt x="47" y="95"/>
                  </a:cubicBezTo>
                  <a:cubicBezTo>
                    <a:pt x="48" y="95"/>
                    <a:pt x="49" y="95"/>
                    <a:pt x="49" y="96"/>
                  </a:cubicBezTo>
                  <a:lnTo>
                    <a:pt x="49" y="104"/>
                  </a:lnTo>
                  <a:close/>
                  <a:moveTo>
                    <a:pt x="49" y="88"/>
                  </a:moveTo>
                  <a:cubicBezTo>
                    <a:pt x="49" y="89"/>
                    <a:pt x="48" y="90"/>
                    <a:pt x="47" y="90"/>
                  </a:cubicBezTo>
                  <a:cubicBezTo>
                    <a:pt x="37" y="90"/>
                    <a:pt x="37" y="90"/>
                    <a:pt x="37" y="90"/>
                  </a:cubicBezTo>
                  <a:cubicBezTo>
                    <a:pt x="36" y="90"/>
                    <a:pt x="35" y="89"/>
                    <a:pt x="35" y="88"/>
                  </a:cubicBezTo>
                  <a:cubicBezTo>
                    <a:pt x="35" y="81"/>
                    <a:pt x="35" y="81"/>
                    <a:pt x="35" y="81"/>
                  </a:cubicBezTo>
                  <a:cubicBezTo>
                    <a:pt x="35" y="80"/>
                    <a:pt x="36" y="79"/>
                    <a:pt x="37" y="79"/>
                  </a:cubicBezTo>
                  <a:cubicBezTo>
                    <a:pt x="47" y="79"/>
                    <a:pt x="47" y="79"/>
                    <a:pt x="47" y="79"/>
                  </a:cubicBezTo>
                  <a:cubicBezTo>
                    <a:pt x="48" y="79"/>
                    <a:pt x="49" y="80"/>
                    <a:pt x="49" y="81"/>
                  </a:cubicBezTo>
                  <a:lnTo>
                    <a:pt x="49" y="88"/>
                  </a:lnTo>
                  <a:close/>
                  <a:moveTo>
                    <a:pt x="70" y="133"/>
                  </a:moveTo>
                  <a:cubicBezTo>
                    <a:pt x="70" y="134"/>
                    <a:pt x="69" y="135"/>
                    <a:pt x="68" y="135"/>
                  </a:cubicBezTo>
                  <a:cubicBezTo>
                    <a:pt x="58" y="135"/>
                    <a:pt x="58" y="135"/>
                    <a:pt x="58" y="135"/>
                  </a:cubicBezTo>
                  <a:cubicBezTo>
                    <a:pt x="57" y="135"/>
                    <a:pt x="56" y="134"/>
                    <a:pt x="56" y="133"/>
                  </a:cubicBezTo>
                  <a:cubicBezTo>
                    <a:pt x="56" y="126"/>
                    <a:pt x="56" y="126"/>
                    <a:pt x="56" y="126"/>
                  </a:cubicBezTo>
                  <a:cubicBezTo>
                    <a:pt x="56" y="125"/>
                    <a:pt x="57" y="124"/>
                    <a:pt x="58" y="124"/>
                  </a:cubicBezTo>
                  <a:cubicBezTo>
                    <a:pt x="68" y="124"/>
                    <a:pt x="68" y="124"/>
                    <a:pt x="68" y="124"/>
                  </a:cubicBezTo>
                  <a:cubicBezTo>
                    <a:pt x="69" y="124"/>
                    <a:pt x="70" y="125"/>
                    <a:pt x="70" y="126"/>
                  </a:cubicBezTo>
                  <a:lnTo>
                    <a:pt x="70" y="133"/>
                  </a:lnTo>
                  <a:close/>
                  <a:moveTo>
                    <a:pt x="70" y="118"/>
                  </a:moveTo>
                  <a:cubicBezTo>
                    <a:pt x="70" y="119"/>
                    <a:pt x="69" y="120"/>
                    <a:pt x="68" y="120"/>
                  </a:cubicBezTo>
                  <a:cubicBezTo>
                    <a:pt x="58" y="120"/>
                    <a:pt x="58" y="120"/>
                    <a:pt x="58" y="120"/>
                  </a:cubicBezTo>
                  <a:cubicBezTo>
                    <a:pt x="57" y="120"/>
                    <a:pt x="56" y="119"/>
                    <a:pt x="56" y="118"/>
                  </a:cubicBezTo>
                  <a:cubicBezTo>
                    <a:pt x="56" y="111"/>
                    <a:pt x="56" y="111"/>
                    <a:pt x="56" y="111"/>
                  </a:cubicBezTo>
                  <a:cubicBezTo>
                    <a:pt x="56" y="110"/>
                    <a:pt x="57" y="110"/>
                    <a:pt x="58" y="110"/>
                  </a:cubicBezTo>
                  <a:cubicBezTo>
                    <a:pt x="68" y="110"/>
                    <a:pt x="68" y="110"/>
                    <a:pt x="68" y="110"/>
                  </a:cubicBezTo>
                  <a:cubicBezTo>
                    <a:pt x="69" y="110"/>
                    <a:pt x="70" y="110"/>
                    <a:pt x="70" y="111"/>
                  </a:cubicBezTo>
                  <a:lnTo>
                    <a:pt x="70" y="118"/>
                  </a:lnTo>
                  <a:close/>
                  <a:moveTo>
                    <a:pt x="70" y="104"/>
                  </a:moveTo>
                  <a:cubicBezTo>
                    <a:pt x="70" y="104"/>
                    <a:pt x="69" y="105"/>
                    <a:pt x="68" y="105"/>
                  </a:cubicBezTo>
                  <a:cubicBezTo>
                    <a:pt x="58" y="105"/>
                    <a:pt x="58" y="105"/>
                    <a:pt x="58" y="105"/>
                  </a:cubicBezTo>
                  <a:cubicBezTo>
                    <a:pt x="57" y="105"/>
                    <a:pt x="56" y="104"/>
                    <a:pt x="56" y="104"/>
                  </a:cubicBezTo>
                  <a:cubicBezTo>
                    <a:pt x="56" y="96"/>
                    <a:pt x="56" y="96"/>
                    <a:pt x="56" y="96"/>
                  </a:cubicBezTo>
                  <a:cubicBezTo>
                    <a:pt x="56" y="95"/>
                    <a:pt x="57" y="95"/>
                    <a:pt x="58" y="95"/>
                  </a:cubicBezTo>
                  <a:cubicBezTo>
                    <a:pt x="68" y="95"/>
                    <a:pt x="68" y="95"/>
                    <a:pt x="68" y="95"/>
                  </a:cubicBezTo>
                  <a:cubicBezTo>
                    <a:pt x="69" y="95"/>
                    <a:pt x="70" y="95"/>
                    <a:pt x="70" y="96"/>
                  </a:cubicBezTo>
                  <a:lnTo>
                    <a:pt x="70" y="104"/>
                  </a:lnTo>
                  <a:close/>
                  <a:moveTo>
                    <a:pt x="70" y="88"/>
                  </a:moveTo>
                  <a:cubicBezTo>
                    <a:pt x="70" y="89"/>
                    <a:pt x="69" y="90"/>
                    <a:pt x="68" y="90"/>
                  </a:cubicBezTo>
                  <a:cubicBezTo>
                    <a:pt x="58" y="90"/>
                    <a:pt x="58" y="90"/>
                    <a:pt x="58" y="90"/>
                  </a:cubicBezTo>
                  <a:cubicBezTo>
                    <a:pt x="57" y="90"/>
                    <a:pt x="56" y="89"/>
                    <a:pt x="56" y="88"/>
                  </a:cubicBezTo>
                  <a:cubicBezTo>
                    <a:pt x="56" y="81"/>
                    <a:pt x="56" y="81"/>
                    <a:pt x="56" y="81"/>
                  </a:cubicBezTo>
                  <a:cubicBezTo>
                    <a:pt x="56" y="80"/>
                    <a:pt x="57" y="79"/>
                    <a:pt x="58" y="79"/>
                  </a:cubicBezTo>
                  <a:cubicBezTo>
                    <a:pt x="68" y="79"/>
                    <a:pt x="68" y="79"/>
                    <a:pt x="68" y="79"/>
                  </a:cubicBezTo>
                  <a:cubicBezTo>
                    <a:pt x="69" y="79"/>
                    <a:pt x="70" y="80"/>
                    <a:pt x="70" y="81"/>
                  </a:cubicBezTo>
                  <a:lnTo>
                    <a:pt x="70" y="88"/>
                  </a:lnTo>
                  <a:close/>
                  <a:moveTo>
                    <a:pt x="70" y="66"/>
                  </a:moveTo>
                  <a:cubicBezTo>
                    <a:pt x="70" y="67"/>
                    <a:pt x="69" y="68"/>
                    <a:pt x="67" y="68"/>
                  </a:cubicBezTo>
                  <a:cubicBezTo>
                    <a:pt x="17" y="68"/>
                    <a:pt x="17" y="68"/>
                    <a:pt x="17" y="68"/>
                  </a:cubicBezTo>
                  <a:cubicBezTo>
                    <a:pt x="16" y="68"/>
                    <a:pt x="14" y="67"/>
                    <a:pt x="14" y="66"/>
                  </a:cubicBezTo>
                  <a:cubicBezTo>
                    <a:pt x="14" y="45"/>
                    <a:pt x="14" y="45"/>
                    <a:pt x="14" y="45"/>
                  </a:cubicBezTo>
                  <a:cubicBezTo>
                    <a:pt x="14" y="43"/>
                    <a:pt x="16" y="43"/>
                    <a:pt x="17" y="43"/>
                  </a:cubicBezTo>
                  <a:cubicBezTo>
                    <a:pt x="67" y="43"/>
                    <a:pt x="67" y="43"/>
                    <a:pt x="67" y="43"/>
                  </a:cubicBezTo>
                  <a:cubicBezTo>
                    <a:pt x="69" y="43"/>
                    <a:pt x="70" y="43"/>
                    <a:pt x="70" y="45"/>
                  </a:cubicBezTo>
                  <a:lnTo>
                    <a:pt x="70" y="66"/>
                  </a:lnTo>
                  <a:close/>
                  <a:moveTo>
                    <a:pt x="51" y="56"/>
                  </a:moveTo>
                  <a:cubicBezTo>
                    <a:pt x="51" y="58"/>
                    <a:pt x="50" y="59"/>
                    <a:pt x="48" y="59"/>
                  </a:cubicBezTo>
                  <a:cubicBezTo>
                    <a:pt x="46" y="59"/>
                    <a:pt x="44" y="58"/>
                    <a:pt x="44" y="56"/>
                  </a:cubicBezTo>
                  <a:cubicBezTo>
                    <a:pt x="44" y="54"/>
                    <a:pt x="46" y="53"/>
                    <a:pt x="48" y="53"/>
                  </a:cubicBezTo>
                  <a:cubicBezTo>
                    <a:pt x="50" y="53"/>
                    <a:pt x="51" y="54"/>
                    <a:pt x="51" y="56"/>
                  </a:cubicBezTo>
                  <a:close/>
                  <a:moveTo>
                    <a:pt x="63" y="56"/>
                  </a:moveTo>
                  <a:cubicBezTo>
                    <a:pt x="63" y="58"/>
                    <a:pt x="61" y="59"/>
                    <a:pt x="60" y="59"/>
                  </a:cubicBezTo>
                  <a:cubicBezTo>
                    <a:pt x="58" y="59"/>
                    <a:pt x="56" y="58"/>
                    <a:pt x="56" y="56"/>
                  </a:cubicBezTo>
                  <a:cubicBezTo>
                    <a:pt x="56" y="54"/>
                    <a:pt x="58" y="53"/>
                    <a:pt x="60" y="53"/>
                  </a:cubicBezTo>
                  <a:cubicBezTo>
                    <a:pt x="61" y="53"/>
                    <a:pt x="63" y="54"/>
                    <a:pt x="63" y="56"/>
                  </a:cubicBezTo>
                  <a:close/>
                  <a:moveTo>
                    <a:pt x="40" y="56"/>
                  </a:moveTo>
                  <a:cubicBezTo>
                    <a:pt x="40" y="58"/>
                    <a:pt x="38" y="59"/>
                    <a:pt x="36" y="59"/>
                  </a:cubicBezTo>
                  <a:cubicBezTo>
                    <a:pt x="34" y="59"/>
                    <a:pt x="33" y="58"/>
                    <a:pt x="33" y="56"/>
                  </a:cubicBezTo>
                  <a:cubicBezTo>
                    <a:pt x="33" y="54"/>
                    <a:pt x="34" y="53"/>
                    <a:pt x="36" y="53"/>
                  </a:cubicBezTo>
                  <a:cubicBezTo>
                    <a:pt x="38" y="53"/>
                    <a:pt x="40" y="54"/>
                    <a:pt x="40" y="56"/>
                  </a:cubicBezTo>
                  <a:close/>
                  <a:moveTo>
                    <a:pt x="28" y="56"/>
                  </a:moveTo>
                  <a:cubicBezTo>
                    <a:pt x="28" y="58"/>
                    <a:pt x="27" y="59"/>
                    <a:pt x="25" y="59"/>
                  </a:cubicBezTo>
                  <a:cubicBezTo>
                    <a:pt x="23" y="59"/>
                    <a:pt x="21" y="58"/>
                    <a:pt x="21" y="56"/>
                  </a:cubicBezTo>
                  <a:cubicBezTo>
                    <a:pt x="21" y="54"/>
                    <a:pt x="23" y="53"/>
                    <a:pt x="25" y="53"/>
                  </a:cubicBezTo>
                  <a:cubicBezTo>
                    <a:pt x="27" y="53"/>
                    <a:pt x="28" y="54"/>
                    <a:pt x="28" y="56"/>
                  </a:cubicBezTo>
                  <a:close/>
                  <a:moveTo>
                    <a:pt x="23" y="11"/>
                  </a:moveTo>
                  <a:cubicBezTo>
                    <a:pt x="23" y="10"/>
                    <a:pt x="24" y="10"/>
                    <a:pt x="25" y="10"/>
                  </a:cubicBezTo>
                  <a:cubicBezTo>
                    <a:pt x="50" y="10"/>
                    <a:pt x="50" y="10"/>
                    <a:pt x="50" y="10"/>
                  </a:cubicBezTo>
                  <a:cubicBezTo>
                    <a:pt x="51" y="10"/>
                    <a:pt x="52" y="10"/>
                    <a:pt x="52" y="11"/>
                  </a:cubicBezTo>
                  <a:cubicBezTo>
                    <a:pt x="52" y="12"/>
                    <a:pt x="51" y="12"/>
                    <a:pt x="50" y="12"/>
                  </a:cubicBezTo>
                  <a:cubicBezTo>
                    <a:pt x="25" y="12"/>
                    <a:pt x="25" y="12"/>
                    <a:pt x="25" y="12"/>
                  </a:cubicBezTo>
                  <a:cubicBezTo>
                    <a:pt x="24" y="12"/>
                    <a:pt x="23" y="12"/>
                    <a:pt x="23" y="11"/>
                  </a:cubicBezTo>
                  <a:close/>
                  <a:moveTo>
                    <a:pt x="61" y="22"/>
                  </a:moveTo>
                  <a:cubicBezTo>
                    <a:pt x="61" y="23"/>
                    <a:pt x="60" y="24"/>
                    <a:pt x="59" y="24"/>
                  </a:cubicBezTo>
                  <a:cubicBezTo>
                    <a:pt x="25" y="24"/>
                    <a:pt x="25" y="24"/>
                    <a:pt x="25" y="24"/>
                  </a:cubicBezTo>
                  <a:cubicBezTo>
                    <a:pt x="24" y="24"/>
                    <a:pt x="23" y="23"/>
                    <a:pt x="23" y="22"/>
                  </a:cubicBezTo>
                  <a:cubicBezTo>
                    <a:pt x="23" y="22"/>
                    <a:pt x="24" y="21"/>
                    <a:pt x="25" y="21"/>
                  </a:cubicBezTo>
                  <a:cubicBezTo>
                    <a:pt x="59" y="21"/>
                    <a:pt x="59" y="21"/>
                    <a:pt x="59" y="21"/>
                  </a:cubicBezTo>
                  <a:cubicBezTo>
                    <a:pt x="60" y="21"/>
                    <a:pt x="61" y="22"/>
                    <a:pt x="61" y="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 name="Freeform 203"/>
            <p:cNvSpPr>
              <a:spLocks noEditPoints="1"/>
            </p:cNvSpPr>
            <p:nvPr/>
          </p:nvSpPr>
          <p:spPr bwMode="auto">
            <a:xfrm>
              <a:off x="8685213" y="519113"/>
              <a:ext cx="442912" cy="311150"/>
            </a:xfrm>
            <a:custGeom>
              <a:avLst/>
              <a:gdLst>
                <a:gd name="T0" fmla="*/ 115 w 140"/>
                <a:gd name="T1" fmla="*/ 11 h 98"/>
                <a:gd name="T2" fmla="*/ 110 w 140"/>
                <a:gd name="T3" fmla="*/ 14 h 98"/>
                <a:gd name="T4" fmla="*/ 114 w 140"/>
                <a:gd name="T5" fmla="*/ 27 h 98"/>
                <a:gd name="T6" fmla="*/ 109 w 140"/>
                <a:gd name="T7" fmla="*/ 20 h 98"/>
                <a:gd name="T8" fmla="*/ 104 w 140"/>
                <a:gd name="T9" fmla="*/ 20 h 98"/>
                <a:gd name="T10" fmla="*/ 112 w 140"/>
                <a:gd name="T11" fmla="*/ 20 h 98"/>
                <a:gd name="T12" fmla="*/ 103 w 140"/>
                <a:gd name="T13" fmla="*/ 13 h 98"/>
                <a:gd name="T14" fmla="*/ 103 w 140"/>
                <a:gd name="T15" fmla="*/ 14 h 98"/>
                <a:gd name="T16" fmla="*/ 96 w 140"/>
                <a:gd name="T17" fmla="*/ 18 h 98"/>
                <a:gd name="T18" fmla="*/ 80 w 140"/>
                <a:gd name="T19" fmla="*/ 59 h 98"/>
                <a:gd name="T20" fmla="*/ 34 w 140"/>
                <a:gd name="T21" fmla="*/ 17 h 98"/>
                <a:gd name="T22" fmla="*/ 15 w 140"/>
                <a:gd name="T23" fmla="*/ 24 h 98"/>
                <a:gd name="T24" fmla="*/ 9 w 140"/>
                <a:gd name="T25" fmla="*/ 16 h 98"/>
                <a:gd name="T26" fmla="*/ 27 w 140"/>
                <a:gd name="T27" fmla="*/ 87 h 98"/>
                <a:gd name="T28" fmla="*/ 31 w 140"/>
                <a:gd name="T29" fmla="*/ 54 h 98"/>
                <a:gd name="T30" fmla="*/ 34 w 140"/>
                <a:gd name="T31" fmla="*/ 56 h 98"/>
                <a:gd name="T32" fmla="*/ 46 w 140"/>
                <a:gd name="T33" fmla="*/ 43 h 98"/>
                <a:gd name="T34" fmla="*/ 34 w 140"/>
                <a:gd name="T35" fmla="*/ 40 h 98"/>
                <a:gd name="T36" fmla="*/ 32 w 140"/>
                <a:gd name="T37" fmla="*/ 44 h 98"/>
                <a:gd name="T38" fmla="*/ 18 w 140"/>
                <a:gd name="T39" fmla="*/ 46 h 98"/>
                <a:gd name="T40" fmla="*/ 21 w 140"/>
                <a:gd name="T41" fmla="*/ 36 h 98"/>
                <a:gd name="T42" fmla="*/ 22 w 140"/>
                <a:gd name="T43" fmla="*/ 33 h 98"/>
                <a:gd name="T44" fmla="*/ 15 w 140"/>
                <a:gd name="T45" fmla="*/ 33 h 98"/>
                <a:gd name="T46" fmla="*/ 24 w 140"/>
                <a:gd name="T47" fmla="*/ 24 h 98"/>
                <a:gd name="T48" fmla="*/ 23 w 140"/>
                <a:gd name="T49" fmla="*/ 16 h 98"/>
                <a:gd name="T50" fmla="*/ 31 w 140"/>
                <a:gd name="T51" fmla="*/ 20 h 98"/>
                <a:gd name="T52" fmla="*/ 41 w 140"/>
                <a:gd name="T53" fmla="*/ 13 h 98"/>
                <a:gd name="T54" fmla="*/ 45 w 140"/>
                <a:gd name="T55" fmla="*/ 16 h 98"/>
                <a:gd name="T56" fmla="*/ 61 w 140"/>
                <a:gd name="T57" fmla="*/ 16 h 98"/>
                <a:gd name="T58" fmla="*/ 78 w 140"/>
                <a:gd name="T59" fmla="*/ 24 h 98"/>
                <a:gd name="T60" fmla="*/ 69 w 140"/>
                <a:gd name="T61" fmla="*/ 27 h 98"/>
                <a:gd name="T62" fmla="*/ 57 w 140"/>
                <a:gd name="T63" fmla="*/ 37 h 98"/>
                <a:gd name="T64" fmla="*/ 54 w 140"/>
                <a:gd name="T65" fmla="*/ 43 h 98"/>
                <a:gd name="T66" fmla="*/ 53 w 140"/>
                <a:gd name="T67" fmla="*/ 53 h 98"/>
                <a:gd name="T68" fmla="*/ 75 w 140"/>
                <a:gd name="T69" fmla="*/ 56 h 98"/>
                <a:gd name="T70" fmla="*/ 77 w 140"/>
                <a:gd name="T71" fmla="*/ 58 h 98"/>
                <a:gd name="T72" fmla="*/ 66 w 140"/>
                <a:gd name="T73" fmla="*/ 53 h 98"/>
                <a:gd name="T74" fmla="*/ 56 w 140"/>
                <a:gd name="T75" fmla="*/ 52 h 98"/>
                <a:gd name="T76" fmla="*/ 64 w 140"/>
                <a:gd name="T77" fmla="*/ 53 h 98"/>
                <a:gd name="T78" fmla="*/ 54 w 140"/>
                <a:gd name="T79" fmla="*/ 45 h 98"/>
                <a:gd name="T80" fmla="*/ 61 w 140"/>
                <a:gd name="T81" fmla="*/ 39 h 98"/>
                <a:gd name="T82" fmla="*/ 65 w 140"/>
                <a:gd name="T83" fmla="*/ 33 h 98"/>
                <a:gd name="T84" fmla="*/ 53 w 140"/>
                <a:gd name="T85" fmla="*/ 62 h 98"/>
                <a:gd name="T86" fmla="*/ 63 w 140"/>
                <a:gd name="T87" fmla="*/ 56 h 98"/>
                <a:gd name="T88" fmla="*/ 63 w 140"/>
                <a:gd name="T89" fmla="*/ 66 h 98"/>
                <a:gd name="T90" fmla="*/ 72 w 140"/>
                <a:gd name="T91" fmla="*/ 64 h 98"/>
                <a:gd name="T92" fmla="*/ 104 w 140"/>
                <a:gd name="T93" fmla="*/ 55 h 98"/>
                <a:gd name="T94" fmla="*/ 110 w 140"/>
                <a:gd name="T95" fmla="*/ 75 h 98"/>
                <a:gd name="T96" fmla="*/ 108 w 140"/>
                <a:gd name="T97" fmla="*/ 55 h 98"/>
                <a:gd name="T98" fmla="*/ 96 w 140"/>
                <a:gd name="T99" fmla="*/ 42 h 98"/>
                <a:gd name="T100" fmla="*/ 83 w 140"/>
                <a:gd name="T101" fmla="*/ 24 h 98"/>
                <a:gd name="T102" fmla="*/ 106 w 140"/>
                <a:gd name="T103" fmla="*/ 23 h 98"/>
                <a:gd name="T104" fmla="*/ 105 w 140"/>
                <a:gd name="T105" fmla="*/ 30 h 98"/>
                <a:gd name="T106" fmla="*/ 115 w 140"/>
                <a:gd name="T107" fmla="*/ 32 h 98"/>
                <a:gd name="T108" fmla="*/ 107 w 140"/>
                <a:gd name="T109" fmla="*/ 37 h 98"/>
                <a:gd name="T110" fmla="*/ 103 w 140"/>
                <a:gd name="T111" fmla="*/ 45 h 98"/>
                <a:gd name="T112" fmla="*/ 115 w 140"/>
                <a:gd name="T113" fmla="*/ 54 h 98"/>
                <a:gd name="T114" fmla="*/ 113 w 140"/>
                <a:gd name="T115" fmla="*/ 50 h 98"/>
                <a:gd name="T116" fmla="*/ 131 w 140"/>
                <a:gd name="T117" fmla="*/ 18 h 98"/>
                <a:gd name="T118" fmla="*/ 121 w 140"/>
                <a:gd name="T119" fmla="*/ 28 h 98"/>
                <a:gd name="T120" fmla="*/ 117 w 140"/>
                <a:gd name="T121" fmla="*/ 12 h 98"/>
                <a:gd name="T122" fmla="*/ 127 w 140"/>
                <a:gd name="T123" fmla="*/ 11 h 98"/>
                <a:gd name="T124" fmla="*/ 53 w 140"/>
                <a:gd name="T125" fmla="*/ 7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98">
                  <a:moveTo>
                    <a:pt x="131" y="0"/>
                  </a:moveTo>
                  <a:cubicBezTo>
                    <a:pt x="10" y="0"/>
                    <a:pt x="10" y="0"/>
                    <a:pt x="10" y="0"/>
                  </a:cubicBezTo>
                  <a:cubicBezTo>
                    <a:pt x="5" y="0"/>
                    <a:pt x="0" y="4"/>
                    <a:pt x="0" y="9"/>
                  </a:cubicBezTo>
                  <a:cubicBezTo>
                    <a:pt x="0" y="89"/>
                    <a:pt x="0" y="89"/>
                    <a:pt x="0" y="89"/>
                  </a:cubicBezTo>
                  <a:cubicBezTo>
                    <a:pt x="0" y="94"/>
                    <a:pt x="5" y="98"/>
                    <a:pt x="10" y="98"/>
                  </a:cubicBezTo>
                  <a:cubicBezTo>
                    <a:pt x="131" y="98"/>
                    <a:pt x="131" y="98"/>
                    <a:pt x="131" y="98"/>
                  </a:cubicBezTo>
                  <a:cubicBezTo>
                    <a:pt x="136" y="98"/>
                    <a:pt x="140" y="94"/>
                    <a:pt x="140" y="89"/>
                  </a:cubicBezTo>
                  <a:cubicBezTo>
                    <a:pt x="140" y="9"/>
                    <a:pt x="140" y="9"/>
                    <a:pt x="140" y="9"/>
                  </a:cubicBezTo>
                  <a:cubicBezTo>
                    <a:pt x="140" y="4"/>
                    <a:pt x="136" y="0"/>
                    <a:pt x="131" y="0"/>
                  </a:cubicBezTo>
                  <a:close/>
                  <a:moveTo>
                    <a:pt x="109" y="10"/>
                  </a:moveTo>
                  <a:cubicBezTo>
                    <a:pt x="108" y="10"/>
                    <a:pt x="108" y="10"/>
                    <a:pt x="108" y="10"/>
                  </a:cubicBezTo>
                  <a:cubicBezTo>
                    <a:pt x="109" y="10"/>
                    <a:pt x="109" y="10"/>
                    <a:pt x="109" y="10"/>
                  </a:cubicBezTo>
                  <a:cubicBezTo>
                    <a:pt x="109" y="10"/>
                    <a:pt x="109" y="10"/>
                    <a:pt x="109" y="10"/>
                  </a:cubicBezTo>
                  <a:cubicBezTo>
                    <a:pt x="109" y="10"/>
                    <a:pt x="109" y="10"/>
                    <a:pt x="109" y="10"/>
                  </a:cubicBezTo>
                  <a:cubicBezTo>
                    <a:pt x="110" y="10"/>
                    <a:pt x="110" y="10"/>
                    <a:pt x="110" y="10"/>
                  </a:cubicBezTo>
                  <a:cubicBezTo>
                    <a:pt x="110" y="10"/>
                    <a:pt x="110" y="10"/>
                    <a:pt x="110" y="10"/>
                  </a:cubicBezTo>
                  <a:cubicBezTo>
                    <a:pt x="110" y="9"/>
                    <a:pt x="110" y="9"/>
                    <a:pt x="110" y="9"/>
                  </a:cubicBezTo>
                  <a:cubicBezTo>
                    <a:pt x="110" y="9"/>
                    <a:pt x="110" y="9"/>
                    <a:pt x="110" y="9"/>
                  </a:cubicBezTo>
                  <a:cubicBezTo>
                    <a:pt x="110" y="9"/>
                    <a:pt x="110" y="9"/>
                    <a:pt x="110" y="9"/>
                  </a:cubicBezTo>
                  <a:cubicBezTo>
                    <a:pt x="110" y="10"/>
                    <a:pt x="110" y="10"/>
                    <a:pt x="110" y="10"/>
                  </a:cubicBezTo>
                  <a:cubicBezTo>
                    <a:pt x="110" y="10"/>
                    <a:pt x="110" y="10"/>
                    <a:pt x="110" y="10"/>
                  </a:cubicBezTo>
                  <a:cubicBezTo>
                    <a:pt x="111" y="10"/>
                    <a:pt x="111" y="10"/>
                    <a:pt x="111" y="10"/>
                  </a:cubicBezTo>
                  <a:cubicBezTo>
                    <a:pt x="111" y="10"/>
                    <a:pt x="111" y="10"/>
                    <a:pt x="111" y="10"/>
                  </a:cubicBezTo>
                  <a:cubicBezTo>
                    <a:pt x="111" y="9"/>
                    <a:pt x="111" y="9"/>
                    <a:pt x="111" y="9"/>
                  </a:cubicBezTo>
                  <a:cubicBezTo>
                    <a:pt x="111" y="9"/>
                    <a:pt x="111" y="9"/>
                    <a:pt x="111" y="9"/>
                  </a:cubicBezTo>
                  <a:cubicBezTo>
                    <a:pt x="111" y="9"/>
                    <a:pt x="111" y="9"/>
                    <a:pt x="111" y="9"/>
                  </a:cubicBezTo>
                  <a:cubicBezTo>
                    <a:pt x="111" y="9"/>
                    <a:pt x="111" y="9"/>
                    <a:pt x="111" y="9"/>
                  </a:cubicBezTo>
                  <a:cubicBezTo>
                    <a:pt x="112" y="9"/>
                    <a:pt x="112" y="9"/>
                    <a:pt x="112" y="9"/>
                  </a:cubicBezTo>
                  <a:cubicBezTo>
                    <a:pt x="112" y="9"/>
                    <a:pt x="112" y="9"/>
                    <a:pt x="112" y="9"/>
                  </a:cubicBezTo>
                  <a:cubicBezTo>
                    <a:pt x="113" y="9"/>
                    <a:pt x="113" y="9"/>
                    <a:pt x="113" y="9"/>
                  </a:cubicBezTo>
                  <a:cubicBezTo>
                    <a:pt x="113" y="9"/>
                    <a:pt x="113" y="9"/>
                    <a:pt x="113" y="9"/>
                  </a:cubicBezTo>
                  <a:cubicBezTo>
                    <a:pt x="113" y="9"/>
                    <a:pt x="113" y="9"/>
                    <a:pt x="113" y="9"/>
                  </a:cubicBezTo>
                  <a:cubicBezTo>
                    <a:pt x="113" y="8"/>
                    <a:pt x="113" y="8"/>
                    <a:pt x="113" y="8"/>
                  </a:cubicBezTo>
                  <a:cubicBezTo>
                    <a:pt x="113" y="8"/>
                    <a:pt x="113" y="8"/>
                    <a:pt x="113" y="8"/>
                  </a:cubicBezTo>
                  <a:cubicBezTo>
                    <a:pt x="114" y="9"/>
                    <a:pt x="114" y="9"/>
                    <a:pt x="114" y="9"/>
                  </a:cubicBezTo>
                  <a:cubicBezTo>
                    <a:pt x="114" y="9"/>
                    <a:pt x="114" y="9"/>
                    <a:pt x="114" y="9"/>
                  </a:cubicBezTo>
                  <a:cubicBezTo>
                    <a:pt x="114" y="9"/>
                    <a:pt x="114" y="9"/>
                    <a:pt x="114" y="9"/>
                  </a:cubicBezTo>
                  <a:cubicBezTo>
                    <a:pt x="114" y="9"/>
                    <a:pt x="114" y="9"/>
                    <a:pt x="114" y="9"/>
                  </a:cubicBezTo>
                  <a:cubicBezTo>
                    <a:pt x="115" y="9"/>
                    <a:pt x="115" y="9"/>
                    <a:pt x="115" y="9"/>
                  </a:cubicBezTo>
                  <a:cubicBezTo>
                    <a:pt x="115" y="9"/>
                    <a:pt x="115" y="9"/>
                    <a:pt x="115" y="9"/>
                  </a:cubicBezTo>
                  <a:cubicBezTo>
                    <a:pt x="116" y="9"/>
                    <a:pt x="116" y="9"/>
                    <a:pt x="116" y="9"/>
                  </a:cubicBezTo>
                  <a:cubicBezTo>
                    <a:pt x="115" y="9"/>
                    <a:pt x="115" y="9"/>
                    <a:pt x="115" y="9"/>
                  </a:cubicBezTo>
                  <a:cubicBezTo>
                    <a:pt x="116" y="9"/>
                    <a:pt x="116" y="9"/>
                    <a:pt x="116" y="9"/>
                  </a:cubicBezTo>
                  <a:cubicBezTo>
                    <a:pt x="116" y="9"/>
                    <a:pt x="116" y="9"/>
                    <a:pt x="116" y="9"/>
                  </a:cubicBezTo>
                  <a:cubicBezTo>
                    <a:pt x="116" y="9"/>
                    <a:pt x="116" y="9"/>
                    <a:pt x="116" y="9"/>
                  </a:cubicBezTo>
                  <a:cubicBezTo>
                    <a:pt x="117" y="9"/>
                    <a:pt x="117" y="9"/>
                    <a:pt x="117" y="9"/>
                  </a:cubicBezTo>
                  <a:cubicBezTo>
                    <a:pt x="117" y="9"/>
                    <a:pt x="117" y="9"/>
                    <a:pt x="117" y="9"/>
                  </a:cubicBezTo>
                  <a:cubicBezTo>
                    <a:pt x="117" y="10"/>
                    <a:pt x="117" y="10"/>
                    <a:pt x="117" y="10"/>
                  </a:cubicBezTo>
                  <a:cubicBezTo>
                    <a:pt x="117" y="10"/>
                    <a:pt x="117" y="10"/>
                    <a:pt x="117" y="10"/>
                  </a:cubicBezTo>
                  <a:cubicBezTo>
                    <a:pt x="118" y="10"/>
                    <a:pt x="118" y="10"/>
                    <a:pt x="118" y="10"/>
                  </a:cubicBezTo>
                  <a:cubicBezTo>
                    <a:pt x="117" y="11"/>
                    <a:pt x="117" y="11"/>
                    <a:pt x="117" y="11"/>
                  </a:cubicBezTo>
                  <a:cubicBezTo>
                    <a:pt x="116" y="11"/>
                    <a:pt x="116" y="11"/>
                    <a:pt x="116" y="11"/>
                  </a:cubicBezTo>
                  <a:cubicBezTo>
                    <a:pt x="116" y="11"/>
                    <a:pt x="116" y="11"/>
                    <a:pt x="116" y="11"/>
                  </a:cubicBezTo>
                  <a:cubicBezTo>
                    <a:pt x="115" y="11"/>
                    <a:pt x="115" y="11"/>
                    <a:pt x="115" y="11"/>
                  </a:cubicBezTo>
                  <a:cubicBezTo>
                    <a:pt x="115" y="11"/>
                    <a:pt x="115" y="11"/>
                    <a:pt x="115" y="11"/>
                  </a:cubicBezTo>
                  <a:cubicBezTo>
                    <a:pt x="115" y="11"/>
                    <a:pt x="115" y="11"/>
                    <a:pt x="115" y="11"/>
                  </a:cubicBezTo>
                  <a:cubicBezTo>
                    <a:pt x="115" y="12"/>
                    <a:pt x="115" y="12"/>
                    <a:pt x="115" y="12"/>
                  </a:cubicBezTo>
                  <a:cubicBezTo>
                    <a:pt x="115" y="12"/>
                    <a:pt x="115" y="12"/>
                    <a:pt x="115" y="12"/>
                  </a:cubicBezTo>
                  <a:cubicBezTo>
                    <a:pt x="116" y="11"/>
                    <a:pt x="116" y="11"/>
                    <a:pt x="116" y="11"/>
                  </a:cubicBezTo>
                  <a:cubicBezTo>
                    <a:pt x="116" y="11"/>
                    <a:pt x="116" y="11"/>
                    <a:pt x="116" y="11"/>
                  </a:cubicBezTo>
                  <a:cubicBezTo>
                    <a:pt x="115" y="13"/>
                    <a:pt x="115" y="13"/>
                    <a:pt x="115" y="13"/>
                  </a:cubicBezTo>
                  <a:cubicBezTo>
                    <a:pt x="115" y="12"/>
                    <a:pt x="115" y="12"/>
                    <a:pt x="115" y="12"/>
                  </a:cubicBezTo>
                  <a:cubicBezTo>
                    <a:pt x="115" y="13"/>
                    <a:pt x="115" y="13"/>
                    <a:pt x="115" y="13"/>
                  </a:cubicBezTo>
                  <a:cubicBezTo>
                    <a:pt x="114" y="13"/>
                    <a:pt x="114" y="13"/>
                    <a:pt x="114" y="13"/>
                  </a:cubicBezTo>
                  <a:cubicBezTo>
                    <a:pt x="114" y="13"/>
                    <a:pt x="114" y="13"/>
                    <a:pt x="114" y="13"/>
                  </a:cubicBezTo>
                  <a:cubicBezTo>
                    <a:pt x="114" y="13"/>
                    <a:pt x="114" y="13"/>
                    <a:pt x="114" y="13"/>
                  </a:cubicBezTo>
                  <a:cubicBezTo>
                    <a:pt x="113" y="13"/>
                    <a:pt x="113" y="13"/>
                    <a:pt x="113" y="13"/>
                  </a:cubicBezTo>
                  <a:cubicBezTo>
                    <a:pt x="112" y="13"/>
                    <a:pt x="112" y="13"/>
                    <a:pt x="112" y="13"/>
                  </a:cubicBezTo>
                  <a:cubicBezTo>
                    <a:pt x="112" y="14"/>
                    <a:pt x="112" y="14"/>
                    <a:pt x="112" y="14"/>
                  </a:cubicBezTo>
                  <a:cubicBezTo>
                    <a:pt x="112" y="14"/>
                    <a:pt x="112" y="14"/>
                    <a:pt x="112" y="14"/>
                  </a:cubicBezTo>
                  <a:cubicBezTo>
                    <a:pt x="113" y="14"/>
                    <a:pt x="113" y="14"/>
                    <a:pt x="113" y="14"/>
                  </a:cubicBezTo>
                  <a:cubicBezTo>
                    <a:pt x="113" y="14"/>
                    <a:pt x="113" y="14"/>
                    <a:pt x="113" y="14"/>
                  </a:cubicBezTo>
                  <a:cubicBezTo>
                    <a:pt x="112" y="14"/>
                    <a:pt x="112" y="14"/>
                    <a:pt x="112" y="14"/>
                  </a:cubicBezTo>
                  <a:cubicBezTo>
                    <a:pt x="112" y="15"/>
                    <a:pt x="112" y="15"/>
                    <a:pt x="112" y="15"/>
                  </a:cubicBezTo>
                  <a:cubicBezTo>
                    <a:pt x="112" y="15"/>
                    <a:pt x="112" y="15"/>
                    <a:pt x="112" y="15"/>
                  </a:cubicBezTo>
                  <a:cubicBezTo>
                    <a:pt x="112" y="15"/>
                    <a:pt x="112" y="15"/>
                    <a:pt x="112" y="15"/>
                  </a:cubicBezTo>
                  <a:cubicBezTo>
                    <a:pt x="111" y="15"/>
                    <a:pt x="111" y="15"/>
                    <a:pt x="111" y="15"/>
                  </a:cubicBezTo>
                  <a:cubicBezTo>
                    <a:pt x="111" y="15"/>
                    <a:pt x="111" y="15"/>
                    <a:pt x="111" y="15"/>
                  </a:cubicBezTo>
                  <a:cubicBezTo>
                    <a:pt x="111" y="15"/>
                    <a:pt x="111" y="15"/>
                    <a:pt x="111" y="15"/>
                  </a:cubicBezTo>
                  <a:cubicBezTo>
                    <a:pt x="110" y="16"/>
                    <a:pt x="110" y="16"/>
                    <a:pt x="110" y="16"/>
                  </a:cubicBezTo>
                  <a:cubicBezTo>
                    <a:pt x="111" y="16"/>
                    <a:pt x="111" y="16"/>
                    <a:pt x="111" y="16"/>
                  </a:cubicBezTo>
                  <a:cubicBezTo>
                    <a:pt x="111" y="16"/>
                    <a:pt x="111" y="16"/>
                    <a:pt x="111" y="16"/>
                  </a:cubicBezTo>
                  <a:cubicBezTo>
                    <a:pt x="111" y="16"/>
                    <a:pt x="111" y="16"/>
                    <a:pt x="111" y="16"/>
                  </a:cubicBezTo>
                  <a:cubicBezTo>
                    <a:pt x="111" y="16"/>
                    <a:pt x="111" y="16"/>
                    <a:pt x="111" y="16"/>
                  </a:cubicBezTo>
                  <a:cubicBezTo>
                    <a:pt x="110" y="16"/>
                    <a:pt x="110" y="16"/>
                    <a:pt x="110" y="16"/>
                  </a:cubicBezTo>
                  <a:cubicBezTo>
                    <a:pt x="110" y="16"/>
                    <a:pt x="110" y="16"/>
                    <a:pt x="110" y="16"/>
                  </a:cubicBezTo>
                  <a:cubicBezTo>
                    <a:pt x="109" y="16"/>
                    <a:pt x="109" y="16"/>
                    <a:pt x="109" y="16"/>
                  </a:cubicBezTo>
                  <a:cubicBezTo>
                    <a:pt x="109" y="16"/>
                    <a:pt x="109" y="16"/>
                    <a:pt x="109" y="16"/>
                  </a:cubicBezTo>
                  <a:cubicBezTo>
                    <a:pt x="109" y="16"/>
                    <a:pt x="109" y="16"/>
                    <a:pt x="109" y="16"/>
                  </a:cubicBezTo>
                  <a:cubicBezTo>
                    <a:pt x="109" y="16"/>
                    <a:pt x="109" y="16"/>
                    <a:pt x="109" y="16"/>
                  </a:cubicBezTo>
                  <a:cubicBezTo>
                    <a:pt x="108" y="16"/>
                    <a:pt x="108" y="16"/>
                    <a:pt x="108" y="16"/>
                  </a:cubicBezTo>
                  <a:cubicBezTo>
                    <a:pt x="108" y="16"/>
                    <a:pt x="108" y="16"/>
                    <a:pt x="108" y="16"/>
                  </a:cubicBezTo>
                  <a:cubicBezTo>
                    <a:pt x="108" y="16"/>
                    <a:pt x="108" y="16"/>
                    <a:pt x="108" y="16"/>
                  </a:cubicBezTo>
                  <a:cubicBezTo>
                    <a:pt x="109" y="15"/>
                    <a:pt x="109" y="15"/>
                    <a:pt x="109" y="15"/>
                  </a:cubicBezTo>
                  <a:cubicBezTo>
                    <a:pt x="108" y="15"/>
                    <a:pt x="108" y="15"/>
                    <a:pt x="108" y="15"/>
                  </a:cubicBezTo>
                  <a:cubicBezTo>
                    <a:pt x="109" y="15"/>
                    <a:pt x="109" y="15"/>
                    <a:pt x="109" y="15"/>
                  </a:cubicBezTo>
                  <a:cubicBezTo>
                    <a:pt x="109" y="15"/>
                    <a:pt x="109" y="15"/>
                    <a:pt x="109" y="15"/>
                  </a:cubicBezTo>
                  <a:cubicBezTo>
                    <a:pt x="109" y="15"/>
                    <a:pt x="109" y="15"/>
                    <a:pt x="109" y="15"/>
                  </a:cubicBezTo>
                  <a:cubicBezTo>
                    <a:pt x="110" y="15"/>
                    <a:pt x="110" y="15"/>
                    <a:pt x="110" y="15"/>
                  </a:cubicBezTo>
                  <a:cubicBezTo>
                    <a:pt x="110" y="15"/>
                    <a:pt x="110" y="15"/>
                    <a:pt x="110" y="15"/>
                  </a:cubicBezTo>
                  <a:cubicBezTo>
                    <a:pt x="110" y="15"/>
                    <a:pt x="110" y="15"/>
                    <a:pt x="110" y="15"/>
                  </a:cubicBezTo>
                  <a:cubicBezTo>
                    <a:pt x="110" y="15"/>
                    <a:pt x="110" y="15"/>
                    <a:pt x="110" y="15"/>
                  </a:cubicBezTo>
                  <a:cubicBezTo>
                    <a:pt x="110" y="15"/>
                    <a:pt x="110" y="15"/>
                    <a:pt x="110" y="15"/>
                  </a:cubicBezTo>
                  <a:cubicBezTo>
                    <a:pt x="110" y="15"/>
                    <a:pt x="110" y="15"/>
                    <a:pt x="110" y="15"/>
                  </a:cubicBezTo>
                  <a:cubicBezTo>
                    <a:pt x="110" y="15"/>
                    <a:pt x="110" y="15"/>
                    <a:pt x="110" y="15"/>
                  </a:cubicBezTo>
                  <a:cubicBezTo>
                    <a:pt x="110" y="14"/>
                    <a:pt x="110" y="14"/>
                    <a:pt x="110" y="14"/>
                  </a:cubicBezTo>
                  <a:cubicBezTo>
                    <a:pt x="109" y="14"/>
                    <a:pt x="109" y="14"/>
                    <a:pt x="109" y="14"/>
                  </a:cubicBezTo>
                  <a:cubicBezTo>
                    <a:pt x="109" y="14"/>
                    <a:pt x="109" y="14"/>
                    <a:pt x="109" y="14"/>
                  </a:cubicBezTo>
                  <a:cubicBezTo>
                    <a:pt x="109" y="14"/>
                    <a:pt x="109" y="14"/>
                    <a:pt x="109" y="14"/>
                  </a:cubicBezTo>
                  <a:cubicBezTo>
                    <a:pt x="110" y="14"/>
                    <a:pt x="110" y="14"/>
                    <a:pt x="110" y="14"/>
                  </a:cubicBezTo>
                  <a:cubicBezTo>
                    <a:pt x="110" y="14"/>
                    <a:pt x="110" y="14"/>
                    <a:pt x="110" y="14"/>
                  </a:cubicBezTo>
                  <a:cubicBezTo>
                    <a:pt x="110" y="14"/>
                    <a:pt x="110" y="14"/>
                    <a:pt x="110" y="14"/>
                  </a:cubicBezTo>
                  <a:cubicBezTo>
                    <a:pt x="111" y="14"/>
                    <a:pt x="111" y="14"/>
                    <a:pt x="111" y="14"/>
                  </a:cubicBezTo>
                  <a:cubicBezTo>
                    <a:pt x="111" y="14"/>
                    <a:pt x="111" y="14"/>
                    <a:pt x="111" y="14"/>
                  </a:cubicBezTo>
                  <a:cubicBezTo>
                    <a:pt x="110" y="14"/>
                    <a:pt x="110" y="14"/>
                    <a:pt x="110" y="14"/>
                  </a:cubicBezTo>
                  <a:cubicBezTo>
                    <a:pt x="110" y="13"/>
                    <a:pt x="110" y="13"/>
                    <a:pt x="110" y="13"/>
                  </a:cubicBezTo>
                  <a:cubicBezTo>
                    <a:pt x="109" y="13"/>
                    <a:pt x="109" y="13"/>
                    <a:pt x="109" y="13"/>
                  </a:cubicBezTo>
                  <a:cubicBezTo>
                    <a:pt x="109" y="12"/>
                    <a:pt x="109" y="12"/>
                    <a:pt x="109" y="12"/>
                  </a:cubicBezTo>
                  <a:cubicBezTo>
                    <a:pt x="109" y="12"/>
                    <a:pt x="109" y="12"/>
                    <a:pt x="109" y="12"/>
                  </a:cubicBezTo>
                  <a:cubicBezTo>
                    <a:pt x="110" y="12"/>
                    <a:pt x="110" y="12"/>
                    <a:pt x="110" y="12"/>
                  </a:cubicBezTo>
                  <a:cubicBezTo>
                    <a:pt x="110" y="12"/>
                    <a:pt x="110" y="12"/>
                    <a:pt x="110" y="12"/>
                  </a:cubicBezTo>
                  <a:cubicBezTo>
                    <a:pt x="110" y="12"/>
                    <a:pt x="110" y="12"/>
                    <a:pt x="110" y="12"/>
                  </a:cubicBezTo>
                  <a:cubicBezTo>
                    <a:pt x="110" y="12"/>
                    <a:pt x="110" y="12"/>
                    <a:pt x="110" y="12"/>
                  </a:cubicBezTo>
                  <a:cubicBezTo>
                    <a:pt x="111" y="13"/>
                    <a:pt x="111" y="13"/>
                    <a:pt x="111" y="13"/>
                  </a:cubicBezTo>
                  <a:cubicBezTo>
                    <a:pt x="111" y="13"/>
                    <a:pt x="111" y="13"/>
                    <a:pt x="111" y="13"/>
                  </a:cubicBezTo>
                  <a:cubicBezTo>
                    <a:pt x="111" y="13"/>
                    <a:pt x="111" y="13"/>
                    <a:pt x="111" y="13"/>
                  </a:cubicBezTo>
                  <a:cubicBezTo>
                    <a:pt x="111" y="13"/>
                    <a:pt x="111" y="13"/>
                    <a:pt x="111" y="13"/>
                  </a:cubicBezTo>
                  <a:cubicBezTo>
                    <a:pt x="111" y="13"/>
                    <a:pt x="111" y="13"/>
                    <a:pt x="111" y="13"/>
                  </a:cubicBezTo>
                  <a:cubicBezTo>
                    <a:pt x="111" y="13"/>
                    <a:pt x="111" y="13"/>
                    <a:pt x="111" y="13"/>
                  </a:cubicBezTo>
                  <a:cubicBezTo>
                    <a:pt x="111" y="12"/>
                    <a:pt x="111" y="12"/>
                    <a:pt x="111" y="12"/>
                  </a:cubicBezTo>
                  <a:cubicBezTo>
                    <a:pt x="111" y="12"/>
                    <a:pt x="111" y="12"/>
                    <a:pt x="111" y="12"/>
                  </a:cubicBezTo>
                  <a:cubicBezTo>
                    <a:pt x="111" y="12"/>
                    <a:pt x="111" y="12"/>
                    <a:pt x="111" y="12"/>
                  </a:cubicBezTo>
                  <a:cubicBezTo>
                    <a:pt x="111" y="12"/>
                    <a:pt x="111" y="12"/>
                    <a:pt x="111" y="12"/>
                  </a:cubicBezTo>
                  <a:cubicBezTo>
                    <a:pt x="111" y="12"/>
                    <a:pt x="111" y="12"/>
                    <a:pt x="111" y="12"/>
                  </a:cubicBezTo>
                  <a:cubicBezTo>
                    <a:pt x="112" y="12"/>
                    <a:pt x="112" y="12"/>
                    <a:pt x="112" y="12"/>
                  </a:cubicBezTo>
                  <a:cubicBezTo>
                    <a:pt x="113" y="12"/>
                    <a:pt x="113" y="12"/>
                    <a:pt x="113" y="12"/>
                  </a:cubicBezTo>
                  <a:cubicBezTo>
                    <a:pt x="113" y="12"/>
                    <a:pt x="113" y="12"/>
                    <a:pt x="113" y="12"/>
                  </a:cubicBezTo>
                  <a:cubicBezTo>
                    <a:pt x="113" y="12"/>
                    <a:pt x="113" y="12"/>
                    <a:pt x="113" y="12"/>
                  </a:cubicBezTo>
                  <a:cubicBezTo>
                    <a:pt x="112" y="12"/>
                    <a:pt x="112" y="12"/>
                    <a:pt x="112" y="12"/>
                  </a:cubicBezTo>
                  <a:cubicBezTo>
                    <a:pt x="112" y="11"/>
                    <a:pt x="112" y="11"/>
                    <a:pt x="112" y="11"/>
                  </a:cubicBezTo>
                  <a:cubicBezTo>
                    <a:pt x="112" y="11"/>
                    <a:pt x="112" y="11"/>
                    <a:pt x="112" y="11"/>
                  </a:cubicBezTo>
                  <a:cubicBezTo>
                    <a:pt x="112" y="10"/>
                    <a:pt x="112" y="10"/>
                    <a:pt x="112" y="10"/>
                  </a:cubicBezTo>
                  <a:cubicBezTo>
                    <a:pt x="111" y="11"/>
                    <a:pt x="111" y="11"/>
                    <a:pt x="111" y="11"/>
                  </a:cubicBezTo>
                  <a:cubicBezTo>
                    <a:pt x="111" y="12"/>
                    <a:pt x="111" y="12"/>
                    <a:pt x="111" y="12"/>
                  </a:cubicBezTo>
                  <a:cubicBezTo>
                    <a:pt x="111" y="12"/>
                    <a:pt x="111" y="12"/>
                    <a:pt x="111" y="12"/>
                  </a:cubicBezTo>
                  <a:cubicBezTo>
                    <a:pt x="111" y="11"/>
                    <a:pt x="111" y="11"/>
                    <a:pt x="111" y="11"/>
                  </a:cubicBezTo>
                  <a:cubicBezTo>
                    <a:pt x="110" y="11"/>
                    <a:pt x="110" y="11"/>
                    <a:pt x="110" y="11"/>
                  </a:cubicBezTo>
                  <a:cubicBezTo>
                    <a:pt x="110" y="12"/>
                    <a:pt x="110" y="12"/>
                    <a:pt x="110" y="12"/>
                  </a:cubicBezTo>
                  <a:cubicBezTo>
                    <a:pt x="109" y="12"/>
                    <a:pt x="109" y="12"/>
                    <a:pt x="109" y="12"/>
                  </a:cubicBezTo>
                  <a:cubicBezTo>
                    <a:pt x="109" y="11"/>
                    <a:pt x="109" y="11"/>
                    <a:pt x="109" y="11"/>
                  </a:cubicBezTo>
                  <a:cubicBezTo>
                    <a:pt x="110" y="12"/>
                    <a:pt x="110" y="12"/>
                    <a:pt x="110" y="12"/>
                  </a:cubicBezTo>
                  <a:cubicBezTo>
                    <a:pt x="110" y="11"/>
                    <a:pt x="110" y="11"/>
                    <a:pt x="110" y="11"/>
                  </a:cubicBezTo>
                  <a:cubicBezTo>
                    <a:pt x="109" y="11"/>
                    <a:pt x="109" y="11"/>
                    <a:pt x="109" y="11"/>
                  </a:cubicBezTo>
                  <a:cubicBezTo>
                    <a:pt x="108" y="11"/>
                    <a:pt x="108" y="11"/>
                    <a:pt x="108" y="11"/>
                  </a:cubicBezTo>
                  <a:cubicBezTo>
                    <a:pt x="109" y="11"/>
                    <a:pt x="109" y="11"/>
                    <a:pt x="109" y="11"/>
                  </a:cubicBezTo>
                  <a:cubicBezTo>
                    <a:pt x="109" y="10"/>
                    <a:pt x="109" y="10"/>
                    <a:pt x="109" y="10"/>
                  </a:cubicBezTo>
                  <a:close/>
                  <a:moveTo>
                    <a:pt x="115" y="25"/>
                  </a:moveTo>
                  <a:cubicBezTo>
                    <a:pt x="115" y="25"/>
                    <a:pt x="115" y="25"/>
                    <a:pt x="115" y="25"/>
                  </a:cubicBezTo>
                  <a:cubicBezTo>
                    <a:pt x="115" y="25"/>
                    <a:pt x="115" y="25"/>
                    <a:pt x="115" y="25"/>
                  </a:cubicBezTo>
                  <a:cubicBezTo>
                    <a:pt x="115" y="26"/>
                    <a:pt x="115" y="26"/>
                    <a:pt x="115" y="26"/>
                  </a:cubicBezTo>
                  <a:cubicBezTo>
                    <a:pt x="116" y="26"/>
                    <a:pt x="116" y="26"/>
                    <a:pt x="116" y="26"/>
                  </a:cubicBezTo>
                  <a:cubicBezTo>
                    <a:pt x="116" y="27"/>
                    <a:pt x="116" y="27"/>
                    <a:pt x="116" y="27"/>
                  </a:cubicBezTo>
                  <a:cubicBezTo>
                    <a:pt x="116" y="27"/>
                    <a:pt x="116" y="27"/>
                    <a:pt x="116" y="27"/>
                  </a:cubicBezTo>
                  <a:cubicBezTo>
                    <a:pt x="116" y="28"/>
                    <a:pt x="116" y="28"/>
                    <a:pt x="116" y="28"/>
                  </a:cubicBezTo>
                  <a:cubicBezTo>
                    <a:pt x="115" y="27"/>
                    <a:pt x="115" y="27"/>
                    <a:pt x="115" y="27"/>
                  </a:cubicBezTo>
                  <a:cubicBezTo>
                    <a:pt x="115" y="27"/>
                    <a:pt x="115" y="27"/>
                    <a:pt x="115" y="27"/>
                  </a:cubicBezTo>
                  <a:cubicBezTo>
                    <a:pt x="115" y="26"/>
                    <a:pt x="115" y="26"/>
                    <a:pt x="115" y="26"/>
                  </a:cubicBezTo>
                  <a:cubicBezTo>
                    <a:pt x="114" y="27"/>
                    <a:pt x="114" y="27"/>
                    <a:pt x="114" y="27"/>
                  </a:cubicBezTo>
                  <a:cubicBezTo>
                    <a:pt x="114" y="27"/>
                    <a:pt x="114" y="27"/>
                    <a:pt x="114" y="27"/>
                  </a:cubicBezTo>
                  <a:cubicBezTo>
                    <a:pt x="114" y="28"/>
                    <a:pt x="114" y="28"/>
                    <a:pt x="114" y="28"/>
                  </a:cubicBezTo>
                  <a:cubicBezTo>
                    <a:pt x="115" y="28"/>
                    <a:pt x="115" y="28"/>
                    <a:pt x="115" y="28"/>
                  </a:cubicBezTo>
                  <a:cubicBezTo>
                    <a:pt x="115" y="28"/>
                    <a:pt x="115" y="28"/>
                    <a:pt x="115" y="28"/>
                  </a:cubicBezTo>
                  <a:cubicBezTo>
                    <a:pt x="115" y="28"/>
                    <a:pt x="115" y="28"/>
                    <a:pt x="115" y="28"/>
                  </a:cubicBezTo>
                  <a:cubicBezTo>
                    <a:pt x="116" y="28"/>
                    <a:pt x="116" y="28"/>
                    <a:pt x="116" y="28"/>
                  </a:cubicBezTo>
                  <a:cubicBezTo>
                    <a:pt x="115" y="29"/>
                    <a:pt x="115" y="29"/>
                    <a:pt x="115" y="29"/>
                  </a:cubicBezTo>
                  <a:cubicBezTo>
                    <a:pt x="115" y="29"/>
                    <a:pt x="115" y="29"/>
                    <a:pt x="115" y="29"/>
                  </a:cubicBezTo>
                  <a:cubicBezTo>
                    <a:pt x="114" y="29"/>
                    <a:pt x="114" y="29"/>
                    <a:pt x="114" y="29"/>
                  </a:cubicBezTo>
                  <a:cubicBezTo>
                    <a:pt x="114" y="29"/>
                    <a:pt x="114" y="29"/>
                    <a:pt x="114" y="29"/>
                  </a:cubicBezTo>
                  <a:cubicBezTo>
                    <a:pt x="115" y="30"/>
                    <a:pt x="115" y="30"/>
                    <a:pt x="115" y="30"/>
                  </a:cubicBezTo>
                  <a:cubicBezTo>
                    <a:pt x="114" y="30"/>
                    <a:pt x="114" y="30"/>
                    <a:pt x="114" y="30"/>
                  </a:cubicBezTo>
                  <a:cubicBezTo>
                    <a:pt x="114" y="29"/>
                    <a:pt x="114" y="29"/>
                    <a:pt x="114" y="29"/>
                  </a:cubicBezTo>
                  <a:cubicBezTo>
                    <a:pt x="113" y="29"/>
                    <a:pt x="113" y="29"/>
                    <a:pt x="113" y="29"/>
                  </a:cubicBezTo>
                  <a:cubicBezTo>
                    <a:pt x="113" y="29"/>
                    <a:pt x="113" y="29"/>
                    <a:pt x="113" y="29"/>
                  </a:cubicBezTo>
                  <a:cubicBezTo>
                    <a:pt x="112" y="28"/>
                    <a:pt x="112" y="28"/>
                    <a:pt x="112" y="28"/>
                  </a:cubicBezTo>
                  <a:cubicBezTo>
                    <a:pt x="112" y="28"/>
                    <a:pt x="112" y="28"/>
                    <a:pt x="112" y="28"/>
                  </a:cubicBezTo>
                  <a:cubicBezTo>
                    <a:pt x="112" y="28"/>
                    <a:pt x="112" y="28"/>
                    <a:pt x="112" y="28"/>
                  </a:cubicBezTo>
                  <a:cubicBezTo>
                    <a:pt x="111" y="28"/>
                    <a:pt x="111" y="28"/>
                    <a:pt x="111" y="28"/>
                  </a:cubicBezTo>
                  <a:cubicBezTo>
                    <a:pt x="111" y="27"/>
                    <a:pt x="111" y="27"/>
                    <a:pt x="111" y="27"/>
                  </a:cubicBezTo>
                  <a:cubicBezTo>
                    <a:pt x="111" y="27"/>
                    <a:pt x="111" y="27"/>
                    <a:pt x="111" y="27"/>
                  </a:cubicBezTo>
                  <a:cubicBezTo>
                    <a:pt x="112" y="27"/>
                    <a:pt x="112" y="27"/>
                    <a:pt x="112" y="27"/>
                  </a:cubicBezTo>
                  <a:cubicBezTo>
                    <a:pt x="112" y="27"/>
                    <a:pt x="112" y="27"/>
                    <a:pt x="112" y="27"/>
                  </a:cubicBezTo>
                  <a:cubicBezTo>
                    <a:pt x="112" y="26"/>
                    <a:pt x="112" y="26"/>
                    <a:pt x="112" y="26"/>
                  </a:cubicBezTo>
                  <a:cubicBezTo>
                    <a:pt x="113" y="25"/>
                    <a:pt x="113" y="25"/>
                    <a:pt x="113" y="25"/>
                  </a:cubicBezTo>
                  <a:cubicBezTo>
                    <a:pt x="113" y="25"/>
                    <a:pt x="113" y="25"/>
                    <a:pt x="113" y="25"/>
                  </a:cubicBezTo>
                  <a:cubicBezTo>
                    <a:pt x="113" y="25"/>
                    <a:pt x="113" y="25"/>
                    <a:pt x="113" y="25"/>
                  </a:cubicBezTo>
                  <a:cubicBezTo>
                    <a:pt x="112" y="25"/>
                    <a:pt x="112" y="25"/>
                    <a:pt x="112" y="25"/>
                  </a:cubicBezTo>
                  <a:cubicBezTo>
                    <a:pt x="112" y="25"/>
                    <a:pt x="112" y="25"/>
                    <a:pt x="112" y="25"/>
                  </a:cubicBezTo>
                  <a:cubicBezTo>
                    <a:pt x="111" y="25"/>
                    <a:pt x="111" y="25"/>
                    <a:pt x="111" y="25"/>
                  </a:cubicBezTo>
                  <a:cubicBezTo>
                    <a:pt x="111" y="25"/>
                    <a:pt x="111" y="25"/>
                    <a:pt x="111" y="25"/>
                  </a:cubicBezTo>
                  <a:cubicBezTo>
                    <a:pt x="112" y="24"/>
                    <a:pt x="112" y="24"/>
                    <a:pt x="112" y="24"/>
                  </a:cubicBezTo>
                  <a:cubicBezTo>
                    <a:pt x="112" y="24"/>
                    <a:pt x="112" y="24"/>
                    <a:pt x="112" y="24"/>
                  </a:cubicBezTo>
                  <a:cubicBezTo>
                    <a:pt x="112" y="23"/>
                    <a:pt x="112" y="23"/>
                    <a:pt x="112" y="23"/>
                  </a:cubicBezTo>
                  <a:cubicBezTo>
                    <a:pt x="111" y="23"/>
                    <a:pt x="111" y="23"/>
                    <a:pt x="111" y="23"/>
                  </a:cubicBezTo>
                  <a:cubicBezTo>
                    <a:pt x="111" y="23"/>
                    <a:pt x="111" y="23"/>
                    <a:pt x="111" y="23"/>
                  </a:cubicBezTo>
                  <a:cubicBezTo>
                    <a:pt x="110" y="23"/>
                    <a:pt x="110" y="23"/>
                    <a:pt x="110" y="23"/>
                  </a:cubicBezTo>
                  <a:cubicBezTo>
                    <a:pt x="110" y="23"/>
                    <a:pt x="110" y="23"/>
                    <a:pt x="110" y="23"/>
                  </a:cubicBezTo>
                  <a:cubicBezTo>
                    <a:pt x="110" y="23"/>
                    <a:pt x="110" y="23"/>
                    <a:pt x="110" y="23"/>
                  </a:cubicBezTo>
                  <a:cubicBezTo>
                    <a:pt x="109" y="23"/>
                    <a:pt x="109" y="23"/>
                    <a:pt x="109" y="23"/>
                  </a:cubicBezTo>
                  <a:cubicBezTo>
                    <a:pt x="108" y="23"/>
                    <a:pt x="108" y="23"/>
                    <a:pt x="108" y="23"/>
                  </a:cubicBezTo>
                  <a:cubicBezTo>
                    <a:pt x="108" y="22"/>
                    <a:pt x="108" y="22"/>
                    <a:pt x="108" y="22"/>
                  </a:cubicBezTo>
                  <a:cubicBezTo>
                    <a:pt x="108" y="22"/>
                    <a:pt x="108" y="22"/>
                    <a:pt x="108" y="22"/>
                  </a:cubicBezTo>
                  <a:cubicBezTo>
                    <a:pt x="109" y="22"/>
                    <a:pt x="109" y="22"/>
                    <a:pt x="109" y="22"/>
                  </a:cubicBezTo>
                  <a:cubicBezTo>
                    <a:pt x="109" y="21"/>
                    <a:pt x="109" y="21"/>
                    <a:pt x="109" y="21"/>
                  </a:cubicBezTo>
                  <a:cubicBezTo>
                    <a:pt x="109" y="21"/>
                    <a:pt x="109" y="21"/>
                    <a:pt x="109" y="21"/>
                  </a:cubicBezTo>
                  <a:cubicBezTo>
                    <a:pt x="109" y="22"/>
                    <a:pt x="109" y="22"/>
                    <a:pt x="109" y="22"/>
                  </a:cubicBezTo>
                  <a:cubicBezTo>
                    <a:pt x="108" y="21"/>
                    <a:pt x="108" y="21"/>
                    <a:pt x="108" y="21"/>
                  </a:cubicBezTo>
                  <a:cubicBezTo>
                    <a:pt x="108" y="21"/>
                    <a:pt x="108" y="21"/>
                    <a:pt x="108" y="21"/>
                  </a:cubicBezTo>
                  <a:cubicBezTo>
                    <a:pt x="108" y="21"/>
                    <a:pt x="108" y="21"/>
                    <a:pt x="108" y="21"/>
                  </a:cubicBezTo>
                  <a:cubicBezTo>
                    <a:pt x="107" y="20"/>
                    <a:pt x="107" y="20"/>
                    <a:pt x="107" y="20"/>
                  </a:cubicBezTo>
                  <a:cubicBezTo>
                    <a:pt x="108" y="19"/>
                    <a:pt x="108" y="19"/>
                    <a:pt x="108" y="19"/>
                  </a:cubicBezTo>
                  <a:cubicBezTo>
                    <a:pt x="108" y="19"/>
                    <a:pt x="108" y="19"/>
                    <a:pt x="108" y="19"/>
                  </a:cubicBezTo>
                  <a:cubicBezTo>
                    <a:pt x="109" y="19"/>
                    <a:pt x="109" y="19"/>
                    <a:pt x="109" y="19"/>
                  </a:cubicBezTo>
                  <a:cubicBezTo>
                    <a:pt x="109" y="19"/>
                    <a:pt x="109" y="19"/>
                    <a:pt x="109" y="19"/>
                  </a:cubicBezTo>
                  <a:cubicBezTo>
                    <a:pt x="109" y="20"/>
                    <a:pt x="109" y="20"/>
                    <a:pt x="109" y="20"/>
                  </a:cubicBezTo>
                  <a:cubicBezTo>
                    <a:pt x="109" y="21"/>
                    <a:pt x="109" y="21"/>
                    <a:pt x="109" y="21"/>
                  </a:cubicBezTo>
                  <a:cubicBezTo>
                    <a:pt x="109" y="21"/>
                    <a:pt x="109" y="21"/>
                    <a:pt x="109" y="21"/>
                  </a:cubicBezTo>
                  <a:cubicBezTo>
                    <a:pt x="109" y="20"/>
                    <a:pt x="109" y="20"/>
                    <a:pt x="109" y="20"/>
                  </a:cubicBezTo>
                  <a:cubicBezTo>
                    <a:pt x="109" y="20"/>
                    <a:pt x="109" y="20"/>
                    <a:pt x="109" y="20"/>
                  </a:cubicBezTo>
                  <a:cubicBezTo>
                    <a:pt x="109" y="19"/>
                    <a:pt x="109" y="19"/>
                    <a:pt x="109" y="19"/>
                  </a:cubicBezTo>
                  <a:cubicBezTo>
                    <a:pt x="110" y="19"/>
                    <a:pt x="110" y="19"/>
                    <a:pt x="110" y="19"/>
                  </a:cubicBezTo>
                  <a:cubicBezTo>
                    <a:pt x="110" y="19"/>
                    <a:pt x="110" y="19"/>
                    <a:pt x="110" y="19"/>
                  </a:cubicBezTo>
                  <a:cubicBezTo>
                    <a:pt x="111" y="19"/>
                    <a:pt x="111" y="19"/>
                    <a:pt x="111" y="19"/>
                  </a:cubicBezTo>
                  <a:cubicBezTo>
                    <a:pt x="111" y="20"/>
                    <a:pt x="111" y="20"/>
                    <a:pt x="111" y="20"/>
                  </a:cubicBezTo>
                  <a:cubicBezTo>
                    <a:pt x="111" y="20"/>
                    <a:pt x="111" y="20"/>
                    <a:pt x="111" y="20"/>
                  </a:cubicBezTo>
                  <a:cubicBezTo>
                    <a:pt x="111" y="20"/>
                    <a:pt x="111" y="20"/>
                    <a:pt x="111" y="20"/>
                  </a:cubicBezTo>
                  <a:cubicBezTo>
                    <a:pt x="110" y="21"/>
                    <a:pt x="110" y="21"/>
                    <a:pt x="110" y="21"/>
                  </a:cubicBezTo>
                  <a:cubicBezTo>
                    <a:pt x="111" y="21"/>
                    <a:pt x="111" y="21"/>
                    <a:pt x="111" y="21"/>
                  </a:cubicBezTo>
                  <a:cubicBezTo>
                    <a:pt x="111" y="21"/>
                    <a:pt x="111" y="21"/>
                    <a:pt x="111" y="21"/>
                  </a:cubicBezTo>
                  <a:cubicBezTo>
                    <a:pt x="112" y="21"/>
                    <a:pt x="112" y="21"/>
                    <a:pt x="112" y="21"/>
                  </a:cubicBezTo>
                  <a:cubicBezTo>
                    <a:pt x="112" y="20"/>
                    <a:pt x="112" y="20"/>
                    <a:pt x="112" y="20"/>
                  </a:cubicBezTo>
                  <a:cubicBezTo>
                    <a:pt x="112" y="20"/>
                    <a:pt x="112" y="20"/>
                    <a:pt x="112" y="20"/>
                  </a:cubicBezTo>
                  <a:cubicBezTo>
                    <a:pt x="113" y="21"/>
                    <a:pt x="113" y="21"/>
                    <a:pt x="113" y="21"/>
                  </a:cubicBezTo>
                  <a:cubicBezTo>
                    <a:pt x="113" y="22"/>
                    <a:pt x="113" y="22"/>
                    <a:pt x="113" y="22"/>
                  </a:cubicBezTo>
                  <a:cubicBezTo>
                    <a:pt x="113" y="22"/>
                    <a:pt x="113" y="22"/>
                    <a:pt x="113" y="22"/>
                  </a:cubicBezTo>
                  <a:cubicBezTo>
                    <a:pt x="114" y="23"/>
                    <a:pt x="114" y="23"/>
                    <a:pt x="114" y="23"/>
                  </a:cubicBezTo>
                  <a:cubicBezTo>
                    <a:pt x="115" y="24"/>
                    <a:pt x="115" y="24"/>
                    <a:pt x="115" y="24"/>
                  </a:cubicBezTo>
                  <a:cubicBezTo>
                    <a:pt x="114" y="25"/>
                    <a:pt x="114" y="25"/>
                    <a:pt x="114" y="25"/>
                  </a:cubicBezTo>
                  <a:lnTo>
                    <a:pt x="115" y="25"/>
                  </a:lnTo>
                  <a:close/>
                  <a:moveTo>
                    <a:pt x="110" y="29"/>
                  </a:moveTo>
                  <a:cubicBezTo>
                    <a:pt x="110" y="30"/>
                    <a:pt x="110" y="30"/>
                    <a:pt x="110" y="30"/>
                  </a:cubicBezTo>
                  <a:cubicBezTo>
                    <a:pt x="110" y="30"/>
                    <a:pt x="110" y="30"/>
                    <a:pt x="110" y="30"/>
                  </a:cubicBezTo>
                  <a:cubicBezTo>
                    <a:pt x="110" y="30"/>
                    <a:pt x="110" y="30"/>
                    <a:pt x="110" y="30"/>
                  </a:cubicBezTo>
                  <a:cubicBezTo>
                    <a:pt x="110" y="29"/>
                    <a:pt x="110" y="29"/>
                    <a:pt x="110" y="29"/>
                  </a:cubicBezTo>
                  <a:cubicBezTo>
                    <a:pt x="110" y="29"/>
                    <a:pt x="110" y="29"/>
                    <a:pt x="110" y="29"/>
                  </a:cubicBezTo>
                  <a:close/>
                  <a:moveTo>
                    <a:pt x="106" y="19"/>
                  </a:moveTo>
                  <a:cubicBezTo>
                    <a:pt x="106" y="19"/>
                    <a:pt x="106" y="19"/>
                    <a:pt x="106" y="19"/>
                  </a:cubicBezTo>
                  <a:cubicBezTo>
                    <a:pt x="106" y="18"/>
                    <a:pt x="106" y="18"/>
                    <a:pt x="106" y="18"/>
                  </a:cubicBezTo>
                  <a:cubicBezTo>
                    <a:pt x="107" y="18"/>
                    <a:pt x="107" y="18"/>
                    <a:pt x="107" y="18"/>
                  </a:cubicBezTo>
                  <a:cubicBezTo>
                    <a:pt x="107" y="18"/>
                    <a:pt x="107" y="18"/>
                    <a:pt x="107" y="18"/>
                  </a:cubicBezTo>
                  <a:cubicBezTo>
                    <a:pt x="107" y="18"/>
                    <a:pt x="107" y="18"/>
                    <a:pt x="107" y="18"/>
                  </a:cubicBezTo>
                  <a:cubicBezTo>
                    <a:pt x="108" y="18"/>
                    <a:pt x="108" y="18"/>
                    <a:pt x="108" y="18"/>
                  </a:cubicBezTo>
                  <a:cubicBezTo>
                    <a:pt x="108" y="19"/>
                    <a:pt x="108" y="19"/>
                    <a:pt x="108" y="19"/>
                  </a:cubicBezTo>
                  <a:cubicBezTo>
                    <a:pt x="107" y="19"/>
                    <a:pt x="107" y="19"/>
                    <a:pt x="107" y="19"/>
                  </a:cubicBezTo>
                  <a:cubicBezTo>
                    <a:pt x="107" y="20"/>
                    <a:pt x="107" y="20"/>
                    <a:pt x="107" y="20"/>
                  </a:cubicBezTo>
                  <a:cubicBezTo>
                    <a:pt x="107" y="20"/>
                    <a:pt x="107" y="20"/>
                    <a:pt x="107" y="20"/>
                  </a:cubicBezTo>
                  <a:cubicBezTo>
                    <a:pt x="106" y="20"/>
                    <a:pt x="106" y="20"/>
                    <a:pt x="106" y="20"/>
                  </a:cubicBezTo>
                  <a:cubicBezTo>
                    <a:pt x="106" y="20"/>
                    <a:pt x="106" y="20"/>
                    <a:pt x="106" y="20"/>
                  </a:cubicBezTo>
                  <a:cubicBezTo>
                    <a:pt x="106" y="20"/>
                    <a:pt x="106" y="20"/>
                    <a:pt x="106" y="20"/>
                  </a:cubicBezTo>
                  <a:lnTo>
                    <a:pt x="106" y="19"/>
                  </a:lnTo>
                  <a:close/>
                  <a:moveTo>
                    <a:pt x="104" y="16"/>
                  </a:moveTo>
                  <a:cubicBezTo>
                    <a:pt x="104" y="16"/>
                    <a:pt x="104" y="16"/>
                    <a:pt x="104" y="16"/>
                  </a:cubicBezTo>
                  <a:cubicBezTo>
                    <a:pt x="105" y="16"/>
                    <a:pt x="105" y="16"/>
                    <a:pt x="105" y="16"/>
                  </a:cubicBezTo>
                  <a:cubicBezTo>
                    <a:pt x="105" y="16"/>
                    <a:pt x="105" y="16"/>
                    <a:pt x="105" y="16"/>
                  </a:cubicBezTo>
                  <a:cubicBezTo>
                    <a:pt x="105" y="16"/>
                    <a:pt x="105" y="16"/>
                    <a:pt x="105" y="16"/>
                  </a:cubicBezTo>
                  <a:cubicBezTo>
                    <a:pt x="104" y="16"/>
                    <a:pt x="104" y="16"/>
                    <a:pt x="104" y="16"/>
                  </a:cubicBezTo>
                  <a:cubicBezTo>
                    <a:pt x="104" y="17"/>
                    <a:pt x="104" y="17"/>
                    <a:pt x="104" y="17"/>
                  </a:cubicBezTo>
                  <a:cubicBezTo>
                    <a:pt x="104" y="17"/>
                    <a:pt x="104" y="17"/>
                    <a:pt x="104" y="17"/>
                  </a:cubicBezTo>
                  <a:cubicBezTo>
                    <a:pt x="104" y="17"/>
                    <a:pt x="104" y="17"/>
                    <a:pt x="104" y="17"/>
                  </a:cubicBezTo>
                  <a:lnTo>
                    <a:pt x="104" y="16"/>
                  </a:lnTo>
                  <a:close/>
                  <a:moveTo>
                    <a:pt x="104" y="20"/>
                  </a:moveTo>
                  <a:cubicBezTo>
                    <a:pt x="104" y="19"/>
                    <a:pt x="104" y="19"/>
                    <a:pt x="104" y="19"/>
                  </a:cubicBezTo>
                  <a:cubicBezTo>
                    <a:pt x="104" y="19"/>
                    <a:pt x="104" y="19"/>
                    <a:pt x="104" y="19"/>
                  </a:cubicBezTo>
                  <a:cubicBezTo>
                    <a:pt x="104" y="18"/>
                    <a:pt x="104" y="18"/>
                    <a:pt x="104" y="18"/>
                  </a:cubicBezTo>
                  <a:cubicBezTo>
                    <a:pt x="105" y="18"/>
                    <a:pt x="105" y="18"/>
                    <a:pt x="105" y="18"/>
                  </a:cubicBezTo>
                  <a:cubicBezTo>
                    <a:pt x="105" y="18"/>
                    <a:pt x="105" y="18"/>
                    <a:pt x="105" y="18"/>
                  </a:cubicBezTo>
                  <a:cubicBezTo>
                    <a:pt x="105" y="19"/>
                    <a:pt x="105" y="19"/>
                    <a:pt x="105" y="19"/>
                  </a:cubicBezTo>
                  <a:cubicBezTo>
                    <a:pt x="105" y="19"/>
                    <a:pt x="105" y="19"/>
                    <a:pt x="105" y="19"/>
                  </a:cubicBezTo>
                  <a:cubicBezTo>
                    <a:pt x="105" y="20"/>
                    <a:pt x="105" y="20"/>
                    <a:pt x="105" y="20"/>
                  </a:cubicBezTo>
                  <a:cubicBezTo>
                    <a:pt x="105" y="20"/>
                    <a:pt x="105" y="20"/>
                    <a:pt x="105" y="20"/>
                  </a:cubicBezTo>
                  <a:cubicBezTo>
                    <a:pt x="105" y="20"/>
                    <a:pt x="105" y="20"/>
                    <a:pt x="105" y="20"/>
                  </a:cubicBezTo>
                  <a:cubicBezTo>
                    <a:pt x="105" y="21"/>
                    <a:pt x="105" y="21"/>
                    <a:pt x="105" y="21"/>
                  </a:cubicBezTo>
                  <a:cubicBezTo>
                    <a:pt x="105" y="21"/>
                    <a:pt x="105" y="21"/>
                    <a:pt x="105" y="21"/>
                  </a:cubicBezTo>
                  <a:cubicBezTo>
                    <a:pt x="104" y="21"/>
                    <a:pt x="104" y="21"/>
                    <a:pt x="104" y="21"/>
                  </a:cubicBezTo>
                  <a:cubicBezTo>
                    <a:pt x="104" y="20"/>
                    <a:pt x="104" y="20"/>
                    <a:pt x="104" y="20"/>
                  </a:cubicBezTo>
                  <a:cubicBezTo>
                    <a:pt x="104" y="20"/>
                    <a:pt x="104" y="20"/>
                    <a:pt x="104" y="20"/>
                  </a:cubicBezTo>
                  <a:cubicBezTo>
                    <a:pt x="104" y="20"/>
                    <a:pt x="104" y="20"/>
                    <a:pt x="104" y="20"/>
                  </a:cubicBezTo>
                  <a:close/>
                  <a:moveTo>
                    <a:pt x="105" y="23"/>
                  </a:moveTo>
                  <a:cubicBezTo>
                    <a:pt x="105" y="23"/>
                    <a:pt x="105" y="23"/>
                    <a:pt x="105" y="23"/>
                  </a:cubicBezTo>
                  <a:cubicBezTo>
                    <a:pt x="105" y="24"/>
                    <a:pt x="105" y="24"/>
                    <a:pt x="105" y="24"/>
                  </a:cubicBezTo>
                  <a:cubicBezTo>
                    <a:pt x="105" y="24"/>
                    <a:pt x="105" y="24"/>
                    <a:pt x="105" y="24"/>
                  </a:cubicBezTo>
                  <a:cubicBezTo>
                    <a:pt x="104" y="23"/>
                    <a:pt x="104" y="23"/>
                    <a:pt x="104" y="23"/>
                  </a:cubicBezTo>
                  <a:lnTo>
                    <a:pt x="105" y="23"/>
                  </a:lnTo>
                  <a:close/>
                  <a:moveTo>
                    <a:pt x="105" y="17"/>
                  </a:moveTo>
                  <a:cubicBezTo>
                    <a:pt x="106" y="16"/>
                    <a:pt x="106" y="16"/>
                    <a:pt x="106" y="16"/>
                  </a:cubicBezTo>
                  <a:cubicBezTo>
                    <a:pt x="106" y="16"/>
                    <a:pt x="106" y="16"/>
                    <a:pt x="106" y="16"/>
                  </a:cubicBezTo>
                  <a:cubicBezTo>
                    <a:pt x="106" y="15"/>
                    <a:pt x="106" y="15"/>
                    <a:pt x="106" y="15"/>
                  </a:cubicBezTo>
                  <a:cubicBezTo>
                    <a:pt x="106" y="16"/>
                    <a:pt x="106" y="16"/>
                    <a:pt x="106" y="16"/>
                  </a:cubicBezTo>
                  <a:cubicBezTo>
                    <a:pt x="106" y="16"/>
                    <a:pt x="106" y="16"/>
                    <a:pt x="106" y="16"/>
                  </a:cubicBezTo>
                  <a:cubicBezTo>
                    <a:pt x="106" y="17"/>
                    <a:pt x="106" y="17"/>
                    <a:pt x="106" y="17"/>
                  </a:cubicBezTo>
                  <a:cubicBezTo>
                    <a:pt x="107" y="17"/>
                    <a:pt x="107" y="17"/>
                    <a:pt x="107" y="17"/>
                  </a:cubicBezTo>
                  <a:cubicBezTo>
                    <a:pt x="107" y="17"/>
                    <a:pt x="107" y="17"/>
                    <a:pt x="107" y="17"/>
                  </a:cubicBezTo>
                  <a:cubicBezTo>
                    <a:pt x="107" y="17"/>
                    <a:pt x="107" y="17"/>
                    <a:pt x="107" y="17"/>
                  </a:cubicBezTo>
                  <a:cubicBezTo>
                    <a:pt x="106" y="17"/>
                    <a:pt x="106" y="17"/>
                    <a:pt x="106" y="17"/>
                  </a:cubicBezTo>
                  <a:lnTo>
                    <a:pt x="105" y="17"/>
                  </a:lnTo>
                  <a:close/>
                  <a:moveTo>
                    <a:pt x="108" y="17"/>
                  </a:moveTo>
                  <a:cubicBezTo>
                    <a:pt x="109" y="17"/>
                    <a:pt x="109" y="17"/>
                    <a:pt x="109" y="17"/>
                  </a:cubicBezTo>
                  <a:cubicBezTo>
                    <a:pt x="109" y="17"/>
                    <a:pt x="109" y="17"/>
                    <a:pt x="109" y="17"/>
                  </a:cubicBezTo>
                  <a:cubicBezTo>
                    <a:pt x="110" y="17"/>
                    <a:pt x="110" y="17"/>
                    <a:pt x="110" y="17"/>
                  </a:cubicBezTo>
                  <a:cubicBezTo>
                    <a:pt x="110" y="17"/>
                    <a:pt x="110" y="17"/>
                    <a:pt x="110" y="17"/>
                  </a:cubicBezTo>
                  <a:cubicBezTo>
                    <a:pt x="111" y="18"/>
                    <a:pt x="111" y="18"/>
                    <a:pt x="111" y="18"/>
                  </a:cubicBezTo>
                  <a:cubicBezTo>
                    <a:pt x="110" y="18"/>
                    <a:pt x="110" y="18"/>
                    <a:pt x="110" y="18"/>
                  </a:cubicBezTo>
                  <a:cubicBezTo>
                    <a:pt x="110" y="18"/>
                    <a:pt x="110" y="18"/>
                    <a:pt x="110" y="18"/>
                  </a:cubicBezTo>
                  <a:cubicBezTo>
                    <a:pt x="110" y="17"/>
                    <a:pt x="110" y="17"/>
                    <a:pt x="110" y="17"/>
                  </a:cubicBezTo>
                  <a:cubicBezTo>
                    <a:pt x="109" y="17"/>
                    <a:pt x="109" y="17"/>
                    <a:pt x="109" y="17"/>
                  </a:cubicBezTo>
                  <a:cubicBezTo>
                    <a:pt x="109" y="18"/>
                    <a:pt x="109" y="18"/>
                    <a:pt x="109" y="18"/>
                  </a:cubicBezTo>
                  <a:cubicBezTo>
                    <a:pt x="108" y="18"/>
                    <a:pt x="108" y="18"/>
                    <a:pt x="108" y="18"/>
                  </a:cubicBezTo>
                  <a:cubicBezTo>
                    <a:pt x="109" y="18"/>
                    <a:pt x="109" y="18"/>
                    <a:pt x="109" y="18"/>
                  </a:cubicBezTo>
                  <a:cubicBezTo>
                    <a:pt x="108" y="18"/>
                    <a:pt x="108" y="18"/>
                    <a:pt x="108" y="18"/>
                  </a:cubicBezTo>
                  <a:cubicBezTo>
                    <a:pt x="107" y="18"/>
                    <a:pt x="107" y="18"/>
                    <a:pt x="107" y="18"/>
                  </a:cubicBezTo>
                  <a:cubicBezTo>
                    <a:pt x="107" y="17"/>
                    <a:pt x="107" y="17"/>
                    <a:pt x="107" y="17"/>
                  </a:cubicBezTo>
                  <a:cubicBezTo>
                    <a:pt x="107" y="16"/>
                    <a:pt x="107" y="16"/>
                    <a:pt x="107" y="16"/>
                  </a:cubicBezTo>
                  <a:cubicBezTo>
                    <a:pt x="108" y="16"/>
                    <a:pt x="108" y="16"/>
                    <a:pt x="108" y="16"/>
                  </a:cubicBezTo>
                  <a:cubicBezTo>
                    <a:pt x="108" y="17"/>
                    <a:pt x="108" y="17"/>
                    <a:pt x="108" y="17"/>
                  </a:cubicBezTo>
                  <a:close/>
                  <a:moveTo>
                    <a:pt x="111" y="19"/>
                  </a:moveTo>
                  <a:cubicBezTo>
                    <a:pt x="112" y="19"/>
                    <a:pt x="112" y="19"/>
                    <a:pt x="112" y="19"/>
                  </a:cubicBezTo>
                  <a:cubicBezTo>
                    <a:pt x="112" y="20"/>
                    <a:pt x="112" y="20"/>
                    <a:pt x="112" y="20"/>
                  </a:cubicBezTo>
                  <a:cubicBezTo>
                    <a:pt x="112" y="20"/>
                    <a:pt x="112" y="20"/>
                    <a:pt x="112" y="20"/>
                  </a:cubicBezTo>
                  <a:cubicBezTo>
                    <a:pt x="112" y="20"/>
                    <a:pt x="112" y="20"/>
                    <a:pt x="112" y="20"/>
                  </a:cubicBezTo>
                  <a:cubicBezTo>
                    <a:pt x="111" y="20"/>
                    <a:pt x="111" y="20"/>
                    <a:pt x="111" y="20"/>
                  </a:cubicBezTo>
                  <a:cubicBezTo>
                    <a:pt x="111" y="20"/>
                    <a:pt x="111" y="20"/>
                    <a:pt x="111" y="20"/>
                  </a:cubicBezTo>
                  <a:lnTo>
                    <a:pt x="111" y="19"/>
                  </a:lnTo>
                  <a:close/>
                  <a:moveTo>
                    <a:pt x="106" y="12"/>
                  </a:moveTo>
                  <a:cubicBezTo>
                    <a:pt x="107" y="12"/>
                    <a:pt x="107" y="12"/>
                    <a:pt x="107" y="12"/>
                  </a:cubicBezTo>
                  <a:cubicBezTo>
                    <a:pt x="107" y="12"/>
                    <a:pt x="107" y="12"/>
                    <a:pt x="107" y="12"/>
                  </a:cubicBezTo>
                  <a:cubicBezTo>
                    <a:pt x="107" y="12"/>
                    <a:pt x="107" y="12"/>
                    <a:pt x="107" y="12"/>
                  </a:cubicBezTo>
                  <a:cubicBezTo>
                    <a:pt x="107" y="11"/>
                    <a:pt x="107" y="11"/>
                    <a:pt x="107" y="11"/>
                  </a:cubicBezTo>
                  <a:cubicBezTo>
                    <a:pt x="107" y="11"/>
                    <a:pt x="107" y="11"/>
                    <a:pt x="107" y="11"/>
                  </a:cubicBezTo>
                  <a:cubicBezTo>
                    <a:pt x="108" y="12"/>
                    <a:pt x="108" y="12"/>
                    <a:pt x="108" y="12"/>
                  </a:cubicBezTo>
                  <a:cubicBezTo>
                    <a:pt x="108" y="12"/>
                    <a:pt x="108" y="12"/>
                    <a:pt x="108" y="12"/>
                  </a:cubicBezTo>
                  <a:cubicBezTo>
                    <a:pt x="109" y="12"/>
                    <a:pt x="109" y="12"/>
                    <a:pt x="109" y="12"/>
                  </a:cubicBezTo>
                  <a:cubicBezTo>
                    <a:pt x="109" y="13"/>
                    <a:pt x="109" y="13"/>
                    <a:pt x="109" y="13"/>
                  </a:cubicBezTo>
                  <a:cubicBezTo>
                    <a:pt x="109" y="13"/>
                    <a:pt x="109" y="13"/>
                    <a:pt x="109" y="13"/>
                  </a:cubicBezTo>
                  <a:cubicBezTo>
                    <a:pt x="109" y="13"/>
                    <a:pt x="109" y="13"/>
                    <a:pt x="109" y="13"/>
                  </a:cubicBezTo>
                  <a:cubicBezTo>
                    <a:pt x="109" y="13"/>
                    <a:pt x="109" y="13"/>
                    <a:pt x="109" y="13"/>
                  </a:cubicBezTo>
                  <a:cubicBezTo>
                    <a:pt x="109" y="14"/>
                    <a:pt x="109" y="14"/>
                    <a:pt x="109" y="14"/>
                  </a:cubicBezTo>
                  <a:cubicBezTo>
                    <a:pt x="108" y="14"/>
                    <a:pt x="108" y="14"/>
                    <a:pt x="108" y="14"/>
                  </a:cubicBezTo>
                  <a:cubicBezTo>
                    <a:pt x="108" y="14"/>
                    <a:pt x="108" y="14"/>
                    <a:pt x="108" y="14"/>
                  </a:cubicBezTo>
                  <a:cubicBezTo>
                    <a:pt x="108" y="14"/>
                    <a:pt x="108" y="14"/>
                    <a:pt x="108" y="14"/>
                  </a:cubicBezTo>
                  <a:cubicBezTo>
                    <a:pt x="107" y="14"/>
                    <a:pt x="107" y="14"/>
                    <a:pt x="107" y="14"/>
                  </a:cubicBezTo>
                  <a:cubicBezTo>
                    <a:pt x="107" y="14"/>
                    <a:pt x="107" y="14"/>
                    <a:pt x="107" y="14"/>
                  </a:cubicBezTo>
                  <a:cubicBezTo>
                    <a:pt x="107" y="13"/>
                    <a:pt x="107" y="13"/>
                    <a:pt x="107" y="13"/>
                  </a:cubicBezTo>
                  <a:cubicBezTo>
                    <a:pt x="107" y="13"/>
                    <a:pt x="107" y="13"/>
                    <a:pt x="107" y="13"/>
                  </a:cubicBezTo>
                  <a:cubicBezTo>
                    <a:pt x="106" y="13"/>
                    <a:pt x="106" y="13"/>
                    <a:pt x="106" y="13"/>
                  </a:cubicBezTo>
                  <a:lnTo>
                    <a:pt x="106" y="12"/>
                  </a:lnTo>
                  <a:close/>
                  <a:moveTo>
                    <a:pt x="106" y="14"/>
                  </a:moveTo>
                  <a:cubicBezTo>
                    <a:pt x="107" y="14"/>
                    <a:pt x="107" y="14"/>
                    <a:pt x="107" y="14"/>
                  </a:cubicBezTo>
                  <a:cubicBezTo>
                    <a:pt x="107" y="14"/>
                    <a:pt x="107" y="14"/>
                    <a:pt x="107" y="14"/>
                  </a:cubicBezTo>
                  <a:cubicBezTo>
                    <a:pt x="107" y="15"/>
                    <a:pt x="107" y="15"/>
                    <a:pt x="107" y="15"/>
                  </a:cubicBezTo>
                  <a:cubicBezTo>
                    <a:pt x="107" y="15"/>
                    <a:pt x="107" y="15"/>
                    <a:pt x="107" y="15"/>
                  </a:cubicBezTo>
                  <a:cubicBezTo>
                    <a:pt x="106" y="15"/>
                    <a:pt x="106" y="15"/>
                    <a:pt x="106" y="15"/>
                  </a:cubicBezTo>
                  <a:cubicBezTo>
                    <a:pt x="106" y="14"/>
                    <a:pt x="106" y="14"/>
                    <a:pt x="106" y="14"/>
                  </a:cubicBezTo>
                  <a:cubicBezTo>
                    <a:pt x="105" y="14"/>
                    <a:pt x="105" y="14"/>
                    <a:pt x="105" y="14"/>
                  </a:cubicBezTo>
                  <a:cubicBezTo>
                    <a:pt x="105" y="14"/>
                    <a:pt x="105" y="14"/>
                    <a:pt x="105" y="14"/>
                  </a:cubicBezTo>
                  <a:cubicBezTo>
                    <a:pt x="105" y="13"/>
                    <a:pt x="105" y="13"/>
                    <a:pt x="105" y="13"/>
                  </a:cubicBezTo>
                  <a:cubicBezTo>
                    <a:pt x="106" y="14"/>
                    <a:pt x="106" y="14"/>
                    <a:pt x="106" y="14"/>
                  </a:cubicBezTo>
                  <a:close/>
                  <a:moveTo>
                    <a:pt x="105" y="12"/>
                  </a:moveTo>
                  <a:cubicBezTo>
                    <a:pt x="105" y="12"/>
                    <a:pt x="105" y="12"/>
                    <a:pt x="105" y="12"/>
                  </a:cubicBezTo>
                  <a:cubicBezTo>
                    <a:pt x="106" y="12"/>
                    <a:pt x="106" y="12"/>
                    <a:pt x="106" y="12"/>
                  </a:cubicBezTo>
                  <a:cubicBezTo>
                    <a:pt x="105" y="13"/>
                    <a:pt x="105" y="13"/>
                    <a:pt x="105" y="13"/>
                  </a:cubicBezTo>
                  <a:cubicBezTo>
                    <a:pt x="105" y="12"/>
                    <a:pt x="105" y="12"/>
                    <a:pt x="105" y="12"/>
                  </a:cubicBezTo>
                  <a:close/>
                  <a:moveTo>
                    <a:pt x="103" y="13"/>
                  </a:moveTo>
                  <a:cubicBezTo>
                    <a:pt x="103" y="13"/>
                    <a:pt x="103" y="13"/>
                    <a:pt x="103" y="13"/>
                  </a:cubicBezTo>
                  <a:cubicBezTo>
                    <a:pt x="103" y="13"/>
                    <a:pt x="103" y="13"/>
                    <a:pt x="103" y="13"/>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4" y="15"/>
                    <a:pt x="104" y="15"/>
                    <a:pt x="104" y="15"/>
                  </a:cubicBezTo>
                  <a:cubicBezTo>
                    <a:pt x="104" y="14"/>
                    <a:pt x="104" y="14"/>
                    <a:pt x="104" y="14"/>
                  </a:cubicBezTo>
                  <a:cubicBezTo>
                    <a:pt x="103" y="14"/>
                    <a:pt x="103" y="14"/>
                    <a:pt x="103" y="14"/>
                  </a:cubicBezTo>
                  <a:cubicBezTo>
                    <a:pt x="103" y="14"/>
                    <a:pt x="103" y="14"/>
                    <a:pt x="103" y="14"/>
                  </a:cubicBezTo>
                  <a:cubicBezTo>
                    <a:pt x="103" y="13"/>
                    <a:pt x="103" y="13"/>
                    <a:pt x="103" y="13"/>
                  </a:cubicBezTo>
                  <a:cubicBezTo>
                    <a:pt x="103" y="13"/>
                    <a:pt x="103" y="13"/>
                    <a:pt x="103" y="13"/>
                  </a:cubicBezTo>
                  <a:close/>
                  <a:moveTo>
                    <a:pt x="102" y="22"/>
                  </a:moveTo>
                  <a:cubicBezTo>
                    <a:pt x="101" y="23"/>
                    <a:pt x="101" y="23"/>
                    <a:pt x="101" y="23"/>
                  </a:cubicBezTo>
                  <a:cubicBezTo>
                    <a:pt x="101" y="23"/>
                    <a:pt x="101" y="23"/>
                    <a:pt x="101" y="23"/>
                  </a:cubicBezTo>
                  <a:cubicBezTo>
                    <a:pt x="101" y="23"/>
                    <a:pt x="101" y="23"/>
                    <a:pt x="101" y="23"/>
                  </a:cubicBezTo>
                  <a:cubicBezTo>
                    <a:pt x="99" y="23"/>
                    <a:pt x="99" y="23"/>
                    <a:pt x="99" y="23"/>
                  </a:cubicBezTo>
                  <a:cubicBezTo>
                    <a:pt x="99" y="22"/>
                    <a:pt x="99" y="22"/>
                    <a:pt x="99" y="22"/>
                  </a:cubicBezTo>
                  <a:cubicBezTo>
                    <a:pt x="99" y="22"/>
                    <a:pt x="99" y="22"/>
                    <a:pt x="99" y="22"/>
                  </a:cubicBezTo>
                  <a:cubicBezTo>
                    <a:pt x="98" y="22"/>
                    <a:pt x="98" y="22"/>
                    <a:pt x="98" y="22"/>
                  </a:cubicBezTo>
                  <a:cubicBezTo>
                    <a:pt x="98" y="22"/>
                    <a:pt x="98" y="22"/>
                    <a:pt x="98" y="22"/>
                  </a:cubicBezTo>
                  <a:cubicBezTo>
                    <a:pt x="100" y="22"/>
                    <a:pt x="100" y="22"/>
                    <a:pt x="100" y="22"/>
                  </a:cubicBezTo>
                  <a:cubicBezTo>
                    <a:pt x="100" y="22"/>
                    <a:pt x="100" y="22"/>
                    <a:pt x="100" y="22"/>
                  </a:cubicBezTo>
                  <a:cubicBezTo>
                    <a:pt x="100" y="21"/>
                    <a:pt x="100" y="21"/>
                    <a:pt x="100" y="21"/>
                  </a:cubicBezTo>
                  <a:cubicBezTo>
                    <a:pt x="99" y="21"/>
                    <a:pt x="99" y="21"/>
                    <a:pt x="99" y="21"/>
                  </a:cubicBezTo>
                  <a:cubicBezTo>
                    <a:pt x="99" y="21"/>
                    <a:pt x="99" y="21"/>
                    <a:pt x="99" y="21"/>
                  </a:cubicBezTo>
                  <a:cubicBezTo>
                    <a:pt x="98" y="21"/>
                    <a:pt x="98" y="21"/>
                    <a:pt x="98" y="21"/>
                  </a:cubicBezTo>
                  <a:cubicBezTo>
                    <a:pt x="98" y="21"/>
                    <a:pt x="98" y="21"/>
                    <a:pt x="98" y="21"/>
                  </a:cubicBezTo>
                  <a:cubicBezTo>
                    <a:pt x="98" y="21"/>
                    <a:pt x="98" y="21"/>
                    <a:pt x="98" y="21"/>
                  </a:cubicBezTo>
                  <a:cubicBezTo>
                    <a:pt x="99" y="21"/>
                    <a:pt x="99" y="21"/>
                    <a:pt x="99" y="21"/>
                  </a:cubicBezTo>
                  <a:cubicBezTo>
                    <a:pt x="99" y="20"/>
                    <a:pt x="99" y="20"/>
                    <a:pt x="99" y="20"/>
                  </a:cubicBezTo>
                  <a:cubicBezTo>
                    <a:pt x="99" y="20"/>
                    <a:pt x="99" y="20"/>
                    <a:pt x="99" y="20"/>
                  </a:cubicBezTo>
                  <a:cubicBezTo>
                    <a:pt x="99" y="20"/>
                    <a:pt x="99" y="20"/>
                    <a:pt x="99" y="20"/>
                  </a:cubicBezTo>
                  <a:cubicBezTo>
                    <a:pt x="98" y="20"/>
                    <a:pt x="98" y="20"/>
                    <a:pt x="98" y="20"/>
                  </a:cubicBezTo>
                  <a:cubicBezTo>
                    <a:pt x="98" y="20"/>
                    <a:pt x="98" y="20"/>
                    <a:pt x="98" y="20"/>
                  </a:cubicBezTo>
                  <a:cubicBezTo>
                    <a:pt x="98" y="19"/>
                    <a:pt x="98" y="19"/>
                    <a:pt x="98" y="19"/>
                  </a:cubicBezTo>
                  <a:cubicBezTo>
                    <a:pt x="99" y="18"/>
                    <a:pt x="99" y="18"/>
                    <a:pt x="99" y="18"/>
                  </a:cubicBezTo>
                  <a:cubicBezTo>
                    <a:pt x="100" y="18"/>
                    <a:pt x="100" y="18"/>
                    <a:pt x="100" y="18"/>
                  </a:cubicBezTo>
                  <a:cubicBezTo>
                    <a:pt x="100" y="18"/>
                    <a:pt x="100" y="18"/>
                    <a:pt x="100" y="18"/>
                  </a:cubicBezTo>
                  <a:cubicBezTo>
                    <a:pt x="99" y="19"/>
                    <a:pt x="99" y="19"/>
                    <a:pt x="99" y="19"/>
                  </a:cubicBezTo>
                  <a:cubicBezTo>
                    <a:pt x="100" y="19"/>
                    <a:pt x="100" y="19"/>
                    <a:pt x="100" y="19"/>
                  </a:cubicBezTo>
                  <a:cubicBezTo>
                    <a:pt x="100" y="19"/>
                    <a:pt x="100" y="19"/>
                    <a:pt x="100" y="19"/>
                  </a:cubicBezTo>
                  <a:cubicBezTo>
                    <a:pt x="100" y="19"/>
                    <a:pt x="100" y="19"/>
                    <a:pt x="100" y="19"/>
                  </a:cubicBezTo>
                  <a:cubicBezTo>
                    <a:pt x="100" y="19"/>
                    <a:pt x="100" y="19"/>
                    <a:pt x="100" y="19"/>
                  </a:cubicBezTo>
                  <a:cubicBezTo>
                    <a:pt x="101" y="19"/>
                    <a:pt x="101" y="19"/>
                    <a:pt x="101" y="19"/>
                  </a:cubicBezTo>
                  <a:cubicBezTo>
                    <a:pt x="101" y="19"/>
                    <a:pt x="101" y="19"/>
                    <a:pt x="101" y="19"/>
                  </a:cubicBezTo>
                  <a:cubicBezTo>
                    <a:pt x="101" y="19"/>
                    <a:pt x="101" y="19"/>
                    <a:pt x="101" y="19"/>
                  </a:cubicBezTo>
                  <a:cubicBezTo>
                    <a:pt x="101" y="20"/>
                    <a:pt x="101" y="20"/>
                    <a:pt x="101" y="20"/>
                  </a:cubicBezTo>
                  <a:cubicBezTo>
                    <a:pt x="102" y="20"/>
                    <a:pt x="102" y="20"/>
                    <a:pt x="102" y="20"/>
                  </a:cubicBezTo>
                  <a:cubicBezTo>
                    <a:pt x="102" y="19"/>
                    <a:pt x="102" y="19"/>
                    <a:pt x="102" y="19"/>
                  </a:cubicBezTo>
                  <a:cubicBezTo>
                    <a:pt x="102" y="19"/>
                    <a:pt x="102" y="19"/>
                    <a:pt x="102" y="19"/>
                  </a:cubicBezTo>
                  <a:cubicBezTo>
                    <a:pt x="102" y="18"/>
                    <a:pt x="102" y="18"/>
                    <a:pt x="102" y="18"/>
                  </a:cubicBezTo>
                  <a:cubicBezTo>
                    <a:pt x="102" y="18"/>
                    <a:pt x="102" y="18"/>
                    <a:pt x="102" y="18"/>
                  </a:cubicBezTo>
                  <a:cubicBezTo>
                    <a:pt x="103" y="19"/>
                    <a:pt x="103" y="19"/>
                    <a:pt x="103" y="19"/>
                  </a:cubicBezTo>
                  <a:cubicBezTo>
                    <a:pt x="103" y="20"/>
                    <a:pt x="103" y="20"/>
                    <a:pt x="103" y="20"/>
                  </a:cubicBezTo>
                  <a:cubicBezTo>
                    <a:pt x="103" y="20"/>
                    <a:pt x="103" y="20"/>
                    <a:pt x="103" y="20"/>
                  </a:cubicBezTo>
                  <a:cubicBezTo>
                    <a:pt x="102" y="21"/>
                    <a:pt x="102" y="21"/>
                    <a:pt x="102" y="21"/>
                  </a:cubicBezTo>
                  <a:cubicBezTo>
                    <a:pt x="103" y="22"/>
                    <a:pt x="103" y="22"/>
                    <a:pt x="103" y="22"/>
                  </a:cubicBezTo>
                  <a:cubicBezTo>
                    <a:pt x="103" y="22"/>
                    <a:pt x="103" y="22"/>
                    <a:pt x="103" y="22"/>
                  </a:cubicBezTo>
                  <a:cubicBezTo>
                    <a:pt x="103" y="22"/>
                    <a:pt x="103" y="22"/>
                    <a:pt x="103" y="22"/>
                  </a:cubicBezTo>
                  <a:cubicBezTo>
                    <a:pt x="103" y="23"/>
                    <a:pt x="103" y="23"/>
                    <a:pt x="103" y="23"/>
                  </a:cubicBezTo>
                  <a:cubicBezTo>
                    <a:pt x="103" y="23"/>
                    <a:pt x="103" y="23"/>
                    <a:pt x="103" y="23"/>
                  </a:cubicBezTo>
                  <a:cubicBezTo>
                    <a:pt x="103" y="23"/>
                    <a:pt x="103" y="23"/>
                    <a:pt x="103" y="23"/>
                  </a:cubicBezTo>
                  <a:cubicBezTo>
                    <a:pt x="102" y="23"/>
                    <a:pt x="102" y="23"/>
                    <a:pt x="102" y="23"/>
                  </a:cubicBezTo>
                  <a:cubicBezTo>
                    <a:pt x="102" y="22"/>
                    <a:pt x="102" y="22"/>
                    <a:pt x="102" y="22"/>
                  </a:cubicBezTo>
                  <a:close/>
                  <a:moveTo>
                    <a:pt x="102" y="14"/>
                  </a:moveTo>
                  <a:cubicBezTo>
                    <a:pt x="103" y="14"/>
                    <a:pt x="103" y="14"/>
                    <a:pt x="103" y="14"/>
                  </a:cubicBezTo>
                  <a:cubicBezTo>
                    <a:pt x="103" y="14"/>
                    <a:pt x="103" y="14"/>
                    <a:pt x="103" y="14"/>
                  </a:cubicBezTo>
                  <a:cubicBezTo>
                    <a:pt x="103" y="15"/>
                    <a:pt x="103" y="15"/>
                    <a:pt x="103" y="15"/>
                  </a:cubicBezTo>
                  <a:cubicBezTo>
                    <a:pt x="103" y="15"/>
                    <a:pt x="103" y="15"/>
                    <a:pt x="103" y="15"/>
                  </a:cubicBezTo>
                  <a:cubicBezTo>
                    <a:pt x="102" y="14"/>
                    <a:pt x="102" y="14"/>
                    <a:pt x="102" y="14"/>
                  </a:cubicBezTo>
                  <a:close/>
                  <a:moveTo>
                    <a:pt x="100" y="14"/>
                  </a:moveTo>
                  <a:cubicBezTo>
                    <a:pt x="100" y="13"/>
                    <a:pt x="100" y="13"/>
                    <a:pt x="100" y="13"/>
                  </a:cubicBezTo>
                  <a:cubicBezTo>
                    <a:pt x="100" y="13"/>
                    <a:pt x="100" y="13"/>
                    <a:pt x="100" y="13"/>
                  </a:cubicBezTo>
                  <a:cubicBezTo>
                    <a:pt x="101" y="13"/>
                    <a:pt x="101" y="13"/>
                    <a:pt x="101" y="13"/>
                  </a:cubicBezTo>
                  <a:cubicBezTo>
                    <a:pt x="101" y="13"/>
                    <a:pt x="101" y="13"/>
                    <a:pt x="101" y="13"/>
                  </a:cubicBezTo>
                  <a:cubicBezTo>
                    <a:pt x="101" y="13"/>
                    <a:pt x="101" y="13"/>
                    <a:pt x="101" y="13"/>
                  </a:cubicBezTo>
                  <a:cubicBezTo>
                    <a:pt x="101" y="14"/>
                    <a:pt x="101" y="14"/>
                    <a:pt x="101" y="14"/>
                  </a:cubicBezTo>
                  <a:cubicBezTo>
                    <a:pt x="101" y="14"/>
                    <a:pt x="101" y="14"/>
                    <a:pt x="101" y="14"/>
                  </a:cubicBezTo>
                  <a:cubicBezTo>
                    <a:pt x="101" y="14"/>
                    <a:pt x="101" y="14"/>
                    <a:pt x="101" y="14"/>
                  </a:cubicBezTo>
                  <a:cubicBezTo>
                    <a:pt x="100" y="14"/>
                    <a:pt x="100" y="14"/>
                    <a:pt x="100" y="14"/>
                  </a:cubicBezTo>
                  <a:close/>
                  <a:moveTo>
                    <a:pt x="97" y="15"/>
                  </a:moveTo>
                  <a:cubicBezTo>
                    <a:pt x="98" y="14"/>
                    <a:pt x="98" y="14"/>
                    <a:pt x="98" y="14"/>
                  </a:cubicBezTo>
                  <a:cubicBezTo>
                    <a:pt x="99" y="14"/>
                    <a:pt x="99" y="14"/>
                    <a:pt x="99" y="14"/>
                  </a:cubicBezTo>
                  <a:cubicBezTo>
                    <a:pt x="99" y="14"/>
                    <a:pt x="99" y="14"/>
                    <a:pt x="99" y="14"/>
                  </a:cubicBezTo>
                  <a:cubicBezTo>
                    <a:pt x="99" y="14"/>
                    <a:pt x="99" y="14"/>
                    <a:pt x="99" y="14"/>
                  </a:cubicBezTo>
                  <a:cubicBezTo>
                    <a:pt x="99" y="14"/>
                    <a:pt x="99" y="14"/>
                    <a:pt x="99" y="14"/>
                  </a:cubicBezTo>
                  <a:cubicBezTo>
                    <a:pt x="99" y="15"/>
                    <a:pt x="99" y="15"/>
                    <a:pt x="99" y="15"/>
                  </a:cubicBezTo>
                  <a:cubicBezTo>
                    <a:pt x="99" y="15"/>
                    <a:pt x="99" y="15"/>
                    <a:pt x="99" y="15"/>
                  </a:cubicBezTo>
                  <a:cubicBezTo>
                    <a:pt x="99" y="15"/>
                    <a:pt x="99" y="15"/>
                    <a:pt x="99" y="15"/>
                  </a:cubicBezTo>
                  <a:cubicBezTo>
                    <a:pt x="99" y="15"/>
                    <a:pt x="99" y="15"/>
                    <a:pt x="99" y="15"/>
                  </a:cubicBezTo>
                  <a:cubicBezTo>
                    <a:pt x="100" y="15"/>
                    <a:pt x="100" y="15"/>
                    <a:pt x="100" y="15"/>
                  </a:cubicBezTo>
                  <a:cubicBezTo>
                    <a:pt x="100" y="15"/>
                    <a:pt x="100" y="15"/>
                    <a:pt x="100" y="15"/>
                  </a:cubicBezTo>
                  <a:cubicBezTo>
                    <a:pt x="100" y="16"/>
                    <a:pt x="100" y="16"/>
                    <a:pt x="100" y="16"/>
                  </a:cubicBezTo>
                  <a:cubicBezTo>
                    <a:pt x="101" y="16"/>
                    <a:pt x="101" y="16"/>
                    <a:pt x="101" y="16"/>
                  </a:cubicBezTo>
                  <a:cubicBezTo>
                    <a:pt x="101" y="16"/>
                    <a:pt x="101" y="16"/>
                    <a:pt x="101" y="16"/>
                  </a:cubicBezTo>
                  <a:cubicBezTo>
                    <a:pt x="101" y="15"/>
                    <a:pt x="101" y="15"/>
                    <a:pt x="101" y="15"/>
                  </a:cubicBezTo>
                  <a:cubicBezTo>
                    <a:pt x="102" y="15"/>
                    <a:pt x="102" y="15"/>
                    <a:pt x="102" y="15"/>
                  </a:cubicBezTo>
                  <a:cubicBezTo>
                    <a:pt x="102" y="15"/>
                    <a:pt x="102" y="15"/>
                    <a:pt x="102" y="15"/>
                  </a:cubicBezTo>
                  <a:cubicBezTo>
                    <a:pt x="102" y="16"/>
                    <a:pt x="102" y="16"/>
                    <a:pt x="102" y="16"/>
                  </a:cubicBezTo>
                  <a:cubicBezTo>
                    <a:pt x="102" y="15"/>
                    <a:pt x="102" y="15"/>
                    <a:pt x="102" y="15"/>
                  </a:cubicBezTo>
                  <a:cubicBezTo>
                    <a:pt x="102" y="16"/>
                    <a:pt x="102" y="16"/>
                    <a:pt x="102" y="16"/>
                  </a:cubicBezTo>
                  <a:cubicBezTo>
                    <a:pt x="103" y="16"/>
                    <a:pt x="103" y="16"/>
                    <a:pt x="103" y="16"/>
                  </a:cubicBezTo>
                  <a:cubicBezTo>
                    <a:pt x="102" y="17"/>
                    <a:pt x="102" y="17"/>
                    <a:pt x="102" y="17"/>
                  </a:cubicBezTo>
                  <a:cubicBezTo>
                    <a:pt x="102" y="16"/>
                    <a:pt x="102" y="16"/>
                    <a:pt x="102" y="16"/>
                  </a:cubicBezTo>
                  <a:cubicBezTo>
                    <a:pt x="102" y="17"/>
                    <a:pt x="102" y="17"/>
                    <a:pt x="102" y="17"/>
                  </a:cubicBezTo>
                  <a:cubicBezTo>
                    <a:pt x="101" y="16"/>
                    <a:pt x="101" y="16"/>
                    <a:pt x="101" y="16"/>
                  </a:cubicBezTo>
                  <a:cubicBezTo>
                    <a:pt x="101" y="17"/>
                    <a:pt x="101" y="17"/>
                    <a:pt x="101" y="17"/>
                  </a:cubicBezTo>
                  <a:cubicBezTo>
                    <a:pt x="100" y="17"/>
                    <a:pt x="100" y="17"/>
                    <a:pt x="100" y="17"/>
                  </a:cubicBezTo>
                  <a:cubicBezTo>
                    <a:pt x="100" y="16"/>
                    <a:pt x="100" y="16"/>
                    <a:pt x="100" y="16"/>
                  </a:cubicBezTo>
                  <a:cubicBezTo>
                    <a:pt x="100" y="16"/>
                    <a:pt x="100" y="16"/>
                    <a:pt x="100" y="16"/>
                  </a:cubicBezTo>
                  <a:cubicBezTo>
                    <a:pt x="99" y="16"/>
                    <a:pt x="99" y="16"/>
                    <a:pt x="99" y="16"/>
                  </a:cubicBezTo>
                  <a:cubicBezTo>
                    <a:pt x="99" y="16"/>
                    <a:pt x="99" y="16"/>
                    <a:pt x="99" y="16"/>
                  </a:cubicBezTo>
                  <a:cubicBezTo>
                    <a:pt x="98" y="16"/>
                    <a:pt x="98" y="16"/>
                    <a:pt x="98" y="16"/>
                  </a:cubicBezTo>
                  <a:cubicBezTo>
                    <a:pt x="98" y="15"/>
                    <a:pt x="98" y="15"/>
                    <a:pt x="98" y="15"/>
                  </a:cubicBezTo>
                  <a:cubicBezTo>
                    <a:pt x="99" y="15"/>
                    <a:pt x="99" y="15"/>
                    <a:pt x="99" y="15"/>
                  </a:cubicBezTo>
                  <a:cubicBezTo>
                    <a:pt x="98" y="15"/>
                    <a:pt x="98" y="15"/>
                    <a:pt x="98" y="15"/>
                  </a:cubicBezTo>
                  <a:cubicBezTo>
                    <a:pt x="98" y="15"/>
                    <a:pt x="98" y="15"/>
                    <a:pt x="98" y="15"/>
                  </a:cubicBezTo>
                  <a:cubicBezTo>
                    <a:pt x="98" y="15"/>
                    <a:pt x="98" y="15"/>
                    <a:pt x="98" y="15"/>
                  </a:cubicBezTo>
                  <a:cubicBezTo>
                    <a:pt x="97" y="15"/>
                    <a:pt x="97" y="15"/>
                    <a:pt x="97" y="15"/>
                  </a:cubicBezTo>
                  <a:close/>
                  <a:moveTo>
                    <a:pt x="96" y="19"/>
                  </a:moveTo>
                  <a:cubicBezTo>
                    <a:pt x="96" y="18"/>
                    <a:pt x="96" y="18"/>
                    <a:pt x="96" y="18"/>
                  </a:cubicBezTo>
                  <a:cubicBezTo>
                    <a:pt x="96" y="18"/>
                    <a:pt x="96" y="18"/>
                    <a:pt x="96" y="18"/>
                  </a:cubicBezTo>
                  <a:cubicBezTo>
                    <a:pt x="96" y="18"/>
                    <a:pt x="96" y="18"/>
                    <a:pt x="96" y="18"/>
                  </a:cubicBezTo>
                  <a:cubicBezTo>
                    <a:pt x="96" y="17"/>
                    <a:pt x="96" y="17"/>
                    <a:pt x="96" y="17"/>
                  </a:cubicBezTo>
                  <a:cubicBezTo>
                    <a:pt x="96" y="17"/>
                    <a:pt x="96" y="17"/>
                    <a:pt x="96" y="17"/>
                  </a:cubicBezTo>
                  <a:cubicBezTo>
                    <a:pt x="97" y="17"/>
                    <a:pt x="97" y="17"/>
                    <a:pt x="97" y="17"/>
                  </a:cubicBezTo>
                  <a:cubicBezTo>
                    <a:pt x="98" y="17"/>
                    <a:pt x="98" y="17"/>
                    <a:pt x="98" y="17"/>
                  </a:cubicBezTo>
                  <a:cubicBezTo>
                    <a:pt x="98" y="17"/>
                    <a:pt x="98" y="17"/>
                    <a:pt x="98" y="17"/>
                  </a:cubicBezTo>
                  <a:cubicBezTo>
                    <a:pt x="98" y="18"/>
                    <a:pt x="98" y="18"/>
                    <a:pt x="98" y="18"/>
                  </a:cubicBezTo>
                  <a:cubicBezTo>
                    <a:pt x="99" y="17"/>
                    <a:pt x="99" y="17"/>
                    <a:pt x="99" y="17"/>
                  </a:cubicBezTo>
                  <a:cubicBezTo>
                    <a:pt x="99" y="18"/>
                    <a:pt x="99" y="18"/>
                    <a:pt x="99" y="18"/>
                  </a:cubicBezTo>
                  <a:cubicBezTo>
                    <a:pt x="98" y="18"/>
                    <a:pt x="98" y="18"/>
                    <a:pt x="98" y="18"/>
                  </a:cubicBezTo>
                  <a:cubicBezTo>
                    <a:pt x="98" y="19"/>
                    <a:pt x="98" y="19"/>
                    <a:pt x="98" y="19"/>
                  </a:cubicBezTo>
                  <a:cubicBezTo>
                    <a:pt x="97" y="19"/>
                    <a:pt x="97" y="19"/>
                    <a:pt x="97" y="19"/>
                  </a:cubicBezTo>
                  <a:cubicBezTo>
                    <a:pt x="97" y="19"/>
                    <a:pt x="97" y="19"/>
                    <a:pt x="97" y="19"/>
                  </a:cubicBezTo>
                  <a:cubicBezTo>
                    <a:pt x="97" y="20"/>
                    <a:pt x="97" y="20"/>
                    <a:pt x="97" y="20"/>
                  </a:cubicBezTo>
                  <a:cubicBezTo>
                    <a:pt x="96" y="20"/>
                    <a:pt x="96" y="20"/>
                    <a:pt x="96" y="20"/>
                  </a:cubicBezTo>
                  <a:cubicBezTo>
                    <a:pt x="96" y="20"/>
                    <a:pt x="96" y="20"/>
                    <a:pt x="96" y="20"/>
                  </a:cubicBezTo>
                  <a:cubicBezTo>
                    <a:pt x="96" y="19"/>
                    <a:pt x="96" y="19"/>
                    <a:pt x="96" y="19"/>
                  </a:cubicBezTo>
                  <a:close/>
                  <a:moveTo>
                    <a:pt x="81" y="45"/>
                  </a:moveTo>
                  <a:cubicBezTo>
                    <a:pt x="81" y="45"/>
                    <a:pt x="81" y="45"/>
                    <a:pt x="81" y="45"/>
                  </a:cubicBezTo>
                  <a:cubicBezTo>
                    <a:pt x="82" y="45"/>
                    <a:pt x="82" y="45"/>
                    <a:pt x="82" y="45"/>
                  </a:cubicBezTo>
                  <a:cubicBezTo>
                    <a:pt x="82" y="45"/>
                    <a:pt x="82" y="45"/>
                    <a:pt x="82" y="45"/>
                  </a:cubicBezTo>
                  <a:cubicBezTo>
                    <a:pt x="82" y="45"/>
                    <a:pt x="82" y="45"/>
                    <a:pt x="82" y="45"/>
                  </a:cubicBezTo>
                  <a:cubicBezTo>
                    <a:pt x="83" y="46"/>
                    <a:pt x="83" y="46"/>
                    <a:pt x="83" y="46"/>
                  </a:cubicBezTo>
                  <a:cubicBezTo>
                    <a:pt x="83" y="46"/>
                    <a:pt x="83" y="46"/>
                    <a:pt x="83" y="46"/>
                  </a:cubicBezTo>
                  <a:cubicBezTo>
                    <a:pt x="83" y="46"/>
                    <a:pt x="83" y="46"/>
                    <a:pt x="83" y="46"/>
                  </a:cubicBezTo>
                  <a:cubicBezTo>
                    <a:pt x="83" y="46"/>
                    <a:pt x="83" y="46"/>
                    <a:pt x="83" y="46"/>
                  </a:cubicBezTo>
                  <a:cubicBezTo>
                    <a:pt x="84" y="46"/>
                    <a:pt x="84" y="46"/>
                    <a:pt x="84" y="46"/>
                  </a:cubicBezTo>
                  <a:cubicBezTo>
                    <a:pt x="84" y="47"/>
                    <a:pt x="84" y="47"/>
                    <a:pt x="84" y="47"/>
                  </a:cubicBezTo>
                  <a:cubicBezTo>
                    <a:pt x="84" y="47"/>
                    <a:pt x="84" y="47"/>
                    <a:pt x="84" y="47"/>
                  </a:cubicBezTo>
                  <a:cubicBezTo>
                    <a:pt x="84" y="47"/>
                    <a:pt x="84" y="47"/>
                    <a:pt x="84" y="47"/>
                  </a:cubicBezTo>
                  <a:cubicBezTo>
                    <a:pt x="83" y="47"/>
                    <a:pt x="83" y="47"/>
                    <a:pt x="83" y="47"/>
                  </a:cubicBezTo>
                  <a:cubicBezTo>
                    <a:pt x="83" y="48"/>
                    <a:pt x="83" y="48"/>
                    <a:pt x="83" y="48"/>
                  </a:cubicBezTo>
                  <a:cubicBezTo>
                    <a:pt x="83" y="48"/>
                    <a:pt x="83" y="48"/>
                    <a:pt x="83" y="48"/>
                  </a:cubicBezTo>
                  <a:cubicBezTo>
                    <a:pt x="83" y="47"/>
                    <a:pt x="83" y="47"/>
                    <a:pt x="83" y="47"/>
                  </a:cubicBezTo>
                  <a:cubicBezTo>
                    <a:pt x="83" y="47"/>
                    <a:pt x="83" y="47"/>
                    <a:pt x="83" y="47"/>
                  </a:cubicBezTo>
                  <a:cubicBezTo>
                    <a:pt x="83" y="46"/>
                    <a:pt x="83" y="46"/>
                    <a:pt x="83" y="46"/>
                  </a:cubicBezTo>
                  <a:cubicBezTo>
                    <a:pt x="82" y="46"/>
                    <a:pt x="82" y="46"/>
                    <a:pt x="82" y="46"/>
                  </a:cubicBezTo>
                  <a:cubicBezTo>
                    <a:pt x="82" y="46"/>
                    <a:pt x="82" y="46"/>
                    <a:pt x="82" y="46"/>
                  </a:cubicBezTo>
                  <a:cubicBezTo>
                    <a:pt x="82" y="46"/>
                    <a:pt x="82" y="46"/>
                    <a:pt x="82" y="46"/>
                  </a:cubicBezTo>
                  <a:cubicBezTo>
                    <a:pt x="81" y="45"/>
                    <a:pt x="81" y="45"/>
                    <a:pt x="81" y="45"/>
                  </a:cubicBezTo>
                  <a:cubicBezTo>
                    <a:pt x="81" y="45"/>
                    <a:pt x="81" y="45"/>
                    <a:pt x="81" y="45"/>
                  </a:cubicBezTo>
                  <a:close/>
                  <a:moveTo>
                    <a:pt x="80" y="45"/>
                  </a:moveTo>
                  <a:cubicBezTo>
                    <a:pt x="80" y="44"/>
                    <a:pt x="80" y="44"/>
                    <a:pt x="80" y="44"/>
                  </a:cubicBezTo>
                  <a:cubicBezTo>
                    <a:pt x="80" y="44"/>
                    <a:pt x="80" y="44"/>
                    <a:pt x="80" y="44"/>
                  </a:cubicBezTo>
                  <a:cubicBezTo>
                    <a:pt x="80" y="44"/>
                    <a:pt x="80" y="44"/>
                    <a:pt x="80" y="44"/>
                  </a:cubicBezTo>
                  <a:cubicBezTo>
                    <a:pt x="81" y="44"/>
                    <a:pt x="81" y="44"/>
                    <a:pt x="81" y="44"/>
                  </a:cubicBezTo>
                  <a:cubicBezTo>
                    <a:pt x="81" y="44"/>
                    <a:pt x="81" y="44"/>
                    <a:pt x="81" y="44"/>
                  </a:cubicBezTo>
                  <a:cubicBezTo>
                    <a:pt x="81" y="45"/>
                    <a:pt x="81" y="45"/>
                    <a:pt x="81" y="45"/>
                  </a:cubicBezTo>
                  <a:cubicBezTo>
                    <a:pt x="80" y="45"/>
                    <a:pt x="80" y="45"/>
                    <a:pt x="80" y="45"/>
                  </a:cubicBezTo>
                  <a:cubicBezTo>
                    <a:pt x="80" y="45"/>
                    <a:pt x="80" y="45"/>
                    <a:pt x="80" y="45"/>
                  </a:cubicBezTo>
                  <a:cubicBezTo>
                    <a:pt x="80" y="45"/>
                    <a:pt x="80" y="45"/>
                    <a:pt x="80" y="45"/>
                  </a:cubicBezTo>
                  <a:close/>
                  <a:moveTo>
                    <a:pt x="79" y="60"/>
                  </a:moveTo>
                  <a:cubicBezTo>
                    <a:pt x="79" y="60"/>
                    <a:pt x="79" y="60"/>
                    <a:pt x="79" y="60"/>
                  </a:cubicBezTo>
                  <a:cubicBezTo>
                    <a:pt x="79" y="60"/>
                    <a:pt x="79" y="60"/>
                    <a:pt x="79" y="60"/>
                  </a:cubicBezTo>
                  <a:cubicBezTo>
                    <a:pt x="80" y="60"/>
                    <a:pt x="80" y="60"/>
                    <a:pt x="80" y="60"/>
                  </a:cubicBezTo>
                  <a:cubicBezTo>
                    <a:pt x="80" y="59"/>
                    <a:pt x="80" y="59"/>
                    <a:pt x="80" y="59"/>
                  </a:cubicBezTo>
                  <a:cubicBezTo>
                    <a:pt x="80" y="59"/>
                    <a:pt x="80" y="59"/>
                    <a:pt x="80" y="59"/>
                  </a:cubicBezTo>
                  <a:cubicBezTo>
                    <a:pt x="80" y="60"/>
                    <a:pt x="80" y="60"/>
                    <a:pt x="80" y="60"/>
                  </a:cubicBezTo>
                  <a:cubicBezTo>
                    <a:pt x="80" y="60"/>
                    <a:pt x="80" y="60"/>
                    <a:pt x="80" y="60"/>
                  </a:cubicBezTo>
                  <a:cubicBezTo>
                    <a:pt x="80" y="60"/>
                    <a:pt x="80" y="60"/>
                    <a:pt x="80" y="60"/>
                  </a:cubicBezTo>
                  <a:cubicBezTo>
                    <a:pt x="79" y="61"/>
                    <a:pt x="79" y="61"/>
                    <a:pt x="79" y="61"/>
                  </a:cubicBezTo>
                  <a:cubicBezTo>
                    <a:pt x="79" y="61"/>
                    <a:pt x="79" y="61"/>
                    <a:pt x="79" y="61"/>
                  </a:cubicBezTo>
                  <a:cubicBezTo>
                    <a:pt x="79" y="61"/>
                    <a:pt x="79" y="61"/>
                    <a:pt x="79" y="61"/>
                  </a:cubicBezTo>
                  <a:cubicBezTo>
                    <a:pt x="80" y="60"/>
                    <a:pt x="80" y="60"/>
                    <a:pt x="80" y="60"/>
                  </a:cubicBezTo>
                  <a:cubicBezTo>
                    <a:pt x="80" y="60"/>
                    <a:pt x="80" y="60"/>
                    <a:pt x="80" y="60"/>
                  </a:cubicBezTo>
                  <a:lnTo>
                    <a:pt x="79" y="60"/>
                  </a:lnTo>
                  <a:close/>
                  <a:moveTo>
                    <a:pt x="79" y="56"/>
                  </a:moveTo>
                  <a:cubicBezTo>
                    <a:pt x="79" y="56"/>
                    <a:pt x="79" y="56"/>
                    <a:pt x="79" y="56"/>
                  </a:cubicBezTo>
                  <a:cubicBezTo>
                    <a:pt x="80" y="56"/>
                    <a:pt x="80" y="56"/>
                    <a:pt x="80" y="56"/>
                  </a:cubicBezTo>
                  <a:cubicBezTo>
                    <a:pt x="80" y="56"/>
                    <a:pt x="80" y="56"/>
                    <a:pt x="80" y="56"/>
                  </a:cubicBezTo>
                  <a:cubicBezTo>
                    <a:pt x="79" y="56"/>
                    <a:pt x="79" y="56"/>
                    <a:pt x="79" y="56"/>
                  </a:cubicBezTo>
                  <a:cubicBezTo>
                    <a:pt x="79" y="56"/>
                    <a:pt x="79" y="56"/>
                    <a:pt x="79" y="56"/>
                  </a:cubicBezTo>
                  <a:cubicBezTo>
                    <a:pt x="79" y="56"/>
                    <a:pt x="79" y="56"/>
                    <a:pt x="79" y="56"/>
                  </a:cubicBezTo>
                  <a:close/>
                  <a:moveTo>
                    <a:pt x="78" y="57"/>
                  </a:moveTo>
                  <a:cubicBezTo>
                    <a:pt x="78" y="58"/>
                    <a:pt x="78" y="58"/>
                    <a:pt x="78" y="58"/>
                  </a:cubicBezTo>
                  <a:cubicBezTo>
                    <a:pt x="79" y="58"/>
                    <a:pt x="79" y="58"/>
                    <a:pt x="79" y="58"/>
                  </a:cubicBezTo>
                  <a:cubicBezTo>
                    <a:pt x="79" y="58"/>
                    <a:pt x="79" y="58"/>
                    <a:pt x="79" y="58"/>
                  </a:cubicBezTo>
                  <a:cubicBezTo>
                    <a:pt x="79" y="58"/>
                    <a:pt x="79" y="58"/>
                    <a:pt x="79" y="58"/>
                  </a:cubicBezTo>
                  <a:cubicBezTo>
                    <a:pt x="80" y="58"/>
                    <a:pt x="80" y="58"/>
                    <a:pt x="80" y="58"/>
                  </a:cubicBezTo>
                  <a:cubicBezTo>
                    <a:pt x="80" y="58"/>
                    <a:pt x="80" y="58"/>
                    <a:pt x="80" y="58"/>
                  </a:cubicBezTo>
                  <a:cubicBezTo>
                    <a:pt x="80" y="58"/>
                    <a:pt x="80" y="58"/>
                    <a:pt x="80" y="58"/>
                  </a:cubicBezTo>
                  <a:cubicBezTo>
                    <a:pt x="79" y="58"/>
                    <a:pt x="79" y="58"/>
                    <a:pt x="79" y="58"/>
                  </a:cubicBezTo>
                  <a:cubicBezTo>
                    <a:pt x="79" y="59"/>
                    <a:pt x="79" y="59"/>
                    <a:pt x="79" y="59"/>
                  </a:cubicBezTo>
                  <a:cubicBezTo>
                    <a:pt x="79" y="58"/>
                    <a:pt x="79" y="58"/>
                    <a:pt x="79" y="58"/>
                  </a:cubicBezTo>
                  <a:cubicBezTo>
                    <a:pt x="79" y="58"/>
                    <a:pt x="79" y="58"/>
                    <a:pt x="79" y="58"/>
                  </a:cubicBezTo>
                  <a:cubicBezTo>
                    <a:pt x="78" y="58"/>
                    <a:pt x="78" y="58"/>
                    <a:pt x="78" y="58"/>
                  </a:cubicBezTo>
                  <a:cubicBezTo>
                    <a:pt x="78" y="58"/>
                    <a:pt x="78" y="58"/>
                    <a:pt x="78" y="58"/>
                  </a:cubicBezTo>
                  <a:cubicBezTo>
                    <a:pt x="78" y="57"/>
                    <a:pt x="78" y="57"/>
                    <a:pt x="78" y="57"/>
                  </a:cubicBezTo>
                  <a:close/>
                  <a:moveTo>
                    <a:pt x="35" y="14"/>
                  </a:moveTo>
                  <a:cubicBezTo>
                    <a:pt x="35" y="13"/>
                    <a:pt x="35" y="13"/>
                    <a:pt x="35" y="13"/>
                  </a:cubicBezTo>
                  <a:cubicBezTo>
                    <a:pt x="35" y="13"/>
                    <a:pt x="35" y="13"/>
                    <a:pt x="35" y="13"/>
                  </a:cubicBezTo>
                  <a:cubicBezTo>
                    <a:pt x="36" y="12"/>
                    <a:pt x="36" y="12"/>
                    <a:pt x="36" y="12"/>
                  </a:cubicBezTo>
                  <a:cubicBezTo>
                    <a:pt x="37" y="12"/>
                    <a:pt x="37" y="12"/>
                    <a:pt x="37" y="12"/>
                  </a:cubicBezTo>
                  <a:cubicBezTo>
                    <a:pt x="37" y="13"/>
                    <a:pt x="37" y="13"/>
                    <a:pt x="37" y="13"/>
                  </a:cubicBezTo>
                  <a:cubicBezTo>
                    <a:pt x="37" y="13"/>
                    <a:pt x="37" y="13"/>
                    <a:pt x="37" y="13"/>
                  </a:cubicBezTo>
                  <a:cubicBezTo>
                    <a:pt x="37" y="14"/>
                    <a:pt x="37" y="14"/>
                    <a:pt x="37" y="14"/>
                  </a:cubicBezTo>
                  <a:cubicBezTo>
                    <a:pt x="37" y="14"/>
                    <a:pt x="37" y="14"/>
                    <a:pt x="37" y="14"/>
                  </a:cubicBezTo>
                  <a:cubicBezTo>
                    <a:pt x="37" y="14"/>
                    <a:pt x="37" y="14"/>
                    <a:pt x="37" y="14"/>
                  </a:cubicBezTo>
                  <a:cubicBezTo>
                    <a:pt x="37" y="15"/>
                    <a:pt x="37" y="15"/>
                    <a:pt x="37" y="15"/>
                  </a:cubicBezTo>
                  <a:cubicBezTo>
                    <a:pt x="37" y="15"/>
                    <a:pt x="37" y="15"/>
                    <a:pt x="37" y="15"/>
                  </a:cubicBezTo>
                  <a:cubicBezTo>
                    <a:pt x="37" y="16"/>
                    <a:pt x="37" y="16"/>
                    <a:pt x="37" y="16"/>
                  </a:cubicBezTo>
                  <a:cubicBezTo>
                    <a:pt x="37" y="16"/>
                    <a:pt x="37" y="16"/>
                    <a:pt x="37" y="16"/>
                  </a:cubicBezTo>
                  <a:cubicBezTo>
                    <a:pt x="36" y="16"/>
                    <a:pt x="36" y="16"/>
                    <a:pt x="36" y="16"/>
                  </a:cubicBezTo>
                  <a:cubicBezTo>
                    <a:pt x="36" y="15"/>
                    <a:pt x="36" y="15"/>
                    <a:pt x="36" y="15"/>
                  </a:cubicBezTo>
                  <a:cubicBezTo>
                    <a:pt x="36" y="15"/>
                    <a:pt x="36" y="15"/>
                    <a:pt x="36" y="15"/>
                  </a:cubicBezTo>
                  <a:cubicBezTo>
                    <a:pt x="35" y="15"/>
                    <a:pt x="35" y="15"/>
                    <a:pt x="35" y="15"/>
                  </a:cubicBezTo>
                  <a:cubicBezTo>
                    <a:pt x="35" y="14"/>
                    <a:pt x="35" y="14"/>
                    <a:pt x="35" y="14"/>
                  </a:cubicBezTo>
                  <a:close/>
                  <a:moveTo>
                    <a:pt x="33" y="16"/>
                  </a:moveTo>
                  <a:cubicBezTo>
                    <a:pt x="34" y="15"/>
                    <a:pt x="34" y="15"/>
                    <a:pt x="34" y="15"/>
                  </a:cubicBezTo>
                  <a:cubicBezTo>
                    <a:pt x="35" y="16"/>
                    <a:pt x="35" y="16"/>
                    <a:pt x="35" y="16"/>
                  </a:cubicBezTo>
                  <a:cubicBezTo>
                    <a:pt x="35" y="16"/>
                    <a:pt x="35" y="16"/>
                    <a:pt x="35" y="16"/>
                  </a:cubicBezTo>
                  <a:cubicBezTo>
                    <a:pt x="34" y="17"/>
                    <a:pt x="34" y="17"/>
                    <a:pt x="34" y="17"/>
                  </a:cubicBezTo>
                  <a:cubicBezTo>
                    <a:pt x="34" y="17"/>
                    <a:pt x="34" y="17"/>
                    <a:pt x="34" y="17"/>
                  </a:cubicBezTo>
                  <a:cubicBezTo>
                    <a:pt x="33" y="16"/>
                    <a:pt x="33" y="16"/>
                    <a:pt x="33" y="16"/>
                  </a:cubicBezTo>
                  <a:close/>
                  <a:moveTo>
                    <a:pt x="14" y="22"/>
                  </a:move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5" y="27"/>
                    <a:pt x="15" y="27"/>
                    <a:pt x="15" y="27"/>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3"/>
                    <a:pt x="15" y="23"/>
                    <a:pt x="15" y="23"/>
                  </a:cubicBezTo>
                  <a:cubicBezTo>
                    <a:pt x="14" y="23"/>
                    <a:pt x="14" y="23"/>
                    <a:pt x="14" y="23"/>
                  </a:cubicBezTo>
                  <a:cubicBezTo>
                    <a:pt x="14" y="23"/>
                    <a:pt x="14" y="23"/>
                    <a:pt x="14" y="23"/>
                  </a:cubicBezTo>
                  <a:lnTo>
                    <a:pt x="14" y="22"/>
                  </a:lnTo>
                  <a:close/>
                  <a:moveTo>
                    <a:pt x="13" y="26"/>
                  </a:moveTo>
                  <a:cubicBezTo>
                    <a:pt x="13" y="26"/>
                    <a:pt x="13" y="26"/>
                    <a:pt x="13" y="26"/>
                  </a:cubicBezTo>
                  <a:cubicBezTo>
                    <a:pt x="13" y="25"/>
                    <a:pt x="13" y="25"/>
                    <a:pt x="13" y="25"/>
                  </a:cubicBezTo>
                  <a:cubicBezTo>
                    <a:pt x="13" y="25"/>
                    <a:pt x="13" y="25"/>
                    <a:pt x="13" y="25"/>
                  </a:cubicBezTo>
                  <a:cubicBezTo>
                    <a:pt x="13" y="24"/>
                    <a:pt x="13" y="24"/>
                    <a:pt x="13" y="24"/>
                  </a:cubicBezTo>
                  <a:cubicBezTo>
                    <a:pt x="14" y="25"/>
                    <a:pt x="14" y="25"/>
                    <a:pt x="14" y="25"/>
                  </a:cubicBezTo>
                  <a:cubicBezTo>
                    <a:pt x="14" y="24"/>
                    <a:pt x="14" y="24"/>
                    <a:pt x="14" y="24"/>
                  </a:cubicBezTo>
                  <a:cubicBezTo>
                    <a:pt x="14" y="24"/>
                    <a:pt x="14" y="24"/>
                    <a:pt x="14" y="24"/>
                  </a:cubicBezTo>
                  <a:cubicBezTo>
                    <a:pt x="14" y="24"/>
                    <a:pt x="14" y="24"/>
                    <a:pt x="14"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7"/>
                    <a:pt x="14" y="27"/>
                    <a:pt x="14" y="27"/>
                  </a:cubicBezTo>
                  <a:cubicBezTo>
                    <a:pt x="13" y="27"/>
                    <a:pt x="13" y="27"/>
                    <a:pt x="13" y="27"/>
                  </a:cubicBezTo>
                  <a:cubicBezTo>
                    <a:pt x="13" y="26"/>
                    <a:pt x="13" y="26"/>
                    <a:pt x="13" y="26"/>
                  </a:cubicBezTo>
                  <a:close/>
                  <a:moveTo>
                    <a:pt x="12" y="19"/>
                  </a:move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19"/>
                    <a:pt x="12" y="19"/>
                    <a:pt x="12" y="19"/>
                  </a:cubicBezTo>
                  <a:cubicBezTo>
                    <a:pt x="12" y="19"/>
                    <a:pt x="12" y="19"/>
                    <a:pt x="12" y="19"/>
                  </a:cubicBezTo>
                  <a:cubicBezTo>
                    <a:pt x="12" y="19"/>
                    <a:pt x="12" y="19"/>
                    <a:pt x="12" y="19"/>
                  </a:cubicBezTo>
                  <a:close/>
                  <a:moveTo>
                    <a:pt x="8" y="16"/>
                  </a:moveTo>
                  <a:cubicBezTo>
                    <a:pt x="8" y="16"/>
                    <a:pt x="8" y="16"/>
                    <a:pt x="8" y="16"/>
                  </a:cubicBezTo>
                  <a:cubicBezTo>
                    <a:pt x="8" y="16"/>
                    <a:pt x="8" y="16"/>
                    <a:pt x="8" y="16"/>
                  </a:cubicBezTo>
                  <a:cubicBezTo>
                    <a:pt x="8" y="16"/>
                    <a:pt x="8" y="16"/>
                    <a:pt x="8" y="16"/>
                  </a:cubicBezTo>
                  <a:cubicBezTo>
                    <a:pt x="8" y="15"/>
                    <a:pt x="8" y="15"/>
                    <a:pt x="8" y="15"/>
                  </a:cubicBezTo>
                  <a:cubicBezTo>
                    <a:pt x="8" y="15"/>
                    <a:pt x="8" y="15"/>
                    <a:pt x="8" y="15"/>
                  </a:cubicBezTo>
                  <a:cubicBezTo>
                    <a:pt x="8" y="14"/>
                    <a:pt x="8" y="14"/>
                    <a:pt x="8" y="14"/>
                  </a:cubicBezTo>
                  <a:cubicBezTo>
                    <a:pt x="8" y="14"/>
                    <a:pt x="8" y="14"/>
                    <a:pt x="8" y="14"/>
                  </a:cubicBezTo>
                  <a:cubicBezTo>
                    <a:pt x="9" y="14"/>
                    <a:pt x="9" y="14"/>
                    <a:pt x="9" y="14"/>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7"/>
                    <a:pt x="10" y="17"/>
                    <a:pt x="10" y="17"/>
                  </a:cubicBezTo>
                  <a:cubicBezTo>
                    <a:pt x="9" y="17"/>
                    <a:pt x="9" y="17"/>
                    <a:pt x="9" y="17"/>
                  </a:cubicBezTo>
                  <a:cubicBezTo>
                    <a:pt x="9" y="16"/>
                    <a:pt x="9" y="16"/>
                    <a:pt x="9" y="16"/>
                  </a:cubicBezTo>
                  <a:cubicBezTo>
                    <a:pt x="9" y="16"/>
                    <a:pt x="9" y="16"/>
                    <a:pt x="9" y="16"/>
                  </a:cubicBezTo>
                  <a:lnTo>
                    <a:pt x="8" y="16"/>
                  </a:lnTo>
                  <a:close/>
                  <a:moveTo>
                    <a:pt x="18" y="88"/>
                  </a:moveTo>
                  <a:cubicBezTo>
                    <a:pt x="18" y="89"/>
                    <a:pt x="18" y="89"/>
                    <a:pt x="18" y="89"/>
                  </a:cubicBezTo>
                  <a:cubicBezTo>
                    <a:pt x="15" y="89"/>
                    <a:pt x="15" y="89"/>
                    <a:pt x="15" y="89"/>
                  </a:cubicBezTo>
                  <a:cubicBezTo>
                    <a:pt x="14" y="89"/>
                    <a:pt x="13" y="88"/>
                    <a:pt x="13" y="88"/>
                  </a:cubicBezTo>
                  <a:cubicBezTo>
                    <a:pt x="12" y="87"/>
                    <a:pt x="12" y="87"/>
                    <a:pt x="12" y="87"/>
                  </a:cubicBezTo>
                  <a:cubicBezTo>
                    <a:pt x="12" y="87"/>
                    <a:pt x="11" y="86"/>
                    <a:pt x="11" y="85"/>
                  </a:cubicBezTo>
                  <a:cubicBezTo>
                    <a:pt x="11" y="84"/>
                    <a:pt x="11" y="84"/>
                    <a:pt x="11" y="84"/>
                  </a:cubicBezTo>
                  <a:cubicBezTo>
                    <a:pt x="18" y="84"/>
                    <a:pt x="18" y="84"/>
                    <a:pt x="18" y="84"/>
                  </a:cubicBezTo>
                  <a:cubicBezTo>
                    <a:pt x="18" y="84"/>
                    <a:pt x="19" y="84"/>
                    <a:pt x="19" y="83"/>
                  </a:cubicBezTo>
                  <a:cubicBezTo>
                    <a:pt x="22" y="83"/>
                    <a:pt x="22" y="83"/>
                    <a:pt x="22" y="83"/>
                  </a:cubicBezTo>
                  <a:cubicBezTo>
                    <a:pt x="22" y="84"/>
                    <a:pt x="22" y="84"/>
                    <a:pt x="22" y="84"/>
                  </a:cubicBezTo>
                  <a:cubicBezTo>
                    <a:pt x="19" y="87"/>
                    <a:pt x="19" y="87"/>
                    <a:pt x="19" y="87"/>
                  </a:cubicBezTo>
                  <a:lnTo>
                    <a:pt x="18" y="88"/>
                  </a:lnTo>
                  <a:close/>
                  <a:moveTo>
                    <a:pt x="22" y="73"/>
                  </a:moveTo>
                  <a:cubicBezTo>
                    <a:pt x="22" y="73"/>
                    <a:pt x="22" y="73"/>
                    <a:pt x="22" y="73"/>
                  </a:cubicBezTo>
                  <a:cubicBezTo>
                    <a:pt x="19" y="73"/>
                    <a:pt x="19" y="73"/>
                    <a:pt x="19" y="73"/>
                  </a:cubicBezTo>
                  <a:cubicBezTo>
                    <a:pt x="19" y="73"/>
                    <a:pt x="18" y="73"/>
                    <a:pt x="18" y="73"/>
                  </a:cubicBezTo>
                  <a:cubicBezTo>
                    <a:pt x="11" y="73"/>
                    <a:pt x="11" y="73"/>
                    <a:pt x="11" y="73"/>
                  </a:cubicBezTo>
                  <a:cubicBezTo>
                    <a:pt x="11" y="71"/>
                    <a:pt x="11" y="71"/>
                    <a:pt x="11" y="71"/>
                  </a:cubicBezTo>
                  <a:cubicBezTo>
                    <a:pt x="11" y="70"/>
                    <a:pt x="12" y="70"/>
                    <a:pt x="12" y="69"/>
                  </a:cubicBezTo>
                  <a:cubicBezTo>
                    <a:pt x="13" y="68"/>
                    <a:pt x="13" y="68"/>
                    <a:pt x="13" y="68"/>
                  </a:cubicBezTo>
                  <a:cubicBezTo>
                    <a:pt x="14" y="68"/>
                    <a:pt x="14" y="68"/>
                    <a:pt x="15" y="68"/>
                  </a:cubicBezTo>
                  <a:cubicBezTo>
                    <a:pt x="18" y="68"/>
                    <a:pt x="18" y="68"/>
                    <a:pt x="18" y="68"/>
                  </a:cubicBezTo>
                  <a:cubicBezTo>
                    <a:pt x="19" y="69"/>
                    <a:pt x="19" y="69"/>
                    <a:pt x="19" y="69"/>
                  </a:cubicBezTo>
                  <a:lnTo>
                    <a:pt x="22" y="73"/>
                  </a:lnTo>
                  <a:close/>
                  <a:moveTo>
                    <a:pt x="20" y="68"/>
                  </a:moveTo>
                  <a:cubicBezTo>
                    <a:pt x="20" y="68"/>
                    <a:pt x="20" y="68"/>
                    <a:pt x="20" y="68"/>
                  </a:cubicBezTo>
                  <a:cubicBezTo>
                    <a:pt x="26" y="68"/>
                    <a:pt x="26" y="68"/>
                    <a:pt x="26" y="68"/>
                  </a:cubicBezTo>
                  <a:cubicBezTo>
                    <a:pt x="26" y="68"/>
                    <a:pt x="26" y="68"/>
                    <a:pt x="26" y="68"/>
                  </a:cubicBezTo>
                  <a:cubicBezTo>
                    <a:pt x="25" y="70"/>
                    <a:pt x="25" y="70"/>
                    <a:pt x="25" y="70"/>
                  </a:cubicBezTo>
                  <a:cubicBezTo>
                    <a:pt x="23" y="71"/>
                    <a:pt x="23" y="71"/>
                    <a:pt x="23" y="71"/>
                  </a:cubicBezTo>
                  <a:lnTo>
                    <a:pt x="20" y="68"/>
                  </a:lnTo>
                  <a:close/>
                  <a:moveTo>
                    <a:pt x="18" y="74"/>
                  </a:moveTo>
                  <a:cubicBezTo>
                    <a:pt x="18" y="78"/>
                    <a:pt x="18" y="78"/>
                    <a:pt x="18" y="78"/>
                  </a:cubicBezTo>
                  <a:cubicBezTo>
                    <a:pt x="11" y="78"/>
                    <a:pt x="11" y="78"/>
                    <a:pt x="11" y="78"/>
                  </a:cubicBezTo>
                  <a:cubicBezTo>
                    <a:pt x="11" y="74"/>
                    <a:pt x="11" y="74"/>
                    <a:pt x="11" y="74"/>
                  </a:cubicBezTo>
                  <a:lnTo>
                    <a:pt x="18" y="74"/>
                  </a:lnTo>
                  <a:close/>
                  <a:moveTo>
                    <a:pt x="18" y="79"/>
                  </a:moveTo>
                  <a:cubicBezTo>
                    <a:pt x="18" y="82"/>
                    <a:pt x="18" y="82"/>
                    <a:pt x="18" y="82"/>
                  </a:cubicBezTo>
                  <a:cubicBezTo>
                    <a:pt x="11" y="82"/>
                    <a:pt x="11" y="82"/>
                    <a:pt x="11" y="82"/>
                  </a:cubicBezTo>
                  <a:cubicBezTo>
                    <a:pt x="11" y="79"/>
                    <a:pt x="11" y="79"/>
                    <a:pt x="11" y="79"/>
                  </a:cubicBezTo>
                  <a:lnTo>
                    <a:pt x="18" y="79"/>
                  </a:lnTo>
                  <a:close/>
                  <a:moveTo>
                    <a:pt x="26" y="89"/>
                  </a:moveTo>
                  <a:cubicBezTo>
                    <a:pt x="20" y="89"/>
                    <a:pt x="20" y="89"/>
                    <a:pt x="20" y="89"/>
                  </a:cubicBezTo>
                  <a:cubicBezTo>
                    <a:pt x="20" y="88"/>
                    <a:pt x="20" y="88"/>
                    <a:pt x="20" y="88"/>
                  </a:cubicBezTo>
                  <a:cubicBezTo>
                    <a:pt x="23" y="85"/>
                    <a:pt x="23" y="85"/>
                    <a:pt x="23" y="85"/>
                  </a:cubicBezTo>
                  <a:cubicBezTo>
                    <a:pt x="26" y="88"/>
                    <a:pt x="26" y="88"/>
                    <a:pt x="26" y="88"/>
                  </a:cubicBezTo>
                  <a:lnTo>
                    <a:pt x="26" y="89"/>
                  </a:lnTo>
                  <a:close/>
                  <a:moveTo>
                    <a:pt x="34" y="85"/>
                  </a:moveTo>
                  <a:cubicBezTo>
                    <a:pt x="34" y="86"/>
                    <a:pt x="34" y="87"/>
                    <a:pt x="34" y="87"/>
                  </a:cubicBezTo>
                  <a:cubicBezTo>
                    <a:pt x="33" y="88"/>
                    <a:pt x="33" y="88"/>
                    <a:pt x="33" y="88"/>
                  </a:cubicBezTo>
                  <a:cubicBezTo>
                    <a:pt x="33" y="88"/>
                    <a:pt x="32" y="89"/>
                    <a:pt x="31" y="89"/>
                  </a:cubicBezTo>
                  <a:cubicBezTo>
                    <a:pt x="28" y="89"/>
                    <a:pt x="28" y="89"/>
                    <a:pt x="28" y="89"/>
                  </a:cubicBezTo>
                  <a:cubicBezTo>
                    <a:pt x="27" y="87"/>
                    <a:pt x="27" y="87"/>
                    <a:pt x="27" y="87"/>
                  </a:cubicBezTo>
                  <a:cubicBezTo>
                    <a:pt x="24" y="84"/>
                    <a:pt x="24" y="84"/>
                    <a:pt x="24" y="84"/>
                  </a:cubicBezTo>
                  <a:cubicBezTo>
                    <a:pt x="24" y="83"/>
                    <a:pt x="24" y="83"/>
                    <a:pt x="24" y="83"/>
                  </a:cubicBezTo>
                  <a:cubicBezTo>
                    <a:pt x="27" y="83"/>
                    <a:pt x="27" y="83"/>
                    <a:pt x="27" y="83"/>
                  </a:cubicBezTo>
                  <a:cubicBezTo>
                    <a:pt x="27" y="84"/>
                    <a:pt x="28" y="84"/>
                    <a:pt x="28" y="84"/>
                  </a:cubicBezTo>
                  <a:cubicBezTo>
                    <a:pt x="34" y="84"/>
                    <a:pt x="34" y="84"/>
                    <a:pt x="34" y="84"/>
                  </a:cubicBezTo>
                  <a:lnTo>
                    <a:pt x="34" y="85"/>
                  </a:lnTo>
                  <a:close/>
                  <a:moveTo>
                    <a:pt x="34" y="82"/>
                  </a:moveTo>
                  <a:cubicBezTo>
                    <a:pt x="28" y="82"/>
                    <a:pt x="28" y="82"/>
                    <a:pt x="28" y="82"/>
                  </a:cubicBezTo>
                  <a:cubicBezTo>
                    <a:pt x="28" y="79"/>
                    <a:pt x="28" y="79"/>
                    <a:pt x="28" y="79"/>
                  </a:cubicBezTo>
                  <a:cubicBezTo>
                    <a:pt x="34" y="79"/>
                    <a:pt x="34" y="79"/>
                    <a:pt x="34" y="79"/>
                  </a:cubicBezTo>
                  <a:lnTo>
                    <a:pt x="34" y="82"/>
                  </a:lnTo>
                  <a:close/>
                  <a:moveTo>
                    <a:pt x="34" y="77"/>
                  </a:moveTo>
                  <a:cubicBezTo>
                    <a:pt x="28" y="77"/>
                    <a:pt x="28" y="77"/>
                    <a:pt x="28" y="77"/>
                  </a:cubicBezTo>
                  <a:cubicBezTo>
                    <a:pt x="28" y="74"/>
                    <a:pt x="28" y="74"/>
                    <a:pt x="28" y="74"/>
                  </a:cubicBezTo>
                  <a:cubicBezTo>
                    <a:pt x="34" y="74"/>
                    <a:pt x="34" y="74"/>
                    <a:pt x="34" y="74"/>
                  </a:cubicBezTo>
                  <a:lnTo>
                    <a:pt x="34" y="77"/>
                  </a:lnTo>
                  <a:close/>
                  <a:moveTo>
                    <a:pt x="34" y="73"/>
                  </a:moveTo>
                  <a:cubicBezTo>
                    <a:pt x="28" y="73"/>
                    <a:pt x="28" y="73"/>
                    <a:pt x="28" y="73"/>
                  </a:cubicBezTo>
                  <a:cubicBezTo>
                    <a:pt x="27" y="73"/>
                    <a:pt x="27" y="73"/>
                    <a:pt x="27" y="74"/>
                  </a:cubicBezTo>
                  <a:cubicBezTo>
                    <a:pt x="27" y="82"/>
                    <a:pt x="27" y="82"/>
                    <a:pt x="27" y="82"/>
                  </a:cubicBezTo>
                  <a:cubicBezTo>
                    <a:pt x="19" y="82"/>
                    <a:pt x="19" y="82"/>
                    <a:pt x="19" y="82"/>
                  </a:cubicBezTo>
                  <a:cubicBezTo>
                    <a:pt x="19" y="75"/>
                    <a:pt x="19" y="75"/>
                    <a:pt x="19" y="75"/>
                  </a:cubicBezTo>
                  <a:cubicBezTo>
                    <a:pt x="24" y="75"/>
                    <a:pt x="24" y="75"/>
                    <a:pt x="24" y="75"/>
                  </a:cubicBezTo>
                  <a:cubicBezTo>
                    <a:pt x="24" y="73"/>
                    <a:pt x="24" y="73"/>
                    <a:pt x="24" y="73"/>
                  </a:cubicBezTo>
                  <a:cubicBezTo>
                    <a:pt x="25" y="71"/>
                    <a:pt x="25" y="71"/>
                    <a:pt x="25" y="71"/>
                  </a:cubicBezTo>
                  <a:cubicBezTo>
                    <a:pt x="27" y="69"/>
                    <a:pt x="27" y="69"/>
                    <a:pt x="27" y="69"/>
                  </a:cubicBezTo>
                  <a:cubicBezTo>
                    <a:pt x="27" y="69"/>
                    <a:pt x="27" y="69"/>
                    <a:pt x="27" y="69"/>
                  </a:cubicBezTo>
                  <a:cubicBezTo>
                    <a:pt x="28" y="68"/>
                    <a:pt x="28" y="68"/>
                    <a:pt x="28" y="68"/>
                  </a:cubicBezTo>
                  <a:cubicBezTo>
                    <a:pt x="31" y="68"/>
                    <a:pt x="31" y="68"/>
                    <a:pt x="31" y="68"/>
                  </a:cubicBezTo>
                  <a:cubicBezTo>
                    <a:pt x="32" y="68"/>
                    <a:pt x="32" y="68"/>
                    <a:pt x="33" y="69"/>
                  </a:cubicBezTo>
                  <a:cubicBezTo>
                    <a:pt x="34" y="69"/>
                    <a:pt x="34" y="69"/>
                    <a:pt x="34" y="69"/>
                  </a:cubicBezTo>
                  <a:cubicBezTo>
                    <a:pt x="34" y="70"/>
                    <a:pt x="34" y="70"/>
                    <a:pt x="34" y="71"/>
                  </a:cubicBezTo>
                  <a:lnTo>
                    <a:pt x="34" y="73"/>
                  </a:lnTo>
                  <a:close/>
                  <a:moveTo>
                    <a:pt x="29" y="52"/>
                  </a:moveTo>
                  <a:cubicBezTo>
                    <a:pt x="30" y="52"/>
                    <a:pt x="30" y="52"/>
                    <a:pt x="30" y="52"/>
                  </a:cubicBezTo>
                  <a:cubicBezTo>
                    <a:pt x="30" y="52"/>
                    <a:pt x="30" y="52"/>
                    <a:pt x="30" y="52"/>
                  </a:cubicBezTo>
                  <a:cubicBezTo>
                    <a:pt x="30" y="52"/>
                    <a:pt x="30" y="52"/>
                    <a:pt x="30" y="52"/>
                  </a:cubicBezTo>
                  <a:cubicBezTo>
                    <a:pt x="30" y="53"/>
                    <a:pt x="30" y="53"/>
                    <a:pt x="30" y="53"/>
                  </a:cubicBezTo>
                  <a:cubicBezTo>
                    <a:pt x="29" y="52"/>
                    <a:pt x="29" y="52"/>
                    <a:pt x="29" y="52"/>
                  </a:cubicBezTo>
                  <a:cubicBezTo>
                    <a:pt x="29" y="53"/>
                    <a:pt x="29" y="53"/>
                    <a:pt x="29" y="53"/>
                  </a:cubicBezTo>
                  <a:cubicBezTo>
                    <a:pt x="29" y="52"/>
                    <a:pt x="29" y="52"/>
                    <a:pt x="29" y="52"/>
                  </a:cubicBezTo>
                  <a:cubicBezTo>
                    <a:pt x="29" y="52"/>
                    <a:pt x="29" y="52"/>
                    <a:pt x="29" y="52"/>
                  </a:cubicBezTo>
                  <a:cubicBezTo>
                    <a:pt x="28" y="52"/>
                    <a:pt x="28" y="52"/>
                    <a:pt x="28" y="52"/>
                  </a:cubicBezTo>
                  <a:cubicBezTo>
                    <a:pt x="28" y="51"/>
                    <a:pt x="28" y="51"/>
                    <a:pt x="28" y="51"/>
                  </a:cubicBezTo>
                  <a:cubicBezTo>
                    <a:pt x="29" y="51"/>
                    <a:pt x="29" y="51"/>
                    <a:pt x="29" y="51"/>
                  </a:cubicBezTo>
                  <a:cubicBezTo>
                    <a:pt x="29" y="51"/>
                    <a:pt x="29" y="51"/>
                    <a:pt x="29" y="51"/>
                  </a:cubicBezTo>
                  <a:cubicBezTo>
                    <a:pt x="29" y="52"/>
                    <a:pt x="29" y="52"/>
                    <a:pt x="29" y="52"/>
                  </a:cubicBezTo>
                  <a:close/>
                  <a:moveTo>
                    <a:pt x="30" y="52"/>
                  </a:moveTo>
                  <a:cubicBezTo>
                    <a:pt x="30" y="51"/>
                    <a:pt x="30" y="51"/>
                    <a:pt x="30" y="51"/>
                  </a:cubicBezTo>
                  <a:cubicBezTo>
                    <a:pt x="30" y="51"/>
                    <a:pt x="30" y="51"/>
                    <a:pt x="30" y="51"/>
                  </a:cubicBezTo>
                  <a:cubicBezTo>
                    <a:pt x="31" y="51"/>
                    <a:pt x="31" y="51"/>
                    <a:pt x="31" y="51"/>
                  </a:cubicBezTo>
                  <a:lnTo>
                    <a:pt x="30" y="52"/>
                  </a:lnTo>
                  <a:close/>
                  <a:moveTo>
                    <a:pt x="31" y="52"/>
                  </a:moveTo>
                  <a:cubicBezTo>
                    <a:pt x="31" y="53"/>
                    <a:pt x="31" y="53"/>
                    <a:pt x="31" y="53"/>
                  </a:cubicBezTo>
                  <a:cubicBezTo>
                    <a:pt x="31" y="53"/>
                    <a:pt x="31" y="53"/>
                    <a:pt x="31" y="53"/>
                  </a:cubicBezTo>
                  <a:cubicBezTo>
                    <a:pt x="31" y="54"/>
                    <a:pt x="31" y="54"/>
                    <a:pt x="31" y="54"/>
                  </a:cubicBezTo>
                  <a:cubicBezTo>
                    <a:pt x="30" y="54"/>
                    <a:pt x="30" y="54"/>
                    <a:pt x="30" y="54"/>
                  </a:cubicBezTo>
                  <a:cubicBezTo>
                    <a:pt x="30" y="55"/>
                    <a:pt x="30" y="55"/>
                    <a:pt x="30" y="55"/>
                  </a:cubicBezTo>
                  <a:cubicBezTo>
                    <a:pt x="30" y="55"/>
                    <a:pt x="30" y="55"/>
                    <a:pt x="30" y="55"/>
                  </a:cubicBezTo>
                  <a:cubicBezTo>
                    <a:pt x="30" y="56"/>
                    <a:pt x="30" y="56"/>
                    <a:pt x="30" y="56"/>
                  </a:cubicBezTo>
                  <a:cubicBezTo>
                    <a:pt x="29" y="56"/>
                    <a:pt x="29" y="56"/>
                    <a:pt x="29" y="56"/>
                  </a:cubicBezTo>
                  <a:cubicBezTo>
                    <a:pt x="29" y="56"/>
                    <a:pt x="29" y="56"/>
                    <a:pt x="29" y="56"/>
                  </a:cubicBezTo>
                  <a:cubicBezTo>
                    <a:pt x="28" y="56"/>
                    <a:pt x="28" y="56"/>
                    <a:pt x="28" y="56"/>
                  </a:cubicBezTo>
                  <a:cubicBezTo>
                    <a:pt x="28" y="55"/>
                    <a:pt x="28" y="55"/>
                    <a:pt x="28" y="55"/>
                  </a:cubicBezTo>
                  <a:cubicBezTo>
                    <a:pt x="29" y="55"/>
                    <a:pt x="29" y="55"/>
                    <a:pt x="29" y="55"/>
                  </a:cubicBezTo>
                  <a:cubicBezTo>
                    <a:pt x="29" y="54"/>
                    <a:pt x="29" y="54"/>
                    <a:pt x="29" y="54"/>
                  </a:cubicBezTo>
                  <a:cubicBezTo>
                    <a:pt x="29" y="54"/>
                    <a:pt x="29" y="54"/>
                    <a:pt x="29" y="54"/>
                  </a:cubicBezTo>
                  <a:cubicBezTo>
                    <a:pt x="29" y="53"/>
                    <a:pt x="29" y="53"/>
                    <a:pt x="29" y="53"/>
                  </a:cubicBezTo>
                  <a:cubicBezTo>
                    <a:pt x="30" y="53"/>
                    <a:pt x="30" y="53"/>
                    <a:pt x="30" y="53"/>
                  </a:cubicBezTo>
                  <a:cubicBezTo>
                    <a:pt x="31" y="52"/>
                    <a:pt x="31" y="52"/>
                    <a:pt x="31" y="52"/>
                  </a:cubicBezTo>
                  <a:close/>
                  <a:moveTo>
                    <a:pt x="31" y="52"/>
                  </a:moveTo>
                  <a:cubicBezTo>
                    <a:pt x="31" y="52"/>
                    <a:pt x="31" y="52"/>
                    <a:pt x="31" y="52"/>
                  </a:cubicBezTo>
                  <a:cubicBezTo>
                    <a:pt x="31" y="51"/>
                    <a:pt x="31" y="51"/>
                    <a:pt x="31" y="51"/>
                  </a:cubicBezTo>
                  <a:cubicBezTo>
                    <a:pt x="31" y="51"/>
                    <a:pt x="31" y="51"/>
                    <a:pt x="31" y="51"/>
                  </a:cubicBezTo>
                  <a:cubicBezTo>
                    <a:pt x="31" y="51"/>
                    <a:pt x="31" y="51"/>
                    <a:pt x="31" y="51"/>
                  </a:cubicBezTo>
                  <a:lnTo>
                    <a:pt x="31" y="52"/>
                  </a:lnTo>
                  <a:close/>
                  <a:moveTo>
                    <a:pt x="32" y="55"/>
                  </a:moveTo>
                  <a:cubicBezTo>
                    <a:pt x="32" y="56"/>
                    <a:pt x="32" y="56"/>
                    <a:pt x="32" y="56"/>
                  </a:cubicBezTo>
                  <a:cubicBezTo>
                    <a:pt x="31" y="56"/>
                    <a:pt x="31" y="56"/>
                    <a:pt x="31" y="56"/>
                  </a:cubicBezTo>
                  <a:cubicBezTo>
                    <a:pt x="31" y="55"/>
                    <a:pt x="31" y="55"/>
                    <a:pt x="31" y="55"/>
                  </a:cubicBezTo>
                  <a:cubicBezTo>
                    <a:pt x="31" y="55"/>
                    <a:pt x="31" y="55"/>
                    <a:pt x="31" y="55"/>
                  </a:cubicBezTo>
                  <a:lnTo>
                    <a:pt x="32" y="55"/>
                  </a:lnTo>
                  <a:close/>
                  <a:moveTo>
                    <a:pt x="33" y="51"/>
                  </a:move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lnTo>
                    <a:pt x="33" y="51"/>
                  </a:lnTo>
                  <a:close/>
                  <a:moveTo>
                    <a:pt x="33" y="55"/>
                  </a:moveTo>
                  <a:cubicBezTo>
                    <a:pt x="33" y="55"/>
                    <a:pt x="33" y="55"/>
                    <a:pt x="33" y="55"/>
                  </a:cubicBezTo>
                  <a:cubicBezTo>
                    <a:pt x="33" y="55"/>
                    <a:pt x="33" y="55"/>
                    <a:pt x="33" y="55"/>
                  </a:cubicBezTo>
                  <a:cubicBezTo>
                    <a:pt x="32" y="55"/>
                    <a:pt x="32" y="55"/>
                    <a:pt x="32" y="55"/>
                  </a:cubicBezTo>
                  <a:cubicBezTo>
                    <a:pt x="32" y="55"/>
                    <a:pt x="32" y="55"/>
                    <a:pt x="32" y="55"/>
                  </a:cubicBezTo>
                  <a:cubicBezTo>
                    <a:pt x="33" y="55"/>
                    <a:pt x="33" y="55"/>
                    <a:pt x="33" y="55"/>
                  </a:cubicBezTo>
                  <a:close/>
                  <a:moveTo>
                    <a:pt x="34" y="50"/>
                  </a:move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5" y="50"/>
                    <a:pt x="35" y="50"/>
                    <a:pt x="35" y="50"/>
                  </a:cubicBezTo>
                  <a:cubicBezTo>
                    <a:pt x="35" y="50"/>
                    <a:pt x="35" y="50"/>
                    <a:pt x="35" y="50"/>
                  </a:cubicBezTo>
                  <a:cubicBezTo>
                    <a:pt x="34" y="50"/>
                    <a:pt x="34" y="50"/>
                    <a:pt x="34" y="50"/>
                  </a:cubicBezTo>
                  <a:cubicBezTo>
                    <a:pt x="34" y="50"/>
                    <a:pt x="34" y="50"/>
                    <a:pt x="34" y="50"/>
                  </a:cubicBezTo>
                  <a:close/>
                  <a:moveTo>
                    <a:pt x="34" y="56"/>
                  </a:moveTo>
                  <a:cubicBezTo>
                    <a:pt x="34" y="55"/>
                    <a:pt x="34" y="55"/>
                    <a:pt x="34" y="55"/>
                  </a:cubicBezTo>
                  <a:cubicBezTo>
                    <a:pt x="35" y="55"/>
                    <a:pt x="35" y="55"/>
                    <a:pt x="35" y="55"/>
                  </a:cubicBezTo>
                  <a:cubicBezTo>
                    <a:pt x="35" y="55"/>
                    <a:pt x="35" y="55"/>
                    <a:pt x="35" y="55"/>
                  </a:cubicBezTo>
                  <a:lnTo>
                    <a:pt x="34" y="56"/>
                  </a:lnTo>
                  <a:close/>
                  <a:moveTo>
                    <a:pt x="39" y="45"/>
                  </a:moveTo>
                  <a:cubicBezTo>
                    <a:pt x="39" y="45"/>
                    <a:pt x="39" y="45"/>
                    <a:pt x="39" y="45"/>
                  </a:cubicBezTo>
                  <a:cubicBezTo>
                    <a:pt x="38" y="45"/>
                    <a:pt x="38" y="45"/>
                    <a:pt x="38" y="45"/>
                  </a:cubicBezTo>
                  <a:cubicBezTo>
                    <a:pt x="38" y="44"/>
                    <a:pt x="38" y="44"/>
                    <a:pt x="38" y="44"/>
                  </a:cubicBezTo>
                  <a:cubicBezTo>
                    <a:pt x="39" y="44"/>
                    <a:pt x="39" y="44"/>
                    <a:pt x="39" y="44"/>
                  </a:cubicBezTo>
                  <a:cubicBezTo>
                    <a:pt x="39" y="44"/>
                    <a:pt x="39" y="44"/>
                    <a:pt x="39" y="44"/>
                  </a:cubicBezTo>
                  <a:cubicBezTo>
                    <a:pt x="38" y="45"/>
                    <a:pt x="38" y="45"/>
                    <a:pt x="38" y="45"/>
                  </a:cubicBezTo>
                  <a:lnTo>
                    <a:pt x="39" y="45"/>
                  </a:lnTo>
                  <a:close/>
                  <a:moveTo>
                    <a:pt x="40" y="48"/>
                  </a:moveTo>
                  <a:cubicBezTo>
                    <a:pt x="39" y="49"/>
                    <a:pt x="39" y="49"/>
                    <a:pt x="39" y="49"/>
                  </a:cubicBezTo>
                  <a:cubicBezTo>
                    <a:pt x="39" y="49"/>
                    <a:pt x="39" y="49"/>
                    <a:pt x="39" y="49"/>
                  </a:cubicBezTo>
                  <a:cubicBezTo>
                    <a:pt x="39" y="49"/>
                    <a:pt x="39" y="49"/>
                    <a:pt x="39" y="49"/>
                  </a:cubicBezTo>
                  <a:cubicBezTo>
                    <a:pt x="38" y="49"/>
                    <a:pt x="38" y="49"/>
                    <a:pt x="38" y="49"/>
                  </a:cubicBezTo>
                  <a:cubicBezTo>
                    <a:pt x="39" y="48"/>
                    <a:pt x="39" y="48"/>
                    <a:pt x="39" y="48"/>
                  </a:cubicBezTo>
                  <a:cubicBezTo>
                    <a:pt x="39" y="48"/>
                    <a:pt x="39" y="48"/>
                    <a:pt x="39" y="48"/>
                  </a:cubicBezTo>
                  <a:cubicBezTo>
                    <a:pt x="39" y="47"/>
                    <a:pt x="39" y="47"/>
                    <a:pt x="39" y="47"/>
                  </a:cubicBezTo>
                  <a:cubicBezTo>
                    <a:pt x="38" y="46"/>
                    <a:pt x="38" y="46"/>
                    <a:pt x="38" y="46"/>
                  </a:cubicBezTo>
                  <a:cubicBezTo>
                    <a:pt x="39" y="46"/>
                    <a:pt x="39" y="46"/>
                    <a:pt x="39" y="46"/>
                  </a:cubicBezTo>
                  <a:cubicBezTo>
                    <a:pt x="39" y="46"/>
                    <a:pt x="39" y="46"/>
                    <a:pt x="39" y="46"/>
                  </a:cubicBezTo>
                  <a:cubicBezTo>
                    <a:pt x="39" y="46"/>
                    <a:pt x="39" y="46"/>
                    <a:pt x="39" y="46"/>
                  </a:cubicBezTo>
                  <a:cubicBezTo>
                    <a:pt x="40" y="47"/>
                    <a:pt x="40" y="47"/>
                    <a:pt x="40" y="47"/>
                  </a:cubicBezTo>
                  <a:cubicBezTo>
                    <a:pt x="39" y="47"/>
                    <a:pt x="39" y="47"/>
                    <a:pt x="39" y="47"/>
                  </a:cubicBezTo>
                  <a:cubicBezTo>
                    <a:pt x="40" y="48"/>
                    <a:pt x="40" y="48"/>
                    <a:pt x="40" y="48"/>
                  </a:cubicBezTo>
                  <a:close/>
                  <a:moveTo>
                    <a:pt x="45" y="47"/>
                  </a:moveTo>
                  <a:cubicBezTo>
                    <a:pt x="45" y="46"/>
                    <a:pt x="45" y="46"/>
                    <a:pt x="45" y="46"/>
                  </a:cubicBezTo>
                  <a:cubicBezTo>
                    <a:pt x="45" y="46"/>
                    <a:pt x="45" y="46"/>
                    <a:pt x="45" y="46"/>
                  </a:cubicBezTo>
                  <a:cubicBezTo>
                    <a:pt x="45" y="46"/>
                    <a:pt x="45" y="46"/>
                    <a:pt x="45" y="46"/>
                  </a:cubicBezTo>
                  <a:cubicBezTo>
                    <a:pt x="45" y="45"/>
                    <a:pt x="45" y="45"/>
                    <a:pt x="45" y="45"/>
                  </a:cubicBezTo>
                  <a:cubicBezTo>
                    <a:pt x="46" y="45"/>
                    <a:pt x="46" y="45"/>
                    <a:pt x="46" y="45"/>
                  </a:cubicBezTo>
                  <a:cubicBezTo>
                    <a:pt x="46" y="45"/>
                    <a:pt x="46" y="45"/>
                    <a:pt x="46" y="45"/>
                  </a:cubicBezTo>
                  <a:cubicBezTo>
                    <a:pt x="46" y="46"/>
                    <a:pt x="46" y="46"/>
                    <a:pt x="46" y="46"/>
                  </a:cubicBezTo>
                  <a:cubicBezTo>
                    <a:pt x="46" y="46"/>
                    <a:pt x="46" y="46"/>
                    <a:pt x="46" y="46"/>
                  </a:cubicBezTo>
                  <a:cubicBezTo>
                    <a:pt x="46" y="46"/>
                    <a:pt x="46" y="46"/>
                    <a:pt x="46" y="46"/>
                  </a:cubicBezTo>
                  <a:cubicBezTo>
                    <a:pt x="46" y="46"/>
                    <a:pt x="46" y="46"/>
                    <a:pt x="46" y="46"/>
                  </a:cubicBezTo>
                  <a:cubicBezTo>
                    <a:pt x="46" y="47"/>
                    <a:pt x="46" y="47"/>
                    <a:pt x="46" y="47"/>
                  </a:cubicBezTo>
                  <a:lnTo>
                    <a:pt x="45" y="47"/>
                  </a:lnTo>
                  <a:close/>
                  <a:moveTo>
                    <a:pt x="46" y="47"/>
                  </a:moveTo>
                  <a:cubicBezTo>
                    <a:pt x="46" y="47"/>
                    <a:pt x="46" y="47"/>
                    <a:pt x="46" y="47"/>
                  </a:cubicBezTo>
                  <a:cubicBezTo>
                    <a:pt x="47" y="47"/>
                    <a:pt x="47" y="47"/>
                    <a:pt x="47" y="47"/>
                  </a:cubicBezTo>
                  <a:cubicBezTo>
                    <a:pt x="47" y="47"/>
                    <a:pt x="47" y="47"/>
                    <a:pt x="47" y="47"/>
                  </a:cubicBezTo>
                  <a:cubicBezTo>
                    <a:pt x="48" y="48"/>
                    <a:pt x="48" y="48"/>
                    <a:pt x="48" y="48"/>
                  </a:cubicBezTo>
                  <a:cubicBezTo>
                    <a:pt x="48" y="48"/>
                    <a:pt x="48" y="48"/>
                    <a:pt x="48" y="48"/>
                  </a:cubicBezTo>
                  <a:cubicBezTo>
                    <a:pt x="47" y="47"/>
                    <a:pt x="47" y="47"/>
                    <a:pt x="47" y="47"/>
                  </a:cubicBezTo>
                  <a:cubicBezTo>
                    <a:pt x="47" y="46"/>
                    <a:pt x="47" y="46"/>
                    <a:pt x="47" y="46"/>
                  </a:cubicBezTo>
                  <a:cubicBezTo>
                    <a:pt x="48" y="46"/>
                    <a:pt x="48" y="46"/>
                    <a:pt x="48" y="46"/>
                  </a:cubicBezTo>
                  <a:cubicBezTo>
                    <a:pt x="48" y="46"/>
                    <a:pt x="48" y="46"/>
                    <a:pt x="48" y="46"/>
                  </a:cubicBezTo>
                  <a:cubicBezTo>
                    <a:pt x="47" y="45"/>
                    <a:pt x="47" y="45"/>
                    <a:pt x="47" y="45"/>
                  </a:cubicBezTo>
                  <a:cubicBezTo>
                    <a:pt x="47" y="44"/>
                    <a:pt x="47" y="44"/>
                    <a:pt x="47" y="44"/>
                  </a:cubicBezTo>
                  <a:cubicBezTo>
                    <a:pt x="47" y="44"/>
                    <a:pt x="47" y="44"/>
                    <a:pt x="47" y="44"/>
                  </a:cubicBezTo>
                  <a:cubicBezTo>
                    <a:pt x="47" y="45"/>
                    <a:pt x="47" y="45"/>
                    <a:pt x="47" y="45"/>
                  </a:cubicBezTo>
                  <a:cubicBezTo>
                    <a:pt x="46" y="44"/>
                    <a:pt x="46" y="44"/>
                    <a:pt x="46" y="44"/>
                  </a:cubicBezTo>
                  <a:cubicBezTo>
                    <a:pt x="46" y="44"/>
                    <a:pt x="46" y="44"/>
                    <a:pt x="46" y="44"/>
                  </a:cubicBezTo>
                  <a:cubicBezTo>
                    <a:pt x="46" y="44"/>
                    <a:pt x="46" y="44"/>
                    <a:pt x="46" y="44"/>
                  </a:cubicBezTo>
                  <a:cubicBezTo>
                    <a:pt x="46" y="44"/>
                    <a:pt x="46" y="44"/>
                    <a:pt x="46" y="44"/>
                  </a:cubicBezTo>
                  <a:cubicBezTo>
                    <a:pt x="47" y="43"/>
                    <a:pt x="47" y="43"/>
                    <a:pt x="47" y="43"/>
                  </a:cubicBezTo>
                  <a:cubicBezTo>
                    <a:pt x="46" y="43"/>
                    <a:pt x="46" y="43"/>
                    <a:pt x="46" y="43"/>
                  </a:cubicBezTo>
                  <a:cubicBezTo>
                    <a:pt x="46" y="42"/>
                    <a:pt x="46" y="42"/>
                    <a:pt x="46" y="42"/>
                  </a:cubicBezTo>
                  <a:cubicBezTo>
                    <a:pt x="46" y="42"/>
                    <a:pt x="46" y="42"/>
                    <a:pt x="46" y="42"/>
                  </a:cubicBezTo>
                  <a:cubicBezTo>
                    <a:pt x="46" y="42"/>
                    <a:pt x="46" y="42"/>
                    <a:pt x="46" y="42"/>
                  </a:cubicBezTo>
                  <a:cubicBezTo>
                    <a:pt x="45" y="42"/>
                    <a:pt x="45" y="42"/>
                    <a:pt x="45" y="42"/>
                  </a:cubicBezTo>
                  <a:cubicBezTo>
                    <a:pt x="45" y="42"/>
                    <a:pt x="45" y="42"/>
                    <a:pt x="45" y="42"/>
                  </a:cubicBezTo>
                  <a:cubicBezTo>
                    <a:pt x="44" y="43"/>
                    <a:pt x="44" y="43"/>
                    <a:pt x="44" y="43"/>
                  </a:cubicBezTo>
                  <a:cubicBezTo>
                    <a:pt x="44" y="43"/>
                    <a:pt x="44" y="43"/>
                    <a:pt x="44" y="43"/>
                  </a:cubicBezTo>
                  <a:cubicBezTo>
                    <a:pt x="44" y="43"/>
                    <a:pt x="44" y="43"/>
                    <a:pt x="44" y="43"/>
                  </a:cubicBezTo>
                  <a:cubicBezTo>
                    <a:pt x="44" y="43"/>
                    <a:pt x="44" y="43"/>
                    <a:pt x="44" y="43"/>
                  </a:cubicBezTo>
                  <a:cubicBezTo>
                    <a:pt x="42" y="44"/>
                    <a:pt x="42" y="44"/>
                    <a:pt x="42" y="44"/>
                  </a:cubicBezTo>
                  <a:cubicBezTo>
                    <a:pt x="42" y="44"/>
                    <a:pt x="42" y="44"/>
                    <a:pt x="42" y="44"/>
                  </a:cubicBezTo>
                  <a:cubicBezTo>
                    <a:pt x="42" y="45"/>
                    <a:pt x="42" y="45"/>
                    <a:pt x="42" y="45"/>
                  </a:cubicBezTo>
                  <a:cubicBezTo>
                    <a:pt x="42" y="45"/>
                    <a:pt x="42" y="45"/>
                    <a:pt x="42" y="45"/>
                  </a:cubicBezTo>
                  <a:cubicBezTo>
                    <a:pt x="42" y="46"/>
                    <a:pt x="42" y="46"/>
                    <a:pt x="42" y="46"/>
                  </a:cubicBezTo>
                  <a:cubicBezTo>
                    <a:pt x="42" y="46"/>
                    <a:pt x="42" y="46"/>
                    <a:pt x="42" y="46"/>
                  </a:cubicBezTo>
                  <a:cubicBezTo>
                    <a:pt x="42" y="47"/>
                    <a:pt x="42" y="47"/>
                    <a:pt x="42" y="47"/>
                  </a:cubicBezTo>
                  <a:cubicBezTo>
                    <a:pt x="42" y="48"/>
                    <a:pt x="42" y="48"/>
                    <a:pt x="42" y="48"/>
                  </a:cubicBezTo>
                  <a:cubicBezTo>
                    <a:pt x="41" y="47"/>
                    <a:pt x="41" y="47"/>
                    <a:pt x="41" y="47"/>
                  </a:cubicBezTo>
                  <a:cubicBezTo>
                    <a:pt x="41" y="46"/>
                    <a:pt x="41" y="46"/>
                    <a:pt x="41" y="46"/>
                  </a:cubicBezTo>
                  <a:cubicBezTo>
                    <a:pt x="41" y="46"/>
                    <a:pt x="41" y="46"/>
                    <a:pt x="41" y="46"/>
                  </a:cubicBezTo>
                  <a:cubicBezTo>
                    <a:pt x="41" y="47"/>
                    <a:pt x="41" y="47"/>
                    <a:pt x="41" y="47"/>
                  </a:cubicBezTo>
                  <a:cubicBezTo>
                    <a:pt x="40" y="46"/>
                    <a:pt x="40" y="46"/>
                    <a:pt x="40" y="46"/>
                  </a:cubicBezTo>
                  <a:cubicBezTo>
                    <a:pt x="40" y="45"/>
                    <a:pt x="40" y="45"/>
                    <a:pt x="40" y="45"/>
                  </a:cubicBezTo>
                  <a:cubicBezTo>
                    <a:pt x="40" y="45"/>
                    <a:pt x="40" y="45"/>
                    <a:pt x="40" y="45"/>
                  </a:cubicBezTo>
                  <a:cubicBezTo>
                    <a:pt x="40" y="44"/>
                    <a:pt x="40" y="44"/>
                    <a:pt x="40" y="44"/>
                  </a:cubicBezTo>
                  <a:cubicBezTo>
                    <a:pt x="39" y="44"/>
                    <a:pt x="39" y="44"/>
                    <a:pt x="39" y="44"/>
                  </a:cubicBezTo>
                  <a:cubicBezTo>
                    <a:pt x="39" y="43"/>
                    <a:pt x="39" y="43"/>
                    <a:pt x="39" y="43"/>
                  </a:cubicBezTo>
                  <a:cubicBezTo>
                    <a:pt x="39" y="43"/>
                    <a:pt x="39" y="43"/>
                    <a:pt x="39" y="43"/>
                  </a:cubicBezTo>
                  <a:cubicBezTo>
                    <a:pt x="39" y="42"/>
                    <a:pt x="39" y="42"/>
                    <a:pt x="39" y="42"/>
                  </a:cubicBezTo>
                  <a:cubicBezTo>
                    <a:pt x="39" y="42"/>
                    <a:pt x="39" y="42"/>
                    <a:pt x="39" y="42"/>
                  </a:cubicBezTo>
                  <a:cubicBezTo>
                    <a:pt x="38" y="42"/>
                    <a:pt x="38" y="42"/>
                    <a:pt x="38" y="42"/>
                  </a:cubicBezTo>
                  <a:cubicBezTo>
                    <a:pt x="38" y="41"/>
                    <a:pt x="38" y="41"/>
                    <a:pt x="38" y="41"/>
                  </a:cubicBezTo>
                  <a:cubicBezTo>
                    <a:pt x="38" y="41"/>
                    <a:pt x="38" y="41"/>
                    <a:pt x="38" y="41"/>
                  </a:cubicBezTo>
                  <a:cubicBezTo>
                    <a:pt x="38" y="41"/>
                    <a:pt x="38" y="41"/>
                    <a:pt x="38" y="41"/>
                  </a:cubicBezTo>
                  <a:cubicBezTo>
                    <a:pt x="37" y="40"/>
                    <a:pt x="37" y="40"/>
                    <a:pt x="37"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3" y="39"/>
                    <a:pt x="33" y="39"/>
                    <a:pt x="33" y="39"/>
                  </a:cubicBezTo>
                  <a:cubicBezTo>
                    <a:pt x="33" y="39"/>
                    <a:pt x="33" y="39"/>
                    <a:pt x="33" y="39"/>
                  </a:cubicBezTo>
                  <a:cubicBezTo>
                    <a:pt x="33" y="39"/>
                    <a:pt x="33" y="39"/>
                    <a:pt x="33"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9"/>
                    <a:pt x="32" y="39"/>
                    <a:pt x="32" y="39"/>
                  </a:cubicBezTo>
                  <a:cubicBezTo>
                    <a:pt x="32" y="39"/>
                    <a:pt x="32" y="39"/>
                    <a:pt x="32" y="39"/>
                  </a:cubicBezTo>
                  <a:cubicBezTo>
                    <a:pt x="33" y="39"/>
                    <a:pt x="33" y="39"/>
                    <a:pt x="33" y="39"/>
                  </a:cubicBezTo>
                  <a:cubicBezTo>
                    <a:pt x="33" y="40"/>
                    <a:pt x="33" y="40"/>
                    <a:pt x="33" y="40"/>
                  </a:cubicBezTo>
                  <a:cubicBezTo>
                    <a:pt x="33" y="40"/>
                    <a:pt x="33" y="40"/>
                    <a:pt x="33" y="40"/>
                  </a:cubicBezTo>
                  <a:cubicBezTo>
                    <a:pt x="34" y="40"/>
                    <a:pt x="34" y="40"/>
                    <a:pt x="34" y="40"/>
                  </a:cubicBezTo>
                  <a:cubicBezTo>
                    <a:pt x="34" y="40"/>
                    <a:pt x="34" y="40"/>
                    <a:pt x="34" y="40"/>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1"/>
                  </a:cubicBezTo>
                  <a:cubicBezTo>
                    <a:pt x="35" y="42"/>
                    <a:pt x="35" y="42"/>
                    <a:pt x="35" y="42"/>
                  </a:cubicBezTo>
                  <a:cubicBezTo>
                    <a:pt x="35" y="42"/>
                    <a:pt x="35" y="42"/>
                    <a:pt x="35" y="42"/>
                  </a:cubicBezTo>
                  <a:cubicBezTo>
                    <a:pt x="34" y="43"/>
                    <a:pt x="34" y="43"/>
                    <a:pt x="34" y="43"/>
                  </a:cubicBezTo>
                  <a:cubicBezTo>
                    <a:pt x="34" y="43"/>
                    <a:pt x="34" y="43"/>
                    <a:pt x="34" y="43"/>
                  </a:cubicBezTo>
                  <a:cubicBezTo>
                    <a:pt x="34" y="43"/>
                    <a:pt x="34" y="43"/>
                    <a:pt x="34" y="43"/>
                  </a:cubicBezTo>
                  <a:cubicBezTo>
                    <a:pt x="33" y="43"/>
                    <a:pt x="33" y="43"/>
                    <a:pt x="33" y="43"/>
                  </a:cubicBezTo>
                  <a:cubicBezTo>
                    <a:pt x="32" y="43"/>
                    <a:pt x="32" y="43"/>
                    <a:pt x="32" y="43"/>
                  </a:cubicBezTo>
                  <a:cubicBezTo>
                    <a:pt x="32" y="43"/>
                    <a:pt x="32" y="43"/>
                    <a:pt x="32" y="43"/>
                  </a:cubicBezTo>
                  <a:cubicBezTo>
                    <a:pt x="32" y="43"/>
                    <a:pt x="32" y="43"/>
                    <a:pt x="32" y="43"/>
                  </a:cubicBezTo>
                  <a:cubicBezTo>
                    <a:pt x="31" y="44"/>
                    <a:pt x="31" y="44"/>
                    <a:pt x="31" y="44"/>
                  </a:cubicBezTo>
                  <a:cubicBezTo>
                    <a:pt x="31" y="44"/>
                    <a:pt x="31" y="44"/>
                    <a:pt x="31" y="44"/>
                  </a:cubicBezTo>
                  <a:cubicBezTo>
                    <a:pt x="31" y="44"/>
                    <a:pt x="31" y="44"/>
                    <a:pt x="31" y="44"/>
                  </a:cubicBezTo>
                  <a:cubicBezTo>
                    <a:pt x="31" y="44"/>
                    <a:pt x="31" y="44"/>
                    <a:pt x="31" y="44"/>
                  </a:cubicBezTo>
                  <a:cubicBezTo>
                    <a:pt x="30" y="44"/>
                    <a:pt x="30" y="44"/>
                    <a:pt x="30" y="44"/>
                  </a:cubicBezTo>
                  <a:cubicBezTo>
                    <a:pt x="30" y="44"/>
                    <a:pt x="30" y="44"/>
                    <a:pt x="30" y="44"/>
                  </a:cubicBezTo>
                  <a:cubicBezTo>
                    <a:pt x="30" y="44"/>
                    <a:pt x="30" y="44"/>
                    <a:pt x="30" y="44"/>
                  </a:cubicBezTo>
                  <a:cubicBezTo>
                    <a:pt x="30" y="43"/>
                    <a:pt x="30" y="43"/>
                    <a:pt x="30" y="43"/>
                  </a:cubicBezTo>
                  <a:cubicBezTo>
                    <a:pt x="30" y="43"/>
                    <a:pt x="30" y="43"/>
                    <a:pt x="30" y="43"/>
                  </a:cubicBezTo>
                  <a:cubicBezTo>
                    <a:pt x="29" y="43"/>
                    <a:pt x="29" y="43"/>
                    <a:pt x="29" y="43"/>
                  </a:cubicBezTo>
                  <a:cubicBezTo>
                    <a:pt x="29" y="42"/>
                    <a:pt x="29" y="42"/>
                    <a:pt x="29" y="42"/>
                  </a:cubicBezTo>
                  <a:cubicBezTo>
                    <a:pt x="29" y="41"/>
                    <a:pt x="29" y="41"/>
                    <a:pt x="29" y="41"/>
                  </a:cubicBezTo>
                  <a:cubicBezTo>
                    <a:pt x="29" y="41"/>
                    <a:pt x="29" y="41"/>
                    <a:pt x="29" y="41"/>
                  </a:cubicBezTo>
                  <a:cubicBezTo>
                    <a:pt x="29" y="41"/>
                    <a:pt x="29" y="41"/>
                    <a:pt x="29" y="41"/>
                  </a:cubicBezTo>
                  <a:cubicBezTo>
                    <a:pt x="29" y="40"/>
                    <a:pt x="29" y="40"/>
                    <a:pt x="29" y="40"/>
                  </a:cubicBezTo>
                  <a:cubicBezTo>
                    <a:pt x="28" y="40"/>
                    <a:pt x="28" y="40"/>
                    <a:pt x="28" y="40"/>
                  </a:cubicBezTo>
                  <a:cubicBezTo>
                    <a:pt x="28" y="39"/>
                    <a:pt x="28" y="39"/>
                    <a:pt x="28" y="39"/>
                  </a:cubicBezTo>
                  <a:cubicBezTo>
                    <a:pt x="28" y="39"/>
                    <a:pt x="28" y="39"/>
                    <a:pt x="28" y="39"/>
                  </a:cubicBezTo>
                  <a:cubicBezTo>
                    <a:pt x="27" y="39"/>
                    <a:pt x="27" y="39"/>
                    <a:pt x="27" y="39"/>
                  </a:cubicBezTo>
                  <a:cubicBezTo>
                    <a:pt x="28" y="40"/>
                    <a:pt x="28" y="40"/>
                    <a:pt x="28" y="40"/>
                  </a:cubicBezTo>
                  <a:cubicBezTo>
                    <a:pt x="28" y="40"/>
                    <a:pt x="28" y="40"/>
                    <a:pt x="28" y="40"/>
                  </a:cubicBezTo>
                  <a:cubicBezTo>
                    <a:pt x="28" y="40"/>
                    <a:pt x="28" y="40"/>
                    <a:pt x="28" y="40"/>
                  </a:cubicBezTo>
                  <a:cubicBezTo>
                    <a:pt x="28" y="41"/>
                    <a:pt x="28" y="41"/>
                    <a:pt x="28" y="41"/>
                  </a:cubicBezTo>
                  <a:cubicBezTo>
                    <a:pt x="28" y="41"/>
                    <a:pt x="28" y="41"/>
                    <a:pt x="28" y="41"/>
                  </a:cubicBezTo>
                  <a:cubicBezTo>
                    <a:pt x="28" y="41"/>
                    <a:pt x="28" y="41"/>
                    <a:pt x="28" y="41"/>
                  </a:cubicBezTo>
                  <a:cubicBezTo>
                    <a:pt x="28" y="42"/>
                    <a:pt x="28" y="42"/>
                    <a:pt x="28" y="42"/>
                  </a:cubicBezTo>
                  <a:cubicBezTo>
                    <a:pt x="28" y="42"/>
                    <a:pt x="28" y="42"/>
                    <a:pt x="28" y="42"/>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5"/>
                    <a:pt x="32" y="45"/>
                    <a:pt x="32" y="45"/>
                  </a:cubicBezTo>
                  <a:cubicBezTo>
                    <a:pt x="32" y="45"/>
                    <a:pt x="32" y="45"/>
                    <a:pt x="32" y="45"/>
                  </a:cubicBezTo>
                  <a:cubicBezTo>
                    <a:pt x="32" y="46"/>
                    <a:pt x="32" y="46"/>
                    <a:pt x="32" y="46"/>
                  </a:cubicBezTo>
                  <a:cubicBezTo>
                    <a:pt x="31" y="46"/>
                    <a:pt x="31" y="46"/>
                    <a:pt x="31" y="46"/>
                  </a:cubicBezTo>
                  <a:cubicBezTo>
                    <a:pt x="31" y="47"/>
                    <a:pt x="31" y="47"/>
                    <a:pt x="31" y="47"/>
                  </a:cubicBezTo>
                  <a:cubicBezTo>
                    <a:pt x="31" y="47"/>
                    <a:pt x="31" y="47"/>
                    <a:pt x="31" y="47"/>
                  </a:cubicBezTo>
                  <a:cubicBezTo>
                    <a:pt x="30" y="48"/>
                    <a:pt x="30" y="48"/>
                    <a:pt x="30" y="48"/>
                  </a:cubicBezTo>
                  <a:cubicBezTo>
                    <a:pt x="29" y="48"/>
                    <a:pt x="29" y="48"/>
                    <a:pt x="29" y="48"/>
                  </a:cubicBezTo>
                  <a:cubicBezTo>
                    <a:pt x="28" y="49"/>
                    <a:pt x="28" y="49"/>
                    <a:pt x="28" y="49"/>
                  </a:cubicBezTo>
                  <a:cubicBezTo>
                    <a:pt x="28" y="49"/>
                    <a:pt x="28" y="49"/>
                    <a:pt x="28" y="49"/>
                  </a:cubicBezTo>
                  <a:cubicBezTo>
                    <a:pt x="28" y="49"/>
                    <a:pt x="28" y="49"/>
                    <a:pt x="28" y="49"/>
                  </a:cubicBezTo>
                  <a:cubicBezTo>
                    <a:pt x="28" y="49"/>
                    <a:pt x="28" y="49"/>
                    <a:pt x="28" y="49"/>
                  </a:cubicBezTo>
                  <a:cubicBezTo>
                    <a:pt x="28" y="51"/>
                    <a:pt x="28" y="51"/>
                    <a:pt x="28" y="51"/>
                  </a:cubicBezTo>
                  <a:cubicBezTo>
                    <a:pt x="28" y="51"/>
                    <a:pt x="28" y="51"/>
                    <a:pt x="28" y="51"/>
                  </a:cubicBezTo>
                  <a:cubicBezTo>
                    <a:pt x="28" y="53"/>
                    <a:pt x="28" y="53"/>
                    <a:pt x="28" y="53"/>
                  </a:cubicBezTo>
                  <a:cubicBezTo>
                    <a:pt x="28" y="53"/>
                    <a:pt x="28" y="53"/>
                    <a:pt x="28" y="53"/>
                  </a:cubicBezTo>
                  <a:cubicBezTo>
                    <a:pt x="27" y="53"/>
                    <a:pt x="27" y="53"/>
                    <a:pt x="27" y="53"/>
                  </a:cubicBezTo>
                  <a:cubicBezTo>
                    <a:pt x="27" y="54"/>
                    <a:pt x="27" y="54"/>
                    <a:pt x="27" y="54"/>
                  </a:cubicBezTo>
                  <a:cubicBezTo>
                    <a:pt x="27" y="54"/>
                    <a:pt x="27" y="54"/>
                    <a:pt x="27" y="54"/>
                  </a:cubicBezTo>
                  <a:cubicBezTo>
                    <a:pt x="26" y="54"/>
                    <a:pt x="26" y="54"/>
                    <a:pt x="26" y="54"/>
                  </a:cubicBezTo>
                  <a:cubicBezTo>
                    <a:pt x="26" y="54"/>
                    <a:pt x="26" y="54"/>
                    <a:pt x="26" y="54"/>
                  </a:cubicBezTo>
                  <a:cubicBezTo>
                    <a:pt x="26" y="55"/>
                    <a:pt x="26" y="55"/>
                    <a:pt x="26" y="55"/>
                  </a:cubicBezTo>
                  <a:cubicBezTo>
                    <a:pt x="26" y="55"/>
                    <a:pt x="26" y="55"/>
                    <a:pt x="26" y="55"/>
                  </a:cubicBezTo>
                  <a:cubicBezTo>
                    <a:pt x="26" y="56"/>
                    <a:pt x="26" y="56"/>
                    <a:pt x="26" y="56"/>
                  </a:cubicBezTo>
                  <a:cubicBezTo>
                    <a:pt x="26" y="56"/>
                    <a:pt x="26" y="56"/>
                    <a:pt x="26" y="56"/>
                  </a:cubicBezTo>
                  <a:cubicBezTo>
                    <a:pt x="25" y="56"/>
                    <a:pt x="25" y="56"/>
                    <a:pt x="25" y="56"/>
                  </a:cubicBezTo>
                  <a:cubicBezTo>
                    <a:pt x="25" y="56"/>
                    <a:pt x="25" y="56"/>
                    <a:pt x="25" y="56"/>
                  </a:cubicBezTo>
                  <a:cubicBezTo>
                    <a:pt x="25" y="57"/>
                    <a:pt x="25" y="57"/>
                    <a:pt x="25" y="57"/>
                  </a:cubicBezTo>
                  <a:cubicBezTo>
                    <a:pt x="25" y="57"/>
                    <a:pt x="25" y="57"/>
                    <a:pt x="25" y="57"/>
                  </a:cubicBezTo>
                  <a:cubicBezTo>
                    <a:pt x="25" y="57"/>
                    <a:pt x="25" y="57"/>
                    <a:pt x="25" y="57"/>
                  </a:cubicBezTo>
                  <a:cubicBezTo>
                    <a:pt x="23" y="59"/>
                    <a:pt x="23" y="59"/>
                    <a:pt x="23" y="59"/>
                  </a:cubicBezTo>
                  <a:cubicBezTo>
                    <a:pt x="22" y="60"/>
                    <a:pt x="22" y="60"/>
                    <a:pt x="22" y="60"/>
                  </a:cubicBezTo>
                  <a:cubicBezTo>
                    <a:pt x="19" y="60"/>
                    <a:pt x="19" y="60"/>
                    <a:pt x="19" y="60"/>
                  </a:cubicBezTo>
                  <a:cubicBezTo>
                    <a:pt x="19" y="59"/>
                    <a:pt x="19" y="59"/>
                    <a:pt x="19" y="59"/>
                  </a:cubicBezTo>
                  <a:cubicBezTo>
                    <a:pt x="19" y="58"/>
                    <a:pt x="19" y="58"/>
                    <a:pt x="19" y="58"/>
                  </a:cubicBezTo>
                  <a:cubicBezTo>
                    <a:pt x="19" y="58"/>
                    <a:pt x="19" y="58"/>
                    <a:pt x="19" y="58"/>
                  </a:cubicBezTo>
                  <a:cubicBezTo>
                    <a:pt x="19" y="57"/>
                    <a:pt x="19" y="57"/>
                    <a:pt x="19" y="57"/>
                  </a:cubicBezTo>
                  <a:cubicBezTo>
                    <a:pt x="18" y="56"/>
                    <a:pt x="18" y="56"/>
                    <a:pt x="18" y="56"/>
                  </a:cubicBezTo>
                  <a:cubicBezTo>
                    <a:pt x="18" y="55"/>
                    <a:pt x="18" y="55"/>
                    <a:pt x="18" y="55"/>
                  </a:cubicBezTo>
                  <a:cubicBezTo>
                    <a:pt x="18" y="54"/>
                    <a:pt x="18" y="54"/>
                    <a:pt x="18" y="54"/>
                  </a:cubicBezTo>
                  <a:cubicBezTo>
                    <a:pt x="18" y="53"/>
                    <a:pt x="18" y="53"/>
                    <a:pt x="18" y="53"/>
                  </a:cubicBezTo>
                  <a:cubicBezTo>
                    <a:pt x="18" y="53"/>
                    <a:pt x="18" y="53"/>
                    <a:pt x="18" y="53"/>
                  </a:cubicBezTo>
                  <a:cubicBezTo>
                    <a:pt x="17" y="53"/>
                    <a:pt x="17" y="53"/>
                    <a:pt x="17" y="53"/>
                  </a:cubicBezTo>
                  <a:cubicBezTo>
                    <a:pt x="17" y="52"/>
                    <a:pt x="17" y="52"/>
                    <a:pt x="17" y="52"/>
                  </a:cubicBezTo>
                  <a:cubicBezTo>
                    <a:pt x="18" y="52"/>
                    <a:pt x="18" y="52"/>
                    <a:pt x="18" y="52"/>
                  </a:cubicBezTo>
                  <a:cubicBezTo>
                    <a:pt x="18" y="51"/>
                    <a:pt x="18" y="51"/>
                    <a:pt x="18" y="51"/>
                  </a:cubicBezTo>
                  <a:cubicBezTo>
                    <a:pt x="18" y="51"/>
                    <a:pt x="18" y="51"/>
                    <a:pt x="18" y="51"/>
                  </a:cubicBezTo>
                  <a:cubicBezTo>
                    <a:pt x="19" y="50"/>
                    <a:pt x="19" y="50"/>
                    <a:pt x="19" y="50"/>
                  </a:cubicBezTo>
                  <a:cubicBezTo>
                    <a:pt x="19" y="50"/>
                    <a:pt x="19" y="50"/>
                    <a:pt x="19" y="50"/>
                  </a:cubicBezTo>
                  <a:cubicBezTo>
                    <a:pt x="18" y="49"/>
                    <a:pt x="18" y="49"/>
                    <a:pt x="18" y="49"/>
                  </a:cubicBezTo>
                  <a:cubicBezTo>
                    <a:pt x="18" y="49"/>
                    <a:pt x="18" y="49"/>
                    <a:pt x="18" y="49"/>
                  </a:cubicBezTo>
                  <a:cubicBezTo>
                    <a:pt x="18" y="48"/>
                    <a:pt x="18" y="48"/>
                    <a:pt x="18" y="48"/>
                  </a:cubicBezTo>
                  <a:cubicBezTo>
                    <a:pt x="17" y="47"/>
                    <a:pt x="17" y="47"/>
                    <a:pt x="17" y="47"/>
                  </a:cubicBezTo>
                  <a:cubicBezTo>
                    <a:pt x="17" y="47"/>
                    <a:pt x="17" y="47"/>
                    <a:pt x="17" y="47"/>
                  </a:cubicBezTo>
                  <a:cubicBezTo>
                    <a:pt x="18" y="46"/>
                    <a:pt x="18" y="46"/>
                    <a:pt x="18" y="46"/>
                  </a:cubicBezTo>
                  <a:cubicBezTo>
                    <a:pt x="18" y="46"/>
                    <a:pt x="18" y="46"/>
                    <a:pt x="18" y="46"/>
                  </a:cubicBezTo>
                  <a:cubicBezTo>
                    <a:pt x="17" y="45"/>
                    <a:pt x="17" y="45"/>
                    <a:pt x="17" y="45"/>
                  </a:cubicBezTo>
                  <a:cubicBezTo>
                    <a:pt x="17" y="45"/>
                    <a:pt x="17" y="45"/>
                    <a:pt x="17" y="45"/>
                  </a:cubicBezTo>
                  <a:cubicBezTo>
                    <a:pt x="17" y="45"/>
                    <a:pt x="17" y="45"/>
                    <a:pt x="17" y="45"/>
                  </a:cubicBezTo>
                  <a:cubicBezTo>
                    <a:pt x="16" y="45"/>
                    <a:pt x="16" y="45"/>
                    <a:pt x="16" y="45"/>
                  </a:cubicBezTo>
                  <a:cubicBezTo>
                    <a:pt x="16" y="45"/>
                    <a:pt x="16" y="45"/>
                    <a:pt x="16" y="45"/>
                  </a:cubicBezTo>
                  <a:cubicBezTo>
                    <a:pt x="15" y="45"/>
                    <a:pt x="15" y="45"/>
                    <a:pt x="15" y="45"/>
                  </a:cubicBezTo>
                  <a:cubicBezTo>
                    <a:pt x="15" y="45"/>
                    <a:pt x="15" y="45"/>
                    <a:pt x="15" y="45"/>
                  </a:cubicBezTo>
                  <a:cubicBezTo>
                    <a:pt x="14" y="45"/>
                    <a:pt x="14" y="45"/>
                    <a:pt x="14" y="45"/>
                  </a:cubicBezTo>
                  <a:cubicBezTo>
                    <a:pt x="14" y="45"/>
                    <a:pt x="14" y="45"/>
                    <a:pt x="14" y="45"/>
                  </a:cubicBezTo>
                  <a:cubicBezTo>
                    <a:pt x="14" y="45"/>
                    <a:pt x="14" y="45"/>
                    <a:pt x="14" y="45"/>
                  </a:cubicBezTo>
                  <a:cubicBezTo>
                    <a:pt x="13" y="45"/>
                    <a:pt x="13" y="45"/>
                    <a:pt x="13" y="45"/>
                  </a:cubicBezTo>
                  <a:cubicBezTo>
                    <a:pt x="13" y="45"/>
                    <a:pt x="13" y="45"/>
                    <a:pt x="13" y="45"/>
                  </a:cubicBezTo>
                  <a:cubicBezTo>
                    <a:pt x="12" y="45"/>
                    <a:pt x="12" y="45"/>
                    <a:pt x="12" y="45"/>
                  </a:cubicBezTo>
                  <a:cubicBezTo>
                    <a:pt x="11" y="44"/>
                    <a:pt x="11" y="44"/>
                    <a:pt x="11" y="44"/>
                  </a:cubicBezTo>
                  <a:cubicBezTo>
                    <a:pt x="11" y="43"/>
                    <a:pt x="11" y="43"/>
                    <a:pt x="11" y="43"/>
                  </a:cubicBezTo>
                  <a:cubicBezTo>
                    <a:pt x="10" y="43"/>
                    <a:pt x="10" y="43"/>
                    <a:pt x="10" y="43"/>
                  </a:cubicBezTo>
                  <a:cubicBezTo>
                    <a:pt x="10" y="43"/>
                    <a:pt x="10" y="43"/>
                    <a:pt x="10" y="43"/>
                  </a:cubicBezTo>
                  <a:cubicBezTo>
                    <a:pt x="9" y="42"/>
                    <a:pt x="9" y="42"/>
                    <a:pt x="9" y="42"/>
                  </a:cubicBezTo>
                  <a:cubicBezTo>
                    <a:pt x="9" y="41"/>
                    <a:pt x="9" y="41"/>
                    <a:pt x="9" y="41"/>
                  </a:cubicBezTo>
                  <a:cubicBezTo>
                    <a:pt x="9" y="41"/>
                    <a:pt x="9" y="41"/>
                    <a:pt x="9" y="41"/>
                  </a:cubicBezTo>
                  <a:cubicBezTo>
                    <a:pt x="9" y="40"/>
                    <a:pt x="9" y="40"/>
                    <a:pt x="9" y="40"/>
                  </a:cubicBezTo>
                  <a:cubicBezTo>
                    <a:pt x="9" y="40"/>
                    <a:pt x="9" y="40"/>
                    <a:pt x="9" y="40"/>
                  </a:cubicBezTo>
                  <a:cubicBezTo>
                    <a:pt x="10" y="39"/>
                    <a:pt x="10" y="39"/>
                    <a:pt x="10" y="39"/>
                  </a:cubicBezTo>
                  <a:cubicBezTo>
                    <a:pt x="10" y="39"/>
                    <a:pt x="10" y="39"/>
                    <a:pt x="10" y="39"/>
                  </a:cubicBezTo>
                  <a:cubicBezTo>
                    <a:pt x="10" y="38"/>
                    <a:pt x="10" y="38"/>
                    <a:pt x="10" y="38"/>
                  </a:cubicBezTo>
                  <a:cubicBezTo>
                    <a:pt x="10" y="38"/>
                    <a:pt x="10" y="38"/>
                    <a:pt x="10" y="38"/>
                  </a:cubicBezTo>
                  <a:cubicBezTo>
                    <a:pt x="10" y="37"/>
                    <a:pt x="10" y="37"/>
                    <a:pt x="10" y="37"/>
                  </a:cubicBezTo>
                  <a:cubicBezTo>
                    <a:pt x="11" y="37"/>
                    <a:pt x="11" y="37"/>
                    <a:pt x="11" y="37"/>
                  </a:cubicBezTo>
                  <a:cubicBezTo>
                    <a:pt x="11" y="36"/>
                    <a:pt x="11" y="36"/>
                    <a:pt x="11" y="36"/>
                  </a:cubicBezTo>
                  <a:cubicBezTo>
                    <a:pt x="11" y="36"/>
                    <a:pt x="11" y="36"/>
                    <a:pt x="11" y="36"/>
                  </a:cubicBezTo>
                  <a:cubicBezTo>
                    <a:pt x="12" y="36"/>
                    <a:pt x="12" y="36"/>
                    <a:pt x="12" y="36"/>
                  </a:cubicBezTo>
                  <a:cubicBezTo>
                    <a:pt x="12" y="36"/>
                    <a:pt x="12" y="36"/>
                    <a:pt x="12" y="36"/>
                  </a:cubicBezTo>
                  <a:cubicBezTo>
                    <a:pt x="12" y="35"/>
                    <a:pt x="12" y="35"/>
                    <a:pt x="12" y="35"/>
                  </a:cubicBezTo>
                  <a:cubicBezTo>
                    <a:pt x="12" y="35"/>
                    <a:pt x="12" y="35"/>
                    <a:pt x="12" y="35"/>
                  </a:cubicBezTo>
                  <a:cubicBezTo>
                    <a:pt x="14" y="34"/>
                    <a:pt x="14" y="34"/>
                    <a:pt x="14" y="34"/>
                  </a:cubicBezTo>
                  <a:cubicBezTo>
                    <a:pt x="14" y="34"/>
                    <a:pt x="14" y="34"/>
                    <a:pt x="14" y="34"/>
                  </a:cubicBezTo>
                  <a:cubicBezTo>
                    <a:pt x="14" y="33"/>
                    <a:pt x="14" y="33"/>
                    <a:pt x="14" y="33"/>
                  </a:cubicBezTo>
                  <a:cubicBezTo>
                    <a:pt x="15" y="34"/>
                    <a:pt x="15" y="34"/>
                    <a:pt x="15" y="34"/>
                  </a:cubicBezTo>
                  <a:cubicBezTo>
                    <a:pt x="16" y="34"/>
                    <a:pt x="16" y="34"/>
                    <a:pt x="16" y="34"/>
                  </a:cubicBezTo>
                  <a:cubicBezTo>
                    <a:pt x="16" y="33"/>
                    <a:pt x="16" y="33"/>
                    <a:pt x="16" y="33"/>
                  </a:cubicBezTo>
                  <a:cubicBezTo>
                    <a:pt x="17" y="33"/>
                    <a:pt x="17" y="33"/>
                    <a:pt x="17" y="33"/>
                  </a:cubicBezTo>
                  <a:cubicBezTo>
                    <a:pt x="17" y="33"/>
                    <a:pt x="17" y="33"/>
                    <a:pt x="17" y="33"/>
                  </a:cubicBezTo>
                  <a:cubicBezTo>
                    <a:pt x="19" y="33"/>
                    <a:pt x="19" y="33"/>
                    <a:pt x="19" y="33"/>
                  </a:cubicBezTo>
                  <a:cubicBezTo>
                    <a:pt x="19" y="33"/>
                    <a:pt x="19" y="33"/>
                    <a:pt x="19" y="33"/>
                  </a:cubicBezTo>
                  <a:cubicBezTo>
                    <a:pt x="20" y="33"/>
                    <a:pt x="20" y="33"/>
                    <a:pt x="20" y="33"/>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19" y="35"/>
                    <a:pt x="19" y="35"/>
                    <a:pt x="19" y="35"/>
                  </a:cubicBezTo>
                  <a:cubicBezTo>
                    <a:pt x="20" y="35"/>
                    <a:pt x="20" y="35"/>
                    <a:pt x="20" y="35"/>
                  </a:cubicBezTo>
                  <a:cubicBezTo>
                    <a:pt x="21" y="35"/>
                    <a:pt x="21" y="35"/>
                    <a:pt x="21" y="35"/>
                  </a:cubicBezTo>
                  <a:cubicBezTo>
                    <a:pt x="21" y="35"/>
                    <a:pt x="21" y="35"/>
                    <a:pt x="21" y="35"/>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5"/>
                    <a:pt x="23" y="35"/>
                    <a:pt x="23" y="35"/>
                  </a:cubicBezTo>
                  <a:cubicBezTo>
                    <a:pt x="23" y="35"/>
                    <a:pt x="23" y="35"/>
                    <a:pt x="23" y="35"/>
                  </a:cubicBezTo>
                  <a:cubicBezTo>
                    <a:pt x="23" y="36"/>
                    <a:pt x="23" y="36"/>
                    <a:pt x="23" y="36"/>
                  </a:cubicBezTo>
                  <a:cubicBezTo>
                    <a:pt x="24" y="36"/>
                    <a:pt x="24" y="36"/>
                    <a:pt x="24" y="36"/>
                  </a:cubicBezTo>
                  <a:cubicBezTo>
                    <a:pt x="24" y="36"/>
                    <a:pt x="24" y="36"/>
                    <a:pt x="24"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5"/>
                    <a:pt x="27" y="35"/>
                    <a:pt x="27" y="35"/>
                  </a:cubicBezTo>
                  <a:cubicBezTo>
                    <a:pt x="27" y="35"/>
                    <a:pt x="27" y="35"/>
                    <a:pt x="27" y="35"/>
                  </a:cubicBezTo>
                  <a:cubicBezTo>
                    <a:pt x="27" y="36"/>
                    <a:pt x="27" y="36"/>
                    <a:pt x="27" y="36"/>
                  </a:cubicBezTo>
                  <a:cubicBezTo>
                    <a:pt x="27" y="36"/>
                    <a:pt x="27" y="36"/>
                    <a:pt x="27" y="36"/>
                  </a:cubicBezTo>
                  <a:cubicBezTo>
                    <a:pt x="26" y="35"/>
                    <a:pt x="26" y="35"/>
                    <a:pt x="26" y="35"/>
                  </a:cubicBezTo>
                  <a:cubicBezTo>
                    <a:pt x="26" y="35"/>
                    <a:pt x="26" y="35"/>
                    <a:pt x="26" y="35"/>
                  </a:cubicBezTo>
                  <a:cubicBezTo>
                    <a:pt x="27" y="35"/>
                    <a:pt x="27" y="35"/>
                    <a:pt x="27" y="35"/>
                  </a:cubicBezTo>
                  <a:cubicBezTo>
                    <a:pt x="27" y="35"/>
                    <a:pt x="27" y="35"/>
                    <a:pt x="27" y="35"/>
                  </a:cubicBezTo>
                  <a:cubicBezTo>
                    <a:pt x="26" y="35"/>
                    <a:pt x="26" y="35"/>
                    <a:pt x="26" y="35"/>
                  </a:cubicBezTo>
                  <a:cubicBezTo>
                    <a:pt x="26" y="35"/>
                    <a:pt x="26" y="35"/>
                    <a:pt x="26" y="35"/>
                  </a:cubicBezTo>
                  <a:cubicBezTo>
                    <a:pt x="25" y="35"/>
                    <a:pt x="25" y="35"/>
                    <a:pt x="25" y="35"/>
                  </a:cubicBezTo>
                  <a:cubicBezTo>
                    <a:pt x="25" y="34"/>
                    <a:pt x="25" y="34"/>
                    <a:pt x="25" y="34"/>
                  </a:cubicBezTo>
                  <a:cubicBezTo>
                    <a:pt x="25" y="34"/>
                    <a:pt x="25" y="34"/>
                    <a:pt x="25"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3" y="35"/>
                    <a:pt x="23" y="35"/>
                    <a:pt x="23" y="35"/>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2" y="33"/>
                    <a:pt x="22" y="33"/>
                    <a:pt x="22" y="33"/>
                  </a:cubicBezTo>
                  <a:cubicBezTo>
                    <a:pt x="22" y="33"/>
                    <a:pt x="22" y="33"/>
                    <a:pt x="22" y="33"/>
                  </a:cubicBezTo>
                  <a:cubicBezTo>
                    <a:pt x="22" y="33"/>
                    <a:pt x="22" y="33"/>
                    <a:pt x="22" y="33"/>
                  </a:cubicBezTo>
                  <a:cubicBezTo>
                    <a:pt x="22" y="33"/>
                    <a:pt x="22" y="33"/>
                    <a:pt x="22"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3"/>
                    <a:pt x="20" y="33"/>
                    <a:pt x="20" y="33"/>
                  </a:cubicBezTo>
                  <a:cubicBezTo>
                    <a:pt x="20" y="33"/>
                    <a:pt x="20" y="33"/>
                    <a:pt x="20" y="33"/>
                  </a:cubicBezTo>
                  <a:cubicBezTo>
                    <a:pt x="21" y="33"/>
                    <a:pt x="21" y="33"/>
                    <a:pt x="21" y="33"/>
                  </a:cubicBezTo>
                  <a:cubicBezTo>
                    <a:pt x="21" y="33"/>
                    <a:pt x="21" y="33"/>
                    <a:pt x="21" y="33"/>
                  </a:cubicBezTo>
                  <a:cubicBezTo>
                    <a:pt x="21" y="32"/>
                    <a:pt x="21" y="32"/>
                    <a:pt x="21" y="32"/>
                  </a:cubicBezTo>
                  <a:cubicBezTo>
                    <a:pt x="21" y="32"/>
                    <a:pt x="21" y="32"/>
                    <a:pt x="21" y="32"/>
                  </a:cubicBezTo>
                  <a:cubicBezTo>
                    <a:pt x="21" y="32"/>
                    <a:pt x="21" y="32"/>
                    <a:pt x="21" y="32"/>
                  </a:cubicBezTo>
                  <a:cubicBezTo>
                    <a:pt x="20" y="32"/>
                    <a:pt x="20" y="32"/>
                    <a:pt x="20" y="32"/>
                  </a:cubicBezTo>
                  <a:cubicBezTo>
                    <a:pt x="20" y="31"/>
                    <a:pt x="20" y="31"/>
                    <a:pt x="20" y="31"/>
                  </a:cubicBezTo>
                  <a:cubicBezTo>
                    <a:pt x="20" y="32"/>
                    <a:pt x="20" y="32"/>
                    <a:pt x="20"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2"/>
                    <a:pt x="19" y="32"/>
                    <a:pt x="19" y="32"/>
                  </a:cubicBezTo>
                  <a:cubicBezTo>
                    <a:pt x="19" y="32"/>
                    <a:pt x="19" y="32"/>
                    <a:pt x="19" y="32"/>
                  </a:cubicBezTo>
                  <a:cubicBezTo>
                    <a:pt x="19" y="32"/>
                    <a:pt x="19" y="32"/>
                    <a:pt x="19" y="32"/>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8" y="31"/>
                    <a:pt x="18" y="31"/>
                    <a:pt x="18" y="31"/>
                  </a:cubicBezTo>
                  <a:cubicBezTo>
                    <a:pt x="18" y="31"/>
                    <a:pt x="18" y="31"/>
                    <a:pt x="18" y="31"/>
                  </a:cubicBezTo>
                  <a:cubicBezTo>
                    <a:pt x="18" y="31"/>
                    <a:pt x="18" y="31"/>
                    <a:pt x="18"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6" y="32"/>
                    <a:pt x="16" y="32"/>
                    <a:pt x="16" y="32"/>
                  </a:cubicBezTo>
                  <a:cubicBezTo>
                    <a:pt x="16" y="32"/>
                    <a:pt x="16" y="32"/>
                    <a:pt x="16" y="32"/>
                  </a:cubicBezTo>
                  <a:cubicBezTo>
                    <a:pt x="17" y="32"/>
                    <a:pt x="17" y="32"/>
                    <a:pt x="17" y="32"/>
                  </a:cubicBezTo>
                  <a:cubicBezTo>
                    <a:pt x="17" y="32"/>
                    <a:pt x="17" y="32"/>
                    <a:pt x="17" y="32"/>
                  </a:cubicBezTo>
                  <a:cubicBezTo>
                    <a:pt x="18" y="32"/>
                    <a:pt x="18" y="32"/>
                    <a:pt x="18" y="32"/>
                  </a:cubicBezTo>
                  <a:cubicBezTo>
                    <a:pt x="18" y="32"/>
                    <a:pt x="18" y="32"/>
                    <a:pt x="18" y="32"/>
                  </a:cubicBezTo>
                  <a:cubicBezTo>
                    <a:pt x="17" y="32"/>
                    <a:pt x="17" y="32"/>
                    <a:pt x="17" y="32"/>
                  </a:cubicBezTo>
                  <a:cubicBezTo>
                    <a:pt x="17" y="32"/>
                    <a:pt x="17" y="32"/>
                    <a:pt x="17" y="32"/>
                  </a:cubicBezTo>
                  <a:cubicBezTo>
                    <a:pt x="17" y="32"/>
                    <a:pt x="17" y="32"/>
                    <a:pt x="17" y="32"/>
                  </a:cubicBezTo>
                  <a:cubicBezTo>
                    <a:pt x="17" y="33"/>
                    <a:pt x="17" y="33"/>
                    <a:pt x="17" y="33"/>
                  </a:cubicBezTo>
                  <a:cubicBezTo>
                    <a:pt x="16" y="33"/>
                    <a:pt x="16" y="33"/>
                    <a:pt x="16" y="33"/>
                  </a:cubicBezTo>
                  <a:cubicBezTo>
                    <a:pt x="16" y="32"/>
                    <a:pt x="16" y="32"/>
                    <a:pt x="16" y="32"/>
                  </a:cubicBezTo>
                  <a:cubicBezTo>
                    <a:pt x="16" y="32"/>
                    <a:pt x="16" y="32"/>
                    <a:pt x="16" y="32"/>
                  </a:cubicBezTo>
                  <a:cubicBezTo>
                    <a:pt x="16" y="33"/>
                    <a:pt x="16" y="33"/>
                    <a:pt x="16" y="33"/>
                  </a:cubicBezTo>
                  <a:cubicBezTo>
                    <a:pt x="15" y="33"/>
                    <a:pt x="15" y="33"/>
                    <a:pt x="15" y="33"/>
                  </a:cubicBezTo>
                  <a:cubicBezTo>
                    <a:pt x="14" y="33"/>
                    <a:pt x="14" y="33"/>
                    <a:pt x="14" y="33"/>
                  </a:cubicBezTo>
                  <a:cubicBezTo>
                    <a:pt x="14" y="33"/>
                    <a:pt x="14" y="33"/>
                    <a:pt x="14" y="33"/>
                  </a:cubicBezTo>
                  <a:cubicBezTo>
                    <a:pt x="14" y="33"/>
                    <a:pt x="14" y="33"/>
                    <a:pt x="14" y="33"/>
                  </a:cubicBezTo>
                  <a:cubicBezTo>
                    <a:pt x="13" y="33"/>
                    <a:pt x="13" y="33"/>
                    <a:pt x="13" y="33"/>
                  </a:cubicBezTo>
                  <a:cubicBezTo>
                    <a:pt x="13" y="32"/>
                    <a:pt x="13" y="32"/>
                    <a:pt x="13" y="32"/>
                  </a:cubicBezTo>
                  <a:cubicBezTo>
                    <a:pt x="13" y="32"/>
                    <a:pt x="13" y="32"/>
                    <a:pt x="13" y="32"/>
                  </a:cubicBezTo>
                  <a:cubicBezTo>
                    <a:pt x="13" y="32"/>
                    <a:pt x="13" y="32"/>
                    <a:pt x="13" y="32"/>
                  </a:cubicBezTo>
                  <a:cubicBezTo>
                    <a:pt x="13" y="31"/>
                    <a:pt x="13" y="31"/>
                    <a:pt x="13" y="31"/>
                  </a:cubicBezTo>
                  <a:cubicBezTo>
                    <a:pt x="13" y="31"/>
                    <a:pt x="13" y="31"/>
                    <a:pt x="13" y="31"/>
                  </a:cubicBezTo>
                  <a:cubicBezTo>
                    <a:pt x="13" y="30"/>
                    <a:pt x="13" y="30"/>
                    <a:pt x="13" y="30"/>
                  </a:cubicBezTo>
                  <a:cubicBezTo>
                    <a:pt x="13" y="30"/>
                    <a:pt x="13" y="30"/>
                    <a:pt x="13" y="30"/>
                  </a:cubicBezTo>
                  <a:cubicBezTo>
                    <a:pt x="14" y="30"/>
                    <a:pt x="14" y="30"/>
                    <a:pt x="14" y="30"/>
                  </a:cubicBezTo>
                  <a:cubicBezTo>
                    <a:pt x="15" y="30"/>
                    <a:pt x="15" y="30"/>
                    <a:pt x="15" y="30"/>
                  </a:cubicBezTo>
                  <a:cubicBezTo>
                    <a:pt x="15" y="30"/>
                    <a:pt x="15" y="30"/>
                    <a:pt x="15" y="30"/>
                  </a:cubicBezTo>
                  <a:cubicBezTo>
                    <a:pt x="15" y="30"/>
                    <a:pt x="15" y="30"/>
                    <a:pt x="15" y="30"/>
                  </a:cubicBezTo>
                  <a:cubicBezTo>
                    <a:pt x="16" y="30"/>
                    <a:pt x="16" y="30"/>
                    <a:pt x="16" y="30"/>
                  </a:cubicBezTo>
                  <a:cubicBezTo>
                    <a:pt x="16" y="29"/>
                    <a:pt x="16" y="29"/>
                    <a:pt x="16"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6"/>
                    <a:pt x="17" y="26"/>
                    <a:pt x="17" y="26"/>
                  </a:cubicBezTo>
                  <a:cubicBezTo>
                    <a:pt x="17" y="26"/>
                    <a:pt x="17" y="26"/>
                    <a:pt x="17" y="26"/>
                  </a:cubicBezTo>
                  <a:cubicBezTo>
                    <a:pt x="17" y="27"/>
                    <a:pt x="17" y="27"/>
                    <a:pt x="17"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9" y="26"/>
                    <a:pt x="19" y="26"/>
                    <a:pt x="19" y="26"/>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4" y="24"/>
                    <a:pt x="24" y="24"/>
                    <a:pt x="24" y="24"/>
                  </a:cubicBezTo>
                  <a:cubicBezTo>
                    <a:pt x="24" y="24"/>
                    <a:pt x="24" y="24"/>
                    <a:pt x="24" y="24"/>
                  </a:cubicBezTo>
                  <a:cubicBezTo>
                    <a:pt x="24" y="24"/>
                    <a:pt x="24" y="24"/>
                    <a:pt x="24" y="24"/>
                  </a:cubicBezTo>
                  <a:cubicBezTo>
                    <a:pt x="24" y="23"/>
                    <a:pt x="24" y="23"/>
                    <a:pt x="24" y="23"/>
                  </a:cubicBezTo>
                  <a:cubicBezTo>
                    <a:pt x="25" y="23"/>
                    <a:pt x="25" y="23"/>
                    <a:pt x="25" y="23"/>
                  </a:cubicBezTo>
                  <a:cubicBezTo>
                    <a:pt x="25" y="22"/>
                    <a:pt x="25" y="22"/>
                    <a:pt x="25" y="22"/>
                  </a:cubicBezTo>
                  <a:cubicBezTo>
                    <a:pt x="24" y="22"/>
                    <a:pt x="24" y="22"/>
                    <a:pt x="24" y="22"/>
                  </a:cubicBezTo>
                  <a:cubicBezTo>
                    <a:pt x="24" y="22"/>
                    <a:pt x="24" y="22"/>
                    <a:pt x="24" y="22"/>
                  </a:cubicBezTo>
                  <a:cubicBezTo>
                    <a:pt x="24" y="21"/>
                    <a:pt x="24" y="21"/>
                    <a:pt x="24" y="21"/>
                  </a:cubicBezTo>
                  <a:cubicBezTo>
                    <a:pt x="24" y="21"/>
                    <a:pt x="24" y="21"/>
                    <a:pt x="24" y="21"/>
                  </a:cubicBezTo>
                  <a:cubicBezTo>
                    <a:pt x="24" y="20"/>
                    <a:pt x="24" y="20"/>
                    <a:pt x="24" y="20"/>
                  </a:cubicBezTo>
                  <a:cubicBezTo>
                    <a:pt x="26" y="19"/>
                    <a:pt x="26" y="19"/>
                    <a:pt x="26" y="19"/>
                  </a:cubicBezTo>
                  <a:cubicBezTo>
                    <a:pt x="26" y="18"/>
                    <a:pt x="26" y="18"/>
                    <a:pt x="26" y="18"/>
                  </a:cubicBezTo>
                  <a:cubicBezTo>
                    <a:pt x="25" y="18"/>
                    <a:pt x="25" y="18"/>
                    <a:pt x="25" y="18"/>
                  </a:cubicBezTo>
                  <a:cubicBezTo>
                    <a:pt x="25" y="18"/>
                    <a:pt x="25" y="18"/>
                    <a:pt x="25" y="18"/>
                  </a:cubicBezTo>
                  <a:cubicBezTo>
                    <a:pt x="24" y="19"/>
                    <a:pt x="24" y="19"/>
                    <a:pt x="24" y="19"/>
                  </a:cubicBezTo>
                  <a:cubicBezTo>
                    <a:pt x="23" y="20"/>
                    <a:pt x="23" y="20"/>
                    <a:pt x="23" y="20"/>
                  </a:cubicBezTo>
                  <a:cubicBezTo>
                    <a:pt x="23" y="22"/>
                    <a:pt x="23" y="22"/>
                    <a:pt x="23" y="22"/>
                  </a:cubicBezTo>
                  <a:cubicBezTo>
                    <a:pt x="22" y="22"/>
                    <a:pt x="22" y="22"/>
                    <a:pt x="22" y="22"/>
                  </a:cubicBezTo>
                  <a:cubicBezTo>
                    <a:pt x="22" y="22"/>
                    <a:pt x="22" y="22"/>
                    <a:pt x="22" y="22"/>
                  </a:cubicBezTo>
                  <a:cubicBezTo>
                    <a:pt x="23" y="22"/>
                    <a:pt x="23" y="22"/>
                    <a:pt x="23" y="22"/>
                  </a:cubicBezTo>
                  <a:cubicBezTo>
                    <a:pt x="22" y="23"/>
                    <a:pt x="22" y="23"/>
                    <a:pt x="22" y="23"/>
                  </a:cubicBezTo>
                  <a:cubicBezTo>
                    <a:pt x="22" y="23"/>
                    <a:pt x="22" y="23"/>
                    <a:pt x="22" y="23"/>
                  </a:cubicBezTo>
                  <a:cubicBezTo>
                    <a:pt x="22" y="24"/>
                    <a:pt x="22" y="24"/>
                    <a:pt x="22" y="24"/>
                  </a:cubicBezTo>
                  <a:cubicBezTo>
                    <a:pt x="22" y="24"/>
                    <a:pt x="22" y="24"/>
                    <a:pt x="22" y="24"/>
                  </a:cubicBezTo>
                  <a:cubicBezTo>
                    <a:pt x="21" y="25"/>
                    <a:pt x="21" y="25"/>
                    <a:pt x="21" y="25"/>
                  </a:cubicBezTo>
                  <a:cubicBezTo>
                    <a:pt x="21" y="25"/>
                    <a:pt x="21" y="25"/>
                    <a:pt x="21" y="25"/>
                  </a:cubicBezTo>
                  <a:cubicBezTo>
                    <a:pt x="21" y="24"/>
                    <a:pt x="21" y="24"/>
                    <a:pt x="21" y="24"/>
                  </a:cubicBezTo>
                  <a:cubicBezTo>
                    <a:pt x="21" y="24"/>
                    <a:pt x="21" y="24"/>
                    <a:pt x="21" y="24"/>
                  </a:cubicBezTo>
                  <a:cubicBezTo>
                    <a:pt x="21" y="24"/>
                    <a:pt x="21" y="24"/>
                    <a:pt x="21" y="24"/>
                  </a:cubicBezTo>
                  <a:cubicBezTo>
                    <a:pt x="20" y="24"/>
                    <a:pt x="20" y="24"/>
                    <a:pt x="20" y="24"/>
                  </a:cubicBezTo>
                  <a:cubicBezTo>
                    <a:pt x="21" y="24"/>
                    <a:pt x="21" y="24"/>
                    <a:pt x="21" y="24"/>
                  </a:cubicBezTo>
                  <a:cubicBezTo>
                    <a:pt x="20" y="24"/>
                    <a:pt x="20" y="24"/>
                    <a:pt x="20" y="24"/>
                  </a:cubicBezTo>
                  <a:cubicBezTo>
                    <a:pt x="20" y="24"/>
                    <a:pt x="20" y="24"/>
                    <a:pt x="20" y="24"/>
                  </a:cubicBezTo>
                  <a:cubicBezTo>
                    <a:pt x="20" y="25"/>
                    <a:pt x="20" y="25"/>
                    <a:pt x="20" y="25"/>
                  </a:cubicBezTo>
                  <a:cubicBezTo>
                    <a:pt x="19" y="25"/>
                    <a:pt x="19" y="25"/>
                    <a:pt x="19" y="25"/>
                  </a:cubicBezTo>
                  <a:cubicBezTo>
                    <a:pt x="19" y="24"/>
                    <a:pt x="19" y="24"/>
                    <a:pt x="19" y="24"/>
                  </a:cubicBezTo>
                  <a:cubicBezTo>
                    <a:pt x="20" y="24"/>
                    <a:pt x="20" y="24"/>
                    <a:pt x="20" y="24"/>
                  </a:cubicBezTo>
                  <a:cubicBezTo>
                    <a:pt x="20" y="23"/>
                    <a:pt x="20" y="23"/>
                    <a:pt x="20" y="23"/>
                  </a:cubicBezTo>
                  <a:cubicBezTo>
                    <a:pt x="20" y="23"/>
                    <a:pt x="20" y="23"/>
                    <a:pt x="20" y="23"/>
                  </a:cubicBezTo>
                  <a:cubicBezTo>
                    <a:pt x="19" y="23"/>
                    <a:pt x="19" y="23"/>
                    <a:pt x="19" y="23"/>
                  </a:cubicBezTo>
                  <a:cubicBezTo>
                    <a:pt x="19" y="23"/>
                    <a:pt x="19" y="23"/>
                    <a:pt x="19" y="23"/>
                  </a:cubicBezTo>
                  <a:cubicBezTo>
                    <a:pt x="19" y="23"/>
                    <a:pt x="19" y="23"/>
                    <a:pt x="19" y="23"/>
                  </a:cubicBezTo>
                  <a:cubicBezTo>
                    <a:pt x="19" y="22"/>
                    <a:pt x="19" y="22"/>
                    <a:pt x="19" y="22"/>
                  </a:cubicBezTo>
                  <a:cubicBezTo>
                    <a:pt x="19" y="21"/>
                    <a:pt x="19" y="21"/>
                    <a:pt x="19" y="21"/>
                  </a:cubicBezTo>
                  <a:cubicBezTo>
                    <a:pt x="18" y="21"/>
                    <a:pt x="18" y="21"/>
                    <a:pt x="18" y="21"/>
                  </a:cubicBezTo>
                  <a:cubicBezTo>
                    <a:pt x="19" y="20"/>
                    <a:pt x="19" y="20"/>
                    <a:pt x="19" y="20"/>
                  </a:cubicBezTo>
                  <a:cubicBezTo>
                    <a:pt x="19" y="20"/>
                    <a:pt x="19" y="20"/>
                    <a:pt x="19" y="20"/>
                  </a:cubicBezTo>
                  <a:cubicBezTo>
                    <a:pt x="19" y="20"/>
                    <a:pt x="19" y="20"/>
                    <a:pt x="19" y="20"/>
                  </a:cubicBezTo>
                  <a:cubicBezTo>
                    <a:pt x="19" y="19"/>
                    <a:pt x="19" y="19"/>
                    <a:pt x="19" y="19"/>
                  </a:cubicBezTo>
                  <a:cubicBezTo>
                    <a:pt x="20" y="19"/>
                    <a:pt x="20" y="19"/>
                    <a:pt x="20" y="19"/>
                  </a:cubicBezTo>
                  <a:cubicBezTo>
                    <a:pt x="21" y="19"/>
                    <a:pt x="21" y="19"/>
                    <a:pt x="21" y="19"/>
                  </a:cubicBezTo>
                  <a:cubicBezTo>
                    <a:pt x="21" y="18"/>
                    <a:pt x="21" y="18"/>
                    <a:pt x="21" y="18"/>
                  </a:cubicBezTo>
                  <a:cubicBezTo>
                    <a:pt x="21" y="18"/>
                    <a:pt x="21" y="18"/>
                    <a:pt x="21" y="18"/>
                  </a:cubicBezTo>
                  <a:cubicBezTo>
                    <a:pt x="21" y="17"/>
                    <a:pt x="21" y="17"/>
                    <a:pt x="21" y="17"/>
                  </a:cubicBezTo>
                  <a:cubicBezTo>
                    <a:pt x="22" y="17"/>
                    <a:pt x="22" y="17"/>
                    <a:pt x="22" y="17"/>
                  </a:cubicBezTo>
                  <a:cubicBezTo>
                    <a:pt x="22" y="17"/>
                    <a:pt x="22" y="17"/>
                    <a:pt x="22" y="17"/>
                  </a:cubicBezTo>
                  <a:cubicBezTo>
                    <a:pt x="22" y="17"/>
                    <a:pt x="22" y="17"/>
                    <a:pt x="22" y="17"/>
                  </a:cubicBezTo>
                  <a:cubicBezTo>
                    <a:pt x="23" y="16"/>
                    <a:pt x="23" y="16"/>
                    <a:pt x="23" y="16"/>
                  </a:cubicBezTo>
                  <a:cubicBezTo>
                    <a:pt x="23" y="16"/>
                    <a:pt x="23" y="16"/>
                    <a:pt x="23" y="16"/>
                  </a:cubicBezTo>
                  <a:cubicBezTo>
                    <a:pt x="23" y="15"/>
                    <a:pt x="23" y="15"/>
                    <a:pt x="23" y="15"/>
                  </a:cubicBezTo>
                  <a:cubicBezTo>
                    <a:pt x="23" y="15"/>
                    <a:pt x="23" y="15"/>
                    <a:pt x="23" y="15"/>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8" y="13"/>
                    <a:pt x="28" y="13"/>
                    <a:pt x="28" y="13"/>
                  </a:cubicBezTo>
                  <a:cubicBezTo>
                    <a:pt x="28" y="14"/>
                    <a:pt x="28" y="14"/>
                    <a:pt x="28" y="14"/>
                  </a:cubicBezTo>
                  <a:cubicBezTo>
                    <a:pt x="29" y="14"/>
                    <a:pt x="29" y="14"/>
                    <a:pt x="29" y="14"/>
                  </a:cubicBezTo>
                  <a:cubicBezTo>
                    <a:pt x="28" y="14"/>
                    <a:pt x="28" y="14"/>
                    <a:pt x="28" y="14"/>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1" y="16"/>
                    <a:pt x="31" y="16"/>
                    <a:pt x="31" y="16"/>
                  </a:cubicBezTo>
                  <a:cubicBezTo>
                    <a:pt x="31" y="16"/>
                    <a:pt x="31" y="16"/>
                    <a:pt x="31" y="16"/>
                  </a:cubicBezTo>
                  <a:cubicBezTo>
                    <a:pt x="31" y="17"/>
                    <a:pt x="31" y="17"/>
                    <a:pt x="31" y="17"/>
                  </a:cubicBezTo>
                  <a:cubicBezTo>
                    <a:pt x="31" y="18"/>
                    <a:pt x="31" y="18"/>
                    <a:pt x="31" y="18"/>
                  </a:cubicBezTo>
                  <a:cubicBezTo>
                    <a:pt x="31" y="18"/>
                    <a:pt x="31" y="18"/>
                    <a:pt x="31" y="18"/>
                  </a:cubicBezTo>
                  <a:cubicBezTo>
                    <a:pt x="31" y="18"/>
                    <a:pt x="31" y="18"/>
                    <a:pt x="31" y="18"/>
                  </a:cubicBezTo>
                  <a:cubicBezTo>
                    <a:pt x="31" y="19"/>
                    <a:pt x="31" y="19"/>
                    <a:pt x="31" y="19"/>
                  </a:cubicBezTo>
                  <a:cubicBezTo>
                    <a:pt x="30" y="19"/>
                    <a:pt x="30" y="19"/>
                    <a:pt x="30" y="19"/>
                  </a:cubicBezTo>
                  <a:cubicBezTo>
                    <a:pt x="30" y="18"/>
                    <a:pt x="30" y="18"/>
                    <a:pt x="30" y="18"/>
                  </a:cubicBezTo>
                  <a:cubicBezTo>
                    <a:pt x="30" y="18"/>
                    <a:pt x="30" y="18"/>
                    <a:pt x="30" y="18"/>
                  </a:cubicBezTo>
                  <a:cubicBezTo>
                    <a:pt x="29" y="18"/>
                    <a:pt x="29" y="18"/>
                    <a:pt x="29" y="18"/>
                  </a:cubicBezTo>
                  <a:cubicBezTo>
                    <a:pt x="29" y="18"/>
                    <a:pt x="29" y="18"/>
                    <a:pt x="29" y="18"/>
                  </a:cubicBezTo>
                  <a:cubicBezTo>
                    <a:pt x="29" y="18"/>
                    <a:pt x="29" y="18"/>
                    <a:pt x="29" y="18"/>
                  </a:cubicBezTo>
                  <a:cubicBezTo>
                    <a:pt x="29" y="17"/>
                    <a:pt x="29" y="17"/>
                    <a:pt x="29" y="17"/>
                  </a:cubicBezTo>
                  <a:cubicBezTo>
                    <a:pt x="28" y="17"/>
                    <a:pt x="28" y="17"/>
                    <a:pt x="28" y="17"/>
                  </a:cubicBezTo>
                  <a:cubicBezTo>
                    <a:pt x="28" y="17"/>
                    <a:pt x="28" y="17"/>
                    <a:pt x="28" y="17"/>
                  </a:cubicBezTo>
                  <a:cubicBezTo>
                    <a:pt x="29" y="18"/>
                    <a:pt x="29" y="18"/>
                    <a:pt x="29" y="18"/>
                  </a:cubicBezTo>
                  <a:cubicBezTo>
                    <a:pt x="29" y="19"/>
                    <a:pt x="29" y="19"/>
                    <a:pt x="29" y="19"/>
                  </a:cubicBezTo>
                  <a:cubicBezTo>
                    <a:pt x="29" y="19"/>
                    <a:pt x="29" y="19"/>
                    <a:pt x="29" y="19"/>
                  </a:cubicBezTo>
                  <a:cubicBezTo>
                    <a:pt x="29" y="19"/>
                    <a:pt x="29" y="19"/>
                    <a:pt x="29" y="19"/>
                  </a:cubicBezTo>
                  <a:cubicBezTo>
                    <a:pt x="29" y="19"/>
                    <a:pt x="29" y="19"/>
                    <a:pt x="29" y="19"/>
                  </a:cubicBezTo>
                  <a:cubicBezTo>
                    <a:pt x="29" y="20"/>
                    <a:pt x="29" y="20"/>
                    <a:pt x="29" y="20"/>
                  </a:cubicBezTo>
                  <a:cubicBezTo>
                    <a:pt x="29" y="20"/>
                    <a:pt x="29" y="20"/>
                    <a:pt x="29"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7"/>
                    <a:pt x="33" y="17"/>
                    <a:pt x="33" y="17"/>
                  </a:cubicBezTo>
                  <a:cubicBezTo>
                    <a:pt x="33" y="17"/>
                    <a:pt x="33" y="17"/>
                    <a:pt x="33" y="17"/>
                  </a:cubicBezTo>
                  <a:cubicBezTo>
                    <a:pt x="33" y="17"/>
                    <a:pt x="33" y="17"/>
                    <a:pt x="33" y="17"/>
                  </a:cubicBezTo>
                  <a:cubicBezTo>
                    <a:pt x="33" y="18"/>
                    <a:pt x="33" y="18"/>
                    <a:pt x="33" y="18"/>
                  </a:cubicBezTo>
                  <a:cubicBezTo>
                    <a:pt x="33" y="18"/>
                    <a:pt x="33" y="18"/>
                    <a:pt x="33" y="18"/>
                  </a:cubicBezTo>
                  <a:cubicBezTo>
                    <a:pt x="33" y="17"/>
                    <a:pt x="33" y="17"/>
                    <a:pt x="33" y="17"/>
                  </a:cubicBezTo>
                  <a:cubicBezTo>
                    <a:pt x="34" y="17"/>
                    <a:pt x="34" y="17"/>
                    <a:pt x="34" y="17"/>
                  </a:cubicBezTo>
                  <a:cubicBezTo>
                    <a:pt x="34" y="17"/>
                    <a:pt x="34" y="17"/>
                    <a:pt x="34" y="17"/>
                  </a:cubicBezTo>
                  <a:cubicBezTo>
                    <a:pt x="34" y="17"/>
                    <a:pt x="34" y="17"/>
                    <a:pt x="34" y="17"/>
                  </a:cubicBezTo>
                  <a:cubicBezTo>
                    <a:pt x="35" y="17"/>
                    <a:pt x="35" y="17"/>
                    <a:pt x="35" y="17"/>
                  </a:cubicBezTo>
                  <a:cubicBezTo>
                    <a:pt x="35" y="16"/>
                    <a:pt x="35" y="16"/>
                    <a:pt x="35" y="16"/>
                  </a:cubicBezTo>
                  <a:cubicBezTo>
                    <a:pt x="35" y="17"/>
                    <a:pt x="35" y="17"/>
                    <a:pt x="35" y="17"/>
                  </a:cubicBezTo>
                  <a:cubicBezTo>
                    <a:pt x="35" y="16"/>
                    <a:pt x="35" y="16"/>
                    <a:pt x="35" y="16"/>
                  </a:cubicBezTo>
                  <a:cubicBezTo>
                    <a:pt x="36" y="16"/>
                    <a:pt x="36" y="16"/>
                    <a:pt x="36" y="16"/>
                  </a:cubicBezTo>
                  <a:cubicBezTo>
                    <a:pt x="36" y="16"/>
                    <a:pt x="36" y="16"/>
                    <a:pt x="36" y="16"/>
                  </a:cubicBezTo>
                  <a:cubicBezTo>
                    <a:pt x="36" y="16"/>
                    <a:pt x="36" y="16"/>
                    <a:pt x="36" y="16"/>
                  </a:cubicBezTo>
                  <a:cubicBezTo>
                    <a:pt x="36" y="17"/>
                    <a:pt x="36" y="17"/>
                    <a:pt x="36" y="17"/>
                  </a:cubicBezTo>
                  <a:cubicBezTo>
                    <a:pt x="37" y="17"/>
                    <a:pt x="37" y="17"/>
                    <a:pt x="37" y="17"/>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9" y="16"/>
                    <a:pt x="39" y="16"/>
                    <a:pt x="39" y="16"/>
                  </a:cubicBezTo>
                  <a:cubicBezTo>
                    <a:pt x="39" y="16"/>
                    <a:pt x="39" y="16"/>
                    <a:pt x="39" y="16"/>
                  </a:cubicBezTo>
                  <a:cubicBezTo>
                    <a:pt x="39" y="16"/>
                    <a:pt x="39" y="16"/>
                    <a:pt x="39" y="16"/>
                  </a:cubicBezTo>
                  <a:cubicBezTo>
                    <a:pt x="40" y="16"/>
                    <a:pt x="40" y="16"/>
                    <a:pt x="40" y="16"/>
                  </a:cubicBezTo>
                  <a:cubicBezTo>
                    <a:pt x="40" y="17"/>
                    <a:pt x="40" y="17"/>
                    <a:pt x="40" y="17"/>
                  </a:cubicBezTo>
                  <a:cubicBezTo>
                    <a:pt x="40" y="17"/>
                    <a:pt x="40" y="17"/>
                    <a:pt x="40" y="17"/>
                  </a:cubicBezTo>
                  <a:cubicBezTo>
                    <a:pt x="41" y="17"/>
                    <a:pt x="41" y="17"/>
                    <a:pt x="41" y="17"/>
                  </a:cubicBezTo>
                  <a:cubicBezTo>
                    <a:pt x="40" y="16"/>
                    <a:pt x="40" y="16"/>
                    <a:pt x="40" y="16"/>
                  </a:cubicBezTo>
                  <a:cubicBezTo>
                    <a:pt x="40" y="15"/>
                    <a:pt x="40" y="15"/>
                    <a:pt x="40" y="15"/>
                  </a:cubicBezTo>
                  <a:cubicBezTo>
                    <a:pt x="40" y="15"/>
                    <a:pt x="40" y="15"/>
                    <a:pt x="40" y="15"/>
                  </a:cubicBezTo>
                  <a:cubicBezTo>
                    <a:pt x="40" y="14"/>
                    <a:pt x="40" y="14"/>
                    <a:pt x="40" y="14"/>
                  </a:cubicBezTo>
                  <a:cubicBezTo>
                    <a:pt x="41" y="14"/>
                    <a:pt x="41" y="14"/>
                    <a:pt x="41" y="14"/>
                  </a:cubicBezTo>
                  <a:cubicBezTo>
                    <a:pt x="41" y="13"/>
                    <a:pt x="41" y="13"/>
                    <a:pt x="41" y="13"/>
                  </a:cubicBezTo>
                  <a:cubicBezTo>
                    <a:pt x="41" y="13"/>
                    <a:pt x="41" y="13"/>
                    <a:pt x="41" y="13"/>
                  </a:cubicBezTo>
                  <a:cubicBezTo>
                    <a:pt x="41" y="12"/>
                    <a:pt x="41" y="12"/>
                    <a:pt x="41" y="12"/>
                  </a:cubicBezTo>
                  <a:cubicBezTo>
                    <a:pt x="42" y="13"/>
                    <a:pt x="42" y="13"/>
                    <a:pt x="42" y="13"/>
                  </a:cubicBezTo>
                  <a:cubicBezTo>
                    <a:pt x="42" y="13"/>
                    <a:pt x="42" y="13"/>
                    <a:pt x="42" y="13"/>
                  </a:cubicBezTo>
                  <a:cubicBezTo>
                    <a:pt x="42" y="13"/>
                    <a:pt x="42" y="13"/>
                    <a:pt x="42" y="13"/>
                  </a:cubicBezTo>
                  <a:cubicBezTo>
                    <a:pt x="43" y="13"/>
                    <a:pt x="43" y="13"/>
                    <a:pt x="43" y="13"/>
                  </a:cubicBezTo>
                  <a:cubicBezTo>
                    <a:pt x="42" y="14"/>
                    <a:pt x="42" y="14"/>
                    <a:pt x="42" y="14"/>
                  </a:cubicBezTo>
                  <a:cubicBezTo>
                    <a:pt x="42" y="14"/>
                    <a:pt x="42" y="14"/>
                    <a:pt x="42" y="14"/>
                  </a:cubicBezTo>
                  <a:cubicBezTo>
                    <a:pt x="42" y="15"/>
                    <a:pt x="42" y="15"/>
                    <a:pt x="42" y="15"/>
                  </a:cubicBezTo>
                  <a:cubicBezTo>
                    <a:pt x="42" y="15"/>
                    <a:pt x="42" y="15"/>
                    <a:pt x="42" y="15"/>
                  </a:cubicBezTo>
                  <a:cubicBezTo>
                    <a:pt x="42" y="16"/>
                    <a:pt x="42" y="16"/>
                    <a:pt x="42" y="16"/>
                  </a:cubicBezTo>
                  <a:cubicBezTo>
                    <a:pt x="42" y="17"/>
                    <a:pt x="42" y="17"/>
                    <a:pt x="42" y="17"/>
                  </a:cubicBezTo>
                  <a:cubicBezTo>
                    <a:pt x="42" y="17"/>
                    <a:pt x="42" y="17"/>
                    <a:pt x="42" y="17"/>
                  </a:cubicBezTo>
                  <a:cubicBezTo>
                    <a:pt x="42" y="18"/>
                    <a:pt x="42" y="18"/>
                    <a:pt x="42" y="18"/>
                  </a:cubicBezTo>
                  <a:cubicBezTo>
                    <a:pt x="42" y="18"/>
                    <a:pt x="42" y="18"/>
                    <a:pt x="42" y="18"/>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2" y="20"/>
                    <a:pt x="42" y="20"/>
                    <a:pt x="42" y="20"/>
                  </a:cubicBezTo>
                  <a:cubicBezTo>
                    <a:pt x="42" y="19"/>
                    <a:pt x="42" y="19"/>
                    <a:pt x="42" y="19"/>
                  </a:cubicBezTo>
                  <a:cubicBezTo>
                    <a:pt x="42" y="19"/>
                    <a:pt x="42" y="19"/>
                    <a:pt x="42" y="19"/>
                  </a:cubicBezTo>
                  <a:cubicBezTo>
                    <a:pt x="42" y="18"/>
                    <a:pt x="42" y="18"/>
                    <a:pt x="42"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8"/>
                    <a:pt x="43" y="18"/>
                    <a:pt x="43" y="18"/>
                  </a:cubicBezTo>
                  <a:cubicBezTo>
                    <a:pt x="43" y="19"/>
                    <a:pt x="43" y="19"/>
                    <a:pt x="43" y="19"/>
                  </a:cubicBezTo>
                  <a:cubicBezTo>
                    <a:pt x="44" y="19"/>
                    <a:pt x="44" y="19"/>
                    <a:pt x="44" y="19"/>
                  </a:cubicBezTo>
                  <a:cubicBezTo>
                    <a:pt x="44" y="18"/>
                    <a:pt x="44" y="18"/>
                    <a:pt x="44" y="18"/>
                  </a:cubicBezTo>
                  <a:cubicBezTo>
                    <a:pt x="44" y="18"/>
                    <a:pt x="44" y="18"/>
                    <a:pt x="44" y="18"/>
                  </a:cubicBezTo>
                  <a:cubicBezTo>
                    <a:pt x="44" y="18"/>
                    <a:pt x="44" y="18"/>
                    <a:pt x="44" y="18"/>
                  </a:cubicBezTo>
                  <a:cubicBezTo>
                    <a:pt x="44" y="18"/>
                    <a:pt x="44" y="18"/>
                    <a:pt x="44" y="18"/>
                  </a:cubicBezTo>
                  <a:cubicBezTo>
                    <a:pt x="44" y="17"/>
                    <a:pt x="44" y="17"/>
                    <a:pt x="44"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5"/>
                    <a:pt x="43" y="15"/>
                  </a:cubicBezTo>
                  <a:cubicBezTo>
                    <a:pt x="43" y="15"/>
                    <a:pt x="43" y="15"/>
                    <a:pt x="43" y="15"/>
                  </a:cubicBezTo>
                  <a:cubicBezTo>
                    <a:pt x="43" y="14"/>
                    <a:pt x="43" y="14"/>
                    <a:pt x="43" y="14"/>
                  </a:cubicBezTo>
                  <a:cubicBezTo>
                    <a:pt x="43" y="14"/>
                    <a:pt x="43" y="14"/>
                    <a:pt x="43" y="14"/>
                  </a:cubicBezTo>
                  <a:cubicBezTo>
                    <a:pt x="43" y="15"/>
                    <a:pt x="43" y="15"/>
                    <a:pt x="43" y="15"/>
                  </a:cubicBezTo>
                  <a:cubicBezTo>
                    <a:pt x="43" y="15"/>
                    <a:pt x="43" y="15"/>
                    <a:pt x="43" y="15"/>
                  </a:cubicBezTo>
                  <a:cubicBezTo>
                    <a:pt x="44" y="15"/>
                    <a:pt x="44" y="15"/>
                    <a:pt x="44" y="15"/>
                  </a:cubicBezTo>
                  <a:cubicBezTo>
                    <a:pt x="44" y="15"/>
                    <a:pt x="44" y="15"/>
                    <a:pt x="44" y="15"/>
                  </a:cubicBezTo>
                  <a:cubicBezTo>
                    <a:pt x="44" y="14"/>
                    <a:pt x="44" y="14"/>
                    <a:pt x="44" y="14"/>
                  </a:cubicBezTo>
                  <a:cubicBezTo>
                    <a:pt x="45" y="15"/>
                    <a:pt x="45" y="15"/>
                    <a:pt x="45" y="15"/>
                  </a:cubicBezTo>
                  <a:cubicBezTo>
                    <a:pt x="45" y="15"/>
                    <a:pt x="45" y="15"/>
                    <a:pt x="45" y="15"/>
                  </a:cubicBezTo>
                  <a:cubicBezTo>
                    <a:pt x="46" y="15"/>
                    <a:pt x="46" y="15"/>
                    <a:pt x="46" y="15"/>
                  </a:cubicBezTo>
                  <a:cubicBezTo>
                    <a:pt x="45" y="15"/>
                    <a:pt x="45" y="15"/>
                    <a:pt x="45" y="15"/>
                  </a:cubicBezTo>
                  <a:cubicBezTo>
                    <a:pt x="45" y="16"/>
                    <a:pt x="45" y="16"/>
                    <a:pt x="45" y="16"/>
                  </a:cubicBezTo>
                  <a:cubicBezTo>
                    <a:pt x="45" y="16"/>
                    <a:pt x="45" y="16"/>
                    <a:pt x="45" y="16"/>
                  </a:cubicBezTo>
                  <a:cubicBezTo>
                    <a:pt x="46" y="17"/>
                    <a:pt x="46" y="17"/>
                    <a:pt x="46" y="17"/>
                  </a:cubicBezTo>
                  <a:cubicBezTo>
                    <a:pt x="46" y="15"/>
                    <a:pt x="46" y="15"/>
                    <a:pt x="46" y="15"/>
                  </a:cubicBezTo>
                  <a:cubicBezTo>
                    <a:pt x="45" y="14"/>
                    <a:pt x="45" y="14"/>
                    <a:pt x="45" y="14"/>
                  </a:cubicBezTo>
                  <a:cubicBezTo>
                    <a:pt x="45" y="13"/>
                    <a:pt x="45" y="13"/>
                    <a:pt x="45" y="13"/>
                  </a:cubicBezTo>
                  <a:cubicBezTo>
                    <a:pt x="46" y="13"/>
                    <a:pt x="46" y="13"/>
                    <a:pt x="46" y="13"/>
                  </a:cubicBezTo>
                  <a:cubicBezTo>
                    <a:pt x="46" y="12"/>
                    <a:pt x="46" y="12"/>
                    <a:pt x="46" y="12"/>
                  </a:cubicBezTo>
                  <a:cubicBezTo>
                    <a:pt x="47" y="13"/>
                    <a:pt x="47" y="13"/>
                    <a:pt x="47" y="13"/>
                  </a:cubicBezTo>
                  <a:cubicBezTo>
                    <a:pt x="47" y="12"/>
                    <a:pt x="47" y="12"/>
                    <a:pt x="47" y="12"/>
                  </a:cubicBezTo>
                  <a:cubicBezTo>
                    <a:pt x="47" y="12"/>
                    <a:pt x="47" y="12"/>
                    <a:pt x="47" y="12"/>
                  </a:cubicBezTo>
                  <a:cubicBezTo>
                    <a:pt x="47" y="11"/>
                    <a:pt x="47" y="11"/>
                    <a:pt x="47" y="11"/>
                  </a:cubicBezTo>
                  <a:cubicBezTo>
                    <a:pt x="48" y="10"/>
                    <a:pt x="48" y="10"/>
                    <a:pt x="48" y="10"/>
                  </a:cubicBezTo>
                  <a:cubicBezTo>
                    <a:pt x="48" y="10"/>
                    <a:pt x="48" y="10"/>
                    <a:pt x="48" y="10"/>
                  </a:cubicBezTo>
                  <a:cubicBezTo>
                    <a:pt x="49" y="10"/>
                    <a:pt x="49" y="10"/>
                    <a:pt x="49" y="10"/>
                  </a:cubicBezTo>
                  <a:cubicBezTo>
                    <a:pt x="49" y="10"/>
                    <a:pt x="49" y="10"/>
                    <a:pt x="49" y="10"/>
                  </a:cubicBezTo>
                  <a:cubicBezTo>
                    <a:pt x="50" y="10"/>
                    <a:pt x="50" y="10"/>
                    <a:pt x="50" y="10"/>
                  </a:cubicBezTo>
                  <a:cubicBezTo>
                    <a:pt x="50" y="10"/>
                    <a:pt x="50" y="10"/>
                    <a:pt x="50" y="10"/>
                  </a:cubicBezTo>
                  <a:cubicBezTo>
                    <a:pt x="50" y="10"/>
                    <a:pt x="50" y="10"/>
                    <a:pt x="50" y="10"/>
                  </a:cubicBezTo>
                  <a:cubicBezTo>
                    <a:pt x="51" y="10"/>
                    <a:pt x="51" y="10"/>
                    <a:pt x="51" y="10"/>
                  </a:cubicBezTo>
                  <a:cubicBezTo>
                    <a:pt x="51" y="10"/>
                    <a:pt x="51" y="10"/>
                    <a:pt x="51" y="10"/>
                  </a:cubicBezTo>
                  <a:cubicBezTo>
                    <a:pt x="52" y="10"/>
                    <a:pt x="52" y="10"/>
                    <a:pt x="52" y="10"/>
                  </a:cubicBezTo>
                  <a:cubicBezTo>
                    <a:pt x="51" y="10"/>
                    <a:pt x="51" y="10"/>
                    <a:pt x="51" y="10"/>
                  </a:cubicBezTo>
                  <a:cubicBezTo>
                    <a:pt x="52" y="10"/>
                    <a:pt x="52" y="10"/>
                    <a:pt x="52" y="10"/>
                  </a:cubicBezTo>
                  <a:cubicBezTo>
                    <a:pt x="52" y="9"/>
                    <a:pt x="52" y="9"/>
                    <a:pt x="52" y="9"/>
                  </a:cubicBezTo>
                  <a:cubicBezTo>
                    <a:pt x="52" y="9"/>
                    <a:pt x="52" y="9"/>
                    <a:pt x="52" y="9"/>
                  </a:cubicBezTo>
                  <a:cubicBezTo>
                    <a:pt x="52" y="9"/>
                    <a:pt x="52" y="9"/>
                    <a:pt x="52" y="9"/>
                  </a:cubicBezTo>
                  <a:cubicBezTo>
                    <a:pt x="53" y="8"/>
                    <a:pt x="53" y="8"/>
                    <a:pt x="53" y="8"/>
                  </a:cubicBezTo>
                  <a:cubicBezTo>
                    <a:pt x="53" y="8"/>
                    <a:pt x="53" y="8"/>
                    <a:pt x="53" y="8"/>
                  </a:cubicBezTo>
                  <a:cubicBezTo>
                    <a:pt x="53" y="7"/>
                    <a:pt x="53" y="7"/>
                    <a:pt x="53" y="7"/>
                  </a:cubicBezTo>
                  <a:cubicBezTo>
                    <a:pt x="53" y="7"/>
                    <a:pt x="53" y="7"/>
                    <a:pt x="53" y="7"/>
                  </a:cubicBezTo>
                  <a:cubicBezTo>
                    <a:pt x="54" y="7"/>
                    <a:pt x="54" y="7"/>
                    <a:pt x="54" y="7"/>
                  </a:cubicBezTo>
                  <a:cubicBezTo>
                    <a:pt x="54" y="8"/>
                    <a:pt x="54" y="8"/>
                    <a:pt x="54" y="8"/>
                  </a:cubicBezTo>
                  <a:cubicBezTo>
                    <a:pt x="54" y="9"/>
                    <a:pt x="54" y="9"/>
                    <a:pt x="54" y="9"/>
                  </a:cubicBezTo>
                  <a:cubicBezTo>
                    <a:pt x="54" y="9"/>
                    <a:pt x="54" y="9"/>
                    <a:pt x="54" y="9"/>
                  </a:cubicBezTo>
                  <a:cubicBezTo>
                    <a:pt x="55" y="9"/>
                    <a:pt x="55" y="9"/>
                    <a:pt x="55" y="9"/>
                  </a:cubicBezTo>
                  <a:cubicBezTo>
                    <a:pt x="56" y="9"/>
                    <a:pt x="56" y="9"/>
                    <a:pt x="56" y="9"/>
                  </a:cubicBezTo>
                  <a:cubicBezTo>
                    <a:pt x="57" y="10"/>
                    <a:pt x="57" y="10"/>
                    <a:pt x="57" y="10"/>
                  </a:cubicBezTo>
                  <a:cubicBezTo>
                    <a:pt x="56" y="12"/>
                    <a:pt x="56" y="12"/>
                    <a:pt x="56" y="12"/>
                  </a:cubicBezTo>
                  <a:cubicBezTo>
                    <a:pt x="55" y="13"/>
                    <a:pt x="55" y="13"/>
                    <a:pt x="55" y="13"/>
                  </a:cubicBezTo>
                  <a:cubicBezTo>
                    <a:pt x="55" y="13"/>
                    <a:pt x="55" y="13"/>
                    <a:pt x="55" y="13"/>
                  </a:cubicBezTo>
                  <a:cubicBezTo>
                    <a:pt x="56" y="13"/>
                    <a:pt x="56" y="13"/>
                    <a:pt x="56" y="13"/>
                  </a:cubicBezTo>
                  <a:cubicBezTo>
                    <a:pt x="56" y="13"/>
                    <a:pt x="56" y="13"/>
                    <a:pt x="56" y="13"/>
                  </a:cubicBezTo>
                  <a:cubicBezTo>
                    <a:pt x="58" y="13"/>
                    <a:pt x="58" y="13"/>
                    <a:pt x="58" y="13"/>
                  </a:cubicBezTo>
                  <a:cubicBezTo>
                    <a:pt x="58" y="14"/>
                    <a:pt x="58" y="14"/>
                    <a:pt x="58" y="14"/>
                  </a:cubicBezTo>
                  <a:cubicBezTo>
                    <a:pt x="58" y="14"/>
                    <a:pt x="58" y="14"/>
                    <a:pt x="58" y="14"/>
                  </a:cubicBezTo>
                  <a:cubicBezTo>
                    <a:pt x="59" y="14"/>
                    <a:pt x="59" y="14"/>
                    <a:pt x="59" y="14"/>
                  </a:cubicBezTo>
                  <a:cubicBezTo>
                    <a:pt x="59" y="14"/>
                    <a:pt x="59" y="14"/>
                    <a:pt x="59" y="14"/>
                  </a:cubicBezTo>
                  <a:cubicBezTo>
                    <a:pt x="59" y="13"/>
                    <a:pt x="59" y="13"/>
                    <a:pt x="59" y="13"/>
                  </a:cubicBezTo>
                  <a:cubicBezTo>
                    <a:pt x="60" y="13"/>
                    <a:pt x="60" y="13"/>
                    <a:pt x="60" y="13"/>
                  </a:cubicBezTo>
                  <a:cubicBezTo>
                    <a:pt x="60" y="14"/>
                    <a:pt x="60" y="14"/>
                    <a:pt x="60" y="14"/>
                  </a:cubicBezTo>
                  <a:cubicBezTo>
                    <a:pt x="61" y="14"/>
                    <a:pt x="61" y="14"/>
                    <a:pt x="61" y="14"/>
                  </a:cubicBezTo>
                  <a:cubicBezTo>
                    <a:pt x="61" y="14"/>
                    <a:pt x="61" y="14"/>
                    <a:pt x="61" y="14"/>
                  </a:cubicBezTo>
                  <a:cubicBezTo>
                    <a:pt x="61" y="14"/>
                    <a:pt x="61" y="14"/>
                    <a:pt x="61" y="14"/>
                  </a:cubicBezTo>
                  <a:cubicBezTo>
                    <a:pt x="61" y="14"/>
                    <a:pt x="61" y="14"/>
                    <a:pt x="61" y="14"/>
                  </a:cubicBezTo>
                  <a:cubicBezTo>
                    <a:pt x="61" y="16"/>
                    <a:pt x="61" y="16"/>
                    <a:pt x="61" y="16"/>
                  </a:cubicBezTo>
                  <a:cubicBezTo>
                    <a:pt x="61" y="16"/>
                    <a:pt x="61" y="16"/>
                    <a:pt x="61" y="16"/>
                  </a:cubicBezTo>
                  <a:cubicBezTo>
                    <a:pt x="61" y="16"/>
                    <a:pt x="61" y="16"/>
                    <a:pt x="61" y="16"/>
                  </a:cubicBezTo>
                  <a:cubicBezTo>
                    <a:pt x="61" y="16"/>
                    <a:pt x="61" y="16"/>
                    <a:pt x="61" y="16"/>
                  </a:cubicBezTo>
                  <a:cubicBezTo>
                    <a:pt x="61" y="17"/>
                    <a:pt x="61" y="17"/>
                    <a:pt x="61" y="17"/>
                  </a:cubicBezTo>
                  <a:cubicBezTo>
                    <a:pt x="62" y="17"/>
                    <a:pt x="62" y="17"/>
                    <a:pt x="62" y="17"/>
                  </a:cubicBezTo>
                  <a:cubicBezTo>
                    <a:pt x="62" y="17"/>
                    <a:pt x="62" y="17"/>
                    <a:pt x="62" y="17"/>
                  </a:cubicBezTo>
                  <a:cubicBezTo>
                    <a:pt x="62" y="16"/>
                    <a:pt x="62" y="16"/>
                    <a:pt x="62" y="16"/>
                  </a:cubicBezTo>
                  <a:cubicBezTo>
                    <a:pt x="62" y="16"/>
                    <a:pt x="62" y="16"/>
                    <a:pt x="62" y="16"/>
                  </a:cubicBezTo>
                  <a:cubicBezTo>
                    <a:pt x="63" y="16"/>
                    <a:pt x="63" y="16"/>
                    <a:pt x="63" y="16"/>
                  </a:cubicBezTo>
                  <a:cubicBezTo>
                    <a:pt x="63" y="16"/>
                    <a:pt x="63" y="16"/>
                    <a:pt x="63" y="16"/>
                  </a:cubicBezTo>
                  <a:cubicBezTo>
                    <a:pt x="63" y="16"/>
                    <a:pt x="64" y="17"/>
                    <a:pt x="64" y="17"/>
                  </a:cubicBezTo>
                  <a:cubicBezTo>
                    <a:pt x="64" y="16"/>
                    <a:pt x="64" y="16"/>
                    <a:pt x="64" y="16"/>
                  </a:cubicBezTo>
                  <a:cubicBezTo>
                    <a:pt x="64" y="16"/>
                    <a:pt x="64" y="16"/>
                    <a:pt x="64" y="16"/>
                  </a:cubicBezTo>
                  <a:cubicBezTo>
                    <a:pt x="65" y="16"/>
                    <a:pt x="65" y="16"/>
                    <a:pt x="65" y="16"/>
                  </a:cubicBezTo>
                  <a:cubicBezTo>
                    <a:pt x="65" y="15"/>
                    <a:pt x="65" y="15"/>
                    <a:pt x="65" y="15"/>
                  </a:cubicBezTo>
                  <a:cubicBezTo>
                    <a:pt x="65" y="15"/>
                    <a:pt x="65" y="15"/>
                    <a:pt x="65" y="15"/>
                  </a:cubicBezTo>
                  <a:cubicBezTo>
                    <a:pt x="65" y="15"/>
                    <a:pt x="65" y="15"/>
                    <a:pt x="65" y="15"/>
                  </a:cubicBezTo>
                  <a:cubicBezTo>
                    <a:pt x="66" y="15"/>
                    <a:pt x="66" y="15"/>
                    <a:pt x="66" y="15"/>
                  </a:cubicBezTo>
                  <a:cubicBezTo>
                    <a:pt x="66" y="15"/>
                    <a:pt x="66" y="15"/>
                    <a:pt x="66" y="15"/>
                  </a:cubicBezTo>
                  <a:cubicBezTo>
                    <a:pt x="66" y="16"/>
                    <a:pt x="66" y="16"/>
                    <a:pt x="66" y="16"/>
                  </a:cubicBezTo>
                  <a:cubicBezTo>
                    <a:pt x="67" y="16"/>
                    <a:pt x="67" y="16"/>
                    <a:pt x="67" y="16"/>
                  </a:cubicBezTo>
                  <a:cubicBezTo>
                    <a:pt x="68" y="16"/>
                    <a:pt x="68" y="16"/>
                    <a:pt x="68" y="16"/>
                  </a:cubicBezTo>
                  <a:cubicBezTo>
                    <a:pt x="68" y="16"/>
                    <a:pt x="68" y="16"/>
                    <a:pt x="68" y="16"/>
                  </a:cubicBezTo>
                  <a:cubicBezTo>
                    <a:pt x="68" y="17"/>
                    <a:pt x="68" y="17"/>
                    <a:pt x="68" y="17"/>
                  </a:cubicBezTo>
                  <a:cubicBezTo>
                    <a:pt x="68" y="17"/>
                    <a:pt x="68" y="17"/>
                    <a:pt x="68" y="17"/>
                  </a:cubicBezTo>
                  <a:cubicBezTo>
                    <a:pt x="69" y="17"/>
                    <a:pt x="69" y="17"/>
                    <a:pt x="69" y="17"/>
                  </a:cubicBezTo>
                  <a:cubicBezTo>
                    <a:pt x="69" y="18"/>
                    <a:pt x="69" y="18"/>
                    <a:pt x="69" y="18"/>
                  </a:cubicBezTo>
                  <a:cubicBezTo>
                    <a:pt x="69" y="18"/>
                    <a:pt x="69" y="18"/>
                    <a:pt x="69" y="18"/>
                  </a:cubicBezTo>
                  <a:cubicBezTo>
                    <a:pt x="69" y="17"/>
                    <a:pt x="69" y="17"/>
                    <a:pt x="69" y="17"/>
                  </a:cubicBezTo>
                  <a:cubicBezTo>
                    <a:pt x="71" y="17"/>
                    <a:pt x="71" y="17"/>
                    <a:pt x="71" y="17"/>
                  </a:cubicBezTo>
                  <a:cubicBezTo>
                    <a:pt x="71" y="18"/>
                    <a:pt x="71" y="18"/>
                    <a:pt x="71" y="18"/>
                  </a:cubicBezTo>
                  <a:cubicBezTo>
                    <a:pt x="71" y="18"/>
                    <a:pt x="71" y="18"/>
                    <a:pt x="71" y="18"/>
                  </a:cubicBezTo>
                  <a:cubicBezTo>
                    <a:pt x="71" y="18"/>
                    <a:pt x="71" y="18"/>
                    <a:pt x="71" y="18"/>
                  </a:cubicBezTo>
                  <a:cubicBezTo>
                    <a:pt x="71" y="19"/>
                    <a:pt x="71" y="19"/>
                    <a:pt x="71" y="19"/>
                  </a:cubicBezTo>
                  <a:cubicBezTo>
                    <a:pt x="72" y="19"/>
                    <a:pt x="72" y="19"/>
                    <a:pt x="72" y="19"/>
                  </a:cubicBezTo>
                  <a:cubicBezTo>
                    <a:pt x="72" y="19"/>
                    <a:pt x="72" y="19"/>
                    <a:pt x="72" y="19"/>
                  </a:cubicBezTo>
                  <a:cubicBezTo>
                    <a:pt x="72" y="19"/>
                    <a:pt x="72" y="19"/>
                    <a:pt x="72" y="19"/>
                  </a:cubicBezTo>
                  <a:cubicBezTo>
                    <a:pt x="72" y="19"/>
                    <a:pt x="72" y="19"/>
                    <a:pt x="72" y="19"/>
                  </a:cubicBezTo>
                  <a:cubicBezTo>
                    <a:pt x="72" y="19"/>
                    <a:pt x="72" y="19"/>
                    <a:pt x="72" y="19"/>
                  </a:cubicBezTo>
                  <a:cubicBezTo>
                    <a:pt x="73" y="19"/>
                    <a:pt x="73" y="19"/>
                    <a:pt x="73" y="19"/>
                  </a:cubicBezTo>
                  <a:cubicBezTo>
                    <a:pt x="73" y="19"/>
                    <a:pt x="73" y="19"/>
                    <a:pt x="73" y="19"/>
                  </a:cubicBezTo>
                  <a:cubicBezTo>
                    <a:pt x="74" y="19"/>
                    <a:pt x="74" y="19"/>
                    <a:pt x="74" y="19"/>
                  </a:cubicBezTo>
                  <a:cubicBezTo>
                    <a:pt x="74" y="19"/>
                    <a:pt x="74" y="19"/>
                    <a:pt x="74" y="19"/>
                  </a:cubicBezTo>
                  <a:cubicBezTo>
                    <a:pt x="74" y="19"/>
                    <a:pt x="74" y="19"/>
                    <a:pt x="74" y="19"/>
                  </a:cubicBezTo>
                  <a:cubicBezTo>
                    <a:pt x="74" y="20"/>
                    <a:pt x="74" y="20"/>
                    <a:pt x="74" y="20"/>
                  </a:cubicBezTo>
                  <a:cubicBezTo>
                    <a:pt x="74" y="20"/>
                    <a:pt x="74" y="20"/>
                    <a:pt x="74" y="20"/>
                  </a:cubicBezTo>
                  <a:cubicBezTo>
                    <a:pt x="74" y="20"/>
                    <a:pt x="74" y="20"/>
                    <a:pt x="74" y="20"/>
                  </a:cubicBezTo>
                  <a:cubicBezTo>
                    <a:pt x="75" y="20"/>
                    <a:pt x="75" y="20"/>
                    <a:pt x="75" y="20"/>
                  </a:cubicBezTo>
                  <a:cubicBezTo>
                    <a:pt x="74" y="20"/>
                    <a:pt x="74" y="20"/>
                    <a:pt x="74" y="20"/>
                  </a:cubicBezTo>
                  <a:cubicBezTo>
                    <a:pt x="74" y="19"/>
                    <a:pt x="74" y="19"/>
                    <a:pt x="74" y="19"/>
                  </a:cubicBezTo>
                  <a:cubicBezTo>
                    <a:pt x="76" y="19"/>
                    <a:pt x="76" y="19"/>
                    <a:pt x="76" y="19"/>
                  </a:cubicBezTo>
                  <a:cubicBezTo>
                    <a:pt x="77" y="19"/>
                    <a:pt x="77" y="19"/>
                    <a:pt x="77" y="19"/>
                  </a:cubicBezTo>
                  <a:cubicBezTo>
                    <a:pt x="77" y="19"/>
                    <a:pt x="77" y="19"/>
                    <a:pt x="77" y="19"/>
                  </a:cubicBezTo>
                  <a:cubicBezTo>
                    <a:pt x="77" y="20"/>
                    <a:pt x="77" y="20"/>
                    <a:pt x="77" y="20"/>
                  </a:cubicBezTo>
                  <a:cubicBezTo>
                    <a:pt x="77" y="20"/>
                    <a:pt x="77" y="20"/>
                    <a:pt x="77" y="20"/>
                  </a:cubicBezTo>
                  <a:cubicBezTo>
                    <a:pt x="78" y="20"/>
                    <a:pt x="78" y="20"/>
                    <a:pt x="78" y="20"/>
                  </a:cubicBezTo>
                  <a:cubicBezTo>
                    <a:pt x="78" y="20"/>
                    <a:pt x="78" y="20"/>
                    <a:pt x="78" y="20"/>
                  </a:cubicBezTo>
                  <a:cubicBezTo>
                    <a:pt x="78" y="24"/>
                    <a:pt x="78" y="24"/>
                    <a:pt x="78" y="24"/>
                  </a:cubicBezTo>
                  <a:cubicBezTo>
                    <a:pt x="77" y="24"/>
                    <a:pt x="77" y="24"/>
                    <a:pt x="77" y="24"/>
                  </a:cubicBezTo>
                  <a:cubicBezTo>
                    <a:pt x="77" y="25"/>
                    <a:pt x="77" y="25"/>
                    <a:pt x="77" y="25"/>
                  </a:cubicBezTo>
                  <a:cubicBezTo>
                    <a:pt x="77" y="25"/>
                    <a:pt x="77" y="25"/>
                    <a:pt x="77" y="25"/>
                  </a:cubicBezTo>
                  <a:cubicBezTo>
                    <a:pt x="77" y="25"/>
                    <a:pt x="77" y="25"/>
                    <a:pt x="77" y="25"/>
                  </a:cubicBezTo>
                  <a:cubicBezTo>
                    <a:pt x="77" y="26"/>
                    <a:pt x="77" y="26"/>
                    <a:pt x="77" y="26"/>
                  </a:cubicBezTo>
                  <a:cubicBezTo>
                    <a:pt x="77" y="26"/>
                    <a:pt x="77" y="26"/>
                    <a:pt x="77" y="26"/>
                  </a:cubicBezTo>
                  <a:cubicBezTo>
                    <a:pt x="77" y="26"/>
                    <a:pt x="77" y="26"/>
                    <a:pt x="77" y="26"/>
                  </a:cubicBezTo>
                  <a:cubicBezTo>
                    <a:pt x="77" y="26"/>
                    <a:pt x="77" y="26"/>
                    <a:pt x="77" y="26"/>
                  </a:cubicBezTo>
                  <a:cubicBezTo>
                    <a:pt x="76" y="26"/>
                    <a:pt x="76" y="26"/>
                    <a:pt x="76" y="26"/>
                  </a:cubicBezTo>
                  <a:cubicBezTo>
                    <a:pt x="76" y="26"/>
                    <a:pt x="76" y="26"/>
                    <a:pt x="76" y="26"/>
                  </a:cubicBezTo>
                  <a:cubicBezTo>
                    <a:pt x="75" y="26"/>
                    <a:pt x="75" y="26"/>
                    <a:pt x="75" y="26"/>
                  </a:cubicBezTo>
                  <a:cubicBezTo>
                    <a:pt x="75" y="26"/>
                    <a:pt x="75" y="26"/>
                    <a:pt x="75" y="26"/>
                  </a:cubicBezTo>
                  <a:cubicBezTo>
                    <a:pt x="74" y="27"/>
                    <a:pt x="74" y="27"/>
                    <a:pt x="74" y="27"/>
                  </a:cubicBezTo>
                  <a:cubicBezTo>
                    <a:pt x="74" y="27"/>
                    <a:pt x="74" y="27"/>
                    <a:pt x="74" y="27"/>
                  </a:cubicBezTo>
                  <a:cubicBezTo>
                    <a:pt x="74" y="27"/>
                    <a:pt x="74" y="27"/>
                    <a:pt x="74" y="27"/>
                  </a:cubicBezTo>
                  <a:cubicBezTo>
                    <a:pt x="73" y="27"/>
                    <a:pt x="73" y="27"/>
                    <a:pt x="73" y="27"/>
                  </a:cubicBezTo>
                  <a:cubicBezTo>
                    <a:pt x="74" y="27"/>
                    <a:pt x="74" y="27"/>
                    <a:pt x="74" y="27"/>
                  </a:cubicBezTo>
                  <a:cubicBezTo>
                    <a:pt x="73" y="27"/>
                    <a:pt x="73" y="27"/>
                    <a:pt x="73" y="27"/>
                  </a:cubicBezTo>
                  <a:cubicBezTo>
                    <a:pt x="72" y="27"/>
                    <a:pt x="72" y="27"/>
                    <a:pt x="72" y="27"/>
                  </a:cubicBezTo>
                  <a:cubicBezTo>
                    <a:pt x="72" y="27"/>
                    <a:pt x="72" y="27"/>
                    <a:pt x="72" y="27"/>
                  </a:cubicBezTo>
                  <a:cubicBezTo>
                    <a:pt x="72" y="27"/>
                    <a:pt x="72" y="27"/>
                    <a:pt x="72" y="27"/>
                  </a:cubicBezTo>
                  <a:cubicBezTo>
                    <a:pt x="72" y="28"/>
                    <a:pt x="72" y="28"/>
                    <a:pt x="72" y="28"/>
                  </a:cubicBezTo>
                  <a:cubicBezTo>
                    <a:pt x="71" y="28"/>
                    <a:pt x="71" y="28"/>
                    <a:pt x="71" y="28"/>
                  </a:cubicBezTo>
                  <a:cubicBezTo>
                    <a:pt x="71" y="28"/>
                    <a:pt x="71" y="28"/>
                    <a:pt x="71" y="28"/>
                  </a:cubicBezTo>
                  <a:cubicBezTo>
                    <a:pt x="71" y="28"/>
                    <a:pt x="71" y="28"/>
                    <a:pt x="71" y="28"/>
                  </a:cubicBezTo>
                  <a:cubicBezTo>
                    <a:pt x="71" y="29"/>
                    <a:pt x="71" y="29"/>
                    <a:pt x="71" y="29"/>
                  </a:cubicBezTo>
                  <a:cubicBezTo>
                    <a:pt x="71" y="30"/>
                    <a:pt x="71" y="30"/>
                    <a:pt x="71" y="30"/>
                  </a:cubicBezTo>
                  <a:cubicBezTo>
                    <a:pt x="71" y="30"/>
                    <a:pt x="71" y="30"/>
                    <a:pt x="71" y="30"/>
                  </a:cubicBezTo>
                  <a:cubicBezTo>
                    <a:pt x="70" y="30"/>
                    <a:pt x="70" y="30"/>
                    <a:pt x="70" y="30"/>
                  </a:cubicBezTo>
                  <a:cubicBezTo>
                    <a:pt x="70" y="31"/>
                    <a:pt x="70" y="31"/>
                    <a:pt x="70" y="31"/>
                  </a:cubicBezTo>
                  <a:cubicBezTo>
                    <a:pt x="70" y="31"/>
                    <a:pt x="70" y="31"/>
                    <a:pt x="70" y="31"/>
                  </a:cubicBezTo>
                  <a:cubicBezTo>
                    <a:pt x="70" y="32"/>
                    <a:pt x="70" y="32"/>
                    <a:pt x="70" y="32"/>
                  </a:cubicBezTo>
                  <a:cubicBezTo>
                    <a:pt x="69" y="32"/>
                    <a:pt x="69" y="32"/>
                    <a:pt x="69" y="32"/>
                  </a:cubicBezTo>
                  <a:cubicBezTo>
                    <a:pt x="68" y="33"/>
                    <a:pt x="68" y="33"/>
                    <a:pt x="68" y="33"/>
                  </a:cubicBezTo>
                  <a:cubicBezTo>
                    <a:pt x="68" y="32"/>
                    <a:pt x="68" y="32"/>
                    <a:pt x="68" y="32"/>
                  </a:cubicBezTo>
                  <a:cubicBezTo>
                    <a:pt x="69" y="32"/>
                    <a:pt x="69" y="32"/>
                    <a:pt x="69" y="32"/>
                  </a:cubicBezTo>
                  <a:cubicBezTo>
                    <a:pt x="69" y="31"/>
                    <a:pt x="69" y="31"/>
                    <a:pt x="69" y="31"/>
                  </a:cubicBezTo>
                  <a:cubicBezTo>
                    <a:pt x="68" y="31"/>
                    <a:pt x="68" y="31"/>
                    <a:pt x="68" y="31"/>
                  </a:cubicBezTo>
                  <a:cubicBezTo>
                    <a:pt x="68" y="30"/>
                    <a:pt x="68" y="30"/>
                    <a:pt x="68" y="30"/>
                  </a:cubicBezTo>
                  <a:cubicBezTo>
                    <a:pt x="68" y="30"/>
                    <a:pt x="68" y="30"/>
                    <a:pt x="68" y="30"/>
                  </a:cubicBezTo>
                  <a:cubicBezTo>
                    <a:pt x="68" y="29"/>
                    <a:pt x="68" y="29"/>
                    <a:pt x="68" y="29"/>
                  </a:cubicBezTo>
                  <a:cubicBezTo>
                    <a:pt x="69" y="28"/>
                    <a:pt x="69" y="28"/>
                    <a:pt x="69" y="28"/>
                  </a:cubicBezTo>
                  <a:cubicBezTo>
                    <a:pt x="70" y="28"/>
                    <a:pt x="70" y="28"/>
                    <a:pt x="70" y="28"/>
                  </a:cubicBezTo>
                  <a:cubicBezTo>
                    <a:pt x="70" y="27"/>
                    <a:pt x="70" y="27"/>
                    <a:pt x="70" y="27"/>
                  </a:cubicBezTo>
                  <a:cubicBezTo>
                    <a:pt x="70" y="27"/>
                    <a:pt x="70" y="27"/>
                    <a:pt x="70" y="27"/>
                  </a:cubicBezTo>
                  <a:cubicBezTo>
                    <a:pt x="71" y="26"/>
                    <a:pt x="71" y="26"/>
                    <a:pt x="71" y="26"/>
                  </a:cubicBezTo>
                  <a:cubicBezTo>
                    <a:pt x="71" y="26"/>
                    <a:pt x="71" y="26"/>
                    <a:pt x="71" y="26"/>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7"/>
                    <a:pt x="69" y="27"/>
                    <a:pt x="69" y="27"/>
                  </a:cubicBezTo>
                  <a:cubicBezTo>
                    <a:pt x="69" y="27"/>
                    <a:pt x="69" y="27"/>
                    <a:pt x="69" y="27"/>
                  </a:cubicBezTo>
                  <a:cubicBezTo>
                    <a:pt x="69" y="27"/>
                    <a:pt x="69" y="27"/>
                    <a:pt x="69" y="27"/>
                  </a:cubicBezTo>
                  <a:cubicBezTo>
                    <a:pt x="69" y="27"/>
                    <a:pt x="69" y="27"/>
                    <a:pt x="69" y="27"/>
                  </a:cubicBezTo>
                  <a:cubicBezTo>
                    <a:pt x="68" y="27"/>
                    <a:pt x="68" y="27"/>
                    <a:pt x="68" y="27"/>
                  </a:cubicBezTo>
                  <a:cubicBezTo>
                    <a:pt x="68" y="27"/>
                    <a:pt x="68" y="27"/>
                    <a:pt x="68" y="27"/>
                  </a:cubicBezTo>
                  <a:cubicBezTo>
                    <a:pt x="67" y="27"/>
                    <a:pt x="67" y="27"/>
                    <a:pt x="67" y="27"/>
                  </a:cubicBezTo>
                  <a:cubicBezTo>
                    <a:pt x="67" y="27"/>
                    <a:pt x="67" y="27"/>
                    <a:pt x="67" y="27"/>
                  </a:cubicBezTo>
                  <a:cubicBezTo>
                    <a:pt x="67" y="27"/>
                    <a:pt x="67" y="27"/>
                    <a:pt x="67" y="27"/>
                  </a:cubicBezTo>
                  <a:cubicBezTo>
                    <a:pt x="67" y="27"/>
                    <a:pt x="67" y="27"/>
                    <a:pt x="67" y="27"/>
                  </a:cubicBezTo>
                  <a:cubicBezTo>
                    <a:pt x="64" y="27"/>
                    <a:pt x="64" y="27"/>
                    <a:pt x="64" y="27"/>
                  </a:cubicBezTo>
                  <a:cubicBezTo>
                    <a:pt x="64" y="27"/>
                    <a:pt x="64" y="27"/>
                    <a:pt x="64" y="27"/>
                  </a:cubicBezTo>
                  <a:cubicBezTo>
                    <a:pt x="64" y="28"/>
                    <a:pt x="64" y="28"/>
                    <a:pt x="64" y="28"/>
                  </a:cubicBezTo>
                  <a:cubicBezTo>
                    <a:pt x="63" y="29"/>
                    <a:pt x="63" y="29"/>
                    <a:pt x="63" y="29"/>
                  </a:cubicBezTo>
                  <a:cubicBezTo>
                    <a:pt x="63" y="29"/>
                    <a:pt x="63" y="29"/>
                    <a:pt x="63" y="29"/>
                  </a:cubicBezTo>
                  <a:cubicBezTo>
                    <a:pt x="62" y="29"/>
                    <a:pt x="62" y="29"/>
                    <a:pt x="62" y="29"/>
                  </a:cubicBezTo>
                  <a:cubicBezTo>
                    <a:pt x="62" y="29"/>
                    <a:pt x="62" y="29"/>
                    <a:pt x="62" y="29"/>
                  </a:cubicBezTo>
                  <a:cubicBezTo>
                    <a:pt x="62" y="29"/>
                    <a:pt x="62" y="29"/>
                    <a:pt x="62" y="29"/>
                  </a:cubicBezTo>
                  <a:cubicBezTo>
                    <a:pt x="63" y="29"/>
                    <a:pt x="63" y="29"/>
                    <a:pt x="63" y="29"/>
                  </a:cubicBezTo>
                  <a:cubicBezTo>
                    <a:pt x="63" y="29"/>
                    <a:pt x="63" y="29"/>
                    <a:pt x="63" y="29"/>
                  </a:cubicBezTo>
                  <a:cubicBezTo>
                    <a:pt x="64" y="29"/>
                    <a:pt x="64" y="29"/>
                    <a:pt x="64" y="29"/>
                  </a:cubicBezTo>
                  <a:cubicBezTo>
                    <a:pt x="64" y="30"/>
                    <a:pt x="64" y="30"/>
                    <a:pt x="64" y="30"/>
                  </a:cubicBezTo>
                  <a:cubicBezTo>
                    <a:pt x="63" y="32"/>
                    <a:pt x="63" y="32"/>
                    <a:pt x="63" y="32"/>
                  </a:cubicBezTo>
                  <a:cubicBezTo>
                    <a:pt x="63" y="32"/>
                    <a:pt x="63" y="32"/>
                    <a:pt x="63" y="32"/>
                  </a:cubicBezTo>
                  <a:cubicBezTo>
                    <a:pt x="63" y="33"/>
                    <a:pt x="63" y="33"/>
                    <a:pt x="63" y="33"/>
                  </a:cubicBezTo>
                  <a:cubicBezTo>
                    <a:pt x="63" y="33"/>
                    <a:pt x="63" y="33"/>
                    <a:pt x="63" y="33"/>
                  </a:cubicBezTo>
                  <a:cubicBezTo>
                    <a:pt x="63" y="34"/>
                    <a:pt x="63" y="34"/>
                    <a:pt x="63" y="34"/>
                  </a:cubicBezTo>
                  <a:cubicBezTo>
                    <a:pt x="63" y="34"/>
                    <a:pt x="63" y="34"/>
                    <a:pt x="63" y="34"/>
                  </a:cubicBezTo>
                  <a:cubicBezTo>
                    <a:pt x="62" y="34"/>
                    <a:pt x="62" y="34"/>
                    <a:pt x="62" y="34"/>
                  </a:cubicBezTo>
                  <a:cubicBezTo>
                    <a:pt x="62" y="34"/>
                    <a:pt x="62" y="34"/>
                    <a:pt x="62" y="34"/>
                  </a:cubicBezTo>
                  <a:cubicBezTo>
                    <a:pt x="62" y="34"/>
                    <a:pt x="62" y="34"/>
                    <a:pt x="62" y="34"/>
                  </a:cubicBezTo>
                  <a:cubicBezTo>
                    <a:pt x="62" y="35"/>
                    <a:pt x="62" y="35"/>
                    <a:pt x="62" y="35"/>
                  </a:cubicBezTo>
                  <a:cubicBezTo>
                    <a:pt x="62" y="35"/>
                    <a:pt x="62" y="35"/>
                    <a:pt x="62" y="35"/>
                  </a:cubicBezTo>
                  <a:cubicBezTo>
                    <a:pt x="62" y="35"/>
                    <a:pt x="62" y="35"/>
                    <a:pt x="62" y="35"/>
                  </a:cubicBezTo>
                  <a:cubicBezTo>
                    <a:pt x="61" y="36"/>
                    <a:pt x="61" y="36"/>
                    <a:pt x="61" y="36"/>
                  </a:cubicBezTo>
                  <a:cubicBezTo>
                    <a:pt x="60" y="36"/>
                    <a:pt x="60" y="36"/>
                    <a:pt x="60" y="36"/>
                  </a:cubicBezTo>
                  <a:cubicBezTo>
                    <a:pt x="60" y="36"/>
                    <a:pt x="60" y="36"/>
                    <a:pt x="60" y="36"/>
                  </a:cubicBezTo>
                  <a:cubicBezTo>
                    <a:pt x="59" y="36"/>
                    <a:pt x="59" y="36"/>
                    <a:pt x="59" y="36"/>
                  </a:cubicBezTo>
                  <a:cubicBezTo>
                    <a:pt x="59" y="36"/>
                    <a:pt x="59" y="36"/>
                    <a:pt x="59" y="36"/>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8"/>
                    <a:pt x="59" y="38"/>
                    <a:pt x="59" y="38"/>
                  </a:cubicBezTo>
                  <a:cubicBezTo>
                    <a:pt x="59" y="38"/>
                    <a:pt x="59" y="38"/>
                    <a:pt x="59" y="38"/>
                  </a:cubicBezTo>
                  <a:cubicBezTo>
                    <a:pt x="59" y="39"/>
                    <a:pt x="59" y="39"/>
                    <a:pt x="59" y="39"/>
                  </a:cubicBezTo>
                  <a:cubicBezTo>
                    <a:pt x="59" y="39"/>
                    <a:pt x="59" y="39"/>
                    <a:pt x="59" y="39"/>
                  </a:cubicBezTo>
                  <a:cubicBezTo>
                    <a:pt x="58" y="39"/>
                    <a:pt x="58" y="39"/>
                    <a:pt x="58" y="39"/>
                  </a:cubicBezTo>
                  <a:cubicBezTo>
                    <a:pt x="58" y="39"/>
                    <a:pt x="58" y="39"/>
                    <a:pt x="58" y="39"/>
                  </a:cubicBezTo>
                  <a:cubicBezTo>
                    <a:pt x="58" y="39"/>
                    <a:pt x="58" y="39"/>
                    <a:pt x="58" y="39"/>
                  </a:cubicBezTo>
                  <a:cubicBezTo>
                    <a:pt x="58" y="38"/>
                    <a:pt x="58" y="38"/>
                    <a:pt x="58" y="38"/>
                  </a:cubicBezTo>
                  <a:cubicBezTo>
                    <a:pt x="58" y="38"/>
                    <a:pt x="58" y="38"/>
                    <a:pt x="58" y="38"/>
                  </a:cubicBezTo>
                  <a:cubicBezTo>
                    <a:pt x="58" y="38"/>
                    <a:pt x="58" y="38"/>
                    <a:pt x="58" y="38"/>
                  </a:cubicBezTo>
                  <a:cubicBezTo>
                    <a:pt x="58" y="37"/>
                    <a:pt x="58" y="37"/>
                    <a:pt x="58" y="37"/>
                  </a:cubicBezTo>
                  <a:cubicBezTo>
                    <a:pt x="58" y="37"/>
                    <a:pt x="58" y="37"/>
                    <a:pt x="58" y="37"/>
                  </a:cubicBezTo>
                  <a:cubicBezTo>
                    <a:pt x="57" y="37"/>
                    <a:pt x="57" y="37"/>
                    <a:pt x="57" y="37"/>
                  </a:cubicBezTo>
                  <a:cubicBezTo>
                    <a:pt x="57" y="37"/>
                    <a:pt x="57" y="37"/>
                    <a:pt x="57" y="37"/>
                  </a:cubicBezTo>
                  <a:cubicBezTo>
                    <a:pt x="57" y="37"/>
                    <a:pt x="57" y="37"/>
                    <a:pt x="57" y="37"/>
                  </a:cubicBezTo>
                  <a:cubicBezTo>
                    <a:pt x="57" y="37"/>
                    <a:pt x="57" y="37"/>
                    <a:pt x="57" y="37"/>
                  </a:cubicBezTo>
                  <a:cubicBezTo>
                    <a:pt x="57" y="36"/>
                    <a:pt x="57" y="36"/>
                    <a:pt x="57" y="36"/>
                  </a:cubicBezTo>
                  <a:cubicBezTo>
                    <a:pt x="58" y="36"/>
                    <a:pt x="58" y="36"/>
                    <a:pt x="58" y="36"/>
                  </a:cubicBezTo>
                  <a:cubicBezTo>
                    <a:pt x="58" y="36"/>
                    <a:pt x="58" y="36"/>
                    <a:pt x="58" y="36"/>
                  </a:cubicBezTo>
                  <a:cubicBezTo>
                    <a:pt x="57" y="37"/>
                    <a:pt x="57" y="37"/>
                    <a:pt x="57" y="37"/>
                  </a:cubicBezTo>
                  <a:cubicBezTo>
                    <a:pt x="57" y="37"/>
                    <a:pt x="57" y="37"/>
                    <a:pt x="57" y="37"/>
                  </a:cubicBezTo>
                  <a:cubicBezTo>
                    <a:pt x="57" y="37"/>
                    <a:pt x="57" y="37"/>
                    <a:pt x="57" y="37"/>
                  </a:cubicBezTo>
                  <a:cubicBezTo>
                    <a:pt x="57" y="37"/>
                    <a:pt x="57" y="37"/>
                    <a:pt x="57" y="37"/>
                  </a:cubicBezTo>
                  <a:cubicBezTo>
                    <a:pt x="57" y="36"/>
                    <a:pt x="57" y="36"/>
                    <a:pt x="57" y="36"/>
                  </a:cubicBezTo>
                  <a:cubicBezTo>
                    <a:pt x="57" y="36"/>
                    <a:pt x="57" y="36"/>
                    <a:pt x="57" y="36"/>
                  </a:cubicBezTo>
                  <a:cubicBezTo>
                    <a:pt x="56" y="36"/>
                    <a:pt x="56" y="36"/>
                    <a:pt x="56" y="36"/>
                  </a:cubicBezTo>
                  <a:cubicBezTo>
                    <a:pt x="56" y="36"/>
                    <a:pt x="56" y="36"/>
                    <a:pt x="56" y="36"/>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7" y="37"/>
                    <a:pt x="57" y="37"/>
                    <a:pt x="57" y="37"/>
                  </a:cubicBezTo>
                  <a:cubicBezTo>
                    <a:pt x="57" y="37"/>
                    <a:pt x="57" y="37"/>
                    <a:pt x="57" y="37"/>
                  </a:cubicBezTo>
                  <a:cubicBezTo>
                    <a:pt x="57" y="37"/>
                    <a:pt x="57" y="37"/>
                    <a:pt x="57" y="37"/>
                  </a:cubicBezTo>
                  <a:cubicBezTo>
                    <a:pt x="57" y="38"/>
                    <a:pt x="57" y="38"/>
                    <a:pt x="57" y="38"/>
                  </a:cubicBezTo>
                  <a:cubicBezTo>
                    <a:pt x="56" y="38"/>
                    <a:pt x="56" y="38"/>
                    <a:pt x="56" y="38"/>
                  </a:cubicBezTo>
                  <a:cubicBezTo>
                    <a:pt x="56" y="38"/>
                    <a:pt x="56" y="38"/>
                    <a:pt x="56" y="38"/>
                  </a:cubicBezTo>
                  <a:cubicBezTo>
                    <a:pt x="56" y="38"/>
                    <a:pt x="56" y="38"/>
                    <a:pt x="56" y="38"/>
                  </a:cubicBezTo>
                  <a:cubicBezTo>
                    <a:pt x="56" y="38"/>
                    <a:pt x="56" y="38"/>
                    <a:pt x="56" y="38"/>
                  </a:cubicBezTo>
                  <a:cubicBezTo>
                    <a:pt x="56" y="39"/>
                    <a:pt x="56" y="39"/>
                    <a:pt x="56" y="39"/>
                  </a:cubicBezTo>
                  <a:cubicBezTo>
                    <a:pt x="56" y="39"/>
                    <a:pt x="56" y="39"/>
                    <a:pt x="56" y="39"/>
                  </a:cubicBezTo>
                  <a:cubicBezTo>
                    <a:pt x="56" y="39"/>
                    <a:pt x="56" y="39"/>
                    <a:pt x="56" y="39"/>
                  </a:cubicBezTo>
                  <a:cubicBezTo>
                    <a:pt x="56" y="40"/>
                    <a:pt x="56" y="40"/>
                    <a:pt x="56" y="40"/>
                  </a:cubicBezTo>
                  <a:cubicBezTo>
                    <a:pt x="57" y="40"/>
                    <a:pt x="57" y="40"/>
                    <a:pt x="57" y="40"/>
                  </a:cubicBezTo>
                  <a:cubicBezTo>
                    <a:pt x="57" y="41"/>
                    <a:pt x="57" y="41"/>
                    <a:pt x="57" y="41"/>
                  </a:cubicBezTo>
                  <a:cubicBezTo>
                    <a:pt x="56" y="41"/>
                    <a:pt x="56" y="41"/>
                    <a:pt x="56" y="41"/>
                  </a:cubicBezTo>
                  <a:cubicBezTo>
                    <a:pt x="56" y="41"/>
                    <a:pt x="56" y="41"/>
                    <a:pt x="56" y="41"/>
                  </a:cubicBezTo>
                  <a:cubicBezTo>
                    <a:pt x="56" y="41"/>
                    <a:pt x="56" y="41"/>
                    <a:pt x="56" y="41"/>
                  </a:cubicBezTo>
                  <a:cubicBezTo>
                    <a:pt x="56" y="41"/>
                    <a:pt x="56" y="41"/>
                    <a:pt x="56" y="41"/>
                  </a:cubicBezTo>
                  <a:cubicBezTo>
                    <a:pt x="55" y="41"/>
                    <a:pt x="55" y="41"/>
                    <a:pt x="55" y="41"/>
                  </a:cubicBezTo>
                  <a:cubicBezTo>
                    <a:pt x="55" y="42"/>
                    <a:pt x="55" y="42"/>
                    <a:pt x="55" y="42"/>
                  </a:cubicBezTo>
                  <a:cubicBezTo>
                    <a:pt x="55" y="42"/>
                    <a:pt x="55" y="42"/>
                    <a:pt x="55" y="42"/>
                  </a:cubicBezTo>
                  <a:cubicBezTo>
                    <a:pt x="56" y="42"/>
                    <a:pt x="56" y="42"/>
                    <a:pt x="56" y="42"/>
                  </a:cubicBezTo>
                  <a:cubicBezTo>
                    <a:pt x="56" y="42"/>
                    <a:pt x="56" y="42"/>
                    <a:pt x="56" y="42"/>
                  </a:cubicBezTo>
                  <a:cubicBezTo>
                    <a:pt x="56" y="42"/>
                    <a:pt x="56" y="42"/>
                    <a:pt x="56" y="42"/>
                  </a:cubicBezTo>
                  <a:cubicBezTo>
                    <a:pt x="56" y="42"/>
                    <a:pt x="56" y="42"/>
                    <a:pt x="56" y="42"/>
                  </a:cubicBezTo>
                  <a:cubicBezTo>
                    <a:pt x="56" y="43"/>
                    <a:pt x="56" y="43"/>
                    <a:pt x="56" y="43"/>
                  </a:cubicBezTo>
                  <a:cubicBezTo>
                    <a:pt x="56" y="43"/>
                    <a:pt x="56" y="43"/>
                    <a:pt x="56" y="43"/>
                  </a:cubicBezTo>
                  <a:cubicBezTo>
                    <a:pt x="56" y="43"/>
                    <a:pt x="56" y="43"/>
                    <a:pt x="56"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4" y="43"/>
                    <a:pt x="54" y="43"/>
                    <a:pt x="54" y="43"/>
                  </a:cubicBezTo>
                  <a:cubicBezTo>
                    <a:pt x="54" y="43"/>
                    <a:pt x="54" y="43"/>
                    <a:pt x="54" y="43"/>
                  </a:cubicBezTo>
                  <a:cubicBezTo>
                    <a:pt x="54" y="43"/>
                    <a:pt x="54" y="43"/>
                    <a:pt x="54" y="43"/>
                  </a:cubicBezTo>
                  <a:cubicBezTo>
                    <a:pt x="53" y="43"/>
                    <a:pt x="53" y="43"/>
                    <a:pt x="53" y="43"/>
                  </a:cubicBezTo>
                  <a:cubicBezTo>
                    <a:pt x="53" y="43"/>
                    <a:pt x="53" y="43"/>
                    <a:pt x="53" y="43"/>
                  </a:cubicBezTo>
                  <a:cubicBezTo>
                    <a:pt x="52" y="43"/>
                    <a:pt x="52" y="43"/>
                    <a:pt x="52" y="43"/>
                  </a:cubicBezTo>
                  <a:cubicBezTo>
                    <a:pt x="52" y="44"/>
                    <a:pt x="52" y="44"/>
                    <a:pt x="52" y="44"/>
                  </a:cubicBezTo>
                  <a:cubicBezTo>
                    <a:pt x="52" y="44"/>
                    <a:pt x="52" y="44"/>
                    <a:pt x="52" y="44"/>
                  </a:cubicBezTo>
                  <a:cubicBezTo>
                    <a:pt x="51" y="44"/>
                    <a:pt x="51" y="44"/>
                    <a:pt x="51" y="44"/>
                  </a:cubicBezTo>
                  <a:cubicBezTo>
                    <a:pt x="51" y="44"/>
                    <a:pt x="51" y="44"/>
                    <a:pt x="51" y="44"/>
                  </a:cubicBezTo>
                  <a:cubicBezTo>
                    <a:pt x="51" y="44"/>
                    <a:pt x="51" y="44"/>
                    <a:pt x="51" y="44"/>
                  </a:cubicBezTo>
                  <a:cubicBezTo>
                    <a:pt x="51" y="44"/>
                    <a:pt x="51" y="44"/>
                    <a:pt x="51" y="44"/>
                  </a:cubicBezTo>
                  <a:cubicBezTo>
                    <a:pt x="52" y="43"/>
                    <a:pt x="52" y="43"/>
                    <a:pt x="52" y="43"/>
                  </a:cubicBezTo>
                  <a:cubicBezTo>
                    <a:pt x="52" y="43"/>
                    <a:pt x="52" y="43"/>
                    <a:pt x="52" y="43"/>
                  </a:cubicBezTo>
                  <a:cubicBezTo>
                    <a:pt x="51" y="43"/>
                    <a:pt x="51" y="43"/>
                    <a:pt x="51" y="43"/>
                  </a:cubicBezTo>
                  <a:cubicBezTo>
                    <a:pt x="51" y="44"/>
                    <a:pt x="51" y="44"/>
                    <a:pt x="51" y="44"/>
                  </a:cubicBezTo>
                  <a:cubicBezTo>
                    <a:pt x="51" y="44"/>
                    <a:pt x="51" y="44"/>
                    <a:pt x="51" y="44"/>
                  </a:cubicBezTo>
                  <a:cubicBezTo>
                    <a:pt x="52" y="45"/>
                    <a:pt x="52" y="45"/>
                    <a:pt x="52" y="45"/>
                  </a:cubicBezTo>
                  <a:cubicBezTo>
                    <a:pt x="51" y="45"/>
                    <a:pt x="51" y="45"/>
                    <a:pt x="51" y="45"/>
                  </a:cubicBezTo>
                  <a:cubicBezTo>
                    <a:pt x="52" y="45"/>
                    <a:pt x="52" y="45"/>
                    <a:pt x="52" y="45"/>
                  </a:cubicBezTo>
                  <a:cubicBezTo>
                    <a:pt x="52" y="46"/>
                    <a:pt x="52" y="46"/>
                    <a:pt x="52" y="46"/>
                  </a:cubicBezTo>
                  <a:cubicBezTo>
                    <a:pt x="52" y="46"/>
                    <a:pt x="52" y="46"/>
                    <a:pt x="52" y="46"/>
                  </a:cubicBezTo>
                  <a:cubicBezTo>
                    <a:pt x="51" y="47"/>
                    <a:pt x="51" y="47"/>
                    <a:pt x="51" y="47"/>
                  </a:cubicBezTo>
                  <a:cubicBezTo>
                    <a:pt x="51" y="47"/>
                    <a:pt x="51" y="47"/>
                    <a:pt x="51" y="47"/>
                  </a:cubicBezTo>
                  <a:cubicBezTo>
                    <a:pt x="51" y="47"/>
                    <a:pt x="51" y="47"/>
                    <a:pt x="51" y="47"/>
                  </a:cubicBezTo>
                  <a:cubicBezTo>
                    <a:pt x="50" y="47"/>
                    <a:pt x="50" y="47"/>
                    <a:pt x="50" y="47"/>
                  </a:cubicBezTo>
                  <a:cubicBezTo>
                    <a:pt x="50" y="47"/>
                    <a:pt x="50" y="47"/>
                    <a:pt x="50" y="47"/>
                  </a:cubicBezTo>
                  <a:cubicBezTo>
                    <a:pt x="50" y="47"/>
                    <a:pt x="50" y="47"/>
                    <a:pt x="50" y="47"/>
                  </a:cubicBezTo>
                  <a:cubicBezTo>
                    <a:pt x="49" y="47"/>
                    <a:pt x="49" y="47"/>
                    <a:pt x="49" y="47"/>
                  </a:cubicBezTo>
                  <a:cubicBezTo>
                    <a:pt x="49" y="46"/>
                    <a:pt x="49" y="46"/>
                    <a:pt x="49" y="46"/>
                  </a:cubicBezTo>
                  <a:cubicBezTo>
                    <a:pt x="49" y="46"/>
                    <a:pt x="49" y="46"/>
                    <a:pt x="49" y="46"/>
                  </a:cubicBezTo>
                  <a:cubicBezTo>
                    <a:pt x="49" y="46"/>
                    <a:pt x="49" y="46"/>
                    <a:pt x="49" y="46"/>
                  </a:cubicBezTo>
                  <a:cubicBezTo>
                    <a:pt x="48" y="46"/>
                    <a:pt x="48" y="46"/>
                    <a:pt x="48" y="46"/>
                  </a:cubicBezTo>
                  <a:cubicBezTo>
                    <a:pt x="48" y="46"/>
                    <a:pt x="48" y="46"/>
                    <a:pt x="48" y="46"/>
                  </a:cubicBezTo>
                  <a:cubicBezTo>
                    <a:pt x="48" y="47"/>
                    <a:pt x="48" y="47"/>
                    <a:pt x="48" y="47"/>
                  </a:cubicBezTo>
                  <a:cubicBezTo>
                    <a:pt x="48" y="47"/>
                    <a:pt x="48" y="47"/>
                    <a:pt x="48" y="47"/>
                  </a:cubicBezTo>
                  <a:cubicBezTo>
                    <a:pt x="48" y="47"/>
                    <a:pt x="48" y="47"/>
                    <a:pt x="48" y="47"/>
                  </a:cubicBezTo>
                  <a:cubicBezTo>
                    <a:pt x="49" y="47"/>
                    <a:pt x="49" y="47"/>
                    <a:pt x="49" y="47"/>
                  </a:cubicBezTo>
                  <a:cubicBezTo>
                    <a:pt x="49" y="48"/>
                    <a:pt x="49" y="48"/>
                    <a:pt x="49" y="48"/>
                  </a:cubicBezTo>
                  <a:cubicBezTo>
                    <a:pt x="49" y="49"/>
                    <a:pt x="49" y="49"/>
                    <a:pt x="49" y="49"/>
                  </a:cubicBezTo>
                  <a:cubicBezTo>
                    <a:pt x="50" y="49"/>
                    <a:pt x="50" y="49"/>
                    <a:pt x="50" y="49"/>
                  </a:cubicBezTo>
                  <a:cubicBezTo>
                    <a:pt x="49" y="49"/>
                    <a:pt x="49" y="49"/>
                    <a:pt x="49" y="49"/>
                  </a:cubicBezTo>
                  <a:cubicBezTo>
                    <a:pt x="49" y="50"/>
                    <a:pt x="49" y="50"/>
                    <a:pt x="49" y="50"/>
                  </a:cubicBezTo>
                  <a:cubicBezTo>
                    <a:pt x="50" y="50"/>
                    <a:pt x="50" y="50"/>
                    <a:pt x="50" y="50"/>
                  </a:cubicBezTo>
                  <a:cubicBezTo>
                    <a:pt x="50" y="50"/>
                    <a:pt x="50" y="50"/>
                    <a:pt x="50" y="50"/>
                  </a:cubicBezTo>
                  <a:cubicBezTo>
                    <a:pt x="50" y="50"/>
                    <a:pt x="50" y="50"/>
                    <a:pt x="50" y="50"/>
                  </a:cubicBezTo>
                  <a:cubicBezTo>
                    <a:pt x="50" y="50"/>
                    <a:pt x="50" y="50"/>
                    <a:pt x="50" y="50"/>
                  </a:cubicBezTo>
                  <a:cubicBezTo>
                    <a:pt x="50" y="50"/>
                    <a:pt x="50" y="50"/>
                    <a:pt x="50" y="50"/>
                  </a:cubicBezTo>
                  <a:cubicBezTo>
                    <a:pt x="50" y="51"/>
                    <a:pt x="50" y="51"/>
                    <a:pt x="50" y="51"/>
                  </a:cubicBezTo>
                  <a:cubicBezTo>
                    <a:pt x="51" y="51"/>
                    <a:pt x="51" y="51"/>
                    <a:pt x="51" y="51"/>
                  </a:cubicBezTo>
                  <a:cubicBezTo>
                    <a:pt x="51" y="51"/>
                    <a:pt x="51" y="51"/>
                    <a:pt x="51" y="51"/>
                  </a:cubicBezTo>
                  <a:cubicBezTo>
                    <a:pt x="50" y="51"/>
                    <a:pt x="50" y="51"/>
                    <a:pt x="50" y="51"/>
                  </a:cubicBezTo>
                  <a:cubicBezTo>
                    <a:pt x="50" y="52"/>
                    <a:pt x="50" y="52"/>
                    <a:pt x="50" y="52"/>
                  </a:cubicBezTo>
                  <a:cubicBezTo>
                    <a:pt x="51" y="52"/>
                    <a:pt x="51" y="52"/>
                    <a:pt x="51" y="52"/>
                  </a:cubicBezTo>
                  <a:cubicBezTo>
                    <a:pt x="51" y="52"/>
                    <a:pt x="51" y="52"/>
                    <a:pt x="51" y="52"/>
                  </a:cubicBezTo>
                  <a:cubicBezTo>
                    <a:pt x="52" y="52"/>
                    <a:pt x="52" y="52"/>
                    <a:pt x="52" y="52"/>
                  </a:cubicBezTo>
                  <a:cubicBezTo>
                    <a:pt x="52" y="52"/>
                    <a:pt x="52" y="52"/>
                    <a:pt x="52" y="52"/>
                  </a:cubicBezTo>
                  <a:cubicBezTo>
                    <a:pt x="53" y="52"/>
                    <a:pt x="53" y="52"/>
                    <a:pt x="53" y="52"/>
                  </a:cubicBezTo>
                  <a:cubicBezTo>
                    <a:pt x="53" y="53"/>
                    <a:pt x="53" y="53"/>
                    <a:pt x="53" y="53"/>
                  </a:cubicBezTo>
                  <a:cubicBezTo>
                    <a:pt x="56" y="53"/>
                    <a:pt x="56" y="53"/>
                    <a:pt x="56" y="53"/>
                  </a:cubicBezTo>
                  <a:cubicBezTo>
                    <a:pt x="56" y="53"/>
                    <a:pt x="56" y="53"/>
                    <a:pt x="56" y="53"/>
                  </a:cubicBezTo>
                  <a:cubicBezTo>
                    <a:pt x="57" y="53"/>
                    <a:pt x="57" y="53"/>
                    <a:pt x="57" y="53"/>
                  </a:cubicBezTo>
                  <a:cubicBezTo>
                    <a:pt x="57" y="53"/>
                    <a:pt x="57" y="53"/>
                    <a:pt x="57" y="53"/>
                  </a:cubicBezTo>
                  <a:cubicBezTo>
                    <a:pt x="57" y="54"/>
                    <a:pt x="57" y="54"/>
                    <a:pt x="57" y="54"/>
                  </a:cubicBezTo>
                  <a:cubicBezTo>
                    <a:pt x="56" y="54"/>
                    <a:pt x="56" y="54"/>
                    <a:pt x="56" y="54"/>
                  </a:cubicBezTo>
                  <a:cubicBezTo>
                    <a:pt x="56" y="54"/>
                    <a:pt x="56" y="54"/>
                    <a:pt x="56" y="54"/>
                  </a:cubicBezTo>
                  <a:cubicBezTo>
                    <a:pt x="56" y="54"/>
                    <a:pt x="56" y="54"/>
                    <a:pt x="56" y="54"/>
                  </a:cubicBezTo>
                  <a:cubicBezTo>
                    <a:pt x="55" y="54"/>
                    <a:pt x="55" y="54"/>
                    <a:pt x="55" y="54"/>
                  </a:cubicBezTo>
                  <a:cubicBezTo>
                    <a:pt x="55" y="54"/>
                    <a:pt x="55" y="54"/>
                    <a:pt x="55" y="54"/>
                  </a:cubicBezTo>
                  <a:cubicBezTo>
                    <a:pt x="55" y="54"/>
                    <a:pt x="55" y="54"/>
                    <a:pt x="55" y="54"/>
                  </a:cubicBezTo>
                  <a:cubicBezTo>
                    <a:pt x="55" y="54"/>
                    <a:pt x="55" y="54"/>
                    <a:pt x="55" y="54"/>
                  </a:cubicBezTo>
                  <a:cubicBezTo>
                    <a:pt x="55" y="53"/>
                    <a:pt x="55" y="53"/>
                    <a:pt x="55" y="53"/>
                  </a:cubicBezTo>
                  <a:cubicBezTo>
                    <a:pt x="55" y="53"/>
                    <a:pt x="55" y="53"/>
                    <a:pt x="55" y="53"/>
                  </a:cubicBezTo>
                  <a:cubicBezTo>
                    <a:pt x="55" y="54"/>
                    <a:pt x="55" y="54"/>
                    <a:pt x="55" y="54"/>
                  </a:cubicBezTo>
                  <a:cubicBezTo>
                    <a:pt x="54" y="54"/>
                    <a:pt x="54" y="54"/>
                    <a:pt x="54" y="54"/>
                  </a:cubicBezTo>
                  <a:cubicBezTo>
                    <a:pt x="54" y="54"/>
                    <a:pt x="54" y="54"/>
                    <a:pt x="54" y="54"/>
                  </a:cubicBezTo>
                  <a:cubicBezTo>
                    <a:pt x="54" y="54"/>
                    <a:pt x="54" y="54"/>
                    <a:pt x="54" y="54"/>
                  </a:cubicBezTo>
                  <a:cubicBezTo>
                    <a:pt x="54" y="54"/>
                    <a:pt x="54" y="54"/>
                    <a:pt x="54" y="54"/>
                  </a:cubicBezTo>
                  <a:cubicBezTo>
                    <a:pt x="53" y="53"/>
                    <a:pt x="53" y="53"/>
                    <a:pt x="53" y="53"/>
                  </a:cubicBezTo>
                  <a:cubicBezTo>
                    <a:pt x="53" y="53"/>
                    <a:pt x="53" y="53"/>
                    <a:pt x="53" y="53"/>
                  </a:cubicBezTo>
                  <a:cubicBezTo>
                    <a:pt x="52" y="53"/>
                    <a:pt x="52" y="53"/>
                    <a:pt x="52" y="53"/>
                  </a:cubicBezTo>
                  <a:cubicBezTo>
                    <a:pt x="52" y="53"/>
                    <a:pt x="52" y="53"/>
                    <a:pt x="52" y="53"/>
                  </a:cubicBezTo>
                  <a:cubicBezTo>
                    <a:pt x="51" y="53"/>
                    <a:pt x="51" y="53"/>
                    <a:pt x="51" y="53"/>
                  </a:cubicBezTo>
                  <a:cubicBezTo>
                    <a:pt x="51" y="53"/>
                    <a:pt x="51" y="53"/>
                    <a:pt x="51" y="53"/>
                  </a:cubicBezTo>
                  <a:cubicBezTo>
                    <a:pt x="50" y="53"/>
                    <a:pt x="50" y="53"/>
                    <a:pt x="50" y="53"/>
                  </a:cubicBezTo>
                  <a:cubicBezTo>
                    <a:pt x="49" y="51"/>
                    <a:pt x="49" y="51"/>
                    <a:pt x="49" y="51"/>
                  </a:cubicBezTo>
                  <a:cubicBezTo>
                    <a:pt x="48" y="51"/>
                    <a:pt x="48" y="51"/>
                    <a:pt x="48" y="51"/>
                  </a:cubicBezTo>
                  <a:cubicBezTo>
                    <a:pt x="47" y="50"/>
                    <a:pt x="47" y="50"/>
                    <a:pt x="47" y="50"/>
                  </a:cubicBezTo>
                  <a:cubicBezTo>
                    <a:pt x="47" y="49"/>
                    <a:pt x="47" y="49"/>
                    <a:pt x="47" y="49"/>
                  </a:cubicBezTo>
                  <a:cubicBezTo>
                    <a:pt x="46" y="48"/>
                    <a:pt x="46" y="48"/>
                    <a:pt x="46" y="48"/>
                  </a:cubicBezTo>
                  <a:cubicBezTo>
                    <a:pt x="46" y="48"/>
                    <a:pt x="46" y="48"/>
                    <a:pt x="46" y="48"/>
                  </a:cubicBezTo>
                  <a:lnTo>
                    <a:pt x="46" y="47"/>
                  </a:lnTo>
                  <a:close/>
                  <a:moveTo>
                    <a:pt x="75" y="60"/>
                  </a:moveTo>
                  <a:cubicBezTo>
                    <a:pt x="75" y="60"/>
                    <a:pt x="75" y="60"/>
                    <a:pt x="75" y="60"/>
                  </a:cubicBezTo>
                  <a:cubicBezTo>
                    <a:pt x="75" y="59"/>
                    <a:pt x="75" y="59"/>
                    <a:pt x="75" y="59"/>
                  </a:cubicBezTo>
                  <a:cubicBezTo>
                    <a:pt x="75" y="60"/>
                    <a:pt x="75" y="60"/>
                    <a:pt x="75" y="60"/>
                  </a:cubicBezTo>
                  <a:cubicBezTo>
                    <a:pt x="75" y="60"/>
                    <a:pt x="75" y="60"/>
                    <a:pt x="75" y="60"/>
                  </a:cubicBezTo>
                  <a:cubicBezTo>
                    <a:pt x="75" y="60"/>
                    <a:pt x="75" y="60"/>
                    <a:pt x="75" y="60"/>
                  </a:cubicBezTo>
                  <a:cubicBezTo>
                    <a:pt x="75" y="60"/>
                    <a:pt x="75" y="60"/>
                    <a:pt x="75" y="60"/>
                  </a:cubicBezTo>
                  <a:close/>
                  <a:moveTo>
                    <a:pt x="75" y="59"/>
                  </a:moveTo>
                  <a:cubicBezTo>
                    <a:pt x="74" y="59"/>
                    <a:pt x="74" y="59"/>
                    <a:pt x="74" y="59"/>
                  </a:cubicBezTo>
                  <a:cubicBezTo>
                    <a:pt x="74" y="59"/>
                    <a:pt x="74" y="59"/>
                    <a:pt x="74" y="59"/>
                  </a:cubicBezTo>
                  <a:cubicBezTo>
                    <a:pt x="75" y="59"/>
                    <a:pt x="75" y="59"/>
                    <a:pt x="75" y="59"/>
                  </a:cubicBezTo>
                  <a:cubicBezTo>
                    <a:pt x="75" y="58"/>
                    <a:pt x="75" y="58"/>
                    <a:pt x="75" y="58"/>
                  </a:cubicBezTo>
                  <a:cubicBezTo>
                    <a:pt x="75" y="58"/>
                    <a:pt x="75" y="58"/>
                    <a:pt x="75" y="58"/>
                  </a:cubicBezTo>
                  <a:cubicBezTo>
                    <a:pt x="75" y="58"/>
                    <a:pt x="75" y="58"/>
                    <a:pt x="75" y="58"/>
                  </a:cubicBezTo>
                  <a:cubicBezTo>
                    <a:pt x="75" y="59"/>
                    <a:pt x="75" y="59"/>
                    <a:pt x="75" y="59"/>
                  </a:cubicBezTo>
                  <a:cubicBezTo>
                    <a:pt x="75" y="59"/>
                    <a:pt x="75" y="59"/>
                    <a:pt x="75" y="59"/>
                  </a:cubicBezTo>
                  <a:cubicBezTo>
                    <a:pt x="75" y="60"/>
                    <a:pt x="75" y="60"/>
                    <a:pt x="75" y="60"/>
                  </a:cubicBezTo>
                  <a:lnTo>
                    <a:pt x="75" y="59"/>
                  </a:lnTo>
                  <a:close/>
                  <a:moveTo>
                    <a:pt x="75" y="57"/>
                  </a:moveTo>
                  <a:cubicBezTo>
                    <a:pt x="75" y="57"/>
                    <a:pt x="75" y="57"/>
                    <a:pt x="75" y="57"/>
                  </a:cubicBezTo>
                  <a:cubicBezTo>
                    <a:pt x="75" y="56"/>
                    <a:pt x="75" y="56"/>
                    <a:pt x="75" y="56"/>
                  </a:cubicBezTo>
                  <a:cubicBezTo>
                    <a:pt x="75" y="56"/>
                    <a:pt x="75" y="56"/>
                    <a:pt x="75" y="56"/>
                  </a:cubicBezTo>
                  <a:cubicBezTo>
                    <a:pt x="75" y="56"/>
                    <a:pt x="75" y="56"/>
                    <a:pt x="75" y="56"/>
                  </a:cubicBezTo>
                  <a:cubicBezTo>
                    <a:pt x="74" y="56"/>
                    <a:pt x="74" y="56"/>
                    <a:pt x="74" y="56"/>
                  </a:cubicBezTo>
                  <a:cubicBezTo>
                    <a:pt x="74" y="56"/>
                    <a:pt x="74" y="56"/>
                    <a:pt x="74" y="56"/>
                  </a:cubicBezTo>
                  <a:cubicBezTo>
                    <a:pt x="74" y="55"/>
                    <a:pt x="74" y="55"/>
                    <a:pt x="74" y="55"/>
                  </a:cubicBezTo>
                  <a:cubicBezTo>
                    <a:pt x="74" y="55"/>
                    <a:pt x="74" y="55"/>
                    <a:pt x="74" y="55"/>
                  </a:cubicBezTo>
                  <a:cubicBezTo>
                    <a:pt x="74" y="55"/>
                    <a:pt x="74" y="55"/>
                    <a:pt x="74" y="55"/>
                  </a:cubicBezTo>
                  <a:cubicBezTo>
                    <a:pt x="73" y="55"/>
                    <a:pt x="73" y="55"/>
                    <a:pt x="73" y="55"/>
                  </a:cubicBezTo>
                  <a:cubicBezTo>
                    <a:pt x="74" y="54"/>
                    <a:pt x="74" y="54"/>
                    <a:pt x="74" y="54"/>
                  </a:cubicBezTo>
                  <a:cubicBezTo>
                    <a:pt x="74" y="55"/>
                    <a:pt x="74" y="55"/>
                    <a:pt x="74" y="55"/>
                  </a:cubicBezTo>
                  <a:cubicBezTo>
                    <a:pt x="75" y="55"/>
                    <a:pt x="75" y="55"/>
                    <a:pt x="75" y="55"/>
                  </a:cubicBezTo>
                  <a:cubicBezTo>
                    <a:pt x="75" y="55"/>
                    <a:pt x="75" y="55"/>
                    <a:pt x="75" y="55"/>
                  </a:cubicBezTo>
                  <a:cubicBezTo>
                    <a:pt x="75" y="55"/>
                    <a:pt x="75" y="55"/>
                    <a:pt x="75" y="55"/>
                  </a:cubicBezTo>
                  <a:cubicBezTo>
                    <a:pt x="75" y="56"/>
                    <a:pt x="75" y="56"/>
                    <a:pt x="75" y="56"/>
                  </a:cubicBezTo>
                  <a:cubicBezTo>
                    <a:pt x="75" y="56"/>
                    <a:pt x="75" y="56"/>
                    <a:pt x="75" y="56"/>
                  </a:cubicBezTo>
                  <a:cubicBezTo>
                    <a:pt x="75" y="56"/>
                    <a:pt x="75" y="56"/>
                    <a:pt x="75" y="56"/>
                  </a:cubicBezTo>
                  <a:cubicBezTo>
                    <a:pt x="76" y="56"/>
                    <a:pt x="76" y="56"/>
                    <a:pt x="76" y="56"/>
                  </a:cubicBezTo>
                  <a:cubicBezTo>
                    <a:pt x="76" y="56"/>
                    <a:pt x="76" y="56"/>
                    <a:pt x="76" y="56"/>
                  </a:cubicBezTo>
                  <a:cubicBezTo>
                    <a:pt x="76" y="56"/>
                    <a:pt x="76" y="56"/>
                    <a:pt x="76" y="56"/>
                  </a:cubicBezTo>
                  <a:cubicBezTo>
                    <a:pt x="76" y="56"/>
                    <a:pt x="76" y="56"/>
                    <a:pt x="76" y="56"/>
                  </a:cubicBezTo>
                  <a:cubicBezTo>
                    <a:pt x="77" y="56"/>
                    <a:pt x="77" y="56"/>
                    <a:pt x="77" y="56"/>
                  </a:cubicBezTo>
                  <a:cubicBezTo>
                    <a:pt x="77" y="56"/>
                    <a:pt x="77" y="56"/>
                    <a:pt x="77" y="56"/>
                  </a:cubicBezTo>
                  <a:cubicBezTo>
                    <a:pt x="76" y="57"/>
                    <a:pt x="76" y="57"/>
                    <a:pt x="76" y="57"/>
                  </a:cubicBezTo>
                  <a:cubicBezTo>
                    <a:pt x="76" y="57"/>
                    <a:pt x="76" y="57"/>
                    <a:pt x="76" y="57"/>
                  </a:cubicBezTo>
                  <a:cubicBezTo>
                    <a:pt x="76" y="57"/>
                    <a:pt x="76" y="57"/>
                    <a:pt x="76" y="57"/>
                  </a:cubicBezTo>
                  <a:cubicBezTo>
                    <a:pt x="76" y="57"/>
                    <a:pt x="76" y="57"/>
                    <a:pt x="76" y="57"/>
                  </a:cubicBezTo>
                  <a:lnTo>
                    <a:pt x="75" y="57"/>
                  </a:lnTo>
                  <a:close/>
                  <a:moveTo>
                    <a:pt x="73" y="57"/>
                  </a:moveTo>
                  <a:cubicBezTo>
                    <a:pt x="73" y="57"/>
                    <a:pt x="73" y="57"/>
                    <a:pt x="73" y="57"/>
                  </a:cubicBezTo>
                  <a:cubicBezTo>
                    <a:pt x="73" y="57"/>
                    <a:pt x="73" y="57"/>
                    <a:pt x="73" y="57"/>
                  </a:cubicBezTo>
                  <a:cubicBezTo>
                    <a:pt x="73" y="56"/>
                    <a:pt x="73" y="56"/>
                    <a:pt x="73" y="56"/>
                  </a:cubicBezTo>
                  <a:cubicBezTo>
                    <a:pt x="72" y="56"/>
                    <a:pt x="72" y="56"/>
                    <a:pt x="72" y="56"/>
                  </a:cubicBezTo>
                  <a:cubicBezTo>
                    <a:pt x="73" y="56"/>
                    <a:pt x="73" y="56"/>
                    <a:pt x="73" y="56"/>
                  </a:cubicBezTo>
                  <a:cubicBezTo>
                    <a:pt x="73" y="56"/>
                    <a:pt x="73" y="56"/>
                    <a:pt x="73" y="56"/>
                  </a:cubicBezTo>
                  <a:cubicBezTo>
                    <a:pt x="74" y="56"/>
                    <a:pt x="74" y="56"/>
                    <a:pt x="74" y="56"/>
                  </a:cubicBezTo>
                  <a:cubicBezTo>
                    <a:pt x="74" y="56"/>
                    <a:pt x="74" y="56"/>
                    <a:pt x="74" y="56"/>
                  </a:cubicBezTo>
                  <a:cubicBezTo>
                    <a:pt x="74" y="57"/>
                    <a:pt x="74" y="57"/>
                    <a:pt x="74" y="57"/>
                  </a:cubicBezTo>
                  <a:cubicBezTo>
                    <a:pt x="73" y="57"/>
                    <a:pt x="73" y="57"/>
                    <a:pt x="73" y="57"/>
                  </a:cubicBezTo>
                  <a:cubicBezTo>
                    <a:pt x="73" y="57"/>
                    <a:pt x="73" y="57"/>
                    <a:pt x="73" y="57"/>
                  </a:cubicBezTo>
                  <a:close/>
                  <a:moveTo>
                    <a:pt x="76" y="60"/>
                  </a:moveTo>
                  <a:cubicBezTo>
                    <a:pt x="76" y="61"/>
                    <a:pt x="76" y="61"/>
                    <a:pt x="76" y="61"/>
                  </a:cubicBezTo>
                  <a:cubicBezTo>
                    <a:pt x="76" y="61"/>
                    <a:pt x="76" y="61"/>
                    <a:pt x="76" y="61"/>
                  </a:cubicBezTo>
                  <a:cubicBezTo>
                    <a:pt x="76" y="61"/>
                    <a:pt x="76" y="61"/>
                    <a:pt x="76" y="61"/>
                  </a:cubicBezTo>
                  <a:lnTo>
                    <a:pt x="76" y="60"/>
                  </a:lnTo>
                  <a:close/>
                  <a:moveTo>
                    <a:pt x="76" y="60"/>
                  </a:moveTo>
                  <a:cubicBezTo>
                    <a:pt x="76" y="60"/>
                    <a:pt x="76" y="60"/>
                    <a:pt x="76" y="60"/>
                  </a:cubicBezTo>
                  <a:cubicBezTo>
                    <a:pt x="76" y="60"/>
                    <a:pt x="76" y="60"/>
                    <a:pt x="76" y="60"/>
                  </a:cubicBezTo>
                  <a:cubicBezTo>
                    <a:pt x="77" y="59"/>
                    <a:pt x="77" y="59"/>
                    <a:pt x="77" y="59"/>
                  </a:cubicBezTo>
                  <a:cubicBezTo>
                    <a:pt x="77" y="59"/>
                    <a:pt x="77" y="59"/>
                    <a:pt x="77" y="59"/>
                  </a:cubicBezTo>
                  <a:cubicBezTo>
                    <a:pt x="77" y="59"/>
                    <a:pt x="77" y="59"/>
                    <a:pt x="77" y="59"/>
                  </a:cubicBezTo>
                  <a:cubicBezTo>
                    <a:pt x="77" y="59"/>
                    <a:pt x="77" y="59"/>
                    <a:pt x="77" y="59"/>
                  </a:cubicBezTo>
                  <a:cubicBezTo>
                    <a:pt x="77" y="60"/>
                    <a:pt x="77" y="60"/>
                    <a:pt x="77" y="60"/>
                  </a:cubicBezTo>
                  <a:cubicBezTo>
                    <a:pt x="77" y="60"/>
                    <a:pt x="77" y="60"/>
                    <a:pt x="77" y="60"/>
                  </a:cubicBezTo>
                  <a:cubicBezTo>
                    <a:pt x="77" y="60"/>
                    <a:pt x="77" y="60"/>
                    <a:pt x="77" y="60"/>
                  </a:cubicBezTo>
                  <a:cubicBezTo>
                    <a:pt x="76" y="60"/>
                    <a:pt x="76" y="60"/>
                    <a:pt x="76" y="60"/>
                  </a:cubicBezTo>
                  <a:close/>
                  <a:moveTo>
                    <a:pt x="77" y="58"/>
                  </a:moveTo>
                  <a:cubicBezTo>
                    <a:pt x="77" y="58"/>
                    <a:pt x="77" y="58"/>
                    <a:pt x="77" y="58"/>
                  </a:cubicBezTo>
                  <a:cubicBezTo>
                    <a:pt x="77" y="58"/>
                    <a:pt x="77" y="58"/>
                    <a:pt x="77" y="58"/>
                  </a:cubicBezTo>
                  <a:cubicBezTo>
                    <a:pt x="77" y="58"/>
                    <a:pt x="77" y="58"/>
                    <a:pt x="77" y="58"/>
                  </a:cubicBezTo>
                  <a:close/>
                  <a:moveTo>
                    <a:pt x="77" y="56"/>
                  </a:moveTo>
                  <a:cubicBezTo>
                    <a:pt x="77" y="56"/>
                    <a:pt x="77" y="56"/>
                    <a:pt x="77" y="56"/>
                  </a:cubicBezTo>
                  <a:cubicBezTo>
                    <a:pt x="77" y="55"/>
                    <a:pt x="77" y="55"/>
                    <a:pt x="77" y="55"/>
                  </a:cubicBezTo>
                  <a:cubicBezTo>
                    <a:pt x="77" y="55"/>
                    <a:pt x="77" y="55"/>
                    <a:pt x="77" y="55"/>
                  </a:cubicBezTo>
                  <a:cubicBezTo>
                    <a:pt x="77" y="56"/>
                    <a:pt x="77" y="56"/>
                    <a:pt x="77" y="56"/>
                  </a:cubicBezTo>
                  <a:close/>
                  <a:moveTo>
                    <a:pt x="71" y="58"/>
                  </a:moveTo>
                  <a:cubicBezTo>
                    <a:pt x="71" y="58"/>
                    <a:pt x="71" y="58"/>
                    <a:pt x="71" y="58"/>
                  </a:cubicBezTo>
                  <a:cubicBezTo>
                    <a:pt x="71" y="58"/>
                    <a:pt x="71" y="58"/>
                    <a:pt x="71" y="58"/>
                  </a:cubicBezTo>
                  <a:cubicBezTo>
                    <a:pt x="71" y="58"/>
                    <a:pt x="71" y="58"/>
                    <a:pt x="71" y="58"/>
                  </a:cubicBezTo>
                  <a:cubicBezTo>
                    <a:pt x="71" y="57"/>
                    <a:pt x="71" y="57"/>
                    <a:pt x="71" y="57"/>
                  </a:cubicBezTo>
                  <a:cubicBezTo>
                    <a:pt x="71" y="57"/>
                    <a:pt x="71" y="57"/>
                    <a:pt x="71" y="57"/>
                  </a:cubicBezTo>
                  <a:cubicBezTo>
                    <a:pt x="71" y="57"/>
                    <a:pt x="71" y="57"/>
                    <a:pt x="71" y="57"/>
                  </a:cubicBezTo>
                  <a:cubicBezTo>
                    <a:pt x="72" y="57"/>
                    <a:pt x="72" y="57"/>
                    <a:pt x="72" y="57"/>
                  </a:cubicBezTo>
                  <a:cubicBezTo>
                    <a:pt x="72" y="58"/>
                    <a:pt x="72" y="58"/>
                    <a:pt x="72" y="58"/>
                  </a:cubicBezTo>
                  <a:cubicBezTo>
                    <a:pt x="72" y="58"/>
                    <a:pt x="72" y="58"/>
                    <a:pt x="72" y="58"/>
                  </a:cubicBezTo>
                  <a:cubicBezTo>
                    <a:pt x="72" y="58"/>
                    <a:pt x="72" y="58"/>
                    <a:pt x="72" y="58"/>
                  </a:cubicBezTo>
                  <a:cubicBezTo>
                    <a:pt x="72" y="59"/>
                    <a:pt x="72" y="59"/>
                    <a:pt x="72" y="59"/>
                  </a:cubicBezTo>
                  <a:cubicBezTo>
                    <a:pt x="72" y="59"/>
                    <a:pt x="72" y="59"/>
                    <a:pt x="72" y="59"/>
                  </a:cubicBezTo>
                  <a:cubicBezTo>
                    <a:pt x="71" y="59"/>
                    <a:pt x="71" y="59"/>
                    <a:pt x="71" y="59"/>
                  </a:cubicBezTo>
                  <a:cubicBezTo>
                    <a:pt x="71" y="59"/>
                    <a:pt x="71" y="59"/>
                    <a:pt x="71" y="59"/>
                  </a:cubicBezTo>
                  <a:cubicBezTo>
                    <a:pt x="71" y="59"/>
                    <a:pt x="71" y="59"/>
                    <a:pt x="71" y="59"/>
                  </a:cubicBezTo>
                  <a:lnTo>
                    <a:pt x="71" y="58"/>
                  </a:lnTo>
                  <a:close/>
                  <a:moveTo>
                    <a:pt x="69" y="60"/>
                  </a:moveTo>
                  <a:cubicBezTo>
                    <a:pt x="69" y="59"/>
                    <a:pt x="69" y="59"/>
                    <a:pt x="69" y="59"/>
                  </a:cubicBezTo>
                  <a:cubicBezTo>
                    <a:pt x="69" y="59"/>
                    <a:pt x="69" y="59"/>
                    <a:pt x="69" y="59"/>
                  </a:cubicBezTo>
                  <a:cubicBezTo>
                    <a:pt x="69" y="59"/>
                    <a:pt x="69" y="59"/>
                    <a:pt x="69" y="59"/>
                  </a:cubicBezTo>
                  <a:cubicBezTo>
                    <a:pt x="69" y="59"/>
                    <a:pt x="69" y="59"/>
                    <a:pt x="69" y="59"/>
                  </a:cubicBezTo>
                  <a:cubicBezTo>
                    <a:pt x="70" y="59"/>
                    <a:pt x="70" y="59"/>
                    <a:pt x="70" y="59"/>
                  </a:cubicBezTo>
                  <a:cubicBezTo>
                    <a:pt x="70" y="59"/>
                    <a:pt x="70" y="59"/>
                    <a:pt x="70" y="59"/>
                  </a:cubicBezTo>
                  <a:cubicBezTo>
                    <a:pt x="70" y="59"/>
                    <a:pt x="70" y="59"/>
                    <a:pt x="70" y="59"/>
                  </a:cubicBezTo>
                  <a:cubicBezTo>
                    <a:pt x="71" y="60"/>
                    <a:pt x="71" y="60"/>
                    <a:pt x="71" y="60"/>
                  </a:cubicBezTo>
                  <a:cubicBezTo>
                    <a:pt x="71" y="60"/>
                    <a:pt x="71" y="60"/>
                    <a:pt x="71" y="60"/>
                  </a:cubicBezTo>
                  <a:cubicBezTo>
                    <a:pt x="71" y="60"/>
                    <a:pt x="71" y="60"/>
                    <a:pt x="71" y="60"/>
                  </a:cubicBezTo>
                  <a:cubicBezTo>
                    <a:pt x="71" y="60"/>
                    <a:pt x="71" y="60"/>
                    <a:pt x="71" y="60"/>
                  </a:cubicBezTo>
                  <a:cubicBezTo>
                    <a:pt x="70" y="60"/>
                    <a:pt x="70" y="60"/>
                    <a:pt x="70" y="60"/>
                  </a:cubicBezTo>
                  <a:cubicBezTo>
                    <a:pt x="70" y="60"/>
                    <a:pt x="70" y="60"/>
                    <a:pt x="70" y="60"/>
                  </a:cubicBezTo>
                  <a:cubicBezTo>
                    <a:pt x="70" y="60"/>
                    <a:pt x="70" y="60"/>
                    <a:pt x="70" y="60"/>
                  </a:cubicBezTo>
                  <a:cubicBezTo>
                    <a:pt x="70" y="60"/>
                    <a:pt x="70" y="60"/>
                    <a:pt x="70" y="60"/>
                  </a:cubicBezTo>
                  <a:lnTo>
                    <a:pt x="69" y="60"/>
                  </a:lnTo>
                  <a:close/>
                  <a:moveTo>
                    <a:pt x="68" y="59"/>
                  </a:moveTo>
                  <a:cubicBezTo>
                    <a:pt x="68" y="59"/>
                    <a:pt x="68" y="59"/>
                    <a:pt x="68" y="59"/>
                  </a:cubicBezTo>
                  <a:cubicBezTo>
                    <a:pt x="68" y="60"/>
                    <a:pt x="68" y="60"/>
                    <a:pt x="68" y="60"/>
                  </a:cubicBezTo>
                  <a:cubicBezTo>
                    <a:pt x="67" y="60"/>
                    <a:pt x="67" y="60"/>
                    <a:pt x="67" y="60"/>
                  </a:cubicBezTo>
                  <a:cubicBezTo>
                    <a:pt x="67" y="59"/>
                    <a:pt x="67" y="59"/>
                    <a:pt x="67" y="59"/>
                  </a:cubicBezTo>
                  <a:cubicBezTo>
                    <a:pt x="67" y="58"/>
                    <a:pt x="67" y="58"/>
                    <a:pt x="67" y="58"/>
                  </a:cubicBezTo>
                  <a:cubicBezTo>
                    <a:pt x="67" y="58"/>
                    <a:pt x="67" y="58"/>
                    <a:pt x="67" y="58"/>
                  </a:cubicBezTo>
                  <a:cubicBezTo>
                    <a:pt x="68" y="58"/>
                    <a:pt x="68" y="58"/>
                    <a:pt x="68" y="58"/>
                  </a:cubicBezTo>
                  <a:cubicBezTo>
                    <a:pt x="68" y="59"/>
                    <a:pt x="68" y="59"/>
                    <a:pt x="68" y="59"/>
                  </a:cubicBezTo>
                  <a:close/>
                  <a:moveTo>
                    <a:pt x="68" y="55"/>
                  </a:moveTo>
                  <a:cubicBezTo>
                    <a:pt x="67" y="55"/>
                    <a:pt x="67" y="55"/>
                    <a:pt x="67" y="55"/>
                  </a:cubicBezTo>
                  <a:cubicBezTo>
                    <a:pt x="66" y="54"/>
                    <a:pt x="66" y="54"/>
                    <a:pt x="66" y="54"/>
                  </a:cubicBezTo>
                  <a:cubicBezTo>
                    <a:pt x="67" y="54"/>
                    <a:pt x="67" y="54"/>
                    <a:pt x="67" y="54"/>
                  </a:cubicBezTo>
                  <a:cubicBezTo>
                    <a:pt x="66" y="54"/>
                    <a:pt x="66" y="54"/>
                    <a:pt x="66" y="54"/>
                  </a:cubicBezTo>
                  <a:cubicBezTo>
                    <a:pt x="66" y="53"/>
                    <a:pt x="66" y="53"/>
                    <a:pt x="66" y="53"/>
                  </a:cubicBezTo>
                  <a:cubicBezTo>
                    <a:pt x="66" y="53"/>
                    <a:pt x="66" y="53"/>
                    <a:pt x="66" y="53"/>
                  </a:cubicBezTo>
                  <a:cubicBezTo>
                    <a:pt x="67" y="54"/>
                    <a:pt x="67" y="54"/>
                    <a:pt x="67" y="54"/>
                  </a:cubicBezTo>
                  <a:cubicBezTo>
                    <a:pt x="67" y="53"/>
                    <a:pt x="67" y="53"/>
                    <a:pt x="67" y="53"/>
                  </a:cubicBezTo>
                  <a:cubicBezTo>
                    <a:pt x="67" y="54"/>
                    <a:pt x="67" y="54"/>
                    <a:pt x="67" y="54"/>
                  </a:cubicBezTo>
                  <a:cubicBezTo>
                    <a:pt x="67" y="54"/>
                    <a:pt x="67" y="54"/>
                    <a:pt x="67" y="54"/>
                  </a:cubicBezTo>
                  <a:cubicBezTo>
                    <a:pt x="68" y="54"/>
                    <a:pt x="68" y="54"/>
                    <a:pt x="68" y="54"/>
                  </a:cubicBezTo>
                  <a:cubicBezTo>
                    <a:pt x="68" y="54"/>
                    <a:pt x="68" y="54"/>
                    <a:pt x="68" y="54"/>
                  </a:cubicBezTo>
                  <a:cubicBezTo>
                    <a:pt x="68" y="55"/>
                    <a:pt x="68" y="55"/>
                    <a:pt x="68" y="55"/>
                  </a:cubicBezTo>
                  <a:cubicBezTo>
                    <a:pt x="69" y="54"/>
                    <a:pt x="69" y="54"/>
                    <a:pt x="69" y="54"/>
                  </a:cubicBezTo>
                  <a:cubicBezTo>
                    <a:pt x="69" y="54"/>
                    <a:pt x="69" y="54"/>
                    <a:pt x="69" y="54"/>
                  </a:cubicBezTo>
                  <a:cubicBezTo>
                    <a:pt x="69" y="55"/>
                    <a:pt x="69" y="55"/>
                    <a:pt x="69" y="55"/>
                  </a:cubicBezTo>
                  <a:cubicBezTo>
                    <a:pt x="69" y="55"/>
                    <a:pt x="69" y="55"/>
                    <a:pt x="69" y="55"/>
                  </a:cubicBezTo>
                  <a:cubicBezTo>
                    <a:pt x="70" y="56"/>
                    <a:pt x="70" y="56"/>
                    <a:pt x="70" y="56"/>
                  </a:cubicBezTo>
                  <a:cubicBezTo>
                    <a:pt x="69" y="56"/>
                    <a:pt x="69" y="56"/>
                    <a:pt x="69" y="56"/>
                  </a:cubicBezTo>
                  <a:cubicBezTo>
                    <a:pt x="69" y="56"/>
                    <a:pt x="69" y="56"/>
                    <a:pt x="69" y="56"/>
                  </a:cubicBezTo>
                  <a:cubicBezTo>
                    <a:pt x="69" y="55"/>
                    <a:pt x="69" y="55"/>
                    <a:pt x="69" y="55"/>
                  </a:cubicBezTo>
                  <a:cubicBezTo>
                    <a:pt x="68" y="55"/>
                    <a:pt x="68" y="55"/>
                    <a:pt x="68" y="55"/>
                  </a:cubicBezTo>
                  <a:cubicBezTo>
                    <a:pt x="68" y="55"/>
                    <a:pt x="68" y="55"/>
                    <a:pt x="68" y="55"/>
                  </a:cubicBezTo>
                  <a:close/>
                  <a:moveTo>
                    <a:pt x="64" y="54"/>
                  </a:moveTo>
                  <a:cubicBezTo>
                    <a:pt x="64" y="54"/>
                    <a:pt x="64" y="54"/>
                    <a:pt x="64" y="54"/>
                  </a:cubicBezTo>
                  <a:cubicBezTo>
                    <a:pt x="65" y="55"/>
                    <a:pt x="65" y="55"/>
                    <a:pt x="65" y="55"/>
                  </a:cubicBezTo>
                  <a:cubicBezTo>
                    <a:pt x="65" y="55"/>
                    <a:pt x="65" y="55"/>
                    <a:pt x="65" y="55"/>
                  </a:cubicBezTo>
                  <a:cubicBezTo>
                    <a:pt x="64" y="55"/>
                    <a:pt x="64" y="55"/>
                    <a:pt x="64" y="55"/>
                  </a:cubicBezTo>
                  <a:cubicBezTo>
                    <a:pt x="64" y="55"/>
                    <a:pt x="64" y="55"/>
                    <a:pt x="64" y="55"/>
                  </a:cubicBezTo>
                  <a:cubicBezTo>
                    <a:pt x="63" y="55"/>
                    <a:pt x="63" y="55"/>
                    <a:pt x="63" y="55"/>
                  </a:cubicBezTo>
                  <a:cubicBezTo>
                    <a:pt x="63" y="54"/>
                    <a:pt x="63" y="54"/>
                    <a:pt x="63" y="54"/>
                  </a:cubicBezTo>
                  <a:cubicBezTo>
                    <a:pt x="63" y="54"/>
                    <a:pt x="63" y="54"/>
                    <a:pt x="63" y="54"/>
                  </a:cubicBezTo>
                  <a:cubicBezTo>
                    <a:pt x="62" y="54"/>
                    <a:pt x="62" y="54"/>
                    <a:pt x="62" y="54"/>
                  </a:cubicBezTo>
                  <a:cubicBezTo>
                    <a:pt x="62" y="54"/>
                    <a:pt x="62" y="54"/>
                    <a:pt x="62" y="54"/>
                  </a:cubicBezTo>
                  <a:cubicBezTo>
                    <a:pt x="61" y="54"/>
                    <a:pt x="61" y="54"/>
                    <a:pt x="61" y="54"/>
                  </a:cubicBezTo>
                  <a:cubicBezTo>
                    <a:pt x="61" y="54"/>
                    <a:pt x="61" y="54"/>
                    <a:pt x="61" y="54"/>
                  </a:cubicBezTo>
                  <a:cubicBezTo>
                    <a:pt x="61" y="54"/>
                    <a:pt x="61" y="54"/>
                    <a:pt x="61" y="54"/>
                  </a:cubicBezTo>
                  <a:cubicBezTo>
                    <a:pt x="60" y="54"/>
                    <a:pt x="60" y="54"/>
                    <a:pt x="60" y="54"/>
                  </a:cubicBezTo>
                  <a:cubicBezTo>
                    <a:pt x="60" y="54"/>
                    <a:pt x="60" y="54"/>
                    <a:pt x="60" y="54"/>
                  </a:cubicBezTo>
                  <a:cubicBezTo>
                    <a:pt x="60" y="53"/>
                    <a:pt x="60" y="53"/>
                    <a:pt x="60" y="53"/>
                  </a:cubicBezTo>
                  <a:cubicBezTo>
                    <a:pt x="60" y="53"/>
                    <a:pt x="60" y="53"/>
                    <a:pt x="60" y="53"/>
                  </a:cubicBezTo>
                  <a:cubicBezTo>
                    <a:pt x="60" y="53"/>
                    <a:pt x="60" y="53"/>
                    <a:pt x="60" y="53"/>
                  </a:cubicBezTo>
                  <a:cubicBezTo>
                    <a:pt x="60" y="53"/>
                    <a:pt x="60" y="53"/>
                    <a:pt x="60" y="53"/>
                  </a:cubicBezTo>
                  <a:cubicBezTo>
                    <a:pt x="60" y="53"/>
                    <a:pt x="60" y="53"/>
                    <a:pt x="60" y="53"/>
                  </a:cubicBezTo>
                  <a:cubicBezTo>
                    <a:pt x="59" y="53"/>
                    <a:pt x="59" y="53"/>
                    <a:pt x="59" y="53"/>
                  </a:cubicBezTo>
                  <a:cubicBezTo>
                    <a:pt x="59" y="53"/>
                    <a:pt x="59" y="53"/>
                    <a:pt x="59" y="53"/>
                  </a:cubicBezTo>
                  <a:cubicBezTo>
                    <a:pt x="59" y="54"/>
                    <a:pt x="59" y="54"/>
                    <a:pt x="59" y="54"/>
                  </a:cubicBezTo>
                  <a:cubicBezTo>
                    <a:pt x="59" y="53"/>
                    <a:pt x="59" y="53"/>
                    <a:pt x="59" y="53"/>
                  </a:cubicBezTo>
                  <a:cubicBezTo>
                    <a:pt x="59" y="53"/>
                    <a:pt x="59" y="53"/>
                    <a:pt x="59" y="53"/>
                  </a:cubicBezTo>
                  <a:cubicBezTo>
                    <a:pt x="59" y="53"/>
                    <a:pt x="59" y="53"/>
                    <a:pt x="59" y="53"/>
                  </a:cubicBezTo>
                  <a:cubicBezTo>
                    <a:pt x="59" y="53"/>
                    <a:pt x="59" y="53"/>
                    <a:pt x="59" y="53"/>
                  </a:cubicBezTo>
                  <a:cubicBezTo>
                    <a:pt x="59" y="53"/>
                    <a:pt x="59" y="53"/>
                    <a:pt x="59" y="53"/>
                  </a:cubicBezTo>
                  <a:cubicBezTo>
                    <a:pt x="59" y="52"/>
                    <a:pt x="59" y="52"/>
                    <a:pt x="59" y="52"/>
                  </a:cubicBezTo>
                  <a:cubicBezTo>
                    <a:pt x="59" y="52"/>
                    <a:pt x="59" y="52"/>
                    <a:pt x="59" y="52"/>
                  </a:cubicBezTo>
                  <a:cubicBezTo>
                    <a:pt x="59" y="52"/>
                    <a:pt x="59" y="52"/>
                    <a:pt x="59" y="52"/>
                  </a:cubicBezTo>
                  <a:cubicBezTo>
                    <a:pt x="58" y="52"/>
                    <a:pt x="58" y="52"/>
                    <a:pt x="58" y="52"/>
                  </a:cubicBezTo>
                  <a:cubicBezTo>
                    <a:pt x="58" y="52"/>
                    <a:pt x="58" y="52"/>
                    <a:pt x="58" y="52"/>
                  </a:cubicBezTo>
                  <a:cubicBezTo>
                    <a:pt x="58" y="52"/>
                    <a:pt x="58" y="52"/>
                    <a:pt x="58" y="52"/>
                  </a:cubicBezTo>
                  <a:cubicBezTo>
                    <a:pt x="58" y="52"/>
                    <a:pt x="58" y="52"/>
                    <a:pt x="58" y="52"/>
                  </a:cubicBezTo>
                  <a:cubicBezTo>
                    <a:pt x="57" y="52"/>
                    <a:pt x="57" y="52"/>
                    <a:pt x="57" y="52"/>
                  </a:cubicBezTo>
                  <a:cubicBezTo>
                    <a:pt x="57" y="52"/>
                    <a:pt x="57" y="52"/>
                    <a:pt x="57" y="52"/>
                  </a:cubicBezTo>
                  <a:cubicBezTo>
                    <a:pt x="56" y="52"/>
                    <a:pt x="56" y="52"/>
                    <a:pt x="56" y="52"/>
                  </a:cubicBezTo>
                  <a:cubicBezTo>
                    <a:pt x="56" y="52"/>
                    <a:pt x="56" y="52"/>
                    <a:pt x="56" y="52"/>
                  </a:cubicBezTo>
                  <a:cubicBezTo>
                    <a:pt x="56" y="52"/>
                    <a:pt x="56" y="52"/>
                    <a:pt x="56" y="52"/>
                  </a:cubicBezTo>
                  <a:cubicBezTo>
                    <a:pt x="56" y="51"/>
                    <a:pt x="56" y="51"/>
                    <a:pt x="56" y="51"/>
                  </a:cubicBezTo>
                  <a:cubicBezTo>
                    <a:pt x="56" y="51"/>
                    <a:pt x="56" y="51"/>
                    <a:pt x="56" y="51"/>
                  </a:cubicBezTo>
                  <a:cubicBezTo>
                    <a:pt x="55" y="51"/>
                    <a:pt x="55" y="51"/>
                    <a:pt x="55" y="51"/>
                  </a:cubicBezTo>
                  <a:cubicBezTo>
                    <a:pt x="55" y="52"/>
                    <a:pt x="55" y="52"/>
                    <a:pt x="55" y="52"/>
                  </a:cubicBezTo>
                  <a:cubicBezTo>
                    <a:pt x="56" y="52"/>
                    <a:pt x="56" y="52"/>
                    <a:pt x="56" y="52"/>
                  </a:cubicBezTo>
                  <a:cubicBezTo>
                    <a:pt x="56" y="52"/>
                    <a:pt x="56" y="52"/>
                    <a:pt x="56" y="52"/>
                  </a:cubicBezTo>
                  <a:cubicBezTo>
                    <a:pt x="55" y="52"/>
                    <a:pt x="55" y="52"/>
                    <a:pt x="55" y="52"/>
                  </a:cubicBezTo>
                  <a:cubicBezTo>
                    <a:pt x="55" y="52"/>
                    <a:pt x="55" y="52"/>
                    <a:pt x="55" y="52"/>
                  </a:cubicBezTo>
                  <a:cubicBezTo>
                    <a:pt x="55" y="52"/>
                    <a:pt x="55" y="52"/>
                    <a:pt x="55" y="52"/>
                  </a:cubicBezTo>
                  <a:cubicBezTo>
                    <a:pt x="55" y="52"/>
                    <a:pt x="55" y="52"/>
                    <a:pt x="55" y="52"/>
                  </a:cubicBezTo>
                  <a:cubicBezTo>
                    <a:pt x="55" y="52"/>
                    <a:pt x="55" y="52"/>
                    <a:pt x="55"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6" y="50"/>
                    <a:pt x="56" y="50"/>
                    <a:pt x="56" y="50"/>
                  </a:cubicBezTo>
                  <a:cubicBezTo>
                    <a:pt x="56" y="50"/>
                    <a:pt x="56" y="50"/>
                    <a:pt x="56" y="50"/>
                  </a:cubicBezTo>
                  <a:cubicBezTo>
                    <a:pt x="57" y="50"/>
                    <a:pt x="57" y="50"/>
                    <a:pt x="57" y="50"/>
                  </a:cubicBezTo>
                  <a:cubicBezTo>
                    <a:pt x="57" y="50"/>
                    <a:pt x="57" y="50"/>
                    <a:pt x="57" y="50"/>
                  </a:cubicBezTo>
                  <a:cubicBezTo>
                    <a:pt x="56" y="51"/>
                    <a:pt x="56" y="51"/>
                    <a:pt x="56" y="51"/>
                  </a:cubicBezTo>
                  <a:cubicBezTo>
                    <a:pt x="56" y="51"/>
                    <a:pt x="56" y="51"/>
                    <a:pt x="56" y="51"/>
                  </a:cubicBezTo>
                  <a:cubicBezTo>
                    <a:pt x="56" y="51"/>
                    <a:pt x="56" y="51"/>
                    <a:pt x="56" y="51"/>
                  </a:cubicBezTo>
                  <a:cubicBezTo>
                    <a:pt x="57" y="51"/>
                    <a:pt x="57" y="51"/>
                    <a:pt x="57" y="51"/>
                  </a:cubicBezTo>
                  <a:cubicBezTo>
                    <a:pt x="57" y="51"/>
                    <a:pt x="57" y="51"/>
                    <a:pt x="57" y="51"/>
                  </a:cubicBezTo>
                  <a:cubicBezTo>
                    <a:pt x="57" y="50"/>
                    <a:pt x="57" y="50"/>
                    <a:pt x="57" y="50"/>
                  </a:cubicBezTo>
                  <a:cubicBezTo>
                    <a:pt x="57" y="50"/>
                    <a:pt x="57" y="50"/>
                    <a:pt x="57" y="50"/>
                  </a:cubicBezTo>
                  <a:cubicBezTo>
                    <a:pt x="57" y="50"/>
                    <a:pt x="57" y="50"/>
                    <a:pt x="57" y="50"/>
                  </a:cubicBezTo>
                  <a:cubicBezTo>
                    <a:pt x="58" y="50"/>
                    <a:pt x="58" y="50"/>
                    <a:pt x="58" y="50"/>
                  </a:cubicBezTo>
                  <a:cubicBezTo>
                    <a:pt x="58" y="50"/>
                    <a:pt x="58" y="50"/>
                    <a:pt x="58" y="50"/>
                  </a:cubicBezTo>
                  <a:cubicBezTo>
                    <a:pt x="58" y="50"/>
                    <a:pt x="58" y="50"/>
                    <a:pt x="58" y="50"/>
                  </a:cubicBezTo>
                  <a:cubicBezTo>
                    <a:pt x="58" y="51"/>
                    <a:pt x="58" y="51"/>
                    <a:pt x="58" y="51"/>
                  </a:cubicBezTo>
                  <a:cubicBezTo>
                    <a:pt x="58" y="51"/>
                    <a:pt x="58" y="51"/>
                    <a:pt x="58" y="51"/>
                  </a:cubicBezTo>
                  <a:cubicBezTo>
                    <a:pt x="58" y="51"/>
                    <a:pt x="58" y="51"/>
                    <a:pt x="58" y="51"/>
                  </a:cubicBezTo>
                  <a:cubicBezTo>
                    <a:pt x="58" y="51"/>
                    <a:pt x="58" y="51"/>
                    <a:pt x="58" y="51"/>
                  </a:cubicBezTo>
                  <a:cubicBezTo>
                    <a:pt x="58" y="51"/>
                    <a:pt x="58" y="51"/>
                    <a:pt x="58" y="51"/>
                  </a:cubicBezTo>
                  <a:cubicBezTo>
                    <a:pt x="59" y="51"/>
                    <a:pt x="59" y="51"/>
                    <a:pt x="59" y="51"/>
                  </a:cubicBezTo>
                  <a:cubicBezTo>
                    <a:pt x="59" y="51"/>
                    <a:pt x="59" y="51"/>
                    <a:pt x="59" y="51"/>
                  </a:cubicBezTo>
                  <a:cubicBezTo>
                    <a:pt x="60" y="51"/>
                    <a:pt x="60" y="51"/>
                    <a:pt x="60" y="51"/>
                  </a:cubicBezTo>
                  <a:cubicBezTo>
                    <a:pt x="60" y="51"/>
                    <a:pt x="60" y="51"/>
                    <a:pt x="60" y="51"/>
                  </a:cubicBezTo>
                  <a:cubicBezTo>
                    <a:pt x="61" y="51"/>
                    <a:pt x="61" y="51"/>
                    <a:pt x="61" y="51"/>
                  </a:cubicBezTo>
                  <a:cubicBezTo>
                    <a:pt x="61" y="51"/>
                    <a:pt x="61" y="51"/>
                    <a:pt x="61" y="51"/>
                  </a:cubicBezTo>
                  <a:cubicBezTo>
                    <a:pt x="61" y="52"/>
                    <a:pt x="61" y="52"/>
                    <a:pt x="61" y="52"/>
                  </a:cubicBezTo>
                  <a:cubicBezTo>
                    <a:pt x="62" y="52"/>
                    <a:pt x="62" y="52"/>
                    <a:pt x="62" y="52"/>
                  </a:cubicBezTo>
                  <a:cubicBezTo>
                    <a:pt x="62" y="52"/>
                    <a:pt x="62" y="52"/>
                    <a:pt x="62" y="52"/>
                  </a:cubicBezTo>
                  <a:cubicBezTo>
                    <a:pt x="63" y="52"/>
                    <a:pt x="63" y="52"/>
                    <a:pt x="63" y="52"/>
                  </a:cubicBezTo>
                  <a:cubicBezTo>
                    <a:pt x="63" y="52"/>
                    <a:pt x="63" y="52"/>
                    <a:pt x="63" y="52"/>
                  </a:cubicBezTo>
                  <a:cubicBezTo>
                    <a:pt x="63" y="53"/>
                    <a:pt x="63" y="53"/>
                    <a:pt x="63" y="53"/>
                  </a:cubicBezTo>
                  <a:cubicBezTo>
                    <a:pt x="64" y="53"/>
                    <a:pt x="64" y="53"/>
                    <a:pt x="64" y="53"/>
                  </a:cubicBezTo>
                  <a:cubicBezTo>
                    <a:pt x="64" y="53"/>
                    <a:pt x="64" y="53"/>
                    <a:pt x="64" y="53"/>
                  </a:cubicBezTo>
                  <a:cubicBezTo>
                    <a:pt x="65" y="53"/>
                    <a:pt x="65" y="53"/>
                    <a:pt x="65" y="53"/>
                  </a:cubicBezTo>
                  <a:cubicBezTo>
                    <a:pt x="65" y="53"/>
                    <a:pt x="65" y="53"/>
                    <a:pt x="65" y="53"/>
                  </a:cubicBezTo>
                  <a:cubicBezTo>
                    <a:pt x="65" y="52"/>
                    <a:pt x="65" y="52"/>
                    <a:pt x="65" y="52"/>
                  </a:cubicBezTo>
                  <a:cubicBezTo>
                    <a:pt x="66" y="52"/>
                    <a:pt x="66" y="52"/>
                    <a:pt x="66" y="52"/>
                  </a:cubicBezTo>
                  <a:cubicBezTo>
                    <a:pt x="66" y="53"/>
                    <a:pt x="66" y="53"/>
                    <a:pt x="66" y="53"/>
                  </a:cubicBezTo>
                  <a:cubicBezTo>
                    <a:pt x="66" y="53"/>
                    <a:pt x="66" y="53"/>
                    <a:pt x="66" y="53"/>
                  </a:cubicBezTo>
                  <a:cubicBezTo>
                    <a:pt x="65" y="53"/>
                    <a:pt x="65" y="53"/>
                    <a:pt x="65" y="53"/>
                  </a:cubicBezTo>
                  <a:cubicBezTo>
                    <a:pt x="65" y="53"/>
                    <a:pt x="65" y="53"/>
                    <a:pt x="65" y="53"/>
                  </a:cubicBezTo>
                  <a:cubicBezTo>
                    <a:pt x="65" y="54"/>
                    <a:pt x="65" y="54"/>
                    <a:pt x="65" y="54"/>
                  </a:cubicBezTo>
                  <a:cubicBezTo>
                    <a:pt x="64" y="54"/>
                    <a:pt x="64" y="54"/>
                    <a:pt x="64" y="54"/>
                  </a:cubicBezTo>
                  <a:cubicBezTo>
                    <a:pt x="64" y="53"/>
                    <a:pt x="64" y="53"/>
                    <a:pt x="64" y="53"/>
                  </a:cubicBezTo>
                  <a:cubicBezTo>
                    <a:pt x="64" y="54"/>
                    <a:pt x="64" y="54"/>
                    <a:pt x="64" y="54"/>
                  </a:cubicBezTo>
                  <a:close/>
                  <a:moveTo>
                    <a:pt x="59" y="53"/>
                  </a:moveTo>
                  <a:cubicBezTo>
                    <a:pt x="58" y="54"/>
                    <a:pt x="58" y="54"/>
                    <a:pt x="58" y="54"/>
                  </a:cubicBezTo>
                  <a:cubicBezTo>
                    <a:pt x="58" y="54"/>
                    <a:pt x="58" y="54"/>
                    <a:pt x="58" y="54"/>
                  </a:cubicBezTo>
                  <a:cubicBezTo>
                    <a:pt x="58" y="53"/>
                    <a:pt x="58" y="53"/>
                    <a:pt x="58" y="53"/>
                  </a:cubicBezTo>
                  <a:cubicBezTo>
                    <a:pt x="58" y="53"/>
                    <a:pt x="58" y="53"/>
                    <a:pt x="58" y="53"/>
                  </a:cubicBezTo>
                  <a:lnTo>
                    <a:pt x="59" y="53"/>
                  </a:lnTo>
                  <a:close/>
                  <a:moveTo>
                    <a:pt x="51" y="50"/>
                  </a:moveTo>
                  <a:cubicBezTo>
                    <a:pt x="51" y="49"/>
                    <a:pt x="51" y="49"/>
                    <a:pt x="51" y="49"/>
                  </a:cubicBezTo>
                  <a:cubicBezTo>
                    <a:pt x="51" y="49"/>
                    <a:pt x="51" y="49"/>
                    <a:pt x="51" y="49"/>
                  </a:cubicBezTo>
                  <a:cubicBezTo>
                    <a:pt x="52" y="49"/>
                    <a:pt x="52" y="49"/>
                    <a:pt x="52" y="49"/>
                  </a:cubicBezTo>
                  <a:cubicBezTo>
                    <a:pt x="52" y="49"/>
                    <a:pt x="52" y="49"/>
                    <a:pt x="52" y="49"/>
                  </a:cubicBezTo>
                  <a:cubicBezTo>
                    <a:pt x="52" y="49"/>
                    <a:pt x="52" y="49"/>
                    <a:pt x="52" y="49"/>
                  </a:cubicBezTo>
                  <a:cubicBezTo>
                    <a:pt x="52" y="49"/>
                    <a:pt x="52" y="49"/>
                    <a:pt x="52" y="49"/>
                  </a:cubicBezTo>
                  <a:cubicBezTo>
                    <a:pt x="53" y="49"/>
                    <a:pt x="53" y="49"/>
                    <a:pt x="53" y="49"/>
                  </a:cubicBezTo>
                  <a:cubicBezTo>
                    <a:pt x="54" y="48"/>
                    <a:pt x="54" y="48"/>
                    <a:pt x="54" y="48"/>
                  </a:cubicBezTo>
                  <a:cubicBezTo>
                    <a:pt x="54" y="48"/>
                    <a:pt x="54" y="48"/>
                    <a:pt x="54" y="48"/>
                  </a:cubicBezTo>
                  <a:cubicBezTo>
                    <a:pt x="54" y="48"/>
                    <a:pt x="54" y="48"/>
                    <a:pt x="54" y="48"/>
                  </a:cubicBezTo>
                  <a:cubicBezTo>
                    <a:pt x="54" y="48"/>
                    <a:pt x="54" y="48"/>
                    <a:pt x="54" y="48"/>
                  </a:cubicBezTo>
                  <a:cubicBezTo>
                    <a:pt x="55" y="49"/>
                    <a:pt x="55" y="49"/>
                    <a:pt x="55" y="49"/>
                  </a:cubicBezTo>
                  <a:cubicBezTo>
                    <a:pt x="54" y="49"/>
                    <a:pt x="54" y="49"/>
                    <a:pt x="54" y="49"/>
                  </a:cubicBezTo>
                  <a:cubicBezTo>
                    <a:pt x="54" y="50"/>
                    <a:pt x="54" y="50"/>
                    <a:pt x="54" y="50"/>
                  </a:cubicBezTo>
                  <a:cubicBezTo>
                    <a:pt x="54" y="50"/>
                    <a:pt x="54" y="50"/>
                    <a:pt x="54" y="50"/>
                  </a:cubicBezTo>
                  <a:cubicBezTo>
                    <a:pt x="54" y="50"/>
                    <a:pt x="54" y="50"/>
                    <a:pt x="54" y="50"/>
                  </a:cubicBezTo>
                  <a:cubicBezTo>
                    <a:pt x="54" y="50"/>
                    <a:pt x="54" y="50"/>
                    <a:pt x="54" y="50"/>
                  </a:cubicBezTo>
                  <a:cubicBezTo>
                    <a:pt x="54" y="51"/>
                    <a:pt x="54" y="51"/>
                    <a:pt x="54" y="51"/>
                  </a:cubicBezTo>
                  <a:cubicBezTo>
                    <a:pt x="54" y="51"/>
                    <a:pt x="54" y="51"/>
                    <a:pt x="54" y="51"/>
                  </a:cubicBezTo>
                  <a:cubicBezTo>
                    <a:pt x="54" y="51"/>
                    <a:pt x="54" y="51"/>
                    <a:pt x="54" y="51"/>
                  </a:cubicBezTo>
                  <a:cubicBezTo>
                    <a:pt x="53" y="52"/>
                    <a:pt x="53" y="52"/>
                    <a:pt x="53" y="52"/>
                  </a:cubicBezTo>
                  <a:cubicBezTo>
                    <a:pt x="53" y="52"/>
                    <a:pt x="53" y="52"/>
                    <a:pt x="53" y="52"/>
                  </a:cubicBezTo>
                  <a:cubicBezTo>
                    <a:pt x="53" y="51"/>
                    <a:pt x="53" y="51"/>
                    <a:pt x="53" y="51"/>
                  </a:cubicBezTo>
                  <a:cubicBezTo>
                    <a:pt x="51" y="51"/>
                    <a:pt x="51" y="51"/>
                    <a:pt x="51" y="51"/>
                  </a:cubicBezTo>
                  <a:cubicBezTo>
                    <a:pt x="51" y="51"/>
                    <a:pt x="51" y="51"/>
                    <a:pt x="51" y="51"/>
                  </a:cubicBezTo>
                  <a:cubicBezTo>
                    <a:pt x="51" y="50"/>
                    <a:pt x="51" y="50"/>
                    <a:pt x="51" y="50"/>
                  </a:cubicBezTo>
                  <a:close/>
                  <a:moveTo>
                    <a:pt x="53" y="47"/>
                  </a:moveTo>
                  <a:cubicBezTo>
                    <a:pt x="53" y="47"/>
                    <a:pt x="53" y="47"/>
                    <a:pt x="53" y="47"/>
                  </a:cubicBezTo>
                  <a:cubicBezTo>
                    <a:pt x="53" y="46"/>
                    <a:pt x="53" y="46"/>
                    <a:pt x="53" y="46"/>
                  </a:cubicBezTo>
                  <a:cubicBezTo>
                    <a:pt x="53" y="46"/>
                    <a:pt x="53" y="46"/>
                    <a:pt x="53" y="46"/>
                  </a:cubicBezTo>
                  <a:cubicBezTo>
                    <a:pt x="53" y="46"/>
                    <a:pt x="53" y="46"/>
                    <a:pt x="53" y="46"/>
                  </a:cubicBezTo>
                  <a:cubicBezTo>
                    <a:pt x="54" y="46"/>
                    <a:pt x="54" y="46"/>
                    <a:pt x="54" y="46"/>
                  </a:cubicBezTo>
                  <a:cubicBezTo>
                    <a:pt x="53" y="47"/>
                    <a:pt x="53" y="47"/>
                    <a:pt x="53" y="47"/>
                  </a:cubicBezTo>
                  <a:close/>
                  <a:moveTo>
                    <a:pt x="55" y="45"/>
                  </a:moveTo>
                  <a:cubicBezTo>
                    <a:pt x="55" y="45"/>
                    <a:pt x="55" y="45"/>
                    <a:pt x="55" y="45"/>
                  </a:cubicBezTo>
                  <a:cubicBezTo>
                    <a:pt x="55" y="45"/>
                    <a:pt x="55" y="45"/>
                    <a:pt x="55" y="45"/>
                  </a:cubicBezTo>
                  <a:cubicBezTo>
                    <a:pt x="54" y="45"/>
                    <a:pt x="54" y="45"/>
                    <a:pt x="54" y="45"/>
                  </a:cubicBezTo>
                  <a:cubicBezTo>
                    <a:pt x="55" y="44"/>
                    <a:pt x="55" y="44"/>
                    <a:pt x="55" y="44"/>
                  </a:cubicBezTo>
                  <a:cubicBezTo>
                    <a:pt x="55" y="44"/>
                    <a:pt x="55" y="44"/>
                    <a:pt x="55" y="44"/>
                  </a:cubicBezTo>
                  <a:cubicBezTo>
                    <a:pt x="56" y="45"/>
                    <a:pt x="56" y="45"/>
                    <a:pt x="56" y="45"/>
                  </a:cubicBezTo>
                  <a:cubicBezTo>
                    <a:pt x="56" y="45"/>
                    <a:pt x="56" y="45"/>
                    <a:pt x="56" y="45"/>
                  </a:cubicBezTo>
                  <a:cubicBezTo>
                    <a:pt x="56" y="46"/>
                    <a:pt x="56" y="46"/>
                    <a:pt x="56" y="46"/>
                  </a:cubicBezTo>
                  <a:cubicBezTo>
                    <a:pt x="56" y="46"/>
                    <a:pt x="56" y="46"/>
                    <a:pt x="56" y="46"/>
                  </a:cubicBezTo>
                  <a:cubicBezTo>
                    <a:pt x="57" y="46"/>
                    <a:pt x="57" y="46"/>
                    <a:pt x="57" y="46"/>
                  </a:cubicBezTo>
                  <a:cubicBezTo>
                    <a:pt x="57" y="46"/>
                    <a:pt x="57" y="46"/>
                    <a:pt x="57" y="46"/>
                  </a:cubicBezTo>
                  <a:cubicBezTo>
                    <a:pt x="57" y="47"/>
                    <a:pt x="57" y="47"/>
                    <a:pt x="57" y="47"/>
                  </a:cubicBezTo>
                  <a:cubicBezTo>
                    <a:pt x="57" y="47"/>
                    <a:pt x="57" y="47"/>
                    <a:pt x="57" y="47"/>
                  </a:cubicBezTo>
                  <a:cubicBezTo>
                    <a:pt x="57" y="48"/>
                    <a:pt x="57" y="48"/>
                    <a:pt x="57" y="48"/>
                  </a:cubicBezTo>
                  <a:cubicBezTo>
                    <a:pt x="57" y="48"/>
                    <a:pt x="57" y="48"/>
                    <a:pt x="57" y="48"/>
                  </a:cubicBezTo>
                  <a:cubicBezTo>
                    <a:pt x="57" y="48"/>
                    <a:pt x="57" y="48"/>
                    <a:pt x="57" y="48"/>
                  </a:cubicBezTo>
                  <a:cubicBezTo>
                    <a:pt x="57" y="49"/>
                    <a:pt x="57" y="49"/>
                    <a:pt x="57" y="49"/>
                  </a:cubicBezTo>
                  <a:cubicBezTo>
                    <a:pt x="56"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5" y="49"/>
                    <a:pt x="55" y="49"/>
                    <a:pt x="55" y="49"/>
                  </a:cubicBezTo>
                  <a:cubicBezTo>
                    <a:pt x="55" y="49"/>
                    <a:pt x="55" y="49"/>
                    <a:pt x="55" y="49"/>
                  </a:cubicBezTo>
                  <a:cubicBezTo>
                    <a:pt x="55" y="48"/>
                    <a:pt x="55" y="48"/>
                    <a:pt x="55" y="48"/>
                  </a:cubicBezTo>
                  <a:cubicBezTo>
                    <a:pt x="55" y="48"/>
                    <a:pt x="55" y="48"/>
                    <a:pt x="55" y="48"/>
                  </a:cubicBezTo>
                  <a:cubicBezTo>
                    <a:pt x="55" y="48"/>
                    <a:pt x="55" y="48"/>
                    <a:pt x="55" y="48"/>
                  </a:cubicBezTo>
                  <a:cubicBezTo>
                    <a:pt x="56" y="47"/>
                    <a:pt x="56" y="47"/>
                    <a:pt x="56" y="47"/>
                  </a:cubicBezTo>
                  <a:cubicBezTo>
                    <a:pt x="55" y="47"/>
                    <a:pt x="55" y="47"/>
                    <a:pt x="55" y="47"/>
                  </a:cubicBezTo>
                  <a:cubicBezTo>
                    <a:pt x="55" y="47"/>
                    <a:pt x="55" y="47"/>
                    <a:pt x="55" y="47"/>
                  </a:cubicBezTo>
                  <a:cubicBezTo>
                    <a:pt x="54" y="47"/>
                    <a:pt x="54" y="47"/>
                    <a:pt x="54" y="47"/>
                  </a:cubicBezTo>
                  <a:cubicBezTo>
                    <a:pt x="54" y="48"/>
                    <a:pt x="54" y="48"/>
                    <a:pt x="54" y="48"/>
                  </a:cubicBezTo>
                  <a:cubicBezTo>
                    <a:pt x="54" y="48"/>
                    <a:pt x="54" y="48"/>
                    <a:pt x="54" y="48"/>
                  </a:cubicBezTo>
                  <a:cubicBezTo>
                    <a:pt x="54" y="47"/>
                    <a:pt x="54" y="47"/>
                    <a:pt x="54" y="47"/>
                  </a:cubicBezTo>
                  <a:cubicBezTo>
                    <a:pt x="54" y="47"/>
                    <a:pt x="54" y="47"/>
                    <a:pt x="54" y="47"/>
                  </a:cubicBezTo>
                  <a:cubicBezTo>
                    <a:pt x="55" y="46"/>
                    <a:pt x="55" y="46"/>
                    <a:pt x="55" y="46"/>
                  </a:cubicBezTo>
                  <a:cubicBezTo>
                    <a:pt x="55" y="46"/>
                    <a:pt x="55" y="46"/>
                    <a:pt x="55" y="46"/>
                  </a:cubicBezTo>
                  <a:cubicBezTo>
                    <a:pt x="55" y="46"/>
                    <a:pt x="55" y="46"/>
                    <a:pt x="55" y="46"/>
                  </a:cubicBezTo>
                  <a:lnTo>
                    <a:pt x="55" y="45"/>
                  </a:lnTo>
                  <a:close/>
                  <a:moveTo>
                    <a:pt x="65" y="35"/>
                  </a:moveTo>
                  <a:cubicBezTo>
                    <a:pt x="65" y="35"/>
                    <a:pt x="65" y="35"/>
                    <a:pt x="65" y="35"/>
                  </a:cubicBezTo>
                  <a:cubicBezTo>
                    <a:pt x="65" y="36"/>
                    <a:pt x="65" y="36"/>
                    <a:pt x="65" y="36"/>
                  </a:cubicBezTo>
                  <a:cubicBezTo>
                    <a:pt x="64" y="36"/>
                    <a:pt x="64" y="36"/>
                    <a:pt x="64" y="36"/>
                  </a:cubicBezTo>
                  <a:cubicBezTo>
                    <a:pt x="64" y="36"/>
                    <a:pt x="64" y="36"/>
                    <a:pt x="64" y="36"/>
                  </a:cubicBezTo>
                  <a:cubicBezTo>
                    <a:pt x="64" y="36"/>
                    <a:pt x="64" y="36"/>
                    <a:pt x="64" y="36"/>
                  </a:cubicBezTo>
                  <a:cubicBezTo>
                    <a:pt x="63" y="36"/>
                    <a:pt x="63" y="36"/>
                    <a:pt x="63" y="36"/>
                  </a:cubicBezTo>
                  <a:cubicBezTo>
                    <a:pt x="63" y="36"/>
                    <a:pt x="63" y="36"/>
                    <a:pt x="63" y="36"/>
                  </a:cubicBezTo>
                  <a:cubicBezTo>
                    <a:pt x="63" y="37"/>
                    <a:pt x="63" y="37"/>
                    <a:pt x="63" y="37"/>
                  </a:cubicBezTo>
                  <a:cubicBezTo>
                    <a:pt x="64" y="37"/>
                    <a:pt x="64" y="37"/>
                    <a:pt x="64" y="37"/>
                  </a:cubicBezTo>
                  <a:cubicBezTo>
                    <a:pt x="64" y="37"/>
                    <a:pt x="64" y="37"/>
                    <a:pt x="64" y="37"/>
                  </a:cubicBezTo>
                  <a:cubicBezTo>
                    <a:pt x="63" y="38"/>
                    <a:pt x="63" y="38"/>
                    <a:pt x="63" y="38"/>
                  </a:cubicBezTo>
                  <a:cubicBezTo>
                    <a:pt x="63" y="38"/>
                    <a:pt x="63" y="38"/>
                    <a:pt x="63" y="38"/>
                  </a:cubicBezTo>
                  <a:cubicBezTo>
                    <a:pt x="63" y="39"/>
                    <a:pt x="63" y="39"/>
                    <a:pt x="63" y="39"/>
                  </a:cubicBezTo>
                  <a:cubicBezTo>
                    <a:pt x="62" y="39"/>
                    <a:pt x="62" y="39"/>
                    <a:pt x="62" y="39"/>
                  </a:cubicBezTo>
                  <a:cubicBezTo>
                    <a:pt x="62" y="39"/>
                    <a:pt x="62" y="39"/>
                    <a:pt x="62" y="39"/>
                  </a:cubicBezTo>
                  <a:cubicBezTo>
                    <a:pt x="62" y="39"/>
                    <a:pt x="62" y="39"/>
                    <a:pt x="62" y="39"/>
                  </a:cubicBezTo>
                  <a:cubicBezTo>
                    <a:pt x="61" y="39"/>
                    <a:pt x="61" y="39"/>
                    <a:pt x="61" y="39"/>
                  </a:cubicBezTo>
                  <a:cubicBezTo>
                    <a:pt x="61" y="39"/>
                    <a:pt x="61" y="39"/>
                    <a:pt x="61" y="39"/>
                  </a:cubicBezTo>
                  <a:cubicBezTo>
                    <a:pt x="61" y="39"/>
                    <a:pt x="61" y="39"/>
                    <a:pt x="61" y="39"/>
                  </a:cubicBezTo>
                  <a:cubicBezTo>
                    <a:pt x="60" y="39"/>
                    <a:pt x="60" y="39"/>
                    <a:pt x="60" y="39"/>
                  </a:cubicBezTo>
                  <a:cubicBezTo>
                    <a:pt x="60" y="39"/>
                    <a:pt x="60" y="39"/>
                    <a:pt x="60" y="39"/>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39"/>
                    <a:pt x="59" y="39"/>
                    <a:pt x="59" y="39"/>
                  </a:cubicBezTo>
                  <a:cubicBezTo>
                    <a:pt x="59" y="39"/>
                    <a:pt x="59" y="39"/>
                    <a:pt x="59" y="39"/>
                  </a:cubicBezTo>
                  <a:cubicBezTo>
                    <a:pt x="59" y="39"/>
                    <a:pt x="59" y="39"/>
                    <a:pt x="59" y="39"/>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2" y="37"/>
                    <a:pt x="62" y="37"/>
                    <a:pt x="62" y="37"/>
                  </a:cubicBezTo>
                  <a:cubicBezTo>
                    <a:pt x="62" y="37"/>
                    <a:pt x="62" y="37"/>
                    <a:pt x="62" y="37"/>
                  </a:cubicBezTo>
                  <a:cubicBezTo>
                    <a:pt x="62" y="37"/>
                    <a:pt x="62" y="37"/>
                    <a:pt x="62" y="37"/>
                  </a:cubicBezTo>
                  <a:cubicBezTo>
                    <a:pt x="62" y="37"/>
                    <a:pt x="62" y="37"/>
                    <a:pt x="62" y="37"/>
                  </a:cubicBezTo>
                  <a:cubicBezTo>
                    <a:pt x="63" y="37"/>
                    <a:pt x="63" y="37"/>
                    <a:pt x="63" y="37"/>
                  </a:cubicBezTo>
                  <a:cubicBezTo>
                    <a:pt x="63" y="36"/>
                    <a:pt x="63" y="36"/>
                    <a:pt x="63" y="36"/>
                  </a:cubicBezTo>
                  <a:cubicBezTo>
                    <a:pt x="62" y="36"/>
                    <a:pt x="62" y="36"/>
                    <a:pt x="62" y="36"/>
                  </a:cubicBezTo>
                  <a:cubicBezTo>
                    <a:pt x="62" y="35"/>
                    <a:pt x="62" y="35"/>
                    <a:pt x="62"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4" y="34"/>
                    <a:pt x="64" y="34"/>
                    <a:pt x="64" y="34"/>
                  </a:cubicBezTo>
                  <a:cubicBezTo>
                    <a:pt x="64" y="35"/>
                    <a:pt x="64" y="35"/>
                    <a:pt x="64" y="35"/>
                  </a:cubicBezTo>
                  <a:cubicBezTo>
                    <a:pt x="64" y="35"/>
                    <a:pt x="64" y="35"/>
                    <a:pt x="64" y="35"/>
                  </a:cubicBezTo>
                  <a:cubicBezTo>
                    <a:pt x="65" y="35"/>
                    <a:pt x="65" y="35"/>
                    <a:pt x="65" y="35"/>
                  </a:cubicBezTo>
                  <a:cubicBezTo>
                    <a:pt x="65" y="35"/>
                    <a:pt x="65" y="35"/>
                    <a:pt x="65" y="35"/>
                  </a:cubicBezTo>
                  <a:cubicBezTo>
                    <a:pt x="65" y="35"/>
                    <a:pt x="65" y="35"/>
                    <a:pt x="65" y="35"/>
                  </a:cubicBezTo>
                  <a:cubicBezTo>
                    <a:pt x="65" y="34"/>
                    <a:pt x="65" y="34"/>
                    <a:pt x="65" y="34"/>
                  </a:cubicBezTo>
                  <a:cubicBezTo>
                    <a:pt x="66" y="34"/>
                    <a:pt x="66" y="34"/>
                    <a:pt x="66" y="34"/>
                  </a:cubicBezTo>
                  <a:cubicBezTo>
                    <a:pt x="66" y="34"/>
                    <a:pt x="66" y="34"/>
                    <a:pt x="66" y="34"/>
                  </a:cubicBezTo>
                  <a:cubicBezTo>
                    <a:pt x="67" y="34"/>
                    <a:pt x="67" y="34"/>
                    <a:pt x="67" y="34"/>
                  </a:cubicBezTo>
                  <a:cubicBezTo>
                    <a:pt x="67" y="34"/>
                    <a:pt x="67" y="34"/>
                    <a:pt x="67" y="34"/>
                  </a:cubicBezTo>
                  <a:cubicBezTo>
                    <a:pt x="66" y="35"/>
                    <a:pt x="66" y="35"/>
                    <a:pt x="66" y="35"/>
                  </a:cubicBezTo>
                  <a:cubicBezTo>
                    <a:pt x="66" y="35"/>
                    <a:pt x="66" y="35"/>
                    <a:pt x="66" y="35"/>
                  </a:cubicBezTo>
                  <a:lnTo>
                    <a:pt x="65" y="35"/>
                  </a:lnTo>
                  <a:close/>
                  <a:moveTo>
                    <a:pt x="64" y="32"/>
                  </a:moveTo>
                  <a:cubicBezTo>
                    <a:pt x="64" y="30"/>
                    <a:pt x="64" y="30"/>
                    <a:pt x="64" y="30"/>
                  </a:cubicBezTo>
                  <a:cubicBezTo>
                    <a:pt x="64" y="30"/>
                    <a:pt x="64" y="30"/>
                    <a:pt x="64" y="30"/>
                  </a:cubicBezTo>
                  <a:cubicBezTo>
                    <a:pt x="64" y="29"/>
                    <a:pt x="64" y="29"/>
                    <a:pt x="64" y="29"/>
                  </a:cubicBezTo>
                  <a:cubicBezTo>
                    <a:pt x="64" y="29"/>
                    <a:pt x="64" y="29"/>
                    <a:pt x="64" y="29"/>
                  </a:cubicBezTo>
                  <a:cubicBezTo>
                    <a:pt x="65" y="29"/>
                    <a:pt x="65" y="29"/>
                    <a:pt x="65" y="29"/>
                  </a:cubicBezTo>
                  <a:cubicBezTo>
                    <a:pt x="65" y="29"/>
                    <a:pt x="65" y="29"/>
                    <a:pt x="65" y="29"/>
                  </a:cubicBezTo>
                  <a:cubicBezTo>
                    <a:pt x="65" y="30"/>
                    <a:pt x="65" y="30"/>
                    <a:pt x="65" y="30"/>
                  </a:cubicBezTo>
                  <a:cubicBezTo>
                    <a:pt x="65" y="30"/>
                    <a:pt x="65" y="30"/>
                    <a:pt x="65" y="30"/>
                  </a:cubicBezTo>
                  <a:cubicBezTo>
                    <a:pt x="65" y="31"/>
                    <a:pt x="65" y="31"/>
                    <a:pt x="65" y="31"/>
                  </a:cubicBezTo>
                  <a:cubicBezTo>
                    <a:pt x="65" y="32"/>
                    <a:pt x="65" y="32"/>
                    <a:pt x="65" y="32"/>
                  </a:cubicBezTo>
                  <a:cubicBezTo>
                    <a:pt x="65" y="32"/>
                    <a:pt x="65" y="32"/>
                    <a:pt x="65" y="32"/>
                  </a:cubicBezTo>
                  <a:cubicBezTo>
                    <a:pt x="65" y="32"/>
                    <a:pt x="65" y="32"/>
                    <a:pt x="65" y="32"/>
                  </a:cubicBezTo>
                  <a:cubicBezTo>
                    <a:pt x="65" y="33"/>
                    <a:pt x="65" y="33"/>
                    <a:pt x="65" y="33"/>
                  </a:cubicBezTo>
                  <a:cubicBezTo>
                    <a:pt x="65" y="33"/>
                    <a:pt x="65" y="33"/>
                    <a:pt x="65" y="33"/>
                  </a:cubicBezTo>
                  <a:cubicBezTo>
                    <a:pt x="65" y="33"/>
                    <a:pt x="65" y="33"/>
                    <a:pt x="65" y="33"/>
                  </a:cubicBezTo>
                  <a:cubicBezTo>
                    <a:pt x="64" y="33"/>
                    <a:pt x="64" y="33"/>
                    <a:pt x="64" y="33"/>
                  </a:cubicBezTo>
                  <a:cubicBezTo>
                    <a:pt x="64" y="33"/>
                    <a:pt x="64" y="33"/>
                    <a:pt x="64" y="33"/>
                  </a:cubicBezTo>
                  <a:cubicBezTo>
                    <a:pt x="64" y="34"/>
                    <a:pt x="64" y="34"/>
                    <a:pt x="64" y="34"/>
                  </a:cubicBezTo>
                  <a:cubicBezTo>
                    <a:pt x="64" y="34"/>
                    <a:pt x="64" y="34"/>
                    <a:pt x="64" y="34"/>
                  </a:cubicBezTo>
                  <a:cubicBezTo>
                    <a:pt x="64" y="34"/>
                    <a:pt x="64" y="34"/>
                    <a:pt x="64" y="34"/>
                  </a:cubicBezTo>
                  <a:cubicBezTo>
                    <a:pt x="64" y="34"/>
                    <a:pt x="64" y="34"/>
                    <a:pt x="64" y="34"/>
                  </a:cubicBezTo>
                  <a:cubicBezTo>
                    <a:pt x="64" y="34"/>
                    <a:pt x="64" y="34"/>
                    <a:pt x="64" y="34"/>
                  </a:cubicBezTo>
                  <a:cubicBezTo>
                    <a:pt x="64" y="33"/>
                    <a:pt x="64" y="33"/>
                    <a:pt x="64" y="33"/>
                  </a:cubicBezTo>
                  <a:cubicBezTo>
                    <a:pt x="64" y="32"/>
                    <a:pt x="64" y="32"/>
                    <a:pt x="64" y="32"/>
                  </a:cubicBezTo>
                  <a:close/>
                  <a:moveTo>
                    <a:pt x="72" y="56"/>
                  </a:moveTo>
                  <a:cubicBezTo>
                    <a:pt x="72" y="56"/>
                    <a:pt x="72" y="56"/>
                    <a:pt x="72" y="56"/>
                  </a:cubicBezTo>
                  <a:cubicBezTo>
                    <a:pt x="71" y="56"/>
                    <a:pt x="71" y="56"/>
                    <a:pt x="71" y="56"/>
                  </a:cubicBezTo>
                  <a:cubicBezTo>
                    <a:pt x="71" y="56"/>
                    <a:pt x="71" y="56"/>
                    <a:pt x="71" y="56"/>
                  </a:cubicBezTo>
                  <a:cubicBezTo>
                    <a:pt x="70" y="56"/>
                    <a:pt x="70" y="56"/>
                    <a:pt x="70" y="56"/>
                  </a:cubicBezTo>
                  <a:cubicBezTo>
                    <a:pt x="70" y="56"/>
                    <a:pt x="70" y="56"/>
                    <a:pt x="70" y="56"/>
                  </a:cubicBezTo>
                  <a:cubicBezTo>
                    <a:pt x="70" y="56"/>
                    <a:pt x="70" y="56"/>
                    <a:pt x="70" y="56"/>
                  </a:cubicBezTo>
                  <a:cubicBezTo>
                    <a:pt x="70" y="56"/>
                    <a:pt x="70" y="56"/>
                    <a:pt x="70" y="56"/>
                  </a:cubicBezTo>
                  <a:cubicBezTo>
                    <a:pt x="71" y="56"/>
                    <a:pt x="71" y="56"/>
                    <a:pt x="71" y="56"/>
                  </a:cubicBezTo>
                  <a:cubicBezTo>
                    <a:pt x="70" y="55"/>
                    <a:pt x="70" y="55"/>
                    <a:pt x="70" y="55"/>
                  </a:cubicBezTo>
                  <a:cubicBezTo>
                    <a:pt x="71" y="55"/>
                    <a:pt x="71" y="55"/>
                    <a:pt x="71" y="55"/>
                  </a:cubicBezTo>
                  <a:cubicBezTo>
                    <a:pt x="71" y="56"/>
                    <a:pt x="71" y="56"/>
                    <a:pt x="71" y="56"/>
                  </a:cubicBezTo>
                  <a:cubicBezTo>
                    <a:pt x="72" y="56"/>
                    <a:pt x="72" y="56"/>
                    <a:pt x="72" y="56"/>
                  </a:cubicBezTo>
                  <a:cubicBezTo>
                    <a:pt x="72" y="56"/>
                    <a:pt x="72" y="56"/>
                    <a:pt x="72" y="56"/>
                  </a:cubicBezTo>
                  <a:cubicBezTo>
                    <a:pt x="72" y="56"/>
                    <a:pt x="72" y="56"/>
                    <a:pt x="72" y="56"/>
                  </a:cubicBezTo>
                  <a:close/>
                  <a:moveTo>
                    <a:pt x="58" y="84"/>
                  </a:moveTo>
                  <a:cubicBezTo>
                    <a:pt x="57" y="84"/>
                    <a:pt x="57" y="85"/>
                    <a:pt x="57" y="85"/>
                  </a:cubicBezTo>
                  <a:cubicBezTo>
                    <a:pt x="56" y="85"/>
                    <a:pt x="55" y="86"/>
                    <a:pt x="55" y="86"/>
                  </a:cubicBezTo>
                  <a:cubicBezTo>
                    <a:pt x="54" y="86"/>
                    <a:pt x="53" y="86"/>
                    <a:pt x="52" y="86"/>
                  </a:cubicBezTo>
                  <a:cubicBezTo>
                    <a:pt x="47" y="86"/>
                    <a:pt x="47" y="86"/>
                    <a:pt x="47" y="86"/>
                  </a:cubicBezTo>
                  <a:cubicBezTo>
                    <a:pt x="47" y="80"/>
                    <a:pt x="47" y="80"/>
                    <a:pt x="47" y="80"/>
                  </a:cubicBezTo>
                  <a:cubicBezTo>
                    <a:pt x="47" y="79"/>
                    <a:pt x="47" y="79"/>
                    <a:pt x="47" y="79"/>
                  </a:cubicBezTo>
                  <a:cubicBezTo>
                    <a:pt x="47" y="73"/>
                    <a:pt x="47" y="73"/>
                    <a:pt x="47" y="73"/>
                  </a:cubicBezTo>
                  <a:cubicBezTo>
                    <a:pt x="52" y="73"/>
                    <a:pt x="52" y="73"/>
                    <a:pt x="52" y="73"/>
                  </a:cubicBezTo>
                  <a:cubicBezTo>
                    <a:pt x="53" y="73"/>
                    <a:pt x="54" y="73"/>
                    <a:pt x="54" y="73"/>
                  </a:cubicBezTo>
                  <a:cubicBezTo>
                    <a:pt x="55" y="73"/>
                    <a:pt x="55" y="73"/>
                    <a:pt x="56" y="73"/>
                  </a:cubicBezTo>
                  <a:cubicBezTo>
                    <a:pt x="56" y="74"/>
                    <a:pt x="56" y="74"/>
                    <a:pt x="57" y="74"/>
                  </a:cubicBezTo>
                  <a:cubicBezTo>
                    <a:pt x="57" y="75"/>
                    <a:pt x="57" y="75"/>
                    <a:pt x="57" y="76"/>
                  </a:cubicBezTo>
                  <a:cubicBezTo>
                    <a:pt x="57" y="77"/>
                    <a:pt x="57" y="77"/>
                    <a:pt x="57" y="78"/>
                  </a:cubicBezTo>
                  <a:cubicBezTo>
                    <a:pt x="56" y="78"/>
                    <a:pt x="56" y="78"/>
                    <a:pt x="55" y="79"/>
                  </a:cubicBezTo>
                  <a:cubicBezTo>
                    <a:pt x="55" y="79"/>
                    <a:pt x="55" y="79"/>
                    <a:pt x="55" y="79"/>
                  </a:cubicBezTo>
                  <a:cubicBezTo>
                    <a:pt x="56" y="79"/>
                    <a:pt x="57" y="79"/>
                    <a:pt x="57" y="80"/>
                  </a:cubicBezTo>
                  <a:cubicBezTo>
                    <a:pt x="58" y="80"/>
                    <a:pt x="58" y="81"/>
                    <a:pt x="58" y="82"/>
                  </a:cubicBezTo>
                  <a:cubicBezTo>
                    <a:pt x="58" y="83"/>
                    <a:pt x="58" y="83"/>
                    <a:pt x="58" y="84"/>
                  </a:cubicBezTo>
                  <a:close/>
                  <a:moveTo>
                    <a:pt x="59" y="63"/>
                  </a:moveTo>
                  <a:cubicBezTo>
                    <a:pt x="58" y="63"/>
                    <a:pt x="58" y="63"/>
                    <a:pt x="58" y="63"/>
                  </a:cubicBezTo>
                  <a:cubicBezTo>
                    <a:pt x="58" y="62"/>
                    <a:pt x="58" y="62"/>
                    <a:pt x="58" y="62"/>
                  </a:cubicBezTo>
                  <a:cubicBezTo>
                    <a:pt x="58" y="62"/>
                    <a:pt x="58" y="62"/>
                    <a:pt x="58" y="62"/>
                  </a:cubicBezTo>
                  <a:cubicBezTo>
                    <a:pt x="57" y="62"/>
                    <a:pt x="57" y="62"/>
                    <a:pt x="57" y="62"/>
                  </a:cubicBezTo>
                  <a:cubicBezTo>
                    <a:pt x="57" y="62"/>
                    <a:pt x="57" y="62"/>
                    <a:pt x="57" y="62"/>
                  </a:cubicBezTo>
                  <a:cubicBezTo>
                    <a:pt x="57" y="62"/>
                    <a:pt x="57" y="62"/>
                    <a:pt x="57" y="62"/>
                  </a:cubicBezTo>
                  <a:cubicBezTo>
                    <a:pt x="56" y="62"/>
                    <a:pt x="56" y="62"/>
                    <a:pt x="56" y="62"/>
                  </a:cubicBezTo>
                  <a:cubicBezTo>
                    <a:pt x="55" y="62"/>
                    <a:pt x="55" y="62"/>
                    <a:pt x="55" y="62"/>
                  </a:cubicBezTo>
                  <a:cubicBezTo>
                    <a:pt x="54" y="63"/>
                    <a:pt x="54" y="63"/>
                    <a:pt x="54" y="63"/>
                  </a:cubicBezTo>
                  <a:cubicBezTo>
                    <a:pt x="53" y="62"/>
                    <a:pt x="53" y="62"/>
                    <a:pt x="53" y="62"/>
                  </a:cubicBezTo>
                  <a:cubicBezTo>
                    <a:pt x="53" y="63"/>
                    <a:pt x="53" y="63"/>
                    <a:pt x="53" y="63"/>
                  </a:cubicBezTo>
                  <a:cubicBezTo>
                    <a:pt x="52" y="63"/>
                    <a:pt x="52" y="63"/>
                    <a:pt x="52" y="63"/>
                  </a:cubicBezTo>
                  <a:cubicBezTo>
                    <a:pt x="52" y="62"/>
                    <a:pt x="52" y="62"/>
                    <a:pt x="52" y="62"/>
                  </a:cubicBezTo>
                  <a:cubicBezTo>
                    <a:pt x="52" y="62"/>
                    <a:pt x="52" y="62"/>
                    <a:pt x="52" y="62"/>
                  </a:cubicBezTo>
                  <a:cubicBezTo>
                    <a:pt x="52" y="62"/>
                    <a:pt x="52" y="62"/>
                    <a:pt x="52" y="62"/>
                  </a:cubicBezTo>
                  <a:cubicBezTo>
                    <a:pt x="52" y="61"/>
                    <a:pt x="52" y="61"/>
                    <a:pt x="52" y="61"/>
                  </a:cubicBezTo>
                  <a:cubicBezTo>
                    <a:pt x="52" y="61"/>
                    <a:pt x="52" y="61"/>
                    <a:pt x="52" y="61"/>
                  </a:cubicBezTo>
                  <a:cubicBezTo>
                    <a:pt x="51" y="60"/>
                    <a:pt x="51" y="60"/>
                    <a:pt x="51" y="60"/>
                  </a:cubicBezTo>
                  <a:cubicBezTo>
                    <a:pt x="51" y="60"/>
                    <a:pt x="51" y="60"/>
                    <a:pt x="51" y="60"/>
                  </a:cubicBezTo>
                  <a:cubicBezTo>
                    <a:pt x="51" y="59"/>
                    <a:pt x="51" y="59"/>
                    <a:pt x="51" y="59"/>
                  </a:cubicBezTo>
                  <a:cubicBezTo>
                    <a:pt x="51" y="59"/>
                    <a:pt x="51" y="59"/>
                    <a:pt x="51" y="59"/>
                  </a:cubicBezTo>
                  <a:cubicBezTo>
                    <a:pt x="51" y="58"/>
                    <a:pt x="51" y="58"/>
                    <a:pt x="51" y="58"/>
                  </a:cubicBezTo>
                  <a:cubicBezTo>
                    <a:pt x="52" y="58"/>
                    <a:pt x="52" y="58"/>
                    <a:pt x="52" y="58"/>
                  </a:cubicBezTo>
                  <a:cubicBezTo>
                    <a:pt x="52" y="57"/>
                    <a:pt x="52" y="57"/>
                    <a:pt x="52" y="57"/>
                  </a:cubicBezTo>
                  <a:cubicBezTo>
                    <a:pt x="52" y="57"/>
                    <a:pt x="52" y="57"/>
                    <a:pt x="52" y="57"/>
                  </a:cubicBezTo>
                  <a:cubicBezTo>
                    <a:pt x="53" y="57"/>
                    <a:pt x="53" y="57"/>
                    <a:pt x="53" y="57"/>
                  </a:cubicBezTo>
                  <a:cubicBezTo>
                    <a:pt x="53" y="57"/>
                    <a:pt x="53" y="57"/>
                    <a:pt x="53" y="57"/>
                  </a:cubicBezTo>
                  <a:cubicBezTo>
                    <a:pt x="54" y="57"/>
                    <a:pt x="54" y="57"/>
                    <a:pt x="54" y="57"/>
                  </a:cubicBezTo>
                  <a:cubicBezTo>
                    <a:pt x="54" y="57"/>
                    <a:pt x="54" y="57"/>
                    <a:pt x="54" y="57"/>
                  </a:cubicBezTo>
                  <a:cubicBezTo>
                    <a:pt x="54" y="56"/>
                    <a:pt x="54" y="56"/>
                    <a:pt x="54" y="56"/>
                  </a:cubicBezTo>
                  <a:cubicBezTo>
                    <a:pt x="55" y="56"/>
                    <a:pt x="55" y="56"/>
                    <a:pt x="55" y="56"/>
                  </a:cubicBezTo>
                  <a:cubicBezTo>
                    <a:pt x="55" y="56"/>
                    <a:pt x="55" y="56"/>
                    <a:pt x="55" y="56"/>
                  </a:cubicBezTo>
                  <a:cubicBezTo>
                    <a:pt x="55" y="55"/>
                    <a:pt x="55" y="55"/>
                    <a:pt x="55" y="55"/>
                  </a:cubicBezTo>
                  <a:cubicBezTo>
                    <a:pt x="55" y="55"/>
                    <a:pt x="55" y="55"/>
                    <a:pt x="55" y="55"/>
                  </a:cubicBezTo>
                  <a:cubicBezTo>
                    <a:pt x="56" y="55"/>
                    <a:pt x="56" y="55"/>
                    <a:pt x="56" y="55"/>
                  </a:cubicBezTo>
                  <a:cubicBezTo>
                    <a:pt x="56" y="55"/>
                    <a:pt x="56" y="55"/>
                    <a:pt x="56" y="55"/>
                  </a:cubicBezTo>
                  <a:cubicBezTo>
                    <a:pt x="57" y="55"/>
                    <a:pt x="57" y="55"/>
                    <a:pt x="57" y="55"/>
                  </a:cubicBezTo>
                  <a:cubicBezTo>
                    <a:pt x="57" y="55"/>
                    <a:pt x="57" y="55"/>
                    <a:pt x="57" y="55"/>
                  </a:cubicBezTo>
                  <a:cubicBezTo>
                    <a:pt x="58" y="55"/>
                    <a:pt x="58" y="55"/>
                    <a:pt x="58" y="55"/>
                  </a:cubicBezTo>
                  <a:cubicBezTo>
                    <a:pt x="58" y="55"/>
                    <a:pt x="58" y="55"/>
                    <a:pt x="58" y="55"/>
                  </a:cubicBezTo>
                  <a:cubicBezTo>
                    <a:pt x="58" y="54"/>
                    <a:pt x="58" y="54"/>
                    <a:pt x="58" y="54"/>
                  </a:cubicBezTo>
                  <a:cubicBezTo>
                    <a:pt x="58" y="54"/>
                    <a:pt x="58" y="54"/>
                    <a:pt x="58" y="54"/>
                  </a:cubicBezTo>
                  <a:cubicBezTo>
                    <a:pt x="58" y="54"/>
                    <a:pt x="58" y="54"/>
                    <a:pt x="58" y="54"/>
                  </a:cubicBezTo>
                  <a:cubicBezTo>
                    <a:pt x="58" y="54"/>
                    <a:pt x="58" y="54"/>
                    <a:pt x="58" y="54"/>
                  </a:cubicBezTo>
                  <a:cubicBezTo>
                    <a:pt x="59" y="54"/>
                    <a:pt x="59" y="54"/>
                    <a:pt x="59" y="54"/>
                  </a:cubicBezTo>
                  <a:cubicBezTo>
                    <a:pt x="59" y="55"/>
                    <a:pt x="59" y="55"/>
                    <a:pt x="59" y="55"/>
                  </a:cubicBezTo>
                  <a:cubicBezTo>
                    <a:pt x="60" y="55"/>
                    <a:pt x="60" y="55"/>
                    <a:pt x="60" y="55"/>
                  </a:cubicBezTo>
                  <a:cubicBezTo>
                    <a:pt x="60" y="55"/>
                    <a:pt x="60" y="55"/>
                    <a:pt x="60" y="55"/>
                  </a:cubicBezTo>
                  <a:cubicBezTo>
                    <a:pt x="60" y="55"/>
                    <a:pt x="60" y="55"/>
                    <a:pt x="60" y="55"/>
                  </a:cubicBezTo>
                  <a:cubicBezTo>
                    <a:pt x="60" y="56"/>
                    <a:pt x="60" y="56"/>
                    <a:pt x="60" y="56"/>
                  </a:cubicBezTo>
                  <a:cubicBezTo>
                    <a:pt x="60" y="56"/>
                    <a:pt x="60" y="56"/>
                    <a:pt x="60" y="56"/>
                  </a:cubicBezTo>
                  <a:cubicBezTo>
                    <a:pt x="60" y="56"/>
                    <a:pt x="60" y="56"/>
                    <a:pt x="60" y="56"/>
                  </a:cubicBezTo>
                  <a:cubicBezTo>
                    <a:pt x="60" y="56"/>
                    <a:pt x="60" y="56"/>
                    <a:pt x="60" y="56"/>
                  </a:cubicBezTo>
                  <a:cubicBezTo>
                    <a:pt x="60" y="56"/>
                    <a:pt x="60" y="56"/>
                    <a:pt x="60" y="56"/>
                  </a:cubicBezTo>
                  <a:cubicBezTo>
                    <a:pt x="61" y="57"/>
                    <a:pt x="61" y="57"/>
                    <a:pt x="61" y="57"/>
                  </a:cubicBezTo>
                  <a:cubicBezTo>
                    <a:pt x="61" y="57"/>
                    <a:pt x="61" y="57"/>
                    <a:pt x="61" y="57"/>
                  </a:cubicBezTo>
                  <a:cubicBezTo>
                    <a:pt x="61" y="55"/>
                    <a:pt x="61" y="55"/>
                    <a:pt x="61" y="55"/>
                  </a:cubicBezTo>
                  <a:cubicBezTo>
                    <a:pt x="61" y="55"/>
                    <a:pt x="61" y="55"/>
                    <a:pt x="61" y="55"/>
                  </a:cubicBezTo>
                  <a:cubicBezTo>
                    <a:pt x="61" y="55"/>
                    <a:pt x="61" y="55"/>
                    <a:pt x="61" y="55"/>
                  </a:cubicBezTo>
                  <a:cubicBezTo>
                    <a:pt x="62" y="54"/>
                    <a:pt x="62" y="54"/>
                    <a:pt x="62" y="54"/>
                  </a:cubicBezTo>
                  <a:cubicBezTo>
                    <a:pt x="62" y="54"/>
                    <a:pt x="62" y="54"/>
                    <a:pt x="62" y="54"/>
                  </a:cubicBezTo>
                  <a:cubicBezTo>
                    <a:pt x="62" y="55"/>
                    <a:pt x="62" y="55"/>
                    <a:pt x="62" y="55"/>
                  </a:cubicBezTo>
                  <a:cubicBezTo>
                    <a:pt x="62" y="55"/>
                    <a:pt x="62" y="55"/>
                    <a:pt x="62" y="55"/>
                  </a:cubicBezTo>
                  <a:cubicBezTo>
                    <a:pt x="62" y="55"/>
                    <a:pt x="62" y="55"/>
                    <a:pt x="62" y="55"/>
                  </a:cubicBezTo>
                  <a:cubicBezTo>
                    <a:pt x="63" y="56"/>
                    <a:pt x="63" y="56"/>
                    <a:pt x="63" y="56"/>
                  </a:cubicBezTo>
                  <a:cubicBezTo>
                    <a:pt x="63" y="56"/>
                    <a:pt x="63" y="56"/>
                    <a:pt x="63" y="56"/>
                  </a:cubicBezTo>
                  <a:cubicBezTo>
                    <a:pt x="63" y="56"/>
                    <a:pt x="63" y="56"/>
                    <a:pt x="63" y="56"/>
                  </a:cubicBezTo>
                  <a:cubicBezTo>
                    <a:pt x="63" y="57"/>
                    <a:pt x="63" y="57"/>
                    <a:pt x="63" y="57"/>
                  </a:cubicBezTo>
                  <a:cubicBezTo>
                    <a:pt x="63" y="57"/>
                    <a:pt x="63" y="57"/>
                    <a:pt x="63" y="57"/>
                  </a:cubicBezTo>
                  <a:cubicBezTo>
                    <a:pt x="63" y="58"/>
                    <a:pt x="63" y="58"/>
                    <a:pt x="63" y="58"/>
                  </a:cubicBezTo>
                  <a:cubicBezTo>
                    <a:pt x="64" y="58"/>
                    <a:pt x="64" y="58"/>
                    <a:pt x="64" y="58"/>
                  </a:cubicBezTo>
                  <a:cubicBezTo>
                    <a:pt x="64" y="58"/>
                    <a:pt x="64" y="58"/>
                    <a:pt x="64" y="58"/>
                  </a:cubicBezTo>
                  <a:cubicBezTo>
                    <a:pt x="64" y="58"/>
                    <a:pt x="64" y="58"/>
                    <a:pt x="64" y="58"/>
                  </a:cubicBezTo>
                  <a:cubicBezTo>
                    <a:pt x="64" y="59"/>
                    <a:pt x="64" y="59"/>
                    <a:pt x="64" y="59"/>
                  </a:cubicBezTo>
                  <a:cubicBezTo>
                    <a:pt x="64" y="59"/>
                    <a:pt x="64" y="59"/>
                    <a:pt x="64" y="59"/>
                  </a:cubicBezTo>
                  <a:cubicBezTo>
                    <a:pt x="65" y="60"/>
                    <a:pt x="65" y="60"/>
                    <a:pt x="65" y="60"/>
                  </a:cubicBezTo>
                  <a:cubicBezTo>
                    <a:pt x="65" y="60"/>
                    <a:pt x="65" y="60"/>
                    <a:pt x="65" y="60"/>
                  </a:cubicBezTo>
                  <a:cubicBezTo>
                    <a:pt x="65" y="60"/>
                    <a:pt x="65" y="60"/>
                    <a:pt x="65" y="60"/>
                  </a:cubicBezTo>
                  <a:cubicBezTo>
                    <a:pt x="65" y="61"/>
                    <a:pt x="65" y="61"/>
                    <a:pt x="65" y="61"/>
                  </a:cubicBezTo>
                  <a:cubicBezTo>
                    <a:pt x="65" y="62"/>
                    <a:pt x="65" y="62"/>
                    <a:pt x="65" y="62"/>
                  </a:cubicBezTo>
                  <a:cubicBezTo>
                    <a:pt x="64" y="62"/>
                    <a:pt x="64" y="62"/>
                    <a:pt x="64" y="62"/>
                  </a:cubicBezTo>
                  <a:cubicBezTo>
                    <a:pt x="64" y="63"/>
                    <a:pt x="64" y="63"/>
                    <a:pt x="64" y="63"/>
                  </a:cubicBezTo>
                  <a:cubicBezTo>
                    <a:pt x="64" y="63"/>
                    <a:pt x="64" y="63"/>
                    <a:pt x="64" y="63"/>
                  </a:cubicBezTo>
                  <a:cubicBezTo>
                    <a:pt x="64" y="63"/>
                    <a:pt x="64" y="63"/>
                    <a:pt x="64" y="63"/>
                  </a:cubicBezTo>
                  <a:cubicBezTo>
                    <a:pt x="64" y="64"/>
                    <a:pt x="64" y="64"/>
                    <a:pt x="64" y="64"/>
                  </a:cubicBezTo>
                  <a:cubicBezTo>
                    <a:pt x="63" y="65"/>
                    <a:pt x="63" y="65"/>
                    <a:pt x="63" y="65"/>
                  </a:cubicBezTo>
                  <a:cubicBezTo>
                    <a:pt x="63" y="65"/>
                    <a:pt x="63" y="65"/>
                    <a:pt x="63" y="65"/>
                  </a:cubicBezTo>
                  <a:cubicBezTo>
                    <a:pt x="62" y="65"/>
                    <a:pt x="62" y="65"/>
                    <a:pt x="62" y="65"/>
                  </a:cubicBezTo>
                  <a:cubicBezTo>
                    <a:pt x="62" y="65"/>
                    <a:pt x="62" y="65"/>
                    <a:pt x="62" y="65"/>
                  </a:cubicBezTo>
                  <a:cubicBezTo>
                    <a:pt x="62" y="65"/>
                    <a:pt x="62" y="65"/>
                    <a:pt x="62" y="65"/>
                  </a:cubicBezTo>
                  <a:cubicBezTo>
                    <a:pt x="62" y="65"/>
                    <a:pt x="62" y="65"/>
                    <a:pt x="62" y="65"/>
                  </a:cubicBezTo>
                  <a:cubicBezTo>
                    <a:pt x="61" y="65"/>
                    <a:pt x="61" y="65"/>
                    <a:pt x="61" y="65"/>
                  </a:cubicBezTo>
                  <a:cubicBezTo>
                    <a:pt x="61" y="65"/>
                    <a:pt x="61" y="65"/>
                    <a:pt x="61" y="65"/>
                  </a:cubicBezTo>
                  <a:cubicBezTo>
                    <a:pt x="60" y="65"/>
                    <a:pt x="60" y="65"/>
                    <a:pt x="60" y="65"/>
                  </a:cubicBezTo>
                  <a:cubicBezTo>
                    <a:pt x="60" y="65"/>
                    <a:pt x="60" y="65"/>
                    <a:pt x="60" y="65"/>
                  </a:cubicBezTo>
                  <a:cubicBezTo>
                    <a:pt x="60" y="64"/>
                    <a:pt x="60" y="64"/>
                    <a:pt x="60" y="64"/>
                  </a:cubicBezTo>
                  <a:cubicBezTo>
                    <a:pt x="60" y="64"/>
                    <a:pt x="60" y="64"/>
                    <a:pt x="60" y="64"/>
                  </a:cubicBezTo>
                  <a:cubicBezTo>
                    <a:pt x="59" y="64"/>
                    <a:pt x="59" y="64"/>
                    <a:pt x="59" y="64"/>
                  </a:cubicBezTo>
                  <a:cubicBezTo>
                    <a:pt x="59" y="64"/>
                    <a:pt x="59" y="64"/>
                    <a:pt x="59" y="64"/>
                  </a:cubicBezTo>
                  <a:cubicBezTo>
                    <a:pt x="59" y="64"/>
                    <a:pt x="59" y="64"/>
                    <a:pt x="59" y="64"/>
                  </a:cubicBezTo>
                  <a:lnTo>
                    <a:pt x="59" y="63"/>
                  </a:lnTo>
                  <a:close/>
                  <a:moveTo>
                    <a:pt x="63" y="66"/>
                  </a:moveTo>
                  <a:cubicBezTo>
                    <a:pt x="63" y="67"/>
                    <a:pt x="63" y="67"/>
                    <a:pt x="63" y="67"/>
                  </a:cubicBezTo>
                  <a:cubicBezTo>
                    <a:pt x="63" y="67"/>
                    <a:pt x="63" y="67"/>
                    <a:pt x="63" y="67"/>
                  </a:cubicBezTo>
                  <a:cubicBezTo>
                    <a:pt x="63" y="67"/>
                    <a:pt x="63" y="67"/>
                    <a:pt x="63"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6"/>
                    <a:pt x="61" y="66"/>
                    <a:pt x="61" y="66"/>
                  </a:cubicBezTo>
                  <a:cubicBezTo>
                    <a:pt x="61" y="66"/>
                    <a:pt x="61" y="66"/>
                    <a:pt x="61" y="66"/>
                  </a:cubicBezTo>
                  <a:cubicBezTo>
                    <a:pt x="62" y="66"/>
                    <a:pt x="62" y="66"/>
                    <a:pt x="62" y="66"/>
                  </a:cubicBezTo>
                  <a:cubicBezTo>
                    <a:pt x="62" y="66"/>
                    <a:pt x="62" y="66"/>
                    <a:pt x="62" y="66"/>
                  </a:cubicBezTo>
                  <a:cubicBezTo>
                    <a:pt x="62" y="66"/>
                    <a:pt x="62" y="66"/>
                    <a:pt x="62" y="66"/>
                  </a:cubicBezTo>
                  <a:cubicBezTo>
                    <a:pt x="63" y="66"/>
                    <a:pt x="63" y="66"/>
                    <a:pt x="63" y="66"/>
                  </a:cubicBezTo>
                  <a:cubicBezTo>
                    <a:pt x="62" y="65"/>
                    <a:pt x="62" y="65"/>
                    <a:pt x="62" y="65"/>
                  </a:cubicBezTo>
                  <a:cubicBezTo>
                    <a:pt x="62" y="65"/>
                    <a:pt x="62" y="65"/>
                    <a:pt x="62" y="65"/>
                  </a:cubicBezTo>
                  <a:cubicBezTo>
                    <a:pt x="63" y="65"/>
                    <a:pt x="63" y="65"/>
                    <a:pt x="63" y="65"/>
                  </a:cubicBezTo>
                  <a:cubicBezTo>
                    <a:pt x="63" y="66"/>
                    <a:pt x="63" y="66"/>
                    <a:pt x="63" y="66"/>
                  </a:cubicBezTo>
                  <a:cubicBezTo>
                    <a:pt x="63" y="66"/>
                    <a:pt x="63" y="66"/>
                    <a:pt x="63" y="66"/>
                  </a:cubicBezTo>
                  <a:cubicBezTo>
                    <a:pt x="63" y="66"/>
                    <a:pt x="63" y="66"/>
                    <a:pt x="63" y="66"/>
                  </a:cubicBezTo>
                  <a:close/>
                  <a:moveTo>
                    <a:pt x="69" y="86"/>
                  </a:moveTo>
                  <a:cubicBezTo>
                    <a:pt x="68" y="83"/>
                    <a:pt x="68" y="83"/>
                    <a:pt x="68" y="83"/>
                  </a:cubicBezTo>
                  <a:cubicBezTo>
                    <a:pt x="64" y="83"/>
                    <a:pt x="64" y="83"/>
                    <a:pt x="64" y="83"/>
                  </a:cubicBezTo>
                  <a:cubicBezTo>
                    <a:pt x="63" y="86"/>
                    <a:pt x="63" y="86"/>
                    <a:pt x="63" y="86"/>
                  </a:cubicBezTo>
                  <a:cubicBezTo>
                    <a:pt x="59" y="86"/>
                    <a:pt x="59" y="86"/>
                    <a:pt x="59" y="86"/>
                  </a:cubicBezTo>
                  <a:cubicBezTo>
                    <a:pt x="64" y="73"/>
                    <a:pt x="64" y="73"/>
                    <a:pt x="64" y="73"/>
                  </a:cubicBezTo>
                  <a:cubicBezTo>
                    <a:pt x="68" y="73"/>
                    <a:pt x="68" y="73"/>
                    <a:pt x="68" y="73"/>
                  </a:cubicBezTo>
                  <a:cubicBezTo>
                    <a:pt x="73" y="86"/>
                    <a:pt x="73" y="86"/>
                    <a:pt x="73" y="86"/>
                  </a:cubicBezTo>
                  <a:lnTo>
                    <a:pt x="69" y="86"/>
                  </a:lnTo>
                  <a:close/>
                  <a:moveTo>
                    <a:pt x="73" y="66"/>
                  </a:moveTo>
                  <a:cubicBezTo>
                    <a:pt x="73" y="66"/>
                    <a:pt x="73" y="66"/>
                    <a:pt x="73" y="66"/>
                  </a:cubicBezTo>
                  <a:cubicBezTo>
                    <a:pt x="73" y="66"/>
                    <a:pt x="73" y="66"/>
                    <a:pt x="73" y="66"/>
                  </a:cubicBezTo>
                  <a:cubicBezTo>
                    <a:pt x="72" y="66"/>
                    <a:pt x="72" y="66"/>
                    <a:pt x="72" y="66"/>
                  </a:cubicBezTo>
                  <a:cubicBezTo>
                    <a:pt x="72" y="67"/>
                    <a:pt x="72" y="67"/>
                    <a:pt x="72" y="67"/>
                  </a:cubicBezTo>
                  <a:cubicBezTo>
                    <a:pt x="72" y="67"/>
                    <a:pt x="72" y="67"/>
                    <a:pt x="72" y="67"/>
                  </a:cubicBezTo>
                  <a:cubicBezTo>
                    <a:pt x="72" y="67"/>
                    <a:pt x="72" y="67"/>
                    <a:pt x="72" y="67"/>
                  </a:cubicBezTo>
                  <a:cubicBezTo>
                    <a:pt x="72" y="67"/>
                    <a:pt x="72" y="67"/>
                    <a:pt x="72" y="67"/>
                  </a:cubicBezTo>
                  <a:cubicBezTo>
                    <a:pt x="71" y="67"/>
                    <a:pt x="71" y="67"/>
                    <a:pt x="71" y="67"/>
                  </a:cubicBezTo>
                  <a:cubicBezTo>
                    <a:pt x="71" y="68"/>
                    <a:pt x="71" y="68"/>
                    <a:pt x="71" y="68"/>
                  </a:cubicBezTo>
                  <a:cubicBezTo>
                    <a:pt x="71" y="68"/>
                    <a:pt x="71" y="68"/>
                    <a:pt x="71" y="68"/>
                  </a:cubicBezTo>
                  <a:cubicBezTo>
                    <a:pt x="71" y="68"/>
                    <a:pt x="71" y="68"/>
                    <a:pt x="71" y="68"/>
                  </a:cubicBezTo>
                  <a:cubicBezTo>
                    <a:pt x="70" y="68"/>
                    <a:pt x="70" y="68"/>
                    <a:pt x="70" y="68"/>
                  </a:cubicBezTo>
                  <a:cubicBezTo>
                    <a:pt x="70" y="69"/>
                    <a:pt x="70" y="69"/>
                    <a:pt x="70" y="69"/>
                  </a:cubicBezTo>
                  <a:cubicBezTo>
                    <a:pt x="70" y="69"/>
                    <a:pt x="70" y="69"/>
                    <a:pt x="70" y="69"/>
                  </a:cubicBezTo>
                  <a:cubicBezTo>
                    <a:pt x="70" y="70"/>
                    <a:pt x="70" y="70"/>
                    <a:pt x="70" y="70"/>
                  </a:cubicBezTo>
                  <a:cubicBezTo>
                    <a:pt x="69" y="69"/>
                    <a:pt x="69" y="69"/>
                    <a:pt x="69" y="69"/>
                  </a:cubicBezTo>
                  <a:cubicBezTo>
                    <a:pt x="69" y="69"/>
                    <a:pt x="69" y="69"/>
                    <a:pt x="69" y="69"/>
                  </a:cubicBezTo>
                  <a:cubicBezTo>
                    <a:pt x="68" y="69"/>
                    <a:pt x="68" y="69"/>
                    <a:pt x="68" y="69"/>
                  </a:cubicBezTo>
                  <a:cubicBezTo>
                    <a:pt x="68" y="69"/>
                    <a:pt x="68" y="69"/>
                    <a:pt x="68" y="69"/>
                  </a:cubicBezTo>
                  <a:cubicBezTo>
                    <a:pt x="68" y="69"/>
                    <a:pt x="68" y="69"/>
                    <a:pt x="68" y="69"/>
                  </a:cubicBezTo>
                  <a:cubicBezTo>
                    <a:pt x="68" y="68"/>
                    <a:pt x="68" y="68"/>
                    <a:pt x="68" y="68"/>
                  </a:cubicBezTo>
                  <a:cubicBezTo>
                    <a:pt x="69" y="68"/>
                    <a:pt x="69" y="68"/>
                    <a:pt x="69" y="68"/>
                  </a:cubicBezTo>
                  <a:cubicBezTo>
                    <a:pt x="69" y="68"/>
                    <a:pt x="69" y="68"/>
                    <a:pt x="69" y="68"/>
                  </a:cubicBezTo>
                  <a:cubicBezTo>
                    <a:pt x="69" y="68"/>
                    <a:pt x="69" y="68"/>
                    <a:pt x="69" y="68"/>
                  </a:cubicBezTo>
                  <a:cubicBezTo>
                    <a:pt x="69" y="68"/>
                    <a:pt x="69" y="68"/>
                    <a:pt x="69" y="68"/>
                  </a:cubicBezTo>
                  <a:cubicBezTo>
                    <a:pt x="70" y="67"/>
                    <a:pt x="70" y="67"/>
                    <a:pt x="70" y="67"/>
                  </a:cubicBezTo>
                  <a:cubicBezTo>
                    <a:pt x="70" y="67"/>
                    <a:pt x="70" y="67"/>
                    <a:pt x="70" y="67"/>
                  </a:cubicBezTo>
                  <a:cubicBezTo>
                    <a:pt x="70" y="67"/>
                    <a:pt x="70" y="67"/>
                    <a:pt x="70" y="67"/>
                  </a:cubicBezTo>
                  <a:cubicBezTo>
                    <a:pt x="70" y="67"/>
                    <a:pt x="70" y="67"/>
                    <a:pt x="70" y="67"/>
                  </a:cubicBezTo>
                  <a:cubicBezTo>
                    <a:pt x="70" y="67"/>
                    <a:pt x="70" y="67"/>
                    <a:pt x="70" y="67"/>
                  </a:cubicBezTo>
                  <a:cubicBezTo>
                    <a:pt x="71" y="67"/>
                    <a:pt x="71" y="67"/>
                    <a:pt x="71" y="67"/>
                  </a:cubicBezTo>
                  <a:cubicBezTo>
                    <a:pt x="71" y="66"/>
                    <a:pt x="71" y="66"/>
                    <a:pt x="71" y="66"/>
                  </a:cubicBezTo>
                  <a:cubicBezTo>
                    <a:pt x="71" y="66"/>
                    <a:pt x="71" y="66"/>
                    <a:pt x="71" y="66"/>
                  </a:cubicBezTo>
                  <a:cubicBezTo>
                    <a:pt x="71" y="66"/>
                    <a:pt x="71" y="66"/>
                    <a:pt x="71" y="66"/>
                  </a:cubicBezTo>
                  <a:cubicBezTo>
                    <a:pt x="71" y="66"/>
                    <a:pt x="71" y="66"/>
                    <a:pt x="71" y="66"/>
                  </a:cubicBezTo>
                  <a:cubicBezTo>
                    <a:pt x="71" y="65"/>
                    <a:pt x="71" y="65"/>
                    <a:pt x="71" y="65"/>
                  </a:cubicBezTo>
                  <a:cubicBezTo>
                    <a:pt x="71" y="65"/>
                    <a:pt x="71" y="65"/>
                    <a:pt x="71" y="65"/>
                  </a:cubicBezTo>
                  <a:cubicBezTo>
                    <a:pt x="71" y="65"/>
                    <a:pt x="71" y="65"/>
                    <a:pt x="71" y="65"/>
                  </a:cubicBezTo>
                  <a:cubicBezTo>
                    <a:pt x="71" y="65"/>
                    <a:pt x="71" y="65"/>
                    <a:pt x="71" y="65"/>
                  </a:cubicBezTo>
                  <a:cubicBezTo>
                    <a:pt x="71" y="64"/>
                    <a:pt x="71" y="64"/>
                    <a:pt x="71" y="64"/>
                  </a:cubicBezTo>
                  <a:cubicBezTo>
                    <a:pt x="71" y="64"/>
                    <a:pt x="71" y="64"/>
                    <a:pt x="71" y="64"/>
                  </a:cubicBezTo>
                  <a:cubicBezTo>
                    <a:pt x="71" y="64"/>
                    <a:pt x="71" y="64"/>
                    <a:pt x="71" y="64"/>
                  </a:cubicBezTo>
                  <a:cubicBezTo>
                    <a:pt x="71" y="64"/>
                    <a:pt x="71" y="64"/>
                    <a:pt x="71" y="64"/>
                  </a:cubicBezTo>
                  <a:cubicBezTo>
                    <a:pt x="72" y="64"/>
                    <a:pt x="72" y="64"/>
                    <a:pt x="72" y="64"/>
                  </a:cubicBezTo>
                  <a:cubicBezTo>
                    <a:pt x="72" y="64"/>
                    <a:pt x="72" y="64"/>
                    <a:pt x="72" y="64"/>
                  </a:cubicBezTo>
                  <a:cubicBezTo>
                    <a:pt x="72" y="65"/>
                    <a:pt x="72" y="65"/>
                    <a:pt x="72" y="65"/>
                  </a:cubicBezTo>
                  <a:cubicBezTo>
                    <a:pt x="72" y="65"/>
                    <a:pt x="72" y="65"/>
                    <a:pt x="72" y="65"/>
                  </a:cubicBezTo>
                  <a:cubicBezTo>
                    <a:pt x="72" y="66"/>
                    <a:pt x="72" y="66"/>
                    <a:pt x="72" y="66"/>
                  </a:cubicBezTo>
                  <a:cubicBezTo>
                    <a:pt x="73" y="66"/>
                    <a:pt x="73" y="66"/>
                    <a:pt x="73" y="66"/>
                  </a:cubicBezTo>
                  <a:cubicBezTo>
                    <a:pt x="73" y="65"/>
                    <a:pt x="73" y="65"/>
                    <a:pt x="73" y="65"/>
                  </a:cubicBezTo>
                  <a:cubicBezTo>
                    <a:pt x="73" y="65"/>
                    <a:pt x="73" y="65"/>
                    <a:pt x="73" y="65"/>
                  </a:cubicBezTo>
                  <a:lnTo>
                    <a:pt x="73" y="66"/>
                  </a:lnTo>
                  <a:close/>
                  <a:moveTo>
                    <a:pt x="74" y="58"/>
                  </a:moveTo>
                  <a:cubicBezTo>
                    <a:pt x="74" y="59"/>
                    <a:pt x="74" y="59"/>
                    <a:pt x="74" y="59"/>
                  </a:cubicBezTo>
                  <a:cubicBezTo>
                    <a:pt x="73" y="59"/>
                    <a:pt x="73" y="59"/>
                    <a:pt x="73" y="59"/>
                  </a:cubicBezTo>
                  <a:cubicBezTo>
                    <a:pt x="73" y="59"/>
                    <a:pt x="73" y="59"/>
                    <a:pt x="73" y="59"/>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lose/>
                  <a:moveTo>
                    <a:pt x="74" y="61"/>
                  </a:moveTo>
                  <a:cubicBezTo>
                    <a:pt x="75" y="61"/>
                    <a:pt x="75" y="61"/>
                    <a:pt x="75" y="61"/>
                  </a:cubicBezTo>
                  <a:cubicBezTo>
                    <a:pt x="75" y="61"/>
                    <a:pt x="75" y="61"/>
                    <a:pt x="75" y="61"/>
                  </a:cubicBezTo>
                  <a:cubicBezTo>
                    <a:pt x="74" y="62"/>
                    <a:pt x="74" y="62"/>
                    <a:pt x="74" y="62"/>
                  </a:cubicBezTo>
                  <a:lnTo>
                    <a:pt x="74" y="61"/>
                  </a:lnTo>
                  <a:close/>
                  <a:moveTo>
                    <a:pt x="87" y="86"/>
                  </a:moveTo>
                  <a:cubicBezTo>
                    <a:pt x="84" y="86"/>
                    <a:pt x="84" y="86"/>
                    <a:pt x="84" y="86"/>
                  </a:cubicBezTo>
                  <a:cubicBezTo>
                    <a:pt x="78" y="77"/>
                    <a:pt x="78" y="77"/>
                    <a:pt x="78" y="77"/>
                  </a:cubicBezTo>
                  <a:cubicBezTo>
                    <a:pt x="78" y="86"/>
                    <a:pt x="78" y="86"/>
                    <a:pt x="78" y="86"/>
                  </a:cubicBezTo>
                  <a:cubicBezTo>
                    <a:pt x="75" y="86"/>
                    <a:pt x="75" y="86"/>
                    <a:pt x="75" y="86"/>
                  </a:cubicBezTo>
                  <a:cubicBezTo>
                    <a:pt x="75" y="73"/>
                    <a:pt x="75" y="73"/>
                    <a:pt x="75" y="73"/>
                  </a:cubicBezTo>
                  <a:cubicBezTo>
                    <a:pt x="79" y="73"/>
                    <a:pt x="79" y="73"/>
                    <a:pt x="79" y="73"/>
                  </a:cubicBezTo>
                  <a:cubicBezTo>
                    <a:pt x="84" y="80"/>
                    <a:pt x="84" y="80"/>
                    <a:pt x="84" y="80"/>
                  </a:cubicBezTo>
                  <a:cubicBezTo>
                    <a:pt x="84" y="73"/>
                    <a:pt x="84" y="73"/>
                    <a:pt x="84" y="73"/>
                  </a:cubicBezTo>
                  <a:cubicBezTo>
                    <a:pt x="87" y="73"/>
                    <a:pt x="87" y="73"/>
                    <a:pt x="87" y="73"/>
                  </a:cubicBezTo>
                  <a:lnTo>
                    <a:pt x="87" y="86"/>
                  </a:lnTo>
                  <a:close/>
                  <a:moveTo>
                    <a:pt x="99" y="86"/>
                  </a:moveTo>
                  <a:cubicBezTo>
                    <a:pt x="95" y="81"/>
                    <a:pt x="95" y="81"/>
                    <a:pt x="95" y="81"/>
                  </a:cubicBezTo>
                  <a:cubicBezTo>
                    <a:pt x="94" y="82"/>
                    <a:pt x="94" y="82"/>
                    <a:pt x="94" y="82"/>
                  </a:cubicBezTo>
                  <a:cubicBezTo>
                    <a:pt x="94" y="86"/>
                    <a:pt x="94" y="86"/>
                    <a:pt x="94" y="86"/>
                  </a:cubicBezTo>
                  <a:cubicBezTo>
                    <a:pt x="91" y="86"/>
                    <a:pt x="91" y="86"/>
                    <a:pt x="91" y="86"/>
                  </a:cubicBezTo>
                  <a:cubicBezTo>
                    <a:pt x="91" y="73"/>
                    <a:pt x="91" y="73"/>
                    <a:pt x="91" y="73"/>
                  </a:cubicBezTo>
                  <a:cubicBezTo>
                    <a:pt x="94" y="73"/>
                    <a:pt x="94" y="73"/>
                    <a:pt x="94" y="73"/>
                  </a:cubicBezTo>
                  <a:cubicBezTo>
                    <a:pt x="94" y="79"/>
                    <a:pt x="94" y="79"/>
                    <a:pt x="94" y="79"/>
                  </a:cubicBezTo>
                  <a:cubicBezTo>
                    <a:pt x="99" y="73"/>
                    <a:pt x="99" y="73"/>
                    <a:pt x="99" y="73"/>
                  </a:cubicBezTo>
                  <a:cubicBezTo>
                    <a:pt x="103" y="73"/>
                    <a:pt x="103" y="73"/>
                    <a:pt x="103" y="73"/>
                  </a:cubicBezTo>
                  <a:cubicBezTo>
                    <a:pt x="98" y="79"/>
                    <a:pt x="98" y="79"/>
                    <a:pt x="98" y="79"/>
                  </a:cubicBezTo>
                  <a:cubicBezTo>
                    <a:pt x="103" y="86"/>
                    <a:pt x="103" y="86"/>
                    <a:pt x="103" y="86"/>
                  </a:cubicBezTo>
                  <a:lnTo>
                    <a:pt x="99" y="86"/>
                  </a:lnTo>
                  <a:close/>
                  <a:moveTo>
                    <a:pt x="104" y="56"/>
                  </a:moveTo>
                  <a:cubicBezTo>
                    <a:pt x="104" y="56"/>
                    <a:pt x="104" y="56"/>
                    <a:pt x="104" y="56"/>
                  </a:cubicBezTo>
                  <a:cubicBezTo>
                    <a:pt x="103" y="56"/>
                    <a:pt x="103" y="56"/>
                    <a:pt x="103" y="56"/>
                  </a:cubicBezTo>
                  <a:cubicBezTo>
                    <a:pt x="103" y="55"/>
                    <a:pt x="103" y="55"/>
                    <a:pt x="103" y="55"/>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6"/>
                    <a:pt x="105" y="56"/>
                    <a:pt x="105" y="56"/>
                  </a:cubicBezTo>
                  <a:lnTo>
                    <a:pt x="104" y="56"/>
                  </a:lnTo>
                  <a:close/>
                  <a:moveTo>
                    <a:pt x="106" y="65"/>
                  </a:moveTo>
                  <a:cubicBezTo>
                    <a:pt x="107" y="64"/>
                    <a:pt x="107" y="64"/>
                    <a:pt x="107" y="64"/>
                  </a:cubicBezTo>
                  <a:cubicBezTo>
                    <a:pt x="107" y="64"/>
                    <a:pt x="107" y="64"/>
                    <a:pt x="107" y="64"/>
                  </a:cubicBezTo>
                  <a:cubicBezTo>
                    <a:pt x="107" y="65"/>
                    <a:pt x="107" y="65"/>
                    <a:pt x="107" y="65"/>
                  </a:cubicBezTo>
                  <a:cubicBezTo>
                    <a:pt x="107" y="65"/>
                    <a:pt x="107" y="65"/>
                    <a:pt x="107" y="65"/>
                  </a:cubicBezTo>
                  <a:lnTo>
                    <a:pt x="106" y="65"/>
                  </a:lnTo>
                  <a:close/>
                  <a:moveTo>
                    <a:pt x="113" y="77"/>
                  </a:moveTo>
                  <a:cubicBezTo>
                    <a:pt x="113" y="77"/>
                    <a:pt x="113" y="77"/>
                    <a:pt x="113" y="77"/>
                  </a:cubicBezTo>
                  <a:cubicBezTo>
                    <a:pt x="112" y="77"/>
                    <a:pt x="112" y="77"/>
                    <a:pt x="112" y="77"/>
                  </a:cubicBezTo>
                  <a:cubicBezTo>
                    <a:pt x="112" y="77"/>
                    <a:pt x="112" y="77"/>
                    <a:pt x="112" y="77"/>
                  </a:cubicBezTo>
                  <a:cubicBezTo>
                    <a:pt x="111" y="77"/>
                    <a:pt x="111" y="77"/>
                    <a:pt x="111" y="77"/>
                  </a:cubicBezTo>
                  <a:cubicBezTo>
                    <a:pt x="111" y="76"/>
                    <a:pt x="111" y="76"/>
                    <a:pt x="111" y="76"/>
                  </a:cubicBezTo>
                  <a:cubicBezTo>
                    <a:pt x="112" y="76"/>
                    <a:pt x="112" y="76"/>
                    <a:pt x="112" y="76"/>
                  </a:cubicBezTo>
                  <a:cubicBezTo>
                    <a:pt x="113" y="76"/>
                    <a:pt x="113" y="76"/>
                    <a:pt x="113" y="76"/>
                  </a:cubicBezTo>
                  <a:cubicBezTo>
                    <a:pt x="113" y="76"/>
                    <a:pt x="113" y="76"/>
                    <a:pt x="113" y="76"/>
                  </a:cubicBezTo>
                  <a:lnTo>
                    <a:pt x="113" y="77"/>
                  </a:lnTo>
                  <a:close/>
                  <a:moveTo>
                    <a:pt x="123" y="60"/>
                  </a:moveTo>
                  <a:cubicBezTo>
                    <a:pt x="121" y="62"/>
                    <a:pt x="121" y="62"/>
                    <a:pt x="121" y="62"/>
                  </a:cubicBezTo>
                  <a:cubicBezTo>
                    <a:pt x="121" y="63"/>
                    <a:pt x="121" y="63"/>
                    <a:pt x="121" y="63"/>
                  </a:cubicBezTo>
                  <a:cubicBezTo>
                    <a:pt x="121" y="63"/>
                    <a:pt x="121" y="63"/>
                    <a:pt x="121" y="63"/>
                  </a:cubicBezTo>
                  <a:cubicBezTo>
                    <a:pt x="120" y="64"/>
                    <a:pt x="120" y="64"/>
                    <a:pt x="120" y="64"/>
                  </a:cubicBezTo>
                  <a:cubicBezTo>
                    <a:pt x="120" y="65"/>
                    <a:pt x="120" y="65"/>
                    <a:pt x="120" y="65"/>
                  </a:cubicBezTo>
                  <a:cubicBezTo>
                    <a:pt x="120" y="65"/>
                    <a:pt x="120" y="65"/>
                    <a:pt x="120" y="65"/>
                  </a:cubicBezTo>
                  <a:cubicBezTo>
                    <a:pt x="119" y="65"/>
                    <a:pt x="119" y="65"/>
                    <a:pt x="119" y="65"/>
                  </a:cubicBezTo>
                  <a:cubicBezTo>
                    <a:pt x="118" y="66"/>
                    <a:pt x="118" y="66"/>
                    <a:pt x="118" y="66"/>
                  </a:cubicBezTo>
                  <a:cubicBezTo>
                    <a:pt x="117" y="67"/>
                    <a:pt x="117" y="67"/>
                    <a:pt x="117" y="67"/>
                  </a:cubicBezTo>
                  <a:cubicBezTo>
                    <a:pt x="117" y="67"/>
                    <a:pt x="117" y="67"/>
                    <a:pt x="117" y="67"/>
                  </a:cubicBezTo>
                  <a:cubicBezTo>
                    <a:pt x="117" y="67"/>
                    <a:pt x="117" y="67"/>
                    <a:pt x="117" y="67"/>
                  </a:cubicBezTo>
                  <a:cubicBezTo>
                    <a:pt x="116" y="68"/>
                    <a:pt x="116" y="68"/>
                    <a:pt x="116" y="68"/>
                  </a:cubicBezTo>
                  <a:cubicBezTo>
                    <a:pt x="115" y="68"/>
                    <a:pt x="115" y="68"/>
                    <a:pt x="115" y="68"/>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1"/>
                    <a:pt x="114" y="71"/>
                    <a:pt x="114" y="71"/>
                  </a:cubicBezTo>
                  <a:cubicBezTo>
                    <a:pt x="112" y="70"/>
                    <a:pt x="112" y="70"/>
                    <a:pt x="112" y="70"/>
                  </a:cubicBezTo>
                  <a:cubicBezTo>
                    <a:pt x="112" y="71"/>
                    <a:pt x="112" y="71"/>
                    <a:pt x="112" y="71"/>
                  </a:cubicBezTo>
                  <a:cubicBezTo>
                    <a:pt x="112" y="71"/>
                    <a:pt x="112" y="71"/>
                    <a:pt x="112" y="71"/>
                  </a:cubicBezTo>
                  <a:cubicBezTo>
                    <a:pt x="112" y="71"/>
                    <a:pt x="112" y="71"/>
                    <a:pt x="112" y="71"/>
                  </a:cubicBezTo>
                  <a:cubicBezTo>
                    <a:pt x="111" y="71"/>
                    <a:pt x="111" y="71"/>
                    <a:pt x="111" y="71"/>
                  </a:cubicBezTo>
                  <a:cubicBezTo>
                    <a:pt x="111" y="72"/>
                    <a:pt x="111" y="72"/>
                    <a:pt x="111" y="72"/>
                  </a:cubicBezTo>
                  <a:cubicBezTo>
                    <a:pt x="112" y="72"/>
                    <a:pt x="112" y="72"/>
                    <a:pt x="112" y="72"/>
                  </a:cubicBezTo>
                  <a:cubicBezTo>
                    <a:pt x="112" y="72"/>
                    <a:pt x="112" y="72"/>
                    <a:pt x="112" y="72"/>
                  </a:cubicBezTo>
                  <a:cubicBezTo>
                    <a:pt x="111" y="72"/>
                    <a:pt x="111" y="72"/>
                    <a:pt x="111" y="72"/>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1" y="74"/>
                    <a:pt x="111" y="74"/>
                    <a:pt x="111" y="74"/>
                  </a:cubicBezTo>
                  <a:cubicBezTo>
                    <a:pt x="111" y="74"/>
                    <a:pt x="111" y="74"/>
                    <a:pt x="111" y="74"/>
                  </a:cubicBezTo>
                  <a:cubicBezTo>
                    <a:pt x="111" y="74"/>
                    <a:pt x="111" y="74"/>
                    <a:pt x="111" y="74"/>
                  </a:cubicBezTo>
                  <a:cubicBezTo>
                    <a:pt x="110" y="75"/>
                    <a:pt x="110" y="75"/>
                    <a:pt x="110" y="75"/>
                  </a:cubicBezTo>
                  <a:cubicBezTo>
                    <a:pt x="110" y="75"/>
                    <a:pt x="110" y="75"/>
                    <a:pt x="110" y="75"/>
                  </a:cubicBezTo>
                  <a:cubicBezTo>
                    <a:pt x="109" y="75"/>
                    <a:pt x="109" y="75"/>
                    <a:pt x="109" y="75"/>
                  </a:cubicBezTo>
                  <a:cubicBezTo>
                    <a:pt x="109" y="76"/>
                    <a:pt x="109" y="76"/>
                    <a:pt x="109" y="76"/>
                  </a:cubicBezTo>
                  <a:cubicBezTo>
                    <a:pt x="109" y="76"/>
                    <a:pt x="109" y="76"/>
                    <a:pt x="109" y="76"/>
                  </a:cubicBezTo>
                  <a:cubicBezTo>
                    <a:pt x="109" y="77"/>
                    <a:pt x="109" y="77"/>
                    <a:pt x="109" y="77"/>
                  </a:cubicBezTo>
                  <a:cubicBezTo>
                    <a:pt x="110" y="77"/>
                    <a:pt x="110" y="77"/>
                    <a:pt x="110" y="77"/>
                  </a:cubicBezTo>
                  <a:cubicBezTo>
                    <a:pt x="110" y="77"/>
                    <a:pt x="110" y="77"/>
                    <a:pt x="110" y="77"/>
                  </a:cubicBezTo>
                  <a:cubicBezTo>
                    <a:pt x="111" y="78"/>
                    <a:pt x="111" y="78"/>
                    <a:pt x="111" y="78"/>
                  </a:cubicBezTo>
                  <a:cubicBezTo>
                    <a:pt x="111" y="78"/>
                    <a:pt x="111" y="78"/>
                    <a:pt x="111" y="78"/>
                  </a:cubicBezTo>
                  <a:cubicBezTo>
                    <a:pt x="111" y="78"/>
                    <a:pt x="111" y="78"/>
                    <a:pt x="111" y="78"/>
                  </a:cubicBezTo>
                  <a:cubicBezTo>
                    <a:pt x="110" y="78"/>
                    <a:pt x="110" y="78"/>
                    <a:pt x="110" y="78"/>
                  </a:cubicBezTo>
                  <a:cubicBezTo>
                    <a:pt x="110" y="78"/>
                    <a:pt x="110" y="78"/>
                    <a:pt x="110" y="78"/>
                  </a:cubicBezTo>
                  <a:cubicBezTo>
                    <a:pt x="109" y="78"/>
                    <a:pt x="109" y="78"/>
                    <a:pt x="109" y="78"/>
                  </a:cubicBezTo>
                  <a:cubicBezTo>
                    <a:pt x="109" y="78"/>
                    <a:pt x="109" y="78"/>
                    <a:pt x="109" y="78"/>
                  </a:cubicBezTo>
                  <a:cubicBezTo>
                    <a:pt x="109" y="78"/>
                    <a:pt x="109" y="78"/>
                    <a:pt x="109" y="78"/>
                  </a:cubicBezTo>
                  <a:cubicBezTo>
                    <a:pt x="108" y="78"/>
                    <a:pt x="108" y="78"/>
                    <a:pt x="108" y="78"/>
                  </a:cubicBezTo>
                  <a:cubicBezTo>
                    <a:pt x="108" y="77"/>
                    <a:pt x="108" y="77"/>
                    <a:pt x="108" y="77"/>
                  </a:cubicBezTo>
                  <a:cubicBezTo>
                    <a:pt x="108" y="77"/>
                    <a:pt x="108" y="77"/>
                    <a:pt x="108" y="77"/>
                  </a:cubicBezTo>
                  <a:cubicBezTo>
                    <a:pt x="108" y="77"/>
                    <a:pt x="108" y="77"/>
                    <a:pt x="108" y="77"/>
                  </a:cubicBezTo>
                  <a:cubicBezTo>
                    <a:pt x="107" y="77"/>
                    <a:pt x="107" y="77"/>
                    <a:pt x="107" y="77"/>
                  </a:cubicBezTo>
                  <a:cubicBezTo>
                    <a:pt x="107" y="76"/>
                    <a:pt x="107" y="76"/>
                    <a:pt x="107" y="76"/>
                  </a:cubicBezTo>
                  <a:cubicBezTo>
                    <a:pt x="107" y="75"/>
                    <a:pt x="107" y="75"/>
                    <a:pt x="107" y="75"/>
                  </a:cubicBezTo>
                  <a:cubicBezTo>
                    <a:pt x="107" y="74"/>
                    <a:pt x="107" y="74"/>
                    <a:pt x="107" y="74"/>
                  </a:cubicBezTo>
                  <a:cubicBezTo>
                    <a:pt x="107" y="73"/>
                    <a:pt x="107" y="73"/>
                    <a:pt x="107" y="73"/>
                  </a:cubicBezTo>
                  <a:cubicBezTo>
                    <a:pt x="107" y="73"/>
                    <a:pt x="107" y="73"/>
                    <a:pt x="107" y="73"/>
                  </a:cubicBezTo>
                  <a:cubicBezTo>
                    <a:pt x="108" y="73"/>
                    <a:pt x="108" y="73"/>
                    <a:pt x="108" y="73"/>
                  </a:cubicBezTo>
                  <a:cubicBezTo>
                    <a:pt x="108" y="73"/>
                    <a:pt x="108" y="73"/>
                    <a:pt x="108" y="73"/>
                  </a:cubicBezTo>
                  <a:cubicBezTo>
                    <a:pt x="108" y="72"/>
                    <a:pt x="108" y="72"/>
                    <a:pt x="108" y="72"/>
                  </a:cubicBezTo>
                  <a:cubicBezTo>
                    <a:pt x="108" y="72"/>
                    <a:pt x="108" y="72"/>
                    <a:pt x="108" y="72"/>
                  </a:cubicBezTo>
                  <a:cubicBezTo>
                    <a:pt x="108" y="70"/>
                    <a:pt x="108" y="70"/>
                    <a:pt x="108" y="70"/>
                  </a:cubicBezTo>
                  <a:cubicBezTo>
                    <a:pt x="108" y="71"/>
                    <a:pt x="108" y="71"/>
                    <a:pt x="108" y="71"/>
                  </a:cubicBezTo>
                  <a:cubicBezTo>
                    <a:pt x="108" y="69"/>
                    <a:pt x="108" y="69"/>
                    <a:pt x="108" y="69"/>
                  </a:cubicBezTo>
                  <a:cubicBezTo>
                    <a:pt x="108" y="69"/>
                    <a:pt x="108" y="69"/>
                    <a:pt x="108" y="69"/>
                  </a:cubicBezTo>
                  <a:cubicBezTo>
                    <a:pt x="109" y="68"/>
                    <a:pt x="109" y="68"/>
                    <a:pt x="109" y="68"/>
                  </a:cubicBezTo>
                  <a:cubicBezTo>
                    <a:pt x="109" y="67"/>
                    <a:pt x="109" y="67"/>
                    <a:pt x="109" y="67"/>
                  </a:cubicBezTo>
                  <a:cubicBezTo>
                    <a:pt x="109" y="67"/>
                    <a:pt x="109" y="67"/>
                    <a:pt x="109" y="67"/>
                  </a:cubicBezTo>
                  <a:cubicBezTo>
                    <a:pt x="109" y="66"/>
                    <a:pt x="109" y="66"/>
                    <a:pt x="109" y="66"/>
                  </a:cubicBezTo>
                  <a:cubicBezTo>
                    <a:pt x="109" y="65"/>
                    <a:pt x="109" y="65"/>
                    <a:pt x="109" y="65"/>
                  </a:cubicBezTo>
                  <a:cubicBezTo>
                    <a:pt x="109" y="64"/>
                    <a:pt x="109" y="64"/>
                    <a:pt x="109" y="64"/>
                  </a:cubicBezTo>
                  <a:cubicBezTo>
                    <a:pt x="110" y="64"/>
                    <a:pt x="110" y="64"/>
                    <a:pt x="110" y="64"/>
                  </a:cubicBezTo>
                  <a:cubicBezTo>
                    <a:pt x="110" y="62"/>
                    <a:pt x="110" y="62"/>
                    <a:pt x="110" y="62"/>
                  </a:cubicBezTo>
                  <a:cubicBezTo>
                    <a:pt x="109" y="62"/>
                    <a:pt x="109" y="62"/>
                    <a:pt x="109" y="62"/>
                  </a:cubicBezTo>
                  <a:cubicBezTo>
                    <a:pt x="109" y="62"/>
                    <a:pt x="109" y="62"/>
                    <a:pt x="109" y="62"/>
                  </a:cubicBezTo>
                  <a:cubicBezTo>
                    <a:pt x="108" y="61"/>
                    <a:pt x="108" y="61"/>
                    <a:pt x="108" y="61"/>
                  </a:cubicBezTo>
                  <a:cubicBezTo>
                    <a:pt x="108" y="60"/>
                    <a:pt x="108" y="60"/>
                    <a:pt x="108" y="60"/>
                  </a:cubicBezTo>
                  <a:cubicBezTo>
                    <a:pt x="108" y="60"/>
                    <a:pt x="108" y="60"/>
                    <a:pt x="108" y="60"/>
                  </a:cubicBezTo>
                  <a:cubicBezTo>
                    <a:pt x="108" y="60"/>
                    <a:pt x="108" y="60"/>
                    <a:pt x="108" y="60"/>
                  </a:cubicBezTo>
                  <a:cubicBezTo>
                    <a:pt x="108" y="59"/>
                    <a:pt x="108" y="59"/>
                    <a:pt x="108" y="59"/>
                  </a:cubicBezTo>
                  <a:cubicBezTo>
                    <a:pt x="107" y="58"/>
                    <a:pt x="107" y="58"/>
                    <a:pt x="107" y="58"/>
                  </a:cubicBezTo>
                  <a:cubicBezTo>
                    <a:pt x="107" y="58"/>
                    <a:pt x="107" y="58"/>
                    <a:pt x="107" y="58"/>
                  </a:cubicBezTo>
                  <a:cubicBezTo>
                    <a:pt x="107" y="57"/>
                    <a:pt x="107" y="57"/>
                    <a:pt x="107" y="57"/>
                  </a:cubicBezTo>
                  <a:cubicBezTo>
                    <a:pt x="107" y="56"/>
                    <a:pt x="107" y="56"/>
                    <a:pt x="107" y="56"/>
                  </a:cubicBezTo>
                  <a:cubicBezTo>
                    <a:pt x="108" y="55"/>
                    <a:pt x="108" y="55"/>
                    <a:pt x="108" y="55"/>
                  </a:cubicBezTo>
                  <a:cubicBezTo>
                    <a:pt x="108" y="55"/>
                    <a:pt x="108" y="55"/>
                    <a:pt x="108" y="55"/>
                  </a:cubicBezTo>
                  <a:cubicBezTo>
                    <a:pt x="108" y="55"/>
                    <a:pt x="108" y="55"/>
                    <a:pt x="108" y="55"/>
                  </a:cubicBezTo>
                  <a:cubicBezTo>
                    <a:pt x="108" y="55"/>
                    <a:pt x="108" y="55"/>
                    <a:pt x="108" y="55"/>
                  </a:cubicBezTo>
                  <a:cubicBezTo>
                    <a:pt x="108" y="54"/>
                    <a:pt x="108" y="54"/>
                    <a:pt x="108" y="54"/>
                  </a:cubicBezTo>
                  <a:cubicBezTo>
                    <a:pt x="108" y="54"/>
                    <a:pt x="108" y="54"/>
                    <a:pt x="108" y="54"/>
                  </a:cubicBezTo>
                  <a:cubicBezTo>
                    <a:pt x="108" y="54"/>
                    <a:pt x="108" y="54"/>
                    <a:pt x="108" y="54"/>
                  </a:cubicBezTo>
                  <a:cubicBezTo>
                    <a:pt x="108" y="53"/>
                    <a:pt x="108" y="53"/>
                    <a:pt x="108" y="53"/>
                  </a:cubicBezTo>
                  <a:cubicBezTo>
                    <a:pt x="108" y="53"/>
                    <a:pt x="108" y="53"/>
                    <a:pt x="108" y="53"/>
                  </a:cubicBezTo>
                  <a:cubicBezTo>
                    <a:pt x="108" y="53"/>
                    <a:pt x="108" y="53"/>
                    <a:pt x="108" y="53"/>
                  </a:cubicBezTo>
                  <a:cubicBezTo>
                    <a:pt x="108" y="53"/>
                    <a:pt x="108" y="53"/>
                    <a:pt x="108" y="53"/>
                  </a:cubicBezTo>
                  <a:cubicBezTo>
                    <a:pt x="107" y="54"/>
                    <a:pt x="107" y="54"/>
                    <a:pt x="107" y="54"/>
                  </a:cubicBezTo>
                  <a:cubicBezTo>
                    <a:pt x="107" y="53"/>
                    <a:pt x="107" y="53"/>
                    <a:pt x="107" y="53"/>
                  </a:cubicBezTo>
                  <a:cubicBezTo>
                    <a:pt x="107" y="53"/>
                    <a:pt x="107" y="53"/>
                    <a:pt x="107" y="53"/>
                  </a:cubicBezTo>
                  <a:cubicBezTo>
                    <a:pt x="106" y="53"/>
                    <a:pt x="106" y="53"/>
                    <a:pt x="106" y="53"/>
                  </a:cubicBezTo>
                  <a:cubicBezTo>
                    <a:pt x="106" y="52"/>
                    <a:pt x="106" y="52"/>
                    <a:pt x="106" y="52"/>
                  </a:cubicBezTo>
                  <a:cubicBezTo>
                    <a:pt x="106" y="52"/>
                    <a:pt x="106" y="52"/>
                    <a:pt x="106" y="52"/>
                  </a:cubicBezTo>
                  <a:cubicBezTo>
                    <a:pt x="106" y="52"/>
                    <a:pt x="106" y="52"/>
                    <a:pt x="106" y="52"/>
                  </a:cubicBezTo>
                  <a:cubicBezTo>
                    <a:pt x="105" y="51"/>
                    <a:pt x="105" y="51"/>
                    <a:pt x="105" y="51"/>
                  </a:cubicBezTo>
                  <a:cubicBezTo>
                    <a:pt x="105" y="51"/>
                    <a:pt x="105" y="51"/>
                    <a:pt x="105" y="51"/>
                  </a:cubicBezTo>
                  <a:cubicBezTo>
                    <a:pt x="104" y="51"/>
                    <a:pt x="104" y="51"/>
                    <a:pt x="104" y="51"/>
                  </a:cubicBezTo>
                  <a:cubicBezTo>
                    <a:pt x="104" y="51"/>
                    <a:pt x="104" y="51"/>
                    <a:pt x="104" y="51"/>
                  </a:cubicBezTo>
                  <a:cubicBezTo>
                    <a:pt x="104" y="51"/>
                    <a:pt x="104" y="51"/>
                    <a:pt x="104" y="51"/>
                  </a:cubicBezTo>
                  <a:cubicBezTo>
                    <a:pt x="103" y="50"/>
                    <a:pt x="103" y="50"/>
                    <a:pt x="103" y="50"/>
                  </a:cubicBezTo>
                  <a:cubicBezTo>
                    <a:pt x="103" y="50"/>
                    <a:pt x="103" y="50"/>
                    <a:pt x="103" y="50"/>
                  </a:cubicBezTo>
                  <a:cubicBezTo>
                    <a:pt x="103" y="50"/>
                    <a:pt x="103" y="50"/>
                    <a:pt x="103" y="50"/>
                  </a:cubicBezTo>
                  <a:cubicBezTo>
                    <a:pt x="102" y="50"/>
                    <a:pt x="102" y="50"/>
                    <a:pt x="102" y="50"/>
                  </a:cubicBezTo>
                  <a:cubicBezTo>
                    <a:pt x="102" y="49"/>
                    <a:pt x="102" y="49"/>
                    <a:pt x="102" y="49"/>
                  </a:cubicBezTo>
                  <a:cubicBezTo>
                    <a:pt x="101" y="49"/>
                    <a:pt x="101" y="49"/>
                    <a:pt x="101" y="49"/>
                  </a:cubicBezTo>
                  <a:cubicBezTo>
                    <a:pt x="101" y="49"/>
                    <a:pt x="101" y="49"/>
                    <a:pt x="101" y="49"/>
                  </a:cubicBezTo>
                  <a:cubicBezTo>
                    <a:pt x="100" y="49"/>
                    <a:pt x="100" y="49"/>
                    <a:pt x="100" y="49"/>
                  </a:cubicBezTo>
                  <a:cubicBezTo>
                    <a:pt x="100" y="48"/>
                    <a:pt x="100" y="48"/>
                    <a:pt x="100" y="48"/>
                  </a:cubicBezTo>
                  <a:cubicBezTo>
                    <a:pt x="100" y="47"/>
                    <a:pt x="100" y="47"/>
                    <a:pt x="100" y="47"/>
                  </a:cubicBezTo>
                  <a:cubicBezTo>
                    <a:pt x="99" y="46"/>
                    <a:pt x="99" y="46"/>
                    <a:pt x="99" y="46"/>
                  </a:cubicBezTo>
                  <a:cubicBezTo>
                    <a:pt x="98" y="46"/>
                    <a:pt x="98" y="46"/>
                    <a:pt x="98" y="46"/>
                  </a:cubicBezTo>
                  <a:cubicBezTo>
                    <a:pt x="99" y="46"/>
                    <a:pt x="99" y="46"/>
                    <a:pt x="99" y="46"/>
                  </a:cubicBezTo>
                  <a:cubicBezTo>
                    <a:pt x="98" y="45"/>
                    <a:pt x="98" y="45"/>
                    <a:pt x="98" y="45"/>
                  </a:cubicBezTo>
                  <a:cubicBezTo>
                    <a:pt x="98" y="45"/>
                    <a:pt x="98" y="45"/>
                    <a:pt x="98" y="45"/>
                  </a:cubicBezTo>
                  <a:cubicBezTo>
                    <a:pt x="97" y="44"/>
                    <a:pt x="97" y="44"/>
                    <a:pt x="97" y="44"/>
                  </a:cubicBezTo>
                  <a:cubicBezTo>
                    <a:pt x="97" y="43"/>
                    <a:pt x="97" y="43"/>
                    <a:pt x="97" y="43"/>
                  </a:cubicBezTo>
                  <a:cubicBezTo>
                    <a:pt x="97" y="43"/>
                    <a:pt x="97" y="43"/>
                    <a:pt x="97" y="43"/>
                  </a:cubicBezTo>
                  <a:cubicBezTo>
                    <a:pt x="97" y="44"/>
                    <a:pt x="97" y="44"/>
                    <a:pt x="97" y="44"/>
                  </a:cubicBezTo>
                  <a:cubicBezTo>
                    <a:pt x="98" y="45"/>
                    <a:pt x="98" y="45"/>
                    <a:pt x="98" y="45"/>
                  </a:cubicBezTo>
                  <a:cubicBezTo>
                    <a:pt x="98" y="45"/>
                    <a:pt x="98" y="45"/>
                    <a:pt x="98" y="45"/>
                  </a:cubicBezTo>
                  <a:cubicBezTo>
                    <a:pt x="98" y="46"/>
                    <a:pt x="98" y="46"/>
                    <a:pt x="98" y="46"/>
                  </a:cubicBezTo>
                  <a:cubicBezTo>
                    <a:pt x="98" y="46"/>
                    <a:pt x="98" y="46"/>
                    <a:pt x="98" y="46"/>
                  </a:cubicBezTo>
                  <a:cubicBezTo>
                    <a:pt x="98" y="47"/>
                    <a:pt x="98" y="47"/>
                    <a:pt x="98" y="47"/>
                  </a:cubicBezTo>
                  <a:cubicBezTo>
                    <a:pt x="98" y="47"/>
                    <a:pt x="98" y="47"/>
                    <a:pt x="98" y="47"/>
                  </a:cubicBezTo>
                  <a:cubicBezTo>
                    <a:pt x="98" y="47"/>
                    <a:pt x="98" y="47"/>
                    <a:pt x="98" y="47"/>
                  </a:cubicBezTo>
                  <a:cubicBezTo>
                    <a:pt x="98" y="47"/>
                    <a:pt x="98" y="47"/>
                    <a:pt x="98" y="47"/>
                  </a:cubicBezTo>
                  <a:cubicBezTo>
                    <a:pt x="98" y="46"/>
                    <a:pt x="98" y="46"/>
                    <a:pt x="98" y="46"/>
                  </a:cubicBezTo>
                  <a:cubicBezTo>
                    <a:pt x="98" y="46"/>
                    <a:pt x="98" y="46"/>
                    <a:pt x="98" y="46"/>
                  </a:cubicBezTo>
                  <a:cubicBezTo>
                    <a:pt x="97" y="46"/>
                    <a:pt x="97" y="46"/>
                    <a:pt x="97" y="46"/>
                  </a:cubicBezTo>
                  <a:cubicBezTo>
                    <a:pt x="97" y="45"/>
                    <a:pt x="97" y="45"/>
                    <a:pt x="97" y="45"/>
                  </a:cubicBezTo>
                  <a:cubicBezTo>
                    <a:pt x="97" y="44"/>
                    <a:pt x="97" y="44"/>
                    <a:pt x="97" y="44"/>
                  </a:cubicBezTo>
                  <a:cubicBezTo>
                    <a:pt x="96" y="44"/>
                    <a:pt x="96" y="44"/>
                    <a:pt x="96" y="44"/>
                  </a:cubicBezTo>
                  <a:cubicBezTo>
                    <a:pt x="97" y="43"/>
                    <a:pt x="97" y="43"/>
                    <a:pt x="97" y="43"/>
                  </a:cubicBezTo>
                  <a:cubicBezTo>
                    <a:pt x="96" y="43"/>
                    <a:pt x="96" y="43"/>
                    <a:pt x="96" y="43"/>
                  </a:cubicBezTo>
                  <a:cubicBezTo>
                    <a:pt x="96" y="42"/>
                    <a:pt x="96" y="42"/>
                    <a:pt x="96" y="42"/>
                  </a:cubicBezTo>
                  <a:cubicBezTo>
                    <a:pt x="96" y="42"/>
                    <a:pt x="96" y="42"/>
                    <a:pt x="96" y="42"/>
                  </a:cubicBezTo>
                  <a:cubicBezTo>
                    <a:pt x="95" y="41"/>
                    <a:pt x="95" y="41"/>
                    <a:pt x="95" y="41"/>
                  </a:cubicBezTo>
                  <a:cubicBezTo>
                    <a:pt x="95" y="41"/>
                    <a:pt x="95" y="41"/>
                    <a:pt x="95" y="41"/>
                  </a:cubicBezTo>
                  <a:cubicBezTo>
                    <a:pt x="95" y="40"/>
                    <a:pt x="95" y="40"/>
                    <a:pt x="95" y="40"/>
                  </a:cubicBezTo>
                  <a:cubicBezTo>
                    <a:pt x="95" y="37"/>
                    <a:pt x="95" y="37"/>
                    <a:pt x="95" y="37"/>
                  </a:cubicBezTo>
                  <a:cubicBezTo>
                    <a:pt x="95" y="36"/>
                    <a:pt x="95" y="36"/>
                    <a:pt x="95" y="36"/>
                  </a:cubicBezTo>
                  <a:cubicBezTo>
                    <a:pt x="95" y="36"/>
                    <a:pt x="95" y="36"/>
                    <a:pt x="95" y="36"/>
                  </a:cubicBezTo>
                  <a:cubicBezTo>
                    <a:pt x="95" y="35"/>
                    <a:pt x="95" y="35"/>
                    <a:pt x="95" y="35"/>
                  </a:cubicBezTo>
                  <a:cubicBezTo>
                    <a:pt x="94" y="34"/>
                    <a:pt x="94" y="34"/>
                    <a:pt x="94" y="34"/>
                  </a:cubicBezTo>
                  <a:cubicBezTo>
                    <a:pt x="94" y="34"/>
                    <a:pt x="94" y="34"/>
                    <a:pt x="94" y="34"/>
                  </a:cubicBezTo>
                  <a:cubicBezTo>
                    <a:pt x="94" y="34"/>
                    <a:pt x="94" y="34"/>
                    <a:pt x="94" y="34"/>
                  </a:cubicBezTo>
                  <a:cubicBezTo>
                    <a:pt x="93" y="33"/>
                    <a:pt x="93" y="33"/>
                    <a:pt x="93" y="33"/>
                  </a:cubicBezTo>
                  <a:cubicBezTo>
                    <a:pt x="93" y="32"/>
                    <a:pt x="93" y="32"/>
                    <a:pt x="93" y="32"/>
                  </a:cubicBezTo>
                  <a:cubicBezTo>
                    <a:pt x="93" y="32"/>
                    <a:pt x="93" y="32"/>
                    <a:pt x="93" y="32"/>
                  </a:cubicBezTo>
                  <a:cubicBezTo>
                    <a:pt x="92" y="31"/>
                    <a:pt x="92" y="31"/>
                    <a:pt x="92" y="31"/>
                  </a:cubicBezTo>
                  <a:cubicBezTo>
                    <a:pt x="93" y="31"/>
                    <a:pt x="93" y="31"/>
                    <a:pt x="93" y="31"/>
                  </a:cubicBezTo>
                  <a:cubicBezTo>
                    <a:pt x="92" y="31"/>
                    <a:pt x="92" y="31"/>
                    <a:pt x="92" y="31"/>
                  </a:cubicBezTo>
                  <a:cubicBezTo>
                    <a:pt x="92" y="30"/>
                    <a:pt x="92" y="30"/>
                    <a:pt x="92" y="30"/>
                  </a:cubicBezTo>
                  <a:cubicBezTo>
                    <a:pt x="92" y="29"/>
                    <a:pt x="92" y="29"/>
                    <a:pt x="92" y="29"/>
                  </a:cubicBezTo>
                  <a:cubicBezTo>
                    <a:pt x="91" y="29"/>
                    <a:pt x="91" y="29"/>
                    <a:pt x="91" y="29"/>
                  </a:cubicBezTo>
                  <a:cubicBezTo>
                    <a:pt x="90" y="29"/>
                    <a:pt x="90" y="29"/>
                    <a:pt x="90" y="29"/>
                  </a:cubicBezTo>
                  <a:cubicBezTo>
                    <a:pt x="90" y="29"/>
                    <a:pt x="90" y="29"/>
                    <a:pt x="90" y="29"/>
                  </a:cubicBezTo>
                  <a:cubicBezTo>
                    <a:pt x="89" y="28"/>
                    <a:pt x="89" y="28"/>
                    <a:pt x="89" y="28"/>
                  </a:cubicBezTo>
                  <a:cubicBezTo>
                    <a:pt x="88" y="28"/>
                    <a:pt x="88" y="28"/>
                    <a:pt x="88" y="28"/>
                  </a:cubicBezTo>
                  <a:cubicBezTo>
                    <a:pt x="88" y="28"/>
                    <a:pt x="88" y="28"/>
                    <a:pt x="88" y="28"/>
                  </a:cubicBezTo>
                  <a:cubicBezTo>
                    <a:pt x="87" y="27"/>
                    <a:pt x="87" y="27"/>
                    <a:pt x="87" y="27"/>
                  </a:cubicBezTo>
                  <a:cubicBezTo>
                    <a:pt x="87" y="27"/>
                    <a:pt x="87" y="27"/>
                    <a:pt x="87" y="27"/>
                  </a:cubicBezTo>
                  <a:cubicBezTo>
                    <a:pt x="87" y="27"/>
                    <a:pt x="87" y="27"/>
                    <a:pt x="87" y="27"/>
                  </a:cubicBezTo>
                  <a:cubicBezTo>
                    <a:pt x="87" y="28"/>
                    <a:pt x="87" y="28"/>
                    <a:pt x="87" y="28"/>
                  </a:cubicBezTo>
                  <a:cubicBezTo>
                    <a:pt x="86" y="28"/>
                    <a:pt x="86" y="28"/>
                    <a:pt x="86" y="28"/>
                  </a:cubicBezTo>
                  <a:cubicBezTo>
                    <a:pt x="85" y="29"/>
                    <a:pt x="85" y="29"/>
                    <a:pt x="85" y="29"/>
                  </a:cubicBezTo>
                  <a:cubicBezTo>
                    <a:pt x="85" y="29"/>
                    <a:pt x="85" y="29"/>
                    <a:pt x="85" y="29"/>
                  </a:cubicBezTo>
                  <a:cubicBezTo>
                    <a:pt x="84" y="30"/>
                    <a:pt x="84" y="30"/>
                    <a:pt x="84" y="30"/>
                  </a:cubicBezTo>
                  <a:cubicBezTo>
                    <a:pt x="83" y="31"/>
                    <a:pt x="83" y="31"/>
                    <a:pt x="83" y="31"/>
                  </a:cubicBezTo>
                  <a:cubicBezTo>
                    <a:pt x="83" y="31"/>
                    <a:pt x="83" y="31"/>
                    <a:pt x="83" y="31"/>
                  </a:cubicBezTo>
                  <a:cubicBezTo>
                    <a:pt x="84" y="30"/>
                    <a:pt x="84" y="30"/>
                    <a:pt x="84" y="30"/>
                  </a:cubicBezTo>
                  <a:cubicBezTo>
                    <a:pt x="84" y="30"/>
                    <a:pt x="84" y="30"/>
                    <a:pt x="84" y="30"/>
                  </a:cubicBezTo>
                  <a:cubicBezTo>
                    <a:pt x="84" y="29"/>
                    <a:pt x="84" y="29"/>
                    <a:pt x="84" y="29"/>
                  </a:cubicBezTo>
                  <a:cubicBezTo>
                    <a:pt x="84" y="29"/>
                    <a:pt x="84" y="29"/>
                    <a:pt x="84" y="29"/>
                  </a:cubicBezTo>
                  <a:cubicBezTo>
                    <a:pt x="83" y="29"/>
                    <a:pt x="83" y="29"/>
                    <a:pt x="83" y="29"/>
                  </a:cubicBezTo>
                  <a:cubicBezTo>
                    <a:pt x="83" y="28"/>
                    <a:pt x="83" y="28"/>
                    <a:pt x="83" y="28"/>
                  </a:cubicBezTo>
                  <a:cubicBezTo>
                    <a:pt x="83" y="28"/>
                    <a:pt x="83" y="28"/>
                    <a:pt x="83" y="28"/>
                  </a:cubicBezTo>
                  <a:cubicBezTo>
                    <a:pt x="82" y="28"/>
                    <a:pt x="82" y="28"/>
                    <a:pt x="82" y="28"/>
                  </a:cubicBezTo>
                  <a:cubicBezTo>
                    <a:pt x="82" y="28"/>
                    <a:pt x="82" y="28"/>
                    <a:pt x="82" y="28"/>
                  </a:cubicBezTo>
                  <a:cubicBezTo>
                    <a:pt x="82" y="28"/>
                    <a:pt x="82" y="28"/>
                    <a:pt x="82" y="28"/>
                  </a:cubicBezTo>
                  <a:cubicBezTo>
                    <a:pt x="82" y="27"/>
                    <a:pt x="82" y="27"/>
                    <a:pt x="82" y="27"/>
                  </a:cubicBezTo>
                  <a:cubicBezTo>
                    <a:pt x="82" y="27"/>
                    <a:pt x="82" y="27"/>
                    <a:pt x="82" y="27"/>
                  </a:cubicBezTo>
                  <a:cubicBezTo>
                    <a:pt x="83" y="26"/>
                    <a:pt x="83" y="26"/>
                    <a:pt x="83" y="26"/>
                  </a:cubicBezTo>
                  <a:cubicBezTo>
                    <a:pt x="83" y="26"/>
                    <a:pt x="83" y="26"/>
                    <a:pt x="83" y="26"/>
                  </a:cubicBezTo>
                  <a:cubicBezTo>
                    <a:pt x="83" y="24"/>
                    <a:pt x="83" y="24"/>
                    <a:pt x="83" y="24"/>
                  </a:cubicBezTo>
                  <a:cubicBezTo>
                    <a:pt x="83" y="25"/>
                    <a:pt x="83" y="25"/>
                    <a:pt x="83" y="25"/>
                  </a:cubicBezTo>
                  <a:cubicBezTo>
                    <a:pt x="83" y="25"/>
                    <a:pt x="83" y="25"/>
                    <a:pt x="83" y="25"/>
                  </a:cubicBezTo>
                  <a:cubicBezTo>
                    <a:pt x="81" y="24"/>
                    <a:pt x="81" y="24"/>
                    <a:pt x="81" y="24"/>
                  </a:cubicBezTo>
                  <a:cubicBezTo>
                    <a:pt x="81" y="24"/>
                    <a:pt x="81" y="24"/>
                    <a:pt x="81" y="24"/>
                  </a:cubicBezTo>
                  <a:cubicBezTo>
                    <a:pt x="82" y="23"/>
                    <a:pt x="82" y="23"/>
                    <a:pt x="82" y="23"/>
                  </a:cubicBezTo>
                  <a:cubicBezTo>
                    <a:pt x="82" y="24"/>
                    <a:pt x="82" y="24"/>
                    <a:pt x="82" y="24"/>
                  </a:cubicBezTo>
                  <a:cubicBezTo>
                    <a:pt x="83" y="24"/>
                    <a:pt x="83" y="24"/>
                    <a:pt x="83" y="24"/>
                  </a:cubicBezTo>
                  <a:cubicBezTo>
                    <a:pt x="84" y="24"/>
                    <a:pt x="84" y="24"/>
                    <a:pt x="84" y="24"/>
                  </a:cubicBezTo>
                  <a:cubicBezTo>
                    <a:pt x="84" y="23"/>
                    <a:pt x="84" y="23"/>
                    <a:pt x="84" y="23"/>
                  </a:cubicBezTo>
                  <a:cubicBezTo>
                    <a:pt x="84" y="23"/>
                    <a:pt x="84" y="23"/>
                    <a:pt x="84" y="23"/>
                  </a:cubicBezTo>
                  <a:cubicBezTo>
                    <a:pt x="83" y="23"/>
                    <a:pt x="83" y="23"/>
                    <a:pt x="83" y="23"/>
                  </a:cubicBezTo>
                  <a:cubicBezTo>
                    <a:pt x="82" y="22"/>
                    <a:pt x="82" y="22"/>
                    <a:pt x="82" y="22"/>
                  </a:cubicBezTo>
                  <a:cubicBezTo>
                    <a:pt x="82" y="22"/>
                    <a:pt x="82" y="22"/>
                    <a:pt x="82" y="22"/>
                  </a:cubicBezTo>
                  <a:cubicBezTo>
                    <a:pt x="82" y="21"/>
                    <a:pt x="82" y="21"/>
                    <a:pt x="82" y="21"/>
                  </a:cubicBezTo>
                  <a:cubicBezTo>
                    <a:pt x="83" y="21"/>
                    <a:pt x="83" y="21"/>
                    <a:pt x="83" y="21"/>
                  </a:cubicBezTo>
                  <a:cubicBezTo>
                    <a:pt x="83" y="21"/>
                    <a:pt x="83" y="21"/>
                    <a:pt x="83" y="21"/>
                  </a:cubicBezTo>
                  <a:cubicBezTo>
                    <a:pt x="84" y="20"/>
                    <a:pt x="84" y="20"/>
                    <a:pt x="84" y="20"/>
                  </a:cubicBezTo>
                  <a:cubicBezTo>
                    <a:pt x="84" y="20"/>
                    <a:pt x="84" y="20"/>
                    <a:pt x="84" y="20"/>
                  </a:cubicBezTo>
                  <a:cubicBezTo>
                    <a:pt x="85" y="19"/>
                    <a:pt x="85" y="19"/>
                    <a:pt x="85" y="19"/>
                  </a:cubicBezTo>
                  <a:cubicBezTo>
                    <a:pt x="86" y="20"/>
                    <a:pt x="86" y="20"/>
                    <a:pt x="86" y="20"/>
                  </a:cubicBezTo>
                  <a:cubicBezTo>
                    <a:pt x="86" y="20"/>
                    <a:pt x="86" y="20"/>
                    <a:pt x="86" y="20"/>
                  </a:cubicBezTo>
                  <a:cubicBezTo>
                    <a:pt x="87" y="20"/>
                    <a:pt x="87" y="20"/>
                    <a:pt x="87" y="20"/>
                  </a:cubicBezTo>
                  <a:cubicBezTo>
                    <a:pt x="88" y="20"/>
                    <a:pt x="88" y="20"/>
                    <a:pt x="88" y="20"/>
                  </a:cubicBezTo>
                  <a:cubicBezTo>
                    <a:pt x="89" y="21"/>
                    <a:pt x="89" y="21"/>
                    <a:pt x="89" y="21"/>
                  </a:cubicBezTo>
                  <a:cubicBezTo>
                    <a:pt x="90" y="21"/>
                    <a:pt x="90" y="21"/>
                    <a:pt x="90" y="21"/>
                  </a:cubicBezTo>
                  <a:cubicBezTo>
                    <a:pt x="90" y="21"/>
                    <a:pt x="90" y="21"/>
                    <a:pt x="90" y="21"/>
                  </a:cubicBezTo>
                  <a:cubicBezTo>
                    <a:pt x="91" y="21"/>
                    <a:pt x="91" y="21"/>
                    <a:pt x="91" y="21"/>
                  </a:cubicBezTo>
                  <a:cubicBezTo>
                    <a:pt x="91" y="22"/>
                    <a:pt x="91" y="22"/>
                    <a:pt x="91" y="22"/>
                  </a:cubicBezTo>
                  <a:cubicBezTo>
                    <a:pt x="92" y="22"/>
                    <a:pt x="92" y="22"/>
                    <a:pt x="92" y="22"/>
                  </a:cubicBezTo>
                  <a:cubicBezTo>
                    <a:pt x="93" y="22"/>
                    <a:pt x="93" y="22"/>
                    <a:pt x="93" y="22"/>
                  </a:cubicBezTo>
                  <a:cubicBezTo>
                    <a:pt x="93" y="22"/>
                    <a:pt x="93" y="22"/>
                    <a:pt x="93" y="22"/>
                  </a:cubicBezTo>
                  <a:cubicBezTo>
                    <a:pt x="94" y="22"/>
                    <a:pt x="94" y="22"/>
                    <a:pt x="94" y="22"/>
                  </a:cubicBezTo>
                  <a:cubicBezTo>
                    <a:pt x="95" y="21"/>
                    <a:pt x="95" y="21"/>
                    <a:pt x="95" y="21"/>
                  </a:cubicBezTo>
                  <a:cubicBezTo>
                    <a:pt x="95" y="22"/>
                    <a:pt x="95" y="22"/>
                    <a:pt x="95" y="22"/>
                  </a:cubicBezTo>
                  <a:cubicBezTo>
                    <a:pt x="96" y="22"/>
                    <a:pt x="96" y="22"/>
                    <a:pt x="96" y="22"/>
                  </a:cubicBezTo>
                  <a:cubicBezTo>
                    <a:pt x="97" y="22"/>
                    <a:pt x="97" y="22"/>
                    <a:pt x="97" y="22"/>
                  </a:cubicBezTo>
                  <a:cubicBezTo>
                    <a:pt x="98" y="22"/>
                    <a:pt x="98" y="22"/>
                    <a:pt x="98" y="22"/>
                  </a:cubicBezTo>
                  <a:cubicBezTo>
                    <a:pt x="99" y="23"/>
                    <a:pt x="99" y="23"/>
                    <a:pt x="99" y="23"/>
                  </a:cubicBezTo>
                  <a:cubicBezTo>
                    <a:pt x="99" y="23"/>
                    <a:pt x="99" y="23"/>
                    <a:pt x="99" y="23"/>
                  </a:cubicBezTo>
                  <a:cubicBezTo>
                    <a:pt x="99" y="23"/>
                    <a:pt x="99" y="23"/>
                    <a:pt x="99" y="23"/>
                  </a:cubicBezTo>
                  <a:cubicBezTo>
                    <a:pt x="99" y="24"/>
                    <a:pt x="99" y="24"/>
                    <a:pt x="99" y="24"/>
                  </a:cubicBezTo>
                  <a:cubicBezTo>
                    <a:pt x="100" y="24"/>
                    <a:pt x="100" y="24"/>
                    <a:pt x="100" y="24"/>
                  </a:cubicBezTo>
                  <a:cubicBezTo>
                    <a:pt x="101" y="25"/>
                    <a:pt x="101" y="25"/>
                    <a:pt x="101" y="25"/>
                  </a:cubicBezTo>
                  <a:cubicBezTo>
                    <a:pt x="102" y="25"/>
                    <a:pt x="102" y="25"/>
                    <a:pt x="102" y="25"/>
                  </a:cubicBezTo>
                  <a:cubicBezTo>
                    <a:pt x="102" y="24"/>
                    <a:pt x="102" y="24"/>
                    <a:pt x="102" y="24"/>
                  </a:cubicBezTo>
                  <a:cubicBezTo>
                    <a:pt x="102" y="24"/>
                    <a:pt x="102" y="24"/>
                    <a:pt x="102" y="24"/>
                  </a:cubicBezTo>
                  <a:cubicBezTo>
                    <a:pt x="103" y="24"/>
                    <a:pt x="103" y="24"/>
                    <a:pt x="103" y="24"/>
                  </a:cubicBezTo>
                  <a:cubicBezTo>
                    <a:pt x="103" y="24"/>
                    <a:pt x="103" y="24"/>
                    <a:pt x="103" y="24"/>
                  </a:cubicBezTo>
                  <a:cubicBezTo>
                    <a:pt x="105" y="24"/>
                    <a:pt x="105" y="24"/>
                    <a:pt x="105" y="24"/>
                  </a:cubicBezTo>
                  <a:cubicBezTo>
                    <a:pt x="105" y="25"/>
                    <a:pt x="105" y="25"/>
                    <a:pt x="105" y="25"/>
                  </a:cubicBezTo>
                  <a:cubicBezTo>
                    <a:pt x="105" y="25"/>
                    <a:pt x="105" y="25"/>
                    <a:pt x="105" y="25"/>
                  </a:cubicBezTo>
                  <a:cubicBezTo>
                    <a:pt x="106" y="24"/>
                    <a:pt x="106" y="24"/>
                    <a:pt x="106" y="24"/>
                  </a:cubicBezTo>
                  <a:cubicBezTo>
                    <a:pt x="106" y="24"/>
                    <a:pt x="106" y="24"/>
                    <a:pt x="106" y="24"/>
                  </a:cubicBezTo>
                  <a:cubicBezTo>
                    <a:pt x="106" y="24"/>
                    <a:pt x="106" y="24"/>
                    <a:pt x="106" y="24"/>
                  </a:cubicBezTo>
                  <a:cubicBezTo>
                    <a:pt x="106" y="23"/>
                    <a:pt x="106" y="23"/>
                    <a:pt x="106" y="23"/>
                  </a:cubicBezTo>
                  <a:cubicBezTo>
                    <a:pt x="106" y="22"/>
                    <a:pt x="106" y="22"/>
                    <a:pt x="106" y="22"/>
                  </a:cubicBezTo>
                  <a:cubicBezTo>
                    <a:pt x="106" y="21"/>
                    <a:pt x="106" y="21"/>
                    <a:pt x="106" y="21"/>
                  </a:cubicBezTo>
                  <a:cubicBezTo>
                    <a:pt x="106" y="21"/>
                    <a:pt x="106" y="21"/>
                    <a:pt x="106" y="21"/>
                  </a:cubicBezTo>
                  <a:cubicBezTo>
                    <a:pt x="106" y="21"/>
                    <a:pt x="106" y="21"/>
                    <a:pt x="106" y="21"/>
                  </a:cubicBezTo>
                  <a:cubicBezTo>
                    <a:pt x="107" y="21"/>
                    <a:pt x="107" y="21"/>
                    <a:pt x="107" y="21"/>
                  </a:cubicBezTo>
                  <a:cubicBezTo>
                    <a:pt x="107" y="22"/>
                    <a:pt x="107" y="22"/>
                    <a:pt x="107" y="22"/>
                  </a:cubicBezTo>
                  <a:cubicBezTo>
                    <a:pt x="106" y="22"/>
                    <a:pt x="106" y="22"/>
                    <a:pt x="106" y="22"/>
                  </a:cubicBezTo>
                  <a:cubicBezTo>
                    <a:pt x="106" y="23"/>
                    <a:pt x="106" y="23"/>
                    <a:pt x="106" y="23"/>
                  </a:cubicBezTo>
                  <a:cubicBezTo>
                    <a:pt x="107" y="24"/>
                    <a:pt x="107" y="24"/>
                    <a:pt x="107" y="24"/>
                  </a:cubicBezTo>
                  <a:cubicBezTo>
                    <a:pt x="107" y="24"/>
                    <a:pt x="107" y="24"/>
                    <a:pt x="107" y="24"/>
                  </a:cubicBezTo>
                  <a:cubicBezTo>
                    <a:pt x="107" y="24"/>
                    <a:pt x="107" y="24"/>
                    <a:pt x="107" y="24"/>
                  </a:cubicBezTo>
                  <a:cubicBezTo>
                    <a:pt x="107" y="23"/>
                    <a:pt x="107" y="23"/>
                    <a:pt x="107" y="23"/>
                  </a:cubicBezTo>
                  <a:cubicBezTo>
                    <a:pt x="108" y="24"/>
                    <a:pt x="108" y="24"/>
                    <a:pt x="108" y="24"/>
                  </a:cubicBezTo>
                  <a:cubicBezTo>
                    <a:pt x="108" y="25"/>
                    <a:pt x="108" y="25"/>
                    <a:pt x="108" y="25"/>
                  </a:cubicBezTo>
                  <a:cubicBezTo>
                    <a:pt x="108" y="25"/>
                    <a:pt x="108" y="25"/>
                    <a:pt x="108" y="25"/>
                  </a:cubicBezTo>
                  <a:cubicBezTo>
                    <a:pt x="109" y="25"/>
                    <a:pt x="109" y="25"/>
                    <a:pt x="109" y="25"/>
                  </a:cubicBezTo>
                  <a:cubicBezTo>
                    <a:pt x="109" y="24"/>
                    <a:pt x="109" y="24"/>
                    <a:pt x="109" y="24"/>
                  </a:cubicBezTo>
                  <a:cubicBezTo>
                    <a:pt x="109" y="24"/>
                    <a:pt x="109" y="24"/>
                    <a:pt x="109" y="24"/>
                  </a:cubicBezTo>
                  <a:cubicBezTo>
                    <a:pt x="109" y="23"/>
                    <a:pt x="109" y="23"/>
                    <a:pt x="109" y="23"/>
                  </a:cubicBezTo>
                  <a:cubicBezTo>
                    <a:pt x="110" y="23"/>
                    <a:pt x="110" y="23"/>
                    <a:pt x="110" y="23"/>
                  </a:cubicBezTo>
                  <a:cubicBezTo>
                    <a:pt x="110" y="24"/>
                    <a:pt x="110" y="24"/>
                    <a:pt x="110" y="24"/>
                  </a:cubicBezTo>
                  <a:cubicBezTo>
                    <a:pt x="110" y="24"/>
                    <a:pt x="110" y="24"/>
                    <a:pt x="110" y="24"/>
                  </a:cubicBezTo>
                  <a:cubicBezTo>
                    <a:pt x="110" y="24"/>
                    <a:pt x="110" y="24"/>
                    <a:pt x="110" y="24"/>
                  </a:cubicBezTo>
                  <a:cubicBezTo>
                    <a:pt x="110" y="25"/>
                    <a:pt x="110" y="25"/>
                    <a:pt x="110" y="25"/>
                  </a:cubicBezTo>
                  <a:cubicBezTo>
                    <a:pt x="110" y="25"/>
                    <a:pt x="110" y="25"/>
                    <a:pt x="110" y="25"/>
                  </a:cubicBezTo>
                  <a:cubicBezTo>
                    <a:pt x="110" y="26"/>
                    <a:pt x="110" y="26"/>
                    <a:pt x="110" y="26"/>
                  </a:cubicBezTo>
                  <a:cubicBezTo>
                    <a:pt x="109" y="26"/>
                    <a:pt x="109" y="26"/>
                    <a:pt x="109" y="26"/>
                  </a:cubicBezTo>
                  <a:cubicBezTo>
                    <a:pt x="109" y="26"/>
                    <a:pt x="109" y="26"/>
                    <a:pt x="109" y="26"/>
                  </a:cubicBezTo>
                  <a:cubicBezTo>
                    <a:pt x="109" y="27"/>
                    <a:pt x="109" y="27"/>
                    <a:pt x="109" y="27"/>
                  </a:cubicBezTo>
                  <a:cubicBezTo>
                    <a:pt x="109" y="27"/>
                    <a:pt x="109" y="27"/>
                    <a:pt x="109" y="27"/>
                  </a:cubicBezTo>
                  <a:cubicBezTo>
                    <a:pt x="109" y="27"/>
                    <a:pt x="109" y="27"/>
                    <a:pt x="109" y="27"/>
                  </a:cubicBezTo>
                  <a:cubicBezTo>
                    <a:pt x="110" y="28"/>
                    <a:pt x="110" y="28"/>
                    <a:pt x="110" y="28"/>
                  </a:cubicBezTo>
                  <a:cubicBezTo>
                    <a:pt x="110" y="28"/>
                    <a:pt x="110" y="28"/>
                    <a:pt x="110" y="28"/>
                  </a:cubicBezTo>
                  <a:cubicBezTo>
                    <a:pt x="110" y="29"/>
                    <a:pt x="110" y="29"/>
                    <a:pt x="110" y="29"/>
                  </a:cubicBezTo>
                  <a:cubicBezTo>
                    <a:pt x="109" y="29"/>
                    <a:pt x="109" y="29"/>
                    <a:pt x="109" y="29"/>
                  </a:cubicBezTo>
                  <a:cubicBezTo>
                    <a:pt x="109" y="29"/>
                    <a:pt x="109" y="29"/>
                    <a:pt x="109" y="29"/>
                  </a:cubicBezTo>
                  <a:cubicBezTo>
                    <a:pt x="109" y="29"/>
                    <a:pt x="109" y="29"/>
                    <a:pt x="109" y="29"/>
                  </a:cubicBezTo>
                  <a:cubicBezTo>
                    <a:pt x="109" y="30"/>
                    <a:pt x="109" y="30"/>
                    <a:pt x="109" y="30"/>
                  </a:cubicBezTo>
                  <a:cubicBezTo>
                    <a:pt x="109" y="29"/>
                    <a:pt x="109" y="29"/>
                    <a:pt x="109" y="29"/>
                  </a:cubicBezTo>
                  <a:cubicBezTo>
                    <a:pt x="109" y="29"/>
                    <a:pt x="109" y="29"/>
                    <a:pt x="109" y="29"/>
                  </a:cubicBezTo>
                  <a:cubicBezTo>
                    <a:pt x="109" y="28"/>
                    <a:pt x="109" y="28"/>
                    <a:pt x="109" y="28"/>
                  </a:cubicBezTo>
                  <a:cubicBezTo>
                    <a:pt x="109" y="28"/>
                    <a:pt x="109" y="28"/>
                    <a:pt x="109" y="28"/>
                  </a:cubicBezTo>
                  <a:cubicBezTo>
                    <a:pt x="108" y="29"/>
                    <a:pt x="108" y="29"/>
                    <a:pt x="108" y="29"/>
                  </a:cubicBezTo>
                  <a:cubicBezTo>
                    <a:pt x="108" y="29"/>
                    <a:pt x="108" y="29"/>
                    <a:pt x="108" y="29"/>
                  </a:cubicBezTo>
                  <a:cubicBezTo>
                    <a:pt x="108" y="29"/>
                    <a:pt x="108" y="29"/>
                    <a:pt x="108" y="29"/>
                  </a:cubicBezTo>
                  <a:cubicBezTo>
                    <a:pt x="108" y="28"/>
                    <a:pt x="108" y="28"/>
                    <a:pt x="108" y="28"/>
                  </a:cubicBezTo>
                  <a:cubicBezTo>
                    <a:pt x="108" y="28"/>
                    <a:pt x="108" y="28"/>
                    <a:pt x="108" y="28"/>
                  </a:cubicBezTo>
                  <a:cubicBezTo>
                    <a:pt x="107" y="28"/>
                    <a:pt x="107" y="28"/>
                    <a:pt x="107" y="28"/>
                  </a:cubicBezTo>
                  <a:cubicBezTo>
                    <a:pt x="107" y="28"/>
                    <a:pt x="107" y="28"/>
                    <a:pt x="107" y="28"/>
                  </a:cubicBezTo>
                  <a:cubicBezTo>
                    <a:pt x="107" y="28"/>
                    <a:pt x="107" y="28"/>
                    <a:pt x="107" y="28"/>
                  </a:cubicBezTo>
                  <a:cubicBezTo>
                    <a:pt x="106" y="28"/>
                    <a:pt x="106" y="28"/>
                    <a:pt x="106" y="28"/>
                  </a:cubicBezTo>
                  <a:cubicBezTo>
                    <a:pt x="106" y="28"/>
                    <a:pt x="106" y="28"/>
                    <a:pt x="106" y="28"/>
                  </a:cubicBezTo>
                  <a:cubicBezTo>
                    <a:pt x="106" y="28"/>
                    <a:pt x="106" y="28"/>
                    <a:pt x="106" y="28"/>
                  </a:cubicBezTo>
                  <a:cubicBezTo>
                    <a:pt x="106" y="28"/>
                    <a:pt x="106" y="28"/>
                    <a:pt x="106" y="28"/>
                  </a:cubicBezTo>
                  <a:cubicBezTo>
                    <a:pt x="106" y="28"/>
                    <a:pt x="106" y="28"/>
                    <a:pt x="106" y="28"/>
                  </a:cubicBezTo>
                  <a:cubicBezTo>
                    <a:pt x="106" y="28"/>
                    <a:pt x="106" y="28"/>
                    <a:pt x="106" y="28"/>
                  </a:cubicBezTo>
                  <a:cubicBezTo>
                    <a:pt x="107" y="28"/>
                    <a:pt x="107" y="28"/>
                    <a:pt x="107" y="28"/>
                  </a:cubicBezTo>
                  <a:cubicBezTo>
                    <a:pt x="107" y="28"/>
                    <a:pt x="107" y="28"/>
                    <a:pt x="107" y="28"/>
                  </a:cubicBezTo>
                  <a:cubicBezTo>
                    <a:pt x="106" y="29"/>
                    <a:pt x="106" y="29"/>
                    <a:pt x="106" y="29"/>
                  </a:cubicBezTo>
                  <a:cubicBezTo>
                    <a:pt x="106" y="28"/>
                    <a:pt x="106" y="28"/>
                    <a:pt x="106" y="28"/>
                  </a:cubicBezTo>
                  <a:cubicBezTo>
                    <a:pt x="106" y="29"/>
                    <a:pt x="106" y="29"/>
                    <a:pt x="106" y="29"/>
                  </a:cubicBezTo>
                  <a:cubicBezTo>
                    <a:pt x="105" y="29"/>
                    <a:pt x="105" y="29"/>
                    <a:pt x="105" y="29"/>
                  </a:cubicBezTo>
                  <a:cubicBezTo>
                    <a:pt x="105" y="29"/>
                    <a:pt x="105" y="29"/>
                    <a:pt x="105" y="29"/>
                  </a:cubicBezTo>
                  <a:cubicBezTo>
                    <a:pt x="105" y="30"/>
                    <a:pt x="105" y="30"/>
                    <a:pt x="105" y="30"/>
                  </a:cubicBezTo>
                  <a:cubicBezTo>
                    <a:pt x="105" y="31"/>
                    <a:pt x="105" y="31"/>
                    <a:pt x="105" y="31"/>
                  </a:cubicBezTo>
                  <a:cubicBezTo>
                    <a:pt x="105" y="31"/>
                    <a:pt x="105" y="31"/>
                    <a:pt x="105" y="31"/>
                  </a:cubicBezTo>
                  <a:cubicBezTo>
                    <a:pt x="105" y="31"/>
                    <a:pt x="105" y="31"/>
                    <a:pt x="105" y="31"/>
                  </a:cubicBezTo>
                  <a:cubicBezTo>
                    <a:pt x="106" y="32"/>
                    <a:pt x="106" y="32"/>
                    <a:pt x="106" y="32"/>
                  </a:cubicBezTo>
                  <a:cubicBezTo>
                    <a:pt x="105" y="32"/>
                    <a:pt x="105" y="32"/>
                    <a:pt x="105" y="32"/>
                  </a:cubicBezTo>
                  <a:cubicBezTo>
                    <a:pt x="106" y="32"/>
                    <a:pt x="106" y="32"/>
                    <a:pt x="106" y="32"/>
                  </a:cubicBezTo>
                  <a:cubicBezTo>
                    <a:pt x="106" y="32"/>
                    <a:pt x="106" y="32"/>
                    <a:pt x="106" y="32"/>
                  </a:cubicBezTo>
                  <a:cubicBezTo>
                    <a:pt x="106" y="32"/>
                    <a:pt x="106" y="32"/>
                    <a:pt x="106" y="32"/>
                  </a:cubicBezTo>
                  <a:cubicBezTo>
                    <a:pt x="106" y="33"/>
                    <a:pt x="106" y="33"/>
                    <a:pt x="106" y="33"/>
                  </a:cubicBezTo>
                  <a:cubicBezTo>
                    <a:pt x="107" y="33"/>
                    <a:pt x="107" y="33"/>
                    <a:pt x="107" y="33"/>
                  </a:cubicBezTo>
                  <a:cubicBezTo>
                    <a:pt x="107" y="33"/>
                    <a:pt x="107" y="33"/>
                    <a:pt x="107" y="33"/>
                  </a:cubicBezTo>
                  <a:cubicBezTo>
                    <a:pt x="108" y="33"/>
                    <a:pt x="108" y="33"/>
                    <a:pt x="108" y="33"/>
                  </a:cubicBezTo>
                  <a:cubicBezTo>
                    <a:pt x="108" y="34"/>
                    <a:pt x="108" y="34"/>
                    <a:pt x="108" y="34"/>
                  </a:cubicBezTo>
                  <a:cubicBezTo>
                    <a:pt x="108" y="34"/>
                    <a:pt x="108" y="34"/>
                    <a:pt x="108" y="34"/>
                  </a:cubicBezTo>
                  <a:cubicBezTo>
                    <a:pt x="108" y="34"/>
                    <a:pt x="108" y="34"/>
                    <a:pt x="108" y="34"/>
                  </a:cubicBezTo>
                  <a:cubicBezTo>
                    <a:pt x="109" y="34"/>
                    <a:pt x="109" y="34"/>
                    <a:pt x="109" y="34"/>
                  </a:cubicBezTo>
                  <a:cubicBezTo>
                    <a:pt x="109" y="35"/>
                    <a:pt x="109" y="35"/>
                    <a:pt x="109" y="35"/>
                  </a:cubicBezTo>
                  <a:cubicBezTo>
                    <a:pt x="109" y="35"/>
                    <a:pt x="109" y="35"/>
                    <a:pt x="109" y="35"/>
                  </a:cubicBezTo>
                  <a:cubicBezTo>
                    <a:pt x="109" y="36"/>
                    <a:pt x="109" y="36"/>
                    <a:pt x="109" y="36"/>
                  </a:cubicBezTo>
                  <a:cubicBezTo>
                    <a:pt x="109" y="36"/>
                    <a:pt x="109" y="36"/>
                    <a:pt x="109" y="36"/>
                  </a:cubicBezTo>
                  <a:cubicBezTo>
                    <a:pt x="109" y="36"/>
                    <a:pt x="109" y="36"/>
                    <a:pt x="109" y="36"/>
                  </a:cubicBezTo>
                  <a:cubicBezTo>
                    <a:pt x="110" y="36"/>
                    <a:pt x="110" y="36"/>
                    <a:pt x="110" y="36"/>
                  </a:cubicBezTo>
                  <a:cubicBezTo>
                    <a:pt x="110" y="36"/>
                    <a:pt x="110" y="36"/>
                    <a:pt x="110" y="36"/>
                  </a:cubicBezTo>
                  <a:cubicBezTo>
                    <a:pt x="110" y="35"/>
                    <a:pt x="110" y="35"/>
                    <a:pt x="110" y="35"/>
                  </a:cubicBezTo>
                  <a:cubicBezTo>
                    <a:pt x="110" y="35"/>
                    <a:pt x="110" y="35"/>
                    <a:pt x="110" y="35"/>
                  </a:cubicBezTo>
                  <a:cubicBezTo>
                    <a:pt x="110" y="34"/>
                    <a:pt x="110" y="34"/>
                    <a:pt x="110" y="34"/>
                  </a:cubicBezTo>
                  <a:cubicBezTo>
                    <a:pt x="110" y="34"/>
                    <a:pt x="110" y="34"/>
                    <a:pt x="110" y="34"/>
                  </a:cubicBezTo>
                  <a:cubicBezTo>
                    <a:pt x="111" y="34"/>
                    <a:pt x="111" y="34"/>
                    <a:pt x="111" y="34"/>
                  </a:cubicBezTo>
                  <a:cubicBezTo>
                    <a:pt x="111" y="33"/>
                    <a:pt x="111" y="33"/>
                    <a:pt x="111" y="33"/>
                  </a:cubicBezTo>
                  <a:cubicBezTo>
                    <a:pt x="111" y="33"/>
                    <a:pt x="111" y="33"/>
                    <a:pt x="111" y="33"/>
                  </a:cubicBezTo>
                  <a:cubicBezTo>
                    <a:pt x="111" y="32"/>
                    <a:pt x="111" y="32"/>
                    <a:pt x="111" y="32"/>
                  </a:cubicBezTo>
                  <a:cubicBezTo>
                    <a:pt x="111" y="32"/>
                    <a:pt x="111" y="32"/>
                    <a:pt x="111" y="32"/>
                  </a:cubicBezTo>
                  <a:cubicBezTo>
                    <a:pt x="110" y="32"/>
                    <a:pt x="110" y="32"/>
                    <a:pt x="110" y="32"/>
                  </a:cubicBezTo>
                  <a:cubicBezTo>
                    <a:pt x="110" y="32"/>
                    <a:pt x="110" y="32"/>
                    <a:pt x="110" y="32"/>
                  </a:cubicBezTo>
                  <a:cubicBezTo>
                    <a:pt x="111" y="31"/>
                    <a:pt x="111" y="31"/>
                    <a:pt x="111" y="31"/>
                  </a:cubicBezTo>
                  <a:cubicBezTo>
                    <a:pt x="111" y="31"/>
                    <a:pt x="111" y="31"/>
                    <a:pt x="111" y="31"/>
                  </a:cubicBezTo>
                  <a:cubicBezTo>
                    <a:pt x="111" y="30"/>
                    <a:pt x="111" y="30"/>
                    <a:pt x="111" y="30"/>
                  </a:cubicBezTo>
                  <a:cubicBezTo>
                    <a:pt x="111" y="30"/>
                    <a:pt x="111" y="30"/>
                    <a:pt x="111" y="30"/>
                  </a:cubicBezTo>
                  <a:cubicBezTo>
                    <a:pt x="111" y="29"/>
                    <a:pt x="111" y="29"/>
                    <a:pt x="111" y="29"/>
                  </a:cubicBezTo>
                  <a:cubicBezTo>
                    <a:pt x="111" y="30"/>
                    <a:pt x="111" y="30"/>
                    <a:pt x="111" y="30"/>
                  </a:cubicBezTo>
                  <a:cubicBezTo>
                    <a:pt x="112" y="30"/>
                    <a:pt x="112" y="30"/>
                    <a:pt x="112" y="30"/>
                  </a:cubicBezTo>
                  <a:cubicBezTo>
                    <a:pt x="112" y="30"/>
                    <a:pt x="112" y="30"/>
                    <a:pt x="112" y="30"/>
                  </a:cubicBezTo>
                  <a:cubicBezTo>
                    <a:pt x="112" y="30"/>
                    <a:pt x="112" y="30"/>
                    <a:pt x="112" y="30"/>
                  </a:cubicBezTo>
                  <a:cubicBezTo>
                    <a:pt x="113" y="30"/>
                    <a:pt x="113" y="30"/>
                    <a:pt x="113" y="30"/>
                  </a:cubicBezTo>
                  <a:cubicBezTo>
                    <a:pt x="113" y="31"/>
                    <a:pt x="113" y="31"/>
                    <a:pt x="113" y="31"/>
                  </a:cubicBezTo>
                  <a:cubicBezTo>
                    <a:pt x="113" y="31"/>
                    <a:pt x="113" y="31"/>
                    <a:pt x="113" y="31"/>
                  </a:cubicBezTo>
                  <a:cubicBezTo>
                    <a:pt x="113" y="32"/>
                    <a:pt x="113" y="32"/>
                    <a:pt x="113" y="32"/>
                  </a:cubicBezTo>
                  <a:cubicBezTo>
                    <a:pt x="113" y="32"/>
                    <a:pt x="113" y="32"/>
                    <a:pt x="113" y="32"/>
                  </a:cubicBezTo>
                  <a:cubicBezTo>
                    <a:pt x="113" y="32"/>
                    <a:pt x="113" y="32"/>
                    <a:pt x="113" y="32"/>
                  </a:cubicBezTo>
                  <a:cubicBezTo>
                    <a:pt x="114" y="32"/>
                    <a:pt x="114" y="32"/>
                    <a:pt x="114" y="32"/>
                  </a:cubicBezTo>
                  <a:cubicBezTo>
                    <a:pt x="114" y="33"/>
                    <a:pt x="114" y="33"/>
                    <a:pt x="114" y="33"/>
                  </a:cubicBezTo>
                  <a:cubicBezTo>
                    <a:pt x="114" y="33"/>
                    <a:pt x="114" y="33"/>
                    <a:pt x="114" y="33"/>
                  </a:cubicBezTo>
                  <a:cubicBezTo>
                    <a:pt x="114" y="32"/>
                    <a:pt x="114" y="32"/>
                    <a:pt x="114" y="32"/>
                  </a:cubicBezTo>
                  <a:cubicBezTo>
                    <a:pt x="115" y="33"/>
                    <a:pt x="115" y="33"/>
                    <a:pt x="115" y="33"/>
                  </a:cubicBezTo>
                  <a:cubicBezTo>
                    <a:pt x="115" y="32"/>
                    <a:pt x="115" y="32"/>
                    <a:pt x="115" y="32"/>
                  </a:cubicBezTo>
                  <a:cubicBezTo>
                    <a:pt x="115" y="32"/>
                    <a:pt x="115" y="32"/>
                    <a:pt x="115" y="32"/>
                  </a:cubicBezTo>
                  <a:cubicBezTo>
                    <a:pt x="115" y="32"/>
                    <a:pt x="115" y="32"/>
                    <a:pt x="115" y="32"/>
                  </a:cubicBezTo>
                  <a:cubicBezTo>
                    <a:pt x="115" y="33"/>
                    <a:pt x="115" y="33"/>
                    <a:pt x="115" y="33"/>
                  </a:cubicBezTo>
                  <a:cubicBezTo>
                    <a:pt x="115" y="34"/>
                    <a:pt x="115" y="34"/>
                    <a:pt x="115" y="34"/>
                  </a:cubicBezTo>
                  <a:cubicBezTo>
                    <a:pt x="116" y="34"/>
                    <a:pt x="116" y="34"/>
                    <a:pt x="116" y="34"/>
                  </a:cubicBezTo>
                  <a:cubicBezTo>
                    <a:pt x="116" y="34"/>
                    <a:pt x="116" y="34"/>
                    <a:pt x="116" y="34"/>
                  </a:cubicBezTo>
                  <a:cubicBezTo>
                    <a:pt x="116" y="34"/>
                    <a:pt x="116" y="34"/>
                    <a:pt x="116" y="34"/>
                  </a:cubicBezTo>
                  <a:cubicBezTo>
                    <a:pt x="117" y="35"/>
                    <a:pt x="117" y="35"/>
                    <a:pt x="117" y="35"/>
                  </a:cubicBezTo>
                  <a:cubicBezTo>
                    <a:pt x="116" y="35"/>
                    <a:pt x="116" y="35"/>
                    <a:pt x="116" y="35"/>
                  </a:cubicBezTo>
                  <a:cubicBezTo>
                    <a:pt x="116" y="35"/>
                    <a:pt x="116" y="35"/>
                    <a:pt x="116" y="35"/>
                  </a:cubicBezTo>
                  <a:cubicBezTo>
                    <a:pt x="116" y="36"/>
                    <a:pt x="116" y="36"/>
                    <a:pt x="116" y="36"/>
                  </a:cubicBezTo>
                  <a:cubicBezTo>
                    <a:pt x="117" y="36"/>
                    <a:pt x="117" y="36"/>
                    <a:pt x="117" y="36"/>
                  </a:cubicBezTo>
                  <a:cubicBezTo>
                    <a:pt x="117" y="35"/>
                    <a:pt x="117" y="35"/>
                    <a:pt x="117" y="35"/>
                  </a:cubicBezTo>
                  <a:cubicBezTo>
                    <a:pt x="118" y="36"/>
                    <a:pt x="118" y="36"/>
                    <a:pt x="118" y="36"/>
                  </a:cubicBezTo>
                  <a:cubicBezTo>
                    <a:pt x="118" y="37"/>
                    <a:pt x="118" y="37"/>
                    <a:pt x="118" y="37"/>
                  </a:cubicBezTo>
                  <a:cubicBezTo>
                    <a:pt x="117" y="37"/>
                    <a:pt x="117" y="37"/>
                    <a:pt x="117" y="37"/>
                  </a:cubicBezTo>
                  <a:cubicBezTo>
                    <a:pt x="117" y="38"/>
                    <a:pt x="117" y="38"/>
                    <a:pt x="117" y="38"/>
                  </a:cubicBezTo>
                  <a:cubicBezTo>
                    <a:pt x="118" y="38"/>
                    <a:pt x="118" y="38"/>
                    <a:pt x="118" y="38"/>
                  </a:cubicBezTo>
                  <a:cubicBezTo>
                    <a:pt x="118" y="38"/>
                    <a:pt x="118" y="38"/>
                    <a:pt x="118" y="38"/>
                  </a:cubicBezTo>
                  <a:cubicBezTo>
                    <a:pt x="117" y="39"/>
                    <a:pt x="117" y="39"/>
                    <a:pt x="117" y="39"/>
                  </a:cubicBezTo>
                  <a:cubicBezTo>
                    <a:pt x="116" y="38"/>
                    <a:pt x="116" y="38"/>
                    <a:pt x="116" y="38"/>
                  </a:cubicBezTo>
                  <a:cubicBezTo>
                    <a:pt x="116" y="38"/>
                    <a:pt x="116" y="38"/>
                    <a:pt x="116" y="38"/>
                  </a:cubicBezTo>
                  <a:cubicBezTo>
                    <a:pt x="116" y="38"/>
                    <a:pt x="116" y="38"/>
                    <a:pt x="116" y="38"/>
                  </a:cubicBezTo>
                  <a:cubicBezTo>
                    <a:pt x="117" y="38"/>
                    <a:pt x="117" y="38"/>
                    <a:pt x="117" y="38"/>
                  </a:cubicBezTo>
                  <a:cubicBezTo>
                    <a:pt x="117" y="37"/>
                    <a:pt x="117" y="37"/>
                    <a:pt x="117" y="37"/>
                  </a:cubicBezTo>
                  <a:cubicBezTo>
                    <a:pt x="116" y="37"/>
                    <a:pt x="116" y="37"/>
                    <a:pt x="116" y="37"/>
                  </a:cubicBezTo>
                  <a:cubicBezTo>
                    <a:pt x="116" y="37"/>
                    <a:pt x="116" y="37"/>
                    <a:pt x="116" y="37"/>
                  </a:cubicBezTo>
                  <a:cubicBezTo>
                    <a:pt x="115" y="38"/>
                    <a:pt x="115" y="38"/>
                    <a:pt x="115" y="38"/>
                  </a:cubicBezTo>
                  <a:cubicBezTo>
                    <a:pt x="115" y="38"/>
                    <a:pt x="115" y="38"/>
                    <a:pt x="115" y="38"/>
                  </a:cubicBezTo>
                  <a:cubicBezTo>
                    <a:pt x="115" y="38"/>
                    <a:pt x="115" y="38"/>
                    <a:pt x="115" y="38"/>
                  </a:cubicBezTo>
                  <a:cubicBezTo>
                    <a:pt x="114" y="38"/>
                    <a:pt x="114" y="38"/>
                    <a:pt x="114" y="38"/>
                  </a:cubicBezTo>
                  <a:cubicBezTo>
                    <a:pt x="114" y="38"/>
                    <a:pt x="114" y="38"/>
                    <a:pt x="114" y="38"/>
                  </a:cubicBezTo>
                  <a:cubicBezTo>
                    <a:pt x="114" y="38"/>
                    <a:pt x="114" y="38"/>
                    <a:pt x="114" y="38"/>
                  </a:cubicBezTo>
                  <a:cubicBezTo>
                    <a:pt x="113" y="38"/>
                    <a:pt x="113" y="38"/>
                    <a:pt x="113" y="38"/>
                  </a:cubicBezTo>
                  <a:cubicBezTo>
                    <a:pt x="113" y="38"/>
                    <a:pt x="113" y="38"/>
                    <a:pt x="113" y="38"/>
                  </a:cubicBezTo>
                  <a:cubicBezTo>
                    <a:pt x="112" y="38"/>
                    <a:pt x="112" y="38"/>
                    <a:pt x="112" y="38"/>
                  </a:cubicBezTo>
                  <a:cubicBezTo>
                    <a:pt x="112" y="38"/>
                    <a:pt x="112" y="38"/>
                    <a:pt x="112" y="38"/>
                  </a:cubicBezTo>
                  <a:cubicBezTo>
                    <a:pt x="112" y="39"/>
                    <a:pt x="112" y="39"/>
                    <a:pt x="112" y="39"/>
                  </a:cubicBezTo>
                  <a:cubicBezTo>
                    <a:pt x="112" y="39"/>
                    <a:pt x="112" y="39"/>
                    <a:pt x="112" y="39"/>
                  </a:cubicBezTo>
                  <a:cubicBezTo>
                    <a:pt x="112" y="39"/>
                    <a:pt x="112" y="39"/>
                    <a:pt x="112" y="39"/>
                  </a:cubicBezTo>
                  <a:cubicBezTo>
                    <a:pt x="111" y="39"/>
                    <a:pt x="111" y="39"/>
                    <a:pt x="111" y="39"/>
                  </a:cubicBezTo>
                  <a:cubicBezTo>
                    <a:pt x="111" y="39"/>
                    <a:pt x="111" y="39"/>
                    <a:pt x="111" y="39"/>
                  </a:cubicBezTo>
                  <a:cubicBezTo>
                    <a:pt x="110" y="40"/>
                    <a:pt x="110" y="40"/>
                    <a:pt x="110" y="40"/>
                  </a:cubicBezTo>
                  <a:cubicBezTo>
                    <a:pt x="110" y="40"/>
                    <a:pt x="110" y="40"/>
                    <a:pt x="110" y="40"/>
                  </a:cubicBezTo>
                  <a:cubicBezTo>
                    <a:pt x="109" y="40"/>
                    <a:pt x="109" y="40"/>
                    <a:pt x="109" y="40"/>
                  </a:cubicBezTo>
                  <a:cubicBezTo>
                    <a:pt x="109" y="40"/>
                    <a:pt x="109" y="40"/>
                    <a:pt x="109" y="40"/>
                  </a:cubicBezTo>
                  <a:cubicBezTo>
                    <a:pt x="109" y="39"/>
                    <a:pt x="109" y="39"/>
                    <a:pt x="109" y="39"/>
                  </a:cubicBezTo>
                  <a:cubicBezTo>
                    <a:pt x="109" y="39"/>
                    <a:pt x="109" y="39"/>
                    <a:pt x="109" y="39"/>
                  </a:cubicBezTo>
                  <a:cubicBezTo>
                    <a:pt x="109" y="39"/>
                    <a:pt x="109" y="39"/>
                    <a:pt x="109" y="39"/>
                  </a:cubicBezTo>
                  <a:cubicBezTo>
                    <a:pt x="109" y="39"/>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7" y="38"/>
                    <a:pt x="107" y="38"/>
                    <a:pt x="107" y="38"/>
                  </a:cubicBezTo>
                  <a:cubicBezTo>
                    <a:pt x="107" y="37"/>
                    <a:pt x="107" y="37"/>
                    <a:pt x="107" y="37"/>
                  </a:cubicBezTo>
                  <a:cubicBezTo>
                    <a:pt x="107" y="37"/>
                    <a:pt x="107" y="37"/>
                    <a:pt x="107" y="37"/>
                  </a:cubicBezTo>
                  <a:cubicBezTo>
                    <a:pt x="106" y="37"/>
                    <a:pt x="106" y="37"/>
                    <a:pt x="106" y="37"/>
                  </a:cubicBezTo>
                  <a:cubicBezTo>
                    <a:pt x="106" y="38"/>
                    <a:pt x="106" y="38"/>
                    <a:pt x="106" y="38"/>
                  </a:cubicBezTo>
                  <a:cubicBezTo>
                    <a:pt x="107" y="38"/>
                    <a:pt x="107" y="38"/>
                    <a:pt x="107" y="38"/>
                  </a:cubicBezTo>
                  <a:cubicBezTo>
                    <a:pt x="107" y="38"/>
                    <a:pt x="107" y="38"/>
                    <a:pt x="107" y="38"/>
                  </a:cubicBezTo>
                  <a:cubicBezTo>
                    <a:pt x="107" y="38"/>
                    <a:pt x="107" y="38"/>
                    <a:pt x="107" y="38"/>
                  </a:cubicBezTo>
                  <a:cubicBezTo>
                    <a:pt x="107" y="38"/>
                    <a:pt x="107" y="38"/>
                    <a:pt x="107" y="38"/>
                  </a:cubicBezTo>
                  <a:cubicBezTo>
                    <a:pt x="108" y="38"/>
                    <a:pt x="108" y="38"/>
                    <a:pt x="108" y="38"/>
                  </a:cubicBezTo>
                  <a:cubicBezTo>
                    <a:pt x="108" y="39"/>
                    <a:pt x="108" y="39"/>
                    <a:pt x="108" y="39"/>
                  </a:cubicBezTo>
                  <a:cubicBezTo>
                    <a:pt x="108" y="39"/>
                    <a:pt x="108" y="39"/>
                    <a:pt x="108" y="39"/>
                  </a:cubicBezTo>
                  <a:cubicBezTo>
                    <a:pt x="108" y="40"/>
                    <a:pt x="108" y="40"/>
                    <a:pt x="108" y="40"/>
                  </a:cubicBezTo>
                  <a:cubicBezTo>
                    <a:pt x="109" y="40"/>
                    <a:pt x="109" y="40"/>
                    <a:pt x="109" y="40"/>
                  </a:cubicBezTo>
                  <a:cubicBezTo>
                    <a:pt x="110" y="40"/>
                    <a:pt x="110" y="40"/>
                    <a:pt x="110" y="40"/>
                  </a:cubicBezTo>
                  <a:cubicBezTo>
                    <a:pt x="110" y="40"/>
                    <a:pt x="110" y="40"/>
                    <a:pt x="110" y="40"/>
                  </a:cubicBezTo>
                  <a:cubicBezTo>
                    <a:pt x="111" y="39"/>
                    <a:pt x="111" y="39"/>
                    <a:pt x="111" y="39"/>
                  </a:cubicBezTo>
                  <a:cubicBezTo>
                    <a:pt x="112" y="39"/>
                    <a:pt x="112" y="39"/>
                    <a:pt x="112" y="39"/>
                  </a:cubicBezTo>
                  <a:cubicBezTo>
                    <a:pt x="113" y="39"/>
                    <a:pt x="113" y="39"/>
                    <a:pt x="113" y="39"/>
                  </a:cubicBezTo>
                  <a:cubicBezTo>
                    <a:pt x="113" y="38"/>
                    <a:pt x="113" y="38"/>
                    <a:pt x="113" y="38"/>
                  </a:cubicBezTo>
                  <a:cubicBezTo>
                    <a:pt x="113" y="38"/>
                    <a:pt x="113" y="38"/>
                    <a:pt x="113" y="38"/>
                  </a:cubicBezTo>
                  <a:cubicBezTo>
                    <a:pt x="114" y="38"/>
                    <a:pt x="114" y="38"/>
                    <a:pt x="114" y="38"/>
                  </a:cubicBezTo>
                  <a:cubicBezTo>
                    <a:pt x="114" y="39"/>
                    <a:pt x="114" y="39"/>
                    <a:pt x="114" y="39"/>
                  </a:cubicBezTo>
                  <a:cubicBezTo>
                    <a:pt x="115" y="39"/>
                    <a:pt x="115" y="39"/>
                    <a:pt x="115" y="39"/>
                  </a:cubicBezTo>
                  <a:cubicBezTo>
                    <a:pt x="115" y="39"/>
                    <a:pt x="115" y="39"/>
                    <a:pt x="115" y="39"/>
                  </a:cubicBezTo>
                  <a:cubicBezTo>
                    <a:pt x="116" y="39"/>
                    <a:pt x="116" y="39"/>
                    <a:pt x="116" y="39"/>
                  </a:cubicBezTo>
                  <a:cubicBezTo>
                    <a:pt x="116" y="39"/>
                    <a:pt x="116" y="39"/>
                    <a:pt x="116" y="39"/>
                  </a:cubicBezTo>
                  <a:cubicBezTo>
                    <a:pt x="116" y="40"/>
                    <a:pt x="116" y="40"/>
                    <a:pt x="116" y="40"/>
                  </a:cubicBezTo>
                  <a:cubicBezTo>
                    <a:pt x="115" y="40"/>
                    <a:pt x="115" y="40"/>
                    <a:pt x="115" y="40"/>
                  </a:cubicBezTo>
                  <a:cubicBezTo>
                    <a:pt x="115" y="40"/>
                    <a:pt x="115" y="40"/>
                    <a:pt x="115" y="40"/>
                  </a:cubicBezTo>
                  <a:cubicBezTo>
                    <a:pt x="114" y="40"/>
                    <a:pt x="114" y="40"/>
                    <a:pt x="114" y="40"/>
                  </a:cubicBezTo>
                  <a:cubicBezTo>
                    <a:pt x="114" y="41"/>
                    <a:pt x="114" y="41"/>
                    <a:pt x="114" y="41"/>
                  </a:cubicBezTo>
                  <a:cubicBezTo>
                    <a:pt x="114" y="40"/>
                    <a:pt x="114" y="40"/>
                    <a:pt x="114" y="40"/>
                  </a:cubicBezTo>
                  <a:cubicBezTo>
                    <a:pt x="114" y="40"/>
                    <a:pt x="114" y="40"/>
                    <a:pt x="114" y="40"/>
                  </a:cubicBezTo>
                  <a:cubicBezTo>
                    <a:pt x="113" y="40"/>
                    <a:pt x="113" y="40"/>
                    <a:pt x="113" y="40"/>
                  </a:cubicBezTo>
                  <a:cubicBezTo>
                    <a:pt x="113" y="40"/>
                    <a:pt x="113" y="40"/>
                    <a:pt x="113" y="40"/>
                  </a:cubicBezTo>
                  <a:cubicBezTo>
                    <a:pt x="112" y="40"/>
                    <a:pt x="112" y="40"/>
                    <a:pt x="112" y="40"/>
                  </a:cubicBezTo>
                  <a:cubicBezTo>
                    <a:pt x="112" y="41"/>
                    <a:pt x="112" y="41"/>
                    <a:pt x="112" y="41"/>
                  </a:cubicBezTo>
                  <a:cubicBezTo>
                    <a:pt x="112" y="41"/>
                    <a:pt x="112" y="41"/>
                    <a:pt x="112" y="41"/>
                  </a:cubicBezTo>
                  <a:cubicBezTo>
                    <a:pt x="111" y="41"/>
                    <a:pt x="111" y="41"/>
                    <a:pt x="111" y="41"/>
                  </a:cubicBezTo>
                  <a:cubicBezTo>
                    <a:pt x="111" y="42"/>
                    <a:pt x="111" y="42"/>
                    <a:pt x="111" y="42"/>
                  </a:cubicBezTo>
                  <a:cubicBezTo>
                    <a:pt x="110" y="42"/>
                    <a:pt x="110" y="42"/>
                    <a:pt x="110" y="42"/>
                  </a:cubicBezTo>
                  <a:cubicBezTo>
                    <a:pt x="110" y="43"/>
                    <a:pt x="110" y="43"/>
                    <a:pt x="110" y="43"/>
                  </a:cubicBezTo>
                  <a:cubicBezTo>
                    <a:pt x="110" y="43"/>
                    <a:pt x="110" y="43"/>
                    <a:pt x="110" y="43"/>
                  </a:cubicBezTo>
                  <a:cubicBezTo>
                    <a:pt x="109" y="43"/>
                    <a:pt x="109" y="43"/>
                    <a:pt x="109" y="43"/>
                  </a:cubicBezTo>
                  <a:cubicBezTo>
                    <a:pt x="108" y="45"/>
                    <a:pt x="108" y="45"/>
                    <a:pt x="108" y="45"/>
                  </a:cubicBezTo>
                  <a:cubicBezTo>
                    <a:pt x="108" y="45"/>
                    <a:pt x="108" y="45"/>
                    <a:pt x="108" y="45"/>
                  </a:cubicBezTo>
                  <a:cubicBezTo>
                    <a:pt x="108" y="46"/>
                    <a:pt x="108" y="46"/>
                    <a:pt x="108" y="46"/>
                  </a:cubicBezTo>
                  <a:cubicBezTo>
                    <a:pt x="108" y="47"/>
                    <a:pt x="108" y="47"/>
                    <a:pt x="108" y="47"/>
                  </a:cubicBezTo>
                  <a:cubicBezTo>
                    <a:pt x="108" y="47"/>
                    <a:pt x="108" y="47"/>
                    <a:pt x="108" y="47"/>
                  </a:cubicBezTo>
                  <a:cubicBezTo>
                    <a:pt x="107" y="46"/>
                    <a:pt x="107" y="46"/>
                    <a:pt x="107" y="46"/>
                  </a:cubicBezTo>
                  <a:cubicBezTo>
                    <a:pt x="108" y="46"/>
                    <a:pt x="108" y="46"/>
                    <a:pt x="108" y="46"/>
                  </a:cubicBezTo>
                  <a:cubicBezTo>
                    <a:pt x="107" y="45"/>
                    <a:pt x="107" y="45"/>
                    <a:pt x="107" y="45"/>
                  </a:cubicBezTo>
                  <a:cubicBezTo>
                    <a:pt x="106" y="45"/>
                    <a:pt x="106" y="45"/>
                    <a:pt x="106" y="45"/>
                  </a:cubicBezTo>
                  <a:cubicBezTo>
                    <a:pt x="105" y="45"/>
                    <a:pt x="105" y="45"/>
                    <a:pt x="105" y="45"/>
                  </a:cubicBezTo>
                  <a:cubicBezTo>
                    <a:pt x="105" y="45"/>
                    <a:pt x="105" y="45"/>
                    <a:pt x="105" y="45"/>
                  </a:cubicBezTo>
                  <a:cubicBezTo>
                    <a:pt x="105" y="45"/>
                    <a:pt x="105" y="45"/>
                    <a:pt x="105" y="45"/>
                  </a:cubicBezTo>
                  <a:cubicBezTo>
                    <a:pt x="104" y="45"/>
                    <a:pt x="104" y="45"/>
                    <a:pt x="104" y="45"/>
                  </a:cubicBezTo>
                  <a:cubicBezTo>
                    <a:pt x="103" y="45"/>
                    <a:pt x="103" y="45"/>
                    <a:pt x="103" y="45"/>
                  </a:cubicBezTo>
                  <a:cubicBezTo>
                    <a:pt x="103" y="46"/>
                    <a:pt x="103" y="46"/>
                    <a:pt x="103" y="46"/>
                  </a:cubicBezTo>
                  <a:cubicBezTo>
                    <a:pt x="103" y="47"/>
                    <a:pt x="103" y="47"/>
                    <a:pt x="103" y="47"/>
                  </a:cubicBezTo>
                  <a:cubicBezTo>
                    <a:pt x="102" y="47"/>
                    <a:pt x="102" y="47"/>
                    <a:pt x="102" y="47"/>
                  </a:cubicBezTo>
                  <a:cubicBezTo>
                    <a:pt x="102" y="48"/>
                    <a:pt x="102" y="48"/>
                    <a:pt x="102" y="48"/>
                  </a:cubicBezTo>
                  <a:cubicBezTo>
                    <a:pt x="102" y="48"/>
                    <a:pt x="102" y="48"/>
                    <a:pt x="102" y="48"/>
                  </a:cubicBezTo>
                  <a:cubicBezTo>
                    <a:pt x="103" y="49"/>
                    <a:pt x="103" y="49"/>
                    <a:pt x="103" y="49"/>
                  </a:cubicBezTo>
                  <a:cubicBezTo>
                    <a:pt x="103" y="49"/>
                    <a:pt x="103" y="49"/>
                    <a:pt x="103" y="49"/>
                  </a:cubicBezTo>
                  <a:cubicBezTo>
                    <a:pt x="104" y="49"/>
                    <a:pt x="104" y="49"/>
                    <a:pt x="104" y="49"/>
                  </a:cubicBezTo>
                  <a:cubicBezTo>
                    <a:pt x="104" y="49"/>
                    <a:pt x="104" y="49"/>
                    <a:pt x="104" y="49"/>
                  </a:cubicBezTo>
                  <a:cubicBezTo>
                    <a:pt x="104" y="49"/>
                    <a:pt x="104" y="49"/>
                    <a:pt x="104" y="49"/>
                  </a:cubicBezTo>
                  <a:cubicBezTo>
                    <a:pt x="104" y="49"/>
                    <a:pt x="104" y="49"/>
                    <a:pt x="104" y="49"/>
                  </a:cubicBezTo>
                  <a:cubicBezTo>
                    <a:pt x="104" y="49"/>
                    <a:pt x="104" y="49"/>
                    <a:pt x="104" y="49"/>
                  </a:cubicBezTo>
                  <a:cubicBezTo>
                    <a:pt x="104" y="48"/>
                    <a:pt x="104" y="48"/>
                    <a:pt x="104" y="48"/>
                  </a:cubicBezTo>
                  <a:cubicBezTo>
                    <a:pt x="105" y="48"/>
                    <a:pt x="105" y="48"/>
                    <a:pt x="105" y="48"/>
                  </a:cubicBezTo>
                  <a:cubicBezTo>
                    <a:pt x="106" y="48"/>
                    <a:pt x="106" y="48"/>
                    <a:pt x="106" y="48"/>
                  </a:cubicBezTo>
                  <a:cubicBezTo>
                    <a:pt x="106" y="48"/>
                    <a:pt x="106" y="48"/>
                    <a:pt x="106" y="48"/>
                  </a:cubicBezTo>
                  <a:cubicBezTo>
                    <a:pt x="106" y="49"/>
                    <a:pt x="106" y="49"/>
                    <a:pt x="106" y="49"/>
                  </a:cubicBezTo>
                  <a:cubicBezTo>
                    <a:pt x="106" y="49"/>
                    <a:pt x="106" y="49"/>
                    <a:pt x="106" y="49"/>
                  </a:cubicBezTo>
                  <a:cubicBezTo>
                    <a:pt x="106" y="50"/>
                    <a:pt x="106" y="50"/>
                    <a:pt x="106" y="50"/>
                  </a:cubicBezTo>
                  <a:cubicBezTo>
                    <a:pt x="105" y="50"/>
                    <a:pt x="105" y="50"/>
                    <a:pt x="105" y="50"/>
                  </a:cubicBezTo>
                  <a:cubicBezTo>
                    <a:pt x="106" y="50"/>
                    <a:pt x="106" y="50"/>
                    <a:pt x="106" y="50"/>
                  </a:cubicBezTo>
                  <a:cubicBezTo>
                    <a:pt x="106" y="50"/>
                    <a:pt x="106" y="50"/>
                    <a:pt x="106" y="50"/>
                  </a:cubicBezTo>
                  <a:cubicBezTo>
                    <a:pt x="106" y="50"/>
                    <a:pt x="106" y="50"/>
                    <a:pt x="106" y="50"/>
                  </a:cubicBezTo>
                  <a:cubicBezTo>
                    <a:pt x="107" y="50"/>
                    <a:pt x="107" y="50"/>
                    <a:pt x="107" y="50"/>
                  </a:cubicBezTo>
                  <a:cubicBezTo>
                    <a:pt x="107" y="51"/>
                    <a:pt x="107" y="51"/>
                    <a:pt x="107" y="51"/>
                  </a:cubicBezTo>
                  <a:cubicBezTo>
                    <a:pt x="107" y="51"/>
                    <a:pt x="107" y="51"/>
                    <a:pt x="107" y="51"/>
                  </a:cubicBezTo>
                  <a:cubicBezTo>
                    <a:pt x="107" y="52"/>
                    <a:pt x="107" y="52"/>
                    <a:pt x="107" y="52"/>
                  </a:cubicBezTo>
                  <a:cubicBezTo>
                    <a:pt x="107" y="52"/>
                    <a:pt x="107" y="52"/>
                    <a:pt x="107" y="52"/>
                  </a:cubicBezTo>
                  <a:cubicBezTo>
                    <a:pt x="107" y="53"/>
                    <a:pt x="107" y="53"/>
                    <a:pt x="107" y="53"/>
                  </a:cubicBezTo>
                  <a:cubicBezTo>
                    <a:pt x="108" y="52"/>
                    <a:pt x="108" y="52"/>
                    <a:pt x="108" y="52"/>
                  </a:cubicBezTo>
                  <a:cubicBezTo>
                    <a:pt x="108" y="52"/>
                    <a:pt x="108" y="52"/>
                    <a:pt x="108" y="52"/>
                  </a:cubicBezTo>
                  <a:cubicBezTo>
                    <a:pt x="109" y="52"/>
                    <a:pt x="109" y="52"/>
                    <a:pt x="109" y="52"/>
                  </a:cubicBezTo>
                  <a:cubicBezTo>
                    <a:pt x="108" y="53"/>
                    <a:pt x="108" y="53"/>
                    <a:pt x="108" y="53"/>
                  </a:cubicBezTo>
                  <a:cubicBezTo>
                    <a:pt x="109" y="53"/>
                    <a:pt x="109" y="53"/>
                    <a:pt x="109" y="53"/>
                  </a:cubicBezTo>
                  <a:cubicBezTo>
                    <a:pt x="109" y="52"/>
                    <a:pt x="109" y="52"/>
                    <a:pt x="109" y="52"/>
                  </a:cubicBezTo>
                  <a:cubicBezTo>
                    <a:pt x="110" y="52"/>
                    <a:pt x="110" y="52"/>
                    <a:pt x="110" y="52"/>
                  </a:cubicBezTo>
                  <a:cubicBezTo>
                    <a:pt x="110" y="52"/>
                    <a:pt x="110" y="52"/>
                    <a:pt x="110" y="52"/>
                  </a:cubicBezTo>
                  <a:cubicBezTo>
                    <a:pt x="110" y="51"/>
                    <a:pt x="110" y="51"/>
                    <a:pt x="110" y="51"/>
                  </a:cubicBezTo>
                  <a:cubicBezTo>
                    <a:pt x="111" y="52"/>
                    <a:pt x="111" y="52"/>
                    <a:pt x="111" y="52"/>
                  </a:cubicBezTo>
                  <a:cubicBezTo>
                    <a:pt x="111" y="52"/>
                    <a:pt x="111" y="52"/>
                    <a:pt x="111" y="52"/>
                  </a:cubicBezTo>
                  <a:cubicBezTo>
                    <a:pt x="111" y="52"/>
                    <a:pt x="111" y="52"/>
                    <a:pt x="111" y="52"/>
                  </a:cubicBezTo>
                  <a:cubicBezTo>
                    <a:pt x="112" y="52"/>
                    <a:pt x="112" y="52"/>
                    <a:pt x="112" y="52"/>
                  </a:cubicBezTo>
                  <a:cubicBezTo>
                    <a:pt x="112" y="52"/>
                    <a:pt x="112" y="52"/>
                    <a:pt x="112" y="52"/>
                  </a:cubicBezTo>
                  <a:cubicBezTo>
                    <a:pt x="112" y="52"/>
                    <a:pt x="112" y="52"/>
                    <a:pt x="112" y="52"/>
                  </a:cubicBezTo>
                  <a:cubicBezTo>
                    <a:pt x="112" y="52"/>
                    <a:pt x="112" y="52"/>
                    <a:pt x="112" y="52"/>
                  </a:cubicBezTo>
                  <a:cubicBezTo>
                    <a:pt x="112" y="53"/>
                    <a:pt x="112" y="53"/>
                    <a:pt x="112" y="53"/>
                  </a:cubicBezTo>
                  <a:cubicBezTo>
                    <a:pt x="113" y="53"/>
                    <a:pt x="113" y="53"/>
                    <a:pt x="113" y="53"/>
                  </a:cubicBezTo>
                  <a:cubicBezTo>
                    <a:pt x="113" y="52"/>
                    <a:pt x="113" y="52"/>
                    <a:pt x="113" y="52"/>
                  </a:cubicBezTo>
                  <a:cubicBezTo>
                    <a:pt x="114" y="52"/>
                    <a:pt x="114" y="52"/>
                    <a:pt x="114" y="52"/>
                  </a:cubicBezTo>
                  <a:cubicBezTo>
                    <a:pt x="114" y="53"/>
                    <a:pt x="114" y="53"/>
                    <a:pt x="114" y="53"/>
                  </a:cubicBezTo>
                  <a:cubicBezTo>
                    <a:pt x="114" y="52"/>
                    <a:pt x="114" y="52"/>
                    <a:pt x="114" y="52"/>
                  </a:cubicBezTo>
                  <a:cubicBezTo>
                    <a:pt x="115" y="52"/>
                    <a:pt x="115" y="52"/>
                    <a:pt x="115" y="52"/>
                  </a:cubicBezTo>
                  <a:cubicBezTo>
                    <a:pt x="114" y="53"/>
                    <a:pt x="114" y="53"/>
                    <a:pt x="114" y="53"/>
                  </a:cubicBezTo>
                  <a:cubicBezTo>
                    <a:pt x="114" y="53"/>
                    <a:pt x="114" y="53"/>
                    <a:pt x="114" y="53"/>
                  </a:cubicBezTo>
                  <a:cubicBezTo>
                    <a:pt x="114" y="54"/>
                    <a:pt x="114" y="54"/>
                    <a:pt x="114" y="54"/>
                  </a:cubicBezTo>
                  <a:cubicBezTo>
                    <a:pt x="115" y="54"/>
                    <a:pt x="115" y="54"/>
                    <a:pt x="115" y="54"/>
                  </a:cubicBezTo>
                  <a:cubicBezTo>
                    <a:pt x="115" y="54"/>
                    <a:pt x="115" y="54"/>
                    <a:pt x="115" y="54"/>
                  </a:cubicBezTo>
                  <a:cubicBezTo>
                    <a:pt x="117" y="54"/>
                    <a:pt x="117" y="54"/>
                    <a:pt x="117" y="54"/>
                  </a:cubicBezTo>
                  <a:cubicBezTo>
                    <a:pt x="117" y="55"/>
                    <a:pt x="117" y="55"/>
                    <a:pt x="117" y="55"/>
                  </a:cubicBezTo>
                  <a:cubicBezTo>
                    <a:pt x="117" y="55"/>
                    <a:pt x="117" y="55"/>
                    <a:pt x="117" y="55"/>
                  </a:cubicBezTo>
                  <a:cubicBezTo>
                    <a:pt x="117" y="56"/>
                    <a:pt x="117" y="56"/>
                    <a:pt x="117" y="56"/>
                  </a:cubicBezTo>
                  <a:cubicBezTo>
                    <a:pt x="118" y="56"/>
                    <a:pt x="118" y="56"/>
                    <a:pt x="118" y="56"/>
                  </a:cubicBezTo>
                  <a:cubicBezTo>
                    <a:pt x="118" y="57"/>
                    <a:pt x="118" y="57"/>
                    <a:pt x="118" y="57"/>
                  </a:cubicBezTo>
                  <a:cubicBezTo>
                    <a:pt x="119" y="57"/>
                    <a:pt x="119" y="57"/>
                    <a:pt x="119" y="57"/>
                  </a:cubicBezTo>
                  <a:cubicBezTo>
                    <a:pt x="119" y="57"/>
                    <a:pt x="119" y="57"/>
                    <a:pt x="119" y="57"/>
                  </a:cubicBezTo>
                  <a:cubicBezTo>
                    <a:pt x="120" y="58"/>
                    <a:pt x="120" y="58"/>
                    <a:pt x="120" y="58"/>
                  </a:cubicBezTo>
                  <a:cubicBezTo>
                    <a:pt x="121" y="58"/>
                    <a:pt x="121" y="58"/>
                    <a:pt x="121" y="58"/>
                  </a:cubicBezTo>
                  <a:cubicBezTo>
                    <a:pt x="121" y="58"/>
                    <a:pt x="121" y="58"/>
                    <a:pt x="121" y="58"/>
                  </a:cubicBezTo>
                  <a:cubicBezTo>
                    <a:pt x="121" y="59"/>
                    <a:pt x="121" y="59"/>
                    <a:pt x="121" y="59"/>
                  </a:cubicBezTo>
                  <a:cubicBezTo>
                    <a:pt x="122" y="59"/>
                    <a:pt x="122" y="59"/>
                    <a:pt x="122" y="59"/>
                  </a:cubicBezTo>
                  <a:cubicBezTo>
                    <a:pt x="123" y="59"/>
                    <a:pt x="123" y="59"/>
                    <a:pt x="123" y="59"/>
                  </a:cubicBezTo>
                  <a:lnTo>
                    <a:pt x="123" y="60"/>
                  </a:lnTo>
                  <a:close/>
                  <a:moveTo>
                    <a:pt x="114" y="51"/>
                  </a:moveTo>
                  <a:cubicBezTo>
                    <a:pt x="113" y="50"/>
                    <a:pt x="113" y="50"/>
                    <a:pt x="113" y="50"/>
                  </a:cubicBezTo>
                  <a:cubicBezTo>
                    <a:pt x="112" y="50"/>
                    <a:pt x="112" y="50"/>
                    <a:pt x="112" y="50"/>
                  </a:cubicBezTo>
                  <a:cubicBezTo>
                    <a:pt x="112" y="50"/>
                    <a:pt x="112" y="50"/>
                    <a:pt x="112" y="50"/>
                  </a:cubicBezTo>
                  <a:cubicBezTo>
                    <a:pt x="112" y="50"/>
                    <a:pt x="112" y="50"/>
                    <a:pt x="112" y="50"/>
                  </a:cubicBezTo>
                  <a:cubicBezTo>
                    <a:pt x="111" y="50"/>
                    <a:pt x="111" y="50"/>
                    <a:pt x="111" y="50"/>
                  </a:cubicBezTo>
                  <a:cubicBezTo>
                    <a:pt x="111" y="50"/>
                    <a:pt x="111" y="50"/>
                    <a:pt x="111" y="50"/>
                  </a:cubicBezTo>
                  <a:cubicBezTo>
                    <a:pt x="110" y="50"/>
                    <a:pt x="110" y="50"/>
                    <a:pt x="110" y="50"/>
                  </a:cubicBezTo>
                  <a:cubicBezTo>
                    <a:pt x="110" y="50"/>
                    <a:pt x="110" y="50"/>
                    <a:pt x="110" y="50"/>
                  </a:cubicBezTo>
                  <a:cubicBezTo>
                    <a:pt x="110" y="49"/>
                    <a:pt x="110" y="49"/>
                    <a:pt x="110" y="49"/>
                  </a:cubicBezTo>
                  <a:cubicBezTo>
                    <a:pt x="110" y="49"/>
                    <a:pt x="110" y="49"/>
                    <a:pt x="110" y="49"/>
                  </a:cubicBezTo>
                  <a:cubicBezTo>
                    <a:pt x="110" y="49"/>
                    <a:pt x="110" y="49"/>
                    <a:pt x="110" y="49"/>
                  </a:cubicBezTo>
                  <a:cubicBezTo>
                    <a:pt x="110" y="49"/>
                    <a:pt x="110" y="49"/>
                    <a:pt x="110" y="49"/>
                  </a:cubicBezTo>
                  <a:cubicBezTo>
                    <a:pt x="110" y="48"/>
                    <a:pt x="110" y="48"/>
                    <a:pt x="110" y="48"/>
                  </a:cubicBezTo>
                  <a:cubicBezTo>
                    <a:pt x="110" y="48"/>
                    <a:pt x="110" y="48"/>
                    <a:pt x="110" y="48"/>
                  </a:cubicBezTo>
                  <a:cubicBezTo>
                    <a:pt x="109" y="48"/>
                    <a:pt x="109" y="48"/>
                    <a:pt x="109" y="48"/>
                  </a:cubicBezTo>
                  <a:cubicBezTo>
                    <a:pt x="110" y="48"/>
                    <a:pt x="110" y="48"/>
                    <a:pt x="110" y="48"/>
                  </a:cubicBezTo>
                  <a:cubicBezTo>
                    <a:pt x="109" y="48"/>
                    <a:pt x="109" y="48"/>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ubicBezTo>
                    <a:pt x="109" y="47"/>
                    <a:pt x="109" y="47"/>
                    <a:pt x="109" y="47"/>
                  </a:cubicBezTo>
                  <a:cubicBezTo>
                    <a:pt x="108" y="47"/>
                    <a:pt x="108" y="47"/>
                    <a:pt x="108" y="47"/>
                  </a:cubicBezTo>
                  <a:cubicBezTo>
                    <a:pt x="109" y="46"/>
                    <a:pt x="109" y="46"/>
                    <a:pt x="109" y="46"/>
                  </a:cubicBezTo>
                  <a:cubicBezTo>
                    <a:pt x="109" y="46"/>
                    <a:pt x="109" y="46"/>
                    <a:pt x="109" y="46"/>
                  </a:cubicBezTo>
                  <a:cubicBezTo>
                    <a:pt x="109" y="46"/>
                    <a:pt x="109" y="46"/>
                    <a:pt x="109" y="46"/>
                  </a:cubicBezTo>
                  <a:cubicBezTo>
                    <a:pt x="110" y="46"/>
                    <a:pt x="110" y="46"/>
                    <a:pt x="110" y="46"/>
                  </a:cubicBezTo>
                  <a:cubicBezTo>
                    <a:pt x="110" y="47"/>
                    <a:pt x="110" y="47"/>
                    <a:pt x="110" y="47"/>
                  </a:cubicBezTo>
                  <a:cubicBezTo>
                    <a:pt x="110" y="47"/>
                    <a:pt x="110" y="47"/>
                    <a:pt x="110" y="47"/>
                  </a:cubicBezTo>
                  <a:cubicBezTo>
                    <a:pt x="110" y="48"/>
                    <a:pt x="110" y="48"/>
                    <a:pt x="110" y="48"/>
                  </a:cubicBezTo>
                  <a:cubicBezTo>
                    <a:pt x="110" y="48"/>
                    <a:pt x="110" y="48"/>
                    <a:pt x="110" y="48"/>
                  </a:cubicBezTo>
                  <a:cubicBezTo>
                    <a:pt x="111" y="48"/>
                    <a:pt x="111" y="48"/>
                    <a:pt x="111" y="48"/>
                  </a:cubicBezTo>
                  <a:cubicBezTo>
                    <a:pt x="111" y="49"/>
                    <a:pt x="111" y="49"/>
                    <a:pt x="111" y="49"/>
                  </a:cubicBezTo>
                  <a:cubicBezTo>
                    <a:pt x="111" y="49"/>
                    <a:pt x="111" y="49"/>
                    <a:pt x="111" y="49"/>
                  </a:cubicBezTo>
                  <a:cubicBezTo>
                    <a:pt x="111" y="49"/>
                    <a:pt x="111" y="49"/>
                    <a:pt x="111" y="49"/>
                  </a:cubicBezTo>
                  <a:cubicBezTo>
                    <a:pt x="112" y="49"/>
                    <a:pt x="112" y="49"/>
                    <a:pt x="112" y="49"/>
                  </a:cubicBezTo>
                  <a:cubicBezTo>
                    <a:pt x="112" y="50"/>
                    <a:pt x="112" y="50"/>
                    <a:pt x="112" y="50"/>
                  </a:cubicBezTo>
                  <a:cubicBezTo>
                    <a:pt x="112" y="50"/>
                    <a:pt x="112" y="50"/>
                    <a:pt x="112" y="50"/>
                  </a:cubicBezTo>
                  <a:cubicBezTo>
                    <a:pt x="113" y="50"/>
                    <a:pt x="113" y="50"/>
                    <a:pt x="113" y="50"/>
                  </a:cubicBezTo>
                  <a:cubicBezTo>
                    <a:pt x="114" y="50"/>
                    <a:pt x="114" y="50"/>
                    <a:pt x="114" y="50"/>
                  </a:cubicBezTo>
                  <a:cubicBezTo>
                    <a:pt x="114" y="50"/>
                    <a:pt x="114" y="50"/>
                    <a:pt x="114" y="50"/>
                  </a:cubicBezTo>
                  <a:cubicBezTo>
                    <a:pt x="114" y="50"/>
                    <a:pt x="114" y="50"/>
                    <a:pt x="114" y="50"/>
                  </a:cubicBezTo>
                  <a:cubicBezTo>
                    <a:pt x="114" y="51"/>
                    <a:pt x="114" y="51"/>
                    <a:pt x="114" y="51"/>
                  </a:cubicBezTo>
                  <a:cubicBezTo>
                    <a:pt x="114" y="51"/>
                    <a:pt x="114" y="51"/>
                    <a:pt x="114" y="51"/>
                  </a:cubicBezTo>
                  <a:cubicBezTo>
                    <a:pt x="115" y="52"/>
                    <a:pt x="115" y="52"/>
                    <a:pt x="115" y="52"/>
                  </a:cubicBezTo>
                  <a:cubicBezTo>
                    <a:pt x="115" y="52"/>
                    <a:pt x="115" y="52"/>
                    <a:pt x="115" y="52"/>
                  </a:cubicBezTo>
                  <a:cubicBezTo>
                    <a:pt x="114" y="52"/>
                    <a:pt x="114" y="52"/>
                    <a:pt x="114" y="52"/>
                  </a:cubicBezTo>
                  <a:cubicBezTo>
                    <a:pt x="114" y="52"/>
                    <a:pt x="114" y="52"/>
                    <a:pt x="114" y="52"/>
                  </a:cubicBezTo>
                  <a:cubicBezTo>
                    <a:pt x="114" y="51"/>
                    <a:pt x="114" y="51"/>
                    <a:pt x="114" y="51"/>
                  </a:cubicBezTo>
                  <a:close/>
                  <a:moveTo>
                    <a:pt x="108" y="48"/>
                  </a:moveTo>
                  <a:cubicBezTo>
                    <a:pt x="108" y="48"/>
                    <a:pt x="108" y="48"/>
                    <a:pt x="108" y="48"/>
                  </a:cubicBezTo>
                  <a:cubicBezTo>
                    <a:pt x="107" y="48"/>
                    <a:pt x="107" y="48"/>
                    <a:pt x="107" y="48"/>
                  </a:cubicBezTo>
                  <a:cubicBezTo>
                    <a:pt x="107" y="48"/>
                    <a:pt x="107" y="48"/>
                    <a:pt x="107" y="48"/>
                  </a:cubicBezTo>
                  <a:cubicBezTo>
                    <a:pt x="107" y="47"/>
                    <a:pt x="107" y="47"/>
                    <a:pt x="107" y="47"/>
                  </a:cubicBezTo>
                  <a:cubicBezTo>
                    <a:pt x="108" y="47"/>
                    <a:pt x="108" y="47"/>
                    <a:pt x="108" y="47"/>
                  </a:cubicBezTo>
                  <a:cubicBezTo>
                    <a:pt x="108" y="48"/>
                    <a:pt x="108" y="48"/>
                    <a:pt x="108" y="48"/>
                  </a:cubicBezTo>
                  <a:cubicBezTo>
                    <a:pt x="109" y="48"/>
                    <a:pt x="109" y="48"/>
                    <a:pt x="109" y="48"/>
                  </a:cubicBezTo>
                  <a:cubicBezTo>
                    <a:pt x="109" y="48"/>
                    <a:pt x="109" y="48"/>
                    <a:pt x="109" y="48"/>
                  </a:cubicBezTo>
                  <a:cubicBezTo>
                    <a:pt x="109" y="48"/>
                    <a:pt x="109" y="48"/>
                    <a:pt x="109" y="48"/>
                  </a:cubicBezTo>
                  <a:cubicBezTo>
                    <a:pt x="110" y="49"/>
                    <a:pt x="110" y="49"/>
                    <a:pt x="110" y="49"/>
                  </a:cubicBezTo>
                  <a:cubicBezTo>
                    <a:pt x="110" y="49"/>
                    <a:pt x="110" y="49"/>
                    <a:pt x="110" y="49"/>
                  </a:cubicBezTo>
                  <a:cubicBezTo>
                    <a:pt x="110" y="49"/>
                    <a:pt x="110" y="49"/>
                    <a:pt x="110" y="49"/>
                  </a:cubicBezTo>
                  <a:cubicBezTo>
                    <a:pt x="109" y="49"/>
                    <a:pt x="109" y="49"/>
                    <a:pt x="109" y="49"/>
                  </a:cubicBezTo>
                  <a:cubicBezTo>
                    <a:pt x="109" y="49"/>
                    <a:pt x="109" y="49"/>
                    <a:pt x="109" y="49"/>
                  </a:cubicBezTo>
                  <a:cubicBezTo>
                    <a:pt x="108" y="49"/>
                    <a:pt x="108" y="49"/>
                    <a:pt x="108" y="49"/>
                  </a:cubicBezTo>
                  <a:cubicBezTo>
                    <a:pt x="109" y="49"/>
                    <a:pt x="109" y="49"/>
                    <a:pt x="109" y="49"/>
                  </a:cubicBezTo>
                  <a:lnTo>
                    <a:pt x="108" y="48"/>
                  </a:lnTo>
                  <a:close/>
                  <a:moveTo>
                    <a:pt x="108" y="49"/>
                  </a:moveTo>
                  <a:cubicBezTo>
                    <a:pt x="108" y="49"/>
                    <a:pt x="108" y="49"/>
                    <a:pt x="108" y="49"/>
                  </a:cubicBezTo>
                  <a:cubicBezTo>
                    <a:pt x="107" y="49"/>
                    <a:pt x="107" y="49"/>
                    <a:pt x="107" y="49"/>
                  </a:cubicBezTo>
                  <a:cubicBezTo>
                    <a:pt x="108" y="49"/>
                    <a:pt x="108" y="49"/>
                    <a:pt x="108" y="49"/>
                  </a:cubicBezTo>
                  <a:close/>
                  <a:moveTo>
                    <a:pt x="107" y="48"/>
                  </a:moveTo>
                  <a:cubicBezTo>
                    <a:pt x="106" y="48"/>
                    <a:pt x="106" y="48"/>
                    <a:pt x="106" y="48"/>
                  </a:cubicBezTo>
                  <a:cubicBezTo>
                    <a:pt x="106" y="48"/>
                    <a:pt x="106" y="48"/>
                    <a:pt x="106" y="48"/>
                  </a:cubicBezTo>
                  <a:cubicBezTo>
                    <a:pt x="107" y="48"/>
                    <a:pt x="107" y="48"/>
                    <a:pt x="107" y="48"/>
                  </a:cubicBezTo>
                  <a:cubicBezTo>
                    <a:pt x="107" y="48"/>
                    <a:pt x="107" y="48"/>
                    <a:pt x="107" y="48"/>
                  </a:cubicBezTo>
                  <a:cubicBezTo>
                    <a:pt x="107" y="48"/>
                    <a:pt x="107" y="48"/>
                    <a:pt x="107" y="48"/>
                  </a:cubicBezTo>
                  <a:close/>
                  <a:moveTo>
                    <a:pt x="133" y="14"/>
                  </a:moveTo>
                  <a:cubicBezTo>
                    <a:pt x="133" y="14"/>
                    <a:pt x="133" y="14"/>
                    <a:pt x="133" y="14"/>
                  </a:cubicBezTo>
                  <a:cubicBezTo>
                    <a:pt x="132" y="14"/>
                    <a:pt x="132" y="14"/>
                    <a:pt x="132" y="14"/>
                  </a:cubicBezTo>
                  <a:cubicBezTo>
                    <a:pt x="132" y="14"/>
                    <a:pt x="132" y="14"/>
                    <a:pt x="132" y="14"/>
                  </a:cubicBezTo>
                  <a:cubicBezTo>
                    <a:pt x="131" y="15"/>
                    <a:pt x="131" y="15"/>
                    <a:pt x="131" y="15"/>
                  </a:cubicBezTo>
                  <a:cubicBezTo>
                    <a:pt x="131" y="15"/>
                    <a:pt x="131" y="15"/>
                    <a:pt x="131" y="15"/>
                  </a:cubicBezTo>
                  <a:cubicBezTo>
                    <a:pt x="130" y="15"/>
                    <a:pt x="130" y="15"/>
                    <a:pt x="130" y="15"/>
                  </a:cubicBezTo>
                  <a:cubicBezTo>
                    <a:pt x="131" y="15"/>
                    <a:pt x="131" y="15"/>
                    <a:pt x="131" y="15"/>
                  </a:cubicBezTo>
                  <a:cubicBezTo>
                    <a:pt x="131" y="15"/>
                    <a:pt x="131" y="15"/>
                    <a:pt x="131" y="15"/>
                  </a:cubicBezTo>
                  <a:cubicBezTo>
                    <a:pt x="131" y="16"/>
                    <a:pt x="131" y="16"/>
                    <a:pt x="131" y="16"/>
                  </a:cubicBezTo>
                  <a:cubicBezTo>
                    <a:pt x="131" y="16"/>
                    <a:pt x="131" y="16"/>
                    <a:pt x="131" y="16"/>
                  </a:cubicBezTo>
                  <a:cubicBezTo>
                    <a:pt x="131" y="17"/>
                    <a:pt x="131" y="17"/>
                    <a:pt x="131" y="17"/>
                  </a:cubicBezTo>
                  <a:cubicBezTo>
                    <a:pt x="130" y="17"/>
                    <a:pt x="130" y="17"/>
                    <a:pt x="130" y="17"/>
                  </a:cubicBezTo>
                  <a:cubicBezTo>
                    <a:pt x="130" y="18"/>
                    <a:pt x="130" y="18"/>
                    <a:pt x="130" y="18"/>
                  </a:cubicBezTo>
                  <a:cubicBezTo>
                    <a:pt x="130" y="18"/>
                    <a:pt x="130" y="18"/>
                    <a:pt x="130" y="18"/>
                  </a:cubicBezTo>
                  <a:cubicBezTo>
                    <a:pt x="130" y="18"/>
                    <a:pt x="130" y="18"/>
                    <a:pt x="130" y="18"/>
                  </a:cubicBezTo>
                  <a:cubicBezTo>
                    <a:pt x="130" y="18"/>
                    <a:pt x="130" y="18"/>
                    <a:pt x="130" y="18"/>
                  </a:cubicBezTo>
                  <a:cubicBezTo>
                    <a:pt x="131" y="18"/>
                    <a:pt x="131" y="18"/>
                    <a:pt x="131" y="18"/>
                  </a:cubicBezTo>
                  <a:cubicBezTo>
                    <a:pt x="131" y="19"/>
                    <a:pt x="131" y="19"/>
                    <a:pt x="131" y="19"/>
                  </a:cubicBezTo>
                  <a:cubicBezTo>
                    <a:pt x="130" y="19"/>
                    <a:pt x="130" y="19"/>
                    <a:pt x="130" y="19"/>
                  </a:cubicBezTo>
                  <a:cubicBezTo>
                    <a:pt x="130" y="19"/>
                    <a:pt x="130" y="19"/>
                    <a:pt x="130" y="19"/>
                  </a:cubicBezTo>
                  <a:cubicBezTo>
                    <a:pt x="130" y="20"/>
                    <a:pt x="130" y="20"/>
                    <a:pt x="130" y="20"/>
                  </a:cubicBezTo>
                  <a:cubicBezTo>
                    <a:pt x="130" y="20"/>
                    <a:pt x="130" y="20"/>
                    <a:pt x="130" y="20"/>
                  </a:cubicBezTo>
                  <a:cubicBezTo>
                    <a:pt x="130" y="20"/>
                    <a:pt x="130" y="20"/>
                    <a:pt x="130" y="20"/>
                  </a:cubicBezTo>
                  <a:cubicBezTo>
                    <a:pt x="130" y="20"/>
                    <a:pt x="130" y="20"/>
                    <a:pt x="130" y="20"/>
                  </a:cubicBezTo>
                  <a:cubicBezTo>
                    <a:pt x="130" y="20"/>
                    <a:pt x="130" y="20"/>
                    <a:pt x="130" y="20"/>
                  </a:cubicBezTo>
                  <a:cubicBezTo>
                    <a:pt x="130" y="21"/>
                    <a:pt x="130" y="21"/>
                    <a:pt x="130" y="21"/>
                  </a:cubicBezTo>
                  <a:cubicBezTo>
                    <a:pt x="130" y="21"/>
                    <a:pt x="130" y="21"/>
                    <a:pt x="130" y="21"/>
                  </a:cubicBezTo>
                  <a:cubicBezTo>
                    <a:pt x="130" y="21"/>
                    <a:pt x="130" y="21"/>
                    <a:pt x="130" y="21"/>
                  </a:cubicBezTo>
                  <a:cubicBezTo>
                    <a:pt x="130" y="21"/>
                    <a:pt x="130" y="21"/>
                    <a:pt x="130" y="21"/>
                  </a:cubicBezTo>
                  <a:cubicBezTo>
                    <a:pt x="130" y="22"/>
                    <a:pt x="130" y="22"/>
                    <a:pt x="130" y="22"/>
                  </a:cubicBezTo>
                  <a:cubicBezTo>
                    <a:pt x="129" y="22"/>
                    <a:pt x="129" y="22"/>
                    <a:pt x="129" y="22"/>
                  </a:cubicBezTo>
                  <a:cubicBezTo>
                    <a:pt x="129" y="21"/>
                    <a:pt x="129" y="21"/>
                    <a:pt x="129" y="21"/>
                  </a:cubicBezTo>
                  <a:cubicBezTo>
                    <a:pt x="129" y="21"/>
                    <a:pt x="129" y="21"/>
                    <a:pt x="129" y="21"/>
                  </a:cubicBezTo>
                  <a:cubicBezTo>
                    <a:pt x="129" y="22"/>
                    <a:pt x="129" y="22"/>
                    <a:pt x="129" y="22"/>
                  </a:cubicBezTo>
                  <a:cubicBezTo>
                    <a:pt x="128" y="22"/>
                    <a:pt x="128" y="22"/>
                    <a:pt x="128" y="22"/>
                  </a:cubicBezTo>
                  <a:cubicBezTo>
                    <a:pt x="128" y="22"/>
                    <a:pt x="128" y="22"/>
                    <a:pt x="128" y="22"/>
                  </a:cubicBezTo>
                  <a:cubicBezTo>
                    <a:pt x="128" y="22"/>
                    <a:pt x="128" y="22"/>
                    <a:pt x="128" y="22"/>
                  </a:cubicBezTo>
                  <a:cubicBezTo>
                    <a:pt x="128" y="23"/>
                    <a:pt x="128" y="23"/>
                    <a:pt x="128" y="23"/>
                  </a:cubicBezTo>
                  <a:cubicBezTo>
                    <a:pt x="129" y="23"/>
                    <a:pt x="129" y="23"/>
                    <a:pt x="129" y="23"/>
                  </a:cubicBezTo>
                  <a:cubicBezTo>
                    <a:pt x="129" y="24"/>
                    <a:pt x="129" y="24"/>
                    <a:pt x="129" y="24"/>
                  </a:cubicBezTo>
                  <a:cubicBezTo>
                    <a:pt x="129" y="24"/>
                    <a:pt x="129" y="24"/>
                    <a:pt x="129" y="24"/>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7" y="23"/>
                    <a:pt x="127" y="23"/>
                    <a:pt x="127" y="23"/>
                  </a:cubicBezTo>
                  <a:cubicBezTo>
                    <a:pt x="127" y="23"/>
                    <a:pt x="127" y="23"/>
                    <a:pt x="127" y="23"/>
                  </a:cubicBezTo>
                  <a:cubicBezTo>
                    <a:pt x="127" y="24"/>
                    <a:pt x="127" y="24"/>
                    <a:pt x="127" y="24"/>
                  </a:cubicBezTo>
                  <a:cubicBezTo>
                    <a:pt x="127" y="24"/>
                    <a:pt x="127" y="24"/>
                    <a:pt x="127" y="24"/>
                  </a:cubicBezTo>
                  <a:cubicBezTo>
                    <a:pt x="128" y="24"/>
                    <a:pt x="128" y="24"/>
                    <a:pt x="128" y="24"/>
                  </a:cubicBezTo>
                  <a:cubicBezTo>
                    <a:pt x="129" y="24"/>
                    <a:pt x="129" y="24"/>
                    <a:pt x="129" y="24"/>
                  </a:cubicBezTo>
                  <a:cubicBezTo>
                    <a:pt x="128" y="24"/>
                    <a:pt x="128" y="24"/>
                    <a:pt x="128" y="24"/>
                  </a:cubicBezTo>
                  <a:cubicBezTo>
                    <a:pt x="128" y="25"/>
                    <a:pt x="128" y="25"/>
                    <a:pt x="128" y="25"/>
                  </a:cubicBezTo>
                  <a:cubicBezTo>
                    <a:pt x="127" y="25"/>
                    <a:pt x="127" y="25"/>
                    <a:pt x="127" y="25"/>
                  </a:cubicBezTo>
                  <a:cubicBezTo>
                    <a:pt x="127" y="25"/>
                    <a:pt x="127" y="25"/>
                    <a:pt x="127" y="25"/>
                  </a:cubicBezTo>
                  <a:cubicBezTo>
                    <a:pt x="126" y="25"/>
                    <a:pt x="126" y="25"/>
                    <a:pt x="126" y="25"/>
                  </a:cubicBezTo>
                  <a:cubicBezTo>
                    <a:pt x="126" y="25"/>
                    <a:pt x="126" y="25"/>
                    <a:pt x="126" y="25"/>
                  </a:cubicBezTo>
                  <a:cubicBezTo>
                    <a:pt x="125" y="24"/>
                    <a:pt x="125" y="24"/>
                    <a:pt x="125" y="24"/>
                  </a:cubicBezTo>
                  <a:cubicBezTo>
                    <a:pt x="125" y="25"/>
                    <a:pt x="125" y="25"/>
                    <a:pt x="125" y="25"/>
                  </a:cubicBezTo>
                  <a:cubicBezTo>
                    <a:pt x="125" y="26"/>
                    <a:pt x="125" y="26"/>
                    <a:pt x="125" y="26"/>
                  </a:cubicBezTo>
                  <a:cubicBezTo>
                    <a:pt x="124" y="26"/>
                    <a:pt x="124" y="26"/>
                    <a:pt x="124" y="26"/>
                  </a:cubicBezTo>
                  <a:cubicBezTo>
                    <a:pt x="124" y="25"/>
                    <a:pt x="124" y="25"/>
                    <a:pt x="124" y="25"/>
                  </a:cubicBezTo>
                  <a:cubicBezTo>
                    <a:pt x="123" y="25"/>
                    <a:pt x="123" y="25"/>
                    <a:pt x="123" y="25"/>
                  </a:cubicBezTo>
                  <a:cubicBezTo>
                    <a:pt x="122" y="26"/>
                    <a:pt x="122" y="26"/>
                    <a:pt x="122" y="26"/>
                  </a:cubicBezTo>
                  <a:cubicBezTo>
                    <a:pt x="122" y="27"/>
                    <a:pt x="122" y="27"/>
                    <a:pt x="122" y="27"/>
                  </a:cubicBezTo>
                  <a:cubicBezTo>
                    <a:pt x="122" y="27"/>
                    <a:pt x="122" y="27"/>
                    <a:pt x="122" y="27"/>
                  </a:cubicBezTo>
                  <a:cubicBezTo>
                    <a:pt x="122" y="27"/>
                    <a:pt x="122" y="27"/>
                    <a:pt x="122" y="27"/>
                  </a:cubicBezTo>
                  <a:cubicBezTo>
                    <a:pt x="122" y="28"/>
                    <a:pt x="122" y="28"/>
                    <a:pt x="122" y="28"/>
                  </a:cubicBezTo>
                  <a:cubicBezTo>
                    <a:pt x="122" y="28"/>
                    <a:pt x="122" y="28"/>
                    <a:pt x="122" y="28"/>
                  </a:cubicBezTo>
                  <a:cubicBezTo>
                    <a:pt x="122" y="28"/>
                    <a:pt x="122" y="28"/>
                    <a:pt x="122" y="28"/>
                  </a:cubicBezTo>
                  <a:cubicBezTo>
                    <a:pt x="121" y="28"/>
                    <a:pt x="121" y="28"/>
                    <a:pt x="121" y="28"/>
                  </a:cubicBezTo>
                  <a:cubicBezTo>
                    <a:pt x="121" y="28"/>
                    <a:pt x="121" y="28"/>
                    <a:pt x="121" y="28"/>
                  </a:cubicBezTo>
                  <a:cubicBezTo>
                    <a:pt x="121" y="28"/>
                    <a:pt x="121" y="28"/>
                    <a:pt x="121" y="28"/>
                  </a:cubicBezTo>
                  <a:cubicBezTo>
                    <a:pt x="120" y="28"/>
                    <a:pt x="120" y="28"/>
                    <a:pt x="120" y="28"/>
                  </a:cubicBezTo>
                  <a:cubicBezTo>
                    <a:pt x="120" y="27"/>
                    <a:pt x="120" y="27"/>
                    <a:pt x="120" y="27"/>
                  </a:cubicBezTo>
                  <a:cubicBezTo>
                    <a:pt x="119" y="27"/>
                    <a:pt x="119" y="27"/>
                    <a:pt x="119" y="27"/>
                  </a:cubicBezTo>
                  <a:cubicBezTo>
                    <a:pt x="119" y="26"/>
                    <a:pt x="119" y="26"/>
                    <a:pt x="119" y="26"/>
                  </a:cubicBezTo>
                  <a:cubicBezTo>
                    <a:pt x="120" y="26"/>
                    <a:pt x="120" y="26"/>
                    <a:pt x="120" y="26"/>
                  </a:cubicBezTo>
                  <a:cubicBezTo>
                    <a:pt x="120" y="26"/>
                    <a:pt x="120" y="26"/>
                    <a:pt x="120" y="26"/>
                  </a:cubicBezTo>
                  <a:cubicBezTo>
                    <a:pt x="119" y="26"/>
                    <a:pt x="119" y="26"/>
                    <a:pt x="119" y="26"/>
                  </a:cubicBezTo>
                  <a:cubicBezTo>
                    <a:pt x="119" y="26"/>
                    <a:pt x="119" y="26"/>
                    <a:pt x="119" y="26"/>
                  </a:cubicBezTo>
                  <a:cubicBezTo>
                    <a:pt x="119" y="25"/>
                    <a:pt x="119" y="25"/>
                    <a:pt x="119" y="25"/>
                  </a:cubicBezTo>
                  <a:cubicBezTo>
                    <a:pt x="119" y="24"/>
                    <a:pt x="119" y="24"/>
                    <a:pt x="119" y="24"/>
                  </a:cubicBezTo>
                  <a:cubicBezTo>
                    <a:pt x="120" y="24"/>
                    <a:pt x="120" y="24"/>
                    <a:pt x="120" y="24"/>
                  </a:cubicBezTo>
                  <a:cubicBezTo>
                    <a:pt x="120" y="24"/>
                    <a:pt x="120" y="24"/>
                    <a:pt x="120" y="24"/>
                  </a:cubicBezTo>
                  <a:cubicBezTo>
                    <a:pt x="120" y="24"/>
                    <a:pt x="120" y="24"/>
                    <a:pt x="120" y="24"/>
                  </a:cubicBezTo>
                  <a:cubicBezTo>
                    <a:pt x="120" y="23"/>
                    <a:pt x="120" y="23"/>
                    <a:pt x="120" y="23"/>
                  </a:cubicBezTo>
                  <a:cubicBezTo>
                    <a:pt x="120" y="23"/>
                    <a:pt x="120" y="23"/>
                    <a:pt x="120" y="23"/>
                  </a:cubicBezTo>
                  <a:cubicBezTo>
                    <a:pt x="120" y="22"/>
                    <a:pt x="120" y="22"/>
                    <a:pt x="120" y="22"/>
                  </a:cubicBezTo>
                  <a:cubicBezTo>
                    <a:pt x="120" y="22"/>
                    <a:pt x="120" y="22"/>
                    <a:pt x="120" y="22"/>
                  </a:cubicBezTo>
                  <a:cubicBezTo>
                    <a:pt x="119" y="22"/>
                    <a:pt x="119" y="22"/>
                    <a:pt x="119" y="22"/>
                  </a:cubicBezTo>
                  <a:cubicBezTo>
                    <a:pt x="119" y="22"/>
                    <a:pt x="119" y="22"/>
                    <a:pt x="119" y="22"/>
                  </a:cubicBezTo>
                  <a:cubicBezTo>
                    <a:pt x="118" y="22"/>
                    <a:pt x="118" y="22"/>
                    <a:pt x="118" y="22"/>
                  </a:cubicBezTo>
                  <a:cubicBezTo>
                    <a:pt x="119" y="21"/>
                    <a:pt x="119" y="21"/>
                    <a:pt x="119" y="21"/>
                  </a:cubicBezTo>
                  <a:cubicBezTo>
                    <a:pt x="119" y="20"/>
                    <a:pt x="119" y="20"/>
                    <a:pt x="119" y="20"/>
                  </a:cubicBezTo>
                  <a:cubicBezTo>
                    <a:pt x="118" y="19"/>
                    <a:pt x="118" y="19"/>
                    <a:pt x="118" y="19"/>
                  </a:cubicBezTo>
                  <a:cubicBezTo>
                    <a:pt x="118" y="19"/>
                    <a:pt x="118" y="19"/>
                    <a:pt x="118" y="19"/>
                  </a:cubicBezTo>
                  <a:cubicBezTo>
                    <a:pt x="118" y="19"/>
                    <a:pt x="118" y="19"/>
                    <a:pt x="118" y="19"/>
                  </a:cubicBezTo>
                  <a:cubicBezTo>
                    <a:pt x="117" y="19"/>
                    <a:pt x="117" y="19"/>
                    <a:pt x="117" y="19"/>
                  </a:cubicBezTo>
                  <a:cubicBezTo>
                    <a:pt x="116" y="18"/>
                    <a:pt x="116" y="18"/>
                    <a:pt x="116" y="18"/>
                  </a:cubicBezTo>
                  <a:cubicBezTo>
                    <a:pt x="115" y="18"/>
                    <a:pt x="115" y="18"/>
                    <a:pt x="115" y="18"/>
                  </a:cubicBezTo>
                  <a:cubicBezTo>
                    <a:pt x="115" y="18"/>
                    <a:pt x="115" y="18"/>
                    <a:pt x="115" y="18"/>
                  </a:cubicBezTo>
                  <a:cubicBezTo>
                    <a:pt x="114" y="18"/>
                    <a:pt x="114" y="18"/>
                    <a:pt x="114" y="18"/>
                  </a:cubicBezTo>
                  <a:cubicBezTo>
                    <a:pt x="114" y="17"/>
                    <a:pt x="114" y="17"/>
                    <a:pt x="114" y="17"/>
                  </a:cubicBezTo>
                  <a:cubicBezTo>
                    <a:pt x="115" y="17"/>
                    <a:pt x="115" y="17"/>
                    <a:pt x="115" y="17"/>
                  </a:cubicBezTo>
                  <a:cubicBezTo>
                    <a:pt x="115" y="17"/>
                    <a:pt x="115" y="17"/>
                    <a:pt x="115" y="17"/>
                  </a:cubicBezTo>
                  <a:cubicBezTo>
                    <a:pt x="115" y="16"/>
                    <a:pt x="115" y="16"/>
                    <a:pt x="115" y="16"/>
                  </a:cubicBezTo>
                  <a:cubicBezTo>
                    <a:pt x="115" y="16"/>
                    <a:pt x="115" y="16"/>
                    <a:pt x="115" y="16"/>
                  </a:cubicBezTo>
                  <a:cubicBezTo>
                    <a:pt x="114" y="17"/>
                    <a:pt x="114" y="17"/>
                    <a:pt x="114" y="17"/>
                  </a:cubicBezTo>
                  <a:cubicBezTo>
                    <a:pt x="114" y="16"/>
                    <a:pt x="114" y="16"/>
                    <a:pt x="114" y="16"/>
                  </a:cubicBezTo>
                  <a:cubicBezTo>
                    <a:pt x="113" y="16"/>
                    <a:pt x="113" y="16"/>
                    <a:pt x="113" y="16"/>
                  </a:cubicBezTo>
                  <a:cubicBezTo>
                    <a:pt x="113" y="16"/>
                    <a:pt x="113" y="16"/>
                    <a:pt x="113" y="16"/>
                  </a:cubicBezTo>
                  <a:cubicBezTo>
                    <a:pt x="114" y="16"/>
                    <a:pt x="114" y="16"/>
                    <a:pt x="114" y="16"/>
                  </a:cubicBezTo>
                  <a:cubicBezTo>
                    <a:pt x="115" y="15"/>
                    <a:pt x="115" y="15"/>
                    <a:pt x="115" y="15"/>
                  </a:cubicBezTo>
                  <a:cubicBezTo>
                    <a:pt x="115" y="15"/>
                    <a:pt x="115" y="15"/>
                    <a:pt x="115" y="15"/>
                  </a:cubicBezTo>
                  <a:cubicBezTo>
                    <a:pt x="115" y="15"/>
                    <a:pt x="115" y="15"/>
                    <a:pt x="115" y="15"/>
                  </a:cubicBezTo>
                  <a:cubicBezTo>
                    <a:pt x="116" y="15"/>
                    <a:pt x="116" y="15"/>
                    <a:pt x="116" y="15"/>
                  </a:cubicBezTo>
                  <a:cubicBezTo>
                    <a:pt x="116" y="15"/>
                    <a:pt x="116" y="15"/>
                    <a:pt x="116" y="15"/>
                  </a:cubicBezTo>
                  <a:cubicBezTo>
                    <a:pt x="116" y="14"/>
                    <a:pt x="116" y="14"/>
                    <a:pt x="116" y="14"/>
                  </a:cubicBezTo>
                  <a:cubicBezTo>
                    <a:pt x="116" y="14"/>
                    <a:pt x="116" y="14"/>
                    <a:pt x="116" y="14"/>
                  </a:cubicBezTo>
                  <a:cubicBezTo>
                    <a:pt x="116" y="14"/>
                    <a:pt x="116" y="14"/>
                    <a:pt x="116" y="14"/>
                  </a:cubicBezTo>
                  <a:cubicBezTo>
                    <a:pt x="116" y="13"/>
                    <a:pt x="116" y="13"/>
                    <a:pt x="116" y="13"/>
                  </a:cubicBezTo>
                  <a:cubicBezTo>
                    <a:pt x="115" y="14"/>
                    <a:pt x="115" y="14"/>
                    <a:pt x="115" y="14"/>
                  </a:cubicBezTo>
                  <a:cubicBezTo>
                    <a:pt x="115" y="14"/>
                    <a:pt x="115" y="14"/>
                    <a:pt x="115" y="14"/>
                  </a:cubicBezTo>
                  <a:cubicBezTo>
                    <a:pt x="116" y="12"/>
                    <a:pt x="116" y="12"/>
                    <a:pt x="116" y="12"/>
                  </a:cubicBezTo>
                  <a:cubicBezTo>
                    <a:pt x="117" y="13"/>
                    <a:pt x="117" y="13"/>
                    <a:pt x="117" y="13"/>
                  </a:cubicBezTo>
                  <a:cubicBezTo>
                    <a:pt x="117" y="13"/>
                    <a:pt x="117" y="13"/>
                    <a:pt x="117" y="13"/>
                  </a:cubicBezTo>
                  <a:cubicBezTo>
                    <a:pt x="117" y="13"/>
                    <a:pt x="117" y="13"/>
                    <a:pt x="117" y="13"/>
                  </a:cubicBezTo>
                  <a:cubicBezTo>
                    <a:pt x="117" y="12"/>
                    <a:pt x="117" y="12"/>
                    <a:pt x="117" y="12"/>
                  </a:cubicBezTo>
                  <a:cubicBezTo>
                    <a:pt x="117" y="12"/>
                    <a:pt x="117" y="12"/>
                    <a:pt x="117" y="12"/>
                  </a:cubicBezTo>
                  <a:cubicBezTo>
                    <a:pt x="118" y="12"/>
                    <a:pt x="118" y="12"/>
                    <a:pt x="118" y="12"/>
                  </a:cubicBezTo>
                  <a:cubicBezTo>
                    <a:pt x="118" y="12"/>
                    <a:pt x="118" y="12"/>
                    <a:pt x="118" y="12"/>
                  </a:cubicBezTo>
                  <a:cubicBezTo>
                    <a:pt x="118" y="12"/>
                    <a:pt x="118" y="12"/>
                    <a:pt x="118" y="12"/>
                  </a:cubicBezTo>
                  <a:cubicBezTo>
                    <a:pt x="118" y="13"/>
                    <a:pt x="118" y="13"/>
                    <a:pt x="118" y="13"/>
                  </a:cubicBezTo>
                  <a:cubicBezTo>
                    <a:pt x="118" y="12"/>
                    <a:pt x="118" y="12"/>
                    <a:pt x="118" y="12"/>
                  </a:cubicBezTo>
                  <a:cubicBezTo>
                    <a:pt x="118" y="12"/>
                    <a:pt x="118" y="12"/>
                    <a:pt x="118" y="12"/>
                  </a:cubicBezTo>
                  <a:cubicBezTo>
                    <a:pt x="118" y="12"/>
                    <a:pt x="118" y="12"/>
                    <a:pt x="118" y="12"/>
                  </a:cubicBezTo>
                  <a:cubicBezTo>
                    <a:pt x="118" y="11"/>
                    <a:pt x="118" y="11"/>
                    <a:pt x="118" y="11"/>
                  </a:cubicBezTo>
                  <a:cubicBezTo>
                    <a:pt x="119" y="11"/>
                    <a:pt x="119" y="11"/>
                    <a:pt x="119" y="11"/>
                  </a:cubicBezTo>
                  <a:cubicBezTo>
                    <a:pt x="120" y="11"/>
                    <a:pt x="120" y="11"/>
                    <a:pt x="120" y="11"/>
                  </a:cubicBezTo>
                  <a:cubicBezTo>
                    <a:pt x="119" y="12"/>
                    <a:pt x="119" y="12"/>
                    <a:pt x="119" y="12"/>
                  </a:cubicBezTo>
                  <a:cubicBezTo>
                    <a:pt x="120" y="12"/>
                    <a:pt x="120" y="12"/>
                    <a:pt x="120" y="12"/>
                  </a:cubicBezTo>
                  <a:cubicBezTo>
                    <a:pt x="120" y="12"/>
                    <a:pt x="120" y="12"/>
                    <a:pt x="120" y="12"/>
                  </a:cubicBezTo>
                  <a:cubicBezTo>
                    <a:pt x="121" y="12"/>
                    <a:pt x="121" y="12"/>
                    <a:pt x="121" y="12"/>
                  </a:cubicBezTo>
                  <a:cubicBezTo>
                    <a:pt x="121" y="12"/>
                    <a:pt x="121" y="12"/>
                    <a:pt x="121" y="12"/>
                  </a:cubicBezTo>
                  <a:cubicBezTo>
                    <a:pt x="121" y="11"/>
                    <a:pt x="121" y="11"/>
                    <a:pt x="121" y="11"/>
                  </a:cubicBezTo>
                  <a:cubicBezTo>
                    <a:pt x="121" y="11"/>
                    <a:pt x="121" y="11"/>
                    <a:pt x="121" y="11"/>
                  </a:cubicBezTo>
                  <a:cubicBezTo>
                    <a:pt x="122" y="12"/>
                    <a:pt x="122" y="12"/>
                    <a:pt x="122" y="12"/>
                  </a:cubicBezTo>
                  <a:cubicBezTo>
                    <a:pt x="123" y="12"/>
                    <a:pt x="123" y="12"/>
                    <a:pt x="123" y="12"/>
                  </a:cubicBezTo>
                  <a:cubicBezTo>
                    <a:pt x="123" y="11"/>
                    <a:pt x="123" y="11"/>
                    <a:pt x="123" y="11"/>
                  </a:cubicBezTo>
                  <a:cubicBezTo>
                    <a:pt x="123" y="11"/>
                    <a:pt x="123" y="11"/>
                    <a:pt x="123" y="11"/>
                  </a:cubicBezTo>
                  <a:cubicBezTo>
                    <a:pt x="123" y="11"/>
                    <a:pt x="123" y="11"/>
                    <a:pt x="123" y="11"/>
                  </a:cubicBezTo>
                  <a:cubicBezTo>
                    <a:pt x="123" y="11"/>
                    <a:pt x="123" y="11"/>
                    <a:pt x="123" y="11"/>
                  </a:cubicBezTo>
                  <a:cubicBezTo>
                    <a:pt x="124" y="11"/>
                    <a:pt x="124" y="11"/>
                    <a:pt x="124" y="11"/>
                  </a:cubicBezTo>
                  <a:cubicBezTo>
                    <a:pt x="124" y="11"/>
                    <a:pt x="124" y="11"/>
                    <a:pt x="124" y="11"/>
                  </a:cubicBezTo>
                  <a:cubicBezTo>
                    <a:pt x="124" y="11"/>
                    <a:pt x="124" y="11"/>
                    <a:pt x="124" y="11"/>
                  </a:cubicBezTo>
                  <a:cubicBezTo>
                    <a:pt x="123" y="11"/>
                    <a:pt x="123" y="11"/>
                    <a:pt x="123" y="11"/>
                  </a:cubicBezTo>
                  <a:cubicBezTo>
                    <a:pt x="123" y="10"/>
                    <a:pt x="123" y="10"/>
                    <a:pt x="123" y="10"/>
                  </a:cubicBezTo>
                  <a:cubicBezTo>
                    <a:pt x="123" y="10"/>
                    <a:pt x="123" y="10"/>
                    <a:pt x="123" y="10"/>
                  </a:cubicBezTo>
                  <a:cubicBezTo>
                    <a:pt x="124" y="10"/>
                    <a:pt x="124" y="10"/>
                    <a:pt x="124" y="10"/>
                  </a:cubicBezTo>
                  <a:cubicBezTo>
                    <a:pt x="124" y="10"/>
                    <a:pt x="124" y="10"/>
                    <a:pt x="124" y="10"/>
                  </a:cubicBezTo>
                  <a:cubicBezTo>
                    <a:pt x="124" y="11"/>
                    <a:pt x="124" y="11"/>
                    <a:pt x="124" y="11"/>
                  </a:cubicBezTo>
                  <a:cubicBezTo>
                    <a:pt x="125" y="11"/>
                    <a:pt x="125" y="11"/>
                    <a:pt x="125" y="11"/>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6" y="10"/>
                    <a:pt x="126" y="10"/>
                    <a:pt x="126" y="10"/>
                  </a:cubicBezTo>
                  <a:cubicBezTo>
                    <a:pt x="126" y="10"/>
                    <a:pt x="126" y="10"/>
                    <a:pt x="126" y="10"/>
                  </a:cubicBezTo>
                  <a:cubicBezTo>
                    <a:pt x="126" y="10"/>
                    <a:pt x="126" y="10"/>
                    <a:pt x="126" y="10"/>
                  </a:cubicBezTo>
                  <a:cubicBezTo>
                    <a:pt x="127" y="10"/>
                    <a:pt x="127" y="10"/>
                    <a:pt x="127" y="10"/>
                  </a:cubicBezTo>
                  <a:cubicBezTo>
                    <a:pt x="128" y="10"/>
                    <a:pt x="128" y="10"/>
                    <a:pt x="128" y="10"/>
                  </a:cubicBezTo>
                  <a:cubicBezTo>
                    <a:pt x="128" y="10"/>
                    <a:pt x="128" y="10"/>
                    <a:pt x="128" y="10"/>
                  </a:cubicBezTo>
                  <a:cubicBezTo>
                    <a:pt x="129" y="10"/>
                    <a:pt x="129" y="10"/>
                    <a:pt x="129" y="10"/>
                  </a:cubicBezTo>
                  <a:cubicBezTo>
                    <a:pt x="129" y="11"/>
                    <a:pt x="129" y="11"/>
                    <a:pt x="129" y="11"/>
                  </a:cubicBezTo>
                  <a:cubicBezTo>
                    <a:pt x="128" y="10"/>
                    <a:pt x="128" y="10"/>
                    <a:pt x="128" y="10"/>
                  </a:cubicBezTo>
                  <a:cubicBezTo>
                    <a:pt x="128" y="10"/>
                    <a:pt x="128" y="10"/>
                    <a:pt x="128" y="10"/>
                  </a:cubicBezTo>
                  <a:cubicBezTo>
                    <a:pt x="127" y="10"/>
                    <a:pt x="127" y="10"/>
                    <a:pt x="127" y="10"/>
                  </a:cubicBezTo>
                  <a:cubicBezTo>
                    <a:pt x="127" y="11"/>
                    <a:pt x="127" y="11"/>
                    <a:pt x="127" y="11"/>
                  </a:cubicBezTo>
                  <a:cubicBezTo>
                    <a:pt x="126" y="11"/>
                    <a:pt x="126" y="11"/>
                    <a:pt x="126" y="11"/>
                  </a:cubicBezTo>
                  <a:cubicBezTo>
                    <a:pt x="126" y="11"/>
                    <a:pt x="126" y="11"/>
                    <a:pt x="126" y="11"/>
                  </a:cubicBezTo>
                  <a:cubicBezTo>
                    <a:pt x="126" y="11"/>
                    <a:pt x="126" y="11"/>
                    <a:pt x="126" y="11"/>
                  </a:cubicBezTo>
                  <a:cubicBezTo>
                    <a:pt x="126" y="11"/>
                    <a:pt x="126" y="11"/>
                    <a:pt x="126" y="11"/>
                  </a:cubicBezTo>
                  <a:cubicBezTo>
                    <a:pt x="127" y="11"/>
                    <a:pt x="127" y="11"/>
                    <a:pt x="127" y="11"/>
                  </a:cubicBezTo>
                  <a:cubicBezTo>
                    <a:pt x="127" y="11"/>
                    <a:pt x="127" y="11"/>
                    <a:pt x="127" y="11"/>
                  </a:cubicBezTo>
                  <a:cubicBezTo>
                    <a:pt x="128" y="11"/>
                    <a:pt x="128" y="11"/>
                    <a:pt x="128" y="11"/>
                  </a:cubicBezTo>
                  <a:cubicBezTo>
                    <a:pt x="128" y="11"/>
                    <a:pt x="128" y="11"/>
                    <a:pt x="128" y="11"/>
                  </a:cubicBezTo>
                  <a:cubicBezTo>
                    <a:pt x="129" y="11"/>
                    <a:pt x="129" y="11"/>
                    <a:pt x="129" y="11"/>
                  </a:cubicBezTo>
                  <a:cubicBezTo>
                    <a:pt x="129" y="11"/>
                    <a:pt x="129" y="11"/>
                    <a:pt x="129" y="11"/>
                  </a:cubicBezTo>
                  <a:cubicBezTo>
                    <a:pt x="129" y="11"/>
                    <a:pt x="129" y="11"/>
                    <a:pt x="129" y="11"/>
                  </a:cubicBezTo>
                  <a:cubicBezTo>
                    <a:pt x="129" y="11"/>
                    <a:pt x="129" y="11"/>
                    <a:pt x="129" y="11"/>
                  </a:cubicBezTo>
                  <a:cubicBezTo>
                    <a:pt x="129" y="12"/>
                    <a:pt x="129" y="12"/>
                    <a:pt x="129" y="12"/>
                  </a:cubicBezTo>
                  <a:cubicBezTo>
                    <a:pt x="129" y="12"/>
                    <a:pt x="129" y="12"/>
                    <a:pt x="129" y="12"/>
                  </a:cubicBezTo>
                  <a:cubicBezTo>
                    <a:pt x="129" y="11"/>
                    <a:pt x="129" y="11"/>
                    <a:pt x="129" y="11"/>
                  </a:cubicBezTo>
                  <a:cubicBezTo>
                    <a:pt x="130" y="11"/>
                    <a:pt x="130" y="11"/>
                    <a:pt x="130" y="11"/>
                  </a:cubicBezTo>
                  <a:cubicBezTo>
                    <a:pt x="130" y="11"/>
                    <a:pt x="130" y="11"/>
                    <a:pt x="130" y="11"/>
                  </a:cubicBezTo>
                  <a:cubicBezTo>
                    <a:pt x="130" y="12"/>
                    <a:pt x="130" y="12"/>
                    <a:pt x="130" y="12"/>
                  </a:cubicBezTo>
                  <a:cubicBezTo>
                    <a:pt x="130" y="12"/>
                    <a:pt x="130" y="12"/>
                    <a:pt x="130" y="12"/>
                  </a:cubicBezTo>
                  <a:cubicBezTo>
                    <a:pt x="129" y="12"/>
                    <a:pt x="129" y="12"/>
                    <a:pt x="129" y="12"/>
                  </a:cubicBezTo>
                  <a:cubicBezTo>
                    <a:pt x="128" y="12"/>
                    <a:pt x="128" y="12"/>
                    <a:pt x="128" y="12"/>
                  </a:cubicBezTo>
                  <a:cubicBezTo>
                    <a:pt x="128" y="12"/>
                    <a:pt x="128" y="12"/>
                    <a:pt x="128" y="12"/>
                  </a:cubicBezTo>
                  <a:cubicBezTo>
                    <a:pt x="127" y="12"/>
                    <a:pt x="127" y="12"/>
                    <a:pt x="127" y="12"/>
                  </a:cubicBezTo>
                  <a:cubicBezTo>
                    <a:pt x="126" y="13"/>
                    <a:pt x="126" y="13"/>
                    <a:pt x="126" y="13"/>
                  </a:cubicBezTo>
                  <a:cubicBezTo>
                    <a:pt x="126" y="13"/>
                    <a:pt x="126" y="13"/>
                    <a:pt x="126" y="13"/>
                  </a:cubicBezTo>
                  <a:cubicBezTo>
                    <a:pt x="127" y="13"/>
                    <a:pt x="127" y="13"/>
                    <a:pt x="127" y="13"/>
                  </a:cubicBezTo>
                  <a:cubicBezTo>
                    <a:pt x="127" y="13"/>
                    <a:pt x="127" y="13"/>
                    <a:pt x="127" y="13"/>
                  </a:cubicBezTo>
                  <a:cubicBezTo>
                    <a:pt x="127" y="13"/>
                    <a:pt x="127" y="13"/>
                    <a:pt x="127" y="13"/>
                  </a:cubicBezTo>
                  <a:cubicBezTo>
                    <a:pt x="128" y="12"/>
                    <a:pt x="128" y="12"/>
                    <a:pt x="128" y="12"/>
                  </a:cubicBezTo>
                  <a:cubicBezTo>
                    <a:pt x="129" y="13"/>
                    <a:pt x="129" y="13"/>
                    <a:pt x="129" y="13"/>
                  </a:cubicBezTo>
                  <a:cubicBezTo>
                    <a:pt x="129" y="13"/>
                    <a:pt x="129" y="13"/>
                    <a:pt x="129" y="13"/>
                  </a:cubicBezTo>
                  <a:cubicBezTo>
                    <a:pt x="128" y="13"/>
                    <a:pt x="128" y="13"/>
                    <a:pt x="128" y="13"/>
                  </a:cubicBezTo>
                  <a:cubicBezTo>
                    <a:pt x="128" y="14"/>
                    <a:pt x="128" y="14"/>
                    <a:pt x="128" y="14"/>
                  </a:cubicBezTo>
                  <a:cubicBezTo>
                    <a:pt x="129" y="14"/>
                    <a:pt x="129" y="14"/>
                    <a:pt x="129" y="14"/>
                  </a:cubicBezTo>
                  <a:cubicBezTo>
                    <a:pt x="129" y="13"/>
                    <a:pt x="129" y="13"/>
                    <a:pt x="129" y="13"/>
                  </a:cubicBezTo>
                  <a:cubicBezTo>
                    <a:pt x="130" y="13"/>
                    <a:pt x="130" y="13"/>
                    <a:pt x="130" y="13"/>
                  </a:cubicBezTo>
                  <a:cubicBezTo>
                    <a:pt x="130" y="13"/>
                    <a:pt x="130" y="13"/>
                    <a:pt x="130" y="13"/>
                  </a:cubicBezTo>
                  <a:cubicBezTo>
                    <a:pt x="130" y="13"/>
                    <a:pt x="130" y="13"/>
                    <a:pt x="130" y="13"/>
                  </a:cubicBezTo>
                  <a:cubicBezTo>
                    <a:pt x="130" y="14"/>
                    <a:pt x="130" y="14"/>
                    <a:pt x="130" y="14"/>
                  </a:cubicBezTo>
                  <a:cubicBezTo>
                    <a:pt x="129" y="15"/>
                    <a:pt x="129" y="15"/>
                    <a:pt x="129" y="15"/>
                  </a:cubicBezTo>
                  <a:cubicBezTo>
                    <a:pt x="129" y="15"/>
                    <a:pt x="129" y="15"/>
                    <a:pt x="129" y="15"/>
                  </a:cubicBezTo>
                  <a:cubicBezTo>
                    <a:pt x="131" y="14"/>
                    <a:pt x="131" y="14"/>
                    <a:pt x="131" y="14"/>
                  </a:cubicBezTo>
                  <a:cubicBezTo>
                    <a:pt x="131" y="14"/>
                    <a:pt x="131" y="14"/>
                    <a:pt x="131" y="14"/>
                  </a:cubicBezTo>
                  <a:cubicBezTo>
                    <a:pt x="132" y="14"/>
                    <a:pt x="132" y="14"/>
                    <a:pt x="132" y="14"/>
                  </a:cubicBezTo>
                  <a:cubicBezTo>
                    <a:pt x="132" y="14"/>
                    <a:pt x="132" y="14"/>
                    <a:pt x="132" y="14"/>
                  </a:cubicBezTo>
                  <a:cubicBezTo>
                    <a:pt x="132" y="13"/>
                    <a:pt x="132" y="13"/>
                    <a:pt x="132" y="13"/>
                  </a:cubicBezTo>
                  <a:cubicBezTo>
                    <a:pt x="132" y="13"/>
                    <a:pt x="132" y="13"/>
                    <a:pt x="132" y="13"/>
                  </a:cubicBezTo>
                  <a:cubicBezTo>
                    <a:pt x="133" y="13"/>
                    <a:pt x="133" y="13"/>
                    <a:pt x="133" y="13"/>
                  </a:cubicBezTo>
                  <a:cubicBezTo>
                    <a:pt x="133" y="13"/>
                    <a:pt x="133" y="13"/>
                    <a:pt x="133" y="13"/>
                  </a:cubicBezTo>
                  <a:cubicBezTo>
                    <a:pt x="133" y="13"/>
                    <a:pt x="133" y="13"/>
                    <a:pt x="133" y="13"/>
                  </a:cubicBezTo>
                  <a:lnTo>
                    <a:pt x="133" y="14"/>
                  </a:lnTo>
                  <a:close/>
                  <a:moveTo>
                    <a:pt x="66" y="76"/>
                  </a:moveTo>
                  <a:cubicBezTo>
                    <a:pt x="68" y="81"/>
                    <a:pt x="68" y="81"/>
                    <a:pt x="68" y="81"/>
                  </a:cubicBezTo>
                  <a:cubicBezTo>
                    <a:pt x="64" y="81"/>
                    <a:pt x="64" y="81"/>
                    <a:pt x="64" y="81"/>
                  </a:cubicBezTo>
                  <a:lnTo>
                    <a:pt x="66" y="76"/>
                  </a:lnTo>
                  <a:close/>
                  <a:moveTo>
                    <a:pt x="51" y="78"/>
                  </a:moveTo>
                  <a:cubicBezTo>
                    <a:pt x="50" y="78"/>
                    <a:pt x="50" y="78"/>
                    <a:pt x="50" y="78"/>
                  </a:cubicBezTo>
                  <a:cubicBezTo>
                    <a:pt x="50" y="75"/>
                    <a:pt x="50" y="75"/>
                    <a:pt x="50" y="75"/>
                  </a:cubicBezTo>
                  <a:cubicBezTo>
                    <a:pt x="50" y="75"/>
                    <a:pt x="50" y="75"/>
                    <a:pt x="50" y="75"/>
                  </a:cubicBezTo>
                  <a:cubicBezTo>
                    <a:pt x="51" y="75"/>
                    <a:pt x="52" y="75"/>
                    <a:pt x="52" y="75"/>
                  </a:cubicBezTo>
                  <a:cubicBezTo>
                    <a:pt x="52" y="75"/>
                    <a:pt x="53" y="75"/>
                    <a:pt x="53" y="75"/>
                  </a:cubicBezTo>
                  <a:cubicBezTo>
                    <a:pt x="53" y="75"/>
                    <a:pt x="53" y="76"/>
                    <a:pt x="53" y="76"/>
                  </a:cubicBezTo>
                  <a:cubicBezTo>
                    <a:pt x="54" y="76"/>
                    <a:pt x="54" y="76"/>
                    <a:pt x="54" y="77"/>
                  </a:cubicBezTo>
                  <a:cubicBezTo>
                    <a:pt x="54" y="77"/>
                    <a:pt x="54" y="77"/>
                    <a:pt x="53" y="77"/>
                  </a:cubicBezTo>
                  <a:cubicBezTo>
                    <a:pt x="53" y="78"/>
                    <a:pt x="53" y="78"/>
                    <a:pt x="53" y="78"/>
                  </a:cubicBezTo>
                  <a:cubicBezTo>
                    <a:pt x="53" y="78"/>
                    <a:pt x="52" y="78"/>
                    <a:pt x="52" y="78"/>
                  </a:cubicBezTo>
                  <a:cubicBezTo>
                    <a:pt x="52" y="78"/>
                    <a:pt x="51" y="78"/>
                    <a:pt x="51" y="78"/>
                  </a:cubicBezTo>
                  <a:close/>
                  <a:moveTo>
                    <a:pt x="54" y="81"/>
                  </a:moveTo>
                  <a:cubicBezTo>
                    <a:pt x="54" y="81"/>
                    <a:pt x="54" y="82"/>
                    <a:pt x="54" y="82"/>
                  </a:cubicBezTo>
                  <a:cubicBezTo>
                    <a:pt x="54" y="82"/>
                    <a:pt x="54" y="83"/>
                    <a:pt x="54" y="83"/>
                  </a:cubicBezTo>
                  <a:cubicBezTo>
                    <a:pt x="54" y="83"/>
                    <a:pt x="54" y="83"/>
                    <a:pt x="53" y="83"/>
                  </a:cubicBezTo>
                  <a:cubicBezTo>
                    <a:pt x="53" y="84"/>
                    <a:pt x="53" y="84"/>
                    <a:pt x="52" y="84"/>
                  </a:cubicBezTo>
                  <a:cubicBezTo>
                    <a:pt x="52" y="84"/>
                    <a:pt x="51" y="84"/>
                    <a:pt x="50" y="84"/>
                  </a:cubicBezTo>
                  <a:cubicBezTo>
                    <a:pt x="50" y="84"/>
                    <a:pt x="50" y="84"/>
                    <a:pt x="50" y="84"/>
                  </a:cubicBezTo>
                  <a:cubicBezTo>
                    <a:pt x="50" y="80"/>
                    <a:pt x="50" y="80"/>
                    <a:pt x="50" y="80"/>
                  </a:cubicBezTo>
                  <a:cubicBezTo>
                    <a:pt x="51" y="80"/>
                    <a:pt x="51" y="80"/>
                    <a:pt x="51" y="80"/>
                  </a:cubicBezTo>
                  <a:cubicBezTo>
                    <a:pt x="51" y="80"/>
                    <a:pt x="52" y="80"/>
                    <a:pt x="52" y="80"/>
                  </a:cubicBezTo>
                  <a:cubicBezTo>
                    <a:pt x="53" y="80"/>
                    <a:pt x="53" y="80"/>
                    <a:pt x="53" y="80"/>
                  </a:cubicBezTo>
                  <a:cubicBezTo>
                    <a:pt x="54" y="81"/>
                    <a:pt x="54" y="81"/>
                    <a:pt x="54" y="81"/>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4" name="Freeform 204"/>
            <p:cNvSpPr>
              <a:spLocks noEditPoints="1"/>
            </p:cNvSpPr>
            <p:nvPr/>
          </p:nvSpPr>
          <p:spPr bwMode="auto">
            <a:xfrm>
              <a:off x="6027738" y="2274888"/>
              <a:ext cx="331787" cy="468313"/>
            </a:xfrm>
            <a:custGeom>
              <a:avLst/>
              <a:gdLst>
                <a:gd name="T0" fmla="*/ 22 w 105"/>
                <a:gd name="T1" fmla="*/ 105 h 148"/>
                <a:gd name="T2" fmla="*/ 35 w 105"/>
                <a:gd name="T3" fmla="*/ 92 h 148"/>
                <a:gd name="T4" fmla="*/ 20 w 105"/>
                <a:gd name="T5" fmla="*/ 74 h 148"/>
                <a:gd name="T6" fmla="*/ 37 w 105"/>
                <a:gd name="T7" fmla="*/ 82 h 148"/>
                <a:gd name="T8" fmla="*/ 22 w 105"/>
                <a:gd name="T9" fmla="*/ 52 h 148"/>
                <a:gd name="T10" fmla="*/ 35 w 105"/>
                <a:gd name="T11" fmla="*/ 64 h 148"/>
                <a:gd name="T12" fmla="*/ 45 w 105"/>
                <a:gd name="T13" fmla="*/ 94 h 148"/>
                <a:gd name="T14" fmla="*/ 45 w 105"/>
                <a:gd name="T15" fmla="*/ 94 h 148"/>
                <a:gd name="T16" fmla="*/ 45 w 105"/>
                <a:gd name="T17" fmla="*/ 82 h 148"/>
                <a:gd name="T18" fmla="*/ 56 w 105"/>
                <a:gd name="T19" fmla="*/ 76 h 148"/>
                <a:gd name="T20" fmla="*/ 60 w 105"/>
                <a:gd name="T21" fmla="*/ 52 h 148"/>
                <a:gd name="T22" fmla="*/ 47 w 105"/>
                <a:gd name="T23" fmla="*/ 64 h 148"/>
                <a:gd name="T24" fmla="*/ 60 w 105"/>
                <a:gd name="T25" fmla="*/ 52 h 148"/>
                <a:gd name="T26" fmla="*/ 69 w 105"/>
                <a:gd name="T27" fmla="*/ 102 h 148"/>
                <a:gd name="T28" fmla="*/ 73 w 105"/>
                <a:gd name="T29" fmla="*/ 104 h 148"/>
                <a:gd name="T30" fmla="*/ 86 w 105"/>
                <a:gd name="T31" fmla="*/ 102 h 148"/>
                <a:gd name="T32" fmla="*/ 72 w 105"/>
                <a:gd name="T33" fmla="*/ 72 h 148"/>
                <a:gd name="T34" fmla="*/ 84 w 105"/>
                <a:gd name="T35" fmla="*/ 84 h 148"/>
                <a:gd name="T36" fmla="*/ 84 w 105"/>
                <a:gd name="T37" fmla="*/ 52 h 148"/>
                <a:gd name="T38" fmla="*/ 72 w 105"/>
                <a:gd name="T39" fmla="*/ 64 h 148"/>
                <a:gd name="T40" fmla="*/ 84 w 105"/>
                <a:gd name="T41" fmla="*/ 52 h 148"/>
                <a:gd name="T42" fmla="*/ 24 w 105"/>
                <a:gd name="T43" fmla="*/ 41 h 148"/>
                <a:gd name="T44" fmla="*/ 82 w 105"/>
                <a:gd name="T45" fmla="*/ 16 h 148"/>
                <a:gd name="T46" fmla="*/ 24 w 105"/>
                <a:gd name="T47" fmla="*/ 19 h 148"/>
                <a:gd name="T48" fmla="*/ 83 w 105"/>
                <a:gd name="T49" fmla="*/ 38 h 148"/>
                <a:gd name="T50" fmla="*/ 33 w 105"/>
                <a:gd name="T51" fmla="*/ 28 h 148"/>
                <a:gd name="T52" fmla="*/ 27 w 105"/>
                <a:gd name="T53" fmla="*/ 25 h 148"/>
                <a:gd name="T54" fmla="*/ 30 w 105"/>
                <a:gd name="T55" fmla="*/ 34 h 148"/>
                <a:gd name="T56" fmla="*/ 33 w 105"/>
                <a:gd name="T57" fmla="*/ 29 h 148"/>
                <a:gd name="T58" fmla="*/ 50 w 105"/>
                <a:gd name="T59" fmla="*/ 28 h 148"/>
                <a:gd name="T60" fmla="*/ 44 w 105"/>
                <a:gd name="T61" fmla="*/ 25 h 148"/>
                <a:gd name="T62" fmla="*/ 47 w 105"/>
                <a:gd name="T63" fmla="*/ 34 h 148"/>
                <a:gd name="T64" fmla="*/ 50 w 105"/>
                <a:gd name="T65" fmla="*/ 29 h 148"/>
                <a:gd name="T66" fmla="*/ 66 w 105"/>
                <a:gd name="T67" fmla="*/ 28 h 148"/>
                <a:gd name="T68" fmla="*/ 61 w 105"/>
                <a:gd name="T69" fmla="*/ 25 h 148"/>
                <a:gd name="T70" fmla="*/ 63 w 105"/>
                <a:gd name="T71" fmla="*/ 34 h 148"/>
                <a:gd name="T72" fmla="*/ 67 w 105"/>
                <a:gd name="T73" fmla="*/ 29 h 148"/>
                <a:gd name="T74" fmla="*/ 105 w 105"/>
                <a:gd name="T75" fmla="*/ 120 h 148"/>
                <a:gd name="T76" fmla="*/ 81 w 105"/>
                <a:gd name="T77" fmla="*/ 148 h 148"/>
                <a:gd name="T78" fmla="*/ 12 w 105"/>
                <a:gd name="T79" fmla="*/ 132 h 148"/>
                <a:gd name="T80" fmla="*/ 93 w 105"/>
                <a:gd name="T81" fmla="*/ 0 h 148"/>
                <a:gd name="T82" fmla="*/ 12 w 105"/>
                <a:gd name="T83" fmla="*/ 5 h 148"/>
                <a:gd name="T84" fmla="*/ 35 w 105"/>
                <a:gd name="T85" fmla="*/ 126 h 148"/>
                <a:gd name="T86" fmla="*/ 36 w 105"/>
                <a:gd name="T87" fmla="*/ 114 h 148"/>
                <a:gd name="T88" fmla="*/ 54 w 105"/>
                <a:gd name="T89" fmla="*/ 80 h 148"/>
                <a:gd name="T90" fmla="*/ 62 w 105"/>
                <a:gd name="T91" fmla="*/ 107 h 148"/>
                <a:gd name="T92" fmla="*/ 69 w 105"/>
                <a:gd name="T93" fmla="*/ 111 h 148"/>
                <a:gd name="T94" fmla="*/ 73 w 105"/>
                <a:gd name="T95" fmla="*/ 108 h 148"/>
                <a:gd name="T96" fmla="*/ 79 w 105"/>
                <a:gd name="T97" fmla="*/ 113 h 148"/>
                <a:gd name="T98" fmla="*/ 86 w 105"/>
                <a:gd name="T99" fmla="*/ 110 h 148"/>
                <a:gd name="T100" fmla="*/ 87 w 105"/>
                <a:gd name="T101" fmla="*/ 113 h 148"/>
                <a:gd name="T102" fmla="*/ 93 w 105"/>
                <a:gd name="T103" fmla="*/ 115 h 148"/>
                <a:gd name="T104" fmla="*/ 100 w 105"/>
                <a:gd name="T105"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48">
                  <a:moveTo>
                    <a:pt x="37" y="94"/>
                  </a:moveTo>
                  <a:cubicBezTo>
                    <a:pt x="37" y="102"/>
                    <a:pt x="37" y="102"/>
                    <a:pt x="37" y="102"/>
                  </a:cubicBezTo>
                  <a:cubicBezTo>
                    <a:pt x="37" y="104"/>
                    <a:pt x="36" y="105"/>
                    <a:pt x="35" y="105"/>
                  </a:cubicBezTo>
                  <a:cubicBezTo>
                    <a:pt x="22" y="105"/>
                    <a:pt x="22" y="105"/>
                    <a:pt x="22" y="105"/>
                  </a:cubicBezTo>
                  <a:cubicBezTo>
                    <a:pt x="21" y="105"/>
                    <a:pt x="20" y="104"/>
                    <a:pt x="20" y="102"/>
                  </a:cubicBezTo>
                  <a:cubicBezTo>
                    <a:pt x="20" y="94"/>
                    <a:pt x="20" y="94"/>
                    <a:pt x="20" y="94"/>
                  </a:cubicBezTo>
                  <a:cubicBezTo>
                    <a:pt x="20" y="93"/>
                    <a:pt x="21" y="92"/>
                    <a:pt x="22" y="92"/>
                  </a:cubicBezTo>
                  <a:cubicBezTo>
                    <a:pt x="35" y="92"/>
                    <a:pt x="35" y="92"/>
                    <a:pt x="35" y="92"/>
                  </a:cubicBezTo>
                  <a:cubicBezTo>
                    <a:pt x="36" y="92"/>
                    <a:pt x="37" y="93"/>
                    <a:pt x="37" y="94"/>
                  </a:cubicBezTo>
                  <a:close/>
                  <a:moveTo>
                    <a:pt x="35" y="72"/>
                  </a:moveTo>
                  <a:cubicBezTo>
                    <a:pt x="22" y="72"/>
                    <a:pt x="22" y="72"/>
                    <a:pt x="22" y="72"/>
                  </a:cubicBezTo>
                  <a:cubicBezTo>
                    <a:pt x="21" y="72"/>
                    <a:pt x="20" y="73"/>
                    <a:pt x="20" y="74"/>
                  </a:cubicBezTo>
                  <a:cubicBezTo>
                    <a:pt x="20" y="82"/>
                    <a:pt x="20" y="82"/>
                    <a:pt x="20" y="82"/>
                  </a:cubicBezTo>
                  <a:cubicBezTo>
                    <a:pt x="20" y="83"/>
                    <a:pt x="21" y="84"/>
                    <a:pt x="22" y="84"/>
                  </a:cubicBezTo>
                  <a:cubicBezTo>
                    <a:pt x="35" y="84"/>
                    <a:pt x="35" y="84"/>
                    <a:pt x="35" y="84"/>
                  </a:cubicBezTo>
                  <a:cubicBezTo>
                    <a:pt x="36" y="84"/>
                    <a:pt x="37" y="83"/>
                    <a:pt x="37" y="82"/>
                  </a:cubicBezTo>
                  <a:cubicBezTo>
                    <a:pt x="37" y="74"/>
                    <a:pt x="37" y="74"/>
                    <a:pt x="37" y="74"/>
                  </a:cubicBezTo>
                  <a:cubicBezTo>
                    <a:pt x="37" y="73"/>
                    <a:pt x="36" y="72"/>
                    <a:pt x="35" y="72"/>
                  </a:cubicBezTo>
                  <a:close/>
                  <a:moveTo>
                    <a:pt x="35" y="52"/>
                  </a:moveTo>
                  <a:cubicBezTo>
                    <a:pt x="22" y="52"/>
                    <a:pt x="22" y="52"/>
                    <a:pt x="22" y="52"/>
                  </a:cubicBezTo>
                  <a:cubicBezTo>
                    <a:pt x="21" y="52"/>
                    <a:pt x="20" y="53"/>
                    <a:pt x="20" y="54"/>
                  </a:cubicBezTo>
                  <a:cubicBezTo>
                    <a:pt x="20" y="62"/>
                    <a:pt x="20" y="62"/>
                    <a:pt x="20" y="62"/>
                  </a:cubicBezTo>
                  <a:cubicBezTo>
                    <a:pt x="20" y="63"/>
                    <a:pt x="21" y="64"/>
                    <a:pt x="22" y="64"/>
                  </a:cubicBezTo>
                  <a:cubicBezTo>
                    <a:pt x="35" y="64"/>
                    <a:pt x="35" y="64"/>
                    <a:pt x="35" y="64"/>
                  </a:cubicBezTo>
                  <a:cubicBezTo>
                    <a:pt x="36" y="64"/>
                    <a:pt x="37" y="63"/>
                    <a:pt x="37" y="62"/>
                  </a:cubicBezTo>
                  <a:cubicBezTo>
                    <a:pt x="37" y="54"/>
                    <a:pt x="37" y="54"/>
                    <a:pt x="37" y="54"/>
                  </a:cubicBezTo>
                  <a:cubicBezTo>
                    <a:pt x="37" y="53"/>
                    <a:pt x="36" y="52"/>
                    <a:pt x="35" y="52"/>
                  </a:cubicBezTo>
                  <a:close/>
                  <a:moveTo>
                    <a:pt x="45" y="94"/>
                  </a:moveTo>
                  <a:cubicBezTo>
                    <a:pt x="45" y="102"/>
                    <a:pt x="45" y="102"/>
                    <a:pt x="45" y="102"/>
                  </a:cubicBezTo>
                  <a:cubicBezTo>
                    <a:pt x="45" y="103"/>
                    <a:pt x="45" y="104"/>
                    <a:pt x="46" y="104"/>
                  </a:cubicBezTo>
                  <a:cubicBezTo>
                    <a:pt x="46" y="92"/>
                    <a:pt x="46" y="92"/>
                    <a:pt x="46" y="92"/>
                  </a:cubicBezTo>
                  <a:cubicBezTo>
                    <a:pt x="45" y="92"/>
                    <a:pt x="45" y="93"/>
                    <a:pt x="45" y="94"/>
                  </a:cubicBezTo>
                  <a:close/>
                  <a:moveTo>
                    <a:pt x="60" y="72"/>
                  </a:moveTo>
                  <a:cubicBezTo>
                    <a:pt x="47" y="72"/>
                    <a:pt x="47" y="72"/>
                    <a:pt x="47" y="72"/>
                  </a:cubicBezTo>
                  <a:cubicBezTo>
                    <a:pt x="46" y="72"/>
                    <a:pt x="45" y="73"/>
                    <a:pt x="45" y="74"/>
                  </a:cubicBezTo>
                  <a:cubicBezTo>
                    <a:pt x="45" y="82"/>
                    <a:pt x="45" y="82"/>
                    <a:pt x="45" y="82"/>
                  </a:cubicBezTo>
                  <a:cubicBezTo>
                    <a:pt x="45" y="83"/>
                    <a:pt x="45" y="84"/>
                    <a:pt x="46" y="84"/>
                  </a:cubicBezTo>
                  <a:cubicBezTo>
                    <a:pt x="46" y="84"/>
                    <a:pt x="46" y="84"/>
                    <a:pt x="46" y="84"/>
                  </a:cubicBezTo>
                  <a:cubicBezTo>
                    <a:pt x="46" y="80"/>
                    <a:pt x="50" y="76"/>
                    <a:pt x="54" y="76"/>
                  </a:cubicBezTo>
                  <a:cubicBezTo>
                    <a:pt x="56" y="76"/>
                    <a:pt x="56" y="76"/>
                    <a:pt x="56" y="76"/>
                  </a:cubicBezTo>
                  <a:cubicBezTo>
                    <a:pt x="58" y="76"/>
                    <a:pt x="60" y="77"/>
                    <a:pt x="62" y="79"/>
                  </a:cubicBezTo>
                  <a:cubicBezTo>
                    <a:pt x="62" y="74"/>
                    <a:pt x="62" y="74"/>
                    <a:pt x="62" y="74"/>
                  </a:cubicBezTo>
                  <a:cubicBezTo>
                    <a:pt x="62" y="73"/>
                    <a:pt x="61" y="72"/>
                    <a:pt x="60" y="72"/>
                  </a:cubicBezTo>
                  <a:close/>
                  <a:moveTo>
                    <a:pt x="60" y="52"/>
                  </a:moveTo>
                  <a:cubicBezTo>
                    <a:pt x="47" y="52"/>
                    <a:pt x="47" y="52"/>
                    <a:pt x="47" y="52"/>
                  </a:cubicBezTo>
                  <a:cubicBezTo>
                    <a:pt x="46" y="52"/>
                    <a:pt x="45" y="53"/>
                    <a:pt x="45" y="54"/>
                  </a:cubicBezTo>
                  <a:cubicBezTo>
                    <a:pt x="45" y="62"/>
                    <a:pt x="45" y="62"/>
                    <a:pt x="45" y="62"/>
                  </a:cubicBezTo>
                  <a:cubicBezTo>
                    <a:pt x="45" y="63"/>
                    <a:pt x="46" y="64"/>
                    <a:pt x="47" y="64"/>
                  </a:cubicBezTo>
                  <a:cubicBezTo>
                    <a:pt x="60" y="64"/>
                    <a:pt x="60" y="64"/>
                    <a:pt x="60" y="64"/>
                  </a:cubicBezTo>
                  <a:cubicBezTo>
                    <a:pt x="61" y="64"/>
                    <a:pt x="62" y="63"/>
                    <a:pt x="62" y="62"/>
                  </a:cubicBezTo>
                  <a:cubicBezTo>
                    <a:pt x="62" y="54"/>
                    <a:pt x="62" y="54"/>
                    <a:pt x="62" y="54"/>
                  </a:cubicBezTo>
                  <a:cubicBezTo>
                    <a:pt x="62" y="53"/>
                    <a:pt x="61" y="52"/>
                    <a:pt x="60" y="52"/>
                  </a:cubicBezTo>
                  <a:close/>
                  <a:moveTo>
                    <a:pt x="84" y="92"/>
                  </a:moveTo>
                  <a:cubicBezTo>
                    <a:pt x="72" y="92"/>
                    <a:pt x="72" y="92"/>
                    <a:pt x="72" y="92"/>
                  </a:cubicBezTo>
                  <a:cubicBezTo>
                    <a:pt x="70" y="92"/>
                    <a:pt x="69" y="93"/>
                    <a:pt x="69" y="94"/>
                  </a:cubicBezTo>
                  <a:cubicBezTo>
                    <a:pt x="69" y="102"/>
                    <a:pt x="69" y="102"/>
                    <a:pt x="69" y="102"/>
                  </a:cubicBezTo>
                  <a:cubicBezTo>
                    <a:pt x="69" y="103"/>
                    <a:pt x="70" y="104"/>
                    <a:pt x="70" y="104"/>
                  </a:cubicBezTo>
                  <a:cubicBezTo>
                    <a:pt x="70" y="104"/>
                    <a:pt x="70" y="104"/>
                    <a:pt x="70" y="104"/>
                  </a:cubicBezTo>
                  <a:cubicBezTo>
                    <a:pt x="70" y="104"/>
                    <a:pt x="70" y="104"/>
                    <a:pt x="70" y="104"/>
                  </a:cubicBezTo>
                  <a:cubicBezTo>
                    <a:pt x="71" y="104"/>
                    <a:pt x="72" y="104"/>
                    <a:pt x="73" y="104"/>
                  </a:cubicBezTo>
                  <a:cubicBezTo>
                    <a:pt x="75" y="104"/>
                    <a:pt x="76" y="104"/>
                    <a:pt x="78" y="105"/>
                  </a:cubicBezTo>
                  <a:cubicBezTo>
                    <a:pt x="82" y="105"/>
                    <a:pt x="82" y="105"/>
                    <a:pt x="82" y="105"/>
                  </a:cubicBezTo>
                  <a:cubicBezTo>
                    <a:pt x="84" y="105"/>
                    <a:pt x="84" y="105"/>
                    <a:pt x="84" y="105"/>
                  </a:cubicBezTo>
                  <a:cubicBezTo>
                    <a:pt x="85" y="105"/>
                    <a:pt x="86" y="104"/>
                    <a:pt x="86" y="102"/>
                  </a:cubicBezTo>
                  <a:cubicBezTo>
                    <a:pt x="86" y="94"/>
                    <a:pt x="86" y="94"/>
                    <a:pt x="86" y="94"/>
                  </a:cubicBezTo>
                  <a:cubicBezTo>
                    <a:pt x="86" y="93"/>
                    <a:pt x="85" y="92"/>
                    <a:pt x="84" y="92"/>
                  </a:cubicBezTo>
                  <a:close/>
                  <a:moveTo>
                    <a:pt x="84" y="72"/>
                  </a:moveTo>
                  <a:cubicBezTo>
                    <a:pt x="72" y="72"/>
                    <a:pt x="72" y="72"/>
                    <a:pt x="72" y="72"/>
                  </a:cubicBezTo>
                  <a:cubicBezTo>
                    <a:pt x="70" y="72"/>
                    <a:pt x="69" y="73"/>
                    <a:pt x="69" y="74"/>
                  </a:cubicBezTo>
                  <a:cubicBezTo>
                    <a:pt x="69" y="82"/>
                    <a:pt x="69" y="82"/>
                    <a:pt x="69" y="82"/>
                  </a:cubicBezTo>
                  <a:cubicBezTo>
                    <a:pt x="69" y="83"/>
                    <a:pt x="70" y="84"/>
                    <a:pt x="72" y="84"/>
                  </a:cubicBezTo>
                  <a:cubicBezTo>
                    <a:pt x="84" y="84"/>
                    <a:pt x="84" y="84"/>
                    <a:pt x="84" y="84"/>
                  </a:cubicBezTo>
                  <a:cubicBezTo>
                    <a:pt x="85" y="84"/>
                    <a:pt x="86" y="83"/>
                    <a:pt x="86" y="82"/>
                  </a:cubicBezTo>
                  <a:cubicBezTo>
                    <a:pt x="86" y="74"/>
                    <a:pt x="86" y="74"/>
                    <a:pt x="86" y="74"/>
                  </a:cubicBezTo>
                  <a:cubicBezTo>
                    <a:pt x="86" y="73"/>
                    <a:pt x="85" y="72"/>
                    <a:pt x="84" y="72"/>
                  </a:cubicBezTo>
                  <a:close/>
                  <a:moveTo>
                    <a:pt x="84" y="52"/>
                  </a:moveTo>
                  <a:cubicBezTo>
                    <a:pt x="72" y="52"/>
                    <a:pt x="72" y="52"/>
                    <a:pt x="72" y="52"/>
                  </a:cubicBezTo>
                  <a:cubicBezTo>
                    <a:pt x="70" y="52"/>
                    <a:pt x="69" y="53"/>
                    <a:pt x="69" y="54"/>
                  </a:cubicBezTo>
                  <a:cubicBezTo>
                    <a:pt x="69" y="62"/>
                    <a:pt x="69" y="62"/>
                    <a:pt x="69" y="62"/>
                  </a:cubicBezTo>
                  <a:cubicBezTo>
                    <a:pt x="69" y="63"/>
                    <a:pt x="70" y="64"/>
                    <a:pt x="72" y="64"/>
                  </a:cubicBezTo>
                  <a:cubicBezTo>
                    <a:pt x="84" y="64"/>
                    <a:pt x="84" y="64"/>
                    <a:pt x="84" y="64"/>
                  </a:cubicBezTo>
                  <a:cubicBezTo>
                    <a:pt x="85" y="64"/>
                    <a:pt x="86" y="63"/>
                    <a:pt x="86" y="62"/>
                  </a:cubicBezTo>
                  <a:cubicBezTo>
                    <a:pt x="86" y="54"/>
                    <a:pt x="86" y="54"/>
                    <a:pt x="86" y="54"/>
                  </a:cubicBezTo>
                  <a:cubicBezTo>
                    <a:pt x="86" y="53"/>
                    <a:pt x="85" y="52"/>
                    <a:pt x="84" y="52"/>
                  </a:cubicBezTo>
                  <a:close/>
                  <a:moveTo>
                    <a:pt x="88" y="22"/>
                  </a:moveTo>
                  <a:cubicBezTo>
                    <a:pt x="88" y="35"/>
                    <a:pt x="88" y="35"/>
                    <a:pt x="88" y="35"/>
                  </a:cubicBezTo>
                  <a:cubicBezTo>
                    <a:pt x="88" y="38"/>
                    <a:pt x="85" y="41"/>
                    <a:pt x="82" y="41"/>
                  </a:cubicBezTo>
                  <a:cubicBezTo>
                    <a:pt x="24" y="41"/>
                    <a:pt x="24" y="41"/>
                    <a:pt x="24" y="41"/>
                  </a:cubicBezTo>
                  <a:cubicBezTo>
                    <a:pt x="21" y="41"/>
                    <a:pt x="19" y="38"/>
                    <a:pt x="19" y="35"/>
                  </a:cubicBezTo>
                  <a:cubicBezTo>
                    <a:pt x="19" y="22"/>
                    <a:pt x="19" y="22"/>
                    <a:pt x="19" y="22"/>
                  </a:cubicBezTo>
                  <a:cubicBezTo>
                    <a:pt x="19" y="19"/>
                    <a:pt x="21" y="16"/>
                    <a:pt x="24" y="16"/>
                  </a:cubicBezTo>
                  <a:cubicBezTo>
                    <a:pt x="82" y="16"/>
                    <a:pt x="82" y="16"/>
                    <a:pt x="82" y="16"/>
                  </a:cubicBezTo>
                  <a:cubicBezTo>
                    <a:pt x="85" y="16"/>
                    <a:pt x="88" y="19"/>
                    <a:pt x="88" y="22"/>
                  </a:cubicBezTo>
                  <a:close/>
                  <a:moveTo>
                    <a:pt x="86" y="22"/>
                  </a:moveTo>
                  <a:cubicBezTo>
                    <a:pt x="86" y="20"/>
                    <a:pt x="84" y="19"/>
                    <a:pt x="83" y="19"/>
                  </a:cubicBezTo>
                  <a:cubicBezTo>
                    <a:pt x="24" y="19"/>
                    <a:pt x="24" y="19"/>
                    <a:pt x="24" y="19"/>
                  </a:cubicBezTo>
                  <a:cubicBezTo>
                    <a:pt x="22" y="19"/>
                    <a:pt x="21" y="20"/>
                    <a:pt x="21" y="22"/>
                  </a:cubicBezTo>
                  <a:cubicBezTo>
                    <a:pt x="21" y="35"/>
                    <a:pt x="21" y="35"/>
                    <a:pt x="21" y="35"/>
                  </a:cubicBezTo>
                  <a:cubicBezTo>
                    <a:pt x="21" y="37"/>
                    <a:pt x="22" y="38"/>
                    <a:pt x="24" y="38"/>
                  </a:cubicBezTo>
                  <a:cubicBezTo>
                    <a:pt x="83" y="38"/>
                    <a:pt x="83" y="38"/>
                    <a:pt x="83" y="38"/>
                  </a:cubicBezTo>
                  <a:cubicBezTo>
                    <a:pt x="84" y="38"/>
                    <a:pt x="86" y="37"/>
                    <a:pt x="86" y="35"/>
                  </a:cubicBezTo>
                  <a:lnTo>
                    <a:pt x="86" y="22"/>
                  </a:lnTo>
                  <a:close/>
                  <a:moveTo>
                    <a:pt x="38" y="25"/>
                  </a:moveTo>
                  <a:cubicBezTo>
                    <a:pt x="33" y="28"/>
                    <a:pt x="33" y="28"/>
                    <a:pt x="33" y="28"/>
                  </a:cubicBezTo>
                  <a:cubicBezTo>
                    <a:pt x="34" y="23"/>
                    <a:pt x="34" y="23"/>
                    <a:pt x="34" y="23"/>
                  </a:cubicBezTo>
                  <a:cubicBezTo>
                    <a:pt x="31" y="23"/>
                    <a:pt x="31" y="23"/>
                    <a:pt x="31" y="23"/>
                  </a:cubicBezTo>
                  <a:cubicBezTo>
                    <a:pt x="32" y="28"/>
                    <a:pt x="32" y="28"/>
                    <a:pt x="32" y="28"/>
                  </a:cubicBezTo>
                  <a:cubicBezTo>
                    <a:pt x="27" y="25"/>
                    <a:pt x="27" y="25"/>
                    <a:pt x="27" y="25"/>
                  </a:cubicBezTo>
                  <a:cubicBezTo>
                    <a:pt x="27" y="28"/>
                    <a:pt x="27" y="28"/>
                    <a:pt x="27" y="28"/>
                  </a:cubicBezTo>
                  <a:cubicBezTo>
                    <a:pt x="32" y="29"/>
                    <a:pt x="32" y="29"/>
                    <a:pt x="32" y="29"/>
                  </a:cubicBezTo>
                  <a:cubicBezTo>
                    <a:pt x="28" y="32"/>
                    <a:pt x="28" y="32"/>
                    <a:pt x="28" y="32"/>
                  </a:cubicBezTo>
                  <a:cubicBezTo>
                    <a:pt x="30" y="34"/>
                    <a:pt x="30" y="34"/>
                    <a:pt x="30" y="34"/>
                  </a:cubicBezTo>
                  <a:cubicBezTo>
                    <a:pt x="32" y="29"/>
                    <a:pt x="32" y="29"/>
                    <a:pt x="32" y="29"/>
                  </a:cubicBezTo>
                  <a:cubicBezTo>
                    <a:pt x="35" y="34"/>
                    <a:pt x="35" y="34"/>
                    <a:pt x="35" y="34"/>
                  </a:cubicBezTo>
                  <a:cubicBezTo>
                    <a:pt x="37" y="32"/>
                    <a:pt x="37" y="32"/>
                    <a:pt x="37" y="32"/>
                  </a:cubicBezTo>
                  <a:cubicBezTo>
                    <a:pt x="33" y="29"/>
                    <a:pt x="33" y="29"/>
                    <a:pt x="33" y="29"/>
                  </a:cubicBezTo>
                  <a:cubicBezTo>
                    <a:pt x="38" y="28"/>
                    <a:pt x="38" y="28"/>
                    <a:pt x="38" y="28"/>
                  </a:cubicBezTo>
                  <a:lnTo>
                    <a:pt x="38" y="25"/>
                  </a:lnTo>
                  <a:close/>
                  <a:moveTo>
                    <a:pt x="54" y="25"/>
                  </a:moveTo>
                  <a:cubicBezTo>
                    <a:pt x="50" y="28"/>
                    <a:pt x="50" y="28"/>
                    <a:pt x="50" y="28"/>
                  </a:cubicBezTo>
                  <a:cubicBezTo>
                    <a:pt x="50" y="23"/>
                    <a:pt x="50" y="23"/>
                    <a:pt x="50" y="23"/>
                  </a:cubicBezTo>
                  <a:cubicBezTo>
                    <a:pt x="48" y="23"/>
                    <a:pt x="48" y="23"/>
                    <a:pt x="48" y="23"/>
                  </a:cubicBezTo>
                  <a:cubicBezTo>
                    <a:pt x="49" y="28"/>
                    <a:pt x="49" y="28"/>
                    <a:pt x="49" y="28"/>
                  </a:cubicBezTo>
                  <a:cubicBezTo>
                    <a:pt x="44" y="25"/>
                    <a:pt x="44" y="25"/>
                    <a:pt x="44" y="25"/>
                  </a:cubicBezTo>
                  <a:cubicBezTo>
                    <a:pt x="43" y="28"/>
                    <a:pt x="43" y="28"/>
                    <a:pt x="43" y="28"/>
                  </a:cubicBezTo>
                  <a:cubicBezTo>
                    <a:pt x="48" y="29"/>
                    <a:pt x="48" y="29"/>
                    <a:pt x="48" y="29"/>
                  </a:cubicBezTo>
                  <a:cubicBezTo>
                    <a:pt x="45" y="32"/>
                    <a:pt x="45" y="32"/>
                    <a:pt x="45" y="32"/>
                  </a:cubicBezTo>
                  <a:cubicBezTo>
                    <a:pt x="47" y="34"/>
                    <a:pt x="47" y="34"/>
                    <a:pt x="47" y="34"/>
                  </a:cubicBezTo>
                  <a:cubicBezTo>
                    <a:pt x="49" y="29"/>
                    <a:pt x="49" y="29"/>
                    <a:pt x="49" y="29"/>
                  </a:cubicBezTo>
                  <a:cubicBezTo>
                    <a:pt x="51" y="34"/>
                    <a:pt x="51" y="34"/>
                    <a:pt x="51" y="34"/>
                  </a:cubicBezTo>
                  <a:cubicBezTo>
                    <a:pt x="54" y="32"/>
                    <a:pt x="54" y="32"/>
                    <a:pt x="54" y="32"/>
                  </a:cubicBezTo>
                  <a:cubicBezTo>
                    <a:pt x="50" y="29"/>
                    <a:pt x="50" y="29"/>
                    <a:pt x="50" y="29"/>
                  </a:cubicBezTo>
                  <a:cubicBezTo>
                    <a:pt x="55" y="28"/>
                    <a:pt x="55" y="28"/>
                    <a:pt x="55" y="28"/>
                  </a:cubicBezTo>
                  <a:lnTo>
                    <a:pt x="54" y="25"/>
                  </a:lnTo>
                  <a:close/>
                  <a:moveTo>
                    <a:pt x="71" y="25"/>
                  </a:moveTo>
                  <a:cubicBezTo>
                    <a:pt x="66" y="28"/>
                    <a:pt x="66" y="28"/>
                    <a:pt x="66" y="28"/>
                  </a:cubicBezTo>
                  <a:cubicBezTo>
                    <a:pt x="67" y="23"/>
                    <a:pt x="67" y="23"/>
                    <a:pt x="67" y="23"/>
                  </a:cubicBezTo>
                  <a:cubicBezTo>
                    <a:pt x="64" y="23"/>
                    <a:pt x="64" y="23"/>
                    <a:pt x="64" y="23"/>
                  </a:cubicBezTo>
                  <a:cubicBezTo>
                    <a:pt x="65" y="28"/>
                    <a:pt x="65" y="28"/>
                    <a:pt x="65" y="28"/>
                  </a:cubicBezTo>
                  <a:cubicBezTo>
                    <a:pt x="61" y="25"/>
                    <a:pt x="61" y="25"/>
                    <a:pt x="61" y="25"/>
                  </a:cubicBezTo>
                  <a:cubicBezTo>
                    <a:pt x="60" y="28"/>
                    <a:pt x="60" y="28"/>
                    <a:pt x="60" y="28"/>
                  </a:cubicBezTo>
                  <a:cubicBezTo>
                    <a:pt x="65" y="29"/>
                    <a:pt x="65" y="29"/>
                    <a:pt x="65" y="29"/>
                  </a:cubicBezTo>
                  <a:cubicBezTo>
                    <a:pt x="61" y="32"/>
                    <a:pt x="61" y="32"/>
                    <a:pt x="61" y="32"/>
                  </a:cubicBezTo>
                  <a:cubicBezTo>
                    <a:pt x="63" y="34"/>
                    <a:pt x="63" y="34"/>
                    <a:pt x="63" y="34"/>
                  </a:cubicBezTo>
                  <a:cubicBezTo>
                    <a:pt x="66" y="29"/>
                    <a:pt x="66" y="29"/>
                    <a:pt x="66" y="29"/>
                  </a:cubicBezTo>
                  <a:cubicBezTo>
                    <a:pt x="68" y="34"/>
                    <a:pt x="68" y="34"/>
                    <a:pt x="68" y="34"/>
                  </a:cubicBezTo>
                  <a:cubicBezTo>
                    <a:pt x="70" y="32"/>
                    <a:pt x="70" y="32"/>
                    <a:pt x="70" y="32"/>
                  </a:cubicBezTo>
                  <a:cubicBezTo>
                    <a:pt x="67" y="29"/>
                    <a:pt x="67" y="29"/>
                    <a:pt x="67" y="29"/>
                  </a:cubicBezTo>
                  <a:cubicBezTo>
                    <a:pt x="72" y="28"/>
                    <a:pt x="72" y="28"/>
                    <a:pt x="72" y="28"/>
                  </a:cubicBezTo>
                  <a:lnTo>
                    <a:pt x="71" y="25"/>
                  </a:lnTo>
                  <a:close/>
                  <a:moveTo>
                    <a:pt x="105" y="12"/>
                  </a:moveTo>
                  <a:cubicBezTo>
                    <a:pt x="105" y="120"/>
                    <a:pt x="105" y="120"/>
                    <a:pt x="105" y="120"/>
                  </a:cubicBezTo>
                  <a:cubicBezTo>
                    <a:pt x="105" y="126"/>
                    <a:pt x="100" y="132"/>
                    <a:pt x="93" y="132"/>
                  </a:cubicBezTo>
                  <a:cubicBezTo>
                    <a:pt x="93" y="132"/>
                    <a:pt x="93" y="132"/>
                    <a:pt x="93" y="132"/>
                  </a:cubicBezTo>
                  <a:cubicBezTo>
                    <a:pt x="93" y="137"/>
                    <a:pt x="93" y="137"/>
                    <a:pt x="93" y="137"/>
                  </a:cubicBezTo>
                  <a:cubicBezTo>
                    <a:pt x="93" y="143"/>
                    <a:pt x="88" y="148"/>
                    <a:pt x="81" y="148"/>
                  </a:cubicBezTo>
                  <a:cubicBezTo>
                    <a:pt x="61" y="148"/>
                    <a:pt x="61" y="148"/>
                    <a:pt x="61" y="148"/>
                  </a:cubicBezTo>
                  <a:cubicBezTo>
                    <a:pt x="58" y="148"/>
                    <a:pt x="55" y="147"/>
                    <a:pt x="53" y="144"/>
                  </a:cubicBezTo>
                  <a:cubicBezTo>
                    <a:pt x="40" y="132"/>
                    <a:pt x="40" y="132"/>
                    <a:pt x="40" y="132"/>
                  </a:cubicBezTo>
                  <a:cubicBezTo>
                    <a:pt x="12" y="132"/>
                    <a:pt x="12" y="132"/>
                    <a:pt x="12" y="132"/>
                  </a:cubicBezTo>
                  <a:cubicBezTo>
                    <a:pt x="6" y="132"/>
                    <a:pt x="0" y="126"/>
                    <a:pt x="0" y="120"/>
                  </a:cubicBezTo>
                  <a:cubicBezTo>
                    <a:pt x="0" y="12"/>
                    <a:pt x="0" y="12"/>
                    <a:pt x="0" y="12"/>
                  </a:cubicBezTo>
                  <a:cubicBezTo>
                    <a:pt x="0" y="5"/>
                    <a:pt x="6" y="0"/>
                    <a:pt x="12" y="0"/>
                  </a:cubicBezTo>
                  <a:cubicBezTo>
                    <a:pt x="93" y="0"/>
                    <a:pt x="93" y="0"/>
                    <a:pt x="93" y="0"/>
                  </a:cubicBezTo>
                  <a:cubicBezTo>
                    <a:pt x="100" y="0"/>
                    <a:pt x="105" y="5"/>
                    <a:pt x="105" y="12"/>
                  </a:cubicBezTo>
                  <a:close/>
                  <a:moveTo>
                    <a:pt x="100" y="12"/>
                  </a:moveTo>
                  <a:cubicBezTo>
                    <a:pt x="100" y="8"/>
                    <a:pt x="97" y="5"/>
                    <a:pt x="93" y="5"/>
                  </a:cubicBezTo>
                  <a:cubicBezTo>
                    <a:pt x="12" y="5"/>
                    <a:pt x="12" y="5"/>
                    <a:pt x="12" y="5"/>
                  </a:cubicBezTo>
                  <a:cubicBezTo>
                    <a:pt x="8" y="5"/>
                    <a:pt x="5" y="8"/>
                    <a:pt x="5" y="12"/>
                  </a:cubicBezTo>
                  <a:cubicBezTo>
                    <a:pt x="5" y="120"/>
                    <a:pt x="5" y="120"/>
                    <a:pt x="5" y="120"/>
                  </a:cubicBezTo>
                  <a:cubicBezTo>
                    <a:pt x="5" y="123"/>
                    <a:pt x="8" y="126"/>
                    <a:pt x="12" y="126"/>
                  </a:cubicBezTo>
                  <a:cubicBezTo>
                    <a:pt x="35" y="126"/>
                    <a:pt x="35" y="126"/>
                    <a:pt x="35" y="126"/>
                  </a:cubicBezTo>
                  <a:cubicBezTo>
                    <a:pt x="31" y="123"/>
                    <a:pt x="31" y="123"/>
                    <a:pt x="31" y="123"/>
                  </a:cubicBezTo>
                  <a:cubicBezTo>
                    <a:pt x="30" y="121"/>
                    <a:pt x="30" y="119"/>
                    <a:pt x="31" y="117"/>
                  </a:cubicBezTo>
                  <a:cubicBezTo>
                    <a:pt x="33" y="115"/>
                    <a:pt x="33" y="115"/>
                    <a:pt x="33" y="115"/>
                  </a:cubicBezTo>
                  <a:cubicBezTo>
                    <a:pt x="34" y="114"/>
                    <a:pt x="35" y="114"/>
                    <a:pt x="36" y="114"/>
                  </a:cubicBezTo>
                  <a:cubicBezTo>
                    <a:pt x="37" y="114"/>
                    <a:pt x="38" y="114"/>
                    <a:pt x="39" y="115"/>
                  </a:cubicBezTo>
                  <a:cubicBezTo>
                    <a:pt x="50" y="126"/>
                    <a:pt x="50" y="126"/>
                    <a:pt x="50" y="126"/>
                  </a:cubicBezTo>
                  <a:cubicBezTo>
                    <a:pt x="50" y="84"/>
                    <a:pt x="50" y="84"/>
                    <a:pt x="50" y="84"/>
                  </a:cubicBezTo>
                  <a:cubicBezTo>
                    <a:pt x="50" y="82"/>
                    <a:pt x="52" y="80"/>
                    <a:pt x="54" y="80"/>
                  </a:cubicBezTo>
                  <a:cubicBezTo>
                    <a:pt x="56" y="80"/>
                    <a:pt x="56" y="80"/>
                    <a:pt x="56" y="80"/>
                  </a:cubicBezTo>
                  <a:cubicBezTo>
                    <a:pt x="58" y="80"/>
                    <a:pt x="60" y="82"/>
                    <a:pt x="60" y="84"/>
                  </a:cubicBezTo>
                  <a:cubicBezTo>
                    <a:pt x="60" y="108"/>
                    <a:pt x="60" y="108"/>
                    <a:pt x="60" y="108"/>
                  </a:cubicBezTo>
                  <a:cubicBezTo>
                    <a:pt x="62" y="107"/>
                    <a:pt x="62" y="107"/>
                    <a:pt x="62" y="107"/>
                  </a:cubicBezTo>
                  <a:cubicBezTo>
                    <a:pt x="63" y="107"/>
                    <a:pt x="64" y="107"/>
                    <a:pt x="64" y="107"/>
                  </a:cubicBezTo>
                  <a:cubicBezTo>
                    <a:pt x="67" y="107"/>
                    <a:pt x="69" y="108"/>
                    <a:pt x="69" y="108"/>
                  </a:cubicBezTo>
                  <a:cubicBezTo>
                    <a:pt x="69" y="108"/>
                    <a:pt x="69" y="108"/>
                    <a:pt x="69" y="108"/>
                  </a:cubicBezTo>
                  <a:cubicBezTo>
                    <a:pt x="69" y="111"/>
                    <a:pt x="69" y="111"/>
                    <a:pt x="69" y="111"/>
                  </a:cubicBezTo>
                  <a:cubicBezTo>
                    <a:pt x="69" y="112"/>
                    <a:pt x="70" y="112"/>
                    <a:pt x="70" y="112"/>
                  </a:cubicBezTo>
                  <a:cubicBezTo>
                    <a:pt x="71" y="112"/>
                    <a:pt x="71" y="112"/>
                    <a:pt x="71" y="111"/>
                  </a:cubicBezTo>
                  <a:cubicBezTo>
                    <a:pt x="71" y="108"/>
                    <a:pt x="71" y="108"/>
                    <a:pt x="71" y="108"/>
                  </a:cubicBezTo>
                  <a:cubicBezTo>
                    <a:pt x="71" y="108"/>
                    <a:pt x="72" y="108"/>
                    <a:pt x="73" y="108"/>
                  </a:cubicBezTo>
                  <a:cubicBezTo>
                    <a:pt x="75" y="108"/>
                    <a:pt x="77" y="108"/>
                    <a:pt x="78" y="109"/>
                  </a:cubicBezTo>
                  <a:cubicBezTo>
                    <a:pt x="78" y="109"/>
                    <a:pt x="78" y="109"/>
                    <a:pt x="78" y="109"/>
                  </a:cubicBezTo>
                  <a:cubicBezTo>
                    <a:pt x="78" y="112"/>
                    <a:pt x="78" y="112"/>
                    <a:pt x="78" y="112"/>
                  </a:cubicBezTo>
                  <a:cubicBezTo>
                    <a:pt x="78" y="113"/>
                    <a:pt x="79" y="113"/>
                    <a:pt x="79" y="113"/>
                  </a:cubicBezTo>
                  <a:cubicBezTo>
                    <a:pt x="79" y="113"/>
                    <a:pt x="80" y="113"/>
                    <a:pt x="80" y="112"/>
                  </a:cubicBezTo>
                  <a:cubicBezTo>
                    <a:pt x="80" y="109"/>
                    <a:pt x="80" y="109"/>
                    <a:pt x="80" y="109"/>
                  </a:cubicBezTo>
                  <a:cubicBezTo>
                    <a:pt x="80" y="109"/>
                    <a:pt x="81" y="109"/>
                    <a:pt x="82" y="109"/>
                  </a:cubicBezTo>
                  <a:cubicBezTo>
                    <a:pt x="84" y="109"/>
                    <a:pt x="86" y="110"/>
                    <a:pt x="86" y="110"/>
                  </a:cubicBezTo>
                  <a:cubicBezTo>
                    <a:pt x="87" y="110"/>
                    <a:pt x="87" y="110"/>
                    <a:pt x="87" y="110"/>
                  </a:cubicBezTo>
                  <a:cubicBezTo>
                    <a:pt x="87" y="110"/>
                    <a:pt x="87" y="110"/>
                    <a:pt x="87" y="110"/>
                  </a:cubicBezTo>
                  <a:cubicBezTo>
                    <a:pt x="87" y="110"/>
                    <a:pt x="87" y="110"/>
                    <a:pt x="87" y="110"/>
                  </a:cubicBezTo>
                  <a:cubicBezTo>
                    <a:pt x="87" y="113"/>
                    <a:pt x="87" y="113"/>
                    <a:pt x="87" y="113"/>
                  </a:cubicBezTo>
                  <a:cubicBezTo>
                    <a:pt x="87" y="114"/>
                    <a:pt x="87" y="114"/>
                    <a:pt x="88" y="114"/>
                  </a:cubicBezTo>
                  <a:cubicBezTo>
                    <a:pt x="88" y="114"/>
                    <a:pt x="88" y="114"/>
                    <a:pt x="88" y="113"/>
                  </a:cubicBezTo>
                  <a:cubicBezTo>
                    <a:pt x="88" y="110"/>
                    <a:pt x="88" y="110"/>
                    <a:pt x="88" y="110"/>
                  </a:cubicBezTo>
                  <a:cubicBezTo>
                    <a:pt x="92" y="111"/>
                    <a:pt x="93" y="113"/>
                    <a:pt x="93" y="115"/>
                  </a:cubicBezTo>
                  <a:cubicBezTo>
                    <a:pt x="93" y="126"/>
                    <a:pt x="93" y="126"/>
                    <a:pt x="93" y="126"/>
                  </a:cubicBezTo>
                  <a:cubicBezTo>
                    <a:pt x="93" y="126"/>
                    <a:pt x="93" y="126"/>
                    <a:pt x="93" y="126"/>
                  </a:cubicBezTo>
                  <a:cubicBezTo>
                    <a:pt x="97" y="126"/>
                    <a:pt x="100" y="123"/>
                    <a:pt x="100" y="120"/>
                  </a:cubicBezTo>
                  <a:lnTo>
                    <a:pt x="10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 name="Freeform 206"/>
            <p:cNvSpPr>
              <a:spLocks noEditPoints="1"/>
            </p:cNvSpPr>
            <p:nvPr/>
          </p:nvSpPr>
          <p:spPr bwMode="auto">
            <a:xfrm>
              <a:off x="9625013" y="5973763"/>
              <a:ext cx="379412" cy="404813"/>
            </a:xfrm>
            <a:custGeom>
              <a:avLst/>
              <a:gdLst>
                <a:gd name="T0" fmla="*/ 93 w 120"/>
                <a:gd name="T1" fmla="*/ 34 h 128"/>
                <a:gd name="T2" fmla="*/ 93 w 120"/>
                <a:gd name="T3" fmla="*/ 32 h 128"/>
                <a:gd name="T4" fmla="*/ 26 w 120"/>
                <a:gd name="T5" fmla="*/ 33 h 128"/>
                <a:gd name="T6" fmla="*/ 27 w 120"/>
                <a:gd name="T7" fmla="*/ 45 h 128"/>
                <a:gd name="T8" fmla="*/ 94 w 120"/>
                <a:gd name="T9" fmla="*/ 44 h 128"/>
                <a:gd name="T10" fmla="*/ 27 w 120"/>
                <a:gd name="T11" fmla="*/ 43 h 128"/>
                <a:gd name="T12" fmla="*/ 27 w 120"/>
                <a:gd name="T13" fmla="*/ 45 h 128"/>
                <a:gd name="T14" fmla="*/ 118 w 120"/>
                <a:gd name="T15" fmla="*/ 46 h 128"/>
                <a:gd name="T16" fmla="*/ 109 w 120"/>
                <a:gd name="T17" fmla="*/ 43 h 128"/>
                <a:gd name="T18" fmla="*/ 109 w 120"/>
                <a:gd name="T19" fmla="*/ 4 h 128"/>
                <a:gd name="T20" fmla="*/ 16 w 120"/>
                <a:gd name="T21" fmla="*/ 0 h 128"/>
                <a:gd name="T22" fmla="*/ 11 w 120"/>
                <a:gd name="T23" fmla="*/ 19 h 128"/>
                <a:gd name="T24" fmla="*/ 4 w 120"/>
                <a:gd name="T25" fmla="*/ 33 h 128"/>
                <a:gd name="T26" fmla="*/ 0 w 120"/>
                <a:gd name="T27" fmla="*/ 37 h 128"/>
                <a:gd name="T28" fmla="*/ 1 w 120"/>
                <a:gd name="T29" fmla="*/ 126 h 128"/>
                <a:gd name="T30" fmla="*/ 3 w 120"/>
                <a:gd name="T31" fmla="*/ 127 h 128"/>
                <a:gd name="T32" fmla="*/ 4 w 120"/>
                <a:gd name="T33" fmla="*/ 127 h 128"/>
                <a:gd name="T34" fmla="*/ 115 w 120"/>
                <a:gd name="T35" fmla="*/ 128 h 128"/>
                <a:gd name="T36" fmla="*/ 118 w 120"/>
                <a:gd name="T37" fmla="*/ 127 h 128"/>
                <a:gd name="T38" fmla="*/ 120 w 120"/>
                <a:gd name="T39" fmla="*/ 54 h 128"/>
                <a:gd name="T40" fmla="*/ 109 w 120"/>
                <a:gd name="T41" fmla="*/ 46 h 128"/>
                <a:gd name="T42" fmla="*/ 115 w 120"/>
                <a:gd name="T43" fmla="*/ 46 h 128"/>
                <a:gd name="T44" fmla="*/ 115 w 120"/>
                <a:gd name="T45" fmla="*/ 49 h 128"/>
                <a:gd name="T46" fmla="*/ 109 w 120"/>
                <a:gd name="T47" fmla="*/ 49 h 128"/>
                <a:gd name="T48" fmla="*/ 14 w 120"/>
                <a:gd name="T49" fmla="*/ 19 h 128"/>
                <a:gd name="T50" fmla="*/ 106 w 120"/>
                <a:gd name="T51" fmla="*/ 49 h 128"/>
                <a:gd name="T52" fmla="*/ 68 w 120"/>
                <a:gd name="T53" fmla="*/ 52 h 128"/>
                <a:gd name="T54" fmla="*/ 27 w 120"/>
                <a:gd name="T55" fmla="*/ 54 h 128"/>
                <a:gd name="T56" fmla="*/ 27 w 120"/>
                <a:gd name="T57" fmla="*/ 56 h 128"/>
                <a:gd name="T58" fmla="*/ 65 w 120"/>
                <a:gd name="T59" fmla="*/ 59 h 128"/>
                <a:gd name="T60" fmla="*/ 14 w 120"/>
                <a:gd name="T61" fmla="*/ 59 h 128"/>
                <a:gd name="T62" fmla="*/ 3 w 120"/>
                <a:gd name="T63" fmla="*/ 124 h 128"/>
                <a:gd name="T64" fmla="*/ 2 w 120"/>
                <a:gd name="T65" fmla="*/ 123 h 128"/>
                <a:gd name="T66" fmla="*/ 3 w 120"/>
                <a:gd name="T67" fmla="*/ 36 h 128"/>
                <a:gd name="T68" fmla="*/ 11 w 120"/>
                <a:gd name="T69" fmla="*/ 36 h 128"/>
                <a:gd name="T70" fmla="*/ 8 w 120"/>
                <a:gd name="T71" fmla="*/ 59 h 128"/>
                <a:gd name="T72" fmla="*/ 3 w 120"/>
                <a:gd name="T73" fmla="*/ 124 h 128"/>
                <a:gd name="T74" fmla="*/ 4 w 120"/>
                <a:gd name="T75" fmla="*/ 115 h 128"/>
                <a:gd name="T76" fmla="*/ 119 w 120"/>
                <a:gd name="T77" fmla="*/ 1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28">
                  <a:moveTo>
                    <a:pt x="27" y="34"/>
                  </a:moveTo>
                  <a:cubicBezTo>
                    <a:pt x="93" y="34"/>
                    <a:pt x="93" y="34"/>
                    <a:pt x="93" y="34"/>
                  </a:cubicBezTo>
                  <a:cubicBezTo>
                    <a:pt x="93" y="34"/>
                    <a:pt x="94" y="34"/>
                    <a:pt x="94" y="33"/>
                  </a:cubicBezTo>
                  <a:cubicBezTo>
                    <a:pt x="94" y="33"/>
                    <a:pt x="93" y="32"/>
                    <a:pt x="93" y="32"/>
                  </a:cubicBezTo>
                  <a:cubicBezTo>
                    <a:pt x="27" y="32"/>
                    <a:pt x="27" y="32"/>
                    <a:pt x="27" y="32"/>
                  </a:cubicBezTo>
                  <a:cubicBezTo>
                    <a:pt x="26" y="32"/>
                    <a:pt x="26" y="33"/>
                    <a:pt x="26" y="33"/>
                  </a:cubicBezTo>
                  <a:cubicBezTo>
                    <a:pt x="26" y="34"/>
                    <a:pt x="26" y="34"/>
                    <a:pt x="27" y="34"/>
                  </a:cubicBezTo>
                  <a:close/>
                  <a:moveTo>
                    <a:pt x="27" y="45"/>
                  </a:moveTo>
                  <a:cubicBezTo>
                    <a:pt x="93" y="45"/>
                    <a:pt x="93" y="45"/>
                    <a:pt x="93" y="45"/>
                  </a:cubicBezTo>
                  <a:cubicBezTo>
                    <a:pt x="93" y="45"/>
                    <a:pt x="94" y="44"/>
                    <a:pt x="94" y="44"/>
                  </a:cubicBezTo>
                  <a:cubicBezTo>
                    <a:pt x="94" y="43"/>
                    <a:pt x="93" y="43"/>
                    <a:pt x="93" y="43"/>
                  </a:cubicBezTo>
                  <a:cubicBezTo>
                    <a:pt x="27" y="43"/>
                    <a:pt x="27" y="43"/>
                    <a:pt x="27" y="43"/>
                  </a:cubicBezTo>
                  <a:cubicBezTo>
                    <a:pt x="26" y="43"/>
                    <a:pt x="26" y="43"/>
                    <a:pt x="26" y="44"/>
                  </a:cubicBezTo>
                  <a:cubicBezTo>
                    <a:pt x="26" y="44"/>
                    <a:pt x="26" y="45"/>
                    <a:pt x="27" y="45"/>
                  </a:cubicBezTo>
                  <a:close/>
                  <a:moveTo>
                    <a:pt x="118" y="50"/>
                  </a:moveTo>
                  <a:cubicBezTo>
                    <a:pt x="118" y="46"/>
                    <a:pt x="118" y="46"/>
                    <a:pt x="118" y="46"/>
                  </a:cubicBezTo>
                  <a:cubicBezTo>
                    <a:pt x="118" y="45"/>
                    <a:pt x="117" y="43"/>
                    <a:pt x="114" y="43"/>
                  </a:cubicBezTo>
                  <a:cubicBezTo>
                    <a:pt x="109" y="43"/>
                    <a:pt x="109" y="43"/>
                    <a:pt x="109" y="43"/>
                  </a:cubicBezTo>
                  <a:cubicBezTo>
                    <a:pt x="109" y="19"/>
                    <a:pt x="109" y="19"/>
                    <a:pt x="109" y="19"/>
                  </a:cubicBezTo>
                  <a:cubicBezTo>
                    <a:pt x="109" y="4"/>
                    <a:pt x="109" y="4"/>
                    <a:pt x="109" y="4"/>
                  </a:cubicBezTo>
                  <a:cubicBezTo>
                    <a:pt x="109" y="2"/>
                    <a:pt x="107" y="0"/>
                    <a:pt x="105" y="0"/>
                  </a:cubicBezTo>
                  <a:cubicBezTo>
                    <a:pt x="16" y="0"/>
                    <a:pt x="16" y="0"/>
                    <a:pt x="16" y="0"/>
                  </a:cubicBezTo>
                  <a:cubicBezTo>
                    <a:pt x="13" y="0"/>
                    <a:pt x="11" y="2"/>
                    <a:pt x="11" y="4"/>
                  </a:cubicBezTo>
                  <a:cubicBezTo>
                    <a:pt x="11" y="19"/>
                    <a:pt x="11" y="19"/>
                    <a:pt x="11" y="19"/>
                  </a:cubicBezTo>
                  <a:cubicBezTo>
                    <a:pt x="11" y="33"/>
                    <a:pt x="11" y="33"/>
                    <a:pt x="11" y="33"/>
                  </a:cubicBezTo>
                  <a:cubicBezTo>
                    <a:pt x="4" y="33"/>
                    <a:pt x="4" y="33"/>
                    <a:pt x="4" y="33"/>
                  </a:cubicBezTo>
                  <a:cubicBezTo>
                    <a:pt x="3" y="33"/>
                    <a:pt x="1" y="33"/>
                    <a:pt x="1" y="34"/>
                  </a:cubicBezTo>
                  <a:cubicBezTo>
                    <a:pt x="0" y="35"/>
                    <a:pt x="0" y="36"/>
                    <a:pt x="0" y="37"/>
                  </a:cubicBezTo>
                  <a:cubicBezTo>
                    <a:pt x="0" y="123"/>
                    <a:pt x="0" y="123"/>
                    <a:pt x="0" y="123"/>
                  </a:cubicBezTo>
                  <a:cubicBezTo>
                    <a:pt x="0" y="124"/>
                    <a:pt x="0" y="125"/>
                    <a:pt x="1" y="126"/>
                  </a:cubicBezTo>
                  <a:cubicBezTo>
                    <a:pt x="1" y="126"/>
                    <a:pt x="2" y="127"/>
                    <a:pt x="3" y="127"/>
                  </a:cubicBezTo>
                  <a:cubicBezTo>
                    <a:pt x="3" y="127"/>
                    <a:pt x="3" y="127"/>
                    <a:pt x="3" y="127"/>
                  </a:cubicBezTo>
                  <a:cubicBezTo>
                    <a:pt x="3" y="127"/>
                    <a:pt x="3" y="127"/>
                    <a:pt x="4" y="127"/>
                  </a:cubicBezTo>
                  <a:cubicBezTo>
                    <a:pt x="4" y="127"/>
                    <a:pt x="4" y="127"/>
                    <a:pt x="4" y="127"/>
                  </a:cubicBezTo>
                  <a:cubicBezTo>
                    <a:pt x="5" y="128"/>
                    <a:pt x="6" y="128"/>
                    <a:pt x="7" y="128"/>
                  </a:cubicBezTo>
                  <a:cubicBezTo>
                    <a:pt x="9" y="128"/>
                    <a:pt x="99" y="128"/>
                    <a:pt x="115" y="128"/>
                  </a:cubicBezTo>
                  <a:cubicBezTo>
                    <a:pt x="115" y="128"/>
                    <a:pt x="115" y="128"/>
                    <a:pt x="115" y="128"/>
                  </a:cubicBezTo>
                  <a:cubicBezTo>
                    <a:pt x="117" y="128"/>
                    <a:pt x="118" y="128"/>
                    <a:pt x="118" y="127"/>
                  </a:cubicBezTo>
                  <a:cubicBezTo>
                    <a:pt x="119" y="126"/>
                    <a:pt x="120" y="125"/>
                    <a:pt x="120" y="124"/>
                  </a:cubicBezTo>
                  <a:cubicBezTo>
                    <a:pt x="120" y="110"/>
                    <a:pt x="120" y="56"/>
                    <a:pt x="120" y="54"/>
                  </a:cubicBezTo>
                  <a:cubicBezTo>
                    <a:pt x="120" y="53"/>
                    <a:pt x="119" y="51"/>
                    <a:pt x="118" y="50"/>
                  </a:cubicBezTo>
                  <a:close/>
                  <a:moveTo>
                    <a:pt x="109" y="46"/>
                  </a:moveTo>
                  <a:cubicBezTo>
                    <a:pt x="114" y="46"/>
                    <a:pt x="114" y="46"/>
                    <a:pt x="114" y="46"/>
                  </a:cubicBezTo>
                  <a:cubicBezTo>
                    <a:pt x="115" y="46"/>
                    <a:pt x="115" y="46"/>
                    <a:pt x="115" y="46"/>
                  </a:cubicBezTo>
                  <a:cubicBezTo>
                    <a:pt x="115" y="46"/>
                    <a:pt x="115" y="46"/>
                    <a:pt x="115" y="46"/>
                  </a:cubicBezTo>
                  <a:cubicBezTo>
                    <a:pt x="115" y="49"/>
                    <a:pt x="115" y="49"/>
                    <a:pt x="115" y="49"/>
                  </a:cubicBezTo>
                  <a:cubicBezTo>
                    <a:pt x="115" y="49"/>
                    <a:pt x="115" y="49"/>
                    <a:pt x="115" y="49"/>
                  </a:cubicBezTo>
                  <a:cubicBezTo>
                    <a:pt x="114" y="49"/>
                    <a:pt x="112" y="49"/>
                    <a:pt x="109" y="49"/>
                  </a:cubicBezTo>
                  <a:lnTo>
                    <a:pt x="109" y="46"/>
                  </a:lnTo>
                  <a:close/>
                  <a:moveTo>
                    <a:pt x="14" y="19"/>
                  </a:moveTo>
                  <a:cubicBezTo>
                    <a:pt x="106" y="19"/>
                    <a:pt x="106" y="19"/>
                    <a:pt x="106" y="19"/>
                  </a:cubicBezTo>
                  <a:cubicBezTo>
                    <a:pt x="106" y="49"/>
                    <a:pt x="106" y="49"/>
                    <a:pt x="106" y="49"/>
                  </a:cubicBezTo>
                  <a:cubicBezTo>
                    <a:pt x="96" y="49"/>
                    <a:pt x="79" y="49"/>
                    <a:pt x="72" y="49"/>
                  </a:cubicBezTo>
                  <a:cubicBezTo>
                    <a:pt x="70" y="49"/>
                    <a:pt x="68" y="50"/>
                    <a:pt x="68" y="52"/>
                  </a:cubicBezTo>
                  <a:cubicBezTo>
                    <a:pt x="67" y="52"/>
                    <a:pt x="67" y="53"/>
                    <a:pt x="67" y="54"/>
                  </a:cubicBezTo>
                  <a:cubicBezTo>
                    <a:pt x="27" y="54"/>
                    <a:pt x="27" y="54"/>
                    <a:pt x="27" y="54"/>
                  </a:cubicBezTo>
                  <a:cubicBezTo>
                    <a:pt x="26" y="54"/>
                    <a:pt x="26" y="54"/>
                    <a:pt x="26" y="55"/>
                  </a:cubicBezTo>
                  <a:cubicBezTo>
                    <a:pt x="26" y="55"/>
                    <a:pt x="26" y="56"/>
                    <a:pt x="27" y="56"/>
                  </a:cubicBezTo>
                  <a:cubicBezTo>
                    <a:pt x="66" y="56"/>
                    <a:pt x="66" y="56"/>
                    <a:pt x="66" y="56"/>
                  </a:cubicBezTo>
                  <a:cubicBezTo>
                    <a:pt x="65" y="57"/>
                    <a:pt x="65" y="58"/>
                    <a:pt x="65" y="59"/>
                  </a:cubicBezTo>
                  <a:cubicBezTo>
                    <a:pt x="62" y="59"/>
                    <a:pt x="50" y="59"/>
                    <a:pt x="37" y="59"/>
                  </a:cubicBezTo>
                  <a:cubicBezTo>
                    <a:pt x="29" y="59"/>
                    <a:pt x="20" y="59"/>
                    <a:pt x="14" y="59"/>
                  </a:cubicBezTo>
                  <a:lnTo>
                    <a:pt x="14" y="19"/>
                  </a:lnTo>
                  <a:close/>
                  <a:moveTo>
                    <a:pt x="3" y="124"/>
                  </a:moveTo>
                  <a:cubicBezTo>
                    <a:pt x="3" y="124"/>
                    <a:pt x="3" y="124"/>
                    <a:pt x="3" y="124"/>
                  </a:cubicBezTo>
                  <a:cubicBezTo>
                    <a:pt x="2" y="124"/>
                    <a:pt x="3" y="124"/>
                    <a:pt x="2" y="123"/>
                  </a:cubicBezTo>
                  <a:cubicBezTo>
                    <a:pt x="2" y="37"/>
                    <a:pt x="2" y="37"/>
                    <a:pt x="2" y="37"/>
                  </a:cubicBezTo>
                  <a:cubicBezTo>
                    <a:pt x="2" y="36"/>
                    <a:pt x="3" y="36"/>
                    <a:pt x="3" y="36"/>
                  </a:cubicBezTo>
                  <a:cubicBezTo>
                    <a:pt x="3" y="36"/>
                    <a:pt x="3" y="36"/>
                    <a:pt x="4" y="36"/>
                  </a:cubicBezTo>
                  <a:cubicBezTo>
                    <a:pt x="11" y="36"/>
                    <a:pt x="11" y="36"/>
                    <a:pt x="11" y="36"/>
                  </a:cubicBezTo>
                  <a:cubicBezTo>
                    <a:pt x="11" y="59"/>
                    <a:pt x="11" y="59"/>
                    <a:pt x="11" y="59"/>
                  </a:cubicBezTo>
                  <a:cubicBezTo>
                    <a:pt x="10" y="59"/>
                    <a:pt x="9" y="59"/>
                    <a:pt x="8" y="59"/>
                  </a:cubicBezTo>
                  <a:cubicBezTo>
                    <a:pt x="5" y="59"/>
                    <a:pt x="3" y="61"/>
                    <a:pt x="3" y="65"/>
                  </a:cubicBezTo>
                  <a:cubicBezTo>
                    <a:pt x="3" y="66"/>
                    <a:pt x="3" y="110"/>
                    <a:pt x="3" y="124"/>
                  </a:cubicBezTo>
                  <a:close/>
                  <a:moveTo>
                    <a:pt x="119" y="115"/>
                  </a:moveTo>
                  <a:cubicBezTo>
                    <a:pt x="4" y="115"/>
                    <a:pt x="4" y="115"/>
                    <a:pt x="4" y="115"/>
                  </a:cubicBezTo>
                  <a:cubicBezTo>
                    <a:pt x="4" y="111"/>
                    <a:pt x="4" y="111"/>
                    <a:pt x="4" y="111"/>
                  </a:cubicBezTo>
                  <a:cubicBezTo>
                    <a:pt x="119" y="111"/>
                    <a:pt x="119" y="111"/>
                    <a:pt x="119" y="111"/>
                  </a:cubicBezTo>
                  <a:lnTo>
                    <a:pt x="119" y="115"/>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6" name="Freeform 207"/>
            <p:cNvSpPr>
              <a:spLocks noEditPoints="1"/>
            </p:cNvSpPr>
            <p:nvPr/>
          </p:nvSpPr>
          <p:spPr bwMode="auto">
            <a:xfrm>
              <a:off x="7769225" y="528638"/>
              <a:ext cx="471487" cy="292100"/>
            </a:xfrm>
            <a:custGeom>
              <a:avLst/>
              <a:gdLst>
                <a:gd name="T0" fmla="*/ 0 w 149"/>
                <a:gd name="T1" fmla="*/ 0 h 92"/>
                <a:gd name="T2" fmla="*/ 8 w 149"/>
                <a:gd name="T3" fmla="*/ 84 h 92"/>
                <a:gd name="T4" fmla="*/ 131 w 149"/>
                <a:gd name="T5" fmla="*/ 39 h 92"/>
                <a:gd name="T6" fmla="*/ 135 w 149"/>
                <a:gd name="T7" fmla="*/ 72 h 92"/>
                <a:gd name="T8" fmla="*/ 20 w 149"/>
                <a:gd name="T9" fmla="*/ 19 h 92"/>
                <a:gd name="T10" fmla="*/ 27 w 149"/>
                <a:gd name="T11" fmla="*/ 19 h 92"/>
                <a:gd name="T12" fmla="*/ 26 w 149"/>
                <a:gd name="T13" fmla="*/ 15 h 92"/>
                <a:gd name="T14" fmla="*/ 16 w 149"/>
                <a:gd name="T15" fmla="*/ 30 h 92"/>
                <a:gd name="T16" fmla="*/ 28 w 149"/>
                <a:gd name="T17" fmla="*/ 30 h 92"/>
                <a:gd name="T18" fmla="*/ 24 w 149"/>
                <a:gd name="T19" fmla="*/ 28 h 92"/>
                <a:gd name="T20" fmla="*/ 18 w 149"/>
                <a:gd name="T21" fmla="*/ 23 h 92"/>
                <a:gd name="T22" fmla="*/ 34 w 149"/>
                <a:gd name="T23" fmla="*/ 32 h 92"/>
                <a:gd name="T24" fmla="*/ 38 w 149"/>
                <a:gd name="T25" fmla="*/ 23 h 92"/>
                <a:gd name="T26" fmla="*/ 42 w 149"/>
                <a:gd name="T27" fmla="*/ 23 h 92"/>
                <a:gd name="T28" fmla="*/ 34 w 149"/>
                <a:gd name="T29" fmla="*/ 14 h 92"/>
                <a:gd name="T30" fmla="*/ 49 w 149"/>
                <a:gd name="T31" fmla="*/ 28 h 92"/>
                <a:gd name="T32" fmla="*/ 55 w 149"/>
                <a:gd name="T33" fmla="*/ 28 h 92"/>
                <a:gd name="T34" fmla="*/ 54 w 149"/>
                <a:gd name="T35" fmla="*/ 32 h 92"/>
                <a:gd name="T36" fmla="*/ 46 w 149"/>
                <a:gd name="T37" fmla="*/ 20 h 92"/>
                <a:gd name="T38" fmla="*/ 53 w 149"/>
                <a:gd name="T39" fmla="*/ 24 h 92"/>
                <a:gd name="T40" fmla="*/ 53 w 149"/>
                <a:gd name="T41" fmla="*/ 24 h 92"/>
                <a:gd name="T42" fmla="*/ 63 w 149"/>
                <a:gd name="T43" fmla="*/ 32 h 92"/>
                <a:gd name="T44" fmla="*/ 59 w 149"/>
                <a:gd name="T45" fmla="*/ 20 h 92"/>
                <a:gd name="T46" fmla="*/ 66 w 149"/>
                <a:gd name="T47" fmla="*/ 19 h 92"/>
                <a:gd name="T48" fmla="*/ 66 w 149"/>
                <a:gd name="T49" fmla="*/ 22 h 92"/>
                <a:gd name="T50" fmla="*/ 62 w 149"/>
                <a:gd name="T51" fmla="*/ 28 h 92"/>
                <a:gd name="T52" fmla="*/ 73 w 149"/>
                <a:gd name="T53" fmla="*/ 27 h 92"/>
                <a:gd name="T54" fmla="*/ 81 w 149"/>
                <a:gd name="T55" fmla="*/ 32 h 92"/>
                <a:gd name="T56" fmla="*/ 80 w 149"/>
                <a:gd name="T57" fmla="*/ 28 h 92"/>
                <a:gd name="T58" fmla="*/ 77 w 149"/>
                <a:gd name="T59" fmla="*/ 25 h 92"/>
                <a:gd name="T60" fmla="*/ 87 w 149"/>
                <a:gd name="T61" fmla="*/ 25 h 92"/>
                <a:gd name="T62" fmla="*/ 100 w 149"/>
                <a:gd name="T63" fmla="*/ 26 h 92"/>
                <a:gd name="T64" fmla="*/ 95 w 149"/>
                <a:gd name="T65" fmla="*/ 29 h 92"/>
                <a:gd name="T66" fmla="*/ 99 w 149"/>
                <a:gd name="T67" fmla="*/ 28 h 92"/>
                <a:gd name="T68" fmla="*/ 94 w 149"/>
                <a:gd name="T69" fmla="*/ 32 h 92"/>
                <a:gd name="T70" fmla="*/ 92 w 149"/>
                <a:gd name="T71" fmla="*/ 22 h 92"/>
                <a:gd name="T72" fmla="*/ 34 w 149"/>
                <a:gd name="T73" fmla="*/ 56 h 92"/>
                <a:gd name="T74" fmla="*/ 18 w 149"/>
                <a:gd name="T75" fmla="*/ 65 h 92"/>
                <a:gd name="T76" fmla="*/ 21 w 149"/>
                <a:gd name="T77" fmla="*/ 63 h 92"/>
                <a:gd name="T78" fmla="*/ 15 w 149"/>
                <a:gd name="T79" fmla="*/ 54 h 92"/>
                <a:gd name="T80" fmla="*/ 22 w 149"/>
                <a:gd name="T81" fmla="*/ 50 h 92"/>
                <a:gd name="T82" fmla="*/ 26 w 149"/>
                <a:gd name="T83" fmla="*/ 54 h 92"/>
                <a:gd name="T84" fmla="*/ 23 w 149"/>
                <a:gd name="T85" fmla="*/ 56 h 92"/>
                <a:gd name="T86" fmla="*/ 22 w 149"/>
                <a:gd name="T87" fmla="*/ 65 h 92"/>
                <a:gd name="T88" fmla="*/ 22 w 149"/>
                <a:gd name="T89" fmla="*/ 62 h 92"/>
                <a:gd name="T90" fmla="*/ 22 w 149"/>
                <a:gd name="T91" fmla="*/ 59 h 92"/>
                <a:gd name="T92" fmla="*/ 19 w 149"/>
                <a:gd name="T93" fmla="*/ 53 h 92"/>
                <a:gd name="T94" fmla="*/ 120 w 149"/>
                <a:gd name="T95" fmla="*/ 15 h 92"/>
                <a:gd name="T96" fmla="*/ 106 w 149"/>
                <a:gd name="T97" fmla="*/ 42 h 92"/>
                <a:gd name="T98" fmla="*/ 127 w 149"/>
                <a:gd name="T99" fmla="*/ 39 h 92"/>
                <a:gd name="T100" fmla="*/ 131 w 149"/>
                <a:gd name="T101" fmla="*/ 22 h 92"/>
                <a:gd name="T102" fmla="*/ 130 w 149"/>
                <a:gd name="T103" fmla="*/ 77 h 92"/>
                <a:gd name="T104" fmla="*/ 98 w 149"/>
                <a:gd name="T105" fmla="*/ 74 h 92"/>
                <a:gd name="T106" fmla="*/ 90 w 149"/>
                <a:gd name="T107" fmla="*/ 72 h 92"/>
                <a:gd name="T108" fmla="*/ 97 w 149"/>
                <a:gd name="T109" fmla="*/ 63 h 92"/>
                <a:gd name="T110" fmla="*/ 94 w 149"/>
                <a:gd name="T111" fmla="*/ 62 h 92"/>
                <a:gd name="T112" fmla="*/ 90 w 149"/>
                <a:gd name="T113" fmla="*/ 70 h 92"/>
                <a:gd name="T114" fmla="*/ 98 w 149"/>
                <a:gd name="T115" fmla="*/ 76 h 92"/>
                <a:gd name="T116" fmla="*/ 128 w 149"/>
                <a:gd name="T117" fmla="*/ 7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2">
                  <a:moveTo>
                    <a:pt x="129" y="80"/>
                  </a:moveTo>
                  <a:cubicBezTo>
                    <a:pt x="132" y="80"/>
                    <a:pt x="135" y="79"/>
                    <a:pt x="137" y="78"/>
                  </a:cubicBezTo>
                  <a:cubicBezTo>
                    <a:pt x="137" y="92"/>
                    <a:pt x="137" y="92"/>
                    <a:pt x="137" y="92"/>
                  </a:cubicBezTo>
                  <a:cubicBezTo>
                    <a:pt x="0" y="92"/>
                    <a:pt x="0" y="92"/>
                    <a:pt x="0" y="92"/>
                  </a:cubicBezTo>
                  <a:cubicBezTo>
                    <a:pt x="0" y="0"/>
                    <a:pt x="0" y="0"/>
                    <a:pt x="0" y="0"/>
                  </a:cubicBezTo>
                  <a:cubicBezTo>
                    <a:pt x="137" y="0"/>
                    <a:pt x="137" y="0"/>
                    <a:pt x="137" y="0"/>
                  </a:cubicBezTo>
                  <a:cubicBezTo>
                    <a:pt x="137" y="3"/>
                    <a:pt x="137" y="3"/>
                    <a:pt x="137" y="3"/>
                  </a:cubicBezTo>
                  <a:cubicBezTo>
                    <a:pt x="134" y="5"/>
                    <a:pt x="130" y="6"/>
                    <a:pt x="127" y="8"/>
                  </a:cubicBezTo>
                  <a:cubicBezTo>
                    <a:pt x="8" y="8"/>
                    <a:pt x="8" y="8"/>
                    <a:pt x="8" y="8"/>
                  </a:cubicBezTo>
                  <a:cubicBezTo>
                    <a:pt x="8" y="84"/>
                    <a:pt x="8" y="84"/>
                    <a:pt x="8" y="84"/>
                  </a:cubicBezTo>
                  <a:cubicBezTo>
                    <a:pt x="129" y="84"/>
                    <a:pt x="129" y="84"/>
                    <a:pt x="129" y="84"/>
                  </a:cubicBezTo>
                  <a:cubicBezTo>
                    <a:pt x="129" y="80"/>
                    <a:pt x="129" y="80"/>
                    <a:pt x="129" y="80"/>
                  </a:cubicBezTo>
                  <a:cubicBezTo>
                    <a:pt x="129" y="80"/>
                    <a:pt x="129" y="80"/>
                    <a:pt x="129" y="80"/>
                  </a:cubicBezTo>
                  <a:close/>
                  <a:moveTo>
                    <a:pt x="131" y="38"/>
                  </a:moveTo>
                  <a:cubicBezTo>
                    <a:pt x="131" y="39"/>
                    <a:pt x="131" y="39"/>
                    <a:pt x="131" y="39"/>
                  </a:cubicBezTo>
                  <a:cubicBezTo>
                    <a:pt x="130" y="41"/>
                    <a:pt x="130" y="41"/>
                    <a:pt x="130" y="41"/>
                  </a:cubicBezTo>
                  <a:cubicBezTo>
                    <a:pt x="129" y="41"/>
                    <a:pt x="129" y="42"/>
                    <a:pt x="129" y="42"/>
                  </a:cubicBezTo>
                  <a:cubicBezTo>
                    <a:pt x="129" y="73"/>
                    <a:pt x="129" y="73"/>
                    <a:pt x="129" y="73"/>
                  </a:cubicBezTo>
                  <a:cubicBezTo>
                    <a:pt x="129" y="74"/>
                    <a:pt x="129" y="74"/>
                    <a:pt x="129" y="74"/>
                  </a:cubicBezTo>
                  <a:cubicBezTo>
                    <a:pt x="131" y="74"/>
                    <a:pt x="133" y="73"/>
                    <a:pt x="135" y="72"/>
                  </a:cubicBezTo>
                  <a:cubicBezTo>
                    <a:pt x="136" y="72"/>
                    <a:pt x="136" y="71"/>
                    <a:pt x="137" y="71"/>
                  </a:cubicBezTo>
                  <a:cubicBezTo>
                    <a:pt x="137" y="29"/>
                    <a:pt x="137" y="29"/>
                    <a:pt x="137" y="29"/>
                  </a:cubicBezTo>
                  <a:cubicBezTo>
                    <a:pt x="136" y="32"/>
                    <a:pt x="134" y="35"/>
                    <a:pt x="132" y="37"/>
                  </a:cubicBezTo>
                  <a:cubicBezTo>
                    <a:pt x="132" y="38"/>
                    <a:pt x="132" y="38"/>
                    <a:pt x="131" y="38"/>
                  </a:cubicBezTo>
                  <a:close/>
                  <a:moveTo>
                    <a:pt x="20" y="19"/>
                  </a:moveTo>
                  <a:cubicBezTo>
                    <a:pt x="20" y="18"/>
                    <a:pt x="21" y="18"/>
                    <a:pt x="21" y="18"/>
                  </a:cubicBezTo>
                  <a:cubicBezTo>
                    <a:pt x="22" y="18"/>
                    <a:pt x="22" y="18"/>
                    <a:pt x="23" y="18"/>
                  </a:cubicBezTo>
                  <a:cubicBezTo>
                    <a:pt x="23" y="18"/>
                    <a:pt x="24" y="18"/>
                    <a:pt x="24" y="18"/>
                  </a:cubicBezTo>
                  <a:cubicBezTo>
                    <a:pt x="25" y="18"/>
                    <a:pt x="25" y="18"/>
                    <a:pt x="26" y="18"/>
                  </a:cubicBezTo>
                  <a:cubicBezTo>
                    <a:pt x="26" y="19"/>
                    <a:pt x="26" y="19"/>
                    <a:pt x="27" y="19"/>
                  </a:cubicBezTo>
                  <a:cubicBezTo>
                    <a:pt x="27" y="19"/>
                    <a:pt x="27" y="20"/>
                    <a:pt x="27" y="20"/>
                  </a:cubicBezTo>
                  <a:cubicBezTo>
                    <a:pt x="28" y="20"/>
                    <a:pt x="28" y="20"/>
                    <a:pt x="28" y="20"/>
                  </a:cubicBezTo>
                  <a:cubicBezTo>
                    <a:pt x="28" y="16"/>
                    <a:pt x="28" y="16"/>
                    <a:pt x="28" y="16"/>
                  </a:cubicBezTo>
                  <a:cubicBezTo>
                    <a:pt x="28" y="16"/>
                    <a:pt x="27" y="16"/>
                    <a:pt x="27" y="15"/>
                  </a:cubicBezTo>
                  <a:cubicBezTo>
                    <a:pt x="26" y="15"/>
                    <a:pt x="26" y="15"/>
                    <a:pt x="26" y="15"/>
                  </a:cubicBezTo>
                  <a:cubicBezTo>
                    <a:pt x="25" y="15"/>
                    <a:pt x="25" y="15"/>
                    <a:pt x="24" y="15"/>
                  </a:cubicBezTo>
                  <a:cubicBezTo>
                    <a:pt x="23" y="14"/>
                    <a:pt x="23" y="14"/>
                    <a:pt x="22" y="14"/>
                  </a:cubicBezTo>
                  <a:cubicBezTo>
                    <a:pt x="20" y="14"/>
                    <a:pt x="18" y="15"/>
                    <a:pt x="16" y="17"/>
                  </a:cubicBezTo>
                  <a:cubicBezTo>
                    <a:pt x="15" y="18"/>
                    <a:pt x="14" y="21"/>
                    <a:pt x="14" y="23"/>
                  </a:cubicBezTo>
                  <a:cubicBezTo>
                    <a:pt x="14" y="26"/>
                    <a:pt x="15" y="28"/>
                    <a:pt x="16" y="30"/>
                  </a:cubicBezTo>
                  <a:cubicBezTo>
                    <a:pt x="18" y="31"/>
                    <a:pt x="20" y="32"/>
                    <a:pt x="22" y="32"/>
                  </a:cubicBezTo>
                  <a:cubicBezTo>
                    <a:pt x="23" y="32"/>
                    <a:pt x="24" y="32"/>
                    <a:pt x="24" y="32"/>
                  </a:cubicBezTo>
                  <a:cubicBezTo>
                    <a:pt x="25" y="32"/>
                    <a:pt x="25" y="32"/>
                    <a:pt x="26" y="31"/>
                  </a:cubicBezTo>
                  <a:cubicBezTo>
                    <a:pt x="26" y="31"/>
                    <a:pt x="26" y="31"/>
                    <a:pt x="27" y="31"/>
                  </a:cubicBezTo>
                  <a:cubicBezTo>
                    <a:pt x="27" y="31"/>
                    <a:pt x="28" y="31"/>
                    <a:pt x="28" y="30"/>
                  </a:cubicBezTo>
                  <a:cubicBezTo>
                    <a:pt x="28" y="26"/>
                    <a:pt x="28" y="26"/>
                    <a:pt x="28" y="26"/>
                  </a:cubicBezTo>
                  <a:cubicBezTo>
                    <a:pt x="27" y="26"/>
                    <a:pt x="27" y="26"/>
                    <a:pt x="27" y="26"/>
                  </a:cubicBezTo>
                  <a:cubicBezTo>
                    <a:pt x="27" y="27"/>
                    <a:pt x="27" y="27"/>
                    <a:pt x="27" y="27"/>
                  </a:cubicBezTo>
                  <a:cubicBezTo>
                    <a:pt x="26" y="27"/>
                    <a:pt x="26" y="28"/>
                    <a:pt x="26" y="28"/>
                  </a:cubicBezTo>
                  <a:cubicBezTo>
                    <a:pt x="25" y="28"/>
                    <a:pt x="25" y="28"/>
                    <a:pt x="24" y="28"/>
                  </a:cubicBezTo>
                  <a:cubicBezTo>
                    <a:pt x="24" y="29"/>
                    <a:pt x="23" y="29"/>
                    <a:pt x="23" y="29"/>
                  </a:cubicBezTo>
                  <a:cubicBezTo>
                    <a:pt x="22" y="29"/>
                    <a:pt x="22" y="29"/>
                    <a:pt x="21" y="28"/>
                  </a:cubicBezTo>
                  <a:cubicBezTo>
                    <a:pt x="21" y="28"/>
                    <a:pt x="20" y="28"/>
                    <a:pt x="20" y="28"/>
                  </a:cubicBezTo>
                  <a:cubicBezTo>
                    <a:pt x="19" y="27"/>
                    <a:pt x="19" y="27"/>
                    <a:pt x="19" y="26"/>
                  </a:cubicBezTo>
                  <a:cubicBezTo>
                    <a:pt x="18" y="25"/>
                    <a:pt x="18" y="24"/>
                    <a:pt x="18" y="23"/>
                  </a:cubicBezTo>
                  <a:cubicBezTo>
                    <a:pt x="18" y="22"/>
                    <a:pt x="18" y="21"/>
                    <a:pt x="19" y="21"/>
                  </a:cubicBezTo>
                  <a:cubicBezTo>
                    <a:pt x="19" y="20"/>
                    <a:pt x="19" y="19"/>
                    <a:pt x="20" y="19"/>
                  </a:cubicBezTo>
                  <a:close/>
                  <a:moveTo>
                    <a:pt x="30" y="14"/>
                  </a:moveTo>
                  <a:cubicBezTo>
                    <a:pt x="30" y="32"/>
                    <a:pt x="30" y="32"/>
                    <a:pt x="30" y="32"/>
                  </a:cubicBezTo>
                  <a:cubicBezTo>
                    <a:pt x="34" y="32"/>
                    <a:pt x="34" y="32"/>
                    <a:pt x="34" y="32"/>
                  </a:cubicBezTo>
                  <a:cubicBezTo>
                    <a:pt x="34" y="23"/>
                    <a:pt x="34" y="23"/>
                    <a:pt x="34" y="23"/>
                  </a:cubicBezTo>
                  <a:cubicBezTo>
                    <a:pt x="34" y="22"/>
                    <a:pt x="35" y="22"/>
                    <a:pt x="35" y="22"/>
                  </a:cubicBezTo>
                  <a:cubicBezTo>
                    <a:pt x="35" y="22"/>
                    <a:pt x="36" y="22"/>
                    <a:pt x="36" y="22"/>
                  </a:cubicBezTo>
                  <a:cubicBezTo>
                    <a:pt x="37" y="22"/>
                    <a:pt x="37" y="22"/>
                    <a:pt x="37" y="22"/>
                  </a:cubicBezTo>
                  <a:cubicBezTo>
                    <a:pt x="37" y="22"/>
                    <a:pt x="38" y="22"/>
                    <a:pt x="38" y="23"/>
                  </a:cubicBezTo>
                  <a:cubicBezTo>
                    <a:pt x="38" y="23"/>
                    <a:pt x="38" y="23"/>
                    <a:pt x="38" y="24"/>
                  </a:cubicBezTo>
                  <a:cubicBezTo>
                    <a:pt x="38" y="24"/>
                    <a:pt x="38" y="25"/>
                    <a:pt x="38" y="25"/>
                  </a:cubicBezTo>
                  <a:cubicBezTo>
                    <a:pt x="38" y="32"/>
                    <a:pt x="38" y="32"/>
                    <a:pt x="38" y="32"/>
                  </a:cubicBezTo>
                  <a:cubicBezTo>
                    <a:pt x="42" y="32"/>
                    <a:pt x="42" y="32"/>
                    <a:pt x="42" y="32"/>
                  </a:cubicBezTo>
                  <a:cubicBezTo>
                    <a:pt x="42" y="23"/>
                    <a:pt x="42" y="23"/>
                    <a:pt x="42" y="23"/>
                  </a:cubicBezTo>
                  <a:cubicBezTo>
                    <a:pt x="42" y="22"/>
                    <a:pt x="42" y="21"/>
                    <a:pt x="41" y="20"/>
                  </a:cubicBezTo>
                  <a:cubicBezTo>
                    <a:pt x="40" y="19"/>
                    <a:pt x="39" y="19"/>
                    <a:pt x="38" y="19"/>
                  </a:cubicBezTo>
                  <a:cubicBezTo>
                    <a:pt x="37" y="19"/>
                    <a:pt x="37" y="19"/>
                    <a:pt x="36" y="19"/>
                  </a:cubicBezTo>
                  <a:cubicBezTo>
                    <a:pt x="35" y="19"/>
                    <a:pt x="35" y="20"/>
                    <a:pt x="34" y="20"/>
                  </a:cubicBezTo>
                  <a:cubicBezTo>
                    <a:pt x="34" y="14"/>
                    <a:pt x="34" y="14"/>
                    <a:pt x="34" y="14"/>
                  </a:cubicBezTo>
                  <a:lnTo>
                    <a:pt x="30" y="14"/>
                  </a:lnTo>
                  <a:close/>
                  <a:moveTo>
                    <a:pt x="57" y="26"/>
                  </a:moveTo>
                  <a:cubicBezTo>
                    <a:pt x="48" y="26"/>
                    <a:pt x="48" y="26"/>
                    <a:pt x="48" y="26"/>
                  </a:cubicBezTo>
                  <a:cubicBezTo>
                    <a:pt x="48" y="27"/>
                    <a:pt x="48" y="27"/>
                    <a:pt x="48" y="27"/>
                  </a:cubicBezTo>
                  <a:cubicBezTo>
                    <a:pt x="48" y="28"/>
                    <a:pt x="49" y="28"/>
                    <a:pt x="49" y="28"/>
                  </a:cubicBezTo>
                  <a:cubicBezTo>
                    <a:pt x="49" y="29"/>
                    <a:pt x="50" y="29"/>
                    <a:pt x="50" y="29"/>
                  </a:cubicBezTo>
                  <a:cubicBezTo>
                    <a:pt x="51" y="29"/>
                    <a:pt x="51" y="29"/>
                    <a:pt x="52" y="29"/>
                  </a:cubicBezTo>
                  <a:cubicBezTo>
                    <a:pt x="52" y="29"/>
                    <a:pt x="53" y="29"/>
                    <a:pt x="53" y="29"/>
                  </a:cubicBezTo>
                  <a:cubicBezTo>
                    <a:pt x="54" y="29"/>
                    <a:pt x="54" y="29"/>
                    <a:pt x="54" y="28"/>
                  </a:cubicBezTo>
                  <a:cubicBezTo>
                    <a:pt x="55" y="28"/>
                    <a:pt x="55" y="28"/>
                    <a:pt x="55" y="28"/>
                  </a:cubicBezTo>
                  <a:cubicBezTo>
                    <a:pt x="56" y="28"/>
                    <a:pt x="56" y="28"/>
                    <a:pt x="56" y="28"/>
                  </a:cubicBezTo>
                  <a:cubicBezTo>
                    <a:pt x="56" y="28"/>
                    <a:pt x="56" y="28"/>
                    <a:pt x="56" y="28"/>
                  </a:cubicBezTo>
                  <a:cubicBezTo>
                    <a:pt x="56" y="31"/>
                    <a:pt x="56" y="31"/>
                    <a:pt x="56" y="31"/>
                  </a:cubicBezTo>
                  <a:cubicBezTo>
                    <a:pt x="56" y="31"/>
                    <a:pt x="56" y="31"/>
                    <a:pt x="55" y="31"/>
                  </a:cubicBezTo>
                  <a:cubicBezTo>
                    <a:pt x="55" y="31"/>
                    <a:pt x="55" y="31"/>
                    <a:pt x="54" y="32"/>
                  </a:cubicBezTo>
                  <a:cubicBezTo>
                    <a:pt x="54" y="32"/>
                    <a:pt x="53" y="32"/>
                    <a:pt x="53" y="32"/>
                  </a:cubicBezTo>
                  <a:cubicBezTo>
                    <a:pt x="53" y="32"/>
                    <a:pt x="52" y="32"/>
                    <a:pt x="51" y="32"/>
                  </a:cubicBezTo>
                  <a:cubicBezTo>
                    <a:pt x="49" y="32"/>
                    <a:pt x="47" y="31"/>
                    <a:pt x="46" y="30"/>
                  </a:cubicBezTo>
                  <a:cubicBezTo>
                    <a:pt x="45" y="29"/>
                    <a:pt x="44" y="27"/>
                    <a:pt x="44" y="25"/>
                  </a:cubicBezTo>
                  <a:cubicBezTo>
                    <a:pt x="44" y="23"/>
                    <a:pt x="45" y="22"/>
                    <a:pt x="46" y="20"/>
                  </a:cubicBezTo>
                  <a:cubicBezTo>
                    <a:pt x="47" y="19"/>
                    <a:pt x="49" y="19"/>
                    <a:pt x="51" y="19"/>
                  </a:cubicBezTo>
                  <a:cubicBezTo>
                    <a:pt x="53" y="19"/>
                    <a:pt x="54" y="19"/>
                    <a:pt x="55" y="20"/>
                  </a:cubicBezTo>
                  <a:cubicBezTo>
                    <a:pt x="56" y="21"/>
                    <a:pt x="57" y="23"/>
                    <a:pt x="57" y="25"/>
                  </a:cubicBezTo>
                  <a:lnTo>
                    <a:pt x="57" y="26"/>
                  </a:lnTo>
                  <a:close/>
                  <a:moveTo>
                    <a:pt x="53" y="24"/>
                  </a:moveTo>
                  <a:cubicBezTo>
                    <a:pt x="53" y="23"/>
                    <a:pt x="52" y="22"/>
                    <a:pt x="52" y="22"/>
                  </a:cubicBezTo>
                  <a:cubicBezTo>
                    <a:pt x="52" y="21"/>
                    <a:pt x="51" y="21"/>
                    <a:pt x="50" y="21"/>
                  </a:cubicBezTo>
                  <a:cubicBezTo>
                    <a:pt x="50" y="21"/>
                    <a:pt x="49" y="21"/>
                    <a:pt x="49" y="22"/>
                  </a:cubicBezTo>
                  <a:cubicBezTo>
                    <a:pt x="48" y="22"/>
                    <a:pt x="48" y="23"/>
                    <a:pt x="48" y="24"/>
                  </a:cubicBezTo>
                  <a:lnTo>
                    <a:pt x="53" y="24"/>
                  </a:lnTo>
                  <a:close/>
                  <a:moveTo>
                    <a:pt x="66" y="36"/>
                  </a:moveTo>
                  <a:cubicBezTo>
                    <a:pt x="66" y="30"/>
                    <a:pt x="66" y="30"/>
                    <a:pt x="66" y="30"/>
                  </a:cubicBezTo>
                  <a:cubicBezTo>
                    <a:pt x="66" y="31"/>
                    <a:pt x="66" y="31"/>
                    <a:pt x="65" y="31"/>
                  </a:cubicBezTo>
                  <a:cubicBezTo>
                    <a:pt x="65" y="31"/>
                    <a:pt x="65" y="31"/>
                    <a:pt x="64" y="31"/>
                  </a:cubicBezTo>
                  <a:cubicBezTo>
                    <a:pt x="64" y="32"/>
                    <a:pt x="64" y="32"/>
                    <a:pt x="63" y="32"/>
                  </a:cubicBezTo>
                  <a:cubicBezTo>
                    <a:pt x="63" y="32"/>
                    <a:pt x="63" y="32"/>
                    <a:pt x="62" y="32"/>
                  </a:cubicBezTo>
                  <a:cubicBezTo>
                    <a:pt x="61" y="32"/>
                    <a:pt x="60" y="31"/>
                    <a:pt x="59" y="30"/>
                  </a:cubicBezTo>
                  <a:cubicBezTo>
                    <a:pt x="58" y="29"/>
                    <a:pt x="58" y="27"/>
                    <a:pt x="58" y="25"/>
                  </a:cubicBezTo>
                  <a:cubicBezTo>
                    <a:pt x="58" y="24"/>
                    <a:pt x="58" y="23"/>
                    <a:pt x="58" y="22"/>
                  </a:cubicBezTo>
                  <a:cubicBezTo>
                    <a:pt x="58" y="22"/>
                    <a:pt x="59" y="21"/>
                    <a:pt x="59" y="20"/>
                  </a:cubicBezTo>
                  <a:cubicBezTo>
                    <a:pt x="60" y="20"/>
                    <a:pt x="60" y="19"/>
                    <a:pt x="61" y="19"/>
                  </a:cubicBezTo>
                  <a:cubicBezTo>
                    <a:pt x="62" y="19"/>
                    <a:pt x="62" y="19"/>
                    <a:pt x="63" y="19"/>
                  </a:cubicBezTo>
                  <a:cubicBezTo>
                    <a:pt x="64" y="19"/>
                    <a:pt x="64" y="19"/>
                    <a:pt x="65" y="19"/>
                  </a:cubicBezTo>
                  <a:cubicBezTo>
                    <a:pt x="65" y="19"/>
                    <a:pt x="66" y="19"/>
                    <a:pt x="66" y="19"/>
                  </a:cubicBezTo>
                  <a:cubicBezTo>
                    <a:pt x="66" y="19"/>
                    <a:pt x="66" y="19"/>
                    <a:pt x="66" y="19"/>
                  </a:cubicBezTo>
                  <a:cubicBezTo>
                    <a:pt x="70" y="19"/>
                    <a:pt x="70" y="19"/>
                    <a:pt x="70" y="19"/>
                  </a:cubicBezTo>
                  <a:cubicBezTo>
                    <a:pt x="70" y="36"/>
                    <a:pt x="70" y="36"/>
                    <a:pt x="70" y="36"/>
                  </a:cubicBezTo>
                  <a:lnTo>
                    <a:pt x="66" y="36"/>
                  </a:lnTo>
                  <a:close/>
                  <a:moveTo>
                    <a:pt x="66" y="28"/>
                  </a:moveTo>
                  <a:cubicBezTo>
                    <a:pt x="66" y="22"/>
                    <a:pt x="66" y="22"/>
                    <a:pt x="66" y="22"/>
                  </a:cubicBezTo>
                  <a:cubicBezTo>
                    <a:pt x="66" y="22"/>
                    <a:pt x="66" y="22"/>
                    <a:pt x="65" y="22"/>
                  </a:cubicBezTo>
                  <a:cubicBezTo>
                    <a:pt x="65" y="22"/>
                    <a:pt x="65" y="22"/>
                    <a:pt x="65" y="22"/>
                  </a:cubicBezTo>
                  <a:cubicBezTo>
                    <a:pt x="64" y="22"/>
                    <a:pt x="63" y="22"/>
                    <a:pt x="62" y="22"/>
                  </a:cubicBezTo>
                  <a:cubicBezTo>
                    <a:pt x="62" y="23"/>
                    <a:pt x="62" y="24"/>
                    <a:pt x="62" y="25"/>
                  </a:cubicBezTo>
                  <a:cubicBezTo>
                    <a:pt x="62" y="27"/>
                    <a:pt x="62" y="27"/>
                    <a:pt x="62" y="28"/>
                  </a:cubicBezTo>
                  <a:cubicBezTo>
                    <a:pt x="63" y="29"/>
                    <a:pt x="63" y="29"/>
                    <a:pt x="64" y="29"/>
                  </a:cubicBezTo>
                  <a:cubicBezTo>
                    <a:pt x="64" y="29"/>
                    <a:pt x="65" y="29"/>
                    <a:pt x="65" y="29"/>
                  </a:cubicBezTo>
                  <a:cubicBezTo>
                    <a:pt x="66" y="28"/>
                    <a:pt x="66" y="28"/>
                    <a:pt x="66" y="28"/>
                  </a:cubicBezTo>
                  <a:close/>
                  <a:moveTo>
                    <a:pt x="73" y="19"/>
                  </a:moveTo>
                  <a:cubicBezTo>
                    <a:pt x="73" y="27"/>
                    <a:pt x="73" y="27"/>
                    <a:pt x="73" y="27"/>
                  </a:cubicBezTo>
                  <a:cubicBezTo>
                    <a:pt x="73" y="29"/>
                    <a:pt x="73" y="30"/>
                    <a:pt x="74" y="31"/>
                  </a:cubicBezTo>
                  <a:cubicBezTo>
                    <a:pt x="75" y="31"/>
                    <a:pt x="76" y="32"/>
                    <a:pt x="77" y="32"/>
                  </a:cubicBezTo>
                  <a:cubicBezTo>
                    <a:pt x="78" y="32"/>
                    <a:pt x="78" y="32"/>
                    <a:pt x="79" y="31"/>
                  </a:cubicBezTo>
                  <a:cubicBezTo>
                    <a:pt x="80" y="31"/>
                    <a:pt x="80" y="31"/>
                    <a:pt x="81" y="30"/>
                  </a:cubicBezTo>
                  <a:cubicBezTo>
                    <a:pt x="81" y="32"/>
                    <a:pt x="81" y="32"/>
                    <a:pt x="81" y="32"/>
                  </a:cubicBezTo>
                  <a:cubicBezTo>
                    <a:pt x="85" y="32"/>
                    <a:pt x="85" y="32"/>
                    <a:pt x="85" y="32"/>
                  </a:cubicBezTo>
                  <a:cubicBezTo>
                    <a:pt x="85" y="19"/>
                    <a:pt x="85" y="19"/>
                    <a:pt x="85" y="19"/>
                  </a:cubicBezTo>
                  <a:cubicBezTo>
                    <a:pt x="81" y="19"/>
                    <a:pt x="81" y="19"/>
                    <a:pt x="81" y="19"/>
                  </a:cubicBezTo>
                  <a:cubicBezTo>
                    <a:pt x="81" y="28"/>
                    <a:pt x="81" y="28"/>
                    <a:pt x="81" y="28"/>
                  </a:cubicBezTo>
                  <a:cubicBezTo>
                    <a:pt x="81" y="28"/>
                    <a:pt x="80" y="28"/>
                    <a:pt x="80" y="28"/>
                  </a:cubicBezTo>
                  <a:cubicBezTo>
                    <a:pt x="79" y="29"/>
                    <a:pt x="79" y="29"/>
                    <a:pt x="79" y="29"/>
                  </a:cubicBezTo>
                  <a:cubicBezTo>
                    <a:pt x="78" y="29"/>
                    <a:pt x="78" y="29"/>
                    <a:pt x="78" y="28"/>
                  </a:cubicBezTo>
                  <a:cubicBezTo>
                    <a:pt x="78" y="28"/>
                    <a:pt x="77" y="28"/>
                    <a:pt x="77" y="28"/>
                  </a:cubicBezTo>
                  <a:cubicBezTo>
                    <a:pt x="77" y="28"/>
                    <a:pt x="77" y="27"/>
                    <a:pt x="77" y="27"/>
                  </a:cubicBezTo>
                  <a:cubicBezTo>
                    <a:pt x="77" y="26"/>
                    <a:pt x="77" y="26"/>
                    <a:pt x="77" y="25"/>
                  </a:cubicBezTo>
                  <a:cubicBezTo>
                    <a:pt x="77" y="19"/>
                    <a:pt x="77" y="19"/>
                    <a:pt x="77" y="19"/>
                  </a:cubicBezTo>
                  <a:lnTo>
                    <a:pt x="73" y="19"/>
                  </a:lnTo>
                  <a:close/>
                  <a:moveTo>
                    <a:pt x="94" y="32"/>
                  </a:moveTo>
                  <a:cubicBezTo>
                    <a:pt x="92" y="32"/>
                    <a:pt x="90" y="31"/>
                    <a:pt x="89" y="30"/>
                  </a:cubicBezTo>
                  <a:cubicBezTo>
                    <a:pt x="88" y="29"/>
                    <a:pt x="87" y="27"/>
                    <a:pt x="87" y="25"/>
                  </a:cubicBezTo>
                  <a:cubicBezTo>
                    <a:pt x="87" y="23"/>
                    <a:pt x="88" y="22"/>
                    <a:pt x="89" y="20"/>
                  </a:cubicBezTo>
                  <a:cubicBezTo>
                    <a:pt x="90" y="19"/>
                    <a:pt x="92" y="19"/>
                    <a:pt x="94" y="19"/>
                  </a:cubicBezTo>
                  <a:cubicBezTo>
                    <a:pt x="96" y="19"/>
                    <a:pt x="97" y="19"/>
                    <a:pt x="98" y="20"/>
                  </a:cubicBezTo>
                  <a:cubicBezTo>
                    <a:pt x="99" y="21"/>
                    <a:pt x="100" y="23"/>
                    <a:pt x="100" y="25"/>
                  </a:cubicBezTo>
                  <a:cubicBezTo>
                    <a:pt x="100" y="26"/>
                    <a:pt x="100" y="26"/>
                    <a:pt x="100" y="26"/>
                  </a:cubicBezTo>
                  <a:cubicBezTo>
                    <a:pt x="91" y="26"/>
                    <a:pt x="91" y="26"/>
                    <a:pt x="91" y="26"/>
                  </a:cubicBezTo>
                  <a:cubicBezTo>
                    <a:pt x="91" y="27"/>
                    <a:pt x="91" y="27"/>
                    <a:pt x="91" y="27"/>
                  </a:cubicBezTo>
                  <a:cubicBezTo>
                    <a:pt x="91" y="28"/>
                    <a:pt x="92" y="28"/>
                    <a:pt x="92" y="28"/>
                  </a:cubicBezTo>
                  <a:cubicBezTo>
                    <a:pt x="92" y="29"/>
                    <a:pt x="93" y="29"/>
                    <a:pt x="93" y="29"/>
                  </a:cubicBezTo>
                  <a:cubicBezTo>
                    <a:pt x="94" y="29"/>
                    <a:pt x="94" y="29"/>
                    <a:pt x="95" y="29"/>
                  </a:cubicBezTo>
                  <a:cubicBezTo>
                    <a:pt x="95" y="29"/>
                    <a:pt x="96" y="29"/>
                    <a:pt x="96" y="29"/>
                  </a:cubicBezTo>
                  <a:cubicBezTo>
                    <a:pt x="97" y="29"/>
                    <a:pt x="97" y="29"/>
                    <a:pt x="97" y="28"/>
                  </a:cubicBezTo>
                  <a:cubicBezTo>
                    <a:pt x="98" y="28"/>
                    <a:pt x="98" y="28"/>
                    <a:pt x="98" y="28"/>
                  </a:cubicBezTo>
                  <a:cubicBezTo>
                    <a:pt x="99" y="28"/>
                    <a:pt x="99" y="28"/>
                    <a:pt x="99" y="28"/>
                  </a:cubicBezTo>
                  <a:cubicBezTo>
                    <a:pt x="99" y="28"/>
                    <a:pt x="99" y="28"/>
                    <a:pt x="99" y="28"/>
                  </a:cubicBezTo>
                  <a:cubicBezTo>
                    <a:pt x="99" y="31"/>
                    <a:pt x="99" y="31"/>
                    <a:pt x="99" y="31"/>
                  </a:cubicBezTo>
                  <a:cubicBezTo>
                    <a:pt x="99" y="31"/>
                    <a:pt x="99" y="31"/>
                    <a:pt x="98" y="31"/>
                  </a:cubicBezTo>
                  <a:cubicBezTo>
                    <a:pt x="98" y="31"/>
                    <a:pt x="98" y="31"/>
                    <a:pt x="97" y="32"/>
                  </a:cubicBezTo>
                  <a:cubicBezTo>
                    <a:pt x="97" y="32"/>
                    <a:pt x="96" y="32"/>
                    <a:pt x="96" y="32"/>
                  </a:cubicBezTo>
                  <a:cubicBezTo>
                    <a:pt x="96" y="32"/>
                    <a:pt x="95" y="32"/>
                    <a:pt x="94" y="32"/>
                  </a:cubicBezTo>
                  <a:close/>
                  <a:moveTo>
                    <a:pt x="91" y="24"/>
                  </a:moveTo>
                  <a:cubicBezTo>
                    <a:pt x="96" y="24"/>
                    <a:pt x="96" y="24"/>
                    <a:pt x="96" y="24"/>
                  </a:cubicBezTo>
                  <a:cubicBezTo>
                    <a:pt x="96" y="23"/>
                    <a:pt x="95" y="22"/>
                    <a:pt x="95" y="22"/>
                  </a:cubicBezTo>
                  <a:cubicBezTo>
                    <a:pt x="95" y="21"/>
                    <a:pt x="94" y="21"/>
                    <a:pt x="93" y="21"/>
                  </a:cubicBezTo>
                  <a:cubicBezTo>
                    <a:pt x="93" y="21"/>
                    <a:pt x="92" y="21"/>
                    <a:pt x="92" y="22"/>
                  </a:cubicBezTo>
                  <a:cubicBezTo>
                    <a:pt x="91" y="22"/>
                    <a:pt x="91" y="23"/>
                    <a:pt x="91" y="24"/>
                  </a:cubicBezTo>
                  <a:close/>
                  <a:moveTo>
                    <a:pt x="34" y="60"/>
                  </a:moveTo>
                  <a:cubicBezTo>
                    <a:pt x="92" y="60"/>
                    <a:pt x="92" y="60"/>
                    <a:pt x="92" y="60"/>
                  </a:cubicBezTo>
                  <a:cubicBezTo>
                    <a:pt x="93" y="58"/>
                    <a:pt x="94" y="57"/>
                    <a:pt x="94" y="56"/>
                  </a:cubicBezTo>
                  <a:cubicBezTo>
                    <a:pt x="34" y="56"/>
                    <a:pt x="34" y="56"/>
                    <a:pt x="34" y="56"/>
                  </a:cubicBezTo>
                  <a:cubicBezTo>
                    <a:pt x="32" y="56"/>
                    <a:pt x="30" y="56"/>
                    <a:pt x="30" y="58"/>
                  </a:cubicBezTo>
                  <a:cubicBezTo>
                    <a:pt x="30" y="59"/>
                    <a:pt x="32" y="60"/>
                    <a:pt x="34" y="60"/>
                  </a:cubicBezTo>
                  <a:close/>
                  <a:moveTo>
                    <a:pt x="21" y="68"/>
                  </a:moveTo>
                  <a:cubicBezTo>
                    <a:pt x="21" y="65"/>
                    <a:pt x="21" y="65"/>
                    <a:pt x="21" y="65"/>
                  </a:cubicBezTo>
                  <a:cubicBezTo>
                    <a:pt x="19" y="65"/>
                    <a:pt x="19" y="65"/>
                    <a:pt x="18" y="65"/>
                  </a:cubicBezTo>
                  <a:cubicBezTo>
                    <a:pt x="17" y="65"/>
                    <a:pt x="16" y="65"/>
                    <a:pt x="15" y="64"/>
                  </a:cubicBezTo>
                  <a:cubicBezTo>
                    <a:pt x="15" y="61"/>
                    <a:pt x="15" y="61"/>
                    <a:pt x="15" y="61"/>
                  </a:cubicBezTo>
                  <a:cubicBezTo>
                    <a:pt x="16" y="61"/>
                    <a:pt x="16" y="61"/>
                    <a:pt x="16" y="61"/>
                  </a:cubicBezTo>
                  <a:cubicBezTo>
                    <a:pt x="16" y="61"/>
                    <a:pt x="17" y="62"/>
                    <a:pt x="18" y="62"/>
                  </a:cubicBezTo>
                  <a:cubicBezTo>
                    <a:pt x="19" y="62"/>
                    <a:pt x="20" y="63"/>
                    <a:pt x="21" y="63"/>
                  </a:cubicBezTo>
                  <a:cubicBezTo>
                    <a:pt x="21" y="59"/>
                    <a:pt x="21" y="59"/>
                    <a:pt x="21" y="59"/>
                  </a:cubicBezTo>
                  <a:cubicBezTo>
                    <a:pt x="20" y="59"/>
                    <a:pt x="20" y="59"/>
                    <a:pt x="20" y="59"/>
                  </a:cubicBezTo>
                  <a:cubicBezTo>
                    <a:pt x="20" y="59"/>
                    <a:pt x="19" y="59"/>
                    <a:pt x="19" y="59"/>
                  </a:cubicBezTo>
                  <a:cubicBezTo>
                    <a:pt x="17" y="58"/>
                    <a:pt x="17" y="58"/>
                    <a:pt x="16" y="57"/>
                  </a:cubicBezTo>
                  <a:cubicBezTo>
                    <a:pt x="16" y="56"/>
                    <a:pt x="15" y="56"/>
                    <a:pt x="15" y="54"/>
                  </a:cubicBezTo>
                  <a:cubicBezTo>
                    <a:pt x="15" y="53"/>
                    <a:pt x="16" y="52"/>
                    <a:pt x="17" y="51"/>
                  </a:cubicBezTo>
                  <a:cubicBezTo>
                    <a:pt x="18" y="50"/>
                    <a:pt x="19" y="50"/>
                    <a:pt x="21" y="50"/>
                  </a:cubicBezTo>
                  <a:cubicBezTo>
                    <a:pt x="21" y="48"/>
                    <a:pt x="21" y="48"/>
                    <a:pt x="21" y="48"/>
                  </a:cubicBezTo>
                  <a:cubicBezTo>
                    <a:pt x="22" y="48"/>
                    <a:pt x="22" y="48"/>
                    <a:pt x="22" y="48"/>
                  </a:cubicBezTo>
                  <a:cubicBezTo>
                    <a:pt x="22" y="50"/>
                    <a:pt x="22" y="50"/>
                    <a:pt x="22" y="50"/>
                  </a:cubicBezTo>
                  <a:cubicBezTo>
                    <a:pt x="22" y="50"/>
                    <a:pt x="22" y="50"/>
                    <a:pt x="22" y="50"/>
                  </a:cubicBezTo>
                  <a:cubicBezTo>
                    <a:pt x="22" y="50"/>
                    <a:pt x="23" y="50"/>
                    <a:pt x="24" y="50"/>
                  </a:cubicBezTo>
                  <a:cubicBezTo>
                    <a:pt x="25" y="50"/>
                    <a:pt x="26" y="50"/>
                    <a:pt x="27" y="51"/>
                  </a:cubicBezTo>
                  <a:cubicBezTo>
                    <a:pt x="27" y="54"/>
                    <a:pt x="27" y="54"/>
                    <a:pt x="27" y="54"/>
                  </a:cubicBezTo>
                  <a:cubicBezTo>
                    <a:pt x="26" y="54"/>
                    <a:pt x="26" y="54"/>
                    <a:pt x="26" y="54"/>
                  </a:cubicBezTo>
                  <a:cubicBezTo>
                    <a:pt x="26" y="54"/>
                    <a:pt x="25" y="53"/>
                    <a:pt x="24" y="53"/>
                  </a:cubicBezTo>
                  <a:cubicBezTo>
                    <a:pt x="23" y="53"/>
                    <a:pt x="23" y="52"/>
                    <a:pt x="22" y="52"/>
                  </a:cubicBezTo>
                  <a:cubicBezTo>
                    <a:pt x="22" y="52"/>
                    <a:pt x="22" y="52"/>
                    <a:pt x="22" y="52"/>
                  </a:cubicBezTo>
                  <a:cubicBezTo>
                    <a:pt x="22" y="56"/>
                    <a:pt x="22" y="56"/>
                    <a:pt x="22" y="56"/>
                  </a:cubicBezTo>
                  <a:cubicBezTo>
                    <a:pt x="22" y="56"/>
                    <a:pt x="22" y="56"/>
                    <a:pt x="23" y="56"/>
                  </a:cubicBezTo>
                  <a:cubicBezTo>
                    <a:pt x="23" y="56"/>
                    <a:pt x="24" y="56"/>
                    <a:pt x="24" y="56"/>
                  </a:cubicBezTo>
                  <a:cubicBezTo>
                    <a:pt x="25" y="57"/>
                    <a:pt x="26" y="57"/>
                    <a:pt x="26" y="58"/>
                  </a:cubicBezTo>
                  <a:cubicBezTo>
                    <a:pt x="27" y="58"/>
                    <a:pt x="27" y="59"/>
                    <a:pt x="27" y="60"/>
                  </a:cubicBezTo>
                  <a:cubicBezTo>
                    <a:pt x="27" y="62"/>
                    <a:pt x="27" y="63"/>
                    <a:pt x="25" y="64"/>
                  </a:cubicBezTo>
                  <a:cubicBezTo>
                    <a:pt x="24" y="65"/>
                    <a:pt x="23" y="65"/>
                    <a:pt x="22" y="65"/>
                  </a:cubicBezTo>
                  <a:cubicBezTo>
                    <a:pt x="22" y="68"/>
                    <a:pt x="22" y="68"/>
                    <a:pt x="22" y="68"/>
                  </a:cubicBezTo>
                  <a:lnTo>
                    <a:pt x="21" y="68"/>
                  </a:lnTo>
                  <a:close/>
                  <a:moveTo>
                    <a:pt x="22" y="63"/>
                  </a:moveTo>
                  <a:cubicBezTo>
                    <a:pt x="22" y="63"/>
                    <a:pt x="22" y="63"/>
                    <a:pt x="22" y="63"/>
                  </a:cubicBezTo>
                  <a:cubicBezTo>
                    <a:pt x="22" y="62"/>
                    <a:pt x="22" y="62"/>
                    <a:pt x="22" y="62"/>
                  </a:cubicBezTo>
                  <a:cubicBezTo>
                    <a:pt x="23" y="62"/>
                    <a:pt x="23" y="62"/>
                    <a:pt x="23" y="62"/>
                  </a:cubicBezTo>
                  <a:cubicBezTo>
                    <a:pt x="23" y="62"/>
                    <a:pt x="23" y="61"/>
                    <a:pt x="23" y="61"/>
                  </a:cubicBezTo>
                  <a:cubicBezTo>
                    <a:pt x="23" y="61"/>
                    <a:pt x="23" y="60"/>
                    <a:pt x="23" y="60"/>
                  </a:cubicBezTo>
                  <a:cubicBezTo>
                    <a:pt x="23" y="60"/>
                    <a:pt x="22" y="60"/>
                    <a:pt x="22" y="60"/>
                  </a:cubicBezTo>
                  <a:cubicBezTo>
                    <a:pt x="22" y="60"/>
                    <a:pt x="22" y="60"/>
                    <a:pt x="22" y="59"/>
                  </a:cubicBezTo>
                  <a:lnTo>
                    <a:pt x="22" y="63"/>
                  </a:lnTo>
                  <a:close/>
                  <a:moveTo>
                    <a:pt x="21" y="55"/>
                  </a:moveTo>
                  <a:cubicBezTo>
                    <a:pt x="21" y="53"/>
                    <a:pt x="21" y="53"/>
                    <a:pt x="21" y="53"/>
                  </a:cubicBezTo>
                  <a:cubicBezTo>
                    <a:pt x="20" y="53"/>
                    <a:pt x="20" y="53"/>
                    <a:pt x="20" y="53"/>
                  </a:cubicBezTo>
                  <a:cubicBezTo>
                    <a:pt x="20" y="53"/>
                    <a:pt x="20" y="53"/>
                    <a:pt x="19" y="53"/>
                  </a:cubicBezTo>
                  <a:cubicBezTo>
                    <a:pt x="19" y="54"/>
                    <a:pt x="19" y="54"/>
                    <a:pt x="19" y="54"/>
                  </a:cubicBezTo>
                  <a:cubicBezTo>
                    <a:pt x="19" y="54"/>
                    <a:pt x="19" y="55"/>
                    <a:pt x="20" y="55"/>
                  </a:cubicBezTo>
                  <a:cubicBezTo>
                    <a:pt x="20" y="55"/>
                    <a:pt x="20" y="55"/>
                    <a:pt x="21" y="55"/>
                  </a:cubicBezTo>
                  <a:close/>
                  <a:moveTo>
                    <a:pt x="146" y="4"/>
                  </a:moveTo>
                  <a:cubicBezTo>
                    <a:pt x="136" y="6"/>
                    <a:pt x="128" y="10"/>
                    <a:pt x="120" y="15"/>
                  </a:cubicBezTo>
                  <a:cubicBezTo>
                    <a:pt x="122" y="22"/>
                    <a:pt x="122" y="22"/>
                    <a:pt x="122" y="22"/>
                  </a:cubicBezTo>
                  <a:cubicBezTo>
                    <a:pt x="119" y="17"/>
                    <a:pt x="119" y="17"/>
                    <a:pt x="119" y="17"/>
                  </a:cubicBezTo>
                  <a:cubicBezTo>
                    <a:pt x="115" y="20"/>
                    <a:pt x="111" y="23"/>
                    <a:pt x="108" y="27"/>
                  </a:cubicBezTo>
                  <a:cubicBezTo>
                    <a:pt x="106" y="30"/>
                    <a:pt x="105" y="33"/>
                    <a:pt x="103" y="36"/>
                  </a:cubicBezTo>
                  <a:cubicBezTo>
                    <a:pt x="106" y="42"/>
                    <a:pt x="106" y="42"/>
                    <a:pt x="106" y="42"/>
                  </a:cubicBezTo>
                  <a:cubicBezTo>
                    <a:pt x="103" y="38"/>
                    <a:pt x="103" y="38"/>
                    <a:pt x="103" y="38"/>
                  </a:cubicBezTo>
                  <a:cubicBezTo>
                    <a:pt x="99" y="47"/>
                    <a:pt x="99" y="55"/>
                    <a:pt x="99" y="55"/>
                  </a:cubicBezTo>
                  <a:cubicBezTo>
                    <a:pt x="104" y="48"/>
                    <a:pt x="125" y="18"/>
                    <a:pt x="139" y="10"/>
                  </a:cubicBezTo>
                  <a:cubicBezTo>
                    <a:pt x="139" y="10"/>
                    <a:pt x="121" y="23"/>
                    <a:pt x="100" y="55"/>
                  </a:cubicBezTo>
                  <a:cubicBezTo>
                    <a:pt x="101" y="55"/>
                    <a:pt x="116" y="55"/>
                    <a:pt x="127" y="39"/>
                  </a:cubicBezTo>
                  <a:cubicBezTo>
                    <a:pt x="128" y="39"/>
                    <a:pt x="128" y="38"/>
                    <a:pt x="128" y="38"/>
                  </a:cubicBezTo>
                  <a:cubicBezTo>
                    <a:pt x="120" y="36"/>
                    <a:pt x="120" y="36"/>
                    <a:pt x="120" y="36"/>
                  </a:cubicBezTo>
                  <a:cubicBezTo>
                    <a:pt x="130" y="36"/>
                    <a:pt x="130" y="36"/>
                    <a:pt x="130" y="36"/>
                  </a:cubicBezTo>
                  <a:cubicBezTo>
                    <a:pt x="133" y="32"/>
                    <a:pt x="135" y="28"/>
                    <a:pt x="137" y="24"/>
                  </a:cubicBezTo>
                  <a:cubicBezTo>
                    <a:pt x="131" y="22"/>
                    <a:pt x="131" y="22"/>
                    <a:pt x="131" y="22"/>
                  </a:cubicBezTo>
                  <a:cubicBezTo>
                    <a:pt x="138" y="22"/>
                    <a:pt x="138" y="22"/>
                    <a:pt x="138" y="22"/>
                  </a:cubicBezTo>
                  <a:cubicBezTo>
                    <a:pt x="143" y="12"/>
                    <a:pt x="146" y="4"/>
                    <a:pt x="146" y="4"/>
                  </a:cubicBezTo>
                  <a:close/>
                  <a:moveTo>
                    <a:pt x="147" y="68"/>
                  </a:moveTo>
                  <a:cubicBezTo>
                    <a:pt x="144" y="71"/>
                    <a:pt x="140" y="73"/>
                    <a:pt x="136" y="75"/>
                  </a:cubicBezTo>
                  <a:cubicBezTo>
                    <a:pt x="134" y="76"/>
                    <a:pt x="132" y="76"/>
                    <a:pt x="130" y="77"/>
                  </a:cubicBezTo>
                  <a:cubicBezTo>
                    <a:pt x="127" y="77"/>
                    <a:pt x="126" y="75"/>
                    <a:pt x="125" y="73"/>
                  </a:cubicBezTo>
                  <a:cubicBezTo>
                    <a:pt x="121" y="69"/>
                    <a:pt x="115" y="76"/>
                    <a:pt x="113" y="78"/>
                  </a:cubicBezTo>
                  <a:cubicBezTo>
                    <a:pt x="108" y="83"/>
                    <a:pt x="108" y="74"/>
                    <a:pt x="108" y="72"/>
                  </a:cubicBezTo>
                  <a:cubicBezTo>
                    <a:pt x="107" y="70"/>
                    <a:pt x="106" y="68"/>
                    <a:pt x="104" y="69"/>
                  </a:cubicBezTo>
                  <a:cubicBezTo>
                    <a:pt x="101" y="70"/>
                    <a:pt x="100" y="72"/>
                    <a:pt x="98" y="74"/>
                  </a:cubicBezTo>
                  <a:cubicBezTo>
                    <a:pt x="96" y="76"/>
                    <a:pt x="93" y="80"/>
                    <a:pt x="90" y="77"/>
                  </a:cubicBezTo>
                  <a:cubicBezTo>
                    <a:pt x="90" y="76"/>
                    <a:pt x="89" y="75"/>
                    <a:pt x="89" y="75"/>
                  </a:cubicBezTo>
                  <a:cubicBezTo>
                    <a:pt x="89" y="74"/>
                    <a:pt x="88" y="74"/>
                    <a:pt x="88" y="74"/>
                  </a:cubicBezTo>
                  <a:cubicBezTo>
                    <a:pt x="88" y="74"/>
                    <a:pt x="88" y="74"/>
                    <a:pt x="88" y="74"/>
                  </a:cubicBezTo>
                  <a:cubicBezTo>
                    <a:pt x="90" y="72"/>
                    <a:pt x="90" y="72"/>
                    <a:pt x="90" y="72"/>
                  </a:cubicBezTo>
                  <a:cubicBezTo>
                    <a:pt x="92" y="72"/>
                    <a:pt x="92" y="72"/>
                    <a:pt x="92" y="72"/>
                  </a:cubicBezTo>
                  <a:cubicBezTo>
                    <a:pt x="92" y="69"/>
                    <a:pt x="92" y="69"/>
                    <a:pt x="92" y="69"/>
                  </a:cubicBezTo>
                  <a:cubicBezTo>
                    <a:pt x="93" y="70"/>
                    <a:pt x="93" y="70"/>
                    <a:pt x="93" y="70"/>
                  </a:cubicBezTo>
                  <a:cubicBezTo>
                    <a:pt x="94" y="69"/>
                    <a:pt x="94" y="69"/>
                    <a:pt x="94" y="69"/>
                  </a:cubicBezTo>
                  <a:cubicBezTo>
                    <a:pt x="94" y="69"/>
                    <a:pt x="95" y="66"/>
                    <a:pt x="97" y="63"/>
                  </a:cubicBezTo>
                  <a:cubicBezTo>
                    <a:pt x="99" y="60"/>
                    <a:pt x="101" y="57"/>
                    <a:pt x="101" y="57"/>
                  </a:cubicBezTo>
                  <a:cubicBezTo>
                    <a:pt x="101" y="56"/>
                    <a:pt x="101" y="56"/>
                    <a:pt x="101" y="56"/>
                  </a:cubicBezTo>
                  <a:cubicBezTo>
                    <a:pt x="99" y="55"/>
                    <a:pt x="99" y="55"/>
                    <a:pt x="99" y="55"/>
                  </a:cubicBezTo>
                  <a:cubicBezTo>
                    <a:pt x="98" y="55"/>
                    <a:pt x="98" y="55"/>
                    <a:pt x="98" y="55"/>
                  </a:cubicBezTo>
                  <a:cubicBezTo>
                    <a:pt x="98" y="55"/>
                    <a:pt x="96" y="58"/>
                    <a:pt x="94" y="62"/>
                  </a:cubicBezTo>
                  <a:cubicBezTo>
                    <a:pt x="92" y="65"/>
                    <a:pt x="90" y="67"/>
                    <a:pt x="90" y="67"/>
                  </a:cubicBezTo>
                  <a:cubicBezTo>
                    <a:pt x="91" y="68"/>
                    <a:pt x="91" y="68"/>
                    <a:pt x="91" y="68"/>
                  </a:cubicBezTo>
                  <a:cubicBezTo>
                    <a:pt x="91" y="69"/>
                    <a:pt x="91" y="69"/>
                    <a:pt x="91" y="69"/>
                  </a:cubicBezTo>
                  <a:cubicBezTo>
                    <a:pt x="90" y="70"/>
                    <a:pt x="90" y="70"/>
                    <a:pt x="90" y="70"/>
                  </a:cubicBezTo>
                  <a:cubicBezTo>
                    <a:pt x="90" y="70"/>
                    <a:pt x="90" y="70"/>
                    <a:pt x="90" y="70"/>
                  </a:cubicBezTo>
                  <a:cubicBezTo>
                    <a:pt x="88" y="74"/>
                    <a:pt x="88" y="74"/>
                    <a:pt x="88" y="74"/>
                  </a:cubicBezTo>
                  <a:cubicBezTo>
                    <a:pt x="87" y="74"/>
                    <a:pt x="87" y="74"/>
                    <a:pt x="87" y="74"/>
                  </a:cubicBezTo>
                  <a:cubicBezTo>
                    <a:pt x="87" y="74"/>
                    <a:pt x="87" y="75"/>
                    <a:pt x="87" y="75"/>
                  </a:cubicBezTo>
                  <a:cubicBezTo>
                    <a:pt x="87" y="75"/>
                    <a:pt x="87" y="75"/>
                    <a:pt x="87" y="75"/>
                  </a:cubicBezTo>
                  <a:cubicBezTo>
                    <a:pt x="90" y="81"/>
                    <a:pt x="94" y="80"/>
                    <a:pt x="98" y="76"/>
                  </a:cubicBezTo>
                  <a:cubicBezTo>
                    <a:pt x="99" y="74"/>
                    <a:pt x="104" y="67"/>
                    <a:pt x="106" y="71"/>
                  </a:cubicBezTo>
                  <a:cubicBezTo>
                    <a:pt x="107" y="72"/>
                    <a:pt x="106" y="75"/>
                    <a:pt x="106" y="76"/>
                  </a:cubicBezTo>
                  <a:cubicBezTo>
                    <a:pt x="107" y="79"/>
                    <a:pt x="108" y="81"/>
                    <a:pt x="111" y="80"/>
                  </a:cubicBezTo>
                  <a:cubicBezTo>
                    <a:pt x="114" y="80"/>
                    <a:pt x="116" y="76"/>
                    <a:pt x="118" y="74"/>
                  </a:cubicBezTo>
                  <a:cubicBezTo>
                    <a:pt x="123" y="70"/>
                    <a:pt x="123" y="76"/>
                    <a:pt x="128" y="77"/>
                  </a:cubicBezTo>
                  <a:cubicBezTo>
                    <a:pt x="131" y="78"/>
                    <a:pt x="134" y="76"/>
                    <a:pt x="137" y="75"/>
                  </a:cubicBezTo>
                  <a:cubicBezTo>
                    <a:pt x="141" y="73"/>
                    <a:pt x="145" y="71"/>
                    <a:pt x="148" y="68"/>
                  </a:cubicBezTo>
                  <a:cubicBezTo>
                    <a:pt x="149" y="68"/>
                    <a:pt x="147" y="68"/>
                    <a:pt x="147" y="68"/>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37" name="Freeform 208"/>
            <p:cNvSpPr>
              <a:spLocks noEditPoints="1"/>
            </p:cNvSpPr>
            <p:nvPr/>
          </p:nvSpPr>
          <p:spPr bwMode="auto">
            <a:xfrm>
              <a:off x="11398250" y="2297113"/>
              <a:ext cx="463550" cy="423863"/>
            </a:xfrm>
            <a:custGeom>
              <a:avLst/>
              <a:gdLst>
                <a:gd name="T0" fmla="*/ 109 w 147"/>
                <a:gd name="T1" fmla="*/ 50 h 134"/>
                <a:gd name="T2" fmla="*/ 98 w 147"/>
                <a:gd name="T3" fmla="*/ 66 h 134"/>
                <a:gd name="T4" fmla="*/ 85 w 147"/>
                <a:gd name="T5" fmla="*/ 69 h 134"/>
                <a:gd name="T6" fmla="*/ 78 w 147"/>
                <a:gd name="T7" fmla="*/ 80 h 134"/>
                <a:gd name="T8" fmla="*/ 67 w 147"/>
                <a:gd name="T9" fmla="*/ 97 h 134"/>
                <a:gd name="T10" fmla="*/ 55 w 147"/>
                <a:gd name="T11" fmla="*/ 100 h 134"/>
                <a:gd name="T12" fmla="*/ 71 w 147"/>
                <a:gd name="T13" fmla="*/ 132 h 134"/>
                <a:gd name="T14" fmla="*/ 85 w 147"/>
                <a:gd name="T15" fmla="*/ 130 h 134"/>
                <a:gd name="T16" fmla="*/ 88 w 147"/>
                <a:gd name="T17" fmla="*/ 117 h 134"/>
                <a:gd name="T18" fmla="*/ 100 w 147"/>
                <a:gd name="T19" fmla="*/ 115 h 134"/>
                <a:gd name="T20" fmla="*/ 103 w 147"/>
                <a:gd name="T21" fmla="*/ 102 h 134"/>
                <a:gd name="T22" fmla="*/ 116 w 147"/>
                <a:gd name="T23" fmla="*/ 99 h 134"/>
                <a:gd name="T24" fmla="*/ 119 w 147"/>
                <a:gd name="T25" fmla="*/ 87 h 134"/>
                <a:gd name="T26" fmla="*/ 131 w 147"/>
                <a:gd name="T27" fmla="*/ 84 h 134"/>
                <a:gd name="T28" fmla="*/ 133 w 147"/>
                <a:gd name="T29" fmla="*/ 70 h 134"/>
                <a:gd name="T30" fmla="*/ 86 w 147"/>
                <a:gd name="T31" fmla="*/ 122 h 134"/>
                <a:gd name="T32" fmla="*/ 77 w 147"/>
                <a:gd name="T33" fmla="*/ 131 h 134"/>
                <a:gd name="T34" fmla="*/ 55 w 147"/>
                <a:gd name="T35" fmla="*/ 112 h 134"/>
                <a:gd name="T36" fmla="*/ 63 w 147"/>
                <a:gd name="T37" fmla="*/ 98 h 134"/>
                <a:gd name="T38" fmla="*/ 85 w 147"/>
                <a:gd name="T39" fmla="*/ 117 h 134"/>
                <a:gd name="T40" fmla="*/ 102 w 147"/>
                <a:gd name="T41" fmla="*/ 107 h 134"/>
                <a:gd name="T42" fmla="*/ 92 w 147"/>
                <a:gd name="T43" fmla="*/ 116 h 134"/>
                <a:gd name="T44" fmla="*/ 70 w 147"/>
                <a:gd name="T45" fmla="*/ 97 h 134"/>
                <a:gd name="T46" fmla="*/ 78 w 147"/>
                <a:gd name="T47" fmla="*/ 83 h 134"/>
                <a:gd name="T48" fmla="*/ 100 w 147"/>
                <a:gd name="T49" fmla="*/ 102 h 134"/>
                <a:gd name="T50" fmla="*/ 117 w 147"/>
                <a:gd name="T51" fmla="*/ 92 h 134"/>
                <a:gd name="T52" fmla="*/ 107 w 147"/>
                <a:gd name="T53" fmla="*/ 101 h 134"/>
                <a:gd name="T54" fmla="*/ 86 w 147"/>
                <a:gd name="T55" fmla="*/ 81 h 134"/>
                <a:gd name="T56" fmla="*/ 94 w 147"/>
                <a:gd name="T57" fmla="*/ 68 h 134"/>
                <a:gd name="T58" fmla="*/ 115 w 147"/>
                <a:gd name="T59" fmla="*/ 87 h 134"/>
                <a:gd name="T60" fmla="*/ 132 w 147"/>
                <a:gd name="T61" fmla="*/ 76 h 134"/>
                <a:gd name="T62" fmla="*/ 123 w 147"/>
                <a:gd name="T63" fmla="*/ 85 h 134"/>
                <a:gd name="T64" fmla="*/ 101 w 147"/>
                <a:gd name="T65" fmla="*/ 66 h 134"/>
                <a:gd name="T66" fmla="*/ 109 w 147"/>
                <a:gd name="T67" fmla="*/ 52 h 134"/>
                <a:gd name="T68" fmla="*/ 131 w 147"/>
                <a:gd name="T69" fmla="*/ 71 h 134"/>
                <a:gd name="T70" fmla="*/ 11 w 147"/>
                <a:gd name="T71" fmla="*/ 69 h 134"/>
                <a:gd name="T72" fmla="*/ 10 w 147"/>
                <a:gd name="T73" fmla="*/ 64 h 134"/>
                <a:gd name="T74" fmla="*/ 63 w 147"/>
                <a:gd name="T75" fmla="*/ 6 h 134"/>
                <a:gd name="T76" fmla="*/ 62 w 147"/>
                <a:gd name="T77" fmla="*/ 34 h 134"/>
                <a:gd name="T78" fmla="*/ 84 w 147"/>
                <a:gd name="T79" fmla="*/ 34 h 134"/>
                <a:gd name="T80" fmla="*/ 73 w 147"/>
                <a:gd name="T81" fmla="*/ 0 h 134"/>
                <a:gd name="T82" fmla="*/ 24 w 147"/>
                <a:gd name="T83" fmla="*/ 24 h 134"/>
                <a:gd name="T84" fmla="*/ 11 w 147"/>
                <a:gd name="T85" fmla="*/ 69 h 134"/>
                <a:gd name="T86" fmla="*/ 73 w 147"/>
                <a:gd name="T87" fmla="*/ 3 h 134"/>
                <a:gd name="T88" fmla="*/ 82 w 147"/>
                <a:gd name="T89" fmla="*/ 34 h 134"/>
                <a:gd name="T90" fmla="*/ 65 w 147"/>
                <a:gd name="T91" fmla="*/ 34 h 134"/>
                <a:gd name="T92" fmla="*/ 52 w 147"/>
                <a:gd name="T93" fmla="*/ 115 h 134"/>
                <a:gd name="T94" fmla="*/ 40 w 147"/>
                <a:gd name="T95" fmla="*/ 104 h 134"/>
                <a:gd name="T96" fmla="*/ 55 w 147"/>
                <a:gd name="T97" fmla="*/ 86 h 134"/>
                <a:gd name="T98" fmla="*/ 24 w 147"/>
                <a:gd name="T99" fmla="*/ 89 h 134"/>
                <a:gd name="T100" fmla="*/ 40 w 147"/>
                <a:gd name="T101" fmla="*/ 71 h 134"/>
                <a:gd name="T102" fmla="*/ 10 w 147"/>
                <a:gd name="T103" fmla="*/ 72 h 134"/>
                <a:gd name="T104" fmla="*/ 61 w 147"/>
                <a:gd name="T105" fmla="*/ 34 h 134"/>
                <a:gd name="T106" fmla="*/ 86 w 147"/>
                <a:gd name="T107" fmla="*/ 34 h 134"/>
                <a:gd name="T108" fmla="*/ 84 w 147"/>
                <a:gd name="T109" fmla="*/ 5 h 134"/>
                <a:gd name="T110" fmla="*/ 132 w 147"/>
                <a:gd name="T111" fmla="*/ 67 h 134"/>
                <a:gd name="T112" fmla="*/ 109 w 147"/>
                <a:gd name="T113" fmla="*/ 48 h 134"/>
                <a:gd name="T114" fmla="*/ 96 w 147"/>
                <a:gd name="T115" fmla="*/ 64 h 134"/>
                <a:gd name="T116" fmla="*/ 84 w 147"/>
                <a:gd name="T117" fmla="*/ 68 h 134"/>
                <a:gd name="T118" fmla="*/ 78 w 147"/>
                <a:gd name="T119" fmla="*/ 79 h 134"/>
                <a:gd name="T120" fmla="*/ 65 w 147"/>
                <a:gd name="T121" fmla="*/ 95 h 134"/>
                <a:gd name="T122" fmla="*/ 54 w 147"/>
                <a:gd name="T123" fmla="*/ 9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 h="134">
                  <a:moveTo>
                    <a:pt x="115" y="52"/>
                  </a:moveTo>
                  <a:cubicBezTo>
                    <a:pt x="114" y="51"/>
                    <a:pt x="111" y="50"/>
                    <a:pt x="109" y="50"/>
                  </a:cubicBezTo>
                  <a:cubicBezTo>
                    <a:pt x="106" y="50"/>
                    <a:pt x="103" y="51"/>
                    <a:pt x="101" y="54"/>
                  </a:cubicBezTo>
                  <a:cubicBezTo>
                    <a:pt x="97" y="57"/>
                    <a:pt x="96" y="62"/>
                    <a:pt x="98" y="66"/>
                  </a:cubicBezTo>
                  <a:cubicBezTo>
                    <a:pt x="97" y="65"/>
                    <a:pt x="95" y="65"/>
                    <a:pt x="94" y="65"/>
                  </a:cubicBezTo>
                  <a:cubicBezTo>
                    <a:pt x="91" y="65"/>
                    <a:pt x="88" y="66"/>
                    <a:pt x="85" y="69"/>
                  </a:cubicBezTo>
                  <a:cubicBezTo>
                    <a:pt x="82" y="73"/>
                    <a:pt x="81" y="78"/>
                    <a:pt x="83" y="81"/>
                  </a:cubicBezTo>
                  <a:cubicBezTo>
                    <a:pt x="81" y="81"/>
                    <a:pt x="80" y="80"/>
                    <a:pt x="78" y="80"/>
                  </a:cubicBezTo>
                  <a:cubicBezTo>
                    <a:pt x="75" y="80"/>
                    <a:pt x="72" y="82"/>
                    <a:pt x="70" y="84"/>
                  </a:cubicBezTo>
                  <a:cubicBezTo>
                    <a:pt x="66" y="88"/>
                    <a:pt x="65" y="93"/>
                    <a:pt x="67" y="97"/>
                  </a:cubicBezTo>
                  <a:cubicBezTo>
                    <a:pt x="66" y="96"/>
                    <a:pt x="65" y="96"/>
                    <a:pt x="63" y="96"/>
                  </a:cubicBezTo>
                  <a:cubicBezTo>
                    <a:pt x="60" y="96"/>
                    <a:pt x="57" y="97"/>
                    <a:pt x="55" y="100"/>
                  </a:cubicBezTo>
                  <a:cubicBezTo>
                    <a:pt x="50" y="104"/>
                    <a:pt x="50" y="110"/>
                    <a:pt x="53" y="114"/>
                  </a:cubicBezTo>
                  <a:cubicBezTo>
                    <a:pt x="71" y="132"/>
                    <a:pt x="71" y="132"/>
                    <a:pt x="71" y="132"/>
                  </a:cubicBezTo>
                  <a:cubicBezTo>
                    <a:pt x="72" y="133"/>
                    <a:pt x="74" y="134"/>
                    <a:pt x="77" y="134"/>
                  </a:cubicBezTo>
                  <a:cubicBezTo>
                    <a:pt x="80" y="134"/>
                    <a:pt x="83" y="132"/>
                    <a:pt x="85" y="130"/>
                  </a:cubicBezTo>
                  <a:cubicBezTo>
                    <a:pt x="87" y="128"/>
                    <a:pt x="88" y="125"/>
                    <a:pt x="89" y="123"/>
                  </a:cubicBezTo>
                  <a:cubicBezTo>
                    <a:pt x="89" y="121"/>
                    <a:pt x="89" y="119"/>
                    <a:pt x="88" y="117"/>
                  </a:cubicBezTo>
                  <a:cubicBezTo>
                    <a:pt x="89" y="118"/>
                    <a:pt x="90" y="118"/>
                    <a:pt x="92" y="118"/>
                  </a:cubicBezTo>
                  <a:cubicBezTo>
                    <a:pt x="95" y="118"/>
                    <a:pt x="98" y="117"/>
                    <a:pt x="100" y="115"/>
                  </a:cubicBezTo>
                  <a:cubicBezTo>
                    <a:pt x="103" y="113"/>
                    <a:pt x="104" y="110"/>
                    <a:pt x="104" y="107"/>
                  </a:cubicBezTo>
                  <a:cubicBezTo>
                    <a:pt x="104" y="105"/>
                    <a:pt x="104" y="104"/>
                    <a:pt x="103" y="102"/>
                  </a:cubicBezTo>
                  <a:cubicBezTo>
                    <a:pt x="104" y="103"/>
                    <a:pt x="106" y="103"/>
                    <a:pt x="107" y="103"/>
                  </a:cubicBezTo>
                  <a:cubicBezTo>
                    <a:pt x="110" y="103"/>
                    <a:pt x="113" y="102"/>
                    <a:pt x="116" y="99"/>
                  </a:cubicBezTo>
                  <a:cubicBezTo>
                    <a:pt x="118" y="97"/>
                    <a:pt x="119" y="95"/>
                    <a:pt x="119" y="92"/>
                  </a:cubicBezTo>
                  <a:cubicBezTo>
                    <a:pt x="120" y="90"/>
                    <a:pt x="119" y="88"/>
                    <a:pt x="119" y="87"/>
                  </a:cubicBezTo>
                  <a:cubicBezTo>
                    <a:pt x="120" y="87"/>
                    <a:pt x="121" y="88"/>
                    <a:pt x="123" y="88"/>
                  </a:cubicBezTo>
                  <a:cubicBezTo>
                    <a:pt x="126" y="88"/>
                    <a:pt x="129" y="86"/>
                    <a:pt x="131" y="84"/>
                  </a:cubicBezTo>
                  <a:cubicBezTo>
                    <a:pt x="133" y="82"/>
                    <a:pt x="135" y="79"/>
                    <a:pt x="135" y="77"/>
                  </a:cubicBezTo>
                  <a:cubicBezTo>
                    <a:pt x="135" y="74"/>
                    <a:pt x="134" y="71"/>
                    <a:pt x="133" y="70"/>
                  </a:cubicBezTo>
                  <a:lnTo>
                    <a:pt x="115" y="52"/>
                  </a:lnTo>
                  <a:close/>
                  <a:moveTo>
                    <a:pt x="86" y="122"/>
                  </a:moveTo>
                  <a:cubicBezTo>
                    <a:pt x="86" y="125"/>
                    <a:pt x="85" y="127"/>
                    <a:pt x="83" y="128"/>
                  </a:cubicBezTo>
                  <a:cubicBezTo>
                    <a:pt x="81" y="130"/>
                    <a:pt x="79" y="131"/>
                    <a:pt x="77" y="131"/>
                  </a:cubicBezTo>
                  <a:cubicBezTo>
                    <a:pt x="75" y="131"/>
                    <a:pt x="73" y="131"/>
                    <a:pt x="72" y="130"/>
                  </a:cubicBezTo>
                  <a:cubicBezTo>
                    <a:pt x="55" y="112"/>
                    <a:pt x="55" y="112"/>
                    <a:pt x="55" y="112"/>
                  </a:cubicBezTo>
                  <a:cubicBezTo>
                    <a:pt x="52" y="110"/>
                    <a:pt x="53" y="105"/>
                    <a:pt x="56" y="101"/>
                  </a:cubicBezTo>
                  <a:cubicBezTo>
                    <a:pt x="58" y="99"/>
                    <a:pt x="61" y="98"/>
                    <a:pt x="63" y="98"/>
                  </a:cubicBezTo>
                  <a:cubicBezTo>
                    <a:pt x="65" y="98"/>
                    <a:pt x="66" y="99"/>
                    <a:pt x="67" y="100"/>
                  </a:cubicBezTo>
                  <a:cubicBezTo>
                    <a:pt x="85" y="117"/>
                    <a:pt x="85" y="117"/>
                    <a:pt x="85" y="117"/>
                  </a:cubicBezTo>
                  <a:cubicBezTo>
                    <a:pt x="86" y="119"/>
                    <a:pt x="86" y="120"/>
                    <a:pt x="86" y="122"/>
                  </a:cubicBezTo>
                  <a:close/>
                  <a:moveTo>
                    <a:pt x="102" y="107"/>
                  </a:moveTo>
                  <a:cubicBezTo>
                    <a:pt x="101" y="109"/>
                    <a:pt x="100" y="111"/>
                    <a:pt x="99" y="113"/>
                  </a:cubicBezTo>
                  <a:cubicBezTo>
                    <a:pt x="97" y="115"/>
                    <a:pt x="94" y="116"/>
                    <a:pt x="92" y="116"/>
                  </a:cubicBezTo>
                  <a:cubicBezTo>
                    <a:pt x="90" y="116"/>
                    <a:pt x="89" y="115"/>
                    <a:pt x="88" y="114"/>
                  </a:cubicBezTo>
                  <a:cubicBezTo>
                    <a:pt x="70" y="97"/>
                    <a:pt x="70" y="97"/>
                    <a:pt x="70" y="97"/>
                  </a:cubicBezTo>
                  <a:cubicBezTo>
                    <a:pt x="68" y="94"/>
                    <a:pt x="68" y="89"/>
                    <a:pt x="72" y="86"/>
                  </a:cubicBezTo>
                  <a:cubicBezTo>
                    <a:pt x="74" y="84"/>
                    <a:pt x="76" y="83"/>
                    <a:pt x="78" y="83"/>
                  </a:cubicBezTo>
                  <a:cubicBezTo>
                    <a:pt x="80" y="83"/>
                    <a:pt x="82" y="84"/>
                    <a:pt x="83" y="85"/>
                  </a:cubicBezTo>
                  <a:cubicBezTo>
                    <a:pt x="100" y="102"/>
                    <a:pt x="100" y="102"/>
                    <a:pt x="100" y="102"/>
                  </a:cubicBezTo>
                  <a:cubicBezTo>
                    <a:pt x="101" y="103"/>
                    <a:pt x="102" y="105"/>
                    <a:pt x="102" y="107"/>
                  </a:cubicBezTo>
                  <a:close/>
                  <a:moveTo>
                    <a:pt x="117" y="92"/>
                  </a:moveTo>
                  <a:cubicBezTo>
                    <a:pt x="117" y="94"/>
                    <a:pt x="116" y="96"/>
                    <a:pt x="114" y="98"/>
                  </a:cubicBezTo>
                  <a:cubicBezTo>
                    <a:pt x="112" y="99"/>
                    <a:pt x="110" y="101"/>
                    <a:pt x="107" y="101"/>
                  </a:cubicBezTo>
                  <a:cubicBezTo>
                    <a:pt x="106" y="101"/>
                    <a:pt x="104" y="100"/>
                    <a:pt x="103" y="99"/>
                  </a:cubicBezTo>
                  <a:cubicBezTo>
                    <a:pt x="86" y="81"/>
                    <a:pt x="86" y="81"/>
                    <a:pt x="86" y="81"/>
                  </a:cubicBezTo>
                  <a:cubicBezTo>
                    <a:pt x="83" y="79"/>
                    <a:pt x="84" y="74"/>
                    <a:pt x="87" y="71"/>
                  </a:cubicBezTo>
                  <a:cubicBezTo>
                    <a:pt x="89" y="69"/>
                    <a:pt x="91" y="68"/>
                    <a:pt x="94" y="68"/>
                  </a:cubicBezTo>
                  <a:cubicBezTo>
                    <a:pt x="95" y="68"/>
                    <a:pt x="97" y="68"/>
                    <a:pt x="98" y="69"/>
                  </a:cubicBezTo>
                  <a:cubicBezTo>
                    <a:pt x="115" y="87"/>
                    <a:pt x="115" y="87"/>
                    <a:pt x="115" y="87"/>
                  </a:cubicBezTo>
                  <a:cubicBezTo>
                    <a:pt x="117" y="88"/>
                    <a:pt x="117" y="90"/>
                    <a:pt x="117" y="92"/>
                  </a:cubicBezTo>
                  <a:close/>
                  <a:moveTo>
                    <a:pt x="132" y="76"/>
                  </a:moveTo>
                  <a:cubicBezTo>
                    <a:pt x="132" y="78"/>
                    <a:pt x="131" y="81"/>
                    <a:pt x="129" y="82"/>
                  </a:cubicBezTo>
                  <a:cubicBezTo>
                    <a:pt x="127" y="84"/>
                    <a:pt x="125" y="85"/>
                    <a:pt x="123" y="85"/>
                  </a:cubicBezTo>
                  <a:cubicBezTo>
                    <a:pt x="121" y="85"/>
                    <a:pt x="120" y="85"/>
                    <a:pt x="119" y="84"/>
                  </a:cubicBezTo>
                  <a:cubicBezTo>
                    <a:pt x="101" y="66"/>
                    <a:pt x="101" y="66"/>
                    <a:pt x="101" y="66"/>
                  </a:cubicBezTo>
                  <a:cubicBezTo>
                    <a:pt x="98" y="64"/>
                    <a:pt x="99" y="59"/>
                    <a:pt x="102" y="55"/>
                  </a:cubicBezTo>
                  <a:cubicBezTo>
                    <a:pt x="104" y="53"/>
                    <a:pt x="107" y="52"/>
                    <a:pt x="109" y="52"/>
                  </a:cubicBezTo>
                  <a:cubicBezTo>
                    <a:pt x="111" y="52"/>
                    <a:pt x="112" y="53"/>
                    <a:pt x="113" y="54"/>
                  </a:cubicBezTo>
                  <a:cubicBezTo>
                    <a:pt x="131" y="71"/>
                    <a:pt x="131" y="71"/>
                    <a:pt x="131" y="71"/>
                  </a:cubicBezTo>
                  <a:cubicBezTo>
                    <a:pt x="132" y="73"/>
                    <a:pt x="133" y="74"/>
                    <a:pt x="132" y="76"/>
                  </a:cubicBezTo>
                  <a:close/>
                  <a:moveTo>
                    <a:pt x="11" y="69"/>
                  </a:moveTo>
                  <a:cubicBezTo>
                    <a:pt x="12" y="67"/>
                    <a:pt x="12" y="67"/>
                    <a:pt x="12" y="67"/>
                  </a:cubicBezTo>
                  <a:cubicBezTo>
                    <a:pt x="10" y="64"/>
                    <a:pt x="10" y="64"/>
                    <a:pt x="10" y="64"/>
                  </a:cubicBezTo>
                  <a:cubicBezTo>
                    <a:pt x="3" y="57"/>
                    <a:pt x="13" y="39"/>
                    <a:pt x="26" y="26"/>
                  </a:cubicBezTo>
                  <a:cubicBezTo>
                    <a:pt x="37" y="14"/>
                    <a:pt x="52" y="4"/>
                    <a:pt x="63" y="6"/>
                  </a:cubicBezTo>
                  <a:cubicBezTo>
                    <a:pt x="62" y="7"/>
                    <a:pt x="62" y="8"/>
                    <a:pt x="62" y="9"/>
                  </a:cubicBezTo>
                  <a:cubicBezTo>
                    <a:pt x="62" y="34"/>
                    <a:pt x="62" y="34"/>
                    <a:pt x="62" y="34"/>
                  </a:cubicBezTo>
                  <a:cubicBezTo>
                    <a:pt x="62" y="39"/>
                    <a:pt x="67" y="43"/>
                    <a:pt x="73" y="43"/>
                  </a:cubicBezTo>
                  <a:cubicBezTo>
                    <a:pt x="79" y="43"/>
                    <a:pt x="84" y="39"/>
                    <a:pt x="84" y="34"/>
                  </a:cubicBezTo>
                  <a:cubicBezTo>
                    <a:pt x="84" y="9"/>
                    <a:pt x="84" y="9"/>
                    <a:pt x="84" y="9"/>
                  </a:cubicBezTo>
                  <a:cubicBezTo>
                    <a:pt x="84" y="4"/>
                    <a:pt x="79" y="0"/>
                    <a:pt x="73" y="0"/>
                  </a:cubicBezTo>
                  <a:cubicBezTo>
                    <a:pt x="69" y="0"/>
                    <a:pt x="66" y="2"/>
                    <a:pt x="64" y="4"/>
                  </a:cubicBezTo>
                  <a:cubicBezTo>
                    <a:pt x="53" y="1"/>
                    <a:pt x="37" y="11"/>
                    <a:pt x="24" y="24"/>
                  </a:cubicBezTo>
                  <a:cubicBezTo>
                    <a:pt x="10" y="39"/>
                    <a:pt x="0" y="58"/>
                    <a:pt x="8" y="66"/>
                  </a:cubicBezTo>
                  <a:lnTo>
                    <a:pt x="11" y="69"/>
                  </a:lnTo>
                  <a:close/>
                  <a:moveTo>
                    <a:pt x="65" y="9"/>
                  </a:moveTo>
                  <a:cubicBezTo>
                    <a:pt x="65" y="6"/>
                    <a:pt x="68" y="3"/>
                    <a:pt x="73" y="3"/>
                  </a:cubicBezTo>
                  <a:cubicBezTo>
                    <a:pt x="78" y="3"/>
                    <a:pt x="82" y="6"/>
                    <a:pt x="82" y="9"/>
                  </a:cubicBezTo>
                  <a:cubicBezTo>
                    <a:pt x="82" y="34"/>
                    <a:pt x="82" y="34"/>
                    <a:pt x="82" y="34"/>
                  </a:cubicBezTo>
                  <a:cubicBezTo>
                    <a:pt x="82" y="38"/>
                    <a:pt x="78" y="41"/>
                    <a:pt x="73" y="41"/>
                  </a:cubicBezTo>
                  <a:cubicBezTo>
                    <a:pt x="68" y="41"/>
                    <a:pt x="65" y="38"/>
                    <a:pt x="65" y="34"/>
                  </a:cubicBezTo>
                  <a:lnTo>
                    <a:pt x="65" y="9"/>
                  </a:lnTo>
                  <a:close/>
                  <a:moveTo>
                    <a:pt x="52" y="115"/>
                  </a:moveTo>
                  <a:cubicBezTo>
                    <a:pt x="54" y="117"/>
                    <a:pt x="54" y="117"/>
                    <a:pt x="54" y="117"/>
                  </a:cubicBezTo>
                  <a:cubicBezTo>
                    <a:pt x="46" y="126"/>
                    <a:pt x="32" y="111"/>
                    <a:pt x="40" y="104"/>
                  </a:cubicBezTo>
                  <a:cubicBezTo>
                    <a:pt x="46" y="97"/>
                    <a:pt x="57" y="87"/>
                    <a:pt x="57" y="87"/>
                  </a:cubicBezTo>
                  <a:cubicBezTo>
                    <a:pt x="55" y="86"/>
                    <a:pt x="55" y="86"/>
                    <a:pt x="55" y="86"/>
                  </a:cubicBezTo>
                  <a:cubicBezTo>
                    <a:pt x="55" y="86"/>
                    <a:pt x="44" y="97"/>
                    <a:pt x="39" y="103"/>
                  </a:cubicBezTo>
                  <a:cubicBezTo>
                    <a:pt x="30" y="111"/>
                    <a:pt x="15" y="98"/>
                    <a:pt x="24" y="89"/>
                  </a:cubicBezTo>
                  <a:cubicBezTo>
                    <a:pt x="29" y="84"/>
                    <a:pt x="41" y="72"/>
                    <a:pt x="41" y="72"/>
                  </a:cubicBezTo>
                  <a:cubicBezTo>
                    <a:pt x="40" y="71"/>
                    <a:pt x="40" y="71"/>
                    <a:pt x="40" y="71"/>
                  </a:cubicBezTo>
                  <a:cubicBezTo>
                    <a:pt x="40" y="71"/>
                    <a:pt x="33" y="77"/>
                    <a:pt x="25" y="86"/>
                  </a:cubicBezTo>
                  <a:cubicBezTo>
                    <a:pt x="16" y="94"/>
                    <a:pt x="2" y="81"/>
                    <a:pt x="10" y="72"/>
                  </a:cubicBezTo>
                  <a:cubicBezTo>
                    <a:pt x="13" y="69"/>
                    <a:pt x="43" y="39"/>
                    <a:pt x="61" y="21"/>
                  </a:cubicBezTo>
                  <a:cubicBezTo>
                    <a:pt x="61" y="34"/>
                    <a:pt x="61" y="34"/>
                    <a:pt x="61" y="34"/>
                  </a:cubicBezTo>
                  <a:cubicBezTo>
                    <a:pt x="61" y="40"/>
                    <a:pt x="66" y="45"/>
                    <a:pt x="73" y="45"/>
                  </a:cubicBezTo>
                  <a:cubicBezTo>
                    <a:pt x="80" y="45"/>
                    <a:pt x="86" y="40"/>
                    <a:pt x="86" y="34"/>
                  </a:cubicBezTo>
                  <a:cubicBezTo>
                    <a:pt x="86" y="9"/>
                    <a:pt x="86" y="9"/>
                    <a:pt x="86" y="9"/>
                  </a:cubicBezTo>
                  <a:cubicBezTo>
                    <a:pt x="86" y="8"/>
                    <a:pt x="85" y="6"/>
                    <a:pt x="84" y="5"/>
                  </a:cubicBezTo>
                  <a:cubicBezTo>
                    <a:pt x="108" y="6"/>
                    <a:pt x="147" y="52"/>
                    <a:pt x="134" y="65"/>
                  </a:cubicBezTo>
                  <a:cubicBezTo>
                    <a:pt x="134" y="66"/>
                    <a:pt x="133" y="66"/>
                    <a:pt x="132" y="67"/>
                  </a:cubicBezTo>
                  <a:cubicBezTo>
                    <a:pt x="116" y="51"/>
                    <a:pt x="116" y="51"/>
                    <a:pt x="116" y="51"/>
                  </a:cubicBezTo>
                  <a:cubicBezTo>
                    <a:pt x="114" y="49"/>
                    <a:pt x="112" y="48"/>
                    <a:pt x="109" y="48"/>
                  </a:cubicBezTo>
                  <a:cubicBezTo>
                    <a:pt x="106" y="48"/>
                    <a:pt x="102" y="50"/>
                    <a:pt x="100" y="53"/>
                  </a:cubicBezTo>
                  <a:cubicBezTo>
                    <a:pt x="96" y="56"/>
                    <a:pt x="95" y="60"/>
                    <a:pt x="96" y="64"/>
                  </a:cubicBezTo>
                  <a:cubicBezTo>
                    <a:pt x="95" y="64"/>
                    <a:pt x="95" y="64"/>
                    <a:pt x="94" y="64"/>
                  </a:cubicBezTo>
                  <a:cubicBezTo>
                    <a:pt x="90" y="64"/>
                    <a:pt x="87" y="65"/>
                    <a:pt x="84" y="68"/>
                  </a:cubicBezTo>
                  <a:cubicBezTo>
                    <a:pt x="81" y="71"/>
                    <a:pt x="80" y="76"/>
                    <a:pt x="80" y="79"/>
                  </a:cubicBezTo>
                  <a:cubicBezTo>
                    <a:pt x="80" y="79"/>
                    <a:pt x="79" y="79"/>
                    <a:pt x="78" y="79"/>
                  </a:cubicBezTo>
                  <a:cubicBezTo>
                    <a:pt x="75" y="79"/>
                    <a:pt x="72" y="81"/>
                    <a:pt x="69" y="83"/>
                  </a:cubicBezTo>
                  <a:cubicBezTo>
                    <a:pt x="66" y="87"/>
                    <a:pt x="64" y="91"/>
                    <a:pt x="65" y="95"/>
                  </a:cubicBezTo>
                  <a:cubicBezTo>
                    <a:pt x="64" y="95"/>
                    <a:pt x="64" y="95"/>
                    <a:pt x="63" y="95"/>
                  </a:cubicBezTo>
                  <a:cubicBezTo>
                    <a:pt x="60" y="95"/>
                    <a:pt x="56" y="96"/>
                    <a:pt x="54" y="99"/>
                  </a:cubicBezTo>
                  <a:cubicBezTo>
                    <a:pt x="49" y="104"/>
                    <a:pt x="48" y="111"/>
                    <a:pt x="52"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 name="Freeform 209"/>
            <p:cNvSpPr>
              <a:spLocks noEditPoints="1"/>
            </p:cNvSpPr>
            <p:nvPr/>
          </p:nvSpPr>
          <p:spPr bwMode="auto">
            <a:xfrm>
              <a:off x="8678863" y="2335213"/>
              <a:ext cx="458787" cy="350838"/>
            </a:xfrm>
            <a:custGeom>
              <a:avLst/>
              <a:gdLst>
                <a:gd name="T0" fmla="*/ 111 w 145"/>
                <a:gd name="T1" fmla="*/ 46 h 111"/>
                <a:gd name="T2" fmla="*/ 133 w 145"/>
                <a:gd name="T3" fmla="*/ 86 h 111"/>
                <a:gd name="T4" fmla="*/ 98 w 145"/>
                <a:gd name="T5" fmla="*/ 90 h 111"/>
                <a:gd name="T6" fmla="*/ 55 w 145"/>
                <a:gd name="T7" fmla="*/ 72 h 111"/>
                <a:gd name="T8" fmla="*/ 63 w 145"/>
                <a:gd name="T9" fmla="*/ 62 h 111"/>
                <a:gd name="T10" fmla="*/ 63 w 145"/>
                <a:gd name="T11" fmla="*/ 59 h 111"/>
                <a:gd name="T12" fmla="*/ 85 w 145"/>
                <a:gd name="T13" fmla="*/ 28 h 111"/>
                <a:gd name="T14" fmla="*/ 90 w 145"/>
                <a:gd name="T15" fmla="*/ 20 h 111"/>
                <a:gd name="T16" fmla="*/ 100 w 145"/>
                <a:gd name="T17" fmla="*/ 21 h 111"/>
                <a:gd name="T18" fmla="*/ 108 w 145"/>
                <a:gd name="T19" fmla="*/ 20 h 111"/>
                <a:gd name="T20" fmla="*/ 109 w 145"/>
                <a:gd name="T21" fmla="*/ 26 h 111"/>
                <a:gd name="T22" fmla="*/ 118 w 145"/>
                <a:gd name="T23" fmla="*/ 27 h 111"/>
                <a:gd name="T24" fmla="*/ 118 w 145"/>
                <a:gd name="T25" fmla="*/ 34 h 111"/>
                <a:gd name="T26" fmla="*/ 130 w 145"/>
                <a:gd name="T27" fmla="*/ 59 h 111"/>
                <a:gd name="T28" fmla="*/ 114 w 145"/>
                <a:gd name="T29" fmla="*/ 96 h 111"/>
                <a:gd name="T30" fmla="*/ 122 w 145"/>
                <a:gd name="T31" fmla="*/ 32 h 111"/>
                <a:gd name="T32" fmla="*/ 116 w 145"/>
                <a:gd name="T33" fmla="*/ 20 h 111"/>
                <a:gd name="T34" fmla="*/ 115 w 145"/>
                <a:gd name="T35" fmla="*/ 24 h 111"/>
                <a:gd name="T36" fmla="*/ 108 w 145"/>
                <a:gd name="T37" fmla="*/ 17 h 111"/>
                <a:gd name="T38" fmla="*/ 107 w 145"/>
                <a:gd name="T39" fmla="*/ 17 h 111"/>
                <a:gd name="T40" fmla="*/ 106 w 145"/>
                <a:gd name="T41" fmla="*/ 20 h 111"/>
                <a:gd name="T42" fmla="*/ 101 w 145"/>
                <a:gd name="T43" fmla="*/ 17 h 111"/>
                <a:gd name="T44" fmla="*/ 57 w 145"/>
                <a:gd name="T45" fmla="*/ 56 h 111"/>
                <a:gd name="T46" fmla="*/ 58 w 145"/>
                <a:gd name="T47" fmla="*/ 58 h 111"/>
                <a:gd name="T48" fmla="*/ 60 w 145"/>
                <a:gd name="T49" fmla="*/ 53 h 111"/>
                <a:gd name="T50" fmla="*/ 60 w 145"/>
                <a:gd name="T51" fmla="*/ 56 h 111"/>
                <a:gd name="T52" fmla="*/ 63 w 145"/>
                <a:gd name="T53" fmla="*/ 42 h 111"/>
                <a:gd name="T54" fmla="*/ 66 w 145"/>
                <a:gd name="T55" fmla="*/ 39 h 111"/>
                <a:gd name="T56" fmla="*/ 66 w 145"/>
                <a:gd name="T57" fmla="*/ 35 h 111"/>
                <a:gd name="T58" fmla="*/ 67 w 145"/>
                <a:gd name="T59" fmla="*/ 17 h 111"/>
                <a:gd name="T60" fmla="*/ 52 w 145"/>
                <a:gd name="T61" fmla="*/ 12 h 111"/>
                <a:gd name="T62" fmla="*/ 37 w 145"/>
                <a:gd name="T63" fmla="*/ 19 h 111"/>
                <a:gd name="T64" fmla="*/ 27 w 145"/>
                <a:gd name="T65" fmla="*/ 14 h 111"/>
                <a:gd name="T66" fmla="*/ 24 w 145"/>
                <a:gd name="T67" fmla="*/ 14 h 111"/>
                <a:gd name="T68" fmla="*/ 15 w 145"/>
                <a:gd name="T69" fmla="*/ 30 h 111"/>
                <a:gd name="T70" fmla="*/ 31 w 145"/>
                <a:gd name="T71" fmla="*/ 68 h 111"/>
                <a:gd name="T72" fmla="*/ 40 w 145"/>
                <a:gd name="T73" fmla="*/ 48 h 111"/>
                <a:gd name="T74" fmla="*/ 34 w 145"/>
                <a:gd name="T75" fmla="*/ 50 h 111"/>
                <a:gd name="T76" fmla="*/ 31 w 145"/>
                <a:gd name="T77" fmla="*/ 53 h 111"/>
                <a:gd name="T78" fmla="*/ 20 w 145"/>
                <a:gd name="T79" fmla="*/ 72 h 111"/>
                <a:gd name="T80" fmla="*/ 15 w 145"/>
                <a:gd name="T81" fmla="*/ 55 h 111"/>
                <a:gd name="T82" fmla="*/ 20 w 145"/>
                <a:gd name="T83" fmla="*/ 43 h 111"/>
                <a:gd name="T84" fmla="*/ 30 w 145"/>
                <a:gd name="T85" fmla="*/ 37 h 111"/>
                <a:gd name="T86" fmla="*/ 22 w 145"/>
                <a:gd name="T87" fmla="*/ 37 h 111"/>
                <a:gd name="T88" fmla="*/ 17 w 145"/>
                <a:gd name="T89" fmla="*/ 39 h 111"/>
                <a:gd name="T90" fmla="*/ 19 w 145"/>
                <a:gd name="T91" fmla="*/ 33 h 111"/>
                <a:gd name="T92" fmla="*/ 25 w 145"/>
                <a:gd name="T93" fmla="*/ 29 h 111"/>
                <a:gd name="T94" fmla="*/ 20 w 145"/>
                <a:gd name="T95" fmla="*/ 29 h 111"/>
                <a:gd name="T96" fmla="*/ 28 w 145"/>
                <a:gd name="T97" fmla="*/ 21 h 111"/>
                <a:gd name="T98" fmla="*/ 34 w 145"/>
                <a:gd name="T99" fmla="*/ 23 h 111"/>
                <a:gd name="T100" fmla="*/ 42 w 145"/>
                <a:gd name="T101" fmla="*/ 21 h 111"/>
                <a:gd name="T102" fmla="*/ 47 w 145"/>
                <a:gd name="T103" fmla="*/ 20 h 111"/>
                <a:gd name="T104" fmla="*/ 55 w 145"/>
                <a:gd name="T105" fmla="*/ 17 h 111"/>
                <a:gd name="T106" fmla="*/ 63 w 145"/>
                <a:gd name="T107" fmla="*/ 20 h 111"/>
                <a:gd name="T108" fmla="*/ 71 w 145"/>
                <a:gd name="T109" fmla="*/ 21 h 111"/>
                <a:gd name="T110" fmla="*/ 83 w 145"/>
                <a:gd name="T111" fmla="*/ 24 h 111"/>
                <a:gd name="T112" fmla="*/ 74 w 145"/>
                <a:gd name="T113" fmla="*/ 30 h 111"/>
                <a:gd name="T114" fmla="*/ 70 w 145"/>
                <a:gd name="T115" fmla="*/ 28 h 111"/>
                <a:gd name="T116" fmla="*/ 60 w 145"/>
                <a:gd name="T117" fmla="*/ 42 h 111"/>
                <a:gd name="T118" fmla="*/ 54 w 145"/>
                <a:gd name="T119" fmla="*/ 52 h 111"/>
                <a:gd name="T120" fmla="*/ 49 w 145"/>
                <a:gd name="T121" fmla="*/ 55 h 111"/>
                <a:gd name="T122" fmla="*/ 91 w 145"/>
                <a:gd name="T123" fmla="*/ 2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 h="111">
                  <a:moveTo>
                    <a:pt x="70" y="59"/>
                  </a:moveTo>
                  <a:cubicBezTo>
                    <a:pt x="70" y="66"/>
                    <a:pt x="73" y="73"/>
                    <a:pt x="78" y="78"/>
                  </a:cubicBezTo>
                  <a:cubicBezTo>
                    <a:pt x="84" y="84"/>
                    <a:pt x="91" y="87"/>
                    <a:pt x="98" y="87"/>
                  </a:cubicBezTo>
                  <a:cubicBezTo>
                    <a:pt x="98" y="87"/>
                    <a:pt x="98" y="87"/>
                    <a:pt x="98" y="87"/>
                  </a:cubicBezTo>
                  <a:cubicBezTo>
                    <a:pt x="105" y="87"/>
                    <a:pt x="112" y="84"/>
                    <a:pt x="118" y="78"/>
                  </a:cubicBezTo>
                  <a:cubicBezTo>
                    <a:pt x="123" y="73"/>
                    <a:pt x="126" y="66"/>
                    <a:pt x="126" y="59"/>
                  </a:cubicBezTo>
                  <a:cubicBezTo>
                    <a:pt x="126" y="51"/>
                    <a:pt x="123" y="44"/>
                    <a:pt x="118" y="39"/>
                  </a:cubicBezTo>
                  <a:cubicBezTo>
                    <a:pt x="112" y="33"/>
                    <a:pt x="105" y="31"/>
                    <a:pt x="98" y="31"/>
                  </a:cubicBezTo>
                  <a:cubicBezTo>
                    <a:pt x="91" y="31"/>
                    <a:pt x="84" y="33"/>
                    <a:pt x="78" y="39"/>
                  </a:cubicBezTo>
                  <a:cubicBezTo>
                    <a:pt x="73" y="44"/>
                    <a:pt x="70" y="51"/>
                    <a:pt x="70" y="59"/>
                  </a:cubicBezTo>
                  <a:close/>
                  <a:moveTo>
                    <a:pt x="85" y="46"/>
                  </a:moveTo>
                  <a:cubicBezTo>
                    <a:pt x="88" y="42"/>
                    <a:pt x="93" y="40"/>
                    <a:pt x="98" y="40"/>
                  </a:cubicBezTo>
                  <a:cubicBezTo>
                    <a:pt x="103" y="40"/>
                    <a:pt x="107" y="42"/>
                    <a:pt x="111" y="46"/>
                  </a:cubicBezTo>
                  <a:cubicBezTo>
                    <a:pt x="111" y="46"/>
                    <a:pt x="111" y="46"/>
                    <a:pt x="111" y="46"/>
                  </a:cubicBezTo>
                  <a:cubicBezTo>
                    <a:pt x="114" y="49"/>
                    <a:pt x="116" y="54"/>
                    <a:pt x="116" y="59"/>
                  </a:cubicBezTo>
                  <a:cubicBezTo>
                    <a:pt x="116" y="63"/>
                    <a:pt x="114" y="68"/>
                    <a:pt x="111" y="72"/>
                  </a:cubicBezTo>
                  <a:cubicBezTo>
                    <a:pt x="107" y="75"/>
                    <a:pt x="103" y="77"/>
                    <a:pt x="98" y="77"/>
                  </a:cubicBezTo>
                  <a:cubicBezTo>
                    <a:pt x="93" y="77"/>
                    <a:pt x="88" y="75"/>
                    <a:pt x="85" y="72"/>
                  </a:cubicBezTo>
                  <a:cubicBezTo>
                    <a:pt x="81" y="68"/>
                    <a:pt x="80" y="63"/>
                    <a:pt x="80" y="59"/>
                  </a:cubicBezTo>
                  <a:cubicBezTo>
                    <a:pt x="80" y="54"/>
                    <a:pt x="81" y="49"/>
                    <a:pt x="85" y="46"/>
                  </a:cubicBezTo>
                  <a:close/>
                  <a:moveTo>
                    <a:pt x="129" y="81"/>
                  </a:moveTo>
                  <a:cubicBezTo>
                    <a:pt x="126" y="77"/>
                    <a:pt x="122" y="78"/>
                    <a:pt x="119" y="81"/>
                  </a:cubicBezTo>
                  <a:cubicBezTo>
                    <a:pt x="115" y="85"/>
                    <a:pt x="113" y="88"/>
                    <a:pt x="116" y="92"/>
                  </a:cubicBezTo>
                  <a:cubicBezTo>
                    <a:pt x="118" y="94"/>
                    <a:pt x="118" y="94"/>
                    <a:pt x="118" y="94"/>
                  </a:cubicBezTo>
                  <a:cubicBezTo>
                    <a:pt x="123" y="91"/>
                    <a:pt x="127" y="87"/>
                    <a:pt x="132" y="84"/>
                  </a:cubicBezTo>
                  <a:lnTo>
                    <a:pt x="129" y="81"/>
                  </a:lnTo>
                  <a:close/>
                  <a:moveTo>
                    <a:pt x="142" y="96"/>
                  </a:moveTo>
                  <a:cubicBezTo>
                    <a:pt x="133" y="86"/>
                    <a:pt x="133" y="86"/>
                    <a:pt x="133" y="86"/>
                  </a:cubicBezTo>
                  <a:cubicBezTo>
                    <a:pt x="129" y="89"/>
                    <a:pt x="124" y="93"/>
                    <a:pt x="120" y="96"/>
                  </a:cubicBezTo>
                  <a:cubicBezTo>
                    <a:pt x="129" y="107"/>
                    <a:pt x="129" y="107"/>
                    <a:pt x="129" y="107"/>
                  </a:cubicBezTo>
                  <a:cubicBezTo>
                    <a:pt x="132" y="111"/>
                    <a:pt x="138" y="111"/>
                    <a:pt x="141" y="108"/>
                  </a:cubicBezTo>
                  <a:cubicBezTo>
                    <a:pt x="145" y="105"/>
                    <a:pt x="145" y="100"/>
                    <a:pt x="142" y="96"/>
                  </a:cubicBezTo>
                  <a:close/>
                  <a:moveTo>
                    <a:pt x="115" y="96"/>
                  </a:moveTo>
                  <a:cubicBezTo>
                    <a:pt x="113" y="94"/>
                    <a:pt x="113" y="94"/>
                    <a:pt x="113" y="94"/>
                  </a:cubicBezTo>
                  <a:cubicBezTo>
                    <a:pt x="112" y="92"/>
                    <a:pt x="111" y="90"/>
                    <a:pt x="111" y="88"/>
                  </a:cubicBezTo>
                  <a:cubicBezTo>
                    <a:pt x="111" y="88"/>
                    <a:pt x="111" y="88"/>
                    <a:pt x="111" y="88"/>
                  </a:cubicBezTo>
                  <a:cubicBezTo>
                    <a:pt x="107" y="89"/>
                    <a:pt x="102" y="90"/>
                    <a:pt x="98" y="90"/>
                  </a:cubicBezTo>
                  <a:cubicBezTo>
                    <a:pt x="98" y="90"/>
                    <a:pt x="98" y="90"/>
                    <a:pt x="98" y="90"/>
                  </a:cubicBezTo>
                  <a:cubicBezTo>
                    <a:pt x="98" y="90"/>
                    <a:pt x="98" y="90"/>
                    <a:pt x="98" y="90"/>
                  </a:cubicBezTo>
                  <a:cubicBezTo>
                    <a:pt x="98" y="90"/>
                    <a:pt x="98" y="90"/>
                    <a:pt x="98" y="90"/>
                  </a:cubicBezTo>
                  <a:cubicBezTo>
                    <a:pt x="98" y="90"/>
                    <a:pt x="98" y="90"/>
                    <a:pt x="98" y="90"/>
                  </a:cubicBezTo>
                  <a:cubicBezTo>
                    <a:pt x="98" y="90"/>
                    <a:pt x="98" y="90"/>
                    <a:pt x="98" y="90"/>
                  </a:cubicBezTo>
                  <a:cubicBezTo>
                    <a:pt x="90" y="90"/>
                    <a:pt x="82" y="87"/>
                    <a:pt x="75" y="81"/>
                  </a:cubicBezTo>
                  <a:cubicBezTo>
                    <a:pt x="72" y="78"/>
                    <a:pt x="70" y="74"/>
                    <a:pt x="68" y="70"/>
                  </a:cubicBezTo>
                  <a:cubicBezTo>
                    <a:pt x="68" y="71"/>
                    <a:pt x="68" y="71"/>
                    <a:pt x="68" y="72"/>
                  </a:cubicBezTo>
                  <a:cubicBezTo>
                    <a:pt x="67" y="72"/>
                    <a:pt x="67" y="73"/>
                    <a:pt x="67" y="73"/>
                  </a:cubicBezTo>
                  <a:cubicBezTo>
                    <a:pt x="67" y="73"/>
                    <a:pt x="66" y="74"/>
                    <a:pt x="66" y="74"/>
                  </a:cubicBezTo>
                  <a:cubicBezTo>
                    <a:pt x="66" y="73"/>
                    <a:pt x="65" y="74"/>
                    <a:pt x="65" y="74"/>
                  </a:cubicBezTo>
                  <a:cubicBezTo>
                    <a:pt x="64" y="74"/>
                    <a:pt x="64" y="72"/>
                    <a:pt x="63" y="72"/>
                  </a:cubicBezTo>
                  <a:cubicBezTo>
                    <a:pt x="63" y="72"/>
                    <a:pt x="63" y="72"/>
                    <a:pt x="63" y="71"/>
                  </a:cubicBezTo>
                  <a:cubicBezTo>
                    <a:pt x="63" y="71"/>
                    <a:pt x="63" y="71"/>
                    <a:pt x="63" y="72"/>
                  </a:cubicBezTo>
                  <a:cubicBezTo>
                    <a:pt x="62" y="71"/>
                    <a:pt x="62" y="71"/>
                    <a:pt x="61" y="70"/>
                  </a:cubicBezTo>
                  <a:cubicBezTo>
                    <a:pt x="60" y="70"/>
                    <a:pt x="59" y="71"/>
                    <a:pt x="59" y="71"/>
                  </a:cubicBezTo>
                  <a:cubicBezTo>
                    <a:pt x="58" y="71"/>
                    <a:pt x="58" y="71"/>
                    <a:pt x="58" y="71"/>
                  </a:cubicBezTo>
                  <a:cubicBezTo>
                    <a:pt x="57" y="71"/>
                    <a:pt x="57" y="71"/>
                    <a:pt x="57" y="71"/>
                  </a:cubicBezTo>
                  <a:cubicBezTo>
                    <a:pt x="56" y="72"/>
                    <a:pt x="56" y="72"/>
                    <a:pt x="55" y="72"/>
                  </a:cubicBezTo>
                  <a:cubicBezTo>
                    <a:pt x="55" y="71"/>
                    <a:pt x="55" y="70"/>
                    <a:pt x="55" y="69"/>
                  </a:cubicBezTo>
                  <a:cubicBezTo>
                    <a:pt x="55" y="68"/>
                    <a:pt x="55" y="67"/>
                    <a:pt x="55" y="67"/>
                  </a:cubicBezTo>
                  <a:cubicBezTo>
                    <a:pt x="55" y="66"/>
                    <a:pt x="55" y="66"/>
                    <a:pt x="56" y="66"/>
                  </a:cubicBezTo>
                  <a:cubicBezTo>
                    <a:pt x="56" y="66"/>
                    <a:pt x="56" y="66"/>
                    <a:pt x="57" y="65"/>
                  </a:cubicBezTo>
                  <a:cubicBezTo>
                    <a:pt x="57" y="65"/>
                    <a:pt x="57" y="65"/>
                    <a:pt x="58" y="64"/>
                  </a:cubicBezTo>
                  <a:cubicBezTo>
                    <a:pt x="58" y="64"/>
                    <a:pt x="58" y="64"/>
                    <a:pt x="58" y="64"/>
                  </a:cubicBezTo>
                  <a:cubicBezTo>
                    <a:pt x="59" y="63"/>
                    <a:pt x="60" y="62"/>
                    <a:pt x="60" y="63"/>
                  </a:cubicBezTo>
                  <a:cubicBezTo>
                    <a:pt x="61" y="62"/>
                    <a:pt x="61" y="63"/>
                    <a:pt x="62" y="62"/>
                  </a:cubicBezTo>
                  <a:cubicBezTo>
                    <a:pt x="62" y="62"/>
                    <a:pt x="62" y="62"/>
                    <a:pt x="62" y="62"/>
                  </a:cubicBezTo>
                  <a:cubicBezTo>
                    <a:pt x="62" y="62"/>
                    <a:pt x="62" y="62"/>
                    <a:pt x="62" y="62"/>
                  </a:cubicBezTo>
                  <a:cubicBezTo>
                    <a:pt x="62" y="62"/>
                    <a:pt x="63" y="62"/>
                    <a:pt x="63" y="62"/>
                  </a:cubicBezTo>
                  <a:cubicBezTo>
                    <a:pt x="63" y="62"/>
                    <a:pt x="63" y="62"/>
                    <a:pt x="63" y="62"/>
                  </a:cubicBezTo>
                  <a:cubicBezTo>
                    <a:pt x="63" y="62"/>
                    <a:pt x="63" y="62"/>
                    <a:pt x="63" y="62"/>
                  </a:cubicBezTo>
                  <a:cubicBezTo>
                    <a:pt x="63" y="62"/>
                    <a:pt x="63" y="62"/>
                    <a:pt x="63" y="62"/>
                  </a:cubicBezTo>
                  <a:cubicBezTo>
                    <a:pt x="63" y="62"/>
                    <a:pt x="63" y="63"/>
                    <a:pt x="63" y="63"/>
                  </a:cubicBezTo>
                  <a:cubicBezTo>
                    <a:pt x="63" y="63"/>
                    <a:pt x="63" y="64"/>
                    <a:pt x="63" y="64"/>
                  </a:cubicBezTo>
                  <a:cubicBezTo>
                    <a:pt x="63" y="64"/>
                    <a:pt x="64" y="64"/>
                    <a:pt x="64" y="65"/>
                  </a:cubicBezTo>
                  <a:cubicBezTo>
                    <a:pt x="65" y="64"/>
                    <a:pt x="65" y="62"/>
                    <a:pt x="65" y="62"/>
                  </a:cubicBezTo>
                  <a:cubicBezTo>
                    <a:pt x="65" y="62"/>
                    <a:pt x="65" y="63"/>
                    <a:pt x="66" y="63"/>
                  </a:cubicBezTo>
                  <a:cubicBezTo>
                    <a:pt x="66" y="63"/>
                    <a:pt x="66" y="63"/>
                    <a:pt x="66" y="64"/>
                  </a:cubicBezTo>
                  <a:cubicBezTo>
                    <a:pt x="67" y="64"/>
                    <a:pt x="66" y="64"/>
                    <a:pt x="66" y="64"/>
                  </a:cubicBezTo>
                  <a:cubicBezTo>
                    <a:pt x="66" y="65"/>
                    <a:pt x="67" y="65"/>
                    <a:pt x="67" y="65"/>
                  </a:cubicBezTo>
                  <a:cubicBezTo>
                    <a:pt x="66" y="63"/>
                    <a:pt x="66" y="62"/>
                    <a:pt x="66" y="60"/>
                  </a:cubicBezTo>
                  <a:cubicBezTo>
                    <a:pt x="66" y="60"/>
                    <a:pt x="66" y="60"/>
                    <a:pt x="66" y="61"/>
                  </a:cubicBezTo>
                  <a:cubicBezTo>
                    <a:pt x="65" y="60"/>
                    <a:pt x="64" y="60"/>
                    <a:pt x="64" y="61"/>
                  </a:cubicBezTo>
                  <a:cubicBezTo>
                    <a:pt x="64" y="60"/>
                    <a:pt x="64" y="60"/>
                    <a:pt x="64" y="60"/>
                  </a:cubicBezTo>
                  <a:cubicBezTo>
                    <a:pt x="64" y="60"/>
                    <a:pt x="64" y="60"/>
                    <a:pt x="64" y="59"/>
                  </a:cubicBezTo>
                  <a:cubicBezTo>
                    <a:pt x="64" y="59"/>
                    <a:pt x="63" y="59"/>
                    <a:pt x="63" y="59"/>
                  </a:cubicBezTo>
                  <a:cubicBezTo>
                    <a:pt x="62" y="59"/>
                    <a:pt x="61" y="59"/>
                    <a:pt x="62" y="58"/>
                  </a:cubicBezTo>
                  <a:cubicBezTo>
                    <a:pt x="62" y="58"/>
                    <a:pt x="62" y="58"/>
                    <a:pt x="61" y="57"/>
                  </a:cubicBezTo>
                  <a:cubicBezTo>
                    <a:pt x="62" y="57"/>
                    <a:pt x="62" y="57"/>
                    <a:pt x="62" y="58"/>
                  </a:cubicBezTo>
                  <a:cubicBezTo>
                    <a:pt x="63" y="58"/>
                    <a:pt x="63" y="58"/>
                    <a:pt x="64" y="58"/>
                  </a:cubicBezTo>
                  <a:cubicBezTo>
                    <a:pt x="64" y="57"/>
                    <a:pt x="66" y="58"/>
                    <a:pt x="66" y="58"/>
                  </a:cubicBezTo>
                  <a:cubicBezTo>
                    <a:pt x="66" y="58"/>
                    <a:pt x="66" y="58"/>
                    <a:pt x="66" y="58"/>
                  </a:cubicBezTo>
                  <a:cubicBezTo>
                    <a:pt x="66" y="50"/>
                    <a:pt x="69" y="42"/>
                    <a:pt x="75" y="36"/>
                  </a:cubicBezTo>
                  <a:cubicBezTo>
                    <a:pt x="79" y="33"/>
                    <a:pt x="83" y="30"/>
                    <a:pt x="87" y="29"/>
                  </a:cubicBezTo>
                  <a:cubicBezTo>
                    <a:pt x="87" y="29"/>
                    <a:pt x="87" y="29"/>
                    <a:pt x="87" y="28"/>
                  </a:cubicBezTo>
                  <a:cubicBezTo>
                    <a:pt x="87" y="28"/>
                    <a:pt x="86" y="28"/>
                    <a:pt x="86" y="28"/>
                  </a:cubicBezTo>
                  <a:cubicBezTo>
                    <a:pt x="86" y="29"/>
                    <a:pt x="86" y="28"/>
                    <a:pt x="85" y="29"/>
                  </a:cubicBezTo>
                  <a:cubicBezTo>
                    <a:pt x="85" y="28"/>
                    <a:pt x="85" y="28"/>
                    <a:pt x="85" y="28"/>
                  </a:cubicBezTo>
                  <a:cubicBezTo>
                    <a:pt x="85" y="28"/>
                    <a:pt x="85" y="28"/>
                    <a:pt x="85" y="28"/>
                  </a:cubicBezTo>
                  <a:cubicBezTo>
                    <a:pt x="84" y="28"/>
                    <a:pt x="84" y="28"/>
                    <a:pt x="85" y="28"/>
                  </a:cubicBezTo>
                  <a:cubicBezTo>
                    <a:pt x="85" y="27"/>
                    <a:pt x="85" y="27"/>
                    <a:pt x="85" y="27"/>
                  </a:cubicBezTo>
                  <a:cubicBezTo>
                    <a:pt x="85" y="27"/>
                    <a:pt x="84" y="27"/>
                    <a:pt x="84" y="26"/>
                  </a:cubicBezTo>
                  <a:cubicBezTo>
                    <a:pt x="84" y="26"/>
                    <a:pt x="85" y="26"/>
                    <a:pt x="85" y="25"/>
                  </a:cubicBezTo>
                  <a:cubicBezTo>
                    <a:pt x="86" y="25"/>
                    <a:pt x="86" y="25"/>
                    <a:pt x="85" y="25"/>
                  </a:cubicBezTo>
                  <a:cubicBezTo>
                    <a:pt x="85" y="25"/>
                    <a:pt x="83" y="25"/>
                    <a:pt x="84" y="24"/>
                  </a:cubicBezTo>
                  <a:cubicBezTo>
                    <a:pt x="84" y="24"/>
                    <a:pt x="84" y="24"/>
                    <a:pt x="84" y="24"/>
                  </a:cubicBezTo>
                  <a:cubicBezTo>
                    <a:pt x="84" y="24"/>
                    <a:pt x="85" y="23"/>
                    <a:pt x="85" y="23"/>
                  </a:cubicBezTo>
                  <a:cubicBezTo>
                    <a:pt x="85" y="24"/>
                    <a:pt x="85" y="24"/>
                    <a:pt x="86" y="24"/>
                  </a:cubicBezTo>
                  <a:cubicBezTo>
                    <a:pt x="86" y="24"/>
                    <a:pt x="86" y="24"/>
                    <a:pt x="86" y="24"/>
                  </a:cubicBezTo>
                  <a:cubicBezTo>
                    <a:pt x="86" y="24"/>
                    <a:pt x="86" y="23"/>
                    <a:pt x="86" y="23"/>
                  </a:cubicBezTo>
                  <a:cubicBezTo>
                    <a:pt x="86" y="23"/>
                    <a:pt x="84" y="23"/>
                    <a:pt x="84" y="22"/>
                  </a:cubicBezTo>
                  <a:cubicBezTo>
                    <a:pt x="85" y="22"/>
                    <a:pt x="86" y="20"/>
                    <a:pt x="86" y="21"/>
                  </a:cubicBezTo>
                  <a:cubicBezTo>
                    <a:pt x="87" y="20"/>
                    <a:pt x="88" y="20"/>
                    <a:pt x="89" y="20"/>
                  </a:cubicBezTo>
                  <a:cubicBezTo>
                    <a:pt x="89" y="21"/>
                    <a:pt x="90" y="20"/>
                    <a:pt x="90" y="20"/>
                  </a:cubicBezTo>
                  <a:cubicBezTo>
                    <a:pt x="90" y="20"/>
                    <a:pt x="91" y="21"/>
                    <a:pt x="92" y="21"/>
                  </a:cubicBezTo>
                  <a:cubicBezTo>
                    <a:pt x="93" y="21"/>
                    <a:pt x="94" y="21"/>
                    <a:pt x="94" y="22"/>
                  </a:cubicBezTo>
                  <a:cubicBezTo>
                    <a:pt x="94" y="21"/>
                    <a:pt x="95" y="21"/>
                    <a:pt x="95" y="21"/>
                  </a:cubicBezTo>
                  <a:cubicBezTo>
                    <a:pt x="96" y="21"/>
                    <a:pt x="96" y="21"/>
                    <a:pt x="97" y="21"/>
                  </a:cubicBezTo>
                  <a:cubicBezTo>
                    <a:pt x="96" y="21"/>
                    <a:pt x="95" y="21"/>
                    <a:pt x="95" y="21"/>
                  </a:cubicBezTo>
                  <a:cubicBezTo>
                    <a:pt x="95" y="22"/>
                    <a:pt x="95" y="22"/>
                    <a:pt x="96" y="22"/>
                  </a:cubicBezTo>
                  <a:cubicBezTo>
                    <a:pt x="96" y="22"/>
                    <a:pt x="96" y="21"/>
                    <a:pt x="96" y="21"/>
                  </a:cubicBezTo>
                  <a:cubicBezTo>
                    <a:pt x="96" y="21"/>
                    <a:pt x="97" y="21"/>
                    <a:pt x="97" y="21"/>
                  </a:cubicBezTo>
                  <a:cubicBezTo>
                    <a:pt x="97" y="21"/>
                    <a:pt x="97" y="21"/>
                    <a:pt x="97" y="20"/>
                  </a:cubicBezTo>
                  <a:cubicBezTo>
                    <a:pt x="97" y="21"/>
                    <a:pt x="97" y="21"/>
                    <a:pt x="98" y="21"/>
                  </a:cubicBezTo>
                  <a:cubicBezTo>
                    <a:pt x="98" y="21"/>
                    <a:pt x="98" y="21"/>
                    <a:pt x="98" y="21"/>
                  </a:cubicBezTo>
                  <a:cubicBezTo>
                    <a:pt x="98" y="21"/>
                    <a:pt x="98" y="21"/>
                    <a:pt x="98" y="21"/>
                  </a:cubicBezTo>
                  <a:cubicBezTo>
                    <a:pt x="98" y="21"/>
                    <a:pt x="99" y="21"/>
                    <a:pt x="99" y="21"/>
                  </a:cubicBezTo>
                  <a:cubicBezTo>
                    <a:pt x="99" y="21"/>
                    <a:pt x="100" y="21"/>
                    <a:pt x="100" y="21"/>
                  </a:cubicBezTo>
                  <a:cubicBezTo>
                    <a:pt x="101" y="22"/>
                    <a:pt x="101" y="21"/>
                    <a:pt x="102" y="22"/>
                  </a:cubicBezTo>
                  <a:cubicBezTo>
                    <a:pt x="101" y="22"/>
                    <a:pt x="101" y="22"/>
                    <a:pt x="101" y="22"/>
                  </a:cubicBezTo>
                  <a:cubicBezTo>
                    <a:pt x="102" y="22"/>
                    <a:pt x="102" y="22"/>
                    <a:pt x="103" y="22"/>
                  </a:cubicBezTo>
                  <a:cubicBezTo>
                    <a:pt x="103" y="22"/>
                    <a:pt x="103" y="23"/>
                    <a:pt x="104" y="23"/>
                  </a:cubicBezTo>
                  <a:cubicBezTo>
                    <a:pt x="104" y="23"/>
                    <a:pt x="104" y="23"/>
                    <a:pt x="104" y="22"/>
                  </a:cubicBezTo>
                  <a:cubicBezTo>
                    <a:pt x="104" y="22"/>
                    <a:pt x="104" y="22"/>
                    <a:pt x="105" y="22"/>
                  </a:cubicBezTo>
                  <a:cubicBezTo>
                    <a:pt x="104" y="22"/>
                    <a:pt x="104" y="22"/>
                    <a:pt x="104" y="22"/>
                  </a:cubicBezTo>
                  <a:cubicBezTo>
                    <a:pt x="104" y="22"/>
                    <a:pt x="105" y="22"/>
                    <a:pt x="105" y="22"/>
                  </a:cubicBezTo>
                  <a:cubicBezTo>
                    <a:pt x="105" y="23"/>
                    <a:pt x="107" y="22"/>
                    <a:pt x="108" y="22"/>
                  </a:cubicBezTo>
                  <a:cubicBezTo>
                    <a:pt x="108" y="22"/>
                    <a:pt x="108" y="22"/>
                    <a:pt x="108" y="22"/>
                  </a:cubicBezTo>
                  <a:cubicBezTo>
                    <a:pt x="108" y="22"/>
                    <a:pt x="108" y="23"/>
                    <a:pt x="108" y="23"/>
                  </a:cubicBezTo>
                  <a:cubicBezTo>
                    <a:pt x="108" y="23"/>
                    <a:pt x="108" y="22"/>
                    <a:pt x="108" y="22"/>
                  </a:cubicBezTo>
                  <a:cubicBezTo>
                    <a:pt x="109" y="22"/>
                    <a:pt x="108" y="21"/>
                    <a:pt x="109" y="21"/>
                  </a:cubicBezTo>
                  <a:cubicBezTo>
                    <a:pt x="108" y="20"/>
                    <a:pt x="108" y="20"/>
                    <a:pt x="108" y="20"/>
                  </a:cubicBezTo>
                  <a:cubicBezTo>
                    <a:pt x="108" y="19"/>
                    <a:pt x="109" y="19"/>
                    <a:pt x="109" y="21"/>
                  </a:cubicBezTo>
                  <a:cubicBezTo>
                    <a:pt x="109" y="21"/>
                    <a:pt x="110" y="21"/>
                    <a:pt x="110" y="22"/>
                  </a:cubicBezTo>
                  <a:cubicBezTo>
                    <a:pt x="110" y="21"/>
                    <a:pt x="110" y="21"/>
                    <a:pt x="110" y="21"/>
                  </a:cubicBezTo>
                  <a:cubicBezTo>
                    <a:pt x="111" y="22"/>
                    <a:pt x="110" y="22"/>
                    <a:pt x="110" y="22"/>
                  </a:cubicBezTo>
                  <a:cubicBezTo>
                    <a:pt x="111" y="23"/>
                    <a:pt x="111" y="21"/>
                    <a:pt x="111" y="20"/>
                  </a:cubicBezTo>
                  <a:cubicBezTo>
                    <a:pt x="112" y="21"/>
                    <a:pt x="112" y="21"/>
                    <a:pt x="113" y="21"/>
                  </a:cubicBezTo>
                  <a:cubicBezTo>
                    <a:pt x="112" y="22"/>
                    <a:pt x="113" y="22"/>
                    <a:pt x="113" y="23"/>
                  </a:cubicBezTo>
                  <a:cubicBezTo>
                    <a:pt x="112" y="23"/>
                    <a:pt x="112" y="23"/>
                    <a:pt x="112" y="22"/>
                  </a:cubicBezTo>
                  <a:cubicBezTo>
                    <a:pt x="112" y="23"/>
                    <a:pt x="112" y="23"/>
                    <a:pt x="112" y="23"/>
                  </a:cubicBezTo>
                  <a:cubicBezTo>
                    <a:pt x="111" y="23"/>
                    <a:pt x="111" y="23"/>
                    <a:pt x="111" y="24"/>
                  </a:cubicBezTo>
                  <a:cubicBezTo>
                    <a:pt x="110" y="24"/>
                    <a:pt x="110" y="24"/>
                    <a:pt x="110" y="24"/>
                  </a:cubicBezTo>
                  <a:cubicBezTo>
                    <a:pt x="109" y="24"/>
                    <a:pt x="110" y="24"/>
                    <a:pt x="111" y="24"/>
                  </a:cubicBezTo>
                  <a:cubicBezTo>
                    <a:pt x="110" y="25"/>
                    <a:pt x="108" y="24"/>
                    <a:pt x="108" y="25"/>
                  </a:cubicBezTo>
                  <a:cubicBezTo>
                    <a:pt x="108" y="25"/>
                    <a:pt x="109" y="25"/>
                    <a:pt x="109" y="26"/>
                  </a:cubicBezTo>
                  <a:cubicBezTo>
                    <a:pt x="109" y="26"/>
                    <a:pt x="109" y="26"/>
                    <a:pt x="109" y="27"/>
                  </a:cubicBezTo>
                  <a:cubicBezTo>
                    <a:pt x="109" y="27"/>
                    <a:pt x="109" y="27"/>
                    <a:pt x="109" y="28"/>
                  </a:cubicBezTo>
                  <a:cubicBezTo>
                    <a:pt x="109" y="28"/>
                    <a:pt x="109" y="28"/>
                    <a:pt x="109" y="28"/>
                  </a:cubicBezTo>
                  <a:cubicBezTo>
                    <a:pt x="109" y="29"/>
                    <a:pt x="109" y="29"/>
                    <a:pt x="109" y="29"/>
                  </a:cubicBezTo>
                  <a:cubicBezTo>
                    <a:pt x="109" y="29"/>
                    <a:pt x="110" y="29"/>
                    <a:pt x="110" y="29"/>
                  </a:cubicBezTo>
                  <a:cubicBezTo>
                    <a:pt x="110" y="29"/>
                    <a:pt x="110" y="29"/>
                    <a:pt x="110" y="29"/>
                  </a:cubicBezTo>
                  <a:cubicBezTo>
                    <a:pt x="111" y="29"/>
                    <a:pt x="111" y="30"/>
                    <a:pt x="111" y="30"/>
                  </a:cubicBezTo>
                  <a:cubicBezTo>
                    <a:pt x="112" y="30"/>
                    <a:pt x="113" y="31"/>
                    <a:pt x="114" y="31"/>
                  </a:cubicBezTo>
                  <a:cubicBezTo>
                    <a:pt x="114" y="31"/>
                    <a:pt x="114" y="30"/>
                    <a:pt x="114" y="30"/>
                  </a:cubicBezTo>
                  <a:cubicBezTo>
                    <a:pt x="115" y="30"/>
                    <a:pt x="114" y="29"/>
                    <a:pt x="114" y="28"/>
                  </a:cubicBezTo>
                  <a:cubicBezTo>
                    <a:pt x="114" y="27"/>
                    <a:pt x="114" y="26"/>
                    <a:pt x="114" y="26"/>
                  </a:cubicBezTo>
                  <a:cubicBezTo>
                    <a:pt x="115" y="26"/>
                    <a:pt x="115" y="27"/>
                    <a:pt x="117" y="27"/>
                  </a:cubicBezTo>
                  <a:cubicBezTo>
                    <a:pt x="117" y="27"/>
                    <a:pt x="117" y="28"/>
                    <a:pt x="117" y="28"/>
                  </a:cubicBezTo>
                  <a:cubicBezTo>
                    <a:pt x="118" y="28"/>
                    <a:pt x="118" y="28"/>
                    <a:pt x="118" y="27"/>
                  </a:cubicBezTo>
                  <a:cubicBezTo>
                    <a:pt x="118" y="27"/>
                    <a:pt x="118" y="27"/>
                    <a:pt x="118" y="27"/>
                  </a:cubicBezTo>
                  <a:cubicBezTo>
                    <a:pt x="119" y="28"/>
                    <a:pt x="119" y="29"/>
                    <a:pt x="119" y="29"/>
                  </a:cubicBezTo>
                  <a:cubicBezTo>
                    <a:pt x="120" y="30"/>
                    <a:pt x="120" y="30"/>
                    <a:pt x="120" y="30"/>
                  </a:cubicBezTo>
                  <a:cubicBezTo>
                    <a:pt x="120" y="31"/>
                    <a:pt x="121" y="31"/>
                    <a:pt x="121" y="31"/>
                  </a:cubicBezTo>
                  <a:cubicBezTo>
                    <a:pt x="121" y="31"/>
                    <a:pt x="120" y="31"/>
                    <a:pt x="120" y="31"/>
                  </a:cubicBezTo>
                  <a:cubicBezTo>
                    <a:pt x="120" y="32"/>
                    <a:pt x="121" y="31"/>
                    <a:pt x="122" y="31"/>
                  </a:cubicBezTo>
                  <a:cubicBezTo>
                    <a:pt x="122" y="33"/>
                    <a:pt x="121" y="32"/>
                    <a:pt x="121" y="32"/>
                  </a:cubicBezTo>
                  <a:cubicBezTo>
                    <a:pt x="120" y="32"/>
                    <a:pt x="120" y="33"/>
                    <a:pt x="120" y="33"/>
                  </a:cubicBezTo>
                  <a:cubicBezTo>
                    <a:pt x="120" y="33"/>
                    <a:pt x="120" y="33"/>
                    <a:pt x="119" y="33"/>
                  </a:cubicBezTo>
                  <a:cubicBezTo>
                    <a:pt x="119" y="32"/>
                    <a:pt x="118" y="33"/>
                    <a:pt x="118" y="33"/>
                  </a:cubicBezTo>
                  <a:cubicBezTo>
                    <a:pt x="117" y="33"/>
                    <a:pt x="117" y="33"/>
                    <a:pt x="117" y="33"/>
                  </a:cubicBezTo>
                  <a:cubicBezTo>
                    <a:pt x="117" y="34"/>
                    <a:pt x="117" y="34"/>
                    <a:pt x="118" y="34"/>
                  </a:cubicBezTo>
                  <a:cubicBezTo>
                    <a:pt x="118" y="33"/>
                    <a:pt x="119" y="33"/>
                    <a:pt x="119" y="34"/>
                  </a:cubicBezTo>
                  <a:cubicBezTo>
                    <a:pt x="119" y="34"/>
                    <a:pt x="118" y="34"/>
                    <a:pt x="118" y="34"/>
                  </a:cubicBezTo>
                  <a:cubicBezTo>
                    <a:pt x="118" y="34"/>
                    <a:pt x="118" y="34"/>
                    <a:pt x="118" y="34"/>
                  </a:cubicBezTo>
                  <a:cubicBezTo>
                    <a:pt x="118" y="34"/>
                    <a:pt x="118" y="34"/>
                    <a:pt x="118" y="34"/>
                  </a:cubicBezTo>
                  <a:cubicBezTo>
                    <a:pt x="119" y="35"/>
                    <a:pt x="120" y="36"/>
                    <a:pt x="120" y="36"/>
                  </a:cubicBezTo>
                  <a:cubicBezTo>
                    <a:pt x="126" y="42"/>
                    <a:pt x="130" y="50"/>
                    <a:pt x="130" y="58"/>
                  </a:cubicBezTo>
                  <a:cubicBezTo>
                    <a:pt x="130" y="58"/>
                    <a:pt x="130" y="58"/>
                    <a:pt x="130" y="58"/>
                  </a:cubicBezTo>
                  <a:cubicBezTo>
                    <a:pt x="130" y="58"/>
                    <a:pt x="130" y="58"/>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59"/>
                    <a:pt x="130" y="59"/>
                    <a:pt x="130" y="59"/>
                  </a:cubicBezTo>
                  <a:cubicBezTo>
                    <a:pt x="130" y="64"/>
                    <a:pt x="128" y="70"/>
                    <a:pt x="125" y="75"/>
                  </a:cubicBezTo>
                  <a:cubicBezTo>
                    <a:pt x="126" y="75"/>
                    <a:pt x="128" y="75"/>
                    <a:pt x="129" y="76"/>
                  </a:cubicBezTo>
                  <a:cubicBezTo>
                    <a:pt x="130" y="76"/>
                    <a:pt x="131" y="77"/>
                    <a:pt x="132" y="78"/>
                  </a:cubicBezTo>
                  <a:cubicBezTo>
                    <a:pt x="136" y="83"/>
                    <a:pt x="136" y="83"/>
                    <a:pt x="136" y="83"/>
                  </a:cubicBezTo>
                  <a:cubicBezTo>
                    <a:pt x="138" y="80"/>
                    <a:pt x="138" y="77"/>
                    <a:pt x="138" y="74"/>
                  </a:cubicBezTo>
                  <a:cubicBezTo>
                    <a:pt x="138" y="25"/>
                    <a:pt x="138" y="25"/>
                    <a:pt x="138" y="25"/>
                  </a:cubicBezTo>
                  <a:cubicBezTo>
                    <a:pt x="138" y="11"/>
                    <a:pt x="127" y="0"/>
                    <a:pt x="113" y="0"/>
                  </a:cubicBezTo>
                  <a:cubicBezTo>
                    <a:pt x="25" y="0"/>
                    <a:pt x="25" y="0"/>
                    <a:pt x="25" y="0"/>
                  </a:cubicBezTo>
                  <a:cubicBezTo>
                    <a:pt x="12" y="0"/>
                    <a:pt x="0" y="11"/>
                    <a:pt x="0" y="25"/>
                  </a:cubicBezTo>
                  <a:cubicBezTo>
                    <a:pt x="0" y="74"/>
                    <a:pt x="0" y="74"/>
                    <a:pt x="0" y="74"/>
                  </a:cubicBezTo>
                  <a:cubicBezTo>
                    <a:pt x="0" y="88"/>
                    <a:pt x="12" y="99"/>
                    <a:pt x="25" y="99"/>
                  </a:cubicBezTo>
                  <a:cubicBezTo>
                    <a:pt x="113" y="99"/>
                    <a:pt x="113" y="99"/>
                    <a:pt x="113" y="99"/>
                  </a:cubicBezTo>
                  <a:cubicBezTo>
                    <a:pt x="114" y="99"/>
                    <a:pt x="116" y="99"/>
                    <a:pt x="117" y="99"/>
                  </a:cubicBezTo>
                  <a:cubicBezTo>
                    <a:pt x="114" y="96"/>
                    <a:pt x="114" y="96"/>
                    <a:pt x="114" y="96"/>
                  </a:cubicBezTo>
                  <a:lnTo>
                    <a:pt x="115" y="96"/>
                  </a:lnTo>
                  <a:close/>
                  <a:moveTo>
                    <a:pt x="122" y="33"/>
                  </a:moveTo>
                  <a:cubicBezTo>
                    <a:pt x="122" y="33"/>
                    <a:pt x="122" y="34"/>
                    <a:pt x="122" y="34"/>
                  </a:cubicBezTo>
                  <a:cubicBezTo>
                    <a:pt x="122" y="34"/>
                    <a:pt x="122" y="34"/>
                    <a:pt x="122" y="34"/>
                  </a:cubicBezTo>
                  <a:cubicBezTo>
                    <a:pt x="122" y="34"/>
                    <a:pt x="123" y="34"/>
                    <a:pt x="123" y="34"/>
                  </a:cubicBezTo>
                  <a:cubicBezTo>
                    <a:pt x="123" y="35"/>
                    <a:pt x="123" y="35"/>
                    <a:pt x="123" y="35"/>
                  </a:cubicBezTo>
                  <a:cubicBezTo>
                    <a:pt x="122" y="35"/>
                    <a:pt x="122" y="35"/>
                    <a:pt x="122" y="35"/>
                  </a:cubicBezTo>
                  <a:cubicBezTo>
                    <a:pt x="122" y="35"/>
                    <a:pt x="122" y="35"/>
                    <a:pt x="122" y="35"/>
                  </a:cubicBezTo>
                  <a:cubicBezTo>
                    <a:pt x="122" y="35"/>
                    <a:pt x="122" y="35"/>
                    <a:pt x="122" y="35"/>
                  </a:cubicBezTo>
                  <a:cubicBezTo>
                    <a:pt x="122" y="35"/>
                    <a:pt x="122" y="35"/>
                    <a:pt x="122" y="35"/>
                  </a:cubicBezTo>
                  <a:cubicBezTo>
                    <a:pt x="122" y="35"/>
                    <a:pt x="122" y="35"/>
                    <a:pt x="122" y="35"/>
                  </a:cubicBezTo>
                  <a:cubicBezTo>
                    <a:pt x="122" y="35"/>
                    <a:pt x="122" y="34"/>
                    <a:pt x="122" y="34"/>
                  </a:cubicBezTo>
                  <a:cubicBezTo>
                    <a:pt x="121" y="35"/>
                    <a:pt x="121" y="34"/>
                    <a:pt x="121" y="34"/>
                  </a:cubicBezTo>
                  <a:cubicBezTo>
                    <a:pt x="121" y="34"/>
                    <a:pt x="121" y="32"/>
                    <a:pt x="122" y="32"/>
                  </a:cubicBezTo>
                  <a:cubicBezTo>
                    <a:pt x="122" y="32"/>
                    <a:pt x="122" y="33"/>
                    <a:pt x="122" y="33"/>
                  </a:cubicBezTo>
                  <a:cubicBezTo>
                    <a:pt x="122" y="33"/>
                    <a:pt x="122" y="33"/>
                    <a:pt x="122" y="33"/>
                  </a:cubicBezTo>
                  <a:close/>
                  <a:moveTo>
                    <a:pt x="111" y="18"/>
                  </a:moveTo>
                  <a:cubicBezTo>
                    <a:pt x="111" y="18"/>
                    <a:pt x="111" y="19"/>
                    <a:pt x="112" y="19"/>
                  </a:cubicBezTo>
                  <a:cubicBezTo>
                    <a:pt x="112" y="19"/>
                    <a:pt x="111" y="19"/>
                    <a:pt x="112" y="18"/>
                  </a:cubicBezTo>
                  <a:cubicBezTo>
                    <a:pt x="111" y="18"/>
                    <a:pt x="111" y="18"/>
                    <a:pt x="112" y="18"/>
                  </a:cubicBezTo>
                  <a:cubicBezTo>
                    <a:pt x="112" y="18"/>
                    <a:pt x="112" y="18"/>
                    <a:pt x="113" y="18"/>
                  </a:cubicBezTo>
                  <a:cubicBezTo>
                    <a:pt x="113" y="18"/>
                    <a:pt x="113" y="18"/>
                    <a:pt x="113" y="18"/>
                  </a:cubicBezTo>
                  <a:cubicBezTo>
                    <a:pt x="113" y="19"/>
                    <a:pt x="113" y="19"/>
                    <a:pt x="113" y="19"/>
                  </a:cubicBezTo>
                  <a:cubicBezTo>
                    <a:pt x="113" y="18"/>
                    <a:pt x="113" y="18"/>
                    <a:pt x="113" y="18"/>
                  </a:cubicBezTo>
                  <a:cubicBezTo>
                    <a:pt x="113" y="18"/>
                    <a:pt x="113" y="18"/>
                    <a:pt x="114" y="19"/>
                  </a:cubicBezTo>
                  <a:cubicBezTo>
                    <a:pt x="114" y="19"/>
                    <a:pt x="114" y="18"/>
                    <a:pt x="115" y="18"/>
                  </a:cubicBezTo>
                  <a:cubicBezTo>
                    <a:pt x="114" y="20"/>
                    <a:pt x="115" y="18"/>
                    <a:pt x="116" y="19"/>
                  </a:cubicBezTo>
                  <a:cubicBezTo>
                    <a:pt x="116" y="19"/>
                    <a:pt x="116" y="19"/>
                    <a:pt x="116" y="20"/>
                  </a:cubicBezTo>
                  <a:cubicBezTo>
                    <a:pt x="116" y="20"/>
                    <a:pt x="117" y="19"/>
                    <a:pt x="117" y="20"/>
                  </a:cubicBezTo>
                  <a:cubicBezTo>
                    <a:pt x="117" y="20"/>
                    <a:pt x="118" y="20"/>
                    <a:pt x="118" y="21"/>
                  </a:cubicBezTo>
                  <a:cubicBezTo>
                    <a:pt x="118" y="21"/>
                    <a:pt x="117" y="21"/>
                    <a:pt x="117" y="21"/>
                  </a:cubicBezTo>
                  <a:cubicBezTo>
                    <a:pt x="117" y="21"/>
                    <a:pt x="121" y="23"/>
                    <a:pt x="119" y="24"/>
                  </a:cubicBezTo>
                  <a:cubicBezTo>
                    <a:pt x="119" y="23"/>
                    <a:pt x="118" y="23"/>
                    <a:pt x="118" y="23"/>
                  </a:cubicBezTo>
                  <a:cubicBezTo>
                    <a:pt x="117" y="23"/>
                    <a:pt x="117" y="23"/>
                    <a:pt x="117" y="23"/>
                  </a:cubicBezTo>
                  <a:cubicBezTo>
                    <a:pt x="117" y="24"/>
                    <a:pt x="117" y="23"/>
                    <a:pt x="118" y="24"/>
                  </a:cubicBezTo>
                  <a:cubicBezTo>
                    <a:pt x="118" y="24"/>
                    <a:pt x="119" y="25"/>
                    <a:pt x="118" y="25"/>
                  </a:cubicBezTo>
                  <a:cubicBezTo>
                    <a:pt x="118" y="26"/>
                    <a:pt x="117" y="24"/>
                    <a:pt x="117" y="25"/>
                  </a:cubicBezTo>
                  <a:cubicBezTo>
                    <a:pt x="117" y="25"/>
                    <a:pt x="117" y="25"/>
                    <a:pt x="117" y="26"/>
                  </a:cubicBezTo>
                  <a:cubicBezTo>
                    <a:pt x="117" y="26"/>
                    <a:pt x="117" y="26"/>
                    <a:pt x="117" y="26"/>
                  </a:cubicBezTo>
                  <a:cubicBezTo>
                    <a:pt x="117" y="25"/>
                    <a:pt x="116" y="24"/>
                    <a:pt x="115" y="24"/>
                  </a:cubicBezTo>
                  <a:cubicBezTo>
                    <a:pt x="115" y="24"/>
                    <a:pt x="114" y="25"/>
                    <a:pt x="114" y="24"/>
                  </a:cubicBezTo>
                  <a:cubicBezTo>
                    <a:pt x="114" y="24"/>
                    <a:pt x="115" y="24"/>
                    <a:pt x="115" y="24"/>
                  </a:cubicBezTo>
                  <a:cubicBezTo>
                    <a:pt x="115" y="23"/>
                    <a:pt x="115" y="23"/>
                    <a:pt x="115" y="22"/>
                  </a:cubicBezTo>
                  <a:cubicBezTo>
                    <a:pt x="116" y="22"/>
                    <a:pt x="116" y="22"/>
                    <a:pt x="116" y="21"/>
                  </a:cubicBezTo>
                  <a:cubicBezTo>
                    <a:pt x="116" y="21"/>
                    <a:pt x="115" y="21"/>
                    <a:pt x="115" y="21"/>
                  </a:cubicBezTo>
                  <a:cubicBezTo>
                    <a:pt x="114" y="21"/>
                    <a:pt x="114" y="20"/>
                    <a:pt x="113" y="20"/>
                  </a:cubicBezTo>
                  <a:cubicBezTo>
                    <a:pt x="113" y="20"/>
                    <a:pt x="113" y="20"/>
                    <a:pt x="113" y="20"/>
                  </a:cubicBezTo>
                  <a:cubicBezTo>
                    <a:pt x="113" y="20"/>
                    <a:pt x="112" y="20"/>
                    <a:pt x="112" y="20"/>
                  </a:cubicBezTo>
                  <a:cubicBezTo>
                    <a:pt x="111" y="20"/>
                    <a:pt x="111" y="20"/>
                    <a:pt x="111" y="20"/>
                  </a:cubicBezTo>
                  <a:cubicBezTo>
                    <a:pt x="111" y="20"/>
                    <a:pt x="111" y="20"/>
                    <a:pt x="111" y="20"/>
                  </a:cubicBezTo>
                  <a:cubicBezTo>
                    <a:pt x="111" y="20"/>
                    <a:pt x="111" y="20"/>
                    <a:pt x="111" y="20"/>
                  </a:cubicBezTo>
                  <a:cubicBezTo>
                    <a:pt x="111" y="20"/>
                    <a:pt x="110" y="20"/>
                    <a:pt x="110" y="20"/>
                  </a:cubicBezTo>
                  <a:cubicBezTo>
                    <a:pt x="110" y="20"/>
                    <a:pt x="110" y="20"/>
                    <a:pt x="111" y="19"/>
                  </a:cubicBezTo>
                  <a:cubicBezTo>
                    <a:pt x="110" y="19"/>
                    <a:pt x="110" y="19"/>
                    <a:pt x="110" y="19"/>
                  </a:cubicBezTo>
                  <a:cubicBezTo>
                    <a:pt x="110" y="19"/>
                    <a:pt x="110" y="18"/>
                    <a:pt x="111" y="18"/>
                  </a:cubicBezTo>
                  <a:close/>
                  <a:moveTo>
                    <a:pt x="108" y="17"/>
                  </a:moveTo>
                  <a:cubicBezTo>
                    <a:pt x="109" y="17"/>
                    <a:pt x="109" y="17"/>
                    <a:pt x="110" y="17"/>
                  </a:cubicBezTo>
                  <a:cubicBezTo>
                    <a:pt x="109" y="18"/>
                    <a:pt x="109" y="18"/>
                    <a:pt x="109" y="18"/>
                  </a:cubicBezTo>
                  <a:cubicBezTo>
                    <a:pt x="109" y="18"/>
                    <a:pt x="109" y="18"/>
                    <a:pt x="109" y="18"/>
                  </a:cubicBezTo>
                  <a:cubicBezTo>
                    <a:pt x="109" y="18"/>
                    <a:pt x="109" y="18"/>
                    <a:pt x="109" y="18"/>
                  </a:cubicBezTo>
                  <a:cubicBezTo>
                    <a:pt x="109" y="19"/>
                    <a:pt x="109" y="19"/>
                    <a:pt x="109" y="19"/>
                  </a:cubicBezTo>
                  <a:cubicBezTo>
                    <a:pt x="109" y="19"/>
                    <a:pt x="109" y="18"/>
                    <a:pt x="109" y="18"/>
                  </a:cubicBezTo>
                  <a:cubicBezTo>
                    <a:pt x="109" y="18"/>
                    <a:pt x="109" y="18"/>
                    <a:pt x="109" y="18"/>
                  </a:cubicBezTo>
                  <a:cubicBezTo>
                    <a:pt x="109" y="18"/>
                    <a:pt x="108" y="18"/>
                    <a:pt x="108" y="19"/>
                  </a:cubicBezTo>
                  <a:cubicBezTo>
                    <a:pt x="108" y="18"/>
                    <a:pt x="108" y="18"/>
                    <a:pt x="108" y="17"/>
                  </a:cubicBezTo>
                  <a:close/>
                  <a:moveTo>
                    <a:pt x="106" y="18"/>
                  </a:moveTo>
                  <a:cubicBezTo>
                    <a:pt x="106" y="18"/>
                    <a:pt x="106" y="18"/>
                    <a:pt x="106" y="19"/>
                  </a:cubicBezTo>
                  <a:cubicBezTo>
                    <a:pt x="106" y="19"/>
                    <a:pt x="106" y="19"/>
                    <a:pt x="106" y="19"/>
                  </a:cubicBezTo>
                  <a:cubicBezTo>
                    <a:pt x="106" y="18"/>
                    <a:pt x="106" y="18"/>
                    <a:pt x="106" y="17"/>
                  </a:cubicBezTo>
                  <a:cubicBezTo>
                    <a:pt x="106" y="17"/>
                    <a:pt x="107" y="17"/>
                    <a:pt x="107" y="17"/>
                  </a:cubicBezTo>
                  <a:cubicBezTo>
                    <a:pt x="107" y="18"/>
                    <a:pt x="107" y="18"/>
                    <a:pt x="108" y="18"/>
                  </a:cubicBezTo>
                  <a:cubicBezTo>
                    <a:pt x="107" y="18"/>
                    <a:pt x="107" y="18"/>
                    <a:pt x="107" y="18"/>
                  </a:cubicBezTo>
                  <a:cubicBezTo>
                    <a:pt x="107" y="18"/>
                    <a:pt x="108" y="18"/>
                    <a:pt x="108" y="19"/>
                  </a:cubicBezTo>
                  <a:cubicBezTo>
                    <a:pt x="107" y="19"/>
                    <a:pt x="107" y="19"/>
                    <a:pt x="106" y="19"/>
                  </a:cubicBezTo>
                  <a:cubicBezTo>
                    <a:pt x="106" y="19"/>
                    <a:pt x="105" y="18"/>
                    <a:pt x="106" y="18"/>
                  </a:cubicBezTo>
                  <a:close/>
                  <a:moveTo>
                    <a:pt x="102" y="18"/>
                  </a:moveTo>
                  <a:cubicBezTo>
                    <a:pt x="102" y="18"/>
                    <a:pt x="102" y="19"/>
                    <a:pt x="103" y="18"/>
                  </a:cubicBezTo>
                  <a:cubicBezTo>
                    <a:pt x="102" y="18"/>
                    <a:pt x="103" y="19"/>
                    <a:pt x="103" y="19"/>
                  </a:cubicBezTo>
                  <a:cubicBezTo>
                    <a:pt x="103" y="19"/>
                    <a:pt x="103" y="18"/>
                    <a:pt x="103" y="18"/>
                  </a:cubicBezTo>
                  <a:cubicBezTo>
                    <a:pt x="103" y="19"/>
                    <a:pt x="103" y="19"/>
                    <a:pt x="104" y="19"/>
                  </a:cubicBezTo>
                  <a:cubicBezTo>
                    <a:pt x="104" y="19"/>
                    <a:pt x="104" y="18"/>
                    <a:pt x="104" y="18"/>
                  </a:cubicBezTo>
                  <a:cubicBezTo>
                    <a:pt x="104" y="18"/>
                    <a:pt x="105" y="19"/>
                    <a:pt x="105" y="20"/>
                  </a:cubicBezTo>
                  <a:cubicBezTo>
                    <a:pt x="105" y="20"/>
                    <a:pt x="105" y="20"/>
                    <a:pt x="106" y="20"/>
                  </a:cubicBezTo>
                  <a:cubicBezTo>
                    <a:pt x="106" y="20"/>
                    <a:pt x="106" y="20"/>
                    <a:pt x="106" y="20"/>
                  </a:cubicBezTo>
                  <a:cubicBezTo>
                    <a:pt x="106" y="20"/>
                    <a:pt x="105" y="21"/>
                    <a:pt x="105" y="21"/>
                  </a:cubicBezTo>
                  <a:cubicBezTo>
                    <a:pt x="105" y="21"/>
                    <a:pt x="105" y="21"/>
                    <a:pt x="105" y="21"/>
                  </a:cubicBezTo>
                  <a:cubicBezTo>
                    <a:pt x="105" y="21"/>
                    <a:pt x="105" y="21"/>
                    <a:pt x="104" y="21"/>
                  </a:cubicBezTo>
                  <a:cubicBezTo>
                    <a:pt x="105" y="21"/>
                    <a:pt x="104" y="21"/>
                    <a:pt x="104" y="21"/>
                  </a:cubicBezTo>
                  <a:cubicBezTo>
                    <a:pt x="104" y="21"/>
                    <a:pt x="103" y="22"/>
                    <a:pt x="102" y="22"/>
                  </a:cubicBezTo>
                  <a:cubicBezTo>
                    <a:pt x="102" y="21"/>
                    <a:pt x="102" y="21"/>
                    <a:pt x="102" y="21"/>
                  </a:cubicBezTo>
                  <a:cubicBezTo>
                    <a:pt x="102" y="21"/>
                    <a:pt x="101" y="21"/>
                    <a:pt x="101" y="21"/>
                  </a:cubicBezTo>
                  <a:cubicBezTo>
                    <a:pt x="101" y="20"/>
                    <a:pt x="102" y="20"/>
                    <a:pt x="102" y="20"/>
                  </a:cubicBezTo>
                  <a:cubicBezTo>
                    <a:pt x="102" y="19"/>
                    <a:pt x="101" y="20"/>
                    <a:pt x="101" y="20"/>
                  </a:cubicBezTo>
                  <a:cubicBezTo>
                    <a:pt x="101" y="20"/>
                    <a:pt x="101" y="20"/>
                    <a:pt x="101" y="19"/>
                  </a:cubicBezTo>
                  <a:cubicBezTo>
                    <a:pt x="101" y="19"/>
                    <a:pt x="101" y="19"/>
                    <a:pt x="101" y="19"/>
                  </a:cubicBezTo>
                  <a:cubicBezTo>
                    <a:pt x="100" y="18"/>
                    <a:pt x="101" y="18"/>
                    <a:pt x="102" y="18"/>
                  </a:cubicBezTo>
                  <a:close/>
                  <a:moveTo>
                    <a:pt x="98" y="17"/>
                  </a:moveTo>
                  <a:cubicBezTo>
                    <a:pt x="99" y="18"/>
                    <a:pt x="100" y="17"/>
                    <a:pt x="101" y="17"/>
                  </a:cubicBezTo>
                  <a:cubicBezTo>
                    <a:pt x="101" y="18"/>
                    <a:pt x="100" y="18"/>
                    <a:pt x="100" y="18"/>
                  </a:cubicBezTo>
                  <a:cubicBezTo>
                    <a:pt x="99" y="19"/>
                    <a:pt x="99" y="19"/>
                    <a:pt x="99" y="20"/>
                  </a:cubicBezTo>
                  <a:cubicBezTo>
                    <a:pt x="99" y="20"/>
                    <a:pt x="98" y="19"/>
                    <a:pt x="97" y="19"/>
                  </a:cubicBezTo>
                  <a:cubicBezTo>
                    <a:pt x="97" y="18"/>
                    <a:pt x="99" y="18"/>
                    <a:pt x="98" y="17"/>
                  </a:cubicBezTo>
                  <a:close/>
                  <a:moveTo>
                    <a:pt x="55" y="58"/>
                  </a:moveTo>
                  <a:cubicBezTo>
                    <a:pt x="55" y="58"/>
                    <a:pt x="54" y="58"/>
                    <a:pt x="54" y="58"/>
                  </a:cubicBezTo>
                  <a:cubicBezTo>
                    <a:pt x="54" y="58"/>
                    <a:pt x="54" y="58"/>
                    <a:pt x="54" y="58"/>
                  </a:cubicBezTo>
                  <a:cubicBezTo>
                    <a:pt x="54" y="57"/>
                    <a:pt x="54" y="57"/>
                    <a:pt x="54" y="57"/>
                  </a:cubicBezTo>
                  <a:cubicBezTo>
                    <a:pt x="54" y="57"/>
                    <a:pt x="54" y="56"/>
                    <a:pt x="54" y="56"/>
                  </a:cubicBezTo>
                  <a:cubicBezTo>
                    <a:pt x="55" y="57"/>
                    <a:pt x="56" y="54"/>
                    <a:pt x="57" y="54"/>
                  </a:cubicBezTo>
                  <a:cubicBezTo>
                    <a:pt x="57" y="54"/>
                    <a:pt x="57" y="54"/>
                    <a:pt x="57" y="55"/>
                  </a:cubicBezTo>
                  <a:cubicBezTo>
                    <a:pt x="57" y="54"/>
                    <a:pt x="57" y="55"/>
                    <a:pt x="57" y="55"/>
                  </a:cubicBezTo>
                  <a:cubicBezTo>
                    <a:pt x="57" y="55"/>
                    <a:pt x="57" y="55"/>
                    <a:pt x="57" y="55"/>
                  </a:cubicBezTo>
                  <a:cubicBezTo>
                    <a:pt x="57" y="56"/>
                    <a:pt x="57" y="56"/>
                    <a:pt x="57" y="56"/>
                  </a:cubicBezTo>
                  <a:cubicBezTo>
                    <a:pt x="57" y="56"/>
                    <a:pt x="56" y="58"/>
                    <a:pt x="56" y="58"/>
                  </a:cubicBezTo>
                  <a:cubicBezTo>
                    <a:pt x="55" y="58"/>
                    <a:pt x="55" y="58"/>
                    <a:pt x="55" y="58"/>
                  </a:cubicBezTo>
                  <a:close/>
                  <a:moveTo>
                    <a:pt x="57" y="53"/>
                  </a:moveTo>
                  <a:cubicBezTo>
                    <a:pt x="57" y="53"/>
                    <a:pt x="57" y="53"/>
                    <a:pt x="57" y="52"/>
                  </a:cubicBezTo>
                  <a:cubicBezTo>
                    <a:pt x="57" y="53"/>
                    <a:pt x="57" y="53"/>
                    <a:pt x="57" y="54"/>
                  </a:cubicBezTo>
                  <a:cubicBezTo>
                    <a:pt x="57" y="53"/>
                    <a:pt x="57" y="53"/>
                    <a:pt x="57" y="53"/>
                  </a:cubicBezTo>
                  <a:cubicBezTo>
                    <a:pt x="57" y="53"/>
                    <a:pt x="57" y="54"/>
                    <a:pt x="57" y="53"/>
                  </a:cubicBezTo>
                  <a:close/>
                  <a:moveTo>
                    <a:pt x="56" y="60"/>
                  </a:moveTo>
                  <a:cubicBezTo>
                    <a:pt x="56" y="60"/>
                    <a:pt x="57" y="60"/>
                    <a:pt x="57" y="60"/>
                  </a:cubicBezTo>
                  <a:cubicBezTo>
                    <a:pt x="57" y="61"/>
                    <a:pt x="56" y="61"/>
                    <a:pt x="56" y="60"/>
                  </a:cubicBezTo>
                  <a:close/>
                  <a:moveTo>
                    <a:pt x="58" y="57"/>
                  </a:moveTo>
                  <a:cubicBezTo>
                    <a:pt x="58" y="57"/>
                    <a:pt x="58" y="57"/>
                    <a:pt x="58" y="57"/>
                  </a:cubicBezTo>
                  <a:cubicBezTo>
                    <a:pt x="58" y="58"/>
                    <a:pt x="58" y="58"/>
                    <a:pt x="58" y="59"/>
                  </a:cubicBezTo>
                  <a:cubicBezTo>
                    <a:pt x="58" y="59"/>
                    <a:pt x="58" y="58"/>
                    <a:pt x="58" y="58"/>
                  </a:cubicBezTo>
                  <a:cubicBezTo>
                    <a:pt x="57" y="59"/>
                    <a:pt x="57" y="59"/>
                    <a:pt x="57" y="59"/>
                  </a:cubicBezTo>
                  <a:cubicBezTo>
                    <a:pt x="57" y="59"/>
                    <a:pt x="57" y="59"/>
                    <a:pt x="57" y="58"/>
                  </a:cubicBezTo>
                  <a:cubicBezTo>
                    <a:pt x="57" y="58"/>
                    <a:pt x="57" y="57"/>
                    <a:pt x="57" y="57"/>
                  </a:cubicBezTo>
                  <a:cubicBezTo>
                    <a:pt x="57" y="56"/>
                    <a:pt x="59" y="56"/>
                    <a:pt x="59" y="56"/>
                  </a:cubicBezTo>
                  <a:cubicBezTo>
                    <a:pt x="59" y="56"/>
                    <a:pt x="59" y="56"/>
                    <a:pt x="59" y="56"/>
                  </a:cubicBezTo>
                  <a:cubicBezTo>
                    <a:pt x="59" y="57"/>
                    <a:pt x="58" y="56"/>
                    <a:pt x="58" y="57"/>
                  </a:cubicBezTo>
                  <a:cubicBezTo>
                    <a:pt x="58" y="57"/>
                    <a:pt x="58" y="57"/>
                    <a:pt x="58" y="57"/>
                  </a:cubicBezTo>
                  <a:close/>
                  <a:moveTo>
                    <a:pt x="59" y="51"/>
                  </a:moveTo>
                  <a:cubicBezTo>
                    <a:pt x="59" y="51"/>
                    <a:pt x="59" y="51"/>
                    <a:pt x="59" y="51"/>
                  </a:cubicBezTo>
                  <a:cubicBezTo>
                    <a:pt x="59" y="51"/>
                    <a:pt x="58" y="51"/>
                    <a:pt x="58" y="51"/>
                  </a:cubicBezTo>
                  <a:cubicBezTo>
                    <a:pt x="58" y="50"/>
                    <a:pt x="58" y="49"/>
                    <a:pt x="58" y="49"/>
                  </a:cubicBezTo>
                  <a:cubicBezTo>
                    <a:pt x="59" y="49"/>
                    <a:pt x="58" y="50"/>
                    <a:pt x="58" y="50"/>
                  </a:cubicBezTo>
                  <a:cubicBezTo>
                    <a:pt x="58" y="51"/>
                    <a:pt x="59" y="51"/>
                    <a:pt x="59" y="51"/>
                  </a:cubicBezTo>
                  <a:close/>
                  <a:moveTo>
                    <a:pt x="60" y="53"/>
                  </a:moveTo>
                  <a:cubicBezTo>
                    <a:pt x="60" y="53"/>
                    <a:pt x="60" y="54"/>
                    <a:pt x="60" y="54"/>
                  </a:cubicBezTo>
                  <a:cubicBezTo>
                    <a:pt x="59" y="55"/>
                    <a:pt x="59" y="54"/>
                    <a:pt x="59" y="54"/>
                  </a:cubicBezTo>
                  <a:cubicBezTo>
                    <a:pt x="59" y="54"/>
                    <a:pt x="58" y="54"/>
                    <a:pt x="58" y="54"/>
                  </a:cubicBezTo>
                  <a:cubicBezTo>
                    <a:pt x="58" y="53"/>
                    <a:pt x="59" y="54"/>
                    <a:pt x="60" y="53"/>
                  </a:cubicBezTo>
                  <a:close/>
                  <a:moveTo>
                    <a:pt x="60" y="61"/>
                  </a:moveTo>
                  <a:cubicBezTo>
                    <a:pt x="59" y="61"/>
                    <a:pt x="59" y="61"/>
                    <a:pt x="59" y="61"/>
                  </a:cubicBezTo>
                  <a:cubicBezTo>
                    <a:pt x="59" y="60"/>
                    <a:pt x="59" y="60"/>
                    <a:pt x="60" y="61"/>
                  </a:cubicBezTo>
                  <a:cubicBezTo>
                    <a:pt x="60" y="61"/>
                    <a:pt x="60" y="61"/>
                    <a:pt x="60" y="61"/>
                  </a:cubicBezTo>
                  <a:cubicBezTo>
                    <a:pt x="60" y="61"/>
                    <a:pt x="60" y="61"/>
                    <a:pt x="60" y="61"/>
                  </a:cubicBezTo>
                  <a:cubicBezTo>
                    <a:pt x="60" y="61"/>
                    <a:pt x="60" y="61"/>
                    <a:pt x="60" y="61"/>
                  </a:cubicBezTo>
                  <a:close/>
                  <a:moveTo>
                    <a:pt x="60" y="57"/>
                  </a:moveTo>
                  <a:cubicBezTo>
                    <a:pt x="60" y="57"/>
                    <a:pt x="60" y="57"/>
                    <a:pt x="60" y="57"/>
                  </a:cubicBezTo>
                  <a:cubicBezTo>
                    <a:pt x="60" y="56"/>
                    <a:pt x="60" y="56"/>
                    <a:pt x="60" y="56"/>
                  </a:cubicBezTo>
                  <a:cubicBezTo>
                    <a:pt x="60" y="56"/>
                    <a:pt x="60" y="56"/>
                    <a:pt x="60" y="56"/>
                  </a:cubicBezTo>
                  <a:cubicBezTo>
                    <a:pt x="60" y="56"/>
                    <a:pt x="60" y="56"/>
                    <a:pt x="60" y="56"/>
                  </a:cubicBezTo>
                  <a:cubicBezTo>
                    <a:pt x="60" y="56"/>
                    <a:pt x="60" y="56"/>
                    <a:pt x="60" y="56"/>
                  </a:cubicBezTo>
                  <a:cubicBezTo>
                    <a:pt x="61" y="56"/>
                    <a:pt x="61" y="57"/>
                    <a:pt x="60" y="57"/>
                  </a:cubicBezTo>
                  <a:close/>
                  <a:moveTo>
                    <a:pt x="61" y="58"/>
                  </a:moveTo>
                  <a:cubicBezTo>
                    <a:pt x="60" y="58"/>
                    <a:pt x="61" y="58"/>
                    <a:pt x="61" y="58"/>
                  </a:cubicBezTo>
                  <a:cubicBezTo>
                    <a:pt x="61" y="58"/>
                    <a:pt x="61" y="58"/>
                    <a:pt x="61" y="58"/>
                  </a:cubicBezTo>
                  <a:close/>
                  <a:moveTo>
                    <a:pt x="62" y="43"/>
                  </a:moveTo>
                  <a:cubicBezTo>
                    <a:pt x="62" y="43"/>
                    <a:pt x="62" y="43"/>
                    <a:pt x="62" y="43"/>
                  </a:cubicBezTo>
                  <a:cubicBezTo>
                    <a:pt x="62" y="43"/>
                    <a:pt x="61" y="42"/>
                    <a:pt x="61" y="42"/>
                  </a:cubicBezTo>
                  <a:cubicBezTo>
                    <a:pt x="61" y="42"/>
                    <a:pt x="62" y="42"/>
                    <a:pt x="62" y="42"/>
                  </a:cubicBezTo>
                  <a:cubicBezTo>
                    <a:pt x="62" y="42"/>
                    <a:pt x="62" y="44"/>
                    <a:pt x="62" y="43"/>
                  </a:cubicBezTo>
                  <a:close/>
                  <a:moveTo>
                    <a:pt x="63" y="42"/>
                  </a:moveTo>
                  <a:cubicBezTo>
                    <a:pt x="63" y="42"/>
                    <a:pt x="63" y="42"/>
                    <a:pt x="63" y="42"/>
                  </a:cubicBezTo>
                  <a:cubicBezTo>
                    <a:pt x="63" y="42"/>
                    <a:pt x="63" y="42"/>
                    <a:pt x="63" y="42"/>
                  </a:cubicBezTo>
                  <a:cubicBezTo>
                    <a:pt x="64" y="42"/>
                    <a:pt x="63" y="44"/>
                    <a:pt x="63" y="42"/>
                  </a:cubicBezTo>
                  <a:close/>
                  <a:moveTo>
                    <a:pt x="66" y="39"/>
                  </a:moveTo>
                  <a:cubicBezTo>
                    <a:pt x="65" y="40"/>
                    <a:pt x="66" y="40"/>
                    <a:pt x="65" y="41"/>
                  </a:cubicBezTo>
                  <a:cubicBezTo>
                    <a:pt x="65" y="41"/>
                    <a:pt x="65" y="41"/>
                    <a:pt x="64" y="42"/>
                  </a:cubicBezTo>
                  <a:cubicBezTo>
                    <a:pt x="64" y="42"/>
                    <a:pt x="64" y="42"/>
                    <a:pt x="64" y="42"/>
                  </a:cubicBezTo>
                  <a:cubicBezTo>
                    <a:pt x="64" y="42"/>
                    <a:pt x="64" y="42"/>
                    <a:pt x="64" y="42"/>
                  </a:cubicBezTo>
                  <a:cubicBezTo>
                    <a:pt x="64" y="42"/>
                    <a:pt x="64" y="42"/>
                    <a:pt x="64" y="42"/>
                  </a:cubicBezTo>
                  <a:cubicBezTo>
                    <a:pt x="64" y="42"/>
                    <a:pt x="64" y="42"/>
                    <a:pt x="64" y="42"/>
                  </a:cubicBezTo>
                  <a:cubicBezTo>
                    <a:pt x="64" y="41"/>
                    <a:pt x="63" y="42"/>
                    <a:pt x="62" y="42"/>
                  </a:cubicBezTo>
                  <a:cubicBezTo>
                    <a:pt x="62" y="41"/>
                    <a:pt x="63" y="41"/>
                    <a:pt x="63" y="41"/>
                  </a:cubicBezTo>
                  <a:cubicBezTo>
                    <a:pt x="64" y="41"/>
                    <a:pt x="64" y="41"/>
                    <a:pt x="65" y="40"/>
                  </a:cubicBezTo>
                  <a:cubicBezTo>
                    <a:pt x="65" y="40"/>
                    <a:pt x="65" y="39"/>
                    <a:pt x="65" y="39"/>
                  </a:cubicBezTo>
                  <a:cubicBezTo>
                    <a:pt x="65" y="39"/>
                    <a:pt x="66" y="38"/>
                    <a:pt x="66" y="38"/>
                  </a:cubicBezTo>
                  <a:cubicBezTo>
                    <a:pt x="66" y="39"/>
                    <a:pt x="66" y="39"/>
                    <a:pt x="66" y="39"/>
                  </a:cubicBezTo>
                  <a:close/>
                  <a:moveTo>
                    <a:pt x="67" y="38"/>
                  </a:moveTo>
                  <a:cubicBezTo>
                    <a:pt x="66" y="38"/>
                    <a:pt x="66" y="38"/>
                    <a:pt x="66" y="38"/>
                  </a:cubicBezTo>
                  <a:cubicBezTo>
                    <a:pt x="66" y="38"/>
                    <a:pt x="65" y="38"/>
                    <a:pt x="65" y="38"/>
                  </a:cubicBezTo>
                  <a:cubicBezTo>
                    <a:pt x="65" y="38"/>
                    <a:pt x="65" y="38"/>
                    <a:pt x="66" y="37"/>
                  </a:cubicBezTo>
                  <a:cubicBezTo>
                    <a:pt x="66" y="37"/>
                    <a:pt x="66" y="37"/>
                    <a:pt x="66" y="36"/>
                  </a:cubicBezTo>
                  <a:cubicBezTo>
                    <a:pt x="66" y="37"/>
                    <a:pt x="66" y="37"/>
                    <a:pt x="67" y="37"/>
                  </a:cubicBezTo>
                  <a:cubicBezTo>
                    <a:pt x="67" y="37"/>
                    <a:pt x="67" y="38"/>
                    <a:pt x="67" y="38"/>
                  </a:cubicBezTo>
                  <a:close/>
                  <a:moveTo>
                    <a:pt x="66" y="32"/>
                  </a:moveTo>
                  <a:cubicBezTo>
                    <a:pt x="66" y="32"/>
                    <a:pt x="66" y="33"/>
                    <a:pt x="66" y="33"/>
                  </a:cubicBezTo>
                  <a:cubicBezTo>
                    <a:pt x="66" y="34"/>
                    <a:pt x="67" y="34"/>
                    <a:pt x="67" y="34"/>
                  </a:cubicBezTo>
                  <a:cubicBezTo>
                    <a:pt x="67" y="34"/>
                    <a:pt x="66" y="34"/>
                    <a:pt x="66" y="34"/>
                  </a:cubicBezTo>
                  <a:cubicBezTo>
                    <a:pt x="66" y="34"/>
                    <a:pt x="66" y="34"/>
                    <a:pt x="66" y="34"/>
                  </a:cubicBezTo>
                  <a:cubicBezTo>
                    <a:pt x="66" y="35"/>
                    <a:pt x="66" y="35"/>
                    <a:pt x="66" y="36"/>
                  </a:cubicBezTo>
                  <a:cubicBezTo>
                    <a:pt x="66" y="36"/>
                    <a:pt x="66" y="35"/>
                    <a:pt x="66" y="35"/>
                  </a:cubicBezTo>
                  <a:cubicBezTo>
                    <a:pt x="66" y="34"/>
                    <a:pt x="66" y="34"/>
                    <a:pt x="66" y="33"/>
                  </a:cubicBezTo>
                  <a:cubicBezTo>
                    <a:pt x="66" y="33"/>
                    <a:pt x="66" y="32"/>
                    <a:pt x="66" y="32"/>
                  </a:cubicBezTo>
                  <a:close/>
                  <a:moveTo>
                    <a:pt x="69" y="17"/>
                  </a:moveTo>
                  <a:cubicBezTo>
                    <a:pt x="69" y="17"/>
                    <a:pt x="70" y="17"/>
                    <a:pt x="70" y="18"/>
                  </a:cubicBezTo>
                  <a:cubicBezTo>
                    <a:pt x="69" y="19"/>
                    <a:pt x="69" y="17"/>
                    <a:pt x="68" y="17"/>
                  </a:cubicBezTo>
                  <a:cubicBezTo>
                    <a:pt x="69" y="17"/>
                    <a:pt x="69" y="17"/>
                    <a:pt x="69" y="17"/>
                  </a:cubicBezTo>
                  <a:close/>
                  <a:moveTo>
                    <a:pt x="68" y="17"/>
                  </a:moveTo>
                  <a:cubicBezTo>
                    <a:pt x="68" y="17"/>
                    <a:pt x="68" y="18"/>
                    <a:pt x="68" y="18"/>
                  </a:cubicBezTo>
                  <a:cubicBezTo>
                    <a:pt x="67" y="18"/>
                    <a:pt x="67" y="17"/>
                    <a:pt x="67" y="17"/>
                  </a:cubicBezTo>
                  <a:cubicBezTo>
                    <a:pt x="67" y="17"/>
                    <a:pt x="68" y="17"/>
                    <a:pt x="68" y="17"/>
                  </a:cubicBezTo>
                  <a:close/>
                  <a:moveTo>
                    <a:pt x="65" y="17"/>
                  </a:moveTo>
                  <a:cubicBezTo>
                    <a:pt x="65" y="17"/>
                    <a:pt x="66" y="17"/>
                    <a:pt x="66" y="17"/>
                  </a:cubicBezTo>
                  <a:cubicBezTo>
                    <a:pt x="66" y="17"/>
                    <a:pt x="66" y="17"/>
                    <a:pt x="66" y="17"/>
                  </a:cubicBezTo>
                  <a:cubicBezTo>
                    <a:pt x="67" y="17"/>
                    <a:pt x="66" y="16"/>
                    <a:pt x="67" y="17"/>
                  </a:cubicBezTo>
                  <a:cubicBezTo>
                    <a:pt x="67" y="17"/>
                    <a:pt x="67" y="17"/>
                    <a:pt x="67" y="17"/>
                  </a:cubicBezTo>
                  <a:cubicBezTo>
                    <a:pt x="67" y="17"/>
                    <a:pt x="67" y="18"/>
                    <a:pt x="67" y="17"/>
                  </a:cubicBezTo>
                  <a:cubicBezTo>
                    <a:pt x="66" y="18"/>
                    <a:pt x="66" y="18"/>
                    <a:pt x="65" y="18"/>
                  </a:cubicBezTo>
                  <a:cubicBezTo>
                    <a:pt x="65" y="18"/>
                    <a:pt x="65" y="17"/>
                    <a:pt x="65" y="17"/>
                  </a:cubicBezTo>
                  <a:close/>
                  <a:moveTo>
                    <a:pt x="53" y="14"/>
                  </a:moveTo>
                  <a:cubicBezTo>
                    <a:pt x="54" y="14"/>
                    <a:pt x="54" y="15"/>
                    <a:pt x="54" y="15"/>
                  </a:cubicBezTo>
                  <a:cubicBezTo>
                    <a:pt x="54" y="15"/>
                    <a:pt x="53" y="15"/>
                    <a:pt x="53" y="15"/>
                  </a:cubicBezTo>
                  <a:cubicBezTo>
                    <a:pt x="53" y="15"/>
                    <a:pt x="53" y="15"/>
                    <a:pt x="53" y="15"/>
                  </a:cubicBezTo>
                  <a:cubicBezTo>
                    <a:pt x="53" y="15"/>
                    <a:pt x="53" y="15"/>
                    <a:pt x="53" y="15"/>
                  </a:cubicBezTo>
                  <a:cubicBezTo>
                    <a:pt x="53" y="14"/>
                    <a:pt x="53" y="14"/>
                    <a:pt x="53" y="14"/>
                  </a:cubicBezTo>
                  <a:close/>
                  <a:moveTo>
                    <a:pt x="52" y="12"/>
                  </a:moveTo>
                  <a:cubicBezTo>
                    <a:pt x="52" y="13"/>
                    <a:pt x="50" y="13"/>
                    <a:pt x="50" y="13"/>
                  </a:cubicBezTo>
                  <a:cubicBezTo>
                    <a:pt x="50" y="13"/>
                    <a:pt x="50" y="13"/>
                    <a:pt x="50" y="13"/>
                  </a:cubicBezTo>
                  <a:cubicBezTo>
                    <a:pt x="50" y="12"/>
                    <a:pt x="51" y="12"/>
                    <a:pt x="52" y="12"/>
                  </a:cubicBezTo>
                  <a:close/>
                  <a:moveTo>
                    <a:pt x="49" y="13"/>
                  </a:moveTo>
                  <a:cubicBezTo>
                    <a:pt x="50" y="13"/>
                    <a:pt x="51" y="13"/>
                    <a:pt x="52" y="13"/>
                  </a:cubicBezTo>
                  <a:cubicBezTo>
                    <a:pt x="52" y="13"/>
                    <a:pt x="52" y="13"/>
                    <a:pt x="52" y="14"/>
                  </a:cubicBezTo>
                  <a:cubicBezTo>
                    <a:pt x="52" y="14"/>
                    <a:pt x="52" y="14"/>
                    <a:pt x="52" y="14"/>
                  </a:cubicBezTo>
                  <a:cubicBezTo>
                    <a:pt x="52" y="14"/>
                    <a:pt x="52" y="14"/>
                    <a:pt x="52" y="14"/>
                  </a:cubicBezTo>
                  <a:cubicBezTo>
                    <a:pt x="52" y="14"/>
                    <a:pt x="52" y="14"/>
                    <a:pt x="52" y="14"/>
                  </a:cubicBezTo>
                  <a:cubicBezTo>
                    <a:pt x="51" y="14"/>
                    <a:pt x="51" y="14"/>
                    <a:pt x="51" y="14"/>
                  </a:cubicBezTo>
                  <a:cubicBezTo>
                    <a:pt x="50" y="14"/>
                    <a:pt x="50" y="14"/>
                    <a:pt x="49" y="13"/>
                  </a:cubicBezTo>
                  <a:cubicBezTo>
                    <a:pt x="49" y="13"/>
                    <a:pt x="49" y="13"/>
                    <a:pt x="49" y="13"/>
                  </a:cubicBezTo>
                  <a:close/>
                  <a:moveTo>
                    <a:pt x="38" y="18"/>
                  </a:moveTo>
                  <a:cubicBezTo>
                    <a:pt x="38" y="17"/>
                    <a:pt x="39" y="17"/>
                    <a:pt x="39" y="17"/>
                  </a:cubicBezTo>
                  <a:cubicBezTo>
                    <a:pt x="39" y="17"/>
                    <a:pt x="41" y="16"/>
                    <a:pt x="42" y="16"/>
                  </a:cubicBezTo>
                  <a:cubicBezTo>
                    <a:pt x="42" y="17"/>
                    <a:pt x="40" y="17"/>
                    <a:pt x="40" y="18"/>
                  </a:cubicBezTo>
                  <a:cubicBezTo>
                    <a:pt x="39" y="18"/>
                    <a:pt x="38" y="19"/>
                    <a:pt x="37" y="19"/>
                  </a:cubicBezTo>
                  <a:cubicBezTo>
                    <a:pt x="37" y="18"/>
                    <a:pt x="38" y="18"/>
                    <a:pt x="38" y="18"/>
                  </a:cubicBezTo>
                  <a:close/>
                  <a:moveTo>
                    <a:pt x="36" y="20"/>
                  </a:moveTo>
                  <a:cubicBezTo>
                    <a:pt x="36" y="20"/>
                    <a:pt x="36" y="19"/>
                    <a:pt x="37" y="19"/>
                  </a:cubicBezTo>
                  <a:cubicBezTo>
                    <a:pt x="37" y="20"/>
                    <a:pt x="37" y="21"/>
                    <a:pt x="38" y="21"/>
                  </a:cubicBezTo>
                  <a:cubicBezTo>
                    <a:pt x="37" y="21"/>
                    <a:pt x="37" y="21"/>
                    <a:pt x="37" y="21"/>
                  </a:cubicBezTo>
                  <a:cubicBezTo>
                    <a:pt x="37" y="22"/>
                    <a:pt x="37" y="21"/>
                    <a:pt x="36" y="21"/>
                  </a:cubicBezTo>
                  <a:cubicBezTo>
                    <a:pt x="36" y="21"/>
                    <a:pt x="36" y="21"/>
                    <a:pt x="36" y="20"/>
                  </a:cubicBezTo>
                  <a:cubicBezTo>
                    <a:pt x="36" y="20"/>
                    <a:pt x="36" y="20"/>
                    <a:pt x="36" y="20"/>
                  </a:cubicBezTo>
                  <a:cubicBezTo>
                    <a:pt x="36" y="20"/>
                    <a:pt x="36" y="20"/>
                    <a:pt x="36" y="20"/>
                  </a:cubicBezTo>
                  <a:close/>
                  <a:moveTo>
                    <a:pt x="25" y="13"/>
                  </a:moveTo>
                  <a:cubicBezTo>
                    <a:pt x="25" y="13"/>
                    <a:pt x="26" y="13"/>
                    <a:pt x="26" y="13"/>
                  </a:cubicBezTo>
                  <a:cubicBezTo>
                    <a:pt x="26" y="13"/>
                    <a:pt x="27" y="13"/>
                    <a:pt x="27" y="13"/>
                  </a:cubicBezTo>
                  <a:cubicBezTo>
                    <a:pt x="27" y="14"/>
                    <a:pt x="27" y="13"/>
                    <a:pt x="28" y="13"/>
                  </a:cubicBezTo>
                  <a:cubicBezTo>
                    <a:pt x="28" y="13"/>
                    <a:pt x="27" y="14"/>
                    <a:pt x="27" y="14"/>
                  </a:cubicBezTo>
                  <a:cubicBezTo>
                    <a:pt x="27" y="14"/>
                    <a:pt x="26" y="14"/>
                    <a:pt x="26" y="14"/>
                  </a:cubicBezTo>
                  <a:cubicBezTo>
                    <a:pt x="26" y="14"/>
                    <a:pt x="26" y="14"/>
                    <a:pt x="26" y="14"/>
                  </a:cubicBezTo>
                  <a:cubicBezTo>
                    <a:pt x="26" y="14"/>
                    <a:pt x="26" y="14"/>
                    <a:pt x="26" y="14"/>
                  </a:cubicBezTo>
                  <a:cubicBezTo>
                    <a:pt x="26" y="14"/>
                    <a:pt x="25" y="14"/>
                    <a:pt x="25" y="13"/>
                  </a:cubicBezTo>
                  <a:close/>
                  <a:moveTo>
                    <a:pt x="24" y="14"/>
                  </a:moveTo>
                  <a:cubicBezTo>
                    <a:pt x="24" y="14"/>
                    <a:pt x="24" y="14"/>
                    <a:pt x="24" y="14"/>
                  </a:cubicBezTo>
                  <a:cubicBezTo>
                    <a:pt x="25" y="15"/>
                    <a:pt x="27" y="14"/>
                    <a:pt x="27" y="16"/>
                  </a:cubicBezTo>
                  <a:cubicBezTo>
                    <a:pt x="26" y="16"/>
                    <a:pt x="26" y="15"/>
                    <a:pt x="25" y="15"/>
                  </a:cubicBezTo>
                  <a:cubicBezTo>
                    <a:pt x="25" y="15"/>
                    <a:pt x="24" y="15"/>
                    <a:pt x="24" y="16"/>
                  </a:cubicBezTo>
                  <a:cubicBezTo>
                    <a:pt x="24" y="16"/>
                    <a:pt x="24" y="16"/>
                    <a:pt x="23" y="16"/>
                  </a:cubicBezTo>
                  <a:cubicBezTo>
                    <a:pt x="23" y="16"/>
                    <a:pt x="23" y="15"/>
                    <a:pt x="23" y="15"/>
                  </a:cubicBezTo>
                  <a:cubicBezTo>
                    <a:pt x="24" y="15"/>
                    <a:pt x="24" y="15"/>
                    <a:pt x="24" y="15"/>
                  </a:cubicBezTo>
                  <a:cubicBezTo>
                    <a:pt x="24" y="14"/>
                    <a:pt x="23" y="15"/>
                    <a:pt x="23" y="15"/>
                  </a:cubicBezTo>
                  <a:cubicBezTo>
                    <a:pt x="22" y="13"/>
                    <a:pt x="23" y="14"/>
                    <a:pt x="24" y="14"/>
                  </a:cubicBezTo>
                  <a:close/>
                  <a:moveTo>
                    <a:pt x="15" y="30"/>
                  </a:moveTo>
                  <a:cubicBezTo>
                    <a:pt x="15" y="30"/>
                    <a:pt x="15" y="29"/>
                    <a:pt x="16" y="30"/>
                  </a:cubicBezTo>
                  <a:cubicBezTo>
                    <a:pt x="16" y="30"/>
                    <a:pt x="16" y="30"/>
                    <a:pt x="16" y="30"/>
                  </a:cubicBezTo>
                  <a:cubicBezTo>
                    <a:pt x="16" y="31"/>
                    <a:pt x="16" y="30"/>
                    <a:pt x="16" y="30"/>
                  </a:cubicBezTo>
                  <a:cubicBezTo>
                    <a:pt x="16" y="31"/>
                    <a:pt x="16" y="31"/>
                    <a:pt x="16" y="31"/>
                  </a:cubicBezTo>
                  <a:cubicBezTo>
                    <a:pt x="16" y="31"/>
                    <a:pt x="16" y="31"/>
                    <a:pt x="16" y="31"/>
                  </a:cubicBezTo>
                  <a:cubicBezTo>
                    <a:pt x="16" y="32"/>
                    <a:pt x="17" y="32"/>
                    <a:pt x="17" y="33"/>
                  </a:cubicBezTo>
                  <a:cubicBezTo>
                    <a:pt x="17" y="34"/>
                    <a:pt x="16" y="34"/>
                    <a:pt x="16" y="35"/>
                  </a:cubicBezTo>
                  <a:cubicBezTo>
                    <a:pt x="15" y="34"/>
                    <a:pt x="15" y="34"/>
                    <a:pt x="15" y="34"/>
                  </a:cubicBezTo>
                  <a:cubicBezTo>
                    <a:pt x="15" y="33"/>
                    <a:pt x="15" y="33"/>
                    <a:pt x="15" y="33"/>
                  </a:cubicBezTo>
                  <a:cubicBezTo>
                    <a:pt x="15" y="33"/>
                    <a:pt x="15" y="33"/>
                    <a:pt x="16" y="33"/>
                  </a:cubicBezTo>
                  <a:cubicBezTo>
                    <a:pt x="16" y="32"/>
                    <a:pt x="16" y="32"/>
                    <a:pt x="16" y="32"/>
                  </a:cubicBezTo>
                  <a:cubicBezTo>
                    <a:pt x="15" y="32"/>
                    <a:pt x="15" y="32"/>
                    <a:pt x="15" y="31"/>
                  </a:cubicBezTo>
                  <a:cubicBezTo>
                    <a:pt x="15" y="31"/>
                    <a:pt x="15" y="31"/>
                    <a:pt x="15" y="30"/>
                  </a:cubicBezTo>
                  <a:close/>
                  <a:moveTo>
                    <a:pt x="13" y="33"/>
                  </a:moveTo>
                  <a:cubicBezTo>
                    <a:pt x="14" y="33"/>
                    <a:pt x="14" y="32"/>
                    <a:pt x="14" y="32"/>
                  </a:cubicBezTo>
                  <a:cubicBezTo>
                    <a:pt x="14" y="32"/>
                    <a:pt x="15" y="32"/>
                    <a:pt x="15" y="32"/>
                  </a:cubicBezTo>
                  <a:cubicBezTo>
                    <a:pt x="15" y="33"/>
                    <a:pt x="15" y="33"/>
                    <a:pt x="14" y="34"/>
                  </a:cubicBezTo>
                  <a:cubicBezTo>
                    <a:pt x="13" y="34"/>
                    <a:pt x="13" y="34"/>
                    <a:pt x="13" y="33"/>
                  </a:cubicBezTo>
                  <a:close/>
                  <a:moveTo>
                    <a:pt x="9" y="25"/>
                  </a:moveTo>
                  <a:cubicBezTo>
                    <a:pt x="10" y="26"/>
                    <a:pt x="11" y="25"/>
                    <a:pt x="11" y="25"/>
                  </a:cubicBezTo>
                  <a:cubicBezTo>
                    <a:pt x="12" y="25"/>
                    <a:pt x="13" y="25"/>
                    <a:pt x="12" y="26"/>
                  </a:cubicBezTo>
                  <a:cubicBezTo>
                    <a:pt x="12" y="26"/>
                    <a:pt x="11" y="26"/>
                    <a:pt x="11" y="27"/>
                  </a:cubicBezTo>
                  <a:cubicBezTo>
                    <a:pt x="11" y="26"/>
                    <a:pt x="9" y="27"/>
                    <a:pt x="10" y="26"/>
                  </a:cubicBezTo>
                  <a:cubicBezTo>
                    <a:pt x="9" y="26"/>
                    <a:pt x="9" y="26"/>
                    <a:pt x="9" y="26"/>
                  </a:cubicBezTo>
                  <a:cubicBezTo>
                    <a:pt x="9" y="26"/>
                    <a:pt x="9" y="26"/>
                    <a:pt x="9" y="25"/>
                  </a:cubicBezTo>
                  <a:close/>
                  <a:moveTo>
                    <a:pt x="32" y="65"/>
                  </a:moveTo>
                  <a:cubicBezTo>
                    <a:pt x="31" y="66"/>
                    <a:pt x="31" y="67"/>
                    <a:pt x="31" y="68"/>
                  </a:cubicBezTo>
                  <a:cubicBezTo>
                    <a:pt x="30" y="68"/>
                    <a:pt x="29" y="66"/>
                    <a:pt x="30" y="66"/>
                  </a:cubicBezTo>
                  <a:cubicBezTo>
                    <a:pt x="30" y="65"/>
                    <a:pt x="30" y="65"/>
                    <a:pt x="30" y="64"/>
                  </a:cubicBezTo>
                  <a:cubicBezTo>
                    <a:pt x="31" y="64"/>
                    <a:pt x="31" y="63"/>
                    <a:pt x="31" y="63"/>
                  </a:cubicBezTo>
                  <a:cubicBezTo>
                    <a:pt x="32" y="63"/>
                    <a:pt x="32" y="62"/>
                    <a:pt x="32" y="63"/>
                  </a:cubicBezTo>
                  <a:cubicBezTo>
                    <a:pt x="32" y="64"/>
                    <a:pt x="32" y="64"/>
                    <a:pt x="32" y="65"/>
                  </a:cubicBezTo>
                  <a:close/>
                  <a:moveTo>
                    <a:pt x="48" y="47"/>
                  </a:moveTo>
                  <a:cubicBezTo>
                    <a:pt x="47" y="48"/>
                    <a:pt x="46" y="49"/>
                    <a:pt x="45" y="50"/>
                  </a:cubicBezTo>
                  <a:cubicBezTo>
                    <a:pt x="44" y="51"/>
                    <a:pt x="44" y="53"/>
                    <a:pt x="43" y="54"/>
                  </a:cubicBezTo>
                  <a:cubicBezTo>
                    <a:pt x="43" y="54"/>
                    <a:pt x="42" y="53"/>
                    <a:pt x="42" y="52"/>
                  </a:cubicBezTo>
                  <a:cubicBezTo>
                    <a:pt x="41" y="52"/>
                    <a:pt x="42" y="50"/>
                    <a:pt x="41" y="49"/>
                  </a:cubicBezTo>
                  <a:cubicBezTo>
                    <a:pt x="41" y="49"/>
                    <a:pt x="41" y="48"/>
                    <a:pt x="41" y="48"/>
                  </a:cubicBezTo>
                  <a:cubicBezTo>
                    <a:pt x="41" y="48"/>
                    <a:pt x="41" y="48"/>
                    <a:pt x="40" y="48"/>
                  </a:cubicBezTo>
                  <a:cubicBezTo>
                    <a:pt x="40" y="48"/>
                    <a:pt x="40" y="48"/>
                    <a:pt x="40" y="48"/>
                  </a:cubicBezTo>
                  <a:cubicBezTo>
                    <a:pt x="40" y="48"/>
                    <a:pt x="40" y="48"/>
                    <a:pt x="40" y="48"/>
                  </a:cubicBezTo>
                  <a:cubicBezTo>
                    <a:pt x="40" y="47"/>
                    <a:pt x="40" y="47"/>
                    <a:pt x="40" y="47"/>
                  </a:cubicBezTo>
                  <a:cubicBezTo>
                    <a:pt x="40" y="47"/>
                    <a:pt x="39" y="47"/>
                    <a:pt x="39" y="47"/>
                  </a:cubicBezTo>
                  <a:cubicBezTo>
                    <a:pt x="39" y="47"/>
                    <a:pt x="39" y="46"/>
                    <a:pt x="39" y="46"/>
                  </a:cubicBezTo>
                  <a:cubicBezTo>
                    <a:pt x="38" y="46"/>
                    <a:pt x="36" y="47"/>
                    <a:pt x="36" y="45"/>
                  </a:cubicBezTo>
                  <a:cubicBezTo>
                    <a:pt x="35" y="46"/>
                    <a:pt x="35" y="46"/>
                    <a:pt x="35" y="46"/>
                  </a:cubicBezTo>
                  <a:cubicBezTo>
                    <a:pt x="34" y="46"/>
                    <a:pt x="34" y="45"/>
                    <a:pt x="34" y="45"/>
                  </a:cubicBezTo>
                  <a:cubicBezTo>
                    <a:pt x="34" y="45"/>
                    <a:pt x="33" y="44"/>
                    <a:pt x="33" y="44"/>
                  </a:cubicBezTo>
                  <a:cubicBezTo>
                    <a:pt x="33" y="45"/>
                    <a:pt x="33" y="45"/>
                    <a:pt x="33" y="45"/>
                  </a:cubicBezTo>
                  <a:cubicBezTo>
                    <a:pt x="34" y="46"/>
                    <a:pt x="34" y="48"/>
                    <a:pt x="35" y="47"/>
                  </a:cubicBezTo>
                  <a:cubicBezTo>
                    <a:pt x="35" y="47"/>
                    <a:pt x="35" y="46"/>
                    <a:pt x="36" y="46"/>
                  </a:cubicBezTo>
                  <a:cubicBezTo>
                    <a:pt x="36" y="46"/>
                    <a:pt x="36" y="47"/>
                    <a:pt x="36" y="47"/>
                  </a:cubicBezTo>
                  <a:cubicBezTo>
                    <a:pt x="36" y="47"/>
                    <a:pt x="36" y="48"/>
                    <a:pt x="37" y="48"/>
                  </a:cubicBezTo>
                  <a:cubicBezTo>
                    <a:pt x="36" y="48"/>
                    <a:pt x="36" y="49"/>
                    <a:pt x="36" y="50"/>
                  </a:cubicBezTo>
                  <a:cubicBezTo>
                    <a:pt x="35" y="50"/>
                    <a:pt x="34" y="50"/>
                    <a:pt x="34" y="50"/>
                  </a:cubicBezTo>
                  <a:cubicBezTo>
                    <a:pt x="33" y="51"/>
                    <a:pt x="31" y="52"/>
                    <a:pt x="30" y="51"/>
                  </a:cubicBezTo>
                  <a:cubicBezTo>
                    <a:pt x="30" y="51"/>
                    <a:pt x="30" y="50"/>
                    <a:pt x="30" y="50"/>
                  </a:cubicBezTo>
                  <a:cubicBezTo>
                    <a:pt x="30" y="50"/>
                    <a:pt x="30" y="50"/>
                    <a:pt x="30" y="49"/>
                  </a:cubicBezTo>
                  <a:cubicBezTo>
                    <a:pt x="30" y="49"/>
                    <a:pt x="30" y="48"/>
                    <a:pt x="29" y="48"/>
                  </a:cubicBezTo>
                  <a:cubicBezTo>
                    <a:pt x="29" y="47"/>
                    <a:pt x="29" y="47"/>
                    <a:pt x="29" y="46"/>
                  </a:cubicBezTo>
                  <a:cubicBezTo>
                    <a:pt x="28" y="46"/>
                    <a:pt x="28" y="45"/>
                    <a:pt x="28" y="44"/>
                  </a:cubicBezTo>
                  <a:cubicBezTo>
                    <a:pt x="28" y="45"/>
                    <a:pt x="28" y="45"/>
                    <a:pt x="28" y="45"/>
                  </a:cubicBezTo>
                  <a:cubicBezTo>
                    <a:pt x="27" y="45"/>
                    <a:pt x="27" y="45"/>
                    <a:pt x="27" y="45"/>
                  </a:cubicBezTo>
                  <a:cubicBezTo>
                    <a:pt x="27" y="45"/>
                    <a:pt x="28" y="46"/>
                    <a:pt x="28" y="47"/>
                  </a:cubicBezTo>
                  <a:cubicBezTo>
                    <a:pt x="28" y="47"/>
                    <a:pt x="28" y="47"/>
                    <a:pt x="29" y="48"/>
                  </a:cubicBezTo>
                  <a:cubicBezTo>
                    <a:pt x="29" y="49"/>
                    <a:pt x="29" y="49"/>
                    <a:pt x="29" y="50"/>
                  </a:cubicBezTo>
                  <a:cubicBezTo>
                    <a:pt x="30" y="51"/>
                    <a:pt x="29" y="51"/>
                    <a:pt x="30" y="52"/>
                  </a:cubicBezTo>
                  <a:cubicBezTo>
                    <a:pt x="30" y="52"/>
                    <a:pt x="30" y="52"/>
                    <a:pt x="30" y="52"/>
                  </a:cubicBezTo>
                  <a:cubicBezTo>
                    <a:pt x="30" y="52"/>
                    <a:pt x="31" y="53"/>
                    <a:pt x="31" y="53"/>
                  </a:cubicBezTo>
                  <a:cubicBezTo>
                    <a:pt x="31" y="53"/>
                    <a:pt x="32" y="53"/>
                    <a:pt x="32" y="53"/>
                  </a:cubicBezTo>
                  <a:cubicBezTo>
                    <a:pt x="32" y="53"/>
                    <a:pt x="33" y="53"/>
                    <a:pt x="33" y="52"/>
                  </a:cubicBezTo>
                  <a:cubicBezTo>
                    <a:pt x="33" y="53"/>
                    <a:pt x="32" y="55"/>
                    <a:pt x="31" y="56"/>
                  </a:cubicBezTo>
                  <a:cubicBezTo>
                    <a:pt x="31" y="56"/>
                    <a:pt x="30" y="56"/>
                    <a:pt x="30" y="57"/>
                  </a:cubicBezTo>
                  <a:cubicBezTo>
                    <a:pt x="30" y="57"/>
                    <a:pt x="29" y="58"/>
                    <a:pt x="29" y="58"/>
                  </a:cubicBezTo>
                  <a:cubicBezTo>
                    <a:pt x="28" y="60"/>
                    <a:pt x="29" y="61"/>
                    <a:pt x="29" y="63"/>
                  </a:cubicBezTo>
                  <a:cubicBezTo>
                    <a:pt x="29" y="63"/>
                    <a:pt x="28" y="64"/>
                    <a:pt x="28" y="64"/>
                  </a:cubicBezTo>
                  <a:cubicBezTo>
                    <a:pt x="27" y="65"/>
                    <a:pt x="27" y="65"/>
                    <a:pt x="26" y="65"/>
                  </a:cubicBezTo>
                  <a:cubicBezTo>
                    <a:pt x="27" y="66"/>
                    <a:pt x="27" y="67"/>
                    <a:pt x="27" y="68"/>
                  </a:cubicBezTo>
                  <a:cubicBezTo>
                    <a:pt x="26" y="68"/>
                    <a:pt x="26" y="68"/>
                    <a:pt x="26" y="68"/>
                  </a:cubicBezTo>
                  <a:cubicBezTo>
                    <a:pt x="26" y="68"/>
                    <a:pt x="25" y="69"/>
                    <a:pt x="25" y="69"/>
                  </a:cubicBezTo>
                  <a:cubicBezTo>
                    <a:pt x="24" y="69"/>
                    <a:pt x="25" y="71"/>
                    <a:pt x="24" y="71"/>
                  </a:cubicBezTo>
                  <a:cubicBezTo>
                    <a:pt x="24" y="72"/>
                    <a:pt x="22" y="72"/>
                    <a:pt x="21" y="72"/>
                  </a:cubicBezTo>
                  <a:cubicBezTo>
                    <a:pt x="21" y="72"/>
                    <a:pt x="20" y="73"/>
                    <a:pt x="20" y="72"/>
                  </a:cubicBezTo>
                  <a:cubicBezTo>
                    <a:pt x="20" y="72"/>
                    <a:pt x="20" y="71"/>
                    <a:pt x="20" y="70"/>
                  </a:cubicBezTo>
                  <a:cubicBezTo>
                    <a:pt x="19" y="70"/>
                    <a:pt x="19" y="69"/>
                    <a:pt x="19" y="69"/>
                  </a:cubicBezTo>
                  <a:cubicBezTo>
                    <a:pt x="20" y="68"/>
                    <a:pt x="19" y="68"/>
                    <a:pt x="19" y="68"/>
                  </a:cubicBezTo>
                  <a:cubicBezTo>
                    <a:pt x="19" y="67"/>
                    <a:pt x="19" y="65"/>
                    <a:pt x="18" y="65"/>
                  </a:cubicBezTo>
                  <a:cubicBezTo>
                    <a:pt x="18" y="64"/>
                    <a:pt x="20" y="63"/>
                    <a:pt x="19" y="62"/>
                  </a:cubicBezTo>
                  <a:cubicBezTo>
                    <a:pt x="19" y="61"/>
                    <a:pt x="19" y="61"/>
                    <a:pt x="19" y="60"/>
                  </a:cubicBezTo>
                  <a:cubicBezTo>
                    <a:pt x="19" y="60"/>
                    <a:pt x="19" y="59"/>
                    <a:pt x="19" y="59"/>
                  </a:cubicBezTo>
                  <a:cubicBezTo>
                    <a:pt x="18" y="59"/>
                    <a:pt x="18" y="58"/>
                    <a:pt x="18" y="58"/>
                  </a:cubicBezTo>
                  <a:cubicBezTo>
                    <a:pt x="18" y="58"/>
                    <a:pt x="18" y="57"/>
                    <a:pt x="18" y="56"/>
                  </a:cubicBezTo>
                  <a:cubicBezTo>
                    <a:pt x="18" y="55"/>
                    <a:pt x="18" y="55"/>
                    <a:pt x="17" y="56"/>
                  </a:cubicBezTo>
                  <a:cubicBezTo>
                    <a:pt x="17" y="55"/>
                    <a:pt x="17" y="55"/>
                    <a:pt x="16" y="55"/>
                  </a:cubicBezTo>
                  <a:cubicBezTo>
                    <a:pt x="15" y="54"/>
                    <a:pt x="16" y="54"/>
                    <a:pt x="15" y="53"/>
                  </a:cubicBezTo>
                  <a:cubicBezTo>
                    <a:pt x="15" y="53"/>
                    <a:pt x="15" y="54"/>
                    <a:pt x="14" y="54"/>
                  </a:cubicBezTo>
                  <a:cubicBezTo>
                    <a:pt x="15" y="54"/>
                    <a:pt x="15" y="55"/>
                    <a:pt x="15" y="55"/>
                  </a:cubicBezTo>
                  <a:cubicBezTo>
                    <a:pt x="14" y="55"/>
                    <a:pt x="13" y="55"/>
                    <a:pt x="13" y="55"/>
                  </a:cubicBezTo>
                  <a:cubicBezTo>
                    <a:pt x="12" y="55"/>
                    <a:pt x="11" y="56"/>
                    <a:pt x="11" y="55"/>
                  </a:cubicBezTo>
                  <a:cubicBezTo>
                    <a:pt x="10" y="55"/>
                    <a:pt x="11" y="54"/>
                    <a:pt x="10" y="54"/>
                  </a:cubicBezTo>
                  <a:cubicBezTo>
                    <a:pt x="10" y="53"/>
                    <a:pt x="9" y="53"/>
                    <a:pt x="9" y="53"/>
                  </a:cubicBezTo>
                  <a:cubicBezTo>
                    <a:pt x="9" y="52"/>
                    <a:pt x="9" y="51"/>
                    <a:pt x="9" y="50"/>
                  </a:cubicBezTo>
                  <a:cubicBezTo>
                    <a:pt x="9" y="50"/>
                    <a:pt x="9" y="49"/>
                    <a:pt x="9" y="49"/>
                  </a:cubicBezTo>
                  <a:cubicBezTo>
                    <a:pt x="9" y="47"/>
                    <a:pt x="11" y="46"/>
                    <a:pt x="12" y="45"/>
                  </a:cubicBezTo>
                  <a:cubicBezTo>
                    <a:pt x="12" y="45"/>
                    <a:pt x="12" y="44"/>
                    <a:pt x="13" y="44"/>
                  </a:cubicBezTo>
                  <a:cubicBezTo>
                    <a:pt x="13" y="43"/>
                    <a:pt x="14" y="42"/>
                    <a:pt x="14" y="42"/>
                  </a:cubicBezTo>
                  <a:cubicBezTo>
                    <a:pt x="14" y="44"/>
                    <a:pt x="17" y="41"/>
                    <a:pt x="18" y="42"/>
                  </a:cubicBezTo>
                  <a:cubicBezTo>
                    <a:pt x="18" y="41"/>
                    <a:pt x="19" y="41"/>
                    <a:pt x="19" y="41"/>
                  </a:cubicBezTo>
                  <a:cubicBezTo>
                    <a:pt x="20" y="41"/>
                    <a:pt x="20" y="41"/>
                    <a:pt x="20" y="42"/>
                  </a:cubicBezTo>
                  <a:cubicBezTo>
                    <a:pt x="20" y="42"/>
                    <a:pt x="20" y="42"/>
                    <a:pt x="20" y="42"/>
                  </a:cubicBezTo>
                  <a:cubicBezTo>
                    <a:pt x="19" y="43"/>
                    <a:pt x="20" y="43"/>
                    <a:pt x="20" y="43"/>
                  </a:cubicBezTo>
                  <a:cubicBezTo>
                    <a:pt x="20" y="43"/>
                    <a:pt x="21" y="43"/>
                    <a:pt x="21" y="44"/>
                  </a:cubicBezTo>
                  <a:cubicBezTo>
                    <a:pt x="22" y="44"/>
                    <a:pt x="22" y="44"/>
                    <a:pt x="23" y="44"/>
                  </a:cubicBezTo>
                  <a:cubicBezTo>
                    <a:pt x="23" y="44"/>
                    <a:pt x="23" y="43"/>
                    <a:pt x="23" y="43"/>
                  </a:cubicBezTo>
                  <a:cubicBezTo>
                    <a:pt x="24" y="43"/>
                    <a:pt x="24" y="43"/>
                    <a:pt x="25" y="44"/>
                  </a:cubicBezTo>
                  <a:cubicBezTo>
                    <a:pt x="26" y="44"/>
                    <a:pt x="28" y="44"/>
                    <a:pt x="28" y="43"/>
                  </a:cubicBezTo>
                  <a:cubicBezTo>
                    <a:pt x="28" y="43"/>
                    <a:pt x="29" y="42"/>
                    <a:pt x="29" y="41"/>
                  </a:cubicBezTo>
                  <a:cubicBezTo>
                    <a:pt x="28" y="41"/>
                    <a:pt x="28" y="41"/>
                    <a:pt x="28" y="41"/>
                  </a:cubicBezTo>
                  <a:cubicBezTo>
                    <a:pt x="27" y="41"/>
                    <a:pt x="27" y="41"/>
                    <a:pt x="26" y="41"/>
                  </a:cubicBezTo>
                  <a:cubicBezTo>
                    <a:pt x="26" y="41"/>
                    <a:pt x="25" y="41"/>
                    <a:pt x="26" y="40"/>
                  </a:cubicBezTo>
                  <a:cubicBezTo>
                    <a:pt x="26" y="40"/>
                    <a:pt x="27" y="39"/>
                    <a:pt x="27" y="39"/>
                  </a:cubicBezTo>
                  <a:cubicBezTo>
                    <a:pt x="27" y="39"/>
                    <a:pt x="27" y="39"/>
                    <a:pt x="28" y="39"/>
                  </a:cubicBezTo>
                  <a:cubicBezTo>
                    <a:pt x="28" y="38"/>
                    <a:pt x="29" y="39"/>
                    <a:pt x="30" y="39"/>
                  </a:cubicBezTo>
                  <a:cubicBezTo>
                    <a:pt x="30" y="39"/>
                    <a:pt x="32" y="39"/>
                    <a:pt x="31" y="38"/>
                  </a:cubicBezTo>
                  <a:cubicBezTo>
                    <a:pt x="30" y="38"/>
                    <a:pt x="30" y="38"/>
                    <a:pt x="30" y="37"/>
                  </a:cubicBezTo>
                  <a:cubicBezTo>
                    <a:pt x="30" y="37"/>
                    <a:pt x="30" y="36"/>
                    <a:pt x="30" y="36"/>
                  </a:cubicBezTo>
                  <a:cubicBezTo>
                    <a:pt x="30" y="36"/>
                    <a:pt x="29" y="36"/>
                    <a:pt x="28" y="37"/>
                  </a:cubicBezTo>
                  <a:cubicBezTo>
                    <a:pt x="29" y="37"/>
                    <a:pt x="29" y="37"/>
                    <a:pt x="29" y="37"/>
                  </a:cubicBezTo>
                  <a:cubicBezTo>
                    <a:pt x="28" y="37"/>
                    <a:pt x="28" y="38"/>
                    <a:pt x="28" y="37"/>
                  </a:cubicBezTo>
                  <a:cubicBezTo>
                    <a:pt x="28" y="37"/>
                    <a:pt x="28" y="37"/>
                    <a:pt x="28" y="37"/>
                  </a:cubicBezTo>
                  <a:cubicBezTo>
                    <a:pt x="28" y="36"/>
                    <a:pt x="28" y="36"/>
                    <a:pt x="28" y="36"/>
                  </a:cubicBezTo>
                  <a:cubicBezTo>
                    <a:pt x="27" y="36"/>
                    <a:pt x="27" y="37"/>
                    <a:pt x="27" y="37"/>
                  </a:cubicBezTo>
                  <a:cubicBezTo>
                    <a:pt x="27" y="37"/>
                    <a:pt x="27" y="37"/>
                    <a:pt x="27" y="37"/>
                  </a:cubicBezTo>
                  <a:cubicBezTo>
                    <a:pt x="27" y="37"/>
                    <a:pt x="26" y="37"/>
                    <a:pt x="26" y="37"/>
                  </a:cubicBezTo>
                  <a:cubicBezTo>
                    <a:pt x="25" y="37"/>
                    <a:pt x="27" y="38"/>
                    <a:pt x="26" y="38"/>
                  </a:cubicBezTo>
                  <a:cubicBezTo>
                    <a:pt x="26" y="39"/>
                    <a:pt x="25" y="39"/>
                    <a:pt x="25" y="39"/>
                  </a:cubicBezTo>
                  <a:cubicBezTo>
                    <a:pt x="24" y="40"/>
                    <a:pt x="25" y="41"/>
                    <a:pt x="24" y="41"/>
                  </a:cubicBezTo>
                  <a:cubicBezTo>
                    <a:pt x="23" y="42"/>
                    <a:pt x="24" y="40"/>
                    <a:pt x="24" y="40"/>
                  </a:cubicBezTo>
                  <a:cubicBezTo>
                    <a:pt x="24" y="39"/>
                    <a:pt x="23" y="38"/>
                    <a:pt x="22" y="37"/>
                  </a:cubicBezTo>
                  <a:cubicBezTo>
                    <a:pt x="22" y="37"/>
                    <a:pt x="21" y="36"/>
                    <a:pt x="21" y="37"/>
                  </a:cubicBezTo>
                  <a:cubicBezTo>
                    <a:pt x="20" y="37"/>
                    <a:pt x="21" y="37"/>
                    <a:pt x="21" y="38"/>
                  </a:cubicBezTo>
                  <a:cubicBezTo>
                    <a:pt x="21" y="38"/>
                    <a:pt x="21" y="39"/>
                    <a:pt x="22" y="39"/>
                  </a:cubicBezTo>
                  <a:cubicBezTo>
                    <a:pt x="22" y="39"/>
                    <a:pt x="22" y="39"/>
                    <a:pt x="23" y="39"/>
                  </a:cubicBezTo>
                  <a:cubicBezTo>
                    <a:pt x="23" y="39"/>
                    <a:pt x="23" y="39"/>
                    <a:pt x="23" y="39"/>
                  </a:cubicBezTo>
                  <a:cubicBezTo>
                    <a:pt x="22" y="39"/>
                    <a:pt x="22" y="40"/>
                    <a:pt x="22" y="41"/>
                  </a:cubicBezTo>
                  <a:cubicBezTo>
                    <a:pt x="22" y="41"/>
                    <a:pt x="22" y="41"/>
                    <a:pt x="22" y="41"/>
                  </a:cubicBezTo>
                  <a:cubicBezTo>
                    <a:pt x="22" y="40"/>
                    <a:pt x="22" y="39"/>
                    <a:pt x="21" y="39"/>
                  </a:cubicBezTo>
                  <a:cubicBezTo>
                    <a:pt x="20" y="39"/>
                    <a:pt x="20" y="39"/>
                    <a:pt x="20" y="39"/>
                  </a:cubicBezTo>
                  <a:cubicBezTo>
                    <a:pt x="19" y="38"/>
                    <a:pt x="19" y="38"/>
                    <a:pt x="20" y="38"/>
                  </a:cubicBezTo>
                  <a:cubicBezTo>
                    <a:pt x="20" y="38"/>
                    <a:pt x="20" y="37"/>
                    <a:pt x="20" y="37"/>
                  </a:cubicBezTo>
                  <a:cubicBezTo>
                    <a:pt x="20" y="38"/>
                    <a:pt x="19" y="38"/>
                    <a:pt x="19" y="38"/>
                  </a:cubicBezTo>
                  <a:cubicBezTo>
                    <a:pt x="19" y="38"/>
                    <a:pt x="18" y="38"/>
                    <a:pt x="17" y="38"/>
                  </a:cubicBezTo>
                  <a:cubicBezTo>
                    <a:pt x="17" y="38"/>
                    <a:pt x="17" y="39"/>
                    <a:pt x="17" y="39"/>
                  </a:cubicBezTo>
                  <a:cubicBezTo>
                    <a:pt x="17" y="39"/>
                    <a:pt x="17" y="39"/>
                    <a:pt x="16" y="39"/>
                  </a:cubicBezTo>
                  <a:cubicBezTo>
                    <a:pt x="16" y="39"/>
                    <a:pt x="16" y="40"/>
                    <a:pt x="16" y="40"/>
                  </a:cubicBezTo>
                  <a:cubicBezTo>
                    <a:pt x="16" y="40"/>
                    <a:pt x="16" y="42"/>
                    <a:pt x="15" y="41"/>
                  </a:cubicBezTo>
                  <a:cubicBezTo>
                    <a:pt x="14" y="41"/>
                    <a:pt x="13" y="42"/>
                    <a:pt x="14" y="41"/>
                  </a:cubicBezTo>
                  <a:cubicBezTo>
                    <a:pt x="12" y="41"/>
                    <a:pt x="13" y="39"/>
                    <a:pt x="13" y="38"/>
                  </a:cubicBezTo>
                  <a:cubicBezTo>
                    <a:pt x="14" y="38"/>
                    <a:pt x="15" y="39"/>
                    <a:pt x="16" y="38"/>
                  </a:cubicBezTo>
                  <a:cubicBezTo>
                    <a:pt x="16" y="37"/>
                    <a:pt x="17" y="37"/>
                    <a:pt x="17" y="36"/>
                  </a:cubicBezTo>
                  <a:cubicBezTo>
                    <a:pt x="16" y="35"/>
                    <a:pt x="16" y="36"/>
                    <a:pt x="15" y="35"/>
                  </a:cubicBezTo>
                  <a:cubicBezTo>
                    <a:pt x="15" y="36"/>
                    <a:pt x="16" y="36"/>
                    <a:pt x="16" y="35"/>
                  </a:cubicBezTo>
                  <a:cubicBezTo>
                    <a:pt x="16" y="35"/>
                    <a:pt x="16" y="35"/>
                    <a:pt x="16" y="35"/>
                  </a:cubicBezTo>
                  <a:cubicBezTo>
                    <a:pt x="16" y="35"/>
                    <a:pt x="17" y="35"/>
                    <a:pt x="17" y="34"/>
                  </a:cubicBezTo>
                  <a:cubicBezTo>
                    <a:pt x="17" y="34"/>
                    <a:pt x="18" y="34"/>
                    <a:pt x="18" y="34"/>
                  </a:cubicBezTo>
                  <a:cubicBezTo>
                    <a:pt x="18" y="34"/>
                    <a:pt x="18" y="34"/>
                    <a:pt x="18" y="33"/>
                  </a:cubicBezTo>
                  <a:cubicBezTo>
                    <a:pt x="18" y="33"/>
                    <a:pt x="19" y="33"/>
                    <a:pt x="19" y="33"/>
                  </a:cubicBezTo>
                  <a:cubicBezTo>
                    <a:pt x="19" y="33"/>
                    <a:pt x="19" y="33"/>
                    <a:pt x="19" y="33"/>
                  </a:cubicBezTo>
                  <a:cubicBezTo>
                    <a:pt x="20" y="32"/>
                    <a:pt x="20" y="33"/>
                    <a:pt x="20" y="32"/>
                  </a:cubicBezTo>
                  <a:cubicBezTo>
                    <a:pt x="20" y="32"/>
                    <a:pt x="20" y="31"/>
                    <a:pt x="20" y="31"/>
                  </a:cubicBezTo>
                  <a:cubicBezTo>
                    <a:pt x="20" y="30"/>
                    <a:pt x="20" y="30"/>
                    <a:pt x="21" y="30"/>
                  </a:cubicBezTo>
                  <a:cubicBezTo>
                    <a:pt x="21" y="31"/>
                    <a:pt x="20" y="33"/>
                    <a:pt x="21" y="32"/>
                  </a:cubicBezTo>
                  <a:cubicBezTo>
                    <a:pt x="22" y="32"/>
                    <a:pt x="22" y="32"/>
                    <a:pt x="22" y="33"/>
                  </a:cubicBezTo>
                  <a:cubicBezTo>
                    <a:pt x="22" y="32"/>
                    <a:pt x="22" y="32"/>
                    <a:pt x="23" y="32"/>
                  </a:cubicBezTo>
                  <a:cubicBezTo>
                    <a:pt x="23" y="32"/>
                    <a:pt x="24" y="32"/>
                    <a:pt x="24" y="32"/>
                  </a:cubicBezTo>
                  <a:cubicBezTo>
                    <a:pt x="24" y="31"/>
                    <a:pt x="25" y="30"/>
                    <a:pt x="25" y="30"/>
                  </a:cubicBezTo>
                  <a:cubicBezTo>
                    <a:pt x="25" y="29"/>
                    <a:pt x="25" y="30"/>
                    <a:pt x="25" y="31"/>
                  </a:cubicBezTo>
                  <a:cubicBezTo>
                    <a:pt x="26" y="30"/>
                    <a:pt x="25" y="30"/>
                    <a:pt x="26" y="29"/>
                  </a:cubicBezTo>
                  <a:cubicBezTo>
                    <a:pt x="26" y="29"/>
                    <a:pt x="27" y="29"/>
                    <a:pt x="27" y="29"/>
                  </a:cubicBezTo>
                  <a:cubicBezTo>
                    <a:pt x="28" y="28"/>
                    <a:pt x="27" y="28"/>
                    <a:pt x="26" y="28"/>
                  </a:cubicBezTo>
                  <a:cubicBezTo>
                    <a:pt x="26" y="29"/>
                    <a:pt x="25" y="29"/>
                    <a:pt x="25" y="29"/>
                  </a:cubicBezTo>
                  <a:cubicBezTo>
                    <a:pt x="25" y="28"/>
                    <a:pt x="25" y="27"/>
                    <a:pt x="26" y="26"/>
                  </a:cubicBezTo>
                  <a:cubicBezTo>
                    <a:pt x="27" y="25"/>
                    <a:pt x="26" y="26"/>
                    <a:pt x="26" y="24"/>
                  </a:cubicBezTo>
                  <a:cubicBezTo>
                    <a:pt x="26" y="25"/>
                    <a:pt x="25" y="25"/>
                    <a:pt x="25" y="25"/>
                  </a:cubicBezTo>
                  <a:cubicBezTo>
                    <a:pt x="25" y="25"/>
                    <a:pt x="25" y="25"/>
                    <a:pt x="25" y="26"/>
                  </a:cubicBezTo>
                  <a:cubicBezTo>
                    <a:pt x="25" y="26"/>
                    <a:pt x="24" y="26"/>
                    <a:pt x="24" y="26"/>
                  </a:cubicBezTo>
                  <a:cubicBezTo>
                    <a:pt x="23" y="27"/>
                    <a:pt x="23" y="27"/>
                    <a:pt x="23" y="28"/>
                  </a:cubicBezTo>
                  <a:cubicBezTo>
                    <a:pt x="23" y="28"/>
                    <a:pt x="24" y="28"/>
                    <a:pt x="24" y="29"/>
                  </a:cubicBezTo>
                  <a:cubicBezTo>
                    <a:pt x="23" y="29"/>
                    <a:pt x="23" y="30"/>
                    <a:pt x="23" y="31"/>
                  </a:cubicBezTo>
                  <a:cubicBezTo>
                    <a:pt x="23" y="31"/>
                    <a:pt x="22" y="31"/>
                    <a:pt x="22" y="31"/>
                  </a:cubicBezTo>
                  <a:cubicBezTo>
                    <a:pt x="22" y="31"/>
                    <a:pt x="22" y="31"/>
                    <a:pt x="22" y="31"/>
                  </a:cubicBezTo>
                  <a:cubicBezTo>
                    <a:pt x="22" y="31"/>
                    <a:pt x="21" y="31"/>
                    <a:pt x="21" y="30"/>
                  </a:cubicBezTo>
                  <a:cubicBezTo>
                    <a:pt x="21" y="30"/>
                    <a:pt x="21" y="29"/>
                    <a:pt x="21" y="29"/>
                  </a:cubicBezTo>
                  <a:cubicBezTo>
                    <a:pt x="20" y="29"/>
                    <a:pt x="20" y="30"/>
                    <a:pt x="20" y="30"/>
                  </a:cubicBezTo>
                  <a:cubicBezTo>
                    <a:pt x="19" y="30"/>
                    <a:pt x="20" y="29"/>
                    <a:pt x="20" y="29"/>
                  </a:cubicBezTo>
                  <a:cubicBezTo>
                    <a:pt x="20" y="29"/>
                    <a:pt x="20" y="29"/>
                    <a:pt x="19" y="29"/>
                  </a:cubicBezTo>
                  <a:cubicBezTo>
                    <a:pt x="19" y="29"/>
                    <a:pt x="19" y="28"/>
                    <a:pt x="19" y="28"/>
                  </a:cubicBezTo>
                  <a:cubicBezTo>
                    <a:pt x="19" y="28"/>
                    <a:pt x="19" y="28"/>
                    <a:pt x="19" y="27"/>
                  </a:cubicBezTo>
                  <a:cubicBezTo>
                    <a:pt x="20" y="27"/>
                    <a:pt x="20" y="27"/>
                    <a:pt x="21" y="27"/>
                  </a:cubicBezTo>
                  <a:cubicBezTo>
                    <a:pt x="21" y="27"/>
                    <a:pt x="21" y="27"/>
                    <a:pt x="21" y="27"/>
                  </a:cubicBezTo>
                  <a:cubicBezTo>
                    <a:pt x="21" y="26"/>
                    <a:pt x="21" y="26"/>
                    <a:pt x="22" y="26"/>
                  </a:cubicBezTo>
                  <a:cubicBezTo>
                    <a:pt x="22" y="26"/>
                    <a:pt x="21" y="26"/>
                    <a:pt x="21" y="26"/>
                  </a:cubicBezTo>
                  <a:cubicBezTo>
                    <a:pt x="21" y="26"/>
                    <a:pt x="21" y="25"/>
                    <a:pt x="22" y="25"/>
                  </a:cubicBezTo>
                  <a:cubicBezTo>
                    <a:pt x="22" y="25"/>
                    <a:pt x="22" y="25"/>
                    <a:pt x="22" y="25"/>
                  </a:cubicBezTo>
                  <a:cubicBezTo>
                    <a:pt x="23" y="25"/>
                    <a:pt x="23" y="24"/>
                    <a:pt x="24" y="23"/>
                  </a:cubicBezTo>
                  <a:cubicBezTo>
                    <a:pt x="24" y="23"/>
                    <a:pt x="25" y="23"/>
                    <a:pt x="25" y="22"/>
                  </a:cubicBezTo>
                  <a:cubicBezTo>
                    <a:pt x="26" y="22"/>
                    <a:pt x="26" y="22"/>
                    <a:pt x="26" y="22"/>
                  </a:cubicBezTo>
                  <a:cubicBezTo>
                    <a:pt x="27" y="21"/>
                    <a:pt x="27" y="22"/>
                    <a:pt x="27" y="22"/>
                  </a:cubicBezTo>
                  <a:cubicBezTo>
                    <a:pt x="27" y="22"/>
                    <a:pt x="27" y="21"/>
                    <a:pt x="28" y="21"/>
                  </a:cubicBezTo>
                  <a:cubicBezTo>
                    <a:pt x="28" y="22"/>
                    <a:pt x="28" y="22"/>
                    <a:pt x="28" y="22"/>
                  </a:cubicBezTo>
                  <a:cubicBezTo>
                    <a:pt x="28" y="22"/>
                    <a:pt x="28" y="22"/>
                    <a:pt x="29" y="22"/>
                  </a:cubicBezTo>
                  <a:cubicBezTo>
                    <a:pt x="28" y="23"/>
                    <a:pt x="30" y="23"/>
                    <a:pt x="30" y="23"/>
                  </a:cubicBezTo>
                  <a:cubicBezTo>
                    <a:pt x="31" y="23"/>
                    <a:pt x="32" y="23"/>
                    <a:pt x="32" y="24"/>
                  </a:cubicBezTo>
                  <a:cubicBezTo>
                    <a:pt x="31" y="24"/>
                    <a:pt x="30" y="24"/>
                    <a:pt x="29" y="24"/>
                  </a:cubicBezTo>
                  <a:cubicBezTo>
                    <a:pt x="29" y="25"/>
                    <a:pt x="29" y="24"/>
                    <a:pt x="29" y="25"/>
                  </a:cubicBezTo>
                  <a:cubicBezTo>
                    <a:pt x="30" y="25"/>
                    <a:pt x="30" y="26"/>
                    <a:pt x="30" y="26"/>
                  </a:cubicBezTo>
                  <a:cubicBezTo>
                    <a:pt x="30" y="26"/>
                    <a:pt x="30" y="26"/>
                    <a:pt x="30" y="26"/>
                  </a:cubicBezTo>
                  <a:cubicBezTo>
                    <a:pt x="30" y="26"/>
                    <a:pt x="30" y="26"/>
                    <a:pt x="30" y="25"/>
                  </a:cubicBezTo>
                  <a:cubicBezTo>
                    <a:pt x="31" y="25"/>
                    <a:pt x="31" y="26"/>
                    <a:pt x="32" y="26"/>
                  </a:cubicBezTo>
                  <a:cubicBezTo>
                    <a:pt x="31" y="25"/>
                    <a:pt x="31" y="25"/>
                    <a:pt x="31" y="25"/>
                  </a:cubicBezTo>
                  <a:cubicBezTo>
                    <a:pt x="32" y="24"/>
                    <a:pt x="33" y="24"/>
                    <a:pt x="33" y="25"/>
                  </a:cubicBezTo>
                  <a:cubicBezTo>
                    <a:pt x="33" y="24"/>
                    <a:pt x="33" y="23"/>
                    <a:pt x="33" y="23"/>
                  </a:cubicBezTo>
                  <a:cubicBezTo>
                    <a:pt x="33" y="23"/>
                    <a:pt x="34" y="23"/>
                    <a:pt x="34" y="23"/>
                  </a:cubicBezTo>
                  <a:cubicBezTo>
                    <a:pt x="34" y="23"/>
                    <a:pt x="33" y="23"/>
                    <a:pt x="33" y="23"/>
                  </a:cubicBezTo>
                  <a:cubicBezTo>
                    <a:pt x="33" y="25"/>
                    <a:pt x="34" y="24"/>
                    <a:pt x="34" y="24"/>
                  </a:cubicBezTo>
                  <a:cubicBezTo>
                    <a:pt x="35" y="23"/>
                    <a:pt x="36" y="23"/>
                    <a:pt x="36" y="23"/>
                  </a:cubicBezTo>
                  <a:cubicBezTo>
                    <a:pt x="36" y="23"/>
                    <a:pt x="36" y="23"/>
                    <a:pt x="36" y="23"/>
                  </a:cubicBezTo>
                  <a:cubicBezTo>
                    <a:pt x="36" y="24"/>
                    <a:pt x="37" y="23"/>
                    <a:pt x="38" y="23"/>
                  </a:cubicBezTo>
                  <a:cubicBezTo>
                    <a:pt x="38" y="23"/>
                    <a:pt x="38" y="23"/>
                    <a:pt x="38" y="23"/>
                  </a:cubicBezTo>
                  <a:cubicBezTo>
                    <a:pt x="38" y="23"/>
                    <a:pt x="38" y="23"/>
                    <a:pt x="38" y="23"/>
                  </a:cubicBezTo>
                  <a:cubicBezTo>
                    <a:pt x="38" y="23"/>
                    <a:pt x="38" y="23"/>
                    <a:pt x="38" y="22"/>
                  </a:cubicBezTo>
                  <a:cubicBezTo>
                    <a:pt x="38" y="23"/>
                    <a:pt x="39" y="22"/>
                    <a:pt x="40" y="22"/>
                  </a:cubicBezTo>
                  <a:cubicBezTo>
                    <a:pt x="40" y="23"/>
                    <a:pt x="41" y="24"/>
                    <a:pt x="41" y="23"/>
                  </a:cubicBezTo>
                  <a:cubicBezTo>
                    <a:pt x="42" y="22"/>
                    <a:pt x="41" y="22"/>
                    <a:pt x="41" y="22"/>
                  </a:cubicBezTo>
                  <a:cubicBezTo>
                    <a:pt x="40" y="21"/>
                    <a:pt x="41" y="21"/>
                    <a:pt x="41" y="20"/>
                  </a:cubicBezTo>
                  <a:cubicBezTo>
                    <a:pt x="42" y="20"/>
                    <a:pt x="42" y="20"/>
                    <a:pt x="42" y="20"/>
                  </a:cubicBezTo>
                  <a:cubicBezTo>
                    <a:pt x="43" y="20"/>
                    <a:pt x="42" y="21"/>
                    <a:pt x="42" y="21"/>
                  </a:cubicBezTo>
                  <a:cubicBezTo>
                    <a:pt x="42" y="21"/>
                    <a:pt x="42" y="21"/>
                    <a:pt x="42" y="21"/>
                  </a:cubicBezTo>
                  <a:cubicBezTo>
                    <a:pt x="42" y="21"/>
                    <a:pt x="43" y="21"/>
                    <a:pt x="43" y="22"/>
                  </a:cubicBezTo>
                  <a:cubicBezTo>
                    <a:pt x="43" y="22"/>
                    <a:pt x="43" y="23"/>
                    <a:pt x="43" y="23"/>
                  </a:cubicBezTo>
                  <a:cubicBezTo>
                    <a:pt x="43" y="23"/>
                    <a:pt x="44" y="23"/>
                    <a:pt x="44" y="23"/>
                  </a:cubicBezTo>
                  <a:cubicBezTo>
                    <a:pt x="44" y="23"/>
                    <a:pt x="44" y="23"/>
                    <a:pt x="44" y="22"/>
                  </a:cubicBezTo>
                  <a:cubicBezTo>
                    <a:pt x="44" y="22"/>
                    <a:pt x="44" y="22"/>
                    <a:pt x="43" y="22"/>
                  </a:cubicBezTo>
                  <a:cubicBezTo>
                    <a:pt x="43" y="21"/>
                    <a:pt x="43" y="20"/>
                    <a:pt x="44" y="20"/>
                  </a:cubicBezTo>
                  <a:cubicBezTo>
                    <a:pt x="44" y="20"/>
                    <a:pt x="44" y="21"/>
                    <a:pt x="44" y="21"/>
                  </a:cubicBezTo>
                  <a:cubicBezTo>
                    <a:pt x="44" y="21"/>
                    <a:pt x="45" y="21"/>
                    <a:pt x="45" y="21"/>
                  </a:cubicBezTo>
                  <a:cubicBezTo>
                    <a:pt x="45" y="21"/>
                    <a:pt x="45" y="21"/>
                    <a:pt x="44" y="20"/>
                  </a:cubicBezTo>
                  <a:cubicBezTo>
                    <a:pt x="44" y="20"/>
                    <a:pt x="45" y="20"/>
                    <a:pt x="46" y="20"/>
                  </a:cubicBezTo>
                  <a:cubicBezTo>
                    <a:pt x="46" y="20"/>
                    <a:pt x="46" y="20"/>
                    <a:pt x="46" y="20"/>
                  </a:cubicBezTo>
                  <a:cubicBezTo>
                    <a:pt x="46" y="21"/>
                    <a:pt x="46" y="22"/>
                    <a:pt x="47" y="21"/>
                  </a:cubicBezTo>
                  <a:cubicBezTo>
                    <a:pt x="47" y="21"/>
                    <a:pt x="47" y="20"/>
                    <a:pt x="47" y="20"/>
                  </a:cubicBezTo>
                  <a:cubicBezTo>
                    <a:pt x="46" y="20"/>
                    <a:pt x="46" y="20"/>
                    <a:pt x="46" y="19"/>
                  </a:cubicBezTo>
                  <a:cubicBezTo>
                    <a:pt x="46" y="19"/>
                    <a:pt x="47" y="18"/>
                    <a:pt x="48" y="18"/>
                  </a:cubicBezTo>
                  <a:cubicBezTo>
                    <a:pt x="48" y="19"/>
                    <a:pt x="48" y="19"/>
                    <a:pt x="48" y="19"/>
                  </a:cubicBezTo>
                  <a:cubicBezTo>
                    <a:pt x="48" y="19"/>
                    <a:pt x="48" y="19"/>
                    <a:pt x="48" y="18"/>
                  </a:cubicBezTo>
                  <a:cubicBezTo>
                    <a:pt x="48" y="17"/>
                    <a:pt x="49" y="17"/>
                    <a:pt x="50" y="17"/>
                  </a:cubicBezTo>
                  <a:cubicBezTo>
                    <a:pt x="50" y="17"/>
                    <a:pt x="50" y="17"/>
                    <a:pt x="50" y="17"/>
                  </a:cubicBezTo>
                  <a:cubicBezTo>
                    <a:pt x="50" y="17"/>
                    <a:pt x="51" y="17"/>
                    <a:pt x="51" y="17"/>
                  </a:cubicBezTo>
                  <a:cubicBezTo>
                    <a:pt x="52" y="17"/>
                    <a:pt x="52" y="17"/>
                    <a:pt x="53" y="17"/>
                  </a:cubicBezTo>
                  <a:cubicBezTo>
                    <a:pt x="53" y="17"/>
                    <a:pt x="53" y="17"/>
                    <a:pt x="53" y="16"/>
                  </a:cubicBezTo>
                  <a:cubicBezTo>
                    <a:pt x="53" y="17"/>
                    <a:pt x="53" y="17"/>
                    <a:pt x="54" y="17"/>
                  </a:cubicBezTo>
                  <a:cubicBezTo>
                    <a:pt x="54" y="16"/>
                    <a:pt x="53" y="16"/>
                    <a:pt x="53" y="16"/>
                  </a:cubicBezTo>
                  <a:cubicBezTo>
                    <a:pt x="53" y="16"/>
                    <a:pt x="54" y="15"/>
                    <a:pt x="54" y="15"/>
                  </a:cubicBezTo>
                  <a:cubicBezTo>
                    <a:pt x="54" y="16"/>
                    <a:pt x="54" y="16"/>
                    <a:pt x="55" y="16"/>
                  </a:cubicBezTo>
                  <a:cubicBezTo>
                    <a:pt x="55" y="16"/>
                    <a:pt x="55" y="17"/>
                    <a:pt x="55" y="17"/>
                  </a:cubicBezTo>
                  <a:cubicBezTo>
                    <a:pt x="55" y="16"/>
                    <a:pt x="55" y="16"/>
                    <a:pt x="55" y="16"/>
                  </a:cubicBezTo>
                  <a:cubicBezTo>
                    <a:pt x="56" y="16"/>
                    <a:pt x="56" y="16"/>
                    <a:pt x="57" y="16"/>
                  </a:cubicBezTo>
                  <a:cubicBezTo>
                    <a:pt x="57" y="17"/>
                    <a:pt x="57" y="17"/>
                    <a:pt x="56" y="17"/>
                  </a:cubicBezTo>
                  <a:cubicBezTo>
                    <a:pt x="56" y="18"/>
                    <a:pt x="55" y="18"/>
                    <a:pt x="55" y="18"/>
                  </a:cubicBezTo>
                  <a:cubicBezTo>
                    <a:pt x="54" y="19"/>
                    <a:pt x="54" y="19"/>
                    <a:pt x="54" y="20"/>
                  </a:cubicBezTo>
                  <a:cubicBezTo>
                    <a:pt x="55" y="19"/>
                    <a:pt x="55" y="19"/>
                    <a:pt x="56" y="19"/>
                  </a:cubicBezTo>
                  <a:cubicBezTo>
                    <a:pt x="56" y="18"/>
                    <a:pt x="56" y="19"/>
                    <a:pt x="57" y="19"/>
                  </a:cubicBezTo>
                  <a:cubicBezTo>
                    <a:pt x="57" y="19"/>
                    <a:pt x="57" y="19"/>
                    <a:pt x="57" y="19"/>
                  </a:cubicBezTo>
                  <a:cubicBezTo>
                    <a:pt x="58" y="18"/>
                    <a:pt x="58" y="19"/>
                    <a:pt x="59" y="19"/>
                  </a:cubicBezTo>
                  <a:cubicBezTo>
                    <a:pt x="59" y="19"/>
                    <a:pt x="60" y="20"/>
                    <a:pt x="60" y="20"/>
                  </a:cubicBezTo>
                  <a:cubicBezTo>
                    <a:pt x="60" y="19"/>
                    <a:pt x="60" y="19"/>
                    <a:pt x="60" y="19"/>
                  </a:cubicBezTo>
                  <a:cubicBezTo>
                    <a:pt x="61" y="19"/>
                    <a:pt x="62" y="19"/>
                    <a:pt x="62" y="19"/>
                  </a:cubicBezTo>
                  <a:cubicBezTo>
                    <a:pt x="62" y="19"/>
                    <a:pt x="61" y="19"/>
                    <a:pt x="61" y="19"/>
                  </a:cubicBezTo>
                  <a:cubicBezTo>
                    <a:pt x="61" y="20"/>
                    <a:pt x="62" y="20"/>
                    <a:pt x="63" y="20"/>
                  </a:cubicBezTo>
                  <a:cubicBezTo>
                    <a:pt x="63" y="21"/>
                    <a:pt x="63" y="21"/>
                    <a:pt x="63" y="21"/>
                  </a:cubicBezTo>
                  <a:cubicBezTo>
                    <a:pt x="63" y="21"/>
                    <a:pt x="63" y="21"/>
                    <a:pt x="64" y="21"/>
                  </a:cubicBezTo>
                  <a:cubicBezTo>
                    <a:pt x="64" y="20"/>
                    <a:pt x="65" y="21"/>
                    <a:pt x="65" y="20"/>
                  </a:cubicBezTo>
                  <a:cubicBezTo>
                    <a:pt x="65" y="20"/>
                    <a:pt x="66" y="21"/>
                    <a:pt x="66" y="20"/>
                  </a:cubicBezTo>
                  <a:cubicBezTo>
                    <a:pt x="66" y="20"/>
                    <a:pt x="66" y="20"/>
                    <a:pt x="66" y="20"/>
                  </a:cubicBezTo>
                  <a:cubicBezTo>
                    <a:pt x="67" y="20"/>
                    <a:pt x="67" y="19"/>
                    <a:pt x="68" y="20"/>
                  </a:cubicBezTo>
                  <a:cubicBezTo>
                    <a:pt x="67" y="20"/>
                    <a:pt x="67" y="20"/>
                    <a:pt x="67" y="20"/>
                  </a:cubicBezTo>
                  <a:cubicBezTo>
                    <a:pt x="67" y="20"/>
                    <a:pt x="68" y="20"/>
                    <a:pt x="68" y="20"/>
                  </a:cubicBezTo>
                  <a:cubicBezTo>
                    <a:pt x="68" y="20"/>
                    <a:pt x="68" y="20"/>
                    <a:pt x="68" y="20"/>
                  </a:cubicBezTo>
                  <a:cubicBezTo>
                    <a:pt x="68" y="20"/>
                    <a:pt x="69" y="20"/>
                    <a:pt x="69" y="20"/>
                  </a:cubicBezTo>
                  <a:cubicBezTo>
                    <a:pt x="69" y="20"/>
                    <a:pt x="69" y="20"/>
                    <a:pt x="69" y="20"/>
                  </a:cubicBezTo>
                  <a:cubicBezTo>
                    <a:pt x="69" y="20"/>
                    <a:pt x="69" y="20"/>
                    <a:pt x="69" y="20"/>
                  </a:cubicBezTo>
                  <a:cubicBezTo>
                    <a:pt x="70" y="20"/>
                    <a:pt x="70" y="20"/>
                    <a:pt x="70" y="20"/>
                  </a:cubicBezTo>
                  <a:cubicBezTo>
                    <a:pt x="70" y="21"/>
                    <a:pt x="71" y="21"/>
                    <a:pt x="71" y="21"/>
                  </a:cubicBezTo>
                  <a:cubicBezTo>
                    <a:pt x="72" y="21"/>
                    <a:pt x="71" y="20"/>
                    <a:pt x="71" y="20"/>
                  </a:cubicBezTo>
                  <a:cubicBezTo>
                    <a:pt x="72" y="21"/>
                    <a:pt x="72" y="21"/>
                    <a:pt x="73" y="21"/>
                  </a:cubicBezTo>
                  <a:cubicBezTo>
                    <a:pt x="73" y="21"/>
                    <a:pt x="73" y="22"/>
                    <a:pt x="73" y="22"/>
                  </a:cubicBezTo>
                  <a:cubicBezTo>
                    <a:pt x="73" y="22"/>
                    <a:pt x="73" y="22"/>
                    <a:pt x="73" y="22"/>
                  </a:cubicBezTo>
                  <a:cubicBezTo>
                    <a:pt x="73" y="21"/>
                    <a:pt x="75" y="22"/>
                    <a:pt x="75" y="22"/>
                  </a:cubicBezTo>
                  <a:cubicBezTo>
                    <a:pt x="76" y="22"/>
                    <a:pt x="76" y="23"/>
                    <a:pt x="76" y="23"/>
                  </a:cubicBezTo>
                  <a:cubicBezTo>
                    <a:pt x="76" y="22"/>
                    <a:pt x="76" y="21"/>
                    <a:pt x="76" y="21"/>
                  </a:cubicBezTo>
                  <a:cubicBezTo>
                    <a:pt x="76" y="21"/>
                    <a:pt x="76" y="21"/>
                    <a:pt x="76" y="21"/>
                  </a:cubicBezTo>
                  <a:cubicBezTo>
                    <a:pt x="77" y="21"/>
                    <a:pt x="78" y="21"/>
                    <a:pt x="78" y="22"/>
                  </a:cubicBezTo>
                  <a:cubicBezTo>
                    <a:pt x="79" y="21"/>
                    <a:pt x="79" y="22"/>
                    <a:pt x="80" y="22"/>
                  </a:cubicBezTo>
                  <a:cubicBezTo>
                    <a:pt x="80" y="22"/>
                    <a:pt x="81" y="23"/>
                    <a:pt x="81" y="23"/>
                  </a:cubicBezTo>
                  <a:cubicBezTo>
                    <a:pt x="81" y="23"/>
                    <a:pt x="81" y="24"/>
                    <a:pt x="82" y="24"/>
                  </a:cubicBezTo>
                  <a:cubicBezTo>
                    <a:pt x="82" y="24"/>
                    <a:pt x="82" y="23"/>
                    <a:pt x="82" y="23"/>
                  </a:cubicBezTo>
                  <a:cubicBezTo>
                    <a:pt x="82" y="23"/>
                    <a:pt x="83" y="23"/>
                    <a:pt x="83" y="24"/>
                  </a:cubicBezTo>
                  <a:cubicBezTo>
                    <a:pt x="82" y="24"/>
                    <a:pt x="82" y="25"/>
                    <a:pt x="82" y="25"/>
                  </a:cubicBezTo>
                  <a:cubicBezTo>
                    <a:pt x="82" y="26"/>
                    <a:pt x="81" y="26"/>
                    <a:pt x="81" y="25"/>
                  </a:cubicBezTo>
                  <a:cubicBezTo>
                    <a:pt x="81" y="25"/>
                    <a:pt x="81" y="25"/>
                    <a:pt x="80" y="25"/>
                  </a:cubicBezTo>
                  <a:cubicBezTo>
                    <a:pt x="80" y="24"/>
                    <a:pt x="80" y="24"/>
                    <a:pt x="79" y="24"/>
                  </a:cubicBezTo>
                  <a:cubicBezTo>
                    <a:pt x="80" y="24"/>
                    <a:pt x="80" y="25"/>
                    <a:pt x="80" y="25"/>
                  </a:cubicBezTo>
                  <a:cubicBezTo>
                    <a:pt x="79" y="25"/>
                    <a:pt x="79" y="24"/>
                    <a:pt x="78" y="24"/>
                  </a:cubicBezTo>
                  <a:cubicBezTo>
                    <a:pt x="78" y="25"/>
                    <a:pt x="78" y="25"/>
                    <a:pt x="78" y="25"/>
                  </a:cubicBezTo>
                  <a:cubicBezTo>
                    <a:pt x="78" y="26"/>
                    <a:pt x="79" y="26"/>
                    <a:pt x="79" y="26"/>
                  </a:cubicBezTo>
                  <a:cubicBezTo>
                    <a:pt x="79" y="26"/>
                    <a:pt x="79" y="26"/>
                    <a:pt x="79" y="26"/>
                  </a:cubicBezTo>
                  <a:cubicBezTo>
                    <a:pt x="77" y="25"/>
                    <a:pt x="77" y="28"/>
                    <a:pt x="75" y="28"/>
                  </a:cubicBezTo>
                  <a:cubicBezTo>
                    <a:pt x="75" y="28"/>
                    <a:pt x="75" y="28"/>
                    <a:pt x="75" y="28"/>
                  </a:cubicBezTo>
                  <a:cubicBezTo>
                    <a:pt x="75" y="28"/>
                    <a:pt x="75" y="28"/>
                    <a:pt x="75" y="28"/>
                  </a:cubicBezTo>
                  <a:cubicBezTo>
                    <a:pt x="74" y="28"/>
                    <a:pt x="73" y="29"/>
                    <a:pt x="73" y="29"/>
                  </a:cubicBezTo>
                  <a:cubicBezTo>
                    <a:pt x="73" y="29"/>
                    <a:pt x="74" y="30"/>
                    <a:pt x="74" y="30"/>
                  </a:cubicBezTo>
                  <a:cubicBezTo>
                    <a:pt x="74" y="31"/>
                    <a:pt x="73" y="30"/>
                    <a:pt x="73" y="31"/>
                  </a:cubicBezTo>
                  <a:cubicBezTo>
                    <a:pt x="73" y="31"/>
                    <a:pt x="72" y="32"/>
                    <a:pt x="72" y="32"/>
                  </a:cubicBezTo>
                  <a:cubicBezTo>
                    <a:pt x="72" y="32"/>
                    <a:pt x="72" y="32"/>
                    <a:pt x="72" y="32"/>
                  </a:cubicBezTo>
                  <a:cubicBezTo>
                    <a:pt x="72" y="33"/>
                    <a:pt x="71" y="34"/>
                    <a:pt x="71" y="33"/>
                  </a:cubicBezTo>
                  <a:cubicBezTo>
                    <a:pt x="71" y="33"/>
                    <a:pt x="71" y="31"/>
                    <a:pt x="71" y="31"/>
                  </a:cubicBezTo>
                  <a:cubicBezTo>
                    <a:pt x="71" y="30"/>
                    <a:pt x="71" y="30"/>
                    <a:pt x="72" y="30"/>
                  </a:cubicBezTo>
                  <a:cubicBezTo>
                    <a:pt x="72" y="29"/>
                    <a:pt x="72" y="29"/>
                    <a:pt x="73" y="28"/>
                  </a:cubicBezTo>
                  <a:cubicBezTo>
                    <a:pt x="73" y="28"/>
                    <a:pt x="74" y="27"/>
                    <a:pt x="74" y="27"/>
                  </a:cubicBezTo>
                  <a:cubicBezTo>
                    <a:pt x="74" y="26"/>
                    <a:pt x="73" y="28"/>
                    <a:pt x="72" y="28"/>
                  </a:cubicBezTo>
                  <a:cubicBezTo>
                    <a:pt x="72" y="27"/>
                    <a:pt x="73" y="27"/>
                    <a:pt x="73" y="27"/>
                  </a:cubicBezTo>
                  <a:cubicBezTo>
                    <a:pt x="73" y="27"/>
                    <a:pt x="72" y="27"/>
                    <a:pt x="72" y="27"/>
                  </a:cubicBezTo>
                  <a:cubicBezTo>
                    <a:pt x="72" y="27"/>
                    <a:pt x="71" y="28"/>
                    <a:pt x="71" y="28"/>
                  </a:cubicBezTo>
                  <a:cubicBezTo>
                    <a:pt x="71" y="29"/>
                    <a:pt x="70" y="29"/>
                    <a:pt x="70" y="29"/>
                  </a:cubicBezTo>
                  <a:cubicBezTo>
                    <a:pt x="70" y="28"/>
                    <a:pt x="70" y="28"/>
                    <a:pt x="70" y="28"/>
                  </a:cubicBezTo>
                  <a:cubicBezTo>
                    <a:pt x="69" y="28"/>
                    <a:pt x="68" y="28"/>
                    <a:pt x="68" y="29"/>
                  </a:cubicBezTo>
                  <a:cubicBezTo>
                    <a:pt x="68" y="29"/>
                    <a:pt x="67" y="29"/>
                    <a:pt x="67" y="29"/>
                  </a:cubicBezTo>
                  <a:cubicBezTo>
                    <a:pt x="66" y="29"/>
                    <a:pt x="66" y="29"/>
                    <a:pt x="66" y="30"/>
                  </a:cubicBezTo>
                  <a:cubicBezTo>
                    <a:pt x="65" y="30"/>
                    <a:pt x="65" y="31"/>
                    <a:pt x="64" y="31"/>
                  </a:cubicBezTo>
                  <a:cubicBezTo>
                    <a:pt x="64" y="31"/>
                    <a:pt x="64" y="31"/>
                    <a:pt x="64" y="32"/>
                  </a:cubicBezTo>
                  <a:cubicBezTo>
                    <a:pt x="65" y="32"/>
                    <a:pt x="66" y="31"/>
                    <a:pt x="66" y="32"/>
                  </a:cubicBezTo>
                  <a:cubicBezTo>
                    <a:pt x="66" y="33"/>
                    <a:pt x="66" y="34"/>
                    <a:pt x="66" y="34"/>
                  </a:cubicBezTo>
                  <a:cubicBezTo>
                    <a:pt x="65" y="35"/>
                    <a:pt x="65" y="36"/>
                    <a:pt x="64" y="36"/>
                  </a:cubicBezTo>
                  <a:cubicBezTo>
                    <a:pt x="64" y="37"/>
                    <a:pt x="63" y="38"/>
                    <a:pt x="63" y="38"/>
                  </a:cubicBezTo>
                  <a:cubicBezTo>
                    <a:pt x="63" y="38"/>
                    <a:pt x="63" y="38"/>
                    <a:pt x="63" y="38"/>
                  </a:cubicBezTo>
                  <a:cubicBezTo>
                    <a:pt x="62" y="38"/>
                    <a:pt x="62" y="38"/>
                    <a:pt x="62" y="39"/>
                  </a:cubicBezTo>
                  <a:cubicBezTo>
                    <a:pt x="61" y="39"/>
                    <a:pt x="61" y="39"/>
                    <a:pt x="61" y="39"/>
                  </a:cubicBezTo>
                  <a:cubicBezTo>
                    <a:pt x="61" y="40"/>
                    <a:pt x="61" y="39"/>
                    <a:pt x="61" y="40"/>
                  </a:cubicBezTo>
                  <a:cubicBezTo>
                    <a:pt x="61" y="40"/>
                    <a:pt x="62" y="42"/>
                    <a:pt x="60" y="42"/>
                  </a:cubicBezTo>
                  <a:cubicBezTo>
                    <a:pt x="61" y="41"/>
                    <a:pt x="60" y="40"/>
                    <a:pt x="60" y="40"/>
                  </a:cubicBezTo>
                  <a:cubicBezTo>
                    <a:pt x="60" y="40"/>
                    <a:pt x="60" y="39"/>
                    <a:pt x="60" y="39"/>
                  </a:cubicBezTo>
                  <a:cubicBezTo>
                    <a:pt x="59" y="40"/>
                    <a:pt x="59" y="40"/>
                    <a:pt x="59" y="39"/>
                  </a:cubicBezTo>
                  <a:cubicBezTo>
                    <a:pt x="59" y="39"/>
                    <a:pt x="59" y="39"/>
                    <a:pt x="59" y="39"/>
                  </a:cubicBezTo>
                  <a:cubicBezTo>
                    <a:pt x="59" y="39"/>
                    <a:pt x="57" y="40"/>
                    <a:pt x="58" y="40"/>
                  </a:cubicBezTo>
                  <a:cubicBezTo>
                    <a:pt x="58" y="41"/>
                    <a:pt x="59" y="41"/>
                    <a:pt x="59" y="41"/>
                  </a:cubicBezTo>
                  <a:cubicBezTo>
                    <a:pt x="59" y="41"/>
                    <a:pt x="58" y="41"/>
                    <a:pt x="58" y="42"/>
                  </a:cubicBezTo>
                  <a:cubicBezTo>
                    <a:pt x="59" y="43"/>
                    <a:pt x="59" y="45"/>
                    <a:pt x="58" y="46"/>
                  </a:cubicBezTo>
                  <a:cubicBezTo>
                    <a:pt x="57" y="46"/>
                    <a:pt x="57" y="47"/>
                    <a:pt x="56" y="47"/>
                  </a:cubicBezTo>
                  <a:cubicBezTo>
                    <a:pt x="56" y="48"/>
                    <a:pt x="56" y="48"/>
                    <a:pt x="55" y="48"/>
                  </a:cubicBezTo>
                  <a:cubicBezTo>
                    <a:pt x="55" y="48"/>
                    <a:pt x="54" y="48"/>
                    <a:pt x="54" y="48"/>
                  </a:cubicBezTo>
                  <a:cubicBezTo>
                    <a:pt x="54" y="48"/>
                    <a:pt x="54" y="48"/>
                    <a:pt x="54" y="47"/>
                  </a:cubicBezTo>
                  <a:cubicBezTo>
                    <a:pt x="53" y="49"/>
                    <a:pt x="54" y="49"/>
                    <a:pt x="54" y="51"/>
                  </a:cubicBezTo>
                  <a:cubicBezTo>
                    <a:pt x="54" y="51"/>
                    <a:pt x="54" y="52"/>
                    <a:pt x="54" y="52"/>
                  </a:cubicBezTo>
                  <a:cubicBezTo>
                    <a:pt x="53" y="53"/>
                    <a:pt x="53" y="53"/>
                    <a:pt x="52" y="53"/>
                  </a:cubicBezTo>
                  <a:cubicBezTo>
                    <a:pt x="52" y="53"/>
                    <a:pt x="52" y="53"/>
                    <a:pt x="52" y="52"/>
                  </a:cubicBezTo>
                  <a:cubicBezTo>
                    <a:pt x="52" y="52"/>
                    <a:pt x="51" y="51"/>
                    <a:pt x="50" y="51"/>
                  </a:cubicBezTo>
                  <a:cubicBezTo>
                    <a:pt x="50" y="52"/>
                    <a:pt x="50" y="53"/>
                    <a:pt x="50" y="53"/>
                  </a:cubicBezTo>
                  <a:cubicBezTo>
                    <a:pt x="51" y="53"/>
                    <a:pt x="53" y="56"/>
                    <a:pt x="52" y="57"/>
                  </a:cubicBezTo>
                  <a:cubicBezTo>
                    <a:pt x="52" y="56"/>
                    <a:pt x="51" y="56"/>
                    <a:pt x="51" y="55"/>
                  </a:cubicBezTo>
                  <a:cubicBezTo>
                    <a:pt x="51" y="54"/>
                    <a:pt x="51" y="54"/>
                    <a:pt x="50" y="53"/>
                  </a:cubicBezTo>
                  <a:cubicBezTo>
                    <a:pt x="50" y="52"/>
                    <a:pt x="51" y="51"/>
                    <a:pt x="50" y="50"/>
                  </a:cubicBezTo>
                  <a:cubicBezTo>
                    <a:pt x="50" y="50"/>
                    <a:pt x="49" y="51"/>
                    <a:pt x="49" y="50"/>
                  </a:cubicBezTo>
                  <a:cubicBezTo>
                    <a:pt x="49" y="50"/>
                    <a:pt x="49" y="49"/>
                    <a:pt x="49" y="49"/>
                  </a:cubicBezTo>
                  <a:cubicBezTo>
                    <a:pt x="49" y="49"/>
                    <a:pt x="49" y="49"/>
                    <a:pt x="49" y="48"/>
                  </a:cubicBezTo>
                  <a:cubicBezTo>
                    <a:pt x="49" y="48"/>
                    <a:pt x="48" y="47"/>
                    <a:pt x="48" y="47"/>
                  </a:cubicBezTo>
                  <a:close/>
                  <a:moveTo>
                    <a:pt x="49" y="55"/>
                  </a:moveTo>
                  <a:cubicBezTo>
                    <a:pt x="49" y="55"/>
                    <a:pt x="49" y="55"/>
                    <a:pt x="49" y="55"/>
                  </a:cubicBezTo>
                  <a:cubicBezTo>
                    <a:pt x="49" y="55"/>
                    <a:pt x="49" y="55"/>
                    <a:pt x="49" y="55"/>
                  </a:cubicBezTo>
                  <a:cubicBezTo>
                    <a:pt x="50" y="55"/>
                    <a:pt x="50" y="56"/>
                    <a:pt x="51" y="56"/>
                  </a:cubicBezTo>
                  <a:cubicBezTo>
                    <a:pt x="51" y="57"/>
                    <a:pt x="52" y="58"/>
                    <a:pt x="53" y="58"/>
                  </a:cubicBezTo>
                  <a:cubicBezTo>
                    <a:pt x="53" y="58"/>
                    <a:pt x="52" y="59"/>
                    <a:pt x="52" y="59"/>
                  </a:cubicBezTo>
                  <a:cubicBezTo>
                    <a:pt x="50" y="59"/>
                    <a:pt x="51" y="56"/>
                    <a:pt x="49" y="55"/>
                  </a:cubicBezTo>
                  <a:close/>
                  <a:moveTo>
                    <a:pt x="55" y="60"/>
                  </a:moveTo>
                  <a:cubicBezTo>
                    <a:pt x="55" y="62"/>
                    <a:pt x="52" y="60"/>
                    <a:pt x="52" y="60"/>
                  </a:cubicBezTo>
                  <a:cubicBezTo>
                    <a:pt x="53" y="59"/>
                    <a:pt x="54" y="60"/>
                    <a:pt x="55" y="60"/>
                  </a:cubicBezTo>
                  <a:close/>
                  <a:moveTo>
                    <a:pt x="88" y="28"/>
                  </a:moveTo>
                  <a:cubicBezTo>
                    <a:pt x="88" y="28"/>
                    <a:pt x="88" y="28"/>
                    <a:pt x="88" y="29"/>
                  </a:cubicBezTo>
                  <a:cubicBezTo>
                    <a:pt x="88" y="28"/>
                    <a:pt x="88" y="28"/>
                    <a:pt x="89" y="28"/>
                  </a:cubicBezTo>
                  <a:cubicBezTo>
                    <a:pt x="88" y="27"/>
                    <a:pt x="89" y="27"/>
                    <a:pt x="89" y="26"/>
                  </a:cubicBezTo>
                  <a:cubicBezTo>
                    <a:pt x="89" y="27"/>
                    <a:pt x="88" y="28"/>
                    <a:pt x="88" y="28"/>
                  </a:cubicBezTo>
                  <a:close/>
                  <a:moveTo>
                    <a:pt x="91" y="28"/>
                  </a:moveTo>
                  <a:cubicBezTo>
                    <a:pt x="91" y="28"/>
                    <a:pt x="91" y="28"/>
                    <a:pt x="91" y="28"/>
                  </a:cubicBezTo>
                  <a:cubicBezTo>
                    <a:pt x="91" y="27"/>
                    <a:pt x="90" y="26"/>
                    <a:pt x="90" y="28"/>
                  </a:cubicBezTo>
                  <a:cubicBezTo>
                    <a:pt x="90" y="27"/>
                    <a:pt x="90" y="28"/>
                    <a:pt x="90" y="28"/>
                  </a:cubicBezTo>
                  <a:cubicBezTo>
                    <a:pt x="90" y="28"/>
                    <a:pt x="89" y="28"/>
                    <a:pt x="89" y="28"/>
                  </a:cubicBezTo>
                  <a:cubicBezTo>
                    <a:pt x="90" y="28"/>
                    <a:pt x="91" y="28"/>
                    <a:pt x="91"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 name="Freeform 210"/>
            <p:cNvSpPr>
              <a:spLocks noEditPoints="1"/>
            </p:cNvSpPr>
            <p:nvPr/>
          </p:nvSpPr>
          <p:spPr bwMode="auto">
            <a:xfrm>
              <a:off x="10496550" y="4181475"/>
              <a:ext cx="442912" cy="322263"/>
            </a:xfrm>
            <a:custGeom>
              <a:avLst/>
              <a:gdLst>
                <a:gd name="T0" fmla="*/ 7 w 140"/>
                <a:gd name="T1" fmla="*/ 102 h 102"/>
                <a:gd name="T2" fmla="*/ 132 w 140"/>
                <a:gd name="T3" fmla="*/ 95 h 102"/>
                <a:gd name="T4" fmla="*/ 17 w 140"/>
                <a:gd name="T5" fmla="*/ 80 h 102"/>
                <a:gd name="T6" fmla="*/ 18 w 140"/>
                <a:gd name="T7" fmla="*/ 69 h 102"/>
                <a:gd name="T8" fmla="*/ 16 w 140"/>
                <a:gd name="T9" fmla="*/ 73 h 102"/>
                <a:gd name="T10" fmla="*/ 17 w 140"/>
                <a:gd name="T11" fmla="*/ 78 h 102"/>
                <a:gd name="T12" fmla="*/ 22 w 140"/>
                <a:gd name="T13" fmla="*/ 75 h 102"/>
                <a:gd name="T14" fmla="*/ 30 w 140"/>
                <a:gd name="T15" fmla="*/ 74 h 102"/>
                <a:gd name="T16" fmla="*/ 28 w 140"/>
                <a:gd name="T17" fmla="*/ 71 h 102"/>
                <a:gd name="T18" fmla="*/ 24 w 140"/>
                <a:gd name="T19" fmla="*/ 76 h 102"/>
                <a:gd name="T20" fmla="*/ 31 w 140"/>
                <a:gd name="T21" fmla="*/ 75 h 102"/>
                <a:gd name="T22" fmla="*/ 39 w 140"/>
                <a:gd name="T23" fmla="*/ 74 h 102"/>
                <a:gd name="T24" fmla="*/ 33 w 140"/>
                <a:gd name="T25" fmla="*/ 78 h 102"/>
                <a:gd name="T26" fmla="*/ 37 w 140"/>
                <a:gd name="T27" fmla="*/ 73 h 102"/>
                <a:gd name="T28" fmla="*/ 41 w 140"/>
                <a:gd name="T29" fmla="*/ 78 h 102"/>
                <a:gd name="T30" fmla="*/ 46 w 140"/>
                <a:gd name="T31" fmla="*/ 71 h 102"/>
                <a:gd name="T32" fmla="*/ 41 w 140"/>
                <a:gd name="T33" fmla="*/ 76 h 102"/>
                <a:gd name="T34" fmla="*/ 45 w 140"/>
                <a:gd name="T35" fmla="*/ 77 h 102"/>
                <a:gd name="T36" fmla="*/ 58 w 140"/>
                <a:gd name="T37" fmla="*/ 79 h 102"/>
                <a:gd name="T38" fmla="*/ 53 w 140"/>
                <a:gd name="T39" fmla="*/ 71 h 102"/>
                <a:gd name="T40" fmla="*/ 55 w 140"/>
                <a:gd name="T41" fmla="*/ 78 h 102"/>
                <a:gd name="T42" fmla="*/ 64 w 140"/>
                <a:gd name="T43" fmla="*/ 80 h 102"/>
                <a:gd name="T44" fmla="*/ 65 w 140"/>
                <a:gd name="T45" fmla="*/ 69 h 102"/>
                <a:gd name="T46" fmla="*/ 63 w 140"/>
                <a:gd name="T47" fmla="*/ 73 h 102"/>
                <a:gd name="T48" fmla="*/ 64 w 140"/>
                <a:gd name="T49" fmla="*/ 78 h 102"/>
                <a:gd name="T50" fmla="*/ 75 w 140"/>
                <a:gd name="T51" fmla="*/ 79 h 102"/>
                <a:gd name="T52" fmla="*/ 71 w 140"/>
                <a:gd name="T53" fmla="*/ 71 h 102"/>
                <a:gd name="T54" fmla="*/ 74 w 140"/>
                <a:gd name="T55" fmla="*/ 71 h 102"/>
                <a:gd name="T56" fmla="*/ 72 w 140"/>
                <a:gd name="T57" fmla="*/ 78 h 102"/>
                <a:gd name="T58" fmla="*/ 78 w 140"/>
                <a:gd name="T59" fmla="*/ 75 h 102"/>
                <a:gd name="T60" fmla="*/ 86 w 140"/>
                <a:gd name="T61" fmla="*/ 74 h 102"/>
                <a:gd name="T62" fmla="*/ 80 w 140"/>
                <a:gd name="T63" fmla="*/ 78 h 102"/>
                <a:gd name="T64" fmla="*/ 84 w 140"/>
                <a:gd name="T65" fmla="*/ 73 h 102"/>
                <a:gd name="T66" fmla="*/ 91 w 140"/>
                <a:gd name="T67" fmla="*/ 78 h 102"/>
                <a:gd name="T68" fmla="*/ 97 w 140"/>
                <a:gd name="T69" fmla="*/ 71 h 102"/>
                <a:gd name="T70" fmla="*/ 92 w 140"/>
                <a:gd name="T71" fmla="*/ 76 h 102"/>
                <a:gd name="T72" fmla="*/ 96 w 140"/>
                <a:gd name="T73" fmla="*/ 77 h 102"/>
                <a:gd name="T74" fmla="*/ 102 w 140"/>
                <a:gd name="T75" fmla="*/ 80 h 102"/>
                <a:gd name="T76" fmla="*/ 103 w 140"/>
                <a:gd name="T77" fmla="*/ 69 h 102"/>
                <a:gd name="T78" fmla="*/ 101 w 140"/>
                <a:gd name="T79" fmla="*/ 73 h 102"/>
                <a:gd name="T80" fmla="*/ 112 w 140"/>
                <a:gd name="T81" fmla="*/ 69 h 102"/>
                <a:gd name="T82" fmla="*/ 114 w 140"/>
                <a:gd name="T83" fmla="*/ 79 h 102"/>
                <a:gd name="T84" fmla="*/ 113 w 140"/>
                <a:gd name="T85" fmla="*/ 77 h 102"/>
                <a:gd name="T86" fmla="*/ 112 w 140"/>
                <a:gd name="T87" fmla="*/ 71 h 102"/>
                <a:gd name="T88" fmla="*/ 117 w 140"/>
                <a:gd name="T89" fmla="*/ 71 h 102"/>
                <a:gd name="T90" fmla="*/ 124 w 140"/>
                <a:gd name="T91" fmla="*/ 76 h 102"/>
                <a:gd name="T92" fmla="*/ 120 w 140"/>
                <a:gd name="T93" fmla="*/ 78 h 102"/>
                <a:gd name="T94" fmla="*/ 122 w 140"/>
                <a:gd name="T95" fmla="*/ 71 h 102"/>
                <a:gd name="T96" fmla="*/ 47 w 140"/>
                <a:gd name="T97" fmla="*/ 35 h 102"/>
                <a:gd name="T98" fmla="*/ 26 w 140"/>
                <a:gd name="T99" fmla="*/ 49 h 102"/>
                <a:gd name="T100" fmla="*/ 31 w 140"/>
                <a:gd name="T101" fmla="*/ 55 h 102"/>
                <a:gd name="T102" fmla="*/ 45 w 140"/>
                <a:gd name="T103" fmla="*/ 49 h 102"/>
                <a:gd name="T104" fmla="*/ 47 w 140"/>
                <a:gd name="T105" fmla="*/ 30 h 102"/>
                <a:gd name="T106" fmla="*/ 26 w 140"/>
                <a:gd name="T107" fmla="*/ 44 h 102"/>
                <a:gd name="T108" fmla="*/ 26 w 140"/>
                <a:gd name="T109" fmla="*/ 30 h 102"/>
                <a:gd name="T110" fmla="*/ 26 w 140"/>
                <a:gd name="T111" fmla="*/ 30 h 102"/>
                <a:gd name="T112" fmla="*/ 99 w 140"/>
                <a:gd name="T113" fmla="*/ 49 h 102"/>
                <a:gd name="T114" fmla="*/ 110 w 140"/>
                <a:gd name="T115" fmla="*/ 2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102">
                  <a:moveTo>
                    <a:pt x="133" y="0"/>
                  </a:moveTo>
                  <a:cubicBezTo>
                    <a:pt x="7" y="0"/>
                    <a:pt x="7" y="0"/>
                    <a:pt x="7" y="0"/>
                  </a:cubicBezTo>
                  <a:cubicBezTo>
                    <a:pt x="3" y="0"/>
                    <a:pt x="0" y="3"/>
                    <a:pt x="0" y="7"/>
                  </a:cubicBezTo>
                  <a:cubicBezTo>
                    <a:pt x="0" y="95"/>
                    <a:pt x="0" y="95"/>
                    <a:pt x="0" y="95"/>
                  </a:cubicBezTo>
                  <a:cubicBezTo>
                    <a:pt x="0" y="99"/>
                    <a:pt x="3" y="102"/>
                    <a:pt x="7" y="102"/>
                  </a:cubicBezTo>
                  <a:cubicBezTo>
                    <a:pt x="133" y="102"/>
                    <a:pt x="133" y="102"/>
                    <a:pt x="133" y="102"/>
                  </a:cubicBezTo>
                  <a:cubicBezTo>
                    <a:pt x="137" y="102"/>
                    <a:pt x="140" y="99"/>
                    <a:pt x="140" y="95"/>
                  </a:cubicBezTo>
                  <a:cubicBezTo>
                    <a:pt x="140" y="7"/>
                    <a:pt x="140" y="7"/>
                    <a:pt x="140" y="7"/>
                  </a:cubicBezTo>
                  <a:cubicBezTo>
                    <a:pt x="140" y="3"/>
                    <a:pt x="137" y="0"/>
                    <a:pt x="133" y="0"/>
                  </a:cubicBezTo>
                  <a:close/>
                  <a:moveTo>
                    <a:pt x="132" y="95"/>
                  </a:moveTo>
                  <a:cubicBezTo>
                    <a:pt x="7" y="95"/>
                    <a:pt x="7" y="95"/>
                    <a:pt x="7" y="95"/>
                  </a:cubicBezTo>
                  <a:cubicBezTo>
                    <a:pt x="7" y="8"/>
                    <a:pt x="7" y="8"/>
                    <a:pt x="7" y="8"/>
                  </a:cubicBezTo>
                  <a:cubicBezTo>
                    <a:pt x="132" y="8"/>
                    <a:pt x="132" y="8"/>
                    <a:pt x="132" y="8"/>
                  </a:cubicBezTo>
                  <a:lnTo>
                    <a:pt x="132" y="95"/>
                  </a:lnTo>
                  <a:close/>
                  <a:moveTo>
                    <a:pt x="17" y="80"/>
                  </a:moveTo>
                  <a:cubicBezTo>
                    <a:pt x="18" y="80"/>
                    <a:pt x="19" y="79"/>
                    <a:pt x="20" y="79"/>
                  </a:cubicBezTo>
                  <a:cubicBezTo>
                    <a:pt x="20" y="78"/>
                    <a:pt x="21" y="77"/>
                    <a:pt x="21" y="76"/>
                  </a:cubicBezTo>
                  <a:cubicBezTo>
                    <a:pt x="21" y="75"/>
                    <a:pt x="21" y="74"/>
                    <a:pt x="21" y="74"/>
                  </a:cubicBezTo>
                  <a:cubicBezTo>
                    <a:pt x="21" y="72"/>
                    <a:pt x="21" y="71"/>
                    <a:pt x="21" y="71"/>
                  </a:cubicBezTo>
                  <a:cubicBezTo>
                    <a:pt x="20" y="70"/>
                    <a:pt x="19" y="69"/>
                    <a:pt x="18" y="69"/>
                  </a:cubicBezTo>
                  <a:cubicBezTo>
                    <a:pt x="17" y="69"/>
                    <a:pt x="16" y="70"/>
                    <a:pt x="15" y="71"/>
                  </a:cubicBezTo>
                  <a:cubicBezTo>
                    <a:pt x="14" y="73"/>
                    <a:pt x="14" y="74"/>
                    <a:pt x="14" y="75"/>
                  </a:cubicBezTo>
                  <a:cubicBezTo>
                    <a:pt x="14" y="77"/>
                    <a:pt x="14" y="78"/>
                    <a:pt x="15" y="78"/>
                  </a:cubicBezTo>
                  <a:cubicBezTo>
                    <a:pt x="15" y="79"/>
                    <a:pt x="16" y="80"/>
                    <a:pt x="17" y="80"/>
                  </a:cubicBezTo>
                  <a:close/>
                  <a:moveTo>
                    <a:pt x="16" y="73"/>
                  </a:moveTo>
                  <a:cubicBezTo>
                    <a:pt x="17" y="71"/>
                    <a:pt x="17" y="71"/>
                    <a:pt x="18" y="71"/>
                  </a:cubicBezTo>
                  <a:cubicBezTo>
                    <a:pt x="19" y="71"/>
                    <a:pt x="19" y="71"/>
                    <a:pt x="19" y="71"/>
                  </a:cubicBezTo>
                  <a:cubicBezTo>
                    <a:pt x="20" y="72"/>
                    <a:pt x="20" y="72"/>
                    <a:pt x="20" y="73"/>
                  </a:cubicBezTo>
                  <a:cubicBezTo>
                    <a:pt x="20" y="74"/>
                    <a:pt x="20" y="75"/>
                    <a:pt x="19" y="77"/>
                  </a:cubicBezTo>
                  <a:cubicBezTo>
                    <a:pt x="19" y="78"/>
                    <a:pt x="18" y="78"/>
                    <a:pt x="17" y="78"/>
                  </a:cubicBezTo>
                  <a:cubicBezTo>
                    <a:pt x="17" y="78"/>
                    <a:pt x="16" y="78"/>
                    <a:pt x="16" y="78"/>
                  </a:cubicBezTo>
                  <a:cubicBezTo>
                    <a:pt x="16" y="77"/>
                    <a:pt x="15" y="77"/>
                    <a:pt x="15" y="76"/>
                  </a:cubicBezTo>
                  <a:cubicBezTo>
                    <a:pt x="15" y="75"/>
                    <a:pt x="16" y="74"/>
                    <a:pt x="16" y="73"/>
                  </a:cubicBezTo>
                  <a:close/>
                  <a:moveTo>
                    <a:pt x="24" y="71"/>
                  </a:moveTo>
                  <a:cubicBezTo>
                    <a:pt x="23" y="73"/>
                    <a:pt x="22" y="74"/>
                    <a:pt x="22" y="75"/>
                  </a:cubicBezTo>
                  <a:cubicBezTo>
                    <a:pt x="22" y="77"/>
                    <a:pt x="23" y="78"/>
                    <a:pt x="23" y="78"/>
                  </a:cubicBezTo>
                  <a:cubicBezTo>
                    <a:pt x="24" y="79"/>
                    <a:pt x="25" y="80"/>
                    <a:pt x="26" y="80"/>
                  </a:cubicBezTo>
                  <a:cubicBezTo>
                    <a:pt x="27" y="80"/>
                    <a:pt x="28" y="79"/>
                    <a:pt x="28" y="79"/>
                  </a:cubicBezTo>
                  <a:cubicBezTo>
                    <a:pt x="29" y="78"/>
                    <a:pt x="30" y="77"/>
                    <a:pt x="30" y="76"/>
                  </a:cubicBezTo>
                  <a:cubicBezTo>
                    <a:pt x="30" y="75"/>
                    <a:pt x="30" y="74"/>
                    <a:pt x="30" y="74"/>
                  </a:cubicBezTo>
                  <a:cubicBezTo>
                    <a:pt x="30" y="72"/>
                    <a:pt x="30" y="71"/>
                    <a:pt x="29" y="71"/>
                  </a:cubicBezTo>
                  <a:cubicBezTo>
                    <a:pt x="29" y="70"/>
                    <a:pt x="28" y="69"/>
                    <a:pt x="27" y="69"/>
                  </a:cubicBezTo>
                  <a:cubicBezTo>
                    <a:pt x="25" y="69"/>
                    <a:pt x="24" y="70"/>
                    <a:pt x="24" y="71"/>
                  </a:cubicBezTo>
                  <a:close/>
                  <a:moveTo>
                    <a:pt x="27" y="71"/>
                  </a:moveTo>
                  <a:cubicBezTo>
                    <a:pt x="27" y="71"/>
                    <a:pt x="28" y="71"/>
                    <a:pt x="28" y="71"/>
                  </a:cubicBezTo>
                  <a:cubicBezTo>
                    <a:pt x="28" y="72"/>
                    <a:pt x="28" y="72"/>
                    <a:pt x="28" y="73"/>
                  </a:cubicBezTo>
                  <a:cubicBezTo>
                    <a:pt x="28" y="74"/>
                    <a:pt x="28" y="75"/>
                    <a:pt x="28" y="77"/>
                  </a:cubicBezTo>
                  <a:cubicBezTo>
                    <a:pt x="27" y="78"/>
                    <a:pt x="27" y="78"/>
                    <a:pt x="26" y="78"/>
                  </a:cubicBezTo>
                  <a:cubicBezTo>
                    <a:pt x="25" y="78"/>
                    <a:pt x="25" y="78"/>
                    <a:pt x="25" y="78"/>
                  </a:cubicBezTo>
                  <a:cubicBezTo>
                    <a:pt x="24" y="77"/>
                    <a:pt x="24" y="77"/>
                    <a:pt x="24" y="76"/>
                  </a:cubicBezTo>
                  <a:cubicBezTo>
                    <a:pt x="24" y="75"/>
                    <a:pt x="24" y="74"/>
                    <a:pt x="25" y="73"/>
                  </a:cubicBezTo>
                  <a:cubicBezTo>
                    <a:pt x="25" y="71"/>
                    <a:pt x="26" y="71"/>
                    <a:pt x="27" y="71"/>
                  </a:cubicBezTo>
                  <a:close/>
                  <a:moveTo>
                    <a:pt x="36" y="69"/>
                  </a:moveTo>
                  <a:cubicBezTo>
                    <a:pt x="34" y="69"/>
                    <a:pt x="33" y="70"/>
                    <a:pt x="32" y="71"/>
                  </a:cubicBezTo>
                  <a:cubicBezTo>
                    <a:pt x="31" y="73"/>
                    <a:pt x="31" y="74"/>
                    <a:pt x="31" y="75"/>
                  </a:cubicBezTo>
                  <a:cubicBezTo>
                    <a:pt x="31" y="77"/>
                    <a:pt x="31" y="78"/>
                    <a:pt x="32" y="78"/>
                  </a:cubicBezTo>
                  <a:cubicBezTo>
                    <a:pt x="32" y="79"/>
                    <a:pt x="33" y="80"/>
                    <a:pt x="34" y="80"/>
                  </a:cubicBezTo>
                  <a:cubicBezTo>
                    <a:pt x="35" y="80"/>
                    <a:pt x="36" y="79"/>
                    <a:pt x="37" y="79"/>
                  </a:cubicBezTo>
                  <a:cubicBezTo>
                    <a:pt x="38" y="78"/>
                    <a:pt x="38" y="77"/>
                    <a:pt x="38" y="76"/>
                  </a:cubicBezTo>
                  <a:cubicBezTo>
                    <a:pt x="39" y="75"/>
                    <a:pt x="39" y="74"/>
                    <a:pt x="39" y="74"/>
                  </a:cubicBezTo>
                  <a:cubicBezTo>
                    <a:pt x="39" y="72"/>
                    <a:pt x="38" y="71"/>
                    <a:pt x="38" y="71"/>
                  </a:cubicBezTo>
                  <a:cubicBezTo>
                    <a:pt x="37" y="70"/>
                    <a:pt x="36" y="69"/>
                    <a:pt x="36" y="69"/>
                  </a:cubicBezTo>
                  <a:close/>
                  <a:moveTo>
                    <a:pt x="36" y="77"/>
                  </a:moveTo>
                  <a:cubicBezTo>
                    <a:pt x="36" y="78"/>
                    <a:pt x="35" y="78"/>
                    <a:pt x="34" y="78"/>
                  </a:cubicBezTo>
                  <a:cubicBezTo>
                    <a:pt x="34" y="78"/>
                    <a:pt x="34" y="78"/>
                    <a:pt x="33" y="78"/>
                  </a:cubicBezTo>
                  <a:cubicBezTo>
                    <a:pt x="33" y="77"/>
                    <a:pt x="33" y="77"/>
                    <a:pt x="33" y="76"/>
                  </a:cubicBezTo>
                  <a:cubicBezTo>
                    <a:pt x="33" y="75"/>
                    <a:pt x="33" y="74"/>
                    <a:pt x="33" y="73"/>
                  </a:cubicBezTo>
                  <a:cubicBezTo>
                    <a:pt x="34" y="71"/>
                    <a:pt x="35" y="71"/>
                    <a:pt x="35" y="71"/>
                  </a:cubicBezTo>
                  <a:cubicBezTo>
                    <a:pt x="36" y="71"/>
                    <a:pt x="36" y="71"/>
                    <a:pt x="37" y="71"/>
                  </a:cubicBezTo>
                  <a:cubicBezTo>
                    <a:pt x="37" y="72"/>
                    <a:pt x="37" y="72"/>
                    <a:pt x="37" y="73"/>
                  </a:cubicBezTo>
                  <a:cubicBezTo>
                    <a:pt x="37" y="74"/>
                    <a:pt x="37" y="75"/>
                    <a:pt x="36" y="77"/>
                  </a:cubicBezTo>
                  <a:close/>
                  <a:moveTo>
                    <a:pt x="44" y="69"/>
                  </a:moveTo>
                  <a:cubicBezTo>
                    <a:pt x="43" y="69"/>
                    <a:pt x="42" y="70"/>
                    <a:pt x="41" y="71"/>
                  </a:cubicBezTo>
                  <a:cubicBezTo>
                    <a:pt x="40" y="73"/>
                    <a:pt x="40" y="74"/>
                    <a:pt x="40" y="75"/>
                  </a:cubicBezTo>
                  <a:cubicBezTo>
                    <a:pt x="40" y="77"/>
                    <a:pt x="40" y="78"/>
                    <a:pt x="41" y="78"/>
                  </a:cubicBezTo>
                  <a:cubicBezTo>
                    <a:pt x="41" y="79"/>
                    <a:pt x="42" y="80"/>
                    <a:pt x="43" y="80"/>
                  </a:cubicBezTo>
                  <a:cubicBezTo>
                    <a:pt x="44" y="80"/>
                    <a:pt x="45" y="79"/>
                    <a:pt x="46" y="79"/>
                  </a:cubicBezTo>
                  <a:cubicBezTo>
                    <a:pt x="46" y="78"/>
                    <a:pt x="47" y="77"/>
                    <a:pt x="47" y="76"/>
                  </a:cubicBezTo>
                  <a:cubicBezTo>
                    <a:pt x="47" y="75"/>
                    <a:pt x="47" y="74"/>
                    <a:pt x="47" y="74"/>
                  </a:cubicBezTo>
                  <a:cubicBezTo>
                    <a:pt x="47" y="72"/>
                    <a:pt x="47" y="71"/>
                    <a:pt x="46" y="71"/>
                  </a:cubicBezTo>
                  <a:cubicBezTo>
                    <a:pt x="46" y="70"/>
                    <a:pt x="45" y="69"/>
                    <a:pt x="44" y="69"/>
                  </a:cubicBezTo>
                  <a:close/>
                  <a:moveTo>
                    <a:pt x="45" y="77"/>
                  </a:moveTo>
                  <a:cubicBezTo>
                    <a:pt x="45" y="78"/>
                    <a:pt x="44" y="78"/>
                    <a:pt x="43" y="78"/>
                  </a:cubicBezTo>
                  <a:cubicBezTo>
                    <a:pt x="43" y="78"/>
                    <a:pt x="42" y="78"/>
                    <a:pt x="42" y="78"/>
                  </a:cubicBezTo>
                  <a:cubicBezTo>
                    <a:pt x="42" y="77"/>
                    <a:pt x="41" y="77"/>
                    <a:pt x="41" y="76"/>
                  </a:cubicBezTo>
                  <a:cubicBezTo>
                    <a:pt x="41" y="75"/>
                    <a:pt x="42" y="74"/>
                    <a:pt x="42" y="73"/>
                  </a:cubicBezTo>
                  <a:cubicBezTo>
                    <a:pt x="43" y="71"/>
                    <a:pt x="43" y="71"/>
                    <a:pt x="44" y="71"/>
                  </a:cubicBezTo>
                  <a:cubicBezTo>
                    <a:pt x="45" y="71"/>
                    <a:pt x="45" y="71"/>
                    <a:pt x="45" y="71"/>
                  </a:cubicBezTo>
                  <a:cubicBezTo>
                    <a:pt x="46" y="72"/>
                    <a:pt x="46" y="72"/>
                    <a:pt x="46" y="73"/>
                  </a:cubicBezTo>
                  <a:cubicBezTo>
                    <a:pt x="46" y="74"/>
                    <a:pt x="46" y="75"/>
                    <a:pt x="45" y="77"/>
                  </a:cubicBezTo>
                  <a:close/>
                  <a:moveTo>
                    <a:pt x="53" y="71"/>
                  </a:moveTo>
                  <a:cubicBezTo>
                    <a:pt x="52" y="73"/>
                    <a:pt x="52" y="74"/>
                    <a:pt x="52" y="75"/>
                  </a:cubicBezTo>
                  <a:cubicBezTo>
                    <a:pt x="52" y="77"/>
                    <a:pt x="52" y="78"/>
                    <a:pt x="53" y="78"/>
                  </a:cubicBezTo>
                  <a:cubicBezTo>
                    <a:pt x="53" y="79"/>
                    <a:pt x="54" y="80"/>
                    <a:pt x="55" y="80"/>
                  </a:cubicBezTo>
                  <a:cubicBezTo>
                    <a:pt x="56" y="80"/>
                    <a:pt x="57" y="79"/>
                    <a:pt x="58" y="79"/>
                  </a:cubicBezTo>
                  <a:cubicBezTo>
                    <a:pt x="59" y="78"/>
                    <a:pt x="59" y="77"/>
                    <a:pt x="59" y="76"/>
                  </a:cubicBezTo>
                  <a:cubicBezTo>
                    <a:pt x="60" y="75"/>
                    <a:pt x="60" y="74"/>
                    <a:pt x="60" y="74"/>
                  </a:cubicBezTo>
                  <a:cubicBezTo>
                    <a:pt x="60" y="72"/>
                    <a:pt x="59" y="71"/>
                    <a:pt x="59" y="71"/>
                  </a:cubicBezTo>
                  <a:cubicBezTo>
                    <a:pt x="58" y="70"/>
                    <a:pt x="57" y="69"/>
                    <a:pt x="57" y="69"/>
                  </a:cubicBezTo>
                  <a:cubicBezTo>
                    <a:pt x="55" y="69"/>
                    <a:pt x="54" y="70"/>
                    <a:pt x="53" y="71"/>
                  </a:cubicBezTo>
                  <a:close/>
                  <a:moveTo>
                    <a:pt x="56" y="71"/>
                  </a:moveTo>
                  <a:cubicBezTo>
                    <a:pt x="57" y="71"/>
                    <a:pt x="57" y="71"/>
                    <a:pt x="58" y="71"/>
                  </a:cubicBezTo>
                  <a:cubicBezTo>
                    <a:pt x="58" y="72"/>
                    <a:pt x="58" y="72"/>
                    <a:pt x="58" y="73"/>
                  </a:cubicBezTo>
                  <a:cubicBezTo>
                    <a:pt x="58" y="74"/>
                    <a:pt x="58" y="75"/>
                    <a:pt x="57" y="77"/>
                  </a:cubicBezTo>
                  <a:cubicBezTo>
                    <a:pt x="57" y="78"/>
                    <a:pt x="56" y="78"/>
                    <a:pt x="55" y="78"/>
                  </a:cubicBezTo>
                  <a:cubicBezTo>
                    <a:pt x="55" y="78"/>
                    <a:pt x="55" y="78"/>
                    <a:pt x="54" y="78"/>
                  </a:cubicBezTo>
                  <a:cubicBezTo>
                    <a:pt x="54" y="77"/>
                    <a:pt x="54" y="77"/>
                    <a:pt x="54" y="76"/>
                  </a:cubicBezTo>
                  <a:cubicBezTo>
                    <a:pt x="54" y="75"/>
                    <a:pt x="54" y="74"/>
                    <a:pt x="54" y="73"/>
                  </a:cubicBezTo>
                  <a:cubicBezTo>
                    <a:pt x="55" y="71"/>
                    <a:pt x="55" y="71"/>
                    <a:pt x="56" y="71"/>
                  </a:cubicBezTo>
                  <a:close/>
                  <a:moveTo>
                    <a:pt x="64" y="80"/>
                  </a:moveTo>
                  <a:cubicBezTo>
                    <a:pt x="65" y="80"/>
                    <a:pt x="66" y="79"/>
                    <a:pt x="67" y="79"/>
                  </a:cubicBezTo>
                  <a:cubicBezTo>
                    <a:pt x="67" y="78"/>
                    <a:pt x="68" y="77"/>
                    <a:pt x="68" y="76"/>
                  </a:cubicBezTo>
                  <a:cubicBezTo>
                    <a:pt x="68" y="75"/>
                    <a:pt x="68" y="74"/>
                    <a:pt x="68" y="74"/>
                  </a:cubicBezTo>
                  <a:cubicBezTo>
                    <a:pt x="68" y="72"/>
                    <a:pt x="68" y="71"/>
                    <a:pt x="67" y="71"/>
                  </a:cubicBezTo>
                  <a:cubicBezTo>
                    <a:pt x="67" y="70"/>
                    <a:pt x="66" y="69"/>
                    <a:pt x="65" y="69"/>
                  </a:cubicBezTo>
                  <a:cubicBezTo>
                    <a:pt x="64" y="69"/>
                    <a:pt x="63" y="70"/>
                    <a:pt x="62" y="71"/>
                  </a:cubicBezTo>
                  <a:cubicBezTo>
                    <a:pt x="61" y="73"/>
                    <a:pt x="61" y="74"/>
                    <a:pt x="61" y="75"/>
                  </a:cubicBezTo>
                  <a:cubicBezTo>
                    <a:pt x="61" y="77"/>
                    <a:pt x="61" y="78"/>
                    <a:pt x="62" y="78"/>
                  </a:cubicBezTo>
                  <a:cubicBezTo>
                    <a:pt x="62" y="79"/>
                    <a:pt x="63" y="80"/>
                    <a:pt x="64" y="80"/>
                  </a:cubicBezTo>
                  <a:close/>
                  <a:moveTo>
                    <a:pt x="63" y="73"/>
                  </a:moveTo>
                  <a:cubicBezTo>
                    <a:pt x="63" y="71"/>
                    <a:pt x="64" y="71"/>
                    <a:pt x="65" y="71"/>
                  </a:cubicBezTo>
                  <a:cubicBezTo>
                    <a:pt x="66" y="71"/>
                    <a:pt x="66" y="71"/>
                    <a:pt x="66" y="71"/>
                  </a:cubicBezTo>
                  <a:cubicBezTo>
                    <a:pt x="67" y="72"/>
                    <a:pt x="67" y="72"/>
                    <a:pt x="67" y="73"/>
                  </a:cubicBezTo>
                  <a:cubicBezTo>
                    <a:pt x="67" y="74"/>
                    <a:pt x="67" y="75"/>
                    <a:pt x="66" y="77"/>
                  </a:cubicBezTo>
                  <a:cubicBezTo>
                    <a:pt x="66" y="78"/>
                    <a:pt x="65" y="78"/>
                    <a:pt x="64" y="78"/>
                  </a:cubicBezTo>
                  <a:cubicBezTo>
                    <a:pt x="64" y="78"/>
                    <a:pt x="63" y="78"/>
                    <a:pt x="63" y="78"/>
                  </a:cubicBezTo>
                  <a:cubicBezTo>
                    <a:pt x="63" y="77"/>
                    <a:pt x="62" y="77"/>
                    <a:pt x="62" y="76"/>
                  </a:cubicBezTo>
                  <a:cubicBezTo>
                    <a:pt x="62" y="75"/>
                    <a:pt x="63" y="74"/>
                    <a:pt x="63" y="73"/>
                  </a:cubicBezTo>
                  <a:close/>
                  <a:moveTo>
                    <a:pt x="73" y="80"/>
                  </a:moveTo>
                  <a:cubicBezTo>
                    <a:pt x="74" y="80"/>
                    <a:pt x="75" y="79"/>
                    <a:pt x="75" y="79"/>
                  </a:cubicBezTo>
                  <a:cubicBezTo>
                    <a:pt x="76" y="78"/>
                    <a:pt x="76" y="77"/>
                    <a:pt x="77" y="76"/>
                  </a:cubicBezTo>
                  <a:cubicBezTo>
                    <a:pt x="77" y="75"/>
                    <a:pt x="77" y="74"/>
                    <a:pt x="77" y="74"/>
                  </a:cubicBezTo>
                  <a:cubicBezTo>
                    <a:pt x="77" y="72"/>
                    <a:pt x="77" y="71"/>
                    <a:pt x="76" y="71"/>
                  </a:cubicBezTo>
                  <a:cubicBezTo>
                    <a:pt x="75" y="70"/>
                    <a:pt x="75" y="69"/>
                    <a:pt x="74" y="69"/>
                  </a:cubicBezTo>
                  <a:cubicBezTo>
                    <a:pt x="72" y="69"/>
                    <a:pt x="71" y="70"/>
                    <a:pt x="71" y="71"/>
                  </a:cubicBezTo>
                  <a:cubicBezTo>
                    <a:pt x="70" y="73"/>
                    <a:pt x="69" y="74"/>
                    <a:pt x="69" y="75"/>
                  </a:cubicBezTo>
                  <a:cubicBezTo>
                    <a:pt x="69" y="77"/>
                    <a:pt x="70" y="78"/>
                    <a:pt x="70" y="78"/>
                  </a:cubicBezTo>
                  <a:cubicBezTo>
                    <a:pt x="71" y="79"/>
                    <a:pt x="72" y="80"/>
                    <a:pt x="73" y="80"/>
                  </a:cubicBezTo>
                  <a:close/>
                  <a:moveTo>
                    <a:pt x="72" y="73"/>
                  </a:moveTo>
                  <a:cubicBezTo>
                    <a:pt x="72" y="71"/>
                    <a:pt x="73" y="71"/>
                    <a:pt x="74" y="71"/>
                  </a:cubicBezTo>
                  <a:cubicBezTo>
                    <a:pt x="74" y="71"/>
                    <a:pt x="75" y="71"/>
                    <a:pt x="75" y="71"/>
                  </a:cubicBezTo>
                  <a:cubicBezTo>
                    <a:pt x="75" y="72"/>
                    <a:pt x="75" y="72"/>
                    <a:pt x="75" y="73"/>
                  </a:cubicBezTo>
                  <a:cubicBezTo>
                    <a:pt x="75" y="74"/>
                    <a:pt x="75" y="75"/>
                    <a:pt x="75" y="77"/>
                  </a:cubicBezTo>
                  <a:cubicBezTo>
                    <a:pt x="74" y="78"/>
                    <a:pt x="74" y="78"/>
                    <a:pt x="73" y="78"/>
                  </a:cubicBezTo>
                  <a:cubicBezTo>
                    <a:pt x="72" y="78"/>
                    <a:pt x="72" y="78"/>
                    <a:pt x="72" y="78"/>
                  </a:cubicBezTo>
                  <a:cubicBezTo>
                    <a:pt x="71" y="77"/>
                    <a:pt x="71" y="77"/>
                    <a:pt x="71" y="76"/>
                  </a:cubicBezTo>
                  <a:cubicBezTo>
                    <a:pt x="71" y="75"/>
                    <a:pt x="71" y="74"/>
                    <a:pt x="72" y="73"/>
                  </a:cubicBezTo>
                  <a:close/>
                  <a:moveTo>
                    <a:pt x="82" y="69"/>
                  </a:moveTo>
                  <a:cubicBezTo>
                    <a:pt x="81" y="69"/>
                    <a:pt x="80" y="70"/>
                    <a:pt x="79" y="71"/>
                  </a:cubicBezTo>
                  <a:cubicBezTo>
                    <a:pt x="78" y="73"/>
                    <a:pt x="78" y="74"/>
                    <a:pt x="78" y="75"/>
                  </a:cubicBezTo>
                  <a:cubicBezTo>
                    <a:pt x="78" y="77"/>
                    <a:pt x="78" y="78"/>
                    <a:pt x="79" y="78"/>
                  </a:cubicBezTo>
                  <a:cubicBezTo>
                    <a:pt x="79" y="79"/>
                    <a:pt x="80" y="80"/>
                    <a:pt x="81" y="80"/>
                  </a:cubicBezTo>
                  <a:cubicBezTo>
                    <a:pt x="82" y="80"/>
                    <a:pt x="83" y="79"/>
                    <a:pt x="84" y="79"/>
                  </a:cubicBezTo>
                  <a:cubicBezTo>
                    <a:pt x="85" y="78"/>
                    <a:pt x="85" y="77"/>
                    <a:pt x="85" y="76"/>
                  </a:cubicBezTo>
                  <a:cubicBezTo>
                    <a:pt x="86" y="75"/>
                    <a:pt x="86" y="74"/>
                    <a:pt x="86" y="74"/>
                  </a:cubicBezTo>
                  <a:cubicBezTo>
                    <a:pt x="86" y="72"/>
                    <a:pt x="85" y="71"/>
                    <a:pt x="85" y="71"/>
                  </a:cubicBezTo>
                  <a:cubicBezTo>
                    <a:pt x="84" y="70"/>
                    <a:pt x="83" y="69"/>
                    <a:pt x="82" y="69"/>
                  </a:cubicBezTo>
                  <a:close/>
                  <a:moveTo>
                    <a:pt x="83" y="77"/>
                  </a:moveTo>
                  <a:cubicBezTo>
                    <a:pt x="83" y="78"/>
                    <a:pt x="82" y="78"/>
                    <a:pt x="81" y="78"/>
                  </a:cubicBezTo>
                  <a:cubicBezTo>
                    <a:pt x="81" y="78"/>
                    <a:pt x="80" y="78"/>
                    <a:pt x="80" y="78"/>
                  </a:cubicBezTo>
                  <a:cubicBezTo>
                    <a:pt x="80" y="77"/>
                    <a:pt x="80" y="77"/>
                    <a:pt x="80" y="76"/>
                  </a:cubicBezTo>
                  <a:cubicBezTo>
                    <a:pt x="80" y="75"/>
                    <a:pt x="80" y="74"/>
                    <a:pt x="80" y="73"/>
                  </a:cubicBezTo>
                  <a:cubicBezTo>
                    <a:pt x="81" y="71"/>
                    <a:pt x="81" y="71"/>
                    <a:pt x="82" y="71"/>
                  </a:cubicBezTo>
                  <a:cubicBezTo>
                    <a:pt x="83" y="71"/>
                    <a:pt x="83" y="71"/>
                    <a:pt x="84" y="71"/>
                  </a:cubicBezTo>
                  <a:cubicBezTo>
                    <a:pt x="84" y="72"/>
                    <a:pt x="84" y="72"/>
                    <a:pt x="84" y="73"/>
                  </a:cubicBezTo>
                  <a:cubicBezTo>
                    <a:pt x="84" y="74"/>
                    <a:pt x="84" y="75"/>
                    <a:pt x="83" y="77"/>
                  </a:cubicBezTo>
                  <a:close/>
                  <a:moveTo>
                    <a:pt x="95" y="69"/>
                  </a:moveTo>
                  <a:cubicBezTo>
                    <a:pt x="93" y="69"/>
                    <a:pt x="92" y="70"/>
                    <a:pt x="92" y="71"/>
                  </a:cubicBezTo>
                  <a:cubicBezTo>
                    <a:pt x="91" y="73"/>
                    <a:pt x="90" y="74"/>
                    <a:pt x="90" y="75"/>
                  </a:cubicBezTo>
                  <a:cubicBezTo>
                    <a:pt x="90" y="77"/>
                    <a:pt x="91" y="78"/>
                    <a:pt x="91" y="78"/>
                  </a:cubicBezTo>
                  <a:cubicBezTo>
                    <a:pt x="92" y="79"/>
                    <a:pt x="93" y="80"/>
                    <a:pt x="94" y="80"/>
                  </a:cubicBezTo>
                  <a:cubicBezTo>
                    <a:pt x="95" y="80"/>
                    <a:pt x="96" y="79"/>
                    <a:pt x="96" y="79"/>
                  </a:cubicBezTo>
                  <a:cubicBezTo>
                    <a:pt x="97" y="78"/>
                    <a:pt x="97" y="77"/>
                    <a:pt x="98" y="76"/>
                  </a:cubicBezTo>
                  <a:cubicBezTo>
                    <a:pt x="98" y="75"/>
                    <a:pt x="98" y="74"/>
                    <a:pt x="98" y="74"/>
                  </a:cubicBezTo>
                  <a:cubicBezTo>
                    <a:pt x="98" y="72"/>
                    <a:pt x="98" y="71"/>
                    <a:pt x="97" y="71"/>
                  </a:cubicBezTo>
                  <a:cubicBezTo>
                    <a:pt x="96" y="70"/>
                    <a:pt x="96" y="69"/>
                    <a:pt x="95" y="69"/>
                  </a:cubicBezTo>
                  <a:close/>
                  <a:moveTo>
                    <a:pt x="96" y="77"/>
                  </a:moveTo>
                  <a:cubicBezTo>
                    <a:pt x="95" y="78"/>
                    <a:pt x="95" y="78"/>
                    <a:pt x="94" y="78"/>
                  </a:cubicBezTo>
                  <a:cubicBezTo>
                    <a:pt x="93" y="78"/>
                    <a:pt x="93" y="78"/>
                    <a:pt x="93" y="78"/>
                  </a:cubicBezTo>
                  <a:cubicBezTo>
                    <a:pt x="92" y="77"/>
                    <a:pt x="92" y="77"/>
                    <a:pt x="92" y="76"/>
                  </a:cubicBezTo>
                  <a:cubicBezTo>
                    <a:pt x="92" y="75"/>
                    <a:pt x="92" y="74"/>
                    <a:pt x="93" y="73"/>
                  </a:cubicBezTo>
                  <a:cubicBezTo>
                    <a:pt x="93" y="71"/>
                    <a:pt x="94" y="71"/>
                    <a:pt x="95" y="71"/>
                  </a:cubicBezTo>
                  <a:cubicBezTo>
                    <a:pt x="95" y="71"/>
                    <a:pt x="96" y="71"/>
                    <a:pt x="96" y="71"/>
                  </a:cubicBezTo>
                  <a:cubicBezTo>
                    <a:pt x="96" y="72"/>
                    <a:pt x="96" y="72"/>
                    <a:pt x="96" y="73"/>
                  </a:cubicBezTo>
                  <a:cubicBezTo>
                    <a:pt x="96" y="74"/>
                    <a:pt x="96" y="75"/>
                    <a:pt x="96" y="77"/>
                  </a:cubicBezTo>
                  <a:close/>
                  <a:moveTo>
                    <a:pt x="103" y="69"/>
                  </a:moveTo>
                  <a:cubicBezTo>
                    <a:pt x="102" y="69"/>
                    <a:pt x="101" y="70"/>
                    <a:pt x="100" y="71"/>
                  </a:cubicBezTo>
                  <a:cubicBezTo>
                    <a:pt x="99" y="73"/>
                    <a:pt x="99" y="74"/>
                    <a:pt x="99" y="75"/>
                  </a:cubicBezTo>
                  <a:cubicBezTo>
                    <a:pt x="99" y="77"/>
                    <a:pt x="99" y="78"/>
                    <a:pt x="100" y="78"/>
                  </a:cubicBezTo>
                  <a:cubicBezTo>
                    <a:pt x="100" y="79"/>
                    <a:pt x="101" y="80"/>
                    <a:pt x="102" y="80"/>
                  </a:cubicBezTo>
                  <a:cubicBezTo>
                    <a:pt x="103" y="80"/>
                    <a:pt x="104" y="79"/>
                    <a:pt x="105" y="79"/>
                  </a:cubicBezTo>
                  <a:cubicBezTo>
                    <a:pt x="106" y="78"/>
                    <a:pt x="106" y="77"/>
                    <a:pt x="106" y="76"/>
                  </a:cubicBezTo>
                  <a:cubicBezTo>
                    <a:pt x="107" y="75"/>
                    <a:pt x="107" y="74"/>
                    <a:pt x="107" y="74"/>
                  </a:cubicBezTo>
                  <a:cubicBezTo>
                    <a:pt x="107" y="72"/>
                    <a:pt x="106" y="71"/>
                    <a:pt x="106" y="71"/>
                  </a:cubicBezTo>
                  <a:cubicBezTo>
                    <a:pt x="105" y="70"/>
                    <a:pt x="104" y="69"/>
                    <a:pt x="103" y="69"/>
                  </a:cubicBezTo>
                  <a:close/>
                  <a:moveTo>
                    <a:pt x="104" y="77"/>
                  </a:moveTo>
                  <a:cubicBezTo>
                    <a:pt x="104" y="78"/>
                    <a:pt x="103" y="78"/>
                    <a:pt x="102" y="78"/>
                  </a:cubicBezTo>
                  <a:cubicBezTo>
                    <a:pt x="102" y="78"/>
                    <a:pt x="101" y="78"/>
                    <a:pt x="101" y="78"/>
                  </a:cubicBezTo>
                  <a:cubicBezTo>
                    <a:pt x="101" y="77"/>
                    <a:pt x="101" y="77"/>
                    <a:pt x="101" y="76"/>
                  </a:cubicBezTo>
                  <a:cubicBezTo>
                    <a:pt x="101" y="75"/>
                    <a:pt x="101" y="74"/>
                    <a:pt x="101" y="73"/>
                  </a:cubicBezTo>
                  <a:cubicBezTo>
                    <a:pt x="102" y="71"/>
                    <a:pt x="102" y="71"/>
                    <a:pt x="103" y="71"/>
                  </a:cubicBezTo>
                  <a:cubicBezTo>
                    <a:pt x="104" y="71"/>
                    <a:pt x="104" y="71"/>
                    <a:pt x="105" y="71"/>
                  </a:cubicBezTo>
                  <a:cubicBezTo>
                    <a:pt x="105" y="72"/>
                    <a:pt x="105" y="72"/>
                    <a:pt x="105" y="73"/>
                  </a:cubicBezTo>
                  <a:cubicBezTo>
                    <a:pt x="105" y="74"/>
                    <a:pt x="105" y="75"/>
                    <a:pt x="104" y="77"/>
                  </a:cubicBezTo>
                  <a:close/>
                  <a:moveTo>
                    <a:pt x="112" y="69"/>
                  </a:moveTo>
                  <a:cubicBezTo>
                    <a:pt x="111" y="69"/>
                    <a:pt x="110" y="70"/>
                    <a:pt x="109" y="71"/>
                  </a:cubicBezTo>
                  <a:cubicBezTo>
                    <a:pt x="108" y="73"/>
                    <a:pt x="108" y="74"/>
                    <a:pt x="108" y="75"/>
                  </a:cubicBezTo>
                  <a:cubicBezTo>
                    <a:pt x="108" y="77"/>
                    <a:pt x="108" y="78"/>
                    <a:pt x="108" y="78"/>
                  </a:cubicBezTo>
                  <a:cubicBezTo>
                    <a:pt x="109" y="79"/>
                    <a:pt x="110" y="80"/>
                    <a:pt x="111" y="80"/>
                  </a:cubicBezTo>
                  <a:cubicBezTo>
                    <a:pt x="112" y="80"/>
                    <a:pt x="113" y="79"/>
                    <a:pt x="114" y="79"/>
                  </a:cubicBezTo>
                  <a:cubicBezTo>
                    <a:pt x="114" y="78"/>
                    <a:pt x="115" y="77"/>
                    <a:pt x="115" y="76"/>
                  </a:cubicBezTo>
                  <a:cubicBezTo>
                    <a:pt x="115" y="75"/>
                    <a:pt x="115" y="74"/>
                    <a:pt x="115" y="74"/>
                  </a:cubicBezTo>
                  <a:cubicBezTo>
                    <a:pt x="115" y="72"/>
                    <a:pt x="115" y="71"/>
                    <a:pt x="114" y="71"/>
                  </a:cubicBezTo>
                  <a:cubicBezTo>
                    <a:pt x="114" y="70"/>
                    <a:pt x="113" y="69"/>
                    <a:pt x="112" y="69"/>
                  </a:cubicBezTo>
                  <a:close/>
                  <a:moveTo>
                    <a:pt x="113" y="77"/>
                  </a:moveTo>
                  <a:cubicBezTo>
                    <a:pt x="113" y="78"/>
                    <a:pt x="112" y="78"/>
                    <a:pt x="111" y="78"/>
                  </a:cubicBezTo>
                  <a:cubicBezTo>
                    <a:pt x="111" y="78"/>
                    <a:pt x="110" y="78"/>
                    <a:pt x="110" y="78"/>
                  </a:cubicBezTo>
                  <a:cubicBezTo>
                    <a:pt x="110" y="77"/>
                    <a:pt x="109" y="77"/>
                    <a:pt x="109" y="76"/>
                  </a:cubicBezTo>
                  <a:cubicBezTo>
                    <a:pt x="109" y="75"/>
                    <a:pt x="110" y="74"/>
                    <a:pt x="110" y="73"/>
                  </a:cubicBezTo>
                  <a:cubicBezTo>
                    <a:pt x="110" y="71"/>
                    <a:pt x="111" y="71"/>
                    <a:pt x="112" y="71"/>
                  </a:cubicBezTo>
                  <a:cubicBezTo>
                    <a:pt x="112" y="71"/>
                    <a:pt x="113" y="71"/>
                    <a:pt x="113" y="71"/>
                  </a:cubicBezTo>
                  <a:cubicBezTo>
                    <a:pt x="114" y="72"/>
                    <a:pt x="114" y="72"/>
                    <a:pt x="114" y="73"/>
                  </a:cubicBezTo>
                  <a:cubicBezTo>
                    <a:pt x="114" y="74"/>
                    <a:pt x="113" y="75"/>
                    <a:pt x="113" y="77"/>
                  </a:cubicBezTo>
                  <a:close/>
                  <a:moveTo>
                    <a:pt x="121" y="69"/>
                  </a:moveTo>
                  <a:cubicBezTo>
                    <a:pt x="119" y="69"/>
                    <a:pt x="118" y="70"/>
                    <a:pt x="117" y="71"/>
                  </a:cubicBezTo>
                  <a:cubicBezTo>
                    <a:pt x="117" y="73"/>
                    <a:pt x="116" y="74"/>
                    <a:pt x="116" y="75"/>
                  </a:cubicBezTo>
                  <a:cubicBezTo>
                    <a:pt x="116" y="77"/>
                    <a:pt x="117" y="78"/>
                    <a:pt x="117" y="78"/>
                  </a:cubicBezTo>
                  <a:cubicBezTo>
                    <a:pt x="118" y="79"/>
                    <a:pt x="119" y="80"/>
                    <a:pt x="120" y="80"/>
                  </a:cubicBezTo>
                  <a:cubicBezTo>
                    <a:pt x="121" y="80"/>
                    <a:pt x="122" y="79"/>
                    <a:pt x="122" y="79"/>
                  </a:cubicBezTo>
                  <a:cubicBezTo>
                    <a:pt x="123" y="78"/>
                    <a:pt x="123" y="77"/>
                    <a:pt x="124" y="76"/>
                  </a:cubicBezTo>
                  <a:cubicBezTo>
                    <a:pt x="124" y="75"/>
                    <a:pt x="124" y="74"/>
                    <a:pt x="124" y="74"/>
                  </a:cubicBezTo>
                  <a:cubicBezTo>
                    <a:pt x="124" y="72"/>
                    <a:pt x="124" y="71"/>
                    <a:pt x="123" y="71"/>
                  </a:cubicBezTo>
                  <a:cubicBezTo>
                    <a:pt x="122" y="70"/>
                    <a:pt x="122" y="69"/>
                    <a:pt x="121" y="69"/>
                  </a:cubicBezTo>
                  <a:close/>
                  <a:moveTo>
                    <a:pt x="122" y="77"/>
                  </a:moveTo>
                  <a:cubicBezTo>
                    <a:pt x="121" y="78"/>
                    <a:pt x="121" y="78"/>
                    <a:pt x="120" y="78"/>
                  </a:cubicBezTo>
                  <a:cubicBezTo>
                    <a:pt x="119" y="78"/>
                    <a:pt x="119" y="78"/>
                    <a:pt x="118" y="78"/>
                  </a:cubicBezTo>
                  <a:cubicBezTo>
                    <a:pt x="118" y="77"/>
                    <a:pt x="118" y="77"/>
                    <a:pt x="118" y="76"/>
                  </a:cubicBezTo>
                  <a:cubicBezTo>
                    <a:pt x="118" y="75"/>
                    <a:pt x="118" y="74"/>
                    <a:pt x="119" y="73"/>
                  </a:cubicBezTo>
                  <a:cubicBezTo>
                    <a:pt x="119" y="71"/>
                    <a:pt x="120" y="71"/>
                    <a:pt x="121" y="71"/>
                  </a:cubicBezTo>
                  <a:cubicBezTo>
                    <a:pt x="121" y="71"/>
                    <a:pt x="122" y="71"/>
                    <a:pt x="122" y="71"/>
                  </a:cubicBezTo>
                  <a:cubicBezTo>
                    <a:pt x="122" y="72"/>
                    <a:pt x="122" y="72"/>
                    <a:pt x="122" y="73"/>
                  </a:cubicBezTo>
                  <a:cubicBezTo>
                    <a:pt x="122" y="74"/>
                    <a:pt x="122" y="75"/>
                    <a:pt x="122" y="77"/>
                  </a:cubicBezTo>
                  <a:close/>
                  <a:moveTo>
                    <a:pt x="56" y="44"/>
                  </a:moveTo>
                  <a:cubicBezTo>
                    <a:pt x="47" y="44"/>
                    <a:pt x="47" y="44"/>
                    <a:pt x="47" y="44"/>
                  </a:cubicBezTo>
                  <a:cubicBezTo>
                    <a:pt x="47" y="35"/>
                    <a:pt x="47" y="35"/>
                    <a:pt x="47" y="35"/>
                  </a:cubicBezTo>
                  <a:cubicBezTo>
                    <a:pt x="56" y="35"/>
                    <a:pt x="56" y="35"/>
                    <a:pt x="56" y="35"/>
                  </a:cubicBezTo>
                  <a:lnTo>
                    <a:pt x="56" y="44"/>
                  </a:lnTo>
                  <a:close/>
                  <a:moveTo>
                    <a:pt x="15" y="51"/>
                  </a:moveTo>
                  <a:cubicBezTo>
                    <a:pt x="15" y="49"/>
                    <a:pt x="15" y="49"/>
                    <a:pt x="15" y="49"/>
                  </a:cubicBezTo>
                  <a:cubicBezTo>
                    <a:pt x="26" y="49"/>
                    <a:pt x="26" y="49"/>
                    <a:pt x="26" y="49"/>
                  </a:cubicBezTo>
                  <a:cubicBezTo>
                    <a:pt x="26" y="55"/>
                    <a:pt x="26" y="55"/>
                    <a:pt x="26" y="55"/>
                  </a:cubicBezTo>
                  <a:cubicBezTo>
                    <a:pt x="19" y="55"/>
                    <a:pt x="19" y="55"/>
                    <a:pt x="19" y="55"/>
                  </a:cubicBezTo>
                  <a:cubicBezTo>
                    <a:pt x="17" y="55"/>
                    <a:pt x="15" y="53"/>
                    <a:pt x="15" y="51"/>
                  </a:cubicBezTo>
                  <a:close/>
                  <a:moveTo>
                    <a:pt x="51" y="55"/>
                  </a:moveTo>
                  <a:cubicBezTo>
                    <a:pt x="31" y="55"/>
                    <a:pt x="31" y="55"/>
                    <a:pt x="31" y="55"/>
                  </a:cubicBezTo>
                  <a:cubicBezTo>
                    <a:pt x="31" y="22"/>
                    <a:pt x="31" y="22"/>
                    <a:pt x="31" y="22"/>
                  </a:cubicBezTo>
                  <a:cubicBezTo>
                    <a:pt x="42" y="22"/>
                    <a:pt x="42" y="22"/>
                    <a:pt x="42" y="22"/>
                  </a:cubicBezTo>
                  <a:cubicBezTo>
                    <a:pt x="42" y="33"/>
                    <a:pt x="42" y="33"/>
                    <a:pt x="42" y="33"/>
                  </a:cubicBezTo>
                  <a:cubicBezTo>
                    <a:pt x="42" y="46"/>
                    <a:pt x="42" y="46"/>
                    <a:pt x="42" y="46"/>
                  </a:cubicBezTo>
                  <a:cubicBezTo>
                    <a:pt x="42" y="48"/>
                    <a:pt x="43" y="49"/>
                    <a:pt x="45" y="49"/>
                  </a:cubicBezTo>
                  <a:cubicBezTo>
                    <a:pt x="56" y="49"/>
                    <a:pt x="56" y="49"/>
                    <a:pt x="56" y="49"/>
                  </a:cubicBezTo>
                  <a:cubicBezTo>
                    <a:pt x="56" y="51"/>
                    <a:pt x="56" y="51"/>
                    <a:pt x="56" y="51"/>
                  </a:cubicBezTo>
                  <a:cubicBezTo>
                    <a:pt x="56" y="53"/>
                    <a:pt x="54" y="55"/>
                    <a:pt x="51" y="55"/>
                  </a:cubicBezTo>
                  <a:close/>
                  <a:moveTo>
                    <a:pt x="56" y="30"/>
                  </a:moveTo>
                  <a:cubicBezTo>
                    <a:pt x="47" y="30"/>
                    <a:pt x="47" y="30"/>
                    <a:pt x="47" y="30"/>
                  </a:cubicBezTo>
                  <a:cubicBezTo>
                    <a:pt x="47" y="22"/>
                    <a:pt x="47" y="22"/>
                    <a:pt x="47" y="22"/>
                  </a:cubicBezTo>
                  <a:cubicBezTo>
                    <a:pt x="51" y="22"/>
                    <a:pt x="51" y="22"/>
                    <a:pt x="51" y="22"/>
                  </a:cubicBezTo>
                  <a:cubicBezTo>
                    <a:pt x="54" y="22"/>
                    <a:pt x="56" y="24"/>
                    <a:pt x="56" y="27"/>
                  </a:cubicBezTo>
                  <a:lnTo>
                    <a:pt x="56" y="30"/>
                  </a:lnTo>
                  <a:close/>
                  <a:moveTo>
                    <a:pt x="26" y="44"/>
                  </a:moveTo>
                  <a:cubicBezTo>
                    <a:pt x="15" y="44"/>
                    <a:pt x="15" y="44"/>
                    <a:pt x="15" y="44"/>
                  </a:cubicBezTo>
                  <a:cubicBezTo>
                    <a:pt x="15" y="35"/>
                    <a:pt x="15" y="35"/>
                    <a:pt x="15" y="35"/>
                  </a:cubicBezTo>
                  <a:cubicBezTo>
                    <a:pt x="26" y="35"/>
                    <a:pt x="26" y="35"/>
                    <a:pt x="26" y="35"/>
                  </a:cubicBezTo>
                  <a:lnTo>
                    <a:pt x="26" y="44"/>
                  </a:lnTo>
                  <a:close/>
                  <a:moveTo>
                    <a:pt x="26" y="30"/>
                  </a:moveTo>
                  <a:cubicBezTo>
                    <a:pt x="15" y="30"/>
                    <a:pt x="15" y="30"/>
                    <a:pt x="15" y="30"/>
                  </a:cubicBezTo>
                  <a:cubicBezTo>
                    <a:pt x="15" y="27"/>
                    <a:pt x="15" y="27"/>
                    <a:pt x="15" y="27"/>
                  </a:cubicBezTo>
                  <a:cubicBezTo>
                    <a:pt x="15" y="24"/>
                    <a:pt x="17" y="22"/>
                    <a:pt x="19" y="22"/>
                  </a:cubicBezTo>
                  <a:cubicBezTo>
                    <a:pt x="26" y="22"/>
                    <a:pt x="26" y="22"/>
                    <a:pt x="26" y="22"/>
                  </a:cubicBezTo>
                  <a:lnTo>
                    <a:pt x="26" y="30"/>
                  </a:lnTo>
                  <a:close/>
                  <a:moveTo>
                    <a:pt x="71" y="39"/>
                  </a:moveTo>
                  <a:cubicBezTo>
                    <a:pt x="71" y="30"/>
                    <a:pt x="78" y="23"/>
                    <a:pt x="87" y="23"/>
                  </a:cubicBezTo>
                  <a:cubicBezTo>
                    <a:pt x="92" y="23"/>
                    <a:pt x="96" y="25"/>
                    <a:pt x="99" y="29"/>
                  </a:cubicBezTo>
                  <a:cubicBezTo>
                    <a:pt x="96" y="31"/>
                    <a:pt x="95" y="35"/>
                    <a:pt x="95" y="39"/>
                  </a:cubicBezTo>
                  <a:cubicBezTo>
                    <a:pt x="95" y="43"/>
                    <a:pt x="96" y="46"/>
                    <a:pt x="99" y="49"/>
                  </a:cubicBezTo>
                  <a:cubicBezTo>
                    <a:pt x="96" y="52"/>
                    <a:pt x="92" y="54"/>
                    <a:pt x="87" y="54"/>
                  </a:cubicBezTo>
                  <a:cubicBezTo>
                    <a:pt x="78" y="54"/>
                    <a:pt x="71" y="47"/>
                    <a:pt x="71" y="39"/>
                  </a:cubicBezTo>
                  <a:close/>
                  <a:moveTo>
                    <a:pt x="102" y="39"/>
                  </a:moveTo>
                  <a:cubicBezTo>
                    <a:pt x="102" y="35"/>
                    <a:pt x="101" y="31"/>
                    <a:pt x="99" y="29"/>
                  </a:cubicBezTo>
                  <a:cubicBezTo>
                    <a:pt x="101" y="25"/>
                    <a:pt x="106" y="23"/>
                    <a:pt x="110" y="23"/>
                  </a:cubicBezTo>
                  <a:cubicBezTo>
                    <a:pt x="119" y="23"/>
                    <a:pt x="126" y="30"/>
                    <a:pt x="126" y="39"/>
                  </a:cubicBezTo>
                  <a:cubicBezTo>
                    <a:pt x="126" y="47"/>
                    <a:pt x="119" y="54"/>
                    <a:pt x="110" y="54"/>
                  </a:cubicBezTo>
                  <a:cubicBezTo>
                    <a:pt x="106" y="54"/>
                    <a:pt x="101" y="52"/>
                    <a:pt x="99" y="49"/>
                  </a:cubicBezTo>
                  <a:cubicBezTo>
                    <a:pt x="101" y="46"/>
                    <a:pt x="102" y="43"/>
                    <a:pt x="102" y="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 name="Freeform 211"/>
            <p:cNvSpPr>
              <a:spLocks noEditPoints="1"/>
            </p:cNvSpPr>
            <p:nvPr/>
          </p:nvSpPr>
          <p:spPr bwMode="auto">
            <a:xfrm>
              <a:off x="3259138" y="1414463"/>
              <a:ext cx="441325" cy="354013"/>
            </a:xfrm>
            <a:custGeom>
              <a:avLst/>
              <a:gdLst>
                <a:gd name="T0" fmla="*/ 0 w 140"/>
                <a:gd name="T1" fmla="*/ 9 h 112"/>
                <a:gd name="T2" fmla="*/ 131 w 140"/>
                <a:gd name="T3" fmla="*/ 112 h 112"/>
                <a:gd name="T4" fmla="*/ 131 w 140"/>
                <a:gd name="T5" fmla="*/ 0 h 112"/>
                <a:gd name="T6" fmla="*/ 14 w 140"/>
                <a:gd name="T7" fmla="*/ 101 h 112"/>
                <a:gd name="T8" fmla="*/ 14 w 140"/>
                <a:gd name="T9" fmla="*/ 92 h 112"/>
                <a:gd name="T10" fmla="*/ 71 w 140"/>
                <a:gd name="T11" fmla="*/ 99 h 112"/>
                <a:gd name="T12" fmla="*/ 16 w 140"/>
                <a:gd name="T13" fmla="*/ 62 h 112"/>
                <a:gd name="T14" fmla="*/ 16 w 140"/>
                <a:gd name="T15" fmla="*/ 11 h 112"/>
                <a:gd name="T16" fmla="*/ 71 w 140"/>
                <a:gd name="T17" fmla="*/ 57 h 112"/>
                <a:gd name="T18" fmla="*/ 86 w 140"/>
                <a:gd name="T19" fmla="*/ 98 h 112"/>
                <a:gd name="T20" fmla="*/ 87 w 140"/>
                <a:gd name="T21" fmla="*/ 87 h 112"/>
                <a:gd name="T22" fmla="*/ 92 w 140"/>
                <a:gd name="T23" fmla="*/ 101 h 112"/>
                <a:gd name="T24" fmla="*/ 95 w 140"/>
                <a:gd name="T25" fmla="*/ 51 h 112"/>
                <a:gd name="T26" fmla="*/ 85 w 140"/>
                <a:gd name="T27" fmla="*/ 61 h 112"/>
                <a:gd name="T28" fmla="*/ 85 w 140"/>
                <a:gd name="T29" fmla="*/ 49 h 112"/>
                <a:gd name="T30" fmla="*/ 85 w 140"/>
                <a:gd name="T31" fmla="*/ 32 h 112"/>
                <a:gd name="T32" fmla="*/ 95 w 140"/>
                <a:gd name="T33" fmla="*/ 42 h 112"/>
                <a:gd name="T34" fmla="*/ 84 w 140"/>
                <a:gd name="T35" fmla="*/ 42 h 112"/>
                <a:gd name="T36" fmla="*/ 95 w 140"/>
                <a:gd name="T37" fmla="*/ 68 h 112"/>
                <a:gd name="T38" fmla="*/ 85 w 140"/>
                <a:gd name="T39" fmla="*/ 78 h 112"/>
                <a:gd name="T40" fmla="*/ 85 w 140"/>
                <a:gd name="T41" fmla="*/ 66 h 112"/>
                <a:gd name="T42" fmla="*/ 105 w 140"/>
                <a:gd name="T43" fmla="*/ 101 h 112"/>
                <a:gd name="T44" fmla="*/ 98 w 140"/>
                <a:gd name="T45" fmla="*/ 90 h 112"/>
                <a:gd name="T46" fmla="*/ 109 w 140"/>
                <a:gd name="T47" fmla="*/ 90 h 112"/>
                <a:gd name="T48" fmla="*/ 102 w 140"/>
                <a:gd name="T49" fmla="*/ 78 h 112"/>
                <a:gd name="T50" fmla="*/ 102 w 140"/>
                <a:gd name="T51" fmla="*/ 66 h 112"/>
                <a:gd name="T52" fmla="*/ 112 w 140"/>
                <a:gd name="T53" fmla="*/ 76 h 112"/>
                <a:gd name="T54" fmla="*/ 102 w 140"/>
                <a:gd name="T55" fmla="*/ 61 h 112"/>
                <a:gd name="T56" fmla="*/ 102 w 140"/>
                <a:gd name="T57" fmla="*/ 49 h 112"/>
                <a:gd name="T58" fmla="*/ 112 w 140"/>
                <a:gd name="T59" fmla="*/ 59 h 112"/>
                <a:gd name="T60" fmla="*/ 102 w 140"/>
                <a:gd name="T61" fmla="*/ 44 h 112"/>
                <a:gd name="T62" fmla="*/ 102 w 140"/>
                <a:gd name="T63" fmla="*/ 32 h 112"/>
                <a:gd name="T64" fmla="*/ 112 w 140"/>
                <a:gd name="T65" fmla="*/ 42 h 112"/>
                <a:gd name="T66" fmla="*/ 124 w 140"/>
                <a:gd name="T67" fmla="*/ 90 h 112"/>
                <a:gd name="T68" fmla="*/ 116 w 140"/>
                <a:gd name="T69" fmla="*/ 90 h 112"/>
                <a:gd name="T70" fmla="*/ 113 w 140"/>
                <a:gd name="T71" fmla="*/ 87 h 112"/>
                <a:gd name="T72" fmla="*/ 123 w 140"/>
                <a:gd name="T73" fmla="*/ 87 h 112"/>
                <a:gd name="T74" fmla="*/ 129 w 140"/>
                <a:gd name="T75" fmla="*/ 76 h 112"/>
                <a:gd name="T76" fmla="*/ 118 w 140"/>
                <a:gd name="T77" fmla="*/ 76 h 112"/>
                <a:gd name="T78" fmla="*/ 127 w 140"/>
                <a:gd name="T79" fmla="*/ 66 h 112"/>
                <a:gd name="T80" fmla="*/ 129 w 140"/>
                <a:gd name="T81" fmla="*/ 59 h 112"/>
                <a:gd name="T82" fmla="*/ 118 w 140"/>
                <a:gd name="T83" fmla="*/ 59 h 112"/>
                <a:gd name="T84" fmla="*/ 127 w 140"/>
                <a:gd name="T85" fmla="*/ 49 h 112"/>
                <a:gd name="T86" fmla="*/ 129 w 140"/>
                <a:gd name="T87" fmla="*/ 42 h 112"/>
                <a:gd name="T88" fmla="*/ 118 w 140"/>
                <a:gd name="T89" fmla="*/ 42 h 112"/>
                <a:gd name="T90" fmla="*/ 127 w 140"/>
                <a:gd name="T91" fmla="*/ 32 h 112"/>
                <a:gd name="T92" fmla="*/ 129 w 140"/>
                <a:gd name="T93" fmla="*/ 18 h 112"/>
                <a:gd name="T94" fmla="*/ 84 w 140"/>
                <a:gd name="T95" fmla="*/ 18 h 112"/>
                <a:gd name="T96" fmla="*/ 127 w 140"/>
                <a:gd name="T97" fmla="*/ 11 h 112"/>
                <a:gd name="T98" fmla="*/ 88 w 140"/>
                <a:gd name="T99" fmla="*/ 91 h 112"/>
                <a:gd name="T100" fmla="*/ 88 w 140"/>
                <a:gd name="T101" fmla="*/ 9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12">
                  <a:moveTo>
                    <a:pt x="131" y="0"/>
                  </a:moveTo>
                  <a:cubicBezTo>
                    <a:pt x="9" y="0"/>
                    <a:pt x="9" y="0"/>
                    <a:pt x="9" y="0"/>
                  </a:cubicBezTo>
                  <a:cubicBezTo>
                    <a:pt x="4" y="0"/>
                    <a:pt x="0" y="4"/>
                    <a:pt x="0" y="9"/>
                  </a:cubicBezTo>
                  <a:cubicBezTo>
                    <a:pt x="0" y="103"/>
                    <a:pt x="0" y="103"/>
                    <a:pt x="0" y="103"/>
                  </a:cubicBezTo>
                  <a:cubicBezTo>
                    <a:pt x="0" y="108"/>
                    <a:pt x="4" y="112"/>
                    <a:pt x="9" y="112"/>
                  </a:cubicBezTo>
                  <a:cubicBezTo>
                    <a:pt x="131" y="112"/>
                    <a:pt x="131" y="112"/>
                    <a:pt x="131" y="112"/>
                  </a:cubicBezTo>
                  <a:cubicBezTo>
                    <a:pt x="136" y="112"/>
                    <a:pt x="140" y="108"/>
                    <a:pt x="140" y="103"/>
                  </a:cubicBezTo>
                  <a:cubicBezTo>
                    <a:pt x="140" y="9"/>
                    <a:pt x="140" y="9"/>
                    <a:pt x="140" y="9"/>
                  </a:cubicBezTo>
                  <a:cubicBezTo>
                    <a:pt x="140" y="4"/>
                    <a:pt x="136" y="0"/>
                    <a:pt x="131" y="0"/>
                  </a:cubicBezTo>
                  <a:close/>
                  <a:moveTo>
                    <a:pt x="71" y="99"/>
                  </a:moveTo>
                  <a:cubicBezTo>
                    <a:pt x="71" y="100"/>
                    <a:pt x="69" y="101"/>
                    <a:pt x="67" y="101"/>
                  </a:cubicBezTo>
                  <a:cubicBezTo>
                    <a:pt x="14" y="101"/>
                    <a:pt x="14" y="101"/>
                    <a:pt x="14" y="101"/>
                  </a:cubicBezTo>
                  <a:cubicBezTo>
                    <a:pt x="12" y="101"/>
                    <a:pt x="11" y="100"/>
                    <a:pt x="11" y="99"/>
                  </a:cubicBezTo>
                  <a:cubicBezTo>
                    <a:pt x="11" y="94"/>
                    <a:pt x="11" y="94"/>
                    <a:pt x="11" y="94"/>
                  </a:cubicBezTo>
                  <a:cubicBezTo>
                    <a:pt x="11" y="93"/>
                    <a:pt x="12" y="92"/>
                    <a:pt x="14" y="92"/>
                  </a:cubicBezTo>
                  <a:cubicBezTo>
                    <a:pt x="67" y="92"/>
                    <a:pt x="67" y="92"/>
                    <a:pt x="67" y="92"/>
                  </a:cubicBezTo>
                  <a:cubicBezTo>
                    <a:pt x="69" y="92"/>
                    <a:pt x="71" y="93"/>
                    <a:pt x="71" y="94"/>
                  </a:cubicBezTo>
                  <a:lnTo>
                    <a:pt x="71" y="99"/>
                  </a:lnTo>
                  <a:close/>
                  <a:moveTo>
                    <a:pt x="71" y="57"/>
                  </a:moveTo>
                  <a:cubicBezTo>
                    <a:pt x="71" y="60"/>
                    <a:pt x="68" y="62"/>
                    <a:pt x="66" y="62"/>
                  </a:cubicBezTo>
                  <a:cubicBezTo>
                    <a:pt x="16" y="62"/>
                    <a:pt x="16" y="62"/>
                    <a:pt x="16" y="62"/>
                  </a:cubicBezTo>
                  <a:cubicBezTo>
                    <a:pt x="13" y="62"/>
                    <a:pt x="11" y="60"/>
                    <a:pt x="11" y="57"/>
                  </a:cubicBezTo>
                  <a:cubicBezTo>
                    <a:pt x="11" y="15"/>
                    <a:pt x="11" y="15"/>
                    <a:pt x="11" y="15"/>
                  </a:cubicBezTo>
                  <a:cubicBezTo>
                    <a:pt x="11" y="13"/>
                    <a:pt x="13" y="11"/>
                    <a:pt x="16" y="11"/>
                  </a:cubicBezTo>
                  <a:cubicBezTo>
                    <a:pt x="66" y="11"/>
                    <a:pt x="66" y="11"/>
                    <a:pt x="66" y="11"/>
                  </a:cubicBezTo>
                  <a:cubicBezTo>
                    <a:pt x="68" y="11"/>
                    <a:pt x="71" y="13"/>
                    <a:pt x="71" y="15"/>
                  </a:cubicBezTo>
                  <a:lnTo>
                    <a:pt x="71" y="57"/>
                  </a:lnTo>
                  <a:close/>
                  <a:moveTo>
                    <a:pt x="92" y="101"/>
                  </a:moveTo>
                  <a:cubicBezTo>
                    <a:pt x="91" y="98"/>
                    <a:pt x="91" y="98"/>
                    <a:pt x="91" y="98"/>
                  </a:cubicBezTo>
                  <a:cubicBezTo>
                    <a:pt x="86" y="98"/>
                    <a:pt x="86" y="98"/>
                    <a:pt x="86" y="98"/>
                  </a:cubicBezTo>
                  <a:cubicBezTo>
                    <a:pt x="84" y="101"/>
                    <a:pt x="84" y="101"/>
                    <a:pt x="84" y="101"/>
                  </a:cubicBezTo>
                  <a:cubicBezTo>
                    <a:pt x="81" y="101"/>
                    <a:pt x="81" y="101"/>
                    <a:pt x="81" y="101"/>
                  </a:cubicBezTo>
                  <a:cubicBezTo>
                    <a:pt x="87" y="87"/>
                    <a:pt x="87" y="87"/>
                    <a:pt x="87" y="87"/>
                  </a:cubicBezTo>
                  <a:cubicBezTo>
                    <a:pt x="90" y="87"/>
                    <a:pt x="90" y="87"/>
                    <a:pt x="90" y="87"/>
                  </a:cubicBezTo>
                  <a:cubicBezTo>
                    <a:pt x="96" y="101"/>
                    <a:pt x="96" y="101"/>
                    <a:pt x="96" y="101"/>
                  </a:cubicBezTo>
                  <a:lnTo>
                    <a:pt x="92" y="101"/>
                  </a:lnTo>
                  <a:close/>
                  <a:moveTo>
                    <a:pt x="85" y="49"/>
                  </a:moveTo>
                  <a:cubicBezTo>
                    <a:pt x="93" y="49"/>
                    <a:pt x="93" y="49"/>
                    <a:pt x="93" y="49"/>
                  </a:cubicBezTo>
                  <a:cubicBezTo>
                    <a:pt x="94" y="49"/>
                    <a:pt x="95" y="50"/>
                    <a:pt x="95" y="51"/>
                  </a:cubicBezTo>
                  <a:cubicBezTo>
                    <a:pt x="95" y="59"/>
                    <a:pt x="95" y="59"/>
                    <a:pt x="95" y="59"/>
                  </a:cubicBezTo>
                  <a:cubicBezTo>
                    <a:pt x="95" y="60"/>
                    <a:pt x="94" y="61"/>
                    <a:pt x="93" y="61"/>
                  </a:cubicBezTo>
                  <a:cubicBezTo>
                    <a:pt x="85" y="61"/>
                    <a:pt x="85" y="61"/>
                    <a:pt x="85" y="61"/>
                  </a:cubicBezTo>
                  <a:cubicBezTo>
                    <a:pt x="84" y="61"/>
                    <a:pt x="84" y="60"/>
                    <a:pt x="84" y="59"/>
                  </a:cubicBezTo>
                  <a:cubicBezTo>
                    <a:pt x="84" y="51"/>
                    <a:pt x="84" y="51"/>
                    <a:pt x="84" y="51"/>
                  </a:cubicBezTo>
                  <a:cubicBezTo>
                    <a:pt x="84" y="50"/>
                    <a:pt x="84" y="49"/>
                    <a:pt x="85" y="49"/>
                  </a:cubicBezTo>
                  <a:close/>
                  <a:moveTo>
                    <a:pt x="84" y="42"/>
                  </a:moveTo>
                  <a:cubicBezTo>
                    <a:pt x="84" y="34"/>
                    <a:pt x="84" y="34"/>
                    <a:pt x="84" y="34"/>
                  </a:cubicBezTo>
                  <a:cubicBezTo>
                    <a:pt x="84" y="33"/>
                    <a:pt x="84" y="32"/>
                    <a:pt x="85" y="32"/>
                  </a:cubicBezTo>
                  <a:cubicBezTo>
                    <a:pt x="93" y="32"/>
                    <a:pt x="93" y="32"/>
                    <a:pt x="93" y="32"/>
                  </a:cubicBezTo>
                  <a:cubicBezTo>
                    <a:pt x="94" y="32"/>
                    <a:pt x="95" y="33"/>
                    <a:pt x="95" y="34"/>
                  </a:cubicBezTo>
                  <a:cubicBezTo>
                    <a:pt x="95" y="42"/>
                    <a:pt x="95" y="42"/>
                    <a:pt x="95" y="42"/>
                  </a:cubicBezTo>
                  <a:cubicBezTo>
                    <a:pt x="95" y="43"/>
                    <a:pt x="94" y="44"/>
                    <a:pt x="93" y="44"/>
                  </a:cubicBezTo>
                  <a:cubicBezTo>
                    <a:pt x="85" y="44"/>
                    <a:pt x="85" y="44"/>
                    <a:pt x="85" y="44"/>
                  </a:cubicBezTo>
                  <a:cubicBezTo>
                    <a:pt x="84" y="44"/>
                    <a:pt x="84" y="43"/>
                    <a:pt x="84" y="42"/>
                  </a:cubicBezTo>
                  <a:close/>
                  <a:moveTo>
                    <a:pt x="85" y="66"/>
                  </a:moveTo>
                  <a:cubicBezTo>
                    <a:pt x="93" y="66"/>
                    <a:pt x="93" y="66"/>
                    <a:pt x="93" y="66"/>
                  </a:cubicBezTo>
                  <a:cubicBezTo>
                    <a:pt x="94" y="66"/>
                    <a:pt x="95" y="67"/>
                    <a:pt x="95" y="68"/>
                  </a:cubicBezTo>
                  <a:cubicBezTo>
                    <a:pt x="95" y="76"/>
                    <a:pt x="95" y="76"/>
                    <a:pt x="95" y="76"/>
                  </a:cubicBezTo>
                  <a:cubicBezTo>
                    <a:pt x="95" y="77"/>
                    <a:pt x="94" y="78"/>
                    <a:pt x="93" y="78"/>
                  </a:cubicBezTo>
                  <a:cubicBezTo>
                    <a:pt x="85" y="78"/>
                    <a:pt x="85" y="78"/>
                    <a:pt x="85" y="78"/>
                  </a:cubicBezTo>
                  <a:cubicBezTo>
                    <a:pt x="84" y="78"/>
                    <a:pt x="84" y="77"/>
                    <a:pt x="84" y="76"/>
                  </a:cubicBezTo>
                  <a:cubicBezTo>
                    <a:pt x="84" y="68"/>
                    <a:pt x="84" y="68"/>
                    <a:pt x="84" y="68"/>
                  </a:cubicBezTo>
                  <a:cubicBezTo>
                    <a:pt x="84" y="67"/>
                    <a:pt x="84" y="66"/>
                    <a:pt x="85" y="66"/>
                  </a:cubicBezTo>
                  <a:close/>
                  <a:moveTo>
                    <a:pt x="109" y="90"/>
                  </a:moveTo>
                  <a:cubicBezTo>
                    <a:pt x="105" y="90"/>
                    <a:pt x="105" y="90"/>
                    <a:pt x="105" y="90"/>
                  </a:cubicBezTo>
                  <a:cubicBezTo>
                    <a:pt x="105" y="101"/>
                    <a:pt x="105" y="101"/>
                    <a:pt x="105" y="101"/>
                  </a:cubicBezTo>
                  <a:cubicBezTo>
                    <a:pt x="102" y="101"/>
                    <a:pt x="102" y="101"/>
                    <a:pt x="102" y="101"/>
                  </a:cubicBezTo>
                  <a:cubicBezTo>
                    <a:pt x="102" y="90"/>
                    <a:pt x="102" y="90"/>
                    <a:pt x="102" y="90"/>
                  </a:cubicBezTo>
                  <a:cubicBezTo>
                    <a:pt x="98" y="90"/>
                    <a:pt x="98" y="90"/>
                    <a:pt x="98" y="90"/>
                  </a:cubicBezTo>
                  <a:cubicBezTo>
                    <a:pt x="98" y="87"/>
                    <a:pt x="98" y="87"/>
                    <a:pt x="98" y="87"/>
                  </a:cubicBezTo>
                  <a:cubicBezTo>
                    <a:pt x="109" y="87"/>
                    <a:pt x="109" y="87"/>
                    <a:pt x="109" y="87"/>
                  </a:cubicBezTo>
                  <a:lnTo>
                    <a:pt x="109" y="90"/>
                  </a:lnTo>
                  <a:close/>
                  <a:moveTo>
                    <a:pt x="112" y="76"/>
                  </a:moveTo>
                  <a:cubicBezTo>
                    <a:pt x="112" y="77"/>
                    <a:pt x="111" y="78"/>
                    <a:pt x="110" y="78"/>
                  </a:cubicBezTo>
                  <a:cubicBezTo>
                    <a:pt x="102" y="78"/>
                    <a:pt x="102" y="78"/>
                    <a:pt x="102" y="78"/>
                  </a:cubicBezTo>
                  <a:cubicBezTo>
                    <a:pt x="101" y="78"/>
                    <a:pt x="101" y="77"/>
                    <a:pt x="101" y="76"/>
                  </a:cubicBezTo>
                  <a:cubicBezTo>
                    <a:pt x="101" y="68"/>
                    <a:pt x="101" y="68"/>
                    <a:pt x="101" y="68"/>
                  </a:cubicBezTo>
                  <a:cubicBezTo>
                    <a:pt x="101" y="67"/>
                    <a:pt x="101" y="66"/>
                    <a:pt x="102" y="66"/>
                  </a:cubicBezTo>
                  <a:cubicBezTo>
                    <a:pt x="110" y="66"/>
                    <a:pt x="110" y="66"/>
                    <a:pt x="110" y="66"/>
                  </a:cubicBezTo>
                  <a:cubicBezTo>
                    <a:pt x="111" y="66"/>
                    <a:pt x="112" y="67"/>
                    <a:pt x="112" y="68"/>
                  </a:cubicBezTo>
                  <a:lnTo>
                    <a:pt x="112" y="76"/>
                  </a:lnTo>
                  <a:close/>
                  <a:moveTo>
                    <a:pt x="112" y="59"/>
                  </a:moveTo>
                  <a:cubicBezTo>
                    <a:pt x="112" y="60"/>
                    <a:pt x="111" y="61"/>
                    <a:pt x="110" y="61"/>
                  </a:cubicBezTo>
                  <a:cubicBezTo>
                    <a:pt x="102" y="61"/>
                    <a:pt x="102" y="61"/>
                    <a:pt x="102" y="61"/>
                  </a:cubicBezTo>
                  <a:cubicBezTo>
                    <a:pt x="101" y="61"/>
                    <a:pt x="101" y="60"/>
                    <a:pt x="101" y="59"/>
                  </a:cubicBezTo>
                  <a:cubicBezTo>
                    <a:pt x="101" y="51"/>
                    <a:pt x="101" y="51"/>
                    <a:pt x="101" y="51"/>
                  </a:cubicBezTo>
                  <a:cubicBezTo>
                    <a:pt x="101" y="50"/>
                    <a:pt x="101" y="49"/>
                    <a:pt x="102" y="49"/>
                  </a:cubicBezTo>
                  <a:cubicBezTo>
                    <a:pt x="110" y="49"/>
                    <a:pt x="110" y="49"/>
                    <a:pt x="110" y="49"/>
                  </a:cubicBezTo>
                  <a:cubicBezTo>
                    <a:pt x="111" y="49"/>
                    <a:pt x="112" y="50"/>
                    <a:pt x="112" y="51"/>
                  </a:cubicBezTo>
                  <a:lnTo>
                    <a:pt x="112" y="59"/>
                  </a:lnTo>
                  <a:close/>
                  <a:moveTo>
                    <a:pt x="112" y="42"/>
                  </a:moveTo>
                  <a:cubicBezTo>
                    <a:pt x="112" y="43"/>
                    <a:pt x="111" y="44"/>
                    <a:pt x="110" y="44"/>
                  </a:cubicBezTo>
                  <a:cubicBezTo>
                    <a:pt x="102" y="44"/>
                    <a:pt x="102" y="44"/>
                    <a:pt x="102" y="44"/>
                  </a:cubicBezTo>
                  <a:cubicBezTo>
                    <a:pt x="101" y="44"/>
                    <a:pt x="101" y="43"/>
                    <a:pt x="101" y="42"/>
                  </a:cubicBezTo>
                  <a:cubicBezTo>
                    <a:pt x="101" y="34"/>
                    <a:pt x="101" y="34"/>
                    <a:pt x="101" y="34"/>
                  </a:cubicBezTo>
                  <a:cubicBezTo>
                    <a:pt x="101" y="33"/>
                    <a:pt x="101" y="32"/>
                    <a:pt x="102" y="32"/>
                  </a:cubicBezTo>
                  <a:cubicBezTo>
                    <a:pt x="110" y="32"/>
                    <a:pt x="110" y="32"/>
                    <a:pt x="110" y="32"/>
                  </a:cubicBezTo>
                  <a:cubicBezTo>
                    <a:pt x="111" y="32"/>
                    <a:pt x="112" y="33"/>
                    <a:pt x="112" y="34"/>
                  </a:cubicBezTo>
                  <a:lnTo>
                    <a:pt x="112" y="42"/>
                  </a:lnTo>
                  <a:close/>
                  <a:moveTo>
                    <a:pt x="127" y="101"/>
                  </a:moveTo>
                  <a:cubicBezTo>
                    <a:pt x="124" y="101"/>
                    <a:pt x="124" y="101"/>
                    <a:pt x="124" y="101"/>
                  </a:cubicBezTo>
                  <a:cubicBezTo>
                    <a:pt x="124" y="90"/>
                    <a:pt x="124" y="90"/>
                    <a:pt x="124" y="90"/>
                  </a:cubicBezTo>
                  <a:cubicBezTo>
                    <a:pt x="122" y="101"/>
                    <a:pt x="122" y="101"/>
                    <a:pt x="122" y="101"/>
                  </a:cubicBezTo>
                  <a:cubicBezTo>
                    <a:pt x="119" y="101"/>
                    <a:pt x="119" y="101"/>
                    <a:pt x="119" y="101"/>
                  </a:cubicBezTo>
                  <a:cubicBezTo>
                    <a:pt x="116" y="90"/>
                    <a:pt x="116" y="90"/>
                    <a:pt x="116" y="90"/>
                  </a:cubicBezTo>
                  <a:cubicBezTo>
                    <a:pt x="116" y="101"/>
                    <a:pt x="116" y="101"/>
                    <a:pt x="116" y="101"/>
                  </a:cubicBezTo>
                  <a:cubicBezTo>
                    <a:pt x="113" y="101"/>
                    <a:pt x="113" y="101"/>
                    <a:pt x="113" y="101"/>
                  </a:cubicBezTo>
                  <a:cubicBezTo>
                    <a:pt x="113" y="87"/>
                    <a:pt x="113" y="87"/>
                    <a:pt x="113" y="87"/>
                  </a:cubicBezTo>
                  <a:cubicBezTo>
                    <a:pt x="118" y="87"/>
                    <a:pt x="118" y="87"/>
                    <a:pt x="118" y="87"/>
                  </a:cubicBezTo>
                  <a:cubicBezTo>
                    <a:pt x="120" y="97"/>
                    <a:pt x="120" y="97"/>
                    <a:pt x="120" y="97"/>
                  </a:cubicBezTo>
                  <a:cubicBezTo>
                    <a:pt x="123" y="87"/>
                    <a:pt x="123" y="87"/>
                    <a:pt x="123" y="87"/>
                  </a:cubicBezTo>
                  <a:cubicBezTo>
                    <a:pt x="127" y="87"/>
                    <a:pt x="127" y="87"/>
                    <a:pt x="127" y="87"/>
                  </a:cubicBezTo>
                  <a:lnTo>
                    <a:pt x="127" y="101"/>
                  </a:lnTo>
                  <a:close/>
                  <a:moveTo>
                    <a:pt x="129" y="76"/>
                  </a:moveTo>
                  <a:cubicBezTo>
                    <a:pt x="129" y="77"/>
                    <a:pt x="128" y="78"/>
                    <a:pt x="127" y="78"/>
                  </a:cubicBezTo>
                  <a:cubicBezTo>
                    <a:pt x="119" y="78"/>
                    <a:pt x="119" y="78"/>
                    <a:pt x="119" y="78"/>
                  </a:cubicBezTo>
                  <a:cubicBezTo>
                    <a:pt x="118" y="78"/>
                    <a:pt x="118" y="77"/>
                    <a:pt x="118" y="76"/>
                  </a:cubicBezTo>
                  <a:cubicBezTo>
                    <a:pt x="118" y="68"/>
                    <a:pt x="118" y="68"/>
                    <a:pt x="118" y="68"/>
                  </a:cubicBezTo>
                  <a:cubicBezTo>
                    <a:pt x="118" y="67"/>
                    <a:pt x="118" y="66"/>
                    <a:pt x="119" y="66"/>
                  </a:cubicBezTo>
                  <a:cubicBezTo>
                    <a:pt x="127" y="66"/>
                    <a:pt x="127" y="66"/>
                    <a:pt x="127" y="66"/>
                  </a:cubicBezTo>
                  <a:cubicBezTo>
                    <a:pt x="128" y="66"/>
                    <a:pt x="129" y="67"/>
                    <a:pt x="129" y="68"/>
                  </a:cubicBezTo>
                  <a:lnTo>
                    <a:pt x="129" y="76"/>
                  </a:lnTo>
                  <a:close/>
                  <a:moveTo>
                    <a:pt x="129" y="59"/>
                  </a:moveTo>
                  <a:cubicBezTo>
                    <a:pt x="129" y="60"/>
                    <a:pt x="128" y="61"/>
                    <a:pt x="127" y="61"/>
                  </a:cubicBezTo>
                  <a:cubicBezTo>
                    <a:pt x="119" y="61"/>
                    <a:pt x="119" y="61"/>
                    <a:pt x="119" y="61"/>
                  </a:cubicBezTo>
                  <a:cubicBezTo>
                    <a:pt x="118" y="61"/>
                    <a:pt x="118" y="60"/>
                    <a:pt x="118" y="59"/>
                  </a:cubicBezTo>
                  <a:cubicBezTo>
                    <a:pt x="118" y="51"/>
                    <a:pt x="118" y="51"/>
                    <a:pt x="118" y="51"/>
                  </a:cubicBezTo>
                  <a:cubicBezTo>
                    <a:pt x="118" y="50"/>
                    <a:pt x="118" y="49"/>
                    <a:pt x="119" y="49"/>
                  </a:cubicBezTo>
                  <a:cubicBezTo>
                    <a:pt x="127" y="49"/>
                    <a:pt x="127" y="49"/>
                    <a:pt x="127" y="49"/>
                  </a:cubicBezTo>
                  <a:cubicBezTo>
                    <a:pt x="128" y="49"/>
                    <a:pt x="129" y="50"/>
                    <a:pt x="129" y="51"/>
                  </a:cubicBezTo>
                  <a:lnTo>
                    <a:pt x="129" y="59"/>
                  </a:lnTo>
                  <a:close/>
                  <a:moveTo>
                    <a:pt x="129" y="42"/>
                  </a:moveTo>
                  <a:cubicBezTo>
                    <a:pt x="129" y="43"/>
                    <a:pt x="128" y="44"/>
                    <a:pt x="127" y="44"/>
                  </a:cubicBezTo>
                  <a:cubicBezTo>
                    <a:pt x="119" y="44"/>
                    <a:pt x="119" y="44"/>
                    <a:pt x="119" y="44"/>
                  </a:cubicBezTo>
                  <a:cubicBezTo>
                    <a:pt x="118" y="44"/>
                    <a:pt x="118" y="43"/>
                    <a:pt x="118" y="42"/>
                  </a:cubicBezTo>
                  <a:cubicBezTo>
                    <a:pt x="118" y="34"/>
                    <a:pt x="118" y="34"/>
                    <a:pt x="118" y="34"/>
                  </a:cubicBezTo>
                  <a:cubicBezTo>
                    <a:pt x="118" y="33"/>
                    <a:pt x="118" y="32"/>
                    <a:pt x="119" y="32"/>
                  </a:cubicBezTo>
                  <a:cubicBezTo>
                    <a:pt x="127" y="32"/>
                    <a:pt x="127" y="32"/>
                    <a:pt x="127" y="32"/>
                  </a:cubicBezTo>
                  <a:cubicBezTo>
                    <a:pt x="128" y="32"/>
                    <a:pt x="129" y="33"/>
                    <a:pt x="129" y="34"/>
                  </a:cubicBezTo>
                  <a:lnTo>
                    <a:pt x="129" y="42"/>
                  </a:lnTo>
                  <a:close/>
                  <a:moveTo>
                    <a:pt x="129" y="18"/>
                  </a:moveTo>
                  <a:cubicBezTo>
                    <a:pt x="129" y="19"/>
                    <a:pt x="128" y="20"/>
                    <a:pt x="127" y="20"/>
                  </a:cubicBezTo>
                  <a:cubicBezTo>
                    <a:pt x="86" y="20"/>
                    <a:pt x="86" y="20"/>
                    <a:pt x="86" y="20"/>
                  </a:cubicBezTo>
                  <a:cubicBezTo>
                    <a:pt x="85" y="20"/>
                    <a:pt x="84" y="19"/>
                    <a:pt x="84" y="18"/>
                  </a:cubicBezTo>
                  <a:cubicBezTo>
                    <a:pt x="84" y="13"/>
                    <a:pt x="84" y="13"/>
                    <a:pt x="84" y="13"/>
                  </a:cubicBezTo>
                  <a:cubicBezTo>
                    <a:pt x="84" y="12"/>
                    <a:pt x="85" y="11"/>
                    <a:pt x="86" y="11"/>
                  </a:cubicBezTo>
                  <a:cubicBezTo>
                    <a:pt x="127" y="11"/>
                    <a:pt x="127" y="11"/>
                    <a:pt x="127" y="11"/>
                  </a:cubicBezTo>
                  <a:cubicBezTo>
                    <a:pt x="128" y="11"/>
                    <a:pt x="129" y="12"/>
                    <a:pt x="129" y="13"/>
                  </a:cubicBezTo>
                  <a:lnTo>
                    <a:pt x="129" y="18"/>
                  </a:lnTo>
                  <a:close/>
                  <a:moveTo>
                    <a:pt x="88" y="91"/>
                  </a:moveTo>
                  <a:cubicBezTo>
                    <a:pt x="90" y="96"/>
                    <a:pt x="90" y="96"/>
                    <a:pt x="90" y="96"/>
                  </a:cubicBezTo>
                  <a:cubicBezTo>
                    <a:pt x="87" y="96"/>
                    <a:pt x="87" y="96"/>
                    <a:pt x="87" y="96"/>
                  </a:cubicBezTo>
                  <a:lnTo>
                    <a:pt x="88" y="9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 name="Freeform 212"/>
            <p:cNvSpPr>
              <a:spLocks noEditPoints="1"/>
            </p:cNvSpPr>
            <p:nvPr/>
          </p:nvSpPr>
          <p:spPr bwMode="auto">
            <a:xfrm>
              <a:off x="8713788" y="3235325"/>
              <a:ext cx="388937" cy="379413"/>
            </a:xfrm>
            <a:custGeom>
              <a:avLst/>
              <a:gdLst>
                <a:gd name="T0" fmla="*/ 3 w 123"/>
                <a:gd name="T1" fmla="*/ 25 h 120"/>
                <a:gd name="T2" fmla="*/ 22 w 123"/>
                <a:gd name="T3" fmla="*/ 33 h 120"/>
                <a:gd name="T4" fmla="*/ 0 w 123"/>
                <a:gd name="T5" fmla="*/ 33 h 120"/>
                <a:gd name="T6" fmla="*/ 19 w 123"/>
                <a:gd name="T7" fmla="*/ 83 h 120"/>
                <a:gd name="T8" fmla="*/ 0 w 123"/>
                <a:gd name="T9" fmla="*/ 91 h 120"/>
                <a:gd name="T10" fmla="*/ 22 w 123"/>
                <a:gd name="T11" fmla="*/ 91 h 120"/>
                <a:gd name="T12" fmla="*/ 3 w 123"/>
                <a:gd name="T13" fmla="*/ 40 h 120"/>
                <a:gd name="T14" fmla="*/ 112 w 123"/>
                <a:gd name="T15" fmla="*/ 0 h 120"/>
                <a:gd name="T16" fmla="*/ 3 w 123"/>
                <a:gd name="T17" fmla="*/ 22 h 120"/>
                <a:gd name="T18" fmla="*/ 19 w 123"/>
                <a:gd name="T19" fmla="*/ 6 h 120"/>
                <a:gd name="T20" fmla="*/ 117 w 123"/>
                <a:gd name="T21" fmla="*/ 104 h 120"/>
                <a:gd name="T22" fmla="*/ 9 w 123"/>
                <a:gd name="T23" fmla="*/ 104 h 120"/>
                <a:gd name="T24" fmla="*/ 3 w 123"/>
                <a:gd name="T25" fmla="*/ 109 h 120"/>
                <a:gd name="T26" fmla="*/ 123 w 123"/>
                <a:gd name="T27" fmla="*/ 109 h 120"/>
                <a:gd name="T28" fmla="*/ 26 w 123"/>
                <a:gd name="T29" fmla="*/ 91 h 120"/>
                <a:gd name="T30" fmla="*/ 13 w 123"/>
                <a:gd name="T31" fmla="*/ 80 h 120"/>
                <a:gd name="T32" fmla="*/ 26 w 123"/>
                <a:gd name="T33" fmla="*/ 33 h 120"/>
                <a:gd name="T34" fmla="*/ 13 w 123"/>
                <a:gd name="T35" fmla="*/ 22 h 120"/>
                <a:gd name="T36" fmla="*/ 103 w 123"/>
                <a:gd name="T37" fmla="*/ 10 h 120"/>
                <a:gd name="T38" fmla="*/ 103 w 123"/>
                <a:gd name="T39" fmla="*/ 110 h 120"/>
                <a:gd name="T40" fmla="*/ 13 w 123"/>
                <a:gd name="T41" fmla="*/ 98 h 120"/>
                <a:gd name="T42" fmla="*/ 101 w 123"/>
                <a:gd name="T43" fmla="*/ 77 h 120"/>
                <a:gd name="T44" fmla="*/ 107 w 123"/>
                <a:gd name="T45" fmla="*/ 77 h 120"/>
                <a:gd name="T46" fmla="*/ 104 w 123"/>
                <a:gd name="T47" fmla="*/ 40 h 120"/>
                <a:gd name="T48" fmla="*/ 75 w 123"/>
                <a:gd name="T49" fmla="*/ 51 h 120"/>
                <a:gd name="T50" fmla="*/ 75 w 123"/>
                <a:gd name="T51" fmla="*/ 44 h 120"/>
                <a:gd name="T52" fmla="*/ 83 w 123"/>
                <a:gd name="T53" fmla="*/ 64 h 120"/>
                <a:gd name="T54" fmla="*/ 75 w 123"/>
                <a:gd name="T55" fmla="*/ 64 h 120"/>
                <a:gd name="T56" fmla="*/ 83 w 123"/>
                <a:gd name="T57" fmla="*/ 69 h 120"/>
                <a:gd name="T58" fmla="*/ 63 w 123"/>
                <a:gd name="T59" fmla="*/ 51 h 120"/>
                <a:gd name="T60" fmla="*/ 63 w 123"/>
                <a:gd name="T61" fmla="*/ 44 h 120"/>
                <a:gd name="T62" fmla="*/ 71 w 123"/>
                <a:gd name="T63" fmla="*/ 64 h 120"/>
                <a:gd name="T64" fmla="*/ 63 w 123"/>
                <a:gd name="T65" fmla="*/ 64 h 120"/>
                <a:gd name="T66" fmla="*/ 71 w 123"/>
                <a:gd name="T67" fmla="*/ 69 h 120"/>
                <a:gd name="T68" fmla="*/ 52 w 123"/>
                <a:gd name="T69" fmla="*/ 51 h 120"/>
                <a:gd name="T70" fmla="*/ 52 w 123"/>
                <a:gd name="T71" fmla="*/ 44 h 120"/>
                <a:gd name="T72" fmla="*/ 59 w 123"/>
                <a:gd name="T73" fmla="*/ 64 h 120"/>
                <a:gd name="T74" fmla="*/ 52 w 123"/>
                <a:gd name="T75" fmla="*/ 64 h 120"/>
                <a:gd name="T76" fmla="*/ 59 w 123"/>
                <a:gd name="T77" fmla="*/ 69 h 120"/>
                <a:gd name="T78" fmla="*/ 40 w 123"/>
                <a:gd name="T79" fmla="*/ 51 h 120"/>
                <a:gd name="T80" fmla="*/ 40 w 123"/>
                <a:gd name="T81" fmla="*/ 44 h 120"/>
                <a:gd name="T82" fmla="*/ 48 w 123"/>
                <a:gd name="T83" fmla="*/ 64 h 120"/>
                <a:gd name="T84" fmla="*/ 40 w 123"/>
                <a:gd name="T85" fmla="*/ 64 h 120"/>
                <a:gd name="T86" fmla="*/ 48 w 123"/>
                <a:gd name="T87" fmla="*/ 6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20">
                  <a:moveTo>
                    <a:pt x="0" y="33"/>
                  </a:moveTo>
                  <a:cubicBezTo>
                    <a:pt x="0" y="28"/>
                    <a:pt x="0" y="28"/>
                    <a:pt x="0" y="28"/>
                  </a:cubicBezTo>
                  <a:cubicBezTo>
                    <a:pt x="0" y="26"/>
                    <a:pt x="1" y="25"/>
                    <a:pt x="3" y="25"/>
                  </a:cubicBezTo>
                  <a:cubicBezTo>
                    <a:pt x="19" y="25"/>
                    <a:pt x="19" y="25"/>
                    <a:pt x="19" y="25"/>
                  </a:cubicBezTo>
                  <a:cubicBezTo>
                    <a:pt x="21" y="25"/>
                    <a:pt x="22" y="26"/>
                    <a:pt x="22" y="28"/>
                  </a:cubicBezTo>
                  <a:cubicBezTo>
                    <a:pt x="22" y="33"/>
                    <a:pt x="22" y="33"/>
                    <a:pt x="22" y="33"/>
                  </a:cubicBezTo>
                  <a:cubicBezTo>
                    <a:pt x="22" y="35"/>
                    <a:pt x="21" y="37"/>
                    <a:pt x="19" y="37"/>
                  </a:cubicBezTo>
                  <a:cubicBezTo>
                    <a:pt x="3" y="37"/>
                    <a:pt x="3" y="37"/>
                    <a:pt x="3" y="37"/>
                  </a:cubicBezTo>
                  <a:cubicBezTo>
                    <a:pt x="1" y="37"/>
                    <a:pt x="0" y="35"/>
                    <a:pt x="0" y="33"/>
                  </a:cubicBezTo>
                  <a:close/>
                  <a:moveTo>
                    <a:pt x="22" y="91"/>
                  </a:moveTo>
                  <a:cubicBezTo>
                    <a:pt x="22" y="86"/>
                    <a:pt x="22" y="86"/>
                    <a:pt x="22" y="86"/>
                  </a:cubicBezTo>
                  <a:cubicBezTo>
                    <a:pt x="22" y="84"/>
                    <a:pt x="21" y="83"/>
                    <a:pt x="19" y="83"/>
                  </a:cubicBezTo>
                  <a:cubicBezTo>
                    <a:pt x="3" y="83"/>
                    <a:pt x="3" y="83"/>
                    <a:pt x="3" y="83"/>
                  </a:cubicBezTo>
                  <a:cubicBezTo>
                    <a:pt x="1" y="83"/>
                    <a:pt x="0" y="84"/>
                    <a:pt x="0" y="86"/>
                  </a:cubicBezTo>
                  <a:cubicBezTo>
                    <a:pt x="0" y="91"/>
                    <a:pt x="0" y="91"/>
                    <a:pt x="0" y="91"/>
                  </a:cubicBezTo>
                  <a:cubicBezTo>
                    <a:pt x="0" y="93"/>
                    <a:pt x="1" y="95"/>
                    <a:pt x="3" y="95"/>
                  </a:cubicBezTo>
                  <a:cubicBezTo>
                    <a:pt x="19" y="95"/>
                    <a:pt x="19" y="95"/>
                    <a:pt x="19" y="95"/>
                  </a:cubicBezTo>
                  <a:cubicBezTo>
                    <a:pt x="21" y="95"/>
                    <a:pt x="22" y="93"/>
                    <a:pt x="22" y="91"/>
                  </a:cubicBezTo>
                  <a:close/>
                  <a:moveTo>
                    <a:pt x="9" y="80"/>
                  </a:moveTo>
                  <a:cubicBezTo>
                    <a:pt x="9" y="40"/>
                    <a:pt x="9" y="40"/>
                    <a:pt x="9" y="40"/>
                  </a:cubicBezTo>
                  <a:cubicBezTo>
                    <a:pt x="3" y="40"/>
                    <a:pt x="3" y="40"/>
                    <a:pt x="3" y="40"/>
                  </a:cubicBezTo>
                  <a:cubicBezTo>
                    <a:pt x="3" y="80"/>
                    <a:pt x="3" y="80"/>
                    <a:pt x="3" y="80"/>
                  </a:cubicBezTo>
                  <a:lnTo>
                    <a:pt x="9" y="80"/>
                  </a:lnTo>
                  <a:close/>
                  <a:moveTo>
                    <a:pt x="112" y="0"/>
                  </a:moveTo>
                  <a:cubicBezTo>
                    <a:pt x="15" y="0"/>
                    <a:pt x="15" y="0"/>
                    <a:pt x="15" y="0"/>
                  </a:cubicBezTo>
                  <a:cubicBezTo>
                    <a:pt x="8" y="0"/>
                    <a:pt x="3" y="5"/>
                    <a:pt x="3" y="11"/>
                  </a:cubicBezTo>
                  <a:cubicBezTo>
                    <a:pt x="3" y="22"/>
                    <a:pt x="3" y="22"/>
                    <a:pt x="3" y="22"/>
                  </a:cubicBezTo>
                  <a:cubicBezTo>
                    <a:pt x="9" y="22"/>
                    <a:pt x="9" y="22"/>
                    <a:pt x="9" y="22"/>
                  </a:cubicBezTo>
                  <a:cubicBezTo>
                    <a:pt x="9" y="16"/>
                    <a:pt x="9" y="16"/>
                    <a:pt x="9" y="16"/>
                  </a:cubicBezTo>
                  <a:cubicBezTo>
                    <a:pt x="9" y="10"/>
                    <a:pt x="14" y="6"/>
                    <a:pt x="19" y="6"/>
                  </a:cubicBezTo>
                  <a:cubicBezTo>
                    <a:pt x="107" y="6"/>
                    <a:pt x="107" y="6"/>
                    <a:pt x="107" y="6"/>
                  </a:cubicBezTo>
                  <a:cubicBezTo>
                    <a:pt x="113" y="6"/>
                    <a:pt x="117" y="10"/>
                    <a:pt x="117" y="16"/>
                  </a:cubicBezTo>
                  <a:cubicBezTo>
                    <a:pt x="117" y="104"/>
                    <a:pt x="117" y="104"/>
                    <a:pt x="117" y="104"/>
                  </a:cubicBezTo>
                  <a:cubicBezTo>
                    <a:pt x="117" y="110"/>
                    <a:pt x="113" y="114"/>
                    <a:pt x="107" y="114"/>
                  </a:cubicBezTo>
                  <a:cubicBezTo>
                    <a:pt x="19" y="114"/>
                    <a:pt x="19" y="114"/>
                    <a:pt x="19" y="114"/>
                  </a:cubicBezTo>
                  <a:cubicBezTo>
                    <a:pt x="14" y="114"/>
                    <a:pt x="9" y="110"/>
                    <a:pt x="9" y="104"/>
                  </a:cubicBezTo>
                  <a:cubicBezTo>
                    <a:pt x="9" y="98"/>
                    <a:pt x="9" y="98"/>
                    <a:pt x="9" y="98"/>
                  </a:cubicBezTo>
                  <a:cubicBezTo>
                    <a:pt x="3" y="98"/>
                    <a:pt x="3" y="98"/>
                    <a:pt x="3" y="98"/>
                  </a:cubicBezTo>
                  <a:cubicBezTo>
                    <a:pt x="3" y="109"/>
                    <a:pt x="3" y="109"/>
                    <a:pt x="3" y="109"/>
                  </a:cubicBezTo>
                  <a:cubicBezTo>
                    <a:pt x="3" y="115"/>
                    <a:pt x="8" y="120"/>
                    <a:pt x="15" y="120"/>
                  </a:cubicBezTo>
                  <a:cubicBezTo>
                    <a:pt x="112" y="120"/>
                    <a:pt x="112" y="120"/>
                    <a:pt x="112" y="120"/>
                  </a:cubicBezTo>
                  <a:cubicBezTo>
                    <a:pt x="118" y="120"/>
                    <a:pt x="123" y="115"/>
                    <a:pt x="123" y="109"/>
                  </a:cubicBezTo>
                  <a:cubicBezTo>
                    <a:pt x="123" y="11"/>
                    <a:pt x="123" y="11"/>
                    <a:pt x="123" y="11"/>
                  </a:cubicBezTo>
                  <a:cubicBezTo>
                    <a:pt x="123" y="5"/>
                    <a:pt x="118" y="0"/>
                    <a:pt x="112" y="0"/>
                  </a:cubicBezTo>
                  <a:close/>
                  <a:moveTo>
                    <a:pt x="26" y="91"/>
                  </a:moveTo>
                  <a:cubicBezTo>
                    <a:pt x="26" y="86"/>
                    <a:pt x="26" y="86"/>
                    <a:pt x="26" y="86"/>
                  </a:cubicBezTo>
                  <a:cubicBezTo>
                    <a:pt x="26" y="83"/>
                    <a:pt x="23" y="80"/>
                    <a:pt x="19" y="80"/>
                  </a:cubicBezTo>
                  <a:cubicBezTo>
                    <a:pt x="13" y="80"/>
                    <a:pt x="13" y="80"/>
                    <a:pt x="13" y="80"/>
                  </a:cubicBezTo>
                  <a:cubicBezTo>
                    <a:pt x="13" y="40"/>
                    <a:pt x="13" y="40"/>
                    <a:pt x="13" y="40"/>
                  </a:cubicBezTo>
                  <a:cubicBezTo>
                    <a:pt x="19" y="40"/>
                    <a:pt x="19" y="40"/>
                    <a:pt x="19" y="40"/>
                  </a:cubicBezTo>
                  <a:cubicBezTo>
                    <a:pt x="23" y="40"/>
                    <a:pt x="26" y="37"/>
                    <a:pt x="26" y="33"/>
                  </a:cubicBezTo>
                  <a:cubicBezTo>
                    <a:pt x="26" y="28"/>
                    <a:pt x="26" y="28"/>
                    <a:pt x="26" y="28"/>
                  </a:cubicBezTo>
                  <a:cubicBezTo>
                    <a:pt x="26" y="25"/>
                    <a:pt x="23" y="22"/>
                    <a:pt x="19" y="22"/>
                  </a:cubicBezTo>
                  <a:cubicBezTo>
                    <a:pt x="13" y="22"/>
                    <a:pt x="13" y="22"/>
                    <a:pt x="13" y="22"/>
                  </a:cubicBezTo>
                  <a:cubicBezTo>
                    <a:pt x="13" y="20"/>
                    <a:pt x="13" y="20"/>
                    <a:pt x="13" y="20"/>
                  </a:cubicBezTo>
                  <a:cubicBezTo>
                    <a:pt x="13" y="15"/>
                    <a:pt x="18" y="10"/>
                    <a:pt x="23" y="10"/>
                  </a:cubicBezTo>
                  <a:cubicBezTo>
                    <a:pt x="103" y="10"/>
                    <a:pt x="103" y="10"/>
                    <a:pt x="103" y="10"/>
                  </a:cubicBezTo>
                  <a:cubicBezTo>
                    <a:pt x="109" y="10"/>
                    <a:pt x="113" y="15"/>
                    <a:pt x="113" y="20"/>
                  </a:cubicBezTo>
                  <a:cubicBezTo>
                    <a:pt x="113" y="100"/>
                    <a:pt x="113" y="100"/>
                    <a:pt x="113" y="100"/>
                  </a:cubicBezTo>
                  <a:cubicBezTo>
                    <a:pt x="113" y="105"/>
                    <a:pt x="109" y="110"/>
                    <a:pt x="103" y="110"/>
                  </a:cubicBezTo>
                  <a:cubicBezTo>
                    <a:pt x="23" y="110"/>
                    <a:pt x="23" y="110"/>
                    <a:pt x="23" y="110"/>
                  </a:cubicBezTo>
                  <a:cubicBezTo>
                    <a:pt x="18" y="110"/>
                    <a:pt x="13" y="105"/>
                    <a:pt x="13" y="100"/>
                  </a:cubicBezTo>
                  <a:cubicBezTo>
                    <a:pt x="13" y="98"/>
                    <a:pt x="13" y="98"/>
                    <a:pt x="13" y="98"/>
                  </a:cubicBezTo>
                  <a:cubicBezTo>
                    <a:pt x="19" y="98"/>
                    <a:pt x="19" y="98"/>
                    <a:pt x="19" y="98"/>
                  </a:cubicBezTo>
                  <a:cubicBezTo>
                    <a:pt x="23" y="98"/>
                    <a:pt x="26" y="95"/>
                    <a:pt x="26" y="91"/>
                  </a:cubicBezTo>
                  <a:close/>
                  <a:moveTo>
                    <a:pt x="101" y="77"/>
                  </a:moveTo>
                  <a:cubicBezTo>
                    <a:pt x="101" y="79"/>
                    <a:pt x="102" y="80"/>
                    <a:pt x="104" y="80"/>
                  </a:cubicBezTo>
                  <a:cubicBezTo>
                    <a:pt x="104" y="80"/>
                    <a:pt x="104" y="80"/>
                    <a:pt x="104" y="80"/>
                  </a:cubicBezTo>
                  <a:cubicBezTo>
                    <a:pt x="106" y="80"/>
                    <a:pt x="107" y="79"/>
                    <a:pt x="107" y="77"/>
                  </a:cubicBezTo>
                  <a:cubicBezTo>
                    <a:pt x="107" y="43"/>
                    <a:pt x="107" y="43"/>
                    <a:pt x="107" y="43"/>
                  </a:cubicBezTo>
                  <a:cubicBezTo>
                    <a:pt x="107" y="41"/>
                    <a:pt x="106" y="40"/>
                    <a:pt x="104" y="40"/>
                  </a:cubicBezTo>
                  <a:cubicBezTo>
                    <a:pt x="104" y="40"/>
                    <a:pt x="104" y="40"/>
                    <a:pt x="104" y="40"/>
                  </a:cubicBezTo>
                  <a:cubicBezTo>
                    <a:pt x="102" y="40"/>
                    <a:pt x="101" y="41"/>
                    <a:pt x="101" y="43"/>
                  </a:cubicBezTo>
                  <a:lnTo>
                    <a:pt x="101" y="77"/>
                  </a:lnTo>
                  <a:close/>
                  <a:moveTo>
                    <a:pt x="75" y="51"/>
                  </a:moveTo>
                  <a:cubicBezTo>
                    <a:pt x="83" y="51"/>
                    <a:pt x="83" y="51"/>
                    <a:pt x="83" y="51"/>
                  </a:cubicBezTo>
                  <a:cubicBezTo>
                    <a:pt x="83" y="44"/>
                    <a:pt x="83" y="44"/>
                    <a:pt x="83" y="44"/>
                  </a:cubicBezTo>
                  <a:cubicBezTo>
                    <a:pt x="75" y="44"/>
                    <a:pt x="75" y="44"/>
                    <a:pt x="75" y="44"/>
                  </a:cubicBezTo>
                  <a:lnTo>
                    <a:pt x="75" y="51"/>
                  </a:lnTo>
                  <a:close/>
                  <a:moveTo>
                    <a:pt x="75" y="64"/>
                  </a:moveTo>
                  <a:cubicBezTo>
                    <a:pt x="78" y="64"/>
                    <a:pt x="80" y="64"/>
                    <a:pt x="83" y="64"/>
                  </a:cubicBezTo>
                  <a:cubicBezTo>
                    <a:pt x="83" y="61"/>
                    <a:pt x="83" y="59"/>
                    <a:pt x="83" y="56"/>
                  </a:cubicBezTo>
                  <a:cubicBezTo>
                    <a:pt x="80" y="56"/>
                    <a:pt x="78" y="56"/>
                    <a:pt x="75" y="56"/>
                  </a:cubicBezTo>
                  <a:cubicBezTo>
                    <a:pt x="75" y="59"/>
                    <a:pt x="75" y="61"/>
                    <a:pt x="75" y="64"/>
                  </a:cubicBezTo>
                  <a:close/>
                  <a:moveTo>
                    <a:pt x="75" y="76"/>
                  </a:moveTo>
                  <a:cubicBezTo>
                    <a:pt x="83" y="76"/>
                    <a:pt x="83" y="76"/>
                    <a:pt x="83" y="76"/>
                  </a:cubicBezTo>
                  <a:cubicBezTo>
                    <a:pt x="83" y="69"/>
                    <a:pt x="83" y="69"/>
                    <a:pt x="83" y="69"/>
                  </a:cubicBezTo>
                  <a:cubicBezTo>
                    <a:pt x="75" y="69"/>
                    <a:pt x="75" y="69"/>
                    <a:pt x="75" y="69"/>
                  </a:cubicBezTo>
                  <a:lnTo>
                    <a:pt x="75" y="76"/>
                  </a:lnTo>
                  <a:close/>
                  <a:moveTo>
                    <a:pt x="63" y="51"/>
                  </a:moveTo>
                  <a:cubicBezTo>
                    <a:pt x="66" y="51"/>
                    <a:pt x="68" y="51"/>
                    <a:pt x="71" y="51"/>
                  </a:cubicBezTo>
                  <a:cubicBezTo>
                    <a:pt x="71" y="49"/>
                    <a:pt x="71" y="46"/>
                    <a:pt x="71" y="44"/>
                  </a:cubicBezTo>
                  <a:cubicBezTo>
                    <a:pt x="68" y="44"/>
                    <a:pt x="66" y="44"/>
                    <a:pt x="63" y="44"/>
                  </a:cubicBezTo>
                  <a:cubicBezTo>
                    <a:pt x="63" y="46"/>
                    <a:pt x="63" y="49"/>
                    <a:pt x="63" y="51"/>
                  </a:cubicBezTo>
                  <a:close/>
                  <a:moveTo>
                    <a:pt x="63" y="64"/>
                  </a:moveTo>
                  <a:cubicBezTo>
                    <a:pt x="66" y="64"/>
                    <a:pt x="68" y="64"/>
                    <a:pt x="71" y="64"/>
                  </a:cubicBezTo>
                  <a:cubicBezTo>
                    <a:pt x="71" y="61"/>
                    <a:pt x="71" y="59"/>
                    <a:pt x="71" y="56"/>
                  </a:cubicBezTo>
                  <a:cubicBezTo>
                    <a:pt x="68" y="56"/>
                    <a:pt x="66" y="56"/>
                    <a:pt x="63" y="56"/>
                  </a:cubicBezTo>
                  <a:cubicBezTo>
                    <a:pt x="63" y="59"/>
                    <a:pt x="63" y="61"/>
                    <a:pt x="63" y="64"/>
                  </a:cubicBezTo>
                  <a:close/>
                  <a:moveTo>
                    <a:pt x="63" y="76"/>
                  </a:moveTo>
                  <a:cubicBezTo>
                    <a:pt x="66" y="76"/>
                    <a:pt x="68" y="76"/>
                    <a:pt x="71" y="76"/>
                  </a:cubicBezTo>
                  <a:cubicBezTo>
                    <a:pt x="71" y="74"/>
                    <a:pt x="71" y="71"/>
                    <a:pt x="71" y="69"/>
                  </a:cubicBezTo>
                  <a:cubicBezTo>
                    <a:pt x="68" y="69"/>
                    <a:pt x="66" y="69"/>
                    <a:pt x="63" y="69"/>
                  </a:cubicBezTo>
                  <a:cubicBezTo>
                    <a:pt x="63" y="71"/>
                    <a:pt x="63" y="74"/>
                    <a:pt x="63" y="76"/>
                  </a:cubicBezTo>
                  <a:close/>
                  <a:moveTo>
                    <a:pt x="52" y="51"/>
                  </a:moveTo>
                  <a:cubicBezTo>
                    <a:pt x="54" y="51"/>
                    <a:pt x="57" y="51"/>
                    <a:pt x="59" y="51"/>
                  </a:cubicBezTo>
                  <a:cubicBezTo>
                    <a:pt x="59" y="49"/>
                    <a:pt x="59" y="46"/>
                    <a:pt x="59" y="44"/>
                  </a:cubicBezTo>
                  <a:cubicBezTo>
                    <a:pt x="57" y="44"/>
                    <a:pt x="54" y="44"/>
                    <a:pt x="52" y="44"/>
                  </a:cubicBezTo>
                  <a:cubicBezTo>
                    <a:pt x="52" y="46"/>
                    <a:pt x="52" y="49"/>
                    <a:pt x="52" y="51"/>
                  </a:cubicBezTo>
                  <a:close/>
                  <a:moveTo>
                    <a:pt x="52" y="64"/>
                  </a:moveTo>
                  <a:cubicBezTo>
                    <a:pt x="54" y="64"/>
                    <a:pt x="57" y="64"/>
                    <a:pt x="59" y="64"/>
                  </a:cubicBezTo>
                  <a:cubicBezTo>
                    <a:pt x="59" y="61"/>
                    <a:pt x="59" y="59"/>
                    <a:pt x="59" y="56"/>
                  </a:cubicBezTo>
                  <a:cubicBezTo>
                    <a:pt x="57" y="56"/>
                    <a:pt x="54" y="56"/>
                    <a:pt x="52" y="56"/>
                  </a:cubicBezTo>
                  <a:cubicBezTo>
                    <a:pt x="52" y="59"/>
                    <a:pt x="52" y="61"/>
                    <a:pt x="52" y="64"/>
                  </a:cubicBezTo>
                  <a:close/>
                  <a:moveTo>
                    <a:pt x="52" y="76"/>
                  </a:moveTo>
                  <a:cubicBezTo>
                    <a:pt x="54" y="76"/>
                    <a:pt x="57" y="76"/>
                    <a:pt x="59" y="76"/>
                  </a:cubicBezTo>
                  <a:cubicBezTo>
                    <a:pt x="59" y="74"/>
                    <a:pt x="59" y="71"/>
                    <a:pt x="59" y="69"/>
                  </a:cubicBezTo>
                  <a:cubicBezTo>
                    <a:pt x="57" y="69"/>
                    <a:pt x="54" y="69"/>
                    <a:pt x="52" y="69"/>
                  </a:cubicBezTo>
                  <a:cubicBezTo>
                    <a:pt x="52" y="71"/>
                    <a:pt x="52" y="74"/>
                    <a:pt x="52" y="76"/>
                  </a:cubicBezTo>
                  <a:close/>
                  <a:moveTo>
                    <a:pt x="40" y="51"/>
                  </a:moveTo>
                  <a:cubicBezTo>
                    <a:pt x="48" y="51"/>
                    <a:pt x="48" y="51"/>
                    <a:pt x="48" y="51"/>
                  </a:cubicBezTo>
                  <a:cubicBezTo>
                    <a:pt x="48" y="44"/>
                    <a:pt x="48" y="44"/>
                    <a:pt x="48" y="44"/>
                  </a:cubicBezTo>
                  <a:cubicBezTo>
                    <a:pt x="40" y="44"/>
                    <a:pt x="40" y="44"/>
                    <a:pt x="40" y="44"/>
                  </a:cubicBezTo>
                  <a:lnTo>
                    <a:pt x="40" y="51"/>
                  </a:lnTo>
                  <a:close/>
                  <a:moveTo>
                    <a:pt x="40" y="64"/>
                  </a:moveTo>
                  <a:cubicBezTo>
                    <a:pt x="43" y="64"/>
                    <a:pt x="45" y="64"/>
                    <a:pt x="48" y="64"/>
                  </a:cubicBezTo>
                  <a:cubicBezTo>
                    <a:pt x="48" y="61"/>
                    <a:pt x="48" y="59"/>
                    <a:pt x="48" y="56"/>
                  </a:cubicBezTo>
                  <a:cubicBezTo>
                    <a:pt x="45" y="56"/>
                    <a:pt x="43" y="56"/>
                    <a:pt x="40" y="56"/>
                  </a:cubicBezTo>
                  <a:cubicBezTo>
                    <a:pt x="40" y="59"/>
                    <a:pt x="40" y="61"/>
                    <a:pt x="40" y="64"/>
                  </a:cubicBezTo>
                  <a:close/>
                  <a:moveTo>
                    <a:pt x="40" y="76"/>
                  </a:moveTo>
                  <a:cubicBezTo>
                    <a:pt x="48" y="76"/>
                    <a:pt x="48" y="76"/>
                    <a:pt x="48" y="76"/>
                  </a:cubicBezTo>
                  <a:cubicBezTo>
                    <a:pt x="48" y="69"/>
                    <a:pt x="48" y="69"/>
                    <a:pt x="48" y="69"/>
                  </a:cubicBezTo>
                  <a:cubicBezTo>
                    <a:pt x="40" y="69"/>
                    <a:pt x="40" y="69"/>
                    <a:pt x="40" y="69"/>
                  </a:cubicBezTo>
                  <a:lnTo>
                    <a:pt x="40" y="7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42" name="Freeform 213"/>
            <p:cNvSpPr>
              <a:spLocks noEditPoints="1"/>
            </p:cNvSpPr>
            <p:nvPr/>
          </p:nvSpPr>
          <p:spPr bwMode="auto">
            <a:xfrm>
              <a:off x="5081588" y="5038725"/>
              <a:ext cx="414337" cy="442913"/>
            </a:xfrm>
            <a:custGeom>
              <a:avLst/>
              <a:gdLst>
                <a:gd name="T0" fmla="*/ 15 w 131"/>
                <a:gd name="T1" fmla="*/ 76 h 140"/>
                <a:gd name="T2" fmla="*/ 24 w 131"/>
                <a:gd name="T3" fmla="*/ 51 h 140"/>
                <a:gd name="T4" fmla="*/ 37 w 131"/>
                <a:gd name="T5" fmla="*/ 72 h 140"/>
                <a:gd name="T6" fmla="*/ 50 w 131"/>
                <a:gd name="T7" fmla="*/ 52 h 140"/>
                <a:gd name="T8" fmla="*/ 62 w 131"/>
                <a:gd name="T9" fmla="*/ 71 h 140"/>
                <a:gd name="T10" fmla="*/ 71 w 131"/>
                <a:gd name="T11" fmla="*/ 43 h 140"/>
                <a:gd name="T12" fmla="*/ 74 w 131"/>
                <a:gd name="T13" fmla="*/ 42 h 140"/>
                <a:gd name="T14" fmla="*/ 75 w 131"/>
                <a:gd name="T15" fmla="*/ 44 h 140"/>
                <a:gd name="T16" fmla="*/ 63 w 131"/>
                <a:gd name="T17" fmla="*/ 82 h 140"/>
                <a:gd name="T18" fmla="*/ 50 w 131"/>
                <a:gd name="T19" fmla="*/ 60 h 140"/>
                <a:gd name="T20" fmla="*/ 38 w 131"/>
                <a:gd name="T21" fmla="*/ 81 h 140"/>
                <a:gd name="T22" fmla="*/ 25 w 131"/>
                <a:gd name="T23" fmla="*/ 61 h 140"/>
                <a:gd name="T24" fmla="*/ 19 w 131"/>
                <a:gd name="T25" fmla="*/ 77 h 140"/>
                <a:gd name="T26" fmla="*/ 17 w 131"/>
                <a:gd name="T27" fmla="*/ 79 h 140"/>
                <a:gd name="T28" fmla="*/ 15 w 131"/>
                <a:gd name="T29" fmla="*/ 76 h 140"/>
                <a:gd name="T30" fmla="*/ 131 w 131"/>
                <a:gd name="T31" fmla="*/ 9 h 140"/>
                <a:gd name="T32" fmla="*/ 131 w 131"/>
                <a:gd name="T33" fmla="*/ 20 h 140"/>
                <a:gd name="T34" fmla="*/ 131 w 131"/>
                <a:gd name="T35" fmla="*/ 26 h 140"/>
                <a:gd name="T36" fmla="*/ 131 w 131"/>
                <a:gd name="T37" fmla="*/ 96 h 140"/>
                <a:gd name="T38" fmla="*/ 79 w 131"/>
                <a:gd name="T39" fmla="*/ 96 h 140"/>
                <a:gd name="T40" fmla="*/ 79 w 131"/>
                <a:gd name="T41" fmla="*/ 113 h 140"/>
                <a:gd name="T42" fmla="*/ 113 w 131"/>
                <a:gd name="T43" fmla="*/ 140 h 140"/>
                <a:gd name="T44" fmla="*/ 105 w 131"/>
                <a:gd name="T45" fmla="*/ 140 h 140"/>
                <a:gd name="T46" fmla="*/ 79 w 131"/>
                <a:gd name="T47" fmla="*/ 122 h 140"/>
                <a:gd name="T48" fmla="*/ 79 w 131"/>
                <a:gd name="T49" fmla="*/ 123 h 140"/>
                <a:gd name="T50" fmla="*/ 61 w 131"/>
                <a:gd name="T51" fmla="*/ 123 h 140"/>
                <a:gd name="T52" fmla="*/ 61 w 131"/>
                <a:gd name="T53" fmla="*/ 122 h 140"/>
                <a:gd name="T54" fmla="*/ 35 w 131"/>
                <a:gd name="T55" fmla="*/ 140 h 140"/>
                <a:gd name="T56" fmla="*/ 26 w 131"/>
                <a:gd name="T57" fmla="*/ 140 h 140"/>
                <a:gd name="T58" fmla="*/ 61 w 131"/>
                <a:gd name="T59" fmla="*/ 113 h 140"/>
                <a:gd name="T60" fmla="*/ 61 w 131"/>
                <a:gd name="T61" fmla="*/ 96 h 140"/>
                <a:gd name="T62" fmla="*/ 0 w 131"/>
                <a:gd name="T63" fmla="*/ 96 h 140"/>
                <a:gd name="T64" fmla="*/ 0 w 131"/>
                <a:gd name="T65" fmla="*/ 26 h 140"/>
                <a:gd name="T66" fmla="*/ 0 w 131"/>
                <a:gd name="T67" fmla="*/ 20 h 140"/>
                <a:gd name="T68" fmla="*/ 0 w 131"/>
                <a:gd name="T69" fmla="*/ 9 h 140"/>
                <a:gd name="T70" fmla="*/ 61 w 131"/>
                <a:gd name="T71" fmla="*/ 9 h 140"/>
                <a:gd name="T72" fmla="*/ 61 w 131"/>
                <a:gd name="T73" fmla="*/ 0 h 140"/>
                <a:gd name="T74" fmla="*/ 79 w 131"/>
                <a:gd name="T75" fmla="*/ 0 h 140"/>
                <a:gd name="T76" fmla="*/ 79 w 131"/>
                <a:gd name="T77" fmla="*/ 9 h 140"/>
                <a:gd name="T78" fmla="*/ 131 w 131"/>
                <a:gd name="T79" fmla="*/ 9 h 140"/>
                <a:gd name="T80" fmla="*/ 122 w 131"/>
                <a:gd name="T81" fmla="*/ 28 h 140"/>
                <a:gd name="T82" fmla="*/ 9 w 131"/>
                <a:gd name="T83" fmla="*/ 28 h 140"/>
                <a:gd name="T84" fmla="*/ 9 w 131"/>
                <a:gd name="T85" fmla="*/ 88 h 140"/>
                <a:gd name="T86" fmla="*/ 61 w 131"/>
                <a:gd name="T87" fmla="*/ 88 h 140"/>
                <a:gd name="T88" fmla="*/ 79 w 131"/>
                <a:gd name="T89" fmla="*/ 88 h 140"/>
                <a:gd name="T90" fmla="*/ 122 w 131"/>
                <a:gd name="T91" fmla="*/ 88 h 140"/>
                <a:gd name="T92" fmla="*/ 122 w 131"/>
                <a:gd name="T93" fmla="*/ 28 h 140"/>
                <a:gd name="T94" fmla="*/ 99 w 131"/>
                <a:gd name="T95" fmla="*/ 62 h 140"/>
                <a:gd name="T96" fmla="*/ 110 w 131"/>
                <a:gd name="T97" fmla="*/ 51 h 140"/>
                <a:gd name="T98" fmla="*/ 99 w 131"/>
                <a:gd name="T99" fmla="*/ 39 h 140"/>
                <a:gd name="T100" fmla="*/ 87 w 131"/>
                <a:gd name="T101" fmla="*/ 51 h 140"/>
                <a:gd name="T102" fmla="*/ 99 w 131"/>
                <a:gd name="T103" fmla="*/ 62 h 140"/>
                <a:gd name="T104" fmla="*/ 96 w 131"/>
                <a:gd name="T105" fmla="*/ 70 h 140"/>
                <a:gd name="T106" fmla="*/ 87 w 131"/>
                <a:gd name="T107" fmla="*/ 70 h 140"/>
                <a:gd name="T108" fmla="*/ 87 w 131"/>
                <a:gd name="T109" fmla="*/ 79 h 140"/>
                <a:gd name="T110" fmla="*/ 96 w 131"/>
                <a:gd name="T111" fmla="*/ 79 h 140"/>
                <a:gd name="T112" fmla="*/ 96 w 131"/>
                <a:gd name="T113" fmla="*/ 70 h 140"/>
                <a:gd name="T114" fmla="*/ 105 w 131"/>
                <a:gd name="T115" fmla="*/ 79 h 140"/>
                <a:gd name="T116" fmla="*/ 114 w 131"/>
                <a:gd name="T117" fmla="*/ 79 h 140"/>
                <a:gd name="T118" fmla="*/ 114 w 131"/>
                <a:gd name="T119" fmla="*/ 70 h 140"/>
                <a:gd name="T120" fmla="*/ 105 w 131"/>
                <a:gd name="T121" fmla="*/ 70 h 140"/>
                <a:gd name="T122" fmla="*/ 105 w 131"/>
                <a:gd name="T123" fmla="*/ 7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 h="140">
                  <a:moveTo>
                    <a:pt x="15" y="76"/>
                  </a:moveTo>
                  <a:cubicBezTo>
                    <a:pt x="24" y="51"/>
                    <a:pt x="24" y="51"/>
                    <a:pt x="24" y="51"/>
                  </a:cubicBezTo>
                  <a:cubicBezTo>
                    <a:pt x="37" y="72"/>
                    <a:pt x="37" y="72"/>
                    <a:pt x="37" y="72"/>
                  </a:cubicBezTo>
                  <a:cubicBezTo>
                    <a:pt x="50" y="52"/>
                    <a:pt x="50" y="52"/>
                    <a:pt x="50" y="52"/>
                  </a:cubicBezTo>
                  <a:cubicBezTo>
                    <a:pt x="62" y="71"/>
                    <a:pt x="62" y="71"/>
                    <a:pt x="62" y="71"/>
                  </a:cubicBezTo>
                  <a:cubicBezTo>
                    <a:pt x="71" y="43"/>
                    <a:pt x="71" y="43"/>
                    <a:pt x="71" y="43"/>
                  </a:cubicBezTo>
                  <a:cubicBezTo>
                    <a:pt x="72" y="42"/>
                    <a:pt x="73" y="41"/>
                    <a:pt x="74" y="42"/>
                  </a:cubicBezTo>
                  <a:cubicBezTo>
                    <a:pt x="75" y="42"/>
                    <a:pt x="76" y="43"/>
                    <a:pt x="75" y="44"/>
                  </a:cubicBezTo>
                  <a:cubicBezTo>
                    <a:pt x="63" y="82"/>
                    <a:pt x="63" y="82"/>
                    <a:pt x="63" y="82"/>
                  </a:cubicBezTo>
                  <a:cubicBezTo>
                    <a:pt x="50" y="60"/>
                    <a:pt x="50" y="60"/>
                    <a:pt x="50" y="60"/>
                  </a:cubicBezTo>
                  <a:cubicBezTo>
                    <a:pt x="38" y="81"/>
                    <a:pt x="38" y="81"/>
                    <a:pt x="38" y="81"/>
                  </a:cubicBezTo>
                  <a:cubicBezTo>
                    <a:pt x="25" y="61"/>
                    <a:pt x="25" y="61"/>
                    <a:pt x="25" y="61"/>
                  </a:cubicBezTo>
                  <a:cubicBezTo>
                    <a:pt x="19" y="77"/>
                    <a:pt x="19" y="77"/>
                    <a:pt x="19" y="77"/>
                  </a:cubicBezTo>
                  <a:cubicBezTo>
                    <a:pt x="19" y="78"/>
                    <a:pt x="18" y="79"/>
                    <a:pt x="17" y="79"/>
                  </a:cubicBezTo>
                  <a:cubicBezTo>
                    <a:pt x="15" y="78"/>
                    <a:pt x="15" y="77"/>
                    <a:pt x="15" y="76"/>
                  </a:cubicBezTo>
                  <a:close/>
                  <a:moveTo>
                    <a:pt x="131" y="9"/>
                  </a:moveTo>
                  <a:cubicBezTo>
                    <a:pt x="131" y="20"/>
                    <a:pt x="131" y="20"/>
                    <a:pt x="131" y="20"/>
                  </a:cubicBezTo>
                  <a:cubicBezTo>
                    <a:pt x="131" y="26"/>
                    <a:pt x="131" y="26"/>
                    <a:pt x="131" y="26"/>
                  </a:cubicBezTo>
                  <a:cubicBezTo>
                    <a:pt x="131" y="96"/>
                    <a:pt x="131" y="96"/>
                    <a:pt x="131" y="96"/>
                  </a:cubicBezTo>
                  <a:cubicBezTo>
                    <a:pt x="79" y="96"/>
                    <a:pt x="79" y="96"/>
                    <a:pt x="79" y="96"/>
                  </a:cubicBezTo>
                  <a:cubicBezTo>
                    <a:pt x="79" y="113"/>
                    <a:pt x="79" y="113"/>
                    <a:pt x="79" y="113"/>
                  </a:cubicBezTo>
                  <a:cubicBezTo>
                    <a:pt x="113" y="140"/>
                    <a:pt x="113" y="140"/>
                    <a:pt x="113" y="140"/>
                  </a:cubicBezTo>
                  <a:cubicBezTo>
                    <a:pt x="105" y="140"/>
                    <a:pt x="105" y="140"/>
                    <a:pt x="105" y="140"/>
                  </a:cubicBezTo>
                  <a:cubicBezTo>
                    <a:pt x="79" y="122"/>
                    <a:pt x="79" y="122"/>
                    <a:pt x="79" y="122"/>
                  </a:cubicBezTo>
                  <a:cubicBezTo>
                    <a:pt x="79" y="123"/>
                    <a:pt x="79" y="123"/>
                    <a:pt x="79" y="123"/>
                  </a:cubicBezTo>
                  <a:cubicBezTo>
                    <a:pt x="61" y="123"/>
                    <a:pt x="61" y="123"/>
                    <a:pt x="61" y="123"/>
                  </a:cubicBezTo>
                  <a:cubicBezTo>
                    <a:pt x="61" y="122"/>
                    <a:pt x="61" y="122"/>
                    <a:pt x="61" y="122"/>
                  </a:cubicBezTo>
                  <a:cubicBezTo>
                    <a:pt x="35" y="140"/>
                    <a:pt x="35" y="140"/>
                    <a:pt x="35" y="140"/>
                  </a:cubicBezTo>
                  <a:cubicBezTo>
                    <a:pt x="26" y="140"/>
                    <a:pt x="26" y="140"/>
                    <a:pt x="26" y="140"/>
                  </a:cubicBezTo>
                  <a:cubicBezTo>
                    <a:pt x="61" y="113"/>
                    <a:pt x="61" y="113"/>
                    <a:pt x="61" y="113"/>
                  </a:cubicBezTo>
                  <a:cubicBezTo>
                    <a:pt x="61" y="96"/>
                    <a:pt x="61" y="96"/>
                    <a:pt x="61" y="96"/>
                  </a:cubicBezTo>
                  <a:cubicBezTo>
                    <a:pt x="0" y="96"/>
                    <a:pt x="0" y="96"/>
                    <a:pt x="0" y="96"/>
                  </a:cubicBezTo>
                  <a:cubicBezTo>
                    <a:pt x="0" y="26"/>
                    <a:pt x="0" y="26"/>
                    <a:pt x="0" y="26"/>
                  </a:cubicBezTo>
                  <a:cubicBezTo>
                    <a:pt x="0" y="20"/>
                    <a:pt x="0" y="20"/>
                    <a:pt x="0" y="20"/>
                  </a:cubicBezTo>
                  <a:cubicBezTo>
                    <a:pt x="0" y="9"/>
                    <a:pt x="0" y="9"/>
                    <a:pt x="0" y="9"/>
                  </a:cubicBezTo>
                  <a:cubicBezTo>
                    <a:pt x="61" y="9"/>
                    <a:pt x="61" y="9"/>
                    <a:pt x="61" y="9"/>
                  </a:cubicBezTo>
                  <a:cubicBezTo>
                    <a:pt x="61" y="0"/>
                    <a:pt x="61" y="0"/>
                    <a:pt x="61" y="0"/>
                  </a:cubicBezTo>
                  <a:cubicBezTo>
                    <a:pt x="79" y="0"/>
                    <a:pt x="79" y="0"/>
                    <a:pt x="79" y="0"/>
                  </a:cubicBezTo>
                  <a:cubicBezTo>
                    <a:pt x="79" y="9"/>
                    <a:pt x="79" y="9"/>
                    <a:pt x="79" y="9"/>
                  </a:cubicBezTo>
                  <a:lnTo>
                    <a:pt x="131" y="9"/>
                  </a:lnTo>
                  <a:close/>
                  <a:moveTo>
                    <a:pt x="122" y="28"/>
                  </a:moveTo>
                  <a:cubicBezTo>
                    <a:pt x="9" y="28"/>
                    <a:pt x="9" y="28"/>
                    <a:pt x="9" y="28"/>
                  </a:cubicBezTo>
                  <a:cubicBezTo>
                    <a:pt x="9" y="88"/>
                    <a:pt x="9" y="88"/>
                    <a:pt x="9" y="88"/>
                  </a:cubicBezTo>
                  <a:cubicBezTo>
                    <a:pt x="61" y="88"/>
                    <a:pt x="61" y="88"/>
                    <a:pt x="61" y="88"/>
                  </a:cubicBezTo>
                  <a:cubicBezTo>
                    <a:pt x="79" y="88"/>
                    <a:pt x="79" y="88"/>
                    <a:pt x="79" y="88"/>
                  </a:cubicBezTo>
                  <a:cubicBezTo>
                    <a:pt x="122" y="88"/>
                    <a:pt x="122" y="88"/>
                    <a:pt x="122" y="88"/>
                  </a:cubicBezTo>
                  <a:lnTo>
                    <a:pt x="122" y="28"/>
                  </a:lnTo>
                  <a:close/>
                  <a:moveTo>
                    <a:pt x="99" y="62"/>
                  </a:moveTo>
                  <a:cubicBezTo>
                    <a:pt x="105" y="62"/>
                    <a:pt x="110" y="57"/>
                    <a:pt x="110" y="51"/>
                  </a:cubicBezTo>
                  <a:cubicBezTo>
                    <a:pt x="110" y="45"/>
                    <a:pt x="105" y="39"/>
                    <a:pt x="99" y="39"/>
                  </a:cubicBezTo>
                  <a:cubicBezTo>
                    <a:pt x="93" y="39"/>
                    <a:pt x="87" y="45"/>
                    <a:pt x="87" y="51"/>
                  </a:cubicBezTo>
                  <a:cubicBezTo>
                    <a:pt x="87" y="57"/>
                    <a:pt x="93" y="62"/>
                    <a:pt x="99" y="62"/>
                  </a:cubicBezTo>
                  <a:close/>
                  <a:moveTo>
                    <a:pt x="96" y="70"/>
                  </a:moveTo>
                  <a:cubicBezTo>
                    <a:pt x="87" y="70"/>
                    <a:pt x="87" y="70"/>
                    <a:pt x="87" y="70"/>
                  </a:cubicBezTo>
                  <a:cubicBezTo>
                    <a:pt x="87" y="79"/>
                    <a:pt x="87" y="79"/>
                    <a:pt x="87" y="79"/>
                  </a:cubicBezTo>
                  <a:cubicBezTo>
                    <a:pt x="96" y="79"/>
                    <a:pt x="96" y="79"/>
                    <a:pt x="96" y="79"/>
                  </a:cubicBezTo>
                  <a:lnTo>
                    <a:pt x="96" y="70"/>
                  </a:lnTo>
                  <a:close/>
                  <a:moveTo>
                    <a:pt x="105" y="79"/>
                  </a:moveTo>
                  <a:cubicBezTo>
                    <a:pt x="114" y="79"/>
                    <a:pt x="114" y="79"/>
                    <a:pt x="114" y="79"/>
                  </a:cubicBezTo>
                  <a:cubicBezTo>
                    <a:pt x="114" y="70"/>
                    <a:pt x="114" y="70"/>
                    <a:pt x="114" y="70"/>
                  </a:cubicBezTo>
                  <a:cubicBezTo>
                    <a:pt x="105" y="70"/>
                    <a:pt x="105" y="70"/>
                    <a:pt x="105" y="70"/>
                  </a:cubicBezTo>
                  <a:lnTo>
                    <a:pt x="105" y="79"/>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43" name="Freeform 214"/>
            <p:cNvSpPr>
              <a:spLocks noEditPoints="1"/>
            </p:cNvSpPr>
            <p:nvPr/>
          </p:nvSpPr>
          <p:spPr bwMode="auto">
            <a:xfrm>
              <a:off x="5973763" y="3179763"/>
              <a:ext cx="442912" cy="441325"/>
            </a:xfrm>
            <a:custGeom>
              <a:avLst/>
              <a:gdLst>
                <a:gd name="T0" fmla="*/ 135 w 140"/>
                <a:gd name="T1" fmla="*/ 87 h 140"/>
                <a:gd name="T2" fmla="*/ 108 w 140"/>
                <a:gd name="T3" fmla="*/ 79 h 140"/>
                <a:gd name="T4" fmla="*/ 5 w 140"/>
                <a:gd name="T5" fmla="*/ 135 h 140"/>
                <a:gd name="T6" fmla="*/ 32 w 140"/>
                <a:gd name="T7" fmla="*/ 117 h 140"/>
                <a:gd name="T8" fmla="*/ 68 w 140"/>
                <a:gd name="T9" fmla="*/ 33 h 140"/>
                <a:gd name="T10" fmla="*/ 57 w 140"/>
                <a:gd name="T11" fmla="*/ 11 h 140"/>
                <a:gd name="T12" fmla="*/ 68 w 140"/>
                <a:gd name="T13" fmla="*/ 0 h 140"/>
                <a:gd name="T14" fmla="*/ 79 w 140"/>
                <a:gd name="T15" fmla="*/ 5 h 140"/>
                <a:gd name="T16" fmla="*/ 73 w 140"/>
                <a:gd name="T17" fmla="*/ 9 h 140"/>
                <a:gd name="T18" fmla="*/ 80 w 140"/>
                <a:gd name="T19" fmla="*/ 21 h 140"/>
                <a:gd name="T20" fmla="*/ 72 w 140"/>
                <a:gd name="T21" fmla="*/ 39 h 140"/>
                <a:gd name="T22" fmla="*/ 68 w 140"/>
                <a:gd name="T23" fmla="*/ 39 h 140"/>
                <a:gd name="T24" fmla="*/ 64 w 140"/>
                <a:gd name="T25" fmla="*/ 27 h 140"/>
                <a:gd name="T26" fmla="*/ 72 w 140"/>
                <a:gd name="T27" fmla="*/ 33 h 140"/>
                <a:gd name="T28" fmla="*/ 74 w 140"/>
                <a:gd name="T29" fmla="*/ 26 h 140"/>
                <a:gd name="T30" fmla="*/ 68 w 140"/>
                <a:gd name="T31" fmla="*/ 15 h 140"/>
                <a:gd name="T32" fmla="*/ 65 w 140"/>
                <a:gd name="T33" fmla="*/ 11 h 140"/>
                <a:gd name="T34" fmla="*/ 5 w 140"/>
                <a:gd name="T35" fmla="*/ 111 h 140"/>
                <a:gd name="T36" fmla="*/ 5 w 140"/>
                <a:gd name="T37" fmla="*/ 100 h 140"/>
                <a:gd name="T38" fmla="*/ 130 w 140"/>
                <a:gd name="T39" fmla="*/ 140 h 140"/>
                <a:gd name="T40" fmla="*/ 108 w 140"/>
                <a:gd name="T41" fmla="*/ 117 h 140"/>
                <a:gd name="T42" fmla="*/ 104 w 140"/>
                <a:gd name="T43" fmla="*/ 54 h 140"/>
                <a:gd name="T44" fmla="*/ 40 w 140"/>
                <a:gd name="T45" fmla="*/ 140 h 140"/>
                <a:gd name="T46" fmla="*/ 91 w 140"/>
                <a:gd name="T47" fmla="*/ 107 h 140"/>
                <a:gd name="T48" fmla="*/ 97 w 140"/>
                <a:gd name="T49" fmla="*/ 62 h 140"/>
                <a:gd name="T50" fmla="*/ 91 w 140"/>
                <a:gd name="T51" fmla="*/ 107 h 140"/>
                <a:gd name="T52" fmla="*/ 81 w 140"/>
                <a:gd name="T53" fmla="*/ 107 h 140"/>
                <a:gd name="T54" fmla="*/ 75 w 140"/>
                <a:gd name="T55" fmla="*/ 62 h 140"/>
                <a:gd name="T56" fmla="*/ 83 w 140"/>
                <a:gd name="T57" fmla="*/ 137 h 140"/>
                <a:gd name="T58" fmla="*/ 87 w 140"/>
                <a:gd name="T59" fmla="*/ 121 h 140"/>
                <a:gd name="T60" fmla="*/ 71 w 140"/>
                <a:gd name="T61" fmla="*/ 137 h 140"/>
                <a:gd name="T62" fmla="*/ 65 w 140"/>
                <a:gd name="T63" fmla="*/ 107 h 140"/>
                <a:gd name="T64" fmla="*/ 58 w 140"/>
                <a:gd name="T65" fmla="*/ 62 h 140"/>
                <a:gd name="T66" fmla="*/ 54 w 140"/>
                <a:gd name="T67" fmla="*/ 123 h 140"/>
                <a:gd name="T68" fmla="*/ 68 w 140"/>
                <a:gd name="T69" fmla="*/ 137 h 140"/>
                <a:gd name="T70" fmla="*/ 52 w 140"/>
                <a:gd name="T71" fmla="*/ 121 h 140"/>
                <a:gd name="T72" fmla="*/ 48 w 140"/>
                <a:gd name="T73" fmla="*/ 107 h 140"/>
                <a:gd name="T74" fmla="*/ 42 w 140"/>
                <a:gd name="T75" fmla="*/ 62 h 140"/>
                <a:gd name="T76" fmla="*/ 105 w 140"/>
                <a:gd name="T77" fmla="*/ 42 h 140"/>
                <a:gd name="T78" fmla="*/ 35 w 140"/>
                <a:gd name="T79" fmla="*/ 50 h 140"/>
                <a:gd name="T80" fmla="*/ 104 w 140"/>
                <a:gd name="T81" fmla="*/ 51 h 140"/>
                <a:gd name="T82" fmla="*/ 109 w 140"/>
                <a:gd name="T83" fmla="*/ 46 h 140"/>
                <a:gd name="T84" fmla="*/ 5 w 140"/>
                <a:gd name="T85" fmla="*/ 87 h 140"/>
                <a:gd name="T86" fmla="*/ 32 w 140"/>
                <a:gd name="T87" fmla="*/ 79 h 140"/>
                <a:gd name="T88" fmla="*/ 108 w 140"/>
                <a:gd name="T89" fmla="*/ 111 h 140"/>
                <a:gd name="T90" fmla="*/ 108 w 140"/>
                <a:gd name="T91" fmla="*/ 10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0" h="140">
                  <a:moveTo>
                    <a:pt x="140" y="83"/>
                  </a:moveTo>
                  <a:cubicBezTo>
                    <a:pt x="140" y="85"/>
                    <a:pt x="138" y="87"/>
                    <a:pt x="136" y="87"/>
                  </a:cubicBezTo>
                  <a:cubicBezTo>
                    <a:pt x="135" y="87"/>
                    <a:pt x="135" y="87"/>
                    <a:pt x="135" y="87"/>
                  </a:cubicBezTo>
                  <a:cubicBezTo>
                    <a:pt x="135" y="94"/>
                    <a:pt x="135" y="94"/>
                    <a:pt x="135" y="94"/>
                  </a:cubicBezTo>
                  <a:cubicBezTo>
                    <a:pt x="108" y="94"/>
                    <a:pt x="108" y="94"/>
                    <a:pt x="108" y="94"/>
                  </a:cubicBezTo>
                  <a:cubicBezTo>
                    <a:pt x="108" y="79"/>
                    <a:pt x="108" y="79"/>
                    <a:pt x="108" y="79"/>
                  </a:cubicBezTo>
                  <a:cubicBezTo>
                    <a:pt x="136" y="79"/>
                    <a:pt x="136" y="79"/>
                    <a:pt x="136" y="79"/>
                  </a:cubicBezTo>
                  <a:cubicBezTo>
                    <a:pt x="138" y="79"/>
                    <a:pt x="140" y="81"/>
                    <a:pt x="140" y="83"/>
                  </a:cubicBezTo>
                  <a:close/>
                  <a:moveTo>
                    <a:pt x="5" y="135"/>
                  </a:moveTo>
                  <a:cubicBezTo>
                    <a:pt x="5" y="138"/>
                    <a:pt x="7" y="140"/>
                    <a:pt x="9" y="140"/>
                  </a:cubicBezTo>
                  <a:cubicBezTo>
                    <a:pt x="32" y="140"/>
                    <a:pt x="32" y="140"/>
                    <a:pt x="32" y="140"/>
                  </a:cubicBezTo>
                  <a:cubicBezTo>
                    <a:pt x="32" y="117"/>
                    <a:pt x="32" y="117"/>
                    <a:pt x="32" y="117"/>
                  </a:cubicBezTo>
                  <a:cubicBezTo>
                    <a:pt x="5" y="117"/>
                    <a:pt x="5" y="117"/>
                    <a:pt x="5" y="117"/>
                  </a:cubicBezTo>
                  <a:lnTo>
                    <a:pt x="5" y="135"/>
                  </a:lnTo>
                  <a:close/>
                  <a:moveTo>
                    <a:pt x="68" y="33"/>
                  </a:moveTo>
                  <a:cubicBezTo>
                    <a:pt x="68" y="23"/>
                    <a:pt x="68" y="23"/>
                    <a:pt x="68" y="23"/>
                  </a:cubicBezTo>
                  <a:cubicBezTo>
                    <a:pt x="64" y="22"/>
                    <a:pt x="61" y="20"/>
                    <a:pt x="60" y="18"/>
                  </a:cubicBezTo>
                  <a:cubicBezTo>
                    <a:pt x="58" y="15"/>
                    <a:pt x="57" y="13"/>
                    <a:pt x="57" y="11"/>
                  </a:cubicBezTo>
                  <a:cubicBezTo>
                    <a:pt x="57" y="9"/>
                    <a:pt x="58" y="7"/>
                    <a:pt x="60" y="5"/>
                  </a:cubicBezTo>
                  <a:cubicBezTo>
                    <a:pt x="61" y="3"/>
                    <a:pt x="64" y="2"/>
                    <a:pt x="68" y="2"/>
                  </a:cubicBezTo>
                  <a:cubicBezTo>
                    <a:pt x="68" y="0"/>
                    <a:pt x="68" y="0"/>
                    <a:pt x="68" y="0"/>
                  </a:cubicBezTo>
                  <a:cubicBezTo>
                    <a:pt x="72" y="0"/>
                    <a:pt x="72" y="0"/>
                    <a:pt x="72" y="0"/>
                  </a:cubicBezTo>
                  <a:cubicBezTo>
                    <a:pt x="72" y="2"/>
                    <a:pt x="72" y="2"/>
                    <a:pt x="72" y="2"/>
                  </a:cubicBezTo>
                  <a:cubicBezTo>
                    <a:pt x="75" y="2"/>
                    <a:pt x="78" y="3"/>
                    <a:pt x="79" y="5"/>
                  </a:cubicBezTo>
                  <a:cubicBezTo>
                    <a:pt x="81" y="7"/>
                    <a:pt x="82" y="9"/>
                    <a:pt x="82" y="12"/>
                  </a:cubicBezTo>
                  <a:cubicBezTo>
                    <a:pt x="74" y="12"/>
                    <a:pt x="74" y="12"/>
                    <a:pt x="74" y="12"/>
                  </a:cubicBezTo>
                  <a:cubicBezTo>
                    <a:pt x="74" y="11"/>
                    <a:pt x="74" y="10"/>
                    <a:pt x="73" y="9"/>
                  </a:cubicBezTo>
                  <a:cubicBezTo>
                    <a:pt x="73" y="8"/>
                    <a:pt x="72" y="8"/>
                    <a:pt x="72" y="7"/>
                  </a:cubicBezTo>
                  <a:cubicBezTo>
                    <a:pt x="72" y="17"/>
                    <a:pt x="72" y="17"/>
                    <a:pt x="72" y="17"/>
                  </a:cubicBezTo>
                  <a:cubicBezTo>
                    <a:pt x="75" y="18"/>
                    <a:pt x="78" y="19"/>
                    <a:pt x="80" y="21"/>
                  </a:cubicBezTo>
                  <a:cubicBezTo>
                    <a:pt x="82" y="23"/>
                    <a:pt x="83" y="26"/>
                    <a:pt x="83" y="29"/>
                  </a:cubicBezTo>
                  <a:cubicBezTo>
                    <a:pt x="83" y="31"/>
                    <a:pt x="82" y="34"/>
                    <a:pt x="79" y="36"/>
                  </a:cubicBezTo>
                  <a:cubicBezTo>
                    <a:pt x="77" y="38"/>
                    <a:pt x="75" y="39"/>
                    <a:pt x="72" y="39"/>
                  </a:cubicBezTo>
                  <a:cubicBezTo>
                    <a:pt x="72" y="40"/>
                    <a:pt x="72" y="40"/>
                    <a:pt x="72" y="40"/>
                  </a:cubicBezTo>
                  <a:cubicBezTo>
                    <a:pt x="68" y="40"/>
                    <a:pt x="68" y="40"/>
                    <a:pt x="68" y="40"/>
                  </a:cubicBezTo>
                  <a:cubicBezTo>
                    <a:pt x="68" y="39"/>
                    <a:pt x="68" y="39"/>
                    <a:pt x="68" y="39"/>
                  </a:cubicBezTo>
                  <a:cubicBezTo>
                    <a:pt x="65" y="39"/>
                    <a:pt x="63" y="38"/>
                    <a:pt x="60" y="36"/>
                  </a:cubicBezTo>
                  <a:cubicBezTo>
                    <a:pt x="58" y="34"/>
                    <a:pt x="57" y="31"/>
                    <a:pt x="57" y="27"/>
                  </a:cubicBezTo>
                  <a:cubicBezTo>
                    <a:pt x="64" y="27"/>
                    <a:pt x="64" y="27"/>
                    <a:pt x="64" y="27"/>
                  </a:cubicBezTo>
                  <a:cubicBezTo>
                    <a:pt x="64" y="28"/>
                    <a:pt x="65" y="30"/>
                    <a:pt x="65" y="31"/>
                  </a:cubicBezTo>
                  <a:cubicBezTo>
                    <a:pt x="66" y="32"/>
                    <a:pt x="67" y="32"/>
                    <a:pt x="68" y="33"/>
                  </a:cubicBezTo>
                  <a:close/>
                  <a:moveTo>
                    <a:pt x="72" y="33"/>
                  </a:moveTo>
                  <a:cubicBezTo>
                    <a:pt x="72" y="33"/>
                    <a:pt x="73" y="32"/>
                    <a:pt x="74" y="31"/>
                  </a:cubicBezTo>
                  <a:cubicBezTo>
                    <a:pt x="74" y="30"/>
                    <a:pt x="75" y="29"/>
                    <a:pt x="75" y="28"/>
                  </a:cubicBezTo>
                  <a:cubicBezTo>
                    <a:pt x="75" y="27"/>
                    <a:pt x="75" y="26"/>
                    <a:pt x="74" y="26"/>
                  </a:cubicBezTo>
                  <a:cubicBezTo>
                    <a:pt x="74" y="25"/>
                    <a:pt x="73" y="24"/>
                    <a:pt x="72" y="24"/>
                  </a:cubicBezTo>
                  <a:lnTo>
                    <a:pt x="72" y="33"/>
                  </a:lnTo>
                  <a:close/>
                  <a:moveTo>
                    <a:pt x="68" y="15"/>
                  </a:moveTo>
                  <a:cubicBezTo>
                    <a:pt x="68" y="7"/>
                    <a:pt x="68" y="7"/>
                    <a:pt x="68" y="7"/>
                  </a:cubicBezTo>
                  <a:cubicBezTo>
                    <a:pt x="67" y="7"/>
                    <a:pt x="66" y="8"/>
                    <a:pt x="66" y="8"/>
                  </a:cubicBezTo>
                  <a:cubicBezTo>
                    <a:pt x="65" y="9"/>
                    <a:pt x="65" y="10"/>
                    <a:pt x="65" y="11"/>
                  </a:cubicBezTo>
                  <a:cubicBezTo>
                    <a:pt x="65" y="12"/>
                    <a:pt x="65" y="13"/>
                    <a:pt x="66" y="13"/>
                  </a:cubicBezTo>
                  <a:cubicBezTo>
                    <a:pt x="66" y="14"/>
                    <a:pt x="67" y="15"/>
                    <a:pt x="68" y="15"/>
                  </a:cubicBezTo>
                  <a:close/>
                  <a:moveTo>
                    <a:pt x="5" y="111"/>
                  </a:moveTo>
                  <a:cubicBezTo>
                    <a:pt x="32" y="111"/>
                    <a:pt x="32" y="111"/>
                    <a:pt x="32" y="111"/>
                  </a:cubicBezTo>
                  <a:cubicBezTo>
                    <a:pt x="32" y="100"/>
                    <a:pt x="32" y="100"/>
                    <a:pt x="32" y="100"/>
                  </a:cubicBezTo>
                  <a:cubicBezTo>
                    <a:pt x="5" y="100"/>
                    <a:pt x="5" y="100"/>
                    <a:pt x="5" y="100"/>
                  </a:cubicBezTo>
                  <a:lnTo>
                    <a:pt x="5" y="111"/>
                  </a:lnTo>
                  <a:close/>
                  <a:moveTo>
                    <a:pt x="108" y="140"/>
                  </a:moveTo>
                  <a:cubicBezTo>
                    <a:pt x="130" y="140"/>
                    <a:pt x="130" y="140"/>
                    <a:pt x="130" y="140"/>
                  </a:cubicBezTo>
                  <a:cubicBezTo>
                    <a:pt x="133" y="140"/>
                    <a:pt x="135" y="138"/>
                    <a:pt x="135" y="135"/>
                  </a:cubicBezTo>
                  <a:cubicBezTo>
                    <a:pt x="135" y="117"/>
                    <a:pt x="135" y="117"/>
                    <a:pt x="135" y="117"/>
                  </a:cubicBezTo>
                  <a:cubicBezTo>
                    <a:pt x="108" y="117"/>
                    <a:pt x="108" y="117"/>
                    <a:pt x="108" y="117"/>
                  </a:cubicBezTo>
                  <a:lnTo>
                    <a:pt x="108" y="140"/>
                  </a:lnTo>
                  <a:close/>
                  <a:moveTo>
                    <a:pt x="35" y="54"/>
                  </a:moveTo>
                  <a:cubicBezTo>
                    <a:pt x="104" y="54"/>
                    <a:pt x="104" y="54"/>
                    <a:pt x="104" y="54"/>
                  </a:cubicBezTo>
                  <a:cubicBezTo>
                    <a:pt x="104" y="135"/>
                    <a:pt x="104" y="135"/>
                    <a:pt x="104" y="135"/>
                  </a:cubicBezTo>
                  <a:cubicBezTo>
                    <a:pt x="104" y="138"/>
                    <a:pt x="102" y="140"/>
                    <a:pt x="99" y="140"/>
                  </a:cubicBezTo>
                  <a:cubicBezTo>
                    <a:pt x="40" y="140"/>
                    <a:pt x="40" y="140"/>
                    <a:pt x="40" y="140"/>
                  </a:cubicBezTo>
                  <a:cubicBezTo>
                    <a:pt x="38" y="140"/>
                    <a:pt x="35" y="138"/>
                    <a:pt x="35" y="135"/>
                  </a:cubicBezTo>
                  <a:lnTo>
                    <a:pt x="35" y="54"/>
                  </a:lnTo>
                  <a:close/>
                  <a:moveTo>
                    <a:pt x="91" y="107"/>
                  </a:moveTo>
                  <a:cubicBezTo>
                    <a:pt x="91" y="109"/>
                    <a:pt x="92" y="110"/>
                    <a:pt x="94" y="110"/>
                  </a:cubicBezTo>
                  <a:cubicBezTo>
                    <a:pt x="96" y="110"/>
                    <a:pt x="97" y="109"/>
                    <a:pt x="97" y="107"/>
                  </a:cubicBezTo>
                  <a:cubicBezTo>
                    <a:pt x="97" y="62"/>
                    <a:pt x="97" y="62"/>
                    <a:pt x="97" y="62"/>
                  </a:cubicBezTo>
                  <a:cubicBezTo>
                    <a:pt x="97" y="60"/>
                    <a:pt x="96" y="59"/>
                    <a:pt x="94" y="59"/>
                  </a:cubicBezTo>
                  <a:cubicBezTo>
                    <a:pt x="92" y="59"/>
                    <a:pt x="91" y="60"/>
                    <a:pt x="91" y="62"/>
                  </a:cubicBezTo>
                  <a:lnTo>
                    <a:pt x="91" y="107"/>
                  </a:lnTo>
                  <a:close/>
                  <a:moveTo>
                    <a:pt x="75" y="107"/>
                  </a:moveTo>
                  <a:cubicBezTo>
                    <a:pt x="75" y="109"/>
                    <a:pt x="76" y="110"/>
                    <a:pt x="78" y="110"/>
                  </a:cubicBezTo>
                  <a:cubicBezTo>
                    <a:pt x="79" y="110"/>
                    <a:pt x="81" y="109"/>
                    <a:pt x="81" y="107"/>
                  </a:cubicBezTo>
                  <a:cubicBezTo>
                    <a:pt x="81" y="62"/>
                    <a:pt x="81" y="62"/>
                    <a:pt x="81" y="62"/>
                  </a:cubicBezTo>
                  <a:cubicBezTo>
                    <a:pt x="81" y="60"/>
                    <a:pt x="79" y="59"/>
                    <a:pt x="78" y="59"/>
                  </a:cubicBezTo>
                  <a:cubicBezTo>
                    <a:pt x="76" y="59"/>
                    <a:pt x="75" y="60"/>
                    <a:pt x="75" y="62"/>
                  </a:cubicBezTo>
                  <a:lnTo>
                    <a:pt x="75" y="107"/>
                  </a:lnTo>
                  <a:close/>
                  <a:moveTo>
                    <a:pt x="71" y="137"/>
                  </a:moveTo>
                  <a:cubicBezTo>
                    <a:pt x="83" y="137"/>
                    <a:pt x="83" y="137"/>
                    <a:pt x="83" y="137"/>
                  </a:cubicBezTo>
                  <a:cubicBezTo>
                    <a:pt x="84" y="137"/>
                    <a:pt x="85" y="136"/>
                    <a:pt x="85" y="135"/>
                  </a:cubicBezTo>
                  <a:cubicBezTo>
                    <a:pt x="85" y="123"/>
                    <a:pt x="85" y="123"/>
                    <a:pt x="85" y="123"/>
                  </a:cubicBezTo>
                  <a:cubicBezTo>
                    <a:pt x="86" y="123"/>
                    <a:pt x="87" y="122"/>
                    <a:pt x="87" y="121"/>
                  </a:cubicBezTo>
                  <a:cubicBezTo>
                    <a:pt x="87" y="120"/>
                    <a:pt x="86" y="119"/>
                    <a:pt x="85" y="119"/>
                  </a:cubicBezTo>
                  <a:cubicBezTo>
                    <a:pt x="71" y="119"/>
                    <a:pt x="71" y="119"/>
                    <a:pt x="71" y="119"/>
                  </a:cubicBezTo>
                  <a:lnTo>
                    <a:pt x="71" y="137"/>
                  </a:lnTo>
                  <a:close/>
                  <a:moveTo>
                    <a:pt x="58" y="107"/>
                  </a:moveTo>
                  <a:cubicBezTo>
                    <a:pt x="58" y="109"/>
                    <a:pt x="60" y="110"/>
                    <a:pt x="62" y="110"/>
                  </a:cubicBezTo>
                  <a:cubicBezTo>
                    <a:pt x="63" y="110"/>
                    <a:pt x="65" y="109"/>
                    <a:pt x="65" y="107"/>
                  </a:cubicBezTo>
                  <a:cubicBezTo>
                    <a:pt x="65" y="62"/>
                    <a:pt x="65" y="62"/>
                    <a:pt x="65" y="62"/>
                  </a:cubicBezTo>
                  <a:cubicBezTo>
                    <a:pt x="65" y="60"/>
                    <a:pt x="63" y="59"/>
                    <a:pt x="62" y="59"/>
                  </a:cubicBezTo>
                  <a:cubicBezTo>
                    <a:pt x="60" y="59"/>
                    <a:pt x="58" y="60"/>
                    <a:pt x="58" y="62"/>
                  </a:cubicBezTo>
                  <a:lnTo>
                    <a:pt x="58" y="107"/>
                  </a:lnTo>
                  <a:close/>
                  <a:moveTo>
                    <a:pt x="52" y="121"/>
                  </a:moveTo>
                  <a:cubicBezTo>
                    <a:pt x="52" y="122"/>
                    <a:pt x="53" y="123"/>
                    <a:pt x="54" y="123"/>
                  </a:cubicBezTo>
                  <a:cubicBezTo>
                    <a:pt x="54" y="135"/>
                    <a:pt x="54" y="135"/>
                    <a:pt x="54" y="135"/>
                  </a:cubicBezTo>
                  <a:cubicBezTo>
                    <a:pt x="54" y="136"/>
                    <a:pt x="55" y="137"/>
                    <a:pt x="56" y="137"/>
                  </a:cubicBezTo>
                  <a:cubicBezTo>
                    <a:pt x="68" y="137"/>
                    <a:pt x="68" y="137"/>
                    <a:pt x="68" y="137"/>
                  </a:cubicBezTo>
                  <a:cubicBezTo>
                    <a:pt x="68" y="119"/>
                    <a:pt x="68" y="119"/>
                    <a:pt x="68" y="119"/>
                  </a:cubicBezTo>
                  <a:cubicBezTo>
                    <a:pt x="54" y="119"/>
                    <a:pt x="54" y="119"/>
                    <a:pt x="54" y="119"/>
                  </a:cubicBezTo>
                  <a:cubicBezTo>
                    <a:pt x="53" y="119"/>
                    <a:pt x="52" y="120"/>
                    <a:pt x="52" y="121"/>
                  </a:cubicBezTo>
                  <a:close/>
                  <a:moveTo>
                    <a:pt x="42" y="107"/>
                  </a:moveTo>
                  <a:cubicBezTo>
                    <a:pt x="42" y="109"/>
                    <a:pt x="44" y="110"/>
                    <a:pt x="45" y="110"/>
                  </a:cubicBezTo>
                  <a:cubicBezTo>
                    <a:pt x="47" y="110"/>
                    <a:pt x="48" y="109"/>
                    <a:pt x="48" y="107"/>
                  </a:cubicBezTo>
                  <a:cubicBezTo>
                    <a:pt x="48" y="62"/>
                    <a:pt x="48" y="62"/>
                    <a:pt x="48" y="62"/>
                  </a:cubicBezTo>
                  <a:cubicBezTo>
                    <a:pt x="48" y="60"/>
                    <a:pt x="47" y="59"/>
                    <a:pt x="45" y="59"/>
                  </a:cubicBezTo>
                  <a:cubicBezTo>
                    <a:pt x="44" y="59"/>
                    <a:pt x="42" y="60"/>
                    <a:pt x="42" y="62"/>
                  </a:cubicBezTo>
                  <a:lnTo>
                    <a:pt x="42" y="107"/>
                  </a:lnTo>
                  <a:close/>
                  <a:moveTo>
                    <a:pt x="109" y="46"/>
                  </a:moveTo>
                  <a:cubicBezTo>
                    <a:pt x="109" y="44"/>
                    <a:pt x="107" y="42"/>
                    <a:pt x="105" y="42"/>
                  </a:cubicBezTo>
                  <a:cubicBezTo>
                    <a:pt x="35" y="42"/>
                    <a:pt x="35" y="42"/>
                    <a:pt x="35" y="42"/>
                  </a:cubicBezTo>
                  <a:cubicBezTo>
                    <a:pt x="32" y="42"/>
                    <a:pt x="30" y="44"/>
                    <a:pt x="30" y="46"/>
                  </a:cubicBezTo>
                  <a:cubicBezTo>
                    <a:pt x="30" y="48"/>
                    <a:pt x="32" y="50"/>
                    <a:pt x="35" y="50"/>
                  </a:cubicBezTo>
                  <a:cubicBezTo>
                    <a:pt x="35" y="50"/>
                    <a:pt x="35" y="50"/>
                    <a:pt x="35" y="50"/>
                  </a:cubicBezTo>
                  <a:cubicBezTo>
                    <a:pt x="35" y="51"/>
                    <a:pt x="35" y="51"/>
                    <a:pt x="35" y="51"/>
                  </a:cubicBezTo>
                  <a:cubicBezTo>
                    <a:pt x="104" y="51"/>
                    <a:pt x="104" y="51"/>
                    <a:pt x="104" y="51"/>
                  </a:cubicBezTo>
                  <a:cubicBezTo>
                    <a:pt x="104" y="50"/>
                    <a:pt x="104" y="50"/>
                    <a:pt x="104" y="50"/>
                  </a:cubicBezTo>
                  <a:cubicBezTo>
                    <a:pt x="105" y="50"/>
                    <a:pt x="105" y="50"/>
                    <a:pt x="105" y="50"/>
                  </a:cubicBezTo>
                  <a:cubicBezTo>
                    <a:pt x="107" y="50"/>
                    <a:pt x="109" y="48"/>
                    <a:pt x="109" y="46"/>
                  </a:cubicBezTo>
                  <a:close/>
                  <a:moveTo>
                    <a:pt x="0" y="83"/>
                  </a:moveTo>
                  <a:cubicBezTo>
                    <a:pt x="0" y="85"/>
                    <a:pt x="1" y="87"/>
                    <a:pt x="4" y="87"/>
                  </a:cubicBezTo>
                  <a:cubicBezTo>
                    <a:pt x="5" y="87"/>
                    <a:pt x="5" y="87"/>
                    <a:pt x="5" y="87"/>
                  </a:cubicBezTo>
                  <a:cubicBezTo>
                    <a:pt x="5" y="94"/>
                    <a:pt x="5" y="94"/>
                    <a:pt x="5" y="94"/>
                  </a:cubicBezTo>
                  <a:cubicBezTo>
                    <a:pt x="32" y="94"/>
                    <a:pt x="32" y="94"/>
                    <a:pt x="32" y="94"/>
                  </a:cubicBezTo>
                  <a:cubicBezTo>
                    <a:pt x="32" y="79"/>
                    <a:pt x="32" y="79"/>
                    <a:pt x="32" y="79"/>
                  </a:cubicBezTo>
                  <a:cubicBezTo>
                    <a:pt x="4" y="79"/>
                    <a:pt x="4" y="79"/>
                    <a:pt x="4" y="79"/>
                  </a:cubicBezTo>
                  <a:cubicBezTo>
                    <a:pt x="1" y="79"/>
                    <a:pt x="0" y="81"/>
                    <a:pt x="0" y="83"/>
                  </a:cubicBezTo>
                  <a:close/>
                  <a:moveTo>
                    <a:pt x="108" y="111"/>
                  </a:moveTo>
                  <a:cubicBezTo>
                    <a:pt x="135" y="111"/>
                    <a:pt x="135" y="111"/>
                    <a:pt x="135" y="111"/>
                  </a:cubicBezTo>
                  <a:cubicBezTo>
                    <a:pt x="135" y="100"/>
                    <a:pt x="135" y="100"/>
                    <a:pt x="135" y="100"/>
                  </a:cubicBezTo>
                  <a:cubicBezTo>
                    <a:pt x="108" y="100"/>
                    <a:pt x="108" y="100"/>
                    <a:pt x="108" y="100"/>
                  </a:cubicBezTo>
                  <a:lnTo>
                    <a:pt x="108" y="11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sp>
          <p:nvSpPr>
            <p:cNvPr id="144" name="Freeform 215"/>
            <p:cNvSpPr>
              <a:spLocks noEditPoints="1"/>
            </p:cNvSpPr>
            <p:nvPr/>
          </p:nvSpPr>
          <p:spPr bwMode="auto">
            <a:xfrm>
              <a:off x="10525125" y="5038725"/>
              <a:ext cx="385762" cy="442913"/>
            </a:xfrm>
            <a:custGeom>
              <a:avLst/>
              <a:gdLst>
                <a:gd name="T0" fmla="*/ 61 w 122"/>
                <a:gd name="T1" fmla="*/ 55 h 140"/>
                <a:gd name="T2" fmla="*/ 61 w 122"/>
                <a:gd name="T3" fmla="*/ 69 h 140"/>
                <a:gd name="T4" fmla="*/ 12 w 122"/>
                <a:gd name="T5" fmla="*/ 69 h 140"/>
                <a:gd name="T6" fmla="*/ 10 w 122"/>
                <a:gd name="T7" fmla="*/ 55 h 140"/>
                <a:gd name="T8" fmla="*/ 10 w 122"/>
                <a:gd name="T9" fmla="*/ 34 h 140"/>
                <a:gd name="T10" fmla="*/ 61 w 122"/>
                <a:gd name="T11" fmla="*/ 10 h 140"/>
                <a:gd name="T12" fmla="*/ 61 w 122"/>
                <a:gd name="T13" fmla="*/ 55 h 140"/>
                <a:gd name="T14" fmla="*/ 61 w 122"/>
                <a:gd name="T15" fmla="*/ 129 h 140"/>
                <a:gd name="T16" fmla="*/ 109 w 122"/>
                <a:gd name="T17" fmla="*/ 69 h 140"/>
                <a:gd name="T18" fmla="*/ 61 w 122"/>
                <a:gd name="T19" fmla="*/ 69 h 140"/>
                <a:gd name="T20" fmla="*/ 61 w 122"/>
                <a:gd name="T21" fmla="*/ 129 h 140"/>
                <a:gd name="T22" fmla="*/ 122 w 122"/>
                <a:gd name="T23" fmla="*/ 28 h 140"/>
                <a:gd name="T24" fmla="*/ 122 w 122"/>
                <a:gd name="T25" fmla="*/ 34 h 140"/>
                <a:gd name="T26" fmla="*/ 122 w 122"/>
                <a:gd name="T27" fmla="*/ 55 h 140"/>
                <a:gd name="T28" fmla="*/ 119 w 122"/>
                <a:gd name="T29" fmla="*/ 71 h 140"/>
                <a:gd name="T30" fmla="*/ 64 w 122"/>
                <a:gd name="T31" fmla="*/ 139 h 140"/>
                <a:gd name="T32" fmla="*/ 62 w 122"/>
                <a:gd name="T33" fmla="*/ 140 h 140"/>
                <a:gd name="T34" fmla="*/ 61 w 122"/>
                <a:gd name="T35" fmla="*/ 140 h 140"/>
                <a:gd name="T36" fmla="*/ 60 w 122"/>
                <a:gd name="T37" fmla="*/ 140 h 140"/>
                <a:gd name="T38" fmla="*/ 57 w 122"/>
                <a:gd name="T39" fmla="*/ 139 h 140"/>
                <a:gd name="T40" fmla="*/ 2 w 122"/>
                <a:gd name="T41" fmla="*/ 71 h 140"/>
                <a:gd name="T42" fmla="*/ 0 w 122"/>
                <a:gd name="T43" fmla="*/ 55 h 140"/>
                <a:gd name="T44" fmla="*/ 0 w 122"/>
                <a:gd name="T45" fmla="*/ 34 h 140"/>
                <a:gd name="T46" fmla="*/ 0 w 122"/>
                <a:gd name="T47" fmla="*/ 28 h 140"/>
                <a:gd name="T48" fmla="*/ 1 w 122"/>
                <a:gd name="T49" fmla="*/ 26 h 140"/>
                <a:gd name="T50" fmla="*/ 7 w 122"/>
                <a:gd name="T51" fmla="*/ 25 h 140"/>
                <a:gd name="T52" fmla="*/ 35 w 122"/>
                <a:gd name="T53" fmla="*/ 11 h 140"/>
                <a:gd name="T54" fmla="*/ 61 w 122"/>
                <a:gd name="T55" fmla="*/ 0 h 140"/>
                <a:gd name="T56" fmla="*/ 86 w 122"/>
                <a:gd name="T57" fmla="*/ 11 h 140"/>
                <a:gd name="T58" fmla="*/ 114 w 122"/>
                <a:gd name="T59" fmla="*/ 25 h 140"/>
                <a:gd name="T60" fmla="*/ 120 w 122"/>
                <a:gd name="T61" fmla="*/ 26 h 140"/>
                <a:gd name="T62" fmla="*/ 122 w 122"/>
                <a:gd name="T63" fmla="*/ 28 h 140"/>
                <a:gd name="T64" fmla="*/ 117 w 122"/>
                <a:gd name="T65" fmla="*/ 30 h 140"/>
                <a:gd name="T66" fmla="*/ 113 w 122"/>
                <a:gd name="T67" fmla="*/ 29 h 140"/>
                <a:gd name="T68" fmla="*/ 84 w 122"/>
                <a:gd name="T69" fmla="*/ 14 h 140"/>
                <a:gd name="T70" fmla="*/ 61 w 122"/>
                <a:gd name="T71" fmla="*/ 4 h 140"/>
                <a:gd name="T72" fmla="*/ 38 w 122"/>
                <a:gd name="T73" fmla="*/ 14 h 140"/>
                <a:gd name="T74" fmla="*/ 8 w 122"/>
                <a:gd name="T75" fmla="*/ 29 h 140"/>
                <a:gd name="T76" fmla="*/ 4 w 122"/>
                <a:gd name="T77" fmla="*/ 30 h 140"/>
                <a:gd name="T78" fmla="*/ 4 w 122"/>
                <a:gd name="T79" fmla="*/ 34 h 140"/>
                <a:gd name="T80" fmla="*/ 4 w 122"/>
                <a:gd name="T81" fmla="*/ 55 h 140"/>
                <a:gd name="T82" fmla="*/ 7 w 122"/>
                <a:gd name="T83" fmla="*/ 70 h 140"/>
                <a:gd name="T84" fmla="*/ 59 w 122"/>
                <a:gd name="T85" fmla="*/ 135 h 140"/>
                <a:gd name="T86" fmla="*/ 61 w 122"/>
                <a:gd name="T87" fmla="*/ 135 h 140"/>
                <a:gd name="T88" fmla="*/ 63 w 122"/>
                <a:gd name="T89" fmla="*/ 135 h 140"/>
                <a:gd name="T90" fmla="*/ 115 w 122"/>
                <a:gd name="T91" fmla="*/ 70 h 140"/>
                <a:gd name="T92" fmla="*/ 117 w 122"/>
                <a:gd name="T93" fmla="*/ 55 h 140"/>
                <a:gd name="T94" fmla="*/ 117 w 122"/>
                <a:gd name="T95" fmla="*/ 34 h 140"/>
                <a:gd name="T96" fmla="*/ 117 w 122"/>
                <a:gd name="T97"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140">
                  <a:moveTo>
                    <a:pt x="61" y="55"/>
                  </a:moveTo>
                  <a:cubicBezTo>
                    <a:pt x="61" y="69"/>
                    <a:pt x="61" y="69"/>
                    <a:pt x="61" y="69"/>
                  </a:cubicBezTo>
                  <a:cubicBezTo>
                    <a:pt x="12" y="69"/>
                    <a:pt x="12" y="69"/>
                    <a:pt x="12" y="69"/>
                  </a:cubicBezTo>
                  <a:cubicBezTo>
                    <a:pt x="11" y="65"/>
                    <a:pt x="11" y="60"/>
                    <a:pt x="10" y="55"/>
                  </a:cubicBezTo>
                  <a:cubicBezTo>
                    <a:pt x="10" y="52"/>
                    <a:pt x="10" y="37"/>
                    <a:pt x="10" y="34"/>
                  </a:cubicBezTo>
                  <a:cubicBezTo>
                    <a:pt x="35" y="27"/>
                    <a:pt x="48" y="10"/>
                    <a:pt x="61" y="10"/>
                  </a:cubicBezTo>
                  <a:lnTo>
                    <a:pt x="61" y="55"/>
                  </a:lnTo>
                  <a:close/>
                  <a:moveTo>
                    <a:pt x="61" y="129"/>
                  </a:moveTo>
                  <a:cubicBezTo>
                    <a:pt x="61" y="129"/>
                    <a:pt x="99" y="115"/>
                    <a:pt x="109" y="69"/>
                  </a:cubicBezTo>
                  <a:cubicBezTo>
                    <a:pt x="61" y="69"/>
                    <a:pt x="61" y="69"/>
                    <a:pt x="61" y="69"/>
                  </a:cubicBezTo>
                  <a:lnTo>
                    <a:pt x="61" y="129"/>
                  </a:lnTo>
                  <a:close/>
                  <a:moveTo>
                    <a:pt x="122" y="28"/>
                  </a:moveTo>
                  <a:cubicBezTo>
                    <a:pt x="122" y="34"/>
                    <a:pt x="122" y="34"/>
                    <a:pt x="122" y="34"/>
                  </a:cubicBezTo>
                  <a:cubicBezTo>
                    <a:pt x="122" y="36"/>
                    <a:pt x="122" y="52"/>
                    <a:pt x="122" y="55"/>
                  </a:cubicBezTo>
                  <a:cubicBezTo>
                    <a:pt x="121" y="61"/>
                    <a:pt x="120" y="66"/>
                    <a:pt x="119" y="71"/>
                  </a:cubicBezTo>
                  <a:cubicBezTo>
                    <a:pt x="108" y="122"/>
                    <a:pt x="66" y="138"/>
                    <a:pt x="64" y="139"/>
                  </a:cubicBezTo>
                  <a:cubicBezTo>
                    <a:pt x="62" y="140"/>
                    <a:pt x="62" y="140"/>
                    <a:pt x="62" y="140"/>
                  </a:cubicBezTo>
                  <a:cubicBezTo>
                    <a:pt x="61" y="140"/>
                    <a:pt x="61" y="140"/>
                    <a:pt x="61" y="140"/>
                  </a:cubicBezTo>
                  <a:cubicBezTo>
                    <a:pt x="61" y="140"/>
                    <a:pt x="60" y="140"/>
                    <a:pt x="60" y="140"/>
                  </a:cubicBezTo>
                  <a:cubicBezTo>
                    <a:pt x="57" y="139"/>
                    <a:pt x="57" y="139"/>
                    <a:pt x="57" y="139"/>
                  </a:cubicBezTo>
                  <a:cubicBezTo>
                    <a:pt x="55" y="138"/>
                    <a:pt x="13" y="122"/>
                    <a:pt x="2" y="71"/>
                  </a:cubicBezTo>
                  <a:cubicBezTo>
                    <a:pt x="1" y="66"/>
                    <a:pt x="0" y="61"/>
                    <a:pt x="0" y="55"/>
                  </a:cubicBezTo>
                  <a:cubicBezTo>
                    <a:pt x="0" y="52"/>
                    <a:pt x="0" y="36"/>
                    <a:pt x="0" y="34"/>
                  </a:cubicBezTo>
                  <a:cubicBezTo>
                    <a:pt x="0" y="28"/>
                    <a:pt x="0" y="28"/>
                    <a:pt x="0" y="28"/>
                  </a:cubicBezTo>
                  <a:cubicBezTo>
                    <a:pt x="0" y="27"/>
                    <a:pt x="0" y="27"/>
                    <a:pt x="1" y="26"/>
                  </a:cubicBezTo>
                  <a:cubicBezTo>
                    <a:pt x="7" y="25"/>
                    <a:pt x="7" y="25"/>
                    <a:pt x="7" y="25"/>
                  </a:cubicBezTo>
                  <a:cubicBezTo>
                    <a:pt x="19" y="21"/>
                    <a:pt x="28" y="16"/>
                    <a:pt x="35" y="11"/>
                  </a:cubicBezTo>
                  <a:cubicBezTo>
                    <a:pt x="44" y="5"/>
                    <a:pt x="52" y="0"/>
                    <a:pt x="61" y="0"/>
                  </a:cubicBezTo>
                  <a:cubicBezTo>
                    <a:pt x="70" y="0"/>
                    <a:pt x="77" y="5"/>
                    <a:pt x="86" y="11"/>
                  </a:cubicBezTo>
                  <a:cubicBezTo>
                    <a:pt x="94" y="16"/>
                    <a:pt x="103" y="21"/>
                    <a:pt x="114" y="25"/>
                  </a:cubicBezTo>
                  <a:cubicBezTo>
                    <a:pt x="120" y="26"/>
                    <a:pt x="120" y="26"/>
                    <a:pt x="120" y="26"/>
                  </a:cubicBezTo>
                  <a:cubicBezTo>
                    <a:pt x="121" y="27"/>
                    <a:pt x="122" y="27"/>
                    <a:pt x="122" y="28"/>
                  </a:cubicBezTo>
                  <a:close/>
                  <a:moveTo>
                    <a:pt x="117" y="30"/>
                  </a:moveTo>
                  <a:cubicBezTo>
                    <a:pt x="113" y="29"/>
                    <a:pt x="113" y="29"/>
                    <a:pt x="113" y="29"/>
                  </a:cubicBezTo>
                  <a:cubicBezTo>
                    <a:pt x="101" y="25"/>
                    <a:pt x="92" y="19"/>
                    <a:pt x="84" y="14"/>
                  </a:cubicBezTo>
                  <a:cubicBezTo>
                    <a:pt x="76" y="9"/>
                    <a:pt x="69" y="4"/>
                    <a:pt x="61" y="4"/>
                  </a:cubicBezTo>
                  <a:cubicBezTo>
                    <a:pt x="53" y="4"/>
                    <a:pt x="46" y="9"/>
                    <a:pt x="38" y="14"/>
                  </a:cubicBezTo>
                  <a:cubicBezTo>
                    <a:pt x="30" y="19"/>
                    <a:pt x="21" y="25"/>
                    <a:pt x="8" y="29"/>
                  </a:cubicBezTo>
                  <a:cubicBezTo>
                    <a:pt x="4" y="30"/>
                    <a:pt x="4" y="30"/>
                    <a:pt x="4" y="30"/>
                  </a:cubicBezTo>
                  <a:cubicBezTo>
                    <a:pt x="4" y="34"/>
                    <a:pt x="4" y="34"/>
                    <a:pt x="4" y="34"/>
                  </a:cubicBezTo>
                  <a:cubicBezTo>
                    <a:pt x="4" y="37"/>
                    <a:pt x="4" y="52"/>
                    <a:pt x="4" y="55"/>
                  </a:cubicBezTo>
                  <a:cubicBezTo>
                    <a:pt x="5" y="60"/>
                    <a:pt x="6" y="65"/>
                    <a:pt x="7" y="70"/>
                  </a:cubicBezTo>
                  <a:cubicBezTo>
                    <a:pt x="17" y="118"/>
                    <a:pt x="57" y="134"/>
                    <a:pt x="59" y="135"/>
                  </a:cubicBezTo>
                  <a:cubicBezTo>
                    <a:pt x="61" y="135"/>
                    <a:pt x="61" y="135"/>
                    <a:pt x="61" y="135"/>
                  </a:cubicBezTo>
                  <a:cubicBezTo>
                    <a:pt x="63" y="135"/>
                    <a:pt x="63" y="135"/>
                    <a:pt x="63" y="135"/>
                  </a:cubicBezTo>
                  <a:cubicBezTo>
                    <a:pt x="65" y="134"/>
                    <a:pt x="105" y="118"/>
                    <a:pt x="115" y="70"/>
                  </a:cubicBezTo>
                  <a:cubicBezTo>
                    <a:pt x="116" y="65"/>
                    <a:pt x="117" y="60"/>
                    <a:pt x="117" y="55"/>
                  </a:cubicBezTo>
                  <a:cubicBezTo>
                    <a:pt x="117" y="52"/>
                    <a:pt x="117" y="37"/>
                    <a:pt x="117" y="34"/>
                  </a:cubicBezTo>
                  <a:lnTo>
                    <a:pt x="117" y="3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endParaRPr>
            </a:p>
          </p:txBody>
        </p:sp>
      </p:grpSp>
    </p:spTree>
    <p:custDataLst>
      <p:tags r:id="rId1"/>
    </p:custDataLst>
  </p:cSld>
  <p:clrMapOvr>
    <a:masterClrMapping/>
  </p:clrMapOvr>
  <p:transition spd="slow">
    <p:wipe dir="d"/>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89" name="组合 5988"/>
          <p:cNvGrpSpPr/>
          <p:nvPr/>
        </p:nvGrpSpPr>
        <p:grpSpPr>
          <a:xfrm>
            <a:off x="430213" y="1185863"/>
            <a:ext cx="11388817" cy="5345113"/>
            <a:chOff x="430213" y="1185863"/>
            <a:chExt cx="11388817" cy="5345113"/>
          </a:xfrm>
        </p:grpSpPr>
        <p:grpSp>
          <p:nvGrpSpPr>
            <p:cNvPr id="2" name="组合 1"/>
            <p:cNvGrpSpPr/>
            <p:nvPr/>
          </p:nvGrpSpPr>
          <p:grpSpPr>
            <a:xfrm>
              <a:off x="6422096" y="1200766"/>
              <a:ext cx="5396934" cy="5113974"/>
              <a:chOff x="5110387" y="284956"/>
              <a:chExt cx="6603338" cy="6257126"/>
            </a:xfrm>
          </p:grpSpPr>
          <p:sp>
            <p:nvSpPr>
              <p:cNvPr id="3" name="Rectangle 6"/>
              <p:cNvSpPr>
                <a:spLocks noChangeArrowheads="1"/>
              </p:cNvSpPr>
              <p:nvPr/>
            </p:nvSpPr>
            <p:spPr bwMode="auto">
              <a:xfrm>
                <a:off x="5265196"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 name="Freeform 7"/>
              <p:cNvSpPr/>
              <p:nvPr/>
            </p:nvSpPr>
            <p:spPr bwMode="auto">
              <a:xfrm>
                <a:off x="5172311" y="4332524"/>
                <a:ext cx="258954" cy="115404"/>
              </a:xfrm>
              <a:custGeom>
                <a:avLst/>
                <a:gdLst>
                  <a:gd name="T0" fmla="*/ 90 w 92"/>
                  <a:gd name="T1" fmla="*/ 41 h 41"/>
                  <a:gd name="T2" fmla="*/ 7 w 92"/>
                  <a:gd name="T3" fmla="*/ 41 h 41"/>
                  <a:gd name="T4" fmla="*/ 0 w 92"/>
                  <a:gd name="T5" fmla="*/ 0 h 41"/>
                  <a:gd name="T6" fmla="*/ 92 w 92"/>
                  <a:gd name="T7" fmla="*/ 0 h 41"/>
                  <a:gd name="T8" fmla="*/ 90 w 92"/>
                  <a:gd name="T9" fmla="*/ 41 h 41"/>
                </a:gdLst>
                <a:ahLst/>
                <a:cxnLst>
                  <a:cxn ang="0">
                    <a:pos x="T0" y="T1"/>
                  </a:cxn>
                  <a:cxn ang="0">
                    <a:pos x="T2" y="T3"/>
                  </a:cxn>
                  <a:cxn ang="0">
                    <a:pos x="T4" y="T5"/>
                  </a:cxn>
                  <a:cxn ang="0">
                    <a:pos x="T6" y="T7"/>
                  </a:cxn>
                  <a:cxn ang="0">
                    <a:pos x="T8" y="T9"/>
                  </a:cxn>
                </a:cxnLst>
                <a:rect l="0" t="0" r="r" b="b"/>
                <a:pathLst>
                  <a:path w="92" h="41">
                    <a:moveTo>
                      <a:pt x="90" y="41"/>
                    </a:moveTo>
                    <a:lnTo>
                      <a:pt x="7" y="41"/>
                    </a:lnTo>
                    <a:lnTo>
                      <a:pt x="0" y="0"/>
                    </a:lnTo>
                    <a:lnTo>
                      <a:pt x="92" y="0"/>
                    </a:lnTo>
                    <a:lnTo>
                      <a:pt x="90" y="41"/>
                    </a:lnTo>
                    <a:close/>
                  </a:path>
                </a:pathLst>
              </a:custGeom>
              <a:solidFill>
                <a:srgbClr val="2129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 name="Freeform 8"/>
              <p:cNvSpPr/>
              <p:nvPr/>
            </p:nvSpPr>
            <p:spPr bwMode="auto">
              <a:xfrm>
                <a:off x="5183570"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7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5" y="7"/>
                      <a:pt x="23" y="2"/>
                      <a:pt x="28" y="3"/>
                    </a:cubicBezTo>
                    <a:cubicBezTo>
                      <a:pt x="33" y="3"/>
                      <a:pt x="38" y="8"/>
                      <a:pt x="32" y="12"/>
                    </a:cubicBezTo>
                    <a:cubicBezTo>
                      <a:pt x="26" y="15"/>
                      <a:pt x="18" y="14"/>
                      <a:pt x="12" y="13"/>
                    </a:cubicBezTo>
                    <a:cubicBezTo>
                      <a:pt x="7" y="13"/>
                      <a:pt x="4" y="12"/>
                      <a:pt x="0" y="10"/>
                    </a:cubicBezTo>
                    <a:cubicBezTo>
                      <a:pt x="1" y="17"/>
                      <a:pt x="1" y="17"/>
                      <a:pt x="1" y="17"/>
                    </a:cubicBezTo>
                    <a:cubicBezTo>
                      <a:pt x="36" y="17"/>
                      <a:pt x="36" y="17"/>
                      <a:pt x="36" y="17"/>
                    </a:cubicBezTo>
                    <a:cubicBezTo>
                      <a:pt x="37" y="9"/>
                      <a:pt x="37" y="0"/>
                      <a:pt x="37" y="0"/>
                    </a:cubicBezTo>
                    <a:lnTo>
                      <a:pt x="3" y="0"/>
                    </a:lnTo>
                    <a:close/>
                  </a:path>
                </a:pathLst>
              </a:custGeom>
              <a:solidFill>
                <a:srgbClr val="1820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 name="Freeform 9"/>
              <p:cNvSpPr/>
              <p:nvPr/>
            </p:nvSpPr>
            <p:spPr bwMode="auto">
              <a:xfrm>
                <a:off x="5192014" y="4447929"/>
                <a:ext cx="98516" cy="394061"/>
              </a:xfrm>
              <a:custGeom>
                <a:avLst/>
                <a:gdLst>
                  <a:gd name="T0" fmla="*/ 21 w 35"/>
                  <a:gd name="T1" fmla="*/ 130 h 140"/>
                  <a:gd name="T2" fmla="*/ 0 w 35"/>
                  <a:gd name="T3" fmla="*/ 0 h 140"/>
                  <a:gd name="T4" fmla="*/ 33 w 35"/>
                  <a:gd name="T5" fmla="*/ 0 h 140"/>
                  <a:gd name="T6" fmla="*/ 35 w 35"/>
                  <a:gd name="T7" fmla="*/ 140 h 140"/>
                  <a:gd name="T8" fmla="*/ 21 w 35"/>
                  <a:gd name="T9" fmla="*/ 130 h 140"/>
                </a:gdLst>
                <a:ahLst/>
                <a:cxnLst>
                  <a:cxn ang="0">
                    <a:pos x="T0" y="T1"/>
                  </a:cxn>
                  <a:cxn ang="0">
                    <a:pos x="T2" y="T3"/>
                  </a:cxn>
                  <a:cxn ang="0">
                    <a:pos x="T4" y="T5"/>
                  </a:cxn>
                  <a:cxn ang="0">
                    <a:pos x="T6" y="T7"/>
                  </a:cxn>
                  <a:cxn ang="0">
                    <a:pos x="T8" y="T9"/>
                  </a:cxn>
                </a:cxnLst>
                <a:rect l="0" t="0" r="r" b="b"/>
                <a:pathLst>
                  <a:path w="35" h="140">
                    <a:moveTo>
                      <a:pt x="21" y="130"/>
                    </a:moveTo>
                    <a:lnTo>
                      <a:pt x="0" y="0"/>
                    </a:lnTo>
                    <a:lnTo>
                      <a:pt x="33" y="0"/>
                    </a:lnTo>
                    <a:lnTo>
                      <a:pt x="35" y="140"/>
                    </a:lnTo>
                    <a:lnTo>
                      <a:pt x="21" y="130"/>
                    </a:lnTo>
                    <a:close/>
                  </a:path>
                </a:pathLst>
              </a:custGeom>
              <a:solidFill>
                <a:srgbClr val="2129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 name="Freeform 10"/>
              <p:cNvSpPr/>
              <p:nvPr/>
            </p:nvSpPr>
            <p:spPr bwMode="auto">
              <a:xfrm>
                <a:off x="5231420"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1820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 name="Freeform 11"/>
              <p:cNvSpPr/>
              <p:nvPr/>
            </p:nvSpPr>
            <p:spPr bwMode="auto">
              <a:xfrm>
                <a:off x="5329936" y="4447929"/>
                <a:ext cx="95701" cy="394061"/>
              </a:xfrm>
              <a:custGeom>
                <a:avLst/>
                <a:gdLst>
                  <a:gd name="T0" fmla="*/ 12 w 34"/>
                  <a:gd name="T1" fmla="*/ 130 h 140"/>
                  <a:gd name="T2" fmla="*/ 34 w 34"/>
                  <a:gd name="T3" fmla="*/ 0 h 140"/>
                  <a:gd name="T4" fmla="*/ 0 w 34"/>
                  <a:gd name="T5" fmla="*/ 0 h 140"/>
                  <a:gd name="T6" fmla="*/ 0 w 34"/>
                  <a:gd name="T7" fmla="*/ 140 h 140"/>
                  <a:gd name="T8" fmla="*/ 12 w 34"/>
                  <a:gd name="T9" fmla="*/ 130 h 140"/>
                </a:gdLst>
                <a:ahLst/>
                <a:cxnLst>
                  <a:cxn ang="0">
                    <a:pos x="T0" y="T1"/>
                  </a:cxn>
                  <a:cxn ang="0">
                    <a:pos x="T2" y="T3"/>
                  </a:cxn>
                  <a:cxn ang="0">
                    <a:pos x="T4" y="T5"/>
                  </a:cxn>
                  <a:cxn ang="0">
                    <a:pos x="T6" y="T7"/>
                  </a:cxn>
                  <a:cxn ang="0">
                    <a:pos x="T8" y="T9"/>
                  </a:cxn>
                </a:cxnLst>
                <a:rect l="0" t="0" r="r" b="b"/>
                <a:pathLst>
                  <a:path w="34" h="140">
                    <a:moveTo>
                      <a:pt x="12" y="130"/>
                    </a:moveTo>
                    <a:lnTo>
                      <a:pt x="34" y="0"/>
                    </a:lnTo>
                    <a:lnTo>
                      <a:pt x="0" y="0"/>
                    </a:lnTo>
                    <a:lnTo>
                      <a:pt x="0" y="140"/>
                    </a:lnTo>
                    <a:lnTo>
                      <a:pt x="12" y="130"/>
                    </a:lnTo>
                    <a:close/>
                  </a:path>
                </a:pathLst>
              </a:custGeom>
              <a:solidFill>
                <a:srgbClr val="2129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 name="Freeform 12"/>
              <p:cNvSpPr/>
              <p:nvPr/>
            </p:nvSpPr>
            <p:spPr bwMode="auto">
              <a:xfrm>
                <a:off x="5329936" y="4447929"/>
                <a:ext cx="61924" cy="394061"/>
              </a:xfrm>
              <a:custGeom>
                <a:avLst/>
                <a:gdLst>
                  <a:gd name="T0" fmla="*/ 8 w 9"/>
                  <a:gd name="T1" fmla="*/ 31 h 59"/>
                  <a:gd name="T2" fmla="*/ 2 w 9"/>
                  <a:gd name="T3" fmla="*/ 29 h 59"/>
                  <a:gd name="T4" fmla="*/ 3 w 9"/>
                  <a:gd name="T5" fmla="*/ 0 h 59"/>
                  <a:gd name="T6" fmla="*/ 0 w 9"/>
                  <a:gd name="T7" fmla="*/ 0 h 59"/>
                  <a:gd name="T8" fmla="*/ 0 w 9"/>
                  <a:gd name="T9" fmla="*/ 59 h 59"/>
                  <a:gd name="T10" fmla="*/ 5 w 9"/>
                  <a:gd name="T11" fmla="*/ 55 h 59"/>
                  <a:gd name="T12" fmla="*/ 9 w 9"/>
                  <a:gd name="T13" fmla="*/ 30 h 59"/>
                  <a:gd name="T14" fmla="*/ 8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8" y="31"/>
                    </a:moveTo>
                    <a:cubicBezTo>
                      <a:pt x="7" y="33"/>
                      <a:pt x="3" y="32"/>
                      <a:pt x="2" y="29"/>
                    </a:cubicBezTo>
                    <a:cubicBezTo>
                      <a:pt x="0" y="20"/>
                      <a:pt x="2" y="10"/>
                      <a:pt x="3" y="0"/>
                    </a:cubicBezTo>
                    <a:cubicBezTo>
                      <a:pt x="0" y="0"/>
                      <a:pt x="0" y="0"/>
                      <a:pt x="0" y="0"/>
                    </a:cubicBezTo>
                    <a:cubicBezTo>
                      <a:pt x="0" y="59"/>
                      <a:pt x="0" y="59"/>
                      <a:pt x="0" y="59"/>
                    </a:cubicBezTo>
                    <a:cubicBezTo>
                      <a:pt x="5" y="55"/>
                      <a:pt x="5" y="55"/>
                      <a:pt x="5" y="55"/>
                    </a:cubicBezTo>
                    <a:cubicBezTo>
                      <a:pt x="9" y="30"/>
                      <a:pt x="9" y="30"/>
                      <a:pt x="9" y="30"/>
                    </a:cubicBezTo>
                    <a:lnTo>
                      <a:pt x="8" y="31"/>
                    </a:lnTo>
                    <a:close/>
                  </a:path>
                </a:pathLst>
              </a:custGeom>
              <a:solidFill>
                <a:srgbClr val="1820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 name="Freeform 13"/>
              <p:cNvSpPr/>
              <p:nvPr/>
            </p:nvSpPr>
            <p:spPr bwMode="auto">
              <a:xfrm>
                <a:off x="5152607" y="4006017"/>
                <a:ext cx="306806" cy="326508"/>
              </a:xfrm>
              <a:custGeom>
                <a:avLst/>
                <a:gdLst>
                  <a:gd name="T0" fmla="*/ 43 w 46"/>
                  <a:gd name="T1" fmla="*/ 5 h 49"/>
                  <a:gd name="T2" fmla="*/ 24 w 46"/>
                  <a:gd name="T3" fmla="*/ 0 h 49"/>
                  <a:gd name="T4" fmla="*/ 24 w 46"/>
                  <a:gd name="T5" fmla="*/ 0 h 49"/>
                  <a:gd name="T6" fmla="*/ 23 w 46"/>
                  <a:gd name="T7" fmla="*/ 0 h 49"/>
                  <a:gd name="T8" fmla="*/ 22 w 46"/>
                  <a:gd name="T9" fmla="*/ 0 h 49"/>
                  <a:gd name="T10" fmla="*/ 22 w 46"/>
                  <a:gd name="T11" fmla="*/ 0 h 49"/>
                  <a:gd name="T12" fmla="*/ 3 w 46"/>
                  <a:gd name="T13" fmla="*/ 5 h 49"/>
                  <a:gd name="T14" fmla="*/ 3 w 46"/>
                  <a:gd name="T15" fmla="*/ 49 h 49"/>
                  <a:gd name="T16" fmla="*/ 22 w 46"/>
                  <a:gd name="T17" fmla="*/ 49 h 49"/>
                  <a:gd name="T18" fmla="*/ 24 w 46"/>
                  <a:gd name="T19" fmla="*/ 49 h 49"/>
                  <a:gd name="T20" fmla="*/ 42 w 46"/>
                  <a:gd name="T21" fmla="*/ 49 h 49"/>
                  <a:gd name="T22" fmla="*/ 43 w 46"/>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9">
                    <a:moveTo>
                      <a:pt x="43" y="5"/>
                    </a:moveTo>
                    <a:cubicBezTo>
                      <a:pt x="41" y="2"/>
                      <a:pt x="33"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5" y="2"/>
                      <a:pt x="3" y="5"/>
                    </a:cubicBezTo>
                    <a:cubicBezTo>
                      <a:pt x="0" y="9"/>
                      <a:pt x="3" y="49"/>
                      <a:pt x="3" y="49"/>
                    </a:cubicBezTo>
                    <a:cubicBezTo>
                      <a:pt x="22" y="49"/>
                      <a:pt x="22" y="49"/>
                      <a:pt x="22" y="49"/>
                    </a:cubicBezTo>
                    <a:cubicBezTo>
                      <a:pt x="24" y="49"/>
                      <a:pt x="24" y="49"/>
                      <a:pt x="24" y="49"/>
                    </a:cubicBezTo>
                    <a:cubicBezTo>
                      <a:pt x="42" y="49"/>
                      <a:pt x="42" y="49"/>
                      <a:pt x="42" y="49"/>
                    </a:cubicBezTo>
                    <a:cubicBezTo>
                      <a:pt x="42" y="49"/>
                      <a:pt x="46" y="9"/>
                      <a:pt x="43" y="5"/>
                    </a:cubicBez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 name="Freeform 14"/>
              <p:cNvSpPr/>
              <p:nvPr/>
            </p:nvSpPr>
            <p:spPr bwMode="auto">
              <a:xfrm>
                <a:off x="5152607" y="4020091"/>
                <a:ext cx="306806" cy="312435"/>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8 w 46"/>
                  <a:gd name="T11" fmla="*/ 46 h 47"/>
                  <a:gd name="T12" fmla="*/ 9 w 46"/>
                  <a:gd name="T13" fmla="*/ 35 h 47"/>
                  <a:gd name="T14" fmla="*/ 10 w 46"/>
                  <a:gd name="T15" fmla="*/ 33 h 47"/>
                  <a:gd name="T16" fmla="*/ 8 w 46"/>
                  <a:gd name="T17" fmla="*/ 21 h 47"/>
                  <a:gd name="T18" fmla="*/ 8 w 46"/>
                  <a:gd name="T19" fmla="*/ 0 h 47"/>
                  <a:gd name="T20" fmla="*/ 3 w 46"/>
                  <a:gd name="T21" fmla="*/ 3 h 47"/>
                  <a:gd name="T22" fmla="*/ 3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0" y="1"/>
                      <a:pt x="38" y="0"/>
                    </a:cubicBezTo>
                    <a:cubicBezTo>
                      <a:pt x="38" y="1"/>
                      <a:pt x="38" y="1"/>
                      <a:pt x="38" y="1"/>
                    </a:cubicBezTo>
                    <a:cubicBezTo>
                      <a:pt x="40" y="14"/>
                      <a:pt x="41" y="29"/>
                      <a:pt x="37" y="41"/>
                    </a:cubicBezTo>
                    <a:cubicBezTo>
                      <a:pt x="37" y="43"/>
                      <a:pt x="35" y="44"/>
                      <a:pt x="34" y="44"/>
                    </a:cubicBezTo>
                    <a:cubicBezTo>
                      <a:pt x="30" y="47"/>
                      <a:pt x="22" y="46"/>
                      <a:pt x="18" y="46"/>
                    </a:cubicBezTo>
                    <a:cubicBezTo>
                      <a:pt x="11" y="45"/>
                      <a:pt x="9" y="42"/>
                      <a:pt x="9" y="35"/>
                    </a:cubicBezTo>
                    <a:cubicBezTo>
                      <a:pt x="9" y="34"/>
                      <a:pt x="9" y="34"/>
                      <a:pt x="10" y="33"/>
                    </a:cubicBezTo>
                    <a:cubicBezTo>
                      <a:pt x="9" y="29"/>
                      <a:pt x="9" y="25"/>
                      <a:pt x="8" y="21"/>
                    </a:cubicBezTo>
                    <a:cubicBezTo>
                      <a:pt x="8" y="14"/>
                      <a:pt x="7" y="7"/>
                      <a:pt x="8" y="0"/>
                    </a:cubicBezTo>
                    <a:cubicBezTo>
                      <a:pt x="5" y="1"/>
                      <a:pt x="4" y="2"/>
                      <a:pt x="3" y="3"/>
                    </a:cubicBezTo>
                    <a:cubicBezTo>
                      <a:pt x="0" y="7"/>
                      <a:pt x="3" y="47"/>
                      <a:pt x="3" y="47"/>
                    </a:cubicBezTo>
                    <a:cubicBezTo>
                      <a:pt x="42" y="47"/>
                      <a:pt x="42" y="47"/>
                      <a:pt x="42" y="47"/>
                    </a:cubicBezTo>
                    <a:cubicBezTo>
                      <a:pt x="42" y="47"/>
                      <a:pt x="46" y="7"/>
                      <a:pt x="43" y="3"/>
                    </a:cubicBezTo>
                    <a:close/>
                  </a:path>
                </a:pathLst>
              </a:custGeom>
              <a:solidFill>
                <a:srgbClr val="8A8C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 name="Rectangle 15"/>
              <p:cNvSpPr>
                <a:spLocks noChangeArrowheads="1"/>
              </p:cNvSpPr>
              <p:nvPr/>
            </p:nvSpPr>
            <p:spPr bwMode="auto">
              <a:xfrm>
                <a:off x="5329936" y="4841990"/>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 name="Freeform 16"/>
              <p:cNvSpPr/>
              <p:nvPr/>
            </p:nvSpPr>
            <p:spPr bwMode="auto">
              <a:xfrm>
                <a:off x="5329936" y="4808213"/>
                <a:ext cx="67553" cy="45036"/>
              </a:xfrm>
              <a:custGeom>
                <a:avLst/>
                <a:gdLst>
                  <a:gd name="T0" fmla="*/ 0 w 10"/>
                  <a:gd name="T1" fmla="*/ 5 h 7"/>
                  <a:gd name="T2" fmla="*/ 3 w 10"/>
                  <a:gd name="T3" fmla="*/ 1 h 7"/>
                  <a:gd name="T4" fmla="*/ 10 w 10"/>
                  <a:gd name="T5" fmla="*/ 5 h 7"/>
                  <a:gd name="T6" fmla="*/ 0 w 10"/>
                  <a:gd name="T7" fmla="*/ 5 h 7"/>
                </a:gdLst>
                <a:ahLst/>
                <a:cxnLst>
                  <a:cxn ang="0">
                    <a:pos x="T0" y="T1"/>
                  </a:cxn>
                  <a:cxn ang="0">
                    <a:pos x="T2" y="T3"/>
                  </a:cxn>
                  <a:cxn ang="0">
                    <a:pos x="T4" y="T5"/>
                  </a:cxn>
                  <a:cxn ang="0">
                    <a:pos x="T6" y="T7"/>
                  </a:cxn>
                </a:cxnLst>
                <a:rect l="0" t="0" r="r" b="b"/>
                <a:pathLst>
                  <a:path w="10" h="7">
                    <a:moveTo>
                      <a:pt x="0" y="5"/>
                    </a:moveTo>
                    <a:cubicBezTo>
                      <a:pt x="0" y="5"/>
                      <a:pt x="0" y="0"/>
                      <a:pt x="3" y="1"/>
                    </a:cubicBezTo>
                    <a:cubicBezTo>
                      <a:pt x="7" y="1"/>
                      <a:pt x="10" y="3"/>
                      <a:pt x="10" y="5"/>
                    </a:cubicBezTo>
                    <a:cubicBezTo>
                      <a:pt x="10"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 name="Rectangle 17"/>
              <p:cNvSpPr>
                <a:spLocks noChangeArrowheads="1"/>
              </p:cNvSpPr>
              <p:nvPr/>
            </p:nvSpPr>
            <p:spPr bwMode="auto">
              <a:xfrm>
                <a:off x="5225790" y="4841990"/>
                <a:ext cx="64739"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 name="Freeform 18"/>
              <p:cNvSpPr/>
              <p:nvPr/>
            </p:nvSpPr>
            <p:spPr bwMode="auto">
              <a:xfrm>
                <a:off x="5225790" y="4808213"/>
                <a:ext cx="64739"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3" y="1"/>
                      <a:pt x="0" y="3"/>
                      <a:pt x="0" y="5"/>
                    </a:cubicBezTo>
                    <a:cubicBezTo>
                      <a:pt x="0" y="7"/>
                      <a:pt x="10" y="5"/>
                      <a:pt x="1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 name="Freeform 19"/>
              <p:cNvSpPr/>
              <p:nvPr/>
            </p:nvSpPr>
            <p:spPr bwMode="auto">
              <a:xfrm>
                <a:off x="5329936" y="481384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 name="Freeform 20"/>
              <p:cNvSpPr/>
              <p:nvPr/>
            </p:nvSpPr>
            <p:spPr bwMode="auto">
              <a:xfrm>
                <a:off x="5225790" y="4808213"/>
                <a:ext cx="64739"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8" y="7"/>
                      <a:pt x="0" y="3"/>
                      <a:pt x="0" y="5"/>
                    </a:cubicBezTo>
                    <a:cubicBezTo>
                      <a:pt x="0" y="7"/>
                      <a:pt x="10" y="5"/>
                      <a:pt x="10"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 name="Freeform 21"/>
              <p:cNvSpPr/>
              <p:nvPr/>
            </p:nvSpPr>
            <p:spPr bwMode="auto">
              <a:xfrm>
                <a:off x="5172311" y="3679509"/>
                <a:ext cx="273029" cy="306806"/>
              </a:xfrm>
              <a:custGeom>
                <a:avLst/>
                <a:gdLst>
                  <a:gd name="T0" fmla="*/ 41 w 41"/>
                  <a:gd name="T1" fmla="*/ 19 h 46"/>
                  <a:gd name="T2" fmla="*/ 21 w 41"/>
                  <a:gd name="T3" fmla="*/ 46 h 46"/>
                  <a:gd name="T4" fmla="*/ 0 w 41"/>
                  <a:gd name="T5" fmla="*/ 19 h 46"/>
                  <a:gd name="T6" fmla="*/ 21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1" y="46"/>
                    </a:cubicBezTo>
                    <a:cubicBezTo>
                      <a:pt x="9" y="46"/>
                      <a:pt x="0" y="31"/>
                      <a:pt x="0" y="19"/>
                    </a:cubicBezTo>
                    <a:cubicBezTo>
                      <a:pt x="0" y="8"/>
                      <a:pt x="10" y="0"/>
                      <a:pt x="21"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 name="Freeform 22"/>
              <p:cNvSpPr/>
              <p:nvPr/>
            </p:nvSpPr>
            <p:spPr bwMode="auto">
              <a:xfrm>
                <a:off x="5172311"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 name="Freeform 23"/>
              <p:cNvSpPr/>
              <p:nvPr/>
            </p:nvSpPr>
            <p:spPr bwMode="auto">
              <a:xfrm>
                <a:off x="5411562"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 name="Freeform 24"/>
              <p:cNvSpPr/>
              <p:nvPr/>
            </p:nvSpPr>
            <p:spPr bwMode="auto">
              <a:xfrm>
                <a:off x="5391860" y="4014462"/>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A2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 name="Freeform 25"/>
              <p:cNvSpPr/>
              <p:nvPr/>
            </p:nvSpPr>
            <p:spPr bwMode="auto">
              <a:xfrm>
                <a:off x="5265196" y="4200233"/>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A2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 name="Freeform 26"/>
              <p:cNvSpPr/>
              <p:nvPr/>
            </p:nvSpPr>
            <p:spPr bwMode="auto">
              <a:xfrm>
                <a:off x="5391860" y="4025721"/>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 name="Freeform 27"/>
              <p:cNvSpPr/>
              <p:nvPr/>
            </p:nvSpPr>
            <p:spPr bwMode="auto">
              <a:xfrm>
                <a:off x="5265196" y="4200233"/>
                <a:ext cx="160440" cy="59110"/>
              </a:xfrm>
              <a:custGeom>
                <a:avLst/>
                <a:gdLst>
                  <a:gd name="T0" fmla="*/ 10 w 24"/>
                  <a:gd name="T1" fmla="*/ 8 h 9"/>
                  <a:gd name="T2" fmla="*/ 10 w 24"/>
                  <a:gd name="T3" fmla="*/ 5 h 9"/>
                  <a:gd name="T4" fmla="*/ 18 w 24"/>
                  <a:gd name="T5" fmla="*/ 4 h 9"/>
                  <a:gd name="T6" fmla="*/ 19 w 24"/>
                  <a:gd name="T7" fmla="*/ 5 h 9"/>
                  <a:gd name="T8" fmla="*/ 20 w 24"/>
                  <a:gd name="T9" fmla="*/ 5 h 9"/>
                  <a:gd name="T10" fmla="*/ 21 w 24"/>
                  <a:gd name="T11" fmla="*/ 5 h 9"/>
                  <a:gd name="T12" fmla="*/ 22 w 24"/>
                  <a:gd name="T13" fmla="*/ 5 h 9"/>
                  <a:gd name="T14" fmla="*/ 24 w 24"/>
                  <a:gd name="T15" fmla="*/ 5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0" y="5"/>
                    </a:cubicBezTo>
                    <a:cubicBezTo>
                      <a:pt x="12" y="3"/>
                      <a:pt x="16" y="2"/>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4" y="5"/>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 name="Freeform 28"/>
              <p:cNvSpPr/>
              <p:nvPr/>
            </p:nvSpPr>
            <p:spPr bwMode="auto">
              <a:xfrm>
                <a:off x="5192014" y="4174900"/>
                <a:ext cx="78812"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 name="Freeform 29"/>
              <p:cNvSpPr/>
              <p:nvPr/>
            </p:nvSpPr>
            <p:spPr bwMode="auto">
              <a:xfrm>
                <a:off x="5118831" y="4014462"/>
                <a:ext cx="84442"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8"/>
                    </a:cubicBezTo>
                    <a:cubicBezTo>
                      <a:pt x="0" y="37"/>
                      <a:pt x="0" y="0"/>
                      <a:pt x="10" y="2"/>
                    </a:cubicBezTo>
                    <a:close/>
                  </a:path>
                </a:pathLst>
              </a:custGeom>
              <a:solidFill>
                <a:srgbClr val="A2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 name="Freeform 30"/>
              <p:cNvSpPr/>
              <p:nvPr/>
            </p:nvSpPr>
            <p:spPr bwMode="auto">
              <a:xfrm>
                <a:off x="5110387" y="4180529"/>
                <a:ext cx="242066"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1"/>
                      <a:pt x="15" y="2"/>
                    </a:cubicBezTo>
                    <a:cubicBezTo>
                      <a:pt x="11" y="3"/>
                      <a:pt x="0" y="6"/>
                      <a:pt x="5" y="13"/>
                    </a:cubicBezTo>
                    <a:close/>
                  </a:path>
                </a:pathLst>
              </a:custGeom>
              <a:solidFill>
                <a:srgbClr val="A2A3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 name="Freeform 31"/>
              <p:cNvSpPr/>
              <p:nvPr/>
            </p:nvSpPr>
            <p:spPr bwMode="auto">
              <a:xfrm>
                <a:off x="5144164" y="4025721"/>
                <a:ext cx="59110"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5" y="0"/>
                      <a:pt x="5" y="0"/>
                      <a:pt x="4" y="0"/>
                    </a:cubicBezTo>
                    <a:lnTo>
                      <a:pt x="4" y="1"/>
                    </a:ln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 name="Freeform 32"/>
              <p:cNvSpPr/>
              <p:nvPr/>
            </p:nvSpPr>
            <p:spPr bwMode="auto">
              <a:xfrm>
                <a:off x="5183570" y="4180529"/>
                <a:ext cx="168883"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4"/>
                      <a:pt x="0" y="5"/>
                    </a:cubicBez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 name="Freeform 33"/>
              <p:cNvSpPr/>
              <p:nvPr/>
            </p:nvSpPr>
            <p:spPr bwMode="auto">
              <a:xfrm>
                <a:off x="5338379" y="4174900"/>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 name="Freeform 34"/>
              <p:cNvSpPr/>
              <p:nvPr/>
            </p:nvSpPr>
            <p:spPr bwMode="auto">
              <a:xfrm>
                <a:off x="5152607" y="3665436"/>
                <a:ext cx="284288" cy="242066"/>
              </a:xfrm>
              <a:custGeom>
                <a:avLst/>
                <a:gdLst>
                  <a:gd name="T0" fmla="*/ 37 w 43"/>
                  <a:gd name="T1" fmla="*/ 21 h 36"/>
                  <a:gd name="T2" fmla="*/ 29 w 43"/>
                  <a:gd name="T3" fmla="*/ 26 h 36"/>
                  <a:gd name="T4" fmla="*/ 30 w 43"/>
                  <a:gd name="T5" fmla="*/ 25 h 36"/>
                  <a:gd name="T6" fmla="*/ 26 w 43"/>
                  <a:gd name="T7" fmla="*/ 27 h 36"/>
                  <a:gd name="T8" fmla="*/ 28 w 43"/>
                  <a:gd name="T9" fmla="*/ 25 h 36"/>
                  <a:gd name="T10" fmla="*/ 23 w 43"/>
                  <a:gd name="T11" fmla="*/ 27 h 36"/>
                  <a:gd name="T12" fmla="*/ 24 w 43"/>
                  <a:gd name="T13" fmla="*/ 24 h 36"/>
                  <a:gd name="T14" fmla="*/ 20 w 43"/>
                  <a:gd name="T15" fmla="*/ 27 h 36"/>
                  <a:gd name="T16" fmla="*/ 20 w 43"/>
                  <a:gd name="T17" fmla="*/ 24 h 36"/>
                  <a:gd name="T18" fmla="*/ 17 w 43"/>
                  <a:gd name="T19" fmla="*/ 27 h 36"/>
                  <a:gd name="T20" fmla="*/ 17 w 43"/>
                  <a:gd name="T21" fmla="*/ 25 h 36"/>
                  <a:gd name="T22" fmla="*/ 14 w 43"/>
                  <a:gd name="T23" fmla="*/ 29 h 36"/>
                  <a:gd name="T24" fmla="*/ 13 w 43"/>
                  <a:gd name="T25" fmla="*/ 26 h 36"/>
                  <a:gd name="T26" fmla="*/ 11 w 43"/>
                  <a:gd name="T27" fmla="*/ 30 h 36"/>
                  <a:gd name="T28" fmla="*/ 8 w 43"/>
                  <a:gd name="T29" fmla="*/ 30 h 36"/>
                  <a:gd name="T30" fmla="*/ 8 w 43"/>
                  <a:gd name="T31" fmla="*/ 35 h 36"/>
                  <a:gd name="T32" fmla="*/ 4 w 43"/>
                  <a:gd name="T33" fmla="*/ 32 h 36"/>
                  <a:gd name="T34" fmla="*/ 3 w 43"/>
                  <a:gd name="T35" fmla="*/ 26 h 36"/>
                  <a:gd name="T36" fmla="*/ 2 w 43"/>
                  <a:gd name="T37" fmla="*/ 29 h 36"/>
                  <a:gd name="T38" fmla="*/ 4 w 43"/>
                  <a:gd name="T39" fmla="*/ 11 h 36"/>
                  <a:gd name="T40" fmla="*/ 2 w 43"/>
                  <a:gd name="T41" fmla="*/ 12 h 36"/>
                  <a:gd name="T42" fmla="*/ 19 w 43"/>
                  <a:gd name="T43" fmla="*/ 2 h 36"/>
                  <a:gd name="T44" fmla="*/ 17 w 43"/>
                  <a:gd name="T45" fmla="*/ 1 h 36"/>
                  <a:gd name="T46" fmla="*/ 38 w 43"/>
                  <a:gd name="T47" fmla="*/ 6 h 36"/>
                  <a:gd name="T48" fmla="*/ 38 w 43"/>
                  <a:gd name="T49" fmla="*/ 3 h 36"/>
                  <a:gd name="T50" fmla="*/ 37 w 43"/>
                  <a:gd name="T5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6">
                    <a:moveTo>
                      <a:pt x="37" y="21"/>
                    </a:moveTo>
                    <a:cubicBezTo>
                      <a:pt x="37" y="21"/>
                      <a:pt x="32" y="26"/>
                      <a:pt x="29" y="26"/>
                    </a:cubicBezTo>
                    <a:cubicBezTo>
                      <a:pt x="30" y="25"/>
                      <a:pt x="30" y="25"/>
                      <a:pt x="30" y="25"/>
                    </a:cubicBezTo>
                    <a:cubicBezTo>
                      <a:pt x="26" y="27"/>
                      <a:pt x="26" y="27"/>
                      <a:pt x="26" y="27"/>
                    </a:cubicBezTo>
                    <a:cubicBezTo>
                      <a:pt x="28" y="25"/>
                      <a:pt x="28" y="25"/>
                      <a:pt x="28" y="25"/>
                    </a:cubicBezTo>
                    <a:cubicBezTo>
                      <a:pt x="23" y="27"/>
                      <a:pt x="23" y="27"/>
                      <a:pt x="23" y="27"/>
                    </a:cubicBezTo>
                    <a:cubicBezTo>
                      <a:pt x="24" y="24"/>
                      <a:pt x="24" y="24"/>
                      <a:pt x="24" y="24"/>
                    </a:cubicBezTo>
                    <a:cubicBezTo>
                      <a:pt x="20" y="27"/>
                      <a:pt x="20" y="27"/>
                      <a:pt x="20" y="27"/>
                    </a:cubicBezTo>
                    <a:cubicBezTo>
                      <a:pt x="20" y="27"/>
                      <a:pt x="21" y="22"/>
                      <a:pt x="20" y="24"/>
                    </a:cubicBezTo>
                    <a:cubicBezTo>
                      <a:pt x="19" y="25"/>
                      <a:pt x="17" y="27"/>
                      <a:pt x="17" y="27"/>
                    </a:cubicBezTo>
                    <a:cubicBezTo>
                      <a:pt x="17" y="27"/>
                      <a:pt x="18" y="24"/>
                      <a:pt x="17" y="25"/>
                    </a:cubicBezTo>
                    <a:cubicBezTo>
                      <a:pt x="16" y="27"/>
                      <a:pt x="14" y="29"/>
                      <a:pt x="14" y="29"/>
                    </a:cubicBezTo>
                    <a:cubicBezTo>
                      <a:pt x="13" y="26"/>
                      <a:pt x="13" y="26"/>
                      <a:pt x="13" y="26"/>
                    </a:cubicBezTo>
                    <a:cubicBezTo>
                      <a:pt x="13" y="26"/>
                      <a:pt x="13" y="29"/>
                      <a:pt x="11" y="30"/>
                    </a:cubicBezTo>
                    <a:cubicBezTo>
                      <a:pt x="9" y="32"/>
                      <a:pt x="8" y="30"/>
                      <a:pt x="8" y="30"/>
                    </a:cubicBezTo>
                    <a:cubicBezTo>
                      <a:pt x="8" y="30"/>
                      <a:pt x="9" y="35"/>
                      <a:pt x="8" y="35"/>
                    </a:cubicBezTo>
                    <a:cubicBezTo>
                      <a:pt x="7" y="36"/>
                      <a:pt x="5" y="32"/>
                      <a:pt x="4" y="32"/>
                    </a:cubicBezTo>
                    <a:cubicBezTo>
                      <a:pt x="3" y="26"/>
                      <a:pt x="3" y="26"/>
                      <a:pt x="3" y="26"/>
                    </a:cubicBezTo>
                    <a:cubicBezTo>
                      <a:pt x="2" y="29"/>
                      <a:pt x="2" y="29"/>
                      <a:pt x="2" y="29"/>
                    </a:cubicBezTo>
                    <a:cubicBezTo>
                      <a:pt x="2" y="29"/>
                      <a:pt x="0" y="16"/>
                      <a:pt x="4" y="11"/>
                    </a:cubicBezTo>
                    <a:cubicBezTo>
                      <a:pt x="2" y="12"/>
                      <a:pt x="2" y="12"/>
                      <a:pt x="2" y="12"/>
                    </a:cubicBezTo>
                    <a:cubicBezTo>
                      <a:pt x="2" y="12"/>
                      <a:pt x="10" y="3"/>
                      <a:pt x="19" y="2"/>
                    </a:cubicBezTo>
                    <a:cubicBezTo>
                      <a:pt x="17" y="1"/>
                      <a:pt x="17" y="1"/>
                      <a:pt x="17" y="1"/>
                    </a:cubicBezTo>
                    <a:cubicBezTo>
                      <a:pt x="17" y="1"/>
                      <a:pt x="34" y="0"/>
                      <a:pt x="38" y="6"/>
                    </a:cubicBezTo>
                    <a:cubicBezTo>
                      <a:pt x="38" y="3"/>
                      <a:pt x="38" y="3"/>
                      <a:pt x="38" y="3"/>
                    </a:cubicBezTo>
                    <a:cubicBezTo>
                      <a:pt x="38" y="3"/>
                      <a:pt x="43" y="13"/>
                      <a:pt x="37" y="21"/>
                    </a:cubicBez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 name="Freeform 35"/>
              <p:cNvSpPr/>
              <p:nvPr/>
            </p:nvSpPr>
            <p:spPr bwMode="auto">
              <a:xfrm>
                <a:off x="5377785" y="3713286"/>
                <a:ext cx="87257" cy="194217"/>
              </a:xfrm>
              <a:custGeom>
                <a:avLst/>
                <a:gdLst>
                  <a:gd name="T0" fmla="*/ 3 w 13"/>
                  <a:gd name="T1" fmla="*/ 14 h 29"/>
                  <a:gd name="T2" fmla="*/ 0 w 13"/>
                  <a:gd name="T3" fmla="*/ 20 h 29"/>
                  <a:gd name="T4" fmla="*/ 2 w 13"/>
                  <a:gd name="T5" fmla="*/ 19 h 29"/>
                  <a:gd name="T6" fmla="*/ 2 w 13"/>
                  <a:gd name="T7" fmla="*/ 20 h 29"/>
                  <a:gd name="T8" fmla="*/ 4 w 13"/>
                  <a:gd name="T9" fmla="*/ 20 h 29"/>
                  <a:gd name="T10" fmla="*/ 4 w 13"/>
                  <a:gd name="T11" fmla="*/ 22 h 29"/>
                  <a:gd name="T12" fmla="*/ 6 w 13"/>
                  <a:gd name="T13" fmla="*/ 21 h 29"/>
                  <a:gd name="T14" fmla="*/ 6 w 13"/>
                  <a:gd name="T15" fmla="*/ 22 h 29"/>
                  <a:gd name="T16" fmla="*/ 7 w 13"/>
                  <a:gd name="T17" fmla="*/ 22 h 29"/>
                  <a:gd name="T18" fmla="*/ 7 w 13"/>
                  <a:gd name="T19" fmla="*/ 28 h 29"/>
                  <a:gd name="T20" fmla="*/ 10 w 13"/>
                  <a:gd name="T21" fmla="*/ 23 h 29"/>
                  <a:gd name="T22" fmla="*/ 10 w 13"/>
                  <a:gd name="T23" fmla="*/ 24 h 29"/>
                  <a:gd name="T24" fmla="*/ 11 w 13"/>
                  <a:gd name="T25" fmla="*/ 12 h 29"/>
                  <a:gd name="T26" fmla="*/ 13 w 13"/>
                  <a:gd name="T27" fmla="*/ 12 h 29"/>
                  <a:gd name="T28" fmla="*/ 6 w 13"/>
                  <a:gd name="T29" fmla="*/ 0 h 29"/>
                  <a:gd name="T30" fmla="*/ 3 w 13"/>
                  <a:gd name="T3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9">
                    <a:moveTo>
                      <a:pt x="3" y="14"/>
                    </a:moveTo>
                    <a:cubicBezTo>
                      <a:pt x="0" y="20"/>
                      <a:pt x="0" y="20"/>
                      <a:pt x="0" y="20"/>
                    </a:cubicBezTo>
                    <a:cubicBezTo>
                      <a:pt x="2" y="19"/>
                      <a:pt x="2" y="19"/>
                      <a:pt x="2" y="19"/>
                    </a:cubicBezTo>
                    <a:cubicBezTo>
                      <a:pt x="2" y="20"/>
                      <a:pt x="2" y="20"/>
                      <a:pt x="2" y="20"/>
                    </a:cubicBezTo>
                    <a:cubicBezTo>
                      <a:pt x="4" y="20"/>
                      <a:pt x="4" y="20"/>
                      <a:pt x="4" y="20"/>
                    </a:cubicBezTo>
                    <a:cubicBezTo>
                      <a:pt x="4" y="22"/>
                      <a:pt x="4" y="22"/>
                      <a:pt x="4" y="22"/>
                    </a:cubicBezTo>
                    <a:cubicBezTo>
                      <a:pt x="6" y="21"/>
                      <a:pt x="6" y="21"/>
                      <a:pt x="6" y="21"/>
                    </a:cubicBezTo>
                    <a:cubicBezTo>
                      <a:pt x="6" y="22"/>
                      <a:pt x="6" y="22"/>
                      <a:pt x="6" y="22"/>
                    </a:cubicBezTo>
                    <a:cubicBezTo>
                      <a:pt x="7" y="22"/>
                      <a:pt x="7" y="22"/>
                      <a:pt x="7" y="22"/>
                    </a:cubicBezTo>
                    <a:cubicBezTo>
                      <a:pt x="7" y="22"/>
                      <a:pt x="6" y="28"/>
                      <a:pt x="7" y="28"/>
                    </a:cubicBezTo>
                    <a:cubicBezTo>
                      <a:pt x="7" y="29"/>
                      <a:pt x="10" y="25"/>
                      <a:pt x="10" y="23"/>
                    </a:cubicBezTo>
                    <a:cubicBezTo>
                      <a:pt x="10" y="24"/>
                      <a:pt x="10" y="24"/>
                      <a:pt x="10" y="24"/>
                    </a:cubicBezTo>
                    <a:cubicBezTo>
                      <a:pt x="10" y="24"/>
                      <a:pt x="12" y="18"/>
                      <a:pt x="11" y="12"/>
                    </a:cubicBezTo>
                    <a:cubicBezTo>
                      <a:pt x="13" y="12"/>
                      <a:pt x="13" y="12"/>
                      <a:pt x="13" y="12"/>
                    </a:cubicBezTo>
                    <a:cubicBezTo>
                      <a:pt x="13" y="12"/>
                      <a:pt x="10" y="0"/>
                      <a:pt x="6" y="0"/>
                    </a:cubicBezTo>
                    <a:cubicBezTo>
                      <a:pt x="2" y="0"/>
                      <a:pt x="1" y="11"/>
                      <a:pt x="3" y="14"/>
                    </a:cubicBezTo>
                    <a:close/>
                  </a:path>
                </a:pathLst>
              </a:custGeom>
              <a:solidFill>
                <a:srgbClr val="9A9A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 name="Freeform 36"/>
              <p:cNvSpPr/>
              <p:nvPr/>
            </p:nvSpPr>
            <p:spPr bwMode="auto">
              <a:xfrm>
                <a:off x="5172311" y="3747062"/>
                <a:ext cx="244882" cy="160440"/>
              </a:xfrm>
              <a:custGeom>
                <a:avLst/>
                <a:gdLst>
                  <a:gd name="T0" fmla="*/ 31 w 37"/>
                  <a:gd name="T1" fmla="*/ 7 h 24"/>
                  <a:gd name="T2" fmla="*/ 28 w 37"/>
                  <a:gd name="T3" fmla="*/ 6 h 24"/>
                  <a:gd name="T4" fmla="*/ 28 w 37"/>
                  <a:gd name="T5" fmla="*/ 1 h 24"/>
                  <a:gd name="T6" fmla="*/ 24 w 37"/>
                  <a:gd name="T7" fmla="*/ 6 h 24"/>
                  <a:gd name="T8" fmla="*/ 20 w 37"/>
                  <a:gd name="T9" fmla="*/ 5 h 24"/>
                  <a:gd name="T10" fmla="*/ 20 w 37"/>
                  <a:gd name="T11" fmla="*/ 5 h 24"/>
                  <a:gd name="T12" fmla="*/ 17 w 37"/>
                  <a:gd name="T13" fmla="*/ 11 h 24"/>
                  <a:gd name="T14" fmla="*/ 14 w 37"/>
                  <a:gd name="T15" fmla="*/ 10 h 24"/>
                  <a:gd name="T16" fmla="*/ 13 w 37"/>
                  <a:gd name="T17" fmla="*/ 4 h 24"/>
                  <a:gd name="T18" fmla="*/ 10 w 37"/>
                  <a:gd name="T19" fmla="*/ 13 h 24"/>
                  <a:gd name="T20" fmla="*/ 7 w 37"/>
                  <a:gd name="T21" fmla="*/ 13 h 24"/>
                  <a:gd name="T22" fmla="*/ 6 w 37"/>
                  <a:gd name="T23" fmla="*/ 7 h 24"/>
                  <a:gd name="T24" fmla="*/ 3 w 37"/>
                  <a:gd name="T25" fmla="*/ 15 h 24"/>
                  <a:gd name="T26" fmla="*/ 0 w 37"/>
                  <a:gd name="T27" fmla="*/ 15 h 24"/>
                  <a:gd name="T28" fmla="*/ 1 w 37"/>
                  <a:gd name="T29" fmla="*/ 20 h 24"/>
                  <a:gd name="T30" fmla="*/ 5 w 37"/>
                  <a:gd name="T31" fmla="*/ 23 h 24"/>
                  <a:gd name="T32" fmla="*/ 5 w 37"/>
                  <a:gd name="T33" fmla="*/ 18 h 24"/>
                  <a:gd name="T34" fmla="*/ 8 w 37"/>
                  <a:gd name="T35" fmla="*/ 18 h 24"/>
                  <a:gd name="T36" fmla="*/ 10 w 37"/>
                  <a:gd name="T37" fmla="*/ 14 h 24"/>
                  <a:gd name="T38" fmla="*/ 11 w 37"/>
                  <a:gd name="T39" fmla="*/ 17 h 24"/>
                  <a:gd name="T40" fmla="*/ 14 w 37"/>
                  <a:gd name="T41" fmla="*/ 13 h 24"/>
                  <a:gd name="T42" fmla="*/ 14 w 37"/>
                  <a:gd name="T43" fmla="*/ 15 h 24"/>
                  <a:gd name="T44" fmla="*/ 17 w 37"/>
                  <a:gd name="T45" fmla="*/ 12 h 24"/>
                  <a:gd name="T46" fmla="*/ 17 w 37"/>
                  <a:gd name="T47" fmla="*/ 15 h 24"/>
                  <a:gd name="T48" fmla="*/ 21 w 37"/>
                  <a:gd name="T49" fmla="*/ 12 h 24"/>
                  <a:gd name="T50" fmla="*/ 20 w 37"/>
                  <a:gd name="T51" fmla="*/ 15 h 24"/>
                  <a:gd name="T52" fmla="*/ 25 w 37"/>
                  <a:gd name="T53" fmla="*/ 13 h 24"/>
                  <a:gd name="T54" fmla="*/ 23 w 37"/>
                  <a:gd name="T55" fmla="*/ 15 h 24"/>
                  <a:gd name="T56" fmla="*/ 27 w 37"/>
                  <a:gd name="T57" fmla="*/ 13 h 24"/>
                  <a:gd name="T58" fmla="*/ 26 w 37"/>
                  <a:gd name="T59" fmla="*/ 14 h 24"/>
                  <a:gd name="T60" fmla="*/ 34 w 37"/>
                  <a:gd name="T61" fmla="*/ 9 h 24"/>
                  <a:gd name="T62" fmla="*/ 37 w 37"/>
                  <a:gd name="T63" fmla="*/ 0 h 24"/>
                  <a:gd name="T64" fmla="*/ 31 w 37"/>
                  <a:gd name="T6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24">
                    <a:moveTo>
                      <a:pt x="31" y="7"/>
                    </a:moveTo>
                    <a:cubicBezTo>
                      <a:pt x="29" y="8"/>
                      <a:pt x="28" y="7"/>
                      <a:pt x="28" y="6"/>
                    </a:cubicBezTo>
                    <a:cubicBezTo>
                      <a:pt x="27" y="4"/>
                      <a:pt x="28" y="2"/>
                      <a:pt x="28" y="1"/>
                    </a:cubicBezTo>
                    <a:cubicBezTo>
                      <a:pt x="27" y="3"/>
                      <a:pt x="26" y="4"/>
                      <a:pt x="24" y="6"/>
                    </a:cubicBezTo>
                    <a:cubicBezTo>
                      <a:pt x="23" y="7"/>
                      <a:pt x="21" y="7"/>
                      <a:pt x="20" y="5"/>
                    </a:cubicBezTo>
                    <a:cubicBezTo>
                      <a:pt x="20" y="5"/>
                      <a:pt x="20" y="5"/>
                      <a:pt x="20" y="5"/>
                    </a:cubicBezTo>
                    <a:cubicBezTo>
                      <a:pt x="20" y="7"/>
                      <a:pt x="18" y="9"/>
                      <a:pt x="17" y="11"/>
                    </a:cubicBezTo>
                    <a:cubicBezTo>
                      <a:pt x="16" y="12"/>
                      <a:pt x="14" y="11"/>
                      <a:pt x="14" y="10"/>
                    </a:cubicBezTo>
                    <a:cubicBezTo>
                      <a:pt x="13" y="8"/>
                      <a:pt x="13" y="6"/>
                      <a:pt x="13" y="4"/>
                    </a:cubicBezTo>
                    <a:cubicBezTo>
                      <a:pt x="12" y="7"/>
                      <a:pt x="11" y="10"/>
                      <a:pt x="10" y="13"/>
                    </a:cubicBezTo>
                    <a:cubicBezTo>
                      <a:pt x="10" y="14"/>
                      <a:pt x="7" y="15"/>
                      <a:pt x="7" y="13"/>
                    </a:cubicBezTo>
                    <a:cubicBezTo>
                      <a:pt x="6" y="11"/>
                      <a:pt x="6" y="9"/>
                      <a:pt x="6" y="7"/>
                    </a:cubicBezTo>
                    <a:cubicBezTo>
                      <a:pt x="5" y="10"/>
                      <a:pt x="5" y="12"/>
                      <a:pt x="3" y="15"/>
                    </a:cubicBezTo>
                    <a:cubicBezTo>
                      <a:pt x="3" y="16"/>
                      <a:pt x="1" y="16"/>
                      <a:pt x="0" y="15"/>
                    </a:cubicBezTo>
                    <a:cubicBezTo>
                      <a:pt x="1" y="20"/>
                      <a:pt x="1" y="20"/>
                      <a:pt x="1" y="20"/>
                    </a:cubicBezTo>
                    <a:cubicBezTo>
                      <a:pt x="2" y="20"/>
                      <a:pt x="4" y="24"/>
                      <a:pt x="5" y="23"/>
                    </a:cubicBezTo>
                    <a:cubicBezTo>
                      <a:pt x="6" y="23"/>
                      <a:pt x="5" y="18"/>
                      <a:pt x="5" y="18"/>
                    </a:cubicBezTo>
                    <a:cubicBezTo>
                      <a:pt x="5" y="18"/>
                      <a:pt x="6" y="20"/>
                      <a:pt x="8" y="18"/>
                    </a:cubicBezTo>
                    <a:cubicBezTo>
                      <a:pt x="10" y="17"/>
                      <a:pt x="10" y="14"/>
                      <a:pt x="10" y="14"/>
                    </a:cubicBezTo>
                    <a:cubicBezTo>
                      <a:pt x="11" y="17"/>
                      <a:pt x="11" y="17"/>
                      <a:pt x="11" y="17"/>
                    </a:cubicBezTo>
                    <a:cubicBezTo>
                      <a:pt x="11" y="17"/>
                      <a:pt x="13" y="15"/>
                      <a:pt x="14" y="13"/>
                    </a:cubicBezTo>
                    <a:cubicBezTo>
                      <a:pt x="15" y="12"/>
                      <a:pt x="14" y="15"/>
                      <a:pt x="14" y="15"/>
                    </a:cubicBezTo>
                    <a:cubicBezTo>
                      <a:pt x="14" y="15"/>
                      <a:pt x="16" y="13"/>
                      <a:pt x="17" y="12"/>
                    </a:cubicBezTo>
                    <a:cubicBezTo>
                      <a:pt x="18" y="10"/>
                      <a:pt x="17" y="15"/>
                      <a:pt x="17" y="15"/>
                    </a:cubicBezTo>
                    <a:cubicBezTo>
                      <a:pt x="21" y="12"/>
                      <a:pt x="21" y="12"/>
                      <a:pt x="21" y="12"/>
                    </a:cubicBezTo>
                    <a:cubicBezTo>
                      <a:pt x="20" y="15"/>
                      <a:pt x="20" y="15"/>
                      <a:pt x="20" y="15"/>
                    </a:cubicBezTo>
                    <a:cubicBezTo>
                      <a:pt x="25" y="13"/>
                      <a:pt x="25" y="13"/>
                      <a:pt x="25" y="13"/>
                    </a:cubicBezTo>
                    <a:cubicBezTo>
                      <a:pt x="23" y="15"/>
                      <a:pt x="23" y="15"/>
                      <a:pt x="23" y="15"/>
                    </a:cubicBezTo>
                    <a:cubicBezTo>
                      <a:pt x="27" y="13"/>
                      <a:pt x="27" y="13"/>
                      <a:pt x="27" y="13"/>
                    </a:cubicBezTo>
                    <a:cubicBezTo>
                      <a:pt x="26" y="14"/>
                      <a:pt x="26" y="14"/>
                      <a:pt x="26" y="14"/>
                    </a:cubicBezTo>
                    <a:cubicBezTo>
                      <a:pt x="29" y="14"/>
                      <a:pt x="34" y="9"/>
                      <a:pt x="34" y="9"/>
                    </a:cubicBezTo>
                    <a:cubicBezTo>
                      <a:pt x="36" y="6"/>
                      <a:pt x="37" y="3"/>
                      <a:pt x="37" y="0"/>
                    </a:cubicBezTo>
                    <a:cubicBezTo>
                      <a:pt x="36" y="2"/>
                      <a:pt x="34" y="5"/>
                      <a:pt x="31" y="7"/>
                    </a:cubicBezTo>
                    <a:close/>
                  </a:path>
                </a:pathLst>
              </a:cu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 name="Freeform 37"/>
              <p:cNvSpPr/>
              <p:nvPr/>
            </p:nvSpPr>
            <p:spPr bwMode="auto">
              <a:xfrm>
                <a:off x="5377785" y="3713286"/>
                <a:ext cx="73183" cy="194217"/>
              </a:xfrm>
              <a:custGeom>
                <a:avLst/>
                <a:gdLst>
                  <a:gd name="T0" fmla="*/ 9 w 11"/>
                  <a:gd name="T1" fmla="*/ 20 h 29"/>
                  <a:gd name="T2" fmla="*/ 11 w 11"/>
                  <a:gd name="T3" fmla="*/ 12 h 29"/>
                  <a:gd name="T4" fmla="*/ 9 w 11"/>
                  <a:gd name="T5" fmla="*/ 16 h 29"/>
                  <a:gd name="T6" fmla="*/ 6 w 11"/>
                  <a:gd name="T7" fmla="*/ 16 h 29"/>
                  <a:gd name="T8" fmla="*/ 6 w 11"/>
                  <a:gd name="T9" fmla="*/ 10 h 29"/>
                  <a:gd name="T10" fmla="*/ 7 w 11"/>
                  <a:gd name="T11" fmla="*/ 1 h 29"/>
                  <a:gd name="T12" fmla="*/ 7 w 11"/>
                  <a:gd name="T13" fmla="*/ 1 h 29"/>
                  <a:gd name="T14" fmla="*/ 7 w 11"/>
                  <a:gd name="T15" fmla="*/ 0 h 29"/>
                  <a:gd name="T16" fmla="*/ 2 w 11"/>
                  <a:gd name="T17" fmla="*/ 10 h 29"/>
                  <a:gd name="T18" fmla="*/ 3 w 11"/>
                  <a:gd name="T19" fmla="*/ 14 h 29"/>
                  <a:gd name="T20" fmla="*/ 0 w 11"/>
                  <a:gd name="T21" fmla="*/ 20 h 29"/>
                  <a:gd name="T22" fmla="*/ 2 w 11"/>
                  <a:gd name="T23" fmla="*/ 19 h 29"/>
                  <a:gd name="T24" fmla="*/ 2 w 11"/>
                  <a:gd name="T25" fmla="*/ 20 h 29"/>
                  <a:gd name="T26" fmla="*/ 4 w 11"/>
                  <a:gd name="T27" fmla="*/ 20 h 29"/>
                  <a:gd name="T28" fmla="*/ 4 w 11"/>
                  <a:gd name="T29" fmla="*/ 22 h 29"/>
                  <a:gd name="T30" fmla="*/ 6 w 11"/>
                  <a:gd name="T31" fmla="*/ 21 h 29"/>
                  <a:gd name="T32" fmla="*/ 6 w 11"/>
                  <a:gd name="T33" fmla="*/ 22 h 29"/>
                  <a:gd name="T34" fmla="*/ 7 w 11"/>
                  <a:gd name="T35" fmla="*/ 22 h 29"/>
                  <a:gd name="T36" fmla="*/ 7 w 11"/>
                  <a:gd name="T37" fmla="*/ 28 h 29"/>
                  <a:gd name="T38" fmla="*/ 10 w 11"/>
                  <a:gd name="T39" fmla="*/ 23 h 29"/>
                  <a:gd name="T40" fmla="*/ 9 w 11"/>
                  <a:gd name="T41"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29">
                    <a:moveTo>
                      <a:pt x="9" y="20"/>
                    </a:moveTo>
                    <a:cubicBezTo>
                      <a:pt x="9" y="17"/>
                      <a:pt x="10" y="15"/>
                      <a:pt x="11" y="12"/>
                    </a:cubicBezTo>
                    <a:cubicBezTo>
                      <a:pt x="11" y="13"/>
                      <a:pt x="10" y="15"/>
                      <a:pt x="9" y="16"/>
                    </a:cubicBezTo>
                    <a:cubicBezTo>
                      <a:pt x="8" y="18"/>
                      <a:pt x="6" y="17"/>
                      <a:pt x="6" y="16"/>
                    </a:cubicBezTo>
                    <a:cubicBezTo>
                      <a:pt x="5" y="13"/>
                      <a:pt x="6" y="12"/>
                      <a:pt x="6" y="10"/>
                    </a:cubicBezTo>
                    <a:cubicBezTo>
                      <a:pt x="7" y="7"/>
                      <a:pt x="7" y="4"/>
                      <a:pt x="7" y="1"/>
                    </a:cubicBezTo>
                    <a:cubicBezTo>
                      <a:pt x="7" y="1"/>
                      <a:pt x="7" y="1"/>
                      <a:pt x="7" y="1"/>
                    </a:cubicBezTo>
                    <a:cubicBezTo>
                      <a:pt x="7" y="0"/>
                      <a:pt x="7" y="0"/>
                      <a:pt x="7" y="0"/>
                    </a:cubicBezTo>
                    <a:cubicBezTo>
                      <a:pt x="6" y="4"/>
                      <a:pt x="5" y="8"/>
                      <a:pt x="2" y="10"/>
                    </a:cubicBezTo>
                    <a:cubicBezTo>
                      <a:pt x="2" y="12"/>
                      <a:pt x="2" y="13"/>
                      <a:pt x="3" y="14"/>
                    </a:cubicBezTo>
                    <a:cubicBezTo>
                      <a:pt x="0" y="20"/>
                      <a:pt x="0" y="20"/>
                      <a:pt x="0" y="20"/>
                    </a:cubicBezTo>
                    <a:cubicBezTo>
                      <a:pt x="2" y="19"/>
                      <a:pt x="2" y="19"/>
                      <a:pt x="2" y="19"/>
                    </a:cubicBezTo>
                    <a:cubicBezTo>
                      <a:pt x="2" y="20"/>
                      <a:pt x="2" y="20"/>
                      <a:pt x="2" y="20"/>
                    </a:cubicBezTo>
                    <a:cubicBezTo>
                      <a:pt x="4" y="20"/>
                      <a:pt x="4" y="20"/>
                      <a:pt x="4" y="20"/>
                    </a:cubicBezTo>
                    <a:cubicBezTo>
                      <a:pt x="4" y="22"/>
                      <a:pt x="4" y="22"/>
                      <a:pt x="4" y="22"/>
                    </a:cubicBezTo>
                    <a:cubicBezTo>
                      <a:pt x="6" y="21"/>
                      <a:pt x="6" y="21"/>
                      <a:pt x="6" y="21"/>
                    </a:cubicBezTo>
                    <a:cubicBezTo>
                      <a:pt x="6" y="22"/>
                      <a:pt x="6" y="22"/>
                      <a:pt x="6" y="22"/>
                    </a:cubicBezTo>
                    <a:cubicBezTo>
                      <a:pt x="7" y="22"/>
                      <a:pt x="7" y="22"/>
                      <a:pt x="7" y="22"/>
                    </a:cubicBezTo>
                    <a:cubicBezTo>
                      <a:pt x="7" y="22"/>
                      <a:pt x="6" y="28"/>
                      <a:pt x="7" y="28"/>
                    </a:cubicBezTo>
                    <a:cubicBezTo>
                      <a:pt x="7" y="29"/>
                      <a:pt x="9" y="25"/>
                      <a:pt x="10" y="23"/>
                    </a:cubicBezTo>
                    <a:cubicBezTo>
                      <a:pt x="10" y="22"/>
                      <a:pt x="9" y="21"/>
                      <a:pt x="9" y="20"/>
                    </a:cubicBezTo>
                    <a:close/>
                  </a:path>
                </a:pathLst>
              </a:cu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 name="Rectangle 39"/>
              <p:cNvSpPr>
                <a:spLocks noChangeArrowheads="1"/>
              </p:cNvSpPr>
              <p:nvPr/>
            </p:nvSpPr>
            <p:spPr bwMode="auto">
              <a:xfrm>
                <a:off x="5957618"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 name="Freeform 40"/>
              <p:cNvSpPr/>
              <p:nvPr/>
            </p:nvSpPr>
            <p:spPr bwMode="auto">
              <a:xfrm>
                <a:off x="5864733" y="4332524"/>
                <a:ext cx="258954" cy="115404"/>
              </a:xfrm>
              <a:custGeom>
                <a:avLst/>
                <a:gdLst>
                  <a:gd name="T0" fmla="*/ 90 w 92"/>
                  <a:gd name="T1" fmla="*/ 41 h 41"/>
                  <a:gd name="T2" fmla="*/ 7 w 92"/>
                  <a:gd name="T3" fmla="*/ 41 h 41"/>
                  <a:gd name="T4" fmla="*/ 0 w 92"/>
                  <a:gd name="T5" fmla="*/ 0 h 41"/>
                  <a:gd name="T6" fmla="*/ 92 w 92"/>
                  <a:gd name="T7" fmla="*/ 0 h 41"/>
                  <a:gd name="T8" fmla="*/ 90 w 92"/>
                  <a:gd name="T9" fmla="*/ 41 h 41"/>
                </a:gdLst>
                <a:ahLst/>
                <a:cxnLst>
                  <a:cxn ang="0">
                    <a:pos x="T0" y="T1"/>
                  </a:cxn>
                  <a:cxn ang="0">
                    <a:pos x="T2" y="T3"/>
                  </a:cxn>
                  <a:cxn ang="0">
                    <a:pos x="T4" y="T5"/>
                  </a:cxn>
                  <a:cxn ang="0">
                    <a:pos x="T6" y="T7"/>
                  </a:cxn>
                  <a:cxn ang="0">
                    <a:pos x="T8" y="T9"/>
                  </a:cxn>
                </a:cxnLst>
                <a:rect l="0" t="0" r="r" b="b"/>
                <a:pathLst>
                  <a:path w="92" h="41">
                    <a:moveTo>
                      <a:pt x="90" y="41"/>
                    </a:moveTo>
                    <a:lnTo>
                      <a:pt x="7" y="41"/>
                    </a:lnTo>
                    <a:lnTo>
                      <a:pt x="0" y="0"/>
                    </a:lnTo>
                    <a:lnTo>
                      <a:pt x="92" y="0"/>
                    </a:lnTo>
                    <a:lnTo>
                      <a:pt x="90" y="4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 name="Freeform 41"/>
              <p:cNvSpPr/>
              <p:nvPr/>
            </p:nvSpPr>
            <p:spPr bwMode="auto">
              <a:xfrm>
                <a:off x="5878806" y="4332524"/>
                <a:ext cx="244882" cy="115404"/>
              </a:xfrm>
              <a:custGeom>
                <a:avLst/>
                <a:gdLst>
                  <a:gd name="T0" fmla="*/ 2 w 37"/>
                  <a:gd name="T1" fmla="*/ 0 h 17"/>
                  <a:gd name="T2" fmla="*/ 28 w 37"/>
                  <a:gd name="T3" fmla="*/ 3 h 17"/>
                  <a:gd name="T4" fmla="*/ 32 w 37"/>
                  <a:gd name="T5" fmla="*/ 12 h 17"/>
                  <a:gd name="T6" fmla="*/ 12 w 37"/>
                  <a:gd name="T7" fmla="*/ 13 h 17"/>
                  <a:gd name="T8" fmla="*/ 0 w 37"/>
                  <a:gd name="T9" fmla="*/ 10 h 17"/>
                  <a:gd name="T10" fmla="*/ 1 w 37"/>
                  <a:gd name="T11" fmla="*/ 17 h 17"/>
                  <a:gd name="T12" fmla="*/ 36 w 37"/>
                  <a:gd name="T13" fmla="*/ 17 h 17"/>
                  <a:gd name="T14" fmla="*/ 37 w 37"/>
                  <a:gd name="T15" fmla="*/ 0 h 17"/>
                  <a:gd name="T16" fmla="*/ 2 w 3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
                    <a:moveTo>
                      <a:pt x="2" y="0"/>
                    </a:moveTo>
                    <a:cubicBezTo>
                      <a:pt x="5" y="7"/>
                      <a:pt x="23" y="2"/>
                      <a:pt x="28" y="3"/>
                    </a:cubicBezTo>
                    <a:cubicBezTo>
                      <a:pt x="33" y="3"/>
                      <a:pt x="37" y="8"/>
                      <a:pt x="32" y="12"/>
                    </a:cubicBezTo>
                    <a:cubicBezTo>
                      <a:pt x="26" y="15"/>
                      <a:pt x="18" y="14"/>
                      <a:pt x="12" y="13"/>
                    </a:cubicBezTo>
                    <a:cubicBezTo>
                      <a:pt x="7" y="13"/>
                      <a:pt x="3" y="12"/>
                      <a:pt x="0" y="10"/>
                    </a:cubicBezTo>
                    <a:cubicBezTo>
                      <a:pt x="1" y="17"/>
                      <a:pt x="1" y="17"/>
                      <a:pt x="1" y="17"/>
                    </a:cubicBezTo>
                    <a:cubicBezTo>
                      <a:pt x="36" y="17"/>
                      <a:pt x="36" y="17"/>
                      <a:pt x="36" y="17"/>
                    </a:cubicBezTo>
                    <a:cubicBezTo>
                      <a:pt x="36" y="9"/>
                      <a:pt x="37" y="0"/>
                      <a:pt x="37" y="0"/>
                    </a:cubicBezTo>
                    <a:lnTo>
                      <a:pt x="2"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 name="Freeform 42"/>
              <p:cNvSpPr/>
              <p:nvPr/>
            </p:nvSpPr>
            <p:spPr bwMode="auto">
              <a:xfrm>
                <a:off x="5884435" y="4447929"/>
                <a:ext cx="92887" cy="394061"/>
              </a:xfrm>
              <a:custGeom>
                <a:avLst/>
                <a:gdLst>
                  <a:gd name="T0" fmla="*/ 21 w 33"/>
                  <a:gd name="T1" fmla="*/ 130 h 140"/>
                  <a:gd name="T2" fmla="*/ 0 w 33"/>
                  <a:gd name="T3" fmla="*/ 0 h 140"/>
                  <a:gd name="T4" fmla="*/ 31 w 33"/>
                  <a:gd name="T5" fmla="*/ 0 h 140"/>
                  <a:gd name="T6" fmla="*/ 33 w 33"/>
                  <a:gd name="T7" fmla="*/ 140 h 140"/>
                  <a:gd name="T8" fmla="*/ 21 w 33"/>
                  <a:gd name="T9" fmla="*/ 130 h 140"/>
                </a:gdLst>
                <a:ahLst/>
                <a:cxnLst>
                  <a:cxn ang="0">
                    <a:pos x="T0" y="T1"/>
                  </a:cxn>
                  <a:cxn ang="0">
                    <a:pos x="T2" y="T3"/>
                  </a:cxn>
                  <a:cxn ang="0">
                    <a:pos x="T4" y="T5"/>
                  </a:cxn>
                  <a:cxn ang="0">
                    <a:pos x="T6" y="T7"/>
                  </a:cxn>
                  <a:cxn ang="0">
                    <a:pos x="T8" y="T9"/>
                  </a:cxn>
                </a:cxnLst>
                <a:rect l="0" t="0" r="r" b="b"/>
                <a:pathLst>
                  <a:path w="33" h="140">
                    <a:moveTo>
                      <a:pt x="21" y="130"/>
                    </a:moveTo>
                    <a:lnTo>
                      <a:pt x="0" y="0"/>
                    </a:lnTo>
                    <a:lnTo>
                      <a:pt x="31" y="0"/>
                    </a:lnTo>
                    <a:lnTo>
                      <a:pt x="33" y="140"/>
                    </a:lnTo>
                    <a:lnTo>
                      <a:pt x="21"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 name="Freeform 43"/>
              <p:cNvSpPr/>
              <p:nvPr/>
            </p:nvSpPr>
            <p:spPr bwMode="auto">
              <a:xfrm>
                <a:off x="5923841" y="4447929"/>
                <a:ext cx="61924"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 name="Freeform 44"/>
              <p:cNvSpPr/>
              <p:nvPr/>
            </p:nvSpPr>
            <p:spPr bwMode="auto">
              <a:xfrm>
                <a:off x="6025171" y="4447929"/>
                <a:ext cx="92887" cy="394061"/>
              </a:xfrm>
              <a:custGeom>
                <a:avLst/>
                <a:gdLst>
                  <a:gd name="T0" fmla="*/ 12 w 33"/>
                  <a:gd name="T1" fmla="*/ 130 h 140"/>
                  <a:gd name="T2" fmla="*/ 33 w 33"/>
                  <a:gd name="T3" fmla="*/ 0 h 140"/>
                  <a:gd name="T4" fmla="*/ 0 w 33"/>
                  <a:gd name="T5" fmla="*/ 0 h 140"/>
                  <a:gd name="T6" fmla="*/ 0 w 33"/>
                  <a:gd name="T7" fmla="*/ 140 h 140"/>
                  <a:gd name="T8" fmla="*/ 12 w 33"/>
                  <a:gd name="T9" fmla="*/ 130 h 140"/>
                </a:gdLst>
                <a:ahLst/>
                <a:cxnLst>
                  <a:cxn ang="0">
                    <a:pos x="T0" y="T1"/>
                  </a:cxn>
                  <a:cxn ang="0">
                    <a:pos x="T2" y="T3"/>
                  </a:cxn>
                  <a:cxn ang="0">
                    <a:pos x="T4" y="T5"/>
                  </a:cxn>
                  <a:cxn ang="0">
                    <a:pos x="T6" y="T7"/>
                  </a:cxn>
                  <a:cxn ang="0">
                    <a:pos x="T8" y="T9"/>
                  </a:cxn>
                </a:cxnLst>
                <a:rect l="0" t="0" r="r" b="b"/>
                <a:pathLst>
                  <a:path w="33" h="140">
                    <a:moveTo>
                      <a:pt x="12" y="130"/>
                    </a:moveTo>
                    <a:lnTo>
                      <a:pt x="33" y="0"/>
                    </a:lnTo>
                    <a:lnTo>
                      <a:pt x="0" y="0"/>
                    </a:lnTo>
                    <a:lnTo>
                      <a:pt x="0" y="140"/>
                    </a:lnTo>
                    <a:lnTo>
                      <a:pt x="12"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 name="Freeform 45"/>
              <p:cNvSpPr/>
              <p:nvPr/>
            </p:nvSpPr>
            <p:spPr bwMode="auto">
              <a:xfrm>
                <a:off x="6019542" y="4447929"/>
                <a:ext cx="64739"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 name="Freeform 46"/>
              <p:cNvSpPr/>
              <p:nvPr/>
            </p:nvSpPr>
            <p:spPr bwMode="auto">
              <a:xfrm>
                <a:off x="5839400" y="4006017"/>
                <a:ext cx="312435" cy="326508"/>
              </a:xfrm>
              <a:custGeom>
                <a:avLst/>
                <a:gdLst>
                  <a:gd name="T0" fmla="*/ 44 w 47"/>
                  <a:gd name="T1" fmla="*/ 5 h 49"/>
                  <a:gd name="T2" fmla="*/ 24 w 47"/>
                  <a:gd name="T3" fmla="*/ 0 h 49"/>
                  <a:gd name="T4" fmla="*/ 24 w 47"/>
                  <a:gd name="T5" fmla="*/ 0 h 49"/>
                  <a:gd name="T6" fmla="*/ 23 w 47"/>
                  <a:gd name="T7" fmla="*/ 0 h 49"/>
                  <a:gd name="T8" fmla="*/ 23 w 47"/>
                  <a:gd name="T9" fmla="*/ 0 h 49"/>
                  <a:gd name="T10" fmla="*/ 23 w 47"/>
                  <a:gd name="T11" fmla="*/ 0 h 49"/>
                  <a:gd name="T12" fmla="*/ 3 w 47"/>
                  <a:gd name="T13" fmla="*/ 5 h 49"/>
                  <a:gd name="T14" fmla="*/ 4 w 47"/>
                  <a:gd name="T15" fmla="*/ 49 h 49"/>
                  <a:gd name="T16" fmla="*/ 23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2" y="2"/>
                      <a:pt x="34" y="1"/>
                      <a:pt x="24" y="0"/>
                    </a:cubicBezTo>
                    <a:cubicBezTo>
                      <a:pt x="24" y="0"/>
                      <a:pt x="24" y="0"/>
                      <a:pt x="24" y="0"/>
                    </a:cubicBezTo>
                    <a:cubicBezTo>
                      <a:pt x="23" y="0"/>
                      <a:pt x="23" y="0"/>
                      <a:pt x="23" y="0"/>
                    </a:cubicBezTo>
                    <a:cubicBezTo>
                      <a:pt x="23" y="0"/>
                      <a:pt x="23" y="0"/>
                      <a:pt x="23" y="0"/>
                    </a:cubicBezTo>
                    <a:cubicBezTo>
                      <a:pt x="23" y="0"/>
                      <a:pt x="23" y="0"/>
                      <a:pt x="23" y="0"/>
                    </a:cubicBezTo>
                    <a:cubicBezTo>
                      <a:pt x="13" y="1"/>
                      <a:pt x="6" y="2"/>
                      <a:pt x="3" y="5"/>
                    </a:cubicBezTo>
                    <a:cubicBezTo>
                      <a:pt x="0" y="9"/>
                      <a:pt x="4" y="49"/>
                      <a:pt x="4" y="49"/>
                    </a:cubicBezTo>
                    <a:cubicBezTo>
                      <a:pt x="23" y="49"/>
                      <a:pt x="23" y="49"/>
                      <a:pt x="23" y="49"/>
                    </a:cubicBezTo>
                    <a:cubicBezTo>
                      <a:pt x="24" y="49"/>
                      <a:pt x="24" y="49"/>
                      <a:pt x="24" y="49"/>
                    </a:cubicBezTo>
                    <a:cubicBezTo>
                      <a:pt x="43" y="49"/>
                      <a:pt x="43" y="49"/>
                      <a:pt x="43" y="49"/>
                    </a:cubicBezTo>
                    <a:cubicBezTo>
                      <a:pt x="43" y="49"/>
                      <a:pt x="47" y="9"/>
                      <a:pt x="44" y="5"/>
                    </a:cubicBezTo>
                    <a:close/>
                  </a:path>
                </a:pathLst>
              </a:custGeom>
              <a:solidFill>
                <a:srgbClr val="93AC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 name="Freeform 47"/>
              <p:cNvSpPr/>
              <p:nvPr/>
            </p:nvSpPr>
            <p:spPr bwMode="auto">
              <a:xfrm>
                <a:off x="5839400" y="4020091"/>
                <a:ext cx="312435" cy="312435"/>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2" y="29"/>
                      <a:pt x="38" y="41"/>
                    </a:cubicBezTo>
                    <a:cubicBezTo>
                      <a:pt x="37" y="43"/>
                      <a:pt x="36" y="44"/>
                      <a:pt x="34" y="44"/>
                    </a:cubicBezTo>
                    <a:cubicBezTo>
                      <a:pt x="31" y="47"/>
                      <a:pt x="22" y="46"/>
                      <a:pt x="18" y="46"/>
                    </a:cubicBezTo>
                    <a:cubicBezTo>
                      <a:pt x="12" y="45"/>
                      <a:pt x="9" y="42"/>
                      <a:pt x="9" y="35"/>
                    </a:cubicBezTo>
                    <a:cubicBezTo>
                      <a:pt x="9" y="34"/>
                      <a:pt x="10" y="34"/>
                      <a:pt x="10" y="33"/>
                    </a:cubicBezTo>
                    <a:cubicBezTo>
                      <a:pt x="9" y="29"/>
                      <a:pt x="9" y="25"/>
                      <a:pt x="9" y="21"/>
                    </a:cubicBezTo>
                    <a:cubicBezTo>
                      <a:pt x="8" y="14"/>
                      <a:pt x="8" y="7"/>
                      <a:pt x="8" y="0"/>
                    </a:cubicBezTo>
                    <a:cubicBezTo>
                      <a:pt x="6" y="1"/>
                      <a:pt x="4" y="2"/>
                      <a:pt x="3" y="3"/>
                    </a:cubicBezTo>
                    <a:cubicBezTo>
                      <a:pt x="0" y="7"/>
                      <a:pt x="4" y="47"/>
                      <a:pt x="4" y="47"/>
                    </a:cubicBezTo>
                    <a:cubicBezTo>
                      <a:pt x="43" y="47"/>
                      <a:pt x="43" y="47"/>
                      <a:pt x="43" y="47"/>
                    </a:cubicBezTo>
                    <a:cubicBezTo>
                      <a:pt x="43" y="47"/>
                      <a:pt x="47" y="7"/>
                      <a:pt x="44" y="3"/>
                    </a:cubicBezTo>
                    <a:close/>
                  </a:path>
                </a:pathLst>
              </a:custGeom>
              <a:solidFill>
                <a:srgbClr val="8AA3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 name="Rectangle 48"/>
              <p:cNvSpPr>
                <a:spLocks noChangeArrowheads="1"/>
              </p:cNvSpPr>
              <p:nvPr/>
            </p:nvSpPr>
            <p:spPr bwMode="auto">
              <a:xfrm>
                <a:off x="6025171"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 name="Freeform 49"/>
              <p:cNvSpPr/>
              <p:nvPr/>
            </p:nvSpPr>
            <p:spPr bwMode="auto">
              <a:xfrm>
                <a:off x="6025171" y="4808213"/>
                <a:ext cx="59110"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7"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 name="Rectangle 50"/>
              <p:cNvSpPr>
                <a:spLocks noChangeArrowheads="1"/>
              </p:cNvSpPr>
              <p:nvPr/>
            </p:nvSpPr>
            <p:spPr bwMode="auto">
              <a:xfrm>
                <a:off x="5918212"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 name="Freeform 51"/>
              <p:cNvSpPr/>
              <p:nvPr/>
            </p:nvSpPr>
            <p:spPr bwMode="auto">
              <a:xfrm>
                <a:off x="5918212" y="4808213"/>
                <a:ext cx="59110"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2"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 name="Freeform 52"/>
              <p:cNvSpPr/>
              <p:nvPr/>
            </p:nvSpPr>
            <p:spPr bwMode="auto">
              <a:xfrm>
                <a:off x="6025171" y="4813843"/>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 name="Freeform 53"/>
              <p:cNvSpPr/>
              <p:nvPr/>
            </p:nvSpPr>
            <p:spPr bwMode="auto">
              <a:xfrm>
                <a:off x="5918212" y="4808213"/>
                <a:ext cx="59110"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 name="Freeform 54"/>
              <p:cNvSpPr/>
              <p:nvPr/>
            </p:nvSpPr>
            <p:spPr bwMode="auto">
              <a:xfrm>
                <a:off x="5864733" y="3679509"/>
                <a:ext cx="273029" cy="306806"/>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 name="Freeform 55"/>
              <p:cNvSpPr/>
              <p:nvPr/>
            </p:nvSpPr>
            <p:spPr bwMode="auto">
              <a:xfrm>
                <a:off x="6084281" y="4014462"/>
                <a:ext cx="101330" cy="258954"/>
              </a:xfrm>
              <a:custGeom>
                <a:avLst/>
                <a:gdLst>
                  <a:gd name="T0" fmla="*/ 4 w 15"/>
                  <a:gd name="T1" fmla="*/ 2 h 39"/>
                  <a:gd name="T2" fmla="*/ 3 w 15"/>
                  <a:gd name="T3" fmla="*/ 21 h 39"/>
                  <a:gd name="T4" fmla="*/ 0 w 15"/>
                  <a:gd name="T5" fmla="*/ 29 h 39"/>
                  <a:gd name="T6" fmla="*/ 9 w 15"/>
                  <a:gd name="T7" fmla="*/ 39 h 39"/>
                  <a:gd name="T8" fmla="*/ 4 w 15"/>
                  <a:gd name="T9" fmla="*/ 2 h 39"/>
                </a:gdLst>
                <a:ahLst/>
                <a:cxnLst>
                  <a:cxn ang="0">
                    <a:pos x="T0" y="T1"/>
                  </a:cxn>
                  <a:cxn ang="0">
                    <a:pos x="T2" y="T3"/>
                  </a:cxn>
                  <a:cxn ang="0">
                    <a:pos x="T4" y="T5"/>
                  </a:cxn>
                  <a:cxn ang="0">
                    <a:pos x="T6" y="T7"/>
                  </a:cxn>
                  <a:cxn ang="0">
                    <a:pos x="T8" y="T9"/>
                  </a:cxn>
                </a:cxnLst>
                <a:rect l="0" t="0" r="r" b="b"/>
                <a:pathLst>
                  <a:path w="15" h="39">
                    <a:moveTo>
                      <a:pt x="4" y="2"/>
                    </a:moveTo>
                    <a:cubicBezTo>
                      <a:pt x="4" y="2"/>
                      <a:pt x="6" y="13"/>
                      <a:pt x="3" y="21"/>
                    </a:cubicBezTo>
                    <a:cubicBezTo>
                      <a:pt x="1" y="25"/>
                      <a:pt x="0" y="29"/>
                      <a:pt x="0" y="29"/>
                    </a:cubicBezTo>
                    <a:cubicBezTo>
                      <a:pt x="0" y="29"/>
                      <a:pt x="5" y="39"/>
                      <a:pt x="9" y="39"/>
                    </a:cubicBezTo>
                    <a:cubicBezTo>
                      <a:pt x="13" y="38"/>
                      <a:pt x="15" y="0"/>
                      <a:pt x="4" y="2"/>
                    </a:cubicBezTo>
                    <a:close/>
                  </a:path>
                </a:pathLst>
              </a:custGeom>
              <a:solidFill>
                <a:srgbClr val="A2B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 name="Freeform 56"/>
              <p:cNvSpPr/>
              <p:nvPr/>
            </p:nvSpPr>
            <p:spPr bwMode="auto">
              <a:xfrm>
                <a:off x="5957618" y="4200233"/>
                <a:ext cx="208289" cy="87257"/>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A2B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 name="Freeform 57"/>
              <p:cNvSpPr/>
              <p:nvPr/>
            </p:nvSpPr>
            <p:spPr bwMode="auto">
              <a:xfrm>
                <a:off x="6084281" y="402572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0 h 31"/>
                  <a:gd name="T12" fmla="*/ 4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7"/>
                      <a:pt x="6" y="1"/>
                    </a:cubicBezTo>
                    <a:cubicBezTo>
                      <a:pt x="6" y="0"/>
                      <a:pt x="6" y="0"/>
                      <a:pt x="6" y="0"/>
                    </a:cubicBezTo>
                    <a:cubicBezTo>
                      <a:pt x="6" y="0"/>
                      <a:pt x="5" y="0"/>
                      <a:pt x="4" y="0"/>
                    </a:cubicBezTo>
                    <a:cubicBezTo>
                      <a:pt x="4" y="0"/>
                      <a:pt x="6" y="11"/>
                      <a:pt x="3" y="19"/>
                    </a:cubicBezTo>
                    <a:cubicBezTo>
                      <a:pt x="1" y="23"/>
                      <a:pt x="0" y="27"/>
                      <a:pt x="0" y="27"/>
                    </a:cubicBezTo>
                    <a:cubicBezTo>
                      <a:pt x="0" y="27"/>
                      <a:pt x="0" y="29"/>
                      <a:pt x="2" y="31"/>
                    </a:cubicBezTo>
                    <a:cubicBezTo>
                      <a:pt x="2" y="31"/>
                      <a:pt x="3" y="31"/>
                      <a:pt x="3" y="31"/>
                    </a:cubicBezTo>
                    <a:close/>
                  </a:path>
                </a:pathLst>
              </a:custGeom>
              <a:solidFill>
                <a:srgbClr val="9AB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 name="Freeform 58"/>
              <p:cNvSpPr/>
              <p:nvPr/>
            </p:nvSpPr>
            <p:spPr bwMode="auto">
              <a:xfrm>
                <a:off x="5957618" y="4200233"/>
                <a:ext cx="154811" cy="59110"/>
              </a:xfrm>
              <a:custGeom>
                <a:avLst/>
                <a:gdLst>
                  <a:gd name="T0" fmla="*/ 10 w 23"/>
                  <a:gd name="T1" fmla="*/ 8 h 9"/>
                  <a:gd name="T2" fmla="*/ 10 w 23"/>
                  <a:gd name="T3" fmla="*/ 5 h 9"/>
                  <a:gd name="T4" fmla="*/ 17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9" y="6"/>
                      <a:pt x="10" y="5"/>
                    </a:cubicBezTo>
                    <a:cubicBezTo>
                      <a:pt x="11" y="3"/>
                      <a:pt x="15" y="2"/>
                      <a:pt x="17" y="4"/>
                    </a:cubicBezTo>
                    <a:cubicBezTo>
                      <a:pt x="18" y="5"/>
                      <a:pt x="18" y="5"/>
                      <a:pt x="18" y="5"/>
                    </a:cubicBezTo>
                    <a:cubicBezTo>
                      <a:pt x="19" y="5"/>
                      <a:pt x="20" y="5"/>
                      <a:pt x="20" y="5"/>
                    </a:cubicBezTo>
                    <a:cubicBezTo>
                      <a:pt x="21" y="5"/>
                      <a:pt x="21" y="5"/>
                      <a:pt x="21" y="5"/>
                    </a:cubicBezTo>
                    <a:cubicBezTo>
                      <a:pt x="21" y="5"/>
                      <a:pt x="21" y="5"/>
                      <a:pt x="22" y="5"/>
                    </a:cubicBezTo>
                    <a:cubicBezTo>
                      <a:pt x="22" y="5"/>
                      <a:pt x="23" y="5"/>
                      <a:pt x="23" y="5"/>
                    </a:cubicBezTo>
                    <a:cubicBezTo>
                      <a:pt x="23" y="4"/>
                      <a:pt x="23" y="4"/>
                      <a:pt x="23" y="4"/>
                    </a:cubicBezTo>
                    <a:cubicBezTo>
                      <a:pt x="22"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9AB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 name="Freeform 59"/>
              <p:cNvSpPr/>
              <p:nvPr/>
            </p:nvSpPr>
            <p:spPr bwMode="auto">
              <a:xfrm>
                <a:off x="5878806" y="4174900"/>
                <a:ext cx="78812"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 name="Freeform 60"/>
              <p:cNvSpPr/>
              <p:nvPr/>
            </p:nvSpPr>
            <p:spPr bwMode="auto">
              <a:xfrm>
                <a:off x="5805623" y="4014462"/>
                <a:ext cx="92887"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8"/>
                    </a:cubicBezTo>
                    <a:cubicBezTo>
                      <a:pt x="1" y="37"/>
                      <a:pt x="0" y="0"/>
                      <a:pt x="11" y="2"/>
                    </a:cubicBezTo>
                    <a:close/>
                  </a:path>
                </a:pathLst>
              </a:custGeom>
              <a:solidFill>
                <a:srgbClr val="A2B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 name="Freeform 61"/>
              <p:cNvSpPr/>
              <p:nvPr/>
            </p:nvSpPr>
            <p:spPr bwMode="auto">
              <a:xfrm>
                <a:off x="5797180" y="4180529"/>
                <a:ext cx="247696"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1"/>
                      <a:pt x="15" y="2"/>
                    </a:cubicBezTo>
                    <a:cubicBezTo>
                      <a:pt x="12" y="3"/>
                      <a:pt x="0" y="6"/>
                      <a:pt x="6" y="13"/>
                    </a:cubicBezTo>
                    <a:close/>
                  </a:path>
                </a:pathLst>
              </a:custGeom>
              <a:solidFill>
                <a:srgbClr val="A2B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 name="Freeform 62"/>
              <p:cNvSpPr/>
              <p:nvPr/>
            </p:nvSpPr>
            <p:spPr bwMode="auto">
              <a:xfrm>
                <a:off x="5839400" y="4025721"/>
                <a:ext cx="59110"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9AB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 name="Freeform 63"/>
              <p:cNvSpPr/>
              <p:nvPr/>
            </p:nvSpPr>
            <p:spPr bwMode="auto">
              <a:xfrm>
                <a:off x="5878806" y="4180529"/>
                <a:ext cx="166069" cy="39406"/>
              </a:xfrm>
              <a:custGeom>
                <a:avLst/>
                <a:gdLst>
                  <a:gd name="T0" fmla="*/ 0 w 25"/>
                  <a:gd name="T1" fmla="*/ 5 h 6"/>
                  <a:gd name="T2" fmla="*/ 19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1"/>
                    </a:cubicBezTo>
                    <a:cubicBezTo>
                      <a:pt x="22" y="1"/>
                      <a:pt x="23" y="4"/>
                      <a:pt x="23" y="6"/>
                    </a:cubicBezTo>
                    <a:cubicBezTo>
                      <a:pt x="24" y="6"/>
                      <a:pt x="24" y="6"/>
                      <a:pt x="25" y="5"/>
                    </a:cubicBezTo>
                    <a:cubicBezTo>
                      <a:pt x="25" y="5"/>
                      <a:pt x="23" y="0"/>
                      <a:pt x="22" y="0"/>
                    </a:cubicBezTo>
                    <a:cubicBezTo>
                      <a:pt x="21" y="0"/>
                      <a:pt x="12" y="1"/>
                      <a:pt x="3" y="2"/>
                    </a:cubicBezTo>
                    <a:cubicBezTo>
                      <a:pt x="2" y="2"/>
                      <a:pt x="1" y="3"/>
                      <a:pt x="0" y="3"/>
                    </a:cubicBezTo>
                    <a:cubicBezTo>
                      <a:pt x="0" y="4"/>
                      <a:pt x="0" y="4"/>
                      <a:pt x="0" y="5"/>
                    </a:cubicBezTo>
                    <a:close/>
                  </a:path>
                </a:pathLst>
              </a:custGeom>
              <a:solidFill>
                <a:srgbClr val="9AB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 name="Freeform 64"/>
              <p:cNvSpPr/>
              <p:nvPr/>
            </p:nvSpPr>
            <p:spPr bwMode="auto">
              <a:xfrm>
                <a:off x="6025171" y="4174900"/>
                <a:ext cx="67553"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 name="Freeform 65"/>
              <p:cNvSpPr/>
              <p:nvPr/>
            </p:nvSpPr>
            <p:spPr bwMode="auto">
              <a:xfrm>
                <a:off x="5845029" y="3640103"/>
                <a:ext cx="312435" cy="267399"/>
              </a:xfrm>
              <a:custGeom>
                <a:avLst/>
                <a:gdLst>
                  <a:gd name="T0" fmla="*/ 47 w 47"/>
                  <a:gd name="T1" fmla="*/ 26 h 40"/>
                  <a:gd name="T2" fmla="*/ 45 w 47"/>
                  <a:gd name="T3" fmla="*/ 16 h 40"/>
                  <a:gd name="T4" fmla="*/ 46 w 47"/>
                  <a:gd name="T5" fmla="*/ 16 h 40"/>
                  <a:gd name="T6" fmla="*/ 41 w 47"/>
                  <a:gd name="T7" fmla="*/ 11 h 40"/>
                  <a:gd name="T8" fmla="*/ 43 w 47"/>
                  <a:gd name="T9" fmla="*/ 10 h 40"/>
                  <a:gd name="T10" fmla="*/ 39 w 47"/>
                  <a:gd name="T11" fmla="*/ 9 h 40"/>
                  <a:gd name="T12" fmla="*/ 14 w 47"/>
                  <a:gd name="T13" fmla="*/ 4 h 40"/>
                  <a:gd name="T14" fmla="*/ 16 w 47"/>
                  <a:gd name="T15" fmla="*/ 5 h 40"/>
                  <a:gd name="T16" fmla="*/ 2 w 47"/>
                  <a:gd name="T17" fmla="*/ 14 h 40"/>
                  <a:gd name="T18" fmla="*/ 3 w 47"/>
                  <a:gd name="T19" fmla="*/ 14 h 40"/>
                  <a:gd name="T20" fmla="*/ 0 w 47"/>
                  <a:gd name="T21" fmla="*/ 26 h 40"/>
                  <a:gd name="T22" fmla="*/ 2 w 47"/>
                  <a:gd name="T23" fmla="*/ 25 h 40"/>
                  <a:gd name="T24" fmla="*/ 8 w 47"/>
                  <a:gd name="T25" fmla="*/ 40 h 40"/>
                  <a:gd name="T26" fmla="*/ 9 w 47"/>
                  <a:gd name="T27" fmla="*/ 35 h 40"/>
                  <a:gd name="T28" fmla="*/ 12 w 47"/>
                  <a:gd name="T29" fmla="*/ 30 h 40"/>
                  <a:gd name="T30" fmla="*/ 19 w 47"/>
                  <a:gd name="T31" fmla="*/ 26 h 40"/>
                  <a:gd name="T32" fmla="*/ 14 w 47"/>
                  <a:gd name="T33" fmla="*/ 31 h 40"/>
                  <a:gd name="T34" fmla="*/ 22 w 47"/>
                  <a:gd name="T35" fmla="*/ 28 h 40"/>
                  <a:gd name="T36" fmla="*/ 17 w 47"/>
                  <a:gd name="T37" fmla="*/ 31 h 40"/>
                  <a:gd name="T38" fmla="*/ 25 w 47"/>
                  <a:gd name="T39" fmla="*/ 27 h 40"/>
                  <a:gd name="T40" fmla="*/ 21 w 47"/>
                  <a:gd name="T41" fmla="*/ 30 h 40"/>
                  <a:gd name="T42" fmla="*/ 30 w 47"/>
                  <a:gd name="T43" fmla="*/ 25 h 40"/>
                  <a:gd name="T44" fmla="*/ 25 w 47"/>
                  <a:gd name="T45" fmla="*/ 30 h 40"/>
                  <a:gd name="T46" fmla="*/ 36 w 47"/>
                  <a:gd name="T47" fmla="*/ 22 h 40"/>
                  <a:gd name="T48" fmla="*/ 38 w 47"/>
                  <a:gd name="T49" fmla="*/ 33 h 40"/>
                  <a:gd name="T50" fmla="*/ 40 w 47"/>
                  <a:gd name="T51" fmla="*/ 32 h 40"/>
                  <a:gd name="T52" fmla="*/ 42 w 47"/>
                  <a:gd name="T53" fmla="*/ 38 h 40"/>
                  <a:gd name="T54" fmla="*/ 46 w 47"/>
                  <a:gd name="T55" fmla="*/ 28 h 40"/>
                  <a:gd name="T56" fmla="*/ 46 w 47"/>
                  <a:gd name="T57" fmla="*/ 26 h 40"/>
                  <a:gd name="T58" fmla="*/ 47 w 47"/>
                  <a:gd name="T5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0">
                    <a:moveTo>
                      <a:pt x="47" y="26"/>
                    </a:moveTo>
                    <a:cubicBezTo>
                      <a:pt x="47" y="19"/>
                      <a:pt x="45" y="16"/>
                      <a:pt x="45" y="16"/>
                    </a:cubicBezTo>
                    <a:cubicBezTo>
                      <a:pt x="46" y="16"/>
                      <a:pt x="46" y="16"/>
                      <a:pt x="46" y="16"/>
                    </a:cubicBezTo>
                    <a:cubicBezTo>
                      <a:pt x="45" y="14"/>
                      <a:pt x="41" y="11"/>
                      <a:pt x="41" y="11"/>
                    </a:cubicBezTo>
                    <a:cubicBezTo>
                      <a:pt x="43" y="10"/>
                      <a:pt x="43" y="10"/>
                      <a:pt x="43" y="10"/>
                    </a:cubicBezTo>
                    <a:cubicBezTo>
                      <a:pt x="42" y="9"/>
                      <a:pt x="39" y="9"/>
                      <a:pt x="39" y="9"/>
                    </a:cubicBezTo>
                    <a:cubicBezTo>
                      <a:pt x="34" y="0"/>
                      <a:pt x="14" y="4"/>
                      <a:pt x="14" y="4"/>
                    </a:cubicBezTo>
                    <a:cubicBezTo>
                      <a:pt x="16" y="5"/>
                      <a:pt x="16" y="5"/>
                      <a:pt x="16" y="5"/>
                    </a:cubicBezTo>
                    <a:cubicBezTo>
                      <a:pt x="5" y="7"/>
                      <a:pt x="2" y="14"/>
                      <a:pt x="2" y="14"/>
                    </a:cubicBezTo>
                    <a:cubicBezTo>
                      <a:pt x="3" y="14"/>
                      <a:pt x="3" y="14"/>
                      <a:pt x="3" y="14"/>
                    </a:cubicBezTo>
                    <a:cubicBezTo>
                      <a:pt x="2" y="15"/>
                      <a:pt x="0" y="26"/>
                      <a:pt x="0" y="26"/>
                    </a:cubicBezTo>
                    <a:cubicBezTo>
                      <a:pt x="2" y="25"/>
                      <a:pt x="2" y="25"/>
                      <a:pt x="2" y="25"/>
                    </a:cubicBezTo>
                    <a:cubicBezTo>
                      <a:pt x="2" y="34"/>
                      <a:pt x="7" y="40"/>
                      <a:pt x="8" y="40"/>
                    </a:cubicBezTo>
                    <a:cubicBezTo>
                      <a:pt x="9" y="40"/>
                      <a:pt x="8" y="37"/>
                      <a:pt x="9" y="35"/>
                    </a:cubicBezTo>
                    <a:cubicBezTo>
                      <a:pt x="9" y="34"/>
                      <a:pt x="9" y="30"/>
                      <a:pt x="12" y="30"/>
                    </a:cubicBezTo>
                    <a:cubicBezTo>
                      <a:pt x="14" y="30"/>
                      <a:pt x="19" y="26"/>
                      <a:pt x="19" y="26"/>
                    </a:cubicBezTo>
                    <a:cubicBezTo>
                      <a:pt x="14" y="31"/>
                      <a:pt x="14" y="31"/>
                      <a:pt x="14" y="31"/>
                    </a:cubicBezTo>
                    <a:cubicBezTo>
                      <a:pt x="14" y="31"/>
                      <a:pt x="22" y="28"/>
                      <a:pt x="22" y="28"/>
                    </a:cubicBezTo>
                    <a:cubicBezTo>
                      <a:pt x="17" y="31"/>
                      <a:pt x="17" y="31"/>
                      <a:pt x="17" y="31"/>
                    </a:cubicBezTo>
                    <a:cubicBezTo>
                      <a:pt x="18" y="31"/>
                      <a:pt x="25" y="27"/>
                      <a:pt x="25" y="27"/>
                    </a:cubicBezTo>
                    <a:cubicBezTo>
                      <a:pt x="21" y="30"/>
                      <a:pt x="21" y="30"/>
                      <a:pt x="21" y="30"/>
                    </a:cubicBezTo>
                    <a:cubicBezTo>
                      <a:pt x="21" y="30"/>
                      <a:pt x="29" y="26"/>
                      <a:pt x="30" y="25"/>
                    </a:cubicBezTo>
                    <a:cubicBezTo>
                      <a:pt x="29" y="26"/>
                      <a:pt x="25" y="30"/>
                      <a:pt x="25" y="30"/>
                    </a:cubicBezTo>
                    <a:cubicBezTo>
                      <a:pt x="25" y="30"/>
                      <a:pt x="33" y="27"/>
                      <a:pt x="36" y="22"/>
                    </a:cubicBezTo>
                    <a:cubicBezTo>
                      <a:pt x="39" y="27"/>
                      <a:pt x="38" y="33"/>
                      <a:pt x="38" y="33"/>
                    </a:cubicBezTo>
                    <a:cubicBezTo>
                      <a:pt x="38" y="33"/>
                      <a:pt x="40" y="30"/>
                      <a:pt x="40" y="32"/>
                    </a:cubicBezTo>
                    <a:cubicBezTo>
                      <a:pt x="40" y="34"/>
                      <a:pt x="41" y="38"/>
                      <a:pt x="42" y="38"/>
                    </a:cubicBezTo>
                    <a:cubicBezTo>
                      <a:pt x="42" y="38"/>
                      <a:pt x="45" y="34"/>
                      <a:pt x="46" y="28"/>
                    </a:cubicBezTo>
                    <a:cubicBezTo>
                      <a:pt x="46" y="28"/>
                      <a:pt x="46" y="27"/>
                      <a:pt x="46" y="26"/>
                    </a:cubicBezTo>
                    <a:lnTo>
                      <a:pt x="47" y="26"/>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 name="Freeform 66"/>
              <p:cNvSpPr/>
              <p:nvPr/>
            </p:nvSpPr>
            <p:spPr bwMode="auto">
              <a:xfrm>
                <a:off x="5859104" y="3687954"/>
                <a:ext cx="273029" cy="230807"/>
              </a:xfrm>
              <a:custGeom>
                <a:avLst/>
                <a:gdLst>
                  <a:gd name="T0" fmla="*/ 40 w 41"/>
                  <a:gd name="T1" fmla="*/ 28 h 35"/>
                  <a:gd name="T2" fmla="*/ 40 w 41"/>
                  <a:gd name="T3" fmla="*/ 27 h 35"/>
                  <a:gd name="T4" fmla="*/ 39 w 41"/>
                  <a:gd name="T5" fmla="*/ 25 h 35"/>
                  <a:gd name="T6" fmla="*/ 40 w 41"/>
                  <a:gd name="T7" fmla="*/ 19 h 35"/>
                  <a:gd name="T8" fmla="*/ 37 w 41"/>
                  <a:gd name="T9" fmla="*/ 18 h 35"/>
                  <a:gd name="T10" fmla="*/ 36 w 41"/>
                  <a:gd name="T11" fmla="*/ 3 h 35"/>
                  <a:gd name="T12" fmla="*/ 36 w 41"/>
                  <a:gd name="T13" fmla="*/ 1 h 35"/>
                  <a:gd name="T14" fmla="*/ 36 w 41"/>
                  <a:gd name="T15" fmla="*/ 0 h 35"/>
                  <a:gd name="T16" fmla="*/ 34 w 41"/>
                  <a:gd name="T17" fmla="*/ 10 h 35"/>
                  <a:gd name="T18" fmla="*/ 26 w 41"/>
                  <a:gd name="T19" fmla="*/ 17 h 35"/>
                  <a:gd name="T20" fmla="*/ 25 w 41"/>
                  <a:gd name="T21" fmla="*/ 16 h 35"/>
                  <a:gd name="T22" fmla="*/ 24 w 41"/>
                  <a:gd name="T23" fmla="*/ 12 h 35"/>
                  <a:gd name="T24" fmla="*/ 14 w 41"/>
                  <a:gd name="T25" fmla="*/ 20 h 35"/>
                  <a:gd name="T26" fmla="*/ 11 w 41"/>
                  <a:gd name="T27" fmla="*/ 18 h 35"/>
                  <a:gd name="T28" fmla="*/ 11 w 41"/>
                  <a:gd name="T29" fmla="*/ 18 h 35"/>
                  <a:gd name="T30" fmla="*/ 8 w 41"/>
                  <a:gd name="T31" fmla="*/ 16 h 35"/>
                  <a:gd name="T32" fmla="*/ 4 w 41"/>
                  <a:gd name="T33" fmla="*/ 23 h 35"/>
                  <a:gd name="T34" fmla="*/ 1 w 41"/>
                  <a:gd name="T35" fmla="*/ 22 h 35"/>
                  <a:gd name="T36" fmla="*/ 1 w 41"/>
                  <a:gd name="T37" fmla="*/ 20 h 35"/>
                  <a:gd name="T38" fmla="*/ 0 w 41"/>
                  <a:gd name="T39" fmla="*/ 22 h 35"/>
                  <a:gd name="T40" fmla="*/ 7 w 41"/>
                  <a:gd name="T41" fmla="*/ 34 h 35"/>
                  <a:gd name="T42" fmla="*/ 7 w 41"/>
                  <a:gd name="T43" fmla="*/ 28 h 35"/>
                  <a:gd name="T44" fmla="*/ 10 w 41"/>
                  <a:gd name="T45" fmla="*/ 23 h 35"/>
                  <a:gd name="T46" fmla="*/ 17 w 41"/>
                  <a:gd name="T47" fmla="*/ 19 h 35"/>
                  <a:gd name="T48" fmla="*/ 12 w 41"/>
                  <a:gd name="T49" fmla="*/ 24 h 35"/>
                  <a:gd name="T50" fmla="*/ 20 w 41"/>
                  <a:gd name="T51" fmla="*/ 21 h 35"/>
                  <a:gd name="T52" fmla="*/ 15 w 41"/>
                  <a:gd name="T53" fmla="*/ 24 h 35"/>
                  <a:gd name="T54" fmla="*/ 23 w 41"/>
                  <a:gd name="T55" fmla="*/ 20 h 35"/>
                  <a:gd name="T56" fmla="*/ 19 w 41"/>
                  <a:gd name="T57" fmla="*/ 23 h 35"/>
                  <a:gd name="T58" fmla="*/ 28 w 41"/>
                  <a:gd name="T59" fmla="*/ 18 h 35"/>
                  <a:gd name="T60" fmla="*/ 23 w 41"/>
                  <a:gd name="T61" fmla="*/ 23 h 35"/>
                  <a:gd name="T62" fmla="*/ 34 w 41"/>
                  <a:gd name="T63" fmla="*/ 15 h 35"/>
                  <a:gd name="T64" fmla="*/ 36 w 41"/>
                  <a:gd name="T65" fmla="*/ 26 h 35"/>
                  <a:gd name="T66" fmla="*/ 38 w 41"/>
                  <a:gd name="T67" fmla="*/ 25 h 35"/>
                  <a:gd name="T68" fmla="*/ 38 w 41"/>
                  <a:gd name="T69" fmla="*/ 33 h 35"/>
                  <a:gd name="T70" fmla="*/ 41 w 41"/>
                  <a:gd name="T71" fmla="*/ 29 h 35"/>
                  <a:gd name="T72" fmla="*/ 40 w 41"/>
                  <a:gd name="T7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35">
                    <a:moveTo>
                      <a:pt x="40" y="28"/>
                    </a:moveTo>
                    <a:cubicBezTo>
                      <a:pt x="40" y="27"/>
                      <a:pt x="40" y="27"/>
                      <a:pt x="40" y="27"/>
                    </a:cubicBezTo>
                    <a:cubicBezTo>
                      <a:pt x="40" y="27"/>
                      <a:pt x="39" y="26"/>
                      <a:pt x="39" y="25"/>
                    </a:cubicBezTo>
                    <a:cubicBezTo>
                      <a:pt x="39" y="23"/>
                      <a:pt x="39" y="21"/>
                      <a:pt x="40" y="19"/>
                    </a:cubicBezTo>
                    <a:cubicBezTo>
                      <a:pt x="39" y="19"/>
                      <a:pt x="38" y="19"/>
                      <a:pt x="37" y="18"/>
                    </a:cubicBezTo>
                    <a:cubicBezTo>
                      <a:pt x="36" y="13"/>
                      <a:pt x="37" y="7"/>
                      <a:pt x="36" y="3"/>
                    </a:cubicBezTo>
                    <a:cubicBezTo>
                      <a:pt x="36" y="2"/>
                      <a:pt x="36" y="2"/>
                      <a:pt x="36" y="1"/>
                    </a:cubicBezTo>
                    <a:cubicBezTo>
                      <a:pt x="36" y="1"/>
                      <a:pt x="36" y="0"/>
                      <a:pt x="36" y="0"/>
                    </a:cubicBezTo>
                    <a:cubicBezTo>
                      <a:pt x="36" y="4"/>
                      <a:pt x="36" y="7"/>
                      <a:pt x="34" y="10"/>
                    </a:cubicBezTo>
                    <a:cubicBezTo>
                      <a:pt x="33" y="13"/>
                      <a:pt x="30" y="17"/>
                      <a:pt x="26" y="17"/>
                    </a:cubicBezTo>
                    <a:cubicBezTo>
                      <a:pt x="26" y="17"/>
                      <a:pt x="25" y="17"/>
                      <a:pt x="25" y="16"/>
                    </a:cubicBezTo>
                    <a:cubicBezTo>
                      <a:pt x="24" y="15"/>
                      <a:pt x="24" y="13"/>
                      <a:pt x="24" y="12"/>
                    </a:cubicBezTo>
                    <a:cubicBezTo>
                      <a:pt x="21" y="15"/>
                      <a:pt x="19" y="18"/>
                      <a:pt x="14" y="20"/>
                    </a:cubicBezTo>
                    <a:cubicBezTo>
                      <a:pt x="13" y="20"/>
                      <a:pt x="11" y="19"/>
                      <a:pt x="11" y="18"/>
                    </a:cubicBezTo>
                    <a:cubicBezTo>
                      <a:pt x="11" y="18"/>
                      <a:pt x="11" y="18"/>
                      <a:pt x="11" y="18"/>
                    </a:cubicBezTo>
                    <a:cubicBezTo>
                      <a:pt x="10" y="19"/>
                      <a:pt x="9" y="17"/>
                      <a:pt x="8" y="16"/>
                    </a:cubicBezTo>
                    <a:cubicBezTo>
                      <a:pt x="7" y="18"/>
                      <a:pt x="5" y="20"/>
                      <a:pt x="4" y="23"/>
                    </a:cubicBezTo>
                    <a:cubicBezTo>
                      <a:pt x="3" y="25"/>
                      <a:pt x="1" y="24"/>
                      <a:pt x="1" y="22"/>
                    </a:cubicBezTo>
                    <a:cubicBezTo>
                      <a:pt x="1" y="21"/>
                      <a:pt x="1" y="20"/>
                      <a:pt x="1" y="20"/>
                    </a:cubicBezTo>
                    <a:cubicBezTo>
                      <a:pt x="1" y="20"/>
                      <a:pt x="0" y="21"/>
                      <a:pt x="0" y="22"/>
                    </a:cubicBezTo>
                    <a:cubicBezTo>
                      <a:pt x="1" y="29"/>
                      <a:pt x="3" y="29"/>
                      <a:pt x="7" y="34"/>
                    </a:cubicBezTo>
                    <a:cubicBezTo>
                      <a:pt x="7" y="35"/>
                      <a:pt x="6" y="30"/>
                      <a:pt x="7" y="28"/>
                    </a:cubicBezTo>
                    <a:cubicBezTo>
                      <a:pt x="7" y="27"/>
                      <a:pt x="7" y="23"/>
                      <a:pt x="10" y="23"/>
                    </a:cubicBezTo>
                    <a:cubicBezTo>
                      <a:pt x="12" y="23"/>
                      <a:pt x="17" y="19"/>
                      <a:pt x="17" y="19"/>
                    </a:cubicBezTo>
                    <a:cubicBezTo>
                      <a:pt x="12" y="24"/>
                      <a:pt x="12" y="24"/>
                      <a:pt x="12" y="24"/>
                    </a:cubicBezTo>
                    <a:cubicBezTo>
                      <a:pt x="12" y="24"/>
                      <a:pt x="20" y="21"/>
                      <a:pt x="20" y="21"/>
                    </a:cubicBezTo>
                    <a:cubicBezTo>
                      <a:pt x="15" y="24"/>
                      <a:pt x="15" y="24"/>
                      <a:pt x="15" y="24"/>
                    </a:cubicBezTo>
                    <a:cubicBezTo>
                      <a:pt x="16" y="24"/>
                      <a:pt x="23" y="20"/>
                      <a:pt x="23" y="20"/>
                    </a:cubicBezTo>
                    <a:cubicBezTo>
                      <a:pt x="19" y="23"/>
                      <a:pt x="19" y="23"/>
                      <a:pt x="19" y="23"/>
                    </a:cubicBezTo>
                    <a:cubicBezTo>
                      <a:pt x="19" y="23"/>
                      <a:pt x="27" y="19"/>
                      <a:pt x="28" y="18"/>
                    </a:cubicBezTo>
                    <a:cubicBezTo>
                      <a:pt x="27" y="19"/>
                      <a:pt x="23" y="23"/>
                      <a:pt x="23" y="23"/>
                    </a:cubicBezTo>
                    <a:cubicBezTo>
                      <a:pt x="23" y="23"/>
                      <a:pt x="31" y="20"/>
                      <a:pt x="34" y="15"/>
                    </a:cubicBezTo>
                    <a:cubicBezTo>
                      <a:pt x="37" y="20"/>
                      <a:pt x="36" y="26"/>
                      <a:pt x="36" y="26"/>
                    </a:cubicBezTo>
                    <a:cubicBezTo>
                      <a:pt x="36" y="26"/>
                      <a:pt x="38" y="23"/>
                      <a:pt x="38" y="25"/>
                    </a:cubicBezTo>
                    <a:cubicBezTo>
                      <a:pt x="38" y="27"/>
                      <a:pt x="36" y="33"/>
                      <a:pt x="38" y="33"/>
                    </a:cubicBezTo>
                    <a:cubicBezTo>
                      <a:pt x="38" y="33"/>
                      <a:pt x="40" y="31"/>
                      <a:pt x="41" y="29"/>
                    </a:cubicBezTo>
                    <a:cubicBezTo>
                      <a:pt x="41" y="29"/>
                      <a:pt x="40" y="28"/>
                      <a:pt x="40" y="28"/>
                    </a:cubicBez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 name="Oval 67"/>
              <p:cNvSpPr>
                <a:spLocks noChangeArrowheads="1"/>
              </p:cNvSpPr>
              <p:nvPr/>
            </p:nvSpPr>
            <p:spPr bwMode="auto">
              <a:xfrm>
                <a:off x="5918212" y="3845578"/>
                <a:ext cx="73183" cy="61924"/>
              </a:xfrm>
              <a:prstGeom prst="ellipse">
                <a:avLst/>
              </a:pr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 name="Oval 68"/>
              <p:cNvSpPr>
                <a:spLocks noChangeArrowheads="1"/>
              </p:cNvSpPr>
              <p:nvPr/>
            </p:nvSpPr>
            <p:spPr bwMode="auto">
              <a:xfrm>
                <a:off x="6019542" y="3845578"/>
                <a:ext cx="73183" cy="61924"/>
              </a:xfrm>
              <a:prstGeom prst="ellipse">
                <a:avLst/>
              </a:pr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 name="Freeform 69"/>
              <p:cNvSpPr/>
              <p:nvPr/>
            </p:nvSpPr>
            <p:spPr bwMode="auto">
              <a:xfrm>
                <a:off x="5918212" y="3845578"/>
                <a:ext cx="39406" cy="28147"/>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cubicBezTo>
                      <a:pt x="2" y="3"/>
                      <a:pt x="4" y="1"/>
                      <a:pt x="6" y="0"/>
                    </a:cubicBezTo>
                    <a:cubicBezTo>
                      <a:pt x="4" y="1"/>
                      <a:pt x="2" y="2"/>
                      <a:pt x="0" y="4"/>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 name="Freeform 70"/>
              <p:cNvSpPr/>
              <p:nvPr/>
            </p:nvSpPr>
            <p:spPr bwMode="auto">
              <a:xfrm>
                <a:off x="5943545" y="3854022"/>
                <a:ext cx="42222" cy="33777"/>
              </a:xfrm>
              <a:custGeom>
                <a:avLst/>
                <a:gdLst>
                  <a:gd name="T0" fmla="*/ 5 w 6"/>
                  <a:gd name="T1" fmla="*/ 0 h 5"/>
                  <a:gd name="T2" fmla="*/ 0 w 6"/>
                  <a:gd name="T3" fmla="*/ 5 h 5"/>
                  <a:gd name="T4" fmla="*/ 6 w 6"/>
                  <a:gd name="T5" fmla="*/ 1 h 5"/>
                  <a:gd name="T6" fmla="*/ 5 w 6"/>
                  <a:gd name="T7" fmla="*/ 0 h 5"/>
                </a:gdLst>
                <a:ahLst/>
                <a:cxnLst>
                  <a:cxn ang="0">
                    <a:pos x="T0" y="T1"/>
                  </a:cxn>
                  <a:cxn ang="0">
                    <a:pos x="T2" y="T3"/>
                  </a:cxn>
                  <a:cxn ang="0">
                    <a:pos x="T4" y="T5"/>
                  </a:cxn>
                  <a:cxn ang="0">
                    <a:pos x="T6" y="T7"/>
                  </a:cxn>
                </a:cxnLst>
                <a:rect l="0" t="0" r="r" b="b"/>
                <a:pathLst>
                  <a:path w="6" h="5">
                    <a:moveTo>
                      <a:pt x="5" y="0"/>
                    </a:moveTo>
                    <a:cubicBezTo>
                      <a:pt x="4" y="2"/>
                      <a:pt x="2" y="4"/>
                      <a:pt x="0" y="5"/>
                    </a:cubicBezTo>
                    <a:cubicBezTo>
                      <a:pt x="2" y="4"/>
                      <a:pt x="3" y="2"/>
                      <a:pt x="6" y="1"/>
                    </a:cubicBezTo>
                    <a:lnTo>
                      <a:pt x="5" y="0"/>
                    </a:ln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 name="Freeform 71"/>
              <p:cNvSpPr/>
              <p:nvPr/>
            </p:nvSpPr>
            <p:spPr bwMode="auto">
              <a:xfrm>
                <a:off x="5918212" y="3845578"/>
                <a:ext cx="53481" cy="47851"/>
              </a:xfrm>
              <a:custGeom>
                <a:avLst/>
                <a:gdLst>
                  <a:gd name="T0" fmla="*/ 8 w 8"/>
                  <a:gd name="T1" fmla="*/ 0 h 7"/>
                  <a:gd name="T2" fmla="*/ 7 w 8"/>
                  <a:gd name="T3" fmla="*/ 0 h 7"/>
                  <a:gd name="T4" fmla="*/ 0 w 8"/>
                  <a:gd name="T5" fmla="*/ 5 h 7"/>
                  <a:gd name="T6" fmla="*/ 1 w 8"/>
                  <a:gd name="T7" fmla="*/ 7 h 7"/>
                  <a:gd name="T8" fmla="*/ 8 w 8"/>
                  <a:gd name="T9" fmla="*/ 0 h 7"/>
                </a:gdLst>
                <a:ahLst/>
                <a:cxnLst>
                  <a:cxn ang="0">
                    <a:pos x="T0" y="T1"/>
                  </a:cxn>
                  <a:cxn ang="0">
                    <a:pos x="T2" y="T3"/>
                  </a:cxn>
                  <a:cxn ang="0">
                    <a:pos x="T4" y="T5"/>
                  </a:cxn>
                  <a:cxn ang="0">
                    <a:pos x="T6" y="T7"/>
                  </a:cxn>
                  <a:cxn ang="0">
                    <a:pos x="T8" y="T9"/>
                  </a:cxn>
                </a:cxnLst>
                <a:rect l="0" t="0" r="r" b="b"/>
                <a:pathLst>
                  <a:path w="8" h="7">
                    <a:moveTo>
                      <a:pt x="8" y="0"/>
                    </a:moveTo>
                    <a:cubicBezTo>
                      <a:pt x="7" y="0"/>
                      <a:pt x="7" y="0"/>
                      <a:pt x="7" y="0"/>
                    </a:cubicBezTo>
                    <a:cubicBezTo>
                      <a:pt x="5" y="2"/>
                      <a:pt x="3" y="4"/>
                      <a:pt x="0" y="5"/>
                    </a:cubicBezTo>
                    <a:cubicBezTo>
                      <a:pt x="0" y="6"/>
                      <a:pt x="1" y="6"/>
                      <a:pt x="1" y="7"/>
                    </a:cubicBezTo>
                    <a:cubicBezTo>
                      <a:pt x="3" y="5"/>
                      <a:pt x="7" y="3"/>
                      <a:pt x="8" y="0"/>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 name="Freeform 72"/>
              <p:cNvSpPr/>
              <p:nvPr/>
            </p:nvSpPr>
            <p:spPr bwMode="auto">
              <a:xfrm>
                <a:off x="5937916" y="3868096"/>
                <a:ext cx="53481" cy="39406"/>
              </a:xfrm>
              <a:custGeom>
                <a:avLst/>
                <a:gdLst>
                  <a:gd name="T0" fmla="*/ 2 w 8"/>
                  <a:gd name="T1" fmla="*/ 6 h 6"/>
                  <a:gd name="T2" fmla="*/ 2 w 8"/>
                  <a:gd name="T3" fmla="*/ 5 h 6"/>
                  <a:gd name="T4" fmla="*/ 6 w 8"/>
                  <a:gd name="T5" fmla="*/ 0 h 6"/>
                  <a:gd name="T6" fmla="*/ 0 w 8"/>
                  <a:gd name="T7" fmla="*/ 5 h 6"/>
                  <a:gd name="T8" fmla="*/ 2 w 8"/>
                  <a:gd name="T9" fmla="*/ 6 h 6"/>
                  <a:gd name="T10" fmla="*/ 8 w 8"/>
                  <a:gd name="T11" fmla="*/ 3 h 6"/>
                  <a:gd name="T12" fmla="*/ 2 w 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6"/>
                    </a:moveTo>
                    <a:cubicBezTo>
                      <a:pt x="2" y="6"/>
                      <a:pt x="1" y="5"/>
                      <a:pt x="2" y="5"/>
                    </a:cubicBezTo>
                    <a:cubicBezTo>
                      <a:pt x="3" y="3"/>
                      <a:pt x="5" y="2"/>
                      <a:pt x="6" y="0"/>
                    </a:cubicBezTo>
                    <a:cubicBezTo>
                      <a:pt x="4" y="2"/>
                      <a:pt x="2" y="4"/>
                      <a:pt x="0" y="5"/>
                    </a:cubicBezTo>
                    <a:cubicBezTo>
                      <a:pt x="0" y="6"/>
                      <a:pt x="1" y="6"/>
                      <a:pt x="2" y="6"/>
                    </a:cubicBezTo>
                    <a:cubicBezTo>
                      <a:pt x="5" y="6"/>
                      <a:pt x="7" y="5"/>
                      <a:pt x="8" y="3"/>
                    </a:cubicBezTo>
                    <a:cubicBezTo>
                      <a:pt x="6" y="4"/>
                      <a:pt x="4" y="5"/>
                      <a:pt x="2" y="6"/>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 name="Freeform 73"/>
              <p:cNvSpPr/>
              <p:nvPr/>
            </p:nvSpPr>
            <p:spPr bwMode="auto">
              <a:xfrm>
                <a:off x="6019542" y="3845578"/>
                <a:ext cx="59110" cy="33777"/>
              </a:xfrm>
              <a:custGeom>
                <a:avLst/>
                <a:gdLst>
                  <a:gd name="T0" fmla="*/ 9 w 9"/>
                  <a:gd name="T1" fmla="*/ 1 h 5"/>
                  <a:gd name="T2" fmla="*/ 6 w 9"/>
                  <a:gd name="T3" fmla="*/ 0 h 5"/>
                  <a:gd name="T4" fmla="*/ 6 w 9"/>
                  <a:gd name="T5" fmla="*/ 0 h 5"/>
                  <a:gd name="T6" fmla="*/ 1 w 9"/>
                  <a:gd name="T7" fmla="*/ 4 h 5"/>
                  <a:gd name="T8" fmla="*/ 0 w 9"/>
                  <a:gd name="T9" fmla="*/ 4 h 5"/>
                  <a:gd name="T10" fmla="*/ 0 w 9"/>
                  <a:gd name="T11" fmla="*/ 4 h 5"/>
                  <a:gd name="T12" fmla="*/ 0 w 9"/>
                  <a:gd name="T13" fmla="*/ 5 h 5"/>
                  <a:gd name="T14" fmla="*/ 4 w 9"/>
                  <a:gd name="T15" fmla="*/ 3 h 5"/>
                  <a:gd name="T16" fmla="*/ 9 w 9"/>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1"/>
                    </a:moveTo>
                    <a:cubicBezTo>
                      <a:pt x="8" y="0"/>
                      <a:pt x="7" y="0"/>
                      <a:pt x="6" y="0"/>
                    </a:cubicBezTo>
                    <a:cubicBezTo>
                      <a:pt x="6" y="0"/>
                      <a:pt x="6" y="0"/>
                      <a:pt x="6" y="0"/>
                    </a:cubicBezTo>
                    <a:cubicBezTo>
                      <a:pt x="4" y="1"/>
                      <a:pt x="2" y="3"/>
                      <a:pt x="1" y="4"/>
                    </a:cubicBezTo>
                    <a:cubicBezTo>
                      <a:pt x="0" y="4"/>
                      <a:pt x="0" y="4"/>
                      <a:pt x="0" y="4"/>
                    </a:cubicBezTo>
                    <a:cubicBezTo>
                      <a:pt x="0" y="4"/>
                      <a:pt x="0" y="4"/>
                      <a:pt x="0" y="4"/>
                    </a:cubicBezTo>
                    <a:cubicBezTo>
                      <a:pt x="0" y="5"/>
                      <a:pt x="0" y="5"/>
                      <a:pt x="0" y="5"/>
                    </a:cubicBezTo>
                    <a:cubicBezTo>
                      <a:pt x="2" y="5"/>
                      <a:pt x="3" y="4"/>
                      <a:pt x="4" y="3"/>
                    </a:cubicBezTo>
                    <a:cubicBezTo>
                      <a:pt x="6" y="2"/>
                      <a:pt x="7" y="1"/>
                      <a:pt x="9" y="1"/>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 name="Freeform 74"/>
              <p:cNvSpPr/>
              <p:nvPr/>
            </p:nvSpPr>
            <p:spPr bwMode="auto">
              <a:xfrm>
                <a:off x="6019542" y="3859651"/>
                <a:ext cx="53481" cy="33777"/>
              </a:xfrm>
              <a:custGeom>
                <a:avLst/>
                <a:gdLst>
                  <a:gd name="T0" fmla="*/ 8 w 8"/>
                  <a:gd name="T1" fmla="*/ 0 h 5"/>
                  <a:gd name="T2" fmla="*/ 0 w 8"/>
                  <a:gd name="T3" fmla="*/ 4 h 5"/>
                  <a:gd name="T4" fmla="*/ 1 w 8"/>
                  <a:gd name="T5" fmla="*/ 5 h 5"/>
                  <a:gd name="T6" fmla="*/ 8 w 8"/>
                  <a:gd name="T7" fmla="*/ 0 h 5"/>
                </a:gdLst>
                <a:ahLst/>
                <a:cxnLst>
                  <a:cxn ang="0">
                    <a:pos x="T0" y="T1"/>
                  </a:cxn>
                  <a:cxn ang="0">
                    <a:pos x="T2" y="T3"/>
                  </a:cxn>
                  <a:cxn ang="0">
                    <a:pos x="T4" y="T5"/>
                  </a:cxn>
                  <a:cxn ang="0">
                    <a:pos x="T6" y="T7"/>
                  </a:cxn>
                </a:cxnLst>
                <a:rect l="0" t="0" r="r" b="b"/>
                <a:pathLst>
                  <a:path w="8" h="5">
                    <a:moveTo>
                      <a:pt x="8" y="0"/>
                    </a:moveTo>
                    <a:cubicBezTo>
                      <a:pt x="5" y="1"/>
                      <a:pt x="3" y="3"/>
                      <a:pt x="0" y="4"/>
                    </a:cubicBezTo>
                    <a:cubicBezTo>
                      <a:pt x="1" y="5"/>
                      <a:pt x="1" y="5"/>
                      <a:pt x="1" y="5"/>
                    </a:cubicBezTo>
                    <a:cubicBezTo>
                      <a:pt x="3" y="3"/>
                      <a:pt x="5" y="2"/>
                      <a:pt x="8" y="0"/>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 name="Freeform 75"/>
              <p:cNvSpPr/>
              <p:nvPr/>
            </p:nvSpPr>
            <p:spPr bwMode="auto">
              <a:xfrm>
                <a:off x="6030801" y="3859651"/>
                <a:ext cx="61924" cy="39406"/>
              </a:xfrm>
              <a:custGeom>
                <a:avLst/>
                <a:gdLst>
                  <a:gd name="T0" fmla="*/ 0 w 9"/>
                  <a:gd name="T1" fmla="*/ 6 h 6"/>
                  <a:gd name="T2" fmla="*/ 9 w 9"/>
                  <a:gd name="T3" fmla="*/ 2 h 6"/>
                  <a:gd name="T4" fmla="*/ 8 w 9"/>
                  <a:gd name="T5" fmla="*/ 0 h 6"/>
                  <a:gd name="T6" fmla="*/ 0 w 9"/>
                  <a:gd name="T7" fmla="*/ 6 h 6"/>
                </a:gdLst>
                <a:ahLst/>
                <a:cxnLst>
                  <a:cxn ang="0">
                    <a:pos x="T0" y="T1"/>
                  </a:cxn>
                  <a:cxn ang="0">
                    <a:pos x="T2" y="T3"/>
                  </a:cxn>
                  <a:cxn ang="0">
                    <a:pos x="T4" y="T5"/>
                  </a:cxn>
                  <a:cxn ang="0">
                    <a:pos x="T6" y="T7"/>
                  </a:cxn>
                </a:cxnLst>
                <a:rect l="0" t="0" r="r" b="b"/>
                <a:pathLst>
                  <a:path w="9" h="6">
                    <a:moveTo>
                      <a:pt x="0" y="6"/>
                    </a:moveTo>
                    <a:cubicBezTo>
                      <a:pt x="3" y="6"/>
                      <a:pt x="6" y="3"/>
                      <a:pt x="9" y="2"/>
                    </a:cubicBezTo>
                    <a:cubicBezTo>
                      <a:pt x="9" y="1"/>
                      <a:pt x="8" y="1"/>
                      <a:pt x="8" y="0"/>
                    </a:cubicBezTo>
                    <a:cubicBezTo>
                      <a:pt x="6" y="2"/>
                      <a:pt x="2" y="4"/>
                      <a:pt x="0" y="6"/>
                    </a:cubicBezTo>
                    <a:close/>
                  </a:path>
                </a:pathLst>
              </a:custGeom>
              <a:solidFill>
                <a:srgbClr val="AC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 name="Freeform 76"/>
              <p:cNvSpPr/>
              <p:nvPr/>
            </p:nvSpPr>
            <p:spPr bwMode="auto">
              <a:xfrm>
                <a:off x="5985765" y="3868096"/>
                <a:ext cx="33777" cy="5629"/>
              </a:xfrm>
              <a:custGeom>
                <a:avLst/>
                <a:gdLst>
                  <a:gd name="T0" fmla="*/ 0 w 5"/>
                  <a:gd name="T1" fmla="*/ 1 h 1"/>
                  <a:gd name="T2" fmla="*/ 1 w 5"/>
                  <a:gd name="T3" fmla="*/ 0 h 1"/>
                  <a:gd name="T4" fmla="*/ 3 w 5"/>
                  <a:gd name="T5" fmla="*/ 0 h 1"/>
                  <a:gd name="T6" fmla="*/ 5 w 5"/>
                  <a:gd name="T7" fmla="*/ 0 h 1"/>
                  <a:gd name="T8" fmla="*/ 5 w 5"/>
                  <a:gd name="T9" fmla="*/ 1 h 1"/>
                  <a:gd name="T10" fmla="*/ 4 w 5"/>
                  <a:gd name="T11" fmla="*/ 1 h 1"/>
                  <a:gd name="T12" fmla="*/ 4 w 5"/>
                  <a:gd name="T13" fmla="*/ 1 h 1"/>
                  <a:gd name="T14" fmla="*/ 3 w 5"/>
                  <a:gd name="T15" fmla="*/ 1 h 1"/>
                  <a:gd name="T16" fmla="*/ 1 w 5"/>
                  <a:gd name="T17" fmla="*/ 1 h 1"/>
                  <a:gd name="T18" fmla="*/ 0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1"/>
                    </a:moveTo>
                    <a:cubicBezTo>
                      <a:pt x="0" y="1"/>
                      <a:pt x="1" y="1"/>
                      <a:pt x="1" y="0"/>
                    </a:cubicBezTo>
                    <a:cubicBezTo>
                      <a:pt x="1" y="0"/>
                      <a:pt x="2" y="0"/>
                      <a:pt x="3" y="0"/>
                    </a:cubicBezTo>
                    <a:cubicBezTo>
                      <a:pt x="4" y="0"/>
                      <a:pt x="4" y="0"/>
                      <a:pt x="5" y="0"/>
                    </a:cubicBezTo>
                    <a:cubicBezTo>
                      <a:pt x="5" y="1"/>
                      <a:pt x="5" y="1"/>
                      <a:pt x="5" y="1"/>
                    </a:cubicBezTo>
                    <a:cubicBezTo>
                      <a:pt x="5" y="1"/>
                      <a:pt x="5" y="1"/>
                      <a:pt x="4" y="1"/>
                    </a:cubicBezTo>
                    <a:cubicBezTo>
                      <a:pt x="4" y="1"/>
                      <a:pt x="4" y="1"/>
                      <a:pt x="4" y="1"/>
                    </a:cubicBezTo>
                    <a:cubicBezTo>
                      <a:pt x="3" y="1"/>
                      <a:pt x="3" y="1"/>
                      <a:pt x="3" y="1"/>
                    </a:cubicBezTo>
                    <a:cubicBezTo>
                      <a:pt x="2" y="1"/>
                      <a:pt x="2" y="1"/>
                      <a:pt x="1" y="1"/>
                    </a:cubicBezTo>
                    <a:cubicBezTo>
                      <a:pt x="1" y="1"/>
                      <a:pt x="0" y="1"/>
                      <a:pt x="0"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 name="Freeform 77"/>
              <p:cNvSpPr/>
              <p:nvPr/>
            </p:nvSpPr>
            <p:spPr bwMode="auto">
              <a:xfrm>
                <a:off x="6084281" y="3868096"/>
                <a:ext cx="47851" cy="25333"/>
              </a:xfrm>
              <a:custGeom>
                <a:avLst/>
                <a:gdLst>
                  <a:gd name="T0" fmla="*/ 0 w 17"/>
                  <a:gd name="T1" fmla="*/ 2 h 9"/>
                  <a:gd name="T2" fmla="*/ 17 w 17"/>
                  <a:gd name="T3" fmla="*/ 9 h 9"/>
                  <a:gd name="T4" fmla="*/ 17 w 17"/>
                  <a:gd name="T5" fmla="*/ 7 h 9"/>
                  <a:gd name="T6" fmla="*/ 3 w 17"/>
                  <a:gd name="T7" fmla="*/ 0 h 9"/>
                  <a:gd name="T8" fmla="*/ 0 w 17"/>
                  <a:gd name="T9" fmla="*/ 2 h 9"/>
                </a:gdLst>
                <a:ahLst/>
                <a:cxnLst>
                  <a:cxn ang="0">
                    <a:pos x="T0" y="T1"/>
                  </a:cxn>
                  <a:cxn ang="0">
                    <a:pos x="T2" y="T3"/>
                  </a:cxn>
                  <a:cxn ang="0">
                    <a:pos x="T4" y="T5"/>
                  </a:cxn>
                  <a:cxn ang="0">
                    <a:pos x="T6" y="T7"/>
                  </a:cxn>
                  <a:cxn ang="0">
                    <a:pos x="T8" y="T9"/>
                  </a:cxn>
                </a:cxnLst>
                <a:rect l="0" t="0" r="r" b="b"/>
                <a:pathLst>
                  <a:path w="17" h="9">
                    <a:moveTo>
                      <a:pt x="0" y="2"/>
                    </a:moveTo>
                    <a:lnTo>
                      <a:pt x="17" y="9"/>
                    </a:lnTo>
                    <a:lnTo>
                      <a:pt x="17" y="7"/>
                    </a:lnTo>
                    <a:lnTo>
                      <a:pt x="3" y="0"/>
                    </a:lnTo>
                    <a:lnTo>
                      <a:pt x="0" y="2"/>
                    </a:ln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 name="Freeform 78"/>
              <p:cNvSpPr/>
              <p:nvPr/>
            </p:nvSpPr>
            <p:spPr bwMode="auto">
              <a:xfrm>
                <a:off x="6084281" y="3868096"/>
                <a:ext cx="47851" cy="25333"/>
              </a:xfrm>
              <a:custGeom>
                <a:avLst/>
                <a:gdLst>
                  <a:gd name="T0" fmla="*/ 0 w 17"/>
                  <a:gd name="T1" fmla="*/ 2 h 9"/>
                  <a:gd name="T2" fmla="*/ 17 w 17"/>
                  <a:gd name="T3" fmla="*/ 9 h 9"/>
                  <a:gd name="T4" fmla="*/ 17 w 17"/>
                  <a:gd name="T5" fmla="*/ 7 h 9"/>
                  <a:gd name="T6" fmla="*/ 3 w 17"/>
                  <a:gd name="T7" fmla="*/ 0 h 9"/>
                </a:gdLst>
                <a:ahLst/>
                <a:cxnLst>
                  <a:cxn ang="0">
                    <a:pos x="T0" y="T1"/>
                  </a:cxn>
                  <a:cxn ang="0">
                    <a:pos x="T2" y="T3"/>
                  </a:cxn>
                  <a:cxn ang="0">
                    <a:pos x="T4" y="T5"/>
                  </a:cxn>
                  <a:cxn ang="0">
                    <a:pos x="T6" y="T7"/>
                  </a:cxn>
                </a:cxnLst>
                <a:rect l="0" t="0" r="r" b="b"/>
                <a:pathLst>
                  <a:path w="17" h="9">
                    <a:moveTo>
                      <a:pt x="0" y="2"/>
                    </a:moveTo>
                    <a:lnTo>
                      <a:pt x="17" y="9"/>
                    </a:lnTo>
                    <a:lnTo>
                      <a:pt x="17" y="7"/>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 name="Freeform 79"/>
              <p:cNvSpPr/>
              <p:nvPr/>
            </p:nvSpPr>
            <p:spPr bwMode="auto">
              <a:xfrm>
                <a:off x="5870362" y="3868096"/>
                <a:ext cx="53481" cy="25333"/>
              </a:xfrm>
              <a:custGeom>
                <a:avLst/>
                <a:gdLst>
                  <a:gd name="T0" fmla="*/ 17 w 19"/>
                  <a:gd name="T1" fmla="*/ 0 h 9"/>
                  <a:gd name="T2" fmla="*/ 0 w 19"/>
                  <a:gd name="T3" fmla="*/ 7 h 9"/>
                  <a:gd name="T4" fmla="*/ 3 w 19"/>
                  <a:gd name="T5" fmla="*/ 9 h 9"/>
                  <a:gd name="T6" fmla="*/ 19 w 19"/>
                  <a:gd name="T7" fmla="*/ 2 h 9"/>
                  <a:gd name="T8" fmla="*/ 17 w 19"/>
                  <a:gd name="T9" fmla="*/ 0 h 9"/>
                </a:gdLst>
                <a:ahLst/>
                <a:cxnLst>
                  <a:cxn ang="0">
                    <a:pos x="T0" y="T1"/>
                  </a:cxn>
                  <a:cxn ang="0">
                    <a:pos x="T2" y="T3"/>
                  </a:cxn>
                  <a:cxn ang="0">
                    <a:pos x="T4" y="T5"/>
                  </a:cxn>
                  <a:cxn ang="0">
                    <a:pos x="T6" y="T7"/>
                  </a:cxn>
                  <a:cxn ang="0">
                    <a:pos x="T8" y="T9"/>
                  </a:cxn>
                </a:cxnLst>
                <a:rect l="0" t="0" r="r" b="b"/>
                <a:pathLst>
                  <a:path w="19" h="9">
                    <a:moveTo>
                      <a:pt x="17" y="0"/>
                    </a:moveTo>
                    <a:lnTo>
                      <a:pt x="0" y="7"/>
                    </a:lnTo>
                    <a:lnTo>
                      <a:pt x="3" y="9"/>
                    </a:lnTo>
                    <a:lnTo>
                      <a:pt x="19" y="2"/>
                    </a:lnTo>
                    <a:lnTo>
                      <a:pt x="17" y="0"/>
                    </a:ln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 name="Freeform 80"/>
              <p:cNvSpPr/>
              <p:nvPr/>
            </p:nvSpPr>
            <p:spPr bwMode="auto">
              <a:xfrm>
                <a:off x="5870362" y="3868096"/>
                <a:ext cx="53481" cy="25333"/>
              </a:xfrm>
              <a:custGeom>
                <a:avLst/>
                <a:gdLst>
                  <a:gd name="T0" fmla="*/ 17 w 19"/>
                  <a:gd name="T1" fmla="*/ 0 h 9"/>
                  <a:gd name="T2" fmla="*/ 0 w 19"/>
                  <a:gd name="T3" fmla="*/ 7 h 9"/>
                  <a:gd name="T4" fmla="*/ 3 w 19"/>
                  <a:gd name="T5" fmla="*/ 9 h 9"/>
                  <a:gd name="T6" fmla="*/ 19 w 19"/>
                  <a:gd name="T7" fmla="*/ 2 h 9"/>
                </a:gdLst>
                <a:ahLst/>
                <a:cxnLst>
                  <a:cxn ang="0">
                    <a:pos x="T0" y="T1"/>
                  </a:cxn>
                  <a:cxn ang="0">
                    <a:pos x="T2" y="T3"/>
                  </a:cxn>
                  <a:cxn ang="0">
                    <a:pos x="T4" y="T5"/>
                  </a:cxn>
                  <a:cxn ang="0">
                    <a:pos x="T6" y="T7"/>
                  </a:cxn>
                </a:cxnLst>
                <a:rect l="0" t="0" r="r" b="b"/>
                <a:pathLst>
                  <a:path w="19" h="9">
                    <a:moveTo>
                      <a:pt x="17" y="0"/>
                    </a:moveTo>
                    <a:lnTo>
                      <a:pt x="0" y="7"/>
                    </a:lnTo>
                    <a:lnTo>
                      <a:pt x="3" y="9"/>
                    </a:lnTo>
                    <a:lnTo>
                      <a:pt x="19"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 name="Freeform 81"/>
              <p:cNvSpPr/>
              <p:nvPr/>
            </p:nvSpPr>
            <p:spPr bwMode="auto">
              <a:xfrm>
                <a:off x="6103983" y="3859651"/>
                <a:ext cx="42222" cy="81628"/>
              </a:xfrm>
              <a:custGeom>
                <a:avLst/>
                <a:gdLst>
                  <a:gd name="T0" fmla="*/ 2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2" y="4"/>
                    </a:moveTo>
                    <a:cubicBezTo>
                      <a:pt x="2" y="4"/>
                      <a:pt x="6" y="0"/>
                      <a:pt x="4" y="8"/>
                    </a:cubicBezTo>
                    <a:cubicBezTo>
                      <a:pt x="3" y="12"/>
                      <a:pt x="0"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 name="Freeform 82"/>
              <p:cNvSpPr/>
              <p:nvPr/>
            </p:nvSpPr>
            <p:spPr bwMode="auto">
              <a:xfrm>
                <a:off x="5864733"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 name="Rectangle 84"/>
              <p:cNvSpPr>
                <a:spLocks noChangeArrowheads="1"/>
              </p:cNvSpPr>
              <p:nvPr/>
            </p:nvSpPr>
            <p:spPr bwMode="auto">
              <a:xfrm>
                <a:off x="6644410" y="3946908"/>
                <a:ext cx="81628"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 name="Freeform 85"/>
              <p:cNvSpPr/>
              <p:nvPr/>
            </p:nvSpPr>
            <p:spPr bwMode="auto">
              <a:xfrm>
                <a:off x="6557155" y="4332524"/>
                <a:ext cx="261770" cy="115404"/>
              </a:xfrm>
              <a:custGeom>
                <a:avLst/>
                <a:gdLst>
                  <a:gd name="T0" fmla="*/ 88 w 93"/>
                  <a:gd name="T1" fmla="*/ 41 h 41"/>
                  <a:gd name="T2" fmla="*/ 5 w 93"/>
                  <a:gd name="T3" fmla="*/ 41 h 41"/>
                  <a:gd name="T4" fmla="*/ 0 w 93"/>
                  <a:gd name="T5" fmla="*/ 0 h 41"/>
                  <a:gd name="T6" fmla="*/ 93 w 93"/>
                  <a:gd name="T7" fmla="*/ 0 h 41"/>
                  <a:gd name="T8" fmla="*/ 88 w 93"/>
                  <a:gd name="T9" fmla="*/ 41 h 41"/>
                </a:gdLst>
                <a:ahLst/>
                <a:cxnLst>
                  <a:cxn ang="0">
                    <a:pos x="T0" y="T1"/>
                  </a:cxn>
                  <a:cxn ang="0">
                    <a:pos x="T2" y="T3"/>
                  </a:cxn>
                  <a:cxn ang="0">
                    <a:pos x="T4" y="T5"/>
                  </a:cxn>
                  <a:cxn ang="0">
                    <a:pos x="T6" y="T7"/>
                  </a:cxn>
                  <a:cxn ang="0">
                    <a:pos x="T8" y="T9"/>
                  </a:cxn>
                </a:cxnLst>
                <a:rect l="0" t="0" r="r" b="b"/>
                <a:pathLst>
                  <a:path w="93" h="41">
                    <a:moveTo>
                      <a:pt x="88" y="41"/>
                    </a:moveTo>
                    <a:lnTo>
                      <a:pt x="5" y="41"/>
                    </a:lnTo>
                    <a:lnTo>
                      <a:pt x="0" y="0"/>
                    </a:lnTo>
                    <a:lnTo>
                      <a:pt x="93" y="0"/>
                    </a:lnTo>
                    <a:lnTo>
                      <a:pt x="88" y="4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 name="Freeform 86"/>
              <p:cNvSpPr/>
              <p:nvPr/>
            </p:nvSpPr>
            <p:spPr bwMode="auto">
              <a:xfrm>
                <a:off x="6565598"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7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5" y="7"/>
                      <a:pt x="24" y="2"/>
                      <a:pt x="28" y="3"/>
                    </a:cubicBezTo>
                    <a:cubicBezTo>
                      <a:pt x="33" y="3"/>
                      <a:pt x="38" y="8"/>
                      <a:pt x="32" y="12"/>
                    </a:cubicBezTo>
                    <a:cubicBezTo>
                      <a:pt x="27" y="15"/>
                      <a:pt x="18" y="14"/>
                      <a:pt x="12" y="13"/>
                    </a:cubicBezTo>
                    <a:cubicBezTo>
                      <a:pt x="8" y="13"/>
                      <a:pt x="4" y="12"/>
                      <a:pt x="0" y="10"/>
                    </a:cubicBezTo>
                    <a:cubicBezTo>
                      <a:pt x="1" y="17"/>
                      <a:pt x="1" y="17"/>
                      <a:pt x="1" y="17"/>
                    </a:cubicBezTo>
                    <a:cubicBezTo>
                      <a:pt x="36" y="17"/>
                      <a:pt x="36" y="17"/>
                      <a:pt x="36" y="17"/>
                    </a:cubicBezTo>
                    <a:cubicBezTo>
                      <a:pt x="37" y="9"/>
                      <a:pt x="37" y="0"/>
                      <a:pt x="37" y="0"/>
                    </a:cubicBezTo>
                    <a:lnTo>
                      <a:pt x="3"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 name="Freeform 87"/>
              <p:cNvSpPr/>
              <p:nvPr/>
            </p:nvSpPr>
            <p:spPr bwMode="auto">
              <a:xfrm>
                <a:off x="6571227" y="4447929"/>
                <a:ext cx="101330" cy="394061"/>
              </a:xfrm>
              <a:custGeom>
                <a:avLst/>
                <a:gdLst>
                  <a:gd name="T0" fmla="*/ 22 w 36"/>
                  <a:gd name="T1" fmla="*/ 130 h 140"/>
                  <a:gd name="T2" fmla="*/ 0 w 36"/>
                  <a:gd name="T3" fmla="*/ 0 h 140"/>
                  <a:gd name="T4" fmla="*/ 33 w 36"/>
                  <a:gd name="T5" fmla="*/ 0 h 140"/>
                  <a:gd name="T6" fmla="*/ 36 w 36"/>
                  <a:gd name="T7" fmla="*/ 140 h 140"/>
                  <a:gd name="T8" fmla="*/ 22 w 36"/>
                  <a:gd name="T9" fmla="*/ 130 h 140"/>
                </a:gdLst>
                <a:ahLst/>
                <a:cxnLst>
                  <a:cxn ang="0">
                    <a:pos x="T0" y="T1"/>
                  </a:cxn>
                  <a:cxn ang="0">
                    <a:pos x="T2" y="T3"/>
                  </a:cxn>
                  <a:cxn ang="0">
                    <a:pos x="T4" y="T5"/>
                  </a:cxn>
                  <a:cxn ang="0">
                    <a:pos x="T6" y="T7"/>
                  </a:cxn>
                  <a:cxn ang="0">
                    <a:pos x="T8" y="T9"/>
                  </a:cxn>
                </a:cxnLst>
                <a:rect l="0" t="0" r="r" b="b"/>
                <a:pathLst>
                  <a:path w="36" h="140">
                    <a:moveTo>
                      <a:pt x="22" y="130"/>
                    </a:moveTo>
                    <a:lnTo>
                      <a:pt x="0" y="0"/>
                    </a:lnTo>
                    <a:lnTo>
                      <a:pt x="33" y="0"/>
                    </a:lnTo>
                    <a:lnTo>
                      <a:pt x="36" y="140"/>
                    </a:lnTo>
                    <a:lnTo>
                      <a:pt x="22"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 name="Freeform 88"/>
              <p:cNvSpPr/>
              <p:nvPr/>
            </p:nvSpPr>
            <p:spPr bwMode="auto">
              <a:xfrm>
                <a:off x="6610633"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 name="Freeform 89"/>
              <p:cNvSpPr/>
              <p:nvPr/>
            </p:nvSpPr>
            <p:spPr bwMode="auto">
              <a:xfrm>
                <a:off x="6717593" y="4447929"/>
                <a:ext cx="87257" cy="394061"/>
              </a:xfrm>
              <a:custGeom>
                <a:avLst/>
                <a:gdLst>
                  <a:gd name="T0" fmla="*/ 10 w 31"/>
                  <a:gd name="T1" fmla="*/ 130 h 140"/>
                  <a:gd name="T2" fmla="*/ 31 w 31"/>
                  <a:gd name="T3" fmla="*/ 0 h 140"/>
                  <a:gd name="T4" fmla="*/ 0 w 31"/>
                  <a:gd name="T5" fmla="*/ 0 h 140"/>
                  <a:gd name="T6" fmla="*/ 0 w 31"/>
                  <a:gd name="T7" fmla="*/ 140 h 140"/>
                  <a:gd name="T8" fmla="*/ 10 w 31"/>
                  <a:gd name="T9" fmla="*/ 130 h 140"/>
                </a:gdLst>
                <a:ahLst/>
                <a:cxnLst>
                  <a:cxn ang="0">
                    <a:pos x="T0" y="T1"/>
                  </a:cxn>
                  <a:cxn ang="0">
                    <a:pos x="T2" y="T3"/>
                  </a:cxn>
                  <a:cxn ang="0">
                    <a:pos x="T4" y="T5"/>
                  </a:cxn>
                  <a:cxn ang="0">
                    <a:pos x="T6" y="T7"/>
                  </a:cxn>
                  <a:cxn ang="0">
                    <a:pos x="T8" y="T9"/>
                  </a:cxn>
                </a:cxnLst>
                <a:rect l="0" t="0" r="r" b="b"/>
                <a:pathLst>
                  <a:path w="31" h="140">
                    <a:moveTo>
                      <a:pt x="10" y="130"/>
                    </a:moveTo>
                    <a:lnTo>
                      <a:pt x="31" y="0"/>
                    </a:lnTo>
                    <a:lnTo>
                      <a:pt x="0" y="0"/>
                    </a:lnTo>
                    <a:lnTo>
                      <a:pt x="0" y="140"/>
                    </a:lnTo>
                    <a:lnTo>
                      <a:pt x="10"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 name="Freeform 90"/>
              <p:cNvSpPr/>
              <p:nvPr/>
            </p:nvSpPr>
            <p:spPr bwMode="auto">
              <a:xfrm>
                <a:off x="6571227" y="4447929"/>
                <a:ext cx="92887" cy="132293"/>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9"/>
                      <a:pt x="12" y="16"/>
                      <a:pt x="14" y="20"/>
                    </a:cubicBezTo>
                    <a:cubicBezTo>
                      <a:pt x="14" y="0"/>
                      <a:pt x="14" y="0"/>
                      <a:pt x="14" y="0"/>
                    </a:cubicBezTo>
                    <a:cubicBezTo>
                      <a:pt x="0" y="0"/>
                      <a:pt x="0" y="0"/>
                      <a:pt x="0" y="0"/>
                    </a:cubicBezTo>
                    <a:cubicBezTo>
                      <a:pt x="3" y="19"/>
                      <a:pt x="3" y="19"/>
                      <a:pt x="3" y="19"/>
                    </a:cubicBezTo>
                    <a:cubicBezTo>
                      <a:pt x="3" y="17"/>
                      <a:pt x="4" y="16"/>
                      <a:pt x="5"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 name="Freeform 91"/>
              <p:cNvSpPr/>
              <p:nvPr/>
            </p:nvSpPr>
            <p:spPr bwMode="auto">
              <a:xfrm>
                <a:off x="6717593" y="4447929"/>
                <a:ext cx="87257" cy="118218"/>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 name="Freeform 92"/>
              <p:cNvSpPr/>
              <p:nvPr/>
            </p:nvSpPr>
            <p:spPr bwMode="auto">
              <a:xfrm>
                <a:off x="6711963" y="4447929"/>
                <a:ext cx="59110"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 name="Freeform 93"/>
              <p:cNvSpPr/>
              <p:nvPr/>
            </p:nvSpPr>
            <p:spPr bwMode="auto">
              <a:xfrm>
                <a:off x="6531821" y="4006017"/>
                <a:ext cx="312435" cy="326508"/>
              </a:xfrm>
              <a:custGeom>
                <a:avLst/>
                <a:gdLst>
                  <a:gd name="T0" fmla="*/ 43 w 47"/>
                  <a:gd name="T1" fmla="*/ 5 h 49"/>
                  <a:gd name="T2" fmla="*/ 24 w 47"/>
                  <a:gd name="T3" fmla="*/ 0 h 49"/>
                  <a:gd name="T4" fmla="*/ 24 w 47"/>
                  <a:gd name="T5" fmla="*/ 0 h 49"/>
                  <a:gd name="T6" fmla="*/ 23 w 47"/>
                  <a:gd name="T7" fmla="*/ 0 h 49"/>
                  <a:gd name="T8" fmla="*/ 22 w 47"/>
                  <a:gd name="T9" fmla="*/ 0 h 49"/>
                  <a:gd name="T10" fmla="*/ 22 w 47"/>
                  <a:gd name="T11" fmla="*/ 0 h 49"/>
                  <a:gd name="T12" fmla="*/ 3 w 47"/>
                  <a:gd name="T13" fmla="*/ 5 h 49"/>
                  <a:gd name="T14" fmla="*/ 4 w 47"/>
                  <a:gd name="T15" fmla="*/ 49 h 49"/>
                  <a:gd name="T16" fmla="*/ 22 w 47"/>
                  <a:gd name="T17" fmla="*/ 49 h 49"/>
                  <a:gd name="T18" fmla="*/ 24 w 47"/>
                  <a:gd name="T19" fmla="*/ 49 h 49"/>
                  <a:gd name="T20" fmla="*/ 42 w 47"/>
                  <a:gd name="T21" fmla="*/ 49 h 49"/>
                  <a:gd name="T22" fmla="*/ 43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3" y="5"/>
                    </a:moveTo>
                    <a:cubicBezTo>
                      <a:pt x="41" y="2"/>
                      <a:pt x="33"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5" y="2"/>
                      <a:pt x="3" y="5"/>
                    </a:cubicBezTo>
                    <a:cubicBezTo>
                      <a:pt x="0" y="9"/>
                      <a:pt x="4" y="49"/>
                      <a:pt x="4" y="49"/>
                    </a:cubicBezTo>
                    <a:cubicBezTo>
                      <a:pt x="22" y="49"/>
                      <a:pt x="22" y="49"/>
                      <a:pt x="22" y="49"/>
                    </a:cubicBezTo>
                    <a:cubicBezTo>
                      <a:pt x="24" y="49"/>
                      <a:pt x="24" y="49"/>
                      <a:pt x="24" y="49"/>
                    </a:cubicBezTo>
                    <a:cubicBezTo>
                      <a:pt x="42" y="49"/>
                      <a:pt x="42" y="49"/>
                      <a:pt x="42" y="49"/>
                    </a:cubicBezTo>
                    <a:cubicBezTo>
                      <a:pt x="42" y="49"/>
                      <a:pt x="47" y="9"/>
                      <a:pt x="43" y="5"/>
                    </a:cubicBezTo>
                    <a:close/>
                  </a:path>
                </a:pathLst>
              </a:custGeom>
              <a:solidFill>
                <a:srgbClr val="93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 name="Freeform 94"/>
              <p:cNvSpPr/>
              <p:nvPr/>
            </p:nvSpPr>
            <p:spPr bwMode="auto">
              <a:xfrm>
                <a:off x="6531821" y="4020091"/>
                <a:ext cx="312435" cy="312435"/>
              </a:xfrm>
              <a:custGeom>
                <a:avLst/>
                <a:gdLst>
                  <a:gd name="T0" fmla="*/ 43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2 w 47"/>
                  <a:gd name="T25" fmla="*/ 47 h 47"/>
                  <a:gd name="T26" fmla="*/ 43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3" y="3"/>
                    </a:moveTo>
                    <a:cubicBezTo>
                      <a:pt x="42" y="2"/>
                      <a:pt x="41" y="1"/>
                      <a:pt x="38" y="0"/>
                    </a:cubicBezTo>
                    <a:cubicBezTo>
                      <a:pt x="38" y="1"/>
                      <a:pt x="38" y="1"/>
                      <a:pt x="38" y="1"/>
                    </a:cubicBezTo>
                    <a:cubicBezTo>
                      <a:pt x="40" y="14"/>
                      <a:pt x="41" y="29"/>
                      <a:pt x="38" y="41"/>
                    </a:cubicBezTo>
                    <a:cubicBezTo>
                      <a:pt x="37" y="43"/>
                      <a:pt x="35" y="44"/>
                      <a:pt x="34" y="44"/>
                    </a:cubicBezTo>
                    <a:cubicBezTo>
                      <a:pt x="30" y="47"/>
                      <a:pt x="22" y="46"/>
                      <a:pt x="18" y="46"/>
                    </a:cubicBezTo>
                    <a:cubicBezTo>
                      <a:pt x="12" y="45"/>
                      <a:pt x="9" y="42"/>
                      <a:pt x="9" y="35"/>
                    </a:cubicBezTo>
                    <a:cubicBezTo>
                      <a:pt x="9" y="34"/>
                      <a:pt x="9" y="34"/>
                      <a:pt x="10" y="33"/>
                    </a:cubicBezTo>
                    <a:cubicBezTo>
                      <a:pt x="9" y="29"/>
                      <a:pt x="9" y="25"/>
                      <a:pt x="9" y="21"/>
                    </a:cubicBezTo>
                    <a:cubicBezTo>
                      <a:pt x="8" y="14"/>
                      <a:pt x="7" y="7"/>
                      <a:pt x="8" y="0"/>
                    </a:cubicBezTo>
                    <a:cubicBezTo>
                      <a:pt x="6" y="1"/>
                      <a:pt x="4" y="2"/>
                      <a:pt x="3" y="3"/>
                    </a:cubicBezTo>
                    <a:cubicBezTo>
                      <a:pt x="0" y="7"/>
                      <a:pt x="4" y="47"/>
                      <a:pt x="4" y="47"/>
                    </a:cubicBezTo>
                    <a:cubicBezTo>
                      <a:pt x="42" y="47"/>
                      <a:pt x="42" y="47"/>
                      <a:pt x="42" y="47"/>
                    </a:cubicBezTo>
                    <a:cubicBezTo>
                      <a:pt x="42" y="47"/>
                      <a:pt x="47" y="7"/>
                      <a:pt x="43" y="3"/>
                    </a:cubicBezTo>
                    <a:close/>
                  </a:path>
                </a:pathLst>
              </a:custGeom>
              <a:solidFill>
                <a:srgbClr val="8AA3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 name="Rectangle 95"/>
              <p:cNvSpPr>
                <a:spLocks noChangeArrowheads="1"/>
              </p:cNvSpPr>
              <p:nvPr/>
            </p:nvSpPr>
            <p:spPr bwMode="auto">
              <a:xfrm>
                <a:off x="6717593"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 name="Freeform 96"/>
              <p:cNvSpPr/>
              <p:nvPr/>
            </p:nvSpPr>
            <p:spPr bwMode="auto">
              <a:xfrm>
                <a:off x="6717593" y="4808213"/>
                <a:ext cx="61924" cy="45036"/>
              </a:xfrm>
              <a:custGeom>
                <a:avLst/>
                <a:gdLst>
                  <a:gd name="T0" fmla="*/ 0 w 9"/>
                  <a:gd name="T1" fmla="*/ 5 h 7"/>
                  <a:gd name="T2" fmla="*/ 2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2" y="1"/>
                    </a:cubicBezTo>
                    <a:cubicBezTo>
                      <a:pt x="6"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 name="Rectangle 97"/>
              <p:cNvSpPr>
                <a:spLocks noChangeArrowheads="1"/>
              </p:cNvSpPr>
              <p:nvPr/>
            </p:nvSpPr>
            <p:spPr bwMode="auto">
              <a:xfrm>
                <a:off x="6605004" y="4841990"/>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 name="Freeform 98"/>
              <p:cNvSpPr/>
              <p:nvPr/>
            </p:nvSpPr>
            <p:spPr bwMode="auto">
              <a:xfrm>
                <a:off x="6605004" y="4808213"/>
                <a:ext cx="67553"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3" y="1"/>
                      <a:pt x="0" y="3"/>
                      <a:pt x="0" y="5"/>
                    </a:cubicBezTo>
                    <a:cubicBezTo>
                      <a:pt x="0" y="7"/>
                      <a:pt x="10" y="5"/>
                      <a:pt x="1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 name="Freeform 99"/>
              <p:cNvSpPr/>
              <p:nvPr/>
            </p:nvSpPr>
            <p:spPr bwMode="auto">
              <a:xfrm>
                <a:off x="6711963" y="4813843"/>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 name="Freeform 100"/>
              <p:cNvSpPr/>
              <p:nvPr/>
            </p:nvSpPr>
            <p:spPr bwMode="auto">
              <a:xfrm>
                <a:off x="6605004" y="4808213"/>
                <a:ext cx="67553"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8" y="7"/>
                      <a:pt x="0" y="3"/>
                      <a:pt x="0" y="5"/>
                    </a:cubicBezTo>
                    <a:cubicBezTo>
                      <a:pt x="0" y="7"/>
                      <a:pt x="10" y="5"/>
                      <a:pt x="10"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 name="Freeform 101"/>
              <p:cNvSpPr/>
              <p:nvPr/>
            </p:nvSpPr>
            <p:spPr bwMode="auto">
              <a:xfrm>
                <a:off x="6551525" y="3679509"/>
                <a:ext cx="267399" cy="306806"/>
              </a:xfrm>
              <a:custGeom>
                <a:avLst/>
                <a:gdLst>
                  <a:gd name="T0" fmla="*/ 40 w 40"/>
                  <a:gd name="T1" fmla="*/ 19 h 46"/>
                  <a:gd name="T2" fmla="*/ 20 w 40"/>
                  <a:gd name="T3" fmla="*/ 46 h 46"/>
                  <a:gd name="T4" fmla="*/ 0 w 40"/>
                  <a:gd name="T5" fmla="*/ 19 h 46"/>
                  <a:gd name="T6" fmla="*/ 20 w 40"/>
                  <a:gd name="T7" fmla="*/ 0 h 46"/>
                  <a:gd name="T8" fmla="*/ 40 w 40"/>
                  <a:gd name="T9" fmla="*/ 19 h 46"/>
                </a:gdLst>
                <a:ahLst/>
                <a:cxnLst>
                  <a:cxn ang="0">
                    <a:pos x="T0" y="T1"/>
                  </a:cxn>
                  <a:cxn ang="0">
                    <a:pos x="T2" y="T3"/>
                  </a:cxn>
                  <a:cxn ang="0">
                    <a:pos x="T4" y="T5"/>
                  </a:cxn>
                  <a:cxn ang="0">
                    <a:pos x="T6" y="T7"/>
                  </a:cxn>
                  <a:cxn ang="0">
                    <a:pos x="T8" y="T9"/>
                  </a:cxn>
                </a:cxnLst>
                <a:rect l="0" t="0" r="r" b="b"/>
                <a:pathLst>
                  <a:path w="40" h="46">
                    <a:moveTo>
                      <a:pt x="40" y="19"/>
                    </a:moveTo>
                    <a:cubicBezTo>
                      <a:pt x="40" y="31"/>
                      <a:pt x="33" y="46"/>
                      <a:pt x="20" y="46"/>
                    </a:cubicBezTo>
                    <a:cubicBezTo>
                      <a:pt x="9" y="46"/>
                      <a:pt x="0" y="31"/>
                      <a:pt x="0" y="19"/>
                    </a:cubicBezTo>
                    <a:cubicBezTo>
                      <a:pt x="0" y="8"/>
                      <a:pt x="9" y="0"/>
                      <a:pt x="20" y="0"/>
                    </a:cubicBezTo>
                    <a:cubicBezTo>
                      <a:pt x="31" y="0"/>
                      <a:pt x="40" y="8"/>
                      <a:pt x="40"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 name="Freeform 102"/>
              <p:cNvSpPr/>
              <p:nvPr/>
            </p:nvSpPr>
            <p:spPr bwMode="auto">
              <a:xfrm>
                <a:off x="6624708" y="3913132"/>
                <a:ext cx="59110" cy="101330"/>
              </a:xfrm>
              <a:custGeom>
                <a:avLst/>
                <a:gdLst>
                  <a:gd name="T0" fmla="*/ 7 w 9"/>
                  <a:gd name="T1" fmla="*/ 0 h 15"/>
                  <a:gd name="T2" fmla="*/ 2 w 9"/>
                  <a:gd name="T3" fmla="*/ 3 h 15"/>
                  <a:gd name="T4" fmla="*/ 0 w 9"/>
                  <a:gd name="T5" fmla="*/ 15 h 15"/>
                  <a:gd name="T6" fmla="*/ 3 w 9"/>
                  <a:gd name="T7" fmla="*/ 13 h 15"/>
                  <a:gd name="T8" fmla="*/ 3 w 9"/>
                  <a:gd name="T9" fmla="*/ 12 h 15"/>
                  <a:gd name="T10" fmla="*/ 4 w 9"/>
                  <a:gd name="T11" fmla="*/ 14 h 15"/>
                  <a:gd name="T12" fmla="*/ 5 w 9"/>
                  <a:gd name="T13" fmla="*/ 8 h 15"/>
                  <a:gd name="T14" fmla="*/ 5 w 9"/>
                  <a:gd name="T15" fmla="*/ 9 h 15"/>
                  <a:gd name="T16" fmla="*/ 6 w 9"/>
                  <a:gd name="T17" fmla="*/ 5 h 15"/>
                  <a:gd name="T18" fmla="*/ 7 w 9"/>
                  <a:gd name="T19" fmla="*/ 6 h 15"/>
                  <a:gd name="T20" fmla="*/ 9 w 9"/>
                  <a:gd name="T21" fmla="*/ 0 h 15"/>
                  <a:gd name="T22" fmla="*/ 7 w 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7" y="0"/>
                    </a:moveTo>
                    <a:cubicBezTo>
                      <a:pt x="7" y="0"/>
                      <a:pt x="2" y="0"/>
                      <a:pt x="2" y="3"/>
                    </a:cubicBezTo>
                    <a:cubicBezTo>
                      <a:pt x="2" y="5"/>
                      <a:pt x="1" y="15"/>
                      <a:pt x="0" y="15"/>
                    </a:cubicBezTo>
                    <a:cubicBezTo>
                      <a:pt x="0" y="15"/>
                      <a:pt x="2" y="15"/>
                      <a:pt x="3" y="13"/>
                    </a:cubicBezTo>
                    <a:cubicBezTo>
                      <a:pt x="3" y="12"/>
                      <a:pt x="3" y="12"/>
                      <a:pt x="3" y="12"/>
                    </a:cubicBezTo>
                    <a:cubicBezTo>
                      <a:pt x="4" y="14"/>
                      <a:pt x="4" y="14"/>
                      <a:pt x="4" y="14"/>
                    </a:cubicBezTo>
                    <a:cubicBezTo>
                      <a:pt x="4" y="14"/>
                      <a:pt x="5" y="10"/>
                      <a:pt x="5" y="8"/>
                    </a:cubicBezTo>
                    <a:cubicBezTo>
                      <a:pt x="5" y="9"/>
                      <a:pt x="5" y="9"/>
                      <a:pt x="5" y="9"/>
                    </a:cubicBezTo>
                    <a:cubicBezTo>
                      <a:pt x="5" y="9"/>
                      <a:pt x="5" y="5"/>
                      <a:pt x="6" y="5"/>
                    </a:cubicBezTo>
                    <a:cubicBezTo>
                      <a:pt x="7" y="6"/>
                      <a:pt x="7" y="6"/>
                      <a:pt x="7" y="6"/>
                    </a:cubicBezTo>
                    <a:cubicBezTo>
                      <a:pt x="7" y="6"/>
                      <a:pt x="9" y="4"/>
                      <a:pt x="9" y="0"/>
                    </a:cubicBezTo>
                    <a:lnTo>
                      <a:pt x="7" y="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 name="Freeform 103"/>
              <p:cNvSpPr/>
              <p:nvPr/>
            </p:nvSpPr>
            <p:spPr bwMode="auto">
              <a:xfrm>
                <a:off x="6683816" y="3913132"/>
                <a:ext cx="61924" cy="101330"/>
              </a:xfrm>
              <a:custGeom>
                <a:avLst/>
                <a:gdLst>
                  <a:gd name="T0" fmla="*/ 2 w 9"/>
                  <a:gd name="T1" fmla="*/ 0 h 15"/>
                  <a:gd name="T2" fmla="*/ 7 w 9"/>
                  <a:gd name="T3" fmla="*/ 3 h 15"/>
                  <a:gd name="T4" fmla="*/ 9 w 9"/>
                  <a:gd name="T5" fmla="*/ 15 h 15"/>
                  <a:gd name="T6" fmla="*/ 6 w 9"/>
                  <a:gd name="T7" fmla="*/ 13 h 15"/>
                  <a:gd name="T8" fmla="*/ 6 w 9"/>
                  <a:gd name="T9" fmla="*/ 12 h 15"/>
                  <a:gd name="T10" fmla="*/ 5 w 9"/>
                  <a:gd name="T11" fmla="*/ 14 h 15"/>
                  <a:gd name="T12" fmla="*/ 4 w 9"/>
                  <a:gd name="T13" fmla="*/ 8 h 15"/>
                  <a:gd name="T14" fmla="*/ 4 w 9"/>
                  <a:gd name="T15" fmla="*/ 9 h 15"/>
                  <a:gd name="T16" fmla="*/ 3 w 9"/>
                  <a:gd name="T17" fmla="*/ 5 h 15"/>
                  <a:gd name="T18" fmla="*/ 2 w 9"/>
                  <a:gd name="T19" fmla="*/ 6 h 15"/>
                  <a:gd name="T20" fmla="*/ 0 w 9"/>
                  <a:gd name="T21" fmla="*/ 0 h 15"/>
                  <a:gd name="T22" fmla="*/ 2 w 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2" y="0"/>
                    </a:moveTo>
                    <a:cubicBezTo>
                      <a:pt x="2" y="0"/>
                      <a:pt x="7" y="0"/>
                      <a:pt x="7" y="3"/>
                    </a:cubicBezTo>
                    <a:cubicBezTo>
                      <a:pt x="7" y="5"/>
                      <a:pt x="8" y="15"/>
                      <a:pt x="9" y="15"/>
                    </a:cubicBezTo>
                    <a:cubicBezTo>
                      <a:pt x="9" y="15"/>
                      <a:pt x="7" y="15"/>
                      <a:pt x="6" y="13"/>
                    </a:cubicBezTo>
                    <a:cubicBezTo>
                      <a:pt x="6" y="12"/>
                      <a:pt x="6" y="12"/>
                      <a:pt x="6" y="12"/>
                    </a:cubicBezTo>
                    <a:cubicBezTo>
                      <a:pt x="5" y="14"/>
                      <a:pt x="5" y="14"/>
                      <a:pt x="5" y="14"/>
                    </a:cubicBezTo>
                    <a:cubicBezTo>
                      <a:pt x="5" y="14"/>
                      <a:pt x="4" y="10"/>
                      <a:pt x="4" y="8"/>
                    </a:cubicBezTo>
                    <a:cubicBezTo>
                      <a:pt x="4" y="9"/>
                      <a:pt x="4" y="9"/>
                      <a:pt x="4" y="9"/>
                    </a:cubicBezTo>
                    <a:cubicBezTo>
                      <a:pt x="4" y="9"/>
                      <a:pt x="4" y="5"/>
                      <a:pt x="3" y="5"/>
                    </a:cubicBezTo>
                    <a:cubicBezTo>
                      <a:pt x="2" y="6"/>
                      <a:pt x="2" y="6"/>
                      <a:pt x="2" y="6"/>
                    </a:cubicBezTo>
                    <a:cubicBezTo>
                      <a:pt x="2" y="6"/>
                      <a:pt x="0" y="4"/>
                      <a:pt x="0" y="0"/>
                    </a:cubicBezTo>
                    <a:lnTo>
                      <a:pt x="2" y="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 name="Freeform 104"/>
              <p:cNvSpPr/>
              <p:nvPr/>
            </p:nvSpPr>
            <p:spPr bwMode="auto">
              <a:xfrm>
                <a:off x="6624708" y="3918761"/>
                <a:ext cx="59110" cy="95701"/>
              </a:xfrm>
              <a:custGeom>
                <a:avLst/>
                <a:gdLst>
                  <a:gd name="T0" fmla="*/ 7 w 9"/>
                  <a:gd name="T1" fmla="*/ 3 h 14"/>
                  <a:gd name="T2" fmla="*/ 6 w 9"/>
                  <a:gd name="T3" fmla="*/ 2 h 14"/>
                  <a:gd name="T4" fmla="*/ 5 w 9"/>
                  <a:gd name="T5" fmla="*/ 1 h 14"/>
                  <a:gd name="T6" fmla="*/ 5 w 9"/>
                  <a:gd name="T7" fmla="*/ 4 h 14"/>
                  <a:gd name="T8" fmla="*/ 4 w 9"/>
                  <a:gd name="T9" fmla="*/ 7 h 14"/>
                  <a:gd name="T10" fmla="*/ 2 w 9"/>
                  <a:gd name="T11" fmla="*/ 7 h 14"/>
                  <a:gd name="T12" fmla="*/ 1 w 9"/>
                  <a:gd name="T13" fmla="*/ 14 h 14"/>
                  <a:gd name="T14" fmla="*/ 1 w 9"/>
                  <a:gd name="T15" fmla="*/ 14 h 14"/>
                  <a:gd name="T16" fmla="*/ 0 w 9"/>
                  <a:gd name="T17" fmla="*/ 14 h 14"/>
                  <a:gd name="T18" fmla="*/ 3 w 9"/>
                  <a:gd name="T19" fmla="*/ 12 h 14"/>
                  <a:gd name="T20" fmla="*/ 3 w 9"/>
                  <a:gd name="T21" fmla="*/ 11 h 14"/>
                  <a:gd name="T22" fmla="*/ 4 w 9"/>
                  <a:gd name="T23" fmla="*/ 13 h 14"/>
                  <a:gd name="T24" fmla="*/ 5 w 9"/>
                  <a:gd name="T25" fmla="*/ 7 h 14"/>
                  <a:gd name="T26" fmla="*/ 5 w 9"/>
                  <a:gd name="T27" fmla="*/ 8 h 14"/>
                  <a:gd name="T28" fmla="*/ 6 w 9"/>
                  <a:gd name="T29" fmla="*/ 4 h 14"/>
                  <a:gd name="T30" fmla="*/ 7 w 9"/>
                  <a:gd name="T31" fmla="*/ 5 h 14"/>
                  <a:gd name="T32" fmla="*/ 9 w 9"/>
                  <a:gd name="T33" fmla="*/ 0 h 14"/>
                  <a:gd name="T34" fmla="*/ 7 w 9"/>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4">
                    <a:moveTo>
                      <a:pt x="7" y="3"/>
                    </a:moveTo>
                    <a:cubicBezTo>
                      <a:pt x="7" y="3"/>
                      <a:pt x="6" y="3"/>
                      <a:pt x="6" y="2"/>
                    </a:cubicBezTo>
                    <a:cubicBezTo>
                      <a:pt x="6" y="2"/>
                      <a:pt x="6" y="1"/>
                      <a:pt x="5" y="1"/>
                    </a:cubicBezTo>
                    <a:cubicBezTo>
                      <a:pt x="5" y="0"/>
                      <a:pt x="4" y="5"/>
                      <a:pt x="5" y="4"/>
                    </a:cubicBezTo>
                    <a:cubicBezTo>
                      <a:pt x="4" y="5"/>
                      <a:pt x="4" y="6"/>
                      <a:pt x="4" y="7"/>
                    </a:cubicBezTo>
                    <a:cubicBezTo>
                      <a:pt x="3" y="8"/>
                      <a:pt x="2" y="8"/>
                      <a:pt x="2" y="7"/>
                    </a:cubicBezTo>
                    <a:cubicBezTo>
                      <a:pt x="2" y="10"/>
                      <a:pt x="3" y="12"/>
                      <a:pt x="1" y="14"/>
                    </a:cubicBezTo>
                    <a:cubicBezTo>
                      <a:pt x="1" y="14"/>
                      <a:pt x="1" y="14"/>
                      <a:pt x="1" y="14"/>
                    </a:cubicBezTo>
                    <a:cubicBezTo>
                      <a:pt x="0" y="14"/>
                      <a:pt x="0" y="14"/>
                      <a:pt x="0" y="14"/>
                    </a:cubicBezTo>
                    <a:cubicBezTo>
                      <a:pt x="0" y="14"/>
                      <a:pt x="2" y="14"/>
                      <a:pt x="3" y="12"/>
                    </a:cubicBezTo>
                    <a:cubicBezTo>
                      <a:pt x="3" y="11"/>
                      <a:pt x="3" y="11"/>
                      <a:pt x="3" y="11"/>
                    </a:cubicBezTo>
                    <a:cubicBezTo>
                      <a:pt x="4" y="13"/>
                      <a:pt x="4" y="13"/>
                      <a:pt x="4" y="13"/>
                    </a:cubicBezTo>
                    <a:cubicBezTo>
                      <a:pt x="4" y="13"/>
                      <a:pt x="5" y="9"/>
                      <a:pt x="5" y="7"/>
                    </a:cubicBezTo>
                    <a:cubicBezTo>
                      <a:pt x="5" y="8"/>
                      <a:pt x="5" y="8"/>
                      <a:pt x="5" y="8"/>
                    </a:cubicBezTo>
                    <a:cubicBezTo>
                      <a:pt x="5" y="8"/>
                      <a:pt x="5" y="4"/>
                      <a:pt x="6" y="4"/>
                    </a:cubicBezTo>
                    <a:cubicBezTo>
                      <a:pt x="7" y="5"/>
                      <a:pt x="7" y="5"/>
                      <a:pt x="7" y="5"/>
                    </a:cubicBezTo>
                    <a:cubicBezTo>
                      <a:pt x="7" y="5"/>
                      <a:pt x="8" y="4"/>
                      <a:pt x="9" y="0"/>
                    </a:cubicBezTo>
                    <a:cubicBezTo>
                      <a:pt x="9" y="1"/>
                      <a:pt x="8" y="2"/>
                      <a:pt x="7" y="3"/>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 name="Freeform 105"/>
              <p:cNvSpPr/>
              <p:nvPr/>
            </p:nvSpPr>
            <p:spPr bwMode="auto">
              <a:xfrm>
                <a:off x="6683816" y="3913132"/>
                <a:ext cx="61924" cy="101330"/>
              </a:xfrm>
              <a:custGeom>
                <a:avLst/>
                <a:gdLst>
                  <a:gd name="T0" fmla="*/ 7 w 9"/>
                  <a:gd name="T1" fmla="*/ 14 h 15"/>
                  <a:gd name="T2" fmla="*/ 8 w 9"/>
                  <a:gd name="T3" fmla="*/ 10 h 15"/>
                  <a:gd name="T4" fmla="*/ 8 w 9"/>
                  <a:gd name="T5" fmla="*/ 10 h 15"/>
                  <a:gd name="T6" fmla="*/ 7 w 9"/>
                  <a:gd name="T7" fmla="*/ 11 h 15"/>
                  <a:gd name="T8" fmla="*/ 5 w 9"/>
                  <a:gd name="T9" fmla="*/ 11 h 15"/>
                  <a:gd name="T10" fmla="*/ 6 w 9"/>
                  <a:gd name="T11" fmla="*/ 8 h 15"/>
                  <a:gd name="T12" fmla="*/ 5 w 9"/>
                  <a:gd name="T13" fmla="*/ 7 h 15"/>
                  <a:gd name="T14" fmla="*/ 4 w 9"/>
                  <a:gd name="T15" fmla="*/ 2 h 15"/>
                  <a:gd name="T16" fmla="*/ 3 w 9"/>
                  <a:gd name="T17" fmla="*/ 4 h 15"/>
                  <a:gd name="T18" fmla="*/ 2 w 9"/>
                  <a:gd name="T19" fmla="*/ 3 h 15"/>
                  <a:gd name="T20" fmla="*/ 0 w 9"/>
                  <a:gd name="T21" fmla="*/ 0 h 15"/>
                  <a:gd name="T22" fmla="*/ 0 w 9"/>
                  <a:gd name="T23" fmla="*/ 0 h 15"/>
                  <a:gd name="T24" fmla="*/ 2 w 9"/>
                  <a:gd name="T25" fmla="*/ 6 h 15"/>
                  <a:gd name="T26" fmla="*/ 3 w 9"/>
                  <a:gd name="T27" fmla="*/ 5 h 15"/>
                  <a:gd name="T28" fmla="*/ 4 w 9"/>
                  <a:gd name="T29" fmla="*/ 9 h 15"/>
                  <a:gd name="T30" fmla="*/ 4 w 9"/>
                  <a:gd name="T31" fmla="*/ 8 h 15"/>
                  <a:gd name="T32" fmla="*/ 5 w 9"/>
                  <a:gd name="T33" fmla="*/ 14 h 15"/>
                  <a:gd name="T34" fmla="*/ 6 w 9"/>
                  <a:gd name="T35" fmla="*/ 12 h 15"/>
                  <a:gd name="T36" fmla="*/ 6 w 9"/>
                  <a:gd name="T37" fmla="*/ 13 h 15"/>
                  <a:gd name="T38" fmla="*/ 9 w 9"/>
                  <a:gd name="T39" fmla="*/ 15 h 15"/>
                  <a:gd name="T40" fmla="*/ 9 w 9"/>
                  <a:gd name="T41" fmla="*/ 15 h 15"/>
                  <a:gd name="T42" fmla="*/ 7 w 9"/>
                  <a:gd name="T4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5">
                    <a:moveTo>
                      <a:pt x="7" y="14"/>
                    </a:moveTo>
                    <a:cubicBezTo>
                      <a:pt x="7" y="13"/>
                      <a:pt x="7" y="11"/>
                      <a:pt x="8" y="10"/>
                    </a:cubicBezTo>
                    <a:cubicBezTo>
                      <a:pt x="8" y="10"/>
                      <a:pt x="8" y="10"/>
                      <a:pt x="8" y="10"/>
                    </a:cubicBezTo>
                    <a:cubicBezTo>
                      <a:pt x="7" y="10"/>
                      <a:pt x="7" y="11"/>
                      <a:pt x="7" y="11"/>
                    </a:cubicBezTo>
                    <a:cubicBezTo>
                      <a:pt x="6" y="12"/>
                      <a:pt x="5" y="12"/>
                      <a:pt x="5" y="11"/>
                    </a:cubicBezTo>
                    <a:cubicBezTo>
                      <a:pt x="5" y="10"/>
                      <a:pt x="5" y="9"/>
                      <a:pt x="6" y="8"/>
                    </a:cubicBezTo>
                    <a:cubicBezTo>
                      <a:pt x="5" y="8"/>
                      <a:pt x="5" y="8"/>
                      <a:pt x="5" y="7"/>
                    </a:cubicBezTo>
                    <a:cubicBezTo>
                      <a:pt x="4" y="5"/>
                      <a:pt x="5" y="3"/>
                      <a:pt x="4" y="2"/>
                    </a:cubicBezTo>
                    <a:cubicBezTo>
                      <a:pt x="4" y="2"/>
                      <a:pt x="4" y="3"/>
                      <a:pt x="3" y="4"/>
                    </a:cubicBezTo>
                    <a:cubicBezTo>
                      <a:pt x="3" y="4"/>
                      <a:pt x="2" y="4"/>
                      <a:pt x="2" y="3"/>
                    </a:cubicBezTo>
                    <a:cubicBezTo>
                      <a:pt x="1" y="2"/>
                      <a:pt x="1" y="1"/>
                      <a:pt x="0" y="0"/>
                    </a:cubicBezTo>
                    <a:cubicBezTo>
                      <a:pt x="0" y="0"/>
                      <a:pt x="0" y="0"/>
                      <a:pt x="0" y="0"/>
                    </a:cubicBezTo>
                    <a:cubicBezTo>
                      <a:pt x="0" y="4"/>
                      <a:pt x="2" y="6"/>
                      <a:pt x="2" y="6"/>
                    </a:cubicBezTo>
                    <a:cubicBezTo>
                      <a:pt x="3" y="5"/>
                      <a:pt x="3" y="5"/>
                      <a:pt x="3" y="5"/>
                    </a:cubicBezTo>
                    <a:cubicBezTo>
                      <a:pt x="4" y="5"/>
                      <a:pt x="4" y="9"/>
                      <a:pt x="4" y="9"/>
                    </a:cubicBezTo>
                    <a:cubicBezTo>
                      <a:pt x="4" y="8"/>
                      <a:pt x="4" y="8"/>
                      <a:pt x="4" y="8"/>
                    </a:cubicBezTo>
                    <a:cubicBezTo>
                      <a:pt x="4" y="10"/>
                      <a:pt x="5" y="14"/>
                      <a:pt x="5" y="14"/>
                    </a:cubicBezTo>
                    <a:cubicBezTo>
                      <a:pt x="6" y="12"/>
                      <a:pt x="6" y="12"/>
                      <a:pt x="6" y="12"/>
                    </a:cubicBezTo>
                    <a:cubicBezTo>
                      <a:pt x="6" y="13"/>
                      <a:pt x="6" y="13"/>
                      <a:pt x="6" y="13"/>
                    </a:cubicBezTo>
                    <a:cubicBezTo>
                      <a:pt x="7" y="15"/>
                      <a:pt x="9" y="15"/>
                      <a:pt x="9" y="15"/>
                    </a:cubicBezTo>
                    <a:cubicBezTo>
                      <a:pt x="9" y="15"/>
                      <a:pt x="9" y="15"/>
                      <a:pt x="9" y="15"/>
                    </a:cubicBezTo>
                    <a:cubicBezTo>
                      <a:pt x="8" y="15"/>
                      <a:pt x="8" y="15"/>
                      <a:pt x="7" y="14"/>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 name="Freeform 106"/>
              <p:cNvSpPr/>
              <p:nvPr/>
            </p:nvSpPr>
            <p:spPr bwMode="auto">
              <a:xfrm>
                <a:off x="6692261" y="3834319"/>
                <a:ext cx="98516" cy="84442"/>
              </a:xfrm>
              <a:custGeom>
                <a:avLst/>
                <a:gdLst>
                  <a:gd name="T0" fmla="*/ 15 w 15"/>
                  <a:gd name="T1" fmla="*/ 2 h 13"/>
                  <a:gd name="T2" fmla="*/ 1 w 15"/>
                  <a:gd name="T3" fmla="*/ 0 h 13"/>
                  <a:gd name="T4" fmla="*/ 5 w 15"/>
                  <a:gd name="T5" fmla="*/ 10 h 13"/>
                  <a:gd name="T6" fmla="*/ 15 w 15"/>
                  <a:gd name="T7" fmla="*/ 2 h 13"/>
                </a:gdLst>
                <a:ahLst/>
                <a:cxnLst>
                  <a:cxn ang="0">
                    <a:pos x="T0" y="T1"/>
                  </a:cxn>
                  <a:cxn ang="0">
                    <a:pos x="T2" y="T3"/>
                  </a:cxn>
                  <a:cxn ang="0">
                    <a:pos x="T4" y="T5"/>
                  </a:cxn>
                  <a:cxn ang="0">
                    <a:pos x="T6" y="T7"/>
                  </a:cxn>
                </a:cxnLst>
                <a:rect l="0" t="0" r="r" b="b"/>
                <a:pathLst>
                  <a:path w="15" h="13">
                    <a:moveTo>
                      <a:pt x="15" y="2"/>
                    </a:moveTo>
                    <a:cubicBezTo>
                      <a:pt x="1" y="0"/>
                      <a:pt x="1" y="0"/>
                      <a:pt x="1" y="0"/>
                    </a:cubicBezTo>
                    <a:cubicBezTo>
                      <a:pt x="1" y="0"/>
                      <a:pt x="0" y="8"/>
                      <a:pt x="5" y="10"/>
                    </a:cubicBezTo>
                    <a:cubicBezTo>
                      <a:pt x="12" y="13"/>
                      <a:pt x="15" y="2"/>
                      <a:pt x="15" y="2"/>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 name="Freeform 107"/>
              <p:cNvSpPr/>
              <p:nvPr/>
            </p:nvSpPr>
            <p:spPr bwMode="auto">
              <a:xfrm>
                <a:off x="6692261" y="3834319"/>
                <a:ext cx="92887" cy="84442"/>
              </a:xfrm>
              <a:custGeom>
                <a:avLst/>
                <a:gdLst>
                  <a:gd name="T0" fmla="*/ 8 w 14"/>
                  <a:gd name="T1" fmla="*/ 7 h 13"/>
                  <a:gd name="T2" fmla="*/ 1 w 14"/>
                  <a:gd name="T3" fmla="*/ 0 h 13"/>
                  <a:gd name="T4" fmla="*/ 1 w 14"/>
                  <a:gd name="T5" fmla="*/ 0 h 13"/>
                  <a:gd name="T6" fmla="*/ 5 w 14"/>
                  <a:gd name="T7" fmla="*/ 10 h 13"/>
                  <a:gd name="T8" fmla="*/ 14 w 14"/>
                  <a:gd name="T9" fmla="*/ 3 h 13"/>
                  <a:gd name="T10" fmla="*/ 8 w 14"/>
                  <a:gd name="T11" fmla="*/ 7 h 13"/>
                </a:gdLst>
                <a:ahLst/>
                <a:cxnLst>
                  <a:cxn ang="0">
                    <a:pos x="T0" y="T1"/>
                  </a:cxn>
                  <a:cxn ang="0">
                    <a:pos x="T2" y="T3"/>
                  </a:cxn>
                  <a:cxn ang="0">
                    <a:pos x="T4" y="T5"/>
                  </a:cxn>
                  <a:cxn ang="0">
                    <a:pos x="T6" y="T7"/>
                  </a:cxn>
                  <a:cxn ang="0">
                    <a:pos x="T8" y="T9"/>
                  </a:cxn>
                  <a:cxn ang="0">
                    <a:pos x="T10" y="T11"/>
                  </a:cxn>
                </a:cxnLst>
                <a:rect l="0" t="0" r="r" b="b"/>
                <a:pathLst>
                  <a:path w="14" h="13">
                    <a:moveTo>
                      <a:pt x="8" y="7"/>
                    </a:moveTo>
                    <a:cubicBezTo>
                      <a:pt x="5" y="7"/>
                      <a:pt x="2" y="4"/>
                      <a:pt x="1" y="0"/>
                    </a:cubicBezTo>
                    <a:cubicBezTo>
                      <a:pt x="1" y="0"/>
                      <a:pt x="1" y="0"/>
                      <a:pt x="1" y="0"/>
                    </a:cubicBezTo>
                    <a:cubicBezTo>
                      <a:pt x="1" y="0"/>
                      <a:pt x="0" y="8"/>
                      <a:pt x="5" y="10"/>
                    </a:cubicBezTo>
                    <a:cubicBezTo>
                      <a:pt x="11" y="13"/>
                      <a:pt x="13" y="6"/>
                      <a:pt x="14" y="3"/>
                    </a:cubicBezTo>
                    <a:cubicBezTo>
                      <a:pt x="13" y="6"/>
                      <a:pt x="10" y="7"/>
                      <a:pt x="8" y="7"/>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 name="Freeform 108"/>
              <p:cNvSpPr/>
              <p:nvPr/>
            </p:nvSpPr>
            <p:spPr bwMode="auto">
              <a:xfrm>
                <a:off x="6664114" y="3845578"/>
                <a:ext cx="42222" cy="22518"/>
              </a:xfrm>
              <a:custGeom>
                <a:avLst/>
                <a:gdLst>
                  <a:gd name="T0" fmla="*/ 1 w 6"/>
                  <a:gd name="T1" fmla="*/ 3 h 3"/>
                  <a:gd name="T2" fmla="*/ 1 w 6"/>
                  <a:gd name="T3" fmla="*/ 3 h 3"/>
                  <a:gd name="T4" fmla="*/ 3 w 6"/>
                  <a:gd name="T5" fmla="*/ 2 h 3"/>
                  <a:gd name="T6" fmla="*/ 5 w 6"/>
                  <a:gd name="T7" fmla="*/ 3 h 3"/>
                  <a:gd name="T8" fmla="*/ 6 w 6"/>
                  <a:gd name="T9" fmla="*/ 1 h 3"/>
                  <a:gd name="T10" fmla="*/ 3 w 6"/>
                  <a:gd name="T11" fmla="*/ 0 h 3"/>
                  <a:gd name="T12" fmla="*/ 0 w 6"/>
                  <a:gd name="T13" fmla="*/ 1 h 3"/>
                  <a:gd name="T14" fmla="*/ 1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1" y="3"/>
                    </a:moveTo>
                    <a:cubicBezTo>
                      <a:pt x="1" y="3"/>
                      <a:pt x="1" y="3"/>
                      <a:pt x="1" y="3"/>
                    </a:cubicBezTo>
                    <a:cubicBezTo>
                      <a:pt x="1" y="2"/>
                      <a:pt x="2" y="2"/>
                      <a:pt x="3" y="2"/>
                    </a:cubicBezTo>
                    <a:cubicBezTo>
                      <a:pt x="4" y="2"/>
                      <a:pt x="5" y="2"/>
                      <a:pt x="5" y="3"/>
                    </a:cubicBezTo>
                    <a:cubicBezTo>
                      <a:pt x="6" y="1"/>
                      <a:pt x="6" y="1"/>
                      <a:pt x="6" y="1"/>
                    </a:cubicBezTo>
                    <a:cubicBezTo>
                      <a:pt x="5" y="0"/>
                      <a:pt x="4" y="0"/>
                      <a:pt x="3" y="0"/>
                    </a:cubicBezTo>
                    <a:cubicBezTo>
                      <a:pt x="1" y="0"/>
                      <a:pt x="0" y="1"/>
                      <a:pt x="0" y="1"/>
                    </a:cubicBezTo>
                    <a:lnTo>
                      <a:pt x="1" y="3"/>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 name="Freeform 109"/>
              <p:cNvSpPr/>
              <p:nvPr/>
            </p:nvSpPr>
            <p:spPr bwMode="auto">
              <a:xfrm>
                <a:off x="6537451" y="4006017"/>
                <a:ext cx="115404" cy="374359"/>
              </a:xfrm>
              <a:custGeom>
                <a:avLst/>
                <a:gdLst>
                  <a:gd name="T0" fmla="*/ 12 w 17"/>
                  <a:gd name="T1" fmla="*/ 1 h 56"/>
                  <a:gd name="T2" fmla="*/ 15 w 17"/>
                  <a:gd name="T3" fmla="*/ 22 h 56"/>
                  <a:gd name="T4" fmla="*/ 15 w 17"/>
                  <a:gd name="T5" fmla="*/ 55 h 56"/>
                  <a:gd name="T6" fmla="*/ 2 w 17"/>
                  <a:gd name="T7" fmla="*/ 56 h 56"/>
                  <a:gd name="T8" fmla="*/ 0 w 17"/>
                  <a:gd name="T9" fmla="*/ 27 h 56"/>
                  <a:gd name="T10" fmla="*/ 4 w 17"/>
                  <a:gd name="T11" fmla="*/ 3 h 56"/>
                  <a:gd name="T12" fmla="*/ 12 w 17"/>
                  <a:gd name="T13" fmla="*/ 1 h 56"/>
                </a:gdLst>
                <a:ahLst/>
                <a:cxnLst>
                  <a:cxn ang="0">
                    <a:pos x="T0" y="T1"/>
                  </a:cxn>
                  <a:cxn ang="0">
                    <a:pos x="T2" y="T3"/>
                  </a:cxn>
                  <a:cxn ang="0">
                    <a:pos x="T4" y="T5"/>
                  </a:cxn>
                  <a:cxn ang="0">
                    <a:pos x="T6" y="T7"/>
                  </a:cxn>
                  <a:cxn ang="0">
                    <a:pos x="T8" y="T9"/>
                  </a:cxn>
                  <a:cxn ang="0">
                    <a:pos x="T10" y="T11"/>
                  </a:cxn>
                  <a:cxn ang="0">
                    <a:pos x="T12" y="T13"/>
                  </a:cxn>
                </a:cxnLst>
                <a:rect l="0" t="0" r="r" b="b"/>
                <a:pathLst>
                  <a:path w="17" h="56">
                    <a:moveTo>
                      <a:pt x="12" y="1"/>
                    </a:moveTo>
                    <a:cubicBezTo>
                      <a:pt x="15" y="22"/>
                      <a:pt x="15" y="22"/>
                      <a:pt x="15" y="22"/>
                    </a:cubicBezTo>
                    <a:cubicBezTo>
                      <a:pt x="15" y="22"/>
                      <a:pt x="17" y="55"/>
                      <a:pt x="15" y="55"/>
                    </a:cubicBezTo>
                    <a:cubicBezTo>
                      <a:pt x="14" y="55"/>
                      <a:pt x="2" y="56"/>
                      <a:pt x="2" y="56"/>
                    </a:cubicBezTo>
                    <a:cubicBezTo>
                      <a:pt x="0" y="27"/>
                      <a:pt x="0" y="27"/>
                      <a:pt x="0" y="27"/>
                    </a:cubicBezTo>
                    <a:cubicBezTo>
                      <a:pt x="4" y="3"/>
                      <a:pt x="4" y="3"/>
                      <a:pt x="4" y="3"/>
                    </a:cubicBezTo>
                    <a:cubicBezTo>
                      <a:pt x="4" y="3"/>
                      <a:pt x="8" y="0"/>
                      <a:pt x="12" y="1"/>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 name="Freeform 110"/>
              <p:cNvSpPr/>
              <p:nvPr/>
            </p:nvSpPr>
            <p:spPr bwMode="auto">
              <a:xfrm>
                <a:off x="6545896" y="4014462"/>
                <a:ext cx="106959" cy="365914"/>
              </a:xfrm>
              <a:custGeom>
                <a:avLst/>
                <a:gdLst>
                  <a:gd name="T0" fmla="*/ 14 w 16"/>
                  <a:gd name="T1" fmla="*/ 21 h 55"/>
                  <a:gd name="T2" fmla="*/ 11 w 16"/>
                  <a:gd name="T3" fmla="*/ 0 h 55"/>
                  <a:gd name="T4" fmla="*/ 10 w 16"/>
                  <a:gd name="T5" fmla="*/ 0 h 55"/>
                  <a:gd name="T6" fmla="*/ 11 w 16"/>
                  <a:gd name="T7" fmla="*/ 32 h 55"/>
                  <a:gd name="T8" fmla="*/ 12 w 16"/>
                  <a:gd name="T9" fmla="*/ 32 h 55"/>
                  <a:gd name="T10" fmla="*/ 10 w 16"/>
                  <a:gd name="T11" fmla="*/ 50 h 55"/>
                  <a:gd name="T12" fmla="*/ 3 w 16"/>
                  <a:gd name="T13" fmla="*/ 52 h 55"/>
                  <a:gd name="T14" fmla="*/ 1 w 16"/>
                  <a:gd name="T15" fmla="*/ 51 h 55"/>
                  <a:gd name="T16" fmla="*/ 0 w 16"/>
                  <a:gd name="T17" fmla="*/ 50 h 55"/>
                  <a:gd name="T18" fmla="*/ 1 w 16"/>
                  <a:gd name="T19" fmla="*/ 55 h 55"/>
                  <a:gd name="T20" fmla="*/ 14 w 16"/>
                  <a:gd name="T21" fmla="*/ 54 h 55"/>
                  <a:gd name="T22" fmla="*/ 14 w 16"/>
                  <a:gd name="T23"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55">
                    <a:moveTo>
                      <a:pt x="14" y="21"/>
                    </a:moveTo>
                    <a:cubicBezTo>
                      <a:pt x="11" y="0"/>
                      <a:pt x="11" y="0"/>
                      <a:pt x="11" y="0"/>
                    </a:cubicBezTo>
                    <a:cubicBezTo>
                      <a:pt x="11" y="0"/>
                      <a:pt x="11" y="0"/>
                      <a:pt x="10" y="0"/>
                    </a:cubicBezTo>
                    <a:cubicBezTo>
                      <a:pt x="13" y="10"/>
                      <a:pt x="12" y="21"/>
                      <a:pt x="11" y="32"/>
                    </a:cubicBezTo>
                    <a:cubicBezTo>
                      <a:pt x="12" y="32"/>
                      <a:pt x="12" y="32"/>
                      <a:pt x="12" y="32"/>
                    </a:cubicBezTo>
                    <a:cubicBezTo>
                      <a:pt x="13" y="37"/>
                      <a:pt x="14" y="45"/>
                      <a:pt x="10" y="50"/>
                    </a:cubicBezTo>
                    <a:cubicBezTo>
                      <a:pt x="8" y="52"/>
                      <a:pt x="6" y="53"/>
                      <a:pt x="3" y="52"/>
                    </a:cubicBezTo>
                    <a:cubicBezTo>
                      <a:pt x="2" y="52"/>
                      <a:pt x="1" y="52"/>
                      <a:pt x="1" y="51"/>
                    </a:cubicBezTo>
                    <a:cubicBezTo>
                      <a:pt x="0" y="50"/>
                      <a:pt x="0" y="50"/>
                      <a:pt x="0" y="50"/>
                    </a:cubicBezTo>
                    <a:cubicBezTo>
                      <a:pt x="1" y="55"/>
                      <a:pt x="1" y="55"/>
                      <a:pt x="1" y="55"/>
                    </a:cubicBezTo>
                    <a:cubicBezTo>
                      <a:pt x="1" y="55"/>
                      <a:pt x="13" y="54"/>
                      <a:pt x="14" y="54"/>
                    </a:cubicBezTo>
                    <a:cubicBezTo>
                      <a:pt x="16" y="54"/>
                      <a:pt x="14" y="21"/>
                      <a:pt x="14" y="21"/>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 name="Freeform 111"/>
              <p:cNvSpPr/>
              <p:nvPr/>
            </p:nvSpPr>
            <p:spPr bwMode="auto">
              <a:xfrm>
                <a:off x="6537451" y="4020091"/>
                <a:ext cx="42222" cy="301176"/>
              </a:xfrm>
              <a:custGeom>
                <a:avLst/>
                <a:gdLst>
                  <a:gd name="T0" fmla="*/ 1 w 6"/>
                  <a:gd name="T1" fmla="*/ 45 h 45"/>
                  <a:gd name="T2" fmla="*/ 3 w 6"/>
                  <a:gd name="T3" fmla="*/ 38 h 45"/>
                  <a:gd name="T4" fmla="*/ 4 w 6"/>
                  <a:gd name="T5" fmla="*/ 36 h 45"/>
                  <a:gd name="T6" fmla="*/ 5 w 6"/>
                  <a:gd name="T7" fmla="*/ 21 h 45"/>
                  <a:gd name="T8" fmla="*/ 6 w 6"/>
                  <a:gd name="T9" fmla="*/ 0 h 45"/>
                  <a:gd name="T10" fmla="*/ 4 w 6"/>
                  <a:gd name="T11" fmla="*/ 1 h 45"/>
                  <a:gd name="T12" fmla="*/ 0 w 6"/>
                  <a:gd name="T13" fmla="*/ 25 h 45"/>
                  <a:gd name="T14" fmla="*/ 1 w 6"/>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5">
                    <a:moveTo>
                      <a:pt x="1" y="45"/>
                    </a:moveTo>
                    <a:cubicBezTo>
                      <a:pt x="1" y="43"/>
                      <a:pt x="2" y="40"/>
                      <a:pt x="3" y="38"/>
                    </a:cubicBezTo>
                    <a:cubicBezTo>
                      <a:pt x="4" y="37"/>
                      <a:pt x="4" y="37"/>
                      <a:pt x="4" y="36"/>
                    </a:cubicBezTo>
                    <a:cubicBezTo>
                      <a:pt x="5" y="31"/>
                      <a:pt x="5" y="25"/>
                      <a:pt x="5" y="21"/>
                    </a:cubicBezTo>
                    <a:cubicBezTo>
                      <a:pt x="5" y="14"/>
                      <a:pt x="5" y="7"/>
                      <a:pt x="6" y="0"/>
                    </a:cubicBezTo>
                    <a:cubicBezTo>
                      <a:pt x="5" y="1"/>
                      <a:pt x="4" y="1"/>
                      <a:pt x="4" y="1"/>
                    </a:cubicBezTo>
                    <a:cubicBezTo>
                      <a:pt x="0" y="25"/>
                      <a:pt x="0" y="25"/>
                      <a:pt x="0" y="25"/>
                    </a:cubicBezTo>
                    <a:cubicBezTo>
                      <a:pt x="1" y="45"/>
                      <a:pt x="1" y="45"/>
                      <a:pt x="1" y="45"/>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 name="Freeform 112"/>
              <p:cNvSpPr/>
              <p:nvPr/>
            </p:nvSpPr>
            <p:spPr bwMode="auto">
              <a:xfrm>
                <a:off x="6726038" y="4014462"/>
                <a:ext cx="112589" cy="371543"/>
              </a:xfrm>
              <a:custGeom>
                <a:avLst/>
                <a:gdLst>
                  <a:gd name="T0" fmla="*/ 4 w 17"/>
                  <a:gd name="T1" fmla="*/ 0 h 56"/>
                  <a:gd name="T2" fmla="*/ 1 w 17"/>
                  <a:gd name="T3" fmla="*/ 21 h 56"/>
                  <a:gd name="T4" fmla="*/ 1 w 17"/>
                  <a:gd name="T5" fmla="*/ 54 h 56"/>
                  <a:gd name="T6" fmla="*/ 15 w 17"/>
                  <a:gd name="T7" fmla="*/ 56 h 56"/>
                  <a:gd name="T8" fmla="*/ 17 w 17"/>
                  <a:gd name="T9" fmla="*/ 26 h 56"/>
                  <a:gd name="T10" fmla="*/ 12 w 17"/>
                  <a:gd name="T11" fmla="*/ 2 h 56"/>
                  <a:gd name="T12" fmla="*/ 4 w 17"/>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7" h="56">
                    <a:moveTo>
                      <a:pt x="4" y="0"/>
                    </a:moveTo>
                    <a:cubicBezTo>
                      <a:pt x="1" y="21"/>
                      <a:pt x="1" y="21"/>
                      <a:pt x="1" y="21"/>
                    </a:cubicBezTo>
                    <a:cubicBezTo>
                      <a:pt x="1" y="21"/>
                      <a:pt x="0" y="54"/>
                      <a:pt x="1" y="54"/>
                    </a:cubicBezTo>
                    <a:cubicBezTo>
                      <a:pt x="2" y="54"/>
                      <a:pt x="15" y="56"/>
                      <a:pt x="15" y="56"/>
                    </a:cubicBezTo>
                    <a:cubicBezTo>
                      <a:pt x="17" y="26"/>
                      <a:pt x="17" y="26"/>
                      <a:pt x="17" y="26"/>
                    </a:cubicBezTo>
                    <a:cubicBezTo>
                      <a:pt x="12" y="2"/>
                      <a:pt x="12" y="2"/>
                      <a:pt x="12" y="2"/>
                    </a:cubicBezTo>
                    <a:cubicBezTo>
                      <a:pt x="12" y="2"/>
                      <a:pt x="9" y="0"/>
                      <a:pt x="4" y="0"/>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 name="Freeform 113"/>
              <p:cNvSpPr/>
              <p:nvPr/>
            </p:nvSpPr>
            <p:spPr bwMode="auto">
              <a:xfrm>
                <a:off x="6726038" y="4014462"/>
                <a:ext cx="98516" cy="371543"/>
              </a:xfrm>
              <a:custGeom>
                <a:avLst/>
                <a:gdLst>
                  <a:gd name="T0" fmla="*/ 1 w 15"/>
                  <a:gd name="T1" fmla="*/ 21 h 56"/>
                  <a:gd name="T2" fmla="*/ 4 w 15"/>
                  <a:gd name="T3" fmla="*/ 0 h 56"/>
                  <a:gd name="T4" fmla="*/ 5 w 15"/>
                  <a:gd name="T5" fmla="*/ 0 h 56"/>
                  <a:gd name="T6" fmla="*/ 4 w 15"/>
                  <a:gd name="T7" fmla="*/ 32 h 56"/>
                  <a:gd name="T8" fmla="*/ 4 w 15"/>
                  <a:gd name="T9" fmla="*/ 33 h 56"/>
                  <a:gd name="T10" fmla="*/ 5 w 15"/>
                  <a:gd name="T11" fmla="*/ 50 h 56"/>
                  <a:gd name="T12" fmla="*/ 12 w 15"/>
                  <a:gd name="T13" fmla="*/ 53 h 56"/>
                  <a:gd name="T14" fmla="*/ 15 w 15"/>
                  <a:gd name="T15" fmla="*/ 52 h 56"/>
                  <a:gd name="T16" fmla="*/ 15 w 15"/>
                  <a:gd name="T17" fmla="*/ 51 h 56"/>
                  <a:gd name="T18" fmla="*/ 15 w 15"/>
                  <a:gd name="T19" fmla="*/ 56 h 56"/>
                  <a:gd name="T20" fmla="*/ 1 w 15"/>
                  <a:gd name="T21" fmla="*/ 54 h 56"/>
                  <a:gd name="T22" fmla="*/ 1 w 15"/>
                  <a:gd name="T23" fmla="*/ 2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56">
                    <a:moveTo>
                      <a:pt x="1" y="21"/>
                    </a:moveTo>
                    <a:cubicBezTo>
                      <a:pt x="4" y="0"/>
                      <a:pt x="4" y="0"/>
                      <a:pt x="4" y="0"/>
                    </a:cubicBezTo>
                    <a:cubicBezTo>
                      <a:pt x="5" y="0"/>
                      <a:pt x="5" y="0"/>
                      <a:pt x="5" y="0"/>
                    </a:cubicBezTo>
                    <a:cubicBezTo>
                      <a:pt x="3" y="11"/>
                      <a:pt x="4" y="21"/>
                      <a:pt x="4" y="32"/>
                    </a:cubicBezTo>
                    <a:cubicBezTo>
                      <a:pt x="4" y="33"/>
                      <a:pt x="4" y="33"/>
                      <a:pt x="4" y="33"/>
                    </a:cubicBezTo>
                    <a:cubicBezTo>
                      <a:pt x="3" y="38"/>
                      <a:pt x="1" y="46"/>
                      <a:pt x="5" y="50"/>
                    </a:cubicBezTo>
                    <a:cubicBezTo>
                      <a:pt x="7" y="52"/>
                      <a:pt x="10" y="53"/>
                      <a:pt x="12" y="53"/>
                    </a:cubicBezTo>
                    <a:cubicBezTo>
                      <a:pt x="13" y="53"/>
                      <a:pt x="14" y="52"/>
                      <a:pt x="15" y="52"/>
                    </a:cubicBezTo>
                    <a:cubicBezTo>
                      <a:pt x="15" y="51"/>
                      <a:pt x="15" y="51"/>
                      <a:pt x="15" y="51"/>
                    </a:cubicBezTo>
                    <a:cubicBezTo>
                      <a:pt x="15" y="56"/>
                      <a:pt x="15" y="56"/>
                      <a:pt x="15" y="56"/>
                    </a:cubicBezTo>
                    <a:cubicBezTo>
                      <a:pt x="15" y="56"/>
                      <a:pt x="2" y="54"/>
                      <a:pt x="1" y="54"/>
                    </a:cubicBezTo>
                    <a:cubicBezTo>
                      <a:pt x="0" y="54"/>
                      <a:pt x="1" y="21"/>
                      <a:pt x="1" y="21"/>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 name="Freeform 114"/>
              <p:cNvSpPr/>
              <p:nvPr/>
            </p:nvSpPr>
            <p:spPr bwMode="auto">
              <a:xfrm>
                <a:off x="6799221" y="4020091"/>
                <a:ext cx="39406" cy="301176"/>
              </a:xfrm>
              <a:custGeom>
                <a:avLst/>
                <a:gdLst>
                  <a:gd name="T0" fmla="*/ 4 w 6"/>
                  <a:gd name="T1" fmla="*/ 45 h 45"/>
                  <a:gd name="T2" fmla="*/ 2 w 6"/>
                  <a:gd name="T3" fmla="*/ 38 h 45"/>
                  <a:gd name="T4" fmla="*/ 1 w 6"/>
                  <a:gd name="T5" fmla="*/ 37 h 45"/>
                  <a:gd name="T6" fmla="*/ 1 w 6"/>
                  <a:gd name="T7" fmla="*/ 21 h 45"/>
                  <a:gd name="T8" fmla="*/ 0 w 6"/>
                  <a:gd name="T9" fmla="*/ 0 h 45"/>
                  <a:gd name="T10" fmla="*/ 1 w 6"/>
                  <a:gd name="T11" fmla="*/ 1 h 45"/>
                  <a:gd name="T12" fmla="*/ 6 w 6"/>
                  <a:gd name="T13" fmla="*/ 25 h 45"/>
                  <a:gd name="T14" fmla="*/ 4 w 6"/>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5">
                    <a:moveTo>
                      <a:pt x="4" y="45"/>
                    </a:moveTo>
                    <a:cubicBezTo>
                      <a:pt x="5" y="43"/>
                      <a:pt x="4" y="40"/>
                      <a:pt x="2" y="38"/>
                    </a:cubicBezTo>
                    <a:cubicBezTo>
                      <a:pt x="2" y="38"/>
                      <a:pt x="2" y="37"/>
                      <a:pt x="1" y="37"/>
                    </a:cubicBezTo>
                    <a:cubicBezTo>
                      <a:pt x="1" y="31"/>
                      <a:pt x="1" y="26"/>
                      <a:pt x="1" y="21"/>
                    </a:cubicBezTo>
                    <a:cubicBezTo>
                      <a:pt x="0" y="14"/>
                      <a:pt x="0" y="7"/>
                      <a:pt x="0" y="0"/>
                    </a:cubicBezTo>
                    <a:cubicBezTo>
                      <a:pt x="1" y="1"/>
                      <a:pt x="1" y="1"/>
                      <a:pt x="1" y="1"/>
                    </a:cubicBezTo>
                    <a:cubicBezTo>
                      <a:pt x="6" y="25"/>
                      <a:pt x="6" y="25"/>
                      <a:pt x="6" y="25"/>
                    </a:cubicBezTo>
                    <a:cubicBezTo>
                      <a:pt x="4" y="45"/>
                      <a:pt x="4" y="45"/>
                      <a:pt x="4" y="45"/>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 name="Freeform 115"/>
              <p:cNvSpPr/>
              <p:nvPr/>
            </p:nvSpPr>
            <p:spPr bwMode="auto">
              <a:xfrm>
                <a:off x="6771073" y="4014462"/>
                <a:ext cx="101330"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10" y="39"/>
                    </a:cubicBezTo>
                    <a:cubicBezTo>
                      <a:pt x="14" y="38"/>
                      <a:pt x="15" y="0"/>
                      <a:pt x="5" y="2"/>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 name="Freeform 116"/>
              <p:cNvSpPr/>
              <p:nvPr/>
            </p:nvSpPr>
            <p:spPr bwMode="auto">
              <a:xfrm>
                <a:off x="6644410" y="4200233"/>
                <a:ext cx="213919" cy="87257"/>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 name="Freeform 117"/>
              <p:cNvSpPr/>
              <p:nvPr/>
            </p:nvSpPr>
            <p:spPr bwMode="auto">
              <a:xfrm>
                <a:off x="6771073" y="4025721"/>
                <a:ext cx="53481" cy="208289"/>
              </a:xfrm>
              <a:custGeom>
                <a:avLst/>
                <a:gdLst>
                  <a:gd name="T0" fmla="*/ 3 w 8"/>
                  <a:gd name="T1" fmla="*/ 31 h 31"/>
                  <a:gd name="T2" fmla="*/ 5 w 8"/>
                  <a:gd name="T3" fmla="*/ 31 h 31"/>
                  <a:gd name="T4" fmla="*/ 4 w 8"/>
                  <a:gd name="T5" fmla="*/ 30 h 31"/>
                  <a:gd name="T6" fmla="*/ 6 w 8"/>
                  <a:gd name="T7" fmla="*/ 19 h 31"/>
                  <a:gd name="T8" fmla="*/ 7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6" y="19"/>
                    </a:cubicBezTo>
                    <a:cubicBezTo>
                      <a:pt x="8" y="13"/>
                      <a:pt x="7" y="7"/>
                      <a:pt x="7" y="1"/>
                    </a:cubicBezTo>
                    <a:cubicBezTo>
                      <a:pt x="7" y="0"/>
                      <a:pt x="7" y="0"/>
                      <a:pt x="7" y="0"/>
                    </a:cubicBezTo>
                    <a:cubicBezTo>
                      <a:pt x="6" y="0"/>
                      <a:pt x="6" y="0"/>
                      <a:pt x="5" y="0"/>
                    </a:cubicBezTo>
                    <a:cubicBezTo>
                      <a:pt x="5" y="0"/>
                      <a:pt x="7" y="11"/>
                      <a:pt x="3" y="19"/>
                    </a:cubicBezTo>
                    <a:cubicBezTo>
                      <a:pt x="1" y="23"/>
                      <a:pt x="0" y="27"/>
                      <a:pt x="0" y="27"/>
                    </a:cubicBezTo>
                    <a:cubicBezTo>
                      <a:pt x="0" y="27"/>
                      <a:pt x="1" y="29"/>
                      <a:pt x="2" y="31"/>
                    </a:cubicBezTo>
                    <a:lnTo>
                      <a:pt x="3" y="31"/>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 name="Freeform 118"/>
              <p:cNvSpPr/>
              <p:nvPr/>
            </p:nvSpPr>
            <p:spPr bwMode="auto">
              <a:xfrm>
                <a:off x="6644410" y="4200233"/>
                <a:ext cx="160440" cy="59110"/>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2 w 24"/>
                  <a:gd name="T13" fmla="*/ 5 h 9"/>
                  <a:gd name="T14" fmla="*/ 24 w 24"/>
                  <a:gd name="T15" fmla="*/ 5 h 9"/>
                  <a:gd name="T16" fmla="*/ 23 w 24"/>
                  <a:gd name="T17" fmla="*/ 4 h 9"/>
                  <a:gd name="T18" fmla="*/ 23 w 24"/>
                  <a:gd name="T19" fmla="*/ 2 h 9"/>
                  <a:gd name="T20" fmla="*/ 15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5"/>
                      <a:pt x="19" y="5"/>
                      <a:pt x="19" y="5"/>
                    </a:cubicBezTo>
                    <a:cubicBezTo>
                      <a:pt x="20" y="5"/>
                      <a:pt x="20" y="5"/>
                      <a:pt x="21" y="5"/>
                    </a:cubicBezTo>
                    <a:cubicBezTo>
                      <a:pt x="21" y="5"/>
                      <a:pt x="21" y="5"/>
                      <a:pt x="21" y="5"/>
                    </a:cubicBezTo>
                    <a:cubicBezTo>
                      <a:pt x="22" y="5"/>
                      <a:pt x="22" y="5"/>
                      <a:pt x="22" y="5"/>
                    </a:cubicBezTo>
                    <a:cubicBezTo>
                      <a:pt x="23" y="5"/>
                      <a:pt x="23" y="5"/>
                      <a:pt x="24" y="5"/>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9" y="9"/>
                    </a:cubicBezTo>
                    <a:lnTo>
                      <a:pt x="10" y="8"/>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 name="Freeform 119"/>
              <p:cNvSpPr/>
              <p:nvPr/>
            </p:nvSpPr>
            <p:spPr bwMode="auto">
              <a:xfrm>
                <a:off x="6571227" y="4174900"/>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 name="Freeform 120"/>
              <p:cNvSpPr/>
              <p:nvPr/>
            </p:nvSpPr>
            <p:spPr bwMode="auto">
              <a:xfrm>
                <a:off x="6498045" y="4014462"/>
                <a:ext cx="87257"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8"/>
                    </a:cubicBezTo>
                    <a:cubicBezTo>
                      <a:pt x="1" y="37"/>
                      <a:pt x="0" y="0"/>
                      <a:pt x="10" y="2"/>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 name="Freeform 121"/>
              <p:cNvSpPr/>
              <p:nvPr/>
            </p:nvSpPr>
            <p:spPr bwMode="auto">
              <a:xfrm>
                <a:off x="6492415" y="4180529"/>
                <a:ext cx="244882"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4" y="17"/>
                      <a:pt x="37" y="5"/>
                    </a:cubicBezTo>
                    <a:cubicBezTo>
                      <a:pt x="37" y="5"/>
                      <a:pt x="34" y="0"/>
                      <a:pt x="34" y="0"/>
                    </a:cubicBezTo>
                    <a:cubicBezTo>
                      <a:pt x="33" y="0"/>
                      <a:pt x="24" y="1"/>
                      <a:pt x="15" y="2"/>
                    </a:cubicBezTo>
                    <a:cubicBezTo>
                      <a:pt x="11" y="3"/>
                      <a:pt x="0" y="6"/>
                      <a:pt x="5" y="13"/>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 name="Freeform 122"/>
              <p:cNvSpPr/>
              <p:nvPr/>
            </p:nvSpPr>
            <p:spPr bwMode="auto">
              <a:xfrm>
                <a:off x="6531821" y="4025721"/>
                <a:ext cx="53481" cy="188587"/>
              </a:xfrm>
              <a:custGeom>
                <a:avLst/>
                <a:gdLst>
                  <a:gd name="T0" fmla="*/ 3 w 8"/>
                  <a:gd name="T1" fmla="*/ 1 h 28"/>
                  <a:gd name="T2" fmla="*/ 2 w 8"/>
                  <a:gd name="T3" fmla="*/ 16 h 28"/>
                  <a:gd name="T4" fmla="*/ 6 w 8"/>
                  <a:gd name="T5" fmla="*/ 23 h 28"/>
                  <a:gd name="T6" fmla="*/ 5 w 8"/>
                  <a:gd name="T7" fmla="*/ 28 h 28"/>
                  <a:gd name="T8" fmla="*/ 8 w 8"/>
                  <a:gd name="T9" fmla="*/ 27 h 28"/>
                  <a:gd name="T10" fmla="*/ 6 w 8"/>
                  <a:gd name="T11" fmla="*/ 14 h 28"/>
                  <a:gd name="T12" fmla="*/ 5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2" y="16"/>
                    </a:cubicBezTo>
                    <a:cubicBezTo>
                      <a:pt x="4" y="18"/>
                      <a:pt x="5" y="20"/>
                      <a:pt x="6" y="23"/>
                    </a:cubicBezTo>
                    <a:cubicBezTo>
                      <a:pt x="6" y="25"/>
                      <a:pt x="6" y="26"/>
                      <a:pt x="5" y="28"/>
                    </a:cubicBezTo>
                    <a:cubicBezTo>
                      <a:pt x="6" y="28"/>
                      <a:pt x="7" y="27"/>
                      <a:pt x="8" y="27"/>
                    </a:cubicBezTo>
                    <a:cubicBezTo>
                      <a:pt x="8" y="24"/>
                      <a:pt x="7" y="19"/>
                      <a:pt x="6" y="14"/>
                    </a:cubicBezTo>
                    <a:cubicBezTo>
                      <a:pt x="4" y="7"/>
                      <a:pt x="5" y="0"/>
                      <a:pt x="5" y="0"/>
                    </a:cubicBezTo>
                    <a:cubicBezTo>
                      <a:pt x="5" y="0"/>
                      <a:pt x="4" y="0"/>
                      <a:pt x="3" y="0"/>
                    </a:cubicBezTo>
                    <a:lnTo>
                      <a:pt x="3" y="1"/>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 name="Freeform 123"/>
              <p:cNvSpPr/>
              <p:nvPr/>
            </p:nvSpPr>
            <p:spPr bwMode="auto">
              <a:xfrm>
                <a:off x="6565598" y="4180529"/>
                <a:ext cx="171699"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6" y="2"/>
                      <a:pt x="15" y="2"/>
                      <a:pt x="20" y="1"/>
                    </a:cubicBezTo>
                    <a:cubicBezTo>
                      <a:pt x="23" y="1"/>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0" y="4"/>
                      <a:pt x="0" y="5"/>
                    </a:cubicBez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 name="Freeform 124"/>
              <p:cNvSpPr/>
              <p:nvPr/>
            </p:nvSpPr>
            <p:spPr bwMode="auto">
              <a:xfrm>
                <a:off x="6717593" y="4174900"/>
                <a:ext cx="61924"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 name="Freeform 125"/>
              <p:cNvSpPr/>
              <p:nvPr/>
            </p:nvSpPr>
            <p:spPr bwMode="auto">
              <a:xfrm>
                <a:off x="6711963" y="4726585"/>
                <a:ext cx="47851" cy="106959"/>
              </a:xfrm>
              <a:custGeom>
                <a:avLst/>
                <a:gdLst>
                  <a:gd name="T0" fmla="*/ 0 w 17"/>
                  <a:gd name="T1" fmla="*/ 0 h 38"/>
                  <a:gd name="T2" fmla="*/ 17 w 17"/>
                  <a:gd name="T3" fmla="*/ 0 h 38"/>
                  <a:gd name="T4" fmla="*/ 12 w 17"/>
                  <a:gd name="T5" fmla="*/ 31 h 38"/>
                  <a:gd name="T6" fmla="*/ 2 w 17"/>
                  <a:gd name="T7" fmla="*/ 38 h 38"/>
                  <a:gd name="T8" fmla="*/ 0 w 17"/>
                  <a:gd name="T9" fmla="*/ 0 h 38"/>
                </a:gdLst>
                <a:ahLst/>
                <a:cxnLst>
                  <a:cxn ang="0">
                    <a:pos x="T0" y="T1"/>
                  </a:cxn>
                  <a:cxn ang="0">
                    <a:pos x="T2" y="T3"/>
                  </a:cxn>
                  <a:cxn ang="0">
                    <a:pos x="T4" y="T5"/>
                  </a:cxn>
                  <a:cxn ang="0">
                    <a:pos x="T6" y="T7"/>
                  </a:cxn>
                  <a:cxn ang="0">
                    <a:pos x="T8" y="T9"/>
                  </a:cxn>
                </a:cxnLst>
                <a:rect l="0" t="0" r="r" b="b"/>
                <a:pathLst>
                  <a:path w="17" h="38">
                    <a:moveTo>
                      <a:pt x="0" y="0"/>
                    </a:moveTo>
                    <a:lnTo>
                      <a:pt x="17" y="0"/>
                    </a:lnTo>
                    <a:lnTo>
                      <a:pt x="12" y="31"/>
                    </a:lnTo>
                    <a:lnTo>
                      <a:pt x="2" y="38"/>
                    </a:lnTo>
                    <a:lnTo>
                      <a:pt x="0" y="0"/>
                    </a:ln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 name="Freeform 126"/>
              <p:cNvSpPr/>
              <p:nvPr/>
            </p:nvSpPr>
            <p:spPr bwMode="auto">
              <a:xfrm>
                <a:off x="6619078" y="4726585"/>
                <a:ext cx="53481" cy="115404"/>
              </a:xfrm>
              <a:custGeom>
                <a:avLst/>
                <a:gdLst>
                  <a:gd name="T0" fmla="*/ 19 w 19"/>
                  <a:gd name="T1" fmla="*/ 0 h 41"/>
                  <a:gd name="T2" fmla="*/ 0 w 19"/>
                  <a:gd name="T3" fmla="*/ 0 h 41"/>
                  <a:gd name="T4" fmla="*/ 5 w 19"/>
                  <a:gd name="T5" fmla="*/ 31 h 41"/>
                  <a:gd name="T6" fmla="*/ 19 w 19"/>
                  <a:gd name="T7" fmla="*/ 41 h 41"/>
                  <a:gd name="T8" fmla="*/ 19 w 19"/>
                  <a:gd name="T9" fmla="*/ 0 h 41"/>
                </a:gdLst>
                <a:ahLst/>
                <a:cxnLst>
                  <a:cxn ang="0">
                    <a:pos x="T0" y="T1"/>
                  </a:cxn>
                  <a:cxn ang="0">
                    <a:pos x="T2" y="T3"/>
                  </a:cxn>
                  <a:cxn ang="0">
                    <a:pos x="T4" y="T5"/>
                  </a:cxn>
                  <a:cxn ang="0">
                    <a:pos x="T6" y="T7"/>
                  </a:cxn>
                  <a:cxn ang="0">
                    <a:pos x="T8" y="T9"/>
                  </a:cxn>
                </a:cxnLst>
                <a:rect l="0" t="0" r="r" b="b"/>
                <a:pathLst>
                  <a:path w="19" h="41">
                    <a:moveTo>
                      <a:pt x="19" y="0"/>
                    </a:moveTo>
                    <a:lnTo>
                      <a:pt x="0" y="0"/>
                    </a:lnTo>
                    <a:lnTo>
                      <a:pt x="5" y="31"/>
                    </a:lnTo>
                    <a:lnTo>
                      <a:pt x="19" y="41"/>
                    </a:lnTo>
                    <a:lnTo>
                      <a:pt x="19" y="0"/>
                    </a:ln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 name="Freeform 127"/>
              <p:cNvSpPr/>
              <p:nvPr/>
            </p:nvSpPr>
            <p:spPr bwMode="auto">
              <a:xfrm>
                <a:off x="6517749" y="3640103"/>
                <a:ext cx="320878" cy="213919"/>
              </a:xfrm>
              <a:custGeom>
                <a:avLst/>
                <a:gdLst>
                  <a:gd name="T0" fmla="*/ 5 w 48"/>
                  <a:gd name="T1" fmla="*/ 32 h 32"/>
                  <a:gd name="T2" fmla="*/ 30 w 48"/>
                  <a:gd name="T3" fmla="*/ 27 h 32"/>
                  <a:gd name="T4" fmla="*/ 46 w 48"/>
                  <a:gd name="T5" fmla="*/ 27 h 32"/>
                  <a:gd name="T6" fmla="*/ 35 w 48"/>
                  <a:gd name="T7" fmla="*/ 5 h 32"/>
                  <a:gd name="T8" fmla="*/ 4 w 48"/>
                  <a:gd name="T9" fmla="*/ 17 h 32"/>
                  <a:gd name="T10" fmla="*/ 5 w 48"/>
                  <a:gd name="T11" fmla="*/ 32 h 32"/>
                </a:gdLst>
                <a:ahLst/>
                <a:cxnLst>
                  <a:cxn ang="0">
                    <a:pos x="T0" y="T1"/>
                  </a:cxn>
                  <a:cxn ang="0">
                    <a:pos x="T2" y="T3"/>
                  </a:cxn>
                  <a:cxn ang="0">
                    <a:pos x="T4" y="T5"/>
                  </a:cxn>
                  <a:cxn ang="0">
                    <a:pos x="T6" y="T7"/>
                  </a:cxn>
                  <a:cxn ang="0">
                    <a:pos x="T8" y="T9"/>
                  </a:cxn>
                  <a:cxn ang="0">
                    <a:pos x="T10" y="T11"/>
                  </a:cxn>
                </a:cxnLst>
                <a:rect l="0" t="0" r="r" b="b"/>
                <a:pathLst>
                  <a:path w="48" h="32">
                    <a:moveTo>
                      <a:pt x="5" y="32"/>
                    </a:moveTo>
                    <a:cubicBezTo>
                      <a:pt x="5" y="32"/>
                      <a:pt x="19" y="32"/>
                      <a:pt x="30" y="27"/>
                    </a:cubicBezTo>
                    <a:cubicBezTo>
                      <a:pt x="34" y="25"/>
                      <a:pt x="46" y="27"/>
                      <a:pt x="46" y="27"/>
                    </a:cubicBezTo>
                    <a:cubicBezTo>
                      <a:pt x="46" y="27"/>
                      <a:pt x="48" y="10"/>
                      <a:pt x="35" y="5"/>
                    </a:cubicBezTo>
                    <a:cubicBezTo>
                      <a:pt x="23" y="0"/>
                      <a:pt x="9" y="5"/>
                      <a:pt x="4" y="17"/>
                    </a:cubicBezTo>
                    <a:cubicBezTo>
                      <a:pt x="0" y="25"/>
                      <a:pt x="5" y="32"/>
                      <a:pt x="5" y="32"/>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 name="Freeform 128"/>
              <p:cNvSpPr/>
              <p:nvPr/>
            </p:nvSpPr>
            <p:spPr bwMode="auto">
              <a:xfrm>
                <a:off x="6652855" y="3707656"/>
                <a:ext cx="180142" cy="112589"/>
              </a:xfrm>
              <a:custGeom>
                <a:avLst/>
                <a:gdLst>
                  <a:gd name="T0" fmla="*/ 21 w 27"/>
                  <a:gd name="T1" fmla="*/ 0 h 17"/>
                  <a:gd name="T2" fmla="*/ 21 w 27"/>
                  <a:gd name="T3" fmla="*/ 0 h 17"/>
                  <a:gd name="T4" fmla="*/ 18 w 27"/>
                  <a:gd name="T5" fmla="*/ 0 h 17"/>
                  <a:gd name="T6" fmla="*/ 18 w 27"/>
                  <a:gd name="T7" fmla="*/ 0 h 17"/>
                  <a:gd name="T8" fmla="*/ 17 w 27"/>
                  <a:gd name="T9" fmla="*/ 2 h 17"/>
                  <a:gd name="T10" fmla="*/ 15 w 27"/>
                  <a:gd name="T11" fmla="*/ 3 h 17"/>
                  <a:gd name="T12" fmla="*/ 20 w 27"/>
                  <a:gd name="T13" fmla="*/ 4 h 17"/>
                  <a:gd name="T14" fmla="*/ 20 w 27"/>
                  <a:gd name="T15" fmla="*/ 5 h 17"/>
                  <a:gd name="T16" fmla="*/ 12 w 27"/>
                  <a:gd name="T17" fmla="*/ 6 h 17"/>
                  <a:gd name="T18" fmla="*/ 12 w 27"/>
                  <a:gd name="T19" fmla="*/ 6 h 17"/>
                  <a:gd name="T20" fmla="*/ 5 w 27"/>
                  <a:gd name="T21" fmla="*/ 7 h 17"/>
                  <a:gd name="T22" fmla="*/ 2 w 27"/>
                  <a:gd name="T23" fmla="*/ 8 h 17"/>
                  <a:gd name="T24" fmla="*/ 0 w 27"/>
                  <a:gd name="T25" fmla="*/ 9 h 17"/>
                  <a:gd name="T26" fmla="*/ 10 w 27"/>
                  <a:gd name="T27" fmla="*/ 8 h 17"/>
                  <a:gd name="T28" fmla="*/ 14 w 27"/>
                  <a:gd name="T29" fmla="*/ 7 h 17"/>
                  <a:gd name="T30" fmla="*/ 15 w 27"/>
                  <a:gd name="T31" fmla="*/ 7 h 17"/>
                  <a:gd name="T32" fmla="*/ 15 w 27"/>
                  <a:gd name="T33" fmla="*/ 7 h 17"/>
                  <a:gd name="T34" fmla="*/ 20 w 27"/>
                  <a:gd name="T35" fmla="*/ 9 h 17"/>
                  <a:gd name="T36" fmla="*/ 20 w 27"/>
                  <a:gd name="T37" fmla="*/ 12 h 17"/>
                  <a:gd name="T38" fmla="*/ 17 w 27"/>
                  <a:gd name="T39" fmla="*/ 14 h 17"/>
                  <a:gd name="T40" fmla="*/ 18 w 27"/>
                  <a:gd name="T41" fmla="*/ 14 h 17"/>
                  <a:gd name="T42" fmla="*/ 19 w 27"/>
                  <a:gd name="T43" fmla="*/ 14 h 17"/>
                  <a:gd name="T44" fmla="*/ 19 w 27"/>
                  <a:gd name="T45" fmla="*/ 14 h 17"/>
                  <a:gd name="T46" fmla="*/ 20 w 27"/>
                  <a:gd name="T47" fmla="*/ 16 h 17"/>
                  <a:gd name="T48" fmla="*/ 19 w 27"/>
                  <a:gd name="T49" fmla="*/ 17 h 17"/>
                  <a:gd name="T50" fmla="*/ 26 w 27"/>
                  <a:gd name="T51" fmla="*/ 17 h 17"/>
                  <a:gd name="T52" fmla="*/ 21 w 27"/>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17">
                    <a:moveTo>
                      <a:pt x="21" y="0"/>
                    </a:moveTo>
                    <a:cubicBezTo>
                      <a:pt x="21" y="0"/>
                      <a:pt x="21" y="0"/>
                      <a:pt x="21" y="0"/>
                    </a:cubicBezTo>
                    <a:cubicBezTo>
                      <a:pt x="20" y="0"/>
                      <a:pt x="19" y="0"/>
                      <a:pt x="18" y="0"/>
                    </a:cubicBezTo>
                    <a:cubicBezTo>
                      <a:pt x="18" y="0"/>
                      <a:pt x="18" y="0"/>
                      <a:pt x="18" y="0"/>
                    </a:cubicBezTo>
                    <a:cubicBezTo>
                      <a:pt x="18" y="1"/>
                      <a:pt x="18" y="2"/>
                      <a:pt x="17" y="2"/>
                    </a:cubicBezTo>
                    <a:cubicBezTo>
                      <a:pt x="17" y="3"/>
                      <a:pt x="16" y="3"/>
                      <a:pt x="15" y="3"/>
                    </a:cubicBezTo>
                    <a:cubicBezTo>
                      <a:pt x="17" y="3"/>
                      <a:pt x="19" y="4"/>
                      <a:pt x="20" y="4"/>
                    </a:cubicBezTo>
                    <a:cubicBezTo>
                      <a:pt x="21" y="4"/>
                      <a:pt x="21" y="5"/>
                      <a:pt x="20" y="5"/>
                    </a:cubicBezTo>
                    <a:cubicBezTo>
                      <a:pt x="17" y="5"/>
                      <a:pt x="15" y="5"/>
                      <a:pt x="12" y="6"/>
                    </a:cubicBezTo>
                    <a:cubicBezTo>
                      <a:pt x="12" y="6"/>
                      <a:pt x="12" y="6"/>
                      <a:pt x="12" y="6"/>
                    </a:cubicBezTo>
                    <a:cubicBezTo>
                      <a:pt x="9" y="7"/>
                      <a:pt x="7" y="7"/>
                      <a:pt x="5" y="7"/>
                    </a:cubicBezTo>
                    <a:cubicBezTo>
                      <a:pt x="4" y="8"/>
                      <a:pt x="3" y="8"/>
                      <a:pt x="2" y="8"/>
                    </a:cubicBezTo>
                    <a:cubicBezTo>
                      <a:pt x="1" y="8"/>
                      <a:pt x="1" y="9"/>
                      <a:pt x="0" y="9"/>
                    </a:cubicBezTo>
                    <a:cubicBezTo>
                      <a:pt x="3" y="8"/>
                      <a:pt x="7" y="8"/>
                      <a:pt x="10" y="8"/>
                    </a:cubicBezTo>
                    <a:cubicBezTo>
                      <a:pt x="11" y="7"/>
                      <a:pt x="13" y="7"/>
                      <a:pt x="14" y="7"/>
                    </a:cubicBezTo>
                    <a:cubicBezTo>
                      <a:pt x="15" y="7"/>
                      <a:pt x="15" y="7"/>
                      <a:pt x="15" y="7"/>
                    </a:cubicBezTo>
                    <a:cubicBezTo>
                      <a:pt x="15" y="7"/>
                      <a:pt x="15" y="7"/>
                      <a:pt x="15" y="7"/>
                    </a:cubicBezTo>
                    <a:cubicBezTo>
                      <a:pt x="17" y="7"/>
                      <a:pt x="19" y="7"/>
                      <a:pt x="20" y="9"/>
                    </a:cubicBezTo>
                    <a:cubicBezTo>
                      <a:pt x="21" y="10"/>
                      <a:pt x="21" y="11"/>
                      <a:pt x="20" y="12"/>
                    </a:cubicBezTo>
                    <a:cubicBezTo>
                      <a:pt x="19" y="13"/>
                      <a:pt x="18" y="14"/>
                      <a:pt x="17" y="14"/>
                    </a:cubicBezTo>
                    <a:cubicBezTo>
                      <a:pt x="18" y="14"/>
                      <a:pt x="18" y="14"/>
                      <a:pt x="18" y="14"/>
                    </a:cubicBezTo>
                    <a:cubicBezTo>
                      <a:pt x="18" y="14"/>
                      <a:pt x="18" y="14"/>
                      <a:pt x="19" y="14"/>
                    </a:cubicBezTo>
                    <a:cubicBezTo>
                      <a:pt x="19" y="14"/>
                      <a:pt x="19" y="14"/>
                      <a:pt x="19" y="14"/>
                    </a:cubicBezTo>
                    <a:cubicBezTo>
                      <a:pt x="20" y="14"/>
                      <a:pt x="20" y="15"/>
                      <a:pt x="20" y="16"/>
                    </a:cubicBezTo>
                    <a:cubicBezTo>
                      <a:pt x="19" y="17"/>
                      <a:pt x="19" y="17"/>
                      <a:pt x="19" y="17"/>
                    </a:cubicBezTo>
                    <a:cubicBezTo>
                      <a:pt x="23" y="17"/>
                      <a:pt x="26" y="17"/>
                      <a:pt x="26" y="17"/>
                    </a:cubicBezTo>
                    <a:cubicBezTo>
                      <a:pt x="26" y="17"/>
                      <a:pt x="27" y="7"/>
                      <a:pt x="21" y="0"/>
                    </a:cubicBezTo>
                    <a:close/>
                  </a:path>
                </a:pathLst>
              </a:custGeom>
              <a:solidFill>
                <a:srgbClr val="B8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 name="Freeform 129"/>
              <p:cNvSpPr/>
              <p:nvPr/>
            </p:nvSpPr>
            <p:spPr bwMode="auto">
              <a:xfrm>
                <a:off x="6517749" y="3732989"/>
                <a:ext cx="121034" cy="121034"/>
              </a:xfrm>
              <a:custGeom>
                <a:avLst/>
                <a:gdLst>
                  <a:gd name="T0" fmla="*/ 10 w 18"/>
                  <a:gd name="T1" fmla="*/ 16 h 18"/>
                  <a:gd name="T2" fmla="*/ 17 w 18"/>
                  <a:gd name="T3" fmla="*/ 15 h 18"/>
                  <a:gd name="T4" fmla="*/ 18 w 18"/>
                  <a:gd name="T5" fmla="*/ 15 h 18"/>
                  <a:gd name="T6" fmla="*/ 14 w 18"/>
                  <a:gd name="T7" fmla="*/ 15 h 18"/>
                  <a:gd name="T8" fmla="*/ 13 w 18"/>
                  <a:gd name="T9" fmla="*/ 15 h 18"/>
                  <a:gd name="T10" fmla="*/ 12 w 18"/>
                  <a:gd name="T11" fmla="*/ 15 h 18"/>
                  <a:gd name="T12" fmla="*/ 12 w 18"/>
                  <a:gd name="T13" fmla="*/ 14 h 18"/>
                  <a:gd name="T14" fmla="*/ 15 w 18"/>
                  <a:gd name="T15" fmla="*/ 11 h 18"/>
                  <a:gd name="T16" fmla="*/ 15 w 18"/>
                  <a:gd name="T17" fmla="*/ 11 h 18"/>
                  <a:gd name="T18" fmla="*/ 9 w 18"/>
                  <a:gd name="T19" fmla="*/ 13 h 18"/>
                  <a:gd name="T20" fmla="*/ 8 w 18"/>
                  <a:gd name="T21" fmla="*/ 12 h 18"/>
                  <a:gd name="T22" fmla="*/ 6 w 18"/>
                  <a:gd name="T23" fmla="*/ 11 h 18"/>
                  <a:gd name="T24" fmla="*/ 6 w 18"/>
                  <a:gd name="T25" fmla="*/ 11 h 18"/>
                  <a:gd name="T26" fmla="*/ 6 w 18"/>
                  <a:gd name="T27" fmla="*/ 11 h 18"/>
                  <a:gd name="T28" fmla="*/ 6 w 18"/>
                  <a:gd name="T29" fmla="*/ 10 h 18"/>
                  <a:gd name="T30" fmla="*/ 5 w 18"/>
                  <a:gd name="T31" fmla="*/ 8 h 18"/>
                  <a:gd name="T32" fmla="*/ 5 w 18"/>
                  <a:gd name="T33" fmla="*/ 7 h 18"/>
                  <a:gd name="T34" fmla="*/ 8 w 18"/>
                  <a:gd name="T35" fmla="*/ 0 h 18"/>
                  <a:gd name="T36" fmla="*/ 7 w 18"/>
                  <a:gd name="T37" fmla="*/ 0 h 18"/>
                  <a:gd name="T38" fmla="*/ 6 w 18"/>
                  <a:gd name="T39" fmla="*/ 0 h 18"/>
                  <a:gd name="T40" fmla="*/ 6 w 18"/>
                  <a:gd name="T41" fmla="*/ 0 h 18"/>
                  <a:gd name="T42" fmla="*/ 4 w 18"/>
                  <a:gd name="T43" fmla="*/ 3 h 18"/>
                  <a:gd name="T44" fmla="*/ 5 w 18"/>
                  <a:gd name="T45" fmla="*/ 18 h 18"/>
                  <a:gd name="T46" fmla="*/ 10 w 18"/>
                  <a:gd name="T47" fmla="*/ 18 h 18"/>
                  <a:gd name="T48" fmla="*/ 10 w 18"/>
                  <a:gd name="T4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8">
                    <a:moveTo>
                      <a:pt x="10" y="16"/>
                    </a:moveTo>
                    <a:cubicBezTo>
                      <a:pt x="12" y="16"/>
                      <a:pt x="15" y="15"/>
                      <a:pt x="17" y="15"/>
                    </a:cubicBezTo>
                    <a:cubicBezTo>
                      <a:pt x="17" y="15"/>
                      <a:pt x="18" y="15"/>
                      <a:pt x="18" y="15"/>
                    </a:cubicBezTo>
                    <a:cubicBezTo>
                      <a:pt x="17" y="15"/>
                      <a:pt x="15" y="15"/>
                      <a:pt x="14" y="15"/>
                    </a:cubicBezTo>
                    <a:cubicBezTo>
                      <a:pt x="13" y="15"/>
                      <a:pt x="13" y="15"/>
                      <a:pt x="13" y="15"/>
                    </a:cubicBezTo>
                    <a:cubicBezTo>
                      <a:pt x="12" y="15"/>
                      <a:pt x="12" y="15"/>
                      <a:pt x="12" y="15"/>
                    </a:cubicBezTo>
                    <a:cubicBezTo>
                      <a:pt x="12" y="14"/>
                      <a:pt x="12" y="14"/>
                      <a:pt x="12" y="14"/>
                    </a:cubicBezTo>
                    <a:cubicBezTo>
                      <a:pt x="12" y="13"/>
                      <a:pt x="14" y="12"/>
                      <a:pt x="15" y="11"/>
                    </a:cubicBezTo>
                    <a:cubicBezTo>
                      <a:pt x="15" y="11"/>
                      <a:pt x="15" y="11"/>
                      <a:pt x="15" y="11"/>
                    </a:cubicBezTo>
                    <a:cubicBezTo>
                      <a:pt x="13" y="12"/>
                      <a:pt x="11" y="12"/>
                      <a:pt x="9" y="13"/>
                    </a:cubicBezTo>
                    <a:cubicBezTo>
                      <a:pt x="8" y="13"/>
                      <a:pt x="8" y="12"/>
                      <a:pt x="8" y="12"/>
                    </a:cubicBezTo>
                    <a:cubicBezTo>
                      <a:pt x="7" y="11"/>
                      <a:pt x="7" y="11"/>
                      <a:pt x="6" y="11"/>
                    </a:cubicBezTo>
                    <a:cubicBezTo>
                      <a:pt x="6" y="11"/>
                      <a:pt x="6" y="11"/>
                      <a:pt x="6" y="11"/>
                    </a:cubicBezTo>
                    <a:cubicBezTo>
                      <a:pt x="6" y="11"/>
                      <a:pt x="6" y="11"/>
                      <a:pt x="6" y="11"/>
                    </a:cubicBezTo>
                    <a:cubicBezTo>
                      <a:pt x="6" y="10"/>
                      <a:pt x="6" y="10"/>
                      <a:pt x="6" y="10"/>
                    </a:cubicBezTo>
                    <a:cubicBezTo>
                      <a:pt x="5" y="10"/>
                      <a:pt x="5" y="9"/>
                      <a:pt x="5" y="8"/>
                    </a:cubicBezTo>
                    <a:cubicBezTo>
                      <a:pt x="5" y="8"/>
                      <a:pt x="5" y="7"/>
                      <a:pt x="5" y="7"/>
                    </a:cubicBezTo>
                    <a:cubicBezTo>
                      <a:pt x="5" y="4"/>
                      <a:pt x="6" y="1"/>
                      <a:pt x="8" y="0"/>
                    </a:cubicBezTo>
                    <a:cubicBezTo>
                      <a:pt x="7" y="0"/>
                      <a:pt x="7" y="0"/>
                      <a:pt x="7" y="0"/>
                    </a:cubicBezTo>
                    <a:cubicBezTo>
                      <a:pt x="7" y="1"/>
                      <a:pt x="6" y="0"/>
                      <a:pt x="6" y="0"/>
                    </a:cubicBezTo>
                    <a:cubicBezTo>
                      <a:pt x="6" y="0"/>
                      <a:pt x="6" y="0"/>
                      <a:pt x="6" y="0"/>
                    </a:cubicBezTo>
                    <a:cubicBezTo>
                      <a:pt x="5" y="1"/>
                      <a:pt x="5" y="2"/>
                      <a:pt x="4" y="3"/>
                    </a:cubicBezTo>
                    <a:cubicBezTo>
                      <a:pt x="0" y="11"/>
                      <a:pt x="5" y="18"/>
                      <a:pt x="5" y="18"/>
                    </a:cubicBezTo>
                    <a:cubicBezTo>
                      <a:pt x="5" y="18"/>
                      <a:pt x="7" y="18"/>
                      <a:pt x="10" y="18"/>
                    </a:cubicBezTo>
                    <a:cubicBezTo>
                      <a:pt x="9" y="18"/>
                      <a:pt x="9" y="16"/>
                      <a:pt x="10" y="16"/>
                    </a:cubicBezTo>
                    <a:close/>
                  </a:path>
                </a:pathLst>
              </a:custGeom>
              <a:solidFill>
                <a:srgbClr val="B8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 name="Freeform 130"/>
              <p:cNvSpPr/>
              <p:nvPr/>
            </p:nvSpPr>
            <p:spPr bwMode="auto">
              <a:xfrm>
                <a:off x="6813293" y="3814616"/>
                <a:ext cx="25333" cy="19704"/>
              </a:xfrm>
              <a:custGeom>
                <a:avLst/>
                <a:gdLst>
                  <a:gd name="T0" fmla="*/ 2 w 4"/>
                  <a:gd name="T1" fmla="*/ 0 h 3"/>
                  <a:gd name="T2" fmla="*/ 3 w 4"/>
                  <a:gd name="T3" fmla="*/ 3 h 3"/>
                  <a:gd name="T4" fmla="*/ 1 w 4"/>
                  <a:gd name="T5" fmla="*/ 1 h 3"/>
                  <a:gd name="T6" fmla="*/ 2 w 4"/>
                  <a:gd name="T7" fmla="*/ 0 h 3"/>
                </a:gdLst>
                <a:ahLst/>
                <a:cxnLst>
                  <a:cxn ang="0">
                    <a:pos x="T0" y="T1"/>
                  </a:cxn>
                  <a:cxn ang="0">
                    <a:pos x="T2" y="T3"/>
                  </a:cxn>
                  <a:cxn ang="0">
                    <a:pos x="T4" y="T5"/>
                  </a:cxn>
                  <a:cxn ang="0">
                    <a:pos x="T6" y="T7"/>
                  </a:cxn>
                </a:cxnLst>
                <a:rect l="0" t="0" r="r" b="b"/>
                <a:pathLst>
                  <a:path w="4" h="3">
                    <a:moveTo>
                      <a:pt x="2" y="0"/>
                    </a:moveTo>
                    <a:cubicBezTo>
                      <a:pt x="2" y="0"/>
                      <a:pt x="4" y="2"/>
                      <a:pt x="3" y="3"/>
                    </a:cubicBezTo>
                    <a:cubicBezTo>
                      <a:pt x="2" y="3"/>
                      <a:pt x="0" y="3"/>
                      <a:pt x="1" y="1"/>
                    </a:cubicBezTo>
                    <a:cubicBezTo>
                      <a:pt x="1" y="0"/>
                      <a:pt x="2" y="0"/>
                      <a:pt x="2" y="0"/>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 name="Freeform 131"/>
              <p:cNvSpPr/>
              <p:nvPr/>
            </p:nvSpPr>
            <p:spPr bwMode="auto">
              <a:xfrm>
                <a:off x="6813293" y="3834319"/>
                <a:ext cx="50665" cy="92887"/>
              </a:xfrm>
              <a:custGeom>
                <a:avLst/>
                <a:gdLst>
                  <a:gd name="T0" fmla="*/ 2 w 8"/>
                  <a:gd name="T1" fmla="*/ 0 h 14"/>
                  <a:gd name="T2" fmla="*/ 3 w 8"/>
                  <a:gd name="T3" fmla="*/ 10 h 14"/>
                  <a:gd name="T4" fmla="*/ 6 w 8"/>
                  <a:gd name="T5" fmla="*/ 14 h 14"/>
                  <a:gd name="T6" fmla="*/ 6 w 8"/>
                  <a:gd name="T7" fmla="*/ 6 h 14"/>
                  <a:gd name="T8" fmla="*/ 3 w 8"/>
                  <a:gd name="T9" fmla="*/ 0 h 14"/>
                  <a:gd name="T10" fmla="*/ 2 w 8"/>
                  <a:gd name="T11" fmla="*/ 0 h 14"/>
                </a:gdLst>
                <a:ahLst/>
                <a:cxnLst>
                  <a:cxn ang="0">
                    <a:pos x="T0" y="T1"/>
                  </a:cxn>
                  <a:cxn ang="0">
                    <a:pos x="T2" y="T3"/>
                  </a:cxn>
                  <a:cxn ang="0">
                    <a:pos x="T4" y="T5"/>
                  </a:cxn>
                  <a:cxn ang="0">
                    <a:pos x="T6" y="T7"/>
                  </a:cxn>
                  <a:cxn ang="0">
                    <a:pos x="T8" y="T9"/>
                  </a:cxn>
                  <a:cxn ang="0">
                    <a:pos x="T10" y="T11"/>
                  </a:cxn>
                </a:cxnLst>
                <a:rect l="0" t="0" r="r" b="b"/>
                <a:pathLst>
                  <a:path w="8" h="14">
                    <a:moveTo>
                      <a:pt x="2" y="0"/>
                    </a:moveTo>
                    <a:cubicBezTo>
                      <a:pt x="2" y="0"/>
                      <a:pt x="0" y="7"/>
                      <a:pt x="3" y="10"/>
                    </a:cubicBezTo>
                    <a:cubicBezTo>
                      <a:pt x="6" y="13"/>
                      <a:pt x="6" y="14"/>
                      <a:pt x="6" y="14"/>
                    </a:cubicBezTo>
                    <a:cubicBezTo>
                      <a:pt x="6" y="14"/>
                      <a:pt x="8" y="8"/>
                      <a:pt x="6" y="6"/>
                    </a:cubicBezTo>
                    <a:cubicBezTo>
                      <a:pt x="4" y="5"/>
                      <a:pt x="3" y="0"/>
                      <a:pt x="3" y="0"/>
                    </a:cubicBezTo>
                    <a:lnTo>
                      <a:pt x="2" y="0"/>
                    </a:ln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 name="Freeform 132"/>
              <p:cNvSpPr/>
              <p:nvPr/>
            </p:nvSpPr>
            <p:spPr bwMode="auto">
              <a:xfrm>
                <a:off x="6537451" y="3845578"/>
                <a:ext cx="19704" cy="22518"/>
              </a:xfrm>
              <a:custGeom>
                <a:avLst/>
                <a:gdLst>
                  <a:gd name="T0" fmla="*/ 2 w 3"/>
                  <a:gd name="T1" fmla="*/ 0 h 3"/>
                  <a:gd name="T2" fmla="*/ 1 w 3"/>
                  <a:gd name="T3" fmla="*/ 3 h 3"/>
                  <a:gd name="T4" fmla="*/ 3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2" y="0"/>
                      <a:pt x="0" y="2"/>
                      <a:pt x="1" y="3"/>
                    </a:cubicBezTo>
                    <a:cubicBezTo>
                      <a:pt x="2" y="3"/>
                      <a:pt x="3" y="3"/>
                      <a:pt x="3" y="2"/>
                    </a:cubicBezTo>
                    <a:cubicBezTo>
                      <a:pt x="3" y="0"/>
                      <a:pt x="2" y="0"/>
                      <a:pt x="2" y="0"/>
                    </a:cubicBez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 name="Freeform 133"/>
              <p:cNvSpPr/>
              <p:nvPr/>
            </p:nvSpPr>
            <p:spPr bwMode="auto">
              <a:xfrm>
                <a:off x="6506490" y="3868096"/>
                <a:ext cx="50665" cy="92887"/>
              </a:xfrm>
              <a:custGeom>
                <a:avLst/>
                <a:gdLst>
                  <a:gd name="T0" fmla="*/ 7 w 8"/>
                  <a:gd name="T1" fmla="*/ 0 h 14"/>
                  <a:gd name="T2" fmla="*/ 5 w 8"/>
                  <a:gd name="T3" fmla="*/ 10 h 14"/>
                  <a:gd name="T4" fmla="*/ 1 w 8"/>
                  <a:gd name="T5" fmla="*/ 14 h 14"/>
                  <a:gd name="T6" fmla="*/ 2 w 8"/>
                  <a:gd name="T7" fmla="*/ 6 h 14"/>
                  <a:gd name="T8" fmla="*/ 6 w 8"/>
                  <a:gd name="T9" fmla="*/ 0 h 14"/>
                  <a:gd name="T10" fmla="*/ 7 w 8"/>
                  <a:gd name="T11" fmla="*/ 0 h 14"/>
                </a:gdLst>
                <a:ahLst/>
                <a:cxnLst>
                  <a:cxn ang="0">
                    <a:pos x="T0" y="T1"/>
                  </a:cxn>
                  <a:cxn ang="0">
                    <a:pos x="T2" y="T3"/>
                  </a:cxn>
                  <a:cxn ang="0">
                    <a:pos x="T4" y="T5"/>
                  </a:cxn>
                  <a:cxn ang="0">
                    <a:pos x="T6" y="T7"/>
                  </a:cxn>
                  <a:cxn ang="0">
                    <a:pos x="T8" y="T9"/>
                  </a:cxn>
                  <a:cxn ang="0">
                    <a:pos x="T10" y="T11"/>
                  </a:cxn>
                </a:cxnLst>
                <a:rect l="0" t="0" r="r" b="b"/>
                <a:pathLst>
                  <a:path w="8" h="14">
                    <a:moveTo>
                      <a:pt x="7" y="0"/>
                    </a:moveTo>
                    <a:cubicBezTo>
                      <a:pt x="7" y="0"/>
                      <a:pt x="8" y="7"/>
                      <a:pt x="5" y="10"/>
                    </a:cubicBezTo>
                    <a:cubicBezTo>
                      <a:pt x="1" y="13"/>
                      <a:pt x="1" y="14"/>
                      <a:pt x="1" y="14"/>
                    </a:cubicBezTo>
                    <a:cubicBezTo>
                      <a:pt x="1" y="14"/>
                      <a:pt x="0" y="7"/>
                      <a:pt x="2" y="6"/>
                    </a:cubicBezTo>
                    <a:cubicBezTo>
                      <a:pt x="4" y="5"/>
                      <a:pt x="6" y="0"/>
                      <a:pt x="6" y="0"/>
                    </a:cubicBezTo>
                    <a:lnTo>
                      <a:pt x="7" y="0"/>
                    </a:lnTo>
                    <a:close/>
                  </a:path>
                </a:pathLst>
              </a:custGeom>
              <a:solidFill>
                <a:srgbClr val="CF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 name="Freeform 134"/>
              <p:cNvSpPr/>
              <p:nvPr/>
            </p:nvSpPr>
            <p:spPr bwMode="auto">
              <a:xfrm>
                <a:off x="6813293" y="3834319"/>
                <a:ext cx="45036" cy="92887"/>
              </a:xfrm>
              <a:custGeom>
                <a:avLst/>
                <a:gdLst>
                  <a:gd name="T0" fmla="*/ 2 w 7"/>
                  <a:gd name="T1" fmla="*/ 4 h 14"/>
                  <a:gd name="T2" fmla="*/ 4 w 7"/>
                  <a:gd name="T3" fmla="*/ 4 h 14"/>
                  <a:gd name="T4" fmla="*/ 7 w 7"/>
                  <a:gd name="T5" fmla="*/ 8 h 14"/>
                  <a:gd name="T6" fmla="*/ 6 w 7"/>
                  <a:gd name="T7" fmla="*/ 6 h 14"/>
                  <a:gd name="T8" fmla="*/ 3 w 7"/>
                  <a:gd name="T9" fmla="*/ 0 h 14"/>
                  <a:gd name="T10" fmla="*/ 2 w 7"/>
                  <a:gd name="T11" fmla="*/ 0 h 14"/>
                  <a:gd name="T12" fmla="*/ 3 w 7"/>
                  <a:gd name="T13" fmla="*/ 10 h 14"/>
                  <a:gd name="T14" fmla="*/ 6 w 7"/>
                  <a:gd name="T15" fmla="*/ 14 h 14"/>
                  <a:gd name="T16" fmla="*/ 6 w 7"/>
                  <a:gd name="T17" fmla="*/ 12 h 14"/>
                  <a:gd name="T18" fmla="*/ 2 w 7"/>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2" y="4"/>
                    </a:moveTo>
                    <a:cubicBezTo>
                      <a:pt x="2" y="3"/>
                      <a:pt x="4" y="4"/>
                      <a:pt x="4" y="4"/>
                    </a:cubicBezTo>
                    <a:cubicBezTo>
                      <a:pt x="5" y="5"/>
                      <a:pt x="5" y="7"/>
                      <a:pt x="7" y="8"/>
                    </a:cubicBezTo>
                    <a:cubicBezTo>
                      <a:pt x="7" y="7"/>
                      <a:pt x="6" y="7"/>
                      <a:pt x="6" y="6"/>
                    </a:cubicBezTo>
                    <a:cubicBezTo>
                      <a:pt x="4" y="5"/>
                      <a:pt x="3" y="0"/>
                      <a:pt x="3" y="0"/>
                    </a:cubicBezTo>
                    <a:cubicBezTo>
                      <a:pt x="2" y="0"/>
                      <a:pt x="2" y="0"/>
                      <a:pt x="2" y="0"/>
                    </a:cubicBezTo>
                    <a:cubicBezTo>
                      <a:pt x="2" y="0"/>
                      <a:pt x="0" y="7"/>
                      <a:pt x="3" y="10"/>
                    </a:cubicBezTo>
                    <a:cubicBezTo>
                      <a:pt x="6" y="13"/>
                      <a:pt x="6" y="14"/>
                      <a:pt x="6" y="14"/>
                    </a:cubicBezTo>
                    <a:cubicBezTo>
                      <a:pt x="6" y="14"/>
                      <a:pt x="6" y="13"/>
                      <a:pt x="6" y="12"/>
                    </a:cubicBezTo>
                    <a:cubicBezTo>
                      <a:pt x="4" y="10"/>
                      <a:pt x="2" y="8"/>
                      <a:pt x="2" y="4"/>
                    </a:cubicBezTo>
                    <a:close/>
                  </a:path>
                </a:pathLst>
              </a:custGeom>
              <a:solidFill>
                <a:srgbClr val="B9B9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 name="Freeform 135"/>
              <p:cNvSpPr/>
              <p:nvPr/>
            </p:nvSpPr>
            <p:spPr bwMode="auto">
              <a:xfrm>
                <a:off x="6512119" y="3868096"/>
                <a:ext cx="45036" cy="92887"/>
              </a:xfrm>
              <a:custGeom>
                <a:avLst/>
                <a:gdLst>
                  <a:gd name="T0" fmla="*/ 6 w 7"/>
                  <a:gd name="T1" fmla="*/ 0 h 14"/>
                  <a:gd name="T2" fmla="*/ 5 w 7"/>
                  <a:gd name="T3" fmla="*/ 0 h 14"/>
                  <a:gd name="T4" fmla="*/ 1 w 7"/>
                  <a:gd name="T5" fmla="*/ 6 h 14"/>
                  <a:gd name="T6" fmla="*/ 0 w 7"/>
                  <a:gd name="T7" fmla="*/ 9 h 14"/>
                  <a:gd name="T8" fmla="*/ 3 w 7"/>
                  <a:gd name="T9" fmla="*/ 4 h 14"/>
                  <a:gd name="T10" fmla="*/ 5 w 7"/>
                  <a:gd name="T11" fmla="*/ 5 h 14"/>
                  <a:gd name="T12" fmla="*/ 0 w 7"/>
                  <a:gd name="T13" fmla="*/ 12 h 14"/>
                  <a:gd name="T14" fmla="*/ 0 w 7"/>
                  <a:gd name="T15" fmla="*/ 14 h 14"/>
                  <a:gd name="T16" fmla="*/ 4 w 7"/>
                  <a:gd name="T17" fmla="*/ 10 h 14"/>
                  <a:gd name="T18" fmla="*/ 6 w 7"/>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6" y="0"/>
                    </a:moveTo>
                    <a:cubicBezTo>
                      <a:pt x="5" y="0"/>
                      <a:pt x="5" y="0"/>
                      <a:pt x="5" y="0"/>
                    </a:cubicBezTo>
                    <a:cubicBezTo>
                      <a:pt x="5" y="0"/>
                      <a:pt x="3" y="5"/>
                      <a:pt x="1" y="6"/>
                    </a:cubicBezTo>
                    <a:cubicBezTo>
                      <a:pt x="0" y="6"/>
                      <a:pt x="0" y="7"/>
                      <a:pt x="0" y="9"/>
                    </a:cubicBezTo>
                    <a:cubicBezTo>
                      <a:pt x="1" y="7"/>
                      <a:pt x="2" y="6"/>
                      <a:pt x="3" y="4"/>
                    </a:cubicBezTo>
                    <a:cubicBezTo>
                      <a:pt x="4" y="4"/>
                      <a:pt x="5" y="4"/>
                      <a:pt x="5" y="5"/>
                    </a:cubicBezTo>
                    <a:cubicBezTo>
                      <a:pt x="5" y="8"/>
                      <a:pt x="2" y="10"/>
                      <a:pt x="0" y="12"/>
                    </a:cubicBezTo>
                    <a:cubicBezTo>
                      <a:pt x="0" y="13"/>
                      <a:pt x="0" y="14"/>
                      <a:pt x="0" y="14"/>
                    </a:cubicBezTo>
                    <a:cubicBezTo>
                      <a:pt x="0" y="14"/>
                      <a:pt x="0" y="13"/>
                      <a:pt x="4" y="10"/>
                    </a:cubicBezTo>
                    <a:cubicBezTo>
                      <a:pt x="7" y="7"/>
                      <a:pt x="6" y="0"/>
                      <a:pt x="6" y="0"/>
                    </a:cubicBezTo>
                    <a:close/>
                  </a:path>
                </a:pathLst>
              </a:custGeom>
              <a:solidFill>
                <a:srgbClr val="B9B9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 name="Rectangle 136"/>
              <p:cNvSpPr>
                <a:spLocks noChangeArrowheads="1"/>
              </p:cNvSpPr>
              <p:nvPr/>
            </p:nvSpPr>
            <p:spPr bwMode="auto">
              <a:xfrm>
                <a:off x="6737297" y="4774437"/>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 name="Freeform 137"/>
              <p:cNvSpPr/>
              <p:nvPr/>
            </p:nvSpPr>
            <p:spPr bwMode="auto">
              <a:xfrm>
                <a:off x="6737297" y="4760362"/>
                <a:ext cx="8445" cy="8445"/>
              </a:xfrm>
              <a:custGeom>
                <a:avLst/>
                <a:gdLst>
                  <a:gd name="T0" fmla="*/ 3 w 3"/>
                  <a:gd name="T1" fmla="*/ 3 h 3"/>
                  <a:gd name="T2" fmla="*/ 0 w 3"/>
                  <a:gd name="T3" fmla="*/ 3 h 3"/>
                  <a:gd name="T4" fmla="*/ 0 w 3"/>
                  <a:gd name="T5" fmla="*/ 0 h 3"/>
                  <a:gd name="T6" fmla="*/ 0 w 3"/>
                  <a:gd name="T7" fmla="*/ 0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0" y="3"/>
                    </a:lnTo>
                    <a:lnTo>
                      <a:pt x="0" y="0"/>
                    </a:lnTo>
                    <a:lnTo>
                      <a:pt x="0" y="0"/>
                    </a:lnTo>
                    <a:lnTo>
                      <a:pt x="3"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 name="Freeform 138"/>
              <p:cNvSpPr/>
              <p:nvPr/>
            </p:nvSpPr>
            <p:spPr bwMode="auto">
              <a:xfrm>
                <a:off x="6737297" y="4754733"/>
                <a:ext cx="8445"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 name="Rectangle 139"/>
              <p:cNvSpPr>
                <a:spLocks noChangeArrowheads="1"/>
              </p:cNvSpPr>
              <p:nvPr/>
            </p:nvSpPr>
            <p:spPr bwMode="auto">
              <a:xfrm>
                <a:off x="6737297" y="4780066"/>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 name="Freeform 140"/>
              <p:cNvSpPr/>
              <p:nvPr/>
            </p:nvSpPr>
            <p:spPr bwMode="auto">
              <a:xfrm>
                <a:off x="6737297" y="4788509"/>
                <a:ext cx="0" cy="5629"/>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 name="Rectangle 141"/>
              <p:cNvSpPr>
                <a:spLocks noChangeArrowheads="1"/>
              </p:cNvSpPr>
              <p:nvPr/>
            </p:nvSpPr>
            <p:spPr bwMode="auto">
              <a:xfrm>
                <a:off x="6737297" y="4799768"/>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 name="Freeform 142"/>
              <p:cNvSpPr/>
              <p:nvPr/>
            </p:nvSpPr>
            <p:spPr bwMode="auto">
              <a:xfrm>
                <a:off x="6731667" y="4808213"/>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 name="Rectangle 143"/>
              <p:cNvSpPr>
                <a:spLocks noChangeArrowheads="1"/>
              </p:cNvSpPr>
              <p:nvPr/>
            </p:nvSpPr>
            <p:spPr bwMode="auto">
              <a:xfrm>
                <a:off x="6745740" y="4819472"/>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 name="Freeform 144"/>
              <p:cNvSpPr/>
              <p:nvPr/>
            </p:nvSpPr>
            <p:spPr bwMode="auto">
              <a:xfrm>
                <a:off x="6759815" y="4819472"/>
                <a:ext cx="0" cy="8445"/>
              </a:xfrm>
              <a:custGeom>
                <a:avLst/>
                <a:gdLst>
                  <a:gd name="T0" fmla="*/ 3 h 3"/>
                  <a:gd name="T1" fmla="*/ 3 h 3"/>
                  <a:gd name="T2" fmla="*/ 3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 name="Freeform 145"/>
              <p:cNvSpPr/>
              <p:nvPr/>
            </p:nvSpPr>
            <p:spPr bwMode="auto">
              <a:xfrm>
                <a:off x="6765444" y="4827915"/>
                <a:ext cx="5629" cy="5629"/>
              </a:xfrm>
              <a:custGeom>
                <a:avLst/>
                <a:gdLst>
                  <a:gd name="T0" fmla="*/ 2 w 2"/>
                  <a:gd name="T1" fmla="*/ 0 h 2"/>
                  <a:gd name="T2" fmla="*/ 0 w 2"/>
                  <a:gd name="T3" fmla="*/ 2 h 2"/>
                  <a:gd name="T4" fmla="*/ 0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0"/>
                    </a:lnTo>
                    <a:lnTo>
                      <a:pt x="0" y="0"/>
                    </a:lnTo>
                    <a:lnTo>
                      <a:pt x="2"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 name="Freeform 146"/>
              <p:cNvSpPr/>
              <p:nvPr/>
            </p:nvSpPr>
            <p:spPr bwMode="auto">
              <a:xfrm>
                <a:off x="6638781" y="4819472"/>
                <a:ext cx="5629"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 name="Freeform 147"/>
              <p:cNvSpPr/>
              <p:nvPr/>
            </p:nvSpPr>
            <p:spPr bwMode="auto">
              <a:xfrm>
                <a:off x="6624708" y="4819472"/>
                <a:ext cx="8445" cy="8445"/>
              </a:xfrm>
              <a:custGeom>
                <a:avLst/>
                <a:gdLst>
                  <a:gd name="T0" fmla="*/ 0 w 3"/>
                  <a:gd name="T1" fmla="*/ 3 h 3"/>
                  <a:gd name="T2" fmla="*/ 3 w 3"/>
                  <a:gd name="T3" fmla="*/ 3 h 3"/>
                  <a:gd name="T4" fmla="*/ 3 w 3"/>
                  <a:gd name="T5" fmla="*/ 3 h 3"/>
                  <a:gd name="T6" fmla="*/ 3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3" y="3"/>
                    </a:lnTo>
                    <a:lnTo>
                      <a:pt x="3" y="3"/>
                    </a:lnTo>
                    <a:lnTo>
                      <a:pt x="3"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 name="Freeform 148"/>
              <p:cNvSpPr/>
              <p:nvPr/>
            </p:nvSpPr>
            <p:spPr bwMode="auto">
              <a:xfrm>
                <a:off x="6619078" y="4827915"/>
                <a:ext cx="0" cy="5629"/>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 name="Rectangle 149"/>
              <p:cNvSpPr>
                <a:spLocks noChangeArrowheads="1"/>
              </p:cNvSpPr>
              <p:nvPr/>
            </p:nvSpPr>
            <p:spPr bwMode="auto">
              <a:xfrm>
                <a:off x="6633151" y="4774437"/>
                <a:ext cx="5629"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 name="Freeform 150"/>
              <p:cNvSpPr/>
              <p:nvPr/>
            </p:nvSpPr>
            <p:spPr bwMode="auto">
              <a:xfrm>
                <a:off x="6633151" y="4760362"/>
                <a:ext cx="5629" cy="8445"/>
              </a:xfrm>
              <a:custGeom>
                <a:avLst/>
                <a:gdLst>
                  <a:gd name="T0" fmla="*/ 0 w 2"/>
                  <a:gd name="T1" fmla="*/ 3 h 3"/>
                  <a:gd name="T2" fmla="*/ 0 w 2"/>
                  <a:gd name="T3" fmla="*/ 3 h 3"/>
                  <a:gd name="T4" fmla="*/ 2 w 2"/>
                  <a:gd name="T5" fmla="*/ 0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0" y="3"/>
                    </a:lnTo>
                    <a:lnTo>
                      <a:pt x="2" y="0"/>
                    </a:lnTo>
                    <a:lnTo>
                      <a:pt x="0"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 name="Freeform 151"/>
              <p:cNvSpPr/>
              <p:nvPr/>
            </p:nvSpPr>
            <p:spPr bwMode="auto">
              <a:xfrm>
                <a:off x="6633151" y="4754733"/>
                <a:ext cx="5629"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 name="Freeform 152"/>
              <p:cNvSpPr/>
              <p:nvPr/>
            </p:nvSpPr>
            <p:spPr bwMode="auto">
              <a:xfrm>
                <a:off x="6633151" y="4780066"/>
                <a:ext cx="5629"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 name="Freeform 153"/>
              <p:cNvSpPr/>
              <p:nvPr/>
            </p:nvSpPr>
            <p:spPr bwMode="auto">
              <a:xfrm>
                <a:off x="6633151" y="4788509"/>
                <a:ext cx="5629" cy="5629"/>
              </a:xfrm>
              <a:custGeom>
                <a:avLst/>
                <a:gdLst>
                  <a:gd name="T0" fmla="*/ 0 w 2"/>
                  <a:gd name="T1" fmla="*/ 0 h 2"/>
                  <a:gd name="T2" fmla="*/ 2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0"/>
                    </a:lnTo>
                    <a:lnTo>
                      <a:pt x="2"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 name="Rectangle 154"/>
              <p:cNvSpPr>
                <a:spLocks noChangeArrowheads="1"/>
              </p:cNvSpPr>
              <p:nvPr/>
            </p:nvSpPr>
            <p:spPr bwMode="auto">
              <a:xfrm>
                <a:off x="6638781" y="4799768"/>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 name="Rectangle 155"/>
              <p:cNvSpPr>
                <a:spLocks noChangeArrowheads="1"/>
              </p:cNvSpPr>
              <p:nvPr/>
            </p:nvSpPr>
            <p:spPr bwMode="auto">
              <a:xfrm>
                <a:off x="6638781" y="4808213"/>
                <a:ext cx="2816" cy="2816"/>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 name="Freeform 156"/>
              <p:cNvSpPr/>
              <p:nvPr/>
            </p:nvSpPr>
            <p:spPr bwMode="auto">
              <a:xfrm>
                <a:off x="6785146" y="3854022"/>
                <a:ext cx="28147" cy="39406"/>
              </a:xfrm>
              <a:custGeom>
                <a:avLst/>
                <a:gdLst>
                  <a:gd name="T0" fmla="*/ 0 w 4"/>
                  <a:gd name="T1" fmla="*/ 0 h 6"/>
                  <a:gd name="T2" fmla="*/ 1 w 4"/>
                  <a:gd name="T3" fmla="*/ 1 h 6"/>
                  <a:gd name="T4" fmla="*/ 2 w 4"/>
                  <a:gd name="T5" fmla="*/ 1 h 6"/>
                  <a:gd name="T6" fmla="*/ 3 w 4"/>
                  <a:gd name="T7" fmla="*/ 2 h 6"/>
                  <a:gd name="T8" fmla="*/ 4 w 4"/>
                  <a:gd name="T9" fmla="*/ 4 h 6"/>
                  <a:gd name="T10" fmla="*/ 4 w 4"/>
                  <a:gd name="T11" fmla="*/ 5 h 6"/>
                  <a:gd name="T12" fmla="*/ 3 w 4"/>
                  <a:gd name="T13" fmla="*/ 6 h 6"/>
                  <a:gd name="T14" fmla="*/ 3 w 4"/>
                  <a:gd name="T15" fmla="*/ 5 h 6"/>
                  <a:gd name="T16" fmla="*/ 2 w 4"/>
                  <a:gd name="T17" fmla="*/ 3 h 6"/>
                  <a:gd name="T18" fmla="*/ 1 w 4"/>
                  <a:gd name="T19" fmla="*/ 3 h 6"/>
                  <a:gd name="T20" fmla="*/ 1 w 4"/>
                  <a:gd name="T21" fmla="*/ 2 h 6"/>
                  <a:gd name="T22" fmla="*/ 0 w 4"/>
                  <a:gd name="T23" fmla="*/ 2 h 6"/>
                  <a:gd name="T24" fmla="*/ 0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0" y="0"/>
                    </a:moveTo>
                    <a:cubicBezTo>
                      <a:pt x="0" y="0"/>
                      <a:pt x="1" y="0"/>
                      <a:pt x="1" y="1"/>
                    </a:cubicBezTo>
                    <a:cubicBezTo>
                      <a:pt x="2" y="1"/>
                      <a:pt x="2" y="1"/>
                      <a:pt x="2" y="1"/>
                    </a:cubicBezTo>
                    <a:cubicBezTo>
                      <a:pt x="3" y="2"/>
                      <a:pt x="3" y="2"/>
                      <a:pt x="3" y="2"/>
                    </a:cubicBezTo>
                    <a:cubicBezTo>
                      <a:pt x="3" y="3"/>
                      <a:pt x="3" y="4"/>
                      <a:pt x="4" y="4"/>
                    </a:cubicBezTo>
                    <a:cubicBezTo>
                      <a:pt x="4" y="5"/>
                      <a:pt x="4" y="5"/>
                      <a:pt x="4" y="5"/>
                    </a:cubicBezTo>
                    <a:cubicBezTo>
                      <a:pt x="3" y="6"/>
                      <a:pt x="3" y="6"/>
                      <a:pt x="3" y="6"/>
                    </a:cubicBezTo>
                    <a:cubicBezTo>
                      <a:pt x="3" y="6"/>
                      <a:pt x="3" y="5"/>
                      <a:pt x="3" y="5"/>
                    </a:cubicBezTo>
                    <a:cubicBezTo>
                      <a:pt x="2" y="4"/>
                      <a:pt x="2" y="4"/>
                      <a:pt x="2" y="3"/>
                    </a:cubicBezTo>
                    <a:cubicBezTo>
                      <a:pt x="1" y="3"/>
                      <a:pt x="1" y="3"/>
                      <a:pt x="1" y="3"/>
                    </a:cubicBezTo>
                    <a:cubicBezTo>
                      <a:pt x="1" y="2"/>
                      <a:pt x="1" y="2"/>
                      <a:pt x="1" y="2"/>
                    </a:cubicBezTo>
                    <a:cubicBezTo>
                      <a:pt x="0" y="2"/>
                      <a:pt x="0" y="2"/>
                      <a:pt x="0" y="2"/>
                    </a:cubicBezTo>
                    <a:lnTo>
                      <a:pt x="0" y="0"/>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 name="Freeform 157"/>
              <p:cNvSpPr/>
              <p:nvPr/>
            </p:nvSpPr>
            <p:spPr bwMode="auto">
              <a:xfrm>
                <a:off x="6557155" y="3854022"/>
                <a:ext cx="28147" cy="39406"/>
              </a:xfrm>
              <a:custGeom>
                <a:avLst/>
                <a:gdLst>
                  <a:gd name="T0" fmla="*/ 4 w 4"/>
                  <a:gd name="T1" fmla="*/ 2 h 6"/>
                  <a:gd name="T2" fmla="*/ 4 w 4"/>
                  <a:gd name="T3" fmla="*/ 2 h 6"/>
                  <a:gd name="T4" fmla="*/ 3 w 4"/>
                  <a:gd name="T5" fmla="*/ 3 h 6"/>
                  <a:gd name="T6" fmla="*/ 2 w 4"/>
                  <a:gd name="T7" fmla="*/ 3 h 6"/>
                  <a:gd name="T8" fmla="*/ 2 w 4"/>
                  <a:gd name="T9" fmla="*/ 5 h 6"/>
                  <a:gd name="T10" fmla="*/ 1 w 4"/>
                  <a:gd name="T11" fmla="*/ 6 h 6"/>
                  <a:gd name="T12" fmla="*/ 0 w 4"/>
                  <a:gd name="T13" fmla="*/ 5 h 6"/>
                  <a:gd name="T14" fmla="*/ 1 w 4"/>
                  <a:gd name="T15" fmla="*/ 4 h 6"/>
                  <a:gd name="T16" fmla="*/ 1 w 4"/>
                  <a:gd name="T17" fmla="*/ 2 h 6"/>
                  <a:gd name="T18" fmla="*/ 2 w 4"/>
                  <a:gd name="T19" fmla="*/ 1 h 6"/>
                  <a:gd name="T20" fmla="*/ 3 w 4"/>
                  <a:gd name="T21" fmla="*/ 1 h 6"/>
                  <a:gd name="T22" fmla="*/ 4 w 4"/>
                  <a:gd name="T23" fmla="*/ 0 h 6"/>
                  <a:gd name="T24" fmla="*/ 4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2"/>
                    </a:moveTo>
                    <a:cubicBezTo>
                      <a:pt x="4" y="2"/>
                      <a:pt x="4" y="2"/>
                      <a:pt x="4" y="2"/>
                    </a:cubicBezTo>
                    <a:cubicBezTo>
                      <a:pt x="3" y="3"/>
                      <a:pt x="3" y="3"/>
                      <a:pt x="3" y="3"/>
                    </a:cubicBezTo>
                    <a:cubicBezTo>
                      <a:pt x="2" y="3"/>
                      <a:pt x="2" y="3"/>
                      <a:pt x="2" y="3"/>
                    </a:cubicBezTo>
                    <a:cubicBezTo>
                      <a:pt x="2" y="4"/>
                      <a:pt x="2" y="4"/>
                      <a:pt x="2" y="5"/>
                    </a:cubicBezTo>
                    <a:cubicBezTo>
                      <a:pt x="1" y="5"/>
                      <a:pt x="1" y="6"/>
                      <a:pt x="1" y="6"/>
                    </a:cubicBezTo>
                    <a:cubicBezTo>
                      <a:pt x="0" y="5"/>
                      <a:pt x="0" y="5"/>
                      <a:pt x="0" y="5"/>
                    </a:cubicBezTo>
                    <a:cubicBezTo>
                      <a:pt x="0" y="5"/>
                      <a:pt x="0" y="5"/>
                      <a:pt x="1" y="4"/>
                    </a:cubicBezTo>
                    <a:cubicBezTo>
                      <a:pt x="1" y="4"/>
                      <a:pt x="1" y="3"/>
                      <a:pt x="1" y="2"/>
                    </a:cubicBezTo>
                    <a:cubicBezTo>
                      <a:pt x="1" y="2"/>
                      <a:pt x="2" y="2"/>
                      <a:pt x="2" y="1"/>
                    </a:cubicBezTo>
                    <a:cubicBezTo>
                      <a:pt x="3" y="1"/>
                      <a:pt x="3" y="1"/>
                      <a:pt x="3" y="1"/>
                    </a:cubicBezTo>
                    <a:cubicBezTo>
                      <a:pt x="3" y="0"/>
                      <a:pt x="4" y="0"/>
                      <a:pt x="4" y="0"/>
                    </a:cubicBezTo>
                    <a:lnTo>
                      <a:pt x="4" y="2"/>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 name="Freeform 158"/>
              <p:cNvSpPr/>
              <p:nvPr/>
            </p:nvSpPr>
            <p:spPr bwMode="auto">
              <a:xfrm>
                <a:off x="6785146"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 name="Freeform 159"/>
              <p:cNvSpPr/>
              <p:nvPr/>
            </p:nvSpPr>
            <p:spPr bwMode="auto">
              <a:xfrm>
                <a:off x="6545896"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 name="Freeform 160"/>
              <p:cNvSpPr/>
              <p:nvPr/>
            </p:nvSpPr>
            <p:spPr bwMode="auto">
              <a:xfrm>
                <a:off x="6579672" y="3834319"/>
                <a:ext cx="98516" cy="84442"/>
              </a:xfrm>
              <a:custGeom>
                <a:avLst/>
                <a:gdLst>
                  <a:gd name="T0" fmla="*/ 0 w 15"/>
                  <a:gd name="T1" fmla="*/ 2 h 13"/>
                  <a:gd name="T2" fmla="*/ 14 w 15"/>
                  <a:gd name="T3" fmla="*/ 0 h 13"/>
                  <a:gd name="T4" fmla="*/ 10 w 15"/>
                  <a:gd name="T5" fmla="*/ 10 h 13"/>
                  <a:gd name="T6" fmla="*/ 0 w 15"/>
                  <a:gd name="T7" fmla="*/ 2 h 13"/>
                </a:gdLst>
                <a:ahLst/>
                <a:cxnLst>
                  <a:cxn ang="0">
                    <a:pos x="T0" y="T1"/>
                  </a:cxn>
                  <a:cxn ang="0">
                    <a:pos x="T2" y="T3"/>
                  </a:cxn>
                  <a:cxn ang="0">
                    <a:pos x="T4" y="T5"/>
                  </a:cxn>
                  <a:cxn ang="0">
                    <a:pos x="T6" y="T7"/>
                  </a:cxn>
                </a:cxnLst>
                <a:rect l="0" t="0" r="r" b="b"/>
                <a:pathLst>
                  <a:path w="15" h="13">
                    <a:moveTo>
                      <a:pt x="0" y="2"/>
                    </a:moveTo>
                    <a:cubicBezTo>
                      <a:pt x="14" y="0"/>
                      <a:pt x="14" y="0"/>
                      <a:pt x="14" y="0"/>
                    </a:cubicBezTo>
                    <a:cubicBezTo>
                      <a:pt x="14" y="0"/>
                      <a:pt x="15" y="8"/>
                      <a:pt x="10" y="10"/>
                    </a:cubicBezTo>
                    <a:cubicBezTo>
                      <a:pt x="3" y="13"/>
                      <a:pt x="0" y="2"/>
                      <a:pt x="0" y="2"/>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 name="Freeform 161"/>
              <p:cNvSpPr/>
              <p:nvPr/>
            </p:nvSpPr>
            <p:spPr bwMode="auto">
              <a:xfrm>
                <a:off x="6590931" y="3845578"/>
                <a:ext cx="81628" cy="67553"/>
              </a:xfrm>
              <a:custGeom>
                <a:avLst/>
                <a:gdLst>
                  <a:gd name="T0" fmla="*/ 3 w 12"/>
                  <a:gd name="T1" fmla="*/ 6 h 10"/>
                  <a:gd name="T2" fmla="*/ 1 w 12"/>
                  <a:gd name="T3" fmla="*/ 4 h 10"/>
                  <a:gd name="T4" fmla="*/ 0 w 12"/>
                  <a:gd name="T5" fmla="*/ 4 h 10"/>
                  <a:gd name="T6" fmla="*/ 0 w 12"/>
                  <a:gd name="T7" fmla="*/ 4 h 10"/>
                  <a:gd name="T8" fmla="*/ 8 w 12"/>
                  <a:gd name="T9" fmla="*/ 8 h 10"/>
                  <a:gd name="T10" fmla="*/ 12 w 12"/>
                  <a:gd name="T11" fmla="*/ 0 h 10"/>
                  <a:gd name="T12" fmla="*/ 3 w 1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6"/>
                    </a:moveTo>
                    <a:cubicBezTo>
                      <a:pt x="2" y="5"/>
                      <a:pt x="1" y="5"/>
                      <a:pt x="1" y="4"/>
                    </a:cubicBezTo>
                    <a:cubicBezTo>
                      <a:pt x="0" y="4"/>
                      <a:pt x="0" y="4"/>
                      <a:pt x="0" y="4"/>
                    </a:cubicBezTo>
                    <a:cubicBezTo>
                      <a:pt x="0" y="4"/>
                      <a:pt x="0" y="4"/>
                      <a:pt x="0" y="4"/>
                    </a:cubicBezTo>
                    <a:cubicBezTo>
                      <a:pt x="1" y="7"/>
                      <a:pt x="4" y="10"/>
                      <a:pt x="8" y="8"/>
                    </a:cubicBezTo>
                    <a:cubicBezTo>
                      <a:pt x="11" y="6"/>
                      <a:pt x="12" y="3"/>
                      <a:pt x="12" y="0"/>
                    </a:cubicBezTo>
                    <a:cubicBezTo>
                      <a:pt x="10" y="4"/>
                      <a:pt x="6" y="7"/>
                      <a:pt x="3" y="6"/>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 name="Rectangle 163"/>
              <p:cNvSpPr>
                <a:spLocks noChangeArrowheads="1"/>
              </p:cNvSpPr>
              <p:nvPr/>
            </p:nvSpPr>
            <p:spPr bwMode="auto">
              <a:xfrm>
                <a:off x="7331202"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 name="Freeform 164"/>
              <p:cNvSpPr/>
              <p:nvPr/>
            </p:nvSpPr>
            <p:spPr bwMode="auto">
              <a:xfrm>
                <a:off x="7246761" y="4332524"/>
                <a:ext cx="258954" cy="115404"/>
              </a:xfrm>
              <a:custGeom>
                <a:avLst/>
                <a:gdLst>
                  <a:gd name="T0" fmla="*/ 90 w 92"/>
                  <a:gd name="T1" fmla="*/ 41 h 41"/>
                  <a:gd name="T2" fmla="*/ 7 w 92"/>
                  <a:gd name="T3" fmla="*/ 41 h 41"/>
                  <a:gd name="T4" fmla="*/ 0 w 92"/>
                  <a:gd name="T5" fmla="*/ 0 h 41"/>
                  <a:gd name="T6" fmla="*/ 92 w 92"/>
                  <a:gd name="T7" fmla="*/ 0 h 41"/>
                  <a:gd name="T8" fmla="*/ 90 w 92"/>
                  <a:gd name="T9" fmla="*/ 41 h 41"/>
                </a:gdLst>
                <a:ahLst/>
                <a:cxnLst>
                  <a:cxn ang="0">
                    <a:pos x="T0" y="T1"/>
                  </a:cxn>
                  <a:cxn ang="0">
                    <a:pos x="T2" y="T3"/>
                  </a:cxn>
                  <a:cxn ang="0">
                    <a:pos x="T4" y="T5"/>
                  </a:cxn>
                  <a:cxn ang="0">
                    <a:pos x="T6" y="T7"/>
                  </a:cxn>
                  <a:cxn ang="0">
                    <a:pos x="T8" y="T9"/>
                  </a:cxn>
                </a:cxnLst>
                <a:rect l="0" t="0" r="r" b="b"/>
                <a:pathLst>
                  <a:path w="92" h="41">
                    <a:moveTo>
                      <a:pt x="90" y="41"/>
                    </a:moveTo>
                    <a:lnTo>
                      <a:pt x="7" y="41"/>
                    </a:lnTo>
                    <a:lnTo>
                      <a:pt x="0" y="0"/>
                    </a:lnTo>
                    <a:lnTo>
                      <a:pt x="92" y="0"/>
                    </a:lnTo>
                    <a:lnTo>
                      <a:pt x="90" y="4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 name="Freeform 165"/>
              <p:cNvSpPr/>
              <p:nvPr/>
            </p:nvSpPr>
            <p:spPr bwMode="auto">
              <a:xfrm>
                <a:off x="7258020" y="4332524"/>
                <a:ext cx="247696" cy="115404"/>
              </a:xfrm>
              <a:custGeom>
                <a:avLst/>
                <a:gdLst>
                  <a:gd name="T0" fmla="*/ 2 w 37"/>
                  <a:gd name="T1" fmla="*/ 0 h 17"/>
                  <a:gd name="T2" fmla="*/ 28 w 37"/>
                  <a:gd name="T3" fmla="*/ 3 h 17"/>
                  <a:gd name="T4" fmla="*/ 32 w 37"/>
                  <a:gd name="T5" fmla="*/ 12 h 17"/>
                  <a:gd name="T6" fmla="*/ 12 w 37"/>
                  <a:gd name="T7" fmla="*/ 13 h 17"/>
                  <a:gd name="T8" fmla="*/ 0 w 37"/>
                  <a:gd name="T9" fmla="*/ 10 h 17"/>
                  <a:gd name="T10" fmla="*/ 1 w 37"/>
                  <a:gd name="T11" fmla="*/ 17 h 17"/>
                  <a:gd name="T12" fmla="*/ 36 w 37"/>
                  <a:gd name="T13" fmla="*/ 17 h 17"/>
                  <a:gd name="T14" fmla="*/ 37 w 37"/>
                  <a:gd name="T15" fmla="*/ 0 h 17"/>
                  <a:gd name="T16" fmla="*/ 2 w 3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
                    <a:moveTo>
                      <a:pt x="2" y="0"/>
                    </a:moveTo>
                    <a:cubicBezTo>
                      <a:pt x="5" y="7"/>
                      <a:pt x="23" y="2"/>
                      <a:pt x="28" y="3"/>
                    </a:cubicBezTo>
                    <a:cubicBezTo>
                      <a:pt x="33" y="3"/>
                      <a:pt x="37" y="8"/>
                      <a:pt x="32" y="12"/>
                    </a:cubicBezTo>
                    <a:cubicBezTo>
                      <a:pt x="26" y="15"/>
                      <a:pt x="18" y="14"/>
                      <a:pt x="12" y="13"/>
                    </a:cubicBezTo>
                    <a:cubicBezTo>
                      <a:pt x="7" y="13"/>
                      <a:pt x="4" y="12"/>
                      <a:pt x="0" y="10"/>
                    </a:cubicBezTo>
                    <a:cubicBezTo>
                      <a:pt x="1" y="17"/>
                      <a:pt x="1" y="17"/>
                      <a:pt x="1" y="17"/>
                    </a:cubicBezTo>
                    <a:cubicBezTo>
                      <a:pt x="36" y="17"/>
                      <a:pt x="36" y="17"/>
                      <a:pt x="36" y="17"/>
                    </a:cubicBezTo>
                    <a:cubicBezTo>
                      <a:pt x="37" y="9"/>
                      <a:pt x="37" y="0"/>
                      <a:pt x="37" y="0"/>
                    </a:cubicBezTo>
                    <a:lnTo>
                      <a:pt x="2"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 name="Freeform 166"/>
              <p:cNvSpPr/>
              <p:nvPr/>
            </p:nvSpPr>
            <p:spPr bwMode="auto">
              <a:xfrm>
                <a:off x="7266465" y="4447929"/>
                <a:ext cx="92887" cy="394061"/>
              </a:xfrm>
              <a:custGeom>
                <a:avLst/>
                <a:gdLst>
                  <a:gd name="T0" fmla="*/ 21 w 33"/>
                  <a:gd name="T1" fmla="*/ 130 h 140"/>
                  <a:gd name="T2" fmla="*/ 0 w 33"/>
                  <a:gd name="T3" fmla="*/ 0 h 140"/>
                  <a:gd name="T4" fmla="*/ 30 w 33"/>
                  <a:gd name="T5" fmla="*/ 0 h 140"/>
                  <a:gd name="T6" fmla="*/ 33 w 33"/>
                  <a:gd name="T7" fmla="*/ 140 h 140"/>
                  <a:gd name="T8" fmla="*/ 21 w 33"/>
                  <a:gd name="T9" fmla="*/ 130 h 140"/>
                </a:gdLst>
                <a:ahLst/>
                <a:cxnLst>
                  <a:cxn ang="0">
                    <a:pos x="T0" y="T1"/>
                  </a:cxn>
                  <a:cxn ang="0">
                    <a:pos x="T2" y="T3"/>
                  </a:cxn>
                  <a:cxn ang="0">
                    <a:pos x="T4" y="T5"/>
                  </a:cxn>
                  <a:cxn ang="0">
                    <a:pos x="T6" y="T7"/>
                  </a:cxn>
                  <a:cxn ang="0">
                    <a:pos x="T8" y="T9"/>
                  </a:cxn>
                </a:cxnLst>
                <a:rect l="0" t="0" r="r" b="b"/>
                <a:pathLst>
                  <a:path w="33" h="140">
                    <a:moveTo>
                      <a:pt x="21" y="130"/>
                    </a:moveTo>
                    <a:lnTo>
                      <a:pt x="0" y="0"/>
                    </a:lnTo>
                    <a:lnTo>
                      <a:pt x="30" y="0"/>
                    </a:lnTo>
                    <a:lnTo>
                      <a:pt x="33" y="140"/>
                    </a:lnTo>
                    <a:lnTo>
                      <a:pt x="21"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 name="Freeform 167"/>
              <p:cNvSpPr/>
              <p:nvPr/>
            </p:nvSpPr>
            <p:spPr bwMode="auto">
              <a:xfrm>
                <a:off x="7305871" y="4447929"/>
                <a:ext cx="59110"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 name="Freeform 168"/>
              <p:cNvSpPr/>
              <p:nvPr/>
            </p:nvSpPr>
            <p:spPr bwMode="auto">
              <a:xfrm>
                <a:off x="7404385" y="4447929"/>
                <a:ext cx="95701" cy="394061"/>
              </a:xfrm>
              <a:custGeom>
                <a:avLst/>
                <a:gdLst>
                  <a:gd name="T0" fmla="*/ 12 w 34"/>
                  <a:gd name="T1" fmla="*/ 130 h 140"/>
                  <a:gd name="T2" fmla="*/ 34 w 34"/>
                  <a:gd name="T3" fmla="*/ 0 h 140"/>
                  <a:gd name="T4" fmla="*/ 0 w 34"/>
                  <a:gd name="T5" fmla="*/ 0 h 140"/>
                  <a:gd name="T6" fmla="*/ 0 w 34"/>
                  <a:gd name="T7" fmla="*/ 140 h 140"/>
                  <a:gd name="T8" fmla="*/ 12 w 34"/>
                  <a:gd name="T9" fmla="*/ 130 h 140"/>
                </a:gdLst>
                <a:ahLst/>
                <a:cxnLst>
                  <a:cxn ang="0">
                    <a:pos x="T0" y="T1"/>
                  </a:cxn>
                  <a:cxn ang="0">
                    <a:pos x="T2" y="T3"/>
                  </a:cxn>
                  <a:cxn ang="0">
                    <a:pos x="T4" y="T5"/>
                  </a:cxn>
                  <a:cxn ang="0">
                    <a:pos x="T6" y="T7"/>
                  </a:cxn>
                  <a:cxn ang="0">
                    <a:pos x="T8" y="T9"/>
                  </a:cxn>
                </a:cxnLst>
                <a:rect l="0" t="0" r="r" b="b"/>
                <a:pathLst>
                  <a:path w="34" h="140">
                    <a:moveTo>
                      <a:pt x="12" y="130"/>
                    </a:moveTo>
                    <a:lnTo>
                      <a:pt x="34" y="0"/>
                    </a:lnTo>
                    <a:lnTo>
                      <a:pt x="0" y="0"/>
                    </a:lnTo>
                    <a:lnTo>
                      <a:pt x="0" y="140"/>
                    </a:lnTo>
                    <a:lnTo>
                      <a:pt x="12"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 name="Freeform 169"/>
              <p:cNvSpPr/>
              <p:nvPr/>
            </p:nvSpPr>
            <p:spPr bwMode="auto">
              <a:xfrm>
                <a:off x="7266465" y="4447929"/>
                <a:ext cx="92887" cy="132293"/>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9"/>
                      <a:pt x="12" y="16"/>
                      <a:pt x="14" y="20"/>
                    </a:cubicBezTo>
                    <a:cubicBezTo>
                      <a:pt x="13" y="0"/>
                      <a:pt x="13" y="0"/>
                      <a:pt x="13" y="0"/>
                    </a:cubicBezTo>
                    <a:cubicBezTo>
                      <a:pt x="0" y="0"/>
                      <a:pt x="0" y="0"/>
                      <a:pt x="0" y="0"/>
                    </a:cubicBezTo>
                    <a:cubicBezTo>
                      <a:pt x="3" y="19"/>
                      <a:pt x="3" y="19"/>
                      <a:pt x="3" y="19"/>
                    </a:cubicBezTo>
                    <a:cubicBezTo>
                      <a:pt x="3" y="17"/>
                      <a:pt x="3" y="16"/>
                      <a:pt x="4"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 name="Freeform 170"/>
              <p:cNvSpPr/>
              <p:nvPr/>
            </p:nvSpPr>
            <p:spPr bwMode="auto">
              <a:xfrm>
                <a:off x="7404385" y="4447929"/>
                <a:ext cx="95701" cy="118218"/>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2"/>
                      <a:pt x="7" y="3"/>
                      <a:pt x="12"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 name="Freeform 171"/>
              <p:cNvSpPr/>
              <p:nvPr/>
            </p:nvSpPr>
            <p:spPr bwMode="auto">
              <a:xfrm>
                <a:off x="7398756" y="4447929"/>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 name="Freeform 172"/>
              <p:cNvSpPr/>
              <p:nvPr/>
            </p:nvSpPr>
            <p:spPr bwMode="auto">
              <a:xfrm>
                <a:off x="7218613" y="4006017"/>
                <a:ext cx="312435" cy="326508"/>
              </a:xfrm>
              <a:custGeom>
                <a:avLst/>
                <a:gdLst>
                  <a:gd name="T0" fmla="*/ 44 w 47"/>
                  <a:gd name="T1" fmla="*/ 5 h 49"/>
                  <a:gd name="T2" fmla="*/ 25 w 47"/>
                  <a:gd name="T3" fmla="*/ 0 h 49"/>
                  <a:gd name="T4" fmla="*/ 25 w 47"/>
                  <a:gd name="T5" fmla="*/ 0 h 49"/>
                  <a:gd name="T6" fmla="*/ 24 w 47"/>
                  <a:gd name="T7" fmla="*/ 0 h 49"/>
                  <a:gd name="T8" fmla="*/ 23 w 47"/>
                  <a:gd name="T9" fmla="*/ 0 h 49"/>
                  <a:gd name="T10" fmla="*/ 23 w 47"/>
                  <a:gd name="T11" fmla="*/ 0 h 49"/>
                  <a:gd name="T12" fmla="*/ 4 w 47"/>
                  <a:gd name="T13" fmla="*/ 5 h 49"/>
                  <a:gd name="T14" fmla="*/ 4 w 47"/>
                  <a:gd name="T15" fmla="*/ 49 h 49"/>
                  <a:gd name="T16" fmla="*/ 23 w 47"/>
                  <a:gd name="T17" fmla="*/ 49 h 49"/>
                  <a:gd name="T18" fmla="*/ 25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2" y="2"/>
                      <a:pt x="34" y="1"/>
                      <a:pt x="25" y="0"/>
                    </a:cubicBezTo>
                    <a:cubicBezTo>
                      <a:pt x="25" y="0"/>
                      <a:pt x="25" y="0"/>
                      <a:pt x="25" y="0"/>
                    </a:cubicBezTo>
                    <a:cubicBezTo>
                      <a:pt x="24" y="0"/>
                      <a:pt x="24" y="0"/>
                      <a:pt x="24" y="0"/>
                    </a:cubicBezTo>
                    <a:cubicBezTo>
                      <a:pt x="23" y="0"/>
                      <a:pt x="23" y="0"/>
                      <a:pt x="23" y="0"/>
                    </a:cubicBezTo>
                    <a:cubicBezTo>
                      <a:pt x="23" y="0"/>
                      <a:pt x="23" y="0"/>
                      <a:pt x="23" y="0"/>
                    </a:cubicBezTo>
                    <a:cubicBezTo>
                      <a:pt x="13" y="1"/>
                      <a:pt x="6" y="2"/>
                      <a:pt x="4" y="5"/>
                    </a:cubicBezTo>
                    <a:cubicBezTo>
                      <a:pt x="0" y="9"/>
                      <a:pt x="4" y="49"/>
                      <a:pt x="4" y="49"/>
                    </a:cubicBezTo>
                    <a:cubicBezTo>
                      <a:pt x="23" y="49"/>
                      <a:pt x="23" y="49"/>
                      <a:pt x="23" y="49"/>
                    </a:cubicBezTo>
                    <a:cubicBezTo>
                      <a:pt x="25" y="49"/>
                      <a:pt x="25" y="49"/>
                      <a:pt x="25" y="49"/>
                    </a:cubicBezTo>
                    <a:cubicBezTo>
                      <a:pt x="43" y="49"/>
                      <a:pt x="43" y="49"/>
                      <a:pt x="43" y="49"/>
                    </a:cubicBezTo>
                    <a:cubicBezTo>
                      <a:pt x="43" y="49"/>
                      <a:pt x="47" y="9"/>
                      <a:pt x="44" y="5"/>
                    </a:cubicBezTo>
                    <a:close/>
                  </a:path>
                </a:pathLst>
              </a:custGeom>
              <a:solidFill>
                <a:srgbClr val="AA98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 name="Freeform 173"/>
              <p:cNvSpPr/>
              <p:nvPr/>
            </p:nvSpPr>
            <p:spPr bwMode="auto">
              <a:xfrm>
                <a:off x="7218613" y="4020091"/>
                <a:ext cx="312435" cy="312435"/>
              </a:xfrm>
              <a:custGeom>
                <a:avLst/>
                <a:gdLst>
                  <a:gd name="T0" fmla="*/ 44 w 47"/>
                  <a:gd name="T1" fmla="*/ 3 h 47"/>
                  <a:gd name="T2" fmla="*/ 39 w 47"/>
                  <a:gd name="T3" fmla="*/ 0 h 47"/>
                  <a:gd name="T4" fmla="*/ 39 w 47"/>
                  <a:gd name="T5" fmla="*/ 1 h 47"/>
                  <a:gd name="T6" fmla="*/ 38 w 47"/>
                  <a:gd name="T7" fmla="*/ 41 h 47"/>
                  <a:gd name="T8" fmla="*/ 35 w 47"/>
                  <a:gd name="T9" fmla="*/ 44 h 47"/>
                  <a:gd name="T10" fmla="*/ 18 w 47"/>
                  <a:gd name="T11" fmla="*/ 46 h 47"/>
                  <a:gd name="T12" fmla="*/ 10 w 47"/>
                  <a:gd name="T13" fmla="*/ 35 h 47"/>
                  <a:gd name="T14" fmla="*/ 10 w 47"/>
                  <a:gd name="T15" fmla="*/ 33 h 47"/>
                  <a:gd name="T16" fmla="*/ 9 w 47"/>
                  <a:gd name="T17" fmla="*/ 21 h 47"/>
                  <a:gd name="T18" fmla="*/ 8 w 47"/>
                  <a:gd name="T19" fmla="*/ 0 h 47"/>
                  <a:gd name="T20" fmla="*/ 4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9" y="1"/>
                      <a:pt x="39" y="1"/>
                      <a:pt x="39" y="1"/>
                    </a:cubicBezTo>
                    <a:cubicBezTo>
                      <a:pt x="41" y="14"/>
                      <a:pt x="42" y="29"/>
                      <a:pt x="38" y="41"/>
                    </a:cubicBezTo>
                    <a:cubicBezTo>
                      <a:pt x="38" y="43"/>
                      <a:pt x="36" y="44"/>
                      <a:pt x="35" y="44"/>
                    </a:cubicBezTo>
                    <a:cubicBezTo>
                      <a:pt x="31" y="47"/>
                      <a:pt x="22" y="46"/>
                      <a:pt x="18" y="46"/>
                    </a:cubicBezTo>
                    <a:cubicBezTo>
                      <a:pt x="12" y="45"/>
                      <a:pt x="10" y="42"/>
                      <a:pt x="10" y="35"/>
                    </a:cubicBezTo>
                    <a:cubicBezTo>
                      <a:pt x="10" y="34"/>
                      <a:pt x="10" y="34"/>
                      <a:pt x="10" y="33"/>
                    </a:cubicBezTo>
                    <a:cubicBezTo>
                      <a:pt x="10" y="29"/>
                      <a:pt x="9" y="25"/>
                      <a:pt x="9" y="21"/>
                    </a:cubicBezTo>
                    <a:cubicBezTo>
                      <a:pt x="9" y="14"/>
                      <a:pt x="8" y="7"/>
                      <a:pt x="8" y="0"/>
                    </a:cubicBezTo>
                    <a:cubicBezTo>
                      <a:pt x="6" y="1"/>
                      <a:pt x="5" y="2"/>
                      <a:pt x="4" y="3"/>
                    </a:cubicBezTo>
                    <a:cubicBezTo>
                      <a:pt x="0" y="7"/>
                      <a:pt x="4" y="47"/>
                      <a:pt x="4" y="47"/>
                    </a:cubicBezTo>
                    <a:cubicBezTo>
                      <a:pt x="43" y="47"/>
                      <a:pt x="43" y="47"/>
                      <a:pt x="43" y="47"/>
                    </a:cubicBezTo>
                    <a:cubicBezTo>
                      <a:pt x="43" y="47"/>
                      <a:pt x="47" y="7"/>
                      <a:pt x="44" y="3"/>
                    </a:cubicBezTo>
                    <a:close/>
                  </a:path>
                </a:pathLst>
              </a:custGeom>
              <a:solidFill>
                <a:srgbClr val="A18F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 name="Rectangle 174"/>
              <p:cNvSpPr>
                <a:spLocks noChangeArrowheads="1"/>
              </p:cNvSpPr>
              <p:nvPr/>
            </p:nvSpPr>
            <p:spPr bwMode="auto">
              <a:xfrm>
                <a:off x="7404385" y="4841990"/>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 name="Freeform 175"/>
              <p:cNvSpPr/>
              <p:nvPr/>
            </p:nvSpPr>
            <p:spPr bwMode="auto">
              <a:xfrm>
                <a:off x="7404385" y="4808213"/>
                <a:ext cx="67553" cy="45036"/>
              </a:xfrm>
              <a:custGeom>
                <a:avLst/>
                <a:gdLst>
                  <a:gd name="T0" fmla="*/ 0 w 10"/>
                  <a:gd name="T1" fmla="*/ 5 h 7"/>
                  <a:gd name="T2" fmla="*/ 3 w 10"/>
                  <a:gd name="T3" fmla="*/ 1 h 7"/>
                  <a:gd name="T4" fmla="*/ 10 w 10"/>
                  <a:gd name="T5" fmla="*/ 5 h 7"/>
                  <a:gd name="T6" fmla="*/ 0 w 10"/>
                  <a:gd name="T7" fmla="*/ 5 h 7"/>
                </a:gdLst>
                <a:ahLst/>
                <a:cxnLst>
                  <a:cxn ang="0">
                    <a:pos x="T0" y="T1"/>
                  </a:cxn>
                  <a:cxn ang="0">
                    <a:pos x="T2" y="T3"/>
                  </a:cxn>
                  <a:cxn ang="0">
                    <a:pos x="T4" y="T5"/>
                  </a:cxn>
                  <a:cxn ang="0">
                    <a:pos x="T6" y="T7"/>
                  </a:cxn>
                </a:cxnLst>
                <a:rect l="0" t="0" r="r" b="b"/>
                <a:pathLst>
                  <a:path w="10" h="7">
                    <a:moveTo>
                      <a:pt x="0" y="5"/>
                    </a:moveTo>
                    <a:cubicBezTo>
                      <a:pt x="0" y="5"/>
                      <a:pt x="0" y="0"/>
                      <a:pt x="3" y="1"/>
                    </a:cubicBezTo>
                    <a:cubicBezTo>
                      <a:pt x="7" y="1"/>
                      <a:pt x="10" y="3"/>
                      <a:pt x="10" y="5"/>
                    </a:cubicBezTo>
                    <a:cubicBezTo>
                      <a:pt x="10"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 name="Rectangle 176"/>
              <p:cNvSpPr>
                <a:spLocks noChangeArrowheads="1"/>
              </p:cNvSpPr>
              <p:nvPr/>
            </p:nvSpPr>
            <p:spPr bwMode="auto">
              <a:xfrm>
                <a:off x="7297426"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 name="Freeform 177"/>
              <p:cNvSpPr/>
              <p:nvPr/>
            </p:nvSpPr>
            <p:spPr bwMode="auto">
              <a:xfrm>
                <a:off x="7297426" y="4808213"/>
                <a:ext cx="61924" cy="45036"/>
              </a:xfrm>
              <a:custGeom>
                <a:avLst/>
                <a:gdLst>
                  <a:gd name="T0" fmla="*/ 9 w 9"/>
                  <a:gd name="T1" fmla="*/ 5 h 7"/>
                  <a:gd name="T2" fmla="*/ 7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7" y="1"/>
                    </a:cubicBezTo>
                    <a:cubicBezTo>
                      <a:pt x="3"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 name="Freeform 178"/>
              <p:cNvSpPr/>
              <p:nvPr/>
            </p:nvSpPr>
            <p:spPr bwMode="auto">
              <a:xfrm>
                <a:off x="7404385" y="481384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 name="Freeform 179"/>
              <p:cNvSpPr/>
              <p:nvPr/>
            </p:nvSpPr>
            <p:spPr bwMode="auto">
              <a:xfrm>
                <a:off x="7297426" y="4808213"/>
                <a:ext cx="61924" cy="45036"/>
              </a:xfrm>
              <a:custGeom>
                <a:avLst/>
                <a:gdLst>
                  <a:gd name="T0" fmla="*/ 9 w 9"/>
                  <a:gd name="T1" fmla="*/ 5 h 7"/>
                  <a:gd name="T2" fmla="*/ 7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7"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 name="Freeform 180"/>
              <p:cNvSpPr/>
              <p:nvPr/>
            </p:nvSpPr>
            <p:spPr bwMode="auto">
              <a:xfrm>
                <a:off x="7238317" y="3679509"/>
                <a:ext cx="273029" cy="306806"/>
              </a:xfrm>
              <a:custGeom>
                <a:avLst/>
                <a:gdLst>
                  <a:gd name="T0" fmla="*/ 41 w 41"/>
                  <a:gd name="T1" fmla="*/ 19 h 46"/>
                  <a:gd name="T2" fmla="*/ 21 w 41"/>
                  <a:gd name="T3" fmla="*/ 46 h 46"/>
                  <a:gd name="T4" fmla="*/ 0 w 41"/>
                  <a:gd name="T5" fmla="*/ 19 h 46"/>
                  <a:gd name="T6" fmla="*/ 21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1" y="46"/>
                    </a:cubicBezTo>
                    <a:cubicBezTo>
                      <a:pt x="9" y="46"/>
                      <a:pt x="0" y="31"/>
                      <a:pt x="0" y="19"/>
                    </a:cubicBezTo>
                    <a:cubicBezTo>
                      <a:pt x="0" y="8"/>
                      <a:pt x="9" y="0"/>
                      <a:pt x="21"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 name="Freeform 181"/>
              <p:cNvSpPr/>
              <p:nvPr/>
            </p:nvSpPr>
            <p:spPr bwMode="auto">
              <a:xfrm>
                <a:off x="7466309" y="4014462"/>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5" y="39"/>
                      <a:pt x="9" y="39"/>
                    </a:cubicBezTo>
                    <a:cubicBezTo>
                      <a:pt x="13" y="38"/>
                      <a:pt x="15" y="0"/>
                      <a:pt x="5" y="2"/>
                    </a:cubicBezTo>
                    <a:close/>
                  </a:path>
                </a:pathLst>
              </a:custGeom>
              <a:solidFill>
                <a:srgbClr val="B9A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 name="Freeform 182"/>
              <p:cNvSpPr/>
              <p:nvPr/>
            </p:nvSpPr>
            <p:spPr bwMode="auto">
              <a:xfrm>
                <a:off x="7339647" y="4200233"/>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3" y="0"/>
                      <a:pt x="9" y="1"/>
                      <a:pt x="14" y="1"/>
                    </a:cubicBezTo>
                    <a:cubicBezTo>
                      <a:pt x="18" y="1"/>
                      <a:pt x="32" y="3"/>
                      <a:pt x="28" y="11"/>
                    </a:cubicBezTo>
                    <a:close/>
                  </a:path>
                </a:pathLst>
              </a:custGeom>
              <a:solidFill>
                <a:srgbClr val="B9A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 name="Freeform 183"/>
              <p:cNvSpPr/>
              <p:nvPr/>
            </p:nvSpPr>
            <p:spPr bwMode="auto">
              <a:xfrm>
                <a:off x="7466309" y="402572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4" y="31"/>
                    </a:cubicBezTo>
                    <a:cubicBezTo>
                      <a:pt x="4" y="30"/>
                      <a:pt x="4" y="30"/>
                      <a:pt x="4" y="30"/>
                    </a:cubicBezTo>
                    <a:cubicBezTo>
                      <a:pt x="2" y="26"/>
                      <a:pt x="3" y="22"/>
                      <a:pt x="5" y="19"/>
                    </a:cubicBezTo>
                    <a:cubicBezTo>
                      <a:pt x="8" y="13"/>
                      <a:pt x="7" y="7"/>
                      <a:pt x="6" y="1"/>
                    </a:cubicBezTo>
                    <a:cubicBezTo>
                      <a:pt x="6" y="0"/>
                      <a:pt x="6" y="0"/>
                      <a:pt x="6"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B1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 name="Freeform 184"/>
              <p:cNvSpPr/>
              <p:nvPr/>
            </p:nvSpPr>
            <p:spPr bwMode="auto">
              <a:xfrm>
                <a:off x="7339647" y="4200233"/>
                <a:ext cx="151995" cy="59110"/>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7"/>
                      <a:pt x="10" y="6"/>
                      <a:pt x="10" y="5"/>
                    </a:cubicBezTo>
                    <a:cubicBezTo>
                      <a:pt x="12" y="3"/>
                      <a:pt x="16" y="2"/>
                      <a:pt x="18" y="4"/>
                    </a:cubicBezTo>
                    <a:cubicBezTo>
                      <a:pt x="18" y="5"/>
                      <a:pt x="18" y="5"/>
                      <a:pt x="18" y="5"/>
                    </a:cubicBezTo>
                    <a:cubicBezTo>
                      <a:pt x="19" y="5"/>
                      <a:pt x="20" y="5"/>
                      <a:pt x="20" y="5"/>
                    </a:cubicBezTo>
                    <a:cubicBezTo>
                      <a:pt x="21" y="5"/>
                      <a:pt x="21" y="5"/>
                      <a:pt x="21" y="5"/>
                    </a:cubicBezTo>
                    <a:cubicBezTo>
                      <a:pt x="21" y="5"/>
                      <a:pt x="22" y="5"/>
                      <a:pt x="22" y="5"/>
                    </a:cubicBezTo>
                    <a:cubicBezTo>
                      <a:pt x="23" y="5"/>
                      <a:pt x="23" y="5"/>
                      <a:pt x="23" y="5"/>
                    </a:cubicBezTo>
                    <a:cubicBezTo>
                      <a:pt x="23" y="4"/>
                      <a:pt x="23" y="4"/>
                      <a:pt x="23" y="4"/>
                    </a:cubicBezTo>
                    <a:cubicBezTo>
                      <a:pt x="23" y="3"/>
                      <a:pt x="23" y="3"/>
                      <a:pt x="22" y="2"/>
                    </a:cubicBezTo>
                    <a:cubicBezTo>
                      <a:pt x="19" y="1"/>
                      <a:pt x="16" y="1"/>
                      <a:pt x="14" y="1"/>
                    </a:cubicBezTo>
                    <a:cubicBezTo>
                      <a:pt x="9" y="1"/>
                      <a:pt x="3" y="0"/>
                      <a:pt x="3" y="0"/>
                    </a:cubicBezTo>
                    <a:cubicBezTo>
                      <a:pt x="2" y="0"/>
                      <a:pt x="0" y="6"/>
                      <a:pt x="0" y="6"/>
                    </a:cubicBezTo>
                    <a:cubicBezTo>
                      <a:pt x="3" y="7"/>
                      <a:pt x="6" y="8"/>
                      <a:pt x="9" y="9"/>
                    </a:cubicBezTo>
                    <a:lnTo>
                      <a:pt x="10" y="8"/>
                    </a:lnTo>
                    <a:close/>
                  </a:path>
                </a:pathLst>
              </a:custGeom>
              <a:solidFill>
                <a:srgbClr val="B1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 name="Freeform 185"/>
              <p:cNvSpPr/>
              <p:nvPr/>
            </p:nvSpPr>
            <p:spPr bwMode="auto">
              <a:xfrm>
                <a:off x="7266465" y="4174900"/>
                <a:ext cx="78812"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 name="Freeform 186"/>
              <p:cNvSpPr/>
              <p:nvPr/>
            </p:nvSpPr>
            <p:spPr bwMode="auto">
              <a:xfrm>
                <a:off x="7193282" y="4014462"/>
                <a:ext cx="84442" cy="264584"/>
              </a:xfrm>
              <a:custGeom>
                <a:avLst/>
                <a:gdLst>
                  <a:gd name="T0" fmla="*/ 10 w 13"/>
                  <a:gd name="T1" fmla="*/ 2 h 40"/>
                  <a:gd name="T2" fmla="*/ 10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8" y="9"/>
                      <a:pt x="10" y="16"/>
                    </a:cubicBezTo>
                    <a:cubicBezTo>
                      <a:pt x="12" y="23"/>
                      <a:pt x="13" y="31"/>
                      <a:pt x="13" y="31"/>
                    </a:cubicBezTo>
                    <a:cubicBezTo>
                      <a:pt x="13" y="31"/>
                      <a:pt x="7" y="40"/>
                      <a:pt x="4" y="38"/>
                    </a:cubicBezTo>
                    <a:cubicBezTo>
                      <a:pt x="0" y="37"/>
                      <a:pt x="0" y="0"/>
                      <a:pt x="10" y="2"/>
                    </a:cubicBezTo>
                    <a:close/>
                  </a:path>
                </a:pathLst>
              </a:custGeom>
              <a:solidFill>
                <a:srgbClr val="B9A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 name="Freeform 187"/>
              <p:cNvSpPr/>
              <p:nvPr/>
            </p:nvSpPr>
            <p:spPr bwMode="auto">
              <a:xfrm>
                <a:off x="7184837" y="4180529"/>
                <a:ext cx="242066" cy="112589"/>
              </a:xfrm>
              <a:custGeom>
                <a:avLst/>
                <a:gdLst>
                  <a:gd name="T0" fmla="*/ 5 w 36"/>
                  <a:gd name="T1" fmla="*/ 13 h 17"/>
                  <a:gd name="T2" fmla="*/ 36 w 36"/>
                  <a:gd name="T3" fmla="*/ 5 h 17"/>
                  <a:gd name="T4" fmla="*/ 33 w 36"/>
                  <a:gd name="T5" fmla="*/ 0 h 17"/>
                  <a:gd name="T6" fmla="*/ 14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1"/>
                      <a:pt x="14" y="2"/>
                    </a:cubicBezTo>
                    <a:cubicBezTo>
                      <a:pt x="11" y="3"/>
                      <a:pt x="0" y="6"/>
                      <a:pt x="5" y="13"/>
                    </a:cubicBezTo>
                    <a:close/>
                  </a:path>
                </a:pathLst>
              </a:custGeom>
              <a:solidFill>
                <a:srgbClr val="B9A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 name="Freeform 188"/>
              <p:cNvSpPr/>
              <p:nvPr/>
            </p:nvSpPr>
            <p:spPr bwMode="auto">
              <a:xfrm>
                <a:off x="7218613" y="4025721"/>
                <a:ext cx="59110"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6" y="25"/>
                      <a:pt x="6" y="26"/>
                      <a:pt x="6" y="28"/>
                    </a:cubicBezTo>
                    <a:cubicBezTo>
                      <a:pt x="7" y="28"/>
                      <a:pt x="8" y="27"/>
                      <a:pt x="9" y="27"/>
                    </a:cubicBezTo>
                    <a:cubicBezTo>
                      <a:pt x="9" y="24"/>
                      <a:pt x="8" y="19"/>
                      <a:pt x="6" y="14"/>
                    </a:cubicBezTo>
                    <a:cubicBezTo>
                      <a:pt x="4" y="7"/>
                      <a:pt x="6" y="0"/>
                      <a:pt x="6" y="0"/>
                    </a:cubicBezTo>
                    <a:cubicBezTo>
                      <a:pt x="5" y="0"/>
                      <a:pt x="4" y="0"/>
                      <a:pt x="4" y="0"/>
                    </a:cubicBezTo>
                    <a:lnTo>
                      <a:pt x="4" y="1"/>
                    </a:lnTo>
                    <a:close/>
                  </a:path>
                </a:pathLst>
              </a:custGeom>
              <a:solidFill>
                <a:srgbClr val="B1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 name="Freeform 189"/>
              <p:cNvSpPr/>
              <p:nvPr/>
            </p:nvSpPr>
            <p:spPr bwMode="auto">
              <a:xfrm>
                <a:off x="7258020" y="4180529"/>
                <a:ext cx="168883"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4" y="6"/>
                      <a:pt x="25" y="5"/>
                    </a:cubicBezTo>
                    <a:cubicBezTo>
                      <a:pt x="25" y="5"/>
                      <a:pt x="23" y="0"/>
                      <a:pt x="22" y="0"/>
                    </a:cubicBezTo>
                    <a:cubicBezTo>
                      <a:pt x="22" y="0"/>
                      <a:pt x="12" y="1"/>
                      <a:pt x="3" y="2"/>
                    </a:cubicBezTo>
                    <a:cubicBezTo>
                      <a:pt x="3" y="2"/>
                      <a:pt x="2" y="3"/>
                      <a:pt x="0" y="3"/>
                    </a:cubicBezTo>
                    <a:cubicBezTo>
                      <a:pt x="0" y="4"/>
                      <a:pt x="0" y="4"/>
                      <a:pt x="0" y="5"/>
                    </a:cubicBezTo>
                    <a:close/>
                  </a:path>
                </a:pathLst>
              </a:custGeom>
              <a:solidFill>
                <a:srgbClr val="B1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 name="Freeform 190"/>
              <p:cNvSpPr/>
              <p:nvPr/>
            </p:nvSpPr>
            <p:spPr bwMode="auto">
              <a:xfrm>
                <a:off x="7412830" y="4174900"/>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6"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 name="Freeform 191"/>
              <p:cNvSpPr/>
              <p:nvPr/>
            </p:nvSpPr>
            <p:spPr bwMode="auto">
              <a:xfrm>
                <a:off x="7477568" y="3859651"/>
                <a:ext cx="42222"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 name="Freeform 192"/>
              <p:cNvSpPr/>
              <p:nvPr/>
            </p:nvSpPr>
            <p:spPr bwMode="auto">
              <a:xfrm>
                <a:off x="7238317"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 name="Freeform 193"/>
              <p:cNvSpPr/>
              <p:nvPr/>
            </p:nvSpPr>
            <p:spPr bwMode="auto">
              <a:xfrm>
                <a:off x="7212984" y="3645732"/>
                <a:ext cx="278658" cy="261770"/>
              </a:xfrm>
              <a:custGeom>
                <a:avLst/>
                <a:gdLst>
                  <a:gd name="T0" fmla="*/ 38 w 42"/>
                  <a:gd name="T1" fmla="*/ 25 h 39"/>
                  <a:gd name="T2" fmla="*/ 30 w 42"/>
                  <a:gd name="T3" fmla="*/ 31 h 39"/>
                  <a:gd name="T4" fmla="*/ 30 w 42"/>
                  <a:gd name="T5" fmla="*/ 29 h 39"/>
                  <a:gd name="T6" fmla="*/ 26 w 42"/>
                  <a:gd name="T7" fmla="*/ 32 h 39"/>
                  <a:gd name="T8" fmla="*/ 27 w 42"/>
                  <a:gd name="T9" fmla="*/ 30 h 39"/>
                  <a:gd name="T10" fmla="*/ 22 w 42"/>
                  <a:gd name="T11" fmla="*/ 32 h 39"/>
                  <a:gd name="T12" fmla="*/ 22 w 42"/>
                  <a:gd name="T13" fmla="*/ 30 h 39"/>
                  <a:gd name="T14" fmla="*/ 18 w 42"/>
                  <a:gd name="T15" fmla="*/ 31 h 39"/>
                  <a:gd name="T16" fmla="*/ 18 w 42"/>
                  <a:gd name="T17" fmla="*/ 29 h 39"/>
                  <a:gd name="T18" fmla="*/ 15 w 42"/>
                  <a:gd name="T19" fmla="*/ 31 h 39"/>
                  <a:gd name="T20" fmla="*/ 15 w 42"/>
                  <a:gd name="T21" fmla="*/ 30 h 39"/>
                  <a:gd name="T22" fmla="*/ 11 w 42"/>
                  <a:gd name="T23" fmla="*/ 32 h 39"/>
                  <a:gd name="T24" fmla="*/ 11 w 42"/>
                  <a:gd name="T25" fmla="*/ 30 h 39"/>
                  <a:gd name="T26" fmla="*/ 7 w 42"/>
                  <a:gd name="T27" fmla="*/ 32 h 39"/>
                  <a:gd name="T28" fmla="*/ 7 w 42"/>
                  <a:gd name="T29" fmla="*/ 30 h 39"/>
                  <a:gd name="T30" fmla="*/ 9 w 42"/>
                  <a:gd name="T31" fmla="*/ 39 h 39"/>
                  <a:gd name="T32" fmla="*/ 4 w 42"/>
                  <a:gd name="T33" fmla="*/ 32 h 39"/>
                  <a:gd name="T34" fmla="*/ 16 w 42"/>
                  <a:gd name="T35" fmla="*/ 5 h 39"/>
                  <a:gd name="T36" fmla="*/ 41 w 42"/>
                  <a:gd name="T37" fmla="*/ 12 h 39"/>
                  <a:gd name="T38" fmla="*/ 38 w 42"/>
                  <a:gd name="T39"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39">
                    <a:moveTo>
                      <a:pt x="38" y="25"/>
                    </a:moveTo>
                    <a:cubicBezTo>
                      <a:pt x="38" y="25"/>
                      <a:pt x="35" y="30"/>
                      <a:pt x="30" y="31"/>
                    </a:cubicBezTo>
                    <a:cubicBezTo>
                      <a:pt x="30" y="29"/>
                      <a:pt x="30" y="29"/>
                      <a:pt x="30" y="29"/>
                    </a:cubicBezTo>
                    <a:cubicBezTo>
                      <a:pt x="26" y="32"/>
                      <a:pt x="26" y="32"/>
                      <a:pt x="26" y="32"/>
                    </a:cubicBezTo>
                    <a:cubicBezTo>
                      <a:pt x="27" y="30"/>
                      <a:pt x="27" y="30"/>
                      <a:pt x="27" y="30"/>
                    </a:cubicBezTo>
                    <a:cubicBezTo>
                      <a:pt x="22" y="32"/>
                      <a:pt x="22" y="32"/>
                      <a:pt x="22" y="32"/>
                    </a:cubicBezTo>
                    <a:cubicBezTo>
                      <a:pt x="22" y="30"/>
                      <a:pt x="22" y="30"/>
                      <a:pt x="22" y="30"/>
                    </a:cubicBezTo>
                    <a:cubicBezTo>
                      <a:pt x="18" y="31"/>
                      <a:pt x="18" y="31"/>
                      <a:pt x="18" y="31"/>
                    </a:cubicBezTo>
                    <a:cubicBezTo>
                      <a:pt x="18" y="29"/>
                      <a:pt x="18" y="29"/>
                      <a:pt x="18" y="29"/>
                    </a:cubicBezTo>
                    <a:cubicBezTo>
                      <a:pt x="15" y="31"/>
                      <a:pt x="15" y="31"/>
                      <a:pt x="15" y="31"/>
                    </a:cubicBezTo>
                    <a:cubicBezTo>
                      <a:pt x="15" y="30"/>
                      <a:pt x="15" y="30"/>
                      <a:pt x="15" y="30"/>
                    </a:cubicBezTo>
                    <a:cubicBezTo>
                      <a:pt x="11" y="32"/>
                      <a:pt x="11" y="32"/>
                      <a:pt x="11" y="32"/>
                    </a:cubicBezTo>
                    <a:cubicBezTo>
                      <a:pt x="11" y="30"/>
                      <a:pt x="11" y="30"/>
                      <a:pt x="11" y="30"/>
                    </a:cubicBezTo>
                    <a:cubicBezTo>
                      <a:pt x="7" y="32"/>
                      <a:pt x="7" y="32"/>
                      <a:pt x="7" y="32"/>
                    </a:cubicBezTo>
                    <a:cubicBezTo>
                      <a:pt x="7" y="30"/>
                      <a:pt x="7" y="30"/>
                      <a:pt x="7" y="30"/>
                    </a:cubicBezTo>
                    <a:cubicBezTo>
                      <a:pt x="7" y="30"/>
                      <a:pt x="9" y="38"/>
                      <a:pt x="9" y="39"/>
                    </a:cubicBezTo>
                    <a:cubicBezTo>
                      <a:pt x="8" y="39"/>
                      <a:pt x="5" y="35"/>
                      <a:pt x="4" y="32"/>
                    </a:cubicBezTo>
                    <a:cubicBezTo>
                      <a:pt x="3" y="30"/>
                      <a:pt x="0" y="10"/>
                      <a:pt x="16" y="5"/>
                    </a:cubicBezTo>
                    <a:cubicBezTo>
                      <a:pt x="33" y="0"/>
                      <a:pt x="42" y="11"/>
                      <a:pt x="41" y="12"/>
                    </a:cubicBezTo>
                    <a:cubicBezTo>
                      <a:pt x="41" y="14"/>
                      <a:pt x="40" y="23"/>
                      <a:pt x="38" y="25"/>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 name="Freeform 194"/>
              <p:cNvSpPr/>
              <p:nvPr/>
            </p:nvSpPr>
            <p:spPr bwMode="auto">
              <a:xfrm>
                <a:off x="7452236" y="3718915"/>
                <a:ext cx="73183" cy="188587"/>
              </a:xfrm>
              <a:custGeom>
                <a:avLst/>
                <a:gdLst>
                  <a:gd name="T0" fmla="*/ 1 w 11"/>
                  <a:gd name="T1" fmla="*/ 16 h 28"/>
                  <a:gd name="T2" fmla="*/ 1 w 11"/>
                  <a:gd name="T3" fmla="*/ 20 h 28"/>
                  <a:gd name="T4" fmla="*/ 3 w 11"/>
                  <a:gd name="T5" fmla="*/ 19 h 28"/>
                  <a:gd name="T6" fmla="*/ 3 w 11"/>
                  <a:gd name="T7" fmla="*/ 21 h 28"/>
                  <a:gd name="T8" fmla="*/ 4 w 11"/>
                  <a:gd name="T9" fmla="*/ 20 h 28"/>
                  <a:gd name="T10" fmla="*/ 5 w 11"/>
                  <a:gd name="T11" fmla="*/ 23 h 28"/>
                  <a:gd name="T12" fmla="*/ 5 w 11"/>
                  <a:gd name="T13" fmla="*/ 21 h 28"/>
                  <a:gd name="T14" fmla="*/ 5 w 11"/>
                  <a:gd name="T15" fmla="*/ 28 h 28"/>
                  <a:gd name="T16" fmla="*/ 10 w 11"/>
                  <a:gd name="T17" fmla="*/ 9 h 28"/>
                  <a:gd name="T18" fmla="*/ 5 w 11"/>
                  <a:gd name="T19" fmla="*/ 1 h 28"/>
                  <a:gd name="T20" fmla="*/ 1 w 11"/>
                  <a:gd name="T2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8">
                    <a:moveTo>
                      <a:pt x="1" y="16"/>
                    </a:moveTo>
                    <a:cubicBezTo>
                      <a:pt x="1" y="20"/>
                      <a:pt x="1" y="20"/>
                      <a:pt x="1" y="20"/>
                    </a:cubicBezTo>
                    <a:cubicBezTo>
                      <a:pt x="3" y="19"/>
                      <a:pt x="3" y="19"/>
                      <a:pt x="3" y="19"/>
                    </a:cubicBezTo>
                    <a:cubicBezTo>
                      <a:pt x="3" y="21"/>
                      <a:pt x="3" y="21"/>
                      <a:pt x="3" y="21"/>
                    </a:cubicBezTo>
                    <a:cubicBezTo>
                      <a:pt x="4" y="20"/>
                      <a:pt x="4" y="20"/>
                      <a:pt x="4" y="20"/>
                    </a:cubicBezTo>
                    <a:cubicBezTo>
                      <a:pt x="5" y="23"/>
                      <a:pt x="5" y="23"/>
                      <a:pt x="5" y="23"/>
                    </a:cubicBezTo>
                    <a:cubicBezTo>
                      <a:pt x="5" y="21"/>
                      <a:pt x="5" y="21"/>
                      <a:pt x="5" y="21"/>
                    </a:cubicBezTo>
                    <a:cubicBezTo>
                      <a:pt x="5" y="21"/>
                      <a:pt x="4" y="28"/>
                      <a:pt x="5" y="28"/>
                    </a:cubicBezTo>
                    <a:cubicBezTo>
                      <a:pt x="7" y="28"/>
                      <a:pt x="11" y="17"/>
                      <a:pt x="10" y="9"/>
                    </a:cubicBezTo>
                    <a:cubicBezTo>
                      <a:pt x="9" y="3"/>
                      <a:pt x="6" y="0"/>
                      <a:pt x="5" y="1"/>
                    </a:cubicBezTo>
                    <a:cubicBezTo>
                      <a:pt x="5" y="3"/>
                      <a:pt x="0" y="13"/>
                      <a:pt x="1" y="16"/>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 name="Freeform 195"/>
              <p:cNvSpPr/>
              <p:nvPr/>
            </p:nvSpPr>
            <p:spPr bwMode="auto">
              <a:xfrm>
                <a:off x="7350906" y="3659807"/>
                <a:ext cx="140736" cy="174513"/>
              </a:xfrm>
              <a:custGeom>
                <a:avLst/>
                <a:gdLst>
                  <a:gd name="T0" fmla="*/ 0 w 21"/>
                  <a:gd name="T1" fmla="*/ 2 h 26"/>
                  <a:gd name="T2" fmla="*/ 0 w 21"/>
                  <a:gd name="T3" fmla="*/ 2 h 26"/>
                  <a:gd name="T4" fmla="*/ 16 w 21"/>
                  <a:gd name="T5" fmla="*/ 8 h 26"/>
                  <a:gd name="T6" fmla="*/ 16 w 21"/>
                  <a:gd name="T7" fmla="*/ 8 h 26"/>
                  <a:gd name="T8" fmla="*/ 16 w 21"/>
                  <a:gd name="T9" fmla="*/ 8 h 26"/>
                  <a:gd name="T10" fmla="*/ 16 w 21"/>
                  <a:gd name="T11" fmla="*/ 8 h 26"/>
                  <a:gd name="T12" fmla="*/ 14 w 21"/>
                  <a:gd name="T13" fmla="*/ 11 h 26"/>
                  <a:gd name="T14" fmla="*/ 0 w 21"/>
                  <a:gd name="T15" fmla="*/ 7 h 26"/>
                  <a:gd name="T16" fmla="*/ 0 w 21"/>
                  <a:gd name="T17" fmla="*/ 7 h 26"/>
                  <a:gd name="T18" fmla="*/ 13 w 21"/>
                  <a:gd name="T19" fmla="*/ 12 h 26"/>
                  <a:gd name="T20" fmla="*/ 12 w 21"/>
                  <a:gd name="T21" fmla="*/ 15 h 26"/>
                  <a:gd name="T22" fmla="*/ 13 w 21"/>
                  <a:gd name="T23" fmla="*/ 15 h 26"/>
                  <a:gd name="T24" fmla="*/ 13 w 21"/>
                  <a:gd name="T25" fmla="*/ 18 h 26"/>
                  <a:gd name="T26" fmla="*/ 7 w 21"/>
                  <a:gd name="T27" fmla="*/ 19 h 26"/>
                  <a:gd name="T28" fmla="*/ 13 w 21"/>
                  <a:gd name="T29" fmla="*/ 19 h 26"/>
                  <a:gd name="T30" fmla="*/ 14 w 21"/>
                  <a:gd name="T31" fmla="*/ 22 h 26"/>
                  <a:gd name="T32" fmla="*/ 6 w 21"/>
                  <a:gd name="T33" fmla="*/ 26 h 26"/>
                  <a:gd name="T34" fmla="*/ 12 w 21"/>
                  <a:gd name="T35" fmla="*/ 24 h 26"/>
                  <a:gd name="T36" fmla="*/ 15 w 21"/>
                  <a:gd name="T37" fmla="*/ 25 h 26"/>
                  <a:gd name="T38" fmla="*/ 17 w 21"/>
                  <a:gd name="T39" fmla="*/ 23 h 26"/>
                  <a:gd name="T40" fmla="*/ 20 w 21"/>
                  <a:gd name="T41" fmla="*/ 10 h 26"/>
                  <a:gd name="T42" fmla="*/ 0 w 21"/>
                  <a:gd name="T4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6">
                    <a:moveTo>
                      <a:pt x="0" y="2"/>
                    </a:moveTo>
                    <a:cubicBezTo>
                      <a:pt x="0" y="2"/>
                      <a:pt x="0" y="2"/>
                      <a:pt x="0" y="2"/>
                    </a:cubicBezTo>
                    <a:cubicBezTo>
                      <a:pt x="6" y="2"/>
                      <a:pt x="11" y="4"/>
                      <a:pt x="16" y="8"/>
                    </a:cubicBezTo>
                    <a:cubicBezTo>
                      <a:pt x="16" y="8"/>
                      <a:pt x="16" y="8"/>
                      <a:pt x="16" y="8"/>
                    </a:cubicBezTo>
                    <a:cubicBezTo>
                      <a:pt x="16" y="8"/>
                      <a:pt x="16" y="8"/>
                      <a:pt x="16" y="8"/>
                    </a:cubicBezTo>
                    <a:cubicBezTo>
                      <a:pt x="16" y="8"/>
                      <a:pt x="16" y="8"/>
                      <a:pt x="16" y="8"/>
                    </a:cubicBezTo>
                    <a:cubicBezTo>
                      <a:pt x="18" y="9"/>
                      <a:pt x="16" y="12"/>
                      <a:pt x="14" y="11"/>
                    </a:cubicBezTo>
                    <a:cubicBezTo>
                      <a:pt x="11" y="8"/>
                      <a:pt x="4" y="6"/>
                      <a:pt x="0" y="7"/>
                    </a:cubicBezTo>
                    <a:cubicBezTo>
                      <a:pt x="0" y="7"/>
                      <a:pt x="0" y="7"/>
                      <a:pt x="0" y="7"/>
                    </a:cubicBezTo>
                    <a:cubicBezTo>
                      <a:pt x="4" y="7"/>
                      <a:pt x="10" y="10"/>
                      <a:pt x="13" y="12"/>
                    </a:cubicBezTo>
                    <a:cubicBezTo>
                      <a:pt x="15" y="13"/>
                      <a:pt x="14" y="15"/>
                      <a:pt x="12" y="15"/>
                    </a:cubicBezTo>
                    <a:cubicBezTo>
                      <a:pt x="13" y="15"/>
                      <a:pt x="13" y="15"/>
                      <a:pt x="13" y="15"/>
                    </a:cubicBezTo>
                    <a:cubicBezTo>
                      <a:pt x="14" y="16"/>
                      <a:pt x="14" y="17"/>
                      <a:pt x="13" y="18"/>
                    </a:cubicBezTo>
                    <a:cubicBezTo>
                      <a:pt x="11" y="18"/>
                      <a:pt x="9" y="19"/>
                      <a:pt x="7" y="19"/>
                    </a:cubicBezTo>
                    <a:cubicBezTo>
                      <a:pt x="9" y="19"/>
                      <a:pt x="11" y="19"/>
                      <a:pt x="13" y="19"/>
                    </a:cubicBezTo>
                    <a:cubicBezTo>
                      <a:pt x="15" y="19"/>
                      <a:pt x="15" y="21"/>
                      <a:pt x="14" y="22"/>
                    </a:cubicBezTo>
                    <a:cubicBezTo>
                      <a:pt x="12" y="24"/>
                      <a:pt x="8" y="24"/>
                      <a:pt x="6" y="26"/>
                    </a:cubicBezTo>
                    <a:cubicBezTo>
                      <a:pt x="8" y="26"/>
                      <a:pt x="11" y="25"/>
                      <a:pt x="12" y="24"/>
                    </a:cubicBezTo>
                    <a:cubicBezTo>
                      <a:pt x="14" y="23"/>
                      <a:pt x="16" y="24"/>
                      <a:pt x="15" y="25"/>
                    </a:cubicBezTo>
                    <a:cubicBezTo>
                      <a:pt x="16" y="24"/>
                      <a:pt x="17" y="23"/>
                      <a:pt x="17" y="23"/>
                    </a:cubicBezTo>
                    <a:cubicBezTo>
                      <a:pt x="19" y="21"/>
                      <a:pt x="20" y="12"/>
                      <a:pt x="20" y="10"/>
                    </a:cubicBezTo>
                    <a:cubicBezTo>
                      <a:pt x="21" y="9"/>
                      <a:pt x="13" y="0"/>
                      <a:pt x="0" y="2"/>
                    </a:cubicBezTo>
                    <a:close/>
                  </a:path>
                </a:pathLst>
              </a:custGeom>
              <a:solidFill>
                <a:srgbClr val="44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 name="Freeform 196"/>
              <p:cNvSpPr/>
              <p:nvPr/>
            </p:nvSpPr>
            <p:spPr bwMode="auto">
              <a:xfrm>
                <a:off x="7452236" y="3727360"/>
                <a:ext cx="59110" cy="132293"/>
              </a:xfrm>
              <a:custGeom>
                <a:avLst/>
                <a:gdLst>
                  <a:gd name="T0" fmla="*/ 1 w 9"/>
                  <a:gd name="T1" fmla="*/ 19 h 20"/>
                  <a:gd name="T2" fmla="*/ 1 w 9"/>
                  <a:gd name="T3" fmla="*/ 19 h 20"/>
                  <a:gd name="T4" fmla="*/ 1 w 9"/>
                  <a:gd name="T5" fmla="*/ 16 h 20"/>
                  <a:gd name="T6" fmla="*/ 4 w 9"/>
                  <a:gd name="T7" fmla="*/ 16 h 20"/>
                  <a:gd name="T8" fmla="*/ 5 w 9"/>
                  <a:gd name="T9" fmla="*/ 20 h 20"/>
                  <a:gd name="T10" fmla="*/ 5 w 9"/>
                  <a:gd name="T11" fmla="*/ 20 h 20"/>
                  <a:gd name="T12" fmla="*/ 4 w 9"/>
                  <a:gd name="T13" fmla="*/ 13 h 20"/>
                  <a:gd name="T14" fmla="*/ 5 w 9"/>
                  <a:gd name="T15" fmla="*/ 8 h 20"/>
                  <a:gd name="T16" fmla="*/ 7 w 9"/>
                  <a:gd name="T17" fmla="*/ 8 h 20"/>
                  <a:gd name="T18" fmla="*/ 9 w 9"/>
                  <a:gd name="T19" fmla="*/ 12 h 20"/>
                  <a:gd name="T20" fmla="*/ 7 w 9"/>
                  <a:gd name="T21" fmla="*/ 3 h 20"/>
                  <a:gd name="T22" fmla="*/ 7 w 9"/>
                  <a:gd name="T23" fmla="*/ 1 h 20"/>
                  <a:gd name="T24" fmla="*/ 5 w 9"/>
                  <a:gd name="T25" fmla="*/ 0 h 20"/>
                  <a:gd name="T26" fmla="*/ 1 w 9"/>
                  <a:gd name="T27" fmla="*/ 15 h 20"/>
                  <a:gd name="T28" fmla="*/ 1 w 9"/>
                  <a:gd name="T2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0">
                    <a:moveTo>
                      <a:pt x="1" y="19"/>
                    </a:moveTo>
                    <a:cubicBezTo>
                      <a:pt x="1" y="19"/>
                      <a:pt x="1" y="19"/>
                      <a:pt x="1" y="19"/>
                    </a:cubicBezTo>
                    <a:cubicBezTo>
                      <a:pt x="1" y="18"/>
                      <a:pt x="1" y="17"/>
                      <a:pt x="1" y="16"/>
                    </a:cubicBezTo>
                    <a:cubicBezTo>
                      <a:pt x="1" y="14"/>
                      <a:pt x="4" y="14"/>
                      <a:pt x="4" y="16"/>
                    </a:cubicBezTo>
                    <a:cubicBezTo>
                      <a:pt x="4" y="17"/>
                      <a:pt x="5" y="19"/>
                      <a:pt x="5" y="20"/>
                    </a:cubicBezTo>
                    <a:cubicBezTo>
                      <a:pt x="5" y="20"/>
                      <a:pt x="5" y="20"/>
                      <a:pt x="5" y="20"/>
                    </a:cubicBezTo>
                    <a:cubicBezTo>
                      <a:pt x="5" y="18"/>
                      <a:pt x="5" y="15"/>
                      <a:pt x="4" y="13"/>
                    </a:cubicBezTo>
                    <a:cubicBezTo>
                      <a:pt x="4" y="11"/>
                      <a:pt x="4" y="10"/>
                      <a:pt x="5" y="8"/>
                    </a:cubicBezTo>
                    <a:cubicBezTo>
                      <a:pt x="5" y="8"/>
                      <a:pt x="6" y="8"/>
                      <a:pt x="7" y="8"/>
                    </a:cubicBezTo>
                    <a:cubicBezTo>
                      <a:pt x="8" y="9"/>
                      <a:pt x="9" y="10"/>
                      <a:pt x="9" y="12"/>
                    </a:cubicBezTo>
                    <a:cubicBezTo>
                      <a:pt x="8" y="9"/>
                      <a:pt x="7" y="6"/>
                      <a:pt x="7" y="3"/>
                    </a:cubicBezTo>
                    <a:cubicBezTo>
                      <a:pt x="6" y="2"/>
                      <a:pt x="7" y="2"/>
                      <a:pt x="7" y="1"/>
                    </a:cubicBezTo>
                    <a:cubicBezTo>
                      <a:pt x="6" y="0"/>
                      <a:pt x="5" y="0"/>
                      <a:pt x="5" y="0"/>
                    </a:cubicBezTo>
                    <a:cubicBezTo>
                      <a:pt x="5" y="2"/>
                      <a:pt x="0" y="12"/>
                      <a:pt x="1" y="15"/>
                    </a:cubicBezTo>
                    <a:lnTo>
                      <a:pt x="1" y="19"/>
                    </a:lnTo>
                    <a:close/>
                  </a:path>
                </a:pathLst>
              </a:custGeom>
              <a:solidFill>
                <a:srgbClr val="44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 name="Rectangle 198"/>
              <p:cNvSpPr>
                <a:spLocks noChangeArrowheads="1"/>
              </p:cNvSpPr>
              <p:nvPr/>
            </p:nvSpPr>
            <p:spPr bwMode="auto">
              <a:xfrm>
                <a:off x="8026440"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 name="Freeform 199"/>
              <p:cNvSpPr/>
              <p:nvPr/>
            </p:nvSpPr>
            <p:spPr bwMode="auto">
              <a:xfrm>
                <a:off x="7939182" y="4332524"/>
                <a:ext cx="258954" cy="115404"/>
              </a:xfrm>
              <a:custGeom>
                <a:avLst/>
                <a:gdLst>
                  <a:gd name="T0" fmla="*/ 88 w 92"/>
                  <a:gd name="T1" fmla="*/ 41 h 41"/>
                  <a:gd name="T2" fmla="*/ 5 w 92"/>
                  <a:gd name="T3" fmla="*/ 41 h 41"/>
                  <a:gd name="T4" fmla="*/ 0 w 92"/>
                  <a:gd name="T5" fmla="*/ 0 h 41"/>
                  <a:gd name="T6" fmla="*/ 92 w 92"/>
                  <a:gd name="T7" fmla="*/ 0 h 41"/>
                  <a:gd name="T8" fmla="*/ 88 w 92"/>
                  <a:gd name="T9" fmla="*/ 41 h 41"/>
                </a:gdLst>
                <a:ahLst/>
                <a:cxnLst>
                  <a:cxn ang="0">
                    <a:pos x="T0" y="T1"/>
                  </a:cxn>
                  <a:cxn ang="0">
                    <a:pos x="T2" y="T3"/>
                  </a:cxn>
                  <a:cxn ang="0">
                    <a:pos x="T4" y="T5"/>
                  </a:cxn>
                  <a:cxn ang="0">
                    <a:pos x="T6" y="T7"/>
                  </a:cxn>
                  <a:cxn ang="0">
                    <a:pos x="T8" y="T9"/>
                  </a:cxn>
                </a:cxnLst>
                <a:rect l="0" t="0" r="r" b="b"/>
                <a:pathLst>
                  <a:path w="92" h="41">
                    <a:moveTo>
                      <a:pt x="88" y="41"/>
                    </a:moveTo>
                    <a:lnTo>
                      <a:pt x="5" y="41"/>
                    </a:lnTo>
                    <a:lnTo>
                      <a:pt x="0" y="0"/>
                    </a:lnTo>
                    <a:lnTo>
                      <a:pt x="92" y="0"/>
                    </a:lnTo>
                    <a:lnTo>
                      <a:pt x="88" y="4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 name="Freeform 200"/>
              <p:cNvSpPr/>
              <p:nvPr/>
            </p:nvSpPr>
            <p:spPr bwMode="auto">
              <a:xfrm>
                <a:off x="7944812"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8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5" y="7"/>
                      <a:pt x="24" y="2"/>
                      <a:pt x="28" y="3"/>
                    </a:cubicBezTo>
                    <a:cubicBezTo>
                      <a:pt x="33" y="3"/>
                      <a:pt x="38" y="8"/>
                      <a:pt x="32" y="12"/>
                    </a:cubicBezTo>
                    <a:cubicBezTo>
                      <a:pt x="27" y="15"/>
                      <a:pt x="19" y="14"/>
                      <a:pt x="12" y="13"/>
                    </a:cubicBezTo>
                    <a:cubicBezTo>
                      <a:pt x="8" y="13"/>
                      <a:pt x="4" y="12"/>
                      <a:pt x="0" y="10"/>
                    </a:cubicBezTo>
                    <a:cubicBezTo>
                      <a:pt x="1" y="17"/>
                      <a:pt x="1" y="17"/>
                      <a:pt x="1" y="17"/>
                    </a:cubicBezTo>
                    <a:cubicBezTo>
                      <a:pt x="36" y="17"/>
                      <a:pt x="36" y="17"/>
                      <a:pt x="36" y="17"/>
                    </a:cubicBezTo>
                    <a:cubicBezTo>
                      <a:pt x="37" y="9"/>
                      <a:pt x="38" y="0"/>
                      <a:pt x="38" y="0"/>
                    </a:cubicBezTo>
                    <a:lnTo>
                      <a:pt x="3"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 name="Freeform 201"/>
              <p:cNvSpPr/>
              <p:nvPr/>
            </p:nvSpPr>
            <p:spPr bwMode="auto">
              <a:xfrm>
                <a:off x="7953257" y="4447929"/>
                <a:ext cx="98516" cy="394061"/>
              </a:xfrm>
              <a:custGeom>
                <a:avLst/>
                <a:gdLst>
                  <a:gd name="T0" fmla="*/ 21 w 35"/>
                  <a:gd name="T1" fmla="*/ 130 h 140"/>
                  <a:gd name="T2" fmla="*/ 0 w 35"/>
                  <a:gd name="T3" fmla="*/ 0 h 140"/>
                  <a:gd name="T4" fmla="*/ 33 w 35"/>
                  <a:gd name="T5" fmla="*/ 0 h 140"/>
                  <a:gd name="T6" fmla="*/ 35 w 35"/>
                  <a:gd name="T7" fmla="*/ 140 h 140"/>
                  <a:gd name="T8" fmla="*/ 21 w 35"/>
                  <a:gd name="T9" fmla="*/ 130 h 140"/>
                </a:gdLst>
                <a:ahLst/>
                <a:cxnLst>
                  <a:cxn ang="0">
                    <a:pos x="T0" y="T1"/>
                  </a:cxn>
                  <a:cxn ang="0">
                    <a:pos x="T2" y="T3"/>
                  </a:cxn>
                  <a:cxn ang="0">
                    <a:pos x="T4" y="T5"/>
                  </a:cxn>
                  <a:cxn ang="0">
                    <a:pos x="T6" y="T7"/>
                  </a:cxn>
                  <a:cxn ang="0">
                    <a:pos x="T8" y="T9"/>
                  </a:cxn>
                </a:cxnLst>
                <a:rect l="0" t="0" r="r" b="b"/>
                <a:pathLst>
                  <a:path w="35" h="140">
                    <a:moveTo>
                      <a:pt x="21" y="130"/>
                    </a:moveTo>
                    <a:lnTo>
                      <a:pt x="0" y="0"/>
                    </a:lnTo>
                    <a:lnTo>
                      <a:pt x="33" y="0"/>
                    </a:lnTo>
                    <a:lnTo>
                      <a:pt x="35" y="140"/>
                    </a:lnTo>
                    <a:lnTo>
                      <a:pt x="21"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 name="Freeform 202"/>
              <p:cNvSpPr/>
              <p:nvPr/>
            </p:nvSpPr>
            <p:spPr bwMode="auto">
              <a:xfrm>
                <a:off x="7992663"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 name="Freeform 203"/>
              <p:cNvSpPr/>
              <p:nvPr/>
            </p:nvSpPr>
            <p:spPr bwMode="auto">
              <a:xfrm>
                <a:off x="8099622" y="4447929"/>
                <a:ext cx="87257" cy="394061"/>
              </a:xfrm>
              <a:custGeom>
                <a:avLst/>
                <a:gdLst>
                  <a:gd name="T0" fmla="*/ 9 w 31"/>
                  <a:gd name="T1" fmla="*/ 130 h 140"/>
                  <a:gd name="T2" fmla="*/ 31 w 31"/>
                  <a:gd name="T3" fmla="*/ 0 h 140"/>
                  <a:gd name="T4" fmla="*/ 0 w 31"/>
                  <a:gd name="T5" fmla="*/ 0 h 140"/>
                  <a:gd name="T6" fmla="*/ 0 w 31"/>
                  <a:gd name="T7" fmla="*/ 140 h 140"/>
                  <a:gd name="T8" fmla="*/ 9 w 31"/>
                  <a:gd name="T9" fmla="*/ 130 h 140"/>
                </a:gdLst>
                <a:ahLst/>
                <a:cxnLst>
                  <a:cxn ang="0">
                    <a:pos x="T0" y="T1"/>
                  </a:cxn>
                  <a:cxn ang="0">
                    <a:pos x="T2" y="T3"/>
                  </a:cxn>
                  <a:cxn ang="0">
                    <a:pos x="T4" y="T5"/>
                  </a:cxn>
                  <a:cxn ang="0">
                    <a:pos x="T6" y="T7"/>
                  </a:cxn>
                  <a:cxn ang="0">
                    <a:pos x="T8" y="T9"/>
                  </a:cxn>
                </a:cxnLst>
                <a:rect l="0" t="0" r="r" b="b"/>
                <a:pathLst>
                  <a:path w="31" h="140">
                    <a:moveTo>
                      <a:pt x="9" y="130"/>
                    </a:moveTo>
                    <a:lnTo>
                      <a:pt x="31" y="0"/>
                    </a:lnTo>
                    <a:lnTo>
                      <a:pt x="0" y="0"/>
                    </a:lnTo>
                    <a:lnTo>
                      <a:pt x="0" y="140"/>
                    </a:lnTo>
                    <a:lnTo>
                      <a:pt x="9" y="13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 name="Freeform 204"/>
              <p:cNvSpPr/>
              <p:nvPr/>
            </p:nvSpPr>
            <p:spPr bwMode="auto">
              <a:xfrm>
                <a:off x="7953257" y="4447929"/>
                <a:ext cx="92887" cy="132293"/>
              </a:xfrm>
              <a:custGeom>
                <a:avLst/>
                <a:gdLst>
                  <a:gd name="T0" fmla="*/ 5 w 14"/>
                  <a:gd name="T1" fmla="*/ 14 h 20"/>
                  <a:gd name="T2" fmla="*/ 14 w 14"/>
                  <a:gd name="T3" fmla="*/ 20 h 20"/>
                  <a:gd name="T4" fmla="*/ 14 w 14"/>
                  <a:gd name="T5" fmla="*/ 0 h 20"/>
                  <a:gd name="T6" fmla="*/ 0 w 14"/>
                  <a:gd name="T7" fmla="*/ 0 h 20"/>
                  <a:gd name="T8" fmla="*/ 4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9"/>
                      <a:pt x="13" y="16"/>
                      <a:pt x="14" y="20"/>
                    </a:cubicBezTo>
                    <a:cubicBezTo>
                      <a:pt x="14" y="0"/>
                      <a:pt x="14" y="0"/>
                      <a:pt x="14" y="0"/>
                    </a:cubicBezTo>
                    <a:cubicBezTo>
                      <a:pt x="0" y="0"/>
                      <a:pt x="0" y="0"/>
                      <a:pt x="0" y="0"/>
                    </a:cubicBezTo>
                    <a:cubicBezTo>
                      <a:pt x="4" y="19"/>
                      <a:pt x="4" y="19"/>
                      <a:pt x="4" y="19"/>
                    </a:cubicBezTo>
                    <a:cubicBezTo>
                      <a:pt x="4" y="17"/>
                      <a:pt x="4" y="16"/>
                      <a:pt x="5"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 name="Freeform 206"/>
              <p:cNvSpPr/>
              <p:nvPr/>
            </p:nvSpPr>
            <p:spPr bwMode="auto">
              <a:xfrm>
                <a:off x="8099622" y="4447929"/>
                <a:ext cx="87257" cy="118218"/>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 name="Freeform 207"/>
              <p:cNvSpPr/>
              <p:nvPr/>
            </p:nvSpPr>
            <p:spPr bwMode="auto">
              <a:xfrm>
                <a:off x="8091177" y="4447929"/>
                <a:ext cx="67553" cy="394061"/>
              </a:xfrm>
              <a:custGeom>
                <a:avLst/>
                <a:gdLst>
                  <a:gd name="T0" fmla="*/ 9 w 10"/>
                  <a:gd name="T1" fmla="*/ 31 h 59"/>
                  <a:gd name="T2" fmla="*/ 3 w 10"/>
                  <a:gd name="T3" fmla="*/ 29 h 59"/>
                  <a:gd name="T4" fmla="*/ 3 w 10"/>
                  <a:gd name="T5" fmla="*/ 0 h 59"/>
                  <a:gd name="T6" fmla="*/ 1 w 10"/>
                  <a:gd name="T7" fmla="*/ 0 h 59"/>
                  <a:gd name="T8" fmla="*/ 1 w 10"/>
                  <a:gd name="T9" fmla="*/ 59 h 59"/>
                  <a:gd name="T10" fmla="*/ 5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3" y="0"/>
                    </a:cubicBezTo>
                    <a:cubicBezTo>
                      <a:pt x="1" y="0"/>
                      <a:pt x="1" y="0"/>
                      <a:pt x="1" y="0"/>
                    </a:cubicBezTo>
                    <a:cubicBezTo>
                      <a:pt x="1" y="59"/>
                      <a:pt x="1" y="59"/>
                      <a:pt x="1" y="59"/>
                    </a:cubicBezTo>
                    <a:cubicBezTo>
                      <a:pt x="5" y="55"/>
                      <a:pt x="5" y="55"/>
                      <a:pt x="5"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 name="Freeform 208"/>
              <p:cNvSpPr/>
              <p:nvPr/>
            </p:nvSpPr>
            <p:spPr bwMode="auto">
              <a:xfrm>
                <a:off x="7911035" y="4006017"/>
                <a:ext cx="315249" cy="326508"/>
              </a:xfrm>
              <a:custGeom>
                <a:avLst/>
                <a:gdLst>
                  <a:gd name="T0" fmla="*/ 44 w 47"/>
                  <a:gd name="T1" fmla="*/ 5 h 49"/>
                  <a:gd name="T2" fmla="*/ 24 w 47"/>
                  <a:gd name="T3" fmla="*/ 0 h 49"/>
                  <a:gd name="T4" fmla="*/ 24 w 47"/>
                  <a:gd name="T5" fmla="*/ 0 h 49"/>
                  <a:gd name="T6" fmla="*/ 23 w 47"/>
                  <a:gd name="T7" fmla="*/ 0 h 49"/>
                  <a:gd name="T8" fmla="*/ 22 w 47"/>
                  <a:gd name="T9" fmla="*/ 0 h 49"/>
                  <a:gd name="T10" fmla="*/ 22 w 47"/>
                  <a:gd name="T11" fmla="*/ 0 h 49"/>
                  <a:gd name="T12" fmla="*/ 3 w 47"/>
                  <a:gd name="T13" fmla="*/ 5 h 49"/>
                  <a:gd name="T14" fmla="*/ 4 w 47"/>
                  <a:gd name="T15" fmla="*/ 49 h 49"/>
                  <a:gd name="T16" fmla="*/ 22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1" y="2"/>
                      <a:pt x="34"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6" y="2"/>
                      <a:pt x="3" y="5"/>
                    </a:cubicBezTo>
                    <a:cubicBezTo>
                      <a:pt x="0" y="9"/>
                      <a:pt x="4" y="49"/>
                      <a:pt x="4" y="49"/>
                    </a:cubicBezTo>
                    <a:cubicBezTo>
                      <a:pt x="22" y="49"/>
                      <a:pt x="22" y="49"/>
                      <a:pt x="22" y="49"/>
                    </a:cubicBezTo>
                    <a:cubicBezTo>
                      <a:pt x="24" y="49"/>
                      <a:pt x="24" y="49"/>
                      <a:pt x="24" y="49"/>
                    </a:cubicBezTo>
                    <a:cubicBezTo>
                      <a:pt x="43" y="49"/>
                      <a:pt x="43" y="49"/>
                      <a:pt x="43" y="49"/>
                    </a:cubicBezTo>
                    <a:cubicBezTo>
                      <a:pt x="43" y="49"/>
                      <a:pt x="47" y="9"/>
                      <a:pt x="44" y="5"/>
                    </a:cubicBezTo>
                    <a:close/>
                  </a:path>
                </a:pathLst>
              </a:custGeom>
              <a:solidFill>
                <a:srgbClr val="637C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 name="Freeform 209"/>
              <p:cNvSpPr/>
              <p:nvPr/>
            </p:nvSpPr>
            <p:spPr bwMode="auto">
              <a:xfrm>
                <a:off x="7911035" y="4020091"/>
                <a:ext cx="315249" cy="312435"/>
              </a:xfrm>
              <a:custGeom>
                <a:avLst/>
                <a:gdLst>
                  <a:gd name="T0" fmla="*/ 44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8" y="0"/>
                    </a:cubicBezTo>
                    <a:cubicBezTo>
                      <a:pt x="38" y="1"/>
                      <a:pt x="38" y="1"/>
                      <a:pt x="38" y="1"/>
                    </a:cubicBezTo>
                    <a:cubicBezTo>
                      <a:pt x="41" y="14"/>
                      <a:pt x="41" y="29"/>
                      <a:pt x="38" y="41"/>
                    </a:cubicBezTo>
                    <a:cubicBezTo>
                      <a:pt x="37" y="43"/>
                      <a:pt x="36" y="44"/>
                      <a:pt x="34" y="44"/>
                    </a:cubicBezTo>
                    <a:cubicBezTo>
                      <a:pt x="31" y="47"/>
                      <a:pt x="22" y="46"/>
                      <a:pt x="18" y="46"/>
                    </a:cubicBezTo>
                    <a:cubicBezTo>
                      <a:pt x="12" y="45"/>
                      <a:pt x="9" y="42"/>
                      <a:pt x="9" y="35"/>
                    </a:cubicBezTo>
                    <a:cubicBezTo>
                      <a:pt x="9" y="34"/>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7"/>
                      <a:pt x="44" y="3"/>
                    </a:cubicBezTo>
                    <a:close/>
                  </a:path>
                </a:pathLst>
              </a:custGeom>
              <a:solidFill>
                <a:srgbClr val="5A73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 name="Rectangle 210"/>
              <p:cNvSpPr>
                <a:spLocks noChangeArrowheads="1"/>
              </p:cNvSpPr>
              <p:nvPr/>
            </p:nvSpPr>
            <p:spPr bwMode="auto">
              <a:xfrm>
                <a:off x="8099622"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 name="Freeform 211"/>
              <p:cNvSpPr/>
              <p:nvPr/>
            </p:nvSpPr>
            <p:spPr bwMode="auto">
              <a:xfrm>
                <a:off x="8099622" y="4808213"/>
                <a:ext cx="59110"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7"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 name="Rectangle 212"/>
              <p:cNvSpPr>
                <a:spLocks noChangeArrowheads="1"/>
              </p:cNvSpPr>
              <p:nvPr/>
            </p:nvSpPr>
            <p:spPr bwMode="auto">
              <a:xfrm>
                <a:off x="7992663"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 name="Freeform 213"/>
              <p:cNvSpPr/>
              <p:nvPr/>
            </p:nvSpPr>
            <p:spPr bwMode="auto">
              <a:xfrm>
                <a:off x="7992663" y="4808213"/>
                <a:ext cx="59110"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2"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 name="Freeform 214"/>
              <p:cNvSpPr/>
              <p:nvPr/>
            </p:nvSpPr>
            <p:spPr bwMode="auto">
              <a:xfrm>
                <a:off x="8091177" y="4813843"/>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 name="Freeform 215"/>
              <p:cNvSpPr/>
              <p:nvPr/>
            </p:nvSpPr>
            <p:spPr bwMode="auto">
              <a:xfrm>
                <a:off x="7992663" y="4808213"/>
                <a:ext cx="59110"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 name="Freeform 216"/>
              <p:cNvSpPr/>
              <p:nvPr/>
            </p:nvSpPr>
            <p:spPr bwMode="auto">
              <a:xfrm>
                <a:off x="7933553" y="3679509"/>
                <a:ext cx="273029" cy="306806"/>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1"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 name="Freeform 217"/>
              <p:cNvSpPr/>
              <p:nvPr/>
            </p:nvSpPr>
            <p:spPr bwMode="auto">
              <a:xfrm>
                <a:off x="8153101" y="4014462"/>
                <a:ext cx="98516" cy="258954"/>
              </a:xfrm>
              <a:custGeom>
                <a:avLst/>
                <a:gdLst>
                  <a:gd name="T0" fmla="*/ 5 w 15"/>
                  <a:gd name="T1" fmla="*/ 2 h 39"/>
                  <a:gd name="T2" fmla="*/ 4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4" y="21"/>
                    </a:cubicBezTo>
                    <a:cubicBezTo>
                      <a:pt x="2" y="25"/>
                      <a:pt x="0" y="29"/>
                      <a:pt x="0" y="29"/>
                    </a:cubicBezTo>
                    <a:cubicBezTo>
                      <a:pt x="0" y="29"/>
                      <a:pt x="6" y="39"/>
                      <a:pt x="10" y="39"/>
                    </a:cubicBezTo>
                    <a:cubicBezTo>
                      <a:pt x="14" y="38"/>
                      <a:pt x="15" y="0"/>
                      <a:pt x="5" y="2"/>
                    </a:cubicBezTo>
                    <a:close/>
                  </a:path>
                </a:pathLst>
              </a:custGeom>
              <a:solidFill>
                <a:srgbClr val="728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 name="Freeform 218"/>
              <p:cNvSpPr/>
              <p:nvPr/>
            </p:nvSpPr>
            <p:spPr bwMode="auto">
              <a:xfrm>
                <a:off x="8032069" y="4200233"/>
                <a:ext cx="208289" cy="87257"/>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7" y="1"/>
                      <a:pt x="31" y="3"/>
                      <a:pt x="28" y="11"/>
                    </a:cubicBezTo>
                    <a:close/>
                  </a:path>
                </a:pathLst>
              </a:custGeom>
              <a:solidFill>
                <a:srgbClr val="728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 name="Freeform 219"/>
              <p:cNvSpPr/>
              <p:nvPr/>
            </p:nvSpPr>
            <p:spPr bwMode="auto">
              <a:xfrm>
                <a:off x="8153101" y="4025721"/>
                <a:ext cx="59110"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0 h 31"/>
                  <a:gd name="T12" fmla="*/ 5 w 9"/>
                  <a:gd name="T13" fmla="*/ 0 h 31"/>
                  <a:gd name="T14" fmla="*/ 4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7"/>
                      <a:pt x="7" y="1"/>
                    </a:cubicBezTo>
                    <a:cubicBezTo>
                      <a:pt x="7" y="0"/>
                      <a:pt x="7" y="0"/>
                      <a:pt x="7" y="0"/>
                    </a:cubicBezTo>
                    <a:cubicBezTo>
                      <a:pt x="6" y="0"/>
                      <a:pt x="6" y="0"/>
                      <a:pt x="5" y="0"/>
                    </a:cubicBezTo>
                    <a:cubicBezTo>
                      <a:pt x="5" y="0"/>
                      <a:pt x="7" y="11"/>
                      <a:pt x="4" y="19"/>
                    </a:cubicBezTo>
                    <a:cubicBezTo>
                      <a:pt x="2" y="23"/>
                      <a:pt x="0" y="27"/>
                      <a:pt x="0" y="27"/>
                    </a:cubicBezTo>
                    <a:cubicBezTo>
                      <a:pt x="0" y="27"/>
                      <a:pt x="1" y="29"/>
                      <a:pt x="3" y="31"/>
                    </a:cubicBezTo>
                    <a:lnTo>
                      <a:pt x="4" y="31"/>
                    </a:lnTo>
                    <a:close/>
                  </a:path>
                </a:pathLst>
              </a:custGeom>
              <a:solidFill>
                <a:srgbClr val="6A81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2" name="Freeform 220"/>
              <p:cNvSpPr/>
              <p:nvPr/>
            </p:nvSpPr>
            <p:spPr bwMode="auto">
              <a:xfrm>
                <a:off x="8032069" y="4200233"/>
                <a:ext cx="154811" cy="59110"/>
              </a:xfrm>
              <a:custGeom>
                <a:avLst/>
                <a:gdLst>
                  <a:gd name="T0" fmla="*/ 9 w 23"/>
                  <a:gd name="T1" fmla="*/ 8 h 9"/>
                  <a:gd name="T2" fmla="*/ 10 w 23"/>
                  <a:gd name="T3" fmla="*/ 5 h 9"/>
                  <a:gd name="T4" fmla="*/ 17 w 23"/>
                  <a:gd name="T5" fmla="*/ 4 h 9"/>
                  <a:gd name="T6" fmla="*/ 18 w 23"/>
                  <a:gd name="T7" fmla="*/ 5 h 9"/>
                  <a:gd name="T8" fmla="*/ 20 w 23"/>
                  <a:gd name="T9" fmla="*/ 5 h 9"/>
                  <a:gd name="T10" fmla="*/ 20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7"/>
                      <a:pt x="9" y="6"/>
                      <a:pt x="10" y="5"/>
                    </a:cubicBezTo>
                    <a:cubicBezTo>
                      <a:pt x="11" y="3"/>
                      <a:pt x="15" y="2"/>
                      <a:pt x="17" y="4"/>
                    </a:cubicBezTo>
                    <a:cubicBezTo>
                      <a:pt x="18" y="5"/>
                      <a:pt x="18" y="5"/>
                      <a:pt x="18" y="5"/>
                    </a:cubicBezTo>
                    <a:cubicBezTo>
                      <a:pt x="19" y="5"/>
                      <a:pt x="19" y="5"/>
                      <a:pt x="20" y="5"/>
                    </a:cubicBezTo>
                    <a:cubicBezTo>
                      <a:pt x="20" y="5"/>
                      <a:pt x="20" y="5"/>
                      <a:pt x="20" y="5"/>
                    </a:cubicBezTo>
                    <a:cubicBezTo>
                      <a:pt x="21" y="5"/>
                      <a:pt x="21" y="5"/>
                      <a:pt x="22" y="5"/>
                    </a:cubicBezTo>
                    <a:cubicBezTo>
                      <a:pt x="22" y="5"/>
                      <a:pt x="23" y="5"/>
                      <a:pt x="23" y="5"/>
                    </a:cubicBezTo>
                    <a:cubicBezTo>
                      <a:pt x="23" y="4"/>
                      <a:pt x="23" y="4"/>
                      <a:pt x="23" y="4"/>
                    </a:cubicBezTo>
                    <a:cubicBezTo>
                      <a:pt x="22" y="3"/>
                      <a:pt x="22" y="3"/>
                      <a:pt x="22" y="2"/>
                    </a:cubicBezTo>
                    <a:cubicBezTo>
                      <a:pt x="19" y="1"/>
                      <a:pt x="15" y="1"/>
                      <a:pt x="14" y="1"/>
                    </a:cubicBezTo>
                    <a:cubicBezTo>
                      <a:pt x="8" y="1"/>
                      <a:pt x="3" y="0"/>
                      <a:pt x="2" y="0"/>
                    </a:cubicBezTo>
                    <a:cubicBezTo>
                      <a:pt x="2" y="0"/>
                      <a:pt x="0" y="6"/>
                      <a:pt x="0" y="6"/>
                    </a:cubicBezTo>
                    <a:cubicBezTo>
                      <a:pt x="3" y="7"/>
                      <a:pt x="6" y="8"/>
                      <a:pt x="9" y="9"/>
                    </a:cubicBezTo>
                    <a:lnTo>
                      <a:pt x="9" y="8"/>
                    </a:lnTo>
                    <a:close/>
                  </a:path>
                </a:pathLst>
              </a:custGeom>
              <a:solidFill>
                <a:srgbClr val="6A81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3" name="Freeform 221"/>
              <p:cNvSpPr/>
              <p:nvPr/>
            </p:nvSpPr>
            <p:spPr bwMode="auto">
              <a:xfrm>
                <a:off x="7953257" y="4174900"/>
                <a:ext cx="78812"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4" name="Freeform 222"/>
              <p:cNvSpPr/>
              <p:nvPr/>
            </p:nvSpPr>
            <p:spPr bwMode="auto">
              <a:xfrm>
                <a:off x="7880074" y="4014462"/>
                <a:ext cx="92887"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8"/>
                    </a:cubicBezTo>
                    <a:cubicBezTo>
                      <a:pt x="1" y="37"/>
                      <a:pt x="0" y="0"/>
                      <a:pt x="11" y="2"/>
                    </a:cubicBezTo>
                    <a:close/>
                  </a:path>
                </a:pathLst>
              </a:custGeom>
              <a:solidFill>
                <a:srgbClr val="728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5" name="Freeform 223"/>
              <p:cNvSpPr/>
              <p:nvPr/>
            </p:nvSpPr>
            <p:spPr bwMode="auto">
              <a:xfrm>
                <a:off x="7871629" y="4180529"/>
                <a:ext cx="247696"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5" y="0"/>
                      <a:pt x="34" y="0"/>
                    </a:cubicBezTo>
                    <a:cubicBezTo>
                      <a:pt x="33" y="0"/>
                      <a:pt x="24" y="1"/>
                      <a:pt x="15" y="2"/>
                    </a:cubicBezTo>
                    <a:cubicBezTo>
                      <a:pt x="12" y="3"/>
                      <a:pt x="0" y="6"/>
                      <a:pt x="5" y="13"/>
                    </a:cubicBezTo>
                    <a:close/>
                  </a:path>
                </a:pathLst>
              </a:custGeom>
              <a:solidFill>
                <a:srgbClr val="728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6" name="Freeform 224"/>
              <p:cNvSpPr/>
              <p:nvPr/>
            </p:nvSpPr>
            <p:spPr bwMode="auto">
              <a:xfrm>
                <a:off x="7911035" y="4025721"/>
                <a:ext cx="61924"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6"/>
                      <a:pt x="6" y="28"/>
                    </a:cubicBezTo>
                    <a:cubicBezTo>
                      <a:pt x="6" y="28"/>
                      <a:pt x="7" y="27"/>
                      <a:pt x="9" y="27"/>
                    </a:cubicBezTo>
                    <a:cubicBezTo>
                      <a:pt x="8" y="24"/>
                      <a:pt x="8" y="19"/>
                      <a:pt x="6" y="14"/>
                    </a:cubicBezTo>
                    <a:cubicBezTo>
                      <a:pt x="4" y="7"/>
                      <a:pt x="6" y="0"/>
                      <a:pt x="6" y="0"/>
                    </a:cubicBezTo>
                    <a:cubicBezTo>
                      <a:pt x="5" y="0"/>
                      <a:pt x="4" y="0"/>
                      <a:pt x="3" y="0"/>
                    </a:cubicBezTo>
                    <a:lnTo>
                      <a:pt x="3" y="1"/>
                    </a:lnTo>
                    <a:close/>
                  </a:path>
                </a:pathLst>
              </a:custGeom>
              <a:solidFill>
                <a:srgbClr val="6A81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7" name="Freeform 225"/>
              <p:cNvSpPr/>
              <p:nvPr/>
            </p:nvSpPr>
            <p:spPr bwMode="auto">
              <a:xfrm>
                <a:off x="7953257" y="4180529"/>
                <a:ext cx="166069" cy="39406"/>
              </a:xfrm>
              <a:custGeom>
                <a:avLst/>
                <a:gdLst>
                  <a:gd name="T0" fmla="*/ 0 w 25"/>
                  <a:gd name="T1" fmla="*/ 5 h 6"/>
                  <a:gd name="T2" fmla="*/ 19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1"/>
                    </a:cubicBezTo>
                    <a:cubicBezTo>
                      <a:pt x="22" y="1"/>
                      <a:pt x="23" y="4"/>
                      <a:pt x="23" y="6"/>
                    </a:cubicBezTo>
                    <a:cubicBezTo>
                      <a:pt x="23" y="6"/>
                      <a:pt x="24" y="6"/>
                      <a:pt x="25" y="5"/>
                    </a:cubicBezTo>
                    <a:cubicBezTo>
                      <a:pt x="25" y="5"/>
                      <a:pt x="23" y="0"/>
                      <a:pt x="22" y="0"/>
                    </a:cubicBezTo>
                    <a:cubicBezTo>
                      <a:pt x="21" y="0"/>
                      <a:pt x="12" y="1"/>
                      <a:pt x="3" y="2"/>
                    </a:cubicBezTo>
                    <a:cubicBezTo>
                      <a:pt x="2" y="2"/>
                      <a:pt x="1" y="3"/>
                      <a:pt x="0" y="3"/>
                    </a:cubicBezTo>
                    <a:cubicBezTo>
                      <a:pt x="0" y="4"/>
                      <a:pt x="0" y="4"/>
                      <a:pt x="0" y="5"/>
                    </a:cubicBezTo>
                    <a:close/>
                  </a:path>
                </a:pathLst>
              </a:custGeom>
              <a:solidFill>
                <a:srgbClr val="6A81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8" name="Freeform 226"/>
              <p:cNvSpPr/>
              <p:nvPr/>
            </p:nvSpPr>
            <p:spPr bwMode="auto">
              <a:xfrm>
                <a:off x="8099622" y="4174900"/>
                <a:ext cx="67553" cy="45036"/>
              </a:xfrm>
              <a:custGeom>
                <a:avLst/>
                <a:gdLst>
                  <a:gd name="T0" fmla="*/ 0 w 10"/>
                  <a:gd name="T1" fmla="*/ 1 h 7"/>
                  <a:gd name="T2" fmla="*/ 10 w 10"/>
                  <a:gd name="T3" fmla="*/ 2 h 7"/>
                  <a:gd name="T4" fmla="*/ 8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9" name="Freeform 227"/>
              <p:cNvSpPr/>
              <p:nvPr/>
            </p:nvSpPr>
            <p:spPr bwMode="auto">
              <a:xfrm>
                <a:off x="8167176"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0" name="Freeform 228"/>
              <p:cNvSpPr/>
              <p:nvPr/>
            </p:nvSpPr>
            <p:spPr bwMode="auto">
              <a:xfrm>
                <a:off x="7925110" y="3859651"/>
                <a:ext cx="39406" cy="81628"/>
              </a:xfrm>
              <a:custGeom>
                <a:avLst/>
                <a:gdLst>
                  <a:gd name="T0" fmla="*/ 4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4" y="4"/>
                    </a:moveTo>
                    <a:cubicBezTo>
                      <a:pt x="4" y="4"/>
                      <a:pt x="0" y="0"/>
                      <a:pt x="2" y="8"/>
                    </a:cubicBezTo>
                    <a:cubicBezTo>
                      <a:pt x="4" y="12"/>
                      <a:pt x="6"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1" name="Freeform 229"/>
              <p:cNvSpPr/>
              <p:nvPr/>
            </p:nvSpPr>
            <p:spPr bwMode="auto">
              <a:xfrm>
                <a:off x="7899776" y="3645732"/>
                <a:ext cx="278658" cy="267399"/>
              </a:xfrm>
              <a:custGeom>
                <a:avLst/>
                <a:gdLst>
                  <a:gd name="T0" fmla="*/ 10 w 42"/>
                  <a:gd name="T1" fmla="*/ 34 h 40"/>
                  <a:gd name="T2" fmla="*/ 37 w 42"/>
                  <a:gd name="T3" fmla="*/ 25 h 40"/>
                  <a:gd name="T4" fmla="*/ 42 w 42"/>
                  <a:gd name="T5" fmla="*/ 12 h 40"/>
                  <a:gd name="T6" fmla="*/ 17 w 42"/>
                  <a:gd name="T7" fmla="*/ 5 h 40"/>
                  <a:gd name="T8" fmla="*/ 5 w 42"/>
                  <a:gd name="T9" fmla="*/ 32 h 40"/>
                  <a:gd name="T10" fmla="*/ 10 w 42"/>
                  <a:gd name="T11" fmla="*/ 39 h 40"/>
                  <a:gd name="T12" fmla="*/ 10 w 42"/>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2" h="40">
                    <a:moveTo>
                      <a:pt x="10" y="34"/>
                    </a:moveTo>
                    <a:cubicBezTo>
                      <a:pt x="15" y="28"/>
                      <a:pt x="32" y="32"/>
                      <a:pt x="37" y="25"/>
                    </a:cubicBezTo>
                    <a:cubicBezTo>
                      <a:pt x="38" y="25"/>
                      <a:pt x="42" y="14"/>
                      <a:pt x="42" y="12"/>
                    </a:cubicBezTo>
                    <a:cubicBezTo>
                      <a:pt x="42" y="11"/>
                      <a:pt x="33" y="0"/>
                      <a:pt x="17" y="5"/>
                    </a:cubicBezTo>
                    <a:cubicBezTo>
                      <a:pt x="0" y="10"/>
                      <a:pt x="4" y="30"/>
                      <a:pt x="5" y="32"/>
                    </a:cubicBezTo>
                    <a:cubicBezTo>
                      <a:pt x="6" y="35"/>
                      <a:pt x="10" y="40"/>
                      <a:pt x="10" y="39"/>
                    </a:cubicBezTo>
                    <a:lnTo>
                      <a:pt x="10" y="34"/>
                    </a:ln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2" name="Freeform 230"/>
              <p:cNvSpPr/>
              <p:nvPr/>
            </p:nvSpPr>
            <p:spPr bwMode="auto">
              <a:xfrm>
                <a:off x="8144658" y="3718915"/>
                <a:ext cx="67553" cy="188587"/>
              </a:xfrm>
              <a:custGeom>
                <a:avLst/>
                <a:gdLst>
                  <a:gd name="T0" fmla="*/ 9 w 10"/>
                  <a:gd name="T1" fmla="*/ 9 h 28"/>
                  <a:gd name="T2" fmla="*/ 5 w 10"/>
                  <a:gd name="T3" fmla="*/ 1 h 28"/>
                  <a:gd name="T4" fmla="*/ 0 w 10"/>
                  <a:gd name="T5" fmla="*/ 14 h 28"/>
                  <a:gd name="T6" fmla="*/ 1 w 10"/>
                  <a:gd name="T7" fmla="*/ 17 h 28"/>
                  <a:gd name="T8" fmla="*/ 5 w 10"/>
                  <a:gd name="T9" fmla="*/ 23 h 28"/>
                  <a:gd name="T10" fmla="*/ 5 w 10"/>
                  <a:gd name="T11" fmla="*/ 28 h 28"/>
                  <a:gd name="T12" fmla="*/ 9 w 10"/>
                  <a:gd name="T13" fmla="*/ 9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9" y="9"/>
                    </a:moveTo>
                    <a:cubicBezTo>
                      <a:pt x="9" y="3"/>
                      <a:pt x="5" y="0"/>
                      <a:pt x="5" y="1"/>
                    </a:cubicBezTo>
                    <a:cubicBezTo>
                      <a:pt x="5" y="2"/>
                      <a:pt x="1" y="10"/>
                      <a:pt x="0" y="14"/>
                    </a:cubicBezTo>
                    <a:cubicBezTo>
                      <a:pt x="0" y="15"/>
                      <a:pt x="1" y="16"/>
                      <a:pt x="1" y="17"/>
                    </a:cubicBezTo>
                    <a:cubicBezTo>
                      <a:pt x="2" y="18"/>
                      <a:pt x="5" y="21"/>
                      <a:pt x="5" y="23"/>
                    </a:cubicBezTo>
                    <a:cubicBezTo>
                      <a:pt x="5" y="24"/>
                      <a:pt x="5" y="28"/>
                      <a:pt x="5" y="28"/>
                    </a:cubicBezTo>
                    <a:cubicBezTo>
                      <a:pt x="6" y="28"/>
                      <a:pt x="10" y="17"/>
                      <a:pt x="9" y="9"/>
                    </a:cubicBez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3" name="Freeform 231"/>
              <p:cNvSpPr/>
              <p:nvPr/>
            </p:nvSpPr>
            <p:spPr bwMode="auto">
              <a:xfrm>
                <a:off x="7925110" y="3718915"/>
                <a:ext cx="253325" cy="194217"/>
              </a:xfrm>
              <a:custGeom>
                <a:avLst/>
                <a:gdLst>
                  <a:gd name="T0" fmla="*/ 37 w 38"/>
                  <a:gd name="T1" fmla="*/ 0 h 29"/>
                  <a:gd name="T2" fmla="*/ 28 w 38"/>
                  <a:gd name="T3" fmla="*/ 16 h 29"/>
                  <a:gd name="T4" fmla="*/ 12 w 38"/>
                  <a:gd name="T5" fmla="*/ 18 h 29"/>
                  <a:gd name="T6" fmla="*/ 5 w 38"/>
                  <a:gd name="T7" fmla="*/ 21 h 29"/>
                  <a:gd name="T8" fmla="*/ 1 w 38"/>
                  <a:gd name="T9" fmla="*/ 13 h 29"/>
                  <a:gd name="T10" fmla="*/ 2 w 38"/>
                  <a:gd name="T11" fmla="*/ 24 h 29"/>
                  <a:gd name="T12" fmla="*/ 6 w 38"/>
                  <a:gd name="T13" fmla="*/ 28 h 29"/>
                  <a:gd name="T14" fmla="*/ 6 w 38"/>
                  <a:gd name="T15" fmla="*/ 23 h 29"/>
                  <a:gd name="T16" fmla="*/ 33 w 38"/>
                  <a:gd name="T17" fmla="*/ 14 h 29"/>
                  <a:gd name="T18" fmla="*/ 38 w 38"/>
                  <a:gd name="T19" fmla="*/ 1 h 29"/>
                  <a:gd name="T20" fmla="*/ 37 w 3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37" y="0"/>
                    </a:moveTo>
                    <a:cubicBezTo>
                      <a:pt x="36" y="6"/>
                      <a:pt x="34" y="13"/>
                      <a:pt x="28" y="16"/>
                    </a:cubicBezTo>
                    <a:cubicBezTo>
                      <a:pt x="23" y="19"/>
                      <a:pt x="18" y="18"/>
                      <a:pt x="12" y="18"/>
                    </a:cubicBezTo>
                    <a:cubicBezTo>
                      <a:pt x="8" y="18"/>
                      <a:pt x="6" y="18"/>
                      <a:pt x="5" y="21"/>
                    </a:cubicBezTo>
                    <a:cubicBezTo>
                      <a:pt x="4" y="22"/>
                      <a:pt x="1" y="23"/>
                      <a:pt x="1" y="13"/>
                    </a:cubicBezTo>
                    <a:cubicBezTo>
                      <a:pt x="0" y="16"/>
                      <a:pt x="3" y="24"/>
                      <a:pt x="2" y="24"/>
                    </a:cubicBezTo>
                    <a:cubicBezTo>
                      <a:pt x="4" y="26"/>
                      <a:pt x="6" y="29"/>
                      <a:pt x="6" y="28"/>
                    </a:cubicBezTo>
                    <a:cubicBezTo>
                      <a:pt x="6" y="23"/>
                      <a:pt x="6" y="23"/>
                      <a:pt x="6" y="23"/>
                    </a:cubicBezTo>
                    <a:cubicBezTo>
                      <a:pt x="11" y="17"/>
                      <a:pt x="28" y="21"/>
                      <a:pt x="33" y="14"/>
                    </a:cubicBezTo>
                    <a:cubicBezTo>
                      <a:pt x="34" y="14"/>
                      <a:pt x="38" y="3"/>
                      <a:pt x="38" y="1"/>
                    </a:cubicBezTo>
                    <a:cubicBezTo>
                      <a:pt x="38" y="1"/>
                      <a:pt x="38" y="0"/>
                      <a:pt x="37" y="0"/>
                    </a:cubicBezTo>
                    <a:close/>
                  </a:path>
                </a:pathLst>
              </a:custGeom>
              <a:solidFill>
                <a:srgbClr val="B5A7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4" name="Freeform 232"/>
              <p:cNvSpPr/>
              <p:nvPr/>
            </p:nvSpPr>
            <p:spPr bwMode="auto">
              <a:xfrm>
                <a:off x="8144658" y="3727360"/>
                <a:ext cx="42222" cy="180142"/>
              </a:xfrm>
              <a:custGeom>
                <a:avLst/>
                <a:gdLst>
                  <a:gd name="T0" fmla="*/ 5 w 6"/>
                  <a:gd name="T1" fmla="*/ 25 h 27"/>
                  <a:gd name="T2" fmla="*/ 3 w 6"/>
                  <a:gd name="T3" fmla="*/ 15 h 27"/>
                  <a:gd name="T4" fmla="*/ 3 w 6"/>
                  <a:gd name="T5" fmla="*/ 12 h 27"/>
                  <a:gd name="T6" fmla="*/ 6 w 6"/>
                  <a:gd name="T7" fmla="*/ 0 h 27"/>
                  <a:gd name="T8" fmla="*/ 5 w 6"/>
                  <a:gd name="T9" fmla="*/ 0 h 27"/>
                  <a:gd name="T10" fmla="*/ 0 w 6"/>
                  <a:gd name="T11" fmla="*/ 13 h 27"/>
                  <a:gd name="T12" fmla="*/ 1 w 6"/>
                  <a:gd name="T13" fmla="*/ 16 h 27"/>
                  <a:gd name="T14" fmla="*/ 5 w 6"/>
                  <a:gd name="T15" fmla="*/ 23 h 27"/>
                  <a:gd name="T16" fmla="*/ 5 w 6"/>
                  <a:gd name="T17" fmla="*/ 27 h 27"/>
                  <a:gd name="T18" fmla="*/ 6 w 6"/>
                  <a:gd name="T19" fmla="*/ 26 h 27"/>
                  <a:gd name="T20" fmla="*/ 5 w 6"/>
                  <a:gd name="T2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7">
                    <a:moveTo>
                      <a:pt x="5" y="25"/>
                    </a:moveTo>
                    <a:cubicBezTo>
                      <a:pt x="5" y="21"/>
                      <a:pt x="5" y="18"/>
                      <a:pt x="3" y="15"/>
                    </a:cubicBezTo>
                    <a:cubicBezTo>
                      <a:pt x="3" y="14"/>
                      <a:pt x="2" y="13"/>
                      <a:pt x="3" y="12"/>
                    </a:cubicBezTo>
                    <a:cubicBezTo>
                      <a:pt x="3" y="8"/>
                      <a:pt x="5" y="4"/>
                      <a:pt x="6" y="0"/>
                    </a:cubicBezTo>
                    <a:cubicBezTo>
                      <a:pt x="5" y="0"/>
                      <a:pt x="5" y="0"/>
                      <a:pt x="5" y="0"/>
                    </a:cubicBezTo>
                    <a:cubicBezTo>
                      <a:pt x="5" y="2"/>
                      <a:pt x="1" y="9"/>
                      <a:pt x="0" y="13"/>
                    </a:cubicBezTo>
                    <a:cubicBezTo>
                      <a:pt x="0" y="14"/>
                      <a:pt x="1" y="15"/>
                      <a:pt x="1" y="16"/>
                    </a:cubicBezTo>
                    <a:cubicBezTo>
                      <a:pt x="2" y="17"/>
                      <a:pt x="5" y="20"/>
                      <a:pt x="5" y="23"/>
                    </a:cubicBezTo>
                    <a:cubicBezTo>
                      <a:pt x="5" y="23"/>
                      <a:pt x="5" y="27"/>
                      <a:pt x="5" y="27"/>
                    </a:cubicBezTo>
                    <a:cubicBezTo>
                      <a:pt x="5" y="27"/>
                      <a:pt x="6" y="26"/>
                      <a:pt x="6" y="26"/>
                    </a:cubicBezTo>
                    <a:cubicBezTo>
                      <a:pt x="6" y="25"/>
                      <a:pt x="5" y="25"/>
                      <a:pt x="5" y="25"/>
                    </a:cubicBezTo>
                    <a:close/>
                  </a:path>
                </a:pathLst>
              </a:custGeom>
              <a:solidFill>
                <a:srgbClr val="B5A7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5" name="Rectangle 234"/>
              <p:cNvSpPr>
                <a:spLocks noChangeArrowheads="1"/>
              </p:cNvSpPr>
              <p:nvPr/>
            </p:nvSpPr>
            <p:spPr bwMode="auto">
              <a:xfrm>
                <a:off x="9405653"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6" name="Freeform 235"/>
              <p:cNvSpPr/>
              <p:nvPr/>
            </p:nvSpPr>
            <p:spPr bwMode="auto">
              <a:xfrm>
                <a:off x="9318396" y="4332524"/>
                <a:ext cx="261770" cy="115404"/>
              </a:xfrm>
              <a:custGeom>
                <a:avLst/>
                <a:gdLst>
                  <a:gd name="T0" fmla="*/ 90 w 93"/>
                  <a:gd name="T1" fmla="*/ 41 h 41"/>
                  <a:gd name="T2" fmla="*/ 8 w 93"/>
                  <a:gd name="T3" fmla="*/ 41 h 41"/>
                  <a:gd name="T4" fmla="*/ 0 w 93"/>
                  <a:gd name="T5" fmla="*/ 0 h 41"/>
                  <a:gd name="T6" fmla="*/ 93 w 93"/>
                  <a:gd name="T7" fmla="*/ 0 h 41"/>
                  <a:gd name="T8" fmla="*/ 90 w 93"/>
                  <a:gd name="T9" fmla="*/ 41 h 41"/>
                </a:gdLst>
                <a:ahLst/>
                <a:cxnLst>
                  <a:cxn ang="0">
                    <a:pos x="T0" y="T1"/>
                  </a:cxn>
                  <a:cxn ang="0">
                    <a:pos x="T2" y="T3"/>
                  </a:cxn>
                  <a:cxn ang="0">
                    <a:pos x="T4" y="T5"/>
                  </a:cxn>
                  <a:cxn ang="0">
                    <a:pos x="T6" y="T7"/>
                  </a:cxn>
                  <a:cxn ang="0">
                    <a:pos x="T8" y="T9"/>
                  </a:cxn>
                </a:cxnLst>
                <a:rect l="0" t="0" r="r" b="b"/>
                <a:pathLst>
                  <a:path w="93" h="41">
                    <a:moveTo>
                      <a:pt x="90" y="41"/>
                    </a:moveTo>
                    <a:lnTo>
                      <a:pt x="8" y="41"/>
                    </a:lnTo>
                    <a:lnTo>
                      <a:pt x="0" y="0"/>
                    </a:lnTo>
                    <a:lnTo>
                      <a:pt x="93" y="0"/>
                    </a:lnTo>
                    <a:lnTo>
                      <a:pt x="90" y="41"/>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7" name="Freeform 236"/>
              <p:cNvSpPr/>
              <p:nvPr/>
            </p:nvSpPr>
            <p:spPr bwMode="auto">
              <a:xfrm>
                <a:off x="9332471" y="4332524"/>
                <a:ext cx="247696" cy="115404"/>
              </a:xfrm>
              <a:custGeom>
                <a:avLst/>
                <a:gdLst>
                  <a:gd name="T0" fmla="*/ 2 w 37"/>
                  <a:gd name="T1" fmla="*/ 0 h 17"/>
                  <a:gd name="T2" fmla="*/ 28 w 37"/>
                  <a:gd name="T3" fmla="*/ 3 h 17"/>
                  <a:gd name="T4" fmla="*/ 32 w 37"/>
                  <a:gd name="T5" fmla="*/ 12 h 17"/>
                  <a:gd name="T6" fmla="*/ 12 w 37"/>
                  <a:gd name="T7" fmla="*/ 13 h 17"/>
                  <a:gd name="T8" fmla="*/ 0 w 37"/>
                  <a:gd name="T9" fmla="*/ 10 h 17"/>
                  <a:gd name="T10" fmla="*/ 1 w 37"/>
                  <a:gd name="T11" fmla="*/ 17 h 17"/>
                  <a:gd name="T12" fmla="*/ 36 w 37"/>
                  <a:gd name="T13" fmla="*/ 17 h 17"/>
                  <a:gd name="T14" fmla="*/ 37 w 37"/>
                  <a:gd name="T15" fmla="*/ 0 h 17"/>
                  <a:gd name="T16" fmla="*/ 2 w 3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
                    <a:moveTo>
                      <a:pt x="2" y="0"/>
                    </a:moveTo>
                    <a:cubicBezTo>
                      <a:pt x="5" y="7"/>
                      <a:pt x="23" y="2"/>
                      <a:pt x="28" y="3"/>
                    </a:cubicBezTo>
                    <a:cubicBezTo>
                      <a:pt x="33" y="3"/>
                      <a:pt x="37" y="8"/>
                      <a:pt x="32" y="12"/>
                    </a:cubicBezTo>
                    <a:cubicBezTo>
                      <a:pt x="26" y="15"/>
                      <a:pt x="18" y="14"/>
                      <a:pt x="12" y="13"/>
                    </a:cubicBezTo>
                    <a:cubicBezTo>
                      <a:pt x="7" y="13"/>
                      <a:pt x="4" y="12"/>
                      <a:pt x="0" y="10"/>
                    </a:cubicBezTo>
                    <a:cubicBezTo>
                      <a:pt x="1" y="17"/>
                      <a:pt x="1" y="17"/>
                      <a:pt x="1" y="17"/>
                    </a:cubicBezTo>
                    <a:cubicBezTo>
                      <a:pt x="36" y="17"/>
                      <a:pt x="36" y="17"/>
                      <a:pt x="36" y="17"/>
                    </a:cubicBezTo>
                    <a:cubicBezTo>
                      <a:pt x="37" y="9"/>
                      <a:pt x="37" y="0"/>
                      <a:pt x="37"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8" name="Freeform 237"/>
              <p:cNvSpPr/>
              <p:nvPr/>
            </p:nvSpPr>
            <p:spPr bwMode="auto">
              <a:xfrm>
                <a:off x="9340914" y="4447929"/>
                <a:ext cx="92887" cy="394061"/>
              </a:xfrm>
              <a:custGeom>
                <a:avLst/>
                <a:gdLst>
                  <a:gd name="T0" fmla="*/ 21 w 33"/>
                  <a:gd name="T1" fmla="*/ 130 h 140"/>
                  <a:gd name="T2" fmla="*/ 0 w 33"/>
                  <a:gd name="T3" fmla="*/ 0 h 140"/>
                  <a:gd name="T4" fmla="*/ 30 w 33"/>
                  <a:gd name="T5" fmla="*/ 0 h 140"/>
                  <a:gd name="T6" fmla="*/ 33 w 33"/>
                  <a:gd name="T7" fmla="*/ 140 h 140"/>
                  <a:gd name="T8" fmla="*/ 21 w 33"/>
                  <a:gd name="T9" fmla="*/ 130 h 140"/>
                </a:gdLst>
                <a:ahLst/>
                <a:cxnLst>
                  <a:cxn ang="0">
                    <a:pos x="T0" y="T1"/>
                  </a:cxn>
                  <a:cxn ang="0">
                    <a:pos x="T2" y="T3"/>
                  </a:cxn>
                  <a:cxn ang="0">
                    <a:pos x="T4" y="T5"/>
                  </a:cxn>
                  <a:cxn ang="0">
                    <a:pos x="T6" y="T7"/>
                  </a:cxn>
                  <a:cxn ang="0">
                    <a:pos x="T8" y="T9"/>
                  </a:cxn>
                </a:cxnLst>
                <a:rect l="0" t="0" r="r" b="b"/>
                <a:pathLst>
                  <a:path w="33" h="140">
                    <a:moveTo>
                      <a:pt x="21" y="130"/>
                    </a:moveTo>
                    <a:lnTo>
                      <a:pt x="0" y="0"/>
                    </a:lnTo>
                    <a:lnTo>
                      <a:pt x="30" y="0"/>
                    </a:lnTo>
                    <a:lnTo>
                      <a:pt x="33" y="140"/>
                    </a:lnTo>
                    <a:lnTo>
                      <a:pt x="21" y="13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29" name="Freeform 238"/>
              <p:cNvSpPr/>
              <p:nvPr/>
            </p:nvSpPr>
            <p:spPr bwMode="auto">
              <a:xfrm>
                <a:off x="9380320" y="4447929"/>
                <a:ext cx="59110"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0" name="Freeform 239"/>
              <p:cNvSpPr/>
              <p:nvPr/>
            </p:nvSpPr>
            <p:spPr bwMode="auto">
              <a:xfrm>
                <a:off x="9478836" y="4447929"/>
                <a:ext cx="92887" cy="394061"/>
              </a:xfrm>
              <a:custGeom>
                <a:avLst/>
                <a:gdLst>
                  <a:gd name="T0" fmla="*/ 12 w 33"/>
                  <a:gd name="T1" fmla="*/ 130 h 140"/>
                  <a:gd name="T2" fmla="*/ 33 w 33"/>
                  <a:gd name="T3" fmla="*/ 0 h 140"/>
                  <a:gd name="T4" fmla="*/ 0 w 33"/>
                  <a:gd name="T5" fmla="*/ 0 h 140"/>
                  <a:gd name="T6" fmla="*/ 0 w 33"/>
                  <a:gd name="T7" fmla="*/ 140 h 140"/>
                  <a:gd name="T8" fmla="*/ 12 w 33"/>
                  <a:gd name="T9" fmla="*/ 130 h 140"/>
                </a:gdLst>
                <a:ahLst/>
                <a:cxnLst>
                  <a:cxn ang="0">
                    <a:pos x="T0" y="T1"/>
                  </a:cxn>
                  <a:cxn ang="0">
                    <a:pos x="T2" y="T3"/>
                  </a:cxn>
                  <a:cxn ang="0">
                    <a:pos x="T4" y="T5"/>
                  </a:cxn>
                  <a:cxn ang="0">
                    <a:pos x="T6" y="T7"/>
                  </a:cxn>
                  <a:cxn ang="0">
                    <a:pos x="T8" y="T9"/>
                  </a:cxn>
                </a:cxnLst>
                <a:rect l="0" t="0" r="r" b="b"/>
                <a:pathLst>
                  <a:path w="33" h="140">
                    <a:moveTo>
                      <a:pt x="12" y="130"/>
                    </a:moveTo>
                    <a:lnTo>
                      <a:pt x="33" y="0"/>
                    </a:lnTo>
                    <a:lnTo>
                      <a:pt x="0" y="0"/>
                    </a:lnTo>
                    <a:lnTo>
                      <a:pt x="0" y="140"/>
                    </a:lnTo>
                    <a:lnTo>
                      <a:pt x="12" y="13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1" name="Freeform 240"/>
              <p:cNvSpPr/>
              <p:nvPr/>
            </p:nvSpPr>
            <p:spPr bwMode="auto">
              <a:xfrm>
                <a:off x="9340914" y="4447929"/>
                <a:ext cx="92887" cy="132293"/>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9"/>
                      <a:pt x="12" y="16"/>
                      <a:pt x="14" y="20"/>
                    </a:cubicBezTo>
                    <a:cubicBezTo>
                      <a:pt x="13" y="0"/>
                      <a:pt x="13" y="0"/>
                      <a:pt x="13" y="0"/>
                    </a:cubicBezTo>
                    <a:cubicBezTo>
                      <a:pt x="0" y="0"/>
                      <a:pt x="0" y="0"/>
                      <a:pt x="0" y="0"/>
                    </a:cubicBezTo>
                    <a:cubicBezTo>
                      <a:pt x="3" y="19"/>
                      <a:pt x="3" y="19"/>
                      <a:pt x="3" y="19"/>
                    </a:cubicBezTo>
                    <a:cubicBezTo>
                      <a:pt x="3" y="17"/>
                      <a:pt x="3" y="16"/>
                      <a:pt x="4"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2" name="Freeform 241"/>
              <p:cNvSpPr/>
              <p:nvPr/>
            </p:nvSpPr>
            <p:spPr bwMode="auto">
              <a:xfrm>
                <a:off x="9478836" y="4447929"/>
                <a:ext cx="92887" cy="118218"/>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2" y="12"/>
                      <a:pt x="7" y="3"/>
                      <a:pt x="12"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3" name="Freeform 242"/>
              <p:cNvSpPr/>
              <p:nvPr/>
            </p:nvSpPr>
            <p:spPr bwMode="auto">
              <a:xfrm>
                <a:off x="9473207" y="4447929"/>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4" name="Freeform 243"/>
              <p:cNvSpPr/>
              <p:nvPr/>
            </p:nvSpPr>
            <p:spPr bwMode="auto">
              <a:xfrm>
                <a:off x="9293064" y="4006017"/>
                <a:ext cx="312435" cy="326508"/>
              </a:xfrm>
              <a:custGeom>
                <a:avLst/>
                <a:gdLst>
                  <a:gd name="T0" fmla="*/ 44 w 47"/>
                  <a:gd name="T1" fmla="*/ 5 h 49"/>
                  <a:gd name="T2" fmla="*/ 24 w 47"/>
                  <a:gd name="T3" fmla="*/ 0 h 49"/>
                  <a:gd name="T4" fmla="*/ 24 w 47"/>
                  <a:gd name="T5" fmla="*/ 0 h 49"/>
                  <a:gd name="T6" fmla="*/ 24 w 47"/>
                  <a:gd name="T7" fmla="*/ 0 h 49"/>
                  <a:gd name="T8" fmla="*/ 23 w 47"/>
                  <a:gd name="T9" fmla="*/ 0 h 49"/>
                  <a:gd name="T10" fmla="*/ 23 w 47"/>
                  <a:gd name="T11" fmla="*/ 0 h 49"/>
                  <a:gd name="T12" fmla="*/ 3 w 47"/>
                  <a:gd name="T13" fmla="*/ 5 h 49"/>
                  <a:gd name="T14" fmla="*/ 4 w 47"/>
                  <a:gd name="T15" fmla="*/ 49 h 49"/>
                  <a:gd name="T16" fmla="*/ 23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2" y="2"/>
                      <a:pt x="34" y="1"/>
                      <a:pt x="24" y="0"/>
                    </a:cubicBezTo>
                    <a:cubicBezTo>
                      <a:pt x="24" y="0"/>
                      <a:pt x="24" y="0"/>
                      <a:pt x="24" y="0"/>
                    </a:cubicBezTo>
                    <a:cubicBezTo>
                      <a:pt x="24" y="0"/>
                      <a:pt x="24" y="0"/>
                      <a:pt x="24" y="0"/>
                    </a:cubicBezTo>
                    <a:cubicBezTo>
                      <a:pt x="23" y="0"/>
                      <a:pt x="23" y="0"/>
                      <a:pt x="23" y="0"/>
                    </a:cubicBezTo>
                    <a:cubicBezTo>
                      <a:pt x="23" y="0"/>
                      <a:pt x="23" y="0"/>
                      <a:pt x="23" y="0"/>
                    </a:cubicBezTo>
                    <a:cubicBezTo>
                      <a:pt x="13" y="1"/>
                      <a:pt x="6" y="2"/>
                      <a:pt x="3" y="5"/>
                    </a:cubicBezTo>
                    <a:cubicBezTo>
                      <a:pt x="0" y="9"/>
                      <a:pt x="4" y="49"/>
                      <a:pt x="4" y="49"/>
                    </a:cubicBezTo>
                    <a:cubicBezTo>
                      <a:pt x="23" y="49"/>
                      <a:pt x="23" y="49"/>
                      <a:pt x="23" y="49"/>
                    </a:cubicBezTo>
                    <a:cubicBezTo>
                      <a:pt x="24" y="49"/>
                      <a:pt x="24" y="49"/>
                      <a:pt x="24" y="49"/>
                    </a:cubicBezTo>
                    <a:cubicBezTo>
                      <a:pt x="43" y="49"/>
                      <a:pt x="43" y="49"/>
                      <a:pt x="43" y="49"/>
                    </a:cubicBezTo>
                    <a:cubicBezTo>
                      <a:pt x="43" y="49"/>
                      <a:pt x="47" y="9"/>
                      <a:pt x="44" y="5"/>
                    </a:cubicBezTo>
                    <a:close/>
                  </a:path>
                </a:pathLst>
              </a:custGeom>
              <a:solidFill>
                <a:srgbClr val="6363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5" name="Freeform 244"/>
              <p:cNvSpPr/>
              <p:nvPr/>
            </p:nvSpPr>
            <p:spPr bwMode="auto">
              <a:xfrm>
                <a:off x="9293064" y="4020091"/>
                <a:ext cx="312435" cy="312435"/>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2" y="29"/>
                      <a:pt x="38" y="41"/>
                    </a:cubicBezTo>
                    <a:cubicBezTo>
                      <a:pt x="37" y="43"/>
                      <a:pt x="36" y="44"/>
                      <a:pt x="34" y="44"/>
                    </a:cubicBezTo>
                    <a:cubicBezTo>
                      <a:pt x="31" y="47"/>
                      <a:pt x="22" y="46"/>
                      <a:pt x="18" y="46"/>
                    </a:cubicBezTo>
                    <a:cubicBezTo>
                      <a:pt x="12" y="45"/>
                      <a:pt x="9" y="42"/>
                      <a:pt x="9" y="35"/>
                    </a:cubicBezTo>
                    <a:cubicBezTo>
                      <a:pt x="9" y="34"/>
                      <a:pt x="10" y="34"/>
                      <a:pt x="10" y="33"/>
                    </a:cubicBezTo>
                    <a:cubicBezTo>
                      <a:pt x="9" y="29"/>
                      <a:pt x="9" y="25"/>
                      <a:pt x="9" y="21"/>
                    </a:cubicBezTo>
                    <a:cubicBezTo>
                      <a:pt x="8" y="14"/>
                      <a:pt x="8" y="7"/>
                      <a:pt x="8" y="0"/>
                    </a:cubicBezTo>
                    <a:cubicBezTo>
                      <a:pt x="6" y="1"/>
                      <a:pt x="4" y="2"/>
                      <a:pt x="3" y="3"/>
                    </a:cubicBezTo>
                    <a:cubicBezTo>
                      <a:pt x="0" y="7"/>
                      <a:pt x="4" y="47"/>
                      <a:pt x="4" y="47"/>
                    </a:cubicBezTo>
                    <a:cubicBezTo>
                      <a:pt x="43" y="47"/>
                      <a:pt x="43" y="47"/>
                      <a:pt x="43" y="47"/>
                    </a:cubicBezTo>
                    <a:cubicBezTo>
                      <a:pt x="43" y="47"/>
                      <a:pt x="47" y="7"/>
                      <a:pt x="44" y="3"/>
                    </a:cubicBezTo>
                    <a:close/>
                  </a:path>
                </a:pathLst>
              </a:custGeom>
              <a:solidFill>
                <a:srgbClr val="5A5A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6" name="Rectangle 245"/>
              <p:cNvSpPr>
                <a:spLocks noChangeArrowheads="1"/>
              </p:cNvSpPr>
              <p:nvPr/>
            </p:nvSpPr>
            <p:spPr bwMode="auto">
              <a:xfrm>
                <a:off x="9478836"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7" name="Freeform 246"/>
              <p:cNvSpPr/>
              <p:nvPr/>
            </p:nvSpPr>
            <p:spPr bwMode="auto">
              <a:xfrm>
                <a:off x="9478836" y="4808213"/>
                <a:ext cx="61924"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7"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8" name="Rectangle 247"/>
              <p:cNvSpPr>
                <a:spLocks noChangeArrowheads="1"/>
              </p:cNvSpPr>
              <p:nvPr/>
            </p:nvSpPr>
            <p:spPr bwMode="auto">
              <a:xfrm>
                <a:off x="9371877"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39" name="Freeform 248"/>
              <p:cNvSpPr/>
              <p:nvPr/>
            </p:nvSpPr>
            <p:spPr bwMode="auto">
              <a:xfrm>
                <a:off x="9371877" y="4808213"/>
                <a:ext cx="61924"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2"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0" name="Freeform 249"/>
              <p:cNvSpPr/>
              <p:nvPr/>
            </p:nvSpPr>
            <p:spPr bwMode="auto">
              <a:xfrm>
                <a:off x="9478836" y="4813843"/>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1" name="Freeform 250"/>
              <p:cNvSpPr/>
              <p:nvPr/>
            </p:nvSpPr>
            <p:spPr bwMode="auto">
              <a:xfrm>
                <a:off x="9371877" y="4808213"/>
                <a:ext cx="61924"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2" name="Freeform 251"/>
              <p:cNvSpPr/>
              <p:nvPr/>
            </p:nvSpPr>
            <p:spPr bwMode="auto">
              <a:xfrm>
                <a:off x="9312767" y="3679509"/>
                <a:ext cx="273029" cy="306806"/>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3" name="Freeform 252"/>
              <p:cNvSpPr/>
              <p:nvPr/>
            </p:nvSpPr>
            <p:spPr bwMode="auto">
              <a:xfrm>
                <a:off x="9540760" y="4014462"/>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6" y="13"/>
                      <a:pt x="3" y="21"/>
                    </a:cubicBezTo>
                    <a:cubicBezTo>
                      <a:pt x="1" y="25"/>
                      <a:pt x="0" y="29"/>
                      <a:pt x="0" y="29"/>
                    </a:cubicBezTo>
                    <a:cubicBezTo>
                      <a:pt x="0" y="29"/>
                      <a:pt x="5" y="39"/>
                      <a:pt x="9" y="39"/>
                    </a:cubicBezTo>
                    <a:cubicBezTo>
                      <a:pt x="13" y="38"/>
                      <a:pt x="15" y="0"/>
                      <a:pt x="5" y="2"/>
                    </a:cubicBezTo>
                    <a:close/>
                  </a:path>
                </a:pathLst>
              </a:custGeom>
              <a:solidFill>
                <a:srgbClr val="7271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4" name="Freeform 253"/>
              <p:cNvSpPr/>
              <p:nvPr/>
            </p:nvSpPr>
            <p:spPr bwMode="auto">
              <a:xfrm>
                <a:off x="9414097" y="4200233"/>
                <a:ext cx="205476" cy="87257"/>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7271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5" name="Freeform 254"/>
              <p:cNvSpPr/>
              <p:nvPr/>
            </p:nvSpPr>
            <p:spPr bwMode="auto">
              <a:xfrm>
                <a:off x="9540760" y="402572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7"/>
                      <a:pt x="6" y="1"/>
                    </a:cubicBezTo>
                    <a:cubicBezTo>
                      <a:pt x="6" y="0"/>
                      <a:pt x="6" y="0"/>
                      <a:pt x="6" y="0"/>
                    </a:cubicBezTo>
                    <a:cubicBezTo>
                      <a:pt x="6" y="0"/>
                      <a:pt x="5" y="0"/>
                      <a:pt x="5" y="0"/>
                    </a:cubicBezTo>
                    <a:cubicBezTo>
                      <a:pt x="5" y="0"/>
                      <a:pt x="6" y="11"/>
                      <a:pt x="3" y="19"/>
                    </a:cubicBezTo>
                    <a:cubicBezTo>
                      <a:pt x="1" y="23"/>
                      <a:pt x="0" y="27"/>
                      <a:pt x="0" y="27"/>
                    </a:cubicBezTo>
                    <a:cubicBezTo>
                      <a:pt x="0" y="27"/>
                      <a:pt x="1" y="29"/>
                      <a:pt x="2" y="31"/>
                    </a:cubicBezTo>
                    <a:lnTo>
                      <a:pt x="3" y="31"/>
                    </a:lnTo>
                    <a:close/>
                  </a:path>
                </a:pathLst>
              </a:custGeom>
              <a:solidFill>
                <a:srgbClr val="6A6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6" name="Freeform 255"/>
              <p:cNvSpPr/>
              <p:nvPr/>
            </p:nvSpPr>
            <p:spPr bwMode="auto">
              <a:xfrm>
                <a:off x="9414097" y="4200233"/>
                <a:ext cx="151995" cy="59110"/>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10" y="6"/>
                      <a:pt x="10" y="5"/>
                    </a:cubicBezTo>
                    <a:cubicBezTo>
                      <a:pt x="11" y="3"/>
                      <a:pt x="15" y="2"/>
                      <a:pt x="18" y="4"/>
                    </a:cubicBezTo>
                    <a:cubicBezTo>
                      <a:pt x="18" y="5"/>
                      <a:pt x="18" y="5"/>
                      <a:pt x="18" y="5"/>
                    </a:cubicBezTo>
                    <a:cubicBezTo>
                      <a:pt x="19" y="5"/>
                      <a:pt x="20" y="5"/>
                      <a:pt x="20" y="5"/>
                    </a:cubicBezTo>
                    <a:cubicBezTo>
                      <a:pt x="21" y="5"/>
                      <a:pt x="21" y="5"/>
                      <a:pt x="21" y="5"/>
                    </a:cubicBezTo>
                    <a:cubicBezTo>
                      <a:pt x="21" y="5"/>
                      <a:pt x="22" y="5"/>
                      <a:pt x="22" y="5"/>
                    </a:cubicBezTo>
                    <a:cubicBezTo>
                      <a:pt x="22" y="5"/>
                      <a:pt x="23" y="5"/>
                      <a:pt x="23" y="5"/>
                    </a:cubicBezTo>
                    <a:cubicBezTo>
                      <a:pt x="23" y="4"/>
                      <a:pt x="23" y="4"/>
                      <a:pt x="23" y="4"/>
                    </a:cubicBezTo>
                    <a:cubicBezTo>
                      <a:pt x="23"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6A6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7" name="Freeform 256"/>
              <p:cNvSpPr/>
              <p:nvPr/>
            </p:nvSpPr>
            <p:spPr bwMode="auto">
              <a:xfrm>
                <a:off x="9332471" y="4174900"/>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8" name="Freeform 257"/>
              <p:cNvSpPr/>
              <p:nvPr/>
            </p:nvSpPr>
            <p:spPr bwMode="auto">
              <a:xfrm>
                <a:off x="9259288" y="4014462"/>
                <a:ext cx="92887"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8"/>
                    </a:cubicBezTo>
                    <a:cubicBezTo>
                      <a:pt x="1" y="37"/>
                      <a:pt x="0" y="0"/>
                      <a:pt x="11" y="2"/>
                    </a:cubicBezTo>
                    <a:close/>
                  </a:path>
                </a:pathLst>
              </a:custGeom>
              <a:solidFill>
                <a:srgbClr val="7271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49" name="Freeform 258"/>
              <p:cNvSpPr/>
              <p:nvPr/>
            </p:nvSpPr>
            <p:spPr bwMode="auto">
              <a:xfrm>
                <a:off x="9253658" y="4180529"/>
                <a:ext cx="244882"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1"/>
                      <a:pt x="15" y="2"/>
                    </a:cubicBezTo>
                    <a:cubicBezTo>
                      <a:pt x="12" y="3"/>
                      <a:pt x="0" y="6"/>
                      <a:pt x="6" y="13"/>
                    </a:cubicBezTo>
                    <a:close/>
                  </a:path>
                </a:pathLst>
              </a:custGeom>
              <a:solidFill>
                <a:srgbClr val="7271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0" name="Freeform 259"/>
              <p:cNvSpPr/>
              <p:nvPr/>
            </p:nvSpPr>
            <p:spPr bwMode="auto">
              <a:xfrm>
                <a:off x="9293064" y="4025721"/>
                <a:ext cx="59110"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6A6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1" name="Freeform 260"/>
              <p:cNvSpPr/>
              <p:nvPr/>
            </p:nvSpPr>
            <p:spPr bwMode="auto">
              <a:xfrm>
                <a:off x="9332471" y="4180529"/>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3" y="4"/>
                      <a:pt x="23" y="6"/>
                    </a:cubicBezTo>
                    <a:cubicBezTo>
                      <a:pt x="24" y="6"/>
                      <a:pt x="24" y="6"/>
                      <a:pt x="25" y="5"/>
                    </a:cubicBezTo>
                    <a:cubicBezTo>
                      <a:pt x="25" y="5"/>
                      <a:pt x="23" y="0"/>
                      <a:pt x="22" y="0"/>
                    </a:cubicBezTo>
                    <a:cubicBezTo>
                      <a:pt x="21" y="0"/>
                      <a:pt x="12" y="1"/>
                      <a:pt x="3" y="2"/>
                    </a:cubicBezTo>
                    <a:cubicBezTo>
                      <a:pt x="3" y="2"/>
                      <a:pt x="1" y="3"/>
                      <a:pt x="0" y="3"/>
                    </a:cubicBezTo>
                    <a:cubicBezTo>
                      <a:pt x="0" y="4"/>
                      <a:pt x="0" y="4"/>
                      <a:pt x="0" y="5"/>
                    </a:cubicBezTo>
                    <a:close/>
                  </a:path>
                </a:pathLst>
              </a:custGeom>
              <a:solidFill>
                <a:srgbClr val="6A6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2" name="Freeform 261"/>
              <p:cNvSpPr/>
              <p:nvPr/>
            </p:nvSpPr>
            <p:spPr bwMode="auto">
              <a:xfrm>
                <a:off x="9478836" y="4174900"/>
                <a:ext cx="67553"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3" name="Freeform 262"/>
              <p:cNvSpPr/>
              <p:nvPr/>
            </p:nvSpPr>
            <p:spPr bwMode="auto">
              <a:xfrm>
                <a:off x="9552019" y="3859651"/>
                <a:ext cx="42222" cy="81628"/>
              </a:xfrm>
              <a:custGeom>
                <a:avLst/>
                <a:gdLst>
                  <a:gd name="T0" fmla="*/ 2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2" y="4"/>
                    </a:moveTo>
                    <a:cubicBezTo>
                      <a:pt x="2" y="4"/>
                      <a:pt x="6" y="0"/>
                      <a:pt x="4" y="8"/>
                    </a:cubicBezTo>
                    <a:cubicBezTo>
                      <a:pt x="2" y="12"/>
                      <a:pt x="0"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4" name="Freeform 263"/>
              <p:cNvSpPr/>
              <p:nvPr/>
            </p:nvSpPr>
            <p:spPr bwMode="auto">
              <a:xfrm>
                <a:off x="9312767"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5" name="Freeform 264"/>
              <p:cNvSpPr/>
              <p:nvPr/>
            </p:nvSpPr>
            <p:spPr bwMode="auto">
              <a:xfrm>
                <a:off x="9293064" y="3659807"/>
                <a:ext cx="312435" cy="253325"/>
              </a:xfrm>
              <a:custGeom>
                <a:avLst/>
                <a:gdLst>
                  <a:gd name="T0" fmla="*/ 11 w 47"/>
                  <a:gd name="T1" fmla="*/ 21 h 38"/>
                  <a:gd name="T2" fmla="*/ 16 w 47"/>
                  <a:gd name="T3" fmla="*/ 25 h 38"/>
                  <a:gd name="T4" fmla="*/ 17 w 47"/>
                  <a:gd name="T5" fmla="*/ 23 h 38"/>
                  <a:gd name="T6" fmla="*/ 18 w 47"/>
                  <a:gd name="T7" fmla="*/ 26 h 38"/>
                  <a:gd name="T8" fmla="*/ 19 w 47"/>
                  <a:gd name="T9" fmla="*/ 25 h 38"/>
                  <a:gd name="T10" fmla="*/ 21 w 47"/>
                  <a:gd name="T11" fmla="*/ 28 h 38"/>
                  <a:gd name="T12" fmla="*/ 27 w 47"/>
                  <a:gd name="T13" fmla="*/ 26 h 38"/>
                  <a:gd name="T14" fmla="*/ 27 w 47"/>
                  <a:gd name="T15" fmla="*/ 27 h 38"/>
                  <a:gd name="T16" fmla="*/ 33 w 47"/>
                  <a:gd name="T17" fmla="*/ 23 h 38"/>
                  <a:gd name="T18" fmla="*/ 33 w 47"/>
                  <a:gd name="T19" fmla="*/ 25 h 38"/>
                  <a:gd name="T20" fmla="*/ 38 w 47"/>
                  <a:gd name="T21" fmla="*/ 20 h 38"/>
                  <a:gd name="T22" fmla="*/ 39 w 47"/>
                  <a:gd name="T23" fmla="*/ 24 h 38"/>
                  <a:gd name="T24" fmla="*/ 39 w 47"/>
                  <a:gd name="T25" fmla="*/ 29 h 38"/>
                  <a:gd name="T26" fmla="*/ 40 w 47"/>
                  <a:gd name="T27" fmla="*/ 28 h 38"/>
                  <a:gd name="T28" fmla="*/ 40 w 47"/>
                  <a:gd name="T29" fmla="*/ 33 h 38"/>
                  <a:gd name="T30" fmla="*/ 40 w 47"/>
                  <a:gd name="T31" fmla="*/ 32 h 38"/>
                  <a:gd name="T32" fmla="*/ 40 w 47"/>
                  <a:gd name="T33" fmla="*/ 37 h 38"/>
                  <a:gd name="T34" fmla="*/ 44 w 47"/>
                  <a:gd name="T35" fmla="*/ 30 h 38"/>
                  <a:gd name="T36" fmla="*/ 44 w 47"/>
                  <a:gd name="T37" fmla="*/ 32 h 38"/>
                  <a:gd name="T38" fmla="*/ 45 w 47"/>
                  <a:gd name="T39" fmla="*/ 19 h 38"/>
                  <a:gd name="T40" fmla="*/ 46 w 47"/>
                  <a:gd name="T41" fmla="*/ 19 h 38"/>
                  <a:gd name="T42" fmla="*/ 36 w 47"/>
                  <a:gd name="T43" fmla="*/ 5 h 38"/>
                  <a:gd name="T44" fmla="*/ 38 w 47"/>
                  <a:gd name="T45" fmla="*/ 5 h 38"/>
                  <a:gd name="T46" fmla="*/ 23 w 47"/>
                  <a:gd name="T47" fmla="*/ 1 h 38"/>
                  <a:gd name="T48" fmla="*/ 9 w 47"/>
                  <a:gd name="T49" fmla="*/ 5 h 38"/>
                  <a:gd name="T50" fmla="*/ 10 w 47"/>
                  <a:gd name="T51" fmla="*/ 5 h 38"/>
                  <a:gd name="T52" fmla="*/ 2 w 47"/>
                  <a:gd name="T53" fmla="*/ 10 h 38"/>
                  <a:gd name="T54" fmla="*/ 4 w 47"/>
                  <a:gd name="T55" fmla="*/ 10 h 38"/>
                  <a:gd name="T56" fmla="*/ 0 w 47"/>
                  <a:gd name="T57" fmla="*/ 21 h 38"/>
                  <a:gd name="T58" fmla="*/ 1 w 47"/>
                  <a:gd name="T59" fmla="*/ 21 h 38"/>
                  <a:gd name="T60" fmla="*/ 2 w 47"/>
                  <a:gd name="T61" fmla="*/ 30 h 38"/>
                  <a:gd name="T62" fmla="*/ 3 w 47"/>
                  <a:gd name="T63" fmla="*/ 29 h 38"/>
                  <a:gd name="T64" fmla="*/ 5 w 47"/>
                  <a:gd name="T65" fmla="*/ 35 h 38"/>
                  <a:gd name="T66" fmla="*/ 8 w 47"/>
                  <a:gd name="T67" fmla="*/ 38 h 38"/>
                  <a:gd name="T68" fmla="*/ 6 w 47"/>
                  <a:gd name="T69" fmla="*/ 31 h 38"/>
                  <a:gd name="T70" fmla="*/ 7 w 47"/>
                  <a:gd name="T71" fmla="*/ 32 h 38"/>
                  <a:gd name="T72" fmla="*/ 7 w 47"/>
                  <a:gd name="T73" fmla="*/ 26 h 38"/>
                  <a:gd name="T74" fmla="*/ 9 w 47"/>
                  <a:gd name="T75" fmla="*/ 27 h 38"/>
                  <a:gd name="T76" fmla="*/ 9 w 47"/>
                  <a:gd name="T77" fmla="*/ 22 h 38"/>
                  <a:gd name="T78" fmla="*/ 11 w 47"/>
                  <a:gd name="T7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38">
                    <a:moveTo>
                      <a:pt x="11" y="21"/>
                    </a:moveTo>
                    <a:cubicBezTo>
                      <a:pt x="11" y="21"/>
                      <a:pt x="14" y="24"/>
                      <a:pt x="16" y="25"/>
                    </a:cubicBezTo>
                    <a:cubicBezTo>
                      <a:pt x="17" y="23"/>
                      <a:pt x="17" y="23"/>
                      <a:pt x="17" y="23"/>
                    </a:cubicBezTo>
                    <a:cubicBezTo>
                      <a:pt x="18" y="26"/>
                      <a:pt x="18" y="26"/>
                      <a:pt x="18" y="26"/>
                    </a:cubicBezTo>
                    <a:cubicBezTo>
                      <a:pt x="19" y="25"/>
                      <a:pt x="19" y="25"/>
                      <a:pt x="19" y="25"/>
                    </a:cubicBezTo>
                    <a:cubicBezTo>
                      <a:pt x="21" y="28"/>
                      <a:pt x="21" y="28"/>
                      <a:pt x="21" y="28"/>
                    </a:cubicBezTo>
                    <a:cubicBezTo>
                      <a:pt x="21" y="28"/>
                      <a:pt x="26" y="27"/>
                      <a:pt x="27" y="26"/>
                    </a:cubicBezTo>
                    <a:cubicBezTo>
                      <a:pt x="27" y="27"/>
                      <a:pt x="27" y="27"/>
                      <a:pt x="27" y="27"/>
                    </a:cubicBezTo>
                    <a:cubicBezTo>
                      <a:pt x="27" y="27"/>
                      <a:pt x="33" y="25"/>
                      <a:pt x="33" y="23"/>
                    </a:cubicBezTo>
                    <a:cubicBezTo>
                      <a:pt x="33" y="25"/>
                      <a:pt x="33" y="25"/>
                      <a:pt x="33" y="25"/>
                    </a:cubicBezTo>
                    <a:cubicBezTo>
                      <a:pt x="33" y="25"/>
                      <a:pt x="37" y="22"/>
                      <a:pt x="38" y="20"/>
                    </a:cubicBezTo>
                    <a:cubicBezTo>
                      <a:pt x="39" y="24"/>
                      <a:pt x="39" y="24"/>
                      <a:pt x="39" y="24"/>
                    </a:cubicBezTo>
                    <a:cubicBezTo>
                      <a:pt x="39" y="24"/>
                      <a:pt x="39" y="27"/>
                      <a:pt x="39" y="29"/>
                    </a:cubicBezTo>
                    <a:cubicBezTo>
                      <a:pt x="40" y="28"/>
                      <a:pt x="40" y="28"/>
                      <a:pt x="40" y="28"/>
                    </a:cubicBezTo>
                    <a:cubicBezTo>
                      <a:pt x="40" y="28"/>
                      <a:pt x="39" y="32"/>
                      <a:pt x="40" y="33"/>
                    </a:cubicBezTo>
                    <a:cubicBezTo>
                      <a:pt x="40" y="32"/>
                      <a:pt x="40" y="32"/>
                      <a:pt x="40" y="32"/>
                    </a:cubicBezTo>
                    <a:cubicBezTo>
                      <a:pt x="40" y="32"/>
                      <a:pt x="40" y="36"/>
                      <a:pt x="40" y="37"/>
                    </a:cubicBezTo>
                    <a:cubicBezTo>
                      <a:pt x="40" y="37"/>
                      <a:pt x="43" y="33"/>
                      <a:pt x="44" y="30"/>
                    </a:cubicBezTo>
                    <a:cubicBezTo>
                      <a:pt x="44" y="32"/>
                      <a:pt x="44" y="32"/>
                      <a:pt x="44" y="32"/>
                    </a:cubicBezTo>
                    <a:cubicBezTo>
                      <a:pt x="44" y="32"/>
                      <a:pt x="47" y="24"/>
                      <a:pt x="45" y="19"/>
                    </a:cubicBezTo>
                    <a:cubicBezTo>
                      <a:pt x="46" y="19"/>
                      <a:pt x="46" y="19"/>
                      <a:pt x="46" y="19"/>
                    </a:cubicBezTo>
                    <a:cubicBezTo>
                      <a:pt x="46" y="19"/>
                      <a:pt x="45" y="9"/>
                      <a:pt x="36" y="5"/>
                    </a:cubicBezTo>
                    <a:cubicBezTo>
                      <a:pt x="38" y="5"/>
                      <a:pt x="38" y="5"/>
                      <a:pt x="38" y="5"/>
                    </a:cubicBezTo>
                    <a:cubicBezTo>
                      <a:pt x="38" y="5"/>
                      <a:pt x="31" y="0"/>
                      <a:pt x="23" y="1"/>
                    </a:cubicBezTo>
                    <a:cubicBezTo>
                      <a:pt x="23" y="1"/>
                      <a:pt x="15" y="1"/>
                      <a:pt x="9" y="5"/>
                    </a:cubicBezTo>
                    <a:cubicBezTo>
                      <a:pt x="10" y="5"/>
                      <a:pt x="10" y="5"/>
                      <a:pt x="10" y="5"/>
                    </a:cubicBezTo>
                    <a:cubicBezTo>
                      <a:pt x="10" y="5"/>
                      <a:pt x="4" y="7"/>
                      <a:pt x="2" y="10"/>
                    </a:cubicBezTo>
                    <a:cubicBezTo>
                      <a:pt x="4" y="10"/>
                      <a:pt x="4" y="10"/>
                      <a:pt x="4" y="10"/>
                    </a:cubicBezTo>
                    <a:cubicBezTo>
                      <a:pt x="4" y="10"/>
                      <a:pt x="0" y="17"/>
                      <a:pt x="0" y="21"/>
                    </a:cubicBezTo>
                    <a:cubicBezTo>
                      <a:pt x="1" y="21"/>
                      <a:pt x="1" y="21"/>
                      <a:pt x="1" y="21"/>
                    </a:cubicBezTo>
                    <a:cubicBezTo>
                      <a:pt x="2" y="30"/>
                      <a:pt x="2" y="30"/>
                      <a:pt x="2" y="30"/>
                    </a:cubicBezTo>
                    <a:cubicBezTo>
                      <a:pt x="3" y="29"/>
                      <a:pt x="3" y="29"/>
                      <a:pt x="3" y="29"/>
                    </a:cubicBezTo>
                    <a:cubicBezTo>
                      <a:pt x="3" y="29"/>
                      <a:pt x="4" y="34"/>
                      <a:pt x="5" y="35"/>
                    </a:cubicBezTo>
                    <a:cubicBezTo>
                      <a:pt x="6" y="36"/>
                      <a:pt x="8" y="38"/>
                      <a:pt x="8" y="38"/>
                    </a:cubicBezTo>
                    <a:cubicBezTo>
                      <a:pt x="8" y="38"/>
                      <a:pt x="8" y="35"/>
                      <a:pt x="6" y="31"/>
                    </a:cubicBezTo>
                    <a:cubicBezTo>
                      <a:pt x="7" y="32"/>
                      <a:pt x="7" y="32"/>
                      <a:pt x="7" y="32"/>
                    </a:cubicBezTo>
                    <a:cubicBezTo>
                      <a:pt x="7" y="32"/>
                      <a:pt x="7" y="28"/>
                      <a:pt x="7" y="26"/>
                    </a:cubicBezTo>
                    <a:cubicBezTo>
                      <a:pt x="9" y="27"/>
                      <a:pt x="9" y="27"/>
                      <a:pt x="9" y="27"/>
                    </a:cubicBezTo>
                    <a:cubicBezTo>
                      <a:pt x="9" y="27"/>
                      <a:pt x="8" y="23"/>
                      <a:pt x="9" y="22"/>
                    </a:cubicBezTo>
                    <a:cubicBezTo>
                      <a:pt x="9" y="21"/>
                      <a:pt x="10" y="20"/>
                      <a:pt x="11" y="21"/>
                    </a:cubicBezTo>
                    <a:close/>
                  </a:path>
                </a:pathLst>
              </a:custGeom>
              <a:solidFill>
                <a:srgbClr val="332D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6" name="Freeform 265"/>
              <p:cNvSpPr/>
              <p:nvPr/>
            </p:nvSpPr>
            <p:spPr bwMode="auto">
              <a:xfrm>
                <a:off x="9312767" y="3727360"/>
                <a:ext cx="273029" cy="185772"/>
              </a:xfrm>
              <a:custGeom>
                <a:avLst/>
                <a:gdLst>
                  <a:gd name="T0" fmla="*/ 39 w 41"/>
                  <a:gd name="T1" fmla="*/ 18 h 28"/>
                  <a:gd name="T2" fmla="*/ 40 w 41"/>
                  <a:gd name="T3" fmla="*/ 16 h 28"/>
                  <a:gd name="T4" fmla="*/ 39 w 41"/>
                  <a:gd name="T5" fmla="*/ 15 h 28"/>
                  <a:gd name="T6" fmla="*/ 39 w 41"/>
                  <a:gd name="T7" fmla="*/ 7 h 28"/>
                  <a:gd name="T8" fmla="*/ 39 w 41"/>
                  <a:gd name="T9" fmla="*/ 7 h 28"/>
                  <a:gd name="T10" fmla="*/ 36 w 41"/>
                  <a:gd name="T11" fmla="*/ 7 h 28"/>
                  <a:gd name="T12" fmla="*/ 36 w 41"/>
                  <a:gd name="T13" fmla="*/ 2 h 28"/>
                  <a:gd name="T14" fmla="*/ 36 w 41"/>
                  <a:gd name="T15" fmla="*/ 1 h 28"/>
                  <a:gd name="T16" fmla="*/ 34 w 41"/>
                  <a:gd name="T17" fmla="*/ 3 h 28"/>
                  <a:gd name="T18" fmla="*/ 34 w 41"/>
                  <a:gd name="T19" fmla="*/ 4 h 28"/>
                  <a:gd name="T20" fmla="*/ 25 w 41"/>
                  <a:gd name="T21" fmla="*/ 12 h 28"/>
                  <a:gd name="T22" fmla="*/ 23 w 41"/>
                  <a:gd name="T23" fmla="*/ 11 h 28"/>
                  <a:gd name="T24" fmla="*/ 23 w 41"/>
                  <a:gd name="T25" fmla="*/ 8 h 28"/>
                  <a:gd name="T26" fmla="*/ 22 w 41"/>
                  <a:gd name="T27" fmla="*/ 9 h 28"/>
                  <a:gd name="T28" fmla="*/ 14 w 41"/>
                  <a:gd name="T29" fmla="*/ 6 h 28"/>
                  <a:gd name="T30" fmla="*/ 15 w 41"/>
                  <a:gd name="T31" fmla="*/ 7 h 28"/>
                  <a:gd name="T32" fmla="*/ 12 w 41"/>
                  <a:gd name="T33" fmla="*/ 9 h 28"/>
                  <a:gd name="T34" fmla="*/ 8 w 41"/>
                  <a:gd name="T35" fmla="*/ 6 h 28"/>
                  <a:gd name="T36" fmla="*/ 8 w 41"/>
                  <a:gd name="T37" fmla="*/ 7 h 28"/>
                  <a:gd name="T38" fmla="*/ 6 w 41"/>
                  <a:gd name="T39" fmla="*/ 9 h 28"/>
                  <a:gd name="T40" fmla="*/ 4 w 41"/>
                  <a:gd name="T41" fmla="*/ 7 h 28"/>
                  <a:gd name="T42" fmla="*/ 3 w 41"/>
                  <a:gd name="T43" fmla="*/ 7 h 28"/>
                  <a:gd name="T44" fmla="*/ 2 w 41"/>
                  <a:gd name="T45" fmla="*/ 18 h 28"/>
                  <a:gd name="T46" fmla="*/ 0 w 41"/>
                  <a:gd name="T47" fmla="*/ 20 h 28"/>
                  <a:gd name="T48" fmla="*/ 2 w 41"/>
                  <a:gd name="T49" fmla="*/ 25 h 28"/>
                  <a:gd name="T50" fmla="*/ 5 w 41"/>
                  <a:gd name="T51" fmla="*/ 28 h 28"/>
                  <a:gd name="T52" fmla="*/ 3 w 41"/>
                  <a:gd name="T53" fmla="*/ 21 h 28"/>
                  <a:gd name="T54" fmla="*/ 4 w 41"/>
                  <a:gd name="T55" fmla="*/ 22 h 28"/>
                  <a:gd name="T56" fmla="*/ 4 w 41"/>
                  <a:gd name="T57" fmla="*/ 16 h 28"/>
                  <a:gd name="T58" fmla="*/ 6 w 41"/>
                  <a:gd name="T59" fmla="*/ 17 h 28"/>
                  <a:gd name="T60" fmla="*/ 6 w 41"/>
                  <a:gd name="T61" fmla="*/ 12 h 28"/>
                  <a:gd name="T62" fmla="*/ 8 w 41"/>
                  <a:gd name="T63" fmla="*/ 11 h 28"/>
                  <a:gd name="T64" fmla="*/ 13 w 41"/>
                  <a:gd name="T65" fmla="*/ 15 h 28"/>
                  <a:gd name="T66" fmla="*/ 14 w 41"/>
                  <a:gd name="T67" fmla="*/ 13 h 28"/>
                  <a:gd name="T68" fmla="*/ 15 w 41"/>
                  <a:gd name="T69" fmla="*/ 16 h 28"/>
                  <a:gd name="T70" fmla="*/ 16 w 41"/>
                  <a:gd name="T71" fmla="*/ 15 h 28"/>
                  <a:gd name="T72" fmla="*/ 18 w 41"/>
                  <a:gd name="T73" fmla="*/ 18 h 28"/>
                  <a:gd name="T74" fmla="*/ 24 w 41"/>
                  <a:gd name="T75" fmla="*/ 16 h 28"/>
                  <a:gd name="T76" fmla="*/ 24 w 41"/>
                  <a:gd name="T77" fmla="*/ 17 h 28"/>
                  <a:gd name="T78" fmla="*/ 30 w 41"/>
                  <a:gd name="T79" fmla="*/ 13 h 28"/>
                  <a:gd name="T80" fmla="*/ 30 w 41"/>
                  <a:gd name="T81" fmla="*/ 15 h 28"/>
                  <a:gd name="T82" fmla="*/ 35 w 41"/>
                  <a:gd name="T83" fmla="*/ 10 h 28"/>
                  <a:gd name="T84" fmla="*/ 36 w 41"/>
                  <a:gd name="T85" fmla="*/ 14 h 28"/>
                  <a:gd name="T86" fmla="*/ 36 w 41"/>
                  <a:gd name="T87" fmla="*/ 19 h 28"/>
                  <a:gd name="T88" fmla="*/ 37 w 41"/>
                  <a:gd name="T89" fmla="*/ 18 h 28"/>
                  <a:gd name="T90" fmla="*/ 37 w 41"/>
                  <a:gd name="T91" fmla="*/ 23 h 28"/>
                  <a:gd name="T92" fmla="*/ 37 w 41"/>
                  <a:gd name="T93" fmla="*/ 22 h 28"/>
                  <a:gd name="T94" fmla="*/ 37 w 41"/>
                  <a:gd name="T95" fmla="*/ 27 h 28"/>
                  <a:gd name="T96" fmla="*/ 41 w 41"/>
                  <a:gd name="T97" fmla="*/ 20 h 28"/>
                  <a:gd name="T98" fmla="*/ 39 w 41"/>
                  <a:gd name="T9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28">
                    <a:moveTo>
                      <a:pt x="39" y="18"/>
                    </a:moveTo>
                    <a:cubicBezTo>
                      <a:pt x="39" y="17"/>
                      <a:pt x="40" y="17"/>
                      <a:pt x="40" y="16"/>
                    </a:cubicBezTo>
                    <a:cubicBezTo>
                      <a:pt x="39" y="16"/>
                      <a:pt x="39" y="15"/>
                      <a:pt x="39" y="15"/>
                    </a:cubicBezTo>
                    <a:cubicBezTo>
                      <a:pt x="39" y="12"/>
                      <a:pt x="39" y="9"/>
                      <a:pt x="39" y="7"/>
                    </a:cubicBezTo>
                    <a:cubicBezTo>
                      <a:pt x="39" y="7"/>
                      <a:pt x="39" y="7"/>
                      <a:pt x="39" y="7"/>
                    </a:cubicBezTo>
                    <a:cubicBezTo>
                      <a:pt x="38" y="9"/>
                      <a:pt x="36" y="9"/>
                      <a:pt x="36" y="7"/>
                    </a:cubicBezTo>
                    <a:cubicBezTo>
                      <a:pt x="36" y="5"/>
                      <a:pt x="36" y="3"/>
                      <a:pt x="36" y="2"/>
                    </a:cubicBezTo>
                    <a:cubicBezTo>
                      <a:pt x="37" y="1"/>
                      <a:pt x="37" y="0"/>
                      <a:pt x="36" y="1"/>
                    </a:cubicBezTo>
                    <a:cubicBezTo>
                      <a:pt x="35" y="2"/>
                      <a:pt x="35" y="2"/>
                      <a:pt x="34" y="3"/>
                    </a:cubicBezTo>
                    <a:cubicBezTo>
                      <a:pt x="34" y="4"/>
                      <a:pt x="34" y="4"/>
                      <a:pt x="34" y="4"/>
                    </a:cubicBezTo>
                    <a:cubicBezTo>
                      <a:pt x="32" y="7"/>
                      <a:pt x="29" y="11"/>
                      <a:pt x="25" y="12"/>
                    </a:cubicBezTo>
                    <a:cubicBezTo>
                      <a:pt x="24" y="12"/>
                      <a:pt x="23" y="12"/>
                      <a:pt x="23" y="11"/>
                    </a:cubicBezTo>
                    <a:cubicBezTo>
                      <a:pt x="23" y="10"/>
                      <a:pt x="23" y="9"/>
                      <a:pt x="23" y="8"/>
                    </a:cubicBezTo>
                    <a:cubicBezTo>
                      <a:pt x="22" y="9"/>
                      <a:pt x="22" y="9"/>
                      <a:pt x="22" y="9"/>
                    </a:cubicBezTo>
                    <a:cubicBezTo>
                      <a:pt x="18" y="10"/>
                      <a:pt x="17" y="8"/>
                      <a:pt x="14" y="6"/>
                    </a:cubicBezTo>
                    <a:cubicBezTo>
                      <a:pt x="14" y="6"/>
                      <a:pt x="15" y="7"/>
                      <a:pt x="15" y="7"/>
                    </a:cubicBezTo>
                    <a:cubicBezTo>
                      <a:pt x="15" y="8"/>
                      <a:pt x="14" y="9"/>
                      <a:pt x="12" y="9"/>
                    </a:cubicBezTo>
                    <a:cubicBezTo>
                      <a:pt x="11" y="8"/>
                      <a:pt x="9" y="7"/>
                      <a:pt x="8" y="6"/>
                    </a:cubicBezTo>
                    <a:cubicBezTo>
                      <a:pt x="8" y="6"/>
                      <a:pt x="8" y="7"/>
                      <a:pt x="8" y="7"/>
                    </a:cubicBezTo>
                    <a:cubicBezTo>
                      <a:pt x="8" y="8"/>
                      <a:pt x="7" y="9"/>
                      <a:pt x="6" y="9"/>
                    </a:cubicBezTo>
                    <a:cubicBezTo>
                      <a:pt x="5" y="8"/>
                      <a:pt x="4" y="8"/>
                      <a:pt x="4" y="7"/>
                    </a:cubicBezTo>
                    <a:cubicBezTo>
                      <a:pt x="2" y="6"/>
                      <a:pt x="3" y="6"/>
                      <a:pt x="3" y="7"/>
                    </a:cubicBezTo>
                    <a:cubicBezTo>
                      <a:pt x="3" y="11"/>
                      <a:pt x="3" y="15"/>
                      <a:pt x="2" y="18"/>
                    </a:cubicBezTo>
                    <a:cubicBezTo>
                      <a:pt x="1" y="19"/>
                      <a:pt x="1" y="20"/>
                      <a:pt x="0" y="20"/>
                    </a:cubicBezTo>
                    <a:cubicBezTo>
                      <a:pt x="0" y="21"/>
                      <a:pt x="1" y="24"/>
                      <a:pt x="2" y="25"/>
                    </a:cubicBezTo>
                    <a:cubicBezTo>
                      <a:pt x="3" y="26"/>
                      <a:pt x="5" y="28"/>
                      <a:pt x="5" y="28"/>
                    </a:cubicBezTo>
                    <a:cubicBezTo>
                      <a:pt x="5" y="28"/>
                      <a:pt x="5" y="25"/>
                      <a:pt x="3" y="21"/>
                    </a:cubicBezTo>
                    <a:cubicBezTo>
                      <a:pt x="4" y="22"/>
                      <a:pt x="4" y="22"/>
                      <a:pt x="4" y="22"/>
                    </a:cubicBezTo>
                    <a:cubicBezTo>
                      <a:pt x="4" y="22"/>
                      <a:pt x="4" y="18"/>
                      <a:pt x="4" y="16"/>
                    </a:cubicBezTo>
                    <a:cubicBezTo>
                      <a:pt x="6" y="17"/>
                      <a:pt x="6" y="17"/>
                      <a:pt x="6" y="17"/>
                    </a:cubicBezTo>
                    <a:cubicBezTo>
                      <a:pt x="6" y="17"/>
                      <a:pt x="5" y="13"/>
                      <a:pt x="6" y="12"/>
                    </a:cubicBezTo>
                    <a:cubicBezTo>
                      <a:pt x="6" y="11"/>
                      <a:pt x="7" y="10"/>
                      <a:pt x="8" y="11"/>
                    </a:cubicBezTo>
                    <a:cubicBezTo>
                      <a:pt x="8" y="11"/>
                      <a:pt x="11" y="14"/>
                      <a:pt x="13" y="15"/>
                    </a:cubicBezTo>
                    <a:cubicBezTo>
                      <a:pt x="14" y="13"/>
                      <a:pt x="14" y="13"/>
                      <a:pt x="14" y="13"/>
                    </a:cubicBezTo>
                    <a:cubicBezTo>
                      <a:pt x="15" y="16"/>
                      <a:pt x="15" y="16"/>
                      <a:pt x="15" y="16"/>
                    </a:cubicBezTo>
                    <a:cubicBezTo>
                      <a:pt x="16" y="15"/>
                      <a:pt x="16" y="15"/>
                      <a:pt x="16" y="15"/>
                    </a:cubicBezTo>
                    <a:cubicBezTo>
                      <a:pt x="18" y="18"/>
                      <a:pt x="18" y="18"/>
                      <a:pt x="18" y="18"/>
                    </a:cubicBezTo>
                    <a:cubicBezTo>
                      <a:pt x="18" y="18"/>
                      <a:pt x="23" y="17"/>
                      <a:pt x="24" y="16"/>
                    </a:cubicBezTo>
                    <a:cubicBezTo>
                      <a:pt x="24" y="17"/>
                      <a:pt x="24" y="17"/>
                      <a:pt x="24" y="17"/>
                    </a:cubicBezTo>
                    <a:cubicBezTo>
                      <a:pt x="24" y="17"/>
                      <a:pt x="30" y="15"/>
                      <a:pt x="30" y="13"/>
                    </a:cubicBezTo>
                    <a:cubicBezTo>
                      <a:pt x="30" y="15"/>
                      <a:pt x="30" y="15"/>
                      <a:pt x="30" y="15"/>
                    </a:cubicBezTo>
                    <a:cubicBezTo>
                      <a:pt x="30" y="15"/>
                      <a:pt x="34" y="12"/>
                      <a:pt x="35" y="10"/>
                    </a:cubicBezTo>
                    <a:cubicBezTo>
                      <a:pt x="36" y="14"/>
                      <a:pt x="36" y="14"/>
                      <a:pt x="36" y="14"/>
                    </a:cubicBezTo>
                    <a:cubicBezTo>
                      <a:pt x="36" y="14"/>
                      <a:pt x="36" y="17"/>
                      <a:pt x="36" y="19"/>
                    </a:cubicBezTo>
                    <a:cubicBezTo>
                      <a:pt x="37" y="18"/>
                      <a:pt x="37" y="18"/>
                      <a:pt x="37" y="18"/>
                    </a:cubicBezTo>
                    <a:cubicBezTo>
                      <a:pt x="37" y="18"/>
                      <a:pt x="36" y="22"/>
                      <a:pt x="37" y="23"/>
                    </a:cubicBezTo>
                    <a:cubicBezTo>
                      <a:pt x="37" y="22"/>
                      <a:pt x="37" y="22"/>
                      <a:pt x="37" y="22"/>
                    </a:cubicBezTo>
                    <a:cubicBezTo>
                      <a:pt x="37" y="22"/>
                      <a:pt x="37" y="26"/>
                      <a:pt x="37" y="27"/>
                    </a:cubicBezTo>
                    <a:cubicBezTo>
                      <a:pt x="37" y="27"/>
                      <a:pt x="40" y="23"/>
                      <a:pt x="41" y="20"/>
                    </a:cubicBezTo>
                    <a:cubicBezTo>
                      <a:pt x="40" y="19"/>
                      <a:pt x="39" y="19"/>
                      <a:pt x="39" y="18"/>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7" name="Freeform 266"/>
              <p:cNvSpPr>
                <a:spLocks noEditPoints="1"/>
              </p:cNvSpPr>
              <p:nvPr/>
            </p:nvSpPr>
            <p:spPr bwMode="auto">
              <a:xfrm>
                <a:off x="9405653" y="3927204"/>
                <a:ext cx="87257" cy="73183"/>
              </a:xfrm>
              <a:custGeom>
                <a:avLst/>
                <a:gdLst>
                  <a:gd name="T0" fmla="*/ 5 w 13"/>
                  <a:gd name="T1" fmla="*/ 1 h 11"/>
                  <a:gd name="T2" fmla="*/ 3 w 13"/>
                  <a:gd name="T3" fmla="*/ 1 h 11"/>
                  <a:gd name="T4" fmla="*/ 2 w 13"/>
                  <a:gd name="T5" fmla="*/ 2 h 11"/>
                  <a:gd name="T6" fmla="*/ 2 w 13"/>
                  <a:gd name="T7" fmla="*/ 2 h 11"/>
                  <a:gd name="T8" fmla="*/ 2 w 13"/>
                  <a:gd name="T9" fmla="*/ 3 h 11"/>
                  <a:gd name="T10" fmla="*/ 2 w 13"/>
                  <a:gd name="T11" fmla="*/ 5 h 11"/>
                  <a:gd name="T12" fmla="*/ 2 w 13"/>
                  <a:gd name="T13" fmla="*/ 7 h 11"/>
                  <a:gd name="T14" fmla="*/ 2 w 13"/>
                  <a:gd name="T15" fmla="*/ 7 h 11"/>
                  <a:gd name="T16" fmla="*/ 2 w 13"/>
                  <a:gd name="T17" fmla="*/ 7 h 11"/>
                  <a:gd name="T18" fmla="*/ 2 w 13"/>
                  <a:gd name="T19" fmla="*/ 7 h 11"/>
                  <a:gd name="T20" fmla="*/ 2 w 13"/>
                  <a:gd name="T21" fmla="*/ 7 h 11"/>
                  <a:gd name="T22" fmla="*/ 3 w 13"/>
                  <a:gd name="T23" fmla="*/ 7 h 11"/>
                  <a:gd name="T24" fmla="*/ 4 w 13"/>
                  <a:gd name="T25" fmla="*/ 8 h 11"/>
                  <a:gd name="T26" fmla="*/ 6 w 13"/>
                  <a:gd name="T27" fmla="*/ 9 h 11"/>
                  <a:gd name="T28" fmla="*/ 6 w 13"/>
                  <a:gd name="T29" fmla="*/ 9 h 11"/>
                  <a:gd name="T30" fmla="*/ 7 w 13"/>
                  <a:gd name="T31" fmla="*/ 9 h 11"/>
                  <a:gd name="T32" fmla="*/ 9 w 13"/>
                  <a:gd name="T33" fmla="*/ 8 h 11"/>
                  <a:gd name="T34" fmla="*/ 10 w 13"/>
                  <a:gd name="T35" fmla="*/ 7 h 11"/>
                  <a:gd name="T36" fmla="*/ 11 w 13"/>
                  <a:gd name="T37" fmla="*/ 7 h 11"/>
                  <a:gd name="T38" fmla="*/ 11 w 13"/>
                  <a:gd name="T39" fmla="*/ 6 h 11"/>
                  <a:gd name="T40" fmla="*/ 11 w 13"/>
                  <a:gd name="T41" fmla="*/ 3 h 11"/>
                  <a:gd name="T42" fmla="*/ 10 w 13"/>
                  <a:gd name="T43" fmla="*/ 2 h 11"/>
                  <a:gd name="T44" fmla="*/ 9 w 13"/>
                  <a:gd name="T45" fmla="*/ 1 h 11"/>
                  <a:gd name="T46" fmla="*/ 9 w 13"/>
                  <a:gd name="T47" fmla="*/ 1 h 11"/>
                  <a:gd name="T48" fmla="*/ 5 w 13"/>
                  <a:gd name="T49" fmla="*/ 1 h 11"/>
                  <a:gd name="T50" fmla="*/ 5 w 13"/>
                  <a:gd name="T51" fmla="*/ 0 h 11"/>
                  <a:gd name="T52" fmla="*/ 9 w 13"/>
                  <a:gd name="T53" fmla="*/ 0 h 11"/>
                  <a:gd name="T54" fmla="*/ 9 w 13"/>
                  <a:gd name="T55" fmla="*/ 0 h 11"/>
                  <a:gd name="T56" fmla="*/ 9 w 13"/>
                  <a:gd name="T57" fmla="*/ 0 h 11"/>
                  <a:gd name="T58" fmla="*/ 11 w 13"/>
                  <a:gd name="T59" fmla="*/ 0 h 11"/>
                  <a:gd name="T60" fmla="*/ 12 w 13"/>
                  <a:gd name="T61" fmla="*/ 2 h 11"/>
                  <a:gd name="T62" fmla="*/ 13 w 13"/>
                  <a:gd name="T63" fmla="*/ 6 h 11"/>
                  <a:gd name="T64" fmla="*/ 13 w 13"/>
                  <a:gd name="T65" fmla="*/ 7 h 11"/>
                  <a:gd name="T66" fmla="*/ 12 w 13"/>
                  <a:gd name="T67" fmla="*/ 8 h 11"/>
                  <a:gd name="T68" fmla="*/ 12 w 13"/>
                  <a:gd name="T69" fmla="*/ 9 h 11"/>
                  <a:gd name="T70" fmla="*/ 10 w 13"/>
                  <a:gd name="T71" fmla="*/ 10 h 11"/>
                  <a:gd name="T72" fmla="*/ 8 w 13"/>
                  <a:gd name="T73" fmla="*/ 11 h 11"/>
                  <a:gd name="T74" fmla="*/ 7 w 13"/>
                  <a:gd name="T75" fmla="*/ 11 h 11"/>
                  <a:gd name="T76" fmla="*/ 5 w 13"/>
                  <a:gd name="T77" fmla="*/ 11 h 11"/>
                  <a:gd name="T78" fmla="*/ 3 w 13"/>
                  <a:gd name="T79" fmla="*/ 10 h 11"/>
                  <a:gd name="T80" fmla="*/ 1 w 13"/>
                  <a:gd name="T81" fmla="*/ 9 h 11"/>
                  <a:gd name="T82" fmla="*/ 1 w 13"/>
                  <a:gd name="T83" fmla="*/ 8 h 11"/>
                  <a:gd name="T84" fmla="*/ 0 w 13"/>
                  <a:gd name="T85" fmla="*/ 8 h 11"/>
                  <a:gd name="T86" fmla="*/ 0 w 13"/>
                  <a:gd name="T87" fmla="*/ 8 h 11"/>
                  <a:gd name="T88" fmla="*/ 0 w 13"/>
                  <a:gd name="T89" fmla="*/ 8 h 11"/>
                  <a:gd name="T90" fmla="*/ 0 w 13"/>
                  <a:gd name="T91" fmla="*/ 7 h 11"/>
                  <a:gd name="T92" fmla="*/ 0 w 13"/>
                  <a:gd name="T93" fmla="*/ 5 h 11"/>
                  <a:gd name="T94" fmla="*/ 0 w 13"/>
                  <a:gd name="T95" fmla="*/ 3 h 11"/>
                  <a:gd name="T96" fmla="*/ 0 w 13"/>
                  <a:gd name="T97" fmla="*/ 2 h 11"/>
                  <a:gd name="T98" fmla="*/ 1 w 13"/>
                  <a:gd name="T99" fmla="*/ 1 h 11"/>
                  <a:gd name="T100" fmla="*/ 3 w 13"/>
                  <a:gd name="T101" fmla="*/ 0 h 11"/>
                  <a:gd name="T102" fmla="*/ 5 w 13"/>
                  <a:gd name="T10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 h="11">
                    <a:moveTo>
                      <a:pt x="5" y="1"/>
                    </a:moveTo>
                    <a:cubicBezTo>
                      <a:pt x="4" y="1"/>
                      <a:pt x="4" y="1"/>
                      <a:pt x="3" y="1"/>
                    </a:cubicBezTo>
                    <a:cubicBezTo>
                      <a:pt x="3" y="2"/>
                      <a:pt x="2" y="2"/>
                      <a:pt x="2" y="2"/>
                    </a:cubicBezTo>
                    <a:cubicBezTo>
                      <a:pt x="2" y="2"/>
                      <a:pt x="2" y="2"/>
                      <a:pt x="2" y="2"/>
                    </a:cubicBezTo>
                    <a:cubicBezTo>
                      <a:pt x="2" y="3"/>
                      <a:pt x="2" y="3"/>
                      <a:pt x="2" y="3"/>
                    </a:cubicBezTo>
                    <a:cubicBezTo>
                      <a:pt x="2" y="4"/>
                      <a:pt x="2" y="4"/>
                      <a:pt x="2" y="5"/>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8"/>
                      <a:pt x="4" y="8"/>
                      <a:pt x="4" y="8"/>
                    </a:cubicBezTo>
                    <a:cubicBezTo>
                      <a:pt x="5" y="8"/>
                      <a:pt x="5" y="9"/>
                      <a:pt x="6" y="9"/>
                    </a:cubicBezTo>
                    <a:cubicBezTo>
                      <a:pt x="6" y="9"/>
                      <a:pt x="6" y="9"/>
                      <a:pt x="6" y="9"/>
                    </a:cubicBezTo>
                    <a:cubicBezTo>
                      <a:pt x="7" y="9"/>
                      <a:pt x="7" y="9"/>
                      <a:pt x="7" y="9"/>
                    </a:cubicBezTo>
                    <a:cubicBezTo>
                      <a:pt x="8" y="9"/>
                      <a:pt x="8" y="8"/>
                      <a:pt x="9" y="8"/>
                    </a:cubicBezTo>
                    <a:cubicBezTo>
                      <a:pt x="9" y="8"/>
                      <a:pt x="10" y="8"/>
                      <a:pt x="10" y="7"/>
                    </a:cubicBezTo>
                    <a:cubicBezTo>
                      <a:pt x="11" y="7"/>
                      <a:pt x="11" y="7"/>
                      <a:pt x="11" y="7"/>
                    </a:cubicBezTo>
                    <a:cubicBezTo>
                      <a:pt x="11" y="7"/>
                      <a:pt x="11" y="7"/>
                      <a:pt x="11" y="6"/>
                    </a:cubicBezTo>
                    <a:cubicBezTo>
                      <a:pt x="11" y="5"/>
                      <a:pt x="11" y="4"/>
                      <a:pt x="11" y="3"/>
                    </a:cubicBezTo>
                    <a:cubicBezTo>
                      <a:pt x="11" y="2"/>
                      <a:pt x="10" y="2"/>
                      <a:pt x="10" y="2"/>
                    </a:cubicBezTo>
                    <a:cubicBezTo>
                      <a:pt x="10" y="2"/>
                      <a:pt x="9" y="1"/>
                      <a:pt x="9" y="1"/>
                    </a:cubicBezTo>
                    <a:cubicBezTo>
                      <a:pt x="9" y="1"/>
                      <a:pt x="9" y="1"/>
                      <a:pt x="9" y="1"/>
                    </a:cubicBezTo>
                    <a:lnTo>
                      <a:pt x="5" y="1"/>
                    </a:lnTo>
                    <a:close/>
                    <a:moveTo>
                      <a:pt x="5" y="0"/>
                    </a:moveTo>
                    <a:cubicBezTo>
                      <a:pt x="9" y="0"/>
                      <a:pt x="9" y="0"/>
                      <a:pt x="9" y="0"/>
                    </a:cubicBezTo>
                    <a:cubicBezTo>
                      <a:pt x="9" y="0"/>
                      <a:pt x="9" y="0"/>
                      <a:pt x="9" y="0"/>
                    </a:cubicBezTo>
                    <a:cubicBezTo>
                      <a:pt x="9" y="0"/>
                      <a:pt x="9" y="0"/>
                      <a:pt x="9" y="0"/>
                    </a:cubicBezTo>
                    <a:cubicBezTo>
                      <a:pt x="10" y="0"/>
                      <a:pt x="10" y="0"/>
                      <a:pt x="11" y="0"/>
                    </a:cubicBezTo>
                    <a:cubicBezTo>
                      <a:pt x="12" y="1"/>
                      <a:pt x="12" y="2"/>
                      <a:pt x="12" y="2"/>
                    </a:cubicBezTo>
                    <a:cubicBezTo>
                      <a:pt x="13" y="4"/>
                      <a:pt x="13" y="5"/>
                      <a:pt x="13" y="6"/>
                    </a:cubicBezTo>
                    <a:cubicBezTo>
                      <a:pt x="13" y="7"/>
                      <a:pt x="13" y="7"/>
                      <a:pt x="13" y="7"/>
                    </a:cubicBezTo>
                    <a:cubicBezTo>
                      <a:pt x="12" y="8"/>
                      <a:pt x="12" y="8"/>
                      <a:pt x="12" y="8"/>
                    </a:cubicBezTo>
                    <a:cubicBezTo>
                      <a:pt x="12" y="9"/>
                      <a:pt x="12" y="9"/>
                      <a:pt x="12" y="9"/>
                    </a:cubicBezTo>
                    <a:cubicBezTo>
                      <a:pt x="11" y="9"/>
                      <a:pt x="10" y="10"/>
                      <a:pt x="10" y="10"/>
                    </a:cubicBezTo>
                    <a:cubicBezTo>
                      <a:pt x="9" y="10"/>
                      <a:pt x="9" y="11"/>
                      <a:pt x="8" y="11"/>
                    </a:cubicBezTo>
                    <a:cubicBezTo>
                      <a:pt x="7" y="11"/>
                      <a:pt x="7" y="11"/>
                      <a:pt x="7" y="11"/>
                    </a:cubicBezTo>
                    <a:cubicBezTo>
                      <a:pt x="6" y="11"/>
                      <a:pt x="6" y="11"/>
                      <a:pt x="5" y="11"/>
                    </a:cubicBezTo>
                    <a:cubicBezTo>
                      <a:pt x="5" y="11"/>
                      <a:pt x="4" y="10"/>
                      <a:pt x="3" y="10"/>
                    </a:cubicBezTo>
                    <a:cubicBezTo>
                      <a:pt x="3" y="10"/>
                      <a:pt x="2" y="9"/>
                      <a:pt x="1" y="9"/>
                    </a:cubicBezTo>
                    <a:cubicBezTo>
                      <a:pt x="1" y="8"/>
                      <a:pt x="1" y="8"/>
                      <a:pt x="1" y="8"/>
                    </a:cubicBezTo>
                    <a:cubicBezTo>
                      <a:pt x="0" y="8"/>
                      <a:pt x="0" y="8"/>
                      <a:pt x="0" y="8"/>
                    </a:cubicBezTo>
                    <a:cubicBezTo>
                      <a:pt x="0" y="8"/>
                      <a:pt x="0" y="8"/>
                      <a:pt x="0" y="8"/>
                    </a:cubicBezTo>
                    <a:cubicBezTo>
                      <a:pt x="0" y="8"/>
                      <a:pt x="0" y="8"/>
                      <a:pt x="0" y="8"/>
                    </a:cubicBezTo>
                    <a:cubicBezTo>
                      <a:pt x="0" y="7"/>
                      <a:pt x="0" y="7"/>
                      <a:pt x="0" y="7"/>
                    </a:cubicBezTo>
                    <a:cubicBezTo>
                      <a:pt x="0" y="6"/>
                      <a:pt x="0" y="6"/>
                      <a:pt x="0" y="5"/>
                    </a:cubicBezTo>
                    <a:cubicBezTo>
                      <a:pt x="0" y="4"/>
                      <a:pt x="0" y="4"/>
                      <a:pt x="0" y="3"/>
                    </a:cubicBezTo>
                    <a:cubicBezTo>
                      <a:pt x="0" y="2"/>
                      <a:pt x="0" y="2"/>
                      <a:pt x="0" y="2"/>
                    </a:cubicBezTo>
                    <a:cubicBezTo>
                      <a:pt x="0" y="2"/>
                      <a:pt x="0" y="1"/>
                      <a:pt x="1" y="1"/>
                    </a:cubicBezTo>
                    <a:cubicBezTo>
                      <a:pt x="1" y="0"/>
                      <a:pt x="2" y="0"/>
                      <a:pt x="3" y="0"/>
                    </a:cubicBezTo>
                    <a:cubicBezTo>
                      <a:pt x="4" y="0"/>
                      <a:pt x="4" y="0"/>
                      <a:pt x="5" y="0"/>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8" name="Freeform 267"/>
              <p:cNvSpPr/>
              <p:nvPr/>
            </p:nvSpPr>
            <p:spPr bwMode="auto">
              <a:xfrm>
                <a:off x="9360618" y="3873726"/>
                <a:ext cx="78812" cy="33777"/>
              </a:xfrm>
              <a:custGeom>
                <a:avLst/>
                <a:gdLst>
                  <a:gd name="T0" fmla="*/ 0 w 12"/>
                  <a:gd name="T1" fmla="*/ 0 h 5"/>
                  <a:gd name="T2" fmla="*/ 12 w 12"/>
                  <a:gd name="T3" fmla="*/ 0 h 5"/>
                  <a:gd name="T4" fmla="*/ 9 w 12"/>
                  <a:gd name="T5" fmla="*/ 4 h 5"/>
                  <a:gd name="T6" fmla="*/ 0 w 12"/>
                  <a:gd name="T7" fmla="*/ 0 h 5"/>
                </a:gdLst>
                <a:ahLst/>
                <a:cxnLst>
                  <a:cxn ang="0">
                    <a:pos x="T0" y="T1"/>
                  </a:cxn>
                  <a:cxn ang="0">
                    <a:pos x="T2" y="T3"/>
                  </a:cxn>
                  <a:cxn ang="0">
                    <a:pos x="T4" y="T5"/>
                  </a:cxn>
                  <a:cxn ang="0">
                    <a:pos x="T6" y="T7"/>
                  </a:cxn>
                </a:cxnLst>
                <a:rect l="0" t="0" r="r" b="b"/>
                <a:pathLst>
                  <a:path w="12" h="5">
                    <a:moveTo>
                      <a:pt x="0" y="0"/>
                    </a:moveTo>
                    <a:cubicBezTo>
                      <a:pt x="12" y="0"/>
                      <a:pt x="12" y="0"/>
                      <a:pt x="12" y="0"/>
                    </a:cubicBezTo>
                    <a:cubicBezTo>
                      <a:pt x="12" y="0"/>
                      <a:pt x="11" y="4"/>
                      <a:pt x="9" y="4"/>
                    </a:cubicBezTo>
                    <a:cubicBezTo>
                      <a:pt x="7" y="4"/>
                      <a:pt x="0" y="5"/>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59" name="Freeform 268"/>
              <p:cNvSpPr/>
              <p:nvPr/>
            </p:nvSpPr>
            <p:spPr bwMode="auto">
              <a:xfrm>
                <a:off x="9459132" y="3873726"/>
                <a:ext cx="73183" cy="33777"/>
              </a:xfrm>
              <a:custGeom>
                <a:avLst/>
                <a:gdLst>
                  <a:gd name="T0" fmla="*/ 11 w 11"/>
                  <a:gd name="T1" fmla="*/ 0 h 5"/>
                  <a:gd name="T2" fmla="*/ 0 w 11"/>
                  <a:gd name="T3" fmla="*/ 0 h 5"/>
                  <a:gd name="T4" fmla="*/ 3 w 11"/>
                  <a:gd name="T5" fmla="*/ 4 h 5"/>
                  <a:gd name="T6" fmla="*/ 11 w 11"/>
                  <a:gd name="T7" fmla="*/ 0 h 5"/>
                </a:gdLst>
                <a:ahLst/>
                <a:cxnLst>
                  <a:cxn ang="0">
                    <a:pos x="T0" y="T1"/>
                  </a:cxn>
                  <a:cxn ang="0">
                    <a:pos x="T2" y="T3"/>
                  </a:cxn>
                  <a:cxn ang="0">
                    <a:pos x="T4" y="T5"/>
                  </a:cxn>
                  <a:cxn ang="0">
                    <a:pos x="T6" y="T7"/>
                  </a:cxn>
                </a:cxnLst>
                <a:rect l="0" t="0" r="r" b="b"/>
                <a:pathLst>
                  <a:path w="11" h="5">
                    <a:moveTo>
                      <a:pt x="11" y="0"/>
                    </a:moveTo>
                    <a:cubicBezTo>
                      <a:pt x="0" y="0"/>
                      <a:pt x="0" y="0"/>
                      <a:pt x="0" y="0"/>
                    </a:cubicBezTo>
                    <a:cubicBezTo>
                      <a:pt x="0" y="0"/>
                      <a:pt x="1" y="4"/>
                      <a:pt x="3" y="4"/>
                    </a:cubicBezTo>
                    <a:cubicBezTo>
                      <a:pt x="4" y="4"/>
                      <a:pt x="11" y="5"/>
                      <a:pt x="11" y="0"/>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0" name="Freeform 269"/>
              <p:cNvSpPr/>
              <p:nvPr/>
            </p:nvSpPr>
            <p:spPr bwMode="auto">
              <a:xfrm>
                <a:off x="9425355" y="3873726"/>
                <a:ext cx="42222" cy="5629"/>
              </a:xfrm>
              <a:custGeom>
                <a:avLst/>
                <a:gdLst>
                  <a:gd name="T0" fmla="*/ 0 w 6"/>
                  <a:gd name="T1" fmla="*/ 1 h 1"/>
                  <a:gd name="T2" fmla="*/ 1 w 6"/>
                  <a:gd name="T3" fmla="*/ 0 h 1"/>
                  <a:gd name="T4" fmla="*/ 3 w 6"/>
                  <a:gd name="T5" fmla="*/ 0 h 1"/>
                  <a:gd name="T6" fmla="*/ 4 w 6"/>
                  <a:gd name="T7" fmla="*/ 0 h 1"/>
                  <a:gd name="T8" fmla="*/ 5 w 6"/>
                  <a:gd name="T9" fmla="*/ 0 h 1"/>
                  <a:gd name="T10" fmla="*/ 6 w 6"/>
                  <a:gd name="T11" fmla="*/ 1 h 1"/>
                  <a:gd name="T12" fmla="*/ 5 w 6"/>
                  <a:gd name="T13" fmla="*/ 1 h 1"/>
                  <a:gd name="T14" fmla="*/ 4 w 6"/>
                  <a:gd name="T15" fmla="*/ 1 h 1"/>
                  <a:gd name="T16" fmla="*/ 3 w 6"/>
                  <a:gd name="T17" fmla="*/ 1 h 1"/>
                  <a:gd name="T18" fmla="*/ 1 w 6"/>
                  <a:gd name="T19" fmla="*/ 1 h 1"/>
                  <a:gd name="T20" fmla="*/ 0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0" y="1"/>
                    </a:moveTo>
                    <a:cubicBezTo>
                      <a:pt x="0" y="1"/>
                      <a:pt x="1" y="1"/>
                      <a:pt x="1" y="0"/>
                    </a:cubicBezTo>
                    <a:cubicBezTo>
                      <a:pt x="2" y="0"/>
                      <a:pt x="2" y="0"/>
                      <a:pt x="3" y="0"/>
                    </a:cubicBezTo>
                    <a:cubicBezTo>
                      <a:pt x="4" y="0"/>
                      <a:pt x="4" y="0"/>
                      <a:pt x="4" y="0"/>
                    </a:cubicBezTo>
                    <a:cubicBezTo>
                      <a:pt x="5" y="0"/>
                      <a:pt x="5" y="0"/>
                      <a:pt x="5" y="0"/>
                    </a:cubicBezTo>
                    <a:cubicBezTo>
                      <a:pt x="6" y="1"/>
                      <a:pt x="6" y="1"/>
                      <a:pt x="6" y="1"/>
                    </a:cubicBezTo>
                    <a:cubicBezTo>
                      <a:pt x="6" y="1"/>
                      <a:pt x="6" y="1"/>
                      <a:pt x="5" y="1"/>
                    </a:cubicBezTo>
                    <a:cubicBezTo>
                      <a:pt x="4" y="1"/>
                      <a:pt x="4" y="1"/>
                      <a:pt x="4" y="1"/>
                    </a:cubicBezTo>
                    <a:cubicBezTo>
                      <a:pt x="4" y="1"/>
                      <a:pt x="4" y="1"/>
                      <a:pt x="3" y="1"/>
                    </a:cubicBezTo>
                    <a:cubicBezTo>
                      <a:pt x="3" y="1"/>
                      <a:pt x="2" y="1"/>
                      <a:pt x="1" y="1"/>
                    </a:cubicBezTo>
                    <a:cubicBezTo>
                      <a:pt x="1"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1" name="Freeform 270"/>
              <p:cNvSpPr/>
              <p:nvPr/>
            </p:nvSpPr>
            <p:spPr bwMode="auto">
              <a:xfrm>
                <a:off x="9532315" y="3879355"/>
                <a:ext cx="47851" cy="0"/>
              </a:xfrm>
              <a:custGeom>
                <a:avLst/>
                <a:gdLst>
                  <a:gd name="T0" fmla="*/ 0 w 17"/>
                  <a:gd name="T1" fmla="*/ 14 w 17"/>
                  <a:gd name="T2" fmla="*/ 17 w 17"/>
                  <a:gd name="T3" fmla="*/ 0 w 17"/>
                </a:gdLst>
                <a:ahLst/>
                <a:cxnLst>
                  <a:cxn ang="0">
                    <a:pos x="T0" y="0"/>
                  </a:cxn>
                  <a:cxn ang="0">
                    <a:pos x="T1" y="0"/>
                  </a:cxn>
                  <a:cxn ang="0">
                    <a:pos x="T2" y="0"/>
                  </a:cxn>
                  <a:cxn ang="0">
                    <a:pos x="T3" y="0"/>
                  </a:cxn>
                </a:cxnLst>
                <a:rect l="0" t="0" r="r" b="b"/>
                <a:pathLst>
                  <a:path w="17">
                    <a:moveTo>
                      <a:pt x="0" y="0"/>
                    </a:moveTo>
                    <a:lnTo>
                      <a:pt x="14" y="0"/>
                    </a:lnTo>
                    <a:lnTo>
                      <a:pt x="17" y="0"/>
                    </a:ln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2" name="Freeform 271"/>
              <p:cNvSpPr/>
              <p:nvPr/>
            </p:nvSpPr>
            <p:spPr bwMode="auto">
              <a:xfrm>
                <a:off x="9532315" y="3879355"/>
                <a:ext cx="47851" cy="0"/>
              </a:xfrm>
              <a:custGeom>
                <a:avLst/>
                <a:gdLst>
                  <a:gd name="T0" fmla="*/ 0 w 17"/>
                  <a:gd name="T1" fmla="*/ 14 w 17"/>
                  <a:gd name="T2" fmla="*/ 17 w 17"/>
                  <a:gd name="T3" fmla="*/ 0 w 17"/>
                </a:gdLst>
                <a:ahLst/>
                <a:cxnLst>
                  <a:cxn ang="0">
                    <a:pos x="T0" y="0"/>
                  </a:cxn>
                  <a:cxn ang="0">
                    <a:pos x="T1" y="0"/>
                  </a:cxn>
                  <a:cxn ang="0">
                    <a:pos x="T2" y="0"/>
                  </a:cxn>
                  <a:cxn ang="0">
                    <a:pos x="T3" y="0"/>
                  </a:cxn>
                </a:cxnLst>
                <a:rect l="0" t="0" r="r" b="b"/>
                <a:pathLst>
                  <a:path w="17">
                    <a:moveTo>
                      <a:pt x="0" y="0"/>
                    </a:moveTo>
                    <a:lnTo>
                      <a:pt x="14" y="0"/>
                    </a:lnTo>
                    <a:lnTo>
                      <a:pt x="1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3" name="Freeform 272"/>
              <p:cNvSpPr/>
              <p:nvPr/>
            </p:nvSpPr>
            <p:spPr bwMode="auto">
              <a:xfrm>
                <a:off x="9340914" y="3873726"/>
                <a:ext cx="25333" cy="5629"/>
              </a:xfrm>
              <a:custGeom>
                <a:avLst/>
                <a:gdLst>
                  <a:gd name="T0" fmla="*/ 9 w 9"/>
                  <a:gd name="T1" fmla="*/ 0 h 2"/>
                  <a:gd name="T2" fmla="*/ 0 w 9"/>
                  <a:gd name="T3" fmla="*/ 2 h 2"/>
                  <a:gd name="T4" fmla="*/ 0 w 9"/>
                  <a:gd name="T5" fmla="*/ 2 h 2"/>
                  <a:gd name="T6" fmla="*/ 9 w 9"/>
                  <a:gd name="T7" fmla="*/ 2 h 2"/>
                  <a:gd name="T8" fmla="*/ 9 w 9"/>
                  <a:gd name="T9" fmla="*/ 0 h 2"/>
                </a:gdLst>
                <a:ahLst/>
                <a:cxnLst>
                  <a:cxn ang="0">
                    <a:pos x="T0" y="T1"/>
                  </a:cxn>
                  <a:cxn ang="0">
                    <a:pos x="T2" y="T3"/>
                  </a:cxn>
                  <a:cxn ang="0">
                    <a:pos x="T4" y="T5"/>
                  </a:cxn>
                  <a:cxn ang="0">
                    <a:pos x="T6" y="T7"/>
                  </a:cxn>
                  <a:cxn ang="0">
                    <a:pos x="T8" y="T9"/>
                  </a:cxn>
                </a:cxnLst>
                <a:rect l="0" t="0" r="r" b="b"/>
                <a:pathLst>
                  <a:path w="9" h="2">
                    <a:moveTo>
                      <a:pt x="9" y="0"/>
                    </a:moveTo>
                    <a:lnTo>
                      <a:pt x="0" y="2"/>
                    </a:lnTo>
                    <a:lnTo>
                      <a:pt x="0" y="2"/>
                    </a:lnTo>
                    <a:lnTo>
                      <a:pt x="9" y="2"/>
                    </a:lnTo>
                    <a:lnTo>
                      <a:pt x="9"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4" name="Freeform 273"/>
              <p:cNvSpPr/>
              <p:nvPr/>
            </p:nvSpPr>
            <p:spPr bwMode="auto">
              <a:xfrm>
                <a:off x="9340914" y="3873726"/>
                <a:ext cx="25333" cy="5629"/>
              </a:xfrm>
              <a:custGeom>
                <a:avLst/>
                <a:gdLst>
                  <a:gd name="T0" fmla="*/ 9 w 9"/>
                  <a:gd name="T1" fmla="*/ 0 h 2"/>
                  <a:gd name="T2" fmla="*/ 0 w 9"/>
                  <a:gd name="T3" fmla="*/ 2 h 2"/>
                  <a:gd name="T4" fmla="*/ 0 w 9"/>
                  <a:gd name="T5" fmla="*/ 2 h 2"/>
                  <a:gd name="T6" fmla="*/ 9 w 9"/>
                  <a:gd name="T7" fmla="*/ 2 h 2"/>
                </a:gdLst>
                <a:ahLst/>
                <a:cxnLst>
                  <a:cxn ang="0">
                    <a:pos x="T0" y="T1"/>
                  </a:cxn>
                  <a:cxn ang="0">
                    <a:pos x="T2" y="T3"/>
                  </a:cxn>
                  <a:cxn ang="0">
                    <a:pos x="T4" y="T5"/>
                  </a:cxn>
                  <a:cxn ang="0">
                    <a:pos x="T6" y="T7"/>
                  </a:cxn>
                </a:cxnLst>
                <a:rect l="0" t="0" r="r" b="b"/>
                <a:pathLst>
                  <a:path w="9" h="2">
                    <a:moveTo>
                      <a:pt x="9" y="0"/>
                    </a:moveTo>
                    <a:lnTo>
                      <a:pt x="0" y="2"/>
                    </a:lnTo>
                    <a:lnTo>
                      <a:pt x="0" y="2"/>
                    </a:lnTo>
                    <a:lnTo>
                      <a:pt x="9"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5" name="Rectangle 275"/>
              <p:cNvSpPr>
                <a:spLocks noChangeArrowheads="1"/>
              </p:cNvSpPr>
              <p:nvPr/>
            </p:nvSpPr>
            <p:spPr bwMode="auto">
              <a:xfrm>
                <a:off x="10100889" y="3946908"/>
                <a:ext cx="78812"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6" name="Freeform 276"/>
              <p:cNvSpPr/>
              <p:nvPr/>
            </p:nvSpPr>
            <p:spPr bwMode="auto">
              <a:xfrm>
                <a:off x="10013633" y="4332524"/>
                <a:ext cx="258954" cy="115404"/>
              </a:xfrm>
              <a:custGeom>
                <a:avLst/>
                <a:gdLst>
                  <a:gd name="T0" fmla="*/ 88 w 92"/>
                  <a:gd name="T1" fmla="*/ 41 h 41"/>
                  <a:gd name="T2" fmla="*/ 5 w 92"/>
                  <a:gd name="T3" fmla="*/ 41 h 41"/>
                  <a:gd name="T4" fmla="*/ 0 w 92"/>
                  <a:gd name="T5" fmla="*/ 0 h 41"/>
                  <a:gd name="T6" fmla="*/ 92 w 92"/>
                  <a:gd name="T7" fmla="*/ 0 h 41"/>
                  <a:gd name="T8" fmla="*/ 88 w 92"/>
                  <a:gd name="T9" fmla="*/ 41 h 41"/>
                </a:gdLst>
                <a:ahLst/>
                <a:cxnLst>
                  <a:cxn ang="0">
                    <a:pos x="T0" y="T1"/>
                  </a:cxn>
                  <a:cxn ang="0">
                    <a:pos x="T2" y="T3"/>
                  </a:cxn>
                  <a:cxn ang="0">
                    <a:pos x="T4" y="T5"/>
                  </a:cxn>
                  <a:cxn ang="0">
                    <a:pos x="T6" y="T7"/>
                  </a:cxn>
                  <a:cxn ang="0">
                    <a:pos x="T8" y="T9"/>
                  </a:cxn>
                </a:cxnLst>
                <a:rect l="0" t="0" r="r" b="b"/>
                <a:pathLst>
                  <a:path w="92" h="41">
                    <a:moveTo>
                      <a:pt x="88" y="41"/>
                    </a:moveTo>
                    <a:lnTo>
                      <a:pt x="5" y="41"/>
                    </a:lnTo>
                    <a:lnTo>
                      <a:pt x="0" y="0"/>
                    </a:lnTo>
                    <a:lnTo>
                      <a:pt x="92" y="0"/>
                    </a:lnTo>
                    <a:lnTo>
                      <a:pt x="88" y="41"/>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7" name="Freeform 277"/>
              <p:cNvSpPr/>
              <p:nvPr/>
            </p:nvSpPr>
            <p:spPr bwMode="auto">
              <a:xfrm>
                <a:off x="10019263"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7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5" y="7"/>
                      <a:pt x="24" y="2"/>
                      <a:pt x="28" y="3"/>
                    </a:cubicBezTo>
                    <a:cubicBezTo>
                      <a:pt x="33" y="3"/>
                      <a:pt x="38" y="8"/>
                      <a:pt x="32" y="12"/>
                    </a:cubicBezTo>
                    <a:cubicBezTo>
                      <a:pt x="27" y="15"/>
                      <a:pt x="18" y="14"/>
                      <a:pt x="12" y="13"/>
                    </a:cubicBezTo>
                    <a:cubicBezTo>
                      <a:pt x="8" y="13"/>
                      <a:pt x="4" y="12"/>
                      <a:pt x="0" y="10"/>
                    </a:cubicBezTo>
                    <a:cubicBezTo>
                      <a:pt x="1" y="17"/>
                      <a:pt x="1" y="17"/>
                      <a:pt x="1" y="17"/>
                    </a:cubicBezTo>
                    <a:cubicBezTo>
                      <a:pt x="36" y="17"/>
                      <a:pt x="36" y="17"/>
                      <a:pt x="36" y="17"/>
                    </a:cubicBezTo>
                    <a:cubicBezTo>
                      <a:pt x="37" y="9"/>
                      <a:pt x="37" y="0"/>
                      <a:pt x="37" y="0"/>
                    </a:cubicBezTo>
                    <a:lnTo>
                      <a:pt x="3" y="0"/>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8" name="Freeform 278"/>
              <p:cNvSpPr/>
              <p:nvPr/>
            </p:nvSpPr>
            <p:spPr bwMode="auto">
              <a:xfrm>
                <a:off x="10027706" y="4447929"/>
                <a:ext cx="98516" cy="394061"/>
              </a:xfrm>
              <a:custGeom>
                <a:avLst/>
                <a:gdLst>
                  <a:gd name="T0" fmla="*/ 21 w 35"/>
                  <a:gd name="T1" fmla="*/ 130 h 140"/>
                  <a:gd name="T2" fmla="*/ 0 w 35"/>
                  <a:gd name="T3" fmla="*/ 0 h 140"/>
                  <a:gd name="T4" fmla="*/ 33 w 35"/>
                  <a:gd name="T5" fmla="*/ 0 h 140"/>
                  <a:gd name="T6" fmla="*/ 35 w 35"/>
                  <a:gd name="T7" fmla="*/ 140 h 140"/>
                  <a:gd name="T8" fmla="*/ 21 w 35"/>
                  <a:gd name="T9" fmla="*/ 130 h 140"/>
                </a:gdLst>
                <a:ahLst/>
                <a:cxnLst>
                  <a:cxn ang="0">
                    <a:pos x="T0" y="T1"/>
                  </a:cxn>
                  <a:cxn ang="0">
                    <a:pos x="T2" y="T3"/>
                  </a:cxn>
                  <a:cxn ang="0">
                    <a:pos x="T4" y="T5"/>
                  </a:cxn>
                  <a:cxn ang="0">
                    <a:pos x="T6" y="T7"/>
                  </a:cxn>
                  <a:cxn ang="0">
                    <a:pos x="T8" y="T9"/>
                  </a:cxn>
                </a:cxnLst>
                <a:rect l="0" t="0" r="r" b="b"/>
                <a:pathLst>
                  <a:path w="35" h="140">
                    <a:moveTo>
                      <a:pt x="21" y="130"/>
                    </a:moveTo>
                    <a:lnTo>
                      <a:pt x="0" y="0"/>
                    </a:lnTo>
                    <a:lnTo>
                      <a:pt x="33" y="0"/>
                    </a:lnTo>
                    <a:lnTo>
                      <a:pt x="35" y="140"/>
                    </a:lnTo>
                    <a:lnTo>
                      <a:pt x="21" y="13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69" name="Freeform 279"/>
              <p:cNvSpPr/>
              <p:nvPr/>
            </p:nvSpPr>
            <p:spPr bwMode="auto">
              <a:xfrm>
                <a:off x="10067112"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0" name="Freeform 280"/>
              <p:cNvSpPr/>
              <p:nvPr/>
            </p:nvSpPr>
            <p:spPr bwMode="auto">
              <a:xfrm>
                <a:off x="10174072" y="4447929"/>
                <a:ext cx="87257" cy="394061"/>
              </a:xfrm>
              <a:custGeom>
                <a:avLst/>
                <a:gdLst>
                  <a:gd name="T0" fmla="*/ 9 w 31"/>
                  <a:gd name="T1" fmla="*/ 130 h 140"/>
                  <a:gd name="T2" fmla="*/ 31 w 31"/>
                  <a:gd name="T3" fmla="*/ 0 h 140"/>
                  <a:gd name="T4" fmla="*/ 0 w 31"/>
                  <a:gd name="T5" fmla="*/ 0 h 140"/>
                  <a:gd name="T6" fmla="*/ 0 w 31"/>
                  <a:gd name="T7" fmla="*/ 140 h 140"/>
                  <a:gd name="T8" fmla="*/ 9 w 31"/>
                  <a:gd name="T9" fmla="*/ 130 h 140"/>
                </a:gdLst>
                <a:ahLst/>
                <a:cxnLst>
                  <a:cxn ang="0">
                    <a:pos x="T0" y="T1"/>
                  </a:cxn>
                  <a:cxn ang="0">
                    <a:pos x="T2" y="T3"/>
                  </a:cxn>
                  <a:cxn ang="0">
                    <a:pos x="T4" y="T5"/>
                  </a:cxn>
                  <a:cxn ang="0">
                    <a:pos x="T6" y="T7"/>
                  </a:cxn>
                  <a:cxn ang="0">
                    <a:pos x="T8" y="T9"/>
                  </a:cxn>
                </a:cxnLst>
                <a:rect l="0" t="0" r="r" b="b"/>
                <a:pathLst>
                  <a:path w="31" h="140">
                    <a:moveTo>
                      <a:pt x="9" y="130"/>
                    </a:moveTo>
                    <a:lnTo>
                      <a:pt x="31" y="0"/>
                    </a:lnTo>
                    <a:lnTo>
                      <a:pt x="0" y="0"/>
                    </a:lnTo>
                    <a:lnTo>
                      <a:pt x="0" y="140"/>
                    </a:lnTo>
                    <a:lnTo>
                      <a:pt x="9" y="13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1" name="Freeform 281"/>
              <p:cNvSpPr/>
              <p:nvPr/>
            </p:nvSpPr>
            <p:spPr bwMode="auto">
              <a:xfrm>
                <a:off x="10027706" y="4447929"/>
                <a:ext cx="92887" cy="132293"/>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9"/>
                      <a:pt x="12" y="16"/>
                      <a:pt x="14" y="20"/>
                    </a:cubicBezTo>
                    <a:cubicBezTo>
                      <a:pt x="14" y="0"/>
                      <a:pt x="14" y="0"/>
                      <a:pt x="14" y="0"/>
                    </a:cubicBezTo>
                    <a:cubicBezTo>
                      <a:pt x="0" y="0"/>
                      <a:pt x="0" y="0"/>
                      <a:pt x="0" y="0"/>
                    </a:cubicBezTo>
                    <a:cubicBezTo>
                      <a:pt x="3" y="19"/>
                      <a:pt x="3" y="19"/>
                      <a:pt x="3" y="19"/>
                    </a:cubicBezTo>
                    <a:cubicBezTo>
                      <a:pt x="3" y="17"/>
                      <a:pt x="4" y="16"/>
                      <a:pt x="5" y="14"/>
                    </a:cubicBez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2" name="Freeform 282"/>
              <p:cNvSpPr/>
              <p:nvPr/>
            </p:nvSpPr>
            <p:spPr bwMode="auto">
              <a:xfrm>
                <a:off x="10174072" y="4447929"/>
                <a:ext cx="87257" cy="118218"/>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3" name="Freeform 283"/>
              <p:cNvSpPr/>
              <p:nvPr/>
            </p:nvSpPr>
            <p:spPr bwMode="auto">
              <a:xfrm>
                <a:off x="10165628" y="4447929"/>
                <a:ext cx="61924"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4" name="Freeform 284"/>
              <p:cNvSpPr/>
              <p:nvPr/>
            </p:nvSpPr>
            <p:spPr bwMode="auto">
              <a:xfrm>
                <a:off x="9985486" y="4006017"/>
                <a:ext cx="315249" cy="326508"/>
              </a:xfrm>
              <a:custGeom>
                <a:avLst/>
                <a:gdLst>
                  <a:gd name="T0" fmla="*/ 43 w 47"/>
                  <a:gd name="T1" fmla="*/ 5 h 49"/>
                  <a:gd name="T2" fmla="*/ 24 w 47"/>
                  <a:gd name="T3" fmla="*/ 0 h 49"/>
                  <a:gd name="T4" fmla="*/ 24 w 47"/>
                  <a:gd name="T5" fmla="*/ 0 h 49"/>
                  <a:gd name="T6" fmla="*/ 23 w 47"/>
                  <a:gd name="T7" fmla="*/ 0 h 49"/>
                  <a:gd name="T8" fmla="*/ 22 w 47"/>
                  <a:gd name="T9" fmla="*/ 0 h 49"/>
                  <a:gd name="T10" fmla="*/ 22 w 47"/>
                  <a:gd name="T11" fmla="*/ 0 h 49"/>
                  <a:gd name="T12" fmla="*/ 3 w 47"/>
                  <a:gd name="T13" fmla="*/ 5 h 49"/>
                  <a:gd name="T14" fmla="*/ 4 w 47"/>
                  <a:gd name="T15" fmla="*/ 49 h 49"/>
                  <a:gd name="T16" fmla="*/ 22 w 47"/>
                  <a:gd name="T17" fmla="*/ 49 h 49"/>
                  <a:gd name="T18" fmla="*/ 24 w 47"/>
                  <a:gd name="T19" fmla="*/ 49 h 49"/>
                  <a:gd name="T20" fmla="*/ 43 w 47"/>
                  <a:gd name="T21" fmla="*/ 49 h 49"/>
                  <a:gd name="T22" fmla="*/ 43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3" y="5"/>
                    </a:moveTo>
                    <a:cubicBezTo>
                      <a:pt x="41" y="2"/>
                      <a:pt x="33"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5" y="2"/>
                      <a:pt x="3" y="5"/>
                    </a:cubicBezTo>
                    <a:cubicBezTo>
                      <a:pt x="0" y="9"/>
                      <a:pt x="4" y="49"/>
                      <a:pt x="4" y="49"/>
                    </a:cubicBezTo>
                    <a:cubicBezTo>
                      <a:pt x="22" y="49"/>
                      <a:pt x="22" y="49"/>
                      <a:pt x="22" y="49"/>
                    </a:cubicBezTo>
                    <a:cubicBezTo>
                      <a:pt x="24" y="49"/>
                      <a:pt x="24" y="49"/>
                      <a:pt x="24" y="49"/>
                    </a:cubicBezTo>
                    <a:cubicBezTo>
                      <a:pt x="43" y="49"/>
                      <a:pt x="43" y="49"/>
                      <a:pt x="43" y="49"/>
                    </a:cubicBezTo>
                    <a:cubicBezTo>
                      <a:pt x="43" y="49"/>
                      <a:pt x="47" y="9"/>
                      <a:pt x="43" y="5"/>
                    </a:cubicBezTo>
                    <a:close/>
                  </a:path>
                </a:pathLst>
              </a:custGeom>
              <a:solidFill>
                <a:srgbClr val="6363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5" name="Freeform 285"/>
              <p:cNvSpPr/>
              <p:nvPr/>
            </p:nvSpPr>
            <p:spPr bwMode="auto">
              <a:xfrm>
                <a:off x="9985486" y="4020091"/>
                <a:ext cx="315249" cy="312435"/>
              </a:xfrm>
              <a:custGeom>
                <a:avLst/>
                <a:gdLst>
                  <a:gd name="T0" fmla="*/ 43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3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3" y="3"/>
                    </a:moveTo>
                    <a:cubicBezTo>
                      <a:pt x="43" y="2"/>
                      <a:pt x="41" y="1"/>
                      <a:pt x="38" y="0"/>
                    </a:cubicBezTo>
                    <a:cubicBezTo>
                      <a:pt x="38" y="1"/>
                      <a:pt x="38" y="1"/>
                      <a:pt x="38" y="1"/>
                    </a:cubicBezTo>
                    <a:cubicBezTo>
                      <a:pt x="40" y="14"/>
                      <a:pt x="41" y="29"/>
                      <a:pt x="38" y="41"/>
                    </a:cubicBezTo>
                    <a:cubicBezTo>
                      <a:pt x="37" y="43"/>
                      <a:pt x="36" y="44"/>
                      <a:pt x="34" y="44"/>
                    </a:cubicBezTo>
                    <a:cubicBezTo>
                      <a:pt x="30" y="47"/>
                      <a:pt x="22" y="46"/>
                      <a:pt x="18" y="46"/>
                    </a:cubicBezTo>
                    <a:cubicBezTo>
                      <a:pt x="12" y="45"/>
                      <a:pt x="9" y="42"/>
                      <a:pt x="9" y="35"/>
                    </a:cubicBezTo>
                    <a:cubicBezTo>
                      <a:pt x="9" y="34"/>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7"/>
                      <a:pt x="43" y="3"/>
                    </a:cubicBezTo>
                    <a:close/>
                  </a:path>
                </a:pathLst>
              </a:custGeom>
              <a:solidFill>
                <a:srgbClr val="5A5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6" name="Rectangle 286"/>
              <p:cNvSpPr>
                <a:spLocks noChangeArrowheads="1"/>
              </p:cNvSpPr>
              <p:nvPr/>
            </p:nvSpPr>
            <p:spPr bwMode="auto">
              <a:xfrm>
                <a:off x="10174072"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7" name="Freeform 287"/>
              <p:cNvSpPr/>
              <p:nvPr/>
            </p:nvSpPr>
            <p:spPr bwMode="auto">
              <a:xfrm>
                <a:off x="10174072" y="4808213"/>
                <a:ext cx="59110"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6"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8" name="Rectangle 288"/>
              <p:cNvSpPr>
                <a:spLocks noChangeArrowheads="1"/>
              </p:cNvSpPr>
              <p:nvPr/>
            </p:nvSpPr>
            <p:spPr bwMode="auto">
              <a:xfrm>
                <a:off x="10058669" y="4841990"/>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79" name="Freeform 289"/>
              <p:cNvSpPr/>
              <p:nvPr/>
            </p:nvSpPr>
            <p:spPr bwMode="auto">
              <a:xfrm>
                <a:off x="10058669" y="4808213"/>
                <a:ext cx="67553"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3" y="1"/>
                      <a:pt x="0" y="3"/>
                      <a:pt x="0" y="5"/>
                    </a:cubicBezTo>
                    <a:cubicBezTo>
                      <a:pt x="0" y="7"/>
                      <a:pt x="10" y="5"/>
                      <a:pt x="1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0" name="Freeform 290"/>
              <p:cNvSpPr/>
              <p:nvPr/>
            </p:nvSpPr>
            <p:spPr bwMode="auto">
              <a:xfrm>
                <a:off x="10165628" y="4813843"/>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1" name="Freeform 291"/>
              <p:cNvSpPr/>
              <p:nvPr/>
            </p:nvSpPr>
            <p:spPr bwMode="auto">
              <a:xfrm>
                <a:off x="10058669" y="4808213"/>
                <a:ext cx="67553" cy="45036"/>
              </a:xfrm>
              <a:custGeom>
                <a:avLst/>
                <a:gdLst>
                  <a:gd name="T0" fmla="*/ 10 w 10"/>
                  <a:gd name="T1" fmla="*/ 5 h 7"/>
                  <a:gd name="T2" fmla="*/ 7 w 10"/>
                  <a:gd name="T3" fmla="*/ 1 h 7"/>
                  <a:gd name="T4" fmla="*/ 0 w 10"/>
                  <a:gd name="T5" fmla="*/ 5 h 7"/>
                  <a:gd name="T6" fmla="*/ 10 w 10"/>
                  <a:gd name="T7" fmla="*/ 5 h 7"/>
                </a:gdLst>
                <a:ahLst/>
                <a:cxnLst>
                  <a:cxn ang="0">
                    <a:pos x="T0" y="T1"/>
                  </a:cxn>
                  <a:cxn ang="0">
                    <a:pos x="T2" y="T3"/>
                  </a:cxn>
                  <a:cxn ang="0">
                    <a:pos x="T4" y="T5"/>
                  </a:cxn>
                  <a:cxn ang="0">
                    <a:pos x="T6" y="T7"/>
                  </a:cxn>
                </a:cxnLst>
                <a:rect l="0" t="0" r="r" b="b"/>
                <a:pathLst>
                  <a:path w="10" h="7">
                    <a:moveTo>
                      <a:pt x="10" y="5"/>
                    </a:moveTo>
                    <a:cubicBezTo>
                      <a:pt x="10" y="5"/>
                      <a:pt x="10" y="0"/>
                      <a:pt x="7" y="1"/>
                    </a:cubicBezTo>
                    <a:cubicBezTo>
                      <a:pt x="8" y="7"/>
                      <a:pt x="0" y="3"/>
                      <a:pt x="0" y="5"/>
                    </a:cubicBezTo>
                    <a:cubicBezTo>
                      <a:pt x="0" y="7"/>
                      <a:pt x="10" y="5"/>
                      <a:pt x="10"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2" name="Freeform 292"/>
              <p:cNvSpPr/>
              <p:nvPr/>
            </p:nvSpPr>
            <p:spPr bwMode="auto">
              <a:xfrm>
                <a:off x="10005188" y="3679509"/>
                <a:ext cx="267399" cy="306806"/>
              </a:xfrm>
              <a:custGeom>
                <a:avLst/>
                <a:gdLst>
                  <a:gd name="T0" fmla="*/ 40 w 40"/>
                  <a:gd name="T1" fmla="*/ 19 h 46"/>
                  <a:gd name="T2" fmla="*/ 20 w 40"/>
                  <a:gd name="T3" fmla="*/ 46 h 46"/>
                  <a:gd name="T4" fmla="*/ 0 w 40"/>
                  <a:gd name="T5" fmla="*/ 19 h 46"/>
                  <a:gd name="T6" fmla="*/ 20 w 40"/>
                  <a:gd name="T7" fmla="*/ 0 h 46"/>
                  <a:gd name="T8" fmla="*/ 40 w 40"/>
                  <a:gd name="T9" fmla="*/ 19 h 46"/>
                </a:gdLst>
                <a:ahLst/>
                <a:cxnLst>
                  <a:cxn ang="0">
                    <a:pos x="T0" y="T1"/>
                  </a:cxn>
                  <a:cxn ang="0">
                    <a:pos x="T2" y="T3"/>
                  </a:cxn>
                  <a:cxn ang="0">
                    <a:pos x="T4" y="T5"/>
                  </a:cxn>
                  <a:cxn ang="0">
                    <a:pos x="T6" y="T7"/>
                  </a:cxn>
                  <a:cxn ang="0">
                    <a:pos x="T8" y="T9"/>
                  </a:cxn>
                </a:cxnLst>
                <a:rect l="0" t="0" r="r" b="b"/>
                <a:pathLst>
                  <a:path w="40" h="46">
                    <a:moveTo>
                      <a:pt x="40" y="19"/>
                    </a:moveTo>
                    <a:cubicBezTo>
                      <a:pt x="40" y="31"/>
                      <a:pt x="34" y="46"/>
                      <a:pt x="20" y="46"/>
                    </a:cubicBezTo>
                    <a:cubicBezTo>
                      <a:pt x="9" y="46"/>
                      <a:pt x="0" y="31"/>
                      <a:pt x="0" y="19"/>
                    </a:cubicBezTo>
                    <a:cubicBezTo>
                      <a:pt x="0" y="8"/>
                      <a:pt x="9" y="0"/>
                      <a:pt x="20" y="0"/>
                    </a:cubicBezTo>
                    <a:cubicBezTo>
                      <a:pt x="31" y="0"/>
                      <a:pt x="40" y="8"/>
                      <a:pt x="40"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3" name="Freeform 293"/>
              <p:cNvSpPr/>
              <p:nvPr/>
            </p:nvSpPr>
            <p:spPr bwMode="auto">
              <a:xfrm>
                <a:off x="10227552" y="4014462"/>
                <a:ext cx="98516"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10" y="39"/>
                    </a:cubicBezTo>
                    <a:cubicBezTo>
                      <a:pt x="14" y="38"/>
                      <a:pt x="15" y="0"/>
                      <a:pt x="5" y="2"/>
                    </a:cubicBezTo>
                    <a:close/>
                  </a:path>
                </a:pathLst>
              </a:custGeom>
              <a:solidFill>
                <a:srgbClr val="7271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4" name="Freeform 294"/>
              <p:cNvSpPr/>
              <p:nvPr/>
            </p:nvSpPr>
            <p:spPr bwMode="auto">
              <a:xfrm>
                <a:off x="10100889" y="4200233"/>
                <a:ext cx="211105" cy="87257"/>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7271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5" name="Freeform 295"/>
              <p:cNvSpPr/>
              <p:nvPr/>
            </p:nvSpPr>
            <p:spPr bwMode="auto">
              <a:xfrm>
                <a:off x="10227552" y="4025721"/>
                <a:ext cx="53481" cy="208289"/>
              </a:xfrm>
              <a:custGeom>
                <a:avLst/>
                <a:gdLst>
                  <a:gd name="T0" fmla="*/ 4 w 8"/>
                  <a:gd name="T1" fmla="*/ 31 h 31"/>
                  <a:gd name="T2" fmla="*/ 5 w 8"/>
                  <a:gd name="T3" fmla="*/ 31 h 31"/>
                  <a:gd name="T4" fmla="*/ 4 w 8"/>
                  <a:gd name="T5" fmla="*/ 30 h 31"/>
                  <a:gd name="T6" fmla="*/ 6 w 8"/>
                  <a:gd name="T7" fmla="*/ 19 h 31"/>
                  <a:gd name="T8" fmla="*/ 7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4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4" y="31"/>
                    </a:moveTo>
                    <a:cubicBezTo>
                      <a:pt x="4" y="31"/>
                      <a:pt x="4" y="31"/>
                      <a:pt x="5" y="31"/>
                    </a:cubicBezTo>
                    <a:cubicBezTo>
                      <a:pt x="4" y="30"/>
                      <a:pt x="4" y="30"/>
                      <a:pt x="4" y="30"/>
                    </a:cubicBezTo>
                    <a:cubicBezTo>
                      <a:pt x="2" y="26"/>
                      <a:pt x="4" y="22"/>
                      <a:pt x="6" y="19"/>
                    </a:cubicBezTo>
                    <a:cubicBezTo>
                      <a:pt x="8" y="13"/>
                      <a:pt x="7" y="7"/>
                      <a:pt x="7" y="1"/>
                    </a:cubicBezTo>
                    <a:cubicBezTo>
                      <a:pt x="7" y="0"/>
                      <a:pt x="7" y="0"/>
                      <a:pt x="7" y="0"/>
                    </a:cubicBezTo>
                    <a:cubicBezTo>
                      <a:pt x="6" y="0"/>
                      <a:pt x="6" y="0"/>
                      <a:pt x="5" y="0"/>
                    </a:cubicBezTo>
                    <a:cubicBezTo>
                      <a:pt x="5" y="0"/>
                      <a:pt x="7" y="11"/>
                      <a:pt x="3" y="19"/>
                    </a:cubicBezTo>
                    <a:cubicBezTo>
                      <a:pt x="1" y="23"/>
                      <a:pt x="0" y="27"/>
                      <a:pt x="0" y="27"/>
                    </a:cubicBezTo>
                    <a:cubicBezTo>
                      <a:pt x="0" y="27"/>
                      <a:pt x="1" y="29"/>
                      <a:pt x="2" y="31"/>
                    </a:cubicBezTo>
                    <a:lnTo>
                      <a:pt x="4" y="31"/>
                    </a:lnTo>
                    <a:close/>
                  </a:path>
                </a:pathLst>
              </a:custGeom>
              <a:solidFill>
                <a:srgbClr val="6A68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6" name="Freeform 296"/>
              <p:cNvSpPr/>
              <p:nvPr/>
            </p:nvSpPr>
            <p:spPr bwMode="auto">
              <a:xfrm>
                <a:off x="10100889" y="4200233"/>
                <a:ext cx="160440" cy="59110"/>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3 w 24"/>
                  <a:gd name="T13" fmla="*/ 5 h 9"/>
                  <a:gd name="T14" fmla="*/ 24 w 24"/>
                  <a:gd name="T15" fmla="*/ 5 h 9"/>
                  <a:gd name="T16" fmla="*/ 23 w 24"/>
                  <a:gd name="T17" fmla="*/ 4 h 9"/>
                  <a:gd name="T18" fmla="*/ 23 w 24"/>
                  <a:gd name="T19" fmla="*/ 2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5"/>
                      <a:pt x="19" y="5"/>
                      <a:pt x="19" y="5"/>
                    </a:cubicBezTo>
                    <a:cubicBezTo>
                      <a:pt x="20" y="5"/>
                      <a:pt x="20" y="5"/>
                      <a:pt x="21" y="5"/>
                    </a:cubicBezTo>
                    <a:cubicBezTo>
                      <a:pt x="21" y="5"/>
                      <a:pt x="21" y="5"/>
                      <a:pt x="21" y="5"/>
                    </a:cubicBezTo>
                    <a:cubicBezTo>
                      <a:pt x="22" y="5"/>
                      <a:pt x="22" y="5"/>
                      <a:pt x="23" y="5"/>
                    </a:cubicBezTo>
                    <a:cubicBezTo>
                      <a:pt x="23" y="5"/>
                      <a:pt x="23" y="5"/>
                      <a:pt x="24" y="5"/>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10" y="9"/>
                    </a:cubicBezTo>
                    <a:lnTo>
                      <a:pt x="10" y="8"/>
                    </a:lnTo>
                    <a:close/>
                  </a:path>
                </a:pathLst>
              </a:custGeom>
              <a:solidFill>
                <a:srgbClr val="6A68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7" name="Freeform 297"/>
              <p:cNvSpPr/>
              <p:nvPr/>
            </p:nvSpPr>
            <p:spPr bwMode="auto">
              <a:xfrm>
                <a:off x="10027706" y="4174900"/>
                <a:ext cx="78812"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8" name="Freeform 298"/>
              <p:cNvSpPr/>
              <p:nvPr/>
            </p:nvSpPr>
            <p:spPr bwMode="auto">
              <a:xfrm>
                <a:off x="9954523" y="4014462"/>
                <a:ext cx="92887" cy="264584"/>
              </a:xfrm>
              <a:custGeom>
                <a:avLst/>
                <a:gdLst>
                  <a:gd name="T0" fmla="*/ 10 w 14"/>
                  <a:gd name="T1" fmla="*/ 2 h 40"/>
                  <a:gd name="T2" fmla="*/ 11 w 14"/>
                  <a:gd name="T3" fmla="*/ 16 h 40"/>
                  <a:gd name="T4" fmla="*/ 14 w 14"/>
                  <a:gd name="T5" fmla="*/ 31 h 40"/>
                  <a:gd name="T6" fmla="*/ 4 w 14"/>
                  <a:gd name="T7" fmla="*/ 38 h 40"/>
                  <a:gd name="T8" fmla="*/ 10 w 14"/>
                  <a:gd name="T9" fmla="*/ 2 h 40"/>
                </a:gdLst>
                <a:ahLst/>
                <a:cxnLst>
                  <a:cxn ang="0">
                    <a:pos x="T0" y="T1"/>
                  </a:cxn>
                  <a:cxn ang="0">
                    <a:pos x="T2" y="T3"/>
                  </a:cxn>
                  <a:cxn ang="0">
                    <a:pos x="T4" y="T5"/>
                  </a:cxn>
                  <a:cxn ang="0">
                    <a:pos x="T6" y="T7"/>
                  </a:cxn>
                  <a:cxn ang="0">
                    <a:pos x="T8" y="T9"/>
                  </a:cxn>
                </a:cxnLst>
                <a:rect l="0" t="0" r="r" b="b"/>
                <a:pathLst>
                  <a:path w="14" h="40">
                    <a:moveTo>
                      <a:pt x="10" y="2"/>
                    </a:moveTo>
                    <a:cubicBezTo>
                      <a:pt x="10" y="2"/>
                      <a:pt x="9" y="9"/>
                      <a:pt x="11" y="16"/>
                    </a:cubicBezTo>
                    <a:cubicBezTo>
                      <a:pt x="13" y="23"/>
                      <a:pt x="14" y="31"/>
                      <a:pt x="14" y="31"/>
                    </a:cubicBezTo>
                    <a:cubicBezTo>
                      <a:pt x="14" y="31"/>
                      <a:pt x="8" y="40"/>
                      <a:pt x="4" y="38"/>
                    </a:cubicBezTo>
                    <a:cubicBezTo>
                      <a:pt x="1" y="37"/>
                      <a:pt x="0" y="0"/>
                      <a:pt x="10" y="2"/>
                    </a:cubicBezTo>
                    <a:close/>
                  </a:path>
                </a:pathLst>
              </a:custGeom>
              <a:solidFill>
                <a:srgbClr val="7271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89" name="Freeform 299"/>
              <p:cNvSpPr/>
              <p:nvPr/>
            </p:nvSpPr>
            <p:spPr bwMode="auto">
              <a:xfrm>
                <a:off x="9946080" y="4180529"/>
                <a:ext cx="247696"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4" y="0"/>
                      <a:pt x="34" y="0"/>
                    </a:cubicBezTo>
                    <a:cubicBezTo>
                      <a:pt x="33" y="0"/>
                      <a:pt x="24" y="1"/>
                      <a:pt x="15" y="2"/>
                    </a:cubicBezTo>
                    <a:cubicBezTo>
                      <a:pt x="11" y="3"/>
                      <a:pt x="0" y="6"/>
                      <a:pt x="5" y="13"/>
                    </a:cubicBezTo>
                    <a:close/>
                  </a:path>
                </a:pathLst>
              </a:custGeom>
              <a:solidFill>
                <a:srgbClr val="7271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0" name="Freeform 300"/>
              <p:cNvSpPr/>
              <p:nvPr/>
            </p:nvSpPr>
            <p:spPr bwMode="auto">
              <a:xfrm>
                <a:off x="9985486" y="4025721"/>
                <a:ext cx="53481" cy="188587"/>
              </a:xfrm>
              <a:custGeom>
                <a:avLst/>
                <a:gdLst>
                  <a:gd name="T0" fmla="*/ 3 w 8"/>
                  <a:gd name="T1" fmla="*/ 1 h 28"/>
                  <a:gd name="T2" fmla="*/ 2 w 8"/>
                  <a:gd name="T3" fmla="*/ 16 h 28"/>
                  <a:gd name="T4" fmla="*/ 6 w 8"/>
                  <a:gd name="T5" fmla="*/ 23 h 28"/>
                  <a:gd name="T6" fmla="*/ 5 w 8"/>
                  <a:gd name="T7" fmla="*/ 28 h 28"/>
                  <a:gd name="T8" fmla="*/ 8 w 8"/>
                  <a:gd name="T9" fmla="*/ 27 h 28"/>
                  <a:gd name="T10" fmla="*/ 6 w 8"/>
                  <a:gd name="T11" fmla="*/ 14 h 28"/>
                  <a:gd name="T12" fmla="*/ 5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2" y="16"/>
                    </a:cubicBezTo>
                    <a:cubicBezTo>
                      <a:pt x="4" y="18"/>
                      <a:pt x="5" y="20"/>
                      <a:pt x="6" y="23"/>
                    </a:cubicBezTo>
                    <a:cubicBezTo>
                      <a:pt x="6" y="25"/>
                      <a:pt x="6" y="26"/>
                      <a:pt x="5" y="28"/>
                    </a:cubicBezTo>
                    <a:cubicBezTo>
                      <a:pt x="6" y="28"/>
                      <a:pt x="7" y="27"/>
                      <a:pt x="8" y="27"/>
                    </a:cubicBezTo>
                    <a:cubicBezTo>
                      <a:pt x="8" y="24"/>
                      <a:pt x="7" y="19"/>
                      <a:pt x="6" y="14"/>
                    </a:cubicBezTo>
                    <a:cubicBezTo>
                      <a:pt x="4" y="7"/>
                      <a:pt x="5" y="0"/>
                      <a:pt x="5" y="0"/>
                    </a:cubicBezTo>
                    <a:cubicBezTo>
                      <a:pt x="5" y="0"/>
                      <a:pt x="4" y="0"/>
                      <a:pt x="3" y="0"/>
                    </a:cubicBezTo>
                    <a:lnTo>
                      <a:pt x="3" y="1"/>
                    </a:lnTo>
                    <a:close/>
                  </a:path>
                </a:pathLst>
              </a:custGeom>
              <a:solidFill>
                <a:srgbClr val="6A68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1" name="Freeform 301"/>
              <p:cNvSpPr/>
              <p:nvPr/>
            </p:nvSpPr>
            <p:spPr bwMode="auto">
              <a:xfrm>
                <a:off x="10019263" y="4180529"/>
                <a:ext cx="174513"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6" y="2"/>
                      <a:pt x="15" y="2"/>
                      <a:pt x="20" y="1"/>
                    </a:cubicBezTo>
                    <a:cubicBezTo>
                      <a:pt x="23" y="1"/>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1" y="4"/>
                      <a:pt x="0" y="5"/>
                    </a:cubicBezTo>
                    <a:close/>
                  </a:path>
                </a:pathLst>
              </a:custGeom>
              <a:solidFill>
                <a:srgbClr val="6A68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2" name="Freeform 302"/>
              <p:cNvSpPr/>
              <p:nvPr/>
            </p:nvSpPr>
            <p:spPr bwMode="auto">
              <a:xfrm>
                <a:off x="10174072" y="4174900"/>
                <a:ext cx="59110"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3" name="Freeform 303"/>
              <p:cNvSpPr/>
              <p:nvPr/>
            </p:nvSpPr>
            <p:spPr bwMode="auto">
              <a:xfrm>
                <a:off x="10238811" y="3859651"/>
                <a:ext cx="42222"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4" name="Freeform 304"/>
              <p:cNvSpPr/>
              <p:nvPr/>
            </p:nvSpPr>
            <p:spPr bwMode="auto">
              <a:xfrm>
                <a:off x="9999559"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5" name="Freeform 305"/>
              <p:cNvSpPr/>
              <p:nvPr/>
            </p:nvSpPr>
            <p:spPr bwMode="auto">
              <a:xfrm>
                <a:off x="10100889" y="3918761"/>
                <a:ext cx="78812" cy="53481"/>
              </a:xfrm>
              <a:custGeom>
                <a:avLst/>
                <a:gdLst>
                  <a:gd name="T0" fmla="*/ 11 w 12"/>
                  <a:gd name="T1" fmla="*/ 8 h 8"/>
                  <a:gd name="T2" fmla="*/ 11 w 12"/>
                  <a:gd name="T3" fmla="*/ 6 h 8"/>
                  <a:gd name="T4" fmla="*/ 11 w 12"/>
                  <a:gd name="T5" fmla="*/ 4 h 8"/>
                  <a:gd name="T6" fmla="*/ 10 w 12"/>
                  <a:gd name="T7" fmla="*/ 3 h 8"/>
                  <a:gd name="T8" fmla="*/ 8 w 12"/>
                  <a:gd name="T9" fmla="*/ 2 h 8"/>
                  <a:gd name="T10" fmla="*/ 8 w 12"/>
                  <a:gd name="T11" fmla="*/ 2 h 8"/>
                  <a:gd name="T12" fmla="*/ 5 w 12"/>
                  <a:gd name="T13" fmla="*/ 3 h 8"/>
                  <a:gd name="T14" fmla="*/ 3 w 12"/>
                  <a:gd name="T15" fmla="*/ 3 h 8"/>
                  <a:gd name="T16" fmla="*/ 2 w 12"/>
                  <a:gd name="T17" fmla="*/ 3 h 8"/>
                  <a:gd name="T18" fmla="*/ 1 w 12"/>
                  <a:gd name="T19" fmla="*/ 3 h 8"/>
                  <a:gd name="T20" fmla="*/ 1 w 12"/>
                  <a:gd name="T21" fmla="*/ 3 h 8"/>
                  <a:gd name="T22" fmla="*/ 1 w 12"/>
                  <a:gd name="T23" fmla="*/ 5 h 8"/>
                  <a:gd name="T24" fmla="*/ 1 w 12"/>
                  <a:gd name="T25" fmla="*/ 7 h 8"/>
                  <a:gd name="T26" fmla="*/ 0 w 12"/>
                  <a:gd name="T27" fmla="*/ 8 h 8"/>
                  <a:gd name="T28" fmla="*/ 0 w 12"/>
                  <a:gd name="T29" fmla="*/ 7 h 8"/>
                  <a:gd name="T30" fmla="*/ 0 w 12"/>
                  <a:gd name="T31" fmla="*/ 5 h 8"/>
                  <a:gd name="T32" fmla="*/ 0 w 12"/>
                  <a:gd name="T33" fmla="*/ 3 h 8"/>
                  <a:gd name="T34" fmla="*/ 0 w 12"/>
                  <a:gd name="T35" fmla="*/ 2 h 8"/>
                  <a:gd name="T36" fmla="*/ 1 w 12"/>
                  <a:gd name="T37" fmla="*/ 1 h 8"/>
                  <a:gd name="T38" fmla="*/ 3 w 12"/>
                  <a:gd name="T39" fmla="*/ 0 h 8"/>
                  <a:gd name="T40" fmla="*/ 5 w 12"/>
                  <a:gd name="T41" fmla="*/ 0 h 8"/>
                  <a:gd name="T42" fmla="*/ 8 w 12"/>
                  <a:gd name="T43" fmla="*/ 0 h 8"/>
                  <a:gd name="T44" fmla="*/ 8 w 12"/>
                  <a:gd name="T45" fmla="*/ 0 h 8"/>
                  <a:gd name="T46" fmla="*/ 8 w 12"/>
                  <a:gd name="T47" fmla="*/ 0 h 8"/>
                  <a:gd name="T48" fmla="*/ 11 w 12"/>
                  <a:gd name="T49" fmla="*/ 1 h 8"/>
                  <a:gd name="T50" fmla="*/ 12 w 12"/>
                  <a:gd name="T51" fmla="*/ 4 h 8"/>
                  <a:gd name="T52" fmla="*/ 12 w 12"/>
                  <a:gd name="T53" fmla="*/ 6 h 8"/>
                  <a:gd name="T54" fmla="*/ 11 w 12"/>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8">
                    <a:moveTo>
                      <a:pt x="11" y="8"/>
                    </a:moveTo>
                    <a:cubicBezTo>
                      <a:pt x="11" y="7"/>
                      <a:pt x="11" y="6"/>
                      <a:pt x="11" y="6"/>
                    </a:cubicBezTo>
                    <a:cubicBezTo>
                      <a:pt x="11" y="5"/>
                      <a:pt x="11" y="4"/>
                      <a:pt x="11" y="4"/>
                    </a:cubicBezTo>
                    <a:cubicBezTo>
                      <a:pt x="10" y="3"/>
                      <a:pt x="10" y="3"/>
                      <a:pt x="10" y="3"/>
                    </a:cubicBezTo>
                    <a:cubicBezTo>
                      <a:pt x="9" y="3"/>
                      <a:pt x="9" y="3"/>
                      <a:pt x="8" y="2"/>
                    </a:cubicBezTo>
                    <a:cubicBezTo>
                      <a:pt x="8" y="2"/>
                      <a:pt x="8" y="2"/>
                      <a:pt x="8" y="2"/>
                    </a:cubicBezTo>
                    <a:cubicBezTo>
                      <a:pt x="7" y="2"/>
                      <a:pt x="6" y="3"/>
                      <a:pt x="5" y="3"/>
                    </a:cubicBezTo>
                    <a:cubicBezTo>
                      <a:pt x="4" y="2"/>
                      <a:pt x="4" y="3"/>
                      <a:pt x="3" y="3"/>
                    </a:cubicBezTo>
                    <a:cubicBezTo>
                      <a:pt x="3" y="3"/>
                      <a:pt x="2" y="3"/>
                      <a:pt x="2" y="3"/>
                    </a:cubicBezTo>
                    <a:cubicBezTo>
                      <a:pt x="1" y="3"/>
                      <a:pt x="1" y="3"/>
                      <a:pt x="1" y="3"/>
                    </a:cubicBezTo>
                    <a:cubicBezTo>
                      <a:pt x="1" y="3"/>
                      <a:pt x="1" y="3"/>
                      <a:pt x="1" y="3"/>
                    </a:cubicBezTo>
                    <a:cubicBezTo>
                      <a:pt x="1" y="4"/>
                      <a:pt x="1" y="4"/>
                      <a:pt x="1" y="5"/>
                    </a:cubicBezTo>
                    <a:cubicBezTo>
                      <a:pt x="1" y="5"/>
                      <a:pt x="1" y="6"/>
                      <a:pt x="1" y="7"/>
                    </a:cubicBezTo>
                    <a:cubicBezTo>
                      <a:pt x="0" y="7"/>
                      <a:pt x="0" y="8"/>
                      <a:pt x="0" y="8"/>
                    </a:cubicBezTo>
                    <a:cubicBezTo>
                      <a:pt x="0" y="8"/>
                      <a:pt x="0" y="7"/>
                      <a:pt x="0" y="7"/>
                    </a:cubicBezTo>
                    <a:cubicBezTo>
                      <a:pt x="0" y="6"/>
                      <a:pt x="0" y="5"/>
                      <a:pt x="0" y="5"/>
                    </a:cubicBezTo>
                    <a:cubicBezTo>
                      <a:pt x="0" y="4"/>
                      <a:pt x="0" y="4"/>
                      <a:pt x="0" y="3"/>
                    </a:cubicBezTo>
                    <a:cubicBezTo>
                      <a:pt x="0" y="2"/>
                      <a:pt x="0" y="2"/>
                      <a:pt x="0" y="2"/>
                    </a:cubicBezTo>
                    <a:cubicBezTo>
                      <a:pt x="1" y="1"/>
                      <a:pt x="1" y="1"/>
                      <a:pt x="1" y="1"/>
                    </a:cubicBezTo>
                    <a:cubicBezTo>
                      <a:pt x="2" y="1"/>
                      <a:pt x="2" y="1"/>
                      <a:pt x="3" y="0"/>
                    </a:cubicBezTo>
                    <a:cubicBezTo>
                      <a:pt x="4" y="0"/>
                      <a:pt x="4" y="0"/>
                      <a:pt x="5" y="0"/>
                    </a:cubicBezTo>
                    <a:cubicBezTo>
                      <a:pt x="6" y="0"/>
                      <a:pt x="7" y="0"/>
                      <a:pt x="8" y="0"/>
                    </a:cubicBezTo>
                    <a:cubicBezTo>
                      <a:pt x="8" y="0"/>
                      <a:pt x="8" y="0"/>
                      <a:pt x="8" y="0"/>
                    </a:cubicBezTo>
                    <a:cubicBezTo>
                      <a:pt x="8" y="0"/>
                      <a:pt x="8" y="0"/>
                      <a:pt x="8" y="0"/>
                    </a:cubicBezTo>
                    <a:cubicBezTo>
                      <a:pt x="9" y="1"/>
                      <a:pt x="10" y="1"/>
                      <a:pt x="11" y="1"/>
                    </a:cubicBezTo>
                    <a:cubicBezTo>
                      <a:pt x="11" y="2"/>
                      <a:pt x="12" y="3"/>
                      <a:pt x="12" y="4"/>
                    </a:cubicBezTo>
                    <a:cubicBezTo>
                      <a:pt x="12" y="4"/>
                      <a:pt x="12" y="5"/>
                      <a:pt x="12" y="6"/>
                    </a:cubicBezTo>
                    <a:cubicBezTo>
                      <a:pt x="12" y="6"/>
                      <a:pt x="12" y="7"/>
                      <a:pt x="11" y="8"/>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6" name="Freeform 306"/>
              <p:cNvSpPr/>
              <p:nvPr/>
            </p:nvSpPr>
            <p:spPr bwMode="auto">
              <a:xfrm>
                <a:off x="9993929" y="3645732"/>
                <a:ext cx="292731" cy="261770"/>
              </a:xfrm>
              <a:custGeom>
                <a:avLst/>
                <a:gdLst>
                  <a:gd name="T0" fmla="*/ 37 w 44"/>
                  <a:gd name="T1" fmla="*/ 20 h 39"/>
                  <a:gd name="T2" fmla="*/ 22 w 44"/>
                  <a:gd name="T3" fmla="*/ 25 h 39"/>
                  <a:gd name="T4" fmla="*/ 24 w 44"/>
                  <a:gd name="T5" fmla="*/ 23 h 39"/>
                  <a:gd name="T6" fmla="*/ 8 w 44"/>
                  <a:gd name="T7" fmla="*/ 27 h 39"/>
                  <a:gd name="T8" fmla="*/ 6 w 44"/>
                  <a:gd name="T9" fmla="*/ 34 h 39"/>
                  <a:gd name="T10" fmla="*/ 6 w 44"/>
                  <a:gd name="T11" fmla="*/ 39 h 39"/>
                  <a:gd name="T12" fmla="*/ 1 w 44"/>
                  <a:gd name="T13" fmla="*/ 21 h 39"/>
                  <a:gd name="T14" fmla="*/ 32 w 44"/>
                  <a:gd name="T15" fmla="*/ 6 h 39"/>
                  <a:gd name="T16" fmla="*/ 37 w 44"/>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9">
                    <a:moveTo>
                      <a:pt x="37" y="20"/>
                    </a:moveTo>
                    <a:cubicBezTo>
                      <a:pt x="37" y="20"/>
                      <a:pt x="29" y="26"/>
                      <a:pt x="22" y="25"/>
                    </a:cubicBezTo>
                    <a:cubicBezTo>
                      <a:pt x="24" y="23"/>
                      <a:pt x="24" y="23"/>
                      <a:pt x="24" y="23"/>
                    </a:cubicBezTo>
                    <a:cubicBezTo>
                      <a:pt x="24" y="23"/>
                      <a:pt x="14" y="29"/>
                      <a:pt x="8" y="27"/>
                    </a:cubicBezTo>
                    <a:cubicBezTo>
                      <a:pt x="8" y="27"/>
                      <a:pt x="8" y="37"/>
                      <a:pt x="6" y="34"/>
                    </a:cubicBezTo>
                    <a:cubicBezTo>
                      <a:pt x="5" y="33"/>
                      <a:pt x="7" y="39"/>
                      <a:pt x="6" y="39"/>
                    </a:cubicBezTo>
                    <a:cubicBezTo>
                      <a:pt x="5" y="39"/>
                      <a:pt x="0" y="34"/>
                      <a:pt x="1" y="21"/>
                    </a:cubicBezTo>
                    <a:cubicBezTo>
                      <a:pt x="2" y="8"/>
                      <a:pt x="20" y="0"/>
                      <a:pt x="32" y="6"/>
                    </a:cubicBezTo>
                    <a:cubicBezTo>
                      <a:pt x="32" y="6"/>
                      <a:pt x="44" y="13"/>
                      <a:pt x="37" y="20"/>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7" name="Freeform 307"/>
              <p:cNvSpPr/>
              <p:nvPr/>
            </p:nvSpPr>
            <p:spPr bwMode="auto">
              <a:xfrm>
                <a:off x="10238811" y="3727360"/>
                <a:ext cx="53481" cy="171699"/>
              </a:xfrm>
              <a:custGeom>
                <a:avLst/>
                <a:gdLst>
                  <a:gd name="T0" fmla="*/ 0 w 8"/>
                  <a:gd name="T1" fmla="*/ 8 h 26"/>
                  <a:gd name="T2" fmla="*/ 2 w 8"/>
                  <a:gd name="T3" fmla="*/ 18 h 26"/>
                  <a:gd name="T4" fmla="*/ 2 w 8"/>
                  <a:gd name="T5" fmla="*/ 17 h 26"/>
                  <a:gd name="T6" fmla="*/ 2 w 8"/>
                  <a:gd name="T7" fmla="*/ 26 h 26"/>
                  <a:gd name="T8" fmla="*/ 7 w 8"/>
                  <a:gd name="T9" fmla="*/ 13 h 26"/>
                  <a:gd name="T10" fmla="*/ 2 w 8"/>
                  <a:gd name="T11" fmla="*/ 1 h 26"/>
                  <a:gd name="T12" fmla="*/ 0 w 8"/>
                  <a:gd name="T13" fmla="*/ 8 h 26"/>
                </a:gdLst>
                <a:ahLst/>
                <a:cxnLst>
                  <a:cxn ang="0">
                    <a:pos x="T0" y="T1"/>
                  </a:cxn>
                  <a:cxn ang="0">
                    <a:pos x="T2" y="T3"/>
                  </a:cxn>
                  <a:cxn ang="0">
                    <a:pos x="T4" y="T5"/>
                  </a:cxn>
                  <a:cxn ang="0">
                    <a:pos x="T6" y="T7"/>
                  </a:cxn>
                  <a:cxn ang="0">
                    <a:pos x="T8" y="T9"/>
                  </a:cxn>
                  <a:cxn ang="0">
                    <a:pos x="T10" y="T11"/>
                  </a:cxn>
                  <a:cxn ang="0">
                    <a:pos x="T12" y="T13"/>
                  </a:cxn>
                </a:cxnLst>
                <a:rect l="0" t="0" r="r" b="b"/>
                <a:pathLst>
                  <a:path w="8" h="26">
                    <a:moveTo>
                      <a:pt x="0" y="8"/>
                    </a:moveTo>
                    <a:cubicBezTo>
                      <a:pt x="0" y="8"/>
                      <a:pt x="0" y="16"/>
                      <a:pt x="2" y="18"/>
                    </a:cubicBezTo>
                    <a:cubicBezTo>
                      <a:pt x="2" y="17"/>
                      <a:pt x="2" y="17"/>
                      <a:pt x="2" y="17"/>
                    </a:cubicBezTo>
                    <a:cubicBezTo>
                      <a:pt x="2" y="17"/>
                      <a:pt x="2" y="26"/>
                      <a:pt x="2" y="26"/>
                    </a:cubicBezTo>
                    <a:cubicBezTo>
                      <a:pt x="3" y="26"/>
                      <a:pt x="6" y="21"/>
                      <a:pt x="7" y="13"/>
                    </a:cubicBezTo>
                    <a:cubicBezTo>
                      <a:pt x="8" y="4"/>
                      <a:pt x="2" y="0"/>
                      <a:pt x="2" y="1"/>
                    </a:cubicBezTo>
                    <a:cubicBezTo>
                      <a:pt x="1" y="3"/>
                      <a:pt x="0" y="8"/>
                      <a:pt x="0" y="8"/>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8" name="Freeform 308"/>
              <p:cNvSpPr/>
              <p:nvPr/>
            </p:nvSpPr>
            <p:spPr bwMode="auto">
              <a:xfrm>
                <a:off x="9999559" y="3747062"/>
                <a:ext cx="28147" cy="67553"/>
              </a:xfrm>
              <a:custGeom>
                <a:avLst/>
                <a:gdLst>
                  <a:gd name="T0" fmla="*/ 0 w 4"/>
                  <a:gd name="T1" fmla="*/ 10 h 10"/>
                  <a:gd name="T2" fmla="*/ 2 w 4"/>
                  <a:gd name="T3" fmla="*/ 10 h 10"/>
                  <a:gd name="T4" fmla="*/ 4 w 4"/>
                  <a:gd name="T5" fmla="*/ 6 h 10"/>
                  <a:gd name="T6" fmla="*/ 4 w 4"/>
                  <a:gd name="T7" fmla="*/ 6 h 10"/>
                  <a:gd name="T8" fmla="*/ 2 w 4"/>
                  <a:gd name="T9" fmla="*/ 6 h 10"/>
                  <a:gd name="T10" fmla="*/ 0 w 4"/>
                  <a:gd name="T11" fmla="*/ 4 h 10"/>
                  <a:gd name="T12" fmla="*/ 1 w 4"/>
                  <a:gd name="T13" fmla="*/ 2 h 10"/>
                  <a:gd name="T14" fmla="*/ 1 w 4"/>
                  <a:gd name="T15" fmla="*/ 2 h 10"/>
                  <a:gd name="T16" fmla="*/ 1 w 4"/>
                  <a:gd name="T17" fmla="*/ 0 h 10"/>
                  <a:gd name="T18" fmla="*/ 0 w 4"/>
                  <a:gd name="T19" fmla="*/ 6 h 10"/>
                  <a:gd name="T20" fmla="*/ 0 w 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0" y="10"/>
                    </a:moveTo>
                    <a:cubicBezTo>
                      <a:pt x="1" y="10"/>
                      <a:pt x="1" y="10"/>
                      <a:pt x="2" y="10"/>
                    </a:cubicBezTo>
                    <a:cubicBezTo>
                      <a:pt x="2" y="8"/>
                      <a:pt x="3" y="7"/>
                      <a:pt x="4" y="6"/>
                    </a:cubicBezTo>
                    <a:cubicBezTo>
                      <a:pt x="4" y="6"/>
                      <a:pt x="4" y="6"/>
                      <a:pt x="4" y="6"/>
                    </a:cubicBezTo>
                    <a:cubicBezTo>
                      <a:pt x="3" y="6"/>
                      <a:pt x="3" y="6"/>
                      <a:pt x="2" y="6"/>
                    </a:cubicBezTo>
                    <a:cubicBezTo>
                      <a:pt x="1" y="6"/>
                      <a:pt x="0" y="5"/>
                      <a:pt x="0" y="4"/>
                    </a:cubicBezTo>
                    <a:cubicBezTo>
                      <a:pt x="0" y="3"/>
                      <a:pt x="1" y="3"/>
                      <a:pt x="1" y="2"/>
                    </a:cubicBezTo>
                    <a:cubicBezTo>
                      <a:pt x="1" y="2"/>
                      <a:pt x="1" y="2"/>
                      <a:pt x="1" y="2"/>
                    </a:cubicBezTo>
                    <a:cubicBezTo>
                      <a:pt x="1" y="2"/>
                      <a:pt x="1" y="1"/>
                      <a:pt x="1" y="0"/>
                    </a:cubicBezTo>
                    <a:cubicBezTo>
                      <a:pt x="0" y="2"/>
                      <a:pt x="0" y="4"/>
                      <a:pt x="0" y="6"/>
                    </a:cubicBezTo>
                    <a:cubicBezTo>
                      <a:pt x="0" y="7"/>
                      <a:pt x="0" y="9"/>
                      <a:pt x="0" y="10"/>
                    </a:cubicBez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99" name="Freeform 309"/>
              <p:cNvSpPr/>
              <p:nvPr/>
            </p:nvSpPr>
            <p:spPr bwMode="auto">
              <a:xfrm>
                <a:off x="10047410" y="3659807"/>
                <a:ext cx="239252" cy="154811"/>
              </a:xfrm>
              <a:custGeom>
                <a:avLst/>
                <a:gdLst>
                  <a:gd name="T0" fmla="*/ 24 w 36"/>
                  <a:gd name="T1" fmla="*/ 4 h 23"/>
                  <a:gd name="T2" fmla="*/ 2 w 36"/>
                  <a:gd name="T3" fmla="*/ 5 h 23"/>
                  <a:gd name="T4" fmla="*/ 1 w 36"/>
                  <a:gd name="T5" fmla="*/ 7 h 23"/>
                  <a:gd name="T6" fmla="*/ 0 w 36"/>
                  <a:gd name="T7" fmla="*/ 9 h 23"/>
                  <a:gd name="T8" fmla="*/ 11 w 36"/>
                  <a:gd name="T9" fmla="*/ 3 h 23"/>
                  <a:gd name="T10" fmla="*/ 13 w 36"/>
                  <a:gd name="T11" fmla="*/ 5 h 23"/>
                  <a:gd name="T12" fmla="*/ 9 w 36"/>
                  <a:gd name="T13" fmla="*/ 9 h 23"/>
                  <a:gd name="T14" fmla="*/ 12 w 36"/>
                  <a:gd name="T15" fmla="*/ 9 h 23"/>
                  <a:gd name="T16" fmla="*/ 13 w 36"/>
                  <a:gd name="T17" fmla="*/ 10 h 23"/>
                  <a:gd name="T18" fmla="*/ 15 w 36"/>
                  <a:gd name="T19" fmla="*/ 10 h 23"/>
                  <a:gd name="T20" fmla="*/ 16 w 36"/>
                  <a:gd name="T21" fmla="*/ 13 h 23"/>
                  <a:gd name="T22" fmla="*/ 14 w 36"/>
                  <a:gd name="T23" fmla="*/ 13 h 23"/>
                  <a:gd name="T24" fmla="*/ 14 w 36"/>
                  <a:gd name="T25" fmla="*/ 15 h 23"/>
                  <a:gd name="T26" fmla="*/ 12 w 36"/>
                  <a:gd name="T27" fmla="*/ 17 h 23"/>
                  <a:gd name="T28" fmla="*/ 18 w 36"/>
                  <a:gd name="T29" fmla="*/ 16 h 23"/>
                  <a:gd name="T30" fmla="*/ 20 w 36"/>
                  <a:gd name="T31" fmla="*/ 17 h 23"/>
                  <a:gd name="T32" fmla="*/ 21 w 36"/>
                  <a:gd name="T33" fmla="*/ 20 h 23"/>
                  <a:gd name="T34" fmla="*/ 17 w 36"/>
                  <a:gd name="T35" fmla="*/ 23 h 23"/>
                  <a:gd name="T36" fmla="*/ 29 w 36"/>
                  <a:gd name="T37" fmla="*/ 18 h 23"/>
                  <a:gd name="T38" fmla="*/ 24 w 36"/>
                  <a:gd name="T3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23">
                    <a:moveTo>
                      <a:pt x="24" y="4"/>
                    </a:moveTo>
                    <a:cubicBezTo>
                      <a:pt x="17" y="0"/>
                      <a:pt x="8" y="1"/>
                      <a:pt x="2" y="5"/>
                    </a:cubicBezTo>
                    <a:cubicBezTo>
                      <a:pt x="2" y="6"/>
                      <a:pt x="2" y="6"/>
                      <a:pt x="1" y="7"/>
                    </a:cubicBezTo>
                    <a:cubicBezTo>
                      <a:pt x="1" y="8"/>
                      <a:pt x="0" y="8"/>
                      <a:pt x="0" y="9"/>
                    </a:cubicBezTo>
                    <a:cubicBezTo>
                      <a:pt x="3" y="6"/>
                      <a:pt x="7" y="4"/>
                      <a:pt x="11" y="3"/>
                    </a:cubicBezTo>
                    <a:cubicBezTo>
                      <a:pt x="13" y="3"/>
                      <a:pt x="14" y="4"/>
                      <a:pt x="13" y="5"/>
                    </a:cubicBezTo>
                    <a:cubicBezTo>
                      <a:pt x="13" y="7"/>
                      <a:pt x="11" y="8"/>
                      <a:pt x="9" y="9"/>
                    </a:cubicBezTo>
                    <a:cubicBezTo>
                      <a:pt x="10" y="9"/>
                      <a:pt x="11" y="9"/>
                      <a:pt x="12" y="9"/>
                    </a:cubicBezTo>
                    <a:cubicBezTo>
                      <a:pt x="12" y="9"/>
                      <a:pt x="13" y="9"/>
                      <a:pt x="13" y="10"/>
                    </a:cubicBezTo>
                    <a:cubicBezTo>
                      <a:pt x="14" y="10"/>
                      <a:pt x="14" y="10"/>
                      <a:pt x="15" y="10"/>
                    </a:cubicBezTo>
                    <a:cubicBezTo>
                      <a:pt x="16" y="9"/>
                      <a:pt x="17" y="12"/>
                      <a:pt x="16" y="13"/>
                    </a:cubicBezTo>
                    <a:cubicBezTo>
                      <a:pt x="15" y="13"/>
                      <a:pt x="15" y="13"/>
                      <a:pt x="14" y="13"/>
                    </a:cubicBezTo>
                    <a:cubicBezTo>
                      <a:pt x="15" y="14"/>
                      <a:pt x="15" y="15"/>
                      <a:pt x="14" y="15"/>
                    </a:cubicBezTo>
                    <a:cubicBezTo>
                      <a:pt x="14" y="16"/>
                      <a:pt x="13" y="16"/>
                      <a:pt x="12" y="17"/>
                    </a:cubicBezTo>
                    <a:cubicBezTo>
                      <a:pt x="14" y="16"/>
                      <a:pt x="16" y="16"/>
                      <a:pt x="18" y="16"/>
                    </a:cubicBezTo>
                    <a:cubicBezTo>
                      <a:pt x="20" y="15"/>
                      <a:pt x="20" y="16"/>
                      <a:pt x="20" y="17"/>
                    </a:cubicBezTo>
                    <a:cubicBezTo>
                      <a:pt x="21" y="18"/>
                      <a:pt x="21" y="19"/>
                      <a:pt x="21" y="20"/>
                    </a:cubicBezTo>
                    <a:cubicBezTo>
                      <a:pt x="20" y="21"/>
                      <a:pt x="18" y="22"/>
                      <a:pt x="17" y="23"/>
                    </a:cubicBezTo>
                    <a:cubicBezTo>
                      <a:pt x="23" y="23"/>
                      <a:pt x="29" y="18"/>
                      <a:pt x="29" y="18"/>
                    </a:cubicBezTo>
                    <a:cubicBezTo>
                      <a:pt x="36" y="11"/>
                      <a:pt x="24" y="4"/>
                      <a:pt x="24" y="4"/>
                    </a:cubicBez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0" name="Freeform 310"/>
              <p:cNvSpPr/>
              <p:nvPr/>
            </p:nvSpPr>
            <p:spPr bwMode="auto">
              <a:xfrm>
                <a:off x="9999559" y="3825874"/>
                <a:ext cx="47851" cy="81628"/>
              </a:xfrm>
              <a:custGeom>
                <a:avLst/>
                <a:gdLst>
                  <a:gd name="T0" fmla="*/ 6 w 7"/>
                  <a:gd name="T1" fmla="*/ 5 h 12"/>
                  <a:gd name="T2" fmla="*/ 4 w 7"/>
                  <a:gd name="T3" fmla="*/ 3 h 12"/>
                  <a:gd name="T4" fmla="*/ 7 w 7"/>
                  <a:gd name="T5" fmla="*/ 0 h 12"/>
                  <a:gd name="T6" fmla="*/ 7 w 7"/>
                  <a:gd name="T7" fmla="*/ 0 h 12"/>
                  <a:gd name="T8" fmla="*/ 1 w 7"/>
                  <a:gd name="T9" fmla="*/ 1 h 12"/>
                  <a:gd name="T10" fmla="*/ 0 w 7"/>
                  <a:gd name="T11" fmla="*/ 1 h 12"/>
                  <a:gd name="T12" fmla="*/ 5 w 7"/>
                  <a:gd name="T13" fmla="*/ 12 h 12"/>
                  <a:gd name="T14" fmla="*/ 5 w 7"/>
                  <a:gd name="T15" fmla="*/ 7 h 12"/>
                  <a:gd name="T16" fmla="*/ 7 w 7"/>
                  <a:gd name="T17" fmla="*/ 4 h 12"/>
                  <a:gd name="T18" fmla="*/ 6 w 7"/>
                  <a:gd name="T1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6" y="5"/>
                    </a:moveTo>
                    <a:cubicBezTo>
                      <a:pt x="5" y="7"/>
                      <a:pt x="3" y="4"/>
                      <a:pt x="4" y="3"/>
                    </a:cubicBezTo>
                    <a:cubicBezTo>
                      <a:pt x="5" y="2"/>
                      <a:pt x="6" y="1"/>
                      <a:pt x="7" y="0"/>
                    </a:cubicBezTo>
                    <a:cubicBezTo>
                      <a:pt x="7" y="0"/>
                      <a:pt x="7" y="0"/>
                      <a:pt x="7" y="0"/>
                    </a:cubicBezTo>
                    <a:cubicBezTo>
                      <a:pt x="5" y="0"/>
                      <a:pt x="3" y="1"/>
                      <a:pt x="1" y="1"/>
                    </a:cubicBezTo>
                    <a:cubicBezTo>
                      <a:pt x="1" y="1"/>
                      <a:pt x="0" y="1"/>
                      <a:pt x="0" y="1"/>
                    </a:cubicBezTo>
                    <a:cubicBezTo>
                      <a:pt x="1" y="9"/>
                      <a:pt x="5" y="12"/>
                      <a:pt x="5" y="12"/>
                    </a:cubicBezTo>
                    <a:cubicBezTo>
                      <a:pt x="6" y="12"/>
                      <a:pt x="4" y="6"/>
                      <a:pt x="5" y="7"/>
                    </a:cubicBezTo>
                    <a:cubicBezTo>
                      <a:pt x="6" y="8"/>
                      <a:pt x="7" y="7"/>
                      <a:pt x="7" y="4"/>
                    </a:cubicBezTo>
                    <a:lnTo>
                      <a:pt x="6" y="5"/>
                    </a:ln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1" name="Freeform 311"/>
              <p:cNvSpPr/>
              <p:nvPr/>
            </p:nvSpPr>
            <p:spPr bwMode="auto">
              <a:xfrm>
                <a:off x="10238811" y="3727360"/>
                <a:ext cx="47851" cy="92887"/>
              </a:xfrm>
              <a:custGeom>
                <a:avLst/>
                <a:gdLst>
                  <a:gd name="T0" fmla="*/ 2 w 7"/>
                  <a:gd name="T1" fmla="*/ 13 h 14"/>
                  <a:gd name="T2" fmla="*/ 2 w 7"/>
                  <a:gd name="T3" fmla="*/ 11 h 14"/>
                  <a:gd name="T4" fmla="*/ 5 w 7"/>
                  <a:gd name="T5" fmla="*/ 10 h 14"/>
                  <a:gd name="T6" fmla="*/ 5 w 7"/>
                  <a:gd name="T7" fmla="*/ 9 h 14"/>
                  <a:gd name="T8" fmla="*/ 7 w 7"/>
                  <a:gd name="T9" fmla="*/ 8 h 14"/>
                  <a:gd name="T10" fmla="*/ 2 w 7"/>
                  <a:gd name="T11" fmla="*/ 1 h 14"/>
                  <a:gd name="T12" fmla="*/ 0 w 7"/>
                  <a:gd name="T13" fmla="*/ 8 h 14"/>
                  <a:gd name="T14" fmla="*/ 1 w 7"/>
                  <a:gd name="T15" fmla="*/ 14 h 14"/>
                  <a:gd name="T16" fmla="*/ 2 w 7"/>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2" y="13"/>
                    </a:moveTo>
                    <a:cubicBezTo>
                      <a:pt x="2" y="13"/>
                      <a:pt x="2" y="12"/>
                      <a:pt x="2" y="11"/>
                    </a:cubicBezTo>
                    <a:cubicBezTo>
                      <a:pt x="3" y="10"/>
                      <a:pt x="4" y="9"/>
                      <a:pt x="5" y="10"/>
                    </a:cubicBezTo>
                    <a:cubicBezTo>
                      <a:pt x="5" y="9"/>
                      <a:pt x="5" y="9"/>
                      <a:pt x="5" y="9"/>
                    </a:cubicBezTo>
                    <a:cubicBezTo>
                      <a:pt x="5" y="9"/>
                      <a:pt x="6" y="8"/>
                      <a:pt x="7" y="8"/>
                    </a:cubicBezTo>
                    <a:cubicBezTo>
                      <a:pt x="6" y="3"/>
                      <a:pt x="2" y="0"/>
                      <a:pt x="2" y="1"/>
                    </a:cubicBezTo>
                    <a:cubicBezTo>
                      <a:pt x="1" y="3"/>
                      <a:pt x="0" y="8"/>
                      <a:pt x="0" y="8"/>
                    </a:cubicBezTo>
                    <a:cubicBezTo>
                      <a:pt x="0" y="8"/>
                      <a:pt x="0" y="11"/>
                      <a:pt x="1" y="14"/>
                    </a:cubicBezTo>
                    <a:cubicBezTo>
                      <a:pt x="1" y="14"/>
                      <a:pt x="1" y="13"/>
                      <a:pt x="2" y="13"/>
                    </a:cubicBez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2" name="Freeform 312"/>
              <p:cNvSpPr/>
              <p:nvPr/>
            </p:nvSpPr>
            <p:spPr bwMode="auto">
              <a:xfrm>
                <a:off x="10252884" y="3868096"/>
                <a:ext cx="19704" cy="30963"/>
              </a:xfrm>
              <a:custGeom>
                <a:avLst/>
                <a:gdLst>
                  <a:gd name="T0" fmla="*/ 2 w 3"/>
                  <a:gd name="T1" fmla="*/ 0 h 5"/>
                  <a:gd name="T2" fmla="*/ 1 w 3"/>
                  <a:gd name="T3" fmla="*/ 2 h 5"/>
                  <a:gd name="T4" fmla="*/ 0 w 3"/>
                  <a:gd name="T5" fmla="*/ 3 h 5"/>
                  <a:gd name="T6" fmla="*/ 0 w 3"/>
                  <a:gd name="T7" fmla="*/ 5 h 5"/>
                  <a:gd name="T8" fmla="*/ 3 w 3"/>
                  <a:gd name="T9" fmla="*/ 0 h 5"/>
                  <a:gd name="T10" fmla="*/ 2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2" y="0"/>
                    </a:moveTo>
                    <a:cubicBezTo>
                      <a:pt x="2" y="0"/>
                      <a:pt x="2" y="1"/>
                      <a:pt x="1" y="2"/>
                    </a:cubicBezTo>
                    <a:cubicBezTo>
                      <a:pt x="1" y="3"/>
                      <a:pt x="1" y="3"/>
                      <a:pt x="0" y="3"/>
                    </a:cubicBezTo>
                    <a:cubicBezTo>
                      <a:pt x="0" y="4"/>
                      <a:pt x="0" y="5"/>
                      <a:pt x="0" y="5"/>
                    </a:cubicBezTo>
                    <a:cubicBezTo>
                      <a:pt x="1" y="5"/>
                      <a:pt x="2" y="3"/>
                      <a:pt x="3" y="0"/>
                    </a:cubicBezTo>
                    <a:cubicBezTo>
                      <a:pt x="3" y="0"/>
                      <a:pt x="2" y="0"/>
                      <a:pt x="2" y="0"/>
                    </a:cubicBezTo>
                    <a:close/>
                  </a:path>
                </a:pathLst>
              </a:custGeom>
              <a:solidFill>
                <a:srgbClr val="512D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3" name="Rectangle 314"/>
              <p:cNvSpPr>
                <a:spLocks noChangeArrowheads="1"/>
              </p:cNvSpPr>
              <p:nvPr/>
            </p:nvSpPr>
            <p:spPr bwMode="auto">
              <a:xfrm>
                <a:off x="10787681"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4" name="Freeform 315"/>
              <p:cNvSpPr/>
              <p:nvPr/>
            </p:nvSpPr>
            <p:spPr bwMode="auto">
              <a:xfrm>
                <a:off x="10700425" y="4332524"/>
                <a:ext cx="258954" cy="115404"/>
              </a:xfrm>
              <a:custGeom>
                <a:avLst/>
                <a:gdLst>
                  <a:gd name="T0" fmla="*/ 90 w 92"/>
                  <a:gd name="T1" fmla="*/ 41 h 41"/>
                  <a:gd name="T2" fmla="*/ 7 w 92"/>
                  <a:gd name="T3" fmla="*/ 41 h 41"/>
                  <a:gd name="T4" fmla="*/ 0 w 92"/>
                  <a:gd name="T5" fmla="*/ 0 h 41"/>
                  <a:gd name="T6" fmla="*/ 92 w 92"/>
                  <a:gd name="T7" fmla="*/ 0 h 41"/>
                  <a:gd name="T8" fmla="*/ 90 w 92"/>
                  <a:gd name="T9" fmla="*/ 41 h 41"/>
                </a:gdLst>
                <a:ahLst/>
                <a:cxnLst>
                  <a:cxn ang="0">
                    <a:pos x="T0" y="T1"/>
                  </a:cxn>
                  <a:cxn ang="0">
                    <a:pos x="T2" y="T3"/>
                  </a:cxn>
                  <a:cxn ang="0">
                    <a:pos x="T4" y="T5"/>
                  </a:cxn>
                  <a:cxn ang="0">
                    <a:pos x="T6" y="T7"/>
                  </a:cxn>
                  <a:cxn ang="0">
                    <a:pos x="T8" y="T9"/>
                  </a:cxn>
                </a:cxnLst>
                <a:rect l="0" t="0" r="r" b="b"/>
                <a:pathLst>
                  <a:path w="92" h="41">
                    <a:moveTo>
                      <a:pt x="90" y="41"/>
                    </a:moveTo>
                    <a:lnTo>
                      <a:pt x="7" y="41"/>
                    </a:lnTo>
                    <a:lnTo>
                      <a:pt x="0" y="0"/>
                    </a:lnTo>
                    <a:lnTo>
                      <a:pt x="92" y="0"/>
                    </a:lnTo>
                    <a:lnTo>
                      <a:pt x="90" y="41"/>
                    </a:lnTo>
                    <a:close/>
                  </a:path>
                </a:pathLst>
              </a:custGeom>
              <a:solidFill>
                <a:srgbClr val="3C31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5" name="Freeform 316"/>
              <p:cNvSpPr/>
              <p:nvPr/>
            </p:nvSpPr>
            <p:spPr bwMode="auto">
              <a:xfrm>
                <a:off x="10714498" y="4332524"/>
                <a:ext cx="244882" cy="115404"/>
              </a:xfrm>
              <a:custGeom>
                <a:avLst/>
                <a:gdLst>
                  <a:gd name="T0" fmla="*/ 2 w 37"/>
                  <a:gd name="T1" fmla="*/ 0 h 17"/>
                  <a:gd name="T2" fmla="*/ 28 w 37"/>
                  <a:gd name="T3" fmla="*/ 3 h 17"/>
                  <a:gd name="T4" fmla="*/ 32 w 37"/>
                  <a:gd name="T5" fmla="*/ 12 h 17"/>
                  <a:gd name="T6" fmla="*/ 12 w 37"/>
                  <a:gd name="T7" fmla="*/ 13 h 17"/>
                  <a:gd name="T8" fmla="*/ 0 w 37"/>
                  <a:gd name="T9" fmla="*/ 10 h 17"/>
                  <a:gd name="T10" fmla="*/ 1 w 37"/>
                  <a:gd name="T11" fmla="*/ 17 h 17"/>
                  <a:gd name="T12" fmla="*/ 36 w 37"/>
                  <a:gd name="T13" fmla="*/ 17 h 17"/>
                  <a:gd name="T14" fmla="*/ 37 w 37"/>
                  <a:gd name="T15" fmla="*/ 0 h 17"/>
                  <a:gd name="T16" fmla="*/ 2 w 3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
                    <a:moveTo>
                      <a:pt x="2" y="0"/>
                    </a:moveTo>
                    <a:cubicBezTo>
                      <a:pt x="5" y="7"/>
                      <a:pt x="23" y="2"/>
                      <a:pt x="28" y="3"/>
                    </a:cubicBezTo>
                    <a:cubicBezTo>
                      <a:pt x="33" y="3"/>
                      <a:pt x="37" y="8"/>
                      <a:pt x="32" y="12"/>
                    </a:cubicBezTo>
                    <a:cubicBezTo>
                      <a:pt x="26" y="15"/>
                      <a:pt x="18" y="14"/>
                      <a:pt x="12" y="13"/>
                    </a:cubicBezTo>
                    <a:cubicBezTo>
                      <a:pt x="7" y="13"/>
                      <a:pt x="4" y="12"/>
                      <a:pt x="0" y="10"/>
                    </a:cubicBezTo>
                    <a:cubicBezTo>
                      <a:pt x="1" y="17"/>
                      <a:pt x="1" y="17"/>
                      <a:pt x="1" y="17"/>
                    </a:cubicBezTo>
                    <a:cubicBezTo>
                      <a:pt x="36" y="17"/>
                      <a:pt x="36" y="17"/>
                      <a:pt x="36" y="17"/>
                    </a:cubicBezTo>
                    <a:cubicBezTo>
                      <a:pt x="37" y="9"/>
                      <a:pt x="37" y="0"/>
                      <a:pt x="37" y="0"/>
                    </a:cubicBezTo>
                    <a:lnTo>
                      <a:pt x="2" y="0"/>
                    </a:ln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6" name="Freeform 317"/>
              <p:cNvSpPr/>
              <p:nvPr/>
            </p:nvSpPr>
            <p:spPr bwMode="auto">
              <a:xfrm>
                <a:off x="10720128" y="4447929"/>
                <a:ext cx="92887" cy="394061"/>
              </a:xfrm>
              <a:custGeom>
                <a:avLst/>
                <a:gdLst>
                  <a:gd name="T0" fmla="*/ 21 w 33"/>
                  <a:gd name="T1" fmla="*/ 130 h 140"/>
                  <a:gd name="T2" fmla="*/ 0 w 33"/>
                  <a:gd name="T3" fmla="*/ 0 h 140"/>
                  <a:gd name="T4" fmla="*/ 31 w 33"/>
                  <a:gd name="T5" fmla="*/ 0 h 140"/>
                  <a:gd name="T6" fmla="*/ 33 w 33"/>
                  <a:gd name="T7" fmla="*/ 140 h 140"/>
                  <a:gd name="T8" fmla="*/ 21 w 33"/>
                  <a:gd name="T9" fmla="*/ 130 h 140"/>
                </a:gdLst>
                <a:ahLst/>
                <a:cxnLst>
                  <a:cxn ang="0">
                    <a:pos x="T0" y="T1"/>
                  </a:cxn>
                  <a:cxn ang="0">
                    <a:pos x="T2" y="T3"/>
                  </a:cxn>
                  <a:cxn ang="0">
                    <a:pos x="T4" y="T5"/>
                  </a:cxn>
                  <a:cxn ang="0">
                    <a:pos x="T6" y="T7"/>
                  </a:cxn>
                  <a:cxn ang="0">
                    <a:pos x="T8" y="T9"/>
                  </a:cxn>
                </a:cxnLst>
                <a:rect l="0" t="0" r="r" b="b"/>
                <a:pathLst>
                  <a:path w="33" h="140">
                    <a:moveTo>
                      <a:pt x="21" y="130"/>
                    </a:moveTo>
                    <a:lnTo>
                      <a:pt x="0" y="0"/>
                    </a:lnTo>
                    <a:lnTo>
                      <a:pt x="31" y="0"/>
                    </a:lnTo>
                    <a:lnTo>
                      <a:pt x="33" y="140"/>
                    </a:lnTo>
                    <a:lnTo>
                      <a:pt x="21" y="130"/>
                    </a:lnTo>
                    <a:close/>
                  </a:path>
                </a:pathLst>
              </a:custGeom>
              <a:solidFill>
                <a:srgbClr val="3C31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7" name="Freeform 318"/>
              <p:cNvSpPr/>
              <p:nvPr/>
            </p:nvSpPr>
            <p:spPr bwMode="auto">
              <a:xfrm>
                <a:off x="10759534" y="4447929"/>
                <a:ext cx="67553" cy="394061"/>
              </a:xfrm>
              <a:custGeom>
                <a:avLst/>
                <a:gdLst>
                  <a:gd name="T0" fmla="*/ 7 w 10"/>
                  <a:gd name="T1" fmla="*/ 0 h 59"/>
                  <a:gd name="T2" fmla="*/ 5 w 10"/>
                  <a:gd name="T3" fmla="*/ 0 h 59"/>
                  <a:gd name="T4" fmla="*/ 0 w 10"/>
                  <a:gd name="T5" fmla="*/ 36 h 59"/>
                  <a:gd name="T6" fmla="*/ 0 w 10"/>
                  <a:gd name="T7" fmla="*/ 37 h 59"/>
                  <a:gd name="T8" fmla="*/ 3 w 10"/>
                  <a:gd name="T9" fmla="*/ 55 h 59"/>
                  <a:gd name="T10" fmla="*/ 8 w 10"/>
                  <a:gd name="T11" fmla="*/ 59 h 59"/>
                  <a:gd name="T12" fmla="*/ 7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7" y="0"/>
                    </a:moveTo>
                    <a:cubicBezTo>
                      <a:pt x="5" y="0"/>
                      <a:pt x="5" y="0"/>
                      <a:pt x="5" y="0"/>
                    </a:cubicBezTo>
                    <a:cubicBezTo>
                      <a:pt x="7" y="12"/>
                      <a:pt x="10" y="30"/>
                      <a:pt x="0" y="36"/>
                    </a:cubicBezTo>
                    <a:cubicBezTo>
                      <a:pt x="0" y="37"/>
                      <a:pt x="0" y="37"/>
                      <a:pt x="0" y="37"/>
                    </a:cubicBezTo>
                    <a:cubicBezTo>
                      <a:pt x="3" y="55"/>
                      <a:pt x="3" y="55"/>
                      <a:pt x="3" y="55"/>
                    </a:cubicBezTo>
                    <a:cubicBezTo>
                      <a:pt x="8" y="59"/>
                      <a:pt x="8" y="59"/>
                      <a:pt x="8" y="59"/>
                    </a:cubicBezTo>
                    <a:lnTo>
                      <a:pt x="7" y="0"/>
                    </a:ln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8" name="Freeform 319"/>
              <p:cNvSpPr/>
              <p:nvPr/>
            </p:nvSpPr>
            <p:spPr bwMode="auto">
              <a:xfrm>
                <a:off x="10860864" y="4447929"/>
                <a:ext cx="92887" cy="394061"/>
              </a:xfrm>
              <a:custGeom>
                <a:avLst/>
                <a:gdLst>
                  <a:gd name="T0" fmla="*/ 12 w 33"/>
                  <a:gd name="T1" fmla="*/ 130 h 140"/>
                  <a:gd name="T2" fmla="*/ 33 w 33"/>
                  <a:gd name="T3" fmla="*/ 0 h 140"/>
                  <a:gd name="T4" fmla="*/ 0 w 33"/>
                  <a:gd name="T5" fmla="*/ 0 h 140"/>
                  <a:gd name="T6" fmla="*/ 0 w 33"/>
                  <a:gd name="T7" fmla="*/ 140 h 140"/>
                  <a:gd name="T8" fmla="*/ 12 w 33"/>
                  <a:gd name="T9" fmla="*/ 130 h 140"/>
                </a:gdLst>
                <a:ahLst/>
                <a:cxnLst>
                  <a:cxn ang="0">
                    <a:pos x="T0" y="T1"/>
                  </a:cxn>
                  <a:cxn ang="0">
                    <a:pos x="T2" y="T3"/>
                  </a:cxn>
                  <a:cxn ang="0">
                    <a:pos x="T4" y="T5"/>
                  </a:cxn>
                  <a:cxn ang="0">
                    <a:pos x="T6" y="T7"/>
                  </a:cxn>
                  <a:cxn ang="0">
                    <a:pos x="T8" y="T9"/>
                  </a:cxn>
                </a:cxnLst>
                <a:rect l="0" t="0" r="r" b="b"/>
                <a:pathLst>
                  <a:path w="33" h="140">
                    <a:moveTo>
                      <a:pt x="12" y="130"/>
                    </a:moveTo>
                    <a:lnTo>
                      <a:pt x="33" y="0"/>
                    </a:lnTo>
                    <a:lnTo>
                      <a:pt x="0" y="0"/>
                    </a:lnTo>
                    <a:lnTo>
                      <a:pt x="0" y="140"/>
                    </a:lnTo>
                    <a:lnTo>
                      <a:pt x="12" y="130"/>
                    </a:lnTo>
                    <a:close/>
                  </a:path>
                </a:pathLst>
              </a:custGeom>
              <a:solidFill>
                <a:srgbClr val="3C31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09" name="Freeform 320"/>
              <p:cNvSpPr/>
              <p:nvPr/>
            </p:nvSpPr>
            <p:spPr bwMode="auto">
              <a:xfrm>
                <a:off x="10720128" y="4447929"/>
                <a:ext cx="92887" cy="132293"/>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9"/>
                      <a:pt x="12" y="16"/>
                      <a:pt x="14" y="20"/>
                    </a:cubicBezTo>
                    <a:cubicBezTo>
                      <a:pt x="13" y="0"/>
                      <a:pt x="13" y="0"/>
                      <a:pt x="13" y="0"/>
                    </a:cubicBezTo>
                    <a:cubicBezTo>
                      <a:pt x="0" y="0"/>
                      <a:pt x="0" y="0"/>
                      <a:pt x="0" y="0"/>
                    </a:cubicBezTo>
                    <a:cubicBezTo>
                      <a:pt x="3" y="19"/>
                      <a:pt x="3" y="19"/>
                      <a:pt x="3" y="19"/>
                    </a:cubicBezTo>
                    <a:cubicBezTo>
                      <a:pt x="3" y="17"/>
                      <a:pt x="3" y="16"/>
                      <a:pt x="4" y="14"/>
                    </a:cubicBez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0" name="Freeform 321"/>
              <p:cNvSpPr/>
              <p:nvPr/>
            </p:nvSpPr>
            <p:spPr bwMode="auto">
              <a:xfrm>
                <a:off x="10860864" y="4447929"/>
                <a:ext cx="92887" cy="118218"/>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2"/>
                      <a:pt x="7" y="3"/>
                      <a:pt x="12" y="9"/>
                    </a:cubicBez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1" name="Freeform 322"/>
              <p:cNvSpPr/>
              <p:nvPr/>
            </p:nvSpPr>
            <p:spPr bwMode="auto">
              <a:xfrm>
                <a:off x="10852420" y="4447929"/>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027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2" name="Freeform 323"/>
              <p:cNvSpPr/>
              <p:nvPr/>
            </p:nvSpPr>
            <p:spPr bwMode="auto">
              <a:xfrm>
                <a:off x="10680721" y="4006017"/>
                <a:ext cx="306806" cy="326508"/>
              </a:xfrm>
              <a:custGeom>
                <a:avLst/>
                <a:gdLst>
                  <a:gd name="T0" fmla="*/ 43 w 46"/>
                  <a:gd name="T1" fmla="*/ 5 h 49"/>
                  <a:gd name="T2" fmla="*/ 24 w 46"/>
                  <a:gd name="T3" fmla="*/ 0 h 49"/>
                  <a:gd name="T4" fmla="*/ 24 w 46"/>
                  <a:gd name="T5" fmla="*/ 0 h 49"/>
                  <a:gd name="T6" fmla="*/ 23 w 46"/>
                  <a:gd name="T7" fmla="*/ 0 h 49"/>
                  <a:gd name="T8" fmla="*/ 22 w 46"/>
                  <a:gd name="T9" fmla="*/ 0 h 49"/>
                  <a:gd name="T10" fmla="*/ 22 w 46"/>
                  <a:gd name="T11" fmla="*/ 0 h 49"/>
                  <a:gd name="T12" fmla="*/ 3 w 46"/>
                  <a:gd name="T13" fmla="*/ 5 h 49"/>
                  <a:gd name="T14" fmla="*/ 3 w 46"/>
                  <a:gd name="T15" fmla="*/ 49 h 49"/>
                  <a:gd name="T16" fmla="*/ 22 w 46"/>
                  <a:gd name="T17" fmla="*/ 49 h 49"/>
                  <a:gd name="T18" fmla="*/ 24 w 46"/>
                  <a:gd name="T19" fmla="*/ 49 h 49"/>
                  <a:gd name="T20" fmla="*/ 42 w 46"/>
                  <a:gd name="T21" fmla="*/ 49 h 49"/>
                  <a:gd name="T22" fmla="*/ 43 w 46"/>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9">
                    <a:moveTo>
                      <a:pt x="43" y="5"/>
                    </a:moveTo>
                    <a:cubicBezTo>
                      <a:pt x="41" y="2"/>
                      <a:pt x="33" y="1"/>
                      <a:pt x="24" y="0"/>
                    </a:cubicBezTo>
                    <a:cubicBezTo>
                      <a:pt x="24" y="0"/>
                      <a:pt x="24" y="0"/>
                      <a:pt x="24" y="0"/>
                    </a:cubicBezTo>
                    <a:cubicBezTo>
                      <a:pt x="23" y="0"/>
                      <a:pt x="23" y="0"/>
                      <a:pt x="23" y="0"/>
                    </a:cubicBezTo>
                    <a:cubicBezTo>
                      <a:pt x="22" y="0"/>
                      <a:pt x="22" y="0"/>
                      <a:pt x="22" y="0"/>
                    </a:cubicBezTo>
                    <a:cubicBezTo>
                      <a:pt x="22" y="0"/>
                      <a:pt x="22" y="0"/>
                      <a:pt x="22" y="0"/>
                    </a:cubicBezTo>
                    <a:cubicBezTo>
                      <a:pt x="12" y="1"/>
                      <a:pt x="5" y="2"/>
                      <a:pt x="3" y="5"/>
                    </a:cubicBezTo>
                    <a:cubicBezTo>
                      <a:pt x="0" y="9"/>
                      <a:pt x="3" y="49"/>
                      <a:pt x="3" y="49"/>
                    </a:cubicBezTo>
                    <a:cubicBezTo>
                      <a:pt x="22" y="49"/>
                      <a:pt x="22" y="49"/>
                      <a:pt x="22" y="49"/>
                    </a:cubicBezTo>
                    <a:cubicBezTo>
                      <a:pt x="24" y="49"/>
                      <a:pt x="24" y="49"/>
                      <a:pt x="24" y="49"/>
                    </a:cubicBezTo>
                    <a:cubicBezTo>
                      <a:pt x="42" y="49"/>
                      <a:pt x="42" y="49"/>
                      <a:pt x="42" y="49"/>
                    </a:cubicBezTo>
                    <a:cubicBezTo>
                      <a:pt x="42" y="49"/>
                      <a:pt x="46" y="9"/>
                      <a:pt x="43" y="5"/>
                    </a:cubicBezTo>
                    <a:close/>
                  </a:path>
                </a:pathLst>
              </a:custGeom>
              <a:solidFill>
                <a:srgbClr val="634A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3" name="Freeform 324"/>
              <p:cNvSpPr/>
              <p:nvPr/>
            </p:nvSpPr>
            <p:spPr bwMode="auto">
              <a:xfrm>
                <a:off x="10680721" y="4020091"/>
                <a:ext cx="306806" cy="312435"/>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7 w 46"/>
                  <a:gd name="T11" fmla="*/ 46 h 47"/>
                  <a:gd name="T12" fmla="*/ 9 w 46"/>
                  <a:gd name="T13" fmla="*/ 35 h 47"/>
                  <a:gd name="T14" fmla="*/ 9 w 46"/>
                  <a:gd name="T15" fmla="*/ 33 h 47"/>
                  <a:gd name="T16" fmla="*/ 8 w 46"/>
                  <a:gd name="T17" fmla="*/ 21 h 47"/>
                  <a:gd name="T18" fmla="*/ 7 w 46"/>
                  <a:gd name="T19" fmla="*/ 0 h 47"/>
                  <a:gd name="T20" fmla="*/ 3 w 46"/>
                  <a:gd name="T21" fmla="*/ 3 h 47"/>
                  <a:gd name="T22" fmla="*/ 3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0" y="1"/>
                      <a:pt x="38" y="0"/>
                    </a:cubicBezTo>
                    <a:cubicBezTo>
                      <a:pt x="38" y="1"/>
                      <a:pt x="38" y="1"/>
                      <a:pt x="38" y="1"/>
                    </a:cubicBezTo>
                    <a:cubicBezTo>
                      <a:pt x="40" y="14"/>
                      <a:pt x="41" y="29"/>
                      <a:pt x="37" y="41"/>
                    </a:cubicBezTo>
                    <a:cubicBezTo>
                      <a:pt x="37" y="43"/>
                      <a:pt x="35" y="44"/>
                      <a:pt x="34" y="44"/>
                    </a:cubicBezTo>
                    <a:cubicBezTo>
                      <a:pt x="30" y="47"/>
                      <a:pt x="21" y="46"/>
                      <a:pt x="17" y="46"/>
                    </a:cubicBezTo>
                    <a:cubicBezTo>
                      <a:pt x="11" y="45"/>
                      <a:pt x="9" y="42"/>
                      <a:pt x="9" y="35"/>
                    </a:cubicBezTo>
                    <a:cubicBezTo>
                      <a:pt x="9" y="34"/>
                      <a:pt x="9" y="34"/>
                      <a:pt x="9" y="33"/>
                    </a:cubicBezTo>
                    <a:cubicBezTo>
                      <a:pt x="9" y="29"/>
                      <a:pt x="9" y="25"/>
                      <a:pt x="8" y="21"/>
                    </a:cubicBezTo>
                    <a:cubicBezTo>
                      <a:pt x="8" y="14"/>
                      <a:pt x="7" y="7"/>
                      <a:pt x="7" y="0"/>
                    </a:cubicBezTo>
                    <a:cubicBezTo>
                      <a:pt x="5" y="1"/>
                      <a:pt x="4" y="2"/>
                      <a:pt x="3" y="3"/>
                    </a:cubicBezTo>
                    <a:cubicBezTo>
                      <a:pt x="0" y="7"/>
                      <a:pt x="3" y="47"/>
                      <a:pt x="3" y="47"/>
                    </a:cubicBezTo>
                    <a:cubicBezTo>
                      <a:pt x="42" y="47"/>
                      <a:pt x="42" y="47"/>
                      <a:pt x="42" y="47"/>
                    </a:cubicBezTo>
                    <a:cubicBezTo>
                      <a:pt x="42" y="47"/>
                      <a:pt x="46" y="7"/>
                      <a:pt x="43" y="3"/>
                    </a:cubicBezTo>
                    <a:close/>
                  </a:path>
                </a:pathLst>
              </a:custGeom>
              <a:solidFill>
                <a:srgbClr val="5A4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4" name="Rectangle 325"/>
              <p:cNvSpPr>
                <a:spLocks noChangeArrowheads="1"/>
              </p:cNvSpPr>
              <p:nvPr/>
            </p:nvSpPr>
            <p:spPr bwMode="auto">
              <a:xfrm>
                <a:off x="10860864" y="4841990"/>
                <a:ext cx="64739"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5" name="Freeform 326"/>
              <p:cNvSpPr/>
              <p:nvPr/>
            </p:nvSpPr>
            <p:spPr bwMode="auto">
              <a:xfrm>
                <a:off x="10860864" y="4808213"/>
                <a:ext cx="64739" cy="45036"/>
              </a:xfrm>
              <a:custGeom>
                <a:avLst/>
                <a:gdLst>
                  <a:gd name="T0" fmla="*/ 0 w 10"/>
                  <a:gd name="T1" fmla="*/ 5 h 7"/>
                  <a:gd name="T2" fmla="*/ 3 w 10"/>
                  <a:gd name="T3" fmla="*/ 1 h 7"/>
                  <a:gd name="T4" fmla="*/ 10 w 10"/>
                  <a:gd name="T5" fmla="*/ 5 h 7"/>
                  <a:gd name="T6" fmla="*/ 0 w 10"/>
                  <a:gd name="T7" fmla="*/ 5 h 7"/>
                </a:gdLst>
                <a:ahLst/>
                <a:cxnLst>
                  <a:cxn ang="0">
                    <a:pos x="T0" y="T1"/>
                  </a:cxn>
                  <a:cxn ang="0">
                    <a:pos x="T2" y="T3"/>
                  </a:cxn>
                  <a:cxn ang="0">
                    <a:pos x="T4" y="T5"/>
                  </a:cxn>
                  <a:cxn ang="0">
                    <a:pos x="T6" y="T7"/>
                  </a:cxn>
                </a:cxnLst>
                <a:rect l="0" t="0" r="r" b="b"/>
                <a:pathLst>
                  <a:path w="10" h="7">
                    <a:moveTo>
                      <a:pt x="0" y="5"/>
                    </a:moveTo>
                    <a:cubicBezTo>
                      <a:pt x="0" y="5"/>
                      <a:pt x="0" y="0"/>
                      <a:pt x="3" y="1"/>
                    </a:cubicBezTo>
                    <a:cubicBezTo>
                      <a:pt x="7" y="1"/>
                      <a:pt x="10" y="3"/>
                      <a:pt x="10" y="5"/>
                    </a:cubicBezTo>
                    <a:cubicBezTo>
                      <a:pt x="10"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6" name="Rectangle 327"/>
              <p:cNvSpPr>
                <a:spLocks noChangeArrowheads="1"/>
              </p:cNvSpPr>
              <p:nvPr/>
            </p:nvSpPr>
            <p:spPr bwMode="auto">
              <a:xfrm>
                <a:off x="10753904" y="4841990"/>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7" name="Freeform 328"/>
              <p:cNvSpPr/>
              <p:nvPr/>
            </p:nvSpPr>
            <p:spPr bwMode="auto">
              <a:xfrm>
                <a:off x="10753904" y="4808213"/>
                <a:ext cx="59110" cy="45036"/>
              </a:xfrm>
              <a:custGeom>
                <a:avLst/>
                <a:gdLst>
                  <a:gd name="T0" fmla="*/ 9 w 9"/>
                  <a:gd name="T1" fmla="*/ 5 h 7"/>
                  <a:gd name="T2" fmla="*/ 7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7" y="1"/>
                    </a:cubicBezTo>
                    <a:cubicBezTo>
                      <a:pt x="3"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8" name="Freeform 329"/>
              <p:cNvSpPr/>
              <p:nvPr/>
            </p:nvSpPr>
            <p:spPr bwMode="auto">
              <a:xfrm>
                <a:off x="10860864" y="4813843"/>
                <a:ext cx="64739"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19" name="Freeform 330"/>
              <p:cNvSpPr/>
              <p:nvPr/>
            </p:nvSpPr>
            <p:spPr bwMode="auto">
              <a:xfrm>
                <a:off x="10753904" y="4808213"/>
                <a:ext cx="59110" cy="45036"/>
              </a:xfrm>
              <a:custGeom>
                <a:avLst/>
                <a:gdLst>
                  <a:gd name="T0" fmla="*/ 9 w 9"/>
                  <a:gd name="T1" fmla="*/ 5 h 7"/>
                  <a:gd name="T2" fmla="*/ 7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7"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0" name="Freeform 331"/>
              <p:cNvSpPr/>
              <p:nvPr/>
            </p:nvSpPr>
            <p:spPr bwMode="auto">
              <a:xfrm>
                <a:off x="10694796" y="3679509"/>
                <a:ext cx="273029" cy="306806"/>
              </a:xfrm>
              <a:custGeom>
                <a:avLst/>
                <a:gdLst>
                  <a:gd name="T0" fmla="*/ 41 w 41"/>
                  <a:gd name="T1" fmla="*/ 19 h 46"/>
                  <a:gd name="T2" fmla="*/ 21 w 41"/>
                  <a:gd name="T3" fmla="*/ 46 h 46"/>
                  <a:gd name="T4" fmla="*/ 0 w 41"/>
                  <a:gd name="T5" fmla="*/ 19 h 46"/>
                  <a:gd name="T6" fmla="*/ 21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1" y="46"/>
                    </a:cubicBezTo>
                    <a:cubicBezTo>
                      <a:pt x="9" y="46"/>
                      <a:pt x="0" y="31"/>
                      <a:pt x="0" y="19"/>
                    </a:cubicBezTo>
                    <a:cubicBezTo>
                      <a:pt x="0" y="8"/>
                      <a:pt x="9" y="0"/>
                      <a:pt x="21"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1" name="Freeform 332"/>
              <p:cNvSpPr/>
              <p:nvPr/>
            </p:nvSpPr>
            <p:spPr bwMode="auto">
              <a:xfrm>
                <a:off x="10919974" y="4014462"/>
                <a:ext cx="101330"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5" y="39"/>
                      <a:pt x="9" y="39"/>
                    </a:cubicBezTo>
                    <a:cubicBezTo>
                      <a:pt x="13" y="38"/>
                      <a:pt x="15" y="0"/>
                      <a:pt x="5" y="2"/>
                    </a:cubicBezTo>
                    <a:close/>
                  </a:path>
                </a:pathLst>
              </a:custGeom>
              <a:solidFill>
                <a:srgbClr val="7258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2" name="Freeform 333"/>
              <p:cNvSpPr/>
              <p:nvPr/>
            </p:nvSpPr>
            <p:spPr bwMode="auto">
              <a:xfrm>
                <a:off x="10793310" y="4200233"/>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7258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3" name="Freeform 334"/>
              <p:cNvSpPr/>
              <p:nvPr/>
            </p:nvSpPr>
            <p:spPr bwMode="auto">
              <a:xfrm>
                <a:off x="10919974" y="402572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4" y="31"/>
                    </a:cubicBezTo>
                    <a:cubicBezTo>
                      <a:pt x="4" y="30"/>
                      <a:pt x="4" y="30"/>
                      <a:pt x="4" y="30"/>
                    </a:cubicBezTo>
                    <a:cubicBezTo>
                      <a:pt x="2" y="26"/>
                      <a:pt x="3" y="22"/>
                      <a:pt x="5" y="19"/>
                    </a:cubicBezTo>
                    <a:cubicBezTo>
                      <a:pt x="8" y="13"/>
                      <a:pt x="7" y="7"/>
                      <a:pt x="6" y="1"/>
                    </a:cubicBezTo>
                    <a:cubicBezTo>
                      <a:pt x="6" y="0"/>
                      <a:pt x="6" y="0"/>
                      <a:pt x="6"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6A4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4" name="Freeform 335"/>
              <p:cNvSpPr/>
              <p:nvPr/>
            </p:nvSpPr>
            <p:spPr bwMode="auto">
              <a:xfrm>
                <a:off x="10793310" y="4200233"/>
                <a:ext cx="154811" cy="59110"/>
              </a:xfrm>
              <a:custGeom>
                <a:avLst/>
                <a:gdLst>
                  <a:gd name="T0" fmla="*/ 10 w 23"/>
                  <a:gd name="T1" fmla="*/ 8 h 9"/>
                  <a:gd name="T2" fmla="*/ 10 w 23"/>
                  <a:gd name="T3" fmla="*/ 5 h 9"/>
                  <a:gd name="T4" fmla="*/ 18 w 23"/>
                  <a:gd name="T5" fmla="*/ 4 h 9"/>
                  <a:gd name="T6" fmla="*/ 19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7"/>
                      <a:pt x="10" y="6"/>
                      <a:pt x="10" y="5"/>
                    </a:cubicBezTo>
                    <a:cubicBezTo>
                      <a:pt x="12" y="3"/>
                      <a:pt x="16" y="2"/>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3" y="5"/>
                    </a:cubicBezTo>
                    <a:cubicBezTo>
                      <a:pt x="23" y="4"/>
                      <a:pt x="23" y="4"/>
                      <a:pt x="23" y="4"/>
                    </a:cubicBezTo>
                    <a:cubicBezTo>
                      <a:pt x="23" y="3"/>
                      <a:pt x="23" y="3"/>
                      <a:pt x="22"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6A4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5" name="Freeform 336"/>
              <p:cNvSpPr/>
              <p:nvPr/>
            </p:nvSpPr>
            <p:spPr bwMode="auto">
              <a:xfrm>
                <a:off x="10720128" y="4174900"/>
                <a:ext cx="78812"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6" name="Freeform 337"/>
              <p:cNvSpPr/>
              <p:nvPr/>
            </p:nvSpPr>
            <p:spPr bwMode="auto">
              <a:xfrm>
                <a:off x="10646945" y="4014462"/>
                <a:ext cx="87257" cy="264584"/>
              </a:xfrm>
              <a:custGeom>
                <a:avLst/>
                <a:gdLst>
                  <a:gd name="T0" fmla="*/ 10 w 13"/>
                  <a:gd name="T1" fmla="*/ 2 h 40"/>
                  <a:gd name="T2" fmla="*/ 10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0" y="16"/>
                    </a:cubicBezTo>
                    <a:cubicBezTo>
                      <a:pt x="13" y="23"/>
                      <a:pt x="13" y="31"/>
                      <a:pt x="13" y="31"/>
                    </a:cubicBezTo>
                    <a:cubicBezTo>
                      <a:pt x="13" y="31"/>
                      <a:pt x="7" y="40"/>
                      <a:pt x="4" y="38"/>
                    </a:cubicBezTo>
                    <a:cubicBezTo>
                      <a:pt x="0" y="37"/>
                      <a:pt x="0" y="0"/>
                      <a:pt x="10" y="2"/>
                    </a:cubicBezTo>
                    <a:close/>
                  </a:path>
                </a:pathLst>
              </a:custGeom>
              <a:solidFill>
                <a:srgbClr val="7258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7" name="Freeform 338"/>
              <p:cNvSpPr/>
              <p:nvPr/>
            </p:nvSpPr>
            <p:spPr bwMode="auto">
              <a:xfrm>
                <a:off x="10641315" y="4180529"/>
                <a:ext cx="239252"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1"/>
                      <a:pt x="15" y="2"/>
                    </a:cubicBezTo>
                    <a:cubicBezTo>
                      <a:pt x="11" y="3"/>
                      <a:pt x="0" y="6"/>
                      <a:pt x="5" y="13"/>
                    </a:cubicBezTo>
                    <a:close/>
                  </a:path>
                </a:pathLst>
              </a:custGeom>
              <a:solidFill>
                <a:srgbClr val="7258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8" name="Freeform 339"/>
              <p:cNvSpPr/>
              <p:nvPr/>
            </p:nvSpPr>
            <p:spPr bwMode="auto">
              <a:xfrm>
                <a:off x="10672278" y="4025721"/>
                <a:ext cx="61924"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6" y="25"/>
                      <a:pt x="6" y="26"/>
                      <a:pt x="6" y="28"/>
                    </a:cubicBezTo>
                    <a:cubicBezTo>
                      <a:pt x="7" y="28"/>
                      <a:pt x="8" y="27"/>
                      <a:pt x="9" y="27"/>
                    </a:cubicBezTo>
                    <a:cubicBezTo>
                      <a:pt x="9" y="24"/>
                      <a:pt x="8" y="19"/>
                      <a:pt x="6" y="14"/>
                    </a:cubicBezTo>
                    <a:cubicBezTo>
                      <a:pt x="5" y="7"/>
                      <a:pt x="6" y="0"/>
                      <a:pt x="6" y="0"/>
                    </a:cubicBezTo>
                    <a:cubicBezTo>
                      <a:pt x="5" y="0"/>
                      <a:pt x="4" y="0"/>
                      <a:pt x="4" y="0"/>
                    </a:cubicBezTo>
                    <a:lnTo>
                      <a:pt x="4" y="1"/>
                    </a:lnTo>
                    <a:close/>
                  </a:path>
                </a:pathLst>
              </a:custGeom>
              <a:solidFill>
                <a:srgbClr val="6A4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29" name="Freeform 340"/>
              <p:cNvSpPr/>
              <p:nvPr/>
            </p:nvSpPr>
            <p:spPr bwMode="auto">
              <a:xfrm>
                <a:off x="10714498" y="4180529"/>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4"/>
                      <a:pt x="0" y="5"/>
                    </a:cubicBezTo>
                    <a:close/>
                  </a:path>
                </a:pathLst>
              </a:custGeom>
              <a:solidFill>
                <a:srgbClr val="6A4F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0" name="Freeform 341"/>
              <p:cNvSpPr/>
              <p:nvPr/>
            </p:nvSpPr>
            <p:spPr bwMode="auto">
              <a:xfrm>
                <a:off x="10866493" y="4174900"/>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6"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1" name="Freeform 342"/>
              <p:cNvSpPr/>
              <p:nvPr/>
            </p:nvSpPr>
            <p:spPr bwMode="auto">
              <a:xfrm>
                <a:off x="10934046"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2" name="Freeform 343"/>
              <p:cNvSpPr/>
              <p:nvPr/>
            </p:nvSpPr>
            <p:spPr bwMode="auto">
              <a:xfrm>
                <a:off x="10694796" y="3859651"/>
                <a:ext cx="39406" cy="81628"/>
              </a:xfrm>
              <a:custGeom>
                <a:avLst/>
                <a:gdLst>
                  <a:gd name="T0" fmla="*/ 3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3" y="4"/>
                    </a:moveTo>
                    <a:cubicBezTo>
                      <a:pt x="3" y="4"/>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3" name="Freeform 344"/>
              <p:cNvSpPr/>
              <p:nvPr/>
            </p:nvSpPr>
            <p:spPr bwMode="auto">
              <a:xfrm>
                <a:off x="10680721" y="3654177"/>
                <a:ext cx="298361" cy="244882"/>
              </a:xfrm>
              <a:custGeom>
                <a:avLst/>
                <a:gdLst>
                  <a:gd name="T0" fmla="*/ 9 w 45"/>
                  <a:gd name="T1" fmla="*/ 25 h 37"/>
                  <a:gd name="T2" fmla="*/ 16 w 45"/>
                  <a:gd name="T3" fmla="*/ 22 h 37"/>
                  <a:gd name="T4" fmla="*/ 36 w 45"/>
                  <a:gd name="T5" fmla="*/ 24 h 37"/>
                  <a:gd name="T6" fmla="*/ 40 w 45"/>
                  <a:gd name="T7" fmla="*/ 37 h 37"/>
                  <a:gd name="T8" fmla="*/ 43 w 45"/>
                  <a:gd name="T9" fmla="*/ 16 h 37"/>
                  <a:gd name="T10" fmla="*/ 16 w 45"/>
                  <a:gd name="T11" fmla="*/ 4 h 37"/>
                  <a:gd name="T12" fmla="*/ 2 w 45"/>
                  <a:gd name="T13" fmla="*/ 28 h 37"/>
                  <a:gd name="T14" fmla="*/ 6 w 45"/>
                  <a:gd name="T15" fmla="*/ 37 h 37"/>
                  <a:gd name="T16" fmla="*/ 9 w 45"/>
                  <a:gd name="T1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7">
                    <a:moveTo>
                      <a:pt x="9" y="25"/>
                    </a:moveTo>
                    <a:cubicBezTo>
                      <a:pt x="9" y="25"/>
                      <a:pt x="9" y="22"/>
                      <a:pt x="16" y="22"/>
                    </a:cubicBezTo>
                    <a:cubicBezTo>
                      <a:pt x="26" y="21"/>
                      <a:pt x="35" y="21"/>
                      <a:pt x="36" y="24"/>
                    </a:cubicBezTo>
                    <a:cubicBezTo>
                      <a:pt x="37" y="26"/>
                      <a:pt x="39" y="37"/>
                      <a:pt x="40" y="37"/>
                    </a:cubicBezTo>
                    <a:cubicBezTo>
                      <a:pt x="41" y="36"/>
                      <a:pt x="45" y="26"/>
                      <a:pt x="43" y="16"/>
                    </a:cubicBezTo>
                    <a:cubicBezTo>
                      <a:pt x="41" y="7"/>
                      <a:pt x="27" y="0"/>
                      <a:pt x="16" y="4"/>
                    </a:cubicBezTo>
                    <a:cubicBezTo>
                      <a:pt x="4" y="8"/>
                      <a:pt x="0" y="13"/>
                      <a:pt x="2" y="28"/>
                    </a:cubicBezTo>
                    <a:cubicBezTo>
                      <a:pt x="2" y="28"/>
                      <a:pt x="4" y="37"/>
                      <a:pt x="6" y="37"/>
                    </a:cubicBezTo>
                    <a:cubicBezTo>
                      <a:pt x="7" y="37"/>
                      <a:pt x="9" y="25"/>
                      <a:pt x="9" y="25"/>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4" name="Freeform 345"/>
              <p:cNvSpPr/>
              <p:nvPr/>
            </p:nvSpPr>
            <p:spPr bwMode="auto">
              <a:xfrm>
                <a:off x="10714498" y="3752692"/>
                <a:ext cx="244882" cy="146366"/>
              </a:xfrm>
              <a:custGeom>
                <a:avLst/>
                <a:gdLst>
                  <a:gd name="T0" fmla="*/ 33 w 37"/>
                  <a:gd name="T1" fmla="*/ 3 h 22"/>
                  <a:gd name="T2" fmla="*/ 23 w 37"/>
                  <a:gd name="T3" fmla="*/ 3 h 22"/>
                  <a:gd name="T4" fmla="*/ 15 w 37"/>
                  <a:gd name="T5" fmla="*/ 1 h 22"/>
                  <a:gd name="T6" fmla="*/ 11 w 37"/>
                  <a:gd name="T7" fmla="*/ 3 h 22"/>
                  <a:gd name="T8" fmla="*/ 10 w 37"/>
                  <a:gd name="T9" fmla="*/ 4 h 22"/>
                  <a:gd name="T10" fmla="*/ 2 w 37"/>
                  <a:gd name="T11" fmla="*/ 4 h 22"/>
                  <a:gd name="T12" fmla="*/ 1 w 37"/>
                  <a:gd name="T13" fmla="*/ 6 h 22"/>
                  <a:gd name="T14" fmla="*/ 0 w 37"/>
                  <a:gd name="T15" fmla="*/ 21 h 22"/>
                  <a:gd name="T16" fmla="*/ 0 w 37"/>
                  <a:gd name="T17" fmla="*/ 22 h 22"/>
                  <a:gd name="T18" fmla="*/ 1 w 37"/>
                  <a:gd name="T19" fmla="*/ 22 h 22"/>
                  <a:gd name="T20" fmla="*/ 4 w 37"/>
                  <a:gd name="T21" fmla="*/ 10 h 22"/>
                  <a:gd name="T22" fmla="*/ 11 w 37"/>
                  <a:gd name="T23" fmla="*/ 7 h 22"/>
                  <a:gd name="T24" fmla="*/ 31 w 37"/>
                  <a:gd name="T25" fmla="*/ 9 h 22"/>
                  <a:gd name="T26" fmla="*/ 35 w 37"/>
                  <a:gd name="T27" fmla="*/ 22 h 22"/>
                  <a:gd name="T28" fmla="*/ 37 w 37"/>
                  <a:gd name="T29" fmla="*/ 18 h 22"/>
                  <a:gd name="T30" fmla="*/ 36 w 37"/>
                  <a:gd name="T31" fmla="*/ 18 h 22"/>
                  <a:gd name="T32" fmla="*/ 33 w 37"/>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2">
                    <a:moveTo>
                      <a:pt x="33" y="3"/>
                    </a:moveTo>
                    <a:cubicBezTo>
                      <a:pt x="30" y="4"/>
                      <a:pt x="26" y="5"/>
                      <a:pt x="23" y="3"/>
                    </a:cubicBezTo>
                    <a:cubicBezTo>
                      <a:pt x="21" y="3"/>
                      <a:pt x="17" y="0"/>
                      <a:pt x="15" y="1"/>
                    </a:cubicBezTo>
                    <a:cubicBezTo>
                      <a:pt x="12" y="1"/>
                      <a:pt x="13" y="2"/>
                      <a:pt x="11" y="3"/>
                    </a:cubicBezTo>
                    <a:cubicBezTo>
                      <a:pt x="11" y="3"/>
                      <a:pt x="11" y="3"/>
                      <a:pt x="10" y="4"/>
                    </a:cubicBezTo>
                    <a:cubicBezTo>
                      <a:pt x="8" y="6"/>
                      <a:pt x="5" y="7"/>
                      <a:pt x="2" y="4"/>
                    </a:cubicBezTo>
                    <a:cubicBezTo>
                      <a:pt x="1" y="5"/>
                      <a:pt x="1" y="6"/>
                      <a:pt x="1" y="6"/>
                    </a:cubicBezTo>
                    <a:cubicBezTo>
                      <a:pt x="1" y="11"/>
                      <a:pt x="0" y="16"/>
                      <a:pt x="0" y="21"/>
                    </a:cubicBezTo>
                    <a:cubicBezTo>
                      <a:pt x="0" y="22"/>
                      <a:pt x="0" y="22"/>
                      <a:pt x="0" y="22"/>
                    </a:cubicBezTo>
                    <a:cubicBezTo>
                      <a:pt x="1" y="22"/>
                      <a:pt x="1" y="22"/>
                      <a:pt x="1" y="22"/>
                    </a:cubicBezTo>
                    <a:cubicBezTo>
                      <a:pt x="2" y="22"/>
                      <a:pt x="4" y="10"/>
                      <a:pt x="4" y="10"/>
                    </a:cubicBezTo>
                    <a:cubicBezTo>
                      <a:pt x="4" y="10"/>
                      <a:pt x="4" y="7"/>
                      <a:pt x="11" y="7"/>
                    </a:cubicBezTo>
                    <a:cubicBezTo>
                      <a:pt x="21" y="6"/>
                      <a:pt x="30" y="6"/>
                      <a:pt x="31" y="9"/>
                    </a:cubicBezTo>
                    <a:cubicBezTo>
                      <a:pt x="32" y="11"/>
                      <a:pt x="34" y="22"/>
                      <a:pt x="35" y="22"/>
                    </a:cubicBezTo>
                    <a:cubicBezTo>
                      <a:pt x="35" y="22"/>
                      <a:pt x="36" y="20"/>
                      <a:pt x="37" y="18"/>
                    </a:cubicBezTo>
                    <a:cubicBezTo>
                      <a:pt x="36" y="18"/>
                      <a:pt x="36" y="18"/>
                      <a:pt x="36" y="18"/>
                    </a:cubicBezTo>
                    <a:cubicBezTo>
                      <a:pt x="34" y="15"/>
                      <a:pt x="32" y="8"/>
                      <a:pt x="33" y="3"/>
                    </a:cubicBezTo>
                    <a:close/>
                  </a:path>
                </a:pathLst>
              </a:custGeom>
              <a:solidFill>
                <a:srgbClr val="4438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5" name="Rectangle 347"/>
              <p:cNvSpPr>
                <a:spLocks noChangeArrowheads="1"/>
              </p:cNvSpPr>
              <p:nvPr/>
            </p:nvSpPr>
            <p:spPr bwMode="auto">
              <a:xfrm>
                <a:off x="11480103"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6" name="Freeform 348"/>
              <p:cNvSpPr/>
              <p:nvPr/>
            </p:nvSpPr>
            <p:spPr bwMode="auto">
              <a:xfrm>
                <a:off x="11392847" y="4332524"/>
                <a:ext cx="261770" cy="115404"/>
              </a:xfrm>
              <a:custGeom>
                <a:avLst/>
                <a:gdLst>
                  <a:gd name="T0" fmla="*/ 88 w 93"/>
                  <a:gd name="T1" fmla="*/ 41 h 41"/>
                  <a:gd name="T2" fmla="*/ 5 w 93"/>
                  <a:gd name="T3" fmla="*/ 41 h 41"/>
                  <a:gd name="T4" fmla="*/ 0 w 93"/>
                  <a:gd name="T5" fmla="*/ 0 h 41"/>
                  <a:gd name="T6" fmla="*/ 93 w 93"/>
                  <a:gd name="T7" fmla="*/ 0 h 41"/>
                  <a:gd name="T8" fmla="*/ 88 w 93"/>
                  <a:gd name="T9" fmla="*/ 41 h 41"/>
                </a:gdLst>
                <a:ahLst/>
                <a:cxnLst>
                  <a:cxn ang="0">
                    <a:pos x="T0" y="T1"/>
                  </a:cxn>
                  <a:cxn ang="0">
                    <a:pos x="T2" y="T3"/>
                  </a:cxn>
                  <a:cxn ang="0">
                    <a:pos x="T4" y="T5"/>
                  </a:cxn>
                  <a:cxn ang="0">
                    <a:pos x="T6" y="T7"/>
                  </a:cxn>
                  <a:cxn ang="0">
                    <a:pos x="T8" y="T9"/>
                  </a:cxn>
                </a:cxnLst>
                <a:rect l="0" t="0" r="r" b="b"/>
                <a:pathLst>
                  <a:path w="93" h="41">
                    <a:moveTo>
                      <a:pt x="88" y="41"/>
                    </a:moveTo>
                    <a:lnTo>
                      <a:pt x="5" y="41"/>
                    </a:lnTo>
                    <a:lnTo>
                      <a:pt x="0" y="0"/>
                    </a:lnTo>
                    <a:lnTo>
                      <a:pt x="93" y="0"/>
                    </a:lnTo>
                    <a:lnTo>
                      <a:pt x="88" y="41"/>
                    </a:lnTo>
                    <a:close/>
                  </a:path>
                </a:pathLst>
              </a:custGeom>
              <a:solidFill>
                <a:srgbClr val="3C15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7" name="Freeform 349"/>
              <p:cNvSpPr/>
              <p:nvPr/>
            </p:nvSpPr>
            <p:spPr bwMode="auto">
              <a:xfrm>
                <a:off x="11401290" y="4332524"/>
                <a:ext cx="253325" cy="115404"/>
              </a:xfrm>
              <a:custGeom>
                <a:avLst/>
                <a:gdLst>
                  <a:gd name="T0" fmla="*/ 3 w 38"/>
                  <a:gd name="T1" fmla="*/ 0 h 17"/>
                  <a:gd name="T2" fmla="*/ 28 w 38"/>
                  <a:gd name="T3" fmla="*/ 3 h 17"/>
                  <a:gd name="T4" fmla="*/ 32 w 38"/>
                  <a:gd name="T5" fmla="*/ 12 h 17"/>
                  <a:gd name="T6" fmla="*/ 12 w 38"/>
                  <a:gd name="T7" fmla="*/ 13 h 17"/>
                  <a:gd name="T8" fmla="*/ 0 w 38"/>
                  <a:gd name="T9" fmla="*/ 10 h 17"/>
                  <a:gd name="T10" fmla="*/ 1 w 38"/>
                  <a:gd name="T11" fmla="*/ 17 h 17"/>
                  <a:gd name="T12" fmla="*/ 36 w 38"/>
                  <a:gd name="T13" fmla="*/ 17 h 17"/>
                  <a:gd name="T14" fmla="*/ 38 w 38"/>
                  <a:gd name="T15" fmla="*/ 0 h 17"/>
                  <a:gd name="T16" fmla="*/ 3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3" y="0"/>
                    </a:moveTo>
                    <a:cubicBezTo>
                      <a:pt x="6" y="7"/>
                      <a:pt x="24" y="2"/>
                      <a:pt x="28" y="3"/>
                    </a:cubicBezTo>
                    <a:cubicBezTo>
                      <a:pt x="33" y="3"/>
                      <a:pt x="38" y="8"/>
                      <a:pt x="32" y="12"/>
                    </a:cubicBezTo>
                    <a:cubicBezTo>
                      <a:pt x="27" y="15"/>
                      <a:pt x="19" y="14"/>
                      <a:pt x="12" y="13"/>
                    </a:cubicBezTo>
                    <a:cubicBezTo>
                      <a:pt x="8" y="13"/>
                      <a:pt x="4" y="12"/>
                      <a:pt x="0" y="10"/>
                    </a:cubicBezTo>
                    <a:cubicBezTo>
                      <a:pt x="1" y="17"/>
                      <a:pt x="1" y="17"/>
                      <a:pt x="1" y="17"/>
                    </a:cubicBezTo>
                    <a:cubicBezTo>
                      <a:pt x="36" y="17"/>
                      <a:pt x="36" y="17"/>
                      <a:pt x="36" y="17"/>
                    </a:cubicBezTo>
                    <a:cubicBezTo>
                      <a:pt x="37" y="9"/>
                      <a:pt x="38" y="0"/>
                      <a:pt x="38" y="0"/>
                    </a:cubicBezTo>
                    <a:lnTo>
                      <a:pt x="3" y="0"/>
                    </a:ln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8" name="Freeform 350"/>
              <p:cNvSpPr/>
              <p:nvPr/>
            </p:nvSpPr>
            <p:spPr bwMode="auto">
              <a:xfrm>
                <a:off x="11406920" y="4447929"/>
                <a:ext cx="101330" cy="394061"/>
              </a:xfrm>
              <a:custGeom>
                <a:avLst/>
                <a:gdLst>
                  <a:gd name="T0" fmla="*/ 21 w 36"/>
                  <a:gd name="T1" fmla="*/ 130 h 140"/>
                  <a:gd name="T2" fmla="*/ 0 w 36"/>
                  <a:gd name="T3" fmla="*/ 0 h 140"/>
                  <a:gd name="T4" fmla="*/ 33 w 36"/>
                  <a:gd name="T5" fmla="*/ 0 h 140"/>
                  <a:gd name="T6" fmla="*/ 36 w 36"/>
                  <a:gd name="T7" fmla="*/ 140 h 140"/>
                  <a:gd name="T8" fmla="*/ 21 w 36"/>
                  <a:gd name="T9" fmla="*/ 130 h 140"/>
                </a:gdLst>
                <a:ahLst/>
                <a:cxnLst>
                  <a:cxn ang="0">
                    <a:pos x="T0" y="T1"/>
                  </a:cxn>
                  <a:cxn ang="0">
                    <a:pos x="T2" y="T3"/>
                  </a:cxn>
                  <a:cxn ang="0">
                    <a:pos x="T4" y="T5"/>
                  </a:cxn>
                  <a:cxn ang="0">
                    <a:pos x="T6" y="T7"/>
                  </a:cxn>
                  <a:cxn ang="0">
                    <a:pos x="T8" y="T9"/>
                  </a:cxn>
                </a:cxnLst>
                <a:rect l="0" t="0" r="r" b="b"/>
                <a:pathLst>
                  <a:path w="36" h="140">
                    <a:moveTo>
                      <a:pt x="21" y="130"/>
                    </a:moveTo>
                    <a:lnTo>
                      <a:pt x="0" y="0"/>
                    </a:lnTo>
                    <a:lnTo>
                      <a:pt x="33" y="0"/>
                    </a:lnTo>
                    <a:lnTo>
                      <a:pt x="36" y="140"/>
                    </a:lnTo>
                    <a:lnTo>
                      <a:pt x="21" y="130"/>
                    </a:lnTo>
                    <a:close/>
                  </a:path>
                </a:pathLst>
              </a:custGeom>
              <a:solidFill>
                <a:srgbClr val="3C15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39" name="Freeform 351"/>
              <p:cNvSpPr/>
              <p:nvPr/>
            </p:nvSpPr>
            <p:spPr bwMode="auto">
              <a:xfrm>
                <a:off x="11446326" y="4447929"/>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0" name="Freeform 352"/>
              <p:cNvSpPr/>
              <p:nvPr/>
            </p:nvSpPr>
            <p:spPr bwMode="auto">
              <a:xfrm>
                <a:off x="11553285" y="4447929"/>
                <a:ext cx="87257" cy="394061"/>
              </a:xfrm>
              <a:custGeom>
                <a:avLst/>
                <a:gdLst>
                  <a:gd name="T0" fmla="*/ 10 w 31"/>
                  <a:gd name="T1" fmla="*/ 130 h 140"/>
                  <a:gd name="T2" fmla="*/ 31 w 31"/>
                  <a:gd name="T3" fmla="*/ 0 h 140"/>
                  <a:gd name="T4" fmla="*/ 0 w 31"/>
                  <a:gd name="T5" fmla="*/ 0 h 140"/>
                  <a:gd name="T6" fmla="*/ 0 w 31"/>
                  <a:gd name="T7" fmla="*/ 140 h 140"/>
                  <a:gd name="T8" fmla="*/ 10 w 31"/>
                  <a:gd name="T9" fmla="*/ 130 h 140"/>
                </a:gdLst>
                <a:ahLst/>
                <a:cxnLst>
                  <a:cxn ang="0">
                    <a:pos x="T0" y="T1"/>
                  </a:cxn>
                  <a:cxn ang="0">
                    <a:pos x="T2" y="T3"/>
                  </a:cxn>
                  <a:cxn ang="0">
                    <a:pos x="T4" y="T5"/>
                  </a:cxn>
                  <a:cxn ang="0">
                    <a:pos x="T6" y="T7"/>
                  </a:cxn>
                  <a:cxn ang="0">
                    <a:pos x="T8" y="T9"/>
                  </a:cxn>
                </a:cxnLst>
                <a:rect l="0" t="0" r="r" b="b"/>
                <a:pathLst>
                  <a:path w="31" h="140">
                    <a:moveTo>
                      <a:pt x="10" y="130"/>
                    </a:moveTo>
                    <a:lnTo>
                      <a:pt x="31" y="0"/>
                    </a:lnTo>
                    <a:lnTo>
                      <a:pt x="0" y="0"/>
                    </a:lnTo>
                    <a:lnTo>
                      <a:pt x="0" y="140"/>
                    </a:lnTo>
                    <a:lnTo>
                      <a:pt x="10" y="130"/>
                    </a:lnTo>
                    <a:close/>
                  </a:path>
                </a:pathLst>
              </a:custGeom>
              <a:solidFill>
                <a:srgbClr val="3C15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1" name="Freeform 353"/>
              <p:cNvSpPr/>
              <p:nvPr/>
            </p:nvSpPr>
            <p:spPr bwMode="auto">
              <a:xfrm>
                <a:off x="11406920" y="4447929"/>
                <a:ext cx="92887" cy="132293"/>
              </a:xfrm>
              <a:custGeom>
                <a:avLst/>
                <a:gdLst>
                  <a:gd name="T0" fmla="*/ 5 w 14"/>
                  <a:gd name="T1" fmla="*/ 14 h 20"/>
                  <a:gd name="T2" fmla="*/ 14 w 14"/>
                  <a:gd name="T3" fmla="*/ 20 h 20"/>
                  <a:gd name="T4" fmla="*/ 14 w 14"/>
                  <a:gd name="T5" fmla="*/ 0 h 20"/>
                  <a:gd name="T6" fmla="*/ 0 w 14"/>
                  <a:gd name="T7" fmla="*/ 0 h 20"/>
                  <a:gd name="T8" fmla="*/ 4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9"/>
                      <a:pt x="13" y="16"/>
                      <a:pt x="14" y="20"/>
                    </a:cubicBezTo>
                    <a:cubicBezTo>
                      <a:pt x="14" y="0"/>
                      <a:pt x="14" y="0"/>
                      <a:pt x="14" y="0"/>
                    </a:cubicBezTo>
                    <a:cubicBezTo>
                      <a:pt x="0" y="0"/>
                      <a:pt x="0" y="0"/>
                      <a:pt x="0" y="0"/>
                    </a:cubicBezTo>
                    <a:cubicBezTo>
                      <a:pt x="4" y="19"/>
                      <a:pt x="4" y="19"/>
                      <a:pt x="4" y="19"/>
                    </a:cubicBezTo>
                    <a:cubicBezTo>
                      <a:pt x="4" y="17"/>
                      <a:pt x="4" y="16"/>
                      <a:pt x="5" y="14"/>
                    </a:cubicBez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2" name="Freeform 354"/>
              <p:cNvSpPr/>
              <p:nvPr/>
            </p:nvSpPr>
            <p:spPr bwMode="auto">
              <a:xfrm>
                <a:off x="11553285" y="4447929"/>
                <a:ext cx="87257" cy="118218"/>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3" name="Freeform 355"/>
              <p:cNvSpPr/>
              <p:nvPr/>
            </p:nvSpPr>
            <p:spPr bwMode="auto">
              <a:xfrm>
                <a:off x="11547656" y="4447929"/>
                <a:ext cx="67553" cy="394061"/>
              </a:xfrm>
              <a:custGeom>
                <a:avLst/>
                <a:gdLst>
                  <a:gd name="T0" fmla="*/ 9 w 10"/>
                  <a:gd name="T1" fmla="*/ 31 h 59"/>
                  <a:gd name="T2" fmla="*/ 3 w 10"/>
                  <a:gd name="T3" fmla="*/ 29 h 59"/>
                  <a:gd name="T4" fmla="*/ 3 w 10"/>
                  <a:gd name="T5" fmla="*/ 0 h 59"/>
                  <a:gd name="T6" fmla="*/ 1 w 10"/>
                  <a:gd name="T7" fmla="*/ 0 h 59"/>
                  <a:gd name="T8" fmla="*/ 1 w 10"/>
                  <a:gd name="T9" fmla="*/ 59 h 59"/>
                  <a:gd name="T10" fmla="*/ 5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3" y="0"/>
                    </a:cubicBezTo>
                    <a:cubicBezTo>
                      <a:pt x="1" y="0"/>
                      <a:pt x="1" y="0"/>
                      <a:pt x="1" y="0"/>
                    </a:cubicBezTo>
                    <a:cubicBezTo>
                      <a:pt x="1" y="59"/>
                      <a:pt x="1" y="59"/>
                      <a:pt x="1" y="59"/>
                    </a:cubicBezTo>
                    <a:cubicBezTo>
                      <a:pt x="5" y="55"/>
                      <a:pt x="5" y="55"/>
                      <a:pt x="5" y="55"/>
                    </a:cubicBezTo>
                    <a:cubicBezTo>
                      <a:pt x="10" y="30"/>
                      <a:pt x="10" y="30"/>
                      <a:pt x="10" y="30"/>
                    </a:cubicBezTo>
                    <a:lnTo>
                      <a:pt x="9" y="31"/>
                    </a:lnTo>
                    <a:close/>
                  </a:path>
                </a:pathLst>
              </a:custGeom>
              <a:solidFill>
                <a:srgbClr val="300B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4" name="Freeform 356"/>
              <p:cNvSpPr/>
              <p:nvPr/>
            </p:nvSpPr>
            <p:spPr bwMode="auto">
              <a:xfrm>
                <a:off x="11367514" y="4006017"/>
                <a:ext cx="312435" cy="326508"/>
              </a:xfrm>
              <a:custGeom>
                <a:avLst/>
                <a:gdLst>
                  <a:gd name="T0" fmla="*/ 44 w 47"/>
                  <a:gd name="T1" fmla="*/ 5 h 49"/>
                  <a:gd name="T2" fmla="*/ 24 w 47"/>
                  <a:gd name="T3" fmla="*/ 0 h 49"/>
                  <a:gd name="T4" fmla="*/ 24 w 47"/>
                  <a:gd name="T5" fmla="*/ 0 h 49"/>
                  <a:gd name="T6" fmla="*/ 23 w 47"/>
                  <a:gd name="T7" fmla="*/ 0 h 49"/>
                  <a:gd name="T8" fmla="*/ 22 w 47"/>
                  <a:gd name="T9" fmla="*/ 0 h 49"/>
                  <a:gd name="T10" fmla="*/ 22 w 47"/>
                  <a:gd name="T11" fmla="*/ 0 h 49"/>
                  <a:gd name="T12" fmla="*/ 3 w 47"/>
                  <a:gd name="T13" fmla="*/ 5 h 49"/>
                  <a:gd name="T14" fmla="*/ 4 w 47"/>
                  <a:gd name="T15" fmla="*/ 49 h 49"/>
                  <a:gd name="T16" fmla="*/ 22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1" y="2"/>
                      <a:pt x="34" y="1"/>
                      <a:pt x="24" y="0"/>
                    </a:cubicBezTo>
                    <a:cubicBezTo>
                      <a:pt x="24" y="0"/>
                      <a:pt x="24" y="0"/>
                      <a:pt x="24" y="0"/>
                    </a:cubicBezTo>
                    <a:cubicBezTo>
                      <a:pt x="23" y="0"/>
                      <a:pt x="23" y="0"/>
                      <a:pt x="23" y="0"/>
                    </a:cubicBezTo>
                    <a:cubicBezTo>
                      <a:pt x="22" y="0"/>
                      <a:pt x="22" y="0"/>
                      <a:pt x="22" y="0"/>
                    </a:cubicBezTo>
                    <a:cubicBezTo>
                      <a:pt x="22" y="0"/>
                      <a:pt x="22" y="0"/>
                      <a:pt x="22" y="0"/>
                    </a:cubicBezTo>
                    <a:cubicBezTo>
                      <a:pt x="13" y="1"/>
                      <a:pt x="6" y="2"/>
                      <a:pt x="3" y="5"/>
                    </a:cubicBezTo>
                    <a:cubicBezTo>
                      <a:pt x="0" y="9"/>
                      <a:pt x="4" y="49"/>
                      <a:pt x="4" y="49"/>
                    </a:cubicBezTo>
                    <a:cubicBezTo>
                      <a:pt x="22" y="49"/>
                      <a:pt x="22" y="49"/>
                      <a:pt x="22" y="49"/>
                    </a:cubicBezTo>
                    <a:cubicBezTo>
                      <a:pt x="24" y="49"/>
                      <a:pt x="24" y="49"/>
                      <a:pt x="24" y="49"/>
                    </a:cubicBezTo>
                    <a:cubicBezTo>
                      <a:pt x="43" y="49"/>
                      <a:pt x="43" y="49"/>
                      <a:pt x="43" y="49"/>
                    </a:cubicBezTo>
                    <a:cubicBezTo>
                      <a:pt x="43" y="49"/>
                      <a:pt x="47" y="9"/>
                      <a:pt x="44" y="5"/>
                    </a:cubicBezTo>
                    <a:close/>
                  </a:path>
                </a:pathLst>
              </a:custGeom>
              <a:solidFill>
                <a:srgbClr val="632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5" name="Freeform 357"/>
              <p:cNvSpPr/>
              <p:nvPr/>
            </p:nvSpPr>
            <p:spPr bwMode="auto">
              <a:xfrm>
                <a:off x="11367514" y="4020091"/>
                <a:ext cx="312435" cy="312435"/>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5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1" y="29"/>
                      <a:pt x="38" y="41"/>
                    </a:cubicBezTo>
                    <a:cubicBezTo>
                      <a:pt x="37" y="43"/>
                      <a:pt x="36" y="44"/>
                      <a:pt x="34" y="44"/>
                    </a:cubicBezTo>
                    <a:cubicBezTo>
                      <a:pt x="31" y="47"/>
                      <a:pt x="22" y="46"/>
                      <a:pt x="18" y="46"/>
                    </a:cubicBezTo>
                    <a:cubicBezTo>
                      <a:pt x="12" y="45"/>
                      <a:pt x="9" y="42"/>
                      <a:pt x="9" y="35"/>
                    </a:cubicBezTo>
                    <a:cubicBezTo>
                      <a:pt x="9" y="34"/>
                      <a:pt x="10"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7"/>
                      <a:pt x="44" y="3"/>
                    </a:cubicBezTo>
                    <a:close/>
                  </a:path>
                </a:pathLst>
              </a:custGeom>
              <a:solidFill>
                <a:srgbClr val="5A1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6" name="Rectangle 358"/>
              <p:cNvSpPr>
                <a:spLocks noChangeArrowheads="1"/>
              </p:cNvSpPr>
              <p:nvPr/>
            </p:nvSpPr>
            <p:spPr bwMode="auto">
              <a:xfrm>
                <a:off x="11553285"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7" name="Freeform 359"/>
              <p:cNvSpPr/>
              <p:nvPr/>
            </p:nvSpPr>
            <p:spPr bwMode="auto">
              <a:xfrm>
                <a:off x="11553285" y="4808213"/>
                <a:ext cx="61924" cy="45036"/>
              </a:xfrm>
              <a:custGeom>
                <a:avLst/>
                <a:gdLst>
                  <a:gd name="T0" fmla="*/ 0 w 9"/>
                  <a:gd name="T1" fmla="*/ 5 h 7"/>
                  <a:gd name="T2" fmla="*/ 3 w 9"/>
                  <a:gd name="T3" fmla="*/ 1 h 7"/>
                  <a:gd name="T4" fmla="*/ 9 w 9"/>
                  <a:gd name="T5" fmla="*/ 5 h 7"/>
                  <a:gd name="T6" fmla="*/ 0 w 9"/>
                  <a:gd name="T7" fmla="*/ 5 h 7"/>
                </a:gdLst>
                <a:ahLst/>
                <a:cxnLst>
                  <a:cxn ang="0">
                    <a:pos x="T0" y="T1"/>
                  </a:cxn>
                  <a:cxn ang="0">
                    <a:pos x="T2" y="T3"/>
                  </a:cxn>
                  <a:cxn ang="0">
                    <a:pos x="T4" y="T5"/>
                  </a:cxn>
                  <a:cxn ang="0">
                    <a:pos x="T6" y="T7"/>
                  </a:cxn>
                </a:cxnLst>
                <a:rect l="0" t="0" r="r" b="b"/>
                <a:pathLst>
                  <a:path w="9" h="7">
                    <a:moveTo>
                      <a:pt x="0" y="5"/>
                    </a:moveTo>
                    <a:cubicBezTo>
                      <a:pt x="0" y="5"/>
                      <a:pt x="0" y="0"/>
                      <a:pt x="3" y="1"/>
                    </a:cubicBezTo>
                    <a:cubicBezTo>
                      <a:pt x="7" y="1"/>
                      <a:pt x="9" y="3"/>
                      <a:pt x="9" y="5"/>
                    </a:cubicBezTo>
                    <a:cubicBezTo>
                      <a:pt x="9" y="7"/>
                      <a:pt x="0" y="5"/>
                      <a:pt x="0"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8" name="Rectangle 360"/>
              <p:cNvSpPr>
                <a:spLocks noChangeArrowheads="1"/>
              </p:cNvSpPr>
              <p:nvPr/>
            </p:nvSpPr>
            <p:spPr bwMode="auto">
              <a:xfrm>
                <a:off x="11446326" y="4841990"/>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49" name="Freeform 361"/>
              <p:cNvSpPr/>
              <p:nvPr/>
            </p:nvSpPr>
            <p:spPr bwMode="auto">
              <a:xfrm>
                <a:off x="11446326" y="4808213"/>
                <a:ext cx="61924"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2" y="1"/>
                      <a:pt x="0" y="3"/>
                      <a:pt x="0" y="5"/>
                    </a:cubicBezTo>
                    <a:cubicBezTo>
                      <a:pt x="0" y="7"/>
                      <a:pt x="9" y="5"/>
                      <a:pt x="9" y="5"/>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0" name="Freeform 362"/>
              <p:cNvSpPr/>
              <p:nvPr/>
            </p:nvSpPr>
            <p:spPr bwMode="auto">
              <a:xfrm>
                <a:off x="11553285" y="4813843"/>
                <a:ext cx="61924" cy="39406"/>
              </a:xfrm>
              <a:custGeom>
                <a:avLst/>
                <a:gdLst>
                  <a:gd name="T0" fmla="*/ 0 w 9"/>
                  <a:gd name="T1" fmla="*/ 4 h 6"/>
                  <a:gd name="T2" fmla="*/ 2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2"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1" name="Freeform 363"/>
              <p:cNvSpPr/>
              <p:nvPr/>
            </p:nvSpPr>
            <p:spPr bwMode="auto">
              <a:xfrm>
                <a:off x="11446326" y="4808213"/>
                <a:ext cx="61924" cy="45036"/>
              </a:xfrm>
              <a:custGeom>
                <a:avLst/>
                <a:gdLst>
                  <a:gd name="T0" fmla="*/ 9 w 9"/>
                  <a:gd name="T1" fmla="*/ 5 h 7"/>
                  <a:gd name="T2" fmla="*/ 6 w 9"/>
                  <a:gd name="T3" fmla="*/ 1 h 7"/>
                  <a:gd name="T4" fmla="*/ 0 w 9"/>
                  <a:gd name="T5" fmla="*/ 5 h 7"/>
                  <a:gd name="T6" fmla="*/ 9 w 9"/>
                  <a:gd name="T7" fmla="*/ 5 h 7"/>
                </a:gdLst>
                <a:ahLst/>
                <a:cxnLst>
                  <a:cxn ang="0">
                    <a:pos x="T0" y="T1"/>
                  </a:cxn>
                  <a:cxn ang="0">
                    <a:pos x="T2" y="T3"/>
                  </a:cxn>
                  <a:cxn ang="0">
                    <a:pos x="T4" y="T5"/>
                  </a:cxn>
                  <a:cxn ang="0">
                    <a:pos x="T6" y="T7"/>
                  </a:cxn>
                </a:cxnLst>
                <a:rect l="0" t="0" r="r" b="b"/>
                <a:pathLst>
                  <a:path w="9" h="7">
                    <a:moveTo>
                      <a:pt x="9" y="5"/>
                    </a:moveTo>
                    <a:cubicBezTo>
                      <a:pt x="9" y="5"/>
                      <a:pt x="9" y="0"/>
                      <a:pt x="6" y="1"/>
                    </a:cubicBezTo>
                    <a:cubicBezTo>
                      <a:pt x="8" y="7"/>
                      <a:pt x="0" y="3"/>
                      <a:pt x="0" y="5"/>
                    </a:cubicBezTo>
                    <a:cubicBezTo>
                      <a:pt x="0" y="7"/>
                      <a:pt x="9" y="5"/>
                      <a:pt x="9"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2" name="Freeform 364"/>
              <p:cNvSpPr/>
              <p:nvPr/>
            </p:nvSpPr>
            <p:spPr bwMode="auto">
              <a:xfrm>
                <a:off x="11387218" y="3679509"/>
                <a:ext cx="273029" cy="306806"/>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1"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3" name="Freeform 365"/>
              <p:cNvSpPr/>
              <p:nvPr/>
            </p:nvSpPr>
            <p:spPr bwMode="auto">
              <a:xfrm>
                <a:off x="11606766" y="4014462"/>
                <a:ext cx="106959" cy="258954"/>
              </a:xfrm>
              <a:custGeom>
                <a:avLst/>
                <a:gdLst>
                  <a:gd name="T0" fmla="*/ 5 w 16"/>
                  <a:gd name="T1" fmla="*/ 2 h 39"/>
                  <a:gd name="T2" fmla="*/ 4 w 16"/>
                  <a:gd name="T3" fmla="*/ 21 h 39"/>
                  <a:gd name="T4" fmla="*/ 0 w 16"/>
                  <a:gd name="T5" fmla="*/ 29 h 39"/>
                  <a:gd name="T6" fmla="*/ 10 w 16"/>
                  <a:gd name="T7" fmla="*/ 39 h 39"/>
                  <a:gd name="T8" fmla="*/ 5 w 16"/>
                  <a:gd name="T9" fmla="*/ 2 h 39"/>
                </a:gdLst>
                <a:ahLst/>
                <a:cxnLst>
                  <a:cxn ang="0">
                    <a:pos x="T0" y="T1"/>
                  </a:cxn>
                  <a:cxn ang="0">
                    <a:pos x="T2" y="T3"/>
                  </a:cxn>
                  <a:cxn ang="0">
                    <a:pos x="T4" y="T5"/>
                  </a:cxn>
                  <a:cxn ang="0">
                    <a:pos x="T6" y="T7"/>
                  </a:cxn>
                  <a:cxn ang="0">
                    <a:pos x="T8" y="T9"/>
                  </a:cxn>
                </a:cxnLst>
                <a:rect l="0" t="0" r="r" b="b"/>
                <a:pathLst>
                  <a:path w="16" h="39">
                    <a:moveTo>
                      <a:pt x="5" y="2"/>
                    </a:moveTo>
                    <a:cubicBezTo>
                      <a:pt x="5" y="2"/>
                      <a:pt x="7" y="13"/>
                      <a:pt x="4" y="21"/>
                    </a:cubicBezTo>
                    <a:cubicBezTo>
                      <a:pt x="2" y="25"/>
                      <a:pt x="0" y="29"/>
                      <a:pt x="0" y="29"/>
                    </a:cubicBezTo>
                    <a:cubicBezTo>
                      <a:pt x="0" y="29"/>
                      <a:pt x="6" y="39"/>
                      <a:pt x="10" y="39"/>
                    </a:cubicBezTo>
                    <a:cubicBezTo>
                      <a:pt x="14" y="38"/>
                      <a:pt x="16" y="0"/>
                      <a:pt x="5" y="2"/>
                    </a:cubicBezTo>
                    <a:close/>
                  </a:path>
                </a:pathLst>
              </a:custGeom>
              <a:solidFill>
                <a:srgbClr val="723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4" name="Freeform 366"/>
              <p:cNvSpPr/>
              <p:nvPr/>
            </p:nvSpPr>
            <p:spPr bwMode="auto">
              <a:xfrm>
                <a:off x="11488548" y="4200233"/>
                <a:ext cx="205476" cy="87257"/>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8" y="1"/>
                      <a:pt x="31" y="3"/>
                      <a:pt x="28" y="11"/>
                    </a:cubicBezTo>
                    <a:close/>
                  </a:path>
                </a:pathLst>
              </a:custGeom>
              <a:solidFill>
                <a:srgbClr val="723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5" name="Freeform 367"/>
              <p:cNvSpPr/>
              <p:nvPr/>
            </p:nvSpPr>
            <p:spPr bwMode="auto">
              <a:xfrm>
                <a:off x="11606766" y="4025721"/>
                <a:ext cx="59110"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0 h 31"/>
                  <a:gd name="T12" fmla="*/ 5 w 9"/>
                  <a:gd name="T13" fmla="*/ 0 h 31"/>
                  <a:gd name="T14" fmla="*/ 4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7"/>
                      <a:pt x="7" y="1"/>
                    </a:cubicBezTo>
                    <a:cubicBezTo>
                      <a:pt x="7" y="0"/>
                      <a:pt x="7" y="0"/>
                      <a:pt x="7" y="0"/>
                    </a:cubicBezTo>
                    <a:cubicBezTo>
                      <a:pt x="6" y="0"/>
                      <a:pt x="6" y="0"/>
                      <a:pt x="5" y="0"/>
                    </a:cubicBezTo>
                    <a:cubicBezTo>
                      <a:pt x="5" y="0"/>
                      <a:pt x="7" y="11"/>
                      <a:pt x="4" y="19"/>
                    </a:cubicBezTo>
                    <a:cubicBezTo>
                      <a:pt x="2" y="23"/>
                      <a:pt x="0" y="27"/>
                      <a:pt x="0" y="27"/>
                    </a:cubicBezTo>
                    <a:cubicBezTo>
                      <a:pt x="0" y="27"/>
                      <a:pt x="1" y="29"/>
                      <a:pt x="3" y="31"/>
                    </a:cubicBezTo>
                    <a:cubicBezTo>
                      <a:pt x="3" y="31"/>
                      <a:pt x="3" y="31"/>
                      <a:pt x="4" y="31"/>
                    </a:cubicBezTo>
                    <a:close/>
                  </a:path>
                </a:pathLst>
              </a:custGeom>
              <a:solidFill>
                <a:srgbClr val="6A2B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6" name="Freeform 368"/>
              <p:cNvSpPr/>
              <p:nvPr/>
            </p:nvSpPr>
            <p:spPr bwMode="auto">
              <a:xfrm>
                <a:off x="11488548" y="4200233"/>
                <a:ext cx="151995" cy="59110"/>
              </a:xfrm>
              <a:custGeom>
                <a:avLst/>
                <a:gdLst>
                  <a:gd name="T0" fmla="*/ 9 w 23"/>
                  <a:gd name="T1" fmla="*/ 8 h 9"/>
                  <a:gd name="T2" fmla="*/ 10 w 23"/>
                  <a:gd name="T3" fmla="*/ 5 h 9"/>
                  <a:gd name="T4" fmla="*/ 17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2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7"/>
                      <a:pt x="9" y="6"/>
                      <a:pt x="10" y="5"/>
                    </a:cubicBezTo>
                    <a:cubicBezTo>
                      <a:pt x="11" y="3"/>
                      <a:pt x="15" y="2"/>
                      <a:pt x="17" y="4"/>
                    </a:cubicBezTo>
                    <a:cubicBezTo>
                      <a:pt x="18" y="5"/>
                      <a:pt x="18" y="5"/>
                      <a:pt x="18" y="5"/>
                    </a:cubicBezTo>
                    <a:cubicBezTo>
                      <a:pt x="19" y="5"/>
                      <a:pt x="19" y="5"/>
                      <a:pt x="20" y="5"/>
                    </a:cubicBezTo>
                    <a:cubicBezTo>
                      <a:pt x="21" y="5"/>
                      <a:pt x="21" y="5"/>
                      <a:pt x="21" y="5"/>
                    </a:cubicBezTo>
                    <a:cubicBezTo>
                      <a:pt x="21" y="5"/>
                      <a:pt x="21" y="5"/>
                      <a:pt x="22" y="5"/>
                    </a:cubicBezTo>
                    <a:cubicBezTo>
                      <a:pt x="22" y="5"/>
                      <a:pt x="23" y="5"/>
                      <a:pt x="23" y="5"/>
                    </a:cubicBezTo>
                    <a:cubicBezTo>
                      <a:pt x="23" y="4"/>
                      <a:pt x="23" y="4"/>
                      <a:pt x="23" y="4"/>
                    </a:cubicBezTo>
                    <a:cubicBezTo>
                      <a:pt x="22" y="3"/>
                      <a:pt x="22" y="3"/>
                      <a:pt x="22" y="2"/>
                    </a:cubicBezTo>
                    <a:cubicBezTo>
                      <a:pt x="19" y="1"/>
                      <a:pt x="15" y="1"/>
                      <a:pt x="14" y="1"/>
                    </a:cubicBezTo>
                    <a:cubicBezTo>
                      <a:pt x="8" y="1"/>
                      <a:pt x="3" y="0"/>
                      <a:pt x="2" y="0"/>
                    </a:cubicBezTo>
                    <a:cubicBezTo>
                      <a:pt x="2" y="0"/>
                      <a:pt x="0" y="6"/>
                      <a:pt x="0" y="6"/>
                    </a:cubicBezTo>
                    <a:cubicBezTo>
                      <a:pt x="3" y="7"/>
                      <a:pt x="6" y="8"/>
                      <a:pt x="9" y="9"/>
                    </a:cubicBezTo>
                    <a:lnTo>
                      <a:pt x="9" y="8"/>
                    </a:lnTo>
                    <a:close/>
                  </a:path>
                </a:pathLst>
              </a:custGeom>
              <a:solidFill>
                <a:srgbClr val="6A2B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7" name="Freeform 369"/>
              <p:cNvSpPr/>
              <p:nvPr/>
            </p:nvSpPr>
            <p:spPr bwMode="auto">
              <a:xfrm>
                <a:off x="11406920" y="4174900"/>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8" name="Freeform 370"/>
              <p:cNvSpPr/>
              <p:nvPr/>
            </p:nvSpPr>
            <p:spPr bwMode="auto">
              <a:xfrm>
                <a:off x="11333737" y="4014462"/>
                <a:ext cx="92887"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8"/>
                    </a:cubicBezTo>
                    <a:cubicBezTo>
                      <a:pt x="1" y="37"/>
                      <a:pt x="0" y="0"/>
                      <a:pt x="11" y="2"/>
                    </a:cubicBezTo>
                    <a:close/>
                  </a:path>
                </a:pathLst>
              </a:custGeom>
              <a:solidFill>
                <a:srgbClr val="723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59" name="Freeform 371"/>
              <p:cNvSpPr/>
              <p:nvPr/>
            </p:nvSpPr>
            <p:spPr bwMode="auto">
              <a:xfrm>
                <a:off x="11328108" y="4180529"/>
                <a:ext cx="244882"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5" y="0"/>
                      <a:pt x="34" y="0"/>
                    </a:cubicBezTo>
                    <a:cubicBezTo>
                      <a:pt x="33" y="0"/>
                      <a:pt x="24" y="1"/>
                      <a:pt x="15" y="2"/>
                    </a:cubicBezTo>
                    <a:cubicBezTo>
                      <a:pt x="12" y="3"/>
                      <a:pt x="0" y="6"/>
                      <a:pt x="5" y="13"/>
                    </a:cubicBezTo>
                    <a:close/>
                  </a:path>
                </a:pathLst>
              </a:custGeom>
              <a:solidFill>
                <a:srgbClr val="723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0" name="Freeform 372"/>
              <p:cNvSpPr/>
              <p:nvPr/>
            </p:nvSpPr>
            <p:spPr bwMode="auto">
              <a:xfrm>
                <a:off x="11367514" y="4025721"/>
                <a:ext cx="59110"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6A2B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1" name="Freeform 373"/>
              <p:cNvSpPr/>
              <p:nvPr/>
            </p:nvSpPr>
            <p:spPr bwMode="auto">
              <a:xfrm>
                <a:off x="11406920" y="4180529"/>
                <a:ext cx="166069" cy="39406"/>
              </a:xfrm>
              <a:custGeom>
                <a:avLst/>
                <a:gdLst>
                  <a:gd name="T0" fmla="*/ 0 w 25"/>
                  <a:gd name="T1" fmla="*/ 5 h 6"/>
                  <a:gd name="T2" fmla="*/ 19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1"/>
                    </a:cubicBezTo>
                    <a:cubicBezTo>
                      <a:pt x="22" y="1"/>
                      <a:pt x="23" y="4"/>
                      <a:pt x="23" y="6"/>
                    </a:cubicBezTo>
                    <a:cubicBezTo>
                      <a:pt x="23" y="6"/>
                      <a:pt x="24" y="6"/>
                      <a:pt x="25" y="5"/>
                    </a:cubicBezTo>
                    <a:cubicBezTo>
                      <a:pt x="25" y="5"/>
                      <a:pt x="23" y="0"/>
                      <a:pt x="22" y="0"/>
                    </a:cubicBezTo>
                    <a:cubicBezTo>
                      <a:pt x="21" y="0"/>
                      <a:pt x="12" y="1"/>
                      <a:pt x="3" y="2"/>
                    </a:cubicBezTo>
                    <a:cubicBezTo>
                      <a:pt x="2" y="2"/>
                      <a:pt x="1" y="3"/>
                      <a:pt x="0" y="3"/>
                    </a:cubicBezTo>
                    <a:cubicBezTo>
                      <a:pt x="0" y="4"/>
                      <a:pt x="0" y="4"/>
                      <a:pt x="0" y="5"/>
                    </a:cubicBezTo>
                    <a:close/>
                  </a:path>
                </a:pathLst>
              </a:custGeom>
              <a:solidFill>
                <a:srgbClr val="6A2B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2" name="Freeform 374"/>
              <p:cNvSpPr/>
              <p:nvPr/>
            </p:nvSpPr>
            <p:spPr bwMode="auto">
              <a:xfrm>
                <a:off x="11553285" y="4174900"/>
                <a:ext cx="67553" cy="45036"/>
              </a:xfrm>
              <a:custGeom>
                <a:avLst/>
                <a:gdLst>
                  <a:gd name="T0" fmla="*/ 0 w 10"/>
                  <a:gd name="T1" fmla="*/ 1 h 7"/>
                  <a:gd name="T2" fmla="*/ 10 w 10"/>
                  <a:gd name="T3" fmla="*/ 2 h 7"/>
                  <a:gd name="T4" fmla="*/ 8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3" name="Freeform 375"/>
              <p:cNvSpPr/>
              <p:nvPr/>
            </p:nvSpPr>
            <p:spPr bwMode="auto">
              <a:xfrm>
                <a:off x="11620839" y="3859651"/>
                <a:ext cx="39406" cy="81628"/>
              </a:xfrm>
              <a:custGeom>
                <a:avLst/>
                <a:gdLst>
                  <a:gd name="T0" fmla="*/ 3 w 6"/>
                  <a:gd name="T1" fmla="*/ 4 h 12"/>
                  <a:gd name="T2" fmla="*/ 4 w 6"/>
                  <a:gd name="T3" fmla="*/ 8 h 12"/>
                  <a:gd name="T4" fmla="*/ 0 w 6"/>
                  <a:gd name="T5" fmla="*/ 9 h 12"/>
                </a:gdLst>
                <a:ahLst/>
                <a:cxnLst>
                  <a:cxn ang="0">
                    <a:pos x="T0" y="T1"/>
                  </a:cxn>
                  <a:cxn ang="0">
                    <a:pos x="T2" y="T3"/>
                  </a:cxn>
                  <a:cxn ang="0">
                    <a:pos x="T4" y="T5"/>
                  </a:cxn>
                </a:cxnLst>
                <a:rect l="0" t="0" r="r" b="b"/>
                <a:pathLst>
                  <a:path w="6" h="12">
                    <a:moveTo>
                      <a:pt x="3" y="4"/>
                    </a:moveTo>
                    <a:cubicBezTo>
                      <a:pt x="3" y="4"/>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4" name="Freeform 376"/>
              <p:cNvSpPr/>
              <p:nvPr/>
            </p:nvSpPr>
            <p:spPr bwMode="auto">
              <a:xfrm>
                <a:off x="11381588" y="3859651"/>
                <a:ext cx="39406" cy="81628"/>
              </a:xfrm>
              <a:custGeom>
                <a:avLst/>
                <a:gdLst>
                  <a:gd name="T0" fmla="*/ 4 w 6"/>
                  <a:gd name="T1" fmla="*/ 4 h 12"/>
                  <a:gd name="T2" fmla="*/ 2 w 6"/>
                  <a:gd name="T3" fmla="*/ 8 h 12"/>
                  <a:gd name="T4" fmla="*/ 6 w 6"/>
                  <a:gd name="T5" fmla="*/ 9 h 12"/>
                </a:gdLst>
                <a:ahLst/>
                <a:cxnLst>
                  <a:cxn ang="0">
                    <a:pos x="T0" y="T1"/>
                  </a:cxn>
                  <a:cxn ang="0">
                    <a:pos x="T2" y="T3"/>
                  </a:cxn>
                  <a:cxn ang="0">
                    <a:pos x="T4" y="T5"/>
                  </a:cxn>
                </a:cxnLst>
                <a:rect l="0" t="0" r="r" b="b"/>
                <a:pathLst>
                  <a:path w="6" h="12">
                    <a:moveTo>
                      <a:pt x="4" y="4"/>
                    </a:moveTo>
                    <a:cubicBezTo>
                      <a:pt x="4" y="4"/>
                      <a:pt x="0" y="0"/>
                      <a:pt x="2" y="8"/>
                    </a:cubicBezTo>
                    <a:cubicBezTo>
                      <a:pt x="4" y="12"/>
                      <a:pt x="6"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5" name="Freeform 377"/>
              <p:cNvSpPr/>
              <p:nvPr/>
            </p:nvSpPr>
            <p:spPr bwMode="auto">
              <a:xfrm>
                <a:off x="11373143" y="3654177"/>
                <a:ext cx="292731" cy="253325"/>
              </a:xfrm>
              <a:custGeom>
                <a:avLst/>
                <a:gdLst>
                  <a:gd name="T0" fmla="*/ 8 w 44"/>
                  <a:gd name="T1" fmla="*/ 25 h 38"/>
                  <a:gd name="T2" fmla="*/ 16 w 44"/>
                  <a:gd name="T3" fmla="*/ 22 h 38"/>
                  <a:gd name="T4" fmla="*/ 36 w 44"/>
                  <a:gd name="T5" fmla="*/ 24 h 38"/>
                  <a:gd name="T6" fmla="*/ 39 w 44"/>
                  <a:gd name="T7" fmla="*/ 38 h 38"/>
                  <a:gd name="T8" fmla="*/ 43 w 44"/>
                  <a:gd name="T9" fmla="*/ 16 h 38"/>
                  <a:gd name="T10" fmla="*/ 15 w 44"/>
                  <a:gd name="T11" fmla="*/ 4 h 38"/>
                  <a:gd name="T12" fmla="*/ 2 w 44"/>
                  <a:gd name="T13" fmla="*/ 28 h 38"/>
                  <a:gd name="T14" fmla="*/ 6 w 44"/>
                  <a:gd name="T15" fmla="*/ 38 h 38"/>
                  <a:gd name="T16" fmla="*/ 8 w 44"/>
                  <a:gd name="T1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8">
                    <a:moveTo>
                      <a:pt x="8" y="25"/>
                    </a:moveTo>
                    <a:cubicBezTo>
                      <a:pt x="8" y="25"/>
                      <a:pt x="9" y="22"/>
                      <a:pt x="16" y="22"/>
                    </a:cubicBezTo>
                    <a:cubicBezTo>
                      <a:pt x="26" y="21"/>
                      <a:pt x="35" y="21"/>
                      <a:pt x="36" y="24"/>
                    </a:cubicBezTo>
                    <a:cubicBezTo>
                      <a:pt x="36" y="26"/>
                      <a:pt x="38" y="38"/>
                      <a:pt x="39" y="38"/>
                    </a:cubicBezTo>
                    <a:cubicBezTo>
                      <a:pt x="41" y="37"/>
                      <a:pt x="44" y="26"/>
                      <a:pt x="43" y="16"/>
                    </a:cubicBezTo>
                    <a:cubicBezTo>
                      <a:pt x="41" y="7"/>
                      <a:pt x="27" y="0"/>
                      <a:pt x="15" y="4"/>
                    </a:cubicBezTo>
                    <a:cubicBezTo>
                      <a:pt x="4" y="8"/>
                      <a:pt x="0" y="13"/>
                      <a:pt x="2" y="28"/>
                    </a:cubicBezTo>
                    <a:cubicBezTo>
                      <a:pt x="2" y="28"/>
                      <a:pt x="4" y="38"/>
                      <a:pt x="6" y="38"/>
                    </a:cubicBezTo>
                    <a:cubicBezTo>
                      <a:pt x="8" y="38"/>
                      <a:pt x="8" y="25"/>
                      <a:pt x="8" y="25"/>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6" name="Freeform 378"/>
              <p:cNvSpPr/>
              <p:nvPr/>
            </p:nvSpPr>
            <p:spPr bwMode="auto">
              <a:xfrm>
                <a:off x="11454771" y="3727360"/>
                <a:ext cx="199846" cy="180142"/>
              </a:xfrm>
              <a:custGeom>
                <a:avLst/>
                <a:gdLst>
                  <a:gd name="T0" fmla="*/ 30 w 30"/>
                  <a:gd name="T1" fmla="*/ 19 h 27"/>
                  <a:gd name="T2" fmla="*/ 27 w 30"/>
                  <a:gd name="T3" fmla="*/ 19 h 27"/>
                  <a:gd name="T4" fmla="*/ 25 w 30"/>
                  <a:gd name="T5" fmla="*/ 5 h 27"/>
                  <a:gd name="T6" fmla="*/ 22 w 30"/>
                  <a:gd name="T7" fmla="*/ 10 h 27"/>
                  <a:gd name="T8" fmla="*/ 20 w 30"/>
                  <a:gd name="T9" fmla="*/ 9 h 27"/>
                  <a:gd name="T10" fmla="*/ 17 w 30"/>
                  <a:gd name="T11" fmla="*/ 3 h 27"/>
                  <a:gd name="T12" fmla="*/ 13 w 30"/>
                  <a:gd name="T13" fmla="*/ 9 h 27"/>
                  <a:gd name="T14" fmla="*/ 10 w 30"/>
                  <a:gd name="T15" fmla="*/ 7 h 27"/>
                  <a:gd name="T16" fmla="*/ 10 w 30"/>
                  <a:gd name="T17" fmla="*/ 7 h 27"/>
                  <a:gd name="T18" fmla="*/ 7 w 30"/>
                  <a:gd name="T19" fmla="*/ 7 h 27"/>
                  <a:gd name="T20" fmla="*/ 5 w 30"/>
                  <a:gd name="T21" fmla="*/ 0 h 27"/>
                  <a:gd name="T22" fmla="*/ 1 w 30"/>
                  <a:gd name="T23" fmla="*/ 11 h 27"/>
                  <a:gd name="T24" fmla="*/ 0 w 30"/>
                  <a:gd name="T25" fmla="*/ 11 h 27"/>
                  <a:gd name="T26" fmla="*/ 4 w 30"/>
                  <a:gd name="T27" fmla="*/ 11 h 27"/>
                  <a:gd name="T28" fmla="*/ 24 w 30"/>
                  <a:gd name="T29" fmla="*/ 13 h 27"/>
                  <a:gd name="T30" fmla="*/ 27 w 30"/>
                  <a:gd name="T31" fmla="*/ 27 h 27"/>
                  <a:gd name="T32" fmla="*/ 30 w 30"/>
                  <a:gd name="T33" fmla="*/ 18 h 27"/>
                  <a:gd name="T34" fmla="*/ 30 w 30"/>
                  <a:gd name="T3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27">
                    <a:moveTo>
                      <a:pt x="30" y="19"/>
                    </a:moveTo>
                    <a:cubicBezTo>
                      <a:pt x="30" y="20"/>
                      <a:pt x="28" y="21"/>
                      <a:pt x="27" y="19"/>
                    </a:cubicBezTo>
                    <a:cubicBezTo>
                      <a:pt x="25" y="15"/>
                      <a:pt x="26" y="10"/>
                      <a:pt x="25" y="5"/>
                    </a:cubicBezTo>
                    <a:cubicBezTo>
                      <a:pt x="24" y="7"/>
                      <a:pt x="24" y="9"/>
                      <a:pt x="22" y="10"/>
                    </a:cubicBezTo>
                    <a:cubicBezTo>
                      <a:pt x="21" y="10"/>
                      <a:pt x="20" y="10"/>
                      <a:pt x="20" y="9"/>
                    </a:cubicBezTo>
                    <a:cubicBezTo>
                      <a:pt x="18" y="7"/>
                      <a:pt x="18" y="5"/>
                      <a:pt x="17" y="3"/>
                    </a:cubicBezTo>
                    <a:cubicBezTo>
                      <a:pt x="17" y="6"/>
                      <a:pt x="16" y="9"/>
                      <a:pt x="13" y="9"/>
                    </a:cubicBezTo>
                    <a:cubicBezTo>
                      <a:pt x="11" y="9"/>
                      <a:pt x="10" y="8"/>
                      <a:pt x="10" y="7"/>
                    </a:cubicBezTo>
                    <a:cubicBezTo>
                      <a:pt x="10" y="7"/>
                      <a:pt x="10" y="7"/>
                      <a:pt x="10" y="7"/>
                    </a:cubicBezTo>
                    <a:cubicBezTo>
                      <a:pt x="9" y="8"/>
                      <a:pt x="7" y="8"/>
                      <a:pt x="7" y="7"/>
                    </a:cubicBezTo>
                    <a:cubicBezTo>
                      <a:pt x="5" y="5"/>
                      <a:pt x="5" y="3"/>
                      <a:pt x="5" y="0"/>
                    </a:cubicBezTo>
                    <a:cubicBezTo>
                      <a:pt x="4" y="4"/>
                      <a:pt x="3" y="8"/>
                      <a:pt x="1" y="11"/>
                    </a:cubicBezTo>
                    <a:cubicBezTo>
                      <a:pt x="0" y="11"/>
                      <a:pt x="0" y="11"/>
                      <a:pt x="0" y="11"/>
                    </a:cubicBezTo>
                    <a:cubicBezTo>
                      <a:pt x="1" y="11"/>
                      <a:pt x="2" y="11"/>
                      <a:pt x="4" y="11"/>
                    </a:cubicBezTo>
                    <a:cubicBezTo>
                      <a:pt x="14" y="10"/>
                      <a:pt x="23" y="10"/>
                      <a:pt x="24" y="13"/>
                    </a:cubicBezTo>
                    <a:cubicBezTo>
                      <a:pt x="24" y="15"/>
                      <a:pt x="26" y="27"/>
                      <a:pt x="27" y="27"/>
                    </a:cubicBezTo>
                    <a:cubicBezTo>
                      <a:pt x="28" y="26"/>
                      <a:pt x="29" y="23"/>
                      <a:pt x="30" y="18"/>
                    </a:cubicBezTo>
                    <a:lnTo>
                      <a:pt x="30" y="19"/>
                    </a:lnTo>
                    <a:close/>
                  </a:path>
                </a:pathLst>
              </a:custGeom>
              <a:solidFill>
                <a:srgbClr val="C2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7" name="Freeform 379"/>
              <p:cNvSpPr/>
              <p:nvPr/>
            </p:nvSpPr>
            <p:spPr bwMode="auto">
              <a:xfrm>
                <a:off x="11387218" y="3752692"/>
                <a:ext cx="67553" cy="154811"/>
              </a:xfrm>
              <a:custGeom>
                <a:avLst/>
                <a:gdLst>
                  <a:gd name="T0" fmla="*/ 8 w 10"/>
                  <a:gd name="T1" fmla="*/ 7 h 23"/>
                  <a:gd name="T2" fmla="*/ 7 w 10"/>
                  <a:gd name="T3" fmla="*/ 0 h 23"/>
                  <a:gd name="T4" fmla="*/ 6 w 10"/>
                  <a:gd name="T5" fmla="*/ 2 h 23"/>
                  <a:gd name="T6" fmla="*/ 5 w 10"/>
                  <a:gd name="T7" fmla="*/ 14 h 23"/>
                  <a:gd name="T8" fmla="*/ 2 w 10"/>
                  <a:gd name="T9" fmla="*/ 15 h 23"/>
                  <a:gd name="T10" fmla="*/ 0 w 10"/>
                  <a:gd name="T11" fmla="*/ 10 h 23"/>
                  <a:gd name="T12" fmla="*/ 0 w 10"/>
                  <a:gd name="T13" fmla="*/ 11 h 23"/>
                  <a:gd name="T14" fmla="*/ 0 w 10"/>
                  <a:gd name="T15" fmla="*/ 13 h 23"/>
                  <a:gd name="T16" fmla="*/ 4 w 10"/>
                  <a:gd name="T17" fmla="*/ 23 h 23"/>
                  <a:gd name="T18" fmla="*/ 6 w 10"/>
                  <a:gd name="T19" fmla="*/ 10 h 23"/>
                  <a:gd name="T20" fmla="*/ 10 w 10"/>
                  <a:gd name="T21" fmla="*/ 7 h 23"/>
                  <a:gd name="T22" fmla="*/ 8 w 10"/>
                  <a:gd name="T23"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3">
                    <a:moveTo>
                      <a:pt x="8" y="7"/>
                    </a:moveTo>
                    <a:cubicBezTo>
                      <a:pt x="7" y="4"/>
                      <a:pt x="6" y="2"/>
                      <a:pt x="7" y="0"/>
                    </a:cubicBezTo>
                    <a:cubicBezTo>
                      <a:pt x="6" y="0"/>
                      <a:pt x="6" y="1"/>
                      <a:pt x="6" y="2"/>
                    </a:cubicBezTo>
                    <a:cubicBezTo>
                      <a:pt x="5" y="6"/>
                      <a:pt x="5" y="10"/>
                      <a:pt x="5" y="14"/>
                    </a:cubicBezTo>
                    <a:cubicBezTo>
                      <a:pt x="5" y="15"/>
                      <a:pt x="3" y="16"/>
                      <a:pt x="2" y="15"/>
                    </a:cubicBezTo>
                    <a:cubicBezTo>
                      <a:pt x="1" y="13"/>
                      <a:pt x="1" y="12"/>
                      <a:pt x="0" y="10"/>
                    </a:cubicBezTo>
                    <a:cubicBezTo>
                      <a:pt x="0" y="11"/>
                      <a:pt x="0" y="11"/>
                      <a:pt x="0" y="11"/>
                    </a:cubicBezTo>
                    <a:cubicBezTo>
                      <a:pt x="0" y="12"/>
                      <a:pt x="0" y="12"/>
                      <a:pt x="0" y="13"/>
                    </a:cubicBezTo>
                    <a:cubicBezTo>
                      <a:pt x="0" y="13"/>
                      <a:pt x="2" y="23"/>
                      <a:pt x="4" y="23"/>
                    </a:cubicBezTo>
                    <a:cubicBezTo>
                      <a:pt x="6" y="23"/>
                      <a:pt x="6" y="10"/>
                      <a:pt x="6" y="10"/>
                    </a:cubicBezTo>
                    <a:cubicBezTo>
                      <a:pt x="6" y="10"/>
                      <a:pt x="7" y="8"/>
                      <a:pt x="10" y="7"/>
                    </a:cubicBezTo>
                    <a:cubicBezTo>
                      <a:pt x="9" y="7"/>
                      <a:pt x="8" y="7"/>
                      <a:pt x="8" y="7"/>
                    </a:cubicBezTo>
                    <a:close/>
                  </a:path>
                </a:pathLst>
              </a:custGeom>
              <a:solidFill>
                <a:srgbClr val="C2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8" name="Rectangle 381"/>
              <p:cNvSpPr>
                <a:spLocks noChangeArrowheads="1"/>
              </p:cNvSpPr>
              <p:nvPr/>
            </p:nvSpPr>
            <p:spPr bwMode="auto">
              <a:xfrm>
                <a:off x="8693528" y="3946908"/>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69" name="Freeform 382"/>
              <p:cNvSpPr/>
              <p:nvPr/>
            </p:nvSpPr>
            <p:spPr bwMode="auto">
              <a:xfrm>
                <a:off x="8606272" y="4326895"/>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0" name="Freeform 383"/>
              <p:cNvSpPr/>
              <p:nvPr/>
            </p:nvSpPr>
            <p:spPr bwMode="auto">
              <a:xfrm>
                <a:off x="8620345" y="4326895"/>
                <a:ext cx="244882" cy="121034"/>
              </a:xfrm>
              <a:custGeom>
                <a:avLst/>
                <a:gdLst>
                  <a:gd name="T0" fmla="*/ 2 w 37"/>
                  <a:gd name="T1" fmla="*/ 0 h 18"/>
                  <a:gd name="T2" fmla="*/ 28 w 37"/>
                  <a:gd name="T3" fmla="*/ 3 h 18"/>
                  <a:gd name="T4" fmla="*/ 32 w 37"/>
                  <a:gd name="T5" fmla="*/ 12 h 18"/>
                  <a:gd name="T6" fmla="*/ 12 w 37"/>
                  <a:gd name="T7" fmla="*/ 14 h 18"/>
                  <a:gd name="T8" fmla="*/ 0 w 37"/>
                  <a:gd name="T9" fmla="*/ 11 h 18"/>
                  <a:gd name="T10" fmla="*/ 1 w 37"/>
                  <a:gd name="T11" fmla="*/ 18 h 18"/>
                  <a:gd name="T12" fmla="*/ 36 w 37"/>
                  <a:gd name="T13" fmla="*/ 18 h 18"/>
                  <a:gd name="T14" fmla="*/ 37 w 37"/>
                  <a:gd name="T15" fmla="*/ 0 h 18"/>
                  <a:gd name="T16" fmla="*/ 2 w 3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8">
                    <a:moveTo>
                      <a:pt x="2" y="0"/>
                    </a:moveTo>
                    <a:cubicBezTo>
                      <a:pt x="5" y="8"/>
                      <a:pt x="23" y="3"/>
                      <a:pt x="28" y="3"/>
                    </a:cubicBezTo>
                    <a:cubicBezTo>
                      <a:pt x="33" y="4"/>
                      <a:pt x="37" y="8"/>
                      <a:pt x="32" y="12"/>
                    </a:cubicBezTo>
                    <a:cubicBezTo>
                      <a:pt x="26" y="16"/>
                      <a:pt x="18" y="14"/>
                      <a:pt x="12" y="14"/>
                    </a:cubicBezTo>
                    <a:cubicBezTo>
                      <a:pt x="7" y="14"/>
                      <a:pt x="4" y="13"/>
                      <a:pt x="0" y="11"/>
                    </a:cubicBezTo>
                    <a:cubicBezTo>
                      <a:pt x="1" y="18"/>
                      <a:pt x="1" y="18"/>
                      <a:pt x="1" y="18"/>
                    </a:cubicBezTo>
                    <a:cubicBezTo>
                      <a:pt x="36" y="18"/>
                      <a:pt x="36" y="18"/>
                      <a:pt x="36" y="18"/>
                    </a:cubicBezTo>
                    <a:cubicBezTo>
                      <a:pt x="37" y="10"/>
                      <a:pt x="37" y="0"/>
                      <a:pt x="37" y="0"/>
                    </a:cubicBez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1" name="Freeform 384"/>
              <p:cNvSpPr/>
              <p:nvPr/>
            </p:nvSpPr>
            <p:spPr bwMode="auto">
              <a:xfrm>
                <a:off x="8625974" y="4447929"/>
                <a:ext cx="92887" cy="385618"/>
              </a:xfrm>
              <a:custGeom>
                <a:avLst/>
                <a:gdLst>
                  <a:gd name="T0" fmla="*/ 21 w 33"/>
                  <a:gd name="T1" fmla="*/ 130 h 137"/>
                  <a:gd name="T2" fmla="*/ 0 w 33"/>
                  <a:gd name="T3" fmla="*/ 0 h 137"/>
                  <a:gd name="T4" fmla="*/ 31 w 33"/>
                  <a:gd name="T5" fmla="*/ 0 h 137"/>
                  <a:gd name="T6" fmla="*/ 33 w 33"/>
                  <a:gd name="T7" fmla="*/ 137 h 137"/>
                  <a:gd name="T8" fmla="*/ 21 w 33"/>
                  <a:gd name="T9" fmla="*/ 130 h 137"/>
                </a:gdLst>
                <a:ahLst/>
                <a:cxnLst>
                  <a:cxn ang="0">
                    <a:pos x="T0" y="T1"/>
                  </a:cxn>
                  <a:cxn ang="0">
                    <a:pos x="T2" y="T3"/>
                  </a:cxn>
                  <a:cxn ang="0">
                    <a:pos x="T4" y="T5"/>
                  </a:cxn>
                  <a:cxn ang="0">
                    <a:pos x="T6" y="T7"/>
                  </a:cxn>
                  <a:cxn ang="0">
                    <a:pos x="T8" y="T9"/>
                  </a:cxn>
                </a:cxnLst>
                <a:rect l="0" t="0" r="r" b="b"/>
                <a:pathLst>
                  <a:path w="33" h="137">
                    <a:moveTo>
                      <a:pt x="21" y="130"/>
                    </a:moveTo>
                    <a:lnTo>
                      <a:pt x="0" y="0"/>
                    </a:lnTo>
                    <a:lnTo>
                      <a:pt x="31" y="0"/>
                    </a:lnTo>
                    <a:lnTo>
                      <a:pt x="33" y="137"/>
                    </a:lnTo>
                    <a:lnTo>
                      <a:pt x="21" y="13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2" name="Freeform 385"/>
              <p:cNvSpPr/>
              <p:nvPr/>
            </p:nvSpPr>
            <p:spPr bwMode="auto">
              <a:xfrm>
                <a:off x="8665381" y="4447929"/>
                <a:ext cx="61924" cy="385618"/>
              </a:xfrm>
              <a:custGeom>
                <a:avLst/>
                <a:gdLst>
                  <a:gd name="T0" fmla="*/ 7 w 9"/>
                  <a:gd name="T1" fmla="*/ 0 h 58"/>
                  <a:gd name="T2" fmla="*/ 5 w 9"/>
                  <a:gd name="T3" fmla="*/ 0 h 58"/>
                  <a:gd name="T4" fmla="*/ 0 w 9"/>
                  <a:gd name="T5" fmla="*/ 36 h 58"/>
                  <a:gd name="T6" fmla="*/ 0 w 9"/>
                  <a:gd name="T7" fmla="*/ 36 h 58"/>
                  <a:gd name="T8" fmla="*/ 3 w 9"/>
                  <a:gd name="T9" fmla="*/ 55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2"/>
                      <a:pt x="9" y="29"/>
                      <a:pt x="0" y="36"/>
                    </a:cubicBezTo>
                    <a:cubicBezTo>
                      <a:pt x="0" y="36"/>
                      <a:pt x="0" y="36"/>
                      <a:pt x="0" y="36"/>
                    </a:cubicBezTo>
                    <a:cubicBezTo>
                      <a:pt x="3" y="55"/>
                      <a:pt x="3" y="55"/>
                      <a:pt x="3" y="55"/>
                    </a:cubicBezTo>
                    <a:cubicBezTo>
                      <a:pt x="8" y="58"/>
                      <a:pt x="8" y="58"/>
                      <a:pt x="8" y="58"/>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3" name="Freeform 386"/>
              <p:cNvSpPr/>
              <p:nvPr/>
            </p:nvSpPr>
            <p:spPr bwMode="auto">
              <a:xfrm>
                <a:off x="8766711" y="4447929"/>
                <a:ext cx="92887" cy="385618"/>
              </a:xfrm>
              <a:custGeom>
                <a:avLst/>
                <a:gdLst>
                  <a:gd name="T0" fmla="*/ 12 w 33"/>
                  <a:gd name="T1" fmla="*/ 130 h 137"/>
                  <a:gd name="T2" fmla="*/ 33 w 33"/>
                  <a:gd name="T3" fmla="*/ 0 h 137"/>
                  <a:gd name="T4" fmla="*/ 0 w 33"/>
                  <a:gd name="T5" fmla="*/ 0 h 137"/>
                  <a:gd name="T6" fmla="*/ 0 w 33"/>
                  <a:gd name="T7" fmla="*/ 137 h 137"/>
                  <a:gd name="T8" fmla="*/ 12 w 33"/>
                  <a:gd name="T9" fmla="*/ 130 h 137"/>
                </a:gdLst>
                <a:ahLst/>
                <a:cxnLst>
                  <a:cxn ang="0">
                    <a:pos x="T0" y="T1"/>
                  </a:cxn>
                  <a:cxn ang="0">
                    <a:pos x="T2" y="T3"/>
                  </a:cxn>
                  <a:cxn ang="0">
                    <a:pos x="T4" y="T5"/>
                  </a:cxn>
                  <a:cxn ang="0">
                    <a:pos x="T6" y="T7"/>
                  </a:cxn>
                  <a:cxn ang="0">
                    <a:pos x="T8" y="T9"/>
                  </a:cxn>
                </a:cxnLst>
                <a:rect l="0" t="0" r="r" b="b"/>
                <a:pathLst>
                  <a:path w="33" h="137">
                    <a:moveTo>
                      <a:pt x="12" y="130"/>
                    </a:moveTo>
                    <a:lnTo>
                      <a:pt x="33" y="0"/>
                    </a:lnTo>
                    <a:lnTo>
                      <a:pt x="0" y="0"/>
                    </a:lnTo>
                    <a:lnTo>
                      <a:pt x="0" y="137"/>
                    </a:lnTo>
                    <a:lnTo>
                      <a:pt x="12" y="13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4" name="Freeform 387"/>
              <p:cNvSpPr/>
              <p:nvPr/>
            </p:nvSpPr>
            <p:spPr bwMode="auto">
              <a:xfrm>
                <a:off x="8625974" y="4447929"/>
                <a:ext cx="92887" cy="132293"/>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9"/>
                      <a:pt x="12" y="15"/>
                      <a:pt x="14" y="20"/>
                    </a:cubicBezTo>
                    <a:cubicBezTo>
                      <a:pt x="13" y="0"/>
                      <a:pt x="13" y="0"/>
                      <a:pt x="13" y="0"/>
                    </a:cubicBezTo>
                    <a:cubicBezTo>
                      <a:pt x="0" y="0"/>
                      <a:pt x="0" y="0"/>
                      <a:pt x="0" y="0"/>
                    </a:cubicBezTo>
                    <a:cubicBezTo>
                      <a:pt x="3" y="19"/>
                      <a:pt x="3" y="19"/>
                      <a:pt x="3" y="19"/>
                    </a:cubicBezTo>
                    <a:cubicBezTo>
                      <a:pt x="3" y="17"/>
                      <a:pt x="3" y="15"/>
                      <a:pt x="4"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5" name="Freeform 388"/>
              <p:cNvSpPr/>
              <p:nvPr/>
            </p:nvSpPr>
            <p:spPr bwMode="auto">
              <a:xfrm>
                <a:off x="8766711" y="4447929"/>
                <a:ext cx="92887" cy="118218"/>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1"/>
                      <a:pt x="7" y="3"/>
                      <a:pt x="12"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6" name="Freeform 389"/>
              <p:cNvSpPr/>
              <p:nvPr/>
            </p:nvSpPr>
            <p:spPr bwMode="auto">
              <a:xfrm>
                <a:off x="8758267" y="4447929"/>
                <a:ext cx="67553" cy="385618"/>
              </a:xfrm>
              <a:custGeom>
                <a:avLst/>
                <a:gdLst>
                  <a:gd name="T0" fmla="*/ 9 w 10"/>
                  <a:gd name="T1" fmla="*/ 30 h 58"/>
                  <a:gd name="T2" fmla="*/ 3 w 10"/>
                  <a:gd name="T3" fmla="*/ 29 h 58"/>
                  <a:gd name="T4" fmla="*/ 4 w 10"/>
                  <a:gd name="T5" fmla="*/ 0 h 58"/>
                  <a:gd name="T6" fmla="*/ 1 w 10"/>
                  <a:gd name="T7" fmla="*/ 0 h 58"/>
                  <a:gd name="T8" fmla="*/ 1 w 10"/>
                  <a:gd name="T9" fmla="*/ 58 h 58"/>
                  <a:gd name="T10" fmla="*/ 6 w 10"/>
                  <a:gd name="T11" fmla="*/ 55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9"/>
                    </a:cubicBezTo>
                    <a:cubicBezTo>
                      <a:pt x="0" y="19"/>
                      <a:pt x="3" y="10"/>
                      <a:pt x="4" y="0"/>
                    </a:cubicBezTo>
                    <a:cubicBezTo>
                      <a:pt x="1" y="0"/>
                      <a:pt x="1" y="0"/>
                      <a:pt x="1" y="0"/>
                    </a:cubicBezTo>
                    <a:cubicBezTo>
                      <a:pt x="1" y="58"/>
                      <a:pt x="1" y="58"/>
                      <a:pt x="1" y="58"/>
                    </a:cubicBezTo>
                    <a:cubicBezTo>
                      <a:pt x="6" y="55"/>
                      <a:pt x="6" y="55"/>
                      <a:pt x="6" y="55"/>
                    </a:cubicBezTo>
                    <a:cubicBezTo>
                      <a:pt x="10" y="29"/>
                      <a:pt x="10" y="29"/>
                      <a:pt x="10" y="29"/>
                    </a:cubicBezTo>
                    <a:lnTo>
                      <a:pt x="9" y="3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7" name="Freeform 390"/>
              <p:cNvSpPr/>
              <p:nvPr/>
            </p:nvSpPr>
            <p:spPr bwMode="auto">
              <a:xfrm>
                <a:off x="8578125" y="4006017"/>
                <a:ext cx="315249" cy="326508"/>
              </a:xfrm>
              <a:custGeom>
                <a:avLst/>
                <a:gdLst>
                  <a:gd name="T0" fmla="*/ 44 w 47"/>
                  <a:gd name="T1" fmla="*/ 5 h 49"/>
                  <a:gd name="T2" fmla="*/ 24 w 47"/>
                  <a:gd name="T3" fmla="*/ 0 h 49"/>
                  <a:gd name="T4" fmla="*/ 24 w 47"/>
                  <a:gd name="T5" fmla="*/ 0 h 49"/>
                  <a:gd name="T6" fmla="*/ 24 w 47"/>
                  <a:gd name="T7" fmla="*/ 0 h 49"/>
                  <a:gd name="T8" fmla="*/ 23 w 47"/>
                  <a:gd name="T9" fmla="*/ 0 h 49"/>
                  <a:gd name="T10" fmla="*/ 23 w 47"/>
                  <a:gd name="T11" fmla="*/ 0 h 49"/>
                  <a:gd name="T12" fmla="*/ 4 w 47"/>
                  <a:gd name="T13" fmla="*/ 4 h 49"/>
                  <a:gd name="T14" fmla="*/ 4 w 47"/>
                  <a:gd name="T15" fmla="*/ 49 h 49"/>
                  <a:gd name="T16" fmla="*/ 23 w 47"/>
                  <a:gd name="T17" fmla="*/ 49 h 49"/>
                  <a:gd name="T18" fmla="*/ 24 w 47"/>
                  <a:gd name="T19" fmla="*/ 49 h 49"/>
                  <a:gd name="T20" fmla="*/ 43 w 47"/>
                  <a:gd name="T21" fmla="*/ 49 h 49"/>
                  <a:gd name="T22" fmla="*/ 44 w 47"/>
                  <a:gd name="T23"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44" y="5"/>
                    </a:moveTo>
                    <a:cubicBezTo>
                      <a:pt x="42" y="2"/>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4" y="4"/>
                    </a:cubicBezTo>
                    <a:cubicBezTo>
                      <a:pt x="0" y="9"/>
                      <a:pt x="4" y="49"/>
                      <a:pt x="4" y="49"/>
                    </a:cubicBezTo>
                    <a:cubicBezTo>
                      <a:pt x="23" y="49"/>
                      <a:pt x="23" y="49"/>
                      <a:pt x="23" y="49"/>
                    </a:cubicBezTo>
                    <a:cubicBezTo>
                      <a:pt x="24" y="49"/>
                      <a:pt x="24" y="49"/>
                      <a:pt x="24" y="49"/>
                    </a:cubicBezTo>
                    <a:cubicBezTo>
                      <a:pt x="43" y="49"/>
                      <a:pt x="43" y="49"/>
                      <a:pt x="43" y="49"/>
                    </a:cubicBezTo>
                    <a:cubicBezTo>
                      <a:pt x="43" y="49"/>
                      <a:pt x="47" y="9"/>
                      <a:pt x="44" y="5"/>
                    </a:cubicBezTo>
                    <a:close/>
                  </a:path>
                </a:pathLst>
              </a:custGeom>
              <a:solidFill>
                <a:srgbClr val="6363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8" name="Freeform 391"/>
              <p:cNvSpPr/>
              <p:nvPr/>
            </p:nvSpPr>
            <p:spPr bwMode="auto">
              <a:xfrm>
                <a:off x="8578125" y="4020091"/>
                <a:ext cx="315249" cy="312435"/>
              </a:xfrm>
              <a:custGeom>
                <a:avLst/>
                <a:gdLst>
                  <a:gd name="T0" fmla="*/ 44 w 47"/>
                  <a:gd name="T1" fmla="*/ 3 h 47"/>
                  <a:gd name="T2" fmla="*/ 39 w 47"/>
                  <a:gd name="T3" fmla="*/ 0 h 47"/>
                  <a:gd name="T4" fmla="*/ 38 w 47"/>
                  <a:gd name="T5" fmla="*/ 0 h 47"/>
                  <a:gd name="T6" fmla="*/ 38 w 47"/>
                  <a:gd name="T7" fmla="*/ 41 h 47"/>
                  <a:gd name="T8" fmla="*/ 34 w 47"/>
                  <a:gd name="T9" fmla="*/ 43 h 47"/>
                  <a:gd name="T10" fmla="*/ 18 w 47"/>
                  <a:gd name="T11" fmla="*/ 46 h 47"/>
                  <a:gd name="T12" fmla="*/ 9 w 47"/>
                  <a:gd name="T13" fmla="*/ 35 h 47"/>
                  <a:gd name="T14" fmla="*/ 10 w 47"/>
                  <a:gd name="T15" fmla="*/ 33 h 47"/>
                  <a:gd name="T16" fmla="*/ 9 w 47"/>
                  <a:gd name="T17" fmla="*/ 21 h 47"/>
                  <a:gd name="T18" fmla="*/ 8 w 47"/>
                  <a:gd name="T19" fmla="*/ 0 h 47"/>
                  <a:gd name="T20" fmla="*/ 4 w 47"/>
                  <a:gd name="T21" fmla="*/ 2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0"/>
                      <a:pt x="38" y="0"/>
                      <a:pt x="38" y="0"/>
                    </a:cubicBezTo>
                    <a:cubicBezTo>
                      <a:pt x="41" y="13"/>
                      <a:pt x="42" y="28"/>
                      <a:pt x="38" y="41"/>
                    </a:cubicBezTo>
                    <a:cubicBezTo>
                      <a:pt x="37" y="42"/>
                      <a:pt x="36" y="43"/>
                      <a:pt x="34" y="43"/>
                    </a:cubicBezTo>
                    <a:cubicBezTo>
                      <a:pt x="31" y="47"/>
                      <a:pt x="22" y="46"/>
                      <a:pt x="18" y="46"/>
                    </a:cubicBezTo>
                    <a:cubicBezTo>
                      <a:pt x="12" y="45"/>
                      <a:pt x="10" y="41"/>
                      <a:pt x="9" y="35"/>
                    </a:cubicBezTo>
                    <a:cubicBezTo>
                      <a:pt x="9" y="34"/>
                      <a:pt x="10" y="33"/>
                      <a:pt x="10" y="33"/>
                    </a:cubicBezTo>
                    <a:cubicBezTo>
                      <a:pt x="9" y="29"/>
                      <a:pt x="9" y="25"/>
                      <a:pt x="9" y="21"/>
                    </a:cubicBezTo>
                    <a:cubicBezTo>
                      <a:pt x="8" y="14"/>
                      <a:pt x="8" y="7"/>
                      <a:pt x="8" y="0"/>
                    </a:cubicBezTo>
                    <a:cubicBezTo>
                      <a:pt x="6" y="0"/>
                      <a:pt x="4" y="1"/>
                      <a:pt x="4" y="2"/>
                    </a:cubicBezTo>
                    <a:cubicBezTo>
                      <a:pt x="0" y="7"/>
                      <a:pt x="4" y="47"/>
                      <a:pt x="4" y="47"/>
                    </a:cubicBezTo>
                    <a:cubicBezTo>
                      <a:pt x="43" y="47"/>
                      <a:pt x="43" y="47"/>
                      <a:pt x="43" y="47"/>
                    </a:cubicBezTo>
                    <a:cubicBezTo>
                      <a:pt x="43" y="47"/>
                      <a:pt x="47" y="7"/>
                      <a:pt x="44" y="3"/>
                    </a:cubicBezTo>
                    <a:close/>
                  </a:path>
                </a:pathLst>
              </a:custGeom>
              <a:solidFill>
                <a:srgbClr val="5A5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79" name="Rectangle 392"/>
              <p:cNvSpPr>
                <a:spLocks noChangeArrowheads="1"/>
              </p:cNvSpPr>
              <p:nvPr/>
            </p:nvSpPr>
            <p:spPr bwMode="auto">
              <a:xfrm>
                <a:off x="8766711" y="4833545"/>
                <a:ext cx="59110"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0" name="Freeform 393"/>
              <p:cNvSpPr/>
              <p:nvPr/>
            </p:nvSpPr>
            <p:spPr bwMode="auto">
              <a:xfrm>
                <a:off x="8766711" y="4808213"/>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1"/>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1" name="Rectangle 394"/>
              <p:cNvSpPr>
                <a:spLocks noChangeArrowheads="1"/>
              </p:cNvSpPr>
              <p:nvPr/>
            </p:nvSpPr>
            <p:spPr bwMode="auto">
              <a:xfrm>
                <a:off x="8659751" y="4833545"/>
                <a:ext cx="59110"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2" name="Freeform 395"/>
              <p:cNvSpPr/>
              <p:nvPr/>
            </p:nvSpPr>
            <p:spPr bwMode="auto">
              <a:xfrm>
                <a:off x="8659751" y="480821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1"/>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3" name="Freeform 396"/>
              <p:cNvSpPr/>
              <p:nvPr/>
            </p:nvSpPr>
            <p:spPr bwMode="auto">
              <a:xfrm>
                <a:off x="8766711" y="4813843"/>
                <a:ext cx="59110" cy="33777"/>
              </a:xfrm>
              <a:custGeom>
                <a:avLst/>
                <a:gdLst>
                  <a:gd name="T0" fmla="*/ 0 w 9"/>
                  <a:gd name="T1" fmla="*/ 3 h 5"/>
                  <a:gd name="T2" fmla="*/ 3 w 9"/>
                  <a:gd name="T3" fmla="*/ 0 h 5"/>
                  <a:gd name="T4" fmla="*/ 9 w 9"/>
                  <a:gd name="T5" fmla="*/ 3 h 5"/>
                  <a:gd name="T6" fmla="*/ 0 w 9"/>
                  <a:gd name="T7" fmla="*/ 3 h 5"/>
                </a:gdLst>
                <a:ahLst/>
                <a:cxnLst>
                  <a:cxn ang="0">
                    <a:pos x="T0" y="T1"/>
                  </a:cxn>
                  <a:cxn ang="0">
                    <a:pos x="T2" y="T3"/>
                  </a:cxn>
                  <a:cxn ang="0">
                    <a:pos x="T4" y="T5"/>
                  </a:cxn>
                  <a:cxn ang="0">
                    <a:pos x="T6" y="T7"/>
                  </a:cxn>
                </a:cxnLst>
                <a:rect l="0" t="0" r="r" b="b"/>
                <a:pathLst>
                  <a:path w="9" h="5">
                    <a:moveTo>
                      <a:pt x="0" y="3"/>
                    </a:moveTo>
                    <a:cubicBezTo>
                      <a:pt x="0" y="3"/>
                      <a:pt x="0" y="0"/>
                      <a:pt x="3" y="0"/>
                    </a:cubicBezTo>
                    <a:cubicBezTo>
                      <a:pt x="6" y="5"/>
                      <a:pt x="9" y="1"/>
                      <a:pt x="9" y="3"/>
                    </a:cubicBezTo>
                    <a:cubicBezTo>
                      <a:pt x="9" y="5"/>
                      <a:pt x="0" y="3"/>
                      <a:pt x="0" y="3"/>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4" name="Freeform 397"/>
              <p:cNvSpPr/>
              <p:nvPr/>
            </p:nvSpPr>
            <p:spPr bwMode="auto">
              <a:xfrm>
                <a:off x="8659751" y="480821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5" name="Freeform 398"/>
              <p:cNvSpPr/>
              <p:nvPr/>
            </p:nvSpPr>
            <p:spPr bwMode="auto">
              <a:xfrm>
                <a:off x="8600643" y="3673879"/>
                <a:ext cx="273029" cy="312435"/>
              </a:xfrm>
              <a:custGeom>
                <a:avLst/>
                <a:gdLst>
                  <a:gd name="T0" fmla="*/ 41 w 41"/>
                  <a:gd name="T1" fmla="*/ 20 h 47"/>
                  <a:gd name="T2" fmla="*/ 20 w 41"/>
                  <a:gd name="T3" fmla="*/ 47 h 47"/>
                  <a:gd name="T4" fmla="*/ 0 w 41"/>
                  <a:gd name="T5" fmla="*/ 20 h 47"/>
                  <a:gd name="T6" fmla="*/ 20 w 41"/>
                  <a:gd name="T7" fmla="*/ 0 h 47"/>
                  <a:gd name="T8" fmla="*/ 41 w 41"/>
                  <a:gd name="T9" fmla="*/ 20 h 47"/>
                </a:gdLst>
                <a:ahLst/>
                <a:cxnLst>
                  <a:cxn ang="0">
                    <a:pos x="T0" y="T1"/>
                  </a:cxn>
                  <a:cxn ang="0">
                    <a:pos x="T2" y="T3"/>
                  </a:cxn>
                  <a:cxn ang="0">
                    <a:pos x="T4" y="T5"/>
                  </a:cxn>
                  <a:cxn ang="0">
                    <a:pos x="T6" y="T7"/>
                  </a:cxn>
                  <a:cxn ang="0">
                    <a:pos x="T8" y="T9"/>
                  </a:cxn>
                </a:cxnLst>
                <a:rect l="0" t="0" r="r" b="b"/>
                <a:pathLst>
                  <a:path w="41" h="47">
                    <a:moveTo>
                      <a:pt x="41" y="20"/>
                    </a:moveTo>
                    <a:cubicBezTo>
                      <a:pt x="41" y="31"/>
                      <a:pt x="34" y="47"/>
                      <a:pt x="20" y="47"/>
                    </a:cubicBezTo>
                    <a:cubicBezTo>
                      <a:pt x="9" y="47"/>
                      <a:pt x="0" y="31"/>
                      <a:pt x="0" y="20"/>
                    </a:cubicBezTo>
                    <a:cubicBezTo>
                      <a:pt x="0" y="9"/>
                      <a:pt x="9" y="0"/>
                      <a:pt x="20" y="0"/>
                    </a:cubicBezTo>
                    <a:cubicBezTo>
                      <a:pt x="32" y="0"/>
                      <a:pt x="41" y="9"/>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6" name="Freeform 399"/>
              <p:cNvSpPr/>
              <p:nvPr/>
            </p:nvSpPr>
            <p:spPr bwMode="auto">
              <a:xfrm>
                <a:off x="8825821" y="4006017"/>
                <a:ext cx="101330" cy="267399"/>
              </a:xfrm>
              <a:custGeom>
                <a:avLst/>
                <a:gdLst>
                  <a:gd name="T0" fmla="*/ 5 w 15"/>
                  <a:gd name="T1" fmla="*/ 3 h 40"/>
                  <a:gd name="T2" fmla="*/ 3 w 15"/>
                  <a:gd name="T3" fmla="*/ 22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6" y="13"/>
                      <a:pt x="3" y="22"/>
                    </a:cubicBezTo>
                    <a:cubicBezTo>
                      <a:pt x="1" y="26"/>
                      <a:pt x="0" y="30"/>
                      <a:pt x="0" y="30"/>
                    </a:cubicBezTo>
                    <a:cubicBezTo>
                      <a:pt x="0" y="30"/>
                      <a:pt x="5" y="40"/>
                      <a:pt x="9" y="39"/>
                    </a:cubicBezTo>
                    <a:cubicBezTo>
                      <a:pt x="13" y="39"/>
                      <a:pt x="15" y="0"/>
                      <a:pt x="5" y="3"/>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7" name="Freeform 400"/>
              <p:cNvSpPr/>
              <p:nvPr/>
            </p:nvSpPr>
            <p:spPr bwMode="auto">
              <a:xfrm>
                <a:off x="8699157" y="4194604"/>
                <a:ext cx="213919" cy="92887"/>
              </a:xfrm>
              <a:custGeom>
                <a:avLst/>
                <a:gdLst>
                  <a:gd name="T0" fmla="*/ 28 w 32"/>
                  <a:gd name="T1" fmla="*/ 11 h 14"/>
                  <a:gd name="T2" fmla="*/ 0 w 32"/>
                  <a:gd name="T3" fmla="*/ 7 h 14"/>
                  <a:gd name="T4" fmla="*/ 3 w 32"/>
                  <a:gd name="T5" fmla="*/ 1 h 14"/>
                  <a:gd name="T6" fmla="*/ 14 w 32"/>
                  <a:gd name="T7" fmla="*/ 2 h 14"/>
                  <a:gd name="T8" fmla="*/ 28 w 32"/>
                  <a:gd name="T9" fmla="*/ 11 h 14"/>
                </a:gdLst>
                <a:ahLst/>
                <a:cxnLst>
                  <a:cxn ang="0">
                    <a:pos x="T0" y="T1"/>
                  </a:cxn>
                  <a:cxn ang="0">
                    <a:pos x="T2" y="T3"/>
                  </a:cxn>
                  <a:cxn ang="0">
                    <a:pos x="T4" y="T5"/>
                  </a:cxn>
                  <a:cxn ang="0">
                    <a:pos x="T6" y="T7"/>
                  </a:cxn>
                  <a:cxn ang="0">
                    <a:pos x="T8" y="T9"/>
                  </a:cxn>
                </a:cxnLst>
                <a:rect l="0" t="0" r="r" b="b"/>
                <a:pathLst>
                  <a:path w="32" h="14">
                    <a:moveTo>
                      <a:pt x="28" y="11"/>
                    </a:moveTo>
                    <a:cubicBezTo>
                      <a:pt x="28" y="11"/>
                      <a:pt x="17" y="14"/>
                      <a:pt x="0" y="7"/>
                    </a:cubicBezTo>
                    <a:cubicBezTo>
                      <a:pt x="0" y="7"/>
                      <a:pt x="2" y="1"/>
                      <a:pt x="3" y="1"/>
                    </a:cubicBezTo>
                    <a:cubicBezTo>
                      <a:pt x="3" y="0"/>
                      <a:pt x="8" y="1"/>
                      <a:pt x="14" y="2"/>
                    </a:cubicBezTo>
                    <a:cubicBezTo>
                      <a:pt x="18" y="2"/>
                      <a:pt x="32" y="3"/>
                      <a:pt x="28" y="11"/>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8" name="Freeform 401"/>
              <p:cNvSpPr/>
              <p:nvPr/>
            </p:nvSpPr>
            <p:spPr bwMode="auto">
              <a:xfrm>
                <a:off x="8825821" y="4025721"/>
                <a:ext cx="53481" cy="208289"/>
              </a:xfrm>
              <a:custGeom>
                <a:avLst/>
                <a:gdLst>
                  <a:gd name="T0" fmla="*/ 3 w 8"/>
                  <a:gd name="T1" fmla="*/ 30 h 31"/>
                  <a:gd name="T2" fmla="*/ 4 w 8"/>
                  <a:gd name="T3" fmla="*/ 30 h 31"/>
                  <a:gd name="T4" fmla="*/ 4 w 8"/>
                  <a:gd name="T5" fmla="*/ 29 h 31"/>
                  <a:gd name="T6" fmla="*/ 5 w 8"/>
                  <a:gd name="T7" fmla="*/ 18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0"/>
                    </a:moveTo>
                    <a:cubicBezTo>
                      <a:pt x="3" y="30"/>
                      <a:pt x="4" y="30"/>
                      <a:pt x="4" y="30"/>
                    </a:cubicBezTo>
                    <a:cubicBezTo>
                      <a:pt x="4" y="29"/>
                      <a:pt x="4" y="29"/>
                      <a:pt x="4" y="29"/>
                    </a:cubicBezTo>
                    <a:cubicBezTo>
                      <a:pt x="2" y="26"/>
                      <a:pt x="3" y="22"/>
                      <a:pt x="5" y="18"/>
                    </a:cubicBezTo>
                    <a:cubicBezTo>
                      <a:pt x="8" y="12"/>
                      <a:pt x="6" y="7"/>
                      <a:pt x="6" y="1"/>
                    </a:cubicBezTo>
                    <a:cubicBezTo>
                      <a:pt x="6" y="0"/>
                      <a:pt x="6" y="0"/>
                      <a:pt x="6" y="0"/>
                    </a:cubicBezTo>
                    <a:cubicBezTo>
                      <a:pt x="6" y="0"/>
                      <a:pt x="5" y="0"/>
                      <a:pt x="5" y="0"/>
                    </a:cubicBezTo>
                    <a:cubicBezTo>
                      <a:pt x="5" y="0"/>
                      <a:pt x="6" y="10"/>
                      <a:pt x="3" y="19"/>
                    </a:cubicBezTo>
                    <a:cubicBezTo>
                      <a:pt x="1" y="23"/>
                      <a:pt x="0" y="27"/>
                      <a:pt x="0" y="27"/>
                    </a:cubicBezTo>
                    <a:cubicBezTo>
                      <a:pt x="0" y="27"/>
                      <a:pt x="1" y="29"/>
                      <a:pt x="2" y="31"/>
                    </a:cubicBezTo>
                    <a:lnTo>
                      <a:pt x="3" y="30"/>
                    </a:lnTo>
                    <a:close/>
                  </a:path>
                </a:pathLst>
              </a:custGeom>
              <a:solidFill>
                <a:srgbClr val="6A68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89" name="Freeform 402"/>
              <p:cNvSpPr/>
              <p:nvPr/>
            </p:nvSpPr>
            <p:spPr bwMode="auto">
              <a:xfrm>
                <a:off x="8699157" y="4194604"/>
                <a:ext cx="154811" cy="64739"/>
              </a:xfrm>
              <a:custGeom>
                <a:avLst/>
                <a:gdLst>
                  <a:gd name="T0" fmla="*/ 10 w 23"/>
                  <a:gd name="T1" fmla="*/ 9 h 10"/>
                  <a:gd name="T2" fmla="*/ 10 w 23"/>
                  <a:gd name="T3" fmla="*/ 6 h 10"/>
                  <a:gd name="T4" fmla="*/ 18 w 23"/>
                  <a:gd name="T5" fmla="*/ 4 h 10"/>
                  <a:gd name="T6" fmla="*/ 18 w 23"/>
                  <a:gd name="T7" fmla="*/ 5 h 10"/>
                  <a:gd name="T8" fmla="*/ 20 w 23"/>
                  <a:gd name="T9" fmla="*/ 5 h 10"/>
                  <a:gd name="T10" fmla="*/ 21 w 23"/>
                  <a:gd name="T11" fmla="*/ 6 h 10"/>
                  <a:gd name="T12" fmla="*/ 22 w 23"/>
                  <a:gd name="T13" fmla="*/ 5 h 10"/>
                  <a:gd name="T14" fmla="*/ 23 w 23"/>
                  <a:gd name="T15" fmla="*/ 5 h 10"/>
                  <a:gd name="T16" fmla="*/ 23 w 23"/>
                  <a:gd name="T17" fmla="*/ 4 h 10"/>
                  <a:gd name="T18" fmla="*/ 22 w 23"/>
                  <a:gd name="T19" fmla="*/ 3 h 10"/>
                  <a:gd name="T20" fmla="*/ 14 w 23"/>
                  <a:gd name="T21" fmla="*/ 2 h 10"/>
                  <a:gd name="T22" fmla="*/ 3 w 23"/>
                  <a:gd name="T23" fmla="*/ 1 h 10"/>
                  <a:gd name="T24" fmla="*/ 0 w 23"/>
                  <a:gd name="T25" fmla="*/ 7 h 10"/>
                  <a:gd name="T26" fmla="*/ 9 w 23"/>
                  <a:gd name="T27" fmla="*/ 10 h 10"/>
                  <a:gd name="T28" fmla="*/ 10 w 23"/>
                  <a:gd name="T2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0">
                    <a:moveTo>
                      <a:pt x="10" y="9"/>
                    </a:moveTo>
                    <a:cubicBezTo>
                      <a:pt x="10" y="8"/>
                      <a:pt x="10" y="7"/>
                      <a:pt x="10" y="6"/>
                    </a:cubicBezTo>
                    <a:cubicBezTo>
                      <a:pt x="12" y="3"/>
                      <a:pt x="15" y="3"/>
                      <a:pt x="18" y="4"/>
                    </a:cubicBezTo>
                    <a:cubicBezTo>
                      <a:pt x="18" y="5"/>
                      <a:pt x="18" y="5"/>
                      <a:pt x="18" y="5"/>
                    </a:cubicBezTo>
                    <a:cubicBezTo>
                      <a:pt x="19" y="5"/>
                      <a:pt x="20" y="5"/>
                      <a:pt x="20" y="5"/>
                    </a:cubicBezTo>
                    <a:cubicBezTo>
                      <a:pt x="21" y="6"/>
                      <a:pt x="21" y="6"/>
                      <a:pt x="21" y="6"/>
                    </a:cubicBezTo>
                    <a:cubicBezTo>
                      <a:pt x="21" y="6"/>
                      <a:pt x="22" y="6"/>
                      <a:pt x="22" y="5"/>
                    </a:cubicBezTo>
                    <a:cubicBezTo>
                      <a:pt x="22" y="5"/>
                      <a:pt x="23" y="5"/>
                      <a:pt x="23" y="5"/>
                    </a:cubicBezTo>
                    <a:cubicBezTo>
                      <a:pt x="23" y="4"/>
                      <a:pt x="23" y="4"/>
                      <a:pt x="23" y="4"/>
                    </a:cubicBezTo>
                    <a:cubicBezTo>
                      <a:pt x="23" y="4"/>
                      <a:pt x="22" y="4"/>
                      <a:pt x="22" y="3"/>
                    </a:cubicBezTo>
                    <a:cubicBezTo>
                      <a:pt x="19" y="2"/>
                      <a:pt x="16" y="2"/>
                      <a:pt x="14" y="2"/>
                    </a:cubicBezTo>
                    <a:cubicBezTo>
                      <a:pt x="8" y="1"/>
                      <a:pt x="3" y="0"/>
                      <a:pt x="3" y="1"/>
                    </a:cubicBezTo>
                    <a:cubicBezTo>
                      <a:pt x="2" y="1"/>
                      <a:pt x="0" y="7"/>
                      <a:pt x="0" y="7"/>
                    </a:cubicBezTo>
                    <a:cubicBezTo>
                      <a:pt x="3" y="8"/>
                      <a:pt x="6" y="9"/>
                      <a:pt x="9" y="10"/>
                    </a:cubicBezTo>
                    <a:lnTo>
                      <a:pt x="10" y="9"/>
                    </a:lnTo>
                    <a:close/>
                  </a:path>
                </a:pathLst>
              </a:custGeom>
              <a:solidFill>
                <a:srgbClr val="6A68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0" name="Freeform 403"/>
              <p:cNvSpPr/>
              <p:nvPr/>
            </p:nvSpPr>
            <p:spPr bwMode="auto">
              <a:xfrm>
                <a:off x="8625974" y="4166457"/>
                <a:ext cx="73183" cy="33777"/>
              </a:xfrm>
              <a:custGeom>
                <a:avLst/>
                <a:gdLst>
                  <a:gd name="T0" fmla="*/ 11 w 11"/>
                  <a:gd name="T1" fmla="*/ 2 h 5"/>
                  <a:gd name="T2" fmla="*/ 2 w 11"/>
                  <a:gd name="T3" fmla="*/ 2 h 5"/>
                  <a:gd name="T4" fmla="*/ 2 w 11"/>
                  <a:gd name="T5" fmla="*/ 4 h 5"/>
                  <a:gd name="T6" fmla="*/ 11 w 11"/>
                  <a:gd name="T7" fmla="*/ 3 h 5"/>
                </a:gdLst>
                <a:ahLst/>
                <a:cxnLst>
                  <a:cxn ang="0">
                    <a:pos x="T0" y="T1"/>
                  </a:cxn>
                  <a:cxn ang="0">
                    <a:pos x="T2" y="T3"/>
                  </a:cxn>
                  <a:cxn ang="0">
                    <a:pos x="T4" y="T5"/>
                  </a:cxn>
                  <a:cxn ang="0">
                    <a:pos x="T6" y="T7"/>
                  </a:cxn>
                </a:cxnLst>
                <a:rect l="0" t="0" r="r" b="b"/>
                <a:pathLst>
                  <a:path w="11" h="5">
                    <a:moveTo>
                      <a:pt x="11" y="2"/>
                    </a:moveTo>
                    <a:cubicBezTo>
                      <a:pt x="11" y="2"/>
                      <a:pt x="4" y="0"/>
                      <a:pt x="2" y="2"/>
                    </a:cubicBezTo>
                    <a:cubicBezTo>
                      <a:pt x="0" y="3"/>
                      <a:pt x="0" y="5"/>
                      <a:pt x="2" y="4"/>
                    </a:cubicBezTo>
                    <a:cubicBezTo>
                      <a:pt x="4" y="3"/>
                      <a:pt x="11" y="3"/>
                      <a:pt x="11" y="3"/>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1" name="Freeform 404"/>
              <p:cNvSpPr/>
              <p:nvPr/>
            </p:nvSpPr>
            <p:spPr bwMode="auto">
              <a:xfrm>
                <a:off x="8547162" y="4014462"/>
                <a:ext cx="92887" cy="264584"/>
              </a:xfrm>
              <a:custGeom>
                <a:avLst/>
                <a:gdLst>
                  <a:gd name="T0" fmla="*/ 11 w 14"/>
                  <a:gd name="T1" fmla="*/ 2 h 40"/>
                  <a:gd name="T2" fmla="*/ 11 w 14"/>
                  <a:gd name="T3" fmla="*/ 15 h 40"/>
                  <a:gd name="T4" fmla="*/ 14 w 14"/>
                  <a:gd name="T5" fmla="*/ 30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5"/>
                    </a:cubicBezTo>
                    <a:cubicBezTo>
                      <a:pt x="13" y="22"/>
                      <a:pt x="14" y="30"/>
                      <a:pt x="14" y="30"/>
                    </a:cubicBezTo>
                    <a:cubicBezTo>
                      <a:pt x="14" y="30"/>
                      <a:pt x="8" y="40"/>
                      <a:pt x="5" y="38"/>
                    </a:cubicBezTo>
                    <a:cubicBezTo>
                      <a:pt x="1" y="37"/>
                      <a:pt x="0" y="0"/>
                      <a:pt x="11" y="2"/>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2" name="Freeform 405"/>
              <p:cNvSpPr/>
              <p:nvPr/>
            </p:nvSpPr>
            <p:spPr bwMode="auto">
              <a:xfrm>
                <a:off x="8538719" y="4180529"/>
                <a:ext cx="247696"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4" y="0"/>
                      <a:pt x="24" y="0"/>
                      <a:pt x="15" y="2"/>
                    </a:cubicBezTo>
                    <a:cubicBezTo>
                      <a:pt x="12" y="2"/>
                      <a:pt x="0" y="6"/>
                      <a:pt x="6" y="13"/>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3" name="Freeform 407"/>
              <p:cNvSpPr/>
              <p:nvPr/>
            </p:nvSpPr>
            <p:spPr bwMode="auto">
              <a:xfrm>
                <a:off x="8578125" y="4020091"/>
                <a:ext cx="61924" cy="194215"/>
              </a:xfrm>
              <a:custGeom>
                <a:avLst/>
                <a:gdLst>
                  <a:gd name="T0" fmla="*/ 4 w 9"/>
                  <a:gd name="T1" fmla="*/ 1 h 29"/>
                  <a:gd name="T2" fmla="*/ 3 w 9"/>
                  <a:gd name="T3" fmla="*/ 16 h 29"/>
                  <a:gd name="T4" fmla="*/ 6 w 9"/>
                  <a:gd name="T5" fmla="*/ 24 h 29"/>
                  <a:gd name="T6" fmla="*/ 6 w 9"/>
                  <a:gd name="T7" fmla="*/ 29 h 29"/>
                  <a:gd name="T8" fmla="*/ 9 w 9"/>
                  <a:gd name="T9" fmla="*/ 28 h 29"/>
                  <a:gd name="T10" fmla="*/ 6 w 9"/>
                  <a:gd name="T11" fmla="*/ 14 h 29"/>
                  <a:gd name="T12" fmla="*/ 6 w 9"/>
                  <a:gd name="T13" fmla="*/ 1 h 29"/>
                  <a:gd name="T14" fmla="*/ 4 w 9"/>
                  <a:gd name="T15" fmla="*/ 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9">
                    <a:moveTo>
                      <a:pt x="4" y="1"/>
                    </a:moveTo>
                    <a:cubicBezTo>
                      <a:pt x="2" y="6"/>
                      <a:pt x="0" y="12"/>
                      <a:pt x="3" y="16"/>
                    </a:cubicBezTo>
                    <a:cubicBezTo>
                      <a:pt x="4" y="19"/>
                      <a:pt x="6" y="21"/>
                      <a:pt x="6" y="24"/>
                    </a:cubicBezTo>
                    <a:cubicBezTo>
                      <a:pt x="6" y="25"/>
                      <a:pt x="6" y="27"/>
                      <a:pt x="6" y="29"/>
                    </a:cubicBezTo>
                    <a:cubicBezTo>
                      <a:pt x="7" y="28"/>
                      <a:pt x="8" y="28"/>
                      <a:pt x="9" y="28"/>
                    </a:cubicBezTo>
                    <a:cubicBezTo>
                      <a:pt x="9" y="25"/>
                      <a:pt x="8" y="19"/>
                      <a:pt x="6" y="14"/>
                    </a:cubicBezTo>
                    <a:cubicBezTo>
                      <a:pt x="4" y="8"/>
                      <a:pt x="6" y="1"/>
                      <a:pt x="6" y="1"/>
                    </a:cubicBezTo>
                    <a:cubicBezTo>
                      <a:pt x="5" y="0"/>
                      <a:pt x="4" y="1"/>
                      <a:pt x="4" y="1"/>
                    </a:cubicBezTo>
                    <a:close/>
                  </a:path>
                </a:pathLst>
              </a:custGeom>
              <a:solidFill>
                <a:srgbClr val="6A68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4" name="Freeform 408"/>
              <p:cNvSpPr/>
              <p:nvPr/>
            </p:nvSpPr>
            <p:spPr bwMode="auto">
              <a:xfrm>
                <a:off x="8620345" y="4180529"/>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1"/>
                      <a:pt x="20" y="1"/>
                    </a:cubicBezTo>
                    <a:cubicBezTo>
                      <a:pt x="22" y="1"/>
                      <a:pt x="23" y="4"/>
                      <a:pt x="23" y="6"/>
                    </a:cubicBezTo>
                    <a:cubicBezTo>
                      <a:pt x="24" y="5"/>
                      <a:pt x="24" y="5"/>
                      <a:pt x="25" y="5"/>
                    </a:cubicBezTo>
                    <a:cubicBezTo>
                      <a:pt x="25" y="5"/>
                      <a:pt x="23" y="0"/>
                      <a:pt x="22" y="0"/>
                    </a:cubicBezTo>
                    <a:cubicBezTo>
                      <a:pt x="21" y="0"/>
                      <a:pt x="12" y="0"/>
                      <a:pt x="3" y="2"/>
                    </a:cubicBezTo>
                    <a:cubicBezTo>
                      <a:pt x="3" y="2"/>
                      <a:pt x="1" y="2"/>
                      <a:pt x="0" y="3"/>
                    </a:cubicBezTo>
                    <a:cubicBezTo>
                      <a:pt x="0" y="3"/>
                      <a:pt x="0" y="4"/>
                      <a:pt x="0" y="5"/>
                    </a:cubicBezTo>
                    <a:close/>
                  </a:path>
                </a:pathLst>
              </a:custGeom>
              <a:solidFill>
                <a:srgbClr val="6A68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5" name="Freeform 409"/>
              <p:cNvSpPr/>
              <p:nvPr/>
            </p:nvSpPr>
            <p:spPr bwMode="auto">
              <a:xfrm>
                <a:off x="8766711" y="4166457"/>
                <a:ext cx="64739" cy="53479"/>
              </a:xfrm>
              <a:custGeom>
                <a:avLst/>
                <a:gdLst>
                  <a:gd name="T0" fmla="*/ 0 w 10"/>
                  <a:gd name="T1" fmla="*/ 2 h 8"/>
                  <a:gd name="T2" fmla="*/ 10 w 10"/>
                  <a:gd name="T3" fmla="*/ 3 h 8"/>
                  <a:gd name="T4" fmla="*/ 9 w 10"/>
                  <a:gd name="T5" fmla="*/ 6 h 8"/>
                  <a:gd name="T6" fmla="*/ 3 w 10"/>
                  <a:gd name="T7" fmla="*/ 7 h 8"/>
                  <a:gd name="T8" fmla="*/ 0 w 10"/>
                  <a:gd name="T9" fmla="*/ 2 h 8"/>
                </a:gdLst>
                <a:ahLst/>
                <a:cxnLst>
                  <a:cxn ang="0">
                    <a:pos x="T0" y="T1"/>
                  </a:cxn>
                  <a:cxn ang="0">
                    <a:pos x="T2" y="T3"/>
                  </a:cxn>
                  <a:cxn ang="0">
                    <a:pos x="T4" y="T5"/>
                  </a:cxn>
                  <a:cxn ang="0">
                    <a:pos x="T6" y="T7"/>
                  </a:cxn>
                  <a:cxn ang="0">
                    <a:pos x="T8" y="T9"/>
                  </a:cxn>
                </a:cxnLst>
                <a:rect l="0" t="0" r="r" b="b"/>
                <a:pathLst>
                  <a:path w="10" h="8">
                    <a:moveTo>
                      <a:pt x="0" y="2"/>
                    </a:moveTo>
                    <a:cubicBezTo>
                      <a:pt x="0" y="2"/>
                      <a:pt x="7" y="0"/>
                      <a:pt x="10" y="3"/>
                    </a:cubicBezTo>
                    <a:cubicBezTo>
                      <a:pt x="9" y="6"/>
                      <a:pt x="9" y="6"/>
                      <a:pt x="9" y="6"/>
                    </a:cubicBezTo>
                    <a:cubicBezTo>
                      <a:pt x="9" y="6"/>
                      <a:pt x="6" y="8"/>
                      <a:pt x="3" y="7"/>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6" name="Freeform 410"/>
              <p:cNvSpPr/>
              <p:nvPr/>
            </p:nvSpPr>
            <p:spPr bwMode="auto">
              <a:xfrm>
                <a:off x="8839893" y="3854022"/>
                <a:ext cx="39406" cy="87255"/>
              </a:xfrm>
              <a:custGeom>
                <a:avLst/>
                <a:gdLst>
                  <a:gd name="T0" fmla="*/ 2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2" y="5"/>
                    </a:moveTo>
                    <a:cubicBezTo>
                      <a:pt x="2" y="5"/>
                      <a:pt x="6" y="0"/>
                      <a:pt x="4" y="8"/>
                    </a:cubicBezTo>
                    <a:cubicBezTo>
                      <a:pt x="3" y="13"/>
                      <a:pt x="0" y="13"/>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7" name="Freeform 411"/>
              <p:cNvSpPr/>
              <p:nvPr/>
            </p:nvSpPr>
            <p:spPr bwMode="auto">
              <a:xfrm>
                <a:off x="8600643" y="3854022"/>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3"/>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8" name="Freeform 412"/>
              <p:cNvSpPr>
                <a:spLocks noEditPoints="1"/>
              </p:cNvSpPr>
              <p:nvPr/>
            </p:nvSpPr>
            <p:spPr bwMode="auto">
              <a:xfrm>
                <a:off x="8693528" y="3918761"/>
                <a:ext cx="87257" cy="81626"/>
              </a:xfrm>
              <a:custGeom>
                <a:avLst/>
                <a:gdLst>
                  <a:gd name="T0" fmla="*/ 5 w 13"/>
                  <a:gd name="T1" fmla="*/ 2 h 12"/>
                  <a:gd name="T2" fmla="*/ 3 w 13"/>
                  <a:gd name="T3" fmla="*/ 2 h 12"/>
                  <a:gd name="T4" fmla="*/ 2 w 13"/>
                  <a:gd name="T5" fmla="*/ 3 h 12"/>
                  <a:gd name="T6" fmla="*/ 2 w 13"/>
                  <a:gd name="T7" fmla="*/ 3 h 12"/>
                  <a:gd name="T8" fmla="*/ 2 w 13"/>
                  <a:gd name="T9" fmla="*/ 4 h 12"/>
                  <a:gd name="T10" fmla="*/ 2 w 13"/>
                  <a:gd name="T11" fmla="*/ 6 h 12"/>
                  <a:gd name="T12" fmla="*/ 2 w 13"/>
                  <a:gd name="T13" fmla="*/ 7 h 12"/>
                  <a:gd name="T14" fmla="*/ 2 w 13"/>
                  <a:gd name="T15" fmla="*/ 7 h 12"/>
                  <a:gd name="T16" fmla="*/ 2 w 13"/>
                  <a:gd name="T17" fmla="*/ 8 h 12"/>
                  <a:gd name="T18" fmla="*/ 3 w 13"/>
                  <a:gd name="T19" fmla="*/ 8 h 12"/>
                  <a:gd name="T20" fmla="*/ 4 w 13"/>
                  <a:gd name="T21" fmla="*/ 9 h 12"/>
                  <a:gd name="T22" fmla="*/ 6 w 13"/>
                  <a:gd name="T23" fmla="*/ 9 h 12"/>
                  <a:gd name="T24" fmla="*/ 7 w 13"/>
                  <a:gd name="T25" fmla="*/ 9 h 12"/>
                  <a:gd name="T26" fmla="*/ 7 w 13"/>
                  <a:gd name="T27" fmla="*/ 9 h 12"/>
                  <a:gd name="T28" fmla="*/ 9 w 13"/>
                  <a:gd name="T29" fmla="*/ 9 h 12"/>
                  <a:gd name="T30" fmla="*/ 10 w 13"/>
                  <a:gd name="T31" fmla="*/ 8 h 12"/>
                  <a:gd name="T32" fmla="*/ 11 w 13"/>
                  <a:gd name="T33" fmla="*/ 7 h 12"/>
                  <a:gd name="T34" fmla="*/ 11 w 13"/>
                  <a:gd name="T35" fmla="*/ 7 h 12"/>
                  <a:gd name="T36" fmla="*/ 11 w 13"/>
                  <a:gd name="T37" fmla="*/ 4 h 12"/>
                  <a:gd name="T38" fmla="*/ 10 w 13"/>
                  <a:gd name="T39" fmla="*/ 2 h 12"/>
                  <a:gd name="T40" fmla="*/ 9 w 13"/>
                  <a:gd name="T41" fmla="*/ 2 h 12"/>
                  <a:gd name="T42" fmla="*/ 9 w 13"/>
                  <a:gd name="T43" fmla="*/ 2 h 12"/>
                  <a:gd name="T44" fmla="*/ 5 w 13"/>
                  <a:gd name="T45" fmla="*/ 2 h 12"/>
                  <a:gd name="T46" fmla="*/ 5 w 13"/>
                  <a:gd name="T47" fmla="*/ 0 h 12"/>
                  <a:gd name="T48" fmla="*/ 9 w 13"/>
                  <a:gd name="T49" fmla="*/ 0 h 12"/>
                  <a:gd name="T50" fmla="*/ 9 w 13"/>
                  <a:gd name="T51" fmla="*/ 0 h 12"/>
                  <a:gd name="T52" fmla="*/ 9 w 13"/>
                  <a:gd name="T53" fmla="*/ 0 h 12"/>
                  <a:gd name="T54" fmla="*/ 11 w 13"/>
                  <a:gd name="T55" fmla="*/ 1 h 12"/>
                  <a:gd name="T56" fmla="*/ 13 w 13"/>
                  <a:gd name="T57" fmla="*/ 3 h 12"/>
                  <a:gd name="T58" fmla="*/ 13 w 13"/>
                  <a:gd name="T59" fmla="*/ 7 h 12"/>
                  <a:gd name="T60" fmla="*/ 13 w 13"/>
                  <a:gd name="T61" fmla="*/ 8 h 12"/>
                  <a:gd name="T62" fmla="*/ 12 w 13"/>
                  <a:gd name="T63" fmla="*/ 9 h 12"/>
                  <a:gd name="T64" fmla="*/ 12 w 13"/>
                  <a:gd name="T65" fmla="*/ 9 h 12"/>
                  <a:gd name="T66" fmla="*/ 10 w 13"/>
                  <a:gd name="T67" fmla="*/ 11 h 12"/>
                  <a:gd name="T68" fmla="*/ 8 w 13"/>
                  <a:gd name="T69" fmla="*/ 11 h 12"/>
                  <a:gd name="T70" fmla="*/ 7 w 13"/>
                  <a:gd name="T71" fmla="*/ 12 h 12"/>
                  <a:gd name="T72" fmla="*/ 5 w 13"/>
                  <a:gd name="T73" fmla="*/ 11 h 12"/>
                  <a:gd name="T74" fmla="*/ 3 w 13"/>
                  <a:gd name="T75" fmla="*/ 11 h 12"/>
                  <a:gd name="T76" fmla="*/ 1 w 13"/>
                  <a:gd name="T77" fmla="*/ 10 h 12"/>
                  <a:gd name="T78" fmla="*/ 1 w 13"/>
                  <a:gd name="T79" fmla="*/ 9 h 12"/>
                  <a:gd name="T80" fmla="*/ 0 w 13"/>
                  <a:gd name="T81" fmla="*/ 9 h 12"/>
                  <a:gd name="T82" fmla="*/ 0 w 13"/>
                  <a:gd name="T83" fmla="*/ 8 h 12"/>
                  <a:gd name="T84" fmla="*/ 0 w 13"/>
                  <a:gd name="T85" fmla="*/ 6 h 12"/>
                  <a:gd name="T86" fmla="*/ 0 w 13"/>
                  <a:gd name="T87" fmla="*/ 4 h 12"/>
                  <a:gd name="T88" fmla="*/ 0 w 13"/>
                  <a:gd name="T89" fmla="*/ 3 h 12"/>
                  <a:gd name="T90" fmla="*/ 1 w 13"/>
                  <a:gd name="T91" fmla="*/ 1 h 12"/>
                  <a:gd name="T92" fmla="*/ 3 w 13"/>
                  <a:gd name="T93" fmla="*/ 0 h 12"/>
                  <a:gd name="T94" fmla="*/ 5 w 13"/>
                  <a:gd name="T9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 h="12">
                    <a:moveTo>
                      <a:pt x="5" y="2"/>
                    </a:moveTo>
                    <a:cubicBezTo>
                      <a:pt x="4" y="2"/>
                      <a:pt x="4" y="2"/>
                      <a:pt x="3" y="2"/>
                    </a:cubicBezTo>
                    <a:cubicBezTo>
                      <a:pt x="3" y="2"/>
                      <a:pt x="2" y="2"/>
                      <a:pt x="2" y="3"/>
                    </a:cubicBezTo>
                    <a:cubicBezTo>
                      <a:pt x="2" y="3"/>
                      <a:pt x="2" y="3"/>
                      <a:pt x="2" y="3"/>
                    </a:cubicBezTo>
                    <a:cubicBezTo>
                      <a:pt x="2" y="4"/>
                      <a:pt x="2" y="4"/>
                      <a:pt x="2" y="4"/>
                    </a:cubicBezTo>
                    <a:cubicBezTo>
                      <a:pt x="2" y="4"/>
                      <a:pt x="2" y="5"/>
                      <a:pt x="2" y="6"/>
                    </a:cubicBezTo>
                    <a:cubicBezTo>
                      <a:pt x="2" y="6"/>
                      <a:pt x="2" y="7"/>
                      <a:pt x="2" y="7"/>
                    </a:cubicBezTo>
                    <a:cubicBezTo>
                      <a:pt x="2" y="7"/>
                      <a:pt x="2" y="7"/>
                      <a:pt x="2" y="7"/>
                    </a:cubicBezTo>
                    <a:cubicBezTo>
                      <a:pt x="2" y="8"/>
                      <a:pt x="2" y="8"/>
                      <a:pt x="2" y="8"/>
                    </a:cubicBezTo>
                    <a:cubicBezTo>
                      <a:pt x="3" y="8"/>
                      <a:pt x="3" y="8"/>
                      <a:pt x="3" y="8"/>
                    </a:cubicBezTo>
                    <a:cubicBezTo>
                      <a:pt x="3" y="8"/>
                      <a:pt x="4" y="9"/>
                      <a:pt x="4" y="9"/>
                    </a:cubicBezTo>
                    <a:cubicBezTo>
                      <a:pt x="5" y="9"/>
                      <a:pt x="5" y="9"/>
                      <a:pt x="6" y="9"/>
                    </a:cubicBezTo>
                    <a:cubicBezTo>
                      <a:pt x="7" y="9"/>
                      <a:pt x="7" y="9"/>
                      <a:pt x="7" y="9"/>
                    </a:cubicBezTo>
                    <a:cubicBezTo>
                      <a:pt x="7" y="9"/>
                      <a:pt x="7" y="9"/>
                      <a:pt x="7" y="9"/>
                    </a:cubicBezTo>
                    <a:cubicBezTo>
                      <a:pt x="8" y="9"/>
                      <a:pt x="8" y="9"/>
                      <a:pt x="9" y="9"/>
                    </a:cubicBezTo>
                    <a:cubicBezTo>
                      <a:pt x="9" y="8"/>
                      <a:pt x="10" y="8"/>
                      <a:pt x="10" y="8"/>
                    </a:cubicBezTo>
                    <a:cubicBezTo>
                      <a:pt x="11" y="7"/>
                      <a:pt x="11" y="7"/>
                      <a:pt x="11" y="7"/>
                    </a:cubicBezTo>
                    <a:cubicBezTo>
                      <a:pt x="11" y="7"/>
                      <a:pt x="11" y="8"/>
                      <a:pt x="11" y="7"/>
                    </a:cubicBezTo>
                    <a:cubicBezTo>
                      <a:pt x="11" y="6"/>
                      <a:pt x="11" y="5"/>
                      <a:pt x="11" y="4"/>
                    </a:cubicBezTo>
                    <a:cubicBezTo>
                      <a:pt x="11" y="3"/>
                      <a:pt x="10" y="3"/>
                      <a:pt x="10" y="2"/>
                    </a:cubicBezTo>
                    <a:cubicBezTo>
                      <a:pt x="10" y="2"/>
                      <a:pt x="9" y="2"/>
                      <a:pt x="9" y="2"/>
                    </a:cubicBezTo>
                    <a:cubicBezTo>
                      <a:pt x="9" y="2"/>
                      <a:pt x="9" y="2"/>
                      <a:pt x="9" y="2"/>
                    </a:cubicBezTo>
                    <a:lnTo>
                      <a:pt x="5" y="2"/>
                    </a:lnTo>
                    <a:close/>
                    <a:moveTo>
                      <a:pt x="5" y="0"/>
                    </a:moveTo>
                    <a:cubicBezTo>
                      <a:pt x="9" y="0"/>
                      <a:pt x="9" y="0"/>
                      <a:pt x="9" y="0"/>
                    </a:cubicBezTo>
                    <a:cubicBezTo>
                      <a:pt x="9" y="0"/>
                      <a:pt x="9" y="0"/>
                      <a:pt x="9" y="0"/>
                    </a:cubicBezTo>
                    <a:cubicBezTo>
                      <a:pt x="9" y="0"/>
                      <a:pt x="9" y="0"/>
                      <a:pt x="9" y="0"/>
                    </a:cubicBezTo>
                    <a:cubicBezTo>
                      <a:pt x="10" y="0"/>
                      <a:pt x="10" y="0"/>
                      <a:pt x="11" y="1"/>
                    </a:cubicBezTo>
                    <a:cubicBezTo>
                      <a:pt x="12" y="1"/>
                      <a:pt x="12" y="2"/>
                      <a:pt x="13" y="3"/>
                    </a:cubicBezTo>
                    <a:cubicBezTo>
                      <a:pt x="13" y="4"/>
                      <a:pt x="13" y="6"/>
                      <a:pt x="13" y="7"/>
                    </a:cubicBezTo>
                    <a:cubicBezTo>
                      <a:pt x="13" y="7"/>
                      <a:pt x="13" y="7"/>
                      <a:pt x="13" y="8"/>
                    </a:cubicBezTo>
                    <a:cubicBezTo>
                      <a:pt x="12" y="9"/>
                      <a:pt x="12" y="9"/>
                      <a:pt x="12" y="9"/>
                    </a:cubicBezTo>
                    <a:cubicBezTo>
                      <a:pt x="12" y="9"/>
                      <a:pt x="12" y="9"/>
                      <a:pt x="12" y="9"/>
                    </a:cubicBezTo>
                    <a:cubicBezTo>
                      <a:pt x="11" y="10"/>
                      <a:pt x="10" y="10"/>
                      <a:pt x="10" y="11"/>
                    </a:cubicBezTo>
                    <a:cubicBezTo>
                      <a:pt x="9" y="11"/>
                      <a:pt x="9" y="11"/>
                      <a:pt x="8" y="11"/>
                    </a:cubicBezTo>
                    <a:cubicBezTo>
                      <a:pt x="7" y="12"/>
                      <a:pt x="7" y="12"/>
                      <a:pt x="7" y="12"/>
                    </a:cubicBezTo>
                    <a:cubicBezTo>
                      <a:pt x="6" y="12"/>
                      <a:pt x="6" y="11"/>
                      <a:pt x="5" y="11"/>
                    </a:cubicBezTo>
                    <a:cubicBezTo>
                      <a:pt x="5" y="11"/>
                      <a:pt x="4" y="11"/>
                      <a:pt x="3" y="11"/>
                    </a:cubicBezTo>
                    <a:cubicBezTo>
                      <a:pt x="3" y="11"/>
                      <a:pt x="2" y="10"/>
                      <a:pt x="1" y="10"/>
                    </a:cubicBezTo>
                    <a:cubicBezTo>
                      <a:pt x="1" y="9"/>
                      <a:pt x="1" y="9"/>
                      <a:pt x="1" y="9"/>
                    </a:cubicBezTo>
                    <a:cubicBezTo>
                      <a:pt x="0" y="9"/>
                      <a:pt x="0" y="9"/>
                      <a:pt x="0" y="9"/>
                    </a:cubicBezTo>
                    <a:cubicBezTo>
                      <a:pt x="0" y="8"/>
                      <a:pt x="0" y="8"/>
                      <a:pt x="0" y="8"/>
                    </a:cubicBezTo>
                    <a:cubicBezTo>
                      <a:pt x="0" y="7"/>
                      <a:pt x="0" y="6"/>
                      <a:pt x="0" y="6"/>
                    </a:cubicBezTo>
                    <a:cubicBezTo>
                      <a:pt x="0" y="5"/>
                      <a:pt x="0" y="4"/>
                      <a:pt x="0" y="4"/>
                    </a:cubicBezTo>
                    <a:cubicBezTo>
                      <a:pt x="0" y="3"/>
                      <a:pt x="0" y="3"/>
                      <a:pt x="0" y="3"/>
                    </a:cubicBezTo>
                    <a:cubicBezTo>
                      <a:pt x="0" y="2"/>
                      <a:pt x="0" y="1"/>
                      <a:pt x="1" y="1"/>
                    </a:cubicBezTo>
                    <a:cubicBezTo>
                      <a:pt x="2" y="1"/>
                      <a:pt x="2" y="1"/>
                      <a:pt x="3" y="0"/>
                    </a:cubicBezTo>
                    <a:cubicBezTo>
                      <a:pt x="4" y="0"/>
                      <a:pt x="4" y="0"/>
                      <a:pt x="5" y="0"/>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399" name="Freeform 413"/>
              <p:cNvSpPr/>
              <p:nvPr/>
            </p:nvSpPr>
            <p:spPr bwMode="auto">
              <a:xfrm>
                <a:off x="8586568" y="3665436"/>
                <a:ext cx="292731" cy="227992"/>
              </a:xfrm>
              <a:custGeom>
                <a:avLst/>
                <a:gdLst>
                  <a:gd name="T0" fmla="*/ 37 w 44"/>
                  <a:gd name="T1" fmla="*/ 14 h 34"/>
                  <a:gd name="T2" fmla="*/ 21 w 44"/>
                  <a:gd name="T3" fmla="*/ 18 h 34"/>
                  <a:gd name="T4" fmla="*/ 6 w 44"/>
                  <a:gd name="T5" fmla="*/ 16 h 34"/>
                  <a:gd name="T6" fmla="*/ 7 w 44"/>
                  <a:gd name="T7" fmla="*/ 34 h 34"/>
                  <a:gd name="T8" fmla="*/ 1 w 44"/>
                  <a:gd name="T9" fmla="*/ 23 h 34"/>
                  <a:gd name="T10" fmla="*/ 22 w 44"/>
                  <a:gd name="T11" fmla="*/ 0 h 34"/>
                  <a:gd name="T12" fmla="*/ 44 w 44"/>
                  <a:gd name="T13" fmla="*/ 16 h 34"/>
                  <a:gd name="T14" fmla="*/ 40 w 44"/>
                  <a:gd name="T15" fmla="*/ 34 h 34"/>
                  <a:gd name="T16" fmla="*/ 37 w 44"/>
                  <a:gd name="T17"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4">
                    <a:moveTo>
                      <a:pt x="37" y="14"/>
                    </a:moveTo>
                    <a:cubicBezTo>
                      <a:pt x="34" y="13"/>
                      <a:pt x="28" y="18"/>
                      <a:pt x="21" y="18"/>
                    </a:cubicBezTo>
                    <a:cubicBezTo>
                      <a:pt x="18" y="18"/>
                      <a:pt x="8" y="12"/>
                      <a:pt x="6" y="16"/>
                    </a:cubicBezTo>
                    <a:cubicBezTo>
                      <a:pt x="3" y="19"/>
                      <a:pt x="8" y="33"/>
                      <a:pt x="7" y="34"/>
                    </a:cubicBezTo>
                    <a:cubicBezTo>
                      <a:pt x="5" y="34"/>
                      <a:pt x="3" y="31"/>
                      <a:pt x="1" y="23"/>
                    </a:cubicBezTo>
                    <a:cubicBezTo>
                      <a:pt x="0" y="15"/>
                      <a:pt x="2" y="0"/>
                      <a:pt x="22" y="0"/>
                    </a:cubicBezTo>
                    <a:cubicBezTo>
                      <a:pt x="42" y="0"/>
                      <a:pt x="44" y="13"/>
                      <a:pt x="44" y="16"/>
                    </a:cubicBezTo>
                    <a:cubicBezTo>
                      <a:pt x="44" y="19"/>
                      <a:pt x="43" y="34"/>
                      <a:pt x="40" y="34"/>
                    </a:cubicBezTo>
                    <a:cubicBezTo>
                      <a:pt x="37" y="34"/>
                      <a:pt x="44" y="17"/>
                      <a:pt x="37" y="14"/>
                    </a:cubicBezTo>
                    <a:close/>
                  </a:path>
                </a:pathLst>
              </a:custGeom>
              <a:solidFill>
                <a:srgbClr val="332D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0" name="Freeform 414"/>
              <p:cNvSpPr/>
              <p:nvPr/>
            </p:nvSpPr>
            <p:spPr bwMode="auto">
              <a:xfrm>
                <a:off x="8606272" y="3727360"/>
                <a:ext cx="273029" cy="166068"/>
              </a:xfrm>
              <a:custGeom>
                <a:avLst/>
                <a:gdLst>
                  <a:gd name="T0" fmla="*/ 38 w 41"/>
                  <a:gd name="T1" fmla="*/ 8 h 25"/>
                  <a:gd name="T2" fmla="*/ 37 w 41"/>
                  <a:gd name="T3" fmla="*/ 1 h 25"/>
                  <a:gd name="T4" fmla="*/ 33 w 41"/>
                  <a:gd name="T5" fmla="*/ 2 h 25"/>
                  <a:gd name="T6" fmla="*/ 27 w 41"/>
                  <a:gd name="T7" fmla="*/ 5 h 25"/>
                  <a:gd name="T8" fmla="*/ 18 w 41"/>
                  <a:gd name="T9" fmla="*/ 6 h 25"/>
                  <a:gd name="T10" fmla="*/ 12 w 41"/>
                  <a:gd name="T11" fmla="*/ 2 h 25"/>
                  <a:gd name="T12" fmla="*/ 10 w 41"/>
                  <a:gd name="T13" fmla="*/ 5 h 25"/>
                  <a:gd name="T14" fmla="*/ 2 w 41"/>
                  <a:gd name="T15" fmla="*/ 3 h 25"/>
                  <a:gd name="T16" fmla="*/ 1 w 41"/>
                  <a:gd name="T17" fmla="*/ 7 h 25"/>
                  <a:gd name="T18" fmla="*/ 0 w 41"/>
                  <a:gd name="T19" fmla="*/ 15 h 25"/>
                  <a:gd name="T20" fmla="*/ 0 w 41"/>
                  <a:gd name="T21" fmla="*/ 22 h 25"/>
                  <a:gd name="T22" fmla="*/ 4 w 41"/>
                  <a:gd name="T23" fmla="*/ 25 h 25"/>
                  <a:gd name="T24" fmla="*/ 3 w 41"/>
                  <a:gd name="T25" fmla="*/ 7 h 25"/>
                  <a:gd name="T26" fmla="*/ 18 w 41"/>
                  <a:gd name="T27" fmla="*/ 9 h 25"/>
                  <a:gd name="T28" fmla="*/ 34 w 41"/>
                  <a:gd name="T29" fmla="*/ 5 h 25"/>
                  <a:gd name="T30" fmla="*/ 37 w 41"/>
                  <a:gd name="T31" fmla="*/ 25 h 25"/>
                  <a:gd name="T32" fmla="*/ 40 w 41"/>
                  <a:gd name="T33" fmla="*/ 18 h 25"/>
                  <a:gd name="T34" fmla="*/ 38 w 41"/>
                  <a:gd name="T3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5">
                    <a:moveTo>
                      <a:pt x="38" y="8"/>
                    </a:moveTo>
                    <a:cubicBezTo>
                      <a:pt x="38" y="7"/>
                      <a:pt x="39" y="0"/>
                      <a:pt x="37" y="1"/>
                    </a:cubicBezTo>
                    <a:cubicBezTo>
                      <a:pt x="36" y="1"/>
                      <a:pt x="35" y="1"/>
                      <a:pt x="33" y="2"/>
                    </a:cubicBezTo>
                    <a:cubicBezTo>
                      <a:pt x="31" y="3"/>
                      <a:pt x="29" y="4"/>
                      <a:pt x="27" y="5"/>
                    </a:cubicBezTo>
                    <a:cubicBezTo>
                      <a:pt x="24" y="6"/>
                      <a:pt x="21" y="7"/>
                      <a:pt x="18" y="6"/>
                    </a:cubicBezTo>
                    <a:cubicBezTo>
                      <a:pt x="16" y="5"/>
                      <a:pt x="14" y="3"/>
                      <a:pt x="12" y="2"/>
                    </a:cubicBezTo>
                    <a:cubicBezTo>
                      <a:pt x="12" y="3"/>
                      <a:pt x="12" y="5"/>
                      <a:pt x="10" y="5"/>
                    </a:cubicBezTo>
                    <a:cubicBezTo>
                      <a:pt x="7" y="6"/>
                      <a:pt x="5" y="3"/>
                      <a:pt x="2" y="3"/>
                    </a:cubicBezTo>
                    <a:cubicBezTo>
                      <a:pt x="2" y="4"/>
                      <a:pt x="2" y="5"/>
                      <a:pt x="1" y="7"/>
                    </a:cubicBezTo>
                    <a:cubicBezTo>
                      <a:pt x="1" y="9"/>
                      <a:pt x="0" y="12"/>
                      <a:pt x="0" y="15"/>
                    </a:cubicBezTo>
                    <a:cubicBezTo>
                      <a:pt x="0" y="17"/>
                      <a:pt x="0" y="19"/>
                      <a:pt x="0" y="22"/>
                    </a:cubicBezTo>
                    <a:cubicBezTo>
                      <a:pt x="1" y="24"/>
                      <a:pt x="2" y="25"/>
                      <a:pt x="4" y="25"/>
                    </a:cubicBezTo>
                    <a:cubicBezTo>
                      <a:pt x="5" y="24"/>
                      <a:pt x="0" y="10"/>
                      <a:pt x="3" y="7"/>
                    </a:cubicBezTo>
                    <a:cubicBezTo>
                      <a:pt x="5" y="3"/>
                      <a:pt x="15" y="9"/>
                      <a:pt x="18" y="9"/>
                    </a:cubicBezTo>
                    <a:cubicBezTo>
                      <a:pt x="25" y="9"/>
                      <a:pt x="31" y="4"/>
                      <a:pt x="34" y="5"/>
                    </a:cubicBezTo>
                    <a:cubicBezTo>
                      <a:pt x="41" y="8"/>
                      <a:pt x="34" y="25"/>
                      <a:pt x="37" y="25"/>
                    </a:cubicBezTo>
                    <a:cubicBezTo>
                      <a:pt x="38" y="25"/>
                      <a:pt x="39" y="22"/>
                      <a:pt x="40" y="18"/>
                    </a:cubicBezTo>
                    <a:cubicBezTo>
                      <a:pt x="38" y="15"/>
                      <a:pt x="38" y="11"/>
                      <a:pt x="38" y="8"/>
                    </a:cubicBezTo>
                    <a:close/>
                  </a:path>
                </a:pathLst>
              </a:custGeom>
              <a:solidFill>
                <a:srgbClr val="0202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1" name="Freeform 415"/>
              <p:cNvSpPr/>
              <p:nvPr/>
            </p:nvSpPr>
            <p:spPr bwMode="auto">
              <a:xfrm>
                <a:off x="8659751" y="3994758"/>
                <a:ext cx="73183" cy="39406"/>
              </a:xfrm>
              <a:custGeom>
                <a:avLst/>
                <a:gdLst>
                  <a:gd name="T0" fmla="*/ 11 w 11"/>
                  <a:gd name="T1" fmla="*/ 2 h 6"/>
                  <a:gd name="T2" fmla="*/ 9 w 11"/>
                  <a:gd name="T3" fmla="*/ 6 h 6"/>
                  <a:gd name="T4" fmla="*/ 0 w 11"/>
                  <a:gd name="T5" fmla="*/ 3 h 6"/>
                  <a:gd name="T6" fmla="*/ 5 w 11"/>
                  <a:gd name="T7" fmla="*/ 1 h 6"/>
                  <a:gd name="T8" fmla="*/ 11 w 11"/>
                  <a:gd name="T9" fmla="*/ 2 h 6"/>
                </a:gdLst>
                <a:ahLst/>
                <a:cxnLst>
                  <a:cxn ang="0">
                    <a:pos x="T0" y="T1"/>
                  </a:cxn>
                  <a:cxn ang="0">
                    <a:pos x="T2" y="T3"/>
                  </a:cxn>
                  <a:cxn ang="0">
                    <a:pos x="T4" y="T5"/>
                  </a:cxn>
                  <a:cxn ang="0">
                    <a:pos x="T6" y="T7"/>
                  </a:cxn>
                  <a:cxn ang="0">
                    <a:pos x="T8" y="T9"/>
                  </a:cxn>
                </a:cxnLst>
                <a:rect l="0" t="0" r="r" b="b"/>
                <a:pathLst>
                  <a:path w="11" h="6">
                    <a:moveTo>
                      <a:pt x="11" y="2"/>
                    </a:moveTo>
                    <a:cubicBezTo>
                      <a:pt x="9" y="6"/>
                      <a:pt x="9" y="6"/>
                      <a:pt x="9" y="6"/>
                    </a:cubicBezTo>
                    <a:cubicBezTo>
                      <a:pt x="0" y="3"/>
                      <a:pt x="0" y="3"/>
                      <a:pt x="0" y="3"/>
                    </a:cubicBezTo>
                    <a:cubicBezTo>
                      <a:pt x="0" y="3"/>
                      <a:pt x="2" y="0"/>
                      <a:pt x="5" y="1"/>
                    </a:cubicBezTo>
                    <a:cubicBezTo>
                      <a:pt x="8" y="2"/>
                      <a:pt x="11" y="2"/>
                      <a:pt x="11" y="2"/>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2" name="Freeform 416"/>
              <p:cNvSpPr/>
              <p:nvPr/>
            </p:nvSpPr>
            <p:spPr bwMode="auto">
              <a:xfrm>
                <a:off x="8747008" y="3994758"/>
                <a:ext cx="64739" cy="39406"/>
              </a:xfrm>
              <a:custGeom>
                <a:avLst/>
                <a:gdLst>
                  <a:gd name="T0" fmla="*/ 0 w 10"/>
                  <a:gd name="T1" fmla="*/ 2 h 6"/>
                  <a:gd name="T2" fmla="*/ 1 w 10"/>
                  <a:gd name="T3" fmla="*/ 6 h 6"/>
                  <a:gd name="T4" fmla="*/ 10 w 10"/>
                  <a:gd name="T5" fmla="*/ 3 h 6"/>
                  <a:gd name="T6" fmla="*/ 5 w 10"/>
                  <a:gd name="T7" fmla="*/ 1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cubicBezTo>
                      <a:pt x="1" y="6"/>
                      <a:pt x="1" y="6"/>
                      <a:pt x="1" y="6"/>
                    </a:cubicBezTo>
                    <a:cubicBezTo>
                      <a:pt x="10" y="3"/>
                      <a:pt x="10" y="3"/>
                      <a:pt x="10" y="3"/>
                    </a:cubicBezTo>
                    <a:cubicBezTo>
                      <a:pt x="10" y="3"/>
                      <a:pt x="8" y="0"/>
                      <a:pt x="5" y="1"/>
                    </a:cubicBezTo>
                    <a:cubicBezTo>
                      <a:pt x="2" y="2"/>
                      <a:pt x="0" y="2"/>
                      <a:pt x="0" y="2"/>
                    </a:cubicBezTo>
                    <a:close/>
                  </a:path>
                </a:pathLst>
              </a:custGeom>
              <a:solidFill>
                <a:srgbClr val="7271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3" name="Rectangle 418"/>
              <p:cNvSpPr>
                <a:spLocks noChangeArrowheads="1"/>
              </p:cNvSpPr>
              <p:nvPr/>
            </p:nvSpPr>
            <p:spPr bwMode="auto">
              <a:xfrm>
                <a:off x="9405653" y="5635741"/>
                <a:ext cx="81628" cy="84442"/>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4" name="Freeform 419"/>
              <p:cNvSpPr/>
              <p:nvPr/>
            </p:nvSpPr>
            <p:spPr bwMode="auto">
              <a:xfrm>
                <a:off x="9318396" y="6015728"/>
                <a:ext cx="261770" cy="118218"/>
              </a:xfrm>
              <a:custGeom>
                <a:avLst/>
                <a:gdLst>
                  <a:gd name="T0" fmla="*/ 88 w 93"/>
                  <a:gd name="T1" fmla="*/ 42 h 42"/>
                  <a:gd name="T2" fmla="*/ 5 w 93"/>
                  <a:gd name="T3" fmla="*/ 42 h 42"/>
                  <a:gd name="T4" fmla="*/ 0 w 93"/>
                  <a:gd name="T5" fmla="*/ 0 h 42"/>
                  <a:gd name="T6" fmla="*/ 93 w 93"/>
                  <a:gd name="T7" fmla="*/ 0 h 42"/>
                  <a:gd name="T8" fmla="*/ 88 w 93"/>
                  <a:gd name="T9" fmla="*/ 42 h 42"/>
                </a:gdLst>
                <a:ahLst/>
                <a:cxnLst>
                  <a:cxn ang="0">
                    <a:pos x="T0" y="T1"/>
                  </a:cxn>
                  <a:cxn ang="0">
                    <a:pos x="T2" y="T3"/>
                  </a:cxn>
                  <a:cxn ang="0">
                    <a:pos x="T4" y="T5"/>
                  </a:cxn>
                  <a:cxn ang="0">
                    <a:pos x="T6" y="T7"/>
                  </a:cxn>
                  <a:cxn ang="0">
                    <a:pos x="T8" y="T9"/>
                  </a:cxn>
                </a:cxnLst>
                <a:rect l="0" t="0" r="r" b="b"/>
                <a:pathLst>
                  <a:path w="93" h="42">
                    <a:moveTo>
                      <a:pt x="88" y="42"/>
                    </a:moveTo>
                    <a:lnTo>
                      <a:pt x="5" y="42"/>
                    </a:lnTo>
                    <a:lnTo>
                      <a:pt x="0" y="0"/>
                    </a:lnTo>
                    <a:lnTo>
                      <a:pt x="93" y="0"/>
                    </a:lnTo>
                    <a:lnTo>
                      <a:pt x="88" y="42"/>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5" name="Freeform 420"/>
              <p:cNvSpPr/>
              <p:nvPr/>
            </p:nvSpPr>
            <p:spPr bwMode="auto">
              <a:xfrm>
                <a:off x="9326841" y="6015728"/>
                <a:ext cx="253325" cy="118218"/>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8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4" y="2"/>
                      <a:pt x="28" y="3"/>
                    </a:cubicBezTo>
                    <a:cubicBezTo>
                      <a:pt x="33" y="3"/>
                      <a:pt x="38" y="8"/>
                      <a:pt x="32" y="12"/>
                    </a:cubicBezTo>
                    <a:cubicBezTo>
                      <a:pt x="27" y="16"/>
                      <a:pt x="18" y="14"/>
                      <a:pt x="12" y="14"/>
                    </a:cubicBezTo>
                    <a:cubicBezTo>
                      <a:pt x="8" y="13"/>
                      <a:pt x="4" y="12"/>
                      <a:pt x="0" y="10"/>
                    </a:cubicBezTo>
                    <a:cubicBezTo>
                      <a:pt x="1" y="18"/>
                      <a:pt x="1" y="18"/>
                      <a:pt x="1" y="18"/>
                    </a:cubicBezTo>
                    <a:cubicBezTo>
                      <a:pt x="36" y="18"/>
                      <a:pt x="36" y="18"/>
                      <a:pt x="36" y="18"/>
                    </a:cubicBezTo>
                    <a:cubicBezTo>
                      <a:pt x="37" y="9"/>
                      <a:pt x="38" y="0"/>
                      <a:pt x="38" y="0"/>
                    </a:cubicBezTo>
                    <a:lnTo>
                      <a:pt x="3" y="0"/>
                    </a:ln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6" name="Freeform 421"/>
              <p:cNvSpPr/>
              <p:nvPr/>
            </p:nvSpPr>
            <p:spPr bwMode="auto">
              <a:xfrm>
                <a:off x="9332471" y="6128317"/>
                <a:ext cx="101330" cy="394061"/>
              </a:xfrm>
              <a:custGeom>
                <a:avLst/>
                <a:gdLst>
                  <a:gd name="T0" fmla="*/ 22 w 36"/>
                  <a:gd name="T1" fmla="*/ 130 h 140"/>
                  <a:gd name="T2" fmla="*/ 0 w 36"/>
                  <a:gd name="T3" fmla="*/ 0 h 140"/>
                  <a:gd name="T4" fmla="*/ 33 w 36"/>
                  <a:gd name="T5" fmla="*/ 0 h 140"/>
                  <a:gd name="T6" fmla="*/ 36 w 36"/>
                  <a:gd name="T7" fmla="*/ 140 h 140"/>
                  <a:gd name="T8" fmla="*/ 22 w 36"/>
                  <a:gd name="T9" fmla="*/ 130 h 140"/>
                </a:gdLst>
                <a:ahLst/>
                <a:cxnLst>
                  <a:cxn ang="0">
                    <a:pos x="T0" y="T1"/>
                  </a:cxn>
                  <a:cxn ang="0">
                    <a:pos x="T2" y="T3"/>
                  </a:cxn>
                  <a:cxn ang="0">
                    <a:pos x="T4" y="T5"/>
                  </a:cxn>
                  <a:cxn ang="0">
                    <a:pos x="T6" y="T7"/>
                  </a:cxn>
                  <a:cxn ang="0">
                    <a:pos x="T8" y="T9"/>
                  </a:cxn>
                </a:cxnLst>
                <a:rect l="0" t="0" r="r" b="b"/>
                <a:pathLst>
                  <a:path w="36" h="140">
                    <a:moveTo>
                      <a:pt x="22" y="130"/>
                    </a:moveTo>
                    <a:lnTo>
                      <a:pt x="0" y="0"/>
                    </a:lnTo>
                    <a:lnTo>
                      <a:pt x="33" y="0"/>
                    </a:lnTo>
                    <a:lnTo>
                      <a:pt x="36" y="140"/>
                    </a:lnTo>
                    <a:lnTo>
                      <a:pt x="22" y="130"/>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7" name="Freeform 422"/>
              <p:cNvSpPr/>
              <p:nvPr/>
            </p:nvSpPr>
            <p:spPr bwMode="auto">
              <a:xfrm>
                <a:off x="9371877" y="6128317"/>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8" name="Freeform 423"/>
              <p:cNvSpPr/>
              <p:nvPr/>
            </p:nvSpPr>
            <p:spPr bwMode="auto">
              <a:xfrm>
                <a:off x="9478836" y="6128317"/>
                <a:ext cx="87257" cy="394061"/>
              </a:xfrm>
              <a:custGeom>
                <a:avLst/>
                <a:gdLst>
                  <a:gd name="T0" fmla="*/ 10 w 31"/>
                  <a:gd name="T1" fmla="*/ 130 h 140"/>
                  <a:gd name="T2" fmla="*/ 31 w 31"/>
                  <a:gd name="T3" fmla="*/ 0 h 140"/>
                  <a:gd name="T4" fmla="*/ 0 w 31"/>
                  <a:gd name="T5" fmla="*/ 0 h 140"/>
                  <a:gd name="T6" fmla="*/ 0 w 31"/>
                  <a:gd name="T7" fmla="*/ 140 h 140"/>
                  <a:gd name="T8" fmla="*/ 10 w 31"/>
                  <a:gd name="T9" fmla="*/ 130 h 140"/>
                </a:gdLst>
                <a:ahLst/>
                <a:cxnLst>
                  <a:cxn ang="0">
                    <a:pos x="T0" y="T1"/>
                  </a:cxn>
                  <a:cxn ang="0">
                    <a:pos x="T2" y="T3"/>
                  </a:cxn>
                  <a:cxn ang="0">
                    <a:pos x="T4" y="T5"/>
                  </a:cxn>
                  <a:cxn ang="0">
                    <a:pos x="T6" y="T7"/>
                  </a:cxn>
                  <a:cxn ang="0">
                    <a:pos x="T8" y="T9"/>
                  </a:cxn>
                </a:cxnLst>
                <a:rect l="0" t="0" r="r" b="b"/>
                <a:pathLst>
                  <a:path w="31" h="140">
                    <a:moveTo>
                      <a:pt x="10" y="130"/>
                    </a:moveTo>
                    <a:lnTo>
                      <a:pt x="31" y="0"/>
                    </a:lnTo>
                    <a:lnTo>
                      <a:pt x="0" y="0"/>
                    </a:lnTo>
                    <a:lnTo>
                      <a:pt x="0" y="140"/>
                    </a:lnTo>
                    <a:lnTo>
                      <a:pt x="10" y="130"/>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09" name="Freeform 424"/>
              <p:cNvSpPr/>
              <p:nvPr/>
            </p:nvSpPr>
            <p:spPr bwMode="auto">
              <a:xfrm>
                <a:off x="9332471" y="6128317"/>
                <a:ext cx="92887" cy="132291"/>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2" y="16"/>
                      <a:pt x="14" y="20"/>
                    </a:cubicBezTo>
                    <a:cubicBezTo>
                      <a:pt x="14" y="0"/>
                      <a:pt x="14" y="0"/>
                      <a:pt x="14" y="0"/>
                    </a:cubicBezTo>
                    <a:cubicBezTo>
                      <a:pt x="0" y="0"/>
                      <a:pt x="0" y="0"/>
                      <a:pt x="0" y="0"/>
                    </a:cubicBezTo>
                    <a:cubicBezTo>
                      <a:pt x="3" y="19"/>
                      <a:pt x="3" y="19"/>
                      <a:pt x="3" y="19"/>
                    </a:cubicBezTo>
                    <a:cubicBezTo>
                      <a:pt x="3" y="18"/>
                      <a:pt x="4" y="16"/>
                      <a:pt x="5" y="14"/>
                    </a:cubicBez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0" name="Freeform 425"/>
              <p:cNvSpPr/>
              <p:nvPr/>
            </p:nvSpPr>
            <p:spPr bwMode="auto">
              <a:xfrm>
                <a:off x="9478836" y="6128317"/>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1" name="Freeform 426"/>
              <p:cNvSpPr/>
              <p:nvPr/>
            </p:nvSpPr>
            <p:spPr bwMode="auto">
              <a:xfrm>
                <a:off x="9473207" y="6128317"/>
                <a:ext cx="59110"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B288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2" name="Freeform 427"/>
              <p:cNvSpPr/>
              <p:nvPr/>
            </p:nvSpPr>
            <p:spPr bwMode="auto">
              <a:xfrm>
                <a:off x="9293064" y="5694850"/>
                <a:ext cx="312435" cy="320878"/>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close/>
                  </a:path>
                </a:pathLst>
              </a:custGeom>
              <a:solidFill>
                <a:srgbClr val="6363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3" name="Freeform 428"/>
              <p:cNvSpPr/>
              <p:nvPr/>
            </p:nvSpPr>
            <p:spPr bwMode="auto">
              <a:xfrm>
                <a:off x="9293064" y="5700479"/>
                <a:ext cx="312435" cy="315249"/>
              </a:xfrm>
              <a:custGeom>
                <a:avLst/>
                <a:gdLst>
                  <a:gd name="T0" fmla="*/ 44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8" y="0"/>
                    </a:cubicBezTo>
                    <a:cubicBezTo>
                      <a:pt x="38" y="1"/>
                      <a:pt x="38" y="1"/>
                      <a:pt x="38" y="1"/>
                    </a:cubicBezTo>
                    <a:cubicBezTo>
                      <a:pt x="41" y="14"/>
                      <a:pt x="41" y="29"/>
                      <a:pt x="38" y="41"/>
                    </a:cubicBezTo>
                    <a:cubicBezTo>
                      <a:pt x="37" y="43"/>
                      <a:pt x="36" y="44"/>
                      <a:pt x="34" y="44"/>
                    </a:cubicBezTo>
                    <a:cubicBezTo>
                      <a:pt x="31" y="47"/>
                      <a:pt x="22" y="47"/>
                      <a:pt x="18" y="46"/>
                    </a:cubicBezTo>
                    <a:cubicBezTo>
                      <a:pt x="12" y="45"/>
                      <a:pt x="9" y="42"/>
                      <a:pt x="9" y="36"/>
                    </a:cubicBezTo>
                    <a:cubicBezTo>
                      <a:pt x="9" y="35"/>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8"/>
                      <a:pt x="44" y="3"/>
                    </a:cubicBezTo>
                    <a:close/>
                  </a:path>
                </a:pathLst>
              </a:custGeom>
              <a:solidFill>
                <a:srgbClr val="5A5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4" name="Rectangle 429"/>
              <p:cNvSpPr>
                <a:spLocks noChangeArrowheads="1"/>
              </p:cNvSpPr>
              <p:nvPr/>
            </p:nvSpPr>
            <p:spPr bwMode="auto">
              <a:xfrm>
                <a:off x="9478836" y="6522378"/>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5" name="Freeform 430"/>
              <p:cNvSpPr/>
              <p:nvPr/>
            </p:nvSpPr>
            <p:spPr bwMode="auto">
              <a:xfrm>
                <a:off x="9478836" y="6494231"/>
                <a:ext cx="61924" cy="42220"/>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6" name="Rectangle 431"/>
              <p:cNvSpPr>
                <a:spLocks noChangeArrowheads="1"/>
              </p:cNvSpPr>
              <p:nvPr/>
            </p:nvSpPr>
            <p:spPr bwMode="auto">
              <a:xfrm>
                <a:off x="9366247" y="6522378"/>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7" name="Freeform 432"/>
              <p:cNvSpPr/>
              <p:nvPr/>
            </p:nvSpPr>
            <p:spPr bwMode="auto">
              <a:xfrm>
                <a:off x="9366247" y="6494231"/>
                <a:ext cx="67553" cy="42220"/>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8" name="Freeform 433"/>
              <p:cNvSpPr/>
              <p:nvPr/>
            </p:nvSpPr>
            <p:spPr bwMode="auto">
              <a:xfrm>
                <a:off x="9473207" y="6494231"/>
                <a:ext cx="67553" cy="42220"/>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19" name="Freeform 434"/>
              <p:cNvSpPr/>
              <p:nvPr/>
            </p:nvSpPr>
            <p:spPr bwMode="auto">
              <a:xfrm>
                <a:off x="9366247" y="6494231"/>
                <a:ext cx="67553" cy="42220"/>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0" name="Freeform 435"/>
              <p:cNvSpPr/>
              <p:nvPr/>
            </p:nvSpPr>
            <p:spPr bwMode="auto">
              <a:xfrm>
                <a:off x="9312767" y="5359899"/>
                <a:ext cx="267399" cy="309619"/>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4" y="46"/>
                      <a:pt x="20" y="46"/>
                    </a:cubicBezTo>
                    <a:cubicBezTo>
                      <a:pt x="9"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1" name="Freeform 436"/>
              <p:cNvSpPr/>
              <p:nvPr/>
            </p:nvSpPr>
            <p:spPr bwMode="auto">
              <a:xfrm>
                <a:off x="9532315" y="5694850"/>
                <a:ext cx="101330" cy="267398"/>
              </a:xfrm>
              <a:custGeom>
                <a:avLst/>
                <a:gdLst>
                  <a:gd name="T0" fmla="*/ 5 w 15"/>
                  <a:gd name="T1" fmla="*/ 3 h 40"/>
                  <a:gd name="T2" fmla="*/ 3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10" y="39"/>
                    </a:cubicBezTo>
                    <a:cubicBezTo>
                      <a:pt x="14" y="38"/>
                      <a:pt x="15" y="0"/>
                      <a:pt x="5" y="3"/>
                    </a:cubicBezTo>
                    <a:close/>
                  </a:path>
                </a:pathLst>
              </a:custGeom>
              <a:solidFill>
                <a:srgbClr val="727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2" name="Freeform 437"/>
              <p:cNvSpPr/>
              <p:nvPr/>
            </p:nvSpPr>
            <p:spPr bwMode="auto">
              <a:xfrm>
                <a:off x="9405653" y="5880621"/>
                <a:ext cx="213919"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727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3" name="Freeform 438"/>
              <p:cNvSpPr/>
              <p:nvPr/>
            </p:nvSpPr>
            <p:spPr bwMode="auto">
              <a:xfrm>
                <a:off x="9532315" y="5708924"/>
                <a:ext cx="61924" cy="205474"/>
              </a:xfrm>
              <a:custGeom>
                <a:avLst/>
                <a:gdLst>
                  <a:gd name="T0" fmla="*/ 4 w 9"/>
                  <a:gd name="T1" fmla="*/ 31 h 31"/>
                  <a:gd name="T2" fmla="*/ 5 w 9"/>
                  <a:gd name="T3" fmla="*/ 31 h 31"/>
                  <a:gd name="T4" fmla="*/ 4 w 9"/>
                  <a:gd name="T5" fmla="*/ 30 h 31"/>
                  <a:gd name="T6" fmla="*/ 6 w 9"/>
                  <a:gd name="T7" fmla="*/ 19 h 31"/>
                  <a:gd name="T8" fmla="*/ 7 w 9"/>
                  <a:gd name="T9" fmla="*/ 1 h 31"/>
                  <a:gd name="T10" fmla="*/ 7 w 9"/>
                  <a:gd name="T11" fmla="*/ 1 h 31"/>
                  <a:gd name="T12" fmla="*/ 5 w 9"/>
                  <a:gd name="T13" fmla="*/ 1 h 31"/>
                  <a:gd name="T14" fmla="*/ 3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4" y="31"/>
                      <a:pt x="5" y="31"/>
                    </a:cubicBezTo>
                    <a:cubicBezTo>
                      <a:pt x="4" y="30"/>
                      <a:pt x="4" y="30"/>
                      <a:pt x="4" y="30"/>
                    </a:cubicBezTo>
                    <a:cubicBezTo>
                      <a:pt x="2" y="26"/>
                      <a:pt x="4" y="22"/>
                      <a:pt x="6" y="19"/>
                    </a:cubicBezTo>
                    <a:cubicBezTo>
                      <a:pt x="9" y="13"/>
                      <a:pt x="7" y="8"/>
                      <a:pt x="7" y="1"/>
                    </a:cubicBezTo>
                    <a:cubicBezTo>
                      <a:pt x="7" y="1"/>
                      <a:pt x="7" y="1"/>
                      <a:pt x="7" y="1"/>
                    </a:cubicBezTo>
                    <a:cubicBezTo>
                      <a:pt x="6" y="0"/>
                      <a:pt x="6" y="0"/>
                      <a:pt x="5" y="1"/>
                    </a:cubicBezTo>
                    <a:cubicBezTo>
                      <a:pt x="5" y="1"/>
                      <a:pt x="7" y="11"/>
                      <a:pt x="3" y="19"/>
                    </a:cubicBezTo>
                    <a:cubicBezTo>
                      <a:pt x="1" y="24"/>
                      <a:pt x="0" y="28"/>
                      <a:pt x="0" y="28"/>
                    </a:cubicBezTo>
                    <a:cubicBezTo>
                      <a:pt x="0" y="28"/>
                      <a:pt x="1" y="29"/>
                      <a:pt x="3" y="31"/>
                    </a:cubicBezTo>
                    <a:cubicBezTo>
                      <a:pt x="3" y="31"/>
                      <a:pt x="3" y="31"/>
                      <a:pt x="4" y="31"/>
                    </a:cubicBezTo>
                    <a:close/>
                  </a:path>
                </a:pathLst>
              </a:custGeom>
              <a:solidFill>
                <a:srgbClr val="6A6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4" name="Freeform 439"/>
              <p:cNvSpPr/>
              <p:nvPr/>
            </p:nvSpPr>
            <p:spPr bwMode="auto">
              <a:xfrm>
                <a:off x="9405653" y="5880621"/>
                <a:ext cx="160440" cy="61924"/>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3 w 24"/>
                  <a:gd name="T13" fmla="*/ 5 h 9"/>
                  <a:gd name="T14" fmla="*/ 24 w 24"/>
                  <a:gd name="T15" fmla="*/ 5 h 9"/>
                  <a:gd name="T16" fmla="*/ 23 w 24"/>
                  <a:gd name="T17" fmla="*/ 4 h 9"/>
                  <a:gd name="T18" fmla="*/ 23 w 24"/>
                  <a:gd name="T19" fmla="*/ 3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20" y="5"/>
                      <a:pt x="20" y="5"/>
                      <a:pt x="21" y="5"/>
                    </a:cubicBezTo>
                    <a:cubicBezTo>
                      <a:pt x="21" y="5"/>
                      <a:pt x="21" y="5"/>
                      <a:pt x="21" y="5"/>
                    </a:cubicBezTo>
                    <a:cubicBezTo>
                      <a:pt x="22" y="5"/>
                      <a:pt x="22" y="5"/>
                      <a:pt x="23" y="5"/>
                    </a:cubicBezTo>
                    <a:cubicBezTo>
                      <a:pt x="23" y="5"/>
                      <a:pt x="23" y="5"/>
                      <a:pt x="24" y="5"/>
                    </a:cubicBezTo>
                    <a:cubicBezTo>
                      <a:pt x="23" y="4"/>
                      <a:pt x="23" y="4"/>
                      <a:pt x="23" y="4"/>
                    </a:cubicBezTo>
                    <a:cubicBezTo>
                      <a:pt x="23" y="4"/>
                      <a:pt x="23" y="3"/>
                      <a:pt x="23" y="3"/>
                    </a:cubicBezTo>
                    <a:cubicBezTo>
                      <a:pt x="20" y="2"/>
                      <a:pt x="16" y="1"/>
                      <a:pt x="15" y="1"/>
                    </a:cubicBezTo>
                    <a:cubicBezTo>
                      <a:pt x="9" y="1"/>
                      <a:pt x="4" y="0"/>
                      <a:pt x="3" y="0"/>
                    </a:cubicBezTo>
                    <a:cubicBezTo>
                      <a:pt x="3" y="0"/>
                      <a:pt x="0" y="6"/>
                      <a:pt x="0" y="6"/>
                    </a:cubicBezTo>
                    <a:cubicBezTo>
                      <a:pt x="4" y="8"/>
                      <a:pt x="7" y="9"/>
                      <a:pt x="10" y="9"/>
                    </a:cubicBezTo>
                    <a:lnTo>
                      <a:pt x="10" y="8"/>
                    </a:lnTo>
                    <a:close/>
                  </a:path>
                </a:pathLst>
              </a:custGeom>
              <a:solidFill>
                <a:srgbClr val="6A6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5" name="Freeform 440"/>
              <p:cNvSpPr/>
              <p:nvPr/>
            </p:nvSpPr>
            <p:spPr bwMode="auto">
              <a:xfrm>
                <a:off x="9332471" y="5855290"/>
                <a:ext cx="81628"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6" name="Freeform 441"/>
              <p:cNvSpPr/>
              <p:nvPr/>
            </p:nvSpPr>
            <p:spPr bwMode="auto">
              <a:xfrm>
                <a:off x="9259288" y="5694850"/>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727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7" name="Freeform 442"/>
              <p:cNvSpPr/>
              <p:nvPr/>
            </p:nvSpPr>
            <p:spPr bwMode="auto">
              <a:xfrm>
                <a:off x="9253658" y="5860919"/>
                <a:ext cx="244882" cy="115403"/>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4" y="0"/>
                      <a:pt x="34" y="0"/>
                    </a:cubicBezTo>
                    <a:cubicBezTo>
                      <a:pt x="33" y="0"/>
                      <a:pt x="24" y="1"/>
                      <a:pt x="15" y="2"/>
                    </a:cubicBezTo>
                    <a:cubicBezTo>
                      <a:pt x="11" y="3"/>
                      <a:pt x="0" y="6"/>
                      <a:pt x="5" y="14"/>
                    </a:cubicBezTo>
                    <a:close/>
                  </a:path>
                </a:pathLst>
              </a:custGeom>
              <a:solidFill>
                <a:srgbClr val="727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8" name="Freeform 443"/>
              <p:cNvSpPr/>
              <p:nvPr/>
            </p:nvSpPr>
            <p:spPr bwMode="auto">
              <a:xfrm>
                <a:off x="9293064" y="5708924"/>
                <a:ext cx="53481" cy="185772"/>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7"/>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6A6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29" name="Freeform 444"/>
              <p:cNvSpPr/>
              <p:nvPr/>
            </p:nvSpPr>
            <p:spPr bwMode="auto">
              <a:xfrm>
                <a:off x="9326841" y="5860919"/>
                <a:ext cx="171699"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2"/>
                    </a:cubicBezTo>
                    <a:cubicBezTo>
                      <a:pt x="23" y="2"/>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1" y="5"/>
                      <a:pt x="0" y="5"/>
                    </a:cubicBezTo>
                    <a:close/>
                  </a:path>
                </a:pathLst>
              </a:custGeom>
              <a:solidFill>
                <a:srgbClr val="6A6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0" name="Freeform 445"/>
              <p:cNvSpPr/>
              <p:nvPr/>
            </p:nvSpPr>
            <p:spPr bwMode="auto">
              <a:xfrm>
                <a:off x="9478836" y="5855290"/>
                <a:ext cx="61924" cy="45036"/>
              </a:xfrm>
              <a:custGeom>
                <a:avLst/>
                <a:gdLst>
                  <a:gd name="T0" fmla="*/ 0 w 9"/>
                  <a:gd name="T1" fmla="*/ 1 h 7"/>
                  <a:gd name="T2" fmla="*/ 9 w 9"/>
                  <a:gd name="T3" fmla="*/ 2 h 7"/>
                  <a:gd name="T4" fmla="*/ 8 w 9"/>
                  <a:gd name="T5" fmla="*/ 6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1" name="Freeform 446"/>
              <p:cNvSpPr/>
              <p:nvPr/>
            </p:nvSpPr>
            <p:spPr bwMode="auto">
              <a:xfrm>
                <a:off x="9546389" y="5540041"/>
                <a:ext cx="39406" cy="81626"/>
              </a:xfrm>
              <a:custGeom>
                <a:avLst/>
                <a:gdLst>
                  <a:gd name="T0" fmla="*/ 3 w 6"/>
                  <a:gd name="T1" fmla="*/ 5 h 12"/>
                  <a:gd name="T2" fmla="*/ 4 w 6"/>
                  <a:gd name="T3" fmla="*/ 8 h 12"/>
                  <a:gd name="T4" fmla="*/ 0 w 6"/>
                  <a:gd name="T5" fmla="*/ 10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2" name="Freeform 447"/>
              <p:cNvSpPr/>
              <p:nvPr/>
            </p:nvSpPr>
            <p:spPr bwMode="auto">
              <a:xfrm>
                <a:off x="9307137" y="5540041"/>
                <a:ext cx="39406" cy="81626"/>
              </a:xfrm>
              <a:custGeom>
                <a:avLst/>
                <a:gdLst>
                  <a:gd name="T0" fmla="*/ 3 w 6"/>
                  <a:gd name="T1" fmla="*/ 5 h 12"/>
                  <a:gd name="T2" fmla="*/ 2 w 6"/>
                  <a:gd name="T3" fmla="*/ 8 h 12"/>
                  <a:gd name="T4" fmla="*/ 6 w 6"/>
                  <a:gd name="T5" fmla="*/ 10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3" name="Freeform 448"/>
              <p:cNvSpPr/>
              <p:nvPr/>
            </p:nvSpPr>
            <p:spPr bwMode="auto">
              <a:xfrm>
                <a:off x="9287435" y="5340195"/>
                <a:ext cx="312435" cy="261768"/>
              </a:xfrm>
              <a:custGeom>
                <a:avLst/>
                <a:gdLst>
                  <a:gd name="T0" fmla="*/ 12 w 47"/>
                  <a:gd name="T1" fmla="*/ 22 h 39"/>
                  <a:gd name="T2" fmla="*/ 17 w 47"/>
                  <a:gd name="T3" fmla="*/ 25 h 39"/>
                  <a:gd name="T4" fmla="*/ 18 w 47"/>
                  <a:gd name="T5" fmla="*/ 23 h 39"/>
                  <a:gd name="T6" fmla="*/ 19 w 47"/>
                  <a:gd name="T7" fmla="*/ 26 h 39"/>
                  <a:gd name="T8" fmla="*/ 20 w 47"/>
                  <a:gd name="T9" fmla="*/ 25 h 39"/>
                  <a:gd name="T10" fmla="*/ 22 w 47"/>
                  <a:gd name="T11" fmla="*/ 28 h 39"/>
                  <a:gd name="T12" fmla="*/ 28 w 47"/>
                  <a:gd name="T13" fmla="*/ 26 h 39"/>
                  <a:gd name="T14" fmla="*/ 28 w 47"/>
                  <a:gd name="T15" fmla="*/ 27 h 39"/>
                  <a:gd name="T16" fmla="*/ 34 w 47"/>
                  <a:gd name="T17" fmla="*/ 24 h 39"/>
                  <a:gd name="T18" fmla="*/ 34 w 47"/>
                  <a:gd name="T19" fmla="*/ 25 h 39"/>
                  <a:gd name="T20" fmla="*/ 38 w 47"/>
                  <a:gd name="T21" fmla="*/ 20 h 39"/>
                  <a:gd name="T22" fmla="*/ 40 w 47"/>
                  <a:gd name="T23" fmla="*/ 24 h 39"/>
                  <a:gd name="T24" fmla="*/ 40 w 47"/>
                  <a:gd name="T25" fmla="*/ 29 h 39"/>
                  <a:gd name="T26" fmla="*/ 41 w 47"/>
                  <a:gd name="T27" fmla="*/ 28 h 39"/>
                  <a:gd name="T28" fmla="*/ 40 w 47"/>
                  <a:gd name="T29" fmla="*/ 33 h 39"/>
                  <a:gd name="T30" fmla="*/ 41 w 47"/>
                  <a:gd name="T31" fmla="*/ 32 h 39"/>
                  <a:gd name="T32" fmla="*/ 41 w 47"/>
                  <a:gd name="T33" fmla="*/ 37 h 39"/>
                  <a:gd name="T34" fmla="*/ 44 w 47"/>
                  <a:gd name="T35" fmla="*/ 30 h 39"/>
                  <a:gd name="T36" fmla="*/ 44 w 47"/>
                  <a:gd name="T37" fmla="*/ 32 h 39"/>
                  <a:gd name="T38" fmla="*/ 46 w 47"/>
                  <a:gd name="T39" fmla="*/ 19 h 39"/>
                  <a:gd name="T40" fmla="*/ 46 w 47"/>
                  <a:gd name="T41" fmla="*/ 19 h 39"/>
                  <a:gd name="T42" fmla="*/ 36 w 47"/>
                  <a:gd name="T43" fmla="*/ 5 h 39"/>
                  <a:gd name="T44" fmla="*/ 38 w 47"/>
                  <a:gd name="T45" fmla="*/ 5 h 39"/>
                  <a:gd name="T46" fmla="*/ 24 w 47"/>
                  <a:gd name="T47" fmla="*/ 2 h 39"/>
                  <a:gd name="T48" fmla="*/ 10 w 47"/>
                  <a:gd name="T49" fmla="*/ 5 h 39"/>
                  <a:gd name="T50" fmla="*/ 11 w 47"/>
                  <a:gd name="T51" fmla="*/ 5 h 39"/>
                  <a:gd name="T52" fmla="*/ 3 w 47"/>
                  <a:gd name="T53" fmla="*/ 10 h 39"/>
                  <a:gd name="T54" fmla="*/ 5 w 47"/>
                  <a:gd name="T55" fmla="*/ 10 h 39"/>
                  <a:gd name="T56" fmla="*/ 1 w 47"/>
                  <a:gd name="T57" fmla="*/ 21 h 39"/>
                  <a:gd name="T58" fmla="*/ 2 w 47"/>
                  <a:gd name="T59" fmla="*/ 21 h 39"/>
                  <a:gd name="T60" fmla="*/ 3 w 47"/>
                  <a:gd name="T61" fmla="*/ 30 h 39"/>
                  <a:gd name="T62" fmla="*/ 4 w 47"/>
                  <a:gd name="T63" fmla="*/ 29 h 39"/>
                  <a:gd name="T64" fmla="*/ 6 w 47"/>
                  <a:gd name="T65" fmla="*/ 35 h 39"/>
                  <a:gd name="T66" fmla="*/ 9 w 47"/>
                  <a:gd name="T67" fmla="*/ 39 h 39"/>
                  <a:gd name="T68" fmla="*/ 7 w 47"/>
                  <a:gd name="T69" fmla="*/ 31 h 39"/>
                  <a:gd name="T70" fmla="*/ 8 w 47"/>
                  <a:gd name="T71" fmla="*/ 32 h 39"/>
                  <a:gd name="T72" fmla="*/ 8 w 47"/>
                  <a:gd name="T73" fmla="*/ 26 h 39"/>
                  <a:gd name="T74" fmla="*/ 9 w 47"/>
                  <a:gd name="T75" fmla="*/ 27 h 39"/>
                  <a:gd name="T76" fmla="*/ 9 w 47"/>
                  <a:gd name="T77" fmla="*/ 22 h 39"/>
                  <a:gd name="T78" fmla="*/ 12 w 47"/>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39">
                    <a:moveTo>
                      <a:pt x="12" y="22"/>
                    </a:moveTo>
                    <a:cubicBezTo>
                      <a:pt x="12" y="22"/>
                      <a:pt x="15" y="24"/>
                      <a:pt x="17" y="25"/>
                    </a:cubicBezTo>
                    <a:cubicBezTo>
                      <a:pt x="18" y="23"/>
                      <a:pt x="18" y="23"/>
                      <a:pt x="18" y="23"/>
                    </a:cubicBezTo>
                    <a:cubicBezTo>
                      <a:pt x="19" y="26"/>
                      <a:pt x="19" y="26"/>
                      <a:pt x="19" y="26"/>
                    </a:cubicBezTo>
                    <a:cubicBezTo>
                      <a:pt x="20" y="25"/>
                      <a:pt x="20" y="25"/>
                      <a:pt x="20" y="25"/>
                    </a:cubicBezTo>
                    <a:cubicBezTo>
                      <a:pt x="22" y="28"/>
                      <a:pt x="22" y="28"/>
                      <a:pt x="22" y="28"/>
                    </a:cubicBezTo>
                    <a:cubicBezTo>
                      <a:pt x="22" y="28"/>
                      <a:pt x="27" y="27"/>
                      <a:pt x="28" y="26"/>
                    </a:cubicBezTo>
                    <a:cubicBezTo>
                      <a:pt x="28" y="27"/>
                      <a:pt x="28" y="27"/>
                      <a:pt x="28" y="27"/>
                    </a:cubicBezTo>
                    <a:cubicBezTo>
                      <a:pt x="28" y="27"/>
                      <a:pt x="33" y="25"/>
                      <a:pt x="34" y="24"/>
                    </a:cubicBezTo>
                    <a:cubicBezTo>
                      <a:pt x="34" y="25"/>
                      <a:pt x="34" y="25"/>
                      <a:pt x="34" y="25"/>
                    </a:cubicBezTo>
                    <a:cubicBezTo>
                      <a:pt x="34" y="25"/>
                      <a:pt x="38" y="22"/>
                      <a:pt x="38" y="20"/>
                    </a:cubicBezTo>
                    <a:cubicBezTo>
                      <a:pt x="40" y="24"/>
                      <a:pt x="40" y="24"/>
                      <a:pt x="40" y="24"/>
                    </a:cubicBezTo>
                    <a:cubicBezTo>
                      <a:pt x="40" y="24"/>
                      <a:pt x="40" y="27"/>
                      <a:pt x="40" y="29"/>
                    </a:cubicBezTo>
                    <a:cubicBezTo>
                      <a:pt x="41" y="28"/>
                      <a:pt x="41" y="28"/>
                      <a:pt x="41" y="28"/>
                    </a:cubicBezTo>
                    <a:cubicBezTo>
                      <a:pt x="41" y="28"/>
                      <a:pt x="40" y="32"/>
                      <a:pt x="40" y="33"/>
                    </a:cubicBezTo>
                    <a:cubicBezTo>
                      <a:pt x="41" y="32"/>
                      <a:pt x="41" y="32"/>
                      <a:pt x="41" y="32"/>
                    </a:cubicBezTo>
                    <a:cubicBezTo>
                      <a:pt x="41" y="32"/>
                      <a:pt x="40" y="36"/>
                      <a:pt x="41" y="37"/>
                    </a:cubicBezTo>
                    <a:cubicBezTo>
                      <a:pt x="41" y="37"/>
                      <a:pt x="44" y="33"/>
                      <a:pt x="44" y="30"/>
                    </a:cubicBezTo>
                    <a:cubicBezTo>
                      <a:pt x="44" y="32"/>
                      <a:pt x="44" y="32"/>
                      <a:pt x="44" y="32"/>
                    </a:cubicBezTo>
                    <a:cubicBezTo>
                      <a:pt x="44" y="32"/>
                      <a:pt x="47" y="24"/>
                      <a:pt x="46" y="19"/>
                    </a:cubicBezTo>
                    <a:cubicBezTo>
                      <a:pt x="46" y="19"/>
                      <a:pt x="46" y="19"/>
                      <a:pt x="46" y="19"/>
                    </a:cubicBezTo>
                    <a:cubicBezTo>
                      <a:pt x="46" y="19"/>
                      <a:pt x="46" y="9"/>
                      <a:pt x="36" y="5"/>
                    </a:cubicBezTo>
                    <a:cubicBezTo>
                      <a:pt x="38" y="5"/>
                      <a:pt x="38" y="5"/>
                      <a:pt x="38" y="5"/>
                    </a:cubicBezTo>
                    <a:cubicBezTo>
                      <a:pt x="38" y="5"/>
                      <a:pt x="31" y="0"/>
                      <a:pt x="24" y="2"/>
                    </a:cubicBezTo>
                    <a:cubicBezTo>
                      <a:pt x="24" y="2"/>
                      <a:pt x="16" y="1"/>
                      <a:pt x="10" y="5"/>
                    </a:cubicBezTo>
                    <a:cubicBezTo>
                      <a:pt x="11" y="5"/>
                      <a:pt x="11" y="5"/>
                      <a:pt x="11" y="5"/>
                    </a:cubicBezTo>
                    <a:cubicBezTo>
                      <a:pt x="11" y="5"/>
                      <a:pt x="4" y="7"/>
                      <a:pt x="3" y="10"/>
                    </a:cubicBezTo>
                    <a:cubicBezTo>
                      <a:pt x="5" y="10"/>
                      <a:pt x="5" y="10"/>
                      <a:pt x="5" y="10"/>
                    </a:cubicBezTo>
                    <a:cubicBezTo>
                      <a:pt x="5" y="10"/>
                      <a:pt x="0" y="17"/>
                      <a:pt x="1" y="21"/>
                    </a:cubicBezTo>
                    <a:cubicBezTo>
                      <a:pt x="2" y="21"/>
                      <a:pt x="2" y="21"/>
                      <a:pt x="2" y="21"/>
                    </a:cubicBezTo>
                    <a:cubicBezTo>
                      <a:pt x="3" y="30"/>
                      <a:pt x="3" y="30"/>
                      <a:pt x="3" y="30"/>
                    </a:cubicBezTo>
                    <a:cubicBezTo>
                      <a:pt x="4" y="29"/>
                      <a:pt x="4" y="29"/>
                      <a:pt x="4" y="29"/>
                    </a:cubicBezTo>
                    <a:cubicBezTo>
                      <a:pt x="4" y="29"/>
                      <a:pt x="5" y="34"/>
                      <a:pt x="6" y="35"/>
                    </a:cubicBezTo>
                    <a:cubicBezTo>
                      <a:pt x="7" y="36"/>
                      <a:pt x="9" y="39"/>
                      <a:pt x="9" y="39"/>
                    </a:cubicBezTo>
                    <a:cubicBezTo>
                      <a:pt x="9" y="39"/>
                      <a:pt x="9" y="35"/>
                      <a:pt x="7" y="31"/>
                    </a:cubicBezTo>
                    <a:cubicBezTo>
                      <a:pt x="8" y="32"/>
                      <a:pt x="8" y="32"/>
                      <a:pt x="8" y="32"/>
                    </a:cubicBezTo>
                    <a:cubicBezTo>
                      <a:pt x="8" y="32"/>
                      <a:pt x="7" y="29"/>
                      <a:pt x="8" y="26"/>
                    </a:cubicBezTo>
                    <a:cubicBezTo>
                      <a:pt x="9" y="27"/>
                      <a:pt x="9" y="27"/>
                      <a:pt x="9" y="27"/>
                    </a:cubicBezTo>
                    <a:cubicBezTo>
                      <a:pt x="9" y="27"/>
                      <a:pt x="9" y="23"/>
                      <a:pt x="9" y="22"/>
                    </a:cubicBezTo>
                    <a:cubicBezTo>
                      <a:pt x="10" y="21"/>
                      <a:pt x="11" y="20"/>
                      <a:pt x="12" y="22"/>
                    </a:cubicBez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4" name="Freeform 449"/>
              <p:cNvSpPr/>
              <p:nvPr/>
            </p:nvSpPr>
            <p:spPr bwMode="auto">
              <a:xfrm>
                <a:off x="9312767" y="5413378"/>
                <a:ext cx="267399" cy="188585"/>
              </a:xfrm>
              <a:custGeom>
                <a:avLst/>
                <a:gdLst>
                  <a:gd name="T0" fmla="*/ 39 w 40"/>
                  <a:gd name="T1" fmla="*/ 17 h 28"/>
                  <a:gd name="T2" fmla="*/ 39 w 40"/>
                  <a:gd name="T3" fmla="*/ 15 h 28"/>
                  <a:gd name="T4" fmla="*/ 39 w 40"/>
                  <a:gd name="T5" fmla="*/ 14 h 28"/>
                  <a:gd name="T6" fmla="*/ 39 w 40"/>
                  <a:gd name="T7" fmla="*/ 6 h 28"/>
                  <a:gd name="T8" fmla="*/ 39 w 40"/>
                  <a:gd name="T9" fmla="*/ 7 h 28"/>
                  <a:gd name="T10" fmla="*/ 35 w 40"/>
                  <a:gd name="T11" fmla="*/ 6 h 28"/>
                  <a:gd name="T12" fmla="*/ 36 w 40"/>
                  <a:gd name="T13" fmla="*/ 1 h 28"/>
                  <a:gd name="T14" fmla="*/ 36 w 40"/>
                  <a:gd name="T15" fmla="*/ 1 h 28"/>
                  <a:gd name="T16" fmla="*/ 34 w 40"/>
                  <a:gd name="T17" fmla="*/ 2 h 28"/>
                  <a:gd name="T18" fmla="*/ 33 w 40"/>
                  <a:gd name="T19" fmla="*/ 3 h 28"/>
                  <a:gd name="T20" fmla="*/ 25 w 40"/>
                  <a:gd name="T21" fmla="*/ 11 h 28"/>
                  <a:gd name="T22" fmla="*/ 23 w 40"/>
                  <a:gd name="T23" fmla="*/ 10 h 28"/>
                  <a:gd name="T24" fmla="*/ 22 w 40"/>
                  <a:gd name="T25" fmla="*/ 7 h 28"/>
                  <a:gd name="T26" fmla="*/ 22 w 40"/>
                  <a:gd name="T27" fmla="*/ 8 h 28"/>
                  <a:gd name="T28" fmla="*/ 14 w 40"/>
                  <a:gd name="T29" fmla="*/ 5 h 28"/>
                  <a:gd name="T30" fmla="*/ 14 w 40"/>
                  <a:gd name="T31" fmla="*/ 6 h 28"/>
                  <a:gd name="T32" fmla="*/ 12 w 40"/>
                  <a:gd name="T33" fmla="*/ 8 h 28"/>
                  <a:gd name="T34" fmla="*/ 8 w 40"/>
                  <a:gd name="T35" fmla="*/ 5 h 28"/>
                  <a:gd name="T36" fmla="*/ 8 w 40"/>
                  <a:gd name="T37" fmla="*/ 6 h 28"/>
                  <a:gd name="T38" fmla="*/ 6 w 40"/>
                  <a:gd name="T39" fmla="*/ 8 h 28"/>
                  <a:gd name="T40" fmla="*/ 3 w 40"/>
                  <a:gd name="T41" fmla="*/ 7 h 28"/>
                  <a:gd name="T42" fmla="*/ 2 w 40"/>
                  <a:gd name="T43" fmla="*/ 7 h 28"/>
                  <a:gd name="T44" fmla="*/ 1 w 40"/>
                  <a:gd name="T45" fmla="*/ 17 h 28"/>
                  <a:gd name="T46" fmla="*/ 0 w 40"/>
                  <a:gd name="T47" fmla="*/ 19 h 28"/>
                  <a:gd name="T48" fmla="*/ 2 w 40"/>
                  <a:gd name="T49" fmla="*/ 24 h 28"/>
                  <a:gd name="T50" fmla="*/ 5 w 40"/>
                  <a:gd name="T51" fmla="*/ 28 h 28"/>
                  <a:gd name="T52" fmla="*/ 3 w 40"/>
                  <a:gd name="T53" fmla="*/ 20 h 28"/>
                  <a:gd name="T54" fmla="*/ 4 w 40"/>
                  <a:gd name="T55" fmla="*/ 21 h 28"/>
                  <a:gd name="T56" fmla="*/ 4 w 40"/>
                  <a:gd name="T57" fmla="*/ 15 h 28"/>
                  <a:gd name="T58" fmla="*/ 5 w 40"/>
                  <a:gd name="T59" fmla="*/ 16 h 28"/>
                  <a:gd name="T60" fmla="*/ 5 w 40"/>
                  <a:gd name="T61" fmla="*/ 11 h 28"/>
                  <a:gd name="T62" fmla="*/ 8 w 40"/>
                  <a:gd name="T63" fmla="*/ 11 h 28"/>
                  <a:gd name="T64" fmla="*/ 13 w 40"/>
                  <a:gd name="T65" fmla="*/ 14 h 28"/>
                  <a:gd name="T66" fmla="*/ 14 w 40"/>
                  <a:gd name="T67" fmla="*/ 12 h 28"/>
                  <a:gd name="T68" fmla="*/ 15 w 40"/>
                  <a:gd name="T69" fmla="*/ 15 h 28"/>
                  <a:gd name="T70" fmla="*/ 16 w 40"/>
                  <a:gd name="T71" fmla="*/ 14 h 28"/>
                  <a:gd name="T72" fmla="*/ 18 w 40"/>
                  <a:gd name="T73" fmla="*/ 17 h 28"/>
                  <a:gd name="T74" fmla="*/ 24 w 40"/>
                  <a:gd name="T75" fmla="*/ 15 h 28"/>
                  <a:gd name="T76" fmla="*/ 24 w 40"/>
                  <a:gd name="T77" fmla="*/ 16 h 28"/>
                  <a:gd name="T78" fmla="*/ 30 w 40"/>
                  <a:gd name="T79" fmla="*/ 13 h 28"/>
                  <a:gd name="T80" fmla="*/ 30 w 40"/>
                  <a:gd name="T81" fmla="*/ 14 h 28"/>
                  <a:gd name="T82" fmla="*/ 34 w 40"/>
                  <a:gd name="T83" fmla="*/ 9 h 28"/>
                  <a:gd name="T84" fmla="*/ 36 w 40"/>
                  <a:gd name="T85" fmla="*/ 13 h 28"/>
                  <a:gd name="T86" fmla="*/ 36 w 40"/>
                  <a:gd name="T87" fmla="*/ 18 h 28"/>
                  <a:gd name="T88" fmla="*/ 37 w 40"/>
                  <a:gd name="T89" fmla="*/ 17 h 28"/>
                  <a:gd name="T90" fmla="*/ 36 w 40"/>
                  <a:gd name="T91" fmla="*/ 22 h 28"/>
                  <a:gd name="T92" fmla="*/ 37 w 40"/>
                  <a:gd name="T93" fmla="*/ 21 h 28"/>
                  <a:gd name="T94" fmla="*/ 37 w 40"/>
                  <a:gd name="T95" fmla="*/ 26 h 28"/>
                  <a:gd name="T96" fmla="*/ 40 w 40"/>
                  <a:gd name="T97" fmla="*/ 19 h 28"/>
                  <a:gd name="T98" fmla="*/ 39 w 40"/>
                  <a:gd name="T99"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8">
                    <a:moveTo>
                      <a:pt x="39" y="17"/>
                    </a:moveTo>
                    <a:cubicBezTo>
                      <a:pt x="39" y="16"/>
                      <a:pt x="39" y="16"/>
                      <a:pt x="39" y="15"/>
                    </a:cubicBezTo>
                    <a:cubicBezTo>
                      <a:pt x="39" y="15"/>
                      <a:pt x="39" y="15"/>
                      <a:pt x="39" y="14"/>
                    </a:cubicBezTo>
                    <a:cubicBezTo>
                      <a:pt x="39" y="11"/>
                      <a:pt x="39" y="8"/>
                      <a:pt x="39" y="6"/>
                    </a:cubicBezTo>
                    <a:cubicBezTo>
                      <a:pt x="39" y="7"/>
                      <a:pt x="39" y="7"/>
                      <a:pt x="39" y="7"/>
                    </a:cubicBezTo>
                    <a:cubicBezTo>
                      <a:pt x="38" y="8"/>
                      <a:pt x="36" y="8"/>
                      <a:pt x="35" y="6"/>
                    </a:cubicBezTo>
                    <a:cubicBezTo>
                      <a:pt x="35" y="4"/>
                      <a:pt x="36" y="3"/>
                      <a:pt x="36" y="1"/>
                    </a:cubicBezTo>
                    <a:cubicBezTo>
                      <a:pt x="37" y="0"/>
                      <a:pt x="37" y="0"/>
                      <a:pt x="36" y="1"/>
                    </a:cubicBezTo>
                    <a:cubicBezTo>
                      <a:pt x="35" y="1"/>
                      <a:pt x="35" y="2"/>
                      <a:pt x="34" y="2"/>
                    </a:cubicBezTo>
                    <a:cubicBezTo>
                      <a:pt x="33" y="3"/>
                      <a:pt x="33" y="3"/>
                      <a:pt x="33" y="3"/>
                    </a:cubicBezTo>
                    <a:cubicBezTo>
                      <a:pt x="31" y="7"/>
                      <a:pt x="29" y="10"/>
                      <a:pt x="25" y="11"/>
                    </a:cubicBezTo>
                    <a:cubicBezTo>
                      <a:pt x="24" y="12"/>
                      <a:pt x="23" y="11"/>
                      <a:pt x="23" y="10"/>
                    </a:cubicBezTo>
                    <a:cubicBezTo>
                      <a:pt x="22" y="9"/>
                      <a:pt x="22" y="8"/>
                      <a:pt x="22" y="7"/>
                    </a:cubicBezTo>
                    <a:cubicBezTo>
                      <a:pt x="22" y="8"/>
                      <a:pt x="22" y="8"/>
                      <a:pt x="22" y="8"/>
                    </a:cubicBezTo>
                    <a:cubicBezTo>
                      <a:pt x="18" y="9"/>
                      <a:pt x="16" y="7"/>
                      <a:pt x="14" y="5"/>
                    </a:cubicBezTo>
                    <a:cubicBezTo>
                      <a:pt x="14" y="5"/>
                      <a:pt x="14" y="6"/>
                      <a:pt x="14" y="6"/>
                    </a:cubicBezTo>
                    <a:cubicBezTo>
                      <a:pt x="14" y="8"/>
                      <a:pt x="13" y="9"/>
                      <a:pt x="12" y="8"/>
                    </a:cubicBezTo>
                    <a:cubicBezTo>
                      <a:pt x="10" y="7"/>
                      <a:pt x="9" y="6"/>
                      <a:pt x="8" y="5"/>
                    </a:cubicBezTo>
                    <a:cubicBezTo>
                      <a:pt x="8" y="5"/>
                      <a:pt x="8" y="6"/>
                      <a:pt x="8" y="6"/>
                    </a:cubicBezTo>
                    <a:cubicBezTo>
                      <a:pt x="8" y="7"/>
                      <a:pt x="7" y="8"/>
                      <a:pt x="6" y="8"/>
                    </a:cubicBezTo>
                    <a:cubicBezTo>
                      <a:pt x="5" y="7"/>
                      <a:pt x="4" y="7"/>
                      <a:pt x="3" y="7"/>
                    </a:cubicBezTo>
                    <a:cubicBezTo>
                      <a:pt x="2" y="5"/>
                      <a:pt x="2" y="5"/>
                      <a:pt x="2" y="7"/>
                    </a:cubicBezTo>
                    <a:cubicBezTo>
                      <a:pt x="2" y="10"/>
                      <a:pt x="3" y="14"/>
                      <a:pt x="1" y="17"/>
                    </a:cubicBezTo>
                    <a:cubicBezTo>
                      <a:pt x="1" y="18"/>
                      <a:pt x="0" y="19"/>
                      <a:pt x="0" y="19"/>
                    </a:cubicBezTo>
                    <a:cubicBezTo>
                      <a:pt x="0" y="20"/>
                      <a:pt x="1" y="23"/>
                      <a:pt x="2" y="24"/>
                    </a:cubicBezTo>
                    <a:cubicBezTo>
                      <a:pt x="3" y="25"/>
                      <a:pt x="5" y="28"/>
                      <a:pt x="5" y="28"/>
                    </a:cubicBezTo>
                    <a:cubicBezTo>
                      <a:pt x="5" y="28"/>
                      <a:pt x="5" y="24"/>
                      <a:pt x="3" y="20"/>
                    </a:cubicBezTo>
                    <a:cubicBezTo>
                      <a:pt x="4" y="21"/>
                      <a:pt x="4" y="21"/>
                      <a:pt x="4" y="21"/>
                    </a:cubicBezTo>
                    <a:cubicBezTo>
                      <a:pt x="4" y="21"/>
                      <a:pt x="3" y="18"/>
                      <a:pt x="4" y="15"/>
                    </a:cubicBezTo>
                    <a:cubicBezTo>
                      <a:pt x="5" y="16"/>
                      <a:pt x="5" y="16"/>
                      <a:pt x="5" y="16"/>
                    </a:cubicBezTo>
                    <a:cubicBezTo>
                      <a:pt x="5" y="16"/>
                      <a:pt x="5" y="12"/>
                      <a:pt x="5" y="11"/>
                    </a:cubicBezTo>
                    <a:cubicBezTo>
                      <a:pt x="6" y="10"/>
                      <a:pt x="7" y="9"/>
                      <a:pt x="8" y="11"/>
                    </a:cubicBezTo>
                    <a:cubicBezTo>
                      <a:pt x="8" y="11"/>
                      <a:pt x="11" y="13"/>
                      <a:pt x="13" y="14"/>
                    </a:cubicBezTo>
                    <a:cubicBezTo>
                      <a:pt x="14" y="12"/>
                      <a:pt x="14" y="12"/>
                      <a:pt x="14" y="12"/>
                    </a:cubicBezTo>
                    <a:cubicBezTo>
                      <a:pt x="15" y="15"/>
                      <a:pt x="15" y="15"/>
                      <a:pt x="15" y="15"/>
                    </a:cubicBezTo>
                    <a:cubicBezTo>
                      <a:pt x="16" y="14"/>
                      <a:pt x="16" y="14"/>
                      <a:pt x="16" y="14"/>
                    </a:cubicBezTo>
                    <a:cubicBezTo>
                      <a:pt x="18" y="17"/>
                      <a:pt x="18" y="17"/>
                      <a:pt x="18" y="17"/>
                    </a:cubicBezTo>
                    <a:cubicBezTo>
                      <a:pt x="18" y="17"/>
                      <a:pt x="23" y="16"/>
                      <a:pt x="24" y="15"/>
                    </a:cubicBezTo>
                    <a:cubicBezTo>
                      <a:pt x="24" y="16"/>
                      <a:pt x="24" y="16"/>
                      <a:pt x="24" y="16"/>
                    </a:cubicBezTo>
                    <a:cubicBezTo>
                      <a:pt x="24" y="16"/>
                      <a:pt x="29" y="14"/>
                      <a:pt x="30" y="13"/>
                    </a:cubicBezTo>
                    <a:cubicBezTo>
                      <a:pt x="30" y="14"/>
                      <a:pt x="30" y="14"/>
                      <a:pt x="30" y="14"/>
                    </a:cubicBezTo>
                    <a:cubicBezTo>
                      <a:pt x="30" y="14"/>
                      <a:pt x="34" y="11"/>
                      <a:pt x="34" y="9"/>
                    </a:cubicBezTo>
                    <a:cubicBezTo>
                      <a:pt x="36" y="13"/>
                      <a:pt x="36" y="13"/>
                      <a:pt x="36" y="13"/>
                    </a:cubicBezTo>
                    <a:cubicBezTo>
                      <a:pt x="36" y="13"/>
                      <a:pt x="36" y="16"/>
                      <a:pt x="36" y="18"/>
                    </a:cubicBezTo>
                    <a:cubicBezTo>
                      <a:pt x="37" y="17"/>
                      <a:pt x="37" y="17"/>
                      <a:pt x="37" y="17"/>
                    </a:cubicBezTo>
                    <a:cubicBezTo>
                      <a:pt x="37" y="17"/>
                      <a:pt x="36" y="21"/>
                      <a:pt x="36" y="22"/>
                    </a:cubicBezTo>
                    <a:cubicBezTo>
                      <a:pt x="37" y="21"/>
                      <a:pt x="37" y="21"/>
                      <a:pt x="37" y="21"/>
                    </a:cubicBezTo>
                    <a:cubicBezTo>
                      <a:pt x="37" y="21"/>
                      <a:pt x="36" y="25"/>
                      <a:pt x="37" y="26"/>
                    </a:cubicBezTo>
                    <a:cubicBezTo>
                      <a:pt x="37" y="26"/>
                      <a:pt x="40" y="22"/>
                      <a:pt x="40" y="19"/>
                    </a:cubicBezTo>
                    <a:cubicBezTo>
                      <a:pt x="40" y="19"/>
                      <a:pt x="39" y="18"/>
                      <a:pt x="39" y="17"/>
                    </a:cubicBezTo>
                    <a:close/>
                  </a:path>
                </a:pathLst>
              </a:custGeom>
              <a:solidFill>
                <a:srgbClr val="5C5D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5" name="Rectangle 451"/>
              <p:cNvSpPr>
                <a:spLocks noChangeArrowheads="1"/>
              </p:cNvSpPr>
              <p:nvPr/>
            </p:nvSpPr>
            <p:spPr bwMode="auto">
              <a:xfrm>
                <a:off x="5265196"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6" name="Freeform 452"/>
              <p:cNvSpPr/>
              <p:nvPr/>
            </p:nvSpPr>
            <p:spPr bwMode="auto">
              <a:xfrm>
                <a:off x="5172311" y="6021358"/>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2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7" name="Freeform 453"/>
              <p:cNvSpPr/>
              <p:nvPr/>
            </p:nvSpPr>
            <p:spPr bwMode="auto">
              <a:xfrm>
                <a:off x="5183570"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7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3" y="2"/>
                      <a:pt x="28" y="3"/>
                    </a:cubicBezTo>
                    <a:cubicBezTo>
                      <a:pt x="33" y="3"/>
                      <a:pt x="38" y="8"/>
                      <a:pt x="32" y="12"/>
                    </a:cubicBezTo>
                    <a:cubicBezTo>
                      <a:pt x="26" y="16"/>
                      <a:pt x="18" y="14"/>
                      <a:pt x="12" y="14"/>
                    </a:cubicBezTo>
                    <a:cubicBezTo>
                      <a:pt x="7" y="13"/>
                      <a:pt x="4" y="12"/>
                      <a:pt x="0" y="10"/>
                    </a:cubicBezTo>
                    <a:cubicBezTo>
                      <a:pt x="1" y="18"/>
                      <a:pt x="1" y="18"/>
                      <a:pt x="1" y="18"/>
                    </a:cubicBezTo>
                    <a:cubicBezTo>
                      <a:pt x="36" y="18"/>
                      <a:pt x="36" y="18"/>
                      <a:pt x="36" y="18"/>
                    </a:cubicBezTo>
                    <a:cubicBezTo>
                      <a:pt x="37" y="9"/>
                      <a:pt x="37" y="0"/>
                      <a:pt x="37" y="0"/>
                    </a:cubicBezTo>
                    <a:lnTo>
                      <a:pt x="3" y="0"/>
                    </a:lnTo>
                    <a:close/>
                  </a:path>
                </a:pathLst>
              </a:custGeom>
              <a:solidFill>
                <a:srgbClr val="18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8" name="Freeform 454"/>
              <p:cNvSpPr/>
              <p:nvPr/>
            </p:nvSpPr>
            <p:spPr bwMode="auto">
              <a:xfrm>
                <a:off x="5192014" y="6133946"/>
                <a:ext cx="98516" cy="394061"/>
              </a:xfrm>
              <a:custGeom>
                <a:avLst/>
                <a:gdLst>
                  <a:gd name="T0" fmla="*/ 21 w 35"/>
                  <a:gd name="T1" fmla="*/ 131 h 140"/>
                  <a:gd name="T2" fmla="*/ 0 w 35"/>
                  <a:gd name="T3" fmla="*/ 0 h 140"/>
                  <a:gd name="T4" fmla="*/ 33 w 35"/>
                  <a:gd name="T5" fmla="*/ 0 h 140"/>
                  <a:gd name="T6" fmla="*/ 35 w 35"/>
                  <a:gd name="T7" fmla="*/ 140 h 140"/>
                  <a:gd name="T8" fmla="*/ 21 w 35"/>
                  <a:gd name="T9" fmla="*/ 131 h 140"/>
                </a:gdLst>
                <a:ahLst/>
                <a:cxnLst>
                  <a:cxn ang="0">
                    <a:pos x="T0" y="T1"/>
                  </a:cxn>
                  <a:cxn ang="0">
                    <a:pos x="T2" y="T3"/>
                  </a:cxn>
                  <a:cxn ang="0">
                    <a:pos x="T4" y="T5"/>
                  </a:cxn>
                  <a:cxn ang="0">
                    <a:pos x="T6" y="T7"/>
                  </a:cxn>
                  <a:cxn ang="0">
                    <a:pos x="T8" y="T9"/>
                  </a:cxn>
                </a:cxnLst>
                <a:rect l="0" t="0" r="r" b="b"/>
                <a:pathLst>
                  <a:path w="35" h="140">
                    <a:moveTo>
                      <a:pt x="21" y="131"/>
                    </a:moveTo>
                    <a:lnTo>
                      <a:pt x="0" y="0"/>
                    </a:lnTo>
                    <a:lnTo>
                      <a:pt x="33" y="0"/>
                    </a:lnTo>
                    <a:lnTo>
                      <a:pt x="35" y="140"/>
                    </a:lnTo>
                    <a:lnTo>
                      <a:pt x="21" y="131"/>
                    </a:lnTo>
                    <a:close/>
                  </a:path>
                </a:pathLst>
              </a:custGeom>
              <a:solidFill>
                <a:srgbClr val="2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39" name="Freeform 455"/>
              <p:cNvSpPr/>
              <p:nvPr/>
            </p:nvSpPr>
            <p:spPr bwMode="auto">
              <a:xfrm>
                <a:off x="5231420"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18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0" name="Freeform 456"/>
              <p:cNvSpPr/>
              <p:nvPr/>
            </p:nvSpPr>
            <p:spPr bwMode="auto">
              <a:xfrm>
                <a:off x="5329936" y="6133946"/>
                <a:ext cx="95701" cy="394061"/>
              </a:xfrm>
              <a:custGeom>
                <a:avLst/>
                <a:gdLst>
                  <a:gd name="T0" fmla="*/ 12 w 34"/>
                  <a:gd name="T1" fmla="*/ 131 h 140"/>
                  <a:gd name="T2" fmla="*/ 34 w 34"/>
                  <a:gd name="T3" fmla="*/ 0 h 140"/>
                  <a:gd name="T4" fmla="*/ 0 w 34"/>
                  <a:gd name="T5" fmla="*/ 0 h 140"/>
                  <a:gd name="T6" fmla="*/ 0 w 34"/>
                  <a:gd name="T7" fmla="*/ 140 h 140"/>
                  <a:gd name="T8" fmla="*/ 12 w 34"/>
                  <a:gd name="T9" fmla="*/ 131 h 140"/>
                </a:gdLst>
                <a:ahLst/>
                <a:cxnLst>
                  <a:cxn ang="0">
                    <a:pos x="T0" y="T1"/>
                  </a:cxn>
                  <a:cxn ang="0">
                    <a:pos x="T2" y="T3"/>
                  </a:cxn>
                  <a:cxn ang="0">
                    <a:pos x="T4" y="T5"/>
                  </a:cxn>
                  <a:cxn ang="0">
                    <a:pos x="T6" y="T7"/>
                  </a:cxn>
                  <a:cxn ang="0">
                    <a:pos x="T8" y="T9"/>
                  </a:cxn>
                </a:cxnLst>
                <a:rect l="0" t="0" r="r" b="b"/>
                <a:pathLst>
                  <a:path w="34" h="140">
                    <a:moveTo>
                      <a:pt x="12" y="131"/>
                    </a:moveTo>
                    <a:lnTo>
                      <a:pt x="34" y="0"/>
                    </a:lnTo>
                    <a:lnTo>
                      <a:pt x="0" y="0"/>
                    </a:lnTo>
                    <a:lnTo>
                      <a:pt x="0" y="140"/>
                    </a:lnTo>
                    <a:lnTo>
                      <a:pt x="12" y="131"/>
                    </a:lnTo>
                    <a:close/>
                  </a:path>
                </a:pathLst>
              </a:custGeom>
              <a:solidFill>
                <a:srgbClr val="2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1" name="Freeform 457"/>
              <p:cNvSpPr/>
              <p:nvPr/>
            </p:nvSpPr>
            <p:spPr bwMode="auto">
              <a:xfrm>
                <a:off x="5329936" y="6133946"/>
                <a:ext cx="61924" cy="394061"/>
              </a:xfrm>
              <a:custGeom>
                <a:avLst/>
                <a:gdLst>
                  <a:gd name="T0" fmla="*/ 8 w 9"/>
                  <a:gd name="T1" fmla="*/ 31 h 59"/>
                  <a:gd name="T2" fmla="*/ 2 w 9"/>
                  <a:gd name="T3" fmla="*/ 29 h 59"/>
                  <a:gd name="T4" fmla="*/ 3 w 9"/>
                  <a:gd name="T5" fmla="*/ 0 h 59"/>
                  <a:gd name="T6" fmla="*/ 0 w 9"/>
                  <a:gd name="T7" fmla="*/ 0 h 59"/>
                  <a:gd name="T8" fmla="*/ 0 w 9"/>
                  <a:gd name="T9" fmla="*/ 59 h 59"/>
                  <a:gd name="T10" fmla="*/ 5 w 9"/>
                  <a:gd name="T11" fmla="*/ 55 h 59"/>
                  <a:gd name="T12" fmla="*/ 9 w 9"/>
                  <a:gd name="T13" fmla="*/ 30 h 59"/>
                  <a:gd name="T14" fmla="*/ 8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8" y="31"/>
                    </a:moveTo>
                    <a:cubicBezTo>
                      <a:pt x="7" y="33"/>
                      <a:pt x="3" y="32"/>
                      <a:pt x="2" y="29"/>
                    </a:cubicBezTo>
                    <a:cubicBezTo>
                      <a:pt x="0" y="20"/>
                      <a:pt x="2" y="10"/>
                      <a:pt x="3" y="0"/>
                    </a:cubicBezTo>
                    <a:cubicBezTo>
                      <a:pt x="0" y="0"/>
                      <a:pt x="0" y="0"/>
                      <a:pt x="0" y="0"/>
                    </a:cubicBezTo>
                    <a:cubicBezTo>
                      <a:pt x="0" y="59"/>
                      <a:pt x="0" y="59"/>
                      <a:pt x="0" y="59"/>
                    </a:cubicBezTo>
                    <a:cubicBezTo>
                      <a:pt x="5" y="55"/>
                      <a:pt x="5" y="55"/>
                      <a:pt x="5" y="55"/>
                    </a:cubicBezTo>
                    <a:cubicBezTo>
                      <a:pt x="9" y="30"/>
                      <a:pt x="9" y="30"/>
                      <a:pt x="9" y="30"/>
                    </a:cubicBezTo>
                    <a:lnTo>
                      <a:pt x="8" y="31"/>
                    </a:lnTo>
                    <a:close/>
                  </a:path>
                </a:pathLst>
              </a:custGeom>
              <a:solidFill>
                <a:srgbClr val="18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2" name="Freeform 458"/>
              <p:cNvSpPr/>
              <p:nvPr/>
            </p:nvSpPr>
            <p:spPr bwMode="auto">
              <a:xfrm>
                <a:off x="5152607" y="5700479"/>
                <a:ext cx="306806" cy="320878"/>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close/>
                  </a:path>
                </a:pathLst>
              </a:custGeom>
              <a:solidFill>
                <a:srgbClr val="5D5E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3" name="Freeform 459"/>
              <p:cNvSpPr/>
              <p:nvPr/>
            </p:nvSpPr>
            <p:spPr bwMode="auto">
              <a:xfrm>
                <a:off x="5152607" y="5708924"/>
                <a:ext cx="306806" cy="312433"/>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8 w 46"/>
                  <a:gd name="T11" fmla="*/ 46 h 47"/>
                  <a:gd name="T12" fmla="*/ 9 w 46"/>
                  <a:gd name="T13" fmla="*/ 36 h 47"/>
                  <a:gd name="T14" fmla="*/ 10 w 46"/>
                  <a:gd name="T15" fmla="*/ 33 h 47"/>
                  <a:gd name="T16" fmla="*/ 8 w 46"/>
                  <a:gd name="T17" fmla="*/ 21 h 47"/>
                  <a:gd name="T18" fmla="*/ 8 w 46"/>
                  <a:gd name="T19" fmla="*/ 0 h 47"/>
                  <a:gd name="T20" fmla="*/ 3 w 46"/>
                  <a:gd name="T21" fmla="*/ 3 h 47"/>
                  <a:gd name="T22" fmla="*/ 3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0" y="1"/>
                      <a:pt x="38" y="0"/>
                    </a:cubicBezTo>
                    <a:cubicBezTo>
                      <a:pt x="38" y="1"/>
                      <a:pt x="38" y="1"/>
                      <a:pt x="38" y="1"/>
                    </a:cubicBezTo>
                    <a:cubicBezTo>
                      <a:pt x="40" y="14"/>
                      <a:pt x="41" y="29"/>
                      <a:pt x="37" y="41"/>
                    </a:cubicBezTo>
                    <a:cubicBezTo>
                      <a:pt x="37" y="43"/>
                      <a:pt x="35" y="44"/>
                      <a:pt x="34" y="44"/>
                    </a:cubicBezTo>
                    <a:cubicBezTo>
                      <a:pt x="30" y="47"/>
                      <a:pt x="22" y="47"/>
                      <a:pt x="18" y="46"/>
                    </a:cubicBezTo>
                    <a:cubicBezTo>
                      <a:pt x="11" y="45"/>
                      <a:pt x="9" y="42"/>
                      <a:pt x="9" y="36"/>
                    </a:cubicBezTo>
                    <a:cubicBezTo>
                      <a:pt x="9" y="35"/>
                      <a:pt x="9" y="34"/>
                      <a:pt x="10" y="33"/>
                    </a:cubicBezTo>
                    <a:cubicBezTo>
                      <a:pt x="9" y="29"/>
                      <a:pt x="9" y="25"/>
                      <a:pt x="8" y="21"/>
                    </a:cubicBezTo>
                    <a:cubicBezTo>
                      <a:pt x="8" y="14"/>
                      <a:pt x="7" y="7"/>
                      <a:pt x="8" y="0"/>
                    </a:cubicBezTo>
                    <a:cubicBezTo>
                      <a:pt x="5" y="1"/>
                      <a:pt x="4" y="2"/>
                      <a:pt x="3" y="3"/>
                    </a:cubicBezTo>
                    <a:cubicBezTo>
                      <a:pt x="0" y="7"/>
                      <a:pt x="3" y="47"/>
                      <a:pt x="3" y="47"/>
                    </a:cubicBezTo>
                    <a:cubicBezTo>
                      <a:pt x="42" y="47"/>
                      <a:pt x="42" y="47"/>
                      <a:pt x="42" y="47"/>
                    </a:cubicBezTo>
                    <a:cubicBezTo>
                      <a:pt x="42" y="47"/>
                      <a:pt x="46" y="8"/>
                      <a:pt x="43" y="3"/>
                    </a:cubicBezTo>
                    <a:close/>
                  </a:path>
                </a:pathLst>
              </a:custGeom>
              <a:solidFill>
                <a:srgbClr val="5758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4" name="Rectangle 460"/>
              <p:cNvSpPr>
                <a:spLocks noChangeArrowheads="1"/>
              </p:cNvSpPr>
              <p:nvPr/>
            </p:nvSpPr>
            <p:spPr bwMode="auto">
              <a:xfrm>
                <a:off x="5329936"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5" name="Freeform 461"/>
              <p:cNvSpPr/>
              <p:nvPr/>
            </p:nvSpPr>
            <p:spPr bwMode="auto">
              <a:xfrm>
                <a:off x="5329936" y="6502676"/>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6" name="Rectangle 462"/>
              <p:cNvSpPr>
                <a:spLocks noChangeArrowheads="1"/>
              </p:cNvSpPr>
              <p:nvPr/>
            </p:nvSpPr>
            <p:spPr bwMode="auto">
              <a:xfrm>
                <a:off x="5225790" y="6528007"/>
                <a:ext cx="64739"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7" name="Freeform 463"/>
              <p:cNvSpPr/>
              <p:nvPr/>
            </p:nvSpPr>
            <p:spPr bwMode="auto">
              <a:xfrm>
                <a:off x="5225790" y="6502676"/>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8" name="Freeform 464"/>
              <p:cNvSpPr/>
              <p:nvPr/>
            </p:nvSpPr>
            <p:spPr bwMode="auto">
              <a:xfrm>
                <a:off x="5329936" y="6502676"/>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49" name="Freeform 465"/>
              <p:cNvSpPr/>
              <p:nvPr/>
            </p:nvSpPr>
            <p:spPr bwMode="auto">
              <a:xfrm>
                <a:off x="5225790" y="6502676"/>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0" name="Freeform 466"/>
              <p:cNvSpPr/>
              <p:nvPr/>
            </p:nvSpPr>
            <p:spPr bwMode="auto">
              <a:xfrm>
                <a:off x="5172311" y="5368342"/>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10"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1" name="Freeform 467"/>
              <p:cNvSpPr/>
              <p:nvPr/>
            </p:nvSpPr>
            <p:spPr bwMode="auto">
              <a:xfrm>
                <a:off x="5172311"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2" name="Freeform 468"/>
              <p:cNvSpPr/>
              <p:nvPr/>
            </p:nvSpPr>
            <p:spPr bwMode="auto">
              <a:xfrm>
                <a:off x="5411562"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3" name="Freeform 469"/>
              <p:cNvSpPr/>
              <p:nvPr/>
            </p:nvSpPr>
            <p:spPr bwMode="auto">
              <a:xfrm>
                <a:off x="5391860" y="5700479"/>
                <a:ext cx="98516"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9" y="39"/>
                    </a:cubicBezTo>
                    <a:cubicBezTo>
                      <a:pt x="13" y="38"/>
                      <a:pt x="15" y="0"/>
                      <a:pt x="5" y="3"/>
                    </a:cubicBezTo>
                    <a:close/>
                  </a:path>
                </a:pathLst>
              </a:custGeom>
              <a:solidFill>
                <a:srgbClr val="6667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4" name="Freeform 470"/>
              <p:cNvSpPr/>
              <p:nvPr/>
            </p:nvSpPr>
            <p:spPr bwMode="auto">
              <a:xfrm>
                <a:off x="5265196" y="5889066"/>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6667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5" name="Freeform 471"/>
              <p:cNvSpPr/>
              <p:nvPr/>
            </p:nvSpPr>
            <p:spPr bwMode="auto">
              <a:xfrm>
                <a:off x="5391860" y="5714554"/>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8"/>
                      <a:pt x="6" y="1"/>
                    </a:cubicBezTo>
                    <a:cubicBezTo>
                      <a:pt x="7" y="1"/>
                      <a:pt x="7" y="1"/>
                      <a:pt x="7" y="1"/>
                    </a:cubicBezTo>
                    <a:cubicBezTo>
                      <a:pt x="6" y="0"/>
                      <a:pt x="5" y="0"/>
                      <a:pt x="5" y="1"/>
                    </a:cubicBezTo>
                    <a:cubicBezTo>
                      <a:pt x="5" y="1"/>
                      <a:pt x="7" y="11"/>
                      <a:pt x="3" y="19"/>
                    </a:cubicBezTo>
                    <a:cubicBezTo>
                      <a:pt x="1" y="24"/>
                      <a:pt x="0" y="28"/>
                      <a:pt x="0" y="28"/>
                    </a:cubicBezTo>
                    <a:cubicBezTo>
                      <a:pt x="0" y="28"/>
                      <a:pt x="1" y="29"/>
                      <a:pt x="2" y="31"/>
                    </a:cubicBezTo>
                    <a:lnTo>
                      <a:pt x="3" y="31"/>
                    </a:lnTo>
                    <a:close/>
                  </a:path>
                </a:pathLst>
              </a:custGeom>
              <a:solidFill>
                <a:srgbClr val="616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6" name="Freeform 472"/>
              <p:cNvSpPr/>
              <p:nvPr/>
            </p:nvSpPr>
            <p:spPr bwMode="auto">
              <a:xfrm>
                <a:off x="5265196" y="5889066"/>
                <a:ext cx="160440" cy="59108"/>
              </a:xfrm>
              <a:custGeom>
                <a:avLst/>
                <a:gdLst>
                  <a:gd name="T0" fmla="*/ 10 w 24"/>
                  <a:gd name="T1" fmla="*/ 8 h 9"/>
                  <a:gd name="T2" fmla="*/ 10 w 24"/>
                  <a:gd name="T3" fmla="*/ 5 h 9"/>
                  <a:gd name="T4" fmla="*/ 18 w 24"/>
                  <a:gd name="T5" fmla="*/ 4 h 9"/>
                  <a:gd name="T6" fmla="*/ 19 w 24"/>
                  <a:gd name="T7" fmla="*/ 5 h 9"/>
                  <a:gd name="T8" fmla="*/ 20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0" y="5"/>
                    </a:cubicBezTo>
                    <a:cubicBezTo>
                      <a:pt x="12" y="3"/>
                      <a:pt x="16" y="3"/>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4" y="5"/>
                    </a:cubicBezTo>
                    <a:cubicBezTo>
                      <a:pt x="23" y="4"/>
                      <a:pt x="23" y="4"/>
                      <a:pt x="23" y="4"/>
                    </a:cubicBezTo>
                    <a:cubicBezTo>
                      <a:pt x="23" y="4"/>
                      <a:pt x="23" y="3"/>
                      <a:pt x="23"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616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7" name="Freeform 473"/>
              <p:cNvSpPr/>
              <p:nvPr/>
            </p:nvSpPr>
            <p:spPr bwMode="auto">
              <a:xfrm>
                <a:off x="5192014" y="5860919"/>
                <a:ext cx="78812"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8" name="Freeform 474"/>
              <p:cNvSpPr/>
              <p:nvPr/>
            </p:nvSpPr>
            <p:spPr bwMode="auto">
              <a:xfrm>
                <a:off x="5118831" y="5700479"/>
                <a:ext cx="84442" cy="267398"/>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0" y="37"/>
                      <a:pt x="0" y="0"/>
                      <a:pt x="10" y="2"/>
                    </a:cubicBezTo>
                    <a:close/>
                  </a:path>
                </a:pathLst>
              </a:custGeom>
              <a:solidFill>
                <a:srgbClr val="6667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59" name="Freeform 475"/>
              <p:cNvSpPr/>
              <p:nvPr/>
            </p:nvSpPr>
            <p:spPr bwMode="auto">
              <a:xfrm>
                <a:off x="5110387" y="5869363"/>
                <a:ext cx="242066"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6667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0" name="Freeform 476"/>
              <p:cNvSpPr/>
              <p:nvPr/>
            </p:nvSpPr>
            <p:spPr bwMode="auto">
              <a:xfrm>
                <a:off x="5144164" y="5714554"/>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7" y="25"/>
                      <a:pt x="7" y="27"/>
                      <a:pt x="6" y="28"/>
                    </a:cubicBezTo>
                    <a:cubicBezTo>
                      <a:pt x="7" y="28"/>
                      <a:pt x="8" y="27"/>
                      <a:pt x="9" y="27"/>
                    </a:cubicBezTo>
                    <a:cubicBezTo>
                      <a:pt x="9" y="24"/>
                      <a:pt x="8" y="19"/>
                      <a:pt x="7" y="14"/>
                    </a:cubicBezTo>
                    <a:cubicBezTo>
                      <a:pt x="5" y="7"/>
                      <a:pt x="6" y="0"/>
                      <a:pt x="6" y="0"/>
                    </a:cubicBezTo>
                    <a:cubicBezTo>
                      <a:pt x="5" y="0"/>
                      <a:pt x="5" y="0"/>
                      <a:pt x="4" y="0"/>
                    </a:cubicBezTo>
                    <a:lnTo>
                      <a:pt x="4" y="1"/>
                    </a:lnTo>
                    <a:close/>
                  </a:path>
                </a:pathLst>
              </a:custGeom>
              <a:solidFill>
                <a:srgbClr val="616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1" name="Freeform 477"/>
              <p:cNvSpPr/>
              <p:nvPr/>
            </p:nvSpPr>
            <p:spPr bwMode="auto">
              <a:xfrm>
                <a:off x="5183570" y="5869363"/>
                <a:ext cx="168883"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616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2" name="Freeform 478"/>
              <p:cNvSpPr/>
              <p:nvPr/>
            </p:nvSpPr>
            <p:spPr bwMode="auto">
              <a:xfrm>
                <a:off x="5338379" y="5860919"/>
                <a:ext cx="59110" cy="47849"/>
              </a:xfrm>
              <a:custGeom>
                <a:avLst/>
                <a:gdLst>
                  <a:gd name="T0" fmla="*/ 0 w 9"/>
                  <a:gd name="T1" fmla="*/ 1 h 7"/>
                  <a:gd name="T2" fmla="*/ 9 w 9"/>
                  <a:gd name="T3" fmla="*/ 2 h 7"/>
                  <a:gd name="T4" fmla="*/ 8 w 9"/>
                  <a:gd name="T5" fmla="*/ 6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3" name="Freeform 479"/>
              <p:cNvSpPr/>
              <p:nvPr/>
            </p:nvSpPr>
            <p:spPr bwMode="auto">
              <a:xfrm>
                <a:off x="5152607" y="5354269"/>
                <a:ext cx="284288" cy="239250"/>
              </a:xfrm>
              <a:custGeom>
                <a:avLst/>
                <a:gdLst>
                  <a:gd name="T0" fmla="*/ 38 w 43"/>
                  <a:gd name="T1" fmla="*/ 3 h 36"/>
                  <a:gd name="T2" fmla="*/ 38 w 43"/>
                  <a:gd name="T3" fmla="*/ 6 h 36"/>
                  <a:gd name="T4" fmla="*/ 17 w 43"/>
                  <a:gd name="T5" fmla="*/ 1 h 36"/>
                  <a:gd name="T6" fmla="*/ 19 w 43"/>
                  <a:gd name="T7" fmla="*/ 2 h 36"/>
                  <a:gd name="T8" fmla="*/ 2 w 43"/>
                  <a:gd name="T9" fmla="*/ 12 h 36"/>
                  <a:gd name="T10" fmla="*/ 4 w 43"/>
                  <a:gd name="T11" fmla="*/ 11 h 36"/>
                  <a:gd name="T12" fmla="*/ 2 w 43"/>
                  <a:gd name="T13" fmla="*/ 29 h 36"/>
                  <a:gd name="T14" fmla="*/ 3 w 43"/>
                  <a:gd name="T15" fmla="*/ 26 h 36"/>
                  <a:gd name="T16" fmla="*/ 4 w 43"/>
                  <a:gd name="T17" fmla="*/ 32 h 36"/>
                  <a:gd name="T18" fmla="*/ 8 w 43"/>
                  <a:gd name="T19" fmla="*/ 35 h 36"/>
                  <a:gd name="T20" fmla="*/ 8 w 43"/>
                  <a:gd name="T21" fmla="*/ 30 h 36"/>
                  <a:gd name="T22" fmla="*/ 10 w 43"/>
                  <a:gd name="T23" fmla="*/ 31 h 36"/>
                  <a:gd name="T24" fmla="*/ 24 w 43"/>
                  <a:gd name="T25" fmla="*/ 24 h 36"/>
                  <a:gd name="T26" fmla="*/ 37 w 43"/>
                  <a:gd name="T27" fmla="*/ 21 h 36"/>
                  <a:gd name="T28" fmla="*/ 38 w 43"/>
                  <a:gd name="T2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36">
                    <a:moveTo>
                      <a:pt x="38" y="3"/>
                    </a:moveTo>
                    <a:cubicBezTo>
                      <a:pt x="38" y="6"/>
                      <a:pt x="38" y="6"/>
                      <a:pt x="38" y="6"/>
                    </a:cubicBezTo>
                    <a:cubicBezTo>
                      <a:pt x="34" y="0"/>
                      <a:pt x="17" y="1"/>
                      <a:pt x="17" y="1"/>
                    </a:cubicBezTo>
                    <a:cubicBezTo>
                      <a:pt x="19" y="2"/>
                      <a:pt x="19" y="2"/>
                      <a:pt x="19" y="2"/>
                    </a:cubicBezTo>
                    <a:cubicBezTo>
                      <a:pt x="10" y="3"/>
                      <a:pt x="2" y="12"/>
                      <a:pt x="2" y="12"/>
                    </a:cubicBezTo>
                    <a:cubicBezTo>
                      <a:pt x="4" y="11"/>
                      <a:pt x="4" y="11"/>
                      <a:pt x="4" y="11"/>
                    </a:cubicBezTo>
                    <a:cubicBezTo>
                      <a:pt x="0" y="16"/>
                      <a:pt x="2" y="29"/>
                      <a:pt x="2" y="29"/>
                    </a:cubicBezTo>
                    <a:cubicBezTo>
                      <a:pt x="3" y="26"/>
                      <a:pt x="3" y="26"/>
                      <a:pt x="3" y="26"/>
                    </a:cubicBezTo>
                    <a:cubicBezTo>
                      <a:pt x="4" y="32"/>
                      <a:pt x="4" y="32"/>
                      <a:pt x="4" y="32"/>
                    </a:cubicBezTo>
                    <a:cubicBezTo>
                      <a:pt x="5" y="32"/>
                      <a:pt x="7" y="36"/>
                      <a:pt x="8" y="35"/>
                    </a:cubicBezTo>
                    <a:cubicBezTo>
                      <a:pt x="9" y="35"/>
                      <a:pt x="8" y="30"/>
                      <a:pt x="8" y="30"/>
                    </a:cubicBezTo>
                    <a:cubicBezTo>
                      <a:pt x="8" y="30"/>
                      <a:pt x="8" y="32"/>
                      <a:pt x="10" y="31"/>
                    </a:cubicBezTo>
                    <a:cubicBezTo>
                      <a:pt x="19" y="23"/>
                      <a:pt x="24" y="24"/>
                      <a:pt x="24" y="24"/>
                    </a:cubicBezTo>
                    <a:cubicBezTo>
                      <a:pt x="33" y="27"/>
                      <a:pt x="37" y="21"/>
                      <a:pt x="37" y="21"/>
                    </a:cubicBezTo>
                    <a:cubicBezTo>
                      <a:pt x="43" y="13"/>
                      <a:pt x="38" y="3"/>
                      <a:pt x="38" y="3"/>
                    </a:cubicBez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4" name="Freeform 480"/>
              <p:cNvSpPr/>
              <p:nvPr/>
            </p:nvSpPr>
            <p:spPr bwMode="auto">
              <a:xfrm>
                <a:off x="5377785" y="5402119"/>
                <a:ext cx="87257" cy="180142"/>
              </a:xfrm>
              <a:custGeom>
                <a:avLst/>
                <a:gdLst>
                  <a:gd name="T0" fmla="*/ 13 w 13"/>
                  <a:gd name="T1" fmla="*/ 12 h 27"/>
                  <a:gd name="T2" fmla="*/ 6 w 13"/>
                  <a:gd name="T3" fmla="*/ 0 h 27"/>
                  <a:gd name="T4" fmla="*/ 3 w 13"/>
                  <a:gd name="T5" fmla="*/ 14 h 27"/>
                  <a:gd name="T6" fmla="*/ 0 w 13"/>
                  <a:gd name="T7" fmla="*/ 16 h 27"/>
                  <a:gd name="T8" fmla="*/ 7 w 13"/>
                  <a:gd name="T9" fmla="*/ 22 h 27"/>
                  <a:gd name="T10" fmla="*/ 8 w 13"/>
                  <a:gd name="T11" fmla="*/ 27 h 27"/>
                  <a:gd name="T12" fmla="*/ 10 w 13"/>
                  <a:gd name="T13" fmla="*/ 23 h 27"/>
                  <a:gd name="T14" fmla="*/ 10 w 13"/>
                  <a:gd name="T15" fmla="*/ 24 h 27"/>
                  <a:gd name="T16" fmla="*/ 11 w 13"/>
                  <a:gd name="T17" fmla="*/ 12 h 27"/>
                  <a:gd name="T18" fmla="*/ 13 w 13"/>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7">
                    <a:moveTo>
                      <a:pt x="13" y="12"/>
                    </a:moveTo>
                    <a:cubicBezTo>
                      <a:pt x="13" y="12"/>
                      <a:pt x="10" y="0"/>
                      <a:pt x="6" y="0"/>
                    </a:cubicBezTo>
                    <a:cubicBezTo>
                      <a:pt x="2" y="0"/>
                      <a:pt x="1" y="11"/>
                      <a:pt x="3" y="14"/>
                    </a:cubicBezTo>
                    <a:cubicBezTo>
                      <a:pt x="0" y="16"/>
                      <a:pt x="0" y="16"/>
                      <a:pt x="0" y="16"/>
                    </a:cubicBezTo>
                    <a:cubicBezTo>
                      <a:pt x="1" y="20"/>
                      <a:pt x="6" y="20"/>
                      <a:pt x="7" y="22"/>
                    </a:cubicBezTo>
                    <a:cubicBezTo>
                      <a:pt x="8" y="23"/>
                      <a:pt x="8" y="25"/>
                      <a:pt x="8" y="27"/>
                    </a:cubicBezTo>
                    <a:cubicBezTo>
                      <a:pt x="9" y="26"/>
                      <a:pt x="10" y="24"/>
                      <a:pt x="10" y="23"/>
                    </a:cubicBezTo>
                    <a:cubicBezTo>
                      <a:pt x="10" y="24"/>
                      <a:pt x="10" y="24"/>
                      <a:pt x="10" y="24"/>
                    </a:cubicBezTo>
                    <a:cubicBezTo>
                      <a:pt x="10" y="24"/>
                      <a:pt x="12" y="18"/>
                      <a:pt x="11" y="12"/>
                    </a:cubicBezTo>
                    <a:lnTo>
                      <a:pt x="13" y="12"/>
                    </a:ln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5" name="Freeform 481"/>
              <p:cNvSpPr/>
              <p:nvPr/>
            </p:nvSpPr>
            <p:spPr bwMode="auto">
              <a:xfrm>
                <a:off x="5172311" y="5402119"/>
                <a:ext cx="244882" cy="191401"/>
              </a:xfrm>
              <a:custGeom>
                <a:avLst/>
                <a:gdLst>
                  <a:gd name="T0" fmla="*/ 36 w 37"/>
                  <a:gd name="T1" fmla="*/ 5 h 29"/>
                  <a:gd name="T2" fmla="*/ 37 w 37"/>
                  <a:gd name="T3" fmla="*/ 2 h 29"/>
                  <a:gd name="T4" fmla="*/ 36 w 37"/>
                  <a:gd name="T5" fmla="*/ 0 h 29"/>
                  <a:gd name="T6" fmla="*/ 24 w 37"/>
                  <a:gd name="T7" fmla="*/ 13 h 29"/>
                  <a:gd name="T8" fmla="*/ 19 w 37"/>
                  <a:gd name="T9" fmla="*/ 12 h 29"/>
                  <a:gd name="T10" fmla="*/ 8 w 37"/>
                  <a:gd name="T11" fmla="*/ 19 h 29"/>
                  <a:gd name="T12" fmla="*/ 5 w 37"/>
                  <a:gd name="T13" fmla="*/ 18 h 29"/>
                  <a:gd name="T14" fmla="*/ 0 w 37"/>
                  <a:gd name="T15" fmla="*/ 20 h 29"/>
                  <a:gd name="T16" fmla="*/ 1 w 37"/>
                  <a:gd name="T17" fmla="*/ 25 h 29"/>
                  <a:gd name="T18" fmla="*/ 5 w 37"/>
                  <a:gd name="T19" fmla="*/ 28 h 29"/>
                  <a:gd name="T20" fmla="*/ 5 w 37"/>
                  <a:gd name="T21" fmla="*/ 23 h 29"/>
                  <a:gd name="T22" fmla="*/ 7 w 37"/>
                  <a:gd name="T23" fmla="*/ 24 h 29"/>
                  <a:gd name="T24" fmla="*/ 21 w 37"/>
                  <a:gd name="T25" fmla="*/ 17 h 29"/>
                  <a:gd name="T26" fmla="*/ 34 w 37"/>
                  <a:gd name="T27" fmla="*/ 14 h 29"/>
                  <a:gd name="T28" fmla="*/ 36 w 37"/>
                  <a:gd name="T29" fmla="*/ 11 h 29"/>
                  <a:gd name="T30" fmla="*/ 36 w 37"/>
                  <a:gd name="T3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9">
                    <a:moveTo>
                      <a:pt x="36" y="5"/>
                    </a:moveTo>
                    <a:cubicBezTo>
                      <a:pt x="36" y="4"/>
                      <a:pt x="36" y="3"/>
                      <a:pt x="37" y="2"/>
                    </a:cubicBezTo>
                    <a:cubicBezTo>
                      <a:pt x="37" y="1"/>
                      <a:pt x="36" y="1"/>
                      <a:pt x="36" y="0"/>
                    </a:cubicBezTo>
                    <a:cubicBezTo>
                      <a:pt x="34" y="6"/>
                      <a:pt x="30" y="12"/>
                      <a:pt x="24" y="13"/>
                    </a:cubicBezTo>
                    <a:cubicBezTo>
                      <a:pt x="22" y="14"/>
                      <a:pt x="20" y="13"/>
                      <a:pt x="19" y="12"/>
                    </a:cubicBezTo>
                    <a:cubicBezTo>
                      <a:pt x="16" y="15"/>
                      <a:pt x="11" y="18"/>
                      <a:pt x="8" y="19"/>
                    </a:cubicBezTo>
                    <a:cubicBezTo>
                      <a:pt x="6" y="19"/>
                      <a:pt x="5" y="19"/>
                      <a:pt x="5" y="18"/>
                    </a:cubicBezTo>
                    <a:cubicBezTo>
                      <a:pt x="3" y="20"/>
                      <a:pt x="1" y="20"/>
                      <a:pt x="0" y="20"/>
                    </a:cubicBezTo>
                    <a:cubicBezTo>
                      <a:pt x="1" y="25"/>
                      <a:pt x="1" y="25"/>
                      <a:pt x="1" y="25"/>
                    </a:cubicBezTo>
                    <a:cubicBezTo>
                      <a:pt x="2" y="25"/>
                      <a:pt x="4" y="29"/>
                      <a:pt x="5" y="28"/>
                    </a:cubicBezTo>
                    <a:cubicBezTo>
                      <a:pt x="6" y="28"/>
                      <a:pt x="5" y="23"/>
                      <a:pt x="5" y="23"/>
                    </a:cubicBezTo>
                    <a:cubicBezTo>
                      <a:pt x="5" y="23"/>
                      <a:pt x="5" y="25"/>
                      <a:pt x="7" y="24"/>
                    </a:cubicBezTo>
                    <a:cubicBezTo>
                      <a:pt x="16" y="16"/>
                      <a:pt x="21" y="17"/>
                      <a:pt x="21" y="17"/>
                    </a:cubicBezTo>
                    <a:cubicBezTo>
                      <a:pt x="30" y="20"/>
                      <a:pt x="34" y="14"/>
                      <a:pt x="34" y="14"/>
                    </a:cubicBezTo>
                    <a:cubicBezTo>
                      <a:pt x="35" y="13"/>
                      <a:pt x="35" y="12"/>
                      <a:pt x="36" y="11"/>
                    </a:cubicBezTo>
                    <a:cubicBezTo>
                      <a:pt x="36" y="9"/>
                      <a:pt x="36" y="7"/>
                      <a:pt x="36" y="5"/>
                    </a:cubicBezTo>
                    <a:close/>
                  </a:path>
                </a:pathLst>
              </a:custGeom>
              <a:solidFill>
                <a:srgbClr val="6055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6" name="Freeform 482"/>
              <p:cNvSpPr/>
              <p:nvPr/>
            </p:nvSpPr>
            <p:spPr bwMode="auto">
              <a:xfrm>
                <a:off x="5377785" y="5402119"/>
                <a:ext cx="73183" cy="180142"/>
              </a:xfrm>
              <a:custGeom>
                <a:avLst/>
                <a:gdLst>
                  <a:gd name="T0" fmla="*/ 9 w 11"/>
                  <a:gd name="T1" fmla="*/ 21 h 27"/>
                  <a:gd name="T2" fmla="*/ 5 w 11"/>
                  <a:gd name="T3" fmla="*/ 12 h 27"/>
                  <a:gd name="T4" fmla="*/ 5 w 11"/>
                  <a:gd name="T5" fmla="*/ 5 h 27"/>
                  <a:gd name="T6" fmla="*/ 6 w 11"/>
                  <a:gd name="T7" fmla="*/ 0 h 27"/>
                  <a:gd name="T8" fmla="*/ 5 w 11"/>
                  <a:gd name="T9" fmla="*/ 0 h 27"/>
                  <a:gd name="T10" fmla="*/ 2 w 11"/>
                  <a:gd name="T11" fmla="*/ 7 h 27"/>
                  <a:gd name="T12" fmla="*/ 3 w 11"/>
                  <a:gd name="T13" fmla="*/ 14 h 27"/>
                  <a:gd name="T14" fmla="*/ 0 w 11"/>
                  <a:gd name="T15" fmla="*/ 16 h 27"/>
                  <a:gd name="T16" fmla="*/ 7 w 11"/>
                  <a:gd name="T17" fmla="*/ 22 h 27"/>
                  <a:gd name="T18" fmla="*/ 8 w 11"/>
                  <a:gd name="T19" fmla="*/ 27 h 27"/>
                  <a:gd name="T20" fmla="*/ 10 w 11"/>
                  <a:gd name="T21" fmla="*/ 23 h 27"/>
                  <a:gd name="T22" fmla="*/ 10 w 11"/>
                  <a:gd name="T23" fmla="*/ 24 h 27"/>
                  <a:gd name="T24" fmla="*/ 11 w 11"/>
                  <a:gd name="T25" fmla="*/ 21 h 27"/>
                  <a:gd name="T26" fmla="*/ 9 w 11"/>
                  <a:gd name="T27"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7">
                    <a:moveTo>
                      <a:pt x="9" y="21"/>
                    </a:moveTo>
                    <a:cubicBezTo>
                      <a:pt x="7" y="18"/>
                      <a:pt x="5" y="15"/>
                      <a:pt x="5" y="12"/>
                    </a:cubicBezTo>
                    <a:cubicBezTo>
                      <a:pt x="5" y="10"/>
                      <a:pt x="5" y="7"/>
                      <a:pt x="5" y="5"/>
                    </a:cubicBezTo>
                    <a:cubicBezTo>
                      <a:pt x="5" y="3"/>
                      <a:pt x="6" y="2"/>
                      <a:pt x="6" y="0"/>
                    </a:cubicBezTo>
                    <a:cubicBezTo>
                      <a:pt x="5" y="0"/>
                      <a:pt x="5" y="0"/>
                      <a:pt x="5" y="0"/>
                    </a:cubicBezTo>
                    <a:cubicBezTo>
                      <a:pt x="5" y="3"/>
                      <a:pt x="3" y="5"/>
                      <a:pt x="2" y="7"/>
                    </a:cubicBezTo>
                    <a:cubicBezTo>
                      <a:pt x="2" y="10"/>
                      <a:pt x="2" y="13"/>
                      <a:pt x="3" y="14"/>
                    </a:cubicBezTo>
                    <a:cubicBezTo>
                      <a:pt x="0" y="16"/>
                      <a:pt x="0" y="16"/>
                      <a:pt x="0" y="16"/>
                    </a:cubicBezTo>
                    <a:cubicBezTo>
                      <a:pt x="1" y="20"/>
                      <a:pt x="6" y="20"/>
                      <a:pt x="7" y="22"/>
                    </a:cubicBezTo>
                    <a:cubicBezTo>
                      <a:pt x="8" y="23"/>
                      <a:pt x="8" y="25"/>
                      <a:pt x="8" y="27"/>
                    </a:cubicBezTo>
                    <a:cubicBezTo>
                      <a:pt x="9" y="26"/>
                      <a:pt x="10" y="24"/>
                      <a:pt x="10" y="23"/>
                    </a:cubicBezTo>
                    <a:cubicBezTo>
                      <a:pt x="10" y="24"/>
                      <a:pt x="10" y="24"/>
                      <a:pt x="10" y="24"/>
                    </a:cubicBezTo>
                    <a:cubicBezTo>
                      <a:pt x="10" y="24"/>
                      <a:pt x="11" y="23"/>
                      <a:pt x="11" y="21"/>
                    </a:cubicBezTo>
                    <a:cubicBezTo>
                      <a:pt x="10" y="21"/>
                      <a:pt x="10" y="21"/>
                      <a:pt x="9" y="21"/>
                    </a:cubicBezTo>
                    <a:close/>
                  </a:path>
                </a:pathLst>
              </a:custGeom>
              <a:solidFill>
                <a:srgbClr val="6055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7" name="Rectangle 484"/>
              <p:cNvSpPr>
                <a:spLocks noChangeArrowheads="1"/>
              </p:cNvSpPr>
              <p:nvPr/>
            </p:nvSpPr>
            <p:spPr bwMode="auto">
              <a:xfrm>
                <a:off x="8026440"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8" name="Freeform 485"/>
              <p:cNvSpPr/>
              <p:nvPr/>
            </p:nvSpPr>
            <p:spPr bwMode="auto">
              <a:xfrm>
                <a:off x="7939182" y="6021358"/>
                <a:ext cx="258954" cy="121032"/>
              </a:xfrm>
              <a:custGeom>
                <a:avLst/>
                <a:gdLst>
                  <a:gd name="T0" fmla="*/ 88 w 92"/>
                  <a:gd name="T1" fmla="*/ 43 h 43"/>
                  <a:gd name="T2" fmla="*/ 5 w 92"/>
                  <a:gd name="T3" fmla="*/ 43 h 43"/>
                  <a:gd name="T4" fmla="*/ 0 w 92"/>
                  <a:gd name="T5" fmla="*/ 0 h 43"/>
                  <a:gd name="T6" fmla="*/ 92 w 92"/>
                  <a:gd name="T7" fmla="*/ 0 h 43"/>
                  <a:gd name="T8" fmla="*/ 88 w 92"/>
                  <a:gd name="T9" fmla="*/ 43 h 43"/>
                </a:gdLst>
                <a:ahLst/>
                <a:cxnLst>
                  <a:cxn ang="0">
                    <a:pos x="T0" y="T1"/>
                  </a:cxn>
                  <a:cxn ang="0">
                    <a:pos x="T2" y="T3"/>
                  </a:cxn>
                  <a:cxn ang="0">
                    <a:pos x="T4" y="T5"/>
                  </a:cxn>
                  <a:cxn ang="0">
                    <a:pos x="T6" y="T7"/>
                  </a:cxn>
                  <a:cxn ang="0">
                    <a:pos x="T8" y="T9"/>
                  </a:cxn>
                </a:cxnLst>
                <a:rect l="0" t="0" r="r" b="b"/>
                <a:pathLst>
                  <a:path w="92" h="43">
                    <a:moveTo>
                      <a:pt x="88" y="43"/>
                    </a:moveTo>
                    <a:lnTo>
                      <a:pt x="5" y="43"/>
                    </a:lnTo>
                    <a:lnTo>
                      <a:pt x="0" y="0"/>
                    </a:lnTo>
                    <a:lnTo>
                      <a:pt x="92" y="0"/>
                    </a:lnTo>
                    <a:lnTo>
                      <a:pt x="88" y="4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69" name="Freeform 486"/>
              <p:cNvSpPr/>
              <p:nvPr/>
            </p:nvSpPr>
            <p:spPr bwMode="auto">
              <a:xfrm>
                <a:off x="7944812"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8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4" y="2"/>
                      <a:pt x="28" y="3"/>
                    </a:cubicBezTo>
                    <a:cubicBezTo>
                      <a:pt x="33" y="3"/>
                      <a:pt x="38" y="8"/>
                      <a:pt x="32" y="12"/>
                    </a:cubicBezTo>
                    <a:cubicBezTo>
                      <a:pt x="27" y="16"/>
                      <a:pt x="19" y="14"/>
                      <a:pt x="12" y="14"/>
                    </a:cubicBezTo>
                    <a:cubicBezTo>
                      <a:pt x="8" y="13"/>
                      <a:pt x="4" y="12"/>
                      <a:pt x="0" y="10"/>
                    </a:cubicBezTo>
                    <a:cubicBezTo>
                      <a:pt x="1" y="18"/>
                      <a:pt x="1" y="18"/>
                      <a:pt x="1" y="18"/>
                    </a:cubicBezTo>
                    <a:cubicBezTo>
                      <a:pt x="36" y="18"/>
                      <a:pt x="36" y="18"/>
                      <a:pt x="36" y="18"/>
                    </a:cubicBezTo>
                    <a:cubicBezTo>
                      <a:pt x="37" y="9"/>
                      <a:pt x="38" y="0"/>
                      <a:pt x="38" y="0"/>
                    </a:cubicBezTo>
                    <a:lnTo>
                      <a:pt x="3"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0" name="Freeform 487"/>
              <p:cNvSpPr/>
              <p:nvPr/>
            </p:nvSpPr>
            <p:spPr bwMode="auto">
              <a:xfrm>
                <a:off x="7953257" y="6133946"/>
                <a:ext cx="98516" cy="394061"/>
              </a:xfrm>
              <a:custGeom>
                <a:avLst/>
                <a:gdLst>
                  <a:gd name="T0" fmla="*/ 21 w 35"/>
                  <a:gd name="T1" fmla="*/ 131 h 140"/>
                  <a:gd name="T2" fmla="*/ 0 w 35"/>
                  <a:gd name="T3" fmla="*/ 0 h 140"/>
                  <a:gd name="T4" fmla="*/ 33 w 35"/>
                  <a:gd name="T5" fmla="*/ 0 h 140"/>
                  <a:gd name="T6" fmla="*/ 35 w 35"/>
                  <a:gd name="T7" fmla="*/ 140 h 140"/>
                  <a:gd name="T8" fmla="*/ 21 w 35"/>
                  <a:gd name="T9" fmla="*/ 131 h 140"/>
                </a:gdLst>
                <a:ahLst/>
                <a:cxnLst>
                  <a:cxn ang="0">
                    <a:pos x="T0" y="T1"/>
                  </a:cxn>
                  <a:cxn ang="0">
                    <a:pos x="T2" y="T3"/>
                  </a:cxn>
                  <a:cxn ang="0">
                    <a:pos x="T4" y="T5"/>
                  </a:cxn>
                  <a:cxn ang="0">
                    <a:pos x="T6" y="T7"/>
                  </a:cxn>
                  <a:cxn ang="0">
                    <a:pos x="T8" y="T9"/>
                  </a:cxn>
                </a:cxnLst>
                <a:rect l="0" t="0" r="r" b="b"/>
                <a:pathLst>
                  <a:path w="35" h="140">
                    <a:moveTo>
                      <a:pt x="21" y="131"/>
                    </a:moveTo>
                    <a:lnTo>
                      <a:pt x="0" y="0"/>
                    </a:lnTo>
                    <a:lnTo>
                      <a:pt x="33" y="0"/>
                    </a:lnTo>
                    <a:lnTo>
                      <a:pt x="35" y="140"/>
                    </a:lnTo>
                    <a:lnTo>
                      <a:pt x="21"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1" name="Freeform 488"/>
              <p:cNvSpPr/>
              <p:nvPr/>
            </p:nvSpPr>
            <p:spPr bwMode="auto">
              <a:xfrm>
                <a:off x="7992663"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2" name="Freeform 489"/>
              <p:cNvSpPr/>
              <p:nvPr/>
            </p:nvSpPr>
            <p:spPr bwMode="auto">
              <a:xfrm>
                <a:off x="8099622" y="6133946"/>
                <a:ext cx="87257" cy="394061"/>
              </a:xfrm>
              <a:custGeom>
                <a:avLst/>
                <a:gdLst>
                  <a:gd name="T0" fmla="*/ 9 w 31"/>
                  <a:gd name="T1" fmla="*/ 131 h 140"/>
                  <a:gd name="T2" fmla="*/ 31 w 31"/>
                  <a:gd name="T3" fmla="*/ 0 h 140"/>
                  <a:gd name="T4" fmla="*/ 0 w 31"/>
                  <a:gd name="T5" fmla="*/ 0 h 140"/>
                  <a:gd name="T6" fmla="*/ 0 w 31"/>
                  <a:gd name="T7" fmla="*/ 140 h 140"/>
                  <a:gd name="T8" fmla="*/ 9 w 31"/>
                  <a:gd name="T9" fmla="*/ 131 h 140"/>
                </a:gdLst>
                <a:ahLst/>
                <a:cxnLst>
                  <a:cxn ang="0">
                    <a:pos x="T0" y="T1"/>
                  </a:cxn>
                  <a:cxn ang="0">
                    <a:pos x="T2" y="T3"/>
                  </a:cxn>
                  <a:cxn ang="0">
                    <a:pos x="T4" y="T5"/>
                  </a:cxn>
                  <a:cxn ang="0">
                    <a:pos x="T6" y="T7"/>
                  </a:cxn>
                  <a:cxn ang="0">
                    <a:pos x="T8" y="T9"/>
                  </a:cxn>
                </a:cxnLst>
                <a:rect l="0" t="0" r="r" b="b"/>
                <a:pathLst>
                  <a:path w="31" h="140">
                    <a:moveTo>
                      <a:pt x="9" y="131"/>
                    </a:moveTo>
                    <a:lnTo>
                      <a:pt x="31" y="0"/>
                    </a:lnTo>
                    <a:lnTo>
                      <a:pt x="0" y="0"/>
                    </a:lnTo>
                    <a:lnTo>
                      <a:pt x="0" y="140"/>
                    </a:lnTo>
                    <a:lnTo>
                      <a:pt x="9"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3" name="Freeform 490"/>
              <p:cNvSpPr/>
              <p:nvPr/>
            </p:nvSpPr>
            <p:spPr bwMode="auto">
              <a:xfrm>
                <a:off x="7953257" y="6133946"/>
                <a:ext cx="92887" cy="135107"/>
              </a:xfrm>
              <a:custGeom>
                <a:avLst/>
                <a:gdLst>
                  <a:gd name="T0" fmla="*/ 5 w 14"/>
                  <a:gd name="T1" fmla="*/ 14 h 20"/>
                  <a:gd name="T2" fmla="*/ 14 w 14"/>
                  <a:gd name="T3" fmla="*/ 20 h 20"/>
                  <a:gd name="T4" fmla="*/ 14 w 14"/>
                  <a:gd name="T5" fmla="*/ 0 h 20"/>
                  <a:gd name="T6" fmla="*/ 0 w 14"/>
                  <a:gd name="T7" fmla="*/ 0 h 20"/>
                  <a:gd name="T8" fmla="*/ 4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3" y="16"/>
                      <a:pt x="14" y="20"/>
                    </a:cubicBezTo>
                    <a:cubicBezTo>
                      <a:pt x="14" y="0"/>
                      <a:pt x="14" y="0"/>
                      <a:pt x="14" y="0"/>
                    </a:cubicBezTo>
                    <a:cubicBezTo>
                      <a:pt x="0" y="0"/>
                      <a:pt x="0" y="0"/>
                      <a:pt x="0" y="0"/>
                    </a:cubicBezTo>
                    <a:cubicBezTo>
                      <a:pt x="4" y="19"/>
                      <a:pt x="4" y="19"/>
                      <a:pt x="4" y="19"/>
                    </a:cubicBezTo>
                    <a:cubicBezTo>
                      <a:pt x="4" y="18"/>
                      <a:pt x="4" y="16"/>
                      <a:pt x="5"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4" name="Freeform 491"/>
              <p:cNvSpPr/>
              <p:nvPr/>
            </p:nvSpPr>
            <p:spPr bwMode="auto">
              <a:xfrm>
                <a:off x="8099622" y="6133946"/>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5" name="Freeform 492"/>
              <p:cNvSpPr/>
              <p:nvPr/>
            </p:nvSpPr>
            <p:spPr bwMode="auto">
              <a:xfrm>
                <a:off x="8091177" y="6133946"/>
                <a:ext cx="67553" cy="394061"/>
              </a:xfrm>
              <a:custGeom>
                <a:avLst/>
                <a:gdLst>
                  <a:gd name="T0" fmla="*/ 9 w 10"/>
                  <a:gd name="T1" fmla="*/ 31 h 59"/>
                  <a:gd name="T2" fmla="*/ 3 w 10"/>
                  <a:gd name="T3" fmla="*/ 29 h 59"/>
                  <a:gd name="T4" fmla="*/ 3 w 10"/>
                  <a:gd name="T5" fmla="*/ 0 h 59"/>
                  <a:gd name="T6" fmla="*/ 1 w 10"/>
                  <a:gd name="T7" fmla="*/ 0 h 59"/>
                  <a:gd name="T8" fmla="*/ 1 w 10"/>
                  <a:gd name="T9" fmla="*/ 59 h 59"/>
                  <a:gd name="T10" fmla="*/ 5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3" y="0"/>
                    </a:cubicBezTo>
                    <a:cubicBezTo>
                      <a:pt x="1" y="0"/>
                      <a:pt x="1" y="0"/>
                      <a:pt x="1" y="0"/>
                    </a:cubicBezTo>
                    <a:cubicBezTo>
                      <a:pt x="1" y="59"/>
                      <a:pt x="1" y="59"/>
                      <a:pt x="1" y="59"/>
                    </a:cubicBezTo>
                    <a:cubicBezTo>
                      <a:pt x="5" y="55"/>
                      <a:pt x="5" y="55"/>
                      <a:pt x="5"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6" name="Freeform 493"/>
              <p:cNvSpPr/>
              <p:nvPr/>
            </p:nvSpPr>
            <p:spPr bwMode="auto">
              <a:xfrm>
                <a:off x="7911035" y="5700479"/>
                <a:ext cx="315249" cy="320878"/>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6"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close/>
                  </a:path>
                </a:pathLst>
              </a:custGeom>
              <a:solidFill>
                <a:srgbClr val="728A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7" name="Freeform 494"/>
              <p:cNvSpPr/>
              <p:nvPr/>
            </p:nvSpPr>
            <p:spPr bwMode="auto">
              <a:xfrm>
                <a:off x="7911035" y="5708924"/>
                <a:ext cx="315249" cy="312433"/>
              </a:xfrm>
              <a:custGeom>
                <a:avLst/>
                <a:gdLst>
                  <a:gd name="T0" fmla="*/ 44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8" y="0"/>
                    </a:cubicBezTo>
                    <a:cubicBezTo>
                      <a:pt x="38" y="1"/>
                      <a:pt x="38" y="1"/>
                      <a:pt x="38" y="1"/>
                    </a:cubicBezTo>
                    <a:cubicBezTo>
                      <a:pt x="41" y="14"/>
                      <a:pt x="41" y="29"/>
                      <a:pt x="38" y="41"/>
                    </a:cubicBezTo>
                    <a:cubicBezTo>
                      <a:pt x="37" y="43"/>
                      <a:pt x="36" y="44"/>
                      <a:pt x="34" y="44"/>
                    </a:cubicBezTo>
                    <a:cubicBezTo>
                      <a:pt x="31" y="47"/>
                      <a:pt x="22" y="47"/>
                      <a:pt x="18" y="46"/>
                    </a:cubicBezTo>
                    <a:cubicBezTo>
                      <a:pt x="12" y="45"/>
                      <a:pt x="9" y="42"/>
                      <a:pt x="9" y="36"/>
                    </a:cubicBezTo>
                    <a:cubicBezTo>
                      <a:pt x="9" y="35"/>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8"/>
                      <a:pt x="44" y="3"/>
                    </a:cubicBezTo>
                    <a:close/>
                  </a:path>
                </a:pathLst>
              </a:custGeom>
              <a:solidFill>
                <a:srgbClr val="5A73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8" name="Rectangle 495"/>
              <p:cNvSpPr>
                <a:spLocks noChangeArrowheads="1"/>
              </p:cNvSpPr>
              <p:nvPr/>
            </p:nvSpPr>
            <p:spPr bwMode="auto">
              <a:xfrm>
                <a:off x="8099622"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79" name="Freeform 496"/>
              <p:cNvSpPr/>
              <p:nvPr/>
            </p:nvSpPr>
            <p:spPr bwMode="auto">
              <a:xfrm>
                <a:off x="8099622" y="6502676"/>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0" name="Rectangle 497"/>
              <p:cNvSpPr>
                <a:spLocks noChangeArrowheads="1"/>
              </p:cNvSpPr>
              <p:nvPr/>
            </p:nvSpPr>
            <p:spPr bwMode="auto">
              <a:xfrm>
                <a:off x="7992663"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1" name="Freeform 498"/>
              <p:cNvSpPr/>
              <p:nvPr/>
            </p:nvSpPr>
            <p:spPr bwMode="auto">
              <a:xfrm>
                <a:off x="7992663" y="6502676"/>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2" name="Freeform 499"/>
              <p:cNvSpPr/>
              <p:nvPr/>
            </p:nvSpPr>
            <p:spPr bwMode="auto">
              <a:xfrm>
                <a:off x="8091177"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3" name="Freeform 500"/>
              <p:cNvSpPr/>
              <p:nvPr/>
            </p:nvSpPr>
            <p:spPr bwMode="auto">
              <a:xfrm>
                <a:off x="7992663" y="6502676"/>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4" name="Freeform 501"/>
              <p:cNvSpPr/>
              <p:nvPr/>
            </p:nvSpPr>
            <p:spPr bwMode="auto">
              <a:xfrm>
                <a:off x="7933553" y="5368342"/>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5" name="Freeform 502"/>
              <p:cNvSpPr/>
              <p:nvPr/>
            </p:nvSpPr>
            <p:spPr bwMode="auto">
              <a:xfrm>
                <a:off x="8153101" y="5700479"/>
                <a:ext cx="98516" cy="267398"/>
              </a:xfrm>
              <a:custGeom>
                <a:avLst/>
                <a:gdLst>
                  <a:gd name="T0" fmla="*/ 5 w 15"/>
                  <a:gd name="T1" fmla="*/ 3 h 40"/>
                  <a:gd name="T2" fmla="*/ 4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4" y="21"/>
                    </a:cubicBezTo>
                    <a:cubicBezTo>
                      <a:pt x="2" y="25"/>
                      <a:pt x="0" y="30"/>
                      <a:pt x="0" y="30"/>
                    </a:cubicBezTo>
                    <a:cubicBezTo>
                      <a:pt x="0" y="30"/>
                      <a:pt x="6" y="40"/>
                      <a:pt x="10" y="39"/>
                    </a:cubicBezTo>
                    <a:cubicBezTo>
                      <a:pt x="14" y="38"/>
                      <a:pt x="15" y="0"/>
                      <a:pt x="5" y="3"/>
                    </a:cubicBezTo>
                    <a:close/>
                  </a:path>
                </a:pathLst>
              </a:custGeom>
              <a:solidFill>
                <a:srgbClr val="728A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6" name="Freeform 503"/>
              <p:cNvSpPr/>
              <p:nvPr/>
            </p:nvSpPr>
            <p:spPr bwMode="auto">
              <a:xfrm>
                <a:off x="8032069" y="5889066"/>
                <a:ext cx="208289" cy="87255"/>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7" y="1"/>
                      <a:pt x="31" y="3"/>
                      <a:pt x="28" y="11"/>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7" name="Freeform 504"/>
              <p:cNvSpPr/>
              <p:nvPr/>
            </p:nvSpPr>
            <p:spPr bwMode="auto">
              <a:xfrm>
                <a:off x="8153101" y="5714554"/>
                <a:ext cx="59110" cy="185772"/>
              </a:xfrm>
              <a:custGeom>
                <a:avLst/>
                <a:gdLst>
                  <a:gd name="T0" fmla="*/ 1 w 9"/>
                  <a:gd name="T1" fmla="*/ 28 h 28"/>
                  <a:gd name="T2" fmla="*/ 4 w 9"/>
                  <a:gd name="T3" fmla="*/ 28 h 28"/>
                  <a:gd name="T4" fmla="*/ 6 w 9"/>
                  <a:gd name="T5" fmla="*/ 19 h 28"/>
                  <a:gd name="T6" fmla="*/ 7 w 9"/>
                  <a:gd name="T7" fmla="*/ 1 h 28"/>
                  <a:gd name="T8" fmla="*/ 7 w 9"/>
                  <a:gd name="T9" fmla="*/ 1 h 28"/>
                  <a:gd name="T10" fmla="*/ 5 w 9"/>
                  <a:gd name="T11" fmla="*/ 1 h 28"/>
                  <a:gd name="T12" fmla="*/ 4 w 9"/>
                  <a:gd name="T13" fmla="*/ 19 h 28"/>
                  <a:gd name="T14" fmla="*/ 0 w 9"/>
                  <a:gd name="T15" fmla="*/ 28 h 28"/>
                  <a:gd name="T16" fmla="*/ 0 w 9"/>
                  <a:gd name="T17" fmla="*/ 28 h 28"/>
                  <a:gd name="T18" fmla="*/ 1 w 9"/>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8">
                    <a:moveTo>
                      <a:pt x="1" y="28"/>
                    </a:moveTo>
                    <a:cubicBezTo>
                      <a:pt x="2" y="28"/>
                      <a:pt x="3" y="28"/>
                      <a:pt x="4" y="28"/>
                    </a:cubicBezTo>
                    <a:cubicBezTo>
                      <a:pt x="3" y="25"/>
                      <a:pt x="4" y="22"/>
                      <a:pt x="6" y="19"/>
                    </a:cubicBezTo>
                    <a:cubicBezTo>
                      <a:pt x="9" y="13"/>
                      <a:pt x="7" y="8"/>
                      <a:pt x="7" y="1"/>
                    </a:cubicBezTo>
                    <a:cubicBezTo>
                      <a:pt x="7" y="1"/>
                      <a:pt x="7" y="1"/>
                      <a:pt x="7" y="1"/>
                    </a:cubicBezTo>
                    <a:cubicBezTo>
                      <a:pt x="6" y="0"/>
                      <a:pt x="6" y="0"/>
                      <a:pt x="5" y="1"/>
                    </a:cubicBezTo>
                    <a:cubicBezTo>
                      <a:pt x="5" y="1"/>
                      <a:pt x="7" y="11"/>
                      <a:pt x="4" y="19"/>
                    </a:cubicBezTo>
                    <a:cubicBezTo>
                      <a:pt x="2" y="24"/>
                      <a:pt x="0" y="28"/>
                      <a:pt x="0" y="28"/>
                    </a:cubicBezTo>
                    <a:cubicBezTo>
                      <a:pt x="0" y="28"/>
                      <a:pt x="0" y="28"/>
                      <a:pt x="0" y="28"/>
                    </a:cubicBezTo>
                    <a:lnTo>
                      <a:pt x="1" y="28"/>
                    </a:lnTo>
                    <a:close/>
                  </a:path>
                </a:pathLst>
              </a:custGeom>
              <a:solidFill>
                <a:srgbClr val="6A81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8" name="Freeform 505"/>
              <p:cNvSpPr/>
              <p:nvPr/>
            </p:nvSpPr>
            <p:spPr bwMode="auto">
              <a:xfrm>
                <a:off x="7953257" y="5860919"/>
                <a:ext cx="78812"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89" name="Freeform 506"/>
              <p:cNvSpPr/>
              <p:nvPr/>
            </p:nvSpPr>
            <p:spPr bwMode="auto">
              <a:xfrm>
                <a:off x="7880074" y="5700479"/>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728A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0" name="Freeform 507"/>
              <p:cNvSpPr/>
              <p:nvPr/>
            </p:nvSpPr>
            <p:spPr bwMode="auto">
              <a:xfrm>
                <a:off x="7871629" y="5869363"/>
                <a:ext cx="247696"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2" y="3"/>
                      <a:pt x="0" y="6"/>
                      <a:pt x="5" y="14"/>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1" name="Freeform 508"/>
              <p:cNvSpPr/>
              <p:nvPr/>
            </p:nvSpPr>
            <p:spPr bwMode="auto">
              <a:xfrm>
                <a:off x="7911035" y="5714554"/>
                <a:ext cx="53481" cy="174513"/>
              </a:xfrm>
              <a:custGeom>
                <a:avLst/>
                <a:gdLst>
                  <a:gd name="T0" fmla="*/ 6 w 8"/>
                  <a:gd name="T1" fmla="*/ 26 h 26"/>
                  <a:gd name="T2" fmla="*/ 7 w 8"/>
                  <a:gd name="T3" fmla="*/ 26 h 26"/>
                  <a:gd name="T4" fmla="*/ 8 w 8"/>
                  <a:gd name="T5" fmla="*/ 25 h 26"/>
                  <a:gd name="T6" fmla="*/ 8 w 8"/>
                  <a:gd name="T7" fmla="*/ 25 h 26"/>
                  <a:gd name="T8" fmla="*/ 6 w 8"/>
                  <a:gd name="T9" fmla="*/ 14 h 26"/>
                  <a:gd name="T10" fmla="*/ 6 w 8"/>
                  <a:gd name="T11" fmla="*/ 0 h 26"/>
                  <a:gd name="T12" fmla="*/ 3 w 8"/>
                  <a:gd name="T13" fmla="*/ 0 h 26"/>
                  <a:gd name="T14" fmla="*/ 3 w 8"/>
                  <a:gd name="T15" fmla="*/ 1 h 26"/>
                  <a:gd name="T16" fmla="*/ 3 w 8"/>
                  <a:gd name="T17" fmla="*/ 16 h 26"/>
                  <a:gd name="T18" fmla="*/ 6 w 8"/>
                  <a:gd name="T19" fmla="*/ 23 h 26"/>
                  <a:gd name="T20" fmla="*/ 6 w 8"/>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6">
                    <a:moveTo>
                      <a:pt x="6" y="26"/>
                    </a:moveTo>
                    <a:cubicBezTo>
                      <a:pt x="6" y="26"/>
                      <a:pt x="6" y="26"/>
                      <a:pt x="7" y="26"/>
                    </a:cubicBezTo>
                    <a:cubicBezTo>
                      <a:pt x="7" y="25"/>
                      <a:pt x="8" y="25"/>
                      <a:pt x="8" y="25"/>
                    </a:cubicBezTo>
                    <a:cubicBezTo>
                      <a:pt x="8" y="25"/>
                      <a:pt x="8" y="25"/>
                      <a:pt x="8" y="25"/>
                    </a:cubicBezTo>
                    <a:cubicBezTo>
                      <a:pt x="8" y="22"/>
                      <a:pt x="7" y="18"/>
                      <a:pt x="6" y="14"/>
                    </a:cubicBezTo>
                    <a:cubicBezTo>
                      <a:pt x="4" y="7"/>
                      <a:pt x="6" y="0"/>
                      <a:pt x="6" y="0"/>
                    </a:cubicBezTo>
                    <a:cubicBezTo>
                      <a:pt x="5" y="0"/>
                      <a:pt x="4" y="0"/>
                      <a:pt x="3" y="0"/>
                    </a:cubicBezTo>
                    <a:cubicBezTo>
                      <a:pt x="3" y="1"/>
                      <a:pt x="3" y="1"/>
                      <a:pt x="3" y="1"/>
                    </a:cubicBezTo>
                    <a:cubicBezTo>
                      <a:pt x="2" y="5"/>
                      <a:pt x="0" y="11"/>
                      <a:pt x="3" y="16"/>
                    </a:cubicBezTo>
                    <a:cubicBezTo>
                      <a:pt x="4" y="18"/>
                      <a:pt x="5" y="20"/>
                      <a:pt x="6" y="23"/>
                    </a:cubicBezTo>
                    <a:cubicBezTo>
                      <a:pt x="6" y="24"/>
                      <a:pt x="6" y="25"/>
                      <a:pt x="6" y="26"/>
                    </a:cubicBezTo>
                    <a:close/>
                  </a:path>
                </a:pathLst>
              </a:custGeom>
              <a:solidFill>
                <a:srgbClr val="6A81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2" name="Freeform 509"/>
              <p:cNvSpPr/>
              <p:nvPr/>
            </p:nvSpPr>
            <p:spPr bwMode="auto">
              <a:xfrm>
                <a:off x="8099622" y="5860919"/>
                <a:ext cx="67553" cy="47849"/>
              </a:xfrm>
              <a:custGeom>
                <a:avLst/>
                <a:gdLst>
                  <a:gd name="T0" fmla="*/ 0 w 10"/>
                  <a:gd name="T1" fmla="*/ 1 h 7"/>
                  <a:gd name="T2" fmla="*/ 10 w 10"/>
                  <a:gd name="T3" fmla="*/ 2 h 7"/>
                  <a:gd name="T4" fmla="*/ 8 w 10"/>
                  <a:gd name="T5" fmla="*/ 6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3" name="Freeform 510"/>
              <p:cNvSpPr/>
              <p:nvPr/>
            </p:nvSpPr>
            <p:spPr bwMode="auto">
              <a:xfrm>
                <a:off x="8167176"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4" name="Freeform 511"/>
              <p:cNvSpPr/>
              <p:nvPr/>
            </p:nvSpPr>
            <p:spPr bwMode="auto">
              <a:xfrm>
                <a:off x="7925110" y="5548484"/>
                <a:ext cx="39406" cy="78812"/>
              </a:xfrm>
              <a:custGeom>
                <a:avLst/>
                <a:gdLst>
                  <a:gd name="T0" fmla="*/ 4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4" y="5"/>
                    </a:moveTo>
                    <a:cubicBezTo>
                      <a:pt x="4" y="5"/>
                      <a:pt x="0" y="0"/>
                      <a:pt x="2" y="8"/>
                    </a:cubicBezTo>
                    <a:cubicBezTo>
                      <a:pt x="4" y="12"/>
                      <a:pt x="6"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5" name="Freeform 512"/>
              <p:cNvSpPr/>
              <p:nvPr/>
            </p:nvSpPr>
            <p:spPr bwMode="auto">
              <a:xfrm>
                <a:off x="7899776" y="5334565"/>
                <a:ext cx="278658" cy="267398"/>
              </a:xfrm>
              <a:custGeom>
                <a:avLst/>
                <a:gdLst>
                  <a:gd name="T0" fmla="*/ 10 w 42"/>
                  <a:gd name="T1" fmla="*/ 34 h 40"/>
                  <a:gd name="T2" fmla="*/ 37 w 42"/>
                  <a:gd name="T3" fmla="*/ 25 h 40"/>
                  <a:gd name="T4" fmla="*/ 42 w 42"/>
                  <a:gd name="T5" fmla="*/ 12 h 40"/>
                  <a:gd name="T6" fmla="*/ 17 w 42"/>
                  <a:gd name="T7" fmla="*/ 5 h 40"/>
                  <a:gd name="T8" fmla="*/ 5 w 42"/>
                  <a:gd name="T9" fmla="*/ 32 h 40"/>
                  <a:gd name="T10" fmla="*/ 10 w 42"/>
                  <a:gd name="T11" fmla="*/ 39 h 40"/>
                  <a:gd name="T12" fmla="*/ 10 w 42"/>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2" h="40">
                    <a:moveTo>
                      <a:pt x="10" y="34"/>
                    </a:moveTo>
                    <a:cubicBezTo>
                      <a:pt x="15" y="28"/>
                      <a:pt x="32" y="32"/>
                      <a:pt x="37" y="25"/>
                    </a:cubicBezTo>
                    <a:cubicBezTo>
                      <a:pt x="38" y="25"/>
                      <a:pt x="42" y="14"/>
                      <a:pt x="42" y="12"/>
                    </a:cubicBezTo>
                    <a:cubicBezTo>
                      <a:pt x="42" y="11"/>
                      <a:pt x="33" y="0"/>
                      <a:pt x="17" y="5"/>
                    </a:cubicBezTo>
                    <a:cubicBezTo>
                      <a:pt x="0" y="10"/>
                      <a:pt x="4" y="30"/>
                      <a:pt x="5" y="32"/>
                    </a:cubicBezTo>
                    <a:cubicBezTo>
                      <a:pt x="6" y="35"/>
                      <a:pt x="10" y="40"/>
                      <a:pt x="10" y="39"/>
                    </a:cubicBezTo>
                    <a:lnTo>
                      <a:pt x="10" y="34"/>
                    </a:ln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6" name="Freeform 513"/>
              <p:cNvSpPr/>
              <p:nvPr/>
            </p:nvSpPr>
            <p:spPr bwMode="auto">
              <a:xfrm>
                <a:off x="8144658" y="5407748"/>
                <a:ext cx="67553" cy="185772"/>
              </a:xfrm>
              <a:custGeom>
                <a:avLst/>
                <a:gdLst>
                  <a:gd name="T0" fmla="*/ 9 w 10"/>
                  <a:gd name="T1" fmla="*/ 9 h 28"/>
                  <a:gd name="T2" fmla="*/ 5 w 10"/>
                  <a:gd name="T3" fmla="*/ 1 h 28"/>
                  <a:gd name="T4" fmla="*/ 0 w 10"/>
                  <a:gd name="T5" fmla="*/ 14 h 28"/>
                  <a:gd name="T6" fmla="*/ 1 w 10"/>
                  <a:gd name="T7" fmla="*/ 17 h 28"/>
                  <a:gd name="T8" fmla="*/ 5 w 10"/>
                  <a:gd name="T9" fmla="*/ 24 h 28"/>
                  <a:gd name="T10" fmla="*/ 5 w 10"/>
                  <a:gd name="T11" fmla="*/ 28 h 28"/>
                  <a:gd name="T12" fmla="*/ 9 w 10"/>
                  <a:gd name="T13" fmla="*/ 9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9" y="9"/>
                    </a:moveTo>
                    <a:cubicBezTo>
                      <a:pt x="9" y="3"/>
                      <a:pt x="5" y="0"/>
                      <a:pt x="5" y="1"/>
                    </a:cubicBezTo>
                    <a:cubicBezTo>
                      <a:pt x="5" y="3"/>
                      <a:pt x="1" y="10"/>
                      <a:pt x="0" y="14"/>
                    </a:cubicBezTo>
                    <a:cubicBezTo>
                      <a:pt x="0" y="15"/>
                      <a:pt x="1" y="16"/>
                      <a:pt x="1" y="17"/>
                    </a:cubicBezTo>
                    <a:cubicBezTo>
                      <a:pt x="2" y="18"/>
                      <a:pt x="5" y="21"/>
                      <a:pt x="5" y="24"/>
                    </a:cubicBezTo>
                    <a:cubicBezTo>
                      <a:pt x="5" y="24"/>
                      <a:pt x="5" y="28"/>
                      <a:pt x="5" y="28"/>
                    </a:cubicBezTo>
                    <a:cubicBezTo>
                      <a:pt x="6" y="28"/>
                      <a:pt x="10" y="18"/>
                      <a:pt x="9" y="9"/>
                    </a:cubicBez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7" name="Freeform 514"/>
              <p:cNvSpPr/>
              <p:nvPr/>
            </p:nvSpPr>
            <p:spPr bwMode="auto">
              <a:xfrm>
                <a:off x="7925110" y="5407748"/>
                <a:ext cx="253325" cy="194215"/>
              </a:xfrm>
              <a:custGeom>
                <a:avLst/>
                <a:gdLst>
                  <a:gd name="T0" fmla="*/ 37 w 38"/>
                  <a:gd name="T1" fmla="*/ 0 h 29"/>
                  <a:gd name="T2" fmla="*/ 28 w 38"/>
                  <a:gd name="T3" fmla="*/ 16 h 29"/>
                  <a:gd name="T4" fmla="*/ 12 w 38"/>
                  <a:gd name="T5" fmla="*/ 18 h 29"/>
                  <a:gd name="T6" fmla="*/ 5 w 38"/>
                  <a:gd name="T7" fmla="*/ 21 h 29"/>
                  <a:gd name="T8" fmla="*/ 1 w 38"/>
                  <a:gd name="T9" fmla="*/ 13 h 29"/>
                  <a:gd name="T10" fmla="*/ 2 w 38"/>
                  <a:gd name="T11" fmla="*/ 24 h 29"/>
                  <a:gd name="T12" fmla="*/ 6 w 38"/>
                  <a:gd name="T13" fmla="*/ 28 h 29"/>
                  <a:gd name="T14" fmla="*/ 6 w 38"/>
                  <a:gd name="T15" fmla="*/ 23 h 29"/>
                  <a:gd name="T16" fmla="*/ 33 w 38"/>
                  <a:gd name="T17" fmla="*/ 15 h 29"/>
                  <a:gd name="T18" fmla="*/ 38 w 38"/>
                  <a:gd name="T19" fmla="*/ 2 h 29"/>
                  <a:gd name="T20" fmla="*/ 37 w 3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37" y="0"/>
                    </a:moveTo>
                    <a:cubicBezTo>
                      <a:pt x="36" y="6"/>
                      <a:pt x="34" y="14"/>
                      <a:pt x="28" y="16"/>
                    </a:cubicBezTo>
                    <a:cubicBezTo>
                      <a:pt x="23" y="19"/>
                      <a:pt x="18" y="18"/>
                      <a:pt x="12" y="18"/>
                    </a:cubicBezTo>
                    <a:cubicBezTo>
                      <a:pt x="8" y="18"/>
                      <a:pt x="6" y="18"/>
                      <a:pt x="5" y="21"/>
                    </a:cubicBezTo>
                    <a:cubicBezTo>
                      <a:pt x="4" y="23"/>
                      <a:pt x="1" y="23"/>
                      <a:pt x="1" y="13"/>
                    </a:cubicBezTo>
                    <a:cubicBezTo>
                      <a:pt x="0" y="16"/>
                      <a:pt x="3" y="24"/>
                      <a:pt x="2" y="24"/>
                    </a:cubicBezTo>
                    <a:cubicBezTo>
                      <a:pt x="4" y="26"/>
                      <a:pt x="6" y="29"/>
                      <a:pt x="6" y="28"/>
                    </a:cubicBezTo>
                    <a:cubicBezTo>
                      <a:pt x="6" y="23"/>
                      <a:pt x="6" y="23"/>
                      <a:pt x="6" y="23"/>
                    </a:cubicBezTo>
                    <a:cubicBezTo>
                      <a:pt x="11" y="17"/>
                      <a:pt x="28" y="21"/>
                      <a:pt x="33" y="15"/>
                    </a:cubicBezTo>
                    <a:cubicBezTo>
                      <a:pt x="34" y="14"/>
                      <a:pt x="38" y="3"/>
                      <a:pt x="38" y="2"/>
                    </a:cubicBezTo>
                    <a:cubicBezTo>
                      <a:pt x="38" y="1"/>
                      <a:pt x="38" y="1"/>
                      <a:pt x="37" y="0"/>
                    </a:cubicBezTo>
                    <a:close/>
                  </a:path>
                </a:pathLst>
              </a:custGeom>
              <a:solidFill>
                <a:srgbClr val="B5A7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8" name="Freeform 515"/>
              <p:cNvSpPr/>
              <p:nvPr/>
            </p:nvSpPr>
            <p:spPr bwMode="auto">
              <a:xfrm>
                <a:off x="8144658" y="5413378"/>
                <a:ext cx="42222" cy="180142"/>
              </a:xfrm>
              <a:custGeom>
                <a:avLst/>
                <a:gdLst>
                  <a:gd name="T0" fmla="*/ 5 w 6"/>
                  <a:gd name="T1" fmla="*/ 25 h 27"/>
                  <a:gd name="T2" fmla="*/ 3 w 6"/>
                  <a:gd name="T3" fmla="*/ 15 h 27"/>
                  <a:gd name="T4" fmla="*/ 3 w 6"/>
                  <a:gd name="T5" fmla="*/ 12 h 27"/>
                  <a:gd name="T6" fmla="*/ 6 w 6"/>
                  <a:gd name="T7" fmla="*/ 1 h 27"/>
                  <a:gd name="T8" fmla="*/ 5 w 6"/>
                  <a:gd name="T9" fmla="*/ 1 h 27"/>
                  <a:gd name="T10" fmla="*/ 0 w 6"/>
                  <a:gd name="T11" fmla="*/ 13 h 27"/>
                  <a:gd name="T12" fmla="*/ 1 w 6"/>
                  <a:gd name="T13" fmla="*/ 16 h 27"/>
                  <a:gd name="T14" fmla="*/ 5 w 6"/>
                  <a:gd name="T15" fmla="*/ 23 h 27"/>
                  <a:gd name="T16" fmla="*/ 5 w 6"/>
                  <a:gd name="T17" fmla="*/ 27 h 27"/>
                  <a:gd name="T18" fmla="*/ 6 w 6"/>
                  <a:gd name="T19" fmla="*/ 26 h 27"/>
                  <a:gd name="T20" fmla="*/ 5 w 6"/>
                  <a:gd name="T2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7">
                    <a:moveTo>
                      <a:pt x="5" y="25"/>
                    </a:moveTo>
                    <a:cubicBezTo>
                      <a:pt x="5" y="21"/>
                      <a:pt x="5" y="18"/>
                      <a:pt x="3" y="15"/>
                    </a:cubicBezTo>
                    <a:cubicBezTo>
                      <a:pt x="3" y="14"/>
                      <a:pt x="2" y="13"/>
                      <a:pt x="3" y="12"/>
                    </a:cubicBezTo>
                    <a:cubicBezTo>
                      <a:pt x="3" y="8"/>
                      <a:pt x="5" y="4"/>
                      <a:pt x="6" y="1"/>
                    </a:cubicBezTo>
                    <a:cubicBezTo>
                      <a:pt x="5" y="0"/>
                      <a:pt x="5" y="0"/>
                      <a:pt x="5" y="1"/>
                    </a:cubicBezTo>
                    <a:cubicBezTo>
                      <a:pt x="5" y="2"/>
                      <a:pt x="1" y="9"/>
                      <a:pt x="0" y="13"/>
                    </a:cubicBezTo>
                    <a:cubicBezTo>
                      <a:pt x="0" y="14"/>
                      <a:pt x="1" y="15"/>
                      <a:pt x="1" y="16"/>
                    </a:cubicBezTo>
                    <a:cubicBezTo>
                      <a:pt x="2" y="17"/>
                      <a:pt x="5" y="20"/>
                      <a:pt x="5" y="23"/>
                    </a:cubicBezTo>
                    <a:cubicBezTo>
                      <a:pt x="5" y="24"/>
                      <a:pt x="5" y="27"/>
                      <a:pt x="5" y="27"/>
                    </a:cubicBezTo>
                    <a:cubicBezTo>
                      <a:pt x="5" y="27"/>
                      <a:pt x="6" y="26"/>
                      <a:pt x="6" y="26"/>
                    </a:cubicBezTo>
                    <a:cubicBezTo>
                      <a:pt x="6" y="26"/>
                      <a:pt x="5" y="25"/>
                      <a:pt x="5" y="25"/>
                    </a:cubicBezTo>
                    <a:close/>
                  </a:path>
                </a:pathLst>
              </a:custGeom>
              <a:solidFill>
                <a:srgbClr val="B5A7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499" name="Rectangle 517"/>
              <p:cNvSpPr>
                <a:spLocks noChangeArrowheads="1"/>
              </p:cNvSpPr>
              <p:nvPr/>
            </p:nvSpPr>
            <p:spPr bwMode="auto">
              <a:xfrm>
                <a:off x="10787681"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0" name="Freeform 518"/>
              <p:cNvSpPr/>
              <p:nvPr/>
            </p:nvSpPr>
            <p:spPr bwMode="auto">
              <a:xfrm>
                <a:off x="10700425" y="6021358"/>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3C3A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1" name="Freeform 519"/>
              <p:cNvSpPr/>
              <p:nvPr/>
            </p:nvSpPr>
            <p:spPr bwMode="auto">
              <a:xfrm>
                <a:off x="10714498" y="6021358"/>
                <a:ext cx="244882" cy="121032"/>
              </a:xfrm>
              <a:custGeom>
                <a:avLst/>
                <a:gdLst>
                  <a:gd name="T0" fmla="*/ 2 w 37"/>
                  <a:gd name="T1" fmla="*/ 0 h 18"/>
                  <a:gd name="T2" fmla="*/ 28 w 37"/>
                  <a:gd name="T3" fmla="*/ 3 h 18"/>
                  <a:gd name="T4" fmla="*/ 32 w 37"/>
                  <a:gd name="T5" fmla="*/ 12 h 18"/>
                  <a:gd name="T6" fmla="*/ 12 w 37"/>
                  <a:gd name="T7" fmla="*/ 14 h 18"/>
                  <a:gd name="T8" fmla="*/ 0 w 37"/>
                  <a:gd name="T9" fmla="*/ 10 h 18"/>
                  <a:gd name="T10" fmla="*/ 1 w 37"/>
                  <a:gd name="T11" fmla="*/ 18 h 18"/>
                  <a:gd name="T12" fmla="*/ 36 w 37"/>
                  <a:gd name="T13" fmla="*/ 18 h 18"/>
                  <a:gd name="T14" fmla="*/ 37 w 37"/>
                  <a:gd name="T15" fmla="*/ 0 h 18"/>
                  <a:gd name="T16" fmla="*/ 2 w 3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8">
                    <a:moveTo>
                      <a:pt x="2" y="0"/>
                    </a:moveTo>
                    <a:cubicBezTo>
                      <a:pt x="5" y="7"/>
                      <a:pt x="23" y="2"/>
                      <a:pt x="28" y="3"/>
                    </a:cubicBezTo>
                    <a:cubicBezTo>
                      <a:pt x="33" y="3"/>
                      <a:pt x="37" y="8"/>
                      <a:pt x="32" y="12"/>
                    </a:cubicBezTo>
                    <a:cubicBezTo>
                      <a:pt x="26" y="16"/>
                      <a:pt x="18" y="14"/>
                      <a:pt x="12" y="14"/>
                    </a:cubicBezTo>
                    <a:cubicBezTo>
                      <a:pt x="7" y="13"/>
                      <a:pt x="4" y="12"/>
                      <a:pt x="0" y="10"/>
                    </a:cubicBezTo>
                    <a:cubicBezTo>
                      <a:pt x="1" y="18"/>
                      <a:pt x="1" y="18"/>
                      <a:pt x="1" y="18"/>
                    </a:cubicBezTo>
                    <a:cubicBezTo>
                      <a:pt x="36" y="18"/>
                      <a:pt x="36" y="18"/>
                      <a:pt x="36" y="18"/>
                    </a:cubicBezTo>
                    <a:cubicBezTo>
                      <a:pt x="37" y="9"/>
                      <a:pt x="37" y="0"/>
                      <a:pt x="37" y="0"/>
                    </a:cubicBezTo>
                    <a:lnTo>
                      <a:pt x="2" y="0"/>
                    </a:ln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2" name="Freeform 520"/>
              <p:cNvSpPr/>
              <p:nvPr/>
            </p:nvSpPr>
            <p:spPr bwMode="auto">
              <a:xfrm>
                <a:off x="10720128" y="6133946"/>
                <a:ext cx="92887" cy="394061"/>
              </a:xfrm>
              <a:custGeom>
                <a:avLst/>
                <a:gdLst>
                  <a:gd name="T0" fmla="*/ 21 w 33"/>
                  <a:gd name="T1" fmla="*/ 131 h 140"/>
                  <a:gd name="T2" fmla="*/ 0 w 33"/>
                  <a:gd name="T3" fmla="*/ 0 h 140"/>
                  <a:gd name="T4" fmla="*/ 31 w 33"/>
                  <a:gd name="T5" fmla="*/ 0 h 140"/>
                  <a:gd name="T6" fmla="*/ 33 w 33"/>
                  <a:gd name="T7" fmla="*/ 140 h 140"/>
                  <a:gd name="T8" fmla="*/ 21 w 33"/>
                  <a:gd name="T9" fmla="*/ 131 h 140"/>
                </a:gdLst>
                <a:ahLst/>
                <a:cxnLst>
                  <a:cxn ang="0">
                    <a:pos x="T0" y="T1"/>
                  </a:cxn>
                  <a:cxn ang="0">
                    <a:pos x="T2" y="T3"/>
                  </a:cxn>
                  <a:cxn ang="0">
                    <a:pos x="T4" y="T5"/>
                  </a:cxn>
                  <a:cxn ang="0">
                    <a:pos x="T6" y="T7"/>
                  </a:cxn>
                  <a:cxn ang="0">
                    <a:pos x="T8" y="T9"/>
                  </a:cxn>
                </a:cxnLst>
                <a:rect l="0" t="0" r="r" b="b"/>
                <a:pathLst>
                  <a:path w="33" h="140">
                    <a:moveTo>
                      <a:pt x="21" y="131"/>
                    </a:moveTo>
                    <a:lnTo>
                      <a:pt x="0" y="0"/>
                    </a:lnTo>
                    <a:lnTo>
                      <a:pt x="31" y="0"/>
                    </a:lnTo>
                    <a:lnTo>
                      <a:pt x="33" y="140"/>
                    </a:lnTo>
                    <a:lnTo>
                      <a:pt x="21" y="131"/>
                    </a:lnTo>
                    <a:close/>
                  </a:path>
                </a:pathLst>
              </a:custGeom>
              <a:solidFill>
                <a:srgbClr val="3C3A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3" name="Freeform 521"/>
              <p:cNvSpPr/>
              <p:nvPr/>
            </p:nvSpPr>
            <p:spPr bwMode="auto">
              <a:xfrm>
                <a:off x="10759534" y="6133946"/>
                <a:ext cx="67553" cy="394061"/>
              </a:xfrm>
              <a:custGeom>
                <a:avLst/>
                <a:gdLst>
                  <a:gd name="T0" fmla="*/ 7 w 10"/>
                  <a:gd name="T1" fmla="*/ 0 h 59"/>
                  <a:gd name="T2" fmla="*/ 5 w 10"/>
                  <a:gd name="T3" fmla="*/ 0 h 59"/>
                  <a:gd name="T4" fmla="*/ 0 w 10"/>
                  <a:gd name="T5" fmla="*/ 36 h 59"/>
                  <a:gd name="T6" fmla="*/ 0 w 10"/>
                  <a:gd name="T7" fmla="*/ 37 h 59"/>
                  <a:gd name="T8" fmla="*/ 3 w 10"/>
                  <a:gd name="T9" fmla="*/ 55 h 59"/>
                  <a:gd name="T10" fmla="*/ 8 w 10"/>
                  <a:gd name="T11" fmla="*/ 59 h 59"/>
                  <a:gd name="T12" fmla="*/ 7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7" y="0"/>
                    </a:moveTo>
                    <a:cubicBezTo>
                      <a:pt x="5" y="0"/>
                      <a:pt x="5" y="0"/>
                      <a:pt x="5" y="0"/>
                    </a:cubicBezTo>
                    <a:cubicBezTo>
                      <a:pt x="7" y="12"/>
                      <a:pt x="10" y="30"/>
                      <a:pt x="0" y="36"/>
                    </a:cubicBezTo>
                    <a:cubicBezTo>
                      <a:pt x="0" y="37"/>
                      <a:pt x="0" y="37"/>
                      <a:pt x="0" y="37"/>
                    </a:cubicBezTo>
                    <a:cubicBezTo>
                      <a:pt x="3" y="55"/>
                      <a:pt x="3" y="55"/>
                      <a:pt x="3" y="55"/>
                    </a:cubicBezTo>
                    <a:cubicBezTo>
                      <a:pt x="8" y="59"/>
                      <a:pt x="8" y="59"/>
                      <a:pt x="8" y="59"/>
                    </a:cubicBezTo>
                    <a:lnTo>
                      <a:pt x="7" y="0"/>
                    </a:ln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4" name="Freeform 522"/>
              <p:cNvSpPr/>
              <p:nvPr/>
            </p:nvSpPr>
            <p:spPr bwMode="auto">
              <a:xfrm>
                <a:off x="10860864" y="6133946"/>
                <a:ext cx="92887" cy="394061"/>
              </a:xfrm>
              <a:custGeom>
                <a:avLst/>
                <a:gdLst>
                  <a:gd name="T0" fmla="*/ 12 w 33"/>
                  <a:gd name="T1" fmla="*/ 131 h 140"/>
                  <a:gd name="T2" fmla="*/ 33 w 33"/>
                  <a:gd name="T3" fmla="*/ 0 h 140"/>
                  <a:gd name="T4" fmla="*/ 0 w 33"/>
                  <a:gd name="T5" fmla="*/ 0 h 140"/>
                  <a:gd name="T6" fmla="*/ 0 w 33"/>
                  <a:gd name="T7" fmla="*/ 140 h 140"/>
                  <a:gd name="T8" fmla="*/ 12 w 33"/>
                  <a:gd name="T9" fmla="*/ 131 h 140"/>
                </a:gdLst>
                <a:ahLst/>
                <a:cxnLst>
                  <a:cxn ang="0">
                    <a:pos x="T0" y="T1"/>
                  </a:cxn>
                  <a:cxn ang="0">
                    <a:pos x="T2" y="T3"/>
                  </a:cxn>
                  <a:cxn ang="0">
                    <a:pos x="T4" y="T5"/>
                  </a:cxn>
                  <a:cxn ang="0">
                    <a:pos x="T6" y="T7"/>
                  </a:cxn>
                  <a:cxn ang="0">
                    <a:pos x="T8" y="T9"/>
                  </a:cxn>
                </a:cxnLst>
                <a:rect l="0" t="0" r="r" b="b"/>
                <a:pathLst>
                  <a:path w="33" h="140">
                    <a:moveTo>
                      <a:pt x="12" y="131"/>
                    </a:moveTo>
                    <a:lnTo>
                      <a:pt x="33" y="0"/>
                    </a:lnTo>
                    <a:lnTo>
                      <a:pt x="0" y="0"/>
                    </a:lnTo>
                    <a:lnTo>
                      <a:pt x="0" y="140"/>
                    </a:lnTo>
                    <a:lnTo>
                      <a:pt x="12" y="131"/>
                    </a:lnTo>
                    <a:close/>
                  </a:path>
                </a:pathLst>
              </a:custGeom>
              <a:solidFill>
                <a:srgbClr val="3C3A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5" name="Freeform 523"/>
              <p:cNvSpPr/>
              <p:nvPr/>
            </p:nvSpPr>
            <p:spPr bwMode="auto">
              <a:xfrm>
                <a:off x="10720128" y="6133946"/>
                <a:ext cx="92887" cy="135107"/>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10"/>
                      <a:pt x="12" y="16"/>
                      <a:pt x="14" y="20"/>
                    </a:cubicBezTo>
                    <a:cubicBezTo>
                      <a:pt x="13" y="0"/>
                      <a:pt x="13" y="0"/>
                      <a:pt x="13" y="0"/>
                    </a:cubicBezTo>
                    <a:cubicBezTo>
                      <a:pt x="0" y="0"/>
                      <a:pt x="0" y="0"/>
                      <a:pt x="0" y="0"/>
                    </a:cubicBezTo>
                    <a:cubicBezTo>
                      <a:pt x="3" y="19"/>
                      <a:pt x="3" y="19"/>
                      <a:pt x="3" y="19"/>
                    </a:cubicBezTo>
                    <a:cubicBezTo>
                      <a:pt x="3" y="18"/>
                      <a:pt x="3" y="16"/>
                      <a:pt x="4" y="14"/>
                    </a:cubicBez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6" name="Freeform 524"/>
              <p:cNvSpPr/>
              <p:nvPr/>
            </p:nvSpPr>
            <p:spPr bwMode="auto">
              <a:xfrm>
                <a:off x="10860864" y="6133946"/>
                <a:ext cx="92887" cy="121032"/>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2"/>
                      <a:pt x="7" y="3"/>
                      <a:pt x="12" y="9"/>
                    </a:cubicBez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7" name="Freeform 525"/>
              <p:cNvSpPr/>
              <p:nvPr/>
            </p:nvSpPr>
            <p:spPr bwMode="auto">
              <a:xfrm>
                <a:off x="10852420" y="6133946"/>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02F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8" name="Freeform 526"/>
              <p:cNvSpPr/>
              <p:nvPr/>
            </p:nvSpPr>
            <p:spPr bwMode="auto">
              <a:xfrm>
                <a:off x="10680721" y="5700479"/>
                <a:ext cx="306806" cy="320878"/>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2"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close/>
                  </a:path>
                </a:pathLst>
              </a:custGeom>
              <a:solidFill>
                <a:srgbClr val="6358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09" name="Freeform 527"/>
              <p:cNvSpPr/>
              <p:nvPr/>
            </p:nvSpPr>
            <p:spPr bwMode="auto">
              <a:xfrm>
                <a:off x="10680721" y="5708924"/>
                <a:ext cx="306806" cy="312433"/>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7 w 46"/>
                  <a:gd name="T11" fmla="*/ 46 h 47"/>
                  <a:gd name="T12" fmla="*/ 9 w 46"/>
                  <a:gd name="T13" fmla="*/ 36 h 47"/>
                  <a:gd name="T14" fmla="*/ 9 w 46"/>
                  <a:gd name="T15" fmla="*/ 33 h 47"/>
                  <a:gd name="T16" fmla="*/ 8 w 46"/>
                  <a:gd name="T17" fmla="*/ 21 h 47"/>
                  <a:gd name="T18" fmla="*/ 7 w 46"/>
                  <a:gd name="T19" fmla="*/ 0 h 47"/>
                  <a:gd name="T20" fmla="*/ 3 w 46"/>
                  <a:gd name="T21" fmla="*/ 3 h 47"/>
                  <a:gd name="T22" fmla="*/ 3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0" y="1"/>
                      <a:pt x="38" y="0"/>
                    </a:cubicBezTo>
                    <a:cubicBezTo>
                      <a:pt x="38" y="1"/>
                      <a:pt x="38" y="1"/>
                      <a:pt x="38" y="1"/>
                    </a:cubicBezTo>
                    <a:cubicBezTo>
                      <a:pt x="40" y="14"/>
                      <a:pt x="41" y="29"/>
                      <a:pt x="37" y="41"/>
                    </a:cubicBezTo>
                    <a:cubicBezTo>
                      <a:pt x="37" y="43"/>
                      <a:pt x="35" y="44"/>
                      <a:pt x="34" y="44"/>
                    </a:cubicBezTo>
                    <a:cubicBezTo>
                      <a:pt x="30" y="47"/>
                      <a:pt x="21" y="47"/>
                      <a:pt x="17" y="46"/>
                    </a:cubicBezTo>
                    <a:cubicBezTo>
                      <a:pt x="11" y="45"/>
                      <a:pt x="9" y="42"/>
                      <a:pt x="9" y="36"/>
                    </a:cubicBezTo>
                    <a:cubicBezTo>
                      <a:pt x="9" y="35"/>
                      <a:pt x="9" y="34"/>
                      <a:pt x="9" y="33"/>
                    </a:cubicBezTo>
                    <a:cubicBezTo>
                      <a:pt x="9" y="29"/>
                      <a:pt x="9" y="25"/>
                      <a:pt x="8" y="21"/>
                    </a:cubicBezTo>
                    <a:cubicBezTo>
                      <a:pt x="8" y="14"/>
                      <a:pt x="7" y="7"/>
                      <a:pt x="7" y="0"/>
                    </a:cubicBezTo>
                    <a:cubicBezTo>
                      <a:pt x="5" y="1"/>
                      <a:pt x="4" y="2"/>
                      <a:pt x="3" y="3"/>
                    </a:cubicBezTo>
                    <a:cubicBezTo>
                      <a:pt x="0" y="7"/>
                      <a:pt x="3" y="47"/>
                      <a:pt x="3" y="47"/>
                    </a:cubicBezTo>
                    <a:cubicBezTo>
                      <a:pt x="42" y="47"/>
                      <a:pt x="42" y="47"/>
                      <a:pt x="42" y="47"/>
                    </a:cubicBezTo>
                    <a:cubicBezTo>
                      <a:pt x="42" y="47"/>
                      <a:pt x="46" y="8"/>
                      <a:pt x="43" y="3"/>
                    </a:cubicBezTo>
                    <a:close/>
                  </a:path>
                </a:pathLst>
              </a:custGeom>
              <a:solidFill>
                <a:srgbClr val="5A4F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0" name="Rectangle 528"/>
              <p:cNvSpPr>
                <a:spLocks noChangeArrowheads="1"/>
              </p:cNvSpPr>
              <p:nvPr/>
            </p:nvSpPr>
            <p:spPr bwMode="auto">
              <a:xfrm>
                <a:off x="10860864" y="6528007"/>
                <a:ext cx="64739"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1" name="Freeform 529"/>
              <p:cNvSpPr/>
              <p:nvPr/>
            </p:nvSpPr>
            <p:spPr bwMode="auto">
              <a:xfrm>
                <a:off x="10860864" y="6502676"/>
                <a:ext cx="64739"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2" name="Rectangle 530"/>
              <p:cNvSpPr>
                <a:spLocks noChangeArrowheads="1"/>
              </p:cNvSpPr>
              <p:nvPr/>
            </p:nvSpPr>
            <p:spPr bwMode="auto">
              <a:xfrm>
                <a:off x="10753904"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3" name="Freeform 531"/>
              <p:cNvSpPr/>
              <p:nvPr/>
            </p:nvSpPr>
            <p:spPr bwMode="auto">
              <a:xfrm>
                <a:off x="10753904" y="6502676"/>
                <a:ext cx="59110"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3"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4" name="Freeform 532"/>
              <p:cNvSpPr/>
              <p:nvPr/>
            </p:nvSpPr>
            <p:spPr bwMode="auto">
              <a:xfrm>
                <a:off x="10860864" y="6502676"/>
                <a:ext cx="64739"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5" name="Freeform 533"/>
              <p:cNvSpPr/>
              <p:nvPr/>
            </p:nvSpPr>
            <p:spPr bwMode="auto">
              <a:xfrm>
                <a:off x="10753904" y="6502676"/>
                <a:ext cx="59110"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6" name="Freeform 534"/>
              <p:cNvSpPr/>
              <p:nvPr/>
            </p:nvSpPr>
            <p:spPr bwMode="auto">
              <a:xfrm>
                <a:off x="10694796" y="5368342"/>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7" name="Freeform 535"/>
              <p:cNvSpPr/>
              <p:nvPr/>
            </p:nvSpPr>
            <p:spPr bwMode="auto">
              <a:xfrm>
                <a:off x="10919974" y="5700479"/>
                <a:ext cx="101330"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5" y="40"/>
                      <a:pt x="9" y="39"/>
                    </a:cubicBezTo>
                    <a:cubicBezTo>
                      <a:pt x="13" y="38"/>
                      <a:pt x="15" y="0"/>
                      <a:pt x="5" y="3"/>
                    </a:cubicBezTo>
                    <a:close/>
                  </a:path>
                </a:pathLst>
              </a:custGeom>
              <a:solidFill>
                <a:srgbClr val="7266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8" name="Freeform 536"/>
              <p:cNvSpPr/>
              <p:nvPr/>
            </p:nvSpPr>
            <p:spPr bwMode="auto">
              <a:xfrm>
                <a:off x="10793310" y="5889066"/>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7266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19" name="Freeform 537"/>
              <p:cNvSpPr/>
              <p:nvPr/>
            </p:nvSpPr>
            <p:spPr bwMode="auto">
              <a:xfrm>
                <a:off x="10919974" y="5714554"/>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4" y="31"/>
                    </a:cubicBezTo>
                    <a:cubicBezTo>
                      <a:pt x="4" y="30"/>
                      <a:pt x="4" y="30"/>
                      <a:pt x="4" y="30"/>
                    </a:cubicBezTo>
                    <a:cubicBezTo>
                      <a:pt x="2" y="26"/>
                      <a:pt x="3" y="22"/>
                      <a:pt x="5" y="19"/>
                    </a:cubicBezTo>
                    <a:cubicBezTo>
                      <a:pt x="8" y="13"/>
                      <a:pt x="7" y="8"/>
                      <a:pt x="6" y="1"/>
                    </a:cubicBezTo>
                    <a:cubicBezTo>
                      <a:pt x="6" y="1"/>
                      <a:pt x="6" y="1"/>
                      <a:pt x="6" y="1"/>
                    </a:cubicBezTo>
                    <a:cubicBezTo>
                      <a:pt x="6" y="0"/>
                      <a:pt x="5" y="0"/>
                      <a:pt x="5" y="1"/>
                    </a:cubicBezTo>
                    <a:cubicBezTo>
                      <a:pt x="5" y="1"/>
                      <a:pt x="7" y="11"/>
                      <a:pt x="3" y="19"/>
                    </a:cubicBezTo>
                    <a:cubicBezTo>
                      <a:pt x="1" y="24"/>
                      <a:pt x="0" y="28"/>
                      <a:pt x="0" y="28"/>
                    </a:cubicBezTo>
                    <a:cubicBezTo>
                      <a:pt x="0" y="28"/>
                      <a:pt x="1" y="29"/>
                      <a:pt x="2" y="31"/>
                    </a:cubicBezTo>
                    <a:lnTo>
                      <a:pt x="3" y="31"/>
                    </a:lnTo>
                    <a:close/>
                  </a:path>
                </a:pathLst>
              </a:custGeom>
              <a:solidFill>
                <a:srgbClr val="6A5E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0" name="Freeform 538"/>
              <p:cNvSpPr/>
              <p:nvPr/>
            </p:nvSpPr>
            <p:spPr bwMode="auto">
              <a:xfrm>
                <a:off x="10793310" y="5889066"/>
                <a:ext cx="154811" cy="59108"/>
              </a:xfrm>
              <a:custGeom>
                <a:avLst/>
                <a:gdLst>
                  <a:gd name="T0" fmla="*/ 10 w 23"/>
                  <a:gd name="T1" fmla="*/ 8 h 9"/>
                  <a:gd name="T2" fmla="*/ 10 w 23"/>
                  <a:gd name="T3" fmla="*/ 5 h 9"/>
                  <a:gd name="T4" fmla="*/ 18 w 23"/>
                  <a:gd name="T5" fmla="*/ 4 h 9"/>
                  <a:gd name="T6" fmla="*/ 19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8"/>
                      <a:pt x="10" y="7"/>
                      <a:pt x="10" y="5"/>
                    </a:cubicBezTo>
                    <a:cubicBezTo>
                      <a:pt x="12" y="3"/>
                      <a:pt x="16" y="3"/>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3" y="5"/>
                    </a:cubicBezTo>
                    <a:cubicBezTo>
                      <a:pt x="23" y="4"/>
                      <a:pt x="23" y="4"/>
                      <a:pt x="23" y="4"/>
                    </a:cubicBezTo>
                    <a:cubicBezTo>
                      <a:pt x="23" y="4"/>
                      <a:pt x="23" y="3"/>
                      <a:pt x="22"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6A5E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1" name="Freeform 539"/>
              <p:cNvSpPr/>
              <p:nvPr/>
            </p:nvSpPr>
            <p:spPr bwMode="auto">
              <a:xfrm>
                <a:off x="10720128" y="5860919"/>
                <a:ext cx="78812"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2" name="Freeform 540"/>
              <p:cNvSpPr/>
              <p:nvPr/>
            </p:nvSpPr>
            <p:spPr bwMode="auto">
              <a:xfrm>
                <a:off x="10646945" y="5700479"/>
                <a:ext cx="87257" cy="267398"/>
              </a:xfrm>
              <a:custGeom>
                <a:avLst/>
                <a:gdLst>
                  <a:gd name="T0" fmla="*/ 10 w 13"/>
                  <a:gd name="T1" fmla="*/ 2 h 40"/>
                  <a:gd name="T2" fmla="*/ 10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0" y="16"/>
                    </a:cubicBezTo>
                    <a:cubicBezTo>
                      <a:pt x="13" y="23"/>
                      <a:pt x="13" y="31"/>
                      <a:pt x="13" y="31"/>
                    </a:cubicBezTo>
                    <a:cubicBezTo>
                      <a:pt x="13" y="31"/>
                      <a:pt x="7" y="40"/>
                      <a:pt x="4" y="39"/>
                    </a:cubicBezTo>
                    <a:cubicBezTo>
                      <a:pt x="0" y="37"/>
                      <a:pt x="0" y="0"/>
                      <a:pt x="10" y="2"/>
                    </a:cubicBezTo>
                    <a:close/>
                  </a:path>
                </a:pathLst>
              </a:custGeom>
              <a:solidFill>
                <a:srgbClr val="7266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3" name="Freeform 541"/>
              <p:cNvSpPr/>
              <p:nvPr/>
            </p:nvSpPr>
            <p:spPr bwMode="auto">
              <a:xfrm>
                <a:off x="10641315" y="5869363"/>
                <a:ext cx="239252"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7266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4" name="Freeform 542"/>
              <p:cNvSpPr/>
              <p:nvPr/>
            </p:nvSpPr>
            <p:spPr bwMode="auto">
              <a:xfrm>
                <a:off x="10672278" y="5714554"/>
                <a:ext cx="61924"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6" y="25"/>
                      <a:pt x="6" y="27"/>
                      <a:pt x="6" y="28"/>
                    </a:cubicBezTo>
                    <a:cubicBezTo>
                      <a:pt x="7" y="28"/>
                      <a:pt x="8" y="27"/>
                      <a:pt x="9" y="27"/>
                    </a:cubicBezTo>
                    <a:cubicBezTo>
                      <a:pt x="9" y="24"/>
                      <a:pt x="8" y="19"/>
                      <a:pt x="6" y="14"/>
                    </a:cubicBezTo>
                    <a:cubicBezTo>
                      <a:pt x="5" y="7"/>
                      <a:pt x="6" y="0"/>
                      <a:pt x="6" y="0"/>
                    </a:cubicBezTo>
                    <a:cubicBezTo>
                      <a:pt x="5" y="0"/>
                      <a:pt x="4" y="0"/>
                      <a:pt x="4" y="0"/>
                    </a:cubicBezTo>
                    <a:lnTo>
                      <a:pt x="4" y="1"/>
                    </a:lnTo>
                    <a:close/>
                  </a:path>
                </a:pathLst>
              </a:custGeom>
              <a:solidFill>
                <a:srgbClr val="6A5E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5" name="Freeform 543"/>
              <p:cNvSpPr/>
              <p:nvPr/>
            </p:nvSpPr>
            <p:spPr bwMode="auto">
              <a:xfrm>
                <a:off x="10714498" y="5869363"/>
                <a:ext cx="166069"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6A5E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6" name="Freeform 544"/>
              <p:cNvSpPr/>
              <p:nvPr/>
            </p:nvSpPr>
            <p:spPr bwMode="auto">
              <a:xfrm>
                <a:off x="10866493" y="5860919"/>
                <a:ext cx="59110" cy="47849"/>
              </a:xfrm>
              <a:custGeom>
                <a:avLst/>
                <a:gdLst>
                  <a:gd name="T0" fmla="*/ 0 w 9"/>
                  <a:gd name="T1" fmla="*/ 1 h 7"/>
                  <a:gd name="T2" fmla="*/ 9 w 9"/>
                  <a:gd name="T3" fmla="*/ 2 h 7"/>
                  <a:gd name="T4" fmla="*/ 8 w 9"/>
                  <a:gd name="T5" fmla="*/ 6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6" y="0"/>
                      <a:pt x="9" y="2"/>
                    </a:cubicBezTo>
                    <a:cubicBezTo>
                      <a:pt x="8" y="6"/>
                      <a:pt x="8" y="6"/>
                      <a:pt x="8" y="6"/>
                    </a:cubicBezTo>
                    <a:cubicBezTo>
                      <a:pt x="8" y="6"/>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7" name="Freeform 545"/>
              <p:cNvSpPr/>
              <p:nvPr/>
            </p:nvSpPr>
            <p:spPr bwMode="auto">
              <a:xfrm>
                <a:off x="10934046"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8" name="Freeform 546"/>
              <p:cNvSpPr/>
              <p:nvPr/>
            </p:nvSpPr>
            <p:spPr bwMode="auto">
              <a:xfrm>
                <a:off x="10694796"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29" name="Freeform 547"/>
              <p:cNvSpPr/>
              <p:nvPr/>
            </p:nvSpPr>
            <p:spPr bwMode="auto">
              <a:xfrm>
                <a:off x="10680721" y="5300789"/>
                <a:ext cx="298361" cy="287102"/>
              </a:xfrm>
              <a:custGeom>
                <a:avLst/>
                <a:gdLst>
                  <a:gd name="T0" fmla="*/ 9 w 45"/>
                  <a:gd name="T1" fmla="*/ 31 h 43"/>
                  <a:gd name="T2" fmla="*/ 16 w 45"/>
                  <a:gd name="T3" fmla="*/ 28 h 43"/>
                  <a:gd name="T4" fmla="*/ 36 w 45"/>
                  <a:gd name="T5" fmla="*/ 30 h 43"/>
                  <a:gd name="T6" fmla="*/ 40 w 45"/>
                  <a:gd name="T7" fmla="*/ 43 h 43"/>
                  <a:gd name="T8" fmla="*/ 43 w 45"/>
                  <a:gd name="T9" fmla="*/ 22 h 43"/>
                  <a:gd name="T10" fmla="*/ 17 w 45"/>
                  <a:gd name="T11" fmla="*/ 11 h 43"/>
                  <a:gd name="T12" fmla="*/ 2 w 45"/>
                  <a:gd name="T13" fmla="*/ 34 h 43"/>
                  <a:gd name="T14" fmla="*/ 6 w 45"/>
                  <a:gd name="T15" fmla="*/ 43 h 43"/>
                  <a:gd name="T16" fmla="*/ 9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9" y="31"/>
                    </a:moveTo>
                    <a:cubicBezTo>
                      <a:pt x="9" y="31"/>
                      <a:pt x="9" y="28"/>
                      <a:pt x="16" y="28"/>
                    </a:cubicBezTo>
                    <a:cubicBezTo>
                      <a:pt x="26" y="27"/>
                      <a:pt x="35" y="27"/>
                      <a:pt x="36" y="30"/>
                    </a:cubicBezTo>
                    <a:cubicBezTo>
                      <a:pt x="37" y="32"/>
                      <a:pt x="39" y="43"/>
                      <a:pt x="40" y="43"/>
                    </a:cubicBezTo>
                    <a:cubicBezTo>
                      <a:pt x="41" y="42"/>
                      <a:pt x="45" y="32"/>
                      <a:pt x="43" y="22"/>
                    </a:cubicBezTo>
                    <a:cubicBezTo>
                      <a:pt x="41" y="13"/>
                      <a:pt x="26" y="0"/>
                      <a:pt x="17" y="11"/>
                    </a:cubicBezTo>
                    <a:cubicBezTo>
                      <a:pt x="3" y="9"/>
                      <a:pt x="0" y="19"/>
                      <a:pt x="2" y="34"/>
                    </a:cubicBezTo>
                    <a:cubicBezTo>
                      <a:pt x="2" y="34"/>
                      <a:pt x="4" y="43"/>
                      <a:pt x="6" y="43"/>
                    </a:cubicBezTo>
                    <a:cubicBezTo>
                      <a:pt x="7" y="43"/>
                      <a:pt x="9" y="31"/>
                      <a:pt x="9" y="31"/>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0" name="Freeform 548"/>
              <p:cNvSpPr/>
              <p:nvPr/>
            </p:nvSpPr>
            <p:spPr bwMode="auto">
              <a:xfrm>
                <a:off x="10706055" y="5373971"/>
                <a:ext cx="253325" cy="213919"/>
              </a:xfrm>
              <a:custGeom>
                <a:avLst/>
                <a:gdLst>
                  <a:gd name="T0" fmla="*/ 38 w 38"/>
                  <a:gd name="T1" fmla="*/ 27 h 32"/>
                  <a:gd name="T2" fmla="*/ 38 w 38"/>
                  <a:gd name="T3" fmla="*/ 25 h 32"/>
                  <a:gd name="T4" fmla="*/ 34 w 38"/>
                  <a:gd name="T5" fmla="*/ 23 h 32"/>
                  <a:gd name="T6" fmla="*/ 34 w 38"/>
                  <a:gd name="T7" fmla="*/ 14 h 32"/>
                  <a:gd name="T8" fmla="*/ 32 w 38"/>
                  <a:gd name="T9" fmla="*/ 12 h 32"/>
                  <a:gd name="T10" fmla="*/ 31 w 38"/>
                  <a:gd name="T11" fmla="*/ 10 h 32"/>
                  <a:gd name="T12" fmla="*/ 27 w 38"/>
                  <a:gd name="T13" fmla="*/ 11 h 32"/>
                  <a:gd name="T14" fmla="*/ 21 w 38"/>
                  <a:gd name="T15" fmla="*/ 0 h 32"/>
                  <a:gd name="T16" fmla="*/ 21 w 38"/>
                  <a:gd name="T17" fmla="*/ 2 h 32"/>
                  <a:gd name="T18" fmla="*/ 23 w 38"/>
                  <a:gd name="T19" fmla="*/ 5 h 32"/>
                  <a:gd name="T20" fmla="*/ 20 w 38"/>
                  <a:gd name="T21" fmla="*/ 8 h 32"/>
                  <a:gd name="T22" fmla="*/ 20 w 38"/>
                  <a:gd name="T23" fmla="*/ 8 h 32"/>
                  <a:gd name="T24" fmla="*/ 17 w 38"/>
                  <a:gd name="T25" fmla="*/ 13 h 32"/>
                  <a:gd name="T26" fmla="*/ 9 w 38"/>
                  <a:gd name="T27" fmla="*/ 6 h 32"/>
                  <a:gd name="T28" fmla="*/ 9 w 38"/>
                  <a:gd name="T29" fmla="*/ 7 h 32"/>
                  <a:gd name="T30" fmla="*/ 9 w 38"/>
                  <a:gd name="T31" fmla="*/ 14 h 32"/>
                  <a:gd name="T32" fmla="*/ 5 w 38"/>
                  <a:gd name="T33" fmla="*/ 15 h 32"/>
                  <a:gd name="T34" fmla="*/ 1 w 38"/>
                  <a:gd name="T35" fmla="*/ 10 h 32"/>
                  <a:gd name="T36" fmla="*/ 0 w 38"/>
                  <a:gd name="T37" fmla="*/ 12 h 32"/>
                  <a:gd name="T38" fmla="*/ 1 w 38"/>
                  <a:gd name="T39" fmla="*/ 13 h 32"/>
                  <a:gd name="T40" fmla="*/ 3 w 38"/>
                  <a:gd name="T41" fmla="*/ 30 h 32"/>
                  <a:gd name="T42" fmla="*/ 5 w 38"/>
                  <a:gd name="T43" fmla="*/ 20 h 32"/>
                  <a:gd name="T44" fmla="*/ 12 w 38"/>
                  <a:gd name="T45" fmla="*/ 17 h 32"/>
                  <a:gd name="T46" fmla="*/ 32 w 38"/>
                  <a:gd name="T47" fmla="*/ 19 h 32"/>
                  <a:gd name="T48" fmla="*/ 36 w 38"/>
                  <a:gd name="T49" fmla="*/ 32 h 32"/>
                  <a:gd name="T50" fmla="*/ 38 w 38"/>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2">
                    <a:moveTo>
                      <a:pt x="38" y="27"/>
                    </a:moveTo>
                    <a:cubicBezTo>
                      <a:pt x="38" y="26"/>
                      <a:pt x="38" y="25"/>
                      <a:pt x="38" y="25"/>
                    </a:cubicBezTo>
                    <a:cubicBezTo>
                      <a:pt x="37" y="26"/>
                      <a:pt x="34" y="25"/>
                      <a:pt x="34" y="23"/>
                    </a:cubicBezTo>
                    <a:cubicBezTo>
                      <a:pt x="34" y="22"/>
                      <a:pt x="34" y="17"/>
                      <a:pt x="34" y="14"/>
                    </a:cubicBezTo>
                    <a:cubicBezTo>
                      <a:pt x="33" y="14"/>
                      <a:pt x="33" y="13"/>
                      <a:pt x="32" y="12"/>
                    </a:cubicBezTo>
                    <a:cubicBezTo>
                      <a:pt x="32" y="12"/>
                      <a:pt x="32" y="11"/>
                      <a:pt x="31" y="10"/>
                    </a:cubicBezTo>
                    <a:cubicBezTo>
                      <a:pt x="31" y="12"/>
                      <a:pt x="28" y="13"/>
                      <a:pt x="27" y="11"/>
                    </a:cubicBezTo>
                    <a:cubicBezTo>
                      <a:pt x="26" y="7"/>
                      <a:pt x="24" y="4"/>
                      <a:pt x="21" y="0"/>
                    </a:cubicBezTo>
                    <a:cubicBezTo>
                      <a:pt x="21" y="1"/>
                      <a:pt x="21" y="1"/>
                      <a:pt x="21" y="2"/>
                    </a:cubicBezTo>
                    <a:cubicBezTo>
                      <a:pt x="22" y="3"/>
                      <a:pt x="23" y="4"/>
                      <a:pt x="23" y="5"/>
                    </a:cubicBezTo>
                    <a:cubicBezTo>
                      <a:pt x="24" y="7"/>
                      <a:pt x="22" y="9"/>
                      <a:pt x="20" y="8"/>
                    </a:cubicBezTo>
                    <a:cubicBezTo>
                      <a:pt x="20" y="8"/>
                      <a:pt x="20" y="8"/>
                      <a:pt x="20" y="8"/>
                    </a:cubicBezTo>
                    <a:cubicBezTo>
                      <a:pt x="20" y="11"/>
                      <a:pt x="19" y="12"/>
                      <a:pt x="17" y="13"/>
                    </a:cubicBezTo>
                    <a:cubicBezTo>
                      <a:pt x="13" y="14"/>
                      <a:pt x="11" y="10"/>
                      <a:pt x="9" y="6"/>
                    </a:cubicBezTo>
                    <a:cubicBezTo>
                      <a:pt x="9" y="7"/>
                      <a:pt x="9" y="7"/>
                      <a:pt x="9" y="7"/>
                    </a:cubicBezTo>
                    <a:cubicBezTo>
                      <a:pt x="9" y="9"/>
                      <a:pt x="9" y="11"/>
                      <a:pt x="9" y="14"/>
                    </a:cubicBezTo>
                    <a:cubicBezTo>
                      <a:pt x="8" y="16"/>
                      <a:pt x="6" y="16"/>
                      <a:pt x="5" y="15"/>
                    </a:cubicBezTo>
                    <a:cubicBezTo>
                      <a:pt x="3" y="13"/>
                      <a:pt x="2" y="12"/>
                      <a:pt x="1" y="10"/>
                    </a:cubicBezTo>
                    <a:cubicBezTo>
                      <a:pt x="1" y="11"/>
                      <a:pt x="1" y="11"/>
                      <a:pt x="0" y="12"/>
                    </a:cubicBezTo>
                    <a:cubicBezTo>
                      <a:pt x="1" y="13"/>
                      <a:pt x="1" y="13"/>
                      <a:pt x="1" y="13"/>
                    </a:cubicBezTo>
                    <a:cubicBezTo>
                      <a:pt x="1" y="19"/>
                      <a:pt x="2" y="24"/>
                      <a:pt x="3" y="30"/>
                    </a:cubicBezTo>
                    <a:cubicBezTo>
                      <a:pt x="4" y="26"/>
                      <a:pt x="5" y="20"/>
                      <a:pt x="5" y="20"/>
                    </a:cubicBezTo>
                    <a:cubicBezTo>
                      <a:pt x="5" y="20"/>
                      <a:pt x="5" y="17"/>
                      <a:pt x="12" y="17"/>
                    </a:cubicBezTo>
                    <a:cubicBezTo>
                      <a:pt x="22" y="16"/>
                      <a:pt x="31" y="16"/>
                      <a:pt x="32" y="19"/>
                    </a:cubicBezTo>
                    <a:cubicBezTo>
                      <a:pt x="33" y="21"/>
                      <a:pt x="35" y="32"/>
                      <a:pt x="36" y="32"/>
                    </a:cubicBezTo>
                    <a:cubicBezTo>
                      <a:pt x="37" y="32"/>
                      <a:pt x="37" y="30"/>
                      <a:pt x="38" y="27"/>
                    </a:cubicBezTo>
                    <a:close/>
                  </a:path>
                </a:pathLst>
              </a:custGeom>
              <a:solidFill>
                <a:srgbClr val="443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1" name="Rectangle 550"/>
              <p:cNvSpPr>
                <a:spLocks noChangeArrowheads="1"/>
              </p:cNvSpPr>
              <p:nvPr/>
            </p:nvSpPr>
            <p:spPr bwMode="auto">
              <a:xfrm>
                <a:off x="5957618"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2" name="Freeform 551"/>
              <p:cNvSpPr/>
              <p:nvPr/>
            </p:nvSpPr>
            <p:spPr bwMode="auto">
              <a:xfrm>
                <a:off x="5864733" y="6021358"/>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9898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3" name="Freeform 552"/>
              <p:cNvSpPr/>
              <p:nvPr/>
            </p:nvSpPr>
            <p:spPr bwMode="auto">
              <a:xfrm>
                <a:off x="5878806" y="6021358"/>
                <a:ext cx="244882" cy="121032"/>
              </a:xfrm>
              <a:custGeom>
                <a:avLst/>
                <a:gdLst>
                  <a:gd name="T0" fmla="*/ 2 w 37"/>
                  <a:gd name="T1" fmla="*/ 0 h 18"/>
                  <a:gd name="T2" fmla="*/ 28 w 37"/>
                  <a:gd name="T3" fmla="*/ 3 h 18"/>
                  <a:gd name="T4" fmla="*/ 32 w 37"/>
                  <a:gd name="T5" fmla="*/ 12 h 18"/>
                  <a:gd name="T6" fmla="*/ 12 w 37"/>
                  <a:gd name="T7" fmla="*/ 14 h 18"/>
                  <a:gd name="T8" fmla="*/ 0 w 37"/>
                  <a:gd name="T9" fmla="*/ 10 h 18"/>
                  <a:gd name="T10" fmla="*/ 1 w 37"/>
                  <a:gd name="T11" fmla="*/ 18 h 18"/>
                  <a:gd name="T12" fmla="*/ 36 w 37"/>
                  <a:gd name="T13" fmla="*/ 18 h 18"/>
                  <a:gd name="T14" fmla="*/ 37 w 37"/>
                  <a:gd name="T15" fmla="*/ 0 h 18"/>
                  <a:gd name="T16" fmla="*/ 2 w 3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8">
                    <a:moveTo>
                      <a:pt x="2" y="0"/>
                    </a:moveTo>
                    <a:cubicBezTo>
                      <a:pt x="5" y="7"/>
                      <a:pt x="23" y="2"/>
                      <a:pt x="28" y="3"/>
                    </a:cubicBezTo>
                    <a:cubicBezTo>
                      <a:pt x="33" y="3"/>
                      <a:pt x="37" y="8"/>
                      <a:pt x="32" y="12"/>
                    </a:cubicBezTo>
                    <a:cubicBezTo>
                      <a:pt x="26" y="16"/>
                      <a:pt x="18" y="14"/>
                      <a:pt x="12" y="14"/>
                    </a:cubicBezTo>
                    <a:cubicBezTo>
                      <a:pt x="7" y="13"/>
                      <a:pt x="3" y="12"/>
                      <a:pt x="0" y="10"/>
                    </a:cubicBezTo>
                    <a:cubicBezTo>
                      <a:pt x="1" y="18"/>
                      <a:pt x="1" y="18"/>
                      <a:pt x="1" y="18"/>
                    </a:cubicBezTo>
                    <a:cubicBezTo>
                      <a:pt x="36" y="18"/>
                      <a:pt x="36" y="18"/>
                      <a:pt x="36" y="18"/>
                    </a:cubicBezTo>
                    <a:cubicBezTo>
                      <a:pt x="36" y="9"/>
                      <a:pt x="37" y="0"/>
                      <a:pt x="37" y="0"/>
                    </a:cubicBezTo>
                    <a:lnTo>
                      <a:pt x="2" y="0"/>
                    </a:lnTo>
                    <a:close/>
                  </a:path>
                </a:pathLst>
              </a:custGeom>
              <a:solidFill>
                <a:srgbClr val="9392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4" name="Freeform 553"/>
              <p:cNvSpPr/>
              <p:nvPr/>
            </p:nvSpPr>
            <p:spPr bwMode="auto">
              <a:xfrm>
                <a:off x="5884435" y="6133946"/>
                <a:ext cx="92887" cy="394061"/>
              </a:xfrm>
              <a:custGeom>
                <a:avLst/>
                <a:gdLst>
                  <a:gd name="T0" fmla="*/ 21 w 33"/>
                  <a:gd name="T1" fmla="*/ 131 h 140"/>
                  <a:gd name="T2" fmla="*/ 0 w 33"/>
                  <a:gd name="T3" fmla="*/ 0 h 140"/>
                  <a:gd name="T4" fmla="*/ 31 w 33"/>
                  <a:gd name="T5" fmla="*/ 0 h 140"/>
                  <a:gd name="T6" fmla="*/ 33 w 33"/>
                  <a:gd name="T7" fmla="*/ 140 h 140"/>
                  <a:gd name="T8" fmla="*/ 21 w 33"/>
                  <a:gd name="T9" fmla="*/ 131 h 140"/>
                </a:gdLst>
                <a:ahLst/>
                <a:cxnLst>
                  <a:cxn ang="0">
                    <a:pos x="T0" y="T1"/>
                  </a:cxn>
                  <a:cxn ang="0">
                    <a:pos x="T2" y="T3"/>
                  </a:cxn>
                  <a:cxn ang="0">
                    <a:pos x="T4" y="T5"/>
                  </a:cxn>
                  <a:cxn ang="0">
                    <a:pos x="T6" y="T7"/>
                  </a:cxn>
                  <a:cxn ang="0">
                    <a:pos x="T8" y="T9"/>
                  </a:cxn>
                </a:cxnLst>
                <a:rect l="0" t="0" r="r" b="b"/>
                <a:pathLst>
                  <a:path w="33" h="140">
                    <a:moveTo>
                      <a:pt x="21" y="131"/>
                    </a:moveTo>
                    <a:lnTo>
                      <a:pt x="0" y="0"/>
                    </a:lnTo>
                    <a:lnTo>
                      <a:pt x="31" y="0"/>
                    </a:lnTo>
                    <a:lnTo>
                      <a:pt x="33" y="140"/>
                    </a:lnTo>
                    <a:lnTo>
                      <a:pt x="21" y="131"/>
                    </a:lnTo>
                    <a:close/>
                  </a:path>
                </a:pathLst>
              </a:custGeom>
              <a:solidFill>
                <a:srgbClr val="9898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5" name="Freeform 554"/>
              <p:cNvSpPr/>
              <p:nvPr/>
            </p:nvSpPr>
            <p:spPr bwMode="auto">
              <a:xfrm>
                <a:off x="5923841" y="6133946"/>
                <a:ext cx="61924"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9392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6" name="Freeform 555"/>
              <p:cNvSpPr/>
              <p:nvPr/>
            </p:nvSpPr>
            <p:spPr bwMode="auto">
              <a:xfrm>
                <a:off x="6025171" y="6133946"/>
                <a:ext cx="92887" cy="394061"/>
              </a:xfrm>
              <a:custGeom>
                <a:avLst/>
                <a:gdLst>
                  <a:gd name="T0" fmla="*/ 12 w 33"/>
                  <a:gd name="T1" fmla="*/ 131 h 140"/>
                  <a:gd name="T2" fmla="*/ 33 w 33"/>
                  <a:gd name="T3" fmla="*/ 0 h 140"/>
                  <a:gd name="T4" fmla="*/ 0 w 33"/>
                  <a:gd name="T5" fmla="*/ 0 h 140"/>
                  <a:gd name="T6" fmla="*/ 0 w 33"/>
                  <a:gd name="T7" fmla="*/ 140 h 140"/>
                  <a:gd name="T8" fmla="*/ 12 w 33"/>
                  <a:gd name="T9" fmla="*/ 131 h 140"/>
                </a:gdLst>
                <a:ahLst/>
                <a:cxnLst>
                  <a:cxn ang="0">
                    <a:pos x="T0" y="T1"/>
                  </a:cxn>
                  <a:cxn ang="0">
                    <a:pos x="T2" y="T3"/>
                  </a:cxn>
                  <a:cxn ang="0">
                    <a:pos x="T4" y="T5"/>
                  </a:cxn>
                  <a:cxn ang="0">
                    <a:pos x="T6" y="T7"/>
                  </a:cxn>
                  <a:cxn ang="0">
                    <a:pos x="T8" y="T9"/>
                  </a:cxn>
                </a:cxnLst>
                <a:rect l="0" t="0" r="r" b="b"/>
                <a:pathLst>
                  <a:path w="33" h="140">
                    <a:moveTo>
                      <a:pt x="12" y="131"/>
                    </a:moveTo>
                    <a:lnTo>
                      <a:pt x="33" y="0"/>
                    </a:lnTo>
                    <a:lnTo>
                      <a:pt x="0" y="0"/>
                    </a:lnTo>
                    <a:lnTo>
                      <a:pt x="0" y="140"/>
                    </a:lnTo>
                    <a:lnTo>
                      <a:pt x="12" y="131"/>
                    </a:lnTo>
                    <a:close/>
                  </a:path>
                </a:pathLst>
              </a:custGeom>
              <a:solidFill>
                <a:srgbClr val="9898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7" name="Freeform 556"/>
              <p:cNvSpPr/>
              <p:nvPr/>
            </p:nvSpPr>
            <p:spPr bwMode="auto">
              <a:xfrm>
                <a:off x="6019542" y="6133946"/>
                <a:ext cx="64739"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9392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8" name="Freeform 557"/>
              <p:cNvSpPr/>
              <p:nvPr/>
            </p:nvSpPr>
            <p:spPr bwMode="auto">
              <a:xfrm>
                <a:off x="5839400" y="5700479"/>
                <a:ext cx="312435" cy="320878"/>
              </a:xfrm>
              <a:custGeom>
                <a:avLst/>
                <a:gdLst>
                  <a:gd name="T0" fmla="*/ 44 w 47"/>
                  <a:gd name="T1" fmla="*/ 4 h 48"/>
                  <a:gd name="T2" fmla="*/ 24 w 47"/>
                  <a:gd name="T3" fmla="*/ 0 h 48"/>
                  <a:gd name="T4" fmla="*/ 24 w 47"/>
                  <a:gd name="T5" fmla="*/ 0 h 48"/>
                  <a:gd name="T6" fmla="*/ 23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4" y="0"/>
                    </a:cubicBezTo>
                    <a:cubicBezTo>
                      <a:pt x="24" y="0"/>
                      <a:pt x="24" y="0"/>
                      <a:pt x="24" y="0"/>
                    </a:cubicBezTo>
                    <a:cubicBezTo>
                      <a:pt x="23" y="0"/>
                      <a:pt x="23" y="0"/>
                      <a:pt x="23"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4"/>
                    </a:cubicBezTo>
                    <a:close/>
                  </a:path>
                </a:pathLst>
              </a:custGeom>
              <a:solidFill>
                <a:srgbClr val="6A7C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39" name="Freeform 558"/>
              <p:cNvSpPr/>
              <p:nvPr/>
            </p:nvSpPr>
            <p:spPr bwMode="auto">
              <a:xfrm>
                <a:off x="5839400" y="5708924"/>
                <a:ext cx="312435" cy="312433"/>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2" y="29"/>
                      <a:pt x="38" y="41"/>
                    </a:cubicBezTo>
                    <a:cubicBezTo>
                      <a:pt x="37" y="43"/>
                      <a:pt x="36" y="44"/>
                      <a:pt x="34" y="44"/>
                    </a:cubicBezTo>
                    <a:cubicBezTo>
                      <a:pt x="31" y="47"/>
                      <a:pt x="22" y="47"/>
                      <a:pt x="18" y="46"/>
                    </a:cubicBezTo>
                    <a:cubicBezTo>
                      <a:pt x="12" y="45"/>
                      <a:pt x="9" y="42"/>
                      <a:pt x="9" y="36"/>
                    </a:cubicBezTo>
                    <a:cubicBezTo>
                      <a:pt x="9" y="35"/>
                      <a:pt x="10" y="34"/>
                      <a:pt x="10" y="33"/>
                    </a:cubicBezTo>
                    <a:cubicBezTo>
                      <a:pt x="9" y="29"/>
                      <a:pt x="9" y="25"/>
                      <a:pt x="9" y="21"/>
                    </a:cubicBezTo>
                    <a:cubicBezTo>
                      <a:pt x="8" y="14"/>
                      <a:pt x="8" y="7"/>
                      <a:pt x="8" y="0"/>
                    </a:cubicBezTo>
                    <a:cubicBezTo>
                      <a:pt x="6" y="1"/>
                      <a:pt x="4" y="2"/>
                      <a:pt x="3" y="3"/>
                    </a:cubicBezTo>
                    <a:cubicBezTo>
                      <a:pt x="0" y="7"/>
                      <a:pt x="4" y="47"/>
                      <a:pt x="4" y="47"/>
                    </a:cubicBezTo>
                    <a:cubicBezTo>
                      <a:pt x="43" y="47"/>
                      <a:pt x="43" y="47"/>
                      <a:pt x="43" y="47"/>
                    </a:cubicBezTo>
                    <a:cubicBezTo>
                      <a:pt x="43" y="47"/>
                      <a:pt x="47" y="8"/>
                      <a:pt x="44" y="3"/>
                    </a:cubicBezTo>
                    <a:close/>
                  </a:path>
                </a:pathLst>
              </a:custGeom>
              <a:solidFill>
                <a:srgbClr val="637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0" name="Rectangle 559"/>
              <p:cNvSpPr>
                <a:spLocks noChangeArrowheads="1"/>
              </p:cNvSpPr>
              <p:nvPr/>
            </p:nvSpPr>
            <p:spPr bwMode="auto">
              <a:xfrm>
                <a:off x="6025171"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1" name="Freeform 560"/>
              <p:cNvSpPr/>
              <p:nvPr/>
            </p:nvSpPr>
            <p:spPr bwMode="auto">
              <a:xfrm>
                <a:off x="6025171" y="6502676"/>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2" name="Rectangle 561"/>
              <p:cNvSpPr>
                <a:spLocks noChangeArrowheads="1"/>
              </p:cNvSpPr>
              <p:nvPr/>
            </p:nvSpPr>
            <p:spPr bwMode="auto">
              <a:xfrm>
                <a:off x="5918212"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3" name="Freeform 562"/>
              <p:cNvSpPr/>
              <p:nvPr/>
            </p:nvSpPr>
            <p:spPr bwMode="auto">
              <a:xfrm>
                <a:off x="5918212" y="6502676"/>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4" name="Freeform 563"/>
              <p:cNvSpPr/>
              <p:nvPr/>
            </p:nvSpPr>
            <p:spPr bwMode="auto">
              <a:xfrm>
                <a:off x="6025171" y="6502676"/>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5" name="Freeform 564"/>
              <p:cNvSpPr/>
              <p:nvPr/>
            </p:nvSpPr>
            <p:spPr bwMode="auto">
              <a:xfrm>
                <a:off x="5918212" y="6502676"/>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6" name="Freeform 565"/>
              <p:cNvSpPr/>
              <p:nvPr/>
            </p:nvSpPr>
            <p:spPr bwMode="auto">
              <a:xfrm>
                <a:off x="5864733" y="5368342"/>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7" name="Freeform 566"/>
              <p:cNvSpPr/>
              <p:nvPr/>
            </p:nvSpPr>
            <p:spPr bwMode="auto">
              <a:xfrm>
                <a:off x="6084281" y="5700479"/>
                <a:ext cx="101330" cy="267398"/>
              </a:xfrm>
              <a:custGeom>
                <a:avLst/>
                <a:gdLst>
                  <a:gd name="T0" fmla="*/ 4 w 15"/>
                  <a:gd name="T1" fmla="*/ 3 h 40"/>
                  <a:gd name="T2" fmla="*/ 3 w 15"/>
                  <a:gd name="T3" fmla="*/ 21 h 40"/>
                  <a:gd name="T4" fmla="*/ 0 w 15"/>
                  <a:gd name="T5" fmla="*/ 30 h 40"/>
                  <a:gd name="T6" fmla="*/ 9 w 15"/>
                  <a:gd name="T7" fmla="*/ 39 h 40"/>
                  <a:gd name="T8" fmla="*/ 4 w 15"/>
                  <a:gd name="T9" fmla="*/ 3 h 40"/>
                </a:gdLst>
                <a:ahLst/>
                <a:cxnLst>
                  <a:cxn ang="0">
                    <a:pos x="T0" y="T1"/>
                  </a:cxn>
                  <a:cxn ang="0">
                    <a:pos x="T2" y="T3"/>
                  </a:cxn>
                  <a:cxn ang="0">
                    <a:pos x="T4" y="T5"/>
                  </a:cxn>
                  <a:cxn ang="0">
                    <a:pos x="T6" y="T7"/>
                  </a:cxn>
                  <a:cxn ang="0">
                    <a:pos x="T8" y="T9"/>
                  </a:cxn>
                </a:cxnLst>
                <a:rect l="0" t="0" r="r" b="b"/>
                <a:pathLst>
                  <a:path w="15" h="40">
                    <a:moveTo>
                      <a:pt x="4" y="3"/>
                    </a:moveTo>
                    <a:cubicBezTo>
                      <a:pt x="4" y="3"/>
                      <a:pt x="6" y="13"/>
                      <a:pt x="3" y="21"/>
                    </a:cubicBezTo>
                    <a:cubicBezTo>
                      <a:pt x="1" y="25"/>
                      <a:pt x="0" y="30"/>
                      <a:pt x="0" y="30"/>
                    </a:cubicBezTo>
                    <a:cubicBezTo>
                      <a:pt x="0" y="30"/>
                      <a:pt x="5" y="40"/>
                      <a:pt x="9" y="39"/>
                    </a:cubicBezTo>
                    <a:cubicBezTo>
                      <a:pt x="13" y="38"/>
                      <a:pt x="15" y="0"/>
                      <a:pt x="4" y="3"/>
                    </a:cubicBezTo>
                    <a:close/>
                  </a:path>
                </a:pathLst>
              </a:custGeom>
              <a:solidFill>
                <a:srgbClr val="758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8" name="Freeform 567"/>
              <p:cNvSpPr/>
              <p:nvPr/>
            </p:nvSpPr>
            <p:spPr bwMode="auto">
              <a:xfrm>
                <a:off x="5957618" y="5889066"/>
                <a:ext cx="208289"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49" name="Freeform 568"/>
              <p:cNvSpPr/>
              <p:nvPr/>
            </p:nvSpPr>
            <p:spPr bwMode="auto">
              <a:xfrm>
                <a:off x="5957618" y="5889066"/>
                <a:ext cx="208289" cy="73183"/>
              </a:xfrm>
              <a:custGeom>
                <a:avLst/>
                <a:gdLst>
                  <a:gd name="T0" fmla="*/ 14 w 31"/>
                  <a:gd name="T1" fmla="*/ 1 h 11"/>
                  <a:gd name="T2" fmla="*/ 3 w 31"/>
                  <a:gd name="T3" fmla="*/ 0 h 11"/>
                  <a:gd name="T4" fmla="*/ 0 w 31"/>
                  <a:gd name="T5" fmla="*/ 6 h 11"/>
                  <a:gd name="T6" fmla="*/ 4 w 31"/>
                  <a:gd name="T7" fmla="*/ 8 h 11"/>
                  <a:gd name="T8" fmla="*/ 4 w 31"/>
                  <a:gd name="T9" fmla="*/ 7 h 11"/>
                  <a:gd name="T10" fmla="*/ 12 w 31"/>
                  <a:gd name="T11" fmla="*/ 3 h 11"/>
                  <a:gd name="T12" fmla="*/ 20 w 31"/>
                  <a:gd name="T13" fmla="*/ 3 h 11"/>
                  <a:gd name="T14" fmla="*/ 28 w 31"/>
                  <a:gd name="T15" fmla="*/ 8 h 11"/>
                  <a:gd name="T16" fmla="*/ 27 w 31"/>
                  <a:gd name="T17" fmla="*/ 11 h 11"/>
                  <a:gd name="T18" fmla="*/ 28 w 31"/>
                  <a:gd name="T19" fmla="*/ 11 h 11"/>
                  <a:gd name="T20" fmla="*/ 14 w 31"/>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
                    <a:moveTo>
                      <a:pt x="14" y="1"/>
                    </a:moveTo>
                    <a:cubicBezTo>
                      <a:pt x="8" y="1"/>
                      <a:pt x="3" y="0"/>
                      <a:pt x="3" y="0"/>
                    </a:cubicBezTo>
                    <a:cubicBezTo>
                      <a:pt x="2" y="0"/>
                      <a:pt x="0" y="6"/>
                      <a:pt x="0" y="6"/>
                    </a:cubicBezTo>
                    <a:cubicBezTo>
                      <a:pt x="1" y="7"/>
                      <a:pt x="2" y="7"/>
                      <a:pt x="4" y="8"/>
                    </a:cubicBezTo>
                    <a:cubicBezTo>
                      <a:pt x="4" y="7"/>
                      <a:pt x="4" y="7"/>
                      <a:pt x="4" y="7"/>
                    </a:cubicBezTo>
                    <a:cubicBezTo>
                      <a:pt x="7" y="6"/>
                      <a:pt x="9" y="4"/>
                      <a:pt x="12" y="3"/>
                    </a:cubicBezTo>
                    <a:cubicBezTo>
                      <a:pt x="15" y="3"/>
                      <a:pt x="18" y="3"/>
                      <a:pt x="20" y="3"/>
                    </a:cubicBezTo>
                    <a:cubicBezTo>
                      <a:pt x="23" y="3"/>
                      <a:pt x="27" y="4"/>
                      <a:pt x="28" y="8"/>
                    </a:cubicBezTo>
                    <a:cubicBezTo>
                      <a:pt x="28" y="9"/>
                      <a:pt x="28" y="10"/>
                      <a:pt x="27" y="11"/>
                    </a:cubicBezTo>
                    <a:cubicBezTo>
                      <a:pt x="28" y="11"/>
                      <a:pt x="28" y="11"/>
                      <a:pt x="28" y="11"/>
                    </a:cubicBezTo>
                    <a:cubicBezTo>
                      <a:pt x="31" y="3"/>
                      <a:pt x="18" y="1"/>
                      <a:pt x="14" y="1"/>
                    </a:cubicBezTo>
                    <a:close/>
                  </a:path>
                </a:pathLst>
              </a:custGeom>
              <a:solidFill>
                <a:srgbClr val="D1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0" name="Freeform 569"/>
              <p:cNvSpPr/>
              <p:nvPr/>
            </p:nvSpPr>
            <p:spPr bwMode="auto">
              <a:xfrm>
                <a:off x="6084281" y="5714554"/>
                <a:ext cx="53481" cy="185772"/>
              </a:xfrm>
              <a:custGeom>
                <a:avLst/>
                <a:gdLst>
                  <a:gd name="T0" fmla="*/ 3 w 8"/>
                  <a:gd name="T1" fmla="*/ 28 h 28"/>
                  <a:gd name="T2" fmla="*/ 5 w 8"/>
                  <a:gd name="T3" fmla="*/ 19 h 28"/>
                  <a:gd name="T4" fmla="*/ 6 w 8"/>
                  <a:gd name="T5" fmla="*/ 1 h 28"/>
                  <a:gd name="T6" fmla="*/ 6 w 8"/>
                  <a:gd name="T7" fmla="*/ 1 h 28"/>
                  <a:gd name="T8" fmla="*/ 4 w 8"/>
                  <a:gd name="T9" fmla="*/ 1 h 28"/>
                  <a:gd name="T10" fmla="*/ 3 w 8"/>
                  <a:gd name="T11" fmla="*/ 19 h 28"/>
                  <a:gd name="T12" fmla="*/ 0 w 8"/>
                  <a:gd name="T13" fmla="*/ 28 h 28"/>
                  <a:gd name="T14" fmla="*/ 0 w 8"/>
                  <a:gd name="T15" fmla="*/ 28 h 28"/>
                  <a:gd name="T16" fmla="*/ 3 w 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28"/>
                    </a:moveTo>
                    <a:cubicBezTo>
                      <a:pt x="2" y="25"/>
                      <a:pt x="3" y="22"/>
                      <a:pt x="5" y="19"/>
                    </a:cubicBezTo>
                    <a:cubicBezTo>
                      <a:pt x="8" y="13"/>
                      <a:pt x="6" y="8"/>
                      <a:pt x="6" y="1"/>
                    </a:cubicBezTo>
                    <a:cubicBezTo>
                      <a:pt x="6" y="1"/>
                      <a:pt x="6" y="1"/>
                      <a:pt x="6" y="1"/>
                    </a:cubicBezTo>
                    <a:cubicBezTo>
                      <a:pt x="6" y="0"/>
                      <a:pt x="5" y="0"/>
                      <a:pt x="4" y="1"/>
                    </a:cubicBezTo>
                    <a:cubicBezTo>
                      <a:pt x="4" y="1"/>
                      <a:pt x="6" y="11"/>
                      <a:pt x="3" y="19"/>
                    </a:cubicBezTo>
                    <a:cubicBezTo>
                      <a:pt x="1" y="24"/>
                      <a:pt x="0" y="28"/>
                      <a:pt x="0" y="28"/>
                    </a:cubicBezTo>
                    <a:cubicBezTo>
                      <a:pt x="0" y="28"/>
                      <a:pt x="0" y="28"/>
                      <a:pt x="0" y="28"/>
                    </a:cubicBezTo>
                    <a:cubicBezTo>
                      <a:pt x="1" y="28"/>
                      <a:pt x="2" y="28"/>
                      <a:pt x="3" y="28"/>
                    </a:cubicBezTo>
                    <a:close/>
                  </a:path>
                </a:pathLst>
              </a:custGeom>
              <a:solidFill>
                <a:srgbClr val="6F7F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1" name="Freeform 570"/>
              <p:cNvSpPr/>
              <p:nvPr/>
            </p:nvSpPr>
            <p:spPr bwMode="auto">
              <a:xfrm>
                <a:off x="5878806" y="5860919"/>
                <a:ext cx="78812"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2" name="Freeform 571"/>
              <p:cNvSpPr/>
              <p:nvPr/>
            </p:nvSpPr>
            <p:spPr bwMode="auto">
              <a:xfrm>
                <a:off x="5805623" y="5700479"/>
                <a:ext cx="92887" cy="267398"/>
              </a:xfrm>
              <a:custGeom>
                <a:avLst/>
                <a:gdLst>
                  <a:gd name="T0" fmla="*/ 11 w 14"/>
                  <a:gd name="T1" fmla="*/ 2 h 40"/>
                  <a:gd name="T2" fmla="*/ 11 w 14"/>
                  <a:gd name="T3" fmla="*/ 16 h 40"/>
                  <a:gd name="T4" fmla="*/ 14 w 14"/>
                  <a:gd name="T5" fmla="*/ 31 h 40"/>
                  <a:gd name="T6" fmla="*/ 5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9"/>
                    </a:cubicBezTo>
                    <a:cubicBezTo>
                      <a:pt x="1" y="37"/>
                      <a:pt x="0" y="0"/>
                      <a:pt x="11" y="2"/>
                    </a:cubicBezTo>
                    <a:close/>
                  </a:path>
                </a:pathLst>
              </a:custGeom>
              <a:solidFill>
                <a:srgbClr val="758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3" name="Freeform 572"/>
              <p:cNvSpPr/>
              <p:nvPr/>
            </p:nvSpPr>
            <p:spPr bwMode="auto">
              <a:xfrm>
                <a:off x="5797180" y="5869363"/>
                <a:ext cx="247696" cy="112589"/>
              </a:xfrm>
              <a:custGeom>
                <a:avLst/>
                <a:gdLst>
                  <a:gd name="T0" fmla="*/ 6 w 37"/>
                  <a:gd name="T1" fmla="*/ 14 h 17"/>
                  <a:gd name="T2" fmla="*/ 37 w 37"/>
                  <a:gd name="T3" fmla="*/ 5 h 17"/>
                  <a:gd name="T4" fmla="*/ 34 w 37"/>
                  <a:gd name="T5" fmla="*/ 0 h 17"/>
                  <a:gd name="T6" fmla="*/ 15 w 37"/>
                  <a:gd name="T7" fmla="*/ 2 h 17"/>
                  <a:gd name="T8" fmla="*/ 6 w 37"/>
                  <a:gd name="T9" fmla="*/ 14 h 17"/>
                </a:gdLst>
                <a:ahLst/>
                <a:cxnLst>
                  <a:cxn ang="0">
                    <a:pos x="T0" y="T1"/>
                  </a:cxn>
                  <a:cxn ang="0">
                    <a:pos x="T2" y="T3"/>
                  </a:cxn>
                  <a:cxn ang="0">
                    <a:pos x="T4" y="T5"/>
                  </a:cxn>
                  <a:cxn ang="0">
                    <a:pos x="T6" y="T7"/>
                  </a:cxn>
                  <a:cxn ang="0">
                    <a:pos x="T8" y="T9"/>
                  </a:cxn>
                </a:cxnLst>
                <a:rect l="0" t="0" r="r" b="b"/>
                <a:pathLst>
                  <a:path w="37" h="17">
                    <a:moveTo>
                      <a:pt x="6" y="14"/>
                    </a:moveTo>
                    <a:cubicBezTo>
                      <a:pt x="6" y="14"/>
                      <a:pt x="15" y="17"/>
                      <a:pt x="37" y="5"/>
                    </a:cubicBezTo>
                    <a:cubicBezTo>
                      <a:pt x="37" y="5"/>
                      <a:pt x="35" y="0"/>
                      <a:pt x="34" y="0"/>
                    </a:cubicBezTo>
                    <a:cubicBezTo>
                      <a:pt x="33" y="0"/>
                      <a:pt x="24" y="1"/>
                      <a:pt x="15" y="2"/>
                    </a:cubicBezTo>
                    <a:cubicBezTo>
                      <a:pt x="12" y="3"/>
                      <a:pt x="0" y="6"/>
                      <a:pt x="6" y="14"/>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4" name="Freeform 573"/>
              <p:cNvSpPr/>
              <p:nvPr/>
            </p:nvSpPr>
            <p:spPr bwMode="auto">
              <a:xfrm>
                <a:off x="5932286" y="5894696"/>
                <a:ext cx="112589" cy="59108"/>
              </a:xfrm>
              <a:custGeom>
                <a:avLst/>
                <a:gdLst>
                  <a:gd name="T0" fmla="*/ 14 w 17"/>
                  <a:gd name="T1" fmla="*/ 1 h 9"/>
                  <a:gd name="T2" fmla="*/ 11 w 17"/>
                  <a:gd name="T3" fmla="*/ 3 h 9"/>
                  <a:gd name="T4" fmla="*/ 6 w 17"/>
                  <a:gd name="T5" fmla="*/ 5 h 9"/>
                  <a:gd name="T6" fmla="*/ 1 w 17"/>
                  <a:gd name="T7" fmla="*/ 8 h 9"/>
                  <a:gd name="T8" fmla="*/ 0 w 17"/>
                  <a:gd name="T9" fmla="*/ 9 h 9"/>
                  <a:gd name="T10" fmla="*/ 17 w 17"/>
                  <a:gd name="T11" fmla="*/ 1 h 9"/>
                  <a:gd name="T12" fmla="*/ 17 w 17"/>
                  <a:gd name="T13" fmla="*/ 0 h 9"/>
                  <a:gd name="T14" fmla="*/ 14 w 17"/>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4" y="1"/>
                    </a:moveTo>
                    <a:cubicBezTo>
                      <a:pt x="13" y="2"/>
                      <a:pt x="12" y="3"/>
                      <a:pt x="11" y="3"/>
                    </a:cubicBezTo>
                    <a:cubicBezTo>
                      <a:pt x="10" y="4"/>
                      <a:pt x="8" y="4"/>
                      <a:pt x="6" y="5"/>
                    </a:cubicBezTo>
                    <a:cubicBezTo>
                      <a:pt x="5" y="6"/>
                      <a:pt x="3" y="7"/>
                      <a:pt x="1" y="8"/>
                    </a:cubicBezTo>
                    <a:cubicBezTo>
                      <a:pt x="1" y="8"/>
                      <a:pt x="0" y="8"/>
                      <a:pt x="0" y="9"/>
                    </a:cubicBezTo>
                    <a:cubicBezTo>
                      <a:pt x="4" y="7"/>
                      <a:pt x="10" y="5"/>
                      <a:pt x="17" y="1"/>
                    </a:cubicBezTo>
                    <a:cubicBezTo>
                      <a:pt x="17" y="1"/>
                      <a:pt x="17" y="1"/>
                      <a:pt x="17" y="0"/>
                    </a:cubicBezTo>
                    <a:cubicBezTo>
                      <a:pt x="16" y="1"/>
                      <a:pt x="15" y="1"/>
                      <a:pt x="14" y="1"/>
                    </a:cubicBezTo>
                    <a:close/>
                  </a:path>
                </a:pathLst>
              </a:custGeom>
              <a:solidFill>
                <a:srgbClr val="D1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5" name="Freeform 574"/>
              <p:cNvSpPr/>
              <p:nvPr/>
            </p:nvSpPr>
            <p:spPr bwMode="auto">
              <a:xfrm>
                <a:off x="5797180" y="5880621"/>
                <a:ext cx="115404" cy="81626"/>
              </a:xfrm>
              <a:custGeom>
                <a:avLst/>
                <a:gdLst>
                  <a:gd name="T0" fmla="*/ 10 w 17"/>
                  <a:gd name="T1" fmla="*/ 4 h 12"/>
                  <a:gd name="T2" fmla="*/ 17 w 17"/>
                  <a:gd name="T3" fmla="*/ 0 h 12"/>
                  <a:gd name="T4" fmla="*/ 15 w 17"/>
                  <a:gd name="T5" fmla="*/ 0 h 12"/>
                  <a:gd name="T6" fmla="*/ 6 w 17"/>
                  <a:gd name="T7" fmla="*/ 12 h 12"/>
                  <a:gd name="T8" fmla="*/ 7 w 17"/>
                  <a:gd name="T9" fmla="*/ 12 h 12"/>
                  <a:gd name="T10" fmla="*/ 10 w 17"/>
                  <a:gd name="T11" fmla="*/ 4 h 12"/>
                </a:gdLst>
                <a:ahLst/>
                <a:cxnLst>
                  <a:cxn ang="0">
                    <a:pos x="T0" y="T1"/>
                  </a:cxn>
                  <a:cxn ang="0">
                    <a:pos x="T2" y="T3"/>
                  </a:cxn>
                  <a:cxn ang="0">
                    <a:pos x="T4" y="T5"/>
                  </a:cxn>
                  <a:cxn ang="0">
                    <a:pos x="T6" y="T7"/>
                  </a:cxn>
                  <a:cxn ang="0">
                    <a:pos x="T8" y="T9"/>
                  </a:cxn>
                  <a:cxn ang="0">
                    <a:pos x="T10" y="T11"/>
                  </a:cxn>
                </a:cxnLst>
                <a:rect l="0" t="0" r="r" b="b"/>
                <a:pathLst>
                  <a:path w="17" h="12">
                    <a:moveTo>
                      <a:pt x="10" y="4"/>
                    </a:moveTo>
                    <a:cubicBezTo>
                      <a:pt x="12" y="2"/>
                      <a:pt x="14" y="1"/>
                      <a:pt x="17" y="0"/>
                    </a:cubicBezTo>
                    <a:cubicBezTo>
                      <a:pt x="16" y="0"/>
                      <a:pt x="16" y="0"/>
                      <a:pt x="15" y="0"/>
                    </a:cubicBezTo>
                    <a:cubicBezTo>
                      <a:pt x="12" y="1"/>
                      <a:pt x="0" y="4"/>
                      <a:pt x="6" y="12"/>
                    </a:cubicBezTo>
                    <a:cubicBezTo>
                      <a:pt x="6" y="12"/>
                      <a:pt x="6" y="12"/>
                      <a:pt x="7" y="12"/>
                    </a:cubicBezTo>
                    <a:cubicBezTo>
                      <a:pt x="2" y="9"/>
                      <a:pt x="5" y="6"/>
                      <a:pt x="10" y="4"/>
                    </a:cubicBezTo>
                    <a:close/>
                  </a:path>
                </a:pathLst>
              </a:custGeom>
              <a:solidFill>
                <a:srgbClr val="D1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6" name="Freeform 575"/>
              <p:cNvSpPr/>
              <p:nvPr/>
            </p:nvSpPr>
            <p:spPr bwMode="auto">
              <a:xfrm>
                <a:off x="5839400" y="5714554"/>
                <a:ext cx="59110" cy="174513"/>
              </a:xfrm>
              <a:custGeom>
                <a:avLst/>
                <a:gdLst>
                  <a:gd name="T0" fmla="*/ 6 w 9"/>
                  <a:gd name="T1" fmla="*/ 26 h 26"/>
                  <a:gd name="T2" fmla="*/ 8 w 9"/>
                  <a:gd name="T3" fmla="*/ 25 h 26"/>
                  <a:gd name="T4" fmla="*/ 9 w 9"/>
                  <a:gd name="T5" fmla="*/ 25 h 26"/>
                  <a:gd name="T6" fmla="*/ 6 w 9"/>
                  <a:gd name="T7" fmla="*/ 14 h 26"/>
                  <a:gd name="T8" fmla="*/ 6 w 9"/>
                  <a:gd name="T9" fmla="*/ 0 h 26"/>
                  <a:gd name="T10" fmla="*/ 3 w 9"/>
                  <a:gd name="T11" fmla="*/ 0 h 26"/>
                  <a:gd name="T12" fmla="*/ 3 w 9"/>
                  <a:gd name="T13" fmla="*/ 1 h 26"/>
                  <a:gd name="T14" fmla="*/ 3 w 9"/>
                  <a:gd name="T15" fmla="*/ 16 h 26"/>
                  <a:gd name="T16" fmla="*/ 6 w 9"/>
                  <a:gd name="T17" fmla="*/ 23 h 26"/>
                  <a:gd name="T18" fmla="*/ 6 w 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6">
                    <a:moveTo>
                      <a:pt x="6" y="26"/>
                    </a:moveTo>
                    <a:cubicBezTo>
                      <a:pt x="7" y="26"/>
                      <a:pt x="7" y="26"/>
                      <a:pt x="8" y="25"/>
                    </a:cubicBezTo>
                    <a:cubicBezTo>
                      <a:pt x="9" y="25"/>
                      <a:pt x="9" y="25"/>
                      <a:pt x="9" y="25"/>
                    </a:cubicBezTo>
                    <a:cubicBezTo>
                      <a:pt x="8" y="22"/>
                      <a:pt x="7" y="18"/>
                      <a:pt x="6" y="14"/>
                    </a:cubicBezTo>
                    <a:cubicBezTo>
                      <a:pt x="4" y="7"/>
                      <a:pt x="6" y="0"/>
                      <a:pt x="6" y="0"/>
                    </a:cubicBezTo>
                    <a:cubicBezTo>
                      <a:pt x="5" y="0"/>
                      <a:pt x="4" y="0"/>
                      <a:pt x="3" y="0"/>
                    </a:cubicBezTo>
                    <a:cubicBezTo>
                      <a:pt x="3" y="1"/>
                      <a:pt x="3" y="1"/>
                      <a:pt x="3" y="1"/>
                    </a:cubicBezTo>
                    <a:cubicBezTo>
                      <a:pt x="2" y="5"/>
                      <a:pt x="0" y="11"/>
                      <a:pt x="3" y="16"/>
                    </a:cubicBezTo>
                    <a:cubicBezTo>
                      <a:pt x="4" y="18"/>
                      <a:pt x="5" y="20"/>
                      <a:pt x="6" y="23"/>
                    </a:cubicBezTo>
                    <a:cubicBezTo>
                      <a:pt x="6" y="24"/>
                      <a:pt x="6" y="25"/>
                      <a:pt x="6" y="26"/>
                    </a:cubicBezTo>
                    <a:close/>
                  </a:path>
                </a:pathLst>
              </a:custGeom>
              <a:solidFill>
                <a:srgbClr val="6F7F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7" name="Freeform 576"/>
              <p:cNvSpPr/>
              <p:nvPr/>
            </p:nvSpPr>
            <p:spPr bwMode="auto">
              <a:xfrm>
                <a:off x="6025171" y="5860919"/>
                <a:ext cx="67553" cy="47849"/>
              </a:xfrm>
              <a:custGeom>
                <a:avLst/>
                <a:gdLst>
                  <a:gd name="T0" fmla="*/ 0 w 10"/>
                  <a:gd name="T1" fmla="*/ 1 h 7"/>
                  <a:gd name="T2" fmla="*/ 10 w 10"/>
                  <a:gd name="T3" fmla="*/ 2 h 7"/>
                  <a:gd name="T4" fmla="*/ 9 w 10"/>
                  <a:gd name="T5" fmla="*/ 6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6"/>
                      <a:pt x="9" y="6"/>
                      <a:pt x="9" y="6"/>
                    </a:cubicBezTo>
                    <a:cubicBezTo>
                      <a:pt x="9"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8" name="Freeform 577"/>
              <p:cNvSpPr/>
              <p:nvPr/>
            </p:nvSpPr>
            <p:spPr bwMode="auto">
              <a:xfrm>
                <a:off x="5850658" y="5348640"/>
                <a:ext cx="306806" cy="244880"/>
              </a:xfrm>
              <a:custGeom>
                <a:avLst/>
                <a:gdLst>
                  <a:gd name="T0" fmla="*/ 41 w 46"/>
                  <a:gd name="T1" fmla="*/ 8 h 37"/>
                  <a:gd name="T2" fmla="*/ 40 w 46"/>
                  <a:gd name="T3" fmla="*/ 8 h 37"/>
                  <a:gd name="T4" fmla="*/ 40 w 46"/>
                  <a:gd name="T5" fmla="*/ 8 h 37"/>
                  <a:gd name="T6" fmla="*/ 39 w 46"/>
                  <a:gd name="T7" fmla="*/ 6 h 37"/>
                  <a:gd name="T8" fmla="*/ 39 w 46"/>
                  <a:gd name="T9" fmla="*/ 6 h 37"/>
                  <a:gd name="T10" fmla="*/ 38 w 46"/>
                  <a:gd name="T11" fmla="*/ 6 h 37"/>
                  <a:gd name="T12" fmla="*/ 19 w 46"/>
                  <a:gd name="T13" fmla="*/ 0 h 37"/>
                  <a:gd name="T14" fmla="*/ 18 w 46"/>
                  <a:gd name="T15" fmla="*/ 1 h 37"/>
                  <a:gd name="T16" fmla="*/ 15 w 46"/>
                  <a:gd name="T17" fmla="*/ 2 h 37"/>
                  <a:gd name="T18" fmla="*/ 15 w 46"/>
                  <a:gd name="T19" fmla="*/ 2 h 37"/>
                  <a:gd name="T20" fmla="*/ 13 w 46"/>
                  <a:gd name="T21" fmla="*/ 2 h 37"/>
                  <a:gd name="T22" fmla="*/ 2 w 46"/>
                  <a:gd name="T23" fmla="*/ 12 h 37"/>
                  <a:gd name="T24" fmla="*/ 1 w 46"/>
                  <a:gd name="T25" fmla="*/ 23 h 37"/>
                  <a:gd name="T26" fmla="*/ 1 w 46"/>
                  <a:gd name="T27" fmla="*/ 22 h 37"/>
                  <a:gd name="T28" fmla="*/ 2 w 46"/>
                  <a:gd name="T29" fmla="*/ 29 h 37"/>
                  <a:gd name="T30" fmla="*/ 3 w 46"/>
                  <a:gd name="T31" fmla="*/ 31 h 37"/>
                  <a:gd name="T32" fmla="*/ 3 w 46"/>
                  <a:gd name="T33" fmla="*/ 32 h 37"/>
                  <a:gd name="T34" fmla="*/ 7 w 46"/>
                  <a:gd name="T35" fmla="*/ 37 h 37"/>
                  <a:gd name="T36" fmla="*/ 8 w 46"/>
                  <a:gd name="T37" fmla="*/ 32 h 37"/>
                  <a:gd name="T38" fmla="*/ 11 w 46"/>
                  <a:gd name="T39" fmla="*/ 27 h 37"/>
                  <a:gd name="T40" fmla="*/ 11 w 46"/>
                  <a:gd name="T41" fmla="*/ 27 h 37"/>
                  <a:gd name="T42" fmla="*/ 14 w 46"/>
                  <a:gd name="T43" fmla="*/ 26 h 37"/>
                  <a:gd name="T44" fmla="*/ 18 w 46"/>
                  <a:gd name="T45" fmla="*/ 23 h 37"/>
                  <a:gd name="T46" fmla="*/ 15 w 46"/>
                  <a:gd name="T47" fmla="*/ 26 h 37"/>
                  <a:gd name="T48" fmla="*/ 20 w 46"/>
                  <a:gd name="T49" fmla="*/ 25 h 37"/>
                  <a:gd name="T50" fmla="*/ 21 w 46"/>
                  <a:gd name="T51" fmla="*/ 25 h 37"/>
                  <a:gd name="T52" fmla="*/ 21 w 46"/>
                  <a:gd name="T53" fmla="*/ 25 h 37"/>
                  <a:gd name="T54" fmla="*/ 22 w 46"/>
                  <a:gd name="T55" fmla="*/ 25 h 37"/>
                  <a:gd name="T56" fmla="*/ 24 w 46"/>
                  <a:gd name="T57" fmla="*/ 24 h 37"/>
                  <a:gd name="T58" fmla="*/ 23 w 46"/>
                  <a:gd name="T59" fmla="*/ 25 h 37"/>
                  <a:gd name="T60" fmla="*/ 24 w 46"/>
                  <a:gd name="T61" fmla="*/ 25 h 37"/>
                  <a:gd name="T62" fmla="*/ 29 w 46"/>
                  <a:gd name="T63" fmla="*/ 23 h 37"/>
                  <a:gd name="T64" fmla="*/ 26 w 46"/>
                  <a:gd name="T65" fmla="*/ 25 h 37"/>
                  <a:gd name="T66" fmla="*/ 28 w 46"/>
                  <a:gd name="T67" fmla="*/ 25 h 37"/>
                  <a:gd name="T68" fmla="*/ 35 w 46"/>
                  <a:gd name="T69" fmla="*/ 19 h 37"/>
                  <a:gd name="T70" fmla="*/ 37 w 46"/>
                  <a:gd name="T71" fmla="*/ 30 h 37"/>
                  <a:gd name="T72" fmla="*/ 39 w 46"/>
                  <a:gd name="T73" fmla="*/ 29 h 37"/>
                  <a:gd name="T74" fmla="*/ 41 w 46"/>
                  <a:gd name="T75" fmla="*/ 36 h 37"/>
                  <a:gd name="T76" fmla="*/ 42 w 46"/>
                  <a:gd name="T77" fmla="*/ 33 h 37"/>
                  <a:gd name="T78" fmla="*/ 41 w 46"/>
                  <a:gd name="T79"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37">
                    <a:moveTo>
                      <a:pt x="41" y="8"/>
                    </a:moveTo>
                    <a:cubicBezTo>
                      <a:pt x="40" y="8"/>
                      <a:pt x="40" y="8"/>
                      <a:pt x="40" y="8"/>
                    </a:cubicBezTo>
                    <a:cubicBezTo>
                      <a:pt x="40" y="8"/>
                      <a:pt x="40" y="8"/>
                      <a:pt x="40" y="8"/>
                    </a:cubicBezTo>
                    <a:cubicBezTo>
                      <a:pt x="40" y="7"/>
                      <a:pt x="39" y="7"/>
                      <a:pt x="39" y="6"/>
                    </a:cubicBezTo>
                    <a:cubicBezTo>
                      <a:pt x="39" y="6"/>
                      <a:pt x="39" y="6"/>
                      <a:pt x="39" y="6"/>
                    </a:cubicBezTo>
                    <a:cubicBezTo>
                      <a:pt x="38" y="6"/>
                      <a:pt x="38" y="6"/>
                      <a:pt x="38" y="6"/>
                    </a:cubicBezTo>
                    <a:cubicBezTo>
                      <a:pt x="35" y="0"/>
                      <a:pt x="25" y="0"/>
                      <a:pt x="19" y="0"/>
                    </a:cubicBezTo>
                    <a:cubicBezTo>
                      <a:pt x="18" y="1"/>
                      <a:pt x="18" y="1"/>
                      <a:pt x="18" y="1"/>
                    </a:cubicBezTo>
                    <a:cubicBezTo>
                      <a:pt x="17" y="1"/>
                      <a:pt x="16" y="2"/>
                      <a:pt x="15" y="2"/>
                    </a:cubicBezTo>
                    <a:cubicBezTo>
                      <a:pt x="15" y="2"/>
                      <a:pt x="15" y="2"/>
                      <a:pt x="15" y="2"/>
                    </a:cubicBezTo>
                    <a:cubicBezTo>
                      <a:pt x="14" y="2"/>
                      <a:pt x="14" y="2"/>
                      <a:pt x="13" y="2"/>
                    </a:cubicBezTo>
                    <a:cubicBezTo>
                      <a:pt x="8" y="4"/>
                      <a:pt x="3" y="7"/>
                      <a:pt x="2" y="12"/>
                    </a:cubicBezTo>
                    <a:cubicBezTo>
                      <a:pt x="1" y="16"/>
                      <a:pt x="0" y="19"/>
                      <a:pt x="1" y="23"/>
                    </a:cubicBezTo>
                    <a:cubicBezTo>
                      <a:pt x="1" y="22"/>
                      <a:pt x="1" y="22"/>
                      <a:pt x="1" y="22"/>
                    </a:cubicBezTo>
                    <a:cubicBezTo>
                      <a:pt x="1" y="25"/>
                      <a:pt x="1" y="27"/>
                      <a:pt x="2" y="29"/>
                    </a:cubicBezTo>
                    <a:cubicBezTo>
                      <a:pt x="2" y="30"/>
                      <a:pt x="2" y="30"/>
                      <a:pt x="3" y="31"/>
                    </a:cubicBezTo>
                    <a:cubicBezTo>
                      <a:pt x="3" y="32"/>
                      <a:pt x="3" y="32"/>
                      <a:pt x="3" y="32"/>
                    </a:cubicBezTo>
                    <a:cubicBezTo>
                      <a:pt x="4" y="35"/>
                      <a:pt x="6" y="37"/>
                      <a:pt x="7" y="37"/>
                    </a:cubicBezTo>
                    <a:cubicBezTo>
                      <a:pt x="8" y="37"/>
                      <a:pt x="7" y="34"/>
                      <a:pt x="8" y="32"/>
                    </a:cubicBezTo>
                    <a:cubicBezTo>
                      <a:pt x="8" y="31"/>
                      <a:pt x="8" y="27"/>
                      <a:pt x="11" y="27"/>
                    </a:cubicBezTo>
                    <a:cubicBezTo>
                      <a:pt x="11" y="27"/>
                      <a:pt x="11" y="27"/>
                      <a:pt x="11" y="27"/>
                    </a:cubicBezTo>
                    <a:cubicBezTo>
                      <a:pt x="12" y="27"/>
                      <a:pt x="13" y="26"/>
                      <a:pt x="14" y="26"/>
                    </a:cubicBezTo>
                    <a:cubicBezTo>
                      <a:pt x="16" y="25"/>
                      <a:pt x="18" y="23"/>
                      <a:pt x="18" y="23"/>
                    </a:cubicBezTo>
                    <a:cubicBezTo>
                      <a:pt x="15" y="26"/>
                      <a:pt x="15" y="26"/>
                      <a:pt x="15" y="26"/>
                    </a:cubicBezTo>
                    <a:cubicBezTo>
                      <a:pt x="17" y="25"/>
                      <a:pt x="18" y="25"/>
                      <a:pt x="20" y="25"/>
                    </a:cubicBezTo>
                    <a:cubicBezTo>
                      <a:pt x="21" y="25"/>
                      <a:pt x="21" y="25"/>
                      <a:pt x="21" y="25"/>
                    </a:cubicBezTo>
                    <a:cubicBezTo>
                      <a:pt x="21" y="25"/>
                      <a:pt x="21" y="25"/>
                      <a:pt x="21" y="25"/>
                    </a:cubicBezTo>
                    <a:cubicBezTo>
                      <a:pt x="21" y="25"/>
                      <a:pt x="22" y="25"/>
                      <a:pt x="22" y="25"/>
                    </a:cubicBezTo>
                    <a:cubicBezTo>
                      <a:pt x="23" y="25"/>
                      <a:pt x="24" y="24"/>
                      <a:pt x="24" y="24"/>
                    </a:cubicBezTo>
                    <a:cubicBezTo>
                      <a:pt x="24" y="24"/>
                      <a:pt x="23" y="25"/>
                      <a:pt x="23" y="25"/>
                    </a:cubicBezTo>
                    <a:cubicBezTo>
                      <a:pt x="23" y="25"/>
                      <a:pt x="24" y="25"/>
                      <a:pt x="24" y="25"/>
                    </a:cubicBezTo>
                    <a:cubicBezTo>
                      <a:pt x="26" y="24"/>
                      <a:pt x="28" y="23"/>
                      <a:pt x="29" y="23"/>
                    </a:cubicBezTo>
                    <a:cubicBezTo>
                      <a:pt x="28" y="23"/>
                      <a:pt x="27" y="24"/>
                      <a:pt x="26" y="25"/>
                    </a:cubicBezTo>
                    <a:cubicBezTo>
                      <a:pt x="27" y="25"/>
                      <a:pt x="27" y="25"/>
                      <a:pt x="28" y="25"/>
                    </a:cubicBezTo>
                    <a:cubicBezTo>
                      <a:pt x="30" y="24"/>
                      <a:pt x="33" y="22"/>
                      <a:pt x="35" y="19"/>
                    </a:cubicBezTo>
                    <a:cubicBezTo>
                      <a:pt x="38" y="24"/>
                      <a:pt x="37" y="30"/>
                      <a:pt x="37" y="30"/>
                    </a:cubicBezTo>
                    <a:cubicBezTo>
                      <a:pt x="37" y="30"/>
                      <a:pt x="39" y="27"/>
                      <a:pt x="39" y="29"/>
                    </a:cubicBezTo>
                    <a:cubicBezTo>
                      <a:pt x="39" y="31"/>
                      <a:pt x="40" y="35"/>
                      <a:pt x="41" y="36"/>
                    </a:cubicBezTo>
                    <a:cubicBezTo>
                      <a:pt x="41" y="36"/>
                      <a:pt x="42" y="34"/>
                      <a:pt x="42" y="33"/>
                    </a:cubicBezTo>
                    <a:cubicBezTo>
                      <a:pt x="45" y="25"/>
                      <a:pt x="46" y="15"/>
                      <a:pt x="41" y="8"/>
                    </a:cubicBezTo>
                    <a:close/>
                  </a:path>
                </a:pathLst>
              </a:custGeom>
              <a:solidFill>
                <a:srgbClr val="E090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59" name="Freeform 578"/>
              <p:cNvSpPr/>
              <p:nvPr/>
            </p:nvSpPr>
            <p:spPr bwMode="auto">
              <a:xfrm>
                <a:off x="5878806" y="5421823"/>
                <a:ext cx="253325" cy="171697"/>
              </a:xfrm>
              <a:custGeom>
                <a:avLst/>
                <a:gdLst>
                  <a:gd name="T0" fmla="*/ 36 w 38"/>
                  <a:gd name="T1" fmla="*/ 22 h 26"/>
                  <a:gd name="T2" fmla="*/ 36 w 38"/>
                  <a:gd name="T3" fmla="*/ 15 h 26"/>
                  <a:gd name="T4" fmla="*/ 36 w 38"/>
                  <a:gd name="T5" fmla="*/ 15 h 26"/>
                  <a:gd name="T6" fmla="*/ 33 w 38"/>
                  <a:gd name="T7" fmla="*/ 0 h 26"/>
                  <a:gd name="T8" fmla="*/ 24 w 38"/>
                  <a:gd name="T9" fmla="*/ 8 h 26"/>
                  <a:gd name="T10" fmla="*/ 19 w 38"/>
                  <a:gd name="T11" fmla="*/ 5 h 26"/>
                  <a:gd name="T12" fmla="*/ 10 w 38"/>
                  <a:gd name="T13" fmla="*/ 10 h 26"/>
                  <a:gd name="T14" fmla="*/ 9 w 38"/>
                  <a:gd name="T15" fmla="*/ 9 h 26"/>
                  <a:gd name="T16" fmla="*/ 6 w 38"/>
                  <a:gd name="T17" fmla="*/ 13 h 26"/>
                  <a:gd name="T18" fmla="*/ 0 w 38"/>
                  <a:gd name="T19" fmla="*/ 21 h 26"/>
                  <a:gd name="T20" fmla="*/ 0 w 38"/>
                  <a:gd name="T21" fmla="*/ 22 h 26"/>
                  <a:gd name="T22" fmla="*/ 3 w 38"/>
                  <a:gd name="T23" fmla="*/ 26 h 26"/>
                  <a:gd name="T24" fmla="*/ 4 w 38"/>
                  <a:gd name="T25" fmla="*/ 21 h 26"/>
                  <a:gd name="T26" fmla="*/ 7 w 38"/>
                  <a:gd name="T27" fmla="*/ 16 h 26"/>
                  <a:gd name="T28" fmla="*/ 7 w 38"/>
                  <a:gd name="T29" fmla="*/ 16 h 26"/>
                  <a:gd name="T30" fmla="*/ 10 w 38"/>
                  <a:gd name="T31" fmla="*/ 15 h 26"/>
                  <a:gd name="T32" fmla="*/ 14 w 38"/>
                  <a:gd name="T33" fmla="*/ 12 h 26"/>
                  <a:gd name="T34" fmla="*/ 11 w 38"/>
                  <a:gd name="T35" fmla="*/ 15 h 26"/>
                  <a:gd name="T36" fmla="*/ 16 w 38"/>
                  <a:gd name="T37" fmla="*/ 14 h 26"/>
                  <a:gd name="T38" fmla="*/ 17 w 38"/>
                  <a:gd name="T39" fmla="*/ 14 h 26"/>
                  <a:gd name="T40" fmla="*/ 17 w 38"/>
                  <a:gd name="T41" fmla="*/ 14 h 26"/>
                  <a:gd name="T42" fmla="*/ 18 w 38"/>
                  <a:gd name="T43" fmla="*/ 14 h 26"/>
                  <a:gd name="T44" fmla="*/ 20 w 38"/>
                  <a:gd name="T45" fmla="*/ 13 h 26"/>
                  <a:gd name="T46" fmla="*/ 19 w 38"/>
                  <a:gd name="T47" fmla="*/ 14 h 26"/>
                  <a:gd name="T48" fmla="*/ 20 w 38"/>
                  <a:gd name="T49" fmla="*/ 14 h 26"/>
                  <a:gd name="T50" fmla="*/ 25 w 38"/>
                  <a:gd name="T51" fmla="*/ 12 h 26"/>
                  <a:gd name="T52" fmla="*/ 22 w 38"/>
                  <a:gd name="T53" fmla="*/ 14 h 26"/>
                  <a:gd name="T54" fmla="*/ 24 w 38"/>
                  <a:gd name="T55" fmla="*/ 14 h 26"/>
                  <a:gd name="T56" fmla="*/ 31 w 38"/>
                  <a:gd name="T57" fmla="*/ 8 h 26"/>
                  <a:gd name="T58" fmla="*/ 33 w 38"/>
                  <a:gd name="T59" fmla="*/ 19 h 26"/>
                  <a:gd name="T60" fmla="*/ 35 w 38"/>
                  <a:gd name="T61" fmla="*/ 18 h 26"/>
                  <a:gd name="T62" fmla="*/ 37 w 38"/>
                  <a:gd name="T63" fmla="*/ 25 h 26"/>
                  <a:gd name="T64" fmla="*/ 38 w 38"/>
                  <a:gd name="T65" fmla="*/ 23 h 26"/>
                  <a:gd name="T66" fmla="*/ 36 w 38"/>
                  <a:gd name="T6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26">
                    <a:moveTo>
                      <a:pt x="36" y="22"/>
                    </a:moveTo>
                    <a:cubicBezTo>
                      <a:pt x="35" y="20"/>
                      <a:pt x="36" y="18"/>
                      <a:pt x="36" y="15"/>
                    </a:cubicBezTo>
                    <a:cubicBezTo>
                      <a:pt x="36" y="15"/>
                      <a:pt x="36" y="15"/>
                      <a:pt x="36" y="15"/>
                    </a:cubicBezTo>
                    <a:cubicBezTo>
                      <a:pt x="33" y="11"/>
                      <a:pt x="32" y="5"/>
                      <a:pt x="33" y="0"/>
                    </a:cubicBezTo>
                    <a:cubicBezTo>
                      <a:pt x="31" y="3"/>
                      <a:pt x="28" y="6"/>
                      <a:pt x="24" y="8"/>
                    </a:cubicBezTo>
                    <a:cubicBezTo>
                      <a:pt x="20" y="11"/>
                      <a:pt x="19" y="9"/>
                      <a:pt x="19" y="5"/>
                    </a:cubicBezTo>
                    <a:cubicBezTo>
                      <a:pt x="16" y="8"/>
                      <a:pt x="14" y="11"/>
                      <a:pt x="10" y="10"/>
                    </a:cubicBezTo>
                    <a:cubicBezTo>
                      <a:pt x="10" y="10"/>
                      <a:pt x="9" y="9"/>
                      <a:pt x="9" y="9"/>
                    </a:cubicBezTo>
                    <a:cubicBezTo>
                      <a:pt x="8" y="10"/>
                      <a:pt x="7" y="12"/>
                      <a:pt x="6" y="13"/>
                    </a:cubicBezTo>
                    <a:cubicBezTo>
                      <a:pt x="4" y="16"/>
                      <a:pt x="0" y="18"/>
                      <a:pt x="0" y="21"/>
                    </a:cubicBezTo>
                    <a:cubicBezTo>
                      <a:pt x="0" y="21"/>
                      <a:pt x="0" y="22"/>
                      <a:pt x="0" y="22"/>
                    </a:cubicBezTo>
                    <a:cubicBezTo>
                      <a:pt x="1" y="25"/>
                      <a:pt x="2" y="26"/>
                      <a:pt x="3" y="26"/>
                    </a:cubicBezTo>
                    <a:cubicBezTo>
                      <a:pt x="4" y="26"/>
                      <a:pt x="3" y="23"/>
                      <a:pt x="4" y="21"/>
                    </a:cubicBezTo>
                    <a:cubicBezTo>
                      <a:pt x="4" y="20"/>
                      <a:pt x="4" y="16"/>
                      <a:pt x="7" y="16"/>
                    </a:cubicBezTo>
                    <a:cubicBezTo>
                      <a:pt x="7" y="16"/>
                      <a:pt x="7" y="16"/>
                      <a:pt x="7" y="16"/>
                    </a:cubicBezTo>
                    <a:cubicBezTo>
                      <a:pt x="8" y="16"/>
                      <a:pt x="9" y="15"/>
                      <a:pt x="10" y="15"/>
                    </a:cubicBezTo>
                    <a:cubicBezTo>
                      <a:pt x="12" y="14"/>
                      <a:pt x="14" y="12"/>
                      <a:pt x="14" y="12"/>
                    </a:cubicBezTo>
                    <a:cubicBezTo>
                      <a:pt x="11" y="15"/>
                      <a:pt x="11" y="15"/>
                      <a:pt x="11" y="15"/>
                    </a:cubicBezTo>
                    <a:cubicBezTo>
                      <a:pt x="13" y="14"/>
                      <a:pt x="14" y="14"/>
                      <a:pt x="16" y="14"/>
                    </a:cubicBezTo>
                    <a:cubicBezTo>
                      <a:pt x="17" y="14"/>
                      <a:pt x="17" y="14"/>
                      <a:pt x="17" y="14"/>
                    </a:cubicBezTo>
                    <a:cubicBezTo>
                      <a:pt x="17" y="14"/>
                      <a:pt x="17" y="14"/>
                      <a:pt x="17" y="14"/>
                    </a:cubicBezTo>
                    <a:cubicBezTo>
                      <a:pt x="17" y="14"/>
                      <a:pt x="18" y="14"/>
                      <a:pt x="18" y="14"/>
                    </a:cubicBezTo>
                    <a:cubicBezTo>
                      <a:pt x="19" y="14"/>
                      <a:pt x="20" y="13"/>
                      <a:pt x="20" y="13"/>
                    </a:cubicBezTo>
                    <a:cubicBezTo>
                      <a:pt x="20" y="13"/>
                      <a:pt x="19" y="14"/>
                      <a:pt x="19" y="14"/>
                    </a:cubicBezTo>
                    <a:cubicBezTo>
                      <a:pt x="19" y="14"/>
                      <a:pt x="20" y="14"/>
                      <a:pt x="20" y="14"/>
                    </a:cubicBezTo>
                    <a:cubicBezTo>
                      <a:pt x="22" y="13"/>
                      <a:pt x="24" y="12"/>
                      <a:pt x="25" y="12"/>
                    </a:cubicBezTo>
                    <a:cubicBezTo>
                      <a:pt x="24" y="12"/>
                      <a:pt x="23" y="13"/>
                      <a:pt x="22" y="14"/>
                    </a:cubicBezTo>
                    <a:cubicBezTo>
                      <a:pt x="23" y="14"/>
                      <a:pt x="23" y="14"/>
                      <a:pt x="24" y="14"/>
                    </a:cubicBezTo>
                    <a:cubicBezTo>
                      <a:pt x="26" y="13"/>
                      <a:pt x="29" y="11"/>
                      <a:pt x="31" y="8"/>
                    </a:cubicBezTo>
                    <a:cubicBezTo>
                      <a:pt x="34" y="13"/>
                      <a:pt x="33" y="19"/>
                      <a:pt x="33" y="19"/>
                    </a:cubicBezTo>
                    <a:cubicBezTo>
                      <a:pt x="33" y="19"/>
                      <a:pt x="35" y="16"/>
                      <a:pt x="35" y="18"/>
                    </a:cubicBezTo>
                    <a:cubicBezTo>
                      <a:pt x="35" y="20"/>
                      <a:pt x="36" y="24"/>
                      <a:pt x="37" y="25"/>
                    </a:cubicBezTo>
                    <a:cubicBezTo>
                      <a:pt x="37" y="25"/>
                      <a:pt x="37" y="24"/>
                      <a:pt x="38" y="23"/>
                    </a:cubicBezTo>
                    <a:cubicBezTo>
                      <a:pt x="37" y="23"/>
                      <a:pt x="37" y="22"/>
                      <a:pt x="36" y="22"/>
                    </a:cubicBezTo>
                    <a:close/>
                  </a:path>
                </a:pathLst>
              </a:custGeom>
              <a:solidFill>
                <a:srgbClr val="CE7F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0" name="Freeform 579"/>
              <p:cNvSpPr/>
              <p:nvPr/>
            </p:nvSpPr>
            <p:spPr bwMode="auto">
              <a:xfrm>
                <a:off x="5904139" y="5540041"/>
                <a:ext cx="87257" cy="53479"/>
              </a:xfrm>
              <a:custGeom>
                <a:avLst/>
                <a:gdLst>
                  <a:gd name="T0" fmla="*/ 0 w 13"/>
                  <a:gd name="T1" fmla="*/ 1 h 8"/>
                  <a:gd name="T2" fmla="*/ 12 w 13"/>
                  <a:gd name="T3" fmla="*/ 0 h 8"/>
                  <a:gd name="T4" fmla="*/ 6 w 13"/>
                  <a:gd name="T5" fmla="*/ 7 h 8"/>
                  <a:gd name="T6" fmla="*/ 0 w 13"/>
                  <a:gd name="T7" fmla="*/ 1 h 8"/>
                </a:gdLst>
                <a:ahLst/>
                <a:cxnLst>
                  <a:cxn ang="0">
                    <a:pos x="T0" y="T1"/>
                  </a:cxn>
                  <a:cxn ang="0">
                    <a:pos x="T2" y="T3"/>
                  </a:cxn>
                  <a:cxn ang="0">
                    <a:pos x="T4" y="T5"/>
                  </a:cxn>
                  <a:cxn ang="0">
                    <a:pos x="T6" y="T7"/>
                  </a:cxn>
                </a:cxnLst>
                <a:rect l="0" t="0" r="r" b="b"/>
                <a:pathLst>
                  <a:path w="13" h="8">
                    <a:moveTo>
                      <a:pt x="0" y="1"/>
                    </a:moveTo>
                    <a:cubicBezTo>
                      <a:pt x="12" y="0"/>
                      <a:pt x="12" y="0"/>
                      <a:pt x="12" y="0"/>
                    </a:cubicBezTo>
                    <a:cubicBezTo>
                      <a:pt x="12" y="0"/>
                      <a:pt x="13" y="7"/>
                      <a:pt x="6" y="7"/>
                    </a:cubicBezTo>
                    <a:cubicBezTo>
                      <a:pt x="2" y="8"/>
                      <a:pt x="0" y="1"/>
                      <a:pt x="0"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1" name="Freeform 580"/>
              <p:cNvSpPr/>
              <p:nvPr/>
            </p:nvSpPr>
            <p:spPr bwMode="auto">
              <a:xfrm>
                <a:off x="6011099" y="5540041"/>
                <a:ext cx="81628" cy="53479"/>
              </a:xfrm>
              <a:custGeom>
                <a:avLst/>
                <a:gdLst>
                  <a:gd name="T0" fmla="*/ 12 w 12"/>
                  <a:gd name="T1" fmla="*/ 1 h 8"/>
                  <a:gd name="T2" fmla="*/ 0 w 12"/>
                  <a:gd name="T3" fmla="*/ 0 h 8"/>
                  <a:gd name="T4" fmla="*/ 6 w 12"/>
                  <a:gd name="T5" fmla="*/ 7 h 8"/>
                  <a:gd name="T6" fmla="*/ 12 w 12"/>
                  <a:gd name="T7" fmla="*/ 1 h 8"/>
                </a:gdLst>
                <a:ahLst/>
                <a:cxnLst>
                  <a:cxn ang="0">
                    <a:pos x="T0" y="T1"/>
                  </a:cxn>
                  <a:cxn ang="0">
                    <a:pos x="T2" y="T3"/>
                  </a:cxn>
                  <a:cxn ang="0">
                    <a:pos x="T4" y="T5"/>
                  </a:cxn>
                  <a:cxn ang="0">
                    <a:pos x="T6" y="T7"/>
                  </a:cxn>
                </a:cxnLst>
                <a:rect l="0" t="0" r="r" b="b"/>
                <a:pathLst>
                  <a:path w="12" h="8">
                    <a:moveTo>
                      <a:pt x="12" y="1"/>
                    </a:moveTo>
                    <a:cubicBezTo>
                      <a:pt x="0" y="0"/>
                      <a:pt x="0" y="0"/>
                      <a:pt x="0" y="0"/>
                    </a:cubicBezTo>
                    <a:cubicBezTo>
                      <a:pt x="0" y="0"/>
                      <a:pt x="0" y="7"/>
                      <a:pt x="6" y="7"/>
                    </a:cubicBezTo>
                    <a:cubicBezTo>
                      <a:pt x="10" y="8"/>
                      <a:pt x="12" y="1"/>
                      <a:pt x="12"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2" name="Rectangle 581"/>
              <p:cNvSpPr>
                <a:spLocks noChangeArrowheads="1"/>
              </p:cNvSpPr>
              <p:nvPr/>
            </p:nvSpPr>
            <p:spPr bwMode="auto">
              <a:xfrm>
                <a:off x="5985765" y="5548484"/>
                <a:ext cx="33777" cy="5629"/>
              </a:xfrm>
              <a:prstGeom prst="rect">
                <a:avLst/>
              </a:prstGeom>
              <a:solidFill>
                <a:srgbClr val="8CD2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3" name="Freeform 582"/>
              <p:cNvSpPr/>
              <p:nvPr/>
            </p:nvSpPr>
            <p:spPr bwMode="auto">
              <a:xfrm>
                <a:off x="5985765" y="5548484"/>
                <a:ext cx="33777" cy="5629"/>
              </a:xfrm>
              <a:custGeom>
                <a:avLst/>
                <a:gdLst>
                  <a:gd name="T0" fmla="*/ 0 w 12"/>
                  <a:gd name="T1" fmla="*/ 2 h 2"/>
                  <a:gd name="T2" fmla="*/ 12 w 12"/>
                  <a:gd name="T3" fmla="*/ 2 h 2"/>
                  <a:gd name="T4" fmla="*/ 12 w 12"/>
                  <a:gd name="T5" fmla="*/ 0 h 2"/>
                  <a:gd name="T6" fmla="*/ 0 w 12"/>
                  <a:gd name="T7" fmla="*/ 0 h 2"/>
                </a:gdLst>
                <a:ahLst/>
                <a:cxnLst>
                  <a:cxn ang="0">
                    <a:pos x="T0" y="T1"/>
                  </a:cxn>
                  <a:cxn ang="0">
                    <a:pos x="T2" y="T3"/>
                  </a:cxn>
                  <a:cxn ang="0">
                    <a:pos x="T4" y="T5"/>
                  </a:cxn>
                  <a:cxn ang="0">
                    <a:pos x="T6" y="T7"/>
                  </a:cxn>
                </a:cxnLst>
                <a:rect l="0" t="0" r="r" b="b"/>
                <a:pathLst>
                  <a:path w="12" h="2">
                    <a:moveTo>
                      <a:pt x="0" y="2"/>
                    </a:moveTo>
                    <a:lnTo>
                      <a:pt x="12" y="2"/>
                    </a:lnTo>
                    <a:lnTo>
                      <a:pt x="1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4" name="Freeform 583"/>
              <p:cNvSpPr/>
              <p:nvPr/>
            </p:nvSpPr>
            <p:spPr bwMode="auto">
              <a:xfrm>
                <a:off x="6084281" y="5548484"/>
                <a:ext cx="47851" cy="33777"/>
              </a:xfrm>
              <a:custGeom>
                <a:avLst/>
                <a:gdLst>
                  <a:gd name="T0" fmla="*/ 0 w 17"/>
                  <a:gd name="T1" fmla="*/ 2 h 12"/>
                  <a:gd name="T2" fmla="*/ 14 w 17"/>
                  <a:gd name="T3" fmla="*/ 12 h 12"/>
                  <a:gd name="T4" fmla="*/ 17 w 17"/>
                  <a:gd name="T5" fmla="*/ 9 h 12"/>
                  <a:gd name="T6" fmla="*/ 3 w 17"/>
                  <a:gd name="T7" fmla="*/ 0 h 12"/>
                  <a:gd name="T8" fmla="*/ 0 w 17"/>
                  <a:gd name="T9" fmla="*/ 2 h 12"/>
                </a:gdLst>
                <a:ahLst/>
                <a:cxnLst>
                  <a:cxn ang="0">
                    <a:pos x="T0" y="T1"/>
                  </a:cxn>
                  <a:cxn ang="0">
                    <a:pos x="T2" y="T3"/>
                  </a:cxn>
                  <a:cxn ang="0">
                    <a:pos x="T4" y="T5"/>
                  </a:cxn>
                  <a:cxn ang="0">
                    <a:pos x="T6" y="T7"/>
                  </a:cxn>
                  <a:cxn ang="0">
                    <a:pos x="T8" y="T9"/>
                  </a:cxn>
                </a:cxnLst>
                <a:rect l="0" t="0" r="r" b="b"/>
                <a:pathLst>
                  <a:path w="17" h="12">
                    <a:moveTo>
                      <a:pt x="0" y="2"/>
                    </a:moveTo>
                    <a:lnTo>
                      <a:pt x="14" y="12"/>
                    </a:lnTo>
                    <a:lnTo>
                      <a:pt x="17" y="9"/>
                    </a:lnTo>
                    <a:lnTo>
                      <a:pt x="3" y="0"/>
                    </a:lnTo>
                    <a:lnTo>
                      <a:pt x="0" y="2"/>
                    </a:ln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5" name="Freeform 584"/>
              <p:cNvSpPr/>
              <p:nvPr/>
            </p:nvSpPr>
            <p:spPr bwMode="auto">
              <a:xfrm>
                <a:off x="6084281" y="5548484"/>
                <a:ext cx="47851" cy="33777"/>
              </a:xfrm>
              <a:custGeom>
                <a:avLst/>
                <a:gdLst>
                  <a:gd name="T0" fmla="*/ 0 w 17"/>
                  <a:gd name="T1" fmla="*/ 2 h 12"/>
                  <a:gd name="T2" fmla="*/ 14 w 17"/>
                  <a:gd name="T3" fmla="*/ 12 h 12"/>
                  <a:gd name="T4" fmla="*/ 17 w 17"/>
                  <a:gd name="T5" fmla="*/ 9 h 12"/>
                  <a:gd name="T6" fmla="*/ 3 w 17"/>
                  <a:gd name="T7" fmla="*/ 0 h 12"/>
                </a:gdLst>
                <a:ahLst/>
                <a:cxnLst>
                  <a:cxn ang="0">
                    <a:pos x="T0" y="T1"/>
                  </a:cxn>
                  <a:cxn ang="0">
                    <a:pos x="T2" y="T3"/>
                  </a:cxn>
                  <a:cxn ang="0">
                    <a:pos x="T4" y="T5"/>
                  </a:cxn>
                  <a:cxn ang="0">
                    <a:pos x="T6" y="T7"/>
                  </a:cxn>
                </a:cxnLst>
                <a:rect l="0" t="0" r="r" b="b"/>
                <a:pathLst>
                  <a:path w="17" h="12">
                    <a:moveTo>
                      <a:pt x="0" y="2"/>
                    </a:moveTo>
                    <a:lnTo>
                      <a:pt x="14" y="12"/>
                    </a:lnTo>
                    <a:lnTo>
                      <a:pt x="17" y="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6" name="Freeform 585"/>
              <p:cNvSpPr/>
              <p:nvPr/>
            </p:nvSpPr>
            <p:spPr bwMode="auto">
              <a:xfrm>
                <a:off x="5870362" y="5548484"/>
                <a:ext cx="42222" cy="33777"/>
              </a:xfrm>
              <a:custGeom>
                <a:avLst/>
                <a:gdLst>
                  <a:gd name="T0" fmla="*/ 15 w 15"/>
                  <a:gd name="T1" fmla="*/ 0 h 12"/>
                  <a:gd name="T2" fmla="*/ 0 w 15"/>
                  <a:gd name="T3" fmla="*/ 9 h 12"/>
                  <a:gd name="T4" fmla="*/ 3 w 15"/>
                  <a:gd name="T5" fmla="*/ 12 h 12"/>
                  <a:gd name="T6" fmla="*/ 15 w 15"/>
                  <a:gd name="T7" fmla="*/ 2 h 12"/>
                  <a:gd name="T8" fmla="*/ 15 w 15"/>
                  <a:gd name="T9" fmla="*/ 0 h 12"/>
                </a:gdLst>
                <a:ahLst/>
                <a:cxnLst>
                  <a:cxn ang="0">
                    <a:pos x="T0" y="T1"/>
                  </a:cxn>
                  <a:cxn ang="0">
                    <a:pos x="T2" y="T3"/>
                  </a:cxn>
                  <a:cxn ang="0">
                    <a:pos x="T4" y="T5"/>
                  </a:cxn>
                  <a:cxn ang="0">
                    <a:pos x="T6" y="T7"/>
                  </a:cxn>
                  <a:cxn ang="0">
                    <a:pos x="T8" y="T9"/>
                  </a:cxn>
                </a:cxnLst>
                <a:rect l="0" t="0" r="r" b="b"/>
                <a:pathLst>
                  <a:path w="15" h="12">
                    <a:moveTo>
                      <a:pt x="15" y="0"/>
                    </a:moveTo>
                    <a:lnTo>
                      <a:pt x="0" y="9"/>
                    </a:lnTo>
                    <a:lnTo>
                      <a:pt x="3" y="12"/>
                    </a:lnTo>
                    <a:lnTo>
                      <a:pt x="15" y="2"/>
                    </a:lnTo>
                    <a:lnTo>
                      <a:pt x="15" y="0"/>
                    </a:ln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7" name="Freeform 586"/>
              <p:cNvSpPr/>
              <p:nvPr/>
            </p:nvSpPr>
            <p:spPr bwMode="auto">
              <a:xfrm>
                <a:off x="5870362" y="5548484"/>
                <a:ext cx="42222" cy="33777"/>
              </a:xfrm>
              <a:custGeom>
                <a:avLst/>
                <a:gdLst>
                  <a:gd name="T0" fmla="*/ 15 w 15"/>
                  <a:gd name="T1" fmla="*/ 0 h 12"/>
                  <a:gd name="T2" fmla="*/ 0 w 15"/>
                  <a:gd name="T3" fmla="*/ 9 h 12"/>
                  <a:gd name="T4" fmla="*/ 3 w 15"/>
                  <a:gd name="T5" fmla="*/ 12 h 12"/>
                  <a:gd name="T6" fmla="*/ 15 w 15"/>
                  <a:gd name="T7" fmla="*/ 2 h 12"/>
                </a:gdLst>
                <a:ahLst/>
                <a:cxnLst>
                  <a:cxn ang="0">
                    <a:pos x="T0" y="T1"/>
                  </a:cxn>
                  <a:cxn ang="0">
                    <a:pos x="T2" y="T3"/>
                  </a:cxn>
                  <a:cxn ang="0">
                    <a:pos x="T4" y="T5"/>
                  </a:cxn>
                  <a:cxn ang="0">
                    <a:pos x="T6" y="T7"/>
                  </a:cxn>
                </a:cxnLst>
                <a:rect l="0" t="0" r="r" b="b"/>
                <a:pathLst>
                  <a:path w="15" h="12">
                    <a:moveTo>
                      <a:pt x="15" y="0"/>
                    </a:moveTo>
                    <a:lnTo>
                      <a:pt x="0" y="9"/>
                    </a:lnTo>
                    <a:lnTo>
                      <a:pt x="3" y="12"/>
                    </a:lnTo>
                    <a:lnTo>
                      <a:pt x="1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8" name="Freeform 587"/>
              <p:cNvSpPr/>
              <p:nvPr/>
            </p:nvSpPr>
            <p:spPr bwMode="auto">
              <a:xfrm>
                <a:off x="6103983" y="5548484"/>
                <a:ext cx="42222" cy="78812"/>
              </a:xfrm>
              <a:custGeom>
                <a:avLst/>
                <a:gdLst>
                  <a:gd name="T0" fmla="*/ 2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2" y="5"/>
                    </a:moveTo>
                    <a:cubicBezTo>
                      <a:pt x="2" y="5"/>
                      <a:pt x="6" y="0"/>
                      <a:pt x="4" y="8"/>
                    </a:cubicBezTo>
                    <a:cubicBezTo>
                      <a:pt x="3" y="12"/>
                      <a:pt x="0"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69" name="Freeform 588"/>
              <p:cNvSpPr/>
              <p:nvPr/>
            </p:nvSpPr>
            <p:spPr bwMode="auto">
              <a:xfrm>
                <a:off x="5864733"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0" name="Freeform 589"/>
              <p:cNvSpPr/>
              <p:nvPr/>
            </p:nvSpPr>
            <p:spPr bwMode="auto">
              <a:xfrm>
                <a:off x="6526192" y="5340195"/>
                <a:ext cx="337767" cy="242066"/>
              </a:xfrm>
              <a:custGeom>
                <a:avLst/>
                <a:gdLst>
                  <a:gd name="T0" fmla="*/ 5 w 51"/>
                  <a:gd name="T1" fmla="*/ 34 h 36"/>
                  <a:gd name="T2" fmla="*/ 2 w 51"/>
                  <a:gd name="T3" fmla="*/ 32 h 36"/>
                  <a:gd name="T4" fmla="*/ 2 w 51"/>
                  <a:gd name="T5" fmla="*/ 30 h 36"/>
                  <a:gd name="T6" fmla="*/ 1 w 51"/>
                  <a:gd name="T7" fmla="*/ 28 h 36"/>
                  <a:gd name="T8" fmla="*/ 0 w 51"/>
                  <a:gd name="T9" fmla="*/ 27 h 36"/>
                  <a:gd name="T10" fmla="*/ 0 w 51"/>
                  <a:gd name="T11" fmla="*/ 22 h 36"/>
                  <a:gd name="T12" fmla="*/ 0 w 51"/>
                  <a:gd name="T13" fmla="*/ 20 h 36"/>
                  <a:gd name="T14" fmla="*/ 1 w 51"/>
                  <a:gd name="T15" fmla="*/ 18 h 36"/>
                  <a:gd name="T16" fmla="*/ 1 w 51"/>
                  <a:gd name="T17" fmla="*/ 13 h 36"/>
                  <a:gd name="T18" fmla="*/ 2 w 51"/>
                  <a:gd name="T19" fmla="*/ 12 h 36"/>
                  <a:gd name="T20" fmla="*/ 3 w 51"/>
                  <a:gd name="T21" fmla="*/ 10 h 36"/>
                  <a:gd name="T22" fmla="*/ 6 w 51"/>
                  <a:gd name="T23" fmla="*/ 6 h 36"/>
                  <a:gd name="T24" fmla="*/ 8 w 51"/>
                  <a:gd name="T25" fmla="*/ 7 h 36"/>
                  <a:gd name="T26" fmla="*/ 10 w 51"/>
                  <a:gd name="T27" fmla="*/ 4 h 36"/>
                  <a:gd name="T28" fmla="*/ 12 w 51"/>
                  <a:gd name="T29" fmla="*/ 4 h 36"/>
                  <a:gd name="T30" fmla="*/ 14 w 51"/>
                  <a:gd name="T31" fmla="*/ 2 h 36"/>
                  <a:gd name="T32" fmla="*/ 15 w 51"/>
                  <a:gd name="T33" fmla="*/ 2 h 36"/>
                  <a:gd name="T34" fmla="*/ 17 w 51"/>
                  <a:gd name="T35" fmla="*/ 0 h 36"/>
                  <a:gd name="T36" fmla="*/ 20 w 51"/>
                  <a:gd name="T37" fmla="*/ 2 h 36"/>
                  <a:gd name="T38" fmla="*/ 21 w 51"/>
                  <a:gd name="T39" fmla="*/ 1 h 36"/>
                  <a:gd name="T40" fmla="*/ 23 w 51"/>
                  <a:gd name="T41" fmla="*/ 1 h 36"/>
                  <a:gd name="T42" fmla="*/ 25 w 51"/>
                  <a:gd name="T43" fmla="*/ 1 h 36"/>
                  <a:gd name="T44" fmla="*/ 29 w 51"/>
                  <a:gd name="T45" fmla="*/ 2 h 36"/>
                  <a:gd name="T46" fmla="*/ 31 w 51"/>
                  <a:gd name="T47" fmla="*/ 3 h 36"/>
                  <a:gd name="T48" fmla="*/ 36 w 51"/>
                  <a:gd name="T49" fmla="*/ 2 h 36"/>
                  <a:gd name="T50" fmla="*/ 38 w 51"/>
                  <a:gd name="T51" fmla="*/ 4 h 36"/>
                  <a:gd name="T52" fmla="*/ 38 w 51"/>
                  <a:gd name="T53" fmla="*/ 5 h 36"/>
                  <a:gd name="T54" fmla="*/ 40 w 51"/>
                  <a:gd name="T55" fmla="*/ 6 h 36"/>
                  <a:gd name="T56" fmla="*/ 42 w 51"/>
                  <a:gd name="T57" fmla="*/ 8 h 36"/>
                  <a:gd name="T58" fmla="*/ 45 w 51"/>
                  <a:gd name="T59" fmla="*/ 9 h 36"/>
                  <a:gd name="T60" fmla="*/ 48 w 51"/>
                  <a:gd name="T61" fmla="*/ 12 h 36"/>
                  <a:gd name="T62" fmla="*/ 48 w 51"/>
                  <a:gd name="T63" fmla="*/ 15 h 36"/>
                  <a:gd name="T64" fmla="*/ 49 w 51"/>
                  <a:gd name="T65" fmla="*/ 18 h 36"/>
                  <a:gd name="T66" fmla="*/ 48 w 51"/>
                  <a:gd name="T67" fmla="*/ 22 h 36"/>
                  <a:gd name="T68" fmla="*/ 49 w 51"/>
                  <a:gd name="T69" fmla="*/ 27 h 36"/>
                  <a:gd name="T70" fmla="*/ 49 w 51"/>
                  <a:gd name="T71" fmla="*/ 31 h 36"/>
                  <a:gd name="T72" fmla="*/ 50 w 51"/>
                  <a:gd name="T73" fmla="*/ 32 h 36"/>
                  <a:gd name="T74" fmla="*/ 48 w 51"/>
                  <a:gd name="T75" fmla="*/ 33 h 36"/>
                  <a:gd name="T76" fmla="*/ 48 w 51"/>
                  <a:gd name="T77" fmla="*/ 33 h 36"/>
                  <a:gd name="T78" fmla="*/ 47 w 51"/>
                  <a:gd name="T79" fmla="*/ 34 h 36"/>
                  <a:gd name="T80" fmla="*/ 46 w 51"/>
                  <a:gd name="T81" fmla="*/ 34 h 36"/>
                  <a:gd name="T82" fmla="*/ 45 w 51"/>
                  <a:gd name="T83" fmla="*/ 35 h 36"/>
                  <a:gd name="T84" fmla="*/ 44 w 51"/>
                  <a:gd name="T85" fmla="*/ 35 h 36"/>
                  <a:gd name="T86" fmla="*/ 42 w 51"/>
                  <a:gd name="T87" fmla="*/ 35 h 36"/>
                  <a:gd name="T88" fmla="*/ 5 w 51"/>
                  <a:gd name="T8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36">
                    <a:moveTo>
                      <a:pt x="5" y="34"/>
                    </a:moveTo>
                    <a:cubicBezTo>
                      <a:pt x="4" y="34"/>
                      <a:pt x="2" y="33"/>
                      <a:pt x="2" y="32"/>
                    </a:cubicBezTo>
                    <a:cubicBezTo>
                      <a:pt x="1" y="31"/>
                      <a:pt x="2" y="30"/>
                      <a:pt x="2" y="30"/>
                    </a:cubicBezTo>
                    <a:cubicBezTo>
                      <a:pt x="2" y="29"/>
                      <a:pt x="1" y="29"/>
                      <a:pt x="1" y="28"/>
                    </a:cubicBezTo>
                    <a:cubicBezTo>
                      <a:pt x="0" y="28"/>
                      <a:pt x="0" y="27"/>
                      <a:pt x="0" y="27"/>
                    </a:cubicBezTo>
                    <a:cubicBezTo>
                      <a:pt x="0" y="25"/>
                      <a:pt x="1" y="24"/>
                      <a:pt x="0" y="22"/>
                    </a:cubicBezTo>
                    <a:cubicBezTo>
                      <a:pt x="0" y="22"/>
                      <a:pt x="0" y="21"/>
                      <a:pt x="0" y="20"/>
                    </a:cubicBezTo>
                    <a:cubicBezTo>
                      <a:pt x="0" y="19"/>
                      <a:pt x="0" y="19"/>
                      <a:pt x="1" y="18"/>
                    </a:cubicBezTo>
                    <a:cubicBezTo>
                      <a:pt x="2" y="17"/>
                      <a:pt x="0" y="15"/>
                      <a:pt x="1" y="13"/>
                    </a:cubicBezTo>
                    <a:cubicBezTo>
                      <a:pt x="1" y="13"/>
                      <a:pt x="2" y="13"/>
                      <a:pt x="2" y="12"/>
                    </a:cubicBezTo>
                    <a:cubicBezTo>
                      <a:pt x="3" y="12"/>
                      <a:pt x="3" y="11"/>
                      <a:pt x="3" y="10"/>
                    </a:cubicBezTo>
                    <a:cubicBezTo>
                      <a:pt x="4" y="9"/>
                      <a:pt x="5" y="6"/>
                      <a:pt x="6" y="6"/>
                    </a:cubicBezTo>
                    <a:cubicBezTo>
                      <a:pt x="7" y="6"/>
                      <a:pt x="7" y="6"/>
                      <a:pt x="8" y="7"/>
                    </a:cubicBezTo>
                    <a:cubicBezTo>
                      <a:pt x="8" y="6"/>
                      <a:pt x="9" y="4"/>
                      <a:pt x="10" y="4"/>
                    </a:cubicBezTo>
                    <a:cubicBezTo>
                      <a:pt x="11" y="3"/>
                      <a:pt x="11" y="5"/>
                      <a:pt x="12" y="4"/>
                    </a:cubicBezTo>
                    <a:cubicBezTo>
                      <a:pt x="13" y="4"/>
                      <a:pt x="13" y="2"/>
                      <a:pt x="14" y="2"/>
                    </a:cubicBezTo>
                    <a:cubicBezTo>
                      <a:pt x="14" y="1"/>
                      <a:pt x="14" y="2"/>
                      <a:pt x="15" y="2"/>
                    </a:cubicBezTo>
                    <a:cubicBezTo>
                      <a:pt x="16" y="2"/>
                      <a:pt x="16" y="0"/>
                      <a:pt x="17" y="0"/>
                    </a:cubicBezTo>
                    <a:cubicBezTo>
                      <a:pt x="18" y="1"/>
                      <a:pt x="18" y="3"/>
                      <a:pt x="20" y="2"/>
                    </a:cubicBezTo>
                    <a:cubicBezTo>
                      <a:pt x="20" y="2"/>
                      <a:pt x="21" y="1"/>
                      <a:pt x="21" y="1"/>
                    </a:cubicBezTo>
                    <a:cubicBezTo>
                      <a:pt x="22" y="1"/>
                      <a:pt x="22" y="2"/>
                      <a:pt x="23" y="1"/>
                    </a:cubicBezTo>
                    <a:cubicBezTo>
                      <a:pt x="24" y="1"/>
                      <a:pt x="24" y="0"/>
                      <a:pt x="25" y="1"/>
                    </a:cubicBezTo>
                    <a:cubicBezTo>
                      <a:pt x="27" y="2"/>
                      <a:pt x="27" y="2"/>
                      <a:pt x="29" y="2"/>
                    </a:cubicBezTo>
                    <a:cubicBezTo>
                      <a:pt x="30" y="2"/>
                      <a:pt x="30" y="2"/>
                      <a:pt x="31" y="3"/>
                    </a:cubicBezTo>
                    <a:cubicBezTo>
                      <a:pt x="33" y="3"/>
                      <a:pt x="35" y="2"/>
                      <a:pt x="36" y="2"/>
                    </a:cubicBezTo>
                    <a:cubicBezTo>
                      <a:pt x="37" y="2"/>
                      <a:pt x="38" y="2"/>
                      <a:pt x="38" y="4"/>
                    </a:cubicBezTo>
                    <a:cubicBezTo>
                      <a:pt x="38" y="4"/>
                      <a:pt x="37" y="5"/>
                      <a:pt x="38" y="5"/>
                    </a:cubicBezTo>
                    <a:cubicBezTo>
                      <a:pt x="38" y="6"/>
                      <a:pt x="40" y="5"/>
                      <a:pt x="40" y="6"/>
                    </a:cubicBezTo>
                    <a:cubicBezTo>
                      <a:pt x="41" y="6"/>
                      <a:pt x="42" y="7"/>
                      <a:pt x="42" y="8"/>
                    </a:cubicBezTo>
                    <a:cubicBezTo>
                      <a:pt x="42" y="10"/>
                      <a:pt x="44" y="8"/>
                      <a:pt x="45" y="9"/>
                    </a:cubicBezTo>
                    <a:cubicBezTo>
                      <a:pt x="46" y="11"/>
                      <a:pt x="47" y="11"/>
                      <a:pt x="48" y="12"/>
                    </a:cubicBezTo>
                    <a:cubicBezTo>
                      <a:pt x="48" y="12"/>
                      <a:pt x="47" y="14"/>
                      <a:pt x="48" y="15"/>
                    </a:cubicBezTo>
                    <a:cubicBezTo>
                      <a:pt x="48" y="15"/>
                      <a:pt x="48" y="17"/>
                      <a:pt x="49" y="18"/>
                    </a:cubicBezTo>
                    <a:cubicBezTo>
                      <a:pt x="49" y="19"/>
                      <a:pt x="47" y="21"/>
                      <a:pt x="48" y="22"/>
                    </a:cubicBezTo>
                    <a:cubicBezTo>
                      <a:pt x="48" y="24"/>
                      <a:pt x="51" y="25"/>
                      <a:pt x="49" y="27"/>
                    </a:cubicBezTo>
                    <a:cubicBezTo>
                      <a:pt x="49" y="28"/>
                      <a:pt x="50" y="30"/>
                      <a:pt x="49" y="31"/>
                    </a:cubicBezTo>
                    <a:cubicBezTo>
                      <a:pt x="50" y="32"/>
                      <a:pt x="50" y="32"/>
                      <a:pt x="50" y="32"/>
                    </a:cubicBezTo>
                    <a:cubicBezTo>
                      <a:pt x="49" y="33"/>
                      <a:pt x="48" y="33"/>
                      <a:pt x="48" y="33"/>
                    </a:cubicBezTo>
                    <a:cubicBezTo>
                      <a:pt x="48" y="33"/>
                      <a:pt x="48" y="33"/>
                      <a:pt x="48" y="33"/>
                    </a:cubicBezTo>
                    <a:cubicBezTo>
                      <a:pt x="47" y="34"/>
                      <a:pt x="47" y="34"/>
                      <a:pt x="47" y="34"/>
                    </a:cubicBezTo>
                    <a:cubicBezTo>
                      <a:pt x="46" y="34"/>
                      <a:pt x="46" y="34"/>
                      <a:pt x="46" y="34"/>
                    </a:cubicBezTo>
                    <a:cubicBezTo>
                      <a:pt x="46" y="34"/>
                      <a:pt x="46" y="35"/>
                      <a:pt x="45" y="35"/>
                    </a:cubicBezTo>
                    <a:cubicBezTo>
                      <a:pt x="45" y="35"/>
                      <a:pt x="44" y="35"/>
                      <a:pt x="44" y="35"/>
                    </a:cubicBezTo>
                    <a:cubicBezTo>
                      <a:pt x="43" y="35"/>
                      <a:pt x="42" y="36"/>
                      <a:pt x="42" y="35"/>
                    </a:cubicBezTo>
                    <a:lnTo>
                      <a:pt x="5" y="34"/>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1" name="Rectangle 591"/>
              <p:cNvSpPr>
                <a:spLocks noChangeArrowheads="1"/>
              </p:cNvSpPr>
              <p:nvPr/>
            </p:nvSpPr>
            <p:spPr bwMode="auto">
              <a:xfrm>
                <a:off x="6644410" y="5641371"/>
                <a:ext cx="81628"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2" name="Freeform 592"/>
              <p:cNvSpPr/>
              <p:nvPr/>
            </p:nvSpPr>
            <p:spPr bwMode="auto">
              <a:xfrm>
                <a:off x="6557155" y="6021358"/>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3" name="Freeform 593"/>
              <p:cNvSpPr/>
              <p:nvPr/>
            </p:nvSpPr>
            <p:spPr bwMode="auto">
              <a:xfrm>
                <a:off x="6565598"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7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4" y="2"/>
                      <a:pt x="28" y="3"/>
                    </a:cubicBezTo>
                    <a:cubicBezTo>
                      <a:pt x="33" y="3"/>
                      <a:pt x="38" y="8"/>
                      <a:pt x="32" y="12"/>
                    </a:cubicBezTo>
                    <a:cubicBezTo>
                      <a:pt x="27" y="16"/>
                      <a:pt x="18" y="14"/>
                      <a:pt x="12" y="14"/>
                    </a:cubicBezTo>
                    <a:cubicBezTo>
                      <a:pt x="8" y="13"/>
                      <a:pt x="4" y="12"/>
                      <a:pt x="0" y="10"/>
                    </a:cubicBezTo>
                    <a:cubicBezTo>
                      <a:pt x="1" y="18"/>
                      <a:pt x="1" y="18"/>
                      <a:pt x="1" y="18"/>
                    </a:cubicBezTo>
                    <a:cubicBezTo>
                      <a:pt x="36" y="18"/>
                      <a:pt x="36" y="18"/>
                      <a:pt x="36" y="18"/>
                    </a:cubicBezTo>
                    <a:cubicBezTo>
                      <a:pt x="37" y="9"/>
                      <a:pt x="37" y="0"/>
                      <a:pt x="37" y="0"/>
                    </a:cubicBezTo>
                    <a:lnTo>
                      <a:pt x="3"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4" name="Freeform 594"/>
              <p:cNvSpPr/>
              <p:nvPr/>
            </p:nvSpPr>
            <p:spPr bwMode="auto">
              <a:xfrm>
                <a:off x="6571227" y="6133946"/>
                <a:ext cx="101330" cy="394061"/>
              </a:xfrm>
              <a:custGeom>
                <a:avLst/>
                <a:gdLst>
                  <a:gd name="T0" fmla="*/ 22 w 36"/>
                  <a:gd name="T1" fmla="*/ 131 h 140"/>
                  <a:gd name="T2" fmla="*/ 0 w 36"/>
                  <a:gd name="T3" fmla="*/ 0 h 140"/>
                  <a:gd name="T4" fmla="*/ 33 w 36"/>
                  <a:gd name="T5" fmla="*/ 0 h 140"/>
                  <a:gd name="T6" fmla="*/ 36 w 36"/>
                  <a:gd name="T7" fmla="*/ 140 h 140"/>
                  <a:gd name="T8" fmla="*/ 22 w 36"/>
                  <a:gd name="T9" fmla="*/ 131 h 140"/>
                </a:gdLst>
                <a:ahLst/>
                <a:cxnLst>
                  <a:cxn ang="0">
                    <a:pos x="T0" y="T1"/>
                  </a:cxn>
                  <a:cxn ang="0">
                    <a:pos x="T2" y="T3"/>
                  </a:cxn>
                  <a:cxn ang="0">
                    <a:pos x="T4" y="T5"/>
                  </a:cxn>
                  <a:cxn ang="0">
                    <a:pos x="T6" y="T7"/>
                  </a:cxn>
                  <a:cxn ang="0">
                    <a:pos x="T8" y="T9"/>
                  </a:cxn>
                </a:cxnLst>
                <a:rect l="0" t="0" r="r" b="b"/>
                <a:pathLst>
                  <a:path w="36" h="140">
                    <a:moveTo>
                      <a:pt x="22" y="131"/>
                    </a:moveTo>
                    <a:lnTo>
                      <a:pt x="0" y="0"/>
                    </a:lnTo>
                    <a:lnTo>
                      <a:pt x="33" y="0"/>
                    </a:lnTo>
                    <a:lnTo>
                      <a:pt x="36" y="140"/>
                    </a:lnTo>
                    <a:lnTo>
                      <a:pt x="22"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5" name="Freeform 595"/>
              <p:cNvSpPr/>
              <p:nvPr/>
            </p:nvSpPr>
            <p:spPr bwMode="auto">
              <a:xfrm>
                <a:off x="6610633"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6" name="Freeform 596"/>
              <p:cNvSpPr/>
              <p:nvPr/>
            </p:nvSpPr>
            <p:spPr bwMode="auto">
              <a:xfrm>
                <a:off x="6717593" y="6133946"/>
                <a:ext cx="87257" cy="394061"/>
              </a:xfrm>
              <a:custGeom>
                <a:avLst/>
                <a:gdLst>
                  <a:gd name="T0" fmla="*/ 10 w 31"/>
                  <a:gd name="T1" fmla="*/ 131 h 140"/>
                  <a:gd name="T2" fmla="*/ 31 w 31"/>
                  <a:gd name="T3" fmla="*/ 0 h 140"/>
                  <a:gd name="T4" fmla="*/ 0 w 31"/>
                  <a:gd name="T5" fmla="*/ 0 h 140"/>
                  <a:gd name="T6" fmla="*/ 0 w 31"/>
                  <a:gd name="T7" fmla="*/ 140 h 140"/>
                  <a:gd name="T8" fmla="*/ 10 w 31"/>
                  <a:gd name="T9" fmla="*/ 131 h 140"/>
                </a:gdLst>
                <a:ahLst/>
                <a:cxnLst>
                  <a:cxn ang="0">
                    <a:pos x="T0" y="T1"/>
                  </a:cxn>
                  <a:cxn ang="0">
                    <a:pos x="T2" y="T3"/>
                  </a:cxn>
                  <a:cxn ang="0">
                    <a:pos x="T4" y="T5"/>
                  </a:cxn>
                  <a:cxn ang="0">
                    <a:pos x="T6" y="T7"/>
                  </a:cxn>
                  <a:cxn ang="0">
                    <a:pos x="T8" y="T9"/>
                  </a:cxn>
                </a:cxnLst>
                <a:rect l="0" t="0" r="r" b="b"/>
                <a:pathLst>
                  <a:path w="31" h="140">
                    <a:moveTo>
                      <a:pt x="10" y="131"/>
                    </a:moveTo>
                    <a:lnTo>
                      <a:pt x="31" y="0"/>
                    </a:lnTo>
                    <a:lnTo>
                      <a:pt x="0" y="0"/>
                    </a:lnTo>
                    <a:lnTo>
                      <a:pt x="0" y="140"/>
                    </a:lnTo>
                    <a:lnTo>
                      <a:pt x="10"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7" name="Freeform 597"/>
              <p:cNvSpPr/>
              <p:nvPr/>
            </p:nvSpPr>
            <p:spPr bwMode="auto">
              <a:xfrm>
                <a:off x="6571227" y="6133946"/>
                <a:ext cx="92887" cy="135107"/>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2" y="16"/>
                      <a:pt x="14" y="20"/>
                    </a:cubicBezTo>
                    <a:cubicBezTo>
                      <a:pt x="14" y="0"/>
                      <a:pt x="14" y="0"/>
                      <a:pt x="14" y="0"/>
                    </a:cubicBezTo>
                    <a:cubicBezTo>
                      <a:pt x="0" y="0"/>
                      <a:pt x="0" y="0"/>
                      <a:pt x="0" y="0"/>
                    </a:cubicBezTo>
                    <a:cubicBezTo>
                      <a:pt x="3" y="19"/>
                      <a:pt x="3" y="19"/>
                      <a:pt x="3" y="19"/>
                    </a:cubicBezTo>
                    <a:cubicBezTo>
                      <a:pt x="3" y="18"/>
                      <a:pt x="4" y="16"/>
                      <a:pt x="5"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8" name="Freeform 598"/>
              <p:cNvSpPr/>
              <p:nvPr/>
            </p:nvSpPr>
            <p:spPr bwMode="auto">
              <a:xfrm>
                <a:off x="6717593" y="6133946"/>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79" name="Freeform 599"/>
              <p:cNvSpPr/>
              <p:nvPr/>
            </p:nvSpPr>
            <p:spPr bwMode="auto">
              <a:xfrm>
                <a:off x="6711963" y="6133946"/>
                <a:ext cx="59110"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0" name="Freeform 600"/>
              <p:cNvSpPr/>
              <p:nvPr/>
            </p:nvSpPr>
            <p:spPr bwMode="auto">
              <a:xfrm>
                <a:off x="6531821" y="5700479"/>
                <a:ext cx="312435" cy="320878"/>
              </a:xfrm>
              <a:custGeom>
                <a:avLst/>
                <a:gdLst>
                  <a:gd name="T0" fmla="*/ 43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2 w 47"/>
                  <a:gd name="T21" fmla="*/ 48 h 48"/>
                  <a:gd name="T22" fmla="*/ 43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2" y="48"/>
                      <a:pt x="42" y="48"/>
                      <a:pt x="42" y="48"/>
                    </a:cubicBezTo>
                    <a:cubicBezTo>
                      <a:pt x="42" y="48"/>
                      <a:pt x="47" y="9"/>
                      <a:pt x="43" y="4"/>
                    </a:cubicBezTo>
                    <a:close/>
                  </a:path>
                </a:pathLst>
              </a:custGeom>
              <a:solidFill>
                <a:srgbClr val="93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1" name="Freeform 601"/>
              <p:cNvSpPr/>
              <p:nvPr/>
            </p:nvSpPr>
            <p:spPr bwMode="auto">
              <a:xfrm>
                <a:off x="6531821" y="5708924"/>
                <a:ext cx="312435" cy="312433"/>
              </a:xfrm>
              <a:custGeom>
                <a:avLst/>
                <a:gdLst>
                  <a:gd name="T0" fmla="*/ 43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2 w 47"/>
                  <a:gd name="T25" fmla="*/ 47 h 47"/>
                  <a:gd name="T26" fmla="*/ 43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3" y="3"/>
                    </a:moveTo>
                    <a:cubicBezTo>
                      <a:pt x="42" y="2"/>
                      <a:pt x="41" y="1"/>
                      <a:pt x="38" y="0"/>
                    </a:cubicBezTo>
                    <a:cubicBezTo>
                      <a:pt x="38" y="1"/>
                      <a:pt x="38" y="1"/>
                      <a:pt x="38" y="1"/>
                    </a:cubicBezTo>
                    <a:cubicBezTo>
                      <a:pt x="40" y="14"/>
                      <a:pt x="41" y="29"/>
                      <a:pt x="38" y="41"/>
                    </a:cubicBezTo>
                    <a:cubicBezTo>
                      <a:pt x="37" y="43"/>
                      <a:pt x="35" y="44"/>
                      <a:pt x="34" y="44"/>
                    </a:cubicBezTo>
                    <a:cubicBezTo>
                      <a:pt x="30" y="47"/>
                      <a:pt x="22" y="47"/>
                      <a:pt x="18" y="46"/>
                    </a:cubicBezTo>
                    <a:cubicBezTo>
                      <a:pt x="12" y="45"/>
                      <a:pt x="9" y="42"/>
                      <a:pt x="9" y="36"/>
                    </a:cubicBezTo>
                    <a:cubicBezTo>
                      <a:pt x="9" y="35"/>
                      <a:pt x="9" y="34"/>
                      <a:pt x="10" y="33"/>
                    </a:cubicBezTo>
                    <a:cubicBezTo>
                      <a:pt x="9" y="29"/>
                      <a:pt x="9" y="25"/>
                      <a:pt x="9" y="21"/>
                    </a:cubicBezTo>
                    <a:cubicBezTo>
                      <a:pt x="8" y="14"/>
                      <a:pt x="7" y="7"/>
                      <a:pt x="8" y="0"/>
                    </a:cubicBezTo>
                    <a:cubicBezTo>
                      <a:pt x="6" y="1"/>
                      <a:pt x="4" y="2"/>
                      <a:pt x="3" y="3"/>
                    </a:cubicBezTo>
                    <a:cubicBezTo>
                      <a:pt x="0" y="7"/>
                      <a:pt x="4" y="47"/>
                      <a:pt x="4" y="47"/>
                    </a:cubicBezTo>
                    <a:cubicBezTo>
                      <a:pt x="42" y="47"/>
                      <a:pt x="42" y="47"/>
                      <a:pt x="42" y="47"/>
                    </a:cubicBezTo>
                    <a:cubicBezTo>
                      <a:pt x="42" y="47"/>
                      <a:pt x="47" y="8"/>
                      <a:pt x="43" y="3"/>
                    </a:cubicBezTo>
                    <a:close/>
                  </a:path>
                </a:pathLst>
              </a:custGeom>
              <a:solidFill>
                <a:srgbClr val="8AA3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2" name="Rectangle 602"/>
              <p:cNvSpPr>
                <a:spLocks noChangeArrowheads="1"/>
              </p:cNvSpPr>
              <p:nvPr/>
            </p:nvSpPr>
            <p:spPr bwMode="auto">
              <a:xfrm>
                <a:off x="6717593"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3" name="Freeform 603"/>
              <p:cNvSpPr/>
              <p:nvPr/>
            </p:nvSpPr>
            <p:spPr bwMode="auto">
              <a:xfrm>
                <a:off x="6717593" y="6502676"/>
                <a:ext cx="61924" cy="39406"/>
              </a:xfrm>
              <a:custGeom>
                <a:avLst/>
                <a:gdLst>
                  <a:gd name="T0" fmla="*/ 0 w 9"/>
                  <a:gd name="T1" fmla="*/ 4 h 6"/>
                  <a:gd name="T2" fmla="*/ 2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2" y="0"/>
                    </a:cubicBezTo>
                    <a:cubicBezTo>
                      <a:pt x="6"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4" name="Rectangle 604"/>
              <p:cNvSpPr>
                <a:spLocks noChangeArrowheads="1"/>
              </p:cNvSpPr>
              <p:nvPr/>
            </p:nvSpPr>
            <p:spPr bwMode="auto">
              <a:xfrm>
                <a:off x="6605004"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5" name="Freeform 605"/>
              <p:cNvSpPr/>
              <p:nvPr/>
            </p:nvSpPr>
            <p:spPr bwMode="auto">
              <a:xfrm>
                <a:off x="6605004"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6" name="Freeform 606"/>
              <p:cNvSpPr/>
              <p:nvPr/>
            </p:nvSpPr>
            <p:spPr bwMode="auto">
              <a:xfrm>
                <a:off x="6711963"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7" name="Freeform 608"/>
              <p:cNvSpPr/>
              <p:nvPr/>
            </p:nvSpPr>
            <p:spPr bwMode="auto">
              <a:xfrm>
                <a:off x="6605004"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8" name="Freeform 609"/>
              <p:cNvSpPr/>
              <p:nvPr/>
            </p:nvSpPr>
            <p:spPr bwMode="auto">
              <a:xfrm>
                <a:off x="6551525" y="5368342"/>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3" y="46"/>
                      <a:pt x="20" y="46"/>
                    </a:cubicBezTo>
                    <a:cubicBezTo>
                      <a:pt x="9"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89" name="Freeform 610"/>
              <p:cNvSpPr/>
              <p:nvPr/>
            </p:nvSpPr>
            <p:spPr bwMode="auto">
              <a:xfrm>
                <a:off x="6692261" y="5528782"/>
                <a:ext cx="98516" cy="78812"/>
              </a:xfrm>
              <a:custGeom>
                <a:avLst/>
                <a:gdLst>
                  <a:gd name="T0" fmla="*/ 15 w 15"/>
                  <a:gd name="T1" fmla="*/ 1 h 12"/>
                  <a:gd name="T2" fmla="*/ 1 w 15"/>
                  <a:gd name="T3" fmla="*/ 0 h 12"/>
                  <a:gd name="T4" fmla="*/ 5 w 15"/>
                  <a:gd name="T5" fmla="*/ 9 h 12"/>
                  <a:gd name="T6" fmla="*/ 15 w 15"/>
                  <a:gd name="T7" fmla="*/ 1 h 12"/>
                </a:gdLst>
                <a:ahLst/>
                <a:cxnLst>
                  <a:cxn ang="0">
                    <a:pos x="T0" y="T1"/>
                  </a:cxn>
                  <a:cxn ang="0">
                    <a:pos x="T2" y="T3"/>
                  </a:cxn>
                  <a:cxn ang="0">
                    <a:pos x="T4" y="T5"/>
                  </a:cxn>
                  <a:cxn ang="0">
                    <a:pos x="T6" y="T7"/>
                  </a:cxn>
                </a:cxnLst>
                <a:rect l="0" t="0" r="r" b="b"/>
                <a:pathLst>
                  <a:path w="15" h="12">
                    <a:moveTo>
                      <a:pt x="15" y="1"/>
                    </a:moveTo>
                    <a:cubicBezTo>
                      <a:pt x="1" y="0"/>
                      <a:pt x="1" y="0"/>
                      <a:pt x="1" y="0"/>
                    </a:cubicBezTo>
                    <a:cubicBezTo>
                      <a:pt x="1" y="0"/>
                      <a:pt x="0" y="7"/>
                      <a:pt x="5" y="9"/>
                    </a:cubicBezTo>
                    <a:cubicBezTo>
                      <a:pt x="12" y="12"/>
                      <a:pt x="15" y="1"/>
                      <a:pt x="15" y="1"/>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0" name="Freeform 611"/>
              <p:cNvSpPr/>
              <p:nvPr/>
            </p:nvSpPr>
            <p:spPr bwMode="auto">
              <a:xfrm>
                <a:off x="6692261" y="5528782"/>
                <a:ext cx="92887" cy="78812"/>
              </a:xfrm>
              <a:custGeom>
                <a:avLst/>
                <a:gdLst>
                  <a:gd name="T0" fmla="*/ 8 w 14"/>
                  <a:gd name="T1" fmla="*/ 7 h 12"/>
                  <a:gd name="T2" fmla="*/ 1 w 14"/>
                  <a:gd name="T3" fmla="*/ 0 h 12"/>
                  <a:gd name="T4" fmla="*/ 1 w 14"/>
                  <a:gd name="T5" fmla="*/ 0 h 12"/>
                  <a:gd name="T6" fmla="*/ 5 w 14"/>
                  <a:gd name="T7" fmla="*/ 9 h 12"/>
                  <a:gd name="T8" fmla="*/ 14 w 14"/>
                  <a:gd name="T9" fmla="*/ 3 h 12"/>
                  <a:gd name="T10" fmla="*/ 8 w 14"/>
                  <a:gd name="T11" fmla="*/ 7 h 12"/>
                </a:gdLst>
                <a:ahLst/>
                <a:cxnLst>
                  <a:cxn ang="0">
                    <a:pos x="T0" y="T1"/>
                  </a:cxn>
                  <a:cxn ang="0">
                    <a:pos x="T2" y="T3"/>
                  </a:cxn>
                  <a:cxn ang="0">
                    <a:pos x="T4" y="T5"/>
                  </a:cxn>
                  <a:cxn ang="0">
                    <a:pos x="T6" y="T7"/>
                  </a:cxn>
                  <a:cxn ang="0">
                    <a:pos x="T8" y="T9"/>
                  </a:cxn>
                  <a:cxn ang="0">
                    <a:pos x="T10" y="T11"/>
                  </a:cxn>
                </a:cxnLst>
                <a:rect l="0" t="0" r="r" b="b"/>
                <a:pathLst>
                  <a:path w="14" h="12">
                    <a:moveTo>
                      <a:pt x="8" y="7"/>
                    </a:moveTo>
                    <a:cubicBezTo>
                      <a:pt x="5" y="6"/>
                      <a:pt x="2" y="3"/>
                      <a:pt x="1" y="0"/>
                    </a:cubicBezTo>
                    <a:cubicBezTo>
                      <a:pt x="1" y="0"/>
                      <a:pt x="1" y="0"/>
                      <a:pt x="1" y="0"/>
                    </a:cubicBezTo>
                    <a:cubicBezTo>
                      <a:pt x="1" y="0"/>
                      <a:pt x="0" y="7"/>
                      <a:pt x="5" y="9"/>
                    </a:cubicBezTo>
                    <a:cubicBezTo>
                      <a:pt x="11" y="12"/>
                      <a:pt x="13" y="5"/>
                      <a:pt x="14" y="3"/>
                    </a:cubicBezTo>
                    <a:cubicBezTo>
                      <a:pt x="13" y="5"/>
                      <a:pt x="10" y="7"/>
                      <a:pt x="8" y="7"/>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1" name="Freeform 612"/>
              <p:cNvSpPr/>
              <p:nvPr/>
            </p:nvSpPr>
            <p:spPr bwMode="auto">
              <a:xfrm>
                <a:off x="6664114" y="5534411"/>
                <a:ext cx="42222" cy="19702"/>
              </a:xfrm>
              <a:custGeom>
                <a:avLst/>
                <a:gdLst>
                  <a:gd name="T0" fmla="*/ 1 w 6"/>
                  <a:gd name="T1" fmla="*/ 3 h 3"/>
                  <a:gd name="T2" fmla="*/ 1 w 6"/>
                  <a:gd name="T3" fmla="*/ 3 h 3"/>
                  <a:gd name="T4" fmla="*/ 3 w 6"/>
                  <a:gd name="T5" fmla="*/ 2 h 3"/>
                  <a:gd name="T6" fmla="*/ 5 w 6"/>
                  <a:gd name="T7" fmla="*/ 3 h 3"/>
                  <a:gd name="T8" fmla="*/ 6 w 6"/>
                  <a:gd name="T9" fmla="*/ 1 h 3"/>
                  <a:gd name="T10" fmla="*/ 3 w 6"/>
                  <a:gd name="T11" fmla="*/ 0 h 3"/>
                  <a:gd name="T12" fmla="*/ 0 w 6"/>
                  <a:gd name="T13" fmla="*/ 1 h 3"/>
                  <a:gd name="T14" fmla="*/ 1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1" y="3"/>
                    </a:moveTo>
                    <a:cubicBezTo>
                      <a:pt x="1" y="3"/>
                      <a:pt x="1" y="3"/>
                      <a:pt x="1" y="3"/>
                    </a:cubicBezTo>
                    <a:cubicBezTo>
                      <a:pt x="1" y="3"/>
                      <a:pt x="2" y="2"/>
                      <a:pt x="3" y="2"/>
                    </a:cubicBezTo>
                    <a:cubicBezTo>
                      <a:pt x="4" y="2"/>
                      <a:pt x="5" y="2"/>
                      <a:pt x="5" y="3"/>
                    </a:cubicBezTo>
                    <a:cubicBezTo>
                      <a:pt x="6" y="1"/>
                      <a:pt x="6" y="1"/>
                      <a:pt x="6" y="1"/>
                    </a:cubicBezTo>
                    <a:cubicBezTo>
                      <a:pt x="5" y="1"/>
                      <a:pt x="4" y="0"/>
                      <a:pt x="3" y="0"/>
                    </a:cubicBezTo>
                    <a:cubicBezTo>
                      <a:pt x="1" y="0"/>
                      <a:pt x="0" y="1"/>
                      <a:pt x="0" y="1"/>
                    </a:cubicBezTo>
                    <a:lnTo>
                      <a:pt x="1" y="3"/>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2" name="Freeform 613"/>
              <p:cNvSpPr/>
              <p:nvPr/>
            </p:nvSpPr>
            <p:spPr bwMode="auto">
              <a:xfrm>
                <a:off x="6771073" y="5700479"/>
                <a:ext cx="101330" cy="267398"/>
              </a:xfrm>
              <a:custGeom>
                <a:avLst/>
                <a:gdLst>
                  <a:gd name="T0" fmla="*/ 5 w 15"/>
                  <a:gd name="T1" fmla="*/ 3 h 40"/>
                  <a:gd name="T2" fmla="*/ 3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10" y="39"/>
                    </a:cubicBezTo>
                    <a:cubicBezTo>
                      <a:pt x="14" y="38"/>
                      <a:pt x="15" y="0"/>
                      <a:pt x="5" y="3"/>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3" name="Freeform 614"/>
              <p:cNvSpPr/>
              <p:nvPr/>
            </p:nvSpPr>
            <p:spPr bwMode="auto">
              <a:xfrm>
                <a:off x="6644410" y="5889066"/>
                <a:ext cx="213919"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4" name="Freeform 615"/>
              <p:cNvSpPr/>
              <p:nvPr/>
            </p:nvSpPr>
            <p:spPr bwMode="auto">
              <a:xfrm>
                <a:off x="6771073" y="5714554"/>
                <a:ext cx="53481" cy="208289"/>
              </a:xfrm>
              <a:custGeom>
                <a:avLst/>
                <a:gdLst>
                  <a:gd name="T0" fmla="*/ 3 w 8"/>
                  <a:gd name="T1" fmla="*/ 31 h 31"/>
                  <a:gd name="T2" fmla="*/ 5 w 8"/>
                  <a:gd name="T3" fmla="*/ 31 h 31"/>
                  <a:gd name="T4" fmla="*/ 4 w 8"/>
                  <a:gd name="T5" fmla="*/ 30 h 31"/>
                  <a:gd name="T6" fmla="*/ 6 w 8"/>
                  <a:gd name="T7" fmla="*/ 19 h 31"/>
                  <a:gd name="T8" fmla="*/ 7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6" y="19"/>
                    </a:cubicBezTo>
                    <a:cubicBezTo>
                      <a:pt x="8" y="13"/>
                      <a:pt x="7" y="8"/>
                      <a:pt x="7" y="1"/>
                    </a:cubicBezTo>
                    <a:cubicBezTo>
                      <a:pt x="7" y="1"/>
                      <a:pt x="7" y="1"/>
                      <a:pt x="7" y="1"/>
                    </a:cubicBezTo>
                    <a:cubicBezTo>
                      <a:pt x="6" y="0"/>
                      <a:pt x="6" y="0"/>
                      <a:pt x="5" y="1"/>
                    </a:cubicBezTo>
                    <a:cubicBezTo>
                      <a:pt x="5" y="1"/>
                      <a:pt x="7" y="11"/>
                      <a:pt x="3" y="19"/>
                    </a:cubicBezTo>
                    <a:cubicBezTo>
                      <a:pt x="1" y="24"/>
                      <a:pt x="0" y="28"/>
                      <a:pt x="0" y="28"/>
                    </a:cubicBezTo>
                    <a:cubicBezTo>
                      <a:pt x="0" y="28"/>
                      <a:pt x="1" y="29"/>
                      <a:pt x="2" y="31"/>
                    </a:cubicBezTo>
                    <a:lnTo>
                      <a:pt x="3" y="31"/>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5" name="Freeform 616"/>
              <p:cNvSpPr/>
              <p:nvPr/>
            </p:nvSpPr>
            <p:spPr bwMode="auto">
              <a:xfrm>
                <a:off x="6644410" y="5889066"/>
                <a:ext cx="160440"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5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20" y="5"/>
                      <a:pt x="20" y="5"/>
                      <a:pt x="21" y="5"/>
                    </a:cubicBezTo>
                    <a:cubicBezTo>
                      <a:pt x="21" y="5"/>
                      <a:pt x="21" y="5"/>
                      <a:pt x="21" y="5"/>
                    </a:cubicBezTo>
                    <a:cubicBezTo>
                      <a:pt x="22" y="5"/>
                      <a:pt x="22" y="5"/>
                      <a:pt x="22" y="5"/>
                    </a:cubicBezTo>
                    <a:cubicBezTo>
                      <a:pt x="23" y="5"/>
                      <a:pt x="23" y="5"/>
                      <a:pt x="24" y="5"/>
                    </a:cubicBezTo>
                    <a:cubicBezTo>
                      <a:pt x="23" y="4"/>
                      <a:pt x="23" y="4"/>
                      <a:pt x="23" y="4"/>
                    </a:cubicBezTo>
                    <a:cubicBezTo>
                      <a:pt x="23" y="4"/>
                      <a:pt x="23" y="3"/>
                      <a:pt x="23" y="3"/>
                    </a:cubicBezTo>
                    <a:cubicBezTo>
                      <a:pt x="20" y="2"/>
                      <a:pt x="16" y="1"/>
                      <a:pt x="15" y="1"/>
                    </a:cubicBezTo>
                    <a:cubicBezTo>
                      <a:pt x="9" y="1"/>
                      <a:pt x="4" y="0"/>
                      <a:pt x="3" y="0"/>
                    </a:cubicBezTo>
                    <a:cubicBezTo>
                      <a:pt x="3" y="0"/>
                      <a:pt x="0" y="6"/>
                      <a:pt x="0" y="6"/>
                    </a:cubicBezTo>
                    <a:cubicBezTo>
                      <a:pt x="4" y="8"/>
                      <a:pt x="7" y="9"/>
                      <a:pt x="9" y="9"/>
                    </a:cubicBezTo>
                    <a:lnTo>
                      <a:pt x="10" y="8"/>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6" name="Freeform 617"/>
              <p:cNvSpPr/>
              <p:nvPr/>
            </p:nvSpPr>
            <p:spPr bwMode="auto">
              <a:xfrm>
                <a:off x="6571227" y="5860919"/>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7" name="Freeform 618"/>
              <p:cNvSpPr/>
              <p:nvPr/>
            </p:nvSpPr>
            <p:spPr bwMode="auto">
              <a:xfrm>
                <a:off x="6498045" y="5700479"/>
                <a:ext cx="87257" cy="267398"/>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1" y="37"/>
                      <a:pt x="0" y="0"/>
                      <a:pt x="10" y="2"/>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8" name="Freeform 619"/>
              <p:cNvSpPr/>
              <p:nvPr/>
            </p:nvSpPr>
            <p:spPr bwMode="auto">
              <a:xfrm>
                <a:off x="6492415" y="5869363"/>
                <a:ext cx="244882"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4" y="17"/>
                      <a:pt x="37" y="5"/>
                    </a:cubicBezTo>
                    <a:cubicBezTo>
                      <a:pt x="37" y="5"/>
                      <a:pt x="34" y="0"/>
                      <a:pt x="34" y="0"/>
                    </a:cubicBezTo>
                    <a:cubicBezTo>
                      <a:pt x="33" y="0"/>
                      <a:pt x="24" y="1"/>
                      <a:pt x="15" y="2"/>
                    </a:cubicBezTo>
                    <a:cubicBezTo>
                      <a:pt x="11" y="3"/>
                      <a:pt x="0" y="6"/>
                      <a:pt x="5" y="14"/>
                    </a:cubicBezTo>
                    <a:close/>
                  </a:path>
                </a:pathLst>
              </a:custGeom>
              <a:solidFill>
                <a:srgbClr val="A2B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599" name="Freeform 620"/>
              <p:cNvSpPr/>
              <p:nvPr/>
            </p:nvSpPr>
            <p:spPr bwMode="auto">
              <a:xfrm>
                <a:off x="6531821" y="5714554"/>
                <a:ext cx="53481" cy="185772"/>
              </a:xfrm>
              <a:custGeom>
                <a:avLst/>
                <a:gdLst>
                  <a:gd name="T0" fmla="*/ 3 w 8"/>
                  <a:gd name="T1" fmla="*/ 1 h 28"/>
                  <a:gd name="T2" fmla="*/ 2 w 8"/>
                  <a:gd name="T3" fmla="*/ 16 h 28"/>
                  <a:gd name="T4" fmla="*/ 6 w 8"/>
                  <a:gd name="T5" fmla="*/ 23 h 28"/>
                  <a:gd name="T6" fmla="*/ 5 w 8"/>
                  <a:gd name="T7" fmla="*/ 28 h 28"/>
                  <a:gd name="T8" fmla="*/ 8 w 8"/>
                  <a:gd name="T9" fmla="*/ 27 h 28"/>
                  <a:gd name="T10" fmla="*/ 6 w 8"/>
                  <a:gd name="T11" fmla="*/ 14 h 28"/>
                  <a:gd name="T12" fmla="*/ 5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2" y="16"/>
                    </a:cubicBezTo>
                    <a:cubicBezTo>
                      <a:pt x="4" y="18"/>
                      <a:pt x="5" y="20"/>
                      <a:pt x="6" y="23"/>
                    </a:cubicBezTo>
                    <a:cubicBezTo>
                      <a:pt x="6" y="25"/>
                      <a:pt x="6" y="27"/>
                      <a:pt x="5" y="28"/>
                    </a:cubicBezTo>
                    <a:cubicBezTo>
                      <a:pt x="6" y="28"/>
                      <a:pt x="7" y="27"/>
                      <a:pt x="8" y="27"/>
                    </a:cubicBezTo>
                    <a:cubicBezTo>
                      <a:pt x="8" y="24"/>
                      <a:pt x="7" y="19"/>
                      <a:pt x="6" y="14"/>
                    </a:cubicBezTo>
                    <a:cubicBezTo>
                      <a:pt x="4" y="7"/>
                      <a:pt x="5" y="0"/>
                      <a:pt x="5" y="0"/>
                    </a:cubicBezTo>
                    <a:cubicBezTo>
                      <a:pt x="5" y="0"/>
                      <a:pt x="4" y="0"/>
                      <a:pt x="3" y="0"/>
                    </a:cubicBezTo>
                    <a:lnTo>
                      <a:pt x="3" y="1"/>
                    </a:ln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0" name="Freeform 621"/>
              <p:cNvSpPr/>
              <p:nvPr/>
            </p:nvSpPr>
            <p:spPr bwMode="auto">
              <a:xfrm>
                <a:off x="6565598" y="5869363"/>
                <a:ext cx="171699"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6" y="2"/>
                      <a:pt x="15" y="2"/>
                      <a:pt x="20" y="2"/>
                    </a:cubicBezTo>
                    <a:cubicBezTo>
                      <a:pt x="23" y="2"/>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0" y="5"/>
                      <a:pt x="0" y="5"/>
                    </a:cubicBezTo>
                    <a:close/>
                  </a:path>
                </a:pathLst>
              </a:custGeom>
              <a:solidFill>
                <a:srgbClr val="9AB1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1" name="Freeform 622"/>
              <p:cNvSpPr/>
              <p:nvPr/>
            </p:nvSpPr>
            <p:spPr bwMode="auto">
              <a:xfrm>
                <a:off x="6717593" y="5860919"/>
                <a:ext cx="61924" cy="47849"/>
              </a:xfrm>
              <a:custGeom>
                <a:avLst/>
                <a:gdLst>
                  <a:gd name="T0" fmla="*/ 0 w 9"/>
                  <a:gd name="T1" fmla="*/ 1 h 7"/>
                  <a:gd name="T2" fmla="*/ 9 w 9"/>
                  <a:gd name="T3" fmla="*/ 2 h 7"/>
                  <a:gd name="T4" fmla="*/ 8 w 9"/>
                  <a:gd name="T5" fmla="*/ 6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2" name="Freeform 623"/>
              <p:cNvSpPr/>
              <p:nvPr/>
            </p:nvSpPr>
            <p:spPr bwMode="auto">
              <a:xfrm>
                <a:off x="6711963" y="6415419"/>
                <a:ext cx="47851" cy="106959"/>
              </a:xfrm>
              <a:custGeom>
                <a:avLst/>
                <a:gdLst>
                  <a:gd name="T0" fmla="*/ 0 w 17"/>
                  <a:gd name="T1" fmla="*/ 0 h 38"/>
                  <a:gd name="T2" fmla="*/ 17 w 17"/>
                  <a:gd name="T3" fmla="*/ 2 h 38"/>
                  <a:gd name="T4" fmla="*/ 12 w 17"/>
                  <a:gd name="T5" fmla="*/ 31 h 38"/>
                  <a:gd name="T6" fmla="*/ 2 w 17"/>
                  <a:gd name="T7" fmla="*/ 38 h 38"/>
                  <a:gd name="T8" fmla="*/ 0 w 17"/>
                  <a:gd name="T9" fmla="*/ 0 h 38"/>
                </a:gdLst>
                <a:ahLst/>
                <a:cxnLst>
                  <a:cxn ang="0">
                    <a:pos x="T0" y="T1"/>
                  </a:cxn>
                  <a:cxn ang="0">
                    <a:pos x="T2" y="T3"/>
                  </a:cxn>
                  <a:cxn ang="0">
                    <a:pos x="T4" y="T5"/>
                  </a:cxn>
                  <a:cxn ang="0">
                    <a:pos x="T6" y="T7"/>
                  </a:cxn>
                  <a:cxn ang="0">
                    <a:pos x="T8" y="T9"/>
                  </a:cxn>
                </a:cxnLst>
                <a:rect l="0" t="0" r="r" b="b"/>
                <a:pathLst>
                  <a:path w="17" h="38">
                    <a:moveTo>
                      <a:pt x="0" y="0"/>
                    </a:moveTo>
                    <a:lnTo>
                      <a:pt x="17" y="2"/>
                    </a:lnTo>
                    <a:lnTo>
                      <a:pt x="12" y="31"/>
                    </a:lnTo>
                    <a:lnTo>
                      <a:pt x="2" y="38"/>
                    </a:lnTo>
                    <a:lnTo>
                      <a:pt x="0" y="0"/>
                    </a:ln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3" name="Freeform 624"/>
              <p:cNvSpPr/>
              <p:nvPr/>
            </p:nvSpPr>
            <p:spPr bwMode="auto">
              <a:xfrm>
                <a:off x="6619078" y="6415419"/>
                <a:ext cx="53481" cy="112589"/>
              </a:xfrm>
              <a:custGeom>
                <a:avLst/>
                <a:gdLst>
                  <a:gd name="T0" fmla="*/ 19 w 19"/>
                  <a:gd name="T1" fmla="*/ 0 h 40"/>
                  <a:gd name="T2" fmla="*/ 0 w 19"/>
                  <a:gd name="T3" fmla="*/ 2 h 40"/>
                  <a:gd name="T4" fmla="*/ 5 w 19"/>
                  <a:gd name="T5" fmla="*/ 31 h 40"/>
                  <a:gd name="T6" fmla="*/ 19 w 19"/>
                  <a:gd name="T7" fmla="*/ 40 h 40"/>
                  <a:gd name="T8" fmla="*/ 19 w 19"/>
                  <a:gd name="T9" fmla="*/ 0 h 40"/>
                </a:gdLst>
                <a:ahLst/>
                <a:cxnLst>
                  <a:cxn ang="0">
                    <a:pos x="T0" y="T1"/>
                  </a:cxn>
                  <a:cxn ang="0">
                    <a:pos x="T2" y="T3"/>
                  </a:cxn>
                  <a:cxn ang="0">
                    <a:pos x="T4" y="T5"/>
                  </a:cxn>
                  <a:cxn ang="0">
                    <a:pos x="T6" y="T7"/>
                  </a:cxn>
                  <a:cxn ang="0">
                    <a:pos x="T8" y="T9"/>
                  </a:cxn>
                </a:cxnLst>
                <a:rect l="0" t="0" r="r" b="b"/>
                <a:pathLst>
                  <a:path w="19" h="40">
                    <a:moveTo>
                      <a:pt x="19" y="0"/>
                    </a:moveTo>
                    <a:lnTo>
                      <a:pt x="0" y="2"/>
                    </a:lnTo>
                    <a:lnTo>
                      <a:pt x="5" y="31"/>
                    </a:lnTo>
                    <a:lnTo>
                      <a:pt x="19" y="40"/>
                    </a:lnTo>
                    <a:lnTo>
                      <a:pt x="19" y="0"/>
                    </a:ln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4" name="Rectangle 625"/>
              <p:cNvSpPr>
                <a:spLocks noChangeArrowheads="1"/>
              </p:cNvSpPr>
              <p:nvPr/>
            </p:nvSpPr>
            <p:spPr bwMode="auto">
              <a:xfrm>
                <a:off x="6737297" y="6463270"/>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5" name="Freeform 626"/>
              <p:cNvSpPr/>
              <p:nvPr/>
            </p:nvSpPr>
            <p:spPr bwMode="auto">
              <a:xfrm>
                <a:off x="6737297" y="6449195"/>
                <a:ext cx="8445" cy="5629"/>
              </a:xfrm>
              <a:custGeom>
                <a:avLst/>
                <a:gdLst>
                  <a:gd name="T0" fmla="*/ 3 w 3"/>
                  <a:gd name="T1" fmla="*/ 2 h 2"/>
                  <a:gd name="T2" fmla="*/ 0 w 3"/>
                  <a:gd name="T3" fmla="*/ 2 h 2"/>
                  <a:gd name="T4" fmla="*/ 0 w 3"/>
                  <a:gd name="T5" fmla="*/ 2 h 2"/>
                  <a:gd name="T6" fmla="*/ 0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0" y="2"/>
                    </a:lnTo>
                    <a:lnTo>
                      <a:pt x="0" y="2"/>
                    </a:lnTo>
                    <a:lnTo>
                      <a:pt x="0" y="0"/>
                    </a:lnTo>
                    <a:lnTo>
                      <a:pt x="3" y="2"/>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6" name="Freeform 627"/>
              <p:cNvSpPr/>
              <p:nvPr/>
            </p:nvSpPr>
            <p:spPr bwMode="auto">
              <a:xfrm>
                <a:off x="6737297" y="6440752"/>
                <a:ext cx="8445"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7" name="Rectangle 628"/>
              <p:cNvSpPr>
                <a:spLocks noChangeArrowheads="1"/>
              </p:cNvSpPr>
              <p:nvPr/>
            </p:nvSpPr>
            <p:spPr bwMode="auto">
              <a:xfrm>
                <a:off x="6737297" y="6468899"/>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8" name="Freeform 629"/>
              <p:cNvSpPr/>
              <p:nvPr/>
            </p:nvSpPr>
            <p:spPr bwMode="auto">
              <a:xfrm>
                <a:off x="6737297" y="6474529"/>
                <a:ext cx="0" cy="8443"/>
              </a:xfrm>
              <a:custGeom>
                <a:avLst/>
                <a:gdLst>
                  <a:gd name="T0" fmla="*/ 3 h 3"/>
                  <a:gd name="T1" fmla="*/ 3 h 3"/>
                  <a:gd name="T2" fmla="*/ 3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09" name="Rectangle 630"/>
              <p:cNvSpPr>
                <a:spLocks noChangeArrowheads="1"/>
              </p:cNvSpPr>
              <p:nvPr/>
            </p:nvSpPr>
            <p:spPr bwMode="auto">
              <a:xfrm>
                <a:off x="6737297" y="6488601"/>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0" name="Freeform 631"/>
              <p:cNvSpPr/>
              <p:nvPr/>
            </p:nvSpPr>
            <p:spPr bwMode="auto">
              <a:xfrm>
                <a:off x="6731667" y="6494231"/>
                <a:ext cx="5629" cy="8443"/>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1" name="Freeform 632"/>
              <p:cNvSpPr/>
              <p:nvPr/>
            </p:nvSpPr>
            <p:spPr bwMode="auto">
              <a:xfrm>
                <a:off x="6745740" y="6508305"/>
                <a:ext cx="0" cy="8443"/>
              </a:xfrm>
              <a:custGeom>
                <a:avLst/>
                <a:gdLst>
                  <a:gd name="T0" fmla="*/ 0 h 3"/>
                  <a:gd name="T1" fmla="*/ 3 h 3"/>
                  <a:gd name="T2" fmla="*/ 0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2" name="Rectangle 633"/>
              <p:cNvSpPr>
                <a:spLocks noChangeArrowheads="1"/>
              </p:cNvSpPr>
              <p:nvPr/>
            </p:nvSpPr>
            <p:spPr bwMode="auto">
              <a:xfrm>
                <a:off x="6759815" y="6516749"/>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3" name="Freeform 634"/>
              <p:cNvSpPr/>
              <p:nvPr/>
            </p:nvSpPr>
            <p:spPr bwMode="auto">
              <a:xfrm>
                <a:off x="6765444" y="6516749"/>
                <a:ext cx="5629" cy="5629"/>
              </a:xfrm>
              <a:custGeom>
                <a:avLst/>
                <a:gdLst>
                  <a:gd name="T0" fmla="*/ 2 w 2"/>
                  <a:gd name="T1" fmla="*/ 2 h 2"/>
                  <a:gd name="T2" fmla="*/ 0 w 2"/>
                  <a:gd name="T3" fmla="*/ 2 h 2"/>
                  <a:gd name="T4" fmla="*/ 0 w 2"/>
                  <a:gd name="T5" fmla="*/ 2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2"/>
                    </a:lnTo>
                    <a:lnTo>
                      <a:pt x="0" y="0"/>
                    </a:lnTo>
                    <a:lnTo>
                      <a:pt x="2" y="2"/>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4" name="Freeform 635"/>
              <p:cNvSpPr/>
              <p:nvPr/>
            </p:nvSpPr>
            <p:spPr bwMode="auto">
              <a:xfrm>
                <a:off x="6638781" y="6508305"/>
                <a:ext cx="5629" cy="8443"/>
              </a:xfrm>
              <a:custGeom>
                <a:avLst/>
                <a:gdLst>
                  <a:gd name="T0" fmla="*/ 0 w 2"/>
                  <a:gd name="T1" fmla="*/ 0 h 3"/>
                  <a:gd name="T2" fmla="*/ 0 w 2"/>
                  <a:gd name="T3" fmla="*/ 3 h 3"/>
                  <a:gd name="T4" fmla="*/ 2 w 2"/>
                  <a:gd name="T5" fmla="*/ 0 h 3"/>
                  <a:gd name="T6" fmla="*/ 0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5" name="Freeform 636"/>
              <p:cNvSpPr/>
              <p:nvPr/>
            </p:nvSpPr>
            <p:spPr bwMode="auto">
              <a:xfrm>
                <a:off x="6624708" y="6516749"/>
                <a:ext cx="8445" cy="0"/>
              </a:xfrm>
              <a:custGeom>
                <a:avLst/>
                <a:gdLst>
                  <a:gd name="T0" fmla="*/ 0 w 3"/>
                  <a:gd name="T1" fmla="*/ 3 w 3"/>
                  <a:gd name="T2" fmla="*/ 3 w 3"/>
                  <a:gd name="T3" fmla="*/ 3 w 3"/>
                  <a:gd name="T4" fmla="*/ 0 w 3"/>
                </a:gdLst>
                <a:ahLst/>
                <a:cxnLst>
                  <a:cxn ang="0">
                    <a:pos x="T0" y="0"/>
                  </a:cxn>
                  <a:cxn ang="0">
                    <a:pos x="T1" y="0"/>
                  </a:cxn>
                  <a:cxn ang="0">
                    <a:pos x="T2" y="0"/>
                  </a:cxn>
                  <a:cxn ang="0">
                    <a:pos x="T3" y="0"/>
                  </a:cxn>
                  <a:cxn ang="0">
                    <a:pos x="T4" y="0"/>
                  </a:cxn>
                </a:cxnLst>
                <a:rect l="0" t="0" r="r" b="b"/>
                <a:pathLst>
                  <a:path w="3">
                    <a:moveTo>
                      <a:pt x="0" y="0"/>
                    </a:moveTo>
                    <a:lnTo>
                      <a:pt x="3" y="0"/>
                    </a:lnTo>
                    <a:lnTo>
                      <a:pt x="3" y="0"/>
                    </a:lnTo>
                    <a:lnTo>
                      <a:pt x="3"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6" name="Freeform 637"/>
              <p:cNvSpPr/>
              <p:nvPr/>
            </p:nvSpPr>
            <p:spPr bwMode="auto">
              <a:xfrm>
                <a:off x="6619078" y="6516749"/>
                <a:ext cx="0" cy="5629"/>
              </a:xfrm>
              <a:custGeom>
                <a:avLst/>
                <a:gdLst>
                  <a:gd name="T0" fmla="*/ 2 h 2"/>
                  <a:gd name="T1" fmla="*/ 2 h 2"/>
                  <a:gd name="T2" fmla="*/ 2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2"/>
                    </a:lnTo>
                    <a:lnTo>
                      <a:pt x="0" y="0"/>
                    </a:lnTo>
                    <a:lnTo>
                      <a:pt x="0" y="2"/>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7" name="Rectangle 638"/>
              <p:cNvSpPr>
                <a:spLocks noChangeArrowheads="1"/>
              </p:cNvSpPr>
              <p:nvPr/>
            </p:nvSpPr>
            <p:spPr bwMode="auto">
              <a:xfrm>
                <a:off x="6633151" y="6463270"/>
                <a:ext cx="5629"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8" name="Freeform 639"/>
              <p:cNvSpPr/>
              <p:nvPr/>
            </p:nvSpPr>
            <p:spPr bwMode="auto">
              <a:xfrm>
                <a:off x="6633151" y="6449195"/>
                <a:ext cx="5629" cy="5629"/>
              </a:xfrm>
              <a:custGeom>
                <a:avLst/>
                <a:gdLst>
                  <a:gd name="T0" fmla="*/ 0 w 2"/>
                  <a:gd name="T1" fmla="*/ 2 h 2"/>
                  <a:gd name="T2" fmla="*/ 0 w 2"/>
                  <a:gd name="T3" fmla="*/ 2 h 2"/>
                  <a:gd name="T4" fmla="*/ 2 w 2"/>
                  <a:gd name="T5" fmla="*/ 2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2"/>
                    </a:lnTo>
                    <a:lnTo>
                      <a:pt x="0" y="0"/>
                    </a:lnTo>
                    <a:lnTo>
                      <a:pt x="0" y="2"/>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19" name="Freeform 640"/>
              <p:cNvSpPr/>
              <p:nvPr/>
            </p:nvSpPr>
            <p:spPr bwMode="auto">
              <a:xfrm>
                <a:off x="6633151" y="6440752"/>
                <a:ext cx="5629"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0" name="Freeform 641"/>
              <p:cNvSpPr/>
              <p:nvPr/>
            </p:nvSpPr>
            <p:spPr bwMode="auto">
              <a:xfrm>
                <a:off x="6633151" y="6468899"/>
                <a:ext cx="5629"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1" name="Freeform 642"/>
              <p:cNvSpPr/>
              <p:nvPr/>
            </p:nvSpPr>
            <p:spPr bwMode="auto">
              <a:xfrm>
                <a:off x="6633151" y="6474529"/>
                <a:ext cx="5629" cy="8443"/>
              </a:xfrm>
              <a:custGeom>
                <a:avLst/>
                <a:gdLst>
                  <a:gd name="T0" fmla="*/ 0 w 2"/>
                  <a:gd name="T1" fmla="*/ 3 h 3"/>
                  <a:gd name="T2" fmla="*/ 2 w 2"/>
                  <a:gd name="T3" fmla="*/ 3 h 3"/>
                  <a:gd name="T4" fmla="*/ 2 w 2"/>
                  <a:gd name="T5" fmla="*/ 3 h 3"/>
                  <a:gd name="T6" fmla="*/ 2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2" y="3"/>
                    </a:lnTo>
                    <a:lnTo>
                      <a:pt x="2" y="3"/>
                    </a:lnTo>
                    <a:lnTo>
                      <a:pt x="2" y="0"/>
                    </a:lnTo>
                    <a:lnTo>
                      <a:pt x="0" y="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2" name="Rectangle 643"/>
              <p:cNvSpPr>
                <a:spLocks noChangeArrowheads="1"/>
              </p:cNvSpPr>
              <p:nvPr/>
            </p:nvSpPr>
            <p:spPr bwMode="auto">
              <a:xfrm>
                <a:off x="6638781" y="6488601"/>
                <a:ext cx="2816" cy="2814"/>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3" name="Freeform 644"/>
              <p:cNvSpPr/>
              <p:nvPr/>
            </p:nvSpPr>
            <p:spPr bwMode="auto">
              <a:xfrm>
                <a:off x="6638781" y="6494231"/>
                <a:ext cx="0" cy="8443"/>
              </a:xfrm>
              <a:custGeom>
                <a:avLst/>
                <a:gdLst>
                  <a:gd name="T0" fmla="*/ 0 h 3"/>
                  <a:gd name="T1" fmla="*/ 3 h 3"/>
                  <a:gd name="T2" fmla="*/ 0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0"/>
                    </a:lnTo>
                    <a:lnTo>
                      <a:pt x="0" y="0"/>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4" name="Freeform 645"/>
              <p:cNvSpPr/>
              <p:nvPr/>
            </p:nvSpPr>
            <p:spPr bwMode="auto">
              <a:xfrm>
                <a:off x="6785146" y="5540041"/>
                <a:ext cx="28147" cy="42220"/>
              </a:xfrm>
              <a:custGeom>
                <a:avLst/>
                <a:gdLst>
                  <a:gd name="T0" fmla="*/ 0 w 4"/>
                  <a:gd name="T1" fmla="*/ 0 h 6"/>
                  <a:gd name="T2" fmla="*/ 1 w 4"/>
                  <a:gd name="T3" fmla="*/ 1 h 6"/>
                  <a:gd name="T4" fmla="*/ 2 w 4"/>
                  <a:gd name="T5" fmla="*/ 1 h 6"/>
                  <a:gd name="T6" fmla="*/ 3 w 4"/>
                  <a:gd name="T7" fmla="*/ 2 h 6"/>
                  <a:gd name="T8" fmla="*/ 4 w 4"/>
                  <a:gd name="T9" fmla="*/ 4 h 6"/>
                  <a:gd name="T10" fmla="*/ 4 w 4"/>
                  <a:gd name="T11" fmla="*/ 5 h 6"/>
                  <a:gd name="T12" fmla="*/ 3 w 4"/>
                  <a:gd name="T13" fmla="*/ 6 h 6"/>
                  <a:gd name="T14" fmla="*/ 3 w 4"/>
                  <a:gd name="T15" fmla="*/ 5 h 6"/>
                  <a:gd name="T16" fmla="*/ 2 w 4"/>
                  <a:gd name="T17" fmla="*/ 3 h 6"/>
                  <a:gd name="T18" fmla="*/ 1 w 4"/>
                  <a:gd name="T19" fmla="*/ 3 h 6"/>
                  <a:gd name="T20" fmla="*/ 1 w 4"/>
                  <a:gd name="T21" fmla="*/ 2 h 6"/>
                  <a:gd name="T22" fmla="*/ 0 w 4"/>
                  <a:gd name="T23" fmla="*/ 2 h 6"/>
                  <a:gd name="T24" fmla="*/ 0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0" y="0"/>
                    </a:moveTo>
                    <a:cubicBezTo>
                      <a:pt x="0" y="0"/>
                      <a:pt x="1" y="0"/>
                      <a:pt x="1" y="1"/>
                    </a:cubicBezTo>
                    <a:cubicBezTo>
                      <a:pt x="2" y="1"/>
                      <a:pt x="2" y="1"/>
                      <a:pt x="2" y="1"/>
                    </a:cubicBezTo>
                    <a:cubicBezTo>
                      <a:pt x="3" y="2"/>
                      <a:pt x="3" y="2"/>
                      <a:pt x="3" y="2"/>
                    </a:cubicBezTo>
                    <a:cubicBezTo>
                      <a:pt x="3" y="3"/>
                      <a:pt x="3" y="4"/>
                      <a:pt x="4" y="4"/>
                    </a:cubicBezTo>
                    <a:cubicBezTo>
                      <a:pt x="4" y="5"/>
                      <a:pt x="4" y="5"/>
                      <a:pt x="4" y="5"/>
                    </a:cubicBezTo>
                    <a:cubicBezTo>
                      <a:pt x="3" y="6"/>
                      <a:pt x="3" y="6"/>
                      <a:pt x="3" y="6"/>
                    </a:cubicBezTo>
                    <a:cubicBezTo>
                      <a:pt x="3" y="6"/>
                      <a:pt x="3" y="5"/>
                      <a:pt x="3" y="5"/>
                    </a:cubicBezTo>
                    <a:cubicBezTo>
                      <a:pt x="2" y="4"/>
                      <a:pt x="2" y="4"/>
                      <a:pt x="2" y="3"/>
                    </a:cubicBezTo>
                    <a:cubicBezTo>
                      <a:pt x="1" y="3"/>
                      <a:pt x="1" y="3"/>
                      <a:pt x="1" y="3"/>
                    </a:cubicBezTo>
                    <a:cubicBezTo>
                      <a:pt x="1" y="2"/>
                      <a:pt x="1" y="2"/>
                      <a:pt x="1" y="2"/>
                    </a:cubicBezTo>
                    <a:cubicBezTo>
                      <a:pt x="0" y="2"/>
                      <a:pt x="0" y="2"/>
                      <a:pt x="0" y="2"/>
                    </a:cubicBezTo>
                    <a:lnTo>
                      <a:pt x="0" y="0"/>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5" name="Freeform 646"/>
              <p:cNvSpPr/>
              <p:nvPr/>
            </p:nvSpPr>
            <p:spPr bwMode="auto">
              <a:xfrm>
                <a:off x="6557155" y="5540041"/>
                <a:ext cx="28147" cy="42220"/>
              </a:xfrm>
              <a:custGeom>
                <a:avLst/>
                <a:gdLst>
                  <a:gd name="T0" fmla="*/ 4 w 4"/>
                  <a:gd name="T1" fmla="*/ 2 h 6"/>
                  <a:gd name="T2" fmla="*/ 4 w 4"/>
                  <a:gd name="T3" fmla="*/ 2 h 6"/>
                  <a:gd name="T4" fmla="*/ 3 w 4"/>
                  <a:gd name="T5" fmla="*/ 3 h 6"/>
                  <a:gd name="T6" fmla="*/ 2 w 4"/>
                  <a:gd name="T7" fmla="*/ 3 h 6"/>
                  <a:gd name="T8" fmla="*/ 2 w 4"/>
                  <a:gd name="T9" fmla="*/ 5 h 6"/>
                  <a:gd name="T10" fmla="*/ 1 w 4"/>
                  <a:gd name="T11" fmla="*/ 6 h 6"/>
                  <a:gd name="T12" fmla="*/ 0 w 4"/>
                  <a:gd name="T13" fmla="*/ 5 h 6"/>
                  <a:gd name="T14" fmla="*/ 1 w 4"/>
                  <a:gd name="T15" fmla="*/ 4 h 6"/>
                  <a:gd name="T16" fmla="*/ 1 w 4"/>
                  <a:gd name="T17" fmla="*/ 2 h 6"/>
                  <a:gd name="T18" fmla="*/ 2 w 4"/>
                  <a:gd name="T19" fmla="*/ 1 h 6"/>
                  <a:gd name="T20" fmla="*/ 3 w 4"/>
                  <a:gd name="T21" fmla="*/ 1 h 6"/>
                  <a:gd name="T22" fmla="*/ 4 w 4"/>
                  <a:gd name="T23" fmla="*/ 0 h 6"/>
                  <a:gd name="T24" fmla="*/ 4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4" y="2"/>
                    </a:moveTo>
                    <a:cubicBezTo>
                      <a:pt x="4" y="2"/>
                      <a:pt x="4" y="2"/>
                      <a:pt x="4" y="2"/>
                    </a:cubicBezTo>
                    <a:cubicBezTo>
                      <a:pt x="3" y="3"/>
                      <a:pt x="3" y="3"/>
                      <a:pt x="3" y="3"/>
                    </a:cubicBezTo>
                    <a:cubicBezTo>
                      <a:pt x="2" y="3"/>
                      <a:pt x="2" y="3"/>
                      <a:pt x="2" y="3"/>
                    </a:cubicBezTo>
                    <a:cubicBezTo>
                      <a:pt x="2" y="4"/>
                      <a:pt x="2" y="4"/>
                      <a:pt x="2" y="5"/>
                    </a:cubicBezTo>
                    <a:cubicBezTo>
                      <a:pt x="1" y="5"/>
                      <a:pt x="1" y="6"/>
                      <a:pt x="1" y="6"/>
                    </a:cubicBezTo>
                    <a:cubicBezTo>
                      <a:pt x="0" y="5"/>
                      <a:pt x="0" y="5"/>
                      <a:pt x="0" y="5"/>
                    </a:cubicBezTo>
                    <a:cubicBezTo>
                      <a:pt x="0" y="5"/>
                      <a:pt x="0" y="5"/>
                      <a:pt x="1" y="4"/>
                    </a:cubicBezTo>
                    <a:cubicBezTo>
                      <a:pt x="1" y="4"/>
                      <a:pt x="1" y="3"/>
                      <a:pt x="1" y="2"/>
                    </a:cubicBezTo>
                    <a:cubicBezTo>
                      <a:pt x="1" y="2"/>
                      <a:pt x="2" y="2"/>
                      <a:pt x="2" y="1"/>
                    </a:cubicBezTo>
                    <a:cubicBezTo>
                      <a:pt x="3" y="1"/>
                      <a:pt x="3" y="1"/>
                      <a:pt x="3" y="1"/>
                    </a:cubicBezTo>
                    <a:cubicBezTo>
                      <a:pt x="3" y="0"/>
                      <a:pt x="4" y="0"/>
                      <a:pt x="4" y="0"/>
                    </a:cubicBezTo>
                    <a:lnTo>
                      <a:pt x="4" y="2"/>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6" name="Freeform 647"/>
              <p:cNvSpPr/>
              <p:nvPr/>
            </p:nvSpPr>
            <p:spPr bwMode="auto">
              <a:xfrm>
                <a:off x="6785146"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7" name="Freeform 648"/>
              <p:cNvSpPr/>
              <p:nvPr/>
            </p:nvSpPr>
            <p:spPr bwMode="auto">
              <a:xfrm>
                <a:off x="6545896"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8" name="Freeform 649"/>
              <p:cNvSpPr/>
              <p:nvPr/>
            </p:nvSpPr>
            <p:spPr bwMode="auto">
              <a:xfrm>
                <a:off x="6579672" y="5528782"/>
                <a:ext cx="98516" cy="78812"/>
              </a:xfrm>
              <a:custGeom>
                <a:avLst/>
                <a:gdLst>
                  <a:gd name="T0" fmla="*/ 0 w 15"/>
                  <a:gd name="T1" fmla="*/ 1 h 12"/>
                  <a:gd name="T2" fmla="*/ 14 w 15"/>
                  <a:gd name="T3" fmla="*/ 0 h 12"/>
                  <a:gd name="T4" fmla="*/ 10 w 15"/>
                  <a:gd name="T5" fmla="*/ 9 h 12"/>
                  <a:gd name="T6" fmla="*/ 0 w 15"/>
                  <a:gd name="T7" fmla="*/ 1 h 12"/>
                </a:gdLst>
                <a:ahLst/>
                <a:cxnLst>
                  <a:cxn ang="0">
                    <a:pos x="T0" y="T1"/>
                  </a:cxn>
                  <a:cxn ang="0">
                    <a:pos x="T2" y="T3"/>
                  </a:cxn>
                  <a:cxn ang="0">
                    <a:pos x="T4" y="T5"/>
                  </a:cxn>
                  <a:cxn ang="0">
                    <a:pos x="T6" y="T7"/>
                  </a:cxn>
                </a:cxnLst>
                <a:rect l="0" t="0" r="r" b="b"/>
                <a:pathLst>
                  <a:path w="15" h="12">
                    <a:moveTo>
                      <a:pt x="0" y="1"/>
                    </a:moveTo>
                    <a:cubicBezTo>
                      <a:pt x="14" y="0"/>
                      <a:pt x="14" y="0"/>
                      <a:pt x="14" y="0"/>
                    </a:cubicBezTo>
                    <a:cubicBezTo>
                      <a:pt x="14" y="0"/>
                      <a:pt x="15" y="7"/>
                      <a:pt x="10" y="9"/>
                    </a:cubicBezTo>
                    <a:cubicBezTo>
                      <a:pt x="3" y="12"/>
                      <a:pt x="0" y="1"/>
                      <a:pt x="0" y="1"/>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29" name="Freeform 650"/>
              <p:cNvSpPr/>
              <p:nvPr/>
            </p:nvSpPr>
            <p:spPr bwMode="auto">
              <a:xfrm>
                <a:off x="6590931" y="5534411"/>
                <a:ext cx="81628" cy="67553"/>
              </a:xfrm>
              <a:custGeom>
                <a:avLst/>
                <a:gdLst>
                  <a:gd name="T0" fmla="*/ 3 w 12"/>
                  <a:gd name="T1" fmla="*/ 6 h 10"/>
                  <a:gd name="T2" fmla="*/ 1 w 12"/>
                  <a:gd name="T3" fmla="*/ 4 h 10"/>
                  <a:gd name="T4" fmla="*/ 0 w 12"/>
                  <a:gd name="T5" fmla="*/ 4 h 10"/>
                  <a:gd name="T6" fmla="*/ 0 w 12"/>
                  <a:gd name="T7" fmla="*/ 4 h 10"/>
                  <a:gd name="T8" fmla="*/ 8 w 12"/>
                  <a:gd name="T9" fmla="*/ 8 h 10"/>
                  <a:gd name="T10" fmla="*/ 12 w 12"/>
                  <a:gd name="T11" fmla="*/ 0 h 10"/>
                  <a:gd name="T12" fmla="*/ 3 w 1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6"/>
                    </a:moveTo>
                    <a:cubicBezTo>
                      <a:pt x="2" y="6"/>
                      <a:pt x="1" y="5"/>
                      <a:pt x="1" y="4"/>
                    </a:cubicBezTo>
                    <a:cubicBezTo>
                      <a:pt x="0" y="4"/>
                      <a:pt x="0" y="4"/>
                      <a:pt x="0" y="4"/>
                    </a:cubicBezTo>
                    <a:cubicBezTo>
                      <a:pt x="0" y="4"/>
                      <a:pt x="0" y="4"/>
                      <a:pt x="0" y="4"/>
                    </a:cubicBezTo>
                    <a:cubicBezTo>
                      <a:pt x="1" y="7"/>
                      <a:pt x="4" y="10"/>
                      <a:pt x="8" y="8"/>
                    </a:cubicBezTo>
                    <a:cubicBezTo>
                      <a:pt x="11" y="7"/>
                      <a:pt x="12" y="3"/>
                      <a:pt x="12" y="0"/>
                    </a:cubicBezTo>
                    <a:cubicBezTo>
                      <a:pt x="10" y="4"/>
                      <a:pt x="6" y="7"/>
                      <a:pt x="3" y="6"/>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0" name="Freeform 651"/>
              <p:cNvSpPr/>
              <p:nvPr/>
            </p:nvSpPr>
            <p:spPr bwMode="auto">
              <a:xfrm>
                <a:off x="6537451" y="5368342"/>
                <a:ext cx="301176" cy="205474"/>
              </a:xfrm>
              <a:custGeom>
                <a:avLst/>
                <a:gdLst>
                  <a:gd name="T0" fmla="*/ 3 w 45"/>
                  <a:gd name="T1" fmla="*/ 29 h 31"/>
                  <a:gd name="T2" fmla="*/ 4 w 45"/>
                  <a:gd name="T3" fmla="*/ 28 h 31"/>
                  <a:gd name="T4" fmla="*/ 4 w 45"/>
                  <a:gd name="T5" fmla="*/ 26 h 31"/>
                  <a:gd name="T6" fmla="*/ 5 w 45"/>
                  <a:gd name="T7" fmla="*/ 23 h 31"/>
                  <a:gd name="T8" fmla="*/ 6 w 45"/>
                  <a:gd name="T9" fmla="*/ 20 h 31"/>
                  <a:gd name="T10" fmla="*/ 8 w 45"/>
                  <a:gd name="T11" fmla="*/ 19 h 31"/>
                  <a:gd name="T12" fmla="*/ 11 w 45"/>
                  <a:gd name="T13" fmla="*/ 17 h 31"/>
                  <a:gd name="T14" fmla="*/ 14 w 45"/>
                  <a:gd name="T15" fmla="*/ 21 h 31"/>
                  <a:gd name="T16" fmla="*/ 16 w 45"/>
                  <a:gd name="T17" fmla="*/ 22 h 31"/>
                  <a:gd name="T18" fmla="*/ 14 w 45"/>
                  <a:gd name="T19" fmla="*/ 20 h 31"/>
                  <a:gd name="T20" fmla="*/ 15 w 45"/>
                  <a:gd name="T21" fmla="*/ 16 h 31"/>
                  <a:gd name="T22" fmla="*/ 17 w 45"/>
                  <a:gd name="T23" fmla="*/ 18 h 31"/>
                  <a:gd name="T24" fmla="*/ 18 w 45"/>
                  <a:gd name="T25" fmla="*/ 16 h 31"/>
                  <a:gd name="T26" fmla="*/ 21 w 45"/>
                  <a:gd name="T27" fmla="*/ 16 h 31"/>
                  <a:gd name="T28" fmla="*/ 22 w 45"/>
                  <a:gd name="T29" fmla="*/ 19 h 31"/>
                  <a:gd name="T30" fmla="*/ 25 w 45"/>
                  <a:gd name="T31" fmla="*/ 18 h 31"/>
                  <a:gd name="T32" fmla="*/ 27 w 45"/>
                  <a:gd name="T33" fmla="*/ 19 h 31"/>
                  <a:gd name="T34" fmla="*/ 29 w 45"/>
                  <a:gd name="T35" fmla="*/ 17 h 31"/>
                  <a:gd name="T36" fmla="*/ 32 w 45"/>
                  <a:gd name="T37" fmla="*/ 17 h 31"/>
                  <a:gd name="T38" fmla="*/ 34 w 45"/>
                  <a:gd name="T39" fmla="*/ 15 h 31"/>
                  <a:gd name="T40" fmla="*/ 37 w 45"/>
                  <a:gd name="T41" fmla="*/ 15 h 31"/>
                  <a:gd name="T42" fmla="*/ 39 w 45"/>
                  <a:gd name="T43" fmla="*/ 16 h 31"/>
                  <a:gd name="T44" fmla="*/ 38 w 45"/>
                  <a:gd name="T45" fmla="*/ 20 h 31"/>
                  <a:gd name="T46" fmla="*/ 39 w 45"/>
                  <a:gd name="T47" fmla="*/ 22 h 31"/>
                  <a:gd name="T48" fmla="*/ 40 w 45"/>
                  <a:gd name="T49" fmla="*/ 23 h 31"/>
                  <a:gd name="T50" fmla="*/ 40 w 45"/>
                  <a:gd name="T51" fmla="*/ 25 h 31"/>
                  <a:gd name="T52" fmla="*/ 40 w 45"/>
                  <a:gd name="T53" fmla="*/ 26 h 31"/>
                  <a:gd name="T54" fmla="*/ 40 w 45"/>
                  <a:gd name="T55" fmla="*/ 27 h 31"/>
                  <a:gd name="T56" fmla="*/ 43 w 45"/>
                  <a:gd name="T57" fmla="*/ 27 h 31"/>
                  <a:gd name="T58" fmla="*/ 44 w 45"/>
                  <a:gd name="T59" fmla="*/ 18 h 31"/>
                  <a:gd name="T60" fmla="*/ 36 w 45"/>
                  <a:gd name="T61" fmla="*/ 4 h 31"/>
                  <a:gd name="T62" fmla="*/ 32 w 45"/>
                  <a:gd name="T63" fmla="*/ 1 h 31"/>
                  <a:gd name="T64" fmla="*/ 29 w 45"/>
                  <a:gd name="T65" fmla="*/ 1 h 31"/>
                  <a:gd name="T66" fmla="*/ 22 w 45"/>
                  <a:gd name="T67" fmla="*/ 0 h 31"/>
                  <a:gd name="T68" fmla="*/ 14 w 45"/>
                  <a:gd name="T69" fmla="*/ 1 h 31"/>
                  <a:gd name="T70" fmla="*/ 5 w 45"/>
                  <a:gd name="T71" fmla="*/ 7 h 31"/>
                  <a:gd name="T72" fmla="*/ 2 w 45"/>
                  <a:gd name="T73" fmla="*/ 12 h 31"/>
                  <a:gd name="T74" fmla="*/ 0 w 45"/>
                  <a:gd name="T75" fmla="*/ 19 h 31"/>
                  <a:gd name="T76" fmla="*/ 1 w 45"/>
                  <a:gd name="T77" fmla="*/ 24 h 31"/>
                  <a:gd name="T78" fmla="*/ 3 w 45"/>
                  <a:gd name="T7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31">
                    <a:moveTo>
                      <a:pt x="3" y="29"/>
                    </a:moveTo>
                    <a:cubicBezTo>
                      <a:pt x="3" y="31"/>
                      <a:pt x="4" y="29"/>
                      <a:pt x="4" y="28"/>
                    </a:cubicBezTo>
                    <a:cubicBezTo>
                      <a:pt x="4" y="27"/>
                      <a:pt x="4" y="26"/>
                      <a:pt x="4" y="26"/>
                    </a:cubicBezTo>
                    <a:cubicBezTo>
                      <a:pt x="6" y="27"/>
                      <a:pt x="5" y="23"/>
                      <a:pt x="5" y="23"/>
                    </a:cubicBezTo>
                    <a:cubicBezTo>
                      <a:pt x="6" y="23"/>
                      <a:pt x="6" y="21"/>
                      <a:pt x="6" y="20"/>
                    </a:cubicBezTo>
                    <a:cubicBezTo>
                      <a:pt x="8" y="22"/>
                      <a:pt x="8" y="20"/>
                      <a:pt x="8" y="19"/>
                    </a:cubicBezTo>
                    <a:cubicBezTo>
                      <a:pt x="11" y="21"/>
                      <a:pt x="10" y="19"/>
                      <a:pt x="11" y="17"/>
                    </a:cubicBezTo>
                    <a:cubicBezTo>
                      <a:pt x="12" y="18"/>
                      <a:pt x="12" y="22"/>
                      <a:pt x="14" y="21"/>
                    </a:cubicBezTo>
                    <a:cubicBezTo>
                      <a:pt x="14" y="23"/>
                      <a:pt x="16" y="24"/>
                      <a:pt x="16" y="22"/>
                    </a:cubicBezTo>
                    <a:cubicBezTo>
                      <a:pt x="14" y="22"/>
                      <a:pt x="16" y="20"/>
                      <a:pt x="14" y="20"/>
                    </a:cubicBezTo>
                    <a:cubicBezTo>
                      <a:pt x="16" y="19"/>
                      <a:pt x="15" y="17"/>
                      <a:pt x="15" y="16"/>
                    </a:cubicBezTo>
                    <a:cubicBezTo>
                      <a:pt x="17" y="16"/>
                      <a:pt x="16" y="18"/>
                      <a:pt x="17" y="18"/>
                    </a:cubicBezTo>
                    <a:cubicBezTo>
                      <a:pt x="17" y="18"/>
                      <a:pt x="18" y="17"/>
                      <a:pt x="18" y="16"/>
                    </a:cubicBezTo>
                    <a:cubicBezTo>
                      <a:pt x="19" y="17"/>
                      <a:pt x="20" y="19"/>
                      <a:pt x="21" y="16"/>
                    </a:cubicBezTo>
                    <a:cubicBezTo>
                      <a:pt x="21" y="17"/>
                      <a:pt x="21" y="19"/>
                      <a:pt x="22" y="19"/>
                    </a:cubicBezTo>
                    <a:cubicBezTo>
                      <a:pt x="23" y="19"/>
                      <a:pt x="24" y="19"/>
                      <a:pt x="25" y="18"/>
                    </a:cubicBezTo>
                    <a:cubicBezTo>
                      <a:pt x="24" y="20"/>
                      <a:pt x="25" y="21"/>
                      <a:pt x="27" y="19"/>
                    </a:cubicBezTo>
                    <a:cubicBezTo>
                      <a:pt x="28" y="21"/>
                      <a:pt x="29" y="18"/>
                      <a:pt x="29" y="17"/>
                    </a:cubicBezTo>
                    <a:cubicBezTo>
                      <a:pt x="30" y="18"/>
                      <a:pt x="31" y="18"/>
                      <a:pt x="32" y="17"/>
                    </a:cubicBezTo>
                    <a:cubicBezTo>
                      <a:pt x="33" y="18"/>
                      <a:pt x="34" y="16"/>
                      <a:pt x="34" y="15"/>
                    </a:cubicBezTo>
                    <a:cubicBezTo>
                      <a:pt x="35" y="16"/>
                      <a:pt x="36" y="17"/>
                      <a:pt x="37" y="15"/>
                    </a:cubicBezTo>
                    <a:cubicBezTo>
                      <a:pt x="37" y="16"/>
                      <a:pt x="38" y="16"/>
                      <a:pt x="39" y="16"/>
                    </a:cubicBezTo>
                    <a:cubicBezTo>
                      <a:pt x="38" y="17"/>
                      <a:pt x="36" y="19"/>
                      <a:pt x="38" y="20"/>
                    </a:cubicBezTo>
                    <a:cubicBezTo>
                      <a:pt x="38" y="20"/>
                      <a:pt x="38" y="22"/>
                      <a:pt x="39" y="22"/>
                    </a:cubicBezTo>
                    <a:cubicBezTo>
                      <a:pt x="39" y="22"/>
                      <a:pt x="39" y="24"/>
                      <a:pt x="40" y="23"/>
                    </a:cubicBezTo>
                    <a:cubicBezTo>
                      <a:pt x="40" y="24"/>
                      <a:pt x="40" y="24"/>
                      <a:pt x="40" y="25"/>
                    </a:cubicBezTo>
                    <a:cubicBezTo>
                      <a:pt x="40" y="25"/>
                      <a:pt x="40" y="25"/>
                      <a:pt x="40" y="26"/>
                    </a:cubicBezTo>
                    <a:cubicBezTo>
                      <a:pt x="40" y="27"/>
                      <a:pt x="40" y="27"/>
                      <a:pt x="40" y="27"/>
                    </a:cubicBezTo>
                    <a:cubicBezTo>
                      <a:pt x="41" y="28"/>
                      <a:pt x="42" y="28"/>
                      <a:pt x="43" y="27"/>
                    </a:cubicBezTo>
                    <a:cubicBezTo>
                      <a:pt x="45" y="25"/>
                      <a:pt x="44" y="21"/>
                      <a:pt x="44" y="18"/>
                    </a:cubicBezTo>
                    <a:cubicBezTo>
                      <a:pt x="44" y="13"/>
                      <a:pt x="40" y="7"/>
                      <a:pt x="36" y="4"/>
                    </a:cubicBezTo>
                    <a:cubicBezTo>
                      <a:pt x="35" y="3"/>
                      <a:pt x="34" y="2"/>
                      <a:pt x="32" y="1"/>
                    </a:cubicBezTo>
                    <a:cubicBezTo>
                      <a:pt x="31" y="1"/>
                      <a:pt x="30" y="1"/>
                      <a:pt x="29" y="1"/>
                    </a:cubicBezTo>
                    <a:cubicBezTo>
                      <a:pt x="26" y="0"/>
                      <a:pt x="24" y="0"/>
                      <a:pt x="22" y="0"/>
                    </a:cubicBezTo>
                    <a:cubicBezTo>
                      <a:pt x="19" y="0"/>
                      <a:pt x="17" y="0"/>
                      <a:pt x="14" y="1"/>
                    </a:cubicBezTo>
                    <a:cubicBezTo>
                      <a:pt x="11" y="2"/>
                      <a:pt x="7" y="4"/>
                      <a:pt x="5" y="7"/>
                    </a:cubicBezTo>
                    <a:cubicBezTo>
                      <a:pt x="3" y="9"/>
                      <a:pt x="3" y="10"/>
                      <a:pt x="2" y="12"/>
                    </a:cubicBezTo>
                    <a:cubicBezTo>
                      <a:pt x="1" y="14"/>
                      <a:pt x="0" y="16"/>
                      <a:pt x="0" y="19"/>
                    </a:cubicBezTo>
                    <a:cubicBezTo>
                      <a:pt x="0" y="21"/>
                      <a:pt x="0" y="23"/>
                      <a:pt x="1" y="24"/>
                    </a:cubicBezTo>
                    <a:cubicBezTo>
                      <a:pt x="1" y="26"/>
                      <a:pt x="3" y="28"/>
                      <a:pt x="3" y="29"/>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1" name="Freeform 652"/>
              <p:cNvSpPr/>
              <p:nvPr/>
            </p:nvSpPr>
            <p:spPr bwMode="auto">
              <a:xfrm>
                <a:off x="6545896" y="5447154"/>
                <a:ext cx="253325" cy="126662"/>
              </a:xfrm>
              <a:custGeom>
                <a:avLst/>
                <a:gdLst>
                  <a:gd name="T0" fmla="*/ 37 w 38"/>
                  <a:gd name="T1" fmla="*/ 4 h 19"/>
                  <a:gd name="T2" fmla="*/ 38 w 38"/>
                  <a:gd name="T3" fmla="*/ 3 h 19"/>
                  <a:gd name="T4" fmla="*/ 37 w 38"/>
                  <a:gd name="T5" fmla="*/ 1 h 19"/>
                  <a:gd name="T6" fmla="*/ 34 w 38"/>
                  <a:gd name="T7" fmla="*/ 0 h 19"/>
                  <a:gd name="T8" fmla="*/ 32 w 38"/>
                  <a:gd name="T9" fmla="*/ 2 h 19"/>
                  <a:gd name="T10" fmla="*/ 21 w 38"/>
                  <a:gd name="T11" fmla="*/ 1 h 19"/>
                  <a:gd name="T12" fmla="*/ 19 w 38"/>
                  <a:gd name="T13" fmla="*/ 2 h 19"/>
                  <a:gd name="T14" fmla="*/ 12 w 38"/>
                  <a:gd name="T15" fmla="*/ 1 h 19"/>
                  <a:gd name="T16" fmla="*/ 12 w 38"/>
                  <a:gd name="T17" fmla="*/ 1 h 19"/>
                  <a:gd name="T18" fmla="*/ 7 w 38"/>
                  <a:gd name="T19" fmla="*/ 3 h 19"/>
                  <a:gd name="T20" fmla="*/ 5 w 38"/>
                  <a:gd name="T21" fmla="*/ 8 h 19"/>
                  <a:gd name="T22" fmla="*/ 0 w 38"/>
                  <a:gd name="T23" fmla="*/ 11 h 19"/>
                  <a:gd name="T24" fmla="*/ 0 w 38"/>
                  <a:gd name="T25" fmla="*/ 12 h 19"/>
                  <a:gd name="T26" fmla="*/ 2 w 38"/>
                  <a:gd name="T27" fmla="*/ 17 h 19"/>
                  <a:gd name="T28" fmla="*/ 2 w 38"/>
                  <a:gd name="T29" fmla="*/ 17 h 19"/>
                  <a:gd name="T30" fmla="*/ 3 w 38"/>
                  <a:gd name="T31" fmla="*/ 16 h 19"/>
                  <a:gd name="T32" fmla="*/ 3 w 38"/>
                  <a:gd name="T33" fmla="*/ 14 h 19"/>
                  <a:gd name="T34" fmla="*/ 4 w 38"/>
                  <a:gd name="T35" fmla="*/ 11 h 19"/>
                  <a:gd name="T36" fmla="*/ 5 w 38"/>
                  <a:gd name="T37" fmla="*/ 8 h 19"/>
                  <a:gd name="T38" fmla="*/ 7 w 38"/>
                  <a:gd name="T39" fmla="*/ 7 h 19"/>
                  <a:gd name="T40" fmla="*/ 10 w 38"/>
                  <a:gd name="T41" fmla="*/ 5 h 19"/>
                  <a:gd name="T42" fmla="*/ 13 w 38"/>
                  <a:gd name="T43" fmla="*/ 9 h 19"/>
                  <a:gd name="T44" fmla="*/ 15 w 38"/>
                  <a:gd name="T45" fmla="*/ 10 h 19"/>
                  <a:gd name="T46" fmla="*/ 13 w 38"/>
                  <a:gd name="T47" fmla="*/ 8 h 19"/>
                  <a:gd name="T48" fmla="*/ 14 w 38"/>
                  <a:gd name="T49" fmla="*/ 4 h 19"/>
                  <a:gd name="T50" fmla="*/ 16 w 38"/>
                  <a:gd name="T51" fmla="*/ 6 h 19"/>
                  <a:gd name="T52" fmla="*/ 17 w 38"/>
                  <a:gd name="T53" fmla="*/ 4 h 19"/>
                  <a:gd name="T54" fmla="*/ 20 w 38"/>
                  <a:gd name="T55" fmla="*/ 4 h 19"/>
                  <a:gd name="T56" fmla="*/ 21 w 38"/>
                  <a:gd name="T57" fmla="*/ 7 h 19"/>
                  <a:gd name="T58" fmla="*/ 24 w 38"/>
                  <a:gd name="T59" fmla="*/ 6 h 19"/>
                  <a:gd name="T60" fmla="*/ 26 w 38"/>
                  <a:gd name="T61" fmla="*/ 7 h 19"/>
                  <a:gd name="T62" fmla="*/ 28 w 38"/>
                  <a:gd name="T63" fmla="*/ 5 h 19"/>
                  <a:gd name="T64" fmla="*/ 31 w 38"/>
                  <a:gd name="T65" fmla="*/ 5 h 19"/>
                  <a:gd name="T66" fmla="*/ 33 w 38"/>
                  <a:gd name="T67" fmla="*/ 3 h 19"/>
                  <a:gd name="T68" fmla="*/ 36 w 38"/>
                  <a:gd name="T69" fmla="*/ 3 h 19"/>
                  <a:gd name="T70" fmla="*/ 37 w 38"/>
                  <a:gd name="T7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19">
                    <a:moveTo>
                      <a:pt x="37" y="4"/>
                    </a:moveTo>
                    <a:cubicBezTo>
                      <a:pt x="37" y="3"/>
                      <a:pt x="37" y="3"/>
                      <a:pt x="38" y="3"/>
                    </a:cubicBezTo>
                    <a:cubicBezTo>
                      <a:pt x="37" y="2"/>
                      <a:pt x="37" y="2"/>
                      <a:pt x="37" y="1"/>
                    </a:cubicBezTo>
                    <a:cubicBezTo>
                      <a:pt x="36" y="1"/>
                      <a:pt x="35" y="1"/>
                      <a:pt x="34" y="0"/>
                    </a:cubicBezTo>
                    <a:cubicBezTo>
                      <a:pt x="33" y="1"/>
                      <a:pt x="33" y="2"/>
                      <a:pt x="32" y="2"/>
                    </a:cubicBezTo>
                    <a:cubicBezTo>
                      <a:pt x="28" y="4"/>
                      <a:pt x="24" y="3"/>
                      <a:pt x="21" y="1"/>
                    </a:cubicBezTo>
                    <a:cubicBezTo>
                      <a:pt x="20" y="1"/>
                      <a:pt x="20" y="2"/>
                      <a:pt x="19" y="2"/>
                    </a:cubicBezTo>
                    <a:cubicBezTo>
                      <a:pt x="17" y="3"/>
                      <a:pt x="15" y="2"/>
                      <a:pt x="12" y="1"/>
                    </a:cubicBezTo>
                    <a:cubicBezTo>
                      <a:pt x="12" y="1"/>
                      <a:pt x="12" y="1"/>
                      <a:pt x="12" y="1"/>
                    </a:cubicBezTo>
                    <a:cubicBezTo>
                      <a:pt x="10" y="3"/>
                      <a:pt x="9" y="3"/>
                      <a:pt x="7" y="3"/>
                    </a:cubicBezTo>
                    <a:cubicBezTo>
                      <a:pt x="7" y="5"/>
                      <a:pt x="7" y="6"/>
                      <a:pt x="5" y="8"/>
                    </a:cubicBezTo>
                    <a:cubicBezTo>
                      <a:pt x="3" y="10"/>
                      <a:pt x="2" y="11"/>
                      <a:pt x="0" y="11"/>
                    </a:cubicBezTo>
                    <a:cubicBezTo>
                      <a:pt x="0" y="11"/>
                      <a:pt x="0" y="12"/>
                      <a:pt x="0" y="12"/>
                    </a:cubicBezTo>
                    <a:cubicBezTo>
                      <a:pt x="0" y="14"/>
                      <a:pt x="2" y="16"/>
                      <a:pt x="2" y="17"/>
                    </a:cubicBezTo>
                    <a:cubicBezTo>
                      <a:pt x="2" y="17"/>
                      <a:pt x="2" y="17"/>
                      <a:pt x="2" y="17"/>
                    </a:cubicBezTo>
                    <a:cubicBezTo>
                      <a:pt x="2" y="19"/>
                      <a:pt x="3" y="17"/>
                      <a:pt x="3" y="16"/>
                    </a:cubicBezTo>
                    <a:cubicBezTo>
                      <a:pt x="3" y="15"/>
                      <a:pt x="3" y="14"/>
                      <a:pt x="3" y="14"/>
                    </a:cubicBezTo>
                    <a:cubicBezTo>
                      <a:pt x="5" y="15"/>
                      <a:pt x="4" y="11"/>
                      <a:pt x="4" y="11"/>
                    </a:cubicBezTo>
                    <a:cubicBezTo>
                      <a:pt x="5" y="11"/>
                      <a:pt x="5" y="9"/>
                      <a:pt x="5" y="8"/>
                    </a:cubicBezTo>
                    <a:cubicBezTo>
                      <a:pt x="7" y="10"/>
                      <a:pt x="7" y="8"/>
                      <a:pt x="7" y="7"/>
                    </a:cubicBezTo>
                    <a:cubicBezTo>
                      <a:pt x="10" y="9"/>
                      <a:pt x="9" y="7"/>
                      <a:pt x="10" y="5"/>
                    </a:cubicBezTo>
                    <a:cubicBezTo>
                      <a:pt x="11" y="6"/>
                      <a:pt x="11" y="10"/>
                      <a:pt x="13" y="9"/>
                    </a:cubicBezTo>
                    <a:cubicBezTo>
                      <a:pt x="13" y="11"/>
                      <a:pt x="15" y="12"/>
                      <a:pt x="15" y="10"/>
                    </a:cubicBezTo>
                    <a:cubicBezTo>
                      <a:pt x="13" y="10"/>
                      <a:pt x="15" y="8"/>
                      <a:pt x="13" y="8"/>
                    </a:cubicBezTo>
                    <a:cubicBezTo>
                      <a:pt x="15" y="7"/>
                      <a:pt x="14" y="5"/>
                      <a:pt x="14" y="4"/>
                    </a:cubicBezTo>
                    <a:cubicBezTo>
                      <a:pt x="16" y="4"/>
                      <a:pt x="15" y="6"/>
                      <a:pt x="16" y="6"/>
                    </a:cubicBezTo>
                    <a:cubicBezTo>
                      <a:pt x="16" y="6"/>
                      <a:pt x="17" y="5"/>
                      <a:pt x="17" y="4"/>
                    </a:cubicBezTo>
                    <a:cubicBezTo>
                      <a:pt x="18" y="5"/>
                      <a:pt x="19" y="7"/>
                      <a:pt x="20" y="4"/>
                    </a:cubicBezTo>
                    <a:cubicBezTo>
                      <a:pt x="20" y="5"/>
                      <a:pt x="20" y="7"/>
                      <a:pt x="21" y="7"/>
                    </a:cubicBezTo>
                    <a:cubicBezTo>
                      <a:pt x="22" y="7"/>
                      <a:pt x="23" y="7"/>
                      <a:pt x="24" y="6"/>
                    </a:cubicBezTo>
                    <a:cubicBezTo>
                      <a:pt x="23" y="8"/>
                      <a:pt x="24" y="9"/>
                      <a:pt x="26" y="7"/>
                    </a:cubicBezTo>
                    <a:cubicBezTo>
                      <a:pt x="27" y="9"/>
                      <a:pt x="28" y="6"/>
                      <a:pt x="28" y="5"/>
                    </a:cubicBezTo>
                    <a:cubicBezTo>
                      <a:pt x="29" y="6"/>
                      <a:pt x="30" y="6"/>
                      <a:pt x="31" y="5"/>
                    </a:cubicBezTo>
                    <a:cubicBezTo>
                      <a:pt x="32" y="6"/>
                      <a:pt x="33" y="4"/>
                      <a:pt x="33" y="3"/>
                    </a:cubicBezTo>
                    <a:cubicBezTo>
                      <a:pt x="34" y="4"/>
                      <a:pt x="35" y="5"/>
                      <a:pt x="36" y="3"/>
                    </a:cubicBezTo>
                    <a:cubicBezTo>
                      <a:pt x="36" y="4"/>
                      <a:pt x="37" y="4"/>
                      <a:pt x="37"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2" name="Freeform 653"/>
              <p:cNvSpPr/>
              <p:nvPr/>
            </p:nvSpPr>
            <p:spPr bwMode="auto">
              <a:xfrm>
                <a:off x="6785146" y="5475301"/>
                <a:ext cx="47851" cy="78812"/>
              </a:xfrm>
              <a:custGeom>
                <a:avLst/>
                <a:gdLst>
                  <a:gd name="T0" fmla="*/ 5 w 7"/>
                  <a:gd name="T1" fmla="*/ 5 h 12"/>
                  <a:gd name="T2" fmla="*/ 2 w 7"/>
                  <a:gd name="T3" fmla="*/ 1 h 12"/>
                  <a:gd name="T4" fmla="*/ 2 w 7"/>
                  <a:gd name="T5" fmla="*/ 0 h 12"/>
                  <a:gd name="T6" fmla="*/ 1 w 7"/>
                  <a:gd name="T7" fmla="*/ 4 h 12"/>
                  <a:gd name="T8" fmla="*/ 2 w 7"/>
                  <a:gd name="T9" fmla="*/ 6 h 12"/>
                  <a:gd name="T10" fmla="*/ 3 w 7"/>
                  <a:gd name="T11" fmla="*/ 7 h 12"/>
                  <a:gd name="T12" fmla="*/ 3 w 7"/>
                  <a:gd name="T13" fmla="*/ 9 h 12"/>
                  <a:gd name="T14" fmla="*/ 3 w 7"/>
                  <a:gd name="T15" fmla="*/ 10 h 12"/>
                  <a:gd name="T16" fmla="*/ 3 w 7"/>
                  <a:gd name="T17" fmla="*/ 11 h 12"/>
                  <a:gd name="T18" fmla="*/ 6 w 7"/>
                  <a:gd name="T19" fmla="*/ 11 h 12"/>
                  <a:gd name="T20" fmla="*/ 7 w 7"/>
                  <a:gd name="T21" fmla="*/ 6 h 12"/>
                  <a:gd name="T22" fmla="*/ 5 w 7"/>
                  <a:gd name="T2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5" y="5"/>
                    </a:moveTo>
                    <a:cubicBezTo>
                      <a:pt x="3" y="4"/>
                      <a:pt x="2" y="3"/>
                      <a:pt x="2" y="1"/>
                    </a:cubicBezTo>
                    <a:cubicBezTo>
                      <a:pt x="2" y="1"/>
                      <a:pt x="2" y="1"/>
                      <a:pt x="2" y="0"/>
                    </a:cubicBezTo>
                    <a:cubicBezTo>
                      <a:pt x="1" y="1"/>
                      <a:pt x="0" y="3"/>
                      <a:pt x="1" y="4"/>
                    </a:cubicBezTo>
                    <a:cubicBezTo>
                      <a:pt x="1" y="4"/>
                      <a:pt x="1" y="6"/>
                      <a:pt x="2" y="6"/>
                    </a:cubicBezTo>
                    <a:cubicBezTo>
                      <a:pt x="2" y="6"/>
                      <a:pt x="2" y="8"/>
                      <a:pt x="3" y="7"/>
                    </a:cubicBezTo>
                    <a:cubicBezTo>
                      <a:pt x="3" y="8"/>
                      <a:pt x="3" y="8"/>
                      <a:pt x="3" y="9"/>
                    </a:cubicBezTo>
                    <a:cubicBezTo>
                      <a:pt x="3" y="9"/>
                      <a:pt x="3" y="9"/>
                      <a:pt x="3" y="10"/>
                    </a:cubicBezTo>
                    <a:cubicBezTo>
                      <a:pt x="3" y="11"/>
                      <a:pt x="3" y="11"/>
                      <a:pt x="3" y="11"/>
                    </a:cubicBezTo>
                    <a:cubicBezTo>
                      <a:pt x="4" y="12"/>
                      <a:pt x="5" y="12"/>
                      <a:pt x="6" y="11"/>
                    </a:cubicBezTo>
                    <a:cubicBezTo>
                      <a:pt x="7" y="10"/>
                      <a:pt x="7" y="8"/>
                      <a:pt x="7" y="6"/>
                    </a:cubicBezTo>
                    <a:cubicBezTo>
                      <a:pt x="6" y="6"/>
                      <a:pt x="5" y="5"/>
                      <a:pt x="5" y="5"/>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3" name="Rectangle 655"/>
              <p:cNvSpPr>
                <a:spLocks noChangeArrowheads="1"/>
              </p:cNvSpPr>
              <p:nvPr/>
            </p:nvSpPr>
            <p:spPr bwMode="auto">
              <a:xfrm>
                <a:off x="7331202"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4" name="Freeform 656"/>
              <p:cNvSpPr/>
              <p:nvPr/>
            </p:nvSpPr>
            <p:spPr bwMode="auto">
              <a:xfrm>
                <a:off x="7246761" y="6021358"/>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5" name="Freeform 657"/>
              <p:cNvSpPr/>
              <p:nvPr/>
            </p:nvSpPr>
            <p:spPr bwMode="auto">
              <a:xfrm>
                <a:off x="7258020" y="6021358"/>
                <a:ext cx="247696" cy="121032"/>
              </a:xfrm>
              <a:custGeom>
                <a:avLst/>
                <a:gdLst>
                  <a:gd name="T0" fmla="*/ 2 w 37"/>
                  <a:gd name="T1" fmla="*/ 0 h 18"/>
                  <a:gd name="T2" fmla="*/ 28 w 37"/>
                  <a:gd name="T3" fmla="*/ 3 h 18"/>
                  <a:gd name="T4" fmla="*/ 32 w 37"/>
                  <a:gd name="T5" fmla="*/ 12 h 18"/>
                  <a:gd name="T6" fmla="*/ 12 w 37"/>
                  <a:gd name="T7" fmla="*/ 14 h 18"/>
                  <a:gd name="T8" fmla="*/ 0 w 37"/>
                  <a:gd name="T9" fmla="*/ 10 h 18"/>
                  <a:gd name="T10" fmla="*/ 1 w 37"/>
                  <a:gd name="T11" fmla="*/ 18 h 18"/>
                  <a:gd name="T12" fmla="*/ 36 w 37"/>
                  <a:gd name="T13" fmla="*/ 18 h 18"/>
                  <a:gd name="T14" fmla="*/ 37 w 37"/>
                  <a:gd name="T15" fmla="*/ 0 h 18"/>
                  <a:gd name="T16" fmla="*/ 2 w 3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8">
                    <a:moveTo>
                      <a:pt x="2" y="0"/>
                    </a:moveTo>
                    <a:cubicBezTo>
                      <a:pt x="5" y="7"/>
                      <a:pt x="23" y="2"/>
                      <a:pt x="28" y="3"/>
                    </a:cubicBezTo>
                    <a:cubicBezTo>
                      <a:pt x="33" y="3"/>
                      <a:pt x="37" y="8"/>
                      <a:pt x="32" y="12"/>
                    </a:cubicBezTo>
                    <a:cubicBezTo>
                      <a:pt x="26" y="16"/>
                      <a:pt x="18" y="14"/>
                      <a:pt x="12" y="14"/>
                    </a:cubicBezTo>
                    <a:cubicBezTo>
                      <a:pt x="7" y="13"/>
                      <a:pt x="4" y="12"/>
                      <a:pt x="0" y="10"/>
                    </a:cubicBezTo>
                    <a:cubicBezTo>
                      <a:pt x="1" y="18"/>
                      <a:pt x="1" y="18"/>
                      <a:pt x="1" y="18"/>
                    </a:cubicBezTo>
                    <a:cubicBezTo>
                      <a:pt x="36" y="18"/>
                      <a:pt x="36" y="18"/>
                      <a:pt x="36" y="18"/>
                    </a:cubicBezTo>
                    <a:cubicBezTo>
                      <a:pt x="37" y="9"/>
                      <a:pt x="37" y="0"/>
                      <a:pt x="37" y="0"/>
                    </a:cubicBezTo>
                    <a:lnTo>
                      <a:pt x="2"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6" name="Freeform 658"/>
              <p:cNvSpPr/>
              <p:nvPr/>
            </p:nvSpPr>
            <p:spPr bwMode="auto">
              <a:xfrm>
                <a:off x="7266465" y="6133946"/>
                <a:ext cx="92887" cy="394061"/>
              </a:xfrm>
              <a:custGeom>
                <a:avLst/>
                <a:gdLst>
                  <a:gd name="T0" fmla="*/ 21 w 33"/>
                  <a:gd name="T1" fmla="*/ 131 h 140"/>
                  <a:gd name="T2" fmla="*/ 0 w 33"/>
                  <a:gd name="T3" fmla="*/ 0 h 140"/>
                  <a:gd name="T4" fmla="*/ 30 w 33"/>
                  <a:gd name="T5" fmla="*/ 0 h 140"/>
                  <a:gd name="T6" fmla="*/ 33 w 33"/>
                  <a:gd name="T7" fmla="*/ 140 h 140"/>
                  <a:gd name="T8" fmla="*/ 21 w 33"/>
                  <a:gd name="T9" fmla="*/ 131 h 140"/>
                </a:gdLst>
                <a:ahLst/>
                <a:cxnLst>
                  <a:cxn ang="0">
                    <a:pos x="T0" y="T1"/>
                  </a:cxn>
                  <a:cxn ang="0">
                    <a:pos x="T2" y="T3"/>
                  </a:cxn>
                  <a:cxn ang="0">
                    <a:pos x="T4" y="T5"/>
                  </a:cxn>
                  <a:cxn ang="0">
                    <a:pos x="T6" y="T7"/>
                  </a:cxn>
                  <a:cxn ang="0">
                    <a:pos x="T8" y="T9"/>
                  </a:cxn>
                </a:cxnLst>
                <a:rect l="0" t="0" r="r" b="b"/>
                <a:pathLst>
                  <a:path w="33" h="140">
                    <a:moveTo>
                      <a:pt x="21" y="131"/>
                    </a:moveTo>
                    <a:lnTo>
                      <a:pt x="0" y="0"/>
                    </a:lnTo>
                    <a:lnTo>
                      <a:pt x="30" y="0"/>
                    </a:lnTo>
                    <a:lnTo>
                      <a:pt x="33" y="140"/>
                    </a:lnTo>
                    <a:lnTo>
                      <a:pt x="21"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7" name="Freeform 659"/>
              <p:cNvSpPr/>
              <p:nvPr/>
            </p:nvSpPr>
            <p:spPr bwMode="auto">
              <a:xfrm>
                <a:off x="7305871" y="6133946"/>
                <a:ext cx="59110" cy="394061"/>
              </a:xfrm>
              <a:custGeom>
                <a:avLst/>
                <a:gdLst>
                  <a:gd name="T0" fmla="*/ 7 w 9"/>
                  <a:gd name="T1" fmla="*/ 0 h 59"/>
                  <a:gd name="T2" fmla="*/ 5 w 9"/>
                  <a:gd name="T3" fmla="*/ 0 h 59"/>
                  <a:gd name="T4" fmla="*/ 0 w 9"/>
                  <a:gd name="T5" fmla="*/ 36 h 59"/>
                  <a:gd name="T6" fmla="*/ 0 w 9"/>
                  <a:gd name="T7" fmla="*/ 37 h 59"/>
                  <a:gd name="T8" fmla="*/ 3 w 9"/>
                  <a:gd name="T9" fmla="*/ 55 h 59"/>
                  <a:gd name="T10" fmla="*/ 8 w 9"/>
                  <a:gd name="T11" fmla="*/ 59 h 59"/>
                  <a:gd name="T12" fmla="*/ 7 w 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7" y="0"/>
                    </a:moveTo>
                    <a:cubicBezTo>
                      <a:pt x="5" y="0"/>
                      <a:pt x="5" y="0"/>
                      <a:pt x="5" y="0"/>
                    </a:cubicBezTo>
                    <a:cubicBezTo>
                      <a:pt x="7" y="12"/>
                      <a:pt x="9" y="30"/>
                      <a:pt x="0" y="36"/>
                    </a:cubicBezTo>
                    <a:cubicBezTo>
                      <a:pt x="0" y="37"/>
                      <a:pt x="0" y="37"/>
                      <a:pt x="0" y="37"/>
                    </a:cubicBezTo>
                    <a:cubicBezTo>
                      <a:pt x="3" y="55"/>
                      <a:pt x="3" y="55"/>
                      <a:pt x="3" y="55"/>
                    </a:cubicBezTo>
                    <a:cubicBezTo>
                      <a:pt x="8" y="59"/>
                      <a:pt x="8" y="59"/>
                      <a:pt x="8" y="59"/>
                    </a:cubicBezTo>
                    <a:lnTo>
                      <a:pt x="7" y="0"/>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8" name="Freeform 660"/>
              <p:cNvSpPr/>
              <p:nvPr/>
            </p:nvSpPr>
            <p:spPr bwMode="auto">
              <a:xfrm>
                <a:off x="7404385" y="6133946"/>
                <a:ext cx="95701" cy="394061"/>
              </a:xfrm>
              <a:custGeom>
                <a:avLst/>
                <a:gdLst>
                  <a:gd name="T0" fmla="*/ 12 w 34"/>
                  <a:gd name="T1" fmla="*/ 131 h 140"/>
                  <a:gd name="T2" fmla="*/ 34 w 34"/>
                  <a:gd name="T3" fmla="*/ 0 h 140"/>
                  <a:gd name="T4" fmla="*/ 0 w 34"/>
                  <a:gd name="T5" fmla="*/ 0 h 140"/>
                  <a:gd name="T6" fmla="*/ 0 w 34"/>
                  <a:gd name="T7" fmla="*/ 140 h 140"/>
                  <a:gd name="T8" fmla="*/ 12 w 34"/>
                  <a:gd name="T9" fmla="*/ 131 h 140"/>
                </a:gdLst>
                <a:ahLst/>
                <a:cxnLst>
                  <a:cxn ang="0">
                    <a:pos x="T0" y="T1"/>
                  </a:cxn>
                  <a:cxn ang="0">
                    <a:pos x="T2" y="T3"/>
                  </a:cxn>
                  <a:cxn ang="0">
                    <a:pos x="T4" y="T5"/>
                  </a:cxn>
                  <a:cxn ang="0">
                    <a:pos x="T6" y="T7"/>
                  </a:cxn>
                  <a:cxn ang="0">
                    <a:pos x="T8" y="T9"/>
                  </a:cxn>
                </a:cxnLst>
                <a:rect l="0" t="0" r="r" b="b"/>
                <a:pathLst>
                  <a:path w="34" h="140">
                    <a:moveTo>
                      <a:pt x="12" y="131"/>
                    </a:moveTo>
                    <a:lnTo>
                      <a:pt x="34" y="0"/>
                    </a:lnTo>
                    <a:lnTo>
                      <a:pt x="0" y="0"/>
                    </a:lnTo>
                    <a:lnTo>
                      <a:pt x="0" y="140"/>
                    </a:lnTo>
                    <a:lnTo>
                      <a:pt x="12" y="13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39" name="Freeform 661"/>
              <p:cNvSpPr/>
              <p:nvPr/>
            </p:nvSpPr>
            <p:spPr bwMode="auto">
              <a:xfrm>
                <a:off x="7266465" y="6133946"/>
                <a:ext cx="92887" cy="135107"/>
              </a:xfrm>
              <a:custGeom>
                <a:avLst/>
                <a:gdLst>
                  <a:gd name="T0" fmla="*/ 4 w 14"/>
                  <a:gd name="T1" fmla="*/ 14 h 20"/>
                  <a:gd name="T2" fmla="*/ 14 w 14"/>
                  <a:gd name="T3" fmla="*/ 20 h 20"/>
                  <a:gd name="T4" fmla="*/ 13 w 14"/>
                  <a:gd name="T5" fmla="*/ 0 h 20"/>
                  <a:gd name="T6" fmla="*/ 0 w 14"/>
                  <a:gd name="T7" fmla="*/ 0 h 20"/>
                  <a:gd name="T8" fmla="*/ 3 w 14"/>
                  <a:gd name="T9" fmla="*/ 19 h 20"/>
                  <a:gd name="T10" fmla="*/ 4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4" y="14"/>
                    </a:moveTo>
                    <a:cubicBezTo>
                      <a:pt x="8" y="10"/>
                      <a:pt x="12" y="16"/>
                      <a:pt x="14" y="20"/>
                    </a:cubicBezTo>
                    <a:cubicBezTo>
                      <a:pt x="13" y="0"/>
                      <a:pt x="13" y="0"/>
                      <a:pt x="13" y="0"/>
                    </a:cubicBezTo>
                    <a:cubicBezTo>
                      <a:pt x="0" y="0"/>
                      <a:pt x="0" y="0"/>
                      <a:pt x="0" y="0"/>
                    </a:cubicBezTo>
                    <a:cubicBezTo>
                      <a:pt x="3" y="19"/>
                      <a:pt x="3" y="19"/>
                      <a:pt x="3" y="19"/>
                    </a:cubicBezTo>
                    <a:cubicBezTo>
                      <a:pt x="3" y="18"/>
                      <a:pt x="3" y="16"/>
                      <a:pt x="4" y="14"/>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0" name="Freeform 662"/>
              <p:cNvSpPr/>
              <p:nvPr/>
            </p:nvSpPr>
            <p:spPr bwMode="auto">
              <a:xfrm>
                <a:off x="7404385" y="6133946"/>
                <a:ext cx="95701" cy="121032"/>
              </a:xfrm>
              <a:custGeom>
                <a:avLst/>
                <a:gdLst>
                  <a:gd name="T0" fmla="*/ 12 w 14"/>
                  <a:gd name="T1" fmla="*/ 9 h 18"/>
                  <a:gd name="T2" fmla="*/ 12 w 14"/>
                  <a:gd name="T3" fmla="*/ 10 h 18"/>
                  <a:gd name="T4" fmla="*/ 14 w 14"/>
                  <a:gd name="T5" fmla="*/ 0 h 18"/>
                  <a:gd name="T6" fmla="*/ 0 w 14"/>
                  <a:gd name="T7" fmla="*/ 0 h 18"/>
                  <a:gd name="T8" fmla="*/ 0 w 14"/>
                  <a:gd name="T9" fmla="*/ 18 h 18"/>
                  <a:gd name="T10" fmla="*/ 12 w 14"/>
                  <a:gd name="T11" fmla="*/ 9 h 18"/>
                </a:gdLst>
                <a:ahLst/>
                <a:cxnLst>
                  <a:cxn ang="0">
                    <a:pos x="T0" y="T1"/>
                  </a:cxn>
                  <a:cxn ang="0">
                    <a:pos x="T2" y="T3"/>
                  </a:cxn>
                  <a:cxn ang="0">
                    <a:pos x="T4" y="T5"/>
                  </a:cxn>
                  <a:cxn ang="0">
                    <a:pos x="T6" y="T7"/>
                  </a:cxn>
                  <a:cxn ang="0">
                    <a:pos x="T8" y="T9"/>
                  </a:cxn>
                  <a:cxn ang="0">
                    <a:pos x="T10" y="T11"/>
                  </a:cxn>
                </a:cxnLst>
                <a:rect l="0" t="0" r="r" b="b"/>
                <a:pathLst>
                  <a:path w="14" h="18">
                    <a:moveTo>
                      <a:pt x="12" y="9"/>
                    </a:moveTo>
                    <a:cubicBezTo>
                      <a:pt x="12" y="10"/>
                      <a:pt x="12" y="10"/>
                      <a:pt x="12" y="10"/>
                    </a:cubicBezTo>
                    <a:cubicBezTo>
                      <a:pt x="14" y="0"/>
                      <a:pt x="14" y="0"/>
                      <a:pt x="14" y="0"/>
                    </a:cubicBezTo>
                    <a:cubicBezTo>
                      <a:pt x="0" y="0"/>
                      <a:pt x="0" y="0"/>
                      <a:pt x="0" y="0"/>
                    </a:cubicBezTo>
                    <a:cubicBezTo>
                      <a:pt x="0" y="18"/>
                      <a:pt x="0" y="18"/>
                      <a:pt x="0" y="18"/>
                    </a:cubicBezTo>
                    <a:cubicBezTo>
                      <a:pt x="3" y="12"/>
                      <a:pt x="7" y="3"/>
                      <a:pt x="12" y="9"/>
                    </a:cubicBez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1" name="Freeform 663"/>
              <p:cNvSpPr/>
              <p:nvPr/>
            </p:nvSpPr>
            <p:spPr bwMode="auto">
              <a:xfrm>
                <a:off x="7398756" y="6133946"/>
                <a:ext cx="67553" cy="394061"/>
              </a:xfrm>
              <a:custGeom>
                <a:avLst/>
                <a:gdLst>
                  <a:gd name="T0" fmla="*/ 9 w 10"/>
                  <a:gd name="T1" fmla="*/ 31 h 59"/>
                  <a:gd name="T2" fmla="*/ 3 w 10"/>
                  <a:gd name="T3" fmla="*/ 29 h 59"/>
                  <a:gd name="T4" fmla="*/ 4 w 10"/>
                  <a:gd name="T5" fmla="*/ 0 h 59"/>
                  <a:gd name="T6" fmla="*/ 1 w 10"/>
                  <a:gd name="T7" fmla="*/ 0 h 59"/>
                  <a:gd name="T8" fmla="*/ 1 w 10"/>
                  <a:gd name="T9" fmla="*/ 59 h 59"/>
                  <a:gd name="T10" fmla="*/ 6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4" y="0"/>
                    </a:cubicBezTo>
                    <a:cubicBezTo>
                      <a:pt x="1" y="0"/>
                      <a:pt x="1" y="0"/>
                      <a:pt x="1" y="0"/>
                    </a:cubicBezTo>
                    <a:cubicBezTo>
                      <a:pt x="1" y="59"/>
                      <a:pt x="1" y="59"/>
                      <a:pt x="1" y="59"/>
                    </a:cubicBezTo>
                    <a:cubicBezTo>
                      <a:pt x="6" y="55"/>
                      <a:pt x="6" y="55"/>
                      <a:pt x="6" y="55"/>
                    </a:cubicBezTo>
                    <a:cubicBezTo>
                      <a:pt x="10" y="30"/>
                      <a:pt x="10" y="30"/>
                      <a:pt x="10" y="30"/>
                    </a:cubicBezTo>
                    <a:lnTo>
                      <a:pt x="9" y="31"/>
                    </a:lnTo>
                    <a:close/>
                  </a:path>
                </a:pathLst>
              </a:custGeom>
              <a:solidFill>
                <a:srgbClr val="37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2" name="Freeform 664"/>
              <p:cNvSpPr/>
              <p:nvPr/>
            </p:nvSpPr>
            <p:spPr bwMode="auto">
              <a:xfrm>
                <a:off x="7218613" y="5700479"/>
                <a:ext cx="312435" cy="320878"/>
              </a:xfrm>
              <a:custGeom>
                <a:avLst/>
                <a:gdLst>
                  <a:gd name="T0" fmla="*/ 44 w 47"/>
                  <a:gd name="T1" fmla="*/ 4 h 48"/>
                  <a:gd name="T2" fmla="*/ 25 w 47"/>
                  <a:gd name="T3" fmla="*/ 0 h 48"/>
                  <a:gd name="T4" fmla="*/ 25 w 47"/>
                  <a:gd name="T5" fmla="*/ 0 h 48"/>
                  <a:gd name="T6" fmla="*/ 24 w 47"/>
                  <a:gd name="T7" fmla="*/ 0 h 48"/>
                  <a:gd name="T8" fmla="*/ 23 w 47"/>
                  <a:gd name="T9" fmla="*/ 0 h 48"/>
                  <a:gd name="T10" fmla="*/ 23 w 47"/>
                  <a:gd name="T11" fmla="*/ 0 h 48"/>
                  <a:gd name="T12" fmla="*/ 4 w 47"/>
                  <a:gd name="T13" fmla="*/ 4 h 48"/>
                  <a:gd name="T14" fmla="*/ 4 w 47"/>
                  <a:gd name="T15" fmla="*/ 48 h 48"/>
                  <a:gd name="T16" fmla="*/ 23 w 47"/>
                  <a:gd name="T17" fmla="*/ 48 h 48"/>
                  <a:gd name="T18" fmla="*/ 25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5" y="0"/>
                    </a:cubicBezTo>
                    <a:cubicBezTo>
                      <a:pt x="25" y="0"/>
                      <a:pt x="25" y="0"/>
                      <a:pt x="25" y="0"/>
                    </a:cubicBezTo>
                    <a:cubicBezTo>
                      <a:pt x="24" y="0"/>
                      <a:pt x="24" y="0"/>
                      <a:pt x="24" y="0"/>
                    </a:cubicBezTo>
                    <a:cubicBezTo>
                      <a:pt x="23" y="0"/>
                      <a:pt x="23" y="0"/>
                      <a:pt x="23" y="0"/>
                    </a:cubicBezTo>
                    <a:cubicBezTo>
                      <a:pt x="23" y="0"/>
                      <a:pt x="23" y="0"/>
                      <a:pt x="23" y="0"/>
                    </a:cubicBezTo>
                    <a:cubicBezTo>
                      <a:pt x="13" y="0"/>
                      <a:pt x="6" y="1"/>
                      <a:pt x="4" y="4"/>
                    </a:cubicBezTo>
                    <a:cubicBezTo>
                      <a:pt x="0" y="8"/>
                      <a:pt x="4" y="48"/>
                      <a:pt x="4" y="48"/>
                    </a:cubicBezTo>
                    <a:cubicBezTo>
                      <a:pt x="23" y="48"/>
                      <a:pt x="23" y="48"/>
                      <a:pt x="23" y="48"/>
                    </a:cubicBezTo>
                    <a:cubicBezTo>
                      <a:pt x="25" y="48"/>
                      <a:pt x="25" y="48"/>
                      <a:pt x="25" y="48"/>
                    </a:cubicBezTo>
                    <a:cubicBezTo>
                      <a:pt x="43" y="48"/>
                      <a:pt x="43" y="48"/>
                      <a:pt x="43" y="48"/>
                    </a:cubicBezTo>
                    <a:cubicBezTo>
                      <a:pt x="43" y="48"/>
                      <a:pt x="47" y="9"/>
                      <a:pt x="44" y="4"/>
                    </a:cubicBezTo>
                    <a:close/>
                  </a:path>
                </a:pathLst>
              </a:custGeom>
              <a:solidFill>
                <a:srgbClr val="8B7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3" name="Freeform 665"/>
              <p:cNvSpPr/>
              <p:nvPr/>
            </p:nvSpPr>
            <p:spPr bwMode="auto">
              <a:xfrm>
                <a:off x="7218613" y="5708924"/>
                <a:ext cx="312435" cy="312433"/>
              </a:xfrm>
              <a:custGeom>
                <a:avLst/>
                <a:gdLst>
                  <a:gd name="T0" fmla="*/ 44 w 47"/>
                  <a:gd name="T1" fmla="*/ 3 h 47"/>
                  <a:gd name="T2" fmla="*/ 39 w 47"/>
                  <a:gd name="T3" fmla="*/ 0 h 47"/>
                  <a:gd name="T4" fmla="*/ 39 w 47"/>
                  <a:gd name="T5" fmla="*/ 1 h 47"/>
                  <a:gd name="T6" fmla="*/ 38 w 47"/>
                  <a:gd name="T7" fmla="*/ 41 h 47"/>
                  <a:gd name="T8" fmla="*/ 35 w 47"/>
                  <a:gd name="T9" fmla="*/ 44 h 47"/>
                  <a:gd name="T10" fmla="*/ 18 w 47"/>
                  <a:gd name="T11" fmla="*/ 46 h 47"/>
                  <a:gd name="T12" fmla="*/ 10 w 47"/>
                  <a:gd name="T13" fmla="*/ 36 h 47"/>
                  <a:gd name="T14" fmla="*/ 10 w 47"/>
                  <a:gd name="T15" fmla="*/ 33 h 47"/>
                  <a:gd name="T16" fmla="*/ 9 w 47"/>
                  <a:gd name="T17" fmla="*/ 21 h 47"/>
                  <a:gd name="T18" fmla="*/ 8 w 47"/>
                  <a:gd name="T19" fmla="*/ 0 h 47"/>
                  <a:gd name="T20" fmla="*/ 4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9" y="1"/>
                      <a:pt x="39" y="1"/>
                      <a:pt x="39" y="1"/>
                    </a:cubicBezTo>
                    <a:cubicBezTo>
                      <a:pt x="41" y="14"/>
                      <a:pt x="42" y="29"/>
                      <a:pt x="38" y="41"/>
                    </a:cubicBezTo>
                    <a:cubicBezTo>
                      <a:pt x="38" y="43"/>
                      <a:pt x="36" y="44"/>
                      <a:pt x="35" y="44"/>
                    </a:cubicBezTo>
                    <a:cubicBezTo>
                      <a:pt x="31" y="47"/>
                      <a:pt x="22" y="47"/>
                      <a:pt x="18" y="46"/>
                    </a:cubicBezTo>
                    <a:cubicBezTo>
                      <a:pt x="12" y="45"/>
                      <a:pt x="10" y="42"/>
                      <a:pt x="10" y="36"/>
                    </a:cubicBezTo>
                    <a:cubicBezTo>
                      <a:pt x="10" y="35"/>
                      <a:pt x="10" y="34"/>
                      <a:pt x="10" y="33"/>
                    </a:cubicBezTo>
                    <a:cubicBezTo>
                      <a:pt x="10" y="29"/>
                      <a:pt x="9" y="25"/>
                      <a:pt x="9" y="21"/>
                    </a:cubicBezTo>
                    <a:cubicBezTo>
                      <a:pt x="9" y="14"/>
                      <a:pt x="8" y="7"/>
                      <a:pt x="8" y="0"/>
                    </a:cubicBezTo>
                    <a:cubicBezTo>
                      <a:pt x="6" y="1"/>
                      <a:pt x="5" y="2"/>
                      <a:pt x="4" y="3"/>
                    </a:cubicBezTo>
                    <a:cubicBezTo>
                      <a:pt x="0" y="7"/>
                      <a:pt x="4" y="47"/>
                      <a:pt x="4" y="47"/>
                    </a:cubicBezTo>
                    <a:cubicBezTo>
                      <a:pt x="43" y="47"/>
                      <a:pt x="43" y="47"/>
                      <a:pt x="43" y="47"/>
                    </a:cubicBezTo>
                    <a:cubicBezTo>
                      <a:pt x="43" y="47"/>
                      <a:pt x="47" y="8"/>
                      <a:pt x="44" y="3"/>
                    </a:cubicBezTo>
                    <a:close/>
                  </a:path>
                </a:pathLst>
              </a:custGeom>
              <a:solidFill>
                <a:srgbClr val="84757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4" name="Rectangle 666"/>
              <p:cNvSpPr>
                <a:spLocks noChangeArrowheads="1"/>
              </p:cNvSpPr>
              <p:nvPr/>
            </p:nvSpPr>
            <p:spPr bwMode="auto">
              <a:xfrm>
                <a:off x="7404385"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5" name="Freeform 667"/>
              <p:cNvSpPr/>
              <p:nvPr/>
            </p:nvSpPr>
            <p:spPr bwMode="auto">
              <a:xfrm>
                <a:off x="7404385" y="6502676"/>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6" name="Rectangle 668"/>
              <p:cNvSpPr>
                <a:spLocks noChangeArrowheads="1"/>
              </p:cNvSpPr>
              <p:nvPr/>
            </p:nvSpPr>
            <p:spPr bwMode="auto">
              <a:xfrm>
                <a:off x="7297426"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7" name="Freeform 669"/>
              <p:cNvSpPr/>
              <p:nvPr/>
            </p:nvSpPr>
            <p:spPr bwMode="auto">
              <a:xfrm>
                <a:off x="7297426" y="6502676"/>
                <a:ext cx="61924"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3"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8" name="Freeform 670"/>
              <p:cNvSpPr/>
              <p:nvPr/>
            </p:nvSpPr>
            <p:spPr bwMode="auto">
              <a:xfrm>
                <a:off x="7404385" y="6502676"/>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49" name="Freeform 671"/>
              <p:cNvSpPr/>
              <p:nvPr/>
            </p:nvSpPr>
            <p:spPr bwMode="auto">
              <a:xfrm>
                <a:off x="7297426" y="6502676"/>
                <a:ext cx="61924"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0" name="Freeform 672"/>
              <p:cNvSpPr/>
              <p:nvPr/>
            </p:nvSpPr>
            <p:spPr bwMode="auto">
              <a:xfrm>
                <a:off x="7238317" y="5368342"/>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1" name="Freeform 673"/>
              <p:cNvSpPr/>
              <p:nvPr/>
            </p:nvSpPr>
            <p:spPr bwMode="auto">
              <a:xfrm>
                <a:off x="7466309" y="5700479"/>
                <a:ext cx="98516"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5" y="40"/>
                      <a:pt x="9" y="39"/>
                    </a:cubicBezTo>
                    <a:cubicBezTo>
                      <a:pt x="13" y="38"/>
                      <a:pt x="15" y="0"/>
                      <a:pt x="5" y="3"/>
                    </a:cubicBezTo>
                    <a:close/>
                  </a:path>
                </a:pathLst>
              </a:custGeom>
              <a:solidFill>
                <a:srgbClr val="988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2" name="Freeform 674"/>
              <p:cNvSpPr/>
              <p:nvPr/>
            </p:nvSpPr>
            <p:spPr bwMode="auto">
              <a:xfrm>
                <a:off x="7339647" y="5889066"/>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3" y="0"/>
                      <a:pt x="9" y="1"/>
                      <a:pt x="14" y="1"/>
                    </a:cubicBezTo>
                    <a:cubicBezTo>
                      <a:pt x="18" y="1"/>
                      <a:pt x="32" y="3"/>
                      <a:pt x="28" y="11"/>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3" name="Freeform 675"/>
              <p:cNvSpPr/>
              <p:nvPr/>
            </p:nvSpPr>
            <p:spPr bwMode="auto">
              <a:xfrm>
                <a:off x="7466309" y="5714554"/>
                <a:ext cx="53481" cy="194215"/>
              </a:xfrm>
              <a:custGeom>
                <a:avLst/>
                <a:gdLst>
                  <a:gd name="T0" fmla="*/ 3 w 8"/>
                  <a:gd name="T1" fmla="*/ 29 h 29"/>
                  <a:gd name="T2" fmla="*/ 5 w 8"/>
                  <a:gd name="T3" fmla="*/ 19 h 29"/>
                  <a:gd name="T4" fmla="*/ 6 w 8"/>
                  <a:gd name="T5" fmla="*/ 1 h 29"/>
                  <a:gd name="T6" fmla="*/ 6 w 8"/>
                  <a:gd name="T7" fmla="*/ 1 h 29"/>
                  <a:gd name="T8" fmla="*/ 5 w 8"/>
                  <a:gd name="T9" fmla="*/ 1 h 29"/>
                  <a:gd name="T10" fmla="*/ 3 w 8"/>
                  <a:gd name="T11" fmla="*/ 19 h 29"/>
                  <a:gd name="T12" fmla="*/ 0 w 8"/>
                  <a:gd name="T13" fmla="*/ 28 h 29"/>
                  <a:gd name="T14" fmla="*/ 0 w 8"/>
                  <a:gd name="T15" fmla="*/ 28 h 29"/>
                  <a:gd name="T16" fmla="*/ 3 w 8"/>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9">
                    <a:moveTo>
                      <a:pt x="3" y="29"/>
                    </a:moveTo>
                    <a:cubicBezTo>
                      <a:pt x="2" y="25"/>
                      <a:pt x="4" y="22"/>
                      <a:pt x="5" y="19"/>
                    </a:cubicBezTo>
                    <a:cubicBezTo>
                      <a:pt x="8" y="13"/>
                      <a:pt x="7" y="8"/>
                      <a:pt x="6" y="1"/>
                    </a:cubicBezTo>
                    <a:cubicBezTo>
                      <a:pt x="6" y="1"/>
                      <a:pt x="6" y="1"/>
                      <a:pt x="6" y="1"/>
                    </a:cubicBezTo>
                    <a:cubicBezTo>
                      <a:pt x="6" y="0"/>
                      <a:pt x="5" y="0"/>
                      <a:pt x="5" y="1"/>
                    </a:cubicBezTo>
                    <a:cubicBezTo>
                      <a:pt x="5" y="1"/>
                      <a:pt x="7" y="11"/>
                      <a:pt x="3" y="19"/>
                    </a:cubicBezTo>
                    <a:cubicBezTo>
                      <a:pt x="1" y="24"/>
                      <a:pt x="0" y="28"/>
                      <a:pt x="0" y="28"/>
                    </a:cubicBezTo>
                    <a:cubicBezTo>
                      <a:pt x="0" y="28"/>
                      <a:pt x="0" y="28"/>
                      <a:pt x="0" y="28"/>
                    </a:cubicBezTo>
                    <a:cubicBezTo>
                      <a:pt x="1" y="28"/>
                      <a:pt x="2" y="28"/>
                      <a:pt x="3" y="29"/>
                    </a:cubicBezTo>
                    <a:close/>
                  </a:path>
                </a:pathLst>
              </a:custGeom>
              <a:solidFill>
                <a:srgbClr val="918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4" name="Freeform 676"/>
              <p:cNvSpPr/>
              <p:nvPr/>
            </p:nvSpPr>
            <p:spPr bwMode="auto">
              <a:xfrm>
                <a:off x="7266465" y="5860919"/>
                <a:ext cx="78812"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5" name="Freeform 677"/>
              <p:cNvSpPr/>
              <p:nvPr/>
            </p:nvSpPr>
            <p:spPr bwMode="auto">
              <a:xfrm>
                <a:off x="7193282" y="5700479"/>
                <a:ext cx="84442" cy="267398"/>
              </a:xfrm>
              <a:custGeom>
                <a:avLst/>
                <a:gdLst>
                  <a:gd name="T0" fmla="*/ 10 w 13"/>
                  <a:gd name="T1" fmla="*/ 2 h 40"/>
                  <a:gd name="T2" fmla="*/ 10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8" y="9"/>
                      <a:pt x="10" y="16"/>
                    </a:cubicBezTo>
                    <a:cubicBezTo>
                      <a:pt x="12" y="23"/>
                      <a:pt x="13" y="31"/>
                      <a:pt x="13" y="31"/>
                    </a:cubicBezTo>
                    <a:cubicBezTo>
                      <a:pt x="13" y="31"/>
                      <a:pt x="7" y="40"/>
                      <a:pt x="4" y="39"/>
                    </a:cubicBezTo>
                    <a:cubicBezTo>
                      <a:pt x="0" y="37"/>
                      <a:pt x="0" y="0"/>
                      <a:pt x="10" y="2"/>
                    </a:cubicBezTo>
                    <a:close/>
                  </a:path>
                </a:pathLst>
              </a:custGeom>
              <a:solidFill>
                <a:srgbClr val="988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6" name="Freeform 678"/>
              <p:cNvSpPr/>
              <p:nvPr/>
            </p:nvSpPr>
            <p:spPr bwMode="auto">
              <a:xfrm>
                <a:off x="7184837" y="5869363"/>
                <a:ext cx="242066" cy="112589"/>
              </a:xfrm>
              <a:custGeom>
                <a:avLst/>
                <a:gdLst>
                  <a:gd name="T0" fmla="*/ 5 w 36"/>
                  <a:gd name="T1" fmla="*/ 14 h 17"/>
                  <a:gd name="T2" fmla="*/ 36 w 36"/>
                  <a:gd name="T3" fmla="*/ 5 h 17"/>
                  <a:gd name="T4" fmla="*/ 33 w 36"/>
                  <a:gd name="T5" fmla="*/ 0 h 17"/>
                  <a:gd name="T6" fmla="*/ 14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4" y="2"/>
                    </a:cubicBezTo>
                    <a:cubicBezTo>
                      <a:pt x="11" y="3"/>
                      <a:pt x="0" y="6"/>
                      <a:pt x="5" y="14"/>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7" name="Freeform 679"/>
              <p:cNvSpPr/>
              <p:nvPr/>
            </p:nvSpPr>
            <p:spPr bwMode="auto">
              <a:xfrm>
                <a:off x="7218613" y="5714554"/>
                <a:ext cx="59110" cy="174513"/>
              </a:xfrm>
              <a:custGeom>
                <a:avLst/>
                <a:gdLst>
                  <a:gd name="T0" fmla="*/ 6 w 9"/>
                  <a:gd name="T1" fmla="*/ 26 h 26"/>
                  <a:gd name="T2" fmla="*/ 6 w 9"/>
                  <a:gd name="T3" fmla="*/ 26 h 26"/>
                  <a:gd name="T4" fmla="*/ 7 w 9"/>
                  <a:gd name="T5" fmla="*/ 26 h 26"/>
                  <a:gd name="T6" fmla="*/ 8 w 9"/>
                  <a:gd name="T7" fmla="*/ 26 h 26"/>
                  <a:gd name="T8" fmla="*/ 9 w 9"/>
                  <a:gd name="T9" fmla="*/ 26 h 26"/>
                  <a:gd name="T10" fmla="*/ 6 w 9"/>
                  <a:gd name="T11" fmla="*/ 14 h 26"/>
                  <a:gd name="T12" fmla="*/ 6 w 9"/>
                  <a:gd name="T13" fmla="*/ 0 h 26"/>
                  <a:gd name="T14" fmla="*/ 4 w 9"/>
                  <a:gd name="T15" fmla="*/ 0 h 26"/>
                  <a:gd name="T16" fmla="*/ 4 w 9"/>
                  <a:gd name="T17" fmla="*/ 1 h 26"/>
                  <a:gd name="T18" fmla="*/ 3 w 9"/>
                  <a:gd name="T19" fmla="*/ 16 h 26"/>
                  <a:gd name="T20" fmla="*/ 6 w 9"/>
                  <a:gd name="T21" fmla="*/ 23 h 26"/>
                  <a:gd name="T22" fmla="*/ 6 w 9"/>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26">
                    <a:moveTo>
                      <a:pt x="6" y="26"/>
                    </a:moveTo>
                    <a:cubicBezTo>
                      <a:pt x="6" y="26"/>
                      <a:pt x="6" y="26"/>
                      <a:pt x="6" y="26"/>
                    </a:cubicBezTo>
                    <a:cubicBezTo>
                      <a:pt x="7" y="26"/>
                      <a:pt x="7" y="26"/>
                      <a:pt x="7" y="26"/>
                    </a:cubicBezTo>
                    <a:cubicBezTo>
                      <a:pt x="8" y="26"/>
                      <a:pt x="8" y="26"/>
                      <a:pt x="8" y="26"/>
                    </a:cubicBezTo>
                    <a:cubicBezTo>
                      <a:pt x="9" y="26"/>
                      <a:pt x="9" y="26"/>
                      <a:pt x="9" y="26"/>
                    </a:cubicBezTo>
                    <a:cubicBezTo>
                      <a:pt x="8" y="23"/>
                      <a:pt x="8" y="18"/>
                      <a:pt x="6" y="14"/>
                    </a:cubicBezTo>
                    <a:cubicBezTo>
                      <a:pt x="4" y="7"/>
                      <a:pt x="6" y="0"/>
                      <a:pt x="6" y="0"/>
                    </a:cubicBezTo>
                    <a:cubicBezTo>
                      <a:pt x="5" y="0"/>
                      <a:pt x="4" y="0"/>
                      <a:pt x="4" y="0"/>
                    </a:cubicBezTo>
                    <a:cubicBezTo>
                      <a:pt x="4" y="1"/>
                      <a:pt x="4" y="1"/>
                      <a:pt x="4" y="1"/>
                    </a:cubicBezTo>
                    <a:cubicBezTo>
                      <a:pt x="2" y="5"/>
                      <a:pt x="0" y="11"/>
                      <a:pt x="3" y="16"/>
                    </a:cubicBezTo>
                    <a:cubicBezTo>
                      <a:pt x="5" y="18"/>
                      <a:pt x="6" y="20"/>
                      <a:pt x="6" y="23"/>
                    </a:cubicBezTo>
                    <a:cubicBezTo>
                      <a:pt x="6" y="24"/>
                      <a:pt x="6" y="25"/>
                      <a:pt x="6" y="26"/>
                    </a:cubicBezTo>
                    <a:close/>
                  </a:path>
                </a:pathLst>
              </a:custGeom>
              <a:solidFill>
                <a:srgbClr val="918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8" name="Freeform 680"/>
              <p:cNvSpPr/>
              <p:nvPr/>
            </p:nvSpPr>
            <p:spPr bwMode="auto">
              <a:xfrm>
                <a:off x="7412830" y="5860919"/>
                <a:ext cx="59110" cy="47849"/>
              </a:xfrm>
              <a:custGeom>
                <a:avLst/>
                <a:gdLst>
                  <a:gd name="T0" fmla="*/ 0 w 9"/>
                  <a:gd name="T1" fmla="*/ 1 h 7"/>
                  <a:gd name="T2" fmla="*/ 9 w 9"/>
                  <a:gd name="T3" fmla="*/ 2 h 7"/>
                  <a:gd name="T4" fmla="*/ 8 w 9"/>
                  <a:gd name="T5" fmla="*/ 6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6" y="0"/>
                      <a:pt x="9" y="2"/>
                    </a:cubicBezTo>
                    <a:cubicBezTo>
                      <a:pt x="8" y="6"/>
                      <a:pt x="8" y="6"/>
                      <a:pt x="8" y="6"/>
                    </a:cubicBezTo>
                    <a:cubicBezTo>
                      <a:pt x="8" y="6"/>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59" name="Freeform 681"/>
              <p:cNvSpPr/>
              <p:nvPr/>
            </p:nvSpPr>
            <p:spPr bwMode="auto">
              <a:xfrm>
                <a:off x="7477568" y="5548484"/>
                <a:ext cx="42222"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0" name="Freeform 682"/>
              <p:cNvSpPr/>
              <p:nvPr/>
            </p:nvSpPr>
            <p:spPr bwMode="auto">
              <a:xfrm>
                <a:off x="7238317"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1" name="Freeform 683"/>
              <p:cNvSpPr/>
              <p:nvPr/>
            </p:nvSpPr>
            <p:spPr bwMode="auto">
              <a:xfrm>
                <a:off x="7212984" y="5340195"/>
                <a:ext cx="318064" cy="253325"/>
              </a:xfrm>
              <a:custGeom>
                <a:avLst/>
                <a:gdLst>
                  <a:gd name="T0" fmla="*/ 35 w 48"/>
                  <a:gd name="T1" fmla="*/ 23 h 38"/>
                  <a:gd name="T2" fmla="*/ 31 w 48"/>
                  <a:gd name="T3" fmla="*/ 24 h 38"/>
                  <a:gd name="T4" fmla="*/ 29 w 48"/>
                  <a:gd name="T5" fmla="*/ 26 h 38"/>
                  <a:gd name="T6" fmla="*/ 25 w 48"/>
                  <a:gd name="T7" fmla="*/ 28 h 38"/>
                  <a:gd name="T8" fmla="*/ 23 w 48"/>
                  <a:gd name="T9" fmla="*/ 25 h 38"/>
                  <a:gd name="T10" fmla="*/ 22 w 48"/>
                  <a:gd name="T11" fmla="*/ 30 h 38"/>
                  <a:gd name="T12" fmla="*/ 20 w 48"/>
                  <a:gd name="T13" fmla="*/ 26 h 38"/>
                  <a:gd name="T14" fmla="*/ 18 w 48"/>
                  <a:gd name="T15" fmla="*/ 27 h 38"/>
                  <a:gd name="T16" fmla="*/ 16 w 48"/>
                  <a:gd name="T17" fmla="*/ 25 h 38"/>
                  <a:gd name="T18" fmla="*/ 11 w 48"/>
                  <a:gd name="T19" fmla="*/ 25 h 38"/>
                  <a:gd name="T20" fmla="*/ 7 w 48"/>
                  <a:gd name="T21" fmla="*/ 26 h 38"/>
                  <a:gd name="T22" fmla="*/ 10 w 48"/>
                  <a:gd name="T23" fmla="*/ 32 h 38"/>
                  <a:gd name="T24" fmla="*/ 10 w 48"/>
                  <a:gd name="T25" fmla="*/ 34 h 38"/>
                  <a:gd name="T26" fmla="*/ 9 w 48"/>
                  <a:gd name="T27" fmla="*/ 35 h 38"/>
                  <a:gd name="T28" fmla="*/ 10 w 48"/>
                  <a:gd name="T29" fmla="*/ 36 h 38"/>
                  <a:gd name="T30" fmla="*/ 8 w 48"/>
                  <a:gd name="T31" fmla="*/ 37 h 38"/>
                  <a:gd name="T32" fmla="*/ 6 w 48"/>
                  <a:gd name="T33" fmla="*/ 34 h 38"/>
                  <a:gd name="T34" fmla="*/ 4 w 48"/>
                  <a:gd name="T35" fmla="*/ 34 h 38"/>
                  <a:gd name="T36" fmla="*/ 4 w 48"/>
                  <a:gd name="T37" fmla="*/ 30 h 38"/>
                  <a:gd name="T38" fmla="*/ 4 w 48"/>
                  <a:gd name="T39" fmla="*/ 25 h 38"/>
                  <a:gd name="T40" fmla="*/ 2 w 48"/>
                  <a:gd name="T41" fmla="*/ 19 h 38"/>
                  <a:gd name="T42" fmla="*/ 3 w 48"/>
                  <a:gd name="T43" fmla="*/ 18 h 38"/>
                  <a:gd name="T44" fmla="*/ 4 w 48"/>
                  <a:gd name="T45" fmla="*/ 14 h 38"/>
                  <a:gd name="T46" fmla="*/ 6 w 48"/>
                  <a:gd name="T47" fmla="*/ 11 h 38"/>
                  <a:gd name="T48" fmla="*/ 9 w 48"/>
                  <a:gd name="T49" fmla="*/ 7 h 38"/>
                  <a:gd name="T50" fmla="*/ 11 w 48"/>
                  <a:gd name="T51" fmla="*/ 5 h 38"/>
                  <a:gd name="T52" fmla="*/ 11 w 48"/>
                  <a:gd name="T53" fmla="*/ 4 h 38"/>
                  <a:gd name="T54" fmla="*/ 15 w 48"/>
                  <a:gd name="T55" fmla="*/ 1 h 38"/>
                  <a:gd name="T56" fmla="*/ 17 w 48"/>
                  <a:gd name="T57" fmla="*/ 2 h 38"/>
                  <a:gd name="T58" fmla="*/ 22 w 48"/>
                  <a:gd name="T59" fmla="*/ 0 h 38"/>
                  <a:gd name="T60" fmla="*/ 23 w 48"/>
                  <a:gd name="T61" fmla="*/ 1 h 38"/>
                  <a:gd name="T62" fmla="*/ 25 w 48"/>
                  <a:gd name="T63" fmla="*/ 1 h 38"/>
                  <a:gd name="T64" fmla="*/ 28 w 48"/>
                  <a:gd name="T65" fmla="*/ 1 h 38"/>
                  <a:gd name="T66" fmla="*/ 31 w 48"/>
                  <a:gd name="T67" fmla="*/ 1 h 38"/>
                  <a:gd name="T68" fmla="*/ 34 w 48"/>
                  <a:gd name="T69" fmla="*/ 3 h 38"/>
                  <a:gd name="T70" fmla="*/ 38 w 48"/>
                  <a:gd name="T71" fmla="*/ 4 h 38"/>
                  <a:gd name="T72" fmla="*/ 39 w 48"/>
                  <a:gd name="T73" fmla="*/ 6 h 38"/>
                  <a:gd name="T74" fmla="*/ 41 w 48"/>
                  <a:gd name="T75" fmla="*/ 8 h 38"/>
                  <a:gd name="T76" fmla="*/ 42 w 48"/>
                  <a:gd name="T77" fmla="*/ 10 h 38"/>
                  <a:gd name="T78" fmla="*/ 42 w 48"/>
                  <a:gd name="T79" fmla="*/ 11 h 38"/>
                  <a:gd name="T80" fmla="*/ 44 w 48"/>
                  <a:gd name="T81" fmla="*/ 13 h 38"/>
                  <a:gd name="T82" fmla="*/ 43 w 48"/>
                  <a:gd name="T83" fmla="*/ 15 h 38"/>
                  <a:gd name="T84" fmla="*/ 45 w 48"/>
                  <a:gd name="T85" fmla="*/ 18 h 38"/>
                  <a:gd name="T86" fmla="*/ 45 w 48"/>
                  <a:gd name="T87" fmla="*/ 21 h 38"/>
                  <a:gd name="T88" fmla="*/ 47 w 48"/>
                  <a:gd name="T89" fmla="*/ 23 h 38"/>
                  <a:gd name="T90" fmla="*/ 46 w 48"/>
                  <a:gd name="T91" fmla="*/ 25 h 38"/>
                  <a:gd name="T92" fmla="*/ 46 w 48"/>
                  <a:gd name="T93" fmla="*/ 27 h 38"/>
                  <a:gd name="T94" fmla="*/ 47 w 48"/>
                  <a:gd name="T95" fmla="*/ 30 h 38"/>
                  <a:gd name="T96" fmla="*/ 47 w 48"/>
                  <a:gd name="T97" fmla="*/ 32 h 38"/>
                  <a:gd name="T98" fmla="*/ 46 w 48"/>
                  <a:gd name="T99" fmla="*/ 36 h 38"/>
                  <a:gd name="T100" fmla="*/ 44 w 48"/>
                  <a:gd name="T101" fmla="*/ 36 h 38"/>
                  <a:gd name="T102" fmla="*/ 43 w 48"/>
                  <a:gd name="T103" fmla="*/ 37 h 38"/>
                  <a:gd name="T104" fmla="*/ 42 w 48"/>
                  <a:gd name="T105" fmla="*/ 33 h 38"/>
                  <a:gd name="T106" fmla="*/ 40 w 48"/>
                  <a:gd name="T107" fmla="*/ 32 h 38"/>
                  <a:gd name="T108" fmla="*/ 40 w 48"/>
                  <a:gd name="T109" fmla="*/ 30 h 38"/>
                  <a:gd name="T110" fmla="*/ 38 w 48"/>
                  <a:gd name="T111" fmla="*/ 26 h 38"/>
                  <a:gd name="T112" fmla="*/ 35 w 48"/>
                  <a:gd name="T113" fmla="*/ 24 h 38"/>
                  <a:gd name="T114" fmla="*/ 35 w 48"/>
                  <a:gd name="T115" fmla="*/ 24 h 38"/>
                  <a:gd name="T116" fmla="*/ 35 w 48"/>
                  <a:gd name="T117"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38">
                    <a:moveTo>
                      <a:pt x="35" y="23"/>
                    </a:moveTo>
                    <a:cubicBezTo>
                      <a:pt x="34" y="25"/>
                      <a:pt x="32" y="27"/>
                      <a:pt x="31" y="24"/>
                    </a:cubicBezTo>
                    <a:cubicBezTo>
                      <a:pt x="31" y="25"/>
                      <a:pt x="30" y="29"/>
                      <a:pt x="29" y="26"/>
                    </a:cubicBezTo>
                    <a:cubicBezTo>
                      <a:pt x="28" y="28"/>
                      <a:pt x="27" y="29"/>
                      <a:pt x="25" y="28"/>
                    </a:cubicBezTo>
                    <a:cubicBezTo>
                      <a:pt x="24" y="27"/>
                      <a:pt x="23" y="27"/>
                      <a:pt x="23" y="25"/>
                    </a:cubicBezTo>
                    <a:cubicBezTo>
                      <a:pt x="23" y="27"/>
                      <a:pt x="24" y="29"/>
                      <a:pt x="22" y="30"/>
                    </a:cubicBezTo>
                    <a:cubicBezTo>
                      <a:pt x="21" y="30"/>
                      <a:pt x="19" y="27"/>
                      <a:pt x="20" y="26"/>
                    </a:cubicBezTo>
                    <a:cubicBezTo>
                      <a:pt x="20" y="27"/>
                      <a:pt x="19" y="28"/>
                      <a:pt x="18" y="27"/>
                    </a:cubicBezTo>
                    <a:cubicBezTo>
                      <a:pt x="17" y="27"/>
                      <a:pt x="17" y="26"/>
                      <a:pt x="16" y="25"/>
                    </a:cubicBezTo>
                    <a:cubicBezTo>
                      <a:pt x="14" y="28"/>
                      <a:pt x="13" y="27"/>
                      <a:pt x="11" y="25"/>
                    </a:cubicBezTo>
                    <a:cubicBezTo>
                      <a:pt x="11" y="26"/>
                      <a:pt x="9" y="28"/>
                      <a:pt x="7" y="26"/>
                    </a:cubicBezTo>
                    <a:cubicBezTo>
                      <a:pt x="9" y="28"/>
                      <a:pt x="10" y="29"/>
                      <a:pt x="10" y="32"/>
                    </a:cubicBezTo>
                    <a:cubicBezTo>
                      <a:pt x="10" y="32"/>
                      <a:pt x="10" y="33"/>
                      <a:pt x="10" y="34"/>
                    </a:cubicBezTo>
                    <a:cubicBezTo>
                      <a:pt x="9" y="34"/>
                      <a:pt x="9" y="34"/>
                      <a:pt x="9" y="35"/>
                    </a:cubicBezTo>
                    <a:cubicBezTo>
                      <a:pt x="9" y="35"/>
                      <a:pt x="10" y="35"/>
                      <a:pt x="10" y="36"/>
                    </a:cubicBezTo>
                    <a:cubicBezTo>
                      <a:pt x="10" y="37"/>
                      <a:pt x="9" y="38"/>
                      <a:pt x="8" y="37"/>
                    </a:cubicBezTo>
                    <a:cubicBezTo>
                      <a:pt x="7" y="37"/>
                      <a:pt x="7" y="34"/>
                      <a:pt x="6" y="34"/>
                    </a:cubicBezTo>
                    <a:cubicBezTo>
                      <a:pt x="5" y="34"/>
                      <a:pt x="5" y="34"/>
                      <a:pt x="4" y="34"/>
                    </a:cubicBezTo>
                    <a:cubicBezTo>
                      <a:pt x="3" y="33"/>
                      <a:pt x="4" y="31"/>
                      <a:pt x="4" y="30"/>
                    </a:cubicBezTo>
                    <a:cubicBezTo>
                      <a:pt x="4" y="29"/>
                      <a:pt x="5" y="27"/>
                      <a:pt x="4" y="25"/>
                    </a:cubicBezTo>
                    <a:cubicBezTo>
                      <a:pt x="3" y="23"/>
                      <a:pt x="0" y="22"/>
                      <a:pt x="2" y="19"/>
                    </a:cubicBezTo>
                    <a:cubicBezTo>
                      <a:pt x="2" y="19"/>
                      <a:pt x="3" y="19"/>
                      <a:pt x="3" y="18"/>
                    </a:cubicBezTo>
                    <a:cubicBezTo>
                      <a:pt x="4" y="17"/>
                      <a:pt x="4" y="15"/>
                      <a:pt x="4" y="14"/>
                    </a:cubicBezTo>
                    <a:cubicBezTo>
                      <a:pt x="5" y="13"/>
                      <a:pt x="5" y="12"/>
                      <a:pt x="6" y="11"/>
                    </a:cubicBezTo>
                    <a:cubicBezTo>
                      <a:pt x="7" y="11"/>
                      <a:pt x="8" y="8"/>
                      <a:pt x="9" y="7"/>
                    </a:cubicBezTo>
                    <a:cubicBezTo>
                      <a:pt x="11" y="7"/>
                      <a:pt x="12" y="9"/>
                      <a:pt x="11" y="5"/>
                    </a:cubicBezTo>
                    <a:cubicBezTo>
                      <a:pt x="11" y="5"/>
                      <a:pt x="11" y="4"/>
                      <a:pt x="11" y="4"/>
                    </a:cubicBezTo>
                    <a:cubicBezTo>
                      <a:pt x="11" y="3"/>
                      <a:pt x="14" y="1"/>
                      <a:pt x="15" y="1"/>
                    </a:cubicBezTo>
                    <a:cubicBezTo>
                      <a:pt x="16" y="1"/>
                      <a:pt x="16" y="2"/>
                      <a:pt x="17" y="2"/>
                    </a:cubicBezTo>
                    <a:cubicBezTo>
                      <a:pt x="18" y="2"/>
                      <a:pt x="20" y="0"/>
                      <a:pt x="22" y="0"/>
                    </a:cubicBezTo>
                    <a:cubicBezTo>
                      <a:pt x="22" y="0"/>
                      <a:pt x="22" y="1"/>
                      <a:pt x="23" y="1"/>
                    </a:cubicBezTo>
                    <a:cubicBezTo>
                      <a:pt x="25" y="1"/>
                      <a:pt x="24" y="0"/>
                      <a:pt x="25" y="1"/>
                    </a:cubicBezTo>
                    <a:cubicBezTo>
                      <a:pt x="26" y="1"/>
                      <a:pt x="27" y="1"/>
                      <a:pt x="28" y="1"/>
                    </a:cubicBezTo>
                    <a:cubicBezTo>
                      <a:pt x="30" y="1"/>
                      <a:pt x="30" y="1"/>
                      <a:pt x="31" y="1"/>
                    </a:cubicBezTo>
                    <a:cubicBezTo>
                      <a:pt x="32" y="2"/>
                      <a:pt x="32" y="3"/>
                      <a:pt x="34" y="3"/>
                    </a:cubicBezTo>
                    <a:cubicBezTo>
                      <a:pt x="35" y="3"/>
                      <a:pt x="38" y="3"/>
                      <a:pt x="38" y="4"/>
                    </a:cubicBezTo>
                    <a:cubicBezTo>
                      <a:pt x="39" y="5"/>
                      <a:pt x="38" y="6"/>
                      <a:pt x="39" y="6"/>
                    </a:cubicBezTo>
                    <a:cubicBezTo>
                      <a:pt x="39" y="7"/>
                      <a:pt x="41" y="7"/>
                      <a:pt x="41" y="8"/>
                    </a:cubicBezTo>
                    <a:cubicBezTo>
                      <a:pt x="42" y="9"/>
                      <a:pt x="42" y="9"/>
                      <a:pt x="42" y="10"/>
                    </a:cubicBezTo>
                    <a:cubicBezTo>
                      <a:pt x="42" y="11"/>
                      <a:pt x="41" y="11"/>
                      <a:pt x="42" y="11"/>
                    </a:cubicBezTo>
                    <a:cubicBezTo>
                      <a:pt x="43" y="12"/>
                      <a:pt x="43" y="12"/>
                      <a:pt x="44" y="13"/>
                    </a:cubicBezTo>
                    <a:cubicBezTo>
                      <a:pt x="44" y="13"/>
                      <a:pt x="43" y="14"/>
                      <a:pt x="43" y="15"/>
                    </a:cubicBezTo>
                    <a:cubicBezTo>
                      <a:pt x="44" y="17"/>
                      <a:pt x="47" y="15"/>
                      <a:pt x="45" y="18"/>
                    </a:cubicBezTo>
                    <a:cubicBezTo>
                      <a:pt x="45" y="19"/>
                      <a:pt x="46" y="20"/>
                      <a:pt x="45" y="21"/>
                    </a:cubicBezTo>
                    <a:cubicBezTo>
                      <a:pt x="44" y="22"/>
                      <a:pt x="47" y="22"/>
                      <a:pt x="47" y="23"/>
                    </a:cubicBezTo>
                    <a:cubicBezTo>
                      <a:pt x="48" y="24"/>
                      <a:pt x="46" y="24"/>
                      <a:pt x="46" y="25"/>
                    </a:cubicBezTo>
                    <a:cubicBezTo>
                      <a:pt x="46" y="26"/>
                      <a:pt x="46" y="26"/>
                      <a:pt x="46" y="27"/>
                    </a:cubicBezTo>
                    <a:cubicBezTo>
                      <a:pt x="46" y="28"/>
                      <a:pt x="47" y="29"/>
                      <a:pt x="47" y="30"/>
                    </a:cubicBezTo>
                    <a:cubicBezTo>
                      <a:pt x="47" y="31"/>
                      <a:pt x="47" y="31"/>
                      <a:pt x="47" y="32"/>
                    </a:cubicBezTo>
                    <a:cubicBezTo>
                      <a:pt x="47" y="33"/>
                      <a:pt x="48" y="35"/>
                      <a:pt x="46" y="36"/>
                    </a:cubicBezTo>
                    <a:cubicBezTo>
                      <a:pt x="46" y="36"/>
                      <a:pt x="45" y="36"/>
                      <a:pt x="44" y="36"/>
                    </a:cubicBezTo>
                    <a:cubicBezTo>
                      <a:pt x="44" y="36"/>
                      <a:pt x="44" y="37"/>
                      <a:pt x="43" y="37"/>
                    </a:cubicBezTo>
                    <a:cubicBezTo>
                      <a:pt x="40" y="38"/>
                      <a:pt x="42" y="34"/>
                      <a:pt x="42" y="33"/>
                    </a:cubicBezTo>
                    <a:cubicBezTo>
                      <a:pt x="42" y="32"/>
                      <a:pt x="40" y="33"/>
                      <a:pt x="40" y="32"/>
                    </a:cubicBezTo>
                    <a:cubicBezTo>
                      <a:pt x="40" y="31"/>
                      <a:pt x="40" y="30"/>
                      <a:pt x="40" y="30"/>
                    </a:cubicBezTo>
                    <a:cubicBezTo>
                      <a:pt x="38" y="29"/>
                      <a:pt x="38" y="28"/>
                      <a:pt x="38" y="26"/>
                    </a:cubicBezTo>
                    <a:cubicBezTo>
                      <a:pt x="38" y="24"/>
                      <a:pt x="37" y="22"/>
                      <a:pt x="35" y="24"/>
                    </a:cubicBezTo>
                    <a:cubicBezTo>
                      <a:pt x="35" y="24"/>
                      <a:pt x="35" y="24"/>
                      <a:pt x="35" y="24"/>
                    </a:cubicBezTo>
                    <a:lnTo>
                      <a:pt x="35" y="23"/>
                    </a:lnTo>
                    <a:close/>
                  </a:path>
                </a:pathLst>
              </a:custGeom>
              <a:solidFill>
                <a:srgbClr val="44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2" name="Freeform 684"/>
              <p:cNvSpPr/>
              <p:nvPr/>
            </p:nvSpPr>
            <p:spPr bwMode="auto">
              <a:xfrm>
                <a:off x="7252390" y="5447154"/>
                <a:ext cx="273029" cy="146366"/>
              </a:xfrm>
              <a:custGeom>
                <a:avLst/>
                <a:gdLst>
                  <a:gd name="T0" fmla="*/ 38 w 41"/>
                  <a:gd name="T1" fmla="*/ 17 h 22"/>
                  <a:gd name="T2" fmla="*/ 38 w 41"/>
                  <a:gd name="T3" fmla="*/ 8 h 22"/>
                  <a:gd name="T4" fmla="*/ 37 w 41"/>
                  <a:gd name="T5" fmla="*/ 8 h 22"/>
                  <a:gd name="T6" fmla="*/ 34 w 41"/>
                  <a:gd name="T7" fmla="*/ 7 h 22"/>
                  <a:gd name="T8" fmla="*/ 33 w 41"/>
                  <a:gd name="T9" fmla="*/ 0 h 22"/>
                  <a:gd name="T10" fmla="*/ 28 w 41"/>
                  <a:gd name="T11" fmla="*/ 5 h 22"/>
                  <a:gd name="T12" fmla="*/ 18 w 41"/>
                  <a:gd name="T13" fmla="*/ 2 h 22"/>
                  <a:gd name="T14" fmla="*/ 13 w 41"/>
                  <a:gd name="T15" fmla="*/ 9 h 22"/>
                  <a:gd name="T16" fmla="*/ 6 w 41"/>
                  <a:gd name="T17" fmla="*/ 3 h 22"/>
                  <a:gd name="T18" fmla="*/ 6 w 41"/>
                  <a:gd name="T19" fmla="*/ 4 h 22"/>
                  <a:gd name="T20" fmla="*/ 0 w 41"/>
                  <a:gd name="T21" fmla="*/ 7 h 22"/>
                  <a:gd name="T22" fmla="*/ 0 w 41"/>
                  <a:gd name="T23" fmla="*/ 18 h 22"/>
                  <a:gd name="T24" fmla="*/ 0 w 41"/>
                  <a:gd name="T25" fmla="*/ 18 h 22"/>
                  <a:gd name="T26" fmla="*/ 2 w 41"/>
                  <a:gd name="T27" fmla="*/ 21 h 22"/>
                  <a:gd name="T28" fmla="*/ 4 w 41"/>
                  <a:gd name="T29" fmla="*/ 20 h 22"/>
                  <a:gd name="T30" fmla="*/ 3 w 41"/>
                  <a:gd name="T31" fmla="*/ 19 h 22"/>
                  <a:gd name="T32" fmla="*/ 4 w 41"/>
                  <a:gd name="T33" fmla="*/ 18 h 22"/>
                  <a:gd name="T34" fmla="*/ 4 w 41"/>
                  <a:gd name="T35" fmla="*/ 16 h 22"/>
                  <a:gd name="T36" fmla="*/ 2 w 41"/>
                  <a:gd name="T37" fmla="*/ 11 h 22"/>
                  <a:gd name="T38" fmla="*/ 5 w 41"/>
                  <a:gd name="T39" fmla="*/ 9 h 22"/>
                  <a:gd name="T40" fmla="*/ 10 w 41"/>
                  <a:gd name="T41" fmla="*/ 9 h 22"/>
                  <a:gd name="T42" fmla="*/ 12 w 41"/>
                  <a:gd name="T43" fmla="*/ 11 h 22"/>
                  <a:gd name="T44" fmla="*/ 14 w 41"/>
                  <a:gd name="T45" fmla="*/ 11 h 22"/>
                  <a:gd name="T46" fmla="*/ 16 w 41"/>
                  <a:gd name="T47" fmla="*/ 14 h 22"/>
                  <a:gd name="T48" fmla="*/ 17 w 41"/>
                  <a:gd name="T49" fmla="*/ 9 h 22"/>
                  <a:gd name="T50" fmla="*/ 19 w 41"/>
                  <a:gd name="T51" fmla="*/ 12 h 22"/>
                  <a:gd name="T52" fmla="*/ 23 w 41"/>
                  <a:gd name="T53" fmla="*/ 10 h 22"/>
                  <a:gd name="T54" fmla="*/ 25 w 41"/>
                  <a:gd name="T55" fmla="*/ 8 h 22"/>
                  <a:gd name="T56" fmla="*/ 29 w 41"/>
                  <a:gd name="T57" fmla="*/ 8 h 22"/>
                  <a:gd name="T58" fmla="*/ 29 w 41"/>
                  <a:gd name="T59" fmla="*/ 8 h 22"/>
                  <a:gd name="T60" fmla="*/ 32 w 41"/>
                  <a:gd name="T61" fmla="*/ 10 h 22"/>
                  <a:gd name="T62" fmla="*/ 34 w 41"/>
                  <a:gd name="T63" fmla="*/ 14 h 22"/>
                  <a:gd name="T64" fmla="*/ 34 w 41"/>
                  <a:gd name="T65" fmla="*/ 16 h 22"/>
                  <a:gd name="T66" fmla="*/ 36 w 41"/>
                  <a:gd name="T67" fmla="*/ 17 h 22"/>
                  <a:gd name="T68" fmla="*/ 37 w 41"/>
                  <a:gd name="T69" fmla="*/ 21 h 22"/>
                  <a:gd name="T70" fmla="*/ 38 w 41"/>
                  <a:gd name="T71" fmla="*/ 20 h 22"/>
                  <a:gd name="T72" fmla="*/ 40 w 41"/>
                  <a:gd name="T73" fmla="*/ 20 h 22"/>
                  <a:gd name="T74" fmla="*/ 41 w 41"/>
                  <a:gd name="T75" fmla="*/ 19 h 22"/>
                  <a:gd name="T76" fmla="*/ 38 w 41"/>
                  <a:gd name="T7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22">
                    <a:moveTo>
                      <a:pt x="38" y="17"/>
                    </a:moveTo>
                    <a:cubicBezTo>
                      <a:pt x="37" y="14"/>
                      <a:pt x="38" y="11"/>
                      <a:pt x="38" y="8"/>
                    </a:cubicBezTo>
                    <a:cubicBezTo>
                      <a:pt x="37" y="8"/>
                      <a:pt x="37" y="8"/>
                      <a:pt x="37" y="8"/>
                    </a:cubicBezTo>
                    <a:cubicBezTo>
                      <a:pt x="36" y="9"/>
                      <a:pt x="34" y="8"/>
                      <a:pt x="34" y="7"/>
                    </a:cubicBezTo>
                    <a:cubicBezTo>
                      <a:pt x="33" y="4"/>
                      <a:pt x="33" y="2"/>
                      <a:pt x="33" y="0"/>
                    </a:cubicBezTo>
                    <a:cubicBezTo>
                      <a:pt x="32" y="2"/>
                      <a:pt x="31" y="3"/>
                      <a:pt x="28" y="5"/>
                    </a:cubicBezTo>
                    <a:cubicBezTo>
                      <a:pt x="24" y="9"/>
                      <a:pt x="20" y="6"/>
                      <a:pt x="18" y="2"/>
                    </a:cubicBezTo>
                    <a:cubicBezTo>
                      <a:pt x="17" y="6"/>
                      <a:pt x="16" y="9"/>
                      <a:pt x="13" y="9"/>
                    </a:cubicBezTo>
                    <a:cubicBezTo>
                      <a:pt x="9" y="9"/>
                      <a:pt x="7" y="6"/>
                      <a:pt x="6" y="3"/>
                    </a:cubicBezTo>
                    <a:cubicBezTo>
                      <a:pt x="6" y="4"/>
                      <a:pt x="6" y="4"/>
                      <a:pt x="6" y="4"/>
                    </a:cubicBezTo>
                    <a:cubicBezTo>
                      <a:pt x="4" y="6"/>
                      <a:pt x="3" y="8"/>
                      <a:pt x="0" y="7"/>
                    </a:cubicBezTo>
                    <a:cubicBezTo>
                      <a:pt x="0" y="11"/>
                      <a:pt x="1" y="14"/>
                      <a:pt x="0" y="18"/>
                    </a:cubicBezTo>
                    <a:cubicBezTo>
                      <a:pt x="0" y="18"/>
                      <a:pt x="0" y="18"/>
                      <a:pt x="0" y="18"/>
                    </a:cubicBezTo>
                    <a:cubicBezTo>
                      <a:pt x="1" y="19"/>
                      <a:pt x="1" y="21"/>
                      <a:pt x="2" y="21"/>
                    </a:cubicBezTo>
                    <a:cubicBezTo>
                      <a:pt x="3" y="22"/>
                      <a:pt x="4" y="21"/>
                      <a:pt x="4" y="20"/>
                    </a:cubicBezTo>
                    <a:cubicBezTo>
                      <a:pt x="4" y="19"/>
                      <a:pt x="3" y="19"/>
                      <a:pt x="3" y="19"/>
                    </a:cubicBezTo>
                    <a:cubicBezTo>
                      <a:pt x="3" y="18"/>
                      <a:pt x="3" y="18"/>
                      <a:pt x="4" y="18"/>
                    </a:cubicBezTo>
                    <a:cubicBezTo>
                      <a:pt x="4" y="17"/>
                      <a:pt x="4" y="16"/>
                      <a:pt x="4" y="16"/>
                    </a:cubicBezTo>
                    <a:cubicBezTo>
                      <a:pt x="4" y="14"/>
                      <a:pt x="3" y="12"/>
                      <a:pt x="2" y="11"/>
                    </a:cubicBezTo>
                    <a:cubicBezTo>
                      <a:pt x="3" y="12"/>
                      <a:pt x="5" y="10"/>
                      <a:pt x="5" y="9"/>
                    </a:cubicBezTo>
                    <a:cubicBezTo>
                      <a:pt x="7" y="11"/>
                      <a:pt x="8" y="12"/>
                      <a:pt x="10" y="9"/>
                    </a:cubicBezTo>
                    <a:cubicBezTo>
                      <a:pt x="11" y="10"/>
                      <a:pt x="11" y="11"/>
                      <a:pt x="12" y="11"/>
                    </a:cubicBezTo>
                    <a:cubicBezTo>
                      <a:pt x="12" y="12"/>
                      <a:pt x="13" y="11"/>
                      <a:pt x="14" y="11"/>
                    </a:cubicBezTo>
                    <a:cubicBezTo>
                      <a:pt x="14" y="12"/>
                      <a:pt x="15" y="14"/>
                      <a:pt x="16" y="14"/>
                    </a:cubicBezTo>
                    <a:cubicBezTo>
                      <a:pt x="18" y="13"/>
                      <a:pt x="17" y="11"/>
                      <a:pt x="17" y="9"/>
                    </a:cubicBezTo>
                    <a:cubicBezTo>
                      <a:pt x="17" y="11"/>
                      <a:pt x="18" y="11"/>
                      <a:pt x="19" y="12"/>
                    </a:cubicBezTo>
                    <a:cubicBezTo>
                      <a:pt x="21" y="13"/>
                      <a:pt x="22" y="12"/>
                      <a:pt x="23" y="10"/>
                    </a:cubicBezTo>
                    <a:cubicBezTo>
                      <a:pt x="24" y="13"/>
                      <a:pt x="25" y="9"/>
                      <a:pt x="25" y="8"/>
                    </a:cubicBezTo>
                    <a:cubicBezTo>
                      <a:pt x="26" y="11"/>
                      <a:pt x="28" y="9"/>
                      <a:pt x="29" y="8"/>
                    </a:cubicBezTo>
                    <a:cubicBezTo>
                      <a:pt x="29" y="8"/>
                      <a:pt x="29" y="8"/>
                      <a:pt x="29" y="8"/>
                    </a:cubicBezTo>
                    <a:cubicBezTo>
                      <a:pt x="31" y="6"/>
                      <a:pt x="32" y="8"/>
                      <a:pt x="32" y="10"/>
                    </a:cubicBezTo>
                    <a:cubicBezTo>
                      <a:pt x="32" y="12"/>
                      <a:pt x="32" y="13"/>
                      <a:pt x="34" y="14"/>
                    </a:cubicBezTo>
                    <a:cubicBezTo>
                      <a:pt x="34" y="14"/>
                      <a:pt x="34" y="15"/>
                      <a:pt x="34" y="16"/>
                    </a:cubicBezTo>
                    <a:cubicBezTo>
                      <a:pt x="34" y="17"/>
                      <a:pt x="36" y="16"/>
                      <a:pt x="36" y="17"/>
                    </a:cubicBezTo>
                    <a:cubicBezTo>
                      <a:pt x="36" y="18"/>
                      <a:pt x="34" y="22"/>
                      <a:pt x="37" y="21"/>
                    </a:cubicBezTo>
                    <a:cubicBezTo>
                      <a:pt x="38" y="21"/>
                      <a:pt x="38" y="20"/>
                      <a:pt x="38" y="20"/>
                    </a:cubicBezTo>
                    <a:cubicBezTo>
                      <a:pt x="39" y="20"/>
                      <a:pt x="40" y="20"/>
                      <a:pt x="40" y="20"/>
                    </a:cubicBezTo>
                    <a:cubicBezTo>
                      <a:pt x="41" y="19"/>
                      <a:pt x="41" y="19"/>
                      <a:pt x="41" y="19"/>
                    </a:cubicBezTo>
                    <a:cubicBezTo>
                      <a:pt x="40" y="19"/>
                      <a:pt x="39" y="19"/>
                      <a:pt x="38" y="17"/>
                    </a:cubicBezTo>
                    <a:close/>
                  </a:path>
                </a:pathLst>
              </a:custGeom>
              <a:solidFill>
                <a:srgbClr val="38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3" name="Rectangle 686"/>
              <p:cNvSpPr>
                <a:spLocks noChangeArrowheads="1"/>
              </p:cNvSpPr>
              <p:nvPr/>
            </p:nvSpPr>
            <p:spPr bwMode="auto">
              <a:xfrm>
                <a:off x="8713232"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4" name="Freeform 687"/>
              <p:cNvSpPr/>
              <p:nvPr/>
            </p:nvSpPr>
            <p:spPr bwMode="auto">
              <a:xfrm>
                <a:off x="8631604" y="6021358"/>
                <a:ext cx="253325" cy="121032"/>
              </a:xfrm>
              <a:custGeom>
                <a:avLst/>
                <a:gdLst>
                  <a:gd name="T0" fmla="*/ 88 w 90"/>
                  <a:gd name="T1" fmla="*/ 43 h 43"/>
                  <a:gd name="T2" fmla="*/ 5 w 90"/>
                  <a:gd name="T3" fmla="*/ 43 h 43"/>
                  <a:gd name="T4" fmla="*/ 0 w 90"/>
                  <a:gd name="T5" fmla="*/ 0 h 43"/>
                  <a:gd name="T6" fmla="*/ 90 w 90"/>
                  <a:gd name="T7" fmla="*/ 0 h 43"/>
                  <a:gd name="T8" fmla="*/ 88 w 90"/>
                  <a:gd name="T9" fmla="*/ 43 h 43"/>
                </a:gdLst>
                <a:ahLst/>
                <a:cxnLst>
                  <a:cxn ang="0">
                    <a:pos x="T0" y="T1"/>
                  </a:cxn>
                  <a:cxn ang="0">
                    <a:pos x="T2" y="T3"/>
                  </a:cxn>
                  <a:cxn ang="0">
                    <a:pos x="T4" y="T5"/>
                  </a:cxn>
                  <a:cxn ang="0">
                    <a:pos x="T6" y="T7"/>
                  </a:cxn>
                  <a:cxn ang="0">
                    <a:pos x="T8" y="T9"/>
                  </a:cxn>
                </a:cxnLst>
                <a:rect l="0" t="0" r="r" b="b"/>
                <a:pathLst>
                  <a:path w="90" h="43">
                    <a:moveTo>
                      <a:pt x="88" y="43"/>
                    </a:moveTo>
                    <a:lnTo>
                      <a:pt x="5" y="43"/>
                    </a:lnTo>
                    <a:lnTo>
                      <a:pt x="0" y="0"/>
                    </a:lnTo>
                    <a:lnTo>
                      <a:pt x="90" y="0"/>
                    </a:lnTo>
                    <a:lnTo>
                      <a:pt x="88" y="43"/>
                    </a:lnTo>
                    <a:close/>
                  </a:path>
                </a:pathLst>
              </a:custGeom>
              <a:solidFill>
                <a:srgbClr val="6D8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5" name="Freeform 688"/>
              <p:cNvSpPr/>
              <p:nvPr/>
            </p:nvSpPr>
            <p:spPr bwMode="auto">
              <a:xfrm>
                <a:off x="8640049"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7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3" y="2"/>
                      <a:pt x="28" y="3"/>
                    </a:cubicBezTo>
                    <a:cubicBezTo>
                      <a:pt x="33" y="3"/>
                      <a:pt x="38" y="8"/>
                      <a:pt x="32" y="12"/>
                    </a:cubicBezTo>
                    <a:cubicBezTo>
                      <a:pt x="27" y="16"/>
                      <a:pt x="18" y="14"/>
                      <a:pt x="12" y="14"/>
                    </a:cubicBezTo>
                    <a:cubicBezTo>
                      <a:pt x="8" y="13"/>
                      <a:pt x="4" y="12"/>
                      <a:pt x="0" y="10"/>
                    </a:cubicBezTo>
                    <a:cubicBezTo>
                      <a:pt x="1" y="18"/>
                      <a:pt x="1" y="18"/>
                      <a:pt x="1" y="18"/>
                    </a:cubicBezTo>
                    <a:cubicBezTo>
                      <a:pt x="36" y="18"/>
                      <a:pt x="36" y="18"/>
                      <a:pt x="36" y="18"/>
                    </a:cubicBezTo>
                    <a:cubicBezTo>
                      <a:pt x="37" y="9"/>
                      <a:pt x="37" y="0"/>
                      <a:pt x="37" y="0"/>
                    </a:cubicBezTo>
                    <a:lnTo>
                      <a:pt x="3" y="0"/>
                    </a:ln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6" name="Freeform 689"/>
              <p:cNvSpPr/>
              <p:nvPr/>
            </p:nvSpPr>
            <p:spPr bwMode="auto">
              <a:xfrm>
                <a:off x="8645678" y="6133946"/>
                <a:ext cx="101330" cy="394061"/>
              </a:xfrm>
              <a:custGeom>
                <a:avLst/>
                <a:gdLst>
                  <a:gd name="T0" fmla="*/ 21 w 36"/>
                  <a:gd name="T1" fmla="*/ 131 h 140"/>
                  <a:gd name="T2" fmla="*/ 0 w 36"/>
                  <a:gd name="T3" fmla="*/ 0 h 140"/>
                  <a:gd name="T4" fmla="*/ 33 w 36"/>
                  <a:gd name="T5" fmla="*/ 0 h 140"/>
                  <a:gd name="T6" fmla="*/ 36 w 36"/>
                  <a:gd name="T7" fmla="*/ 140 h 140"/>
                  <a:gd name="T8" fmla="*/ 21 w 36"/>
                  <a:gd name="T9" fmla="*/ 131 h 140"/>
                </a:gdLst>
                <a:ahLst/>
                <a:cxnLst>
                  <a:cxn ang="0">
                    <a:pos x="T0" y="T1"/>
                  </a:cxn>
                  <a:cxn ang="0">
                    <a:pos x="T2" y="T3"/>
                  </a:cxn>
                  <a:cxn ang="0">
                    <a:pos x="T4" y="T5"/>
                  </a:cxn>
                  <a:cxn ang="0">
                    <a:pos x="T6" y="T7"/>
                  </a:cxn>
                  <a:cxn ang="0">
                    <a:pos x="T8" y="T9"/>
                  </a:cxn>
                </a:cxnLst>
                <a:rect l="0" t="0" r="r" b="b"/>
                <a:pathLst>
                  <a:path w="36" h="140">
                    <a:moveTo>
                      <a:pt x="21" y="131"/>
                    </a:moveTo>
                    <a:lnTo>
                      <a:pt x="0" y="0"/>
                    </a:lnTo>
                    <a:lnTo>
                      <a:pt x="33" y="0"/>
                    </a:lnTo>
                    <a:lnTo>
                      <a:pt x="36" y="140"/>
                    </a:lnTo>
                    <a:lnTo>
                      <a:pt x="21" y="131"/>
                    </a:lnTo>
                    <a:close/>
                  </a:path>
                </a:pathLst>
              </a:custGeom>
              <a:solidFill>
                <a:srgbClr val="6D8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7" name="Freeform 690"/>
              <p:cNvSpPr/>
              <p:nvPr/>
            </p:nvSpPr>
            <p:spPr bwMode="auto">
              <a:xfrm>
                <a:off x="8685084"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7"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8" name="Freeform 691"/>
              <p:cNvSpPr/>
              <p:nvPr/>
            </p:nvSpPr>
            <p:spPr bwMode="auto">
              <a:xfrm>
                <a:off x="8792044" y="6133946"/>
                <a:ext cx="87257" cy="394061"/>
              </a:xfrm>
              <a:custGeom>
                <a:avLst/>
                <a:gdLst>
                  <a:gd name="T0" fmla="*/ 10 w 31"/>
                  <a:gd name="T1" fmla="*/ 131 h 140"/>
                  <a:gd name="T2" fmla="*/ 31 w 31"/>
                  <a:gd name="T3" fmla="*/ 0 h 140"/>
                  <a:gd name="T4" fmla="*/ 0 w 31"/>
                  <a:gd name="T5" fmla="*/ 0 h 140"/>
                  <a:gd name="T6" fmla="*/ 0 w 31"/>
                  <a:gd name="T7" fmla="*/ 140 h 140"/>
                  <a:gd name="T8" fmla="*/ 10 w 31"/>
                  <a:gd name="T9" fmla="*/ 131 h 140"/>
                </a:gdLst>
                <a:ahLst/>
                <a:cxnLst>
                  <a:cxn ang="0">
                    <a:pos x="T0" y="T1"/>
                  </a:cxn>
                  <a:cxn ang="0">
                    <a:pos x="T2" y="T3"/>
                  </a:cxn>
                  <a:cxn ang="0">
                    <a:pos x="T4" y="T5"/>
                  </a:cxn>
                  <a:cxn ang="0">
                    <a:pos x="T6" y="T7"/>
                  </a:cxn>
                  <a:cxn ang="0">
                    <a:pos x="T8" y="T9"/>
                  </a:cxn>
                </a:cxnLst>
                <a:rect l="0" t="0" r="r" b="b"/>
                <a:pathLst>
                  <a:path w="31" h="140">
                    <a:moveTo>
                      <a:pt x="10" y="131"/>
                    </a:moveTo>
                    <a:lnTo>
                      <a:pt x="31" y="0"/>
                    </a:lnTo>
                    <a:lnTo>
                      <a:pt x="0" y="0"/>
                    </a:lnTo>
                    <a:lnTo>
                      <a:pt x="0" y="140"/>
                    </a:lnTo>
                    <a:lnTo>
                      <a:pt x="10" y="131"/>
                    </a:lnTo>
                    <a:close/>
                  </a:path>
                </a:pathLst>
              </a:custGeom>
              <a:solidFill>
                <a:srgbClr val="6D8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69" name="Freeform 692"/>
              <p:cNvSpPr/>
              <p:nvPr/>
            </p:nvSpPr>
            <p:spPr bwMode="auto">
              <a:xfrm>
                <a:off x="8645678" y="6133946"/>
                <a:ext cx="92887" cy="135107"/>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2" y="16"/>
                      <a:pt x="14" y="20"/>
                    </a:cubicBezTo>
                    <a:cubicBezTo>
                      <a:pt x="14" y="0"/>
                      <a:pt x="14" y="0"/>
                      <a:pt x="14" y="0"/>
                    </a:cubicBezTo>
                    <a:cubicBezTo>
                      <a:pt x="0" y="0"/>
                      <a:pt x="0" y="0"/>
                      <a:pt x="0" y="0"/>
                    </a:cubicBezTo>
                    <a:cubicBezTo>
                      <a:pt x="3" y="19"/>
                      <a:pt x="3" y="19"/>
                      <a:pt x="3" y="19"/>
                    </a:cubicBezTo>
                    <a:cubicBezTo>
                      <a:pt x="3" y="18"/>
                      <a:pt x="3" y="16"/>
                      <a:pt x="5" y="14"/>
                    </a:cubicBez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0" name="Freeform 693"/>
              <p:cNvSpPr/>
              <p:nvPr/>
            </p:nvSpPr>
            <p:spPr bwMode="auto">
              <a:xfrm>
                <a:off x="8792044" y="6133946"/>
                <a:ext cx="87257" cy="121032"/>
              </a:xfrm>
              <a:custGeom>
                <a:avLst/>
                <a:gdLst>
                  <a:gd name="T0" fmla="*/ 11 w 13"/>
                  <a:gd name="T1" fmla="*/ 9 h 18"/>
                  <a:gd name="T2" fmla="*/ 11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1" y="10"/>
                      <a:pt x="11" y="10"/>
                      <a:pt x="11" y="10"/>
                    </a:cubicBezTo>
                    <a:cubicBezTo>
                      <a:pt x="13" y="0"/>
                      <a:pt x="13" y="0"/>
                      <a:pt x="13" y="0"/>
                    </a:cubicBezTo>
                    <a:cubicBezTo>
                      <a:pt x="0" y="0"/>
                      <a:pt x="0" y="0"/>
                      <a:pt x="0" y="0"/>
                    </a:cubicBezTo>
                    <a:cubicBezTo>
                      <a:pt x="0" y="18"/>
                      <a:pt x="0" y="18"/>
                      <a:pt x="0" y="18"/>
                    </a:cubicBezTo>
                    <a:cubicBezTo>
                      <a:pt x="2" y="12"/>
                      <a:pt x="6" y="3"/>
                      <a:pt x="11" y="9"/>
                    </a:cubicBez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1" name="Freeform 694"/>
              <p:cNvSpPr/>
              <p:nvPr/>
            </p:nvSpPr>
            <p:spPr bwMode="auto">
              <a:xfrm>
                <a:off x="8786414" y="6133946"/>
                <a:ext cx="59110" cy="394061"/>
              </a:xfrm>
              <a:custGeom>
                <a:avLst/>
                <a:gdLst>
                  <a:gd name="T0" fmla="*/ 8 w 9"/>
                  <a:gd name="T1" fmla="*/ 31 h 59"/>
                  <a:gd name="T2" fmla="*/ 2 w 9"/>
                  <a:gd name="T3" fmla="*/ 29 h 59"/>
                  <a:gd name="T4" fmla="*/ 3 w 9"/>
                  <a:gd name="T5" fmla="*/ 0 h 59"/>
                  <a:gd name="T6" fmla="*/ 1 w 9"/>
                  <a:gd name="T7" fmla="*/ 0 h 59"/>
                  <a:gd name="T8" fmla="*/ 1 w 9"/>
                  <a:gd name="T9" fmla="*/ 59 h 59"/>
                  <a:gd name="T10" fmla="*/ 5 w 9"/>
                  <a:gd name="T11" fmla="*/ 55 h 59"/>
                  <a:gd name="T12" fmla="*/ 9 w 9"/>
                  <a:gd name="T13" fmla="*/ 30 h 59"/>
                  <a:gd name="T14" fmla="*/ 8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8" y="31"/>
                    </a:moveTo>
                    <a:cubicBezTo>
                      <a:pt x="7" y="33"/>
                      <a:pt x="3" y="32"/>
                      <a:pt x="2" y="29"/>
                    </a:cubicBezTo>
                    <a:cubicBezTo>
                      <a:pt x="0" y="20"/>
                      <a:pt x="2" y="10"/>
                      <a:pt x="3" y="0"/>
                    </a:cubicBezTo>
                    <a:cubicBezTo>
                      <a:pt x="1" y="0"/>
                      <a:pt x="1" y="0"/>
                      <a:pt x="1" y="0"/>
                    </a:cubicBezTo>
                    <a:cubicBezTo>
                      <a:pt x="1" y="59"/>
                      <a:pt x="1" y="59"/>
                      <a:pt x="1" y="59"/>
                    </a:cubicBezTo>
                    <a:cubicBezTo>
                      <a:pt x="5" y="55"/>
                      <a:pt x="5" y="55"/>
                      <a:pt x="5" y="55"/>
                    </a:cubicBezTo>
                    <a:cubicBezTo>
                      <a:pt x="9" y="30"/>
                      <a:pt x="9" y="30"/>
                      <a:pt x="9" y="30"/>
                    </a:cubicBezTo>
                    <a:lnTo>
                      <a:pt x="8" y="31"/>
                    </a:lnTo>
                    <a:close/>
                  </a:path>
                </a:pathLst>
              </a:custGeom>
              <a:solidFill>
                <a:srgbClr val="617E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2" name="Freeform 695"/>
              <p:cNvSpPr/>
              <p:nvPr/>
            </p:nvSpPr>
            <p:spPr bwMode="auto">
              <a:xfrm>
                <a:off x="8606272" y="5700479"/>
                <a:ext cx="306806" cy="320878"/>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4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2" y="48"/>
                      <a:pt x="42" y="48"/>
                      <a:pt x="42" y="48"/>
                    </a:cubicBezTo>
                    <a:cubicBezTo>
                      <a:pt x="42" y="48"/>
                      <a:pt x="46" y="9"/>
                      <a:pt x="43" y="4"/>
                    </a:cubicBezTo>
                    <a:close/>
                  </a:path>
                </a:pathLst>
              </a:custGeom>
              <a:solidFill>
                <a:srgbClr val="636B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3" name="Freeform 696"/>
              <p:cNvSpPr/>
              <p:nvPr/>
            </p:nvSpPr>
            <p:spPr bwMode="auto">
              <a:xfrm>
                <a:off x="8606272" y="5708924"/>
                <a:ext cx="306806" cy="312433"/>
              </a:xfrm>
              <a:custGeom>
                <a:avLst/>
                <a:gdLst>
                  <a:gd name="T0" fmla="*/ 43 w 46"/>
                  <a:gd name="T1" fmla="*/ 3 h 47"/>
                  <a:gd name="T2" fmla="*/ 38 w 46"/>
                  <a:gd name="T3" fmla="*/ 0 h 47"/>
                  <a:gd name="T4" fmla="*/ 38 w 46"/>
                  <a:gd name="T5" fmla="*/ 1 h 47"/>
                  <a:gd name="T6" fmla="*/ 37 w 46"/>
                  <a:gd name="T7" fmla="*/ 41 h 47"/>
                  <a:gd name="T8" fmla="*/ 34 w 46"/>
                  <a:gd name="T9" fmla="*/ 44 h 47"/>
                  <a:gd name="T10" fmla="*/ 18 w 46"/>
                  <a:gd name="T11" fmla="*/ 46 h 47"/>
                  <a:gd name="T12" fmla="*/ 9 w 46"/>
                  <a:gd name="T13" fmla="*/ 36 h 47"/>
                  <a:gd name="T14" fmla="*/ 10 w 46"/>
                  <a:gd name="T15" fmla="*/ 33 h 47"/>
                  <a:gd name="T16" fmla="*/ 8 w 46"/>
                  <a:gd name="T17" fmla="*/ 21 h 47"/>
                  <a:gd name="T18" fmla="*/ 8 w 46"/>
                  <a:gd name="T19" fmla="*/ 0 h 47"/>
                  <a:gd name="T20" fmla="*/ 3 w 46"/>
                  <a:gd name="T21" fmla="*/ 3 h 47"/>
                  <a:gd name="T22" fmla="*/ 4 w 46"/>
                  <a:gd name="T23" fmla="*/ 47 h 47"/>
                  <a:gd name="T24" fmla="*/ 42 w 46"/>
                  <a:gd name="T25" fmla="*/ 47 h 47"/>
                  <a:gd name="T26" fmla="*/ 43 w 46"/>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7">
                    <a:moveTo>
                      <a:pt x="43" y="3"/>
                    </a:moveTo>
                    <a:cubicBezTo>
                      <a:pt x="42" y="2"/>
                      <a:pt x="41" y="1"/>
                      <a:pt x="38" y="0"/>
                    </a:cubicBezTo>
                    <a:cubicBezTo>
                      <a:pt x="38" y="1"/>
                      <a:pt x="38" y="1"/>
                      <a:pt x="38" y="1"/>
                    </a:cubicBezTo>
                    <a:cubicBezTo>
                      <a:pt x="40" y="14"/>
                      <a:pt x="41" y="29"/>
                      <a:pt x="37" y="41"/>
                    </a:cubicBezTo>
                    <a:cubicBezTo>
                      <a:pt x="37" y="43"/>
                      <a:pt x="35" y="44"/>
                      <a:pt x="34" y="44"/>
                    </a:cubicBezTo>
                    <a:cubicBezTo>
                      <a:pt x="30" y="47"/>
                      <a:pt x="22" y="47"/>
                      <a:pt x="18" y="46"/>
                    </a:cubicBezTo>
                    <a:cubicBezTo>
                      <a:pt x="11" y="45"/>
                      <a:pt x="9" y="42"/>
                      <a:pt x="9" y="36"/>
                    </a:cubicBezTo>
                    <a:cubicBezTo>
                      <a:pt x="9" y="35"/>
                      <a:pt x="9" y="34"/>
                      <a:pt x="10" y="33"/>
                    </a:cubicBezTo>
                    <a:cubicBezTo>
                      <a:pt x="9" y="29"/>
                      <a:pt x="9" y="25"/>
                      <a:pt x="8" y="21"/>
                    </a:cubicBezTo>
                    <a:cubicBezTo>
                      <a:pt x="8" y="14"/>
                      <a:pt x="7" y="7"/>
                      <a:pt x="8" y="0"/>
                    </a:cubicBezTo>
                    <a:cubicBezTo>
                      <a:pt x="5" y="1"/>
                      <a:pt x="4" y="2"/>
                      <a:pt x="3" y="3"/>
                    </a:cubicBezTo>
                    <a:cubicBezTo>
                      <a:pt x="0" y="7"/>
                      <a:pt x="4" y="47"/>
                      <a:pt x="4" y="47"/>
                    </a:cubicBezTo>
                    <a:cubicBezTo>
                      <a:pt x="42" y="47"/>
                      <a:pt x="42" y="47"/>
                      <a:pt x="42" y="47"/>
                    </a:cubicBezTo>
                    <a:cubicBezTo>
                      <a:pt x="42" y="47"/>
                      <a:pt x="46" y="8"/>
                      <a:pt x="43" y="3"/>
                    </a:cubicBezTo>
                    <a:close/>
                  </a:path>
                </a:pathLst>
              </a:custGeom>
              <a:solidFill>
                <a:srgbClr val="5A62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4" name="Rectangle 697"/>
              <p:cNvSpPr>
                <a:spLocks noChangeArrowheads="1"/>
              </p:cNvSpPr>
              <p:nvPr/>
            </p:nvSpPr>
            <p:spPr bwMode="auto">
              <a:xfrm>
                <a:off x="8792044"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5" name="Freeform 698"/>
              <p:cNvSpPr/>
              <p:nvPr/>
            </p:nvSpPr>
            <p:spPr bwMode="auto">
              <a:xfrm>
                <a:off x="8786414"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0"/>
                      <a:pt x="10" y="2"/>
                      <a:pt x="10" y="4"/>
                    </a:cubicBezTo>
                    <a:cubicBezTo>
                      <a:pt x="10" y="6"/>
                      <a:pt x="1" y="4"/>
                      <a:pt x="1"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6" name="Rectangle 699"/>
              <p:cNvSpPr>
                <a:spLocks noChangeArrowheads="1"/>
              </p:cNvSpPr>
              <p:nvPr/>
            </p:nvSpPr>
            <p:spPr bwMode="auto">
              <a:xfrm>
                <a:off x="8679455"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7" name="Freeform 700"/>
              <p:cNvSpPr/>
              <p:nvPr/>
            </p:nvSpPr>
            <p:spPr bwMode="auto">
              <a:xfrm>
                <a:off x="8679455"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8" name="Freeform 701"/>
              <p:cNvSpPr/>
              <p:nvPr/>
            </p:nvSpPr>
            <p:spPr bwMode="auto">
              <a:xfrm>
                <a:off x="8786414"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79" name="Freeform 702"/>
              <p:cNvSpPr/>
              <p:nvPr/>
            </p:nvSpPr>
            <p:spPr bwMode="auto">
              <a:xfrm>
                <a:off x="8679455"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0" name="Freeform 703"/>
              <p:cNvSpPr/>
              <p:nvPr/>
            </p:nvSpPr>
            <p:spPr bwMode="auto">
              <a:xfrm>
                <a:off x="8620345" y="5368342"/>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10"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1" name="Freeform 704"/>
              <p:cNvSpPr/>
              <p:nvPr/>
            </p:nvSpPr>
            <p:spPr bwMode="auto">
              <a:xfrm>
                <a:off x="8845523" y="5700479"/>
                <a:ext cx="101330"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9" y="39"/>
                    </a:cubicBezTo>
                    <a:cubicBezTo>
                      <a:pt x="13" y="38"/>
                      <a:pt x="15" y="0"/>
                      <a:pt x="5" y="3"/>
                    </a:cubicBezTo>
                    <a:close/>
                  </a:path>
                </a:pathLst>
              </a:custGeom>
              <a:solidFill>
                <a:srgbClr val="7279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2" name="Freeform 705"/>
              <p:cNvSpPr/>
              <p:nvPr/>
            </p:nvSpPr>
            <p:spPr bwMode="auto">
              <a:xfrm>
                <a:off x="8718861" y="5889066"/>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7279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3" name="Freeform 706"/>
              <p:cNvSpPr/>
              <p:nvPr/>
            </p:nvSpPr>
            <p:spPr bwMode="auto">
              <a:xfrm>
                <a:off x="8845523" y="5714554"/>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8"/>
                      <a:pt x="6" y="1"/>
                    </a:cubicBezTo>
                    <a:cubicBezTo>
                      <a:pt x="7" y="1"/>
                      <a:pt x="7" y="1"/>
                      <a:pt x="7" y="1"/>
                    </a:cubicBezTo>
                    <a:cubicBezTo>
                      <a:pt x="6" y="0"/>
                      <a:pt x="5" y="0"/>
                      <a:pt x="5" y="1"/>
                    </a:cubicBezTo>
                    <a:cubicBezTo>
                      <a:pt x="5" y="1"/>
                      <a:pt x="7" y="11"/>
                      <a:pt x="3" y="19"/>
                    </a:cubicBezTo>
                    <a:cubicBezTo>
                      <a:pt x="1" y="24"/>
                      <a:pt x="0" y="28"/>
                      <a:pt x="0" y="28"/>
                    </a:cubicBezTo>
                    <a:cubicBezTo>
                      <a:pt x="0" y="28"/>
                      <a:pt x="1" y="29"/>
                      <a:pt x="2" y="31"/>
                    </a:cubicBezTo>
                    <a:lnTo>
                      <a:pt x="3" y="31"/>
                    </a:lnTo>
                    <a:close/>
                  </a:path>
                </a:pathLst>
              </a:custGeom>
              <a:solidFill>
                <a:srgbClr val="6A70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4" name="Freeform 707"/>
              <p:cNvSpPr/>
              <p:nvPr/>
            </p:nvSpPr>
            <p:spPr bwMode="auto">
              <a:xfrm>
                <a:off x="8718861" y="5889066"/>
                <a:ext cx="160440"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19" y="5"/>
                      <a:pt x="20" y="5"/>
                      <a:pt x="21" y="5"/>
                    </a:cubicBezTo>
                    <a:cubicBezTo>
                      <a:pt x="21" y="5"/>
                      <a:pt x="21" y="5"/>
                      <a:pt x="21" y="5"/>
                    </a:cubicBezTo>
                    <a:cubicBezTo>
                      <a:pt x="21" y="5"/>
                      <a:pt x="22" y="5"/>
                      <a:pt x="22" y="5"/>
                    </a:cubicBezTo>
                    <a:cubicBezTo>
                      <a:pt x="23" y="5"/>
                      <a:pt x="23" y="5"/>
                      <a:pt x="24" y="5"/>
                    </a:cubicBezTo>
                    <a:cubicBezTo>
                      <a:pt x="23" y="4"/>
                      <a:pt x="23" y="4"/>
                      <a:pt x="23" y="4"/>
                    </a:cubicBezTo>
                    <a:cubicBezTo>
                      <a:pt x="23" y="4"/>
                      <a:pt x="23" y="3"/>
                      <a:pt x="23" y="3"/>
                    </a:cubicBezTo>
                    <a:cubicBezTo>
                      <a:pt x="19" y="2"/>
                      <a:pt x="16" y="1"/>
                      <a:pt x="14" y="1"/>
                    </a:cubicBezTo>
                    <a:cubicBezTo>
                      <a:pt x="9" y="1"/>
                      <a:pt x="4" y="0"/>
                      <a:pt x="3" y="0"/>
                    </a:cubicBezTo>
                    <a:cubicBezTo>
                      <a:pt x="2" y="0"/>
                      <a:pt x="0" y="6"/>
                      <a:pt x="0" y="6"/>
                    </a:cubicBezTo>
                    <a:cubicBezTo>
                      <a:pt x="3" y="8"/>
                      <a:pt x="7" y="9"/>
                      <a:pt x="9" y="9"/>
                    </a:cubicBezTo>
                    <a:lnTo>
                      <a:pt x="10" y="8"/>
                    </a:lnTo>
                    <a:close/>
                  </a:path>
                </a:pathLst>
              </a:custGeom>
              <a:solidFill>
                <a:srgbClr val="6A70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5" name="Freeform 708"/>
              <p:cNvSpPr/>
              <p:nvPr/>
            </p:nvSpPr>
            <p:spPr bwMode="auto">
              <a:xfrm>
                <a:off x="8645678" y="5860919"/>
                <a:ext cx="81628" cy="28147"/>
              </a:xfrm>
              <a:custGeom>
                <a:avLst/>
                <a:gdLst>
                  <a:gd name="T0" fmla="*/ 11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6" name="Freeform 709"/>
              <p:cNvSpPr/>
              <p:nvPr/>
            </p:nvSpPr>
            <p:spPr bwMode="auto">
              <a:xfrm>
                <a:off x="8572496" y="5700479"/>
                <a:ext cx="87257" cy="267398"/>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0" y="37"/>
                      <a:pt x="0" y="0"/>
                      <a:pt x="10" y="2"/>
                    </a:cubicBezTo>
                    <a:close/>
                  </a:path>
                </a:pathLst>
              </a:custGeom>
              <a:solidFill>
                <a:srgbClr val="7279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7" name="Freeform 710"/>
              <p:cNvSpPr/>
              <p:nvPr/>
            </p:nvSpPr>
            <p:spPr bwMode="auto">
              <a:xfrm>
                <a:off x="8566866" y="5869363"/>
                <a:ext cx="239252" cy="112589"/>
              </a:xfrm>
              <a:custGeom>
                <a:avLst/>
                <a:gdLst>
                  <a:gd name="T0" fmla="*/ 5 w 36"/>
                  <a:gd name="T1" fmla="*/ 14 h 17"/>
                  <a:gd name="T2" fmla="*/ 36 w 36"/>
                  <a:gd name="T3" fmla="*/ 5 h 17"/>
                  <a:gd name="T4" fmla="*/ 34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4" y="0"/>
                    </a:cubicBezTo>
                    <a:cubicBezTo>
                      <a:pt x="33" y="0"/>
                      <a:pt x="23" y="1"/>
                      <a:pt x="15" y="2"/>
                    </a:cubicBezTo>
                    <a:cubicBezTo>
                      <a:pt x="11" y="3"/>
                      <a:pt x="0" y="6"/>
                      <a:pt x="5" y="14"/>
                    </a:cubicBezTo>
                    <a:close/>
                  </a:path>
                </a:pathLst>
              </a:custGeom>
              <a:solidFill>
                <a:srgbClr val="7279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8" name="Freeform 711"/>
              <p:cNvSpPr/>
              <p:nvPr/>
            </p:nvSpPr>
            <p:spPr bwMode="auto">
              <a:xfrm>
                <a:off x="8600643" y="5714554"/>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7"/>
                      <a:pt x="6" y="28"/>
                    </a:cubicBezTo>
                    <a:cubicBezTo>
                      <a:pt x="7" y="28"/>
                      <a:pt x="8" y="27"/>
                      <a:pt x="9" y="27"/>
                    </a:cubicBezTo>
                    <a:cubicBezTo>
                      <a:pt x="9" y="24"/>
                      <a:pt x="8" y="19"/>
                      <a:pt x="7" y="14"/>
                    </a:cubicBezTo>
                    <a:cubicBezTo>
                      <a:pt x="5" y="7"/>
                      <a:pt x="6" y="0"/>
                      <a:pt x="6" y="0"/>
                    </a:cubicBezTo>
                    <a:cubicBezTo>
                      <a:pt x="5" y="0"/>
                      <a:pt x="5" y="0"/>
                      <a:pt x="4" y="0"/>
                    </a:cubicBezTo>
                    <a:lnTo>
                      <a:pt x="4" y="1"/>
                    </a:lnTo>
                    <a:close/>
                  </a:path>
                </a:pathLst>
              </a:custGeom>
              <a:solidFill>
                <a:srgbClr val="6A70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89" name="Freeform 712"/>
              <p:cNvSpPr/>
              <p:nvPr/>
            </p:nvSpPr>
            <p:spPr bwMode="auto">
              <a:xfrm>
                <a:off x="8640049" y="5869363"/>
                <a:ext cx="166069" cy="39406"/>
              </a:xfrm>
              <a:custGeom>
                <a:avLst/>
                <a:gdLst>
                  <a:gd name="T0" fmla="*/ 0 w 25"/>
                  <a:gd name="T1" fmla="*/ 5 h 6"/>
                  <a:gd name="T2" fmla="*/ 20 w 25"/>
                  <a:gd name="T3" fmla="*/ 2 h 6"/>
                  <a:gd name="T4" fmla="*/ 23 w 25"/>
                  <a:gd name="T5" fmla="*/ 6 h 6"/>
                  <a:gd name="T6" fmla="*/ 25 w 25"/>
                  <a:gd name="T7" fmla="*/ 5 h 6"/>
                  <a:gd name="T8" fmla="*/ 23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3" y="2"/>
                      <a:pt x="24" y="4"/>
                      <a:pt x="23" y="6"/>
                    </a:cubicBezTo>
                    <a:cubicBezTo>
                      <a:pt x="24" y="6"/>
                      <a:pt x="25" y="6"/>
                      <a:pt x="25" y="5"/>
                    </a:cubicBezTo>
                    <a:cubicBezTo>
                      <a:pt x="25" y="5"/>
                      <a:pt x="23" y="0"/>
                      <a:pt x="23" y="0"/>
                    </a:cubicBezTo>
                    <a:cubicBezTo>
                      <a:pt x="22" y="0"/>
                      <a:pt x="12" y="1"/>
                      <a:pt x="4" y="2"/>
                    </a:cubicBezTo>
                    <a:cubicBezTo>
                      <a:pt x="3" y="2"/>
                      <a:pt x="2" y="3"/>
                      <a:pt x="0" y="3"/>
                    </a:cubicBezTo>
                    <a:cubicBezTo>
                      <a:pt x="0" y="4"/>
                      <a:pt x="0" y="5"/>
                      <a:pt x="0" y="5"/>
                    </a:cubicBezTo>
                    <a:close/>
                  </a:path>
                </a:pathLst>
              </a:custGeom>
              <a:solidFill>
                <a:srgbClr val="6A70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0" name="Freeform 713"/>
              <p:cNvSpPr/>
              <p:nvPr/>
            </p:nvSpPr>
            <p:spPr bwMode="auto">
              <a:xfrm>
                <a:off x="8792044" y="5860919"/>
                <a:ext cx="61924" cy="47849"/>
              </a:xfrm>
              <a:custGeom>
                <a:avLst/>
                <a:gdLst>
                  <a:gd name="T0" fmla="*/ 0 w 9"/>
                  <a:gd name="T1" fmla="*/ 1 h 7"/>
                  <a:gd name="T2" fmla="*/ 9 w 9"/>
                  <a:gd name="T3" fmla="*/ 2 h 7"/>
                  <a:gd name="T4" fmla="*/ 8 w 9"/>
                  <a:gd name="T5" fmla="*/ 6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1" name="Freeform 714"/>
              <p:cNvSpPr/>
              <p:nvPr/>
            </p:nvSpPr>
            <p:spPr bwMode="auto">
              <a:xfrm>
                <a:off x="8859597"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2" name="Freeform 715"/>
              <p:cNvSpPr/>
              <p:nvPr/>
            </p:nvSpPr>
            <p:spPr bwMode="auto">
              <a:xfrm>
                <a:off x="8620345"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3" name="Freeform 716"/>
              <p:cNvSpPr/>
              <p:nvPr/>
            </p:nvSpPr>
            <p:spPr bwMode="auto">
              <a:xfrm>
                <a:off x="8600643" y="5334565"/>
                <a:ext cx="312435" cy="258954"/>
              </a:xfrm>
              <a:custGeom>
                <a:avLst/>
                <a:gdLst>
                  <a:gd name="T0" fmla="*/ 5 w 47"/>
                  <a:gd name="T1" fmla="*/ 35 h 39"/>
                  <a:gd name="T2" fmla="*/ 4 w 47"/>
                  <a:gd name="T3" fmla="*/ 31 h 39"/>
                  <a:gd name="T4" fmla="*/ 2 w 47"/>
                  <a:gd name="T5" fmla="*/ 31 h 39"/>
                  <a:gd name="T6" fmla="*/ 3 w 47"/>
                  <a:gd name="T7" fmla="*/ 28 h 39"/>
                  <a:gd name="T8" fmla="*/ 1 w 47"/>
                  <a:gd name="T9" fmla="*/ 26 h 39"/>
                  <a:gd name="T10" fmla="*/ 2 w 47"/>
                  <a:gd name="T11" fmla="*/ 24 h 39"/>
                  <a:gd name="T12" fmla="*/ 3 w 47"/>
                  <a:gd name="T13" fmla="*/ 21 h 39"/>
                  <a:gd name="T14" fmla="*/ 4 w 47"/>
                  <a:gd name="T15" fmla="*/ 11 h 39"/>
                  <a:gd name="T16" fmla="*/ 1 w 47"/>
                  <a:gd name="T17" fmla="*/ 12 h 39"/>
                  <a:gd name="T18" fmla="*/ 5 w 47"/>
                  <a:gd name="T19" fmla="*/ 10 h 39"/>
                  <a:gd name="T20" fmla="*/ 8 w 47"/>
                  <a:gd name="T21" fmla="*/ 9 h 39"/>
                  <a:gd name="T22" fmla="*/ 9 w 47"/>
                  <a:gd name="T23" fmla="*/ 7 h 39"/>
                  <a:gd name="T24" fmla="*/ 11 w 47"/>
                  <a:gd name="T25" fmla="*/ 7 h 39"/>
                  <a:gd name="T26" fmla="*/ 12 w 47"/>
                  <a:gd name="T27" fmla="*/ 5 h 39"/>
                  <a:gd name="T28" fmla="*/ 14 w 47"/>
                  <a:gd name="T29" fmla="*/ 6 h 39"/>
                  <a:gd name="T30" fmla="*/ 15 w 47"/>
                  <a:gd name="T31" fmla="*/ 3 h 39"/>
                  <a:gd name="T32" fmla="*/ 17 w 47"/>
                  <a:gd name="T33" fmla="*/ 4 h 39"/>
                  <a:gd name="T34" fmla="*/ 21 w 47"/>
                  <a:gd name="T35" fmla="*/ 0 h 39"/>
                  <a:gd name="T36" fmla="*/ 22 w 47"/>
                  <a:gd name="T37" fmla="*/ 3 h 39"/>
                  <a:gd name="T38" fmla="*/ 24 w 47"/>
                  <a:gd name="T39" fmla="*/ 2 h 39"/>
                  <a:gd name="T40" fmla="*/ 26 w 47"/>
                  <a:gd name="T41" fmla="*/ 2 h 39"/>
                  <a:gd name="T42" fmla="*/ 29 w 47"/>
                  <a:gd name="T43" fmla="*/ 2 h 39"/>
                  <a:gd name="T44" fmla="*/ 37 w 47"/>
                  <a:gd name="T45" fmla="*/ 5 h 39"/>
                  <a:gd name="T46" fmla="*/ 35 w 47"/>
                  <a:gd name="T47" fmla="*/ 5 h 39"/>
                  <a:gd name="T48" fmla="*/ 41 w 47"/>
                  <a:gd name="T49" fmla="*/ 8 h 39"/>
                  <a:gd name="T50" fmla="*/ 40 w 47"/>
                  <a:gd name="T51" fmla="*/ 8 h 39"/>
                  <a:gd name="T52" fmla="*/ 42 w 47"/>
                  <a:gd name="T53" fmla="*/ 10 h 39"/>
                  <a:gd name="T54" fmla="*/ 44 w 47"/>
                  <a:gd name="T55" fmla="*/ 12 h 39"/>
                  <a:gd name="T56" fmla="*/ 47 w 47"/>
                  <a:gd name="T57" fmla="*/ 19 h 39"/>
                  <a:gd name="T58" fmla="*/ 45 w 47"/>
                  <a:gd name="T59" fmla="*/ 16 h 39"/>
                  <a:gd name="T60" fmla="*/ 47 w 47"/>
                  <a:gd name="T61" fmla="*/ 22 h 39"/>
                  <a:gd name="T62" fmla="*/ 46 w 47"/>
                  <a:gd name="T63" fmla="*/ 25 h 39"/>
                  <a:gd name="T64" fmla="*/ 46 w 47"/>
                  <a:gd name="T65" fmla="*/ 24 h 39"/>
                  <a:gd name="T66" fmla="*/ 45 w 47"/>
                  <a:gd name="T67" fmla="*/ 34 h 39"/>
                  <a:gd name="T68" fmla="*/ 45 w 47"/>
                  <a:gd name="T69" fmla="*/ 32 h 39"/>
                  <a:gd name="T70" fmla="*/ 43 w 47"/>
                  <a:gd name="T71" fmla="*/ 37 h 39"/>
                  <a:gd name="T72" fmla="*/ 43 w 47"/>
                  <a:gd name="T73" fmla="*/ 35 h 39"/>
                  <a:gd name="T74" fmla="*/ 41 w 47"/>
                  <a:gd name="T75" fmla="*/ 39 h 39"/>
                  <a:gd name="T76" fmla="*/ 42 w 47"/>
                  <a:gd name="T77" fmla="*/ 33 h 39"/>
                  <a:gd name="T78" fmla="*/ 39 w 47"/>
                  <a:gd name="T79" fmla="*/ 36 h 39"/>
                  <a:gd name="T80" fmla="*/ 39 w 47"/>
                  <a:gd name="T81" fmla="*/ 30 h 39"/>
                  <a:gd name="T82" fmla="*/ 38 w 47"/>
                  <a:gd name="T83" fmla="*/ 27 h 39"/>
                  <a:gd name="T84" fmla="*/ 37 w 47"/>
                  <a:gd name="T85" fmla="*/ 28 h 39"/>
                  <a:gd name="T86" fmla="*/ 36 w 47"/>
                  <a:gd name="T87" fmla="*/ 25 h 39"/>
                  <a:gd name="T88" fmla="*/ 35 w 47"/>
                  <a:gd name="T89" fmla="*/ 26 h 39"/>
                  <a:gd name="T90" fmla="*/ 33 w 47"/>
                  <a:gd name="T91" fmla="*/ 24 h 39"/>
                  <a:gd name="T92" fmla="*/ 32 w 47"/>
                  <a:gd name="T93" fmla="*/ 26 h 39"/>
                  <a:gd name="T94" fmla="*/ 23 w 47"/>
                  <a:gd name="T95" fmla="*/ 27 h 39"/>
                  <a:gd name="T96" fmla="*/ 20 w 47"/>
                  <a:gd name="T97" fmla="*/ 26 h 39"/>
                  <a:gd name="T98" fmla="*/ 16 w 47"/>
                  <a:gd name="T99" fmla="*/ 28 h 39"/>
                  <a:gd name="T100" fmla="*/ 17 w 47"/>
                  <a:gd name="T101" fmla="*/ 26 h 39"/>
                  <a:gd name="T102" fmla="*/ 13 w 47"/>
                  <a:gd name="T103" fmla="*/ 28 h 39"/>
                  <a:gd name="T104" fmla="*/ 13 w 47"/>
                  <a:gd name="T105" fmla="*/ 26 h 39"/>
                  <a:gd name="T106" fmla="*/ 10 w 47"/>
                  <a:gd name="T107" fmla="*/ 30 h 39"/>
                  <a:gd name="T108" fmla="*/ 9 w 47"/>
                  <a:gd name="T109" fmla="*/ 28 h 39"/>
                  <a:gd name="T110" fmla="*/ 8 w 47"/>
                  <a:gd name="T111" fmla="*/ 31 h 39"/>
                  <a:gd name="T112" fmla="*/ 8 w 47"/>
                  <a:gd name="T113" fmla="*/ 36 h 39"/>
                  <a:gd name="T114" fmla="*/ 7 w 47"/>
                  <a:gd name="T115" fmla="*/ 38 h 39"/>
                  <a:gd name="T116" fmla="*/ 5 w 47"/>
                  <a:gd name="T117"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39">
                    <a:moveTo>
                      <a:pt x="5" y="35"/>
                    </a:moveTo>
                    <a:cubicBezTo>
                      <a:pt x="4" y="37"/>
                      <a:pt x="5" y="32"/>
                      <a:pt x="4" y="31"/>
                    </a:cubicBezTo>
                    <a:cubicBezTo>
                      <a:pt x="4" y="31"/>
                      <a:pt x="3" y="32"/>
                      <a:pt x="2" y="31"/>
                    </a:cubicBezTo>
                    <a:cubicBezTo>
                      <a:pt x="2" y="31"/>
                      <a:pt x="3" y="29"/>
                      <a:pt x="3" y="28"/>
                    </a:cubicBezTo>
                    <a:cubicBezTo>
                      <a:pt x="2" y="27"/>
                      <a:pt x="0" y="29"/>
                      <a:pt x="1" y="26"/>
                    </a:cubicBezTo>
                    <a:cubicBezTo>
                      <a:pt x="1" y="26"/>
                      <a:pt x="1" y="25"/>
                      <a:pt x="2" y="24"/>
                    </a:cubicBezTo>
                    <a:cubicBezTo>
                      <a:pt x="2" y="23"/>
                      <a:pt x="3" y="22"/>
                      <a:pt x="3" y="21"/>
                    </a:cubicBezTo>
                    <a:cubicBezTo>
                      <a:pt x="4" y="19"/>
                      <a:pt x="2" y="12"/>
                      <a:pt x="4" y="11"/>
                    </a:cubicBezTo>
                    <a:cubicBezTo>
                      <a:pt x="3" y="11"/>
                      <a:pt x="2" y="12"/>
                      <a:pt x="1" y="12"/>
                    </a:cubicBezTo>
                    <a:cubicBezTo>
                      <a:pt x="3" y="11"/>
                      <a:pt x="4" y="10"/>
                      <a:pt x="5" y="10"/>
                    </a:cubicBezTo>
                    <a:cubicBezTo>
                      <a:pt x="6" y="9"/>
                      <a:pt x="7" y="10"/>
                      <a:pt x="8" y="9"/>
                    </a:cubicBezTo>
                    <a:cubicBezTo>
                      <a:pt x="9" y="9"/>
                      <a:pt x="8" y="8"/>
                      <a:pt x="9" y="7"/>
                    </a:cubicBezTo>
                    <a:cubicBezTo>
                      <a:pt x="10" y="6"/>
                      <a:pt x="10" y="7"/>
                      <a:pt x="11" y="7"/>
                    </a:cubicBezTo>
                    <a:cubicBezTo>
                      <a:pt x="12" y="7"/>
                      <a:pt x="11" y="6"/>
                      <a:pt x="12" y="5"/>
                    </a:cubicBezTo>
                    <a:cubicBezTo>
                      <a:pt x="13" y="5"/>
                      <a:pt x="13" y="6"/>
                      <a:pt x="14" y="6"/>
                    </a:cubicBezTo>
                    <a:cubicBezTo>
                      <a:pt x="15" y="5"/>
                      <a:pt x="15" y="3"/>
                      <a:pt x="15" y="3"/>
                    </a:cubicBezTo>
                    <a:cubicBezTo>
                      <a:pt x="16" y="3"/>
                      <a:pt x="17" y="4"/>
                      <a:pt x="17" y="4"/>
                    </a:cubicBezTo>
                    <a:cubicBezTo>
                      <a:pt x="19" y="3"/>
                      <a:pt x="19" y="0"/>
                      <a:pt x="21" y="0"/>
                    </a:cubicBezTo>
                    <a:cubicBezTo>
                      <a:pt x="21" y="1"/>
                      <a:pt x="21" y="2"/>
                      <a:pt x="22" y="3"/>
                    </a:cubicBezTo>
                    <a:cubicBezTo>
                      <a:pt x="22" y="3"/>
                      <a:pt x="23" y="2"/>
                      <a:pt x="24" y="2"/>
                    </a:cubicBezTo>
                    <a:cubicBezTo>
                      <a:pt x="25" y="2"/>
                      <a:pt x="25" y="2"/>
                      <a:pt x="26" y="2"/>
                    </a:cubicBezTo>
                    <a:cubicBezTo>
                      <a:pt x="27" y="2"/>
                      <a:pt x="28" y="2"/>
                      <a:pt x="29" y="2"/>
                    </a:cubicBezTo>
                    <a:cubicBezTo>
                      <a:pt x="32" y="3"/>
                      <a:pt x="35" y="4"/>
                      <a:pt x="37" y="5"/>
                    </a:cubicBezTo>
                    <a:cubicBezTo>
                      <a:pt x="37" y="5"/>
                      <a:pt x="36" y="5"/>
                      <a:pt x="35" y="5"/>
                    </a:cubicBezTo>
                    <a:cubicBezTo>
                      <a:pt x="37" y="6"/>
                      <a:pt x="39" y="7"/>
                      <a:pt x="41" y="8"/>
                    </a:cubicBezTo>
                    <a:cubicBezTo>
                      <a:pt x="40" y="8"/>
                      <a:pt x="40" y="8"/>
                      <a:pt x="40" y="8"/>
                    </a:cubicBezTo>
                    <a:cubicBezTo>
                      <a:pt x="40" y="9"/>
                      <a:pt x="42" y="9"/>
                      <a:pt x="42" y="10"/>
                    </a:cubicBezTo>
                    <a:cubicBezTo>
                      <a:pt x="43" y="11"/>
                      <a:pt x="43" y="12"/>
                      <a:pt x="44" y="12"/>
                    </a:cubicBezTo>
                    <a:cubicBezTo>
                      <a:pt x="45" y="14"/>
                      <a:pt x="47" y="16"/>
                      <a:pt x="47" y="19"/>
                    </a:cubicBezTo>
                    <a:cubicBezTo>
                      <a:pt x="46" y="18"/>
                      <a:pt x="46" y="17"/>
                      <a:pt x="45" y="16"/>
                    </a:cubicBezTo>
                    <a:cubicBezTo>
                      <a:pt x="45" y="18"/>
                      <a:pt x="47" y="20"/>
                      <a:pt x="47" y="22"/>
                    </a:cubicBezTo>
                    <a:cubicBezTo>
                      <a:pt x="47" y="23"/>
                      <a:pt x="46" y="24"/>
                      <a:pt x="46" y="25"/>
                    </a:cubicBezTo>
                    <a:cubicBezTo>
                      <a:pt x="46" y="24"/>
                      <a:pt x="46" y="24"/>
                      <a:pt x="46" y="24"/>
                    </a:cubicBezTo>
                    <a:cubicBezTo>
                      <a:pt x="47" y="27"/>
                      <a:pt x="47" y="31"/>
                      <a:pt x="45" y="34"/>
                    </a:cubicBezTo>
                    <a:cubicBezTo>
                      <a:pt x="45" y="34"/>
                      <a:pt x="45" y="33"/>
                      <a:pt x="45" y="32"/>
                    </a:cubicBezTo>
                    <a:cubicBezTo>
                      <a:pt x="45" y="34"/>
                      <a:pt x="45" y="36"/>
                      <a:pt x="43" y="37"/>
                    </a:cubicBezTo>
                    <a:cubicBezTo>
                      <a:pt x="43" y="36"/>
                      <a:pt x="43" y="36"/>
                      <a:pt x="43" y="35"/>
                    </a:cubicBezTo>
                    <a:cubicBezTo>
                      <a:pt x="42" y="36"/>
                      <a:pt x="42" y="38"/>
                      <a:pt x="41" y="39"/>
                    </a:cubicBezTo>
                    <a:cubicBezTo>
                      <a:pt x="41" y="37"/>
                      <a:pt x="41" y="35"/>
                      <a:pt x="42" y="33"/>
                    </a:cubicBezTo>
                    <a:cubicBezTo>
                      <a:pt x="41" y="34"/>
                      <a:pt x="40" y="35"/>
                      <a:pt x="39" y="36"/>
                    </a:cubicBezTo>
                    <a:cubicBezTo>
                      <a:pt x="38" y="35"/>
                      <a:pt x="39" y="32"/>
                      <a:pt x="39" y="30"/>
                    </a:cubicBezTo>
                    <a:cubicBezTo>
                      <a:pt x="37" y="31"/>
                      <a:pt x="38" y="28"/>
                      <a:pt x="38" y="27"/>
                    </a:cubicBezTo>
                    <a:cubicBezTo>
                      <a:pt x="37" y="28"/>
                      <a:pt x="37" y="28"/>
                      <a:pt x="37" y="28"/>
                    </a:cubicBezTo>
                    <a:cubicBezTo>
                      <a:pt x="37" y="27"/>
                      <a:pt x="37" y="26"/>
                      <a:pt x="36" y="25"/>
                    </a:cubicBezTo>
                    <a:cubicBezTo>
                      <a:pt x="35" y="26"/>
                      <a:pt x="35" y="26"/>
                      <a:pt x="35" y="26"/>
                    </a:cubicBezTo>
                    <a:cubicBezTo>
                      <a:pt x="35" y="26"/>
                      <a:pt x="34" y="25"/>
                      <a:pt x="33" y="24"/>
                    </a:cubicBezTo>
                    <a:cubicBezTo>
                      <a:pt x="32" y="24"/>
                      <a:pt x="31" y="24"/>
                      <a:pt x="32" y="26"/>
                    </a:cubicBezTo>
                    <a:cubicBezTo>
                      <a:pt x="30" y="27"/>
                      <a:pt x="25" y="28"/>
                      <a:pt x="23" y="27"/>
                    </a:cubicBezTo>
                    <a:cubicBezTo>
                      <a:pt x="22" y="26"/>
                      <a:pt x="21" y="26"/>
                      <a:pt x="20" y="26"/>
                    </a:cubicBezTo>
                    <a:cubicBezTo>
                      <a:pt x="19" y="26"/>
                      <a:pt x="17" y="28"/>
                      <a:pt x="16" y="28"/>
                    </a:cubicBezTo>
                    <a:cubicBezTo>
                      <a:pt x="16" y="27"/>
                      <a:pt x="16" y="27"/>
                      <a:pt x="17" y="26"/>
                    </a:cubicBezTo>
                    <a:cubicBezTo>
                      <a:pt x="15" y="26"/>
                      <a:pt x="14" y="27"/>
                      <a:pt x="13" y="28"/>
                    </a:cubicBezTo>
                    <a:cubicBezTo>
                      <a:pt x="13" y="27"/>
                      <a:pt x="13" y="26"/>
                      <a:pt x="13" y="26"/>
                    </a:cubicBezTo>
                    <a:cubicBezTo>
                      <a:pt x="12" y="27"/>
                      <a:pt x="11" y="29"/>
                      <a:pt x="10" y="30"/>
                    </a:cubicBezTo>
                    <a:cubicBezTo>
                      <a:pt x="10" y="30"/>
                      <a:pt x="10" y="28"/>
                      <a:pt x="9" y="28"/>
                    </a:cubicBezTo>
                    <a:cubicBezTo>
                      <a:pt x="8" y="28"/>
                      <a:pt x="8" y="31"/>
                      <a:pt x="8" y="31"/>
                    </a:cubicBezTo>
                    <a:cubicBezTo>
                      <a:pt x="8" y="33"/>
                      <a:pt x="8" y="34"/>
                      <a:pt x="8" y="36"/>
                    </a:cubicBezTo>
                    <a:cubicBezTo>
                      <a:pt x="8" y="37"/>
                      <a:pt x="9" y="39"/>
                      <a:pt x="7" y="38"/>
                    </a:cubicBezTo>
                    <a:cubicBezTo>
                      <a:pt x="6" y="38"/>
                      <a:pt x="5" y="36"/>
                      <a:pt x="5" y="35"/>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4" name="Freeform 717"/>
              <p:cNvSpPr/>
              <p:nvPr/>
            </p:nvSpPr>
            <p:spPr bwMode="auto">
              <a:xfrm>
                <a:off x="8825821" y="5354269"/>
                <a:ext cx="5629" cy="53479"/>
              </a:xfrm>
              <a:custGeom>
                <a:avLst/>
                <a:gdLst>
                  <a:gd name="T0" fmla="*/ 0 w 1"/>
                  <a:gd name="T1" fmla="*/ 8 h 8"/>
                  <a:gd name="T2" fmla="*/ 0 w 1"/>
                  <a:gd name="T3" fmla="*/ 2 h 8"/>
                  <a:gd name="T4" fmla="*/ 0 w 1"/>
                  <a:gd name="T5" fmla="*/ 1 h 8"/>
                  <a:gd name="T6" fmla="*/ 0 w 1"/>
                  <a:gd name="T7" fmla="*/ 0 h 8"/>
                  <a:gd name="T8" fmla="*/ 0 w 1"/>
                  <a:gd name="T9" fmla="*/ 8 h 8"/>
                </a:gdLst>
                <a:ahLst/>
                <a:cxnLst>
                  <a:cxn ang="0">
                    <a:pos x="T0" y="T1"/>
                  </a:cxn>
                  <a:cxn ang="0">
                    <a:pos x="T2" y="T3"/>
                  </a:cxn>
                  <a:cxn ang="0">
                    <a:pos x="T4" y="T5"/>
                  </a:cxn>
                  <a:cxn ang="0">
                    <a:pos x="T6" y="T7"/>
                  </a:cxn>
                  <a:cxn ang="0">
                    <a:pos x="T8" y="T9"/>
                  </a:cxn>
                </a:cxnLst>
                <a:rect l="0" t="0" r="r" b="b"/>
                <a:pathLst>
                  <a:path w="1" h="8">
                    <a:moveTo>
                      <a:pt x="0" y="8"/>
                    </a:moveTo>
                    <a:cubicBezTo>
                      <a:pt x="0" y="6"/>
                      <a:pt x="1" y="4"/>
                      <a:pt x="0" y="2"/>
                    </a:cubicBezTo>
                    <a:cubicBezTo>
                      <a:pt x="0" y="1"/>
                      <a:pt x="0" y="1"/>
                      <a:pt x="0" y="1"/>
                    </a:cubicBezTo>
                    <a:cubicBezTo>
                      <a:pt x="0" y="0"/>
                      <a:pt x="0" y="0"/>
                      <a:pt x="0" y="0"/>
                    </a:cubicBezTo>
                    <a:cubicBezTo>
                      <a:pt x="0" y="3"/>
                      <a:pt x="0" y="6"/>
                      <a:pt x="0" y="8"/>
                    </a:cubicBezTo>
                    <a:close/>
                  </a:path>
                </a:pathLst>
              </a:custGeom>
              <a:solidFill>
                <a:srgbClr val="473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5" name="Freeform 718"/>
              <p:cNvSpPr/>
              <p:nvPr/>
            </p:nvSpPr>
            <p:spPr bwMode="auto">
              <a:xfrm>
                <a:off x="8625974" y="5435895"/>
                <a:ext cx="253325" cy="157624"/>
              </a:xfrm>
              <a:custGeom>
                <a:avLst/>
                <a:gdLst>
                  <a:gd name="T0" fmla="*/ 38 w 38"/>
                  <a:gd name="T1" fmla="*/ 13 h 24"/>
                  <a:gd name="T2" fmla="*/ 38 w 38"/>
                  <a:gd name="T3" fmla="*/ 12 h 24"/>
                  <a:gd name="T4" fmla="*/ 38 w 38"/>
                  <a:gd name="T5" fmla="*/ 11 h 24"/>
                  <a:gd name="T6" fmla="*/ 37 w 38"/>
                  <a:gd name="T7" fmla="*/ 11 h 24"/>
                  <a:gd name="T8" fmla="*/ 35 w 38"/>
                  <a:gd name="T9" fmla="*/ 8 h 24"/>
                  <a:gd name="T10" fmla="*/ 35 w 38"/>
                  <a:gd name="T11" fmla="*/ 8 h 24"/>
                  <a:gd name="T12" fmla="*/ 33 w 38"/>
                  <a:gd name="T13" fmla="*/ 8 h 24"/>
                  <a:gd name="T14" fmla="*/ 29 w 38"/>
                  <a:gd name="T15" fmla="*/ 6 h 24"/>
                  <a:gd name="T16" fmla="*/ 29 w 38"/>
                  <a:gd name="T17" fmla="*/ 0 h 24"/>
                  <a:gd name="T18" fmla="*/ 27 w 38"/>
                  <a:gd name="T19" fmla="*/ 4 h 24"/>
                  <a:gd name="T20" fmla="*/ 20 w 38"/>
                  <a:gd name="T21" fmla="*/ 5 h 24"/>
                  <a:gd name="T22" fmla="*/ 14 w 38"/>
                  <a:gd name="T23" fmla="*/ 4 h 24"/>
                  <a:gd name="T24" fmla="*/ 14 w 38"/>
                  <a:gd name="T25" fmla="*/ 4 h 24"/>
                  <a:gd name="T26" fmla="*/ 14 w 38"/>
                  <a:gd name="T27" fmla="*/ 4 h 24"/>
                  <a:gd name="T28" fmla="*/ 12 w 38"/>
                  <a:gd name="T29" fmla="*/ 8 h 24"/>
                  <a:gd name="T30" fmla="*/ 6 w 38"/>
                  <a:gd name="T31" fmla="*/ 7 h 24"/>
                  <a:gd name="T32" fmla="*/ 6 w 38"/>
                  <a:gd name="T33" fmla="*/ 6 h 24"/>
                  <a:gd name="T34" fmla="*/ 5 w 38"/>
                  <a:gd name="T35" fmla="*/ 9 h 24"/>
                  <a:gd name="T36" fmla="*/ 3 w 38"/>
                  <a:gd name="T37" fmla="*/ 11 h 24"/>
                  <a:gd name="T38" fmla="*/ 1 w 38"/>
                  <a:gd name="T39" fmla="*/ 15 h 24"/>
                  <a:gd name="T40" fmla="*/ 0 w 38"/>
                  <a:gd name="T41" fmla="*/ 18 h 24"/>
                  <a:gd name="T42" fmla="*/ 1 w 38"/>
                  <a:gd name="T43" fmla="*/ 20 h 24"/>
                  <a:gd name="T44" fmla="*/ 1 w 38"/>
                  <a:gd name="T45" fmla="*/ 20 h 24"/>
                  <a:gd name="T46" fmla="*/ 3 w 38"/>
                  <a:gd name="T47" fmla="*/ 23 h 24"/>
                  <a:gd name="T48" fmla="*/ 4 w 38"/>
                  <a:gd name="T49" fmla="*/ 21 h 24"/>
                  <a:gd name="T50" fmla="*/ 4 w 38"/>
                  <a:gd name="T51" fmla="*/ 16 h 24"/>
                  <a:gd name="T52" fmla="*/ 5 w 38"/>
                  <a:gd name="T53" fmla="*/ 13 h 24"/>
                  <a:gd name="T54" fmla="*/ 6 w 38"/>
                  <a:gd name="T55" fmla="*/ 15 h 24"/>
                  <a:gd name="T56" fmla="*/ 9 w 38"/>
                  <a:gd name="T57" fmla="*/ 11 h 24"/>
                  <a:gd name="T58" fmla="*/ 9 w 38"/>
                  <a:gd name="T59" fmla="*/ 13 h 24"/>
                  <a:gd name="T60" fmla="*/ 13 w 38"/>
                  <a:gd name="T61" fmla="*/ 11 h 24"/>
                  <a:gd name="T62" fmla="*/ 12 w 38"/>
                  <a:gd name="T63" fmla="*/ 13 h 24"/>
                  <a:gd name="T64" fmla="*/ 16 w 38"/>
                  <a:gd name="T65" fmla="*/ 11 h 24"/>
                  <a:gd name="T66" fmla="*/ 19 w 38"/>
                  <a:gd name="T67" fmla="*/ 12 h 24"/>
                  <a:gd name="T68" fmla="*/ 28 w 38"/>
                  <a:gd name="T69" fmla="*/ 11 h 24"/>
                  <a:gd name="T70" fmla="*/ 29 w 38"/>
                  <a:gd name="T71" fmla="*/ 9 h 24"/>
                  <a:gd name="T72" fmla="*/ 31 w 38"/>
                  <a:gd name="T73" fmla="*/ 11 h 24"/>
                  <a:gd name="T74" fmla="*/ 32 w 38"/>
                  <a:gd name="T75" fmla="*/ 10 h 24"/>
                  <a:gd name="T76" fmla="*/ 33 w 38"/>
                  <a:gd name="T77" fmla="*/ 13 h 24"/>
                  <a:gd name="T78" fmla="*/ 34 w 38"/>
                  <a:gd name="T79" fmla="*/ 12 h 24"/>
                  <a:gd name="T80" fmla="*/ 35 w 38"/>
                  <a:gd name="T81" fmla="*/ 15 h 24"/>
                  <a:gd name="T82" fmla="*/ 35 w 38"/>
                  <a:gd name="T83" fmla="*/ 21 h 24"/>
                  <a:gd name="T84" fmla="*/ 37 w 38"/>
                  <a:gd name="T85" fmla="*/ 18 h 24"/>
                  <a:gd name="T86" fmla="*/ 38 w 38"/>
                  <a:gd name="T8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24">
                    <a:moveTo>
                      <a:pt x="38" y="13"/>
                    </a:moveTo>
                    <a:cubicBezTo>
                      <a:pt x="38" y="12"/>
                      <a:pt x="38" y="12"/>
                      <a:pt x="38" y="12"/>
                    </a:cubicBezTo>
                    <a:cubicBezTo>
                      <a:pt x="38" y="11"/>
                      <a:pt x="38" y="11"/>
                      <a:pt x="38" y="11"/>
                    </a:cubicBezTo>
                    <a:cubicBezTo>
                      <a:pt x="37" y="11"/>
                      <a:pt x="37" y="11"/>
                      <a:pt x="37" y="11"/>
                    </a:cubicBezTo>
                    <a:cubicBezTo>
                      <a:pt x="36" y="10"/>
                      <a:pt x="35" y="9"/>
                      <a:pt x="35" y="8"/>
                    </a:cubicBezTo>
                    <a:cubicBezTo>
                      <a:pt x="35" y="8"/>
                      <a:pt x="35" y="8"/>
                      <a:pt x="35" y="8"/>
                    </a:cubicBezTo>
                    <a:cubicBezTo>
                      <a:pt x="35" y="8"/>
                      <a:pt x="34" y="8"/>
                      <a:pt x="33" y="8"/>
                    </a:cubicBezTo>
                    <a:cubicBezTo>
                      <a:pt x="32" y="9"/>
                      <a:pt x="30" y="8"/>
                      <a:pt x="29" y="6"/>
                    </a:cubicBezTo>
                    <a:cubicBezTo>
                      <a:pt x="28" y="4"/>
                      <a:pt x="28" y="2"/>
                      <a:pt x="29" y="0"/>
                    </a:cubicBezTo>
                    <a:cubicBezTo>
                      <a:pt x="28" y="1"/>
                      <a:pt x="28" y="2"/>
                      <a:pt x="27" y="4"/>
                    </a:cubicBezTo>
                    <a:cubicBezTo>
                      <a:pt x="25" y="6"/>
                      <a:pt x="22" y="6"/>
                      <a:pt x="20" y="5"/>
                    </a:cubicBezTo>
                    <a:cubicBezTo>
                      <a:pt x="18" y="6"/>
                      <a:pt x="16" y="6"/>
                      <a:pt x="14" y="4"/>
                    </a:cubicBezTo>
                    <a:cubicBezTo>
                      <a:pt x="14" y="4"/>
                      <a:pt x="14" y="4"/>
                      <a:pt x="14" y="4"/>
                    </a:cubicBezTo>
                    <a:cubicBezTo>
                      <a:pt x="14" y="4"/>
                      <a:pt x="14" y="4"/>
                      <a:pt x="14" y="4"/>
                    </a:cubicBezTo>
                    <a:cubicBezTo>
                      <a:pt x="14" y="6"/>
                      <a:pt x="13" y="7"/>
                      <a:pt x="12" y="8"/>
                    </a:cubicBezTo>
                    <a:cubicBezTo>
                      <a:pt x="10" y="8"/>
                      <a:pt x="8" y="7"/>
                      <a:pt x="6" y="7"/>
                    </a:cubicBezTo>
                    <a:cubicBezTo>
                      <a:pt x="6" y="6"/>
                      <a:pt x="6" y="6"/>
                      <a:pt x="6" y="6"/>
                    </a:cubicBezTo>
                    <a:cubicBezTo>
                      <a:pt x="6" y="7"/>
                      <a:pt x="6" y="8"/>
                      <a:pt x="5" y="9"/>
                    </a:cubicBezTo>
                    <a:cubicBezTo>
                      <a:pt x="5" y="10"/>
                      <a:pt x="4" y="10"/>
                      <a:pt x="3" y="11"/>
                    </a:cubicBezTo>
                    <a:cubicBezTo>
                      <a:pt x="1" y="12"/>
                      <a:pt x="2" y="13"/>
                      <a:pt x="1" y="15"/>
                    </a:cubicBezTo>
                    <a:cubicBezTo>
                      <a:pt x="1" y="17"/>
                      <a:pt x="1" y="18"/>
                      <a:pt x="0" y="18"/>
                    </a:cubicBezTo>
                    <a:cubicBezTo>
                      <a:pt x="0" y="20"/>
                      <a:pt x="0" y="21"/>
                      <a:pt x="1" y="20"/>
                    </a:cubicBezTo>
                    <a:cubicBezTo>
                      <a:pt x="1" y="20"/>
                      <a:pt x="1" y="20"/>
                      <a:pt x="1" y="20"/>
                    </a:cubicBezTo>
                    <a:cubicBezTo>
                      <a:pt x="1" y="21"/>
                      <a:pt x="2" y="23"/>
                      <a:pt x="3" y="23"/>
                    </a:cubicBezTo>
                    <a:cubicBezTo>
                      <a:pt x="5" y="24"/>
                      <a:pt x="4" y="22"/>
                      <a:pt x="4" y="21"/>
                    </a:cubicBezTo>
                    <a:cubicBezTo>
                      <a:pt x="4" y="19"/>
                      <a:pt x="4" y="18"/>
                      <a:pt x="4" y="16"/>
                    </a:cubicBezTo>
                    <a:cubicBezTo>
                      <a:pt x="4" y="16"/>
                      <a:pt x="4" y="13"/>
                      <a:pt x="5" y="13"/>
                    </a:cubicBezTo>
                    <a:cubicBezTo>
                      <a:pt x="6" y="13"/>
                      <a:pt x="6" y="15"/>
                      <a:pt x="6" y="15"/>
                    </a:cubicBezTo>
                    <a:cubicBezTo>
                      <a:pt x="7" y="14"/>
                      <a:pt x="8" y="12"/>
                      <a:pt x="9" y="11"/>
                    </a:cubicBezTo>
                    <a:cubicBezTo>
                      <a:pt x="9" y="11"/>
                      <a:pt x="9" y="12"/>
                      <a:pt x="9" y="13"/>
                    </a:cubicBezTo>
                    <a:cubicBezTo>
                      <a:pt x="10" y="12"/>
                      <a:pt x="11" y="11"/>
                      <a:pt x="13" y="11"/>
                    </a:cubicBezTo>
                    <a:cubicBezTo>
                      <a:pt x="12" y="12"/>
                      <a:pt x="12" y="12"/>
                      <a:pt x="12" y="13"/>
                    </a:cubicBezTo>
                    <a:cubicBezTo>
                      <a:pt x="13" y="13"/>
                      <a:pt x="15" y="11"/>
                      <a:pt x="16" y="11"/>
                    </a:cubicBezTo>
                    <a:cubicBezTo>
                      <a:pt x="17" y="11"/>
                      <a:pt x="18" y="11"/>
                      <a:pt x="19" y="12"/>
                    </a:cubicBezTo>
                    <a:cubicBezTo>
                      <a:pt x="21" y="13"/>
                      <a:pt x="26" y="12"/>
                      <a:pt x="28" y="11"/>
                    </a:cubicBezTo>
                    <a:cubicBezTo>
                      <a:pt x="27" y="9"/>
                      <a:pt x="28" y="9"/>
                      <a:pt x="29" y="9"/>
                    </a:cubicBezTo>
                    <a:cubicBezTo>
                      <a:pt x="30" y="10"/>
                      <a:pt x="31" y="11"/>
                      <a:pt x="31" y="11"/>
                    </a:cubicBezTo>
                    <a:cubicBezTo>
                      <a:pt x="32" y="10"/>
                      <a:pt x="32" y="10"/>
                      <a:pt x="32" y="10"/>
                    </a:cubicBezTo>
                    <a:cubicBezTo>
                      <a:pt x="33" y="11"/>
                      <a:pt x="33" y="12"/>
                      <a:pt x="33" y="13"/>
                    </a:cubicBezTo>
                    <a:cubicBezTo>
                      <a:pt x="34" y="12"/>
                      <a:pt x="34" y="12"/>
                      <a:pt x="34" y="12"/>
                    </a:cubicBezTo>
                    <a:cubicBezTo>
                      <a:pt x="34" y="13"/>
                      <a:pt x="33" y="16"/>
                      <a:pt x="35" y="15"/>
                    </a:cubicBezTo>
                    <a:cubicBezTo>
                      <a:pt x="35" y="17"/>
                      <a:pt x="34" y="20"/>
                      <a:pt x="35" y="21"/>
                    </a:cubicBezTo>
                    <a:cubicBezTo>
                      <a:pt x="36" y="20"/>
                      <a:pt x="37" y="19"/>
                      <a:pt x="37" y="18"/>
                    </a:cubicBezTo>
                    <a:cubicBezTo>
                      <a:pt x="37" y="16"/>
                      <a:pt x="37" y="15"/>
                      <a:pt x="38" y="13"/>
                    </a:cubicBezTo>
                    <a:close/>
                  </a:path>
                </a:pathLst>
              </a:custGeom>
              <a:solidFill>
                <a:srgbClr val="473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6" name="Freeform 719"/>
              <p:cNvSpPr/>
              <p:nvPr/>
            </p:nvSpPr>
            <p:spPr bwMode="auto">
              <a:xfrm>
                <a:off x="8873670" y="5554114"/>
                <a:ext cx="19704" cy="39406"/>
              </a:xfrm>
              <a:custGeom>
                <a:avLst/>
                <a:gdLst>
                  <a:gd name="T0" fmla="*/ 1 w 3"/>
                  <a:gd name="T1" fmla="*/ 0 h 6"/>
                  <a:gd name="T2" fmla="*/ 0 w 3"/>
                  <a:gd name="T3" fmla="*/ 6 h 6"/>
                  <a:gd name="T4" fmla="*/ 2 w 3"/>
                  <a:gd name="T5" fmla="*/ 2 h 6"/>
                  <a:gd name="T6" fmla="*/ 2 w 3"/>
                  <a:gd name="T7" fmla="*/ 4 h 6"/>
                  <a:gd name="T8" fmla="*/ 3 w 3"/>
                  <a:gd name="T9" fmla="*/ 3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cubicBezTo>
                      <a:pt x="0" y="2"/>
                      <a:pt x="0" y="4"/>
                      <a:pt x="0" y="6"/>
                    </a:cubicBezTo>
                    <a:cubicBezTo>
                      <a:pt x="1" y="5"/>
                      <a:pt x="1" y="3"/>
                      <a:pt x="2" y="2"/>
                    </a:cubicBezTo>
                    <a:cubicBezTo>
                      <a:pt x="2" y="3"/>
                      <a:pt x="2" y="3"/>
                      <a:pt x="2" y="4"/>
                    </a:cubicBezTo>
                    <a:cubicBezTo>
                      <a:pt x="3" y="4"/>
                      <a:pt x="3" y="3"/>
                      <a:pt x="3" y="3"/>
                    </a:cubicBezTo>
                    <a:cubicBezTo>
                      <a:pt x="2" y="2"/>
                      <a:pt x="1" y="1"/>
                      <a:pt x="1" y="0"/>
                    </a:cubicBezTo>
                    <a:close/>
                  </a:path>
                </a:pathLst>
              </a:custGeom>
              <a:solidFill>
                <a:srgbClr val="473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7" name="Rectangle 721"/>
              <p:cNvSpPr>
                <a:spLocks noChangeArrowheads="1"/>
              </p:cNvSpPr>
              <p:nvPr/>
            </p:nvSpPr>
            <p:spPr bwMode="auto">
              <a:xfrm>
                <a:off x="10100889" y="5641371"/>
                <a:ext cx="7881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8" name="Freeform 722"/>
              <p:cNvSpPr/>
              <p:nvPr/>
            </p:nvSpPr>
            <p:spPr bwMode="auto">
              <a:xfrm>
                <a:off x="10013633" y="6021358"/>
                <a:ext cx="258954" cy="121032"/>
              </a:xfrm>
              <a:custGeom>
                <a:avLst/>
                <a:gdLst>
                  <a:gd name="T0" fmla="*/ 88 w 92"/>
                  <a:gd name="T1" fmla="*/ 43 h 43"/>
                  <a:gd name="T2" fmla="*/ 5 w 92"/>
                  <a:gd name="T3" fmla="*/ 43 h 43"/>
                  <a:gd name="T4" fmla="*/ 0 w 92"/>
                  <a:gd name="T5" fmla="*/ 0 h 43"/>
                  <a:gd name="T6" fmla="*/ 92 w 92"/>
                  <a:gd name="T7" fmla="*/ 0 h 43"/>
                  <a:gd name="T8" fmla="*/ 88 w 92"/>
                  <a:gd name="T9" fmla="*/ 43 h 43"/>
                </a:gdLst>
                <a:ahLst/>
                <a:cxnLst>
                  <a:cxn ang="0">
                    <a:pos x="T0" y="T1"/>
                  </a:cxn>
                  <a:cxn ang="0">
                    <a:pos x="T2" y="T3"/>
                  </a:cxn>
                  <a:cxn ang="0">
                    <a:pos x="T4" y="T5"/>
                  </a:cxn>
                  <a:cxn ang="0">
                    <a:pos x="T6" y="T7"/>
                  </a:cxn>
                  <a:cxn ang="0">
                    <a:pos x="T8" y="T9"/>
                  </a:cxn>
                </a:cxnLst>
                <a:rect l="0" t="0" r="r" b="b"/>
                <a:pathLst>
                  <a:path w="92" h="43">
                    <a:moveTo>
                      <a:pt x="88" y="43"/>
                    </a:moveTo>
                    <a:lnTo>
                      <a:pt x="5" y="43"/>
                    </a:lnTo>
                    <a:lnTo>
                      <a:pt x="0" y="0"/>
                    </a:lnTo>
                    <a:lnTo>
                      <a:pt x="92" y="0"/>
                    </a:lnTo>
                    <a:lnTo>
                      <a:pt x="88" y="4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699" name="Freeform 723"/>
              <p:cNvSpPr/>
              <p:nvPr/>
            </p:nvSpPr>
            <p:spPr bwMode="auto">
              <a:xfrm>
                <a:off x="10019263"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7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5" y="7"/>
                      <a:pt x="24" y="2"/>
                      <a:pt x="28" y="3"/>
                    </a:cubicBezTo>
                    <a:cubicBezTo>
                      <a:pt x="33" y="3"/>
                      <a:pt x="38" y="8"/>
                      <a:pt x="32" y="12"/>
                    </a:cubicBezTo>
                    <a:cubicBezTo>
                      <a:pt x="27" y="16"/>
                      <a:pt x="18" y="14"/>
                      <a:pt x="12" y="14"/>
                    </a:cubicBezTo>
                    <a:cubicBezTo>
                      <a:pt x="8" y="13"/>
                      <a:pt x="4" y="12"/>
                      <a:pt x="0" y="10"/>
                    </a:cubicBezTo>
                    <a:cubicBezTo>
                      <a:pt x="1" y="18"/>
                      <a:pt x="1" y="18"/>
                      <a:pt x="1" y="18"/>
                    </a:cubicBezTo>
                    <a:cubicBezTo>
                      <a:pt x="36" y="18"/>
                      <a:pt x="36" y="18"/>
                      <a:pt x="36" y="18"/>
                    </a:cubicBezTo>
                    <a:cubicBezTo>
                      <a:pt x="37" y="9"/>
                      <a:pt x="37" y="0"/>
                      <a:pt x="37" y="0"/>
                    </a:cubicBezTo>
                    <a:lnTo>
                      <a:pt x="3" y="0"/>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0" name="Freeform 724"/>
              <p:cNvSpPr/>
              <p:nvPr/>
            </p:nvSpPr>
            <p:spPr bwMode="auto">
              <a:xfrm>
                <a:off x="10027706" y="6133946"/>
                <a:ext cx="98516" cy="394061"/>
              </a:xfrm>
              <a:custGeom>
                <a:avLst/>
                <a:gdLst>
                  <a:gd name="T0" fmla="*/ 21 w 35"/>
                  <a:gd name="T1" fmla="*/ 131 h 140"/>
                  <a:gd name="T2" fmla="*/ 0 w 35"/>
                  <a:gd name="T3" fmla="*/ 0 h 140"/>
                  <a:gd name="T4" fmla="*/ 33 w 35"/>
                  <a:gd name="T5" fmla="*/ 0 h 140"/>
                  <a:gd name="T6" fmla="*/ 35 w 35"/>
                  <a:gd name="T7" fmla="*/ 140 h 140"/>
                  <a:gd name="T8" fmla="*/ 21 w 35"/>
                  <a:gd name="T9" fmla="*/ 131 h 140"/>
                </a:gdLst>
                <a:ahLst/>
                <a:cxnLst>
                  <a:cxn ang="0">
                    <a:pos x="T0" y="T1"/>
                  </a:cxn>
                  <a:cxn ang="0">
                    <a:pos x="T2" y="T3"/>
                  </a:cxn>
                  <a:cxn ang="0">
                    <a:pos x="T4" y="T5"/>
                  </a:cxn>
                  <a:cxn ang="0">
                    <a:pos x="T6" y="T7"/>
                  </a:cxn>
                  <a:cxn ang="0">
                    <a:pos x="T8" y="T9"/>
                  </a:cxn>
                </a:cxnLst>
                <a:rect l="0" t="0" r="r" b="b"/>
                <a:pathLst>
                  <a:path w="35" h="140">
                    <a:moveTo>
                      <a:pt x="21" y="131"/>
                    </a:moveTo>
                    <a:lnTo>
                      <a:pt x="0" y="0"/>
                    </a:lnTo>
                    <a:lnTo>
                      <a:pt x="33" y="0"/>
                    </a:lnTo>
                    <a:lnTo>
                      <a:pt x="35" y="140"/>
                    </a:lnTo>
                    <a:lnTo>
                      <a:pt x="21" y="131"/>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1" name="Freeform 725"/>
              <p:cNvSpPr/>
              <p:nvPr/>
            </p:nvSpPr>
            <p:spPr bwMode="auto">
              <a:xfrm>
                <a:off x="10067112"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2" name="Freeform 726"/>
              <p:cNvSpPr/>
              <p:nvPr/>
            </p:nvSpPr>
            <p:spPr bwMode="auto">
              <a:xfrm>
                <a:off x="10174072" y="6133946"/>
                <a:ext cx="87257" cy="394061"/>
              </a:xfrm>
              <a:custGeom>
                <a:avLst/>
                <a:gdLst>
                  <a:gd name="T0" fmla="*/ 9 w 31"/>
                  <a:gd name="T1" fmla="*/ 131 h 140"/>
                  <a:gd name="T2" fmla="*/ 31 w 31"/>
                  <a:gd name="T3" fmla="*/ 0 h 140"/>
                  <a:gd name="T4" fmla="*/ 0 w 31"/>
                  <a:gd name="T5" fmla="*/ 0 h 140"/>
                  <a:gd name="T6" fmla="*/ 0 w 31"/>
                  <a:gd name="T7" fmla="*/ 140 h 140"/>
                  <a:gd name="T8" fmla="*/ 9 w 31"/>
                  <a:gd name="T9" fmla="*/ 131 h 140"/>
                </a:gdLst>
                <a:ahLst/>
                <a:cxnLst>
                  <a:cxn ang="0">
                    <a:pos x="T0" y="T1"/>
                  </a:cxn>
                  <a:cxn ang="0">
                    <a:pos x="T2" y="T3"/>
                  </a:cxn>
                  <a:cxn ang="0">
                    <a:pos x="T4" y="T5"/>
                  </a:cxn>
                  <a:cxn ang="0">
                    <a:pos x="T6" y="T7"/>
                  </a:cxn>
                  <a:cxn ang="0">
                    <a:pos x="T8" y="T9"/>
                  </a:cxn>
                </a:cxnLst>
                <a:rect l="0" t="0" r="r" b="b"/>
                <a:pathLst>
                  <a:path w="31" h="140">
                    <a:moveTo>
                      <a:pt x="9" y="131"/>
                    </a:moveTo>
                    <a:lnTo>
                      <a:pt x="31" y="0"/>
                    </a:lnTo>
                    <a:lnTo>
                      <a:pt x="0" y="0"/>
                    </a:lnTo>
                    <a:lnTo>
                      <a:pt x="0" y="140"/>
                    </a:lnTo>
                    <a:lnTo>
                      <a:pt x="9" y="131"/>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3" name="Freeform 727"/>
              <p:cNvSpPr/>
              <p:nvPr/>
            </p:nvSpPr>
            <p:spPr bwMode="auto">
              <a:xfrm>
                <a:off x="10027706" y="6133946"/>
                <a:ext cx="92887" cy="135107"/>
              </a:xfrm>
              <a:custGeom>
                <a:avLst/>
                <a:gdLst>
                  <a:gd name="T0" fmla="*/ 5 w 14"/>
                  <a:gd name="T1" fmla="*/ 14 h 20"/>
                  <a:gd name="T2" fmla="*/ 14 w 14"/>
                  <a:gd name="T3" fmla="*/ 20 h 20"/>
                  <a:gd name="T4" fmla="*/ 14 w 14"/>
                  <a:gd name="T5" fmla="*/ 0 h 20"/>
                  <a:gd name="T6" fmla="*/ 0 w 14"/>
                  <a:gd name="T7" fmla="*/ 0 h 20"/>
                  <a:gd name="T8" fmla="*/ 3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2" y="16"/>
                      <a:pt x="14" y="20"/>
                    </a:cubicBezTo>
                    <a:cubicBezTo>
                      <a:pt x="14" y="0"/>
                      <a:pt x="14" y="0"/>
                      <a:pt x="14" y="0"/>
                    </a:cubicBezTo>
                    <a:cubicBezTo>
                      <a:pt x="0" y="0"/>
                      <a:pt x="0" y="0"/>
                      <a:pt x="0" y="0"/>
                    </a:cubicBezTo>
                    <a:cubicBezTo>
                      <a:pt x="3" y="19"/>
                      <a:pt x="3" y="19"/>
                      <a:pt x="3" y="19"/>
                    </a:cubicBezTo>
                    <a:cubicBezTo>
                      <a:pt x="3" y="18"/>
                      <a:pt x="4" y="16"/>
                      <a:pt x="5" y="14"/>
                    </a:cubicBez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4" name="Freeform 728"/>
              <p:cNvSpPr/>
              <p:nvPr/>
            </p:nvSpPr>
            <p:spPr bwMode="auto">
              <a:xfrm>
                <a:off x="10174072" y="6133946"/>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5" name="Freeform 729"/>
              <p:cNvSpPr/>
              <p:nvPr/>
            </p:nvSpPr>
            <p:spPr bwMode="auto">
              <a:xfrm>
                <a:off x="10165628" y="6133946"/>
                <a:ext cx="61924" cy="394061"/>
              </a:xfrm>
              <a:custGeom>
                <a:avLst/>
                <a:gdLst>
                  <a:gd name="T0" fmla="*/ 9 w 9"/>
                  <a:gd name="T1" fmla="*/ 31 h 59"/>
                  <a:gd name="T2" fmla="*/ 3 w 9"/>
                  <a:gd name="T3" fmla="*/ 29 h 59"/>
                  <a:gd name="T4" fmla="*/ 3 w 9"/>
                  <a:gd name="T5" fmla="*/ 0 h 59"/>
                  <a:gd name="T6" fmla="*/ 1 w 9"/>
                  <a:gd name="T7" fmla="*/ 0 h 59"/>
                  <a:gd name="T8" fmla="*/ 1 w 9"/>
                  <a:gd name="T9" fmla="*/ 59 h 59"/>
                  <a:gd name="T10" fmla="*/ 5 w 9"/>
                  <a:gd name="T11" fmla="*/ 55 h 59"/>
                  <a:gd name="T12" fmla="*/ 9 w 9"/>
                  <a:gd name="T13" fmla="*/ 30 h 59"/>
                  <a:gd name="T14" fmla="*/ 9 w 9"/>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9">
                    <a:moveTo>
                      <a:pt x="9" y="31"/>
                    </a:moveTo>
                    <a:cubicBezTo>
                      <a:pt x="7" y="33"/>
                      <a:pt x="3" y="32"/>
                      <a:pt x="3" y="29"/>
                    </a:cubicBezTo>
                    <a:cubicBezTo>
                      <a:pt x="0" y="20"/>
                      <a:pt x="3" y="10"/>
                      <a:pt x="3" y="0"/>
                    </a:cubicBezTo>
                    <a:cubicBezTo>
                      <a:pt x="1" y="0"/>
                      <a:pt x="1" y="0"/>
                      <a:pt x="1" y="0"/>
                    </a:cubicBezTo>
                    <a:cubicBezTo>
                      <a:pt x="1" y="59"/>
                      <a:pt x="1" y="59"/>
                      <a:pt x="1" y="59"/>
                    </a:cubicBezTo>
                    <a:cubicBezTo>
                      <a:pt x="5" y="55"/>
                      <a:pt x="5" y="55"/>
                      <a:pt x="5" y="55"/>
                    </a:cubicBezTo>
                    <a:cubicBezTo>
                      <a:pt x="9" y="30"/>
                      <a:pt x="9" y="30"/>
                      <a:pt x="9" y="30"/>
                    </a:cubicBezTo>
                    <a:lnTo>
                      <a:pt x="9" y="31"/>
                    </a:lnTo>
                    <a:close/>
                  </a:path>
                </a:pathLst>
              </a:custGeom>
              <a:solidFill>
                <a:srgbClr val="301C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6" name="Freeform 730"/>
              <p:cNvSpPr/>
              <p:nvPr/>
            </p:nvSpPr>
            <p:spPr bwMode="auto">
              <a:xfrm>
                <a:off x="9985486" y="5700479"/>
                <a:ext cx="315249" cy="320878"/>
              </a:xfrm>
              <a:custGeom>
                <a:avLst/>
                <a:gdLst>
                  <a:gd name="T0" fmla="*/ 43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3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3" y="4"/>
                    </a:cubicBezTo>
                    <a:close/>
                  </a:path>
                </a:pathLst>
              </a:custGeom>
              <a:solidFill>
                <a:srgbClr val="42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7" name="Freeform 731"/>
              <p:cNvSpPr/>
              <p:nvPr/>
            </p:nvSpPr>
            <p:spPr bwMode="auto">
              <a:xfrm>
                <a:off x="9985486" y="5708924"/>
                <a:ext cx="315249" cy="312433"/>
              </a:xfrm>
              <a:custGeom>
                <a:avLst/>
                <a:gdLst>
                  <a:gd name="T0" fmla="*/ 43 w 47"/>
                  <a:gd name="T1" fmla="*/ 3 h 47"/>
                  <a:gd name="T2" fmla="*/ 38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3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3" y="3"/>
                    </a:moveTo>
                    <a:cubicBezTo>
                      <a:pt x="43" y="2"/>
                      <a:pt x="41" y="1"/>
                      <a:pt x="38" y="0"/>
                    </a:cubicBezTo>
                    <a:cubicBezTo>
                      <a:pt x="38" y="1"/>
                      <a:pt x="38" y="1"/>
                      <a:pt x="38" y="1"/>
                    </a:cubicBezTo>
                    <a:cubicBezTo>
                      <a:pt x="40" y="14"/>
                      <a:pt x="41" y="29"/>
                      <a:pt x="38" y="41"/>
                    </a:cubicBezTo>
                    <a:cubicBezTo>
                      <a:pt x="37" y="43"/>
                      <a:pt x="36" y="44"/>
                      <a:pt x="34" y="44"/>
                    </a:cubicBezTo>
                    <a:cubicBezTo>
                      <a:pt x="30" y="47"/>
                      <a:pt x="22" y="47"/>
                      <a:pt x="18" y="46"/>
                    </a:cubicBezTo>
                    <a:cubicBezTo>
                      <a:pt x="12" y="45"/>
                      <a:pt x="9" y="42"/>
                      <a:pt x="9" y="36"/>
                    </a:cubicBezTo>
                    <a:cubicBezTo>
                      <a:pt x="9" y="35"/>
                      <a:pt x="9"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8"/>
                      <a:pt x="43" y="3"/>
                    </a:cubicBezTo>
                    <a:close/>
                  </a:path>
                </a:pathLst>
              </a:custGeom>
              <a:solidFill>
                <a:srgbClr val="3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8" name="Rectangle 732"/>
              <p:cNvSpPr>
                <a:spLocks noChangeArrowheads="1"/>
              </p:cNvSpPr>
              <p:nvPr/>
            </p:nvSpPr>
            <p:spPr bwMode="auto">
              <a:xfrm>
                <a:off x="10174072" y="6528007"/>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09" name="Freeform 733"/>
              <p:cNvSpPr/>
              <p:nvPr/>
            </p:nvSpPr>
            <p:spPr bwMode="auto">
              <a:xfrm>
                <a:off x="10174072" y="6502676"/>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0" name="Rectangle 734"/>
              <p:cNvSpPr>
                <a:spLocks noChangeArrowheads="1"/>
              </p:cNvSpPr>
              <p:nvPr/>
            </p:nvSpPr>
            <p:spPr bwMode="auto">
              <a:xfrm>
                <a:off x="10058669" y="6528007"/>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1" name="Freeform 735"/>
              <p:cNvSpPr/>
              <p:nvPr/>
            </p:nvSpPr>
            <p:spPr bwMode="auto">
              <a:xfrm>
                <a:off x="10058669"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2" name="Freeform 736"/>
              <p:cNvSpPr/>
              <p:nvPr/>
            </p:nvSpPr>
            <p:spPr bwMode="auto">
              <a:xfrm>
                <a:off x="10165628" y="6502676"/>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3" name="Freeform 737"/>
              <p:cNvSpPr/>
              <p:nvPr/>
            </p:nvSpPr>
            <p:spPr bwMode="auto">
              <a:xfrm>
                <a:off x="10058669" y="6502676"/>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4" name="Freeform 738"/>
              <p:cNvSpPr/>
              <p:nvPr/>
            </p:nvSpPr>
            <p:spPr bwMode="auto">
              <a:xfrm>
                <a:off x="10005188" y="5368342"/>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4" y="46"/>
                      <a:pt x="20" y="46"/>
                    </a:cubicBezTo>
                    <a:cubicBezTo>
                      <a:pt x="9"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5" name="Freeform 739"/>
              <p:cNvSpPr/>
              <p:nvPr/>
            </p:nvSpPr>
            <p:spPr bwMode="auto">
              <a:xfrm>
                <a:off x="10227552" y="5700479"/>
                <a:ext cx="98516" cy="267398"/>
              </a:xfrm>
              <a:custGeom>
                <a:avLst/>
                <a:gdLst>
                  <a:gd name="T0" fmla="*/ 5 w 15"/>
                  <a:gd name="T1" fmla="*/ 3 h 40"/>
                  <a:gd name="T2" fmla="*/ 3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10" y="39"/>
                    </a:cubicBezTo>
                    <a:cubicBezTo>
                      <a:pt x="14" y="38"/>
                      <a:pt x="15" y="0"/>
                      <a:pt x="5" y="3"/>
                    </a:cubicBezTo>
                    <a:close/>
                  </a:path>
                </a:pathLst>
              </a:custGeom>
              <a:solidFill>
                <a:srgbClr val="5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6" name="Freeform 740"/>
              <p:cNvSpPr/>
              <p:nvPr/>
            </p:nvSpPr>
            <p:spPr bwMode="auto">
              <a:xfrm>
                <a:off x="10100889" y="5889066"/>
                <a:ext cx="211105"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5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7" name="Freeform 741"/>
              <p:cNvSpPr/>
              <p:nvPr/>
            </p:nvSpPr>
            <p:spPr bwMode="auto">
              <a:xfrm>
                <a:off x="10227552" y="5714554"/>
                <a:ext cx="53481" cy="208289"/>
              </a:xfrm>
              <a:custGeom>
                <a:avLst/>
                <a:gdLst>
                  <a:gd name="T0" fmla="*/ 4 w 8"/>
                  <a:gd name="T1" fmla="*/ 31 h 31"/>
                  <a:gd name="T2" fmla="*/ 5 w 8"/>
                  <a:gd name="T3" fmla="*/ 31 h 31"/>
                  <a:gd name="T4" fmla="*/ 4 w 8"/>
                  <a:gd name="T5" fmla="*/ 30 h 31"/>
                  <a:gd name="T6" fmla="*/ 6 w 8"/>
                  <a:gd name="T7" fmla="*/ 19 h 31"/>
                  <a:gd name="T8" fmla="*/ 7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4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4" y="31"/>
                    </a:moveTo>
                    <a:cubicBezTo>
                      <a:pt x="4" y="31"/>
                      <a:pt x="4" y="31"/>
                      <a:pt x="5" y="31"/>
                    </a:cubicBezTo>
                    <a:cubicBezTo>
                      <a:pt x="4" y="30"/>
                      <a:pt x="4" y="30"/>
                      <a:pt x="4" y="30"/>
                    </a:cubicBezTo>
                    <a:cubicBezTo>
                      <a:pt x="2" y="26"/>
                      <a:pt x="4" y="22"/>
                      <a:pt x="6" y="19"/>
                    </a:cubicBezTo>
                    <a:cubicBezTo>
                      <a:pt x="8" y="13"/>
                      <a:pt x="7" y="8"/>
                      <a:pt x="7" y="1"/>
                    </a:cubicBezTo>
                    <a:cubicBezTo>
                      <a:pt x="7" y="1"/>
                      <a:pt x="7" y="1"/>
                      <a:pt x="7" y="1"/>
                    </a:cubicBezTo>
                    <a:cubicBezTo>
                      <a:pt x="6" y="0"/>
                      <a:pt x="6" y="0"/>
                      <a:pt x="5" y="1"/>
                    </a:cubicBezTo>
                    <a:cubicBezTo>
                      <a:pt x="5" y="1"/>
                      <a:pt x="7" y="11"/>
                      <a:pt x="3" y="19"/>
                    </a:cubicBezTo>
                    <a:cubicBezTo>
                      <a:pt x="1" y="24"/>
                      <a:pt x="0" y="28"/>
                      <a:pt x="0" y="28"/>
                    </a:cubicBezTo>
                    <a:cubicBezTo>
                      <a:pt x="0" y="28"/>
                      <a:pt x="1" y="29"/>
                      <a:pt x="2" y="31"/>
                    </a:cubicBezTo>
                    <a:lnTo>
                      <a:pt x="4" y="31"/>
                    </a:lnTo>
                    <a:close/>
                  </a:path>
                </a:pathLst>
              </a:custGeom>
              <a:solidFill>
                <a:srgbClr val="4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8" name="Freeform 742"/>
              <p:cNvSpPr/>
              <p:nvPr/>
            </p:nvSpPr>
            <p:spPr bwMode="auto">
              <a:xfrm>
                <a:off x="10100889" y="5889066"/>
                <a:ext cx="160440"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3 w 24"/>
                  <a:gd name="T13" fmla="*/ 5 h 9"/>
                  <a:gd name="T14" fmla="*/ 24 w 24"/>
                  <a:gd name="T15" fmla="*/ 5 h 9"/>
                  <a:gd name="T16" fmla="*/ 23 w 24"/>
                  <a:gd name="T17" fmla="*/ 4 h 9"/>
                  <a:gd name="T18" fmla="*/ 23 w 24"/>
                  <a:gd name="T19" fmla="*/ 3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20" y="5"/>
                      <a:pt x="20" y="5"/>
                      <a:pt x="21" y="5"/>
                    </a:cubicBezTo>
                    <a:cubicBezTo>
                      <a:pt x="21" y="5"/>
                      <a:pt x="21" y="5"/>
                      <a:pt x="21" y="5"/>
                    </a:cubicBezTo>
                    <a:cubicBezTo>
                      <a:pt x="22" y="5"/>
                      <a:pt x="22" y="5"/>
                      <a:pt x="23" y="5"/>
                    </a:cubicBezTo>
                    <a:cubicBezTo>
                      <a:pt x="23" y="5"/>
                      <a:pt x="23" y="5"/>
                      <a:pt x="24" y="5"/>
                    </a:cubicBezTo>
                    <a:cubicBezTo>
                      <a:pt x="23" y="4"/>
                      <a:pt x="23" y="4"/>
                      <a:pt x="23" y="4"/>
                    </a:cubicBezTo>
                    <a:cubicBezTo>
                      <a:pt x="23" y="4"/>
                      <a:pt x="23" y="3"/>
                      <a:pt x="23" y="3"/>
                    </a:cubicBezTo>
                    <a:cubicBezTo>
                      <a:pt x="20" y="2"/>
                      <a:pt x="16" y="1"/>
                      <a:pt x="15" y="1"/>
                    </a:cubicBezTo>
                    <a:cubicBezTo>
                      <a:pt x="9" y="1"/>
                      <a:pt x="4" y="0"/>
                      <a:pt x="3" y="0"/>
                    </a:cubicBezTo>
                    <a:cubicBezTo>
                      <a:pt x="3" y="0"/>
                      <a:pt x="0" y="6"/>
                      <a:pt x="0" y="6"/>
                    </a:cubicBezTo>
                    <a:cubicBezTo>
                      <a:pt x="4" y="8"/>
                      <a:pt x="7" y="9"/>
                      <a:pt x="10" y="9"/>
                    </a:cubicBezTo>
                    <a:lnTo>
                      <a:pt x="10" y="8"/>
                    </a:lnTo>
                    <a:close/>
                  </a:path>
                </a:pathLst>
              </a:custGeom>
              <a:solidFill>
                <a:srgbClr val="4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19" name="Freeform 743"/>
              <p:cNvSpPr/>
              <p:nvPr/>
            </p:nvSpPr>
            <p:spPr bwMode="auto">
              <a:xfrm>
                <a:off x="10027706" y="5860919"/>
                <a:ext cx="78812"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0" name="Freeform 744"/>
              <p:cNvSpPr/>
              <p:nvPr/>
            </p:nvSpPr>
            <p:spPr bwMode="auto">
              <a:xfrm>
                <a:off x="9954523" y="5700479"/>
                <a:ext cx="92887" cy="267398"/>
              </a:xfrm>
              <a:custGeom>
                <a:avLst/>
                <a:gdLst>
                  <a:gd name="T0" fmla="*/ 10 w 14"/>
                  <a:gd name="T1" fmla="*/ 2 h 40"/>
                  <a:gd name="T2" fmla="*/ 11 w 14"/>
                  <a:gd name="T3" fmla="*/ 16 h 40"/>
                  <a:gd name="T4" fmla="*/ 14 w 14"/>
                  <a:gd name="T5" fmla="*/ 31 h 40"/>
                  <a:gd name="T6" fmla="*/ 4 w 14"/>
                  <a:gd name="T7" fmla="*/ 39 h 40"/>
                  <a:gd name="T8" fmla="*/ 10 w 14"/>
                  <a:gd name="T9" fmla="*/ 2 h 40"/>
                </a:gdLst>
                <a:ahLst/>
                <a:cxnLst>
                  <a:cxn ang="0">
                    <a:pos x="T0" y="T1"/>
                  </a:cxn>
                  <a:cxn ang="0">
                    <a:pos x="T2" y="T3"/>
                  </a:cxn>
                  <a:cxn ang="0">
                    <a:pos x="T4" y="T5"/>
                  </a:cxn>
                  <a:cxn ang="0">
                    <a:pos x="T6" y="T7"/>
                  </a:cxn>
                  <a:cxn ang="0">
                    <a:pos x="T8" y="T9"/>
                  </a:cxn>
                </a:cxnLst>
                <a:rect l="0" t="0" r="r" b="b"/>
                <a:pathLst>
                  <a:path w="14" h="40">
                    <a:moveTo>
                      <a:pt x="10" y="2"/>
                    </a:moveTo>
                    <a:cubicBezTo>
                      <a:pt x="10" y="2"/>
                      <a:pt x="9" y="9"/>
                      <a:pt x="11" y="16"/>
                    </a:cubicBezTo>
                    <a:cubicBezTo>
                      <a:pt x="13" y="23"/>
                      <a:pt x="14" y="31"/>
                      <a:pt x="14" y="31"/>
                    </a:cubicBezTo>
                    <a:cubicBezTo>
                      <a:pt x="14" y="31"/>
                      <a:pt x="8" y="40"/>
                      <a:pt x="4" y="39"/>
                    </a:cubicBezTo>
                    <a:cubicBezTo>
                      <a:pt x="1" y="37"/>
                      <a:pt x="0" y="0"/>
                      <a:pt x="10" y="2"/>
                    </a:cubicBezTo>
                    <a:close/>
                  </a:path>
                </a:pathLst>
              </a:custGeom>
              <a:solidFill>
                <a:srgbClr val="5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1" name="Freeform 745"/>
              <p:cNvSpPr/>
              <p:nvPr/>
            </p:nvSpPr>
            <p:spPr bwMode="auto">
              <a:xfrm>
                <a:off x="9946080" y="5869363"/>
                <a:ext cx="247696"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4" y="0"/>
                      <a:pt x="34" y="0"/>
                    </a:cubicBezTo>
                    <a:cubicBezTo>
                      <a:pt x="33" y="0"/>
                      <a:pt x="24" y="1"/>
                      <a:pt x="15" y="2"/>
                    </a:cubicBezTo>
                    <a:cubicBezTo>
                      <a:pt x="11" y="3"/>
                      <a:pt x="0" y="6"/>
                      <a:pt x="5" y="14"/>
                    </a:cubicBezTo>
                    <a:close/>
                  </a:path>
                </a:pathLst>
              </a:custGeom>
              <a:solidFill>
                <a:srgbClr val="51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2" name="Freeform 746"/>
              <p:cNvSpPr/>
              <p:nvPr/>
            </p:nvSpPr>
            <p:spPr bwMode="auto">
              <a:xfrm>
                <a:off x="9985486" y="5714554"/>
                <a:ext cx="53481" cy="185772"/>
              </a:xfrm>
              <a:custGeom>
                <a:avLst/>
                <a:gdLst>
                  <a:gd name="T0" fmla="*/ 3 w 8"/>
                  <a:gd name="T1" fmla="*/ 1 h 28"/>
                  <a:gd name="T2" fmla="*/ 2 w 8"/>
                  <a:gd name="T3" fmla="*/ 16 h 28"/>
                  <a:gd name="T4" fmla="*/ 6 w 8"/>
                  <a:gd name="T5" fmla="*/ 23 h 28"/>
                  <a:gd name="T6" fmla="*/ 5 w 8"/>
                  <a:gd name="T7" fmla="*/ 28 h 28"/>
                  <a:gd name="T8" fmla="*/ 8 w 8"/>
                  <a:gd name="T9" fmla="*/ 27 h 28"/>
                  <a:gd name="T10" fmla="*/ 6 w 8"/>
                  <a:gd name="T11" fmla="*/ 14 h 28"/>
                  <a:gd name="T12" fmla="*/ 5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2" y="16"/>
                    </a:cubicBezTo>
                    <a:cubicBezTo>
                      <a:pt x="4" y="18"/>
                      <a:pt x="5" y="20"/>
                      <a:pt x="6" y="23"/>
                    </a:cubicBezTo>
                    <a:cubicBezTo>
                      <a:pt x="6" y="25"/>
                      <a:pt x="6" y="27"/>
                      <a:pt x="5" y="28"/>
                    </a:cubicBezTo>
                    <a:cubicBezTo>
                      <a:pt x="6" y="28"/>
                      <a:pt x="7" y="27"/>
                      <a:pt x="8" y="27"/>
                    </a:cubicBezTo>
                    <a:cubicBezTo>
                      <a:pt x="8" y="24"/>
                      <a:pt x="7" y="19"/>
                      <a:pt x="6" y="14"/>
                    </a:cubicBezTo>
                    <a:cubicBezTo>
                      <a:pt x="4" y="7"/>
                      <a:pt x="5" y="0"/>
                      <a:pt x="5" y="0"/>
                    </a:cubicBezTo>
                    <a:cubicBezTo>
                      <a:pt x="5" y="0"/>
                      <a:pt x="4" y="0"/>
                      <a:pt x="3" y="0"/>
                    </a:cubicBezTo>
                    <a:lnTo>
                      <a:pt x="3" y="1"/>
                    </a:lnTo>
                    <a:close/>
                  </a:path>
                </a:pathLst>
              </a:custGeom>
              <a:solidFill>
                <a:srgbClr val="4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3" name="Freeform 747"/>
              <p:cNvSpPr/>
              <p:nvPr/>
            </p:nvSpPr>
            <p:spPr bwMode="auto">
              <a:xfrm>
                <a:off x="10019263" y="5869363"/>
                <a:ext cx="174513"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6" y="2"/>
                      <a:pt x="15" y="2"/>
                      <a:pt x="20" y="2"/>
                    </a:cubicBezTo>
                    <a:cubicBezTo>
                      <a:pt x="23" y="2"/>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1" y="5"/>
                      <a:pt x="0" y="5"/>
                    </a:cubicBezTo>
                    <a:close/>
                  </a:path>
                </a:pathLst>
              </a:custGeom>
              <a:solidFill>
                <a:srgbClr val="49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4" name="Freeform 748"/>
              <p:cNvSpPr/>
              <p:nvPr/>
            </p:nvSpPr>
            <p:spPr bwMode="auto">
              <a:xfrm>
                <a:off x="10174072" y="5860919"/>
                <a:ext cx="59110" cy="47849"/>
              </a:xfrm>
              <a:custGeom>
                <a:avLst/>
                <a:gdLst>
                  <a:gd name="T0" fmla="*/ 0 w 9"/>
                  <a:gd name="T1" fmla="*/ 1 h 7"/>
                  <a:gd name="T2" fmla="*/ 9 w 9"/>
                  <a:gd name="T3" fmla="*/ 2 h 7"/>
                  <a:gd name="T4" fmla="*/ 8 w 9"/>
                  <a:gd name="T5" fmla="*/ 6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5" name="Freeform 749"/>
              <p:cNvSpPr/>
              <p:nvPr/>
            </p:nvSpPr>
            <p:spPr bwMode="auto">
              <a:xfrm>
                <a:off x="10238811" y="5548484"/>
                <a:ext cx="42222"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6" name="Freeform 750"/>
              <p:cNvSpPr/>
              <p:nvPr/>
            </p:nvSpPr>
            <p:spPr bwMode="auto">
              <a:xfrm>
                <a:off x="9999559" y="5548484"/>
                <a:ext cx="39406" cy="78812"/>
              </a:xfrm>
              <a:custGeom>
                <a:avLst/>
                <a:gdLst>
                  <a:gd name="T0" fmla="*/ 3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3" y="5"/>
                    </a:moveTo>
                    <a:cubicBezTo>
                      <a:pt x="3" y="5"/>
                      <a:pt x="0" y="0"/>
                      <a:pt x="2" y="8"/>
                    </a:cubicBezTo>
                    <a:cubicBezTo>
                      <a:pt x="3" y="12"/>
                      <a:pt x="5"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7" name="Freeform 751"/>
              <p:cNvSpPr/>
              <p:nvPr/>
            </p:nvSpPr>
            <p:spPr bwMode="auto">
              <a:xfrm>
                <a:off x="9993929" y="5334565"/>
                <a:ext cx="298361" cy="267398"/>
              </a:xfrm>
              <a:custGeom>
                <a:avLst/>
                <a:gdLst>
                  <a:gd name="T0" fmla="*/ 39 w 45"/>
                  <a:gd name="T1" fmla="*/ 13 h 40"/>
                  <a:gd name="T2" fmla="*/ 32 w 45"/>
                  <a:gd name="T3" fmla="*/ 6 h 40"/>
                  <a:gd name="T4" fmla="*/ 1 w 45"/>
                  <a:gd name="T5" fmla="*/ 21 h 40"/>
                  <a:gd name="T6" fmla="*/ 6 w 45"/>
                  <a:gd name="T7" fmla="*/ 39 h 40"/>
                  <a:gd name="T8" fmla="*/ 6 w 45"/>
                  <a:gd name="T9" fmla="*/ 39 h 40"/>
                  <a:gd name="T10" fmla="*/ 7 w 45"/>
                  <a:gd name="T11" fmla="*/ 40 h 40"/>
                  <a:gd name="T12" fmla="*/ 8 w 45"/>
                  <a:gd name="T13" fmla="*/ 31 h 40"/>
                  <a:gd name="T14" fmla="*/ 9 w 45"/>
                  <a:gd name="T15" fmla="*/ 32 h 40"/>
                  <a:gd name="T16" fmla="*/ 9 w 45"/>
                  <a:gd name="T17" fmla="*/ 29 h 40"/>
                  <a:gd name="T18" fmla="*/ 14 w 45"/>
                  <a:gd name="T19" fmla="*/ 23 h 40"/>
                  <a:gd name="T20" fmla="*/ 22 w 45"/>
                  <a:gd name="T21" fmla="*/ 23 h 40"/>
                  <a:gd name="T22" fmla="*/ 29 w 45"/>
                  <a:gd name="T23" fmla="*/ 22 h 40"/>
                  <a:gd name="T24" fmla="*/ 26 w 45"/>
                  <a:gd name="T25" fmla="*/ 26 h 40"/>
                  <a:gd name="T26" fmla="*/ 26 w 45"/>
                  <a:gd name="T27" fmla="*/ 26 h 40"/>
                  <a:gd name="T28" fmla="*/ 32 w 45"/>
                  <a:gd name="T29" fmla="*/ 23 h 40"/>
                  <a:gd name="T30" fmla="*/ 30 w 45"/>
                  <a:gd name="T31" fmla="*/ 25 h 40"/>
                  <a:gd name="T32" fmla="*/ 37 w 45"/>
                  <a:gd name="T33" fmla="*/ 21 h 40"/>
                  <a:gd name="T34" fmla="*/ 37 w 45"/>
                  <a:gd name="T35" fmla="*/ 20 h 40"/>
                  <a:gd name="T36" fmla="*/ 37 w 45"/>
                  <a:gd name="T37" fmla="*/ 21 h 40"/>
                  <a:gd name="T38" fmla="*/ 38 w 45"/>
                  <a:gd name="T39" fmla="*/ 22 h 40"/>
                  <a:gd name="T40" fmla="*/ 40 w 45"/>
                  <a:gd name="T41" fmla="*/ 32 h 40"/>
                  <a:gd name="T42" fmla="*/ 39 w 45"/>
                  <a:gd name="T43" fmla="*/ 38 h 40"/>
                  <a:gd name="T44" fmla="*/ 39 w 45"/>
                  <a:gd name="T45" fmla="*/ 38 h 40"/>
                  <a:gd name="T46" fmla="*/ 44 w 45"/>
                  <a:gd name="T47" fmla="*/ 25 h 40"/>
                  <a:gd name="T48" fmla="*/ 39 w 45"/>
                  <a:gd name="T49"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40">
                    <a:moveTo>
                      <a:pt x="39" y="13"/>
                    </a:moveTo>
                    <a:cubicBezTo>
                      <a:pt x="37" y="9"/>
                      <a:pt x="32" y="6"/>
                      <a:pt x="32" y="6"/>
                    </a:cubicBezTo>
                    <a:cubicBezTo>
                      <a:pt x="20" y="0"/>
                      <a:pt x="2" y="8"/>
                      <a:pt x="1" y="21"/>
                    </a:cubicBezTo>
                    <a:cubicBezTo>
                      <a:pt x="0" y="34"/>
                      <a:pt x="5" y="39"/>
                      <a:pt x="6" y="39"/>
                    </a:cubicBezTo>
                    <a:cubicBezTo>
                      <a:pt x="6" y="39"/>
                      <a:pt x="6" y="39"/>
                      <a:pt x="6" y="39"/>
                    </a:cubicBezTo>
                    <a:cubicBezTo>
                      <a:pt x="6" y="40"/>
                      <a:pt x="7" y="40"/>
                      <a:pt x="7" y="40"/>
                    </a:cubicBezTo>
                    <a:cubicBezTo>
                      <a:pt x="7" y="37"/>
                      <a:pt x="7" y="33"/>
                      <a:pt x="8" y="31"/>
                    </a:cubicBezTo>
                    <a:cubicBezTo>
                      <a:pt x="8" y="31"/>
                      <a:pt x="8" y="32"/>
                      <a:pt x="9" y="32"/>
                    </a:cubicBezTo>
                    <a:cubicBezTo>
                      <a:pt x="9" y="31"/>
                      <a:pt x="9" y="30"/>
                      <a:pt x="9" y="29"/>
                    </a:cubicBezTo>
                    <a:cubicBezTo>
                      <a:pt x="10" y="27"/>
                      <a:pt x="13" y="24"/>
                      <a:pt x="14" y="23"/>
                    </a:cubicBezTo>
                    <a:cubicBezTo>
                      <a:pt x="17" y="23"/>
                      <a:pt x="19" y="23"/>
                      <a:pt x="22" y="23"/>
                    </a:cubicBezTo>
                    <a:cubicBezTo>
                      <a:pt x="25" y="23"/>
                      <a:pt x="27" y="23"/>
                      <a:pt x="29" y="22"/>
                    </a:cubicBezTo>
                    <a:cubicBezTo>
                      <a:pt x="28" y="23"/>
                      <a:pt x="27" y="24"/>
                      <a:pt x="26" y="26"/>
                    </a:cubicBezTo>
                    <a:cubicBezTo>
                      <a:pt x="26" y="26"/>
                      <a:pt x="26" y="26"/>
                      <a:pt x="26" y="26"/>
                    </a:cubicBezTo>
                    <a:cubicBezTo>
                      <a:pt x="28" y="24"/>
                      <a:pt x="30" y="23"/>
                      <a:pt x="32" y="23"/>
                    </a:cubicBezTo>
                    <a:cubicBezTo>
                      <a:pt x="31" y="23"/>
                      <a:pt x="30" y="24"/>
                      <a:pt x="30" y="25"/>
                    </a:cubicBezTo>
                    <a:cubicBezTo>
                      <a:pt x="32" y="24"/>
                      <a:pt x="36" y="23"/>
                      <a:pt x="37" y="21"/>
                    </a:cubicBezTo>
                    <a:cubicBezTo>
                      <a:pt x="37" y="20"/>
                      <a:pt x="37" y="20"/>
                      <a:pt x="37" y="20"/>
                    </a:cubicBezTo>
                    <a:cubicBezTo>
                      <a:pt x="37" y="20"/>
                      <a:pt x="37" y="21"/>
                      <a:pt x="37" y="21"/>
                    </a:cubicBezTo>
                    <a:cubicBezTo>
                      <a:pt x="37" y="22"/>
                      <a:pt x="38" y="22"/>
                      <a:pt x="38" y="22"/>
                    </a:cubicBezTo>
                    <a:cubicBezTo>
                      <a:pt x="38" y="26"/>
                      <a:pt x="40" y="29"/>
                      <a:pt x="40" y="32"/>
                    </a:cubicBezTo>
                    <a:cubicBezTo>
                      <a:pt x="40" y="34"/>
                      <a:pt x="40" y="36"/>
                      <a:pt x="39" y="38"/>
                    </a:cubicBezTo>
                    <a:cubicBezTo>
                      <a:pt x="39" y="38"/>
                      <a:pt x="39" y="38"/>
                      <a:pt x="39" y="38"/>
                    </a:cubicBezTo>
                    <a:cubicBezTo>
                      <a:pt x="40" y="39"/>
                      <a:pt x="43" y="33"/>
                      <a:pt x="44" y="25"/>
                    </a:cubicBezTo>
                    <a:cubicBezTo>
                      <a:pt x="45" y="16"/>
                      <a:pt x="39" y="12"/>
                      <a:pt x="39" y="13"/>
                    </a:cubicBezTo>
                    <a:close/>
                  </a:path>
                </a:pathLst>
              </a:custGeom>
              <a:solidFill>
                <a:srgbClr val="5B51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8" name="Freeform 752"/>
              <p:cNvSpPr/>
              <p:nvPr/>
            </p:nvSpPr>
            <p:spPr bwMode="auto">
              <a:xfrm>
                <a:off x="10013633" y="5413378"/>
                <a:ext cx="258954" cy="188585"/>
              </a:xfrm>
              <a:custGeom>
                <a:avLst/>
                <a:gdLst>
                  <a:gd name="T0" fmla="*/ 37 w 39"/>
                  <a:gd name="T1" fmla="*/ 21 h 28"/>
                  <a:gd name="T2" fmla="*/ 38 w 39"/>
                  <a:gd name="T3" fmla="*/ 17 h 28"/>
                  <a:gd name="T4" fmla="*/ 36 w 39"/>
                  <a:gd name="T5" fmla="*/ 12 h 28"/>
                  <a:gd name="T6" fmla="*/ 37 w 39"/>
                  <a:gd name="T7" fmla="*/ 2 h 28"/>
                  <a:gd name="T8" fmla="*/ 37 w 39"/>
                  <a:gd name="T9" fmla="*/ 2 h 28"/>
                  <a:gd name="T10" fmla="*/ 36 w 39"/>
                  <a:gd name="T11" fmla="*/ 1 h 28"/>
                  <a:gd name="T12" fmla="*/ 35 w 39"/>
                  <a:gd name="T13" fmla="*/ 0 h 28"/>
                  <a:gd name="T14" fmla="*/ 29 w 39"/>
                  <a:gd name="T15" fmla="*/ 9 h 28"/>
                  <a:gd name="T16" fmla="*/ 24 w 39"/>
                  <a:gd name="T17" fmla="*/ 6 h 28"/>
                  <a:gd name="T18" fmla="*/ 19 w 39"/>
                  <a:gd name="T19" fmla="*/ 7 h 28"/>
                  <a:gd name="T20" fmla="*/ 15 w 39"/>
                  <a:gd name="T21" fmla="*/ 8 h 28"/>
                  <a:gd name="T22" fmla="*/ 12 w 39"/>
                  <a:gd name="T23" fmla="*/ 9 h 28"/>
                  <a:gd name="T24" fmla="*/ 6 w 39"/>
                  <a:gd name="T25" fmla="*/ 12 h 28"/>
                  <a:gd name="T26" fmla="*/ 5 w 39"/>
                  <a:gd name="T27" fmla="*/ 15 h 28"/>
                  <a:gd name="T28" fmla="*/ 0 w 39"/>
                  <a:gd name="T29" fmla="*/ 22 h 28"/>
                  <a:gd name="T30" fmla="*/ 3 w 39"/>
                  <a:gd name="T31" fmla="*/ 27 h 28"/>
                  <a:gd name="T32" fmla="*/ 3 w 39"/>
                  <a:gd name="T33" fmla="*/ 27 h 28"/>
                  <a:gd name="T34" fmla="*/ 4 w 39"/>
                  <a:gd name="T35" fmla="*/ 28 h 28"/>
                  <a:gd name="T36" fmla="*/ 5 w 39"/>
                  <a:gd name="T37" fmla="*/ 19 h 28"/>
                  <a:gd name="T38" fmla="*/ 6 w 39"/>
                  <a:gd name="T39" fmla="*/ 20 h 28"/>
                  <a:gd name="T40" fmla="*/ 6 w 39"/>
                  <a:gd name="T41" fmla="*/ 17 h 28"/>
                  <a:gd name="T42" fmla="*/ 11 w 39"/>
                  <a:gd name="T43" fmla="*/ 11 h 28"/>
                  <a:gd name="T44" fmla="*/ 19 w 39"/>
                  <a:gd name="T45" fmla="*/ 11 h 28"/>
                  <a:gd name="T46" fmla="*/ 26 w 39"/>
                  <a:gd name="T47" fmla="*/ 10 h 28"/>
                  <a:gd name="T48" fmla="*/ 23 w 39"/>
                  <a:gd name="T49" fmla="*/ 14 h 28"/>
                  <a:gd name="T50" fmla="*/ 23 w 39"/>
                  <a:gd name="T51" fmla="*/ 14 h 28"/>
                  <a:gd name="T52" fmla="*/ 29 w 39"/>
                  <a:gd name="T53" fmla="*/ 11 h 28"/>
                  <a:gd name="T54" fmla="*/ 27 w 39"/>
                  <a:gd name="T55" fmla="*/ 13 h 28"/>
                  <a:gd name="T56" fmla="*/ 34 w 39"/>
                  <a:gd name="T57" fmla="*/ 9 h 28"/>
                  <a:gd name="T58" fmla="*/ 34 w 39"/>
                  <a:gd name="T59" fmla="*/ 8 h 28"/>
                  <a:gd name="T60" fmla="*/ 34 w 39"/>
                  <a:gd name="T61" fmla="*/ 9 h 28"/>
                  <a:gd name="T62" fmla="*/ 35 w 39"/>
                  <a:gd name="T63" fmla="*/ 10 h 28"/>
                  <a:gd name="T64" fmla="*/ 37 w 39"/>
                  <a:gd name="T65" fmla="*/ 20 h 28"/>
                  <a:gd name="T66" fmla="*/ 36 w 39"/>
                  <a:gd name="T67" fmla="*/ 26 h 28"/>
                  <a:gd name="T68" fmla="*/ 36 w 39"/>
                  <a:gd name="T69" fmla="*/ 26 h 28"/>
                  <a:gd name="T70" fmla="*/ 38 w 39"/>
                  <a:gd name="T71" fmla="*/ 23 h 28"/>
                  <a:gd name="T72" fmla="*/ 37 w 39"/>
                  <a:gd name="T73"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28">
                    <a:moveTo>
                      <a:pt x="37" y="21"/>
                    </a:moveTo>
                    <a:cubicBezTo>
                      <a:pt x="37" y="20"/>
                      <a:pt x="38" y="18"/>
                      <a:pt x="38" y="17"/>
                    </a:cubicBezTo>
                    <a:cubicBezTo>
                      <a:pt x="39" y="15"/>
                      <a:pt x="36" y="13"/>
                      <a:pt x="36" y="12"/>
                    </a:cubicBezTo>
                    <a:cubicBezTo>
                      <a:pt x="35" y="8"/>
                      <a:pt x="36" y="5"/>
                      <a:pt x="37" y="2"/>
                    </a:cubicBezTo>
                    <a:cubicBezTo>
                      <a:pt x="37" y="2"/>
                      <a:pt x="37" y="2"/>
                      <a:pt x="37" y="2"/>
                    </a:cubicBezTo>
                    <a:cubicBezTo>
                      <a:pt x="37" y="1"/>
                      <a:pt x="36" y="1"/>
                      <a:pt x="36" y="1"/>
                    </a:cubicBezTo>
                    <a:cubicBezTo>
                      <a:pt x="36" y="1"/>
                      <a:pt x="35" y="0"/>
                      <a:pt x="35" y="0"/>
                    </a:cubicBezTo>
                    <a:cubicBezTo>
                      <a:pt x="35" y="4"/>
                      <a:pt x="33" y="8"/>
                      <a:pt x="29" y="9"/>
                    </a:cubicBezTo>
                    <a:cubicBezTo>
                      <a:pt x="27" y="10"/>
                      <a:pt x="25" y="8"/>
                      <a:pt x="24" y="6"/>
                    </a:cubicBezTo>
                    <a:cubicBezTo>
                      <a:pt x="23" y="4"/>
                      <a:pt x="20" y="7"/>
                      <a:pt x="19" y="7"/>
                    </a:cubicBezTo>
                    <a:cubicBezTo>
                      <a:pt x="17" y="8"/>
                      <a:pt x="17" y="8"/>
                      <a:pt x="15" y="8"/>
                    </a:cubicBezTo>
                    <a:cubicBezTo>
                      <a:pt x="14" y="8"/>
                      <a:pt x="13" y="9"/>
                      <a:pt x="12" y="9"/>
                    </a:cubicBezTo>
                    <a:cubicBezTo>
                      <a:pt x="11" y="10"/>
                      <a:pt x="6" y="11"/>
                      <a:pt x="6" y="12"/>
                    </a:cubicBezTo>
                    <a:cubicBezTo>
                      <a:pt x="5" y="13"/>
                      <a:pt x="5" y="14"/>
                      <a:pt x="5" y="15"/>
                    </a:cubicBezTo>
                    <a:cubicBezTo>
                      <a:pt x="4" y="18"/>
                      <a:pt x="3" y="22"/>
                      <a:pt x="0" y="22"/>
                    </a:cubicBezTo>
                    <a:cubicBezTo>
                      <a:pt x="1" y="26"/>
                      <a:pt x="3" y="27"/>
                      <a:pt x="3" y="27"/>
                    </a:cubicBezTo>
                    <a:cubicBezTo>
                      <a:pt x="3" y="27"/>
                      <a:pt x="3" y="27"/>
                      <a:pt x="3" y="27"/>
                    </a:cubicBezTo>
                    <a:cubicBezTo>
                      <a:pt x="3" y="28"/>
                      <a:pt x="4" y="28"/>
                      <a:pt x="4" y="28"/>
                    </a:cubicBezTo>
                    <a:cubicBezTo>
                      <a:pt x="4" y="25"/>
                      <a:pt x="4" y="21"/>
                      <a:pt x="5" y="19"/>
                    </a:cubicBezTo>
                    <a:cubicBezTo>
                      <a:pt x="5" y="19"/>
                      <a:pt x="5" y="20"/>
                      <a:pt x="6" y="20"/>
                    </a:cubicBezTo>
                    <a:cubicBezTo>
                      <a:pt x="6" y="19"/>
                      <a:pt x="6" y="18"/>
                      <a:pt x="6" y="17"/>
                    </a:cubicBezTo>
                    <a:cubicBezTo>
                      <a:pt x="7" y="15"/>
                      <a:pt x="10" y="12"/>
                      <a:pt x="11" y="11"/>
                    </a:cubicBezTo>
                    <a:cubicBezTo>
                      <a:pt x="14" y="11"/>
                      <a:pt x="16" y="11"/>
                      <a:pt x="19" y="11"/>
                    </a:cubicBezTo>
                    <a:cubicBezTo>
                      <a:pt x="22" y="11"/>
                      <a:pt x="24" y="11"/>
                      <a:pt x="26" y="10"/>
                    </a:cubicBezTo>
                    <a:cubicBezTo>
                      <a:pt x="25" y="11"/>
                      <a:pt x="24" y="12"/>
                      <a:pt x="23" y="14"/>
                    </a:cubicBezTo>
                    <a:cubicBezTo>
                      <a:pt x="23" y="14"/>
                      <a:pt x="23" y="14"/>
                      <a:pt x="23" y="14"/>
                    </a:cubicBezTo>
                    <a:cubicBezTo>
                      <a:pt x="25" y="12"/>
                      <a:pt x="27" y="11"/>
                      <a:pt x="29" y="11"/>
                    </a:cubicBezTo>
                    <a:cubicBezTo>
                      <a:pt x="28" y="11"/>
                      <a:pt x="27" y="12"/>
                      <a:pt x="27" y="13"/>
                    </a:cubicBezTo>
                    <a:cubicBezTo>
                      <a:pt x="29" y="12"/>
                      <a:pt x="33" y="11"/>
                      <a:pt x="34" y="9"/>
                    </a:cubicBezTo>
                    <a:cubicBezTo>
                      <a:pt x="34" y="8"/>
                      <a:pt x="34" y="8"/>
                      <a:pt x="34" y="8"/>
                    </a:cubicBezTo>
                    <a:cubicBezTo>
                      <a:pt x="34" y="8"/>
                      <a:pt x="34" y="9"/>
                      <a:pt x="34" y="9"/>
                    </a:cubicBezTo>
                    <a:cubicBezTo>
                      <a:pt x="34" y="10"/>
                      <a:pt x="35" y="10"/>
                      <a:pt x="35" y="10"/>
                    </a:cubicBezTo>
                    <a:cubicBezTo>
                      <a:pt x="35" y="14"/>
                      <a:pt x="37" y="17"/>
                      <a:pt x="37" y="20"/>
                    </a:cubicBezTo>
                    <a:cubicBezTo>
                      <a:pt x="37" y="22"/>
                      <a:pt x="37" y="24"/>
                      <a:pt x="36" y="26"/>
                    </a:cubicBezTo>
                    <a:cubicBezTo>
                      <a:pt x="36" y="26"/>
                      <a:pt x="36" y="26"/>
                      <a:pt x="36" y="26"/>
                    </a:cubicBezTo>
                    <a:cubicBezTo>
                      <a:pt x="37" y="26"/>
                      <a:pt x="38" y="25"/>
                      <a:pt x="38" y="23"/>
                    </a:cubicBezTo>
                    <a:cubicBezTo>
                      <a:pt x="38" y="23"/>
                      <a:pt x="37" y="22"/>
                      <a:pt x="37" y="21"/>
                    </a:cubicBezTo>
                    <a:close/>
                  </a:path>
                </a:pathLst>
              </a:custGeom>
              <a:solidFill>
                <a:srgbClr val="4940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29" name="Rectangle 754"/>
              <p:cNvSpPr>
                <a:spLocks noChangeArrowheads="1"/>
              </p:cNvSpPr>
              <p:nvPr/>
            </p:nvSpPr>
            <p:spPr bwMode="auto">
              <a:xfrm>
                <a:off x="11480103" y="5641371"/>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0" name="Freeform 755"/>
              <p:cNvSpPr/>
              <p:nvPr/>
            </p:nvSpPr>
            <p:spPr bwMode="auto">
              <a:xfrm>
                <a:off x="11392847" y="6021358"/>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32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1" name="Freeform 756"/>
              <p:cNvSpPr/>
              <p:nvPr/>
            </p:nvSpPr>
            <p:spPr bwMode="auto">
              <a:xfrm>
                <a:off x="11401290" y="6021358"/>
                <a:ext cx="253325" cy="121032"/>
              </a:xfrm>
              <a:custGeom>
                <a:avLst/>
                <a:gdLst>
                  <a:gd name="T0" fmla="*/ 3 w 38"/>
                  <a:gd name="T1" fmla="*/ 0 h 18"/>
                  <a:gd name="T2" fmla="*/ 28 w 38"/>
                  <a:gd name="T3" fmla="*/ 3 h 18"/>
                  <a:gd name="T4" fmla="*/ 32 w 38"/>
                  <a:gd name="T5" fmla="*/ 12 h 18"/>
                  <a:gd name="T6" fmla="*/ 12 w 38"/>
                  <a:gd name="T7" fmla="*/ 14 h 18"/>
                  <a:gd name="T8" fmla="*/ 0 w 38"/>
                  <a:gd name="T9" fmla="*/ 10 h 18"/>
                  <a:gd name="T10" fmla="*/ 1 w 38"/>
                  <a:gd name="T11" fmla="*/ 18 h 18"/>
                  <a:gd name="T12" fmla="*/ 36 w 38"/>
                  <a:gd name="T13" fmla="*/ 18 h 18"/>
                  <a:gd name="T14" fmla="*/ 38 w 38"/>
                  <a:gd name="T15" fmla="*/ 0 h 18"/>
                  <a:gd name="T16" fmla="*/ 3 w 3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8">
                    <a:moveTo>
                      <a:pt x="3" y="0"/>
                    </a:moveTo>
                    <a:cubicBezTo>
                      <a:pt x="6" y="7"/>
                      <a:pt x="24" y="2"/>
                      <a:pt x="28" y="3"/>
                    </a:cubicBezTo>
                    <a:cubicBezTo>
                      <a:pt x="33" y="3"/>
                      <a:pt x="38" y="8"/>
                      <a:pt x="32" y="12"/>
                    </a:cubicBezTo>
                    <a:cubicBezTo>
                      <a:pt x="27" y="16"/>
                      <a:pt x="19" y="14"/>
                      <a:pt x="12" y="14"/>
                    </a:cubicBezTo>
                    <a:cubicBezTo>
                      <a:pt x="8" y="13"/>
                      <a:pt x="4" y="12"/>
                      <a:pt x="0" y="10"/>
                    </a:cubicBezTo>
                    <a:cubicBezTo>
                      <a:pt x="1" y="18"/>
                      <a:pt x="1" y="18"/>
                      <a:pt x="1" y="18"/>
                    </a:cubicBezTo>
                    <a:cubicBezTo>
                      <a:pt x="36" y="18"/>
                      <a:pt x="36" y="18"/>
                      <a:pt x="36" y="18"/>
                    </a:cubicBezTo>
                    <a:cubicBezTo>
                      <a:pt x="37" y="9"/>
                      <a:pt x="38" y="0"/>
                      <a:pt x="38" y="0"/>
                    </a:cubicBezTo>
                    <a:lnTo>
                      <a:pt x="3" y="0"/>
                    </a:ln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2" name="Freeform 757"/>
              <p:cNvSpPr/>
              <p:nvPr/>
            </p:nvSpPr>
            <p:spPr bwMode="auto">
              <a:xfrm>
                <a:off x="11406920" y="6133946"/>
                <a:ext cx="101330" cy="394061"/>
              </a:xfrm>
              <a:custGeom>
                <a:avLst/>
                <a:gdLst>
                  <a:gd name="T0" fmla="*/ 21 w 36"/>
                  <a:gd name="T1" fmla="*/ 131 h 140"/>
                  <a:gd name="T2" fmla="*/ 0 w 36"/>
                  <a:gd name="T3" fmla="*/ 0 h 140"/>
                  <a:gd name="T4" fmla="*/ 33 w 36"/>
                  <a:gd name="T5" fmla="*/ 0 h 140"/>
                  <a:gd name="T6" fmla="*/ 36 w 36"/>
                  <a:gd name="T7" fmla="*/ 140 h 140"/>
                  <a:gd name="T8" fmla="*/ 21 w 36"/>
                  <a:gd name="T9" fmla="*/ 131 h 140"/>
                </a:gdLst>
                <a:ahLst/>
                <a:cxnLst>
                  <a:cxn ang="0">
                    <a:pos x="T0" y="T1"/>
                  </a:cxn>
                  <a:cxn ang="0">
                    <a:pos x="T2" y="T3"/>
                  </a:cxn>
                  <a:cxn ang="0">
                    <a:pos x="T4" y="T5"/>
                  </a:cxn>
                  <a:cxn ang="0">
                    <a:pos x="T6" y="T7"/>
                  </a:cxn>
                  <a:cxn ang="0">
                    <a:pos x="T8" y="T9"/>
                  </a:cxn>
                </a:cxnLst>
                <a:rect l="0" t="0" r="r" b="b"/>
                <a:pathLst>
                  <a:path w="36" h="140">
                    <a:moveTo>
                      <a:pt x="21" y="131"/>
                    </a:moveTo>
                    <a:lnTo>
                      <a:pt x="0" y="0"/>
                    </a:lnTo>
                    <a:lnTo>
                      <a:pt x="33" y="0"/>
                    </a:lnTo>
                    <a:lnTo>
                      <a:pt x="36" y="140"/>
                    </a:lnTo>
                    <a:lnTo>
                      <a:pt x="21" y="131"/>
                    </a:lnTo>
                    <a:close/>
                  </a:path>
                </a:pathLst>
              </a:custGeom>
              <a:solidFill>
                <a:srgbClr val="32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3" name="Freeform 758"/>
              <p:cNvSpPr/>
              <p:nvPr/>
            </p:nvSpPr>
            <p:spPr bwMode="auto">
              <a:xfrm>
                <a:off x="11446326" y="6133946"/>
                <a:ext cx="67553" cy="394061"/>
              </a:xfrm>
              <a:custGeom>
                <a:avLst/>
                <a:gdLst>
                  <a:gd name="T0" fmla="*/ 8 w 10"/>
                  <a:gd name="T1" fmla="*/ 0 h 59"/>
                  <a:gd name="T2" fmla="*/ 6 w 10"/>
                  <a:gd name="T3" fmla="*/ 0 h 59"/>
                  <a:gd name="T4" fmla="*/ 1 w 10"/>
                  <a:gd name="T5" fmla="*/ 36 h 59"/>
                  <a:gd name="T6" fmla="*/ 0 w 10"/>
                  <a:gd name="T7" fmla="*/ 37 h 59"/>
                  <a:gd name="T8" fmla="*/ 3 w 10"/>
                  <a:gd name="T9" fmla="*/ 55 h 59"/>
                  <a:gd name="T10" fmla="*/ 9 w 10"/>
                  <a:gd name="T11" fmla="*/ 59 h 59"/>
                  <a:gd name="T12" fmla="*/ 8 w 1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8" y="0"/>
                    </a:moveTo>
                    <a:cubicBezTo>
                      <a:pt x="6" y="0"/>
                      <a:pt x="6" y="0"/>
                      <a:pt x="6" y="0"/>
                    </a:cubicBezTo>
                    <a:cubicBezTo>
                      <a:pt x="8" y="12"/>
                      <a:pt x="10" y="30"/>
                      <a:pt x="1" y="36"/>
                    </a:cubicBezTo>
                    <a:cubicBezTo>
                      <a:pt x="0" y="37"/>
                      <a:pt x="0" y="37"/>
                      <a:pt x="0" y="37"/>
                    </a:cubicBezTo>
                    <a:cubicBezTo>
                      <a:pt x="3" y="55"/>
                      <a:pt x="3" y="55"/>
                      <a:pt x="3" y="55"/>
                    </a:cubicBezTo>
                    <a:cubicBezTo>
                      <a:pt x="9" y="59"/>
                      <a:pt x="9" y="59"/>
                      <a:pt x="9" y="59"/>
                    </a:cubicBezTo>
                    <a:lnTo>
                      <a:pt x="8" y="0"/>
                    </a:ln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4" name="Freeform 759"/>
              <p:cNvSpPr/>
              <p:nvPr/>
            </p:nvSpPr>
            <p:spPr bwMode="auto">
              <a:xfrm>
                <a:off x="11553285" y="6133946"/>
                <a:ext cx="87257" cy="394061"/>
              </a:xfrm>
              <a:custGeom>
                <a:avLst/>
                <a:gdLst>
                  <a:gd name="T0" fmla="*/ 10 w 31"/>
                  <a:gd name="T1" fmla="*/ 131 h 140"/>
                  <a:gd name="T2" fmla="*/ 31 w 31"/>
                  <a:gd name="T3" fmla="*/ 0 h 140"/>
                  <a:gd name="T4" fmla="*/ 0 w 31"/>
                  <a:gd name="T5" fmla="*/ 0 h 140"/>
                  <a:gd name="T6" fmla="*/ 0 w 31"/>
                  <a:gd name="T7" fmla="*/ 140 h 140"/>
                  <a:gd name="T8" fmla="*/ 10 w 31"/>
                  <a:gd name="T9" fmla="*/ 131 h 140"/>
                </a:gdLst>
                <a:ahLst/>
                <a:cxnLst>
                  <a:cxn ang="0">
                    <a:pos x="T0" y="T1"/>
                  </a:cxn>
                  <a:cxn ang="0">
                    <a:pos x="T2" y="T3"/>
                  </a:cxn>
                  <a:cxn ang="0">
                    <a:pos x="T4" y="T5"/>
                  </a:cxn>
                  <a:cxn ang="0">
                    <a:pos x="T6" y="T7"/>
                  </a:cxn>
                  <a:cxn ang="0">
                    <a:pos x="T8" y="T9"/>
                  </a:cxn>
                </a:cxnLst>
                <a:rect l="0" t="0" r="r" b="b"/>
                <a:pathLst>
                  <a:path w="31" h="140">
                    <a:moveTo>
                      <a:pt x="10" y="131"/>
                    </a:moveTo>
                    <a:lnTo>
                      <a:pt x="31" y="0"/>
                    </a:lnTo>
                    <a:lnTo>
                      <a:pt x="0" y="0"/>
                    </a:lnTo>
                    <a:lnTo>
                      <a:pt x="0" y="140"/>
                    </a:lnTo>
                    <a:lnTo>
                      <a:pt x="10" y="131"/>
                    </a:lnTo>
                    <a:close/>
                  </a:path>
                </a:pathLst>
              </a:custGeom>
              <a:solidFill>
                <a:srgbClr val="32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5" name="Freeform 760"/>
              <p:cNvSpPr/>
              <p:nvPr/>
            </p:nvSpPr>
            <p:spPr bwMode="auto">
              <a:xfrm>
                <a:off x="11406920" y="6133946"/>
                <a:ext cx="92887" cy="135107"/>
              </a:xfrm>
              <a:custGeom>
                <a:avLst/>
                <a:gdLst>
                  <a:gd name="T0" fmla="*/ 5 w 14"/>
                  <a:gd name="T1" fmla="*/ 14 h 20"/>
                  <a:gd name="T2" fmla="*/ 14 w 14"/>
                  <a:gd name="T3" fmla="*/ 20 h 20"/>
                  <a:gd name="T4" fmla="*/ 14 w 14"/>
                  <a:gd name="T5" fmla="*/ 0 h 20"/>
                  <a:gd name="T6" fmla="*/ 0 w 14"/>
                  <a:gd name="T7" fmla="*/ 0 h 20"/>
                  <a:gd name="T8" fmla="*/ 4 w 14"/>
                  <a:gd name="T9" fmla="*/ 19 h 20"/>
                  <a:gd name="T10" fmla="*/ 5 w 14"/>
                  <a:gd name="T11" fmla="*/ 14 h 20"/>
                </a:gdLst>
                <a:ahLst/>
                <a:cxnLst>
                  <a:cxn ang="0">
                    <a:pos x="T0" y="T1"/>
                  </a:cxn>
                  <a:cxn ang="0">
                    <a:pos x="T2" y="T3"/>
                  </a:cxn>
                  <a:cxn ang="0">
                    <a:pos x="T4" y="T5"/>
                  </a:cxn>
                  <a:cxn ang="0">
                    <a:pos x="T6" y="T7"/>
                  </a:cxn>
                  <a:cxn ang="0">
                    <a:pos x="T8" y="T9"/>
                  </a:cxn>
                  <a:cxn ang="0">
                    <a:pos x="T10" y="T11"/>
                  </a:cxn>
                </a:cxnLst>
                <a:rect l="0" t="0" r="r" b="b"/>
                <a:pathLst>
                  <a:path w="14" h="20">
                    <a:moveTo>
                      <a:pt x="5" y="14"/>
                    </a:moveTo>
                    <a:cubicBezTo>
                      <a:pt x="9" y="10"/>
                      <a:pt x="13" y="16"/>
                      <a:pt x="14" y="20"/>
                    </a:cubicBezTo>
                    <a:cubicBezTo>
                      <a:pt x="14" y="0"/>
                      <a:pt x="14" y="0"/>
                      <a:pt x="14" y="0"/>
                    </a:cubicBezTo>
                    <a:cubicBezTo>
                      <a:pt x="0" y="0"/>
                      <a:pt x="0" y="0"/>
                      <a:pt x="0" y="0"/>
                    </a:cubicBezTo>
                    <a:cubicBezTo>
                      <a:pt x="4" y="19"/>
                      <a:pt x="4" y="19"/>
                      <a:pt x="4" y="19"/>
                    </a:cubicBezTo>
                    <a:cubicBezTo>
                      <a:pt x="4" y="18"/>
                      <a:pt x="4" y="16"/>
                      <a:pt x="5" y="14"/>
                    </a:cubicBez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6" name="Freeform 761"/>
              <p:cNvSpPr/>
              <p:nvPr/>
            </p:nvSpPr>
            <p:spPr bwMode="auto">
              <a:xfrm>
                <a:off x="11553285" y="6133946"/>
                <a:ext cx="87257" cy="121032"/>
              </a:xfrm>
              <a:custGeom>
                <a:avLst/>
                <a:gdLst>
                  <a:gd name="T0" fmla="*/ 11 w 13"/>
                  <a:gd name="T1" fmla="*/ 9 h 18"/>
                  <a:gd name="T2" fmla="*/ 12 w 13"/>
                  <a:gd name="T3" fmla="*/ 10 h 18"/>
                  <a:gd name="T4" fmla="*/ 13 w 13"/>
                  <a:gd name="T5" fmla="*/ 0 h 18"/>
                  <a:gd name="T6" fmla="*/ 0 w 13"/>
                  <a:gd name="T7" fmla="*/ 0 h 18"/>
                  <a:gd name="T8" fmla="*/ 0 w 13"/>
                  <a:gd name="T9" fmla="*/ 18 h 18"/>
                  <a:gd name="T10" fmla="*/ 11 w 13"/>
                  <a:gd name="T11" fmla="*/ 9 h 18"/>
                </a:gdLst>
                <a:ahLst/>
                <a:cxnLst>
                  <a:cxn ang="0">
                    <a:pos x="T0" y="T1"/>
                  </a:cxn>
                  <a:cxn ang="0">
                    <a:pos x="T2" y="T3"/>
                  </a:cxn>
                  <a:cxn ang="0">
                    <a:pos x="T4" y="T5"/>
                  </a:cxn>
                  <a:cxn ang="0">
                    <a:pos x="T6" y="T7"/>
                  </a:cxn>
                  <a:cxn ang="0">
                    <a:pos x="T8" y="T9"/>
                  </a:cxn>
                  <a:cxn ang="0">
                    <a:pos x="T10" y="T11"/>
                  </a:cxn>
                </a:cxnLst>
                <a:rect l="0" t="0" r="r" b="b"/>
                <a:pathLst>
                  <a:path w="13" h="18">
                    <a:moveTo>
                      <a:pt x="11" y="9"/>
                    </a:moveTo>
                    <a:cubicBezTo>
                      <a:pt x="12" y="10"/>
                      <a:pt x="12" y="10"/>
                      <a:pt x="12" y="10"/>
                    </a:cubicBezTo>
                    <a:cubicBezTo>
                      <a:pt x="13" y="0"/>
                      <a:pt x="13" y="0"/>
                      <a:pt x="13" y="0"/>
                    </a:cubicBezTo>
                    <a:cubicBezTo>
                      <a:pt x="0" y="0"/>
                      <a:pt x="0" y="0"/>
                      <a:pt x="0" y="0"/>
                    </a:cubicBezTo>
                    <a:cubicBezTo>
                      <a:pt x="0" y="18"/>
                      <a:pt x="0" y="18"/>
                      <a:pt x="0" y="18"/>
                    </a:cubicBezTo>
                    <a:cubicBezTo>
                      <a:pt x="2" y="12"/>
                      <a:pt x="7" y="3"/>
                      <a:pt x="11" y="9"/>
                    </a:cubicBez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7" name="Freeform 762"/>
              <p:cNvSpPr/>
              <p:nvPr/>
            </p:nvSpPr>
            <p:spPr bwMode="auto">
              <a:xfrm>
                <a:off x="11547656" y="6133946"/>
                <a:ext cx="67553" cy="394061"/>
              </a:xfrm>
              <a:custGeom>
                <a:avLst/>
                <a:gdLst>
                  <a:gd name="T0" fmla="*/ 9 w 10"/>
                  <a:gd name="T1" fmla="*/ 31 h 59"/>
                  <a:gd name="T2" fmla="*/ 3 w 10"/>
                  <a:gd name="T3" fmla="*/ 29 h 59"/>
                  <a:gd name="T4" fmla="*/ 3 w 10"/>
                  <a:gd name="T5" fmla="*/ 0 h 59"/>
                  <a:gd name="T6" fmla="*/ 1 w 10"/>
                  <a:gd name="T7" fmla="*/ 0 h 59"/>
                  <a:gd name="T8" fmla="*/ 1 w 10"/>
                  <a:gd name="T9" fmla="*/ 59 h 59"/>
                  <a:gd name="T10" fmla="*/ 5 w 10"/>
                  <a:gd name="T11" fmla="*/ 55 h 59"/>
                  <a:gd name="T12" fmla="*/ 10 w 10"/>
                  <a:gd name="T13" fmla="*/ 30 h 59"/>
                  <a:gd name="T14" fmla="*/ 9 w 10"/>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9">
                    <a:moveTo>
                      <a:pt x="9" y="31"/>
                    </a:moveTo>
                    <a:cubicBezTo>
                      <a:pt x="7" y="33"/>
                      <a:pt x="4" y="32"/>
                      <a:pt x="3" y="29"/>
                    </a:cubicBezTo>
                    <a:cubicBezTo>
                      <a:pt x="0" y="20"/>
                      <a:pt x="3" y="10"/>
                      <a:pt x="3" y="0"/>
                    </a:cubicBezTo>
                    <a:cubicBezTo>
                      <a:pt x="1" y="0"/>
                      <a:pt x="1" y="0"/>
                      <a:pt x="1" y="0"/>
                    </a:cubicBezTo>
                    <a:cubicBezTo>
                      <a:pt x="1" y="59"/>
                      <a:pt x="1" y="59"/>
                      <a:pt x="1" y="59"/>
                    </a:cubicBezTo>
                    <a:cubicBezTo>
                      <a:pt x="5" y="55"/>
                      <a:pt x="5" y="55"/>
                      <a:pt x="5" y="55"/>
                    </a:cubicBezTo>
                    <a:cubicBezTo>
                      <a:pt x="10" y="30"/>
                      <a:pt x="10" y="30"/>
                      <a:pt x="10" y="30"/>
                    </a:cubicBezTo>
                    <a:lnTo>
                      <a:pt x="9" y="31"/>
                    </a:lnTo>
                    <a:close/>
                  </a:path>
                </a:pathLst>
              </a:custGeom>
              <a:solidFill>
                <a:srgbClr val="2634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8" name="Freeform 763"/>
              <p:cNvSpPr/>
              <p:nvPr/>
            </p:nvSpPr>
            <p:spPr bwMode="auto">
              <a:xfrm>
                <a:off x="11367514" y="5700479"/>
                <a:ext cx="312435" cy="320878"/>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6"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close/>
                  </a:path>
                </a:pathLst>
              </a:custGeom>
              <a:solidFill>
                <a:srgbClr val="AF85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39" name="Freeform 764"/>
              <p:cNvSpPr/>
              <p:nvPr/>
            </p:nvSpPr>
            <p:spPr bwMode="auto">
              <a:xfrm>
                <a:off x="11367514" y="5708924"/>
                <a:ext cx="312435" cy="312433"/>
              </a:xfrm>
              <a:custGeom>
                <a:avLst/>
                <a:gdLst>
                  <a:gd name="T0" fmla="*/ 44 w 47"/>
                  <a:gd name="T1" fmla="*/ 3 h 47"/>
                  <a:gd name="T2" fmla="*/ 39 w 47"/>
                  <a:gd name="T3" fmla="*/ 0 h 47"/>
                  <a:gd name="T4" fmla="*/ 38 w 47"/>
                  <a:gd name="T5" fmla="*/ 1 h 47"/>
                  <a:gd name="T6" fmla="*/ 38 w 47"/>
                  <a:gd name="T7" fmla="*/ 41 h 47"/>
                  <a:gd name="T8" fmla="*/ 34 w 47"/>
                  <a:gd name="T9" fmla="*/ 44 h 47"/>
                  <a:gd name="T10" fmla="*/ 18 w 47"/>
                  <a:gd name="T11" fmla="*/ 46 h 47"/>
                  <a:gd name="T12" fmla="*/ 9 w 47"/>
                  <a:gd name="T13" fmla="*/ 36 h 47"/>
                  <a:gd name="T14" fmla="*/ 10 w 47"/>
                  <a:gd name="T15" fmla="*/ 33 h 47"/>
                  <a:gd name="T16" fmla="*/ 9 w 47"/>
                  <a:gd name="T17" fmla="*/ 21 h 47"/>
                  <a:gd name="T18" fmla="*/ 8 w 47"/>
                  <a:gd name="T19" fmla="*/ 0 h 47"/>
                  <a:gd name="T20" fmla="*/ 3 w 47"/>
                  <a:gd name="T21" fmla="*/ 3 h 47"/>
                  <a:gd name="T22" fmla="*/ 4 w 47"/>
                  <a:gd name="T23" fmla="*/ 47 h 47"/>
                  <a:gd name="T24" fmla="*/ 43 w 47"/>
                  <a:gd name="T25" fmla="*/ 47 h 47"/>
                  <a:gd name="T26" fmla="*/ 44 w 47"/>
                  <a:gd name="T2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7">
                    <a:moveTo>
                      <a:pt x="44" y="3"/>
                    </a:moveTo>
                    <a:cubicBezTo>
                      <a:pt x="43" y="2"/>
                      <a:pt x="41" y="1"/>
                      <a:pt x="39" y="0"/>
                    </a:cubicBezTo>
                    <a:cubicBezTo>
                      <a:pt x="38" y="1"/>
                      <a:pt x="38" y="1"/>
                      <a:pt x="38" y="1"/>
                    </a:cubicBezTo>
                    <a:cubicBezTo>
                      <a:pt x="41" y="14"/>
                      <a:pt x="41" y="29"/>
                      <a:pt x="38" y="41"/>
                    </a:cubicBezTo>
                    <a:cubicBezTo>
                      <a:pt x="37" y="43"/>
                      <a:pt x="36" y="44"/>
                      <a:pt x="34" y="44"/>
                    </a:cubicBezTo>
                    <a:cubicBezTo>
                      <a:pt x="31" y="47"/>
                      <a:pt x="22" y="47"/>
                      <a:pt x="18" y="46"/>
                    </a:cubicBezTo>
                    <a:cubicBezTo>
                      <a:pt x="12" y="45"/>
                      <a:pt x="9" y="42"/>
                      <a:pt x="9" y="36"/>
                    </a:cubicBezTo>
                    <a:cubicBezTo>
                      <a:pt x="9" y="35"/>
                      <a:pt x="10" y="34"/>
                      <a:pt x="10" y="33"/>
                    </a:cubicBezTo>
                    <a:cubicBezTo>
                      <a:pt x="9" y="29"/>
                      <a:pt x="9" y="25"/>
                      <a:pt x="9" y="21"/>
                    </a:cubicBezTo>
                    <a:cubicBezTo>
                      <a:pt x="8" y="14"/>
                      <a:pt x="7" y="7"/>
                      <a:pt x="8" y="0"/>
                    </a:cubicBezTo>
                    <a:cubicBezTo>
                      <a:pt x="6" y="1"/>
                      <a:pt x="4" y="2"/>
                      <a:pt x="3" y="3"/>
                    </a:cubicBezTo>
                    <a:cubicBezTo>
                      <a:pt x="0" y="7"/>
                      <a:pt x="4" y="47"/>
                      <a:pt x="4" y="47"/>
                    </a:cubicBezTo>
                    <a:cubicBezTo>
                      <a:pt x="43" y="47"/>
                      <a:pt x="43" y="47"/>
                      <a:pt x="43" y="47"/>
                    </a:cubicBezTo>
                    <a:cubicBezTo>
                      <a:pt x="43" y="47"/>
                      <a:pt x="47" y="8"/>
                      <a:pt x="44" y="3"/>
                    </a:cubicBezTo>
                    <a:close/>
                  </a:path>
                </a:pathLst>
              </a:custGeom>
              <a:solidFill>
                <a:srgbClr val="A67B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0" name="Rectangle 765"/>
              <p:cNvSpPr>
                <a:spLocks noChangeArrowheads="1"/>
              </p:cNvSpPr>
              <p:nvPr/>
            </p:nvSpPr>
            <p:spPr bwMode="auto">
              <a:xfrm>
                <a:off x="11553285"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1" name="Freeform 766"/>
              <p:cNvSpPr/>
              <p:nvPr/>
            </p:nvSpPr>
            <p:spPr bwMode="auto">
              <a:xfrm>
                <a:off x="11553285" y="6502676"/>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2" name="Rectangle 767"/>
              <p:cNvSpPr>
                <a:spLocks noChangeArrowheads="1"/>
              </p:cNvSpPr>
              <p:nvPr/>
            </p:nvSpPr>
            <p:spPr bwMode="auto">
              <a:xfrm>
                <a:off x="11446326" y="6528007"/>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3" name="Freeform 768"/>
              <p:cNvSpPr/>
              <p:nvPr/>
            </p:nvSpPr>
            <p:spPr bwMode="auto">
              <a:xfrm>
                <a:off x="11446326" y="6502676"/>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4" name="Freeform 769"/>
              <p:cNvSpPr/>
              <p:nvPr/>
            </p:nvSpPr>
            <p:spPr bwMode="auto">
              <a:xfrm>
                <a:off x="11553285" y="6502676"/>
                <a:ext cx="61924" cy="39406"/>
              </a:xfrm>
              <a:custGeom>
                <a:avLst/>
                <a:gdLst>
                  <a:gd name="T0" fmla="*/ 0 w 9"/>
                  <a:gd name="T1" fmla="*/ 4 h 6"/>
                  <a:gd name="T2" fmla="*/ 2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2"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5" name="Freeform 770"/>
              <p:cNvSpPr/>
              <p:nvPr/>
            </p:nvSpPr>
            <p:spPr bwMode="auto">
              <a:xfrm>
                <a:off x="11446326" y="6502676"/>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6" name="Freeform 771"/>
              <p:cNvSpPr/>
              <p:nvPr/>
            </p:nvSpPr>
            <p:spPr bwMode="auto">
              <a:xfrm>
                <a:off x="11387218" y="5368342"/>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7" name="Freeform 772"/>
              <p:cNvSpPr/>
              <p:nvPr/>
            </p:nvSpPr>
            <p:spPr bwMode="auto">
              <a:xfrm>
                <a:off x="11606766" y="5700479"/>
                <a:ext cx="106959" cy="267398"/>
              </a:xfrm>
              <a:custGeom>
                <a:avLst/>
                <a:gdLst>
                  <a:gd name="T0" fmla="*/ 5 w 16"/>
                  <a:gd name="T1" fmla="*/ 3 h 40"/>
                  <a:gd name="T2" fmla="*/ 4 w 16"/>
                  <a:gd name="T3" fmla="*/ 21 h 40"/>
                  <a:gd name="T4" fmla="*/ 0 w 16"/>
                  <a:gd name="T5" fmla="*/ 30 h 40"/>
                  <a:gd name="T6" fmla="*/ 10 w 16"/>
                  <a:gd name="T7" fmla="*/ 39 h 40"/>
                  <a:gd name="T8" fmla="*/ 5 w 16"/>
                  <a:gd name="T9" fmla="*/ 3 h 40"/>
                </a:gdLst>
                <a:ahLst/>
                <a:cxnLst>
                  <a:cxn ang="0">
                    <a:pos x="T0" y="T1"/>
                  </a:cxn>
                  <a:cxn ang="0">
                    <a:pos x="T2" y="T3"/>
                  </a:cxn>
                  <a:cxn ang="0">
                    <a:pos x="T4" y="T5"/>
                  </a:cxn>
                  <a:cxn ang="0">
                    <a:pos x="T6" y="T7"/>
                  </a:cxn>
                  <a:cxn ang="0">
                    <a:pos x="T8" y="T9"/>
                  </a:cxn>
                </a:cxnLst>
                <a:rect l="0" t="0" r="r" b="b"/>
                <a:pathLst>
                  <a:path w="16" h="40">
                    <a:moveTo>
                      <a:pt x="5" y="3"/>
                    </a:moveTo>
                    <a:cubicBezTo>
                      <a:pt x="5" y="3"/>
                      <a:pt x="7" y="13"/>
                      <a:pt x="4" y="21"/>
                    </a:cubicBezTo>
                    <a:cubicBezTo>
                      <a:pt x="2" y="25"/>
                      <a:pt x="0" y="30"/>
                      <a:pt x="0" y="30"/>
                    </a:cubicBezTo>
                    <a:cubicBezTo>
                      <a:pt x="0" y="30"/>
                      <a:pt x="6" y="40"/>
                      <a:pt x="10" y="39"/>
                    </a:cubicBezTo>
                    <a:cubicBezTo>
                      <a:pt x="14" y="38"/>
                      <a:pt x="16" y="0"/>
                      <a:pt x="5" y="3"/>
                    </a:cubicBezTo>
                    <a:close/>
                  </a:path>
                </a:pathLst>
              </a:custGeom>
              <a:solidFill>
                <a:srgbClr val="BE93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8" name="Freeform 773"/>
              <p:cNvSpPr/>
              <p:nvPr/>
            </p:nvSpPr>
            <p:spPr bwMode="auto">
              <a:xfrm>
                <a:off x="11488548" y="5889066"/>
                <a:ext cx="205476" cy="87255"/>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8" y="1"/>
                      <a:pt x="31" y="3"/>
                      <a:pt x="28" y="11"/>
                    </a:cubicBezTo>
                    <a:close/>
                  </a:path>
                </a:pathLst>
              </a:custGeom>
              <a:solidFill>
                <a:srgbClr val="BE93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49" name="Freeform 774"/>
              <p:cNvSpPr/>
              <p:nvPr/>
            </p:nvSpPr>
            <p:spPr bwMode="auto">
              <a:xfrm>
                <a:off x="11606766" y="5714554"/>
                <a:ext cx="59110"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1 h 31"/>
                  <a:gd name="T12" fmla="*/ 5 w 9"/>
                  <a:gd name="T13" fmla="*/ 1 h 31"/>
                  <a:gd name="T14" fmla="*/ 4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8"/>
                      <a:pt x="7" y="1"/>
                    </a:cubicBezTo>
                    <a:cubicBezTo>
                      <a:pt x="7" y="1"/>
                      <a:pt x="7" y="1"/>
                      <a:pt x="7" y="1"/>
                    </a:cubicBezTo>
                    <a:cubicBezTo>
                      <a:pt x="6" y="0"/>
                      <a:pt x="6" y="0"/>
                      <a:pt x="5" y="1"/>
                    </a:cubicBezTo>
                    <a:cubicBezTo>
                      <a:pt x="5" y="1"/>
                      <a:pt x="7" y="11"/>
                      <a:pt x="4" y="19"/>
                    </a:cubicBezTo>
                    <a:cubicBezTo>
                      <a:pt x="2" y="24"/>
                      <a:pt x="0" y="28"/>
                      <a:pt x="0" y="28"/>
                    </a:cubicBezTo>
                    <a:cubicBezTo>
                      <a:pt x="0" y="28"/>
                      <a:pt x="1" y="29"/>
                      <a:pt x="3" y="31"/>
                    </a:cubicBezTo>
                    <a:cubicBezTo>
                      <a:pt x="3" y="31"/>
                      <a:pt x="3" y="31"/>
                      <a:pt x="4" y="31"/>
                    </a:cubicBezTo>
                    <a:close/>
                  </a:path>
                </a:pathLst>
              </a:custGeom>
              <a:solidFill>
                <a:srgbClr val="B68A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0" name="Freeform 775"/>
              <p:cNvSpPr/>
              <p:nvPr/>
            </p:nvSpPr>
            <p:spPr bwMode="auto">
              <a:xfrm>
                <a:off x="11488548" y="5889066"/>
                <a:ext cx="151995" cy="59108"/>
              </a:xfrm>
              <a:custGeom>
                <a:avLst/>
                <a:gdLst>
                  <a:gd name="T0" fmla="*/ 9 w 23"/>
                  <a:gd name="T1" fmla="*/ 8 h 9"/>
                  <a:gd name="T2" fmla="*/ 10 w 23"/>
                  <a:gd name="T3" fmla="*/ 5 h 9"/>
                  <a:gd name="T4" fmla="*/ 17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8"/>
                      <a:pt x="9" y="7"/>
                      <a:pt x="10" y="5"/>
                    </a:cubicBezTo>
                    <a:cubicBezTo>
                      <a:pt x="11" y="3"/>
                      <a:pt x="15" y="3"/>
                      <a:pt x="17" y="4"/>
                    </a:cubicBezTo>
                    <a:cubicBezTo>
                      <a:pt x="18" y="5"/>
                      <a:pt x="18" y="5"/>
                      <a:pt x="18" y="5"/>
                    </a:cubicBezTo>
                    <a:cubicBezTo>
                      <a:pt x="19" y="5"/>
                      <a:pt x="19" y="5"/>
                      <a:pt x="20" y="5"/>
                    </a:cubicBezTo>
                    <a:cubicBezTo>
                      <a:pt x="21" y="5"/>
                      <a:pt x="21" y="5"/>
                      <a:pt x="21" y="5"/>
                    </a:cubicBezTo>
                    <a:cubicBezTo>
                      <a:pt x="21" y="5"/>
                      <a:pt x="21" y="5"/>
                      <a:pt x="22" y="5"/>
                    </a:cubicBezTo>
                    <a:cubicBezTo>
                      <a:pt x="22" y="5"/>
                      <a:pt x="23" y="5"/>
                      <a:pt x="23" y="5"/>
                    </a:cubicBezTo>
                    <a:cubicBezTo>
                      <a:pt x="23" y="4"/>
                      <a:pt x="23" y="4"/>
                      <a:pt x="23" y="4"/>
                    </a:cubicBezTo>
                    <a:cubicBezTo>
                      <a:pt x="22" y="4"/>
                      <a:pt x="22" y="3"/>
                      <a:pt x="22" y="3"/>
                    </a:cubicBezTo>
                    <a:cubicBezTo>
                      <a:pt x="19" y="2"/>
                      <a:pt x="15" y="1"/>
                      <a:pt x="14" y="1"/>
                    </a:cubicBezTo>
                    <a:cubicBezTo>
                      <a:pt x="8" y="1"/>
                      <a:pt x="3" y="0"/>
                      <a:pt x="2" y="0"/>
                    </a:cubicBezTo>
                    <a:cubicBezTo>
                      <a:pt x="2" y="0"/>
                      <a:pt x="0" y="6"/>
                      <a:pt x="0" y="6"/>
                    </a:cubicBezTo>
                    <a:cubicBezTo>
                      <a:pt x="3" y="8"/>
                      <a:pt x="6" y="9"/>
                      <a:pt x="9" y="9"/>
                    </a:cubicBezTo>
                    <a:lnTo>
                      <a:pt x="9" y="8"/>
                    </a:lnTo>
                    <a:close/>
                  </a:path>
                </a:pathLst>
              </a:custGeom>
              <a:solidFill>
                <a:srgbClr val="B68A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1" name="Freeform 776"/>
              <p:cNvSpPr/>
              <p:nvPr/>
            </p:nvSpPr>
            <p:spPr bwMode="auto">
              <a:xfrm>
                <a:off x="11406920" y="5860919"/>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2" name="Freeform 777"/>
              <p:cNvSpPr/>
              <p:nvPr/>
            </p:nvSpPr>
            <p:spPr bwMode="auto">
              <a:xfrm>
                <a:off x="11333737" y="5700479"/>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BE93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3" name="Freeform 778"/>
              <p:cNvSpPr/>
              <p:nvPr/>
            </p:nvSpPr>
            <p:spPr bwMode="auto">
              <a:xfrm>
                <a:off x="11328108" y="5869363"/>
                <a:ext cx="244882"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2" y="3"/>
                      <a:pt x="0" y="6"/>
                      <a:pt x="5" y="14"/>
                    </a:cubicBezTo>
                    <a:close/>
                  </a:path>
                </a:pathLst>
              </a:custGeom>
              <a:solidFill>
                <a:srgbClr val="BE93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4" name="Freeform 779"/>
              <p:cNvSpPr/>
              <p:nvPr/>
            </p:nvSpPr>
            <p:spPr bwMode="auto">
              <a:xfrm>
                <a:off x="11367514" y="5714554"/>
                <a:ext cx="59110"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7"/>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B68A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5" name="Freeform 780"/>
              <p:cNvSpPr/>
              <p:nvPr/>
            </p:nvSpPr>
            <p:spPr bwMode="auto">
              <a:xfrm>
                <a:off x="11406920" y="5869363"/>
                <a:ext cx="166069" cy="39406"/>
              </a:xfrm>
              <a:custGeom>
                <a:avLst/>
                <a:gdLst>
                  <a:gd name="T0" fmla="*/ 0 w 25"/>
                  <a:gd name="T1" fmla="*/ 5 h 6"/>
                  <a:gd name="T2" fmla="*/ 19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2"/>
                    </a:cubicBezTo>
                    <a:cubicBezTo>
                      <a:pt x="22" y="2"/>
                      <a:pt x="23" y="4"/>
                      <a:pt x="23" y="6"/>
                    </a:cubicBezTo>
                    <a:cubicBezTo>
                      <a:pt x="23" y="6"/>
                      <a:pt x="24" y="6"/>
                      <a:pt x="25" y="5"/>
                    </a:cubicBezTo>
                    <a:cubicBezTo>
                      <a:pt x="25" y="5"/>
                      <a:pt x="23" y="0"/>
                      <a:pt x="22" y="0"/>
                    </a:cubicBezTo>
                    <a:cubicBezTo>
                      <a:pt x="21" y="0"/>
                      <a:pt x="12" y="1"/>
                      <a:pt x="3" y="2"/>
                    </a:cubicBezTo>
                    <a:cubicBezTo>
                      <a:pt x="2" y="2"/>
                      <a:pt x="1" y="3"/>
                      <a:pt x="0" y="3"/>
                    </a:cubicBezTo>
                    <a:cubicBezTo>
                      <a:pt x="0" y="4"/>
                      <a:pt x="0" y="5"/>
                      <a:pt x="0" y="5"/>
                    </a:cubicBezTo>
                    <a:close/>
                  </a:path>
                </a:pathLst>
              </a:custGeom>
              <a:solidFill>
                <a:srgbClr val="B68A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6" name="Freeform 781"/>
              <p:cNvSpPr/>
              <p:nvPr/>
            </p:nvSpPr>
            <p:spPr bwMode="auto">
              <a:xfrm>
                <a:off x="11553285" y="5860919"/>
                <a:ext cx="67553" cy="47849"/>
              </a:xfrm>
              <a:custGeom>
                <a:avLst/>
                <a:gdLst>
                  <a:gd name="T0" fmla="*/ 0 w 10"/>
                  <a:gd name="T1" fmla="*/ 1 h 7"/>
                  <a:gd name="T2" fmla="*/ 10 w 10"/>
                  <a:gd name="T3" fmla="*/ 2 h 7"/>
                  <a:gd name="T4" fmla="*/ 8 w 10"/>
                  <a:gd name="T5" fmla="*/ 6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8" y="6"/>
                      <a:pt x="8" y="6"/>
                      <a:pt x="8" y="6"/>
                    </a:cubicBezTo>
                    <a:cubicBezTo>
                      <a:pt x="8" y="6"/>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7" name="Freeform 782"/>
              <p:cNvSpPr/>
              <p:nvPr/>
            </p:nvSpPr>
            <p:spPr bwMode="auto">
              <a:xfrm>
                <a:off x="11620839" y="5548484"/>
                <a:ext cx="39406" cy="78812"/>
              </a:xfrm>
              <a:custGeom>
                <a:avLst/>
                <a:gdLst>
                  <a:gd name="T0" fmla="*/ 3 w 6"/>
                  <a:gd name="T1" fmla="*/ 5 h 12"/>
                  <a:gd name="T2" fmla="*/ 4 w 6"/>
                  <a:gd name="T3" fmla="*/ 8 h 12"/>
                  <a:gd name="T4" fmla="*/ 0 w 6"/>
                  <a:gd name="T5" fmla="*/ 9 h 12"/>
                </a:gdLst>
                <a:ahLst/>
                <a:cxnLst>
                  <a:cxn ang="0">
                    <a:pos x="T0" y="T1"/>
                  </a:cxn>
                  <a:cxn ang="0">
                    <a:pos x="T2" y="T3"/>
                  </a:cxn>
                  <a:cxn ang="0">
                    <a:pos x="T4" y="T5"/>
                  </a:cxn>
                </a:cxnLst>
                <a:rect l="0" t="0" r="r" b="b"/>
                <a:pathLst>
                  <a:path w="6" h="12">
                    <a:moveTo>
                      <a:pt x="3" y="5"/>
                    </a:moveTo>
                    <a:cubicBezTo>
                      <a:pt x="3" y="5"/>
                      <a:pt x="6" y="0"/>
                      <a:pt x="4" y="8"/>
                    </a:cubicBezTo>
                    <a:cubicBezTo>
                      <a:pt x="3" y="12"/>
                      <a:pt x="1"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8" name="Freeform 783"/>
              <p:cNvSpPr/>
              <p:nvPr/>
            </p:nvSpPr>
            <p:spPr bwMode="auto">
              <a:xfrm>
                <a:off x="11381588" y="5548484"/>
                <a:ext cx="39406" cy="78812"/>
              </a:xfrm>
              <a:custGeom>
                <a:avLst/>
                <a:gdLst>
                  <a:gd name="T0" fmla="*/ 4 w 6"/>
                  <a:gd name="T1" fmla="*/ 5 h 12"/>
                  <a:gd name="T2" fmla="*/ 2 w 6"/>
                  <a:gd name="T3" fmla="*/ 8 h 12"/>
                  <a:gd name="T4" fmla="*/ 6 w 6"/>
                  <a:gd name="T5" fmla="*/ 9 h 12"/>
                </a:gdLst>
                <a:ahLst/>
                <a:cxnLst>
                  <a:cxn ang="0">
                    <a:pos x="T0" y="T1"/>
                  </a:cxn>
                  <a:cxn ang="0">
                    <a:pos x="T2" y="T3"/>
                  </a:cxn>
                  <a:cxn ang="0">
                    <a:pos x="T4" y="T5"/>
                  </a:cxn>
                </a:cxnLst>
                <a:rect l="0" t="0" r="r" b="b"/>
                <a:pathLst>
                  <a:path w="6" h="12">
                    <a:moveTo>
                      <a:pt x="4" y="5"/>
                    </a:moveTo>
                    <a:cubicBezTo>
                      <a:pt x="4" y="5"/>
                      <a:pt x="0" y="0"/>
                      <a:pt x="2" y="8"/>
                    </a:cubicBezTo>
                    <a:cubicBezTo>
                      <a:pt x="4" y="12"/>
                      <a:pt x="6" y="12"/>
                      <a:pt x="6"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59" name="Freeform 784"/>
              <p:cNvSpPr/>
              <p:nvPr/>
            </p:nvSpPr>
            <p:spPr bwMode="auto">
              <a:xfrm>
                <a:off x="11373143" y="5340195"/>
                <a:ext cx="292731" cy="253325"/>
              </a:xfrm>
              <a:custGeom>
                <a:avLst/>
                <a:gdLst>
                  <a:gd name="T0" fmla="*/ 43 w 44"/>
                  <a:gd name="T1" fmla="*/ 16 h 38"/>
                  <a:gd name="T2" fmla="*/ 15 w 44"/>
                  <a:gd name="T3" fmla="*/ 4 h 38"/>
                  <a:gd name="T4" fmla="*/ 2 w 44"/>
                  <a:gd name="T5" fmla="*/ 28 h 38"/>
                  <a:gd name="T6" fmla="*/ 6 w 44"/>
                  <a:gd name="T7" fmla="*/ 38 h 38"/>
                  <a:gd name="T8" fmla="*/ 8 w 44"/>
                  <a:gd name="T9" fmla="*/ 27 h 38"/>
                  <a:gd name="T10" fmla="*/ 12 w 44"/>
                  <a:gd name="T11" fmla="*/ 24 h 38"/>
                  <a:gd name="T12" fmla="*/ 12 w 44"/>
                  <a:gd name="T13" fmla="*/ 26 h 38"/>
                  <a:gd name="T14" fmla="*/ 14 w 44"/>
                  <a:gd name="T15" fmla="*/ 23 h 38"/>
                  <a:gd name="T16" fmla="*/ 15 w 44"/>
                  <a:gd name="T17" fmla="*/ 26 h 38"/>
                  <a:gd name="T18" fmla="*/ 17 w 44"/>
                  <a:gd name="T19" fmla="*/ 22 h 38"/>
                  <a:gd name="T20" fmla="*/ 18 w 44"/>
                  <a:gd name="T21" fmla="*/ 26 h 38"/>
                  <a:gd name="T22" fmla="*/ 21 w 44"/>
                  <a:gd name="T23" fmla="*/ 22 h 38"/>
                  <a:gd name="T24" fmla="*/ 23 w 44"/>
                  <a:gd name="T25" fmla="*/ 27 h 38"/>
                  <a:gd name="T26" fmla="*/ 25 w 44"/>
                  <a:gd name="T27" fmla="*/ 23 h 38"/>
                  <a:gd name="T28" fmla="*/ 26 w 44"/>
                  <a:gd name="T29" fmla="*/ 26 h 38"/>
                  <a:gd name="T30" fmla="*/ 28 w 44"/>
                  <a:gd name="T31" fmla="*/ 22 h 38"/>
                  <a:gd name="T32" fmla="*/ 30 w 44"/>
                  <a:gd name="T33" fmla="*/ 26 h 38"/>
                  <a:gd name="T34" fmla="*/ 32 w 44"/>
                  <a:gd name="T35" fmla="*/ 23 h 38"/>
                  <a:gd name="T36" fmla="*/ 33 w 44"/>
                  <a:gd name="T37" fmla="*/ 26 h 38"/>
                  <a:gd name="T38" fmla="*/ 35 w 44"/>
                  <a:gd name="T39" fmla="*/ 23 h 38"/>
                  <a:gd name="T40" fmla="*/ 35 w 44"/>
                  <a:gd name="T41" fmla="*/ 23 h 38"/>
                  <a:gd name="T42" fmla="*/ 36 w 44"/>
                  <a:gd name="T43" fmla="*/ 27 h 38"/>
                  <a:gd name="T44" fmla="*/ 36 w 44"/>
                  <a:gd name="T45" fmla="*/ 26 h 38"/>
                  <a:gd name="T46" fmla="*/ 39 w 44"/>
                  <a:gd name="T47" fmla="*/ 38 h 38"/>
                  <a:gd name="T48" fmla="*/ 43 w 44"/>
                  <a:gd name="T4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38">
                    <a:moveTo>
                      <a:pt x="43" y="16"/>
                    </a:moveTo>
                    <a:cubicBezTo>
                      <a:pt x="41" y="7"/>
                      <a:pt x="27" y="0"/>
                      <a:pt x="15" y="4"/>
                    </a:cubicBezTo>
                    <a:cubicBezTo>
                      <a:pt x="4" y="8"/>
                      <a:pt x="0" y="13"/>
                      <a:pt x="2" y="28"/>
                    </a:cubicBezTo>
                    <a:cubicBezTo>
                      <a:pt x="2" y="28"/>
                      <a:pt x="4" y="38"/>
                      <a:pt x="6" y="38"/>
                    </a:cubicBezTo>
                    <a:cubicBezTo>
                      <a:pt x="8" y="38"/>
                      <a:pt x="8" y="30"/>
                      <a:pt x="8" y="27"/>
                    </a:cubicBezTo>
                    <a:cubicBezTo>
                      <a:pt x="10" y="29"/>
                      <a:pt x="11" y="25"/>
                      <a:pt x="12" y="24"/>
                    </a:cubicBezTo>
                    <a:cubicBezTo>
                      <a:pt x="12" y="25"/>
                      <a:pt x="12" y="26"/>
                      <a:pt x="12" y="26"/>
                    </a:cubicBezTo>
                    <a:cubicBezTo>
                      <a:pt x="13" y="26"/>
                      <a:pt x="13" y="24"/>
                      <a:pt x="14" y="23"/>
                    </a:cubicBezTo>
                    <a:cubicBezTo>
                      <a:pt x="15" y="24"/>
                      <a:pt x="14" y="25"/>
                      <a:pt x="15" y="26"/>
                    </a:cubicBezTo>
                    <a:cubicBezTo>
                      <a:pt x="16" y="26"/>
                      <a:pt x="17" y="22"/>
                      <a:pt x="17" y="22"/>
                    </a:cubicBezTo>
                    <a:cubicBezTo>
                      <a:pt x="17" y="22"/>
                      <a:pt x="17" y="26"/>
                      <a:pt x="18" y="26"/>
                    </a:cubicBezTo>
                    <a:cubicBezTo>
                      <a:pt x="19" y="26"/>
                      <a:pt x="20" y="22"/>
                      <a:pt x="21" y="22"/>
                    </a:cubicBezTo>
                    <a:cubicBezTo>
                      <a:pt x="21" y="23"/>
                      <a:pt x="21" y="26"/>
                      <a:pt x="23" y="27"/>
                    </a:cubicBezTo>
                    <a:cubicBezTo>
                      <a:pt x="24" y="27"/>
                      <a:pt x="24" y="24"/>
                      <a:pt x="25" y="23"/>
                    </a:cubicBezTo>
                    <a:cubicBezTo>
                      <a:pt x="25" y="24"/>
                      <a:pt x="25" y="26"/>
                      <a:pt x="26" y="26"/>
                    </a:cubicBezTo>
                    <a:cubicBezTo>
                      <a:pt x="28" y="26"/>
                      <a:pt x="28" y="23"/>
                      <a:pt x="28" y="22"/>
                    </a:cubicBezTo>
                    <a:cubicBezTo>
                      <a:pt x="29" y="23"/>
                      <a:pt x="29" y="26"/>
                      <a:pt x="30" y="26"/>
                    </a:cubicBezTo>
                    <a:cubicBezTo>
                      <a:pt x="31" y="26"/>
                      <a:pt x="31" y="24"/>
                      <a:pt x="32" y="23"/>
                    </a:cubicBezTo>
                    <a:cubicBezTo>
                      <a:pt x="32" y="24"/>
                      <a:pt x="32" y="26"/>
                      <a:pt x="33" y="26"/>
                    </a:cubicBezTo>
                    <a:cubicBezTo>
                      <a:pt x="34" y="26"/>
                      <a:pt x="34" y="24"/>
                      <a:pt x="35" y="23"/>
                    </a:cubicBezTo>
                    <a:cubicBezTo>
                      <a:pt x="35" y="23"/>
                      <a:pt x="35" y="23"/>
                      <a:pt x="35" y="23"/>
                    </a:cubicBezTo>
                    <a:cubicBezTo>
                      <a:pt x="35" y="24"/>
                      <a:pt x="35" y="27"/>
                      <a:pt x="36" y="27"/>
                    </a:cubicBezTo>
                    <a:cubicBezTo>
                      <a:pt x="36" y="26"/>
                      <a:pt x="36" y="26"/>
                      <a:pt x="36" y="26"/>
                    </a:cubicBezTo>
                    <a:cubicBezTo>
                      <a:pt x="37" y="31"/>
                      <a:pt x="38" y="38"/>
                      <a:pt x="39" y="38"/>
                    </a:cubicBezTo>
                    <a:cubicBezTo>
                      <a:pt x="41" y="37"/>
                      <a:pt x="44" y="26"/>
                      <a:pt x="43" y="16"/>
                    </a:cubicBezTo>
                    <a:close/>
                  </a:path>
                </a:pathLst>
              </a:custGeom>
              <a:solidFill>
                <a:srgbClr val="8275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0" name="Freeform 785"/>
              <p:cNvSpPr/>
              <p:nvPr/>
            </p:nvSpPr>
            <p:spPr bwMode="auto">
              <a:xfrm>
                <a:off x="11392847" y="5441525"/>
                <a:ext cx="261770" cy="151995"/>
              </a:xfrm>
              <a:custGeom>
                <a:avLst/>
                <a:gdLst>
                  <a:gd name="T0" fmla="*/ 36 w 39"/>
                  <a:gd name="T1" fmla="*/ 15 h 23"/>
                  <a:gd name="T2" fmla="*/ 34 w 39"/>
                  <a:gd name="T3" fmla="*/ 6 h 23"/>
                  <a:gd name="T4" fmla="*/ 34 w 39"/>
                  <a:gd name="T5" fmla="*/ 0 h 23"/>
                  <a:gd name="T6" fmla="*/ 32 w 39"/>
                  <a:gd name="T7" fmla="*/ 3 h 23"/>
                  <a:gd name="T8" fmla="*/ 28 w 39"/>
                  <a:gd name="T9" fmla="*/ 2 h 23"/>
                  <a:gd name="T10" fmla="*/ 28 w 39"/>
                  <a:gd name="T11" fmla="*/ 0 h 23"/>
                  <a:gd name="T12" fmla="*/ 27 w 39"/>
                  <a:gd name="T13" fmla="*/ 1 h 23"/>
                  <a:gd name="T14" fmla="*/ 18 w 39"/>
                  <a:gd name="T15" fmla="*/ 2 h 23"/>
                  <a:gd name="T16" fmla="*/ 13 w 39"/>
                  <a:gd name="T17" fmla="*/ 3 h 23"/>
                  <a:gd name="T18" fmla="*/ 4 w 39"/>
                  <a:gd name="T19" fmla="*/ 5 h 23"/>
                  <a:gd name="T20" fmla="*/ 3 w 39"/>
                  <a:gd name="T21" fmla="*/ 9 h 23"/>
                  <a:gd name="T22" fmla="*/ 1 w 39"/>
                  <a:gd name="T23" fmla="*/ 13 h 23"/>
                  <a:gd name="T24" fmla="*/ 0 w 39"/>
                  <a:gd name="T25" fmla="*/ 16 h 23"/>
                  <a:gd name="T26" fmla="*/ 0 w 39"/>
                  <a:gd name="T27" fmla="*/ 17 h 23"/>
                  <a:gd name="T28" fmla="*/ 3 w 39"/>
                  <a:gd name="T29" fmla="*/ 23 h 23"/>
                  <a:gd name="T30" fmla="*/ 5 w 39"/>
                  <a:gd name="T31" fmla="*/ 12 h 23"/>
                  <a:gd name="T32" fmla="*/ 9 w 39"/>
                  <a:gd name="T33" fmla="*/ 9 h 23"/>
                  <a:gd name="T34" fmla="*/ 9 w 39"/>
                  <a:gd name="T35" fmla="*/ 11 h 23"/>
                  <a:gd name="T36" fmla="*/ 11 w 39"/>
                  <a:gd name="T37" fmla="*/ 8 h 23"/>
                  <a:gd name="T38" fmla="*/ 12 w 39"/>
                  <a:gd name="T39" fmla="*/ 11 h 23"/>
                  <a:gd name="T40" fmla="*/ 14 w 39"/>
                  <a:gd name="T41" fmla="*/ 7 h 23"/>
                  <a:gd name="T42" fmla="*/ 15 w 39"/>
                  <a:gd name="T43" fmla="*/ 11 h 23"/>
                  <a:gd name="T44" fmla="*/ 18 w 39"/>
                  <a:gd name="T45" fmla="*/ 7 h 23"/>
                  <a:gd name="T46" fmla="*/ 20 w 39"/>
                  <a:gd name="T47" fmla="*/ 12 h 23"/>
                  <a:gd name="T48" fmla="*/ 22 w 39"/>
                  <a:gd name="T49" fmla="*/ 8 h 23"/>
                  <a:gd name="T50" fmla="*/ 23 w 39"/>
                  <a:gd name="T51" fmla="*/ 11 h 23"/>
                  <a:gd name="T52" fmla="*/ 25 w 39"/>
                  <a:gd name="T53" fmla="*/ 7 h 23"/>
                  <a:gd name="T54" fmla="*/ 27 w 39"/>
                  <a:gd name="T55" fmla="*/ 11 h 23"/>
                  <a:gd name="T56" fmla="*/ 29 w 39"/>
                  <a:gd name="T57" fmla="*/ 8 h 23"/>
                  <a:gd name="T58" fmla="*/ 30 w 39"/>
                  <a:gd name="T59" fmla="*/ 11 h 23"/>
                  <a:gd name="T60" fmla="*/ 32 w 39"/>
                  <a:gd name="T61" fmla="*/ 8 h 23"/>
                  <a:gd name="T62" fmla="*/ 32 w 39"/>
                  <a:gd name="T63" fmla="*/ 8 h 23"/>
                  <a:gd name="T64" fmla="*/ 33 w 39"/>
                  <a:gd name="T65" fmla="*/ 12 h 23"/>
                  <a:gd name="T66" fmla="*/ 33 w 39"/>
                  <a:gd name="T67" fmla="*/ 11 h 23"/>
                  <a:gd name="T68" fmla="*/ 36 w 39"/>
                  <a:gd name="T69" fmla="*/ 23 h 23"/>
                  <a:gd name="T70" fmla="*/ 39 w 39"/>
                  <a:gd name="T71" fmla="*/ 16 h 23"/>
                  <a:gd name="T72" fmla="*/ 36 w 39"/>
                  <a:gd name="T7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23">
                    <a:moveTo>
                      <a:pt x="36" y="15"/>
                    </a:moveTo>
                    <a:cubicBezTo>
                      <a:pt x="34" y="12"/>
                      <a:pt x="34" y="9"/>
                      <a:pt x="34" y="6"/>
                    </a:cubicBezTo>
                    <a:cubicBezTo>
                      <a:pt x="34" y="4"/>
                      <a:pt x="34" y="2"/>
                      <a:pt x="34" y="0"/>
                    </a:cubicBezTo>
                    <a:cubicBezTo>
                      <a:pt x="33" y="1"/>
                      <a:pt x="33" y="2"/>
                      <a:pt x="32" y="3"/>
                    </a:cubicBezTo>
                    <a:cubicBezTo>
                      <a:pt x="30" y="4"/>
                      <a:pt x="28" y="3"/>
                      <a:pt x="28" y="2"/>
                    </a:cubicBezTo>
                    <a:cubicBezTo>
                      <a:pt x="28" y="1"/>
                      <a:pt x="28" y="1"/>
                      <a:pt x="28" y="0"/>
                    </a:cubicBezTo>
                    <a:cubicBezTo>
                      <a:pt x="27" y="0"/>
                      <a:pt x="27" y="1"/>
                      <a:pt x="27" y="1"/>
                    </a:cubicBezTo>
                    <a:cubicBezTo>
                      <a:pt x="24" y="2"/>
                      <a:pt x="21" y="3"/>
                      <a:pt x="18" y="2"/>
                    </a:cubicBezTo>
                    <a:cubicBezTo>
                      <a:pt x="16" y="2"/>
                      <a:pt x="14" y="1"/>
                      <a:pt x="13" y="3"/>
                    </a:cubicBezTo>
                    <a:cubicBezTo>
                      <a:pt x="12" y="8"/>
                      <a:pt x="7" y="5"/>
                      <a:pt x="4" y="5"/>
                    </a:cubicBezTo>
                    <a:cubicBezTo>
                      <a:pt x="5" y="5"/>
                      <a:pt x="4" y="8"/>
                      <a:pt x="3" y="9"/>
                    </a:cubicBezTo>
                    <a:cubicBezTo>
                      <a:pt x="2" y="11"/>
                      <a:pt x="1" y="12"/>
                      <a:pt x="1" y="13"/>
                    </a:cubicBezTo>
                    <a:cubicBezTo>
                      <a:pt x="0" y="14"/>
                      <a:pt x="0" y="15"/>
                      <a:pt x="0" y="16"/>
                    </a:cubicBezTo>
                    <a:cubicBezTo>
                      <a:pt x="0" y="16"/>
                      <a:pt x="0" y="17"/>
                      <a:pt x="0" y="17"/>
                    </a:cubicBezTo>
                    <a:cubicBezTo>
                      <a:pt x="1" y="20"/>
                      <a:pt x="2" y="23"/>
                      <a:pt x="3" y="23"/>
                    </a:cubicBezTo>
                    <a:cubicBezTo>
                      <a:pt x="5" y="23"/>
                      <a:pt x="5" y="15"/>
                      <a:pt x="5" y="12"/>
                    </a:cubicBezTo>
                    <a:cubicBezTo>
                      <a:pt x="7" y="14"/>
                      <a:pt x="8" y="10"/>
                      <a:pt x="9" y="9"/>
                    </a:cubicBezTo>
                    <a:cubicBezTo>
                      <a:pt x="9" y="10"/>
                      <a:pt x="9" y="11"/>
                      <a:pt x="9" y="11"/>
                    </a:cubicBezTo>
                    <a:cubicBezTo>
                      <a:pt x="10" y="11"/>
                      <a:pt x="10" y="9"/>
                      <a:pt x="11" y="8"/>
                    </a:cubicBezTo>
                    <a:cubicBezTo>
                      <a:pt x="12" y="9"/>
                      <a:pt x="11" y="10"/>
                      <a:pt x="12" y="11"/>
                    </a:cubicBezTo>
                    <a:cubicBezTo>
                      <a:pt x="13" y="11"/>
                      <a:pt x="14" y="7"/>
                      <a:pt x="14" y="7"/>
                    </a:cubicBezTo>
                    <a:cubicBezTo>
                      <a:pt x="14" y="7"/>
                      <a:pt x="14" y="11"/>
                      <a:pt x="15" y="11"/>
                    </a:cubicBezTo>
                    <a:cubicBezTo>
                      <a:pt x="16" y="11"/>
                      <a:pt x="17" y="7"/>
                      <a:pt x="18" y="7"/>
                    </a:cubicBezTo>
                    <a:cubicBezTo>
                      <a:pt x="18" y="8"/>
                      <a:pt x="18" y="11"/>
                      <a:pt x="20" y="12"/>
                    </a:cubicBezTo>
                    <a:cubicBezTo>
                      <a:pt x="21" y="12"/>
                      <a:pt x="21" y="9"/>
                      <a:pt x="22" y="8"/>
                    </a:cubicBezTo>
                    <a:cubicBezTo>
                      <a:pt x="22" y="9"/>
                      <a:pt x="22" y="11"/>
                      <a:pt x="23" y="11"/>
                    </a:cubicBezTo>
                    <a:cubicBezTo>
                      <a:pt x="25" y="11"/>
                      <a:pt x="25" y="8"/>
                      <a:pt x="25" y="7"/>
                    </a:cubicBezTo>
                    <a:cubicBezTo>
                      <a:pt x="26" y="8"/>
                      <a:pt x="26" y="11"/>
                      <a:pt x="27" y="11"/>
                    </a:cubicBezTo>
                    <a:cubicBezTo>
                      <a:pt x="28" y="11"/>
                      <a:pt x="28" y="9"/>
                      <a:pt x="29" y="8"/>
                    </a:cubicBezTo>
                    <a:cubicBezTo>
                      <a:pt x="29" y="9"/>
                      <a:pt x="29" y="11"/>
                      <a:pt x="30" y="11"/>
                    </a:cubicBezTo>
                    <a:cubicBezTo>
                      <a:pt x="31" y="11"/>
                      <a:pt x="31" y="9"/>
                      <a:pt x="32" y="8"/>
                    </a:cubicBezTo>
                    <a:cubicBezTo>
                      <a:pt x="32" y="8"/>
                      <a:pt x="32" y="8"/>
                      <a:pt x="32" y="8"/>
                    </a:cubicBezTo>
                    <a:cubicBezTo>
                      <a:pt x="32" y="9"/>
                      <a:pt x="32" y="12"/>
                      <a:pt x="33" y="12"/>
                    </a:cubicBezTo>
                    <a:cubicBezTo>
                      <a:pt x="33" y="11"/>
                      <a:pt x="33" y="11"/>
                      <a:pt x="33" y="11"/>
                    </a:cubicBezTo>
                    <a:cubicBezTo>
                      <a:pt x="34" y="16"/>
                      <a:pt x="35" y="23"/>
                      <a:pt x="36" y="23"/>
                    </a:cubicBezTo>
                    <a:cubicBezTo>
                      <a:pt x="37" y="22"/>
                      <a:pt x="38" y="19"/>
                      <a:pt x="39" y="16"/>
                    </a:cubicBezTo>
                    <a:cubicBezTo>
                      <a:pt x="38" y="16"/>
                      <a:pt x="37" y="16"/>
                      <a:pt x="36" y="15"/>
                    </a:cubicBezTo>
                    <a:close/>
                  </a:path>
                </a:pathLst>
              </a:custGeom>
              <a:solidFill>
                <a:srgbClr val="6D61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1" name="Freeform 786"/>
              <p:cNvSpPr/>
              <p:nvPr/>
            </p:nvSpPr>
            <p:spPr bwMode="auto">
              <a:xfrm>
                <a:off x="11446326" y="5689220"/>
                <a:ext cx="67553" cy="39406"/>
              </a:xfrm>
              <a:custGeom>
                <a:avLst/>
                <a:gdLst>
                  <a:gd name="T0" fmla="*/ 10 w 10"/>
                  <a:gd name="T1" fmla="*/ 2 h 6"/>
                  <a:gd name="T2" fmla="*/ 8 w 10"/>
                  <a:gd name="T3" fmla="*/ 6 h 6"/>
                  <a:gd name="T4" fmla="*/ 0 w 10"/>
                  <a:gd name="T5" fmla="*/ 2 h 6"/>
                  <a:gd name="T6" fmla="*/ 5 w 10"/>
                  <a:gd name="T7" fmla="*/ 1 h 6"/>
                  <a:gd name="T8" fmla="*/ 10 w 10"/>
                  <a:gd name="T9" fmla="*/ 2 h 6"/>
                </a:gdLst>
                <a:ahLst/>
                <a:cxnLst>
                  <a:cxn ang="0">
                    <a:pos x="T0" y="T1"/>
                  </a:cxn>
                  <a:cxn ang="0">
                    <a:pos x="T2" y="T3"/>
                  </a:cxn>
                  <a:cxn ang="0">
                    <a:pos x="T4" y="T5"/>
                  </a:cxn>
                  <a:cxn ang="0">
                    <a:pos x="T6" y="T7"/>
                  </a:cxn>
                  <a:cxn ang="0">
                    <a:pos x="T8" y="T9"/>
                  </a:cxn>
                </a:cxnLst>
                <a:rect l="0" t="0" r="r" b="b"/>
                <a:pathLst>
                  <a:path w="10" h="6">
                    <a:moveTo>
                      <a:pt x="10" y="2"/>
                    </a:moveTo>
                    <a:cubicBezTo>
                      <a:pt x="8" y="6"/>
                      <a:pt x="8" y="6"/>
                      <a:pt x="8" y="6"/>
                    </a:cubicBezTo>
                    <a:cubicBezTo>
                      <a:pt x="0" y="2"/>
                      <a:pt x="0" y="2"/>
                      <a:pt x="0" y="2"/>
                    </a:cubicBezTo>
                    <a:cubicBezTo>
                      <a:pt x="0" y="2"/>
                      <a:pt x="2" y="0"/>
                      <a:pt x="5" y="1"/>
                    </a:cubicBezTo>
                    <a:cubicBezTo>
                      <a:pt x="8" y="2"/>
                      <a:pt x="10" y="2"/>
                      <a:pt x="10" y="2"/>
                    </a:cubicBezTo>
                    <a:close/>
                  </a:path>
                </a:pathLst>
              </a:custGeom>
              <a:solidFill>
                <a:srgbClr val="A67B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2" name="Freeform 787"/>
              <p:cNvSpPr/>
              <p:nvPr/>
            </p:nvSpPr>
            <p:spPr bwMode="auto">
              <a:xfrm>
                <a:off x="11527954" y="5689220"/>
                <a:ext cx="73183" cy="39406"/>
              </a:xfrm>
              <a:custGeom>
                <a:avLst/>
                <a:gdLst>
                  <a:gd name="T0" fmla="*/ 0 w 11"/>
                  <a:gd name="T1" fmla="*/ 2 h 6"/>
                  <a:gd name="T2" fmla="*/ 2 w 11"/>
                  <a:gd name="T3" fmla="*/ 6 h 6"/>
                  <a:gd name="T4" fmla="*/ 11 w 11"/>
                  <a:gd name="T5" fmla="*/ 2 h 6"/>
                  <a:gd name="T6" fmla="*/ 6 w 11"/>
                  <a:gd name="T7" fmla="*/ 1 h 6"/>
                  <a:gd name="T8" fmla="*/ 0 w 11"/>
                  <a:gd name="T9" fmla="*/ 2 h 6"/>
                </a:gdLst>
                <a:ahLst/>
                <a:cxnLst>
                  <a:cxn ang="0">
                    <a:pos x="T0" y="T1"/>
                  </a:cxn>
                  <a:cxn ang="0">
                    <a:pos x="T2" y="T3"/>
                  </a:cxn>
                  <a:cxn ang="0">
                    <a:pos x="T4" y="T5"/>
                  </a:cxn>
                  <a:cxn ang="0">
                    <a:pos x="T6" y="T7"/>
                  </a:cxn>
                  <a:cxn ang="0">
                    <a:pos x="T8" y="T9"/>
                  </a:cxn>
                </a:cxnLst>
                <a:rect l="0" t="0" r="r" b="b"/>
                <a:pathLst>
                  <a:path w="11" h="6">
                    <a:moveTo>
                      <a:pt x="0" y="2"/>
                    </a:moveTo>
                    <a:cubicBezTo>
                      <a:pt x="2" y="6"/>
                      <a:pt x="2" y="6"/>
                      <a:pt x="2" y="6"/>
                    </a:cubicBezTo>
                    <a:cubicBezTo>
                      <a:pt x="11" y="2"/>
                      <a:pt x="11" y="2"/>
                      <a:pt x="11" y="2"/>
                    </a:cubicBezTo>
                    <a:cubicBezTo>
                      <a:pt x="11" y="2"/>
                      <a:pt x="9" y="0"/>
                      <a:pt x="6" y="1"/>
                    </a:cubicBezTo>
                    <a:cubicBezTo>
                      <a:pt x="3" y="2"/>
                      <a:pt x="0" y="2"/>
                      <a:pt x="0" y="2"/>
                    </a:cubicBezTo>
                    <a:close/>
                  </a:path>
                </a:pathLst>
              </a:custGeom>
              <a:solidFill>
                <a:srgbClr val="A67B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3" name="Rectangle 789"/>
              <p:cNvSpPr>
                <a:spLocks noChangeArrowheads="1"/>
              </p:cNvSpPr>
              <p:nvPr/>
            </p:nvSpPr>
            <p:spPr bwMode="auto">
              <a:xfrm>
                <a:off x="5265196" y="583315"/>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4" name="Rectangle 790"/>
              <p:cNvSpPr>
                <a:spLocks noChangeArrowheads="1"/>
              </p:cNvSpPr>
              <p:nvPr/>
            </p:nvSpPr>
            <p:spPr bwMode="auto">
              <a:xfrm>
                <a:off x="5265196" y="583315"/>
                <a:ext cx="87257"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5" name="Freeform 791"/>
              <p:cNvSpPr/>
              <p:nvPr/>
            </p:nvSpPr>
            <p:spPr bwMode="auto">
              <a:xfrm>
                <a:off x="5172311"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6" name="Freeform 792"/>
              <p:cNvSpPr/>
              <p:nvPr/>
            </p:nvSpPr>
            <p:spPr bwMode="auto">
              <a:xfrm>
                <a:off x="5172311"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7" name="Freeform 793"/>
              <p:cNvSpPr/>
              <p:nvPr/>
            </p:nvSpPr>
            <p:spPr bwMode="auto">
              <a:xfrm>
                <a:off x="5192014" y="1084335"/>
                <a:ext cx="98516" cy="388432"/>
              </a:xfrm>
              <a:custGeom>
                <a:avLst/>
                <a:gdLst>
                  <a:gd name="T0" fmla="*/ 21 w 35"/>
                  <a:gd name="T1" fmla="*/ 128 h 138"/>
                  <a:gd name="T2" fmla="*/ 0 w 35"/>
                  <a:gd name="T3" fmla="*/ 0 h 138"/>
                  <a:gd name="T4" fmla="*/ 33 w 35"/>
                  <a:gd name="T5" fmla="*/ 0 h 138"/>
                  <a:gd name="T6" fmla="*/ 35 w 35"/>
                  <a:gd name="T7" fmla="*/ 138 h 138"/>
                  <a:gd name="T8" fmla="*/ 21 w 35"/>
                  <a:gd name="T9" fmla="*/ 128 h 138"/>
                </a:gdLst>
                <a:ahLst/>
                <a:cxnLst>
                  <a:cxn ang="0">
                    <a:pos x="T0" y="T1"/>
                  </a:cxn>
                  <a:cxn ang="0">
                    <a:pos x="T2" y="T3"/>
                  </a:cxn>
                  <a:cxn ang="0">
                    <a:pos x="T4" y="T5"/>
                  </a:cxn>
                  <a:cxn ang="0">
                    <a:pos x="T6" y="T7"/>
                  </a:cxn>
                  <a:cxn ang="0">
                    <a:pos x="T8" y="T9"/>
                  </a:cxn>
                </a:cxnLst>
                <a:rect l="0" t="0" r="r" b="b"/>
                <a:pathLst>
                  <a:path w="35" h="138">
                    <a:moveTo>
                      <a:pt x="21" y="128"/>
                    </a:moveTo>
                    <a:lnTo>
                      <a:pt x="0" y="0"/>
                    </a:lnTo>
                    <a:lnTo>
                      <a:pt x="33" y="0"/>
                    </a:lnTo>
                    <a:lnTo>
                      <a:pt x="35" y="138"/>
                    </a:lnTo>
                    <a:lnTo>
                      <a:pt x="21" y="128"/>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8" name="Freeform 794"/>
              <p:cNvSpPr/>
              <p:nvPr/>
            </p:nvSpPr>
            <p:spPr bwMode="auto">
              <a:xfrm>
                <a:off x="5231420" y="1084335"/>
                <a:ext cx="67553"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69" name="Freeform 795"/>
              <p:cNvSpPr/>
              <p:nvPr/>
            </p:nvSpPr>
            <p:spPr bwMode="auto">
              <a:xfrm>
                <a:off x="5329936" y="1084335"/>
                <a:ext cx="95701" cy="388432"/>
              </a:xfrm>
              <a:custGeom>
                <a:avLst/>
                <a:gdLst>
                  <a:gd name="T0" fmla="*/ 12 w 34"/>
                  <a:gd name="T1" fmla="*/ 128 h 138"/>
                  <a:gd name="T2" fmla="*/ 34 w 34"/>
                  <a:gd name="T3" fmla="*/ 0 h 138"/>
                  <a:gd name="T4" fmla="*/ 0 w 34"/>
                  <a:gd name="T5" fmla="*/ 0 h 138"/>
                  <a:gd name="T6" fmla="*/ 0 w 34"/>
                  <a:gd name="T7" fmla="*/ 138 h 138"/>
                  <a:gd name="T8" fmla="*/ 12 w 34"/>
                  <a:gd name="T9" fmla="*/ 128 h 138"/>
                </a:gdLst>
                <a:ahLst/>
                <a:cxnLst>
                  <a:cxn ang="0">
                    <a:pos x="T0" y="T1"/>
                  </a:cxn>
                  <a:cxn ang="0">
                    <a:pos x="T2" y="T3"/>
                  </a:cxn>
                  <a:cxn ang="0">
                    <a:pos x="T4" y="T5"/>
                  </a:cxn>
                  <a:cxn ang="0">
                    <a:pos x="T6" y="T7"/>
                  </a:cxn>
                  <a:cxn ang="0">
                    <a:pos x="T8" y="T9"/>
                  </a:cxn>
                </a:cxnLst>
                <a:rect l="0" t="0" r="r" b="b"/>
                <a:pathLst>
                  <a:path w="34" h="138">
                    <a:moveTo>
                      <a:pt x="12" y="128"/>
                    </a:moveTo>
                    <a:lnTo>
                      <a:pt x="34" y="0"/>
                    </a:lnTo>
                    <a:lnTo>
                      <a:pt x="0" y="0"/>
                    </a:lnTo>
                    <a:lnTo>
                      <a:pt x="0" y="138"/>
                    </a:lnTo>
                    <a:lnTo>
                      <a:pt x="12" y="128"/>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0" name="Freeform 796"/>
              <p:cNvSpPr/>
              <p:nvPr/>
            </p:nvSpPr>
            <p:spPr bwMode="auto">
              <a:xfrm>
                <a:off x="5329936" y="1084335"/>
                <a:ext cx="61924" cy="388432"/>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1" name="Freeform 797"/>
              <p:cNvSpPr/>
              <p:nvPr/>
            </p:nvSpPr>
            <p:spPr bwMode="auto">
              <a:xfrm>
                <a:off x="5152607" y="645239"/>
                <a:ext cx="306806" cy="318063"/>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path>
                </a:pathLst>
              </a:custGeom>
              <a:solidFill>
                <a:srgbClr val="94DE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2" name="Freeform 798"/>
              <p:cNvSpPr/>
              <p:nvPr/>
            </p:nvSpPr>
            <p:spPr bwMode="auto">
              <a:xfrm>
                <a:off x="5225790" y="650868"/>
                <a:ext cx="157624" cy="301174"/>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5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2"/>
                      <a:pt x="21" y="2"/>
                      <a:pt x="20" y="1"/>
                    </a:cubicBezTo>
                    <a:cubicBezTo>
                      <a:pt x="19" y="0"/>
                      <a:pt x="19" y="0"/>
                      <a:pt x="19" y="0"/>
                    </a:cubicBezTo>
                    <a:cubicBezTo>
                      <a:pt x="18" y="13"/>
                      <a:pt x="18" y="21"/>
                      <a:pt x="19" y="33"/>
                    </a:cubicBezTo>
                    <a:cubicBezTo>
                      <a:pt x="19" y="36"/>
                      <a:pt x="19" y="41"/>
                      <a:pt x="18" y="41"/>
                    </a:cubicBezTo>
                    <a:cubicBezTo>
                      <a:pt x="15" y="45"/>
                      <a:pt x="12" y="43"/>
                      <a:pt x="9" y="43"/>
                    </a:cubicBezTo>
                    <a:cubicBezTo>
                      <a:pt x="6" y="42"/>
                      <a:pt x="5" y="39"/>
                      <a:pt x="5" y="33"/>
                    </a:cubicBezTo>
                    <a:cubicBezTo>
                      <a:pt x="5" y="32"/>
                      <a:pt x="5" y="32"/>
                      <a:pt x="5" y="31"/>
                    </a:cubicBezTo>
                    <a:cubicBezTo>
                      <a:pt x="5" y="27"/>
                      <a:pt x="5" y="24"/>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7"/>
                      <a:pt x="23" y="4"/>
                    </a:cubicBezTo>
                  </a:path>
                </a:pathLst>
              </a:custGeom>
              <a:solidFill>
                <a:srgbClr val="85CD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3" name="Rectangle 799"/>
              <p:cNvSpPr>
                <a:spLocks noChangeArrowheads="1"/>
              </p:cNvSpPr>
              <p:nvPr/>
            </p:nvSpPr>
            <p:spPr bwMode="auto">
              <a:xfrm>
                <a:off x="5329936" y="1472767"/>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4" name="Freeform 800"/>
              <p:cNvSpPr/>
              <p:nvPr/>
            </p:nvSpPr>
            <p:spPr bwMode="auto">
              <a:xfrm>
                <a:off x="5172311" y="943599"/>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5" name="Freeform 801"/>
              <p:cNvSpPr/>
              <p:nvPr/>
            </p:nvSpPr>
            <p:spPr bwMode="auto">
              <a:xfrm>
                <a:off x="5172311" y="943599"/>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6" name="Freeform 802"/>
              <p:cNvSpPr/>
              <p:nvPr/>
            </p:nvSpPr>
            <p:spPr bwMode="auto">
              <a:xfrm>
                <a:off x="5329936" y="1444620"/>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7" name="Rectangle 803"/>
              <p:cNvSpPr>
                <a:spLocks noChangeArrowheads="1"/>
              </p:cNvSpPr>
              <p:nvPr/>
            </p:nvSpPr>
            <p:spPr bwMode="auto">
              <a:xfrm>
                <a:off x="5225790" y="1472767"/>
                <a:ext cx="64739"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8" name="Freeform 804"/>
              <p:cNvSpPr/>
              <p:nvPr/>
            </p:nvSpPr>
            <p:spPr bwMode="auto">
              <a:xfrm>
                <a:off x="5225790" y="1444620"/>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79" name="Freeform 805"/>
              <p:cNvSpPr/>
              <p:nvPr/>
            </p:nvSpPr>
            <p:spPr bwMode="auto">
              <a:xfrm>
                <a:off x="5329936" y="1444620"/>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0" name="Freeform 806"/>
              <p:cNvSpPr/>
              <p:nvPr/>
            </p:nvSpPr>
            <p:spPr bwMode="auto">
              <a:xfrm>
                <a:off x="5225790" y="1444620"/>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1" name="Freeform 807"/>
              <p:cNvSpPr/>
              <p:nvPr/>
            </p:nvSpPr>
            <p:spPr bwMode="auto">
              <a:xfrm>
                <a:off x="5172311" y="310288"/>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2" name="Freeform 809"/>
              <p:cNvSpPr/>
              <p:nvPr/>
            </p:nvSpPr>
            <p:spPr bwMode="auto">
              <a:xfrm>
                <a:off x="5172311" y="490432"/>
                <a:ext cx="39406" cy="87257"/>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3" name="Freeform 810"/>
              <p:cNvSpPr/>
              <p:nvPr/>
            </p:nvSpPr>
            <p:spPr bwMode="auto">
              <a:xfrm>
                <a:off x="5411562" y="490432"/>
                <a:ext cx="39406" cy="87257"/>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4" name="Freeform 811"/>
              <p:cNvSpPr/>
              <p:nvPr/>
            </p:nvSpPr>
            <p:spPr bwMode="auto">
              <a:xfrm>
                <a:off x="5163866" y="284956"/>
                <a:ext cx="273029" cy="258954"/>
              </a:xfrm>
              <a:custGeom>
                <a:avLst/>
                <a:gdLst>
                  <a:gd name="T0" fmla="*/ 36 w 41"/>
                  <a:gd name="T1" fmla="*/ 3 h 39"/>
                  <a:gd name="T2" fmla="*/ 36 w 41"/>
                  <a:gd name="T3" fmla="*/ 6 h 39"/>
                  <a:gd name="T4" fmla="*/ 15 w 41"/>
                  <a:gd name="T5" fmla="*/ 1 h 39"/>
                  <a:gd name="T6" fmla="*/ 17 w 41"/>
                  <a:gd name="T7" fmla="*/ 2 h 39"/>
                  <a:gd name="T8" fmla="*/ 0 w 41"/>
                  <a:gd name="T9" fmla="*/ 12 h 39"/>
                  <a:gd name="T10" fmla="*/ 0 w 41"/>
                  <a:gd name="T11" fmla="*/ 13 h 39"/>
                  <a:gd name="T12" fmla="*/ 2 w 41"/>
                  <a:gd name="T13" fmla="*/ 12 h 39"/>
                  <a:gd name="T14" fmla="*/ 0 w 41"/>
                  <a:gd name="T15" fmla="*/ 15 h 39"/>
                  <a:gd name="T16" fmla="*/ 1 w 41"/>
                  <a:gd name="T17" fmla="*/ 30 h 39"/>
                  <a:gd name="T18" fmla="*/ 4 w 41"/>
                  <a:gd name="T19" fmla="*/ 38 h 39"/>
                  <a:gd name="T20" fmla="*/ 5 w 41"/>
                  <a:gd name="T21" fmla="*/ 38 h 39"/>
                  <a:gd name="T22" fmla="*/ 5 w 41"/>
                  <a:gd name="T23" fmla="*/ 33 h 39"/>
                  <a:gd name="T24" fmla="*/ 7 w 41"/>
                  <a:gd name="T25" fmla="*/ 34 h 39"/>
                  <a:gd name="T26" fmla="*/ 22 w 41"/>
                  <a:gd name="T27" fmla="*/ 26 h 39"/>
                  <a:gd name="T28" fmla="*/ 35 w 41"/>
                  <a:gd name="T29" fmla="*/ 23 h 39"/>
                  <a:gd name="T30" fmla="*/ 36 w 41"/>
                  <a:gd name="T3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39">
                    <a:moveTo>
                      <a:pt x="36" y="3"/>
                    </a:moveTo>
                    <a:cubicBezTo>
                      <a:pt x="36" y="6"/>
                      <a:pt x="36" y="6"/>
                      <a:pt x="36" y="6"/>
                    </a:cubicBezTo>
                    <a:cubicBezTo>
                      <a:pt x="31" y="0"/>
                      <a:pt x="15" y="1"/>
                      <a:pt x="15" y="1"/>
                    </a:cubicBezTo>
                    <a:cubicBezTo>
                      <a:pt x="17" y="2"/>
                      <a:pt x="17" y="2"/>
                      <a:pt x="17" y="2"/>
                    </a:cubicBezTo>
                    <a:cubicBezTo>
                      <a:pt x="9" y="3"/>
                      <a:pt x="3" y="9"/>
                      <a:pt x="0" y="12"/>
                    </a:cubicBezTo>
                    <a:cubicBezTo>
                      <a:pt x="0" y="13"/>
                      <a:pt x="0" y="13"/>
                      <a:pt x="0" y="13"/>
                    </a:cubicBezTo>
                    <a:cubicBezTo>
                      <a:pt x="2" y="12"/>
                      <a:pt x="2" y="12"/>
                      <a:pt x="2" y="12"/>
                    </a:cubicBezTo>
                    <a:cubicBezTo>
                      <a:pt x="1" y="13"/>
                      <a:pt x="1" y="14"/>
                      <a:pt x="0" y="15"/>
                    </a:cubicBezTo>
                    <a:cubicBezTo>
                      <a:pt x="0" y="20"/>
                      <a:pt x="0" y="25"/>
                      <a:pt x="1" y="30"/>
                    </a:cubicBezTo>
                    <a:cubicBezTo>
                      <a:pt x="2" y="33"/>
                      <a:pt x="3" y="35"/>
                      <a:pt x="4" y="38"/>
                    </a:cubicBezTo>
                    <a:cubicBezTo>
                      <a:pt x="5" y="38"/>
                      <a:pt x="5" y="39"/>
                      <a:pt x="5" y="38"/>
                    </a:cubicBezTo>
                    <a:cubicBezTo>
                      <a:pt x="6" y="38"/>
                      <a:pt x="5" y="33"/>
                      <a:pt x="5" y="33"/>
                    </a:cubicBezTo>
                    <a:cubicBezTo>
                      <a:pt x="5" y="33"/>
                      <a:pt x="6" y="34"/>
                      <a:pt x="7" y="34"/>
                    </a:cubicBezTo>
                    <a:cubicBezTo>
                      <a:pt x="17" y="25"/>
                      <a:pt x="22" y="26"/>
                      <a:pt x="22" y="26"/>
                    </a:cubicBezTo>
                    <a:cubicBezTo>
                      <a:pt x="30" y="29"/>
                      <a:pt x="35" y="23"/>
                      <a:pt x="35" y="23"/>
                    </a:cubicBezTo>
                    <a:cubicBezTo>
                      <a:pt x="41" y="14"/>
                      <a:pt x="36" y="3"/>
                      <a:pt x="36" y="3"/>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5" name="Freeform 812"/>
              <p:cNvSpPr/>
              <p:nvPr/>
            </p:nvSpPr>
            <p:spPr bwMode="auto">
              <a:xfrm>
                <a:off x="5377785" y="338437"/>
                <a:ext cx="73183" cy="185772"/>
              </a:xfrm>
              <a:custGeom>
                <a:avLst/>
                <a:gdLst>
                  <a:gd name="T0" fmla="*/ 7 w 11"/>
                  <a:gd name="T1" fmla="*/ 24 h 28"/>
                  <a:gd name="T2" fmla="*/ 8 w 11"/>
                  <a:gd name="T3" fmla="*/ 28 h 28"/>
                  <a:gd name="T4" fmla="*/ 11 w 11"/>
                  <a:gd name="T5" fmla="*/ 15 h 28"/>
                  <a:gd name="T6" fmla="*/ 11 w 11"/>
                  <a:gd name="T7" fmla="*/ 13 h 28"/>
                  <a:gd name="T8" fmla="*/ 11 w 11"/>
                  <a:gd name="T9" fmla="*/ 13 h 28"/>
                  <a:gd name="T10" fmla="*/ 10 w 11"/>
                  <a:gd name="T11" fmla="*/ 7 h 28"/>
                  <a:gd name="T12" fmla="*/ 10 w 11"/>
                  <a:gd name="T13" fmla="*/ 6 h 28"/>
                  <a:gd name="T14" fmla="*/ 6 w 11"/>
                  <a:gd name="T15" fmla="*/ 0 h 28"/>
                  <a:gd name="T16" fmla="*/ 3 w 11"/>
                  <a:gd name="T17" fmla="*/ 15 h 28"/>
                  <a:gd name="T18" fmla="*/ 0 w 11"/>
                  <a:gd name="T19" fmla="*/ 17 h 28"/>
                  <a:gd name="T20" fmla="*/ 7 w 11"/>
                  <a:gd name="T21"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8">
                    <a:moveTo>
                      <a:pt x="7" y="24"/>
                    </a:moveTo>
                    <a:cubicBezTo>
                      <a:pt x="8" y="25"/>
                      <a:pt x="8" y="26"/>
                      <a:pt x="8" y="28"/>
                    </a:cubicBezTo>
                    <a:cubicBezTo>
                      <a:pt x="10" y="24"/>
                      <a:pt x="11" y="20"/>
                      <a:pt x="11" y="15"/>
                    </a:cubicBezTo>
                    <a:cubicBezTo>
                      <a:pt x="11" y="15"/>
                      <a:pt x="11" y="14"/>
                      <a:pt x="11" y="13"/>
                    </a:cubicBezTo>
                    <a:cubicBezTo>
                      <a:pt x="11" y="13"/>
                      <a:pt x="11" y="13"/>
                      <a:pt x="11" y="13"/>
                    </a:cubicBezTo>
                    <a:cubicBezTo>
                      <a:pt x="11" y="11"/>
                      <a:pt x="11" y="9"/>
                      <a:pt x="10" y="7"/>
                    </a:cubicBezTo>
                    <a:cubicBezTo>
                      <a:pt x="10" y="6"/>
                      <a:pt x="10" y="6"/>
                      <a:pt x="10" y="6"/>
                    </a:cubicBezTo>
                    <a:cubicBezTo>
                      <a:pt x="9" y="3"/>
                      <a:pt x="8" y="0"/>
                      <a:pt x="6" y="0"/>
                    </a:cubicBezTo>
                    <a:cubicBezTo>
                      <a:pt x="1" y="0"/>
                      <a:pt x="0" y="12"/>
                      <a:pt x="3" y="15"/>
                    </a:cubicBezTo>
                    <a:cubicBezTo>
                      <a:pt x="0" y="17"/>
                      <a:pt x="0" y="17"/>
                      <a:pt x="0" y="17"/>
                    </a:cubicBezTo>
                    <a:cubicBezTo>
                      <a:pt x="1" y="22"/>
                      <a:pt x="6" y="21"/>
                      <a:pt x="7" y="2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6" name="Freeform 813"/>
              <p:cNvSpPr/>
              <p:nvPr/>
            </p:nvSpPr>
            <p:spPr bwMode="auto">
              <a:xfrm>
                <a:off x="5172311" y="338437"/>
                <a:ext cx="239252" cy="205476"/>
              </a:xfrm>
              <a:custGeom>
                <a:avLst/>
                <a:gdLst>
                  <a:gd name="T0" fmla="*/ 36 w 36"/>
                  <a:gd name="T1" fmla="*/ 1 h 31"/>
                  <a:gd name="T2" fmla="*/ 36 w 36"/>
                  <a:gd name="T3" fmla="*/ 0 h 31"/>
                  <a:gd name="T4" fmla="*/ 23 w 36"/>
                  <a:gd name="T5" fmla="*/ 14 h 31"/>
                  <a:gd name="T6" fmla="*/ 19 w 36"/>
                  <a:gd name="T7" fmla="*/ 13 h 31"/>
                  <a:gd name="T8" fmla="*/ 8 w 36"/>
                  <a:gd name="T9" fmla="*/ 20 h 31"/>
                  <a:gd name="T10" fmla="*/ 4 w 36"/>
                  <a:gd name="T11" fmla="*/ 20 h 31"/>
                  <a:gd name="T12" fmla="*/ 0 w 36"/>
                  <a:gd name="T13" fmla="*/ 21 h 31"/>
                  <a:gd name="T14" fmla="*/ 0 w 36"/>
                  <a:gd name="T15" fmla="*/ 22 h 31"/>
                  <a:gd name="T16" fmla="*/ 3 w 36"/>
                  <a:gd name="T17" fmla="*/ 30 h 31"/>
                  <a:gd name="T18" fmla="*/ 4 w 36"/>
                  <a:gd name="T19" fmla="*/ 30 h 31"/>
                  <a:gd name="T20" fmla="*/ 4 w 36"/>
                  <a:gd name="T21" fmla="*/ 25 h 31"/>
                  <a:gd name="T22" fmla="*/ 6 w 36"/>
                  <a:gd name="T23" fmla="*/ 26 h 31"/>
                  <a:gd name="T24" fmla="*/ 21 w 36"/>
                  <a:gd name="T25" fmla="*/ 18 h 31"/>
                  <a:gd name="T26" fmla="*/ 34 w 36"/>
                  <a:gd name="T27" fmla="*/ 15 h 31"/>
                  <a:gd name="T28" fmla="*/ 36 w 36"/>
                  <a:gd name="T29" fmla="*/ 11 h 31"/>
                  <a:gd name="T30" fmla="*/ 36 w 36"/>
                  <a:gd name="T31" fmla="*/ 5 h 31"/>
                  <a:gd name="T32" fmla="*/ 36 w 36"/>
                  <a:gd name="T33"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1">
                    <a:moveTo>
                      <a:pt x="36" y="1"/>
                    </a:moveTo>
                    <a:cubicBezTo>
                      <a:pt x="36" y="1"/>
                      <a:pt x="36" y="0"/>
                      <a:pt x="36" y="0"/>
                    </a:cubicBezTo>
                    <a:cubicBezTo>
                      <a:pt x="34" y="6"/>
                      <a:pt x="30" y="12"/>
                      <a:pt x="23" y="14"/>
                    </a:cubicBezTo>
                    <a:cubicBezTo>
                      <a:pt x="21" y="14"/>
                      <a:pt x="20" y="14"/>
                      <a:pt x="19" y="13"/>
                    </a:cubicBezTo>
                    <a:cubicBezTo>
                      <a:pt x="15" y="16"/>
                      <a:pt x="11" y="19"/>
                      <a:pt x="8" y="20"/>
                    </a:cubicBezTo>
                    <a:cubicBezTo>
                      <a:pt x="6" y="20"/>
                      <a:pt x="5" y="20"/>
                      <a:pt x="4" y="20"/>
                    </a:cubicBezTo>
                    <a:cubicBezTo>
                      <a:pt x="3" y="21"/>
                      <a:pt x="1" y="22"/>
                      <a:pt x="0" y="21"/>
                    </a:cubicBezTo>
                    <a:cubicBezTo>
                      <a:pt x="0" y="22"/>
                      <a:pt x="0" y="22"/>
                      <a:pt x="0" y="22"/>
                    </a:cubicBezTo>
                    <a:cubicBezTo>
                      <a:pt x="1" y="25"/>
                      <a:pt x="2" y="27"/>
                      <a:pt x="3" y="30"/>
                    </a:cubicBezTo>
                    <a:cubicBezTo>
                      <a:pt x="4" y="30"/>
                      <a:pt x="4" y="31"/>
                      <a:pt x="4" y="30"/>
                    </a:cubicBezTo>
                    <a:cubicBezTo>
                      <a:pt x="5" y="30"/>
                      <a:pt x="4" y="25"/>
                      <a:pt x="4" y="25"/>
                    </a:cubicBezTo>
                    <a:cubicBezTo>
                      <a:pt x="4" y="25"/>
                      <a:pt x="5" y="26"/>
                      <a:pt x="6" y="26"/>
                    </a:cubicBezTo>
                    <a:cubicBezTo>
                      <a:pt x="16" y="17"/>
                      <a:pt x="21" y="18"/>
                      <a:pt x="21" y="18"/>
                    </a:cubicBezTo>
                    <a:cubicBezTo>
                      <a:pt x="29" y="21"/>
                      <a:pt x="34" y="15"/>
                      <a:pt x="34" y="15"/>
                    </a:cubicBezTo>
                    <a:cubicBezTo>
                      <a:pt x="35" y="14"/>
                      <a:pt x="35" y="12"/>
                      <a:pt x="36" y="11"/>
                    </a:cubicBezTo>
                    <a:cubicBezTo>
                      <a:pt x="35" y="9"/>
                      <a:pt x="36" y="7"/>
                      <a:pt x="36" y="5"/>
                    </a:cubicBezTo>
                    <a:cubicBezTo>
                      <a:pt x="36" y="4"/>
                      <a:pt x="36" y="3"/>
                      <a:pt x="36"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7" name="Freeform 814"/>
              <p:cNvSpPr/>
              <p:nvPr/>
            </p:nvSpPr>
            <p:spPr bwMode="auto">
              <a:xfrm>
                <a:off x="5377785" y="338437"/>
                <a:ext cx="67553" cy="211105"/>
              </a:xfrm>
              <a:custGeom>
                <a:avLst/>
                <a:gdLst>
                  <a:gd name="T0" fmla="*/ 6 w 10"/>
                  <a:gd name="T1" fmla="*/ 25 h 32"/>
                  <a:gd name="T2" fmla="*/ 7 w 10"/>
                  <a:gd name="T3" fmla="*/ 29 h 32"/>
                  <a:gd name="T4" fmla="*/ 10 w 10"/>
                  <a:gd name="T5" fmla="*/ 23 h 32"/>
                  <a:gd name="T6" fmla="*/ 9 w 10"/>
                  <a:gd name="T7" fmla="*/ 22 h 32"/>
                  <a:gd name="T8" fmla="*/ 5 w 10"/>
                  <a:gd name="T9" fmla="*/ 13 h 32"/>
                  <a:gd name="T10" fmla="*/ 5 w 10"/>
                  <a:gd name="T11" fmla="*/ 5 h 32"/>
                  <a:gd name="T12" fmla="*/ 5 w 10"/>
                  <a:gd name="T13" fmla="*/ 0 h 32"/>
                  <a:gd name="T14" fmla="*/ 5 w 10"/>
                  <a:gd name="T15" fmla="*/ 0 h 32"/>
                  <a:gd name="T16" fmla="*/ 2 w 10"/>
                  <a:gd name="T17" fmla="*/ 7 h 32"/>
                  <a:gd name="T18" fmla="*/ 3 w 10"/>
                  <a:gd name="T19" fmla="*/ 15 h 32"/>
                  <a:gd name="T20" fmla="*/ 0 w 10"/>
                  <a:gd name="T21" fmla="*/ 17 h 32"/>
                  <a:gd name="T22" fmla="*/ 6 w 10"/>
                  <a:gd name="T2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2">
                    <a:moveTo>
                      <a:pt x="6" y="25"/>
                    </a:moveTo>
                    <a:cubicBezTo>
                      <a:pt x="7" y="27"/>
                      <a:pt x="7" y="28"/>
                      <a:pt x="7" y="29"/>
                    </a:cubicBezTo>
                    <a:cubicBezTo>
                      <a:pt x="7" y="32"/>
                      <a:pt x="9" y="24"/>
                      <a:pt x="10" y="23"/>
                    </a:cubicBezTo>
                    <a:cubicBezTo>
                      <a:pt x="9" y="22"/>
                      <a:pt x="9" y="22"/>
                      <a:pt x="9" y="22"/>
                    </a:cubicBezTo>
                    <a:cubicBezTo>
                      <a:pt x="7" y="19"/>
                      <a:pt x="5" y="16"/>
                      <a:pt x="5" y="13"/>
                    </a:cubicBezTo>
                    <a:cubicBezTo>
                      <a:pt x="4" y="10"/>
                      <a:pt x="5" y="8"/>
                      <a:pt x="5" y="5"/>
                    </a:cubicBezTo>
                    <a:cubicBezTo>
                      <a:pt x="5" y="3"/>
                      <a:pt x="6" y="2"/>
                      <a:pt x="5" y="0"/>
                    </a:cubicBezTo>
                    <a:cubicBezTo>
                      <a:pt x="5" y="0"/>
                      <a:pt x="5" y="0"/>
                      <a:pt x="5" y="0"/>
                    </a:cubicBezTo>
                    <a:cubicBezTo>
                      <a:pt x="4" y="2"/>
                      <a:pt x="3" y="5"/>
                      <a:pt x="2" y="7"/>
                    </a:cubicBezTo>
                    <a:cubicBezTo>
                      <a:pt x="1" y="10"/>
                      <a:pt x="2" y="13"/>
                      <a:pt x="3" y="15"/>
                    </a:cubicBezTo>
                    <a:cubicBezTo>
                      <a:pt x="0" y="17"/>
                      <a:pt x="0" y="17"/>
                      <a:pt x="0" y="17"/>
                    </a:cubicBezTo>
                    <a:cubicBezTo>
                      <a:pt x="1" y="22"/>
                      <a:pt x="5" y="23"/>
                      <a:pt x="6"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8" name="Freeform 815"/>
              <p:cNvSpPr/>
              <p:nvPr/>
            </p:nvSpPr>
            <p:spPr bwMode="auto">
              <a:xfrm>
                <a:off x="5163866" y="650870"/>
                <a:ext cx="101330" cy="292731"/>
              </a:xfrm>
              <a:custGeom>
                <a:avLst/>
                <a:gdLst>
                  <a:gd name="T0" fmla="*/ 15 w 15"/>
                  <a:gd name="T1" fmla="*/ 0 h 44"/>
                  <a:gd name="T2" fmla="*/ 3 w 15"/>
                  <a:gd name="T3" fmla="*/ 3 h 44"/>
                  <a:gd name="T4" fmla="*/ 1 w 15"/>
                  <a:gd name="T5" fmla="*/ 31 h 44"/>
                  <a:gd name="T6" fmla="*/ 2 w 15"/>
                  <a:gd name="T7" fmla="*/ 44 h 44"/>
                  <a:gd name="T8" fmla="*/ 13 w 15"/>
                  <a:gd name="T9" fmla="*/ 44 h 44"/>
                  <a:gd name="T10" fmla="*/ 13 w 15"/>
                  <a:gd name="T11" fmla="*/ 44 h 44"/>
                  <a:gd name="T12" fmla="*/ 11 w 15"/>
                  <a:gd name="T13" fmla="*/ 44 h 44"/>
                  <a:gd name="T14" fmla="*/ 10 w 15"/>
                  <a:gd name="T15" fmla="*/ 3 h 44"/>
                  <a:gd name="T16" fmla="*/ 15 w 15"/>
                  <a:gd name="T17" fmla="*/ 0 h 44"/>
                  <a:gd name="T18" fmla="*/ 15 w 15"/>
                  <a:gd name="T19" fmla="*/ 0 h 44"/>
                  <a:gd name="T20" fmla="*/ 15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5" y="0"/>
                    </a:moveTo>
                    <a:cubicBezTo>
                      <a:pt x="8" y="0"/>
                      <a:pt x="3" y="3"/>
                      <a:pt x="3" y="3"/>
                    </a:cubicBezTo>
                    <a:cubicBezTo>
                      <a:pt x="3" y="3"/>
                      <a:pt x="0" y="21"/>
                      <a:pt x="1" y="31"/>
                    </a:cubicBezTo>
                    <a:cubicBezTo>
                      <a:pt x="1" y="37"/>
                      <a:pt x="2" y="41"/>
                      <a:pt x="2" y="44"/>
                    </a:cubicBezTo>
                    <a:cubicBezTo>
                      <a:pt x="13" y="44"/>
                      <a:pt x="13" y="44"/>
                      <a:pt x="13" y="44"/>
                    </a:cubicBezTo>
                    <a:cubicBezTo>
                      <a:pt x="13" y="44"/>
                      <a:pt x="13" y="44"/>
                      <a:pt x="13" y="44"/>
                    </a:cubicBezTo>
                    <a:cubicBezTo>
                      <a:pt x="11" y="44"/>
                      <a:pt x="11" y="44"/>
                      <a:pt x="11" y="44"/>
                    </a:cubicBezTo>
                    <a:cubicBezTo>
                      <a:pt x="11" y="44"/>
                      <a:pt x="9" y="7"/>
                      <a:pt x="10" y="3"/>
                    </a:cubicBezTo>
                    <a:cubicBezTo>
                      <a:pt x="11" y="2"/>
                      <a:pt x="13" y="0"/>
                      <a:pt x="15" y="0"/>
                    </a:cubicBezTo>
                    <a:cubicBezTo>
                      <a:pt x="15" y="0"/>
                      <a:pt x="15" y="0"/>
                      <a:pt x="15" y="0"/>
                    </a:cubicBezTo>
                    <a:cubicBezTo>
                      <a:pt x="15" y="0"/>
                      <a:pt x="15" y="0"/>
                      <a:pt x="15"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89" name="Freeform 816"/>
              <p:cNvSpPr/>
              <p:nvPr/>
            </p:nvSpPr>
            <p:spPr bwMode="auto">
              <a:xfrm>
                <a:off x="5225790" y="650870"/>
                <a:ext cx="39406" cy="292731"/>
              </a:xfrm>
              <a:custGeom>
                <a:avLst/>
                <a:gdLst>
                  <a:gd name="T0" fmla="*/ 6 w 6"/>
                  <a:gd name="T1" fmla="*/ 0 h 44"/>
                  <a:gd name="T2" fmla="*/ 1 w 6"/>
                  <a:gd name="T3" fmla="*/ 3 h 44"/>
                  <a:gd name="T4" fmla="*/ 2 w 6"/>
                  <a:gd name="T5" fmla="*/ 44 h 44"/>
                  <a:gd name="T6" fmla="*/ 4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4" y="0"/>
                      <a:pt x="2" y="2"/>
                      <a:pt x="1" y="3"/>
                    </a:cubicBezTo>
                    <a:cubicBezTo>
                      <a:pt x="0" y="7"/>
                      <a:pt x="2" y="44"/>
                      <a:pt x="2" y="44"/>
                    </a:cubicBezTo>
                    <a:cubicBezTo>
                      <a:pt x="4" y="44"/>
                      <a:pt x="4" y="44"/>
                      <a:pt x="4" y="44"/>
                    </a:cubicBezTo>
                    <a:cubicBezTo>
                      <a:pt x="4" y="43"/>
                      <a:pt x="4" y="43"/>
                      <a:pt x="3" y="43"/>
                    </a:cubicBezTo>
                    <a:cubicBezTo>
                      <a:pt x="2" y="35"/>
                      <a:pt x="6" y="2"/>
                      <a:pt x="6" y="0"/>
                    </a:cubicBezTo>
                  </a:path>
                </a:pathLst>
              </a:custGeom>
              <a:solidFill>
                <a:srgbClr val="436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0" name="Freeform 817"/>
              <p:cNvSpPr/>
              <p:nvPr/>
            </p:nvSpPr>
            <p:spPr bwMode="auto">
              <a:xfrm>
                <a:off x="5177941" y="1011154"/>
                <a:ext cx="5629" cy="5629"/>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1" name="Freeform 818"/>
              <p:cNvSpPr/>
              <p:nvPr/>
            </p:nvSpPr>
            <p:spPr bwMode="auto">
              <a:xfrm>
                <a:off x="5177941" y="963305"/>
                <a:ext cx="73183" cy="53481"/>
              </a:xfrm>
              <a:custGeom>
                <a:avLst/>
                <a:gdLst>
                  <a:gd name="T0" fmla="*/ 2 w 11"/>
                  <a:gd name="T1" fmla="*/ 0 h 8"/>
                  <a:gd name="T2" fmla="*/ 0 w 11"/>
                  <a:gd name="T3" fmla="*/ 0 h 8"/>
                  <a:gd name="T4" fmla="*/ 0 w 11"/>
                  <a:gd name="T5" fmla="*/ 7 h 8"/>
                  <a:gd name="T6" fmla="*/ 1 w 11"/>
                  <a:gd name="T7" fmla="*/ 8 h 8"/>
                  <a:gd name="T8" fmla="*/ 11 w 11"/>
                  <a:gd name="T9" fmla="*/ 8 h 8"/>
                  <a:gd name="T10" fmla="*/ 11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3"/>
                      <a:pt x="0" y="5"/>
                      <a:pt x="0" y="7"/>
                    </a:cubicBezTo>
                    <a:cubicBezTo>
                      <a:pt x="1" y="8"/>
                      <a:pt x="1" y="8"/>
                      <a:pt x="1" y="8"/>
                    </a:cubicBezTo>
                    <a:cubicBezTo>
                      <a:pt x="11" y="8"/>
                      <a:pt x="11" y="8"/>
                      <a:pt x="11" y="8"/>
                    </a:cubicBezTo>
                    <a:cubicBezTo>
                      <a:pt x="11" y="8"/>
                      <a:pt x="11" y="5"/>
                      <a:pt x="11" y="0"/>
                    </a:cubicBezTo>
                    <a:cubicBezTo>
                      <a:pt x="2" y="0"/>
                      <a:pt x="2" y="0"/>
                      <a:pt x="2" y="0"/>
                    </a:cubicBezTo>
                    <a:cubicBezTo>
                      <a:pt x="2" y="0"/>
                      <a:pt x="2" y="0"/>
                      <a:pt x="2" y="0"/>
                    </a:cubicBezTo>
                  </a:path>
                </a:pathLst>
              </a:custGeom>
              <a:solidFill>
                <a:srgbClr val="22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2" name="Freeform 819"/>
              <p:cNvSpPr/>
              <p:nvPr/>
            </p:nvSpPr>
            <p:spPr bwMode="auto">
              <a:xfrm>
                <a:off x="5177941" y="943601"/>
                <a:ext cx="14074"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3" name="Freeform 820"/>
              <p:cNvSpPr/>
              <p:nvPr/>
            </p:nvSpPr>
            <p:spPr bwMode="auto">
              <a:xfrm>
                <a:off x="5177941" y="943601"/>
                <a:ext cx="73183" cy="19704"/>
              </a:xfrm>
              <a:custGeom>
                <a:avLst/>
                <a:gdLst>
                  <a:gd name="T0" fmla="*/ 11 w 11"/>
                  <a:gd name="T1" fmla="*/ 0 h 3"/>
                  <a:gd name="T2" fmla="*/ 0 w 11"/>
                  <a:gd name="T3" fmla="*/ 0 h 3"/>
                  <a:gd name="T4" fmla="*/ 0 w 11"/>
                  <a:gd name="T5" fmla="*/ 0 h 3"/>
                  <a:gd name="T6" fmla="*/ 2 w 11"/>
                  <a:gd name="T7" fmla="*/ 3 h 3"/>
                  <a:gd name="T8" fmla="*/ 2 w 11"/>
                  <a:gd name="T9" fmla="*/ 3 h 3"/>
                  <a:gd name="T10" fmla="*/ 11 w 11"/>
                  <a:gd name="T11" fmla="*/ 3 h 3"/>
                  <a:gd name="T12" fmla="*/ 11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1" y="2"/>
                      <a:pt x="11" y="1"/>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4" name="Freeform 821"/>
              <p:cNvSpPr/>
              <p:nvPr/>
            </p:nvSpPr>
            <p:spPr bwMode="auto">
              <a:xfrm>
                <a:off x="5344009" y="650870"/>
                <a:ext cx="8445" cy="19704"/>
              </a:xfrm>
              <a:custGeom>
                <a:avLst/>
                <a:gdLst>
                  <a:gd name="T0" fmla="*/ 0 w 1"/>
                  <a:gd name="T1" fmla="*/ 0 h 3"/>
                  <a:gd name="T2" fmla="*/ 0 w 1"/>
                  <a:gd name="T3" fmla="*/ 0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0" y="0"/>
                      <a:pt x="0" y="1"/>
                      <a:pt x="1" y="3"/>
                    </a:cubicBezTo>
                    <a:cubicBezTo>
                      <a:pt x="1" y="2"/>
                      <a:pt x="1" y="1"/>
                      <a:pt x="1" y="0"/>
                    </a:cubicBezTo>
                    <a:cubicBezTo>
                      <a:pt x="1" y="0"/>
                      <a:pt x="1"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5" name="Freeform 822"/>
              <p:cNvSpPr/>
              <p:nvPr/>
            </p:nvSpPr>
            <p:spPr bwMode="auto">
              <a:xfrm>
                <a:off x="5358083" y="963305"/>
                <a:ext cx="73183" cy="53481"/>
              </a:xfrm>
              <a:custGeom>
                <a:avLst/>
                <a:gdLst>
                  <a:gd name="T0" fmla="*/ 11 w 11"/>
                  <a:gd name="T1" fmla="*/ 0 h 8"/>
                  <a:gd name="T2" fmla="*/ 10 w 11"/>
                  <a:gd name="T3" fmla="*/ 0 h 8"/>
                  <a:gd name="T4" fmla="*/ 10 w 11"/>
                  <a:gd name="T5" fmla="*/ 0 h 8"/>
                  <a:gd name="T6" fmla="*/ 0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0" y="0"/>
                      <a:pt x="0" y="0"/>
                      <a:pt x="0" y="0"/>
                    </a:cubicBezTo>
                    <a:cubicBezTo>
                      <a:pt x="0" y="5"/>
                      <a:pt x="0" y="8"/>
                      <a:pt x="0" y="8"/>
                    </a:cubicBezTo>
                    <a:cubicBezTo>
                      <a:pt x="11" y="8"/>
                      <a:pt x="11" y="8"/>
                      <a:pt x="11" y="8"/>
                    </a:cubicBezTo>
                    <a:cubicBezTo>
                      <a:pt x="11" y="8"/>
                      <a:pt x="11" y="6"/>
                      <a:pt x="11" y="0"/>
                    </a:cubicBezTo>
                  </a:path>
                </a:pathLst>
              </a:custGeom>
              <a:solidFill>
                <a:srgbClr val="22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6" name="Freeform 823"/>
              <p:cNvSpPr/>
              <p:nvPr/>
            </p:nvSpPr>
            <p:spPr bwMode="auto">
              <a:xfrm>
                <a:off x="5352454" y="650870"/>
                <a:ext cx="92887" cy="312435"/>
              </a:xfrm>
              <a:custGeom>
                <a:avLst/>
                <a:gdLst>
                  <a:gd name="T0" fmla="*/ 0 w 14"/>
                  <a:gd name="T1" fmla="*/ 0 h 47"/>
                  <a:gd name="T2" fmla="*/ 1 w 14"/>
                  <a:gd name="T3" fmla="*/ 1 h 47"/>
                  <a:gd name="T4" fmla="*/ 4 w 14"/>
                  <a:gd name="T5" fmla="*/ 4 h 47"/>
                  <a:gd name="T6" fmla="*/ 3 w 14"/>
                  <a:gd name="T7" fmla="*/ 44 h 47"/>
                  <a:gd name="T8" fmla="*/ 1 w 14"/>
                  <a:gd name="T9" fmla="*/ 44 h 47"/>
                  <a:gd name="T10" fmla="*/ 1 w 14"/>
                  <a:gd name="T11" fmla="*/ 44 h 47"/>
                  <a:gd name="T12" fmla="*/ 12 w 14"/>
                  <a:gd name="T13" fmla="*/ 44 h 47"/>
                  <a:gd name="T14" fmla="*/ 11 w 14"/>
                  <a:gd name="T15" fmla="*/ 47 h 47"/>
                  <a:gd name="T16" fmla="*/ 12 w 14"/>
                  <a:gd name="T17" fmla="*/ 47 h 47"/>
                  <a:gd name="T18" fmla="*/ 13 w 14"/>
                  <a:gd name="T19" fmla="*/ 31 h 47"/>
                  <a:gd name="T20" fmla="*/ 11 w 14"/>
                  <a:gd name="T21" fmla="*/ 3 h 47"/>
                  <a:gd name="T22" fmla="*/ 0 w 14"/>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47">
                    <a:moveTo>
                      <a:pt x="0" y="0"/>
                    </a:moveTo>
                    <a:cubicBezTo>
                      <a:pt x="1" y="1"/>
                      <a:pt x="1" y="1"/>
                      <a:pt x="1" y="1"/>
                    </a:cubicBezTo>
                    <a:cubicBezTo>
                      <a:pt x="2" y="2"/>
                      <a:pt x="3" y="2"/>
                      <a:pt x="4" y="4"/>
                    </a:cubicBezTo>
                    <a:cubicBezTo>
                      <a:pt x="5" y="7"/>
                      <a:pt x="3" y="44"/>
                      <a:pt x="3" y="44"/>
                    </a:cubicBezTo>
                    <a:cubicBezTo>
                      <a:pt x="1" y="44"/>
                      <a:pt x="1" y="44"/>
                      <a:pt x="1" y="44"/>
                    </a:cubicBezTo>
                    <a:cubicBezTo>
                      <a:pt x="1" y="44"/>
                      <a:pt x="1" y="44"/>
                      <a:pt x="1" y="44"/>
                    </a:cubicBezTo>
                    <a:cubicBezTo>
                      <a:pt x="12" y="44"/>
                      <a:pt x="12" y="44"/>
                      <a:pt x="12" y="44"/>
                    </a:cubicBezTo>
                    <a:cubicBezTo>
                      <a:pt x="11" y="47"/>
                      <a:pt x="11" y="47"/>
                      <a:pt x="11" y="47"/>
                    </a:cubicBezTo>
                    <a:cubicBezTo>
                      <a:pt x="12" y="47"/>
                      <a:pt x="12" y="47"/>
                      <a:pt x="12" y="47"/>
                    </a:cubicBezTo>
                    <a:cubicBezTo>
                      <a:pt x="12" y="44"/>
                      <a:pt x="13" y="39"/>
                      <a:pt x="13" y="31"/>
                    </a:cubicBezTo>
                    <a:cubicBezTo>
                      <a:pt x="14" y="21"/>
                      <a:pt x="11" y="3"/>
                      <a:pt x="11" y="3"/>
                    </a:cubicBezTo>
                    <a:cubicBezTo>
                      <a:pt x="11" y="3"/>
                      <a:pt x="6"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7" name="Freeform 824"/>
              <p:cNvSpPr/>
              <p:nvPr/>
            </p:nvSpPr>
            <p:spPr bwMode="auto">
              <a:xfrm>
                <a:off x="5352454" y="650870"/>
                <a:ext cx="30963" cy="292731"/>
              </a:xfrm>
              <a:custGeom>
                <a:avLst/>
                <a:gdLst>
                  <a:gd name="T0" fmla="*/ 0 w 5"/>
                  <a:gd name="T1" fmla="*/ 0 h 44"/>
                  <a:gd name="T2" fmla="*/ 0 w 5"/>
                  <a:gd name="T3" fmla="*/ 3 h 44"/>
                  <a:gd name="T4" fmla="*/ 2 w 5"/>
                  <a:gd name="T5" fmla="*/ 43 h 44"/>
                  <a:gd name="T6" fmla="*/ 1 w 5"/>
                  <a:gd name="T7" fmla="*/ 44 h 44"/>
                  <a:gd name="T8" fmla="*/ 3 w 5"/>
                  <a:gd name="T9" fmla="*/ 44 h 44"/>
                  <a:gd name="T10" fmla="*/ 4 w 5"/>
                  <a:gd name="T11" fmla="*/ 4 h 44"/>
                  <a:gd name="T12" fmla="*/ 1 w 5"/>
                  <a:gd name="T13" fmla="*/ 1 h 44"/>
                  <a:gd name="T14" fmla="*/ 0 w 5"/>
                  <a:gd name="T15" fmla="*/ 0 h 44"/>
                  <a:gd name="T16" fmla="*/ 0 w 5"/>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4">
                    <a:moveTo>
                      <a:pt x="0" y="0"/>
                    </a:moveTo>
                    <a:cubicBezTo>
                      <a:pt x="0" y="1"/>
                      <a:pt x="0" y="2"/>
                      <a:pt x="0" y="3"/>
                    </a:cubicBezTo>
                    <a:cubicBezTo>
                      <a:pt x="0" y="12"/>
                      <a:pt x="2" y="37"/>
                      <a:pt x="2" y="43"/>
                    </a:cubicBezTo>
                    <a:cubicBezTo>
                      <a:pt x="2" y="43"/>
                      <a:pt x="2" y="43"/>
                      <a:pt x="1" y="44"/>
                    </a:cubicBezTo>
                    <a:cubicBezTo>
                      <a:pt x="3" y="44"/>
                      <a:pt x="3" y="44"/>
                      <a:pt x="3" y="44"/>
                    </a:cubicBezTo>
                    <a:cubicBezTo>
                      <a:pt x="3" y="44"/>
                      <a:pt x="5" y="7"/>
                      <a:pt x="4" y="4"/>
                    </a:cubicBezTo>
                    <a:cubicBezTo>
                      <a:pt x="3" y="2"/>
                      <a:pt x="2" y="2"/>
                      <a:pt x="1" y="1"/>
                    </a:cubicBezTo>
                    <a:cubicBezTo>
                      <a:pt x="0" y="0"/>
                      <a:pt x="0" y="0"/>
                      <a:pt x="0" y="0"/>
                    </a:cubicBezTo>
                    <a:cubicBezTo>
                      <a:pt x="0" y="0"/>
                      <a:pt x="0" y="0"/>
                      <a:pt x="0" y="0"/>
                    </a:cubicBezTo>
                  </a:path>
                </a:pathLst>
              </a:custGeom>
              <a:solidFill>
                <a:srgbClr val="436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8" name="Freeform 825"/>
              <p:cNvSpPr/>
              <p:nvPr/>
            </p:nvSpPr>
            <p:spPr bwMode="auto">
              <a:xfrm>
                <a:off x="5358083" y="943601"/>
                <a:ext cx="73183" cy="19704"/>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799" name="Freeform 826"/>
              <p:cNvSpPr/>
              <p:nvPr/>
            </p:nvSpPr>
            <p:spPr bwMode="auto">
              <a:xfrm>
                <a:off x="5158237" y="645240"/>
                <a:ext cx="98516" cy="371543"/>
              </a:xfrm>
              <a:custGeom>
                <a:avLst/>
                <a:gdLst>
                  <a:gd name="T0" fmla="*/ 15 w 15"/>
                  <a:gd name="T1" fmla="*/ 0 h 56"/>
                  <a:gd name="T2" fmla="*/ 12 w 15"/>
                  <a:gd name="T3" fmla="*/ 43 h 56"/>
                  <a:gd name="T4" fmla="*/ 14 w 15"/>
                  <a:gd name="T5" fmla="*/ 56 h 56"/>
                  <a:gd name="T6" fmla="*/ 2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5"/>
                      <a:pt x="12" y="43"/>
                    </a:cubicBezTo>
                    <a:cubicBezTo>
                      <a:pt x="13" y="50"/>
                      <a:pt x="14" y="56"/>
                      <a:pt x="14" y="56"/>
                    </a:cubicBezTo>
                    <a:cubicBezTo>
                      <a:pt x="2" y="55"/>
                      <a:pt x="2" y="55"/>
                      <a:pt x="2" y="55"/>
                    </a:cubicBezTo>
                    <a:cubicBezTo>
                      <a:pt x="2" y="55"/>
                      <a:pt x="2" y="51"/>
                      <a:pt x="1" y="31"/>
                    </a:cubicBezTo>
                    <a:cubicBezTo>
                      <a:pt x="0" y="21"/>
                      <a:pt x="3" y="3"/>
                      <a:pt x="3" y="3"/>
                    </a:cubicBezTo>
                    <a:cubicBezTo>
                      <a:pt x="3" y="3"/>
                      <a:pt x="8" y="0"/>
                      <a:pt x="15" y="0"/>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0" name="Freeform 827"/>
              <p:cNvSpPr/>
              <p:nvPr/>
            </p:nvSpPr>
            <p:spPr bwMode="auto">
              <a:xfrm>
                <a:off x="5217347" y="636797"/>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9"/>
                      <a:pt x="1" y="9"/>
                      <a:pt x="1" y="9"/>
                    </a:cubicBezTo>
                    <a:cubicBezTo>
                      <a:pt x="1" y="1"/>
                      <a:pt x="1" y="1"/>
                      <a:pt x="1" y="1"/>
                    </a:cubicBezTo>
                    <a:cubicBezTo>
                      <a:pt x="1" y="1"/>
                      <a:pt x="3" y="0"/>
                      <a:pt x="6" y="0"/>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1" name="Freeform 828"/>
              <p:cNvSpPr/>
              <p:nvPr/>
            </p:nvSpPr>
            <p:spPr bwMode="auto">
              <a:xfrm>
                <a:off x="5352454" y="636797"/>
                <a:ext cx="92887" cy="379988"/>
              </a:xfrm>
              <a:custGeom>
                <a:avLst/>
                <a:gdLst>
                  <a:gd name="T0" fmla="*/ 0 w 14"/>
                  <a:gd name="T1" fmla="*/ 0 h 57"/>
                  <a:gd name="T2" fmla="*/ 2 w 14"/>
                  <a:gd name="T3" fmla="*/ 44 h 57"/>
                  <a:gd name="T4" fmla="*/ 1 w 14"/>
                  <a:gd name="T5" fmla="*/ 57 h 57"/>
                  <a:gd name="T6" fmla="*/ 12 w 14"/>
                  <a:gd name="T7" fmla="*/ 56 h 57"/>
                  <a:gd name="T8" fmla="*/ 14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2" y="56"/>
                      <a:pt x="12" y="56"/>
                      <a:pt x="12" y="56"/>
                    </a:cubicBezTo>
                    <a:cubicBezTo>
                      <a:pt x="12" y="56"/>
                      <a:pt x="12" y="52"/>
                      <a:pt x="14" y="32"/>
                    </a:cubicBezTo>
                    <a:cubicBezTo>
                      <a:pt x="14" y="22"/>
                      <a:pt x="11" y="3"/>
                      <a:pt x="11" y="3"/>
                    </a:cubicBezTo>
                    <a:cubicBezTo>
                      <a:pt x="11" y="3"/>
                      <a:pt x="7" y="0"/>
                      <a:pt x="0" y="0"/>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2" name="Freeform 829"/>
              <p:cNvSpPr/>
              <p:nvPr/>
            </p:nvSpPr>
            <p:spPr bwMode="auto">
              <a:xfrm>
                <a:off x="5352454" y="636797"/>
                <a:ext cx="39406" cy="174513"/>
              </a:xfrm>
              <a:custGeom>
                <a:avLst/>
                <a:gdLst>
                  <a:gd name="T0" fmla="*/ 2 w 6"/>
                  <a:gd name="T1" fmla="*/ 0 h 26"/>
                  <a:gd name="T2" fmla="*/ 0 w 6"/>
                  <a:gd name="T3" fmla="*/ 0 h 26"/>
                  <a:gd name="T4" fmla="*/ 2 w 6"/>
                  <a:gd name="T5" fmla="*/ 26 h 26"/>
                  <a:gd name="T6" fmla="*/ 6 w 6"/>
                  <a:gd name="T7" fmla="*/ 17 h 26"/>
                  <a:gd name="T8" fmla="*/ 5 w 6"/>
                  <a:gd name="T9" fmla="*/ 14 h 26"/>
                  <a:gd name="T10" fmla="*/ 4 w 6"/>
                  <a:gd name="T11" fmla="*/ 13 h 26"/>
                  <a:gd name="T12" fmla="*/ 5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3" name="Freeform 830"/>
              <p:cNvSpPr/>
              <p:nvPr/>
            </p:nvSpPr>
            <p:spPr bwMode="auto">
              <a:xfrm>
                <a:off x="5391860" y="645240"/>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4" name="Freeform 831"/>
              <p:cNvSpPr/>
              <p:nvPr/>
            </p:nvSpPr>
            <p:spPr bwMode="auto">
              <a:xfrm>
                <a:off x="5265196" y="831012"/>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5" name="Freeform 832"/>
              <p:cNvSpPr/>
              <p:nvPr/>
            </p:nvSpPr>
            <p:spPr bwMode="auto">
              <a:xfrm>
                <a:off x="5391860" y="656499"/>
                <a:ext cx="53481" cy="208289"/>
              </a:xfrm>
              <a:custGeom>
                <a:avLst/>
                <a:gdLst>
                  <a:gd name="T0" fmla="*/ 3 w 8"/>
                  <a:gd name="T1" fmla="*/ 31 h 31"/>
                  <a:gd name="T2" fmla="*/ 5 w 8"/>
                  <a:gd name="T3" fmla="*/ 30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0"/>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30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6" name="Freeform 833"/>
              <p:cNvSpPr/>
              <p:nvPr/>
            </p:nvSpPr>
            <p:spPr bwMode="auto">
              <a:xfrm>
                <a:off x="5265196" y="831012"/>
                <a:ext cx="160440" cy="59110"/>
              </a:xfrm>
              <a:custGeom>
                <a:avLst/>
                <a:gdLst>
                  <a:gd name="T0" fmla="*/ 10 w 24"/>
                  <a:gd name="T1" fmla="*/ 8 h 9"/>
                  <a:gd name="T2" fmla="*/ 10 w 24"/>
                  <a:gd name="T3" fmla="*/ 5 h 9"/>
                  <a:gd name="T4" fmla="*/ 18 w 24"/>
                  <a:gd name="T5" fmla="*/ 4 h 9"/>
                  <a:gd name="T6" fmla="*/ 19 w 24"/>
                  <a:gd name="T7" fmla="*/ 4 h 9"/>
                  <a:gd name="T8" fmla="*/ 20 w 24"/>
                  <a:gd name="T9" fmla="*/ 5 h 9"/>
                  <a:gd name="T10" fmla="*/ 21 w 24"/>
                  <a:gd name="T11" fmla="*/ 5 h 9"/>
                  <a:gd name="T12" fmla="*/ 22 w 24"/>
                  <a:gd name="T13" fmla="*/ 5 h 9"/>
                  <a:gd name="T14" fmla="*/ 24 w 24"/>
                  <a:gd name="T15" fmla="*/ 4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0" y="5"/>
                    </a:cubicBezTo>
                    <a:cubicBezTo>
                      <a:pt x="12" y="3"/>
                      <a:pt x="16" y="2"/>
                      <a:pt x="18" y="4"/>
                    </a:cubicBezTo>
                    <a:cubicBezTo>
                      <a:pt x="19" y="4"/>
                      <a:pt x="19" y="4"/>
                      <a:pt x="19" y="4"/>
                    </a:cubicBezTo>
                    <a:cubicBezTo>
                      <a:pt x="19" y="4"/>
                      <a:pt x="20" y="5"/>
                      <a:pt x="20" y="5"/>
                    </a:cubicBezTo>
                    <a:cubicBezTo>
                      <a:pt x="21" y="5"/>
                      <a:pt x="21" y="5"/>
                      <a:pt x="21" y="5"/>
                    </a:cubicBezTo>
                    <a:cubicBezTo>
                      <a:pt x="21" y="5"/>
                      <a:pt x="22" y="5"/>
                      <a:pt x="22" y="5"/>
                    </a:cubicBezTo>
                    <a:cubicBezTo>
                      <a:pt x="23" y="5"/>
                      <a:pt x="23" y="5"/>
                      <a:pt x="24" y="4"/>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383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7" name="Freeform 834"/>
              <p:cNvSpPr/>
              <p:nvPr/>
            </p:nvSpPr>
            <p:spPr bwMode="auto">
              <a:xfrm>
                <a:off x="5192014" y="805680"/>
                <a:ext cx="78812"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2"/>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8" name="Freeform 835"/>
              <p:cNvSpPr/>
              <p:nvPr/>
            </p:nvSpPr>
            <p:spPr bwMode="auto">
              <a:xfrm>
                <a:off x="5118831" y="645240"/>
                <a:ext cx="84442"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2"/>
                      <a:pt x="13" y="31"/>
                      <a:pt x="13" y="31"/>
                    </a:cubicBezTo>
                    <a:cubicBezTo>
                      <a:pt x="13" y="31"/>
                      <a:pt x="8" y="40"/>
                      <a:pt x="4" y="38"/>
                    </a:cubicBezTo>
                    <a:cubicBezTo>
                      <a:pt x="0" y="37"/>
                      <a:pt x="0" y="0"/>
                      <a:pt x="10" y="2"/>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09" name="Freeform 836"/>
              <p:cNvSpPr/>
              <p:nvPr/>
            </p:nvSpPr>
            <p:spPr bwMode="auto">
              <a:xfrm>
                <a:off x="5110387" y="811310"/>
                <a:ext cx="242066"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0"/>
                      <a:pt x="15" y="2"/>
                    </a:cubicBezTo>
                    <a:cubicBezTo>
                      <a:pt x="11" y="3"/>
                      <a:pt x="0" y="6"/>
                      <a:pt x="5" y="13"/>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0" name="Freeform 837"/>
              <p:cNvSpPr/>
              <p:nvPr/>
            </p:nvSpPr>
            <p:spPr bwMode="auto">
              <a:xfrm>
                <a:off x="5144164" y="656499"/>
                <a:ext cx="59110"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30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1" name="Freeform 838"/>
              <p:cNvSpPr/>
              <p:nvPr/>
            </p:nvSpPr>
            <p:spPr bwMode="auto">
              <a:xfrm>
                <a:off x="5183570" y="811310"/>
                <a:ext cx="168883"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5"/>
                      <a:pt x="25" y="5"/>
                    </a:cubicBezTo>
                    <a:cubicBezTo>
                      <a:pt x="25" y="5"/>
                      <a:pt x="23" y="0"/>
                      <a:pt x="22" y="0"/>
                    </a:cubicBezTo>
                    <a:cubicBezTo>
                      <a:pt x="22" y="0"/>
                      <a:pt x="12" y="0"/>
                      <a:pt x="4" y="2"/>
                    </a:cubicBezTo>
                    <a:cubicBezTo>
                      <a:pt x="3" y="2"/>
                      <a:pt x="2" y="2"/>
                      <a:pt x="0" y="3"/>
                    </a:cubicBezTo>
                    <a:cubicBezTo>
                      <a:pt x="0" y="4"/>
                      <a:pt x="0" y="4"/>
                      <a:pt x="0" y="5"/>
                    </a:cubicBezTo>
                    <a:close/>
                  </a:path>
                </a:pathLst>
              </a:custGeom>
              <a:solidFill>
                <a:srgbClr val="383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2" name="Freeform 839"/>
              <p:cNvSpPr/>
              <p:nvPr/>
            </p:nvSpPr>
            <p:spPr bwMode="auto">
              <a:xfrm>
                <a:off x="5338379" y="805680"/>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3" name="Rectangle 840"/>
              <p:cNvSpPr>
                <a:spLocks noChangeArrowheads="1"/>
              </p:cNvSpPr>
              <p:nvPr/>
            </p:nvSpPr>
            <p:spPr bwMode="auto">
              <a:xfrm>
                <a:off x="5265196" y="631168"/>
                <a:ext cx="87257" cy="19704"/>
              </a:xfrm>
              <a:prstGeom prst="rect">
                <a:avLst/>
              </a:prstGeom>
              <a:solidFill>
                <a:srgbClr val="88D1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4" name="Freeform 841"/>
              <p:cNvSpPr/>
              <p:nvPr/>
            </p:nvSpPr>
            <p:spPr bwMode="auto">
              <a:xfrm>
                <a:off x="5256753" y="631168"/>
                <a:ext cx="53481" cy="19704"/>
              </a:xfrm>
              <a:custGeom>
                <a:avLst/>
                <a:gdLst>
                  <a:gd name="T0" fmla="*/ 8 w 8"/>
                  <a:gd name="T1" fmla="*/ 0 h 3"/>
                  <a:gd name="T2" fmla="*/ 6 w 8"/>
                  <a:gd name="T3" fmla="*/ 3 h 3"/>
                  <a:gd name="T4" fmla="*/ 1 w 8"/>
                  <a:gd name="T5" fmla="*/ 3 h 3"/>
                  <a:gd name="T6" fmla="*/ 1 w 8"/>
                  <a:gd name="T7" fmla="*/ 0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6" y="3"/>
                      <a:pt x="6" y="3"/>
                      <a:pt x="6" y="3"/>
                    </a:cubicBezTo>
                    <a:cubicBezTo>
                      <a:pt x="1" y="3"/>
                      <a:pt x="1" y="3"/>
                      <a:pt x="1" y="3"/>
                    </a:cubicBezTo>
                    <a:cubicBezTo>
                      <a:pt x="1" y="3"/>
                      <a:pt x="0" y="1"/>
                      <a:pt x="1" y="0"/>
                    </a:cubicBezTo>
                    <a:cubicBezTo>
                      <a:pt x="2" y="0"/>
                      <a:pt x="6" y="0"/>
                      <a:pt x="8" y="0"/>
                    </a:cubicBezTo>
                    <a:close/>
                  </a:path>
                </a:pathLst>
              </a:custGeom>
              <a:solidFill>
                <a:srgbClr val="ABE5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5" name="Freeform 842"/>
              <p:cNvSpPr/>
              <p:nvPr/>
            </p:nvSpPr>
            <p:spPr bwMode="auto">
              <a:xfrm>
                <a:off x="5310232" y="631168"/>
                <a:ext cx="42222" cy="19704"/>
              </a:xfrm>
              <a:custGeom>
                <a:avLst/>
                <a:gdLst>
                  <a:gd name="T0" fmla="*/ 0 w 6"/>
                  <a:gd name="T1" fmla="*/ 0 h 3"/>
                  <a:gd name="T2" fmla="*/ 1 w 6"/>
                  <a:gd name="T3" fmla="*/ 3 h 3"/>
                  <a:gd name="T4" fmla="*/ 6 w 6"/>
                  <a:gd name="T5" fmla="*/ 3 h 3"/>
                  <a:gd name="T6" fmla="*/ 6 w 6"/>
                  <a:gd name="T7" fmla="*/ 0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1" y="3"/>
                      <a:pt x="1" y="3"/>
                      <a:pt x="1" y="3"/>
                    </a:cubicBezTo>
                    <a:cubicBezTo>
                      <a:pt x="6" y="3"/>
                      <a:pt x="6" y="3"/>
                      <a:pt x="6" y="3"/>
                    </a:cubicBezTo>
                    <a:cubicBezTo>
                      <a:pt x="6" y="0"/>
                      <a:pt x="6" y="0"/>
                      <a:pt x="6" y="0"/>
                    </a:cubicBezTo>
                    <a:cubicBezTo>
                      <a:pt x="5" y="0"/>
                      <a:pt x="1" y="0"/>
                      <a:pt x="0" y="0"/>
                    </a:cubicBezTo>
                    <a:close/>
                  </a:path>
                </a:pathLst>
              </a:custGeom>
              <a:solidFill>
                <a:srgbClr val="ABE5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6" name="Freeform 843"/>
              <p:cNvSpPr/>
              <p:nvPr/>
            </p:nvSpPr>
            <p:spPr bwMode="auto">
              <a:xfrm>
                <a:off x="5304602" y="650870"/>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7" name="Freeform 844"/>
              <p:cNvSpPr/>
              <p:nvPr/>
            </p:nvSpPr>
            <p:spPr bwMode="auto">
              <a:xfrm>
                <a:off x="5304602" y="670574"/>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8" name="Freeform 845"/>
              <p:cNvSpPr/>
              <p:nvPr/>
            </p:nvSpPr>
            <p:spPr bwMode="auto">
              <a:xfrm>
                <a:off x="5304602" y="684647"/>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19" name="Freeform 846"/>
              <p:cNvSpPr/>
              <p:nvPr/>
            </p:nvSpPr>
            <p:spPr bwMode="auto">
              <a:xfrm>
                <a:off x="5304602" y="698721"/>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0" name="Freeform 847"/>
              <p:cNvSpPr/>
              <p:nvPr/>
            </p:nvSpPr>
            <p:spPr bwMode="auto">
              <a:xfrm>
                <a:off x="5304602" y="709980"/>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1" name="Freeform 848"/>
              <p:cNvSpPr/>
              <p:nvPr/>
            </p:nvSpPr>
            <p:spPr bwMode="auto">
              <a:xfrm>
                <a:off x="5304602" y="724053"/>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2" name="Freeform 849"/>
              <p:cNvSpPr/>
              <p:nvPr/>
            </p:nvSpPr>
            <p:spPr bwMode="auto">
              <a:xfrm>
                <a:off x="5304602" y="738127"/>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3" name="Freeform 850"/>
              <p:cNvSpPr/>
              <p:nvPr/>
            </p:nvSpPr>
            <p:spPr bwMode="auto">
              <a:xfrm>
                <a:off x="5304602" y="757829"/>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4" name="Freeform 851"/>
              <p:cNvSpPr/>
              <p:nvPr/>
            </p:nvSpPr>
            <p:spPr bwMode="auto">
              <a:xfrm>
                <a:off x="5304602" y="771904"/>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5" name="Freeform 852"/>
              <p:cNvSpPr/>
              <p:nvPr/>
            </p:nvSpPr>
            <p:spPr bwMode="auto">
              <a:xfrm>
                <a:off x="5304602" y="783163"/>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6" name="Freeform 853"/>
              <p:cNvSpPr/>
              <p:nvPr/>
            </p:nvSpPr>
            <p:spPr bwMode="auto">
              <a:xfrm>
                <a:off x="5304602" y="797235"/>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7" name="Freeform 854"/>
              <p:cNvSpPr/>
              <p:nvPr/>
            </p:nvSpPr>
            <p:spPr bwMode="auto">
              <a:xfrm>
                <a:off x="5304602" y="89012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8" name="Freeform 855"/>
              <p:cNvSpPr/>
              <p:nvPr/>
            </p:nvSpPr>
            <p:spPr bwMode="auto">
              <a:xfrm>
                <a:off x="5304602" y="904195"/>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29" name="Freeform 856"/>
              <p:cNvSpPr/>
              <p:nvPr/>
            </p:nvSpPr>
            <p:spPr bwMode="auto">
              <a:xfrm>
                <a:off x="5304602" y="918269"/>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0" name="Freeform 857"/>
              <p:cNvSpPr/>
              <p:nvPr/>
            </p:nvSpPr>
            <p:spPr bwMode="auto">
              <a:xfrm>
                <a:off x="5304602" y="93234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1" name="Oval 858"/>
              <p:cNvSpPr>
                <a:spLocks noChangeArrowheads="1"/>
              </p:cNvSpPr>
              <p:nvPr/>
            </p:nvSpPr>
            <p:spPr bwMode="auto">
              <a:xfrm>
                <a:off x="5329936" y="836641"/>
                <a:ext cx="8445" cy="8445"/>
              </a:xfrm>
              <a:prstGeom prst="ellipse">
                <a:avLst/>
              </a:prstGeom>
              <a:solidFill>
                <a:srgbClr val="2A2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2" name="Oval 859"/>
              <p:cNvSpPr>
                <a:spLocks noChangeArrowheads="1"/>
              </p:cNvSpPr>
              <p:nvPr/>
            </p:nvSpPr>
            <p:spPr bwMode="auto">
              <a:xfrm>
                <a:off x="5310232" y="845087"/>
                <a:ext cx="14074" cy="5629"/>
              </a:xfrm>
              <a:prstGeom prst="ellipse">
                <a:avLst/>
              </a:prstGeom>
              <a:solidFill>
                <a:srgbClr val="2A2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3" name="Rectangle 860"/>
              <p:cNvSpPr>
                <a:spLocks noChangeArrowheads="1"/>
              </p:cNvSpPr>
              <p:nvPr/>
            </p:nvSpPr>
            <p:spPr bwMode="auto">
              <a:xfrm>
                <a:off x="5279271" y="937971"/>
                <a:ext cx="11259" cy="33777"/>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4" name="Rectangle 861"/>
              <p:cNvSpPr>
                <a:spLocks noChangeArrowheads="1"/>
              </p:cNvSpPr>
              <p:nvPr/>
            </p:nvSpPr>
            <p:spPr bwMode="auto">
              <a:xfrm>
                <a:off x="5256753" y="937971"/>
                <a:ext cx="8445" cy="33777"/>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5" name="Rectangle 862"/>
              <p:cNvSpPr>
                <a:spLocks noChangeArrowheads="1"/>
              </p:cNvSpPr>
              <p:nvPr/>
            </p:nvSpPr>
            <p:spPr bwMode="auto">
              <a:xfrm>
                <a:off x="5352454" y="937971"/>
                <a:ext cx="5629" cy="33777"/>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6" name="Rectangle 863"/>
              <p:cNvSpPr>
                <a:spLocks noChangeArrowheads="1"/>
              </p:cNvSpPr>
              <p:nvPr/>
            </p:nvSpPr>
            <p:spPr bwMode="auto">
              <a:xfrm>
                <a:off x="5324306" y="937971"/>
                <a:ext cx="5629" cy="33777"/>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7" name="Rectangle 865"/>
              <p:cNvSpPr>
                <a:spLocks noChangeArrowheads="1"/>
              </p:cNvSpPr>
              <p:nvPr/>
            </p:nvSpPr>
            <p:spPr bwMode="auto">
              <a:xfrm>
                <a:off x="5265196" y="2272150"/>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8" name="Rectangle 866"/>
              <p:cNvSpPr>
                <a:spLocks noChangeArrowheads="1"/>
              </p:cNvSpPr>
              <p:nvPr/>
            </p:nvSpPr>
            <p:spPr bwMode="auto">
              <a:xfrm>
                <a:off x="5265196" y="2272150"/>
                <a:ext cx="87257" cy="9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39" name="Freeform 867"/>
              <p:cNvSpPr/>
              <p:nvPr/>
            </p:nvSpPr>
            <p:spPr bwMode="auto">
              <a:xfrm>
                <a:off x="5172311" y="2652138"/>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0" name="Freeform 868"/>
              <p:cNvSpPr/>
              <p:nvPr/>
            </p:nvSpPr>
            <p:spPr bwMode="auto">
              <a:xfrm>
                <a:off x="5172311" y="2652138"/>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1" name="Freeform 869"/>
              <p:cNvSpPr/>
              <p:nvPr/>
            </p:nvSpPr>
            <p:spPr bwMode="auto">
              <a:xfrm>
                <a:off x="5192014" y="2773170"/>
                <a:ext cx="98516" cy="385618"/>
              </a:xfrm>
              <a:custGeom>
                <a:avLst/>
                <a:gdLst>
                  <a:gd name="T0" fmla="*/ 21 w 35"/>
                  <a:gd name="T1" fmla="*/ 128 h 137"/>
                  <a:gd name="T2" fmla="*/ 0 w 35"/>
                  <a:gd name="T3" fmla="*/ 0 h 137"/>
                  <a:gd name="T4" fmla="*/ 33 w 35"/>
                  <a:gd name="T5" fmla="*/ 0 h 137"/>
                  <a:gd name="T6" fmla="*/ 35 w 35"/>
                  <a:gd name="T7" fmla="*/ 137 h 137"/>
                  <a:gd name="T8" fmla="*/ 21 w 35"/>
                  <a:gd name="T9" fmla="*/ 128 h 137"/>
                </a:gdLst>
                <a:ahLst/>
                <a:cxnLst>
                  <a:cxn ang="0">
                    <a:pos x="T0" y="T1"/>
                  </a:cxn>
                  <a:cxn ang="0">
                    <a:pos x="T2" y="T3"/>
                  </a:cxn>
                  <a:cxn ang="0">
                    <a:pos x="T4" y="T5"/>
                  </a:cxn>
                  <a:cxn ang="0">
                    <a:pos x="T6" y="T7"/>
                  </a:cxn>
                  <a:cxn ang="0">
                    <a:pos x="T8" y="T9"/>
                  </a:cxn>
                </a:cxnLst>
                <a:rect l="0" t="0" r="r" b="b"/>
                <a:pathLst>
                  <a:path w="35" h="137">
                    <a:moveTo>
                      <a:pt x="21" y="128"/>
                    </a:moveTo>
                    <a:lnTo>
                      <a:pt x="0" y="0"/>
                    </a:lnTo>
                    <a:lnTo>
                      <a:pt x="33" y="0"/>
                    </a:lnTo>
                    <a:lnTo>
                      <a:pt x="35" y="137"/>
                    </a:lnTo>
                    <a:lnTo>
                      <a:pt x="21" y="128"/>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2" name="Freeform 870"/>
              <p:cNvSpPr/>
              <p:nvPr/>
            </p:nvSpPr>
            <p:spPr bwMode="auto">
              <a:xfrm>
                <a:off x="5231420" y="2773170"/>
                <a:ext cx="67553" cy="385618"/>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3" name="Freeform 871"/>
              <p:cNvSpPr/>
              <p:nvPr/>
            </p:nvSpPr>
            <p:spPr bwMode="auto">
              <a:xfrm>
                <a:off x="5329936" y="2773170"/>
                <a:ext cx="95701" cy="385618"/>
              </a:xfrm>
              <a:custGeom>
                <a:avLst/>
                <a:gdLst>
                  <a:gd name="T0" fmla="*/ 12 w 34"/>
                  <a:gd name="T1" fmla="*/ 128 h 137"/>
                  <a:gd name="T2" fmla="*/ 34 w 34"/>
                  <a:gd name="T3" fmla="*/ 0 h 137"/>
                  <a:gd name="T4" fmla="*/ 0 w 34"/>
                  <a:gd name="T5" fmla="*/ 0 h 137"/>
                  <a:gd name="T6" fmla="*/ 0 w 34"/>
                  <a:gd name="T7" fmla="*/ 137 h 137"/>
                  <a:gd name="T8" fmla="*/ 12 w 34"/>
                  <a:gd name="T9" fmla="*/ 128 h 137"/>
                </a:gdLst>
                <a:ahLst/>
                <a:cxnLst>
                  <a:cxn ang="0">
                    <a:pos x="T0" y="T1"/>
                  </a:cxn>
                  <a:cxn ang="0">
                    <a:pos x="T2" y="T3"/>
                  </a:cxn>
                  <a:cxn ang="0">
                    <a:pos x="T4" y="T5"/>
                  </a:cxn>
                  <a:cxn ang="0">
                    <a:pos x="T6" y="T7"/>
                  </a:cxn>
                  <a:cxn ang="0">
                    <a:pos x="T8" y="T9"/>
                  </a:cxn>
                </a:cxnLst>
                <a:rect l="0" t="0" r="r" b="b"/>
                <a:pathLst>
                  <a:path w="34" h="137">
                    <a:moveTo>
                      <a:pt x="12" y="128"/>
                    </a:moveTo>
                    <a:lnTo>
                      <a:pt x="34" y="0"/>
                    </a:lnTo>
                    <a:lnTo>
                      <a:pt x="0" y="0"/>
                    </a:lnTo>
                    <a:lnTo>
                      <a:pt x="0" y="137"/>
                    </a:lnTo>
                    <a:lnTo>
                      <a:pt x="12" y="128"/>
                    </a:ln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4" name="Freeform 872"/>
              <p:cNvSpPr/>
              <p:nvPr/>
            </p:nvSpPr>
            <p:spPr bwMode="auto">
              <a:xfrm>
                <a:off x="5329936" y="2773170"/>
                <a:ext cx="61924" cy="385618"/>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5" name="Freeform 873"/>
              <p:cNvSpPr/>
              <p:nvPr/>
            </p:nvSpPr>
            <p:spPr bwMode="auto">
              <a:xfrm>
                <a:off x="5152607" y="2331260"/>
                <a:ext cx="306806" cy="320878"/>
              </a:xfrm>
              <a:custGeom>
                <a:avLst/>
                <a:gdLst>
                  <a:gd name="T0" fmla="*/ 43 w 46"/>
                  <a:gd name="T1" fmla="*/ 5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5"/>
                    </a:moveTo>
                    <a:cubicBezTo>
                      <a:pt x="41" y="2"/>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5"/>
                    </a:cubicBezTo>
                  </a:path>
                </a:pathLst>
              </a:custGeom>
              <a:solidFill>
                <a:srgbClr val="94DE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6" name="Freeform 874"/>
              <p:cNvSpPr/>
              <p:nvPr/>
            </p:nvSpPr>
            <p:spPr bwMode="auto">
              <a:xfrm>
                <a:off x="5225790" y="2339703"/>
                <a:ext cx="157624" cy="298361"/>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5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3"/>
                      <a:pt x="21" y="2"/>
                      <a:pt x="20" y="1"/>
                    </a:cubicBezTo>
                    <a:cubicBezTo>
                      <a:pt x="19" y="0"/>
                      <a:pt x="19" y="0"/>
                      <a:pt x="19" y="0"/>
                    </a:cubicBezTo>
                    <a:cubicBezTo>
                      <a:pt x="18" y="13"/>
                      <a:pt x="18" y="21"/>
                      <a:pt x="19" y="33"/>
                    </a:cubicBezTo>
                    <a:cubicBezTo>
                      <a:pt x="19" y="36"/>
                      <a:pt x="19" y="41"/>
                      <a:pt x="18" y="41"/>
                    </a:cubicBezTo>
                    <a:cubicBezTo>
                      <a:pt x="15" y="45"/>
                      <a:pt x="12" y="44"/>
                      <a:pt x="9" y="43"/>
                    </a:cubicBezTo>
                    <a:cubicBezTo>
                      <a:pt x="6" y="42"/>
                      <a:pt x="5" y="39"/>
                      <a:pt x="5" y="33"/>
                    </a:cubicBezTo>
                    <a:cubicBezTo>
                      <a:pt x="5" y="32"/>
                      <a:pt x="5" y="32"/>
                      <a:pt x="5" y="31"/>
                    </a:cubicBezTo>
                    <a:cubicBezTo>
                      <a:pt x="5" y="28"/>
                      <a:pt x="5" y="25"/>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8"/>
                      <a:pt x="23" y="4"/>
                    </a:cubicBezTo>
                  </a:path>
                </a:pathLst>
              </a:custGeom>
              <a:solidFill>
                <a:srgbClr val="85CD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7" name="Rectangle 875"/>
              <p:cNvSpPr>
                <a:spLocks noChangeArrowheads="1"/>
              </p:cNvSpPr>
              <p:nvPr/>
            </p:nvSpPr>
            <p:spPr bwMode="auto">
              <a:xfrm>
                <a:off x="5329936" y="3158788"/>
                <a:ext cx="67553"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8" name="Freeform 876"/>
              <p:cNvSpPr/>
              <p:nvPr/>
            </p:nvSpPr>
            <p:spPr bwMode="auto">
              <a:xfrm>
                <a:off x="5172311" y="2632434"/>
                <a:ext cx="258954" cy="19704"/>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49" name="Freeform 877"/>
              <p:cNvSpPr/>
              <p:nvPr/>
            </p:nvSpPr>
            <p:spPr bwMode="auto">
              <a:xfrm>
                <a:off x="5172311" y="2632434"/>
                <a:ext cx="258954" cy="19704"/>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0" name="Freeform 878"/>
              <p:cNvSpPr/>
              <p:nvPr/>
            </p:nvSpPr>
            <p:spPr bwMode="auto">
              <a:xfrm>
                <a:off x="5329936" y="3133455"/>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1" name="Rectangle 879"/>
              <p:cNvSpPr>
                <a:spLocks noChangeArrowheads="1"/>
              </p:cNvSpPr>
              <p:nvPr/>
            </p:nvSpPr>
            <p:spPr bwMode="auto">
              <a:xfrm>
                <a:off x="5225790" y="3158788"/>
                <a:ext cx="64739"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2" name="Freeform 880"/>
              <p:cNvSpPr/>
              <p:nvPr/>
            </p:nvSpPr>
            <p:spPr bwMode="auto">
              <a:xfrm>
                <a:off x="5225790" y="3133455"/>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3" name="Freeform 881"/>
              <p:cNvSpPr/>
              <p:nvPr/>
            </p:nvSpPr>
            <p:spPr bwMode="auto">
              <a:xfrm>
                <a:off x="5329936" y="3133455"/>
                <a:ext cx="67553" cy="39406"/>
              </a:xfrm>
              <a:custGeom>
                <a:avLst/>
                <a:gdLst>
                  <a:gd name="T0" fmla="*/ 0 w 10"/>
                  <a:gd name="T1" fmla="*/ 4 h 6"/>
                  <a:gd name="T2" fmla="*/ 3 w 10"/>
                  <a:gd name="T3" fmla="*/ 1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1"/>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4" name="Freeform 882"/>
              <p:cNvSpPr/>
              <p:nvPr/>
            </p:nvSpPr>
            <p:spPr bwMode="auto">
              <a:xfrm>
                <a:off x="5225790" y="3133455"/>
                <a:ext cx="64739"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5" name="Freeform 883"/>
              <p:cNvSpPr/>
              <p:nvPr/>
            </p:nvSpPr>
            <p:spPr bwMode="auto">
              <a:xfrm>
                <a:off x="5163866" y="2339703"/>
                <a:ext cx="101330" cy="292731"/>
              </a:xfrm>
              <a:custGeom>
                <a:avLst/>
                <a:gdLst>
                  <a:gd name="T0" fmla="*/ 15 w 15"/>
                  <a:gd name="T1" fmla="*/ 0 h 44"/>
                  <a:gd name="T2" fmla="*/ 3 w 15"/>
                  <a:gd name="T3" fmla="*/ 3 h 44"/>
                  <a:gd name="T4" fmla="*/ 1 w 15"/>
                  <a:gd name="T5" fmla="*/ 32 h 44"/>
                  <a:gd name="T6" fmla="*/ 2 w 15"/>
                  <a:gd name="T7" fmla="*/ 44 h 44"/>
                  <a:gd name="T8" fmla="*/ 13 w 15"/>
                  <a:gd name="T9" fmla="*/ 44 h 44"/>
                  <a:gd name="T10" fmla="*/ 13 w 15"/>
                  <a:gd name="T11" fmla="*/ 44 h 44"/>
                  <a:gd name="T12" fmla="*/ 11 w 15"/>
                  <a:gd name="T13" fmla="*/ 44 h 44"/>
                  <a:gd name="T14" fmla="*/ 10 w 15"/>
                  <a:gd name="T15" fmla="*/ 3 h 44"/>
                  <a:gd name="T16" fmla="*/ 15 w 15"/>
                  <a:gd name="T17" fmla="*/ 0 h 44"/>
                  <a:gd name="T18" fmla="*/ 15 w 15"/>
                  <a:gd name="T19" fmla="*/ 0 h 44"/>
                  <a:gd name="T20" fmla="*/ 15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5" y="0"/>
                    </a:moveTo>
                    <a:cubicBezTo>
                      <a:pt x="8" y="0"/>
                      <a:pt x="3" y="3"/>
                      <a:pt x="3" y="3"/>
                    </a:cubicBezTo>
                    <a:cubicBezTo>
                      <a:pt x="3" y="3"/>
                      <a:pt x="0" y="21"/>
                      <a:pt x="1" y="32"/>
                    </a:cubicBezTo>
                    <a:cubicBezTo>
                      <a:pt x="1" y="37"/>
                      <a:pt x="2" y="41"/>
                      <a:pt x="2" y="44"/>
                    </a:cubicBezTo>
                    <a:cubicBezTo>
                      <a:pt x="13" y="44"/>
                      <a:pt x="13" y="44"/>
                      <a:pt x="13" y="44"/>
                    </a:cubicBezTo>
                    <a:cubicBezTo>
                      <a:pt x="13" y="44"/>
                      <a:pt x="13" y="44"/>
                      <a:pt x="13" y="44"/>
                    </a:cubicBezTo>
                    <a:cubicBezTo>
                      <a:pt x="11" y="44"/>
                      <a:pt x="11" y="44"/>
                      <a:pt x="11" y="44"/>
                    </a:cubicBezTo>
                    <a:cubicBezTo>
                      <a:pt x="11" y="44"/>
                      <a:pt x="9" y="7"/>
                      <a:pt x="10" y="3"/>
                    </a:cubicBezTo>
                    <a:cubicBezTo>
                      <a:pt x="11" y="2"/>
                      <a:pt x="13" y="1"/>
                      <a:pt x="15" y="0"/>
                    </a:cubicBezTo>
                    <a:cubicBezTo>
                      <a:pt x="15" y="0"/>
                      <a:pt x="15" y="0"/>
                      <a:pt x="15" y="0"/>
                    </a:cubicBezTo>
                    <a:cubicBezTo>
                      <a:pt x="15" y="0"/>
                      <a:pt x="15" y="0"/>
                      <a:pt x="15"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6" name="Freeform 884"/>
              <p:cNvSpPr/>
              <p:nvPr/>
            </p:nvSpPr>
            <p:spPr bwMode="auto">
              <a:xfrm>
                <a:off x="5225790" y="2339703"/>
                <a:ext cx="39406" cy="292731"/>
              </a:xfrm>
              <a:custGeom>
                <a:avLst/>
                <a:gdLst>
                  <a:gd name="T0" fmla="*/ 6 w 6"/>
                  <a:gd name="T1" fmla="*/ 0 h 44"/>
                  <a:gd name="T2" fmla="*/ 1 w 6"/>
                  <a:gd name="T3" fmla="*/ 3 h 44"/>
                  <a:gd name="T4" fmla="*/ 2 w 6"/>
                  <a:gd name="T5" fmla="*/ 44 h 44"/>
                  <a:gd name="T6" fmla="*/ 4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4" y="1"/>
                      <a:pt x="2" y="2"/>
                      <a:pt x="1" y="3"/>
                    </a:cubicBezTo>
                    <a:cubicBezTo>
                      <a:pt x="0" y="7"/>
                      <a:pt x="2" y="44"/>
                      <a:pt x="2" y="44"/>
                    </a:cubicBezTo>
                    <a:cubicBezTo>
                      <a:pt x="4" y="44"/>
                      <a:pt x="4" y="44"/>
                      <a:pt x="4" y="44"/>
                    </a:cubicBezTo>
                    <a:cubicBezTo>
                      <a:pt x="4" y="44"/>
                      <a:pt x="4" y="43"/>
                      <a:pt x="3" y="43"/>
                    </a:cubicBezTo>
                    <a:cubicBezTo>
                      <a:pt x="2" y="36"/>
                      <a:pt x="6" y="2"/>
                      <a:pt x="6" y="0"/>
                    </a:cubicBezTo>
                  </a:path>
                </a:pathLst>
              </a:custGeom>
              <a:solidFill>
                <a:srgbClr val="436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7" name="Freeform 885"/>
              <p:cNvSpPr/>
              <p:nvPr/>
            </p:nvSpPr>
            <p:spPr bwMode="auto">
              <a:xfrm>
                <a:off x="5177941" y="2699987"/>
                <a:ext cx="5629" cy="5629"/>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8" name="Freeform 886"/>
              <p:cNvSpPr/>
              <p:nvPr/>
            </p:nvSpPr>
            <p:spPr bwMode="auto">
              <a:xfrm>
                <a:off x="5177941" y="2652138"/>
                <a:ext cx="73183" cy="53481"/>
              </a:xfrm>
              <a:custGeom>
                <a:avLst/>
                <a:gdLst>
                  <a:gd name="T0" fmla="*/ 2 w 11"/>
                  <a:gd name="T1" fmla="*/ 0 h 8"/>
                  <a:gd name="T2" fmla="*/ 0 w 11"/>
                  <a:gd name="T3" fmla="*/ 0 h 8"/>
                  <a:gd name="T4" fmla="*/ 0 w 11"/>
                  <a:gd name="T5" fmla="*/ 7 h 8"/>
                  <a:gd name="T6" fmla="*/ 1 w 11"/>
                  <a:gd name="T7" fmla="*/ 8 h 8"/>
                  <a:gd name="T8" fmla="*/ 11 w 11"/>
                  <a:gd name="T9" fmla="*/ 8 h 8"/>
                  <a:gd name="T10" fmla="*/ 11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4"/>
                      <a:pt x="0" y="6"/>
                      <a:pt x="0" y="7"/>
                    </a:cubicBezTo>
                    <a:cubicBezTo>
                      <a:pt x="1" y="8"/>
                      <a:pt x="1" y="8"/>
                      <a:pt x="1" y="8"/>
                    </a:cubicBezTo>
                    <a:cubicBezTo>
                      <a:pt x="11" y="8"/>
                      <a:pt x="11" y="8"/>
                      <a:pt x="11" y="8"/>
                    </a:cubicBezTo>
                    <a:cubicBezTo>
                      <a:pt x="11" y="8"/>
                      <a:pt x="11" y="5"/>
                      <a:pt x="11" y="0"/>
                    </a:cubicBezTo>
                    <a:cubicBezTo>
                      <a:pt x="2" y="0"/>
                      <a:pt x="2" y="0"/>
                      <a:pt x="2" y="0"/>
                    </a:cubicBezTo>
                    <a:cubicBezTo>
                      <a:pt x="2" y="0"/>
                      <a:pt x="2" y="0"/>
                      <a:pt x="2" y="0"/>
                    </a:cubicBezTo>
                  </a:path>
                </a:pathLst>
              </a:custGeom>
              <a:solidFill>
                <a:srgbClr val="22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59" name="Freeform 887"/>
              <p:cNvSpPr/>
              <p:nvPr/>
            </p:nvSpPr>
            <p:spPr bwMode="auto">
              <a:xfrm>
                <a:off x="5177941" y="2638064"/>
                <a:ext cx="14074" cy="14074"/>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2" y="2"/>
                      <a:pt x="2" y="2"/>
                      <a:pt x="2" y="2"/>
                    </a:cubicBezTo>
                    <a:cubicBezTo>
                      <a:pt x="0" y="0"/>
                      <a:pt x="0"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0" name="Freeform 888"/>
              <p:cNvSpPr/>
              <p:nvPr/>
            </p:nvSpPr>
            <p:spPr bwMode="auto">
              <a:xfrm>
                <a:off x="5177941" y="2632434"/>
                <a:ext cx="73183" cy="19704"/>
              </a:xfrm>
              <a:custGeom>
                <a:avLst/>
                <a:gdLst>
                  <a:gd name="T0" fmla="*/ 11 w 11"/>
                  <a:gd name="T1" fmla="*/ 0 h 3"/>
                  <a:gd name="T2" fmla="*/ 0 w 11"/>
                  <a:gd name="T3" fmla="*/ 0 h 3"/>
                  <a:gd name="T4" fmla="*/ 0 w 11"/>
                  <a:gd name="T5" fmla="*/ 1 h 3"/>
                  <a:gd name="T6" fmla="*/ 2 w 11"/>
                  <a:gd name="T7" fmla="*/ 3 h 3"/>
                  <a:gd name="T8" fmla="*/ 2 w 11"/>
                  <a:gd name="T9" fmla="*/ 3 h 3"/>
                  <a:gd name="T10" fmla="*/ 11 w 11"/>
                  <a:gd name="T11" fmla="*/ 3 h 3"/>
                  <a:gd name="T12" fmla="*/ 11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1" y="2"/>
                      <a:pt x="11" y="1"/>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1" name="Freeform 889"/>
              <p:cNvSpPr/>
              <p:nvPr/>
            </p:nvSpPr>
            <p:spPr bwMode="auto">
              <a:xfrm>
                <a:off x="5358083" y="2652138"/>
                <a:ext cx="73183" cy="53481"/>
              </a:xfrm>
              <a:custGeom>
                <a:avLst/>
                <a:gdLst>
                  <a:gd name="T0" fmla="*/ 11 w 11"/>
                  <a:gd name="T1" fmla="*/ 0 h 8"/>
                  <a:gd name="T2" fmla="*/ 10 w 11"/>
                  <a:gd name="T3" fmla="*/ 0 h 8"/>
                  <a:gd name="T4" fmla="*/ 10 w 11"/>
                  <a:gd name="T5" fmla="*/ 0 h 8"/>
                  <a:gd name="T6" fmla="*/ 0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0" y="0"/>
                      <a:pt x="0" y="0"/>
                      <a:pt x="0" y="0"/>
                    </a:cubicBezTo>
                    <a:cubicBezTo>
                      <a:pt x="0" y="5"/>
                      <a:pt x="0" y="8"/>
                      <a:pt x="0" y="8"/>
                    </a:cubicBezTo>
                    <a:cubicBezTo>
                      <a:pt x="11" y="8"/>
                      <a:pt x="11" y="8"/>
                      <a:pt x="11" y="8"/>
                    </a:cubicBezTo>
                    <a:cubicBezTo>
                      <a:pt x="11" y="8"/>
                      <a:pt x="11" y="6"/>
                      <a:pt x="11" y="0"/>
                    </a:cubicBezTo>
                  </a:path>
                </a:pathLst>
              </a:custGeom>
              <a:solidFill>
                <a:srgbClr val="22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2" name="Freeform 890"/>
              <p:cNvSpPr>
                <a:spLocks noEditPoints="1"/>
              </p:cNvSpPr>
              <p:nvPr/>
            </p:nvSpPr>
            <p:spPr bwMode="auto">
              <a:xfrm>
                <a:off x="5344009" y="2339703"/>
                <a:ext cx="101330" cy="312435"/>
              </a:xfrm>
              <a:custGeom>
                <a:avLst/>
                <a:gdLst>
                  <a:gd name="T0" fmla="*/ 1 w 15"/>
                  <a:gd name="T1" fmla="*/ 0 h 47"/>
                  <a:gd name="T2" fmla="*/ 2 w 15"/>
                  <a:gd name="T3" fmla="*/ 1 h 47"/>
                  <a:gd name="T4" fmla="*/ 5 w 15"/>
                  <a:gd name="T5" fmla="*/ 4 h 47"/>
                  <a:gd name="T6" fmla="*/ 4 w 15"/>
                  <a:gd name="T7" fmla="*/ 44 h 47"/>
                  <a:gd name="T8" fmla="*/ 2 w 15"/>
                  <a:gd name="T9" fmla="*/ 44 h 47"/>
                  <a:gd name="T10" fmla="*/ 2 w 15"/>
                  <a:gd name="T11" fmla="*/ 44 h 47"/>
                  <a:gd name="T12" fmla="*/ 13 w 15"/>
                  <a:gd name="T13" fmla="*/ 44 h 47"/>
                  <a:gd name="T14" fmla="*/ 12 w 15"/>
                  <a:gd name="T15" fmla="*/ 47 h 47"/>
                  <a:gd name="T16" fmla="*/ 13 w 15"/>
                  <a:gd name="T17" fmla="*/ 47 h 47"/>
                  <a:gd name="T18" fmla="*/ 14 w 15"/>
                  <a:gd name="T19" fmla="*/ 32 h 47"/>
                  <a:gd name="T20" fmla="*/ 12 w 15"/>
                  <a:gd name="T21" fmla="*/ 3 h 47"/>
                  <a:gd name="T22" fmla="*/ 1 w 15"/>
                  <a:gd name="T23" fmla="*/ 0 h 47"/>
                  <a:gd name="T24" fmla="*/ 0 w 15"/>
                  <a:gd name="T25" fmla="*/ 0 h 47"/>
                  <a:gd name="T26" fmla="*/ 0 w 15"/>
                  <a:gd name="T27" fmla="*/ 0 h 47"/>
                  <a:gd name="T28" fmla="*/ 1 w 15"/>
                  <a:gd name="T29" fmla="*/ 3 h 47"/>
                  <a:gd name="T30" fmla="*/ 1 w 15"/>
                  <a:gd name="T31" fmla="*/ 0 h 47"/>
                  <a:gd name="T32" fmla="*/ 0 w 15"/>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7">
                    <a:moveTo>
                      <a:pt x="1" y="0"/>
                    </a:moveTo>
                    <a:cubicBezTo>
                      <a:pt x="2" y="1"/>
                      <a:pt x="2" y="1"/>
                      <a:pt x="2" y="1"/>
                    </a:cubicBezTo>
                    <a:cubicBezTo>
                      <a:pt x="3" y="2"/>
                      <a:pt x="4" y="3"/>
                      <a:pt x="5" y="4"/>
                    </a:cubicBezTo>
                    <a:cubicBezTo>
                      <a:pt x="6" y="8"/>
                      <a:pt x="4" y="44"/>
                      <a:pt x="4" y="44"/>
                    </a:cubicBezTo>
                    <a:cubicBezTo>
                      <a:pt x="2" y="44"/>
                      <a:pt x="2" y="44"/>
                      <a:pt x="2" y="44"/>
                    </a:cubicBezTo>
                    <a:cubicBezTo>
                      <a:pt x="2" y="44"/>
                      <a:pt x="2" y="44"/>
                      <a:pt x="2" y="44"/>
                    </a:cubicBezTo>
                    <a:cubicBezTo>
                      <a:pt x="13" y="44"/>
                      <a:pt x="13" y="44"/>
                      <a:pt x="13" y="44"/>
                    </a:cubicBezTo>
                    <a:cubicBezTo>
                      <a:pt x="12" y="47"/>
                      <a:pt x="12" y="47"/>
                      <a:pt x="12" y="47"/>
                    </a:cubicBezTo>
                    <a:cubicBezTo>
                      <a:pt x="13" y="47"/>
                      <a:pt x="13" y="47"/>
                      <a:pt x="13" y="47"/>
                    </a:cubicBezTo>
                    <a:cubicBezTo>
                      <a:pt x="13" y="44"/>
                      <a:pt x="14" y="39"/>
                      <a:pt x="14" y="32"/>
                    </a:cubicBezTo>
                    <a:cubicBezTo>
                      <a:pt x="15" y="21"/>
                      <a:pt x="12" y="3"/>
                      <a:pt x="12" y="3"/>
                    </a:cubicBezTo>
                    <a:cubicBezTo>
                      <a:pt x="12" y="3"/>
                      <a:pt x="7" y="0"/>
                      <a:pt x="1" y="0"/>
                    </a:cubicBezTo>
                    <a:moveTo>
                      <a:pt x="0" y="0"/>
                    </a:moveTo>
                    <a:cubicBezTo>
                      <a:pt x="0" y="0"/>
                      <a:pt x="0" y="0"/>
                      <a:pt x="0" y="0"/>
                    </a:cubicBezTo>
                    <a:cubicBezTo>
                      <a:pt x="0" y="0"/>
                      <a:pt x="0" y="1"/>
                      <a:pt x="1" y="3"/>
                    </a:cubicBezTo>
                    <a:cubicBezTo>
                      <a:pt x="1" y="2"/>
                      <a:pt x="1" y="1"/>
                      <a:pt x="1" y="0"/>
                    </a:cubicBezTo>
                    <a:cubicBezTo>
                      <a:pt x="1" y="0"/>
                      <a:pt x="1" y="0"/>
                      <a:pt x="0" y="0"/>
                    </a:cubicBezTo>
                  </a:path>
                </a:pathLst>
              </a:custGeom>
              <a:solidFill>
                <a:srgbClr val="4A71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3" name="Freeform 891"/>
              <p:cNvSpPr/>
              <p:nvPr/>
            </p:nvSpPr>
            <p:spPr bwMode="auto">
              <a:xfrm>
                <a:off x="5352454" y="2339703"/>
                <a:ext cx="30963" cy="292731"/>
              </a:xfrm>
              <a:custGeom>
                <a:avLst/>
                <a:gdLst>
                  <a:gd name="T0" fmla="*/ 0 w 5"/>
                  <a:gd name="T1" fmla="*/ 0 h 44"/>
                  <a:gd name="T2" fmla="*/ 0 w 5"/>
                  <a:gd name="T3" fmla="*/ 3 h 44"/>
                  <a:gd name="T4" fmla="*/ 2 w 5"/>
                  <a:gd name="T5" fmla="*/ 43 h 44"/>
                  <a:gd name="T6" fmla="*/ 1 w 5"/>
                  <a:gd name="T7" fmla="*/ 44 h 44"/>
                  <a:gd name="T8" fmla="*/ 3 w 5"/>
                  <a:gd name="T9" fmla="*/ 44 h 44"/>
                  <a:gd name="T10" fmla="*/ 4 w 5"/>
                  <a:gd name="T11" fmla="*/ 4 h 44"/>
                  <a:gd name="T12" fmla="*/ 1 w 5"/>
                  <a:gd name="T13" fmla="*/ 1 h 44"/>
                  <a:gd name="T14" fmla="*/ 0 w 5"/>
                  <a:gd name="T15" fmla="*/ 0 h 44"/>
                  <a:gd name="T16" fmla="*/ 0 w 5"/>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4">
                    <a:moveTo>
                      <a:pt x="0" y="0"/>
                    </a:moveTo>
                    <a:cubicBezTo>
                      <a:pt x="0" y="1"/>
                      <a:pt x="0" y="2"/>
                      <a:pt x="0" y="3"/>
                    </a:cubicBezTo>
                    <a:cubicBezTo>
                      <a:pt x="0" y="12"/>
                      <a:pt x="2" y="37"/>
                      <a:pt x="2" y="43"/>
                    </a:cubicBezTo>
                    <a:cubicBezTo>
                      <a:pt x="2" y="43"/>
                      <a:pt x="2" y="44"/>
                      <a:pt x="1" y="44"/>
                    </a:cubicBezTo>
                    <a:cubicBezTo>
                      <a:pt x="3" y="44"/>
                      <a:pt x="3" y="44"/>
                      <a:pt x="3" y="44"/>
                    </a:cubicBezTo>
                    <a:cubicBezTo>
                      <a:pt x="3" y="44"/>
                      <a:pt x="5" y="8"/>
                      <a:pt x="4" y="4"/>
                    </a:cubicBezTo>
                    <a:cubicBezTo>
                      <a:pt x="3" y="3"/>
                      <a:pt x="2" y="2"/>
                      <a:pt x="1" y="1"/>
                    </a:cubicBezTo>
                    <a:cubicBezTo>
                      <a:pt x="0" y="0"/>
                      <a:pt x="0" y="0"/>
                      <a:pt x="0" y="0"/>
                    </a:cubicBezTo>
                    <a:cubicBezTo>
                      <a:pt x="0" y="0"/>
                      <a:pt x="0" y="0"/>
                      <a:pt x="0" y="0"/>
                    </a:cubicBezTo>
                  </a:path>
                </a:pathLst>
              </a:custGeom>
              <a:solidFill>
                <a:srgbClr val="436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4" name="Freeform 892"/>
              <p:cNvSpPr/>
              <p:nvPr/>
            </p:nvSpPr>
            <p:spPr bwMode="auto">
              <a:xfrm>
                <a:off x="5358083" y="2632434"/>
                <a:ext cx="73183" cy="19704"/>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5" name="Freeform 893"/>
              <p:cNvSpPr/>
              <p:nvPr/>
            </p:nvSpPr>
            <p:spPr bwMode="auto">
              <a:xfrm>
                <a:off x="5158237" y="2331260"/>
                <a:ext cx="98516" cy="374359"/>
              </a:xfrm>
              <a:custGeom>
                <a:avLst/>
                <a:gdLst>
                  <a:gd name="T0" fmla="*/ 15 w 15"/>
                  <a:gd name="T1" fmla="*/ 0 h 56"/>
                  <a:gd name="T2" fmla="*/ 12 w 15"/>
                  <a:gd name="T3" fmla="*/ 43 h 56"/>
                  <a:gd name="T4" fmla="*/ 14 w 15"/>
                  <a:gd name="T5" fmla="*/ 56 h 56"/>
                  <a:gd name="T6" fmla="*/ 2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6"/>
                      <a:pt x="12" y="43"/>
                    </a:cubicBezTo>
                    <a:cubicBezTo>
                      <a:pt x="13" y="50"/>
                      <a:pt x="14" y="56"/>
                      <a:pt x="14" y="56"/>
                    </a:cubicBezTo>
                    <a:cubicBezTo>
                      <a:pt x="2" y="56"/>
                      <a:pt x="2" y="56"/>
                      <a:pt x="2" y="56"/>
                    </a:cubicBezTo>
                    <a:cubicBezTo>
                      <a:pt x="2" y="56"/>
                      <a:pt x="2" y="51"/>
                      <a:pt x="1" y="32"/>
                    </a:cubicBezTo>
                    <a:cubicBezTo>
                      <a:pt x="0" y="21"/>
                      <a:pt x="3" y="3"/>
                      <a:pt x="3" y="3"/>
                    </a:cubicBezTo>
                    <a:cubicBezTo>
                      <a:pt x="3" y="3"/>
                      <a:pt x="8" y="0"/>
                      <a:pt x="15" y="0"/>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6" name="Freeform 894"/>
              <p:cNvSpPr/>
              <p:nvPr/>
            </p:nvSpPr>
            <p:spPr bwMode="auto">
              <a:xfrm>
                <a:off x="5217347" y="2325630"/>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10"/>
                      <a:pt x="1" y="10"/>
                      <a:pt x="1" y="10"/>
                    </a:cubicBezTo>
                    <a:cubicBezTo>
                      <a:pt x="1" y="1"/>
                      <a:pt x="1" y="1"/>
                      <a:pt x="1" y="1"/>
                    </a:cubicBezTo>
                    <a:cubicBezTo>
                      <a:pt x="1" y="1"/>
                      <a:pt x="3" y="0"/>
                      <a:pt x="6" y="0"/>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7" name="Freeform 895"/>
              <p:cNvSpPr/>
              <p:nvPr/>
            </p:nvSpPr>
            <p:spPr bwMode="auto">
              <a:xfrm>
                <a:off x="5352454" y="2331260"/>
                <a:ext cx="92887" cy="374359"/>
              </a:xfrm>
              <a:custGeom>
                <a:avLst/>
                <a:gdLst>
                  <a:gd name="T0" fmla="*/ 0 w 14"/>
                  <a:gd name="T1" fmla="*/ 0 h 56"/>
                  <a:gd name="T2" fmla="*/ 2 w 14"/>
                  <a:gd name="T3" fmla="*/ 43 h 56"/>
                  <a:gd name="T4" fmla="*/ 1 w 14"/>
                  <a:gd name="T5" fmla="*/ 56 h 56"/>
                  <a:gd name="T6" fmla="*/ 12 w 14"/>
                  <a:gd name="T7" fmla="*/ 56 h 56"/>
                  <a:gd name="T8" fmla="*/ 14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2" y="56"/>
                      <a:pt x="12" y="56"/>
                      <a:pt x="12" y="56"/>
                    </a:cubicBezTo>
                    <a:cubicBezTo>
                      <a:pt x="12" y="56"/>
                      <a:pt x="12" y="51"/>
                      <a:pt x="14" y="32"/>
                    </a:cubicBezTo>
                    <a:cubicBezTo>
                      <a:pt x="14" y="21"/>
                      <a:pt x="11" y="3"/>
                      <a:pt x="11" y="3"/>
                    </a:cubicBezTo>
                    <a:cubicBezTo>
                      <a:pt x="11" y="3"/>
                      <a:pt x="7" y="0"/>
                      <a:pt x="0" y="0"/>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8" name="Freeform 896"/>
              <p:cNvSpPr/>
              <p:nvPr/>
            </p:nvSpPr>
            <p:spPr bwMode="auto">
              <a:xfrm>
                <a:off x="5352454" y="2325630"/>
                <a:ext cx="39406" cy="180142"/>
              </a:xfrm>
              <a:custGeom>
                <a:avLst/>
                <a:gdLst>
                  <a:gd name="T0" fmla="*/ 2 w 6"/>
                  <a:gd name="T1" fmla="*/ 0 h 27"/>
                  <a:gd name="T2" fmla="*/ 0 w 6"/>
                  <a:gd name="T3" fmla="*/ 0 h 27"/>
                  <a:gd name="T4" fmla="*/ 2 w 6"/>
                  <a:gd name="T5" fmla="*/ 27 h 27"/>
                  <a:gd name="T6" fmla="*/ 6 w 6"/>
                  <a:gd name="T7" fmla="*/ 18 h 27"/>
                  <a:gd name="T8" fmla="*/ 5 w 6"/>
                  <a:gd name="T9" fmla="*/ 14 h 27"/>
                  <a:gd name="T10" fmla="*/ 4 w 6"/>
                  <a:gd name="T11" fmla="*/ 13 h 27"/>
                  <a:gd name="T12" fmla="*/ 5 w 6"/>
                  <a:gd name="T13" fmla="*/ 9 h 27"/>
                  <a:gd name="T14" fmla="*/ 5 w 6"/>
                  <a:gd name="T15" fmla="*/ 1 h 27"/>
                  <a:gd name="T16" fmla="*/ 2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2" y="0"/>
                    </a:moveTo>
                    <a:cubicBezTo>
                      <a:pt x="0" y="0"/>
                      <a:pt x="0" y="0"/>
                      <a:pt x="0" y="0"/>
                    </a:cubicBezTo>
                    <a:cubicBezTo>
                      <a:pt x="2" y="27"/>
                      <a:pt x="2" y="27"/>
                      <a:pt x="2" y="27"/>
                    </a:cubicBezTo>
                    <a:cubicBezTo>
                      <a:pt x="6" y="18"/>
                      <a:pt x="6" y="18"/>
                      <a:pt x="6" y="18"/>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69" name="Freeform 897"/>
              <p:cNvSpPr/>
              <p:nvPr/>
            </p:nvSpPr>
            <p:spPr bwMode="auto">
              <a:xfrm>
                <a:off x="5391860" y="2331260"/>
                <a:ext cx="98516" cy="267399"/>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9" y="39"/>
                    </a:cubicBezTo>
                    <a:cubicBezTo>
                      <a:pt x="13" y="38"/>
                      <a:pt x="15" y="0"/>
                      <a:pt x="5" y="3"/>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0" name="Freeform 898"/>
              <p:cNvSpPr/>
              <p:nvPr/>
            </p:nvSpPr>
            <p:spPr bwMode="auto">
              <a:xfrm>
                <a:off x="5265196" y="2519845"/>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1" name="Freeform 899"/>
              <p:cNvSpPr/>
              <p:nvPr/>
            </p:nvSpPr>
            <p:spPr bwMode="auto">
              <a:xfrm>
                <a:off x="5391860" y="2345332"/>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8"/>
                      <a:pt x="6" y="1"/>
                    </a:cubicBezTo>
                    <a:cubicBezTo>
                      <a:pt x="7" y="1"/>
                      <a:pt x="7" y="1"/>
                      <a:pt x="7" y="1"/>
                    </a:cubicBezTo>
                    <a:cubicBezTo>
                      <a:pt x="6" y="0"/>
                      <a:pt x="5" y="0"/>
                      <a:pt x="5" y="1"/>
                    </a:cubicBezTo>
                    <a:cubicBezTo>
                      <a:pt x="5" y="1"/>
                      <a:pt x="7" y="11"/>
                      <a:pt x="3" y="19"/>
                    </a:cubicBezTo>
                    <a:cubicBezTo>
                      <a:pt x="1" y="24"/>
                      <a:pt x="0" y="28"/>
                      <a:pt x="0" y="28"/>
                    </a:cubicBezTo>
                    <a:cubicBezTo>
                      <a:pt x="0" y="28"/>
                      <a:pt x="1" y="29"/>
                      <a:pt x="2" y="31"/>
                    </a:cubicBezTo>
                    <a:lnTo>
                      <a:pt x="3" y="31"/>
                    </a:lnTo>
                    <a:close/>
                  </a:path>
                </a:pathLst>
              </a:custGeom>
              <a:solidFill>
                <a:srgbClr val="343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2" name="Freeform 900"/>
              <p:cNvSpPr/>
              <p:nvPr/>
            </p:nvSpPr>
            <p:spPr bwMode="auto">
              <a:xfrm>
                <a:off x="5265196" y="2519845"/>
                <a:ext cx="160440" cy="59110"/>
              </a:xfrm>
              <a:custGeom>
                <a:avLst/>
                <a:gdLst>
                  <a:gd name="T0" fmla="*/ 10 w 24"/>
                  <a:gd name="T1" fmla="*/ 8 h 9"/>
                  <a:gd name="T2" fmla="*/ 10 w 24"/>
                  <a:gd name="T3" fmla="*/ 5 h 9"/>
                  <a:gd name="T4" fmla="*/ 18 w 24"/>
                  <a:gd name="T5" fmla="*/ 4 h 9"/>
                  <a:gd name="T6" fmla="*/ 19 w 24"/>
                  <a:gd name="T7" fmla="*/ 5 h 9"/>
                  <a:gd name="T8" fmla="*/ 20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0" y="5"/>
                    </a:cubicBezTo>
                    <a:cubicBezTo>
                      <a:pt x="12" y="3"/>
                      <a:pt x="16" y="3"/>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4" y="5"/>
                    </a:cubicBezTo>
                    <a:cubicBezTo>
                      <a:pt x="23" y="4"/>
                      <a:pt x="23" y="4"/>
                      <a:pt x="23" y="4"/>
                    </a:cubicBezTo>
                    <a:cubicBezTo>
                      <a:pt x="23" y="4"/>
                      <a:pt x="23" y="3"/>
                      <a:pt x="23"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383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3" name="Freeform 901"/>
              <p:cNvSpPr/>
              <p:nvPr/>
            </p:nvSpPr>
            <p:spPr bwMode="auto">
              <a:xfrm>
                <a:off x="5192014" y="2491698"/>
                <a:ext cx="78812"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4" name="Freeform 902"/>
              <p:cNvSpPr/>
              <p:nvPr/>
            </p:nvSpPr>
            <p:spPr bwMode="auto">
              <a:xfrm>
                <a:off x="5118831" y="2331260"/>
                <a:ext cx="84442" cy="267399"/>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0" y="37"/>
                      <a:pt x="0" y="0"/>
                      <a:pt x="10" y="2"/>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5" name="Freeform 903"/>
              <p:cNvSpPr/>
              <p:nvPr/>
            </p:nvSpPr>
            <p:spPr bwMode="auto">
              <a:xfrm>
                <a:off x="5110387" y="2500143"/>
                <a:ext cx="242066"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3B3C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6" name="Freeform 904"/>
              <p:cNvSpPr/>
              <p:nvPr/>
            </p:nvSpPr>
            <p:spPr bwMode="auto">
              <a:xfrm>
                <a:off x="5144164" y="2345332"/>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7" y="25"/>
                      <a:pt x="7" y="27"/>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343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7" name="Freeform 905"/>
              <p:cNvSpPr/>
              <p:nvPr/>
            </p:nvSpPr>
            <p:spPr bwMode="auto">
              <a:xfrm>
                <a:off x="5183570" y="2500143"/>
                <a:ext cx="168883"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383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8" name="Freeform 906"/>
              <p:cNvSpPr/>
              <p:nvPr/>
            </p:nvSpPr>
            <p:spPr bwMode="auto">
              <a:xfrm>
                <a:off x="5338379" y="2491698"/>
                <a:ext cx="59110" cy="47851"/>
              </a:xfrm>
              <a:custGeom>
                <a:avLst/>
                <a:gdLst>
                  <a:gd name="T0" fmla="*/ 0 w 9"/>
                  <a:gd name="T1" fmla="*/ 2 h 7"/>
                  <a:gd name="T2" fmla="*/ 9 w 9"/>
                  <a:gd name="T3" fmla="*/ 2 h 7"/>
                  <a:gd name="T4" fmla="*/ 8 w 9"/>
                  <a:gd name="T5" fmla="*/ 6 h 7"/>
                  <a:gd name="T6" fmla="*/ 2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7" y="0"/>
                      <a:pt x="9" y="2"/>
                    </a:cubicBezTo>
                    <a:cubicBezTo>
                      <a:pt x="8" y="6"/>
                      <a:pt x="8" y="6"/>
                      <a:pt x="8" y="6"/>
                    </a:cubicBezTo>
                    <a:cubicBezTo>
                      <a:pt x="8" y="6"/>
                      <a:pt x="5" y="7"/>
                      <a:pt x="2"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79" name="Rectangle 907"/>
              <p:cNvSpPr>
                <a:spLocks noChangeArrowheads="1"/>
              </p:cNvSpPr>
              <p:nvPr/>
            </p:nvSpPr>
            <p:spPr bwMode="auto">
              <a:xfrm>
                <a:off x="5265196" y="2325630"/>
                <a:ext cx="87257" cy="14074"/>
              </a:xfrm>
              <a:prstGeom prst="rect">
                <a:avLst/>
              </a:prstGeom>
              <a:solidFill>
                <a:srgbClr val="88D1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0" name="Freeform 908"/>
              <p:cNvSpPr/>
              <p:nvPr/>
            </p:nvSpPr>
            <p:spPr bwMode="auto">
              <a:xfrm>
                <a:off x="5256753" y="2320001"/>
                <a:ext cx="53481" cy="25333"/>
              </a:xfrm>
              <a:custGeom>
                <a:avLst/>
                <a:gdLst>
                  <a:gd name="T0" fmla="*/ 8 w 8"/>
                  <a:gd name="T1" fmla="*/ 1 h 4"/>
                  <a:gd name="T2" fmla="*/ 6 w 8"/>
                  <a:gd name="T3" fmla="*/ 4 h 4"/>
                  <a:gd name="T4" fmla="*/ 1 w 8"/>
                  <a:gd name="T5" fmla="*/ 3 h 4"/>
                  <a:gd name="T6" fmla="*/ 1 w 8"/>
                  <a:gd name="T7" fmla="*/ 1 h 4"/>
                  <a:gd name="T8" fmla="*/ 8 w 8"/>
                  <a:gd name="T9" fmla="*/ 1 h 4"/>
                </a:gdLst>
                <a:ahLst/>
                <a:cxnLst>
                  <a:cxn ang="0">
                    <a:pos x="T0" y="T1"/>
                  </a:cxn>
                  <a:cxn ang="0">
                    <a:pos x="T2" y="T3"/>
                  </a:cxn>
                  <a:cxn ang="0">
                    <a:pos x="T4" y="T5"/>
                  </a:cxn>
                  <a:cxn ang="0">
                    <a:pos x="T6" y="T7"/>
                  </a:cxn>
                  <a:cxn ang="0">
                    <a:pos x="T8" y="T9"/>
                  </a:cxn>
                </a:cxnLst>
                <a:rect l="0" t="0" r="r" b="b"/>
                <a:pathLst>
                  <a:path w="8" h="4">
                    <a:moveTo>
                      <a:pt x="8" y="1"/>
                    </a:moveTo>
                    <a:cubicBezTo>
                      <a:pt x="6" y="4"/>
                      <a:pt x="6" y="4"/>
                      <a:pt x="6" y="4"/>
                    </a:cubicBezTo>
                    <a:cubicBezTo>
                      <a:pt x="1" y="3"/>
                      <a:pt x="1" y="3"/>
                      <a:pt x="1" y="3"/>
                    </a:cubicBezTo>
                    <a:cubicBezTo>
                      <a:pt x="1" y="3"/>
                      <a:pt x="0" y="1"/>
                      <a:pt x="1" y="1"/>
                    </a:cubicBezTo>
                    <a:cubicBezTo>
                      <a:pt x="2" y="1"/>
                      <a:pt x="6" y="0"/>
                      <a:pt x="8" y="1"/>
                    </a:cubicBezTo>
                    <a:close/>
                  </a:path>
                </a:pathLst>
              </a:custGeom>
              <a:solidFill>
                <a:srgbClr val="ABE5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1" name="Freeform 909"/>
              <p:cNvSpPr/>
              <p:nvPr/>
            </p:nvSpPr>
            <p:spPr bwMode="auto">
              <a:xfrm>
                <a:off x="5310232" y="2320001"/>
                <a:ext cx="42222" cy="25333"/>
              </a:xfrm>
              <a:custGeom>
                <a:avLst/>
                <a:gdLst>
                  <a:gd name="T0" fmla="*/ 0 w 6"/>
                  <a:gd name="T1" fmla="*/ 1 h 4"/>
                  <a:gd name="T2" fmla="*/ 1 w 6"/>
                  <a:gd name="T3" fmla="*/ 4 h 4"/>
                  <a:gd name="T4" fmla="*/ 6 w 6"/>
                  <a:gd name="T5" fmla="*/ 3 h 4"/>
                  <a:gd name="T6" fmla="*/ 6 w 6"/>
                  <a:gd name="T7" fmla="*/ 1 h 4"/>
                  <a:gd name="T8" fmla="*/ 0 w 6"/>
                  <a:gd name="T9" fmla="*/ 1 h 4"/>
                </a:gdLst>
                <a:ahLst/>
                <a:cxnLst>
                  <a:cxn ang="0">
                    <a:pos x="T0" y="T1"/>
                  </a:cxn>
                  <a:cxn ang="0">
                    <a:pos x="T2" y="T3"/>
                  </a:cxn>
                  <a:cxn ang="0">
                    <a:pos x="T4" y="T5"/>
                  </a:cxn>
                  <a:cxn ang="0">
                    <a:pos x="T6" y="T7"/>
                  </a:cxn>
                  <a:cxn ang="0">
                    <a:pos x="T8" y="T9"/>
                  </a:cxn>
                </a:cxnLst>
                <a:rect l="0" t="0" r="r" b="b"/>
                <a:pathLst>
                  <a:path w="6" h="4">
                    <a:moveTo>
                      <a:pt x="0" y="1"/>
                    </a:moveTo>
                    <a:cubicBezTo>
                      <a:pt x="1" y="4"/>
                      <a:pt x="1" y="4"/>
                      <a:pt x="1" y="4"/>
                    </a:cubicBezTo>
                    <a:cubicBezTo>
                      <a:pt x="6" y="3"/>
                      <a:pt x="6" y="3"/>
                      <a:pt x="6" y="3"/>
                    </a:cubicBezTo>
                    <a:cubicBezTo>
                      <a:pt x="6" y="1"/>
                      <a:pt x="6" y="1"/>
                      <a:pt x="6" y="1"/>
                    </a:cubicBezTo>
                    <a:cubicBezTo>
                      <a:pt x="5" y="0"/>
                      <a:pt x="1" y="0"/>
                      <a:pt x="0" y="1"/>
                    </a:cubicBezTo>
                    <a:close/>
                  </a:path>
                </a:pathLst>
              </a:custGeom>
              <a:solidFill>
                <a:srgbClr val="ABE5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2" name="Freeform 910"/>
              <p:cNvSpPr/>
              <p:nvPr/>
            </p:nvSpPr>
            <p:spPr bwMode="auto">
              <a:xfrm>
                <a:off x="5304602" y="234533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3" name="Freeform 911"/>
              <p:cNvSpPr/>
              <p:nvPr/>
            </p:nvSpPr>
            <p:spPr bwMode="auto">
              <a:xfrm>
                <a:off x="5304602" y="2359407"/>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4" name="Freeform 912"/>
              <p:cNvSpPr/>
              <p:nvPr/>
            </p:nvSpPr>
            <p:spPr bwMode="auto">
              <a:xfrm>
                <a:off x="5304602" y="2373480"/>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5" name="Freeform 913"/>
              <p:cNvSpPr/>
              <p:nvPr/>
            </p:nvSpPr>
            <p:spPr bwMode="auto">
              <a:xfrm>
                <a:off x="5304602" y="2384739"/>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6" name="Freeform 914"/>
              <p:cNvSpPr/>
              <p:nvPr/>
            </p:nvSpPr>
            <p:spPr bwMode="auto">
              <a:xfrm>
                <a:off x="5304602" y="2398813"/>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7" name="Freeform 915"/>
              <p:cNvSpPr/>
              <p:nvPr/>
            </p:nvSpPr>
            <p:spPr bwMode="auto">
              <a:xfrm>
                <a:off x="5304602" y="2412886"/>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8" name="Freeform 916"/>
              <p:cNvSpPr/>
              <p:nvPr/>
            </p:nvSpPr>
            <p:spPr bwMode="auto">
              <a:xfrm>
                <a:off x="5304602" y="2432590"/>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89" name="Freeform 917"/>
              <p:cNvSpPr/>
              <p:nvPr/>
            </p:nvSpPr>
            <p:spPr bwMode="auto">
              <a:xfrm>
                <a:off x="5304602" y="244666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0" name="Freeform 918"/>
              <p:cNvSpPr/>
              <p:nvPr/>
            </p:nvSpPr>
            <p:spPr bwMode="auto">
              <a:xfrm>
                <a:off x="5304602" y="2457921"/>
                <a:ext cx="5629" cy="8445"/>
              </a:xfrm>
              <a:custGeom>
                <a:avLst/>
                <a:gdLst>
                  <a:gd name="T0" fmla="*/ 2 w 2"/>
                  <a:gd name="T1" fmla="*/ 0 h 3"/>
                  <a:gd name="T2" fmla="*/ 2 w 2"/>
                  <a:gd name="T3" fmla="*/ 3 h 3"/>
                  <a:gd name="T4" fmla="*/ 0 w 2"/>
                  <a:gd name="T5" fmla="*/ 0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3"/>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1" name="Freeform 919"/>
              <p:cNvSpPr/>
              <p:nvPr/>
            </p:nvSpPr>
            <p:spPr bwMode="auto">
              <a:xfrm>
                <a:off x="5304602" y="2471996"/>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2" name="Freeform 920"/>
              <p:cNvSpPr/>
              <p:nvPr/>
            </p:nvSpPr>
            <p:spPr bwMode="auto">
              <a:xfrm>
                <a:off x="5304602" y="2486069"/>
                <a:ext cx="5629" cy="5629"/>
              </a:xfrm>
              <a:custGeom>
                <a:avLst/>
                <a:gdLst>
                  <a:gd name="T0" fmla="*/ 2 w 2"/>
                  <a:gd name="T1" fmla="*/ 2 h 2"/>
                  <a:gd name="T2" fmla="*/ 2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lnTo>
                      <a:pt x="2" y="0"/>
                    </a:lnTo>
                    <a:lnTo>
                      <a:pt x="2" y="2"/>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3" name="Freeform 921"/>
              <p:cNvSpPr/>
              <p:nvPr/>
            </p:nvSpPr>
            <p:spPr bwMode="auto">
              <a:xfrm>
                <a:off x="5304602" y="2578955"/>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4" name="Freeform 922"/>
              <p:cNvSpPr/>
              <p:nvPr/>
            </p:nvSpPr>
            <p:spPr bwMode="auto">
              <a:xfrm>
                <a:off x="5304602" y="2593028"/>
                <a:ext cx="5629" cy="5629"/>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5" name="Freeform 923"/>
              <p:cNvSpPr/>
              <p:nvPr/>
            </p:nvSpPr>
            <p:spPr bwMode="auto">
              <a:xfrm>
                <a:off x="5304602" y="2607102"/>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6" name="Freeform 924"/>
              <p:cNvSpPr/>
              <p:nvPr/>
            </p:nvSpPr>
            <p:spPr bwMode="auto">
              <a:xfrm>
                <a:off x="5304602" y="2618361"/>
                <a:ext cx="5629"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88D1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7" name="Oval 925"/>
              <p:cNvSpPr>
                <a:spLocks noChangeArrowheads="1"/>
              </p:cNvSpPr>
              <p:nvPr/>
            </p:nvSpPr>
            <p:spPr bwMode="auto">
              <a:xfrm>
                <a:off x="5329936" y="2525475"/>
                <a:ext cx="8445" cy="14074"/>
              </a:xfrm>
              <a:prstGeom prst="ellipse">
                <a:avLst/>
              </a:prstGeom>
              <a:solidFill>
                <a:srgbClr val="2A2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8" name="Oval 926"/>
              <p:cNvSpPr>
                <a:spLocks noChangeArrowheads="1"/>
              </p:cNvSpPr>
              <p:nvPr/>
            </p:nvSpPr>
            <p:spPr bwMode="auto">
              <a:xfrm>
                <a:off x="5310232" y="2531104"/>
                <a:ext cx="14074" cy="8445"/>
              </a:xfrm>
              <a:prstGeom prst="ellipse">
                <a:avLst/>
              </a:prstGeom>
              <a:solidFill>
                <a:srgbClr val="2A2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899" name="Rectangle 927"/>
              <p:cNvSpPr>
                <a:spLocks noChangeArrowheads="1"/>
              </p:cNvSpPr>
              <p:nvPr/>
            </p:nvSpPr>
            <p:spPr bwMode="auto">
              <a:xfrm>
                <a:off x="5279271" y="2632434"/>
                <a:ext cx="11259" cy="25333"/>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0" name="Rectangle 928"/>
              <p:cNvSpPr>
                <a:spLocks noChangeArrowheads="1"/>
              </p:cNvSpPr>
              <p:nvPr/>
            </p:nvSpPr>
            <p:spPr bwMode="auto">
              <a:xfrm>
                <a:off x="5256753" y="2632434"/>
                <a:ext cx="8445" cy="25333"/>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1" name="Rectangle 929"/>
              <p:cNvSpPr>
                <a:spLocks noChangeArrowheads="1"/>
              </p:cNvSpPr>
              <p:nvPr/>
            </p:nvSpPr>
            <p:spPr bwMode="auto">
              <a:xfrm>
                <a:off x="5352454" y="2632434"/>
                <a:ext cx="5629" cy="25333"/>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2" name="Rectangle 930"/>
              <p:cNvSpPr>
                <a:spLocks noChangeArrowheads="1"/>
              </p:cNvSpPr>
              <p:nvPr/>
            </p:nvSpPr>
            <p:spPr bwMode="auto">
              <a:xfrm>
                <a:off x="5324306" y="2632434"/>
                <a:ext cx="5629" cy="25333"/>
              </a:xfrm>
              <a:prstGeom prst="rect">
                <a:avLst/>
              </a:prstGeom>
              <a:solidFill>
                <a:srgbClr val="3B3C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3" name="Freeform 931"/>
              <p:cNvSpPr/>
              <p:nvPr/>
            </p:nvSpPr>
            <p:spPr bwMode="auto">
              <a:xfrm>
                <a:off x="5172311" y="2004752"/>
                <a:ext cx="273029" cy="306806"/>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4" name="Freeform 932"/>
              <p:cNvSpPr/>
              <p:nvPr/>
            </p:nvSpPr>
            <p:spPr bwMode="auto">
              <a:xfrm>
                <a:off x="5172311" y="2184894"/>
                <a:ext cx="39406" cy="87257"/>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5" name="Freeform 933"/>
              <p:cNvSpPr/>
              <p:nvPr/>
            </p:nvSpPr>
            <p:spPr bwMode="auto">
              <a:xfrm>
                <a:off x="5411562" y="2184894"/>
                <a:ext cx="39406" cy="87257"/>
              </a:xfrm>
              <a:custGeom>
                <a:avLst/>
                <a:gdLst>
                  <a:gd name="T0" fmla="*/ 2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2" y="5"/>
                    </a:moveTo>
                    <a:cubicBezTo>
                      <a:pt x="2" y="5"/>
                      <a:pt x="6" y="0"/>
                      <a:pt x="4" y="8"/>
                    </a:cubicBezTo>
                    <a:cubicBezTo>
                      <a:pt x="3"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6" name="Freeform 934"/>
              <p:cNvSpPr/>
              <p:nvPr/>
            </p:nvSpPr>
            <p:spPr bwMode="auto">
              <a:xfrm>
                <a:off x="5152607" y="1990677"/>
                <a:ext cx="284288" cy="242066"/>
              </a:xfrm>
              <a:custGeom>
                <a:avLst/>
                <a:gdLst>
                  <a:gd name="T0" fmla="*/ 38 w 43"/>
                  <a:gd name="T1" fmla="*/ 3 h 36"/>
                  <a:gd name="T2" fmla="*/ 38 w 43"/>
                  <a:gd name="T3" fmla="*/ 6 h 36"/>
                  <a:gd name="T4" fmla="*/ 17 w 43"/>
                  <a:gd name="T5" fmla="*/ 1 h 36"/>
                  <a:gd name="T6" fmla="*/ 19 w 43"/>
                  <a:gd name="T7" fmla="*/ 2 h 36"/>
                  <a:gd name="T8" fmla="*/ 2 w 43"/>
                  <a:gd name="T9" fmla="*/ 12 h 36"/>
                  <a:gd name="T10" fmla="*/ 4 w 43"/>
                  <a:gd name="T11" fmla="*/ 11 h 36"/>
                  <a:gd name="T12" fmla="*/ 2 w 43"/>
                  <a:gd name="T13" fmla="*/ 29 h 36"/>
                  <a:gd name="T14" fmla="*/ 3 w 43"/>
                  <a:gd name="T15" fmla="*/ 26 h 36"/>
                  <a:gd name="T16" fmla="*/ 4 w 43"/>
                  <a:gd name="T17" fmla="*/ 32 h 36"/>
                  <a:gd name="T18" fmla="*/ 8 w 43"/>
                  <a:gd name="T19" fmla="*/ 35 h 36"/>
                  <a:gd name="T20" fmla="*/ 8 w 43"/>
                  <a:gd name="T21" fmla="*/ 31 h 36"/>
                  <a:gd name="T22" fmla="*/ 9 w 43"/>
                  <a:gd name="T23" fmla="*/ 31 h 36"/>
                  <a:gd name="T24" fmla="*/ 24 w 43"/>
                  <a:gd name="T25" fmla="*/ 24 h 36"/>
                  <a:gd name="T26" fmla="*/ 37 w 43"/>
                  <a:gd name="T27" fmla="*/ 21 h 36"/>
                  <a:gd name="T28" fmla="*/ 38 w 43"/>
                  <a:gd name="T2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36">
                    <a:moveTo>
                      <a:pt x="38" y="3"/>
                    </a:moveTo>
                    <a:cubicBezTo>
                      <a:pt x="38" y="6"/>
                      <a:pt x="38" y="6"/>
                      <a:pt x="38" y="6"/>
                    </a:cubicBezTo>
                    <a:cubicBezTo>
                      <a:pt x="33" y="0"/>
                      <a:pt x="17" y="1"/>
                      <a:pt x="17" y="1"/>
                    </a:cubicBezTo>
                    <a:cubicBezTo>
                      <a:pt x="19" y="2"/>
                      <a:pt x="19" y="2"/>
                      <a:pt x="19" y="2"/>
                    </a:cubicBezTo>
                    <a:cubicBezTo>
                      <a:pt x="9" y="3"/>
                      <a:pt x="2" y="12"/>
                      <a:pt x="2" y="12"/>
                    </a:cubicBezTo>
                    <a:cubicBezTo>
                      <a:pt x="4" y="11"/>
                      <a:pt x="4" y="11"/>
                      <a:pt x="4" y="11"/>
                    </a:cubicBezTo>
                    <a:cubicBezTo>
                      <a:pt x="0" y="16"/>
                      <a:pt x="2" y="29"/>
                      <a:pt x="2" y="29"/>
                    </a:cubicBezTo>
                    <a:cubicBezTo>
                      <a:pt x="3" y="26"/>
                      <a:pt x="3" y="26"/>
                      <a:pt x="3" y="26"/>
                    </a:cubicBezTo>
                    <a:cubicBezTo>
                      <a:pt x="4" y="32"/>
                      <a:pt x="4" y="32"/>
                      <a:pt x="4" y="32"/>
                    </a:cubicBezTo>
                    <a:cubicBezTo>
                      <a:pt x="5" y="32"/>
                      <a:pt x="7" y="36"/>
                      <a:pt x="8" y="35"/>
                    </a:cubicBezTo>
                    <a:cubicBezTo>
                      <a:pt x="9" y="35"/>
                      <a:pt x="8" y="31"/>
                      <a:pt x="8" y="31"/>
                    </a:cubicBezTo>
                    <a:cubicBezTo>
                      <a:pt x="8" y="31"/>
                      <a:pt x="8" y="32"/>
                      <a:pt x="9" y="31"/>
                    </a:cubicBezTo>
                    <a:cubicBezTo>
                      <a:pt x="19" y="23"/>
                      <a:pt x="24" y="24"/>
                      <a:pt x="24" y="24"/>
                    </a:cubicBezTo>
                    <a:cubicBezTo>
                      <a:pt x="33" y="27"/>
                      <a:pt x="37" y="21"/>
                      <a:pt x="37" y="21"/>
                    </a:cubicBezTo>
                    <a:cubicBezTo>
                      <a:pt x="43" y="13"/>
                      <a:pt x="38" y="3"/>
                      <a:pt x="38" y="3"/>
                    </a:cubicBez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7" name="Freeform 935"/>
              <p:cNvSpPr/>
              <p:nvPr/>
            </p:nvSpPr>
            <p:spPr bwMode="auto">
              <a:xfrm>
                <a:off x="5377785" y="2038529"/>
                <a:ext cx="81628" cy="180142"/>
              </a:xfrm>
              <a:custGeom>
                <a:avLst/>
                <a:gdLst>
                  <a:gd name="T0" fmla="*/ 12 w 12"/>
                  <a:gd name="T1" fmla="*/ 12 h 27"/>
                  <a:gd name="T2" fmla="*/ 6 w 12"/>
                  <a:gd name="T3" fmla="*/ 0 h 27"/>
                  <a:gd name="T4" fmla="*/ 3 w 12"/>
                  <a:gd name="T5" fmla="*/ 14 h 27"/>
                  <a:gd name="T6" fmla="*/ 0 w 12"/>
                  <a:gd name="T7" fmla="*/ 16 h 27"/>
                  <a:gd name="T8" fmla="*/ 7 w 12"/>
                  <a:gd name="T9" fmla="*/ 22 h 27"/>
                  <a:gd name="T10" fmla="*/ 8 w 12"/>
                  <a:gd name="T11" fmla="*/ 27 h 27"/>
                  <a:gd name="T12" fmla="*/ 10 w 12"/>
                  <a:gd name="T13" fmla="*/ 23 h 27"/>
                  <a:gd name="T14" fmla="*/ 10 w 12"/>
                  <a:gd name="T15" fmla="*/ 24 h 27"/>
                  <a:gd name="T16" fmla="*/ 11 w 12"/>
                  <a:gd name="T17" fmla="*/ 12 h 27"/>
                  <a:gd name="T18" fmla="*/ 12 w 12"/>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7">
                    <a:moveTo>
                      <a:pt x="12" y="12"/>
                    </a:moveTo>
                    <a:cubicBezTo>
                      <a:pt x="12" y="12"/>
                      <a:pt x="10" y="0"/>
                      <a:pt x="6" y="0"/>
                    </a:cubicBezTo>
                    <a:cubicBezTo>
                      <a:pt x="1" y="0"/>
                      <a:pt x="0" y="11"/>
                      <a:pt x="3" y="14"/>
                    </a:cubicBezTo>
                    <a:cubicBezTo>
                      <a:pt x="0" y="16"/>
                      <a:pt x="0" y="16"/>
                      <a:pt x="0" y="16"/>
                    </a:cubicBezTo>
                    <a:cubicBezTo>
                      <a:pt x="1" y="20"/>
                      <a:pt x="6" y="20"/>
                      <a:pt x="7" y="22"/>
                    </a:cubicBezTo>
                    <a:cubicBezTo>
                      <a:pt x="8" y="24"/>
                      <a:pt x="8" y="25"/>
                      <a:pt x="8" y="27"/>
                    </a:cubicBezTo>
                    <a:cubicBezTo>
                      <a:pt x="8" y="26"/>
                      <a:pt x="10" y="24"/>
                      <a:pt x="10" y="23"/>
                    </a:cubicBezTo>
                    <a:cubicBezTo>
                      <a:pt x="10" y="24"/>
                      <a:pt x="10" y="24"/>
                      <a:pt x="10" y="24"/>
                    </a:cubicBezTo>
                    <a:cubicBezTo>
                      <a:pt x="10" y="24"/>
                      <a:pt x="11" y="18"/>
                      <a:pt x="11" y="12"/>
                    </a:cubicBezTo>
                    <a:lnTo>
                      <a:pt x="12" y="12"/>
                    </a:ln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8" name="Freeform 936"/>
              <p:cNvSpPr/>
              <p:nvPr/>
            </p:nvSpPr>
            <p:spPr bwMode="auto">
              <a:xfrm>
                <a:off x="5172311" y="2044158"/>
                <a:ext cx="239252" cy="188587"/>
              </a:xfrm>
              <a:custGeom>
                <a:avLst/>
                <a:gdLst>
                  <a:gd name="T0" fmla="*/ 36 w 36"/>
                  <a:gd name="T1" fmla="*/ 4 h 28"/>
                  <a:gd name="T2" fmla="*/ 36 w 36"/>
                  <a:gd name="T3" fmla="*/ 1 h 28"/>
                  <a:gd name="T4" fmla="*/ 36 w 36"/>
                  <a:gd name="T5" fmla="*/ 0 h 28"/>
                  <a:gd name="T6" fmla="*/ 23 w 36"/>
                  <a:gd name="T7" fmla="*/ 12 h 28"/>
                  <a:gd name="T8" fmla="*/ 19 w 36"/>
                  <a:gd name="T9" fmla="*/ 11 h 28"/>
                  <a:gd name="T10" fmla="*/ 8 w 36"/>
                  <a:gd name="T11" fmla="*/ 18 h 28"/>
                  <a:gd name="T12" fmla="*/ 4 w 36"/>
                  <a:gd name="T13" fmla="*/ 18 h 28"/>
                  <a:gd name="T14" fmla="*/ 0 w 36"/>
                  <a:gd name="T15" fmla="*/ 19 h 28"/>
                  <a:gd name="T16" fmla="*/ 1 w 36"/>
                  <a:gd name="T17" fmla="*/ 24 h 28"/>
                  <a:gd name="T18" fmla="*/ 5 w 36"/>
                  <a:gd name="T19" fmla="*/ 27 h 28"/>
                  <a:gd name="T20" fmla="*/ 5 w 36"/>
                  <a:gd name="T21" fmla="*/ 23 h 28"/>
                  <a:gd name="T22" fmla="*/ 6 w 36"/>
                  <a:gd name="T23" fmla="*/ 23 h 28"/>
                  <a:gd name="T24" fmla="*/ 21 w 36"/>
                  <a:gd name="T25" fmla="*/ 16 h 28"/>
                  <a:gd name="T26" fmla="*/ 34 w 36"/>
                  <a:gd name="T27" fmla="*/ 13 h 28"/>
                  <a:gd name="T28" fmla="*/ 36 w 36"/>
                  <a:gd name="T29" fmla="*/ 10 h 28"/>
                  <a:gd name="T30" fmla="*/ 36 w 36"/>
                  <a:gd name="T31"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28">
                    <a:moveTo>
                      <a:pt x="36" y="4"/>
                    </a:moveTo>
                    <a:cubicBezTo>
                      <a:pt x="36" y="3"/>
                      <a:pt x="36" y="2"/>
                      <a:pt x="36" y="1"/>
                    </a:cubicBezTo>
                    <a:cubicBezTo>
                      <a:pt x="36" y="0"/>
                      <a:pt x="36" y="0"/>
                      <a:pt x="36" y="0"/>
                    </a:cubicBezTo>
                    <a:cubicBezTo>
                      <a:pt x="34" y="5"/>
                      <a:pt x="30" y="11"/>
                      <a:pt x="23" y="12"/>
                    </a:cubicBezTo>
                    <a:cubicBezTo>
                      <a:pt x="22" y="13"/>
                      <a:pt x="20" y="12"/>
                      <a:pt x="19" y="11"/>
                    </a:cubicBezTo>
                    <a:cubicBezTo>
                      <a:pt x="16" y="15"/>
                      <a:pt x="11" y="17"/>
                      <a:pt x="8" y="18"/>
                    </a:cubicBezTo>
                    <a:cubicBezTo>
                      <a:pt x="6" y="18"/>
                      <a:pt x="5" y="18"/>
                      <a:pt x="4" y="18"/>
                    </a:cubicBezTo>
                    <a:cubicBezTo>
                      <a:pt x="3" y="19"/>
                      <a:pt x="1" y="20"/>
                      <a:pt x="0" y="19"/>
                    </a:cubicBezTo>
                    <a:cubicBezTo>
                      <a:pt x="1" y="24"/>
                      <a:pt x="1" y="24"/>
                      <a:pt x="1" y="24"/>
                    </a:cubicBezTo>
                    <a:cubicBezTo>
                      <a:pt x="2" y="24"/>
                      <a:pt x="4" y="28"/>
                      <a:pt x="5" y="27"/>
                    </a:cubicBezTo>
                    <a:cubicBezTo>
                      <a:pt x="6" y="27"/>
                      <a:pt x="5" y="23"/>
                      <a:pt x="5" y="23"/>
                    </a:cubicBezTo>
                    <a:cubicBezTo>
                      <a:pt x="5" y="23"/>
                      <a:pt x="5" y="24"/>
                      <a:pt x="6" y="23"/>
                    </a:cubicBezTo>
                    <a:cubicBezTo>
                      <a:pt x="16" y="15"/>
                      <a:pt x="21" y="16"/>
                      <a:pt x="21" y="16"/>
                    </a:cubicBezTo>
                    <a:cubicBezTo>
                      <a:pt x="30" y="19"/>
                      <a:pt x="34" y="13"/>
                      <a:pt x="34" y="13"/>
                    </a:cubicBezTo>
                    <a:cubicBezTo>
                      <a:pt x="35" y="12"/>
                      <a:pt x="35" y="11"/>
                      <a:pt x="36" y="10"/>
                    </a:cubicBezTo>
                    <a:cubicBezTo>
                      <a:pt x="35" y="8"/>
                      <a:pt x="36" y="6"/>
                      <a:pt x="36" y="4"/>
                    </a:cubicBezTo>
                    <a:close/>
                  </a:path>
                </a:pathLst>
              </a:custGeom>
              <a:solidFill>
                <a:srgbClr val="6055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09" name="Freeform 937"/>
              <p:cNvSpPr/>
              <p:nvPr/>
            </p:nvSpPr>
            <p:spPr bwMode="auto">
              <a:xfrm>
                <a:off x="5377785" y="2038529"/>
                <a:ext cx="73183" cy="180142"/>
              </a:xfrm>
              <a:custGeom>
                <a:avLst/>
                <a:gdLst>
                  <a:gd name="T0" fmla="*/ 9 w 11"/>
                  <a:gd name="T1" fmla="*/ 21 h 27"/>
                  <a:gd name="T2" fmla="*/ 5 w 11"/>
                  <a:gd name="T3" fmla="*/ 12 h 27"/>
                  <a:gd name="T4" fmla="*/ 5 w 11"/>
                  <a:gd name="T5" fmla="*/ 5 h 27"/>
                  <a:gd name="T6" fmla="*/ 5 w 11"/>
                  <a:gd name="T7" fmla="*/ 0 h 27"/>
                  <a:gd name="T8" fmla="*/ 5 w 11"/>
                  <a:gd name="T9" fmla="*/ 0 h 27"/>
                  <a:gd name="T10" fmla="*/ 2 w 11"/>
                  <a:gd name="T11" fmla="*/ 7 h 27"/>
                  <a:gd name="T12" fmla="*/ 3 w 11"/>
                  <a:gd name="T13" fmla="*/ 14 h 27"/>
                  <a:gd name="T14" fmla="*/ 0 w 11"/>
                  <a:gd name="T15" fmla="*/ 16 h 27"/>
                  <a:gd name="T16" fmla="*/ 7 w 11"/>
                  <a:gd name="T17" fmla="*/ 22 h 27"/>
                  <a:gd name="T18" fmla="*/ 8 w 11"/>
                  <a:gd name="T19" fmla="*/ 27 h 27"/>
                  <a:gd name="T20" fmla="*/ 10 w 11"/>
                  <a:gd name="T21" fmla="*/ 23 h 27"/>
                  <a:gd name="T22" fmla="*/ 10 w 11"/>
                  <a:gd name="T23" fmla="*/ 24 h 27"/>
                  <a:gd name="T24" fmla="*/ 11 w 11"/>
                  <a:gd name="T25" fmla="*/ 21 h 27"/>
                  <a:gd name="T26" fmla="*/ 9 w 11"/>
                  <a:gd name="T27"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7">
                    <a:moveTo>
                      <a:pt x="9" y="21"/>
                    </a:moveTo>
                    <a:cubicBezTo>
                      <a:pt x="7" y="18"/>
                      <a:pt x="5" y="15"/>
                      <a:pt x="5" y="12"/>
                    </a:cubicBezTo>
                    <a:cubicBezTo>
                      <a:pt x="4" y="10"/>
                      <a:pt x="5" y="7"/>
                      <a:pt x="5" y="5"/>
                    </a:cubicBezTo>
                    <a:cubicBezTo>
                      <a:pt x="5" y="3"/>
                      <a:pt x="5" y="2"/>
                      <a:pt x="5" y="0"/>
                    </a:cubicBezTo>
                    <a:cubicBezTo>
                      <a:pt x="5" y="0"/>
                      <a:pt x="5" y="0"/>
                      <a:pt x="5" y="0"/>
                    </a:cubicBezTo>
                    <a:cubicBezTo>
                      <a:pt x="4" y="3"/>
                      <a:pt x="3" y="5"/>
                      <a:pt x="2" y="7"/>
                    </a:cubicBezTo>
                    <a:cubicBezTo>
                      <a:pt x="1" y="10"/>
                      <a:pt x="2" y="13"/>
                      <a:pt x="3" y="14"/>
                    </a:cubicBezTo>
                    <a:cubicBezTo>
                      <a:pt x="0" y="16"/>
                      <a:pt x="0" y="16"/>
                      <a:pt x="0" y="16"/>
                    </a:cubicBezTo>
                    <a:cubicBezTo>
                      <a:pt x="1" y="20"/>
                      <a:pt x="6" y="20"/>
                      <a:pt x="7" y="22"/>
                    </a:cubicBezTo>
                    <a:cubicBezTo>
                      <a:pt x="8" y="24"/>
                      <a:pt x="8" y="25"/>
                      <a:pt x="8" y="27"/>
                    </a:cubicBezTo>
                    <a:cubicBezTo>
                      <a:pt x="8" y="26"/>
                      <a:pt x="10" y="24"/>
                      <a:pt x="10" y="23"/>
                    </a:cubicBezTo>
                    <a:cubicBezTo>
                      <a:pt x="10" y="24"/>
                      <a:pt x="10" y="24"/>
                      <a:pt x="10" y="24"/>
                    </a:cubicBezTo>
                    <a:cubicBezTo>
                      <a:pt x="10" y="24"/>
                      <a:pt x="10" y="23"/>
                      <a:pt x="11" y="21"/>
                    </a:cubicBezTo>
                    <a:cubicBezTo>
                      <a:pt x="10" y="21"/>
                      <a:pt x="9" y="21"/>
                      <a:pt x="9" y="21"/>
                    </a:cubicBezTo>
                    <a:close/>
                  </a:path>
                </a:pathLst>
              </a:custGeom>
              <a:solidFill>
                <a:srgbClr val="6055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0" name="Rectangle 939"/>
              <p:cNvSpPr>
                <a:spLocks noChangeArrowheads="1"/>
              </p:cNvSpPr>
              <p:nvPr/>
            </p:nvSpPr>
            <p:spPr bwMode="auto">
              <a:xfrm>
                <a:off x="5951988" y="2272150"/>
                <a:ext cx="87257" cy="9288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1" name="Rectangle 940"/>
              <p:cNvSpPr>
                <a:spLocks noChangeArrowheads="1"/>
              </p:cNvSpPr>
              <p:nvPr/>
            </p:nvSpPr>
            <p:spPr bwMode="auto">
              <a:xfrm>
                <a:off x="5951988" y="2272150"/>
                <a:ext cx="87257" cy="9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2" name="Freeform 941"/>
              <p:cNvSpPr/>
              <p:nvPr/>
            </p:nvSpPr>
            <p:spPr bwMode="auto">
              <a:xfrm>
                <a:off x="5859104" y="2652138"/>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3" name="Freeform 942"/>
              <p:cNvSpPr/>
              <p:nvPr/>
            </p:nvSpPr>
            <p:spPr bwMode="auto">
              <a:xfrm>
                <a:off x="5859104" y="2652138"/>
                <a:ext cx="258954" cy="121034"/>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4" name="Freeform 943"/>
              <p:cNvSpPr/>
              <p:nvPr/>
            </p:nvSpPr>
            <p:spPr bwMode="auto">
              <a:xfrm>
                <a:off x="5878806" y="2773170"/>
                <a:ext cx="92887" cy="385618"/>
              </a:xfrm>
              <a:custGeom>
                <a:avLst/>
                <a:gdLst>
                  <a:gd name="T0" fmla="*/ 21 w 33"/>
                  <a:gd name="T1" fmla="*/ 128 h 137"/>
                  <a:gd name="T2" fmla="*/ 0 w 33"/>
                  <a:gd name="T3" fmla="*/ 0 h 137"/>
                  <a:gd name="T4" fmla="*/ 31 w 33"/>
                  <a:gd name="T5" fmla="*/ 0 h 137"/>
                  <a:gd name="T6" fmla="*/ 33 w 33"/>
                  <a:gd name="T7" fmla="*/ 137 h 137"/>
                  <a:gd name="T8" fmla="*/ 21 w 33"/>
                  <a:gd name="T9" fmla="*/ 128 h 137"/>
                </a:gdLst>
                <a:ahLst/>
                <a:cxnLst>
                  <a:cxn ang="0">
                    <a:pos x="T0" y="T1"/>
                  </a:cxn>
                  <a:cxn ang="0">
                    <a:pos x="T2" y="T3"/>
                  </a:cxn>
                  <a:cxn ang="0">
                    <a:pos x="T4" y="T5"/>
                  </a:cxn>
                  <a:cxn ang="0">
                    <a:pos x="T6" y="T7"/>
                  </a:cxn>
                  <a:cxn ang="0">
                    <a:pos x="T8" y="T9"/>
                  </a:cxn>
                </a:cxnLst>
                <a:rect l="0" t="0" r="r" b="b"/>
                <a:pathLst>
                  <a:path w="33" h="137">
                    <a:moveTo>
                      <a:pt x="21" y="128"/>
                    </a:moveTo>
                    <a:lnTo>
                      <a:pt x="0" y="0"/>
                    </a:lnTo>
                    <a:lnTo>
                      <a:pt x="31" y="0"/>
                    </a:lnTo>
                    <a:lnTo>
                      <a:pt x="33" y="137"/>
                    </a:lnTo>
                    <a:lnTo>
                      <a:pt x="21" y="128"/>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5" name="Freeform 944"/>
              <p:cNvSpPr/>
              <p:nvPr/>
            </p:nvSpPr>
            <p:spPr bwMode="auto">
              <a:xfrm>
                <a:off x="5918212" y="2773170"/>
                <a:ext cx="59110" cy="385618"/>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6" name="Freeform 945"/>
              <p:cNvSpPr/>
              <p:nvPr/>
            </p:nvSpPr>
            <p:spPr bwMode="auto">
              <a:xfrm>
                <a:off x="6019542" y="2773170"/>
                <a:ext cx="92887" cy="385618"/>
              </a:xfrm>
              <a:custGeom>
                <a:avLst/>
                <a:gdLst>
                  <a:gd name="T0" fmla="*/ 11 w 33"/>
                  <a:gd name="T1" fmla="*/ 128 h 137"/>
                  <a:gd name="T2" fmla="*/ 33 w 33"/>
                  <a:gd name="T3" fmla="*/ 0 h 137"/>
                  <a:gd name="T4" fmla="*/ 0 w 33"/>
                  <a:gd name="T5" fmla="*/ 0 h 137"/>
                  <a:gd name="T6" fmla="*/ 0 w 33"/>
                  <a:gd name="T7" fmla="*/ 137 h 137"/>
                  <a:gd name="T8" fmla="*/ 11 w 33"/>
                  <a:gd name="T9" fmla="*/ 128 h 137"/>
                </a:gdLst>
                <a:ahLst/>
                <a:cxnLst>
                  <a:cxn ang="0">
                    <a:pos x="T0" y="T1"/>
                  </a:cxn>
                  <a:cxn ang="0">
                    <a:pos x="T2" y="T3"/>
                  </a:cxn>
                  <a:cxn ang="0">
                    <a:pos x="T4" y="T5"/>
                  </a:cxn>
                  <a:cxn ang="0">
                    <a:pos x="T6" y="T7"/>
                  </a:cxn>
                  <a:cxn ang="0">
                    <a:pos x="T8" y="T9"/>
                  </a:cxn>
                </a:cxnLst>
                <a:rect l="0" t="0" r="r" b="b"/>
                <a:pathLst>
                  <a:path w="33" h="137">
                    <a:moveTo>
                      <a:pt x="11" y="128"/>
                    </a:moveTo>
                    <a:lnTo>
                      <a:pt x="33" y="0"/>
                    </a:lnTo>
                    <a:lnTo>
                      <a:pt x="0" y="0"/>
                    </a:lnTo>
                    <a:lnTo>
                      <a:pt x="0" y="137"/>
                    </a:lnTo>
                    <a:lnTo>
                      <a:pt x="11" y="128"/>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7" name="Freeform 946"/>
              <p:cNvSpPr/>
              <p:nvPr/>
            </p:nvSpPr>
            <p:spPr bwMode="auto">
              <a:xfrm>
                <a:off x="6011099" y="2773170"/>
                <a:ext cx="67553" cy="385618"/>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8" name="Freeform 947"/>
              <p:cNvSpPr/>
              <p:nvPr/>
            </p:nvSpPr>
            <p:spPr bwMode="auto">
              <a:xfrm>
                <a:off x="5830956" y="2331260"/>
                <a:ext cx="315249" cy="320878"/>
              </a:xfrm>
              <a:custGeom>
                <a:avLst/>
                <a:gdLst>
                  <a:gd name="T0" fmla="*/ 44 w 47"/>
                  <a:gd name="T1" fmla="*/ 5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2" y="2"/>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5"/>
                    </a:cubicBezTo>
                  </a:path>
                </a:pathLst>
              </a:custGeom>
              <a:solidFill>
                <a:srgbClr val="D1DB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19" name="Freeform 948"/>
              <p:cNvSpPr/>
              <p:nvPr/>
            </p:nvSpPr>
            <p:spPr bwMode="auto">
              <a:xfrm>
                <a:off x="5904139" y="2339703"/>
                <a:ext cx="168883" cy="298361"/>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1" y="1"/>
                    </a:cubicBezTo>
                    <a:cubicBezTo>
                      <a:pt x="19" y="0"/>
                      <a:pt x="19" y="0"/>
                      <a:pt x="19" y="0"/>
                    </a:cubicBezTo>
                    <a:cubicBezTo>
                      <a:pt x="19" y="13"/>
                      <a:pt x="18" y="21"/>
                      <a:pt x="20" y="33"/>
                    </a:cubicBezTo>
                    <a:cubicBezTo>
                      <a:pt x="20" y="36"/>
                      <a:pt x="19" y="41"/>
                      <a:pt x="18" y="41"/>
                    </a:cubicBezTo>
                    <a:cubicBezTo>
                      <a:pt x="16" y="45"/>
                      <a:pt x="13" y="44"/>
                      <a:pt x="10" y="43"/>
                    </a:cubicBezTo>
                    <a:cubicBezTo>
                      <a:pt x="7" y="42"/>
                      <a:pt x="5" y="39"/>
                      <a:pt x="5" y="33"/>
                    </a:cubicBezTo>
                    <a:cubicBezTo>
                      <a:pt x="5" y="32"/>
                      <a:pt x="5" y="32"/>
                      <a:pt x="6" y="31"/>
                    </a:cubicBezTo>
                    <a:cubicBezTo>
                      <a:pt x="5" y="28"/>
                      <a:pt x="6" y="25"/>
                      <a:pt x="6" y="21"/>
                    </a:cubicBezTo>
                    <a:cubicBezTo>
                      <a:pt x="6" y="14"/>
                      <a:pt x="11" y="11"/>
                      <a:pt x="7" y="0"/>
                    </a:cubicBezTo>
                    <a:cubicBezTo>
                      <a:pt x="6" y="0"/>
                      <a:pt x="3" y="2"/>
                      <a:pt x="2" y="3"/>
                    </a:cubicBezTo>
                    <a:cubicBezTo>
                      <a:pt x="0" y="7"/>
                      <a:pt x="2" y="44"/>
                      <a:pt x="2" y="44"/>
                    </a:cubicBezTo>
                    <a:cubicBezTo>
                      <a:pt x="23" y="44"/>
                      <a:pt x="23" y="44"/>
                      <a:pt x="23" y="44"/>
                    </a:cubicBezTo>
                    <a:cubicBezTo>
                      <a:pt x="23" y="44"/>
                      <a:pt x="25" y="8"/>
                      <a:pt x="23" y="4"/>
                    </a:cubicBezTo>
                  </a:path>
                </a:pathLst>
              </a:custGeom>
              <a:solidFill>
                <a:srgbClr val="C7D3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0" name="Rectangle 949"/>
              <p:cNvSpPr>
                <a:spLocks noChangeArrowheads="1"/>
              </p:cNvSpPr>
              <p:nvPr/>
            </p:nvSpPr>
            <p:spPr bwMode="auto">
              <a:xfrm>
                <a:off x="6019542" y="3158788"/>
                <a:ext cx="59110"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1" name="Freeform 950"/>
              <p:cNvSpPr/>
              <p:nvPr/>
            </p:nvSpPr>
            <p:spPr bwMode="auto">
              <a:xfrm>
                <a:off x="5859104" y="2632434"/>
                <a:ext cx="258954" cy="19704"/>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2" name="Freeform 951"/>
              <p:cNvSpPr/>
              <p:nvPr/>
            </p:nvSpPr>
            <p:spPr bwMode="auto">
              <a:xfrm>
                <a:off x="5859104" y="2632434"/>
                <a:ext cx="258954" cy="19704"/>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3" name="Freeform 952"/>
              <p:cNvSpPr/>
              <p:nvPr/>
            </p:nvSpPr>
            <p:spPr bwMode="auto">
              <a:xfrm>
                <a:off x="6019542" y="3133455"/>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4" name="Rectangle 953"/>
              <p:cNvSpPr>
                <a:spLocks noChangeArrowheads="1"/>
              </p:cNvSpPr>
              <p:nvPr/>
            </p:nvSpPr>
            <p:spPr bwMode="auto">
              <a:xfrm>
                <a:off x="5912582" y="3158788"/>
                <a:ext cx="59110" cy="14074"/>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5" name="Freeform 954"/>
              <p:cNvSpPr/>
              <p:nvPr/>
            </p:nvSpPr>
            <p:spPr bwMode="auto">
              <a:xfrm>
                <a:off x="5912582" y="3133455"/>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6" name="Freeform 955"/>
              <p:cNvSpPr/>
              <p:nvPr/>
            </p:nvSpPr>
            <p:spPr bwMode="auto">
              <a:xfrm>
                <a:off x="6019542" y="3133455"/>
                <a:ext cx="59110" cy="39406"/>
              </a:xfrm>
              <a:custGeom>
                <a:avLst/>
                <a:gdLst>
                  <a:gd name="T0" fmla="*/ 0 w 9"/>
                  <a:gd name="T1" fmla="*/ 4 h 6"/>
                  <a:gd name="T2" fmla="*/ 3 w 9"/>
                  <a:gd name="T3" fmla="*/ 1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1"/>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7" name="Freeform 956"/>
              <p:cNvSpPr/>
              <p:nvPr/>
            </p:nvSpPr>
            <p:spPr bwMode="auto">
              <a:xfrm>
                <a:off x="5912582" y="3133455"/>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8" name="Freeform 957"/>
              <p:cNvSpPr/>
              <p:nvPr/>
            </p:nvSpPr>
            <p:spPr bwMode="auto">
              <a:xfrm>
                <a:off x="5850658" y="2339703"/>
                <a:ext cx="101330" cy="292731"/>
              </a:xfrm>
              <a:custGeom>
                <a:avLst/>
                <a:gdLst>
                  <a:gd name="T0" fmla="*/ 14 w 15"/>
                  <a:gd name="T1" fmla="*/ 0 h 44"/>
                  <a:gd name="T2" fmla="*/ 3 w 15"/>
                  <a:gd name="T3" fmla="*/ 3 h 44"/>
                  <a:gd name="T4" fmla="*/ 1 w 15"/>
                  <a:gd name="T5" fmla="*/ 31 h 44"/>
                  <a:gd name="T6" fmla="*/ 2 w 15"/>
                  <a:gd name="T7" fmla="*/ 44 h 44"/>
                  <a:gd name="T8" fmla="*/ 12 w 15"/>
                  <a:gd name="T9" fmla="*/ 44 h 44"/>
                  <a:gd name="T10" fmla="*/ 12 w 15"/>
                  <a:gd name="T11" fmla="*/ 44 h 44"/>
                  <a:gd name="T12" fmla="*/ 10 w 15"/>
                  <a:gd name="T13" fmla="*/ 44 h 44"/>
                  <a:gd name="T14" fmla="*/ 10 w 15"/>
                  <a:gd name="T15" fmla="*/ 3 h 44"/>
                  <a:gd name="T16" fmla="*/ 14 w 15"/>
                  <a:gd name="T17" fmla="*/ 0 h 44"/>
                  <a:gd name="T18" fmla="*/ 15 w 15"/>
                  <a:gd name="T19" fmla="*/ 0 h 44"/>
                  <a:gd name="T20" fmla="*/ 14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4" y="0"/>
                    </a:moveTo>
                    <a:cubicBezTo>
                      <a:pt x="8" y="0"/>
                      <a:pt x="3" y="3"/>
                      <a:pt x="3" y="3"/>
                    </a:cubicBezTo>
                    <a:cubicBezTo>
                      <a:pt x="3" y="3"/>
                      <a:pt x="0" y="21"/>
                      <a:pt x="1" y="31"/>
                    </a:cubicBezTo>
                    <a:cubicBezTo>
                      <a:pt x="1" y="37"/>
                      <a:pt x="1" y="41"/>
                      <a:pt x="2" y="44"/>
                    </a:cubicBezTo>
                    <a:cubicBezTo>
                      <a:pt x="12" y="44"/>
                      <a:pt x="12" y="44"/>
                      <a:pt x="12" y="44"/>
                    </a:cubicBezTo>
                    <a:cubicBezTo>
                      <a:pt x="12" y="44"/>
                      <a:pt x="12" y="44"/>
                      <a:pt x="12" y="44"/>
                    </a:cubicBezTo>
                    <a:cubicBezTo>
                      <a:pt x="10" y="44"/>
                      <a:pt x="10" y="44"/>
                      <a:pt x="10" y="44"/>
                    </a:cubicBezTo>
                    <a:cubicBezTo>
                      <a:pt x="10" y="44"/>
                      <a:pt x="8" y="7"/>
                      <a:pt x="10" y="3"/>
                    </a:cubicBezTo>
                    <a:cubicBezTo>
                      <a:pt x="11" y="2"/>
                      <a:pt x="13" y="1"/>
                      <a:pt x="14" y="0"/>
                    </a:cubicBezTo>
                    <a:cubicBezTo>
                      <a:pt x="15" y="0"/>
                      <a:pt x="15" y="0"/>
                      <a:pt x="15" y="0"/>
                    </a:cubicBezTo>
                    <a:cubicBezTo>
                      <a:pt x="14" y="0"/>
                      <a:pt x="14" y="0"/>
                      <a:pt x="14"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29" name="Freeform 958"/>
              <p:cNvSpPr/>
              <p:nvPr/>
            </p:nvSpPr>
            <p:spPr bwMode="auto">
              <a:xfrm>
                <a:off x="5904139" y="2339703"/>
                <a:ext cx="39406" cy="292731"/>
              </a:xfrm>
              <a:custGeom>
                <a:avLst/>
                <a:gdLst>
                  <a:gd name="T0" fmla="*/ 6 w 6"/>
                  <a:gd name="T1" fmla="*/ 0 h 44"/>
                  <a:gd name="T2" fmla="*/ 2 w 6"/>
                  <a:gd name="T3" fmla="*/ 3 h 44"/>
                  <a:gd name="T4" fmla="*/ 2 w 6"/>
                  <a:gd name="T5" fmla="*/ 44 h 44"/>
                  <a:gd name="T6" fmla="*/ 4 w 6"/>
                  <a:gd name="T7" fmla="*/ 44 h 44"/>
                  <a:gd name="T8" fmla="*/ 4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3" y="2"/>
                      <a:pt x="2" y="3"/>
                    </a:cubicBezTo>
                    <a:cubicBezTo>
                      <a:pt x="0" y="7"/>
                      <a:pt x="2" y="44"/>
                      <a:pt x="2" y="44"/>
                    </a:cubicBezTo>
                    <a:cubicBezTo>
                      <a:pt x="4" y="44"/>
                      <a:pt x="4" y="44"/>
                      <a:pt x="4" y="44"/>
                    </a:cubicBezTo>
                    <a:cubicBezTo>
                      <a:pt x="4" y="44"/>
                      <a:pt x="4" y="43"/>
                      <a:pt x="4" y="43"/>
                    </a:cubicBezTo>
                    <a:cubicBezTo>
                      <a:pt x="3" y="36"/>
                      <a:pt x="6" y="3"/>
                      <a:pt x="6" y="0"/>
                    </a:cubicBezTo>
                  </a:path>
                </a:pathLst>
              </a:custGeom>
              <a:solidFill>
                <a:srgbClr val="646C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0" name="Freeform 959"/>
              <p:cNvSpPr/>
              <p:nvPr/>
            </p:nvSpPr>
            <p:spPr bwMode="auto">
              <a:xfrm>
                <a:off x="5864733" y="2699987"/>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1" name="Freeform 960"/>
              <p:cNvSpPr/>
              <p:nvPr/>
            </p:nvSpPr>
            <p:spPr bwMode="auto">
              <a:xfrm>
                <a:off x="5864733" y="2652138"/>
                <a:ext cx="73183" cy="59110"/>
              </a:xfrm>
              <a:custGeom>
                <a:avLst/>
                <a:gdLst>
                  <a:gd name="T0" fmla="*/ 2 w 11"/>
                  <a:gd name="T1" fmla="*/ 0 h 9"/>
                  <a:gd name="T2" fmla="*/ 0 w 11"/>
                  <a:gd name="T3" fmla="*/ 0 h 9"/>
                  <a:gd name="T4" fmla="*/ 0 w 11"/>
                  <a:gd name="T5" fmla="*/ 7 h 9"/>
                  <a:gd name="T6" fmla="*/ 0 w 11"/>
                  <a:gd name="T7" fmla="*/ 8 h 9"/>
                  <a:gd name="T8" fmla="*/ 11 w 11"/>
                  <a:gd name="T9" fmla="*/ 9 h 9"/>
                  <a:gd name="T10" fmla="*/ 10 w 11"/>
                  <a:gd name="T11" fmla="*/ 0 h 9"/>
                  <a:gd name="T12" fmla="*/ 2 w 11"/>
                  <a:gd name="T13" fmla="*/ 0 h 9"/>
                  <a:gd name="T14" fmla="*/ 2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2" y="0"/>
                    </a:moveTo>
                    <a:cubicBezTo>
                      <a:pt x="0" y="0"/>
                      <a:pt x="0" y="0"/>
                      <a:pt x="0" y="0"/>
                    </a:cubicBezTo>
                    <a:cubicBezTo>
                      <a:pt x="0" y="4"/>
                      <a:pt x="0" y="6"/>
                      <a:pt x="0" y="7"/>
                    </a:cubicBezTo>
                    <a:cubicBezTo>
                      <a:pt x="0" y="8"/>
                      <a:pt x="0" y="8"/>
                      <a:pt x="0" y="8"/>
                    </a:cubicBezTo>
                    <a:cubicBezTo>
                      <a:pt x="11" y="9"/>
                      <a:pt x="11" y="9"/>
                      <a:pt x="11" y="9"/>
                    </a:cubicBezTo>
                    <a:cubicBezTo>
                      <a:pt x="11" y="9"/>
                      <a:pt x="11" y="6"/>
                      <a:pt x="10" y="0"/>
                    </a:cubicBezTo>
                    <a:cubicBezTo>
                      <a:pt x="2" y="0"/>
                      <a:pt x="2" y="0"/>
                      <a:pt x="2" y="0"/>
                    </a:cubicBezTo>
                    <a:cubicBezTo>
                      <a:pt x="2" y="0"/>
                      <a:pt x="2" y="0"/>
                      <a:pt x="2" y="0"/>
                    </a:cubicBezTo>
                  </a:path>
                </a:pathLst>
              </a:cu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2" name="Freeform 961"/>
              <p:cNvSpPr/>
              <p:nvPr/>
            </p:nvSpPr>
            <p:spPr bwMode="auto">
              <a:xfrm>
                <a:off x="5864733" y="2638064"/>
                <a:ext cx="14074" cy="14074"/>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3" name="Freeform 962"/>
              <p:cNvSpPr/>
              <p:nvPr/>
            </p:nvSpPr>
            <p:spPr bwMode="auto">
              <a:xfrm>
                <a:off x="5864733" y="2632434"/>
                <a:ext cx="67553" cy="19704"/>
              </a:xfrm>
              <a:custGeom>
                <a:avLst/>
                <a:gdLst>
                  <a:gd name="T0" fmla="*/ 10 w 10"/>
                  <a:gd name="T1" fmla="*/ 0 h 3"/>
                  <a:gd name="T2" fmla="*/ 0 w 10"/>
                  <a:gd name="T3" fmla="*/ 0 h 3"/>
                  <a:gd name="T4" fmla="*/ 0 w 10"/>
                  <a:gd name="T5" fmla="*/ 1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1"/>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4" name="Freeform 963"/>
              <p:cNvSpPr>
                <a:spLocks noEditPoints="1"/>
              </p:cNvSpPr>
              <p:nvPr/>
            </p:nvSpPr>
            <p:spPr bwMode="auto">
              <a:xfrm>
                <a:off x="6050505" y="2331260"/>
                <a:ext cx="67553"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4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1" y="1"/>
                      <a:pt x="3" y="1"/>
                      <a:pt x="4" y="1"/>
                    </a:cubicBezTo>
                    <a:cubicBezTo>
                      <a:pt x="3" y="1"/>
                      <a:pt x="1"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5" name="Freeform 964"/>
              <p:cNvSpPr/>
              <p:nvPr/>
            </p:nvSpPr>
            <p:spPr bwMode="auto">
              <a:xfrm>
                <a:off x="6039246" y="2652138"/>
                <a:ext cx="78812" cy="53481"/>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6" name="Freeform 965"/>
              <p:cNvSpPr/>
              <p:nvPr/>
            </p:nvSpPr>
            <p:spPr bwMode="auto">
              <a:xfrm>
                <a:off x="6039246" y="2331260"/>
                <a:ext cx="92887" cy="320878"/>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2 w 14"/>
                  <a:gd name="T25" fmla="*/ 3 h 48"/>
                  <a:gd name="T26" fmla="*/ 6 w 14"/>
                  <a:gd name="T27" fmla="*/ 1 h 48"/>
                  <a:gd name="T28" fmla="*/ 2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3"/>
                      <a:pt x="12" y="4"/>
                      <a:pt x="12" y="4"/>
                    </a:cubicBezTo>
                    <a:cubicBezTo>
                      <a:pt x="12" y="4"/>
                      <a:pt x="12" y="3"/>
                      <a:pt x="12" y="3"/>
                    </a:cubicBezTo>
                    <a:cubicBezTo>
                      <a:pt x="11" y="3"/>
                      <a:pt x="9" y="2"/>
                      <a:pt x="6" y="1"/>
                    </a:cubicBezTo>
                    <a:cubicBezTo>
                      <a:pt x="5" y="1"/>
                      <a:pt x="3" y="1"/>
                      <a:pt x="2" y="0"/>
                    </a:cubicBezTo>
                    <a:cubicBezTo>
                      <a:pt x="1" y="0"/>
                      <a:pt x="1" y="0"/>
                      <a:pt x="0"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7" name="Freeform 966"/>
              <p:cNvSpPr/>
              <p:nvPr/>
            </p:nvSpPr>
            <p:spPr bwMode="auto">
              <a:xfrm>
                <a:off x="6039246" y="2339703"/>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7"/>
                      <a:pt x="1" y="43"/>
                    </a:cubicBezTo>
                    <a:cubicBezTo>
                      <a:pt x="1" y="44"/>
                      <a:pt x="1" y="44"/>
                      <a:pt x="1" y="44"/>
                    </a:cubicBezTo>
                    <a:cubicBezTo>
                      <a:pt x="3" y="44"/>
                      <a:pt x="3" y="44"/>
                      <a:pt x="3" y="44"/>
                    </a:cubicBezTo>
                    <a:cubicBezTo>
                      <a:pt x="3" y="44"/>
                      <a:pt x="5" y="8"/>
                      <a:pt x="3" y="4"/>
                    </a:cubicBezTo>
                    <a:cubicBezTo>
                      <a:pt x="3" y="3"/>
                      <a:pt x="2" y="2"/>
                      <a:pt x="1" y="1"/>
                    </a:cubicBezTo>
                    <a:cubicBezTo>
                      <a:pt x="0" y="0"/>
                      <a:pt x="0" y="0"/>
                      <a:pt x="0" y="0"/>
                    </a:cubicBezTo>
                  </a:path>
                </a:pathLst>
              </a:custGeom>
              <a:solidFill>
                <a:srgbClr val="646C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8" name="Freeform 967"/>
              <p:cNvSpPr/>
              <p:nvPr/>
            </p:nvSpPr>
            <p:spPr bwMode="auto">
              <a:xfrm>
                <a:off x="6044875" y="2632434"/>
                <a:ext cx="73183" cy="19704"/>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39" name="Freeform 968"/>
              <p:cNvSpPr/>
              <p:nvPr/>
            </p:nvSpPr>
            <p:spPr bwMode="auto">
              <a:xfrm>
                <a:off x="5845029" y="2331260"/>
                <a:ext cx="92887" cy="374359"/>
              </a:xfrm>
              <a:custGeom>
                <a:avLst/>
                <a:gdLst>
                  <a:gd name="T0" fmla="*/ 14 w 14"/>
                  <a:gd name="T1" fmla="*/ 0 h 56"/>
                  <a:gd name="T2" fmla="*/ 12 w 14"/>
                  <a:gd name="T3" fmla="*/ 43 h 56"/>
                  <a:gd name="T4" fmla="*/ 13 w 14"/>
                  <a:gd name="T5" fmla="*/ 56 h 56"/>
                  <a:gd name="T6" fmla="*/ 2 w 14"/>
                  <a:gd name="T7" fmla="*/ 56 h 56"/>
                  <a:gd name="T8" fmla="*/ 1 w 14"/>
                  <a:gd name="T9" fmla="*/ 32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1" y="32"/>
                    </a:cubicBezTo>
                    <a:cubicBezTo>
                      <a:pt x="0" y="21"/>
                      <a:pt x="3" y="3"/>
                      <a:pt x="3" y="3"/>
                    </a:cubicBezTo>
                    <a:cubicBezTo>
                      <a:pt x="3" y="3"/>
                      <a:pt x="8" y="0"/>
                      <a:pt x="14" y="0"/>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0" name="Freeform 969"/>
              <p:cNvSpPr/>
              <p:nvPr/>
            </p:nvSpPr>
            <p:spPr bwMode="auto">
              <a:xfrm>
                <a:off x="5898510" y="2325630"/>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2" y="1"/>
                      <a:pt x="2" y="1"/>
                      <a:pt x="2" y="1"/>
                    </a:cubicBezTo>
                    <a:cubicBezTo>
                      <a:pt x="2" y="1"/>
                      <a:pt x="4" y="0"/>
                      <a:pt x="6" y="0"/>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1" name="Freeform 970"/>
              <p:cNvSpPr/>
              <p:nvPr/>
            </p:nvSpPr>
            <p:spPr bwMode="auto">
              <a:xfrm>
                <a:off x="6039246" y="2331260"/>
                <a:ext cx="92887" cy="374359"/>
              </a:xfrm>
              <a:custGeom>
                <a:avLst/>
                <a:gdLst>
                  <a:gd name="T0" fmla="*/ 0 w 14"/>
                  <a:gd name="T1" fmla="*/ 0 h 56"/>
                  <a:gd name="T2" fmla="*/ 2 w 14"/>
                  <a:gd name="T3" fmla="*/ 43 h 56"/>
                  <a:gd name="T4" fmla="*/ 1 w 14"/>
                  <a:gd name="T5" fmla="*/ 56 h 56"/>
                  <a:gd name="T6" fmla="*/ 12 w 14"/>
                  <a:gd name="T7" fmla="*/ 56 h 56"/>
                  <a:gd name="T8" fmla="*/ 13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2" y="56"/>
                      <a:pt x="12" y="56"/>
                      <a:pt x="12" y="56"/>
                    </a:cubicBezTo>
                    <a:cubicBezTo>
                      <a:pt x="12" y="56"/>
                      <a:pt x="12" y="51"/>
                      <a:pt x="13" y="32"/>
                    </a:cubicBezTo>
                    <a:cubicBezTo>
                      <a:pt x="14" y="21"/>
                      <a:pt x="11" y="3"/>
                      <a:pt x="11" y="3"/>
                    </a:cubicBezTo>
                    <a:cubicBezTo>
                      <a:pt x="11" y="3"/>
                      <a:pt x="6" y="0"/>
                      <a:pt x="0" y="0"/>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2" name="Freeform 971"/>
              <p:cNvSpPr/>
              <p:nvPr/>
            </p:nvSpPr>
            <p:spPr bwMode="auto">
              <a:xfrm>
                <a:off x="6039246" y="2325630"/>
                <a:ext cx="39406"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4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3" name="Freeform 972"/>
              <p:cNvSpPr/>
              <p:nvPr/>
            </p:nvSpPr>
            <p:spPr bwMode="auto">
              <a:xfrm>
                <a:off x="6078652" y="2331260"/>
                <a:ext cx="98516" cy="267399"/>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6" y="13"/>
                      <a:pt x="3" y="21"/>
                    </a:cubicBezTo>
                    <a:cubicBezTo>
                      <a:pt x="1" y="25"/>
                      <a:pt x="0" y="30"/>
                      <a:pt x="0" y="30"/>
                    </a:cubicBezTo>
                    <a:cubicBezTo>
                      <a:pt x="0" y="30"/>
                      <a:pt x="5" y="40"/>
                      <a:pt x="9" y="39"/>
                    </a:cubicBezTo>
                    <a:cubicBezTo>
                      <a:pt x="13" y="38"/>
                      <a:pt x="15" y="0"/>
                      <a:pt x="5" y="3"/>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4" name="Freeform 973"/>
              <p:cNvSpPr/>
              <p:nvPr/>
            </p:nvSpPr>
            <p:spPr bwMode="auto">
              <a:xfrm>
                <a:off x="5951988" y="2519845"/>
                <a:ext cx="205476" cy="87257"/>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5" name="Freeform 974"/>
              <p:cNvSpPr/>
              <p:nvPr/>
            </p:nvSpPr>
            <p:spPr bwMode="auto">
              <a:xfrm>
                <a:off x="6078652" y="2345332"/>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8"/>
                      <a:pt x="6" y="1"/>
                    </a:cubicBezTo>
                    <a:cubicBezTo>
                      <a:pt x="6" y="1"/>
                      <a:pt x="6" y="1"/>
                      <a:pt x="6" y="1"/>
                    </a:cubicBezTo>
                    <a:cubicBezTo>
                      <a:pt x="6" y="0"/>
                      <a:pt x="5" y="0"/>
                      <a:pt x="5" y="1"/>
                    </a:cubicBezTo>
                    <a:cubicBezTo>
                      <a:pt x="5" y="1"/>
                      <a:pt x="6" y="11"/>
                      <a:pt x="3" y="19"/>
                    </a:cubicBezTo>
                    <a:cubicBezTo>
                      <a:pt x="1" y="24"/>
                      <a:pt x="0" y="28"/>
                      <a:pt x="0" y="28"/>
                    </a:cubicBezTo>
                    <a:cubicBezTo>
                      <a:pt x="0" y="28"/>
                      <a:pt x="1" y="29"/>
                      <a:pt x="2" y="31"/>
                    </a:cubicBezTo>
                    <a:lnTo>
                      <a:pt x="3"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6" name="Freeform 975"/>
              <p:cNvSpPr/>
              <p:nvPr/>
            </p:nvSpPr>
            <p:spPr bwMode="auto">
              <a:xfrm>
                <a:off x="5951988" y="2519845"/>
                <a:ext cx="151995" cy="59110"/>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8"/>
                      <a:pt x="10" y="7"/>
                      <a:pt x="10" y="5"/>
                    </a:cubicBezTo>
                    <a:cubicBezTo>
                      <a:pt x="12" y="3"/>
                      <a:pt x="15" y="3"/>
                      <a:pt x="18" y="4"/>
                    </a:cubicBezTo>
                    <a:cubicBezTo>
                      <a:pt x="18" y="5"/>
                      <a:pt x="18" y="5"/>
                      <a:pt x="18" y="5"/>
                    </a:cubicBezTo>
                    <a:cubicBezTo>
                      <a:pt x="19" y="5"/>
                      <a:pt x="20" y="5"/>
                      <a:pt x="20" y="5"/>
                    </a:cubicBezTo>
                    <a:cubicBezTo>
                      <a:pt x="21" y="5"/>
                      <a:pt x="21" y="5"/>
                      <a:pt x="21" y="5"/>
                    </a:cubicBezTo>
                    <a:cubicBezTo>
                      <a:pt x="21" y="5"/>
                      <a:pt x="22" y="5"/>
                      <a:pt x="22" y="5"/>
                    </a:cubicBezTo>
                    <a:cubicBezTo>
                      <a:pt x="22" y="5"/>
                      <a:pt x="23" y="5"/>
                      <a:pt x="23" y="5"/>
                    </a:cubicBezTo>
                    <a:cubicBezTo>
                      <a:pt x="23" y="4"/>
                      <a:pt x="23" y="4"/>
                      <a:pt x="23" y="4"/>
                    </a:cubicBezTo>
                    <a:cubicBezTo>
                      <a:pt x="23" y="4"/>
                      <a:pt x="22" y="3"/>
                      <a:pt x="22" y="3"/>
                    </a:cubicBezTo>
                    <a:cubicBezTo>
                      <a:pt x="19" y="2"/>
                      <a:pt x="16" y="1"/>
                      <a:pt x="14" y="1"/>
                    </a:cubicBezTo>
                    <a:cubicBezTo>
                      <a:pt x="8" y="1"/>
                      <a:pt x="3" y="0"/>
                      <a:pt x="3" y="0"/>
                    </a:cubicBezTo>
                    <a:cubicBezTo>
                      <a:pt x="2" y="0"/>
                      <a:pt x="0" y="6"/>
                      <a:pt x="0" y="6"/>
                    </a:cubicBezTo>
                    <a:cubicBezTo>
                      <a:pt x="3" y="8"/>
                      <a:pt x="6" y="9"/>
                      <a:pt x="9" y="9"/>
                    </a:cubicBezTo>
                    <a:lnTo>
                      <a:pt x="10" y="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7" name="Freeform 976"/>
              <p:cNvSpPr/>
              <p:nvPr/>
            </p:nvSpPr>
            <p:spPr bwMode="auto">
              <a:xfrm>
                <a:off x="5870362" y="2491698"/>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8" name="Freeform 977"/>
              <p:cNvSpPr/>
              <p:nvPr/>
            </p:nvSpPr>
            <p:spPr bwMode="auto">
              <a:xfrm>
                <a:off x="5797180" y="2331260"/>
                <a:ext cx="95701" cy="267399"/>
              </a:xfrm>
              <a:custGeom>
                <a:avLst/>
                <a:gdLst>
                  <a:gd name="T0" fmla="*/ 11 w 14"/>
                  <a:gd name="T1" fmla="*/ 2 h 40"/>
                  <a:gd name="T2" fmla="*/ 11 w 14"/>
                  <a:gd name="T3" fmla="*/ 16 h 40"/>
                  <a:gd name="T4" fmla="*/ 14 w 14"/>
                  <a:gd name="T5" fmla="*/ 31 h 40"/>
                  <a:gd name="T6" fmla="*/ 5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9"/>
                    </a:cubicBezTo>
                    <a:cubicBezTo>
                      <a:pt x="1" y="37"/>
                      <a:pt x="0" y="0"/>
                      <a:pt x="11" y="2"/>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49" name="Freeform 978"/>
              <p:cNvSpPr/>
              <p:nvPr/>
            </p:nvSpPr>
            <p:spPr bwMode="auto">
              <a:xfrm>
                <a:off x="5791550" y="2500143"/>
                <a:ext cx="247696" cy="112589"/>
              </a:xfrm>
              <a:custGeom>
                <a:avLst/>
                <a:gdLst>
                  <a:gd name="T0" fmla="*/ 6 w 37"/>
                  <a:gd name="T1" fmla="*/ 14 h 17"/>
                  <a:gd name="T2" fmla="*/ 37 w 37"/>
                  <a:gd name="T3" fmla="*/ 5 h 17"/>
                  <a:gd name="T4" fmla="*/ 34 w 37"/>
                  <a:gd name="T5" fmla="*/ 0 h 17"/>
                  <a:gd name="T6" fmla="*/ 15 w 37"/>
                  <a:gd name="T7" fmla="*/ 2 h 17"/>
                  <a:gd name="T8" fmla="*/ 6 w 37"/>
                  <a:gd name="T9" fmla="*/ 14 h 17"/>
                </a:gdLst>
                <a:ahLst/>
                <a:cxnLst>
                  <a:cxn ang="0">
                    <a:pos x="T0" y="T1"/>
                  </a:cxn>
                  <a:cxn ang="0">
                    <a:pos x="T2" y="T3"/>
                  </a:cxn>
                  <a:cxn ang="0">
                    <a:pos x="T4" y="T5"/>
                  </a:cxn>
                  <a:cxn ang="0">
                    <a:pos x="T6" y="T7"/>
                  </a:cxn>
                  <a:cxn ang="0">
                    <a:pos x="T8" y="T9"/>
                  </a:cxn>
                </a:cxnLst>
                <a:rect l="0" t="0" r="r" b="b"/>
                <a:pathLst>
                  <a:path w="37" h="17">
                    <a:moveTo>
                      <a:pt x="6" y="14"/>
                    </a:moveTo>
                    <a:cubicBezTo>
                      <a:pt x="6" y="14"/>
                      <a:pt x="15" y="17"/>
                      <a:pt x="37" y="5"/>
                    </a:cubicBezTo>
                    <a:cubicBezTo>
                      <a:pt x="37" y="5"/>
                      <a:pt x="35" y="0"/>
                      <a:pt x="34" y="0"/>
                    </a:cubicBezTo>
                    <a:cubicBezTo>
                      <a:pt x="33" y="0"/>
                      <a:pt x="24" y="1"/>
                      <a:pt x="15" y="2"/>
                    </a:cubicBezTo>
                    <a:cubicBezTo>
                      <a:pt x="12" y="3"/>
                      <a:pt x="0" y="6"/>
                      <a:pt x="6" y="1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0" name="Freeform 979"/>
              <p:cNvSpPr/>
              <p:nvPr/>
            </p:nvSpPr>
            <p:spPr bwMode="auto">
              <a:xfrm>
                <a:off x="5830956" y="2345332"/>
                <a:ext cx="61924"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7"/>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1" name="Freeform 980"/>
              <p:cNvSpPr/>
              <p:nvPr/>
            </p:nvSpPr>
            <p:spPr bwMode="auto">
              <a:xfrm>
                <a:off x="5870362" y="2500143"/>
                <a:ext cx="168883"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3" y="4"/>
                      <a:pt x="23" y="6"/>
                    </a:cubicBezTo>
                    <a:cubicBezTo>
                      <a:pt x="24" y="6"/>
                      <a:pt x="24" y="6"/>
                      <a:pt x="25" y="5"/>
                    </a:cubicBezTo>
                    <a:cubicBezTo>
                      <a:pt x="25" y="5"/>
                      <a:pt x="23" y="0"/>
                      <a:pt x="22" y="0"/>
                    </a:cubicBezTo>
                    <a:cubicBezTo>
                      <a:pt x="21" y="0"/>
                      <a:pt x="12" y="1"/>
                      <a:pt x="3" y="2"/>
                    </a:cubicBezTo>
                    <a:cubicBezTo>
                      <a:pt x="3" y="2"/>
                      <a:pt x="1" y="3"/>
                      <a:pt x="0" y="3"/>
                    </a:cubicBezTo>
                    <a:cubicBezTo>
                      <a:pt x="0" y="4"/>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2" name="Freeform 981"/>
              <p:cNvSpPr/>
              <p:nvPr/>
            </p:nvSpPr>
            <p:spPr bwMode="auto">
              <a:xfrm>
                <a:off x="6019542" y="2491698"/>
                <a:ext cx="64739" cy="47851"/>
              </a:xfrm>
              <a:custGeom>
                <a:avLst/>
                <a:gdLst>
                  <a:gd name="T0" fmla="*/ 0 w 10"/>
                  <a:gd name="T1" fmla="*/ 2 h 7"/>
                  <a:gd name="T2" fmla="*/ 10 w 10"/>
                  <a:gd name="T3" fmla="*/ 2 h 7"/>
                  <a:gd name="T4" fmla="*/ 9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9" y="6"/>
                      <a:pt x="9" y="6"/>
                      <a:pt x="9" y="6"/>
                    </a:cubicBezTo>
                    <a:cubicBezTo>
                      <a:pt x="9"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3" name="Rectangle 982"/>
              <p:cNvSpPr>
                <a:spLocks noChangeArrowheads="1"/>
              </p:cNvSpPr>
              <p:nvPr/>
            </p:nvSpPr>
            <p:spPr bwMode="auto">
              <a:xfrm>
                <a:off x="5951988" y="2325630"/>
                <a:ext cx="78812" cy="14074"/>
              </a:xfrm>
              <a:prstGeom prst="rect">
                <a:avLst/>
              </a:prstGeom>
              <a:solidFill>
                <a:srgbClr val="C5CE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4" name="Freeform 983"/>
              <p:cNvSpPr/>
              <p:nvPr/>
            </p:nvSpPr>
            <p:spPr bwMode="auto">
              <a:xfrm>
                <a:off x="5991395" y="2320001"/>
                <a:ext cx="47851" cy="25333"/>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6" y="0"/>
                      <a:pt x="1" y="0"/>
                      <a:pt x="0" y="1"/>
                    </a:cubicBezTo>
                    <a:close/>
                  </a:path>
                </a:pathLst>
              </a:custGeom>
              <a:solidFill>
                <a:srgbClr val="E5EA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5" name="Freeform 984"/>
              <p:cNvSpPr/>
              <p:nvPr/>
            </p:nvSpPr>
            <p:spPr bwMode="auto">
              <a:xfrm>
                <a:off x="5985765" y="2339703"/>
                <a:ext cx="19704" cy="11259"/>
              </a:xfrm>
              <a:custGeom>
                <a:avLst/>
                <a:gdLst>
                  <a:gd name="T0" fmla="*/ 0 w 7"/>
                  <a:gd name="T1" fmla="*/ 0 h 4"/>
                  <a:gd name="T2" fmla="*/ 7 w 7"/>
                  <a:gd name="T3" fmla="*/ 0 h 4"/>
                  <a:gd name="T4" fmla="*/ 4 w 7"/>
                  <a:gd name="T5" fmla="*/ 4 h 4"/>
                  <a:gd name="T6" fmla="*/ 0 w 7"/>
                  <a:gd name="T7" fmla="*/ 4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lnTo>
                      <a:pt x="7" y="0"/>
                    </a:lnTo>
                    <a:lnTo>
                      <a:pt x="4" y="4"/>
                    </a:ln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6" name="Freeform 985"/>
              <p:cNvSpPr/>
              <p:nvPr/>
            </p:nvSpPr>
            <p:spPr bwMode="auto">
              <a:xfrm>
                <a:off x="5977322" y="2325630"/>
                <a:ext cx="28147" cy="19704"/>
              </a:xfrm>
              <a:custGeom>
                <a:avLst/>
                <a:gdLst>
                  <a:gd name="T0" fmla="*/ 4 w 4"/>
                  <a:gd name="T1" fmla="*/ 2 h 3"/>
                  <a:gd name="T2" fmla="*/ 4 w 4"/>
                  <a:gd name="T3" fmla="*/ 1 h 3"/>
                  <a:gd name="T4" fmla="*/ 1 w 4"/>
                  <a:gd name="T5" fmla="*/ 1 h 3"/>
                  <a:gd name="T6" fmla="*/ 1 w 4"/>
                  <a:gd name="T7" fmla="*/ 2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4" y="2"/>
                      <a:pt x="4" y="1"/>
                      <a:pt x="4" y="1"/>
                    </a:cubicBezTo>
                    <a:cubicBezTo>
                      <a:pt x="3" y="0"/>
                      <a:pt x="1" y="0"/>
                      <a:pt x="1" y="1"/>
                    </a:cubicBezTo>
                    <a:cubicBezTo>
                      <a:pt x="1" y="1"/>
                      <a:pt x="0" y="2"/>
                      <a:pt x="1" y="2"/>
                    </a:cubicBezTo>
                    <a:cubicBezTo>
                      <a:pt x="1" y="3"/>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7" name="Freeform 986"/>
              <p:cNvSpPr/>
              <p:nvPr/>
            </p:nvSpPr>
            <p:spPr bwMode="auto">
              <a:xfrm>
                <a:off x="5971692" y="2350962"/>
                <a:ext cx="39406" cy="135107"/>
              </a:xfrm>
              <a:custGeom>
                <a:avLst/>
                <a:gdLst>
                  <a:gd name="T0" fmla="*/ 14 w 14"/>
                  <a:gd name="T1" fmla="*/ 48 h 48"/>
                  <a:gd name="T2" fmla="*/ 0 w 14"/>
                  <a:gd name="T3" fmla="*/ 48 h 48"/>
                  <a:gd name="T4" fmla="*/ 5 w 14"/>
                  <a:gd name="T5" fmla="*/ 0 h 48"/>
                  <a:gd name="T6" fmla="*/ 9 w 14"/>
                  <a:gd name="T7" fmla="*/ 0 h 48"/>
                  <a:gd name="T8" fmla="*/ 14 w 14"/>
                  <a:gd name="T9" fmla="*/ 48 h 48"/>
                </a:gdLst>
                <a:ahLst/>
                <a:cxnLst>
                  <a:cxn ang="0">
                    <a:pos x="T0" y="T1"/>
                  </a:cxn>
                  <a:cxn ang="0">
                    <a:pos x="T2" y="T3"/>
                  </a:cxn>
                  <a:cxn ang="0">
                    <a:pos x="T4" y="T5"/>
                  </a:cxn>
                  <a:cxn ang="0">
                    <a:pos x="T6" y="T7"/>
                  </a:cxn>
                  <a:cxn ang="0">
                    <a:pos x="T8" y="T9"/>
                  </a:cxn>
                </a:cxnLst>
                <a:rect l="0" t="0" r="r" b="b"/>
                <a:pathLst>
                  <a:path w="14" h="48">
                    <a:moveTo>
                      <a:pt x="14" y="48"/>
                    </a:moveTo>
                    <a:lnTo>
                      <a:pt x="0" y="48"/>
                    </a:lnTo>
                    <a:lnTo>
                      <a:pt x="5" y="0"/>
                    </a:lnTo>
                    <a:lnTo>
                      <a:pt x="9" y="0"/>
                    </a:lnTo>
                    <a:lnTo>
                      <a:pt x="14" y="4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8" name="Freeform 987"/>
              <p:cNvSpPr/>
              <p:nvPr/>
            </p:nvSpPr>
            <p:spPr bwMode="auto">
              <a:xfrm>
                <a:off x="5971692" y="2486069"/>
                <a:ext cx="39406" cy="19704"/>
              </a:xfrm>
              <a:custGeom>
                <a:avLst/>
                <a:gdLst>
                  <a:gd name="T0" fmla="*/ 2 w 14"/>
                  <a:gd name="T1" fmla="*/ 7 h 7"/>
                  <a:gd name="T2" fmla="*/ 0 w 14"/>
                  <a:gd name="T3" fmla="*/ 0 h 7"/>
                  <a:gd name="T4" fmla="*/ 14 w 14"/>
                  <a:gd name="T5" fmla="*/ 0 h 7"/>
                  <a:gd name="T6" fmla="*/ 12 w 14"/>
                  <a:gd name="T7" fmla="*/ 5 h 7"/>
                  <a:gd name="T8" fmla="*/ 2 w 14"/>
                  <a:gd name="T9" fmla="*/ 7 h 7"/>
                </a:gdLst>
                <a:ahLst/>
                <a:cxnLst>
                  <a:cxn ang="0">
                    <a:pos x="T0" y="T1"/>
                  </a:cxn>
                  <a:cxn ang="0">
                    <a:pos x="T2" y="T3"/>
                  </a:cxn>
                  <a:cxn ang="0">
                    <a:pos x="T4" y="T5"/>
                  </a:cxn>
                  <a:cxn ang="0">
                    <a:pos x="T6" y="T7"/>
                  </a:cxn>
                  <a:cxn ang="0">
                    <a:pos x="T8" y="T9"/>
                  </a:cxn>
                </a:cxnLst>
                <a:rect l="0" t="0" r="r" b="b"/>
                <a:pathLst>
                  <a:path w="14" h="7">
                    <a:moveTo>
                      <a:pt x="2" y="7"/>
                    </a:moveTo>
                    <a:lnTo>
                      <a:pt x="0" y="0"/>
                    </a:lnTo>
                    <a:lnTo>
                      <a:pt x="14" y="0"/>
                    </a:lnTo>
                    <a:lnTo>
                      <a:pt x="12" y="5"/>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59" name="Freeform 988"/>
              <p:cNvSpPr/>
              <p:nvPr/>
            </p:nvSpPr>
            <p:spPr bwMode="auto">
              <a:xfrm>
                <a:off x="6005469" y="2331260"/>
                <a:ext cx="5629" cy="8445"/>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0" name="Freeform 989"/>
              <p:cNvSpPr/>
              <p:nvPr/>
            </p:nvSpPr>
            <p:spPr bwMode="auto">
              <a:xfrm>
                <a:off x="5977322" y="2331260"/>
                <a:ext cx="8445" cy="8445"/>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0"/>
                    </a:cubicBezTo>
                    <a:cubicBezTo>
                      <a:pt x="1" y="0"/>
                      <a:pt x="1"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1" name="Freeform 990"/>
              <p:cNvSpPr/>
              <p:nvPr/>
            </p:nvSpPr>
            <p:spPr bwMode="auto">
              <a:xfrm>
                <a:off x="5943545" y="2320001"/>
                <a:ext cx="47851" cy="25333"/>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5" y="2"/>
                      <a:pt x="5" y="4"/>
                    </a:cubicBezTo>
                    <a:cubicBezTo>
                      <a:pt x="1" y="3"/>
                      <a:pt x="1" y="3"/>
                      <a:pt x="1" y="3"/>
                    </a:cubicBezTo>
                    <a:cubicBezTo>
                      <a:pt x="1" y="3"/>
                      <a:pt x="0" y="1"/>
                      <a:pt x="1" y="1"/>
                    </a:cubicBezTo>
                    <a:cubicBezTo>
                      <a:pt x="1" y="1"/>
                      <a:pt x="6" y="0"/>
                      <a:pt x="7" y="1"/>
                    </a:cubicBezTo>
                    <a:close/>
                  </a:path>
                </a:pathLst>
              </a:custGeom>
              <a:solidFill>
                <a:srgbClr val="E5EA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2" name="Freeform 991"/>
              <p:cNvSpPr/>
              <p:nvPr/>
            </p:nvSpPr>
            <p:spPr bwMode="auto">
              <a:xfrm>
                <a:off x="6118058" y="2471996"/>
                <a:ext cx="39406" cy="135107"/>
              </a:xfrm>
              <a:custGeom>
                <a:avLst/>
                <a:gdLst>
                  <a:gd name="T0" fmla="*/ 6 w 6"/>
                  <a:gd name="T1" fmla="*/ 1 h 20"/>
                  <a:gd name="T2" fmla="*/ 4 w 6"/>
                  <a:gd name="T3" fmla="*/ 17 h 20"/>
                  <a:gd name="T4" fmla="*/ 1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2" y="18"/>
                      <a:pt x="3" y="14"/>
                      <a:pt x="1" y="11"/>
                    </a:cubicBezTo>
                    <a:cubicBezTo>
                      <a:pt x="0" y="9"/>
                      <a:pt x="2" y="11"/>
                      <a:pt x="3" y="15"/>
                    </a:cubicBezTo>
                    <a:cubicBezTo>
                      <a:pt x="3" y="20"/>
                      <a:pt x="4" y="11"/>
                      <a:pt x="4" y="6"/>
                    </a:cubicBezTo>
                    <a:cubicBezTo>
                      <a:pt x="3" y="0"/>
                      <a:pt x="5" y="12"/>
                      <a:pt x="6" y="1"/>
                    </a:cubicBezTo>
                    <a:close/>
                  </a:path>
                </a:pathLst>
              </a:custGeom>
              <a:solidFill>
                <a:srgbClr val="1C1C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3" name="Freeform 992"/>
              <p:cNvSpPr/>
              <p:nvPr/>
            </p:nvSpPr>
            <p:spPr bwMode="auto">
              <a:xfrm>
                <a:off x="5811252" y="2477625"/>
                <a:ext cx="39406" cy="121034"/>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1"/>
                      <a:pt x="3" y="15"/>
                    </a:cubicBezTo>
                    <a:cubicBezTo>
                      <a:pt x="3" y="18"/>
                      <a:pt x="2" y="10"/>
                      <a:pt x="2" y="5"/>
                    </a:cubicBezTo>
                    <a:cubicBezTo>
                      <a:pt x="3" y="0"/>
                      <a:pt x="1" y="11"/>
                      <a:pt x="0" y="0"/>
                    </a:cubicBezTo>
                    <a:close/>
                  </a:path>
                </a:pathLst>
              </a:custGeom>
              <a:solidFill>
                <a:srgbClr val="1C1C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4" name="Freeform 993"/>
              <p:cNvSpPr/>
              <p:nvPr/>
            </p:nvSpPr>
            <p:spPr bwMode="auto">
              <a:xfrm>
                <a:off x="5971692" y="2446662"/>
                <a:ext cx="39406" cy="19704"/>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5" name="Freeform 994"/>
              <p:cNvSpPr/>
              <p:nvPr/>
            </p:nvSpPr>
            <p:spPr bwMode="auto">
              <a:xfrm>
                <a:off x="5971692" y="2452292"/>
                <a:ext cx="39406" cy="14074"/>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6" name="Freeform 995"/>
              <p:cNvSpPr/>
              <p:nvPr/>
            </p:nvSpPr>
            <p:spPr bwMode="auto">
              <a:xfrm>
                <a:off x="5971692" y="2452292"/>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7" name="Freeform 996"/>
              <p:cNvSpPr/>
              <p:nvPr/>
            </p:nvSpPr>
            <p:spPr bwMode="auto">
              <a:xfrm>
                <a:off x="5971692" y="2457921"/>
                <a:ext cx="39406" cy="19704"/>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8" name="Freeform 997"/>
              <p:cNvSpPr/>
              <p:nvPr/>
            </p:nvSpPr>
            <p:spPr bwMode="auto">
              <a:xfrm>
                <a:off x="5971692" y="2466366"/>
                <a:ext cx="39406" cy="19704"/>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69" name="Freeform 998"/>
              <p:cNvSpPr/>
              <p:nvPr/>
            </p:nvSpPr>
            <p:spPr bwMode="auto">
              <a:xfrm>
                <a:off x="5971692" y="2466366"/>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0" name="Freeform 999"/>
              <p:cNvSpPr/>
              <p:nvPr/>
            </p:nvSpPr>
            <p:spPr bwMode="auto">
              <a:xfrm>
                <a:off x="5971692" y="2471996"/>
                <a:ext cx="39406" cy="19704"/>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1" name="Freeform 1000"/>
              <p:cNvSpPr/>
              <p:nvPr/>
            </p:nvSpPr>
            <p:spPr bwMode="auto">
              <a:xfrm>
                <a:off x="5971692" y="2477625"/>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2" name="Freeform 1001"/>
              <p:cNvSpPr/>
              <p:nvPr/>
            </p:nvSpPr>
            <p:spPr bwMode="auto">
              <a:xfrm>
                <a:off x="5971692" y="2486069"/>
                <a:ext cx="39406" cy="14074"/>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3" name="Freeform 1002"/>
              <p:cNvSpPr/>
              <p:nvPr/>
            </p:nvSpPr>
            <p:spPr bwMode="auto">
              <a:xfrm>
                <a:off x="5971692" y="2486069"/>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4" name="Freeform 1003"/>
              <p:cNvSpPr/>
              <p:nvPr/>
            </p:nvSpPr>
            <p:spPr bwMode="auto">
              <a:xfrm>
                <a:off x="5971692" y="2491698"/>
                <a:ext cx="39406" cy="19704"/>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5" name="Freeform 1004"/>
              <p:cNvSpPr/>
              <p:nvPr/>
            </p:nvSpPr>
            <p:spPr bwMode="auto">
              <a:xfrm>
                <a:off x="5971692" y="2500143"/>
                <a:ext cx="39406" cy="11259"/>
              </a:xfrm>
              <a:custGeom>
                <a:avLst/>
                <a:gdLst>
                  <a:gd name="T0" fmla="*/ 0 w 14"/>
                  <a:gd name="T1" fmla="*/ 4 h 4"/>
                  <a:gd name="T2" fmla="*/ 14 w 14"/>
                  <a:gd name="T3" fmla="*/ 0 h 4"/>
                  <a:gd name="T4" fmla="*/ 14 w 14"/>
                  <a:gd name="T5" fmla="*/ 0 h 4"/>
                  <a:gd name="T6" fmla="*/ 0 w 14"/>
                  <a:gd name="T7" fmla="*/ 4 h 4"/>
                  <a:gd name="T8" fmla="*/ 0 w 14"/>
                  <a:gd name="T9" fmla="*/ 4 h 4"/>
                </a:gdLst>
                <a:ahLst/>
                <a:cxnLst>
                  <a:cxn ang="0">
                    <a:pos x="T0" y="T1"/>
                  </a:cxn>
                  <a:cxn ang="0">
                    <a:pos x="T2" y="T3"/>
                  </a:cxn>
                  <a:cxn ang="0">
                    <a:pos x="T4" y="T5"/>
                  </a:cxn>
                  <a:cxn ang="0">
                    <a:pos x="T6" y="T7"/>
                  </a:cxn>
                  <a:cxn ang="0">
                    <a:pos x="T8" y="T9"/>
                  </a:cxn>
                </a:cxnLst>
                <a:rect l="0" t="0" r="r" b="b"/>
                <a:pathLst>
                  <a:path w="14" h="4">
                    <a:moveTo>
                      <a:pt x="0" y="4"/>
                    </a:moveTo>
                    <a:lnTo>
                      <a:pt x="14" y="0"/>
                    </a:lnTo>
                    <a:lnTo>
                      <a:pt x="14" y="0"/>
                    </a:lnTo>
                    <a:lnTo>
                      <a:pt x="0" y="4"/>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6" name="Freeform 1005"/>
              <p:cNvSpPr/>
              <p:nvPr/>
            </p:nvSpPr>
            <p:spPr bwMode="auto">
              <a:xfrm>
                <a:off x="5971692" y="2500143"/>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7" name="Freeform 1006"/>
              <p:cNvSpPr/>
              <p:nvPr/>
            </p:nvSpPr>
            <p:spPr bwMode="auto">
              <a:xfrm>
                <a:off x="5971692" y="2398813"/>
                <a:ext cx="39406" cy="19704"/>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8" name="Freeform 1007"/>
              <p:cNvSpPr/>
              <p:nvPr/>
            </p:nvSpPr>
            <p:spPr bwMode="auto">
              <a:xfrm>
                <a:off x="5971692" y="2404442"/>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79" name="Freeform 1008"/>
              <p:cNvSpPr/>
              <p:nvPr/>
            </p:nvSpPr>
            <p:spPr bwMode="auto">
              <a:xfrm>
                <a:off x="5971692" y="2412886"/>
                <a:ext cx="39406" cy="19704"/>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0" name="Freeform 1010"/>
              <p:cNvSpPr/>
              <p:nvPr/>
            </p:nvSpPr>
            <p:spPr bwMode="auto">
              <a:xfrm>
                <a:off x="5971692" y="2412884"/>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1" name="Freeform 1011"/>
              <p:cNvSpPr/>
              <p:nvPr/>
            </p:nvSpPr>
            <p:spPr bwMode="auto">
              <a:xfrm>
                <a:off x="5971692" y="2418513"/>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2" name="Freeform 1012"/>
              <p:cNvSpPr/>
              <p:nvPr/>
            </p:nvSpPr>
            <p:spPr bwMode="auto">
              <a:xfrm>
                <a:off x="5971692" y="2426958"/>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3" name="Freeform 1013"/>
              <p:cNvSpPr/>
              <p:nvPr/>
            </p:nvSpPr>
            <p:spPr bwMode="auto">
              <a:xfrm>
                <a:off x="5971692" y="2432588"/>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4" name="Freeform 1014"/>
              <p:cNvSpPr/>
              <p:nvPr/>
            </p:nvSpPr>
            <p:spPr bwMode="auto">
              <a:xfrm>
                <a:off x="5971692" y="2432588"/>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5" name="Freeform 1015"/>
              <p:cNvSpPr/>
              <p:nvPr/>
            </p:nvSpPr>
            <p:spPr bwMode="auto">
              <a:xfrm>
                <a:off x="5971692" y="2438217"/>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6" name="Freeform 1016"/>
              <p:cNvSpPr/>
              <p:nvPr/>
            </p:nvSpPr>
            <p:spPr bwMode="auto">
              <a:xfrm>
                <a:off x="5971692" y="2359405"/>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7" name="Freeform 1017"/>
              <p:cNvSpPr/>
              <p:nvPr/>
            </p:nvSpPr>
            <p:spPr bwMode="auto">
              <a:xfrm>
                <a:off x="5971692" y="2365035"/>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8" name="Freeform 1018"/>
              <p:cNvSpPr/>
              <p:nvPr/>
            </p:nvSpPr>
            <p:spPr bwMode="auto">
              <a:xfrm>
                <a:off x="5971692" y="2365035"/>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89" name="Freeform 1019"/>
              <p:cNvSpPr/>
              <p:nvPr/>
            </p:nvSpPr>
            <p:spPr bwMode="auto">
              <a:xfrm>
                <a:off x="5971692" y="2373478"/>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0" name="Freeform 1020"/>
              <p:cNvSpPr/>
              <p:nvPr/>
            </p:nvSpPr>
            <p:spPr bwMode="auto">
              <a:xfrm>
                <a:off x="5971692" y="2379107"/>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1" name="Freeform 1021"/>
              <p:cNvSpPr/>
              <p:nvPr/>
            </p:nvSpPr>
            <p:spPr bwMode="auto">
              <a:xfrm>
                <a:off x="5971692" y="2379107"/>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2" name="Freeform 1022"/>
              <p:cNvSpPr/>
              <p:nvPr/>
            </p:nvSpPr>
            <p:spPr bwMode="auto">
              <a:xfrm>
                <a:off x="5971692" y="2384737"/>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3" name="Freeform 1023"/>
              <p:cNvSpPr/>
              <p:nvPr/>
            </p:nvSpPr>
            <p:spPr bwMode="auto">
              <a:xfrm>
                <a:off x="5971692" y="2393182"/>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4" name="Freeform 1024"/>
              <p:cNvSpPr/>
              <p:nvPr/>
            </p:nvSpPr>
            <p:spPr bwMode="auto">
              <a:xfrm>
                <a:off x="5971692" y="2398811"/>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5" name="Freeform 1025"/>
              <p:cNvSpPr/>
              <p:nvPr/>
            </p:nvSpPr>
            <p:spPr bwMode="auto">
              <a:xfrm>
                <a:off x="5971692" y="2311554"/>
                <a:ext cx="39406" cy="19702"/>
              </a:xfrm>
              <a:custGeom>
                <a:avLst/>
                <a:gdLst>
                  <a:gd name="T0" fmla="*/ 0 w 14"/>
                  <a:gd name="T1" fmla="*/ 7 h 7"/>
                  <a:gd name="T2" fmla="*/ 14 w 14"/>
                  <a:gd name="T3" fmla="*/ 0 h 7"/>
                  <a:gd name="T4" fmla="*/ 14 w 14"/>
                  <a:gd name="T5" fmla="*/ 3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3"/>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6" name="Freeform 1026"/>
              <p:cNvSpPr/>
              <p:nvPr/>
            </p:nvSpPr>
            <p:spPr bwMode="auto">
              <a:xfrm>
                <a:off x="5971692" y="2319999"/>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7" name="Freeform 1027"/>
              <p:cNvSpPr/>
              <p:nvPr/>
            </p:nvSpPr>
            <p:spPr bwMode="auto">
              <a:xfrm>
                <a:off x="5971692" y="2325629"/>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8" name="Freeform 1028"/>
              <p:cNvSpPr/>
              <p:nvPr/>
            </p:nvSpPr>
            <p:spPr bwMode="auto">
              <a:xfrm>
                <a:off x="5971692" y="2325629"/>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999" name="Freeform 1029"/>
              <p:cNvSpPr/>
              <p:nvPr/>
            </p:nvSpPr>
            <p:spPr bwMode="auto">
              <a:xfrm>
                <a:off x="5971692" y="2331258"/>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0" name="Freeform 1030"/>
              <p:cNvSpPr/>
              <p:nvPr/>
            </p:nvSpPr>
            <p:spPr bwMode="auto">
              <a:xfrm>
                <a:off x="5971692" y="2339701"/>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1" name="Freeform 1031"/>
              <p:cNvSpPr/>
              <p:nvPr/>
            </p:nvSpPr>
            <p:spPr bwMode="auto">
              <a:xfrm>
                <a:off x="5971692" y="2345331"/>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2" name="Freeform 1032"/>
              <p:cNvSpPr/>
              <p:nvPr/>
            </p:nvSpPr>
            <p:spPr bwMode="auto">
              <a:xfrm>
                <a:off x="5971692" y="2345331"/>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3" name="Freeform 1033"/>
              <p:cNvSpPr/>
              <p:nvPr/>
            </p:nvSpPr>
            <p:spPr bwMode="auto">
              <a:xfrm>
                <a:off x="5971692" y="2350960"/>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4" name="Freeform 1034"/>
              <p:cNvSpPr/>
              <p:nvPr/>
            </p:nvSpPr>
            <p:spPr bwMode="auto">
              <a:xfrm>
                <a:off x="5859104" y="1999121"/>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5" name="Freeform 1035"/>
              <p:cNvSpPr/>
              <p:nvPr/>
            </p:nvSpPr>
            <p:spPr bwMode="auto">
              <a:xfrm>
                <a:off x="5845029" y="1979417"/>
                <a:ext cx="306806" cy="253325"/>
              </a:xfrm>
              <a:custGeom>
                <a:avLst/>
                <a:gdLst>
                  <a:gd name="T0" fmla="*/ 41 w 46"/>
                  <a:gd name="T1" fmla="*/ 9 h 38"/>
                  <a:gd name="T2" fmla="*/ 40 w 46"/>
                  <a:gd name="T3" fmla="*/ 8 h 38"/>
                  <a:gd name="T4" fmla="*/ 40 w 46"/>
                  <a:gd name="T5" fmla="*/ 8 h 38"/>
                  <a:gd name="T6" fmla="*/ 39 w 46"/>
                  <a:gd name="T7" fmla="*/ 6 h 38"/>
                  <a:gd name="T8" fmla="*/ 38 w 46"/>
                  <a:gd name="T9" fmla="*/ 6 h 38"/>
                  <a:gd name="T10" fmla="*/ 38 w 46"/>
                  <a:gd name="T11" fmla="*/ 6 h 38"/>
                  <a:gd name="T12" fmla="*/ 19 w 46"/>
                  <a:gd name="T13" fmla="*/ 0 h 38"/>
                  <a:gd name="T14" fmla="*/ 18 w 46"/>
                  <a:gd name="T15" fmla="*/ 1 h 38"/>
                  <a:gd name="T16" fmla="*/ 14 w 46"/>
                  <a:gd name="T17" fmla="*/ 2 h 38"/>
                  <a:gd name="T18" fmla="*/ 15 w 46"/>
                  <a:gd name="T19" fmla="*/ 2 h 38"/>
                  <a:gd name="T20" fmla="*/ 13 w 46"/>
                  <a:gd name="T21" fmla="*/ 3 h 38"/>
                  <a:gd name="T22" fmla="*/ 2 w 46"/>
                  <a:gd name="T23" fmla="*/ 13 h 38"/>
                  <a:gd name="T24" fmla="*/ 0 w 46"/>
                  <a:gd name="T25" fmla="*/ 23 h 38"/>
                  <a:gd name="T26" fmla="*/ 1 w 46"/>
                  <a:gd name="T27" fmla="*/ 22 h 38"/>
                  <a:gd name="T28" fmla="*/ 2 w 46"/>
                  <a:gd name="T29" fmla="*/ 29 h 38"/>
                  <a:gd name="T30" fmla="*/ 3 w 46"/>
                  <a:gd name="T31" fmla="*/ 31 h 38"/>
                  <a:gd name="T32" fmla="*/ 3 w 46"/>
                  <a:gd name="T33" fmla="*/ 32 h 38"/>
                  <a:gd name="T34" fmla="*/ 7 w 46"/>
                  <a:gd name="T35" fmla="*/ 37 h 38"/>
                  <a:gd name="T36" fmla="*/ 7 w 46"/>
                  <a:gd name="T37" fmla="*/ 32 h 38"/>
                  <a:gd name="T38" fmla="*/ 11 w 46"/>
                  <a:gd name="T39" fmla="*/ 27 h 38"/>
                  <a:gd name="T40" fmla="*/ 11 w 46"/>
                  <a:gd name="T41" fmla="*/ 27 h 38"/>
                  <a:gd name="T42" fmla="*/ 14 w 46"/>
                  <a:gd name="T43" fmla="*/ 26 h 38"/>
                  <a:gd name="T44" fmla="*/ 18 w 46"/>
                  <a:gd name="T45" fmla="*/ 23 h 38"/>
                  <a:gd name="T46" fmla="*/ 15 w 46"/>
                  <a:gd name="T47" fmla="*/ 26 h 38"/>
                  <a:gd name="T48" fmla="*/ 20 w 46"/>
                  <a:gd name="T49" fmla="*/ 25 h 38"/>
                  <a:gd name="T50" fmla="*/ 21 w 46"/>
                  <a:gd name="T51" fmla="*/ 25 h 38"/>
                  <a:gd name="T52" fmla="*/ 20 w 46"/>
                  <a:gd name="T53" fmla="*/ 25 h 38"/>
                  <a:gd name="T54" fmla="*/ 22 w 46"/>
                  <a:gd name="T55" fmla="*/ 25 h 38"/>
                  <a:gd name="T56" fmla="*/ 24 w 46"/>
                  <a:gd name="T57" fmla="*/ 24 h 38"/>
                  <a:gd name="T58" fmla="*/ 23 w 46"/>
                  <a:gd name="T59" fmla="*/ 25 h 38"/>
                  <a:gd name="T60" fmla="*/ 24 w 46"/>
                  <a:gd name="T61" fmla="*/ 25 h 38"/>
                  <a:gd name="T62" fmla="*/ 28 w 46"/>
                  <a:gd name="T63" fmla="*/ 23 h 38"/>
                  <a:gd name="T64" fmla="*/ 26 w 46"/>
                  <a:gd name="T65" fmla="*/ 25 h 38"/>
                  <a:gd name="T66" fmla="*/ 28 w 46"/>
                  <a:gd name="T67" fmla="*/ 25 h 38"/>
                  <a:gd name="T68" fmla="*/ 35 w 46"/>
                  <a:gd name="T69" fmla="*/ 19 h 38"/>
                  <a:gd name="T70" fmla="*/ 37 w 46"/>
                  <a:gd name="T71" fmla="*/ 30 h 38"/>
                  <a:gd name="T72" fmla="*/ 39 w 46"/>
                  <a:gd name="T73" fmla="*/ 29 h 38"/>
                  <a:gd name="T74" fmla="*/ 41 w 46"/>
                  <a:gd name="T75" fmla="*/ 36 h 38"/>
                  <a:gd name="T76" fmla="*/ 42 w 46"/>
                  <a:gd name="T77" fmla="*/ 33 h 38"/>
                  <a:gd name="T78" fmla="*/ 41 w 46"/>
                  <a:gd name="T7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38">
                    <a:moveTo>
                      <a:pt x="41" y="9"/>
                    </a:moveTo>
                    <a:cubicBezTo>
                      <a:pt x="40" y="8"/>
                      <a:pt x="40" y="8"/>
                      <a:pt x="40" y="8"/>
                    </a:cubicBezTo>
                    <a:cubicBezTo>
                      <a:pt x="40" y="8"/>
                      <a:pt x="40" y="8"/>
                      <a:pt x="40" y="8"/>
                    </a:cubicBezTo>
                    <a:cubicBezTo>
                      <a:pt x="40" y="7"/>
                      <a:pt x="39" y="7"/>
                      <a:pt x="39" y="6"/>
                    </a:cubicBezTo>
                    <a:cubicBezTo>
                      <a:pt x="38" y="6"/>
                      <a:pt x="38" y="6"/>
                      <a:pt x="38" y="6"/>
                    </a:cubicBezTo>
                    <a:cubicBezTo>
                      <a:pt x="38" y="6"/>
                      <a:pt x="38" y="6"/>
                      <a:pt x="38" y="6"/>
                    </a:cubicBezTo>
                    <a:cubicBezTo>
                      <a:pt x="35" y="0"/>
                      <a:pt x="25" y="0"/>
                      <a:pt x="19" y="0"/>
                    </a:cubicBezTo>
                    <a:cubicBezTo>
                      <a:pt x="18" y="1"/>
                      <a:pt x="18" y="1"/>
                      <a:pt x="18" y="1"/>
                    </a:cubicBezTo>
                    <a:cubicBezTo>
                      <a:pt x="17" y="1"/>
                      <a:pt x="16" y="2"/>
                      <a:pt x="14" y="2"/>
                    </a:cubicBezTo>
                    <a:cubicBezTo>
                      <a:pt x="15" y="2"/>
                      <a:pt x="15" y="2"/>
                      <a:pt x="15" y="2"/>
                    </a:cubicBezTo>
                    <a:cubicBezTo>
                      <a:pt x="14" y="2"/>
                      <a:pt x="14" y="2"/>
                      <a:pt x="13" y="3"/>
                    </a:cubicBezTo>
                    <a:cubicBezTo>
                      <a:pt x="8" y="4"/>
                      <a:pt x="3" y="7"/>
                      <a:pt x="2" y="13"/>
                    </a:cubicBezTo>
                    <a:cubicBezTo>
                      <a:pt x="1" y="16"/>
                      <a:pt x="0" y="19"/>
                      <a:pt x="0" y="23"/>
                    </a:cubicBezTo>
                    <a:cubicBezTo>
                      <a:pt x="1" y="22"/>
                      <a:pt x="1" y="22"/>
                      <a:pt x="1" y="22"/>
                    </a:cubicBezTo>
                    <a:cubicBezTo>
                      <a:pt x="1" y="25"/>
                      <a:pt x="1" y="27"/>
                      <a:pt x="2" y="29"/>
                    </a:cubicBezTo>
                    <a:cubicBezTo>
                      <a:pt x="2" y="30"/>
                      <a:pt x="2" y="30"/>
                      <a:pt x="3" y="31"/>
                    </a:cubicBezTo>
                    <a:cubicBezTo>
                      <a:pt x="3" y="32"/>
                      <a:pt x="3" y="32"/>
                      <a:pt x="3" y="32"/>
                    </a:cubicBezTo>
                    <a:cubicBezTo>
                      <a:pt x="4" y="35"/>
                      <a:pt x="6" y="37"/>
                      <a:pt x="7" y="37"/>
                    </a:cubicBezTo>
                    <a:cubicBezTo>
                      <a:pt x="8" y="38"/>
                      <a:pt x="7" y="34"/>
                      <a:pt x="7" y="32"/>
                    </a:cubicBezTo>
                    <a:cubicBezTo>
                      <a:pt x="8" y="31"/>
                      <a:pt x="8" y="27"/>
                      <a:pt x="11" y="27"/>
                    </a:cubicBezTo>
                    <a:cubicBezTo>
                      <a:pt x="11" y="27"/>
                      <a:pt x="11" y="27"/>
                      <a:pt x="11" y="27"/>
                    </a:cubicBezTo>
                    <a:cubicBezTo>
                      <a:pt x="12" y="27"/>
                      <a:pt x="13" y="27"/>
                      <a:pt x="14" y="26"/>
                    </a:cubicBezTo>
                    <a:cubicBezTo>
                      <a:pt x="16" y="25"/>
                      <a:pt x="18" y="23"/>
                      <a:pt x="18" y="23"/>
                    </a:cubicBezTo>
                    <a:cubicBezTo>
                      <a:pt x="15" y="26"/>
                      <a:pt x="15" y="26"/>
                      <a:pt x="15" y="26"/>
                    </a:cubicBezTo>
                    <a:cubicBezTo>
                      <a:pt x="17" y="26"/>
                      <a:pt x="18" y="25"/>
                      <a:pt x="20" y="25"/>
                    </a:cubicBezTo>
                    <a:cubicBezTo>
                      <a:pt x="20" y="25"/>
                      <a:pt x="21" y="25"/>
                      <a:pt x="21" y="25"/>
                    </a:cubicBezTo>
                    <a:cubicBezTo>
                      <a:pt x="20" y="25"/>
                      <a:pt x="20" y="25"/>
                      <a:pt x="20" y="25"/>
                    </a:cubicBezTo>
                    <a:cubicBezTo>
                      <a:pt x="21" y="25"/>
                      <a:pt x="22" y="25"/>
                      <a:pt x="22" y="25"/>
                    </a:cubicBezTo>
                    <a:cubicBezTo>
                      <a:pt x="23" y="25"/>
                      <a:pt x="24" y="25"/>
                      <a:pt x="24" y="24"/>
                    </a:cubicBezTo>
                    <a:cubicBezTo>
                      <a:pt x="24" y="25"/>
                      <a:pt x="23" y="25"/>
                      <a:pt x="23" y="25"/>
                    </a:cubicBezTo>
                    <a:cubicBezTo>
                      <a:pt x="23" y="25"/>
                      <a:pt x="24" y="25"/>
                      <a:pt x="24" y="25"/>
                    </a:cubicBezTo>
                    <a:cubicBezTo>
                      <a:pt x="26" y="24"/>
                      <a:pt x="28" y="23"/>
                      <a:pt x="28" y="23"/>
                    </a:cubicBezTo>
                    <a:cubicBezTo>
                      <a:pt x="28" y="23"/>
                      <a:pt x="27" y="24"/>
                      <a:pt x="26" y="25"/>
                    </a:cubicBezTo>
                    <a:cubicBezTo>
                      <a:pt x="27" y="25"/>
                      <a:pt x="27" y="25"/>
                      <a:pt x="28" y="25"/>
                    </a:cubicBezTo>
                    <a:cubicBezTo>
                      <a:pt x="30" y="24"/>
                      <a:pt x="33" y="22"/>
                      <a:pt x="35" y="19"/>
                    </a:cubicBezTo>
                    <a:cubicBezTo>
                      <a:pt x="38" y="24"/>
                      <a:pt x="37" y="30"/>
                      <a:pt x="37" y="30"/>
                    </a:cubicBezTo>
                    <a:cubicBezTo>
                      <a:pt x="37" y="30"/>
                      <a:pt x="39" y="27"/>
                      <a:pt x="39" y="29"/>
                    </a:cubicBezTo>
                    <a:cubicBezTo>
                      <a:pt x="39" y="31"/>
                      <a:pt x="39" y="35"/>
                      <a:pt x="41" y="36"/>
                    </a:cubicBezTo>
                    <a:cubicBezTo>
                      <a:pt x="41" y="36"/>
                      <a:pt x="41" y="34"/>
                      <a:pt x="42" y="33"/>
                    </a:cubicBezTo>
                    <a:cubicBezTo>
                      <a:pt x="45" y="25"/>
                      <a:pt x="46" y="15"/>
                      <a:pt x="41" y="9"/>
                    </a:cubicBezTo>
                    <a:close/>
                  </a:path>
                </a:pathLst>
              </a:custGeom>
              <a:solidFill>
                <a:srgbClr val="D5AD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6" name="Freeform 1036"/>
              <p:cNvSpPr/>
              <p:nvPr/>
            </p:nvSpPr>
            <p:spPr bwMode="auto">
              <a:xfrm>
                <a:off x="5864733" y="2052600"/>
                <a:ext cx="258954" cy="180142"/>
              </a:xfrm>
              <a:custGeom>
                <a:avLst/>
                <a:gdLst>
                  <a:gd name="T0" fmla="*/ 37 w 39"/>
                  <a:gd name="T1" fmla="*/ 22 h 27"/>
                  <a:gd name="T2" fmla="*/ 37 w 39"/>
                  <a:gd name="T3" fmla="*/ 16 h 27"/>
                  <a:gd name="T4" fmla="*/ 37 w 39"/>
                  <a:gd name="T5" fmla="*/ 15 h 27"/>
                  <a:gd name="T6" fmla="*/ 34 w 39"/>
                  <a:gd name="T7" fmla="*/ 0 h 27"/>
                  <a:gd name="T8" fmla="*/ 25 w 39"/>
                  <a:gd name="T9" fmla="*/ 8 h 27"/>
                  <a:gd name="T10" fmla="*/ 20 w 39"/>
                  <a:gd name="T11" fmla="*/ 5 h 27"/>
                  <a:gd name="T12" fmla="*/ 11 w 39"/>
                  <a:gd name="T13" fmla="*/ 10 h 27"/>
                  <a:gd name="T14" fmla="*/ 9 w 39"/>
                  <a:gd name="T15" fmla="*/ 9 h 27"/>
                  <a:gd name="T16" fmla="*/ 7 w 39"/>
                  <a:gd name="T17" fmla="*/ 13 h 27"/>
                  <a:gd name="T18" fmla="*/ 1 w 39"/>
                  <a:gd name="T19" fmla="*/ 21 h 27"/>
                  <a:gd name="T20" fmla="*/ 0 w 39"/>
                  <a:gd name="T21" fmla="*/ 22 h 27"/>
                  <a:gd name="T22" fmla="*/ 4 w 39"/>
                  <a:gd name="T23" fmla="*/ 26 h 27"/>
                  <a:gd name="T24" fmla="*/ 4 w 39"/>
                  <a:gd name="T25" fmla="*/ 21 h 27"/>
                  <a:gd name="T26" fmla="*/ 8 w 39"/>
                  <a:gd name="T27" fmla="*/ 16 h 27"/>
                  <a:gd name="T28" fmla="*/ 8 w 39"/>
                  <a:gd name="T29" fmla="*/ 16 h 27"/>
                  <a:gd name="T30" fmla="*/ 11 w 39"/>
                  <a:gd name="T31" fmla="*/ 15 h 27"/>
                  <a:gd name="T32" fmla="*/ 15 w 39"/>
                  <a:gd name="T33" fmla="*/ 12 h 27"/>
                  <a:gd name="T34" fmla="*/ 12 w 39"/>
                  <a:gd name="T35" fmla="*/ 15 h 27"/>
                  <a:gd name="T36" fmla="*/ 17 w 39"/>
                  <a:gd name="T37" fmla="*/ 14 h 27"/>
                  <a:gd name="T38" fmla="*/ 18 w 39"/>
                  <a:gd name="T39" fmla="*/ 14 h 27"/>
                  <a:gd name="T40" fmla="*/ 17 w 39"/>
                  <a:gd name="T41" fmla="*/ 14 h 27"/>
                  <a:gd name="T42" fmla="*/ 19 w 39"/>
                  <a:gd name="T43" fmla="*/ 14 h 27"/>
                  <a:gd name="T44" fmla="*/ 21 w 39"/>
                  <a:gd name="T45" fmla="*/ 13 h 27"/>
                  <a:gd name="T46" fmla="*/ 20 w 39"/>
                  <a:gd name="T47" fmla="*/ 14 h 27"/>
                  <a:gd name="T48" fmla="*/ 21 w 39"/>
                  <a:gd name="T49" fmla="*/ 14 h 27"/>
                  <a:gd name="T50" fmla="*/ 25 w 39"/>
                  <a:gd name="T51" fmla="*/ 12 h 27"/>
                  <a:gd name="T52" fmla="*/ 23 w 39"/>
                  <a:gd name="T53" fmla="*/ 14 h 27"/>
                  <a:gd name="T54" fmla="*/ 25 w 39"/>
                  <a:gd name="T55" fmla="*/ 14 h 27"/>
                  <a:gd name="T56" fmla="*/ 32 w 39"/>
                  <a:gd name="T57" fmla="*/ 8 h 27"/>
                  <a:gd name="T58" fmla="*/ 34 w 39"/>
                  <a:gd name="T59" fmla="*/ 19 h 27"/>
                  <a:gd name="T60" fmla="*/ 36 w 39"/>
                  <a:gd name="T61" fmla="*/ 18 h 27"/>
                  <a:gd name="T62" fmla="*/ 38 w 39"/>
                  <a:gd name="T63" fmla="*/ 25 h 27"/>
                  <a:gd name="T64" fmla="*/ 39 w 39"/>
                  <a:gd name="T65" fmla="*/ 23 h 27"/>
                  <a:gd name="T66" fmla="*/ 37 w 39"/>
                  <a:gd name="T67"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27">
                    <a:moveTo>
                      <a:pt x="37" y="22"/>
                    </a:moveTo>
                    <a:cubicBezTo>
                      <a:pt x="36" y="20"/>
                      <a:pt x="37" y="18"/>
                      <a:pt x="37" y="16"/>
                    </a:cubicBezTo>
                    <a:cubicBezTo>
                      <a:pt x="37" y="15"/>
                      <a:pt x="37" y="15"/>
                      <a:pt x="37" y="15"/>
                    </a:cubicBezTo>
                    <a:cubicBezTo>
                      <a:pt x="33" y="11"/>
                      <a:pt x="33" y="5"/>
                      <a:pt x="34" y="0"/>
                    </a:cubicBezTo>
                    <a:cubicBezTo>
                      <a:pt x="31" y="3"/>
                      <a:pt x="28" y="6"/>
                      <a:pt x="25" y="8"/>
                    </a:cubicBezTo>
                    <a:cubicBezTo>
                      <a:pt x="21" y="11"/>
                      <a:pt x="20" y="9"/>
                      <a:pt x="20" y="5"/>
                    </a:cubicBezTo>
                    <a:cubicBezTo>
                      <a:pt x="17" y="8"/>
                      <a:pt x="14" y="11"/>
                      <a:pt x="11" y="10"/>
                    </a:cubicBezTo>
                    <a:cubicBezTo>
                      <a:pt x="10" y="10"/>
                      <a:pt x="10" y="9"/>
                      <a:pt x="9" y="9"/>
                    </a:cubicBezTo>
                    <a:cubicBezTo>
                      <a:pt x="9" y="11"/>
                      <a:pt x="8" y="12"/>
                      <a:pt x="7" y="13"/>
                    </a:cubicBezTo>
                    <a:cubicBezTo>
                      <a:pt x="5" y="16"/>
                      <a:pt x="1" y="18"/>
                      <a:pt x="1" y="21"/>
                    </a:cubicBezTo>
                    <a:cubicBezTo>
                      <a:pt x="1" y="22"/>
                      <a:pt x="1" y="22"/>
                      <a:pt x="0" y="22"/>
                    </a:cubicBezTo>
                    <a:cubicBezTo>
                      <a:pt x="2" y="25"/>
                      <a:pt x="3" y="26"/>
                      <a:pt x="4" y="26"/>
                    </a:cubicBezTo>
                    <a:cubicBezTo>
                      <a:pt x="5" y="27"/>
                      <a:pt x="4" y="23"/>
                      <a:pt x="4" y="21"/>
                    </a:cubicBezTo>
                    <a:cubicBezTo>
                      <a:pt x="5" y="20"/>
                      <a:pt x="5" y="16"/>
                      <a:pt x="8" y="16"/>
                    </a:cubicBezTo>
                    <a:cubicBezTo>
                      <a:pt x="8" y="16"/>
                      <a:pt x="8" y="16"/>
                      <a:pt x="8" y="16"/>
                    </a:cubicBezTo>
                    <a:cubicBezTo>
                      <a:pt x="9" y="16"/>
                      <a:pt x="10" y="16"/>
                      <a:pt x="11" y="15"/>
                    </a:cubicBezTo>
                    <a:cubicBezTo>
                      <a:pt x="13" y="14"/>
                      <a:pt x="15" y="12"/>
                      <a:pt x="15" y="12"/>
                    </a:cubicBezTo>
                    <a:cubicBezTo>
                      <a:pt x="12" y="15"/>
                      <a:pt x="12" y="15"/>
                      <a:pt x="12" y="15"/>
                    </a:cubicBezTo>
                    <a:cubicBezTo>
                      <a:pt x="14" y="15"/>
                      <a:pt x="15" y="14"/>
                      <a:pt x="17" y="14"/>
                    </a:cubicBezTo>
                    <a:cubicBezTo>
                      <a:pt x="17" y="14"/>
                      <a:pt x="18" y="14"/>
                      <a:pt x="18" y="14"/>
                    </a:cubicBezTo>
                    <a:cubicBezTo>
                      <a:pt x="17" y="14"/>
                      <a:pt x="17" y="14"/>
                      <a:pt x="17" y="14"/>
                    </a:cubicBezTo>
                    <a:cubicBezTo>
                      <a:pt x="18" y="14"/>
                      <a:pt x="19" y="14"/>
                      <a:pt x="19" y="14"/>
                    </a:cubicBezTo>
                    <a:cubicBezTo>
                      <a:pt x="20" y="14"/>
                      <a:pt x="21" y="14"/>
                      <a:pt x="21" y="13"/>
                    </a:cubicBezTo>
                    <a:cubicBezTo>
                      <a:pt x="21" y="14"/>
                      <a:pt x="20" y="14"/>
                      <a:pt x="20" y="14"/>
                    </a:cubicBezTo>
                    <a:cubicBezTo>
                      <a:pt x="20" y="14"/>
                      <a:pt x="21" y="14"/>
                      <a:pt x="21" y="14"/>
                    </a:cubicBezTo>
                    <a:cubicBezTo>
                      <a:pt x="23" y="13"/>
                      <a:pt x="25" y="12"/>
                      <a:pt x="25" y="12"/>
                    </a:cubicBezTo>
                    <a:cubicBezTo>
                      <a:pt x="25" y="12"/>
                      <a:pt x="24" y="13"/>
                      <a:pt x="23" y="14"/>
                    </a:cubicBezTo>
                    <a:cubicBezTo>
                      <a:pt x="24" y="14"/>
                      <a:pt x="24" y="14"/>
                      <a:pt x="25" y="14"/>
                    </a:cubicBezTo>
                    <a:cubicBezTo>
                      <a:pt x="27" y="13"/>
                      <a:pt x="30" y="11"/>
                      <a:pt x="32" y="8"/>
                    </a:cubicBezTo>
                    <a:cubicBezTo>
                      <a:pt x="35" y="13"/>
                      <a:pt x="34" y="19"/>
                      <a:pt x="34" y="19"/>
                    </a:cubicBezTo>
                    <a:cubicBezTo>
                      <a:pt x="34" y="19"/>
                      <a:pt x="36" y="16"/>
                      <a:pt x="36" y="18"/>
                    </a:cubicBezTo>
                    <a:cubicBezTo>
                      <a:pt x="36" y="20"/>
                      <a:pt x="36" y="24"/>
                      <a:pt x="38" y="25"/>
                    </a:cubicBezTo>
                    <a:cubicBezTo>
                      <a:pt x="38" y="25"/>
                      <a:pt x="38" y="24"/>
                      <a:pt x="39" y="23"/>
                    </a:cubicBezTo>
                    <a:cubicBezTo>
                      <a:pt x="38" y="23"/>
                      <a:pt x="37" y="23"/>
                      <a:pt x="37" y="22"/>
                    </a:cubicBezTo>
                    <a:close/>
                  </a:path>
                </a:pathLst>
              </a:custGeom>
              <a:solidFill>
                <a:srgbClr val="C8A0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7" name="Rectangle 1037"/>
              <p:cNvSpPr>
                <a:spLocks noChangeArrowheads="1"/>
              </p:cNvSpPr>
              <p:nvPr/>
            </p:nvSpPr>
            <p:spPr bwMode="auto">
              <a:xfrm>
                <a:off x="5971692" y="2179263"/>
                <a:ext cx="33777" cy="562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8" name="Freeform 1038"/>
              <p:cNvSpPr/>
              <p:nvPr/>
            </p:nvSpPr>
            <p:spPr bwMode="auto">
              <a:xfrm>
                <a:off x="5971692" y="2179263"/>
                <a:ext cx="33777" cy="5629"/>
              </a:xfrm>
              <a:custGeom>
                <a:avLst/>
                <a:gdLst>
                  <a:gd name="T0" fmla="*/ 0 w 12"/>
                  <a:gd name="T1" fmla="*/ 2 h 2"/>
                  <a:gd name="T2" fmla="*/ 12 w 12"/>
                  <a:gd name="T3" fmla="*/ 2 h 2"/>
                  <a:gd name="T4" fmla="*/ 12 w 12"/>
                  <a:gd name="T5" fmla="*/ 0 h 2"/>
                  <a:gd name="T6" fmla="*/ 0 w 12"/>
                  <a:gd name="T7" fmla="*/ 0 h 2"/>
                </a:gdLst>
                <a:ahLst/>
                <a:cxnLst>
                  <a:cxn ang="0">
                    <a:pos x="T0" y="T1"/>
                  </a:cxn>
                  <a:cxn ang="0">
                    <a:pos x="T2" y="T3"/>
                  </a:cxn>
                  <a:cxn ang="0">
                    <a:pos x="T4" y="T5"/>
                  </a:cxn>
                  <a:cxn ang="0">
                    <a:pos x="T6" y="T7"/>
                  </a:cxn>
                </a:cxnLst>
                <a:rect l="0" t="0" r="r" b="b"/>
                <a:pathLst>
                  <a:path w="12" h="2">
                    <a:moveTo>
                      <a:pt x="0" y="2"/>
                    </a:moveTo>
                    <a:lnTo>
                      <a:pt x="12" y="2"/>
                    </a:lnTo>
                    <a:lnTo>
                      <a:pt x="1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09" name="Freeform 1039"/>
              <p:cNvSpPr/>
              <p:nvPr/>
            </p:nvSpPr>
            <p:spPr bwMode="auto">
              <a:xfrm>
                <a:off x="6078652" y="2179263"/>
                <a:ext cx="39406" cy="33777"/>
              </a:xfrm>
              <a:custGeom>
                <a:avLst/>
                <a:gdLst>
                  <a:gd name="T0" fmla="*/ 0 w 14"/>
                  <a:gd name="T1" fmla="*/ 2 h 12"/>
                  <a:gd name="T2" fmla="*/ 14 w 14"/>
                  <a:gd name="T3" fmla="*/ 12 h 12"/>
                  <a:gd name="T4" fmla="*/ 14 w 14"/>
                  <a:gd name="T5" fmla="*/ 9 h 12"/>
                  <a:gd name="T6" fmla="*/ 2 w 14"/>
                  <a:gd name="T7" fmla="*/ 0 h 12"/>
                  <a:gd name="T8" fmla="*/ 0 w 14"/>
                  <a:gd name="T9" fmla="*/ 2 h 12"/>
                </a:gdLst>
                <a:ahLst/>
                <a:cxnLst>
                  <a:cxn ang="0">
                    <a:pos x="T0" y="T1"/>
                  </a:cxn>
                  <a:cxn ang="0">
                    <a:pos x="T2" y="T3"/>
                  </a:cxn>
                  <a:cxn ang="0">
                    <a:pos x="T4" y="T5"/>
                  </a:cxn>
                  <a:cxn ang="0">
                    <a:pos x="T6" y="T7"/>
                  </a:cxn>
                  <a:cxn ang="0">
                    <a:pos x="T8" y="T9"/>
                  </a:cxn>
                </a:cxnLst>
                <a:rect l="0" t="0" r="r" b="b"/>
                <a:pathLst>
                  <a:path w="14" h="12">
                    <a:moveTo>
                      <a:pt x="0" y="2"/>
                    </a:moveTo>
                    <a:lnTo>
                      <a:pt x="14" y="12"/>
                    </a:lnTo>
                    <a:lnTo>
                      <a:pt x="14" y="9"/>
                    </a:lnTo>
                    <a:lnTo>
                      <a:pt x="2"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0" name="Freeform 1040"/>
              <p:cNvSpPr/>
              <p:nvPr/>
            </p:nvSpPr>
            <p:spPr bwMode="auto">
              <a:xfrm>
                <a:off x="6078652" y="2179263"/>
                <a:ext cx="39406" cy="33777"/>
              </a:xfrm>
              <a:custGeom>
                <a:avLst/>
                <a:gdLst>
                  <a:gd name="T0" fmla="*/ 0 w 14"/>
                  <a:gd name="T1" fmla="*/ 2 h 12"/>
                  <a:gd name="T2" fmla="*/ 14 w 14"/>
                  <a:gd name="T3" fmla="*/ 12 h 12"/>
                  <a:gd name="T4" fmla="*/ 14 w 14"/>
                  <a:gd name="T5" fmla="*/ 9 h 12"/>
                  <a:gd name="T6" fmla="*/ 2 w 14"/>
                  <a:gd name="T7" fmla="*/ 0 h 12"/>
                </a:gdLst>
                <a:ahLst/>
                <a:cxnLst>
                  <a:cxn ang="0">
                    <a:pos x="T0" y="T1"/>
                  </a:cxn>
                  <a:cxn ang="0">
                    <a:pos x="T2" y="T3"/>
                  </a:cxn>
                  <a:cxn ang="0">
                    <a:pos x="T4" y="T5"/>
                  </a:cxn>
                  <a:cxn ang="0">
                    <a:pos x="T6" y="T7"/>
                  </a:cxn>
                </a:cxnLst>
                <a:rect l="0" t="0" r="r" b="b"/>
                <a:pathLst>
                  <a:path w="14" h="12">
                    <a:moveTo>
                      <a:pt x="0" y="2"/>
                    </a:moveTo>
                    <a:lnTo>
                      <a:pt x="14" y="12"/>
                    </a:lnTo>
                    <a:lnTo>
                      <a:pt x="14" y="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1" name="Freeform 1041"/>
              <p:cNvSpPr/>
              <p:nvPr/>
            </p:nvSpPr>
            <p:spPr bwMode="auto">
              <a:xfrm>
                <a:off x="5864733" y="2179263"/>
                <a:ext cx="39406" cy="33777"/>
              </a:xfrm>
              <a:custGeom>
                <a:avLst/>
                <a:gdLst>
                  <a:gd name="T0" fmla="*/ 14 w 14"/>
                  <a:gd name="T1" fmla="*/ 0 h 12"/>
                  <a:gd name="T2" fmla="*/ 0 w 14"/>
                  <a:gd name="T3" fmla="*/ 9 h 12"/>
                  <a:gd name="T4" fmla="*/ 2 w 14"/>
                  <a:gd name="T5" fmla="*/ 12 h 12"/>
                  <a:gd name="T6" fmla="*/ 14 w 14"/>
                  <a:gd name="T7" fmla="*/ 2 h 12"/>
                  <a:gd name="T8" fmla="*/ 14 w 14"/>
                  <a:gd name="T9" fmla="*/ 0 h 12"/>
                </a:gdLst>
                <a:ahLst/>
                <a:cxnLst>
                  <a:cxn ang="0">
                    <a:pos x="T0" y="T1"/>
                  </a:cxn>
                  <a:cxn ang="0">
                    <a:pos x="T2" y="T3"/>
                  </a:cxn>
                  <a:cxn ang="0">
                    <a:pos x="T4" y="T5"/>
                  </a:cxn>
                  <a:cxn ang="0">
                    <a:pos x="T6" y="T7"/>
                  </a:cxn>
                  <a:cxn ang="0">
                    <a:pos x="T8" y="T9"/>
                  </a:cxn>
                </a:cxnLst>
                <a:rect l="0" t="0" r="r" b="b"/>
                <a:pathLst>
                  <a:path w="14" h="12">
                    <a:moveTo>
                      <a:pt x="14" y="0"/>
                    </a:moveTo>
                    <a:lnTo>
                      <a:pt x="0" y="9"/>
                    </a:lnTo>
                    <a:lnTo>
                      <a:pt x="2" y="12"/>
                    </a:lnTo>
                    <a:lnTo>
                      <a:pt x="14" y="2"/>
                    </a:lnTo>
                    <a:lnTo>
                      <a:pt x="14"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2" name="Freeform 1042"/>
              <p:cNvSpPr/>
              <p:nvPr/>
            </p:nvSpPr>
            <p:spPr bwMode="auto">
              <a:xfrm>
                <a:off x="5864733" y="2179263"/>
                <a:ext cx="39406" cy="33777"/>
              </a:xfrm>
              <a:custGeom>
                <a:avLst/>
                <a:gdLst>
                  <a:gd name="T0" fmla="*/ 14 w 14"/>
                  <a:gd name="T1" fmla="*/ 0 h 12"/>
                  <a:gd name="T2" fmla="*/ 0 w 14"/>
                  <a:gd name="T3" fmla="*/ 9 h 12"/>
                  <a:gd name="T4" fmla="*/ 2 w 14"/>
                  <a:gd name="T5" fmla="*/ 12 h 12"/>
                  <a:gd name="T6" fmla="*/ 14 w 14"/>
                  <a:gd name="T7" fmla="*/ 2 h 12"/>
                </a:gdLst>
                <a:ahLst/>
                <a:cxnLst>
                  <a:cxn ang="0">
                    <a:pos x="T0" y="T1"/>
                  </a:cxn>
                  <a:cxn ang="0">
                    <a:pos x="T2" y="T3"/>
                  </a:cxn>
                  <a:cxn ang="0">
                    <a:pos x="T4" y="T5"/>
                  </a:cxn>
                  <a:cxn ang="0">
                    <a:pos x="T6" y="T7"/>
                  </a:cxn>
                </a:cxnLst>
                <a:rect l="0" t="0" r="r" b="b"/>
                <a:pathLst>
                  <a:path w="14" h="12">
                    <a:moveTo>
                      <a:pt x="14" y="0"/>
                    </a:moveTo>
                    <a:lnTo>
                      <a:pt x="0" y="9"/>
                    </a:lnTo>
                    <a:lnTo>
                      <a:pt x="2" y="12"/>
                    </a:lnTo>
                    <a:lnTo>
                      <a:pt x="1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3" name="Freeform 1043"/>
              <p:cNvSpPr/>
              <p:nvPr/>
            </p:nvSpPr>
            <p:spPr bwMode="auto">
              <a:xfrm>
                <a:off x="6098354" y="2179263"/>
                <a:ext cx="33777" cy="87255"/>
              </a:xfrm>
              <a:custGeom>
                <a:avLst/>
                <a:gdLst>
                  <a:gd name="T0" fmla="*/ 2 w 5"/>
                  <a:gd name="T1" fmla="*/ 5 h 13"/>
                  <a:gd name="T2" fmla="*/ 3 w 5"/>
                  <a:gd name="T3" fmla="*/ 8 h 13"/>
                  <a:gd name="T4" fmla="*/ 0 w 5"/>
                  <a:gd name="T5" fmla="*/ 10 h 13"/>
                </a:gdLst>
                <a:ahLst/>
                <a:cxnLst>
                  <a:cxn ang="0">
                    <a:pos x="T0" y="T1"/>
                  </a:cxn>
                  <a:cxn ang="0">
                    <a:pos x="T2" y="T3"/>
                  </a:cxn>
                  <a:cxn ang="0">
                    <a:pos x="T4" y="T5"/>
                  </a:cxn>
                </a:cxnLst>
                <a:rect l="0" t="0" r="r" b="b"/>
                <a:pathLst>
                  <a:path w="5" h="13">
                    <a:moveTo>
                      <a:pt x="2" y="5"/>
                    </a:moveTo>
                    <a:cubicBezTo>
                      <a:pt x="2" y="5"/>
                      <a:pt x="5" y="0"/>
                      <a:pt x="3" y="8"/>
                    </a:cubicBezTo>
                    <a:cubicBezTo>
                      <a:pt x="2"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4" name="Freeform 1044"/>
              <p:cNvSpPr/>
              <p:nvPr/>
            </p:nvSpPr>
            <p:spPr bwMode="auto">
              <a:xfrm>
                <a:off x="5850658" y="2179263"/>
                <a:ext cx="42222" cy="87255"/>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5" name="Freeform 1045"/>
              <p:cNvSpPr/>
              <p:nvPr/>
            </p:nvSpPr>
            <p:spPr bwMode="auto">
              <a:xfrm>
                <a:off x="5898510" y="2170818"/>
                <a:ext cx="78812" cy="53479"/>
              </a:xfrm>
              <a:custGeom>
                <a:avLst/>
                <a:gdLst>
                  <a:gd name="T0" fmla="*/ 0 w 12"/>
                  <a:gd name="T1" fmla="*/ 1 h 8"/>
                  <a:gd name="T2" fmla="*/ 12 w 12"/>
                  <a:gd name="T3" fmla="*/ 0 h 8"/>
                  <a:gd name="T4" fmla="*/ 6 w 12"/>
                  <a:gd name="T5" fmla="*/ 7 h 8"/>
                  <a:gd name="T6" fmla="*/ 0 w 12"/>
                  <a:gd name="T7" fmla="*/ 1 h 8"/>
                </a:gdLst>
                <a:ahLst/>
                <a:cxnLst>
                  <a:cxn ang="0">
                    <a:pos x="T0" y="T1"/>
                  </a:cxn>
                  <a:cxn ang="0">
                    <a:pos x="T2" y="T3"/>
                  </a:cxn>
                  <a:cxn ang="0">
                    <a:pos x="T4" y="T5"/>
                  </a:cxn>
                  <a:cxn ang="0">
                    <a:pos x="T6" y="T7"/>
                  </a:cxn>
                </a:cxnLst>
                <a:rect l="0" t="0" r="r" b="b"/>
                <a:pathLst>
                  <a:path w="12" h="8">
                    <a:moveTo>
                      <a:pt x="0" y="1"/>
                    </a:moveTo>
                    <a:cubicBezTo>
                      <a:pt x="12" y="0"/>
                      <a:pt x="12" y="0"/>
                      <a:pt x="12" y="0"/>
                    </a:cubicBezTo>
                    <a:cubicBezTo>
                      <a:pt x="12" y="0"/>
                      <a:pt x="12" y="7"/>
                      <a:pt x="6" y="7"/>
                    </a:cubicBezTo>
                    <a:cubicBezTo>
                      <a:pt x="2" y="8"/>
                      <a:pt x="0" y="1"/>
                      <a:pt x="0"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6" name="Freeform 1046"/>
              <p:cNvSpPr/>
              <p:nvPr/>
            </p:nvSpPr>
            <p:spPr bwMode="auto">
              <a:xfrm>
                <a:off x="5892880" y="2170818"/>
                <a:ext cx="84442" cy="53479"/>
              </a:xfrm>
              <a:custGeom>
                <a:avLst/>
                <a:gdLst>
                  <a:gd name="T0" fmla="*/ 1 w 13"/>
                  <a:gd name="T1" fmla="*/ 1 h 8"/>
                  <a:gd name="T2" fmla="*/ 1 w 13"/>
                  <a:gd name="T3" fmla="*/ 2 h 8"/>
                  <a:gd name="T4" fmla="*/ 13 w 13"/>
                  <a:gd name="T5" fmla="*/ 1 h 8"/>
                  <a:gd name="T6" fmla="*/ 13 w 13"/>
                  <a:gd name="T7" fmla="*/ 0 h 8"/>
                  <a:gd name="T8" fmla="*/ 12 w 13"/>
                  <a:gd name="T9" fmla="*/ 0 h 8"/>
                  <a:gd name="T10" fmla="*/ 12 w 13"/>
                  <a:gd name="T11" fmla="*/ 1 h 8"/>
                  <a:gd name="T12" fmla="*/ 11 w 13"/>
                  <a:gd name="T13" fmla="*/ 4 h 8"/>
                  <a:gd name="T14" fmla="*/ 7 w 13"/>
                  <a:gd name="T15" fmla="*/ 7 h 8"/>
                  <a:gd name="T16" fmla="*/ 7 w 13"/>
                  <a:gd name="T17" fmla="*/ 7 h 8"/>
                  <a:gd name="T18" fmla="*/ 3 w 13"/>
                  <a:gd name="T19" fmla="*/ 4 h 8"/>
                  <a:gd name="T20" fmla="*/ 2 w 13"/>
                  <a:gd name="T21" fmla="*/ 2 h 8"/>
                  <a:gd name="T22" fmla="*/ 1 w 13"/>
                  <a:gd name="T23" fmla="*/ 1 h 8"/>
                  <a:gd name="T24" fmla="*/ 1 w 13"/>
                  <a:gd name="T25" fmla="*/ 1 h 8"/>
                  <a:gd name="T26" fmla="*/ 1 w 13"/>
                  <a:gd name="T27" fmla="*/ 2 h 8"/>
                  <a:gd name="T28" fmla="*/ 1 w 13"/>
                  <a:gd name="T29" fmla="*/ 1 h 8"/>
                  <a:gd name="T30" fmla="*/ 0 w 13"/>
                  <a:gd name="T31" fmla="*/ 1 h 8"/>
                  <a:gd name="T32" fmla="*/ 2 w 13"/>
                  <a:gd name="T33" fmla="*/ 4 h 8"/>
                  <a:gd name="T34" fmla="*/ 7 w 13"/>
                  <a:gd name="T35" fmla="*/ 8 h 8"/>
                  <a:gd name="T36" fmla="*/ 7 w 13"/>
                  <a:gd name="T37" fmla="*/ 8 h 8"/>
                  <a:gd name="T38" fmla="*/ 13 w 13"/>
                  <a:gd name="T39" fmla="*/ 5 h 8"/>
                  <a:gd name="T40" fmla="*/ 13 w 13"/>
                  <a:gd name="T41" fmla="*/ 1 h 8"/>
                  <a:gd name="T42" fmla="*/ 13 w 13"/>
                  <a:gd name="T43" fmla="*/ 0 h 8"/>
                  <a:gd name="T44" fmla="*/ 13 w 13"/>
                  <a:gd name="T45" fmla="*/ 0 h 8"/>
                  <a:gd name="T46" fmla="*/ 0 w 13"/>
                  <a:gd name="T47" fmla="*/ 0 h 8"/>
                  <a:gd name="T48" fmla="*/ 0 w 13"/>
                  <a:gd name="T49" fmla="*/ 1 h 8"/>
                  <a:gd name="T50" fmla="*/ 1 w 13"/>
                  <a:gd name="T5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8">
                    <a:moveTo>
                      <a:pt x="1" y="1"/>
                    </a:moveTo>
                    <a:cubicBezTo>
                      <a:pt x="1" y="2"/>
                      <a:pt x="1" y="2"/>
                      <a:pt x="1" y="2"/>
                    </a:cubicBezTo>
                    <a:cubicBezTo>
                      <a:pt x="13" y="1"/>
                      <a:pt x="13" y="1"/>
                      <a:pt x="13" y="1"/>
                    </a:cubicBezTo>
                    <a:cubicBezTo>
                      <a:pt x="13" y="0"/>
                      <a:pt x="13" y="0"/>
                      <a:pt x="13" y="0"/>
                    </a:cubicBezTo>
                    <a:cubicBezTo>
                      <a:pt x="12" y="0"/>
                      <a:pt x="12" y="0"/>
                      <a:pt x="12" y="0"/>
                    </a:cubicBezTo>
                    <a:cubicBezTo>
                      <a:pt x="12" y="1"/>
                      <a:pt x="12" y="1"/>
                      <a:pt x="12" y="1"/>
                    </a:cubicBezTo>
                    <a:cubicBezTo>
                      <a:pt x="12" y="1"/>
                      <a:pt x="12" y="3"/>
                      <a:pt x="11" y="4"/>
                    </a:cubicBezTo>
                    <a:cubicBezTo>
                      <a:pt x="11" y="5"/>
                      <a:pt x="10" y="7"/>
                      <a:pt x="7" y="7"/>
                    </a:cubicBezTo>
                    <a:cubicBezTo>
                      <a:pt x="7" y="7"/>
                      <a:pt x="7" y="7"/>
                      <a:pt x="7" y="7"/>
                    </a:cubicBezTo>
                    <a:cubicBezTo>
                      <a:pt x="5" y="7"/>
                      <a:pt x="4" y="5"/>
                      <a:pt x="3" y="4"/>
                    </a:cubicBezTo>
                    <a:cubicBezTo>
                      <a:pt x="2" y="3"/>
                      <a:pt x="2" y="2"/>
                      <a:pt x="2" y="2"/>
                    </a:cubicBezTo>
                    <a:cubicBezTo>
                      <a:pt x="2" y="1"/>
                      <a:pt x="1" y="1"/>
                      <a:pt x="1" y="1"/>
                    </a:cubicBezTo>
                    <a:cubicBezTo>
                      <a:pt x="1" y="1"/>
                      <a:pt x="1" y="1"/>
                      <a:pt x="1" y="1"/>
                    </a:cubicBezTo>
                    <a:cubicBezTo>
                      <a:pt x="1" y="2"/>
                      <a:pt x="1" y="2"/>
                      <a:pt x="1" y="2"/>
                    </a:cubicBezTo>
                    <a:cubicBezTo>
                      <a:pt x="1" y="1"/>
                      <a:pt x="1" y="1"/>
                      <a:pt x="1" y="1"/>
                    </a:cubicBezTo>
                    <a:cubicBezTo>
                      <a:pt x="0" y="1"/>
                      <a:pt x="0" y="1"/>
                      <a:pt x="0" y="1"/>
                    </a:cubicBezTo>
                    <a:cubicBezTo>
                      <a:pt x="0" y="1"/>
                      <a:pt x="1" y="3"/>
                      <a:pt x="2" y="4"/>
                    </a:cubicBezTo>
                    <a:cubicBezTo>
                      <a:pt x="3" y="6"/>
                      <a:pt x="4" y="8"/>
                      <a:pt x="7" y="8"/>
                    </a:cubicBezTo>
                    <a:cubicBezTo>
                      <a:pt x="7" y="8"/>
                      <a:pt x="7" y="8"/>
                      <a:pt x="7" y="8"/>
                    </a:cubicBezTo>
                    <a:cubicBezTo>
                      <a:pt x="10" y="8"/>
                      <a:pt x="12" y="6"/>
                      <a:pt x="13" y="5"/>
                    </a:cubicBezTo>
                    <a:cubicBezTo>
                      <a:pt x="13" y="3"/>
                      <a:pt x="13" y="2"/>
                      <a:pt x="13" y="1"/>
                    </a:cubicBezTo>
                    <a:cubicBezTo>
                      <a:pt x="13" y="0"/>
                      <a:pt x="13" y="0"/>
                      <a:pt x="13" y="0"/>
                    </a:cubicBezTo>
                    <a:cubicBezTo>
                      <a:pt x="13" y="0"/>
                      <a:pt x="13" y="0"/>
                      <a:pt x="13" y="0"/>
                    </a:cubicBezTo>
                    <a:cubicBezTo>
                      <a:pt x="0" y="0"/>
                      <a:pt x="0" y="0"/>
                      <a:pt x="0" y="0"/>
                    </a:cubicBezTo>
                    <a:cubicBezTo>
                      <a:pt x="0" y="1"/>
                      <a:pt x="0" y="1"/>
                      <a:pt x="0" y="1"/>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7" name="Freeform 1047"/>
              <p:cNvSpPr/>
              <p:nvPr/>
            </p:nvSpPr>
            <p:spPr bwMode="auto">
              <a:xfrm>
                <a:off x="5997024" y="2170818"/>
                <a:ext cx="87257" cy="53479"/>
              </a:xfrm>
              <a:custGeom>
                <a:avLst/>
                <a:gdLst>
                  <a:gd name="T0" fmla="*/ 13 w 13"/>
                  <a:gd name="T1" fmla="*/ 1 h 8"/>
                  <a:gd name="T2" fmla="*/ 1 w 13"/>
                  <a:gd name="T3" fmla="*/ 0 h 8"/>
                  <a:gd name="T4" fmla="*/ 7 w 13"/>
                  <a:gd name="T5" fmla="*/ 7 h 8"/>
                  <a:gd name="T6" fmla="*/ 13 w 13"/>
                  <a:gd name="T7" fmla="*/ 1 h 8"/>
                </a:gdLst>
                <a:ahLst/>
                <a:cxnLst>
                  <a:cxn ang="0">
                    <a:pos x="T0" y="T1"/>
                  </a:cxn>
                  <a:cxn ang="0">
                    <a:pos x="T2" y="T3"/>
                  </a:cxn>
                  <a:cxn ang="0">
                    <a:pos x="T4" y="T5"/>
                  </a:cxn>
                  <a:cxn ang="0">
                    <a:pos x="T6" y="T7"/>
                  </a:cxn>
                </a:cxnLst>
                <a:rect l="0" t="0" r="r" b="b"/>
                <a:pathLst>
                  <a:path w="13" h="8">
                    <a:moveTo>
                      <a:pt x="13" y="1"/>
                    </a:moveTo>
                    <a:cubicBezTo>
                      <a:pt x="1" y="0"/>
                      <a:pt x="1" y="0"/>
                      <a:pt x="1" y="0"/>
                    </a:cubicBezTo>
                    <a:cubicBezTo>
                      <a:pt x="1" y="0"/>
                      <a:pt x="0" y="7"/>
                      <a:pt x="7" y="7"/>
                    </a:cubicBezTo>
                    <a:cubicBezTo>
                      <a:pt x="11" y="8"/>
                      <a:pt x="13" y="1"/>
                      <a:pt x="13" y="1"/>
                    </a:cubicBezTo>
                    <a:close/>
                  </a:path>
                </a:pathLst>
              </a:custGeom>
              <a:solidFill>
                <a:srgbClr val="8CD2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8" name="Freeform 1048"/>
              <p:cNvSpPr/>
              <p:nvPr/>
            </p:nvSpPr>
            <p:spPr bwMode="auto">
              <a:xfrm>
                <a:off x="5997024" y="2170818"/>
                <a:ext cx="95701" cy="53479"/>
              </a:xfrm>
              <a:custGeom>
                <a:avLst/>
                <a:gdLst>
                  <a:gd name="T0" fmla="*/ 13 w 14"/>
                  <a:gd name="T1" fmla="*/ 1 h 8"/>
                  <a:gd name="T2" fmla="*/ 13 w 14"/>
                  <a:gd name="T3" fmla="*/ 0 h 8"/>
                  <a:gd name="T4" fmla="*/ 0 w 14"/>
                  <a:gd name="T5" fmla="*/ 0 h 8"/>
                  <a:gd name="T6" fmla="*/ 0 w 14"/>
                  <a:gd name="T7" fmla="*/ 0 h 8"/>
                  <a:gd name="T8" fmla="*/ 0 w 14"/>
                  <a:gd name="T9" fmla="*/ 1 h 8"/>
                  <a:gd name="T10" fmla="*/ 1 w 14"/>
                  <a:gd name="T11" fmla="*/ 5 h 8"/>
                  <a:gd name="T12" fmla="*/ 7 w 14"/>
                  <a:gd name="T13" fmla="*/ 8 h 8"/>
                  <a:gd name="T14" fmla="*/ 7 w 14"/>
                  <a:gd name="T15" fmla="*/ 8 h 8"/>
                  <a:gd name="T16" fmla="*/ 12 w 14"/>
                  <a:gd name="T17" fmla="*/ 4 h 8"/>
                  <a:gd name="T18" fmla="*/ 14 w 14"/>
                  <a:gd name="T19" fmla="*/ 1 h 8"/>
                  <a:gd name="T20" fmla="*/ 14 w 14"/>
                  <a:gd name="T21" fmla="*/ 0 h 8"/>
                  <a:gd name="T22" fmla="*/ 13 w 14"/>
                  <a:gd name="T23" fmla="*/ 0 h 8"/>
                  <a:gd name="T24" fmla="*/ 13 w 14"/>
                  <a:gd name="T25" fmla="*/ 1 h 8"/>
                  <a:gd name="T26" fmla="*/ 12 w 14"/>
                  <a:gd name="T27" fmla="*/ 1 h 8"/>
                  <a:gd name="T28" fmla="*/ 12 w 14"/>
                  <a:gd name="T29" fmla="*/ 2 h 8"/>
                  <a:gd name="T30" fmla="*/ 10 w 14"/>
                  <a:gd name="T31" fmla="*/ 5 h 8"/>
                  <a:gd name="T32" fmla="*/ 7 w 14"/>
                  <a:gd name="T33" fmla="*/ 7 h 8"/>
                  <a:gd name="T34" fmla="*/ 7 w 14"/>
                  <a:gd name="T35" fmla="*/ 7 h 8"/>
                  <a:gd name="T36" fmla="*/ 2 w 14"/>
                  <a:gd name="T37" fmla="*/ 4 h 8"/>
                  <a:gd name="T38" fmla="*/ 2 w 14"/>
                  <a:gd name="T39" fmla="*/ 1 h 8"/>
                  <a:gd name="T40" fmla="*/ 2 w 14"/>
                  <a:gd name="T41" fmla="*/ 0 h 8"/>
                  <a:gd name="T42" fmla="*/ 1 w 14"/>
                  <a:gd name="T43" fmla="*/ 0 h 8"/>
                  <a:gd name="T44" fmla="*/ 1 w 14"/>
                  <a:gd name="T45" fmla="*/ 1 h 8"/>
                  <a:gd name="T46" fmla="*/ 13 w 14"/>
                  <a:gd name="T47" fmla="*/ 2 h 8"/>
                  <a:gd name="T48" fmla="*/ 13 w 14"/>
                  <a:gd name="T49" fmla="*/ 1 h 8"/>
                  <a:gd name="T50" fmla="*/ 12 w 14"/>
                  <a:gd name="T51" fmla="*/ 1 h 8"/>
                  <a:gd name="T52" fmla="*/ 13 w 14"/>
                  <a:gd name="T5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8">
                    <a:moveTo>
                      <a:pt x="13" y="1"/>
                    </a:moveTo>
                    <a:cubicBezTo>
                      <a:pt x="13" y="0"/>
                      <a:pt x="13" y="0"/>
                      <a:pt x="13" y="0"/>
                    </a:cubicBezTo>
                    <a:cubicBezTo>
                      <a:pt x="0" y="0"/>
                      <a:pt x="0" y="0"/>
                      <a:pt x="0" y="0"/>
                    </a:cubicBezTo>
                    <a:cubicBezTo>
                      <a:pt x="0" y="0"/>
                      <a:pt x="0" y="0"/>
                      <a:pt x="0" y="0"/>
                    </a:cubicBezTo>
                    <a:cubicBezTo>
                      <a:pt x="0" y="1"/>
                      <a:pt x="0" y="1"/>
                      <a:pt x="0" y="1"/>
                    </a:cubicBezTo>
                    <a:cubicBezTo>
                      <a:pt x="0" y="2"/>
                      <a:pt x="0" y="3"/>
                      <a:pt x="1" y="5"/>
                    </a:cubicBezTo>
                    <a:cubicBezTo>
                      <a:pt x="2" y="6"/>
                      <a:pt x="4" y="8"/>
                      <a:pt x="7" y="8"/>
                    </a:cubicBezTo>
                    <a:cubicBezTo>
                      <a:pt x="7" y="8"/>
                      <a:pt x="7" y="8"/>
                      <a:pt x="7" y="8"/>
                    </a:cubicBezTo>
                    <a:cubicBezTo>
                      <a:pt x="10" y="8"/>
                      <a:pt x="11" y="6"/>
                      <a:pt x="12" y="4"/>
                    </a:cubicBezTo>
                    <a:cubicBezTo>
                      <a:pt x="13" y="3"/>
                      <a:pt x="14" y="1"/>
                      <a:pt x="14" y="1"/>
                    </a:cubicBezTo>
                    <a:cubicBezTo>
                      <a:pt x="14" y="0"/>
                      <a:pt x="14" y="0"/>
                      <a:pt x="14" y="0"/>
                    </a:cubicBezTo>
                    <a:cubicBezTo>
                      <a:pt x="13" y="0"/>
                      <a:pt x="13" y="0"/>
                      <a:pt x="13" y="0"/>
                    </a:cubicBezTo>
                    <a:cubicBezTo>
                      <a:pt x="13" y="1"/>
                      <a:pt x="13" y="1"/>
                      <a:pt x="13" y="1"/>
                    </a:cubicBezTo>
                    <a:cubicBezTo>
                      <a:pt x="12" y="1"/>
                      <a:pt x="12" y="1"/>
                      <a:pt x="12" y="1"/>
                    </a:cubicBezTo>
                    <a:cubicBezTo>
                      <a:pt x="12" y="1"/>
                      <a:pt x="12" y="1"/>
                      <a:pt x="12" y="2"/>
                    </a:cubicBezTo>
                    <a:cubicBezTo>
                      <a:pt x="12" y="3"/>
                      <a:pt x="11" y="4"/>
                      <a:pt x="10" y="5"/>
                    </a:cubicBezTo>
                    <a:cubicBezTo>
                      <a:pt x="9" y="6"/>
                      <a:pt x="8" y="7"/>
                      <a:pt x="7" y="7"/>
                    </a:cubicBezTo>
                    <a:cubicBezTo>
                      <a:pt x="7" y="7"/>
                      <a:pt x="7" y="7"/>
                      <a:pt x="7" y="7"/>
                    </a:cubicBezTo>
                    <a:cubicBezTo>
                      <a:pt x="4" y="7"/>
                      <a:pt x="3" y="5"/>
                      <a:pt x="2" y="4"/>
                    </a:cubicBezTo>
                    <a:cubicBezTo>
                      <a:pt x="2" y="3"/>
                      <a:pt x="2" y="1"/>
                      <a:pt x="2" y="1"/>
                    </a:cubicBezTo>
                    <a:cubicBezTo>
                      <a:pt x="2" y="0"/>
                      <a:pt x="2" y="0"/>
                      <a:pt x="2" y="0"/>
                    </a:cubicBezTo>
                    <a:cubicBezTo>
                      <a:pt x="1" y="0"/>
                      <a:pt x="1" y="0"/>
                      <a:pt x="1" y="0"/>
                    </a:cubicBezTo>
                    <a:cubicBezTo>
                      <a:pt x="1" y="1"/>
                      <a:pt x="1" y="1"/>
                      <a:pt x="1" y="1"/>
                    </a:cubicBezTo>
                    <a:cubicBezTo>
                      <a:pt x="13" y="2"/>
                      <a:pt x="13" y="2"/>
                      <a:pt x="13" y="2"/>
                    </a:cubicBezTo>
                    <a:cubicBezTo>
                      <a:pt x="13" y="1"/>
                      <a:pt x="13" y="1"/>
                      <a:pt x="13" y="1"/>
                    </a:cubicBezTo>
                    <a:cubicBezTo>
                      <a:pt x="12" y="1"/>
                      <a:pt x="12" y="1"/>
                      <a:pt x="12" y="1"/>
                    </a:cubicBezTo>
                    <a:lnTo>
                      <a:pt x="13" y="1"/>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19" name="Rectangle 1049"/>
              <p:cNvSpPr>
                <a:spLocks noChangeArrowheads="1"/>
              </p:cNvSpPr>
              <p:nvPr/>
            </p:nvSpPr>
            <p:spPr bwMode="auto">
              <a:xfrm>
                <a:off x="5966063" y="2632432"/>
                <a:ext cx="5629" cy="25332"/>
              </a:xfrm>
              <a:prstGeom prst="rect">
                <a:avLst/>
              </a:prstGeom>
              <a:solidFill>
                <a:srgbClr val="2424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0" name="Rectangle 1050"/>
              <p:cNvSpPr>
                <a:spLocks noChangeArrowheads="1"/>
              </p:cNvSpPr>
              <p:nvPr/>
            </p:nvSpPr>
            <p:spPr bwMode="auto">
              <a:xfrm>
                <a:off x="5937916" y="2632432"/>
                <a:ext cx="5629" cy="25332"/>
              </a:xfrm>
              <a:prstGeom prst="rect">
                <a:avLst/>
              </a:prstGeom>
              <a:solidFill>
                <a:srgbClr val="2424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1" name="Rectangle 1051"/>
              <p:cNvSpPr>
                <a:spLocks noChangeArrowheads="1"/>
              </p:cNvSpPr>
              <p:nvPr/>
            </p:nvSpPr>
            <p:spPr bwMode="auto">
              <a:xfrm>
                <a:off x="6030801" y="2632432"/>
                <a:ext cx="8445" cy="25332"/>
              </a:xfrm>
              <a:prstGeom prst="rect">
                <a:avLst/>
              </a:prstGeom>
              <a:solidFill>
                <a:srgbClr val="2424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2" name="Rectangle 1052"/>
              <p:cNvSpPr>
                <a:spLocks noChangeArrowheads="1"/>
              </p:cNvSpPr>
              <p:nvPr/>
            </p:nvSpPr>
            <p:spPr bwMode="auto">
              <a:xfrm>
                <a:off x="6005469" y="2632432"/>
                <a:ext cx="5629" cy="25332"/>
              </a:xfrm>
              <a:prstGeom prst="rect">
                <a:avLst/>
              </a:prstGeom>
              <a:solidFill>
                <a:srgbClr val="2424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3" name="Rectangle 1054"/>
              <p:cNvSpPr>
                <a:spLocks noChangeArrowheads="1"/>
              </p:cNvSpPr>
              <p:nvPr/>
            </p:nvSpPr>
            <p:spPr bwMode="auto">
              <a:xfrm>
                <a:off x="6638781" y="2272148"/>
                <a:ext cx="78812"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4" name="Rectangle 1055"/>
              <p:cNvSpPr>
                <a:spLocks noChangeArrowheads="1"/>
              </p:cNvSpPr>
              <p:nvPr/>
            </p:nvSpPr>
            <p:spPr bwMode="auto">
              <a:xfrm>
                <a:off x="6638781" y="2272148"/>
                <a:ext cx="78812"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5" name="Freeform 1056"/>
              <p:cNvSpPr/>
              <p:nvPr/>
            </p:nvSpPr>
            <p:spPr bwMode="auto">
              <a:xfrm>
                <a:off x="6545896" y="2652136"/>
                <a:ext cx="258954" cy="121032"/>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6" name="Freeform 1057"/>
              <p:cNvSpPr/>
              <p:nvPr/>
            </p:nvSpPr>
            <p:spPr bwMode="auto">
              <a:xfrm>
                <a:off x="6545896" y="2652136"/>
                <a:ext cx="258954" cy="121032"/>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7" name="Freeform 1058"/>
              <p:cNvSpPr/>
              <p:nvPr/>
            </p:nvSpPr>
            <p:spPr bwMode="auto">
              <a:xfrm>
                <a:off x="6557155" y="2773168"/>
                <a:ext cx="101330" cy="385616"/>
              </a:xfrm>
              <a:custGeom>
                <a:avLst/>
                <a:gdLst>
                  <a:gd name="T0" fmla="*/ 22 w 36"/>
                  <a:gd name="T1" fmla="*/ 128 h 137"/>
                  <a:gd name="T2" fmla="*/ 0 w 36"/>
                  <a:gd name="T3" fmla="*/ 0 h 137"/>
                  <a:gd name="T4" fmla="*/ 34 w 36"/>
                  <a:gd name="T5" fmla="*/ 0 h 137"/>
                  <a:gd name="T6" fmla="*/ 36 w 36"/>
                  <a:gd name="T7" fmla="*/ 137 h 137"/>
                  <a:gd name="T8" fmla="*/ 22 w 36"/>
                  <a:gd name="T9" fmla="*/ 128 h 137"/>
                </a:gdLst>
                <a:ahLst/>
                <a:cxnLst>
                  <a:cxn ang="0">
                    <a:pos x="T0" y="T1"/>
                  </a:cxn>
                  <a:cxn ang="0">
                    <a:pos x="T2" y="T3"/>
                  </a:cxn>
                  <a:cxn ang="0">
                    <a:pos x="T4" y="T5"/>
                  </a:cxn>
                  <a:cxn ang="0">
                    <a:pos x="T6" y="T7"/>
                  </a:cxn>
                  <a:cxn ang="0">
                    <a:pos x="T8" y="T9"/>
                  </a:cxn>
                </a:cxnLst>
                <a:rect l="0" t="0" r="r" b="b"/>
                <a:pathLst>
                  <a:path w="36" h="137">
                    <a:moveTo>
                      <a:pt x="22" y="128"/>
                    </a:moveTo>
                    <a:lnTo>
                      <a:pt x="0" y="0"/>
                    </a:lnTo>
                    <a:lnTo>
                      <a:pt x="34" y="0"/>
                    </a:lnTo>
                    <a:lnTo>
                      <a:pt x="36" y="137"/>
                    </a:lnTo>
                    <a:lnTo>
                      <a:pt x="22" y="128"/>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8" name="Freeform 1059"/>
              <p:cNvSpPr/>
              <p:nvPr/>
            </p:nvSpPr>
            <p:spPr bwMode="auto">
              <a:xfrm>
                <a:off x="6599375" y="2773168"/>
                <a:ext cx="64739" cy="385616"/>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29" name="Freeform 1060"/>
              <p:cNvSpPr/>
              <p:nvPr/>
            </p:nvSpPr>
            <p:spPr bwMode="auto">
              <a:xfrm>
                <a:off x="6706334" y="2773168"/>
                <a:ext cx="84442" cy="385616"/>
              </a:xfrm>
              <a:custGeom>
                <a:avLst/>
                <a:gdLst>
                  <a:gd name="T0" fmla="*/ 9 w 30"/>
                  <a:gd name="T1" fmla="*/ 128 h 137"/>
                  <a:gd name="T2" fmla="*/ 30 w 30"/>
                  <a:gd name="T3" fmla="*/ 0 h 137"/>
                  <a:gd name="T4" fmla="*/ 0 w 30"/>
                  <a:gd name="T5" fmla="*/ 0 h 137"/>
                  <a:gd name="T6" fmla="*/ 0 w 30"/>
                  <a:gd name="T7" fmla="*/ 137 h 137"/>
                  <a:gd name="T8" fmla="*/ 9 w 30"/>
                  <a:gd name="T9" fmla="*/ 128 h 137"/>
                </a:gdLst>
                <a:ahLst/>
                <a:cxnLst>
                  <a:cxn ang="0">
                    <a:pos x="T0" y="T1"/>
                  </a:cxn>
                  <a:cxn ang="0">
                    <a:pos x="T2" y="T3"/>
                  </a:cxn>
                  <a:cxn ang="0">
                    <a:pos x="T4" y="T5"/>
                  </a:cxn>
                  <a:cxn ang="0">
                    <a:pos x="T6" y="T7"/>
                  </a:cxn>
                  <a:cxn ang="0">
                    <a:pos x="T8" y="T9"/>
                  </a:cxn>
                </a:cxnLst>
                <a:rect l="0" t="0" r="r" b="b"/>
                <a:pathLst>
                  <a:path w="30" h="137">
                    <a:moveTo>
                      <a:pt x="9" y="128"/>
                    </a:moveTo>
                    <a:lnTo>
                      <a:pt x="30" y="0"/>
                    </a:lnTo>
                    <a:lnTo>
                      <a:pt x="0" y="0"/>
                    </a:lnTo>
                    <a:lnTo>
                      <a:pt x="0" y="137"/>
                    </a:lnTo>
                    <a:lnTo>
                      <a:pt x="9" y="128"/>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0" name="Freeform 1061"/>
              <p:cNvSpPr/>
              <p:nvPr/>
            </p:nvSpPr>
            <p:spPr bwMode="auto">
              <a:xfrm>
                <a:off x="6697891" y="2773168"/>
                <a:ext cx="61924" cy="385616"/>
              </a:xfrm>
              <a:custGeom>
                <a:avLst/>
                <a:gdLst>
                  <a:gd name="T0" fmla="*/ 9 w 9"/>
                  <a:gd name="T1" fmla="*/ 30 h 58"/>
                  <a:gd name="T2" fmla="*/ 3 w 9"/>
                  <a:gd name="T3" fmla="*/ 28 h 58"/>
                  <a:gd name="T4" fmla="*/ 3 w 9"/>
                  <a:gd name="T5" fmla="*/ 0 h 58"/>
                  <a:gd name="T6" fmla="*/ 1 w 9"/>
                  <a:gd name="T7" fmla="*/ 0 h 58"/>
                  <a:gd name="T8" fmla="*/ 1 w 9"/>
                  <a:gd name="T9" fmla="*/ 58 h 58"/>
                  <a:gd name="T10" fmla="*/ 5 w 9"/>
                  <a:gd name="T11" fmla="*/ 54 h 58"/>
                  <a:gd name="T12" fmla="*/ 9 w 9"/>
                  <a:gd name="T13" fmla="*/ 29 h 58"/>
                  <a:gd name="T14" fmla="*/ 9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9" y="30"/>
                    </a:moveTo>
                    <a:cubicBezTo>
                      <a:pt x="7" y="32"/>
                      <a:pt x="3" y="31"/>
                      <a:pt x="3" y="28"/>
                    </a:cubicBezTo>
                    <a:cubicBezTo>
                      <a:pt x="0" y="19"/>
                      <a:pt x="3" y="9"/>
                      <a:pt x="3" y="0"/>
                    </a:cubicBezTo>
                    <a:cubicBezTo>
                      <a:pt x="1" y="0"/>
                      <a:pt x="1" y="0"/>
                      <a:pt x="1" y="0"/>
                    </a:cubicBezTo>
                    <a:cubicBezTo>
                      <a:pt x="1" y="58"/>
                      <a:pt x="1" y="58"/>
                      <a:pt x="1" y="58"/>
                    </a:cubicBezTo>
                    <a:cubicBezTo>
                      <a:pt x="5" y="54"/>
                      <a:pt x="5" y="54"/>
                      <a:pt x="5" y="54"/>
                    </a:cubicBezTo>
                    <a:cubicBezTo>
                      <a:pt x="9" y="29"/>
                      <a:pt x="9" y="29"/>
                      <a:pt x="9" y="29"/>
                    </a:cubicBezTo>
                    <a:lnTo>
                      <a:pt x="9" y="30"/>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1" name="Freeform 1062"/>
              <p:cNvSpPr/>
              <p:nvPr/>
            </p:nvSpPr>
            <p:spPr bwMode="auto">
              <a:xfrm>
                <a:off x="6517749" y="2331258"/>
                <a:ext cx="315249" cy="320878"/>
              </a:xfrm>
              <a:custGeom>
                <a:avLst/>
                <a:gdLst>
                  <a:gd name="T0" fmla="*/ 44 w 47"/>
                  <a:gd name="T1" fmla="*/ 5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1" y="2"/>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2" name="Freeform 1063"/>
              <p:cNvSpPr/>
              <p:nvPr/>
            </p:nvSpPr>
            <p:spPr bwMode="auto">
              <a:xfrm>
                <a:off x="6590931" y="2339701"/>
                <a:ext cx="168883" cy="298361"/>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0" y="1"/>
                    </a:cubicBezTo>
                    <a:cubicBezTo>
                      <a:pt x="19" y="0"/>
                      <a:pt x="19" y="0"/>
                      <a:pt x="19" y="0"/>
                    </a:cubicBezTo>
                    <a:cubicBezTo>
                      <a:pt x="18" y="13"/>
                      <a:pt x="18" y="21"/>
                      <a:pt x="19" y="33"/>
                    </a:cubicBezTo>
                    <a:cubicBezTo>
                      <a:pt x="20" y="36"/>
                      <a:pt x="19" y="41"/>
                      <a:pt x="18" y="41"/>
                    </a:cubicBezTo>
                    <a:cubicBezTo>
                      <a:pt x="16" y="45"/>
                      <a:pt x="12" y="44"/>
                      <a:pt x="10" y="43"/>
                    </a:cubicBezTo>
                    <a:cubicBezTo>
                      <a:pt x="6" y="42"/>
                      <a:pt x="5" y="39"/>
                      <a:pt x="5" y="33"/>
                    </a:cubicBezTo>
                    <a:cubicBezTo>
                      <a:pt x="5" y="32"/>
                      <a:pt x="5" y="32"/>
                      <a:pt x="5" y="31"/>
                    </a:cubicBezTo>
                    <a:cubicBezTo>
                      <a:pt x="5" y="28"/>
                      <a:pt x="6" y="25"/>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3" name="Rectangle 1064"/>
              <p:cNvSpPr>
                <a:spLocks noChangeArrowheads="1"/>
              </p:cNvSpPr>
              <p:nvPr/>
            </p:nvSpPr>
            <p:spPr bwMode="auto">
              <a:xfrm>
                <a:off x="6706334"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4" name="Freeform 1065"/>
              <p:cNvSpPr/>
              <p:nvPr/>
            </p:nvSpPr>
            <p:spPr bwMode="auto">
              <a:xfrm>
                <a:off x="6545896" y="2632432"/>
                <a:ext cx="258954" cy="19702"/>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5" name="Freeform 1066"/>
              <p:cNvSpPr/>
              <p:nvPr/>
            </p:nvSpPr>
            <p:spPr bwMode="auto">
              <a:xfrm>
                <a:off x="6545896" y="2632432"/>
                <a:ext cx="258954" cy="19702"/>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6" name="Freeform 1067"/>
              <p:cNvSpPr/>
              <p:nvPr/>
            </p:nvSpPr>
            <p:spPr bwMode="auto">
              <a:xfrm>
                <a:off x="6706334" y="3133453"/>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7" name="Rectangle 1068"/>
              <p:cNvSpPr>
                <a:spLocks noChangeArrowheads="1"/>
              </p:cNvSpPr>
              <p:nvPr/>
            </p:nvSpPr>
            <p:spPr bwMode="auto">
              <a:xfrm>
                <a:off x="6599375"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8" name="Freeform 1069"/>
              <p:cNvSpPr/>
              <p:nvPr/>
            </p:nvSpPr>
            <p:spPr bwMode="auto">
              <a:xfrm>
                <a:off x="6599375"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39" name="Freeform 1070"/>
              <p:cNvSpPr/>
              <p:nvPr/>
            </p:nvSpPr>
            <p:spPr bwMode="auto">
              <a:xfrm>
                <a:off x="6697891" y="3133453"/>
                <a:ext cx="67553" cy="39406"/>
              </a:xfrm>
              <a:custGeom>
                <a:avLst/>
                <a:gdLst>
                  <a:gd name="T0" fmla="*/ 1 w 10"/>
                  <a:gd name="T1" fmla="*/ 4 h 6"/>
                  <a:gd name="T2" fmla="*/ 3 w 10"/>
                  <a:gd name="T3" fmla="*/ 1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1"/>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0" name="Freeform 1071"/>
              <p:cNvSpPr/>
              <p:nvPr/>
            </p:nvSpPr>
            <p:spPr bwMode="auto">
              <a:xfrm>
                <a:off x="6599375"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7"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1" name="Freeform 1072"/>
              <p:cNvSpPr/>
              <p:nvPr/>
            </p:nvSpPr>
            <p:spPr bwMode="auto">
              <a:xfrm>
                <a:off x="6537451" y="2339701"/>
                <a:ext cx="95701" cy="292731"/>
              </a:xfrm>
              <a:custGeom>
                <a:avLst/>
                <a:gdLst>
                  <a:gd name="T0" fmla="*/ 14 w 14"/>
                  <a:gd name="T1" fmla="*/ 0 h 44"/>
                  <a:gd name="T2" fmla="*/ 3 w 14"/>
                  <a:gd name="T3" fmla="*/ 3 h 44"/>
                  <a:gd name="T4" fmla="*/ 0 w 14"/>
                  <a:gd name="T5" fmla="*/ 31 h 44"/>
                  <a:gd name="T6" fmla="*/ 1 w 14"/>
                  <a:gd name="T7" fmla="*/ 44 h 44"/>
                  <a:gd name="T8" fmla="*/ 11 w 14"/>
                  <a:gd name="T9" fmla="*/ 44 h 44"/>
                  <a:gd name="T10" fmla="*/ 11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0" y="31"/>
                    </a:cubicBezTo>
                    <a:cubicBezTo>
                      <a:pt x="1" y="37"/>
                      <a:pt x="1" y="41"/>
                      <a:pt x="1" y="44"/>
                    </a:cubicBezTo>
                    <a:cubicBezTo>
                      <a:pt x="11" y="44"/>
                      <a:pt x="11" y="44"/>
                      <a:pt x="11" y="44"/>
                    </a:cubicBezTo>
                    <a:cubicBezTo>
                      <a:pt x="11" y="44"/>
                      <a:pt x="11" y="44"/>
                      <a:pt x="11" y="44"/>
                    </a:cubicBezTo>
                    <a:cubicBezTo>
                      <a:pt x="10" y="44"/>
                      <a:pt x="10" y="44"/>
                      <a:pt x="10" y="44"/>
                    </a:cubicBezTo>
                    <a:cubicBezTo>
                      <a:pt x="10" y="44"/>
                      <a:pt x="8" y="7"/>
                      <a:pt x="10" y="3"/>
                    </a:cubicBezTo>
                    <a:cubicBezTo>
                      <a:pt x="10"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2" name="Freeform 1073"/>
              <p:cNvSpPr/>
              <p:nvPr/>
            </p:nvSpPr>
            <p:spPr bwMode="auto">
              <a:xfrm>
                <a:off x="6590931" y="2339701"/>
                <a:ext cx="42222"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3" name="Freeform 1074"/>
              <p:cNvSpPr/>
              <p:nvPr/>
            </p:nvSpPr>
            <p:spPr bwMode="auto">
              <a:xfrm>
                <a:off x="6551525"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4" name="Freeform 1075"/>
              <p:cNvSpPr/>
              <p:nvPr/>
            </p:nvSpPr>
            <p:spPr bwMode="auto">
              <a:xfrm>
                <a:off x="6545896" y="2652136"/>
                <a:ext cx="78812" cy="59108"/>
              </a:xfrm>
              <a:custGeom>
                <a:avLst/>
                <a:gdLst>
                  <a:gd name="T0" fmla="*/ 2 w 12"/>
                  <a:gd name="T1" fmla="*/ 0 h 9"/>
                  <a:gd name="T2" fmla="*/ 0 w 12"/>
                  <a:gd name="T3" fmla="*/ 0 h 9"/>
                  <a:gd name="T4" fmla="*/ 1 w 12"/>
                  <a:gd name="T5" fmla="*/ 7 h 9"/>
                  <a:gd name="T6" fmla="*/ 1 w 12"/>
                  <a:gd name="T7" fmla="*/ 8 h 9"/>
                  <a:gd name="T8" fmla="*/ 12 w 12"/>
                  <a:gd name="T9" fmla="*/ 9 h 9"/>
                  <a:gd name="T10" fmla="*/ 11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1" y="4"/>
                      <a:pt x="1" y="6"/>
                      <a:pt x="1" y="7"/>
                    </a:cubicBezTo>
                    <a:cubicBezTo>
                      <a:pt x="1" y="8"/>
                      <a:pt x="1" y="8"/>
                      <a:pt x="1" y="8"/>
                    </a:cubicBezTo>
                    <a:cubicBezTo>
                      <a:pt x="12" y="9"/>
                      <a:pt x="12" y="9"/>
                      <a:pt x="12" y="9"/>
                    </a:cubicBezTo>
                    <a:cubicBezTo>
                      <a:pt x="12" y="9"/>
                      <a:pt x="12" y="6"/>
                      <a:pt x="11" y="0"/>
                    </a:cubicBezTo>
                    <a:cubicBezTo>
                      <a:pt x="2" y="0"/>
                      <a:pt x="2" y="0"/>
                      <a:pt x="2" y="0"/>
                    </a:cubicBezTo>
                    <a:cubicBezTo>
                      <a:pt x="2" y="0"/>
                      <a:pt x="2" y="0"/>
                      <a:pt x="2" y="0"/>
                    </a:cubicBezTo>
                  </a:path>
                </a:pathLst>
              </a:custGeom>
              <a:solidFill>
                <a:srgbClr val="0A0A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5" name="Freeform 1076"/>
              <p:cNvSpPr/>
              <p:nvPr/>
            </p:nvSpPr>
            <p:spPr bwMode="auto">
              <a:xfrm>
                <a:off x="6545896" y="2638062"/>
                <a:ext cx="11259"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6" name="Freeform 1077"/>
              <p:cNvSpPr/>
              <p:nvPr/>
            </p:nvSpPr>
            <p:spPr bwMode="auto">
              <a:xfrm>
                <a:off x="6545896" y="2632432"/>
                <a:ext cx="73183" cy="19702"/>
              </a:xfrm>
              <a:custGeom>
                <a:avLst/>
                <a:gdLst>
                  <a:gd name="T0" fmla="*/ 10 w 11"/>
                  <a:gd name="T1" fmla="*/ 0 h 3"/>
                  <a:gd name="T2" fmla="*/ 0 w 11"/>
                  <a:gd name="T3" fmla="*/ 0 h 3"/>
                  <a:gd name="T4" fmla="*/ 0 w 11"/>
                  <a:gd name="T5" fmla="*/ 1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7" name="Freeform 1078"/>
              <p:cNvSpPr>
                <a:spLocks noEditPoints="1"/>
              </p:cNvSpPr>
              <p:nvPr/>
            </p:nvSpPr>
            <p:spPr bwMode="auto">
              <a:xfrm>
                <a:off x="6731667" y="2331258"/>
                <a:ext cx="67553"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8" name="Freeform 1079"/>
              <p:cNvSpPr/>
              <p:nvPr/>
            </p:nvSpPr>
            <p:spPr bwMode="auto">
              <a:xfrm>
                <a:off x="6726038" y="2652136"/>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0A0A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49" name="Freeform 1080"/>
              <p:cNvSpPr/>
              <p:nvPr/>
            </p:nvSpPr>
            <p:spPr bwMode="auto">
              <a:xfrm>
                <a:off x="6726038" y="2331258"/>
                <a:ext cx="92887" cy="320878"/>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3"/>
                      <a:pt x="11" y="4"/>
                      <a:pt x="11" y="4"/>
                    </a:cubicBezTo>
                    <a:cubicBezTo>
                      <a:pt x="11" y="4"/>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0" name="Freeform 1081"/>
              <p:cNvSpPr/>
              <p:nvPr/>
            </p:nvSpPr>
            <p:spPr bwMode="auto">
              <a:xfrm>
                <a:off x="6726038" y="2339701"/>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1" name="Freeform 1082"/>
              <p:cNvSpPr/>
              <p:nvPr/>
            </p:nvSpPr>
            <p:spPr bwMode="auto">
              <a:xfrm>
                <a:off x="6731667" y="2632432"/>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2" name="Freeform 1083"/>
              <p:cNvSpPr/>
              <p:nvPr/>
            </p:nvSpPr>
            <p:spPr bwMode="auto">
              <a:xfrm>
                <a:off x="6526192" y="2331258"/>
                <a:ext cx="98516" cy="374357"/>
              </a:xfrm>
              <a:custGeom>
                <a:avLst/>
                <a:gdLst>
                  <a:gd name="T0" fmla="*/ 15 w 15"/>
                  <a:gd name="T1" fmla="*/ 0 h 56"/>
                  <a:gd name="T2" fmla="*/ 13 w 15"/>
                  <a:gd name="T3" fmla="*/ 43 h 56"/>
                  <a:gd name="T4" fmla="*/ 14 w 15"/>
                  <a:gd name="T5" fmla="*/ 56 h 56"/>
                  <a:gd name="T6" fmla="*/ 3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2" y="36"/>
                      <a:pt x="13" y="43"/>
                    </a:cubicBezTo>
                    <a:cubicBezTo>
                      <a:pt x="14" y="50"/>
                      <a:pt x="14" y="56"/>
                      <a:pt x="14" y="56"/>
                    </a:cubicBezTo>
                    <a:cubicBezTo>
                      <a:pt x="3" y="56"/>
                      <a:pt x="3" y="56"/>
                      <a:pt x="3" y="56"/>
                    </a:cubicBezTo>
                    <a:cubicBezTo>
                      <a:pt x="3" y="56"/>
                      <a:pt x="3" y="51"/>
                      <a:pt x="1" y="32"/>
                    </a:cubicBezTo>
                    <a:cubicBezTo>
                      <a:pt x="0" y="21"/>
                      <a:pt x="3" y="3"/>
                      <a:pt x="3" y="3"/>
                    </a:cubicBezTo>
                    <a:cubicBezTo>
                      <a:pt x="3" y="3"/>
                      <a:pt x="8" y="0"/>
                      <a:pt x="15" y="0"/>
                    </a:cubicBez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3" name="Freeform 1084"/>
              <p:cNvSpPr/>
              <p:nvPr/>
            </p:nvSpPr>
            <p:spPr bwMode="auto">
              <a:xfrm>
                <a:off x="6585302" y="2325629"/>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3 w 7"/>
                  <a:gd name="T11" fmla="*/ 13 h 26"/>
                  <a:gd name="T12" fmla="*/ 1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1" y="1"/>
                      <a:pt x="1" y="1"/>
                      <a:pt x="1" y="1"/>
                    </a:cubicBezTo>
                    <a:cubicBezTo>
                      <a:pt x="1" y="1"/>
                      <a:pt x="3" y="0"/>
                      <a:pt x="6" y="0"/>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4" name="Freeform 1085"/>
              <p:cNvSpPr/>
              <p:nvPr/>
            </p:nvSpPr>
            <p:spPr bwMode="auto">
              <a:xfrm>
                <a:off x="6726038" y="2331258"/>
                <a:ext cx="92887" cy="374357"/>
              </a:xfrm>
              <a:custGeom>
                <a:avLst/>
                <a:gdLst>
                  <a:gd name="T0" fmla="*/ 0 w 14"/>
                  <a:gd name="T1" fmla="*/ 0 h 56"/>
                  <a:gd name="T2" fmla="*/ 2 w 14"/>
                  <a:gd name="T3" fmla="*/ 43 h 56"/>
                  <a:gd name="T4" fmla="*/ 1 w 14"/>
                  <a:gd name="T5" fmla="*/ 56 h 56"/>
                  <a:gd name="T6" fmla="*/ 11 w 14"/>
                  <a:gd name="T7" fmla="*/ 56 h 56"/>
                  <a:gd name="T8" fmla="*/ 13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1" y="56"/>
                      <a:pt x="11" y="56"/>
                      <a:pt x="11" y="56"/>
                    </a:cubicBezTo>
                    <a:cubicBezTo>
                      <a:pt x="11" y="56"/>
                      <a:pt x="11" y="51"/>
                      <a:pt x="13" y="32"/>
                    </a:cubicBezTo>
                    <a:cubicBezTo>
                      <a:pt x="14" y="21"/>
                      <a:pt x="11" y="3"/>
                      <a:pt x="11" y="3"/>
                    </a:cubicBezTo>
                    <a:cubicBezTo>
                      <a:pt x="11" y="3"/>
                      <a:pt x="6" y="0"/>
                      <a:pt x="0" y="0"/>
                    </a:cubicBez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5" name="Freeform 1086"/>
              <p:cNvSpPr/>
              <p:nvPr/>
            </p:nvSpPr>
            <p:spPr bwMode="auto">
              <a:xfrm>
                <a:off x="6717593" y="2325629"/>
                <a:ext cx="42222" cy="180142"/>
              </a:xfrm>
              <a:custGeom>
                <a:avLst/>
                <a:gdLst>
                  <a:gd name="T0" fmla="*/ 2 w 6"/>
                  <a:gd name="T1" fmla="*/ 0 h 27"/>
                  <a:gd name="T2" fmla="*/ 0 w 6"/>
                  <a:gd name="T3" fmla="*/ 0 h 27"/>
                  <a:gd name="T4" fmla="*/ 2 w 6"/>
                  <a:gd name="T5" fmla="*/ 27 h 27"/>
                  <a:gd name="T6" fmla="*/ 6 w 6"/>
                  <a:gd name="T7" fmla="*/ 18 h 27"/>
                  <a:gd name="T8" fmla="*/ 6 w 6"/>
                  <a:gd name="T9" fmla="*/ 14 h 27"/>
                  <a:gd name="T10" fmla="*/ 4 w 6"/>
                  <a:gd name="T11" fmla="*/ 13 h 27"/>
                  <a:gd name="T12" fmla="*/ 6 w 6"/>
                  <a:gd name="T13" fmla="*/ 9 h 27"/>
                  <a:gd name="T14" fmla="*/ 5 w 6"/>
                  <a:gd name="T15" fmla="*/ 1 h 27"/>
                  <a:gd name="T16" fmla="*/ 2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2" y="0"/>
                    </a:moveTo>
                    <a:cubicBezTo>
                      <a:pt x="0" y="0"/>
                      <a:pt x="0" y="0"/>
                      <a:pt x="0" y="0"/>
                    </a:cubicBezTo>
                    <a:cubicBezTo>
                      <a:pt x="2" y="27"/>
                      <a:pt x="2" y="27"/>
                      <a:pt x="2" y="27"/>
                    </a:cubicBezTo>
                    <a:cubicBezTo>
                      <a:pt x="6" y="18"/>
                      <a:pt x="6" y="18"/>
                      <a:pt x="6" y="18"/>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6" name="Freeform 1087"/>
              <p:cNvSpPr/>
              <p:nvPr/>
            </p:nvSpPr>
            <p:spPr bwMode="auto">
              <a:xfrm>
                <a:off x="6759815" y="2331258"/>
                <a:ext cx="98516" cy="267398"/>
              </a:xfrm>
              <a:custGeom>
                <a:avLst/>
                <a:gdLst>
                  <a:gd name="T0" fmla="*/ 5 w 15"/>
                  <a:gd name="T1" fmla="*/ 3 h 40"/>
                  <a:gd name="T2" fmla="*/ 3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10" y="39"/>
                    </a:cubicBezTo>
                    <a:cubicBezTo>
                      <a:pt x="14" y="38"/>
                      <a:pt x="15" y="0"/>
                      <a:pt x="5" y="3"/>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7" name="Freeform 1088"/>
              <p:cNvSpPr/>
              <p:nvPr/>
            </p:nvSpPr>
            <p:spPr bwMode="auto">
              <a:xfrm>
                <a:off x="6633151" y="2519843"/>
                <a:ext cx="211105"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8" name="Freeform 1089"/>
              <p:cNvSpPr/>
              <p:nvPr/>
            </p:nvSpPr>
            <p:spPr bwMode="auto">
              <a:xfrm>
                <a:off x="6759815" y="2345331"/>
                <a:ext cx="59110" cy="208289"/>
              </a:xfrm>
              <a:custGeom>
                <a:avLst/>
                <a:gdLst>
                  <a:gd name="T0" fmla="*/ 4 w 9"/>
                  <a:gd name="T1" fmla="*/ 31 h 31"/>
                  <a:gd name="T2" fmla="*/ 5 w 9"/>
                  <a:gd name="T3" fmla="*/ 31 h 31"/>
                  <a:gd name="T4" fmla="*/ 4 w 9"/>
                  <a:gd name="T5" fmla="*/ 30 h 31"/>
                  <a:gd name="T6" fmla="*/ 6 w 9"/>
                  <a:gd name="T7" fmla="*/ 19 h 31"/>
                  <a:gd name="T8" fmla="*/ 7 w 9"/>
                  <a:gd name="T9" fmla="*/ 1 h 31"/>
                  <a:gd name="T10" fmla="*/ 7 w 9"/>
                  <a:gd name="T11" fmla="*/ 1 h 31"/>
                  <a:gd name="T12" fmla="*/ 5 w 9"/>
                  <a:gd name="T13" fmla="*/ 1 h 31"/>
                  <a:gd name="T14" fmla="*/ 3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4" y="30"/>
                      <a:pt x="4" y="30"/>
                      <a:pt x="4" y="30"/>
                    </a:cubicBezTo>
                    <a:cubicBezTo>
                      <a:pt x="3" y="26"/>
                      <a:pt x="4" y="22"/>
                      <a:pt x="6" y="19"/>
                    </a:cubicBezTo>
                    <a:cubicBezTo>
                      <a:pt x="9" y="13"/>
                      <a:pt x="7" y="8"/>
                      <a:pt x="7" y="1"/>
                    </a:cubicBezTo>
                    <a:cubicBezTo>
                      <a:pt x="7" y="1"/>
                      <a:pt x="7" y="1"/>
                      <a:pt x="7" y="1"/>
                    </a:cubicBezTo>
                    <a:cubicBezTo>
                      <a:pt x="6" y="0"/>
                      <a:pt x="6" y="0"/>
                      <a:pt x="5" y="1"/>
                    </a:cubicBezTo>
                    <a:cubicBezTo>
                      <a:pt x="5" y="1"/>
                      <a:pt x="7" y="11"/>
                      <a:pt x="3" y="19"/>
                    </a:cubicBezTo>
                    <a:cubicBezTo>
                      <a:pt x="1" y="24"/>
                      <a:pt x="0" y="28"/>
                      <a:pt x="0" y="28"/>
                    </a:cubicBezTo>
                    <a:cubicBezTo>
                      <a:pt x="0" y="28"/>
                      <a:pt x="1" y="29"/>
                      <a:pt x="3" y="31"/>
                    </a:cubicBezTo>
                    <a:lnTo>
                      <a:pt x="4" y="31"/>
                    </a:lnTo>
                    <a:close/>
                  </a:path>
                </a:pathLst>
              </a:custGeom>
              <a:solidFill>
                <a:srgbClr val="0F0F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59" name="Freeform 1090"/>
              <p:cNvSpPr/>
              <p:nvPr/>
            </p:nvSpPr>
            <p:spPr bwMode="auto">
              <a:xfrm>
                <a:off x="6633151" y="2519843"/>
                <a:ext cx="157624"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3 w 24"/>
                  <a:gd name="T13" fmla="*/ 5 h 9"/>
                  <a:gd name="T14" fmla="*/ 24 w 24"/>
                  <a:gd name="T15" fmla="*/ 5 h 9"/>
                  <a:gd name="T16" fmla="*/ 23 w 24"/>
                  <a:gd name="T17" fmla="*/ 4 h 9"/>
                  <a:gd name="T18" fmla="*/ 23 w 24"/>
                  <a:gd name="T19" fmla="*/ 3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20" y="5"/>
                      <a:pt x="20" y="5"/>
                      <a:pt x="21" y="5"/>
                    </a:cubicBezTo>
                    <a:cubicBezTo>
                      <a:pt x="21" y="5"/>
                      <a:pt x="21" y="5"/>
                      <a:pt x="21" y="5"/>
                    </a:cubicBezTo>
                    <a:cubicBezTo>
                      <a:pt x="22" y="5"/>
                      <a:pt x="22" y="5"/>
                      <a:pt x="23" y="5"/>
                    </a:cubicBezTo>
                    <a:cubicBezTo>
                      <a:pt x="23" y="5"/>
                      <a:pt x="24" y="5"/>
                      <a:pt x="24" y="5"/>
                    </a:cubicBezTo>
                    <a:cubicBezTo>
                      <a:pt x="23" y="4"/>
                      <a:pt x="23" y="4"/>
                      <a:pt x="23" y="4"/>
                    </a:cubicBezTo>
                    <a:cubicBezTo>
                      <a:pt x="23" y="4"/>
                      <a:pt x="23" y="3"/>
                      <a:pt x="23" y="3"/>
                    </a:cubicBezTo>
                    <a:cubicBezTo>
                      <a:pt x="20" y="2"/>
                      <a:pt x="16" y="1"/>
                      <a:pt x="15" y="1"/>
                    </a:cubicBezTo>
                    <a:cubicBezTo>
                      <a:pt x="9" y="1"/>
                      <a:pt x="4" y="0"/>
                      <a:pt x="3" y="0"/>
                    </a:cubicBezTo>
                    <a:cubicBezTo>
                      <a:pt x="3" y="0"/>
                      <a:pt x="0" y="6"/>
                      <a:pt x="0" y="6"/>
                    </a:cubicBezTo>
                    <a:cubicBezTo>
                      <a:pt x="4" y="8"/>
                      <a:pt x="7" y="9"/>
                      <a:pt x="10" y="9"/>
                    </a:cubicBezTo>
                    <a:lnTo>
                      <a:pt x="10" y="8"/>
                    </a:lnTo>
                    <a:close/>
                  </a:path>
                </a:pathLst>
              </a:custGeom>
              <a:solidFill>
                <a:srgbClr val="1A1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0" name="Freeform 1091"/>
              <p:cNvSpPr/>
              <p:nvPr/>
            </p:nvSpPr>
            <p:spPr bwMode="auto">
              <a:xfrm>
                <a:off x="6557155" y="2491696"/>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1" name="Freeform 1092"/>
              <p:cNvSpPr/>
              <p:nvPr/>
            </p:nvSpPr>
            <p:spPr bwMode="auto">
              <a:xfrm>
                <a:off x="6483972" y="2331258"/>
                <a:ext cx="95701"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2" name="Freeform 1093"/>
              <p:cNvSpPr/>
              <p:nvPr/>
            </p:nvSpPr>
            <p:spPr bwMode="auto">
              <a:xfrm>
                <a:off x="6478342" y="2500141"/>
                <a:ext cx="247696"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4" y="0"/>
                      <a:pt x="34" y="0"/>
                    </a:cubicBezTo>
                    <a:cubicBezTo>
                      <a:pt x="33" y="0"/>
                      <a:pt x="24" y="1"/>
                      <a:pt x="15" y="2"/>
                    </a:cubicBezTo>
                    <a:cubicBezTo>
                      <a:pt x="11" y="3"/>
                      <a:pt x="0" y="6"/>
                      <a:pt x="5" y="14"/>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3" name="Freeform 1094"/>
              <p:cNvSpPr/>
              <p:nvPr/>
            </p:nvSpPr>
            <p:spPr bwMode="auto">
              <a:xfrm>
                <a:off x="6517749" y="2345331"/>
                <a:ext cx="53481" cy="185772"/>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7"/>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0F0F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4" name="Freeform 1095"/>
              <p:cNvSpPr/>
              <p:nvPr/>
            </p:nvSpPr>
            <p:spPr bwMode="auto">
              <a:xfrm>
                <a:off x="6551525" y="2500141"/>
                <a:ext cx="174513"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2"/>
                    </a:cubicBezTo>
                    <a:cubicBezTo>
                      <a:pt x="23" y="2"/>
                      <a:pt x="24" y="4"/>
                      <a:pt x="24" y="6"/>
                    </a:cubicBezTo>
                    <a:cubicBezTo>
                      <a:pt x="24" y="6"/>
                      <a:pt x="25" y="6"/>
                      <a:pt x="26" y="5"/>
                    </a:cubicBezTo>
                    <a:cubicBezTo>
                      <a:pt x="26" y="5"/>
                      <a:pt x="23" y="0"/>
                      <a:pt x="23" y="0"/>
                    </a:cubicBezTo>
                    <a:cubicBezTo>
                      <a:pt x="22" y="0"/>
                      <a:pt x="13" y="1"/>
                      <a:pt x="4" y="2"/>
                    </a:cubicBezTo>
                    <a:cubicBezTo>
                      <a:pt x="3" y="2"/>
                      <a:pt x="2" y="3"/>
                      <a:pt x="1" y="3"/>
                    </a:cubicBezTo>
                    <a:cubicBezTo>
                      <a:pt x="1" y="4"/>
                      <a:pt x="1" y="5"/>
                      <a:pt x="0" y="5"/>
                    </a:cubicBezTo>
                    <a:close/>
                  </a:path>
                </a:pathLst>
              </a:custGeom>
              <a:solidFill>
                <a:srgbClr val="1A1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5" name="Freeform 1096"/>
              <p:cNvSpPr/>
              <p:nvPr/>
            </p:nvSpPr>
            <p:spPr bwMode="auto">
              <a:xfrm>
                <a:off x="6706334" y="2491696"/>
                <a:ext cx="59110" cy="47849"/>
              </a:xfrm>
              <a:custGeom>
                <a:avLst/>
                <a:gdLst>
                  <a:gd name="T0" fmla="*/ 0 w 9"/>
                  <a:gd name="T1" fmla="*/ 2 h 7"/>
                  <a:gd name="T2" fmla="*/ 9 w 9"/>
                  <a:gd name="T3" fmla="*/ 2 h 7"/>
                  <a:gd name="T4" fmla="*/ 8 w 9"/>
                  <a:gd name="T5" fmla="*/ 6 h 7"/>
                  <a:gd name="T6" fmla="*/ 3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7" y="0"/>
                      <a:pt x="9" y="2"/>
                    </a:cubicBezTo>
                    <a:cubicBezTo>
                      <a:pt x="8" y="6"/>
                      <a:pt x="8" y="6"/>
                      <a:pt x="8" y="6"/>
                    </a:cubicBezTo>
                    <a:cubicBezTo>
                      <a:pt x="8"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6" name="Rectangle 1097"/>
              <p:cNvSpPr>
                <a:spLocks noChangeArrowheads="1"/>
              </p:cNvSpPr>
              <p:nvPr/>
            </p:nvSpPr>
            <p:spPr bwMode="auto">
              <a:xfrm>
                <a:off x="6638781" y="2325629"/>
                <a:ext cx="7881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7" name="Freeform 1098"/>
              <p:cNvSpPr/>
              <p:nvPr/>
            </p:nvSpPr>
            <p:spPr bwMode="auto">
              <a:xfrm>
                <a:off x="6678187" y="2319999"/>
                <a:ext cx="47851"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5"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8" name="Freeform 1099"/>
              <p:cNvSpPr/>
              <p:nvPr/>
            </p:nvSpPr>
            <p:spPr bwMode="auto">
              <a:xfrm>
                <a:off x="6658485" y="2325629"/>
                <a:ext cx="33777" cy="180142"/>
              </a:xfrm>
              <a:custGeom>
                <a:avLst/>
                <a:gdLst>
                  <a:gd name="T0" fmla="*/ 5 w 5"/>
                  <a:gd name="T1" fmla="*/ 24 h 27"/>
                  <a:gd name="T2" fmla="*/ 5 w 5"/>
                  <a:gd name="T3" fmla="*/ 24 h 27"/>
                  <a:gd name="T4" fmla="*/ 5 w 5"/>
                  <a:gd name="T5" fmla="*/ 24 h 27"/>
                  <a:gd name="T6" fmla="*/ 4 w 5"/>
                  <a:gd name="T7" fmla="*/ 4 h 27"/>
                  <a:gd name="T8" fmla="*/ 5 w 5"/>
                  <a:gd name="T9" fmla="*/ 2 h 27"/>
                  <a:gd name="T10" fmla="*/ 4 w 5"/>
                  <a:gd name="T11" fmla="*/ 1 h 27"/>
                  <a:gd name="T12" fmla="*/ 1 w 5"/>
                  <a:gd name="T13" fmla="*/ 1 h 27"/>
                  <a:gd name="T14" fmla="*/ 1 w 5"/>
                  <a:gd name="T15" fmla="*/ 2 h 27"/>
                  <a:gd name="T16" fmla="*/ 2 w 5"/>
                  <a:gd name="T17" fmla="*/ 4 h 27"/>
                  <a:gd name="T18" fmla="*/ 0 w 5"/>
                  <a:gd name="T19" fmla="*/ 24 h 27"/>
                  <a:gd name="T20" fmla="*/ 0 w 5"/>
                  <a:gd name="T21" fmla="*/ 24 h 27"/>
                  <a:gd name="T22" fmla="*/ 0 w 5"/>
                  <a:gd name="T23" fmla="*/ 24 h 27"/>
                  <a:gd name="T24" fmla="*/ 0 w 5"/>
                  <a:gd name="T25" fmla="*/ 24 h 27"/>
                  <a:gd name="T26" fmla="*/ 0 w 5"/>
                  <a:gd name="T27" fmla="*/ 24 h 27"/>
                  <a:gd name="T28" fmla="*/ 1 w 5"/>
                  <a:gd name="T29" fmla="*/ 27 h 27"/>
                  <a:gd name="T30" fmla="*/ 5 w 5"/>
                  <a:gd name="T31" fmla="*/ 26 h 27"/>
                  <a:gd name="T32" fmla="*/ 5 w 5"/>
                  <a:gd name="T33" fmla="*/ 24 h 27"/>
                  <a:gd name="T34" fmla="*/ 5 w 5"/>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7">
                    <a:moveTo>
                      <a:pt x="5" y="24"/>
                    </a:moveTo>
                    <a:cubicBezTo>
                      <a:pt x="5" y="24"/>
                      <a:pt x="5" y="24"/>
                      <a:pt x="5" y="24"/>
                    </a:cubicBezTo>
                    <a:cubicBezTo>
                      <a:pt x="5" y="24"/>
                      <a:pt x="5" y="24"/>
                      <a:pt x="5" y="24"/>
                    </a:cubicBezTo>
                    <a:cubicBezTo>
                      <a:pt x="4" y="4"/>
                      <a:pt x="4" y="4"/>
                      <a:pt x="4" y="4"/>
                    </a:cubicBezTo>
                    <a:cubicBezTo>
                      <a:pt x="5" y="2"/>
                      <a:pt x="5" y="2"/>
                      <a:pt x="5" y="2"/>
                    </a:cubicBezTo>
                    <a:cubicBezTo>
                      <a:pt x="5" y="2"/>
                      <a:pt x="5" y="1"/>
                      <a:pt x="4" y="1"/>
                    </a:cubicBezTo>
                    <a:cubicBezTo>
                      <a:pt x="4" y="0"/>
                      <a:pt x="2" y="0"/>
                      <a:pt x="1" y="1"/>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69" name="Freeform 1100"/>
              <p:cNvSpPr/>
              <p:nvPr/>
            </p:nvSpPr>
            <p:spPr bwMode="auto">
              <a:xfrm>
                <a:off x="6672557" y="2325629"/>
                <a:ext cx="19704" cy="174513"/>
              </a:xfrm>
              <a:custGeom>
                <a:avLst/>
                <a:gdLst>
                  <a:gd name="T0" fmla="*/ 3 w 3"/>
                  <a:gd name="T1" fmla="*/ 24 h 26"/>
                  <a:gd name="T2" fmla="*/ 3 w 3"/>
                  <a:gd name="T3" fmla="*/ 24 h 26"/>
                  <a:gd name="T4" fmla="*/ 2 w 3"/>
                  <a:gd name="T5" fmla="*/ 4 h 26"/>
                  <a:gd name="T6" fmla="*/ 3 w 3"/>
                  <a:gd name="T7" fmla="*/ 2 h 26"/>
                  <a:gd name="T8" fmla="*/ 2 w 3"/>
                  <a:gd name="T9" fmla="*/ 1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1"/>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0" name="Freeform 1101"/>
              <p:cNvSpPr/>
              <p:nvPr/>
            </p:nvSpPr>
            <p:spPr bwMode="auto">
              <a:xfrm>
                <a:off x="6683816" y="2331258"/>
                <a:ext cx="14074" cy="8443"/>
              </a:xfrm>
              <a:custGeom>
                <a:avLst/>
                <a:gdLst>
                  <a:gd name="T0" fmla="*/ 1 w 2"/>
                  <a:gd name="T1" fmla="*/ 1 h 1"/>
                  <a:gd name="T2" fmla="*/ 1 w 2"/>
                  <a:gd name="T3" fmla="*/ 1 h 1"/>
                  <a:gd name="T4" fmla="*/ 0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2" y="1"/>
                      <a:pt x="0" y="0"/>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1" name="Freeform 1102"/>
              <p:cNvSpPr/>
              <p:nvPr/>
            </p:nvSpPr>
            <p:spPr bwMode="auto">
              <a:xfrm>
                <a:off x="6658485" y="2331258"/>
                <a:ext cx="14074" cy="8443"/>
              </a:xfrm>
              <a:custGeom>
                <a:avLst/>
                <a:gdLst>
                  <a:gd name="T0" fmla="*/ 1 w 2"/>
                  <a:gd name="T1" fmla="*/ 1 h 1"/>
                  <a:gd name="T2" fmla="*/ 1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0" y="1"/>
                      <a:pt x="1" y="0"/>
                    </a:cubicBezTo>
                    <a:cubicBezTo>
                      <a:pt x="2"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2" name="Freeform 1103"/>
              <p:cNvSpPr/>
              <p:nvPr/>
            </p:nvSpPr>
            <p:spPr bwMode="auto">
              <a:xfrm>
                <a:off x="6633151" y="2319999"/>
                <a:ext cx="45036" cy="25332"/>
              </a:xfrm>
              <a:custGeom>
                <a:avLst/>
                <a:gdLst>
                  <a:gd name="T0" fmla="*/ 7 w 7"/>
                  <a:gd name="T1" fmla="*/ 1 h 4"/>
                  <a:gd name="T2" fmla="*/ 5 w 7"/>
                  <a:gd name="T3" fmla="*/ 4 h 4"/>
                  <a:gd name="T4" fmla="*/ 0 w 7"/>
                  <a:gd name="T5" fmla="*/ 3 h 4"/>
                  <a:gd name="T6" fmla="*/ 0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4" y="2"/>
                      <a:pt x="5" y="4"/>
                    </a:cubicBezTo>
                    <a:cubicBezTo>
                      <a:pt x="0" y="3"/>
                      <a:pt x="0" y="3"/>
                      <a:pt x="0" y="3"/>
                    </a:cubicBezTo>
                    <a:cubicBezTo>
                      <a:pt x="0" y="3"/>
                      <a:pt x="0" y="1"/>
                      <a:pt x="0"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3" name="Freeform 1104"/>
              <p:cNvSpPr/>
              <p:nvPr/>
            </p:nvSpPr>
            <p:spPr bwMode="auto">
              <a:xfrm>
                <a:off x="6799221" y="2471994"/>
                <a:ext cx="39406" cy="135107"/>
              </a:xfrm>
              <a:custGeom>
                <a:avLst/>
                <a:gdLst>
                  <a:gd name="T0" fmla="*/ 6 w 6"/>
                  <a:gd name="T1" fmla="*/ 1 h 20"/>
                  <a:gd name="T2" fmla="*/ 4 w 6"/>
                  <a:gd name="T3" fmla="*/ 17 h 20"/>
                  <a:gd name="T4" fmla="*/ 2 w 6"/>
                  <a:gd name="T5" fmla="*/ 11 h 20"/>
                  <a:gd name="T6" fmla="*/ 4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6" y="16"/>
                      <a:pt x="4" y="17"/>
                    </a:cubicBezTo>
                    <a:cubicBezTo>
                      <a:pt x="3" y="18"/>
                      <a:pt x="3" y="14"/>
                      <a:pt x="2" y="11"/>
                    </a:cubicBezTo>
                    <a:cubicBezTo>
                      <a:pt x="0" y="9"/>
                      <a:pt x="3" y="11"/>
                      <a:pt x="4" y="15"/>
                    </a:cubicBezTo>
                    <a:cubicBezTo>
                      <a:pt x="4" y="20"/>
                      <a:pt x="5" y="11"/>
                      <a:pt x="4" y="6"/>
                    </a:cubicBezTo>
                    <a:cubicBezTo>
                      <a:pt x="4" y="0"/>
                      <a:pt x="5" y="12"/>
                      <a:pt x="6" y="1"/>
                    </a:cubicBezTo>
                    <a:close/>
                  </a:path>
                </a:pathLst>
              </a:custGeom>
              <a:solidFill>
                <a:srgbClr val="1C1C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4" name="Freeform 1105"/>
              <p:cNvSpPr/>
              <p:nvPr/>
            </p:nvSpPr>
            <p:spPr bwMode="auto">
              <a:xfrm>
                <a:off x="6498045"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1"/>
                      <a:pt x="3" y="15"/>
                    </a:cubicBezTo>
                    <a:cubicBezTo>
                      <a:pt x="2" y="18"/>
                      <a:pt x="2" y="10"/>
                      <a:pt x="2" y="5"/>
                    </a:cubicBezTo>
                    <a:cubicBezTo>
                      <a:pt x="3" y="0"/>
                      <a:pt x="1" y="11"/>
                      <a:pt x="0" y="0"/>
                    </a:cubicBezTo>
                    <a:close/>
                  </a:path>
                </a:pathLst>
              </a:custGeom>
              <a:solidFill>
                <a:srgbClr val="1C1C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5" name="Freeform 1106"/>
              <p:cNvSpPr/>
              <p:nvPr/>
            </p:nvSpPr>
            <p:spPr bwMode="auto">
              <a:xfrm>
                <a:off x="6517749" y="1970974"/>
                <a:ext cx="340582" cy="247696"/>
              </a:xfrm>
              <a:custGeom>
                <a:avLst/>
                <a:gdLst>
                  <a:gd name="T0" fmla="*/ 5 w 51"/>
                  <a:gd name="T1" fmla="*/ 34 h 37"/>
                  <a:gd name="T2" fmla="*/ 2 w 51"/>
                  <a:gd name="T3" fmla="*/ 32 h 37"/>
                  <a:gd name="T4" fmla="*/ 2 w 51"/>
                  <a:gd name="T5" fmla="*/ 30 h 37"/>
                  <a:gd name="T6" fmla="*/ 1 w 51"/>
                  <a:gd name="T7" fmla="*/ 29 h 37"/>
                  <a:gd name="T8" fmla="*/ 0 w 51"/>
                  <a:gd name="T9" fmla="*/ 27 h 37"/>
                  <a:gd name="T10" fmla="*/ 0 w 51"/>
                  <a:gd name="T11" fmla="*/ 23 h 37"/>
                  <a:gd name="T12" fmla="*/ 0 w 51"/>
                  <a:gd name="T13" fmla="*/ 20 h 37"/>
                  <a:gd name="T14" fmla="*/ 1 w 51"/>
                  <a:gd name="T15" fmla="*/ 18 h 37"/>
                  <a:gd name="T16" fmla="*/ 1 w 51"/>
                  <a:gd name="T17" fmla="*/ 14 h 37"/>
                  <a:gd name="T18" fmla="*/ 2 w 51"/>
                  <a:gd name="T19" fmla="*/ 13 h 37"/>
                  <a:gd name="T20" fmla="*/ 3 w 51"/>
                  <a:gd name="T21" fmla="*/ 10 h 37"/>
                  <a:gd name="T22" fmla="*/ 6 w 51"/>
                  <a:gd name="T23" fmla="*/ 6 h 37"/>
                  <a:gd name="T24" fmla="*/ 8 w 51"/>
                  <a:gd name="T25" fmla="*/ 7 h 37"/>
                  <a:gd name="T26" fmla="*/ 10 w 51"/>
                  <a:gd name="T27" fmla="*/ 4 h 37"/>
                  <a:gd name="T28" fmla="*/ 12 w 51"/>
                  <a:gd name="T29" fmla="*/ 5 h 37"/>
                  <a:gd name="T30" fmla="*/ 14 w 51"/>
                  <a:gd name="T31" fmla="*/ 2 h 37"/>
                  <a:gd name="T32" fmla="*/ 15 w 51"/>
                  <a:gd name="T33" fmla="*/ 2 h 37"/>
                  <a:gd name="T34" fmla="*/ 17 w 51"/>
                  <a:gd name="T35" fmla="*/ 1 h 37"/>
                  <a:gd name="T36" fmla="*/ 20 w 51"/>
                  <a:gd name="T37" fmla="*/ 3 h 37"/>
                  <a:gd name="T38" fmla="*/ 21 w 51"/>
                  <a:gd name="T39" fmla="*/ 1 h 37"/>
                  <a:gd name="T40" fmla="*/ 23 w 51"/>
                  <a:gd name="T41" fmla="*/ 2 h 37"/>
                  <a:gd name="T42" fmla="*/ 25 w 51"/>
                  <a:gd name="T43" fmla="*/ 1 h 37"/>
                  <a:gd name="T44" fmla="*/ 29 w 51"/>
                  <a:gd name="T45" fmla="*/ 2 h 37"/>
                  <a:gd name="T46" fmla="*/ 31 w 51"/>
                  <a:gd name="T47" fmla="*/ 3 h 37"/>
                  <a:gd name="T48" fmla="*/ 36 w 51"/>
                  <a:gd name="T49" fmla="*/ 2 h 37"/>
                  <a:gd name="T50" fmla="*/ 38 w 51"/>
                  <a:gd name="T51" fmla="*/ 4 h 37"/>
                  <a:gd name="T52" fmla="*/ 38 w 51"/>
                  <a:gd name="T53" fmla="*/ 6 h 37"/>
                  <a:gd name="T54" fmla="*/ 40 w 51"/>
                  <a:gd name="T55" fmla="*/ 6 h 37"/>
                  <a:gd name="T56" fmla="*/ 42 w 51"/>
                  <a:gd name="T57" fmla="*/ 8 h 37"/>
                  <a:gd name="T58" fmla="*/ 45 w 51"/>
                  <a:gd name="T59" fmla="*/ 10 h 37"/>
                  <a:gd name="T60" fmla="*/ 48 w 51"/>
                  <a:gd name="T61" fmla="*/ 12 h 37"/>
                  <a:gd name="T62" fmla="*/ 48 w 51"/>
                  <a:gd name="T63" fmla="*/ 15 h 37"/>
                  <a:gd name="T64" fmla="*/ 49 w 51"/>
                  <a:gd name="T65" fmla="*/ 18 h 37"/>
                  <a:gd name="T66" fmla="*/ 48 w 51"/>
                  <a:gd name="T67" fmla="*/ 23 h 37"/>
                  <a:gd name="T68" fmla="*/ 49 w 51"/>
                  <a:gd name="T69" fmla="*/ 27 h 37"/>
                  <a:gd name="T70" fmla="*/ 49 w 51"/>
                  <a:gd name="T71" fmla="*/ 31 h 37"/>
                  <a:gd name="T72" fmla="*/ 50 w 51"/>
                  <a:gd name="T73" fmla="*/ 32 h 37"/>
                  <a:gd name="T74" fmla="*/ 48 w 51"/>
                  <a:gd name="T75" fmla="*/ 33 h 37"/>
                  <a:gd name="T76" fmla="*/ 48 w 51"/>
                  <a:gd name="T77" fmla="*/ 34 h 37"/>
                  <a:gd name="T78" fmla="*/ 47 w 51"/>
                  <a:gd name="T79" fmla="*/ 34 h 37"/>
                  <a:gd name="T80" fmla="*/ 46 w 51"/>
                  <a:gd name="T81" fmla="*/ 34 h 37"/>
                  <a:gd name="T82" fmla="*/ 45 w 51"/>
                  <a:gd name="T83" fmla="*/ 35 h 37"/>
                  <a:gd name="T84" fmla="*/ 44 w 51"/>
                  <a:gd name="T85" fmla="*/ 35 h 37"/>
                  <a:gd name="T86" fmla="*/ 42 w 51"/>
                  <a:gd name="T87" fmla="*/ 35 h 37"/>
                  <a:gd name="T88" fmla="*/ 5 w 51"/>
                  <a:gd name="T8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37">
                    <a:moveTo>
                      <a:pt x="5" y="34"/>
                    </a:moveTo>
                    <a:cubicBezTo>
                      <a:pt x="4" y="34"/>
                      <a:pt x="2" y="34"/>
                      <a:pt x="2" y="32"/>
                    </a:cubicBezTo>
                    <a:cubicBezTo>
                      <a:pt x="1" y="31"/>
                      <a:pt x="2" y="31"/>
                      <a:pt x="2" y="30"/>
                    </a:cubicBezTo>
                    <a:cubicBezTo>
                      <a:pt x="2" y="29"/>
                      <a:pt x="1" y="29"/>
                      <a:pt x="1" y="29"/>
                    </a:cubicBezTo>
                    <a:cubicBezTo>
                      <a:pt x="0" y="28"/>
                      <a:pt x="0" y="27"/>
                      <a:pt x="0" y="27"/>
                    </a:cubicBezTo>
                    <a:cubicBezTo>
                      <a:pt x="0" y="25"/>
                      <a:pt x="1" y="24"/>
                      <a:pt x="0" y="23"/>
                    </a:cubicBezTo>
                    <a:cubicBezTo>
                      <a:pt x="0" y="22"/>
                      <a:pt x="0" y="21"/>
                      <a:pt x="0" y="20"/>
                    </a:cubicBezTo>
                    <a:cubicBezTo>
                      <a:pt x="0" y="19"/>
                      <a:pt x="0" y="19"/>
                      <a:pt x="1" y="18"/>
                    </a:cubicBezTo>
                    <a:cubicBezTo>
                      <a:pt x="2" y="17"/>
                      <a:pt x="0" y="15"/>
                      <a:pt x="1" y="14"/>
                    </a:cubicBezTo>
                    <a:cubicBezTo>
                      <a:pt x="1" y="13"/>
                      <a:pt x="2" y="13"/>
                      <a:pt x="2" y="13"/>
                    </a:cubicBezTo>
                    <a:cubicBezTo>
                      <a:pt x="3" y="12"/>
                      <a:pt x="3" y="11"/>
                      <a:pt x="3" y="10"/>
                    </a:cubicBezTo>
                    <a:cubicBezTo>
                      <a:pt x="4" y="9"/>
                      <a:pt x="5" y="6"/>
                      <a:pt x="6" y="6"/>
                    </a:cubicBezTo>
                    <a:cubicBezTo>
                      <a:pt x="7" y="6"/>
                      <a:pt x="7" y="6"/>
                      <a:pt x="8" y="7"/>
                    </a:cubicBezTo>
                    <a:cubicBezTo>
                      <a:pt x="8" y="6"/>
                      <a:pt x="9" y="4"/>
                      <a:pt x="10" y="4"/>
                    </a:cubicBezTo>
                    <a:cubicBezTo>
                      <a:pt x="11" y="4"/>
                      <a:pt x="11" y="5"/>
                      <a:pt x="12" y="5"/>
                    </a:cubicBezTo>
                    <a:cubicBezTo>
                      <a:pt x="13" y="4"/>
                      <a:pt x="13" y="2"/>
                      <a:pt x="14" y="2"/>
                    </a:cubicBezTo>
                    <a:cubicBezTo>
                      <a:pt x="14" y="2"/>
                      <a:pt x="14" y="3"/>
                      <a:pt x="15" y="2"/>
                    </a:cubicBezTo>
                    <a:cubicBezTo>
                      <a:pt x="16" y="2"/>
                      <a:pt x="16" y="1"/>
                      <a:pt x="17" y="1"/>
                    </a:cubicBezTo>
                    <a:cubicBezTo>
                      <a:pt x="18" y="1"/>
                      <a:pt x="18" y="3"/>
                      <a:pt x="20" y="3"/>
                    </a:cubicBezTo>
                    <a:cubicBezTo>
                      <a:pt x="20" y="2"/>
                      <a:pt x="21" y="2"/>
                      <a:pt x="21" y="1"/>
                    </a:cubicBezTo>
                    <a:cubicBezTo>
                      <a:pt x="22" y="1"/>
                      <a:pt x="22" y="2"/>
                      <a:pt x="23" y="2"/>
                    </a:cubicBezTo>
                    <a:cubicBezTo>
                      <a:pt x="24" y="1"/>
                      <a:pt x="24" y="0"/>
                      <a:pt x="25" y="1"/>
                    </a:cubicBezTo>
                    <a:cubicBezTo>
                      <a:pt x="27" y="2"/>
                      <a:pt x="27" y="2"/>
                      <a:pt x="29" y="2"/>
                    </a:cubicBezTo>
                    <a:cubicBezTo>
                      <a:pt x="30" y="2"/>
                      <a:pt x="30" y="2"/>
                      <a:pt x="31" y="3"/>
                    </a:cubicBezTo>
                    <a:cubicBezTo>
                      <a:pt x="33" y="4"/>
                      <a:pt x="35" y="2"/>
                      <a:pt x="36" y="2"/>
                    </a:cubicBezTo>
                    <a:cubicBezTo>
                      <a:pt x="37" y="2"/>
                      <a:pt x="38" y="3"/>
                      <a:pt x="38" y="4"/>
                    </a:cubicBezTo>
                    <a:cubicBezTo>
                      <a:pt x="38" y="5"/>
                      <a:pt x="37" y="5"/>
                      <a:pt x="38" y="6"/>
                    </a:cubicBezTo>
                    <a:cubicBezTo>
                      <a:pt x="38" y="6"/>
                      <a:pt x="40" y="5"/>
                      <a:pt x="40" y="6"/>
                    </a:cubicBezTo>
                    <a:cubicBezTo>
                      <a:pt x="41" y="6"/>
                      <a:pt x="42" y="7"/>
                      <a:pt x="42" y="8"/>
                    </a:cubicBezTo>
                    <a:cubicBezTo>
                      <a:pt x="42" y="10"/>
                      <a:pt x="44" y="8"/>
                      <a:pt x="45" y="10"/>
                    </a:cubicBezTo>
                    <a:cubicBezTo>
                      <a:pt x="46" y="11"/>
                      <a:pt x="47" y="11"/>
                      <a:pt x="48" y="12"/>
                    </a:cubicBezTo>
                    <a:cubicBezTo>
                      <a:pt x="48" y="12"/>
                      <a:pt x="47" y="15"/>
                      <a:pt x="48" y="15"/>
                    </a:cubicBezTo>
                    <a:cubicBezTo>
                      <a:pt x="48" y="15"/>
                      <a:pt x="48" y="17"/>
                      <a:pt x="49" y="18"/>
                    </a:cubicBezTo>
                    <a:cubicBezTo>
                      <a:pt x="49" y="19"/>
                      <a:pt x="47" y="21"/>
                      <a:pt x="48" y="23"/>
                    </a:cubicBezTo>
                    <a:cubicBezTo>
                      <a:pt x="48" y="25"/>
                      <a:pt x="51" y="25"/>
                      <a:pt x="49" y="27"/>
                    </a:cubicBezTo>
                    <a:cubicBezTo>
                      <a:pt x="49" y="28"/>
                      <a:pt x="50" y="31"/>
                      <a:pt x="49" y="31"/>
                    </a:cubicBezTo>
                    <a:cubicBezTo>
                      <a:pt x="50" y="32"/>
                      <a:pt x="50" y="32"/>
                      <a:pt x="50" y="32"/>
                    </a:cubicBezTo>
                    <a:cubicBezTo>
                      <a:pt x="49" y="33"/>
                      <a:pt x="48" y="33"/>
                      <a:pt x="48" y="33"/>
                    </a:cubicBezTo>
                    <a:cubicBezTo>
                      <a:pt x="48" y="33"/>
                      <a:pt x="48" y="33"/>
                      <a:pt x="48" y="34"/>
                    </a:cubicBezTo>
                    <a:cubicBezTo>
                      <a:pt x="47" y="34"/>
                      <a:pt x="47" y="34"/>
                      <a:pt x="47" y="34"/>
                    </a:cubicBezTo>
                    <a:cubicBezTo>
                      <a:pt x="46" y="34"/>
                      <a:pt x="46" y="34"/>
                      <a:pt x="46" y="34"/>
                    </a:cubicBezTo>
                    <a:cubicBezTo>
                      <a:pt x="46" y="35"/>
                      <a:pt x="46" y="35"/>
                      <a:pt x="45" y="35"/>
                    </a:cubicBezTo>
                    <a:cubicBezTo>
                      <a:pt x="45" y="35"/>
                      <a:pt x="44" y="35"/>
                      <a:pt x="44" y="35"/>
                    </a:cubicBezTo>
                    <a:cubicBezTo>
                      <a:pt x="43" y="35"/>
                      <a:pt x="42" y="37"/>
                      <a:pt x="42" y="35"/>
                    </a:cubicBezTo>
                    <a:lnTo>
                      <a:pt x="5" y="34"/>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6" name="Freeform 1107"/>
              <p:cNvSpPr/>
              <p:nvPr/>
            </p:nvSpPr>
            <p:spPr bwMode="auto">
              <a:xfrm>
                <a:off x="6545896" y="1999121"/>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4" y="46"/>
                      <a:pt x="20" y="46"/>
                    </a:cubicBezTo>
                    <a:cubicBezTo>
                      <a:pt x="9"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7" name="Freeform 1108"/>
              <p:cNvSpPr/>
              <p:nvPr/>
            </p:nvSpPr>
            <p:spPr bwMode="auto">
              <a:xfrm>
                <a:off x="6683816" y="2159559"/>
                <a:ext cx="101330" cy="87255"/>
              </a:xfrm>
              <a:custGeom>
                <a:avLst/>
                <a:gdLst>
                  <a:gd name="T0" fmla="*/ 15 w 15"/>
                  <a:gd name="T1" fmla="*/ 2 h 13"/>
                  <a:gd name="T2" fmla="*/ 1 w 15"/>
                  <a:gd name="T3" fmla="*/ 0 h 13"/>
                  <a:gd name="T4" fmla="*/ 5 w 15"/>
                  <a:gd name="T5" fmla="*/ 9 h 13"/>
                  <a:gd name="T6" fmla="*/ 15 w 15"/>
                  <a:gd name="T7" fmla="*/ 2 h 13"/>
                </a:gdLst>
                <a:ahLst/>
                <a:cxnLst>
                  <a:cxn ang="0">
                    <a:pos x="T0" y="T1"/>
                  </a:cxn>
                  <a:cxn ang="0">
                    <a:pos x="T2" y="T3"/>
                  </a:cxn>
                  <a:cxn ang="0">
                    <a:pos x="T4" y="T5"/>
                  </a:cxn>
                  <a:cxn ang="0">
                    <a:pos x="T6" y="T7"/>
                  </a:cxn>
                </a:cxnLst>
                <a:rect l="0" t="0" r="r" b="b"/>
                <a:pathLst>
                  <a:path w="15" h="13">
                    <a:moveTo>
                      <a:pt x="15" y="2"/>
                    </a:moveTo>
                    <a:cubicBezTo>
                      <a:pt x="1" y="0"/>
                      <a:pt x="1" y="0"/>
                      <a:pt x="1" y="0"/>
                    </a:cubicBezTo>
                    <a:cubicBezTo>
                      <a:pt x="1" y="0"/>
                      <a:pt x="0" y="7"/>
                      <a:pt x="5" y="9"/>
                    </a:cubicBezTo>
                    <a:cubicBezTo>
                      <a:pt x="12" y="13"/>
                      <a:pt x="15" y="2"/>
                      <a:pt x="15" y="2"/>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8" name="Freeform 1109"/>
              <p:cNvSpPr/>
              <p:nvPr/>
            </p:nvSpPr>
            <p:spPr bwMode="auto">
              <a:xfrm>
                <a:off x="6683816" y="2159559"/>
                <a:ext cx="95701" cy="78812"/>
              </a:xfrm>
              <a:custGeom>
                <a:avLst/>
                <a:gdLst>
                  <a:gd name="T0" fmla="*/ 8 w 14"/>
                  <a:gd name="T1" fmla="*/ 7 h 12"/>
                  <a:gd name="T2" fmla="*/ 1 w 14"/>
                  <a:gd name="T3" fmla="*/ 0 h 12"/>
                  <a:gd name="T4" fmla="*/ 1 w 14"/>
                  <a:gd name="T5" fmla="*/ 0 h 12"/>
                  <a:gd name="T6" fmla="*/ 5 w 14"/>
                  <a:gd name="T7" fmla="*/ 9 h 12"/>
                  <a:gd name="T8" fmla="*/ 14 w 14"/>
                  <a:gd name="T9" fmla="*/ 3 h 12"/>
                  <a:gd name="T10" fmla="*/ 8 w 14"/>
                  <a:gd name="T11" fmla="*/ 7 h 12"/>
                </a:gdLst>
                <a:ahLst/>
                <a:cxnLst>
                  <a:cxn ang="0">
                    <a:pos x="T0" y="T1"/>
                  </a:cxn>
                  <a:cxn ang="0">
                    <a:pos x="T2" y="T3"/>
                  </a:cxn>
                  <a:cxn ang="0">
                    <a:pos x="T4" y="T5"/>
                  </a:cxn>
                  <a:cxn ang="0">
                    <a:pos x="T6" y="T7"/>
                  </a:cxn>
                  <a:cxn ang="0">
                    <a:pos x="T8" y="T9"/>
                  </a:cxn>
                  <a:cxn ang="0">
                    <a:pos x="T10" y="T11"/>
                  </a:cxn>
                </a:cxnLst>
                <a:rect l="0" t="0" r="r" b="b"/>
                <a:pathLst>
                  <a:path w="14" h="12">
                    <a:moveTo>
                      <a:pt x="8" y="7"/>
                    </a:moveTo>
                    <a:cubicBezTo>
                      <a:pt x="5" y="7"/>
                      <a:pt x="2" y="3"/>
                      <a:pt x="1" y="0"/>
                    </a:cubicBezTo>
                    <a:cubicBezTo>
                      <a:pt x="1" y="0"/>
                      <a:pt x="1" y="0"/>
                      <a:pt x="1" y="0"/>
                    </a:cubicBezTo>
                    <a:cubicBezTo>
                      <a:pt x="1" y="0"/>
                      <a:pt x="0" y="7"/>
                      <a:pt x="5" y="9"/>
                    </a:cubicBezTo>
                    <a:cubicBezTo>
                      <a:pt x="11" y="12"/>
                      <a:pt x="13" y="6"/>
                      <a:pt x="14" y="3"/>
                    </a:cubicBezTo>
                    <a:cubicBezTo>
                      <a:pt x="13" y="5"/>
                      <a:pt x="10" y="7"/>
                      <a:pt x="8" y="7"/>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79" name="Freeform 1110"/>
              <p:cNvSpPr/>
              <p:nvPr/>
            </p:nvSpPr>
            <p:spPr bwMode="auto">
              <a:xfrm>
                <a:off x="6658485" y="2170818"/>
                <a:ext cx="39406" cy="14073"/>
              </a:xfrm>
              <a:custGeom>
                <a:avLst/>
                <a:gdLst>
                  <a:gd name="T0" fmla="*/ 1 w 6"/>
                  <a:gd name="T1" fmla="*/ 2 h 2"/>
                  <a:gd name="T2" fmla="*/ 1 w 6"/>
                  <a:gd name="T3" fmla="*/ 2 h 2"/>
                  <a:gd name="T4" fmla="*/ 3 w 6"/>
                  <a:gd name="T5" fmla="*/ 2 h 2"/>
                  <a:gd name="T6" fmla="*/ 5 w 6"/>
                  <a:gd name="T7" fmla="*/ 2 h 2"/>
                  <a:gd name="T8" fmla="*/ 6 w 6"/>
                  <a:gd name="T9" fmla="*/ 0 h 2"/>
                  <a:gd name="T10" fmla="*/ 3 w 6"/>
                  <a:gd name="T11" fmla="*/ 0 h 2"/>
                  <a:gd name="T12" fmla="*/ 0 w 6"/>
                  <a:gd name="T13" fmla="*/ 0 h 2"/>
                  <a:gd name="T14" fmla="*/ 1 w 6"/>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1" y="2"/>
                    </a:moveTo>
                    <a:cubicBezTo>
                      <a:pt x="1" y="2"/>
                      <a:pt x="1" y="2"/>
                      <a:pt x="1" y="2"/>
                    </a:cubicBezTo>
                    <a:cubicBezTo>
                      <a:pt x="1" y="2"/>
                      <a:pt x="2" y="2"/>
                      <a:pt x="3" y="2"/>
                    </a:cubicBezTo>
                    <a:cubicBezTo>
                      <a:pt x="4" y="2"/>
                      <a:pt x="5" y="2"/>
                      <a:pt x="5" y="2"/>
                    </a:cubicBezTo>
                    <a:cubicBezTo>
                      <a:pt x="6" y="0"/>
                      <a:pt x="6" y="0"/>
                      <a:pt x="6" y="0"/>
                    </a:cubicBezTo>
                    <a:cubicBezTo>
                      <a:pt x="5" y="0"/>
                      <a:pt x="4" y="0"/>
                      <a:pt x="3" y="0"/>
                    </a:cubicBezTo>
                    <a:cubicBezTo>
                      <a:pt x="1" y="0"/>
                      <a:pt x="0" y="0"/>
                      <a:pt x="0" y="0"/>
                    </a:cubicBezTo>
                    <a:lnTo>
                      <a:pt x="1" y="2"/>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0" name="Freeform 1111"/>
              <p:cNvSpPr/>
              <p:nvPr/>
            </p:nvSpPr>
            <p:spPr bwMode="auto">
              <a:xfrm>
                <a:off x="6779517" y="2179263"/>
                <a:ext cx="25333" cy="33777"/>
              </a:xfrm>
              <a:custGeom>
                <a:avLst/>
                <a:gdLst>
                  <a:gd name="T0" fmla="*/ 1 w 4"/>
                  <a:gd name="T1" fmla="*/ 0 h 5"/>
                  <a:gd name="T2" fmla="*/ 1 w 4"/>
                  <a:gd name="T3" fmla="*/ 0 h 5"/>
                  <a:gd name="T4" fmla="*/ 2 w 4"/>
                  <a:gd name="T5" fmla="*/ 1 h 5"/>
                  <a:gd name="T6" fmla="*/ 3 w 4"/>
                  <a:gd name="T7" fmla="*/ 2 h 5"/>
                  <a:gd name="T8" fmla="*/ 4 w 4"/>
                  <a:gd name="T9" fmla="*/ 4 h 5"/>
                  <a:gd name="T10" fmla="*/ 4 w 4"/>
                  <a:gd name="T11" fmla="*/ 4 h 5"/>
                  <a:gd name="T12" fmla="*/ 3 w 4"/>
                  <a:gd name="T13" fmla="*/ 5 h 5"/>
                  <a:gd name="T14" fmla="*/ 3 w 4"/>
                  <a:gd name="T15" fmla="*/ 4 h 5"/>
                  <a:gd name="T16" fmla="*/ 2 w 4"/>
                  <a:gd name="T17" fmla="*/ 2 h 5"/>
                  <a:gd name="T18" fmla="*/ 1 w 4"/>
                  <a:gd name="T19" fmla="*/ 2 h 5"/>
                  <a:gd name="T20" fmla="*/ 1 w 4"/>
                  <a:gd name="T21" fmla="*/ 2 h 5"/>
                  <a:gd name="T22" fmla="*/ 0 w 4"/>
                  <a:gd name="T23" fmla="*/ 1 h 5"/>
                  <a:gd name="T24" fmla="*/ 1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1" y="0"/>
                    </a:moveTo>
                    <a:cubicBezTo>
                      <a:pt x="1" y="0"/>
                      <a:pt x="1" y="0"/>
                      <a:pt x="1" y="0"/>
                    </a:cubicBezTo>
                    <a:cubicBezTo>
                      <a:pt x="2" y="1"/>
                      <a:pt x="2" y="1"/>
                      <a:pt x="2" y="1"/>
                    </a:cubicBezTo>
                    <a:cubicBezTo>
                      <a:pt x="3" y="1"/>
                      <a:pt x="3" y="1"/>
                      <a:pt x="3" y="2"/>
                    </a:cubicBezTo>
                    <a:cubicBezTo>
                      <a:pt x="3" y="2"/>
                      <a:pt x="3" y="3"/>
                      <a:pt x="4" y="4"/>
                    </a:cubicBezTo>
                    <a:cubicBezTo>
                      <a:pt x="4" y="4"/>
                      <a:pt x="4" y="4"/>
                      <a:pt x="4" y="4"/>
                    </a:cubicBezTo>
                    <a:cubicBezTo>
                      <a:pt x="3" y="5"/>
                      <a:pt x="3" y="5"/>
                      <a:pt x="3" y="5"/>
                    </a:cubicBezTo>
                    <a:cubicBezTo>
                      <a:pt x="3" y="5"/>
                      <a:pt x="3" y="5"/>
                      <a:pt x="3" y="4"/>
                    </a:cubicBezTo>
                    <a:cubicBezTo>
                      <a:pt x="2" y="3"/>
                      <a:pt x="2" y="3"/>
                      <a:pt x="2" y="2"/>
                    </a:cubicBezTo>
                    <a:cubicBezTo>
                      <a:pt x="1" y="2"/>
                      <a:pt x="1" y="2"/>
                      <a:pt x="1" y="2"/>
                    </a:cubicBezTo>
                    <a:cubicBezTo>
                      <a:pt x="1" y="2"/>
                      <a:pt x="1" y="2"/>
                      <a:pt x="1" y="2"/>
                    </a:cubicBezTo>
                    <a:cubicBezTo>
                      <a:pt x="0" y="1"/>
                      <a:pt x="0" y="1"/>
                      <a:pt x="0" y="1"/>
                    </a:cubicBezTo>
                    <a:lnTo>
                      <a:pt x="1" y="0"/>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1" name="Freeform 1112"/>
              <p:cNvSpPr/>
              <p:nvPr/>
            </p:nvSpPr>
            <p:spPr bwMode="auto">
              <a:xfrm>
                <a:off x="6551525" y="2179263"/>
                <a:ext cx="28147" cy="33777"/>
              </a:xfrm>
              <a:custGeom>
                <a:avLst/>
                <a:gdLst>
                  <a:gd name="T0" fmla="*/ 4 w 4"/>
                  <a:gd name="T1" fmla="*/ 1 h 5"/>
                  <a:gd name="T2" fmla="*/ 4 w 4"/>
                  <a:gd name="T3" fmla="*/ 2 h 5"/>
                  <a:gd name="T4" fmla="*/ 3 w 4"/>
                  <a:gd name="T5" fmla="*/ 2 h 5"/>
                  <a:gd name="T6" fmla="*/ 2 w 4"/>
                  <a:gd name="T7" fmla="*/ 2 h 5"/>
                  <a:gd name="T8" fmla="*/ 2 w 4"/>
                  <a:gd name="T9" fmla="*/ 4 h 5"/>
                  <a:gd name="T10" fmla="*/ 1 w 4"/>
                  <a:gd name="T11" fmla="*/ 5 h 5"/>
                  <a:gd name="T12" fmla="*/ 0 w 4"/>
                  <a:gd name="T13" fmla="*/ 4 h 5"/>
                  <a:gd name="T14" fmla="*/ 1 w 4"/>
                  <a:gd name="T15" fmla="*/ 4 h 5"/>
                  <a:gd name="T16" fmla="*/ 1 w 4"/>
                  <a:gd name="T17" fmla="*/ 2 h 5"/>
                  <a:gd name="T18" fmla="*/ 2 w 4"/>
                  <a:gd name="T19" fmla="*/ 1 h 5"/>
                  <a:gd name="T20" fmla="*/ 3 w 4"/>
                  <a:gd name="T21" fmla="*/ 0 h 5"/>
                  <a:gd name="T22" fmla="*/ 4 w 4"/>
                  <a:gd name="T23" fmla="*/ 0 h 5"/>
                  <a:gd name="T24" fmla="*/ 4 w 4"/>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1"/>
                    </a:moveTo>
                    <a:cubicBezTo>
                      <a:pt x="4" y="1"/>
                      <a:pt x="4" y="1"/>
                      <a:pt x="4" y="2"/>
                    </a:cubicBezTo>
                    <a:cubicBezTo>
                      <a:pt x="3" y="2"/>
                      <a:pt x="3" y="2"/>
                      <a:pt x="3" y="2"/>
                    </a:cubicBezTo>
                    <a:cubicBezTo>
                      <a:pt x="2" y="2"/>
                      <a:pt x="2" y="2"/>
                      <a:pt x="2" y="2"/>
                    </a:cubicBezTo>
                    <a:cubicBezTo>
                      <a:pt x="2" y="3"/>
                      <a:pt x="2" y="3"/>
                      <a:pt x="2" y="4"/>
                    </a:cubicBezTo>
                    <a:cubicBezTo>
                      <a:pt x="1" y="5"/>
                      <a:pt x="1" y="5"/>
                      <a:pt x="1" y="5"/>
                    </a:cubicBezTo>
                    <a:cubicBezTo>
                      <a:pt x="0" y="4"/>
                      <a:pt x="0" y="4"/>
                      <a:pt x="0" y="4"/>
                    </a:cubicBezTo>
                    <a:cubicBezTo>
                      <a:pt x="0" y="4"/>
                      <a:pt x="0" y="4"/>
                      <a:pt x="1" y="4"/>
                    </a:cubicBezTo>
                    <a:cubicBezTo>
                      <a:pt x="1" y="3"/>
                      <a:pt x="1" y="2"/>
                      <a:pt x="1" y="2"/>
                    </a:cubicBezTo>
                    <a:cubicBezTo>
                      <a:pt x="1" y="1"/>
                      <a:pt x="2" y="1"/>
                      <a:pt x="2" y="1"/>
                    </a:cubicBezTo>
                    <a:cubicBezTo>
                      <a:pt x="3" y="0"/>
                      <a:pt x="3" y="0"/>
                      <a:pt x="3" y="0"/>
                    </a:cubicBezTo>
                    <a:cubicBezTo>
                      <a:pt x="3" y="0"/>
                      <a:pt x="4" y="0"/>
                      <a:pt x="4" y="0"/>
                    </a:cubicBezTo>
                    <a:lnTo>
                      <a:pt x="4" y="1"/>
                    </a:ln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2" name="Freeform 1113"/>
              <p:cNvSpPr/>
              <p:nvPr/>
            </p:nvSpPr>
            <p:spPr bwMode="auto">
              <a:xfrm>
                <a:off x="6779517"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3" name="Freeform 1114"/>
              <p:cNvSpPr/>
              <p:nvPr/>
            </p:nvSpPr>
            <p:spPr bwMode="auto">
              <a:xfrm>
                <a:off x="6537451" y="2179263"/>
                <a:ext cx="42222"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4" name="Freeform 1115"/>
              <p:cNvSpPr/>
              <p:nvPr/>
            </p:nvSpPr>
            <p:spPr bwMode="auto">
              <a:xfrm>
                <a:off x="6571227" y="2159559"/>
                <a:ext cx="101330" cy="87255"/>
              </a:xfrm>
              <a:custGeom>
                <a:avLst/>
                <a:gdLst>
                  <a:gd name="T0" fmla="*/ 0 w 15"/>
                  <a:gd name="T1" fmla="*/ 2 h 13"/>
                  <a:gd name="T2" fmla="*/ 14 w 15"/>
                  <a:gd name="T3" fmla="*/ 0 h 13"/>
                  <a:gd name="T4" fmla="*/ 10 w 15"/>
                  <a:gd name="T5" fmla="*/ 9 h 13"/>
                  <a:gd name="T6" fmla="*/ 0 w 15"/>
                  <a:gd name="T7" fmla="*/ 2 h 13"/>
                </a:gdLst>
                <a:ahLst/>
                <a:cxnLst>
                  <a:cxn ang="0">
                    <a:pos x="T0" y="T1"/>
                  </a:cxn>
                  <a:cxn ang="0">
                    <a:pos x="T2" y="T3"/>
                  </a:cxn>
                  <a:cxn ang="0">
                    <a:pos x="T4" y="T5"/>
                  </a:cxn>
                  <a:cxn ang="0">
                    <a:pos x="T6" y="T7"/>
                  </a:cxn>
                </a:cxnLst>
                <a:rect l="0" t="0" r="r" b="b"/>
                <a:pathLst>
                  <a:path w="15" h="13">
                    <a:moveTo>
                      <a:pt x="0" y="2"/>
                    </a:moveTo>
                    <a:cubicBezTo>
                      <a:pt x="14" y="0"/>
                      <a:pt x="14" y="0"/>
                      <a:pt x="14" y="0"/>
                    </a:cubicBezTo>
                    <a:cubicBezTo>
                      <a:pt x="14" y="0"/>
                      <a:pt x="15" y="7"/>
                      <a:pt x="10" y="9"/>
                    </a:cubicBezTo>
                    <a:cubicBezTo>
                      <a:pt x="3" y="13"/>
                      <a:pt x="0" y="2"/>
                      <a:pt x="0" y="2"/>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5" name="Freeform 1116"/>
              <p:cNvSpPr/>
              <p:nvPr/>
            </p:nvSpPr>
            <p:spPr bwMode="auto">
              <a:xfrm>
                <a:off x="6585302" y="2170818"/>
                <a:ext cx="78812" cy="61924"/>
              </a:xfrm>
              <a:custGeom>
                <a:avLst/>
                <a:gdLst>
                  <a:gd name="T0" fmla="*/ 3 w 12"/>
                  <a:gd name="T1" fmla="*/ 5 h 9"/>
                  <a:gd name="T2" fmla="*/ 1 w 12"/>
                  <a:gd name="T3" fmla="*/ 4 h 9"/>
                  <a:gd name="T4" fmla="*/ 0 w 12"/>
                  <a:gd name="T5" fmla="*/ 3 h 9"/>
                  <a:gd name="T6" fmla="*/ 0 w 12"/>
                  <a:gd name="T7" fmla="*/ 3 h 9"/>
                  <a:gd name="T8" fmla="*/ 8 w 12"/>
                  <a:gd name="T9" fmla="*/ 7 h 9"/>
                  <a:gd name="T10" fmla="*/ 12 w 12"/>
                  <a:gd name="T11" fmla="*/ 0 h 9"/>
                  <a:gd name="T12" fmla="*/ 3 w 12"/>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5"/>
                    </a:moveTo>
                    <a:cubicBezTo>
                      <a:pt x="2" y="5"/>
                      <a:pt x="1" y="4"/>
                      <a:pt x="1" y="4"/>
                    </a:cubicBezTo>
                    <a:cubicBezTo>
                      <a:pt x="0" y="3"/>
                      <a:pt x="0" y="3"/>
                      <a:pt x="0" y="3"/>
                    </a:cubicBezTo>
                    <a:cubicBezTo>
                      <a:pt x="0" y="3"/>
                      <a:pt x="0" y="3"/>
                      <a:pt x="0" y="3"/>
                    </a:cubicBezTo>
                    <a:cubicBezTo>
                      <a:pt x="1" y="6"/>
                      <a:pt x="4" y="9"/>
                      <a:pt x="8" y="7"/>
                    </a:cubicBezTo>
                    <a:cubicBezTo>
                      <a:pt x="11" y="6"/>
                      <a:pt x="12" y="2"/>
                      <a:pt x="12" y="0"/>
                    </a:cubicBezTo>
                    <a:cubicBezTo>
                      <a:pt x="10" y="3"/>
                      <a:pt x="6" y="6"/>
                      <a:pt x="3" y="5"/>
                    </a:cubicBezTo>
                    <a:close/>
                  </a:path>
                </a:pathLst>
              </a:custGeom>
              <a:solidFill>
                <a:srgbClr val="3232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6" name="Freeform 1117"/>
              <p:cNvSpPr/>
              <p:nvPr/>
            </p:nvSpPr>
            <p:spPr bwMode="auto">
              <a:xfrm>
                <a:off x="6531821" y="1999121"/>
                <a:ext cx="301176" cy="205474"/>
              </a:xfrm>
              <a:custGeom>
                <a:avLst/>
                <a:gdLst>
                  <a:gd name="T0" fmla="*/ 3 w 45"/>
                  <a:gd name="T1" fmla="*/ 30 h 31"/>
                  <a:gd name="T2" fmla="*/ 4 w 45"/>
                  <a:gd name="T3" fmla="*/ 28 h 31"/>
                  <a:gd name="T4" fmla="*/ 4 w 45"/>
                  <a:gd name="T5" fmla="*/ 26 h 31"/>
                  <a:gd name="T6" fmla="*/ 5 w 45"/>
                  <a:gd name="T7" fmla="*/ 23 h 31"/>
                  <a:gd name="T8" fmla="*/ 6 w 45"/>
                  <a:gd name="T9" fmla="*/ 20 h 31"/>
                  <a:gd name="T10" fmla="*/ 8 w 45"/>
                  <a:gd name="T11" fmla="*/ 19 h 31"/>
                  <a:gd name="T12" fmla="*/ 11 w 45"/>
                  <a:gd name="T13" fmla="*/ 17 h 31"/>
                  <a:gd name="T14" fmla="*/ 14 w 45"/>
                  <a:gd name="T15" fmla="*/ 22 h 31"/>
                  <a:gd name="T16" fmla="*/ 16 w 45"/>
                  <a:gd name="T17" fmla="*/ 23 h 31"/>
                  <a:gd name="T18" fmla="*/ 14 w 45"/>
                  <a:gd name="T19" fmla="*/ 20 h 31"/>
                  <a:gd name="T20" fmla="*/ 15 w 45"/>
                  <a:gd name="T21" fmla="*/ 16 h 31"/>
                  <a:gd name="T22" fmla="*/ 17 w 45"/>
                  <a:gd name="T23" fmla="*/ 18 h 31"/>
                  <a:gd name="T24" fmla="*/ 18 w 45"/>
                  <a:gd name="T25" fmla="*/ 16 h 31"/>
                  <a:gd name="T26" fmla="*/ 21 w 45"/>
                  <a:gd name="T27" fmla="*/ 17 h 31"/>
                  <a:gd name="T28" fmla="*/ 23 w 45"/>
                  <a:gd name="T29" fmla="*/ 19 h 31"/>
                  <a:gd name="T30" fmla="*/ 25 w 45"/>
                  <a:gd name="T31" fmla="*/ 18 h 31"/>
                  <a:gd name="T32" fmla="*/ 27 w 45"/>
                  <a:gd name="T33" fmla="*/ 20 h 31"/>
                  <a:gd name="T34" fmla="*/ 29 w 45"/>
                  <a:gd name="T35" fmla="*/ 17 h 31"/>
                  <a:gd name="T36" fmla="*/ 32 w 45"/>
                  <a:gd name="T37" fmla="*/ 17 h 31"/>
                  <a:gd name="T38" fmla="*/ 34 w 45"/>
                  <a:gd name="T39" fmla="*/ 15 h 31"/>
                  <a:gd name="T40" fmla="*/ 37 w 45"/>
                  <a:gd name="T41" fmla="*/ 15 h 31"/>
                  <a:gd name="T42" fmla="*/ 39 w 45"/>
                  <a:gd name="T43" fmla="*/ 16 h 31"/>
                  <a:gd name="T44" fmla="*/ 38 w 45"/>
                  <a:gd name="T45" fmla="*/ 20 h 31"/>
                  <a:gd name="T46" fmla="*/ 39 w 45"/>
                  <a:gd name="T47" fmla="*/ 22 h 31"/>
                  <a:gd name="T48" fmla="*/ 40 w 45"/>
                  <a:gd name="T49" fmla="*/ 23 h 31"/>
                  <a:gd name="T50" fmla="*/ 40 w 45"/>
                  <a:gd name="T51" fmla="*/ 25 h 31"/>
                  <a:gd name="T52" fmla="*/ 40 w 45"/>
                  <a:gd name="T53" fmla="*/ 26 h 31"/>
                  <a:gd name="T54" fmla="*/ 40 w 45"/>
                  <a:gd name="T55" fmla="*/ 27 h 31"/>
                  <a:gd name="T56" fmla="*/ 43 w 45"/>
                  <a:gd name="T57" fmla="*/ 27 h 31"/>
                  <a:gd name="T58" fmla="*/ 44 w 45"/>
                  <a:gd name="T59" fmla="*/ 19 h 31"/>
                  <a:gd name="T60" fmla="*/ 36 w 45"/>
                  <a:gd name="T61" fmla="*/ 4 h 31"/>
                  <a:gd name="T62" fmla="*/ 32 w 45"/>
                  <a:gd name="T63" fmla="*/ 1 h 31"/>
                  <a:gd name="T64" fmla="*/ 29 w 45"/>
                  <a:gd name="T65" fmla="*/ 1 h 31"/>
                  <a:gd name="T66" fmla="*/ 22 w 45"/>
                  <a:gd name="T67" fmla="*/ 0 h 31"/>
                  <a:gd name="T68" fmla="*/ 14 w 45"/>
                  <a:gd name="T69" fmla="*/ 1 h 31"/>
                  <a:gd name="T70" fmla="*/ 5 w 45"/>
                  <a:gd name="T71" fmla="*/ 7 h 31"/>
                  <a:gd name="T72" fmla="*/ 2 w 45"/>
                  <a:gd name="T73" fmla="*/ 13 h 31"/>
                  <a:gd name="T74" fmla="*/ 0 w 45"/>
                  <a:gd name="T75" fmla="*/ 19 h 31"/>
                  <a:gd name="T76" fmla="*/ 1 w 45"/>
                  <a:gd name="T77" fmla="*/ 24 h 31"/>
                  <a:gd name="T78" fmla="*/ 3 w 45"/>
                  <a:gd name="T7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31">
                    <a:moveTo>
                      <a:pt x="3" y="30"/>
                    </a:moveTo>
                    <a:cubicBezTo>
                      <a:pt x="3" y="31"/>
                      <a:pt x="4" y="29"/>
                      <a:pt x="4" y="28"/>
                    </a:cubicBezTo>
                    <a:cubicBezTo>
                      <a:pt x="4" y="27"/>
                      <a:pt x="4" y="26"/>
                      <a:pt x="4" y="26"/>
                    </a:cubicBezTo>
                    <a:cubicBezTo>
                      <a:pt x="6" y="28"/>
                      <a:pt x="5" y="23"/>
                      <a:pt x="5" y="23"/>
                    </a:cubicBezTo>
                    <a:cubicBezTo>
                      <a:pt x="6" y="23"/>
                      <a:pt x="6" y="21"/>
                      <a:pt x="6" y="20"/>
                    </a:cubicBezTo>
                    <a:cubicBezTo>
                      <a:pt x="8" y="22"/>
                      <a:pt x="8" y="20"/>
                      <a:pt x="8" y="19"/>
                    </a:cubicBezTo>
                    <a:cubicBezTo>
                      <a:pt x="11" y="21"/>
                      <a:pt x="10" y="19"/>
                      <a:pt x="11" y="17"/>
                    </a:cubicBezTo>
                    <a:cubicBezTo>
                      <a:pt x="12" y="18"/>
                      <a:pt x="12" y="23"/>
                      <a:pt x="14" y="22"/>
                    </a:cubicBezTo>
                    <a:cubicBezTo>
                      <a:pt x="14" y="23"/>
                      <a:pt x="16" y="24"/>
                      <a:pt x="16" y="23"/>
                    </a:cubicBezTo>
                    <a:cubicBezTo>
                      <a:pt x="14" y="22"/>
                      <a:pt x="16" y="20"/>
                      <a:pt x="14" y="20"/>
                    </a:cubicBezTo>
                    <a:cubicBezTo>
                      <a:pt x="16" y="19"/>
                      <a:pt x="15" y="18"/>
                      <a:pt x="15" y="16"/>
                    </a:cubicBezTo>
                    <a:cubicBezTo>
                      <a:pt x="17" y="16"/>
                      <a:pt x="16" y="18"/>
                      <a:pt x="17" y="18"/>
                    </a:cubicBezTo>
                    <a:cubicBezTo>
                      <a:pt x="17" y="18"/>
                      <a:pt x="18" y="17"/>
                      <a:pt x="18" y="16"/>
                    </a:cubicBezTo>
                    <a:cubicBezTo>
                      <a:pt x="19" y="17"/>
                      <a:pt x="21" y="19"/>
                      <a:pt x="21" y="17"/>
                    </a:cubicBezTo>
                    <a:cubicBezTo>
                      <a:pt x="21" y="17"/>
                      <a:pt x="21" y="19"/>
                      <a:pt x="23" y="19"/>
                    </a:cubicBezTo>
                    <a:cubicBezTo>
                      <a:pt x="23" y="19"/>
                      <a:pt x="24" y="19"/>
                      <a:pt x="25" y="18"/>
                    </a:cubicBezTo>
                    <a:cubicBezTo>
                      <a:pt x="24" y="20"/>
                      <a:pt x="26" y="21"/>
                      <a:pt x="27" y="20"/>
                    </a:cubicBezTo>
                    <a:cubicBezTo>
                      <a:pt x="28" y="21"/>
                      <a:pt x="29" y="18"/>
                      <a:pt x="29" y="17"/>
                    </a:cubicBezTo>
                    <a:cubicBezTo>
                      <a:pt x="30" y="18"/>
                      <a:pt x="31" y="19"/>
                      <a:pt x="32" y="17"/>
                    </a:cubicBezTo>
                    <a:cubicBezTo>
                      <a:pt x="33" y="18"/>
                      <a:pt x="34" y="16"/>
                      <a:pt x="34" y="15"/>
                    </a:cubicBezTo>
                    <a:cubicBezTo>
                      <a:pt x="35" y="16"/>
                      <a:pt x="36" y="17"/>
                      <a:pt x="37" y="15"/>
                    </a:cubicBezTo>
                    <a:cubicBezTo>
                      <a:pt x="37" y="16"/>
                      <a:pt x="38" y="16"/>
                      <a:pt x="39" y="16"/>
                    </a:cubicBezTo>
                    <a:cubicBezTo>
                      <a:pt x="38" y="17"/>
                      <a:pt x="36" y="20"/>
                      <a:pt x="38" y="20"/>
                    </a:cubicBezTo>
                    <a:cubicBezTo>
                      <a:pt x="38" y="21"/>
                      <a:pt x="38" y="22"/>
                      <a:pt x="39" y="22"/>
                    </a:cubicBezTo>
                    <a:cubicBezTo>
                      <a:pt x="39" y="23"/>
                      <a:pt x="39" y="24"/>
                      <a:pt x="40" y="23"/>
                    </a:cubicBezTo>
                    <a:cubicBezTo>
                      <a:pt x="40" y="24"/>
                      <a:pt x="40" y="24"/>
                      <a:pt x="40" y="25"/>
                    </a:cubicBezTo>
                    <a:cubicBezTo>
                      <a:pt x="40" y="25"/>
                      <a:pt x="40" y="25"/>
                      <a:pt x="40" y="26"/>
                    </a:cubicBezTo>
                    <a:cubicBezTo>
                      <a:pt x="40" y="27"/>
                      <a:pt x="40" y="27"/>
                      <a:pt x="40" y="27"/>
                    </a:cubicBezTo>
                    <a:cubicBezTo>
                      <a:pt x="41" y="28"/>
                      <a:pt x="42" y="28"/>
                      <a:pt x="43" y="27"/>
                    </a:cubicBezTo>
                    <a:cubicBezTo>
                      <a:pt x="45" y="25"/>
                      <a:pt x="44" y="21"/>
                      <a:pt x="44" y="19"/>
                    </a:cubicBezTo>
                    <a:cubicBezTo>
                      <a:pt x="44" y="13"/>
                      <a:pt x="40" y="7"/>
                      <a:pt x="36" y="4"/>
                    </a:cubicBezTo>
                    <a:cubicBezTo>
                      <a:pt x="35" y="3"/>
                      <a:pt x="34" y="2"/>
                      <a:pt x="32" y="1"/>
                    </a:cubicBezTo>
                    <a:cubicBezTo>
                      <a:pt x="31" y="1"/>
                      <a:pt x="30" y="1"/>
                      <a:pt x="29" y="1"/>
                    </a:cubicBezTo>
                    <a:cubicBezTo>
                      <a:pt x="26" y="0"/>
                      <a:pt x="24" y="0"/>
                      <a:pt x="22" y="0"/>
                    </a:cubicBezTo>
                    <a:cubicBezTo>
                      <a:pt x="19" y="0"/>
                      <a:pt x="17" y="0"/>
                      <a:pt x="14" y="1"/>
                    </a:cubicBezTo>
                    <a:cubicBezTo>
                      <a:pt x="11" y="2"/>
                      <a:pt x="7" y="4"/>
                      <a:pt x="5" y="7"/>
                    </a:cubicBezTo>
                    <a:cubicBezTo>
                      <a:pt x="3" y="9"/>
                      <a:pt x="3" y="10"/>
                      <a:pt x="2" y="13"/>
                    </a:cubicBezTo>
                    <a:cubicBezTo>
                      <a:pt x="1" y="15"/>
                      <a:pt x="0" y="17"/>
                      <a:pt x="0" y="19"/>
                    </a:cubicBezTo>
                    <a:cubicBezTo>
                      <a:pt x="0" y="21"/>
                      <a:pt x="0" y="23"/>
                      <a:pt x="1" y="24"/>
                    </a:cubicBezTo>
                    <a:cubicBezTo>
                      <a:pt x="1" y="26"/>
                      <a:pt x="3" y="28"/>
                      <a:pt x="3" y="30"/>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7" name="Freeform 1118"/>
              <p:cNvSpPr/>
              <p:nvPr/>
            </p:nvSpPr>
            <p:spPr bwMode="auto">
              <a:xfrm>
                <a:off x="6537451" y="2086376"/>
                <a:ext cx="253325" cy="118218"/>
              </a:xfrm>
              <a:custGeom>
                <a:avLst/>
                <a:gdLst>
                  <a:gd name="T0" fmla="*/ 37 w 38"/>
                  <a:gd name="T1" fmla="*/ 3 h 18"/>
                  <a:gd name="T2" fmla="*/ 38 w 38"/>
                  <a:gd name="T3" fmla="*/ 2 h 18"/>
                  <a:gd name="T4" fmla="*/ 37 w 38"/>
                  <a:gd name="T5" fmla="*/ 1 h 18"/>
                  <a:gd name="T6" fmla="*/ 34 w 38"/>
                  <a:gd name="T7" fmla="*/ 0 h 18"/>
                  <a:gd name="T8" fmla="*/ 32 w 38"/>
                  <a:gd name="T9" fmla="*/ 1 h 18"/>
                  <a:gd name="T10" fmla="*/ 21 w 38"/>
                  <a:gd name="T11" fmla="*/ 0 h 18"/>
                  <a:gd name="T12" fmla="*/ 19 w 38"/>
                  <a:gd name="T13" fmla="*/ 1 h 18"/>
                  <a:gd name="T14" fmla="*/ 12 w 38"/>
                  <a:gd name="T15" fmla="*/ 0 h 18"/>
                  <a:gd name="T16" fmla="*/ 12 w 38"/>
                  <a:gd name="T17" fmla="*/ 0 h 18"/>
                  <a:gd name="T18" fmla="*/ 7 w 38"/>
                  <a:gd name="T19" fmla="*/ 2 h 18"/>
                  <a:gd name="T20" fmla="*/ 5 w 38"/>
                  <a:gd name="T21" fmla="*/ 7 h 18"/>
                  <a:gd name="T22" fmla="*/ 0 w 38"/>
                  <a:gd name="T23" fmla="*/ 10 h 18"/>
                  <a:gd name="T24" fmla="*/ 0 w 38"/>
                  <a:gd name="T25" fmla="*/ 11 h 18"/>
                  <a:gd name="T26" fmla="*/ 2 w 38"/>
                  <a:gd name="T27" fmla="*/ 17 h 18"/>
                  <a:gd name="T28" fmla="*/ 2 w 38"/>
                  <a:gd name="T29" fmla="*/ 17 h 18"/>
                  <a:gd name="T30" fmla="*/ 3 w 38"/>
                  <a:gd name="T31" fmla="*/ 15 h 18"/>
                  <a:gd name="T32" fmla="*/ 3 w 38"/>
                  <a:gd name="T33" fmla="*/ 13 h 18"/>
                  <a:gd name="T34" fmla="*/ 4 w 38"/>
                  <a:gd name="T35" fmla="*/ 10 h 18"/>
                  <a:gd name="T36" fmla="*/ 5 w 38"/>
                  <a:gd name="T37" fmla="*/ 7 h 18"/>
                  <a:gd name="T38" fmla="*/ 7 w 38"/>
                  <a:gd name="T39" fmla="*/ 6 h 18"/>
                  <a:gd name="T40" fmla="*/ 10 w 38"/>
                  <a:gd name="T41" fmla="*/ 4 h 18"/>
                  <a:gd name="T42" fmla="*/ 13 w 38"/>
                  <a:gd name="T43" fmla="*/ 9 h 18"/>
                  <a:gd name="T44" fmla="*/ 15 w 38"/>
                  <a:gd name="T45" fmla="*/ 10 h 18"/>
                  <a:gd name="T46" fmla="*/ 13 w 38"/>
                  <a:gd name="T47" fmla="*/ 7 h 18"/>
                  <a:gd name="T48" fmla="*/ 14 w 38"/>
                  <a:gd name="T49" fmla="*/ 3 h 18"/>
                  <a:gd name="T50" fmla="*/ 16 w 38"/>
                  <a:gd name="T51" fmla="*/ 5 h 18"/>
                  <a:gd name="T52" fmla="*/ 17 w 38"/>
                  <a:gd name="T53" fmla="*/ 3 h 18"/>
                  <a:gd name="T54" fmla="*/ 20 w 38"/>
                  <a:gd name="T55" fmla="*/ 4 h 18"/>
                  <a:gd name="T56" fmla="*/ 22 w 38"/>
                  <a:gd name="T57" fmla="*/ 6 h 18"/>
                  <a:gd name="T58" fmla="*/ 24 w 38"/>
                  <a:gd name="T59" fmla="*/ 5 h 18"/>
                  <a:gd name="T60" fmla="*/ 26 w 38"/>
                  <a:gd name="T61" fmla="*/ 7 h 18"/>
                  <a:gd name="T62" fmla="*/ 28 w 38"/>
                  <a:gd name="T63" fmla="*/ 4 h 18"/>
                  <a:gd name="T64" fmla="*/ 31 w 38"/>
                  <a:gd name="T65" fmla="*/ 4 h 18"/>
                  <a:gd name="T66" fmla="*/ 33 w 38"/>
                  <a:gd name="T67" fmla="*/ 2 h 18"/>
                  <a:gd name="T68" fmla="*/ 36 w 38"/>
                  <a:gd name="T69" fmla="*/ 2 h 18"/>
                  <a:gd name="T70" fmla="*/ 37 w 38"/>
                  <a:gd name="T7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18">
                    <a:moveTo>
                      <a:pt x="37" y="3"/>
                    </a:moveTo>
                    <a:cubicBezTo>
                      <a:pt x="37" y="3"/>
                      <a:pt x="37" y="2"/>
                      <a:pt x="38" y="2"/>
                    </a:cubicBezTo>
                    <a:cubicBezTo>
                      <a:pt x="37" y="2"/>
                      <a:pt x="37" y="1"/>
                      <a:pt x="37" y="1"/>
                    </a:cubicBezTo>
                    <a:cubicBezTo>
                      <a:pt x="36" y="0"/>
                      <a:pt x="35" y="0"/>
                      <a:pt x="34" y="0"/>
                    </a:cubicBezTo>
                    <a:cubicBezTo>
                      <a:pt x="33" y="0"/>
                      <a:pt x="33" y="1"/>
                      <a:pt x="32" y="1"/>
                    </a:cubicBezTo>
                    <a:cubicBezTo>
                      <a:pt x="28" y="3"/>
                      <a:pt x="24" y="2"/>
                      <a:pt x="21" y="0"/>
                    </a:cubicBezTo>
                    <a:cubicBezTo>
                      <a:pt x="20" y="1"/>
                      <a:pt x="20" y="1"/>
                      <a:pt x="19" y="1"/>
                    </a:cubicBezTo>
                    <a:cubicBezTo>
                      <a:pt x="17" y="2"/>
                      <a:pt x="15" y="1"/>
                      <a:pt x="12" y="0"/>
                    </a:cubicBezTo>
                    <a:cubicBezTo>
                      <a:pt x="12" y="0"/>
                      <a:pt x="12" y="0"/>
                      <a:pt x="12" y="0"/>
                    </a:cubicBezTo>
                    <a:cubicBezTo>
                      <a:pt x="10" y="2"/>
                      <a:pt x="9" y="2"/>
                      <a:pt x="7" y="2"/>
                    </a:cubicBezTo>
                    <a:cubicBezTo>
                      <a:pt x="7" y="4"/>
                      <a:pt x="7" y="6"/>
                      <a:pt x="5" y="7"/>
                    </a:cubicBezTo>
                    <a:cubicBezTo>
                      <a:pt x="3" y="9"/>
                      <a:pt x="2" y="10"/>
                      <a:pt x="0" y="10"/>
                    </a:cubicBezTo>
                    <a:cubicBezTo>
                      <a:pt x="0" y="11"/>
                      <a:pt x="0" y="11"/>
                      <a:pt x="0" y="11"/>
                    </a:cubicBezTo>
                    <a:cubicBezTo>
                      <a:pt x="0" y="13"/>
                      <a:pt x="2" y="15"/>
                      <a:pt x="2" y="17"/>
                    </a:cubicBezTo>
                    <a:cubicBezTo>
                      <a:pt x="2" y="17"/>
                      <a:pt x="2" y="17"/>
                      <a:pt x="2" y="17"/>
                    </a:cubicBezTo>
                    <a:cubicBezTo>
                      <a:pt x="2" y="18"/>
                      <a:pt x="3" y="16"/>
                      <a:pt x="3" y="15"/>
                    </a:cubicBezTo>
                    <a:cubicBezTo>
                      <a:pt x="3" y="14"/>
                      <a:pt x="3" y="13"/>
                      <a:pt x="3" y="13"/>
                    </a:cubicBezTo>
                    <a:cubicBezTo>
                      <a:pt x="5" y="15"/>
                      <a:pt x="4" y="10"/>
                      <a:pt x="4" y="10"/>
                    </a:cubicBezTo>
                    <a:cubicBezTo>
                      <a:pt x="5" y="10"/>
                      <a:pt x="5" y="8"/>
                      <a:pt x="5" y="7"/>
                    </a:cubicBezTo>
                    <a:cubicBezTo>
                      <a:pt x="7" y="9"/>
                      <a:pt x="7" y="7"/>
                      <a:pt x="7" y="6"/>
                    </a:cubicBezTo>
                    <a:cubicBezTo>
                      <a:pt x="10" y="8"/>
                      <a:pt x="9" y="6"/>
                      <a:pt x="10" y="4"/>
                    </a:cubicBezTo>
                    <a:cubicBezTo>
                      <a:pt x="11" y="5"/>
                      <a:pt x="11" y="10"/>
                      <a:pt x="13" y="9"/>
                    </a:cubicBezTo>
                    <a:cubicBezTo>
                      <a:pt x="13" y="10"/>
                      <a:pt x="15" y="11"/>
                      <a:pt x="15" y="10"/>
                    </a:cubicBezTo>
                    <a:cubicBezTo>
                      <a:pt x="13" y="9"/>
                      <a:pt x="15" y="7"/>
                      <a:pt x="13" y="7"/>
                    </a:cubicBezTo>
                    <a:cubicBezTo>
                      <a:pt x="15" y="6"/>
                      <a:pt x="14" y="5"/>
                      <a:pt x="14" y="3"/>
                    </a:cubicBezTo>
                    <a:cubicBezTo>
                      <a:pt x="16" y="3"/>
                      <a:pt x="15" y="5"/>
                      <a:pt x="16" y="5"/>
                    </a:cubicBezTo>
                    <a:cubicBezTo>
                      <a:pt x="16" y="5"/>
                      <a:pt x="17" y="4"/>
                      <a:pt x="17" y="3"/>
                    </a:cubicBezTo>
                    <a:cubicBezTo>
                      <a:pt x="18" y="4"/>
                      <a:pt x="20" y="6"/>
                      <a:pt x="20" y="4"/>
                    </a:cubicBezTo>
                    <a:cubicBezTo>
                      <a:pt x="20" y="4"/>
                      <a:pt x="20" y="6"/>
                      <a:pt x="22" y="6"/>
                    </a:cubicBezTo>
                    <a:cubicBezTo>
                      <a:pt x="22" y="6"/>
                      <a:pt x="23" y="6"/>
                      <a:pt x="24" y="5"/>
                    </a:cubicBezTo>
                    <a:cubicBezTo>
                      <a:pt x="23" y="7"/>
                      <a:pt x="25" y="8"/>
                      <a:pt x="26" y="7"/>
                    </a:cubicBezTo>
                    <a:cubicBezTo>
                      <a:pt x="27" y="8"/>
                      <a:pt x="28" y="5"/>
                      <a:pt x="28" y="4"/>
                    </a:cubicBezTo>
                    <a:cubicBezTo>
                      <a:pt x="29" y="5"/>
                      <a:pt x="30" y="6"/>
                      <a:pt x="31" y="4"/>
                    </a:cubicBezTo>
                    <a:cubicBezTo>
                      <a:pt x="32" y="5"/>
                      <a:pt x="33" y="3"/>
                      <a:pt x="33" y="2"/>
                    </a:cubicBezTo>
                    <a:cubicBezTo>
                      <a:pt x="34" y="3"/>
                      <a:pt x="35" y="4"/>
                      <a:pt x="36" y="2"/>
                    </a:cubicBezTo>
                    <a:cubicBezTo>
                      <a:pt x="36" y="3"/>
                      <a:pt x="37" y="3"/>
                      <a:pt x="37" y="3"/>
                    </a:cubicBezTo>
                    <a:close/>
                  </a:path>
                </a:pathLst>
              </a:custGeom>
              <a:solidFill>
                <a:srgbClr val="4929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8" name="Freeform 1119"/>
              <p:cNvSpPr/>
              <p:nvPr/>
            </p:nvSpPr>
            <p:spPr bwMode="auto">
              <a:xfrm>
                <a:off x="6779517" y="2111710"/>
                <a:ext cx="45036" cy="73183"/>
              </a:xfrm>
              <a:custGeom>
                <a:avLst/>
                <a:gdLst>
                  <a:gd name="T0" fmla="*/ 5 w 7"/>
                  <a:gd name="T1" fmla="*/ 4 h 11"/>
                  <a:gd name="T2" fmla="*/ 2 w 7"/>
                  <a:gd name="T3" fmla="*/ 0 h 11"/>
                  <a:gd name="T4" fmla="*/ 2 w 7"/>
                  <a:gd name="T5" fmla="*/ 0 h 11"/>
                  <a:gd name="T6" fmla="*/ 1 w 7"/>
                  <a:gd name="T7" fmla="*/ 3 h 11"/>
                  <a:gd name="T8" fmla="*/ 2 w 7"/>
                  <a:gd name="T9" fmla="*/ 5 h 11"/>
                  <a:gd name="T10" fmla="*/ 3 w 7"/>
                  <a:gd name="T11" fmla="*/ 6 h 11"/>
                  <a:gd name="T12" fmla="*/ 3 w 7"/>
                  <a:gd name="T13" fmla="*/ 8 h 11"/>
                  <a:gd name="T14" fmla="*/ 3 w 7"/>
                  <a:gd name="T15" fmla="*/ 9 h 11"/>
                  <a:gd name="T16" fmla="*/ 3 w 7"/>
                  <a:gd name="T17" fmla="*/ 10 h 11"/>
                  <a:gd name="T18" fmla="*/ 6 w 7"/>
                  <a:gd name="T19" fmla="*/ 10 h 11"/>
                  <a:gd name="T20" fmla="*/ 7 w 7"/>
                  <a:gd name="T21" fmla="*/ 5 h 11"/>
                  <a:gd name="T22" fmla="*/ 5 w 7"/>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1">
                    <a:moveTo>
                      <a:pt x="5" y="4"/>
                    </a:moveTo>
                    <a:cubicBezTo>
                      <a:pt x="4" y="3"/>
                      <a:pt x="2" y="2"/>
                      <a:pt x="2" y="0"/>
                    </a:cubicBezTo>
                    <a:cubicBezTo>
                      <a:pt x="2" y="1"/>
                      <a:pt x="2" y="0"/>
                      <a:pt x="2" y="0"/>
                    </a:cubicBezTo>
                    <a:cubicBezTo>
                      <a:pt x="1" y="1"/>
                      <a:pt x="0" y="3"/>
                      <a:pt x="1" y="3"/>
                    </a:cubicBezTo>
                    <a:cubicBezTo>
                      <a:pt x="1" y="4"/>
                      <a:pt x="1" y="5"/>
                      <a:pt x="2" y="5"/>
                    </a:cubicBezTo>
                    <a:cubicBezTo>
                      <a:pt x="2" y="6"/>
                      <a:pt x="2" y="7"/>
                      <a:pt x="3" y="6"/>
                    </a:cubicBezTo>
                    <a:cubicBezTo>
                      <a:pt x="3" y="7"/>
                      <a:pt x="3" y="7"/>
                      <a:pt x="3" y="8"/>
                    </a:cubicBezTo>
                    <a:cubicBezTo>
                      <a:pt x="3" y="8"/>
                      <a:pt x="3" y="8"/>
                      <a:pt x="3" y="9"/>
                    </a:cubicBezTo>
                    <a:cubicBezTo>
                      <a:pt x="3" y="10"/>
                      <a:pt x="3" y="10"/>
                      <a:pt x="3" y="10"/>
                    </a:cubicBezTo>
                    <a:cubicBezTo>
                      <a:pt x="4" y="11"/>
                      <a:pt x="5" y="11"/>
                      <a:pt x="6" y="10"/>
                    </a:cubicBezTo>
                    <a:cubicBezTo>
                      <a:pt x="7" y="9"/>
                      <a:pt x="7" y="7"/>
                      <a:pt x="7" y="5"/>
                    </a:cubicBezTo>
                    <a:cubicBezTo>
                      <a:pt x="6" y="5"/>
                      <a:pt x="6" y="4"/>
                      <a:pt x="5" y="4"/>
                    </a:cubicBezTo>
                    <a:close/>
                  </a:path>
                </a:pathLst>
              </a:custGeom>
              <a:solidFill>
                <a:srgbClr val="4929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89" name="Rectangle 1120"/>
              <p:cNvSpPr>
                <a:spLocks noChangeArrowheads="1"/>
              </p:cNvSpPr>
              <p:nvPr/>
            </p:nvSpPr>
            <p:spPr bwMode="auto">
              <a:xfrm>
                <a:off x="6652855" y="2632432"/>
                <a:ext cx="5629" cy="25332"/>
              </a:xfrm>
              <a:prstGeom prst="rect">
                <a:avLst/>
              </a:prstGeom>
              <a:solidFill>
                <a:srgbClr val="2424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0" name="Rectangle 1121"/>
              <p:cNvSpPr>
                <a:spLocks noChangeArrowheads="1"/>
              </p:cNvSpPr>
              <p:nvPr/>
            </p:nvSpPr>
            <p:spPr bwMode="auto">
              <a:xfrm>
                <a:off x="6624708" y="2632432"/>
                <a:ext cx="8445" cy="25332"/>
              </a:xfrm>
              <a:prstGeom prst="rect">
                <a:avLst/>
              </a:prstGeom>
              <a:solidFill>
                <a:srgbClr val="2424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1" name="Rectangle 1122"/>
              <p:cNvSpPr>
                <a:spLocks noChangeArrowheads="1"/>
              </p:cNvSpPr>
              <p:nvPr/>
            </p:nvSpPr>
            <p:spPr bwMode="auto">
              <a:xfrm>
                <a:off x="6717593" y="2632432"/>
                <a:ext cx="8445" cy="25332"/>
              </a:xfrm>
              <a:prstGeom prst="rect">
                <a:avLst/>
              </a:prstGeom>
              <a:solidFill>
                <a:srgbClr val="2424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2" name="Rectangle 1123"/>
              <p:cNvSpPr>
                <a:spLocks noChangeArrowheads="1"/>
              </p:cNvSpPr>
              <p:nvPr/>
            </p:nvSpPr>
            <p:spPr bwMode="auto">
              <a:xfrm>
                <a:off x="6692261" y="2632432"/>
                <a:ext cx="5629" cy="25332"/>
              </a:xfrm>
              <a:prstGeom prst="rect">
                <a:avLst/>
              </a:prstGeom>
              <a:solidFill>
                <a:srgbClr val="2424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3" name="Rectangle 1125"/>
              <p:cNvSpPr>
                <a:spLocks noChangeArrowheads="1"/>
              </p:cNvSpPr>
              <p:nvPr/>
            </p:nvSpPr>
            <p:spPr bwMode="auto">
              <a:xfrm>
                <a:off x="7331202" y="2272148"/>
                <a:ext cx="81628"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4" name="Rectangle 1126"/>
              <p:cNvSpPr>
                <a:spLocks noChangeArrowheads="1"/>
              </p:cNvSpPr>
              <p:nvPr/>
            </p:nvSpPr>
            <p:spPr bwMode="auto">
              <a:xfrm>
                <a:off x="7331202" y="2272148"/>
                <a:ext cx="81628"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5" name="Freeform 1127"/>
              <p:cNvSpPr/>
              <p:nvPr/>
            </p:nvSpPr>
            <p:spPr bwMode="auto">
              <a:xfrm>
                <a:off x="7238317" y="2652136"/>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6" name="Freeform 1128"/>
              <p:cNvSpPr/>
              <p:nvPr/>
            </p:nvSpPr>
            <p:spPr bwMode="auto">
              <a:xfrm>
                <a:off x="7238317" y="2652136"/>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7" name="Freeform 1129"/>
              <p:cNvSpPr/>
              <p:nvPr/>
            </p:nvSpPr>
            <p:spPr bwMode="auto">
              <a:xfrm>
                <a:off x="7252390" y="2773168"/>
                <a:ext cx="98516" cy="385616"/>
              </a:xfrm>
              <a:custGeom>
                <a:avLst/>
                <a:gdLst>
                  <a:gd name="T0" fmla="*/ 21 w 35"/>
                  <a:gd name="T1" fmla="*/ 128 h 137"/>
                  <a:gd name="T2" fmla="*/ 0 w 35"/>
                  <a:gd name="T3" fmla="*/ 0 h 137"/>
                  <a:gd name="T4" fmla="*/ 33 w 35"/>
                  <a:gd name="T5" fmla="*/ 0 h 137"/>
                  <a:gd name="T6" fmla="*/ 35 w 35"/>
                  <a:gd name="T7" fmla="*/ 137 h 137"/>
                  <a:gd name="T8" fmla="*/ 21 w 35"/>
                  <a:gd name="T9" fmla="*/ 128 h 137"/>
                </a:gdLst>
                <a:ahLst/>
                <a:cxnLst>
                  <a:cxn ang="0">
                    <a:pos x="T0" y="T1"/>
                  </a:cxn>
                  <a:cxn ang="0">
                    <a:pos x="T2" y="T3"/>
                  </a:cxn>
                  <a:cxn ang="0">
                    <a:pos x="T4" y="T5"/>
                  </a:cxn>
                  <a:cxn ang="0">
                    <a:pos x="T6" y="T7"/>
                  </a:cxn>
                  <a:cxn ang="0">
                    <a:pos x="T8" y="T9"/>
                  </a:cxn>
                </a:cxnLst>
                <a:rect l="0" t="0" r="r" b="b"/>
                <a:pathLst>
                  <a:path w="35" h="137">
                    <a:moveTo>
                      <a:pt x="21" y="128"/>
                    </a:moveTo>
                    <a:lnTo>
                      <a:pt x="0" y="0"/>
                    </a:lnTo>
                    <a:lnTo>
                      <a:pt x="33" y="0"/>
                    </a:lnTo>
                    <a:lnTo>
                      <a:pt x="35" y="137"/>
                    </a:lnTo>
                    <a:lnTo>
                      <a:pt x="21" y="128"/>
                    </a:ln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8" name="Freeform 1130"/>
              <p:cNvSpPr/>
              <p:nvPr/>
            </p:nvSpPr>
            <p:spPr bwMode="auto">
              <a:xfrm>
                <a:off x="7291796" y="2773168"/>
                <a:ext cx="67553" cy="385616"/>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A1A3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099" name="Freeform 1131"/>
              <p:cNvSpPr/>
              <p:nvPr/>
            </p:nvSpPr>
            <p:spPr bwMode="auto">
              <a:xfrm>
                <a:off x="7398756" y="2773168"/>
                <a:ext cx="87257" cy="385616"/>
              </a:xfrm>
              <a:custGeom>
                <a:avLst/>
                <a:gdLst>
                  <a:gd name="T0" fmla="*/ 10 w 31"/>
                  <a:gd name="T1" fmla="*/ 128 h 137"/>
                  <a:gd name="T2" fmla="*/ 31 w 31"/>
                  <a:gd name="T3" fmla="*/ 0 h 137"/>
                  <a:gd name="T4" fmla="*/ 0 w 31"/>
                  <a:gd name="T5" fmla="*/ 0 h 137"/>
                  <a:gd name="T6" fmla="*/ 0 w 31"/>
                  <a:gd name="T7" fmla="*/ 137 h 137"/>
                  <a:gd name="T8" fmla="*/ 10 w 31"/>
                  <a:gd name="T9" fmla="*/ 128 h 137"/>
                </a:gdLst>
                <a:ahLst/>
                <a:cxnLst>
                  <a:cxn ang="0">
                    <a:pos x="T0" y="T1"/>
                  </a:cxn>
                  <a:cxn ang="0">
                    <a:pos x="T2" y="T3"/>
                  </a:cxn>
                  <a:cxn ang="0">
                    <a:pos x="T4" y="T5"/>
                  </a:cxn>
                  <a:cxn ang="0">
                    <a:pos x="T6" y="T7"/>
                  </a:cxn>
                  <a:cxn ang="0">
                    <a:pos x="T8" y="T9"/>
                  </a:cxn>
                </a:cxnLst>
                <a:rect l="0" t="0" r="r" b="b"/>
                <a:pathLst>
                  <a:path w="31" h="137">
                    <a:moveTo>
                      <a:pt x="10" y="128"/>
                    </a:moveTo>
                    <a:lnTo>
                      <a:pt x="31" y="0"/>
                    </a:lnTo>
                    <a:lnTo>
                      <a:pt x="0" y="0"/>
                    </a:lnTo>
                    <a:lnTo>
                      <a:pt x="0" y="137"/>
                    </a:lnTo>
                    <a:lnTo>
                      <a:pt x="10" y="128"/>
                    </a:ln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0" name="Freeform 1132"/>
              <p:cNvSpPr/>
              <p:nvPr/>
            </p:nvSpPr>
            <p:spPr bwMode="auto">
              <a:xfrm>
                <a:off x="7393126" y="2773168"/>
                <a:ext cx="64739" cy="385616"/>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5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5" y="54"/>
                      <a:pt x="5" y="54"/>
                      <a:pt x="5" y="54"/>
                    </a:cubicBezTo>
                    <a:cubicBezTo>
                      <a:pt x="10" y="29"/>
                      <a:pt x="10" y="29"/>
                      <a:pt x="10" y="29"/>
                    </a:cubicBezTo>
                    <a:lnTo>
                      <a:pt x="9" y="30"/>
                    </a:lnTo>
                    <a:close/>
                  </a:path>
                </a:pathLst>
              </a:custGeom>
              <a:solidFill>
                <a:srgbClr val="A1A3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1" name="Freeform 1133"/>
              <p:cNvSpPr/>
              <p:nvPr/>
            </p:nvSpPr>
            <p:spPr bwMode="auto">
              <a:xfrm>
                <a:off x="7212984" y="2331258"/>
                <a:ext cx="312435" cy="320878"/>
              </a:xfrm>
              <a:custGeom>
                <a:avLst/>
                <a:gdLst>
                  <a:gd name="T0" fmla="*/ 44 w 47"/>
                  <a:gd name="T1" fmla="*/ 5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1" y="2"/>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2" name="Freeform 1134"/>
              <p:cNvSpPr/>
              <p:nvPr/>
            </p:nvSpPr>
            <p:spPr bwMode="auto">
              <a:xfrm>
                <a:off x="7286167" y="2339701"/>
                <a:ext cx="166069" cy="298361"/>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0" y="1"/>
                    </a:cubicBezTo>
                    <a:cubicBezTo>
                      <a:pt x="19" y="0"/>
                      <a:pt x="19" y="0"/>
                      <a:pt x="19" y="0"/>
                    </a:cubicBezTo>
                    <a:cubicBezTo>
                      <a:pt x="18" y="13"/>
                      <a:pt x="18" y="21"/>
                      <a:pt x="19" y="33"/>
                    </a:cubicBezTo>
                    <a:cubicBezTo>
                      <a:pt x="20" y="36"/>
                      <a:pt x="19" y="41"/>
                      <a:pt x="18" y="41"/>
                    </a:cubicBezTo>
                    <a:cubicBezTo>
                      <a:pt x="16" y="45"/>
                      <a:pt x="13" y="44"/>
                      <a:pt x="10" y="43"/>
                    </a:cubicBezTo>
                    <a:cubicBezTo>
                      <a:pt x="6" y="42"/>
                      <a:pt x="5" y="39"/>
                      <a:pt x="5" y="33"/>
                    </a:cubicBezTo>
                    <a:cubicBezTo>
                      <a:pt x="5" y="32"/>
                      <a:pt x="5" y="32"/>
                      <a:pt x="5" y="31"/>
                    </a:cubicBezTo>
                    <a:cubicBezTo>
                      <a:pt x="5" y="28"/>
                      <a:pt x="6" y="25"/>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3" name="Rectangle 1135"/>
              <p:cNvSpPr>
                <a:spLocks noChangeArrowheads="1"/>
              </p:cNvSpPr>
              <p:nvPr/>
            </p:nvSpPr>
            <p:spPr bwMode="auto">
              <a:xfrm>
                <a:off x="7398756"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4" name="Freeform 1136"/>
              <p:cNvSpPr/>
              <p:nvPr/>
            </p:nvSpPr>
            <p:spPr bwMode="auto">
              <a:xfrm>
                <a:off x="7238317" y="2632432"/>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5" name="Freeform 1137"/>
              <p:cNvSpPr/>
              <p:nvPr/>
            </p:nvSpPr>
            <p:spPr bwMode="auto">
              <a:xfrm>
                <a:off x="7238317" y="2632432"/>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6" name="Freeform 1138"/>
              <p:cNvSpPr/>
              <p:nvPr/>
            </p:nvSpPr>
            <p:spPr bwMode="auto">
              <a:xfrm>
                <a:off x="7398756" y="3133453"/>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7" name="Rectangle 1139"/>
              <p:cNvSpPr>
                <a:spLocks noChangeArrowheads="1"/>
              </p:cNvSpPr>
              <p:nvPr/>
            </p:nvSpPr>
            <p:spPr bwMode="auto">
              <a:xfrm>
                <a:off x="7291796"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8" name="Freeform 1140"/>
              <p:cNvSpPr/>
              <p:nvPr/>
            </p:nvSpPr>
            <p:spPr bwMode="auto">
              <a:xfrm>
                <a:off x="7291796"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09" name="Freeform 1141"/>
              <p:cNvSpPr/>
              <p:nvPr/>
            </p:nvSpPr>
            <p:spPr bwMode="auto">
              <a:xfrm>
                <a:off x="7393126" y="3133453"/>
                <a:ext cx="64739" cy="39406"/>
              </a:xfrm>
              <a:custGeom>
                <a:avLst/>
                <a:gdLst>
                  <a:gd name="T0" fmla="*/ 1 w 10"/>
                  <a:gd name="T1" fmla="*/ 4 h 6"/>
                  <a:gd name="T2" fmla="*/ 3 w 10"/>
                  <a:gd name="T3" fmla="*/ 1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1"/>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0" name="Freeform 1142"/>
              <p:cNvSpPr/>
              <p:nvPr/>
            </p:nvSpPr>
            <p:spPr bwMode="auto">
              <a:xfrm>
                <a:off x="7291796"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1" name="Freeform 1143"/>
              <p:cNvSpPr/>
              <p:nvPr/>
            </p:nvSpPr>
            <p:spPr bwMode="auto">
              <a:xfrm>
                <a:off x="7232688" y="2339701"/>
                <a:ext cx="92887" cy="292731"/>
              </a:xfrm>
              <a:custGeom>
                <a:avLst/>
                <a:gdLst>
                  <a:gd name="T0" fmla="*/ 14 w 14"/>
                  <a:gd name="T1" fmla="*/ 0 h 44"/>
                  <a:gd name="T2" fmla="*/ 3 w 14"/>
                  <a:gd name="T3" fmla="*/ 3 h 44"/>
                  <a:gd name="T4" fmla="*/ 0 w 14"/>
                  <a:gd name="T5" fmla="*/ 31 h 44"/>
                  <a:gd name="T6" fmla="*/ 1 w 14"/>
                  <a:gd name="T7" fmla="*/ 44 h 44"/>
                  <a:gd name="T8" fmla="*/ 11 w 14"/>
                  <a:gd name="T9" fmla="*/ 44 h 44"/>
                  <a:gd name="T10" fmla="*/ 11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0" y="31"/>
                    </a:cubicBezTo>
                    <a:cubicBezTo>
                      <a:pt x="1" y="37"/>
                      <a:pt x="1" y="41"/>
                      <a:pt x="1" y="44"/>
                    </a:cubicBezTo>
                    <a:cubicBezTo>
                      <a:pt x="11" y="44"/>
                      <a:pt x="11" y="44"/>
                      <a:pt x="11" y="44"/>
                    </a:cubicBezTo>
                    <a:cubicBezTo>
                      <a:pt x="11" y="44"/>
                      <a:pt x="11" y="44"/>
                      <a:pt x="11" y="44"/>
                    </a:cubicBezTo>
                    <a:cubicBezTo>
                      <a:pt x="10" y="44"/>
                      <a:pt x="10" y="44"/>
                      <a:pt x="10" y="44"/>
                    </a:cubicBezTo>
                    <a:cubicBezTo>
                      <a:pt x="10" y="44"/>
                      <a:pt x="8" y="7"/>
                      <a:pt x="10" y="3"/>
                    </a:cubicBezTo>
                    <a:cubicBezTo>
                      <a:pt x="10"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2" name="Freeform 1144"/>
              <p:cNvSpPr/>
              <p:nvPr/>
            </p:nvSpPr>
            <p:spPr bwMode="auto">
              <a:xfrm>
                <a:off x="7286167" y="2339701"/>
                <a:ext cx="39406"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3" name="Freeform 1145"/>
              <p:cNvSpPr/>
              <p:nvPr/>
            </p:nvSpPr>
            <p:spPr bwMode="auto">
              <a:xfrm>
                <a:off x="7246761"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4" name="Freeform 1146"/>
              <p:cNvSpPr/>
              <p:nvPr/>
            </p:nvSpPr>
            <p:spPr bwMode="auto">
              <a:xfrm>
                <a:off x="7238317" y="2652136"/>
                <a:ext cx="81628" cy="59108"/>
              </a:xfrm>
              <a:custGeom>
                <a:avLst/>
                <a:gdLst>
                  <a:gd name="T0" fmla="*/ 2 w 12"/>
                  <a:gd name="T1" fmla="*/ 0 h 9"/>
                  <a:gd name="T2" fmla="*/ 0 w 12"/>
                  <a:gd name="T3" fmla="*/ 0 h 9"/>
                  <a:gd name="T4" fmla="*/ 1 w 12"/>
                  <a:gd name="T5" fmla="*/ 7 h 9"/>
                  <a:gd name="T6" fmla="*/ 1 w 12"/>
                  <a:gd name="T7" fmla="*/ 8 h 9"/>
                  <a:gd name="T8" fmla="*/ 12 w 12"/>
                  <a:gd name="T9" fmla="*/ 9 h 9"/>
                  <a:gd name="T10" fmla="*/ 11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1" y="4"/>
                      <a:pt x="1" y="6"/>
                      <a:pt x="1" y="7"/>
                    </a:cubicBezTo>
                    <a:cubicBezTo>
                      <a:pt x="1" y="8"/>
                      <a:pt x="1" y="8"/>
                      <a:pt x="1" y="8"/>
                    </a:cubicBezTo>
                    <a:cubicBezTo>
                      <a:pt x="12" y="9"/>
                      <a:pt x="12" y="9"/>
                      <a:pt x="12" y="9"/>
                    </a:cubicBezTo>
                    <a:cubicBezTo>
                      <a:pt x="12" y="9"/>
                      <a:pt x="12" y="6"/>
                      <a:pt x="11" y="0"/>
                    </a:cubicBezTo>
                    <a:cubicBezTo>
                      <a:pt x="2" y="0"/>
                      <a:pt x="2" y="0"/>
                      <a:pt x="2" y="0"/>
                    </a:cubicBezTo>
                    <a:cubicBezTo>
                      <a:pt x="2" y="0"/>
                      <a:pt x="2" y="0"/>
                      <a:pt x="2" y="0"/>
                    </a:cubicBezTo>
                  </a:path>
                </a:pathLst>
              </a:custGeom>
              <a:solidFill>
                <a:srgbClr val="55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5" name="Freeform 1147"/>
              <p:cNvSpPr/>
              <p:nvPr/>
            </p:nvSpPr>
            <p:spPr bwMode="auto">
              <a:xfrm>
                <a:off x="7238317" y="2638062"/>
                <a:ext cx="14074"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6" name="Freeform 1148"/>
              <p:cNvSpPr/>
              <p:nvPr/>
            </p:nvSpPr>
            <p:spPr bwMode="auto">
              <a:xfrm>
                <a:off x="7238317" y="2632432"/>
                <a:ext cx="73183" cy="19702"/>
              </a:xfrm>
              <a:custGeom>
                <a:avLst/>
                <a:gdLst>
                  <a:gd name="T0" fmla="*/ 10 w 11"/>
                  <a:gd name="T1" fmla="*/ 0 h 3"/>
                  <a:gd name="T2" fmla="*/ 0 w 11"/>
                  <a:gd name="T3" fmla="*/ 0 h 3"/>
                  <a:gd name="T4" fmla="*/ 0 w 11"/>
                  <a:gd name="T5" fmla="*/ 1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7" name="Freeform 1149"/>
              <p:cNvSpPr>
                <a:spLocks noEditPoints="1"/>
              </p:cNvSpPr>
              <p:nvPr/>
            </p:nvSpPr>
            <p:spPr bwMode="auto">
              <a:xfrm>
                <a:off x="7426903" y="2331258"/>
                <a:ext cx="64739"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8" name="Freeform 1150"/>
              <p:cNvSpPr/>
              <p:nvPr/>
            </p:nvSpPr>
            <p:spPr bwMode="auto">
              <a:xfrm>
                <a:off x="7418460" y="2652136"/>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55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19" name="Freeform 1151"/>
              <p:cNvSpPr/>
              <p:nvPr/>
            </p:nvSpPr>
            <p:spPr bwMode="auto">
              <a:xfrm>
                <a:off x="7418460" y="2331258"/>
                <a:ext cx="92887" cy="320878"/>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3"/>
                      <a:pt x="11" y="4"/>
                      <a:pt x="11" y="4"/>
                    </a:cubicBezTo>
                    <a:cubicBezTo>
                      <a:pt x="11" y="4"/>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0" name="Freeform 1152"/>
              <p:cNvSpPr/>
              <p:nvPr/>
            </p:nvSpPr>
            <p:spPr bwMode="auto">
              <a:xfrm>
                <a:off x="7418460" y="2339701"/>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1" name="Freeform 1153"/>
              <p:cNvSpPr/>
              <p:nvPr/>
            </p:nvSpPr>
            <p:spPr bwMode="auto">
              <a:xfrm>
                <a:off x="7426903" y="2632432"/>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2" name="Freeform 1154"/>
              <p:cNvSpPr/>
              <p:nvPr/>
            </p:nvSpPr>
            <p:spPr bwMode="auto">
              <a:xfrm>
                <a:off x="7224243" y="2331258"/>
                <a:ext cx="95701" cy="374357"/>
              </a:xfrm>
              <a:custGeom>
                <a:avLst/>
                <a:gdLst>
                  <a:gd name="T0" fmla="*/ 14 w 14"/>
                  <a:gd name="T1" fmla="*/ 0 h 56"/>
                  <a:gd name="T2" fmla="*/ 12 w 14"/>
                  <a:gd name="T3" fmla="*/ 43 h 56"/>
                  <a:gd name="T4" fmla="*/ 13 w 14"/>
                  <a:gd name="T5" fmla="*/ 56 h 56"/>
                  <a:gd name="T6" fmla="*/ 2 w 14"/>
                  <a:gd name="T7" fmla="*/ 56 h 56"/>
                  <a:gd name="T8" fmla="*/ 0 w 14"/>
                  <a:gd name="T9" fmla="*/ 32 h 56"/>
                  <a:gd name="T10" fmla="*/ 2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0" y="32"/>
                    </a:cubicBezTo>
                    <a:cubicBezTo>
                      <a:pt x="0" y="21"/>
                      <a:pt x="2" y="3"/>
                      <a:pt x="2" y="3"/>
                    </a:cubicBezTo>
                    <a:cubicBezTo>
                      <a:pt x="2" y="3"/>
                      <a:pt x="8" y="0"/>
                      <a:pt x="14" y="0"/>
                    </a:cubicBez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3" name="Freeform 1155"/>
              <p:cNvSpPr/>
              <p:nvPr/>
            </p:nvSpPr>
            <p:spPr bwMode="auto">
              <a:xfrm>
                <a:off x="7277723" y="2325629"/>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1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1" y="1"/>
                      <a:pt x="1" y="1"/>
                      <a:pt x="1" y="1"/>
                    </a:cubicBezTo>
                    <a:cubicBezTo>
                      <a:pt x="1" y="1"/>
                      <a:pt x="3" y="0"/>
                      <a:pt x="6" y="0"/>
                    </a:cubicBezTo>
                    <a:close/>
                  </a:path>
                </a:pathLst>
              </a:custGeom>
              <a:solidFill>
                <a:srgbClr val="BCBE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4" name="Freeform 1156"/>
              <p:cNvSpPr/>
              <p:nvPr/>
            </p:nvSpPr>
            <p:spPr bwMode="auto">
              <a:xfrm>
                <a:off x="7418460" y="2331258"/>
                <a:ext cx="92887" cy="374357"/>
              </a:xfrm>
              <a:custGeom>
                <a:avLst/>
                <a:gdLst>
                  <a:gd name="T0" fmla="*/ 0 w 14"/>
                  <a:gd name="T1" fmla="*/ 0 h 56"/>
                  <a:gd name="T2" fmla="*/ 2 w 14"/>
                  <a:gd name="T3" fmla="*/ 43 h 56"/>
                  <a:gd name="T4" fmla="*/ 1 w 14"/>
                  <a:gd name="T5" fmla="*/ 56 h 56"/>
                  <a:gd name="T6" fmla="*/ 11 w 14"/>
                  <a:gd name="T7" fmla="*/ 56 h 56"/>
                  <a:gd name="T8" fmla="*/ 13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1" y="56"/>
                      <a:pt x="11" y="56"/>
                      <a:pt x="11" y="56"/>
                    </a:cubicBezTo>
                    <a:cubicBezTo>
                      <a:pt x="11" y="56"/>
                      <a:pt x="11" y="51"/>
                      <a:pt x="13" y="32"/>
                    </a:cubicBezTo>
                    <a:cubicBezTo>
                      <a:pt x="14" y="21"/>
                      <a:pt x="11" y="3"/>
                      <a:pt x="11" y="3"/>
                    </a:cubicBezTo>
                    <a:cubicBezTo>
                      <a:pt x="11" y="3"/>
                      <a:pt x="6" y="0"/>
                      <a:pt x="0" y="0"/>
                    </a:cubicBez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5" name="Freeform 1157"/>
              <p:cNvSpPr/>
              <p:nvPr/>
            </p:nvSpPr>
            <p:spPr bwMode="auto">
              <a:xfrm>
                <a:off x="7412830" y="2325629"/>
                <a:ext cx="39406" cy="180142"/>
              </a:xfrm>
              <a:custGeom>
                <a:avLst/>
                <a:gdLst>
                  <a:gd name="T0" fmla="*/ 2 w 6"/>
                  <a:gd name="T1" fmla="*/ 0 h 27"/>
                  <a:gd name="T2" fmla="*/ 0 w 6"/>
                  <a:gd name="T3" fmla="*/ 0 h 27"/>
                  <a:gd name="T4" fmla="*/ 3 w 6"/>
                  <a:gd name="T5" fmla="*/ 27 h 27"/>
                  <a:gd name="T6" fmla="*/ 6 w 6"/>
                  <a:gd name="T7" fmla="*/ 18 h 27"/>
                  <a:gd name="T8" fmla="*/ 6 w 6"/>
                  <a:gd name="T9" fmla="*/ 14 h 27"/>
                  <a:gd name="T10" fmla="*/ 4 w 6"/>
                  <a:gd name="T11" fmla="*/ 13 h 27"/>
                  <a:gd name="T12" fmla="*/ 6 w 6"/>
                  <a:gd name="T13" fmla="*/ 9 h 27"/>
                  <a:gd name="T14" fmla="*/ 5 w 6"/>
                  <a:gd name="T15" fmla="*/ 1 h 27"/>
                  <a:gd name="T16" fmla="*/ 2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2" y="0"/>
                    </a:moveTo>
                    <a:cubicBezTo>
                      <a:pt x="0" y="0"/>
                      <a:pt x="0" y="0"/>
                      <a:pt x="0" y="0"/>
                    </a:cubicBezTo>
                    <a:cubicBezTo>
                      <a:pt x="3" y="27"/>
                      <a:pt x="3" y="27"/>
                      <a:pt x="3" y="27"/>
                    </a:cubicBezTo>
                    <a:cubicBezTo>
                      <a:pt x="6" y="18"/>
                      <a:pt x="6" y="18"/>
                      <a:pt x="6" y="18"/>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BCBE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6" name="Freeform 1158"/>
              <p:cNvSpPr/>
              <p:nvPr/>
            </p:nvSpPr>
            <p:spPr bwMode="auto">
              <a:xfrm>
                <a:off x="7452236" y="2331258"/>
                <a:ext cx="101330" cy="267398"/>
              </a:xfrm>
              <a:custGeom>
                <a:avLst/>
                <a:gdLst>
                  <a:gd name="T0" fmla="*/ 5 w 15"/>
                  <a:gd name="T1" fmla="*/ 3 h 40"/>
                  <a:gd name="T2" fmla="*/ 4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4" y="21"/>
                    </a:cubicBezTo>
                    <a:cubicBezTo>
                      <a:pt x="2" y="25"/>
                      <a:pt x="0" y="30"/>
                      <a:pt x="0" y="30"/>
                    </a:cubicBezTo>
                    <a:cubicBezTo>
                      <a:pt x="0" y="30"/>
                      <a:pt x="6" y="40"/>
                      <a:pt x="10" y="39"/>
                    </a:cubicBezTo>
                    <a:cubicBezTo>
                      <a:pt x="14" y="38"/>
                      <a:pt x="15" y="0"/>
                      <a:pt x="5" y="3"/>
                    </a:cubicBezTo>
                    <a:close/>
                  </a:path>
                </a:pathLst>
              </a:custGeom>
              <a:solidFill>
                <a:srgbClr val="B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7" name="Freeform 1159"/>
              <p:cNvSpPr/>
              <p:nvPr/>
            </p:nvSpPr>
            <p:spPr bwMode="auto">
              <a:xfrm>
                <a:off x="7331202" y="2519843"/>
                <a:ext cx="208289" cy="87255"/>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7" y="1"/>
                      <a:pt x="31" y="3"/>
                      <a:pt x="28" y="11"/>
                    </a:cubicBezTo>
                    <a:close/>
                  </a:path>
                </a:pathLst>
              </a:custGeom>
              <a:solidFill>
                <a:srgbClr val="B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8" name="Freeform 1160"/>
              <p:cNvSpPr/>
              <p:nvPr/>
            </p:nvSpPr>
            <p:spPr bwMode="auto">
              <a:xfrm>
                <a:off x="7452236" y="2345331"/>
                <a:ext cx="59110"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1 h 31"/>
                  <a:gd name="T12" fmla="*/ 5 w 9"/>
                  <a:gd name="T13" fmla="*/ 1 h 31"/>
                  <a:gd name="T14" fmla="*/ 4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8"/>
                      <a:pt x="7" y="1"/>
                    </a:cubicBezTo>
                    <a:cubicBezTo>
                      <a:pt x="7" y="1"/>
                      <a:pt x="7" y="1"/>
                      <a:pt x="7" y="1"/>
                    </a:cubicBezTo>
                    <a:cubicBezTo>
                      <a:pt x="6" y="0"/>
                      <a:pt x="6" y="0"/>
                      <a:pt x="5" y="1"/>
                    </a:cubicBezTo>
                    <a:cubicBezTo>
                      <a:pt x="5" y="1"/>
                      <a:pt x="7" y="11"/>
                      <a:pt x="4" y="19"/>
                    </a:cubicBezTo>
                    <a:cubicBezTo>
                      <a:pt x="2" y="24"/>
                      <a:pt x="0" y="28"/>
                      <a:pt x="0" y="28"/>
                    </a:cubicBezTo>
                    <a:cubicBezTo>
                      <a:pt x="0" y="28"/>
                      <a:pt x="1" y="29"/>
                      <a:pt x="3" y="31"/>
                    </a:cubicBezTo>
                    <a:cubicBezTo>
                      <a:pt x="3" y="31"/>
                      <a:pt x="3" y="31"/>
                      <a:pt x="4" y="31"/>
                    </a:cubicBezTo>
                    <a:close/>
                  </a:path>
                </a:pathLst>
              </a:custGeom>
              <a:solidFill>
                <a:srgbClr val="9A9C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29" name="Freeform 1161"/>
              <p:cNvSpPr/>
              <p:nvPr/>
            </p:nvSpPr>
            <p:spPr bwMode="auto">
              <a:xfrm>
                <a:off x="7331202" y="2519843"/>
                <a:ext cx="154811" cy="59108"/>
              </a:xfrm>
              <a:custGeom>
                <a:avLst/>
                <a:gdLst>
                  <a:gd name="T0" fmla="*/ 9 w 23"/>
                  <a:gd name="T1" fmla="*/ 8 h 9"/>
                  <a:gd name="T2" fmla="*/ 10 w 23"/>
                  <a:gd name="T3" fmla="*/ 5 h 9"/>
                  <a:gd name="T4" fmla="*/ 17 w 23"/>
                  <a:gd name="T5" fmla="*/ 4 h 9"/>
                  <a:gd name="T6" fmla="*/ 18 w 23"/>
                  <a:gd name="T7" fmla="*/ 5 h 9"/>
                  <a:gd name="T8" fmla="*/ 20 w 23"/>
                  <a:gd name="T9" fmla="*/ 5 h 9"/>
                  <a:gd name="T10" fmla="*/ 20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8"/>
                      <a:pt x="9" y="7"/>
                      <a:pt x="10" y="5"/>
                    </a:cubicBezTo>
                    <a:cubicBezTo>
                      <a:pt x="11" y="3"/>
                      <a:pt x="15" y="3"/>
                      <a:pt x="17" y="4"/>
                    </a:cubicBezTo>
                    <a:cubicBezTo>
                      <a:pt x="18" y="5"/>
                      <a:pt x="18" y="5"/>
                      <a:pt x="18" y="5"/>
                    </a:cubicBezTo>
                    <a:cubicBezTo>
                      <a:pt x="19" y="5"/>
                      <a:pt x="19" y="5"/>
                      <a:pt x="20" y="5"/>
                    </a:cubicBezTo>
                    <a:cubicBezTo>
                      <a:pt x="20" y="5"/>
                      <a:pt x="20" y="5"/>
                      <a:pt x="20" y="5"/>
                    </a:cubicBezTo>
                    <a:cubicBezTo>
                      <a:pt x="21" y="5"/>
                      <a:pt x="21" y="5"/>
                      <a:pt x="22" y="5"/>
                    </a:cubicBezTo>
                    <a:cubicBezTo>
                      <a:pt x="22" y="5"/>
                      <a:pt x="23" y="5"/>
                      <a:pt x="23" y="5"/>
                    </a:cubicBezTo>
                    <a:cubicBezTo>
                      <a:pt x="23" y="4"/>
                      <a:pt x="23" y="4"/>
                      <a:pt x="23" y="4"/>
                    </a:cubicBezTo>
                    <a:cubicBezTo>
                      <a:pt x="22" y="4"/>
                      <a:pt x="22" y="3"/>
                      <a:pt x="22" y="3"/>
                    </a:cubicBezTo>
                    <a:cubicBezTo>
                      <a:pt x="19" y="2"/>
                      <a:pt x="15" y="1"/>
                      <a:pt x="14" y="1"/>
                    </a:cubicBezTo>
                    <a:cubicBezTo>
                      <a:pt x="8" y="1"/>
                      <a:pt x="3" y="0"/>
                      <a:pt x="2" y="0"/>
                    </a:cubicBezTo>
                    <a:cubicBezTo>
                      <a:pt x="2" y="0"/>
                      <a:pt x="0" y="6"/>
                      <a:pt x="0" y="6"/>
                    </a:cubicBezTo>
                    <a:cubicBezTo>
                      <a:pt x="3" y="8"/>
                      <a:pt x="6" y="9"/>
                      <a:pt x="9" y="9"/>
                    </a:cubicBezTo>
                    <a:lnTo>
                      <a:pt x="9" y="8"/>
                    </a:ln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0" name="Freeform 1162"/>
              <p:cNvSpPr/>
              <p:nvPr/>
            </p:nvSpPr>
            <p:spPr bwMode="auto">
              <a:xfrm>
                <a:off x="7252390" y="2491696"/>
                <a:ext cx="78812"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1" name="Freeform 1163"/>
              <p:cNvSpPr/>
              <p:nvPr/>
            </p:nvSpPr>
            <p:spPr bwMode="auto">
              <a:xfrm>
                <a:off x="7179207" y="2331258"/>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B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2" name="Freeform 1164"/>
              <p:cNvSpPr/>
              <p:nvPr/>
            </p:nvSpPr>
            <p:spPr bwMode="auto">
              <a:xfrm>
                <a:off x="7170764" y="2500141"/>
                <a:ext cx="247696"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1" y="3"/>
                      <a:pt x="0" y="6"/>
                      <a:pt x="5" y="14"/>
                    </a:cubicBezTo>
                    <a:close/>
                  </a:path>
                </a:pathLst>
              </a:custGeom>
              <a:solidFill>
                <a:srgbClr val="B0B2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3" name="Freeform 1165"/>
              <p:cNvSpPr/>
              <p:nvPr/>
            </p:nvSpPr>
            <p:spPr bwMode="auto">
              <a:xfrm>
                <a:off x="7212984" y="2345331"/>
                <a:ext cx="53481" cy="185772"/>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7"/>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9A9C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4" name="Freeform 1166"/>
              <p:cNvSpPr/>
              <p:nvPr/>
            </p:nvSpPr>
            <p:spPr bwMode="auto">
              <a:xfrm>
                <a:off x="7246761" y="2500141"/>
                <a:ext cx="171699" cy="39406"/>
              </a:xfrm>
              <a:custGeom>
                <a:avLst/>
                <a:gdLst>
                  <a:gd name="T0" fmla="*/ 0 w 26"/>
                  <a:gd name="T1" fmla="*/ 5 h 6"/>
                  <a:gd name="T2" fmla="*/ 20 w 26"/>
                  <a:gd name="T3" fmla="*/ 2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2"/>
                    </a:cubicBezTo>
                    <a:cubicBezTo>
                      <a:pt x="23" y="2"/>
                      <a:pt x="24" y="4"/>
                      <a:pt x="24" y="6"/>
                    </a:cubicBezTo>
                    <a:cubicBezTo>
                      <a:pt x="24" y="6"/>
                      <a:pt x="25" y="6"/>
                      <a:pt x="26" y="5"/>
                    </a:cubicBezTo>
                    <a:cubicBezTo>
                      <a:pt x="26" y="5"/>
                      <a:pt x="24" y="0"/>
                      <a:pt x="23" y="0"/>
                    </a:cubicBezTo>
                    <a:cubicBezTo>
                      <a:pt x="22" y="0"/>
                      <a:pt x="13" y="1"/>
                      <a:pt x="4" y="2"/>
                    </a:cubicBezTo>
                    <a:cubicBezTo>
                      <a:pt x="3" y="2"/>
                      <a:pt x="2" y="3"/>
                      <a:pt x="1" y="3"/>
                    </a:cubicBezTo>
                    <a:cubicBezTo>
                      <a:pt x="1" y="4"/>
                      <a:pt x="1" y="5"/>
                      <a:pt x="0" y="5"/>
                    </a:cubicBezTo>
                    <a:close/>
                  </a:path>
                </a:pathLst>
              </a:custGeom>
              <a:solidFill>
                <a:srgbClr val="A9AC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5" name="Freeform 1167"/>
              <p:cNvSpPr/>
              <p:nvPr/>
            </p:nvSpPr>
            <p:spPr bwMode="auto">
              <a:xfrm>
                <a:off x="7398756" y="2491696"/>
                <a:ext cx="59110" cy="47849"/>
              </a:xfrm>
              <a:custGeom>
                <a:avLst/>
                <a:gdLst>
                  <a:gd name="T0" fmla="*/ 0 w 9"/>
                  <a:gd name="T1" fmla="*/ 2 h 7"/>
                  <a:gd name="T2" fmla="*/ 9 w 9"/>
                  <a:gd name="T3" fmla="*/ 2 h 7"/>
                  <a:gd name="T4" fmla="*/ 8 w 9"/>
                  <a:gd name="T5" fmla="*/ 6 h 7"/>
                  <a:gd name="T6" fmla="*/ 3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7" y="0"/>
                      <a:pt x="9" y="2"/>
                    </a:cubicBezTo>
                    <a:cubicBezTo>
                      <a:pt x="8" y="6"/>
                      <a:pt x="8" y="6"/>
                      <a:pt x="8" y="6"/>
                    </a:cubicBezTo>
                    <a:cubicBezTo>
                      <a:pt x="8"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6" name="Rectangle 1168"/>
              <p:cNvSpPr>
                <a:spLocks noChangeArrowheads="1"/>
              </p:cNvSpPr>
              <p:nvPr/>
            </p:nvSpPr>
            <p:spPr bwMode="auto">
              <a:xfrm>
                <a:off x="7331202" y="2325629"/>
                <a:ext cx="81628"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7" name="Freeform 1169"/>
              <p:cNvSpPr/>
              <p:nvPr/>
            </p:nvSpPr>
            <p:spPr bwMode="auto">
              <a:xfrm>
                <a:off x="7373424" y="2319999"/>
                <a:ext cx="45036"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5"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8" name="Freeform 1170"/>
              <p:cNvSpPr/>
              <p:nvPr/>
            </p:nvSpPr>
            <p:spPr bwMode="auto">
              <a:xfrm>
                <a:off x="7350906" y="2325629"/>
                <a:ext cx="33777" cy="180142"/>
              </a:xfrm>
              <a:custGeom>
                <a:avLst/>
                <a:gdLst>
                  <a:gd name="T0" fmla="*/ 5 w 5"/>
                  <a:gd name="T1" fmla="*/ 24 h 27"/>
                  <a:gd name="T2" fmla="*/ 5 w 5"/>
                  <a:gd name="T3" fmla="*/ 24 h 27"/>
                  <a:gd name="T4" fmla="*/ 5 w 5"/>
                  <a:gd name="T5" fmla="*/ 24 h 27"/>
                  <a:gd name="T6" fmla="*/ 4 w 5"/>
                  <a:gd name="T7" fmla="*/ 4 h 27"/>
                  <a:gd name="T8" fmla="*/ 5 w 5"/>
                  <a:gd name="T9" fmla="*/ 2 h 27"/>
                  <a:gd name="T10" fmla="*/ 4 w 5"/>
                  <a:gd name="T11" fmla="*/ 1 h 27"/>
                  <a:gd name="T12" fmla="*/ 1 w 5"/>
                  <a:gd name="T13" fmla="*/ 1 h 27"/>
                  <a:gd name="T14" fmla="*/ 1 w 5"/>
                  <a:gd name="T15" fmla="*/ 2 h 27"/>
                  <a:gd name="T16" fmla="*/ 2 w 5"/>
                  <a:gd name="T17" fmla="*/ 4 h 27"/>
                  <a:gd name="T18" fmla="*/ 0 w 5"/>
                  <a:gd name="T19" fmla="*/ 24 h 27"/>
                  <a:gd name="T20" fmla="*/ 0 w 5"/>
                  <a:gd name="T21" fmla="*/ 24 h 27"/>
                  <a:gd name="T22" fmla="*/ 0 w 5"/>
                  <a:gd name="T23" fmla="*/ 24 h 27"/>
                  <a:gd name="T24" fmla="*/ 0 w 5"/>
                  <a:gd name="T25" fmla="*/ 24 h 27"/>
                  <a:gd name="T26" fmla="*/ 0 w 5"/>
                  <a:gd name="T27" fmla="*/ 24 h 27"/>
                  <a:gd name="T28" fmla="*/ 1 w 5"/>
                  <a:gd name="T29" fmla="*/ 27 h 27"/>
                  <a:gd name="T30" fmla="*/ 5 w 5"/>
                  <a:gd name="T31" fmla="*/ 26 h 27"/>
                  <a:gd name="T32" fmla="*/ 5 w 5"/>
                  <a:gd name="T33" fmla="*/ 24 h 27"/>
                  <a:gd name="T34" fmla="*/ 5 w 5"/>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7">
                    <a:moveTo>
                      <a:pt x="5" y="24"/>
                    </a:moveTo>
                    <a:cubicBezTo>
                      <a:pt x="5" y="24"/>
                      <a:pt x="5" y="24"/>
                      <a:pt x="5" y="24"/>
                    </a:cubicBezTo>
                    <a:cubicBezTo>
                      <a:pt x="5" y="24"/>
                      <a:pt x="5" y="24"/>
                      <a:pt x="5" y="24"/>
                    </a:cubicBezTo>
                    <a:cubicBezTo>
                      <a:pt x="4" y="4"/>
                      <a:pt x="4" y="4"/>
                      <a:pt x="4" y="4"/>
                    </a:cubicBezTo>
                    <a:cubicBezTo>
                      <a:pt x="5" y="2"/>
                      <a:pt x="5" y="2"/>
                      <a:pt x="5" y="2"/>
                    </a:cubicBezTo>
                    <a:cubicBezTo>
                      <a:pt x="5" y="2"/>
                      <a:pt x="5" y="1"/>
                      <a:pt x="4" y="1"/>
                    </a:cubicBezTo>
                    <a:cubicBezTo>
                      <a:pt x="4" y="0"/>
                      <a:pt x="2" y="0"/>
                      <a:pt x="1" y="1"/>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39" name="Freeform 1171"/>
              <p:cNvSpPr/>
              <p:nvPr/>
            </p:nvSpPr>
            <p:spPr bwMode="auto">
              <a:xfrm>
                <a:off x="7364979" y="2325629"/>
                <a:ext cx="19704" cy="174513"/>
              </a:xfrm>
              <a:custGeom>
                <a:avLst/>
                <a:gdLst>
                  <a:gd name="T0" fmla="*/ 3 w 3"/>
                  <a:gd name="T1" fmla="*/ 24 h 26"/>
                  <a:gd name="T2" fmla="*/ 3 w 3"/>
                  <a:gd name="T3" fmla="*/ 24 h 26"/>
                  <a:gd name="T4" fmla="*/ 2 w 3"/>
                  <a:gd name="T5" fmla="*/ 4 h 26"/>
                  <a:gd name="T6" fmla="*/ 3 w 3"/>
                  <a:gd name="T7" fmla="*/ 2 h 26"/>
                  <a:gd name="T8" fmla="*/ 2 w 3"/>
                  <a:gd name="T9" fmla="*/ 1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1"/>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0" name="Freeform 1172"/>
              <p:cNvSpPr/>
              <p:nvPr/>
            </p:nvSpPr>
            <p:spPr bwMode="auto">
              <a:xfrm>
                <a:off x="7379053" y="2331258"/>
                <a:ext cx="14074" cy="8443"/>
              </a:xfrm>
              <a:custGeom>
                <a:avLst/>
                <a:gdLst>
                  <a:gd name="T0" fmla="*/ 1 w 2"/>
                  <a:gd name="T1" fmla="*/ 1 h 1"/>
                  <a:gd name="T2" fmla="*/ 1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2" y="1"/>
                      <a:pt x="1" y="0"/>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1" name="Freeform 1173"/>
              <p:cNvSpPr/>
              <p:nvPr/>
            </p:nvSpPr>
            <p:spPr bwMode="auto">
              <a:xfrm>
                <a:off x="7350906" y="2331258"/>
                <a:ext cx="14074" cy="8443"/>
              </a:xfrm>
              <a:custGeom>
                <a:avLst/>
                <a:gdLst>
                  <a:gd name="T0" fmla="*/ 1 w 2"/>
                  <a:gd name="T1" fmla="*/ 1 h 1"/>
                  <a:gd name="T2" fmla="*/ 1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0" y="1"/>
                      <a:pt x="1" y="0"/>
                    </a:cubicBezTo>
                    <a:cubicBezTo>
                      <a:pt x="2"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2" name="Freeform 1174"/>
              <p:cNvSpPr/>
              <p:nvPr/>
            </p:nvSpPr>
            <p:spPr bwMode="auto">
              <a:xfrm>
                <a:off x="7325573" y="2319999"/>
                <a:ext cx="47851" cy="25332"/>
              </a:xfrm>
              <a:custGeom>
                <a:avLst/>
                <a:gdLst>
                  <a:gd name="T0" fmla="*/ 7 w 7"/>
                  <a:gd name="T1" fmla="*/ 1 h 4"/>
                  <a:gd name="T2" fmla="*/ 5 w 7"/>
                  <a:gd name="T3" fmla="*/ 4 h 4"/>
                  <a:gd name="T4" fmla="*/ 0 w 7"/>
                  <a:gd name="T5" fmla="*/ 3 h 4"/>
                  <a:gd name="T6" fmla="*/ 0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4" y="2"/>
                      <a:pt x="5" y="4"/>
                    </a:cubicBezTo>
                    <a:cubicBezTo>
                      <a:pt x="0" y="3"/>
                      <a:pt x="0" y="3"/>
                      <a:pt x="0" y="3"/>
                    </a:cubicBezTo>
                    <a:cubicBezTo>
                      <a:pt x="0" y="3"/>
                      <a:pt x="0" y="1"/>
                      <a:pt x="0"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3" name="Freeform 1175"/>
              <p:cNvSpPr/>
              <p:nvPr/>
            </p:nvSpPr>
            <p:spPr bwMode="auto">
              <a:xfrm>
                <a:off x="7500086" y="2471994"/>
                <a:ext cx="30963" cy="135107"/>
              </a:xfrm>
              <a:custGeom>
                <a:avLst/>
                <a:gdLst>
                  <a:gd name="T0" fmla="*/ 5 w 5"/>
                  <a:gd name="T1" fmla="*/ 1 h 20"/>
                  <a:gd name="T2" fmla="*/ 3 w 5"/>
                  <a:gd name="T3" fmla="*/ 17 h 20"/>
                  <a:gd name="T4" fmla="*/ 1 w 5"/>
                  <a:gd name="T5" fmla="*/ 11 h 20"/>
                  <a:gd name="T6" fmla="*/ 3 w 5"/>
                  <a:gd name="T7" fmla="*/ 15 h 20"/>
                  <a:gd name="T8" fmla="*/ 3 w 5"/>
                  <a:gd name="T9" fmla="*/ 6 h 20"/>
                  <a:gd name="T10" fmla="*/ 5 w 5"/>
                  <a:gd name="T11" fmla="*/ 1 h 20"/>
                </a:gdLst>
                <a:ahLst/>
                <a:cxnLst>
                  <a:cxn ang="0">
                    <a:pos x="T0" y="T1"/>
                  </a:cxn>
                  <a:cxn ang="0">
                    <a:pos x="T2" y="T3"/>
                  </a:cxn>
                  <a:cxn ang="0">
                    <a:pos x="T4" y="T5"/>
                  </a:cxn>
                  <a:cxn ang="0">
                    <a:pos x="T6" y="T7"/>
                  </a:cxn>
                  <a:cxn ang="0">
                    <a:pos x="T8" y="T9"/>
                  </a:cxn>
                  <a:cxn ang="0">
                    <a:pos x="T10" y="T11"/>
                  </a:cxn>
                </a:cxnLst>
                <a:rect l="0" t="0" r="r" b="b"/>
                <a:pathLst>
                  <a:path w="5" h="20">
                    <a:moveTo>
                      <a:pt x="5" y="1"/>
                    </a:moveTo>
                    <a:cubicBezTo>
                      <a:pt x="5" y="1"/>
                      <a:pt x="5" y="16"/>
                      <a:pt x="3" y="17"/>
                    </a:cubicBezTo>
                    <a:cubicBezTo>
                      <a:pt x="2" y="18"/>
                      <a:pt x="2" y="14"/>
                      <a:pt x="1" y="11"/>
                    </a:cubicBezTo>
                    <a:cubicBezTo>
                      <a:pt x="0" y="9"/>
                      <a:pt x="2" y="11"/>
                      <a:pt x="3" y="15"/>
                    </a:cubicBezTo>
                    <a:cubicBezTo>
                      <a:pt x="3" y="20"/>
                      <a:pt x="4" y="11"/>
                      <a:pt x="3" y="6"/>
                    </a:cubicBezTo>
                    <a:cubicBezTo>
                      <a:pt x="3" y="0"/>
                      <a:pt x="4" y="12"/>
                      <a:pt x="5" y="1"/>
                    </a:cubicBezTo>
                    <a:close/>
                  </a:path>
                </a:pathLst>
              </a:custGeom>
              <a:solidFill>
                <a:srgbClr val="ADA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4" name="Freeform 1176"/>
              <p:cNvSpPr/>
              <p:nvPr/>
            </p:nvSpPr>
            <p:spPr bwMode="auto">
              <a:xfrm>
                <a:off x="7193282"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1"/>
                      <a:pt x="3" y="15"/>
                    </a:cubicBezTo>
                    <a:cubicBezTo>
                      <a:pt x="3" y="18"/>
                      <a:pt x="2" y="10"/>
                      <a:pt x="2" y="5"/>
                    </a:cubicBezTo>
                    <a:cubicBezTo>
                      <a:pt x="3" y="0"/>
                      <a:pt x="1" y="11"/>
                      <a:pt x="0" y="0"/>
                    </a:cubicBezTo>
                    <a:close/>
                  </a:path>
                </a:pathLst>
              </a:custGeom>
              <a:solidFill>
                <a:srgbClr val="ADAF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5" name="Freeform 1177"/>
              <p:cNvSpPr/>
              <p:nvPr/>
            </p:nvSpPr>
            <p:spPr bwMode="auto">
              <a:xfrm>
                <a:off x="7238317" y="1999121"/>
                <a:ext cx="267399" cy="312433"/>
              </a:xfrm>
              <a:custGeom>
                <a:avLst/>
                <a:gdLst>
                  <a:gd name="T0" fmla="*/ 40 w 40"/>
                  <a:gd name="T1" fmla="*/ 20 h 47"/>
                  <a:gd name="T2" fmla="*/ 20 w 40"/>
                  <a:gd name="T3" fmla="*/ 47 h 47"/>
                  <a:gd name="T4" fmla="*/ 0 w 40"/>
                  <a:gd name="T5" fmla="*/ 20 h 47"/>
                  <a:gd name="T6" fmla="*/ 20 w 40"/>
                  <a:gd name="T7" fmla="*/ 0 h 47"/>
                  <a:gd name="T8" fmla="*/ 40 w 40"/>
                  <a:gd name="T9" fmla="*/ 20 h 47"/>
                </a:gdLst>
                <a:ahLst/>
                <a:cxnLst>
                  <a:cxn ang="0">
                    <a:pos x="T0" y="T1"/>
                  </a:cxn>
                  <a:cxn ang="0">
                    <a:pos x="T2" y="T3"/>
                  </a:cxn>
                  <a:cxn ang="0">
                    <a:pos x="T4" y="T5"/>
                  </a:cxn>
                  <a:cxn ang="0">
                    <a:pos x="T6" y="T7"/>
                  </a:cxn>
                  <a:cxn ang="0">
                    <a:pos x="T8" y="T9"/>
                  </a:cxn>
                </a:cxnLst>
                <a:rect l="0" t="0" r="r" b="b"/>
                <a:pathLst>
                  <a:path w="40" h="47">
                    <a:moveTo>
                      <a:pt x="40" y="20"/>
                    </a:moveTo>
                    <a:cubicBezTo>
                      <a:pt x="40" y="31"/>
                      <a:pt x="34" y="47"/>
                      <a:pt x="20" y="47"/>
                    </a:cubicBezTo>
                    <a:cubicBezTo>
                      <a:pt x="9" y="47"/>
                      <a:pt x="0" y="31"/>
                      <a:pt x="0" y="20"/>
                    </a:cubicBezTo>
                    <a:cubicBezTo>
                      <a:pt x="0" y="9"/>
                      <a:pt x="9" y="0"/>
                      <a:pt x="20" y="0"/>
                    </a:cubicBezTo>
                    <a:cubicBezTo>
                      <a:pt x="31" y="0"/>
                      <a:pt x="40" y="9"/>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6" name="Freeform 1178"/>
              <p:cNvSpPr/>
              <p:nvPr/>
            </p:nvSpPr>
            <p:spPr bwMode="auto">
              <a:xfrm>
                <a:off x="7471938"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3"/>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7" name="Freeform 1179"/>
              <p:cNvSpPr/>
              <p:nvPr/>
            </p:nvSpPr>
            <p:spPr bwMode="auto">
              <a:xfrm>
                <a:off x="7232688" y="2179263"/>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3"/>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8" name="Freeform 1180"/>
              <p:cNvSpPr/>
              <p:nvPr/>
            </p:nvSpPr>
            <p:spPr bwMode="auto">
              <a:xfrm>
                <a:off x="7212984" y="1970974"/>
                <a:ext cx="312435" cy="261768"/>
              </a:xfrm>
              <a:custGeom>
                <a:avLst/>
                <a:gdLst>
                  <a:gd name="T0" fmla="*/ 35 w 47"/>
                  <a:gd name="T1" fmla="*/ 24 h 39"/>
                  <a:gd name="T2" fmla="*/ 31 w 47"/>
                  <a:gd name="T3" fmla="*/ 25 h 39"/>
                  <a:gd name="T4" fmla="*/ 28 w 47"/>
                  <a:gd name="T5" fmla="*/ 27 h 39"/>
                  <a:gd name="T6" fmla="*/ 25 w 47"/>
                  <a:gd name="T7" fmla="*/ 29 h 39"/>
                  <a:gd name="T8" fmla="*/ 23 w 47"/>
                  <a:gd name="T9" fmla="*/ 26 h 39"/>
                  <a:gd name="T10" fmla="*/ 22 w 47"/>
                  <a:gd name="T11" fmla="*/ 30 h 39"/>
                  <a:gd name="T12" fmla="*/ 19 w 47"/>
                  <a:gd name="T13" fmla="*/ 26 h 39"/>
                  <a:gd name="T14" fmla="*/ 17 w 47"/>
                  <a:gd name="T15" fmla="*/ 28 h 39"/>
                  <a:gd name="T16" fmla="*/ 16 w 47"/>
                  <a:gd name="T17" fmla="*/ 26 h 39"/>
                  <a:gd name="T18" fmla="*/ 11 w 47"/>
                  <a:gd name="T19" fmla="*/ 25 h 39"/>
                  <a:gd name="T20" fmla="*/ 7 w 47"/>
                  <a:gd name="T21" fmla="*/ 27 h 39"/>
                  <a:gd name="T22" fmla="*/ 9 w 47"/>
                  <a:gd name="T23" fmla="*/ 32 h 39"/>
                  <a:gd name="T24" fmla="*/ 9 w 47"/>
                  <a:gd name="T25" fmla="*/ 34 h 39"/>
                  <a:gd name="T26" fmla="*/ 8 w 47"/>
                  <a:gd name="T27" fmla="*/ 35 h 39"/>
                  <a:gd name="T28" fmla="*/ 9 w 47"/>
                  <a:gd name="T29" fmla="*/ 36 h 39"/>
                  <a:gd name="T30" fmla="*/ 7 w 47"/>
                  <a:gd name="T31" fmla="*/ 38 h 39"/>
                  <a:gd name="T32" fmla="*/ 5 w 47"/>
                  <a:gd name="T33" fmla="*/ 34 h 39"/>
                  <a:gd name="T34" fmla="*/ 3 w 47"/>
                  <a:gd name="T35" fmla="*/ 34 h 39"/>
                  <a:gd name="T36" fmla="*/ 3 w 47"/>
                  <a:gd name="T37" fmla="*/ 31 h 39"/>
                  <a:gd name="T38" fmla="*/ 4 w 47"/>
                  <a:gd name="T39" fmla="*/ 25 h 39"/>
                  <a:gd name="T40" fmla="*/ 1 w 47"/>
                  <a:gd name="T41" fmla="*/ 20 h 39"/>
                  <a:gd name="T42" fmla="*/ 3 w 47"/>
                  <a:gd name="T43" fmla="*/ 18 h 39"/>
                  <a:gd name="T44" fmla="*/ 4 w 47"/>
                  <a:gd name="T45" fmla="*/ 14 h 39"/>
                  <a:gd name="T46" fmla="*/ 5 w 47"/>
                  <a:gd name="T47" fmla="*/ 12 h 39"/>
                  <a:gd name="T48" fmla="*/ 8 w 47"/>
                  <a:gd name="T49" fmla="*/ 8 h 39"/>
                  <a:gd name="T50" fmla="*/ 11 w 47"/>
                  <a:gd name="T51" fmla="*/ 6 h 39"/>
                  <a:gd name="T52" fmla="*/ 11 w 47"/>
                  <a:gd name="T53" fmla="*/ 4 h 39"/>
                  <a:gd name="T54" fmla="*/ 15 w 47"/>
                  <a:gd name="T55" fmla="*/ 2 h 39"/>
                  <a:gd name="T56" fmla="*/ 16 w 47"/>
                  <a:gd name="T57" fmla="*/ 2 h 39"/>
                  <a:gd name="T58" fmla="*/ 21 w 47"/>
                  <a:gd name="T59" fmla="*/ 0 h 39"/>
                  <a:gd name="T60" fmla="*/ 23 w 47"/>
                  <a:gd name="T61" fmla="*/ 1 h 39"/>
                  <a:gd name="T62" fmla="*/ 25 w 47"/>
                  <a:gd name="T63" fmla="*/ 1 h 39"/>
                  <a:gd name="T64" fmla="*/ 28 w 47"/>
                  <a:gd name="T65" fmla="*/ 2 h 39"/>
                  <a:gd name="T66" fmla="*/ 30 w 47"/>
                  <a:gd name="T67" fmla="*/ 2 h 39"/>
                  <a:gd name="T68" fmla="*/ 33 w 47"/>
                  <a:gd name="T69" fmla="*/ 3 h 39"/>
                  <a:gd name="T70" fmla="*/ 38 w 47"/>
                  <a:gd name="T71" fmla="*/ 5 h 39"/>
                  <a:gd name="T72" fmla="*/ 38 w 47"/>
                  <a:gd name="T73" fmla="*/ 7 h 39"/>
                  <a:gd name="T74" fmla="*/ 41 w 47"/>
                  <a:gd name="T75" fmla="*/ 8 h 39"/>
                  <a:gd name="T76" fmla="*/ 41 w 47"/>
                  <a:gd name="T77" fmla="*/ 10 h 39"/>
                  <a:gd name="T78" fmla="*/ 42 w 47"/>
                  <a:gd name="T79" fmla="*/ 12 h 39"/>
                  <a:gd name="T80" fmla="*/ 43 w 47"/>
                  <a:gd name="T81" fmla="*/ 13 h 39"/>
                  <a:gd name="T82" fmla="*/ 43 w 47"/>
                  <a:gd name="T83" fmla="*/ 15 h 39"/>
                  <a:gd name="T84" fmla="*/ 45 w 47"/>
                  <a:gd name="T85" fmla="*/ 18 h 39"/>
                  <a:gd name="T86" fmla="*/ 45 w 47"/>
                  <a:gd name="T87" fmla="*/ 21 h 39"/>
                  <a:gd name="T88" fmla="*/ 47 w 47"/>
                  <a:gd name="T89" fmla="*/ 24 h 39"/>
                  <a:gd name="T90" fmla="*/ 46 w 47"/>
                  <a:gd name="T91" fmla="*/ 26 h 39"/>
                  <a:gd name="T92" fmla="*/ 45 w 47"/>
                  <a:gd name="T93" fmla="*/ 28 h 39"/>
                  <a:gd name="T94" fmla="*/ 46 w 47"/>
                  <a:gd name="T95" fmla="*/ 30 h 39"/>
                  <a:gd name="T96" fmla="*/ 46 w 47"/>
                  <a:gd name="T97" fmla="*/ 32 h 39"/>
                  <a:gd name="T98" fmla="*/ 46 w 47"/>
                  <a:gd name="T99" fmla="*/ 36 h 39"/>
                  <a:gd name="T100" fmla="*/ 44 w 47"/>
                  <a:gd name="T101" fmla="*/ 36 h 39"/>
                  <a:gd name="T102" fmla="*/ 42 w 47"/>
                  <a:gd name="T103" fmla="*/ 38 h 39"/>
                  <a:gd name="T104" fmla="*/ 42 w 47"/>
                  <a:gd name="T105" fmla="*/ 34 h 39"/>
                  <a:gd name="T106" fmla="*/ 39 w 47"/>
                  <a:gd name="T107" fmla="*/ 32 h 39"/>
                  <a:gd name="T108" fmla="*/ 40 w 47"/>
                  <a:gd name="T109" fmla="*/ 30 h 39"/>
                  <a:gd name="T110" fmla="*/ 38 w 47"/>
                  <a:gd name="T111" fmla="*/ 27 h 39"/>
                  <a:gd name="T112" fmla="*/ 35 w 47"/>
                  <a:gd name="T113" fmla="*/ 25 h 39"/>
                  <a:gd name="T114" fmla="*/ 34 w 47"/>
                  <a:gd name="T115" fmla="*/ 24 h 39"/>
                  <a:gd name="T116" fmla="*/ 35 w 47"/>
                  <a:gd name="T1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39">
                    <a:moveTo>
                      <a:pt x="35" y="24"/>
                    </a:moveTo>
                    <a:cubicBezTo>
                      <a:pt x="34" y="26"/>
                      <a:pt x="32" y="27"/>
                      <a:pt x="31" y="25"/>
                    </a:cubicBezTo>
                    <a:cubicBezTo>
                      <a:pt x="31" y="25"/>
                      <a:pt x="29" y="29"/>
                      <a:pt x="28" y="27"/>
                    </a:cubicBezTo>
                    <a:cubicBezTo>
                      <a:pt x="28" y="29"/>
                      <a:pt x="27" y="30"/>
                      <a:pt x="25" y="29"/>
                    </a:cubicBezTo>
                    <a:cubicBezTo>
                      <a:pt x="24" y="28"/>
                      <a:pt x="22" y="27"/>
                      <a:pt x="23" y="26"/>
                    </a:cubicBezTo>
                    <a:cubicBezTo>
                      <a:pt x="22" y="27"/>
                      <a:pt x="24" y="30"/>
                      <a:pt x="22" y="30"/>
                    </a:cubicBezTo>
                    <a:cubicBezTo>
                      <a:pt x="20" y="31"/>
                      <a:pt x="18" y="27"/>
                      <a:pt x="19" y="26"/>
                    </a:cubicBezTo>
                    <a:cubicBezTo>
                      <a:pt x="19" y="27"/>
                      <a:pt x="18" y="28"/>
                      <a:pt x="17" y="28"/>
                    </a:cubicBezTo>
                    <a:cubicBezTo>
                      <a:pt x="17" y="28"/>
                      <a:pt x="16" y="26"/>
                      <a:pt x="16" y="26"/>
                    </a:cubicBezTo>
                    <a:cubicBezTo>
                      <a:pt x="14" y="28"/>
                      <a:pt x="12" y="28"/>
                      <a:pt x="11" y="25"/>
                    </a:cubicBezTo>
                    <a:cubicBezTo>
                      <a:pt x="10" y="26"/>
                      <a:pt x="8" y="29"/>
                      <a:pt x="7" y="27"/>
                    </a:cubicBezTo>
                    <a:cubicBezTo>
                      <a:pt x="8" y="28"/>
                      <a:pt x="9" y="30"/>
                      <a:pt x="9" y="32"/>
                    </a:cubicBezTo>
                    <a:cubicBezTo>
                      <a:pt x="9" y="33"/>
                      <a:pt x="9" y="33"/>
                      <a:pt x="9" y="34"/>
                    </a:cubicBezTo>
                    <a:cubicBezTo>
                      <a:pt x="9" y="34"/>
                      <a:pt x="8" y="35"/>
                      <a:pt x="8" y="35"/>
                    </a:cubicBezTo>
                    <a:cubicBezTo>
                      <a:pt x="8" y="36"/>
                      <a:pt x="9" y="36"/>
                      <a:pt x="9" y="36"/>
                    </a:cubicBezTo>
                    <a:cubicBezTo>
                      <a:pt x="9" y="37"/>
                      <a:pt x="9" y="39"/>
                      <a:pt x="7" y="38"/>
                    </a:cubicBezTo>
                    <a:cubicBezTo>
                      <a:pt x="6" y="37"/>
                      <a:pt x="6" y="35"/>
                      <a:pt x="5" y="34"/>
                    </a:cubicBezTo>
                    <a:cubicBezTo>
                      <a:pt x="5" y="34"/>
                      <a:pt x="4" y="35"/>
                      <a:pt x="3" y="34"/>
                    </a:cubicBezTo>
                    <a:cubicBezTo>
                      <a:pt x="3" y="34"/>
                      <a:pt x="3" y="32"/>
                      <a:pt x="3" y="31"/>
                    </a:cubicBezTo>
                    <a:cubicBezTo>
                      <a:pt x="3" y="29"/>
                      <a:pt x="5" y="27"/>
                      <a:pt x="4" y="25"/>
                    </a:cubicBezTo>
                    <a:cubicBezTo>
                      <a:pt x="3" y="24"/>
                      <a:pt x="0" y="22"/>
                      <a:pt x="1" y="20"/>
                    </a:cubicBezTo>
                    <a:cubicBezTo>
                      <a:pt x="2" y="19"/>
                      <a:pt x="2" y="19"/>
                      <a:pt x="3" y="18"/>
                    </a:cubicBezTo>
                    <a:cubicBezTo>
                      <a:pt x="3" y="17"/>
                      <a:pt x="3" y="16"/>
                      <a:pt x="4" y="14"/>
                    </a:cubicBezTo>
                    <a:cubicBezTo>
                      <a:pt x="4" y="13"/>
                      <a:pt x="4" y="13"/>
                      <a:pt x="5" y="12"/>
                    </a:cubicBezTo>
                    <a:cubicBezTo>
                      <a:pt x="6" y="11"/>
                      <a:pt x="7" y="8"/>
                      <a:pt x="8" y="8"/>
                    </a:cubicBezTo>
                    <a:cubicBezTo>
                      <a:pt x="10" y="7"/>
                      <a:pt x="11" y="9"/>
                      <a:pt x="11" y="6"/>
                    </a:cubicBezTo>
                    <a:cubicBezTo>
                      <a:pt x="11" y="5"/>
                      <a:pt x="10" y="5"/>
                      <a:pt x="11" y="4"/>
                    </a:cubicBezTo>
                    <a:cubicBezTo>
                      <a:pt x="11" y="3"/>
                      <a:pt x="14" y="1"/>
                      <a:pt x="15" y="2"/>
                    </a:cubicBezTo>
                    <a:cubicBezTo>
                      <a:pt x="16" y="2"/>
                      <a:pt x="15" y="2"/>
                      <a:pt x="16" y="2"/>
                    </a:cubicBezTo>
                    <a:cubicBezTo>
                      <a:pt x="18" y="3"/>
                      <a:pt x="19" y="0"/>
                      <a:pt x="21" y="0"/>
                    </a:cubicBezTo>
                    <a:cubicBezTo>
                      <a:pt x="22" y="0"/>
                      <a:pt x="22" y="1"/>
                      <a:pt x="23" y="1"/>
                    </a:cubicBezTo>
                    <a:cubicBezTo>
                      <a:pt x="24" y="1"/>
                      <a:pt x="24" y="1"/>
                      <a:pt x="25" y="1"/>
                    </a:cubicBezTo>
                    <a:cubicBezTo>
                      <a:pt x="26" y="2"/>
                      <a:pt x="26" y="2"/>
                      <a:pt x="28" y="2"/>
                    </a:cubicBezTo>
                    <a:cubicBezTo>
                      <a:pt x="29" y="1"/>
                      <a:pt x="29" y="1"/>
                      <a:pt x="30" y="2"/>
                    </a:cubicBezTo>
                    <a:cubicBezTo>
                      <a:pt x="32" y="2"/>
                      <a:pt x="32" y="3"/>
                      <a:pt x="33" y="3"/>
                    </a:cubicBezTo>
                    <a:cubicBezTo>
                      <a:pt x="35" y="3"/>
                      <a:pt x="37" y="3"/>
                      <a:pt x="38" y="5"/>
                    </a:cubicBezTo>
                    <a:cubicBezTo>
                      <a:pt x="38" y="5"/>
                      <a:pt x="38" y="6"/>
                      <a:pt x="38" y="7"/>
                    </a:cubicBezTo>
                    <a:cubicBezTo>
                      <a:pt x="39" y="8"/>
                      <a:pt x="40" y="8"/>
                      <a:pt x="41" y="8"/>
                    </a:cubicBezTo>
                    <a:cubicBezTo>
                      <a:pt x="42" y="9"/>
                      <a:pt x="42" y="9"/>
                      <a:pt x="41" y="10"/>
                    </a:cubicBezTo>
                    <a:cubicBezTo>
                      <a:pt x="41" y="12"/>
                      <a:pt x="41" y="11"/>
                      <a:pt x="42" y="12"/>
                    </a:cubicBezTo>
                    <a:cubicBezTo>
                      <a:pt x="42" y="12"/>
                      <a:pt x="43" y="12"/>
                      <a:pt x="43" y="13"/>
                    </a:cubicBezTo>
                    <a:cubicBezTo>
                      <a:pt x="43" y="14"/>
                      <a:pt x="43" y="14"/>
                      <a:pt x="43" y="15"/>
                    </a:cubicBezTo>
                    <a:cubicBezTo>
                      <a:pt x="43" y="17"/>
                      <a:pt x="47" y="16"/>
                      <a:pt x="45" y="18"/>
                    </a:cubicBezTo>
                    <a:cubicBezTo>
                      <a:pt x="44" y="19"/>
                      <a:pt x="46" y="21"/>
                      <a:pt x="45" y="21"/>
                    </a:cubicBezTo>
                    <a:cubicBezTo>
                      <a:pt x="44" y="22"/>
                      <a:pt x="46" y="23"/>
                      <a:pt x="47" y="24"/>
                    </a:cubicBezTo>
                    <a:cubicBezTo>
                      <a:pt x="47" y="24"/>
                      <a:pt x="46" y="25"/>
                      <a:pt x="46" y="26"/>
                    </a:cubicBezTo>
                    <a:cubicBezTo>
                      <a:pt x="46" y="26"/>
                      <a:pt x="45" y="27"/>
                      <a:pt x="45" y="28"/>
                    </a:cubicBezTo>
                    <a:cubicBezTo>
                      <a:pt x="45" y="29"/>
                      <a:pt x="46" y="29"/>
                      <a:pt x="46" y="30"/>
                    </a:cubicBezTo>
                    <a:cubicBezTo>
                      <a:pt x="47" y="31"/>
                      <a:pt x="46" y="32"/>
                      <a:pt x="46" y="32"/>
                    </a:cubicBezTo>
                    <a:cubicBezTo>
                      <a:pt x="46" y="34"/>
                      <a:pt x="47" y="35"/>
                      <a:pt x="46" y="36"/>
                    </a:cubicBezTo>
                    <a:cubicBezTo>
                      <a:pt x="45" y="36"/>
                      <a:pt x="44" y="36"/>
                      <a:pt x="44" y="36"/>
                    </a:cubicBezTo>
                    <a:cubicBezTo>
                      <a:pt x="43" y="37"/>
                      <a:pt x="43" y="38"/>
                      <a:pt x="42" y="38"/>
                    </a:cubicBezTo>
                    <a:cubicBezTo>
                      <a:pt x="40" y="39"/>
                      <a:pt x="42" y="34"/>
                      <a:pt x="42" y="34"/>
                    </a:cubicBezTo>
                    <a:cubicBezTo>
                      <a:pt x="41" y="33"/>
                      <a:pt x="40" y="33"/>
                      <a:pt x="39" y="32"/>
                    </a:cubicBezTo>
                    <a:cubicBezTo>
                      <a:pt x="39" y="32"/>
                      <a:pt x="40" y="31"/>
                      <a:pt x="40" y="30"/>
                    </a:cubicBezTo>
                    <a:cubicBezTo>
                      <a:pt x="37" y="29"/>
                      <a:pt x="38" y="28"/>
                      <a:pt x="38" y="27"/>
                    </a:cubicBezTo>
                    <a:cubicBezTo>
                      <a:pt x="38" y="25"/>
                      <a:pt x="36" y="23"/>
                      <a:pt x="35" y="25"/>
                    </a:cubicBezTo>
                    <a:cubicBezTo>
                      <a:pt x="34" y="24"/>
                      <a:pt x="34" y="24"/>
                      <a:pt x="34" y="24"/>
                    </a:cubicBezTo>
                    <a:lnTo>
                      <a:pt x="35" y="24"/>
                    </a:lnTo>
                    <a:close/>
                  </a:path>
                </a:pathLst>
              </a:custGeom>
              <a:solidFill>
                <a:srgbClr val="8B5E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49" name="Freeform 1181"/>
              <p:cNvSpPr/>
              <p:nvPr/>
            </p:nvSpPr>
            <p:spPr bwMode="auto">
              <a:xfrm>
                <a:off x="7252390" y="2077933"/>
                <a:ext cx="267399" cy="154809"/>
              </a:xfrm>
              <a:custGeom>
                <a:avLst/>
                <a:gdLst>
                  <a:gd name="T0" fmla="*/ 38 w 40"/>
                  <a:gd name="T1" fmla="*/ 18 h 23"/>
                  <a:gd name="T2" fmla="*/ 37 w 40"/>
                  <a:gd name="T3" fmla="*/ 8 h 23"/>
                  <a:gd name="T4" fmla="*/ 37 w 40"/>
                  <a:gd name="T5" fmla="*/ 9 h 23"/>
                  <a:gd name="T6" fmla="*/ 33 w 40"/>
                  <a:gd name="T7" fmla="*/ 7 h 23"/>
                  <a:gd name="T8" fmla="*/ 32 w 40"/>
                  <a:gd name="T9" fmla="*/ 0 h 23"/>
                  <a:gd name="T10" fmla="*/ 28 w 40"/>
                  <a:gd name="T11" fmla="*/ 6 h 23"/>
                  <a:gd name="T12" fmla="*/ 17 w 40"/>
                  <a:gd name="T13" fmla="*/ 3 h 23"/>
                  <a:gd name="T14" fmla="*/ 12 w 40"/>
                  <a:gd name="T15" fmla="*/ 9 h 23"/>
                  <a:gd name="T16" fmla="*/ 5 w 40"/>
                  <a:gd name="T17" fmla="*/ 4 h 23"/>
                  <a:gd name="T18" fmla="*/ 5 w 40"/>
                  <a:gd name="T19" fmla="*/ 4 h 23"/>
                  <a:gd name="T20" fmla="*/ 0 w 40"/>
                  <a:gd name="T21" fmla="*/ 8 h 23"/>
                  <a:gd name="T22" fmla="*/ 0 w 40"/>
                  <a:gd name="T23" fmla="*/ 18 h 23"/>
                  <a:gd name="T24" fmla="*/ 0 w 40"/>
                  <a:gd name="T25" fmla="*/ 19 h 23"/>
                  <a:gd name="T26" fmla="*/ 1 w 40"/>
                  <a:gd name="T27" fmla="*/ 22 h 23"/>
                  <a:gd name="T28" fmla="*/ 3 w 40"/>
                  <a:gd name="T29" fmla="*/ 20 h 23"/>
                  <a:gd name="T30" fmla="*/ 2 w 40"/>
                  <a:gd name="T31" fmla="*/ 19 h 23"/>
                  <a:gd name="T32" fmla="*/ 3 w 40"/>
                  <a:gd name="T33" fmla="*/ 18 h 23"/>
                  <a:gd name="T34" fmla="*/ 3 w 40"/>
                  <a:gd name="T35" fmla="*/ 16 h 23"/>
                  <a:gd name="T36" fmla="*/ 2 w 40"/>
                  <a:gd name="T37" fmla="*/ 11 h 23"/>
                  <a:gd name="T38" fmla="*/ 5 w 40"/>
                  <a:gd name="T39" fmla="*/ 9 h 23"/>
                  <a:gd name="T40" fmla="*/ 10 w 40"/>
                  <a:gd name="T41" fmla="*/ 10 h 23"/>
                  <a:gd name="T42" fmla="*/ 11 w 40"/>
                  <a:gd name="T43" fmla="*/ 12 h 23"/>
                  <a:gd name="T44" fmla="*/ 13 w 40"/>
                  <a:gd name="T45" fmla="*/ 11 h 23"/>
                  <a:gd name="T46" fmla="*/ 16 w 40"/>
                  <a:gd name="T47" fmla="*/ 14 h 23"/>
                  <a:gd name="T48" fmla="*/ 17 w 40"/>
                  <a:gd name="T49" fmla="*/ 10 h 23"/>
                  <a:gd name="T50" fmla="*/ 19 w 40"/>
                  <a:gd name="T51" fmla="*/ 13 h 23"/>
                  <a:gd name="T52" fmla="*/ 22 w 40"/>
                  <a:gd name="T53" fmla="*/ 11 h 23"/>
                  <a:gd name="T54" fmla="*/ 25 w 40"/>
                  <a:gd name="T55" fmla="*/ 9 h 23"/>
                  <a:gd name="T56" fmla="*/ 28 w 40"/>
                  <a:gd name="T57" fmla="*/ 8 h 23"/>
                  <a:gd name="T58" fmla="*/ 29 w 40"/>
                  <a:gd name="T59" fmla="*/ 9 h 23"/>
                  <a:gd name="T60" fmla="*/ 32 w 40"/>
                  <a:gd name="T61" fmla="*/ 11 h 23"/>
                  <a:gd name="T62" fmla="*/ 34 w 40"/>
                  <a:gd name="T63" fmla="*/ 14 h 23"/>
                  <a:gd name="T64" fmla="*/ 33 w 40"/>
                  <a:gd name="T65" fmla="*/ 16 h 23"/>
                  <a:gd name="T66" fmla="*/ 36 w 40"/>
                  <a:gd name="T67" fmla="*/ 18 h 23"/>
                  <a:gd name="T68" fmla="*/ 36 w 40"/>
                  <a:gd name="T69" fmla="*/ 22 h 23"/>
                  <a:gd name="T70" fmla="*/ 38 w 40"/>
                  <a:gd name="T71" fmla="*/ 20 h 23"/>
                  <a:gd name="T72" fmla="*/ 40 w 40"/>
                  <a:gd name="T73" fmla="*/ 20 h 23"/>
                  <a:gd name="T74" fmla="*/ 40 w 40"/>
                  <a:gd name="T75" fmla="*/ 20 h 23"/>
                  <a:gd name="T76" fmla="*/ 38 w 40"/>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23">
                    <a:moveTo>
                      <a:pt x="38" y="18"/>
                    </a:moveTo>
                    <a:cubicBezTo>
                      <a:pt x="36" y="15"/>
                      <a:pt x="37" y="11"/>
                      <a:pt x="37" y="8"/>
                    </a:cubicBezTo>
                    <a:cubicBezTo>
                      <a:pt x="37" y="9"/>
                      <a:pt x="37" y="9"/>
                      <a:pt x="37" y="9"/>
                    </a:cubicBezTo>
                    <a:cubicBezTo>
                      <a:pt x="35" y="9"/>
                      <a:pt x="34" y="8"/>
                      <a:pt x="33" y="7"/>
                    </a:cubicBezTo>
                    <a:cubicBezTo>
                      <a:pt x="33" y="5"/>
                      <a:pt x="32" y="2"/>
                      <a:pt x="32" y="0"/>
                    </a:cubicBezTo>
                    <a:cubicBezTo>
                      <a:pt x="31" y="2"/>
                      <a:pt x="30" y="4"/>
                      <a:pt x="28" y="6"/>
                    </a:cubicBezTo>
                    <a:cubicBezTo>
                      <a:pt x="23" y="9"/>
                      <a:pt x="20" y="7"/>
                      <a:pt x="17" y="3"/>
                    </a:cubicBezTo>
                    <a:cubicBezTo>
                      <a:pt x="17" y="6"/>
                      <a:pt x="16" y="9"/>
                      <a:pt x="12" y="9"/>
                    </a:cubicBezTo>
                    <a:cubicBezTo>
                      <a:pt x="9" y="10"/>
                      <a:pt x="7" y="7"/>
                      <a:pt x="5" y="4"/>
                    </a:cubicBezTo>
                    <a:cubicBezTo>
                      <a:pt x="5" y="4"/>
                      <a:pt x="5" y="4"/>
                      <a:pt x="5" y="4"/>
                    </a:cubicBezTo>
                    <a:cubicBezTo>
                      <a:pt x="4" y="6"/>
                      <a:pt x="2" y="8"/>
                      <a:pt x="0" y="8"/>
                    </a:cubicBezTo>
                    <a:cubicBezTo>
                      <a:pt x="0" y="11"/>
                      <a:pt x="0" y="15"/>
                      <a:pt x="0" y="18"/>
                    </a:cubicBezTo>
                    <a:cubicBezTo>
                      <a:pt x="0" y="19"/>
                      <a:pt x="0" y="19"/>
                      <a:pt x="0" y="19"/>
                    </a:cubicBezTo>
                    <a:cubicBezTo>
                      <a:pt x="0" y="20"/>
                      <a:pt x="0" y="21"/>
                      <a:pt x="1" y="22"/>
                    </a:cubicBezTo>
                    <a:cubicBezTo>
                      <a:pt x="3" y="23"/>
                      <a:pt x="3" y="21"/>
                      <a:pt x="3" y="20"/>
                    </a:cubicBezTo>
                    <a:cubicBezTo>
                      <a:pt x="3" y="20"/>
                      <a:pt x="2" y="20"/>
                      <a:pt x="2" y="19"/>
                    </a:cubicBezTo>
                    <a:cubicBezTo>
                      <a:pt x="2" y="19"/>
                      <a:pt x="3" y="18"/>
                      <a:pt x="3" y="18"/>
                    </a:cubicBezTo>
                    <a:cubicBezTo>
                      <a:pt x="3" y="17"/>
                      <a:pt x="3" y="17"/>
                      <a:pt x="3" y="16"/>
                    </a:cubicBezTo>
                    <a:cubicBezTo>
                      <a:pt x="3" y="14"/>
                      <a:pt x="3" y="13"/>
                      <a:pt x="2" y="11"/>
                    </a:cubicBezTo>
                    <a:cubicBezTo>
                      <a:pt x="3" y="12"/>
                      <a:pt x="4" y="10"/>
                      <a:pt x="5" y="9"/>
                    </a:cubicBezTo>
                    <a:cubicBezTo>
                      <a:pt x="6" y="12"/>
                      <a:pt x="8" y="12"/>
                      <a:pt x="10" y="10"/>
                    </a:cubicBezTo>
                    <a:cubicBezTo>
                      <a:pt x="10" y="10"/>
                      <a:pt x="11" y="12"/>
                      <a:pt x="11" y="12"/>
                    </a:cubicBezTo>
                    <a:cubicBezTo>
                      <a:pt x="12" y="12"/>
                      <a:pt x="13" y="12"/>
                      <a:pt x="13" y="11"/>
                    </a:cubicBezTo>
                    <a:cubicBezTo>
                      <a:pt x="13" y="13"/>
                      <a:pt x="14" y="15"/>
                      <a:pt x="16" y="14"/>
                    </a:cubicBezTo>
                    <a:cubicBezTo>
                      <a:pt x="18" y="14"/>
                      <a:pt x="16" y="11"/>
                      <a:pt x="17" y="10"/>
                    </a:cubicBezTo>
                    <a:cubicBezTo>
                      <a:pt x="16" y="11"/>
                      <a:pt x="18" y="12"/>
                      <a:pt x="19" y="13"/>
                    </a:cubicBezTo>
                    <a:cubicBezTo>
                      <a:pt x="21" y="14"/>
                      <a:pt x="22" y="13"/>
                      <a:pt x="22" y="11"/>
                    </a:cubicBezTo>
                    <a:cubicBezTo>
                      <a:pt x="23" y="13"/>
                      <a:pt x="25" y="9"/>
                      <a:pt x="25" y="9"/>
                    </a:cubicBezTo>
                    <a:cubicBezTo>
                      <a:pt x="26" y="11"/>
                      <a:pt x="27" y="10"/>
                      <a:pt x="28" y="8"/>
                    </a:cubicBezTo>
                    <a:cubicBezTo>
                      <a:pt x="29" y="9"/>
                      <a:pt x="29" y="9"/>
                      <a:pt x="29" y="9"/>
                    </a:cubicBezTo>
                    <a:cubicBezTo>
                      <a:pt x="30" y="7"/>
                      <a:pt x="32" y="9"/>
                      <a:pt x="32" y="11"/>
                    </a:cubicBezTo>
                    <a:cubicBezTo>
                      <a:pt x="32" y="12"/>
                      <a:pt x="31" y="13"/>
                      <a:pt x="34" y="14"/>
                    </a:cubicBezTo>
                    <a:cubicBezTo>
                      <a:pt x="34" y="15"/>
                      <a:pt x="33" y="16"/>
                      <a:pt x="33" y="16"/>
                    </a:cubicBezTo>
                    <a:cubicBezTo>
                      <a:pt x="34" y="17"/>
                      <a:pt x="35" y="17"/>
                      <a:pt x="36" y="18"/>
                    </a:cubicBezTo>
                    <a:cubicBezTo>
                      <a:pt x="36" y="18"/>
                      <a:pt x="34" y="23"/>
                      <a:pt x="36" y="22"/>
                    </a:cubicBezTo>
                    <a:cubicBezTo>
                      <a:pt x="37" y="22"/>
                      <a:pt x="37" y="21"/>
                      <a:pt x="38" y="20"/>
                    </a:cubicBezTo>
                    <a:cubicBezTo>
                      <a:pt x="38" y="20"/>
                      <a:pt x="39" y="20"/>
                      <a:pt x="40" y="20"/>
                    </a:cubicBezTo>
                    <a:cubicBezTo>
                      <a:pt x="40" y="20"/>
                      <a:pt x="40" y="20"/>
                      <a:pt x="40" y="20"/>
                    </a:cubicBezTo>
                    <a:cubicBezTo>
                      <a:pt x="39" y="20"/>
                      <a:pt x="38" y="19"/>
                      <a:pt x="38" y="18"/>
                    </a:cubicBezTo>
                    <a:close/>
                  </a:path>
                </a:pathLst>
              </a:custGeom>
              <a:solidFill>
                <a:srgbClr val="7F53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0" name="Rectangle 1182"/>
              <p:cNvSpPr>
                <a:spLocks noChangeArrowheads="1"/>
              </p:cNvSpPr>
              <p:nvPr/>
            </p:nvSpPr>
            <p:spPr bwMode="auto">
              <a:xfrm>
                <a:off x="7345277" y="2632432"/>
                <a:ext cx="5629" cy="25332"/>
              </a:xfrm>
              <a:prstGeom prst="rect">
                <a:avLst/>
              </a:prstGeom>
              <a:solidFill>
                <a:srgbClr val="A9AC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1" name="Rectangle 1183"/>
              <p:cNvSpPr>
                <a:spLocks noChangeArrowheads="1"/>
              </p:cNvSpPr>
              <p:nvPr/>
            </p:nvSpPr>
            <p:spPr bwMode="auto">
              <a:xfrm>
                <a:off x="7319943" y="2632432"/>
                <a:ext cx="5629" cy="25332"/>
              </a:xfrm>
              <a:prstGeom prst="rect">
                <a:avLst/>
              </a:prstGeom>
              <a:solidFill>
                <a:srgbClr val="A9AC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2" name="Rectangle 1184"/>
              <p:cNvSpPr>
                <a:spLocks noChangeArrowheads="1"/>
              </p:cNvSpPr>
              <p:nvPr/>
            </p:nvSpPr>
            <p:spPr bwMode="auto">
              <a:xfrm>
                <a:off x="7412830" y="2632432"/>
                <a:ext cx="5629" cy="25332"/>
              </a:xfrm>
              <a:prstGeom prst="rect">
                <a:avLst/>
              </a:prstGeom>
              <a:solidFill>
                <a:srgbClr val="A9AC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3" name="Rectangle 1185"/>
              <p:cNvSpPr>
                <a:spLocks noChangeArrowheads="1"/>
              </p:cNvSpPr>
              <p:nvPr/>
            </p:nvSpPr>
            <p:spPr bwMode="auto">
              <a:xfrm>
                <a:off x="7384683" y="2632432"/>
                <a:ext cx="8445" cy="25332"/>
              </a:xfrm>
              <a:prstGeom prst="rect">
                <a:avLst/>
              </a:prstGeom>
              <a:solidFill>
                <a:srgbClr val="A9AC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4" name="Rectangle 1187"/>
              <p:cNvSpPr>
                <a:spLocks noChangeArrowheads="1"/>
              </p:cNvSpPr>
              <p:nvPr/>
            </p:nvSpPr>
            <p:spPr bwMode="auto">
              <a:xfrm>
                <a:off x="8026440" y="2272148"/>
                <a:ext cx="87257"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5" name="Rectangle 1188"/>
              <p:cNvSpPr>
                <a:spLocks noChangeArrowheads="1"/>
              </p:cNvSpPr>
              <p:nvPr/>
            </p:nvSpPr>
            <p:spPr bwMode="auto">
              <a:xfrm>
                <a:off x="8026440" y="2272148"/>
                <a:ext cx="87257"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6" name="Freeform 1189"/>
              <p:cNvSpPr/>
              <p:nvPr/>
            </p:nvSpPr>
            <p:spPr bwMode="auto">
              <a:xfrm>
                <a:off x="7933553"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7" name="Freeform 1190"/>
              <p:cNvSpPr/>
              <p:nvPr/>
            </p:nvSpPr>
            <p:spPr bwMode="auto">
              <a:xfrm>
                <a:off x="7933553"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8" name="Freeform 1191"/>
              <p:cNvSpPr/>
              <p:nvPr/>
            </p:nvSpPr>
            <p:spPr bwMode="auto">
              <a:xfrm>
                <a:off x="7953257" y="2773168"/>
                <a:ext cx="92887" cy="385616"/>
              </a:xfrm>
              <a:custGeom>
                <a:avLst/>
                <a:gdLst>
                  <a:gd name="T0" fmla="*/ 21 w 33"/>
                  <a:gd name="T1" fmla="*/ 128 h 137"/>
                  <a:gd name="T2" fmla="*/ 0 w 33"/>
                  <a:gd name="T3" fmla="*/ 0 h 137"/>
                  <a:gd name="T4" fmla="*/ 31 w 33"/>
                  <a:gd name="T5" fmla="*/ 0 h 137"/>
                  <a:gd name="T6" fmla="*/ 33 w 33"/>
                  <a:gd name="T7" fmla="*/ 137 h 137"/>
                  <a:gd name="T8" fmla="*/ 21 w 33"/>
                  <a:gd name="T9" fmla="*/ 128 h 137"/>
                </a:gdLst>
                <a:ahLst/>
                <a:cxnLst>
                  <a:cxn ang="0">
                    <a:pos x="T0" y="T1"/>
                  </a:cxn>
                  <a:cxn ang="0">
                    <a:pos x="T2" y="T3"/>
                  </a:cxn>
                  <a:cxn ang="0">
                    <a:pos x="T4" y="T5"/>
                  </a:cxn>
                  <a:cxn ang="0">
                    <a:pos x="T6" y="T7"/>
                  </a:cxn>
                  <a:cxn ang="0">
                    <a:pos x="T8" y="T9"/>
                  </a:cxn>
                </a:cxnLst>
                <a:rect l="0" t="0" r="r" b="b"/>
                <a:pathLst>
                  <a:path w="33" h="137">
                    <a:moveTo>
                      <a:pt x="21" y="128"/>
                    </a:moveTo>
                    <a:lnTo>
                      <a:pt x="0" y="0"/>
                    </a:lnTo>
                    <a:lnTo>
                      <a:pt x="31" y="0"/>
                    </a:lnTo>
                    <a:lnTo>
                      <a:pt x="33" y="137"/>
                    </a:lnTo>
                    <a:lnTo>
                      <a:pt x="21" y="128"/>
                    </a:ln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59" name="Freeform 1192"/>
              <p:cNvSpPr/>
              <p:nvPr/>
            </p:nvSpPr>
            <p:spPr bwMode="auto">
              <a:xfrm>
                <a:off x="7992663" y="2773168"/>
                <a:ext cx="59110" cy="385616"/>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483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0" name="Freeform 1193"/>
              <p:cNvSpPr/>
              <p:nvPr/>
            </p:nvSpPr>
            <p:spPr bwMode="auto">
              <a:xfrm>
                <a:off x="8091177" y="2773168"/>
                <a:ext cx="95701" cy="385616"/>
              </a:xfrm>
              <a:custGeom>
                <a:avLst/>
                <a:gdLst>
                  <a:gd name="T0" fmla="*/ 12 w 34"/>
                  <a:gd name="T1" fmla="*/ 128 h 137"/>
                  <a:gd name="T2" fmla="*/ 34 w 34"/>
                  <a:gd name="T3" fmla="*/ 0 h 137"/>
                  <a:gd name="T4" fmla="*/ 0 w 34"/>
                  <a:gd name="T5" fmla="*/ 0 h 137"/>
                  <a:gd name="T6" fmla="*/ 0 w 34"/>
                  <a:gd name="T7" fmla="*/ 137 h 137"/>
                  <a:gd name="T8" fmla="*/ 12 w 34"/>
                  <a:gd name="T9" fmla="*/ 128 h 137"/>
                </a:gdLst>
                <a:ahLst/>
                <a:cxnLst>
                  <a:cxn ang="0">
                    <a:pos x="T0" y="T1"/>
                  </a:cxn>
                  <a:cxn ang="0">
                    <a:pos x="T2" y="T3"/>
                  </a:cxn>
                  <a:cxn ang="0">
                    <a:pos x="T4" y="T5"/>
                  </a:cxn>
                  <a:cxn ang="0">
                    <a:pos x="T6" y="T7"/>
                  </a:cxn>
                  <a:cxn ang="0">
                    <a:pos x="T8" y="T9"/>
                  </a:cxn>
                </a:cxnLst>
                <a:rect l="0" t="0" r="r" b="b"/>
                <a:pathLst>
                  <a:path w="34" h="137">
                    <a:moveTo>
                      <a:pt x="12" y="128"/>
                    </a:moveTo>
                    <a:lnTo>
                      <a:pt x="34" y="0"/>
                    </a:lnTo>
                    <a:lnTo>
                      <a:pt x="0" y="0"/>
                    </a:lnTo>
                    <a:lnTo>
                      <a:pt x="0" y="137"/>
                    </a:lnTo>
                    <a:lnTo>
                      <a:pt x="12" y="128"/>
                    </a:ln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1" name="Freeform 1194"/>
              <p:cNvSpPr/>
              <p:nvPr/>
            </p:nvSpPr>
            <p:spPr bwMode="auto">
              <a:xfrm>
                <a:off x="8085548" y="2773168"/>
                <a:ext cx="67553" cy="385616"/>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483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2" name="Freeform 1195"/>
              <p:cNvSpPr/>
              <p:nvPr/>
            </p:nvSpPr>
            <p:spPr bwMode="auto">
              <a:xfrm>
                <a:off x="7905406" y="2331258"/>
                <a:ext cx="312435" cy="320878"/>
              </a:xfrm>
              <a:custGeom>
                <a:avLst/>
                <a:gdLst>
                  <a:gd name="T0" fmla="*/ 44 w 47"/>
                  <a:gd name="T1" fmla="*/ 5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2" y="2"/>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3" name="Freeform 1196"/>
              <p:cNvSpPr/>
              <p:nvPr/>
            </p:nvSpPr>
            <p:spPr bwMode="auto">
              <a:xfrm>
                <a:off x="7978588" y="2339701"/>
                <a:ext cx="166069" cy="298361"/>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1" y="1"/>
                    </a:cubicBezTo>
                    <a:cubicBezTo>
                      <a:pt x="19" y="0"/>
                      <a:pt x="19" y="0"/>
                      <a:pt x="19" y="0"/>
                    </a:cubicBezTo>
                    <a:cubicBezTo>
                      <a:pt x="19" y="13"/>
                      <a:pt x="18" y="21"/>
                      <a:pt x="20" y="33"/>
                    </a:cubicBezTo>
                    <a:cubicBezTo>
                      <a:pt x="20" y="36"/>
                      <a:pt x="19" y="41"/>
                      <a:pt x="18" y="41"/>
                    </a:cubicBezTo>
                    <a:cubicBezTo>
                      <a:pt x="16" y="45"/>
                      <a:pt x="13" y="44"/>
                      <a:pt x="10" y="43"/>
                    </a:cubicBezTo>
                    <a:cubicBezTo>
                      <a:pt x="7" y="42"/>
                      <a:pt x="5" y="39"/>
                      <a:pt x="5" y="33"/>
                    </a:cubicBezTo>
                    <a:cubicBezTo>
                      <a:pt x="5" y="32"/>
                      <a:pt x="5" y="32"/>
                      <a:pt x="6" y="31"/>
                    </a:cubicBezTo>
                    <a:cubicBezTo>
                      <a:pt x="5" y="28"/>
                      <a:pt x="6" y="25"/>
                      <a:pt x="6" y="21"/>
                    </a:cubicBezTo>
                    <a:cubicBezTo>
                      <a:pt x="6" y="14"/>
                      <a:pt x="11" y="11"/>
                      <a:pt x="7" y="0"/>
                    </a:cubicBezTo>
                    <a:cubicBezTo>
                      <a:pt x="5" y="0"/>
                      <a:pt x="3"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4" name="Rectangle 1197"/>
              <p:cNvSpPr>
                <a:spLocks noChangeArrowheads="1"/>
              </p:cNvSpPr>
              <p:nvPr/>
            </p:nvSpPr>
            <p:spPr bwMode="auto">
              <a:xfrm>
                <a:off x="8091177"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5" name="Freeform 1198"/>
              <p:cNvSpPr/>
              <p:nvPr/>
            </p:nvSpPr>
            <p:spPr bwMode="auto">
              <a:xfrm>
                <a:off x="7933553"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6" name="Freeform 1199"/>
              <p:cNvSpPr/>
              <p:nvPr/>
            </p:nvSpPr>
            <p:spPr bwMode="auto">
              <a:xfrm>
                <a:off x="7933553"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7" name="Freeform 1200"/>
              <p:cNvSpPr/>
              <p:nvPr/>
            </p:nvSpPr>
            <p:spPr bwMode="auto">
              <a:xfrm>
                <a:off x="8091177" y="3133453"/>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8" name="Rectangle 1201"/>
              <p:cNvSpPr>
                <a:spLocks noChangeArrowheads="1"/>
              </p:cNvSpPr>
              <p:nvPr/>
            </p:nvSpPr>
            <p:spPr bwMode="auto">
              <a:xfrm>
                <a:off x="7987033"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69" name="Freeform 1202"/>
              <p:cNvSpPr/>
              <p:nvPr/>
            </p:nvSpPr>
            <p:spPr bwMode="auto">
              <a:xfrm>
                <a:off x="7987033"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0" name="Freeform 1203"/>
              <p:cNvSpPr/>
              <p:nvPr/>
            </p:nvSpPr>
            <p:spPr bwMode="auto">
              <a:xfrm>
                <a:off x="8091177" y="3133453"/>
                <a:ext cx="61924" cy="39406"/>
              </a:xfrm>
              <a:custGeom>
                <a:avLst/>
                <a:gdLst>
                  <a:gd name="T0" fmla="*/ 0 w 9"/>
                  <a:gd name="T1" fmla="*/ 4 h 6"/>
                  <a:gd name="T2" fmla="*/ 3 w 9"/>
                  <a:gd name="T3" fmla="*/ 1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1"/>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1" name="Freeform 1204"/>
              <p:cNvSpPr/>
              <p:nvPr/>
            </p:nvSpPr>
            <p:spPr bwMode="auto">
              <a:xfrm>
                <a:off x="7987033" y="3133453"/>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2" name="Freeform 1205"/>
              <p:cNvSpPr/>
              <p:nvPr/>
            </p:nvSpPr>
            <p:spPr bwMode="auto">
              <a:xfrm>
                <a:off x="7925110" y="2339701"/>
                <a:ext cx="92887" cy="292731"/>
              </a:xfrm>
              <a:custGeom>
                <a:avLst/>
                <a:gdLst>
                  <a:gd name="T0" fmla="*/ 14 w 14"/>
                  <a:gd name="T1" fmla="*/ 0 h 44"/>
                  <a:gd name="T2" fmla="*/ 3 w 14"/>
                  <a:gd name="T3" fmla="*/ 3 h 44"/>
                  <a:gd name="T4" fmla="*/ 1 w 14"/>
                  <a:gd name="T5" fmla="*/ 31 h 44"/>
                  <a:gd name="T6" fmla="*/ 2 w 14"/>
                  <a:gd name="T7" fmla="*/ 44 h 44"/>
                  <a:gd name="T8" fmla="*/ 12 w 14"/>
                  <a:gd name="T9" fmla="*/ 44 h 44"/>
                  <a:gd name="T10" fmla="*/ 12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1" y="31"/>
                    </a:cubicBezTo>
                    <a:cubicBezTo>
                      <a:pt x="1" y="37"/>
                      <a:pt x="1" y="41"/>
                      <a:pt x="2" y="44"/>
                    </a:cubicBezTo>
                    <a:cubicBezTo>
                      <a:pt x="12" y="44"/>
                      <a:pt x="12" y="44"/>
                      <a:pt x="12" y="44"/>
                    </a:cubicBezTo>
                    <a:cubicBezTo>
                      <a:pt x="12" y="44"/>
                      <a:pt x="12" y="44"/>
                      <a:pt x="12" y="44"/>
                    </a:cubicBezTo>
                    <a:cubicBezTo>
                      <a:pt x="10" y="44"/>
                      <a:pt x="10" y="44"/>
                      <a:pt x="10" y="44"/>
                    </a:cubicBezTo>
                    <a:cubicBezTo>
                      <a:pt x="10" y="44"/>
                      <a:pt x="8" y="7"/>
                      <a:pt x="10" y="3"/>
                    </a:cubicBezTo>
                    <a:cubicBezTo>
                      <a:pt x="11"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3" name="Freeform 1206"/>
              <p:cNvSpPr/>
              <p:nvPr/>
            </p:nvSpPr>
            <p:spPr bwMode="auto">
              <a:xfrm>
                <a:off x="7978588" y="2339701"/>
                <a:ext cx="39406" cy="292731"/>
              </a:xfrm>
              <a:custGeom>
                <a:avLst/>
                <a:gdLst>
                  <a:gd name="T0" fmla="*/ 6 w 6"/>
                  <a:gd name="T1" fmla="*/ 0 h 44"/>
                  <a:gd name="T2" fmla="*/ 2 w 6"/>
                  <a:gd name="T3" fmla="*/ 3 h 44"/>
                  <a:gd name="T4" fmla="*/ 2 w 6"/>
                  <a:gd name="T5" fmla="*/ 44 h 44"/>
                  <a:gd name="T6" fmla="*/ 4 w 6"/>
                  <a:gd name="T7" fmla="*/ 44 h 44"/>
                  <a:gd name="T8" fmla="*/ 4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3" y="2"/>
                      <a:pt x="2" y="3"/>
                    </a:cubicBezTo>
                    <a:cubicBezTo>
                      <a:pt x="0" y="7"/>
                      <a:pt x="2" y="44"/>
                      <a:pt x="2" y="44"/>
                    </a:cubicBezTo>
                    <a:cubicBezTo>
                      <a:pt x="4" y="44"/>
                      <a:pt x="4" y="44"/>
                      <a:pt x="4" y="44"/>
                    </a:cubicBezTo>
                    <a:cubicBezTo>
                      <a:pt x="4" y="44"/>
                      <a:pt x="4" y="43"/>
                      <a:pt x="4" y="43"/>
                    </a:cubicBezTo>
                    <a:cubicBezTo>
                      <a:pt x="3"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4" name="Freeform 1207"/>
              <p:cNvSpPr/>
              <p:nvPr/>
            </p:nvSpPr>
            <p:spPr bwMode="auto">
              <a:xfrm>
                <a:off x="7939182"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5" name="Freeform 1208"/>
              <p:cNvSpPr/>
              <p:nvPr/>
            </p:nvSpPr>
            <p:spPr bwMode="auto">
              <a:xfrm>
                <a:off x="7939182" y="2652136"/>
                <a:ext cx="73183" cy="59108"/>
              </a:xfrm>
              <a:custGeom>
                <a:avLst/>
                <a:gdLst>
                  <a:gd name="T0" fmla="*/ 2 w 11"/>
                  <a:gd name="T1" fmla="*/ 0 h 9"/>
                  <a:gd name="T2" fmla="*/ 0 w 11"/>
                  <a:gd name="T3" fmla="*/ 0 h 9"/>
                  <a:gd name="T4" fmla="*/ 0 w 11"/>
                  <a:gd name="T5" fmla="*/ 7 h 9"/>
                  <a:gd name="T6" fmla="*/ 0 w 11"/>
                  <a:gd name="T7" fmla="*/ 8 h 9"/>
                  <a:gd name="T8" fmla="*/ 11 w 11"/>
                  <a:gd name="T9" fmla="*/ 9 h 9"/>
                  <a:gd name="T10" fmla="*/ 10 w 11"/>
                  <a:gd name="T11" fmla="*/ 0 h 9"/>
                  <a:gd name="T12" fmla="*/ 2 w 11"/>
                  <a:gd name="T13" fmla="*/ 0 h 9"/>
                  <a:gd name="T14" fmla="*/ 2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2" y="0"/>
                    </a:moveTo>
                    <a:cubicBezTo>
                      <a:pt x="0" y="0"/>
                      <a:pt x="0" y="0"/>
                      <a:pt x="0" y="0"/>
                    </a:cubicBezTo>
                    <a:cubicBezTo>
                      <a:pt x="0" y="4"/>
                      <a:pt x="0" y="6"/>
                      <a:pt x="0" y="7"/>
                    </a:cubicBezTo>
                    <a:cubicBezTo>
                      <a:pt x="0" y="8"/>
                      <a:pt x="0" y="8"/>
                      <a:pt x="0" y="8"/>
                    </a:cubicBezTo>
                    <a:cubicBezTo>
                      <a:pt x="11" y="9"/>
                      <a:pt x="11" y="9"/>
                      <a:pt x="11" y="9"/>
                    </a:cubicBezTo>
                    <a:cubicBezTo>
                      <a:pt x="11" y="9"/>
                      <a:pt x="11" y="6"/>
                      <a:pt x="10" y="0"/>
                    </a:cubicBezTo>
                    <a:cubicBezTo>
                      <a:pt x="2" y="0"/>
                      <a:pt x="2" y="0"/>
                      <a:pt x="2" y="0"/>
                    </a:cubicBezTo>
                    <a:cubicBezTo>
                      <a:pt x="2" y="0"/>
                      <a:pt x="2" y="0"/>
                      <a:pt x="2" y="0"/>
                    </a:cubicBezTo>
                  </a:path>
                </a:pathLst>
              </a:custGeom>
              <a:solidFill>
                <a:srgbClr val="2C23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6" name="Freeform 1209"/>
              <p:cNvSpPr/>
              <p:nvPr/>
            </p:nvSpPr>
            <p:spPr bwMode="auto">
              <a:xfrm>
                <a:off x="7939182" y="2638062"/>
                <a:ext cx="14074"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7" name="Freeform 1211"/>
              <p:cNvSpPr/>
              <p:nvPr/>
            </p:nvSpPr>
            <p:spPr bwMode="auto">
              <a:xfrm>
                <a:off x="7939182" y="2632432"/>
                <a:ext cx="67553" cy="19702"/>
              </a:xfrm>
              <a:custGeom>
                <a:avLst/>
                <a:gdLst>
                  <a:gd name="T0" fmla="*/ 10 w 10"/>
                  <a:gd name="T1" fmla="*/ 0 h 3"/>
                  <a:gd name="T2" fmla="*/ 0 w 10"/>
                  <a:gd name="T3" fmla="*/ 0 h 3"/>
                  <a:gd name="T4" fmla="*/ 0 w 10"/>
                  <a:gd name="T5" fmla="*/ 1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1"/>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8" name="Freeform 1212"/>
              <p:cNvSpPr>
                <a:spLocks noEditPoints="1"/>
              </p:cNvSpPr>
              <p:nvPr/>
            </p:nvSpPr>
            <p:spPr bwMode="auto">
              <a:xfrm>
                <a:off x="8119324" y="2331258"/>
                <a:ext cx="73183" cy="28147"/>
              </a:xfrm>
              <a:custGeom>
                <a:avLst/>
                <a:gdLst>
                  <a:gd name="T0" fmla="*/ 10 w 11"/>
                  <a:gd name="T1" fmla="*/ 3 h 4"/>
                  <a:gd name="T2" fmla="*/ 11 w 11"/>
                  <a:gd name="T3" fmla="*/ 4 h 4"/>
                  <a:gd name="T4" fmla="*/ 11 w 11"/>
                  <a:gd name="T5" fmla="*/ 4 h 4"/>
                  <a:gd name="T6" fmla="*/ 10 w 11"/>
                  <a:gd name="T7" fmla="*/ 3 h 4"/>
                  <a:gd name="T8" fmla="*/ 0 w 11"/>
                  <a:gd name="T9" fmla="*/ 0 h 4"/>
                  <a:gd name="T10" fmla="*/ 5 w 11"/>
                  <a:gd name="T11" fmla="*/ 1 h 4"/>
                  <a:gd name="T12" fmla="*/ 0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3"/>
                    </a:moveTo>
                    <a:cubicBezTo>
                      <a:pt x="11" y="3"/>
                      <a:pt x="11" y="4"/>
                      <a:pt x="11" y="4"/>
                    </a:cubicBezTo>
                    <a:cubicBezTo>
                      <a:pt x="11" y="4"/>
                      <a:pt x="11" y="4"/>
                      <a:pt x="11" y="4"/>
                    </a:cubicBezTo>
                    <a:cubicBezTo>
                      <a:pt x="11" y="4"/>
                      <a:pt x="11"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79" name="Freeform 1213"/>
              <p:cNvSpPr/>
              <p:nvPr/>
            </p:nvSpPr>
            <p:spPr bwMode="auto">
              <a:xfrm>
                <a:off x="8113695" y="2652136"/>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2C23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0" name="Freeform 1214"/>
              <p:cNvSpPr/>
              <p:nvPr/>
            </p:nvSpPr>
            <p:spPr bwMode="auto">
              <a:xfrm>
                <a:off x="8113695" y="2331258"/>
                <a:ext cx="92887" cy="320878"/>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3"/>
                      <a:pt x="12" y="4"/>
                      <a:pt x="12" y="4"/>
                    </a:cubicBezTo>
                    <a:cubicBezTo>
                      <a:pt x="12" y="4"/>
                      <a:pt x="12"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1" name="Freeform 1215"/>
              <p:cNvSpPr/>
              <p:nvPr/>
            </p:nvSpPr>
            <p:spPr bwMode="auto">
              <a:xfrm>
                <a:off x="8113695" y="2339701"/>
                <a:ext cx="30963"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2" name="Freeform 1216"/>
              <p:cNvSpPr/>
              <p:nvPr/>
            </p:nvSpPr>
            <p:spPr bwMode="auto">
              <a:xfrm>
                <a:off x="8119324" y="2632432"/>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3" name="Freeform 1217"/>
              <p:cNvSpPr/>
              <p:nvPr/>
            </p:nvSpPr>
            <p:spPr bwMode="auto">
              <a:xfrm>
                <a:off x="7919480" y="2331258"/>
                <a:ext cx="92887" cy="374357"/>
              </a:xfrm>
              <a:custGeom>
                <a:avLst/>
                <a:gdLst>
                  <a:gd name="T0" fmla="*/ 14 w 14"/>
                  <a:gd name="T1" fmla="*/ 0 h 56"/>
                  <a:gd name="T2" fmla="*/ 12 w 14"/>
                  <a:gd name="T3" fmla="*/ 43 h 56"/>
                  <a:gd name="T4" fmla="*/ 13 w 14"/>
                  <a:gd name="T5" fmla="*/ 56 h 56"/>
                  <a:gd name="T6" fmla="*/ 2 w 14"/>
                  <a:gd name="T7" fmla="*/ 56 h 56"/>
                  <a:gd name="T8" fmla="*/ 1 w 14"/>
                  <a:gd name="T9" fmla="*/ 32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1" y="32"/>
                    </a:cubicBezTo>
                    <a:cubicBezTo>
                      <a:pt x="0" y="21"/>
                      <a:pt x="3" y="3"/>
                      <a:pt x="3" y="3"/>
                    </a:cubicBezTo>
                    <a:cubicBezTo>
                      <a:pt x="3" y="3"/>
                      <a:pt x="8" y="0"/>
                      <a:pt x="14" y="0"/>
                    </a:cubicBez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4" name="Freeform 1218"/>
              <p:cNvSpPr/>
              <p:nvPr/>
            </p:nvSpPr>
            <p:spPr bwMode="auto">
              <a:xfrm>
                <a:off x="7972959" y="2325629"/>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2" y="1"/>
                      <a:pt x="2" y="1"/>
                      <a:pt x="2" y="1"/>
                    </a:cubicBezTo>
                    <a:cubicBezTo>
                      <a:pt x="2" y="1"/>
                      <a:pt x="4" y="0"/>
                      <a:pt x="6" y="0"/>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5" name="Freeform 1219"/>
              <p:cNvSpPr/>
              <p:nvPr/>
            </p:nvSpPr>
            <p:spPr bwMode="auto">
              <a:xfrm>
                <a:off x="8113695" y="2331258"/>
                <a:ext cx="92887" cy="374357"/>
              </a:xfrm>
              <a:custGeom>
                <a:avLst/>
                <a:gdLst>
                  <a:gd name="T0" fmla="*/ 0 w 14"/>
                  <a:gd name="T1" fmla="*/ 0 h 56"/>
                  <a:gd name="T2" fmla="*/ 2 w 14"/>
                  <a:gd name="T3" fmla="*/ 43 h 56"/>
                  <a:gd name="T4" fmla="*/ 1 w 14"/>
                  <a:gd name="T5" fmla="*/ 56 h 56"/>
                  <a:gd name="T6" fmla="*/ 12 w 14"/>
                  <a:gd name="T7" fmla="*/ 56 h 56"/>
                  <a:gd name="T8" fmla="*/ 14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2" y="56"/>
                      <a:pt x="12" y="56"/>
                      <a:pt x="12" y="56"/>
                    </a:cubicBezTo>
                    <a:cubicBezTo>
                      <a:pt x="12" y="56"/>
                      <a:pt x="12" y="51"/>
                      <a:pt x="14" y="32"/>
                    </a:cubicBezTo>
                    <a:cubicBezTo>
                      <a:pt x="14" y="21"/>
                      <a:pt x="11" y="3"/>
                      <a:pt x="11" y="3"/>
                    </a:cubicBezTo>
                    <a:cubicBezTo>
                      <a:pt x="11" y="3"/>
                      <a:pt x="6" y="0"/>
                      <a:pt x="0" y="0"/>
                    </a:cubicBez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6" name="Freeform 1220"/>
              <p:cNvSpPr/>
              <p:nvPr/>
            </p:nvSpPr>
            <p:spPr bwMode="auto">
              <a:xfrm>
                <a:off x="8113695" y="2325629"/>
                <a:ext cx="39406"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4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7" name="Freeform 1221"/>
              <p:cNvSpPr/>
              <p:nvPr/>
            </p:nvSpPr>
            <p:spPr bwMode="auto">
              <a:xfrm>
                <a:off x="8153101" y="2331258"/>
                <a:ext cx="98516" cy="267398"/>
              </a:xfrm>
              <a:custGeom>
                <a:avLst/>
                <a:gdLst>
                  <a:gd name="T0" fmla="*/ 4 w 15"/>
                  <a:gd name="T1" fmla="*/ 3 h 40"/>
                  <a:gd name="T2" fmla="*/ 3 w 15"/>
                  <a:gd name="T3" fmla="*/ 21 h 40"/>
                  <a:gd name="T4" fmla="*/ 0 w 15"/>
                  <a:gd name="T5" fmla="*/ 30 h 40"/>
                  <a:gd name="T6" fmla="*/ 9 w 15"/>
                  <a:gd name="T7" fmla="*/ 39 h 40"/>
                  <a:gd name="T8" fmla="*/ 4 w 15"/>
                  <a:gd name="T9" fmla="*/ 3 h 40"/>
                </a:gdLst>
                <a:ahLst/>
                <a:cxnLst>
                  <a:cxn ang="0">
                    <a:pos x="T0" y="T1"/>
                  </a:cxn>
                  <a:cxn ang="0">
                    <a:pos x="T2" y="T3"/>
                  </a:cxn>
                  <a:cxn ang="0">
                    <a:pos x="T4" y="T5"/>
                  </a:cxn>
                  <a:cxn ang="0">
                    <a:pos x="T6" y="T7"/>
                  </a:cxn>
                  <a:cxn ang="0">
                    <a:pos x="T8" y="T9"/>
                  </a:cxn>
                </a:cxnLst>
                <a:rect l="0" t="0" r="r" b="b"/>
                <a:pathLst>
                  <a:path w="15" h="40">
                    <a:moveTo>
                      <a:pt x="4" y="3"/>
                    </a:moveTo>
                    <a:cubicBezTo>
                      <a:pt x="4" y="3"/>
                      <a:pt x="6" y="13"/>
                      <a:pt x="3" y="21"/>
                    </a:cubicBezTo>
                    <a:cubicBezTo>
                      <a:pt x="1" y="25"/>
                      <a:pt x="0" y="30"/>
                      <a:pt x="0" y="30"/>
                    </a:cubicBezTo>
                    <a:cubicBezTo>
                      <a:pt x="0" y="30"/>
                      <a:pt x="5" y="40"/>
                      <a:pt x="9" y="39"/>
                    </a:cubicBezTo>
                    <a:cubicBezTo>
                      <a:pt x="13" y="38"/>
                      <a:pt x="15" y="0"/>
                      <a:pt x="4" y="3"/>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8" name="Freeform 1222"/>
              <p:cNvSpPr/>
              <p:nvPr/>
            </p:nvSpPr>
            <p:spPr bwMode="auto">
              <a:xfrm>
                <a:off x="8026440" y="2519843"/>
                <a:ext cx="205476"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89" name="Freeform 1223"/>
              <p:cNvSpPr/>
              <p:nvPr/>
            </p:nvSpPr>
            <p:spPr bwMode="auto">
              <a:xfrm>
                <a:off x="8153101" y="234533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4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8"/>
                      <a:pt x="6" y="1"/>
                    </a:cubicBezTo>
                    <a:cubicBezTo>
                      <a:pt x="6" y="1"/>
                      <a:pt x="6" y="1"/>
                      <a:pt x="6" y="1"/>
                    </a:cubicBezTo>
                    <a:cubicBezTo>
                      <a:pt x="6" y="0"/>
                      <a:pt x="5" y="0"/>
                      <a:pt x="4" y="1"/>
                    </a:cubicBezTo>
                    <a:cubicBezTo>
                      <a:pt x="4" y="1"/>
                      <a:pt x="6" y="11"/>
                      <a:pt x="3" y="19"/>
                    </a:cubicBezTo>
                    <a:cubicBezTo>
                      <a:pt x="1" y="24"/>
                      <a:pt x="0" y="28"/>
                      <a:pt x="0" y="28"/>
                    </a:cubicBezTo>
                    <a:cubicBezTo>
                      <a:pt x="0" y="28"/>
                      <a:pt x="1" y="29"/>
                      <a:pt x="2" y="31"/>
                    </a:cubicBezTo>
                    <a:cubicBezTo>
                      <a:pt x="2" y="31"/>
                      <a:pt x="3" y="31"/>
                      <a:pt x="3" y="31"/>
                    </a:cubicBezTo>
                    <a:close/>
                  </a:path>
                </a:pathLst>
              </a:custGeom>
              <a:solidFill>
                <a:srgbClr val="4F3E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0" name="Freeform 1224"/>
              <p:cNvSpPr/>
              <p:nvPr/>
            </p:nvSpPr>
            <p:spPr bwMode="auto">
              <a:xfrm>
                <a:off x="8026440" y="2519843"/>
                <a:ext cx="151995" cy="59108"/>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8"/>
                      <a:pt x="10" y="7"/>
                      <a:pt x="10" y="5"/>
                    </a:cubicBezTo>
                    <a:cubicBezTo>
                      <a:pt x="11" y="3"/>
                      <a:pt x="15" y="3"/>
                      <a:pt x="18" y="4"/>
                    </a:cubicBezTo>
                    <a:cubicBezTo>
                      <a:pt x="18" y="5"/>
                      <a:pt x="18" y="5"/>
                      <a:pt x="18" y="5"/>
                    </a:cubicBezTo>
                    <a:cubicBezTo>
                      <a:pt x="19" y="5"/>
                      <a:pt x="20" y="5"/>
                      <a:pt x="20" y="5"/>
                    </a:cubicBezTo>
                    <a:cubicBezTo>
                      <a:pt x="21" y="5"/>
                      <a:pt x="21" y="5"/>
                      <a:pt x="21" y="5"/>
                    </a:cubicBezTo>
                    <a:cubicBezTo>
                      <a:pt x="21" y="5"/>
                      <a:pt x="21" y="5"/>
                      <a:pt x="22" y="5"/>
                    </a:cubicBezTo>
                    <a:cubicBezTo>
                      <a:pt x="22" y="5"/>
                      <a:pt x="23" y="5"/>
                      <a:pt x="23" y="5"/>
                    </a:cubicBezTo>
                    <a:cubicBezTo>
                      <a:pt x="23" y="4"/>
                      <a:pt x="23" y="4"/>
                      <a:pt x="23" y="4"/>
                    </a:cubicBezTo>
                    <a:cubicBezTo>
                      <a:pt x="22" y="4"/>
                      <a:pt x="22" y="3"/>
                      <a:pt x="22" y="3"/>
                    </a:cubicBezTo>
                    <a:cubicBezTo>
                      <a:pt x="19" y="2"/>
                      <a:pt x="16" y="1"/>
                      <a:pt x="14" y="1"/>
                    </a:cubicBezTo>
                    <a:cubicBezTo>
                      <a:pt x="8" y="1"/>
                      <a:pt x="3" y="0"/>
                      <a:pt x="3" y="0"/>
                    </a:cubicBezTo>
                    <a:cubicBezTo>
                      <a:pt x="2" y="0"/>
                      <a:pt x="0" y="6"/>
                      <a:pt x="0" y="6"/>
                    </a:cubicBezTo>
                    <a:cubicBezTo>
                      <a:pt x="3" y="8"/>
                      <a:pt x="6" y="9"/>
                      <a:pt x="9" y="9"/>
                    </a:cubicBezTo>
                    <a:lnTo>
                      <a:pt x="10" y="8"/>
                    </a:ln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1" name="Freeform 1225"/>
              <p:cNvSpPr/>
              <p:nvPr/>
            </p:nvSpPr>
            <p:spPr bwMode="auto">
              <a:xfrm>
                <a:off x="7944812" y="2491696"/>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2" name="Freeform 1226"/>
              <p:cNvSpPr/>
              <p:nvPr/>
            </p:nvSpPr>
            <p:spPr bwMode="auto">
              <a:xfrm>
                <a:off x="7871629" y="2331258"/>
                <a:ext cx="92887" cy="267398"/>
              </a:xfrm>
              <a:custGeom>
                <a:avLst/>
                <a:gdLst>
                  <a:gd name="T0" fmla="*/ 11 w 14"/>
                  <a:gd name="T1" fmla="*/ 2 h 40"/>
                  <a:gd name="T2" fmla="*/ 11 w 14"/>
                  <a:gd name="T3" fmla="*/ 16 h 40"/>
                  <a:gd name="T4" fmla="*/ 14 w 14"/>
                  <a:gd name="T5" fmla="*/ 31 h 40"/>
                  <a:gd name="T6" fmla="*/ 5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9"/>
                    </a:cubicBezTo>
                    <a:cubicBezTo>
                      <a:pt x="1" y="37"/>
                      <a:pt x="0" y="0"/>
                      <a:pt x="11" y="2"/>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3" name="Freeform 1227"/>
              <p:cNvSpPr/>
              <p:nvPr/>
            </p:nvSpPr>
            <p:spPr bwMode="auto">
              <a:xfrm>
                <a:off x="7865999" y="2500141"/>
                <a:ext cx="247696" cy="112589"/>
              </a:xfrm>
              <a:custGeom>
                <a:avLst/>
                <a:gdLst>
                  <a:gd name="T0" fmla="*/ 6 w 37"/>
                  <a:gd name="T1" fmla="*/ 14 h 17"/>
                  <a:gd name="T2" fmla="*/ 37 w 37"/>
                  <a:gd name="T3" fmla="*/ 5 h 17"/>
                  <a:gd name="T4" fmla="*/ 34 w 37"/>
                  <a:gd name="T5" fmla="*/ 0 h 17"/>
                  <a:gd name="T6" fmla="*/ 15 w 37"/>
                  <a:gd name="T7" fmla="*/ 2 h 17"/>
                  <a:gd name="T8" fmla="*/ 6 w 37"/>
                  <a:gd name="T9" fmla="*/ 14 h 17"/>
                </a:gdLst>
                <a:ahLst/>
                <a:cxnLst>
                  <a:cxn ang="0">
                    <a:pos x="T0" y="T1"/>
                  </a:cxn>
                  <a:cxn ang="0">
                    <a:pos x="T2" y="T3"/>
                  </a:cxn>
                  <a:cxn ang="0">
                    <a:pos x="T4" y="T5"/>
                  </a:cxn>
                  <a:cxn ang="0">
                    <a:pos x="T6" y="T7"/>
                  </a:cxn>
                  <a:cxn ang="0">
                    <a:pos x="T8" y="T9"/>
                  </a:cxn>
                </a:cxnLst>
                <a:rect l="0" t="0" r="r" b="b"/>
                <a:pathLst>
                  <a:path w="37" h="17">
                    <a:moveTo>
                      <a:pt x="6" y="14"/>
                    </a:moveTo>
                    <a:cubicBezTo>
                      <a:pt x="6" y="14"/>
                      <a:pt x="15" y="17"/>
                      <a:pt x="37" y="5"/>
                    </a:cubicBezTo>
                    <a:cubicBezTo>
                      <a:pt x="37" y="5"/>
                      <a:pt x="35" y="0"/>
                      <a:pt x="34" y="0"/>
                    </a:cubicBezTo>
                    <a:cubicBezTo>
                      <a:pt x="33" y="0"/>
                      <a:pt x="24" y="1"/>
                      <a:pt x="15" y="2"/>
                    </a:cubicBezTo>
                    <a:cubicBezTo>
                      <a:pt x="12" y="3"/>
                      <a:pt x="0" y="6"/>
                      <a:pt x="6" y="14"/>
                    </a:cubicBezTo>
                    <a:close/>
                  </a:path>
                </a:pathLst>
              </a:custGeom>
              <a:solidFill>
                <a:srgbClr val="644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4" name="Freeform 1228"/>
              <p:cNvSpPr/>
              <p:nvPr/>
            </p:nvSpPr>
            <p:spPr bwMode="auto">
              <a:xfrm>
                <a:off x="7905406" y="2345331"/>
                <a:ext cx="59110"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7"/>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4F3E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5" name="Freeform 1229"/>
              <p:cNvSpPr/>
              <p:nvPr/>
            </p:nvSpPr>
            <p:spPr bwMode="auto">
              <a:xfrm>
                <a:off x="7944812" y="2500141"/>
                <a:ext cx="168883" cy="39406"/>
              </a:xfrm>
              <a:custGeom>
                <a:avLst/>
                <a:gdLst>
                  <a:gd name="T0" fmla="*/ 0 w 25"/>
                  <a:gd name="T1" fmla="*/ 5 h 6"/>
                  <a:gd name="T2" fmla="*/ 19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2"/>
                    </a:cubicBezTo>
                    <a:cubicBezTo>
                      <a:pt x="22" y="2"/>
                      <a:pt x="23" y="4"/>
                      <a:pt x="23" y="6"/>
                    </a:cubicBezTo>
                    <a:cubicBezTo>
                      <a:pt x="24" y="6"/>
                      <a:pt x="24" y="6"/>
                      <a:pt x="25" y="5"/>
                    </a:cubicBezTo>
                    <a:cubicBezTo>
                      <a:pt x="25" y="5"/>
                      <a:pt x="23" y="0"/>
                      <a:pt x="22" y="0"/>
                    </a:cubicBezTo>
                    <a:cubicBezTo>
                      <a:pt x="21" y="0"/>
                      <a:pt x="12" y="1"/>
                      <a:pt x="3" y="2"/>
                    </a:cubicBezTo>
                    <a:cubicBezTo>
                      <a:pt x="2" y="2"/>
                      <a:pt x="1" y="3"/>
                      <a:pt x="0" y="3"/>
                    </a:cubicBezTo>
                    <a:cubicBezTo>
                      <a:pt x="0" y="4"/>
                      <a:pt x="0" y="5"/>
                      <a:pt x="0" y="5"/>
                    </a:cubicBezTo>
                    <a:close/>
                  </a:path>
                </a:pathLst>
              </a:custGeom>
              <a:solidFill>
                <a:srgbClr val="584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6" name="Freeform 1230"/>
              <p:cNvSpPr/>
              <p:nvPr/>
            </p:nvSpPr>
            <p:spPr bwMode="auto">
              <a:xfrm>
                <a:off x="8091177" y="2491696"/>
                <a:ext cx="67553" cy="47849"/>
              </a:xfrm>
              <a:custGeom>
                <a:avLst/>
                <a:gdLst>
                  <a:gd name="T0" fmla="*/ 0 w 10"/>
                  <a:gd name="T1" fmla="*/ 2 h 7"/>
                  <a:gd name="T2" fmla="*/ 10 w 10"/>
                  <a:gd name="T3" fmla="*/ 2 h 7"/>
                  <a:gd name="T4" fmla="*/ 9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9" y="6"/>
                      <a:pt x="9" y="6"/>
                      <a:pt x="9" y="6"/>
                    </a:cubicBezTo>
                    <a:cubicBezTo>
                      <a:pt x="9"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7" name="Rectangle 1231"/>
              <p:cNvSpPr>
                <a:spLocks noChangeArrowheads="1"/>
              </p:cNvSpPr>
              <p:nvPr/>
            </p:nvSpPr>
            <p:spPr bwMode="auto">
              <a:xfrm>
                <a:off x="8026440" y="2325629"/>
                <a:ext cx="7881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8" name="Freeform 1232"/>
              <p:cNvSpPr/>
              <p:nvPr/>
            </p:nvSpPr>
            <p:spPr bwMode="auto">
              <a:xfrm>
                <a:off x="8065846" y="2319999"/>
                <a:ext cx="47851"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199" name="Freeform 1233"/>
              <p:cNvSpPr/>
              <p:nvPr/>
            </p:nvSpPr>
            <p:spPr bwMode="auto">
              <a:xfrm>
                <a:off x="8046142" y="2325629"/>
                <a:ext cx="39406" cy="180142"/>
              </a:xfrm>
              <a:custGeom>
                <a:avLst/>
                <a:gdLst>
                  <a:gd name="T0" fmla="*/ 6 w 6"/>
                  <a:gd name="T1" fmla="*/ 24 h 27"/>
                  <a:gd name="T2" fmla="*/ 6 w 6"/>
                  <a:gd name="T3" fmla="*/ 24 h 27"/>
                  <a:gd name="T4" fmla="*/ 6 w 6"/>
                  <a:gd name="T5" fmla="*/ 24 h 27"/>
                  <a:gd name="T6" fmla="*/ 4 w 6"/>
                  <a:gd name="T7" fmla="*/ 4 h 27"/>
                  <a:gd name="T8" fmla="*/ 5 w 6"/>
                  <a:gd name="T9" fmla="*/ 2 h 27"/>
                  <a:gd name="T10" fmla="*/ 5 w 6"/>
                  <a:gd name="T11" fmla="*/ 1 h 27"/>
                  <a:gd name="T12" fmla="*/ 2 w 6"/>
                  <a:gd name="T13" fmla="*/ 1 h 27"/>
                  <a:gd name="T14" fmla="*/ 2 w 6"/>
                  <a:gd name="T15" fmla="*/ 2 h 27"/>
                  <a:gd name="T16" fmla="*/ 2 w 6"/>
                  <a:gd name="T17" fmla="*/ 4 h 27"/>
                  <a:gd name="T18" fmla="*/ 0 w 6"/>
                  <a:gd name="T19" fmla="*/ 24 h 27"/>
                  <a:gd name="T20" fmla="*/ 0 w 6"/>
                  <a:gd name="T21" fmla="*/ 24 h 27"/>
                  <a:gd name="T22" fmla="*/ 0 w 6"/>
                  <a:gd name="T23" fmla="*/ 24 h 27"/>
                  <a:gd name="T24" fmla="*/ 0 w 6"/>
                  <a:gd name="T25" fmla="*/ 24 h 27"/>
                  <a:gd name="T26" fmla="*/ 0 w 6"/>
                  <a:gd name="T27" fmla="*/ 24 h 27"/>
                  <a:gd name="T28" fmla="*/ 1 w 6"/>
                  <a:gd name="T29" fmla="*/ 27 h 27"/>
                  <a:gd name="T30" fmla="*/ 5 w 6"/>
                  <a:gd name="T31" fmla="*/ 26 h 27"/>
                  <a:gd name="T32" fmla="*/ 6 w 6"/>
                  <a:gd name="T33" fmla="*/ 24 h 27"/>
                  <a:gd name="T34" fmla="*/ 6 w 6"/>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7">
                    <a:moveTo>
                      <a:pt x="6" y="24"/>
                    </a:moveTo>
                    <a:cubicBezTo>
                      <a:pt x="6" y="24"/>
                      <a:pt x="6" y="24"/>
                      <a:pt x="6" y="24"/>
                    </a:cubicBezTo>
                    <a:cubicBezTo>
                      <a:pt x="6" y="24"/>
                      <a:pt x="6" y="24"/>
                      <a:pt x="6" y="24"/>
                    </a:cubicBezTo>
                    <a:cubicBezTo>
                      <a:pt x="4" y="4"/>
                      <a:pt x="4" y="4"/>
                      <a:pt x="4" y="4"/>
                    </a:cubicBezTo>
                    <a:cubicBezTo>
                      <a:pt x="5" y="2"/>
                      <a:pt x="5" y="2"/>
                      <a:pt x="5" y="2"/>
                    </a:cubicBezTo>
                    <a:cubicBezTo>
                      <a:pt x="5" y="2"/>
                      <a:pt x="5" y="1"/>
                      <a:pt x="5" y="1"/>
                    </a:cubicBezTo>
                    <a:cubicBezTo>
                      <a:pt x="4" y="0"/>
                      <a:pt x="2" y="0"/>
                      <a:pt x="2" y="1"/>
                    </a:cubicBezTo>
                    <a:cubicBezTo>
                      <a:pt x="2" y="1"/>
                      <a:pt x="1" y="2"/>
                      <a:pt x="2"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0" name="Freeform 1234"/>
              <p:cNvSpPr/>
              <p:nvPr/>
            </p:nvSpPr>
            <p:spPr bwMode="auto">
              <a:xfrm>
                <a:off x="8060216" y="2325629"/>
                <a:ext cx="25333" cy="174513"/>
              </a:xfrm>
              <a:custGeom>
                <a:avLst/>
                <a:gdLst>
                  <a:gd name="T0" fmla="*/ 4 w 4"/>
                  <a:gd name="T1" fmla="*/ 24 h 26"/>
                  <a:gd name="T2" fmla="*/ 4 w 4"/>
                  <a:gd name="T3" fmla="*/ 24 h 26"/>
                  <a:gd name="T4" fmla="*/ 2 w 4"/>
                  <a:gd name="T5" fmla="*/ 4 h 26"/>
                  <a:gd name="T6" fmla="*/ 3 w 4"/>
                  <a:gd name="T7" fmla="*/ 2 h 26"/>
                  <a:gd name="T8" fmla="*/ 3 w 4"/>
                  <a:gd name="T9" fmla="*/ 1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1"/>
                    </a:cubicBezTo>
                    <a:cubicBezTo>
                      <a:pt x="2" y="0"/>
                      <a:pt x="2" y="0"/>
                      <a:pt x="2" y="0"/>
                    </a:cubicBezTo>
                    <a:cubicBezTo>
                      <a:pt x="2" y="1"/>
                      <a:pt x="2" y="1"/>
                      <a:pt x="2" y="1"/>
                    </a:cubicBezTo>
                    <a:cubicBezTo>
                      <a:pt x="2" y="4"/>
                      <a:pt x="2" y="7"/>
                      <a:pt x="2" y="10"/>
                    </a:cubicBezTo>
                    <a:cubicBezTo>
                      <a:pt x="2"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1" name="Freeform 1235"/>
              <p:cNvSpPr/>
              <p:nvPr/>
            </p:nvSpPr>
            <p:spPr bwMode="auto">
              <a:xfrm>
                <a:off x="8079918" y="2331258"/>
                <a:ext cx="5629" cy="8443"/>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2" name="Freeform 1236"/>
              <p:cNvSpPr/>
              <p:nvPr/>
            </p:nvSpPr>
            <p:spPr bwMode="auto">
              <a:xfrm>
                <a:off x="8051771" y="2331258"/>
                <a:ext cx="8445" cy="8443"/>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0"/>
                    </a:cubicBezTo>
                    <a:cubicBezTo>
                      <a:pt x="1" y="0"/>
                      <a:pt x="1" y="0"/>
                      <a:pt x="1"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3" name="Freeform 1237"/>
              <p:cNvSpPr/>
              <p:nvPr/>
            </p:nvSpPr>
            <p:spPr bwMode="auto">
              <a:xfrm>
                <a:off x="8017994" y="2319999"/>
                <a:ext cx="47851" cy="25332"/>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5" y="2"/>
                      <a:pt x="5" y="4"/>
                    </a:cubicBezTo>
                    <a:cubicBezTo>
                      <a:pt x="1" y="3"/>
                      <a:pt x="1" y="3"/>
                      <a:pt x="1" y="3"/>
                    </a:cubicBezTo>
                    <a:cubicBezTo>
                      <a:pt x="1" y="3"/>
                      <a:pt x="0" y="1"/>
                      <a:pt x="1"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4" name="Freeform 1238"/>
              <p:cNvSpPr/>
              <p:nvPr/>
            </p:nvSpPr>
            <p:spPr bwMode="auto">
              <a:xfrm>
                <a:off x="8192507" y="2471994"/>
                <a:ext cx="39406" cy="135107"/>
              </a:xfrm>
              <a:custGeom>
                <a:avLst/>
                <a:gdLst>
                  <a:gd name="T0" fmla="*/ 6 w 6"/>
                  <a:gd name="T1" fmla="*/ 1 h 20"/>
                  <a:gd name="T2" fmla="*/ 4 w 6"/>
                  <a:gd name="T3" fmla="*/ 17 h 20"/>
                  <a:gd name="T4" fmla="*/ 1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2" y="18"/>
                      <a:pt x="3" y="14"/>
                      <a:pt x="1" y="11"/>
                    </a:cubicBezTo>
                    <a:cubicBezTo>
                      <a:pt x="0" y="9"/>
                      <a:pt x="2" y="11"/>
                      <a:pt x="3" y="15"/>
                    </a:cubicBezTo>
                    <a:cubicBezTo>
                      <a:pt x="3" y="20"/>
                      <a:pt x="4" y="11"/>
                      <a:pt x="4" y="6"/>
                    </a:cubicBezTo>
                    <a:cubicBezTo>
                      <a:pt x="3" y="0"/>
                      <a:pt x="5" y="12"/>
                      <a:pt x="6" y="1"/>
                    </a:cubicBezTo>
                    <a:close/>
                  </a:path>
                </a:pathLst>
              </a:custGeom>
              <a:solidFill>
                <a:srgbClr val="5E49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5" name="Freeform 1239"/>
              <p:cNvSpPr/>
              <p:nvPr/>
            </p:nvSpPr>
            <p:spPr bwMode="auto">
              <a:xfrm>
                <a:off x="7885703"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1"/>
                      <a:pt x="3" y="15"/>
                    </a:cubicBezTo>
                    <a:cubicBezTo>
                      <a:pt x="3" y="18"/>
                      <a:pt x="2" y="10"/>
                      <a:pt x="2" y="5"/>
                    </a:cubicBezTo>
                    <a:cubicBezTo>
                      <a:pt x="3" y="0"/>
                      <a:pt x="1" y="11"/>
                      <a:pt x="0" y="0"/>
                    </a:cubicBezTo>
                    <a:close/>
                  </a:path>
                </a:pathLst>
              </a:custGeom>
              <a:solidFill>
                <a:srgbClr val="5E49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6" name="Freeform 1240"/>
              <p:cNvSpPr/>
              <p:nvPr/>
            </p:nvSpPr>
            <p:spPr bwMode="auto">
              <a:xfrm>
                <a:off x="7925110" y="2004750"/>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10"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7" name="Freeform 1241"/>
              <p:cNvSpPr/>
              <p:nvPr/>
            </p:nvSpPr>
            <p:spPr bwMode="auto">
              <a:xfrm>
                <a:off x="8167176" y="2184892"/>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8" name="Freeform 1242"/>
              <p:cNvSpPr/>
              <p:nvPr/>
            </p:nvSpPr>
            <p:spPr bwMode="auto">
              <a:xfrm>
                <a:off x="7925110" y="2184892"/>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09" name="Freeform 1243"/>
              <p:cNvSpPr/>
              <p:nvPr/>
            </p:nvSpPr>
            <p:spPr bwMode="auto">
              <a:xfrm>
                <a:off x="7899776" y="1970974"/>
                <a:ext cx="278658" cy="267398"/>
              </a:xfrm>
              <a:custGeom>
                <a:avLst/>
                <a:gdLst>
                  <a:gd name="T0" fmla="*/ 10 w 42"/>
                  <a:gd name="T1" fmla="*/ 34 h 40"/>
                  <a:gd name="T2" fmla="*/ 37 w 42"/>
                  <a:gd name="T3" fmla="*/ 26 h 40"/>
                  <a:gd name="T4" fmla="*/ 42 w 42"/>
                  <a:gd name="T5" fmla="*/ 13 h 40"/>
                  <a:gd name="T6" fmla="*/ 16 w 42"/>
                  <a:gd name="T7" fmla="*/ 5 h 40"/>
                  <a:gd name="T8" fmla="*/ 4 w 42"/>
                  <a:gd name="T9" fmla="*/ 32 h 40"/>
                  <a:gd name="T10" fmla="*/ 10 w 42"/>
                  <a:gd name="T11" fmla="*/ 39 h 40"/>
                  <a:gd name="T12" fmla="*/ 10 w 42"/>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2" h="40">
                    <a:moveTo>
                      <a:pt x="10" y="34"/>
                    </a:moveTo>
                    <a:cubicBezTo>
                      <a:pt x="14" y="29"/>
                      <a:pt x="32" y="32"/>
                      <a:pt x="37" y="26"/>
                    </a:cubicBezTo>
                    <a:cubicBezTo>
                      <a:pt x="38" y="25"/>
                      <a:pt x="41" y="14"/>
                      <a:pt x="42" y="13"/>
                    </a:cubicBezTo>
                    <a:cubicBezTo>
                      <a:pt x="42" y="11"/>
                      <a:pt x="33" y="0"/>
                      <a:pt x="16" y="5"/>
                    </a:cubicBezTo>
                    <a:cubicBezTo>
                      <a:pt x="0" y="10"/>
                      <a:pt x="4" y="30"/>
                      <a:pt x="4" y="32"/>
                    </a:cubicBezTo>
                    <a:cubicBezTo>
                      <a:pt x="5" y="35"/>
                      <a:pt x="9" y="40"/>
                      <a:pt x="10" y="39"/>
                    </a:cubicBezTo>
                    <a:lnTo>
                      <a:pt x="10" y="34"/>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0" name="Freeform 1244"/>
              <p:cNvSpPr/>
              <p:nvPr/>
            </p:nvSpPr>
            <p:spPr bwMode="auto">
              <a:xfrm>
                <a:off x="8144658" y="2044156"/>
                <a:ext cx="67553" cy="188585"/>
              </a:xfrm>
              <a:custGeom>
                <a:avLst/>
                <a:gdLst>
                  <a:gd name="T0" fmla="*/ 9 w 10"/>
                  <a:gd name="T1" fmla="*/ 9 h 28"/>
                  <a:gd name="T2" fmla="*/ 5 w 10"/>
                  <a:gd name="T3" fmla="*/ 2 h 28"/>
                  <a:gd name="T4" fmla="*/ 0 w 10"/>
                  <a:gd name="T5" fmla="*/ 14 h 28"/>
                  <a:gd name="T6" fmla="*/ 1 w 10"/>
                  <a:gd name="T7" fmla="*/ 17 h 28"/>
                  <a:gd name="T8" fmla="*/ 5 w 10"/>
                  <a:gd name="T9" fmla="*/ 24 h 28"/>
                  <a:gd name="T10" fmla="*/ 5 w 10"/>
                  <a:gd name="T11" fmla="*/ 28 h 28"/>
                  <a:gd name="T12" fmla="*/ 9 w 10"/>
                  <a:gd name="T13" fmla="*/ 9 h 28"/>
                </a:gdLst>
                <a:ahLst/>
                <a:cxnLst>
                  <a:cxn ang="0">
                    <a:pos x="T0" y="T1"/>
                  </a:cxn>
                  <a:cxn ang="0">
                    <a:pos x="T2" y="T3"/>
                  </a:cxn>
                  <a:cxn ang="0">
                    <a:pos x="T4" y="T5"/>
                  </a:cxn>
                  <a:cxn ang="0">
                    <a:pos x="T6" y="T7"/>
                  </a:cxn>
                  <a:cxn ang="0">
                    <a:pos x="T8" y="T9"/>
                  </a:cxn>
                  <a:cxn ang="0">
                    <a:pos x="T10" y="T11"/>
                  </a:cxn>
                  <a:cxn ang="0">
                    <a:pos x="T12" y="T13"/>
                  </a:cxn>
                </a:cxnLst>
                <a:rect l="0" t="0" r="r" b="b"/>
                <a:pathLst>
                  <a:path w="10" h="28">
                    <a:moveTo>
                      <a:pt x="9" y="9"/>
                    </a:moveTo>
                    <a:cubicBezTo>
                      <a:pt x="8" y="3"/>
                      <a:pt x="5" y="0"/>
                      <a:pt x="5" y="2"/>
                    </a:cubicBezTo>
                    <a:cubicBezTo>
                      <a:pt x="4" y="3"/>
                      <a:pt x="1" y="10"/>
                      <a:pt x="0" y="14"/>
                    </a:cubicBezTo>
                    <a:cubicBezTo>
                      <a:pt x="0" y="15"/>
                      <a:pt x="0" y="16"/>
                      <a:pt x="1" y="17"/>
                    </a:cubicBezTo>
                    <a:cubicBezTo>
                      <a:pt x="1" y="18"/>
                      <a:pt x="5" y="21"/>
                      <a:pt x="5" y="24"/>
                    </a:cubicBezTo>
                    <a:cubicBezTo>
                      <a:pt x="5" y="25"/>
                      <a:pt x="4" y="28"/>
                      <a:pt x="5" y="28"/>
                    </a:cubicBezTo>
                    <a:cubicBezTo>
                      <a:pt x="6" y="28"/>
                      <a:pt x="10" y="18"/>
                      <a:pt x="9" y="9"/>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1" name="Freeform 1245"/>
              <p:cNvSpPr/>
              <p:nvPr/>
            </p:nvSpPr>
            <p:spPr bwMode="auto">
              <a:xfrm>
                <a:off x="7925110" y="2044156"/>
                <a:ext cx="253325" cy="194215"/>
              </a:xfrm>
              <a:custGeom>
                <a:avLst/>
                <a:gdLst>
                  <a:gd name="T0" fmla="*/ 37 w 38"/>
                  <a:gd name="T1" fmla="*/ 0 h 29"/>
                  <a:gd name="T2" fmla="*/ 27 w 38"/>
                  <a:gd name="T3" fmla="*/ 16 h 29"/>
                  <a:gd name="T4" fmla="*/ 12 w 38"/>
                  <a:gd name="T5" fmla="*/ 18 h 29"/>
                  <a:gd name="T6" fmla="*/ 4 w 38"/>
                  <a:gd name="T7" fmla="*/ 22 h 29"/>
                  <a:gd name="T8" fmla="*/ 1 w 38"/>
                  <a:gd name="T9" fmla="*/ 13 h 29"/>
                  <a:gd name="T10" fmla="*/ 2 w 38"/>
                  <a:gd name="T11" fmla="*/ 24 h 29"/>
                  <a:gd name="T12" fmla="*/ 6 w 38"/>
                  <a:gd name="T13" fmla="*/ 28 h 29"/>
                  <a:gd name="T14" fmla="*/ 6 w 38"/>
                  <a:gd name="T15" fmla="*/ 23 h 29"/>
                  <a:gd name="T16" fmla="*/ 33 w 38"/>
                  <a:gd name="T17" fmla="*/ 15 h 29"/>
                  <a:gd name="T18" fmla="*/ 38 w 38"/>
                  <a:gd name="T19" fmla="*/ 2 h 29"/>
                  <a:gd name="T20" fmla="*/ 37 w 38"/>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37" y="0"/>
                    </a:moveTo>
                    <a:cubicBezTo>
                      <a:pt x="36" y="6"/>
                      <a:pt x="33" y="14"/>
                      <a:pt x="27" y="16"/>
                    </a:cubicBezTo>
                    <a:cubicBezTo>
                      <a:pt x="22" y="19"/>
                      <a:pt x="17" y="18"/>
                      <a:pt x="12" y="18"/>
                    </a:cubicBezTo>
                    <a:cubicBezTo>
                      <a:pt x="8" y="18"/>
                      <a:pt x="6" y="18"/>
                      <a:pt x="4" y="22"/>
                    </a:cubicBezTo>
                    <a:cubicBezTo>
                      <a:pt x="4" y="23"/>
                      <a:pt x="1" y="23"/>
                      <a:pt x="1" y="13"/>
                    </a:cubicBezTo>
                    <a:cubicBezTo>
                      <a:pt x="0" y="16"/>
                      <a:pt x="2" y="24"/>
                      <a:pt x="2" y="24"/>
                    </a:cubicBezTo>
                    <a:cubicBezTo>
                      <a:pt x="4" y="27"/>
                      <a:pt x="5" y="29"/>
                      <a:pt x="6" y="28"/>
                    </a:cubicBezTo>
                    <a:cubicBezTo>
                      <a:pt x="6" y="23"/>
                      <a:pt x="6" y="23"/>
                      <a:pt x="6" y="23"/>
                    </a:cubicBezTo>
                    <a:cubicBezTo>
                      <a:pt x="10" y="18"/>
                      <a:pt x="28" y="21"/>
                      <a:pt x="33" y="15"/>
                    </a:cubicBezTo>
                    <a:cubicBezTo>
                      <a:pt x="34" y="14"/>
                      <a:pt x="37" y="3"/>
                      <a:pt x="38" y="2"/>
                    </a:cubicBezTo>
                    <a:cubicBezTo>
                      <a:pt x="38" y="1"/>
                      <a:pt x="37" y="1"/>
                      <a:pt x="37" y="0"/>
                    </a:cubicBezTo>
                    <a:close/>
                  </a:path>
                </a:pathLst>
              </a:custGeom>
              <a:solidFill>
                <a:srgbClr val="0202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2" name="Freeform 1246"/>
              <p:cNvSpPr/>
              <p:nvPr/>
            </p:nvSpPr>
            <p:spPr bwMode="auto">
              <a:xfrm>
                <a:off x="8144658" y="2052600"/>
                <a:ext cx="33777" cy="180142"/>
              </a:xfrm>
              <a:custGeom>
                <a:avLst/>
                <a:gdLst>
                  <a:gd name="T0" fmla="*/ 5 w 5"/>
                  <a:gd name="T1" fmla="*/ 25 h 27"/>
                  <a:gd name="T2" fmla="*/ 3 w 5"/>
                  <a:gd name="T3" fmla="*/ 15 h 27"/>
                  <a:gd name="T4" fmla="*/ 2 w 5"/>
                  <a:gd name="T5" fmla="*/ 12 h 27"/>
                  <a:gd name="T6" fmla="*/ 5 w 5"/>
                  <a:gd name="T7" fmla="*/ 1 h 27"/>
                  <a:gd name="T8" fmla="*/ 5 w 5"/>
                  <a:gd name="T9" fmla="*/ 1 h 27"/>
                  <a:gd name="T10" fmla="*/ 0 w 5"/>
                  <a:gd name="T11" fmla="*/ 13 h 27"/>
                  <a:gd name="T12" fmla="*/ 1 w 5"/>
                  <a:gd name="T13" fmla="*/ 16 h 27"/>
                  <a:gd name="T14" fmla="*/ 5 w 5"/>
                  <a:gd name="T15" fmla="*/ 23 h 27"/>
                  <a:gd name="T16" fmla="*/ 5 w 5"/>
                  <a:gd name="T17" fmla="*/ 27 h 27"/>
                  <a:gd name="T18" fmla="*/ 5 w 5"/>
                  <a:gd name="T19" fmla="*/ 26 h 27"/>
                  <a:gd name="T20" fmla="*/ 5 w 5"/>
                  <a:gd name="T2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7">
                    <a:moveTo>
                      <a:pt x="5" y="25"/>
                    </a:moveTo>
                    <a:cubicBezTo>
                      <a:pt x="5" y="21"/>
                      <a:pt x="4" y="19"/>
                      <a:pt x="3" y="15"/>
                    </a:cubicBezTo>
                    <a:cubicBezTo>
                      <a:pt x="2" y="14"/>
                      <a:pt x="2" y="13"/>
                      <a:pt x="2" y="12"/>
                    </a:cubicBezTo>
                    <a:cubicBezTo>
                      <a:pt x="3" y="8"/>
                      <a:pt x="5" y="4"/>
                      <a:pt x="5" y="1"/>
                    </a:cubicBezTo>
                    <a:cubicBezTo>
                      <a:pt x="5" y="0"/>
                      <a:pt x="5" y="0"/>
                      <a:pt x="5" y="1"/>
                    </a:cubicBezTo>
                    <a:cubicBezTo>
                      <a:pt x="4" y="2"/>
                      <a:pt x="1" y="9"/>
                      <a:pt x="0" y="13"/>
                    </a:cubicBezTo>
                    <a:cubicBezTo>
                      <a:pt x="0" y="14"/>
                      <a:pt x="0" y="15"/>
                      <a:pt x="1" y="16"/>
                    </a:cubicBezTo>
                    <a:cubicBezTo>
                      <a:pt x="1" y="18"/>
                      <a:pt x="5" y="20"/>
                      <a:pt x="5" y="23"/>
                    </a:cubicBezTo>
                    <a:cubicBezTo>
                      <a:pt x="5" y="24"/>
                      <a:pt x="4" y="27"/>
                      <a:pt x="5" y="27"/>
                    </a:cubicBezTo>
                    <a:cubicBezTo>
                      <a:pt x="5" y="27"/>
                      <a:pt x="5" y="26"/>
                      <a:pt x="5" y="26"/>
                    </a:cubicBezTo>
                    <a:cubicBezTo>
                      <a:pt x="5" y="26"/>
                      <a:pt x="5" y="25"/>
                      <a:pt x="5" y="25"/>
                    </a:cubicBezTo>
                    <a:close/>
                  </a:path>
                </a:pathLst>
              </a:custGeom>
              <a:solidFill>
                <a:srgbClr val="0202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3" name="Rectangle 1247"/>
              <p:cNvSpPr>
                <a:spLocks noChangeArrowheads="1"/>
              </p:cNvSpPr>
              <p:nvPr/>
            </p:nvSpPr>
            <p:spPr bwMode="auto">
              <a:xfrm>
                <a:off x="8040512" y="2632432"/>
                <a:ext cx="5629" cy="25332"/>
              </a:xfrm>
              <a:prstGeom prst="rect">
                <a:avLst/>
              </a:prstGeom>
              <a:solidFill>
                <a:srgbClr val="5844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4" name="Rectangle 1248"/>
              <p:cNvSpPr>
                <a:spLocks noChangeArrowheads="1"/>
              </p:cNvSpPr>
              <p:nvPr/>
            </p:nvSpPr>
            <p:spPr bwMode="auto">
              <a:xfrm>
                <a:off x="8012365" y="2632432"/>
                <a:ext cx="5629" cy="25332"/>
              </a:xfrm>
              <a:prstGeom prst="rect">
                <a:avLst/>
              </a:prstGeom>
              <a:solidFill>
                <a:srgbClr val="5844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5" name="Rectangle 1249"/>
              <p:cNvSpPr>
                <a:spLocks noChangeArrowheads="1"/>
              </p:cNvSpPr>
              <p:nvPr/>
            </p:nvSpPr>
            <p:spPr bwMode="auto">
              <a:xfrm>
                <a:off x="8105252" y="2632432"/>
                <a:ext cx="8445" cy="25332"/>
              </a:xfrm>
              <a:prstGeom prst="rect">
                <a:avLst/>
              </a:prstGeom>
              <a:solidFill>
                <a:srgbClr val="5844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6" name="Rectangle 1250"/>
              <p:cNvSpPr>
                <a:spLocks noChangeArrowheads="1"/>
              </p:cNvSpPr>
              <p:nvPr/>
            </p:nvSpPr>
            <p:spPr bwMode="auto">
              <a:xfrm>
                <a:off x="8079918" y="2632432"/>
                <a:ext cx="5629" cy="25332"/>
              </a:xfrm>
              <a:prstGeom prst="rect">
                <a:avLst/>
              </a:prstGeom>
              <a:solidFill>
                <a:srgbClr val="5844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7" name="Rectangle 1252"/>
              <p:cNvSpPr>
                <a:spLocks noChangeArrowheads="1"/>
              </p:cNvSpPr>
              <p:nvPr/>
            </p:nvSpPr>
            <p:spPr bwMode="auto">
              <a:xfrm>
                <a:off x="8718861" y="2272148"/>
                <a:ext cx="87257"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8" name="Rectangle 1253"/>
              <p:cNvSpPr>
                <a:spLocks noChangeArrowheads="1"/>
              </p:cNvSpPr>
              <p:nvPr/>
            </p:nvSpPr>
            <p:spPr bwMode="auto">
              <a:xfrm>
                <a:off x="8718861" y="2272148"/>
                <a:ext cx="87257"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19" name="Freeform 1254"/>
              <p:cNvSpPr/>
              <p:nvPr/>
            </p:nvSpPr>
            <p:spPr bwMode="auto">
              <a:xfrm>
                <a:off x="8625974"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0" name="Freeform 1255"/>
              <p:cNvSpPr/>
              <p:nvPr/>
            </p:nvSpPr>
            <p:spPr bwMode="auto">
              <a:xfrm>
                <a:off x="8625974"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1" name="Freeform 1256"/>
              <p:cNvSpPr/>
              <p:nvPr/>
            </p:nvSpPr>
            <p:spPr bwMode="auto">
              <a:xfrm>
                <a:off x="8645678" y="2773168"/>
                <a:ext cx="92887" cy="385616"/>
              </a:xfrm>
              <a:custGeom>
                <a:avLst/>
                <a:gdLst>
                  <a:gd name="T0" fmla="*/ 21 w 33"/>
                  <a:gd name="T1" fmla="*/ 128 h 137"/>
                  <a:gd name="T2" fmla="*/ 0 w 33"/>
                  <a:gd name="T3" fmla="*/ 0 h 137"/>
                  <a:gd name="T4" fmla="*/ 31 w 33"/>
                  <a:gd name="T5" fmla="*/ 0 h 137"/>
                  <a:gd name="T6" fmla="*/ 33 w 33"/>
                  <a:gd name="T7" fmla="*/ 137 h 137"/>
                  <a:gd name="T8" fmla="*/ 21 w 33"/>
                  <a:gd name="T9" fmla="*/ 128 h 137"/>
                </a:gdLst>
                <a:ahLst/>
                <a:cxnLst>
                  <a:cxn ang="0">
                    <a:pos x="T0" y="T1"/>
                  </a:cxn>
                  <a:cxn ang="0">
                    <a:pos x="T2" y="T3"/>
                  </a:cxn>
                  <a:cxn ang="0">
                    <a:pos x="T4" y="T5"/>
                  </a:cxn>
                  <a:cxn ang="0">
                    <a:pos x="T6" y="T7"/>
                  </a:cxn>
                  <a:cxn ang="0">
                    <a:pos x="T8" y="T9"/>
                  </a:cxn>
                </a:cxnLst>
                <a:rect l="0" t="0" r="r" b="b"/>
                <a:pathLst>
                  <a:path w="33" h="137">
                    <a:moveTo>
                      <a:pt x="21" y="128"/>
                    </a:moveTo>
                    <a:lnTo>
                      <a:pt x="0" y="0"/>
                    </a:lnTo>
                    <a:lnTo>
                      <a:pt x="31" y="0"/>
                    </a:lnTo>
                    <a:lnTo>
                      <a:pt x="33" y="137"/>
                    </a:lnTo>
                    <a:lnTo>
                      <a:pt x="21" y="128"/>
                    </a:ln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2" name="Freeform 1257"/>
              <p:cNvSpPr/>
              <p:nvPr/>
            </p:nvSpPr>
            <p:spPr bwMode="auto">
              <a:xfrm>
                <a:off x="8685084" y="2773168"/>
                <a:ext cx="67553" cy="385616"/>
              </a:xfrm>
              <a:custGeom>
                <a:avLst/>
                <a:gdLst>
                  <a:gd name="T0" fmla="*/ 7 w 10"/>
                  <a:gd name="T1" fmla="*/ 0 h 58"/>
                  <a:gd name="T2" fmla="*/ 5 w 10"/>
                  <a:gd name="T3" fmla="*/ 0 h 58"/>
                  <a:gd name="T4" fmla="*/ 0 w 10"/>
                  <a:gd name="T5" fmla="*/ 36 h 58"/>
                  <a:gd name="T6" fmla="*/ 0 w 10"/>
                  <a:gd name="T7" fmla="*/ 36 h 58"/>
                  <a:gd name="T8" fmla="*/ 3 w 10"/>
                  <a:gd name="T9" fmla="*/ 54 h 58"/>
                  <a:gd name="T10" fmla="*/ 8 w 10"/>
                  <a:gd name="T11" fmla="*/ 58 h 58"/>
                  <a:gd name="T12" fmla="*/ 7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7" y="0"/>
                    </a:moveTo>
                    <a:cubicBezTo>
                      <a:pt x="5" y="0"/>
                      <a:pt x="5" y="0"/>
                      <a:pt x="5" y="0"/>
                    </a:cubicBezTo>
                    <a:cubicBezTo>
                      <a:pt x="7" y="11"/>
                      <a:pt x="10" y="29"/>
                      <a:pt x="0" y="36"/>
                    </a:cubicBezTo>
                    <a:cubicBezTo>
                      <a:pt x="0" y="36"/>
                      <a:pt x="0" y="36"/>
                      <a:pt x="0" y="36"/>
                    </a:cubicBezTo>
                    <a:cubicBezTo>
                      <a:pt x="3" y="54"/>
                      <a:pt x="3" y="54"/>
                      <a:pt x="3" y="54"/>
                    </a:cubicBezTo>
                    <a:cubicBezTo>
                      <a:pt x="8" y="58"/>
                      <a:pt x="8" y="58"/>
                      <a:pt x="8" y="58"/>
                    </a:cubicBezTo>
                    <a:lnTo>
                      <a:pt x="7" y="0"/>
                    </a:lnTo>
                    <a:close/>
                  </a:path>
                </a:pathLst>
              </a:custGeom>
              <a:solidFill>
                <a:srgbClr val="7D7D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3" name="Freeform 1258"/>
              <p:cNvSpPr/>
              <p:nvPr/>
            </p:nvSpPr>
            <p:spPr bwMode="auto">
              <a:xfrm>
                <a:off x="8786414" y="2773168"/>
                <a:ext cx="92887" cy="385616"/>
              </a:xfrm>
              <a:custGeom>
                <a:avLst/>
                <a:gdLst>
                  <a:gd name="T0" fmla="*/ 12 w 33"/>
                  <a:gd name="T1" fmla="*/ 128 h 137"/>
                  <a:gd name="T2" fmla="*/ 33 w 33"/>
                  <a:gd name="T3" fmla="*/ 0 h 137"/>
                  <a:gd name="T4" fmla="*/ 0 w 33"/>
                  <a:gd name="T5" fmla="*/ 0 h 137"/>
                  <a:gd name="T6" fmla="*/ 0 w 33"/>
                  <a:gd name="T7" fmla="*/ 137 h 137"/>
                  <a:gd name="T8" fmla="*/ 12 w 33"/>
                  <a:gd name="T9" fmla="*/ 128 h 137"/>
                </a:gdLst>
                <a:ahLst/>
                <a:cxnLst>
                  <a:cxn ang="0">
                    <a:pos x="T0" y="T1"/>
                  </a:cxn>
                  <a:cxn ang="0">
                    <a:pos x="T2" y="T3"/>
                  </a:cxn>
                  <a:cxn ang="0">
                    <a:pos x="T4" y="T5"/>
                  </a:cxn>
                  <a:cxn ang="0">
                    <a:pos x="T6" y="T7"/>
                  </a:cxn>
                  <a:cxn ang="0">
                    <a:pos x="T8" y="T9"/>
                  </a:cxn>
                </a:cxnLst>
                <a:rect l="0" t="0" r="r" b="b"/>
                <a:pathLst>
                  <a:path w="33" h="137">
                    <a:moveTo>
                      <a:pt x="12" y="128"/>
                    </a:moveTo>
                    <a:lnTo>
                      <a:pt x="33" y="0"/>
                    </a:lnTo>
                    <a:lnTo>
                      <a:pt x="0" y="0"/>
                    </a:lnTo>
                    <a:lnTo>
                      <a:pt x="0" y="137"/>
                    </a:lnTo>
                    <a:lnTo>
                      <a:pt x="12" y="128"/>
                    </a:ln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4" name="Freeform 1259"/>
              <p:cNvSpPr/>
              <p:nvPr/>
            </p:nvSpPr>
            <p:spPr bwMode="auto">
              <a:xfrm>
                <a:off x="8780785" y="2773168"/>
                <a:ext cx="64739" cy="385616"/>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7D7D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5" name="Freeform 1260"/>
              <p:cNvSpPr/>
              <p:nvPr/>
            </p:nvSpPr>
            <p:spPr bwMode="auto">
              <a:xfrm>
                <a:off x="8606272" y="2331258"/>
                <a:ext cx="306806" cy="320878"/>
              </a:xfrm>
              <a:custGeom>
                <a:avLst/>
                <a:gdLst>
                  <a:gd name="T0" fmla="*/ 43 w 46"/>
                  <a:gd name="T1" fmla="*/ 5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5"/>
                    </a:moveTo>
                    <a:cubicBezTo>
                      <a:pt x="41" y="2"/>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2"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6" name="Freeform 1261"/>
              <p:cNvSpPr/>
              <p:nvPr/>
            </p:nvSpPr>
            <p:spPr bwMode="auto">
              <a:xfrm>
                <a:off x="8679455" y="2339701"/>
                <a:ext cx="160440" cy="298361"/>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4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3"/>
                      <a:pt x="21" y="2"/>
                      <a:pt x="20" y="1"/>
                    </a:cubicBezTo>
                    <a:cubicBezTo>
                      <a:pt x="19" y="0"/>
                      <a:pt x="19" y="0"/>
                      <a:pt x="19" y="0"/>
                    </a:cubicBezTo>
                    <a:cubicBezTo>
                      <a:pt x="18" y="13"/>
                      <a:pt x="17" y="21"/>
                      <a:pt x="19" y="33"/>
                    </a:cubicBezTo>
                    <a:cubicBezTo>
                      <a:pt x="19" y="36"/>
                      <a:pt x="18" y="41"/>
                      <a:pt x="18" y="41"/>
                    </a:cubicBezTo>
                    <a:cubicBezTo>
                      <a:pt x="15" y="45"/>
                      <a:pt x="12" y="44"/>
                      <a:pt x="9" y="43"/>
                    </a:cubicBezTo>
                    <a:cubicBezTo>
                      <a:pt x="6" y="42"/>
                      <a:pt x="5" y="39"/>
                      <a:pt x="4" y="33"/>
                    </a:cubicBezTo>
                    <a:cubicBezTo>
                      <a:pt x="4" y="32"/>
                      <a:pt x="5" y="32"/>
                      <a:pt x="5" y="31"/>
                    </a:cubicBezTo>
                    <a:cubicBezTo>
                      <a:pt x="4" y="28"/>
                      <a:pt x="5" y="25"/>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7" name="Rectangle 1262"/>
              <p:cNvSpPr>
                <a:spLocks noChangeArrowheads="1"/>
              </p:cNvSpPr>
              <p:nvPr/>
            </p:nvSpPr>
            <p:spPr bwMode="auto">
              <a:xfrm>
                <a:off x="8786414" y="3158786"/>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8" name="Freeform 1263"/>
              <p:cNvSpPr/>
              <p:nvPr/>
            </p:nvSpPr>
            <p:spPr bwMode="auto">
              <a:xfrm>
                <a:off x="8625974"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29" name="Freeform 1264"/>
              <p:cNvSpPr/>
              <p:nvPr/>
            </p:nvSpPr>
            <p:spPr bwMode="auto">
              <a:xfrm>
                <a:off x="8625974"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0" name="Freeform 1265"/>
              <p:cNvSpPr/>
              <p:nvPr/>
            </p:nvSpPr>
            <p:spPr bwMode="auto">
              <a:xfrm>
                <a:off x="8786414" y="313345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1" name="Rectangle 1266"/>
              <p:cNvSpPr>
                <a:spLocks noChangeArrowheads="1"/>
              </p:cNvSpPr>
              <p:nvPr/>
            </p:nvSpPr>
            <p:spPr bwMode="auto">
              <a:xfrm>
                <a:off x="8679455" y="3158786"/>
                <a:ext cx="59110"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2" name="Freeform 1267"/>
              <p:cNvSpPr/>
              <p:nvPr/>
            </p:nvSpPr>
            <p:spPr bwMode="auto">
              <a:xfrm>
                <a:off x="8679455" y="3133453"/>
                <a:ext cx="59110"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3"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3" name="Freeform 1268"/>
              <p:cNvSpPr/>
              <p:nvPr/>
            </p:nvSpPr>
            <p:spPr bwMode="auto">
              <a:xfrm>
                <a:off x="8786414" y="3133453"/>
                <a:ext cx="67553" cy="39406"/>
              </a:xfrm>
              <a:custGeom>
                <a:avLst/>
                <a:gdLst>
                  <a:gd name="T0" fmla="*/ 0 w 10"/>
                  <a:gd name="T1" fmla="*/ 4 h 6"/>
                  <a:gd name="T2" fmla="*/ 3 w 10"/>
                  <a:gd name="T3" fmla="*/ 1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1"/>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4" name="Freeform 1269"/>
              <p:cNvSpPr/>
              <p:nvPr/>
            </p:nvSpPr>
            <p:spPr bwMode="auto">
              <a:xfrm>
                <a:off x="8679455" y="3133453"/>
                <a:ext cx="59110" cy="39406"/>
              </a:xfrm>
              <a:custGeom>
                <a:avLst/>
                <a:gdLst>
                  <a:gd name="T0" fmla="*/ 9 w 9"/>
                  <a:gd name="T1" fmla="*/ 4 h 6"/>
                  <a:gd name="T2" fmla="*/ 7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7"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5" name="Freeform 1270"/>
              <p:cNvSpPr/>
              <p:nvPr/>
            </p:nvSpPr>
            <p:spPr bwMode="auto">
              <a:xfrm>
                <a:off x="8620345" y="2339701"/>
                <a:ext cx="98516" cy="292731"/>
              </a:xfrm>
              <a:custGeom>
                <a:avLst/>
                <a:gdLst>
                  <a:gd name="T0" fmla="*/ 15 w 15"/>
                  <a:gd name="T1" fmla="*/ 0 h 44"/>
                  <a:gd name="T2" fmla="*/ 3 w 15"/>
                  <a:gd name="T3" fmla="*/ 3 h 44"/>
                  <a:gd name="T4" fmla="*/ 1 w 15"/>
                  <a:gd name="T5" fmla="*/ 31 h 44"/>
                  <a:gd name="T6" fmla="*/ 2 w 15"/>
                  <a:gd name="T7" fmla="*/ 44 h 44"/>
                  <a:gd name="T8" fmla="*/ 12 w 15"/>
                  <a:gd name="T9" fmla="*/ 44 h 44"/>
                  <a:gd name="T10" fmla="*/ 12 w 15"/>
                  <a:gd name="T11" fmla="*/ 44 h 44"/>
                  <a:gd name="T12" fmla="*/ 11 w 15"/>
                  <a:gd name="T13" fmla="*/ 44 h 44"/>
                  <a:gd name="T14" fmla="*/ 10 w 15"/>
                  <a:gd name="T15" fmla="*/ 3 h 44"/>
                  <a:gd name="T16" fmla="*/ 15 w 15"/>
                  <a:gd name="T17" fmla="*/ 0 h 44"/>
                  <a:gd name="T18" fmla="*/ 15 w 15"/>
                  <a:gd name="T19" fmla="*/ 0 h 44"/>
                  <a:gd name="T20" fmla="*/ 15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5" y="0"/>
                    </a:moveTo>
                    <a:cubicBezTo>
                      <a:pt x="8" y="0"/>
                      <a:pt x="3" y="3"/>
                      <a:pt x="3" y="3"/>
                    </a:cubicBezTo>
                    <a:cubicBezTo>
                      <a:pt x="3" y="3"/>
                      <a:pt x="0" y="21"/>
                      <a:pt x="1" y="31"/>
                    </a:cubicBezTo>
                    <a:cubicBezTo>
                      <a:pt x="1" y="37"/>
                      <a:pt x="2" y="41"/>
                      <a:pt x="2" y="44"/>
                    </a:cubicBezTo>
                    <a:cubicBezTo>
                      <a:pt x="12" y="44"/>
                      <a:pt x="12" y="44"/>
                      <a:pt x="12" y="44"/>
                    </a:cubicBezTo>
                    <a:cubicBezTo>
                      <a:pt x="12" y="44"/>
                      <a:pt x="12" y="44"/>
                      <a:pt x="12" y="44"/>
                    </a:cubicBezTo>
                    <a:cubicBezTo>
                      <a:pt x="11" y="44"/>
                      <a:pt x="11" y="44"/>
                      <a:pt x="11" y="44"/>
                    </a:cubicBezTo>
                    <a:cubicBezTo>
                      <a:pt x="11" y="44"/>
                      <a:pt x="9" y="7"/>
                      <a:pt x="10" y="3"/>
                    </a:cubicBezTo>
                    <a:cubicBezTo>
                      <a:pt x="11" y="2"/>
                      <a:pt x="13" y="1"/>
                      <a:pt x="15" y="0"/>
                    </a:cubicBezTo>
                    <a:cubicBezTo>
                      <a:pt x="15" y="0"/>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6" name="Freeform 1271"/>
              <p:cNvSpPr/>
              <p:nvPr/>
            </p:nvSpPr>
            <p:spPr bwMode="auto">
              <a:xfrm>
                <a:off x="8679455" y="2339701"/>
                <a:ext cx="39406"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4" y="1"/>
                      <a:pt x="2" y="2"/>
                      <a:pt x="1" y="3"/>
                    </a:cubicBezTo>
                    <a:cubicBezTo>
                      <a:pt x="0" y="7"/>
                      <a:pt x="2" y="44"/>
                      <a:pt x="2" y="44"/>
                    </a:cubicBezTo>
                    <a:cubicBezTo>
                      <a:pt x="3" y="44"/>
                      <a:pt x="3" y="44"/>
                      <a:pt x="3" y="44"/>
                    </a:cubicBezTo>
                    <a:cubicBezTo>
                      <a:pt x="3" y="44"/>
                      <a:pt x="3" y="43"/>
                      <a:pt x="3" y="43"/>
                    </a:cubicBezTo>
                    <a:cubicBezTo>
                      <a:pt x="2" y="36"/>
                      <a:pt x="5"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7" name="Freeform 1272"/>
              <p:cNvSpPr/>
              <p:nvPr/>
            </p:nvSpPr>
            <p:spPr bwMode="auto">
              <a:xfrm>
                <a:off x="8631604"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8" name="Freeform 1273"/>
              <p:cNvSpPr/>
              <p:nvPr/>
            </p:nvSpPr>
            <p:spPr bwMode="auto">
              <a:xfrm>
                <a:off x="8631604" y="2652136"/>
                <a:ext cx="81628" cy="59108"/>
              </a:xfrm>
              <a:custGeom>
                <a:avLst/>
                <a:gdLst>
                  <a:gd name="T0" fmla="*/ 2 w 12"/>
                  <a:gd name="T1" fmla="*/ 0 h 9"/>
                  <a:gd name="T2" fmla="*/ 0 w 12"/>
                  <a:gd name="T3" fmla="*/ 0 h 9"/>
                  <a:gd name="T4" fmla="*/ 0 w 12"/>
                  <a:gd name="T5" fmla="*/ 7 h 9"/>
                  <a:gd name="T6" fmla="*/ 0 w 12"/>
                  <a:gd name="T7" fmla="*/ 8 h 9"/>
                  <a:gd name="T8" fmla="*/ 12 w 12"/>
                  <a:gd name="T9" fmla="*/ 9 h 9"/>
                  <a:gd name="T10" fmla="*/ 10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0" y="4"/>
                      <a:pt x="0" y="6"/>
                      <a:pt x="0" y="7"/>
                    </a:cubicBezTo>
                    <a:cubicBezTo>
                      <a:pt x="0" y="8"/>
                      <a:pt x="0" y="8"/>
                      <a:pt x="0" y="8"/>
                    </a:cubicBezTo>
                    <a:cubicBezTo>
                      <a:pt x="12" y="9"/>
                      <a:pt x="12" y="9"/>
                      <a:pt x="12" y="9"/>
                    </a:cubicBezTo>
                    <a:cubicBezTo>
                      <a:pt x="12" y="9"/>
                      <a:pt x="11" y="6"/>
                      <a:pt x="10" y="0"/>
                    </a:cubicBezTo>
                    <a:cubicBezTo>
                      <a:pt x="2" y="0"/>
                      <a:pt x="2" y="0"/>
                      <a:pt x="2" y="0"/>
                    </a:cubicBezTo>
                    <a:cubicBezTo>
                      <a:pt x="2" y="0"/>
                      <a:pt x="2" y="0"/>
                      <a:pt x="2" y="0"/>
                    </a:cubicBezTo>
                  </a:path>
                </a:pathLst>
              </a:custGeom>
              <a:solidFill>
                <a:srgbClr val="4546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39" name="Freeform 1274"/>
              <p:cNvSpPr/>
              <p:nvPr/>
            </p:nvSpPr>
            <p:spPr bwMode="auto">
              <a:xfrm>
                <a:off x="8631604" y="2638062"/>
                <a:ext cx="14074"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0" name="Freeform 1275"/>
              <p:cNvSpPr/>
              <p:nvPr/>
            </p:nvSpPr>
            <p:spPr bwMode="auto">
              <a:xfrm>
                <a:off x="8631604" y="2632432"/>
                <a:ext cx="67553" cy="19702"/>
              </a:xfrm>
              <a:custGeom>
                <a:avLst/>
                <a:gdLst>
                  <a:gd name="T0" fmla="*/ 10 w 10"/>
                  <a:gd name="T1" fmla="*/ 0 h 3"/>
                  <a:gd name="T2" fmla="*/ 0 w 10"/>
                  <a:gd name="T3" fmla="*/ 0 h 3"/>
                  <a:gd name="T4" fmla="*/ 0 w 10"/>
                  <a:gd name="T5" fmla="*/ 1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1"/>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1" name="Freeform 1276"/>
              <p:cNvSpPr>
                <a:spLocks noEditPoints="1"/>
              </p:cNvSpPr>
              <p:nvPr/>
            </p:nvSpPr>
            <p:spPr bwMode="auto">
              <a:xfrm>
                <a:off x="8820191" y="2331258"/>
                <a:ext cx="64739"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1" y="1"/>
                      <a:pt x="3" y="1"/>
                      <a:pt x="5" y="1"/>
                    </a:cubicBezTo>
                    <a:cubicBezTo>
                      <a:pt x="3" y="1"/>
                      <a:pt x="1"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2" name="Freeform 1277"/>
              <p:cNvSpPr/>
              <p:nvPr/>
            </p:nvSpPr>
            <p:spPr bwMode="auto">
              <a:xfrm>
                <a:off x="8806117" y="2652136"/>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4546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3" name="Freeform 1278"/>
              <p:cNvSpPr/>
              <p:nvPr/>
            </p:nvSpPr>
            <p:spPr bwMode="auto">
              <a:xfrm>
                <a:off x="8806117" y="2331258"/>
                <a:ext cx="92887" cy="320878"/>
              </a:xfrm>
              <a:custGeom>
                <a:avLst/>
                <a:gdLst>
                  <a:gd name="T0" fmla="*/ 0 w 14"/>
                  <a:gd name="T1" fmla="*/ 0 h 48"/>
                  <a:gd name="T2" fmla="*/ 0 w 14"/>
                  <a:gd name="T3" fmla="*/ 1 h 48"/>
                  <a:gd name="T4" fmla="*/ 1 w 14"/>
                  <a:gd name="T5" fmla="*/ 2 h 48"/>
                  <a:gd name="T6" fmla="*/ 4 w 14"/>
                  <a:gd name="T7" fmla="*/ 5 h 48"/>
                  <a:gd name="T8" fmla="*/ 3 w 14"/>
                  <a:gd name="T9" fmla="*/ 45 h 48"/>
                  <a:gd name="T10" fmla="*/ 2 w 14"/>
                  <a:gd name="T11" fmla="*/ 45 h 48"/>
                  <a:gd name="T12" fmla="*/ 2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2 w 14"/>
                  <a:gd name="T25" fmla="*/ 3 h 48"/>
                  <a:gd name="T26" fmla="*/ 7 w 14"/>
                  <a:gd name="T27" fmla="*/ 1 h 48"/>
                  <a:gd name="T28" fmla="*/ 2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4" y="5"/>
                    </a:cubicBezTo>
                    <a:cubicBezTo>
                      <a:pt x="5" y="9"/>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3" y="32"/>
                    </a:cubicBezTo>
                    <a:cubicBezTo>
                      <a:pt x="14" y="23"/>
                      <a:pt x="12" y="4"/>
                      <a:pt x="12" y="4"/>
                    </a:cubicBezTo>
                    <a:cubicBezTo>
                      <a:pt x="12" y="4"/>
                      <a:pt x="12" y="3"/>
                      <a:pt x="12" y="3"/>
                    </a:cubicBezTo>
                    <a:cubicBezTo>
                      <a:pt x="11" y="3"/>
                      <a:pt x="9" y="2"/>
                      <a:pt x="7" y="1"/>
                    </a:cubicBezTo>
                    <a:cubicBezTo>
                      <a:pt x="5" y="1"/>
                      <a:pt x="3"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4" name="Freeform 1279"/>
              <p:cNvSpPr/>
              <p:nvPr/>
            </p:nvSpPr>
            <p:spPr bwMode="auto">
              <a:xfrm>
                <a:off x="8806117" y="2339701"/>
                <a:ext cx="33777" cy="292731"/>
              </a:xfrm>
              <a:custGeom>
                <a:avLst/>
                <a:gdLst>
                  <a:gd name="T0" fmla="*/ 0 w 5"/>
                  <a:gd name="T1" fmla="*/ 0 h 44"/>
                  <a:gd name="T2" fmla="*/ 2 w 5"/>
                  <a:gd name="T3" fmla="*/ 43 h 44"/>
                  <a:gd name="T4" fmla="*/ 2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7"/>
                      <a:pt x="2" y="43"/>
                    </a:cubicBezTo>
                    <a:cubicBezTo>
                      <a:pt x="2" y="44"/>
                      <a:pt x="2" y="44"/>
                      <a:pt x="2" y="44"/>
                    </a:cubicBezTo>
                    <a:cubicBezTo>
                      <a:pt x="3" y="44"/>
                      <a:pt x="3" y="44"/>
                      <a:pt x="3" y="44"/>
                    </a:cubicBezTo>
                    <a:cubicBezTo>
                      <a:pt x="3" y="44"/>
                      <a:pt x="5" y="8"/>
                      <a:pt x="4"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5" name="Freeform 1280"/>
              <p:cNvSpPr/>
              <p:nvPr/>
            </p:nvSpPr>
            <p:spPr bwMode="auto">
              <a:xfrm>
                <a:off x="8811746" y="2632432"/>
                <a:ext cx="73183" cy="19702"/>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6" name="Freeform 1281"/>
              <p:cNvSpPr/>
              <p:nvPr/>
            </p:nvSpPr>
            <p:spPr bwMode="auto">
              <a:xfrm>
                <a:off x="8611902" y="2331258"/>
                <a:ext cx="101330" cy="374357"/>
              </a:xfrm>
              <a:custGeom>
                <a:avLst/>
                <a:gdLst>
                  <a:gd name="T0" fmla="*/ 15 w 15"/>
                  <a:gd name="T1" fmla="*/ 0 h 56"/>
                  <a:gd name="T2" fmla="*/ 12 w 15"/>
                  <a:gd name="T3" fmla="*/ 43 h 56"/>
                  <a:gd name="T4" fmla="*/ 14 w 15"/>
                  <a:gd name="T5" fmla="*/ 56 h 56"/>
                  <a:gd name="T6" fmla="*/ 2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6"/>
                      <a:pt x="12" y="43"/>
                    </a:cubicBezTo>
                    <a:cubicBezTo>
                      <a:pt x="13" y="50"/>
                      <a:pt x="14" y="56"/>
                      <a:pt x="14" y="56"/>
                    </a:cubicBezTo>
                    <a:cubicBezTo>
                      <a:pt x="2" y="56"/>
                      <a:pt x="2" y="56"/>
                      <a:pt x="2" y="56"/>
                    </a:cubicBezTo>
                    <a:cubicBezTo>
                      <a:pt x="2" y="56"/>
                      <a:pt x="2" y="51"/>
                      <a:pt x="1" y="32"/>
                    </a:cubicBezTo>
                    <a:cubicBezTo>
                      <a:pt x="0" y="21"/>
                      <a:pt x="3" y="3"/>
                      <a:pt x="3" y="3"/>
                    </a:cubicBezTo>
                    <a:cubicBezTo>
                      <a:pt x="3" y="3"/>
                      <a:pt x="8" y="0"/>
                      <a:pt x="15" y="0"/>
                    </a:cubicBez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7" name="Freeform 1282"/>
              <p:cNvSpPr/>
              <p:nvPr/>
            </p:nvSpPr>
            <p:spPr bwMode="auto">
              <a:xfrm>
                <a:off x="8673826" y="2325629"/>
                <a:ext cx="45036" cy="174513"/>
              </a:xfrm>
              <a:custGeom>
                <a:avLst/>
                <a:gdLst>
                  <a:gd name="T0" fmla="*/ 6 w 7"/>
                  <a:gd name="T1" fmla="*/ 0 h 26"/>
                  <a:gd name="T2" fmla="*/ 7 w 7"/>
                  <a:gd name="T3" fmla="*/ 1 h 26"/>
                  <a:gd name="T4" fmla="*/ 4 w 7"/>
                  <a:gd name="T5" fmla="*/ 26 h 26"/>
                  <a:gd name="T6" fmla="*/ 0 w 7"/>
                  <a:gd name="T7" fmla="*/ 18 h 26"/>
                  <a:gd name="T8" fmla="*/ 0 w 7"/>
                  <a:gd name="T9" fmla="*/ 14 h 26"/>
                  <a:gd name="T10" fmla="*/ 2 w 7"/>
                  <a:gd name="T11" fmla="*/ 13 h 26"/>
                  <a:gd name="T12" fmla="*/ 0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0" y="14"/>
                      <a:pt x="0" y="14"/>
                      <a:pt x="0" y="14"/>
                    </a:cubicBezTo>
                    <a:cubicBezTo>
                      <a:pt x="2" y="13"/>
                      <a:pt x="2" y="13"/>
                      <a:pt x="2" y="13"/>
                    </a:cubicBezTo>
                    <a:cubicBezTo>
                      <a:pt x="0" y="10"/>
                      <a:pt x="0" y="10"/>
                      <a:pt x="0" y="10"/>
                    </a:cubicBezTo>
                    <a:cubicBezTo>
                      <a:pt x="1" y="1"/>
                      <a:pt x="1" y="1"/>
                      <a:pt x="1" y="1"/>
                    </a:cubicBezTo>
                    <a:cubicBezTo>
                      <a:pt x="1" y="1"/>
                      <a:pt x="3" y="0"/>
                      <a:pt x="6" y="0"/>
                    </a:cubicBezTo>
                    <a:close/>
                  </a:path>
                </a:pathLst>
              </a:custGeom>
              <a:solidFill>
                <a:srgbClr val="A3A3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8" name="Freeform 1283"/>
              <p:cNvSpPr/>
              <p:nvPr/>
            </p:nvSpPr>
            <p:spPr bwMode="auto">
              <a:xfrm>
                <a:off x="8806117" y="2331258"/>
                <a:ext cx="101330" cy="374357"/>
              </a:xfrm>
              <a:custGeom>
                <a:avLst/>
                <a:gdLst>
                  <a:gd name="T0" fmla="*/ 0 w 15"/>
                  <a:gd name="T1" fmla="*/ 0 h 56"/>
                  <a:gd name="T2" fmla="*/ 2 w 15"/>
                  <a:gd name="T3" fmla="*/ 43 h 56"/>
                  <a:gd name="T4" fmla="*/ 1 w 15"/>
                  <a:gd name="T5" fmla="*/ 56 h 56"/>
                  <a:gd name="T6" fmla="*/ 12 w 15"/>
                  <a:gd name="T7" fmla="*/ 56 h 56"/>
                  <a:gd name="T8" fmla="*/ 14 w 15"/>
                  <a:gd name="T9" fmla="*/ 32 h 56"/>
                  <a:gd name="T10" fmla="*/ 11 w 15"/>
                  <a:gd name="T11" fmla="*/ 3 h 56"/>
                  <a:gd name="T12" fmla="*/ 0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0" y="0"/>
                    </a:moveTo>
                    <a:cubicBezTo>
                      <a:pt x="0" y="0"/>
                      <a:pt x="3" y="35"/>
                      <a:pt x="2" y="43"/>
                    </a:cubicBezTo>
                    <a:cubicBezTo>
                      <a:pt x="1" y="50"/>
                      <a:pt x="1" y="56"/>
                      <a:pt x="1" y="56"/>
                    </a:cubicBezTo>
                    <a:cubicBezTo>
                      <a:pt x="12" y="56"/>
                      <a:pt x="12" y="56"/>
                      <a:pt x="12" y="56"/>
                    </a:cubicBezTo>
                    <a:cubicBezTo>
                      <a:pt x="12" y="56"/>
                      <a:pt x="13" y="51"/>
                      <a:pt x="14" y="32"/>
                    </a:cubicBezTo>
                    <a:cubicBezTo>
                      <a:pt x="15" y="21"/>
                      <a:pt x="11" y="3"/>
                      <a:pt x="11" y="3"/>
                    </a:cubicBezTo>
                    <a:cubicBezTo>
                      <a:pt x="11" y="3"/>
                      <a:pt x="6" y="0"/>
                      <a:pt x="0" y="0"/>
                    </a:cubicBezTo>
                    <a:close/>
                  </a:path>
                </a:pathLst>
              </a:custGeom>
              <a:solidFill>
                <a:srgbClr val="8A8A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49" name="Freeform 1284"/>
              <p:cNvSpPr/>
              <p:nvPr/>
            </p:nvSpPr>
            <p:spPr bwMode="auto">
              <a:xfrm>
                <a:off x="8806117" y="2325629"/>
                <a:ext cx="39406"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5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5" y="1"/>
                      <a:pt x="5" y="1"/>
                      <a:pt x="5" y="1"/>
                    </a:cubicBezTo>
                    <a:cubicBezTo>
                      <a:pt x="5" y="1"/>
                      <a:pt x="4" y="0"/>
                      <a:pt x="1" y="0"/>
                    </a:cubicBezTo>
                    <a:close/>
                  </a:path>
                </a:pathLst>
              </a:custGeom>
              <a:solidFill>
                <a:srgbClr val="A3A3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0" name="Freeform 1285"/>
              <p:cNvSpPr/>
              <p:nvPr/>
            </p:nvSpPr>
            <p:spPr bwMode="auto">
              <a:xfrm>
                <a:off x="8845523" y="2331258"/>
                <a:ext cx="101330"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5" y="40"/>
                      <a:pt x="9" y="39"/>
                    </a:cubicBezTo>
                    <a:cubicBezTo>
                      <a:pt x="13" y="38"/>
                      <a:pt x="15" y="0"/>
                      <a:pt x="5" y="3"/>
                    </a:cubicBezTo>
                    <a:close/>
                  </a:path>
                </a:pathLst>
              </a:custGeom>
              <a:solidFill>
                <a:srgbClr val="9393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1" name="Freeform 1286"/>
              <p:cNvSpPr/>
              <p:nvPr/>
            </p:nvSpPr>
            <p:spPr bwMode="auto">
              <a:xfrm>
                <a:off x="8718861" y="2519843"/>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9393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2" name="Freeform 1287"/>
              <p:cNvSpPr/>
              <p:nvPr/>
            </p:nvSpPr>
            <p:spPr bwMode="auto">
              <a:xfrm>
                <a:off x="8845523" y="234533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4" y="31"/>
                    </a:cubicBezTo>
                    <a:cubicBezTo>
                      <a:pt x="4" y="30"/>
                      <a:pt x="4" y="30"/>
                      <a:pt x="4" y="30"/>
                    </a:cubicBezTo>
                    <a:cubicBezTo>
                      <a:pt x="2" y="26"/>
                      <a:pt x="3" y="22"/>
                      <a:pt x="5" y="19"/>
                    </a:cubicBezTo>
                    <a:cubicBezTo>
                      <a:pt x="8" y="13"/>
                      <a:pt x="7" y="8"/>
                      <a:pt x="6" y="1"/>
                    </a:cubicBezTo>
                    <a:cubicBezTo>
                      <a:pt x="6" y="1"/>
                      <a:pt x="6" y="1"/>
                      <a:pt x="6" y="1"/>
                    </a:cubicBezTo>
                    <a:cubicBezTo>
                      <a:pt x="6" y="0"/>
                      <a:pt x="5" y="0"/>
                      <a:pt x="5" y="1"/>
                    </a:cubicBezTo>
                    <a:cubicBezTo>
                      <a:pt x="5" y="1"/>
                      <a:pt x="7" y="11"/>
                      <a:pt x="3" y="19"/>
                    </a:cubicBezTo>
                    <a:cubicBezTo>
                      <a:pt x="1" y="24"/>
                      <a:pt x="0" y="28"/>
                      <a:pt x="0" y="28"/>
                    </a:cubicBezTo>
                    <a:cubicBezTo>
                      <a:pt x="0" y="28"/>
                      <a:pt x="1" y="29"/>
                      <a:pt x="2" y="31"/>
                    </a:cubicBezTo>
                    <a:cubicBezTo>
                      <a:pt x="2" y="31"/>
                      <a:pt x="3" y="31"/>
                      <a:pt x="3" y="31"/>
                    </a:cubicBezTo>
                    <a:close/>
                  </a:path>
                </a:pathLst>
              </a:custGeom>
              <a:solidFill>
                <a:srgbClr val="7979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3" name="Freeform 1288"/>
              <p:cNvSpPr/>
              <p:nvPr/>
            </p:nvSpPr>
            <p:spPr bwMode="auto">
              <a:xfrm>
                <a:off x="8718861" y="2519843"/>
                <a:ext cx="154811" cy="59108"/>
              </a:xfrm>
              <a:custGeom>
                <a:avLst/>
                <a:gdLst>
                  <a:gd name="T0" fmla="*/ 10 w 23"/>
                  <a:gd name="T1" fmla="*/ 8 h 9"/>
                  <a:gd name="T2" fmla="*/ 10 w 23"/>
                  <a:gd name="T3" fmla="*/ 5 h 9"/>
                  <a:gd name="T4" fmla="*/ 18 w 23"/>
                  <a:gd name="T5" fmla="*/ 4 h 9"/>
                  <a:gd name="T6" fmla="*/ 19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8"/>
                      <a:pt x="10" y="7"/>
                      <a:pt x="10" y="5"/>
                    </a:cubicBezTo>
                    <a:cubicBezTo>
                      <a:pt x="12" y="3"/>
                      <a:pt x="16" y="3"/>
                      <a:pt x="18" y="4"/>
                    </a:cubicBezTo>
                    <a:cubicBezTo>
                      <a:pt x="19" y="5"/>
                      <a:pt x="19" y="5"/>
                      <a:pt x="19" y="5"/>
                    </a:cubicBezTo>
                    <a:cubicBezTo>
                      <a:pt x="19" y="5"/>
                      <a:pt x="20" y="5"/>
                      <a:pt x="20" y="5"/>
                    </a:cubicBezTo>
                    <a:cubicBezTo>
                      <a:pt x="21" y="5"/>
                      <a:pt x="21" y="5"/>
                      <a:pt x="21" y="5"/>
                    </a:cubicBezTo>
                    <a:cubicBezTo>
                      <a:pt x="21" y="5"/>
                      <a:pt x="22" y="5"/>
                      <a:pt x="22" y="5"/>
                    </a:cubicBezTo>
                    <a:cubicBezTo>
                      <a:pt x="23" y="5"/>
                      <a:pt x="23" y="5"/>
                      <a:pt x="23" y="5"/>
                    </a:cubicBezTo>
                    <a:cubicBezTo>
                      <a:pt x="23" y="4"/>
                      <a:pt x="23" y="4"/>
                      <a:pt x="23" y="4"/>
                    </a:cubicBezTo>
                    <a:cubicBezTo>
                      <a:pt x="23" y="4"/>
                      <a:pt x="23" y="3"/>
                      <a:pt x="22"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8282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4" name="Freeform 1289"/>
              <p:cNvSpPr/>
              <p:nvPr/>
            </p:nvSpPr>
            <p:spPr bwMode="auto">
              <a:xfrm>
                <a:off x="8645678" y="2491696"/>
                <a:ext cx="81628" cy="28147"/>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3"/>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5" name="Freeform 1290"/>
              <p:cNvSpPr/>
              <p:nvPr/>
            </p:nvSpPr>
            <p:spPr bwMode="auto">
              <a:xfrm>
                <a:off x="8572496" y="2331258"/>
                <a:ext cx="87257" cy="267398"/>
              </a:xfrm>
              <a:custGeom>
                <a:avLst/>
                <a:gdLst>
                  <a:gd name="T0" fmla="*/ 10 w 13"/>
                  <a:gd name="T1" fmla="*/ 2 h 40"/>
                  <a:gd name="T2" fmla="*/ 10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0" y="16"/>
                    </a:cubicBezTo>
                    <a:cubicBezTo>
                      <a:pt x="13" y="23"/>
                      <a:pt x="13" y="31"/>
                      <a:pt x="13" y="31"/>
                    </a:cubicBezTo>
                    <a:cubicBezTo>
                      <a:pt x="13" y="31"/>
                      <a:pt x="7" y="40"/>
                      <a:pt x="4" y="39"/>
                    </a:cubicBezTo>
                    <a:cubicBezTo>
                      <a:pt x="0" y="37"/>
                      <a:pt x="0" y="0"/>
                      <a:pt x="10" y="2"/>
                    </a:cubicBezTo>
                    <a:close/>
                  </a:path>
                </a:pathLst>
              </a:custGeom>
              <a:solidFill>
                <a:srgbClr val="9393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6" name="Freeform 1291"/>
              <p:cNvSpPr/>
              <p:nvPr/>
            </p:nvSpPr>
            <p:spPr bwMode="auto">
              <a:xfrm>
                <a:off x="8566866" y="2500141"/>
                <a:ext cx="239252"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9393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7" name="Freeform 1292"/>
              <p:cNvSpPr/>
              <p:nvPr/>
            </p:nvSpPr>
            <p:spPr bwMode="auto">
              <a:xfrm>
                <a:off x="8600643" y="2345331"/>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5" y="18"/>
                      <a:pt x="6" y="20"/>
                      <a:pt x="6" y="23"/>
                    </a:cubicBezTo>
                    <a:cubicBezTo>
                      <a:pt x="6" y="25"/>
                      <a:pt x="6" y="27"/>
                      <a:pt x="6" y="28"/>
                    </a:cubicBezTo>
                    <a:cubicBezTo>
                      <a:pt x="7" y="28"/>
                      <a:pt x="8" y="27"/>
                      <a:pt x="9" y="27"/>
                    </a:cubicBezTo>
                    <a:cubicBezTo>
                      <a:pt x="9" y="24"/>
                      <a:pt x="8" y="19"/>
                      <a:pt x="6" y="14"/>
                    </a:cubicBezTo>
                    <a:cubicBezTo>
                      <a:pt x="5" y="7"/>
                      <a:pt x="6" y="0"/>
                      <a:pt x="6" y="0"/>
                    </a:cubicBezTo>
                    <a:cubicBezTo>
                      <a:pt x="5" y="0"/>
                      <a:pt x="4" y="0"/>
                      <a:pt x="4" y="0"/>
                    </a:cubicBezTo>
                    <a:lnTo>
                      <a:pt x="4" y="1"/>
                    </a:lnTo>
                    <a:close/>
                  </a:path>
                </a:pathLst>
              </a:custGeom>
              <a:solidFill>
                <a:srgbClr val="7979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8" name="Freeform 1293"/>
              <p:cNvSpPr/>
              <p:nvPr/>
            </p:nvSpPr>
            <p:spPr bwMode="auto">
              <a:xfrm>
                <a:off x="8640049" y="2500141"/>
                <a:ext cx="166069"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4"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8282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59" name="Freeform 1294"/>
              <p:cNvSpPr/>
              <p:nvPr/>
            </p:nvSpPr>
            <p:spPr bwMode="auto">
              <a:xfrm>
                <a:off x="8792044" y="2491696"/>
                <a:ext cx="61924" cy="47849"/>
              </a:xfrm>
              <a:custGeom>
                <a:avLst/>
                <a:gdLst>
                  <a:gd name="T0" fmla="*/ 0 w 9"/>
                  <a:gd name="T1" fmla="*/ 2 h 7"/>
                  <a:gd name="T2" fmla="*/ 9 w 9"/>
                  <a:gd name="T3" fmla="*/ 2 h 7"/>
                  <a:gd name="T4" fmla="*/ 8 w 9"/>
                  <a:gd name="T5" fmla="*/ 6 h 7"/>
                  <a:gd name="T6" fmla="*/ 2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6" y="0"/>
                      <a:pt x="9" y="2"/>
                    </a:cubicBezTo>
                    <a:cubicBezTo>
                      <a:pt x="8" y="6"/>
                      <a:pt x="8" y="6"/>
                      <a:pt x="8" y="6"/>
                    </a:cubicBezTo>
                    <a:cubicBezTo>
                      <a:pt x="8" y="6"/>
                      <a:pt x="5" y="7"/>
                      <a:pt x="2"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0" name="Rectangle 1295"/>
              <p:cNvSpPr>
                <a:spLocks noChangeArrowheads="1"/>
              </p:cNvSpPr>
              <p:nvPr/>
            </p:nvSpPr>
            <p:spPr bwMode="auto">
              <a:xfrm>
                <a:off x="8718861" y="2325629"/>
                <a:ext cx="87257"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1" name="Freeform 1296"/>
              <p:cNvSpPr/>
              <p:nvPr/>
            </p:nvSpPr>
            <p:spPr bwMode="auto">
              <a:xfrm>
                <a:off x="8758267" y="2319999"/>
                <a:ext cx="47851" cy="25332"/>
              </a:xfrm>
              <a:custGeom>
                <a:avLst/>
                <a:gdLst>
                  <a:gd name="T0" fmla="*/ 0 w 7"/>
                  <a:gd name="T1" fmla="*/ 1 h 4"/>
                  <a:gd name="T2" fmla="*/ 3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4" y="2"/>
                      <a:pt x="3"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2" name="Freeform 1297"/>
              <p:cNvSpPr/>
              <p:nvPr/>
            </p:nvSpPr>
            <p:spPr bwMode="auto">
              <a:xfrm>
                <a:off x="8738563" y="2325629"/>
                <a:ext cx="42222" cy="180142"/>
              </a:xfrm>
              <a:custGeom>
                <a:avLst/>
                <a:gdLst>
                  <a:gd name="T0" fmla="*/ 6 w 6"/>
                  <a:gd name="T1" fmla="*/ 24 h 27"/>
                  <a:gd name="T2" fmla="*/ 6 w 6"/>
                  <a:gd name="T3" fmla="*/ 24 h 27"/>
                  <a:gd name="T4" fmla="*/ 4 w 6"/>
                  <a:gd name="T5" fmla="*/ 4 h 27"/>
                  <a:gd name="T6" fmla="*/ 5 w 6"/>
                  <a:gd name="T7" fmla="*/ 2 h 27"/>
                  <a:gd name="T8" fmla="*/ 5 w 6"/>
                  <a:gd name="T9" fmla="*/ 1 h 27"/>
                  <a:gd name="T10" fmla="*/ 2 w 6"/>
                  <a:gd name="T11" fmla="*/ 1 h 27"/>
                  <a:gd name="T12" fmla="*/ 2 w 6"/>
                  <a:gd name="T13" fmla="*/ 2 h 27"/>
                  <a:gd name="T14" fmla="*/ 3 w 6"/>
                  <a:gd name="T15" fmla="*/ 4 h 27"/>
                  <a:gd name="T16" fmla="*/ 0 w 6"/>
                  <a:gd name="T17" fmla="*/ 24 h 27"/>
                  <a:gd name="T18" fmla="*/ 0 w 6"/>
                  <a:gd name="T19" fmla="*/ 24 h 27"/>
                  <a:gd name="T20" fmla="*/ 0 w 6"/>
                  <a:gd name="T21" fmla="*/ 24 h 27"/>
                  <a:gd name="T22" fmla="*/ 0 w 6"/>
                  <a:gd name="T23" fmla="*/ 24 h 27"/>
                  <a:gd name="T24" fmla="*/ 2 w 6"/>
                  <a:gd name="T25" fmla="*/ 27 h 27"/>
                  <a:gd name="T26" fmla="*/ 5 w 6"/>
                  <a:gd name="T27" fmla="*/ 26 h 27"/>
                  <a:gd name="T28" fmla="*/ 6 w 6"/>
                  <a:gd name="T29" fmla="*/ 24 h 27"/>
                  <a:gd name="T30" fmla="*/ 6 w 6"/>
                  <a:gd name="T31"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7">
                    <a:moveTo>
                      <a:pt x="6" y="24"/>
                    </a:moveTo>
                    <a:cubicBezTo>
                      <a:pt x="6" y="24"/>
                      <a:pt x="6" y="24"/>
                      <a:pt x="6" y="24"/>
                    </a:cubicBezTo>
                    <a:cubicBezTo>
                      <a:pt x="4" y="4"/>
                      <a:pt x="4" y="4"/>
                      <a:pt x="4" y="4"/>
                    </a:cubicBezTo>
                    <a:cubicBezTo>
                      <a:pt x="5" y="2"/>
                      <a:pt x="5" y="2"/>
                      <a:pt x="5" y="2"/>
                    </a:cubicBezTo>
                    <a:cubicBezTo>
                      <a:pt x="5" y="2"/>
                      <a:pt x="5" y="1"/>
                      <a:pt x="5" y="1"/>
                    </a:cubicBezTo>
                    <a:cubicBezTo>
                      <a:pt x="5" y="0"/>
                      <a:pt x="2" y="0"/>
                      <a:pt x="2" y="1"/>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2" y="27"/>
                      <a:pt x="2" y="27"/>
                      <a:pt x="2"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3" name="Freeform 1298"/>
              <p:cNvSpPr/>
              <p:nvPr/>
            </p:nvSpPr>
            <p:spPr bwMode="auto">
              <a:xfrm>
                <a:off x="8752638" y="2325629"/>
                <a:ext cx="28147" cy="174513"/>
              </a:xfrm>
              <a:custGeom>
                <a:avLst/>
                <a:gdLst>
                  <a:gd name="T0" fmla="*/ 4 w 4"/>
                  <a:gd name="T1" fmla="*/ 24 h 26"/>
                  <a:gd name="T2" fmla="*/ 4 w 4"/>
                  <a:gd name="T3" fmla="*/ 24 h 26"/>
                  <a:gd name="T4" fmla="*/ 2 w 4"/>
                  <a:gd name="T5" fmla="*/ 4 h 26"/>
                  <a:gd name="T6" fmla="*/ 3 w 4"/>
                  <a:gd name="T7" fmla="*/ 2 h 26"/>
                  <a:gd name="T8" fmla="*/ 3 w 4"/>
                  <a:gd name="T9" fmla="*/ 1 h 26"/>
                  <a:gd name="T10" fmla="*/ 2 w 4"/>
                  <a:gd name="T11" fmla="*/ 0 h 26"/>
                  <a:gd name="T12" fmla="*/ 2 w 4"/>
                  <a:gd name="T13" fmla="*/ 1 h 26"/>
                  <a:gd name="T14" fmla="*/ 2 w 4"/>
                  <a:gd name="T15" fmla="*/ 10 h 26"/>
                  <a:gd name="T16" fmla="*/ 1 w 4"/>
                  <a:gd name="T17" fmla="*/ 20 h 26"/>
                  <a:gd name="T18" fmla="*/ 2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1"/>
                    </a:cubicBezTo>
                    <a:cubicBezTo>
                      <a:pt x="3" y="0"/>
                      <a:pt x="2" y="0"/>
                      <a:pt x="2" y="0"/>
                    </a:cubicBezTo>
                    <a:cubicBezTo>
                      <a:pt x="2" y="1"/>
                      <a:pt x="2" y="1"/>
                      <a:pt x="2" y="1"/>
                    </a:cubicBezTo>
                    <a:cubicBezTo>
                      <a:pt x="2" y="4"/>
                      <a:pt x="3" y="7"/>
                      <a:pt x="2" y="10"/>
                    </a:cubicBezTo>
                    <a:cubicBezTo>
                      <a:pt x="2" y="13"/>
                      <a:pt x="0" y="17"/>
                      <a:pt x="1" y="20"/>
                    </a:cubicBezTo>
                    <a:cubicBezTo>
                      <a:pt x="1" y="21"/>
                      <a:pt x="2" y="24"/>
                      <a:pt x="2"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4" name="Freeform 1299"/>
              <p:cNvSpPr/>
              <p:nvPr/>
            </p:nvSpPr>
            <p:spPr bwMode="auto">
              <a:xfrm>
                <a:off x="8772340" y="2331258"/>
                <a:ext cx="8445" cy="8443"/>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5" name="Freeform 1300"/>
              <p:cNvSpPr/>
              <p:nvPr/>
            </p:nvSpPr>
            <p:spPr bwMode="auto">
              <a:xfrm>
                <a:off x="8747008" y="2331258"/>
                <a:ext cx="5629" cy="8443"/>
              </a:xfrm>
              <a:custGeom>
                <a:avLst/>
                <a:gdLst>
                  <a:gd name="T0" fmla="*/ 1 w 1"/>
                  <a:gd name="T1" fmla="*/ 1 h 1"/>
                  <a:gd name="T2" fmla="*/ 0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1"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6" name="Freeform 1301"/>
              <p:cNvSpPr/>
              <p:nvPr/>
            </p:nvSpPr>
            <p:spPr bwMode="auto">
              <a:xfrm>
                <a:off x="8713232" y="2319999"/>
                <a:ext cx="45036" cy="25332"/>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5" y="2"/>
                      <a:pt x="5" y="4"/>
                    </a:cubicBezTo>
                    <a:cubicBezTo>
                      <a:pt x="1" y="3"/>
                      <a:pt x="1" y="3"/>
                      <a:pt x="1" y="3"/>
                    </a:cubicBezTo>
                    <a:cubicBezTo>
                      <a:pt x="1" y="3"/>
                      <a:pt x="0" y="1"/>
                      <a:pt x="1"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7" name="Freeform 1302"/>
              <p:cNvSpPr/>
              <p:nvPr/>
            </p:nvSpPr>
            <p:spPr bwMode="auto">
              <a:xfrm>
                <a:off x="8884929" y="2471994"/>
                <a:ext cx="42222" cy="135107"/>
              </a:xfrm>
              <a:custGeom>
                <a:avLst/>
                <a:gdLst>
                  <a:gd name="T0" fmla="*/ 6 w 6"/>
                  <a:gd name="T1" fmla="*/ 1 h 20"/>
                  <a:gd name="T2" fmla="*/ 4 w 6"/>
                  <a:gd name="T3" fmla="*/ 17 h 20"/>
                  <a:gd name="T4" fmla="*/ 1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2" y="18"/>
                      <a:pt x="3" y="14"/>
                      <a:pt x="1" y="11"/>
                    </a:cubicBezTo>
                    <a:cubicBezTo>
                      <a:pt x="0" y="9"/>
                      <a:pt x="3" y="11"/>
                      <a:pt x="3" y="15"/>
                    </a:cubicBezTo>
                    <a:cubicBezTo>
                      <a:pt x="3" y="20"/>
                      <a:pt x="4" y="11"/>
                      <a:pt x="4" y="6"/>
                    </a:cubicBezTo>
                    <a:cubicBezTo>
                      <a:pt x="3" y="0"/>
                      <a:pt x="5" y="12"/>
                      <a:pt x="6" y="1"/>
                    </a:cubicBezTo>
                    <a:close/>
                  </a:path>
                </a:pathLst>
              </a:custGeom>
              <a:solidFill>
                <a:srgbClr val="8E8E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8" name="Freeform 1303"/>
              <p:cNvSpPr/>
              <p:nvPr/>
            </p:nvSpPr>
            <p:spPr bwMode="auto">
              <a:xfrm>
                <a:off x="8586568" y="2477623"/>
                <a:ext cx="33777" cy="121032"/>
              </a:xfrm>
              <a:custGeom>
                <a:avLst/>
                <a:gdLst>
                  <a:gd name="T0" fmla="*/ 0 w 5"/>
                  <a:gd name="T1" fmla="*/ 0 h 18"/>
                  <a:gd name="T2" fmla="*/ 2 w 5"/>
                  <a:gd name="T3" fmla="*/ 16 h 18"/>
                  <a:gd name="T4" fmla="*/ 4 w 5"/>
                  <a:gd name="T5" fmla="*/ 10 h 18"/>
                  <a:gd name="T6" fmla="*/ 2 w 5"/>
                  <a:gd name="T7" fmla="*/ 15 h 18"/>
                  <a:gd name="T8" fmla="*/ 2 w 5"/>
                  <a:gd name="T9" fmla="*/ 5 h 18"/>
                  <a:gd name="T10" fmla="*/ 0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0" y="0"/>
                    </a:moveTo>
                    <a:cubicBezTo>
                      <a:pt x="0" y="0"/>
                      <a:pt x="0" y="15"/>
                      <a:pt x="2" y="16"/>
                    </a:cubicBezTo>
                    <a:cubicBezTo>
                      <a:pt x="3" y="17"/>
                      <a:pt x="3" y="13"/>
                      <a:pt x="4" y="10"/>
                    </a:cubicBezTo>
                    <a:cubicBezTo>
                      <a:pt x="5" y="8"/>
                      <a:pt x="3" y="11"/>
                      <a:pt x="2" y="15"/>
                    </a:cubicBezTo>
                    <a:cubicBezTo>
                      <a:pt x="2" y="18"/>
                      <a:pt x="1" y="10"/>
                      <a:pt x="2" y="5"/>
                    </a:cubicBezTo>
                    <a:cubicBezTo>
                      <a:pt x="2" y="0"/>
                      <a:pt x="1" y="11"/>
                      <a:pt x="0" y="0"/>
                    </a:cubicBezTo>
                    <a:close/>
                  </a:path>
                </a:pathLst>
              </a:custGeom>
              <a:solidFill>
                <a:srgbClr val="8E8E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69" name="Freeform 1304"/>
              <p:cNvSpPr/>
              <p:nvPr/>
            </p:nvSpPr>
            <p:spPr bwMode="auto">
              <a:xfrm>
                <a:off x="8620345" y="1999121"/>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10"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0" name="Freeform 1305"/>
              <p:cNvSpPr/>
              <p:nvPr/>
            </p:nvSpPr>
            <p:spPr bwMode="auto">
              <a:xfrm>
                <a:off x="8859597"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1" name="Freeform 1306"/>
              <p:cNvSpPr/>
              <p:nvPr/>
            </p:nvSpPr>
            <p:spPr bwMode="auto">
              <a:xfrm>
                <a:off x="8620345" y="2179263"/>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2" name="Freeform 1307"/>
              <p:cNvSpPr/>
              <p:nvPr/>
            </p:nvSpPr>
            <p:spPr bwMode="auto">
              <a:xfrm>
                <a:off x="8600643" y="1965344"/>
                <a:ext cx="312435" cy="258954"/>
              </a:xfrm>
              <a:custGeom>
                <a:avLst/>
                <a:gdLst>
                  <a:gd name="T0" fmla="*/ 5 w 47"/>
                  <a:gd name="T1" fmla="*/ 35 h 39"/>
                  <a:gd name="T2" fmla="*/ 4 w 47"/>
                  <a:gd name="T3" fmla="*/ 32 h 39"/>
                  <a:gd name="T4" fmla="*/ 2 w 47"/>
                  <a:gd name="T5" fmla="*/ 32 h 39"/>
                  <a:gd name="T6" fmla="*/ 3 w 47"/>
                  <a:gd name="T7" fmla="*/ 28 h 39"/>
                  <a:gd name="T8" fmla="*/ 1 w 47"/>
                  <a:gd name="T9" fmla="*/ 26 h 39"/>
                  <a:gd name="T10" fmla="*/ 2 w 47"/>
                  <a:gd name="T11" fmla="*/ 25 h 39"/>
                  <a:gd name="T12" fmla="*/ 3 w 47"/>
                  <a:gd name="T13" fmla="*/ 21 h 39"/>
                  <a:gd name="T14" fmla="*/ 4 w 47"/>
                  <a:gd name="T15" fmla="*/ 11 h 39"/>
                  <a:gd name="T16" fmla="*/ 1 w 47"/>
                  <a:gd name="T17" fmla="*/ 13 h 39"/>
                  <a:gd name="T18" fmla="*/ 5 w 47"/>
                  <a:gd name="T19" fmla="*/ 10 h 39"/>
                  <a:gd name="T20" fmla="*/ 8 w 47"/>
                  <a:gd name="T21" fmla="*/ 9 h 39"/>
                  <a:gd name="T22" fmla="*/ 9 w 47"/>
                  <a:gd name="T23" fmla="*/ 8 h 39"/>
                  <a:gd name="T24" fmla="*/ 11 w 47"/>
                  <a:gd name="T25" fmla="*/ 7 h 39"/>
                  <a:gd name="T26" fmla="*/ 12 w 47"/>
                  <a:gd name="T27" fmla="*/ 6 h 39"/>
                  <a:gd name="T28" fmla="*/ 14 w 47"/>
                  <a:gd name="T29" fmla="*/ 6 h 39"/>
                  <a:gd name="T30" fmla="*/ 15 w 47"/>
                  <a:gd name="T31" fmla="*/ 3 h 39"/>
                  <a:gd name="T32" fmla="*/ 17 w 47"/>
                  <a:gd name="T33" fmla="*/ 4 h 39"/>
                  <a:gd name="T34" fmla="*/ 21 w 47"/>
                  <a:gd name="T35" fmla="*/ 1 h 39"/>
                  <a:gd name="T36" fmla="*/ 22 w 47"/>
                  <a:gd name="T37" fmla="*/ 3 h 39"/>
                  <a:gd name="T38" fmla="*/ 24 w 47"/>
                  <a:gd name="T39" fmla="*/ 2 h 39"/>
                  <a:gd name="T40" fmla="*/ 26 w 47"/>
                  <a:gd name="T41" fmla="*/ 2 h 39"/>
                  <a:gd name="T42" fmla="*/ 29 w 47"/>
                  <a:gd name="T43" fmla="*/ 2 h 39"/>
                  <a:gd name="T44" fmla="*/ 37 w 47"/>
                  <a:gd name="T45" fmla="*/ 5 h 39"/>
                  <a:gd name="T46" fmla="*/ 35 w 47"/>
                  <a:gd name="T47" fmla="*/ 5 h 39"/>
                  <a:gd name="T48" fmla="*/ 41 w 47"/>
                  <a:gd name="T49" fmla="*/ 9 h 39"/>
                  <a:gd name="T50" fmla="*/ 40 w 47"/>
                  <a:gd name="T51" fmla="*/ 8 h 39"/>
                  <a:gd name="T52" fmla="*/ 42 w 47"/>
                  <a:gd name="T53" fmla="*/ 10 h 39"/>
                  <a:gd name="T54" fmla="*/ 44 w 47"/>
                  <a:gd name="T55" fmla="*/ 13 h 39"/>
                  <a:gd name="T56" fmla="*/ 47 w 47"/>
                  <a:gd name="T57" fmla="*/ 19 h 39"/>
                  <a:gd name="T58" fmla="*/ 45 w 47"/>
                  <a:gd name="T59" fmla="*/ 17 h 39"/>
                  <a:gd name="T60" fmla="*/ 47 w 47"/>
                  <a:gd name="T61" fmla="*/ 22 h 39"/>
                  <a:gd name="T62" fmla="*/ 46 w 47"/>
                  <a:gd name="T63" fmla="*/ 25 h 39"/>
                  <a:gd name="T64" fmla="*/ 46 w 47"/>
                  <a:gd name="T65" fmla="*/ 24 h 39"/>
                  <a:gd name="T66" fmla="*/ 45 w 47"/>
                  <a:gd name="T67" fmla="*/ 34 h 39"/>
                  <a:gd name="T68" fmla="*/ 45 w 47"/>
                  <a:gd name="T69" fmla="*/ 32 h 39"/>
                  <a:gd name="T70" fmla="*/ 43 w 47"/>
                  <a:gd name="T71" fmla="*/ 37 h 39"/>
                  <a:gd name="T72" fmla="*/ 43 w 47"/>
                  <a:gd name="T73" fmla="*/ 36 h 39"/>
                  <a:gd name="T74" fmla="*/ 41 w 47"/>
                  <a:gd name="T75" fmla="*/ 39 h 39"/>
                  <a:gd name="T76" fmla="*/ 42 w 47"/>
                  <a:gd name="T77" fmla="*/ 33 h 39"/>
                  <a:gd name="T78" fmla="*/ 39 w 47"/>
                  <a:gd name="T79" fmla="*/ 36 h 39"/>
                  <a:gd name="T80" fmla="*/ 39 w 47"/>
                  <a:gd name="T81" fmla="*/ 31 h 39"/>
                  <a:gd name="T82" fmla="*/ 38 w 47"/>
                  <a:gd name="T83" fmla="*/ 27 h 39"/>
                  <a:gd name="T84" fmla="*/ 37 w 47"/>
                  <a:gd name="T85" fmla="*/ 28 h 39"/>
                  <a:gd name="T86" fmla="*/ 36 w 47"/>
                  <a:gd name="T87" fmla="*/ 25 h 39"/>
                  <a:gd name="T88" fmla="*/ 35 w 47"/>
                  <a:gd name="T89" fmla="*/ 26 h 39"/>
                  <a:gd name="T90" fmla="*/ 33 w 47"/>
                  <a:gd name="T91" fmla="*/ 25 h 39"/>
                  <a:gd name="T92" fmla="*/ 32 w 47"/>
                  <a:gd name="T93" fmla="*/ 26 h 39"/>
                  <a:gd name="T94" fmla="*/ 23 w 47"/>
                  <a:gd name="T95" fmla="*/ 27 h 39"/>
                  <a:gd name="T96" fmla="*/ 20 w 47"/>
                  <a:gd name="T97" fmla="*/ 26 h 39"/>
                  <a:gd name="T98" fmla="*/ 16 w 47"/>
                  <a:gd name="T99" fmla="*/ 28 h 39"/>
                  <a:gd name="T100" fmla="*/ 17 w 47"/>
                  <a:gd name="T101" fmla="*/ 26 h 39"/>
                  <a:gd name="T102" fmla="*/ 13 w 47"/>
                  <a:gd name="T103" fmla="*/ 28 h 39"/>
                  <a:gd name="T104" fmla="*/ 13 w 47"/>
                  <a:gd name="T105" fmla="*/ 26 h 39"/>
                  <a:gd name="T106" fmla="*/ 10 w 47"/>
                  <a:gd name="T107" fmla="*/ 31 h 39"/>
                  <a:gd name="T108" fmla="*/ 9 w 47"/>
                  <a:gd name="T109" fmla="*/ 29 h 39"/>
                  <a:gd name="T110" fmla="*/ 8 w 47"/>
                  <a:gd name="T111" fmla="*/ 31 h 39"/>
                  <a:gd name="T112" fmla="*/ 8 w 47"/>
                  <a:gd name="T113" fmla="*/ 36 h 39"/>
                  <a:gd name="T114" fmla="*/ 7 w 47"/>
                  <a:gd name="T115" fmla="*/ 38 h 39"/>
                  <a:gd name="T116" fmla="*/ 5 w 47"/>
                  <a:gd name="T117"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 h="39">
                    <a:moveTo>
                      <a:pt x="5" y="35"/>
                    </a:moveTo>
                    <a:cubicBezTo>
                      <a:pt x="4" y="37"/>
                      <a:pt x="5" y="32"/>
                      <a:pt x="4" y="32"/>
                    </a:cubicBezTo>
                    <a:cubicBezTo>
                      <a:pt x="4" y="31"/>
                      <a:pt x="3" y="33"/>
                      <a:pt x="2" y="32"/>
                    </a:cubicBezTo>
                    <a:cubicBezTo>
                      <a:pt x="2" y="31"/>
                      <a:pt x="3" y="29"/>
                      <a:pt x="3" y="28"/>
                    </a:cubicBezTo>
                    <a:cubicBezTo>
                      <a:pt x="2" y="28"/>
                      <a:pt x="0" y="29"/>
                      <a:pt x="1" y="26"/>
                    </a:cubicBezTo>
                    <a:cubicBezTo>
                      <a:pt x="1" y="26"/>
                      <a:pt x="1" y="25"/>
                      <a:pt x="2" y="25"/>
                    </a:cubicBezTo>
                    <a:cubicBezTo>
                      <a:pt x="2" y="23"/>
                      <a:pt x="3" y="22"/>
                      <a:pt x="3" y="21"/>
                    </a:cubicBezTo>
                    <a:cubicBezTo>
                      <a:pt x="4" y="19"/>
                      <a:pt x="2" y="13"/>
                      <a:pt x="4" y="11"/>
                    </a:cubicBezTo>
                    <a:cubicBezTo>
                      <a:pt x="3" y="12"/>
                      <a:pt x="2" y="12"/>
                      <a:pt x="1" y="13"/>
                    </a:cubicBezTo>
                    <a:cubicBezTo>
                      <a:pt x="3" y="12"/>
                      <a:pt x="4" y="10"/>
                      <a:pt x="5" y="10"/>
                    </a:cubicBezTo>
                    <a:cubicBezTo>
                      <a:pt x="6" y="9"/>
                      <a:pt x="7" y="10"/>
                      <a:pt x="8" y="9"/>
                    </a:cubicBezTo>
                    <a:cubicBezTo>
                      <a:pt x="9" y="9"/>
                      <a:pt x="8" y="8"/>
                      <a:pt x="9" y="8"/>
                    </a:cubicBezTo>
                    <a:cubicBezTo>
                      <a:pt x="10" y="7"/>
                      <a:pt x="10" y="8"/>
                      <a:pt x="11" y="7"/>
                    </a:cubicBezTo>
                    <a:cubicBezTo>
                      <a:pt x="12" y="7"/>
                      <a:pt x="11" y="6"/>
                      <a:pt x="12" y="6"/>
                    </a:cubicBezTo>
                    <a:cubicBezTo>
                      <a:pt x="13" y="5"/>
                      <a:pt x="13" y="6"/>
                      <a:pt x="14" y="6"/>
                    </a:cubicBezTo>
                    <a:cubicBezTo>
                      <a:pt x="15" y="5"/>
                      <a:pt x="15" y="3"/>
                      <a:pt x="15" y="3"/>
                    </a:cubicBezTo>
                    <a:cubicBezTo>
                      <a:pt x="16" y="3"/>
                      <a:pt x="17" y="4"/>
                      <a:pt x="17" y="4"/>
                    </a:cubicBezTo>
                    <a:cubicBezTo>
                      <a:pt x="19" y="4"/>
                      <a:pt x="19" y="0"/>
                      <a:pt x="21" y="1"/>
                    </a:cubicBezTo>
                    <a:cubicBezTo>
                      <a:pt x="21" y="1"/>
                      <a:pt x="21" y="3"/>
                      <a:pt x="22" y="3"/>
                    </a:cubicBezTo>
                    <a:cubicBezTo>
                      <a:pt x="22" y="3"/>
                      <a:pt x="23" y="2"/>
                      <a:pt x="24" y="2"/>
                    </a:cubicBezTo>
                    <a:cubicBezTo>
                      <a:pt x="25" y="2"/>
                      <a:pt x="25" y="2"/>
                      <a:pt x="26" y="2"/>
                    </a:cubicBezTo>
                    <a:cubicBezTo>
                      <a:pt x="27" y="3"/>
                      <a:pt x="28" y="2"/>
                      <a:pt x="29" y="2"/>
                    </a:cubicBezTo>
                    <a:cubicBezTo>
                      <a:pt x="31" y="3"/>
                      <a:pt x="35" y="4"/>
                      <a:pt x="37" y="5"/>
                    </a:cubicBezTo>
                    <a:cubicBezTo>
                      <a:pt x="37" y="5"/>
                      <a:pt x="36" y="5"/>
                      <a:pt x="35" y="5"/>
                    </a:cubicBezTo>
                    <a:cubicBezTo>
                      <a:pt x="37" y="6"/>
                      <a:pt x="39" y="7"/>
                      <a:pt x="41" y="9"/>
                    </a:cubicBezTo>
                    <a:cubicBezTo>
                      <a:pt x="40" y="9"/>
                      <a:pt x="40" y="9"/>
                      <a:pt x="40" y="8"/>
                    </a:cubicBezTo>
                    <a:cubicBezTo>
                      <a:pt x="40" y="10"/>
                      <a:pt x="42" y="10"/>
                      <a:pt x="42" y="10"/>
                    </a:cubicBezTo>
                    <a:cubicBezTo>
                      <a:pt x="43" y="11"/>
                      <a:pt x="43" y="12"/>
                      <a:pt x="44" y="13"/>
                    </a:cubicBezTo>
                    <a:cubicBezTo>
                      <a:pt x="45" y="15"/>
                      <a:pt x="47" y="16"/>
                      <a:pt x="47" y="19"/>
                    </a:cubicBezTo>
                    <a:cubicBezTo>
                      <a:pt x="46" y="18"/>
                      <a:pt x="46" y="17"/>
                      <a:pt x="45" y="17"/>
                    </a:cubicBezTo>
                    <a:cubicBezTo>
                      <a:pt x="45" y="18"/>
                      <a:pt x="47" y="20"/>
                      <a:pt x="47" y="22"/>
                    </a:cubicBezTo>
                    <a:cubicBezTo>
                      <a:pt x="47" y="23"/>
                      <a:pt x="46" y="24"/>
                      <a:pt x="46" y="25"/>
                    </a:cubicBezTo>
                    <a:cubicBezTo>
                      <a:pt x="46" y="24"/>
                      <a:pt x="46" y="24"/>
                      <a:pt x="46" y="24"/>
                    </a:cubicBezTo>
                    <a:cubicBezTo>
                      <a:pt x="47" y="28"/>
                      <a:pt x="47" y="31"/>
                      <a:pt x="45" y="34"/>
                    </a:cubicBezTo>
                    <a:cubicBezTo>
                      <a:pt x="45" y="34"/>
                      <a:pt x="45" y="33"/>
                      <a:pt x="45" y="32"/>
                    </a:cubicBezTo>
                    <a:cubicBezTo>
                      <a:pt x="45" y="34"/>
                      <a:pt x="45" y="36"/>
                      <a:pt x="43" y="37"/>
                    </a:cubicBezTo>
                    <a:cubicBezTo>
                      <a:pt x="43" y="37"/>
                      <a:pt x="43" y="36"/>
                      <a:pt x="43" y="36"/>
                    </a:cubicBezTo>
                    <a:cubicBezTo>
                      <a:pt x="42" y="37"/>
                      <a:pt x="42" y="39"/>
                      <a:pt x="41" y="39"/>
                    </a:cubicBezTo>
                    <a:cubicBezTo>
                      <a:pt x="41" y="37"/>
                      <a:pt x="41" y="35"/>
                      <a:pt x="42" y="33"/>
                    </a:cubicBezTo>
                    <a:cubicBezTo>
                      <a:pt x="41" y="34"/>
                      <a:pt x="40" y="35"/>
                      <a:pt x="39" y="36"/>
                    </a:cubicBezTo>
                    <a:cubicBezTo>
                      <a:pt x="38" y="35"/>
                      <a:pt x="39" y="32"/>
                      <a:pt x="39" y="31"/>
                    </a:cubicBezTo>
                    <a:cubicBezTo>
                      <a:pt x="37" y="31"/>
                      <a:pt x="38" y="28"/>
                      <a:pt x="38" y="27"/>
                    </a:cubicBezTo>
                    <a:cubicBezTo>
                      <a:pt x="37" y="28"/>
                      <a:pt x="37" y="28"/>
                      <a:pt x="37" y="28"/>
                    </a:cubicBezTo>
                    <a:cubicBezTo>
                      <a:pt x="37" y="27"/>
                      <a:pt x="37" y="26"/>
                      <a:pt x="36" y="25"/>
                    </a:cubicBezTo>
                    <a:cubicBezTo>
                      <a:pt x="35" y="26"/>
                      <a:pt x="35" y="26"/>
                      <a:pt x="35" y="26"/>
                    </a:cubicBezTo>
                    <a:cubicBezTo>
                      <a:pt x="35" y="26"/>
                      <a:pt x="34" y="25"/>
                      <a:pt x="33" y="25"/>
                    </a:cubicBezTo>
                    <a:cubicBezTo>
                      <a:pt x="32" y="24"/>
                      <a:pt x="31" y="25"/>
                      <a:pt x="32" y="26"/>
                    </a:cubicBezTo>
                    <a:cubicBezTo>
                      <a:pt x="30" y="27"/>
                      <a:pt x="25" y="28"/>
                      <a:pt x="23" y="27"/>
                    </a:cubicBezTo>
                    <a:cubicBezTo>
                      <a:pt x="22" y="27"/>
                      <a:pt x="21" y="26"/>
                      <a:pt x="20" y="26"/>
                    </a:cubicBezTo>
                    <a:cubicBezTo>
                      <a:pt x="19" y="26"/>
                      <a:pt x="17" y="28"/>
                      <a:pt x="16" y="28"/>
                    </a:cubicBezTo>
                    <a:cubicBezTo>
                      <a:pt x="16" y="27"/>
                      <a:pt x="16" y="27"/>
                      <a:pt x="17" y="26"/>
                    </a:cubicBezTo>
                    <a:cubicBezTo>
                      <a:pt x="15" y="26"/>
                      <a:pt x="14" y="27"/>
                      <a:pt x="13" y="28"/>
                    </a:cubicBezTo>
                    <a:cubicBezTo>
                      <a:pt x="13" y="27"/>
                      <a:pt x="13" y="27"/>
                      <a:pt x="13" y="26"/>
                    </a:cubicBezTo>
                    <a:cubicBezTo>
                      <a:pt x="12" y="27"/>
                      <a:pt x="11" y="29"/>
                      <a:pt x="10" y="31"/>
                    </a:cubicBezTo>
                    <a:cubicBezTo>
                      <a:pt x="10" y="30"/>
                      <a:pt x="10" y="29"/>
                      <a:pt x="9" y="29"/>
                    </a:cubicBezTo>
                    <a:cubicBezTo>
                      <a:pt x="8" y="29"/>
                      <a:pt x="8" y="31"/>
                      <a:pt x="8" y="31"/>
                    </a:cubicBezTo>
                    <a:cubicBezTo>
                      <a:pt x="8" y="33"/>
                      <a:pt x="8" y="34"/>
                      <a:pt x="8" y="36"/>
                    </a:cubicBezTo>
                    <a:cubicBezTo>
                      <a:pt x="8" y="37"/>
                      <a:pt x="9" y="39"/>
                      <a:pt x="7" y="38"/>
                    </a:cubicBezTo>
                    <a:cubicBezTo>
                      <a:pt x="6" y="38"/>
                      <a:pt x="5" y="36"/>
                      <a:pt x="5" y="35"/>
                    </a:cubicBez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3" name="Freeform 1308"/>
              <p:cNvSpPr/>
              <p:nvPr/>
            </p:nvSpPr>
            <p:spPr bwMode="auto">
              <a:xfrm>
                <a:off x="8825821" y="1990676"/>
                <a:ext cx="5629" cy="47849"/>
              </a:xfrm>
              <a:custGeom>
                <a:avLst/>
                <a:gdLst>
                  <a:gd name="T0" fmla="*/ 0 w 1"/>
                  <a:gd name="T1" fmla="*/ 7 h 7"/>
                  <a:gd name="T2" fmla="*/ 0 w 1"/>
                  <a:gd name="T3" fmla="*/ 1 h 7"/>
                  <a:gd name="T4" fmla="*/ 0 w 1"/>
                  <a:gd name="T5" fmla="*/ 0 h 7"/>
                  <a:gd name="T6" fmla="*/ 0 w 1"/>
                  <a:gd name="T7" fmla="*/ 0 h 7"/>
                  <a:gd name="T8" fmla="*/ 0 w 1"/>
                  <a:gd name="T9" fmla="*/ 7 h 7"/>
                </a:gdLst>
                <a:ahLst/>
                <a:cxnLst>
                  <a:cxn ang="0">
                    <a:pos x="T0" y="T1"/>
                  </a:cxn>
                  <a:cxn ang="0">
                    <a:pos x="T2" y="T3"/>
                  </a:cxn>
                  <a:cxn ang="0">
                    <a:pos x="T4" y="T5"/>
                  </a:cxn>
                  <a:cxn ang="0">
                    <a:pos x="T6" y="T7"/>
                  </a:cxn>
                  <a:cxn ang="0">
                    <a:pos x="T8" y="T9"/>
                  </a:cxn>
                </a:cxnLst>
                <a:rect l="0" t="0" r="r" b="b"/>
                <a:pathLst>
                  <a:path w="1" h="7">
                    <a:moveTo>
                      <a:pt x="0" y="7"/>
                    </a:moveTo>
                    <a:cubicBezTo>
                      <a:pt x="0" y="5"/>
                      <a:pt x="1" y="3"/>
                      <a:pt x="0" y="1"/>
                    </a:cubicBezTo>
                    <a:cubicBezTo>
                      <a:pt x="0" y="0"/>
                      <a:pt x="0" y="0"/>
                      <a:pt x="0" y="0"/>
                    </a:cubicBezTo>
                    <a:cubicBezTo>
                      <a:pt x="0" y="0"/>
                      <a:pt x="0" y="0"/>
                      <a:pt x="0" y="0"/>
                    </a:cubicBezTo>
                    <a:cubicBezTo>
                      <a:pt x="0" y="2"/>
                      <a:pt x="0" y="5"/>
                      <a:pt x="0" y="7"/>
                    </a:cubicBezTo>
                    <a:close/>
                  </a:path>
                </a:pathLst>
              </a:custGeom>
              <a:solidFill>
                <a:srgbClr val="AA85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4" name="Freeform 1309"/>
              <p:cNvSpPr/>
              <p:nvPr/>
            </p:nvSpPr>
            <p:spPr bwMode="auto">
              <a:xfrm>
                <a:off x="8625974" y="2066674"/>
                <a:ext cx="253325" cy="157624"/>
              </a:xfrm>
              <a:custGeom>
                <a:avLst/>
                <a:gdLst>
                  <a:gd name="T0" fmla="*/ 38 w 38"/>
                  <a:gd name="T1" fmla="*/ 13 h 24"/>
                  <a:gd name="T2" fmla="*/ 38 w 38"/>
                  <a:gd name="T3" fmla="*/ 13 h 24"/>
                  <a:gd name="T4" fmla="*/ 38 w 38"/>
                  <a:gd name="T5" fmla="*/ 12 h 24"/>
                  <a:gd name="T6" fmla="*/ 37 w 38"/>
                  <a:gd name="T7" fmla="*/ 11 h 24"/>
                  <a:gd name="T8" fmla="*/ 35 w 38"/>
                  <a:gd name="T9" fmla="*/ 8 h 24"/>
                  <a:gd name="T10" fmla="*/ 35 w 38"/>
                  <a:gd name="T11" fmla="*/ 8 h 24"/>
                  <a:gd name="T12" fmla="*/ 33 w 38"/>
                  <a:gd name="T13" fmla="*/ 9 h 24"/>
                  <a:gd name="T14" fmla="*/ 29 w 38"/>
                  <a:gd name="T15" fmla="*/ 7 h 24"/>
                  <a:gd name="T16" fmla="*/ 29 w 38"/>
                  <a:gd name="T17" fmla="*/ 0 h 24"/>
                  <a:gd name="T18" fmla="*/ 27 w 38"/>
                  <a:gd name="T19" fmla="*/ 4 h 24"/>
                  <a:gd name="T20" fmla="*/ 20 w 38"/>
                  <a:gd name="T21" fmla="*/ 5 h 24"/>
                  <a:gd name="T22" fmla="*/ 14 w 38"/>
                  <a:gd name="T23" fmla="*/ 4 h 24"/>
                  <a:gd name="T24" fmla="*/ 14 w 38"/>
                  <a:gd name="T25" fmla="*/ 4 h 24"/>
                  <a:gd name="T26" fmla="*/ 14 w 38"/>
                  <a:gd name="T27" fmla="*/ 5 h 24"/>
                  <a:gd name="T28" fmla="*/ 12 w 38"/>
                  <a:gd name="T29" fmla="*/ 8 h 24"/>
                  <a:gd name="T30" fmla="*/ 6 w 38"/>
                  <a:gd name="T31" fmla="*/ 7 h 24"/>
                  <a:gd name="T32" fmla="*/ 6 w 38"/>
                  <a:gd name="T33" fmla="*/ 7 h 24"/>
                  <a:gd name="T34" fmla="*/ 5 w 38"/>
                  <a:gd name="T35" fmla="*/ 9 h 24"/>
                  <a:gd name="T36" fmla="*/ 3 w 38"/>
                  <a:gd name="T37" fmla="*/ 11 h 24"/>
                  <a:gd name="T38" fmla="*/ 1 w 38"/>
                  <a:gd name="T39" fmla="*/ 15 h 24"/>
                  <a:gd name="T40" fmla="*/ 0 w 38"/>
                  <a:gd name="T41" fmla="*/ 19 h 24"/>
                  <a:gd name="T42" fmla="*/ 1 w 38"/>
                  <a:gd name="T43" fmla="*/ 20 h 24"/>
                  <a:gd name="T44" fmla="*/ 1 w 38"/>
                  <a:gd name="T45" fmla="*/ 20 h 24"/>
                  <a:gd name="T46" fmla="*/ 3 w 38"/>
                  <a:gd name="T47" fmla="*/ 23 h 24"/>
                  <a:gd name="T48" fmla="*/ 4 w 38"/>
                  <a:gd name="T49" fmla="*/ 21 h 24"/>
                  <a:gd name="T50" fmla="*/ 4 w 38"/>
                  <a:gd name="T51" fmla="*/ 16 h 24"/>
                  <a:gd name="T52" fmla="*/ 5 w 38"/>
                  <a:gd name="T53" fmla="*/ 14 h 24"/>
                  <a:gd name="T54" fmla="*/ 6 w 38"/>
                  <a:gd name="T55" fmla="*/ 16 h 24"/>
                  <a:gd name="T56" fmla="*/ 9 w 38"/>
                  <a:gd name="T57" fmla="*/ 11 h 24"/>
                  <a:gd name="T58" fmla="*/ 9 w 38"/>
                  <a:gd name="T59" fmla="*/ 13 h 24"/>
                  <a:gd name="T60" fmla="*/ 13 w 38"/>
                  <a:gd name="T61" fmla="*/ 11 h 24"/>
                  <a:gd name="T62" fmla="*/ 12 w 38"/>
                  <a:gd name="T63" fmla="*/ 13 h 24"/>
                  <a:gd name="T64" fmla="*/ 16 w 38"/>
                  <a:gd name="T65" fmla="*/ 11 h 24"/>
                  <a:gd name="T66" fmla="*/ 19 w 38"/>
                  <a:gd name="T67" fmla="*/ 12 h 24"/>
                  <a:gd name="T68" fmla="*/ 28 w 38"/>
                  <a:gd name="T69" fmla="*/ 11 h 24"/>
                  <a:gd name="T70" fmla="*/ 29 w 38"/>
                  <a:gd name="T71" fmla="*/ 10 h 24"/>
                  <a:gd name="T72" fmla="*/ 31 w 38"/>
                  <a:gd name="T73" fmla="*/ 11 h 24"/>
                  <a:gd name="T74" fmla="*/ 32 w 38"/>
                  <a:gd name="T75" fmla="*/ 10 h 24"/>
                  <a:gd name="T76" fmla="*/ 33 w 38"/>
                  <a:gd name="T77" fmla="*/ 13 h 24"/>
                  <a:gd name="T78" fmla="*/ 34 w 38"/>
                  <a:gd name="T79" fmla="*/ 12 h 24"/>
                  <a:gd name="T80" fmla="*/ 35 w 38"/>
                  <a:gd name="T81" fmla="*/ 16 h 24"/>
                  <a:gd name="T82" fmla="*/ 35 w 38"/>
                  <a:gd name="T83" fmla="*/ 21 h 24"/>
                  <a:gd name="T84" fmla="*/ 37 w 38"/>
                  <a:gd name="T85" fmla="*/ 18 h 24"/>
                  <a:gd name="T86" fmla="*/ 38 w 38"/>
                  <a:gd name="T8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24">
                    <a:moveTo>
                      <a:pt x="38" y="13"/>
                    </a:moveTo>
                    <a:cubicBezTo>
                      <a:pt x="38" y="13"/>
                      <a:pt x="38" y="13"/>
                      <a:pt x="38" y="13"/>
                    </a:cubicBezTo>
                    <a:cubicBezTo>
                      <a:pt x="38" y="12"/>
                      <a:pt x="38" y="12"/>
                      <a:pt x="38" y="12"/>
                    </a:cubicBezTo>
                    <a:cubicBezTo>
                      <a:pt x="37" y="11"/>
                      <a:pt x="37" y="11"/>
                      <a:pt x="37" y="11"/>
                    </a:cubicBezTo>
                    <a:cubicBezTo>
                      <a:pt x="36" y="11"/>
                      <a:pt x="35" y="9"/>
                      <a:pt x="35" y="8"/>
                    </a:cubicBezTo>
                    <a:cubicBezTo>
                      <a:pt x="35" y="8"/>
                      <a:pt x="35" y="8"/>
                      <a:pt x="35" y="8"/>
                    </a:cubicBezTo>
                    <a:cubicBezTo>
                      <a:pt x="35" y="8"/>
                      <a:pt x="34" y="8"/>
                      <a:pt x="33" y="9"/>
                    </a:cubicBezTo>
                    <a:cubicBezTo>
                      <a:pt x="32" y="9"/>
                      <a:pt x="30" y="8"/>
                      <a:pt x="29" y="7"/>
                    </a:cubicBezTo>
                    <a:cubicBezTo>
                      <a:pt x="28" y="5"/>
                      <a:pt x="28" y="2"/>
                      <a:pt x="29" y="0"/>
                    </a:cubicBezTo>
                    <a:cubicBezTo>
                      <a:pt x="28" y="1"/>
                      <a:pt x="28" y="3"/>
                      <a:pt x="27" y="4"/>
                    </a:cubicBezTo>
                    <a:cubicBezTo>
                      <a:pt x="25" y="6"/>
                      <a:pt x="22" y="7"/>
                      <a:pt x="20" y="5"/>
                    </a:cubicBezTo>
                    <a:cubicBezTo>
                      <a:pt x="18" y="7"/>
                      <a:pt x="16" y="6"/>
                      <a:pt x="14" y="4"/>
                    </a:cubicBezTo>
                    <a:cubicBezTo>
                      <a:pt x="14" y="4"/>
                      <a:pt x="14" y="4"/>
                      <a:pt x="14" y="4"/>
                    </a:cubicBezTo>
                    <a:cubicBezTo>
                      <a:pt x="14" y="5"/>
                      <a:pt x="14" y="5"/>
                      <a:pt x="14" y="5"/>
                    </a:cubicBezTo>
                    <a:cubicBezTo>
                      <a:pt x="14" y="6"/>
                      <a:pt x="13" y="7"/>
                      <a:pt x="12" y="8"/>
                    </a:cubicBezTo>
                    <a:cubicBezTo>
                      <a:pt x="10" y="8"/>
                      <a:pt x="8" y="8"/>
                      <a:pt x="6" y="7"/>
                    </a:cubicBezTo>
                    <a:cubicBezTo>
                      <a:pt x="6" y="7"/>
                      <a:pt x="6" y="7"/>
                      <a:pt x="6" y="7"/>
                    </a:cubicBezTo>
                    <a:cubicBezTo>
                      <a:pt x="6" y="7"/>
                      <a:pt x="6" y="8"/>
                      <a:pt x="5" y="9"/>
                    </a:cubicBezTo>
                    <a:cubicBezTo>
                      <a:pt x="5" y="10"/>
                      <a:pt x="4" y="10"/>
                      <a:pt x="3" y="11"/>
                    </a:cubicBezTo>
                    <a:cubicBezTo>
                      <a:pt x="1" y="12"/>
                      <a:pt x="2" y="13"/>
                      <a:pt x="1" y="15"/>
                    </a:cubicBezTo>
                    <a:cubicBezTo>
                      <a:pt x="1" y="17"/>
                      <a:pt x="1" y="18"/>
                      <a:pt x="0" y="19"/>
                    </a:cubicBezTo>
                    <a:cubicBezTo>
                      <a:pt x="0" y="20"/>
                      <a:pt x="0" y="21"/>
                      <a:pt x="1" y="20"/>
                    </a:cubicBezTo>
                    <a:cubicBezTo>
                      <a:pt x="1" y="20"/>
                      <a:pt x="1" y="20"/>
                      <a:pt x="1" y="20"/>
                    </a:cubicBezTo>
                    <a:cubicBezTo>
                      <a:pt x="1" y="21"/>
                      <a:pt x="2" y="23"/>
                      <a:pt x="3" y="23"/>
                    </a:cubicBezTo>
                    <a:cubicBezTo>
                      <a:pt x="5" y="24"/>
                      <a:pt x="4" y="22"/>
                      <a:pt x="4" y="21"/>
                    </a:cubicBezTo>
                    <a:cubicBezTo>
                      <a:pt x="4" y="19"/>
                      <a:pt x="4" y="18"/>
                      <a:pt x="4" y="16"/>
                    </a:cubicBezTo>
                    <a:cubicBezTo>
                      <a:pt x="4" y="16"/>
                      <a:pt x="4" y="14"/>
                      <a:pt x="5" y="14"/>
                    </a:cubicBezTo>
                    <a:cubicBezTo>
                      <a:pt x="6" y="14"/>
                      <a:pt x="6" y="15"/>
                      <a:pt x="6" y="16"/>
                    </a:cubicBezTo>
                    <a:cubicBezTo>
                      <a:pt x="7" y="14"/>
                      <a:pt x="8" y="12"/>
                      <a:pt x="9" y="11"/>
                    </a:cubicBezTo>
                    <a:cubicBezTo>
                      <a:pt x="9" y="12"/>
                      <a:pt x="9" y="12"/>
                      <a:pt x="9" y="13"/>
                    </a:cubicBezTo>
                    <a:cubicBezTo>
                      <a:pt x="10" y="12"/>
                      <a:pt x="11" y="11"/>
                      <a:pt x="13" y="11"/>
                    </a:cubicBezTo>
                    <a:cubicBezTo>
                      <a:pt x="12" y="12"/>
                      <a:pt x="12" y="12"/>
                      <a:pt x="12" y="13"/>
                    </a:cubicBezTo>
                    <a:cubicBezTo>
                      <a:pt x="13" y="13"/>
                      <a:pt x="15" y="11"/>
                      <a:pt x="16" y="11"/>
                    </a:cubicBezTo>
                    <a:cubicBezTo>
                      <a:pt x="17" y="11"/>
                      <a:pt x="18" y="12"/>
                      <a:pt x="19" y="12"/>
                    </a:cubicBezTo>
                    <a:cubicBezTo>
                      <a:pt x="21" y="13"/>
                      <a:pt x="26" y="12"/>
                      <a:pt x="28" y="11"/>
                    </a:cubicBezTo>
                    <a:cubicBezTo>
                      <a:pt x="27" y="10"/>
                      <a:pt x="28" y="9"/>
                      <a:pt x="29" y="10"/>
                    </a:cubicBezTo>
                    <a:cubicBezTo>
                      <a:pt x="30" y="10"/>
                      <a:pt x="31" y="11"/>
                      <a:pt x="31" y="11"/>
                    </a:cubicBezTo>
                    <a:cubicBezTo>
                      <a:pt x="32" y="10"/>
                      <a:pt x="32" y="10"/>
                      <a:pt x="32" y="10"/>
                    </a:cubicBezTo>
                    <a:cubicBezTo>
                      <a:pt x="33" y="11"/>
                      <a:pt x="33" y="12"/>
                      <a:pt x="33" y="13"/>
                    </a:cubicBezTo>
                    <a:cubicBezTo>
                      <a:pt x="34" y="12"/>
                      <a:pt x="34" y="12"/>
                      <a:pt x="34" y="12"/>
                    </a:cubicBezTo>
                    <a:cubicBezTo>
                      <a:pt x="34" y="13"/>
                      <a:pt x="33" y="16"/>
                      <a:pt x="35" y="16"/>
                    </a:cubicBezTo>
                    <a:cubicBezTo>
                      <a:pt x="35" y="17"/>
                      <a:pt x="34" y="20"/>
                      <a:pt x="35" y="21"/>
                    </a:cubicBezTo>
                    <a:cubicBezTo>
                      <a:pt x="36" y="20"/>
                      <a:pt x="37" y="19"/>
                      <a:pt x="37" y="18"/>
                    </a:cubicBezTo>
                    <a:cubicBezTo>
                      <a:pt x="37" y="17"/>
                      <a:pt x="37" y="15"/>
                      <a:pt x="38" y="13"/>
                    </a:cubicBezTo>
                    <a:close/>
                  </a:path>
                </a:pathLst>
              </a:custGeom>
              <a:solidFill>
                <a:srgbClr val="AA85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5" name="Freeform 1310"/>
              <p:cNvSpPr/>
              <p:nvPr/>
            </p:nvSpPr>
            <p:spPr bwMode="auto">
              <a:xfrm>
                <a:off x="8873670" y="2184892"/>
                <a:ext cx="19704" cy="39406"/>
              </a:xfrm>
              <a:custGeom>
                <a:avLst/>
                <a:gdLst>
                  <a:gd name="T0" fmla="*/ 0 w 3"/>
                  <a:gd name="T1" fmla="*/ 0 h 6"/>
                  <a:gd name="T2" fmla="*/ 0 w 3"/>
                  <a:gd name="T3" fmla="*/ 6 h 6"/>
                  <a:gd name="T4" fmla="*/ 2 w 3"/>
                  <a:gd name="T5" fmla="*/ 3 h 6"/>
                  <a:gd name="T6" fmla="*/ 2 w 3"/>
                  <a:gd name="T7" fmla="*/ 4 h 6"/>
                  <a:gd name="T8" fmla="*/ 3 w 3"/>
                  <a:gd name="T9" fmla="*/ 3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0" y="2"/>
                      <a:pt x="0" y="4"/>
                      <a:pt x="0" y="6"/>
                    </a:cubicBezTo>
                    <a:cubicBezTo>
                      <a:pt x="1" y="6"/>
                      <a:pt x="1" y="4"/>
                      <a:pt x="2" y="3"/>
                    </a:cubicBezTo>
                    <a:cubicBezTo>
                      <a:pt x="2" y="3"/>
                      <a:pt x="2" y="4"/>
                      <a:pt x="2" y="4"/>
                    </a:cubicBezTo>
                    <a:cubicBezTo>
                      <a:pt x="3" y="4"/>
                      <a:pt x="3" y="3"/>
                      <a:pt x="3" y="3"/>
                    </a:cubicBezTo>
                    <a:cubicBezTo>
                      <a:pt x="2" y="2"/>
                      <a:pt x="1" y="1"/>
                      <a:pt x="0" y="0"/>
                    </a:cubicBezTo>
                    <a:close/>
                  </a:path>
                </a:pathLst>
              </a:custGeom>
              <a:solidFill>
                <a:srgbClr val="AA85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6" name="Rectangle 1311"/>
              <p:cNvSpPr>
                <a:spLocks noChangeArrowheads="1"/>
              </p:cNvSpPr>
              <p:nvPr/>
            </p:nvSpPr>
            <p:spPr bwMode="auto">
              <a:xfrm>
                <a:off x="8732934" y="2632432"/>
                <a:ext cx="14074" cy="25332"/>
              </a:xfrm>
              <a:prstGeom prst="rect">
                <a:avLst/>
              </a:prstGeom>
              <a:solidFill>
                <a:srgbClr val="9393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7" name="Rectangle 1312"/>
              <p:cNvSpPr>
                <a:spLocks noChangeArrowheads="1"/>
              </p:cNvSpPr>
              <p:nvPr/>
            </p:nvSpPr>
            <p:spPr bwMode="auto">
              <a:xfrm>
                <a:off x="8713232" y="2632432"/>
                <a:ext cx="5629" cy="25332"/>
              </a:xfrm>
              <a:prstGeom prst="rect">
                <a:avLst/>
              </a:prstGeom>
              <a:solidFill>
                <a:srgbClr val="9393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8" name="Rectangle 1313"/>
              <p:cNvSpPr>
                <a:spLocks noChangeArrowheads="1"/>
              </p:cNvSpPr>
              <p:nvPr/>
            </p:nvSpPr>
            <p:spPr bwMode="auto">
              <a:xfrm>
                <a:off x="8806117" y="2632432"/>
                <a:ext cx="5629" cy="25332"/>
              </a:xfrm>
              <a:prstGeom prst="rect">
                <a:avLst/>
              </a:prstGeom>
              <a:solidFill>
                <a:srgbClr val="9393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79" name="Rectangle 1314"/>
              <p:cNvSpPr>
                <a:spLocks noChangeArrowheads="1"/>
              </p:cNvSpPr>
              <p:nvPr/>
            </p:nvSpPr>
            <p:spPr bwMode="auto">
              <a:xfrm>
                <a:off x="8780785" y="2632432"/>
                <a:ext cx="5629" cy="25332"/>
              </a:xfrm>
              <a:prstGeom prst="rect">
                <a:avLst/>
              </a:prstGeom>
              <a:solidFill>
                <a:srgbClr val="9393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0" name="Rectangle 1316"/>
              <p:cNvSpPr>
                <a:spLocks noChangeArrowheads="1"/>
              </p:cNvSpPr>
              <p:nvPr/>
            </p:nvSpPr>
            <p:spPr bwMode="auto">
              <a:xfrm>
                <a:off x="9394394" y="2272148"/>
                <a:ext cx="84442"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1" name="Rectangle 1317"/>
              <p:cNvSpPr>
                <a:spLocks noChangeArrowheads="1"/>
              </p:cNvSpPr>
              <p:nvPr/>
            </p:nvSpPr>
            <p:spPr bwMode="auto">
              <a:xfrm>
                <a:off x="9394394" y="2272148"/>
                <a:ext cx="84442"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2" name="Freeform 1318"/>
              <p:cNvSpPr/>
              <p:nvPr/>
            </p:nvSpPr>
            <p:spPr bwMode="auto">
              <a:xfrm>
                <a:off x="9298694" y="2652136"/>
                <a:ext cx="261770" cy="121032"/>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3" name="Freeform 1319"/>
              <p:cNvSpPr/>
              <p:nvPr/>
            </p:nvSpPr>
            <p:spPr bwMode="auto">
              <a:xfrm>
                <a:off x="9298694" y="2652136"/>
                <a:ext cx="261770" cy="121032"/>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4" name="Freeform 1320"/>
              <p:cNvSpPr/>
              <p:nvPr/>
            </p:nvSpPr>
            <p:spPr bwMode="auto">
              <a:xfrm>
                <a:off x="9318396" y="2773168"/>
                <a:ext cx="95701" cy="385616"/>
              </a:xfrm>
              <a:custGeom>
                <a:avLst/>
                <a:gdLst>
                  <a:gd name="T0" fmla="*/ 22 w 34"/>
                  <a:gd name="T1" fmla="*/ 128 h 137"/>
                  <a:gd name="T2" fmla="*/ 0 w 34"/>
                  <a:gd name="T3" fmla="*/ 0 h 137"/>
                  <a:gd name="T4" fmla="*/ 31 w 34"/>
                  <a:gd name="T5" fmla="*/ 0 h 137"/>
                  <a:gd name="T6" fmla="*/ 34 w 34"/>
                  <a:gd name="T7" fmla="*/ 137 h 137"/>
                  <a:gd name="T8" fmla="*/ 22 w 34"/>
                  <a:gd name="T9" fmla="*/ 128 h 137"/>
                </a:gdLst>
                <a:ahLst/>
                <a:cxnLst>
                  <a:cxn ang="0">
                    <a:pos x="T0" y="T1"/>
                  </a:cxn>
                  <a:cxn ang="0">
                    <a:pos x="T2" y="T3"/>
                  </a:cxn>
                  <a:cxn ang="0">
                    <a:pos x="T4" y="T5"/>
                  </a:cxn>
                  <a:cxn ang="0">
                    <a:pos x="T6" y="T7"/>
                  </a:cxn>
                  <a:cxn ang="0">
                    <a:pos x="T8" y="T9"/>
                  </a:cxn>
                </a:cxnLst>
                <a:rect l="0" t="0" r="r" b="b"/>
                <a:pathLst>
                  <a:path w="34" h="137">
                    <a:moveTo>
                      <a:pt x="22" y="128"/>
                    </a:moveTo>
                    <a:lnTo>
                      <a:pt x="0" y="0"/>
                    </a:lnTo>
                    <a:lnTo>
                      <a:pt x="31" y="0"/>
                    </a:lnTo>
                    <a:lnTo>
                      <a:pt x="34" y="137"/>
                    </a:lnTo>
                    <a:lnTo>
                      <a:pt x="22" y="12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5" name="Freeform 1321"/>
              <p:cNvSpPr/>
              <p:nvPr/>
            </p:nvSpPr>
            <p:spPr bwMode="auto">
              <a:xfrm>
                <a:off x="9360618" y="2773168"/>
                <a:ext cx="59110" cy="385616"/>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615B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6" name="Freeform 1322"/>
              <p:cNvSpPr/>
              <p:nvPr/>
            </p:nvSpPr>
            <p:spPr bwMode="auto">
              <a:xfrm>
                <a:off x="9459132" y="2773168"/>
                <a:ext cx="92887" cy="385616"/>
              </a:xfrm>
              <a:custGeom>
                <a:avLst/>
                <a:gdLst>
                  <a:gd name="T0" fmla="*/ 12 w 33"/>
                  <a:gd name="T1" fmla="*/ 128 h 137"/>
                  <a:gd name="T2" fmla="*/ 33 w 33"/>
                  <a:gd name="T3" fmla="*/ 0 h 137"/>
                  <a:gd name="T4" fmla="*/ 0 w 33"/>
                  <a:gd name="T5" fmla="*/ 0 h 137"/>
                  <a:gd name="T6" fmla="*/ 0 w 33"/>
                  <a:gd name="T7" fmla="*/ 137 h 137"/>
                  <a:gd name="T8" fmla="*/ 12 w 33"/>
                  <a:gd name="T9" fmla="*/ 128 h 137"/>
                </a:gdLst>
                <a:ahLst/>
                <a:cxnLst>
                  <a:cxn ang="0">
                    <a:pos x="T0" y="T1"/>
                  </a:cxn>
                  <a:cxn ang="0">
                    <a:pos x="T2" y="T3"/>
                  </a:cxn>
                  <a:cxn ang="0">
                    <a:pos x="T4" y="T5"/>
                  </a:cxn>
                  <a:cxn ang="0">
                    <a:pos x="T6" y="T7"/>
                  </a:cxn>
                  <a:cxn ang="0">
                    <a:pos x="T8" y="T9"/>
                  </a:cxn>
                </a:cxnLst>
                <a:rect l="0" t="0" r="r" b="b"/>
                <a:pathLst>
                  <a:path w="33" h="137">
                    <a:moveTo>
                      <a:pt x="12" y="128"/>
                    </a:moveTo>
                    <a:lnTo>
                      <a:pt x="33" y="0"/>
                    </a:lnTo>
                    <a:lnTo>
                      <a:pt x="0" y="0"/>
                    </a:lnTo>
                    <a:lnTo>
                      <a:pt x="0" y="137"/>
                    </a:lnTo>
                    <a:lnTo>
                      <a:pt x="12" y="12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7" name="Freeform 1323"/>
              <p:cNvSpPr/>
              <p:nvPr/>
            </p:nvSpPr>
            <p:spPr bwMode="auto">
              <a:xfrm>
                <a:off x="9453503" y="2773168"/>
                <a:ext cx="67553" cy="385616"/>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615B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8" name="Freeform 1324"/>
              <p:cNvSpPr/>
              <p:nvPr/>
            </p:nvSpPr>
            <p:spPr bwMode="auto">
              <a:xfrm>
                <a:off x="9273360" y="2331258"/>
                <a:ext cx="312435" cy="320878"/>
              </a:xfrm>
              <a:custGeom>
                <a:avLst/>
                <a:gdLst>
                  <a:gd name="T0" fmla="*/ 44 w 47"/>
                  <a:gd name="T1" fmla="*/ 5 h 48"/>
                  <a:gd name="T2" fmla="*/ 25 w 47"/>
                  <a:gd name="T3" fmla="*/ 0 h 48"/>
                  <a:gd name="T4" fmla="*/ 25 w 47"/>
                  <a:gd name="T5" fmla="*/ 0 h 48"/>
                  <a:gd name="T6" fmla="*/ 24 w 47"/>
                  <a:gd name="T7" fmla="*/ 0 h 48"/>
                  <a:gd name="T8" fmla="*/ 23 w 47"/>
                  <a:gd name="T9" fmla="*/ 0 h 48"/>
                  <a:gd name="T10" fmla="*/ 23 w 47"/>
                  <a:gd name="T11" fmla="*/ 0 h 48"/>
                  <a:gd name="T12" fmla="*/ 4 w 47"/>
                  <a:gd name="T13" fmla="*/ 4 h 48"/>
                  <a:gd name="T14" fmla="*/ 4 w 47"/>
                  <a:gd name="T15" fmla="*/ 48 h 48"/>
                  <a:gd name="T16" fmla="*/ 23 w 47"/>
                  <a:gd name="T17" fmla="*/ 48 h 48"/>
                  <a:gd name="T18" fmla="*/ 25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2" y="2"/>
                      <a:pt x="34" y="0"/>
                      <a:pt x="25" y="0"/>
                    </a:cubicBezTo>
                    <a:cubicBezTo>
                      <a:pt x="25" y="0"/>
                      <a:pt x="25" y="0"/>
                      <a:pt x="25" y="0"/>
                    </a:cubicBezTo>
                    <a:cubicBezTo>
                      <a:pt x="24" y="0"/>
                      <a:pt x="24" y="0"/>
                      <a:pt x="24" y="0"/>
                    </a:cubicBezTo>
                    <a:cubicBezTo>
                      <a:pt x="23" y="0"/>
                      <a:pt x="23" y="0"/>
                      <a:pt x="23" y="0"/>
                    </a:cubicBezTo>
                    <a:cubicBezTo>
                      <a:pt x="23" y="0"/>
                      <a:pt x="23" y="0"/>
                      <a:pt x="23" y="0"/>
                    </a:cubicBezTo>
                    <a:cubicBezTo>
                      <a:pt x="13" y="0"/>
                      <a:pt x="6" y="1"/>
                      <a:pt x="4" y="4"/>
                    </a:cubicBezTo>
                    <a:cubicBezTo>
                      <a:pt x="0" y="8"/>
                      <a:pt x="4" y="48"/>
                      <a:pt x="4" y="48"/>
                    </a:cubicBezTo>
                    <a:cubicBezTo>
                      <a:pt x="23" y="48"/>
                      <a:pt x="23" y="48"/>
                      <a:pt x="23" y="48"/>
                    </a:cubicBezTo>
                    <a:cubicBezTo>
                      <a:pt x="25" y="48"/>
                      <a:pt x="25" y="48"/>
                      <a:pt x="25"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89" name="Freeform 1325"/>
              <p:cNvSpPr/>
              <p:nvPr/>
            </p:nvSpPr>
            <p:spPr bwMode="auto">
              <a:xfrm>
                <a:off x="9352173" y="2339701"/>
                <a:ext cx="160440" cy="298361"/>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4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3"/>
                      <a:pt x="21" y="2"/>
                      <a:pt x="20" y="1"/>
                    </a:cubicBezTo>
                    <a:cubicBezTo>
                      <a:pt x="19" y="0"/>
                      <a:pt x="19" y="0"/>
                      <a:pt x="19" y="0"/>
                    </a:cubicBezTo>
                    <a:cubicBezTo>
                      <a:pt x="18" y="13"/>
                      <a:pt x="17" y="21"/>
                      <a:pt x="19" y="33"/>
                    </a:cubicBezTo>
                    <a:cubicBezTo>
                      <a:pt x="19" y="36"/>
                      <a:pt x="18" y="41"/>
                      <a:pt x="18" y="41"/>
                    </a:cubicBezTo>
                    <a:cubicBezTo>
                      <a:pt x="15" y="45"/>
                      <a:pt x="12" y="44"/>
                      <a:pt x="9" y="43"/>
                    </a:cubicBezTo>
                    <a:cubicBezTo>
                      <a:pt x="6" y="42"/>
                      <a:pt x="4" y="39"/>
                      <a:pt x="4" y="33"/>
                    </a:cubicBezTo>
                    <a:cubicBezTo>
                      <a:pt x="4" y="32"/>
                      <a:pt x="4" y="32"/>
                      <a:pt x="5" y="31"/>
                    </a:cubicBezTo>
                    <a:cubicBezTo>
                      <a:pt x="4" y="28"/>
                      <a:pt x="5" y="25"/>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0" name="Rectangle 1326"/>
              <p:cNvSpPr>
                <a:spLocks noChangeArrowheads="1"/>
              </p:cNvSpPr>
              <p:nvPr/>
            </p:nvSpPr>
            <p:spPr bwMode="auto">
              <a:xfrm>
                <a:off x="9459132" y="3158786"/>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1" name="Freeform 1327"/>
              <p:cNvSpPr/>
              <p:nvPr/>
            </p:nvSpPr>
            <p:spPr bwMode="auto">
              <a:xfrm>
                <a:off x="9298694" y="2632432"/>
                <a:ext cx="261770" cy="19702"/>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2" name="Freeform 1328"/>
              <p:cNvSpPr/>
              <p:nvPr/>
            </p:nvSpPr>
            <p:spPr bwMode="auto">
              <a:xfrm>
                <a:off x="9298694" y="2632432"/>
                <a:ext cx="261770" cy="19702"/>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3" name="Freeform 1329"/>
              <p:cNvSpPr/>
              <p:nvPr/>
            </p:nvSpPr>
            <p:spPr bwMode="auto">
              <a:xfrm>
                <a:off x="9459132" y="313345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4" name="Rectangle 1330"/>
              <p:cNvSpPr>
                <a:spLocks noChangeArrowheads="1"/>
              </p:cNvSpPr>
              <p:nvPr/>
            </p:nvSpPr>
            <p:spPr bwMode="auto">
              <a:xfrm>
                <a:off x="9352173"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5" name="Freeform 1331"/>
              <p:cNvSpPr/>
              <p:nvPr/>
            </p:nvSpPr>
            <p:spPr bwMode="auto">
              <a:xfrm>
                <a:off x="9352173"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6" name="Freeform 1332"/>
              <p:cNvSpPr/>
              <p:nvPr/>
            </p:nvSpPr>
            <p:spPr bwMode="auto">
              <a:xfrm>
                <a:off x="9459132" y="3133453"/>
                <a:ext cx="67553" cy="39406"/>
              </a:xfrm>
              <a:custGeom>
                <a:avLst/>
                <a:gdLst>
                  <a:gd name="T0" fmla="*/ 0 w 10"/>
                  <a:gd name="T1" fmla="*/ 4 h 6"/>
                  <a:gd name="T2" fmla="*/ 3 w 10"/>
                  <a:gd name="T3" fmla="*/ 1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1"/>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7" name="Freeform 1333"/>
              <p:cNvSpPr/>
              <p:nvPr/>
            </p:nvSpPr>
            <p:spPr bwMode="auto">
              <a:xfrm>
                <a:off x="9352173"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8" name="Freeform 1334"/>
              <p:cNvSpPr/>
              <p:nvPr/>
            </p:nvSpPr>
            <p:spPr bwMode="auto">
              <a:xfrm>
                <a:off x="9293064" y="2339701"/>
                <a:ext cx="101330" cy="292731"/>
              </a:xfrm>
              <a:custGeom>
                <a:avLst/>
                <a:gdLst>
                  <a:gd name="T0" fmla="*/ 14 w 15"/>
                  <a:gd name="T1" fmla="*/ 0 h 44"/>
                  <a:gd name="T2" fmla="*/ 3 w 15"/>
                  <a:gd name="T3" fmla="*/ 3 h 44"/>
                  <a:gd name="T4" fmla="*/ 1 w 15"/>
                  <a:gd name="T5" fmla="*/ 31 h 44"/>
                  <a:gd name="T6" fmla="*/ 2 w 15"/>
                  <a:gd name="T7" fmla="*/ 44 h 44"/>
                  <a:gd name="T8" fmla="*/ 12 w 15"/>
                  <a:gd name="T9" fmla="*/ 44 h 44"/>
                  <a:gd name="T10" fmla="*/ 12 w 15"/>
                  <a:gd name="T11" fmla="*/ 44 h 44"/>
                  <a:gd name="T12" fmla="*/ 11 w 15"/>
                  <a:gd name="T13" fmla="*/ 44 h 44"/>
                  <a:gd name="T14" fmla="*/ 10 w 15"/>
                  <a:gd name="T15" fmla="*/ 3 h 44"/>
                  <a:gd name="T16" fmla="*/ 15 w 15"/>
                  <a:gd name="T17" fmla="*/ 0 h 44"/>
                  <a:gd name="T18" fmla="*/ 15 w 15"/>
                  <a:gd name="T19" fmla="*/ 0 h 44"/>
                  <a:gd name="T20" fmla="*/ 14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4" y="0"/>
                    </a:moveTo>
                    <a:cubicBezTo>
                      <a:pt x="8" y="0"/>
                      <a:pt x="3" y="3"/>
                      <a:pt x="3" y="3"/>
                    </a:cubicBezTo>
                    <a:cubicBezTo>
                      <a:pt x="3" y="3"/>
                      <a:pt x="0" y="21"/>
                      <a:pt x="1" y="31"/>
                    </a:cubicBezTo>
                    <a:cubicBezTo>
                      <a:pt x="1" y="37"/>
                      <a:pt x="1" y="41"/>
                      <a:pt x="2" y="44"/>
                    </a:cubicBezTo>
                    <a:cubicBezTo>
                      <a:pt x="12" y="44"/>
                      <a:pt x="12" y="44"/>
                      <a:pt x="12" y="44"/>
                    </a:cubicBezTo>
                    <a:cubicBezTo>
                      <a:pt x="12" y="44"/>
                      <a:pt x="12" y="44"/>
                      <a:pt x="12" y="44"/>
                    </a:cubicBezTo>
                    <a:cubicBezTo>
                      <a:pt x="11" y="44"/>
                      <a:pt x="11" y="44"/>
                      <a:pt x="11" y="44"/>
                    </a:cubicBezTo>
                    <a:cubicBezTo>
                      <a:pt x="11" y="44"/>
                      <a:pt x="9" y="7"/>
                      <a:pt x="10" y="3"/>
                    </a:cubicBezTo>
                    <a:cubicBezTo>
                      <a:pt x="11" y="2"/>
                      <a:pt x="13" y="1"/>
                      <a:pt x="15" y="0"/>
                    </a:cubicBezTo>
                    <a:cubicBezTo>
                      <a:pt x="15" y="0"/>
                      <a:pt x="15" y="0"/>
                      <a:pt x="15" y="0"/>
                    </a:cubicBezTo>
                    <a:cubicBezTo>
                      <a:pt x="15" y="0"/>
                      <a:pt x="15"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299" name="Freeform 1335"/>
              <p:cNvSpPr/>
              <p:nvPr/>
            </p:nvSpPr>
            <p:spPr bwMode="auto">
              <a:xfrm>
                <a:off x="9352173" y="2339701"/>
                <a:ext cx="42222"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4" y="1"/>
                      <a:pt x="2" y="2"/>
                      <a:pt x="1" y="3"/>
                    </a:cubicBezTo>
                    <a:cubicBezTo>
                      <a:pt x="0" y="7"/>
                      <a:pt x="2" y="44"/>
                      <a:pt x="2" y="44"/>
                    </a:cubicBezTo>
                    <a:cubicBezTo>
                      <a:pt x="3" y="44"/>
                      <a:pt x="3" y="44"/>
                      <a:pt x="3" y="44"/>
                    </a:cubicBezTo>
                    <a:cubicBezTo>
                      <a:pt x="3" y="44"/>
                      <a:pt x="3" y="43"/>
                      <a:pt x="3" y="43"/>
                    </a:cubicBezTo>
                    <a:cubicBezTo>
                      <a:pt x="2" y="36"/>
                      <a:pt x="5"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0" name="Freeform 1336"/>
              <p:cNvSpPr/>
              <p:nvPr/>
            </p:nvSpPr>
            <p:spPr bwMode="auto">
              <a:xfrm>
                <a:off x="9307137"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1" name="Freeform 1337"/>
              <p:cNvSpPr/>
              <p:nvPr/>
            </p:nvSpPr>
            <p:spPr bwMode="auto">
              <a:xfrm>
                <a:off x="9307137" y="2652136"/>
                <a:ext cx="78812" cy="59108"/>
              </a:xfrm>
              <a:custGeom>
                <a:avLst/>
                <a:gdLst>
                  <a:gd name="T0" fmla="*/ 2 w 12"/>
                  <a:gd name="T1" fmla="*/ 0 h 9"/>
                  <a:gd name="T2" fmla="*/ 0 w 12"/>
                  <a:gd name="T3" fmla="*/ 0 h 9"/>
                  <a:gd name="T4" fmla="*/ 0 w 12"/>
                  <a:gd name="T5" fmla="*/ 7 h 9"/>
                  <a:gd name="T6" fmla="*/ 0 w 12"/>
                  <a:gd name="T7" fmla="*/ 8 h 9"/>
                  <a:gd name="T8" fmla="*/ 12 w 12"/>
                  <a:gd name="T9" fmla="*/ 9 h 9"/>
                  <a:gd name="T10" fmla="*/ 10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0" y="4"/>
                      <a:pt x="0" y="6"/>
                      <a:pt x="0" y="7"/>
                    </a:cubicBezTo>
                    <a:cubicBezTo>
                      <a:pt x="0" y="8"/>
                      <a:pt x="0" y="8"/>
                      <a:pt x="0" y="8"/>
                    </a:cubicBezTo>
                    <a:cubicBezTo>
                      <a:pt x="12" y="9"/>
                      <a:pt x="12" y="9"/>
                      <a:pt x="12" y="9"/>
                    </a:cubicBezTo>
                    <a:cubicBezTo>
                      <a:pt x="12" y="9"/>
                      <a:pt x="11" y="6"/>
                      <a:pt x="10" y="0"/>
                    </a:cubicBezTo>
                    <a:cubicBezTo>
                      <a:pt x="2" y="0"/>
                      <a:pt x="2" y="0"/>
                      <a:pt x="2" y="0"/>
                    </a:cubicBezTo>
                    <a:cubicBezTo>
                      <a:pt x="2" y="0"/>
                      <a:pt x="2" y="0"/>
                      <a:pt x="2" y="0"/>
                    </a:cubicBezTo>
                  </a:path>
                </a:pathLst>
              </a:custGeom>
              <a:solidFill>
                <a:srgbClr val="353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2" name="Freeform 1338"/>
              <p:cNvSpPr/>
              <p:nvPr/>
            </p:nvSpPr>
            <p:spPr bwMode="auto">
              <a:xfrm>
                <a:off x="9307137" y="2638062"/>
                <a:ext cx="11259"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3" name="Freeform 1339"/>
              <p:cNvSpPr/>
              <p:nvPr/>
            </p:nvSpPr>
            <p:spPr bwMode="auto">
              <a:xfrm>
                <a:off x="9307137" y="2632432"/>
                <a:ext cx="64739" cy="19702"/>
              </a:xfrm>
              <a:custGeom>
                <a:avLst/>
                <a:gdLst>
                  <a:gd name="T0" fmla="*/ 10 w 10"/>
                  <a:gd name="T1" fmla="*/ 0 h 3"/>
                  <a:gd name="T2" fmla="*/ 0 w 10"/>
                  <a:gd name="T3" fmla="*/ 0 h 3"/>
                  <a:gd name="T4" fmla="*/ 0 w 10"/>
                  <a:gd name="T5" fmla="*/ 1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1"/>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4" name="Freeform 1340"/>
              <p:cNvSpPr>
                <a:spLocks noEditPoints="1"/>
              </p:cNvSpPr>
              <p:nvPr/>
            </p:nvSpPr>
            <p:spPr bwMode="auto">
              <a:xfrm>
                <a:off x="9492909" y="2331258"/>
                <a:ext cx="67553"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4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1" y="1"/>
                      <a:pt x="3" y="1"/>
                      <a:pt x="4" y="1"/>
                    </a:cubicBezTo>
                    <a:cubicBezTo>
                      <a:pt x="3" y="1"/>
                      <a:pt x="1"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5" name="Freeform 1341"/>
              <p:cNvSpPr/>
              <p:nvPr/>
            </p:nvSpPr>
            <p:spPr bwMode="auto">
              <a:xfrm>
                <a:off x="9478836" y="2652136"/>
                <a:ext cx="81628"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353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6" name="Freeform 1342"/>
              <p:cNvSpPr/>
              <p:nvPr/>
            </p:nvSpPr>
            <p:spPr bwMode="auto">
              <a:xfrm>
                <a:off x="9478836" y="2331258"/>
                <a:ext cx="92887" cy="320878"/>
              </a:xfrm>
              <a:custGeom>
                <a:avLst/>
                <a:gdLst>
                  <a:gd name="T0" fmla="*/ 0 w 14"/>
                  <a:gd name="T1" fmla="*/ 0 h 48"/>
                  <a:gd name="T2" fmla="*/ 0 w 14"/>
                  <a:gd name="T3" fmla="*/ 1 h 48"/>
                  <a:gd name="T4" fmla="*/ 1 w 14"/>
                  <a:gd name="T5" fmla="*/ 2 h 48"/>
                  <a:gd name="T6" fmla="*/ 4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2 w 14"/>
                  <a:gd name="T25" fmla="*/ 3 h 48"/>
                  <a:gd name="T26" fmla="*/ 6 w 14"/>
                  <a:gd name="T27" fmla="*/ 1 h 48"/>
                  <a:gd name="T28" fmla="*/ 2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4" y="5"/>
                    </a:cubicBezTo>
                    <a:cubicBezTo>
                      <a:pt x="5" y="9"/>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3" y="40"/>
                      <a:pt x="13" y="32"/>
                    </a:cubicBezTo>
                    <a:cubicBezTo>
                      <a:pt x="14" y="23"/>
                      <a:pt x="12" y="4"/>
                      <a:pt x="12" y="4"/>
                    </a:cubicBezTo>
                    <a:cubicBezTo>
                      <a:pt x="12" y="4"/>
                      <a:pt x="12" y="3"/>
                      <a:pt x="12" y="3"/>
                    </a:cubicBezTo>
                    <a:cubicBezTo>
                      <a:pt x="11" y="3"/>
                      <a:pt x="9" y="2"/>
                      <a:pt x="6" y="1"/>
                    </a:cubicBezTo>
                    <a:cubicBezTo>
                      <a:pt x="5" y="1"/>
                      <a:pt x="3"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7" name="Freeform 1343"/>
              <p:cNvSpPr/>
              <p:nvPr/>
            </p:nvSpPr>
            <p:spPr bwMode="auto">
              <a:xfrm>
                <a:off x="9478836" y="2339701"/>
                <a:ext cx="33777" cy="292731"/>
              </a:xfrm>
              <a:custGeom>
                <a:avLst/>
                <a:gdLst>
                  <a:gd name="T0" fmla="*/ 0 w 5"/>
                  <a:gd name="T1" fmla="*/ 0 h 44"/>
                  <a:gd name="T2" fmla="*/ 2 w 5"/>
                  <a:gd name="T3" fmla="*/ 43 h 44"/>
                  <a:gd name="T4" fmla="*/ 1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7"/>
                      <a:pt x="2" y="43"/>
                    </a:cubicBezTo>
                    <a:cubicBezTo>
                      <a:pt x="1" y="44"/>
                      <a:pt x="1" y="44"/>
                      <a:pt x="1" y="44"/>
                    </a:cubicBezTo>
                    <a:cubicBezTo>
                      <a:pt x="3" y="44"/>
                      <a:pt x="3" y="44"/>
                      <a:pt x="3" y="44"/>
                    </a:cubicBezTo>
                    <a:cubicBezTo>
                      <a:pt x="3" y="44"/>
                      <a:pt x="5" y="8"/>
                      <a:pt x="4"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8" name="Freeform 1344"/>
              <p:cNvSpPr/>
              <p:nvPr/>
            </p:nvSpPr>
            <p:spPr bwMode="auto">
              <a:xfrm>
                <a:off x="9487279" y="2632432"/>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09" name="Freeform 1345"/>
              <p:cNvSpPr/>
              <p:nvPr/>
            </p:nvSpPr>
            <p:spPr bwMode="auto">
              <a:xfrm>
                <a:off x="9287435" y="2331258"/>
                <a:ext cx="98516" cy="374357"/>
              </a:xfrm>
              <a:custGeom>
                <a:avLst/>
                <a:gdLst>
                  <a:gd name="T0" fmla="*/ 15 w 15"/>
                  <a:gd name="T1" fmla="*/ 0 h 56"/>
                  <a:gd name="T2" fmla="*/ 12 w 15"/>
                  <a:gd name="T3" fmla="*/ 43 h 56"/>
                  <a:gd name="T4" fmla="*/ 13 w 15"/>
                  <a:gd name="T5" fmla="*/ 56 h 56"/>
                  <a:gd name="T6" fmla="*/ 2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6"/>
                      <a:pt x="12" y="43"/>
                    </a:cubicBezTo>
                    <a:cubicBezTo>
                      <a:pt x="13" y="50"/>
                      <a:pt x="13" y="56"/>
                      <a:pt x="13" y="56"/>
                    </a:cubicBezTo>
                    <a:cubicBezTo>
                      <a:pt x="2" y="56"/>
                      <a:pt x="2" y="56"/>
                      <a:pt x="2" y="56"/>
                    </a:cubicBezTo>
                    <a:cubicBezTo>
                      <a:pt x="2" y="56"/>
                      <a:pt x="2" y="51"/>
                      <a:pt x="1" y="32"/>
                    </a:cubicBezTo>
                    <a:cubicBezTo>
                      <a:pt x="0" y="21"/>
                      <a:pt x="3" y="3"/>
                      <a:pt x="3" y="3"/>
                    </a:cubicBezTo>
                    <a:cubicBezTo>
                      <a:pt x="3" y="3"/>
                      <a:pt x="8" y="0"/>
                      <a:pt x="15" y="0"/>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0" name="Freeform 1346"/>
              <p:cNvSpPr/>
              <p:nvPr/>
            </p:nvSpPr>
            <p:spPr bwMode="auto">
              <a:xfrm>
                <a:off x="9346543" y="2325629"/>
                <a:ext cx="47851" cy="174513"/>
              </a:xfrm>
              <a:custGeom>
                <a:avLst/>
                <a:gdLst>
                  <a:gd name="T0" fmla="*/ 6 w 7"/>
                  <a:gd name="T1" fmla="*/ 0 h 26"/>
                  <a:gd name="T2" fmla="*/ 7 w 7"/>
                  <a:gd name="T3" fmla="*/ 1 h 26"/>
                  <a:gd name="T4" fmla="*/ 4 w 7"/>
                  <a:gd name="T5" fmla="*/ 26 h 26"/>
                  <a:gd name="T6" fmla="*/ 0 w 7"/>
                  <a:gd name="T7" fmla="*/ 18 h 26"/>
                  <a:gd name="T8" fmla="*/ 0 w 7"/>
                  <a:gd name="T9" fmla="*/ 14 h 26"/>
                  <a:gd name="T10" fmla="*/ 2 w 7"/>
                  <a:gd name="T11" fmla="*/ 13 h 26"/>
                  <a:gd name="T12" fmla="*/ 0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0" y="14"/>
                      <a:pt x="0" y="14"/>
                      <a:pt x="0" y="14"/>
                    </a:cubicBezTo>
                    <a:cubicBezTo>
                      <a:pt x="2" y="13"/>
                      <a:pt x="2" y="13"/>
                      <a:pt x="2" y="13"/>
                    </a:cubicBezTo>
                    <a:cubicBezTo>
                      <a:pt x="0" y="10"/>
                      <a:pt x="0" y="10"/>
                      <a:pt x="0" y="10"/>
                    </a:cubicBezTo>
                    <a:cubicBezTo>
                      <a:pt x="1" y="1"/>
                      <a:pt x="1" y="1"/>
                      <a:pt x="1" y="1"/>
                    </a:cubicBezTo>
                    <a:cubicBezTo>
                      <a:pt x="1" y="1"/>
                      <a:pt x="3" y="0"/>
                      <a:pt x="6" y="0"/>
                    </a:cubicBezTo>
                    <a:close/>
                  </a:path>
                </a:pathLst>
              </a:custGeom>
              <a:solidFill>
                <a:srgbClr val="878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1" name="Freeform 1347"/>
              <p:cNvSpPr/>
              <p:nvPr/>
            </p:nvSpPr>
            <p:spPr bwMode="auto">
              <a:xfrm>
                <a:off x="9478836" y="2331258"/>
                <a:ext cx="101330" cy="374357"/>
              </a:xfrm>
              <a:custGeom>
                <a:avLst/>
                <a:gdLst>
                  <a:gd name="T0" fmla="*/ 0 w 15"/>
                  <a:gd name="T1" fmla="*/ 0 h 56"/>
                  <a:gd name="T2" fmla="*/ 2 w 15"/>
                  <a:gd name="T3" fmla="*/ 43 h 56"/>
                  <a:gd name="T4" fmla="*/ 1 w 15"/>
                  <a:gd name="T5" fmla="*/ 56 h 56"/>
                  <a:gd name="T6" fmla="*/ 12 w 15"/>
                  <a:gd name="T7" fmla="*/ 56 h 56"/>
                  <a:gd name="T8" fmla="*/ 14 w 15"/>
                  <a:gd name="T9" fmla="*/ 32 h 56"/>
                  <a:gd name="T10" fmla="*/ 11 w 15"/>
                  <a:gd name="T11" fmla="*/ 3 h 56"/>
                  <a:gd name="T12" fmla="*/ 0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0" y="0"/>
                    </a:moveTo>
                    <a:cubicBezTo>
                      <a:pt x="0" y="0"/>
                      <a:pt x="3" y="35"/>
                      <a:pt x="2" y="43"/>
                    </a:cubicBezTo>
                    <a:cubicBezTo>
                      <a:pt x="1" y="50"/>
                      <a:pt x="1" y="56"/>
                      <a:pt x="1" y="56"/>
                    </a:cubicBezTo>
                    <a:cubicBezTo>
                      <a:pt x="12" y="56"/>
                      <a:pt x="12" y="56"/>
                      <a:pt x="12" y="56"/>
                    </a:cubicBezTo>
                    <a:cubicBezTo>
                      <a:pt x="12" y="56"/>
                      <a:pt x="12" y="51"/>
                      <a:pt x="14" y="32"/>
                    </a:cubicBezTo>
                    <a:cubicBezTo>
                      <a:pt x="15" y="21"/>
                      <a:pt x="11" y="3"/>
                      <a:pt x="11" y="3"/>
                    </a:cubicBezTo>
                    <a:cubicBezTo>
                      <a:pt x="11" y="3"/>
                      <a:pt x="6" y="0"/>
                      <a:pt x="0" y="0"/>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2" name="Freeform 1348"/>
              <p:cNvSpPr/>
              <p:nvPr/>
            </p:nvSpPr>
            <p:spPr bwMode="auto">
              <a:xfrm>
                <a:off x="9478836" y="2325629"/>
                <a:ext cx="42222"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4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878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3" name="Freeform 1349"/>
              <p:cNvSpPr/>
              <p:nvPr/>
            </p:nvSpPr>
            <p:spPr bwMode="auto">
              <a:xfrm>
                <a:off x="9521056" y="2331258"/>
                <a:ext cx="98516"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6" y="13"/>
                      <a:pt x="3" y="21"/>
                    </a:cubicBezTo>
                    <a:cubicBezTo>
                      <a:pt x="1" y="25"/>
                      <a:pt x="0" y="30"/>
                      <a:pt x="0" y="30"/>
                    </a:cubicBezTo>
                    <a:cubicBezTo>
                      <a:pt x="0" y="30"/>
                      <a:pt x="5" y="40"/>
                      <a:pt x="9" y="39"/>
                    </a:cubicBezTo>
                    <a:cubicBezTo>
                      <a:pt x="13" y="38"/>
                      <a:pt x="15" y="0"/>
                      <a:pt x="5" y="3"/>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4" name="Freeform 1350"/>
              <p:cNvSpPr/>
              <p:nvPr/>
            </p:nvSpPr>
            <p:spPr bwMode="auto">
              <a:xfrm>
                <a:off x="9394394" y="2519843"/>
                <a:ext cx="211105"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3" y="0"/>
                      <a:pt x="8" y="1"/>
                      <a:pt x="14" y="1"/>
                    </a:cubicBezTo>
                    <a:cubicBezTo>
                      <a:pt x="18" y="1"/>
                      <a:pt x="32" y="3"/>
                      <a:pt x="28" y="11"/>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5" name="Freeform 1351"/>
              <p:cNvSpPr/>
              <p:nvPr/>
            </p:nvSpPr>
            <p:spPr bwMode="auto">
              <a:xfrm>
                <a:off x="9521056" y="2345331"/>
                <a:ext cx="50665"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7" y="8"/>
                      <a:pt x="6" y="1"/>
                    </a:cubicBezTo>
                    <a:cubicBezTo>
                      <a:pt x="6" y="1"/>
                      <a:pt x="6" y="1"/>
                      <a:pt x="6" y="1"/>
                    </a:cubicBezTo>
                    <a:cubicBezTo>
                      <a:pt x="6" y="0"/>
                      <a:pt x="5" y="0"/>
                      <a:pt x="5" y="1"/>
                    </a:cubicBezTo>
                    <a:cubicBezTo>
                      <a:pt x="5" y="1"/>
                      <a:pt x="6" y="11"/>
                      <a:pt x="3" y="19"/>
                    </a:cubicBezTo>
                    <a:cubicBezTo>
                      <a:pt x="1" y="24"/>
                      <a:pt x="0" y="28"/>
                      <a:pt x="0" y="28"/>
                    </a:cubicBezTo>
                    <a:cubicBezTo>
                      <a:pt x="0" y="28"/>
                      <a:pt x="1" y="29"/>
                      <a:pt x="2" y="31"/>
                    </a:cubicBezTo>
                    <a:lnTo>
                      <a:pt x="3" y="31"/>
                    </a:lnTo>
                    <a:close/>
                  </a:path>
                </a:pathLst>
              </a:custGeom>
              <a:solidFill>
                <a:srgbClr val="5D5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6" name="Freeform 1352"/>
              <p:cNvSpPr/>
              <p:nvPr/>
            </p:nvSpPr>
            <p:spPr bwMode="auto">
              <a:xfrm>
                <a:off x="9394394" y="2519843"/>
                <a:ext cx="151995" cy="59108"/>
              </a:xfrm>
              <a:custGeom>
                <a:avLst/>
                <a:gdLst>
                  <a:gd name="T0" fmla="*/ 10 w 23"/>
                  <a:gd name="T1" fmla="*/ 8 h 9"/>
                  <a:gd name="T2" fmla="*/ 10 w 23"/>
                  <a:gd name="T3" fmla="*/ 5 h 9"/>
                  <a:gd name="T4" fmla="*/ 18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10" y="8"/>
                      <a:pt x="10" y="7"/>
                      <a:pt x="10" y="5"/>
                    </a:cubicBezTo>
                    <a:cubicBezTo>
                      <a:pt x="12" y="3"/>
                      <a:pt x="15" y="3"/>
                      <a:pt x="18" y="4"/>
                    </a:cubicBezTo>
                    <a:cubicBezTo>
                      <a:pt x="18" y="5"/>
                      <a:pt x="18" y="5"/>
                      <a:pt x="18" y="5"/>
                    </a:cubicBezTo>
                    <a:cubicBezTo>
                      <a:pt x="19" y="5"/>
                      <a:pt x="20" y="5"/>
                      <a:pt x="20" y="5"/>
                    </a:cubicBezTo>
                    <a:cubicBezTo>
                      <a:pt x="21" y="5"/>
                      <a:pt x="21" y="5"/>
                      <a:pt x="21" y="5"/>
                    </a:cubicBezTo>
                    <a:cubicBezTo>
                      <a:pt x="21" y="5"/>
                      <a:pt x="22" y="5"/>
                      <a:pt x="22" y="5"/>
                    </a:cubicBezTo>
                    <a:cubicBezTo>
                      <a:pt x="22" y="5"/>
                      <a:pt x="23" y="5"/>
                      <a:pt x="23" y="5"/>
                    </a:cubicBezTo>
                    <a:cubicBezTo>
                      <a:pt x="23" y="4"/>
                      <a:pt x="23" y="4"/>
                      <a:pt x="23" y="4"/>
                    </a:cubicBezTo>
                    <a:cubicBezTo>
                      <a:pt x="23" y="4"/>
                      <a:pt x="22" y="3"/>
                      <a:pt x="22" y="3"/>
                    </a:cubicBezTo>
                    <a:cubicBezTo>
                      <a:pt x="19" y="2"/>
                      <a:pt x="16" y="1"/>
                      <a:pt x="14" y="1"/>
                    </a:cubicBezTo>
                    <a:cubicBezTo>
                      <a:pt x="8" y="1"/>
                      <a:pt x="3" y="0"/>
                      <a:pt x="3" y="0"/>
                    </a:cubicBezTo>
                    <a:cubicBezTo>
                      <a:pt x="2" y="0"/>
                      <a:pt x="0" y="6"/>
                      <a:pt x="0" y="6"/>
                    </a:cubicBezTo>
                    <a:cubicBezTo>
                      <a:pt x="3" y="8"/>
                      <a:pt x="6" y="9"/>
                      <a:pt x="9" y="9"/>
                    </a:cubicBezTo>
                    <a:lnTo>
                      <a:pt x="10" y="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7" name="Freeform 1353"/>
              <p:cNvSpPr/>
              <p:nvPr/>
            </p:nvSpPr>
            <p:spPr bwMode="auto">
              <a:xfrm>
                <a:off x="9318396" y="2491696"/>
                <a:ext cx="75998" cy="28147"/>
              </a:xfrm>
              <a:custGeom>
                <a:avLst/>
                <a:gdLst>
                  <a:gd name="T0" fmla="*/ 11 w 11"/>
                  <a:gd name="T1" fmla="*/ 2 h 4"/>
                  <a:gd name="T2" fmla="*/ 2 w 11"/>
                  <a:gd name="T3" fmla="*/ 1 h 4"/>
                  <a:gd name="T4" fmla="*/ 2 w 11"/>
                  <a:gd name="T5" fmla="*/ 3 h 4"/>
                  <a:gd name="T6" fmla="*/ 11 w 11"/>
                  <a:gd name="T7" fmla="*/ 2 h 4"/>
                </a:gdLst>
                <a:ahLst/>
                <a:cxnLst>
                  <a:cxn ang="0">
                    <a:pos x="T0" y="T1"/>
                  </a:cxn>
                  <a:cxn ang="0">
                    <a:pos x="T2" y="T3"/>
                  </a:cxn>
                  <a:cxn ang="0">
                    <a:pos x="T4" y="T5"/>
                  </a:cxn>
                  <a:cxn ang="0">
                    <a:pos x="T6" y="T7"/>
                  </a:cxn>
                </a:cxnLst>
                <a:rect l="0" t="0" r="r" b="b"/>
                <a:pathLst>
                  <a:path w="11" h="4">
                    <a:moveTo>
                      <a:pt x="11" y="2"/>
                    </a:moveTo>
                    <a:cubicBezTo>
                      <a:pt x="11" y="2"/>
                      <a:pt x="4" y="0"/>
                      <a:pt x="2" y="1"/>
                    </a:cubicBezTo>
                    <a:cubicBezTo>
                      <a:pt x="0" y="3"/>
                      <a:pt x="0" y="4"/>
                      <a:pt x="2" y="3"/>
                    </a:cubicBezTo>
                    <a:cubicBezTo>
                      <a:pt x="4" y="3"/>
                      <a:pt x="11" y="2"/>
                      <a:pt x="11"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8" name="Freeform 1354"/>
              <p:cNvSpPr/>
              <p:nvPr/>
            </p:nvSpPr>
            <p:spPr bwMode="auto">
              <a:xfrm>
                <a:off x="9239584" y="2331258"/>
                <a:ext cx="92887" cy="267398"/>
              </a:xfrm>
              <a:custGeom>
                <a:avLst/>
                <a:gdLst>
                  <a:gd name="T0" fmla="*/ 11 w 14"/>
                  <a:gd name="T1" fmla="*/ 2 h 40"/>
                  <a:gd name="T2" fmla="*/ 11 w 14"/>
                  <a:gd name="T3" fmla="*/ 16 h 40"/>
                  <a:gd name="T4" fmla="*/ 14 w 14"/>
                  <a:gd name="T5" fmla="*/ 31 h 40"/>
                  <a:gd name="T6" fmla="*/ 5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5" y="39"/>
                    </a:cubicBezTo>
                    <a:cubicBezTo>
                      <a:pt x="1" y="37"/>
                      <a:pt x="0" y="0"/>
                      <a:pt x="11" y="2"/>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19" name="Freeform 1355"/>
              <p:cNvSpPr/>
              <p:nvPr/>
            </p:nvSpPr>
            <p:spPr bwMode="auto">
              <a:xfrm>
                <a:off x="9239584" y="2500141"/>
                <a:ext cx="239252" cy="112589"/>
              </a:xfrm>
              <a:custGeom>
                <a:avLst/>
                <a:gdLst>
                  <a:gd name="T0" fmla="*/ 5 w 36"/>
                  <a:gd name="T1" fmla="*/ 14 h 17"/>
                  <a:gd name="T2" fmla="*/ 36 w 36"/>
                  <a:gd name="T3" fmla="*/ 5 h 17"/>
                  <a:gd name="T4" fmla="*/ 33 w 36"/>
                  <a:gd name="T5" fmla="*/ 0 h 17"/>
                  <a:gd name="T6" fmla="*/ 14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4" y="2"/>
                    </a:cubicBezTo>
                    <a:cubicBezTo>
                      <a:pt x="11" y="3"/>
                      <a:pt x="0" y="6"/>
                      <a:pt x="5" y="14"/>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0" name="Freeform 1356"/>
              <p:cNvSpPr/>
              <p:nvPr/>
            </p:nvSpPr>
            <p:spPr bwMode="auto">
              <a:xfrm>
                <a:off x="9273360" y="2345331"/>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2" y="5"/>
                      <a:pt x="0" y="11"/>
                      <a:pt x="3" y="16"/>
                    </a:cubicBezTo>
                    <a:cubicBezTo>
                      <a:pt x="4" y="18"/>
                      <a:pt x="6" y="20"/>
                      <a:pt x="6" y="23"/>
                    </a:cubicBezTo>
                    <a:cubicBezTo>
                      <a:pt x="6" y="25"/>
                      <a:pt x="6" y="27"/>
                      <a:pt x="6" y="28"/>
                    </a:cubicBezTo>
                    <a:cubicBezTo>
                      <a:pt x="7" y="28"/>
                      <a:pt x="8" y="27"/>
                      <a:pt x="9" y="27"/>
                    </a:cubicBezTo>
                    <a:cubicBezTo>
                      <a:pt x="9" y="24"/>
                      <a:pt x="8" y="19"/>
                      <a:pt x="6" y="14"/>
                    </a:cubicBezTo>
                    <a:cubicBezTo>
                      <a:pt x="4" y="7"/>
                      <a:pt x="6" y="0"/>
                      <a:pt x="6" y="0"/>
                    </a:cubicBezTo>
                    <a:cubicBezTo>
                      <a:pt x="5" y="0"/>
                      <a:pt x="4" y="0"/>
                      <a:pt x="4" y="0"/>
                    </a:cubicBezTo>
                    <a:lnTo>
                      <a:pt x="4" y="1"/>
                    </a:lnTo>
                    <a:close/>
                  </a:path>
                </a:pathLst>
              </a:custGeom>
              <a:solidFill>
                <a:srgbClr val="5D5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1" name="Freeform 1357"/>
              <p:cNvSpPr/>
              <p:nvPr/>
            </p:nvSpPr>
            <p:spPr bwMode="auto">
              <a:xfrm>
                <a:off x="9312767" y="2500141"/>
                <a:ext cx="166069"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4" y="6"/>
                      <a:pt x="25" y="5"/>
                    </a:cubicBezTo>
                    <a:cubicBezTo>
                      <a:pt x="25" y="5"/>
                      <a:pt x="23" y="0"/>
                      <a:pt x="22" y="0"/>
                    </a:cubicBezTo>
                    <a:cubicBezTo>
                      <a:pt x="22" y="0"/>
                      <a:pt x="12" y="1"/>
                      <a:pt x="3" y="2"/>
                    </a:cubicBezTo>
                    <a:cubicBezTo>
                      <a:pt x="3" y="2"/>
                      <a:pt x="1" y="3"/>
                      <a:pt x="0" y="3"/>
                    </a:cubicBezTo>
                    <a:cubicBezTo>
                      <a:pt x="0" y="4"/>
                      <a:pt x="0" y="5"/>
                      <a:pt x="0" y="5"/>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2" name="Freeform 1358"/>
              <p:cNvSpPr/>
              <p:nvPr/>
            </p:nvSpPr>
            <p:spPr bwMode="auto">
              <a:xfrm>
                <a:off x="9459132" y="2491696"/>
                <a:ext cx="67553" cy="47849"/>
              </a:xfrm>
              <a:custGeom>
                <a:avLst/>
                <a:gdLst>
                  <a:gd name="T0" fmla="*/ 0 w 10"/>
                  <a:gd name="T1" fmla="*/ 2 h 7"/>
                  <a:gd name="T2" fmla="*/ 10 w 10"/>
                  <a:gd name="T3" fmla="*/ 2 h 7"/>
                  <a:gd name="T4" fmla="*/ 9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9" y="6"/>
                      <a:pt x="9" y="6"/>
                      <a:pt x="9" y="6"/>
                    </a:cubicBezTo>
                    <a:cubicBezTo>
                      <a:pt x="9" y="6"/>
                      <a:pt x="6"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3" name="Rectangle 1359"/>
              <p:cNvSpPr>
                <a:spLocks noChangeArrowheads="1"/>
              </p:cNvSpPr>
              <p:nvPr/>
            </p:nvSpPr>
            <p:spPr bwMode="auto">
              <a:xfrm>
                <a:off x="9394394" y="2325629"/>
                <a:ext cx="8444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4" name="Freeform 1360"/>
              <p:cNvSpPr/>
              <p:nvPr/>
            </p:nvSpPr>
            <p:spPr bwMode="auto">
              <a:xfrm>
                <a:off x="9433801" y="2319999"/>
                <a:ext cx="45036" cy="25332"/>
              </a:xfrm>
              <a:custGeom>
                <a:avLst/>
                <a:gdLst>
                  <a:gd name="T0" fmla="*/ 0 w 7"/>
                  <a:gd name="T1" fmla="*/ 1 h 4"/>
                  <a:gd name="T2" fmla="*/ 3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3"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5" name="Freeform 1361"/>
              <p:cNvSpPr/>
              <p:nvPr/>
            </p:nvSpPr>
            <p:spPr bwMode="auto">
              <a:xfrm>
                <a:off x="9414097" y="2325629"/>
                <a:ext cx="39406" cy="180142"/>
              </a:xfrm>
              <a:custGeom>
                <a:avLst/>
                <a:gdLst>
                  <a:gd name="T0" fmla="*/ 6 w 6"/>
                  <a:gd name="T1" fmla="*/ 24 h 27"/>
                  <a:gd name="T2" fmla="*/ 6 w 6"/>
                  <a:gd name="T3" fmla="*/ 24 h 27"/>
                  <a:gd name="T4" fmla="*/ 6 w 6"/>
                  <a:gd name="T5" fmla="*/ 24 h 27"/>
                  <a:gd name="T6" fmla="*/ 4 w 6"/>
                  <a:gd name="T7" fmla="*/ 4 h 27"/>
                  <a:gd name="T8" fmla="*/ 5 w 6"/>
                  <a:gd name="T9" fmla="*/ 2 h 27"/>
                  <a:gd name="T10" fmla="*/ 5 w 6"/>
                  <a:gd name="T11" fmla="*/ 1 h 27"/>
                  <a:gd name="T12" fmla="*/ 2 w 6"/>
                  <a:gd name="T13" fmla="*/ 1 h 27"/>
                  <a:gd name="T14" fmla="*/ 2 w 6"/>
                  <a:gd name="T15" fmla="*/ 2 h 27"/>
                  <a:gd name="T16" fmla="*/ 2 w 6"/>
                  <a:gd name="T17" fmla="*/ 4 h 27"/>
                  <a:gd name="T18" fmla="*/ 0 w 6"/>
                  <a:gd name="T19" fmla="*/ 24 h 27"/>
                  <a:gd name="T20" fmla="*/ 0 w 6"/>
                  <a:gd name="T21" fmla="*/ 24 h 27"/>
                  <a:gd name="T22" fmla="*/ 0 w 6"/>
                  <a:gd name="T23" fmla="*/ 24 h 27"/>
                  <a:gd name="T24" fmla="*/ 0 w 6"/>
                  <a:gd name="T25" fmla="*/ 24 h 27"/>
                  <a:gd name="T26" fmla="*/ 0 w 6"/>
                  <a:gd name="T27" fmla="*/ 24 h 27"/>
                  <a:gd name="T28" fmla="*/ 1 w 6"/>
                  <a:gd name="T29" fmla="*/ 27 h 27"/>
                  <a:gd name="T30" fmla="*/ 5 w 6"/>
                  <a:gd name="T31" fmla="*/ 26 h 27"/>
                  <a:gd name="T32" fmla="*/ 6 w 6"/>
                  <a:gd name="T33" fmla="*/ 24 h 27"/>
                  <a:gd name="T34" fmla="*/ 6 w 6"/>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7">
                    <a:moveTo>
                      <a:pt x="6" y="24"/>
                    </a:moveTo>
                    <a:cubicBezTo>
                      <a:pt x="6" y="24"/>
                      <a:pt x="6" y="24"/>
                      <a:pt x="6" y="24"/>
                    </a:cubicBezTo>
                    <a:cubicBezTo>
                      <a:pt x="6" y="24"/>
                      <a:pt x="6" y="24"/>
                      <a:pt x="6" y="24"/>
                    </a:cubicBezTo>
                    <a:cubicBezTo>
                      <a:pt x="4" y="4"/>
                      <a:pt x="4" y="4"/>
                      <a:pt x="4" y="4"/>
                    </a:cubicBezTo>
                    <a:cubicBezTo>
                      <a:pt x="5" y="2"/>
                      <a:pt x="5" y="2"/>
                      <a:pt x="5" y="2"/>
                    </a:cubicBezTo>
                    <a:cubicBezTo>
                      <a:pt x="5" y="2"/>
                      <a:pt x="5" y="1"/>
                      <a:pt x="5" y="1"/>
                    </a:cubicBezTo>
                    <a:cubicBezTo>
                      <a:pt x="4" y="0"/>
                      <a:pt x="2" y="0"/>
                      <a:pt x="2" y="1"/>
                    </a:cubicBezTo>
                    <a:cubicBezTo>
                      <a:pt x="2" y="1"/>
                      <a:pt x="1" y="2"/>
                      <a:pt x="2"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6" name="Freeform 1362"/>
              <p:cNvSpPr/>
              <p:nvPr/>
            </p:nvSpPr>
            <p:spPr bwMode="auto">
              <a:xfrm>
                <a:off x="9425355" y="2325629"/>
                <a:ext cx="28147" cy="174513"/>
              </a:xfrm>
              <a:custGeom>
                <a:avLst/>
                <a:gdLst>
                  <a:gd name="T0" fmla="*/ 4 w 4"/>
                  <a:gd name="T1" fmla="*/ 24 h 26"/>
                  <a:gd name="T2" fmla="*/ 4 w 4"/>
                  <a:gd name="T3" fmla="*/ 24 h 26"/>
                  <a:gd name="T4" fmla="*/ 2 w 4"/>
                  <a:gd name="T5" fmla="*/ 4 h 26"/>
                  <a:gd name="T6" fmla="*/ 3 w 4"/>
                  <a:gd name="T7" fmla="*/ 2 h 26"/>
                  <a:gd name="T8" fmla="*/ 3 w 4"/>
                  <a:gd name="T9" fmla="*/ 1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1"/>
                    </a:cubicBezTo>
                    <a:cubicBezTo>
                      <a:pt x="3" y="0"/>
                      <a:pt x="2" y="0"/>
                      <a:pt x="2" y="0"/>
                    </a:cubicBezTo>
                    <a:cubicBezTo>
                      <a:pt x="2" y="1"/>
                      <a:pt x="2" y="1"/>
                      <a:pt x="2" y="1"/>
                    </a:cubicBezTo>
                    <a:cubicBezTo>
                      <a:pt x="2" y="4"/>
                      <a:pt x="2" y="7"/>
                      <a:pt x="2" y="10"/>
                    </a:cubicBezTo>
                    <a:cubicBezTo>
                      <a:pt x="2"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7" name="Freeform 1363"/>
              <p:cNvSpPr/>
              <p:nvPr/>
            </p:nvSpPr>
            <p:spPr bwMode="auto">
              <a:xfrm>
                <a:off x="9445059" y="2331258"/>
                <a:ext cx="8445" cy="8443"/>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8" name="Freeform 1364"/>
              <p:cNvSpPr/>
              <p:nvPr/>
            </p:nvSpPr>
            <p:spPr bwMode="auto">
              <a:xfrm>
                <a:off x="9419726" y="2331258"/>
                <a:ext cx="5629" cy="8443"/>
              </a:xfrm>
              <a:custGeom>
                <a:avLst/>
                <a:gdLst>
                  <a:gd name="T0" fmla="*/ 1 w 1"/>
                  <a:gd name="T1" fmla="*/ 1 h 1"/>
                  <a:gd name="T2" fmla="*/ 0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1"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29" name="Freeform 1365"/>
              <p:cNvSpPr/>
              <p:nvPr/>
            </p:nvSpPr>
            <p:spPr bwMode="auto">
              <a:xfrm>
                <a:off x="9385949" y="2319999"/>
                <a:ext cx="47851" cy="25332"/>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5" y="2"/>
                      <a:pt x="5" y="4"/>
                    </a:cubicBezTo>
                    <a:cubicBezTo>
                      <a:pt x="1" y="3"/>
                      <a:pt x="1" y="3"/>
                      <a:pt x="1" y="3"/>
                    </a:cubicBezTo>
                    <a:cubicBezTo>
                      <a:pt x="1" y="3"/>
                      <a:pt x="0" y="1"/>
                      <a:pt x="1"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0" name="Freeform 1366"/>
              <p:cNvSpPr/>
              <p:nvPr/>
            </p:nvSpPr>
            <p:spPr bwMode="auto">
              <a:xfrm>
                <a:off x="9560462" y="2471994"/>
                <a:ext cx="39406" cy="135107"/>
              </a:xfrm>
              <a:custGeom>
                <a:avLst/>
                <a:gdLst>
                  <a:gd name="T0" fmla="*/ 6 w 6"/>
                  <a:gd name="T1" fmla="*/ 1 h 20"/>
                  <a:gd name="T2" fmla="*/ 4 w 6"/>
                  <a:gd name="T3" fmla="*/ 17 h 20"/>
                  <a:gd name="T4" fmla="*/ 1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2" y="18"/>
                      <a:pt x="3" y="14"/>
                      <a:pt x="1" y="11"/>
                    </a:cubicBezTo>
                    <a:cubicBezTo>
                      <a:pt x="0" y="9"/>
                      <a:pt x="2" y="11"/>
                      <a:pt x="3" y="15"/>
                    </a:cubicBezTo>
                    <a:cubicBezTo>
                      <a:pt x="3" y="20"/>
                      <a:pt x="4" y="11"/>
                      <a:pt x="4" y="6"/>
                    </a:cubicBezTo>
                    <a:cubicBezTo>
                      <a:pt x="3" y="0"/>
                      <a:pt x="5" y="12"/>
                      <a:pt x="6" y="1"/>
                    </a:cubicBezTo>
                    <a:close/>
                  </a:path>
                </a:pathLst>
              </a:custGeom>
              <a:solidFill>
                <a:srgbClr val="6E6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1" name="Freeform 1367"/>
              <p:cNvSpPr/>
              <p:nvPr/>
            </p:nvSpPr>
            <p:spPr bwMode="auto">
              <a:xfrm>
                <a:off x="9259288" y="2477623"/>
                <a:ext cx="33777" cy="121032"/>
              </a:xfrm>
              <a:custGeom>
                <a:avLst/>
                <a:gdLst>
                  <a:gd name="T0" fmla="*/ 0 w 5"/>
                  <a:gd name="T1" fmla="*/ 0 h 18"/>
                  <a:gd name="T2" fmla="*/ 1 w 5"/>
                  <a:gd name="T3" fmla="*/ 16 h 18"/>
                  <a:gd name="T4" fmla="*/ 4 w 5"/>
                  <a:gd name="T5" fmla="*/ 10 h 18"/>
                  <a:gd name="T6" fmla="*/ 2 w 5"/>
                  <a:gd name="T7" fmla="*/ 15 h 18"/>
                  <a:gd name="T8" fmla="*/ 1 w 5"/>
                  <a:gd name="T9" fmla="*/ 5 h 18"/>
                  <a:gd name="T10" fmla="*/ 0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0" y="0"/>
                    </a:moveTo>
                    <a:cubicBezTo>
                      <a:pt x="0" y="0"/>
                      <a:pt x="0" y="15"/>
                      <a:pt x="1" y="16"/>
                    </a:cubicBezTo>
                    <a:cubicBezTo>
                      <a:pt x="3" y="17"/>
                      <a:pt x="2" y="13"/>
                      <a:pt x="4" y="10"/>
                    </a:cubicBezTo>
                    <a:cubicBezTo>
                      <a:pt x="5" y="8"/>
                      <a:pt x="3" y="11"/>
                      <a:pt x="2" y="15"/>
                    </a:cubicBezTo>
                    <a:cubicBezTo>
                      <a:pt x="2" y="18"/>
                      <a:pt x="1" y="10"/>
                      <a:pt x="1" y="5"/>
                    </a:cubicBezTo>
                    <a:cubicBezTo>
                      <a:pt x="2" y="0"/>
                      <a:pt x="0" y="11"/>
                      <a:pt x="0" y="0"/>
                    </a:cubicBezTo>
                    <a:close/>
                  </a:path>
                </a:pathLst>
              </a:custGeom>
              <a:solidFill>
                <a:srgbClr val="6E6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2" name="Freeform 1368"/>
              <p:cNvSpPr/>
              <p:nvPr/>
            </p:nvSpPr>
            <p:spPr bwMode="auto">
              <a:xfrm>
                <a:off x="9298694" y="1999121"/>
                <a:ext cx="273029" cy="306804"/>
              </a:xfrm>
              <a:custGeom>
                <a:avLst/>
                <a:gdLst>
                  <a:gd name="T0" fmla="*/ 41 w 41"/>
                  <a:gd name="T1" fmla="*/ 19 h 46"/>
                  <a:gd name="T2" fmla="*/ 20 w 41"/>
                  <a:gd name="T3" fmla="*/ 46 h 46"/>
                  <a:gd name="T4" fmla="*/ 0 w 41"/>
                  <a:gd name="T5" fmla="*/ 19 h 46"/>
                  <a:gd name="T6" fmla="*/ 20 w 41"/>
                  <a:gd name="T7" fmla="*/ 0 h 46"/>
                  <a:gd name="T8" fmla="*/ 41 w 41"/>
                  <a:gd name="T9" fmla="*/ 19 h 46"/>
                </a:gdLst>
                <a:ahLst/>
                <a:cxnLst>
                  <a:cxn ang="0">
                    <a:pos x="T0" y="T1"/>
                  </a:cxn>
                  <a:cxn ang="0">
                    <a:pos x="T2" y="T3"/>
                  </a:cxn>
                  <a:cxn ang="0">
                    <a:pos x="T4" y="T5"/>
                  </a:cxn>
                  <a:cxn ang="0">
                    <a:pos x="T6" y="T7"/>
                  </a:cxn>
                  <a:cxn ang="0">
                    <a:pos x="T8" y="T9"/>
                  </a:cxn>
                </a:cxnLst>
                <a:rect l="0" t="0" r="r" b="b"/>
                <a:pathLst>
                  <a:path w="41" h="46">
                    <a:moveTo>
                      <a:pt x="41" y="19"/>
                    </a:moveTo>
                    <a:cubicBezTo>
                      <a:pt x="41" y="31"/>
                      <a:pt x="34" y="46"/>
                      <a:pt x="20" y="46"/>
                    </a:cubicBezTo>
                    <a:cubicBezTo>
                      <a:pt x="9" y="46"/>
                      <a:pt x="0" y="31"/>
                      <a:pt x="0" y="19"/>
                    </a:cubicBezTo>
                    <a:cubicBezTo>
                      <a:pt x="0" y="8"/>
                      <a:pt x="9" y="0"/>
                      <a:pt x="20" y="0"/>
                    </a:cubicBezTo>
                    <a:cubicBezTo>
                      <a:pt x="32" y="0"/>
                      <a:pt x="41" y="8"/>
                      <a:pt x="41" y="19"/>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3" name="Freeform 1369"/>
              <p:cNvSpPr/>
              <p:nvPr/>
            </p:nvSpPr>
            <p:spPr bwMode="auto">
              <a:xfrm>
                <a:off x="9540760" y="2179263"/>
                <a:ext cx="30963" cy="78812"/>
              </a:xfrm>
              <a:custGeom>
                <a:avLst/>
                <a:gdLst>
                  <a:gd name="T0" fmla="*/ 2 w 5"/>
                  <a:gd name="T1" fmla="*/ 4 h 12"/>
                  <a:gd name="T2" fmla="*/ 3 w 5"/>
                  <a:gd name="T3" fmla="*/ 8 h 12"/>
                  <a:gd name="T4" fmla="*/ 0 w 5"/>
                  <a:gd name="T5" fmla="*/ 9 h 12"/>
                </a:gdLst>
                <a:ahLst/>
                <a:cxnLst>
                  <a:cxn ang="0">
                    <a:pos x="T0" y="T1"/>
                  </a:cxn>
                  <a:cxn ang="0">
                    <a:pos x="T2" y="T3"/>
                  </a:cxn>
                  <a:cxn ang="0">
                    <a:pos x="T4" y="T5"/>
                  </a:cxn>
                </a:cxnLst>
                <a:rect l="0" t="0" r="r" b="b"/>
                <a:pathLst>
                  <a:path w="5" h="12">
                    <a:moveTo>
                      <a:pt x="2" y="4"/>
                    </a:moveTo>
                    <a:cubicBezTo>
                      <a:pt x="2" y="4"/>
                      <a:pt x="5" y="0"/>
                      <a:pt x="3" y="8"/>
                    </a:cubicBezTo>
                    <a:cubicBezTo>
                      <a:pt x="2" y="12"/>
                      <a:pt x="0" y="12"/>
                      <a:pt x="0"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4" name="Freeform 1370"/>
              <p:cNvSpPr/>
              <p:nvPr/>
            </p:nvSpPr>
            <p:spPr bwMode="auto">
              <a:xfrm>
                <a:off x="9298694" y="2179263"/>
                <a:ext cx="33777" cy="78812"/>
              </a:xfrm>
              <a:custGeom>
                <a:avLst/>
                <a:gdLst>
                  <a:gd name="T0" fmla="*/ 3 w 5"/>
                  <a:gd name="T1" fmla="*/ 4 h 12"/>
                  <a:gd name="T2" fmla="*/ 2 w 5"/>
                  <a:gd name="T3" fmla="*/ 8 h 12"/>
                  <a:gd name="T4" fmla="*/ 5 w 5"/>
                  <a:gd name="T5" fmla="*/ 9 h 12"/>
                </a:gdLst>
                <a:ahLst/>
                <a:cxnLst>
                  <a:cxn ang="0">
                    <a:pos x="T0" y="T1"/>
                  </a:cxn>
                  <a:cxn ang="0">
                    <a:pos x="T2" y="T3"/>
                  </a:cxn>
                  <a:cxn ang="0">
                    <a:pos x="T4" y="T5"/>
                  </a:cxn>
                </a:cxnLst>
                <a:rect l="0" t="0" r="r" b="b"/>
                <a:pathLst>
                  <a:path w="5" h="12">
                    <a:moveTo>
                      <a:pt x="3" y="4"/>
                    </a:moveTo>
                    <a:cubicBezTo>
                      <a:pt x="3" y="4"/>
                      <a:pt x="0" y="0"/>
                      <a:pt x="2" y="8"/>
                    </a:cubicBezTo>
                    <a:cubicBezTo>
                      <a:pt x="3" y="12"/>
                      <a:pt x="5" y="12"/>
                      <a:pt x="5" y="9"/>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5" name="Freeform 1371"/>
              <p:cNvSpPr/>
              <p:nvPr/>
            </p:nvSpPr>
            <p:spPr bwMode="auto">
              <a:xfrm>
                <a:off x="9287435" y="1985046"/>
                <a:ext cx="292731" cy="233621"/>
              </a:xfrm>
              <a:custGeom>
                <a:avLst/>
                <a:gdLst>
                  <a:gd name="T0" fmla="*/ 37 w 44"/>
                  <a:gd name="T1" fmla="*/ 15 h 35"/>
                  <a:gd name="T2" fmla="*/ 21 w 44"/>
                  <a:gd name="T3" fmla="*/ 18 h 35"/>
                  <a:gd name="T4" fmla="*/ 6 w 44"/>
                  <a:gd name="T5" fmla="*/ 16 h 35"/>
                  <a:gd name="T6" fmla="*/ 6 w 44"/>
                  <a:gd name="T7" fmla="*/ 34 h 35"/>
                  <a:gd name="T8" fmla="*/ 1 w 44"/>
                  <a:gd name="T9" fmla="*/ 23 h 35"/>
                  <a:gd name="T10" fmla="*/ 22 w 44"/>
                  <a:gd name="T11" fmla="*/ 0 h 35"/>
                  <a:gd name="T12" fmla="*/ 44 w 44"/>
                  <a:gd name="T13" fmla="*/ 16 h 35"/>
                  <a:gd name="T14" fmla="*/ 40 w 44"/>
                  <a:gd name="T15" fmla="*/ 35 h 35"/>
                  <a:gd name="T16" fmla="*/ 37 w 44"/>
                  <a:gd name="T1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37" y="15"/>
                    </a:moveTo>
                    <a:cubicBezTo>
                      <a:pt x="34" y="13"/>
                      <a:pt x="28" y="18"/>
                      <a:pt x="21" y="18"/>
                    </a:cubicBezTo>
                    <a:cubicBezTo>
                      <a:pt x="18" y="18"/>
                      <a:pt x="8" y="13"/>
                      <a:pt x="6" y="16"/>
                    </a:cubicBezTo>
                    <a:cubicBezTo>
                      <a:pt x="3" y="19"/>
                      <a:pt x="8" y="33"/>
                      <a:pt x="6" y="34"/>
                    </a:cubicBezTo>
                    <a:cubicBezTo>
                      <a:pt x="4" y="34"/>
                      <a:pt x="2" y="31"/>
                      <a:pt x="1" y="23"/>
                    </a:cubicBezTo>
                    <a:cubicBezTo>
                      <a:pt x="0" y="16"/>
                      <a:pt x="2" y="1"/>
                      <a:pt x="22" y="0"/>
                    </a:cubicBezTo>
                    <a:cubicBezTo>
                      <a:pt x="41" y="0"/>
                      <a:pt x="44" y="14"/>
                      <a:pt x="44" y="16"/>
                    </a:cubicBezTo>
                    <a:cubicBezTo>
                      <a:pt x="44" y="19"/>
                      <a:pt x="42" y="35"/>
                      <a:pt x="40" y="35"/>
                    </a:cubicBezTo>
                    <a:cubicBezTo>
                      <a:pt x="37" y="34"/>
                      <a:pt x="44" y="17"/>
                      <a:pt x="37" y="15"/>
                    </a:cubicBez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6" name="Freeform 1372"/>
              <p:cNvSpPr/>
              <p:nvPr/>
            </p:nvSpPr>
            <p:spPr bwMode="auto">
              <a:xfrm>
                <a:off x="9298694" y="2052600"/>
                <a:ext cx="281472" cy="166068"/>
              </a:xfrm>
              <a:custGeom>
                <a:avLst/>
                <a:gdLst>
                  <a:gd name="T0" fmla="*/ 39 w 42"/>
                  <a:gd name="T1" fmla="*/ 7 h 25"/>
                  <a:gd name="T2" fmla="*/ 38 w 42"/>
                  <a:gd name="T3" fmla="*/ 0 h 25"/>
                  <a:gd name="T4" fmla="*/ 34 w 42"/>
                  <a:gd name="T5" fmla="*/ 1 h 25"/>
                  <a:gd name="T6" fmla="*/ 28 w 42"/>
                  <a:gd name="T7" fmla="*/ 4 h 25"/>
                  <a:gd name="T8" fmla="*/ 19 w 42"/>
                  <a:gd name="T9" fmla="*/ 5 h 25"/>
                  <a:gd name="T10" fmla="*/ 13 w 42"/>
                  <a:gd name="T11" fmla="*/ 1 h 25"/>
                  <a:gd name="T12" fmla="*/ 11 w 42"/>
                  <a:gd name="T13" fmla="*/ 4 h 25"/>
                  <a:gd name="T14" fmla="*/ 3 w 42"/>
                  <a:gd name="T15" fmla="*/ 2 h 25"/>
                  <a:gd name="T16" fmla="*/ 2 w 42"/>
                  <a:gd name="T17" fmla="*/ 6 h 25"/>
                  <a:gd name="T18" fmla="*/ 0 w 42"/>
                  <a:gd name="T19" fmla="*/ 14 h 25"/>
                  <a:gd name="T20" fmla="*/ 1 w 42"/>
                  <a:gd name="T21" fmla="*/ 21 h 25"/>
                  <a:gd name="T22" fmla="*/ 4 w 42"/>
                  <a:gd name="T23" fmla="*/ 24 h 25"/>
                  <a:gd name="T24" fmla="*/ 4 w 42"/>
                  <a:gd name="T25" fmla="*/ 6 h 25"/>
                  <a:gd name="T26" fmla="*/ 19 w 42"/>
                  <a:gd name="T27" fmla="*/ 8 h 25"/>
                  <a:gd name="T28" fmla="*/ 35 w 42"/>
                  <a:gd name="T29" fmla="*/ 5 h 25"/>
                  <a:gd name="T30" fmla="*/ 38 w 42"/>
                  <a:gd name="T31" fmla="*/ 25 h 25"/>
                  <a:gd name="T32" fmla="*/ 41 w 42"/>
                  <a:gd name="T33" fmla="*/ 17 h 25"/>
                  <a:gd name="T34" fmla="*/ 39 w 42"/>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5">
                    <a:moveTo>
                      <a:pt x="39" y="7"/>
                    </a:moveTo>
                    <a:cubicBezTo>
                      <a:pt x="39" y="6"/>
                      <a:pt x="40" y="0"/>
                      <a:pt x="38" y="0"/>
                    </a:cubicBezTo>
                    <a:cubicBezTo>
                      <a:pt x="37" y="0"/>
                      <a:pt x="35" y="1"/>
                      <a:pt x="34" y="1"/>
                    </a:cubicBezTo>
                    <a:cubicBezTo>
                      <a:pt x="32" y="2"/>
                      <a:pt x="30" y="3"/>
                      <a:pt x="28" y="4"/>
                    </a:cubicBezTo>
                    <a:cubicBezTo>
                      <a:pt x="25" y="5"/>
                      <a:pt x="22" y="7"/>
                      <a:pt x="19" y="5"/>
                    </a:cubicBezTo>
                    <a:cubicBezTo>
                      <a:pt x="17" y="4"/>
                      <a:pt x="15" y="3"/>
                      <a:pt x="13" y="1"/>
                    </a:cubicBezTo>
                    <a:cubicBezTo>
                      <a:pt x="13" y="2"/>
                      <a:pt x="12" y="4"/>
                      <a:pt x="11" y="4"/>
                    </a:cubicBezTo>
                    <a:cubicBezTo>
                      <a:pt x="8" y="5"/>
                      <a:pt x="6" y="3"/>
                      <a:pt x="3" y="2"/>
                    </a:cubicBezTo>
                    <a:cubicBezTo>
                      <a:pt x="3" y="3"/>
                      <a:pt x="3" y="5"/>
                      <a:pt x="2" y="6"/>
                    </a:cubicBezTo>
                    <a:cubicBezTo>
                      <a:pt x="2" y="9"/>
                      <a:pt x="1" y="11"/>
                      <a:pt x="0" y="14"/>
                    </a:cubicBezTo>
                    <a:cubicBezTo>
                      <a:pt x="1" y="16"/>
                      <a:pt x="1" y="19"/>
                      <a:pt x="1" y="21"/>
                    </a:cubicBezTo>
                    <a:cubicBezTo>
                      <a:pt x="2" y="23"/>
                      <a:pt x="3" y="24"/>
                      <a:pt x="4" y="24"/>
                    </a:cubicBezTo>
                    <a:cubicBezTo>
                      <a:pt x="6" y="23"/>
                      <a:pt x="1" y="9"/>
                      <a:pt x="4" y="6"/>
                    </a:cubicBezTo>
                    <a:cubicBezTo>
                      <a:pt x="6" y="3"/>
                      <a:pt x="16" y="8"/>
                      <a:pt x="19" y="8"/>
                    </a:cubicBezTo>
                    <a:cubicBezTo>
                      <a:pt x="26" y="8"/>
                      <a:pt x="32" y="3"/>
                      <a:pt x="35" y="5"/>
                    </a:cubicBezTo>
                    <a:cubicBezTo>
                      <a:pt x="42" y="7"/>
                      <a:pt x="35" y="24"/>
                      <a:pt x="38" y="25"/>
                    </a:cubicBezTo>
                    <a:cubicBezTo>
                      <a:pt x="39" y="25"/>
                      <a:pt x="40" y="21"/>
                      <a:pt x="41" y="17"/>
                    </a:cubicBezTo>
                    <a:cubicBezTo>
                      <a:pt x="39" y="14"/>
                      <a:pt x="39" y="11"/>
                      <a:pt x="39" y="7"/>
                    </a:cubicBezTo>
                    <a:close/>
                  </a:path>
                </a:pathLst>
              </a:custGeom>
              <a:solidFill>
                <a:srgbClr val="5E5E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7" name="Rectangle 1373"/>
              <p:cNvSpPr>
                <a:spLocks noChangeArrowheads="1"/>
              </p:cNvSpPr>
              <p:nvPr/>
            </p:nvSpPr>
            <p:spPr bwMode="auto">
              <a:xfrm>
                <a:off x="9405653" y="2632432"/>
                <a:ext cx="8445" cy="25332"/>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8" name="Rectangle 1374"/>
              <p:cNvSpPr>
                <a:spLocks noChangeArrowheads="1"/>
              </p:cNvSpPr>
              <p:nvPr/>
            </p:nvSpPr>
            <p:spPr bwMode="auto">
              <a:xfrm>
                <a:off x="9380320" y="2632432"/>
                <a:ext cx="5629" cy="25332"/>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39" name="Rectangle 1375"/>
              <p:cNvSpPr>
                <a:spLocks noChangeArrowheads="1"/>
              </p:cNvSpPr>
              <p:nvPr/>
            </p:nvSpPr>
            <p:spPr bwMode="auto">
              <a:xfrm>
                <a:off x="9473207" y="2632432"/>
                <a:ext cx="5629" cy="25332"/>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0" name="Rectangle 1376"/>
              <p:cNvSpPr>
                <a:spLocks noChangeArrowheads="1"/>
              </p:cNvSpPr>
              <p:nvPr/>
            </p:nvSpPr>
            <p:spPr bwMode="auto">
              <a:xfrm>
                <a:off x="9445059" y="2632432"/>
                <a:ext cx="8445" cy="25332"/>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1" name="Rectangle 1378"/>
              <p:cNvSpPr>
                <a:spLocks noChangeArrowheads="1"/>
              </p:cNvSpPr>
              <p:nvPr/>
            </p:nvSpPr>
            <p:spPr bwMode="auto">
              <a:xfrm>
                <a:off x="10081187" y="2272148"/>
                <a:ext cx="84442"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2" name="Rectangle 1379"/>
              <p:cNvSpPr>
                <a:spLocks noChangeArrowheads="1"/>
              </p:cNvSpPr>
              <p:nvPr/>
            </p:nvSpPr>
            <p:spPr bwMode="auto">
              <a:xfrm>
                <a:off x="10081187" y="2272148"/>
                <a:ext cx="84442"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3" name="Freeform 1380"/>
              <p:cNvSpPr/>
              <p:nvPr/>
            </p:nvSpPr>
            <p:spPr bwMode="auto">
              <a:xfrm>
                <a:off x="9985486" y="2652136"/>
                <a:ext cx="261770" cy="121032"/>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4" name="Freeform 1381"/>
              <p:cNvSpPr/>
              <p:nvPr/>
            </p:nvSpPr>
            <p:spPr bwMode="auto">
              <a:xfrm>
                <a:off x="9985486" y="2652136"/>
                <a:ext cx="261770" cy="121032"/>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5" name="Freeform 1382"/>
              <p:cNvSpPr/>
              <p:nvPr/>
            </p:nvSpPr>
            <p:spPr bwMode="auto">
              <a:xfrm>
                <a:off x="10005188" y="2773168"/>
                <a:ext cx="95701" cy="385616"/>
              </a:xfrm>
              <a:custGeom>
                <a:avLst/>
                <a:gdLst>
                  <a:gd name="T0" fmla="*/ 22 w 34"/>
                  <a:gd name="T1" fmla="*/ 128 h 137"/>
                  <a:gd name="T2" fmla="*/ 0 w 34"/>
                  <a:gd name="T3" fmla="*/ 0 h 137"/>
                  <a:gd name="T4" fmla="*/ 31 w 34"/>
                  <a:gd name="T5" fmla="*/ 0 h 137"/>
                  <a:gd name="T6" fmla="*/ 34 w 34"/>
                  <a:gd name="T7" fmla="*/ 137 h 137"/>
                  <a:gd name="T8" fmla="*/ 22 w 34"/>
                  <a:gd name="T9" fmla="*/ 128 h 137"/>
                </a:gdLst>
                <a:ahLst/>
                <a:cxnLst>
                  <a:cxn ang="0">
                    <a:pos x="T0" y="T1"/>
                  </a:cxn>
                  <a:cxn ang="0">
                    <a:pos x="T2" y="T3"/>
                  </a:cxn>
                  <a:cxn ang="0">
                    <a:pos x="T4" y="T5"/>
                  </a:cxn>
                  <a:cxn ang="0">
                    <a:pos x="T6" y="T7"/>
                  </a:cxn>
                  <a:cxn ang="0">
                    <a:pos x="T8" y="T9"/>
                  </a:cxn>
                </a:cxnLst>
                <a:rect l="0" t="0" r="r" b="b"/>
                <a:pathLst>
                  <a:path w="34" h="137">
                    <a:moveTo>
                      <a:pt x="22" y="128"/>
                    </a:moveTo>
                    <a:lnTo>
                      <a:pt x="0" y="0"/>
                    </a:lnTo>
                    <a:lnTo>
                      <a:pt x="31" y="0"/>
                    </a:lnTo>
                    <a:lnTo>
                      <a:pt x="34" y="137"/>
                    </a:lnTo>
                    <a:lnTo>
                      <a:pt x="22" y="12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6" name="Freeform 1383"/>
              <p:cNvSpPr/>
              <p:nvPr/>
            </p:nvSpPr>
            <p:spPr bwMode="auto">
              <a:xfrm>
                <a:off x="10047410" y="2773168"/>
                <a:ext cx="59110" cy="385616"/>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5B4D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7" name="Freeform 1384"/>
              <p:cNvSpPr/>
              <p:nvPr/>
            </p:nvSpPr>
            <p:spPr bwMode="auto">
              <a:xfrm>
                <a:off x="10145924" y="2773168"/>
                <a:ext cx="92887" cy="385616"/>
              </a:xfrm>
              <a:custGeom>
                <a:avLst/>
                <a:gdLst>
                  <a:gd name="T0" fmla="*/ 12 w 33"/>
                  <a:gd name="T1" fmla="*/ 128 h 137"/>
                  <a:gd name="T2" fmla="*/ 33 w 33"/>
                  <a:gd name="T3" fmla="*/ 0 h 137"/>
                  <a:gd name="T4" fmla="*/ 0 w 33"/>
                  <a:gd name="T5" fmla="*/ 0 h 137"/>
                  <a:gd name="T6" fmla="*/ 0 w 33"/>
                  <a:gd name="T7" fmla="*/ 137 h 137"/>
                  <a:gd name="T8" fmla="*/ 12 w 33"/>
                  <a:gd name="T9" fmla="*/ 128 h 137"/>
                </a:gdLst>
                <a:ahLst/>
                <a:cxnLst>
                  <a:cxn ang="0">
                    <a:pos x="T0" y="T1"/>
                  </a:cxn>
                  <a:cxn ang="0">
                    <a:pos x="T2" y="T3"/>
                  </a:cxn>
                  <a:cxn ang="0">
                    <a:pos x="T4" y="T5"/>
                  </a:cxn>
                  <a:cxn ang="0">
                    <a:pos x="T6" y="T7"/>
                  </a:cxn>
                  <a:cxn ang="0">
                    <a:pos x="T8" y="T9"/>
                  </a:cxn>
                </a:cxnLst>
                <a:rect l="0" t="0" r="r" b="b"/>
                <a:pathLst>
                  <a:path w="33" h="137">
                    <a:moveTo>
                      <a:pt x="12" y="128"/>
                    </a:moveTo>
                    <a:lnTo>
                      <a:pt x="33" y="0"/>
                    </a:lnTo>
                    <a:lnTo>
                      <a:pt x="0" y="0"/>
                    </a:lnTo>
                    <a:lnTo>
                      <a:pt x="0" y="137"/>
                    </a:lnTo>
                    <a:lnTo>
                      <a:pt x="12" y="12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8" name="Freeform 1385"/>
              <p:cNvSpPr/>
              <p:nvPr/>
            </p:nvSpPr>
            <p:spPr bwMode="auto">
              <a:xfrm>
                <a:off x="10140295" y="2773168"/>
                <a:ext cx="67553" cy="385616"/>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5B4D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49" name="Freeform 1386"/>
              <p:cNvSpPr/>
              <p:nvPr/>
            </p:nvSpPr>
            <p:spPr bwMode="auto">
              <a:xfrm>
                <a:off x="9960153" y="2331258"/>
                <a:ext cx="312435" cy="320878"/>
              </a:xfrm>
              <a:custGeom>
                <a:avLst/>
                <a:gdLst>
                  <a:gd name="T0" fmla="*/ 44 w 47"/>
                  <a:gd name="T1" fmla="*/ 5 h 48"/>
                  <a:gd name="T2" fmla="*/ 24 w 47"/>
                  <a:gd name="T3" fmla="*/ 0 h 48"/>
                  <a:gd name="T4" fmla="*/ 24 w 47"/>
                  <a:gd name="T5" fmla="*/ 0 h 48"/>
                  <a:gd name="T6" fmla="*/ 23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1" y="2"/>
                      <a:pt x="34" y="0"/>
                      <a:pt x="24" y="0"/>
                    </a:cubicBezTo>
                    <a:cubicBezTo>
                      <a:pt x="24" y="0"/>
                      <a:pt x="24" y="0"/>
                      <a:pt x="24" y="0"/>
                    </a:cubicBezTo>
                    <a:cubicBezTo>
                      <a:pt x="23" y="0"/>
                      <a:pt x="23" y="0"/>
                      <a:pt x="23"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0" name="Freeform 1387"/>
              <p:cNvSpPr/>
              <p:nvPr/>
            </p:nvSpPr>
            <p:spPr bwMode="auto">
              <a:xfrm>
                <a:off x="10033335" y="2339701"/>
                <a:ext cx="166069" cy="298361"/>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1" y="1"/>
                    </a:cubicBezTo>
                    <a:cubicBezTo>
                      <a:pt x="19" y="0"/>
                      <a:pt x="19" y="0"/>
                      <a:pt x="19" y="0"/>
                    </a:cubicBezTo>
                    <a:cubicBezTo>
                      <a:pt x="18" y="13"/>
                      <a:pt x="18" y="21"/>
                      <a:pt x="20" y="33"/>
                    </a:cubicBezTo>
                    <a:cubicBezTo>
                      <a:pt x="20" y="36"/>
                      <a:pt x="19" y="41"/>
                      <a:pt x="18" y="41"/>
                    </a:cubicBezTo>
                    <a:cubicBezTo>
                      <a:pt x="16" y="45"/>
                      <a:pt x="13" y="44"/>
                      <a:pt x="10" y="43"/>
                    </a:cubicBezTo>
                    <a:cubicBezTo>
                      <a:pt x="7" y="42"/>
                      <a:pt x="5" y="39"/>
                      <a:pt x="5" y="33"/>
                    </a:cubicBezTo>
                    <a:cubicBezTo>
                      <a:pt x="5" y="32"/>
                      <a:pt x="5" y="32"/>
                      <a:pt x="6" y="31"/>
                    </a:cubicBezTo>
                    <a:cubicBezTo>
                      <a:pt x="5" y="28"/>
                      <a:pt x="6" y="25"/>
                      <a:pt x="6" y="21"/>
                    </a:cubicBezTo>
                    <a:cubicBezTo>
                      <a:pt x="5" y="14"/>
                      <a:pt x="11" y="11"/>
                      <a:pt x="7" y="0"/>
                    </a:cubicBezTo>
                    <a:cubicBezTo>
                      <a:pt x="5" y="0"/>
                      <a:pt x="2"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1" name="Rectangle 1388"/>
              <p:cNvSpPr>
                <a:spLocks noChangeArrowheads="1"/>
              </p:cNvSpPr>
              <p:nvPr/>
            </p:nvSpPr>
            <p:spPr bwMode="auto">
              <a:xfrm>
                <a:off x="10145924"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2" name="Freeform 1389"/>
              <p:cNvSpPr/>
              <p:nvPr/>
            </p:nvSpPr>
            <p:spPr bwMode="auto">
              <a:xfrm>
                <a:off x="9985486" y="2632432"/>
                <a:ext cx="261770" cy="19702"/>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3" name="Freeform 1390"/>
              <p:cNvSpPr/>
              <p:nvPr/>
            </p:nvSpPr>
            <p:spPr bwMode="auto">
              <a:xfrm>
                <a:off x="9985486" y="2632432"/>
                <a:ext cx="261770" cy="19702"/>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4" name="Freeform 1391"/>
              <p:cNvSpPr/>
              <p:nvPr/>
            </p:nvSpPr>
            <p:spPr bwMode="auto">
              <a:xfrm>
                <a:off x="10145924" y="3133453"/>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5" name="Rectangle 1392"/>
              <p:cNvSpPr>
                <a:spLocks noChangeArrowheads="1"/>
              </p:cNvSpPr>
              <p:nvPr/>
            </p:nvSpPr>
            <p:spPr bwMode="auto">
              <a:xfrm>
                <a:off x="10038965"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6" name="Freeform 1393"/>
              <p:cNvSpPr/>
              <p:nvPr/>
            </p:nvSpPr>
            <p:spPr bwMode="auto">
              <a:xfrm>
                <a:off x="10038965"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7" name="Freeform 1394"/>
              <p:cNvSpPr/>
              <p:nvPr/>
            </p:nvSpPr>
            <p:spPr bwMode="auto">
              <a:xfrm>
                <a:off x="10145924" y="3133453"/>
                <a:ext cx="61924" cy="39406"/>
              </a:xfrm>
              <a:custGeom>
                <a:avLst/>
                <a:gdLst>
                  <a:gd name="T0" fmla="*/ 0 w 9"/>
                  <a:gd name="T1" fmla="*/ 4 h 6"/>
                  <a:gd name="T2" fmla="*/ 3 w 9"/>
                  <a:gd name="T3" fmla="*/ 1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1"/>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8" name="Freeform 1395"/>
              <p:cNvSpPr/>
              <p:nvPr/>
            </p:nvSpPr>
            <p:spPr bwMode="auto">
              <a:xfrm>
                <a:off x="10038965"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59" name="Freeform 1396"/>
              <p:cNvSpPr/>
              <p:nvPr/>
            </p:nvSpPr>
            <p:spPr bwMode="auto">
              <a:xfrm>
                <a:off x="9979857" y="2339701"/>
                <a:ext cx="92887" cy="292731"/>
              </a:xfrm>
              <a:custGeom>
                <a:avLst/>
                <a:gdLst>
                  <a:gd name="T0" fmla="*/ 14 w 14"/>
                  <a:gd name="T1" fmla="*/ 0 h 44"/>
                  <a:gd name="T2" fmla="*/ 3 w 14"/>
                  <a:gd name="T3" fmla="*/ 3 h 44"/>
                  <a:gd name="T4" fmla="*/ 1 w 14"/>
                  <a:gd name="T5" fmla="*/ 31 h 44"/>
                  <a:gd name="T6" fmla="*/ 1 w 14"/>
                  <a:gd name="T7" fmla="*/ 44 h 44"/>
                  <a:gd name="T8" fmla="*/ 12 w 14"/>
                  <a:gd name="T9" fmla="*/ 44 h 44"/>
                  <a:gd name="T10" fmla="*/ 12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1" y="31"/>
                    </a:cubicBezTo>
                    <a:cubicBezTo>
                      <a:pt x="1" y="37"/>
                      <a:pt x="1" y="41"/>
                      <a:pt x="1" y="44"/>
                    </a:cubicBezTo>
                    <a:cubicBezTo>
                      <a:pt x="12" y="44"/>
                      <a:pt x="12" y="44"/>
                      <a:pt x="12" y="44"/>
                    </a:cubicBezTo>
                    <a:cubicBezTo>
                      <a:pt x="12" y="44"/>
                      <a:pt x="12" y="44"/>
                      <a:pt x="12" y="44"/>
                    </a:cubicBezTo>
                    <a:cubicBezTo>
                      <a:pt x="10" y="44"/>
                      <a:pt x="10" y="44"/>
                      <a:pt x="10" y="44"/>
                    </a:cubicBezTo>
                    <a:cubicBezTo>
                      <a:pt x="10" y="44"/>
                      <a:pt x="8" y="7"/>
                      <a:pt x="10" y="3"/>
                    </a:cubicBezTo>
                    <a:cubicBezTo>
                      <a:pt x="10"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0" name="Freeform 1397"/>
              <p:cNvSpPr/>
              <p:nvPr/>
            </p:nvSpPr>
            <p:spPr bwMode="auto">
              <a:xfrm>
                <a:off x="10033335" y="2339701"/>
                <a:ext cx="39406" cy="292731"/>
              </a:xfrm>
              <a:custGeom>
                <a:avLst/>
                <a:gdLst>
                  <a:gd name="T0" fmla="*/ 6 w 6"/>
                  <a:gd name="T1" fmla="*/ 0 h 44"/>
                  <a:gd name="T2" fmla="*/ 2 w 6"/>
                  <a:gd name="T3" fmla="*/ 3 h 44"/>
                  <a:gd name="T4" fmla="*/ 2 w 6"/>
                  <a:gd name="T5" fmla="*/ 44 h 44"/>
                  <a:gd name="T6" fmla="*/ 4 w 6"/>
                  <a:gd name="T7" fmla="*/ 44 h 44"/>
                  <a:gd name="T8" fmla="*/ 4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2" y="3"/>
                    </a:cubicBezTo>
                    <a:cubicBezTo>
                      <a:pt x="0" y="7"/>
                      <a:pt x="2" y="44"/>
                      <a:pt x="2" y="44"/>
                    </a:cubicBezTo>
                    <a:cubicBezTo>
                      <a:pt x="4" y="44"/>
                      <a:pt x="4" y="44"/>
                      <a:pt x="4" y="44"/>
                    </a:cubicBezTo>
                    <a:cubicBezTo>
                      <a:pt x="4" y="44"/>
                      <a:pt x="4" y="43"/>
                      <a:pt x="4" y="43"/>
                    </a:cubicBezTo>
                    <a:cubicBezTo>
                      <a:pt x="3"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1" name="Freeform 1398"/>
              <p:cNvSpPr/>
              <p:nvPr/>
            </p:nvSpPr>
            <p:spPr bwMode="auto">
              <a:xfrm>
                <a:off x="9993929"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2" name="Freeform 1399"/>
              <p:cNvSpPr/>
              <p:nvPr/>
            </p:nvSpPr>
            <p:spPr bwMode="auto">
              <a:xfrm>
                <a:off x="9993929" y="2652136"/>
                <a:ext cx="73183" cy="59108"/>
              </a:xfrm>
              <a:custGeom>
                <a:avLst/>
                <a:gdLst>
                  <a:gd name="T0" fmla="*/ 1 w 11"/>
                  <a:gd name="T1" fmla="*/ 0 h 9"/>
                  <a:gd name="T2" fmla="*/ 0 w 11"/>
                  <a:gd name="T3" fmla="*/ 0 h 9"/>
                  <a:gd name="T4" fmla="*/ 0 w 11"/>
                  <a:gd name="T5" fmla="*/ 7 h 9"/>
                  <a:gd name="T6" fmla="*/ 0 w 11"/>
                  <a:gd name="T7" fmla="*/ 8 h 9"/>
                  <a:gd name="T8" fmla="*/ 11 w 11"/>
                  <a:gd name="T9" fmla="*/ 9 h 9"/>
                  <a:gd name="T10" fmla="*/ 10 w 11"/>
                  <a:gd name="T11" fmla="*/ 0 h 9"/>
                  <a:gd name="T12" fmla="*/ 2 w 11"/>
                  <a:gd name="T13" fmla="*/ 0 h 9"/>
                  <a:gd name="T14" fmla="*/ 1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1" y="0"/>
                    </a:moveTo>
                    <a:cubicBezTo>
                      <a:pt x="0" y="0"/>
                      <a:pt x="0" y="0"/>
                      <a:pt x="0" y="0"/>
                    </a:cubicBezTo>
                    <a:cubicBezTo>
                      <a:pt x="0" y="4"/>
                      <a:pt x="0" y="6"/>
                      <a:pt x="0" y="7"/>
                    </a:cubicBezTo>
                    <a:cubicBezTo>
                      <a:pt x="0" y="8"/>
                      <a:pt x="0" y="8"/>
                      <a:pt x="0" y="8"/>
                    </a:cubicBezTo>
                    <a:cubicBezTo>
                      <a:pt x="11" y="9"/>
                      <a:pt x="11" y="9"/>
                      <a:pt x="11" y="9"/>
                    </a:cubicBezTo>
                    <a:cubicBezTo>
                      <a:pt x="11" y="9"/>
                      <a:pt x="11" y="6"/>
                      <a:pt x="10" y="0"/>
                    </a:cubicBezTo>
                    <a:cubicBezTo>
                      <a:pt x="2" y="0"/>
                      <a:pt x="2" y="0"/>
                      <a:pt x="2" y="0"/>
                    </a:cubicBezTo>
                    <a:cubicBezTo>
                      <a:pt x="1" y="0"/>
                      <a:pt x="1" y="0"/>
                      <a:pt x="1" y="0"/>
                    </a:cubicBezTo>
                  </a:path>
                </a:pathLst>
              </a:custGeom>
              <a:solidFill>
                <a:srgbClr val="322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3" name="Freeform 1400"/>
              <p:cNvSpPr/>
              <p:nvPr/>
            </p:nvSpPr>
            <p:spPr bwMode="auto">
              <a:xfrm>
                <a:off x="9985486" y="2638062"/>
                <a:ext cx="14074" cy="14073"/>
              </a:xfrm>
              <a:custGeom>
                <a:avLst/>
                <a:gdLst>
                  <a:gd name="T0" fmla="*/ 0 w 2"/>
                  <a:gd name="T1" fmla="*/ 0 h 2"/>
                  <a:gd name="T2" fmla="*/ 1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2"/>
                      <a:pt x="1"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4" name="Freeform 1401"/>
              <p:cNvSpPr/>
              <p:nvPr/>
            </p:nvSpPr>
            <p:spPr bwMode="auto">
              <a:xfrm>
                <a:off x="9985486" y="2632432"/>
                <a:ext cx="73183" cy="19702"/>
              </a:xfrm>
              <a:custGeom>
                <a:avLst/>
                <a:gdLst>
                  <a:gd name="T0" fmla="*/ 11 w 11"/>
                  <a:gd name="T1" fmla="*/ 0 h 3"/>
                  <a:gd name="T2" fmla="*/ 0 w 11"/>
                  <a:gd name="T3" fmla="*/ 0 h 3"/>
                  <a:gd name="T4" fmla="*/ 0 w 11"/>
                  <a:gd name="T5" fmla="*/ 1 h 3"/>
                  <a:gd name="T6" fmla="*/ 2 w 11"/>
                  <a:gd name="T7" fmla="*/ 3 h 3"/>
                  <a:gd name="T8" fmla="*/ 3 w 11"/>
                  <a:gd name="T9" fmla="*/ 3 h 3"/>
                  <a:gd name="T10" fmla="*/ 11 w 11"/>
                  <a:gd name="T11" fmla="*/ 3 h 3"/>
                  <a:gd name="T12" fmla="*/ 11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0"/>
                    </a:moveTo>
                    <a:cubicBezTo>
                      <a:pt x="0" y="0"/>
                      <a:pt x="0" y="0"/>
                      <a:pt x="0" y="0"/>
                    </a:cubicBezTo>
                    <a:cubicBezTo>
                      <a:pt x="0" y="0"/>
                      <a:pt x="0" y="0"/>
                      <a:pt x="0" y="1"/>
                    </a:cubicBezTo>
                    <a:cubicBezTo>
                      <a:pt x="2" y="3"/>
                      <a:pt x="2" y="3"/>
                      <a:pt x="2" y="3"/>
                    </a:cubicBezTo>
                    <a:cubicBezTo>
                      <a:pt x="3" y="3"/>
                      <a:pt x="3" y="3"/>
                      <a:pt x="3" y="3"/>
                    </a:cubicBezTo>
                    <a:cubicBezTo>
                      <a:pt x="11" y="3"/>
                      <a:pt x="11" y="3"/>
                      <a:pt x="11" y="3"/>
                    </a:cubicBezTo>
                    <a:cubicBezTo>
                      <a:pt x="11" y="2"/>
                      <a:pt x="11" y="1"/>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5" name="Freeform 1402"/>
              <p:cNvSpPr>
                <a:spLocks noEditPoints="1"/>
              </p:cNvSpPr>
              <p:nvPr/>
            </p:nvSpPr>
            <p:spPr bwMode="auto">
              <a:xfrm>
                <a:off x="10174072" y="2331258"/>
                <a:ext cx="73183" cy="28147"/>
              </a:xfrm>
              <a:custGeom>
                <a:avLst/>
                <a:gdLst>
                  <a:gd name="T0" fmla="*/ 10 w 11"/>
                  <a:gd name="T1" fmla="*/ 3 h 4"/>
                  <a:gd name="T2" fmla="*/ 11 w 11"/>
                  <a:gd name="T3" fmla="*/ 4 h 4"/>
                  <a:gd name="T4" fmla="*/ 11 w 11"/>
                  <a:gd name="T5" fmla="*/ 4 h 4"/>
                  <a:gd name="T6" fmla="*/ 10 w 11"/>
                  <a:gd name="T7" fmla="*/ 3 h 4"/>
                  <a:gd name="T8" fmla="*/ 0 w 11"/>
                  <a:gd name="T9" fmla="*/ 0 h 4"/>
                  <a:gd name="T10" fmla="*/ 5 w 11"/>
                  <a:gd name="T11" fmla="*/ 1 h 4"/>
                  <a:gd name="T12" fmla="*/ 0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3"/>
                    </a:moveTo>
                    <a:cubicBezTo>
                      <a:pt x="10" y="3"/>
                      <a:pt x="11" y="4"/>
                      <a:pt x="11" y="4"/>
                    </a:cubicBezTo>
                    <a:cubicBezTo>
                      <a:pt x="11" y="4"/>
                      <a:pt x="11" y="4"/>
                      <a:pt x="11" y="4"/>
                    </a:cubicBezTo>
                    <a:cubicBezTo>
                      <a:pt x="11" y="4"/>
                      <a:pt x="11"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6" name="Freeform 1403"/>
              <p:cNvSpPr/>
              <p:nvPr/>
            </p:nvSpPr>
            <p:spPr bwMode="auto">
              <a:xfrm>
                <a:off x="10165628" y="2652136"/>
                <a:ext cx="81628"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322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7" name="Freeform 1404"/>
              <p:cNvSpPr/>
              <p:nvPr/>
            </p:nvSpPr>
            <p:spPr bwMode="auto">
              <a:xfrm>
                <a:off x="10165628" y="2331258"/>
                <a:ext cx="95701" cy="320878"/>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3"/>
                      <a:pt x="12" y="4"/>
                      <a:pt x="12" y="4"/>
                    </a:cubicBezTo>
                    <a:cubicBezTo>
                      <a:pt x="12" y="4"/>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8" name="Freeform 1405"/>
              <p:cNvSpPr/>
              <p:nvPr/>
            </p:nvSpPr>
            <p:spPr bwMode="auto">
              <a:xfrm>
                <a:off x="10165628" y="2339701"/>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69" name="Freeform 1406"/>
              <p:cNvSpPr/>
              <p:nvPr/>
            </p:nvSpPr>
            <p:spPr bwMode="auto">
              <a:xfrm>
                <a:off x="10174072" y="2632432"/>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0" name="Freeform 1407"/>
              <p:cNvSpPr/>
              <p:nvPr/>
            </p:nvSpPr>
            <p:spPr bwMode="auto">
              <a:xfrm>
                <a:off x="9974227" y="2331258"/>
                <a:ext cx="92887" cy="374357"/>
              </a:xfrm>
              <a:custGeom>
                <a:avLst/>
                <a:gdLst>
                  <a:gd name="T0" fmla="*/ 14 w 14"/>
                  <a:gd name="T1" fmla="*/ 0 h 56"/>
                  <a:gd name="T2" fmla="*/ 12 w 14"/>
                  <a:gd name="T3" fmla="*/ 43 h 56"/>
                  <a:gd name="T4" fmla="*/ 13 w 14"/>
                  <a:gd name="T5" fmla="*/ 56 h 56"/>
                  <a:gd name="T6" fmla="*/ 2 w 14"/>
                  <a:gd name="T7" fmla="*/ 56 h 56"/>
                  <a:gd name="T8" fmla="*/ 0 w 14"/>
                  <a:gd name="T9" fmla="*/ 32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0" y="32"/>
                    </a:cubicBezTo>
                    <a:cubicBezTo>
                      <a:pt x="0" y="21"/>
                      <a:pt x="3" y="3"/>
                      <a:pt x="3" y="3"/>
                    </a:cubicBezTo>
                    <a:cubicBezTo>
                      <a:pt x="3" y="3"/>
                      <a:pt x="8" y="0"/>
                      <a:pt x="14" y="0"/>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1" name="Freeform 1408"/>
              <p:cNvSpPr/>
              <p:nvPr/>
            </p:nvSpPr>
            <p:spPr bwMode="auto">
              <a:xfrm>
                <a:off x="10027706" y="2325629"/>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2" y="1"/>
                      <a:pt x="2" y="1"/>
                      <a:pt x="2" y="1"/>
                    </a:cubicBezTo>
                    <a:cubicBezTo>
                      <a:pt x="2" y="1"/>
                      <a:pt x="3" y="0"/>
                      <a:pt x="6" y="0"/>
                    </a:cubicBezTo>
                    <a:close/>
                  </a:path>
                </a:pathLst>
              </a:custGeom>
              <a:solidFill>
                <a:srgbClr val="816F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2" name="Freeform 1409"/>
              <p:cNvSpPr/>
              <p:nvPr/>
            </p:nvSpPr>
            <p:spPr bwMode="auto">
              <a:xfrm>
                <a:off x="10165628" y="2331258"/>
                <a:ext cx="95701" cy="374357"/>
              </a:xfrm>
              <a:custGeom>
                <a:avLst/>
                <a:gdLst>
                  <a:gd name="T0" fmla="*/ 0 w 14"/>
                  <a:gd name="T1" fmla="*/ 0 h 56"/>
                  <a:gd name="T2" fmla="*/ 2 w 14"/>
                  <a:gd name="T3" fmla="*/ 43 h 56"/>
                  <a:gd name="T4" fmla="*/ 1 w 14"/>
                  <a:gd name="T5" fmla="*/ 56 h 56"/>
                  <a:gd name="T6" fmla="*/ 12 w 14"/>
                  <a:gd name="T7" fmla="*/ 56 h 56"/>
                  <a:gd name="T8" fmla="*/ 14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2" y="56"/>
                      <a:pt x="12" y="56"/>
                      <a:pt x="12" y="56"/>
                    </a:cubicBezTo>
                    <a:cubicBezTo>
                      <a:pt x="12" y="56"/>
                      <a:pt x="12" y="51"/>
                      <a:pt x="14" y="32"/>
                    </a:cubicBezTo>
                    <a:cubicBezTo>
                      <a:pt x="14" y="21"/>
                      <a:pt x="11" y="3"/>
                      <a:pt x="11" y="3"/>
                    </a:cubicBezTo>
                    <a:cubicBezTo>
                      <a:pt x="11" y="3"/>
                      <a:pt x="6" y="0"/>
                      <a:pt x="0" y="0"/>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3" name="Freeform 1410"/>
              <p:cNvSpPr/>
              <p:nvPr/>
            </p:nvSpPr>
            <p:spPr bwMode="auto">
              <a:xfrm>
                <a:off x="10165628" y="2325629"/>
                <a:ext cx="42222" cy="180142"/>
              </a:xfrm>
              <a:custGeom>
                <a:avLst/>
                <a:gdLst>
                  <a:gd name="T0" fmla="*/ 1 w 6"/>
                  <a:gd name="T1" fmla="*/ 0 h 27"/>
                  <a:gd name="T2" fmla="*/ 0 w 6"/>
                  <a:gd name="T3" fmla="*/ 0 h 27"/>
                  <a:gd name="T4" fmla="*/ 2 w 6"/>
                  <a:gd name="T5" fmla="*/ 27 h 27"/>
                  <a:gd name="T6" fmla="*/ 6 w 6"/>
                  <a:gd name="T7" fmla="*/ 18 h 27"/>
                  <a:gd name="T8" fmla="*/ 5 w 6"/>
                  <a:gd name="T9" fmla="*/ 14 h 27"/>
                  <a:gd name="T10" fmla="*/ 3 w 6"/>
                  <a:gd name="T11" fmla="*/ 13 h 27"/>
                  <a:gd name="T12" fmla="*/ 5 w 6"/>
                  <a:gd name="T13" fmla="*/ 9 h 27"/>
                  <a:gd name="T14" fmla="*/ 4 w 6"/>
                  <a:gd name="T15" fmla="*/ 1 h 27"/>
                  <a:gd name="T16" fmla="*/ 1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1" y="0"/>
                    </a:moveTo>
                    <a:cubicBezTo>
                      <a:pt x="0" y="0"/>
                      <a:pt x="0" y="0"/>
                      <a:pt x="0" y="0"/>
                    </a:cubicBezTo>
                    <a:cubicBezTo>
                      <a:pt x="2" y="27"/>
                      <a:pt x="2" y="27"/>
                      <a:pt x="2" y="27"/>
                    </a:cubicBezTo>
                    <a:cubicBezTo>
                      <a:pt x="6" y="18"/>
                      <a:pt x="6" y="18"/>
                      <a:pt x="6"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816F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4" name="Freeform 1412"/>
              <p:cNvSpPr/>
              <p:nvPr/>
            </p:nvSpPr>
            <p:spPr bwMode="auto">
              <a:xfrm>
                <a:off x="10207850" y="2331258"/>
                <a:ext cx="98516" cy="267398"/>
              </a:xfrm>
              <a:custGeom>
                <a:avLst/>
                <a:gdLst>
                  <a:gd name="T0" fmla="*/ 4 w 15"/>
                  <a:gd name="T1" fmla="*/ 3 h 40"/>
                  <a:gd name="T2" fmla="*/ 3 w 15"/>
                  <a:gd name="T3" fmla="*/ 21 h 40"/>
                  <a:gd name="T4" fmla="*/ 0 w 15"/>
                  <a:gd name="T5" fmla="*/ 30 h 40"/>
                  <a:gd name="T6" fmla="*/ 9 w 15"/>
                  <a:gd name="T7" fmla="*/ 39 h 40"/>
                  <a:gd name="T8" fmla="*/ 4 w 15"/>
                  <a:gd name="T9" fmla="*/ 3 h 40"/>
                </a:gdLst>
                <a:ahLst/>
                <a:cxnLst>
                  <a:cxn ang="0">
                    <a:pos x="T0" y="T1"/>
                  </a:cxn>
                  <a:cxn ang="0">
                    <a:pos x="T2" y="T3"/>
                  </a:cxn>
                  <a:cxn ang="0">
                    <a:pos x="T4" y="T5"/>
                  </a:cxn>
                  <a:cxn ang="0">
                    <a:pos x="T6" y="T7"/>
                  </a:cxn>
                  <a:cxn ang="0">
                    <a:pos x="T8" y="T9"/>
                  </a:cxn>
                </a:cxnLst>
                <a:rect l="0" t="0" r="r" b="b"/>
                <a:pathLst>
                  <a:path w="15" h="40">
                    <a:moveTo>
                      <a:pt x="4" y="3"/>
                    </a:moveTo>
                    <a:cubicBezTo>
                      <a:pt x="4" y="3"/>
                      <a:pt x="6" y="13"/>
                      <a:pt x="3" y="21"/>
                    </a:cubicBezTo>
                    <a:cubicBezTo>
                      <a:pt x="1" y="25"/>
                      <a:pt x="0" y="30"/>
                      <a:pt x="0" y="30"/>
                    </a:cubicBezTo>
                    <a:cubicBezTo>
                      <a:pt x="0" y="30"/>
                      <a:pt x="5" y="40"/>
                      <a:pt x="9" y="39"/>
                    </a:cubicBezTo>
                    <a:cubicBezTo>
                      <a:pt x="13" y="38"/>
                      <a:pt x="15" y="0"/>
                      <a:pt x="4" y="3"/>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5" name="Freeform 1413"/>
              <p:cNvSpPr/>
              <p:nvPr/>
            </p:nvSpPr>
            <p:spPr bwMode="auto">
              <a:xfrm>
                <a:off x="10081187" y="2519843"/>
                <a:ext cx="205476"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6" name="Freeform 1414"/>
              <p:cNvSpPr/>
              <p:nvPr/>
            </p:nvSpPr>
            <p:spPr bwMode="auto">
              <a:xfrm>
                <a:off x="10207850" y="2345331"/>
                <a:ext cx="53481" cy="208289"/>
              </a:xfrm>
              <a:custGeom>
                <a:avLst/>
                <a:gdLst>
                  <a:gd name="T0" fmla="*/ 3 w 8"/>
                  <a:gd name="T1" fmla="*/ 31 h 31"/>
                  <a:gd name="T2" fmla="*/ 4 w 8"/>
                  <a:gd name="T3" fmla="*/ 31 h 31"/>
                  <a:gd name="T4" fmla="*/ 4 w 8"/>
                  <a:gd name="T5" fmla="*/ 30 h 31"/>
                  <a:gd name="T6" fmla="*/ 5 w 8"/>
                  <a:gd name="T7" fmla="*/ 19 h 31"/>
                  <a:gd name="T8" fmla="*/ 6 w 8"/>
                  <a:gd name="T9" fmla="*/ 1 h 31"/>
                  <a:gd name="T10" fmla="*/ 6 w 8"/>
                  <a:gd name="T11" fmla="*/ 1 h 31"/>
                  <a:gd name="T12" fmla="*/ 4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1"/>
                    </a:cubicBezTo>
                    <a:cubicBezTo>
                      <a:pt x="4" y="30"/>
                      <a:pt x="4" y="30"/>
                      <a:pt x="4" y="30"/>
                    </a:cubicBezTo>
                    <a:cubicBezTo>
                      <a:pt x="2" y="26"/>
                      <a:pt x="3" y="22"/>
                      <a:pt x="5" y="19"/>
                    </a:cubicBezTo>
                    <a:cubicBezTo>
                      <a:pt x="8" y="13"/>
                      <a:pt x="6" y="8"/>
                      <a:pt x="6" y="1"/>
                    </a:cubicBezTo>
                    <a:cubicBezTo>
                      <a:pt x="6" y="1"/>
                      <a:pt x="6" y="1"/>
                      <a:pt x="6" y="1"/>
                    </a:cubicBezTo>
                    <a:cubicBezTo>
                      <a:pt x="6" y="0"/>
                      <a:pt x="5" y="0"/>
                      <a:pt x="4" y="1"/>
                    </a:cubicBezTo>
                    <a:cubicBezTo>
                      <a:pt x="4" y="1"/>
                      <a:pt x="6" y="11"/>
                      <a:pt x="3" y="19"/>
                    </a:cubicBezTo>
                    <a:cubicBezTo>
                      <a:pt x="1" y="24"/>
                      <a:pt x="0" y="28"/>
                      <a:pt x="0" y="28"/>
                    </a:cubicBezTo>
                    <a:cubicBezTo>
                      <a:pt x="0" y="28"/>
                      <a:pt x="0" y="29"/>
                      <a:pt x="2" y="31"/>
                    </a:cubicBezTo>
                    <a:lnTo>
                      <a:pt x="3" y="31"/>
                    </a:lnTo>
                    <a:close/>
                  </a:path>
                </a:pathLst>
              </a:custGeom>
              <a:solidFill>
                <a:srgbClr val="57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7" name="Freeform 1415"/>
              <p:cNvSpPr/>
              <p:nvPr/>
            </p:nvSpPr>
            <p:spPr bwMode="auto">
              <a:xfrm>
                <a:off x="10081187" y="2519843"/>
                <a:ext cx="151995" cy="59108"/>
              </a:xfrm>
              <a:custGeom>
                <a:avLst/>
                <a:gdLst>
                  <a:gd name="T0" fmla="*/ 10 w 23"/>
                  <a:gd name="T1" fmla="*/ 8 h 9"/>
                  <a:gd name="T2" fmla="*/ 10 w 23"/>
                  <a:gd name="T3" fmla="*/ 5 h 9"/>
                  <a:gd name="T4" fmla="*/ 17 w 23"/>
                  <a:gd name="T5" fmla="*/ 4 h 9"/>
                  <a:gd name="T6" fmla="*/ 18 w 23"/>
                  <a:gd name="T7" fmla="*/ 5 h 9"/>
                  <a:gd name="T8" fmla="*/ 20 w 23"/>
                  <a:gd name="T9" fmla="*/ 5 h 9"/>
                  <a:gd name="T10" fmla="*/ 21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8"/>
                      <a:pt x="9" y="7"/>
                      <a:pt x="10" y="5"/>
                    </a:cubicBezTo>
                    <a:cubicBezTo>
                      <a:pt x="11" y="3"/>
                      <a:pt x="15" y="3"/>
                      <a:pt x="17" y="4"/>
                    </a:cubicBezTo>
                    <a:cubicBezTo>
                      <a:pt x="18" y="5"/>
                      <a:pt x="18" y="5"/>
                      <a:pt x="18" y="5"/>
                    </a:cubicBezTo>
                    <a:cubicBezTo>
                      <a:pt x="19" y="5"/>
                      <a:pt x="19" y="5"/>
                      <a:pt x="20" y="5"/>
                    </a:cubicBezTo>
                    <a:cubicBezTo>
                      <a:pt x="21" y="5"/>
                      <a:pt x="21" y="5"/>
                      <a:pt x="21" y="5"/>
                    </a:cubicBezTo>
                    <a:cubicBezTo>
                      <a:pt x="21" y="5"/>
                      <a:pt x="21" y="5"/>
                      <a:pt x="22" y="5"/>
                    </a:cubicBezTo>
                    <a:cubicBezTo>
                      <a:pt x="22" y="5"/>
                      <a:pt x="23" y="5"/>
                      <a:pt x="23" y="5"/>
                    </a:cubicBezTo>
                    <a:cubicBezTo>
                      <a:pt x="23" y="4"/>
                      <a:pt x="23" y="4"/>
                      <a:pt x="23" y="4"/>
                    </a:cubicBezTo>
                    <a:cubicBezTo>
                      <a:pt x="22" y="4"/>
                      <a:pt x="22" y="3"/>
                      <a:pt x="22" y="3"/>
                    </a:cubicBezTo>
                    <a:cubicBezTo>
                      <a:pt x="19" y="2"/>
                      <a:pt x="16" y="1"/>
                      <a:pt x="14" y="1"/>
                    </a:cubicBezTo>
                    <a:cubicBezTo>
                      <a:pt x="8" y="1"/>
                      <a:pt x="3" y="0"/>
                      <a:pt x="3" y="0"/>
                    </a:cubicBezTo>
                    <a:cubicBezTo>
                      <a:pt x="2" y="0"/>
                      <a:pt x="0" y="6"/>
                      <a:pt x="0" y="6"/>
                    </a:cubicBezTo>
                    <a:cubicBezTo>
                      <a:pt x="3" y="8"/>
                      <a:pt x="6" y="9"/>
                      <a:pt x="9" y="9"/>
                    </a:cubicBezTo>
                    <a:lnTo>
                      <a:pt x="10" y="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8" name="Freeform 1416"/>
              <p:cNvSpPr/>
              <p:nvPr/>
            </p:nvSpPr>
            <p:spPr bwMode="auto">
              <a:xfrm>
                <a:off x="9999561" y="2491696"/>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79" name="Freeform 1417"/>
              <p:cNvSpPr/>
              <p:nvPr/>
            </p:nvSpPr>
            <p:spPr bwMode="auto">
              <a:xfrm>
                <a:off x="9926378" y="2331258"/>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0" name="Freeform 1418"/>
              <p:cNvSpPr/>
              <p:nvPr/>
            </p:nvSpPr>
            <p:spPr bwMode="auto">
              <a:xfrm>
                <a:off x="9920748" y="2500141"/>
                <a:ext cx="244882"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2" y="3"/>
                      <a:pt x="0" y="6"/>
                      <a:pt x="5" y="14"/>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1" name="Freeform 1419"/>
              <p:cNvSpPr/>
              <p:nvPr/>
            </p:nvSpPr>
            <p:spPr bwMode="auto">
              <a:xfrm>
                <a:off x="9960154" y="2345331"/>
                <a:ext cx="59110"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7"/>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57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2" name="Freeform 1420"/>
              <p:cNvSpPr/>
              <p:nvPr/>
            </p:nvSpPr>
            <p:spPr bwMode="auto">
              <a:xfrm>
                <a:off x="9999561" y="2500141"/>
                <a:ext cx="166069" cy="39406"/>
              </a:xfrm>
              <a:custGeom>
                <a:avLst/>
                <a:gdLst>
                  <a:gd name="T0" fmla="*/ 0 w 25"/>
                  <a:gd name="T1" fmla="*/ 5 h 6"/>
                  <a:gd name="T2" fmla="*/ 19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2"/>
                    </a:cubicBezTo>
                    <a:cubicBezTo>
                      <a:pt x="22" y="2"/>
                      <a:pt x="23" y="4"/>
                      <a:pt x="23" y="6"/>
                    </a:cubicBezTo>
                    <a:cubicBezTo>
                      <a:pt x="24" y="6"/>
                      <a:pt x="24" y="6"/>
                      <a:pt x="25" y="5"/>
                    </a:cubicBezTo>
                    <a:cubicBezTo>
                      <a:pt x="25" y="5"/>
                      <a:pt x="23" y="0"/>
                      <a:pt x="22" y="0"/>
                    </a:cubicBezTo>
                    <a:cubicBezTo>
                      <a:pt x="21" y="0"/>
                      <a:pt x="12" y="1"/>
                      <a:pt x="3" y="2"/>
                    </a:cubicBezTo>
                    <a:cubicBezTo>
                      <a:pt x="2" y="2"/>
                      <a:pt x="1" y="3"/>
                      <a:pt x="0" y="3"/>
                    </a:cubicBezTo>
                    <a:cubicBezTo>
                      <a:pt x="0" y="4"/>
                      <a:pt x="0" y="5"/>
                      <a:pt x="0" y="5"/>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3" name="Freeform 1421"/>
              <p:cNvSpPr/>
              <p:nvPr/>
            </p:nvSpPr>
            <p:spPr bwMode="auto">
              <a:xfrm>
                <a:off x="10145926" y="2491696"/>
                <a:ext cx="67553" cy="47849"/>
              </a:xfrm>
              <a:custGeom>
                <a:avLst/>
                <a:gdLst>
                  <a:gd name="T0" fmla="*/ 0 w 10"/>
                  <a:gd name="T1" fmla="*/ 2 h 7"/>
                  <a:gd name="T2" fmla="*/ 10 w 10"/>
                  <a:gd name="T3" fmla="*/ 2 h 7"/>
                  <a:gd name="T4" fmla="*/ 9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9" y="6"/>
                      <a:pt x="9" y="6"/>
                      <a:pt x="9" y="6"/>
                    </a:cubicBezTo>
                    <a:cubicBezTo>
                      <a:pt x="9"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4" name="Rectangle 1422"/>
              <p:cNvSpPr>
                <a:spLocks noChangeArrowheads="1"/>
              </p:cNvSpPr>
              <p:nvPr/>
            </p:nvSpPr>
            <p:spPr bwMode="auto">
              <a:xfrm>
                <a:off x="10081187" y="2325629"/>
                <a:ext cx="7881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5" name="Freeform 1423"/>
              <p:cNvSpPr/>
              <p:nvPr/>
            </p:nvSpPr>
            <p:spPr bwMode="auto">
              <a:xfrm>
                <a:off x="10120593" y="2319999"/>
                <a:ext cx="45036"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6" name="Freeform 1424"/>
              <p:cNvSpPr/>
              <p:nvPr/>
            </p:nvSpPr>
            <p:spPr bwMode="auto">
              <a:xfrm>
                <a:off x="10100891" y="2325629"/>
                <a:ext cx="39406" cy="180142"/>
              </a:xfrm>
              <a:custGeom>
                <a:avLst/>
                <a:gdLst>
                  <a:gd name="T0" fmla="*/ 6 w 6"/>
                  <a:gd name="T1" fmla="*/ 24 h 27"/>
                  <a:gd name="T2" fmla="*/ 6 w 6"/>
                  <a:gd name="T3" fmla="*/ 24 h 27"/>
                  <a:gd name="T4" fmla="*/ 4 w 6"/>
                  <a:gd name="T5" fmla="*/ 4 h 27"/>
                  <a:gd name="T6" fmla="*/ 5 w 6"/>
                  <a:gd name="T7" fmla="*/ 2 h 27"/>
                  <a:gd name="T8" fmla="*/ 4 w 6"/>
                  <a:gd name="T9" fmla="*/ 1 h 27"/>
                  <a:gd name="T10" fmla="*/ 2 w 6"/>
                  <a:gd name="T11" fmla="*/ 1 h 27"/>
                  <a:gd name="T12" fmla="*/ 1 w 6"/>
                  <a:gd name="T13" fmla="*/ 2 h 27"/>
                  <a:gd name="T14" fmla="*/ 2 w 6"/>
                  <a:gd name="T15" fmla="*/ 4 h 27"/>
                  <a:gd name="T16" fmla="*/ 0 w 6"/>
                  <a:gd name="T17" fmla="*/ 24 h 27"/>
                  <a:gd name="T18" fmla="*/ 0 w 6"/>
                  <a:gd name="T19" fmla="*/ 24 h 27"/>
                  <a:gd name="T20" fmla="*/ 0 w 6"/>
                  <a:gd name="T21" fmla="*/ 24 h 27"/>
                  <a:gd name="T22" fmla="*/ 0 w 6"/>
                  <a:gd name="T23" fmla="*/ 24 h 27"/>
                  <a:gd name="T24" fmla="*/ 0 w 6"/>
                  <a:gd name="T25" fmla="*/ 24 h 27"/>
                  <a:gd name="T26" fmla="*/ 1 w 6"/>
                  <a:gd name="T27" fmla="*/ 27 h 27"/>
                  <a:gd name="T28" fmla="*/ 5 w 6"/>
                  <a:gd name="T29" fmla="*/ 26 h 27"/>
                  <a:gd name="T30" fmla="*/ 6 w 6"/>
                  <a:gd name="T31" fmla="*/ 24 h 27"/>
                  <a:gd name="T32" fmla="*/ 6 w 6"/>
                  <a:gd name="T3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7">
                    <a:moveTo>
                      <a:pt x="6" y="24"/>
                    </a:moveTo>
                    <a:cubicBezTo>
                      <a:pt x="6" y="24"/>
                      <a:pt x="6" y="24"/>
                      <a:pt x="6" y="24"/>
                    </a:cubicBezTo>
                    <a:cubicBezTo>
                      <a:pt x="4" y="4"/>
                      <a:pt x="4" y="4"/>
                      <a:pt x="4" y="4"/>
                    </a:cubicBezTo>
                    <a:cubicBezTo>
                      <a:pt x="5" y="2"/>
                      <a:pt x="5" y="2"/>
                      <a:pt x="5" y="2"/>
                    </a:cubicBezTo>
                    <a:cubicBezTo>
                      <a:pt x="5" y="2"/>
                      <a:pt x="5" y="1"/>
                      <a:pt x="4" y="1"/>
                    </a:cubicBezTo>
                    <a:cubicBezTo>
                      <a:pt x="4" y="0"/>
                      <a:pt x="2" y="0"/>
                      <a:pt x="2" y="1"/>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7" name="Freeform 1425"/>
              <p:cNvSpPr/>
              <p:nvPr/>
            </p:nvSpPr>
            <p:spPr bwMode="auto">
              <a:xfrm>
                <a:off x="10112149" y="2325629"/>
                <a:ext cx="28147" cy="174513"/>
              </a:xfrm>
              <a:custGeom>
                <a:avLst/>
                <a:gdLst>
                  <a:gd name="T0" fmla="*/ 4 w 4"/>
                  <a:gd name="T1" fmla="*/ 24 h 26"/>
                  <a:gd name="T2" fmla="*/ 4 w 4"/>
                  <a:gd name="T3" fmla="*/ 24 h 26"/>
                  <a:gd name="T4" fmla="*/ 2 w 4"/>
                  <a:gd name="T5" fmla="*/ 4 h 26"/>
                  <a:gd name="T6" fmla="*/ 3 w 4"/>
                  <a:gd name="T7" fmla="*/ 2 h 26"/>
                  <a:gd name="T8" fmla="*/ 3 w 4"/>
                  <a:gd name="T9" fmla="*/ 1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1"/>
                    </a:cubicBezTo>
                    <a:cubicBezTo>
                      <a:pt x="2" y="0"/>
                      <a:pt x="2" y="0"/>
                      <a:pt x="2" y="0"/>
                    </a:cubicBezTo>
                    <a:cubicBezTo>
                      <a:pt x="2" y="1"/>
                      <a:pt x="2" y="1"/>
                      <a:pt x="2" y="1"/>
                    </a:cubicBezTo>
                    <a:cubicBezTo>
                      <a:pt x="2" y="4"/>
                      <a:pt x="2" y="7"/>
                      <a:pt x="2" y="10"/>
                    </a:cubicBezTo>
                    <a:cubicBezTo>
                      <a:pt x="1"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8" name="Freeform 1426"/>
              <p:cNvSpPr/>
              <p:nvPr/>
            </p:nvSpPr>
            <p:spPr bwMode="auto">
              <a:xfrm>
                <a:off x="10126222" y="2331258"/>
                <a:ext cx="14074" cy="8443"/>
              </a:xfrm>
              <a:custGeom>
                <a:avLst/>
                <a:gdLst>
                  <a:gd name="T0" fmla="*/ 1 w 2"/>
                  <a:gd name="T1" fmla="*/ 1 h 1"/>
                  <a:gd name="T2" fmla="*/ 1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2" y="1"/>
                      <a:pt x="1" y="0"/>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89" name="Freeform 1427"/>
              <p:cNvSpPr/>
              <p:nvPr/>
            </p:nvSpPr>
            <p:spPr bwMode="auto">
              <a:xfrm>
                <a:off x="10100891" y="2331258"/>
                <a:ext cx="11259" cy="8443"/>
              </a:xfrm>
              <a:custGeom>
                <a:avLst/>
                <a:gdLst>
                  <a:gd name="T0" fmla="*/ 1 w 2"/>
                  <a:gd name="T1" fmla="*/ 1 h 1"/>
                  <a:gd name="T2" fmla="*/ 1 w 2"/>
                  <a:gd name="T3" fmla="*/ 1 h 1"/>
                  <a:gd name="T4" fmla="*/ 2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0" y="1"/>
                      <a:pt x="2" y="0"/>
                    </a:cubicBezTo>
                    <a:cubicBezTo>
                      <a:pt x="2"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0" name="Freeform 1428"/>
              <p:cNvSpPr/>
              <p:nvPr/>
            </p:nvSpPr>
            <p:spPr bwMode="auto">
              <a:xfrm>
                <a:off x="10072743" y="2319999"/>
                <a:ext cx="47851" cy="25332"/>
              </a:xfrm>
              <a:custGeom>
                <a:avLst/>
                <a:gdLst>
                  <a:gd name="T0" fmla="*/ 7 w 7"/>
                  <a:gd name="T1" fmla="*/ 1 h 4"/>
                  <a:gd name="T2" fmla="*/ 5 w 7"/>
                  <a:gd name="T3" fmla="*/ 4 h 4"/>
                  <a:gd name="T4" fmla="*/ 1 w 7"/>
                  <a:gd name="T5" fmla="*/ 3 h 4"/>
                  <a:gd name="T6" fmla="*/ 1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4" y="2"/>
                      <a:pt x="5" y="4"/>
                    </a:cubicBezTo>
                    <a:cubicBezTo>
                      <a:pt x="1" y="3"/>
                      <a:pt x="1" y="3"/>
                      <a:pt x="1" y="3"/>
                    </a:cubicBezTo>
                    <a:cubicBezTo>
                      <a:pt x="1" y="3"/>
                      <a:pt x="0" y="1"/>
                      <a:pt x="1"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1" name="Freeform 1429"/>
              <p:cNvSpPr/>
              <p:nvPr/>
            </p:nvSpPr>
            <p:spPr bwMode="auto">
              <a:xfrm>
                <a:off x="10247256" y="2471994"/>
                <a:ext cx="33777" cy="135107"/>
              </a:xfrm>
              <a:custGeom>
                <a:avLst/>
                <a:gdLst>
                  <a:gd name="T0" fmla="*/ 5 w 5"/>
                  <a:gd name="T1" fmla="*/ 1 h 20"/>
                  <a:gd name="T2" fmla="*/ 4 w 5"/>
                  <a:gd name="T3" fmla="*/ 17 h 20"/>
                  <a:gd name="T4" fmla="*/ 1 w 5"/>
                  <a:gd name="T5" fmla="*/ 11 h 20"/>
                  <a:gd name="T6" fmla="*/ 3 w 5"/>
                  <a:gd name="T7" fmla="*/ 15 h 20"/>
                  <a:gd name="T8" fmla="*/ 4 w 5"/>
                  <a:gd name="T9" fmla="*/ 6 h 20"/>
                  <a:gd name="T10" fmla="*/ 5 w 5"/>
                  <a:gd name="T11" fmla="*/ 1 h 20"/>
                </a:gdLst>
                <a:ahLst/>
                <a:cxnLst>
                  <a:cxn ang="0">
                    <a:pos x="T0" y="T1"/>
                  </a:cxn>
                  <a:cxn ang="0">
                    <a:pos x="T2" y="T3"/>
                  </a:cxn>
                  <a:cxn ang="0">
                    <a:pos x="T4" y="T5"/>
                  </a:cxn>
                  <a:cxn ang="0">
                    <a:pos x="T6" y="T7"/>
                  </a:cxn>
                  <a:cxn ang="0">
                    <a:pos x="T8" y="T9"/>
                  </a:cxn>
                  <a:cxn ang="0">
                    <a:pos x="T10" y="T11"/>
                  </a:cxn>
                </a:cxnLst>
                <a:rect l="0" t="0" r="r" b="b"/>
                <a:pathLst>
                  <a:path w="5" h="20">
                    <a:moveTo>
                      <a:pt x="5" y="1"/>
                    </a:moveTo>
                    <a:cubicBezTo>
                      <a:pt x="5" y="1"/>
                      <a:pt x="5" y="16"/>
                      <a:pt x="4" y="17"/>
                    </a:cubicBezTo>
                    <a:cubicBezTo>
                      <a:pt x="2" y="18"/>
                      <a:pt x="3" y="14"/>
                      <a:pt x="1" y="11"/>
                    </a:cubicBezTo>
                    <a:cubicBezTo>
                      <a:pt x="0" y="9"/>
                      <a:pt x="2" y="11"/>
                      <a:pt x="3" y="15"/>
                    </a:cubicBezTo>
                    <a:cubicBezTo>
                      <a:pt x="3" y="20"/>
                      <a:pt x="4" y="11"/>
                      <a:pt x="4" y="6"/>
                    </a:cubicBezTo>
                    <a:cubicBezTo>
                      <a:pt x="3" y="0"/>
                      <a:pt x="5" y="12"/>
                      <a:pt x="5" y="1"/>
                    </a:cubicBezTo>
                    <a:close/>
                  </a:path>
                </a:pathLst>
              </a:custGeom>
              <a:solidFill>
                <a:srgbClr val="5E50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2" name="Freeform 1430"/>
              <p:cNvSpPr/>
              <p:nvPr/>
            </p:nvSpPr>
            <p:spPr bwMode="auto">
              <a:xfrm>
                <a:off x="9940450"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1"/>
                      <a:pt x="3" y="15"/>
                    </a:cubicBezTo>
                    <a:cubicBezTo>
                      <a:pt x="3" y="18"/>
                      <a:pt x="2" y="10"/>
                      <a:pt x="2" y="5"/>
                    </a:cubicBezTo>
                    <a:cubicBezTo>
                      <a:pt x="3" y="0"/>
                      <a:pt x="1" y="11"/>
                      <a:pt x="0" y="0"/>
                    </a:cubicBezTo>
                    <a:close/>
                  </a:path>
                </a:pathLst>
              </a:custGeom>
              <a:solidFill>
                <a:srgbClr val="5E50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3" name="Freeform 1431"/>
              <p:cNvSpPr/>
              <p:nvPr/>
            </p:nvSpPr>
            <p:spPr bwMode="auto">
              <a:xfrm>
                <a:off x="9979857" y="1999121"/>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4" name="Freeform 1432"/>
              <p:cNvSpPr/>
              <p:nvPr/>
            </p:nvSpPr>
            <p:spPr bwMode="auto">
              <a:xfrm>
                <a:off x="10213479"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5" name="Freeform 1433"/>
              <p:cNvSpPr/>
              <p:nvPr/>
            </p:nvSpPr>
            <p:spPr bwMode="auto">
              <a:xfrm>
                <a:off x="9974227" y="2179263"/>
                <a:ext cx="39406" cy="87255"/>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6" name="Freeform 1434"/>
              <p:cNvSpPr/>
              <p:nvPr/>
            </p:nvSpPr>
            <p:spPr bwMode="auto">
              <a:xfrm>
                <a:off x="9965784" y="1965344"/>
                <a:ext cx="301176" cy="267398"/>
              </a:xfrm>
              <a:custGeom>
                <a:avLst/>
                <a:gdLst>
                  <a:gd name="T0" fmla="*/ 39 w 45"/>
                  <a:gd name="T1" fmla="*/ 14 h 40"/>
                  <a:gd name="T2" fmla="*/ 32 w 45"/>
                  <a:gd name="T3" fmla="*/ 6 h 40"/>
                  <a:gd name="T4" fmla="*/ 1 w 45"/>
                  <a:gd name="T5" fmla="*/ 21 h 40"/>
                  <a:gd name="T6" fmla="*/ 6 w 45"/>
                  <a:gd name="T7" fmla="*/ 39 h 40"/>
                  <a:gd name="T8" fmla="*/ 6 w 45"/>
                  <a:gd name="T9" fmla="*/ 39 h 40"/>
                  <a:gd name="T10" fmla="*/ 8 w 45"/>
                  <a:gd name="T11" fmla="*/ 40 h 40"/>
                  <a:gd name="T12" fmla="*/ 8 w 45"/>
                  <a:gd name="T13" fmla="*/ 31 h 40"/>
                  <a:gd name="T14" fmla="*/ 9 w 45"/>
                  <a:gd name="T15" fmla="*/ 32 h 40"/>
                  <a:gd name="T16" fmla="*/ 10 w 45"/>
                  <a:gd name="T17" fmla="*/ 29 h 40"/>
                  <a:gd name="T18" fmla="*/ 14 w 45"/>
                  <a:gd name="T19" fmla="*/ 24 h 40"/>
                  <a:gd name="T20" fmla="*/ 22 w 45"/>
                  <a:gd name="T21" fmla="*/ 23 h 40"/>
                  <a:gd name="T22" fmla="*/ 30 w 45"/>
                  <a:gd name="T23" fmla="*/ 23 h 40"/>
                  <a:gd name="T24" fmla="*/ 26 w 45"/>
                  <a:gd name="T25" fmla="*/ 26 h 40"/>
                  <a:gd name="T26" fmla="*/ 26 w 45"/>
                  <a:gd name="T27" fmla="*/ 26 h 40"/>
                  <a:gd name="T28" fmla="*/ 32 w 45"/>
                  <a:gd name="T29" fmla="*/ 23 h 40"/>
                  <a:gd name="T30" fmla="*/ 30 w 45"/>
                  <a:gd name="T31" fmla="*/ 25 h 40"/>
                  <a:gd name="T32" fmla="*/ 37 w 45"/>
                  <a:gd name="T33" fmla="*/ 21 h 40"/>
                  <a:gd name="T34" fmla="*/ 37 w 45"/>
                  <a:gd name="T35" fmla="*/ 21 h 40"/>
                  <a:gd name="T36" fmla="*/ 37 w 45"/>
                  <a:gd name="T37" fmla="*/ 21 h 40"/>
                  <a:gd name="T38" fmla="*/ 38 w 45"/>
                  <a:gd name="T39" fmla="*/ 22 h 40"/>
                  <a:gd name="T40" fmla="*/ 40 w 45"/>
                  <a:gd name="T41" fmla="*/ 32 h 40"/>
                  <a:gd name="T42" fmla="*/ 39 w 45"/>
                  <a:gd name="T43" fmla="*/ 38 h 40"/>
                  <a:gd name="T44" fmla="*/ 40 w 45"/>
                  <a:gd name="T45" fmla="*/ 38 h 40"/>
                  <a:gd name="T46" fmla="*/ 44 w 45"/>
                  <a:gd name="T47" fmla="*/ 25 h 40"/>
                  <a:gd name="T48" fmla="*/ 39 w 45"/>
                  <a:gd name="T49"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40">
                    <a:moveTo>
                      <a:pt x="39" y="14"/>
                    </a:moveTo>
                    <a:cubicBezTo>
                      <a:pt x="37" y="9"/>
                      <a:pt x="32" y="6"/>
                      <a:pt x="32" y="6"/>
                    </a:cubicBezTo>
                    <a:cubicBezTo>
                      <a:pt x="21" y="0"/>
                      <a:pt x="2" y="8"/>
                      <a:pt x="1" y="21"/>
                    </a:cubicBezTo>
                    <a:cubicBezTo>
                      <a:pt x="0" y="34"/>
                      <a:pt x="6" y="39"/>
                      <a:pt x="6" y="39"/>
                    </a:cubicBezTo>
                    <a:cubicBezTo>
                      <a:pt x="6" y="39"/>
                      <a:pt x="6" y="39"/>
                      <a:pt x="6" y="39"/>
                    </a:cubicBezTo>
                    <a:cubicBezTo>
                      <a:pt x="7" y="40"/>
                      <a:pt x="7" y="40"/>
                      <a:pt x="8" y="40"/>
                    </a:cubicBezTo>
                    <a:cubicBezTo>
                      <a:pt x="8" y="38"/>
                      <a:pt x="7" y="33"/>
                      <a:pt x="8" y="31"/>
                    </a:cubicBezTo>
                    <a:cubicBezTo>
                      <a:pt x="8" y="31"/>
                      <a:pt x="9" y="32"/>
                      <a:pt x="9" y="32"/>
                    </a:cubicBezTo>
                    <a:cubicBezTo>
                      <a:pt x="9" y="31"/>
                      <a:pt x="9" y="30"/>
                      <a:pt x="10" y="29"/>
                    </a:cubicBezTo>
                    <a:cubicBezTo>
                      <a:pt x="10" y="27"/>
                      <a:pt x="13" y="25"/>
                      <a:pt x="14" y="24"/>
                    </a:cubicBezTo>
                    <a:cubicBezTo>
                      <a:pt x="17" y="23"/>
                      <a:pt x="20" y="23"/>
                      <a:pt x="22" y="23"/>
                    </a:cubicBezTo>
                    <a:cubicBezTo>
                      <a:pt x="25" y="23"/>
                      <a:pt x="27" y="23"/>
                      <a:pt x="30" y="23"/>
                    </a:cubicBezTo>
                    <a:cubicBezTo>
                      <a:pt x="28" y="24"/>
                      <a:pt x="27" y="25"/>
                      <a:pt x="26" y="26"/>
                    </a:cubicBezTo>
                    <a:cubicBezTo>
                      <a:pt x="26" y="26"/>
                      <a:pt x="26" y="26"/>
                      <a:pt x="26" y="26"/>
                    </a:cubicBezTo>
                    <a:cubicBezTo>
                      <a:pt x="28" y="25"/>
                      <a:pt x="30" y="23"/>
                      <a:pt x="32" y="23"/>
                    </a:cubicBezTo>
                    <a:cubicBezTo>
                      <a:pt x="32" y="23"/>
                      <a:pt x="31" y="24"/>
                      <a:pt x="30" y="25"/>
                    </a:cubicBezTo>
                    <a:cubicBezTo>
                      <a:pt x="32" y="24"/>
                      <a:pt x="36" y="23"/>
                      <a:pt x="37" y="21"/>
                    </a:cubicBezTo>
                    <a:cubicBezTo>
                      <a:pt x="37" y="21"/>
                      <a:pt x="37" y="21"/>
                      <a:pt x="37" y="21"/>
                    </a:cubicBezTo>
                    <a:cubicBezTo>
                      <a:pt x="37" y="21"/>
                      <a:pt x="37" y="21"/>
                      <a:pt x="37" y="21"/>
                    </a:cubicBezTo>
                    <a:cubicBezTo>
                      <a:pt x="38" y="22"/>
                      <a:pt x="38" y="22"/>
                      <a:pt x="38" y="22"/>
                    </a:cubicBezTo>
                    <a:cubicBezTo>
                      <a:pt x="38" y="26"/>
                      <a:pt x="40" y="29"/>
                      <a:pt x="40" y="32"/>
                    </a:cubicBezTo>
                    <a:cubicBezTo>
                      <a:pt x="40" y="34"/>
                      <a:pt x="40" y="36"/>
                      <a:pt x="39" y="38"/>
                    </a:cubicBezTo>
                    <a:cubicBezTo>
                      <a:pt x="40" y="38"/>
                      <a:pt x="40" y="38"/>
                      <a:pt x="40" y="38"/>
                    </a:cubicBezTo>
                    <a:cubicBezTo>
                      <a:pt x="40" y="39"/>
                      <a:pt x="43" y="34"/>
                      <a:pt x="44" y="25"/>
                    </a:cubicBezTo>
                    <a:cubicBezTo>
                      <a:pt x="45" y="16"/>
                      <a:pt x="40" y="12"/>
                      <a:pt x="39" y="14"/>
                    </a:cubicBezTo>
                    <a:close/>
                  </a:path>
                </a:pathLst>
              </a:custGeom>
              <a:solidFill>
                <a:srgbClr val="9B85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7" name="Freeform 1435"/>
              <p:cNvSpPr/>
              <p:nvPr/>
            </p:nvSpPr>
            <p:spPr bwMode="auto">
              <a:xfrm>
                <a:off x="9985486" y="2044156"/>
                <a:ext cx="261770" cy="188585"/>
              </a:xfrm>
              <a:custGeom>
                <a:avLst/>
                <a:gdLst>
                  <a:gd name="T0" fmla="*/ 38 w 39"/>
                  <a:gd name="T1" fmla="*/ 22 h 28"/>
                  <a:gd name="T2" fmla="*/ 38 w 39"/>
                  <a:gd name="T3" fmla="*/ 17 h 28"/>
                  <a:gd name="T4" fmla="*/ 36 w 39"/>
                  <a:gd name="T5" fmla="*/ 12 h 28"/>
                  <a:gd name="T6" fmla="*/ 37 w 39"/>
                  <a:gd name="T7" fmla="*/ 2 h 28"/>
                  <a:gd name="T8" fmla="*/ 38 w 39"/>
                  <a:gd name="T9" fmla="*/ 2 h 28"/>
                  <a:gd name="T10" fmla="*/ 36 w 39"/>
                  <a:gd name="T11" fmla="*/ 2 h 28"/>
                  <a:gd name="T12" fmla="*/ 35 w 39"/>
                  <a:gd name="T13" fmla="*/ 0 h 28"/>
                  <a:gd name="T14" fmla="*/ 29 w 39"/>
                  <a:gd name="T15" fmla="*/ 10 h 28"/>
                  <a:gd name="T16" fmla="*/ 24 w 39"/>
                  <a:gd name="T17" fmla="*/ 6 h 28"/>
                  <a:gd name="T18" fmla="*/ 19 w 39"/>
                  <a:gd name="T19" fmla="*/ 8 h 28"/>
                  <a:gd name="T20" fmla="*/ 15 w 39"/>
                  <a:gd name="T21" fmla="*/ 8 h 28"/>
                  <a:gd name="T22" fmla="*/ 12 w 39"/>
                  <a:gd name="T23" fmla="*/ 9 h 28"/>
                  <a:gd name="T24" fmla="*/ 6 w 39"/>
                  <a:gd name="T25" fmla="*/ 13 h 28"/>
                  <a:gd name="T26" fmla="*/ 5 w 39"/>
                  <a:gd name="T27" fmla="*/ 15 h 28"/>
                  <a:gd name="T28" fmla="*/ 0 w 39"/>
                  <a:gd name="T29" fmla="*/ 23 h 28"/>
                  <a:gd name="T30" fmla="*/ 3 w 39"/>
                  <a:gd name="T31" fmla="*/ 27 h 28"/>
                  <a:gd name="T32" fmla="*/ 3 w 39"/>
                  <a:gd name="T33" fmla="*/ 27 h 28"/>
                  <a:gd name="T34" fmla="*/ 5 w 39"/>
                  <a:gd name="T35" fmla="*/ 28 h 28"/>
                  <a:gd name="T36" fmla="*/ 5 w 39"/>
                  <a:gd name="T37" fmla="*/ 19 h 28"/>
                  <a:gd name="T38" fmla="*/ 6 w 39"/>
                  <a:gd name="T39" fmla="*/ 20 h 28"/>
                  <a:gd name="T40" fmla="*/ 7 w 39"/>
                  <a:gd name="T41" fmla="*/ 17 h 28"/>
                  <a:gd name="T42" fmla="*/ 11 w 39"/>
                  <a:gd name="T43" fmla="*/ 12 h 28"/>
                  <a:gd name="T44" fmla="*/ 19 w 39"/>
                  <a:gd name="T45" fmla="*/ 11 h 28"/>
                  <a:gd name="T46" fmla="*/ 27 w 39"/>
                  <a:gd name="T47" fmla="*/ 11 h 28"/>
                  <a:gd name="T48" fmla="*/ 23 w 39"/>
                  <a:gd name="T49" fmla="*/ 14 h 28"/>
                  <a:gd name="T50" fmla="*/ 23 w 39"/>
                  <a:gd name="T51" fmla="*/ 14 h 28"/>
                  <a:gd name="T52" fmla="*/ 29 w 39"/>
                  <a:gd name="T53" fmla="*/ 11 h 28"/>
                  <a:gd name="T54" fmla="*/ 27 w 39"/>
                  <a:gd name="T55" fmla="*/ 13 h 28"/>
                  <a:gd name="T56" fmla="*/ 34 w 39"/>
                  <a:gd name="T57" fmla="*/ 9 h 28"/>
                  <a:gd name="T58" fmla="*/ 34 w 39"/>
                  <a:gd name="T59" fmla="*/ 9 h 28"/>
                  <a:gd name="T60" fmla="*/ 34 w 39"/>
                  <a:gd name="T61" fmla="*/ 9 h 28"/>
                  <a:gd name="T62" fmla="*/ 35 w 39"/>
                  <a:gd name="T63" fmla="*/ 10 h 28"/>
                  <a:gd name="T64" fmla="*/ 37 w 39"/>
                  <a:gd name="T65" fmla="*/ 20 h 28"/>
                  <a:gd name="T66" fmla="*/ 36 w 39"/>
                  <a:gd name="T67" fmla="*/ 26 h 28"/>
                  <a:gd name="T68" fmla="*/ 37 w 39"/>
                  <a:gd name="T69" fmla="*/ 26 h 28"/>
                  <a:gd name="T70" fmla="*/ 39 w 39"/>
                  <a:gd name="T71" fmla="*/ 23 h 28"/>
                  <a:gd name="T72" fmla="*/ 38 w 39"/>
                  <a:gd name="T73"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28">
                    <a:moveTo>
                      <a:pt x="38" y="22"/>
                    </a:moveTo>
                    <a:cubicBezTo>
                      <a:pt x="38" y="20"/>
                      <a:pt x="38" y="19"/>
                      <a:pt x="38" y="17"/>
                    </a:cubicBezTo>
                    <a:cubicBezTo>
                      <a:pt x="39" y="15"/>
                      <a:pt x="36" y="14"/>
                      <a:pt x="36" y="12"/>
                    </a:cubicBezTo>
                    <a:cubicBezTo>
                      <a:pt x="36" y="8"/>
                      <a:pt x="37" y="6"/>
                      <a:pt x="37" y="2"/>
                    </a:cubicBezTo>
                    <a:cubicBezTo>
                      <a:pt x="38" y="2"/>
                      <a:pt x="38" y="2"/>
                      <a:pt x="38" y="2"/>
                    </a:cubicBezTo>
                    <a:cubicBezTo>
                      <a:pt x="37" y="1"/>
                      <a:pt x="36" y="1"/>
                      <a:pt x="36" y="2"/>
                    </a:cubicBezTo>
                    <a:cubicBezTo>
                      <a:pt x="36" y="1"/>
                      <a:pt x="36" y="1"/>
                      <a:pt x="35" y="0"/>
                    </a:cubicBezTo>
                    <a:cubicBezTo>
                      <a:pt x="35" y="4"/>
                      <a:pt x="33" y="8"/>
                      <a:pt x="29" y="10"/>
                    </a:cubicBezTo>
                    <a:cubicBezTo>
                      <a:pt x="27" y="10"/>
                      <a:pt x="25" y="8"/>
                      <a:pt x="24" y="6"/>
                    </a:cubicBezTo>
                    <a:cubicBezTo>
                      <a:pt x="23" y="4"/>
                      <a:pt x="20" y="7"/>
                      <a:pt x="19" y="8"/>
                    </a:cubicBezTo>
                    <a:cubicBezTo>
                      <a:pt x="17" y="8"/>
                      <a:pt x="17" y="8"/>
                      <a:pt x="15" y="8"/>
                    </a:cubicBezTo>
                    <a:cubicBezTo>
                      <a:pt x="14" y="8"/>
                      <a:pt x="13" y="9"/>
                      <a:pt x="12" y="9"/>
                    </a:cubicBezTo>
                    <a:cubicBezTo>
                      <a:pt x="11" y="10"/>
                      <a:pt x="6" y="11"/>
                      <a:pt x="6" y="13"/>
                    </a:cubicBezTo>
                    <a:cubicBezTo>
                      <a:pt x="6" y="13"/>
                      <a:pt x="6" y="14"/>
                      <a:pt x="5" y="15"/>
                    </a:cubicBezTo>
                    <a:cubicBezTo>
                      <a:pt x="5" y="18"/>
                      <a:pt x="3" y="23"/>
                      <a:pt x="0" y="23"/>
                    </a:cubicBezTo>
                    <a:cubicBezTo>
                      <a:pt x="1" y="26"/>
                      <a:pt x="3" y="27"/>
                      <a:pt x="3" y="27"/>
                    </a:cubicBezTo>
                    <a:cubicBezTo>
                      <a:pt x="3" y="27"/>
                      <a:pt x="3" y="27"/>
                      <a:pt x="3" y="27"/>
                    </a:cubicBezTo>
                    <a:cubicBezTo>
                      <a:pt x="4" y="28"/>
                      <a:pt x="4" y="28"/>
                      <a:pt x="5" y="28"/>
                    </a:cubicBezTo>
                    <a:cubicBezTo>
                      <a:pt x="5" y="26"/>
                      <a:pt x="4" y="21"/>
                      <a:pt x="5" y="19"/>
                    </a:cubicBezTo>
                    <a:cubicBezTo>
                      <a:pt x="5" y="19"/>
                      <a:pt x="6" y="20"/>
                      <a:pt x="6" y="20"/>
                    </a:cubicBezTo>
                    <a:cubicBezTo>
                      <a:pt x="6" y="19"/>
                      <a:pt x="6" y="18"/>
                      <a:pt x="7" y="17"/>
                    </a:cubicBezTo>
                    <a:cubicBezTo>
                      <a:pt x="7" y="15"/>
                      <a:pt x="10" y="13"/>
                      <a:pt x="11" y="12"/>
                    </a:cubicBezTo>
                    <a:cubicBezTo>
                      <a:pt x="14" y="11"/>
                      <a:pt x="17" y="11"/>
                      <a:pt x="19" y="11"/>
                    </a:cubicBezTo>
                    <a:cubicBezTo>
                      <a:pt x="22" y="11"/>
                      <a:pt x="24" y="11"/>
                      <a:pt x="27" y="11"/>
                    </a:cubicBezTo>
                    <a:cubicBezTo>
                      <a:pt x="25" y="12"/>
                      <a:pt x="24" y="13"/>
                      <a:pt x="23" y="14"/>
                    </a:cubicBezTo>
                    <a:cubicBezTo>
                      <a:pt x="23" y="14"/>
                      <a:pt x="23" y="14"/>
                      <a:pt x="23" y="14"/>
                    </a:cubicBezTo>
                    <a:cubicBezTo>
                      <a:pt x="25" y="13"/>
                      <a:pt x="27" y="11"/>
                      <a:pt x="29" y="11"/>
                    </a:cubicBezTo>
                    <a:cubicBezTo>
                      <a:pt x="29" y="11"/>
                      <a:pt x="28" y="12"/>
                      <a:pt x="27" y="13"/>
                    </a:cubicBezTo>
                    <a:cubicBezTo>
                      <a:pt x="29" y="12"/>
                      <a:pt x="33" y="11"/>
                      <a:pt x="34" y="9"/>
                    </a:cubicBezTo>
                    <a:cubicBezTo>
                      <a:pt x="34" y="9"/>
                      <a:pt x="34" y="9"/>
                      <a:pt x="34" y="9"/>
                    </a:cubicBezTo>
                    <a:cubicBezTo>
                      <a:pt x="34" y="9"/>
                      <a:pt x="34" y="9"/>
                      <a:pt x="34" y="9"/>
                    </a:cubicBezTo>
                    <a:cubicBezTo>
                      <a:pt x="35" y="10"/>
                      <a:pt x="35" y="10"/>
                      <a:pt x="35" y="10"/>
                    </a:cubicBezTo>
                    <a:cubicBezTo>
                      <a:pt x="35" y="14"/>
                      <a:pt x="37" y="17"/>
                      <a:pt x="37" y="20"/>
                    </a:cubicBezTo>
                    <a:cubicBezTo>
                      <a:pt x="37" y="22"/>
                      <a:pt x="37" y="24"/>
                      <a:pt x="36" y="26"/>
                    </a:cubicBezTo>
                    <a:cubicBezTo>
                      <a:pt x="37" y="26"/>
                      <a:pt x="37" y="26"/>
                      <a:pt x="37" y="26"/>
                    </a:cubicBezTo>
                    <a:cubicBezTo>
                      <a:pt x="37" y="27"/>
                      <a:pt x="38" y="25"/>
                      <a:pt x="39" y="23"/>
                    </a:cubicBezTo>
                    <a:cubicBezTo>
                      <a:pt x="38" y="23"/>
                      <a:pt x="38" y="22"/>
                      <a:pt x="38" y="22"/>
                    </a:cubicBezTo>
                    <a:close/>
                  </a:path>
                </a:pathLst>
              </a:custGeom>
              <a:solidFill>
                <a:srgbClr val="8974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8" name="Rectangle 1436"/>
              <p:cNvSpPr>
                <a:spLocks noChangeArrowheads="1"/>
              </p:cNvSpPr>
              <p:nvPr/>
            </p:nvSpPr>
            <p:spPr bwMode="auto">
              <a:xfrm>
                <a:off x="10092445" y="2632432"/>
                <a:ext cx="8445" cy="25332"/>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399" name="Rectangle 1437"/>
              <p:cNvSpPr>
                <a:spLocks noChangeArrowheads="1"/>
              </p:cNvSpPr>
              <p:nvPr/>
            </p:nvSpPr>
            <p:spPr bwMode="auto">
              <a:xfrm>
                <a:off x="10067114" y="2632432"/>
                <a:ext cx="5629" cy="25332"/>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0" name="Rectangle 1438"/>
              <p:cNvSpPr>
                <a:spLocks noChangeArrowheads="1"/>
              </p:cNvSpPr>
              <p:nvPr/>
            </p:nvSpPr>
            <p:spPr bwMode="auto">
              <a:xfrm>
                <a:off x="10159999" y="2632432"/>
                <a:ext cx="5629" cy="25332"/>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1" name="Rectangle 1439"/>
              <p:cNvSpPr>
                <a:spLocks noChangeArrowheads="1"/>
              </p:cNvSpPr>
              <p:nvPr/>
            </p:nvSpPr>
            <p:spPr bwMode="auto">
              <a:xfrm>
                <a:off x="10134667" y="2632432"/>
                <a:ext cx="5629" cy="25332"/>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2" name="Rectangle 1441"/>
              <p:cNvSpPr>
                <a:spLocks noChangeArrowheads="1"/>
              </p:cNvSpPr>
              <p:nvPr/>
            </p:nvSpPr>
            <p:spPr bwMode="auto">
              <a:xfrm>
                <a:off x="10767979" y="2272148"/>
                <a:ext cx="78812"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3" name="Rectangle 1442"/>
              <p:cNvSpPr>
                <a:spLocks noChangeArrowheads="1"/>
              </p:cNvSpPr>
              <p:nvPr/>
            </p:nvSpPr>
            <p:spPr bwMode="auto">
              <a:xfrm>
                <a:off x="10767979" y="2272148"/>
                <a:ext cx="78812"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4" name="Freeform 1443"/>
              <p:cNvSpPr/>
              <p:nvPr/>
            </p:nvSpPr>
            <p:spPr bwMode="auto">
              <a:xfrm>
                <a:off x="10672278" y="2652136"/>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5" name="Freeform 1444"/>
              <p:cNvSpPr/>
              <p:nvPr/>
            </p:nvSpPr>
            <p:spPr bwMode="auto">
              <a:xfrm>
                <a:off x="10672278" y="2652136"/>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6" name="Freeform 1445"/>
              <p:cNvSpPr/>
              <p:nvPr/>
            </p:nvSpPr>
            <p:spPr bwMode="auto">
              <a:xfrm>
                <a:off x="10686353" y="2773168"/>
                <a:ext cx="101330" cy="385616"/>
              </a:xfrm>
              <a:custGeom>
                <a:avLst/>
                <a:gdLst>
                  <a:gd name="T0" fmla="*/ 22 w 36"/>
                  <a:gd name="T1" fmla="*/ 128 h 137"/>
                  <a:gd name="T2" fmla="*/ 0 w 36"/>
                  <a:gd name="T3" fmla="*/ 0 h 137"/>
                  <a:gd name="T4" fmla="*/ 33 w 36"/>
                  <a:gd name="T5" fmla="*/ 0 h 137"/>
                  <a:gd name="T6" fmla="*/ 36 w 36"/>
                  <a:gd name="T7" fmla="*/ 137 h 137"/>
                  <a:gd name="T8" fmla="*/ 22 w 36"/>
                  <a:gd name="T9" fmla="*/ 128 h 137"/>
                </a:gdLst>
                <a:ahLst/>
                <a:cxnLst>
                  <a:cxn ang="0">
                    <a:pos x="T0" y="T1"/>
                  </a:cxn>
                  <a:cxn ang="0">
                    <a:pos x="T2" y="T3"/>
                  </a:cxn>
                  <a:cxn ang="0">
                    <a:pos x="T4" y="T5"/>
                  </a:cxn>
                  <a:cxn ang="0">
                    <a:pos x="T6" y="T7"/>
                  </a:cxn>
                  <a:cxn ang="0">
                    <a:pos x="T8" y="T9"/>
                  </a:cxn>
                </a:cxnLst>
                <a:rect l="0" t="0" r="r" b="b"/>
                <a:pathLst>
                  <a:path w="36" h="137">
                    <a:moveTo>
                      <a:pt x="22" y="128"/>
                    </a:moveTo>
                    <a:lnTo>
                      <a:pt x="0" y="0"/>
                    </a:lnTo>
                    <a:lnTo>
                      <a:pt x="33" y="0"/>
                    </a:lnTo>
                    <a:lnTo>
                      <a:pt x="36" y="137"/>
                    </a:lnTo>
                    <a:lnTo>
                      <a:pt x="22" y="12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7" name="Freeform 1446"/>
              <p:cNvSpPr/>
              <p:nvPr/>
            </p:nvSpPr>
            <p:spPr bwMode="auto">
              <a:xfrm>
                <a:off x="10725759" y="2773168"/>
                <a:ext cx="67553" cy="385616"/>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474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8" name="Freeform 1447"/>
              <p:cNvSpPr/>
              <p:nvPr/>
            </p:nvSpPr>
            <p:spPr bwMode="auto">
              <a:xfrm>
                <a:off x="10832718" y="2773168"/>
                <a:ext cx="87257" cy="385616"/>
              </a:xfrm>
              <a:custGeom>
                <a:avLst/>
                <a:gdLst>
                  <a:gd name="T0" fmla="*/ 10 w 31"/>
                  <a:gd name="T1" fmla="*/ 128 h 137"/>
                  <a:gd name="T2" fmla="*/ 31 w 31"/>
                  <a:gd name="T3" fmla="*/ 0 h 137"/>
                  <a:gd name="T4" fmla="*/ 0 w 31"/>
                  <a:gd name="T5" fmla="*/ 0 h 137"/>
                  <a:gd name="T6" fmla="*/ 0 w 31"/>
                  <a:gd name="T7" fmla="*/ 137 h 137"/>
                  <a:gd name="T8" fmla="*/ 10 w 31"/>
                  <a:gd name="T9" fmla="*/ 128 h 137"/>
                </a:gdLst>
                <a:ahLst/>
                <a:cxnLst>
                  <a:cxn ang="0">
                    <a:pos x="T0" y="T1"/>
                  </a:cxn>
                  <a:cxn ang="0">
                    <a:pos x="T2" y="T3"/>
                  </a:cxn>
                  <a:cxn ang="0">
                    <a:pos x="T4" y="T5"/>
                  </a:cxn>
                  <a:cxn ang="0">
                    <a:pos x="T6" y="T7"/>
                  </a:cxn>
                  <a:cxn ang="0">
                    <a:pos x="T8" y="T9"/>
                  </a:cxn>
                </a:cxnLst>
                <a:rect l="0" t="0" r="r" b="b"/>
                <a:pathLst>
                  <a:path w="31" h="137">
                    <a:moveTo>
                      <a:pt x="10" y="128"/>
                    </a:moveTo>
                    <a:lnTo>
                      <a:pt x="31" y="0"/>
                    </a:lnTo>
                    <a:lnTo>
                      <a:pt x="0" y="0"/>
                    </a:lnTo>
                    <a:lnTo>
                      <a:pt x="0" y="137"/>
                    </a:lnTo>
                    <a:lnTo>
                      <a:pt x="10" y="12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09" name="Freeform 1448"/>
              <p:cNvSpPr/>
              <p:nvPr/>
            </p:nvSpPr>
            <p:spPr bwMode="auto">
              <a:xfrm>
                <a:off x="10827089" y="2773168"/>
                <a:ext cx="67553" cy="385616"/>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5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5" y="54"/>
                      <a:pt x="5" y="54"/>
                      <a:pt x="5" y="54"/>
                    </a:cubicBezTo>
                    <a:cubicBezTo>
                      <a:pt x="10" y="29"/>
                      <a:pt x="10" y="29"/>
                      <a:pt x="10" y="29"/>
                    </a:cubicBezTo>
                    <a:lnTo>
                      <a:pt x="9" y="30"/>
                    </a:lnTo>
                    <a:close/>
                  </a:path>
                </a:pathLst>
              </a:custGeom>
              <a:solidFill>
                <a:srgbClr val="474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0" name="Freeform 1449"/>
              <p:cNvSpPr/>
              <p:nvPr/>
            </p:nvSpPr>
            <p:spPr bwMode="auto">
              <a:xfrm>
                <a:off x="10646947" y="2331258"/>
                <a:ext cx="312435" cy="320878"/>
              </a:xfrm>
              <a:custGeom>
                <a:avLst/>
                <a:gdLst>
                  <a:gd name="T0" fmla="*/ 44 w 47"/>
                  <a:gd name="T1" fmla="*/ 5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5"/>
                    </a:moveTo>
                    <a:cubicBezTo>
                      <a:pt x="41" y="2"/>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6"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1" name="Freeform 1450"/>
              <p:cNvSpPr/>
              <p:nvPr/>
            </p:nvSpPr>
            <p:spPr bwMode="auto">
              <a:xfrm>
                <a:off x="10720129" y="2339701"/>
                <a:ext cx="166069" cy="298361"/>
              </a:xfrm>
              <a:custGeom>
                <a:avLst/>
                <a:gdLst>
                  <a:gd name="T0" fmla="*/ 23 w 25"/>
                  <a:gd name="T1" fmla="*/ 4 h 45"/>
                  <a:gd name="T2" fmla="*/ 21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3"/>
                      <a:pt x="22" y="2"/>
                      <a:pt x="21" y="1"/>
                    </a:cubicBezTo>
                    <a:cubicBezTo>
                      <a:pt x="19" y="0"/>
                      <a:pt x="19" y="0"/>
                      <a:pt x="19" y="0"/>
                    </a:cubicBezTo>
                    <a:cubicBezTo>
                      <a:pt x="18" y="13"/>
                      <a:pt x="18" y="21"/>
                      <a:pt x="19" y="33"/>
                    </a:cubicBezTo>
                    <a:cubicBezTo>
                      <a:pt x="20" y="36"/>
                      <a:pt x="19" y="41"/>
                      <a:pt x="18" y="41"/>
                    </a:cubicBezTo>
                    <a:cubicBezTo>
                      <a:pt x="16" y="45"/>
                      <a:pt x="13" y="44"/>
                      <a:pt x="10" y="43"/>
                    </a:cubicBezTo>
                    <a:cubicBezTo>
                      <a:pt x="6" y="42"/>
                      <a:pt x="5" y="39"/>
                      <a:pt x="5" y="33"/>
                    </a:cubicBezTo>
                    <a:cubicBezTo>
                      <a:pt x="5" y="32"/>
                      <a:pt x="5" y="32"/>
                      <a:pt x="5" y="31"/>
                    </a:cubicBezTo>
                    <a:cubicBezTo>
                      <a:pt x="5" y="28"/>
                      <a:pt x="6" y="25"/>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2" name="Rectangle 1451"/>
              <p:cNvSpPr>
                <a:spLocks noChangeArrowheads="1"/>
              </p:cNvSpPr>
              <p:nvPr/>
            </p:nvSpPr>
            <p:spPr bwMode="auto">
              <a:xfrm>
                <a:off x="10832718"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3" name="Freeform 1452"/>
              <p:cNvSpPr/>
              <p:nvPr/>
            </p:nvSpPr>
            <p:spPr bwMode="auto">
              <a:xfrm>
                <a:off x="10672278" y="2632432"/>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4" name="Freeform 1453"/>
              <p:cNvSpPr/>
              <p:nvPr/>
            </p:nvSpPr>
            <p:spPr bwMode="auto">
              <a:xfrm>
                <a:off x="10672278" y="2632432"/>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5" name="Freeform 1454"/>
              <p:cNvSpPr/>
              <p:nvPr/>
            </p:nvSpPr>
            <p:spPr bwMode="auto">
              <a:xfrm>
                <a:off x="10832718" y="3133453"/>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6" name="Rectangle 1455"/>
              <p:cNvSpPr>
                <a:spLocks noChangeArrowheads="1"/>
              </p:cNvSpPr>
              <p:nvPr/>
            </p:nvSpPr>
            <p:spPr bwMode="auto">
              <a:xfrm>
                <a:off x="10725759" y="3158786"/>
                <a:ext cx="61924"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7" name="Freeform 1456"/>
              <p:cNvSpPr/>
              <p:nvPr/>
            </p:nvSpPr>
            <p:spPr bwMode="auto">
              <a:xfrm>
                <a:off x="10725759"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8" name="Freeform 1457"/>
              <p:cNvSpPr/>
              <p:nvPr/>
            </p:nvSpPr>
            <p:spPr bwMode="auto">
              <a:xfrm>
                <a:off x="10827089" y="3133453"/>
                <a:ext cx="67553" cy="39406"/>
              </a:xfrm>
              <a:custGeom>
                <a:avLst/>
                <a:gdLst>
                  <a:gd name="T0" fmla="*/ 1 w 10"/>
                  <a:gd name="T1" fmla="*/ 4 h 6"/>
                  <a:gd name="T2" fmla="*/ 3 w 10"/>
                  <a:gd name="T3" fmla="*/ 1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1"/>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19" name="Freeform 1458"/>
              <p:cNvSpPr/>
              <p:nvPr/>
            </p:nvSpPr>
            <p:spPr bwMode="auto">
              <a:xfrm>
                <a:off x="10725759" y="3133453"/>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0" name="Freeform 1459"/>
              <p:cNvSpPr/>
              <p:nvPr/>
            </p:nvSpPr>
            <p:spPr bwMode="auto">
              <a:xfrm>
                <a:off x="10666649" y="2339701"/>
                <a:ext cx="92887" cy="292731"/>
              </a:xfrm>
              <a:custGeom>
                <a:avLst/>
                <a:gdLst>
                  <a:gd name="T0" fmla="*/ 14 w 14"/>
                  <a:gd name="T1" fmla="*/ 0 h 44"/>
                  <a:gd name="T2" fmla="*/ 3 w 14"/>
                  <a:gd name="T3" fmla="*/ 3 h 44"/>
                  <a:gd name="T4" fmla="*/ 0 w 14"/>
                  <a:gd name="T5" fmla="*/ 31 h 44"/>
                  <a:gd name="T6" fmla="*/ 1 w 14"/>
                  <a:gd name="T7" fmla="*/ 44 h 44"/>
                  <a:gd name="T8" fmla="*/ 11 w 14"/>
                  <a:gd name="T9" fmla="*/ 44 h 44"/>
                  <a:gd name="T10" fmla="*/ 11 w 14"/>
                  <a:gd name="T11" fmla="*/ 44 h 44"/>
                  <a:gd name="T12" fmla="*/ 10 w 14"/>
                  <a:gd name="T13" fmla="*/ 44 h 44"/>
                  <a:gd name="T14" fmla="*/ 10 w 14"/>
                  <a:gd name="T15" fmla="*/ 3 h 44"/>
                  <a:gd name="T16" fmla="*/ 14 w 14"/>
                  <a:gd name="T17" fmla="*/ 0 h 44"/>
                  <a:gd name="T18" fmla="*/ 14 w 14"/>
                  <a:gd name="T19" fmla="*/ 0 h 44"/>
                  <a:gd name="T20" fmla="*/ 14 w 1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14" y="0"/>
                    </a:moveTo>
                    <a:cubicBezTo>
                      <a:pt x="8" y="0"/>
                      <a:pt x="3" y="3"/>
                      <a:pt x="3" y="3"/>
                    </a:cubicBezTo>
                    <a:cubicBezTo>
                      <a:pt x="3" y="3"/>
                      <a:pt x="0" y="21"/>
                      <a:pt x="0" y="31"/>
                    </a:cubicBezTo>
                    <a:cubicBezTo>
                      <a:pt x="1" y="37"/>
                      <a:pt x="1" y="41"/>
                      <a:pt x="1" y="44"/>
                    </a:cubicBezTo>
                    <a:cubicBezTo>
                      <a:pt x="11" y="44"/>
                      <a:pt x="11" y="44"/>
                      <a:pt x="11" y="44"/>
                    </a:cubicBezTo>
                    <a:cubicBezTo>
                      <a:pt x="11" y="44"/>
                      <a:pt x="11" y="44"/>
                      <a:pt x="11" y="44"/>
                    </a:cubicBezTo>
                    <a:cubicBezTo>
                      <a:pt x="10" y="44"/>
                      <a:pt x="10" y="44"/>
                      <a:pt x="10" y="44"/>
                    </a:cubicBezTo>
                    <a:cubicBezTo>
                      <a:pt x="10" y="44"/>
                      <a:pt x="8" y="7"/>
                      <a:pt x="10" y="3"/>
                    </a:cubicBezTo>
                    <a:cubicBezTo>
                      <a:pt x="10" y="2"/>
                      <a:pt x="13" y="1"/>
                      <a:pt x="14" y="0"/>
                    </a:cubicBezTo>
                    <a:cubicBezTo>
                      <a:pt x="14" y="0"/>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1" name="Freeform 1460"/>
              <p:cNvSpPr/>
              <p:nvPr/>
            </p:nvSpPr>
            <p:spPr bwMode="auto">
              <a:xfrm>
                <a:off x="10720129" y="2339701"/>
                <a:ext cx="39406"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2" name="Freeform 1461"/>
              <p:cNvSpPr/>
              <p:nvPr/>
            </p:nvSpPr>
            <p:spPr bwMode="auto">
              <a:xfrm>
                <a:off x="10680723" y="2699986"/>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3" name="Freeform 1462"/>
              <p:cNvSpPr/>
              <p:nvPr/>
            </p:nvSpPr>
            <p:spPr bwMode="auto">
              <a:xfrm>
                <a:off x="10680723" y="2652136"/>
                <a:ext cx="73183" cy="59108"/>
              </a:xfrm>
              <a:custGeom>
                <a:avLst/>
                <a:gdLst>
                  <a:gd name="T0" fmla="*/ 1 w 11"/>
                  <a:gd name="T1" fmla="*/ 0 h 9"/>
                  <a:gd name="T2" fmla="*/ 0 w 11"/>
                  <a:gd name="T3" fmla="*/ 0 h 9"/>
                  <a:gd name="T4" fmla="*/ 0 w 11"/>
                  <a:gd name="T5" fmla="*/ 7 h 9"/>
                  <a:gd name="T6" fmla="*/ 0 w 11"/>
                  <a:gd name="T7" fmla="*/ 8 h 9"/>
                  <a:gd name="T8" fmla="*/ 11 w 11"/>
                  <a:gd name="T9" fmla="*/ 9 h 9"/>
                  <a:gd name="T10" fmla="*/ 10 w 11"/>
                  <a:gd name="T11" fmla="*/ 0 h 9"/>
                  <a:gd name="T12" fmla="*/ 1 w 11"/>
                  <a:gd name="T13" fmla="*/ 0 h 9"/>
                  <a:gd name="T14" fmla="*/ 1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1" y="0"/>
                    </a:moveTo>
                    <a:cubicBezTo>
                      <a:pt x="0" y="0"/>
                      <a:pt x="0" y="0"/>
                      <a:pt x="0" y="0"/>
                    </a:cubicBezTo>
                    <a:cubicBezTo>
                      <a:pt x="0" y="4"/>
                      <a:pt x="0" y="6"/>
                      <a:pt x="0" y="7"/>
                    </a:cubicBezTo>
                    <a:cubicBezTo>
                      <a:pt x="0" y="8"/>
                      <a:pt x="0" y="8"/>
                      <a:pt x="0" y="8"/>
                    </a:cubicBezTo>
                    <a:cubicBezTo>
                      <a:pt x="11" y="9"/>
                      <a:pt x="11" y="9"/>
                      <a:pt x="11" y="9"/>
                    </a:cubicBezTo>
                    <a:cubicBezTo>
                      <a:pt x="11" y="9"/>
                      <a:pt x="11" y="6"/>
                      <a:pt x="10" y="0"/>
                    </a:cubicBezTo>
                    <a:cubicBezTo>
                      <a:pt x="1" y="0"/>
                      <a:pt x="1" y="0"/>
                      <a:pt x="1" y="0"/>
                    </a:cubicBezTo>
                    <a:cubicBezTo>
                      <a:pt x="1" y="0"/>
                      <a:pt x="1" y="0"/>
                      <a:pt x="1" y="0"/>
                    </a:cubicBezTo>
                  </a:path>
                </a:pathLst>
              </a:custGeom>
              <a:solidFill>
                <a:srgbClr val="2727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4" name="Freeform 1463"/>
              <p:cNvSpPr/>
              <p:nvPr/>
            </p:nvSpPr>
            <p:spPr bwMode="auto">
              <a:xfrm>
                <a:off x="10672278" y="2638062"/>
                <a:ext cx="14074" cy="14073"/>
              </a:xfrm>
              <a:custGeom>
                <a:avLst/>
                <a:gdLst>
                  <a:gd name="T0" fmla="*/ 0 w 2"/>
                  <a:gd name="T1" fmla="*/ 0 h 2"/>
                  <a:gd name="T2" fmla="*/ 1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1"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5" name="Freeform 1464"/>
              <p:cNvSpPr/>
              <p:nvPr/>
            </p:nvSpPr>
            <p:spPr bwMode="auto">
              <a:xfrm>
                <a:off x="10672278" y="2632432"/>
                <a:ext cx="75998" cy="19702"/>
              </a:xfrm>
              <a:custGeom>
                <a:avLst/>
                <a:gdLst>
                  <a:gd name="T0" fmla="*/ 10 w 11"/>
                  <a:gd name="T1" fmla="*/ 0 h 3"/>
                  <a:gd name="T2" fmla="*/ 0 w 11"/>
                  <a:gd name="T3" fmla="*/ 0 h 3"/>
                  <a:gd name="T4" fmla="*/ 0 w 11"/>
                  <a:gd name="T5" fmla="*/ 1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6" name="Freeform 1465"/>
              <p:cNvSpPr>
                <a:spLocks noEditPoints="1"/>
              </p:cNvSpPr>
              <p:nvPr/>
            </p:nvSpPr>
            <p:spPr bwMode="auto">
              <a:xfrm>
                <a:off x="10860865" y="2331258"/>
                <a:ext cx="64739"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2" y="1"/>
                      <a:pt x="4" y="1"/>
                      <a:pt x="5" y="1"/>
                    </a:cubicBezTo>
                    <a:cubicBezTo>
                      <a:pt x="4"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7" name="Freeform 1466"/>
              <p:cNvSpPr/>
              <p:nvPr/>
            </p:nvSpPr>
            <p:spPr bwMode="auto">
              <a:xfrm>
                <a:off x="10852420" y="2652136"/>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2727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8" name="Freeform 1467"/>
              <p:cNvSpPr/>
              <p:nvPr/>
            </p:nvSpPr>
            <p:spPr bwMode="auto">
              <a:xfrm>
                <a:off x="10852420" y="2331258"/>
                <a:ext cx="95701" cy="320878"/>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4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4"/>
                      <a:pt x="3" y="5"/>
                    </a:cubicBezTo>
                    <a:cubicBezTo>
                      <a:pt x="5" y="9"/>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3"/>
                      <a:pt x="11" y="4"/>
                      <a:pt x="11" y="4"/>
                    </a:cubicBezTo>
                    <a:cubicBezTo>
                      <a:pt x="11" y="4"/>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29" name="Freeform 1468"/>
              <p:cNvSpPr/>
              <p:nvPr/>
            </p:nvSpPr>
            <p:spPr bwMode="auto">
              <a:xfrm>
                <a:off x="10852420" y="2339701"/>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7"/>
                      <a:pt x="1" y="43"/>
                    </a:cubicBezTo>
                    <a:cubicBezTo>
                      <a:pt x="1" y="44"/>
                      <a:pt x="1" y="44"/>
                      <a:pt x="1" y="44"/>
                    </a:cubicBezTo>
                    <a:cubicBezTo>
                      <a:pt x="3" y="44"/>
                      <a:pt x="3" y="44"/>
                      <a:pt x="3" y="44"/>
                    </a:cubicBezTo>
                    <a:cubicBezTo>
                      <a:pt x="3" y="44"/>
                      <a:pt x="5" y="8"/>
                      <a:pt x="3"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0" name="Freeform 1469"/>
              <p:cNvSpPr/>
              <p:nvPr/>
            </p:nvSpPr>
            <p:spPr bwMode="auto">
              <a:xfrm>
                <a:off x="10860865" y="2632432"/>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1" name="Freeform 1470"/>
              <p:cNvSpPr/>
              <p:nvPr/>
            </p:nvSpPr>
            <p:spPr bwMode="auto">
              <a:xfrm>
                <a:off x="10661019" y="2331258"/>
                <a:ext cx="92887" cy="374357"/>
              </a:xfrm>
              <a:custGeom>
                <a:avLst/>
                <a:gdLst>
                  <a:gd name="T0" fmla="*/ 14 w 14"/>
                  <a:gd name="T1" fmla="*/ 0 h 56"/>
                  <a:gd name="T2" fmla="*/ 12 w 14"/>
                  <a:gd name="T3" fmla="*/ 43 h 56"/>
                  <a:gd name="T4" fmla="*/ 13 w 14"/>
                  <a:gd name="T5" fmla="*/ 56 h 56"/>
                  <a:gd name="T6" fmla="*/ 2 w 14"/>
                  <a:gd name="T7" fmla="*/ 56 h 56"/>
                  <a:gd name="T8" fmla="*/ 0 w 14"/>
                  <a:gd name="T9" fmla="*/ 32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6"/>
                      <a:pt x="12" y="43"/>
                    </a:cubicBezTo>
                    <a:cubicBezTo>
                      <a:pt x="13" y="50"/>
                      <a:pt x="13" y="56"/>
                      <a:pt x="13" y="56"/>
                    </a:cubicBezTo>
                    <a:cubicBezTo>
                      <a:pt x="2" y="56"/>
                      <a:pt x="2" y="56"/>
                      <a:pt x="2" y="56"/>
                    </a:cubicBezTo>
                    <a:cubicBezTo>
                      <a:pt x="2" y="56"/>
                      <a:pt x="2" y="51"/>
                      <a:pt x="0" y="32"/>
                    </a:cubicBezTo>
                    <a:cubicBezTo>
                      <a:pt x="0" y="21"/>
                      <a:pt x="3" y="3"/>
                      <a:pt x="3" y="3"/>
                    </a:cubicBezTo>
                    <a:cubicBezTo>
                      <a:pt x="3" y="3"/>
                      <a:pt x="8" y="0"/>
                      <a:pt x="14" y="0"/>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2" name="Freeform 1471"/>
              <p:cNvSpPr/>
              <p:nvPr/>
            </p:nvSpPr>
            <p:spPr bwMode="auto">
              <a:xfrm>
                <a:off x="10714500" y="2325629"/>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10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10"/>
                      <a:pt x="1" y="10"/>
                      <a:pt x="1" y="10"/>
                    </a:cubicBezTo>
                    <a:cubicBezTo>
                      <a:pt x="2" y="1"/>
                      <a:pt x="2" y="1"/>
                      <a:pt x="2" y="1"/>
                    </a:cubicBezTo>
                    <a:cubicBezTo>
                      <a:pt x="2" y="1"/>
                      <a:pt x="3" y="0"/>
                      <a:pt x="6" y="0"/>
                    </a:cubicBezTo>
                    <a:close/>
                  </a:path>
                </a:pathLst>
              </a:custGeom>
              <a:solidFill>
                <a:srgbClr val="5D5B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3" name="Freeform 1472"/>
              <p:cNvSpPr/>
              <p:nvPr/>
            </p:nvSpPr>
            <p:spPr bwMode="auto">
              <a:xfrm>
                <a:off x="10852420" y="2331258"/>
                <a:ext cx="95701" cy="374357"/>
              </a:xfrm>
              <a:custGeom>
                <a:avLst/>
                <a:gdLst>
                  <a:gd name="T0" fmla="*/ 0 w 14"/>
                  <a:gd name="T1" fmla="*/ 0 h 56"/>
                  <a:gd name="T2" fmla="*/ 2 w 14"/>
                  <a:gd name="T3" fmla="*/ 43 h 56"/>
                  <a:gd name="T4" fmla="*/ 1 w 14"/>
                  <a:gd name="T5" fmla="*/ 56 h 56"/>
                  <a:gd name="T6" fmla="*/ 11 w 14"/>
                  <a:gd name="T7" fmla="*/ 56 h 56"/>
                  <a:gd name="T8" fmla="*/ 14 w 14"/>
                  <a:gd name="T9" fmla="*/ 32 h 56"/>
                  <a:gd name="T10" fmla="*/ 11 w 14"/>
                  <a:gd name="T11" fmla="*/ 3 h 56"/>
                  <a:gd name="T12" fmla="*/ 0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0" y="0"/>
                    </a:moveTo>
                    <a:cubicBezTo>
                      <a:pt x="0" y="0"/>
                      <a:pt x="3" y="35"/>
                      <a:pt x="2" y="43"/>
                    </a:cubicBezTo>
                    <a:cubicBezTo>
                      <a:pt x="1" y="50"/>
                      <a:pt x="1" y="56"/>
                      <a:pt x="1" y="56"/>
                    </a:cubicBezTo>
                    <a:cubicBezTo>
                      <a:pt x="11" y="56"/>
                      <a:pt x="11" y="56"/>
                      <a:pt x="11" y="56"/>
                    </a:cubicBezTo>
                    <a:cubicBezTo>
                      <a:pt x="11" y="56"/>
                      <a:pt x="12" y="51"/>
                      <a:pt x="14" y="32"/>
                    </a:cubicBezTo>
                    <a:cubicBezTo>
                      <a:pt x="14" y="21"/>
                      <a:pt x="11" y="3"/>
                      <a:pt x="11" y="3"/>
                    </a:cubicBezTo>
                    <a:cubicBezTo>
                      <a:pt x="11" y="3"/>
                      <a:pt x="6" y="0"/>
                      <a:pt x="0" y="0"/>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4" name="Freeform 1473"/>
              <p:cNvSpPr/>
              <p:nvPr/>
            </p:nvSpPr>
            <p:spPr bwMode="auto">
              <a:xfrm>
                <a:off x="10852420" y="2325629"/>
                <a:ext cx="33777" cy="180142"/>
              </a:xfrm>
              <a:custGeom>
                <a:avLst/>
                <a:gdLst>
                  <a:gd name="T0" fmla="*/ 1 w 5"/>
                  <a:gd name="T1" fmla="*/ 0 h 27"/>
                  <a:gd name="T2" fmla="*/ 0 w 5"/>
                  <a:gd name="T3" fmla="*/ 0 h 27"/>
                  <a:gd name="T4" fmla="*/ 2 w 5"/>
                  <a:gd name="T5" fmla="*/ 27 h 27"/>
                  <a:gd name="T6" fmla="*/ 5 w 5"/>
                  <a:gd name="T7" fmla="*/ 18 h 27"/>
                  <a:gd name="T8" fmla="*/ 5 w 5"/>
                  <a:gd name="T9" fmla="*/ 14 h 27"/>
                  <a:gd name="T10" fmla="*/ 3 w 5"/>
                  <a:gd name="T11" fmla="*/ 13 h 27"/>
                  <a:gd name="T12" fmla="*/ 5 w 5"/>
                  <a:gd name="T13" fmla="*/ 9 h 27"/>
                  <a:gd name="T14" fmla="*/ 4 w 5"/>
                  <a:gd name="T15" fmla="*/ 1 h 27"/>
                  <a:gd name="T16" fmla="*/ 1 w 5"/>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7">
                    <a:moveTo>
                      <a:pt x="1" y="0"/>
                    </a:moveTo>
                    <a:cubicBezTo>
                      <a:pt x="0" y="0"/>
                      <a:pt x="0" y="0"/>
                      <a:pt x="0" y="0"/>
                    </a:cubicBezTo>
                    <a:cubicBezTo>
                      <a:pt x="2" y="27"/>
                      <a:pt x="2" y="27"/>
                      <a:pt x="2" y="27"/>
                    </a:cubicBezTo>
                    <a:cubicBezTo>
                      <a:pt x="5" y="18"/>
                      <a:pt x="5" y="18"/>
                      <a:pt x="5" y="18"/>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5D5B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5" name="Freeform 1474"/>
              <p:cNvSpPr/>
              <p:nvPr/>
            </p:nvSpPr>
            <p:spPr bwMode="auto">
              <a:xfrm>
                <a:off x="10886197" y="2331258"/>
                <a:ext cx="101330" cy="267398"/>
              </a:xfrm>
              <a:custGeom>
                <a:avLst/>
                <a:gdLst>
                  <a:gd name="T0" fmla="*/ 5 w 15"/>
                  <a:gd name="T1" fmla="*/ 3 h 40"/>
                  <a:gd name="T2" fmla="*/ 4 w 15"/>
                  <a:gd name="T3" fmla="*/ 21 h 40"/>
                  <a:gd name="T4" fmla="*/ 0 w 15"/>
                  <a:gd name="T5" fmla="*/ 30 h 40"/>
                  <a:gd name="T6" fmla="*/ 10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4" y="21"/>
                    </a:cubicBezTo>
                    <a:cubicBezTo>
                      <a:pt x="2" y="25"/>
                      <a:pt x="0" y="30"/>
                      <a:pt x="0" y="30"/>
                    </a:cubicBezTo>
                    <a:cubicBezTo>
                      <a:pt x="0" y="30"/>
                      <a:pt x="6" y="40"/>
                      <a:pt x="10" y="39"/>
                    </a:cubicBezTo>
                    <a:cubicBezTo>
                      <a:pt x="14" y="38"/>
                      <a:pt x="15" y="0"/>
                      <a:pt x="5" y="3"/>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6" name="Freeform 1475"/>
              <p:cNvSpPr/>
              <p:nvPr/>
            </p:nvSpPr>
            <p:spPr bwMode="auto">
              <a:xfrm>
                <a:off x="10767979" y="2519843"/>
                <a:ext cx="205476" cy="87255"/>
              </a:xfrm>
              <a:custGeom>
                <a:avLst/>
                <a:gdLst>
                  <a:gd name="T0" fmla="*/ 28 w 31"/>
                  <a:gd name="T1" fmla="*/ 11 h 13"/>
                  <a:gd name="T2" fmla="*/ 0 w 31"/>
                  <a:gd name="T3" fmla="*/ 6 h 13"/>
                  <a:gd name="T4" fmla="*/ 2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2" y="0"/>
                    </a:cubicBezTo>
                    <a:cubicBezTo>
                      <a:pt x="3" y="0"/>
                      <a:pt x="8" y="1"/>
                      <a:pt x="14" y="1"/>
                    </a:cubicBezTo>
                    <a:cubicBezTo>
                      <a:pt x="17" y="1"/>
                      <a:pt x="31" y="3"/>
                      <a:pt x="28" y="11"/>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7" name="Freeform 1476"/>
              <p:cNvSpPr/>
              <p:nvPr/>
            </p:nvSpPr>
            <p:spPr bwMode="auto">
              <a:xfrm>
                <a:off x="10886197" y="2345331"/>
                <a:ext cx="61924" cy="208289"/>
              </a:xfrm>
              <a:custGeom>
                <a:avLst/>
                <a:gdLst>
                  <a:gd name="T0" fmla="*/ 4 w 9"/>
                  <a:gd name="T1" fmla="*/ 31 h 31"/>
                  <a:gd name="T2" fmla="*/ 5 w 9"/>
                  <a:gd name="T3" fmla="*/ 31 h 31"/>
                  <a:gd name="T4" fmla="*/ 5 w 9"/>
                  <a:gd name="T5" fmla="*/ 30 h 31"/>
                  <a:gd name="T6" fmla="*/ 6 w 9"/>
                  <a:gd name="T7" fmla="*/ 19 h 31"/>
                  <a:gd name="T8" fmla="*/ 7 w 9"/>
                  <a:gd name="T9" fmla="*/ 1 h 31"/>
                  <a:gd name="T10" fmla="*/ 7 w 9"/>
                  <a:gd name="T11" fmla="*/ 1 h 31"/>
                  <a:gd name="T12" fmla="*/ 5 w 9"/>
                  <a:gd name="T13" fmla="*/ 1 h 31"/>
                  <a:gd name="T14" fmla="*/ 4 w 9"/>
                  <a:gd name="T15" fmla="*/ 19 h 31"/>
                  <a:gd name="T16" fmla="*/ 0 w 9"/>
                  <a:gd name="T17" fmla="*/ 28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1"/>
                    </a:cubicBezTo>
                    <a:cubicBezTo>
                      <a:pt x="5" y="30"/>
                      <a:pt x="5" y="30"/>
                      <a:pt x="5" y="30"/>
                    </a:cubicBezTo>
                    <a:cubicBezTo>
                      <a:pt x="3" y="26"/>
                      <a:pt x="4" y="22"/>
                      <a:pt x="6" y="19"/>
                    </a:cubicBezTo>
                    <a:cubicBezTo>
                      <a:pt x="9" y="13"/>
                      <a:pt x="7" y="8"/>
                      <a:pt x="7" y="1"/>
                    </a:cubicBezTo>
                    <a:cubicBezTo>
                      <a:pt x="7" y="1"/>
                      <a:pt x="7" y="1"/>
                      <a:pt x="7" y="1"/>
                    </a:cubicBezTo>
                    <a:cubicBezTo>
                      <a:pt x="6" y="0"/>
                      <a:pt x="6" y="0"/>
                      <a:pt x="5" y="1"/>
                    </a:cubicBezTo>
                    <a:cubicBezTo>
                      <a:pt x="5" y="1"/>
                      <a:pt x="7" y="11"/>
                      <a:pt x="4" y="19"/>
                    </a:cubicBezTo>
                    <a:cubicBezTo>
                      <a:pt x="2" y="24"/>
                      <a:pt x="0" y="28"/>
                      <a:pt x="0" y="28"/>
                    </a:cubicBezTo>
                    <a:cubicBezTo>
                      <a:pt x="0" y="28"/>
                      <a:pt x="1" y="29"/>
                      <a:pt x="3" y="31"/>
                    </a:cubicBezTo>
                    <a:lnTo>
                      <a:pt x="4" y="31"/>
                    </a:lnTo>
                    <a:close/>
                  </a:path>
                </a:pathLst>
              </a:custGeom>
              <a:solidFill>
                <a:srgbClr val="444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8" name="Freeform 1477"/>
              <p:cNvSpPr/>
              <p:nvPr/>
            </p:nvSpPr>
            <p:spPr bwMode="auto">
              <a:xfrm>
                <a:off x="10767979" y="2519843"/>
                <a:ext cx="151995" cy="59108"/>
              </a:xfrm>
              <a:custGeom>
                <a:avLst/>
                <a:gdLst>
                  <a:gd name="T0" fmla="*/ 9 w 23"/>
                  <a:gd name="T1" fmla="*/ 8 h 9"/>
                  <a:gd name="T2" fmla="*/ 10 w 23"/>
                  <a:gd name="T3" fmla="*/ 5 h 9"/>
                  <a:gd name="T4" fmla="*/ 17 w 23"/>
                  <a:gd name="T5" fmla="*/ 4 h 9"/>
                  <a:gd name="T6" fmla="*/ 18 w 23"/>
                  <a:gd name="T7" fmla="*/ 5 h 9"/>
                  <a:gd name="T8" fmla="*/ 20 w 23"/>
                  <a:gd name="T9" fmla="*/ 5 h 9"/>
                  <a:gd name="T10" fmla="*/ 20 w 23"/>
                  <a:gd name="T11" fmla="*/ 5 h 9"/>
                  <a:gd name="T12" fmla="*/ 22 w 23"/>
                  <a:gd name="T13" fmla="*/ 5 h 9"/>
                  <a:gd name="T14" fmla="*/ 23 w 23"/>
                  <a:gd name="T15" fmla="*/ 5 h 9"/>
                  <a:gd name="T16" fmla="*/ 23 w 23"/>
                  <a:gd name="T17" fmla="*/ 4 h 9"/>
                  <a:gd name="T18" fmla="*/ 22 w 23"/>
                  <a:gd name="T19" fmla="*/ 3 h 9"/>
                  <a:gd name="T20" fmla="*/ 14 w 23"/>
                  <a:gd name="T21" fmla="*/ 1 h 9"/>
                  <a:gd name="T22" fmla="*/ 2 w 23"/>
                  <a:gd name="T23" fmla="*/ 0 h 9"/>
                  <a:gd name="T24" fmla="*/ 0 w 23"/>
                  <a:gd name="T25" fmla="*/ 6 h 9"/>
                  <a:gd name="T26" fmla="*/ 9 w 23"/>
                  <a:gd name="T27" fmla="*/ 9 h 9"/>
                  <a:gd name="T28" fmla="*/ 9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9" y="8"/>
                    </a:moveTo>
                    <a:cubicBezTo>
                      <a:pt x="9" y="8"/>
                      <a:pt x="9" y="7"/>
                      <a:pt x="10" y="5"/>
                    </a:cubicBezTo>
                    <a:cubicBezTo>
                      <a:pt x="11" y="3"/>
                      <a:pt x="15" y="3"/>
                      <a:pt x="17" y="4"/>
                    </a:cubicBezTo>
                    <a:cubicBezTo>
                      <a:pt x="18" y="5"/>
                      <a:pt x="18" y="5"/>
                      <a:pt x="18" y="5"/>
                    </a:cubicBezTo>
                    <a:cubicBezTo>
                      <a:pt x="19" y="5"/>
                      <a:pt x="19" y="5"/>
                      <a:pt x="20" y="5"/>
                    </a:cubicBezTo>
                    <a:cubicBezTo>
                      <a:pt x="20" y="5"/>
                      <a:pt x="20" y="5"/>
                      <a:pt x="20" y="5"/>
                    </a:cubicBezTo>
                    <a:cubicBezTo>
                      <a:pt x="21" y="5"/>
                      <a:pt x="21" y="5"/>
                      <a:pt x="22" y="5"/>
                    </a:cubicBezTo>
                    <a:cubicBezTo>
                      <a:pt x="22" y="5"/>
                      <a:pt x="23" y="5"/>
                      <a:pt x="23" y="5"/>
                    </a:cubicBezTo>
                    <a:cubicBezTo>
                      <a:pt x="23" y="4"/>
                      <a:pt x="23" y="4"/>
                      <a:pt x="23" y="4"/>
                    </a:cubicBezTo>
                    <a:cubicBezTo>
                      <a:pt x="22" y="4"/>
                      <a:pt x="22" y="3"/>
                      <a:pt x="22" y="3"/>
                    </a:cubicBezTo>
                    <a:cubicBezTo>
                      <a:pt x="19" y="2"/>
                      <a:pt x="15" y="1"/>
                      <a:pt x="14" y="1"/>
                    </a:cubicBezTo>
                    <a:cubicBezTo>
                      <a:pt x="8" y="1"/>
                      <a:pt x="3" y="0"/>
                      <a:pt x="2" y="0"/>
                    </a:cubicBezTo>
                    <a:cubicBezTo>
                      <a:pt x="2" y="0"/>
                      <a:pt x="0" y="6"/>
                      <a:pt x="0" y="6"/>
                    </a:cubicBezTo>
                    <a:cubicBezTo>
                      <a:pt x="3" y="8"/>
                      <a:pt x="6" y="9"/>
                      <a:pt x="9" y="9"/>
                    </a:cubicBezTo>
                    <a:lnTo>
                      <a:pt x="9" y="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39" name="Freeform 1478"/>
              <p:cNvSpPr/>
              <p:nvPr/>
            </p:nvSpPr>
            <p:spPr bwMode="auto">
              <a:xfrm>
                <a:off x="10686353" y="2491696"/>
                <a:ext cx="81628" cy="28147"/>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3"/>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0" name="Freeform 1479"/>
              <p:cNvSpPr/>
              <p:nvPr/>
            </p:nvSpPr>
            <p:spPr bwMode="auto">
              <a:xfrm>
                <a:off x="10613170" y="2331258"/>
                <a:ext cx="92887" cy="267398"/>
              </a:xfrm>
              <a:custGeom>
                <a:avLst/>
                <a:gdLst>
                  <a:gd name="T0" fmla="*/ 11 w 14"/>
                  <a:gd name="T1" fmla="*/ 2 h 40"/>
                  <a:gd name="T2" fmla="*/ 11 w 14"/>
                  <a:gd name="T3" fmla="*/ 16 h 40"/>
                  <a:gd name="T4" fmla="*/ 14 w 14"/>
                  <a:gd name="T5" fmla="*/ 31 h 40"/>
                  <a:gd name="T6" fmla="*/ 4 w 14"/>
                  <a:gd name="T7" fmla="*/ 39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3"/>
                      <a:pt x="14" y="31"/>
                      <a:pt x="14" y="31"/>
                    </a:cubicBezTo>
                    <a:cubicBezTo>
                      <a:pt x="14" y="31"/>
                      <a:pt x="8" y="40"/>
                      <a:pt x="4" y="39"/>
                    </a:cubicBezTo>
                    <a:cubicBezTo>
                      <a:pt x="1" y="37"/>
                      <a:pt x="0" y="0"/>
                      <a:pt x="11" y="2"/>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1" name="Freeform 1480"/>
              <p:cNvSpPr/>
              <p:nvPr/>
            </p:nvSpPr>
            <p:spPr bwMode="auto">
              <a:xfrm>
                <a:off x="10607540" y="2500141"/>
                <a:ext cx="244882" cy="112589"/>
              </a:xfrm>
              <a:custGeom>
                <a:avLst/>
                <a:gdLst>
                  <a:gd name="T0" fmla="*/ 5 w 37"/>
                  <a:gd name="T1" fmla="*/ 14 h 17"/>
                  <a:gd name="T2" fmla="*/ 37 w 37"/>
                  <a:gd name="T3" fmla="*/ 5 h 17"/>
                  <a:gd name="T4" fmla="*/ 34 w 37"/>
                  <a:gd name="T5" fmla="*/ 0 h 17"/>
                  <a:gd name="T6" fmla="*/ 15 w 37"/>
                  <a:gd name="T7" fmla="*/ 2 h 17"/>
                  <a:gd name="T8" fmla="*/ 5 w 37"/>
                  <a:gd name="T9" fmla="*/ 14 h 17"/>
                </a:gdLst>
                <a:ahLst/>
                <a:cxnLst>
                  <a:cxn ang="0">
                    <a:pos x="T0" y="T1"/>
                  </a:cxn>
                  <a:cxn ang="0">
                    <a:pos x="T2" y="T3"/>
                  </a:cxn>
                  <a:cxn ang="0">
                    <a:pos x="T4" y="T5"/>
                  </a:cxn>
                  <a:cxn ang="0">
                    <a:pos x="T6" y="T7"/>
                  </a:cxn>
                  <a:cxn ang="0">
                    <a:pos x="T8" y="T9"/>
                  </a:cxn>
                </a:cxnLst>
                <a:rect l="0" t="0" r="r" b="b"/>
                <a:pathLst>
                  <a:path w="37" h="17">
                    <a:moveTo>
                      <a:pt x="5" y="14"/>
                    </a:moveTo>
                    <a:cubicBezTo>
                      <a:pt x="5" y="14"/>
                      <a:pt x="15" y="17"/>
                      <a:pt x="37" y="5"/>
                    </a:cubicBezTo>
                    <a:cubicBezTo>
                      <a:pt x="37" y="5"/>
                      <a:pt x="35" y="0"/>
                      <a:pt x="34" y="0"/>
                    </a:cubicBezTo>
                    <a:cubicBezTo>
                      <a:pt x="33" y="0"/>
                      <a:pt x="24" y="1"/>
                      <a:pt x="15" y="2"/>
                    </a:cubicBezTo>
                    <a:cubicBezTo>
                      <a:pt x="12" y="3"/>
                      <a:pt x="0" y="6"/>
                      <a:pt x="5" y="14"/>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2" name="Freeform 1481"/>
              <p:cNvSpPr/>
              <p:nvPr/>
            </p:nvSpPr>
            <p:spPr bwMode="auto">
              <a:xfrm>
                <a:off x="10646947" y="2345331"/>
                <a:ext cx="59110" cy="185772"/>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5" y="20"/>
                      <a:pt x="6" y="23"/>
                    </a:cubicBezTo>
                    <a:cubicBezTo>
                      <a:pt x="6" y="25"/>
                      <a:pt x="6" y="27"/>
                      <a:pt x="6" y="28"/>
                    </a:cubicBezTo>
                    <a:cubicBezTo>
                      <a:pt x="6" y="28"/>
                      <a:pt x="7" y="27"/>
                      <a:pt x="9" y="27"/>
                    </a:cubicBezTo>
                    <a:cubicBezTo>
                      <a:pt x="8" y="24"/>
                      <a:pt x="7" y="19"/>
                      <a:pt x="6" y="14"/>
                    </a:cubicBezTo>
                    <a:cubicBezTo>
                      <a:pt x="4" y="7"/>
                      <a:pt x="6" y="0"/>
                      <a:pt x="6" y="0"/>
                    </a:cubicBezTo>
                    <a:cubicBezTo>
                      <a:pt x="5" y="0"/>
                      <a:pt x="4" y="0"/>
                      <a:pt x="3" y="0"/>
                    </a:cubicBezTo>
                    <a:lnTo>
                      <a:pt x="3" y="1"/>
                    </a:lnTo>
                    <a:close/>
                  </a:path>
                </a:pathLst>
              </a:custGeom>
              <a:solidFill>
                <a:srgbClr val="444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3" name="Freeform 1482"/>
              <p:cNvSpPr/>
              <p:nvPr/>
            </p:nvSpPr>
            <p:spPr bwMode="auto">
              <a:xfrm>
                <a:off x="10686353" y="2500141"/>
                <a:ext cx="166069" cy="39406"/>
              </a:xfrm>
              <a:custGeom>
                <a:avLst/>
                <a:gdLst>
                  <a:gd name="T0" fmla="*/ 0 w 25"/>
                  <a:gd name="T1" fmla="*/ 5 h 6"/>
                  <a:gd name="T2" fmla="*/ 19 w 25"/>
                  <a:gd name="T3" fmla="*/ 2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4" y="2"/>
                      <a:pt x="19" y="2"/>
                    </a:cubicBezTo>
                    <a:cubicBezTo>
                      <a:pt x="22" y="2"/>
                      <a:pt x="23" y="4"/>
                      <a:pt x="23" y="6"/>
                    </a:cubicBezTo>
                    <a:cubicBezTo>
                      <a:pt x="23" y="6"/>
                      <a:pt x="24" y="6"/>
                      <a:pt x="25" y="5"/>
                    </a:cubicBezTo>
                    <a:cubicBezTo>
                      <a:pt x="25" y="5"/>
                      <a:pt x="23" y="0"/>
                      <a:pt x="22" y="0"/>
                    </a:cubicBezTo>
                    <a:cubicBezTo>
                      <a:pt x="21" y="0"/>
                      <a:pt x="12" y="1"/>
                      <a:pt x="3" y="2"/>
                    </a:cubicBezTo>
                    <a:cubicBezTo>
                      <a:pt x="2" y="2"/>
                      <a:pt x="1" y="3"/>
                      <a:pt x="0" y="3"/>
                    </a:cubicBezTo>
                    <a:cubicBezTo>
                      <a:pt x="0" y="4"/>
                      <a:pt x="0" y="5"/>
                      <a:pt x="0" y="5"/>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4" name="Freeform 1483"/>
              <p:cNvSpPr/>
              <p:nvPr/>
            </p:nvSpPr>
            <p:spPr bwMode="auto">
              <a:xfrm>
                <a:off x="10832718" y="2491696"/>
                <a:ext cx="67553" cy="47849"/>
              </a:xfrm>
              <a:custGeom>
                <a:avLst/>
                <a:gdLst>
                  <a:gd name="T0" fmla="*/ 0 w 10"/>
                  <a:gd name="T1" fmla="*/ 2 h 7"/>
                  <a:gd name="T2" fmla="*/ 10 w 10"/>
                  <a:gd name="T3" fmla="*/ 2 h 7"/>
                  <a:gd name="T4" fmla="*/ 8 w 10"/>
                  <a:gd name="T5" fmla="*/ 6 h 7"/>
                  <a:gd name="T6" fmla="*/ 3 w 10"/>
                  <a:gd name="T7" fmla="*/ 6 h 7"/>
                  <a:gd name="T8" fmla="*/ 0 w 10"/>
                  <a:gd name="T9" fmla="*/ 2 h 7"/>
                </a:gdLst>
                <a:ahLst/>
                <a:cxnLst>
                  <a:cxn ang="0">
                    <a:pos x="T0" y="T1"/>
                  </a:cxn>
                  <a:cxn ang="0">
                    <a:pos x="T2" y="T3"/>
                  </a:cxn>
                  <a:cxn ang="0">
                    <a:pos x="T4" y="T5"/>
                  </a:cxn>
                  <a:cxn ang="0">
                    <a:pos x="T6" y="T7"/>
                  </a:cxn>
                  <a:cxn ang="0">
                    <a:pos x="T8" y="T9"/>
                  </a:cxn>
                </a:cxnLst>
                <a:rect l="0" t="0" r="r" b="b"/>
                <a:pathLst>
                  <a:path w="10" h="7">
                    <a:moveTo>
                      <a:pt x="0" y="2"/>
                    </a:moveTo>
                    <a:cubicBezTo>
                      <a:pt x="0" y="2"/>
                      <a:pt x="7" y="0"/>
                      <a:pt x="10" y="2"/>
                    </a:cubicBezTo>
                    <a:cubicBezTo>
                      <a:pt x="8" y="6"/>
                      <a:pt x="8" y="6"/>
                      <a:pt x="8" y="6"/>
                    </a:cubicBezTo>
                    <a:cubicBezTo>
                      <a:pt x="8" y="6"/>
                      <a:pt x="5" y="7"/>
                      <a:pt x="3"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5" name="Rectangle 1484"/>
              <p:cNvSpPr>
                <a:spLocks noChangeArrowheads="1"/>
              </p:cNvSpPr>
              <p:nvPr/>
            </p:nvSpPr>
            <p:spPr bwMode="auto">
              <a:xfrm>
                <a:off x="10767979" y="2325629"/>
                <a:ext cx="78812"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6" name="Freeform 1485"/>
              <p:cNvSpPr/>
              <p:nvPr/>
            </p:nvSpPr>
            <p:spPr bwMode="auto">
              <a:xfrm>
                <a:off x="10807385" y="2319999"/>
                <a:ext cx="45036" cy="25332"/>
              </a:xfrm>
              <a:custGeom>
                <a:avLst/>
                <a:gdLst>
                  <a:gd name="T0" fmla="*/ 0 w 7"/>
                  <a:gd name="T1" fmla="*/ 1 h 4"/>
                  <a:gd name="T2" fmla="*/ 2 w 7"/>
                  <a:gd name="T3" fmla="*/ 4 h 4"/>
                  <a:gd name="T4" fmla="*/ 7 w 7"/>
                  <a:gd name="T5" fmla="*/ 3 h 4"/>
                  <a:gd name="T6" fmla="*/ 7 w 7"/>
                  <a:gd name="T7" fmla="*/ 1 h 4"/>
                  <a:gd name="T8" fmla="*/ 0 w 7"/>
                  <a:gd name="T9" fmla="*/ 1 h 4"/>
                </a:gdLst>
                <a:ahLst/>
                <a:cxnLst>
                  <a:cxn ang="0">
                    <a:pos x="T0" y="T1"/>
                  </a:cxn>
                  <a:cxn ang="0">
                    <a:pos x="T2" y="T3"/>
                  </a:cxn>
                  <a:cxn ang="0">
                    <a:pos x="T4" y="T5"/>
                  </a:cxn>
                  <a:cxn ang="0">
                    <a:pos x="T6" y="T7"/>
                  </a:cxn>
                  <a:cxn ang="0">
                    <a:pos x="T8" y="T9"/>
                  </a:cxn>
                </a:cxnLst>
                <a:rect l="0" t="0" r="r" b="b"/>
                <a:pathLst>
                  <a:path w="7" h="4">
                    <a:moveTo>
                      <a:pt x="0" y="1"/>
                    </a:moveTo>
                    <a:cubicBezTo>
                      <a:pt x="0" y="1"/>
                      <a:pt x="3" y="2"/>
                      <a:pt x="2" y="4"/>
                    </a:cubicBezTo>
                    <a:cubicBezTo>
                      <a:pt x="7" y="3"/>
                      <a:pt x="7" y="3"/>
                      <a:pt x="7" y="3"/>
                    </a:cubicBezTo>
                    <a:cubicBezTo>
                      <a:pt x="7" y="1"/>
                      <a:pt x="7" y="1"/>
                      <a:pt x="7" y="1"/>
                    </a:cubicBezTo>
                    <a:cubicBezTo>
                      <a:pt x="6"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7" name="Freeform 1486"/>
              <p:cNvSpPr/>
              <p:nvPr/>
            </p:nvSpPr>
            <p:spPr bwMode="auto">
              <a:xfrm>
                <a:off x="10787683" y="2325629"/>
                <a:ext cx="33777" cy="180142"/>
              </a:xfrm>
              <a:custGeom>
                <a:avLst/>
                <a:gdLst>
                  <a:gd name="T0" fmla="*/ 5 w 5"/>
                  <a:gd name="T1" fmla="*/ 24 h 27"/>
                  <a:gd name="T2" fmla="*/ 5 w 5"/>
                  <a:gd name="T3" fmla="*/ 24 h 27"/>
                  <a:gd name="T4" fmla="*/ 4 w 5"/>
                  <a:gd name="T5" fmla="*/ 4 h 27"/>
                  <a:gd name="T6" fmla="*/ 5 w 5"/>
                  <a:gd name="T7" fmla="*/ 2 h 27"/>
                  <a:gd name="T8" fmla="*/ 4 w 5"/>
                  <a:gd name="T9" fmla="*/ 1 h 27"/>
                  <a:gd name="T10" fmla="*/ 2 w 5"/>
                  <a:gd name="T11" fmla="*/ 1 h 27"/>
                  <a:gd name="T12" fmla="*/ 1 w 5"/>
                  <a:gd name="T13" fmla="*/ 2 h 27"/>
                  <a:gd name="T14" fmla="*/ 2 w 5"/>
                  <a:gd name="T15" fmla="*/ 4 h 27"/>
                  <a:gd name="T16" fmla="*/ 0 w 5"/>
                  <a:gd name="T17" fmla="*/ 24 h 27"/>
                  <a:gd name="T18" fmla="*/ 0 w 5"/>
                  <a:gd name="T19" fmla="*/ 24 h 27"/>
                  <a:gd name="T20" fmla="*/ 0 w 5"/>
                  <a:gd name="T21" fmla="*/ 24 h 27"/>
                  <a:gd name="T22" fmla="*/ 0 w 5"/>
                  <a:gd name="T23" fmla="*/ 24 h 27"/>
                  <a:gd name="T24" fmla="*/ 0 w 5"/>
                  <a:gd name="T25" fmla="*/ 24 h 27"/>
                  <a:gd name="T26" fmla="*/ 1 w 5"/>
                  <a:gd name="T27" fmla="*/ 27 h 27"/>
                  <a:gd name="T28" fmla="*/ 5 w 5"/>
                  <a:gd name="T29" fmla="*/ 26 h 27"/>
                  <a:gd name="T30" fmla="*/ 5 w 5"/>
                  <a:gd name="T31" fmla="*/ 24 h 27"/>
                  <a:gd name="T32" fmla="*/ 5 w 5"/>
                  <a:gd name="T3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7">
                    <a:moveTo>
                      <a:pt x="5" y="24"/>
                    </a:moveTo>
                    <a:cubicBezTo>
                      <a:pt x="5" y="24"/>
                      <a:pt x="5" y="24"/>
                      <a:pt x="5" y="24"/>
                    </a:cubicBezTo>
                    <a:cubicBezTo>
                      <a:pt x="4" y="4"/>
                      <a:pt x="4" y="4"/>
                      <a:pt x="4" y="4"/>
                    </a:cubicBezTo>
                    <a:cubicBezTo>
                      <a:pt x="5" y="2"/>
                      <a:pt x="5" y="2"/>
                      <a:pt x="5" y="2"/>
                    </a:cubicBezTo>
                    <a:cubicBezTo>
                      <a:pt x="5" y="2"/>
                      <a:pt x="5" y="1"/>
                      <a:pt x="4" y="1"/>
                    </a:cubicBezTo>
                    <a:cubicBezTo>
                      <a:pt x="4" y="0"/>
                      <a:pt x="2" y="0"/>
                      <a:pt x="2" y="1"/>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7"/>
                      <a:pt x="1" y="27"/>
                      <a:pt x="1" y="27"/>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8" name="Freeform 1487"/>
              <p:cNvSpPr/>
              <p:nvPr/>
            </p:nvSpPr>
            <p:spPr bwMode="auto">
              <a:xfrm>
                <a:off x="10798942" y="2325629"/>
                <a:ext cx="28147" cy="174513"/>
              </a:xfrm>
              <a:custGeom>
                <a:avLst/>
                <a:gdLst>
                  <a:gd name="T0" fmla="*/ 4 w 4"/>
                  <a:gd name="T1" fmla="*/ 24 h 26"/>
                  <a:gd name="T2" fmla="*/ 4 w 4"/>
                  <a:gd name="T3" fmla="*/ 24 h 26"/>
                  <a:gd name="T4" fmla="*/ 2 w 4"/>
                  <a:gd name="T5" fmla="*/ 4 h 26"/>
                  <a:gd name="T6" fmla="*/ 3 w 4"/>
                  <a:gd name="T7" fmla="*/ 2 h 26"/>
                  <a:gd name="T8" fmla="*/ 2 w 4"/>
                  <a:gd name="T9" fmla="*/ 1 h 26"/>
                  <a:gd name="T10" fmla="*/ 1 w 4"/>
                  <a:gd name="T11" fmla="*/ 0 h 26"/>
                  <a:gd name="T12" fmla="*/ 2 w 4"/>
                  <a:gd name="T13" fmla="*/ 1 h 26"/>
                  <a:gd name="T14" fmla="*/ 2 w 4"/>
                  <a:gd name="T15" fmla="*/ 10 h 26"/>
                  <a:gd name="T16" fmla="*/ 0 w 4"/>
                  <a:gd name="T17" fmla="*/ 20 h 26"/>
                  <a:gd name="T18" fmla="*/ 1 w 4"/>
                  <a:gd name="T19" fmla="*/ 26 h 26"/>
                  <a:gd name="T20" fmla="*/ 3 w 4"/>
                  <a:gd name="T21" fmla="*/ 26 h 26"/>
                  <a:gd name="T22" fmla="*/ 3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2" y="1"/>
                    </a:cubicBezTo>
                    <a:cubicBezTo>
                      <a:pt x="2" y="0"/>
                      <a:pt x="2" y="0"/>
                      <a:pt x="1" y="0"/>
                    </a:cubicBezTo>
                    <a:cubicBezTo>
                      <a:pt x="2" y="1"/>
                      <a:pt x="2" y="1"/>
                      <a:pt x="2" y="1"/>
                    </a:cubicBezTo>
                    <a:cubicBezTo>
                      <a:pt x="2"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49" name="Freeform 1488"/>
              <p:cNvSpPr/>
              <p:nvPr/>
            </p:nvSpPr>
            <p:spPr bwMode="auto">
              <a:xfrm>
                <a:off x="10813014" y="2331258"/>
                <a:ext cx="14074" cy="8443"/>
              </a:xfrm>
              <a:custGeom>
                <a:avLst/>
                <a:gdLst>
                  <a:gd name="T0" fmla="*/ 1 w 2"/>
                  <a:gd name="T1" fmla="*/ 1 h 1"/>
                  <a:gd name="T2" fmla="*/ 1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2" y="1"/>
                      <a:pt x="1" y="0"/>
                    </a:cubicBezTo>
                    <a:cubicBezTo>
                      <a:pt x="0" y="0"/>
                      <a:pt x="0" y="0"/>
                      <a:pt x="0"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0" name="Freeform 1489"/>
              <p:cNvSpPr/>
              <p:nvPr/>
            </p:nvSpPr>
            <p:spPr bwMode="auto">
              <a:xfrm>
                <a:off x="10787683" y="2331258"/>
                <a:ext cx="11259" cy="8443"/>
              </a:xfrm>
              <a:custGeom>
                <a:avLst/>
                <a:gdLst>
                  <a:gd name="T0" fmla="*/ 1 w 2"/>
                  <a:gd name="T1" fmla="*/ 1 h 1"/>
                  <a:gd name="T2" fmla="*/ 1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1" y="1"/>
                      <a:pt x="1" y="1"/>
                    </a:cubicBezTo>
                    <a:cubicBezTo>
                      <a:pt x="1" y="1"/>
                      <a:pt x="0" y="1"/>
                      <a:pt x="1" y="0"/>
                    </a:cubicBezTo>
                    <a:cubicBezTo>
                      <a:pt x="2" y="0"/>
                      <a:pt x="2" y="0"/>
                      <a:pt x="2"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1" name="Freeform 1490"/>
              <p:cNvSpPr/>
              <p:nvPr/>
            </p:nvSpPr>
            <p:spPr bwMode="auto">
              <a:xfrm>
                <a:off x="10759535" y="2319999"/>
                <a:ext cx="47851" cy="25332"/>
              </a:xfrm>
              <a:custGeom>
                <a:avLst/>
                <a:gdLst>
                  <a:gd name="T0" fmla="*/ 7 w 7"/>
                  <a:gd name="T1" fmla="*/ 1 h 4"/>
                  <a:gd name="T2" fmla="*/ 5 w 7"/>
                  <a:gd name="T3" fmla="*/ 4 h 4"/>
                  <a:gd name="T4" fmla="*/ 0 w 7"/>
                  <a:gd name="T5" fmla="*/ 3 h 4"/>
                  <a:gd name="T6" fmla="*/ 0 w 7"/>
                  <a:gd name="T7" fmla="*/ 1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cubicBezTo>
                      <a:pt x="7" y="1"/>
                      <a:pt x="4" y="2"/>
                      <a:pt x="5" y="4"/>
                    </a:cubicBezTo>
                    <a:cubicBezTo>
                      <a:pt x="0" y="3"/>
                      <a:pt x="0" y="3"/>
                      <a:pt x="0" y="3"/>
                    </a:cubicBezTo>
                    <a:cubicBezTo>
                      <a:pt x="0" y="3"/>
                      <a:pt x="0" y="1"/>
                      <a:pt x="0" y="1"/>
                    </a:cubicBezTo>
                    <a:cubicBezTo>
                      <a:pt x="1" y="1"/>
                      <a:pt x="6" y="0"/>
                      <a:pt x="7"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2" name="Freeform 1491"/>
              <p:cNvSpPr/>
              <p:nvPr/>
            </p:nvSpPr>
            <p:spPr bwMode="auto">
              <a:xfrm>
                <a:off x="10934048" y="2471994"/>
                <a:ext cx="33777" cy="135107"/>
              </a:xfrm>
              <a:custGeom>
                <a:avLst/>
                <a:gdLst>
                  <a:gd name="T0" fmla="*/ 5 w 5"/>
                  <a:gd name="T1" fmla="*/ 1 h 20"/>
                  <a:gd name="T2" fmla="*/ 3 w 5"/>
                  <a:gd name="T3" fmla="*/ 17 h 20"/>
                  <a:gd name="T4" fmla="*/ 1 w 5"/>
                  <a:gd name="T5" fmla="*/ 11 h 20"/>
                  <a:gd name="T6" fmla="*/ 3 w 5"/>
                  <a:gd name="T7" fmla="*/ 15 h 20"/>
                  <a:gd name="T8" fmla="*/ 3 w 5"/>
                  <a:gd name="T9" fmla="*/ 6 h 20"/>
                  <a:gd name="T10" fmla="*/ 5 w 5"/>
                  <a:gd name="T11" fmla="*/ 1 h 20"/>
                </a:gdLst>
                <a:ahLst/>
                <a:cxnLst>
                  <a:cxn ang="0">
                    <a:pos x="T0" y="T1"/>
                  </a:cxn>
                  <a:cxn ang="0">
                    <a:pos x="T2" y="T3"/>
                  </a:cxn>
                  <a:cxn ang="0">
                    <a:pos x="T4" y="T5"/>
                  </a:cxn>
                  <a:cxn ang="0">
                    <a:pos x="T6" y="T7"/>
                  </a:cxn>
                  <a:cxn ang="0">
                    <a:pos x="T8" y="T9"/>
                  </a:cxn>
                  <a:cxn ang="0">
                    <a:pos x="T10" y="T11"/>
                  </a:cxn>
                </a:cxnLst>
                <a:rect l="0" t="0" r="r" b="b"/>
                <a:pathLst>
                  <a:path w="5" h="20">
                    <a:moveTo>
                      <a:pt x="5" y="1"/>
                    </a:moveTo>
                    <a:cubicBezTo>
                      <a:pt x="5" y="1"/>
                      <a:pt x="5" y="16"/>
                      <a:pt x="3" y="17"/>
                    </a:cubicBezTo>
                    <a:cubicBezTo>
                      <a:pt x="2" y="18"/>
                      <a:pt x="2" y="14"/>
                      <a:pt x="1" y="11"/>
                    </a:cubicBezTo>
                    <a:cubicBezTo>
                      <a:pt x="0" y="9"/>
                      <a:pt x="2" y="11"/>
                      <a:pt x="3" y="15"/>
                    </a:cubicBezTo>
                    <a:cubicBezTo>
                      <a:pt x="3" y="20"/>
                      <a:pt x="4" y="11"/>
                      <a:pt x="3" y="6"/>
                    </a:cubicBezTo>
                    <a:cubicBezTo>
                      <a:pt x="3" y="0"/>
                      <a:pt x="4" y="12"/>
                      <a:pt x="5" y="1"/>
                    </a:cubicBezTo>
                    <a:close/>
                  </a:path>
                </a:pathLst>
              </a:custGeom>
              <a:solidFill>
                <a:srgbClr val="4948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3" name="Freeform 1492"/>
              <p:cNvSpPr/>
              <p:nvPr/>
            </p:nvSpPr>
            <p:spPr bwMode="auto">
              <a:xfrm>
                <a:off x="10627243" y="2477623"/>
                <a:ext cx="39406" cy="121032"/>
              </a:xfrm>
              <a:custGeom>
                <a:avLst/>
                <a:gdLst>
                  <a:gd name="T0" fmla="*/ 0 w 6"/>
                  <a:gd name="T1" fmla="*/ 0 h 18"/>
                  <a:gd name="T2" fmla="*/ 2 w 6"/>
                  <a:gd name="T3" fmla="*/ 16 h 18"/>
                  <a:gd name="T4" fmla="*/ 5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1"/>
                      <a:pt x="3" y="15"/>
                    </a:cubicBezTo>
                    <a:cubicBezTo>
                      <a:pt x="3" y="18"/>
                      <a:pt x="2" y="10"/>
                      <a:pt x="2" y="5"/>
                    </a:cubicBezTo>
                    <a:cubicBezTo>
                      <a:pt x="3" y="0"/>
                      <a:pt x="1" y="11"/>
                      <a:pt x="0" y="0"/>
                    </a:cubicBezTo>
                    <a:close/>
                  </a:path>
                </a:pathLst>
              </a:custGeom>
              <a:solidFill>
                <a:srgbClr val="4948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4" name="Freeform 1493"/>
              <p:cNvSpPr/>
              <p:nvPr/>
            </p:nvSpPr>
            <p:spPr bwMode="auto">
              <a:xfrm>
                <a:off x="10666649" y="1999121"/>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5" name="Freeform 1494"/>
              <p:cNvSpPr/>
              <p:nvPr/>
            </p:nvSpPr>
            <p:spPr bwMode="auto">
              <a:xfrm>
                <a:off x="10905901" y="2179263"/>
                <a:ext cx="42222"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6" name="Freeform 1495"/>
              <p:cNvSpPr/>
              <p:nvPr/>
            </p:nvSpPr>
            <p:spPr bwMode="auto">
              <a:xfrm>
                <a:off x="10666649" y="2179263"/>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7" name="Freeform 1496"/>
              <p:cNvSpPr/>
              <p:nvPr/>
            </p:nvSpPr>
            <p:spPr bwMode="auto">
              <a:xfrm>
                <a:off x="10652576" y="1931567"/>
                <a:ext cx="301176" cy="287102"/>
              </a:xfrm>
              <a:custGeom>
                <a:avLst/>
                <a:gdLst>
                  <a:gd name="T0" fmla="*/ 9 w 45"/>
                  <a:gd name="T1" fmla="*/ 31 h 43"/>
                  <a:gd name="T2" fmla="*/ 16 w 45"/>
                  <a:gd name="T3" fmla="*/ 28 h 43"/>
                  <a:gd name="T4" fmla="*/ 36 w 45"/>
                  <a:gd name="T5" fmla="*/ 30 h 43"/>
                  <a:gd name="T6" fmla="*/ 40 w 45"/>
                  <a:gd name="T7" fmla="*/ 43 h 43"/>
                  <a:gd name="T8" fmla="*/ 43 w 45"/>
                  <a:gd name="T9" fmla="*/ 23 h 43"/>
                  <a:gd name="T10" fmla="*/ 17 w 45"/>
                  <a:gd name="T11" fmla="*/ 11 h 43"/>
                  <a:gd name="T12" fmla="*/ 2 w 45"/>
                  <a:gd name="T13" fmla="*/ 34 h 43"/>
                  <a:gd name="T14" fmla="*/ 6 w 45"/>
                  <a:gd name="T15" fmla="*/ 43 h 43"/>
                  <a:gd name="T16" fmla="*/ 9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9" y="31"/>
                    </a:moveTo>
                    <a:cubicBezTo>
                      <a:pt x="9" y="31"/>
                      <a:pt x="9" y="28"/>
                      <a:pt x="16" y="28"/>
                    </a:cubicBezTo>
                    <a:cubicBezTo>
                      <a:pt x="26" y="27"/>
                      <a:pt x="35" y="27"/>
                      <a:pt x="36" y="30"/>
                    </a:cubicBezTo>
                    <a:cubicBezTo>
                      <a:pt x="37" y="32"/>
                      <a:pt x="39" y="43"/>
                      <a:pt x="40" y="43"/>
                    </a:cubicBezTo>
                    <a:cubicBezTo>
                      <a:pt x="41" y="43"/>
                      <a:pt x="45" y="32"/>
                      <a:pt x="43" y="23"/>
                    </a:cubicBezTo>
                    <a:cubicBezTo>
                      <a:pt x="41" y="13"/>
                      <a:pt x="27" y="0"/>
                      <a:pt x="17" y="11"/>
                    </a:cubicBezTo>
                    <a:cubicBezTo>
                      <a:pt x="3" y="9"/>
                      <a:pt x="0" y="19"/>
                      <a:pt x="2" y="34"/>
                    </a:cubicBezTo>
                    <a:cubicBezTo>
                      <a:pt x="2" y="34"/>
                      <a:pt x="4" y="43"/>
                      <a:pt x="6" y="43"/>
                    </a:cubicBezTo>
                    <a:cubicBezTo>
                      <a:pt x="8" y="43"/>
                      <a:pt x="9" y="31"/>
                      <a:pt x="9" y="31"/>
                    </a:cubicBezTo>
                    <a:close/>
                  </a:path>
                </a:pathLst>
              </a:custGeom>
              <a:solidFill>
                <a:srgbClr val="C2B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8" name="Freeform 1497"/>
              <p:cNvSpPr/>
              <p:nvPr/>
            </p:nvSpPr>
            <p:spPr bwMode="auto">
              <a:xfrm>
                <a:off x="10680723" y="2013193"/>
                <a:ext cx="253325" cy="205474"/>
              </a:xfrm>
              <a:custGeom>
                <a:avLst/>
                <a:gdLst>
                  <a:gd name="T0" fmla="*/ 38 w 38"/>
                  <a:gd name="T1" fmla="*/ 26 h 31"/>
                  <a:gd name="T2" fmla="*/ 38 w 38"/>
                  <a:gd name="T3" fmla="*/ 24 h 31"/>
                  <a:gd name="T4" fmla="*/ 34 w 38"/>
                  <a:gd name="T5" fmla="*/ 22 h 31"/>
                  <a:gd name="T6" fmla="*/ 34 w 38"/>
                  <a:gd name="T7" fmla="*/ 13 h 31"/>
                  <a:gd name="T8" fmla="*/ 32 w 38"/>
                  <a:gd name="T9" fmla="*/ 11 h 31"/>
                  <a:gd name="T10" fmla="*/ 31 w 38"/>
                  <a:gd name="T11" fmla="*/ 9 h 31"/>
                  <a:gd name="T12" fmla="*/ 27 w 38"/>
                  <a:gd name="T13" fmla="*/ 10 h 31"/>
                  <a:gd name="T14" fmla="*/ 21 w 38"/>
                  <a:gd name="T15" fmla="*/ 0 h 31"/>
                  <a:gd name="T16" fmla="*/ 22 w 38"/>
                  <a:gd name="T17" fmla="*/ 1 h 31"/>
                  <a:gd name="T18" fmla="*/ 23 w 38"/>
                  <a:gd name="T19" fmla="*/ 4 h 31"/>
                  <a:gd name="T20" fmla="*/ 20 w 38"/>
                  <a:gd name="T21" fmla="*/ 7 h 31"/>
                  <a:gd name="T22" fmla="*/ 20 w 38"/>
                  <a:gd name="T23" fmla="*/ 7 h 31"/>
                  <a:gd name="T24" fmla="*/ 17 w 38"/>
                  <a:gd name="T25" fmla="*/ 12 h 31"/>
                  <a:gd name="T26" fmla="*/ 9 w 38"/>
                  <a:gd name="T27" fmla="*/ 6 h 31"/>
                  <a:gd name="T28" fmla="*/ 9 w 38"/>
                  <a:gd name="T29" fmla="*/ 6 h 31"/>
                  <a:gd name="T30" fmla="*/ 9 w 38"/>
                  <a:gd name="T31" fmla="*/ 13 h 31"/>
                  <a:gd name="T32" fmla="*/ 5 w 38"/>
                  <a:gd name="T33" fmla="*/ 14 h 31"/>
                  <a:gd name="T34" fmla="*/ 1 w 38"/>
                  <a:gd name="T35" fmla="*/ 10 h 31"/>
                  <a:gd name="T36" fmla="*/ 0 w 38"/>
                  <a:gd name="T37" fmla="*/ 11 h 31"/>
                  <a:gd name="T38" fmla="*/ 1 w 38"/>
                  <a:gd name="T39" fmla="*/ 12 h 31"/>
                  <a:gd name="T40" fmla="*/ 3 w 38"/>
                  <a:gd name="T41" fmla="*/ 29 h 31"/>
                  <a:gd name="T42" fmla="*/ 5 w 38"/>
                  <a:gd name="T43" fmla="*/ 19 h 31"/>
                  <a:gd name="T44" fmla="*/ 12 w 38"/>
                  <a:gd name="T45" fmla="*/ 16 h 31"/>
                  <a:gd name="T46" fmla="*/ 32 w 38"/>
                  <a:gd name="T47" fmla="*/ 18 h 31"/>
                  <a:gd name="T48" fmla="*/ 36 w 38"/>
                  <a:gd name="T49" fmla="*/ 31 h 31"/>
                  <a:gd name="T50" fmla="*/ 38 w 38"/>
                  <a:gd name="T51" fmla="*/ 27 h 31"/>
                  <a:gd name="T52" fmla="*/ 38 w 38"/>
                  <a:gd name="T5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1">
                    <a:moveTo>
                      <a:pt x="38" y="26"/>
                    </a:moveTo>
                    <a:cubicBezTo>
                      <a:pt x="38" y="25"/>
                      <a:pt x="38" y="25"/>
                      <a:pt x="38" y="24"/>
                    </a:cubicBezTo>
                    <a:cubicBezTo>
                      <a:pt x="37" y="25"/>
                      <a:pt x="34" y="24"/>
                      <a:pt x="34" y="22"/>
                    </a:cubicBezTo>
                    <a:cubicBezTo>
                      <a:pt x="34" y="21"/>
                      <a:pt x="34" y="17"/>
                      <a:pt x="34" y="13"/>
                    </a:cubicBezTo>
                    <a:cubicBezTo>
                      <a:pt x="33" y="13"/>
                      <a:pt x="33" y="12"/>
                      <a:pt x="32" y="11"/>
                    </a:cubicBezTo>
                    <a:cubicBezTo>
                      <a:pt x="32" y="11"/>
                      <a:pt x="32" y="10"/>
                      <a:pt x="31" y="9"/>
                    </a:cubicBezTo>
                    <a:cubicBezTo>
                      <a:pt x="31" y="11"/>
                      <a:pt x="28" y="12"/>
                      <a:pt x="27" y="10"/>
                    </a:cubicBezTo>
                    <a:cubicBezTo>
                      <a:pt x="26" y="7"/>
                      <a:pt x="24" y="3"/>
                      <a:pt x="21" y="0"/>
                    </a:cubicBezTo>
                    <a:cubicBezTo>
                      <a:pt x="21" y="0"/>
                      <a:pt x="21" y="0"/>
                      <a:pt x="22" y="1"/>
                    </a:cubicBezTo>
                    <a:cubicBezTo>
                      <a:pt x="22" y="2"/>
                      <a:pt x="23" y="3"/>
                      <a:pt x="23" y="4"/>
                    </a:cubicBezTo>
                    <a:cubicBezTo>
                      <a:pt x="25" y="7"/>
                      <a:pt x="22" y="9"/>
                      <a:pt x="20" y="7"/>
                    </a:cubicBezTo>
                    <a:cubicBezTo>
                      <a:pt x="20" y="7"/>
                      <a:pt x="20" y="7"/>
                      <a:pt x="20" y="7"/>
                    </a:cubicBezTo>
                    <a:cubicBezTo>
                      <a:pt x="20" y="10"/>
                      <a:pt x="19" y="12"/>
                      <a:pt x="17" y="12"/>
                    </a:cubicBezTo>
                    <a:cubicBezTo>
                      <a:pt x="13" y="13"/>
                      <a:pt x="11" y="9"/>
                      <a:pt x="9" y="6"/>
                    </a:cubicBezTo>
                    <a:cubicBezTo>
                      <a:pt x="9" y="6"/>
                      <a:pt x="9" y="6"/>
                      <a:pt x="9" y="6"/>
                    </a:cubicBezTo>
                    <a:cubicBezTo>
                      <a:pt x="9" y="9"/>
                      <a:pt x="9" y="11"/>
                      <a:pt x="9" y="13"/>
                    </a:cubicBezTo>
                    <a:cubicBezTo>
                      <a:pt x="8" y="15"/>
                      <a:pt x="6" y="15"/>
                      <a:pt x="5" y="14"/>
                    </a:cubicBezTo>
                    <a:cubicBezTo>
                      <a:pt x="3" y="13"/>
                      <a:pt x="2" y="11"/>
                      <a:pt x="1" y="10"/>
                    </a:cubicBezTo>
                    <a:cubicBezTo>
                      <a:pt x="1" y="10"/>
                      <a:pt x="1" y="11"/>
                      <a:pt x="0" y="11"/>
                    </a:cubicBezTo>
                    <a:cubicBezTo>
                      <a:pt x="1" y="12"/>
                      <a:pt x="1" y="12"/>
                      <a:pt x="1" y="12"/>
                    </a:cubicBezTo>
                    <a:cubicBezTo>
                      <a:pt x="1" y="18"/>
                      <a:pt x="2" y="23"/>
                      <a:pt x="3" y="29"/>
                    </a:cubicBezTo>
                    <a:cubicBezTo>
                      <a:pt x="4" y="25"/>
                      <a:pt x="5" y="19"/>
                      <a:pt x="5" y="19"/>
                    </a:cubicBezTo>
                    <a:cubicBezTo>
                      <a:pt x="5" y="19"/>
                      <a:pt x="5" y="16"/>
                      <a:pt x="12" y="16"/>
                    </a:cubicBezTo>
                    <a:cubicBezTo>
                      <a:pt x="22" y="15"/>
                      <a:pt x="31" y="15"/>
                      <a:pt x="32" y="18"/>
                    </a:cubicBezTo>
                    <a:cubicBezTo>
                      <a:pt x="33" y="20"/>
                      <a:pt x="35" y="31"/>
                      <a:pt x="36" y="31"/>
                    </a:cubicBezTo>
                    <a:cubicBezTo>
                      <a:pt x="37" y="31"/>
                      <a:pt x="37" y="29"/>
                      <a:pt x="38" y="27"/>
                    </a:cubicBezTo>
                    <a:lnTo>
                      <a:pt x="38" y="26"/>
                    </a:lnTo>
                    <a:close/>
                  </a:path>
                </a:pathLst>
              </a:custGeom>
              <a:solidFill>
                <a:srgbClr val="B2A4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59" name="Rectangle 1498"/>
              <p:cNvSpPr>
                <a:spLocks noChangeArrowheads="1"/>
              </p:cNvSpPr>
              <p:nvPr/>
            </p:nvSpPr>
            <p:spPr bwMode="auto">
              <a:xfrm>
                <a:off x="10779238" y="2632432"/>
                <a:ext cx="8445" cy="25332"/>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0" name="Rectangle 1499"/>
              <p:cNvSpPr>
                <a:spLocks noChangeArrowheads="1"/>
              </p:cNvSpPr>
              <p:nvPr/>
            </p:nvSpPr>
            <p:spPr bwMode="auto">
              <a:xfrm>
                <a:off x="10753906" y="2632432"/>
                <a:ext cx="5629" cy="25332"/>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1" name="Rectangle 1500"/>
              <p:cNvSpPr>
                <a:spLocks noChangeArrowheads="1"/>
              </p:cNvSpPr>
              <p:nvPr/>
            </p:nvSpPr>
            <p:spPr bwMode="auto">
              <a:xfrm>
                <a:off x="10846791" y="2632432"/>
                <a:ext cx="5629" cy="25332"/>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2" name="Rectangle 1501"/>
              <p:cNvSpPr>
                <a:spLocks noChangeArrowheads="1"/>
              </p:cNvSpPr>
              <p:nvPr/>
            </p:nvSpPr>
            <p:spPr bwMode="auto">
              <a:xfrm>
                <a:off x="10821459" y="2632432"/>
                <a:ext cx="5629" cy="25332"/>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3" name="Rectangle 1503"/>
              <p:cNvSpPr>
                <a:spLocks noChangeArrowheads="1"/>
              </p:cNvSpPr>
              <p:nvPr/>
            </p:nvSpPr>
            <p:spPr bwMode="auto">
              <a:xfrm>
                <a:off x="11426624" y="2272148"/>
                <a:ext cx="87257" cy="9288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4" name="Rectangle 1504"/>
              <p:cNvSpPr>
                <a:spLocks noChangeArrowheads="1"/>
              </p:cNvSpPr>
              <p:nvPr/>
            </p:nvSpPr>
            <p:spPr bwMode="auto">
              <a:xfrm>
                <a:off x="11426624" y="2272148"/>
                <a:ext cx="87257" cy="9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5" name="Freeform 1505"/>
              <p:cNvSpPr/>
              <p:nvPr/>
            </p:nvSpPr>
            <p:spPr bwMode="auto">
              <a:xfrm>
                <a:off x="11333739"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6" name="Freeform 1506"/>
              <p:cNvSpPr/>
              <p:nvPr/>
            </p:nvSpPr>
            <p:spPr bwMode="auto">
              <a:xfrm>
                <a:off x="11333739" y="2652136"/>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7" name="Freeform 1507"/>
              <p:cNvSpPr/>
              <p:nvPr/>
            </p:nvSpPr>
            <p:spPr bwMode="auto">
              <a:xfrm>
                <a:off x="11353441" y="2773168"/>
                <a:ext cx="101330" cy="385616"/>
              </a:xfrm>
              <a:custGeom>
                <a:avLst/>
                <a:gdLst>
                  <a:gd name="T0" fmla="*/ 21 w 36"/>
                  <a:gd name="T1" fmla="*/ 128 h 137"/>
                  <a:gd name="T2" fmla="*/ 0 w 36"/>
                  <a:gd name="T3" fmla="*/ 0 h 137"/>
                  <a:gd name="T4" fmla="*/ 33 w 36"/>
                  <a:gd name="T5" fmla="*/ 0 h 137"/>
                  <a:gd name="T6" fmla="*/ 36 w 36"/>
                  <a:gd name="T7" fmla="*/ 137 h 137"/>
                  <a:gd name="T8" fmla="*/ 21 w 36"/>
                  <a:gd name="T9" fmla="*/ 128 h 137"/>
                </a:gdLst>
                <a:ahLst/>
                <a:cxnLst>
                  <a:cxn ang="0">
                    <a:pos x="T0" y="T1"/>
                  </a:cxn>
                  <a:cxn ang="0">
                    <a:pos x="T2" y="T3"/>
                  </a:cxn>
                  <a:cxn ang="0">
                    <a:pos x="T4" y="T5"/>
                  </a:cxn>
                  <a:cxn ang="0">
                    <a:pos x="T6" y="T7"/>
                  </a:cxn>
                  <a:cxn ang="0">
                    <a:pos x="T8" y="T9"/>
                  </a:cxn>
                </a:cxnLst>
                <a:rect l="0" t="0" r="r" b="b"/>
                <a:pathLst>
                  <a:path w="36" h="137">
                    <a:moveTo>
                      <a:pt x="21" y="128"/>
                    </a:moveTo>
                    <a:lnTo>
                      <a:pt x="0" y="0"/>
                    </a:lnTo>
                    <a:lnTo>
                      <a:pt x="33" y="0"/>
                    </a:lnTo>
                    <a:lnTo>
                      <a:pt x="36" y="137"/>
                    </a:lnTo>
                    <a:lnTo>
                      <a:pt x="21" y="128"/>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8" name="Freeform 1508"/>
              <p:cNvSpPr/>
              <p:nvPr/>
            </p:nvSpPr>
            <p:spPr bwMode="auto">
              <a:xfrm>
                <a:off x="11392847" y="2773168"/>
                <a:ext cx="67553" cy="385616"/>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3424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69" name="Freeform 1509"/>
              <p:cNvSpPr/>
              <p:nvPr/>
            </p:nvSpPr>
            <p:spPr bwMode="auto">
              <a:xfrm>
                <a:off x="11494177" y="2773168"/>
                <a:ext cx="92887" cy="385616"/>
              </a:xfrm>
              <a:custGeom>
                <a:avLst/>
                <a:gdLst>
                  <a:gd name="T0" fmla="*/ 12 w 33"/>
                  <a:gd name="T1" fmla="*/ 128 h 137"/>
                  <a:gd name="T2" fmla="*/ 33 w 33"/>
                  <a:gd name="T3" fmla="*/ 0 h 137"/>
                  <a:gd name="T4" fmla="*/ 0 w 33"/>
                  <a:gd name="T5" fmla="*/ 0 h 137"/>
                  <a:gd name="T6" fmla="*/ 0 w 33"/>
                  <a:gd name="T7" fmla="*/ 137 h 137"/>
                  <a:gd name="T8" fmla="*/ 12 w 33"/>
                  <a:gd name="T9" fmla="*/ 128 h 137"/>
                </a:gdLst>
                <a:ahLst/>
                <a:cxnLst>
                  <a:cxn ang="0">
                    <a:pos x="T0" y="T1"/>
                  </a:cxn>
                  <a:cxn ang="0">
                    <a:pos x="T2" y="T3"/>
                  </a:cxn>
                  <a:cxn ang="0">
                    <a:pos x="T4" y="T5"/>
                  </a:cxn>
                  <a:cxn ang="0">
                    <a:pos x="T6" y="T7"/>
                  </a:cxn>
                  <a:cxn ang="0">
                    <a:pos x="T8" y="T9"/>
                  </a:cxn>
                </a:cxnLst>
                <a:rect l="0" t="0" r="r" b="b"/>
                <a:pathLst>
                  <a:path w="33" h="137">
                    <a:moveTo>
                      <a:pt x="12" y="128"/>
                    </a:moveTo>
                    <a:lnTo>
                      <a:pt x="33" y="0"/>
                    </a:lnTo>
                    <a:lnTo>
                      <a:pt x="0" y="0"/>
                    </a:lnTo>
                    <a:lnTo>
                      <a:pt x="0" y="137"/>
                    </a:lnTo>
                    <a:lnTo>
                      <a:pt x="12" y="128"/>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0" name="Freeform 1510"/>
              <p:cNvSpPr/>
              <p:nvPr/>
            </p:nvSpPr>
            <p:spPr bwMode="auto">
              <a:xfrm>
                <a:off x="11494177" y="2773168"/>
                <a:ext cx="59110" cy="385616"/>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3424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1" name="Freeform 1511"/>
              <p:cNvSpPr/>
              <p:nvPr/>
            </p:nvSpPr>
            <p:spPr bwMode="auto">
              <a:xfrm>
                <a:off x="11314035" y="2331258"/>
                <a:ext cx="306806" cy="320878"/>
              </a:xfrm>
              <a:custGeom>
                <a:avLst/>
                <a:gdLst>
                  <a:gd name="T0" fmla="*/ 43 w 46"/>
                  <a:gd name="T1" fmla="*/ 5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5"/>
                    </a:moveTo>
                    <a:cubicBezTo>
                      <a:pt x="41" y="2"/>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5"/>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2" name="Freeform 1512"/>
              <p:cNvSpPr/>
              <p:nvPr/>
            </p:nvSpPr>
            <p:spPr bwMode="auto">
              <a:xfrm>
                <a:off x="11387218" y="2339701"/>
                <a:ext cx="166069" cy="298361"/>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9 w 25"/>
                  <a:gd name="T11" fmla="*/ 43 h 45"/>
                  <a:gd name="T12" fmla="*/ 5 w 25"/>
                  <a:gd name="T13" fmla="*/ 33 h 45"/>
                  <a:gd name="T14" fmla="*/ 5 w 25"/>
                  <a:gd name="T15" fmla="*/ 31 h 45"/>
                  <a:gd name="T16" fmla="*/ 5 w 25"/>
                  <a:gd name="T17" fmla="*/ 21 h 45"/>
                  <a:gd name="T18" fmla="*/ 6 w 25"/>
                  <a:gd name="T19" fmla="*/ 0 h 45"/>
                  <a:gd name="T20" fmla="*/ 1 w 25"/>
                  <a:gd name="T21" fmla="*/ 3 h 45"/>
                  <a:gd name="T22" fmla="*/ 2 w 25"/>
                  <a:gd name="T23" fmla="*/ 44 h 45"/>
                  <a:gd name="T24" fmla="*/ 22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2" y="3"/>
                      <a:pt x="21" y="2"/>
                      <a:pt x="20" y="1"/>
                    </a:cubicBezTo>
                    <a:cubicBezTo>
                      <a:pt x="19" y="0"/>
                      <a:pt x="19" y="0"/>
                      <a:pt x="19" y="0"/>
                    </a:cubicBezTo>
                    <a:cubicBezTo>
                      <a:pt x="18" y="13"/>
                      <a:pt x="18" y="21"/>
                      <a:pt x="19" y="33"/>
                    </a:cubicBezTo>
                    <a:cubicBezTo>
                      <a:pt x="19" y="36"/>
                      <a:pt x="19" y="41"/>
                      <a:pt x="18" y="41"/>
                    </a:cubicBezTo>
                    <a:cubicBezTo>
                      <a:pt x="15" y="45"/>
                      <a:pt x="12" y="44"/>
                      <a:pt x="9" y="43"/>
                    </a:cubicBezTo>
                    <a:cubicBezTo>
                      <a:pt x="6" y="42"/>
                      <a:pt x="5" y="39"/>
                      <a:pt x="5" y="33"/>
                    </a:cubicBezTo>
                    <a:cubicBezTo>
                      <a:pt x="5" y="32"/>
                      <a:pt x="5" y="32"/>
                      <a:pt x="5" y="31"/>
                    </a:cubicBezTo>
                    <a:cubicBezTo>
                      <a:pt x="5" y="28"/>
                      <a:pt x="5" y="25"/>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5" y="8"/>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3" name="Rectangle 1513"/>
              <p:cNvSpPr>
                <a:spLocks noChangeArrowheads="1"/>
              </p:cNvSpPr>
              <p:nvPr/>
            </p:nvSpPr>
            <p:spPr bwMode="auto">
              <a:xfrm>
                <a:off x="11494177" y="3158786"/>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4" name="Freeform 1514"/>
              <p:cNvSpPr/>
              <p:nvPr/>
            </p:nvSpPr>
            <p:spPr bwMode="auto">
              <a:xfrm>
                <a:off x="11333739"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5" name="Freeform 1515"/>
              <p:cNvSpPr/>
              <p:nvPr/>
            </p:nvSpPr>
            <p:spPr bwMode="auto">
              <a:xfrm>
                <a:off x="11333739" y="2632432"/>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6" name="Freeform 1516"/>
              <p:cNvSpPr/>
              <p:nvPr/>
            </p:nvSpPr>
            <p:spPr bwMode="auto">
              <a:xfrm>
                <a:off x="11494177" y="3133453"/>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7" name="Rectangle 1517"/>
              <p:cNvSpPr>
                <a:spLocks noChangeArrowheads="1"/>
              </p:cNvSpPr>
              <p:nvPr/>
            </p:nvSpPr>
            <p:spPr bwMode="auto">
              <a:xfrm>
                <a:off x="11387218" y="3158786"/>
                <a:ext cx="67553" cy="1407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8" name="Freeform 1518"/>
              <p:cNvSpPr/>
              <p:nvPr/>
            </p:nvSpPr>
            <p:spPr bwMode="auto">
              <a:xfrm>
                <a:off x="11387218" y="3133453"/>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79" name="Freeform 1519"/>
              <p:cNvSpPr/>
              <p:nvPr/>
            </p:nvSpPr>
            <p:spPr bwMode="auto">
              <a:xfrm>
                <a:off x="11494177" y="3133453"/>
                <a:ext cx="67553" cy="39406"/>
              </a:xfrm>
              <a:custGeom>
                <a:avLst/>
                <a:gdLst>
                  <a:gd name="T0" fmla="*/ 0 w 10"/>
                  <a:gd name="T1" fmla="*/ 4 h 6"/>
                  <a:gd name="T2" fmla="*/ 3 w 10"/>
                  <a:gd name="T3" fmla="*/ 1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1"/>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0" name="Freeform 1520"/>
              <p:cNvSpPr/>
              <p:nvPr/>
            </p:nvSpPr>
            <p:spPr bwMode="auto">
              <a:xfrm>
                <a:off x="11387218" y="3133453"/>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1" name="Freeform 1521"/>
              <p:cNvSpPr/>
              <p:nvPr/>
            </p:nvSpPr>
            <p:spPr bwMode="auto">
              <a:xfrm>
                <a:off x="11328109" y="2339701"/>
                <a:ext cx="98516" cy="292731"/>
              </a:xfrm>
              <a:custGeom>
                <a:avLst/>
                <a:gdLst>
                  <a:gd name="T0" fmla="*/ 15 w 15"/>
                  <a:gd name="T1" fmla="*/ 0 h 44"/>
                  <a:gd name="T2" fmla="*/ 3 w 15"/>
                  <a:gd name="T3" fmla="*/ 3 h 44"/>
                  <a:gd name="T4" fmla="*/ 1 w 15"/>
                  <a:gd name="T5" fmla="*/ 31 h 44"/>
                  <a:gd name="T6" fmla="*/ 2 w 15"/>
                  <a:gd name="T7" fmla="*/ 44 h 44"/>
                  <a:gd name="T8" fmla="*/ 12 w 15"/>
                  <a:gd name="T9" fmla="*/ 44 h 44"/>
                  <a:gd name="T10" fmla="*/ 12 w 15"/>
                  <a:gd name="T11" fmla="*/ 44 h 44"/>
                  <a:gd name="T12" fmla="*/ 11 w 15"/>
                  <a:gd name="T13" fmla="*/ 44 h 44"/>
                  <a:gd name="T14" fmla="*/ 10 w 15"/>
                  <a:gd name="T15" fmla="*/ 3 h 44"/>
                  <a:gd name="T16" fmla="*/ 15 w 15"/>
                  <a:gd name="T17" fmla="*/ 0 h 44"/>
                  <a:gd name="T18" fmla="*/ 15 w 15"/>
                  <a:gd name="T19" fmla="*/ 0 h 44"/>
                  <a:gd name="T20" fmla="*/ 15 w 15"/>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4">
                    <a:moveTo>
                      <a:pt x="15" y="0"/>
                    </a:moveTo>
                    <a:cubicBezTo>
                      <a:pt x="8" y="0"/>
                      <a:pt x="3" y="3"/>
                      <a:pt x="3" y="3"/>
                    </a:cubicBezTo>
                    <a:cubicBezTo>
                      <a:pt x="3" y="3"/>
                      <a:pt x="0" y="21"/>
                      <a:pt x="1" y="31"/>
                    </a:cubicBezTo>
                    <a:cubicBezTo>
                      <a:pt x="1" y="37"/>
                      <a:pt x="2" y="41"/>
                      <a:pt x="2" y="44"/>
                    </a:cubicBezTo>
                    <a:cubicBezTo>
                      <a:pt x="12" y="44"/>
                      <a:pt x="12" y="44"/>
                      <a:pt x="12" y="44"/>
                    </a:cubicBezTo>
                    <a:cubicBezTo>
                      <a:pt x="12" y="44"/>
                      <a:pt x="12" y="44"/>
                      <a:pt x="12" y="44"/>
                    </a:cubicBezTo>
                    <a:cubicBezTo>
                      <a:pt x="11" y="44"/>
                      <a:pt x="11" y="44"/>
                      <a:pt x="11" y="44"/>
                    </a:cubicBezTo>
                    <a:cubicBezTo>
                      <a:pt x="11" y="44"/>
                      <a:pt x="9" y="7"/>
                      <a:pt x="10" y="3"/>
                    </a:cubicBezTo>
                    <a:cubicBezTo>
                      <a:pt x="11" y="2"/>
                      <a:pt x="14" y="1"/>
                      <a:pt x="15" y="0"/>
                    </a:cubicBezTo>
                    <a:cubicBezTo>
                      <a:pt x="15" y="0"/>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2" name="Freeform 1522"/>
              <p:cNvSpPr/>
              <p:nvPr/>
            </p:nvSpPr>
            <p:spPr bwMode="auto">
              <a:xfrm>
                <a:off x="11387218" y="2339701"/>
                <a:ext cx="39406"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1"/>
                      <a:pt x="2" y="2"/>
                      <a:pt x="1"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3" name="Freeform 1523"/>
              <p:cNvSpPr/>
              <p:nvPr/>
            </p:nvSpPr>
            <p:spPr bwMode="auto">
              <a:xfrm>
                <a:off x="11339368" y="2699986"/>
                <a:ext cx="8445" cy="5629"/>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4" name="Freeform 1524"/>
              <p:cNvSpPr/>
              <p:nvPr/>
            </p:nvSpPr>
            <p:spPr bwMode="auto">
              <a:xfrm>
                <a:off x="11339368" y="2652136"/>
                <a:ext cx="81628" cy="59108"/>
              </a:xfrm>
              <a:custGeom>
                <a:avLst/>
                <a:gdLst>
                  <a:gd name="T0" fmla="*/ 2 w 12"/>
                  <a:gd name="T1" fmla="*/ 0 h 9"/>
                  <a:gd name="T2" fmla="*/ 0 w 12"/>
                  <a:gd name="T3" fmla="*/ 0 h 9"/>
                  <a:gd name="T4" fmla="*/ 0 w 12"/>
                  <a:gd name="T5" fmla="*/ 7 h 9"/>
                  <a:gd name="T6" fmla="*/ 1 w 12"/>
                  <a:gd name="T7" fmla="*/ 8 h 9"/>
                  <a:gd name="T8" fmla="*/ 12 w 12"/>
                  <a:gd name="T9" fmla="*/ 9 h 9"/>
                  <a:gd name="T10" fmla="*/ 11 w 12"/>
                  <a:gd name="T11" fmla="*/ 0 h 9"/>
                  <a:gd name="T12" fmla="*/ 2 w 12"/>
                  <a:gd name="T13" fmla="*/ 0 h 9"/>
                  <a:gd name="T14" fmla="*/ 2 w 1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2" y="0"/>
                    </a:moveTo>
                    <a:cubicBezTo>
                      <a:pt x="0" y="0"/>
                      <a:pt x="0" y="0"/>
                      <a:pt x="0" y="0"/>
                    </a:cubicBezTo>
                    <a:cubicBezTo>
                      <a:pt x="0" y="4"/>
                      <a:pt x="0" y="6"/>
                      <a:pt x="0" y="7"/>
                    </a:cubicBezTo>
                    <a:cubicBezTo>
                      <a:pt x="1" y="8"/>
                      <a:pt x="1" y="8"/>
                      <a:pt x="1" y="8"/>
                    </a:cubicBezTo>
                    <a:cubicBezTo>
                      <a:pt x="12" y="9"/>
                      <a:pt x="12" y="9"/>
                      <a:pt x="12" y="9"/>
                    </a:cubicBezTo>
                    <a:cubicBezTo>
                      <a:pt x="12" y="9"/>
                      <a:pt x="11" y="6"/>
                      <a:pt x="11" y="0"/>
                    </a:cubicBezTo>
                    <a:cubicBezTo>
                      <a:pt x="2" y="0"/>
                      <a:pt x="2" y="0"/>
                      <a:pt x="2" y="0"/>
                    </a:cubicBezTo>
                    <a:cubicBezTo>
                      <a:pt x="2" y="0"/>
                      <a:pt x="2" y="0"/>
                      <a:pt x="2" y="0"/>
                    </a:cubicBezTo>
                  </a:path>
                </a:pathLst>
              </a:custGeom>
              <a:solidFill>
                <a:srgbClr val="1D14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5" name="Freeform 1525"/>
              <p:cNvSpPr/>
              <p:nvPr/>
            </p:nvSpPr>
            <p:spPr bwMode="auto">
              <a:xfrm>
                <a:off x="11339368" y="2638062"/>
                <a:ext cx="14074" cy="14073"/>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2"/>
                      <a:pt x="0" y="2"/>
                    </a:cubicBezTo>
                    <a:cubicBezTo>
                      <a:pt x="2" y="2"/>
                      <a:pt x="2" y="2"/>
                      <a:pt x="2" y="2"/>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6" name="Freeform 1526"/>
              <p:cNvSpPr/>
              <p:nvPr/>
            </p:nvSpPr>
            <p:spPr bwMode="auto">
              <a:xfrm>
                <a:off x="11339368" y="2632432"/>
                <a:ext cx="73183" cy="19702"/>
              </a:xfrm>
              <a:custGeom>
                <a:avLst/>
                <a:gdLst>
                  <a:gd name="T0" fmla="*/ 10 w 11"/>
                  <a:gd name="T1" fmla="*/ 0 h 3"/>
                  <a:gd name="T2" fmla="*/ 0 w 11"/>
                  <a:gd name="T3" fmla="*/ 0 h 3"/>
                  <a:gd name="T4" fmla="*/ 0 w 11"/>
                  <a:gd name="T5" fmla="*/ 1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1"/>
                    </a:cubicBezTo>
                    <a:cubicBezTo>
                      <a:pt x="2" y="3"/>
                      <a:pt x="2" y="3"/>
                      <a:pt x="2" y="3"/>
                    </a:cubicBezTo>
                    <a:cubicBezTo>
                      <a:pt x="2" y="3"/>
                      <a:pt x="2" y="3"/>
                      <a:pt x="2" y="3"/>
                    </a:cubicBezTo>
                    <a:cubicBezTo>
                      <a:pt x="11" y="3"/>
                      <a:pt x="11" y="3"/>
                      <a:pt x="11" y="3"/>
                    </a:cubicBezTo>
                    <a:cubicBezTo>
                      <a:pt x="10" y="2"/>
                      <a:pt x="10"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7" name="Freeform 1527"/>
              <p:cNvSpPr>
                <a:spLocks noEditPoints="1"/>
              </p:cNvSpPr>
              <p:nvPr/>
            </p:nvSpPr>
            <p:spPr bwMode="auto">
              <a:xfrm>
                <a:off x="11527954" y="2331258"/>
                <a:ext cx="64739" cy="28147"/>
              </a:xfrm>
              <a:custGeom>
                <a:avLst/>
                <a:gdLst>
                  <a:gd name="T0" fmla="*/ 10 w 10"/>
                  <a:gd name="T1" fmla="*/ 3 h 4"/>
                  <a:gd name="T2" fmla="*/ 10 w 10"/>
                  <a:gd name="T3" fmla="*/ 4 h 4"/>
                  <a:gd name="T4" fmla="*/ 10 w 10"/>
                  <a:gd name="T5" fmla="*/ 4 h 4"/>
                  <a:gd name="T6" fmla="*/ 10 w 10"/>
                  <a:gd name="T7" fmla="*/ 3 h 4"/>
                  <a:gd name="T8" fmla="*/ 0 w 10"/>
                  <a:gd name="T9" fmla="*/ 0 h 4"/>
                  <a:gd name="T10" fmla="*/ 5 w 10"/>
                  <a:gd name="T11" fmla="*/ 1 h 4"/>
                  <a:gd name="T12" fmla="*/ 0 w 1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3"/>
                    </a:moveTo>
                    <a:cubicBezTo>
                      <a:pt x="10" y="3"/>
                      <a:pt x="10" y="4"/>
                      <a:pt x="10" y="4"/>
                    </a:cubicBezTo>
                    <a:cubicBezTo>
                      <a:pt x="10" y="4"/>
                      <a:pt x="10" y="4"/>
                      <a:pt x="10" y="4"/>
                    </a:cubicBezTo>
                    <a:cubicBezTo>
                      <a:pt x="10" y="4"/>
                      <a:pt x="10" y="4"/>
                      <a:pt x="10" y="3"/>
                    </a:cubicBezTo>
                    <a:moveTo>
                      <a:pt x="0" y="0"/>
                    </a:moveTo>
                    <a:cubicBezTo>
                      <a:pt x="2" y="1"/>
                      <a:pt x="3" y="1"/>
                      <a:pt x="5" y="1"/>
                    </a:cubicBezTo>
                    <a:cubicBezTo>
                      <a:pt x="3" y="1"/>
                      <a:pt x="2" y="1"/>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8" name="Freeform 1528"/>
              <p:cNvSpPr/>
              <p:nvPr/>
            </p:nvSpPr>
            <p:spPr bwMode="auto">
              <a:xfrm>
                <a:off x="11513881" y="2652136"/>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2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2" y="8"/>
                      <a:pt x="12" y="8"/>
                      <a:pt x="12" y="8"/>
                    </a:cubicBezTo>
                    <a:cubicBezTo>
                      <a:pt x="12" y="8"/>
                      <a:pt x="12" y="6"/>
                      <a:pt x="12" y="0"/>
                    </a:cubicBezTo>
                  </a:path>
                </a:pathLst>
              </a:custGeom>
              <a:solidFill>
                <a:srgbClr val="1D14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89" name="Freeform 1529"/>
              <p:cNvSpPr/>
              <p:nvPr/>
            </p:nvSpPr>
            <p:spPr bwMode="auto">
              <a:xfrm>
                <a:off x="11513881" y="2331258"/>
                <a:ext cx="101330" cy="320878"/>
              </a:xfrm>
              <a:custGeom>
                <a:avLst/>
                <a:gdLst>
                  <a:gd name="T0" fmla="*/ 0 w 15"/>
                  <a:gd name="T1" fmla="*/ 0 h 48"/>
                  <a:gd name="T2" fmla="*/ 0 w 15"/>
                  <a:gd name="T3" fmla="*/ 1 h 48"/>
                  <a:gd name="T4" fmla="*/ 1 w 15"/>
                  <a:gd name="T5" fmla="*/ 2 h 48"/>
                  <a:gd name="T6" fmla="*/ 4 w 15"/>
                  <a:gd name="T7" fmla="*/ 5 h 48"/>
                  <a:gd name="T8" fmla="*/ 3 w 15"/>
                  <a:gd name="T9" fmla="*/ 45 h 48"/>
                  <a:gd name="T10" fmla="*/ 2 w 15"/>
                  <a:gd name="T11" fmla="*/ 45 h 48"/>
                  <a:gd name="T12" fmla="*/ 2 w 15"/>
                  <a:gd name="T13" fmla="*/ 45 h 48"/>
                  <a:gd name="T14" fmla="*/ 12 w 15"/>
                  <a:gd name="T15" fmla="*/ 45 h 48"/>
                  <a:gd name="T16" fmla="*/ 11 w 15"/>
                  <a:gd name="T17" fmla="*/ 48 h 48"/>
                  <a:gd name="T18" fmla="*/ 12 w 15"/>
                  <a:gd name="T19" fmla="*/ 48 h 48"/>
                  <a:gd name="T20" fmla="*/ 14 w 15"/>
                  <a:gd name="T21" fmla="*/ 32 h 48"/>
                  <a:gd name="T22" fmla="*/ 12 w 15"/>
                  <a:gd name="T23" fmla="*/ 4 h 48"/>
                  <a:gd name="T24" fmla="*/ 12 w 15"/>
                  <a:gd name="T25" fmla="*/ 3 h 48"/>
                  <a:gd name="T26" fmla="*/ 7 w 15"/>
                  <a:gd name="T27" fmla="*/ 1 h 48"/>
                  <a:gd name="T28" fmla="*/ 2 w 15"/>
                  <a:gd name="T29" fmla="*/ 0 h 48"/>
                  <a:gd name="T30" fmla="*/ 0 w 15"/>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8">
                    <a:moveTo>
                      <a:pt x="0" y="0"/>
                    </a:moveTo>
                    <a:cubicBezTo>
                      <a:pt x="0" y="0"/>
                      <a:pt x="0" y="1"/>
                      <a:pt x="0" y="1"/>
                    </a:cubicBezTo>
                    <a:cubicBezTo>
                      <a:pt x="1" y="2"/>
                      <a:pt x="1" y="2"/>
                      <a:pt x="1" y="2"/>
                    </a:cubicBezTo>
                    <a:cubicBezTo>
                      <a:pt x="2" y="3"/>
                      <a:pt x="3" y="4"/>
                      <a:pt x="4" y="5"/>
                    </a:cubicBezTo>
                    <a:cubicBezTo>
                      <a:pt x="6" y="9"/>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4" y="32"/>
                    </a:cubicBezTo>
                    <a:cubicBezTo>
                      <a:pt x="15" y="23"/>
                      <a:pt x="12" y="4"/>
                      <a:pt x="12" y="4"/>
                    </a:cubicBezTo>
                    <a:cubicBezTo>
                      <a:pt x="12" y="4"/>
                      <a:pt x="12" y="3"/>
                      <a:pt x="12" y="3"/>
                    </a:cubicBezTo>
                    <a:cubicBezTo>
                      <a:pt x="11" y="3"/>
                      <a:pt x="9" y="2"/>
                      <a:pt x="7" y="1"/>
                    </a:cubicBezTo>
                    <a:cubicBezTo>
                      <a:pt x="5" y="1"/>
                      <a:pt x="4"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0" name="Freeform 1530"/>
              <p:cNvSpPr/>
              <p:nvPr/>
            </p:nvSpPr>
            <p:spPr bwMode="auto">
              <a:xfrm>
                <a:off x="11513881" y="2339701"/>
                <a:ext cx="39406" cy="292731"/>
              </a:xfrm>
              <a:custGeom>
                <a:avLst/>
                <a:gdLst>
                  <a:gd name="T0" fmla="*/ 0 w 6"/>
                  <a:gd name="T1" fmla="*/ 0 h 44"/>
                  <a:gd name="T2" fmla="*/ 2 w 6"/>
                  <a:gd name="T3" fmla="*/ 43 h 44"/>
                  <a:gd name="T4" fmla="*/ 2 w 6"/>
                  <a:gd name="T5" fmla="*/ 44 h 44"/>
                  <a:gd name="T6" fmla="*/ 3 w 6"/>
                  <a:gd name="T7" fmla="*/ 44 h 44"/>
                  <a:gd name="T8" fmla="*/ 4 w 6"/>
                  <a:gd name="T9" fmla="*/ 4 h 44"/>
                  <a:gd name="T10" fmla="*/ 1 w 6"/>
                  <a:gd name="T11" fmla="*/ 1 h 44"/>
                  <a:gd name="T12" fmla="*/ 0 w 6"/>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 h="44">
                    <a:moveTo>
                      <a:pt x="0" y="0"/>
                    </a:moveTo>
                    <a:cubicBezTo>
                      <a:pt x="1" y="6"/>
                      <a:pt x="3" y="37"/>
                      <a:pt x="2" y="43"/>
                    </a:cubicBezTo>
                    <a:cubicBezTo>
                      <a:pt x="2" y="44"/>
                      <a:pt x="2" y="44"/>
                      <a:pt x="2" y="44"/>
                    </a:cubicBezTo>
                    <a:cubicBezTo>
                      <a:pt x="3" y="44"/>
                      <a:pt x="3" y="44"/>
                      <a:pt x="3" y="44"/>
                    </a:cubicBezTo>
                    <a:cubicBezTo>
                      <a:pt x="3" y="44"/>
                      <a:pt x="6" y="8"/>
                      <a:pt x="4" y="4"/>
                    </a:cubicBezTo>
                    <a:cubicBezTo>
                      <a:pt x="3" y="3"/>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1" name="Freeform 1531"/>
              <p:cNvSpPr/>
              <p:nvPr/>
            </p:nvSpPr>
            <p:spPr bwMode="auto">
              <a:xfrm>
                <a:off x="11519510" y="2632432"/>
                <a:ext cx="73183" cy="19702"/>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1"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2" name="Freeform 1532"/>
              <p:cNvSpPr/>
              <p:nvPr/>
            </p:nvSpPr>
            <p:spPr bwMode="auto">
              <a:xfrm>
                <a:off x="11319664" y="2331258"/>
                <a:ext cx="101330" cy="374357"/>
              </a:xfrm>
              <a:custGeom>
                <a:avLst/>
                <a:gdLst>
                  <a:gd name="T0" fmla="*/ 15 w 15"/>
                  <a:gd name="T1" fmla="*/ 0 h 56"/>
                  <a:gd name="T2" fmla="*/ 13 w 15"/>
                  <a:gd name="T3" fmla="*/ 43 h 56"/>
                  <a:gd name="T4" fmla="*/ 14 w 15"/>
                  <a:gd name="T5" fmla="*/ 56 h 56"/>
                  <a:gd name="T6" fmla="*/ 2 w 15"/>
                  <a:gd name="T7" fmla="*/ 56 h 56"/>
                  <a:gd name="T8" fmla="*/ 1 w 15"/>
                  <a:gd name="T9" fmla="*/ 32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6"/>
                      <a:pt x="13" y="43"/>
                    </a:cubicBezTo>
                    <a:cubicBezTo>
                      <a:pt x="14" y="50"/>
                      <a:pt x="14" y="56"/>
                      <a:pt x="14" y="56"/>
                    </a:cubicBezTo>
                    <a:cubicBezTo>
                      <a:pt x="2" y="56"/>
                      <a:pt x="2" y="56"/>
                      <a:pt x="2" y="56"/>
                    </a:cubicBezTo>
                    <a:cubicBezTo>
                      <a:pt x="2" y="56"/>
                      <a:pt x="2" y="51"/>
                      <a:pt x="1" y="32"/>
                    </a:cubicBezTo>
                    <a:cubicBezTo>
                      <a:pt x="0" y="21"/>
                      <a:pt x="3" y="3"/>
                      <a:pt x="3" y="3"/>
                    </a:cubicBezTo>
                    <a:cubicBezTo>
                      <a:pt x="3" y="3"/>
                      <a:pt x="8" y="0"/>
                      <a:pt x="15" y="0"/>
                    </a:cubicBez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3" name="Freeform 1533"/>
              <p:cNvSpPr/>
              <p:nvPr/>
            </p:nvSpPr>
            <p:spPr bwMode="auto">
              <a:xfrm>
                <a:off x="11381588" y="2325629"/>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10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10"/>
                      <a:pt x="1" y="10"/>
                      <a:pt x="1" y="10"/>
                    </a:cubicBezTo>
                    <a:cubicBezTo>
                      <a:pt x="1" y="1"/>
                      <a:pt x="1" y="1"/>
                      <a:pt x="1" y="1"/>
                    </a:cubicBezTo>
                    <a:cubicBezTo>
                      <a:pt x="1" y="1"/>
                      <a:pt x="3" y="0"/>
                      <a:pt x="6" y="0"/>
                    </a:cubicBezTo>
                    <a:close/>
                  </a:path>
                </a:pathLst>
              </a:custGeom>
              <a:solidFill>
                <a:srgbClr val="4E3E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4" name="Freeform 1534"/>
              <p:cNvSpPr/>
              <p:nvPr/>
            </p:nvSpPr>
            <p:spPr bwMode="auto">
              <a:xfrm>
                <a:off x="11513881" y="2331258"/>
                <a:ext cx="101330" cy="374357"/>
              </a:xfrm>
              <a:custGeom>
                <a:avLst/>
                <a:gdLst>
                  <a:gd name="T0" fmla="*/ 0 w 15"/>
                  <a:gd name="T1" fmla="*/ 0 h 56"/>
                  <a:gd name="T2" fmla="*/ 2 w 15"/>
                  <a:gd name="T3" fmla="*/ 43 h 56"/>
                  <a:gd name="T4" fmla="*/ 1 w 15"/>
                  <a:gd name="T5" fmla="*/ 56 h 56"/>
                  <a:gd name="T6" fmla="*/ 12 w 15"/>
                  <a:gd name="T7" fmla="*/ 56 h 56"/>
                  <a:gd name="T8" fmla="*/ 14 w 15"/>
                  <a:gd name="T9" fmla="*/ 32 h 56"/>
                  <a:gd name="T10" fmla="*/ 11 w 15"/>
                  <a:gd name="T11" fmla="*/ 3 h 56"/>
                  <a:gd name="T12" fmla="*/ 0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0" y="0"/>
                    </a:moveTo>
                    <a:cubicBezTo>
                      <a:pt x="0" y="0"/>
                      <a:pt x="3" y="35"/>
                      <a:pt x="2" y="43"/>
                    </a:cubicBezTo>
                    <a:cubicBezTo>
                      <a:pt x="1" y="50"/>
                      <a:pt x="1" y="56"/>
                      <a:pt x="1" y="56"/>
                    </a:cubicBezTo>
                    <a:cubicBezTo>
                      <a:pt x="12" y="56"/>
                      <a:pt x="12" y="56"/>
                      <a:pt x="12" y="56"/>
                    </a:cubicBezTo>
                    <a:cubicBezTo>
                      <a:pt x="12" y="56"/>
                      <a:pt x="13" y="51"/>
                      <a:pt x="14" y="32"/>
                    </a:cubicBezTo>
                    <a:cubicBezTo>
                      <a:pt x="15" y="21"/>
                      <a:pt x="11" y="3"/>
                      <a:pt x="11" y="3"/>
                    </a:cubicBezTo>
                    <a:cubicBezTo>
                      <a:pt x="11" y="3"/>
                      <a:pt x="7" y="0"/>
                      <a:pt x="0" y="0"/>
                    </a:cubicBez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5" name="Freeform 1535"/>
              <p:cNvSpPr/>
              <p:nvPr/>
            </p:nvSpPr>
            <p:spPr bwMode="auto">
              <a:xfrm>
                <a:off x="11513881" y="2325629"/>
                <a:ext cx="39406" cy="180142"/>
              </a:xfrm>
              <a:custGeom>
                <a:avLst/>
                <a:gdLst>
                  <a:gd name="T0" fmla="*/ 2 w 6"/>
                  <a:gd name="T1" fmla="*/ 0 h 27"/>
                  <a:gd name="T2" fmla="*/ 0 w 6"/>
                  <a:gd name="T3" fmla="*/ 0 h 27"/>
                  <a:gd name="T4" fmla="*/ 2 w 6"/>
                  <a:gd name="T5" fmla="*/ 27 h 27"/>
                  <a:gd name="T6" fmla="*/ 6 w 6"/>
                  <a:gd name="T7" fmla="*/ 18 h 27"/>
                  <a:gd name="T8" fmla="*/ 5 w 6"/>
                  <a:gd name="T9" fmla="*/ 14 h 27"/>
                  <a:gd name="T10" fmla="*/ 4 w 6"/>
                  <a:gd name="T11" fmla="*/ 13 h 27"/>
                  <a:gd name="T12" fmla="*/ 5 w 6"/>
                  <a:gd name="T13" fmla="*/ 9 h 27"/>
                  <a:gd name="T14" fmla="*/ 5 w 6"/>
                  <a:gd name="T15" fmla="*/ 1 h 27"/>
                  <a:gd name="T16" fmla="*/ 2 w 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2" y="0"/>
                    </a:moveTo>
                    <a:cubicBezTo>
                      <a:pt x="0" y="0"/>
                      <a:pt x="0" y="0"/>
                      <a:pt x="0" y="0"/>
                    </a:cubicBezTo>
                    <a:cubicBezTo>
                      <a:pt x="2" y="27"/>
                      <a:pt x="2" y="27"/>
                      <a:pt x="2" y="27"/>
                    </a:cubicBezTo>
                    <a:cubicBezTo>
                      <a:pt x="6" y="18"/>
                      <a:pt x="6" y="18"/>
                      <a:pt x="6" y="18"/>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E3E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6" name="Freeform 1536"/>
              <p:cNvSpPr/>
              <p:nvPr/>
            </p:nvSpPr>
            <p:spPr bwMode="auto">
              <a:xfrm>
                <a:off x="11553287" y="2331258"/>
                <a:ext cx="101330" cy="267398"/>
              </a:xfrm>
              <a:custGeom>
                <a:avLst/>
                <a:gdLst>
                  <a:gd name="T0" fmla="*/ 5 w 15"/>
                  <a:gd name="T1" fmla="*/ 3 h 40"/>
                  <a:gd name="T2" fmla="*/ 3 w 15"/>
                  <a:gd name="T3" fmla="*/ 21 h 40"/>
                  <a:gd name="T4" fmla="*/ 0 w 15"/>
                  <a:gd name="T5" fmla="*/ 30 h 40"/>
                  <a:gd name="T6" fmla="*/ 9 w 15"/>
                  <a:gd name="T7" fmla="*/ 39 h 40"/>
                  <a:gd name="T8" fmla="*/ 5 w 15"/>
                  <a:gd name="T9" fmla="*/ 3 h 40"/>
                </a:gdLst>
                <a:ahLst/>
                <a:cxnLst>
                  <a:cxn ang="0">
                    <a:pos x="T0" y="T1"/>
                  </a:cxn>
                  <a:cxn ang="0">
                    <a:pos x="T2" y="T3"/>
                  </a:cxn>
                  <a:cxn ang="0">
                    <a:pos x="T4" y="T5"/>
                  </a:cxn>
                  <a:cxn ang="0">
                    <a:pos x="T6" y="T7"/>
                  </a:cxn>
                  <a:cxn ang="0">
                    <a:pos x="T8" y="T9"/>
                  </a:cxn>
                </a:cxnLst>
                <a:rect l="0" t="0" r="r" b="b"/>
                <a:pathLst>
                  <a:path w="15" h="40">
                    <a:moveTo>
                      <a:pt x="5" y="3"/>
                    </a:moveTo>
                    <a:cubicBezTo>
                      <a:pt x="5" y="3"/>
                      <a:pt x="7" y="13"/>
                      <a:pt x="3" y="21"/>
                    </a:cubicBezTo>
                    <a:cubicBezTo>
                      <a:pt x="1" y="25"/>
                      <a:pt x="0" y="30"/>
                      <a:pt x="0" y="30"/>
                    </a:cubicBezTo>
                    <a:cubicBezTo>
                      <a:pt x="0" y="30"/>
                      <a:pt x="6" y="40"/>
                      <a:pt x="9" y="39"/>
                    </a:cubicBezTo>
                    <a:cubicBezTo>
                      <a:pt x="13" y="38"/>
                      <a:pt x="15" y="0"/>
                      <a:pt x="5" y="3"/>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7" name="Freeform 1537"/>
              <p:cNvSpPr/>
              <p:nvPr/>
            </p:nvSpPr>
            <p:spPr bwMode="auto">
              <a:xfrm>
                <a:off x="11426624" y="2519843"/>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8" name="Freeform 1538"/>
              <p:cNvSpPr/>
              <p:nvPr/>
            </p:nvSpPr>
            <p:spPr bwMode="auto">
              <a:xfrm>
                <a:off x="11553287" y="2345331"/>
                <a:ext cx="53481" cy="208289"/>
              </a:xfrm>
              <a:custGeom>
                <a:avLst/>
                <a:gdLst>
                  <a:gd name="T0" fmla="*/ 3 w 8"/>
                  <a:gd name="T1" fmla="*/ 31 h 31"/>
                  <a:gd name="T2" fmla="*/ 5 w 8"/>
                  <a:gd name="T3" fmla="*/ 31 h 31"/>
                  <a:gd name="T4" fmla="*/ 4 w 8"/>
                  <a:gd name="T5" fmla="*/ 30 h 31"/>
                  <a:gd name="T6" fmla="*/ 5 w 8"/>
                  <a:gd name="T7" fmla="*/ 19 h 31"/>
                  <a:gd name="T8" fmla="*/ 6 w 8"/>
                  <a:gd name="T9" fmla="*/ 1 h 31"/>
                  <a:gd name="T10" fmla="*/ 7 w 8"/>
                  <a:gd name="T11" fmla="*/ 1 h 31"/>
                  <a:gd name="T12" fmla="*/ 5 w 8"/>
                  <a:gd name="T13" fmla="*/ 1 h 31"/>
                  <a:gd name="T14" fmla="*/ 3 w 8"/>
                  <a:gd name="T15" fmla="*/ 19 h 31"/>
                  <a:gd name="T16" fmla="*/ 0 w 8"/>
                  <a:gd name="T17" fmla="*/ 28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1"/>
                    </a:cubicBezTo>
                    <a:cubicBezTo>
                      <a:pt x="4" y="30"/>
                      <a:pt x="4" y="30"/>
                      <a:pt x="4" y="30"/>
                    </a:cubicBezTo>
                    <a:cubicBezTo>
                      <a:pt x="2" y="26"/>
                      <a:pt x="4" y="22"/>
                      <a:pt x="5" y="19"/>
                    </a:cubicBezTo>
                    <a:cubicBezTo>
                      <a:pt x="8" y="13"/>
                      <a:pt x="7" y="8"/>
                      <a:pt x="6" y="1"/>
                    </a:cubicBezTo>
                    <a:cubicBezTo>
                      <a:pt x="7" y="1"/>
                      <a:pt x="7" y="1"/>
                      <a:pt x="7" y="1"/>
                    </a:cubicBezTo>
                    <a:cubicBezTo>
                      <a:pt x="6" y="0"/>
                      <a:pt x="5" y="0"/>
                      <a:pt x="5" y="1"/>
                    </a:cubicBezTo>
                    <a:cubicBezTo>
                      <a:pt x="5" y="1"/>
                      <a:pt x="7" y="11"/>
                      <a:pt x="3" y="19"/>
                    </a:cubicBezTo>
                    <a:cubicBezTo>
                      <a:pt x="1" y="24"/>
                      <a:pt x="0" y="28"/>
                      <a:pt x="0" y="28"/>
                    </a:cubicBezTo>
                    <a:cubicBezTo>
                      <a:pt x="0" y="28"/>
                      <a:pt x="1" y="29"/>
                      <a:pt x="2" y="31"/>
                    </a:cubicBezTo>
                    <a:cubicBezTo>
                      <a:pt x="3" y="31"/>
                      <a:pt x="3" y="31"/>
                      <a:pt x="3" y="31"/>
                    </a:cubicBezTo>
                    <a:close/>
                  </a:path>
                </a:pathLst>
              </a:custGeom>
              <a:solidFill>
                <a:srgbClr val="312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499" name="Freeform 1539"/>
              <p:cNvSpPr/>
              <p:nvPr/>
            </p:nvSpPr>
            <p:spPr bwMode="auto">
              <a:xfrm>
                <a:off x="11426624" y="2519843"/>
                <a:ext cx="160440" cy="59108"/>
              </a:xfrm>
              <a:custGeom>
                <a:avLst/>
                <a:gdLst>
                  <a:gd name="T0" fmla="*/ 10 w 24"/>
                  <a:gd name="T1" fmla="*/ 8 h 9"/>
                  <a:gd name="T2" fmla="*/ 11 w 24"/>
                  <a:gd name="T3" fmla="*/ 5 h 9"/>
                  <a:gd name="T4" fmla="*/ 18 w 24"/>
                  <a:gd name="T5" fmla="*/ 4 h 9"/>
                  <a:gd name="T6" fmla="*/ 19 w 24"/>
                  <a:gd name="T7" fmla="*/ 5 h 9"/>
                  <a:gd name="T8" fmla="*/ 21 w 24"/>
                  <a:gd name="T9" fmla="*/ 5 h 9"/>
                  <a:gd name="T10" fmla="*/ 21 w 24"/>
                  <a:gd name="T11" fmla="*/ 5 h 9"/>
                  <a:gd name="T12" fmla="*/ 22 w 24"/>
                  <a:gd name="T13" fmla="*/ 5 h 9"/>
                  <a:gd name="T14" fmla="*/ 24 w 24"/>
                  <a:gd name="T15" fmla="*/ 5 h 9"/>
                  <a:gd name="T16" fmla="*/ 23 w 24"/>
                  <a:gd name="T17" fmla="*/ 4 h 9"/>
                  <a:gd name="T18" fmla="*/ 23 w 24"/>
                  <a:gd name="T19" fmla="*/ 3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8"/>
                      <a:pt x="10" y="7"/>
                      <a:pt x="11" y="5"/>
                    </a:cubicBezTo>
                    <a:cubicBezTo>
                      <a:pt x="12" y="3"/>
                      <a:pt x="16" y="3"/>
                      <a:pt x="18" y="4"/>
                    </a:cubicBezTo>
                    <a:cubicBezTo>
                      <a:pt x="19" y="5"/>
                      <a:pt x="19" y="5"/>
                      <a:pt x="19" y="5"/>
                    </a:cubicBezTo>
                    <a:cubicBezTo>
                      <a:pt x="19" y="5"/>
                      <a:pt x="20" y="5"/>
                      <a:pt x="21" y="5"/>
                    </a:cubicBezTo>
                    <a:cubicBezTo>
                      <a:pt x="21" y="5"/>
                      <a:pt x="21" y="5"/>
                      <a:pt x="21" y="5"/>
                    </a:cubicBezTo>
                    <a:cubicBezTo>
                      <a:pt x="21" y="5"/>
                      <a:pt x="22" y="5"/>
                      <a:pt x="22" y="5"/>
                    </a:cubicBezTo>
                    <a:cubicBezTo>
                      <a:pt x="23" y="5"/>
                      <a:pt x="23" y="5"/>
                      <a:pt x="24" y="5"/>
                    </a:cubicBezTo>
                    <a:cubicBezTo>
                      <a:pt x="23" y="4"/>
                      <a:pt x="23" y="4"/>
                      <a:pt x="23" y="4"/>
                    </a:cubicBezTo>
                    <a:cubicBezTo>
                      <a:pt x="23" y="4"/>
                      <a:pt x="23" y="3"/>
                      <a:pt x="23" y="3"/>
                    </a:cubicBezTo>
                    <a:cubicBezTo>
                      <a:pt x="19" y="2"/>
                      <a:pt x="16" y="1"/>
                      <a:pt x="14" y="1"/>
                    </a:cubicBezTo>
                    <a:cubicBezTo>
                      <a:pt x="9" y="1"/>
                      <a:pt x="4" y="0"/>
                      <a:pt x="3" y="0"/>
                    </a:cubicBezTo>
                    <a:cubicBezTo>
                      <a:pt x="2" y="0"/>
                      <a:pt x="0" y="6"/>
                      <a:pt x="0" y="6"/>
                    </a:cubicBezTo>
                    <a:cubicBezTo>
                      <a:pt x="3" y="8"/>
                      <a:pt x="6" y="9"/>
                      <a:pt x="9" y="9"/>
                    </a:cubicBezTo>
                    <a:lnTo>
                      <a:pt x="10" y="8"/>
                    </a:ln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0" name="Freeform 1540"/>
              <p:cNvSpPr/>
              <p:nvPr/>
            </p:nvSpPr>
            <p:spPr bwMode="auto">
              <a:xfrm>
                <a:off x="11353441" y="2491696"/>
                <a:ext cx="81628" cy="28147"/>
              </a:xfrm>
              <a:custGeom>
                <a:avLst/>
                <a:gdLst>
                  <a:gd name="T0" fmla="*/ 11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3" y="1"/>
                    </a:cubicBezTo>
                    <a:cubicBezTo>
                      <a:pt x="1" y="3"/>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1" name="Freeform 1541"/>
              <p:cNvSpPr/>
              <p:nvPr/>
            </p:nvSpPr>
            <p:spPr bwMode="auto">
              <a:xfrm>
                <a:off x="11280258" y="2331258"/>
                <a:ext cx="87257" cy="267398"/>
              </a:xfrm>
              <a:custGeom>
                <a:avLst/>
                <a:gdLst>
                  <a:gd name="T0" fmla="*/ 10 w 13"/>
                  <a:gd name="T1" fmla="*/ 2 h 40"/>
                  <a:gd name="T2" fmla="*/ 11 w 13"/>
                  <a:gd name="T3" fmla="*/ 16 h 40"/>
                  <a:gd name="T4" fmla="*/ 13 w 13"/>
                  <a:gd name="T5" fmla="*/ 31 h 40"/>
                  <a:gd name="T6" fmla="*/ 4 w 13"/>
                  <a:gd name="T7" fmla="*/ 39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3"/>
                      <a:pt x="13" y="31"/>
                      <a:pt x="13" y="31"/>
                    </a:cubicBezTo>
                    <a:cubicBezTo>
                      <a:pt x="13" y="31"/>
                      <a:pt x="8" y="40"/>
                      <a:pt x="4" y="39"/>
                    </a:cubicBezTo>
                    <a:cubicBezTo>
                      <a:pt x="0" y="37"/>
                      <a:pt x="0" y="0"/>
                      <a:pt x="10" y="2"/>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2" name="Freeform 1542"/>
              <p:cNvSpPr/>
              <p:nvPr/>
            </p:nvSpPr>
            <p:spPr bwMode="auto">
              <a:xfrm>
                <a:off x="11274629" y="2500141"/>
                <a:ext cx="239252" cy="112589"/>
              </a:xfrm>
              <a:custGeom>
                <a:avLst/>
                <a:gdLst>
                  <a:gd name="T0" fmla="*/ 5 w 36"/>
                  <a:gd name="T1" fmla="*/ 14 h 17"/>
                  <a:gd name="T2" fmla="*/ 36 w 36"/>
                  <a:gd name="T3" fmla="*/ 5 h 17"/>
                  <a:gd name="T4" fmla="*/ 33 w 36"/>
                  <a:gd name="T5" fmla="*/ 0 h 17"/>
                  <a:gd name="T6" fmla="*/ 15 w 36"/>
                  <a:gd name="T7" fmla="*/ 2 h 17"/>
                  <a:gd name="T8" fmla="*/ 5 w 36"/>
                  <a:gd name="T9" fmla="*/ 14 h 17"/>
                </a:gdLst>
                <a:ahLst/>
                <a:cxnLst>
                  <a:cxn ang="0">
                    <a:pos x="T0" y="T1"/>
                  </a:cxn>
                  <a:cxn ang="0">
                    <a:pos x="T2" y="T3"/>
                  </a:cxn>
                  <a:cxn ang="0">
                    <a:pos x="T4" y="T5"/>
                  </a:cxn>
                  <a:cxn ang="0">
                    <a:pos x="T6" y="T7"/>
                  </a:cxn>
                  <a:cxn ang="0">
                    <a:pos x="T8" y="T9"/>
                  </a:cxn>
                </a:cxnLst>
                <a:rect l="0" t="0" r="r" b="b"/>
                <a:pathLst>
                  <a:path w="36" h="17">
                    <a:moveTo>
                      <a:pt x="5" y="14"/>
                    </a:moveTo>
                    <a:cubicBezTo>
                      <a:pt x="5" y="14"/>
                      <a:pt x="14" y="17"/>
                      <a:pt x="36" y="5"/>
                    </a:cubicBezTo>
                    <a:cubicBezTo>
                      <a:pt x="36" y="5"/>
                      <a:pt x="34" y="0"/>
                      <a:pt x="33" y="0"/>
                    </a:cubicBezTo>
                    <a:cubicBezTo>
                      <a:pt x="33" y="0"/>
                      <a:pt x="23" y="1"/>
                      <a:pt x="15" y="2"/>
                    </a:cubicBezTo>
                    <a:cubicBezTo>
                      <a:pt x="11" y="3"/>
                      <a:pt x="0" y="6"/>
                      <a:pt x="5" y="14"/>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3" name="Freeform 1543"/>
              <p:cNvSpPr/>
              <p:nvPr/>
            </p:nvSpPr>
            <p:spPr bwMode="auto">
              <a:xfrm>
                <a:off x="11308405" y="2345331"/>
                <a:ext cx="59110" cy="185772"/>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7"/>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312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4" name="Freeform 1544"/>
              <p:cNvSpPr/>
              <p:nvPr/>
            </p:nvSpPr>
            <p:spPr bwMode="auto">
              <a:xfrm>
                <a:off x="11347811" y="2500141"/>
                <a:ext cx="166069" cy="39406"/>
              </a:xfrm>
              <a:custGeom>
                <a:avLst/>
                <a:gdLst>
                  <a:gd name="T0" fmla="*/ 0 w 25"/>
                  <a:gd name="T1" fmla="*/ 5 h 6"/>
                  <a:gd name="T2" fmla="*/ 20 w 25"/>
                  <a:gd name="T3" fmla="*/ 2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2"/>
                    </a:cubicBezTo>
                    <a:cubicBezTo>
                      <a:pt x="22" y="2"/>
                      <a:pt x="24" y="4"/>
                      <a:pt x="23" y="6"/>
                    </a:cubicBezTo>
                    <a:cubicBezTo>
                      <a:pt x="24" y="6"/>
                      <a:pt x="25" y="6"/>
                      <a:pt x="25" y="5"/>
                    </a:cubicBezTo>
                    <a:cubicBezTo>
                      <a:pt x="25" y="5"/>
                      <a:pt x="23" y="0"/>
                      <a:pt x="22" y="0"/>
                    </a:cubicBezTo>
                    <a:cubicBezTo>
                      <a:pt x="22" y="0"/>
                      <a:pt x="12" y="1"/>
                      <a:pt x="4" y="2"/>
                    </a:cubicBezTo>
                    <a:cubicBezTo>
                      <a:pt x="3" y="2"/>
                      <a:pt x="2" y="3"/>
                      <a:pt x="0" y="3"/>
                    </a:cubicBezTo>
                    <a:cubicBezTo>
                      <a:pt x="0" y="4"/>
                      <a:pt x="0" y="5"/>
                      <a:pt x="0" y="5"/>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5" name="Freeform 1545"/>
              <p:cNvSpPr/>
              <p:nvPr/>
            </p:nvSpPr>
            <p:spPr bwMode="auto">
              <a:xfrm>
                <a:off x="11499806" y="2491696"/>
                <a:ext cx="61924" cy="47849"/>
              </a:xfrm>
              <a:custGeom>
                <a:avLst/>
                <a:gdLst>
                  <a:gd name="T0" fmla="*/ 0 w 9"/>
                  <a:gd name="T1" fmla="*/ 2 h 7"/>
                  <a:gd name="T2" fmla="*/ 9 w 9"/>
                  <a:gd name="T3" fmla="*/ 2 h 7"/>
                  <a:gd name="T4" fmla="*/ 8 w 9"/>
                  <a:gd name="T5" fmla="*/ 6 h 7"/>
                  <a:gd name="T6" fmla="*/ 2 w 9"/>
                  <a:gd name="T7" fmla="*/ 6 h 7"/>
                  <a:gd name="T8" fmla="*/ 0 w 9"/>
                  <a:gd name="T9" fmla="*/ 2 h 7"/>
                </a:gdLst>
                <a:ahLst/>
                <a:cxnLst>
                  <a:cxn ang="0">
                    <a:pos x="T0" y="T1"/>
                  </a:cxn>
                  <a:cxn ang="0">
                    <a:pos x="T2" y="T3"/>
                  </a:cxn>
                  <a:cxn ang="0">
                    <a:pos x="T4" y="T5"/>
                  </a:cxn>
                  <a:cxn ang="0">
                    <a:pos x="T6" y="T7"/>
                  </a:cxn>
                  <a:cxn ang="0">
                    <a:pos x="T8" y="T9"/>
                  </a:cxn>
                </a:cxnLst>
                <a:rect l="0" t="0" r="r" b="b"/>
                <a:pathLst>
                  <a:path w="9" h="7">
                    <a:moveTo>
                      <a:pt x="0" y="2"/>
                    </a:moveTo>
                    <a:cubicBezTo>
                      <a:pt x="0" y="2"/>
                      <a:pt x="7" y="0"/>
                      <a:pt x="9" y="2"/>
                    </a:cubicBezTo>
                    <a:cubicBezTo>
                      <a:pt x="8" y="6"/>
                      <a:pt x="8" y="6"/>
                      <a:pt x="8" y="6"/>
                    </a:cubicBezTo>
                    <a:cubicBezTo>
                      <a:pt x="8" y="6"/>
                      <a:pt x="5" y="7"/>
                      <a:pt x="2" y="6"/>
                    </a:cubicBezTo>
                    <a:lnTo>
                      <a:pt x="0" y="2"/>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6" name="Rectangle 1546"/>
              <p:cNvSpPr>
                <a:spLocks noChangeArrowheads="1"/>
              </p:cNvSpPr>
              <p:nvPr/>
            </p:nvSpPr>
            <p:spPr bwMode="auto">
              <a:xfrm>
                <a:off x="11426624" y="2325629"/>
                <a:ext cx="87257" cy="1407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7" name="Freeform 1547"/>
              <p:cNvSpPr/>
              <p:nvPr/>
            </p:nvSpPr>
            <p:spPr bwMode="auto">
              <a:xfrm>
                <a:off x="11474475" y="2319999"/>
                <a:ext cx="39406" cy="25332"/>
              </a:xfrm>
              <a:custGeom>
                <a:avLst/>
                <a:gdLst>
                  <a:gd name="T0" fmla="*/ 0 w 6"/>
                  <a:gd name="T1" fmla="*/ 1 h 4"/>
                  <a:gd name="T2" fmla="*/ 2 w 6"/>
                  <a:gd name="T3" fmla="*/ 4 h 4"/>
                  <a:gd name="T4" fmla="*/ 6 w 6"/>
                  <a:gd name="T5" fmla="*/ 3 h 4"/>
                  <a:gd name="T6" fmla="*/ 6 w 6"/>
                  <a:gd name="T7" fmla="*/ 1 h 4"/>
                  <a:gd name="T8" fmla="*/ 0 w 6"/>
                  <a:gd name="T9" fmla="*/ 1 h 4"/>
                </a:gdLst>
                <a:ahLst/>
                <a:cxnLst>
                  <a:cxn ang="0">
                    <a:pos x="T0" y="T1"/>
                  </a:cxn>
                  <a:cxn ang="0">
                    <a:pos x="T2" y="T3"/>
                  </a:cxn>
                  <a:cxn ang="0">
                    <a:pos x="T4" y="T5"/>
                  </a:cxn>
                  <a:cxn ang="0">
                    <a:pos x="T6" y="T7"/>
                  </a:cxn>
                  <a:cxn ang="0">
                    <a:pos x="T8" y="T9"/>
                  </a:cxn>
                </a:cxnLst>
                <a:rect l="0" t="0" r="r" b="b"/>
                <a:pathLst>
                  <a:path w="6" h="4">
                    <a:moveTo>
                      <a:pt x="0" y="1"/>
                    </a:moveTo>
                    <a:cubicBezTo>
                      <a:pt x="0" y="1"/>
                      <a:pt x="3" y="2"/>
                      <a:pt x="2" y="4"/>
                    </a:cubicBezTo>
                    <a:cubicBezTo>
                      <a:pt x="6" y="3"/>
                      <a:pt x="6" y="3"/>
                      <a:pt x="6" y="3"/>
                    </a:cubicBezTo>
                    <a:cubicBezTo>
                      <a:pt x="6" y="1"/>
                      <a:pt x="6" y="1"/>
                      <a:pt x="6" y="1"/>
                    </a:cubicBezTo>
                    <a:cubicBezTo>
                      <a:pt x="5" y="0"/>
                      <a:pt x="1" y="0"/>
                      <a:pt x="0"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8" name="Freeform 1548"/>
              <p:cNvSpPr/>
              <p:nvPr/>
            </p:nvSpPr>
            <p:spPr bwMode="auto">
              <a:xfrm>
                <a:off x="11446328" y="2325629"/>
                <a:ext cx="42222" cy="180142"/>
              </a:xfrm>
              <a:custGeom>
                <a:avLst/>
                <a:gdLst>
                  <a:gd name="T0" fmla="*/ 6 w 6"/>
                  <a:gd name="T1" fmla="*/ 24 h 27"/>
                  <a:gd name="T2" fmla="*/ 6 w 6"/>
                  <a:gd name="T3" fmla="*/ 24 h 27"/>
                  <a:gd name="T4" fmla="*/ 6 w 6"/>
                  <a:gd name="T5" fmla="*/ 24 h 27"/>
                  <a:gd name="T6" fmla="*/ 5 w 6"/>
                  <a:gd name="T7" fmla="*/ 4 h 27"/>
                  <a:gd name="T8" fmla="*/ 5 w 6"/>
                  <a:gd name="T9" fmla="*/ 2 h 27"/>
                  <a:gd name="T10" fmla="*/ 5 w 6"/>
                  <a:gd name="T11" fmla="*/ 1 h 27"/>
                  <a:gd name="T12" fmla="*/ 2 w 6"/>
                  <a:gd name="T13" fmla="*/ 1 h 27"/>
                  <a:gd name="T14" fmla="*/ 2 w 6"/>
                  <a:gd name="T15" fmla="*/ 2 h 27"/>
                  <a:gd name="T16" fmla="*/ 3 w 6"/>
                  <a:gd name="T17" fmla="*/ 4 h 27"/>
                  <a:gd name="T18" fmla="*/ 0 w 6"/>
                  <a:gd name="T19" fmla="*/ 24 h 27"/>
                  <a:gd name="T20" fmla="*/ 0 w 6"/>
                  <a:gd name="T21" fmla="*/ 24 h 27"/>
                  <a:gd name="T22" fmla="*/ 0 w 6"/>
                  <a:gd name="T23" fmla="*/ 24 h 27"/>
                  <a:gd name="T24" fmla="*/ 0 w 6"/>
                  <a:gd name="T25" fmla="*/ 24 h 27"/>
                  <a:gd name="T26" fmla="*/ 0 w 6"/>
                  <a:gd name="T27" fmla="*/ 24 h 27"/>
                  <a:gd name="T28" fmla="*/ 2 w 6"/>
                  <a:gd name="T29" fmla="*/ 27 h 27"/>
                  <a:gd name="T30" fmla="*/ 5 w 6"/>
                  <a:gd name="T31" fmla="*/ 26 h 27"/>
                  <a:gd name="T32" fmla="*/ 6 w 6"/>
                  <a:gd name="T33" fmla="*/ 24 h 27"/>
                  <a:gd name="T34" fmla="*/ 6 w 6"/>
                  <a:gd name="T3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7">
                    <a:moveTo>
                      <a:pt x="6" y="24"/>
                    </a:moveTo>
                    <a:cubicBezTo>
                      <a:pt x="6" y="24"/>
                      <a:pt x="6" y="24"/>
                      <a:pt x="6" y="24"/>
                    </a:cubicBezTo>
                    <a:cubicBezTo>
                      <a:pt x="6" y="24"/>
                      <a:pt x="6" y="24"/>
                      <a:pt x="6" y="24"/>
                    </a:cubicBezTo>
                    <a:cubicBezTo>
                      <a:pt x="5" y="4"/>
                      <a:pt x="5" y="4"/>
                      <a:pt x="5" y="4"/>
                    </a:cubicBezTo>
                    <a:cubicBezTo>
                      <a:pt x="5" y="2"/>
                      <a:pt x="5" y="2"/>
                      <a:pt x="5" y="2"/>
                    </a:cubicBezTo>
                    <a:cubicBezTo>
                      <a:pt x="5" y="2"/>
                      <a:pt x="5" y="1"/>
                      <a:pt x="5" y="1"/>
                    </a:cubicBezTo>
                    <a:cubicBezTo>
                      <a:pt x="5" y="0"/>
                      <a:pt x="2" y="0"/>
                      <a:pt x="2" y="1"/>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2" y="27"/>
                      <a:pt x="2" y="27"/>
                      <a:pt x="2" y="27"/>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09" name="Freeform 1549"/>
              <p:cNvSpPr/>
              <p:nvPr/>
            </p:nvSpPr>
            <p:spPr bwMode="auto">
              <a:xfrm>
                <a:off x="11466030" y="2325629"/>
                <a:ext cx="22518" cy="174513"/>
              </a:xfrm>
              <a:custGeom>
                <a:avLst/>
                <a:gdLst>
                  <a:gd name="T0" fmla="*/ 3 w 3"/>
                  <a:gd name="T1" fmla="*/ 24 h 26"/>
                  <a:gd name="T2" fmla="*/ 3 w 3"/>
                  <a:gd name="T3" fmla="*/ 24 h 26"/>
                  <a:gd name="T4" fmla="*/ 2 w 3"/>
                  <a:gd name="T5" fmla="*/ 4 h 26"/>
                  <a:gd name="T6" fmla="*/ 2 w 3"/>
                  <a:gd name="T7" fmla="*/ 2 h 26"/>
                  <a:gd name="T8" fmla="*/ 2 w 3"/>
                  <a:gd name="T9" fmla="*/ 1 h 26"/>
                  <a:gd name="T10" fmla="*/ 1 w 3"/>
                  <a:gd name="T11" fmla="*/ 0 h 26"/>
                  <a:gd name="T12" fmla="*/ 1 w 3"/>
                  <a:gd name="T13" fmla="*/ 1 h 26"/>
                  <a:gd name="T14" fmla="*/ 1 w 3"/>
                  <a:gd name="T15" fmla="*/ 10 h 26"/>
                  <a:gd name="T16" fmla="*/ 0 w 3"/>
                  <a:gd name="T17" fmla="*/ 20 h 26"/>
                  <a:gd name="T18" fmla="*/ 1 w 3"/>
                  <a:gd name="T19" fmla="*/ 26 h 26"/>
                  <a:gd name="T20" fmla="*/ 2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2" y="2"/>
                      <a:pt x="2" y="2"/>
                      <a:pt x="2" y="2"/>
                    </a:cubicBezTo>
                    <a:cubicBezTo>
                      <a:pt x="2" y="2"/>
                      <a:pt x="2" y="1"/>
                      <a:pt x="2" y="1"/>
                    </a:cubicBezTo>
                    <a:cubicBezTo>
                      <a:pt x="2" y="0"/>
                      <a:pt x="1" y="0"/>
                      <a:pt x="1" y="0"/>
                    </a:cubicBezTo>
                    <a:cubicBezTo>
                      <a:pt x="1" y="1"/>
                      <a:pt x="1" y="1"/>
                      <a:pt x="1" y="1"/>
                    </a:cubicBezTo>
                    <a:cubicBezTo>
                      <a:pt x="1" y="4"/>
                      <a:pt x="2" y="7"/>
                      <a:pt x="1" y="10"/>
                    </a:cubicBezTo>
                    <a:cubicBezTo>
                      <a:pt x="1" y="13"/>
                      <a:pt x="0" y="17"/>
                      <a:pt x="0" y="20"/>
                    </a:cubicBezTo>
                    <a:cubicBezTo>
                      <a:pt x="0" y="21"/>
                      <a:pt x="1" y="24"/>
                      <a:pt x="1" y="26"/>
                    </a:cubicBezTo>
                    <a:cubicBezTo>
                      <a:pt x="2" y="26"/>
                      <a:pt x="2" y="26"/>
                      <a:pt x="2"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0" name="Freeform 1550"/>
              <p:cNvSpPr/>
              <p:nvPr/>
            </p:nvSpPr>
            <p:spPr bwMode="auto">
              <a:xfrm>
                <a:off x="11480104" y="2331258"/>
                <a:ext cx="8445" cy="8443"/>
              </a:xfrm>
              <a:custGeom>
                <a:avLst/>
                <a:gdLst>
                  <a:gd name="T0" fmla="*/ 0 w 1"/>
                  <a:gd name="T1" fmla="*/ 1 h 1"/>
                  <a:gd name="T2" fmla="*/ 1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0" y="0"/>
                    </a:cubicBezTo>
                    <a:cubicBezTo>
                      <a:pt x="0" y="0"/>
                      <a:pt x="0" y="0"/>
                      <a:pt x="0" y="0"/>
                    </a:cubicBez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1" name="Freeform 1551"/>
              <p:cNvSpPr/>
              <p:nvPr/>
            </p:nvSpPr>
            <p:spPr bwMode="auto">
              <a:xfrm>
                <a:off x="11454771" y="2331258"/>
                <a:ext cx="5629" cy="8443"/>
              </a:xfrm>
              <a:custGeom>
                <a:avLst/>
                <a:gdLst>
                  <a:gd name="T0" fmla="*/ 1 w 1"/>
                  <a:gd name="T1" fmla="*/ 1 h 1"/>
                  <a:gd name="T2" fmla="*/ 0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1" y="0"/>
                    </a:cubicBezTo>
                    <a:cubicBezTo>
                      <a:pt x="1" y="0"/>
                      <a:pt x="1" y="0"/>
                      <a:pt x="1" y="0"/>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2" name="Freeform 1552"/>
              <p:cNvSpPr/>
              <p:nvPr/>
            </p:nvSpPr>
            <p:spPr bwMode="auto">
              <a:xfrm>
                <a:off x="11420994" y="2319999"/>
                <a:ext cx="53481" cy="25332"/>
              </a:xfrm>
              <a:custGeom>
                <a:avLst/>
                <a:gdLst>
                  <a:gd name="T0" fmla="*/ 8 w 8"/>
                  <a:gd name="T1" fmla="*/ 1 h 4"/>
                  <a:gd name="T2" fmla="*/ 5 w 8"/>
                  <a:gd name="T3" fmla="*/ 4 h 4"/>
                  <a:gd name="T4" fmla="*/ 1 w 8"/>
                  <a:gd name="T5" fmla="*/ 3 h 4"/>
                  <a:gd name="T6" fmla="*/ 1 w 8"/>
                  <a:gd name="T7" fmla="*/ 1 h 4"/>
                  <a:gd name="T8" fmla="*/ 8 w 8"/>
                  <a:gd name="T9" fmla="*/ 1 h 4"/>
                </a:gdLst>
                <a:ahLst/>
                <a:cxnLst>
                  <a:cxn ang="0">
                    <a:pos x="T0" y="T1"/>
                  </a:cxn>
                  <a:cxn ang="0">
                    <a:pos x="T2" y="T3"/>
                  </a:cxn>
                  <a:cxn ang="0">
                    <a:pos x="T4" y="T5"/>
                  </a:cxn>
                  <a:cxn ang="0">
                    <a:pos x="T6" y="T7"/>
                  </a:cxn>
                  <a:cxn ang="0">
                    <a:pos x="T8" y="T9"/>
                  </a:cxn>
                </a:cxnLst>
                <a:rect l="0" t="0" r="r" b="b"/>
                <a:pathLst>
                  <a:path w="8" h="4">
                    <a:moveTo>
                      <a:pt x="8" y="1"/>
                    </a:moveTo>
                    <a:cubicBezTo>
                      <a:pt x="8" y="1"/>
                      <a:pt x="5" y="2"/>
                      <a:pt x="5" y="4"/>
                    </a:cubicBezTo>
                    <a:cubicBezTo>
                      <a:pt x="1" y="3"/>
                      <a:pt x="1" y="3"/>
                      <a:pt x="1" y="3"/>
                    </a:cubicBezTo>
                    <a:cubicBezTo>
                      <a:pt x="1" y="3"/>
                      <a:pt x="0" y="1"/>
                      <a:pt x="1" y="1"/>
                    </a:cubicBezTo>
                    <a:cubicBezTo>
                      <a:pt x="2" y="1"/>
                      <a:pt x="6" y="0"/>
                      <a:pt x="8" y="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3" name="Freeform 1553"/>
              <p:cNvSpPr/>
              <p:nvPr/>
            </p:nvSpPr>
            <p:spPr bwMode="auto">
              <a:xfrm>
                <a:off x="11592693" y="2471994"/>
                <a:ext cx="42222" cy="135107"/>
              </a:xfrm>
              <a:custGeom>
                <a:avLst/>
                <a:gdLst>
                  <a:gd name="T0" fmla="*/ 6 w 6"/>
                  <a:gd name="T1" fmla="*/ 1 h 20"/>
                  <a:gd name="T2" fmla="*/ 4 w 6"/>
                  <a:gd name="T3" fmla="*/ 17 h 20"/>
                  <a:gd name="T4" fmla="*/ 2 w 6"/>
                  <a:gd name="T5" fmla="*/ 11 h 20"/>
                  <a:gd name="T6" fmla="*/ 3 w 6"/>
                  <a:gd name="T7" fmla="*/ 15 h 20"/>
                  <a:gd name="T8" fmla="*/ 4 w 6"/>
                  <a:gd name="T9" fmla="*/ 6 h 20"/>
                  <a:gd name="T10" fmla="*/ 6 w 6"/>
                  <a:gd name="T11" fmla="*/ 1 h 20"/>
                </a:gdLst>
                <a:ahLst/>
                <a:cxnLst>
                  <a:cxn ang="0">
                    <a:pos x="T0" y="T1"/>
                  </a:cxn>
                  <a:cxn ang="0">
                    <a:pos x="T2" y="T3"/>
                  </a:cxn>
                  <a:cxn ang="0">
                    <a:pos x="T4" y="T5"/>
                  </a:cxn>
                  <a:cxn ang="0">
                    <a:pos x="T6" y="T7"/>
                  </a:cxn>
                  <a:cxn ang="0">
                    <a:pos x="T8" y="T9"/>
                  </a:cxn>
                  <a:cxn ang="0">
                    <a:pos x="T10" y="T11"/>
                  </a:cxn>
                </a:cxnLst>
                <a:rect l="0" t="0" r="r" b="b"/>
                <a:pathLst>
                  <a:path w="6" h="20">
                    <a:moveTo>
                      <a:pt x="6" y="1"/>
                    </a:moveTo>
                    <a:cubicBezTo>
                      <a:pt x="6" y="1"/>
                      <a:pt x="5" y="16"/>
                      <a:pt x="4" y="17"/>
                    </a:cubicBezTo>
                    <a:cubicBezTo>
                      <a:pt x="3" y="18"/>
                      <a:pt x="3" y="14"/>
                      <a:pt x="2" y="11"/>
                    </a:cubicBezTo>
                    <a:cubicBezTo>
                      <a:pt x="0" y="9"/>
                      <a:pt x="3" y="11"/>
                      <a:pt x="3" y="15"/>
                    </a:cubicBezTo>
                    <a:cubicBezTo>
                      <a:pt x="4" y="20"/>
                      <a:pt x="5" y="11"/>
                      <a:pt x="4" y="6"/>
                    </a:cubicBezTo>
                    <a:cubicBezTo>
                      <a:pt x="3" y="0"/>
                      <a:pt x="5" y="12"/>
                      <a:pt x="6" y="1"/>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4" name="Freeform 1554"/>
              <p:cNvSpPr/>
              <p:nvPr/>
            </p:nvSpPr>
            <p:spPr bwMode="auto">
              <a:xfrm>
                <a:off x="11294333" y="2477623"/>
                <a:ext cx="39406" cy="121032"/>
              </a:xfrm>
              <a:custGeom>
                <a:avLst/>
                <a:gdLst>
                  <a:gd name="T0" fmla="*/ 0 w 6"/>
                  <a:gd name="T1" fmla="*/ 0 h 18"/>
                  <a:gd name="T2" fmla="*/ 2 w 6"/>
                  <a:gd name="T3" fmla="*/ 16 h 18"/>
                  <a:gd name="T4" fmla="*/ 4 w 6"/>
                  <a:gd name="T5" fmla="*/ 10 h 18"/>
                  <a:gd name="T6" fmla="*/ 3 w 6"/>
                  <a:gd name="T7" fmla="*/ 15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0" y="15"/>
                      <a:pt x="2" y="16"/>
                    </a:cubicBezTo>
                    <a:cubicBezTo>
                      <a:pt x="3" y="17"/>
                      <a:pt x="3" y="13"/>
                      <a:pt x="4" y="10"/>
                    </a:cubicBezTo>
                    <a:cubicBezTo>
                      <a:pt x="6" y="8"/>
                      <a:pt x="3" y="11"/>
                      <a:pt x="3" y="15"/>
                    </a:cubicBezTo>
                    <a:cubicBezTo>
                      <a:pt x="2" y="18"/>
                      <a:pt x="1" y="10"/>
                      <a:pt x="2" y="5"/>
                    </a:cubicBezTo>
                    <a:cubicBezTo>
                      <a:pt x="2" y="0"/>
                      <a:pt x="1" y="11"/>
                      <a:pt x="0" y="0"/>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5" name="Freeform 1555"/>
              <p:cNvSpPr/>
              <p:nvPr/>
            </p:nvSpPr>
            <p:spPr bwMode="auto">
              <a:xfrm>
                <a:off x="11328109" y="1999121"/>
                <a:ext cx="273029" cy="312433"/>
              </a:xfrm>
              <a:custGeom>
                <a:avLst/>
                <a:gdLst>
                  <a:gd name="T0" fmla="*/ 41 w 41"/>
                  <a:gd name="T1" fmla="*/ 20 h 47"/>
                  <a:gd name="T2" fmla="*/ 21 w 41"/>
                  <a:gd name="T3" fmla="*/ 47 h 47"/>
                  <a:gd name="T4" fmla="*/ 0 w 41"/>
                  <a:gd name="T5" fmla="*/ 20 h 47"/>
                  <a:gd name="T6" fmla="*/ 21 w 41"/>
                  <a:gd name="T7" fmla="*/ 0 h 47"/>
                  <a:gd name="T8" fmla="*/ 41 w 41"/>
                  <a:gd name="T9" fmla="*/ 20 h 47"/>
                </a:gdLst>
                <a:ahLst/>
                <a:cxnLst>
                  <a:cxn ang="0">
                    <a:pos x="T0" y="T1"/>
                  </a:cxn>
                  <a:cxn ang="0">
                    <a:pos x="T2" y="T3"/>
                  </a:cxn>
                  <a:cxn ang="0">
                    <a:pos x="T4" y="T5"/>
                  </a:cxn>
                  <a:cxn ang="0">
                    <a:pos x="T6" y="T7"/>
                  </a:cxn>
                  <a:cxn ang="0">
                    <a:pos x="T8" y="T9"/>
                  </a:cxn>
                </a:cxnLst>
                <a:rect l="0" t="0" r="r" b="b"/>
                <a:pathLst>
                  <a:path w="41" h="47">
                    <a:moveTo>
                      <a:pt x="41" y="20"/>
                    </a:moveTo>
                    <a:cubicBezTo>
                      <a:pt x="41" y="31"/>
                      <a:pt x="34" y="47"/>
                      <a:pt x="21" y="47"/>
                    </a:cubicBezTo>
                    <a:cubicBezTo>
                      <a:pt x="9" y="47"/>
                      <a:pt x="0" y="31"/>
                      <a:pt x="0" y="20"/>
                    </a:cubicBezTo>
                    <a:cubicBezTo>
                      <a:pt x="0" y="9"/>
                      <a:pt x="9" y="0"/>
                      <a:pt x="21" y="0"/>
                    </a:cubicBezTo>
                    <a:cubicBezTo>
                      <a:pt x="32" y="0"/>
                      <a:pt x="41" y="9"/>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6" name="Freeform 1556"/>
              <p:cNvSpPr/>
              <p:nvPr/>
            </p:nvSpPr>
            <p:spPr bwMode="auto">
              <a:xfrm>
                <a:off x="11567360" y="2179263"/>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3"/>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7" name="Freeform 1557"/>
              <p:cNvSpPr/>
              <p:nvPr/>
            </p:nvSpPr>
            <p:spPr bwMode="auto">
              <a:xfrm>
                <a:off x="11328109" y="2179263"/>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3"/>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8" name="Freeform 1558"/>
              <p:cNvSpPr/>
              <p:nvPr/>
            </p:nvSpPr>
            <p:spPr bwMode="auto">
              <a:xfrm>
                <a:off x="11319664" y="1970974"/>
                <a:ext cx="295547" cy="253325"/>
              </a:xfrm>
              <a:custGeom>
                <a:avLst/>
                <a:gdLst>
                  <a:gd name="T0" fmla="*/ 42 w 44"/>
                  <a:gd name="T1" fmla="*/ 17 h 38"/>
                  <a:gd name="T2" fmla="*/ 15 w 44"/>
                  <a:gd name="T3" fmla="*/ 4 h 38"/>
                  <a:gd name="T4" fmla="*/ 1 w 44"/>
                  <a:gd name="T5" fmla="*/ 29 h 38"/>
                  <a:gd name="T6" fmla="*/ 6 w 44"/>
                  <a:gd name="T7" fmla="*/ 38 h 38"/>
                  <a:gd name="T8" fmla="*/ 8 w 44"/>
                  <a:gd name="T9" fmla="*/ 27 h 38"/>
                  <a:gd name="T10" fmla="*/ 11 w 44"/>
                  <a:gd name="T11" fmla="*/ 24 h 38"/>
                  <a:gd name="T12" fmla="*/ 12 w 44"/>
                  <a:gd name="T13" fmla="*/ 27 h 38"/>
                  <a:gd name="T14" fmla="*/ 14 w 44"/>
                  <a:gd name="T15" fmla="*/ 24 h 38"/>
                  <a:gd name="T16" fmla="*/ 15 w 44"/>
                  <a:gd name="T17" fmla="*/ 26 h 38"/>
                  <a:gd name="T18" fmla="*/ 17 w 44"/>
                  <a:gd name="T19" fmla="*/ 22 h 38"/>
                  <a:gd name="T20" fmla="*/ 17 w 44"/>
                  <a:gd name="T21" fmla="*/ 27 h 38"/>
                  <a:gd name="T22" fmla="*/ 20 w 44"/>
                  <a:gd name="T23" fmla="*/ 22 h 38"/>
                  <a:gd name="T24" fmla="*/ 22 w 44"/>
                  <a:gd name="T25" fmla="*/ 27 h 38"/>
                  <a:gd name="T26" fmla="*/ 24 w 44"/>
                  <a:gd name="T27" fmla="*/ 23 h 38"/>
                  <a:gd name="T28" fmla="*/ 26 w 44"/>
                  <a:gd name="T29" fmla="*/ 26 h 38"/>
                  <a:gd name="T30" fmla="*/ 28 w 44"/>
                  <a:gd name="T31" fmla="*/ 23 h 38"/>
                  <a:gd name="T32" fmla="*/ 29 w 44"/>
                  <a:gd name="T33" fmla="*/ 26 h 38"/>
                  <a:gd name="T34" fmla="*/ 31 w 44"/>
                  <a:gd name="T35" fmla="*/ 23 h 38"/>
                  <a:gd name="T36" fmla="*/ 33 w 44"/>
                  <a:gd name="T37" fmla="*/ 27 h 38"/>
                  <a:gd name="T38" fmla="*/ 34 w 44"/>
                  <a:gd name="T39" fmla="*/ 23 h 38"/>
                  <a:gd name="T40" fmla="*/ 34 w 44"/>
                  <a:gd name="T41" fmla="*/ 23 h 38"/>
                  <a:gd name="T42" fmla="*/ 35 w 44"/>
                  <a:gd name="T43" fmla="*/ 27 h 38"/>
                  <a:gd name="T44" fmla="*/ 36 w 44"/>
                  <a:gd name="T45" fmla="*/ 27 h 38"/>
                  <a:gd name="T46" fmla="*/ 38 w 44"/>
                  <a:gd name="T47" fmla="*/ 38 h 38"/>
                  <a:gd name="T48" fmla="*/ 42 w 44"/>
                  <a:gd name="T49"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38">
                    <a:moveTo>
                      <a:pt x="42" y="17"/>
                    </a:moveTo>
                    <a:cubicBezTo>
                      <a:pt x="40" y="7"/>
                      <a:pt x="26" y="0"/>
                      <a:pt x="15" y="4"/>
                    </a:cubicBezTo>
                    <a:cubicBezTo>
                      <a:pt x="3" y="9"/>
                      <a:pt x="0" y="14"/>
                      <a:pt x="1" y="29"/>
                    </a:cubicBezTo>
                    <a:cubicBezTo>
                      <a:pt x="1" y="29"/>
                      <a:pt x="3" y="38"/>
                      <a:pt x="6" y="38"/>
                    </a:cubicBezTo>
                    <a:cubicBezTo>
                      <a:pt x="7" y="38"/>
                      <a:pt x="8" y="30"/>
                      <a:pt x="8" y="27"/>
                    </a:cubicBezTo>
                    <a:cubicBezTo>
                      <a:pt x="10" y="29"/>
                      <a:pt x="10" y="26"/>
                      <a:pt x="11" y="24"/>
                    </a:cubicBezTo>
                    <a:cubicBezTo>
                      <a:pt x="12" y="25"/>
                      <a:pt x="12" y="26"/>
                      <a:pt x="12" y="27"/>
                    </a:cubicBezTo>
                    <a:cubicBezTo>
                      <a:pt x="13" y="26"/>
                      <a:pt x="13" y="24"/>
                      <a:pt x="14" y="24"/>
                    </a:cubicBezTo>
                    <a:cubicBezTo>
                      <a:pt x="14" y="24"/>
                      <a:pt x="14" y="26"/>
                      <a:pt x="15" y="26"/>
                    </a:cubicBezTo>
                    <a:cubicBezTo>
                      <a:pt x="15" y="26"/>
                      <a:pt x="17" y="23"/>
                      <a:pt x="17" y="22"/>
                    </a:cubicBezTo>
                    <a:cubicBezTo>
                      <a:pt x="17" y="23"/>
                      <a:pt x="16" y="26"/>
                      <a:pt x="17" y="27"/>
                    </a:cubicBezTo>
                    <a:cubicBezTo>
                      <a:pt x="19" y="27"/>
                      <a:pt x="20" y="23"/>
                      <a:pt x="20" y="22"/>
                    </a:cubicBezTo>
                    <a:cubicBezTo>
                      <a:pt x="21" y="23"/>
                      <a:pt x="20" y="27"/>
                      <a:pt x="22" y="27"/>
                    </a:cubicBezTo>
                    <a:cubicBezTo>
                      <a:pt x="24" y="27"/>
                      <a:pt x="24" y="24"/>
                      <a:pt x="24" y="23"/>
                    </a:cubicBezTo>
                    <a:cubicBezTo>
                      <a:pt x="25" y="24"/>
                      <a:pt x="25" y="27"/>
                      <a:pt x="26" y="26"/>
                    </a:cubicBezTo>
                    <a:cubicBezTo>
                      <a:pt x="27" y="26"/>
                      <a:pt x="27" y="23"/>
                      <a:pt x="28" y="23"/>
                    </a:cubicBezTo>
                    <a:cubicBezTo>
                      <a:pt x="28" y="23"/>
                      <a:pt x="28" y="26"/>
                      <a:pt x="29" y="26"/>
                    </a:cubicBezTo>
                    <a:cubicBezTo>
                      <a:pt x="31" y="27"/>
                      <a:pt x="31" y="24"/>
                      <a:pt x="31" y="23"/>
                    </a:cubicBezTo>
                    <a:cubicBezTo>
                      <a:pt x="31" y="24"/>
                      <a:pt x="31" y="27"/>
                      <a:pt x="33" y="27"/>
                    </a:cubicBezTo>
                    <a:cubicBezTo>
                      <a:pt x="34" y="26"/>
                      <a:pt x="34" y="24"/>
                      <a:pt x="34" y="23"/>
                    </a:cubicBezTo>
                    <a:cubicBezTo>
                      <a:pt x="34" y="23"/>
                      <a:pt x="34" y="23"/>
                      <a:pt x="34" y="23"/>
                    </a:cubicBezTo>
                    <a:cubicBezTo>
                      <a:pt x="35" y="25"/>
                      <a:pt x="34" y="27"/>
                      <a:pt x="35" y="27"/>
                    </a:cubicBezTo>
                    <a:cubicBezTo>
                      <a:pt x="36" y="27"/>
                      <a:pt x="36" y="27"/>
                      <a:pt x="36" y="27"/>
                    </a:cubicBezTo>
                    <a:cubicBezTo>
                      <a:pt x="37" y="31"/>
                      <a:pt x="38" y="38"/>
                      <a:pt x="38" y="38"/>
                    </a:cubicBezTo>
                    <a:cubicBezTo>
                      <a:pt x="40" y="37"/>
                      <a:pt x="44" y="26"/>
                      <a:pt x="42" y="17"/>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19" name="Freeform 1559"/>
              <p:cNvSpPr/>
              <p:nvPr/>
            </p:nvSpPr>
            <p:spPr bwMode="auto">
              <a:xfrm>
                <a:off x="11333739" y="2072304"/>
                <a:ext cx="267399" cy="151995"/>
              </a:xfrm>
              <a:custGeom>
                <a:avLst/>
                <a:gdLst>
                  <a:gd name="T0" fmla="*/ 37 w 40"/>
                  <a:gd name="T1" fmla="*/ 15 h 23"/>
                  <a:gd name="T2" fmla="*/ 35 w 40"/>
                  <a:gd name="T3" fmla="*/ 6 h 23"/>
                  <a:gd name="T4" fmla="*/ 34 w 40"/>
                  <a:gd name="T5" fmla="*/ 0 h 23"/>
                  <a:gd name="T6" fmla="*/ 32 w 40"/>
                  <a:gd name="T7" fmla="*/ 3 h 23"/>
                  <a:gd name="T8" fmla="*/ 28 w 40"/>
                  <a:gd name="T9" fmla="*/ 2 h 23"/>
                  <a:gd name="T10" fmla="*/ 28 w 40"/>
                  <a:gd name="T11" fmla="*/ 1 h 23"/>
                  <a:gd name="T12" fmla="*/ 27 w 40"/>
                  <a:gd name="T13" fmla="*/ 1 h 23"/>
                  <a:gd name="T14" fmla="*/ 19 w 40"/>
                  <a:gd name="T15" fmla="*/ 3 h 23"/>
                  <a:gd name="T16" fmla="*/ 14 w 40"/>
                  <a:gd name="T17" fmla="*/ 4 h 23"/>
                  <a:gd name="T18" fmla="*/ 4 w 40"/>
                  <a:gd name="T19" fmla="*/ 6 h 23"/>
                  <a:gd name="T20" fmla="*/ 4 w 40"/>
                  <a:gd name="T21" fmla="*/ 9 h 23"/>
                  <a:gd name="T22" fmla="*/ 1 w 40"/>
                  <a:gd name="T23" fmla="*/ 14 h 23"/>
                  <a:gd name="T24" fmla="*/ 1 w 40"/>
                  <a:gd name="T25" fmla="*/ 16 h 23"/>
                  <a:gd name="T26" fmla="*/ 0 w 40"/>
                  <a:gd name="T27" fmla="*/ 17 h 23"/>
                  <a:gd name="T28" fmla="*/ 4 w 40"/>
                  <a:gd name="T29" fmla="*/ 23 h 23"/>
                  <a:gd name="T30" fmla="*/ 6 w 40"/>
                  <a:gd name="T31" fmla="*/ 12 h 23"/>
                  <a:gd name="T32" fmla="*/ 9 w 40"/>
                  <a:gd name="T33" fmla="*/ 9 h 23"/>
                  <a:gd name="T34" fmla="*/ 10 w 40"/>
                  <a:gd name="T35" fmla="*/ 12 h 23"/>
                  <a:gd name="T36" fmla="*/ 12 w 40"/>
                  <a:gd name="T37" fmla="*/ 9 h 23"/>
                  <a:gd name="T38" fmla="*/ 13 w 40"/>
                  <a:gd name="T39" fmla="*/ 11 h 23"/>
                  <a:gd name="T40" fmla="*/ 15 w 40"/>
                  <a:gd name="T41" fmla="*/ 7 h 23"/>
                  <a:gd name="T42" fmla="*/ 15 w 40"/>
                  <a:gd name="T43" fmla="*/ 12 h 23"/>
                  <a:gd name="T44" fmla="*/ 18 w 40"/>
                  <a:gd name="T45" fmla="*/ 7 h 23"/>
                  <a:gd name="T46" fmla="*/ 20 w 40"/>
                  <a:gd name="T47" fmla="*/ 12 h 23"/>
                  <a:gd name="T48" fmla="*/ 22 w 40"/>
                  <a:gd name="T49" fmla="*/ 8 h 23"/>
                  <a:gd name="T50" fmla="*/ 24 w 40"/>
                  <a:gd name="T51" fmla="*/ 11 h 23"/>
                  <a:gd name="T52" fmla="*/ 26 w 40"/>
                  <a:gd name="T53" fmla="*/ 8 h 23"/>
                  <a:gd name="T54" fmla="*/ 27 w 40"/>
                  <a:gd name="T55" fmla="*/ 11 h 23"/>
                  <a:gd name="T56" fmla="*/ 29 w 40"/>
                  <a:gd name="T57" fmla="*/ 8 h 23"/>
                  <a:gd name="T58" fmla="*/ 31 w 40"/>
                  <a:gd name="T59" fmla="*/ 12 h 23"/>
                  <a:gd name="T60" fmla="*/ 32 w 40"/>
                  <a:gd name="T61" fmla="*/ 8 h 23"/>
                  <a:gd name="T62" fmla="*/ 32 w 40"/>
                  <a:gd name="T63" fmla="*/ 8 h 23"/>
                  <a:gd name="T64" fmla="*/ 33 w 40"/>
                  <a:gd name="T65" fmla="*/ 12 h 23"/>
                  <a:gd name="T66" fmla="*/ 34 w 40"/>
                  <a:gd name="T67" fmla="*/ 12 h 23"/>
                  <a:gd name="T68" fmla="*/ 36 w 40"/>
                  <a:gd name="T69" fmla="*/ 23 h 23"/>
                  <a:gd name="T70" fmla="*/ 40 w 40"/>
                  <a:gd name="T71" fmla="*/ 16 h 23"/>
                  <a:gd name="T72" fmla="*/ 37 w 40"/>
                  <a:gd name="T7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23">
                    <a:moveTo>
                      <a:pt x="37" y="15"/>
                    </a:moveTo>
                    <a:cubicBezTo>
                      <a:pt x="35" y="12"/>
                      <a:pt x="35" y="10"/>
                      <a:pt x="35" y="6"/>
                    </a:cubicBezTo>
                    <a:cubicBezTo>
                      <a:pt x="34" y="5"/>
                      <a:pt x="34" y="2"/>
                      <a:pt x="34" y="0"/>
                    </a:cubicBezTo>
                    <a:cubicBezTo>
                      <a:pt x="34" y="1"/>
                      <a:pt x="33" y="2"/>
                      <a:pt x="32" y="3"/>
                    </a:cubicBezTo>
                    <a:cubicBezTo>
                      <a:pt x="31" y="4"/>
                      <a:pt x="29" y="4"/>
                      <a:pt x="28" y="2"/>
                    </a:cubicBezTo>
                    <a:cubicBezTo>
                      <a:pt x="28" y="2"/>
                      <a:pt x="28" y="1"/>
                      <a:pt x="28" y="1"/>
                    </a:cubicBezTo>
                    <a:cubicBezTo>
                      <a:pt x="28" y="1"/>
                      <a:pt x="27" y="1"/>
                      <a:pt x="27" y="1"/>
                    </a:cubicBezTo>
                    <a:cubicBezTo>
                      <a:pt x="24" y="3"/>
                      <a:pt x="22" y="3"/>
                      <a:pt x="19" y="3"/>
                    </a:cubicBezTo>
                    <a:cubicBezTo>
                      <a:pt x="16" y="3"/>
                      <a:pt x="15" y="1"/>
                      <a:pt x="14" y="4"/>
                    </a:cubicBezTo>
                    <a:cubicBezTo>
                      <a:pt x="13" y="9"/>
                      <a:pt x="7" y="5"/>
                      <a:pt x="4" y="6"/>
                    </a:cubicBezTo>
                    <a:cubicBezTo>
                      <a:pt x="5" y="5"/>
                      <a:pt x="4" y="9"/>
                      <a:pt x="4" y="9"/>
                    </a:cubicBezTo>
                    <a:cubicBezTo>
                      <a:pt x="3" y="11"/>
                      <a:pt x="2" y="12"/>
                      <a:pt x="1" y="14"/>
                    </a:cubicBezTo>
                    <a:cubicBezTo>
                      <a:pt x="1" y="15"/>
                      <a:pt x="1" y="15"/>
                      <a:pt x="1" y="16"/>
                    </a:cubicBezTo>
                    <a:cubicBezTo>
                      <a:pt x="1" y="17"/>
                      <a:pt x="1" y="17"/>
                      <a:pt x="0" y="17"/>
                    </a:cubicBezTo>
                    <a:cubicBezTo>
                      <a:pt x="1" y="20"/>
                      <a:pt x="2" y="23"/>
                      <a:pt x="4" y="23"/>
                    </a:cubicBezTo>
                    <a:cubicBezTo>
                      <a:pt x="5" y="23"/>
                      <a:pt x="6" y="15"/>
                      <a:pt x="6" y="12"/>
                    </a:cubicBezTo>
                    <a:cubicBezTo>
                      <a:pt x="8" y="14"/>
                      <a:pt x="8" y="11"/>
                      <a:pt x="9" y="9"/>
                    </a:cubicBezTo>
                    <a:cubicBezTo>
                      <a:pt x="10" y="10"/>
                      <a:pt x="10" y="11"/>
                      <a:pt x="10" y="12"/>
                    </a:cubicBezTo>
                    <a:cubicBezTo>
                      <a:pt x="11" y="11"/>
                      <a:pt x="11" y="9"/>
                      <a:pt x="12" y="9"/>
                    </a:cubicBezTo>
                    <a:cubicBezTo>
                      <a:pt x="12" y="9"/>
                      <a:pt x="12" y="11"/>
                      <a:pt x="13" y="11"/>
                    </a:cubicBezTo>
                    <a:cubicBezTo>
                      <a:pt x="13" y="11"/>
                      <a:pt x="15" y="8"/>
                      <a:pt x="15" y="7"/>
                    </a:cubicBezTo>
                    <a:cubicBezTo>
                      <a:pt x="15" y="8"/>
                      <a:pt x="14" y="11"/>
                      <a:pt x="15" y="12"/>
                    </a:cubicBezTo>
                    <a:cubicBezTo>
                      <a:pt x="17" y="12"/>
                      <a:pt x="18" y="8"/>
                      <a:pt x="18" y="7"/>
                    </a:cubicBezTo>
                    <a:cubicBezTo>
                      <a:pt x="19" y="8"/>
                      <a:pt x="18" y="12"/>
                      <a:pt x="20" y="12"/>
                    </a:cubicBezTo>
                    <a:cubicBezTo>
                      <a:pt x="22" y="12"/>
                      <a:pt x="22" y="9"/>
                      <a:pt x="22" y="8"/>
                    </a:cubicBezTo>
                    <a:cubicBezTo>
                      <a:pt x="23" y="9"/>
                      <a:pt x="23" y="12"/>
                      <a:pt x="24" y="11"/>
                    </a:cubicBezTo>
                    <a:cubicBezTo>
                      <a:pt x="25" y="11"/>
                      <a:pt x="25" y="8"/>
                      <a:pt x="26" y="8"/>
                    </a:cubicBezTo>
                    <a:cubicBezTo>
                      <a:pt x="26" y="8"/>
                      <a:pt x="26" y="11"/>
                      <a:pt x="27" y="11"/>
                    </a:cubicBezTo>
                    <a:cubicBezTo>
                      <a:pt x="29" y="12"/>
                      <a:pt x="29" y="9"/>
                      <a:pt x="29" y="8"/>
                    </a:cubicBezTo>
                    <a:cubicBezTo>
                      <a:pt x="29" y="9"/>
                      <a:pt x="29" y="12"/>
                      <a:pt x="31" y="12"/>
                    </a:cubicBezTo>
                    <a:cubicBezTo>
                      <a:pt x="32" y="11"/>
                      <a:pt x="32" y="9"/>
                      <a:pt x="32" y="8"/>
                    </a:cubicBezTo>
                    <a:cubicBezTo>
                      <a:pt x="32" y="8"/>
                      <a:pt x="32" y="8"/>
                      <a:pt x="32" y="8"/>
                    </a:cubicBezTo>
                    <a:cubicBezTo>
                      <a:pt x="33" y="10"/>
                      <a:pt x="32" y="12"/>
                      <a:pt x="33" y="12"/>
                    </a:cubicBezTo>
                    <a:cubicBezTo>
                      <a:pt x="34" y="12"/>
                      <a:pt x="34" y="12"/>
                      <a:pt x="34" y="12"/>
                    </a:cubicBezTo>
                    <a:cubicBezTo>
                      <a:pt x="35" y="16"/>
                      <a:pt x="36" y="23"/>
                      <a:pt x="36" y="23"/>
                    </a:cubicBezTo>
                    <a:cubicBezTo>
                      <a:pt x="37" y="23"/>
                      <a:pt x="39" y="20"/>
                      <a:pt x="40" y="16"/>
                    </a:cubicBezTo>
                    <a:cubicBezTo>
                      <a:pt x="39" y="17"/>
                      <a:pt x="37" y="16"/>
                      <a:pt x="37" y="15"/>
                    </a:cubicBezTo>
                    <a:close/>
                  </a:path>
                </a:pathLst>
              </a:custGeom>
              <a:solidFill>
                <a:srgbClr val="343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0" name="Rectangle 1560"/>
              <p:cNvSpPr>
                <a:spLocks noChangeArrowheads="1"/>
              </p:cNvSpPr>
              <p:nvPr/>
            </p:nvSpPr>
            <p:spPr bwMode="auto">
              <a:xfrm>
                <a:off x="11440698" y="2632432"/>
                <a:ext cx="5629" cy="25332"/>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1" name="Rectangle 1561"/>
              <p:cNvSpPr>
                <a:spLocks noChangeArrowheads="1"/>
              </p:cNvSpPr>
              <p:nvPr/>
            </p:nvSpPr>
            <p:spPr bwMode="auto">
              <a:xfrm>
                <a:off x="11412551" y="2632432"/>
                <a:ext cx="8445" cy="25332"/>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2" name="Rectangle 1562"/>
              <p:cNvSpPr>
                <a:spLocks noChangeArrowheads="1"/>
              </p:cNvSpPr>
              <p:nvPr/>
            </p:nvSpPr>
            <p:spPr bwMode="auto">
              <a:xfrm>
                <a:off x="11508252" y="2632432"/>
                <a:ext cx="5629" cy="25332"/>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3" name="Rectangle 1563"/>
              <p:cNvSpPr>
                <a:spLocks noChangeArrowheads="1"/>
              </p:cNvSpPr>
              <p:nvPr/>
            </p:nvSpPr>
            <p:spPr bwMode="auto">
              <a:xfrm>
                <a:off x="11480104" y="2632432"/>
                <a:ext cx="8445" cy="25332"/>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4" name="Rectangle 1565"/>
              <p:cNvSpPr>
                <a:spLocks noChangeArrowheads="1"/>
              </p:cNvSpPr>
              <p:nvPr/>
            </p:nvSpPr>
            <p:spPr bwMode="auto">
              <a:xfrm>
                <a:off x="5951990" y="583315"/>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5" name="Rectangle 1566"/>
              <p:cNvSpPr>
                <a:spLocks noChangeArrowheads="1"/>
              </p:cNvSpPr>
              <p:nvPr/>
            </p:nvSpPr>
            <p:spPr bwMode="auto">
              <a:xfrm>
                <a:off x="5951990" y="583315"/>
                <a:ext cx="87257"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6" name="Freeform 1567"/>
              <p:cNvSpPr/>
              <p:nvPr/>
            </p:nvSpPr>
            <p:spPr bwMode="auto">
              <a:xfrm>
                <a:off x="5859104"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7" name="Freeform 1568"/>
              <p:cNvSpPr/>
              <p:nvPr/>
            </p:nvSpPr>
            <p:spPr bwMode="auto">
              <a:xfrm>
                <a:off x="5859104"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8" name="Freeform 1569"/>
              <p:cNvSpPr/>
              <p:nvPr/>
            </p:nvSpPr>
            <p:spPr bwMode="auto">
              <a:xfrm>
                <a:off x="5878807" y="1084335"/>
                <a:ext cx="92887" cy="388432"/>
              </a:xfrm>
              <a:custGeom>
                <a:avLst/>
                <a:gdLst>
                  <a:gd name="T0" fmla="*/ 21 w 33"/>
                  <a:gd name="T1" fmla="*/ 128 h 138"/>
                  <a:gd name="T2" fmla="*/ 0 w 33"/>
                  <a:gd name="T3" fmla="*/ 0 h 138"/>
                  <a:gd name="T4" fmla="*/ 31 w 33"/>
                  <a:gd name="T5" fmla="*/ 0 h 138"/>
                  <a:gd name="T6" fmla="*/ 33 w 33"/>
                  <a:gd name="T7" fmla="*/ 138 h 138"/>
                  <a:gd name="T8" fmla="*/ 21 w 33"/>
                  <a:gd name="T9" fmla="*/ 128 h 138"/>
                </a:gdLst>
                <a:ahLst/>
                <a:cxnLst>
                  <a:cxn ang="0">
                    <a:pos x="T0" y="T1"/>
                  </a:cxn>
                  <a:cxn ang="0">
                    <a:pos x="T2" y="T3"/>
                  </a:cxn>
                  <a:cxn ang="0">
                    <a:pos x="T4" y="T5"/>
                  </a:cxn>
                  <a:cxn ang="0">
                    <a:pos x="T6" y="T7"/>
                  </a:cxn>
                  <a:cxn ang="0">
                    <a:pos x="T8" y="T9"/>
                  </a:cxn>
                </a:cxnLst>
                <a:rect l="0" t="0" r="r" b="b"/>
                <a:pathLst>
                  <a:path w="33" h="138">
                    <a:moveTo>
                      <a:pt x="21" y="128"/>
                    </a:moveTo>
                    <a:lnTo>
                      <a:pt x="0" y="0"/>
                    </a:lnTo>
                    <a:lnTo>
                      <a:pt x="31" y="0"/>
                    </a:lnTo>
                    <a:lnTo>
                      <a:pt x="33" y="138"/>
                    </a:lnTo>
                    <a:lnTo>
                      <a:pt x="21" y="128"/>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29" name="Freeform 1570"/>
              <p:cNvSpPr/>
              <p:nvPr/>
            </p:nvSpPr>
            <p:spPr bwMode="auto">
              <a:xfrm>
                <a:off x="5918214" y="1084335"/>
                <a:ext cx="59110" cy="388432"/>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0" name="Freeform 1571"/>
              <p:cNvSpPr/>
              <p:nvPr/>
            </p:nvSpPr>
            <p:spPr bwMode="auto">
              <a:xfrm>
                <a:off x="6019544" y="1084335"/>
                <a:ext cx="92887" cy="388432"/>
              </a:xfrm>
              <a:custGeom>
                <a:avLst/>
                <a:gdLst>
                  <a:gd name="T0" fmla="*/ 11 w 33"/>
                  <a:gd name="T1" fmla="*/ 128 h 138"/>
                  <a:gd name="T2" fmla="*/ 33 w 33"/>
                  <a:gd name="T3" fmla="*/ 0 h 138"/>
                  <a:gd name="T4" fmla="*/ 0 w 33"/>
                  <a:gd name="T5" fmla="*/ 0 h 138"/>
                  <a:gd name="T6" fmla="*/ 0 w 33"/>
                  <a:gd name="T7" fmla="*/ 138 h 138"/>
                  <a:gd name="T8" fmla="*/ 11 w 33"/>
                  <a:gd name="T9" fmla="*/ 128 h 138"/>
                </a:gdLst>
                <a:ahLst/>
                <a:cxnLst>
                  <a:cxn ang="0">
                    <a:pos x="T0" y="T1"/>
                  </a:cxn>
                  <a:cxn ang="0">
                    <a:pos x="T2" y="T3"/>
                  </a:cxn>
                  <a:cxn ang="0">
                    <a:pos x="T4" y="T5"/>
                  </a:cxn>
                  <a:cxn ang="0">
                    <a:pos x="T6" y="T7"/>
                  </a:cxn>
                  <a:cxn ang="0">
                    <a:pos x="T8" y="T9"/>
                  </a:cxn>
                </a:cxnLst>
                <a:rect l="0" t="0" r="r" b="b"/>
                <a:pathLst>
                  <a:path w="33" h="138">
                    <a:moveTo>
                      <a:pt x="11" y="128"/>
                    </a:moveTo>
                    <a:lnTo>
                      <a:pt x="33" y="0"/>
                    </a:lnTo>
                    <a:lnTo>
                      <a:pt x="0" y="0"/>
                    </a:lnTo>
                    <a:lnTo>
                      <a:pt x="0" y="138"/>
                    </a:lnTo>
                    <a:lnTo>
                      <a:pt x="11" y="128"/>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1" name="Freeform 1572"/>
              <p:cNvSpPr/>
              <p:nvPr/>
            </p:nvSpPr>
            <p:spPr bwMode="auto">
              <a:xfrm>
                <a:off x="6011099" y="1084335"/>
                <a:ext cx="67553" cy="388432"/>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2" name="Freeform 1573"/>
              <p:cNvSpPr/>
              <p:nvPr/>
            </p:nvSpPr>
            <p:spPr bwMode="auto">
              <a:xfrm>
                <a:off x="5830956" y="645239"/>
                <a:ext cx="315249" cy="318063"/>
              </a:xfrm>
              <a:custGeom>
                <a:avLst/>
                <a:gdLst>
                  <a:gd name="T0" fmla="*/ 44 w 47"/>
                  <a:gd name="T1" fmla="*/ 4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4"/>
                    </a:cubicBezTo>
                  </a:path>
                </a:pathLst>
              </a:custGeom>
              <a:solidFill>
                <a:srgbClr val="D1DB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3" name="Freeform 1574"/>
              <p:cNvSpPr/>
              <p:nvPr/>
            </p:nvSpPr>
            <p:spPr bwMode="auto">
              <a:xfrm>
                <a:off x="5904139" y="650868"/>
                <a:ext cx="168883" cy="301174"/>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1" y="1"/>
                    </a:cubicBezTo>
                    <a:cubicBezTo>
                      <a:pt x="19" y="0"/>
                      <a:pt x="19" y="0"/>
                      <a:pt x="19" y="0"/>
                    </a:cubicBezTo>
                    <a:cubicBezTo>
                      <a:pt x="19" y="13"/>
                      <a:pt x="18" y="21"/>
                      <a:pt x="20" y="33"/>
                    </a:cubicBezTo>
                    <a:cubicBezTo>
                      <a:pt x="20" y="36"/>
                      <a:pt x="19" y="41"/>
                      <a:pt x="18" y="41"/>
                    </a:cubicBezTo>
                    <a:cubicBezTo>
                      <a:pt x="16" y="45"/>
                      <a:pt x="13" y="43"/>
                      <a:pt x="10" y="43"/>
                    </a:cubicBezTo>
                    <a:cubicBezTo>
                      <a:pt x="7" y="42"/>
                      <a:pt x="5" y="39"/>
                      <a:pt x="5" y="33"/>
                    </a:cubicBezTo>
                    <a:cubicBezTo>
                      <a:pt x="5" y="32"/>
                      <a:pt x="5" y="32"/>
                      <a:pt x="6" y="31"/>
                    </a:cubicBezTo>
                    <a:cubicBezTo>
                      <a:pt x="5" y="27"/>
                      <a:pt x="6" y="24"/>
                      <a:pt x="6" y="21"/>
                    </a:cubicBezTo>
                    <a:cubicBezTo>
                      <a:pt x="6" y="14"/>
                      <a:pt x="11" y="11"/>
                      <a:pt x="7" y="0"/>
                    </a:cubicBezTo>
                    <a:cubicBezTo>
                      <a:pt x="6" y="0"/>
                      <a:pt x="3" y="2"/>
                      <a:pt x="2" y="3"/>
                    </a:cubicBezTo>
                    <a:cubicBezTo>
                      <a:pt x="0" y="7"/>
                      <a:pt x="2" y="44"/>
                      <a:pt x="2" y="44"/>
                    </a:cubicBezTo>
                    <a:cubicBezTo>
                      <a:pt x="23" y="44"/>
                      <a:pt x="23" y="44"/>
                      <a:pt x="23" y="44"/>
                    </a:cubicBezTo>
                    <a:cubicBezTo>
                      <a:pt x="23" y="44"/>
                      <a:pt x="25" y="7"/>
                      <a:pt x="23" y="4"/>
                    </a:cubicBezTo>
                  </a:path>
                </a:pathLst>
              </a:custGeom>
              <a:solidFill>
                <a:srgbClr val="C7D3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4" name="Rectangle 1575"/>
              <p:cNvSpPr>
                <a:spLocks noChangeArrowheads="1"/>
              </p:cNvSpPr>
              <p:nvPr/>
            </p:nvSpPr>
            <p:spPr bwMode="auto">
              <a:xfrm>
                <a:off x="6019544" y="1472767"/>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5" name="Freeform 1576"/>
              <p:cNvSpPr/>
              <p:nvPr/>
            </p:nvSpPr>
            <p:spPr bwMode="auto">
              <a:xfrm>
                <a:off x="5859104" y="943599"/>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6" name="Freeform 1577"/>
              <p:cNvSpPr/>
              <p:nvPr/>
            </p:nvSpPr>
            <p:spPr bwMode="auto">
              <a:xfrm>
                <a:off x="5859104" y="943599"/>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7" name="Freeform 1578"/>
              <p:cNvSpPr/>
              <p:nvPr/>
            </p:nvSpPr>
            <p:spPr bwMode="auto">
              <a:xfrm>
                <a:off x="6019544" y="1444620"/>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8" name="Rectangle 1579"/>
              <p:cNvSpPr>
                <a:spLocks noChangeArrowheads="1"/>
              </p:cNvSpPr>
              <p:nvPr/>
            </p:nvSpPr>
            <p:spPr bwMode="auto">
              <a:xfrm>
                <a:off x="5912584" y="1472767"/>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39" name="Freeform 1580"/>
              <p:cNvSpPr/>
              <p:nvPr/>
            </p:nvSpPr>
            <p:spPr bwMode="auto">
              <a:xfrm>
                <a:off x="5912584" y="1444620"/>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0" name="Freeform 1581"/>
              <p:cNvSpPr/>
              <p:nvPr/>
            </p:nvSpPr>
            <p:spPr bwMode="auto">
              <a:xfrm>
                <a:off x="6019544" y="1444620"/>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1" name="Freeform 1582"/>
              <p:cNvSpPr/>
              <p:nvPr/>
            </p:nvSpPr>
            <p:spPr bwMode="auto">
              <a:xfrm>
                <a:off x="5912584" y="1444620"/>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2" name="Freeform 1583"/>
              <p:cNvSpPr/>
              <p:nvPr/>
            </p:nvSpPr>
            <p:spPr bwMode="auto">
              <a:xfrm>
                <a:off x="5859104" y="310288"/>
                <a:ext cx="273029" cy="306804"/>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3" name="Freeform 1584"/>
              <p:cNvSpPr/>
              <p:nvPr/>
            </p:nvSpPr>
            <p:spPr bwMode="auto">
              <a:xfrm>
                <a:off x="5850660" y="490430"/>
                <a:ext cx="42222" cy="87255"/>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4" name="Freeform 1585"/>
              <p:cNvSpPr/>
              <p:nvPr/>
            </p:nvSpPr>
            <p:spPr bwMode="auto">
              <a:xfrm>
                <a:off x="6098356" y="490430"/>
                <a:ext cx="33777" cy="87255"/>
              </a:xfrm>
              <a:custGeom>
                <a:avLst/>
                <a:gdLst>
                  <a:gd name="T0" fmla="*/ 2 w 5"/>
                  <a:gd name="T1" fmla="*/ 5 h 13"/>
                  <a:gd name="T2" fmla="*/ 3 w 5"/>
                  <a:gd name="T3" fmla="*/ 8 h 13"/>
                  <a:gd name="T4" fmla="*/ 0 w 5"/>
                  <a:gd name="T5" fmla="*/ 10 h 13"/>
                </a:gdLst>
                <a:ahLst/>
                <a:cxnLst>
                  <a:cxn ang="0">
                    <a:pos x="T0" y="T1"/>
                  </a:cxn>
                  <a:cxn ang="0">
                    <a:pos x="T2" y="T3"/>
                  </a:cxn>
                  <a:cxn ang="0">
                    <a:pos x="T4" y="T5"/>
                  </a:cxn>
                </a:cxnLst>
                <a:rect l="0" t="0" r="r" b="b"/>
                <a:pathLst>
                  <a:path w="5" h="13">
                    <a:moveTo>
                      <a:pt x="2" y="5"/>
                    </a:moveTo>
                    <a:cubicBezTo>
                      <a:pt x="2" y="5"/>
                      <a:pt x="5" y="0"/>
                      <a:pt x="3" y="8"/>
                    </a:cubicBezTo>
                    <a:cubicBezTo>
                      <a:pt x="2"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5" name="Freeform 1586"/>
              <p:cNvSpPr/>
              <p:nvPr/>
            </p:nvSpPr>
            <p:spPr bwMode="auto">
              <a:xfrm>
                <a:off x="5850660" y="645239"/>
                <a:ext cx="101330" cy="298361"/>
              </a:xfrm>
              <a:custGeom>
                <a:avLst/>
                <a:gdLst>
                  <a:gd name="T0" fmla="*/ 14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0 w 15"/>
                  <a:gd name="T13" fmla="*/ 45 h 45"/>
                  <a:gd name="T14" fmla="*/ 10 w 15"/>
                  <a:gd name="T15" fmla="*/ 4 h 45"/>
                  <a:gd name="T16" fmla="*/ 14 w 15"/>
                  <a:gd name="T17" fmla="*/ 1 h 45"/>
                  <a:gd name="T18" fmla="*/ 15 w 15"/>
                  <a:gd name="T19" fmla="*/ 0 h 45"/>
                  <a:gd name="T20" fmla="*/ 14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4" y="0"/>
                    </a:moveTo>
                    <a:cubicBezTo>
                      <a:pt x="8" y="0"/>
                      <a:pt x="3" y="3"/>
                      <a:pt x="3" y="3"/>
                    </a:cubicBezTo>
                    <a:cubicBezTo>
                      <a:pt x="3" y="3"/>
                      <a:pt x="0" y="22"/>
                      <a:pt x="1" y="32"/>
                    </a:cubicBezTo>
                    <a:cubicBezTo>
                      <a:pt x="1" y="37"/>
                      <a:pt x="1" y="42"/>
                      <a:pt x="2" y="45"/>
                    </a:cubicBezTo>
                    <a:cubicBezTo>
                      <a:pt x="12" y="45"/>
                      <a:pt x="12" y="45"/>
                      <a:pt x="12" y="45"/>
                    </a:cubicBezTo>
                    <a:cubicBezTo>
                      <a:pt x="12" y="45"/>
                      <a:pt x="12" y="45"/>
                      <a:pt x="12" y="45"/>
                    </a:cubicBezTo>
                    <a:cubicBezTo>
                      <a:pt x="10" y="45"/>
                      <a:pt x="10" y="45"/>
                      <a:pt x="10" y="45"/>
                    </a:cubicBezTo>
                    <a:cubicBezTo>
                      <a:pt x="10" y="45"/>
                      <a:pt x="8" y="8"/>
                      <a:pt x="10" y="4"/>
                    </a:cubicBezTo>
                    <a:cubicBezTo>
                      <a:pt x="11" y="3"/>
                      <a:pt x="13" y="1"/>
                      <a:pt x="14" y="1"/>
                    </a:cubicBezTo>
                    <a:cubicBezTo>
                      <a:pt x="15" y="1"/>
                      <a:pt x="15" y="0"/>
                      <a:pt x="15" y="0"/>
                    </a:cubicBezTo>
                    <a:cubicBezTo>
                      <a:pt x="14" y="0"/>
                      <a:pt x="14" y="0"/>
                      <a:pt x="14"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6" name="Freeform 1587"/>
              <p:cNvSpPr/>
              <p:nvPr/>
            </p:nvSpPr>
            <p:spPr bwMode="auto">
              <a:xfrm>
                <a:off x="5904139" y="650868"/>
                <a:ext cx="39406" cy="292731"/>
              </a:xfrm>
              <a:custGeom>
                <a:avLst/>
                <a:gdLst>
                  <a:gd name="T0" fmla="*/ 6 w 6"/>
                  <a:gd name="T1" fmla="*/ 0 h 44"/>
                  <a:gd name="T2" fmla="*/ 2 w 6"/>
                  <a:gd name="T3" fmla="*/ 3 h 44"/>
                  <a:gd name="T4" fmla="*/ 2 w 6"/>
                  <a:gd name="T5" fmla="*/ 44 h 44"/>
                  <a:gd name="T6" fmla="*/ 4 w 6"/>
                  <a:gd name="T7" fmla="*/ 44 h 44"/>
                  <a:gd name="T8" fmla="*/ 4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3" y="2"/>
                      <a:pt x="2" y="3"/>
                    </a:cubicBezTo>
                    <a:cubicBezTo>
                      <a:pt x="0" y="7"/>
                      <a:pt x="2" y="44"/>
                      <a:pt x="2" y="44"/>
                    </a:cubicBezTo>
                    <a:cubicBezTo>
                      <a:pt x="4" y="44"/>
                      <a:pt x="4" y="44"/>
                      <a:pt x="4" y="44"/>
                    </a:cubicBezTo>
                    <a:cubicBezTo>
                      <a:pt x="4" y="44"/>
                      <a:pt x="4" y="43"/>
                      <a:pt x="4" y="43"/>
                    </a:cubicBezTo>
                    <a:cubicBezTo>
                      <a:pt x="3" y="36"/>
                      <a:pt x="6" y="3"/>
                      <a:pt x="6" y="0"/>
                    </a:cubicBezTo>
                  </a:path>
                </a:pathLst>
              </a:custGeom>
              <a:solidFill>
                <a:srgbClr val="646C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7" name="Freeform 1588"/>
              <p:cNvSpPr/>
              <p:nvPr/>
            </p:nvSpPr>
            <p:spPr bwMode="auto">
              <a:xfrm>
                <a:off x="5864733" y="1011152"/>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8" name="Freeform 1589"/>
              <p:cNvSpPr/>
              <p:nvPr/>
            </p:nvSpPr>
            <p:spPr bwMode="auto">
              <a:xfrm>
                <a:off x="5864733" y="963303"/>
                <a:ext cx="73183" cy="53479"/>
              </a:xfrm>
              <a:custGeom>
                <a:avLst/>
                <a:gdLst>
                  <a:gd name="T0" fmla="*/ 2 w 11"/>
                  <a:gd name="T1" fmla="*/ 0 h 8"/>
                  <a:gd name="T2" fmla="*/ 0 w 11"/>
                  <a:gd name="T3" fmla="*/ 0 h 8"/>
                  <a:gd name="T4" fmla="*/ 0 w 11"/>
                  <a:gd name="T5" fmla="*/ 7 h 8"/>
                  <a:gd name="T6" fmla="*/ 0 w 11"/>
                  <a:gd name="T7" fmla="*/ 8 h 8"/>
                  <a:gd name="T8" fmla="*/ 11 w 11"/>
                  <a:gd name="T9" fmla="*/ 8 h 8"/>
                  <a:gd name="T10" fmla="*/ 10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4"/>
                      <a:pt x="0" y="6"/>
                      <a:pt x="0" y="7"/>
                    </a:cubicBezTo>
                    <a:cubicBezTo>
                      <a:pt x="0" y="8"/>
                      <a:pt x="0" y="8"/>
                      <a:pt x="0" y="8"/>
                    </a:cubicBezTo>
                    <a:cubicBezTo>
                      <a:pt x="11" y="8"/>
                      <a:pt x="11" y="8"/>
                      <a:pt x="11" y="8"/>
                    </a:cubicBezTo>
                    <a:cubicBezTo>
                      <a:pt x="11" y="8"/>
                      <a:pt x="11" y="5"/>
                      <a:pt x="10" y="0"/>
                    </a:cubicBezTo>
                    <a:cubicBezTo>
                      <a:pt x="2" y="0"/>
                      <a:pt x="2" y="0"/>
                      <a:pt x="2" y="0"/>
                    </a:cubicBezTo>
                    <a:cubicBezTo>
                      <a:pt x="2" y="0"/>
                      <a:pt x="2" y="0"/>
                      <a:pt x="2" y="0"/>
                    </a:cubicBezTo>
                  </a:path>
                </a:pathLst>
              </a:cu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49" name="Freeform 1590"/>
              <p:cNvSpPr/>
              <p:nvPr/>
            </p:nvSpPr>
            <p:spPr bwMode="auto">
              <a:xfrm>
                <a:off x="5864733" y="943599"/>
                <a:ext cx="14074"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0" name="Freeform 1591"/>
              <p:cNvSpPr/>
              <p:nvPr/>
            </p:nvSpPr>
            <p:spPr bwMode="auto">
              <a:xfrm>
                <a:off x="5864733" y="943599"/>
                <a:ext cx="67553" cy="19702"/>
              </a:xfrm>
              <a:custGeom>
                <a:avLst/>
                <a:gdLst>
                  <a:gd name="T0" fmla="*/ 10 w 10"/>
                  <a:gd name="T1" fmla="*/ 0 h 3"/>
                  <a:gd name="T2" fmla="*/ 0 w 10"/>
                  <a:gd name="T3" fmla="*/ 0 h 3"/>
                  <a:gd name="T4" fmla="*/ 0 w 10"/>
                  <a:gd name="T5" fmla="*/ 0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0"/>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1" name="Freeform 1592"/>
              <p:cNvSpPr>
                <a:spLocks noEditPoints="1"/>
              </p:cNvSpPr>
              <p:nvPr/>
            </p:nvSpPr>
            <p:spPr bwMode="auto">
              <a:xfrm>
                <a:off x="6044875" y="645239"/>
                <a:ext cx="73183" cy="19702"/>
              </a:xfrm>
              <a:custGeom>
                <a:avLst/>
                <a:gdLst>
                  <a:gd name="T0" fmla="*/ 11 w 11"/>
                  <a:gd name="T1" fmla="*/ 3 h 3"/>
                  <a:gd name="T2" fmla="*/ 11 w 11"/>
                  <a:gd name="T3" fmla="*/ 3 h 3"/>
                  <a:gd name="T4" fmla="*/ 11 w 11"/>
                  <a:gd name="T5" fmla="*/ 3 h 3"/>
                  <a:gd name="T6" fmla="*/ 11 w 11"/>
                  <a:gd name="T7" fmla="*/ 3 h 3"/>
                  <a:gd name="T8" fmla="*/ 0 w 11"/>
                  <a:gd name="T9" fmla="*/ 0 h 3"/>
                  <a:gd name="T10" fmla="*/ 5 w 11"/>
                  <a:gd name="T11" fmla="*/ 1 h 3"/>
                  <a:gd name="T12" fmla="*/ 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3"/>
                    </a:moveTo>
                    <a:cubicBezTo>
                      <a:pt x="11" y="3"/>
                      <a:pt x="11" y="3"/>
                      <a:pt x="11" y="3"/>
                    </a:cubicBezTo>
                    <a:cubicBezTo>
                      <a:pt x="11" y="3"/>
                      <a:pt x="11" y="3"/>
                      <a:pt x="11" y="3"/>
                    </a:cubicBezTo>
                    <a:cubicBezTo>
                      <a:pt x="11" y="3"/>
                      <a:pt x="11" y="3"/>
                      <a:pt x="11"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2" name="Freeform 1593"/>
              <p:cNvSpPr/>
              <p:nvPr/>
            </p:nvSpPr>
            <p:spPr bwMode="auto">
              <a:xfrm>
                <a:off x="6039246" y="963303"/>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3" name="Freeform 1594"/>
              <p:cNvSpPr/>
              <p:nvPr/>
            </p:nvSpPr>
            <p:spPr bwMode="auto">
              <a:xfrm>
                <a:off x="6039246" y="645239"/>
                <a:ext cx="92887" cy="318063"/>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3 h 48"/>
                  <a:gd name="T24" fmla="*/ 12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2"/>
                      <a:pt x="12" y="4"/>
                      <a:pt x="12" y="3"/>
                    </a:cubicBezTo>
                    <a:cubicBezTo>
                      <a:pt x="12" y="3"/>
                      <a:pt x="12" y="3"/>
                      <a:pt x="12" y="3"/>
                    </a:cubicBezTo>
                    <a:cubicBezTo>
                      <a:pt x="11" y="3"/>
                      <a:pt x="9" y="2"/>
                      <a:pt x="6" y="1"/>
                    </a:cubicBezTo>
                    <a:cubicBezTo>
                      <a:pt x="5" y="1"/>
                      <a:pt x="3" y="1"/>
                      <a:pt x="1" y="0"/>
                    </a:cubicBezTo>
                    <a:cubicBezTo>
                      <a:pt x="1" y="0"/>
                      <a:pt x="1" y="0"/>
                      <a:pt x="0" y="0"/>
                    </a:cubicBezTo>
                  </a:path>
                </a:pathLst>
              </a:custGeom>
              <a:solidFill>
                <a:srgbClr val="6970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4" name="Freeform 1595"/>
              <p:cNvSpPr/>
              <p:nvPr/>
            </p:nvSpPr>
            <p:spPr bwMode="auto">
              <a:xfrm>
                <a:off x="6039246" y="650868"/>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1" y="43"/>
                    </a:cubicBezTo>
                    <a:cubicBezTo>
                      <a:pt x="1" y="43"/>
                      <a:pt x="1" y="44"/>
                      <a:pt x="1" y="44"/>
                    </a:cubicBezTo>
                    <a:cubicBezTo>
                      <a:pt x="3" y="44"/>
                      <a:pt x="3" y="44"/>
                      <a:pt x="3" y="44"/>
                    </a:cubicBezTo>
                    <a:cubicBezTo>
                      <a:pt x="3" y="44"/>
                      <a:pt x="5" y="7"/>
                      <a:pt x="3" y="4"/>
                    </a:cubicBezTo>
                    <a:cubicBezTo>
                      <a:pt x="3" y="2"/>
                      <a:pt x="2" y="2"/>
                      <a:pt x="1" y="1"/>
                    </a:cubicBezTo>
                    <a:cubicBezTo>
                      <a:pt x="0" y="0"/>
                      <a:pt x="0" y="0"/>
                      <a:pt x="0" y="0"/>
                    </a:cubicBezTo>
                  </a:path>
                </a:pathLst>
              </a:custGeom>
              <a:solidFill>
                <a:srgbClr val="646C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5" name="Freeform 1596"/>
              <p:cNvSpPr/>
              <p:nvPr/>
            </p:nvSpPr>
            <p:spPr bwMode="auto">
              <a:xfrm>
                <a:off x="6044875" y="943599"/>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6" name="Freeform 1597"/>
              <p:cNvSpPr/>
              <p:nvPr/>
            </p:nvSpPr>
            <p:spPr bwMode="auto">
              <a:xfrm>
                <a:off x="5845031" y="645239"/>
                <a:ext cx="92887" cy="371543"/>
              </a:xfrm>
              <a:custGeom>
                <a:avLst/>
                <a:gdLst>
                  <a:gd name="T0" fmla="*/ 14 w 14"/>
                  <a:gd name="T1" fmla="*/ 0 h 56"/>
                  <a:gd name="T2" fmla="*/ 12 w 14"/>
                  <a:gd name="T3" fmla="*/ 43 h 56"/>
                  <a:gd name="T4" fmla="*/ 13 w 14"/>
                  <a:gd name="T5" fmla="*/ 56 h 56"/>
                  <a:gd name="T6" fmla="*/ 2 w 14"/>
                  <a:gd name="T7" fmla="*/ 55 h 56"/>
                  <a:gd name="T8" fmla="*/ 1 w 14"/>
                  <a:gd name="T9" fmla="*/ 31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5"/>
                      <a:pt x="12" y="43"/>
                    </a:cubicBezTo>
                    <a:cubicBezTo>
                      <a:pt x="13" y="50"/>
                      <a:pt x="13" y="56"/>
                      <a:pt x="13" y="56"/>
                    </a:cubicBezTo>
                    <a:cubicBezTo>
                      <a:pt x="2" y="55"/>
                      <a:pt x="2" y="55"/>
                      <a:pt x="2" y="55"/>
                    </a:cubicBezTo>
                    <a:cubicBezTo>
                      <a:pt x="2" y="55"/>
                      <a:pt x="2" y="51"/>
                      <a:pt x="1" y="31"/>
                    </a:cubicBezTo>
                    <a:cubicBezTo>
                      <a:pt x="0" y="21"/>
                      <a:pt x="3" y="3"/>
                      <a:pt x="3" y="3"/>
                    </a:cubicBezTo>
                    <a:cubicBezTo>
                      <a:pt x="3" y="3"/>
                      <a:pt x="8" y="0"/>
                      <a:pt x="14" y="0"/>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7" name="Freeform 1598"/>
              <p:cNvSpPr/>
              <p:nvPr/>
            </p:nvSpPr>
            <p:spPr bwMode="auto">
              <a:xfrm>
                <a:off x="5898510" y="636795"/>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9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2" y="1"/>
                      <a:pt x="2" y="1"/>
                      <a:pt x="2" y="1"/>
                    </a:cubicBezTo>
                    <a:cubicBezTo>
                      <a:pt x="2" y="1"/>
                      <a:pt x="4" y="0"/>
                      <a:pt x="6" y="0"/>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8" name="Freeform 1599"/>
              <p:cNvSpPr/>
              <p:nvPr/>
            </p:nvSpPr>
            <p:spPr bwMode="auto">
              <a:xfrm>
                <a:off x="6039246" y="636795"/>
                <a:ext cx="92887" cy="379987"/>
              </a:xfrm>
              <a:custGeom>
                <a:avLst/>
                <a:gdLst>
                  <a:gd name="T0" fmla="*/ 0 w 14"/>
                  <a:gd name="T1" fmla="*/ 0 h 57"/>
                  <a:gd name="T2" fmla="*/ 2 w 14"/>
                  <a:gd name="T3" fmla="*/ 44 h 57"/>
                  <a:gd name="T4" fmla="*/ 1 w 14"/>
                  <a:gd name="T5" fmla="*/ 57 h 57"/>
                  <a:gd name="T6" fmla="*/ 12 w 14"/>
                  <a:gd name="T7" fmla="*/ 56 h 57"/>
                  <a:gd name="T8" fmla="*/ 13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2" y="56"/>
                      <a:pt x="12" y="56"/>
                      <a:pt x="12" y="56"/>
                    </a:cubicBezTo>
                    <a:cubicBezTo>
                      <a:pt x="12" y="56"/>
                      <a:pt x="12" y="52"/>
                      <a:pt x="13" y="32"/>
                    </a:cubicBezTo>
                    <a:cubicBezTo>
                      <a:pt x="14" y="22"/>
                      <a:pt x="11" y="3"/>
                      <a:pt x="11" y="3"/>
                    </a:cubicBezTo>
                    <a:cubicBezTo>
                      <a:pt x="11" y="3"/>
                      <a:pt x="6" y="0"/>
                      <a:pt x="0" y="0"/>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59" name="Freeform 1600"/>
              <p:cNvSpPr/>
              <p:nvPr/>
            </p:nvSpPr>
            <p:spPr bwMode="auto">
              <a:xfrm>
                <a:off x="6039246" y="636795"/>
                <a:ext cx="39406" cy="174513"/>
              </a:xfrm>
              <a:custGeom>
                <a:avLst/>
                <a:gdLst>
                  <a:gd name="T0" fmla="*/ 1 w 6"/>
                  <a:gd name="T1" fmla="*/ 0 h 26"/>
                  <a:gd name="T2" fmla="*/ 0 w 6"/>
                  <a:gd name="T3" fmla="*/ 0 h 26"/>
                  <a:gd name="T4" fmla="*/ 2 w 6"/>
                  <a:gd name="T5" fmla="*/ 26 h 26"/>
                  <a:gd name="T6" fmla="*/ 6 w 6"/>
                  <a:gd name="T7" fmla="*/ 17 h 26"/>
                  <a:gd name="T8" fmla="*/ 5 w 6"/>
                  <a:gd name="T9" fmla="*/ 14 h 26"/>
                  <a:gd name="T10" fmla="*/ 3 w 6"/>
                  <a:gd name="T11" fmla="*/ 13 h 26"/>
                  <a:gd name="T12" fmla="*/ 5 w 6"/>
                  <a:gd name="T13" fmla="*/ 9 h 26"/>
                  <a:gd name="T14" fmla="*/ 4 w 6"/>
                  <a:gd name="T15" fmla="*/ 1 h 26"/>
                  <a:gd name="T16" fmla="*/ 1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1" y="0"/>
                    </a:moveTo>
                    <a:cubicBezTo>
                      <a:pt x="0" y="0"/>
                      <a:pt x="0" y="0"/>
                      <a:pt x="0" y="0"/>
                    </a:cubicBezTo>
                    <a:cubicBezTo>
                      <a:pt x="2" y="26"/>
                      <a:pt x="2" y="26"/>
                      <a:pt x="2" y="26"/>
                    </a:cubicBezTo>
                    <a:cubicBezTo>
                      <a:pt x="6" y="17"/>
                      <a:pt x="6" y="17"/>
                      <a:pt x="6" y="17"/>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0" name="Freeform 1601"/>
              <p:cNvSpPr/>
              <p:nvPr/>
            </p:nvSpPr>
            <p:spPr bwMode="auto">
              <a:xfrm>
                <a:off x="6078652" y="645239"/>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6" y="13"/>
                      <a:pt x="3" y="21"/>
                    </a:cubicBezTo>
                    <a:cubicBezTo>
                      <a:pt x="1" y="25"/>
                      <a:pt x="0" y="29"/>
                      <a:pt x="0" y="29"/>
                    </a:cubicBezTo>
                    <a:cubicBezTo>
                      <a:pt x="0" y="29"/>
                      <a:pt x="5" y="39"/>
                      <a:pt x="9" y="39"/>
                    </a:cubicBezTo>
                    <a:cubicBezTo>
                      <a:pt x="13" y="38"/>
                      <a:pt x="15" y="0"/>
                      <a:pt x="5" y="2"/>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1" name="Freeform 1602"/>
              <p:cNvSpPr/>
              <p:nvPr/>
            </p:nvSpPr>
            <p:spPr bwMode="auto">
              <a:xfrm>
                <a:off x="5951990" y="831010"/>
                <a:ext cx="205476"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2" name="Freeform 1603"/>
              <p:cNvSpPr/>
              <p:nvPr/>
            </p:nvSpPr>
            <p:spPr bwMode="auto">
              <a:xfrm>
                <a:off x="6078652" y="656498"/>
                <a:ext cx="53481" cy="208289"/>
              </a:xfrm>
              <a:custGeom>
                <a:avLst/>
                <a:gdLst>
                  <a:gd name="T0" fmla="*/ 3 w 8"/>
                  <a:gd name="T1" fmla="*/ 31 h 31"/>
                  <a:gd name="T2" fmla="*/ 4 w 8"/>
                  <a:gd name="T3" fmla="*/ 30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0"/>
                    </a:cubicBezTo>
                    <a:cubicBezTo>
                      <a:pt x="4" y="30"/>
                      <a:pt x="4" y="30"/>
                      <a:pt x="4" y="30"/>
                    </a:cubicBezTo>
                    <a:cubicBezTo>
                      <a:pt x="2" y="26"/>
                      <a:pt x="3" y="22"/>
                      <a:pt x="5" y="19"/>
                    </a:cubicBezTo>
                    <a:cubicBezTo>
                      <a:pt x="8" y="13"/>
                      <a:pt x="6" y="7"/>
                      <a:pt x="6" y="1"/>
                    </a:cubicBezTo>
                    <a:cubicBezTo>
                      <a:pt x="6" y="0"/>
                      <a:pt x="6" y="0"/>
                      <a:pt x="6" y="0"/>
                    </a:cubicBezTo>
                    <a:cubicBezTo>
                      <a:pt x="6" y="0"/>
                      <a:pt x="5" y="0"/>
                      <a:pt x="5" y="0"/>
                    </a:cubicBezTo>
                    <a:cubicBezTo>
                      <a:pt x="5" y="0"/>
                      <a:pt x="6" y="11"/>
                      <a:pt x="3" y="19"/>
                    </a:cubicBezTo>
                    <a:cubicBezTo>
                      <a:pt x="1" y="23"/>
                      <a:pt x="0" y="27"/>
                      <a:pt x="0" y="27"/>
                    </a:cubicBezTo>
                    <a:cubicBezTo>
                      <a:pt x="0" y="27"/>
                      <a:pt x="1" y="29"/>
                      <a:pt x="2" y="31"/>
                    </a:cubicBezTo>
                    <a:lnTo>
                      <a:pt x="3" y="3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3" name="Freeform 1604"/>
              <p:cNvSpPr/>
              <p:nvPr/>
            </p:nvSpPr>
            <p:spPr bwMode="auto">
              <a:xfrm>
                <a:off x="5951990" y="831010"/>
                <a:ext cx="151995" cy="59108"/>
              </a:xfrm>
              <a:custGeom>
                <a:avLst/>
                <a:gdLst>
                  <a:gd name="T0" fmla="*/ 10 w 23"/>
                  <a:gd name="T1" fmla="*/ 8 h 9"/>
                  <a:gd name="T2" fmla="*/ 10 w 23"/>
                  <a:gd name="T3" fmla="*/ 5 h 9"/>
                  <a:gd name="T4" fmla="*/ 18 w 23"/>
                  <a:gd name="T5" fmla="*/ 4 h 9"/>
                  <a:gd name="T6" fmla="*/ 18 w 23"/>
                  <a:gd name="T7" fmla="*/ 4 h 9"/>
                  <a:gd name="T8" fmla="*/ 20 w 23"/>
                  <a:gd name="T9" fmla="*/ 5 h 9"/>
                  <a:gd name="T10" fmla="*/ 21 w 23"/>
                  <a:gd name="T11" fmla="*/ 5 h 9"/>
                  <a:gd name="T12" fmla="*/ 22 w 23"/>
                  <a:gd name="T13" fmla="*/ 5 h 9"/>
                  <a:gd name="T14" fmla="*/ 23 w 23"/>
                  <a:gd name="T15" fmla="*/ 4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10" y="6"/>
                      <a:pt x="10" y="5"/>
                    </a:cubicBezTo>
                    <a:cubicBezTo>
                      <a:pt x="12" y="3"/>
                      <a:pt x="15" y="2"/>
                      <a:pt x="18" y="4"/>
                    </a:cubicBezTo>
                    <a:cubicBezTo>
                      <a:pt x="18" y="4"/>
                      <a:pt x="18" y="4"/>
                      <a:pt x="18" y="4"/>
                    </a:cubicBezTo>
                    <a:cubicBezTo>
                      <a:pt x="19" y="4"/>
                      <a:pt x="20" y="5"/>
                      <a:pt x="20" y="5"/>
                    </a:cubicBezTo>
                    <a:cubicBezTo>
                      <a:pt x="21" y="5"/>
                      <a:pt x="21" y="5"/>
                      <a:pt x="21" y="5"/>
                    </a:cubicBezTo>
                    <a:cubicBezTo>
                      <a:pt x="21" y="5"/>
                      <a:pt x="22" y="5"/>
                      <a:pt x="22" y="5"/>
                    </a:cubicBezTo>
                    <a:cubicBezTo>
                      <a:pt x="22" y="5"/>
                      <a:pt x="23" y="5"/>
                      <a:pt x="23" y="4"/>
                    </a:cubicBezTo>
                    <a:cubicBezTo>
                      <a:pt x="23" y="4"/>
                      <a:pt x="23" y="4"/>
                      <a:pt x="23" y="4"/>
                    </a:cubicBezTo>
                    <a:cubicBezTo>
                      <a:pt x="23"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4" name="Freeform 1605"/>
              <p:cNvSpPr/>
              <p:nvPr/>
            </p:nvSpPr>
            <p:spPr bwMode="auto">
              <a:xfrm>
                <a:off x="5870362" y="805679"/>
                <a:ext cx="81628"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5" name="Freeform 1606"/>
              <p:cNvSpPr/>
              <p:nvPr/>
            </p:nvSpPr>
            <p:spPr bwMode="auto">
              <a:xfrm>
                <a:off x="5797180" y="645239"/>
                <a:ext cx="95701"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5" y="38"/>
                    </a:cubicBezTo>
                    <a:cubicBezTo>
                      <a:pt x="1" y="37"/>
                      <a:pt x="0" y="0"/>
                      <a:pt x="11" y="2"/>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6" name="Freeform 1607"/>
              <p:cNvSpPr/>
              <p:nvPr/>
            </p:nvSpPr>
            <p:spPr bwMode="auto">
              <a:xfrm>
                <a:off x="5791550" y="811308"/>
                <a:ext cx="247696"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0"/>
                      <a:pt x="15" y="2"/>
                    </a:cubicBezTo>
                    <a:cubicBezTo>
                      <a:pt x="12" y="3"/>
                      <a:pt x="0" y="6"/>
                      <a:pt x="6" y="13"/>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7" name="Freeform 1608"/>
              <p:cNvSpPr/>
              <p:nvPr/>
            </p:nvSpPr>
            <p:spPr bwMode="auto">
              <a:xfrm>
                <a:off x="5830956" y="656498"/>
                <a:ext cx="61924" cy="188585"/>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3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3"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8" name="Freeform 1609"/>
              <p:cNvSpPr/>
              <p:nvPr/>
            </p:nvSpPr>
            <p:spPr bwMode="auto">
              <a:xfrm>
                <a:off x="5870362" y="811308"/>
                <a:ext cx="168883"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3" y="4"/>
                      <a:pt x="23" y="6"/>
                    </a:cubicBezTo>
                    <a:cubicBezTo>
                      <a:pt x="24" y="6"/>
                      <a:pt x="24" y="5"/>
                      <a:pt x="25" y="5"/>
                    </a:cubicBezTo>
                    <a:cubicBezTo>
                      <a:pt x="25" y="5"/>
                      <a:pt x="23" y="0"/>
                      <a:pt x="22" y="0"/>
                    </a:cubicBezTo>
                    <a:cubicBezTo>
                      <a:pt x="21" y="0"/>
                      <a:pt x="12" y="0"/>
                      <a:pt x="3" y="2"/>
                    </a:cubicBezTo>
                    <a:cubicBezTo>
                      <a:pt x="3" y="2"/>
                      <a:pt x="1" y="2"/>
                      <a:pt x="0" y="3"/>
                    </a:cubicBezTo>
                    <a:cubicBezTo>
                      <a:pt x="0" y="4"/>
                      <a:pt x="0" y="4"/>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69" name="Freeform 1610"/>
              <p:cNvSpPr/>
              <p:nvPr/>
            </p:nvSpPr>
            <p:spPr bwMode="auto">
              <a:xfrm>
                <a:off x="6019544" y="805679"/>
                <a:ext cx="64739"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0" name="Rectangle 1611"/>
              <p:cNvSpPr>
                <a:spLocks noChangeArrowheads="1"/>
              </p:cNvSpPr>
              <p:nvPr/>
            </p:nvSpPr>
            <p:spPr bwMode="auto">
              <a:xfrm>
                <a:off x="5951990" y="631166"/>
                <a:ext cx="78812" cy="19702"/>
              </a:xfrm>
              <a:prstGeom prst="rect">
                <a:avLst/>
              </a:prstGeom>
              <a:solidFill>
                <a:srgbClr val="C5CE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1" name="Freeform 1613"/>
              <p:cNvSpPr/>
              <p:nvPr/>
            </p:nvSpPr>
            <p:spPr bwMode="auto">
              <a:xfrm>
                <a:off x="5991395" y="631166"/>
                <a:ext cx="47851" cy="19702"/>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6" y="0"/>
                      <a:pt x="1" y="0"/>
                      <a:pt x="0" y="0"/>
                    </a:cubicBezTo>
                    <a:close/>
                  </a:path>
                </a:pathLst>
              </a:custGeom>
              <a:solidFill>
                <a:srgbClr val="E5EA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2" name="Freeform 1614"/>
              <p:cNvSpPr/>
              <p:nvPr/>
            </p:nvSpPr>
            <p:spPr bwMode="auto">
              <a:xfrm>
                <a:off x="5985765" y="650870"/>
                <a:ext cx="19704" cy="14073"/>
              </a:xfrm>
              <a:custGeom>
                <a:avLst/>
                <a:gdLst>
                  <a:gd name="T0" fmla="*/ 0 w 7"/>
                  <a:gd name="T1" fmla="*/ 0 h 5"/>
                  <a:gd name="T2" fmla="*/ 7 w 7"/>
                  <a:gd name="T3" fmla="*/ 0 h 5"/>
                  <a:gd name="T4" fmla="*/ 4 w 7"/>
                  <a:gd name="T5" fmla="*/ 5 h 5"/>
                  <a:gd name="T6" fmla="*/ 0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4" y="5"/>
                    </a:ln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3" name="Freeform 1615"/>
              <p:cNvSpPr/>
              <p:nvPr/>
            </p:nvSpPr>
            <p:spPr bwMode="auto">
              <a:xfrm>
                <a:off x="5977322" y="636795"/>
                <a:ext cx="28147" cy="14073"/>
              </a:xfrm>
              <a:custGeom>
                <a:avLst/>
                <a:gdLst>
                  <a:gd name="T0" fmla="*/ 4 w 4"/>
                  <a:gd name="T1" fmla="*/ 2 h 2"/>
                  <a:gd name="T2" fmla="*/ 4 w 4"/>
                  <a:gd name="T3" fmla="*/ 0 h 2"/>
                  <a:gd name="T4" fmla="*/ 1 w 4"/>
                  <a:gd name="T5" fmla="*/ 0 h 2"/>
                  <a:gd name="T6" fmla="*/ 1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4" y="2"/>
                      <a:pt x="4" y="1"/>
                      <a:pt x="4" y="0"/>
                    </a:cubicBezTo>
                    <a:cubicBezTo>
                      <a:pt x="3" y="0"/>
                      <a:pt x="1" y="0"/>
                      <a:pt x="1" y="0"/>
                    </a:cubicBezTo>
                    <a:cubicBezTo>
                      <a:pt x="1" y="1"/>
                      <a:pt x="0" y="2"/>
                      <a:pt x="1" y="2"/>
                    </a:cubicBezTo>
                    <a:cubicBezTo>
                      <a:pt x="1" y="2"/>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4" name="Freeform 1616"/>
              <p:cNvSpPr/>
              <p:nvPr/>
            </p:nvSpPr>
            <p:spPr bwMode="auto">
              <a:xfrm>
                <a:off x="5971692" y="664943"/>
                <a:ext cx="39406" cy="132291"/>
              </a:xfrm>
              <a:custGeom>
                <a:avLst/>
                <a:gdLst>
                  <a:gd name="T0" fmla="*/ 14 w 14"/>
                  <a:gd name="T1" fmla="*/ 47 h 47"/>
                  <a:gd name="T2" fmla="*/ 0 w 14"/>
                  <a:gd name="T3" fmla="*/ 47 h 47"/>
                  <a:gd name="T4" fmla="*/ 5 w 14"/>
                  <a:gd name="T5" fmla="*/ 0 h 47"/>
                  <a:gd name="T6" fmla="*/ 9 w 14"/>
                  <a:gd name="T7" fmla="*/ 0 h 47"/>
                  <a:gd name="T8" fmla="*/ 14 w 14"/>
                  <a:gd name="T9" fmla="*/ 47 h 47"/>
                </a:gdLst>
                <a:ahLst/>
                <a:cxnLst>
                  <a:cxn ang="0">
                    <a:pos x="T0" y="T1"/>
                  </a:cxn>
                  <a:cxn ang="0">
                    <a:pos x="T2" y="T3"/>
                  </a:cxn>
                  <a:cxn ang="0">
                    <a:pos x="T4" y="T5"/>
                  </a:cxn>
                  <a:cxn ang="0">
                    <a:pos x="T6" y="T7"/>
                  </a:cxn>
                  <a:cxn ang="0">
                    <a:pos x="T8" y="T9"/>
                  </a:cxn>
                </a:cxnLst>
                <a:rect l="0" t="0" r="r" b="b"/>
                <a:pathLst>
                  <a:path w="14" h="47">
                    <a:moveTo>
                      <a:pt x="14" y="47"/>
                    </a:moveTo>
                    <a:lnTo>
                      <a:pt x="0" y="47"/>
                    </a:lnTo>
                    <a:lnTo>
                      <a:pt x="5" y="0"/>
                    </a:lnTo>
                    <a:lnTo>
                      <a:pt x="9" y="0"/>
                    </a:lnTo>
                    <a:lnTo>
                      <a:pt x="14" y="4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5" name="Freeform 1617"/>
              <p:cNvSpPr/>
              <p:nvPr/>
            </p:nvSpPr>
            <p:spPr bwMode="auto">
              <a:xfrm>
                <a:off x="5971692" y="797235"/>
                <a:ext cx="39406" cy="14073"/>
              </a:xfrm>
              <a:custGeom>
                <a:avLst/>
                <a:gdLst>
                  <a:gd name="T0" fmla="*/ 2 w 14"/>
                  <a:gd name="T1" fmla="*/ 5 h 5"/>
                  <a:gd name="T2" fmla="*/ 0 w 14"/>
                  <a:gd name="T3" fmla="*/ 0 h 5"/>
                  <a:gd name="T4" fmla="*/ 14 w 14"/>
                  <a:gd name="T5" fmla="*/ 0 h 5"/>
                  <a:gd name="T6" fmla="*/ 12 w 14"/>
                  <a:gd name="T7" fmla="*/ 5 h 5"/>
                  <a:gd name="T8" fmla="*/ 2 w 14"/>
                  <a:gd name="T9" fmla="*/ 5 h 5"/>
                </a:gdLst>
                <a:ahLst/>
                <a:cxnLst>
                  <a:cxn ang="0">
                    <a:pos x="T0" y="T1"/>
                  </a:cxn>
                  <a:cxn ang="0">
                    <a:pos x="T2" y="T3"/>
                  </a:cxn>
                  <a:cxn ang="0">
                    <a:pos x="T4" y="T5"/>
                  </a:cxn>
                  <a:cxn ang="0">
                    <a:pos x="T6" y="T7"/>
                  </a:cxn>
                  <a:cxn ang="0">
                    <a:pos x="T8" y="T9"/>
                  </a:cxn>
                </a:cxnLst>
                <a:rect l="0" t="0" r="r" b="b"/>
                <a:pathLst>
                  <a:path w="14" h="5">
                    <a:moveTo>
                      <a:pt x="2" y="5"/>
                    </a:moveTo>
                    <a:lnTo>
                      <a:pt x="0" y="0"/>
                    </a:lnTo>
                    <a:lnTo>
                      <a:pt x="14" y="0"/>
                    </a:lnTo>
                    <a:lnTo>
                      <a:pt x="12" y="5"/>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6" name="Freeform 1618"/>
              <p:cNvSpPr/>
              <p:nvPr/>
            </p:nvSpPr>
            <p:spPr bwMode="auto">
              <a:xfrm>
                <a:off x="6005469" y="636795"/>
                <a:ext cx="5629" cy="14073"/>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7" name="Freeform 1619"/>
              <p:cNvSpPr/>
              <p:nvPr/>
            </p:nvSpPr>
            <p:spPr bwMode="auto">
              <a:xfrm>
                <a:off x="5977322" y="636795"/>
                <a:ext cx="8445" cy="14073"/>
              </a:xfrm>
              <a:custGeom>
                <a:avLst/>
                <a:gdLst>
                  <a:gd name="T0" fmla="*/ 0 w 1"/>
                  <a:gd name="T1" fmla="*/ 2 h 2"/>
                  <a:gd name="T2" fmla="*/ 0 w 1"/>
                  <a:gd name="T3" fmla="*/ 2 h 2"/>
                  <a:gd name="T4" fmla="*/ 1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8" name="Freeform 1620"/>
              <p:cNvSpPr/>
              <p:nvPr/>
            </p:nvSpPr>
            <p:spPr bwMode="auto">
              <a:xfrm>
                <a:off x="5943545" y="631166"/>
                <a:ext cx="47851" cy="19702"/>
              </a:xfrm>
              <a:custGeom>
                <a:avLst/>
                <a:gdLst>
                  <a:gd name="T0" fmla="*/ 7 w 7"/>
                  <a:gd name="T1" fmla="*/ 0 h 3"/>
                  <a:gd name="T2" fmla="*/ 5 w 7"/>
                  <a:gd name="T3" fmla="*/ 3 h 3"/>
                  <a:gd name="T4" fmla="*/ 1 w 7"/>
                  <a:gd name="T5" fmla="*/ 3 h 3"/>
                  <a:gd name="T6" fmla="*/ 1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5" y="1"/>
                      <a:pt x="5" y="3"/>
                    </a:cubicBezTo>
                    <a:cubicBezTo>
                      <a:pt x="1" y="3"/>
                      <a:pt x="1" y="3"/>
                      <a:pt x="1" y="3"/>
                    </a:cubicBezTo>
                    <a:cubicBezTo>
                      <a:pt x="1" y="3"/>
                      <a:pt x="0" y="1"/>
                      <a:pt x="1" y="0"/>
                    </a:cubicBezTo>
                    <a:cubicBezTo>
                      <a:pt x="1" y="0"/>
                      <a:pt x="6" y="0"/>
                      <a:pt x="7" y="0"/>
                    </a:cubicBezTo>
                    <a:close/>
                  </a:path>
                </a:pathLst>
              </a:custGeom>
              <a:solidFill>
                <a:srgbClr val="E5EA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79" name="Freeform 1621"/>
              <p:cNvSpPr/>
              <p:nvPr/>
            </p:nvSpPr>
            <p:spPr bwMode="auto">
              <a:xfrm>
                <a:off x="6118058" y="783161"/>
                <a:ext cx="39406" cy="126662"/>
              </a:xfrm>
              <a:custGeom>
                <a:avLst/>
                <a:gdLst>
                  <a:gd name="T0" fmla="*/ 6 w 6"/>
                  <a:gd name="T1" fmla="*/ 0 h 19"/>
                  <a:gd name="T2" fmla="*/ 4 w 6"/>
                  <a:gd name="T3" fmla="*/ 17 h 19"/>
                  <a:gd name="T4" fmla="*/ 1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2" y="18"/>
                      <a:pt x="3" y="13"/>
                      <a:pt x="1" y="11"/>
                    </a:cubicBezTo>
                    <a:cubicBezTo>
                      <a:pt x="0" y="8"/>
                      <a:pt x="2" y="11"/>
                      <a:pt x="3" y="15"/>
                    </a:cubicBezTo>
                    <a:cubicBezTo>
                      <a:pt x="3" y="19"/>
                      <a:pt x="4" y="11"/>
                      <a:pt x="4" y="5"/>
                    </a:cubicBezTo>
                    <a:cubicBezTo>
                      <a:pt x="3" y="0"/>
                      <a:pt x="5" y="12"/>
                      <a:pt x="6" y="0"/>
                    </a:cubicBezTo>
                    <a:close/>
                  </a:path>
                </a:pathLst>
              </a:custGeom>
              <a:solidFill>
                <a:srgbClr val="1C1C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0" name="Freeform 1622"/>
              <p:cNvSpPr/>
              <p:nvPr/>
            </p:nvSpPr>
            <p:spPr bwMode="auto">
              <a:xfrm>
                <a:off x="5811252"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0"/>
                      <a:pt x="3" y="14"/>
                    </a:cubicBezTo>
                    <a:cubicBezTo>
                      <a:pt x="3" y="18"/>
                      <a:pt x="2" y="10"/>
                      <a:pt x="2" y="5"/>
                    </a:cubicBezTo>
                    <a:cubicBezTo>
                      <a:pt x="3" y="0"/>
                      <a:pt x="1" y="11"/>
                      <a:pt x="0" y="0"/>
                    </a:cubicBezTo>
                    <a:close/>
                  </a:path>
                </a:pathLst>
              </a:custGeom>
              <a:solidFill>
                <a:srgbClr val="1C1C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1" name="Freeform 1623"/>
              <p:cNvSpPr/>
              <p:nvPr/>
            </p:nvSpPr>
            <p:spPr bwMode="auto">
              <a:xfrm>
                <a:off x="5971692" y="757829"/>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2" name="Freeform 1624"/>
              <p:cNvSpPr/>
              <p:nvPr/>
            </p:nvSpPr>
            <p:spPr bwMode="auto">
              <a:xfrm>
                <a:off x="5971692" y="757829"/>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3" name="Freeform 1625"/>
              <p:cNvSpPr/>
              <p:nvPr/>
            </p:nvSpPr>
            <p:spPr bwMode="auto">
              <a:xfrm>
                <a:off x="5971692" y="763459"/>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4" name="Freeform 1626"/>
              <p:cNvSpPr/>
              <p:nvPr/>
            </p:nvSpPr>
            <p:spPr bwMode="auto">
              <a:xfrm>
                <a:off x="5971692" y="771902"/>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5" name="Freeform 1627"/>
              <p:cNvSpPr/>
              <p:nvPr/>
            </p:nvSpPr>
            <p:spPr bwMode="auto">
              <a:xfrm>
                <a:off x="5971692" y="777531"/>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6" name="Freeform 1628"/>
              <p:cNvSpPr/>
              <p:nvPr/>
            </p:nvSpPr>
            <p:spPr bwMode="auto">
              <a:xfrm>
                <a:off x="5971692" y="777531"/>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7" name="Freeform 1629"/>
              <p:cNvSpPr/>
              <p:nvPr/>
            </p:nvSpPr>
            <p:spPr bwMode="auto">
              <a:xfrm>
                <a:off x="5971692" y="783161"/>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8" name="Freeform 1630"/>
              <p:cNvSpPr/>
              <p:nvPr/>
            </p:nvSpPr>
            <p:spPr bwMode="auto">
              <a:xfrm>
                <a:off x="5971692" y="791606"/>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89" name="Freeform 1631"/>
              <p:cNvSpPr/>
              <p:nvPr/>
            </p:nvSpPr>
            <p:spPr bwMode="auto">
              <a:xfrm>
                <a:off x="5971692" y="791606"/>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0" name="Freeform 1632"/>
              <p:cNvSpPr/>
              <p:nvPr/>
            </p:nvSpPr>
            <p:spPr bwMode="auto">
              <a:xfrm>
                <a:off x="5971692" y="797235"/>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1" name="Freeform 1633"/>
              <p:cNvSpPr/>
              <p:nvPr/>
            </p:nvSpPr>
            <p:spPr bwMode="auto">
              <a:xfrm>
                <a:off x="5971692" y="805679"/>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2" name="Freeform 1634"/>
              <p:cNvSpPr/>
              <p:nvPr/>
            </p:nvSpPr>
            <p:spPr bwMode="auto">
              <a:xfrm>
                <a:off x="5971692" y="805679"/>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3" name="Freeform 1635"/>
              <p:cNvSpPr/>
              <p:nvPr/>
            </p:nvSpPr>
            <p:spPr bwMode="auto">
              <a:xfrm>
                <a:off x="5971692" y="811308"/>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4" name="Freeform 1636"/>
              <p:cNvSpPr/>
              <p:nvPr/>
            </p:nvSpPr>
            <p:spPr bwMode="auto">
              <a:xfrm>
                <a:off x="5971692" y="709978"/>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5" name="Freeform 1637"/>
              <p:cNvSpPr/>
              <p:nvPr/>
            </p:nvSpPr>
            <p:spPr bwMode="auto">
              <a:xfrm>
                <a:off x="5971692" y="718423"/>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6" name="Freeform 1638"/>
              <p:cNvSpPr/>
              <p:nvPr/>
            </p:nvSpPr>
            <p:spPr bwMode="auto">
              <a:xfrm>
                <a:off x="5971692" y="724053"/>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7" name="Freeform 1639"/>
              <p:cNvSpPr/>
              <p:nvPr/>
            </p:nvSpPr>
            <p:spPr bwMode="auto">
              <a:xfrm>
                <a:off x="5971692" y="724053"/>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8" name="Freeform 1640"/>
              <p:cNvSpPr/>
              <p:nvPr/>
            </p:nvSpPr>
            <p:spPr bwMode="auto">
              <a:xfrm>
                <a:off x="5971692" y="729682"/>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599" name="Freeform 1641"/>
              <p:cNvSpPr/>
              <p:nvPr/>
            </p:nvSpPr>
            <p:spPr bwMode="auto">
              <a:xfrm>
                <a:off x="5971692" y="738125"/>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0" name="Freeform 1642"/>
              <p:cNvSpPr/>
              <p:nvPr/>
            </p:nvSpPr>
            <p:spPr bwMode="auto">
              <a:xfrm>
                <a:off x="5971692" y="738125"/>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1" name="Freeform 1643"/>
              <p:cNvSpPr/>
              <p:nvPr/>
            </p:nvSpPr>
            <p:spPr bwMode="auto">
              <a:xfrm>
                <a:off x="5971692" y="743755"/>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2" name="Freeform 1644"/>
              <p:cNvSpPr/>
              <p:nvPr/>
            </p:nvSpPr>
            <p:spPr bwMode="auto">
              <a:xfrm>
                <a:off x="5971692" y="752200"/>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3" name="Freeform 1645"/>
              <p:cNvSpPr/>
              <p:nvPr/>
            </p:nvSpPr>
            <p:spPr bwMode="auto">
              <a:xfrm>
                <a:off x="5971692" y="670572"/>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4" name="Freeform 1646"/>
              <p:cNvSpPr/>
              <p:nvPr/>
            </p:nvSpPr>
            <p:spPr bwMode="auto">
              <a:xfrm>
                <a:off x="5971692" y="670572"/>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5" name="Freeform 1647"/>
              <p:cNvSpPr/>
              <p:nvPr/>
            </p:nvSpPr>
            <p:spPr bwMode="auto">
              <a:xfrm>
                <a:off x="5971692" y="676201"/>
                <a:ext cx="39406" cy="22518"/>
              </a:xfrm>
              <a:custGeom>
                <a:avLst/>
                <a:gdLst>
                  <a:gd name="T0" fmla="*/ 0 w 14"/>
                  <a:gd name="T1" fmla="*/ 5 h 8"/>
                  <a:gd name="T2" fmla="*/ 14 w 14"/>
                  <a:gd name="T3" fmla="*/ 0 h 8"/>
                  <a:gd name="T4" fmla="*/ 14 w 14"/>
                  <a:gd name="T5" fmla="*/ 0 h 8"/>
                  <a:gd name="T6" fmla="*/ 0 w 14"/>
                  <a:gd name="T7" fmla="*/ 8 h 8"/>
                  <a:gd name="T8" fmla="*/ 0 w 14"/>
                  <a:gd name="T9" fmla="*/ 5 h 8"/>
                </a:gdLst>
                <a:ahLst/>
                <a:cxnLst>
                  <a:cxn ang="0">
                    <a:pos x="T0" y="T1"/>
                  </a:cxn>
                  <a:cxn ang="0">
                    <a:pos x="T2" y="T3"/>
                  </a:cxn>
                  <a:cxn ang="0">
                    <a:pos x="T4" y="T5"/>
                  </a:cxn>
                  <a:cxn ang="0">
                    <a:pos x="T6" y="T7"/>
                  </a:cxn>
                  <a:cxn ang="0">
                    <a:pos x="T8" y="T9"/>
                  </a:cxn>
                </a:cxnLst>
                <a:rect l="0" t="0" r="r" b="b"/>
                <a:pathLst>
                  <a:path w="14" h="8">
                    <a:moveTo>
                      <a:pt x="0" y="5"/>
                    </a:moveTo>
                    <a:lnTo>
                      <a:pt x="14" y="0"/>
                    </a:lnTo>
                    <a:lnTo>
                      <a:pt x="14" y="0"/>
                    </a:lnTo>
                    <a:lnTo>
                      <a:pt x="0" y="8"/>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6" name="Freeform 1648"/>
              <p:cNvSpPr/>
              <p:nvPr/>
            </p:nvSpPr>
            <p:spPr bwMode="auto">
              <a:xfrm>
                <a:off x="5971692" y="684647"/>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7" name="Freeform 1649"/>
              <p:cNvSpPr/>
              <p:nvPr/>
            </p:nvSpPr>
            <p:spPr bwMode="auto">
              <a:xfrm>
                <a:off x="5971692" y="684647"/>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8" name="Freeform 1650"/>
              <p:cNvSpPr/>
              <p:nvPr/>
            </p:nvSpPr>
            <p:spPr bwMode="auto">
              <a:xfrm>
                <a:off x="5971692" y="690276"/>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09" name="Freeform 1651"/>
              <p:cNvSpPr/>
              <p:nvPr/>
            </p:nvSpPr>
            <p:spPr bwMode="auto">
              <a:xfrm>
                <a:off x="5971692" y="698719"/>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0" name="Freeform 1652"/>
              <p:cNvSpPr/>
              <p:nvPr/>
            </p:nvSpPr>
            <p:spPr bwMode="auto">
              <a:xfrm>
                <a:off x="5971692" y="704349"/>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1" name="Freeform 1653"/>
              <p:cNvSpPr/>
              <p:nvPr/>
            </p:nvSpPr>
            <p:spPr bwMode="auto">
              <a:xfrm>
                <a:off x="5971692" y="704349"/>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2" name="Freeform 1654"/>
              <p:cNvSpPr/>
              <p:nvPr/>
            </p:nvSpPr>
            <p:spPr bwMode="auto">
              <a:xfrm>
                <a:off x="5971692" y="625536"/>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3" name="Freeform 1655"/>
              <p:cNvSpPr/>
              <p:nvPr/>
            </p:nvSpPr>
            <p:spPr bwMode="auto">
              <a:xfrm>
                <a:off x="5971692" y="631166"/>
                <a:ext cx="39406" cy="19702"/>
              </a:xfrm>
              <a:custGeom>
                <a:avLst/>
                <a:gdLst>
                  <a:gd name="T0" fmla="*/ 0 w 14"/>
                  <a:gd name="T1" fmla="*/ 5 h 7"/>
                  <a:gd name="T2" fmla="*/ 14 w 14"/>
                  <a:gd name="T3" fmla="*/ 0 h 7"/>
                  <a:gd name="T4" fmla="*/ 14 w 14"/>
                  <a:gd name="T5" fmla="*/ 0 h 7"/>
                  <a:gd name="T6" fmla="*/ 0 w 14"/>
                  <a:gd name="T7" fmla="*/ 7 h 7"/>
                  <a:gd name="T8" fmla="*/ 0 w 14"/>
                  <a:gd name="T9" fmla="*/ 5 h 7"/>
                </a:gdLst>
                <a:ahLst/>
                <a:cxnLst>
                  <a:cxn ang="0">
                    <a:pos x="T0" y="T1"/>
                  </a:cxn>
                  <a:cxn ang="0">
                    <a:pos x="T2" y="T3"/>
                  </a:cxn>
                  <a:cxn ang="0">
                    <a:pos x="T4" y="T5"/>
                  </a:cxn>
                  <a:cxn ang="0">
                    <a:pos x="T6" y="T7"/>
                  </a:cxn>
                  <a:cxn ang="0">
                    <a:pos x="T8" y="T9"/>
                  </a:cxn>
                </a:cxnLst>
                <a:rect l="0" t="0" r="r" b="b"/>
                <a:pathLst>
                  <a:path w="14" h="7">
                    <a:moveTo>
                      <a:pt x="0" y="5"/>
                    </a:moveTo>
                    <a:lnTo>
                      <a:pt x="14" y="0"/>
                    </a:lnTo>
                    <a:lnTo>
                      <a:pt x="14" y="0"/>
                    </a:lnTo>
                    <a:lnTo>
                      <a:pt x="0" y="7"/>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4" name="Freeform 1656"/>
              <p:cNvSpPr/>
              <p:nvPr/>
            </p:nvSpPr>
            <p:spPr bwMode="auto">
              <a:xfrm>
                <a:off x="5971692" y="631166"/>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5" name="Freeform 1657"/>
              <p:cNvSpPr/>
              <p:nvPr/>
            </p:nvSpPr>
            <p:spPr bwMode="auto">
              <a:xfrm>
                <a:off x="5971692" y="636795"/>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6" name="Freeform 1658"/>
              <p:cNvSpPr/>
              <p:nvPr/>
            </p:nvSpPr>
            <p:spPr bwMode="auto">
              <a:xfrm>
                <a:off x="5971692" y="645240"/>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7" name="Freeform 1659"/>
              <p:cNvSpPr/>
              <p:nvPr/>
            </p:nvSpPr>
            <p:spPr bwMode="auto">
              <a:xfrm>
                <a:off x="5971692" y="650870"/>
                <a:ext cx="39406" cy="14073"/>
              </a:xfrm>
              <a:custGeom>
                <a:avLst/>
                <a:gdLst>
                  <a:gd name="T0" fmla="*/ 0 w 14"/>
                  <a:gd name="T1" fmla="*/ 5 h 5"/>
                  <a:gd name="T2" fmla="*/ 14 w 14"/>
                  <a:gd name="T3" fmla="*/ 0 h 5"/>
                  <a:gd name="T4" fmla="*/ 14 w 14"/>
                  <a:gd name="T5" fmla="*/ 0 h 5"/>
                  <a:gd name="T6" fmla="*/ 0 w 14"/>
                  <a:gd name="T7" fmla="*/ 5 h 5"/>
                  <a:gd name="T8" fmla="*/ 0 w 14"/>
                  <a:gd name="T9" fmla="*/ 5 h 5"/>
                </a:gdLst>
                <a:ahLst/>
                <a:cxnLst>
                  <a:cxn ang="0">
                    <a:pos x="T0" y="T1"/>
                  </a:cxn>
                  <a:cxn ang="0">
                    <a:pos x="T2" y="T3"/>
                  </a:cxn>
                  <a:cxn ang="0">
                    <a:pos x="T4" y="T5"/>
                  </a:cxn>
                  <a:cxn ang="0">
                    <a:pos x="T6" y="T7"/>
                  </a:cxn>
                  <a:cxn ang="0">
                    <a:pos x="T8" y="T9"/>
                  </a:cxn>
                </a:cxnLst>
                <a:rect l="0" t="0" r="r" b="b"/>
                <a:pathLst>
                  <a:path w="14" h="5">
                    <a:moveTo>
                      <a:pt x="0" y="5"/>
                    </a:moveTo>
                    <a:lnTo>
                      <a:pt x="14" y="0"/>
                    </a:lnTo>
                    <a:lnTo>
                      <a:pt x="14" y="0"/>
                    </a:lnTo>
                    <a:lnTo>
                      <a:pt x="0" y="5"/>
                    </a:lnTo>
                    <a:lnTo>
                      <a:pt x="0"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8" name="Freeform 1660"/>
              <p:cNvSpPr/>
              <p:nvPr/>
            </p:nvSpPr>
            <p:spPr bwMode="auto">
              <a:xfrm>
                <a:off x="5971692" y="650870"/>
                <a:ext cx="39406" cy="19702"/>
              </a:xfrm>
              <a:custGeom>
                <a:avLst/>
                <a:gdLst>
                  <a:gd name="T0" fmla="*/ 0 w 14"/>
                  <a:gd name="T1" fmla="*/ 7 h 7"/>
                  <a:gd name="T2" fmla="*/ 14 w 14"/>
                  <a:gd name="T3" fmla="*/ 0 h 7"/>
                  <a:gd name="T4" fmla="*/ 14 w 14"/>
                  <a:gd name="T5" fmla="*/ 2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2"/>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19" name="Freeform 1661"/>
              <p:cNvSpPr/>
              <p:nvPr/>
            </p:nvSpPr>
            <p:spPr bwMode="auto">
              <a:xfrm>
                <a:off x="5971692" y="656499"/>
                <a:ext cx="39406" cy="19702"/>
              </a:xfrm>
              <a:custGeom>
                <a:avLst/>
                <a:gdLst>
                  <a:gd name="T0" fmla="*/ 0 w 14"/>
                  <a:gd name="T1" fmla="*/ 7 h 7"/>
                  <a:gd name="T2" fmla="*/ 14 w 14"/>
                  <a:gd name="T3" fmla="*/ 0 h 7"/>
                  <a:gd name="T4" fmla="*/ 14 w 14"/>
                  <a:gd name="T5" fmla="*/ 0 h 7"/>
                  <a:gd name="T6" fmla="*/ 0 w 14"/>
                  <a:gd name="T7" fmla="*/ 7 h 7"/>
                  <a:gd name="T8" fmla="*/ 0 w 14"/>
                  <a:gd name="T9" fmla="*/ 7 h 7"/>
                </a:gdLst>
                <a:ahLst/>
                <a:cxnLst>
                  <a:cxn ang="0">
                    <a:pos x="T0" y="T1"/>
                  </a:cxn>
                  <a:cxn ang="0">
                    <a:pos x="T2" y="T3"/>
                  </a:cxn>
                  <a:cxn ang="0">
                    <a:pos x="T4" y="T5"/>
                  </a:cxn>
                  <a:cxn ang="0">
                    <a:pos x="T6" y="T7"/>
                  </a:cxn>
                  <a:cxn ang="0">
                    <a:pos x="T8" y="T9"/>
                  </a:cxn>
                </a:cxnLst>
                <a:rect l="0" t="0" r="r" b="b"/>
                <a:pathLst>
                  <a:path w="14" h="7">
                    <a:moveTo>
                      <a:pt x="0" y="7"/>
                    </a:moveTo>
                    <a:lnTo>
                      <a:pt x="14" y="0"/>
                    </a:lnTo>
                    <a:lnTo>
                      <a:pt x="14" y="0"/>
                    </a:lnTo>
                    <a:lnTo>
                      <a:pt x="0" y="7"/>
                    </a:lnTo>
                    <a:lnTo>
                      <a:pt x="0" y="7"/>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0" name="Freeform 1662"/>
              <p:cNvSpPr/>
              <p:nvPr/>
            </p:nvSpPr>
            <p:spPr bwMode="auto">
              <a:xfrm>
                <a:off x="5971692" y="664943"/>
                <a:ext cx="39406" cy="19702"/>
              </a:xfrm>
              <a:custGeom>
                <a:avLst/>
                <a:gdLst>
                  <a:gd name="T0" fmla="*/ 0 w 14"/>
                  <a:gd name="T1" fmla="*/ 4 h 7"/>
                  <a:gd name="T2" fmla="*/ 14 w 14"/>
                  <a:gd name="T3" fmla="*/ 0 h 7"/>
                  <a:gd name="T4" fmla="*/ 14 w 14"/>
                  <a:gd name="T5" fmla="*/ 0 h 7"/>
                  <a:gd name="T6" fmla="*/ 0 w 14"/>
                  <a:gd name="T7" fmla="*/ 7 h 7"/>
                  <a:gd name="T8" fmla="*/ 0 w 14"/>
                  <a:gd name="T9" fmla="*/ 4 h 7"/>
                </a:gdLst>
                <a:ahLst/>
                <a:cxnLst>
                  <a:cxn ang="0">
                    <a:pos x="T0" y="T1"/>
                  </a:cxn>
                  <a:cxn ang="0">
                    <a:pos x="T2" y="T3"/>
                  </a:cxn>
                  <a:cxn ang="0">
                    <a:pos x="T4" y="T5"/>
                  </a:cxn>
                  <a:cxn ang="0">
                    <a:pos x="T6" y="T7"/>
                  </a:cxn>
                  <a:cxn ang="0">
                    <a:pos x="T8" y="T9"/>
                  </a:cxn>
                </a:cxnLst>
                <a:rect l="0" t="0" r="r" b="b"/>
                <a:pathLst>
                  <a:path w="14" h="7">
                    <a:moveTo>
                      <a:pt x="0" y="4"/>
                    </a:moveTo>
                    <a:lnTo>
                      <a:pt x="14" y="0"/>
                    </a:lnTo>
                    <a:lnTo>
                      <a:pt x="14" y="0"/>
                    </a:lnTo>
                    <a:lnTo>
                      <a:pt x="0" y="7"/>
                    </a:lnTo>
                    <a:lnTo>
                      <a:pt x="0" y="4"/>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1" name="Freeform 1663"/>
              <p:cNvSpPr/>
              <p:nvPr/>
            </p:nvSpPr>
            <p:spPr bwMode="auto">
              <a:xfrm>
                <a:off x="5850658" y="296215"/>
                <a:ext cx="295547" cy="261768"/>
              </a:xfrm>
              <a:custGeom>
                <a:avLst/>
                <a:gdLst>
                  <a:gd name="T0" fmla="*/ 10 w 44"/>
                  <a:gd name="T1" fmla="*/ 22 h 39"/>
                  <a:gd name="T2" fmla="*/ 12 w 44"/>
                  <a:gd name="T3" fmla="*/ 22 h 39"/>
                  <a:gd name="T4" fmla="*/ 12 w 44"/>
                  <a:gd name="T5" fmla="*/ 22 h 39"/>
                  <a:gd name="T6" fmla="*/ 13 w 44"/>
                  <a:gd name="T7" fmla="*/ 23 h 39"/>
                  <a:gd name="T8" fmla="*/ 13 w 44"/>
                  <a:gd name="T9" fmla="*/ 22 h 39"/>
                  <a:gd name="T10" fmla="*/ 15 w 44"/>
                  <a:gd name="T11" fmla="*/ 23 h 39"/>
                  <a:gd name="T12" fmla="*/ 16 w 44"/>
                  <a:gd name="T13" fmla="*/ 22 h 39"/>
                  <a:gd name="T14" fmla="*/ 18 w 44"/>
                  <a:gd name="T15" fmla="*/ 24 h 39"/>
                  <a:gd name="T16" fmla="*/ 19 w 44"/>
                  <a:gd name="T17" fmla="*/ 22 h 39"/>
                  <a:gd name="T18" fmla="*/ 21 w 44"/>
                  <a:gd name="T19" fmla="*/ 23 h 39"/>
                  <a:gd name="T20" fmla="*/ 22 w 44"/>
                  <a:gd name="T21" fmla="*/ 22 h 39"/>
                  <a:gd name="T22" fmla="*/ 23 w 44"/>
                  <a:gd name="T23" fmla="*/ 24 h 39"/>
                  <a:gd name="T24" fmla="*/ 24 w 44"/>
                  <a:gd name="T25" fmla="*/ 22 h 39"/>
                  <a:gd name="T26" fmla="*/ 25 w 44"/>
                  <a:gd name="T27" fmla="*/ 24 h 39"/>
                  <a:gd name="T28" fmla="*/ 27 w 44"/>
                  <a:gd name="T29" fmla="*/ 23 h 39"/>
                  <a:gd name="T30" fmla="*/ 28 w 44"/>
                  <a:gd name="T31" fmla="*/ 23 h 39"/>
                  <a:gd name="T32" fmla="*/ 29 w 44"/>
                  <a:gd name="T33" fmla="*/ 22 h 39"/>
                  <a:gd name="T34" fmla="*/ 30 w 44"/>
                  <a:gd name="T35" fmla="*/ 23 h 39"/>
                  <a:gd name="T36" fmla="*/ 32 w 44"/>
                  <a:gd name="T37" fmla="*/ 22 h 39"/>
                  <a:gd name="T38" fmla="*/ 34 w 44"/>
                  <a:gd name="T39" fmla="*/ 22 h 39"/>
                  <a:gd name="T40" fmla="*/ 38 w 44"/>
                  <a:gd name="T41" fmla="*/ 34 h 39"/>
                  <a:gd name="T42" fmla="*/ 41 w 44"/>
                  <a:gd name="T43" fmla="*/ 29 h 39"/>
                  <a:gd name="T44" fmla="*/ 29 w 44"/>
                  <a:gd name="T45" fmla="*/ 2 h 39"/>
                  <a:gd name="T46" fmla="*/ 19 w 44"/>
                  <a:gd name="T47" fmla="*/ 0 h 39"/>
                  <a:gd name="T48" fmla="*/ 20 w 44"/>
                  <a:gd name="T49" fmla="*/ 1 h 39"/>
                  <a:gd name="T50" fmla="*/ 14 w 44"/>
                  <a:gd name="T51" fmla="*/ 1 h 39"/>
                  <a:gd name="T52" fmla="*/ 15 w 44"/>
                  <a:gd name="T53" fmla="*/ 1 h 39"/>
                  <a:gd name="T54" fmla="*/ 12 w 44"/>
                  <a:gd name="T55" fmla="*/ 2 h 39"/>
                  <a:gd name="T56" fmla="*/ 10 w 44"/>
                  <a:gd name="T57" fmla="*/ 2 h 39"/>
                  <a:gd name="T58" fmla="*/ 7 w 44"/>
                  <a:gd name="T59" fmla="*/ 6 h 39"/>
                  <a:gd name="T60" fmla="*/ 6 w 44"/>
                  <a:gd name="T61" fmla="*/ 6 h 39"/>
                  <a:gd name="T62" fmla="*/ 6 w 44"/>
                  <a:gd name="T63" fmla="*/ 7 h 39"/>
                  <a:gd name="T64" fmla="*/ 0 w 44"/>
                  <a:gd name="T65" fmla="*/ 19 h 39"/>
                  <a:gd name="T66" fmla="*/ 4 w 44"/>
                  <a:gd name="T67" fmla="*/ 35 h 39"/>
                  <a:gd name="T68" fmla="*/ 6 w 44"/>
                  <a:gd name="T69" fmla="*/ 33 h 39"/>
                  <a:gd name="T70" fmla="*/ 10 w 44"/>
                  <a:gd name="T7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9">
                    <a:moveTo>
                      <a:pt x="10" y="22"/>
                    </a:moveTo>
                    <a:cubicBezTo>
                      <a:pt x="12" y="22"/>
                      <a:pt x="12" y="22"/>
                      <a:pt x="12" y="22"/>
                    </a:cubicBezTo>
                    <a:cubicBezTo>
                      <a:pt x="12" y="22"/>
                      <a:pt x="12" y="22"/>
                      <a:pt x="12" y="22"/>
                    </a:cubicBezTo>
                    <a:cubicBezTo>
                      <a:pt x="12" y="22"/>
                      <a:pt x="13" y="24"/>
                      <a:pt x="13" y="23"/>
                    </a:cubicBezTo>
                    <a:cubicBezTo>
                      <a:pt x="13" y="23"/>
                      <a:pt x="13" y="22"/>
                      <a:pt x="13" y="22"/>
                    </a:cubicBezTo>
                    <a:cubicBezTo>
                      <a:pt x="14" y="22"/>
                      <a:pt x="15" y="24"/>
                      <a:pt x="15" y="23"/>
                    </a:cubicBezTo>
                    <a:cubicBezTo>
                      <a:pt x="15" y="23"/>
                      <a:pt x="16" y="22"/>
                      <a:pt x="16" y="22"/>
                    </a:cubicBezTo>
                    <a:cubicBezTo>
                      <a:pt x="16" y="23"/>
                      <a:pt x="18" y="24"/>
                      <a:pt x="18" y="24"/>
                    </a:cubicBezTo>
                    <a:cubicBezTo>
                      <a:pt x="18" y="23"/>
                      <a:pt x="18" y="22"/>
                      <a:pt x="19" y="22"/>
                    </a:cubicBezTo>
                    <a:cubicBezTo>
                      <a:pt x="19" y="23"/>
                      <a:pt x="21" y="24"/>
                      <a:pt x="21" y="23"/>
                    </a:cubicBezTo>
                    <a:cubicBezTo>
                      <a:pt x="21" y="23"/>
                      <a:pt x="21" y="22"/>
                      <a:pt x="22" y="22"/>
                    </a:cubicBezTo>
                    <a:cubicBezTo>
                      <a:pt x="23" y="23"/>
                      <a:pt x="23" y="24"/>
                      <a:pt x="23" y="24"/>
                    </a:cubicBezTo>
                    <a:cubicBezTo>
                      <a:pt x="24" y="22"/>
                      <a:pt x="24" y="22"/>
                      <a:pt x="24" y="22"/>
                    </a:cubicBezTo>
                    <a:cubicBezTo>
                      <a:pt x="25" y="24"/>
                      <a:pt x="25" y="24"/>
                      <a:pt x="25" y="24"/>
                    </a:cubicBezTo>
                    <a:cubicBezTo>
                      <a:pt x="25" y="24"/>
                      <a:pt x="26" y="23"/>
                      <a:pt x="27" y="23"/>
                    </a:cubicBezTo>
                    <a:cubicBezTo>
                      <a:pt x="27" y="22"/>
                      <a:pt x="28" y="22"/>
                      <a:pt x="28" y="23"/>
                    </a:cubicBezTo>
                    <a:cubicBezTo>
                      <a:pt x="28" y="25"/>
                      <a:pt x="29" y="23"/>
                      <a:pt x="29" y="22"/>
                    </a:cubicBezTo>
                    <a:cubicBezTo>
                      <a:pt x="30" y="21"/>
                      <a:pt x="30" y="23"/>
                      <a:pt x="30" y="23"/>
                    </a:cubicBezTo>
                    <a:cubicBezTo>
                      <a:pt x="32" y="22"/>
                      <a:pt x="32" y="22"/>
                      <a:pt x="32" y="22"/>
                    </a:cubicBezTo>
                    <a:cubicBezTo>
                      <a:pt x="34" y="22"/>
                      <a:pt x="34" y="22"/>
                      <a:pt x="34" y="22"/>
                    </a:cubicBezTo>
                    <a:cubicBezTo>
                      <a:pt x="34" y="22"/>
                      <a:pt x="39" y="31"/>
                      <a:pt x="38" y="34"/>
                    </a:cubicBezTo>
                    <a:cubicBezTo>
                      <a:pt x="37" y="37"/>
                      <a:pt x="39" y="36"/>
                      <a:pt x="41" y="29"/>
                    </a:cubicBezTo>
                    <a:cubicBezTo>
                      <a:pt x="42" y="21"/>
                      <a:pt x="44" y="6"/>
                      <a:pt x="29" y="2"/>
                    </a:cubicBezTo>
                    <a:cubicBezTo>
                      <a:pt x="19" y="0"/>
                      <a:pt x="19" y="0"/>
                      <a:pt x="19" y="0"/>
                    </a:cubicBezTo>
                    <a:cubicBezTo>
                      <a:pt x="20" y="1"/>
                      <a:pt x="20" y="1"/>
                      <a:pt x="20" y="1"/>
                    </a:cubicBezTo>
                    <a:cubicBezTo>
                      <a:pt x="14" y="1"/>
                      <a:pt x="14" y="1"/>
                      <a:pt x="14" y="1"/>
                    </a:cubicBezTo>
                    <a:cubicBezTo>
                      <a:pt x="15" y="1"/>
                      <a:pt x="15" y="1"/>
                      <a:pt x="15" y="1"/>
                    </a:cubicBezTo>
                    <a:cubicBezTo>
                      <a:pt x="12" y="2"/>
                      <a:pt x="12" y="2"/>
                      <a:pt x="12" y="2"/>
                    </a:cubicBezTo>
                    <a:cubicBezTo>
                      <a:pt x="10" y="2"/>
                      <a:pt x="10" y="2"/>
                      <a:pt x="10" y="2"/>
                    </a:cubicBezTo>
                    <a:cubicBezTo>
                      <a:pt x="7" y="6"/>
                      <a:pt x="7" y="6"/>
                      <a:pt x="7" y="6"/>
                    </a:cubicBezTo>
                    <a:cubicBezTo>
                      <a:pt x="6" y="6"/>
                      <a:pt x="6" y="6"/>
                      <a:pt x="6" y="6"/>
                    </a:cubicBezTo>
                    <a:cubicBezTo>
                      <a:pt x="6" y="7"/>
                      <a:pt x="6" y="7"/>
                      <a:pt x="6" y="7"/>
                    </a:cubicBezTo>
                    <a:cubicBezTo>
                      <a:pt x="6" y="7"/>
                      <a:pt x="0" y="14"/>
                      <a:pt x="0" y="19"/>
                    </a:cubicBezTo>
                    <a:cubicBezTo>
                      <a:pt x="0" y="24"/>
                      <a:pt x="2" y="31"/>
                      <a:pt x="4" y="35"/>
                    </a:cubicBezTo>
                    <a:cubicBezTo>
                      <a:pt x="7" y="39"/>
                      <a:pt x="6" y="35"/>
                      <a:pt x="6" y="33"/>
                    </a:cubicBezTo>
                    <a:cubicBezTo>
                      <a:pt x="7" y="28"/>
                      <a:pt x="9" y="22"/>
                      <a:pt x="10" y="22"/>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2" name="Freeform 1664"/>
              <p:cNvSpPr/>
              <p:nvPr/>
            </p:nvSpPr>
            <p:spPr bwMode="auto">
              <a:xfrm>
                <a:off x="5878806" y="369398"/>
                <a:ext cx="239252" cy="188585"/>
              </a:xfrm>
              <a:custGeom>
                <a:avLst/>
                <a:gdLst>
                  <a:gd name="T0" fmla="*/ 34 w 36"/>
                  <a:gd name="T1" fmla="*/ 15 h 28"/>
                  <a:gd name="T2" fmla="*/ 33 w 36"/>
                  <a:gd name="T3" fmla="*/ 13 h 28"/>
                  <a:gd name="T4" fmla="*/ 33 w 36"/>
                  <a:gd name="T5" fmla="*/ 12 h 28"/>
                  <a:gd name="T6" fmla="*/ 32 w 36"/>
                  <a:gd name="T7" fmla="*/ 8 h 28"/>
                  <a:gd name="T8" fmla="*/ 32 w 36"/>
                  <a:gd name="T9" fmla="*/ 2 h 28"/>
                  <a:gd name="T10" fmla="*/ 32 w 36"/>
                  <a:gd name="T11" fmla="*/ 0 h 28"/>
                  <a:gd name="T12" fmla="*/ 24 w 36"/>
                  <a:gd name="T13" fmla="*/ 9 h 28"/>
                  <a:gd name="T14" fmla="*/ 18 w 36"/>
                  <a:gd name="T15" fmla="*/ 4 h 28"/>
                  <a:gd name="T16" fmla="*/ 13 w 36"/>
                  <a:gd name="T17" fmla="*/ 10 h 28"/>
                  <a:gd name="T18" fmla="*/ 7 w 36"/>
                  <a:gd name="T19" fmla="*/ 5 h 28"/>
                  <a:gd name="T20" fmla="*/ 2 w 36"/>
                  <a:gd name="T21" fmla="*/ 10 h 28"/>
                  <a:gd name="T22" fmla="*/ 1 w 36"/>
                  <a:gd name="T23" fmla="*/ 9 h 28"/>
                  <a:gd name="T24" fmla="*/ 1 w 36"/>
                  <a:gd name="T25" fmla="*/ 24 h 28"/>
                  <a:gd name="T26" fmla="*/ 1 w 36"/>
                  <a:gd name="T27" fmla="*/ 25 h 28"/>
                  <a:gd name="T28" fmla="*/ 2 w 36"/>
                  <a:gd name="T29" fmla="*/ 22 h 28"/>
                  <a:gd name="T30" fmla="*/ 6 w 36"/>
                  <a:gd name="T31" fmla="*/ 11 h 28"/>
                  <a:gd name="T32" fmla="*/ 8 w 36"/>
                  <a:gd name="T33" fmla="*/ 11 h 28"/>
                  <a:gd name="T34" fmla="*/ 8 w 36"/>
                  <a:gd name="T35" fmla="*/ 11 h 28"/>
                  <a:gd name="T36" fmla="*/ 9 w 36"/>
                  <a:gd name="T37" fmla="*/ 12 h 28"/>
                  <a:gd name="T38" fmla="*/ 9 w 36"/>
                  <a:gd name="T39" fmla="*/ 11 h 28"/>
                  <a:gd name="T40" fmla="*/ 11 w 36"/>
                  <a:gd name="T41" fmla="*/ 12 h 28"/>
                  <a:gd name="T42" fmla="*/ 12 w 36"/>
                  <a:gd name="T43" fmla="*/ 11 h 28"/>
                  <a:gd name="T44" fmla="*/ 14 w 36"/>
                  <a:gd name="T45" fmla="*/ 13 h 28"/>
                  <a:gd name="T46" fmla="*/ 15 w 36"/>
                  <a:gd name="T47" fmla="*/ 11 h 28"/>
                  <a:gd name="T48" fmla="*/ 17 w 36"/>
                  <a:gd name="T49" fmla="*/ 12 h 28"/>
                  <a:gd name="T50" fmla="*/ 18 w 36"/>
                  <a:gd name="T51" fmla="*/ 11 h 28"/>
                  <a:gd name="T52" fmla="*/ 19 w 36"/>
                  <a:gd name="T53" fmla="*/ 13 h 28"/>
                  <a:gd name="T54" fmla="*/ 20 w 36"/>
                  <a:gd name="T55" fmla="*/ 11 h 28"/>
                  <a:gd name="T56" fmla="*/ 21 w 36"/>
                  <a:gd name="T57" fmla="*/ 13 h 28"/>
                  <a:gd name="T58" fmla="*/ 23 w 36"/>
                  <a:gd name="T59" fmla="*/ 12 h 28"/>
                  <a:gd name="T60" fmla="*/ 24 w 36"/>
                  <a:gd name="T61" fmla="*/ 12 h 28"/>
                  <a:gd name="T62" fmla="*/ 25 w 36"/>
                  <a:gd name="T63" fmla="*/ 11 h 28"/>
                  <a:gd name="T64" fmla="*/ 26 w 36"/>
                  <a:gd name="T65" fmla="*/ 12 h 28"/>
                  <a:gd name="T66" fmla="*/ 28 w 36"/>
                  <a:gd name="T67" fmla="*/ 11 h 28"/>
                  <a:gd name="T68" fmla="*/ 30 w 36"/>
                  <a:gd name="T69" fmla="*/ 11 h 28"/>
                  <a:gd name="T70" fmla="*/ 34 w 36"/>
                  <a:gd name="T71" fmla="*/ 23 h 28"/>
                  <a:gd name="T72" fmla="*/ 36 w 36"/>
                  <a:gd name="T73" fmla="*/ 19 h 28"/>
                  <a:gd name="T74" fmla="*/ 34 w 36"/>
                  <a:gd name="T75"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28">
                    <a:moveTo>
                      <a:pt x="34" y="15"/>
                    </a:moveTo>
                    <a:cubicBezTo>
                      <a:pt x="34" y="14"/>
                      <a:pt x="34" y="13"/>
                      <a:pt x="33" y="13"/>
                    </a:cubicBezTo>
                    <a:cubicBezTo>
                      <a:pt x="33" y="12"/>
                      <a:pt x="33" y="12"/>
                      <a:pt x="33" y="12"/>
                    </a:cubicBezTo>
                    <a:cubicBezTo>
                      <a:pt x="33" y="11"/>
                      <a:pt x="32" y="9"/>
                      <a:pt x="32" y="8"/>
                    </a:cubicBezTo>
                    <a:cubicBezTo>
                      <a:pt x="32" y="6"/>
                      <a:pt x="32" y="4"/>
                      <a:pt x="32" y="2"/>
                    </a:cubicBezTo>
                    <a:cubicBezTo>
                      <a:pt x="32" y="1"/>
                      <a:pt x="32" y="1"/>
                      <a:pt x="32" y="0"/>
                    </a:cubicBezTo>
                    <a:cubicBezTo>
                      <a:pt x="31" y="5"/>
                      <a:pt x="28" y="8"/>
                      <a:pt x="24" y="9"/>
                    </a:cubicBezTo>
                    <a:cubicBezTo>
                      <a:pt x="20" y="10"/>
                      <a:pt x="19" y="7"/>
                      <a:pt x="18" y="4"/>
                    </a:cubicBezTo>
                    <a:cubicBezTo>
                      <a:pt x="17" y="7"/>
                      <a:pt x="15" y="10"/>
                      <a:pt x="13" y="10"/>
                    </a:cubicBezTo>
                    <a:cubicBezTo>
                      <a:pt x="10" y="10"/>
                      <a:pt x="9" y="8"/>
                      <a:pt x="7" y="5"/>
                    </a:cubicBezTo>
                    <a:cubicBezTo>
                      <a:pt x="6" y="8"/>
                      <a:pt x="5" y="10"/>
                      <a:pt x="2" y="10"/>
                    </a:cubicBezTo>
                    <a:cubicBezTo>
                      <a:pt x="1" y="9"/>
                      <a:pt x="1" y="9"/>
                      <a:pt x="1" y="9"/>
                    </a:cubicBezTo>
                    <a:cubicBezTo>
                      <a:pt x="0" y="13"/>
                      <a:pt x="1" y="18"/>
                      <a:pt x="1" y="24"/>
                    </a:cubicBezTo>
                    <a:cubicBezTo>
                      <a:pt x="1" y="25"/>
                      <a:pt x="1" y="25"/>
                      <a:pt x="1" y="25"/>
                    </a:cubicBezTo>
                    <a:cubicBezTo>
                      <a:pt x="3" y="28"/>
                      <a:pt x="2" y="24"/>
                      <a:pt x="2" y="22"/>
                    </a:cubicBezTo>
                    <a:cubicBezTo>
                      <a:pt x="3" y="17"/>
                      <a:pt x="5" y="11"/>
                      <a:pt x="6" y="11"/>
                    </a:cubicBezTo>
                    <a:cubicBezTo>
                      <a:pt x="8" y="11"/>
                      <a:pt x="8" y="11"/>
                      <a:pt x="8" y="11"/>
                    </a:cubicBezTo>
                    <a:cubicBezTo>
                      <a:pt x="8" y="11"/>
                      <a:pt x="8" y="11"/>
                      <a:pt x="8" y="11"/>
                    </a:cubicBezTo>
                    <a:cubicBezTo>
                      <a:pt x="8" y="11"/>
                      <a:pt x="9" y="13"/>
                      <a:pt x="9" y="12"/>
                    </a:cubicBezTo>
                    <a:cubicBezTo>
                      <a:pt x="9" y="12"/>
                      <a:pt x="9" y="11"/>
                      <a:pt x="9" y="11"/>
                    </a:cubicBezTo>
                    <a:cubicBezTo>
                      <a:pt x="10" y="11"/>
                      <a:pt x="11" y="13"/>
                      <a:pt x="11" y="12"/>
                    </a:cubicBezTo>
                    <a:cubicBezTo>
                      <a:pt x="11" y="12"/>
                      <a:pt x="12" y="11"/>
                      <a:pt x="12" y="11"/>
                    </a:cubicBezTo>
                    <a:cubicBezTo>
                      <a:pt x="12" y="12"/>
                      <a:pt x="14" y="13"/>
                      <a:pt x="14" y="13"/>
                    </a:cubicBezTo>
                    <a:cubicBezTo>
                      <a:pt x="14" y="12"/>
                      <a:pt x="14" y="11"/>
                      <a:pt x="15" y="11"/>
                    </a:cubicBezTo>
                    <a:cubicBezTo>
                      <a:pt x="15" y="12"/>
                      <a:pt x="17" y="13"/>
                      <a:pt x="17" y="12"/>
                    </a:cubicBezTo>
                    <a:cubicBezTo>
                      <a:pt x="17" y="12"/>
                      <a:pt x="17" y="11"/>
                      <a:pt x="18" y="11"/>
                    </a:cubicBezTo>
                    <a:cubicBezTo>
                      <a:pt x="19" y="12"/>
                      <a:pt x="19" y="13"/>
                      <a:pt x="19" y="13"/>
                    </a:cubicBezTo>
                    <a:cubicBezTo>
                      <a:pt x="20" y="11"/>
                      <a:pt x="20" y="11"/>
                      <a:pt x="20" y="11"/>
                    </a:cubicBezTo>
                    <a:cubicBezTo>
                      <a:pt x="21" y="13"/>
                      <a:pt x="21" y="13"/>
                      <a:pt x="21" y="13"/>
                    </a:cubicBezTo>
                    <a:cubicBezTo>
                      <a:pt x="21" y="13"/>
                      <a:pt x="22" y="12"/>
                      <a:pt x="23" y="12"/>
                    </a:cubicBezTo>
                    <a:cubicBezTo>
                      <a:pt x="23" y="11"/>
                      <a:pt x="24" y="11"/>
                      <a:pt x="24" y="12"/>
                    </a:cubicBezTo>
                    <a:cubicBezTo>
                      <a:pt x="24" y="14"/>
                      <a:pt x="25" y="12"/>
                      <a:pt x="25" y="11"/>
                    </a:cubicBezTo>
                    <a:cubicBezTo>
                      <a:pt x="26" y="10"/>
                      <a:pt x="26" y="12"/>
                      <a:pt x="26" y="12"/>
                    </a:cubicBezTo>
                    <a:cubicBezTo>
                      <a:pt x="28" y="11"/>
                      <a:pt x="28" y="11"/>
                      <a:pt x="28" y="11"/>
                    </a:cubicBezTo>
                    <a:cubicBezTo>
                      <a:pt x="30" y="11"/>
                      <a:pt x="30" y="11"/>
                      <a:pt x="30" y="11"/>
                    </a:cubicBezTo>
                    <a:cubicBezTo>
                      <a:pt x="30" y="11"/>
                      <a:pt x="35" y="20"/>
                      <a:pt x="34" y="23"/>
                    </a:cubicBezTo>
                    <a:cubicBezTo>
                      <a:pt x="33" y="26"/>
                      <a:pt x="35" y="25"/>
                      <a:pt x="36" y="19"/>
                    </a:cubicBezTo>
                    <a:cubicBezTo>
                      <a:pt x="35" y="18"/>
                      <a:pt x="35" y="16"/>
                      <a:pt x="34" y="15"/>
                    </a:cubicBezTo>
                    <a:close/>
                  </a:path>
                </a:pathLst>
              </a:custGeom>
              <a:solidFill>
                <a:srgbClr val="1614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3" name="Rectangle 1665"/>
              <p:cNvSpPr>
                <a:spLocks noChangeArrowheads="1"/>
              </p:cNvSpPr>
              <p:nvPr/>
            </p:nvSpPr>
            <p:spPr bwMode="auto">
              <a:xfrm>
                <a:off x="5966063" y="937971"/>
                <a:ext cx="5629" cy="33777"/>
              </a:xfrm>
              <a:prstGeom prst="rect">
                <a:avLst/>
              </a:prstGeom>
              <a:solidFill>
                <a:srgbClr val="1414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4" name="Rectangle 1666"/>
              <p:cNvSpPr>
                <a:spLocks noChangeArrowheads="1"/>
              </p:cNvSpPr>
              <p:nvPr/>
            </p:nvSpPr>
            <p:spPr bwMode="auto">
              <a:xfrm>
                <a:off x="5937916" y="937971"/>
                <a:ext cx="5629" cy="33777"/>
              </a:xfrm>
              <a:prstGeom prst="rect">
                <a:avLst/>
              </a:prstGeom>
              <a:solidFill>
                <a:srgbClr val="1414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5" name="Rectangle 1667"/>
              <p:cNvSpPr>
                <a:spLocks noChangeArrowheads="1"/>
              </p:cNvSpPr>
              <p:nvPr/>
            </p:nvSpPr>
            <p:spPr bwMode="auto">
              <a:xfrm>
                <a:off x="6030801" y="937971"/>
                <a:ext cx="8445" cy="33777"/>
              </a:xfrm>
              <a:prstGeom prst="rect">
                <a:avLst/>
              </a:prstGeom>
              <a:solidFill>
                <a:srgbClr val="1414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6" name="Rectangle 1668"/>
              <p:cNvSpPr>
                <a:spLocks noChangeArrowheads="1"/>
              </p:cNvSpPr>
              <p:nvPr/>
            </p:nvSpPr>
            <p:spPr bwMode="auto">
              <a:xfrm>
                <a:off x="6005469" y="937971"/>
                <a:ext cx="5629" cy="33777"/>
              </a:xfrm>
              <a:prstGeom prst="rect">
                <a:avLst/>
              </a:prstGeom>
              <a:solidFill>
                <a:srgbClr val="1414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7" name="Rectangle 1670"/>
              <p:cNvSpPr>
                <a:spLocks noChangeArrowheads="1"/>
              </p:cNvSpPr>
              <p:nvPr/>
            </p:nvSpPr>
            <p:spPr bwMode="auto">
              <a:xfrm>
                <a:off x="6638781" y="583317"/>
                <a:ext cx="7881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8" name="Rectangle 1671"/>
              <p:cNvSpPr>
                <a:spLocks noChangeArrowheads="1"/>
              </p:cNvSpPr>
              <p:nvPr/>
            </p:nvSpPr>
            <p:spPr bwMode="auto">
              <a:xfrm>
                <a:off x="6638781" y="583317"/>
                <a:ext cx="78812"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29" name="Freeform 1672"/>
              <p:cNvSpPr/>
              <p:nvPr/>
            </p:nvSpPr>
            <p:spPr bwMode="auto">
              <a:xfrm>
                <a:off x="6545896" y="963303"/>
                <a:ext cx="258954" cy="121032"/>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0" name="Freeform 1673"/>
              <p:cNvSpPr/>
              <p:nvPr/>
            </p:nvSpPr>
            <p:spPr bwMode="auto">
              <a:xfrm>
                <a:off x="6545896" y="963303"/>
                <a:ext cx="258954" cy="121032"/>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1" name="Freeform 1674"/>
              <p:cNvSpPr/>
              <p:nvPr/>
            </p:nvSpPr>
            <p:spPr bwMode="auto">
              <a:xfrm>
                <a:off x="6557155" y="1084337"/>
                <a:ext cx="101330" cy="388432"/>
              </a:xfrm>
              <a:custGeom>
                <a:avLst/>
                <a:gdLst>
                  <a:gd name="T0" fmla="*/ 22 w 36"/>
                  <a:gd name="T1" fmla="*/ 128 h 138"/>
                  <a:gd name="T2" fmla="*/ 0 w 36"/>
                  <a:gd name="T3" fmla="*/ 0 h 138"/>
                  <a:gd name="T4" fmla="*/ 34 w 36"/>
                  <a:gd name="T5" fmla="*/ 0 h 138"/>
                  <a:gd name="T6" fmla="*/ 36 w 36"/>
                  <a:gd name="T7" fmla="*/ 138 h 138"/>
                  <a:gd name="T8" fmla="*/ 22 w 36"/>
                  <a:gd name="T9" fmla="*/ 128 h 138"/>
                </a:gdLst>
                <a:ahLst/>
                <a:cxnLst>
                  <a:cxn ang="0">
                    <a:pos x="T0" y="T1"/>
                  </a:cxn>
                  <a:cxn ang="0">
                    <a:pos x="T2" y="T3"/>
                  </a:cxn>
                  <a:cxn ang="0">
                    <a:pos x="T4" y="T5"/>
                  </a:cxn>
                  <a:cxn ang="0">
                    <a:pos x="T6" y="T7"/>
                  </a:cxn>
                  <a:cxn ang="0">
                    <a:pos x="T8" y="T9"/>
                  </a:cxn>
                </a:cxnLst>
                <a:rect l="0" t="0" r="r" b="b"/>
                <a:pathLst>
                  <a:path w="36" h="138">
                    <a:moveTo>
                      <a:pt x="22" y="128"/>
                    </a:moveTo>
                    <a:lnTo>
                      <a:pt x="0" y="0"/>
                    </a:lnTo>
                    <a:lnTo>
                      <a:pt x="34" y="0"/>
                    </a:lnTo>
                    <a:lnTo>
                      <a:pt x="36" y="138"/>
                    </a:lnTo>
                    <a:lnTo>
                      <a:pt x="22" y="128"/>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2" name="Freeform 1675"/>
              <p:cNvSpPr/>
              <p:nvPr/>
            </p:nvSpPr>
            <p:spPr bwMode="auto">
              <a:xfrm>
                <a:off x="6599375" y="1084337"/>
                <a:ext cx="64739"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3" name="Freeform 1676"/>
              <p:cNvSpPr/>
              <p:nvPr/>
            </p:nvSpPr>
            <p:spPr bwMode="auto">
              <a:xfrm>
                <a:off x="6706334" y="1084337"/>
                <a:ext cx="84442" cy="388432"/>
              </a:xfrm>
              <a:custGeom>
                <a:avLst/>
                <a:gdLst>
                  <a:gd name="T0" fmla="*/ 9 w 30"/>
                  <a:gd name="T1" fmla="*/ 128 h 138"/>
                  <a:gd name="T2" fmla="*/ 30 w 30"/>
                  <a:gd name="T3" fmla="*/ 0 h 138"/>
                  <a:gd name="T4" fmla="*/ 0 w 30"/>
                  <a:gd name="T5" fmla="*/ 0 h 138"/>
                  <a:gd name="T6" fmla="*/ 0 w 30"/>
                  <a:gd name="T7" fmla="*/ 138 h 138"/>
                  <a:gd name="T8" fmla="*/ 9 w 30"/>
                  <a:gd name="T9" fmla="*/ 128 h 138"/>
                </a:gdLst>
                <a:ahLst/>
                <a:cxnLst>
                  <a:cxn ang="0">
                    <a:pos x="T0" y="T1"/>
                  </a:cxn>
                  <a:cxn ang="0">
                    <a:pos x="T2" y="T3"/>
                  </a:cxn>
                  <a:cxn ang="0">
                    <a:pos x="T4" y="T5"/>
                  </a:cxn>
                  <a:cxn ang="0">
                    <a:pos x="T6" y="T7"/>
                  </a:cxn>
                  <a:cxn ang="0">
                    <a:pos x="T8" y="T9"/>
                  </a:cxn>
                </a:cxnLst>
                <a:rect l="0" t="0" r="r" b="b"/>
                <a:pathLst>
                  <a:path w="30" h="138">
                    <a:moveTo>
                      <a:pt x="9" y="128"/>
                    </a:moveTo>
                    <a:lnTo>
                      <a:pt x="30" y="0"/>
                    </a:lnTo>
                    <a:lnTo>
                      <a:pt x="0" y="0"/>
                    </a:lnTo>
                    <a:lnTo>
                      <a:pt x="0" y="138"/>
                    </a:lnTo>
                    <a:lnTo>
                      <a:pt x="9" y="128"/>
                    </a:ln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4" name="Freeform 1677"/>
              <p:cNvSpPr/>
              <p:nvPr/>
            </p:nvSpPr>
            <p:spPr bwMode="auto">
              <a:xfrm>
                <a:off x="6697891" y="1084337"/>
                <a:ext cx="61924" cy="388432"/>
              </a:xfrm>
              <a:custGeom>
                <a:avLst/>
                <a:gdLst>
                  <a:gd name="T0" fmla="*/ 9 w 9"/>
                  <a:gd name="T1" fmla="*/ 30 h 58"/>
                  <a:gd name="T2" fmla="*/ 3 w 9"/>
                  <a:gd name="T3" fmla="*/ 28 h 58"/>
                  <a:gd name="T4" fmla="*/ 3 w 9"/>
                  <a:gd name="T5" fmla="*/ 0 h 58"/>
                  <a:gd name="T6" fmla="*/ 1 w 9"/>
                  <a:gd name="T7" fmla="*/ 0 h 58"/>
                  <a:gd name="T8" fmla="*/ 1 w 9"/>
                  <a:gd name="T9" fmla="*/ 58 h 58"/>
                  <a:gd name="T10" fmla="*/ 5 w 9"/>
                  <a:gd name="T11" fmla="*/ 54 h 58"/>
                  <a:gd name="T12" fmla="*/ 9 w 9"/>
                  <a:gd name="T13" fmla="*/ 29 h 58"/>
                  <a:gd name="T14" fmla="*/ 9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9" y="30"/>
                    </a:moveTo>
                    <a:cubicBezTo>
                      <a:pt x="7" y="32"/>
                      <a:pt x="3" y="31"/>
                      <a:pt x="3" y="28"/>
                    </a:cubicBezTo>
                    <a:cubicBezTo>
                      <a:pt x="0" y="19"/>
                      <a:pt x="3" y="9"/>
                      <a:pt x="3" y="0"/>
                    </a:cubicBezTo>
                    <a:cubicBezTo>
                      <a:pt x="1" y="0"/>
                      <a:pt x="1" y="0"/>
                      <a:pt x="1" y="0"/>
                    </a:cubicBezTo>
                    <a:cubicBezTo>
                      <a:pt x="1" y="58"/>
                      <a:pt x="1" y="58"/>
                      <a:pt x="1" y="58"/>
                    </a:cubicBezTo>
                    <a:cubicBezTo>
                      <a:pt x="5" y="54"/>
                      <a:pt x="5" y="54"/>
                      <a:pt x="5" y="54"/>
                    </a:cubicBezTo>
                    <a:cubicBezTo>
                      <a:pt x="9" y="29"/>
                      <a:pt x="9" y="29"/>
                      <a:pt x="9" y="29"/>
                    </a:cubicBezTo>
                    <a:lnTo>
                      <a:pt x="9" y="30"/>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5" name="Freeform 1678"/>
              <p:cNvSpPr/>
              <p:nvPr/>
            </p:nvSpPr>
            <p:spPr bwMode="auto">
              <a:xfrm>
                <a:off x="6517749" y="645240"/>
                <a:ext cx="315249" cy="318063"/>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6" name="Freeform 1679"/>
              <p:cNvSpPr/>
              <p:nvPr/>
            </p:nvSpPr>
            <p:spPr bwMode="auto">
              <a:xfrm>
                <a:off x="6590931" y="650870"/>
                <a:ext cx="168883" cy="301174"/>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0" y="1"/>
                    </a:cubicBezTo>
                    <a:cubicBezTo>
                      <a:pt x="19" y="0"/>
                      <a:pt x="19" y="0"/>
                      <a:pt x="19" y="0"/>
                    </a:cubicBezTo>
                    <a:cubicBezTo>
                      <a:pt x="18" y="13"/>
                      <a:pt x="18" y="21"/>
                      <a:pt x="19" y="33"/>
                    </a:cubicBezTo>
                    <a:cubicBezTo>
                      <a:pt x="20" y="36"/>
                      <a:pt x="19" y="41"/>
                      <a:pt x="18" y="41"/>
                    </a:cubicBezTo>
                    <a:cubicBezTo>
                      <a:pt x="16" y="45"/>
                      <a:pt x="12" y="43"/>
                      <a:pt x="10" y="43"/>
                    </a:cubicBezTo>
                    <a:cubicBezTo>
                      <a:pt x="6" y="42"/>
                      <a:pt x="5" y="39"/>
                      <a:pt x="5" y="33"/>
                    </a:cubicBezTo>
                    <a:cubicBezTo>
                      <a:pt x="5" y="32"/>
                      <a:pt x="5" y="32"/>
                      <a:pt x="5" y="31"/>
                    </a:cubicBezTo>
                    <a:cubicBezTo>
                      <a:pt x="5" y="27"/>
                      <a:pt x="6" y="24"/>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7" name="Rectangle 1680"/>
              <p:cNvSpPr>
                <a:spLocks noChangeArrowheads="1"/>
              </p:cNvSpPr>
              <p:nvPr/>
            </p:nvSpPr>
            <p:spPr bwMode="auto">
              <a:xfrm>
                <a:off x="6706334" y="1472769"/>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8" name="Freeform 1681"/>
              <p:cNvSpPr/>
              <p:nvPr/>
            </p:nvSpPr>
            <p:spPr bwMode="auto">
              <a:xfrm>
                <a:off x="6545896" y="943601"/>
                <a:ext cx="258954" cy="19702"/>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39" name="Freeform 1682"/>
              <p:cNvSpPr/>
              <p:nvPr/>
            </p:nvSpPr>
            <p:spPr bwMode="auto">
              <a:xfrm>
                <a:off x="6545896" y="943601"/>
                <a:ext cx="258954" cy="19702"/>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0" name="Freeform 1683"/>
              <p:cNvSpPr/>
              <p:nvPr/>
            </p:nvSpPr>
            <p:spPr bwMode="auto">
              <a:xfrm>
                <a:off x="6706334" y="1444621"/>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1" name="Rectangle 1684"/>
              <p:cNvSpPr>
                <a:spLocks noChangeArrowheads="1"/>
              </p:cNvSpPr>
              <p:nvPr/>
            </p:nvSpPr>
            <p:spPr bwMode="auto">
              <a:xfrm>
                <a:off x="6599375" y="1472769"/>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2" name="Freeform 1685"/>
              <p:cNvSpPr/>
              <p:nvPr/>
            </p:nvSpPr>
            <p:spPr bwMode="auto">
              <a:xfrm>
                <a:off x="6599375" y="1444621"/>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3" name="Freeform 1686"/>
              <p:cNvSpPr/>
              <p:nvPr/>
            </p:nvSpPr>
            <p:spPr bwMode="auto">
              <a:xfrm>
                <a:off x="6697891" y="1444621"/>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4" name="Freeform 1687"/>
              <p:cNvSpPr/>
              <p:nvPr/>
            </p:nvSpPr>
            <p:spPr bwMode="auto">
              <a:xfrm>
                <a:off x="6599375" y="1444621"/>
                <a:ext cx="59110"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7"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5" name="Freeform 1688"/>
              <p:cNvSpPr/>
              <p:nvPr/>
            </p:nvSpPr>
            <p:spPr bwMode="auto">
              <a:xfrm>
                <a:off x="6545896" y="310288"/>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3" y="46"/>
                      <a:pt x="20" y="46"/>
                    </a:cubicBezTo>
                    <a:cubicBezTo>
                      <a:pt x="8"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6" name="Freeform 1689"/>
              <p:cNvSpPr/>
              <p:nvPr/>
            </p:nvSpPr>
            <p:spPr bwMode="auto">
              <a:xfrm>
                <a:off x="6537451" y="490430"/>
                <a:ext cx="42222"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7" name="Freeform 1690"/>
              <p:cNvSpPr/>
              <p:nvPr/>
            </p:nvSpPr>
            <p:spPr bwMode="auto">
              <a:xfrm>
                <a:off x="6779517" y="490430"/>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8" name="Freeform 1691"/>
              <p:cNvSpPr/>
              <p:nvPr/>
            </p:nvSpPr>
            <p:spPr bwMode="auto">
              <a:xfrm>
                <a:off x="6537451" y="645240"/>
                <a:ext cx="95701" cy="298361"/>
              </a:xfrm>
              <a:custGeom>
                <a:avLst/>
                <a:gdLst>
                  <a:gd name="T0" fmla="*/ 14 w 14"/>
                  <a:gd name="T1" fmla="*/ 0 h 45"/>
                  <a:gd name="T2" fmla="*/ 3 w 14"/>
                  <a:gd name="T3" fmla="*/ 3 h 45"/>
                  <a:gd name="T4" fmla="*/ 0 w 14"/>
                  <a:gd name="T5" fmla="*/ 32 h 45"/>
                  <a:gd name="T6" fmla="*/ 1 w 14"/>
                  <a:gd name="T7" fmla="*/ 45 h 45"/>
                  <a:gd name="T8" fmla="*/ 11 w 14"/>
                  <a:gd name="T9" fmla="*/ 45 h 45"/>
                  <a:gd name="T10" fmla="*/ 11 w 14"/>
                  <a:gd name="T11" fmla="*/ 45 h 45"/>
                  <a:gd name="T12" fmla="*/ 10 w 14"/>
                  <a:gd name="T13" fmla="*/ 45 h 45"/>
                  <a:gd name="T14" fmla="*/ 10 w 14"/>
                  <a:gd name="T15" fmla="*/ 4 h 45"/>
                  <a:gd name="T16" fmla="*/ 14 w 14"/>
                  <a:gd name="T17" fmla="*/ 1 h 45"/>
                  <a:gd name="T18" fmla="*/ 14 w 14"/>
                  <a:gd name="T19" fmla="*/ 0 h 45"/>
                  <a:gd name="T20" fmla="*/ 14 w 1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5">
                    <a:moveTo>
                      <a:pt x="14" y="0"/>
                    </a:moveTo>
                    <a:cubicBezTo>
                      <a:pt x="8" y="0"/>
                      <a:pt x="3" y="3"/>
                      <a:pt x="3" y="3"/>
                    </a:cubicBezTo>
                    <a:cubicBezTo>
                      <a:pt x="3" y="3"/>
                      <a:pt x="0" y="22"/>
                      <a:pt x="0" y="32"/>
                    </a:cubicBezTo>
                    <a:cubicBezTo>
                      <a:pt x="1" y="37"/>
                      <a:pt x="1" y="42"/>
                      <a:pt x="1" y="45"/>
                    </a:cubicBezTo>
                    <a:cubicBezTo>
                      <a:pt x="11" y="45"/>
                      <a:pt x="11" y="45"/>
                      <a:pt x="11" y="45"/>
                    </a:cubicBezTo>
                    <a:cubicBezTo>
                      <a:pt x="11" y="45"/>
                      <a:pt x="11" y="45"/>
                      <a:pt x="11" y="45"/>
                    </a:cubicBezTo>
                    <a:cubicBezTo>
                      <a:pt x="10" y="45"/>
                      <a:pt x="10" y="45"/>
                      <a:pt x="10" y="45"/>
                    </a:cubicBezTo>
                    <a:cubicBezTo>
                      <a:pt x="10" y="45"/>
                      <a:pt x="8" y="8"/>
                      <a:pt x="10" y="4"/>
                    </a:cubicBezTo>
                    <a:cubicBezTo>
                      <a:pt x="10" y="3"/>
                      <a:pt x="13" y="1"/>
                      <a:pt x="14" y="1"/>
                    </a:cubicBezTo>
                    <a:cubicBezTo>
                      <a:pt x="14" y="1"/>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49" name="Freeform 1692"/>
              <p:cNvSpPr/>
              <p:nvPr/>
            </p:nvSpPr>
            <p:spPr bwMode="auto">
              <a:xfrm>
                <a:off x="6590931" y="650870"/>
                <a:ext cx="42222"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0" name="Freeform 1693"/>
              <p:cNvSpPr/>
              <p:nvPr/>
            </p:nvSpPr>
            <p:spPr bwMode="auto">
              <a:xfrm>
                <a:off x="6551525"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1" name="Freeform 1694"/>
              <p:cNvSpPr/>
              <p:nvPr/>
            </p:nvSpPr>
            <p:spPr bwMode="auto">
              <a:xfrm>
                <a:off x="6545896" y="963303"/>
                <a:ext cx="78812" cy="53479"/>
              </a:xfrm>
              <a:custGeom>
                <a:avLst/>
                <a:gdLst>
                  <a:gd name="T0" fmla="*/ 2 w 12"/>
                  <a:gd name="T1" fmla="*/ 0 h 8"/>
                  <a:gd name="T2" fmla="*/ 0 w 12"/>
                  <a:gd name="T3" fmla="*/ 0 h 8"/>
                  <a:gd name="T4" fmla="*/ 1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1" y="4"/>
                      <a:pt x="1" y="6"/>
                      <a:pt x="1" y="7"/>
                    </a:cubicBezTo>
                    <a:cubicBezTo>
                      <a:pt x="1" y="8"/>
                      <a:pt x="1" y="8"/>
                      <a:pt x="1" y="8"/>
                    </a:cubicBezTo>
                    <a:cubicBezTo>
                      <a:pt x="12" y="8"/>
                      <a:pt x="12" y="8"/>
                      <a:pt x="12" y="8"/>
                    </a:cubicBezTo>
                    <a:cubicBezTo>
                      <a:pt x="12" y="8"/>
                      <a:pt x="12" y="5"/>
                      <a:pt x="11" y="0"/>
                    </a:cubicBezTo>
                    <a:cubicBezTo>
                      <a:pt x="2" y="0"/>
                      <a:pt x="2" y="0"/>
                      <a:pt x="2" y="0"/>
                    </a:cubicBezTo>
                    <a:cubicBezTo>
                      <a:pt x="2" y="0"/>
                      <a:pt x="2" y="0"/>
                      <a:pt x="2" y="0"/>
                    </a:cubicBezTo>
                  </a:path>
                </a:pathLst>
              </a:custGeom>
              <a:solidFill>
                <a:srgbClr val="0A0A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2" name="Freeform 1695"/>
              <p:cNvSpPr/>
              <p:nvPr/>
            </p:nvSpPr>
            <p:spPr bwMode="auto">
              <a:xfrm>
                <a:off x="6545896" y="943601"/>
                <a:ext cx="11259"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3" name="Freeform 1696"/>
              <p:cNvSpPr/>
              <p:nvPr/>
            </p:nvSpPr>
            <p:spPr bwMode="auto">
              <a:xfrm>
                <a:off x="6545896" y="943601"/>
                <a:ext cx="73183" cy="19702"/>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4" name="Freeform 1697"/>
              <p:cNvSpPr>
                <a:spLocks noEditPoints="1"/>
              </p:cNvSpPr>
              <p:nvPr/>
            </p:nvSpPr>
            <p:spPr bwMode="auto">
              <a:xfrm>
                <a:off x="6731667" y="645240"/>
                <a:ext cx="67553" cy="19702"/>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5" name="Freeform 1698"/>
              <p:cNvSpPr/>
              <p:nvPr/>
            </p:nvSpPr>
            <p:spPr bwMode="auto">
              <a:xfrm>
                <a:off x="6726038" y="963303"/>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0A0A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6" name="Freeform 1699"/>
              <p:cNvSpPr/>
              <p:nvPr/>
            </p:nvSpPr>
            <p:spPr bwMode="auto">
              <a:xfrm>
                <a:off x="6726038" y="645240"/>
                <a:ext cx="92887" cy="318063"/>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3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2"/>
                      <a:pt x="11" y="4"/>
                      <a:pt x="11" y="3"/>
                    </a:cubicBezTo>
                    <a:cubicBezTo>
                      <a:pt x="11" y="3"/>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7" name="Freeform 1700"/>
              <p:cNvSpPr/>
              <p:nvPr/>
            </p:nvSpPr>
            <p:spPr bwMode="auto">
              <a:xfrm>
                <a:off x="6726038" y="650870"/>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6"/>
                      <a:pt x="1" y="43"/>
                    </a:cubicBezTo>
                    <a:cubicBezTo>
                      <a:pt x="1" y="43"/>
                      <a:pt x="1" y="44"/>
                      <a:pt x="1" y="44"/>
                    </a:cubicBezTo>
                    <a:cubicBezTo>
                      <a:pt x="3" y="44"/>
                      <a:pt x="3" y="44"/>
                      <a:pt x="3" y="44"/>
                    </a:cubicBezTo>
                    <a:cubicBezTo>
                      <a:pt x="3" y="44"/>
                      <a:pt x="5" y="7"/>
                      <a:pt x="3" y="4"/>
                    </a:cubicBezTo>
                    <a:cubicBezTo>
                      <a:pt x="3" y="2"/>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8" name="Freeform 1701"/>
              <p:cNvSpPr/>
              <p:nvPr/>
            </p:nvSpPr>
            <p:spPr bwMode="auto">
              <a:xfrm>
                <a:off x="6731667" y="943601"/>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59" name="Freeform 1702"/>
              <p:cNvSpPr/>
              <p:nvPr/>
            </p:nvSpPr>
            <p:spPr bwMode="auto">
              <a:xfrm>
                <a:off x="6526192" y="645240"/>
                <a:ext cx="98516" cy="371543"/>
              </a:xfrm>
              <a:custGeom>
                <a:avLst/>
                <a:gdLst>
                  <a:gd name="T0" fmla="*/ 15 w 15"/>
                  <a:gd name="T1" fmla="*/ 0 h 56"/>
                  <a:gd name="T2" fmla="*/ 13 w 15"/>
                  <a:gd name="T3" fmla="*/ 43 h 56"/>
                  <a:gd name="T4" fmla="*/ 14 w 15"/>
                  <a:gd name="T5" fmla="*/ 56 h 56"/>
                  <a:gd name="T6" fmla="*/ 3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2" y="35"/>
                      <a:pt x="13" y="43"/>
                    </a:cubicBezTo>
                    <a:cubicBezTo>
                      <a:pt x="14" y="50"/>
                      <a:pt x="14" y="56"/>
                      <a:pt x="14" y="56"/>
                    </a:cubicBezTo>
                    <a:cubicBezTo>
                      <a:pt x="3" y="55"/>
                      <a:pt x="3" y="55"/>
                      <a:pt x="3" y="55"/>
                    </a:cubicBezTo>
                    <a:cubicBezTo>
                      <a:pt x="3" y="55"/>
                      <a:pt x="3" y="51"/>
                      <a:pt x="1" y="31"/>
                    </a:cubicBezTo>
                    <a:cubicBezTo>
                      <a:pt x="0" y="21"/>
                      <a:pt x="3" y="3"/>
                      <a:pt x="3" y="3"/>
                    </a:cubicBezTo>
                    <a:cubicBezTo>
                      <a:pt x="3" y="3"/>
                      <a:pt x="8" y="0"/>
                      <a:pt x="15" y="0"/>
                    </a:cubicBez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0" name="Freeform 1703"/>
              <p:cNvSpPr/>
              <p:nvPr/>
            </p:nvSpPr>
            <p:spPr bwMode="auto">
              <a:xfrm>
                <a:off x="6585302" y="636795"/>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3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1" y="1"/>
                      <a:pt x="1" y="1"/>
                      <a:pt x="1" y="1"/>
                    </a:cubicBezTo>
                    <a:cubicBezTo>
                      <a:pt x="1" y="1"/>
                      <a:pt x="3" y="0"/>
                      <a:pt x="6" y="0"/>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1" name="Freeform 1704"/>
              <p:cNvSpPr/>
              <p:nvPr/>
            </p:nvSpPr>
            <p:spPr bwMode="auto">
              <a:xfrm>
                <a:off x="6726038" y="636795"/>
                <a:ext cx="92887" cy="379987"/>
              </a:xfrm>
              <a:custGeom>
                <a:avLst/>
                <a:gdLst>
                  <a:gd name="T0" fmla="*/ 0 w 14"/>
                  <a:gd name="T1" fmla="*/ 0 h 57"/>
                  <a:gd name="T2" fmla="*/ 2 w 14"/>
                  <a:gd name="T3" fmla="*/ 44 h 57"/>
                  <a:gd name="T4" fmla="*/ 1 w 14"/>
                  <a:gd name="T5" fmla="*/ 57 h 57"/>
                  <a:gd name="T6" fmla="*/ 11 w 14"/>
                  <a:gd name="T7" fmla="*/ 56 h 57"/>
                  <a:gd name="T8" fmla="*/ 13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1" y="56"/>
                      <a:pt x="11" y="56"/>
                      <a:pt x="11" y="56"/>
                    </a:cubicBezTo>
                    <a:cubicBezTo>
                      <a:pt x="11" y="56"/>
                      <a:pt x="11" y="52"/>
                      <a:pt x="13" y="32"/>
                    </a:cubicBezTo>
                    <a:cubicBezTo>
                      <a:pt x="14" y="22"/>
                      <a:pt x="11" y="3"/>
                      <a:pt x="11" y="3"/>
                    </a:cubicBezTo>
                    <a:cubicBezTo>
                      <a:pt x="11" y="3"/>
                      <a:pt x="6" y="0"/>
                      <a:pt x="0" y="0"/>
                    </a:cubicBezTo>
                    <a:close/>
                  </a:path>
                </a:pathLst>
              </a:custGeom>
              <a:solidFill>
                <a:srgbClr val="1414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2" name="Freeform 1705"/>
              <p:cNvSpPr/>
              <p:nvPr/>
            </p:nvSpPr>
            <p:spPr bwMode="auto">
              <a:xfrm>
                <a:off x="6717593" y="636795"/>
                <a:ext cx="42222" cy="174513"/>
              </a:xfrm>
              <a:custGeom>
                <a:avLst/>
                <a:gdLst>
                  <a:gd name="T0" fmla="*/ 2 w 6"/>
                  <a:gd name="T1" fmla="*/ 0 h 26"/>
                  <a:gd name="T2" fmla="*/ 0 w 6"/>
                  <a:gd name="T3" fmla="*/ 0 h 26"/>
                  <a:gd name="T4" fmla="*/ 2 w 6"/>
                  <a:gd name="T5" fmla="*/ 26 h 26"/>
                  <a:gd name="T6" fmla="*/ 6 w 6"/>
                  <a:gd name="T7" fmla="*/ 17 h 26"/>
                  <a:gd name="T8" fmla="*/ 6 w 6"/>
                  <a:gd name="T9" fmla="*/ 14 h 26"/>
                  <a:gd name="T10" fmla="*/ 4 w 6"/>
                  <a:gd name="T11" fmla="*/ 13 h 26"/>
                  <a:gd name="T12" fmla="*/ 6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3" name="Freeform 1706"/>
              <p:cNvSpPr/>
              <p:nvPr/>
            </p:nvSpPr>
            <p:spPr bwMode="auto">
              <a:xfrm>
                <a:off x="6759815" y="645240"/>
                <a:ext cx="98516"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10" y="39"/>
                    </a:cubicBezTo>
                    <a:cubicBezTo>
                      <a:pt x="14" y="38"/>
                      <a:pt x="15" y="0"/>
                      <a:pt x="5" y="2"/>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4" name="Freeform 1707"/>
              <p:cNvSpPr/>
              <p:nvPr/>
            </p:nvSpPr>
            <p:spPr bwMode="auto">
              <a:xfrm>
                <a:off x="6633151" y="831012"/>
                <a:ext cx="211105"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5" name="Freeform 1708"/>
              <p:cNvSpPr/>
              <p:nvPr/>
            </p:nvSpPr>
            <p:spPr bwMode="auto">
              <a:xfrm>
                <a:off x="6759815" y="656499"/>
                <a:ext cx="59110" cy="208289"/>
              </a:xfrm>
              <a:custGeom>
                <a:avLst/>
                <a:gdLst>
                  <a:gd name="T0" fmla="*/ 4 w 9"/>
                  <a:gd name="T1" fmla="*/ 31 h 31"/>
                  <a:gd name="T2" fmla="*/ 5 w 9"/>
                  <a:gd name="T3" fmla="*/ 30 h 31"/>
                  <a:gd name="T4" fmla="*/ 4 w 9"/>
                  <a:gd name="T5" fmla="*/ 30 h 31"/>
                  <a:gd name="T6" fmla="*/ 6 w 9"/>
                  <a:gd name="T7" fmla="*/ 19 h 31"/>
                  <a:gd name="T8" fmla="*/ 7 w 9"/>
                  <a:gd name="T9" fmla="*/ 1 h 31"/>
                  <a:gd name="T10" fmla="*/ 7 w 9"/>
                  <a:gd name="T11" fmla="*/ 0 h 31"/>
                  <a:gd name="T12" fmla="*/ 5 w 9"/>
                  <a:gd name="T13" fmla="*/ 0 h 31"/>
                  <a:gd name="T14" fmla="*/ 3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0"/>
                    </a:cubicBezTo>
                    <a:cubicBezTo>
                      <a:pt x="4" y="30"/>
                      <a:pt x="4" y="30"/>
                      <a:pt x="4" y="30"/>
                    </a:cubicBezTo>
                    <a:cubicBezTo>
                      <a:pt x="3" y="26"/>
                      <a:pt x="4" y="22"/>
                      <a:pt x="6" y="19"/>
                    </a:cubicBezTo>
                    <a:cubicBezTo>
                      <a:pt x="9" y="13"/>
                      <a:pt x="7" y="7"/>
                      <a:pt x="7" y="1"/>
                    </a:cubicBezTo>
                    <a:cubicBezTo>
                      <a:pt x="7" y="0"/>
                      <a:pt x="7" y="0"/>
                      <a:pt x="7" y="0"/>
                    </a:cubicBezTo>
                    <a:cubicBezTo>
                      <a:pt x="6" y="0"/>
                      <a:pt x="6" y="0"/>
                      <a:pt x="5" y="0"/>
                    </a:cubicBezTo>
                    <a:cubicBezTo>
                      <a:pt x="5" y="0"/>
                      <a:pt x="7" y="11"/>
                      <a:pt x="3" y="19"/>
                    </a:cubicBezTo>
                    <a:cubicBezTo>
                      <a:pt x="1" y="23"/>
                      <a:pt x="0" y="27"/>
                      <a:pt x="0" y="27"/>
                    </a:cubicBezTo>
                    <a:cubicBezTo>
                      <a:pt x="0" y="27"/>
                      <a:pt x="1" y="29"/>
                      <a:pt x="3" y="31"/>
                    </a:cubicBezTo>
                    <a:lnTo>
                      <a:pt x="4" y="31"/>
                    </a:lnTo>
                    <a:close/>
                  </a:path>
                </a:pathLst>
              </a:custGeom>
              <a:solidFill>
                <a:srgbClr val="0F0F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6" name="Freeform 1709"/>
              <p:cNvSpPr/>
              <p:nvPr/>
            </p:nvSpPr>
            <p:spPr bwMode="auto">
              <a:xfrm>
                <a:off x="6633151" y="831012"/>
                <a:ext cx="157624" cy="59108"/>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3 w 24"/>
                  <a:gd name="T13" fmla="*/ 5 h 9"/>
                  <a:gd name="T14" fmla="*/ 24 w 24"/>
                  <a:gd name="T15" fmla="*/ 4 h 9"/>
                  <a:gd name="T16" fmla="*/ 23 w 24"/>
                  <a:gd name="T17" fmla="*/ 4 h 9"/>
                  <a:gd name="T18" fmla="*/ 23 w 24"/>
                  <a:gd name="T19" fmla="*/ 2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20" y="4"/>
                      <a:pt x="20" y="5"/>
                      <a:pt x="21" y="5"/>
                    </a:cubicBezTo>
                    <a:cubicBezTo>
                      <a:pt x="21" y="5"/>
                      <a:pt x="21" y="5"/>
                      <a:pt x="21" y="5"/>
                    </a:cubicBezTo>
                    <a:cubicBezTo>
                      <a:pt x="22" y="5"/>
                      <a:pt x="22" y="5"/>
                      <a:pt x="23" y="5"/>
                    </a:cubicBezTo>
                    <a:cubicBezTo>
                      <a:pt x="23" y="5"/>
                      <a:pt x="24" y="5"/>
                      <a:pt x="24" y="4"/>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10" y="9"/>
                    </a:cubicBezTo>
                    <a:lnTo>
                      <a:pt x="10" y="8"/>
                    </a:lnTo>
                    <a:close/>
                  </a:path>
                </a:pathLst>
              </a:custGeom>
              <a:solidFill>
                <a:srgbClr val="1A1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7" name="Freeform 1710"/>
              <p:cNvSpPr/>
              <p:nvPr/>
            </p:nvSpPr>
            <p:spPr bwMode="auto">
              <a:xfrm>
                <a:off x="6557155" y="805679"/>
                <a:ext cx="81628"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8" name="Freeform 1711"/>
              <p:cNvSpPr/>
              <p:nvPr/>
            </p:nvSpPr>
            <p:spPr bwMode="auto">
              <a:xfrm>
                <a:off x="6483972" y="645240"/>
                <a:ext cx="95701"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4" y="38"/>
                    </a:cubicBezTo>
                    <a:cubicBezTo>
                      <a:pt x="1" y="37"/>
                      <a:pt x="0" y="0"/>
                      <a:pt x="11" y="2"/>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69" name="Freeform 1712"/>
              <p:cNvSpPr/>
              <p:nvPr/>
            </p:nvSpPr>
            <p:spPr bwMode="auto">
              <a:xfrm>
                <a:off x="6478342" y="811308"/>
                <a:ext cx="247696"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4" y="0"/>
                      <a:pt x="34" y="0"/>
                    </a:cubicBezTo>
                    <a:cubicBezTo>
                      <a:pt x="33" y="0"/>
                      <a:pt x="24" y="0"/>
                      <a:pt x="15" y="2"/>
                    </a:cubicBezTo>
                    <a:cubicBezTo>
                      <a:pt x="11" y="3"/>
                      <a:pt x="0" y="6"/>
                      <a:pt x="5" y="13"/>
                    </a:cubicBezTo>
                    <a:close/>
                  </a:path>
                </a:pathLst>
              </a:custGeom>
              <a:solidFill>
                <a:srgbClr val="2424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0" name="Freeform 1713"/>
              <p:cNvSpPr/>
              <p:nvPr/>
            </p:nvSpPr>
            <p:spPr bwMode="auto">
              <a:xfrm>
                <a:off x="6517749" y="656499"/>
                <a:ext cx="53481" cy="188585"/>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6"/>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0F0F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1" name="Freeform 1714"/>
              <p:cNvSpPr/>
              <p:nvPr/>
            </p:nvSpPr>
            <p:spPr bwMode="auto">
              <a:xfrm>
                <a:off x="6551525" y="811308"/>
                <a:ext cx="174513"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1"/>
                    </a:cubicBezTo>
                    <a:cubicBezTo>
                      <a:pt x="23" y="1"/>
                      <a:pt x="24" y="4"/>
                      <a:pt x="24" y="6"/>
                    </a:cubicBezTo>
                    <a:cubicBezTo>
                      <a:pt x="24" y="6"/>
                      <a:pt x="25" y="5"/>
                      <a:pt x="26" y="5"/>
                    </a:cubicBezTo>
                    <a:cubicBezTo>
                      <a:pt x="26" y="5"/>
                      <a:pt x="23" y="0"/>
                      <a:pt x="23" y="0"/>
                    </a:cubicBezTo>
                    <a:cubicBezTo>
                      <a:pt x="22" y="0"/>
                      <a:pt x="13" y="0"/>
                      <a:pt x="4" y="2"/>
                    </a:cubicBezTo>
                    <a:cubicBezTo>
                      <a:pt x="3" y="2"/>
                      <a:pt x="2" y="2"/>
                      <a:pt x="1" y="3"/>
                    </a:cubicBezTo>
                    <a:cubicBezTo>
                      <a:pt x="1" y="4"/>
                      <a:pt x="1" y="4"/>
                      <a:pt x="0" y="5"/>
                    </a:cubicBezTo>
                    <a:close/>
                  </a:path>
                </a:pathLst>
              </a:custGeom>
              <a:solidFill>
                <a:srgbClr val="1A1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2" name="Freeform 1715"/>
              <p:cNvSpPr/>
              <p:nvPr/>
            </p:nvSpPr>
            <p:spPr bwMode="auto">
              <a:xfrm>
                <a:off x="6706334" y="805679"/>
                <a:ext cx="59110"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3" name="Rectangle 1716"/>
              <p:cNvSpPr>
                <a:spLocks noChangeArrowheads="1"/>
              </p:cNvSpPr>
              <p:nvPr/>
            </p:nvSpPr>
            <p:spPr bwMode="auto">
              <a:xfrm>
                <a:off x="6638781" y="631166"/>
                <a:ext cx="78812"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4" name="Freeform 1717"/>
              <p:cNvSpPr/>
              <p:nvPr/>
            </p:nvSpPr>
            <p:spPr bwMode="auto">
              <a:xfrm>
                <a:off x="6678187" y="631166"/>
                <a:ext cx="47851" cy="19702"/>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5" name="Freeform 1718"/>
              <p:cNvSpPr/>
              <p:nvPr/>
            </p:nvSpPr>
            <p:spPr bwMode="auto">
              <a:xfrm>
                <a:off x="6658485" y="636795"/>
                <a:ext cx="33777" cy="174513"/>
              </a:xfrm>
              <a:custGeom>
                <a:avLst/>
                <a:gdLst>
                  <a:gd name="T0" fmla="*/ 5 w 5"/>
                  <a:gd name="T1" fmla="*/ 24 h 26"/>
                  <a:gd name="T2" fmla="*/ 5 w 5"/>
                  <a:gd name="T3" fmla="*/ 24 h 26"/>
                  <a:gd name="T4" fmla="*/ 5 w 5"/>
                  <a:gd name="T5" fmla="*/ 24 h 26"/>
                  <a:gd name="T6" fmla="*/ 4 w 5"/>
                  <a:gd name="T7" fmla="*/ 4 h 26"/>
                  <a:gd name="T8" fmla="*/ 5 w 5"/>
                  <a:gd name="T9" fmla="*/ 2 h 26"/>
                  <a:gd name="T10" fmla="*/ 4 w 5"/>
                  <a:gd name="T11" fmla="*/ 0 h 26"/>
                  <a:gd name="T12" fmla="*/ 1 w 5"/>
                  <a:gd name="T13" fmla="*/ 0 h 26"/>
                  <a:gd name="T14" fmla="*/ 1 w 5"/>
                  <a:gd name="T15" fmla="*/ 2 h 26"/>
                  <a:gd name="T16" fmla="*/ 2 w 5"/>
                  <a:gd name="T17" fmla="*/ 4 h 26"/>
                  <a:gd name="T18" fmla="*/ 0 w 5"/>
                  <a:gd name="T19" fmla="*/ 24 h 26"/>
                  <a:gd name="T20" fmla="*/ 0 w 5"/>
                  <a:gd name="T21" fmla="*/ 24 h 26"/>
                  <a:gd name="T22" fmla="*/ 0 w 5"/>
                  <a:gd name="T23" fmla="*/ 24 h 26"/>
                  <a:gd name="T24" fmla="*/ 0 w 5"/>
                  <a:gd name="T25" fmla="*/ 24 h 26"/>
                  <a:gd name="T26" fmla="*/ 0 w 5"/>
                  <a:gd name="T27" fmla="*/ 24 h 26"/>
                  <a:gd name="T28" fmla="*/ 1 w 5"/>
                  <a:gd name="T29" fmla="*/ 26 h 26"/>
                  <a:gd name="T30" fmla="*/ 5 w 5"/>
                  <a:gd name="T31" fmla="*/ 26 h 26"/>
                  <a:gd name="T32" fmla="*/ 5 w 5"/>
                  <a:gd name="T33" fmla="*/ 24 h 26"/>
                  <a:gd name="T34" fmla="*/ 5 w 5"/>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6">
                    <a:moveTo>
                      <a:pt x="5" y="24"/>
                    </a:moveTo>
                    <a:cubicBezTo>
                      <a:pt x="5" y="24"/>
                      <a:pt x="5" y="24"/>
                      <a:pt x="5" y="24"/>
                    </a:cubicBezTo>
                    <a:cubicBezTo>
                      <a:pt x="5" y="24"/>
                      <a:pt x="5" y="24"/>
                      <a:pt x="5" y="24"/>
                    </a:cubicBezTo>
                    <a:cubicBezTo>
                      <a:pt x="4" y="4"/>
                      <a:pt x="4" y="4"/>
                      <a:pt x="4" y="4"/>
                    </a:cubicBezTo>
                    <a:cubicBezTo>
                      <a:pt x="5" y="2"/>
                      <a:pt x="5" y="2"/>
                      <a:pt x="5" y="2"/>
                    </a:cubicBezTo>
                    <a:cubicBezTo>
                      <a:pt x="5" y="2"/>
                      <a:pt x="5" y="1"/>
                      <a:pt x="4" y="0"/>
                    </a:cubicBezTo>
                    <a:cubicBezTo>
                      <a:pt x="4" y="0"/>
                      <a:pt x="2" y="0"/>
                      <a:pt x="1" y="0"/>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6" name="Freeform 1719"/>
              <p:cNvSpPr/>
              <p:nvPr/>
            </p:nvSpPr>
            <p:spPr bwMode="auto">
              <a:xfrm>
                <a:off x="6672557" y="636795"/>
                <a:ext cx="19704" cy="174513"/>
              </a:xfrm>
              <a:custGeom>
                <a:avLst/>
                <a:gdLst>
                  <a:gd name="T0" fmla="*/ 3 w 3"/>
                  <a:gd name="T1" fmla="*/ 24 h 26"/>
                  <a:gd name="T2" fmla="*/ 3 w 3"/>
                  <a:gd name="T3" fmla="*/ 24 h 26"/>
                  <a:gd name="T4" fmla="*/ 2 w 3"/>
                  <a:gd name="T5" fmla="*/ 4 h 26"/>
                  <a:gd name="T6" fmla="*/ 3 w 3"/>
                  <a:gd name="T7" fmla="*/ 2 h 26"/>
                  <a:gd name="T8" fmla="*/ 2 w 3"/>
                  <a:gd name="T9" fmla="*/ 0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0"/>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7" name="Freeform 1720"/>
              <p:cNvSpPr/>
              <p:nvPr/>
            </p:nvSpPr>
            <p:spPr bwMode="auto">
              <a:xfrm>
                <a:off x="6683816" y="636795"/>
                <a:ext cx="14074" cy="14073"/>
              </a:xfrm>
              <a:custGeom>
                <a:avLst/>
                <a:gdLst>
                  <a:gd name="T0" fmla="*/ 1 w 2"/>
                  <a:gd name="T1" fmla="*/ 2 h 2"/>
                  <a:gd name="T2" fmla="*/ 1 w 2"/>
                  <a:gd name="T3" fmla="*/ 2 h 2"/>
                  <a:gd name="T4" fmla="*/ 0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2" y="1"/>
                      <a:pt x="0" y="0"/>
                    </a:cubicBezTo>
                    <a:cubicBezTo>
                      <a:pt x="0" y="0"/>
                      <a:pt x="0" y="0"/>
                      <a:pt x="0"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8" name="Freeform 1721"/>
              <p:cNvSpPr/>
              <p:nvPr/>
            </p:nvSpPr>
            <p:spPr bwMode="auto">
              <a:xfrm>
                <a:off x="6658485" y="636795"/>
                <a:ext cx="14074" cy="14073"/>
              </a:xfrm>
              <a:custGeom>
                <a:avLst/>
                <a:gdLst>
                  <a:gd name="T0" fmla="*/ 1 w 2"/>
                  <a:gd name="T1" fmla="*/ 2 h 2"/>
                  <a:gd name="T2" fmla="*/ 1 w 2"/>
                  <a:gd name="T3" fmla="*/ 2 h 2"/>
                  <a:gd name="T4" fmla="*/ 1 w 2"/>
                  <a:gd name="T5" fmla="*/ 0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0" y="1"/>
                      <a:pt x="1" y="0"/>
                    </a:cubicBezTo>
                    <a:cubicBezTo>
                      <a:pt x="2" y="0"/>
                      <a:pt x="2" y="0"/>
                      <a:pt x="2"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79" name="Freeform 1722"/>
              <p:cNvSpPr/>
              <p:nvPr/>
            </p:nvSpPr>
            <p:spPr bwMode="auto">
              <a:xfrm>
                <a:off x="6633151" y="631166"/>
                <a:ext cx="45036" cy="19702"/>
              </a:xfrm>
              <a:custGeom>
                <a:avLst/>
                <a:gdLst>
                  <a:gd name="T0" fmla="*/ 7 w 7"/>
                  <a:gd name="T1" fmla="*/ 0 h 3"/>
                  <a:gd name="T2" fmla="*/ 5 w 7"/>
                  <a:gd name="T3" fmla="*/ 3 h 3"/>
                  <a:gd name="T4" fmla="*/ 0 w 7"/>
                  <a:gd name="T5" fmla="*/ 3 h 3"/>
                  <a:gd name="T6" fmla="*/ 0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4" y="1"/>
                      <a:pt x="5" y="3"/>
                    </a:cubicBezTo>
                    <a:cubicBezTo>
                      <a:pt x="0" y="3"/>
                      <a:pt x="0" y="3"/>
                      <a:pt x="0" y="3"/>
                    </a:cubicBezTo>
                    <a:cubicBezTo>
                      <a:pt x="0" y="3"/>
                      <a:pt x="0" y="1"/>
                      <a:pt x="0"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0" name="Freeform 1723"/>
              <p:cNvSpPr/>
              <p:nvPr/>
            </p:nvSpPr>
            <p:spPr bwMode="auto">
              <a:xfrm>
                <a:off x="6799221" y="783161"/>
                <a:ext cx="39406" cy="126662"/>
              </a:xfrm>
              <a:custGeom>
                <a:avLst/>
                <a:gdLst>
                  <a:gd name="T0" fmla="*/ 6 w 6"/>
                  <a:gd name="T1" fmla="*/ 0 h 19"/>
                  <a:gd name="T2" fmla="*/ 4 w 6"/>
                  <a:gd name="T3" fmla="*/ 17 h 19"/>
                  <a:gd name="T4" fmla="*/ 2 w 6"/>
                  <a:gd name="T5" fmla="*/ 11 h 19"/>
                  <a:gd name="T6" fmla="*/ 4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6" y="16"/>
                      <a:pt x="4" y="17"/>
                    </a:cubicBezTo>
                    <a:cubicBezTo>
                      <a:pt x="3" y="18"/>
                      <a:pt x="3" y="13"/>
                      <a:pt x="2" y="11"/>
                    </a:cubicBezTo>
                    <a:cubicBezTo>
                      <a:pt x="0" y="8"/>
                      <a:pt x="3" y="11"/>
                      <a:pt x="4" y="15"/>
                    </a:cubicBezTo>
                    <a:cubicBezTo>
                      <a:pt x="4" y="19"/>
                      <a:pt x="5" y="11"/>
                      <a:pt x="4" y="5"/>
                    </a:cubicBezTo>
                    <a:cubicBezTo>
                      <a:pt x="4" y="0"/>
                      <a:pt x="5" y="12"/>
                      <a:pt x="6" y="0"/>
                    </a:cubicBezTo>
                    <a:close/>
                  </a:path>
                </a:pathLst>
              </a:custGeom>
              <a:solidFill>
                <a:srgbClr val="1C1C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1" name="Freeform 1724"/>
              <p:cNvSpPr/>
              <p:nvPr/>
            </p:nvSpPr>
            <p:spPr bwMode="auto">
              <a:xfrm>
                <a:off x="6498045"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0"/>
                      <a:pt x="3" y="14"/>
                    </a:cubicBezTo>
                    <a:cubicBezTo>
                      <a:pt x="2" y="18"/>
                      <a:pt x="2" y="10"/>
                      <a:pt x="2" y="5"/>
                    </a:cubicBezTo>
                    <a:cubicBezTo>
                      <a:pt x="3" y="0"/>
                      <a:pt x="1" y="11"/>
                      <a:pt x="0" y="0"/>
                    </a:cubicBezTo>
                    <a:close/>
                  </a:path>
                </a:pathLst>
              </a:custGeom>
              <a:solidFill>
                <a:srgbClr val="1C1C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2" name="Freeform 1725"/>
              <p:cNvSpPr/>
              <p:nvPr/>
            </p:nvSpPr>
            <p:spPr bwMode="auto">
              <a:xfrm>
                <a:off x="6537451" y="296215"/>
                <a:ext cx="295547" cy="261768"/>
              </a:xfrm>
              <a:custGeom>
                <a:avLst/>
                <a:gdLst>
                  <a:gd name="T0" fmla="*/ 29 w 44"/>
                  <a:gd name="T1" fmla="*/ 2 h 39"/>
                  <a:gd name="T2" fmla="*/ 19 w 44"/>
                  <a:gd name="T3" fmla="*/ 0 h 39"/>
                  <a:gd name="T4" fmla="*/ 20 w 44"/>
                  <a:gd name="T5" fmla="*/ 1 h 39"/>
                  <a:gd name="T6" fmla="*/ 14 w 44"/>
                  <a:gd name="T7" fmla="*/ 1 h 39"/>
                  <a:gd name="T8" fmla="*/ 15 w 44"/>
                  <a:gd name="T9" fmla="*/ 1 h 39"/>
                  <a:gd name="T10" fmla="*/ 11 w 44"/>
                  <a:gd name="T11" fmla="*/ 2 h 39"/>
                  <a:gd name="T12" fmla="*/ 10 w 44"/>
                  <a:gd name="T13" fmla="*/ 2 h 39"/>
                  <a:gd name="T14" fmla="*/ 7 w 44"/>
                  <a:gd name="T15" fmla="*/ 6 h 39"/>
                  <a:gd name="T16" fmla="*/ 6 w 44"/>
                  <a:gd name="T17" fmla="*/ 6 h 39"/>
                  <a:gd name="T18" fmla="*/ 6 w 44"/>
                  <a:gd name="T19" fmla="*/ 7 h 39"/>
                  <a:gd name="T20" fmla="*/ 0 w 44"/>
                  <a:gd name="T21" fmla="*/ 19 h 39"/>
                  <a:gd name="T22" fmla="*/ 4 w 44"/>
                  <a:gd name="T23" fmla="*/ 35 h 39"/>
                  <a:gd name="T24" fmla="*/ 6 w 44"/>
                  <a:gd name="T25" fmla="*/ 33 h 39"/>
                  <a:gd name="T26" fmla="*/ 6 w 44"/>
                  <a:gd name="T27" fmla="*/ 31 h 39"/>
                  <a:gd name="T28" fmla="*/ 22 w 44"/>
                  <a:gd name="T29" fmla="*/ 22 h 39"/>
                  <a:gd name="T30" fmla="*/ 37 w 44"/>
                  <a:gd name="T31" fmla="*/ 33 h 39"/>
                  <a:gd name="T32" fmla="*/ 37 w 44"/>
                  <a:gd name="T33" fmla="*/ 34 h 39"/>
                  <a:gd name="T34" fmla="*/ 40 w 44"/>
                  <a:gd name="T35" fmla="*/ 29 h 39"/>
                  <a:gd name="T36" fmla="*/ 29 w 44"/>
                  <a:gd name="T3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39">
                    <a:moveTo>
                      <a:pt x="29" y="2"/>
                    </a:moveTo>
                    <a:cubicBezTo>
                      <a:pt x="19" y="0"/>
                      <a:pt x="19" y="0"/>
                      <a:pt x="19" y="0"/>
                    </a:cubicBezTo>
                    <a:cubicBezTo>
                      <a:pt x="20" y="1"/>
                      <a:pt x="20" y="1"/>
                      <a:pt x="20" y="1"/>
                    </a:cubicBezTo>
                    <a:cubicBezTo>
                      <a:pt x="14" y="1"/>
                      <a:pt x="14" y="1"/>
                      <a:pt x="14" y="1"/>
                    </a:cubicBezTo>
                    <a:cubicBezTo>
                      <a:pt x="15" y="1"/>
                      <a:pt x="15" y="1"/>
                      <a:pt x="15" y="1"/>
                    </a:cubicBezTo>
                    <a:cubicBezTo>
                      <a:pt x="11" y="2"/>
                      <a:pt x="11" y="2"/>
                      <a:pt x="11" y="2"/>
                    </a:cubicBezTo>
                    <a:cubicBezTo>
                      <a:pt x="10" y="2"/>
                      <a:pt x="10" y="2"/>
                      <a:pt x="10" y="2"/>
                    </a:cubicBezTo>
                    <a:cubicBezTo>
                      <a:pt x="7" y="6"/>
                      <a:pt x="7" y="6"/>
                      <a:pt x="7" y="6"/>
                    </a:cubicBezTo>
                    <a:cubicBezTo>
                      <a:pt x="6" y="6"/>
                      <a:pt x="6" y="6"/>
                      <a:pt x="6" y="6"/>
                    </a:cubicBezTo>
                    <a:cubicBezTo>
                      <a:pt x="6" y="7"/>
                      <a:pt x="6" y="7"/>
                      <a:pt x="6" y="7"/>
                    </a:cubicBezTo>
                    <a:cubicBezTo>
                      <a:pt x="6" y="7"/>
                      <a:pt x="0" y="14"/>
                      <a:pt x="0" y="19"/>
                    </a:cubicBezTo>
                    <a:cubicBezTo>
                      <a:pt x="0" y="24"/>
                      <a:pt x="2" y="31"/>
                      <a:pt x="4" y="35"/>
                    </a:cubicBezTo>
                    <a:cubicBezTo>
                      <a:pt x="7" y="39"/>
                      <a:pt x="6" y="35"/>
                      <a:pt x="6" y="33"/>
                    </a:cubicBezTo>
                    <a:cubicBezTo>
                      <a:pt x="6" y="32"/>
                      <a:pt x="6" y="32"/>
                      <a:pt x="6" y="31"/>
                    </a:cubicBezTo>
                    <a:cubicBezTo>
                      <a:pt x="6" y="28"/>
                      <a:pt x="7" y="18"/>
                      <a:pt x="22" y="22"/>
                    </a:cubicBezTo>
                    <a:cubicBezTo>
                      <a:pt x="38" y="18"/>
                      <a:pt x="38" y="29"/>
                      <a:pt x="37" y="33"/>
                    </a:cubicBezTo>
                    <a:cubicBezTo>
                      <a:pt x="37" y="33"/>
                      <a:pt x="37" y="34"/>
                      <a:pt x="37" y="34"/>
                    </a:cubicBezTo>
                    <a:cubicBezTo>
                      <a:pt x="36" y="37"/>
                      <a:pt x="39" y="36"/>
                      <a:pt x="40" y="29"/>
                    </a:cubicBezTo>
                    <a:cubicBezTo>
                      <a:pt x="42" y="21"/>
                      <a:pt x="44" y="6"/>
                      <a:pt x="29" y="2"/>
                    </a:cubicBezTo>
                    <a:close/>
                  </a:path>
                </a:pathLst>
              </a:custGeom>
              <a:solidFill>
                <a:srgbClr val="9B85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3" name="Freeform 1726"/>
              <p:cNvSpPr/>
              <p:nvPr/>
            </p:nvSpPr>
            <p:spPr bwMode="auto">
              <a:xfrm>
                <a:off x="6571227" y="518577"/>
                <a:ext cx="8445" cy="39406"/>
              </a:xfrm>
              <a:custGeom>
                <a:avLst/>
                <a:gdLst>
                  <a:gd name="T0" fmla="*/ 1 w 1"/>
                  <a:gd name="T1" fmla="*/ 0 h 6"/>
                  <a:gd name="T2" fmla="*/ 0 w 1"/>
                  <a:gd name="T3" fmla="*/ 3 h 6"/>
                  <a:gd name="T4" fmla="*/ 1 w 1"/>
                  <a:gd name="T5" fmla="*/ 0 h 6"/>
                </a:gdLst>
                <a:ahLst/>
                <a:cxnLst>
                  <a:cxn ang="0">
                    <a:pos x="T0" y="T1"/>
                  </a:cxn>
                  <a:cxn ang="0">
                    <a:pos x="T2" y="T3"/>
                  </a:cxn>
                  <a:cxn ang="0">
                    <a:pos x="T4" y="T5"/>
                  </a:cxn>
                </a:cxnLst>
                <a:rect l="0" t="0" r="r" b="b"/>
                <a:pathLst>
                  <a:path w="1" h="6">
                    <a:moveTo>
                      <a:pt x="1" y="0"/>
                    </a:moveTo>
                    <a:cubicBezTo>
                      <a:pt x="1" y="1"/>
                      <a:pt x="0" y="2"/>
                      <a:pt x="0" y="3"/>
                    </a:cubicBezTo>
                    <a:cubicBezTo>
                      <a:pt x="1" y="6"/>
                      <a:pt x="1" y="2"/>
                      <a:pt x="1" y="0"/>
                    </a:cubicBezTo>
                    <a:close/>
                  </a:path>
                </a:pathLst>
              </a:custGeom>
              <a:solidFill>
                <a:srgbClr val="8471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4" name="Freeform 1727"/>
              <p:cNvSpPr/>
              <p:nvPr/>
            </p:nvSpPr>
            <p:spPr bwMode="auto">
              <a:xfrm>
                <a:off x="6557155" y="377841"/>
                <a:ext cx="247696" cy="132291"/>
              </a:xfrm>
              <a:custGeom>
                <a:avLst/>
                <a:gdLst>
                  <a:gd name="T0" fmla="*/ 36 w 37"/>
                  <a:gd name="T1" fmla="*/ 13 h 20"/>
                  <a:gd name="T2" fmla="*/ 37 w 37"/>
                  <a:gd name="T3" fmla="*/ 11 h 20"/>
                  <a:gd name="T4" fmla="*/ 36 w 37"/>
                  <a:gd name="T5" fmla="*/ 10 h 20"/>
                  <a:gd name="T6" fmla="*/ 34 w 37"/>
                  <a:gd name="T7" fmla="*/ 5 h 20"/>
                  <a:gd name="T8" fmla="*/ 35 w 37"/>
                  <a:gd name="T9" fmla="*/ 1 h 20"/>
                  <a:gd name="T10" fmla="*/ 35 w 37"/>
                  <a:gd name="T11" fmla="*/ 1 h 20"/>
                  <a:gd name="T12" fmla="*/ 31 w 37"/>
                  <a:gd name="T13" fmla="*/ 6 h 20"/>
                  <a:gd name="T14" fmla="*/ 25 w 37"/>
                  <a:gd name="T15" fmla="*/ 2 h 20"/>
                  <a:gd name="T16" fmla="*/ 24 w 37"/>
                  <a:gd name="T17" fmla="*/ 3 h 20"/>
                  <a:gd name="T18" fmla="*/ 15 w 37"/>
                  <a:gd name="T19" fmla="*/ 0 h 20"/>
                  <a:gd name="T20" fmla="*/ 15 w 37"/>
                  <a:gd name="T21" fmla="*/ 4 h 20"/>
                  <a:gd name="T22" fmla="*/ 11 w 37"/>
                  <a:gd name="T23" fmla="*/ 5 h 20"/>
                  <a:gd name="T24" fmla="*/ 10 w 37"/>
                  <a:gd name="T25" fmla="*/ 3 h 20"/>
                  <a:gd name="T26" fmla="*/ 10 w 37"/>
                  <a:gd name="T27" fmla="*/ 5 h 20"/>
                  <a:gd name="T28" fmla="*/ 6 w 37"/>
                  <a:gd name="T29" fmla="*/ 7 h 20"/>
                  <a:gd name="T30" fmla="*/ 4 w 37"/>
                  <a:gd name="T31" fmla="*/ 5 h 20"/>
                  <a:gd name="T32" fmla="*/ 5 w 37"/>
                  <a:gd name="T33" fmla="*/ 9 h 20"/>
                  <a:gd name="T34" fmla="*/ 2 w 37"/>
                  <a:gd name="T35" fmla="*/ 11 h 20"/>
                  <a:gd name="T36" fmla="*/ 0 w 37"/>
                  <a:gd name="T37" fmla="*/ 9 h 20"/>
                  <a:gd name="T38" fmla="*/ 0 w 37"/>
                  <a:gd name="T39" fmla="*/ 10 h 20"/>
                  <a:gd name="T40" fmla="*/ 3 w 37"/>
                  <a:gd name="T41" fmla="*/ 19 h 20"/>
                  <a:gd name="T42" fmla="*/ 3 w 37"/>
                  <a:gd name="T43" fmla="*/ 20 h 20"/>
                  <a:gd name="T44" fmla="*/ 3 w 37"/>
                  <a:gd name="T45" fmla="*/ 19 h 20"/>
                  <a:gd name="T46" fmla="*/ 19 w 37"/>
                  <a:gd name="T47" fmla="*/ 10 h 20"/>
                  <a:gd name="T48" fmla="*/ 35 w 37"/>
                  <a:gd name="T49" fmla="*/ 18 h 20"/>
                  <a:gd name="T50" fmla="*/ 36 w 37"/>
                  <a:gd name="T5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20">
                    <a:moveTo>
                      <a:pt x="36" y="13"/>
                    </a:moveTo>
                    <a:cubicBezTo>
                      <a:pt x="36" y="12"/>
                      <a:pt x="37" y="11"/>
                      <a:pt x="37" y="11"/>
                    </a:cubicBezTo>
                    <a:cubicBezTo>
                      <a:pt x="37" y="11"/>
                      <a:pt x="36" y="11"/>
                      <a:pt x="36" y="10"/>
                    </a:cubicBezTo>
                    <a:cubicBezTo>
                      <a:pt x="33" y="10"/>
                      <a:pt x="33" y="7"/>
                      <a:pt x="34" y="5"/>
                    </a:cubicBezTo>
                    <a:cubicBezTo>
                      <a:pt x="34" y="4"/>
                      <a:pt x="35" y="2"/>
                      <a:pt x="35" y="1"/>
                    </a:cubicBezTo>
                    <a:cubicBezTo>
                      <a:pt x="35" y="1"/>
                      <a:pt x="35" y="1"/>
                      <a:pt x="35" y="1"/>
                    </a:cubicBezTo>
                    <a:cubicBezTo>
                      <a:pt x="34" y="3"/>
                      <a:pt x="33" y="5"/>
                      <a:pt x="31" y="6"/>
                    </a:cubicBezTo>
                    <a:cubicBezTo>
                      <a:pt x="27" y="10"/>
                      <a:pt x="26" y="6"/>
                      <a:pt x="25" y="2"/>
                    </a:cubicBezTo>
                    <a:cubicBezTo>
                      <a:pt x="25" y="3"/>
                      <a:pt x="24" y="3"/>
                      <a:pt x="24" y="3"/>
                    </a:cubicBezTo>
                    <a:cubicBezTo>
                      <a:pt x="20" y="5"/>
                      <a:pt x="17" y="3"/>
                      <a:pt x="15" y="0"/>
                    </a:cubicBezTo>
                    <a:cubicBezTo>
                      <a:pt x="15" y="1"/>
                      <a:pt x="15" y="3"/>
                      <a:pt x="15" y="4"/>
                    </a:cubicBezTo>
                    <a:cubicBezTo>
                      <a:pt x="16" y="7"/>
                      <a:pt x="12" y="7"/>
                      <a:pt x="11" y="5"/>
                    </a:cubicBezTo>
                    <a:cubicBezTo>
                      <a:pt x="11" y="5"/>
                      <a:pt x="10" y="4"/>
                      <a:pt x="10" y="3"/>
                    </a:cubicBezTo>
                    <a:cubicBezTo>
                      <a:pt x="10" y="4"/>
                      <a:pt x="10" y="4"/>
                      <a:pt x="10" y="5"/>
                    </a:cubicBezTo>
                    <a:cubicBezTo>
                      <a:pt x="11" y="7"/>
                      <a:pt x="8" y="9"/>
                      <a:pt x="6" y="7"/>
                    </a:cubicBezTo>
                    <a:cubicBezTo>
                      <a:pt x="6" y="6"/>
                      <a:pt x="5" y="6"/>
                      <a:pt x="4" y="5"/>
                    </a:cubicBezTo>
                    <a:cubicBezTo>
                      <a:pt x="5" y="6"/>
                      <a:pt x="5" y="7"/>
                      <a:pt x="5" y="9"/>
                    </a:cubicBezTo>
                    <a:cubicBezTo>
                      <a:pt x="5" y="10"/>
                      <a:pt x="3" y="12"/>
                      <a:pt x="2" y="11"/>
                    </a:cubicBezTo>
                    <a:cubicBezTo>
                      <a:pt x="1" y="10"/>
                      <a:pt x="0" y="10"/>
                      <a:pt x="0" y="9"/>
                    </a:cubicBezTo>
                    <a:cubicBezTo>
                      <a:pt x="0" y="10"/>
                      <a:pt x="0" y="10"/>
                      <a:pt x="0" y="10"/>
                    </a:cubicBezTo>
                    <a:cubicBezTo>
                      <a:pt x="2" y="13"/>
                      <a:pt x="3" y="16"/>
                      <a:pt x="3" y="19"/>
                    </a:cubicBezTo>
                    <a:cubicBezTo>
                      <a:pt x="3" y="20"/>
                      <a:pt x="3" y="20"/>
                      <a:pt x="3" y="20"/>
                    </a:cubicBezTo>
                    <a:cubicBezTo>
                      <a:pt x="3" y="20"/>
                      <a:pt x="3" y="20"/>
                      <a:pt x="3" y="19"/>
                    </a:cubicBezTo>
                    <a:cubicBezTo>
                      <a:pt x="3" y="16"/>
                      <a:pt x="4" y="6"/>
                      <a:pt x="19" y="10"/>
                    </a:cubicBezTo>
                    <a:cubicBezTo>
                      <a:pt x="32" y="7"/>
                      <a:pt x="35" y="13"/>
                      <a:pt x="35" y="18"/>
                    </a:cubicBezTo>
                    <a:cubicBezTo>
                      <a:pt x="35" y="16"/>
                      <a:pt x="35" y="14"/>
                      <a:pt x="36" y="13"/>
                    </a:cubicBezTo>
                    <a:close/>
                  </a:path>
                </a:pathLst>
              </a:custGeom>
              <a:solidFill>
                <a:srgbClr val="84716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5" name="Rectangle 1728"/>
              <p:cNvSpPr>
                <a:spLocks noChangeArrowheads="1"/>
              </p:cNvSpPr>
              <p:nvPr/>
            </p:nvSpPr>
            <p:spPr bwMode="auto">
              <a:xfrm>
                <a:off x="6644410" y="937971"/>
                <a:ext cx="8445" cy="33777"/>
              </a:xfrm>
              <a:prstGeom prst="rect">
                <a:avLst/>
              </a:prstGeom>
              <a:solidFill>
                <a:srgbClr val="1414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6" name="Rectangle 1729"/>
              <p:cNvSpPr>
                <a:spLocks noChangeArrowheads="1"/>
              </p:cNvSpPr>
              <p:nvPr/>
            </p:nvSpPr>
            <p:spPr bwMode="auto">
              <a:xfrm>
                <a:off x="6624708" y="937971"/>
                <a:ext cx="8445" cy="33777"/>
              </a:xfrm>
              <a:prstGeom prst="rect">
                <a:avLst/>
              </a:prstGeom>
              <a:solidFill>
                <a:srgbClr val="1414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7" name="Rectangle 1730"/>
              <p:cNvSpPr>
                <a:spLocks noChangeArrowheads="1"/>
              </p:cNvSpPr>
              <p:nvPr/>
            </p:nvSpPr>
            <p:spPr bwMode="auto">
              <a:xfrm>
                <a:off x="6717593" y="937971"/>
                <a:ext cx="8445" cy="33777"/>
              </a:xfrm>
              <a:prstGeom prst="rect">
                <a:avLst/>
              </a:prstGeom>
              <a:solidFill>
                <a:srgbClr val="1414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8" name="Rectangle 1731"/>
              <p:cNvSpPr>
                <a:spLocks noChangeArrowheads="1"/>
              </p:cNvSpPr>
              <p:nvPr/>
            </p:nvSpPr>
            <p:spPr bwMode="auto">
              <a:xfrm>
                <a:off x="6692261" y="937971"/>
                <a:ext cx="5629" cy="33777"/>
              </a:xfrm>
              <a:prstGeom prst="rect">
                <a:avLst/>
              </a:prstGeom>
              <a:solidFill>
                <a:srgbClr val="1414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89" name="Rectangle 1733"/>
              <p:cNvSpPr>
                <a:spLocks noChangeArrowheads="1"/>
              </p:cNvSpPr>
              <p:nvPr/>
            </p:nvSpPr>
            <p:spPr bwMode="auto">
              <a:xfrm>
                <a:off x="7319943" y="583317"/>
                <a:ext cx="8444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0" name="Rectangle 1734"/>
              <p:cNvSpPr>
                <a:spLocks noChangeArrowheads="1"/>
              </p:cNvSpPr>
              <p:nvPr/>
            </p:nvSpPr>
            <p:spPr bwMode="auto">
              <a:xfrm>
                <a:off x="7319943" y="583317"/>
                <a:ext cx="84442"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1" name="Freeform 1735"/>
              <p:cNvSpPr/>
              <p:nvPr/>
            </p:nvSpPr>
            <p:spPr bwMode="auto">
              <a:xfrm>
                <a:off x="7224243" y="963303"/>
                <a:ext cx="261770" cy="121032"/>
              </a:xfrm>
              <a:custGeom>
                <a:avLst/>
                <a:gdLst>
                  <a:gd name="T0" fmla="*/ 90 w 93"/>
                  <a:gd name="T1" fmla="*/ 43 h 43"/>
                  <a:gd name="T2" fmla="*/ 8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8" y="43"/>
                    </a:lnTo>
                    <a:lnTo>
                      <a:pt x="0" y="0"/>
                    </a:lnTo>
                    <a:lnTo>
                      <a:pt x="93" y="0"/>
                    </a:lnTo>
                    <a:lnTo>
                      <a:pt x="90" y="43"/>
                    </a:ln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2" name="Freeform 1736"/>
              <p:cNvSpPr/>
              <p:nvPr/>
            </p:nvSpPr>
            <p:spPr bwMode="auto">
              <a:xfrm>
                <a:off x="7224243" y="963303"/>
                <a:ext cx="261770" cy="121032"/>
              </a:xfrm>
              <a:custGeom>
                <a:avLst/>
                <a:gdLst>
                  <a:gd name="T0" fmla="*/ 90 w 93"/>
                  <a:gd name="T1" fmla="*/ 43 h 43"/>
                  <a:gd name="T2" fmla="*/ 8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8"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3" name="Freeform 1737"/>
              <p:cNvSpPr/>
              <p:nvPr/>
            </p:nvSpPr>
            <p:spPr bwMode="auto">
              <a:xfrm>
                <a:off x="7246761" y="1084337"/>
                <a:ext cx="98516" cy="388432"/>
              </a:xfrm>
              <a:custGeom>
                <a:avLst/>
                <a:gdLst>
                  <a:gd name="T0" fmla="*/ 21 w 35"/>
                  <a:gd name="T1" fmla="*/ 128 h 138"/>
                  <a:gd name="T2" fmla="*/ 0 w 35"/>
                  <a:gd name="T3" fmla="*/ 0 h 138"/>
                  <a:gd name="T4" fmla="*/ 33 w 35"/>
                  <a:gd name="T5" fmla="*/ 0 h 138"/>
                  <a:gd name="T6" fmla="*/ 35 w 35"/>
                  <a:gd name="T7" fmla="*/ 138 h 138"/>
                  <a:gd name="T8" fmla="*/ 21 w 35"/>
                  <a:gd name="T9" fmla="*/ 128 h 138"/>
                </a:gdLst>
                <a:ahLst/>
                <a:cxnLst>
                  <a:cxn ang="0">
                    <a:pos x="T0" y="T1"/>
                  </a:cxn>
                  <a:cxn ang="0">
                    <a:pos x="T2" y="T3"/>
                  </a:cxn>
                  <a:cxn ang="0">
                    <a:pos x="T4" y="T5"/>
                  </a:cxn>
                  <a:cxn ang="0">
                    <a:pos x="T6" y="T7"/>
                  </a:cxn>
                  <a:cxn ang="0">
                    <a:pos x="T8" y="T9"/>
                  </a:cxn>
                </a:cxnLst>
                <a:rect l="0" t="0" r="r" b="b"/>
                <a:pathLst>
                  <a:path w="35" h="138">
                    <a:moveTo>
                      <a:pt x="21" y="128"/>
                    </a:moveTo>
                    <a:lnTo>
                      <a:pt x="0" y="0"/>
                    </a:lnTo>
                    <a:lnTo>
                      <a:pt x="33" y="0"/>
                    </a:lnTo>
                    <a:lnTo>
                      <a:pt x="35" y="138"/>
                    </a:lnTo>
                    <a:lnTo>
                      <a:pt x="21" y="128"/>
                    </a:ln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4" name="Freeform 1738"/>
              <p:cNvSpPr/>
              <p:nvPr/>
            </p:nvSpPr>
            <p:spPr bwMode="auto">
              <a:xfrm>
                <a:off x="7286167" y="1084337"/>
                <a:ext cx="64739"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2429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5" name="Freeform 1739"/>
              <p:cNvSpPr/>
              <p:nvPr/>
            </p:nvSpPr>
            <p:spPr bwMode="auto">
              <a:xfrm>
                <a:off x="7384683" y="1084337"/>
                <a:ext cx="92887" cy="388432"/>
              </a:xfrm>
              <a:custGeom>
                <a:avLst/>
                <a:gdLst>
                  <a:gd name="T0" fmla="*/ 12 w 33"/>
                  <a:gd name="T1" fmla="*/ 128 h 138"/>
                  <a:gd name="T2" fmla="*/ 33 w 33"/>
                  <a:gd name="T3" fmla="*/ 0 h 138"/>
                  <a:gd name="T4" fmla="*/ 0 w 33"/>
                  <a:gd name="T5" fmla="*/ 0 h 138"/>
                  <a:gd name="T6" fmla="*/ 0 w 33"/>
                  <a:gd name="T7" fmla="*/ 138 h 138"/>
                  <a:gd name="T8" fmla="*/ 12 w 33"/>
                  <a:gd name="T9" fmla="*/ 128 h 138"/>
                </a:gdLst>
                <a:ahLst/>
                <a:cxnLst>
                  <a:cxn ang="0">
                    <a:pos x="T0" y="T1"/>
                  </a:cxn>
                  <a:cxn ang="0">
                    <a:pos x="T2" y="T3"/>
                  </a:cxn>
                  <a:cxn ang="0">
                    <a:pos x="T4" y="T5"/>
                  </a:cxn>
                  <a:cxn ang="0">
                    <a:pos x="T6" y="T7"/>
                  </a:cxn>
                  <a:cxn ang="0">
                    <a:pos x="T8" y="T9"/>
                  </a:cxn>
                </a:cxnLst>
                <a:rect l="0" t="0" r="r" b="b"/>
                <a:pathLst>
                  <a:path w="33" h="138">
                    <a:moveTo>
                      <a:pt x="12" y="128"/>
                    </a:moveTo>
                    <a:lnTo>
                      <a:pt x="33" y="0"/>
                    </a:lnTo>
                    <a:lnTo>
                      <a:pt x="0" y="0"/>
                    </a:lnTo>
                    <a:lnTo>
                      <a:pt x="0" y="138"/>
                    </a:lnTo>
                    <a:lnTo>
                      <a:pt x="12" y="128"/>
                    </a:ln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6" name="Freeform 1740"/>
              <p:cNvSpPr/>
              <p:nvPr/>
            </p:nvSpPr>
            <p:spPr bwMode="auto">
              <a:xfrm>
                <a:off x="7384683" y="1084337"/>
                <a:ext cx="61924" cy="388432"/>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2429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7" name="Freeform 1741"/>
              <p:cNvSpPr/>
              <p:nvPr/>
            </p:nvSpPr>
            <p:spPr bwMode="auto">
              <a:xfrm>
                <a:off x="7204541" y="645240"/>
                <a:ext cx="306806" cy="318063"/>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8" name="Freeform 1742"/>
              <p:cNvSpPr/>
              <p:nvPr/>
            </p:nvSpPr>
            <p:spPr bwMode="auto">
              <a:xfrm>
                <a:off x="7277723" y="650870"/>
                <a:ext cx="160440" cy="301174"/>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5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2"/>
                      <a:pt x="21" y="2"/>
                      <a:pt x="20" y="1"/>
                    </a:cubicBezTo>
                    <a:cubicBezTo>
                      <a:pt x="19" y="0"/>
                      <a:pt x="19" y="0"/>
                      <a:pt x="19" y="0"/>
                    </a:cubicBezTo>
                    <a:cubicBezTo>
                      <a:pt x="18" y="13"/>
                      <a:pt x="18" y="21"/>
                      <a:pt x="19" y="33"/>
                    </a:cubicBezTo>
                    <a:cubicBezTo>
                      <a:pt x="19" y="36"/>
                      <a:pt x="19" y="41"/>
                      <a:pt x="18" y="41"/>
                    </a:cubicBezTo>
                    <a:cubicBezTo>
                      <a:pt x="15" y="45"/>
                      <a:pt x="12" y="43"/>
                      <a:pt x="9" y="43"/>
                    </a:cubicBezTo>
                    <a:cubicBezTo>
                      <a:pt x="6" y="42"/>
                      <a:pt x="5" y="39"/>
                      <a:pt x="5" y="33"/>
                    </a:cubicBezTo>
                    <a:cubicBezTo>
                      <a:pt x="5" y="32"/>
                      <a:pt x="5" y="32"/>
                      <a:pt x="5" y="31"/>
                    </a:cubicBezTo>
                    <a:cubicBezTo>
                      <a:pt x="5" y="27"/>
                      <a:pt x="5" y="24"/>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699" name="Rectangle 1743"/>
              <p:cNvSpPr>
                <a:spLocks noChangeArrowheads="1"/>
              </p:cNvSpPr>
              <p:nvPr/>
            </p:nvSpPr>
            <p:spPr bwMode="auto">
              <a:xfrm>
                <a:off x="7384683"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0" name="Freeform 1744"/>
              <p:cNvSpPr/>
              <p:nvPr/>
            </p:nvSpPr>
            <p:spPr bwMode="auto">
              <a:xfrm>
                <a:off x="7224243" y="943601"/>
                <a:ext cx="261770" cy="19702"/>
              </a:xfrm>
              <a:custGeom>
                <a:avLst/>
                <a:gdLst>
                  <a:gd name="T0" fmla="*/ 90 w 93"/>
                  <a:gd name="T1" fmla="*/ 7 h 7"/>
                  <a:gd name="T2" fmla="*/ 8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8" y="7"/>
                    </a:lnTo>
                    <a:lnTo>
                      <a:pt x="0" y="0"/>
                    </a:lnTo>
                    <a:lnTo>
                      <a:pt x="93"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1" name="Freeform 1745"/>
              <p:cNvSpPr/>
              <p:nvPr/>
            </p:nvSpPr>
            <p:spPr bwMode="auto">
              <a:xfrm>
                <a:off x="7224243" y="943601"/>
                <a:ext cx="261770" cy="19702"/>
              </a:xfrm>
              <a:custGeom>
                <a:avLst/>
                <a:gdLst>
                  <a:gd name="T0" fmla="*/ 90 w 93"/>
                  <a:gd name="T1" fmla="*/ 7 h 7"/>
                  <a:gd name="T2" fmla="*/ 8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8"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2" name="Freeform 1746"/>
              <p:cNvSpPr/>
              <p:nvPr/>
            </p:nvSpPr>
            <p:spPr bwMode="auto">
              <a:xfrm>
                <a:off x="7384683"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3" name="Rectangle 1747"/>
              <p:cNvSpPr>
                <a:spLocks noChangeArrowheads="1"/>
              </p:cNvSpPr>
              <p:nvPr/>
            </p:nvSpPr>
            <p:spPr bwMode="auto">
              <a:xfrm>
                <a:off x="7277723"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4" name="Freeform 1748"/>
              <p:cNvSpPr/>
              <p:nvPr/>
            </p:nvSpPr>
            <p:spPr bwMode="auto">
              <a:xfrm>
                <a:off x="7277723"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5" name="Freeform 1749"/>
              <p:cNvSpPr/>
              <p:nvPr/>
            </p:nvSpPr>
            <p:spPr bwMode="auto">
              <a:xfrm>
                <a:off x="7384683"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6" name="Freeform 1750"/>
              <p:cNvSpPr/>
              <p:nvPr/>
            </p:nvSpPr>
            <p:spPr bwMode="auto">
              <a:xfrm>
                <a:off x="7277723"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7" name="Freeform 1751"/>
              <p:cNvSpPr/>
              <p:nvPr/>
            </p:nvSpPr>
            <p:spPr bwMode="auto">
              <a:xfrm>
                <a:off x="7224243" y="310288"/>
                <a:ext cx="275843"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8" name="Freeform 1752"/>
              <p:cNvSpPr/>
              <p:nvPr/>
            </p:nvSpPr>
            <p:spPr bwMode="auto">
              <a:xfrm>
                <a:off x="7224243" y="490430"/>
                <a:ext cx="42222"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09" name="Freeform 1753"/>
              <p:cNvSpPr/>
              <p:nvPr/>
            </p:nvSpPr>
            <p:spPr bwMode="auto">
              <a:xfrm>
                <a:off x="7466309" y="490430"/>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0" name="Freeform 1754"/>
              <p:cNvSpPr/>
              <p:nvPr/>
            </p:nvSpPr>
            <p:spPr bwMode="auto">
              <a:xfrm>
                <a:off x="7218613" y="645240"/>
                <a:ext cx="101330" cy="298361"/>
              </a:xfrm>
              <a:custGeom>
                <a:avLst/>
                <a:gdLst>
                  <a:gd name="T0" fmla="*/ 15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1 w 15"/>
                  <a:gd name="T13" fmla="*/ 45 h 45"/>
                  <a:gd name="T14" fmla="*/ 10 w 15"/>
                  <a:gd name="T15" fmla="*/ 4 h 45"/>
                  <a:gd name="T16" fmla="*/ 15 w 15"/>
                  <a:gd name="T17" fmla="*/ 1 h 45"/>
                  <a:gd name="T18" fmla="*/ 15 w 15"/>
                  <a:gd name="T19" fmla="*/ 0 h 45"/>
                  <a:gd name="T20" fmla="*/ 15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5" y="0"/>
                    </a:moveTo>
                    <a:cubicBezTo>
                      <a:pt x="8" y="0"/>
                      <a:pt x="3" y="3"/>
                      <a:pt x="3" y="3"/>
                    </a:cubicBezTo>
                    <a:cubicBezTo>
                      <a:pt x="3" y="3"/>
                      <a:pt x="0" y="22"/>
                      <a:pt x="1" y="32"/>
                    </a:cubicBezTo>
                    <a:cubicBezTo>
                      <a:pt x="1" y="37"/>
                      <a:pt x="2" y="42"/>
                      <a:pt x="2" y="45"/>
                    </a:cubicBezTo>
                    <a:cubicBezTo>
                      <a:pt x="12" y="45"/>
                      <a:pt x="12" y="45"/>
                      <a:pt x="12" y="45"/>
                    </a:cubicBezTo>
                    <a:cubicBezTo>
                      <a:pt x="12" y="45"/>
                      <a:pt x="12" y="45"/>
                      <a:pt x="12" y="45"/>
                    </a:cubicBezTo>
                    <a:cubicBezTo>
                      <a:pt x="11" y="45"/>
                      <a:pt x="11" y="45"/>
                      <a:pt x="11" y="45"/>
                    </a:cubicBezTo>
                    <a:cubicBezTo>
                      <a:pt x="11" y="45"/>
                      <a:pt x="9" y="8"/>
                      <a:pt x="10" y="4"/>
                    </a:cubicBezTo>
                    <a:cubicBezTo>
                      <a:pt x="11" y="3"/>
                      <a:pt x="14" y="1"/>
                      <a:pt x="15" y="1"/>
                    </a:cubicBezTo>
                    <a:cubicBezTo>
                      <a:pt x="15" y="1"/>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1" name="Freeform 1755"/>
              <p:cNvSpPr/>
              <p:nvPr/>
            </p:nvSpPr>
            <p:spPr bwMode="auto">
              <a:xfrm>
                <a:off x="7277723" y="650870"/>
                <a:ext cx="42222"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1"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2" name="Freeform 1756"/>
              <p:cNvSpPr/>
              <p:nvPr/>
            </p:nvSpPr>
            <p:spPr bwMode="auto">
              <a:xfrm>
                <a:off x="7232688" y="1011154"/>
                <a:ext cx="5629" cy="5629"/>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3" name="Freeform 1757"/>
              <p:cNvSpPr/>
              <p:nvPr/>
            </p:nvSpPr>
            <p:spPr bwMode="auto">
              <a:xfrm>
                <a:off x="7232688" y="963303"/>
                <a:ext cx="78812" cy="53479"/>
              </a:xfrm>
              <a:custGeom>
                <a:avLst/>
                <a:gdLst>
                  <a:gd name="T0" fmla="*/ 2 w 12"/>
                  <a:gd name="T1" fmla="*/ 0 h 8"/>
                  <a:gd name="T2" fmla="*/ 0 w 12"/>
                  <a:gd name="T3" fmla="*/ 0 h 8"/>
                  <a:gd name="T4" fmla="*/ 0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0" y="4"/>
                      <a:pt x="0" y="6"/>
                      <a:pt x="0" y="7"/>
                    </a:cubicBezTo>
                    <a:cubicBezTo>
                      <a:pt x="1" y="8"/>
                      <a:pt x="1" y="8"/>
                      <a:pt x="1" y="8"/>
                    </a:cubicBezTo>
                    <a:cubicBezTo>
                      <a:pt x="12" y="8"/>
                      <a:pt x="12" y="8"/>
                      <a:pt x="12" y="8"/>
                    </a:cubicBezTo>
                    <a:cubicBezTo>
                      <a:pt x="12" y="8"/>
                      <a:pt x="11" y="5"/>
                      <a:pt x="11" y="0"/>
                    </a:cubicBezTo>
                    <a:cubicBezTo>
                      <a:pt x="2" y="0"/>
                      <a:pt x="2" y="0"/>
                      <a:pt x="2" y="0"/>
                    </a:cubicBezTo>
                    <a:cubicBezTo>
                      <a:pt x="2" y="0"/>
                      <a:pt x="2" y="0"/>
                      <a:pt x="2" y="0"/>
                    </a:cubicBezTo>
                  </a:path>
                </a:pathLst>
              </a:custGeom>
              <a:solidFill>
                <a:srgbClr val="1C1F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4" name="Freeform 1758"/>
              <p:cNvSpPr/>
              <p:nvPr/>
            </p:nvSpPr>
            <p:spPr bwMode="auto">
              <a:xfrm>
                <a:off x="7232688" y="943601"/>
                <a:ext cx="14074"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5" name="Freeform 1759"/>
              <p:cNvSpPr/>
              <p:nvPr/>
            </p:nvSpPr>
            <p:spPr bwMode="auto">
              <a:xfrm>
                <a:off x="7232688" y="943601"/>
                <a:ext cx="73183" cy="19702"/>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6" name="Freeform 1760"/>
              <p:cNvSpPr>
                <a:spLocks noEditPoints="1"/>
              </p:cNvSpPr>
              <p:nvPr/>
            </p:nvSpPr>
            <p:spPr bwMode="auto">
              <a:xfrm>
                <a:off x="7418460" y="645240"/>
                <a:ext cx="67553" cy="19702"/>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3" y="1"/>
                      <a:pt x="5" y="1"/>
                    </a:cubicBezTo>
                    <a:cubicBezTo>
                      <a:pt x="3"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7" name="Freeform 1761"/>
              <p:cNvSpPr/>
              <p:nvPr/>
            </p:nvSpPr>
            <p:spPr bwMode="auto">
              <a:xfrm>
                <a:off x="7404385" y="963303"/>
                <a:ext cx="81628"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2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2" y="8"/>
                      <a:pt x="12" y="8"/>
                      <a:pt x="12" y="8"/>
                    </a:cubicBezTo>
                    <a:cubicBezTo>
                      <a:pt x="12" y="8"/>
                      <a:pt x="12" y="6"/>
                      <a:pt x="12" y="0"/>
                    </a:cubicBezTo>
                  </a:path>
                </a:pathLst>
              </a:custGeom>
              <a:solidFill>
                <a:srgbClr val="1C1F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8" name="Freeform 1762"/>
              <p:cNvSpPr/>
              <p:nvPr/>
            </p:nvSpPr>
            <p:spPr bwMode="auto">
              <a:xfrm>
                <a:off x="7404385" y="645240"/>
                <a:ext cx="101330" cy="318063"/>
              </a:xfrm>
              <a:custGeom>
                <a:avLst/>
                <a:gdLst>
                  <a:gd name="T0" fmla="*/ 0 w 15"/>
                  <a:gd name="T1" fmla="*/ 0 h 48"/>
                  <a:gd name="T2" fmla="*/ 0 w 15"/>
                  <a:gd name="T3" fmla="*/ 1 h 48"/>
                  <a:gd name="T4" fmla="*/ 1 w 15"/>
                  <a:gd name="T5" fmla="*/ 2 h 48"/>
                  <a:gd name="T6" fmla="*/ 4 w 15"/>
                  <a:gd name="T7" fmla="*/ 5 h 48"/>
                  <a:gd name="T8" fmla="*/ 3 w 15"/>
                  <a:gd name="T9" fmla="*/ 45 h 48"/>
                  <a:gd name="T10" fmla="*/ 2 w 15"/>
                  <a:gd name="T11" fmla="*/ 45 h 48"/>
                  <a:gd name="T12" fmla="*/ 2 w 15"/>
                  <a:gd name="T13" fmla="*/ 45 h 48"/>
                  <a:gd name="T14" fmla="*/ 12 w 15"/>
                  <a:gd name="T15" fmla="*/ 45 h 48"/>
                  <a:gd name="T16" fmla="*/ 11 w 15"/>
                  <a:gd name="T17" fmla="*/ 48 h 48"/>
                  <a:gd name="T18" fmla="*/ 12 w 15"/>
                  <a:gd name="T19" fmla="*/ 48 h 48"/>
                  <a:gd name="T20" fmla="*/ 14 w 15"/>
                  <a:gd name="T21" fmla="*/ 32 h 48"/>
                  <a:gd name="T22" fmla="*/ 12 w 15"/>
                  <a:gd name="T23" fmla="*/ 3 h 48"/>
                  <a:gd name="T24" fmla="*/ 12 w 15"/>
                  <a:gd name="T25" fmla="*/ 3 h 48"/>
                  <a:gd name="T26" fmla="*/ 7 w 15"/>
                  <a:gd name="T27" fmla="*/ 1 h 48"/>
                  <a:gd name="T28" fmla="*/ 2 w 15"/>
                  <a:gd name="T29" fmla="*/ 0 h 48"/>
                  <a:gd name="T30" fmla="*/ 0 w 15"/>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8">
                    <a:moveTo>
                      <a:pt x="0" y="0"/>
                    </a:moveTo>
                    <a:cubicBezTo>
                      <a:pt x="0" y="0"/>
                      <a:pt x="0" y="1"/>
                      <a:pt x="0" y="1"/>
                    </a:cubicBezTo>
                    <a:cubicBezTo>
                      <a:pt x="1" y="2"/>
                      <a:pt x="1" y="2"/>
                      <a:pt x="1" y="2"/>
                    </a:cubicBezTo>
                    <a:cubicBezTo>
                      <a:pt x="2" y="3"/>
                      <a:pt x="3" y="3"/>
                      <a:pt x="4" y="5"/>
                    </a:cubicBezTo>
                    <a:cubicBezTo>
                      <a:pt x="5" y="8"/>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4" y="32"/>
                    </a:cubicBezTo>
                    <a:cubicBezTo>
                      <a:pt x="15" y="22"/>
                      <a:pt x="12" y="4"/>
                      <a:pt x="12" y="3"/>
                    </a:cubicBezTo>
                    <a:cubicBezTo>
                      <a:pt x="12" y="3"/>
                      <a:pt x="12" y="3"/>
                      <a:pt x="12" y="3"/>
                    </a:cubicBezTo>
                    <a:cubicBezTo>
                      <a:pt x="11" y="3"/>
                      <a:pt x="9" y="2"/>
                      <a:pt x="7" y="1"/>
                    </a:cubicBezTo>
                    <a:cubicBezTo>
                      <a:pt x="5" y="1"/>
                      <a:pt x="4"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19" name="Freeform 1763"/>
              <p:cNvSpPr/>
              <p:nvPr/>
            </p:nvSpPr>
            <p:spPr bwMode="auto">
              <a:xfrm>
                <a:off x="7404385" y="650870"/>
                <a:ext cx="33777" cy="292731"/>
              </a:xfrm>
              <a:custGeom>
                <a:avLst/>
                <a:gdLst>
                  <a:gd name="T0" fmla="*/ 0 w 5"/>
                  <a:gd name="T1" fmla="*/ 0 h 44"/>
                  <a:gd name="T2" fmla="*/ 2 w 5"/>
                  <a:gd name="T3" fmla="*/ 43 h 44"/>
                  <a:gd name="T4" fmla="*/ 2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2" y="43"/>
                    </a:cubicBezTo>
                    <a:cubicBezTo>
                      <a:pt x="2" y="43"/>
                      <a:pt x="2" y="44"/>
                      <a:pt x="2" y="44"/>
                    </a:cubicBezTo>
                    <a:cubicBezTo>
                      <a:pt x="3" y="44"/>
                      <a:pt x="3" y="44"/>
                      <a:pt x="3" y="44"/>
                    </a:cubicBezTo>
                    <a:cubicBezTo>
                      <a:pt x="3" y="44"/>
                      <a:pt x="5" y="7"/>
                      <a:pt x="4"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0" name="Freeform 1764"/>
              <p:cNvSpPr/>
              <p:nvPr/>
            </p:nvSpPr>
            <p:spPr bwMode="auto">
              <a:xfrm>
                <a:off x="7412830" y="943601"/>
                <a:ext cx="73183" cy="19702"/>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1"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1" name="Freeform 1765"/>
              <p:cNvSpPr/>
              <p:nvPr/>
            </p:nvSpPr>
            <p:spPr bwMode="auto">
              <a:xfrm>
                <a:off x="7212984" y="645240"/>
                <a:ext cx="98516" cy="371543"/>
              </a:xfrm>
              <a:custGeom>
                <a:avLst/>
                <a:gdLst>
                  <a:gd name="T0" fmla="*/ 15 w 15"/>
                  <a:gd name="T1" fmla="*/ 0 h 56"/>
                  <a:gd name="T2" fmla="*/ 12 w 15"/>
                  <a:gd name="T3" fmla="*/ 43 h 56"/>
                  <a:gd name="T4" fmla="*/ 14 w 15"/>
                  <a:gd name="T5" fmla="*/ 56 h 56"/>
                  <a:gd name="T6" fmla="*/ 2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5"/>
                      <a:pt x="12" y="43"/>
                    </a:cubicBezTo>
                    <a:cubicBezTo>
                      <a:pt x="13" y="50"/>
                      <a:pt x="14" y="56"/>
                      <a:pt x="14" y="56"/>
                    </a:cubicBezTo>
                    <a:cubicBezTo>
                      <a:pt x="2" y="55"/>
                      <a:pt x="2" y="55"/>
                      <a:pt x="2" y="55"/>
                    </a:cubicBezTo>
                    <a:cubicBezTo>
                      <a:pt x="2" y="55"/>
                      <a:pt x="2" y="51"/>
                      <a:pt x="1" y="31"/>
                    </a:cubicBezTo>
                    <a:cubicBezTo>
                      <a:pt x="0" y="21"/>
                      <a:pt x="3" y="3"/>
                      <a:pt x="3" y="3"/>
                    </a:cubicBezTo>
                    <a:cubicBezTo>
                      <a:pt x="3" y="3"/>
                      <a:pt x="8" y="0"/>
                      <a:pt x="15" y="0"/>
                    </a:cubicBez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2" name="Freeform 1766"/>
              <p:cNvSpPr/>
              <p:nvPr/>
            </p:nvSpPr>
            <p:spPr bwMode="auto">
              <a:xfrm>
                <a:off x="7272094" y="636795"/>
                <a:ext cx="47851"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9"/>
                      <a:pt x="1" y="9"/>
                      <a:pt x="1" y="9"/>
                    </a:cubicBezTo>
                    <a:cubicBezTo>
                      <a:pt x="1" y="1"/>
                      <a:pt x="1" y="1"/>
                      <a:pt x="1" y="1"/>
                    </a:cubicBezTo>
                    <a:cubicBezTo>
                      <a:pt x="1" y="1"/>
                      <a:pt x="3" y="0"/>
                      <a:pt x="6" y="0"/>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3" name="Freeform 1767"/>
              <p:cNvSpPr/>
              <p:nvPr/>
            </p:nvSpPr>
            <p:spPr bwMode="auto">
              <a:xfrm>
                <a:off x="7404385" y="636795"/>
                <a:ext cx="95701" cy="379987"/>
              </a:xfrm>
              <a:custGeom>
                <a:avLst/>
                <a:gdLst>
                  <a:gd name="T0" fmla="*/ 0 w 14"/>
                  <a:gd name="T1" fmla="*/ 0 h 57"/>
                  <a:gd name="T2" fmla="*/ 2 w 14"/>
                  <a:gd name="T3" fmla="*/ 44 h 57"/>
                  <a:gd name="T4" fmla="*/ 1 w 14"/>
                  <a:gd name="T5" fmla="*/ 57 h 57"/>
                  <a:gd name="T6" fmla="*/ 12 w 14"/>
                  <a:gd name="T7" fmla="*/ 56 h 57"/>
                  <a:gd name="T8" fmla="*/ 14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2" y="56"/>
                      <a:pt x="12" y="56"/>
                      <a:pt x="12" y="56"/>
                    </a:cubicBezTo>
                    <a:cubicBezTo>
                      <a:pt x="12" y="56"/>
                      <a:pt x="12" y="52"/>
                      <a:pt x="14" y="32"/>
                    </a:cubicBezTo>
                    <a:cubicBezTo>
                      <a:pt x="14" y="22"/>
                      <a:pt x="11" y="3"/>
                      <a:pt x="11" y="3"/>
                    </a:cubicBezTo>
                    <a:cubicBezTo>
                      <a:pt x="11" y="3"/>
                      <a:pt x="7" y="0"/>
                      <a:pt x="0" y="0"/>
                    </a:cubicBez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4" name="Freeform 1768"/>
              <p:cNvSpPr/>
              <p:nvPr/>
            </p:nvSpPr>
            <p:spPr bwMode="auto">
              <a:xfrm>
                <a:off x="7404385" y="636795"/>
                <a:ext cx="42222" cy="174513"/>
              </a:xfrm>
              <a:custGeom>
                <a:avLst/>
                <a:gdLst>
                  <a:gd name="T0" fmla="*/ 2 w 6"/>
                  <a:gd name="T1" fmla="*/ 0 h 26"/>
                  <a:gd name="T2" fmla="*/ 0 w 6"/>
                  <a:gd name="T3" fmla="*/ 0 h 26"/>
                  <a:gd name="T4" fmla="*/ 2 w 6"/>
                  <a:gd name="T5" fmla="*/ 26 h 26"/>
                  <a:gd name="T6" fmla="*/ 6 w 6"/>
                  <a:gd name="T7" fmla="*/ 17 h 26"/>
                  <a:gd name="T8" fmla="*/ 5 w 6"/>
                  <a:gd name="T9" fmla="*/ 14 h 26"/>
                  <a:gd name="T10" fmla="*/ 4 w 6"/>
                  <a:gd name="T11" fmla="*/ 13 h 26"/>
                  <a:gd name="T12" fmla="*/ 5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5" name="Freeform 1769"/>
              <p:cNvSpPr/>
              <p:nvPr/>
            </p:nvSpPr>
            <p:spPr bwMode="auto">
              <a:xfrm>
                <a:off x="7446607" y="645240"/>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6" name="Freeform 1770"/>
              <p:cNvSpPr/>
              <p:nvPr/>
            </p:nvSpPr>
            <p:spPr bwMode="auto">
              <a:xfrm>
                <a:off x="7319943" y="831012"/>
                <a:ext cx="211105"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7" name="Freeform 1771"/>
              <p:cNvSpPr/>
              <p:nvPr/>
            </p:nvSpPr>
            <p:spPr bwMode="auto">
              <a:xfrm>
                <a:off x="7446607" y="656499"/>
                <a:ext cx="53481" cy="208289"/>
              </a:xfrm>
              <a:custGeom>
                <a:avLst/>
                <a:gdLst>
                  <a:gd name="T0" fmla="*/ 3 w 8"/>
                  <a:gd name="T1" fmla="*/ 31 h 31"/>
                  <a:gd name="T2" fmla="*/ 5 w 8"/>
                  <a:gd name="T3" fmla="*/ 30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0"/>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2F3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8" name="Freeform 1772"/>
              <p:cNvSpPr/>
              <p:nvPr/>
            </p:nvSpPr>
            <p:spPr bwMode="auto">
              <a:xfrm>
                <a:off x="7319943" y="831012"/>
                <a:ext cx="157624" cy="59108"/>
              </a:xfrm>
              <a:custGeom>
                <a:avLst/>
                <a:gdLst>
                  <a:gd name="T0" fmla="*/ 10 w 24"/>
                  <a:gd name="T1" fmla="*/ 8 h 9"/>
                  <a:gd name="T2" fmla="*/ 10 w 24"/>
                  <a:gd name="T3" fmla="*/ 5 h 9"/>
                  <a:gd name="T4" fmla="*/ 18 w 24"/>
                  <a:gd name="T5" fmla="*/ 4 h 9"/>
                  <a:gd name="T6" fmla="*/ 19 w 24"/>
                  <a:gd name="T7" fmla="*/ 4 h 9"/>
                  <a:gd name="T8" fmla="*/ 21 w 24"/>
                  <a:gd name="T9" fmla="*/ 5 h 9"/>
                  <a:gd name="T10" fmla="*/ 21 w 24"/>
                  <a:gd name="T11" fmla="*/ 5 h 9"/>
                  <a:gd name="T12" fmla="*/ 22 w 24"/>
                  <a:gd name="T13" fmla="*/ 5 h 9"/>
                  <a:gd name="T14" fmla="*/ 24 w 24"/>
                  <a:gd name="T15" fmla="*/ 4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0" y="5"/>
                    </a:cubicBezTo>
                    <a:cubicBezTo>
                      <a:pt x="12" y="3"/>
                      <a:pt x="16" y="2"/>
                      <a:pt x="18" y="4"/>
                    </a:cubicBezTo>
                    <a:cubicBezTo>
                      <a:pt x="19" y="4"/>
                      <a:pt x="19" y="4"/>
                      <a:pt x="19" y="4"/>
                    </a:cubicBezTo>
                    <a:cubicBezTo>
                      <a:pt x="19" y="4"/>
                      <a:pt x="20" y="5"/>
                      <a:pt x="21" y="5"/>
                    </a:cubicBezTo>
                    <a:cubicBezTo>
                      <a:pt x="21" y="5"/>
                      <a:pt x="21" y="5"/>
                      <a:pt x="21" y="5"/>
                    </a:cubicBezTo>
                    <a:cubicBezTo>
                      <a:pt x="21" y="5"/>
                      <a:pt x="22" y="5"/>
                      <a:pt x="22" y="5"/>
                    </a:cubicBezTo>
                    <a:cubicBezTo>
                      <a:pt x="23" y="5"/>
                      <a:pt x="23" y="5"/>
                      <a:pt x="24" y="4"/>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29" name="Freeform 1773"/>
              <p:cNvSpPr/>
              <p:nvPr/>
            </p:nvSpPr>
            <p:spPr bwMode="auto">
              <a:xfrm>
                <a:off x="7246761" y="805679"/>
                <a:ext cx="78812" cy="25332"/>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2"/>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0" name="Freeform 1774"/>
              <p:cNvSpPr/>
              <p:nvPr/>
            </p:nvSpPr>
            <p:spPr bwMode="auto">
              <a:xfrm>
                <a:off x="7170764" y="645240"/>
                <a:ext cx="87257"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2"/>
                      <a:pt x="13" y="31"/>
                      <a:pt x="13" y="31"/>
                    </a:cubicBezTo>
                    <a:cubicBezTo>
                      <a:pt x="13" y="31"/>
                      <a:pt x="8" y="40"/>
                      <a:pt x="4" y="38"/>
                    </a:cubicBezTo>
                    <a:cubicBezTo>
                      <a:pt x="0" y="37"/>
                      <a:pt x="0" y="0"/>
                      <a:pt x="10" y="2"/>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1" name="Freeform 1775"/>
              <p:cNvSpPr/>
              <p:nvPr/>
            </p:nvSpPr>
            <p:spPr bwMode="auto">
              <a:xfrm>
                <a:off x="7165135" y="811308"/>
                <a:ext cx="239252"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0"/>
                      <a:pt x="15" y="2"/>
                    </a:cubicBezTo>
                    <a:cubicBezTo>
                      <a:pt x="11" y="3"/>
                      <a:pt x="0" y="6"/>
                      <a:pt x="5" y="13"/>
                    </a:cubicBezTo>
                    <a:close/>
                  </a:path>
                </a:pathLst>
              </a:custGeom>
              <a:solidFill>
                <a:srgbClr val="484D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2" name="Freeform 1776"/>
              <p:cNvSpPr/>
              <p:nvPr/>
            </p:nvSpPr>
            <p:spPr bwMode="auto">
              <a:xfrm>
                <a:off x="7198911" y="656499"/>
                <a:ext cx="59110" cy="188585"/>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2F34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3" name="Freeform 1777"/>
              <p:cNvSpPr/>
              <p:nvPr/>
            </p:nvSpPr>
            <p:spPr bwMode="auto">
              <a:xfrm>
                <a:off x="7238317"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5"/>
                      <a:pt x="25" y="5"/>
                    </a:cubicBezTo>
                    <a:cubicBezTo>
                      <a:pt x="25" y="5"/>
                      <a:pt x="23" y="0"/>
                      <a:pt x="22" y="0"/>
                    </a:cubicBezTo>
                    <a:cubicBezTo>
                      <a:pt x="22" y="0"/>
                      <a:pt x="12" y="0"/>
                      <a:pt x="4" y="2"/>
                    </a:cubicBezTo>
                    <a:cubicBezTo>
                      <a:pt x="3" y="2"/>
                      <a:pt x="2" y="2"/>
                      <a:pt x="0" y="3"/>
                    </a:cubicBezTo>
                    <a:cubicBezTo>
                      <a:pt x="0" y="4"/>
                      <a:pt x="0" y="4"/>
                      <a:pt x="0" y="5"/>
                    </a:cubicBezTo>
                    <a:close/>
                  </a:path>
                </a:pathLst>
              </a:custGeom>
              <a:solidFill>
                <a:srgbClr val="383D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4" name="Freeform 1778"/>
              <p:cNvSpPr/>
              <p:nvPr/>
            </p:nvSpPr>
            <p:spPr bwMode="auto">
              <a:xfrm>
                <a:off x="7393126" y="805679"/>
                <a:ext cx="59110"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5" name="Rectangle 1779"/>
              <p:cNvSpPr>
                <a:spLocks noChangeArrowheads="1"/>
              </p:cNvSpPr>
              <p:nvPr/>
            </p:nvSpPr>
            <p:spPr bwMode="auto">
              <a:xfrm>
                <a:off x="7319943" y="631166"/>
                <a:ext cx="84442"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6" name="Freeform 1780"/>
              <p:cNvSpPr/>
              <p:nvPr/>
            </p:nvSpPr>
            <p:spPr bwMode="auto">
              <a:xfrm>
                <a:off x="7364979" y="631166"/>
                <a:ext cx="39406" cy="19702"/>
              </a:xfrm>
              <a:custGeom>
                <a:avLst/>
                <a:gdLst>
                  <a:gd name="T0" fmla="*/ 0 w 6"/>
                  <a:gd name="T1" fmla="*/ 0 h 3"/>
                  <a:gd name="T2" fmla="*/ 2 w 6"/>
                  <a:gd name="T3" fmla="*/ 3 h 3"/>
                  <a:gd name="T4" fmla="*/ 6 w 6"/>
                  <a:gd name="T5" fmla="*/ 3 h 3"/>
                  <a:gd name="T6" fmla="*/ 6 w 6"/>
                  <a:gd name="T7" fmla="*/ 0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0" y="0"/>
                      <a:pt x="3" y="2"/>
                      <a:pt x="2" y="3"/>
                    </a:cubicBezTo>
                    <a:cubicBezTo>
                      <a:pt x="6" y="3"/>
                      <a:pt x="6" y="3"/>
                      <a:pt x="6" y="3"/>
                    </a:cubicBezTo>
                    <a:cubicBezTo>
                      <a:pt x="6" y="0"/>
                      <a:pt x="6" y="0"/>
                      <a:pt x="6"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7" name="Freeform 1781"/>
              <p:cNvSpPr/>
              <p:nvPr/>
            </p:nvSpPr>
            <p:spPr bwMode="auto">
              <a:xfrm>
                <a:off x="7339647" y="636795"/>
                <a:ext cx="39406" cy="174513"/>
              </a:xfrm>
              <a:custGeom>
                <a:avLst/>
                <a:gdLst>
                  <a:gd name="T0" fmla="*/ 6 w 6"/>
                  <a:gd name="T1" fmla="*/ 24 h 26"/>
                  <a:gd name="T2" fmla="*/ 6 w 6"/>
                  <a:gd name="T3" fmla="*/ 24 h 26"/>
                  <a:gd name="T4" fmla="*/ 6 w 6"/>
                  <a:gd name="T5" fmla="*/ 24 h 26"/>
                  <a:gd name="T6" fmla="*/ 5 w 6"/>
                  <a:gd name="T7" fmla="*/ 4 h 26"/>
                  <a:gd name="T8" fmla="*/ 5 w 6"/>
                  <a:gd name="T9" fmla="*/ 2 h 26"/>
                  <a:gd name="T10" fmla="*/ 5 w 6"/>
                  <a:gd name="T11" fmla="*/ 0 h 26"/>
                  <a:gd name="T12" fmla="*/ 2 w 6"/>
                  <a:gd name="T13" fmla="*/ 0 h 26"/>
                  <a:gd name="T14" fmla="*/ 2 w 6"/>
                  <a:gd name="T15" fmla="*/ 2 h 26"/>
                  <a:gd name="T16" fmla="*/ 3 w 6"/>
                  <a:gd name="T17" fmla="*/ 4 h 26"/>
                  <a:gd name="T18" fmla="*/ 0 w 6"/>
                  <a:gd name="T19" fmla="*/ 24 h 26"/>
                  <a:gd name="T20" fmla="*/ 0 w 6"/>
                  <a:gd name="T21" fmla="*/ 24 h 26"/>
                  <a:gd name="T22" fmla="*/ 0 w 6"/>
                  <a:gd name="T23" fmla="*/ 24 h 26"/>
                  <a:gd name="T24" fmla="*/ 0 w 6"/>
                  <a:gd name="T25" fmla="*/ 24 h 26"/>
                  <a:gd name="T26" fmla="*/ 0 w 6"/>
                  <a:gd name="T27" fmla="*/ 24 h 26"/>
                  <a:gd name="T28" fmla="*/ 2 w 6"/>
                  <a:gd name="T29" fmla="*/ 26 h 26"/>
                  <a:gd name="T30" fmla="*/ 5 w 6"/>
                  <a:gd name="T31" fmla="*/ 26 h 26"/>
                  <a:gd name="T32" fmla="*/ 6 w 6"/>
                  <a:gd name="T33" fmla="*/ 24 h 26"/>
                  <a:gd name="T34" fmla="*/ 6 w 6"/>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6">
                    <a:moveTo>
                      <a:pt x="6" y="24"/>
                    </a:moveTo>
                    <a:cubicBezTo>
                      <a:pt x="6" y="24"/>
                      <a:pt x="6" y="24"/>
                      <a:pt x="6" y="24"/>
                    </a:cubicBezTo>
                    <a:cubicBezTo>
                      <a:pt x="6" y="24"/>
                      <a:pt x="6" y="24"/>
                      <a:pt x="6" y="24"/>
                    </a:cubicBezTo>
                    <a:cubicBezTo>
                      <a:pt x="5" y="4"/>
                      <a:pt x="5" y="4"/>
                      <a:pt x="5" y="4"/>
                    </a:cubicBezTo>
                    <a:cubicBezTo>
                      <a:pt x="5" y="2"/>
                      <a:pt x="5" y="2"/>
                      <a:pt x="5" y="2"/>
                    </a:cubicBezTo>
                    <a:cubicBezTo>
                      <a:pt x="5" y="2"/>
                      <a:pt x="5" y="1"/>
                      <a:pt x="5" y="0"/>
                    </a:cubicBezTo>
                    <a:cubicBezTo>
                      <a:pt x="5" y="0"/>
                      <a:pt x="2" y="0"/>
                      <a:pt x="2" y="0"/>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2" y="26"/>
                      <a:pt x="2" y="26"/>
                      <a:pt x="2"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8" name="Freeform 1782"/>
              <p:cNvSpPr/>
              <p:nvPr/>
            </p:nvSpPr>
            <p:spPr bwMode="auto">
              <a:xfrm>
                <a:off x="7350906" y="636795"/>
                <a:ext cx="28147" cy="174513"/>
              </a:xfrm>
              <a:custGeom>
                <a:avLst/>
                <a:gdLst>
                  <a:gd name="T0" fmla="*/ 4 w 4"/>
                  <a:gd name="T1" fmla="*/ 24 h 26"/>
                  <a:gd name="T2" fmla="*/ 4 w 4"/>
                  <a:gd name="T3" fmla="*/ 24 h 26"/>
                  <a:gd name="T4" fmla="*/ 3 w 4"/>
                  <a:gd name="T5" fmla="*/ 4 h 26"/>
                  <a:gd name="T6" fmla="*/ 3 w 4"/>
                  <a:gd name="T7" fmla="*/ 2 h 26"/>
                  <a:gd name="T8" fmla="*/ 3 w 4"/>
                  <a:gd name="T9" fmla="*/ 0 h 26"/>
                  <a:gd name="T10" fmla="*/ 2 w 4"/>
                  <a:gd name="T11" fmla="*/ 0 h 26"/>
                  <a:gd name="T12" fmla="*/ 2 w 4"/>
                  <a:gd name="T13" fmla="*/ 1 h 26"/>
                  <a:gd name="T14" fmla="*/ 2 w 4"/>
                  <a:gd name="T15" fmla="*/ 10 h 26"/>
                  <a:gd name="T16" fmla="*/ 1 w 4"/>
                  <a:gd name="T17" fmla="*/ 20 h 26"/>
                  <a:gd name="T18" fmla="*/ 2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3" y="4"/>
                      <a:pt x="3" y="4"/>
                      <a:pt x="3" y="4"/>
                    </a:cubicBezTo>
                    <a:cubicBezTo>
                      <a:pt x="3" y="2"/>
                      <a:pt x="3" y="2"/>
                      <a:pt x="3" y="2"/>
                    </a:cubicBezTo>
                    <a:cubicBezTo>
                      <a:pt x="3" y="2"/>
                      <a:pt x="3" y="1"/>
                      <a:pt x="3" y="0"/>
                    </a:cubicBezTo>
                    <a:cubicBezTo>
                      <a:pt x="3" y="0"/>
                      <a:pt x="2" y="0"/>
                      <a:pt x="2" y="0"/>
                    </a:cubicBezTo>
                    <a:cubicBezTo>
                      <a:pt x="2" y="1"/>
                      <a:pt x="2" y="1"/>
                      <a:pt x="2" y="1"/>
                    </a:cubicBezTo>
                    <a:cubicBezTo>
                      <a:pt x="2" y="4"/>
                      <a:pt x="3" y="7"/>
                      <a:pt x="2" y="10"/>
                    </a:cubicBezTo>
                    <a:cubicBezTo>
                      <a:pt x="2" y="13"/>
                      <a:pt x="0" y="17"/>
                      <a:pt x="1" y="20"/>
                    </a:cubicBezTo>
                    <a:cubicBezTo>
                      <a:pt x="1" y="21"/>
                      <a:pt x="2" y="24"/>
                      <a:pt x="2"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39" name="Freeform 1783"/>
              <p:cNvSpPr/>
              <p:nvPr/>
            </p:nvSpPr>
            <p:spPr bwMode="auto">
              <a:xfrm>
                <a:off x="7373424" y="636795"/>
                <a:ext cx="5629" cy="14073"/>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0" name="Freeform 1784"/>
              <p:cNvSpPr/>
              <p:nvPr/>
            </p:nvSpPr>
            <p:spPr bwMode="auto">
              <a:xfrm>
                <a:off x="7345277" y="636795"/>
                <a:ext cx="5629" cy="14073"/>
              </a:xfrm>
              <a:custGeom>
                <a:avLst/>
                <a:gdLst>
                  <a:gd name="T0" fmla="*/ 1 w 1"/>
                  <a:gd name="T1" fmla="*/ 2 h 2"/>
                  <a:gd name="T2" fmla="*/ 0 w 1"/>
                  <a:gd name="T3" fmla="*/ 2 h 2"/>
                  <a:gd name="T4" fmla="*/ 1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2"/>
                    </a:cubicBezTo>
                    <a:cubicBezTo>
                      <a:pt x="0" y="2"/>
                      <a:pt x="0" y="1"/>
                      <a:pt x="1" y="0"/>
                    </a:cubicBezTo>
                    <a:cubicBezTo>
                      <a:pt x="1"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1" name="Freeform 1785"/>
              <p:cNvSpPr/>
              <p:nvPr/>
            </p:nvSpPr>
            <p:spPr bwMode="auto">
              <a:xfrm>
                <a:off x="7311500" y="631166"/>
                <a:ext cx="53481" cy="19702"/>
              </a:xfrm>
              <a:custGeom>
                <a:avLst/>
                <a:gdLst>
                  <a:gd name="T0" fmla="*/ 8 w 8"/>
                  <a:gd name="T1" fmla="*/ 0 h 3"/>
                  <a:gd name="T2" fmla="*/ 5 w 8"/>
                  <a:gd name="T3" fmla="*/ 3 h 3"/>
                  <a:gd name="T4" fmla="*/ 1 w 8"/>
                  <a:gd name="T5" fmla="*/ 3 h 3"/>
                  <a:gd name="T6" fmla="*/ 1 w 8"/>
                  <a:gd name="T7" fmla="*/ 0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8" y="0"/>
                      <a:pt x="5" y="1"/>
                      <a:pt x="5" y="3"/>
                    </a:cubicBezTo>
                    <a:cubicBezTo>
                      <a:pt x="1" y="3"/>
                      <a:pt x="1" y="3"/>
                      <a:pt x="1" y="3"/>
                    </a:cubicBezTo>
                    <a:cubicBezTo>
                      <a:pt x="1" y="3"/>
                      <a:pt x="0" y="1"/>
                      <a:pt x="1" y="0"/>
                    </a:cubicBezTo>
                    <a:cubicBezTo>
                      <a:pt x="2" y="0"/>
                      <a:pt x="6" y="0"/>
                      <a:pt x="8"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2" name="Freeform 1786"/>
              <p:cNvSpPr/>
              <p:nvPr/>
            </p:nvSpPr>
            <p:spPr bwMode="auto">
              <a:xfrm>
                <a:off x="7486013" y="783161"/>
                <a:ext cx="39406" cy="126662"/>
              </a:xfrm>
              <a:custGeom>
                <a:avLst/>
                <a:gdLst>
                  <a:gd name="T0" fmla="*/ 6 w 6"/>
                  <a:gd name="T1" fmla="*/ 0 h 19"/>
                  <a:gd name="T2" fmla="*/ 4 w 6"/>
                  <a:gd name="T3" fmla="*/ 17 h 19"/>
                  <a:gd name="T4" fmla="*/ 2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3" y="18"/>
                      <a:pt x="3" y="13"/>
                      <a:pt x="2" y="11"/>
                    </a:cubicBezTo>
                    <a:cubicBezTo>
                      <a:pt x="0" y="8"/>
                      <a:pt x="3" y="11"/>
                      <a:pt x="3" y="15"/>
                    </a:cubicBezTo>
                    <a:cubicBezTo>
                      <a:pt x="4" y="19"/>
                      <a:pt x="5" y="11"/>
                      <a:pt x="4" y="5"/>
                    </a:cubicBezTo>
                    <a:cubicBezTo>
                      <a:pt x="3" y="0"/>
                      <a:pt x="5" y="12"/>
                      <a:pt x="6" y="0"/>
                    </a:cubicBezTo>
                    <a:close/>
                  </a:path>
                </a:pathLst>
              </a:custGeom>
              <a:solidFill>
                <a:srgbClr val="404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3" name="Freeform 1787"/>
              <p:cNvSpPr/>
              <p:nvPr/>
            </p:nvSpPr>
            <p:spPr bwMode="auto">
              <a:xfrm>
                <a:off x="7184837" y="791606"/>
                <a:ext cx="39406" cy="118218"/>
              </a:xfrm>
              <a:custGeom>
                <a:avLst/>
                <a:gdLst>
                  <a:gd name="T0" fmla="*/ 0 w 6"/>
                  <a:gd name="T1" fmla="*/ 0 h 18"/>
                  <a:gd name="T2" fmla="*/ 2 w 6"/>
                  <a:gd name="T3" fmla="*/ 16 h 18"/>
                  <a:gd name="T4" fmla="*/ 4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0" y="15"/>
                      <a:pt x="2" y="16"/>
                    </a:cubicBezTo>
                    <a:cubicBezTo>
                      <a:pt x="3" y="17"/>
                      <a:pt x="3" y="13"/>
                      <a:pt x="4" y="10"/>
                    </a:cubicBezTo>
                    <a:cubicBezTo>
                      <a:pt x="6" y="8"/>
                      <a:pt x="3" y="10"/>
                      <a:pt x="3" y="14"/>
                    </a:cubicBezTo>
                    <a:cubicBezTo>
                      <a:pt x="2" y="18"/>
                      <a:pt x="1" y="10"/>
                      <a:pt x="2" y="5"/>
                    </a:cubicBezTo>
                    <a:cubicBezTo>
                      <a:pt x="2" y="0"/>
                      <a:pt x="1" y="11"/>
                      <a:pt x="0" y="0"/>
                    </a:cubicBezTo>
                    <a:close/>
                  </a:path>
                </a:pathLst>
              </a:custGeom>
              <a:solidFill>
                <a:srgbClr val="404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4" name="Freeform 1788"/>
              <p:cNvSpPr/>
              <p:nvPr/>
            </p:nvSpPr>
            <p:spPr bwMode="auto">
              <a:xfrm>
                <a:off x="7218613" y="304658"/>
                <a:ext cx="292731" cy="253325"/>
              </a:xfrm>
              <a:custGeom>
                <a:avLst/>
                <a:gdLst>
                  <a:gd name="T0" fmla="*/ 30 w 44"/>
                  <a:gd name="T1" fmla="*/ 1 h 38"/>
                  <a:gd name="T2" fmla="*/ 22 w 44"/>
                  <a:gd name="T3" fmla="*/ 0 h 38"/>
                  <a:gd name="T4" fmla="*/ 15 w 44"/>
                  <a:gd name="T5" fmla="*/ 1 h 38"/>
                  <a:gd name="T6" fmla="*/ 1 w 44"/>
                  <a:gd name="T7" fmla="*/ 22 h 38"/>
                  <a:gd name="T8" fmla="*/ 5 w 44"/>
                  <a:gd name="T9" fmla="*/ 34 h 38"/>
                  <a:gd name="T10" fmla="*/ 7 w 44"/>
                  <a:gd name="T11" fmla="*/ 32 h 38"/>
                  <a:gd name="T12" fmla="*/ 7 w 44"/>
                  <a:gd name="T13" fmla="*/ 30 h 38"/>
                  <a:gd name="T14" fmla="*/ 23 w 44"/>
                  <a:gd name="T15" fmla="*/ 21 h 38"/>
                  <a:gd name="T16" fmla="*/ 38 w 44"/>
                  <a:gd name="T17" fmla="*/ 32 h 38"/>
                  <a:gd name="T18" fmla="*/ 38 w 44"/>
                  <a:gd name="T19" fmla="*/ 33 h 38"/>
                  <a:gd name="T20" fmla="*/ 41 w 44"/>
                  <a:gd name="T21" fmla="*/ 28 h 38"/>
                  <a:gd name="T22" fmla="*/ 30 w 44"/>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8">
                    <a:moveTo>
                      <a:pt x="30" y="1"/>
                    </a:moveTo>
                    <a:cubicBezTo>
                      <a:pt x="22" y="0"/>
                      <a:pt x="22" y="0"/>
                      <a:pt x="22" y="0"/>
                    </a:cubicBezTo>
                    <a:cubicBezTo>
                      <a:pt x="15" y="1"/>
                      <a:pt x="15" y="1"/>
                      <a:pt x="15" y="1"/>
                    </a:cubicBezTo>
                    <a:cubicBezTo>
                      <a:pt x="4" y="4"/>
                      <a:pt x="0" y="13"/>
                      <a:pt x="1" y="22"/>
                    </a:cubicBezTo>
                    <a:cubicBezTo>
                      <a:pt x="2" y="26"/>
                      <a:pt x="3" y="31"/>
                      <a:pt x="5" y="34"/>
                    </a:cubicBezTo>
                    <a:cubicBezTo>
                      <a:pt x="7" y="38"/>
                      <a:pt x="6" y="34"/>
                      <a:pt x="7" y="32"/>
                    </a:cubicBezTo>
                    <a:cubicBezTo>
                      <a:pt x="7" y="31"/>
                      <a:pt x="7" y="31"/>
                      <a:pt x="7" y="30"/>
                    </a:cubicBezTo>
                    <a:cubicBezTo>
                      <a:pt x="7" y="27"/>
                      <a:pt x="7" y="17"/>
                      <a:pt x="23" y="21"/>
                    </a:cubicBezTo>
                    <a:cubicBezTo>
                      <a:pt x="39" y="17"/>
                      <a:pt x="39" y="28"/>
                      <a:pt x="38" y="32"/>
                    </a:cubicBezTo>
                    <a:cubicBezTo>
                      <a:pt x="38" y="32"/>
                      <a:pt x="38" y="33"/>
                      <a:pt x="38" y="33"/>
                    </a:cubicBezTo>
                    <a:cubicBezTo>
                      <a:pt x="37" y="36"/>
                      <a:pt x="39" y="35"/>
                      <a:pt x="41" y="28"/>
                    </a:cubicBezTo>
                    <a:cubicBezTo>
                      <a:pt x="43" y="20"/>
                      <a:pt x="44" y="5"/>
                      <a:pt x="30" y="1"/>
                    </a:cubicBez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5" name="Freeform 1789"/>
              <p:cNvSpPr/>
              <p:nvPr/>
            </p:nvSpPr>
            <p:spPr bwMode="auto">
              <a:xfrm>
                <a:off x="7232688" y="377841"/>
                <a:ext cx="253325" cy="180142"/>
              </a:xfrm>
              <a:custGeom>
                <a:avLst/>
                <a:gdLst>
                  <a:gd name="T0" fmla="*/ 38 w 38"/>
                  <a:gd name="T1" fmla="*/ 20 h 27"/>
                  <a:gd name="T2" fmla="*/ 37 w 38"/>
                  <a:gd name="T3" fmla="*/ 12 h 27"/>
                  <a:gd name="T4" fmla="*/ 37 w 38"/>
                  <a:gd name="T5" fmla="*/ 10 h 27"/>
                  <a:gd name="T6" fmla="*/ 36 w 38"/>
                  <a:gd name="T7" fmla="*/ 10 h 27"/>
                  <a:gd name="T8" fmla="*/ 33 w 38"/>
                  <a:gd name="T9" fmla="*/ 5 h 27"/>
                  <a:gd name="T10" fmla="*/ 28 w 38"/>
                  <a:gd name="T11" fmla="*/ 7 h 27"/>
                  <a:gd name="T12" fmla="*/ 24 w 38"/>
                  <a:gd name="T13" fmla="*/ 0 h 27"/>
                  <a:gd name="T14" fmla="*/ 19 w 38"/>
                  <a:gd name="T15" fmla="*/ 4 h 27"/>
                  <a:gd name="T16" fmla="*/ 17 w 38"/>
                  <a:gd name="T17" fmla="*/ 5 h 27"/>
                  <a:gd name="T18" fmla="*/ 11 w 38"/>
                  <a:gd name="T19" fmla="*/ 3 h 27"/>
                  <a:gd name="T20" fmla="*/ 6 w 38"/>
                  <a:gd name="T21" fmla="*/ 8 h 27"/>
                  <a:gd name="T22" fmla="*/ 2 w 38"/>
                  <a:gd name="T23" fmla="*/ 2 h 27"/>
                  <a:gd name="T24" fmla="*/ 1 w 38"/>
                  <a:gd name="T25" fmla="*/ 1 h 27"/>
                  <a:gd name="T26" fmla="*/ 3 w 38"/>
                  <a:gd name="T27" fmla="*/ 19 h 27"/>
                  <a:gd name="T28" fmla="*/ 2 w 38"/>
                  <a:gd name="T29" fmla="*/ 21 h 27"/>
                  <a:gd name="T30" fmla="*/ 3 w 38"/>
                  <a:gd name="T31" fmla="*/ 23 h 27"/>
                  <a:gd name="T32" fmla="*/ 5 w 38"/>
                  <a:gd name="T33" fmla="*/ 21 h 27"/>
                  <a:gd name="T34" fmla="*/ 5 w 38"/>
                  <a:gd name="T35" fmla="*/ 19 h 27"/>
                  <a:gd name="T36" fmla="*/ 21 w 38"/>
                  <a:gd name="T37" fmla="*/ 10 h 27"/>
                  <a:gd name="T38" fmla="*/ 36 w 38"/>
                  <a:gd name="T39" fmla="*/ 21 h 27"/>
                  <a:gd name="T40" fmla="*/ 36 w 38"/>
                  <a:gd name="T41" fmla="*/ 22 h 27"/>
                  <a:gd name="T42" fmla="*/ 38 w 38"/>
                  <a:gd name="T43"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7">
                    <a:moveTo>
                      <a:pt x="38" y="20"/>
                    </a:moveTo>
                    <a:cubicBezTo>
                      <a:pt x="37" y="17"/>
                      <a:pt x="37" y="15"/>
                      <a:pt x="37" y="12"/>
                    </a:cubicBezTo>
                    <a:cubicBezTo>
                      <a:pt x="37" y="11"/>
                      <a:pt x="37" y="11"/>
                      <a:pt x="37" y="10"/>
                    </a:cubicBezTo>
                    <a:cubicBezTo>
                      <a:pt x="37" y="10"/>
                      <a:pt x="37" y="10"/>
                      <a:pt x="36" y="10"/>
                    </a:cubicBezTo>
                    <a:cubicBezTo>
                      <a:pt x="34" y="9"/>
                      <a:pt x="33" y="7"/>
                      <a:pt x="33" y="5"/>
                    </a:cubicBezTo>
                    <a:cubicBezTo>
                      <a:pt x="32" y="7"/>
                      <a:pt x="31" y="8"/>
                      <a:pt x="28" y="7"/>
                    </a:cubicBezTo>
                    <a:cubicBezTo>
                      <a:pt x="25" y="6"/>
                      <a:pt x="24" y="3"/>
                      <a:pt x="24" y="0"/>
                    </a:cubicBezTo>
                    <a:cubicBezTo>
                      <a:pt x="23" y="1"/>
                      <a:pt x="21" y="3"/>
                      <a:pt x="19" y="4"/>
                    </a:cubicBezTo>
                    <a:cubicBezTo>
                      <a:pt x="18" y="5"/>
                      <a:pt x="17" y="5"/>
                      <a:pt x="17" y="5"/>
                    </a:cubicBezTo>
                    <a:cubicBezTo>
                      <a:pt x="14" y="7"/>
                      <a:pt x="12" y="5"/>
                      <a:pt x="11" y="3"/>
                    </a:cubicBezTo>
                    <a:cubicBezTo>
                      <a:pt x="10" y="6"/>
                      <a:pt x="9" y="8"/>
                      <a:pt x="6" y="8"/>
                    </a:cubicBezTo>
                    <a:cubicBezTo>
                      <a:pt x="3" y="8"/>
                      <a:pt x="2" y="6"/>
                      <a:pt x="2" y="2"/>
                    </a:cubicBezTo>
                    <a:cubicBezTo>
                      <a:pt x="1" y="1"/>
                      <a:pt x="1" y="1"/>
                      <a:pt x="1" y="1"/>
                    </a:cubicBezTo>
                    <a:cubicBezTo>
                      <a:pt x="0" y="7"/>
                      <a:pt x="3" y="14"/>
                      <a:pt x="3" y="19"/>
                    </a:cubicBezTo>
                    <a:cubicBezTo>
                      <a:pt x="3" y="20"/>
                      <a:pt x="3" y="21"/>
                      <a:pt x="2" y="21"/>
                    </a:cubicBezTo>
                    <a:cubicBezTo>
                      <a:pt x="2" y="22"/>
                      <a:pt x="2" y="23"/>
                      <a:pt x="3" y="23"/>
                    </a:cubicBezTo>
                    <a:cubicBezTo>
                      <a:pt x="5" y="27"/>
                      <a:pt x="4" y="23"/>
                      <a:pt x="5" y="21"/>
                    </a:cubicBezTo>
                    <a:cubicBezTo>
                      <a:pt x="5" y="20"/>
                      <a:pt x="5" y="20"/>
                      <a:pt x="5" y="19"/>
                    </a:cubicBezTo>
                    <a:cubicBezTo>
                      <a:pt x="5" y="16"/>
                      <a:pt x="5" y="6"/>
                      <a:pt x="21" y="10"/>
                    </a:cubicBezTo>
                    <a:cubicBezTo>
                      <a:pt x="37" y="6"/>
                      <a:pt x="37" y="17"/>
                      <a:pt x="36" y="21"/>
                    </a:cubicBezTo>
                    <a:cubicBezTo>
                      <a:pt x="36" y="21"/>
                      <a:pt x="36" y="22"/>
                      <a:pt x="36" y="22"/>
                    </a:cubicBezTo>
                    <a:cubicBezTo>
                      <a:pt x="35" y="24"/>
                      <a:pt x="37" y="24"/>
                      <a:pt x="38" y="20"/>
                    </a:cubicBezTo>
                    <a:close/>
                  </a:path>
                </a:pathLst>
              </a:custGeom>
              <a:solidFill>
                <a:srgbClr val="AF85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6" name="Rectangle 1790"/>
              <p:cNvSpPr>
                <a:spLocks noChangeArrowheads="1"/>
              </p:cNvSpPr>
              <p:nvPr/>
            </p:nvSpPr>
            <p:spPr bwMode="auto">
              <a:xfrm>
                <a:off x="7331202" y="937971"/>
                <a:ext cx="8445" cy="33777"/>
              </a:xfrm>
              <a:prstGeom prst="rect">
                <a:avLst/>
              </a:prstGeom>
              <a:solidFill>
                <a:srgbClr val="383D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7" name="Rectangle 1791"/>
              <p:cNvSpPr>
                <a:spLocks noChangeArrowheads="1"/>
              </p:cNvSpPr>
              <p:nvPr/>
            </p:nvSpPr>
            <p:spPr bwMode="auto">
              <a:xfrm>
                <a:off x="7311500" y="937971"/>
                <a:ext cx="8445" cy="33777"/>
              </a:xfrm>
              <a:prstGeom prst="rect">
                <a:avLst/>
              </a:prstGeom>
              <a:solidFill>
                <a:srgbClr val="383D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8" name="Rectangle 1792"/>
              <p:cNvSpPr>
                <a:spLocks noChangeArrowheads="1"/>
              </p:cNvSpPr>
              <p:nvPr/>
            </p:nvSpPr>
            <p:spPr bwMode="auto">
              <a:xfrm>
                <a:off x="7398756" y="937971"/>
                <a:ext cx="5629" cy="33777"/>
              </a:xfrm>
              <a:prstGeom prst="rect">
                <a:avLst/>
              </a:prstGeom>
              <a:solidFill>
                <a:srgbClr val="383D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49" name="Rectangle 1793"/>
              <p:cNvSpPr>
                <a:spLocks noChangeArrowheads="1"/>
              </p:cNvSpPr>
              <p:nvPr/>
            </p:nvSpPr>
            <p:spPr bwMode="auto">
              <a:xfrm>
                <a:off x="7379053" y="937971"/>
                <a:ext cx="5629" cy="33777"/>
              </a:xfrm>
              <a:prstGeom prst="rect">
                <a:avLst/>
              </a:prstGeom>
              <a:solidFill>
                <a:srgbClr val="383D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0" name="Rectangle 1795"/>
              <p:cNvSpPr>
                <a:spLocks noChangeArrowheads="1"/>
              </p:cNvSpPr>
              <p:nvPr/>
            </p:nvSpPr>
            <p:spPr bwMode="auto">
              <a:xfrm>
                <a:off x="8006736" y="583317"/>
                <a:ext cx="8444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1" name="Rectangle 1796"/>
              <p:cNvSpPr>
                <a:spLocks noChangeArrowheads="1"/>
              </p:cNvSpPr>
              <p:nvPr/>
            </p:nvSpPr>
            <p:spPr bwMode="auto">
              <a:xfrm>
                <a:off x="8006736" y="583317"/>
                <a:ext cx="84442"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2" name="Freeform 1797"/>
              <p:cNvSpPr/>
              <p:nvPr/>
            </p:nvSpPr>
            <p:spPr bwMode="auto">
              <a:xfrm>
                <a:off x="7911035" y="963303"/>
                <a:ext cx="261770" cy="121032"/>
              </a:xfrm>
              <a:custGeom>
                <a:avLst/>
                <a:gdLst>
                  <a:gd name="T0" fmla="*/ 91 w 93"/>
                  <a:gd name="T1" fmla="*/ 43 h 43"/>
                  <a:gd name="T2" fmla="*/ 8 w 93"/>
                  <a:gd name="T3" fmla="*/ 43 h 43"/>
                  <a:gd name="T4" fmla="*/ 0 w 93"/>
                  <a:gd name="T5" fmla="*/ 0 h 43"/>
                  <a:gd name="T6" fmla="*/ 93 w 93"/>
                  <a:gd name="T7" fmla="*/ 0 h 43"/>
                  <a:gd name="T8" fmla="*/ 91 w 93"/>
                  <a:gd name="T9" fmla="*/ 43 h 43"/>
                </a:gdLst>
                <a:ahLst/>
                <a:cxnLst>
                  <a:cxn ang="0">
                    <a:pos x="T0" y="T1"/>
                  </a:cxn>
                  <a:cxn ang="0">
                    <a:pos x="T2" y="T3"/>
                  </a:cxn>
                  <a:cxn ang="0">
                    <a:pos x="T4" y="T5"/>
                  </a:cxn>
                  <a:cxn ang="0">
                    <a:pos x="T6" y="T7"/>
                  </a:cxn>
                  <a:cxn ang="0">
                    <a:pos x="T8" y="T9"/>
                  </a:cxn>
                </a:cxnLst>
                <a:rect l="0" t="0" r="r" b="b"/>
                <a:pathLst>
                  <a:path w="93" h="43">
                    <a:moveTo>
                      <a:pt x="91" y="43"/>
                    </a:moveTo>
                    <a:lnTo>
                      <a:pt x="8" y="43"/>
                    </a:lnTo>
                    <a:lnTo>
                      <a:pt x="0" y="0"/>
                    </a:lnTo>
                    <a:lnTo>
                      <a:pt x="93" y="0"/>
                    </a:lnTo>
                    <a:lnTo>
                      <a:pt x="91" y="43"/>
                    </a:ln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3" name="Freeform 1798"/>
              <p:cNvSpPr/>
              <p:nvPr/>
            </p:nvSpPr>
            <p:spPr bwMode="auto">
              <a:xfrm>
                <a:off x="7911035" y="963303"/>
                <a:ext cx="261770" cy="121032"/>
              </a:xfrm>
              <a:custGeom>
                <a:avLst/>
                <a:gdLst>
                  <a:gd name="T0" fmla="*/ 91 w 93"/>
                  <a:gd name="T1" fmla="*/ 43 h 43"/>
                  <a:gd name="T2" fmla="*/ 8 w 93"/>
                  <a:gd name="T3" fmla="*/ 43 h 43"/>
                  <a:gd name="T4" fmla="*/ 0 w 93"/>
                  <a:gd name="T5" fmla="*/ 0 h 43"/>
                  <a:gd name="T6" fmla="*/ 93 w 93"/>
                  <a:gd name="T7" fmla="*/ 0 h 43"/>
                  <a:gd name="T8" fmla="*/ 91 w 93"/>
                  <a:gd name="T9" fmla="*/ 43 h 43"/>
                </a:gdLst>
                <a:ahLst/>
                <a:cxnLst>
                  <a:cxn ang="0">
                    <a:pos x="T0" y="T1"/>
                  </a:cxn>
                  <a:cxn ang="0">
                    <a:pos x="T2" y="T3"/>
                  </a:cxn>
                  <a:cxn ang="0">
                    <a:pos x="T4" y="T5"/>
                  </a:cxn>
                  <a:cxn ang="0">
                    <a:pos x="T6" y="T7"/>
                  </a:cxn>
                  <a:cxn ang="0">
                    <a:pos x="T8" y="T9"/>
                  </a:cxn>
                </a:cxnLst>
                <a:rect l="0" t="0" r="r" b="b"/>
                <a:pathLst>
                  <a:path w="93" h="43">
                    <a:moveTo>
                      <a:pt x="91" y="43"/>
                    </a:moveTo>
                    <a:lnTo>
                      <a:pt x="8" y="43"/>
                    </a:lnTo>
                    <a:lnTo>
                      <a:pt x="0" y="0"/>
                    </a:lnTo>
                    <a:lnTo>
                      <a:pt x="93" y="0"/>
                    </a:lnTo>
                    <a:lnTo>
                      <a:pt x="91"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4" name="Freeform 1799"/>
              <p:cNvSpPr/>
              <p:nvPr/>
            </p:nvSpPr>
            <p:spPr bwMode="auto">
              <a:xfrm>
                <a:off x="7933553" y="1084337"/>
                <a:ext cx="92887" cy="388432"/>
              </a:xfrm>
              <a:custGeom>
                <a:avLst/>
                <a:gdLst>
                  <a:gd name="T0" fmla="*/ 21 w 33"/>
                  <a:gd name="T1" fmla="*/ 128 h 138"/>
                  <a:gd name="T2" fmla="*/ 0 w 33"/>
                  <a:gd name="T3" fmla="*/ 0 h 138"/>
                  <a:gd name="T4" fmla="*/ 30 w 33"/>
                  <a:gd name="T5" fmla="*/ 0 h 138"/>
                  <a:gd name="T6" fmla="*/ 33 w 33"/>
                  <a:gd name="T7" fmla="*/ 138 h 138"/>
                  <a:gd name="T8" fmla="*/ 21 w 33"/>
                  <a:gd name="T9" fmla="*/ 128 h 138"/>
                </a:gdLst>
                <a:ahLst/>
                <a:cxnLst>
                  <a:cxn ang="0">
                    <a:pos x="T0" y="T1"/>
                  </a:cxn>
                  <a:cxn ang="0">
                    <a:pos x="T2" y="T3"/>
                  </a:cxn>
                  <a:cxn ang="0">
                    <a:pos x="T4" y="T5"/>
                  </a:cxn>
                  <a:cxn ang="0">
                    <a:pos x="T6" y="T7"/>
                  </a:cxn>
                  <a:cxn ang="0">
                    <a:pos x="T8" y="T9"/>
                  </a:cxn>
                </a:cxnLst>
                <a:rect l="0" t="0" r="r" b="b"/>
                <a:pathLst>
                  <a:path w="33" h="138">
                    <a:moveTo>
                      <a:pt x="21" y="128"/>
                    </a:moveTo>
                    <a:lnTo>
                      <a:pt x="0" y="0"/>
                    </a:lnTo>
                    <a:lnTo>
                      <a:pt x="30" y="0"/>
                    </a:lnTo>
                    <a:lnTo>
                      <a:pt x="33" y="138"/>
                    </a:lnTo>
                    <a:lnTo>
                      <a:pt x="21" y="128"/>
                    </a:ln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5" name="Freeform 1800"/>
              <p:cNvSpPr/>
              <p:nvPr/>
            </p:nvSpPr>
            <p:spPr bwMode="auto">
              <a:xfrm>
                <a:off x="7972959" y="1084337"/>
                <a:ext cx="59110" cy="388432"/>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2C35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6" name="Freeform 1801"/>
              <p:cNvSpPr/>
              <p:nvPr/>
            </p:nvSpPr>
            <p:spPr bwMode="auto">
              <a:xfrm>
                <a:off x="8071475" y="1084337"/>
                <a:ext cx="95701" cy="388432"/>
              </a:xfrm>
              <a:custGeom>
                <a:avLst/>
                <a:gdLst>
                  <a:gd name="T0" fmla="*/ 12 w 34"/>
                  <a:gd name="T1" fmla="*/ 128 h 138"/>
                  <a:gd name="T2" fmla="*/ 34 w 34"/>
                  <a:gd name="T3" fmla="*/ 0 h 138"/>
                  <a:gd name="T4" fmla="*/ 0 w 34"/>
                  <a:gd name="T5" fmla="*/ 0 h 138"/>
                  <a:gd name="T6" fmla="*/ 0 w 34"/>
                  <a:gd name="T7" fmla="*/ 138 h 138"/>
                  <a:gd name="T8" fmla="*/ 12 w 34"/>
                  <a:gd name="T9" fmla="*/ 128 h 138"/>
                </a:gdLst>
                <a:ahLst/>
                <a:cxnLst>
                  <a:cxn ang="0">
                    <a:pos x="T0" y="T1"/>
                  </a:cxn>
                  <a:cxn ang="0">
                    <a:pos x="T2" y="T3"/>
                  </a:cxn>
                  <a:cxn ang="0">
                    <a:pos x="T4" y="T5"/>
                  </a:cxn>
                  <a:cxn ang="0">
                    <a:pos x="T6" y="T7"/>
                  </a:cxn>
                  <a:cxn ang="0">
                    <a:pos x="T8" y="T9"/>
                  </a:cxn>
                </a:cxnLst>
                <a:rect l="0" t="0" r="r" b="b"/>
                <a:pathLst>
                  <a:path w="34" h="138">
                    <a:moveTo>
                      <a:pt x="12" y="128"/>
                    </a:moveTo>
                    <a:lnTo>
                      <a:pt x="34" y="0"/>
                    </a:lnTo>
                    <a:lnTo>
                      <a:pt x="0" y="0"/>
                    </a:lnTo>
                    <a:lnTo>
                      <a:pt x="0" y="138"/>
                    </a:lnTo>
                    <a:lnTo>
                      <a:pt x="12" y="128"/>
                    </a:ln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7" name="Freeform 1802"/>
              <p:cNvSpPr/>
              <p:nvPr/>
            </p:nvSpPr>
            <p:spPr bwMode="auto">
              <a:xfrm>
                <a:off x="8065846" y="1084337"/>
                <a:ext cx="67553" cy="388432"/>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2C35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8" name="Freeform 1803"/>
              <p:cNvSpPr/>
              <p:nvPr/>
            </p:nvSpPr>
            <p:spPr bwMode="auto">
              <a:xfrm>
                <a:off x="7885703" y="645240"/>
                <a:ext cx="312435" cy="318063"/>
              </a:xfrm>
              <a:custGeom>
                <a:avLst/>
                <a:gdLst>
                  <a:gd name="T0" fmla="*/ 44 w 47"/>
                  <a:gd name="T1" fmla="*/ 4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59" name="Freeform 1804"/>
              <p:cNvSpPr/>
              <p:nvPr/>
            </p:nvSpPr>
            <p:spPr bwMode="auto">
              <a:xfrm>
                <a:off x="7958886" y="650870"/>
                <a:ext cx="166069" cy="301174"/>
              </a:xfrm>
              <a:custGeom>
                <a:avLst/>
                <a:gdLst>
                  <a:gd name="T0" fmla="*/ 23 w 25"/>
                  <a:gd name="T1" fmla="*/ 4 h 45"/>
                  <a:gd name="T2" fmla="*/ 21 w 25"/>
                  <a:gd name="T3" fmla="*/ 1 h 45"/>
                  <a:gd name="T4" fmla="*/ 19 w 25"/>
                  <a:gd name="T5" fmla="*/ 0 h 45"/>
                  <a:gd name="T6" fmla="*/ 20 w 25"/>
                  <a:gd name="T7" fmla="*/ 33 h 45"/>
                  <a:gd name="T8" fmla="*/ 18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1" y="1"/>
                    </a:cubicBezTo>
                    <a:cubicBezTo>
                      <a:pt x="19" y="0"/>
                      <a:pt x="19" y="0"/>
                      <a:pt x="19" y="0"/>
                    </a:cubicBezTo>
                    <a:cubicBezTo>
                      <a:pt x="19" y="13"/>
                      <a:pt x="18" y="21"/>
                      <a:pt x="20" y="33"/>
                    </a:cubicBezTo>
                    <a:cubicBezTo>
                      <a:pt x="20" y="36"/>
                      <a:pt x="19" y="41"/>
                      <a:pt x="18" y="41"/>
                    </a:cubicBezTo>
                    <a:cubicBezTo>
                      <a:pt x="16" y="45"/>
                      <a:pt x="13" y="43"/>
                      <a:pt x="10" y="43"/>
                    </a:cubicBezTo>
                    <a:cubicBezTo>
                      <a:pt x="7" y="42"/>
                      <a:pt x="5" y="39"/>
                      <a:pt x="5" y="33"/>
                    </a:cubicBezTo>
                    <a:cubicBezTo>
                      <a:pt x="5" y="32"/>
                      <a:pt x="5" y="32"/>
                      <a:pt x="6" y="31"/>
                    </a:cubicBezTo>
                    <a:cubicBezTo>
                      <a:pt x="5" y="27"/>
                      <a:pt x="6" y="24"/>
                      <a:pt x="6" y="21"/>
                    </a:cubicBezTo>
                    <a:cubicBezTo>
                      <a:pt x="6" y="14"/>
                      <a:pt x="11" y="11"/>
                      <a:pt x="7" y="0"/>
                    </a:cubicBezTo>
                    <a:cubicBezTo>
                      <a:pt x="6" y="0"/>
                      <a:pt x="3" y="2"/>
                      <a:pt x="2" y="3"/>
                    </a:cubicBezTo>
                    <a:cubicBezTo>
                      <a:pt x="0" y="7"/>
                      <a:pt x="2" y="44"/>
                      <a:pt x="2" y="44"/>
                    </a:cubicBezTo>
                    <a:cubicBezTo>
                      <a:pt x="23" y="44"/>
                      <a:pt x="23" y="44"/>
                      <a:pt x="23" y="44"/>
                    </a:cubicBezTo>
                    <a:cubicBezTo>
                      <a:pt x="23"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0" name="Rectangle 1805"/>
              <p:cNvSpPr>
                <a:spLocks noChangeArrowheads="1"/>
              </p:cNvSpPr>
              <p:nvPr/>
            </p:nvSpPr>
            <p:spPr bwMode="auto">
              <a:xfrm>
                <a:off x="8071475"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1" name="Freeform 1806"/>
              <p:cNvSpPr/>
              <p:nvPr/>
            </p:nvSpPr>
            <p:spPr bwMode="auto">
              <a:xfrm>
                <a:off x="7911035" y="943601"/>
                <a:ext cx="261770" cy="19702"/>
              </a:xfrm>
              <a:custGeom>
                <a:avLst/>
                <a:gdLst>
                  <a:gd name="T0" fmla="*/ 91 w 93"/>
                  <a:gd name="T1" fmla="*/ 7 h 7"/>
                  <a:gd name="T2" fmla="*/ 8 w 93"/>
                  <a:gd name="T3" fmla="*/ 7 h 7"/>
                  <a:gd name="T4" fmla="*/ 0 w 93"/>
                  <a:gd name="T5" fmla="*/ 0 h 7"/>
                  <a:gd name="T6" fmla="*/ 93 w 93"/>
                  <a:gd name="T7" fmla="*/ 0 h 7"/>
                  <a:gd name="T8" fmla="*/ 91 w 93"/>
                  <a:gd name="T9" fmla="*/ 7 h 7"/>
                </a:gdLst>
                <a:ahLst/>
                <a:cxnLst>
                  <a:cxn ang="0">
                    <a:pos x="T0" y="T1"/>
                  </a:cxn>
                  <a:cxn ang="0">
                    <a:pos x="T2" y="T3"/>
                  </a:cxn>
                  <a:cxn ang="0">
                    <a:pos x="T4" y="T5"/>
                  </a:cxn>
                  <a:cxn ang="0">
                    <a:pos x="T6" y="T7"/>
                  </a:cxn>
                  <a:cxn ang="0">
                    <a:pos x="T8" y="T9"/>
                  </a:cxn>
                </a:cxnLst>
                <a:rect l="0" t="0" r="r" b="b"/>
                <a:pathLst>
                  <a:path w="93" h="7">
                    <a:moveTo>
                      <a:pt x="91" y="7"/>
                    </a:moveTo>
                    <a:lnTo>
                      <a:pt x="8" y="7"/>
                    </a:lnTo>
                    <a:lnTo>
                      <a:pt x="0" y="0"/>
                    </a:lnTo>
                    <a:lnTo>
                      <a:pt x="93" y="0"/>
                    </a:lnTo>
                    <a:lnTo>
                      <a:pt x="91"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2" name="Freeform 1807"/>
              <p:cNvSpPr/>
              <p:nvPr/>
            </p:nvSpPr>
            <p:spPr bwMode="auto">
              <a:xfrm>
                <a:off x="7911035" y="943601"/>
                <a:ext cx="261770" cy="19702"/>
              </a:xfrm>
              <a:custGeom>
                <a:avLst/>
                <a:gdLst>
                  <a:gd name="T0" fmla="*/ 91 w 93"/>
                  <a:gd name="T1" fmla="*/ 7 h 7"/>
                  <a:gd name="T2" fmla="*/ 8 w 93"/>
                  <a:gd name="T3" fmla="*/ 7 h 7"/>
                  <a:gd name="T4" fmla="*/ 0 w 93"/>
                  <a:gd name="T5" fmla="*/ 0 h 7"/>
                  <a:gd name="T6" fmla="*/ 93 w 93"/>
                  <a:gd name="T7" fmla="*/ 0 h 7"/>
                  <a:gd name="T8" fmla="*/ 91 w 93"/>
                  <a:gd name="T9" fmla="*/ 7 h 7"/>
                </a:gdLst>
                <a:ahLst/>
                <a:cxnLst>
                  <a:cxn ang="0">
                    <a:pos x="T0" y="T1"/>
                  </a:cxn>
                  <a:cxn ang="0">
                    <a:pos x="T2" y="T3"/>
                  </a:cxn>
                  <a:cxn ang="0">
                    <a:pos x="T4" y="T5"/>
                  </a:cxn>
                  <a:cxn ang="0">
                    <a:pos x="T6" y="T7"/>
                  </a:cxn>
                  <a:cxn ang="0">
                    <a:pos x="T8" y="T9"/>
                  </a:cxn>
                </a:cxnLst>
                <a:rect l="0" t="0" r="r" b="b"/>
                <a:pathLst>
                  <a:path w="93" h="7">
                    <a:moveTo>
                      <a:pt x="91" y="7"/>
                    </a:moveTo>
                    <a:lnTo>
                      <a:pt x="8" y="7"/>
                    </a:lnTo>
                    <a:lnTo>
                      <a:pt x="0" y="0"/>
                    </a:lnTo>
                    <a:lnTo>
                      <a:pt x="93" y="0"/>
                    </a:lnTo>
                    <a:lnTo>
                      <a:pt x="9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3" name="Freeform 1808"/>
              <p:cNvSpPr/>
              <p:nvPr/>
            </p:nvSpPr>
            <p:spPr bwMode="auto">
              <a:xfrm>
                <a:off x="8071475" y="1444621"/>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4" name="Rectangle 1809"/>
              <p:cNvSpPr>
                <a:spLocks noChangeArrowheads="1"/>
              </p:cNvSpPr>
              <p:nvPr/>
            </p:nvSpPr>
            <p:spPr bwMode="auto">
              <a:xfrm>
                <a:off x="7964516"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5" name="Freeform 1810"/>
              <p:cNvSpPr/>
              <p:nvPr/>
            </p:nvSpPr>
            <p:spPr bwMode="auto">
              <a:xfrm>
                <a:off x="7964516"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6" name="Freeform 1811"/>
              <p:cNvSpPr/>
              <p:nvPr/>
            </p:nvSpPr>
            <p:spPr bwMode="auto">
              <a:xfrm>
                <a:off x="8071475" y="1444621"/>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7" name="Freeform 1812"/>
              <p:cNvSpPr/>
              <p:nvPr/>
            </p:nvSpPr>
            <p:spPr bwMode="auto">
              <a:xfrm>
                <a:off x="7964516"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8" name="Freeform 1814"/>
              <p:cNvSpPr/>
              <p:nvPr/>
            </p:nvSpPr>
            <p:spPr bwMode="auto">
              <a:xfrm>
                <a:off x="7911037" y="310288"/>
                <a:ext cx="275843" cy="306806"/>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1"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69" name="Freeform 1815"/>
              <p:cNvSpPr/>
              <p:nvPr/>
            </p:nvSpPr>
            <p:spPr bwMode="auto">
              <a:xfrm>
                <a:off x="7905407" y="490430"/>
                <a:ext cx="39406" cy="87257"/>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0" name="Freeform 1816"/>
              <p:cNvSpPr/>
              <p:nvPr/>
            </p:nvSpPr>
            <p:spPr bwMode="auto">
              <a:xfrm>
                <a:off x="8153103" y="490430"/>
                <a:ext cx="33777" cy="87257"/>
              </a:xfrm>
              <a:custGeom>
                <a:avLst/>
                <a:gdLst>
                  <a:gd name="T0" fmla="*/ 2 w 5"/>
                  <a:gd name="T1" fmla="*/ 5 h 13"/>
                  <a:gd name="T2" fmla="*/ 3 w 5"/>
                  <a:gd name="T3" fmla="*/ 8 h 13"/>
                  <a:gd name="T4" fmla="*/ 0 w 5"/>
                  <a:gd name="T5" fmla="*/ 10 h 13"/>
                </a:gdLst>
                <a:ahLst/>
                <a:cxnLst>
                  <a:cxn ang="0">
                    <a:pos x="T0" y="T1"/>
                  </a:cxn>
                  <a:cxn ang="0">
                    <a:pos x="T2" y="T3"/>
                  </a:cxn>
                  <a:cxn ang="0">
                    <a:pos x="T4" y="T5"/>
                  </a:cxn>
                </a:cxnLst>
                <a:rect l="0" t="0" r="r" b="b"/>
                <a:pathLst>
                  <a:path w="5" h="13">
                    <a:moveTo>
                      <a:pt x="2" y="5"/>
                    </a:moveTo>
                    <a:cubicBezTo>
                      <a:pt x="2" y="5"/>
                      <a:pt x="5" y="0"/>
                      <a:pt x="3" y="8"/>
                    </a:cubicBezTo>
                    <a:cubicBezTo>
                      <a:pt x="2"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1" name="Freeform 1817"/>
              <p:cNvSpPr/>
              <p:nvPr/>
            </p:nvSpPr>
            <p:spPr bwMode="auto">
              <a:xfrm>
                <a:off x="7905407" y="645240"/>
                <a:ext cx="101330" cy="298361"/>
              </a:xfrm>
              <a:custGeom>
                <a:avLst/>
                <a:gdLst>
                  <a:gd name="T0" fmla="*/ 14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0 w 15"/>
                  <a:gd name="T13" fmla="*/ 45 h 45"/>
                  <a:gd name="T14" fmla="*/ 10 w 15"/>
                  <a:gd name="T15" fmla="*/ 4 h 45"/>
                  <a:gd name="T16" fmla="*/ 15 w 15"/>
                  <a:gd name="T17" fmla="*/ 1 h 45"/>
                  <a:gd name="T18" fmla="*/ 15 w 15"/>
                  <a:gd name="T19" fmla="*/ 0 h 45"/>
                  <a:gd name="T20" fmla="*/ 14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4" y="0"/>
                    </a:moveTo>
                    <a:cubicBezTo>
                      <a:pt x="8" y="0"/>
                      <a:pt x="3" y="3"/>
                      <a:pt x="3" y="3"/>
                    </a:cubicBezTo>
                    <a:cubicBezTo>
                      <a:pt x="3" y="3"/>
                      <a:pt x="0" y="22"/>
                      <a:pt x="1" y="32"/>
                    </a:cubicBezTo>
                    <a:cubicBezTo>
                      <a:pt x="1" y="37"/>
                      <a:pt x="1" y="42"/>
                      <a:pt x="2" y="45"/>
                    </a:cubicBezTo>
                    <a:cubicBezTo>
                      <a:pt x="12" y="45"/>
                      <a:pt x="12" y="45"/>
                      <a:pt x="12" y="45"/>
                    </a:cubicBezTo>
                    <a:cubicBezTo>
                      <a:pt x="12" y="45"/>
                      <a:pt x="12" y="45"/>
                      <a:pt x="12" y="45"/>
                    </a:cubicBezTo>
                    <a:cubicBezTo>
                      <a:pt x="10" y="45"/>
                      <a:pt x="10" y="45"/>
                      <a:pt x="10" y="45"/>
                    </a:cubicBezTo>
                    <a:cubicBezTo>
                      <a:pt x="10" y="45"/>
                      <a:pt x="8" y="8"/>
                      <a:pt x="10" y="4"/>
                    </a:cubicBezTo>
                    <a:cubicBezTo>
                      <a:pt x="11" y="3"/>
                      <a:pt x="13" y="1"/>
                      <a:pt x="15" y="1"/>
                    </a:cubicBezTo>
                    <a:cubicBezTo>
                      <a:pt x="15" y="1"/>
                      <a:pt x="15" y="0"/>
                      <a:pt x="15" y="0"/>
                    </a:cubicBezTo>
                    <a:cubicBezTo>
                      <a:pt x="15"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2" name="Freeform 1818"/>
              <p:cNvSpPr/>
              <p:nvPr/>
            </p:nvSpPr>
            <p:spPr bwMode="auto">
              <a:xfrm>
                <a:off x="7958886" y="650870"/>
                <a:ext cx="47851" cy="292731"/>
              </a:xfrm>
              <a:custGeom>
                <a:avLst/>
                <a:gdLst>
                  <a:gd name="T0" fmla="*/ 7 w 7"/>
                  <a:gd name="T1" fmla="*/ 0 h 44"/>
                  <a:gd name="T2" fmla="*/ 2 w 7"/>
                  <a:gd name="T3" fmla="*/ 3 h 44"/>
                  <a:gd name="T4" fmla="*/ 2 w 7"/>
                  <a:gd name="T5" fmla="*/ 44 h 44"/>
                  <a:gd name="T6" fmla="*/ 4 w 7"/>
                  <a:gd name="T7" fmla="*/ 44 h 44"/>
                  <a:gd name="T8" fmla="*/ 4 w 7"/>
                  <a:gd name="T9" fmla="*/ 43 h 44"/>
                  <a:gd name="T10" fmla="*/ 7 w 7"/>
                  <a:gd name="T11" fmla="*/ 0 h 44"/>
                </a:gdLst>
                <a:ahLst/>
                <a:cxnLst>
                  <a:cxn ang="0">
                    <a:pos x="T0" y="T1"/>
                  </a:cxn>
                  <a:cxn ang="0">
                    <a:pos x="T2" y="T3"/>
                  </a:cxn>
                  <a:cxn ang="0">
                    <a:pos x="T4" y="T5"/>
                  </a:cxn>
                  <a:cxn ang="0">
                    <a:pos x="T6" y="T7"/>
                  </a:cxn>
                  <a:cxn ang="0">
                    <a:pos x="T8" y="T9"/>
                  </a:cxn>
                  <a:cxn ang="0">
                    <a:pos x="T10" y="T11"/>
                  </a:cxn>
                </a:cxnLst>
                <a:rect l="0" t="0" r="r" b="b"/>
                <a:pathLst>
                  <a:path w="7" h="44">
                    <a:moveTo>
                      <a:pt x="7" y="0"/>
                    </a:moveTo>
                    <a:cubicBezTo>
                      <a:pt x="5" y="0"/>
                      <a:pt x="3" y="2"/>
                      <a:pt x="2" y="3"/>
                    </a:cubicBezTo>
                    <a:cubicBezTo>
                      <a:pt x="0" y="7"/>
                      <a:pt x="2" y="44"/>
                      <a:pt x="2" y="44"/>
                    </a:cubicBezTo>
                    <a:cubicBezTo>
                      <a:pt x="4" y="44"/>
                      <a:pt x="4" y="44"/>
                      <a:pt x="4" y="44"/>
                    </a:cubicBezTo>
                    <a:cubicBezTo>
                      <a:pt x="4" y="44"/>
                      <a:pt x="4" y="43"/>
                      <a:pt x="4" y="43"/>
                    </a:cubicBezTo>
                    <a:cubicBezTo>
                      <a:pt x="3" y="36"/>
                      <a:pt x="6" y="3"/>
                      <a:pt x="7"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3" name="Freeform 1819"/>
              <p:cNvSpPr/>
              <p:nvPr/>
            </p:nvSpPr>
            <p:spPr bwMode="auto">
              <a:xfrm>
                <a:off x="7919480"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4" name="Freeform 1820"/>
              <p:cNvSpPr/>
              <p:nvPr/>
            </p:nvSpPr>
            <p:spPr bwMode="auto">
              <a:xfrm>
                <a:off x="7919480" y="963303"/>
                <a:ext cx="73183" cy="53481"/>
              </a:xfrm>
              <a:custGeom>
                <a:avLst/>
                <a:gdLst>
                  <a:gd name="T0" fmla="*/ 2 w 11"/>
                  <a:gd name="T1" fmla="*/ 0 h 8"/>
                  <a:gd name="T2" fmla="*/ 0 w 11"/>
                  <a:gd name="T3" fmla="*/ 0 h 8"/>
                  <a:gd name="T4" fmla="*/ 0 w 11"/>
                  <a:gd name="T5" fmla="*/ 7 h 8"/>
                  <a:gd name="T6" fmla="*/ 0 w 11"/>
                  <a:gd name="T7" fmla="*/ 8 h 8"/>
                  <a:gd name="T8" fmla="*/ 11 w 11"/>
                  <a:gd name="T9" fmla="*/ 8 h 8"/>
                  <a:gd name="T10" fmla="*/ 10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4"/>
                      <a:pt x="0" y="6"/>
                      <a:pt x="0" y="7"/>
                    </a:cubicBezTo>
                    <a:cubicBezTo>
                      <a:pt x="0" y="8"/>
                      <a:pt x="0" y="8"/>
                      <a:pt x="0" y="8"/>
                    </a:cubicBezTo>
                    <a:cubicBezTo>
                      <a:pt x="11" y="8"/>
                      <a:pt x="11" y="8"/>
                      <a:pt x="11" y="8"/>
                    </a:cubicBezTo>
                    <a:cubicBezTo>
                      <a:pt x="11" y="8"/>
                      <a:pt x="11" y="5"/>
                      <a:pt x="10" y="0"/>
                    </a:cubicBezTo>
                    <a:cubicBezTo>
                      <a:pt x="2" y="0"/>
                      <a:pt x="2" y="0"/>
                      <a:pt x="2" y="0"/>
                    </a:cubicBezTo>
                    <a:cubicBezTo>
                      <a:pt x="2" y="0"/>
                      <a:pt x="2" y="0"/>
                      <a:pt x="2" y="0"/>
                    </a:cubicBezTo>
                  </a:path>
                </a:pathLst>
              </a:custGeom>
              <a:solidFill>
                <a:srgbClr val="1A21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5" name="Freeform 1821"/>
              <p:cNvSpPr/>
              <p:nvPr/>
            </p:nvSpPr>
            <p:spPr bwMode="auto">
              <a:xfrm>
                <a:off x="7919480" y="943601"/>
                <a:ext cx="14074"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6" name="Freeform 1822"/>
              <p:cNvSpPr/>
              <p:nvPr/>
            </p:nvSpPr>
            <p:spPr bwMode="auto">
              <a:xfrm>
                <a:off x="7919480" y="943601"/>
                <a:ext cx="67553" cy="19704"/>
              </a:xfrm>
              <a:custGeom>
                <a:avLst/>
                <a:gdLst>
                  <a:gd name="T0" fmla="*/ 10 w 10"/>
                  <a:gd name="T1" fmla="*/ 0 h 3"/>
                  <a:gd name="T2" fmla="*/ 0 w 10"/>
                  <a:gd name="T3" fmla="*/ 0 h 3"/>
                  <a:gd name="T4" fmla="*/ 0 w 10"/>
                  <a:gd name="T5" fmla="*/ 0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0"/>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7" name="Freeform 1823"/>
              <p:cNvSpPr>
                <a:spLocks noEditPoints="1"/>
              </p:cNvSpPr>
              <p:nvPr/>
            </p:nvSpPr>
            <p:spPr bwMode="auto">
              <a:xfrm>
                <a:off x="8099622" y="645240"/>
                <a:ext cx="73183" cy="19704"/>
              </a:xfrm>
              <a:custGeom>
                <a:avLst/>
                <a:gdLst>
                  <a:gd name="T0" fmla="*/ 11 w 11"/>
                  <a:gd name="T1" fmla="*/ 3 h 3"/>
                  <a:gd name="T2" fmla="*/ 11 w 11"/>
                  <a:gd name="T3" fmla="*/ 3 h 3"/>
                  <a:gd name="T4" fmla="*/ 11 w 11"/>
                  <a:gd name="T5" fmla="*/ 3 h 3"/>
                  <a:gd name="T6" fmla="*/ 11 w 11"/>
                  <a:gd name="T7" fmla="*/ 3 h 3"/>
                  <a:gd name="T8" fmla="*/ 0 w 11"/>
                  <a:gd name="T9" fmla="*/ 0 h 3"/>
                  <a:gd name="T10" fmla="*/ 5 w 11"/>
                  <a:gd name="T11" fmla="*/ 1 h 3"/>
                  <a:gd name="T12" fmla="*/ 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3"/>
                    </a:moveTo>
                    <a:cubicBezTo>
                      <a:pt x="11" y="3"/>
                      <a:pt x="11" y="3"/>
                      <a:pt x="11" y="3"/>
                    </a:cubicBezTo>
                    <a:cubicBezTo>
                      <a:pt x="11" y="3"/>
                      <a:pt x="11" y="3"/>
                      <a:pt x="11" y="3"/>
                    </a:cubicBezTo>
                    <a:cubicBezTo>
                      <a:pt x="11" y="3"/>
                      <a:pt x="11" y="3"/>
                      <a:pt x="11"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8" name="Freeform 1824"/>
              <p:cNvSpPr/>
              <p:nvPr/>
            </p:nvSpPr>
            <p:spPr bwMode="auto">
              <a:xfrm>
                <a:off x="8091179" y="963303"/>
                <a:ext cx="81628" cy="53481"/>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1A21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79" name="Freeform 1825"/>
              <p:cNvSpPr/>
              <p:nvPr/>
            </p:nvSpPr>
            <p:spPr bwMode="auto">
              <a:xfrm>
                <a:off x="8091179" y="645240"/>
                <a:ext cx="95701" cy="318064"/>
              </a:xfrm>
              <a:custGeom>
                <a:avLst/>
                <a:gdLst>
                  <a:gd name="T0" fmla="*/ 0 w 14"/>
                  <a:gd name="T1" fmla="*/ 0 h 48"/>
                  <a:gd name="T2" fmla="*/ 0 w 14"/>
                  <a:gd name="T3" fmla="*/ 1 h 48"/>
                  <a:gd name="T4" fmla="*/ 1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3 h 48"/>
                  <a:gd name="T24" fmla="*/ 12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2"/>
                      <a:pt x="12" y="4"/>
                      <a:pt x="12" y="3"/>
                    </a:cubicBezTo>
                    <a:cubicBezTo>
                      <a:pt x="12" y="3"/>
                      <a:pt x="12" y="3"/>
                      <a:pt x="12" y="3"/>
                    </a:cubicBezTo>
                    <a:cubicBezTo>
                      <a:pt x="11" y="3"/>
                      <a:pt x="9" y="2"/>
                      <a:pt x="6" y="1"/>
                    </a:cubicBezTo>
                    <a:cubicBezTo>
                      <a:pt x="5" y="1"/>
                      <a:pt x="3" y="1"/>
                      <a:pt x="1"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0" name="Freeform 1826"/>
              <p:cNvSpPr/>
              <p:nvPr/>
            </p:nvSpPr>
            <p:spPr bwMode="auto">
              <a:xfrm>
                <a:off x="8091179" y="650870"/>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1" y="43"/>
                    </a:cubicBezTo>
                    <a:cubicBezTo>
                      <a:pt x="1" y="43"/>
                      <a:pt x="1" y="44"/>
                      <a:pt x="1" y="44"/>
                    </a:cubicBezTo>
                    <a:cubicBezTo>
                      <a:pt x="3" y="44"/>
                      <a:pt x="3" y="44"/>
                      <a:pt x="3" y="44"/>
                    </a:cubicBezTo>
                    <a:cubicBezTo>
                      <a:pt x="3" y="44"/>
                      <a:pt x="5" y="7"/>
                      <a:pt x="3"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1" name="Freeform 1827"/>
              <p:cNvSpPr/>
              <p:nvPr/>
            </p:nvSpPr>
            <p:spPr bwMode="auto">
              <a:xfrm>
                <a:off x="8099622" y="943601"/>
                <a:ext cx="73183" cy="19704"/>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2" name="Freeform 1828"/>
              <p:cNvSpPr/>
              <p:nvPr/>
            </p:nvSpPr>
            <p:spPr bwMode="auto">
              <a:xfrm>
                <a:off x="7899778" y="645240"/>
                <a:ext cx="92887" cy="371543"/>
              </a:xfrm>
              <a:custGeom>
                <a:avLst/>
                <a:gdLst>
                  <a:gd name="T0" fmla="*/ 14 w 14"/>
                  <a:gd name="T1" fmla="*/ 0 h 56"/>
                  <a:gd name="T2" fmla="*/ 12 w 14"/>
                  <a:gd name="T3" fmla="*/ 43 h 56"/>
                  <a:gd name="T4" fmla="*/ 13 w 14"/>
                  <a:gd name="T5" fmla="*/ 56 h 56"/>
                  <a:gd name="T6" fmla="*/ 2 w 14"/>
                  <a:gd name="T7" fmla="*/ 55 h 56"/>
                  <a:gd name="T8" fmla="*/ 1 w 14"/>
                  <a:gd name="T9" fmla="*/ 31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5"/>
                      <a:pt x="12" y="43"/>
                    </a:cubicBezTo>
                    <a:cubicBezTo>
                      <a:pt x="13" y="50"/>
                      <a:pt x="13" y="56"/>
                      <a:pt x="13" y="56"/>
                    </a:cubicBezTo>
                    <a:cubicBezTo>
                      <a:pt x="2" y="55"/>
                      <a:pt x="2" y="55"/>
                      <a:pt x="2" y="55"/>
                    </a:cubicBezTo>
                    <a:cubicBezTo>
                      <a:pt x="2" y="55"/>
                      <a:pt x="2" y="51"/>
                      <a:pt x="1" y="31"/>
                    </a:cubicBezTo>
                    <a:cubicBezTo>
                      <a:pt x="0" y="21"/>
                      <a:pt x="3" y="3"/>
                      <a:pt x="3" y="3"/>
                    </a:cubicBezTo>
                    <a:cubicBezTo>
                      <a:pt x="3" y="3"/>
                      <a:pt x="8" y="0"/>
                      <a:pt x="14" y="0"/>
                    </a:cubicBez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3" name="Freeform 1829"/>
              <p:cNvSpPr/>
              <p:nvPr/>
            </p:nvSpPr>
            <p:spPr bwMode="auto">
              <a:xfrm>
                <a:off x="7953257" y="636795"/>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9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2" y="1"/>
                      <a:pt x="2" y="1"/>
                      <a:pt x="2" y="1"/>
                    </a:cubicBezTo>
                    <a:cubicBezTo>
                      <a:pt x="2" y="1"/>
                      <a:pt x="4" y="0"/>
                      <a:pt x="6" y="0"/>
                    </a:cubicBezTo>
                    <a:close/>
                  </a:path>
                </a:pathLst>
              </a:custGeom>
              <a:solidFill>
                <a:srgbClr val="4956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4" name="Freeform 1830"/>
              <p:cNvSpPr/>
              <p:nvPr/>
            </p:nvSpPr>
            <p:spPr bwMode="auto">
              <a:xfrm>
                <a:off x="8091179" y="636795"/>
                <a:ext cx="101330" cy="379988"/>
              </a:xfrm>
              <a:custGeom>
                <a:avLst/>
                <a:gdLst>
                  <a:gd name="T0" fmla="*/ 0 w 15"/>
                  <a:gd name="T1" fmla="*/ 0 h 57"/>
                  <a:gd name="T2" fmla="*/ 2 w 15"/>
                  <a:gd name="T3" fmla="*/ 44 h 57"/>
                  <a:gd name="T4" fmla="*/ 1 w 15"/>
                  <a:gd name="T5" fmla="*/ 57 h 57"/>
                  <a:gd name="T6" fmla="*/ 12 w 15"/>
                  <a:gd name="T7" fmla="*/ 56 h 57"/>
                  <a:gd name="T8" fmla="*/ 14 w 15"/>
                  <a:gd name="T9" fmla="*/ 32 h 57"/>
                  <a:gd name="T10" fmla="*/ 11 w 15"/>
                  <a:gd name="T11" fmla="*/ 3 h 57"/>
                  <a:gd name="T12" fmla="*/ 0 w 1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5" h="57">
                    <a:moveTo>
                      <a:pt x="0" y="0"/>
                    </a:moveTo>
                    <a:cubicBezTo>
                      <a:pt x="0" y="0"/>
                      <a:pt x="3" y="36"/>
                      <a:pt x="2" y="44"/>
                    </a:cubicBezTo>
                    <a:cubicBezTo>
                      <a:pt x="1" y="51"/>
                      <a:pt x="1" y="57"/>
                      <a:pt x="1" y="57"/>
                    </a:cubicBezTo>
                    <a:cubicBezTo>
                      <a:pt x="12" y="56"/>
                      <a:pt x="12" y="56"/>
                      <a:pt x="12" y="56"/>
                    </a:cubicBezTo>
                    <a:cubicBezTo>
                      <a:pt x="12" y="56"/>
                      <a:pt x="12" y="52"/>
                      <a:pt x="14" y="32"/>
                    </a:cubicBezTo>
                    <a:cubicBezTo>
                      <a:pt x="15" y="22"/>
                      <a:pt x="11" y="3"/>
                      <a:pt x="11" y="3"/>
                    </a:cubicBezTo>
                    <a:cubicBezTo>
                      <a:pt x="11" y="3"/>
                      <a:pt x="6" y="0"/>
                      <a:pt x="0" y="0"/>
                    </a:cubicBez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5" name="Freeform 1831"/>
              <p:cNvSpPr/>
              <p:nvPr/>
            </p:nvSpPr>
            <p:spPr bwMode="auto">
              <a:xfrm>
                <a:off x="8091179" y="636795"/>
                <a:ext cx="42222" cy="174513"/>
              </a:xfrm>
              <a:custGeom>
                <a:avLst/>
                <a:gdLst>
                  <a:gd name="T0" fmla="*/ 1 w 6"/>
                  <a:gd name="T1" fmla="*/ 0 h 26"/>
                  <a:gd name="T2" fmla="*/ 0 w 6"/>
                  <a:gd name="T3" fmla="*/ 0 h 26"/>
                  <a:gd name="T4" fmla="*/ 2 w 6"/>
                  <a:gd name="T5" fmla="*/ 26 h 26"/>
                  <a:gd name="T6" fmla="*/ 6 w 6"/>
                  <a:gd name="T7" fmla="*/ 17 h 26"/>
                  <a:gd name="T8" fmla="*/ 5 w 6"/>
                  <a:gd name="T9" fmla="*/ 14 h 26"/>
                  <a:gd name="T10" fmla="*/ 3 w 6"/>
                  <a:gd name="T11" fmla="*/ 13 h 26"/>
                  <a:gd name="T12" fmla="*/ 5 w 6"/>
                  <a:gd name="T13" fmla="*/ 9 h 26"/>
                  <a:gd name="T14" fmla="*/ 4 w 6"/>
                  <a:gd name="T15" fmla="*/ 1 h 26"/>
                  <a:gd name="T16" fmla="*/ 1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1" y="0"/>
                    </a:moveTo>
                    <a:cubicBezTo>
                      <a:pt x="0" y="0"/>
                      <a:pt x="0" y="0"/>
                      <a:pt x="0" y="0"/>
                    </a:cubicBezTo>
                    <a:cubicBezTo>
                      <a:pt x="2" y="26"/>
                      <a:pt x="2" y="26"/>
                      <a:pt x="2" y="26"/>
                    </a:cubicBezTo>
                    <a:cubicBezTo>
                      <a:pt x="6" y="17"/>
                      <a:pt x="6" y="17"/>
                      <a:pt x="6" y="17"/>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4956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6" name="Freeform 1832"/>
              <p:cNvSpPr/>
              <p:nvPr/>
            </p:nvSpPr>
            <p:spPr bwMode="auto">
              <a:xfrm>
                <a:off x="8133399" y="645240"/>
                <a:ext cx="98516"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6" y="13"/>
                      <a:pt x="3" y="21"/>
                    </a:cubicBezTo>
                    <a:cubicBezTo>
                      <a:pt x="1" y="25"/>
                      <a:pt x="0" y="29"/>
                      <a:pt x="0" y="29"/>
                    </a:cubicBezTo>
                    <a:cubicBezTo>
                      <a:pt x="0" y="29"/>
                      <a:pt x="5" y="39"/>
                      <a:pt x="9" y="39"/>
                    </a:cubicBezTo>
                    <a:cubicBezTo>
                      <a:pt x="13" y="38"/>
                      <a:pt x="15" y="0"/>
                      <a:pt x="5" y="2"/>
                    </a:cubicBezTo>
                    <a:close/>
                  </a:path>
                </a:pathLst>
              </a:custGeom>
              <a:solidFill>
                <a:srgbClr val="3B49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7" name="Freeform 1833"/>
              <p:cNvSpPr/>
              <p:nvPr/>
            </p:nvSpPr>
            <p:spPr bwMode="auto">
              <a:xfrm>
                <a:off x="8006737" y="831012"/>
                <a:ext cx="205476" cy="87257"/>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3B49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8" name="Freeform 1834"/>
              <p:cNvSpPr/>
              <p:nvPr/>
            </p:nvSpPr>
            <p:spPr bwMode="auto">
              <a:xfrm>
                <a:off x="8133399" y="656499"/>
                <a:ext cx="53481" cy="208289"/>
              </a:xfrm>
              <a:custGeom>
                <a:avLst/>
                <a:gdLst>
                  <a:gd name="T0" fmla="*/ 3 w 8"/>
                  <a:gd name="T1" fmla="*/ 31 h 31"/>
                  <a:gd name="T2" fmla="*/ 4 w 8"/>
                  <a:gd name="T3" fmla="*/ 30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0"/>
                    </a:cubicBezTo>
                    <a:cubicBezTo>
                      <a:pt x="4" y="30"/>
                      <a:pt x="4" y="30"/>
                      <a:pt x="4" y="30"/>
                    </a:cubicBezTo>
                    <a:cubicBezTo>
                      <a:pt x="2" y="26"/>
                      <a:pt x="3" y="22"/>
                      <a:pt x="5" y="19"/>
                    </a:cubicBezTo>
                    <a:cubicBezTo>
                      <a:pt x="8" y="13"/>
                      <a:pt x="6" y="7"/>
                      <a:pt x="6" y="1"/>
                    </a:cubicBezTo>
                    <a:cubicBezTo>
                      <a:pt x="6" y="0"/>
                      <a:pt x="6" y="0"/>
                      <a:pt x="6" y="0"/>
                    </a:cubicBezTo>
                    <a:cubicBezTo>
                      <a:pt x="6" y="0"/>
                      <a:pt x="5" y="0"/>
                      <a:pt x="5" y="0"/>
                    </a:cubicBezTo>
                    <a:cubicBezTo>
                      <a:pt x="5" y="0"/>
                      <a:pt x="6" y="11"/>
                      <a:pt x="3" y="19"/>
                    </a:cubicBezTo>
                    <a:cubicBezTo>
                      <a:pt x="1" y="23"/>
                      <a:pt x="0" y="27"/>
                      <a:pt x="0" y="27"/>
                    </a:cubicBezTo>
                    <a:cubicBezTo>
                      <a:pt x="0" y="27"/>
                      <a:pt x="1" y="29"/>
                      <a:pt x="2" y="31"/>
                    </a:cubicBezTo>
                    <a:lnTo>
                      <a:pt x="3" y="31"/>
                    </a:lnTo>
                    <a:close/>
                  </a:path>
                </a:pathLst>
              </a:custGeom>
              <a:solidFill>
                <a:srgbClr val="313D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89" name="Freeform 1835"/>
              <p:cNvSpPr/>
              <p:nvPr/>
            </p:nvSpPr>
            <p:spPr bwMode="auto">
              <a:xfrm>
                <a:off x="8006737" y="831012"/>
                <a:ext cx="151995" cy="59110"/>
              </a:xfrm>
              <a:custGeom>
                <a:avLst/>
                <a:gdLst>
                  <a:gd name="T0" fmla="*/ 10 w 23"/>
                  <a:gd name="T1" fmla="*/ 8 h 9"/>
                  <a:gd name="T2" fmla="*/ 10 w 23"/>
                  <a:gd name="T3" fmla="*/ 5 h 9"/>
                  <a:gd name="T4" fmla="*/ 18 w 23"/>
                  <a:gd name="T5" fmla="*/ 4 h 9"/>
                  <a:gd name="T6" fmla="*/ 18 w 23"/>
                  <a:gd name="T7" fmla="*/ 4 h 9"/>
                  <a:gd name="T8" fmla="*/ 20 w 23"/>
                  <a:gd name="T9" fmla="*/ 5 h 9"/>
                  <a:gd name="T10" fmla="*/ 21 w 23"/>
                  <a:gd name="T11" fmla="*/ 5 h 9"/>
                  <a:gd name="T12" fmla="*/ 22 w 23"/>
                  <a:gd name="T13" fmla="*/ 5 h 9"/>
                  <a:gd name="T14" fmla="*/ 23 w 23"/>
                  <a:gd name="T15" fmla="*/ 4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10" y="6"/>
                      <a:pt x="10" y="5"/>
                    </a:cubicBezTo>
                    <a:cubicBezTo>
                      <a:pt x="12" y="3"/>
                      <a:pt x="15" y="2"/>
                      <a:pt x="18" y="4"/>
                    </a:cubicBezTo>
                    <a:cubicBezTo>
                      <a:pt x="18" y="4"/>
                      <a:pt x="18" y="4"/>
                      <a:pt x="18" y="4"/>
                    </a:cubicBezTo>
                    <a:cubicBezTo>
                      <a:pt x="19" y="4"/>
                      <a:pt x="20" y="5"/>
                      <a:pt x="20" y="5"/>
                    </a:cubicBezTo>
                    <a:cubicBezTo>
                      <a:pt x="21" y="5"/>
                      <a:pt x="21" y="5"/>
                      <a:pt x="21" y="5"/>
                    </a:cubicBezTo>
                    <a:cubicBezTo>
                      <a:pt x="21" y="5"/>
                      <a:pt x="22" y="5"/>
                      <a:pt x="22" y="5"/>
                    </a:cubicBezTo>
                    <a:cubicBezTo>
                      <a:pt x="22" y="5"/>
                      <a:pt x="23" y="5"/>
                      <a:pt x="23" y="4"/>
                    </a:cubicBezTo>
                    <a:cubicBezTo>
                      <a:pt x="23" y="4"/>
                      <a:pt x="23" y="4"/>
                      <a:pt x="23" y="4"/>
                    </a:cubicBezTo>
                    <a:cubicBezTo>
                      <a:pt x="23"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0" name="Freeform 1836"/>
              <p:cNvSpPr/>
              <p:nvPr/>
            </p:nvSpPr>
            <p:spPr bwMode="auto">
              <a:xfrm>
                <a:off x="7925110" y="805679"/>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1" name="Freeform 1837"/>
              <p:cNvSpPr/>
              <p:nvPr/>
            </p:nvSpPr>
            <p:spPr bwMode="auto">
              <a:xfrm>
                <a:off x="7851927" y="645240"/>
                <a:ext cx="92887"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5" y="38"/>
                    </a:cubicBezTo>
                    <a:cubicBezTo>
                      <a:pt x="1" y="37"/>
                      <a:pt x="0" y="0"/>
                      <a:pt x="11" y="2"/>
                    </a:cubicBezTo>
                    <a:close/>
                  </a:path>
                </a:pathLst>
              </a:custGeom>
              <a:solidFill>
                <a:srgbClr val="3B49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2" name="Freeform 1838"/>
              <p:cNvSpPr/>
              <p:nvPr/>
            </p:nvSpPr>
            <p:spPr bwMode="auto">
              <a:xfrm>
                <a:off x="7846297" y="811308"/>
                <a:ext cx="244882"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0"/>
                      <a:pt x="15" y="2"/>
                    </a:cubicBezTo>
                    <a:cubicBezTo>
                      <a:pt x="12" y="3"/>
                      <a:pt x="0" y="6"/>
                      <a:pt x="6" y="13"/>
                    </a:cubicBezTo>
                    <a:close/>
                  </a:path>
                </a:pathLst>
              </a:custGeom>
              <a:solidFill>
                <a:srgbClr val="3B49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3" name="Freeform 1839"/>
              <p:cNvSpPr/>
              <p:nvPr/>
            </p:nvSpPr>
            <p:spPr bwMode="auto">
              <a:xfrm>
                <a:off x="7885703" y="656499"/>
                <a:ext cx="59110" cy="188587"/>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4" y="0"/>
                    </a:cubicBezTo>
                    <a:lnTo>
                      <a:pt x="3" y="1"/>
                    </a:lnTo>
                    <a:close/>
                  </a:path>
                </a:pathLst>
              </a:custGeom>
              <a:solidFill>
                <a:srgbClr val="313D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4" name="Freeform 1840"/>
              <p:cNvSpPr/>
              <p:nvPr/>
            </p:nvSpPr>
            <p:spPr bwMode="auto">
              <a:xfrm>
                <a:off x="7925110"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3" y="4"/>
                      <a:pt x="23" y="6"/>
                    </a:cubicBezTo>
                    <a:cubicBezTo>
                      <a:pt x="24" y="6"/>
                      <a:pt x="24" y="5"/>
                      <a:pt x="25" y="5"/>
                    </a:cubicBezTo>
                    <a:cubicBezTo>
                      <a:pt x="25" y="5"/>
                      <a:pt x="23" y="0"/>
                      <a:pt x="22" y="0"/>
                    </a:cubicBezTo>
                    <a:cubicBezTo>
                      <a:pt x="21" y="0"/>
                      <a:pt x="12" y="0"/>
                      <a:pt x="3" y="2"/>
                    </a:cubicBezTo>
                    <a:cubicBezTo>
                      <a:pt x="3" y="2"/>
                      <a:pt x="1" y="2"/>
                      <a:pt x="0" y="3"/>
                    </a:cubicBezTo>
                    <a:cubicBezTo>
                      <a:pt x="0" y="4"/>
                      <a:pt x="0" y="4"/>
                      <a:pt x="0" y="5"/>
                    </a:cubicBezTo>
                    <a:close/>
                  </a:path>
                </a:pathLst>
              </a:custGeom>
              <a:solidFill>
                <a:srgbClr val="3441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5" name="Freeform 1841"/>
              <p:cNvSpPr/>
              <p:nvPr/>
            </p:nvSpPr>
            <p:spPr bwMode="auto">
              <a:xfrm>
                <a:off x="8071475" y="805679"/>
                <a:ext cx="67553"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6"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6" name="Rectangle 1842"/>
              <p:cNvSpPr>
                <a:spLocks noChangeArrowheads="1"/>
              </p:cNvSpPr>
              <p:nvPr/>
            </p:nvSpPr>
            <p:spPr bwMode="auto">
              <a:xfrm>
                <a:off x="8006737" y="631166"/>
                <a:ext cx="78812" cy="1970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7" name="Freeform 1843"/>
              <p:cNvSpPr/>
              <p:nvPr/>
            </p:nvSpPr>
            <p:spPr bwMode="auto">
              <a:xfrm>
                <a:off x="8046143" y="631166"/>
                <a:ext cx="45036" cy="19704"/>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6"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8" name="Freeform 1844"/>
              <p:cNvSpPr/>
              <p:nvPr/>
            </p:nvSpPr>
            <p:spPr bwMode="auto">
              <a:xfrm>
                <a:off x="8026440" y="636795"/>
                <a:ext cx="39406" cy="174513"/>
              </a:xfrm>
              <a:custGeom>
                <a:avLst/>
                <a:gdLst>
                  <a:gd name="T0" fmla="*/ 6 w 6"/>
                  <a:gd name="T1" fmla="*/ 24 h 26"/>
                  <a:gd name="T2" fmla="*/ 6 w 6"/>
                  <a:gd name="T3" fmla="*/ 24 h 26"/>
                  <a:gd name="T4" fmla="*/ 6 w 6"/>
                  <a:gd name="T5" fmla="*/ 24 h 26"/>
                  <a:gd name="T6" fmla="*/ 4 w 6"/>
                  <a:gd name="T7" fmla="*/ 4 h 26"/>
                  <a:gd name="T8" fmla="*/ 5 w 6"/>
                  <a:gd name="T9" fmla="*/ 2 h 26"/>
                  <a:gd name="T10" fmla="*/ 5 w 6"/>
                  <a:gd name="T11" fmla="*/ 0 h 26"/>
                  <a:gd name="T12" fmla="*/ 2 w 6"/>
                  <a:gd name="T13" fmla="*/ 0 h 26"/>
                  <a:gd name="T14" fmla="*/ 2 w 6"/>
                  <a:gd name="T15" fmla="*/ 2 h 26"/>
                  <a:gd name="T16" fmla="*/ 2 w 6"/>
                  <a:gd name="T17" fmla="*/ 4 h 26"/>
                  <a:gd name="T18" fmla="*/ 0 w 6"/>
                  <a:gd name="T19" fmla="*/ 24 h 26"/>
                  <a:gd name="T20" fmla="*/ 0 w 6"/>
                  <a:gd name="T21" fmla="*/ 24 h 26"/>
                  <a:gd name="T22" fmla="*/ 0 w 6"/>
                  <a:gd name="T23" fmla="*/ 24 h 26"/>
                  <a:gd name="T24" fmla="*/ 0 w 6"/>
                  <a:gd name="T25" fmla="*/ 24 h 26"/>
                  <a:gd name="T26" fmla="*/ 0 w 6"/>
                  <a:gd name="T27" fmla="*/ 24 h 26"/>
                  <a:gd name="T28" fmla="*/ 1 w 6"/>
                  <a:gd name="T29" fmla="*/ 26 h 26"/>
                  <a:gd name="T30" fmla="*/ 5 w 6"/>
                  <a:gd name="T31" fmla="*/ 26 h 26"/>
                  <a:gd name="T32" fmla="*/ 6 w 6"/>
                  <a:gd name="T33" fmla="*/ 24 h 26"/>
                  <a:gd name="T34" fmla="*/ 6 w 6"/>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6">
                    <a:moveTo>
                      <a:pt x="6" y="24"/>
                    </a:moveTo>
                    <a:cubicBezTo>
                      <a:pt x="6" y="24"/>
                      <a:pt x="6" y="24"/>
                      <a:pt x="6" y="24"/>
                    </a:cubicBezTo>
                    <a:cubicBezTo>
                      <a:pt x="6" y="24"/>
                      <a:pt x="6" y="24"/>
                      <a:pt x="6" y="24"/>
                    </a:cubicBezTo>
                    <a:cubicBezTo>
                      <a:pt x="4" y="4"/>
                      <a:pt x="4" y="4"/>
                      <a:pt x="4" y="4"/>
                    </a:cubicBezTo>
                    <a:cubicBezTo>
                      <a:pt x="5" y="2"/>
                      <a:pt x="5" y="2"/>
                      <a:pt x="5" y="2"/>
                    </a:cubicBezTo>
                    <a:cubicBezTo>
                      <a:pt x="5" y="2"/>
                      <a:pt x="5" y="1"/>
                      <a:pt x="5" y="0"/>
                    </a:cubicBezTo>
                    <a:cubicBezTo>
                      <a:pt x="4" y="0"/>
                      <a:pt x="2" y="0"/>
                      <a:pt x="2" y="0"/>
                    </a:cubicBezTo>
                    <a:cubicBezTo>
                      <a:pt x="2" y="1"/>
                      <a:pt x="1" y="2"/>
                      <a:pt x="2"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799" name="Freeform 1845"/>
              <p:cNvSpPr/>
              <p:nvPr/>
            </p:nvSpPr>
            <p:spPr bwMode="auto">
              <a:xfrm>
                <a:off x="8040514" y="636795"/>
                <a:ext cx="25333" cy="174513"/>
              </a:xfrm>
              <a:custGeom>
                <a:avLst/>
                <a:gdLst>
                  <a:gd name="T0" fmla="*/ 4 w 4"/>
                  <a:gd name="T1" fmla="*/ 24 h 26"/>
                  <a:gd name="T2" fmla="*/ 4 w 4"/>
                  <a:gd name="T3" fmla="*/ 24 h 26"/>
                  <a:gd name="T4" fmla="*/ 2 w 4"/>
                  <a:gd name="T5" fmla="*/ 4 h 26"/>
                  <a:gd name="T6" fmla="*/ 3 w 4"/>
                  <a:gd name="T7" fmla="*/ 2 h 26"/>
                  <a:gd name="T8" fmla="*/ 3 w 4"/>
                  <a:gd name="T9" fmla="*/ 0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0"/>
                    </a:cubicBezTo>
                    <a:cubicBezTo>
                      <a:pt x="3" y="0"/>
                      <a:pt x="2" y="0"/>
                      <a:pt x="2" y="0"/>
                    </a:cubicBezTo>
                    <a:cubicBezTo>
                      <a:pt x="2" y="1"/>
                      <a:pt x="2" y="1"/>
                      <a:pt x="2" y="1"/>
                    </a:cubicBezTo>
                    <a:cubicBezTo>
                      <a:pt x="2" y="4"/>
                      <a:pt x="2" y="7"/>
                      <a:pt x="2" y="10"/>
                    </a:cubicBezTo>
                    <a:cubicBezTo>
                      <a:pt x="2"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0" name="Freeform 1846"/>
              <p:cNvSpPr/>
              <p:nvPr/>
            </p:nvSpPr>
            <p:spPr bwMode="auto">
              <a:xfrm>
                <a:off x="8060216" y="636795"/>
                <a:ext cx="5629" cy="14074"/>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1" name="Freeform 1847"/>
              <p:cNvSpPr/>
              <p:nvPr/>
            </p:nvSpPr>
            <p:spPr bwMode="auto">
              <a:xfrm>
                <a:off x="8032069" y="636795"/>
                <a:ext cx="8445" cy="14074"/>
              </a:xfrm>
              <a:custGeom>
                <a:avLst/>
                <a:gdLst>
                  <a:gd name="T0" fmla="*/ 0 w 1"/>
                  <a:gd name="T1" fmla="*/ 2 h 2"/>
                  <a:gd name="T2" fmla="*/ 0 w 1"/>
                  <a:gd name="T3" fmla="*/ 2 h 2"/>
                  <a:gd name="T4" fmla="*/ 1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2" name="Freeform 1848"/>
              <p:cNvSpPr/>
              <p:nvPr/>
            </p:nvSpPr>
            <p:spPr bwMode="auto">
              <a:xfrm>
                <a:off x="7998292" y="631166"/>
                <a:ext cx="47851" cy="19704"/>
              </a:xfrm>
              <a:custGeom>
                <a:avLst/>
                <a:gdLst>
                  <a:gd name="T0" fmla="*/ 7 w 7"/>
                  <a:gd name="T1" fmla="*/ 0 h 3"/>
                  <a:gd name="T2" fmla="*/ 5 w 7"/>
                  <a:gd name="T3" fmla="*/ 3 h 3"/>
                  <a:gd name="T4" fmla="*/ 1 w 7"/>
                  <a:gd name="T5" fmla="*/ 3 h 3"/>
                  <a:gd name="T6" fmla="*/ 1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5" y="1"/>
                      <a:pt x="5" y="3"/>
                    </a:cubicBezTo>
                    <a:cubicBezTo>
                      <a:pt x="1" y="3"/>
                      <a:pt x="1" y="3"/>
                      <a:pt x="1" y="3"/>
                    </a:cubicBezTo>
                    <a:cubicBezTo>
                      <a:pt x="1" y="3"/>
                      <a:pt x="0" y="1"/>
                      <a:pt x="1"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3" name="Freeform 1849"/>
              <p:cNvSpPr/>
              <p:nvPr/>
            </p:nvSpPr>
            <p:spPr bwMode="auto">
              <a:xfrm>
                <a:off x="8172805" y="783161"/>
                <a:ext cx="39406" cy="126663"/>
              </a:xfrm>
              <a:custGeom>
                <a:avLst/>
                <a:gdLst>
                  <a:gd name="T0" fmla="*/ 6 w 6"/>
                  <a:gd name="T1" fmla="*/ 0 h 19"/>
                  <a:gd name="T2" fmla="*/ 4 w 6"/>
                  <a:gd name="T3" fmla="*/ 17 h 19"/>
                  <a:gd name="T4" fmla="*/ 1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2" y="18"/>
                      <a:pt x="3" y="13"/>
                      <a:pt x="1" y="11"/>
                    </a:cubicBezTo>
                    <a:cubicBezTo>
                      <a:pt x="0" y="8"/>
                      <a:pt x="2" y="11"/>
                      <a:pt x="3" y="15"/>
                    </a:cubicBezTo>
                    <a:cubicBezTo>
                      <a:pt x="3" y="19"/>
                      <a:pt x="4" y="11"/>
                      <a:pt x="4" y="5"/>
                    </a:cubicBezTo>
                    <a:cubicBezTo>
                      <a:pt x="3" y="0"/>
                      <a:pt x="5" y="12"/>
                      <a:pt x="6" y="0"/>
                    </a:cubicBezTo>
                    <a:close/>
                  </a:path>
                </a:pathLst>
              </a:custGeom>
              <a:solidFill>
                <a:srgbClr val="3845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4" name="Freeform 1850"/>
              <p:cNvSpPr/>
              <p:nvPr/>
            </p:nvSpPr>
            <p:spPr bwMode="auto">
              <a:xfrm>
                <a:off x="7866001"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0"/>
                      <a:pt x="3" y="14"/>
                    </a:cubicBezTo>
                    <a:cubicBezTo>
                      <a:pt x="3" y="18"/>
                      <a:pt x="2" y="10"/>
                      <a:pt x="2" y="5"/>
                    </a:cubicBezTo>
                    <a:cubicBezTo>
                      <a:pt x="3" y="0"/>
                      <a:pt x="1" y="11"/>
                      <a:pt x="0" y="0"/>
                    </a:cubicBezTo>
                    <a:close/>
                  </a:path>
                </a:pathLst>
              </a:custGeom>
              <a:solidFill>
                <a:srgbClr val="3845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5" name="Freeform 1851"/>
              <p:cNvSpPr/>
              <p:nvPr/>
            </p:nvSpPr>
            <p:spPr bwMode="auto">
              <a:xfrm>
                <a:off x="7899778" y="304658"/>
                <a:ext cx="298361" cy="253325"/>
              </a:xfrm>
              <a:custGeom>
                <a:avLst/>
                <a:gdLst>
                  <a:gd name="T0" fmla="*/ 30 w 45"/>
                  <a:gd name="T1" fmla="*/ 1 h 38"/>
                  <a:gd name="T2" fmla="*/ 23 w 45"/>
                  <a:gd name="T3" fmla="*/ 0 h 38"/>
                  <a:gd name="T4" fmla="*/ 15 w 45"/>
                  <a:gd name="T5" fmla="*/ 1 h 38"/>
                  <a:gd name="T6" fmla="*/ 2 w 45"/>
                  <a:gd name="T7" fmla="*/ 22 h 38"/>
                  <a:gd name="T8" fmla="*/ 5 w 45"/>
                  <a:gd name="T9" fmla="*/ 34 h 38"/>
                  <a:gd name="T10" fmla="*/ 7 w 45"/>
                  <a:gd name="T11" fmla="*/ 32 h 38"/>
                  <a:gd name="T12" fmla="*/ 8 w 45"/>
                  <a:gd name="T13" fmla="*/ 30 h 38"/>
                  <a:gd name="T14" fmla="*/ 8 w 45"/>
                  <a:gd name="T15" fmla="*/ 25 h 38"/>
                  <a:gd name="T16" fmla="*/ 11 w 45"/>
                  <a:gd name="T17" fmla="*/ 22 h 38"/>
                  <a:gd name="T18" fmla="*/ 11 w 45"/>
                  <a:gd name="T19" fmla="*/ 22 h 38"/>
                  <a:gd name="T20" fmla="*/ 12 w 45"/>
                  <a:gd name="T21" fmla="*/ 23 h 38"/>
                  <a:gd name="T22" fmla="*/ 17 w 45"/>
                  <a:gd name="T23" fmla="*/ 20 h 38"/>
                  <a:gd name="T24" fmla="*/ 15 w 45"/>
                  <a:gd name="T25" fmla="*/ 22 h 38"/>
                  <a:gd name="T26" fmla="*/ 19 w 45"/>
                  <a:gd name="T27" fmla="*/ 22 h 38"/>
                  <a:gd name="T28" fmla="*/ 18 w 45"/>
                  <a:gd name="T29" fmla="*/ 23 h 38"/>
                  <a:gd name="T30" fmla="*/ 21 w 45"/>
                  <a:gd name="T31" fmla="*/ 21 h 38"/>
                  <a:gd name="T32" fmla="*/ 21 w 45"/>
                  <a:gd name="T33" fmla="*/ 22 h 38"/>
                  <a:gd name="T34" fmla="*/ 23 w 45"/>
                  <a:gd name="T35" fmla="*/ 21 h 38"/>
                  <a:gd name="T36" fmla="*/ 24 w 45"/>
                  <a:gd name="T37" fmla="*/ 22 h 38"/>
                  <a:gd name="T38" fmla="*/ 24 w 45"/>
                  <a:gd name="T39" fmla="*/ 22 h 38"/>
                  <a:gd name="T40" fmla="*/ 26 w 45"/>
                  <a:gd name="T41" fmla="*/ 22 h 38"/>
                  <a:gd name="T42" fmla="*/ 25 w 45"/>
                  <a:gd name="T43" fmla="*/ 23 h 38"/>
                  <a:gd name="T44" fmla="*/ 28 w 45"/>
                  <a:gd name="T45" fmla="*/ 22 h 38"/>
                  <a:gd name="T46" fmla="*/ 27 w 45"/>
                  <a:gd name="T47" fmla="*/ 23 h 38"/>
                  <a:gd name="T48" fmla="*/ 33 w 45"/>
                  <a:gd name="T49" fmla="*/ 20 h 38"/>
                  <a:gd name="T50" fmla="*/ 39 w 45"/>
                  <a:gd name="T51" fmla="*/ 32 h 38"/>
                  <a:gd name="T52" fmla="*/ 39 w 45"/>
                  <a:gd name="T53" fmla="*/ 33 h 38"/>
                  <a:gd name="T54" fmla="*/ 42 w 45"/>
                  <a:gd name="T55" fmla="*/ 28 h 38"/>
                  <a:gd name="T56" fmla="*/ 30 w 45"/>
                  <a:gd name="T5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38">
                    <a:moveTo>
                      <a:pt x="30" y="1"/>
                    </a:moveTo>
                    <a:cubicBezTo>
                      <a:pt x="23" y="0"/>
                      <a:pt x="23" y="0"/>
                      <a:pt x="23" y="0"/>
                    </a:cubicBezTo>
                    <a:cubicBezTo>
                      <a:pt x="15" y="1"/>
                      <a:pt x="15" y="1"/>
                      <a:pt x="15" y="1"/>
                    </a:cubicBezTo>
                    <a:cubicBezTo>
                      <a:pt x="4" y="4"/>
                      <a:pt x="0" y="13"/>
                      <a:pt x="2" y="22"/>
                    </a:cubicBezTo>
                    <a:cubicBezTo>
                      <a:pt x="2" y="26"/>
                      <a:pt x="4" y="31"/>
                      <a:pt x="5" y="34"/>
                    </a:cubicBezTo>
                    <a:cubicBezTo>
                      <a:pt x="8" y="38"/>
                      <a:pt x="7" y="34"/>
                      <a:pt x="7" y="32"/>
                    </a:cubicBezTo>
                    <a:cubicBezTo>
                      <a:pt x="7" y="31"/>
                      <a:pt x="8" y="31"/>
                      <a:pt x="8" y="30"/>
                    </a:cubicBezTo>
                    <a:cubicBezTo>
                      <a:pt x="8" y="29"/>
                      <a:pt x="8" y="27"/>
                      <a:pt x="8" y="25"/>
                    </a:cubicBezTo>
                    <a:cubicBezTo>
                      <a:pt x="11" y="22"/>
                      <a:pt x="11" y="22"/>
                      <a:pt x="11" y="22"/>
                    </a:cubicBezTo>
                    <a:cubicBezTo>
                      <a:pt x="11" y="22"/>
                      <a:pt x="11" y="22"/>
                      <a:pt x="11" y="22"/>
                    </a:cubicBezTo>
                    <a:cubicBezTo>
                      <a:pt x="12" y="23"/>
                      <a:pt x="12" y="23"/>
                      <a:pt x="12" y="23"/>
                    </a:cubicBezTo>
                    <a:cubicBezTo>
                      <a:pt x="17" y="20"/>
                      <a:pt x="17" y="20"/>
                      <a:pt x="17" y="20"/>
                    </a:cubicBezTo>
                    <a:cubicBezTo>
                      <a:pt x="15" y="22"/>
                      <a:pt x="15" y="22"/>
                      <a:pt x="15" y="22"/>
                    </a:cubicBezTo>
                    <a:cubicBezTo>
                      <a:pt x="19" y="22"/>
                      <a:pt x="19" y="22"/>
                      <a:pt x="19" y="22"/>
                    </a:cubicBezTo>
                    <a:cubicBezTo>
                      <a:pt x="18" y="23"/>
                      <a:pt x="18" y="23"/>
                      <a:pt x="18" y="23"/>
                    </a:cubicBezTo>
                    <a:cubicBezTo>
                      <a:pt x="21" y="21"/>
                      <a:pt x="21" y="21"/>
                      <a:pt x="21" y="21"/>
                    </a:cubicBezTo>
                    <a:cubicBezTo>
                      <a:pt x="21" y="22"/>
                      <a:pt x="21" y="22"/>
                      <a:pt x="21" y="22"/>
                    </a:cubicBezTo>
                    <a:cubicBezTo>
                      <a:pt x="23" y="21"/>
                      <a:pt x="23" y="21"/>
                      <a:pt x="23" y="21"/>
                    </a:cubicBezTo>
                    <a:cubicBezTo>
                      <a:pt x="24" y="22"/>
                      <a:pt x="24" y="22"/>
                      <a:pt x="24" y="22"/>
                    </a:cubicBezTo>
                    <a:cubicBezTo>
                      <a:pt x="24" y="22"/>
                      <a:pt x="24" y="22"/>
                      <a:pt x="24" y="22"/>
                    </a:cubicBezTo>
                    <a:cubicBezTo>
                      <a:pt x="26" y="22"/>
                      <a:pt x="26" y="22"/>
                      <a:pt x="26" y="22"/>
                    </a:cubicBezTo>
                    <a:cubicBezTo>
                      <a:pt x="25" y="23"/>
                      <a:pt x="25" y="23"/>
                      <a:pt x="25" y="23"/>
                    </a:cubicBezTo>
                    <a:cubicBezTo>
                      <a:pt x="28" y="22"/>
                      <a:pt x="28" y="22"/>
                      <a:pt x="28" y="22"/>
                    </a:cubicBezTo>
                    <a:cubicBezTo>
                      <a:pt x="27" y="23"/>
                      <a:pt x="27" y="23"/>
                      <a:pt x="27" y="23"/>
                    </a:cubicBezTo>
                    <a:cubicBezTo>
                      <a:pt x="33" y="20"/>
                      <a:pt x="33" y="20"/>
                      <a:pt x="33" y="20"/>
                    </a:cubicBezTo>
                    <a:cubicBezTo>
                      <a:pt x="40" y="22"/>
                      <a:pt x="39" y="29"/>
                      <a:pt x="39" y="32"/>
                    </a:cubicBezTo>
                    <a:cubicBezTo>
                      <a:pt x="39" y="32"/>
                      <a:pt x="39" y="33"/>
                      <a:pt x="39" y="33"/>
                    </a:cubicBezTo>
                    <a:cubicBezTo>
                      <a:pt x="38" y="36"/>
                      <a:pt x="40" y="35"/>
                      <a:pt x="42" y="28"/>
                    </a:cubicBezTo>
                    <a:cubicBezTo>
                      <a:pt x="43" y="20"/>
                      <a:pt x="45" y="5"/>
                      <a:pt x="30" y="1"/>
                    </a:cubicBezTo>
                    <a:close/>
                  </a:path>
                </a:pathLst>
              </a:custGeom>
              <a:solidFill>
                <a:srgbClr val="7266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6" name="Freeform 1852"/>
              <p:cNvSpPr/>
              <p:nvPr/>
            </p:nvSpPr>
            <p:spPr bwMode="auto">
              <a:xfrm>
                <a:off x="7925110" y="391915"/>
                <a:ext cx="208289" cy="166069"/>
              </a:xfrm>
              <a:custGeom>
                <a:avLst/>
                <a:gdLst>
                  <a:gd name="T0" fmla="*/ 31 w 31"/>
                  <a:gd name="T1" fmla="*/ 2 h 25"/>
                  <a:gd name="T2" fmla="*/ 24 w 31"/>
                  <a:gd name="T3" fmla="*/ 8 h 25"/>
                  <a:gd name="T4" fmla="*/ 20 w 31"/>
                  <a:gd name="T5" fmla="*/ 3 h 25"/>
                  <a:gd name="T6" fmla="*/ 17 w 31"/>
                  <a:gd name="T7" fmla="*/ 5 h 25"/>
                  <a:gd name="T8" fmla="*/ 14 w 31"/>
                  <a:gd name="T9" fmla="*/ 3 h 25"/>
                  <a:gd name="T10" fmla="*/ 14 w 31"/>
                  <a:gd name="T11" fmla="*/ 0 h 25"/>
                  <a:gd name="T12" fmla="*/ 7 w 31"/>
                  <a:gd name="T13" fmla="*/ 4 h 25"/>
                  <a:gd name="T14" fmla="*/ 5 w 31"/>
                  <a:gd name="T15" fmla="*/ 2 h 25"/>
                  <a:gd name="T16" fmla="*/ 3 w 31"/>
                  <a:gd name="T17" fmla="*/ 10 h 25"/>
                  <a:gd name="T18" fmla="*/ 2 w 31"/>
                  <a:gd name="T19" fmla="*/ 18 h 25"/>
                  <a:gd name="T20" fmla="*/ 0 w 31"/>
                  <a:gd name="T21" fmla="*/ 19 h 25"/>
                  <a:gd name="T22" fmla="*/ 1 w 31"/>
                  <a:gd name="T23" fmla="*/ 21 h 25"/>
                  <a:gd name="T24" fmla="*/ 3 w 31"/>
                  <a:gd name="T25" fmla="*/ 19 h 25"/>
                  <a:gd name="T26" fmla="*/ 4 w 31"/>
                  <a:gd name="T27" fmla="*/ 17 h 25"/>
                  <a:gd name="T28" fmla="*/ 4 w 31"/>
                  <a:gd name="T29" fmla="*/ 12 h 25"/>
                  <a:gd name="T30" fmla="*/ 7 w 31"/>
                  <a:gd name="T31" fmla="*/ 9 h 25"/>
                  <a:gd name="T32" fmla="*/ 7 w 31"/>
                  <a:gd name="T33" fmla="*/ 9 h 25"/>
                  <a:gd name="T34" fmla="*/ 8 w 31"/>
                  <a:gd name="T35" fmla="*/ 10 h 25"/>
                  <a:gd name="T36" fmla="*/ 13 w 31"/>
                  <a:gd name="T37" fmla="*/ 7 h 25"/>
                  <a:gd name="T38" fmla="*/ 11 w 31"/>
                  <a:gd name="T39" fmla="*/ 9 h 25"/>
                  <a:gd name="T40" fmla="*/ 15 w 31"/>
                  <a:gd name="T41" fmla="*/ 9 h 25"/>
                  <a:gd name="T42" fmla="*/ 14 w 31"/>
                  <a:gd name="T43" fmla="*/ 10 h 25"/>
                  <a:gd name="T44" fmla="*/ 17 w 31"/>
                  <a:gd name="T45" fmla="*/ 8 h 25"/>
                  <a:gd name="T46" fmla="*/ 17 w 31"/>
                  <a:gd name="T47" fmla="*/ 9 h 25"/>
                  <a:gd name="T48" fmla="*/ 19 w 31"/>
                  <a:gd name="T49" fmla="*/ 8 h 25"/>
                  <a:gd name="T50" fmla="*/ 20 w 31"/>
                  <a:gd name="T51" fmla="*/ 9 h 25"/>
                  <a:gd name="T52" fmla="*/ 20 w 31"/>
                  <a:gd name="T53" fmla="*/ 9 h 25"/>
                  <a:gd name="T54" fmla="*/ 22 w 31"/>
                  <a:gd name="T55" fmla="*/ 9 h 25"/>
                  <a:gd name="T56" fmla="*/ 21 w 31"/>
                  <a:gd name="T57" fmla="*/ 10 h 25"/>
                  <a:gd name="T58" fmla="*/ 24 w 31"/>
                  <a:gd name="T59" fmla="*/ 9 h 25"/>
                  <a:gd name="T60" fmla="*/ 23 w 31"/>
                  <a:gd name="T61" fmla="*/ 10 h 25"/>
                  <a:gd name="T62" fmla="*/ 29 w 31"/>
                  <a:gd name="T63" fmla="*/ 7 h 25"/>
                  <a:gd name="T64" fmla="*/ 31 w 31"/>
                  <a:gd name="T65" fmla="*/ 8 h 25"/>
                  <a:gd name="T66" fmla="*/ 31 w 31"/>
                  <a:gd name="T6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5">
                    <a:moveTo>
                      <a:pt x="31" y="2"/>
                    </a:moveTo>
                    <a:cubicBezTo>
                      <a:pt x="29" y="5"/>
                      <a:pt x="26" y="7"/>
                      <a:pt x="24" y="8"/>
                    </a:cubicBezTo>
                    <a:cubicBezTo>
                      <a:pt x="19" y="10"/>
                      <a:pt x="19" y="7"/>
                      <a:pt x="20" y="3"/>
                    </a:cubicBezTo>
                    <a:cubicBezTo>
                      <a:pt x="19" y="4"/>
                      <a:pt x="18" y="4"/>
                      <a:pt x="17" y="5"/>
                    </a:cubicBezTo>
                    <a:cubicBezTo>
                      <a:pt x="16" y="5"/>
                      <a:pt x="15" y="5"/>
                      <a:pt x="14" y="3"/>
                    </a:cubicBezTo>
                    <a:cubicBezTo>
                      <a:pt x="14" y="2"/>
                      <a:pt x="14" y="1"/>
                      <a:pt x="14" y="0"/>
                    </a:cubicBezTo>
                    <a:cubicBezTo>
                      <a:pt x="12" y="3"/>
                      <a:pt x="10" y="5"/>
                      <a:pt x="7" y="4"/>
                    </a:cubicBezTo>
                    <a:cubicBezTo>
                      <a:pt x="6" y="4"/>
                      <a:pt x="5" y="3"/>
                      <a:pt x="5" y="2"/>
                    </a:cubicBezTo>
                    <a:cubicBezTo>
                      <a:pt x="3" y="5"/>
                      <a:pt x="3" y="7"/>
                      <a:pt x="3" y="10"/>
                    </a:cubicBezTo>
                    <a:cubicBezTo>
                      <a:pt x="3" y="12"/>
                      <a:pt x="3" y="16"/>
                      <a:pt x="2" y="18"/>
                    </a:cubicBezTo>
                    <a:cubicBezTo>
                      <a:pt x="1" y="18"/>
                      <a:pt x="1" y="19"/>
                      <a:pt x="0" y="19"/>
                    </a:cubicBezTo>
                    <a:cubicBezTo>
                      <a:pt x="1" y="20"/>
                      <a:pt x="1" y="21"/>
                      <a:pt x="1" y="21"/>
                    </a:cubicBezTo>
                    <a:cubicBezTo>
                      <a:pt x="4" y="25"/>
                      <a:pt x="3" y="21"/>
                      <a:pt x="3" y="19"/>
                    </a:cubicBezTo>
                    <a:cubicBezTo>
                      <a:pt x="3" y="18"/>
                      <a:pt x="4" y="18"/>
                      <a:pt x="4" y="17"/>
                    </a:cubicBezTo>
                    <a:cubicBezTo>
                      <a:pt x="4" y="16"/>
                      <a:pt x="4" y="14"/>
                      <a:pt x="4" y="12"/>
                    </a:cubicBezTo>
                    <a:cubicBezTo>
                      <a:pt x="7" y="9"/>
                      <a:pt x="7" y="9"/>
                      <a:pt x="7" y="9"/>
                    </a:cubicBezTo>
                    <a:cubicBezTo>
                      <a:pt x="7" y="9"/>
                      <a:pt x="7" y="9"/>
                      <a:pt x="7" y="9"/>
                    </a:cubicBezTo>
                    <a:cubicBezTo>
                      <a:pt x="8" y="10"/>
                      <a:pt x="8" y="10"/>
                      <a:pt x="8" y="10"/>
                    </a:cubicBezTo>
                    <a:cubicBezTo>
                      <a:pt x="13" y="7"/>
                      <a:pt x="13" y="7"/>
                      <a:pt x="13" y="7"/>
                    </a:cubicBezTo>
                    <a:cubicBezTo>
                      <a:pt x="11" y="9"/>
                      <a:pt x="11" y="9"/>
                      <a:pt x="11" y="9"/>
                    </a:cubicBezTo>
                    <a:cubicBezTo>
                      <a:pt x="15" y="9"/>
                      <a:pt x="15" y="9"/>
                      <a:pt x="15" y="9"/>
                    </a:cubicBezTo>
                    <a:cubicBezTo>
                      <a:pt x="14" y="10"/>
                      <a:pt x="14" y="10"/>
                      <a:pt x="14" y="10"/>
                    </a:cubicBezTo>
                    <a:cubicBezTo>
                      <a:pt x="17" y="8"/>
                      <a:pt x="17" y="8"/>
                      <a:pt x="17" y="8"/>
                    </a:cubicBezTo>
                    <a:cubicBezTo>
                      <a:pt x="17" y="9"/>
                      <a:pt x="17" y="9"/>
                      <a:pt x="17" y="9"/>
                    </a:cubicBezTo>
                    <a:cubicBezTo>
                      <a:pt x="19" y="8"/>
                      <a:pt x="19" y="8"/>
                      <a:pt x="19" y="8"/>
                    </a:cubicBezTo>
                    <a:cubicBezTo>
                      <a:pt x="20" y="9"/>
                      <a:pt x="20" y="9"/>
                      <a:pt x="20" y="9"/>
                    </a:cubicBezTo>
                    <a:cubicBezTo>
                      <a:pt x="20" y="9"/>
                      <a:pt x="20" y="9"/>
                      <a:pt x="20" y="9"/>
                    </a:cubicBezTo>
                    <a:cubicBezTo>
                      <a:pt x="22" y="9"/>
                      <a:pt x="22" y="9"/>
                      <a:pt x="22" y="9"/>
                    </a:cubicBezTo>
                    <a:cubicBezTo>
                      <a:pt x="21" y="10"/>
                      <a:pt x="21" y="10"/>
                      <a:pt x="21" y="10"/>
                    </a:cubicBezTo>
                    <a:cubicBezTo>
                      <a:pt x="24" y="9"/>
                      <a:pt x="24" y="9"/>
                      <a:pt x="24" y="9"/>
                    </a:cubicBezTo>
                    <a:cubicBezTo>
                      <a:pt x="23" y="10"/>
                      <a:pt x="23" y="10"/>
                      <a:pt x="23" y="10"/>
                    </a:cubicBezTo>
                    <a:cubicBezTo>
                      <a:pt x="29" y="7"/>
                      <a:pt x="29" y="7"/>
                      <a:pt x="29" y="7"/>
                    </a:cubicBezTo>
                    <a:cubicBezTo>
                      <a:pt x="30" y="8"/>
                      <a:pt x="30" y="8"/>
                      <a:pt x="31" y="8"/>
                    </a:cubicBezTo>
                    <a:cubicBezTo>
                      <a:pt x="30" y="6"/>
                      <a:pt x="30" y="4"/>
                      <a:pt x="31" y="2"/>
                    </a:cubicBezTo>
                    <a:close/>
                  </a:path>
                </a:pathLst>
              </a:custGeom>
              <a:solidFill>
                <a:srgbClr val="6659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7" name="Freeform 1853"/>
              <p:cNvSpPr/>
              <p:nvPr/>
            </p:nvSpPr>
            <p:spPr bwMode="auto">
              <a:xfrm>
                <a:off x="8144658" y="451024"/>
                <a:ext cx="33777" cy="92887"/>
              </a:xfrm>
              <a:custGeom>
                <a:avLst/>
                <a:gdLst>
                  <a:gd name="T0" fmla="*/ 2 w 5"/>
                  <a:gd name="T1" fmla="*/ 4 h 14"/>
                  <a:gd name="T2" fmla="*/ 1 w 5"/>
                  <a:gd name="T3" fmla="*/ 0 h 14"/>
                  <a:gd name="T4" fmla="*/ 0 w 5"/>
                  <a:gd name="T5" fmla="*/ 1 h 14"/>
                  <a:gd name="T6" fmla="*/ 2 w 5"/>
                  <a:gd name="T7" fmla="*/ 10 h 14"/>
                  <a:gd name="T8" fmla="*/ 2 w 5"/>
                  <a:gd name="T9" fmla="*/ 11 h 14"/>
                  <a:gd name="T10" fmla="*/ 5 w 5"/>
                  <a:gd name="T11" fmla="*/ 6 h 14"/>
                  <a:gd name="T12" fmla="*/ 5 w 5"/>
                  <a:gd name="T13" fmla="*/ 5 h 14"/>
                  <a:gd name="T14" fmla="*/ 2 w 5"/>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4">
                    <a:moveTo>
                      <a:pt x="2" y="4"/>
                    </a:moveTo>
                    <a:cubicBezTo>
                      <a:pt x="1" y="3"/>
                      <a:pt x="1" y="2"/>
                      <a:pt x="1" y="0"/>
                    </a:cubicBezTo>
                    <a:cubicBezTo>
                      <a:pt x="1" y="1"/>
                      <a:pt x="0" y="1"/>
                      <a:pt x="0" y="1"/>
                    </a:cubicBezTo>
                    <a:cubicBezTo>
                      <a:pt x="3" y="3"/>
                      <a:pt x="2" y="8"/>
                      <a:pt x="2" y="10"/>
                    </a:cubicBezTo>
                    <a:cubicBezTo>
                      <a:pt x="2" y="10"/>
                      <a:pt x="2" y="11"/>
                      <a:pt x="2" y="11"/>
                    </a:cubicBezTo>
                    <a:cubicBezTo>
                      <a:pt x="1" y="14"/>
                      <a:pt x="3" y="13"/>
                      <a:pt x="5" y="6"/>
                    </a:cubicBezTo>
                    <a:cubicBezTo>
                      <a:pt x="5" y="5"/>
                      <a:pt x="5" y="5"/>
                      <a:pt x="5" y="5"/>
                    </a:cubicBezTo>
                    <a:cubicBezTo>
                      <a:pt x="4" y="6"/>
                      <a:pt x="3" y="5"/>
                      <a:pt x="2" y="4"/>
                    </a:cubicBezTo>
                    <a:close/>
                  </a:path>
                </a:pathLst>
              </a:custGeom>
              <a:solidFill>
                <a:srgbClr val="6659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8" name="Rectangle 1854"/>
              <p:cNvSpPr>
                <a:spLocks noChangeArrowheads="1"/>
              </p:cNvSpPr>
              <p:nvPr/>
            </p:nvSpPr>
            <p:spPr bwMode="auto">
              <a:xfrm>
                <a:off x="8017996" y="937971"/>
                <a:ext cx="8445" cy="33777"/>
              </a:xfrm>
              <a:prstGeom prst="rect">
                <a:avLst/>
              </a:prstGeom>
              <a:solidFill>
                <a:srgbClr val="3441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09" name="Rectangle 1855"/>
              <p:cNvSpPr>
                <a:spLocks noChangeArrowheads="1"/>
              </p:cNvSpPr>
              <p:nvPr/>
            </p:nvSpPr>
            <p:spPr bwMode="auto">
              <a:xfrm>
                <a:off x="7992663" y="937971"/>
                <a:ext cx="5629" cy="33777"/>
              </a:xfrm>
              <a:prstGeom prst="rect">
                <a:avLst/>
              </a:prstGeom>
              <a:solidFill>
                <a:srgbClr val="3441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0" name="Rectangle 1856"/>
              <p:cNvSpPr>
                <a:spLocks noChangeArrowheads="1"/>
              </p:cNvSpPr>
              <p:nvPr/>
            </p:nvSpPr>
            <p:spPr bwMode="auto">
              <a:xfrm>
                <a:off x="8085550" y="937971"/>
                <a:ext cx="5629" cy="33777"/>
              </a:xfrm>
              <a:prstGeom prst="rect">
                <a:avLst/>
              </a:prstGeom>
              <a:solidFill>
                <a:srgbClr val="3441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1" name="Rectangle 1857"/>
              <p:cNvSpPr>
                <a:spLocks noChangeArrowheads="1"/>
              </p:cNvSpPr>
              <p:nvPr/>
            </p:nvSpPr>
            <p:spPr bwMode="auto">
              <a:xfrm>
                <a:off x="8060216" y="937971"/>
                <a:ext cx="5629" cy="33777"/>
              </a:xfrm>
              <a:prstGeom prst="rect">
                <a:avLst/>
              </a:prstGeom>
              <a:solidFill>
                <a:srgbClr val="3441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2" name="Rectangle 1859"/>
              <p:cNvSpPr>
                <a:spLocks noChangeArrowheads="1"/>
              </p:cNvSpPr>
              <p:nvPr/>
            </p:nvSpPr>
            <p:spPr bwMode="auto">
              <a:xfrm>
                <a:off x="8693530" y="583317"/>
                <a:ext cx="78812" cy="8725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3" name="Rectangle 1860"/>
              <p:cNvSpPr>
                <a:spLocks noChangeArrowheads="1"/>
              </p:cNvSpPr>
              <p:nvPr/>
            </p:nvSpPr>
            <p:spPr bwMode="auto">
              <a:xfrm>
                <a:off x="8693530" y="583317"/>
                <a:ext cx="78812" cy="87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4" name="Freeform 1861"/>
              <p:cNvSpPr/>
              <p:nvPr/>
            </p:nvSpPr>
            <p:spPr bwMode="auto">
              <a:xfrm>
                <a:off x="8600643" y="963303"/>
                <a:ext cx="258954" cy="121034"/>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5" name="Freeform 1862"/>
              <p:cNvSpPr/>
              <p:nvPr/>
            </p:nvSpPr>
            <p:spPr bwMode="auto">
              <a:xfrm>
                <a:off x="8600643" y="963303"/>
                <a:ext cx="258954" cy="121034"/>
              </a:xfrm>
              <a:custGeom>
                <a:avLst/>
                <a:gdLst>
                  <a:gd name="T0" fmla="*/ 87 w 92"/>
                  <a:gd name="T1" fmla="*/ 43 h 43"/>
                  <a:gd name="T2" fmla="*/ 4 w 92"/>
                  <a:gd name="T3" fmla="*/ 43 h 43"/>
                  <a:gd name="T4" fmla="*/ 0 w 92"/>
                  <a:gd name="T5" fmla="*/ 0 h 43"/>
                  <a:gd name="T6" fmla="*/ 92 w 92"/>
                  <a:gd name="T7" fmla="*/ 0 h 43"/>
                  <a:gd name="T8" fmla="*/ 87 w 92"/>
                  <a:gd name="T9" fmla="*/ 43 h 43"/>
                </a:gdLst>
                <a:ahLst/>
                <a:cxnLst>
                  <a:cxn ang="0">
                    <a:pos x="T0" y="T1"/>
                  </a:cxn>
                  <a:cxn ang="0">
                    <a:pos x="T2" y="T3"/>
                  </a:cxn>
                  <a:cxn ang="0">
                    <a:pos x="T4" y="T5"/>
                  </a:cxn>
                  <a:cxn ang="0">
                    <a:pos x="T6" y="T7"/>
                  </a:cxn>
                  <a:cxn ang="0">
                    <a:pos x="T8" y="T9"/>
                  </a:cxn>
                </a:cxnLst>
                <a:rect l="0" t="0" r="r" b="b"/>
                <a:pathLst>
                  <a:path w="92" h="43">
                    <a:moveTo>
                      <a:pt x="87" y="43"/>
                    </a:moveTo>
                    <a:lnTo>
                      <a:pt x="4" y="43"/>
                    </a:lnTo>
                    <a:lnTo>
                      <a:pt x="0" y="0"/>
                    </a:lnTo>
                    <a:lnTo>
                      <a:pt x="92" y="0"/>
                    </a:lnTo>
                    <a:lnTo>
                      <a:pt x="87"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6" name="Freeform 1863"/>
              <p:cNvSpPr/>
              <p:nvPr/>
            </p:nvSpPr>
            <p:spPr bwMode="auto">
              <a:xfrm>
                <a:off x="8611902" y="1084337"/>
                <a:ext cx="101330" cy="388432"/>
              </a:xfrm>
              <a:custGeom>
                <a:avLst/>
                <a:gdLst>
                  <a:gd name="T0" fmla="*/ 22 w 36"/>
                  <a:gd name="T1" fmla="*/ 128 h 138"/>
                  <a:gd name="T2" fmla="*/ 0 w 36"/>
                  <a:gd name="T3" fmla="*/ 0 h 138"/>
                  <a:gd name="T4" fmla="*/ 33 w 36"/>
                  <a:gd name="T5" fmla="*/ 0 h 138"/>
                  <a:gd name="T6" fmla="*/ 36 w 36"/>
                  <a:gd name="T7" fmla="*/ 138 h 138"/>
                  <a:gd name="T8" fmla="*/ 22 w 36"/>
                  <a:gd name="T9" fmla="*/ 128 h 138"/>
                </a:gdLst>
                <a:ahLst/>
                <a:cxnLst>
                  <a:cxn ang="0">
                    <a:pos x="T0" y="T1"/>
                  </a:cxn>
                  <a:cxn ang="0">
                    <a:pos x="T2" y="T3"/>
                  </a:cxn>
                  <a:cxn ang="0">
                    <a:pos x="T4" y="T5"/>
                  </a:cxn>
                  <a:cxn ang="0">
                    <a:pos x="T6" y="T7"/>
                  </a:cxn>
                  <a:cxn ang="0">
                    <a:pos x="T8" y="T9"/>
                  </a:cxn>
                </a:cxnLst>
                <a:rect l="0" t="0" r="r" b="b"/>
                <a:pathLst>
                  <a:path w="36" h="138">
                    <a:moveTo>
                      <a:pt x="22" y="128"/>
                    </a:moveTo>
                    <a:lnTo>
                      <a:pt x="0" y="0"/>
                    </a:lnTo>
                    <a:lnTo>
                      <a:pt x="33" y="0"/>
                    </a:lnTo>
                    <a:lnTo>
                      <a:pt x="36" y="138"/>
                    </a:lnTo>
                    <a:lnTo>
                      <a:pt x="22" y="128"/>
                    </a:ln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7" name="Freeform 1864"/>
              <p:cNvSpPr/>
              <p:nvPr/>
            </p:nvSpPr>
            <p:spPr bwMode="auto">
              <a:xfrm>
                <a:off x="8651308" y="1084337"/>
                <a:ext cx="67553"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7E7F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8" name="Freeform 1865"/>
              <p:cNvSpPr/>
              <p:nvPr/>
            </p:nvSpPr>
            <p:spPr bwMode="auto">
              <a:xfrm>
                <a:off x="8758267" y="1084337"/>
                <a:ext cx="87257" cy="388432"/>
              </a:xfrm>
              <a:custGeom>
                <a:avLst/>
                <a:gdLst>
                  <a:gd name="T0" fmla="*/ 10 w 31"/>
                  <a:gd name="T1" fmla="*/ 128 h 138"/>
                  <a:gd name="T2" fmla="*/ 31 w 31"/>
                  <a:gd name="T3" fmla="*/ 0 h 138"/>
                  <a:gd name="T4" fmla="*/ 0 w 31"/>
                  <a:gd name="T5" fmla="*/ 0 h 138"/>
                  <a:gd name="T6" fmla="*/ 0 w 31"/>
                  <a:gd name="T7" fmla="*/ 138 h 138"/>
                  <a:gd name="T8" fmla="*/ 10 w 31"/>
                  <a:gd name="T9" fmla="*/ 128 h 138"/>
                </a:gdLst>
                <a:ahLst/>
                <a:cxnLst>
                  <a:cxn ang="0">
                    <a:pos x="T0" y="T1"/>
                  </a:cxn>
                  <a:cxn ang="0">
                    <a:pos x="T2" y="T3"/>
                  </a:cxn>
                  <a:cxn ang="0">
                    <a:pos x="T4" y="T5"/>
                  </a:cxn>
                  <a:cxn ang="0">
                    <a:pos x="T6" y="T7"/>
                  </a:cxn>
                  <a:cxn ang="0">
                    <a:pos x="T8" y="T9"/>
                  </a:cxn>
                </a:cxnLst>
                <a:rect l="0" t="0" r="r" b="b"/>
                <a:pathLst>
                  <a:path w="31" h="138">
                    <a:moveTo>
                      <a:pt x="10" y="128"/>
                    </a:moveTo>
                    <a:lnTo>
                      <a:pt x="31" y="0"/>
                    </a:lnTo>
                    <a:lnTo>
                      <a:pt x="0" y="0"/>
                    </a:lnTo>
                    <a:lnTo>
                      <a:pt x="0" y="138"/>
                    </a:lnTo>
                    <a:lnTo>
                      <a:pt x="10" y="128"/>
                    </a:ln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19" name="Freeform 1866"/>
              <p:cNvSpPr/>
              <p:nvPr/>
            </p:nvSpPr>
            <p:spPr bwMode="auto">
              <a:xfrm>
                <a:off x="8752638" y="1084337"/>
                <a:ext cx="67553" cy="388432"/>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5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5" y="54"/>
                      <a:pt x="5" y="54"/>
                      <a:pt x="5" y="54"/>
                    </a:cubicBezTo>
                    <a:cubicBezTo>
                      <a:pt x="10" y="29"/>
                      <a:pt x="10" y="29"/>
                      <a:pt x="10" y="29"/>
                    </a:cubicBezTo>
                    <a:lnTo>
                      <a:pt x="9" y="30"/>
                    </a:lnTo>
                    <a:close/>
                  </a:path>
                </a:pathLst>
              </a:custGeom>
              <a:solidFill>
                <a:srgbClr val="7E7F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0" name="Freeform 1867"/>
              <p:cNvSpPr/>
              <p:nvPr/>
            </p:nvSpPr>
            <p:spPr bwMode="auto">
              <a:xfrm>
                <a:off x="8572496" y="645240"/>
                <a:ext cx="312435" cy="318064"/>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1" name="Freeform 1868"/>
              <p:cNvSpPr/>
              <p:nvPr/>
            </p:nvSpPr>
            <p:spPr bwMode="auto">
              <a:xfrm>
                <a:off x="8645678" y="650870"/>
                <a:ext cx="166069" cy="301176"/>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0" y="1"/>
                    </a:cubicBezTo>
                    <a:cubicBezTo>
                      <a:pt x="19" y="0"/>
                      <a:pt x="19" y="0"/>
                      <a:pt x="19" y="0"/>
                    </a:cubicBezTo>
                    <a:cubicBezTo>
                      <a:pt x="18" y="13"/>
                      <a:pt x="18" y="21"/>
                      <a:pt x="19" y="33"/>
                    </a:cubicBezTo>
                    <a:cubicBezTo>
                      <a:pt x="20" y="36"/>
                      <a:pt x="19" y="41"/>
                      <a:pt x="18" y="41"/>
                    </a:cubicBezTo>
                    <a:cubicBezTo>
                      <a:pt x="16" y="45"/>
                      <a:pt x="12" y="43"/>
                      <a:pt x="10" y="43"/>
                    </a:cubicBezTo>
                    <a:cubicBezTo>
                      <a:pt x="6" y="42"/>
                      <a:pt x="5" y="39"/>
                      <a:pt x="5" y="33"/>
                    </a:cubicBezTo>
                    <a:cubicBezTo>
                      <a:pt x="5" y="32"/>
                      <a:pt x="5" y="32"/>
                      <a:pt x="5" y="31"/>
                    </a:cubicBezTo>
                    <a:cubicBezTo>
                      <a:pt x="5" y="27"/>
                      <a:pt x="6" y="24"/>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2" name="Rectangle 1869"/>
              <p:cNvSpPr>
                <a:spLocks noChangeArrowheads="1"/>
              </p:cNvSpPr>
              <p:nvPr/>
            </p:nvSpPr>
            <p:spPr bwMode="auto">
              <a:xfrm>
                <a:off x="8758267"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3" name="Freeform 1870"/>
              <p:cNvSpPr/>
              <p:nvPr/>
            </p:nvSpPr>
            <p:spPr bwMode="auto">
              <a:xfrm>
                <a:off x="8600643" y="943601"/>
                <a:ext cx="258954" cy="19704"/>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close/>
                  </a:path>
                </a:pathLst>
              </a:custGeom>
              <a:solidFill>
                <a:srgbClr val="0000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4" name="Freeform 1871"/>
              <p:cNvSpPr/>
              <p:nvPr/>
            </p:nvSpPr>
            <p:spPr bwMode="auto">
              <a:xfrm>
                <a:off x="8600643" y="943601"/>
                <a:ext cx="258954" cy="19704"/>
              </a:xfrm>
              <a:custGeom>
                <a:avLst/>
                <a:gdLst>
                  <a:gd name="T0" fmla="*/ 87 w 92"/>
                  <a:gd name="T1" fmla="*/ 7 h 7"/>
                  <a:gd name="T2" fmla="*/ 4 w 92"/>
                  <a:gd name="T3" fmla="*/ 7 h 7"/>
                  <a:gd name="T4" fmla="*/ 0 w 92"/>
                  <a:gd name="T5" fmla="*/ 0 h 7"/>
                  <a:gd name="T6" fmla="*/ 92 w 92"/>
                  <a:gd name="T7" fmla="*/ 0 h 7"/>
                  <a:gd name="T8" fmla="*/ 87 w 92"/>
                  <a:gd name="T9" fmla="*/ 7 h 7"/>
                </a:gdLst>
                <a:ahLst/>
                <a:cxnLst>
                  <a:cxn ang="0">
                    <a:pos x="T0" y="T1"/>
                  </a:cxn>
                  <a:cxn ang="0">
                    <a:pos x="T2" y="T3"/>
                  </a:cxn>
                  <a:cxn ang="0">
                    <a:pos x="T4" y="T5"/>
                  </a:cxn>
                  <a:cxn ang="0">
                    <a:pos x="T6" y="T7"/>
                  </a:cxn>
                  <a:cxn ang="0">
                    <a:pos x="T8" y="T9"/>
                  </a:cxn>
                </a:cxnLst>
                <a:rect l="0" t="0" r="r" b="b"/>
                <a:pathLst>
                  <a:path w="92" h="7">
                    <a:moveTo>
                      <a:pt x="87" y="7"/>
                    </a:moveTo>
                    <a:lnTo>
                      <a:pt x="4" y="7"/>
                    </a:lnTo>
                    <a:lnTo>
                      <a:pt x="0" y="0"/>
                    </a:lnTo>
                    <a:lnTo>
                      <a:pt x="92" y="0"/>
                    </a:lnTo>
                    <a:lnTo>
                      <a:pt x="8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5" name="Freeform 1872"/>
              <p:cNvSpPr/>
              <p:nvPr/>
            </p:nvSpPr>
            <p:spPr bwMode="auto">
              <a:xfrm>
                <a:off x="8758267" y="1444621"/>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6" name="Rectangle 1873"/>
              <p:cNvSpPr>
                <a:spLocks noChangeArrowheads="1"/>
              </p:cNvSpPr>
              <p:nvPr/>
            </p:nvSpPr>
            <p:spPr bwMode="auto">
              <a:xfrm>
                <a:off x="8651308"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7" name="Freeform 1874"/>
              <p:cNvSpPr/>
              <p:nvPr/>
            </p:nvSpPr>
            <p:spPr bwMode="auto">
              <a:xfrm>
                <a:off x="8651308"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8" name="Freeform 1875"/>
              <p:cNvSpPr/>
              <p:nvPr/>
            </p:nvSpPr>
            <p:spPr bwMode="auto">
              <a:xfrm>
                <a:off x="8752638" y="1444621"/>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29" name="Freeform 1876"/>
              <p:cNvSpPr/>
              <p:nvPr/>
            </p:nvSpPr>
            <p:spPr bwMode="auto">
              <a:xfrm>
                <a:off x="8651308"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7"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0" name="Freeform 1877"/>
              <p:cNvSpPr/>
              <p:nvPr/>
            </p:nvSpPr>
            <p:spPr bwMode="auto">
              <a:xfrm>
                <a:off x="8600643" y="310288"/>
                <a:ext cx="264584" cy="306806"/>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3" y="46"/>
                      <a:pt x="20" y="46"/>
                    </a:cubicBezTo>
                    <a:cubicBezTo>
                      <a:pt x="8"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1" name="Freeform 1878"/>
              <p:cNvSpPr/>
              <p:nvPr/>
            </p:nvSpPr>
            <p:spPr bwMode="auto">
              <a:xfrm>
                <a:off x="8592200" y="490430"/>
                <a:ext cx="39406" cy="87257"/>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2" name="Freeform 1879"/>
              <p:cNvSpPr/>
              <p:nvPr/>
            </p:nvSpPr>
            <p:spPr bwMode="auto">
              <a:xfrm>
                <a:off x="8831450" y="490430"/>
                <a:ext cx="42222" cy="87257"/>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3" name="Freeform 1880"/>
              <p:cNvSpPr/>
              <p:nvPr/>
            </p:nvSpPr>
            <p:spPr bwMode="auto">
              <a:xfrm>
                <a:off x="8592200" y="645240"/>
                <a:ext cx="92887" cy="298361"/>
              </a:xfrm>
              <a:custGeom>
                <a:avLst/>
                <a:gdLst>
                  <a:gd name="T0" fmla="*/ 14 w 14"/>
                  <a:gd name="T1" fmla="*/ 0 h 45"/>
                  <a:gd name="T2" fmla="*/ 3 w 14"/>
                  <a:gd name="T3" fmla="*/ 3 h 45"/>
                  <a:gd name="T4" fmla="*/ 0 w 14"/>
                  <a:gd name="T5" fmla="*/ 32 h 45"/>
                  <a:gd name="T6" fmla="*/ 1 w 14"/>
                  <a:gd name="T7" fmla="*/ 45 h 45"/>
                  <a:gd name="T8" fmla="*/ 11 w 14"/>
                  <a:gd name="T9" fmla="*/ 45 h 45"/>
                  <a:gd name="T10" fmla="*/ 11 w 14"/>
                  <a:gd name="T11" fmla="*/ 45 h 45"/>
                  <a:gd name="T12" fmla="*/ 10 w 14"/>
                  <a:gd name="T13" fmla="*/ 45 h 45"/>
                  <a:gd name="T14" fmla="*/ 10 w 14"/>
                  <a:gd name="T15" fmla="*/ 4 h 45"/>
                  <a:gd name="T16" fmla="*/ 14 w 14"/>
                  <a:gd name="T17" fmla="*/ 1 h 45"/>
                  <a:gd name="T18" fmla="*/ 14 w 14"/>
                  <a:gd name="T19" fmla="*/ 0 h 45"/>
                  <a:gd name="T20" fmla="*/ 14 w 1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5">
                    <a:moveTo>
                      <a:pt x="14" y="0"/>
                    </a:moveTo>
                    <a:cubicBezTo>
                      <a:pt x="8" y="0"/>
                      <a:pt x="3" y="3"/>
                      <a:pt x="3" y="3"/>
                    </a:cubicBezTo>
                    <a:cubicBezTo>
                      <a:pt x="3" y="3"/>
                      <a:pt x="0" y="22"/>
                      <a:pt x="0" y="32"/>
                    </a:cubicBezTo>
                    <a:cubicBezTo>
                      <a:pt x="1" y="37"/>
                      <a:pt x="1" y="42"/>
                      <a:pt x="1" y="45"/>
                    </a:cubicBezTo>
                    <a:cubicBezTo>
                      <a:pt x="11" y="45"/>
                      <a:pt x="11" y="45"/>
                      <a:pt x="11" y="45"/>
                    </a:cubicBezTo>
                    <a:cubicBezTo>
                      <a:pt x="11" y="45"/>
                      <a:pt x="11" y="45"/>
                      <a:pt x="11" y="45"/>
                    </a:cubicBezTo>
                    <a:cubicBezTo>
                      <a:pt x="10" y="45"/>
                      <a:pt x="10" y="45"/>
                      <a:pt x="10" y="45"/>
                    </a:cubicBezTo>
                    <a:cubicBezTo>
                      <a:pt x="10" y="45"/>
                      <a:pt x="8" y="8"/>
                      <a:pt x="10" y="4"/>
                    </a:cubicBezTo>
                    <a:cubicBezTo>
                      <a:pt x="10" y="3"/>
                      <a:pt x="13" y="1"/>
                      <a:pt x="14" y="1"/>
                    </a:cubicBezTo>
                    <a:cubicBezTo>
                      <a:pt x="14" y="1"/>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4" name="Freeform 1881"/>
              <p:cNvSpPr/>
              <p:nvPr/>
            </p:nvSpPr>
            <p:spPr bwMode="auto">
              <a:xfrm>
                <a:off x="8645678" y="650870"/>
                <a:ext cx="39406"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5" name="Freeform 1882"/>
              <p:cNvSpPr/>
              <p:nvPr/>
            </p:nvSpPr>
            <p:spPr bwMode="auto">
              <a:xfrm>
                <a:off x="8606272"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6" name="Freeform 1883"/>
              <p:cNvSpPr/>
              <p:nvPr/>
            </p:nvSpPr>
            <p:spPr bwMode="auto">
              <a:xfrm>
                <a:off x="8600643" y="963303"/>
                <a:ext cx="78812" cy="53481"/>
              </a:xfrm>
              <a:custGeom>
                <a:avLst/>
                <a:gdLst>
                  <a:gd name="T0" fmla="*/ 2 w 12"/>
                  <a:gd name="T1" fmla="*/ 0 h 8"/>
                  <a:gd name="T2" fmla="*/ 0 w 12"/>
                  <a:gd name="T3" fmla="*/ 0 h 8"/>
                  <a:gd name="T4" fmla="*/ 1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1" y="4"/>
                      <a:pt x="1" y="6"/>
                      <a:pt x="1" y="7"/>
                    </a:cubicBezTo>
                    <a:cubicBezTo>
                      <a:pt x="1" y="8"/>
                      <a:pt x="1" y="8"/>
                      <a:pt x="1" y="8"/>
                    </a:cubicBezTo>
                    <a:cubicBezTo>
                      <a:pt x="12" y="8"/>
                      <a:pt x="12" y="8"/>
                      <a:pt x="12" y="8"/>
                    </a:cubicBezTo>
                    <a:cubicBezTo>
                      <a:pt x="12" y="8"/>
                      <a:pt x="12" y="5"/>
                      <a:pt x="11" y="0"/>
                    </a:cubicBezTo>
                    <a:cubicBezTo>
                      <a:pt x="2" y="0"/>
                      <a:pt x="2" y="0"/>
                      <a:pt x="2" y="0"/>
                    </a:cubicBezTo>
                    <a:cubicBezTo>
                      <a:pt x="2" y="0"/>
                      <a:pt x="2" y="0"/>
                      <a:pt x="2" y="0"/>
                    </a:cubicBezTo>
                  </a:path>
                </a:pathLst>
              </a:custGeom>
              <a:solidFill>
                <a:srgbClr val="4647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7" name="Freeform 1884"/>
              <p:cNvSpPr/>
              <p:nvPr/>
            </p:nvSpPr>
            <p:spPr bwMode="auto">
              <a:xfrm>
                <a:off x="8600643" y="943601"/>
                <a:ext cx="11259"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8" name="Freeform 1885"/>
              <p:cNvSpPr/>
              <p:nvPr/>
            </p:nvSpPr>
            <p:spPr bwMode="auto">
              <a:xfrm>
                <a:off x="8600643" y="943601"/>
                <a:ext cx="73183" cy="19704"/>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39" name="Freeform 1886"/>
              <p:cNvSpPr>
                <a:spLocks noEditPoints="1"/>
              </p:cNvSpPr>
              <p:nvPr/>
            </p:nvSpPr>
            <p:spPr bwMode="auto">
              <a:xfrm>
                <a:off x="8786414" y="645240"/>
                <a:ext cx="67553" cy="19704"/>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0" name="Freeform 1887"/>
              <p:cNvSpPr/>
              <p:nvPr/>
            </p:nvSpPr>
            <p:spPr bwMode="auto">
              <a:xfrm>
                <a:off x="8780785" y="963303"/>
                <a:ext cx="73183" cy="53481"/>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4647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1" name="Freeform 1888"/>
              <p:cNvSpPr/>
              <p:nvPr/>
            </p:nvSpPr>
            <p:spPr bwMode="auto">
              <a:xfrm>
                <a:off x="8780785" y="645240"/>
                <a:ext cx="92887" cy="318064"/>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3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2"/>
                      <a:pt x="11" y="4"/>
                      <a:pt x="11" y="3"/>
                    </a:cubicBezTo>
                    <a:cubicBezTo>
                      <a:pt x="11" y="3"/>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2" name="Freeform 1889"/>
              <p:cNvSpPr/>
              <p:nvPr/>
            </p:nvSpPr>
            <p:spPr bwMode="auto">
              <a:xfrm>
                <a:off x="8780785" y="650870"/>
                <a:ext cx="30963"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6"/>
                      <a:pt x="1" y="43"/>
                    </a:cubicBezTo>
                    <a:cubicBezTo>
                      <a:pt x="1" y="43"/>
                      <a:pt x="1" y="44"/>
                      <a:pt x="1" y="44"/>
                    </a:cubicBezTo>
                    <a:cubicBezTo>
                      <a:pt x="3" y="44"/>
                      <a:pt x="3" y="44"/>
                      <a:pt x="3" y="44"/>
                    </a:cubicBezTo>
                    <a:cubicBezTo>
                      <a:pt x="3" y="44"/>
                      <a:pt x="5" y="7"/>
                      <a:pt x="3" y="4"/>
                    </a:cubicBezTo>
                    <a:cubicBezTo>
                      <a:pt x="3" y="2"/>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3" name="Freeform 1890"/>
              <p:cNvSpPr/>
              <p:nvPr/>
            </p:nvSpPr>
            <p:spPr bwMode="auto">
              <a:xfrm>
                <a:off x="8786414" y="943601"/>
                <a:ext cx="73183" cy="19704"/>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0000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4" name="Freeform 1891"/>
              <p:cNvSpPr/>
              <p:nvPr/>
            </p:nvSpPr>
            <p:spPr bwMode="auto">
              <a:xfrm>
                <a:off x="8578125" y="645240"/>
                <a:ext cx="101330" cy="371543"/>
              </a:xfrm>
              <a:custGeom>
                <a:avLst/>
                <a:gdLst>
                  <a:gd name="T0" fmla="*/ 15 w 15"/>
                  <a:gd name="T1" fmla="*/ 0 h 56"/>
                  <a:gd name="T2" fmla="*/ 13 w 15"/>
                  <a:gd name="T3" fmla="*/ 43 h 56"/>
                  <a:gd name="T4" fmla="*/ 14 w 15"/>
                  <a:gd name="T5" fmla="*/ 56 h 56"/>
                  <a:gd name="T6" fmla="*/ 3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2" y="35"/>
                      <a:pt x="13" y="43"/>
                    </a:cubicBezTo>
                    <a:cubicBezTo>
                      <a:pt x="14" y="50"/>
                      <a:pt x="14" y="56"/>
                      <a:pt x="14" y="56"/>
                    </a:cubicBezTo>
                    <a:cubicBezTo>
                      <a:pt x="3" y="55"/>
                      <a:pt x="3" y="55"/>
                      <a:pt x="3" y="55"/>
                    </a:cubicBezTo>
                    <a:cubicBezTo>
                      <a:pt x="3" y="55"/>
                      <a:pt x="3" y="51"/>
                      <a:pt x="1" y="31"/>
                    </a:cubicBezTo>
                    <a:cubicBezTo>
                      <a:pt x="0" y="21"/>
                      <a:pt x="3" y="3"/>
                      <a:pt x="3" y="3"/>
                    </a:cubicBezTo>
                    <a:cubicBezTo>
                      <a:pt x="3" y="3"/>
                      <a:pt x="8" y="0"/>
                      <a:pt x="15" y="0"/>
                    </a:cubicBez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5" name="Freeform 1892"/>
              <p:cNvSpPr/>
              <p:nvPr/>
            </p:nvSpPr>
            <p:spPr bwMode="auto">
              <a:xfrm>
                <a:off x="8640049" y="636795"/>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3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1" y="1"/>
                      <a:pt x="1" y="1"/>
                      <a:pt x="1" y="1"/>
                    </a:cubicBezTo>
                    <a:cubicBezTo>
                      <a:pt x="1" y="1"/>
                      <a:pt x="3" y="0"/>
                      <a:pt x="6" y="0"/>
                    </a:cubicBezTo>
                    <a:close/>
                  </a:path>
                </a:pathLst>
              </a:custGeom>
              <a:solidFill>
                <a:srgbClr val="9C9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6" name="Freeform 1893"/>
              <p:cNvSpPr/>
              <p:nvPr/>
            </p:nvSpPr>
            <p:spPr bwMode="auto">
              <a:xfrm>
                <a:off x="8780785" y="636795"/>
                <a:ext cx="92887" cy="379988"/>
              </a:xfrm>
              <a:custGeom>
                <a:avLst/>
                <a:gdLst>
                  <a:gd name="T0" fmla="*/ 0 w 14"/>
                  <a:gd name="T1" fmla="*/ 0 h 57"/>
                  <a:gd name="T2" fmla="*/ 2 w 14"/>
                  <a:gd name="T3" fmla="*/ 44 h 57"/>
                  <a:gd name="T4" fmla="*/ 1 w 14"/>
                  <a:gd name="T5" fmla="*/ 57 h 57"/>
                  <a:gd name="T6" fmla="*/ 11 w 14"/>
                  <a:gd name="T7" fmla="*/ 56 h 57"/>
                  <a:gd name="T8" fmla="*/ 13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1" y="56"/>
                      <a:pt x="11" y="56"/>
                      <a:pt x="11" y="56"/>
                    </a:cubicBezTo>
                    <a:cubicBezTo>
                      <a:pt x="11" y="56"/>
                      <a:pt x="12" y="52"/>
                      <a:pt x="13" y="32"/>
                    </a:cubicBezTo>
                    <a:cubicBezTo>
                      <a:pt x="14" y="22"/>
                      <a:pt x="11" y="3"/>
                      <a:pt x="11" y="3"/>
                    </a:cubicBezTo>
                    <a:cubicBezTo>
                      <a:pt x="11" y="3"/>
                      <a:pt x="6" y="0"/>
                      <a:pt x="0" y="0"/>
                    </a:cubicBez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7" name="Freeform 1894"/>
              <p:cNvSpPr/>
              <p:nvPr/>
            </p:nvSpPr>
            <p:spPr bwMode="auto">
              <a:xfrm>
                <a:off x="8772342" y="636795"/>
                <a:ext cx="39406" cy="174513"/>
              </a:xfrm>
              <a:custGeom>
                <a:avLst/>
                <a:gdLst>
                  <a:gd name="T0" fmla="*/ 2 w 6"/>
                  <a:gd name="T1" fmla="*/ 0 h 26"/>
                  <a:gd name="T2" fmla="*/ 0 w 6"/>
                  <a:gd name="T3" fmla="*/ 0 h 26"/>
                  <a:gd name="T4" fmla="*/ 2 w 6"/>
                  <a:gd name="T5" fmla="*/ 26 h 26"/>
                  <a:gd name="T6" fmla="*/ 6 w 6"/>
                  <a:gd name="T7" fmla="*/ 17 h 26"/>
                  <a:gd name="T8" fmla="*/ 6 w 6"/>
                  <a:gd name="T9" fmla="*/ 14 h 26"/>
                  <a:gd name="T10" fmla="*/ 4 w 6"/>
                  <a:gd name="T11" fmla="*/ 13 h 26"/>
                  <a:gd name="T12" fmla="*/ 6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9C9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8" name="Freeform 1895"/>
              <p:cNvSpPr/>
              <p:nvPr/>
            </p:nvSpPr>
            <p:spPr bwMode="auto">
              <a:xfrm>
                <a:off x="8811748" y="645240"/>
                <a:ext cx="101330"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10" y="39"/>
                    </a:cubicBezTo>
                    <a:cubicBezTo>
                      <a:pt x="14" y="38"/>
                      <a:pt x="15" y="0"/>
                      <a:pt x="5" y="2"/>
                    </a:cubicBezTo>
                    <a:close/>
                  </a:path>
                </a:pathLst>
              </a:custGeom>
              <a:solidFill>
                <a:srgbClr val="9596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49" name="Freeform 1896"/>
              <p:cNvSpPr/>
              <p:nvPr/>
            </p:nvSpPr>
            <p:spPr bwMode="auto">
              <a:xfrm>
                <a:off x="8685084" y="831012"/>
                <a:ext cx="213919" cy="87257"/>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9596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0" name="Freeform 1897"/>
              <p:cNvSpPr/>
              <p:nvPr/>
            </p:nvSpPr>
            <p:spPr bwMode="auto">
              <a:xfrm>
                <a:off x="8811748" y="656499"/>
                <a:ext cx="61924" cy="208289"/>
              </a:xfrm>
              <a:custGeom>
                <a:avLst/>
                <a:gdLst>
                  <a:gd name="T0" fmla="*/ 4 w 9"/>
                  <a:gd name="T1" fmla="*/ 31 h 31"/>
                  <a:gd name="T2" fmla="*/ 5 w 9"/>
                  <a:gd name="T3" fmla="*/ 30 h 31"/>
                  <a:gd name="T4" fmla="*/ 4 w 9"/>
                  <a:gd name="T5" fmla="*/ 30 h 31"/>
                  <a:gd name="T6" fmla="*/ 6 w 9"/>
                  <a:gd name="T7" fmla="*/ 19 h 31"/>
                  <a:gd name="T8" fmla="*/ 7 w 9"/>
                  <a:gd name="T9" fmla="*/ 1 h 31"/>
                  <a:gd name="T10" fmla="*/ 7 w 9"/>
                  <a:gd name="T11" fmla="*/ 0 h 31"/>
                  <a:gd name="T12" fmla="*/ 5 w 9"/>
                  <a:gd name="T13" fmla="*/ 0 h 31"/>
                  <a:gd name="T14" fmla="*/ 3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0"/>
                    </a:cubicBezTo>
                    <a:cubicBezTo>
                      <a:pt x="4" y="30"/>
                      <a:pt x="4" y="30"/>
                      <a:pt x="4" y="30"/>
                    </a:cubicBezTo>
                    <a:cubicBezTo>
                      <a:pt x="3" y="26"/>
                      <a:pt x="4" y="22"/>
                      <a:pt x="6" y="19"/>
                    </a:cubicBezTo>
                    <a:cubicBezTo>
                      <a:pt x="9" y="13"/>
                      <a:pt x="7" y="7"/>
                      <a:pt x="7" y="1"/>
                    </a:cubicBezTo>
                    <a:cubicBezTo>
                      <a:pt x="7" y="0"/>
                      <a:pt x="7" y="0"/>
                      <a:pt x="7" y="0"/>
                    </a:cubicBezTo>
                    <a:cubicBezTo>
                      <a:pt x="6" y="0"/>
                      <a:pt x="6" y="0"/>
                      <a:pt x="5" y="0"/>
                    </a:cubicBezTo>
                    <a:cubicBezTo>
                      <a:pt x="5" y="0"/>
                      <a:pt x="7" y="11"/>
                      <a:pt x="3" y="19"/>
                    </a:cubicBezTo>
                    <a:cubicBezTo>
                      <a:pt x="1" y="23"/>
                      <a:pt x="0" y="27"/>
                      <a:pt x="0" y="27"/>
                    </a:cubicBezTo>
                    <a:cubicBezTo>
                      <a:pt x="0" y="27"/>
                      <a:pt x="1" y="29"/>
                      <a:pt x="3" y="31"/>
                    </a:cubicBezTo>
                    <a:lnTo>
                      <a:pt x="4" y="31"/>
                    </a:lnTo>
                    <a:close/>
                  </a:path>
                </a:pathLst>
              </a:custGeom>
              <a:solidFill>
                <a:srgbClr val="8384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1" name="Freeform 1898"/>
              <p:cNvSpPr/>
              <p:nvPr/>
            </p:nvSpPr>
            <p:spPr bwMode="auto">
              <a:xfrm>
                <a:off x="8685084" y="831012"/>
                <a:ext cx="160440" cy="59110"/>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3 w 24"/>
                  <a:gd name="T13" fmla="*/ 5 h 9"/>
                  <a:gd name="T14" fmla="*/ 24 w 24"/>
                  <a:gd name="T15" fmla="*/ 4 h 9"/>
                  <a:gd name="T16" fmla="*/ 23 w 24"/>
                  <a:gd name="T17" fmla="*/ 4 h 9"/>
                  <a:gd name="T18" fmla="*/ 23 w 24"/>
                  <a:gd name="T19" fmla="*/ 2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20" y="4"/>
                      <a:pt x="20" y="5"/>
                      <a:pt x="21" y="5"/>
                    </a:cubicBezTo>
                    <a:cubicBezTo>
                      <a:pt x="21" y="5"/>
                      <a:pt x="21" y="5"/>
                      <a:pt x="21" y="5"/>
                    </a:cubicBezTo>
                    <a:cubicBezTo>
                      <a:pt x="22" y="5"/>
                      <a:pt x="22" y="5"/>
                      <a:pt x="23" y="5"/>
                    </a:cubicBezTo>
                    <a:cubicBezTo>
                      <a:pt x="23" y="5"/>
                      <a:pt x="24" y="5"/>
                      <a:pt x="24" y="4"/>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10" y="9"/>
                    </a:cubicBezTo>
                    <a:lnTo>
                      <a:pt x="10" y="8"/>
                    </a:ln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2" name="Freeform 1899"/>
              <p:cNvSpPr/>
              <p:nvPr/>
            </p:nvSpPr>
            <p:spPr bwMode="auto">
              <a:xfrm>
                <a:off x="8611902" y="805679"/>
                <a:ext cx="81628" cy="25333"/>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3" name="Freeform 1900"/>
              <p:cNvSpPr/>
              <p:nvPr/>
            </p:nvSpPr>
            <p:spPr bwMode="auto">
              <a:xfrm>
                <a:off x="8538719" y="645240"/>
                <a:ext cx="92887"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4" y="38"/>
                    </a:cubicBezTo>
                    <a:cubicBezTo>
                      <a:pt x="1" y="37"/>
                      <a:pt x="0" y="0"/>
                      <a:pt x="11" y="2"/>
                    </a:cubicBezTo>
                    <a:close/>
                  </a:path>
                </a:pathLst>
              </a:custGeom>
              <a:solidFill>
                <a:srgbClr val="9596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4" name="Freeform 1901"/>
              <p:cNvSpPr/>
              <p:nvPr/>
            </p:nvSpPr>
            <p:spPr bwMode="auto">
              <a:xfrm>
                <a:off x="8533089" y="811308"/>
                <a:ext cx="247696"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4" y="0"/>
                      <a:pt x="34" y="0"/>
                    </a:cubicBezTo>
                    <a:cubicBezTo>
                      <a:pt x="33" y="0"/>
                      <a:pt x="24" y="0"/>
                      <a:pt x="15" y="2"/>
                    </a:cubicBezTo>
                    <a:cubicBezTo>
                      <a:pt x="11" y="3"/>
                      <a:pt x="0" y="6"/>
                      <a:pt x="5" y="13"/>
                    </a:cubicBezTo>
                    <a:close/>
                  </a:path>
                </a:pathLst>
              </a:custGeom>
              <a:solidFill>
                <a:srgbClr val="9596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5" name="Freeform 1902"/>
              <p:cNvSpPr/>
              <p:nvPr/>
            </p:nvSpPr>
            <p:spPr bwMode="auto">
              <a:xfrm>
                <a:off x="8572496" y="656499"/>
                <a:ext cx="53481" cy="188587"/>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6"/>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8384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6" name="Freeform 1903"/>
              <p:cNvSpPr/>
              <p:nvPr/>
            </p:nvSpPr>
            <p:spPr bwMode="auto">
              <a:xfrm>
                <a:off x="8606272" y="811308"/>
                <a:ext cx="174513"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1"/>
                    </a:cubicBezTo>
                    <a:cubicBezTo>
                      <a:pt x="23" y="1"/>
                      <a:pt x="24" y="4"/>
                      <a:pt x="24" y="6"/>
                    </a:cubicBezTo>
                    <a:cubicBezTo>
                      <a:pt x="24" y="6"/>
                      <a:pt x="25" y="5"/>
                      <a:pt x="26" y="5"/>
                    </a:cubicBezTo>
                    <a:cubicBezTo>
                      <a:pt x="26" y="5"/>
                      <a:pt x="23" y="0"/>
                      <a:pt x="23" y="0"/>
                    </a:cubicBezTo>
                    <a:cubicBezTo>
                      <a:pt x="22" y="0"/>
                      <a:pt x="13" y="0"/>
                      <a:pt x="4" y="2"/>
                    </a:cubicBezTo>
                    <a:cubicBezTo>
                      <a:pt x="3" y="2"/>
                      <a:pt x="2" y="2"/>
                      <a:pt x="1" y="3"/>
                    </a:cubicBezTo>
                    <a:cubicBezTo>
                      <a:pt x="1" y="4"/>
                      <a:pt x="1" y="4"/>
                      <a:pt x="0" y="5"/>
                    </a:cubicBezTo>
                    <a:close/>
                  </a:path>
                </a:pathLst>
              </a:custGeom>
              <a:solidFill>
                <a:srgbClr val="8B8C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7" name="Freeform 1904"/>
              <p:cNvSpPr/>
              <p:nvPr/>
            </p:nvSpPr>
            <p:spPr bwMode="auto">
              <a:xfrm>
                <a:off x="8758267" y="805679"/>
                <a:ext cx="61924"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8" name="Rectangle 1905"/>
              <p:cNvSpPr>
                <a:spLocks noChangeArrowheads="1"/>
              </p:cNvSpPr>
              <p:nvPr/>
            </p:nvSpPr>
            <p:spPr bwMode="auto">
              <a:xfrm>
                <a:off x="8693530" y="631166"/>
                <a:ext cx="78812" cy="1970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59" name="Freeform 1906"/>
              <p:cNvSpPr/>
              <p:nvPr/>
            </p:nvSpPr>
            <p:spPr bwMode="auto">
              <a:xfrm>
                <a:off x="8732936" y="631166"/>
                <a:ext cx="47851" cy="19704"/>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0" name="Freeform 1907"/>
              <p:cNvSpPr/>
              <p:nvPr/>
            </p:nvSpPr>
            <p:spPr bwMode="auto">
              <a:xfrm>
                <a:off x="8713232" y="636795"/>
                <a:ext cx="33777" cy="174513"/>
              </a:xfrm>
              <a:custGeom>
                <a:avLst/>
                <a:gdLst>
                  <a:gd name="T0" fmla="*/ 5 w 5"/>
                  <a:gd name="T1" fmla="*/ 24 h 26"/>
                  <a:gd name="T2" fmla="*/ 5 w 5"/>
                  <a:gd name="T3" fmla="*/ 24 h 26"/>
                  <a:gd name="T4" fmla="*/ 5 w 5"/>
                  <a:gd name="T5" fmla="*/ 24 h 26"/>
                  <a:gd name="T6" fmla="*/ 4 w 5"/>
                  <a:gd name="T7" fmla="*/ 4 h 26"/>
                  <a:gd name="T8" fmla="*/ 5 w 5"/>
                  <a:gd name="T9" fmla="*/ 2 h 26"/>
                  <a:gd name="T10" fmla="*/ 4 w 5"/>
                  <a:gd name="T11" fmla="*/ 0 h 26"/>
                  <a:gd name="T12" fmla="*/ 1 w 5"/>
                  <a:gd name="T13" fmla="*/ 0 h 26"/>
                  <a:gd name="T14" fmla="*/ 1 w 5"/>
                  <a:gd name="T15" fmla="*/ 2 h 26"/>
                  <a:gd name="T16" fmla="*/ 2 w 5"/>
                  <a:gd name="T17" fmla="*/ 4 h 26"/>
                  <a:gd name="T18" fmla="*/ 0 w 5"/>
                  <a:gd name="T19" fmla="*/ 24 h 26"/>
                  <a:gd name="T20" fmla="*/ 0 w 5"/>
                  <a:gd name="T21" fmla="*/ 24 h 26"/>
                  <a:gd name="T22" fmla="*/ 0 w 5"/>
                  <a:gd name="T23" fmla="*/ 24 h 26"/>
                  <a:gd name="T24" fmla="*/ 0 w 5"/>
                  <a:gd name="T25" fmla="*/ 24 h 26"/>
                  <a:gd name="T26" fmla="*/ 0 w 5"/>
                  <a:gd name="T27" fmla="*/ 24 h 26"/>
                  <a:gd name="T28" fmla="*/ 1 w 5"/>
                  <a:gd name="T29" fmla="*/ 26 h 26"/>
                  <a:gd name="T30" fmla="*/ 5 w 5"/>
                  <a:gd name="T31" fmla="*/ 26 h 26"/>
                  <a:gd name="T32" fmla="*/ 5 w 5"/>
                  <a:gd name="T33" fmla="*/ 24 h 26"/>
                  <a:gd name="T34" fmla="*/ 5 w 5"/>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6">
                    <a:moveTo>
                      <a:pt x="5" y="24"/>
                    </a:moveTo>
                    <a:cubicBezTo>
                      <a:pt x="5" y="24"/>
                      <a:pt x="5" y="24"/>
                      <a:pt x="5" y="24"/>
                    </a:cubicBezTo>
                    <a:cubicBezTo>
                      <a:pt x="5" y="24"/>
                      <a:pt x="5" y="24"/>
                      <a:pt x="5" y="24"/>
                    </a:cubicBezTo>
                    <a:cubicBezTo>
                      <a:pt x="4" y="4"/>
                      <a:pt x="4" y="4"/>
                      <a:pt x="4" y="4"/>
                    </a:cubicBezTo>
                    <a:cubicBezTo>
                      <a:pt x="5" y="2"/>
                      <a:pt x="5" y="2"/>
                      <a:pt x="5" y="2"/>
                    </a:cubicBezTo>
                    <a:cubicBezTo>
                      <a:pt x="5" y="2"/>
                      <a:pt x="5" y="1"/>
                      <a:pt x="4" y="0"/>
                    </a:cubicBezTo>
                    <a:cubicBezTo>
                      <a:pt x="4" y="0"/>
                      <a:pt x="2" y="0"/>
                      <a:pt x="1" y="0"/>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1" name="Freeform 1908"/>
              <p:cNvSpPr/>
              <p:nvPr/>
            </p:nvSpPr>
            <p:spPr bwMode="auto">
              <a:xfrm>
                <a:off x="8727306" y="636795"/>
                <a:ext cx="19704" cy="174513"/>
              </a:xfrm>
              <a:custGeom>
                <a:avLst/>
                <a:gdLst>
                  <a:gd name="T0" fmla="*/ 3 w 3"/>
                  <a:gd name="T1" fmla="*/ 24 h 26"/>
                  <a:gd name="T2" fmla="*/ 3 w 3"/>
                  <a:gd name="T3" fmla="*/ 24 h 26"/>
                  <a:gd name="T4" fmla="*/ 2 w 3"/>
                  <a:gd name="T5" fmla="*/ 4 h 26"/>
                  <a:gd name="T6" fmla="*/ 3 w 3"/>
                  <a:gd name="T7" fmla="*/ 2 h 26"/>
                  <a:gd name="T8" fmla="*/ 2 w 3"/>
                  <a:gd name="T9" fmla="*/ 0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0"/>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2" name="Freeform 1909"/>
              <p:cNvSpPr/>
              <p:nvPr/>
            </p:nvSpPr>
            <p:spPr bwMode="auto">
              <a:xfrm>
                <a:off x="8738565" y="636795"/>
                <a:ext cx="14074" cy="14074"/>
              </a:xfrm>
              <a:custGeom>
                <a:avLst/>
                <a:gdLst>
                  <a:gd name="T0" fmla="*/ 1 w 2"/>
                  <a:gd name="T1" fmla="*/ 2 h 2"/>
                  <a:gd name="T2" fmla="*/ 1 w 2"/>
                  <a:gd name="T3" fmla="*/ 2 h 2"/>
                  <a:gd name="T4" fmla="*/ 1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2" y="1"/>
                      <a:pt x="1" y="0"/>
                    </a:cubicBezTo>
                    <a:cubicBezTo>
                      <a:pt x="0" y="0"/>
                      <a:pt x="0" y="0"/>
                      <a:pt x="0"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3" name="Freeform 1910"/>
              <p:cNvSpPr/>
              <p:nvPr/>
            </p:nvSpPr>
            <p:spPr bwMode="auto">
              <a:xfrm>
                <a:off x="8713232" y="636795"/>
                <a:ext cx="14074" cy="14074"/>
              </a:xfrm>
              <a:custGeom>
                <a:avLst/>
                <a:gdLst>
                  <a:gd name="T0" fmla="*/ 1 w 2"/>
                  <a:gd name="T1" fmla="*/ 2 h 2"/>
                  <a:gd name="T2" fmla="*/ 1 w 2"/>
                  <a:gd name="T3" fmla="*/ 2 h 2"/>
                  <a:gd name="T4" fmla="*/ 1 w 2"/>
                  <a:gd name="T5" fmla="*/ 0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0" y="1"/>
                      <a:pt x="1" y="0"/>
                    </a:cubicBezTo>
                    <a:cubicBezTo>
                      <a:pt x="2" y="0"/>
                      <a:pt x="2" y="0"/>
                      <a:pt x="2"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4" name="Freeform 1911"/>
              <p:cNvSpPr/>
              <p:nvPr/>
            </p:nvSpPr>
            <p:spPr bwMode="auto">
              <a:xfrm>
                <a:off x="8685084" y="631166"/>
                <a:ext cx="47851" cy="19704"/>
              </a:xfrm>
              <a:custGeom>
                <a:avLst/>
                <a:gdLst>
                  <a:gd name="T0" fmla="*/ 7 w 7"/>
                  <a:gd name="T1" fmla="*/ 0 h 3"/>
                  <a:gd name="T2" fmla="*/ 5 w 7"/>
                  <a:gd name="T3" fmla="*/ 3 h 3"/>
                  <a:gd name="T4" fmla="*/ 0 w 7"/>
                  <a:gd name="T5" fmla="*/ 3 h 3"/>
                  <a:gd name="T6" fmla="*/ 0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4" y="1"/>
                      <a:pt x="5" y="3"/>
                    </a:cubicBezTo>
                    <a:cubicBezTo>
                      <a:pt x="0" y="3"/>
                      <a:pt x="0" y="3"/>
                      <a:pt x="0" y="3"/>
                    </a:cubicBezTo>
                    <a:cubicBezTo>
                      <a:pt x="0" y="3"/>
                      <a:pt x="0" y="1"/>
                      <a:pt x="0"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5" name="Freeform 1912"/>
              <p:cNvSpPr/>
              <p:nvPr/>
            </p:nvSpPr>
            <p:spPr bwMode="auto">
              <a:xfrm>
                <a:off x="8853968" y="783161"/>
                <a:ext cx="39406" cy="126663"/>
              </a:xfrm>
              <a:custGeom>
                <a:avLst/>
                <a:gdLst>
                  <a:gd name="T0" fmla="*/ 6 w 6"/>
                  <a:gd name="T1" fmla="*/ 0 h 19"/>
                  <a:gd name="T2" fmla="*/ 4 w 6"/>
                  <a:gd name="T3" fmla="*/ 17 h 19"/>
                  <a:gd name="T4" fmla="*/ 2 w 6"/>
                  <a:gd name="T5" fmla="*/ 11 h 19"/>
                  <a:gd name="T6" fmla="*/ 4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6" y="16"/>
                      <a:pt x="4" y="17"/>
                    </a:cubicBezTo>
                    <a:cubicBezTo>
                      <a:pt x="3" y="18"/>
                      <a:pt x="3" y="13"/>
                      <a:pt x="2" y="11"/>
                    </a:cubicBezTo>
                    <a:cubicBezTo>
                      <a:pt x="0" y="8"/>
                      <a:pt x="3" y="11"/>
                      <a:pt x="4" y="15"/>
                    </a:cubicBezTo>
                    <a:cubicBezTo>
                      <a:pt x="4" y="19"/>
                      <a:pt x="5" y="11"/>
                      <a:pt x="4" y="5"/>
                    </a:cubicBezTo>
                    <a:cubicBezTo>
                      <a:pt x="4" y="0"/>
                      <a:pt x="5" y="12"/>
                      <a:pt x="6" y="0"/>
                    </a:cubicBezTo>
                    <a:close/>
                  </a:path>
                </a:pathLst>
              </a:custGeom>
              <a:solidFill>
                <a:srgbClr val="9091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6" name="Freeform 1913"/>
              <p:cNvSpPr/>
              <p:nvPr/>
            </p:nvSpPr>
            <p:spPr bwMode="auto">
              <a:xfrm>
                <a:off x="8552793"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0"/>
                      <a:pt x="3" y="14"/>
                    </a:cubicBezTo>
                    <a:cubicBezTo>
                      <a:pt x="2" y="18"/>
                      <a:pt x="2" y="10"/>
                      <a:pt x="2" y="5"/>
                    </a:cubicBezTo>
                    <a:cubicBezTo>
                      <a:pt x="3" y="0"/>
                      <a:pt x="1" y="11"/>
                      <a:pt x="0" y="0"/>
                    </a:cubicBezTo>
                    <a:close/>
                  </a:path>
                </a:pathLst>
              </a:custGeom>
              <a:solidFill>
                <a:srgbClr val="9091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7" name="Freeform 1914"/>
              <p:cNvSpPr/>
              <p:nvPr/>
            </p:nvSpPr>
            <p:spPr bwMode="auto">
              <a:xfrm>
                <a:off x="8586570" y="304658"/>
                <a:ext cx="298361" cy="258954"/>
              </a:xfrm>
              <a:custGeom>
                <a:avLst/>
                <a:gdLst>
                  <a:gd name="T0" fmla="*/ 30 w 45"/>
                  <a:gd name="T1" fmla="*/ 1 h 39"/>
                  <a:gd name="T2" fmla="*/ 22 w 45"/>
                  <a:gd name="T3" fmla="*/ 0 h 39"/>
                  <a:gd name="T4" fmla="*/ 15 w 45"/>
                  <a:gd name="T5" fmla="*/ 1 h 39"/>
                  <a:gd name="T6" fmla="*/ 1 w 45"/>
                  <a:gd name="T7" fmla="*/ 22 h 39"/>
                  <a:gd name="T8" fmla="*/ 5 w 45"/>
                  <a:gd name="T9" fmla="*/ 35 h 39"/>
                  <a:gd name="T10" fmla="*/ 7 w 45"/>
                  <a:gd name="T11" fmla="*/ 32 h 39"/>
                  <a:gd name="T12" fmla="*/ 7 w 45"/>
                  <a:gd name="T13" fmla="*/ 31 h 39"/>
                  <a:gd name="T14" fmla="*/ 8 w 45"/>
                  <a:gd name="T15" fmla="*/ 26 h 39"/>
                  <a:gd name="T16" fmla="*/ 9 w 45"/>
                  <a:gd name="T17" fmla="*/ 27 h 39"/>
                  <a:gd name="T18" fmla="*/ 10 w 45"/>
                  <a:gd name="T19" fmla="*/ 25 h 39"/>
                  <a:gd name="T20" fmla="*/ 10 w 45"/>
                  <a:gd name="T21" fmla="*/ 25 h 39"/>
                  <a:gd name="T22" fmla="*/ 12 w 45"/>
                  <a:gd name="T23" fmla="*/ 23 h 39"/>
                  <a:gd name="T24" fmla="*/ 12 w 45"/>
                  <a:gd name="T25" fmla="*/ 23 h 39"/>
                  <a:gd name="T26" fmla="*/ 13 w 45"/>
                  <a:gd name="T27" fmla="*/ 25 h 39"/>
                  <a:gd name="T28" fmla="*/ 15 w 45"/>
                  <a:gd name="T29" fmla="*/ 23 h 39"/>
                  <a:gd name="T30" fmla="*/ 16 w 45"/>
                  <a:gd name="T31" fmla="*/ 25 h 39"/>
                  <a:gd name="T32" fmla="*/ 19 w 45"/>
                  <a:gd name="T33" fmla="*/ 23 h 39"/>
                  <a:gd name="T34" fmla="*/ 19 w 45"/>
                  <a:gd name="T35" fmla="*/ 25 h 39"/>
                  <a:gd name="T36" fmla="*/ 22 w 45"/>
                  <a:gd name="T37" fmla="*/ 23 h 39"/>
                  <a:gd name="T38" fmla="*/ 23 w 45"/>
                  <a:gd name="T39" fmla="*/ 25 h 39"/>
                  <a:gd name="T40" fmla="*/ 26 w 45"/>
                  <a:gd name="T41" fmla="*/ 23 h 39"/>
                  <a:gd name="T42" fmla="*/ 27 w 45"/>
                  <a:gd name="T43" fmla="*/ 23 h 39"/>
                  <a:gd name="T44" fmla="*/ 26 w 45"/>
                  <a:gd name="T45" fmla="*/ 25 h 39"/>
                  <a:gd name="T46" fmla="*/ 32 w 45"/>
                  <a:gd name="T47" fmla="*/ 21 h 39"/>
                  <a:gd name="T48" fmla="*/ 32 w 45"/>
                  <a:gd name="T49" fmla="*/ 21 h 39"/>
                  <a:gd name="T50" fmla="*/ 38 w 45"/>
                  <a:gd name="T51" fmla="*/ 32 h 39"/>
                  <a:gd name="T52" fmla="*/ 38 w 45"/>
                  <a:gd name="T53" fmla="*/ 34 h 39"/>
                  <a:gd name="T54" fmla="*/ 41 w 45"/>
                  <a:gd name="T55" fmla="*/ 28 h 39"/>
                  <a:gd name="T56" fmla="*/ 30 w 45"/>
                  <a:gd name="T5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39">
                    <a:moveTo>
                      <a:pt x="30" y="1"/>
                    </a:moveTo>
                    <a:cubicBezTo>
                      <a:pt x="22" y="0"/>
                      <a:pt x="22" y="0"/>
                      <a:pt x="22" y="0"/>
                    </a:cubicBezTo>
                    <a:cubicBezTo>
                      <a:pt x="15" y="1"/>
                      <a:pt x="15" y="1"/>
                      <a:pt x="15" y="1"/>
                    </a:cubicBezTo>
                    <a:cubicBezTo>
                      <a:pt x="4" y="4"/>
                      <a:pt x="0" y="13"/>
                      <a:pt x="1" y="22"/>
                    </a:cubicBezTo>
                    <a:cubicBezTo>
                      <a:pt x="2" y="27"/>
                      <a:pt x="3" y="32"/>
                      <a:pt x="5" y="35"/>
                    </a:cubicBezTo>
                    <a:cubicBezTo>
                      <a:pt x="8" y="39"/>
                      <a:pt x="7" y="34"/>
                      <a:pt x="7" y="32"/>
                    </a:cubicBezTo>
                    <a:cubicBezTo>
                      <a:pt x="7" y="32"/>
                      <a:pt x="7" y="31"/>
                      <a:pt x="7" y="31"/>
                    </a:cubicBezTo>
                    <a:cubicBezTo>
                      <a:pt x="7" y="30"/>
                      <a:pt x="7" y="28"/>
                      <a:pt x="8" y="26"/>
                    </a:cubicBezTo>
                    <a:cubicBezTo>
                      <a:pt x="9" y="27"/>
                      <a:pt x="9" y="27"/>
                      <a:pt x="9" y="27"/>
                    </a:cubicBezTo>
                    <a:cubicBezTo>
                      <a:pt x="9" y="26"/>
                      <a:pt x="9" y="26"/>
                      <a:pt x="10" y="25"/>
                    </a:cubicBezTo>
                    <a:cubicBezTo>
                      <a:pt x="10" y="25"/>
                      <a:pt x="10" y="25"/>
                      <a:pt x="10" y="25"/>
                    </a:cubicBezTo>
                    <a:cubicBezTo>
                      <a:pt x="11" y="26"/>
                      <a:pt x="11" y="25"/>
                      <a:pt x="12" y="23"/>
                    </a:cubicBezTo>
                    <a:cubicBezTo>
                      <a:pt x="12" y="23"/>
                      <a:pt x="12" y="23"/>
                      <a:pt x="12" y="23"/>
                    </a:cubicBezTo>
                    <a:cubicBezTo>
                      <a:pt x="12" y="24"/>
                      <a:pt x="12" y="25"/>
                      <a:pt x="13" y="25"/>
                    </a:cubicBezTo>
                    <a:cubicBezTo>
                      <a:pt x="13" y="25"/>
                      <a:pt x="15" y="24"/>
                      <a:pt x="15" y="23"/>
                    </a:cubicBezTo>
                    <a:cubicBezTo>
                      <a:pt x="15" y="24"/>
                      <a:pt x="15" y="25"/>
                      <a:pt x="16" y="25"/>
                    </a:cubicBezTo>
                    <a:cubicBezTo>
                      <a:pt x="17" y="25"/>
                      <a:pt x="18" y="24"/>
                      <a:pt x="19" y="23"/>
                    </a:cubicBezTo>
                    <a:cubicBezTo>
                      <a:pt x="18" y="24"/>
                      <a:pt x="19" y="25"/>
                      <a:pt x="19" y="25"/>
                    </a:cubicBezTo>
                    <a:cubicBezTo>
                      <a:pt x="20" y="25"/>
                      <a:pt x="21" y="24"/>
                      <a:pt x="22" y="23"/>
                    </a:cubicBezTo>
                    <a:cubicBezTo>
                      <a:pt x="22" y="24"/>
                      <a:pt x="22" y="25"/>
                      <a:pt x="23" y="25"/>
                    </a:cubicBezTo>
                    <a:cubicBezTo>
                      <a:pt x="24" y="25"/>
                      <a:pt x="25" y="24"/>
                      <a:pt x="26" y="23"/>
                    </a:cubicBezTo>
                    <a:cubicBezTo>
                      <a:pt x="27" y="23"/>
                      <a:pt x="27" y="23"/>
                      <a:pt x="27" y="23"/>
                    </a:cubicBezTo>
                    <a:cubicBezTo>
                      <a:pt x="27" y="23"/>
                      <a:pt x="26" y="24"/>
                      <a:pt x="26" y="25"/>
                    </a:cubicBezTo>
                    <a:cubicBezTo>
                      <a:pt x="28" y="24"/>
                      <a:pt x="30" y="23"/>
                      <a:pt x="32" y="21"/>
                    </a:cubicBezTo>
                    <a:cubicBezTo>
                      <a:pt x="32" y="21"/>
                      <a:pt x="32" y="21"/>
                      <a:pt x="32" y="21"/>
                    </a:cubicBezTo>
                    <a:cubicBezTo>
                      <a:pt x="39" y="23"/>
                      <a:pt x="39" y="29"/>
                      <a:pt x="38" y="32"/>
                    </a:cubicBezTo>
                    <a:cubicBezTo>
                      <a:pt x="38" y="33"/>
                      <a:pt x="38" y="33"/>
                      <a:pt x="38" y="34"/>
                    </a:cubicBezTo>
                    <a:cubicBezTo>
                      <a:pt x="37" y="36"/>
                      <a:pt x="40" y="36"/>
                      <a:pt x="41" y="28"/>
                    </a:cubicBezTo>
                    <a:cubicBezTo>
                      <a:pt x="43" y="21"/>
                      <a:pt x="45" y="5"/>
                      <a:pt x="30" y="1"/>
                    </a:cubicBez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8" name="Freeform 1915"/>
              <p:cNvSpPr/>
              <p:nvPr/>
            </p:nvSpPr>
            <p:spPr bwMode="auto">
              <a:xfrm>
                <a:off x="8600643" y="344064"/>
                <a:ext cx="264584" cy="219548"/>
              </a:xfrm>
              <a:custGeom>
                <a:avLst/>
                <a:gdLst>
                  <a:gd name="T0" fmla="*/ 38 w 40"/>
                  <a:gd name="T1" fmla="*/ 20 h 33"/>
                  <a:gd name="T2" fmla="*/ 37 w 40"/>
                  <a:gd name="T3" fmla="*/ 10 h 33"/>
                  <a:gd name="T4" fmla="*/ 37 w 40"/>
                  <a:gd name="T5" fmla="*/ 10 h 33"/>
                  <a:gd name="T6" fmla="*/ 35 w 40"/>
                  <a:gd name="T7" fmla="*/ 14 h 33"/>
                  <a:gd name="T8" fmla="*/ 32 w 40"/>
                  <a:gd name="T9" fmla="*/ 14 h 33"/>
                  <a:gd name="T10" fmla="*/ 30 w 40"/>
                  <a:gd name="T11" fmla="*/ 0 h 33"/>
                  <a:gd name="T12" fmla="*/ 23 w 40"/>
                  <a:gd name="T13" fmla="*/ 12 h 33"/>
                  <a:gd name="T14" fmla="*/ 14 w 40"/>
                  <a:gd name="T15" fmla="*/ 10 h 33"/>
                  <a:gd name="T16" fmla="*/ 9 w 40"/>
                  <a:gd name="T17" fmla="*/ 16 h 33"/>
                  <a:gd name="T18" fmla="*/ 5 w 40"/>
                  <a:gd name="T19" fmla="*/ 15 h 33"/>
                  <a:gd name="T20" fmla="*/ 4 w 40"/>
                  <a:gd name="T21" fmla="*/ 14 h 33"/>
                  <a:gd name="T22" fmla="*/ 4 w 40"/>
                  <a:gd name="T23" fmla="*/ 15 h 33"/>
                  <a:gd name="T24" fmla="*/ 3 w 40"/>
                  <a:gd name="T25" fmla="*/ 21 h 33"/>
                  <a:gd name="T26" fmla="*/ 0 w 40"/>
                  <a:gd name="T27" fmla="*/ 22 h 33"/>
                  <a:gd name="T28" fmla="*/ 3 w 40"/>
                  <a:gd name="T29" fmla="*/ 29 h 33"/>
                  <a:gd name="T30" fmla="*/ 5 w 40"/>
                  <a:gd name="T31" fmla="*/ 26 h 33"/>
                  <a:gd name="T32" fmla="*/ 5 w 40"/>
                  <a:gd name="T33" fmla="*/ 25 h 33"/>
                  <a:gd name="T34" fmla="*/ 6 w 40"/>
                  <a:gd name="T35" fmla="*/ 20 h 33"/>
                  <a:gd name="T36" fmla="*/ 7 w 40"/>
                  <a:gd name="T37" fmla="*/ 21 h 33"/>
                  <a:gd name="T38" fmla="*/ 8 w 40"/>
                  <a:gd name="T39" fmla="*/ 19 h 33"/>
                  <a:gd name="T40" fmla="*/ 8 w 40"/>
                  <a:gd name="T41" fmla="*/ 19 h 33"/>
                  <a:gd name="T42" fmla="*/ 10 w 40"/>
                  <a:gd name="T43" fmla="*/ 17 h 33"/>
                  <a:gd name="T44" fmla="*/ 10 w 40"/>
                  <a:gd name="T45" fmla="*/ 17 h 33"/>
                  <a:gd name="T46" fmla="*/ 11 w 40"/>
                  <a:gd name="T47" fmla="*/ 19 h 33"/>
                  <a:gd name="T48" fmla="*/ 13 w 40"/>
                  <a:gd name="T49" fmla="*/ 17 h 33"/>
                  <a:gd name="T50" fmla="*/ 14 w 40"/>
                  <a:gd name="T51" fmla="*/ 19 h 33"/>
                  <a:gd name="T52" fmla="*/ 17 w 40"/>
                  <a:gd name="T53" fmla="*/ 17 h 33"/>
                  <a:gd name="T54" fmla="*/ 17 w 40"/>
                  <a:gd name="T55" fmla="*/ 19 h 33"/>
                  <a:gd name="T56" fmla="*/ 20 w 40"/>
                  <a:gd name="T57" fmla="*/ 17 h 33"/>
                  <a:gd name="T58" fmla="*/ 21 w 40"/>
                  <a:gd name="T59" fmla="*/ 19 h 33"/>
                  <a:gd name="T60" fmla="*/ 24 w 40"/>
                  <a:gd name="T61" fmla="*/ 17 h 33"/>
                  <a:gd name="T62" fmla="*/ 25 w 40"/>
                  <a:gd name="T63" fmla="*/ 17 h 33"/>
                  <a:gd name="T64" fmla="*/ 24 w 40"/>
                  <a:gd name="T65" fmla="*/ 19 h 33"/>
                  <a:gd name="T66" fmla="*/ 30 w 40"/>
                  <a:gd name="T67" fmla="*/ 15 h 33"/>
                  <a:gd name="T68" fmla="*/ 30 w 40"/>
                  <a:gd name="T69" fmla="*/ 15 h 33"/>
                  <a:gd name="T70" fmla="*/ 36 w 40"/>
                  <a:gd name="T71" fmla="*/ 26 h 33"/>
                  <a:gd name="T72" fmla="*/ 36 w 40"/>
                  <a:gd name="T73" fmla="*/ 28 h 33"/>
                  <a:gd name="T74" fmla="*/ 39 w 40"/>
                  <a:gd name="T75" fmla="*/ 22 h 33"/>
                  <a:gd name="T76" fmla="*/ 40 w 40"/>
                  <a:gd name="T77" fmla="*/ 22 h 33"/>
                  <a:gd name="T78" fmla="*/ 38 w 40"/>
                  <a:gd name="T79"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 h="33">
                    <a:moveTo>
                      <a:pt x="38" y="20"/>
                    </a:moveTo>
                    <a:cubicBezTo>
                      <a:pt x="36" y="17"/>
                      <a:pt x="37" y="13"/>
                      <a:pt x="37" y="10"/>
                    </a:cubicBezTo>
                    <a:cubicBezTo>
                      <a:pt x="37" y="10"/>
                      <a:pt x="37" y="10"/>
                      <a:pt x="37" y="10"/>
                    </a:cubicBezTo>
                    <a:cubicBezTo>
                      <a:pt x="37" y="11"/>
                      <a:pt x="36" y="13"/>
                      <a:pt x="35" y="14"/>
                    </a:cubicBezTo>
                    <a:cubicBezTo>
                      <a:pt x="34" y="14"/>
                      <a:pt x="33" y="14"/>
                      <a:pt x="32" y="14"/>
                    </a:cubicBezTo>
                    <a:cubicBezTo>
                      <a:pt x="28" y="11"/>
                      <a:pt x="31" y="4"/>
                      <a:pt x="30" y="0"/>
                    </a:cubicBezTo>
                    <a:cubicBezTo>
                      <a:pt x="29" y="4"/>
                      <a:pt x="27" y="10"/>
                      <a:pt x="23" y="12"/>
                    </a:cubicBezTo>
                    <a:cubicBezTo>
                      <a:pt x="19" y="14"/>
                      <a:pt x="16" y="13"/>
                      <a:pt x="14" y="10"/>
                    </a:cubicBezTo>
                    <a:cubicBezTo>
                      <a:pt x="13" y="13"/>
                      <a:pt x="11" y="15"/>
                      <a:pt x="9" y="16"/>
                    </a:cubicBezTo>
                    <a:cubicBezTo>
                      <a:pt x="7" y="16"/>
                      <a:pt x="6" y="16"/>
                      <a:pt x="5" y="15"/>
                    </a:cubicBezTo>
                    <a:cubicBezTo>
                      <a:pt x="4" y="14"/>
                      <a:pt x="4" y="14"/>
                      <a:pt x="4" y="14"/>
                    </a:cubicBezTo>
                    <a:cubicBezTo>
                      <a:pt x="4" y="15"/>
                      <a:pt x="4" y="15"/>
                      <a:pt x="4" y="15"/>
                    </a:cubicBezTo>
                    <a:cubicBezTo>
                      <a:pt x="4" y="17"/>
                      <a:pt x="4" y="19"/>
                      <a:pt x="3" y="21"/>
                    </a:cubicBezTo>
                    <a:cubicBezTo>
                      <a:pt x="2" y="22"/>
                      <a:pt x="1" y="22"/>
                      <a:pt x="0" y="22"/>
                    </a:cubicBezTo>
                    <a:cubicBezTo>
                      <a:pt x="1" y="24"/>
                      <a:pt x="2" y="27"/>
                      <a:pt x="3" y="29"/>
                    </a:cubicBezTo>
                    <a:cubicBezTo>
                      <a:pt x="6" y="33"/>
                      <a:pt x="5" y="28"/>
                      <a:pt x="5" y="26"/>
                    </a:cubicBezTo>
                    <a:cubicBezTo>
                      <a:pt x="5" y="26"/>
                      <a:pt x="5" y="25"/>
                      <a:pt x="5" y="25"/>
                    </a:cubicBezTo>
                    <a:cubicBezTo>
                      <a:pt x="5" y="24"/>
                      <a:pt x="5" y="22"/>
                      <a:pt x="6" y="20"/>
                    </a:cubicBezTo>
                    <a:cubicBezTo>
                      <a:pt x="7" y="21"/>
                      <a:pt x="7" y="21"/>
                      <a:pt x="7" y="21"/>
                    </a:cubicBezTo>
                    <a:cubicBezTo>
                      <a:pt x="7" y="20"/>
                      <a:pt x="7" y="20"/>
                      <a:pt x="8" y="19"/>
                    </a:cubicBezTo>
                    <a:cubicBezTo>
                      <a:pt x="8" y="19"/>
                      <a:pt x="8" y="19"/>
                      <a:pt x="8" y="19"/>
                    </a:cubicBezTo>
                    <a:cubicBezTo>
                      <a:pt x="9" y="20"/>
                      <a:pt x="9" y="19"/>
                      <a:pt x="10" y="17"/>
                    </a:cubicBezTo>
                    <a:cubicBezTo>
                      <a:pt x="10" y="17"/>
                      <a:pt x="10" y="17"/>
                      <a:pt x="10" y="17"/>
                    </a:cubicBezTo>
                    <a:cubicBezTo>
                      <a:pt x="10" y="18"/>
                      <a:pt x="10" y="19"/>
                      <a:pt x="11" y="19"/>
                    </a:cubicBezTo>
                    <a:cubicBezTo>
                      <a:pt x="11" y="19"/>
                      <a:pt x="13" y="18"/>
                      <a:pt x="13" y="17"/>
                    </a:cubicBezTo>
                    <a:cubicBezTo>
                      <a:pt x="13" y="18"/>
                      <a:pt x="13" y="19"/>
                      <a:pt x="14" y="19"/>
                    </a:cubicBezTo>
                    <a:cubicBezTo>
                      <a:pt x="15" y="19"/>
                      <a:pt x="16" y="18"/>
                      <a:pt x="17" y="17"/>
                    </a:cubicBezTo>
                    <a:cubicBezTo>
                      <a:pt x="16" y="18"/>
                      <a:pt x="17" y="19"/>
                      <a:pt x="17" y="19"/>
                    </a:cubicBezTo>
                    <a:cubicBezTo>
                      <a:pt x="18" y="19"/>
                      <a:pt x="19" y="18"/>
                      <a:pt x="20" y="17"/>
                    </a:cubicBezTo>
                    <a:cubicBezTo>
                      <a:pt x="20" y="18"/>
                      <a:pt x="20" y="19"/>
                      <a:pt x="21" y="19"/>
                    </a:cubicBezTo>
                    <a:cubicBezTo>
                      <a:pt x="22" y="19"/>
                      <a:pt x="23" y="18"/>
                      <a:pt x="24" y="17"/>
                    </a:cubicBezTo>
                    <a:cubicBezTo>
                      <a:pt x="25" y="17"/>
                      <a:pt x="25" y="17"/>
                      <a:pt x="25" y="17"/>
                    </a:cubicBezTo>
                    <a:cubicBezTo>
                      <a:pt x="25" y="17"/>
                      <a:pt x="24" y="18"/>
                      <a:pt x="24" y="19"/>
                    </a:cubicBezTo>
                    <a:cubicBezTo>
                      <a:pt x="26" y="18"/>
                      <a:pt x="28" y="17"/>
                      <a:pt x="30" y="15"/>
                    </a:cubicBezTo>
                    <a:cubicBezTo>
                      <a:pt x="30" y="15"/>
                      <a:pt x="30" y="15"/>
                      <a:pt x="30" y="15"/>
                    </a:cubicBezTo>
                    <a:cubicBezTo>
                      <a:pt x="37" y="17"/>
                      <a:pt x="37" y="23"/>
                      <a:pt x="36" y="26"/>
                    </a:cubicBezTo>
                    <a:cubicBezTo>
                      <a:pt x="36" y="27"/>
                      <a:pt x="36" y="27"/>
                      <a:pt x="36" y="28"/>
                    </a:cubicBezTo>
                    <a:cubicBezTo>
                      <a:pt x="35" y="30"/>
                      <a:pt x="38" y="30"/>
                      <a:pt x="39" y="22"/>
                    </a:cubicBezTo>
                    <a:cubicBezTo>
                      <a:pt x="40" y="22"/>
                      <a:pt x="40" y="22"/>
                      <a:pt x="40" y="22"/>
                    </a:cubicBezTo>
                    <a:cubicBezTo>
                      <a:pt x="39" y="22"/>
                      <a:pt x="38" y="21"/>
                      <a:pt x="38" y="20"/>
                    </a:cubicBezTo>
                    <a:close/>
                  </a:path>
                </a:pathLst>
              </a:custGeom>
              <a:solidFill>
                <a:srgbClr val="2D1A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69" name="Rectangle 1916"/>
              <p:cNvSpPr>
                <a:spLocks noChangeArrowheads="1"/>
              </p:cNvSpPr>
              <p:nvPr/>
            </p:nvSpPr>
            <p:spPr bwMode="auto">
              <a:xfrm>
                <a:off x="8699159" y="937971"/>
                <a:ext cx="5629" cy="33777"/>
              </a:xfrm>
              <a:prstGeom prst="rect">
                <a:avLst/>
              </a:prstGeom>
              <a:solidFill>
                <a:srgbClr val="8B8C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0" name="Rectangle 1917"/>
              <p:cNvSpPr>
                <a:spLocks noChangeArrowheads="1"/>
              </p:cNvSpPr>
              <p:nvPr/>
            </p:nvSpPr>
            <p:spPr bwMode="auto">
              <a:xfrm>
                <a:off x="8679455" y="937971"/>
                <a:ext cx="5629" cy="33777"/>
              </a:xfrm>
              <a:prstGeom prst="rect">
                <a:avLst/>
              </a:prstGeom>
              <a:solidFill>
                <a:srgbClr val="8B8C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1" name="Rectangle 1918"/>
              <p:cNvSpPr>
                <a:spLocks noChangeArrowheads="1"/>
              </p:cNvSpPr>
              <p:nvPr/>
            </p:nvSpPr>
            <p:spPr bwMode="auto">
              <a:xfrm>
                <a:off x="8772342" y="937971"/>
                <a:ext cx="8445" cy="33777"/>
              </a:xfrm>
              <a:prstGeom prst="rect">
                <a:avLst/>
              </a:prstGeom>
              <a:solidFill>
                <a:srgbClr val="8B8C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2" name="Rectangle 1919"/>
              <p:cNvSpPr>
                <a:spLocks noChangeArrowheads="1"/>
              </p:cNvSpPr>
              <p:nvPr/>
            </p:nvSpPr>
            <p:spPr bwMode="auto">
              <a:xfrm>
                <a:off x="8747008" y="937971"/>
                <a:ext cx="5629" cy="33777"/>
              </a:xfrm>
              <a:prstGeom prst="rect">
                <a:avLst/>
              </a:prstGeom>
              <a:solidFill>
                <a:srgbClr val="8B8C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3" name="Rectangle 1921"/>
              <p:cNvSpPr>
                <a:spLocks noChangeArrowheads="1"/>
              </p:cNvSpPr>
              <p:nvPr/>
            </p:nvSpPr>
            <p:spPr bwMode="auto">
              <a:xfrm>
                <a:off x="9371877" y="583317"/>
                <a:ext cx="87257" cy="8725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4" name="Rectangle 1922"/>
              <p:cNvSpPr>
                <a:spLocks noChangeArrowheads="1"/>
              </p:cNvSpPr>
              <p:nvPr/>
            </p:nvSpPr>
            <p:spPr bwMode="auto">
              <a:xfrm>
                <a:off x="9371877" y="583317"/>
                <a:ext cx="87257" cy="87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5" name="Freeform 1923"/>
              <p:cNvSpPr/>
              <p:nvPr/>
            </p:nvSpPr>
            <p:spPr bwMode="auto">
              <a:xfrm>
                <a:off x="9278992" y="963303"/>
                <a:ext cx="261770" cy="121034"/>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6" name="Freeform 1924"/>
              <p:cNvSpPr/>
              <p:nvPr/>
            </p:nvSpPr>
            <p:spPr bwMode="auto">
              <a:xfrm>
                <a:off x="9278992" y="963303"/>
                <a:ext cx="261770" cy="121034"/>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7" name="Freeform 1925"/>
              <p:cNvSpPr/>
              <p:nvPr/>
            </p:nvSpPr>
            <p:spPr bwMode="auto">
              <a:xfrm>
                <a:off x="9298694" y="1084337"/>
                <a:ext cx="101330" cy="388432"/>
              </a:xfrm>
              <a:custGeom>
                <a:avLst/>
                <a:gdLst>
                  <a:gd name="T0" fmla="*/ 22 w 36"/>
                  <a:gd name="T1" fmla="*/ 128 h 138"/>
                  <a:gd name="T2" fmla="*/ 0 w 36"/>
                  <a:gd name="T3" fmla="*/ 0 h 138"/>
                  <a:gd name="T4" fmla="*/ 34 w 36"/>
                  <a:gd name="T5" fmla="*/ 0 h 138"/>
                  <a:gd name="T6" fmla="*/ 36 w 36"/>
                  <a:gd name="T7" fmla="*/ 138 h 138"/>
                  <a:gd name="T8" fmla="*/ 22 w 36"/>
                  <a:gd name="T9" fmla="*/ 128 h 138"/>
                </a:gdLst>
                <a:ahLst/>
                <a:cxnLst>
                  <a:cxn ang="0">
                    <a:pos x="T0" y="T1"/>
                  </a:cxn>
                  <a:cxn ang="0">
                    <a:pos x="T2" y="T3"/>
                  </a:cxn>
                  <a:cxn ang="0">
                    <a:pos x="T4" y="T5"/>
                  </a:cxn>
                  <a:cxn ang="0">
                    <a:pos x="T6" y="T7"/>
                  </a:cxn>
                  <a:cxn ang="0">
                    <a:pos x="T8" y="T9"/>
                  </a:cxn>
                </a:cxnLst>
                <a:rect l="0" t="0" r="r" b="b"/>
                <a:pathLst>
                  <a:path w="36" h="138">
                    <a:moveTo>
                      <a:pt x="22" y="128"/>
                    </a:moveTo>
                    <a:lnTo>
                      <a:pt x="0" y="0"/>
                    </a:lnTo>
                    <a:lnTo>
                      <a:pt x="34" y="0"/>
                    </a:lnTo>
                    <a:lnTo>
                      <a:pt x="36" y="138"/>
                    </a:lnTo>
                    <a:lnTo>
                      <a:pt x="22" y="12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8" name="Freeform 1926"/>
              <p:cNvSpPr/>
              <p:nvPr/>
            </p:nvSpPr>
            <p:spPr bwMode="auto">
              <a:xfrm>
                <a:off x="9340916" y="1084337"/>
                <a:ext cx="64739"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615B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79" name="Freeform 1927"/>
              <p:cNvSpPr/>
              <p:nvPr/>
            </p:nvSpPr>
            <p:spPr bwMode="auto">
              <a:xfrm>
                <a:off x="9439430" y="1084337"/>
                <a:ext cx="92887" cy="388432"/>
              </a:xfrm>
              <a:custGeom>
                <a:avLst/>
                <a:gdLst>
                  <a:gd name="T0" fmla="*/ 12 w 33"/>
                  <a:gd name="T1" fmla="*/ 128 h 138"/>
                  <a:gd name="T2" fmla="*/ 33 w 33"/>
                  <a:gd name="T3" fmla="*/ 0 h 138"/>
                  <a:gd name="T4" fmla="*/ 0 w 33"/>
                  <a:gd name="T5" fmla="*/ 0 h 138"/>
                  <a:gd name="T6" fmla="*/ 0 w 33"/>
                  <a:gd name="T7" fmla="*/ 138 h 138"/>
                  <a:gd name="T8" fmla="*/ 12 w 33"/>
                  <a:gd name="T9" fmla="*/ 128 h 138"/>
                </a:gdLst>
                <a:ahLst/>
                <a:cxnLst>
                  <a:cxn ang="0">
                    <a:pos x="T0" y="T1"/>
                  </a:cxn>
                  <a:cxn ang="0">
                    <a:pos x="T2" y="T3"/>
                  </a:cxn>
                  <a:cxn ang="0">
                    <a:pos x="T4" y="T5"/>
                  </a:cxn>
                  <a:cxn ang="0">
                    <a:pos x="T6" y="T7"/>
                  </a:cxn>
                  <a:cxn ang="0">
                    <a:pos x="T8" y="T9"/>
                  </a:cxn>
                </a:cxnLst>
                <a:rect l="0" t="0" r="r" b="b"/>
                <a:pathLst>
                  <a:path w="33" h="138">
                    <a:moveTo>
                      <a:pt x="12" y="128"/>
                    </a:moveTo>
                    <a:lnTo>
                      <a:pt x="33" y="0"/>
                    </a:lnTo>
                    <a:lnTo>
                      <a:pt x="0" y="0"/>
                    </a:lnTo>
                    <a:lnTo>
                      <a:pt x="0" y="138"/>
                    </a:lnTo>
                    <a:lnTo>
                      <a:pt x="12" y="12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0" name="Freeform 1928"/>
              <p:cNvSpPr/>
              <p:nvPr/>
            </p:nvSpPr>
            <p:spPr bwMode="auto">
              <a:xfrm>
                <a:off x="9439430" y="1084337"/>
                <a:ext cx="59110" cy="388432"/>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615B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1" name="Freeform 1929"/>
              <p:cNvSpPr/>
              <p:nvPr/>
            </p:nvSpPr>
            <p:spPr bwMode="auto">
              <a:xfrm>
                <a:off x="9259288" y="645240"/>
                <a:ext cx="306806" cy="318064"/>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2" name="Freeform 1930"/>
              <p:cNvSpPr/>
              <p:nvPr/>
            </p:nvSpPr>
            <p:spPr bwMode="auto">
              <a:xfrm>
                <a:off x="9332471" y="650870"/>
                <a:ext cx="160440" cy="301176"/>
              </a:xfrm>
              <a:custGeom>
                <a:avLst/>
                <a:gdLst>
                  <a:gd name="T0" fmla="*/ 23 w 24"/>
                  <a:gd name="T1" fmla="*/ 4 h 45"/>
                  <a:gd name="T2" fmla="*/ 20 w 24"/>
                  <a:gd name="T3" fmla="*/ 1 h 45"/>
                  <a:gd name="T4" fmla="*/ 19 w 24"/>
                  <a:gd name="T5" fmla="*/ 0 h 45"/>
                  <a:gd name="T6" fmla="*/ 19 w 24"/>
                  <a:gd name="T7" fmla="*/ 33 h 45"/>
                  <a:gd name="T8" fmla="*/ 18 w 24"/>
                  <a:gd name="T9" fmla="*/ 41 h 45"/>
                  <a:gd name="T10" fmla="*/ 9 w 24"/>
                  <a:gd name="T11" fmla="*/ 43 h 45"/>
                  <a:gd name="T12" fmla="*/ 5 w 24"/>
                  <a:gd name="T13" fmla="*/ 33 h 45"/>
                  <a:gd name="T14" fmla="*/ 5 w 24"/>
                  <a:gd name="T15" fmla="*/ 31 h 45"/>
                  <a:gd name="T16" fmla="*/ 5 w 24"/>
                  <a:gd name="T17" fmla="*/ 21 h 45"/>
                  <a:gd name="T18" fmla="*/ 6 w 24"/>
                  <a:gd name="T19" fmla="*/ 0 h 45"/>
                  <a:gd name="T20" fmla="*/ 1 w 24"/>
                  <a:gd name="T21" fmla="*/ 3 h 45"/>
                  <a:gd name="T22" fmla="*/ 2 w 24"/>
                  <a:gd name="T23" fmla="*/ 44 h 45"/>
                  <a:gd name="T24" fmla="*/ 22 w 24"/>
                  <a:gd name="T25" fmla="*/ 44 h 45"/>
                  <a:gd name="T26" fmla="*/ 23 w 2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5">
                    <a:moveTo>
                      <a:pt x="23" y="4"/>
                    </a:moveTo>
                    <a:cubicBezTo>
                      <a:pt x="22" y="2"/>
                      <a:pt x="21" y="2"/>
                      <a:pt x="20" y="1"/>
                    </a:cubicBezTo>
                    <a:cubicBezTo>
                      <a:pt x="19" y="0"/>
                      <a:pt x="19" y="0"/>
                      <a:pt x="19" y="0"/>
                    </a:cubicBezTo>
                    <a:cubicBezTo>
                      <a:pt x="18" y="13"/>
                      <a:pt x="18" y="21"/>
                      <a:pt x="19" y="33"/>
                    </a:cubicBezTo>
                    <a:cubicBezTo>
                      <a:pt x="19" y="36"/>
                      <a:pt x="19" y="41"/>
                      <a:pt x="18" y="41"/>
                    </a:cubicBezTo>
                    <a:cubicBezTo>
                      <a:pt x="15" y="45"/>
                      <a:pt x="12" y="43"/>
                      <a:pt x="9" y="43"/>
                    </a:cubicBezTo>
                    <a:cubicBezTo>
                      <a:pt x="6" y="42"/>
                      <a:pt x="5" y="39"/>
                      <a:pt x="5" y="33"/>
                    </a:cubicBezTo>
                    <a:cubicBezTo>
                      <a:pt x="5" y="32"/>
                      <a:pt x="5" y="32"/>
                      <a:pt x="5" y="31"/>
                    </a:cubicBezTo>
                    <a:cubicBezTo>
                      <a:pt x="5" y="27"/>
                      <a:pt x="5" y="24"/>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4"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3" name="Rectangle 1931"/>
              <p:cNvSpPr>
                <a:spLocks noChangeArrowheads="1"/>
              </p:cNvSpPr>
              <p:nvPr/>
            </p:nvSpPr>
            <p:spPr bwMode="auto">
              <a:xfrm>
                <a:off x="9439430"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4" name="Freeform 1932"/>
              <p:cNvSpPr/>
              <p:nvPr/>
            </p:nvSpPr>
            <p:spPr bwMode="auto">
              <a:xfrm>
                <a:off x="9278992" y="943601"/>
                <a:ext cx="261770" cy="19704"/>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5" name="Freeform 1933"/>
              <p:cNvSpPr/>
              <p:nvPr/>
            </p:nvSpPr>
            <p:spPr bwMode="auto">
              <a:xfrm>
                <a:off x="9278992" y="943601"/>
                <a:ext cx="261770" cy="19704"/>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6" name="Freeform 1934"/>
              <p:cNvSpPr/>
              <p:nvPr/>
            </p:nvSpPr>
            <p:spPr bwMode="auto">
              <a:xfrm>
                <a:off x="9439430"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7" name="Rectangle 1935"/>
              <p:cNvSpPr>
                <a:spLocks noChangeArrowheads="1"/>
              </p:cNvSpPr>
              <p:nvPr/>
            </p:nvSpPr>
            <p:spPr bwMode="auto">
              <a:xfrm>
                <a:off x="9332471"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8" name="Freeform 1936"/>
              <p:cNvSpPr/>
              <p:nvPr/>
            </p:nvSpPr>
            <p:spPr bwMode="auto">
              <a:xfrm>
                <a:off x="9332471"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89" name="Freeform 1937"/>
              <p:cNvSpPr/>
              <p:nvPr/>
            </p:nvSpPr>
            <p:spPr bwMode="auto">
              <a:xfrm>
                <a:off x="9439430"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0" name="Freeform 1938"/>
              <p:cNvSpPr/>
              <p:nvPr/>
            </p:nvSpPr>
            <p:spPr bwMode="auto">
              <a:xfrm>
                <a:off x="9332471"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1" name="Freeform 1939"/>
              <p:cNvSpPr/>
              <p:nvPr/>
            </p:nvSpPr>
            <p:spPr bwMode="auto">
              <a:xfrm>
                <a:off x="9278992" y="310288"/>
                <a:ext cx="273029" cy="306806"/>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2" name="Freeform 1940"/>
              <p:cNvSpPr/>
              <p:nvPr/>
            </p:nvSpPr>
            <p:spPr bwMode="auto">
              <a:xfrm>
                <a:off x="9278992" y="490430"/>
                <a:ext cx="39406" cy="87257"/>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3" name="Freeform 1941"/>
              <p:cNvSpPr/>
              <p:nvPr/>
            </p:nvSpPr>
            <p:spPr bwMode="auto">
              <a:xfrm>
                <a:off x="9521058" y="490430"/>
                <a:ext cx="39406" cy="87257"/>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4" name="Freeform 1942"/>
              <p:cNvSpPr/>
              <p:nvPr/>
            </p:nvSpPr>
            <p:spPr bwMode="auto">
              <a:xfrm>
                <a:off x="9273362" y="645240"/>
                <a:ext cx="98516" cy="298361"/>
              </a:xfrm>
              <a:custGeom>
                <a:avLst/>
                <a:gdLst>
                  <a:gd name="T0" fmla="*/ 15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1 w 15"/>
                  <a:gd name="T13" fmla="*/ 45 h 45"/>
                  <a:gd name="T14" fmla="*/ 10 w 15"/>
                  <a:gd name="T15" fmla="*/ 4 h 45"/>
                  <a:gd name="T16" fmla="*/ 15 w 15"/>
                  <a:gd name="T17" fmla="*/ 1 h 45"/>
                  <a:gd name="T18" fmla="*/ 15 w 15"/>
                  <a:gd name="T19" fmla="*/ 0 h 45"/>
                  <a:gd name="T20" fmla="*/ 15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5" y="0"/>
                    </a:moveTo>
                    <a:cubicBezTo>
                      <a:pt x="8" y="0"/>
                      <a:pt x="3" y="3"/>
                      <a:pt x="3" y="3"/>
                    </a:cubicBezTo>
                    <a:cubicBezTo>
                      <a:pt x="3" y="3"/>
                      <a:pt x="0" y="22"/>
                      <a:pt x="1" y="32"/>
                    </a:cubicBezTo>
                    <a:cubicBezTo>
                      <a:pt x="1" y="37"/>
                      <a:pt x="2" y="42"/>
                      <a:pt x="2" y="45"/>
                    </a:cubicBezTo>
                    <a:cubicBezTo>
                      <a:pt x="12" y="45"/>
                      <a:pt x="12" y="45"/>
                      <a:pt x="12" y="45"/>
                    </a:cubicBezTo>
                    <a:cubicBezTo>
                      <a:pt x="12" y="45"/>
                      <a:pt x="12" y="45"/>
                      <a:pt x="12" y="45"/>
                    </a:cubicBezTo>
                    <a:cubicBezTo>
                      <a:pt x="11" y="45"/>
                      <a:pt x="11" y="45"/>
                      <a:pt x="11" y="45"/>
                    </a:cubicBezTo>
                    <a:cubicBezTo>
                      <a:pt x="11" y="45"/>
                      <a:pt x="9" y="8"/>
                      <a:pt x="10" y="4"/>
                    </a:cubicBezTo>
                    <a:cubicBezTo>
                      <a:pt x="11" y="3"/>
                      <a:pt x="14" y="1"/>
                      <a:pt x="15" y="1"/>
                    </a:cubicBezTo>
                    <a:cubicBezTo>
                      <a:pt x="15" y="1"/>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5" name="Freeform 1943"/>
              <p:cNvSpPr/>
              <p:nvPr/>
            </p:nvSpPr>
            <p:spPr bwMode="auto">
              <a:xfrm>
                <a:off x="9332471" y="650870"/>
                <a:ext cx="39406"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1"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6" name="Freeform 1944"/>
              <p:cNvSpPr/>
              <p:nvPr/>
            </p:nvSpPr>
            <p:spPr bwMode="auto">
              <a:xfrm>
                <a:off x="9287435" y="1011154"/>
                <a:ext cx="5629" cy="5629"/>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7" name="Freeform 1945"/>
              <p:cNvSpPr/>
              <p:nvPr/>
            </p:nvSpPr>
            <p:spPr bwMode="auto">
              <a:xfrm>
                <a:off x="9287435" y="963303"/>
                <a:ext cx="78812" cy="53481"/>
              </a:xfrm>
              <a:custGeom>
                <a:avLst/>
                <a:gdLst>
                  <a:gd name="T0" fmla="*/ 2 w 12"/>
                  <a:gd name="T1" fmla="*/ 0 h 8"/>
                  <a:gd name="T2" fmla="*/ 0 w 12"/>
                  <a:gd name="T3" fmla="*/ 0 h 8"/>
                  <a:gd name="T4" fmla="*/ 0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0" y="4"/>
                      <a:pt x="0" y="6"/>
                      <a:pt x="0" y="7"/>
                    </a:cubicBezTo>
                    <a:cubicBezTo>
                      <a:pt x="1" y="8"/>
                      <a:pt x="1" y="8"/>
                      <a:pt x="1" y="8"/>
                    </a:cubicBezTo>
                    <a:cubicBezTo>
                      <a:pt x="12" y="8"/>
                      <a:pt x="12" y="8"/>
                      <a:pt x="12" y="8"/>
                    </a:cubicBezTo>
                    <a:cubicBezTo>
                      <a:pt x="12" y="8"/>
                      <a:pt x="11" y="5"/>
                      <a:pt x="11" y="0"/>
                    </a:cubicBezTo>
                    <a:cubicBezTo>
                      <a:pt x="2" y="0"/>
                      <a:pt x="2" y="0"/>
                      <a:pt x="2" y="0"/>
                    </a:cubicBezTo>
                    <a:cubicBezTo>
                      <a:pt x="2" y="0"/>
                      <a:pt x="2" y="0"/>
                      <a:pt x="2" y="0"/>
                    </a:cubicBezTo>
                  </a:path>
                </a:pathLst>
              </a:custGeom>
              <a:solidFill>
                <a:srgbClr val="353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8" name="Freeform 1946"/>
              <p:cNvSpPr/>
              <p:nvPr/>
            </p:nvSpPr>
            <p:spPr bwMode="auto">
              <a:xfrm>
                <a:off x="9287435" y="943601"/>
                <a:ext cx="11259"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899" name="Freeform 1947"/>
              <p:cNvSpPr/>
              <p:nvPr/>
            </p:nvSpPr>
            <p:spPr bwMode="auto">
              <a:xfrm>
                <a:off x="9287435" y="943601"/>
                <a:ext cx="73183" cy="19704"/>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0" y="2"/>
                      <a:pt x="10" y="1"/>
                      <a:pt x="1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0" name="Freeform 1948"/>
              <p:cNvSpPr>
                <a:spLocks noEditPoints="1"/>
              </p:cNvSpPr>
              <p:nvPr/>
            </p:nvSpPr>
            <p:spPr bwMode="auto">
              <a:xfrm>
                <a:off x="9473207" y="645240"/>
                <a:ext cx="67553" cy="19704"/>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3" y="1"/>
                      <a:pt x="5" y="1"/>
                    </a:cubicBezTo>
                    <a:cubicBezTo>
                      <a:pt x="3"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1" name="Freeform 1949"/>
              <p:cNvSpPr/>
              <p:nvPr/>
            </p:nvSpPr>
            <p:spPr bwMode="auto">
              <a:xfrm>
                <a:off x="9459134" y="963303"/>
                <a:ext cx="81628" cy="53481"/>
              </a:xfrm>
              <a:custGeom>
                <a:avLst/>
                <a:gdLst>
                  <a:gd name="T0" fmla="*/ 12 w 12"/>
                  <a:gd name="T1" fmla="*/ 0 h 8"/>
                  <a:gd name="T2" fmla="*/ 11 w 12"/>
                  <a:gd name="T3" fmla="*/ 0 h 8"/>
                  <a:gd name="T4" fmla="*/ 11 w 12"/>
                  <a:gd name="T5" fmla="*/ 0 h 8"/>
                  <a:gd name="T6" fmla="*/ 1 w 12"/>
                  <a:gd name="T7" fmla="*/ 0 h 8"/>
                  <a:gd name="T8" fmla="*/ 0 w 12"/>
                  <a:gd name="T9" fmla="*/ 8 h 8"/>
                  <a:gd name="T10" fmla="*/ 12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2" y="8"/>
                      <a:pt x="12" y="8"/>
                      <a:pt x="12" y="8"/>
                    </a:cubicBezTo>
                    <a:cubicBezTo>
                      <a:pt x="12" y="8"/>
                      <a:pt x="12" y="6"/>
                      <a:pt x="12" y="0"/>
                    </a:cubicBezTo>
                  </a:path>
                </a:pathLst>
              </a:custGeom>
              <a:solidFill>
                <a:srgbClr val="3533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2" name="Freeform 1950"/>
              <p:cNvSpPr/>
              <p:nvPr/>
            </p:nvSpPr>
            <p:spPr bwMode="auto">
              <a:xfrm>
                <a:off x="9459134" y="645240"/>
                <a:ext cx="101330" cy="318064"/>
              </a:xfrm>
              <a:custGeom>
                <a:avLst/>
                <a:gdLst>
                  <a:gd name="T0" fmla="*/ 0 w 15"/>
                  <a:gd name="T1" fmla="*/ 0 h 48"/>
                  <a:gd name="T2" fmla="*/ 0 w 15"/>
                  <a:gd name="T3" fmla="*/ 1 h 48"/>
                  <a:gd name="T4" fmla="*/ 1 w 15"/>
                  <a:gd name="T5" fmla="*/ 2 h 48"/>
                  <a:gd name="T6" fmla="*/ 4 w 15"/>
                  <a:gd name="T7" fmla="*/ 5 h 48"/>
                  <a:gd name="T8" fmla="*/ 3 w 15"/>
                  <a:gd name="T9" fmla="*/ 45 h 48"/>
                  <a:gd name="T10" fmla="*/ 2 w 15"/>
                  <a:gd name="T11" fmla="*/ 45 h 48"/>
                  <a:gd name="T12" fmla="*/ 2 w 15"/>
                  <a:gd name="T13" fmla="*/ 45 h 48"/>
                  <a:gd name="T14" fmla="*/ 12 w 15"/>
                  <a:gd name="T15" fmla="*/ 45 h 48"/>
                  <a:gd name="T16" fmla="*/ 11 w 15"/>
                  <a:gd name="T17" fmla="*/ 48 h 48"/>
                  <a:gd name="T18" fmla="*/ 12 w 15"/>
                  <a:gd name="T19" fmla="*/ 48 h 48"/>
                  <a:gd name="T20" fmla="*/ 14 w 15"/>
                  <a:gd name="T21" fmla="*/ 32 h 48"/>
                  <a:gd name="T22" fmla="*/ 12 w 15"/>
                  <a:gd name="T23" fmla="*/ 3 h 48"/>
                  <a:gd name="T24" fmla="*/ 12 w 15"/>
                  <a:gd name="T25" fmla="*/ 3 h 48"/>
                  <a:gd name="T26" fmla="*/ 7 w 15"/>
                  <a:gd name="T27" fmla="*/ 1 h 48"/>
                  <a:gd name="T28" fmla="*/ 2 w 15"/>
                  <a:gd name="T29" fmla="*/ 0 h 48"/>
                  <a:gd name="T30" fmla="*/ 0 w 15"/>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8">
                    <a:moveTo>
                      <a:pt x="0" y="0"/>
                    </a:moveTo>
                    <a:cubicBezTo>
                      <a:pt x="0" y="0"/>
                      <a:pt x="0" y="1"/>
                      <a:pt x="0" y="1"/>
                    </a:cubicBezTo>
                    <a:cubicBezTo>
                      <a:pt x="1" y="2"/>
                      <a:pt x="1" y="2"/>
                      <a:pt x="1" y="2"/>
                    </a:cubicBezTo>
                    <a:cubicBezTo>
                      <a:pt x="2" y="3"/>
                      <a:pt x="3" y="3"/>
                      <a:pt x="4" y="5"/>
                    </a:cubicBezTo>
                    <a:cubicBezTo>
                      <a:pt x="5" y="8"/>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4" y="32"/>
                    </a:cubicBezTo>
                    <a:cubicBezTo>
                      <a:pt x="15" y="22"/>
                      <a:pt x="12" y="4"/>
                      <a:pt x="12" y="3"/>
                    </a:cubicBezTo>
                    <a:cubicBezTo>
                      <a:pt x="12" y="3"/>
                      <a:pt x="12" y="3"/>
                      <a:pt x="12" y="3"/>
                    </a:cubicBezTo>
                    <a:cubicBezTo>
                      <a:pt x="11" y="3"/>
                      <a:pt x="9" y="2"/>
                      <a:pt x="7" y="1"/>
                    </a:cubicBezTo>
                    <a:cubicBezTo>
                      <a:pt x="5" y="1"/>
                      <a:pt x="4"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3" name="Freeform 1951"/>
              <p:cNvSpPr/>
              <p:nvPr/>
            </p:nvSpPr>
            <p:spPr bwMode="auto">
              <a:xfrm>
                <a:off x="9459134" y="650870"/>
                <a:ext cx="33777" cy="292731"/>
              </a:xfrm>
              <a:custGeom>
                <a:avLst/>
                <a:gdLst>
                  <a:gd name="T0" fmla="*/ 0 w 5"/>
                  <a:gd name="T1" fmla="*/ 0 h 44"/>
                  <a:gd name="T2" fmla="*/ 2 w 5"/>
                  <a:gd name="T3" fmla="*/ 43 h 44"/>
                  <a:gd name="T4" fmla="*/ 2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2" y="43"/>
                    </a:cubicBezTo>
                    <a:cubicBezTo>
                      <a:pt x="2" y="43"/>
                      <a:pt x="2" y="44"/>
                      <a:pt x="2" y="44"/>
                    </a:cubicBezTo>
                    <a:cubicBezTo>
                      <a:pt x="3" y="44"/>
                      <a:pt x="3" y="44"/>
                      <a:pt x="3" y="44"/>
                    </a:cubicBezTo>
                    <a:cubicBezTo>
                      <a:pt x="3" y="44"/>
                      <a:pt x="5" y="7"/>
                      <a:pt x="4"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4" name="Freeform 1952"/>
              <p:cNvSpPr/>
              <p:nvPr/>
            </p:nvSpPr>
            <p:spPr bwMode="auto">
              <a:xfrm>
                <a:off x="9467577" y="943601"/>
                <a:ext cx="73183" cy="19704"/>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1" y="1"/>
                      <a:pt x="0" y="2"/>
                      <a:pt x="0" y="3"/>
                    </a:cubicBezTo>
                    <a:cubicBezTo>
                      <a:pt x="10" y="3"/>
                      <a:pt x="10" y="3"/>
                      <a:pt x="10" y="3"/>
                    </a:cubicBezTo>
                    <a:cubicBezTo>
                      <a:pt x="10" y="3"/>
                      <a:pt x="10" y="3"/>
                      <a:pt x="10" y="3"/>
                    </a:cubicBez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5" name="Freeform 1953"/>
              <p:cNvSpPr/>
              <p:nvPr/>
            </p:nvSpPr>
            <p:spPr bwMode="auto">
              <a:xfrm>
                <a:off x="9264917" y="645240"/>
                <a:ext cx="101330" cy="371543"/>
              </a:xfrm>
              <a:custGeom>
                <a:avLst/>
                <a:gdLst>
                  <a:gd name="T0" fmla="*/ 15 w 15"/>
                  <a:gd name="T1" fmla="*/ 0 h 56"/>
                  <a:gd name="T2" fmla="*/ 12 w 15"/>
                  <a:gd name="T3" fmla="*/ 43 h 56"/>
                  <a:gd name="T4" fmla="*/ 14 w 15"/>
                  <a:gd name="T5" fmla="*/ 56 h 56"/>
                  <a:gd name="T6" fmla="*/ 2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5"/>
                      <a:pt x="12" y="43"/>
                    </a:cubicBezTo>
                    <a:cubicBezTo>
                      <a:pt x="13" y="50"/>
                      <a:pt x="14" y="56"/>
                      <a:pt x="14" y="56"/>
                    </a:cubicBezTo>
                    <a:cubicBezTo>
                      <a:pt x="2" y="55"/>
                      <a:pt x="2" y="55"/>
                      <a:pt x="2" y="55"/>
                    </a:cubicBezTo>
                    <a:cubicBezTo>
                      <a:pt x="2" y="55"/>
                      <a:pt x="2" y="51"/>
                      <a:pt x="1" y="31"/>
                    </a:cubicBezTo>
                    <a:cubicBezTo>
                      <a:pt x="0" y="21"/>
                      <a:pt x="3" y="3"/>
                      <a:pt x="3" y="3"/>
                    </a:cubicBezTo>
                    <a:cubicBezTo>
                      <a:pt x="3" y="3"/>
                      <a:pt x="8" y="0"/>
                      <a:pt x="15" y="0"/>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6" name="Freeform 1954"/>
              <p:cNvSpPr/>
              <p:nvPr/>
            </p:nvSpPr>
            <p:spPr bwMode="auto">
              <a:xfrm>
                <a:off x="9326841" y="636795"/>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9"/>
                      <a:pt x="1" y="9"/>
                      <a:pt x="1" y="9"/>
                    </a:cubicBezTo>
                    <a:cubicBezTo>
                      <a:pt x="1" y="1"/>
                      <a:pt x="1" y="1"/>
                      <a:pt x="1" y="1"/>
                    </a:cubicBezTo>
                    <a:cubicBezTo>
                      <a:pt x="1" y="1"/>
                      <a:pt x="3" y="0"/>
                      <a:pt x="6" y="0"/>
                    </a:cubicBezTo>
                    <a:close/>
                  </a:path>
                </a:pathLst>
              </a:custGeom>
              <a:solidFill>
                <a:srgbClr val="7C74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7" name="Freeform 1955"/>
              <p:cNvSpPr/>
              <p:nvPr/>
            </p:nvSpPr>
            <p:spPr bwMode="auto">
              <a:xfrm>
                <a:off x="9459134" y="636795"/>
                <a:ext cx="101330" cy="379988"/>
              </a:xfrm>
              <a:custGeom>
                <a:avLst/>
                <a:gdLst>
                  <a:gd name="T0" fmla="*/ 0 w 15"/>
                  <a:gd name="T1" fmla="*/ 0 h 57"/>
                  <a:gd name="T2" fmla="*/ 2 w 15"/>
                  <a:gd name="T3" fmla="*/ 44 h 57"/>
                  <a:gd name="T4" fmla="*/ 1 w 15"/>
                  <a:gd name="T5" fmla="*/ 57 h 57"/>
                  <a:gd name="T6" fmla="*/ 12 w 15"/>
                  <a:gd name="T7" fmla="*/ 56 h 57"/>
                  <a:gd name="T8" fmla="*/ 14 w 15"/>
                  <a:gd name="T9" fmla="*/ 32 h 57"/>
                  <a:gd name="T10" fmla="*/ 11 w 15"/>
                  <a:gd name="T11" fmla="*/ 3 h 57"/>
                  <a:gd name="T12" fmla="*/ 0 w 1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5" h="57">
                    <a:moveTo>
                      <a:pt x="0" y="0"/>
                    </a:moveTo>
                    <a:cubicBezTo>
                      <a:pt x="0" y="0"/>
                      <a:pt x="3" y="36"/>
                      <a:pt x="2" y="44"/>
                    </a:cubicBezTo>
                    <a:cubicBezTo>
                      <a:pt x="1" y="51"/>
                      <a:pt x="1" y="57"/>
                      <a:pt x="1" y="57"/>
                    </a:cubicBezTo>
                    <a:cubicBezTo>
                      <a:pt x="12" y="56"/>
                      <a:pt x="12" y="56"/>
                      <a:pt x="12" y="56"/>
                    </a:cubicBezTo>
                    <a:cubicBezTo>
                      <a:pt x="12" y="56"/>
                      <a:pt x="13" y="52"/>
                      <a:pt x="14" y="32"/>
                    </a:cubicBezTo>
                    <a:cubicBezTo>
                      <a:pt x="15" y="22"/>
                      <a:pt x="11" y="3"/>
                      <a:pt x="11" y="3"/>
                    </a:cubicBezTo>
                    <a:cubicBezTo>
                      <a:pt x="11" y="3"/>
                      <a:pt x="7" y="0"/>
                      <a:pt x="0" y="0"/>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8" name="Freeform 1956"/>
              <p:cNvSpPr/>
              <p:nvPr/>
            </p:nvSpPr>
            <p:spPr bwMode="auto">
              <a:xfrm>
                <a:off x="9459134" y="636795"/>
                <a:ext cx="39406" cy="174513"/>
              </a:xfrm>
              <a:custGeom>
                <a:avLst/>
                <a:gdLst>
                  <a:gd name="T0" fmla="*/ 2 w 6"/>
                  <a:gd name="T1" fmla="*/ 0 h 26"/>
                  <a:gd name="T2" fmla="*/ 0 w 6"/>
                  <a:gd name="T3" fmla="*/ 0 h 26"/>
                  <a:gd name="T4" fmla="*/ 2 w 6"/>
                  <a:gd name="T5" fmla="*/ 26 h 26"/>
                  <a:gd name="T6" fmla="*/ 6 w 6"/>
                  <a:gd name="T7" fmla="*/ 17 h 26"/>
                  <a:gd name="T8" fmla="*/ 5 w 6"/>
                  <a:gd name="T9" fmla="*/ 14 h 26"/>
                  <a:gd name="T10" fmla="*/ 4 w 6"/>
                  <a:gd name="T11" fmla="*/ 13 h 26"/>
                  <a:gd name="T12" fmla="*/ 5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7C74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09" name="Freeform 1957"/>
              <p:cNvSpPr/>
              <p:nvPr/>
            </p:nvSpPr>
            <p:spPr bwMode="auto">
              <a:xfrm>
                <a:off x="9498540" y="645240"/>
                <a:ext cx="101330"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0" name="Freeform 1958"/>
              <p:cNvSpPr/>
              <p:nvPr/>
            </p:nvSpPr>
            <p:spPr bwMode="auto">
              <a:xfrm>
                <a:off x="9371877" y="831012"/>
                <a:ext cx="213919" cy="87257"/>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1" name="Freeform 1959"/>
              <p:cNvSpPr/>
              <p:nvPr/>
            </p:nvSpPr>
            <p:spPr bwMode="auto">
              <a:xfrm>
                <a:off x="9498540" y="656499"/>
                <a:ext cx="53481" cy="208289"/>
              </a:xfrm>
              <a:custGeom>
                <a:avLst/>
                <a:gdLst>
                  <a:gd name="T0" fmla="*/ 3 w 8"/>
                  <a:gd name="T1" fmla="*/ 31 h 31"/>
                  <a:gd name="T2" fmla="*/ 5 w 8"/>
                  <a:gd name="T3" fmla="*/ 30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0"/>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lnTo>
                      <a:pt x="3" y="31"/>
                    </a:lnTo>
                    <a:close/>
                  </a:path>
                </a:pathLst>
              </a:custGeom>
              <a:solidFill>
                <a:srgbClr val="645F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2" name="Freeform 1960"/>
              <p:cNvSpPr/>
              <p:nvPr/>
            </p:nvSpPr>
            <p:spPr bwMode="auto">
              <a:xfrm>
                <a:off x="9371877" y="831012"/>
                <a:ext cx="160440" cy="59110"/>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2 w 24"/>
                  <a:gd name="T13" fmla="*/ 5 h 9"/>
                  <a:gd name="T14" fmla="*/ 24 w 24"/>
                  <a:gd name="T15" fmla="*/ 4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19" y="4"/>
                      <a:pt x="20" y="5"/>
                      <a:pt x="21" y="5"/>
                    </a:cubicBezTo>
                    <a:cubicBezTo>
                      <a:pt x="21" y="5"/>
                      <a:pt x="21" y="5"/>
                      <a:pt x="21" y="5"/>
                    </a:cubicBezTo>
                    <a:cubicBezTo>
                      <a:pt x="21" y="5"/>
                      <a:pt x="22" y="5"/>
                      <a:pt x="22" y="5"/>
                    </a:cubicBezTo>
                    <a:cubicBezTo>
                      <a:pt x="23" y="5"/>
                      <a:pt x="23" y="5"/>
                      <a:pt x="24" y="4"/>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3" name="Freeform 1961"/>
              <p:cNvSpPr/>
              <p:nvPr/>
            </p:nvSpPr>
            <p:spPr bwMode="auto">
              <a:xfrm>
                <a:off x="9298694" y="805679"/>
                <a:ext cx="81628" cy="25333"/>
              </a:xfrm>
              <a:custGeom>
                <a:avLst/>
                <a:gdLst>
                  <a:gd name="T0" fmla="*/ 11 w 12"/>
                  <a:gd name="T1" fmla="*/ 2 h 4"/>
                  <a:gd name="T2" fmla="*/ 2 w 12"/>
                  <a:gd name="T3" fmla="*/ 1 h 4"/>
                  <a:gd name="T4" fmla="*/ 2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2" y="1"/>
                    </a:cubicBezTo>
                    <a:cubicBezTo>
                      <a:pt x="1" y="2"/>
                      <a:pt x="0" y="4"/>
                      <a:pt x="2"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4" name="Freeform 1962"/>
              <p:cNvSpPr/>
              <p:nvPr/>
            </p:nvSpPr>
            <p:spPr bwMode="auto">
              <a:xfrm>
                <a:off x="9225511" y="645240"/>
                <a:ext cx="87257"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2"/>
                      <a:pt x="13" y="31"/>
                      <a:pt x="13" y="31"/>
                    </a:cubicBezTo>
                    <a:cubicBezTo>
                      <a:pt x="13" y="31"/>
                      <a:pt x="8" y="40"/>
                      <a:pt x="4" y="38"/>
                    </a:cubicBezTo>
                    <a:cubicBezTo>
                      <a:pt x="0" y="37"/>
                      <a:pt x="0" y="0"/>
                      <a:pt x="10" y="2"/>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5" name="Freeform 1963"/>
              <p:cNvSpPr/>
              <p:nvPr/>
            </p:nvSpPr>
            <p:spPr bwMode="auto">
              <a:xfrm>
                <a:off x="9219882" y="811308"/>
                <a:ext cx="239252"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0"/>
                      <a:pt x="15" y="2"/>
                    </a:cubicBezTo>
                    <a:cubicBezTo>
                      <a:pt x="11" y="3"/>
                      <a:pt x="0" y="6"/>
                      <a:pt x="5" y="13"/>
                    </a:cubicBezTo>
                    <a:close/>
                  </a:path>
                </a:pathLst>
              </a:custGeom>
              <a:solidFill>
                <a:srgbClr val="726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6" name="Freeform 1964"/>
              <p:cNvSpPr/>
              <p:nvPr/>
            </p:nvSpPr>
            <p:spPr bwMode="auto">
              <a:xfrm>
                <a:off x="9253658" y="656499"/>
                <a:ext cx="59110" cy="188587"/>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645F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7" name="Freeform 1965"/>
              <p:cNvSpPr/>
              <p:nvPr/>
            </p:nvSpPr>
            <p:spPr bwMode="auto">
              <a:xfrm>
                <a:off x="9293064"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5"/>
                      <a:pt x="25" y="5"/>
                    </a:cubicBezTo>
                    <a:cubicBezTo>
                      <a:pt x="25" y="5"/>
                      <a:pt x="23" y="0"/>
                      <a:pt x="22" y="0"/>
                    </a:cubicBezTo>
                    <a:cubicBezTo>
                      <a:pt x="22" y="0"/>
                      <a:pt x="12" y="0"/>
                      <a:pt x="4" y="2"/>
                    </a:cubicBezTo>
                    <a:cubicBezTo>
                      <a:pt x="3" y="2"/>
                      <a:pt x="2" y="2"/>
                      <a:pt x="0" y="3"/>
                    </a:cubicBezTo>
                    <a:cubicBezTo>
                      <a:pt x="0" y="4"/>
                      <a:pt x="0" y="4"/>
                      <a:pt x="0" y="5"/>
                    </a:cubicBezTo>
                    <a:close/>
                  </a:path>
                </a:pathLst>
              </a:custGeom>
              <a:solidFill>
                <a:srgbClr val="6A64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8" name="Freeform 1966"/>
              <p:cNvSpPr/>
              <p:nvPr/>
            </p:nvSpPr>
            <p:spPr bwMode="auto">
              <a:xfrm>
                <a:off x="9445059" y="805679"/>
                <a:ext cx="61924"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19" name="Rectangle 1967"/>
              <p:cNvSpPr>
                <a:spLocks noChangeArrowheads="1"/>
              </p:cNvSpPr>
              <p:nvPr/>
            </p:nvSpPr>
            <p:spPr bwMode="auto">
              <a:xfrm>
                <a:off x="9371877" y="631166"/>
                <a:ext cx="87257" cy="1970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0" name="Freeform 1968"/>
              <p:cNvSpPr/>
              <p:nvPr/>
            </p:nvSpPr>
            <p:spPr bwMode="auto">
              <a:xfrm>
                <a:off x="9419728" y="631166"/>
                <a:ext cx="39406" cy="19704"/>
              </a:xfrm>
              <a:custGeom>
                <a:avLst/>
                <a:gdLst>
                  <a:gd name="T0" fmla="*/ 0 w 6"/>
                  <a:gd name="T1" fmla="*/ 0 h 3"/>
                  <a:gd name="T2" fmla="*/ 2 w 6"/>
                  <a:gd name="T3" fmla="*/ 3 h 3"/>
                  <a:gd name="T4" fmla="*/ 6 w 6"/>
                  <a:gd name="T5" fmla="*/ 3 h 3"/>
                  <a:gd name="T6" fmla="*/ 6 w 6"/>
                  <a:gd name="T7" fmla="*/ 0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0" y="0"/>
                      <a:pt x="3" y="2"/>
                      <a:pt x="2" y="3"/>
                    </a:cubicBezTo>
                    <a:cubicBezTo>
                      <a:pt x="6" y="3"/>
                      <a:pt x="6" y="3"/>
                      <a:pt x="6" y="3"/>
                    </a:cubicBezTo>
                    <a:cubicBezTo>
                      <a:pt x="6" y="0"/>
                      <a:pt x="6" y="0"/>
                      <a:pt x="6"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1" name="Freeform 1969"/>
              <p:cNvSpPr/>
              <p:nvPr/>
            </p:nvSpPr>
            <p:spPr bwMode="auto">
              <a:xfrm>
                <a:off x="9394394" y="636795"/>
                <a:ext cx="39406" cy="174513"/>
              </a:xfrm>
              <a:custGeom>
                <a:avLst/>
                <a:gdLst>
                  <a:gd name="T0" fmla="*/ 6 w 6"/>
                  <a:gd name="T1" fmla="*/ 24 h 26"/>
                  <a:gd name="T2" fmla="*/ 6 w 6"/>
                  <a:gd name="T3" fmla="*/ 24 h 26"/>
                  <a:gd name="T4" fmla="*/ 6 w 6"/>
                  <a:gd name="T5" fmla="*/ 24 h 26"/>
                  <a:gd name="T6" fmla="*/ 5 w 6"/>
                  <a:gd name="T7" fmla="*/ 4 h 26"/>
                  <a:gd name="T8" fmla="*/ 5 w 6"/>
                  <a:gd name="T9" fmla="*/ 2 h 26"/>
                  <a:gd name="T10" fmla="*/ 5 w 6"/>
                  <a:gd name="T11" fmla="*/ 0 h 26"/>
                  <a:gd name="T12" fmla="*/ 2 w 6"/>
                  <a:gd name="T13" fmla="*/ 0 h 26"/>
                  <a:gd name="T14" fmla="*/ 2 w 6"/>
                  <a:gd name="T15" fmla="*/ 2 h 26"/>
                  <a:gd name="T16" fmla="*/ 3 w 6"/>
                  <a:gd name="T17" fmla="*/ 4 h 26"/>
                  <a:gd name="T18" fmla="*/ 0 w 6"/>
                  <a:gd name="T19" fmla="*/ 24 h 26"/>
                  <a:gd name="T20" fmla="*/ 0 w 6"/>
                  <a:gd name="T21" fmla="*/ 24 h 26"/>
                  <a:gd name="T22" fmla="*/ 0 w 6"/>
                  <a:gd name="T23" fmla="*/ 24 h 26"/>
                  <a:gd name="T24" fmla="*/ 0 w 6"/>
                  <a:gd name="T25" fmla="*/ 24 h 26"/>
                  <a:gd name="T26" fmla="*/ 0 w 6"/>
                  <a:gd name="T27" fmla="*/ 24 h 26"/>
                  <a:gd name="T28" fmla="*/ 2 w 6"/>
                  <a:gd name="T29" fmla="*/ 26 h 26"/>
                  <a:gd name="T30" fmla="*/ 5 w 6"/>
                  <a:gd name="T31" fmla="*/ 26 h 26"/>
                  <a:gd name="T32" fmla="*/ 6 w 6"/>
                  <a:gd name="T33" fmla="*/ 24 h 26"/>
                  <a:gd name="T34" fmla="*/ 6 w 6"/>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6">
                    <a:moveTo>
                      <a:pt x="6" y="24"/>
                    </a:moveTo>
                    <a:cubicBezTo>
                      <a:pt x="6" y="24"/>
                      <a:pt x="6" y="24"/>
                      <a:pt x="6" y="24"/>
                    </a:cubicBezTo>
                    <a:cubicBezTo>
                      <a:pt x="6" y="24"/>
                      <a:pt x="6" y="24"/>
                      <a:pt x="6" y="24"/>
                    </a:cubicBezTo>
                    <a:cubicBezTo>
                      <a:pt x="5" y="4"/>
                      <a:pt x="5" y="4"/>
                      <a:pt x="5" y="4"/>
                    </a:cubicBezTo>
                    <a:cubicBezTo>
                      <a:pt x="5" y="2"/>
                      <a:pt x="5" y="2"/>
                      <a:pt x="5" y="2"/>
                    </a:cubicBezTo>
                    <a:cubicBezTo>
                      <a:pt x="5" y="2"/>
                      <a:pt x="5" y="1"/>
                      <a:pt x="5" y="0"/>
                    </a:cubicBezTo>
                    <a:cubicBezTo>
                      <a:pt x="5" y="0"/>
                      <a:pt x="2" y="0"/>
                      <a:pt x="2" y="0"/>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2" y="26"/>
                      <a:pt x="2" y="26"/>
                      <a:pt x="2"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2" name="Freeform 1970"/>
              <p:cNvSpPr/>
              <p:nvPr/>
            </p:nvSpPr>
            <p:spPr bwMode="auto">
              <a:xfrm>
                <a:off x="9414098" y="636795"/>
                <a:ext cx="19704" cy="174513"/>
              </a:xfrm>
              <a:custGeom>
                <a:avLst/>
                <a:gdLst>
                  <a:gd name="T0" fmla="*/ 3 w 3"/>
                  <a:gd name="T1" fmla="*/ 24 h 26"/>
                  <a:gd name="T2" fmla="*/ 3 w 3"/>
                  <a:gd name="T3" fmla="*/ 24 h 26"/>
                  <a:gd name="T4" fmla="*/ 2 w 3"/>
                  <a:gd name="T5" fmla="*/ 4 h 26"/>
                  <a:gd name="T6" fmla="*/ 2 w 3"/>
                  <a:gd name="T7" fmla="*/ 2 h 26"/>
                  <a:gd name="T8" fmla="*/ 2 w 3"/>
                  <a:gd name="T9" fmla="*/ 0 h 26"/>
                  <a:gd name="T10" fmla="*/ 1 w 3"/>
                  <a:gd name="T11" fmla="*/ 0 h 26"/>
                  <a:gd name="T12" fmla="*/ 1 w 3"/>
                  <a:gd name="T13" fmla="*/ 1 h 26"/>
                  <a:gd name="T14" fmla="*/ 1 w 3"/>
                  <a:gd name="T15" fmla="*/ 10 h 26"/>
                  <a:gd name="T16" fmla="*/ 0 w 3"/>
                  <a:gd name="T17" fmla="*/ 20 h 26"/>
                  <a:gd name="T18" fmla="*/ 1 w 3"/>
                  <a:gd name="T19" fmla="*/ 26 h 26"/>
                  <a:gd name="T20" fmla="*/ 2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2" y="2"/>
                      <a:pt x="2" y="2"/>
                      <a:pt x="2" y="2"/>
                    </a:cubicBezTo>
                    <a:cubicBezTo>
                      <a:pt x="2" y="2"/>
                      <a:pt x="2" y="1"/>
                      <a:pt x="2" y="0"/>
                    </a:cubicBezTo>
                    <a:cubicBezTo>
                      <a:pt x="2" y="0"/>
                      <a:pt x="1" y="0"/>
                      <a:pt x="1" y="0"/>
                    </a:cubicBezTo>
                    <a:cubicBezTo>
                      <a:pt x="1" y="1"/>
                      <a:pt x="1" y="1"/>
                      <a:pt x="1" y="1"/>
                    </a:cubicBezTo>
                    <a:cubicBezTo>
                      <a:pt x="1" y="4"/>
                      <a:pt x="2" y="7"/>
                      <a:pt x="1" y="10"/>
                    </a:cubicBezTo>
                    <a:cubicBezTo>
                      <a:pt x="1" y="13"/>
                      <a:pt x="0" y="17"/>
                      <a:pt x="0" y="20"/>
                    </a:cubicBezTo>
                    <a:cubicBezTo>
                      <a:pt x="0" y="21"/>
                      <a:pt x="1" y="24"/>
                      <a:pt x="1" y="26"/>
                    </a:cubicBezTo>
                    <a:cubicBezTo>
                      <a:pt x="2" y="26"/>
                      <a:pt x="2" y="26"/>
                      <a:pt x="2"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3" name="Freeform 1971"/>
              <p:cNvSpPr/>
              <p:nvPr/>
            </p:nvSpPr>
            <p:spPr bwMode="auto">
              <a:xfrm>
                <a:off x="9425357" y="636795"/>
                <a:ext cx="8445" cy="14074"/>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4" name="Freeform 1972"/>
              <p:cNvSpPr/>
              <p:nvPr/>
            </p:nvSpPr>
            <p:spPr bwMode="auto">
              <a:xfrm>
                <a:off x="9400024" y="636795"/>
                <a:ext cx="5629" cy="14074"/>
              </a:xfrm>
              <a:custGeom>
                <a:avLst/>
                <a:gdLst>
                  <a:gd name="T0" fmla="*/ 1 w 1"/>
                  <a:gd name="T1" fmla="*/ 2 h 2"/>
                  <a:gd name="T2" fmla="*/ 0 w 1"/>
                  <a:gd name="T3" fmla="*/ 2 h 2"/>
                  <a:gd name="T4" fmla="*/ 1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2"/>
                    </a:cubicBezTo>
                    <a:cubicBezTo>
                      <a:pt x="0" y="2"/>
                      <a:pt x="0" y="1"/>
                      <a:pt x="1" y="0"/>
                    </a:cubicBezTo>
                    <a:cubicBezTo>
                      <a:pt x="1"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5" name="Freeform 1973"/>
              <p:cNvSpPr/>
              <p:nvPr/>
            </p:nvSpPr>
            <p:spPr bwMode="auto">
              <a:xfrm>
                <a:off x="9366247" y="631166"/>
                <a:ext cx="53481" cy="19704"/>
              </a:xfrm>
              <a:custGeom>
                <a:avLst/>
                <a:gdLst>
                  <a:gd name="T0" fmla="*/ 8 w 8"/>
                  <a:gd name="T1" fmla="*/ 0 h 3"/>
                  <a:gd name="T2" fmla="*/ 5 w 8"/>
                  <a:gd name="T3" fmla="*/ 3 h 3"/>
                  <a:gd name="T4" fmla="*/ 1 w 8"/>
                  <a:gd name="T5" fmla="*/ 3 h 3"/>
                  <a:gd name="T6" fmla="*/ 1 w 8"/>
                  <a:gd name="T7" fmla="*/ 0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8" y="0"/>
                      <a:pt x="5" y="1"/>
                      <a:pt x="5" y="3"/>
                    </a:cubicBezTo>
                    <a:cubicBezTo>
                      <a:pt x="1" y="3"/>
                      <a:pt x="1" y="3"/>
                      <a:pt x="1" y="3"/>
                    </a:cubicBezTo>
                    <a:cubicBezTo>
                      <a:pt x="1" y="3"/>
                      <a:pt x="0" y="1"/>
                      <a:pt x="1" y="0"/>
                    </a:cubicBezTo>
                    <a:cubicBezTo>
                      <a:pt x="2" y="0"/>
                      <a:pt x="6" y="0"/>
                      <a:pt x="8"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6" name="Freeform 1974"/>
              <p:cNvSpPr/>
              <p:nvPr/>
            </p:nvSpPr>
            <p:spPr bwMode="auto">
              <a:xfrm>
                <a:off x="9540760" y="783161"/>
                <a:ext cx="39406" cy="126663"/>
              </a:xfrm>
              <a:custGeom>
                <a:avLst/>
                <a:gdLst>
                  <a:gd name="T0" fmla="*/ 6 w 6"/>
                  <a:gd name="T1" fmla="*/ 0 h 19"/>
                  <a:gd name="T2" fmla="*/ 4 w 6"/>
                  <a:gd name="T3" fmla="*/ 17 h 19"/>
                  <a:gd name="T4" fmla="*/ 2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3" y="18"/>
                      <a:pt x="3" y="13"/>
                      <a:pt x="2" y="11"/>
                    </a:cubicBezTo>
                    <a:cubicBezTo>
                      <a:pt x="0" y="8"/>
                      <a:pt x="3" y="11"/>
                      <a:pt x="3" y="15"/>
                    </a:cubicBezTo>
                    <a:cubicBezTo>
                      <a:pt x="4" y="19"/>
                      <a:pt x="5" y="11"/>
                      <a:pt x="4" y="5"/>
                    </a:cubicBezTo>
                    <a:cubicBezTo>
                      <a:pt x="3" y="0"/>
                      <a:pt x="5" y="12"/>
                      <a:pt x="6" y="0"/>
                    </a:cubicBezTo>
                    <a:close/>
                  </a:path>
                </a:pathLst>
              </a:custGeom>
              <a:solidFill>
                <a:srgbClr val="6E6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7" name="Freeform 1975"/>
              <p:cNvSpPr/>
              <p:nvPr/>
            </p:nvSpPr>
            <p:spPr bwMode="auto">
              <a:xfrm>
                <a:off x="9239586" y="791606"/>
                <a:ext cx="39406" cy="118218"/>
              </a:xfrm>
              <a:custGeom>
                <a:avLst/>
                <a:gdLst>
                  <a:gd name="T0" fmla="*/ 0 w 6"/>
                  <a:gd name="T1" fmla="*/ 0 h 18"/>
                  <a:gd name="T2" fmla="*/ 2 w 6"/>
                  <a:gd name="T3" fmla="*/ 16 h 18"/>
                  <a:gd name="T4" fmla="*/ 4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0" y="15"/>
                      <a:pt x="2" y="16"/>
                    </a:cubicBezTo>
                    <a:cubicBezTo>
                      <a:pt x="3" y="17"/>
                      <a:pt x="3" y="13"/>
                      <a:pt x="4" y="10"/>
                    </a:cubicBezTo>
                    <a:cubicBezTo>
                      <a:pt x="6" y="8"/>
                      <a:pt x="3" y="10"/>
                      <a:pt x="3" y="14"/>
                    </a:cubicBezTo>
                    <a:cubicBezTo>
                      <a:pt x="2" y="18"/>
                      <a:pt x="1" y="10"/>
                      <a:pt x="2" y="5"/>
                    </a:cubicBezTo>
                    <a:cubicBezTo>
                      <a:pt x="2" y="0"/>
                      <a:pt x="1" y="11"/>
                      <a:pt x="0" y="0"/>
                    </a:cubicBezTo>
                    <a:close/>
                  </a:path>
                </a:pathLst>
              </a:custGeom>
              <a:solidFill>
                <a:srgbClr val="6E6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8" name="Freeform 1976"/>
              <p:cNvSpPr/>
              <p:nvPr/>
            </p:nvSpPr>
            <p:spPr bwMode="auto">
              <a:xfrm>
                <a:off x="9273362" y="304658"/>
                <a:ext cx="292731" cy="258954"/>
              </a:xfrm>
              <a:custGeom>
                <a:avLst/>
                <a:gdLst>
                  <a:gd name="T0" fmla="*/ 30 w 44"/>
                  <a:gd name="T1" fmla="*/ 1 h 39"/>
                  <a:gd name="T2" fmla="*/ 15 w 44"/>
                  <a:gd name="T3" fmla="*/ 1 h 39"/>
                  <a:gd name="T4" fmla="*/ 1 w 44"/>
                  <a:gd name="T5" fmla="*/ 22 h 39"/>
                  <a:gd name="T6" fmla="*/ 5 w 44"/>
                  <a:gd name="T7" fmla="*/ 35 h 39"/>
                  <a:gd name="T8" fmla="*/ 7 w 44"/>
                  <a:gd name="T9" fmla="*/ 32 h 39"/>
                  <a:gd name="T10" fmla="*/ 7 w 44"/>
                  <a:gd name="T11" fmla="*/ 31 h 39"/>
                  <a:gd name="T12" fmla="*/ 8 w 44"/>
                  <a:gd name="T13" fmla="*/ 23 h 39"/>
                  <a:gd name="T14" fmla="*/ 9 w 44"/>
                  <a:gd name="T15" fmla="*/ 24 h 39"/>
                  <a:gd name="T16" fmla="*/ 10 w 44"/>
                  <a:gd name="T17" fmla="*/ 23 h 39"/>
                  <a:gd name="T18" fmla="*/ 12 w 44"/>
                  <a:gd name="T19" fmla="*/ 26 h 39"/>
                  <a:gd name="T20" fmla="*/ 12 w 44"/>
                  <a:gd name="T21" fmla="*/ 23 h 39"/>
                  <a:gd name="T22" fmla="*/ 13 w 44"/>
                  <a:gd name="T23" fmla="*/ 24 h 39"/>
                  <a:gd name="T24" fmla="*/ 13 w 44"/>
                  <a:gd name="T25" fmla="*/ 24 h 39"/>
                  <a:gd name="T26" fmla="*/ 19 w 44"/>
                  <a:gd name="T27" fmla="*/ 26 h 39"/>
                  <a:gd name="T28" fmla="*/ 17 w 44"/>
                  <a:gd name="T29" fmla="*/ 24 h 39"/>
                  <a:gd name="T30" fmla="*/ 21 w 44"/>
                  <a:gd name="T31" fmla="*/ 24 h 39"/>
                  <a:gd name="T32" fmla="*/ 23 w 44"/>
                  <a:gd name="T33" fmla="*/ 24 h 39"/>
                  <a:gd name="T34" fmla="*/ 23 w 44"/>
                  <a:gd name="T35" fmla="*/ 26 h 39"/>
                  <a:gd name="T36" fmla="*/ 26 w 44"/>
                  <a:gd name="T37" fmla="*/ 23 h 39"/>
                  <a:gd name="T38" fmla="*/ 25 w 44"/>
                  <a:gd name="T39" fmla="*/ 26 h 39"/>
                  <a:gd name="T40" fmla="*/ 27 w 44"/>
                  <a:gd name="T41" fmla="*/ 25 h 39"/>
                  <a:gd name="T42" fmla="*/ 29 w 44"/>
                  <a:gd name="T43" fmla="*/ 25 h 39"/>
                  <a:gd name="T44" fmla="*/ 32 w 44"/>
                  <a:gd name="T45" fmla="*/ 22 h 39"/>
                  <a:gd name="T46" fmla="*/ 31 w 44"/>
                  <a:gd name="T47" fmla="*/ 24 h 39"/>
                  <a:gd name="T48" fmla="*/ 36 w 44"/>
                  <a:gd name="T49" fmla="*/ 21 h 39"/>
                  <a:gd name="T50" fmla="*/ 37 w 44"/>
                  <a:gd name="T51" fmla="*/ 22 h 39"/>
                  <a:gd name="T52" fmla="*/ 38 w 44"/>
                  <a:gd name="T53" fmla="*/ 30 h 39"/>
                  <a:gd name="T54" fmla="*/ 38 w 44"/>
                  <a:gd name="T55" fmla="*/ 32 h 39"/>
                  <a:gd name="T56" fmla="*/ 38 w 44"/>
                  <a:gd name="T57" fmla="*/ 34 h 39"/>
                  <a:gd name="T58" fmla="*/ 41 w 44"/>
                  <a:gd name="T59" fmla="*/ 28 h 39"/>
                  <a:gd name="T60" fmla="*/ 30 w 44"/>
                  <a:gd name="T6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39">
                    <a:moveTo>
                      <a:pt x="30" y="1"/>
                    </a:moveTo>
                    <a:cubicBezTo>
                      <a:pt x="24" y="0"/>
                      <a:pt x="19" y="0"/>
                      <a:pt x="15" y="1"/>
                    </a:cubicBezTo>
                    <a:cubicBezTo>
                      <a:pt x="4" y="4"/>
                      <a:pt x="0" y="13"/>
                      <a:pt x="1" y="22"/>
                    </a:cubicBezTo>
                    <a:cubicBezTo>
                      <a:pt x="2" y="27"/>
                      <a:pt x="3" y="32"/>
                      <a:pt x="5" y="35"/>
                    </a:cubicBezTo>
                    <a:cubicBezTo>
                      <a:pt x="7" y="39"/>
                      <a:pt x="7" y="34"/>
                      <a:pt x="7" y="32"/>
                    </a:cubicBezTo>
                    <a:cubicBezTo>
                      <a:pt x="7" y="32"/>
                      <a:pt x="7" y="31"/>
                      <a:pt x="7" y="31"/>
                    </a:cubicBezTo>
                    <a:cubicBezTo>
                      <a:pt x="6" y="28"/>
                      <a:pt x="7" y="25"/>
                      <a:pt x="8" y="23"/>
                    </a:cubicBezTo>
                    <a:cubicBezTo>
                      <a:pt x="9" y="24"/>
                      <a:pt x="9" y="24"/>
                      <a:pt x="9" y="24"/>
                    </a:cubicBezTo>
                    <a:cubicBezTo>
                      <a:pt x="9" y="24"/>
                      <a:pt x="10" y="23"/>
                      <a:pt x="10" y="23"/>
                    </a:cubicBezTo>
                    <a:cubicBezTo>
                      <a:pt x="11" y="24"/>
                      <a:pt x="12" y="25"/>
                      <a:pt x="12" y="26"/>
                    </a:cubicBezTo>
                    <a:cubicBezTo>
                      <a:pt x="13" y="25"/>
                      <a:pt x="12" y="24"/>
                      <a:pt x="12" y="23"/>
                    </a:cubicBezTo>
                    <a:cubicBezTo>
                      <a:pt x="12" y="23"/>
                      <a:pt x="12" y="24"/>
                      <a:pt x="13" y="24"/>
                    </a:cubicBezTo>
                    <a:cubicBezTo>
                      <a:pt x="13" y="24"/>
                      <a:pt x="13" y="24"/>
                      <a:pt x="13" y="24"/>
                    </a:cubicBezTo>
                    <a:cubicBezTo>
                      <a:pt x="15" y="25"/>
                      <a:pt x="16" y="25"/>
                      <a:pt x="19" y="26"/>
                    </a:cubicBezTo>
                    <a:cubicBezTo>
                      <a:pt x="18" y="25"/>
                      <a:pt x="18" y="24"/>
                      <a:pt x="17" y="24"/>
                    </a:cubicBezTo>
                    <a:cubicBezTo>
                      <a:pt x="19" y="25"/>
                      <a:pt x="21" y="26"/>
                      <a:pt x="21" y="24"/>
                    </a:cubicBezTo>
                    <a:cubicBezTo>
                      <a:pt x="22" y="26"/>
                      <a:pt x="23" y="24"/>
                      <a:pt x="23" y="24"/>
                    </a:cubicBezTo>
                    <a:cubicBezTo>
                      <a:pt x="24" y="25"/>
                      <a:pt x="23" y="25"/>
                      <a:pt x="23" y="26"/>
                    </a:cubicBezTo>
                    <a:cubicBezTo>
                      <a:pt x="24" y="25"/>
                      <a:pt x="25" y="24"/>
                      <a:pt x="26" y="23"/>
                    </a:cubicBezTo>
                    <a:cubicBezTo>
                      <a:pt x="26" y="24"/>
                      <a:pt x="25" y="25"/>
                      <a:pt x="25" y="26"/>
                    </a:cubicBezTo>
                    <a:cubicBezTo>
                      <a:pt x="26" y="26"/>
                      <a:pt x="26" y="25"/>
                      <a:pt x="27" y="25"/>
                    </a:cubicBezTo>
                    <a:cubicBezTo>
                      <a:pt x="28" y="25"/>
                      <a:pt x="28" y="25"/>
                      <a:pt x="29" y="25"/>
                    </a:cubicBezTo>
                    <a:cubicBezTo>
                      <a:pt x="30" y="24"/>
                      <a:pt x="31" y="23"/>
                      <a:pt x="32" y="22"/>
                    </a:cubicBezTo>
                    <a:cubicBezTo>
                      <a:pt x="32" y="22"/>
                      <a:pt x="32" y="23"/>
                      <a:pt x="31" y="24"/>
                    </a:cubicBezTo>
                    <a:cubicBezTo>
                      <a:pt x="33" y="24"/>
                      <a:pt x="35" y="22"/>
                      <a:pt x="36" y="21"/>
                    </a:cubicBezTo>
                    <a:cubicBezTo>
                      <a:pt x="36" y="21"/>
                      <a:pt x="37" y="21"/>
                      <a:pt x="37" y="22"/>
                    </a:cubicBezTo>
                    <a:cubicBezTo>
                      <a:pt x="38" y="24"/>
                      <a:pt x="39" y="27"/>
                      <a:pt x="38" y="30"/>
                    </a:cubicBezTo>
                    <a:cubicBezTo>
                      <a:pt x="38" y="31"/>
                      <a:pt x="38" y="32"/>
                      <a:pt x="38" y="32"/>
                    </a:cubicBezTo>
                    <a:cubicBezTo>
                      <a:pt x="38" y="33"/>
                      <a:pt x="38" y="33"/>
                      <a:pt x="38" y="34"/>
                    </a:cubicBezTo>
                    <a:cubicBezTo>
                      <a:pt x="37" y="36"/>
                      <a:pt x="39" y="36"/>
                      <a:pt x="41" y="28"/>
                    </a:cubicBezTo>
                    <a:cubicBezTo>
                      <a:pt x="43" y="21"/>
                      <a:pt x="44" y="5"/>
                      <a:pt x="30" y="1"/>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29" name="Freeform 1977"/>
              <p:cNvSpPr/>
              <p:nvPr/>
            </p:nvSpPr>
            <p:spPr bwMode="auto">
              <a:xfrm>
                <a:off x="9293064" y="377841"/>
                <a:ext cx="253325" cy="185772"/>
              </a:xfrm>
              <a:custGeom>
                <a:avLst/>
                <a:gdLst>
                  <a:gd name="T0" fmla="*/ 38 w 38"/>
                  <a:gd name="T1" fmla="*/ 9 h 28"/>
                  <a:gd name="T2" fmla="*/ 37 w 38"/>
                  <a:gd name="T3" fmla="*/ 0 h 28"/>
                  <a:gd name="T4" fmla="*/ 36 w 38"/>
                  <a:gd name="T5" fmla="*/ 7 h 28"/>
                  <a:gd name="T6" fmla="*/ 32 w 38"/>
                  <a:gd name="T7" fmla="*/ 7 h 28"/>
                  <a:gd name="T8" fmla="*/ 31 w 38"/>
                  <a:gd name="T9" fmla="*/ 2 h 28"/>
                  <a:gd name="T10" fmla="*/ 26 w 38"/>
                  <a:gd name="T11" fmla="*/ 7 h 28"/>
                  <a:gd name="T12" fmla="*/ 16 w 38"/>
                  <a:gd name="T13" fmla="*/ 4 h 28"/>
                  <a:gd name="T14" fmla="*/ 11 w 38"/>
                  <a:gd name="T15" fmla="*/ 6 h 28"/>
                  <a:gd name="T16" fmla="*/ 8 w 38"/>
                  <a:gd name="T17" fmla="*/ 4 h 28"/>
                  <a:gd name="T18" fmla="*/ 6 w 38"/>
                  <a:gd name="T19" fmla="*/ 9 h 28"/>
                  <a:gd name="T20" fmla="*/ 4 w 38"/>
                  <a:gd name="T21" fmla="*/ 10 h 28"/>
                  <a:gd name="T22" fmla="*/ 0 w 38"/>
                  <a:gd name="T23" fmla="*/ 8 h 28"/>
                  <a:gd name="T24" fmla="*/ 3 w 38"/>
                  <a:gd name="T25" fmla="*/ 21 h 28"/>
                  <a:gd name="T26" fmla="*/ 1 w 38"/>
                  <a:gd name="T27" fmla="*/ 23 h 28"/>
                  <a:gd name="T28" fmla="*/ 2 w 38"/>
                  <a:gd name="T29" fmla="*/ 24 h 28"/>
                  <a:gd name="T30" fmla="*/ 4 w 38"/>
                  <a:gd name="T31" fmla="*/ 21 h 28"/>
                  <a:gd name="T32" fmla="*/ 4 w 38"/>
                  <a:gd name="T33" fmla="*/ 20 h 28"/>
                  <a:gd name="T34" fmla="*/ 5 w 38"/>
                  <a:gd name="T35" fmla="*/ 12 h 28"/>
                  <a:gd name="T36" fmla="*/ 6 w 38"/>
                  <a:gd name="T37" fmla="*/ 13 h 28"/>
                  <a:gd name="T38" fmla="*/ 7 w 38"/>
                  <a:gd name="T39" fmla="*/ 12 h 28"/>
                  <a:gd name="T40" fmla="*/ 9 w 38"/>
                  <a:gd name="T41" fmla="*/ 15 h 28"/>
                  <a:gd name="T42" fmla="*/ 9 w 38"/>
                  <a:gd name="T43" fmla="*/ 12 h 28"/>
                  <a:gd name="T44" fmla="*/ 10 w 38"/>
                  <a:gd name="T45" fmla="*/ 13 h 28"/>
                  <a:gd name="T46" fmla="*/ 10 w 38"/>
                  <a:gd name="T47" fmla="*/ 13 h 28"/>
                  <a:gd name="T48" fmla="*/ 16 w 38"/>
                  <a:gd name="T49" fmla="*/ 15 h 28"/>
                  <a:gd name="T50" fmla="*/ 14 w 38"/>
                  <a:gd name="T51" fmla="*/ 13 h 28"/>
                  <a:gd name="T52" fmla="*/ 18 w 38"/>
                  <a:gd name="T53" fmla="*/ 13 h 28"/>
                  <a:gd name="T54" fmla="*/ 20 w 38"/>
                  <a:gd name="T55" fmla="*/ 13 h 28"/>
                  <a:gd name="T56" fmla="*/ 20 w 38"/>
                  <a:gd name="T57" fmla="*/ 15 h 28"/>
                  <a:gd name="T58" fmla="*/ 23 w 38"/>
                  <a:gd name="T59" fmla="*/ 13 h 28"/>
                  <a:gd name="T60" fmla="*/ 22 w 38"/>
                  <a:gd name="T61" fmla="*/ 15 h 28"/>
                  <a:gd name="T62" fmla="*/ 24 w 38"/>
                  <a:gd name="T63" fmla="*/ 14 h 28"/>
                  <a:gd name="T64" fmla="*/ 26 w 38"/>
                  <a:gd name="T65" fmla="*/ 14 h 28"/>
                  <a:gd name="T66" fmla="*/ 29 w 38"/>
                  <a:gd name="T67" fmla="*/ 11 h 28"/>
                  <a:gd name="T68" fmla="*/ 28 w 38"/>
                  <a:gd name="T69" fmla="*/ 13 h 28"/>
                  <a:gd name="T70" fmla="*/ 33 w 38"/>
                  <a:gd name="T71" fmla="*/ 10 h 28"/>
                  <a:gd name="T72" fmla="*/ 34 w 38"/>
                  <a:gd name="T73" fmla="*/ 11 h 28"/>
                  <a:gd name="T74" fmla="*/ 35 w 38"/>
                  <a:gd name="T75" fmla="*/ 19 h 28"/>
                  <a:gd name="T76" fmla="*/ 35 w 38"/>
                  <a:gd name="T77" fmla="*/ 21 h 28"/>
                  <a:gd name="T78" fmla="*/ 35 w 38"/>
                  <a:gd name="T79" fmla="*/ 23 h 28"/>
                  <a:gd name="T80" fmla="*/ 38 w 38"/>
                  <a:gd name="T81" fmla="*/ 18 h 28"/>
                  <a:gd name="T82" fmla="*/ 38 w 38"/>
                  <a:gd name="T8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28">
                    <a:moveTo>
                      <a:pt x="38" y="9"/>
                    </a:moveTo>
                    <a:cubicBezTo>
                      <a:pt x="38" y="6"/>
                      <a:pt x="38" y="3"/>
                      <a:pt x="37" y="0"/>
                    </a:cubicBezTo>
                    <a:cubicBezTo>
                      <a:pt x="37" y="2"/>
                      <a:pt x="37" y="5"/>
                      <a:pt x="36" y="7"/>
                    </a:cubicBezTo>
                    <a:cubicBezTo>
                      <a:pt x="36" y="9"/>
                      <a:pt x="33" y="9"/>
                      <a:pt x="32" y="7"/>
                    </a:cubicBezTo>
                    <a:cubicBezTo>
                      <a:pt x="31" y="6"/>
                      <a:pt x="31" y="4"/>
                      <a:pt x="31" y="2"/>
                    </a:cubicBezTo>
                    <a:cubicBezTo>
                      <a:pt x="30" y="4"/>
                      <a:pt x="28" y="6"/>
                      <a:pt x="26" y="7"/>
                    </a:cubicBezTo>
                    <a:cubicBezTo>
                      <a:pt x="20" y="10"/>
                      <a:pt x="18" y="8"/>
                      <a:pt x="16" y="4"/>
                    </a:cubicBezTo>
                    <a:cubicBezTo>
                      <a:pt x="15" y="6"/>
                      <a:pt x="13" y="7"/>
                      <a:pt x="11" y="6"/>
                    </a:cubicBezTo>
                    <a:cubicBezTo>
                      <a:pt x="10" y="6"/>
                      <a:pt x="9" y="5"/>
                      <a:pt x="8" y="4"/>
                    </a:cubicBezTo>
                    <a:cubicBezTo>
                      <a:pt x="7" y="6"/>
                      <a:pt x="7" y="7"/>
                      <a:pt x="6" y="9"/>
                    </a:cubicBezTo>
                    <a:cubicBezTo>
                      <a:pt x="6" y="9"/>
                      <a:pt x="5" y="10"/>
                      <a:pt x="4" y="10"/>
                    </a:cubicBezTo>
                    <a:cubicBezTo>
                      <a:pt x="3" y="9"/>
                      <a:pt x="1" y="9"/>
                      <a:pt x="0" y="8"/>
                    </a:cubicBezTo>
                    <a:cubicBezTo>
                      <a:pt x="1" y="12"/>
                      <a:pt x="3" y="17"/>
                      <a:pt x="3" y="21"/>
                    </a:cubicBezTo>
                    <a:cubicBezTo>
                      <a:pt x="2" y="22"/>
                      <a:pt x="2" y="23"/>
                      <a:pt x="1" y="23"/>
                    </a:cubicBezTo>
                    <a:cubicBezTo>
                      <a:pt x="2" y="24"/>
                      <a:pt x="2" y="24"/>
                      <a:pt x="2" y="24"/>
                    </a:cubicBezTo>
                    <a:cubicBezTo>
                      <a:pt x="4" y="28"/>
                      <a:pt x="4" y="23"/>
                      <a:pt x="4" y="21"/>
                    </a:cubicBezTo>
                    <a:cubicBezTo>
                      <a:pt x="4" y="21"/>
                      <a:pt x="4" y="21"/>
                      <a:pt x="4" y="20"/>
                    </a:cubicBezTo>
                    <a:cubicBezTo>
                      <a:pt x="3" y="18"/>
                      <a:pt x="4" y="15"/>
                      <a:pt x="5" y="12"/>
                    </a:cubicBezTo>
                    <a:cubicBezTo>
                      <a:pt x="6" y="13"/>
                      <a:pt x="6" y="13"/>
                      <a:pt x="6" y="13"/>
                    </a:cubicBezTo>
                    <a:cubicBezTo>
                      <a:pt x="6" y="13"/>
                      <a:pt x="7" y="13"/>
                      <a:pt x="7" y="12"/>
                    </a:cubicBezTo>
                    <a:cubicBezTo>
                      <a:pt x="8" y="13"/>
                      <a:pt x="9" y="14"/>
                      <a:pt x="9" y="15"/>
                    </a:cubicBezTo>
                    <a:cubicBezTo>
                      <a:pt x="10" y="14"/>
                      <a:pt x="9" y="13"/>
                      <a:pt x="9" y="12"/>
                    </a:cubicBezTo>
                    <a:cubicBezTo>
                      <a:pt x="9" y="13"/>
                      <a:pt x="9" y="13"/>
                      <a:pt x="10" y="13"/>
                    </a:cubicBezTo>
                    <a:cubicBezTo>
                      <a:pt x="10" y="13"/>
                      <a:pt x="10" y="13"/>
                      <a:pt x="10" y="13"/>
                    </a:cubicBezTo>
                    <a:cubicBezTo>
                      <a:pt x="12" y="14"/>
                      <a:pt x="13" y="15"/>
                      <a:pt x="16" y="15"/>
                    </a:cubicBezTo>
                    <a:cubicBezTo>
                      <a:pt x="15" y="14"/>
                      <a:pt x="15" y="14"/>
                      <a:pt x="14" y="13"/>
                    </a:cubicBezTo>
                    <a:cubicBezTo>
                      <a:pt x="16" y="14"/>
                      <a:pt x="18" y="15"/>
                      <a:pt x="18" y="13"/>
                    </a:cubicBezTo>
                    <a:cubicBezTo>
                      <a:pt x="19" y="15"/>
                      <a:pt x="20" y="13"/>
                      <a:pt x="20" y="13"/>
                    </a:cubicBezTo>
                    <a:cubicBezTo>
                      <a:pt x="21" y="14"/>
                      <a:pt x="20" y="14"/>
                      <a:pt x="20" y="15"/>
                    </a:cubicBezTo>
                    <a:cubicBezTo>
                      <a:pt x="21" y="14"/>
                      <a:pt x="22" y="13"/>
                      <a:pt x="23" y="13"/>
                    </a:cubicBezTo>
                    <a:cubicBezTo>
                      <a:pt x="23" y="13"/>
                      <a:pt x="22" y="14"/>
                      <a:pt x="22" y="15"/>
                    </a:cubicBezTo>
                    <a:cubicBezTo>
                      <a:pt x="23" y="15"/>
                      <a:pt x="23" y="14"/>
                      <a:pt x="24" y="14"/>
                    </a:cubicBezTo>
                    <a:cubicBezTo>
                      <a:pt x="25" y="14"/>
                      <a:pt x="25" y="14"/>
                      <a:pt x="26" y="14"/>
                    </a:cubicBezTo>
                    <a:cubicBezTo>
                      <a:pt x="27" y="13"/>
                      <a:pt x="28" y="12"/>
                      <a:pt x="29" y="11"/>
                    </a:cubicBezTo>
                    <a:cubicBezTo>
                      <a:pt x="29" y="12"/>
                      <a:pt x="29" y="13"/>
                      <a:pt x="28" y="13"/>
                    </a:cubicBezTo>
                    <a:cubicBezTo>
                      <a:pt x="30" y="13"/>
                      <a:pt x="32" y="11"/>
                      <a:pt x="33" y="10"/>
                    </a:cubicBezTo>
                    <a:cubicBezTo>
                      <a:pt x="33" y="10"/>
                      <a:pt x="34" y="11"/>
                      <a:pt x="34" y="11"/>
                    </a:cubicBezTo>
                    <a:cubicBezTo>
                      <a:pt x="35" y="13"/>
                      <a:pt x="36" y="16"/>
                      <a:pt x="35" y="19"/>
                    </a:cubicBezTo>
                    <a:cubicBezTo>
                      <a:pt x="35" y="20"/>
                      <a:pt x="35" y="21"/>
                      <a:pt x="35" y="21"/>
                    </a:cubicBezTo>
                    <a:cubicBezTo>
                      <a:pt x="35" y="22"/>
                      <a:pt x="35" y="22"/>
                      <a:pt x="35" y="23"/>
                    </a:cubicBezTo>
                    <a:cubicBezTo>
                      <a:pt x="34" y="25"/>
                      <a:pt x="36" y="25"/>
                      <a:pt x="38" y="18"/>
                    </a:cubicBezTo>
                    <a:cubicBezTo>
                      <a:pt x="37" y="15"/>
                      <a:pt x="38" y="12"/>
                      <a:pt x="38" y="9"/>
                    </a:cubicBezTo>
                    <a:close/>
                  </a:path>
                </a:pathLst>
              </a:custGeom>
              <a:solidFill>
                <a:srgbClr val="473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0" name="Rectangle 1978"/>
              <p:cNvSpPr>
                <a:spLocks noChangeArrowheads="1"/>
              </p:cNvSpPr>
              <p:nvPr/>
            </p:nvSpPr>
            <p:spPr bwMode="auto">
              <a:xfrm>
                <a:off x="9385951" y="937971"/>
                <a:ext cx="8445" cy="33777"/>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1" name="Rectangle 1979"/>
              <p:cNvSpPr>
                <a:spLocks noChangeArrowheads="1"/>
              </p:cNvSpPr>
              <p:nvPr/>
            </p:nvSpPr>
            <p:spPr bwMode="auto">
              <a:xfrm>
                <a:off x="9360618" y="937971"/>
                <a:ext cx="5629" cy="33777"/>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2" name="Rectangle 1980"/>
              <p:cNvSpPr>
                <a:spLocks noChangeArrowheads="1"/>
              </p:cNvSpPr>
              <p:nvPr/>
            </p:nvSpPr>
            <p:spPr bwMode="auto">
              <a:xfrm>
                <a:off x="9453504" y="937971"/>
                <a:ext cx="5629" cy="33777"/>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3" name="Rectangle 1981"/>
              <p:cNvSpPr>
                <a:spLocks noChangeArrowheads="1"/>
              </p:cNvSpPr>
              <p:nvPr/>
            </p:nvSpPr>
            <p:spPr bwMode="auto">
              <a:xfrm>
                <a:off x="9433801" y="937971"/>
                <a:ext cx="5629" cy="33777"/>
              </a:xfrm>
              <a:prstGeom prst="rect">
                <a:avLst/>
              </a:prstGeom>
              <a:solidFill>
                <a:srgbClr val="6A6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4" name="Rectangle 1983"/>
              <p:cNvSpPr>
                <a:spLocks noChangeArrowheads="1"/>
              </p:cNvSpPr>
              <p:nvPr/>
            </p:nvSpPr>
            <p:spPr bwMode="auto">
              <a:xfrm>
                <a:off x="10058669" y="583317"/>
                <a:ext cx="87257" cy="87257"/>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5" name="Rectangle 1984"/>
              <p:cNvSpPr>
                <a:spLocks noChangeArrowheads="1"/>
              </p:cNvSpPr>
              <p:nvPr/>
            </p:nvSpPr>
            <p:spPr bwMode="auto">
              <a:xfrm>
                <a:off x="10058669" y="583317"/>
                <a:ext cx="87257" cy="87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6" name="Freeform 1985"/>
              <p:cNvSpPr/>
              <p:nvPr/>
            </p:nvSpPr>
            <p:spPr bwMode="auto">
              <a:xfrm>
                <a:off x="9965784" y="963303"/>
                <a:ext cx="261770" cy="121034"/>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7" name="Freeform 1986"/>
              <p:cNvSpPr/>
              <p:nvPr/>
            </p:nvSpPr>
            <p:spPr bwMode="auto">
              <a:xfrm>
                <a:off x="9965784" y="963303"/>
                <a:ext cx="261770" cy="121034"/>
              </a:xfrm>
              <a:custGeom>
                <a:avLst/>
                <a:gdLst>
                  <a:gd name="T0" fmla="*/ 90 w 93"/>
                  <a:gd name="T1" fmla="*/ 43 h 43"/>
                  <a:gd name="T2" fmla="*/ 7 w 93"/>
                  <a:gd name="T3" fmla="*/ 43 h 43"/>
                  <a:gd name="T4" fmla="*/ 0 w 93"/>
                  <a:gd name="T5" fmla="*/ 0 h 43"/>
                  <a:gd name="T6" fmla="*/ 93 w 93"/>
                  <a:gd name="T7" fmla="*/ 0 h 43"/>
                  <a:gd name="T8" fmla="*/ 90 w 93"/>
                  <a:gd name="T9" fmla="*/ 43 h 43"/>
                </a:gdLst>
                <a:ahLst/>
                <a:cxnLst>
                  <a:cxn ang="0">
                    <a:pos x="T0" y="T1"/>
                  </a:cxn>
                  <a:cxn ang="0">
                    <a:pos x="T2" y="T3"/>
                  </a:cxn>
                  <a:cxn ang="0">
                    <a:pos x="T4" y="T5"/>
                  </a:cxn>
                  <a:cxn ang="0">
                    <a:pos x="T6" y="T7"/>
                  </a:cxn>
                  <a:cxn ang="0">
                    <a:pos x="T8" y="T9"/>
                  </a:cxn>
                </a:cxnLst>
                <a:rect l="0" t="0" r="r" b="b"/>
                <a:pathLst>
                  <a:path w="93" h="43">
                    <a:moveTo>
                      <a:pt x="90" y="43"/>
                    </a:moveTo>
                    <a:lnTo>
                      <a:pt x="7" y="43"/>
                    </a:lnTo>
                    <a:lnTo>
                      <a:pt x="0" y="0"/>
                    </a:lnTo>
                    <a:lnTo>
                      <a:pt x="93"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8" name="Freeform 1987"/>
              <p:cNvSpPr/>
              <p:nvPr/>
            </p:nvSpPr>
            <p:spPr bwMode="auto">
              <a:xfrm>
                <a:off x="9985486" y="1084337"/>
                <a:ext cx="95701" cy="388432"/>
              </a:xfrm>
              <a:custGeom>
                <a:avLst/>
                <a:gdLst>
                  <a:gd name="T0" fmla="*/ 22 w 34"/>
                  <a:gd name="T1" fmla="*/ 128 h 138"/>
                  <a:gd name="T2" fmla="*/ 0 w 34"/>
                  <a:gd name="T3" fmla="*/ 0 h 138"/>
                  <a:gd name="T4" fmla="*/ 31 w 34"/>
                  <a:gd name="T5" fmla="*/ 0 h 138"/>
                  <a:gd name="T6" fmla="*/ 34 w 34"/>
                  <a:gd name="T7" fmla="*/ 138 h 138"/>
                  <a:gd name="T8" fmla="*/ 22 w 34"/>
                  <a:gd name="T9" fmla="*/ 128 h 138"/>
                </a:gdLst>
                <a:ahLst/>
                <a:cxnLst>
                  <a:cxn ang="0">
                    <a:pos x="T0" y="T1"/>
                  </a:cxn>
                  <a:cxn ang="0">
                    <a:pos x="T2" y="T3"/>
                  </a:cxn>
                  <a:cxn ang="0">
                    <a:pos x="T4" y="T5"/>
                  </a:cxn>
                  <a:cxn ang="0">
                    <a:pos x="T6" y="T7"/>
                  </a:cxn>
                  <a:cxn ang="0">
                    <a:pos x="T8" y="T9"/>
                  </a:cxn>
                </a:cxnLst>
                <a:rect l="0" t="0" r="r" b="b"/>
                <a:pathLst>
                  <a:path w="34" h="138">
                    <a:moveTo>
                      <a:pt x="22" y="128"/>
                    </a:moveTo>
                    <a:lnTo>
                      <a:pt x="0" y="0"/>
                    </a:lnTo>
                    <a:lnTo>
                      <a:pt x="31" y="0"/>
                    </a:lnTo>
                    <a:lnTo>
                      <a:pt x="34" y="138"/>
                    </a:lnTo>
                    <a:lnTo>
                      <a:pt x="22" y="12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39" name="Freeform 1988"/>
              <p:cNvSpPr/>
              <p:nvPr/>
            </p:nvSpPr>
            <p:spPr bwMode="auto">
              <a:xfrm>
                <a:off x="10027708" y="1084337"/>
                <a:ext cx="59110" cy="388432"/>
              </a:xfrm>
              <a:custGeom>
                <a:avLst/>
                <a:gdLst>
                  <a:gd name="T0" fmla="*/ 7 w 9"/>
                  <a:gd name="T1" fmla="*/ 0 h 58"/>
                  <a:gd name="T2" fmla="*/ 5 w 9"/>
                  <a:gd name="T3" fmla="*/ 0 h 58"/>
                  <a:gd name="T4" fmla="*/ 0 w 9"/>
                  <a:gd name="T5" fmla="*/ 36 h 58"/>
                  <a:gd name="T6" fmla="*/ 0 w 9"/>
                  <a:gd name="T7" fmla="*/ 36 h 58"/>
                  <a:gd name="T8" fmla="*/ 3 w 9"/>
                  <a:gd name="T9" fmla="*/ 54 h 58"/>
                  <a:gd name="T10" fmla="*/ 8 w 9"/>
                  <a:gd name="T11" fmla="*/ 58 h 58"/>
                  <a:gd name="T12" fmla="*/ 7 w 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9" h="58">
                    <a:moveTo>
                      <a:pt x="7" y="0"/>
                    </a:moveTo>
                    <a:cubicBezTo>
                      <a:pt x="5" y="0"/>
                      <a:pt x="5" y="0"/>
                      <a:pt x="5" y="0"/>
                    </a:cubicBezTo>
                    <a:cubicBezTo>
                      <a:pt x="7" y="11"/>
                      <a:pt x="9" y="29"/>
                      <a:pt x="0" y="36"/>
                    </a:cubicBezTo>
                    <a:cubicBezTo>
                      <a:pt x="0" y="36"/>
                      <a:pt x="0" y="36"/>
                      <a:pt x="0" y="36"/>
                    </a:cubicBezTo>
                    <a:cubicBezTo>
                      <a:pt x="3" y="54"/>
                      <a:pt x="3" y="54"/>
                      <a:pt x="3" y="54"/>
                    </a:cubicBezTo>
                    <a:cubicBezTo>
                      <a:pt x="8" y="58"/>
                      <a:pt x="8" y="58"/>
                      <a:pt x="8" y="58"/>
                    </a:cubicBezTo>
                    <a:lnTo>
                      <a:pt x="7" y="0"/>
                    </a:lnTo>
                    <a:close/>
                  </a:path>
                </a:pathLst>
              </a:custGeom>
              <a:solidFill>
                <a:srgbClr val="5B4D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0" name="Freeform 1989"/>
              <p:cNvSpPr/>
              <p:nvPr/>
            </p:nvSpPr>
            <p:spPr bwMode="auto">
              <a:xfrm>
                <a:off x="10126222" y="1084337"/>
                <a:ext cx="92887" cy="388432"/>
              </a:xfrm>
              <a:custGeom>
                <a:avLst/>
                <a:gdLst>
                  <a:gd name="T0" fmla="*/ 12 w 33"/>
                  <a:gd name="T1" fmla="*/ 128 h 138"/>
                  <a:gd name="T2" fmla="*/ 33 w 33"/>
                  <a:gd name="T3" fmla="*/ 0 h 138"/>
                  <a:gd name="T4" fmla="*/ 0 w 33"/>
                  <a:gd name="T5" fmla="*/ 0 h 138"/>
                  <a:gd name="T6" fmla="*/ 0 w 33"/>
                  <a:gd name="T7" fmla="*/ 138 h 138"/>
                  <a:gd name="T8" fmla="*/ 12 w 33"/>
                  <a:gd name="T9" fmla="*/ 128 h 138"/>
                </a:gdLst>
                <a:ahLst/>
                <a:cxnLst>
                  <a:cxn ang="0">
                    <a:pos x="T0" y="T1"/>
                  </a:cxn>
                  <a:cxn ang="0">
                    <a:pos x="T2" y="T3"/>
                  </a:cxn>
                  <a:cxn ang="0">
                    <a:pos x="T4" y="T5"/>
                  </a:cxn>
                  <a:cxn ang="0">
                    <a:pos x="T6" y="T7"/>
                  </a:cxn>
                  <a:cxn ang="0">
                    <a:pos x="T8" y="T9"/>
                  </a:cxn>
                </a:cxnLst>
                <a:rect l="0" t="0" r="r" b="b"/>
                <a:pathLst>
                  <a:path w="33" h="138">
                    <a:moveTo>
                      <a:pt x="12" y="128"/>
                    </a:moveTo>
                    <a:lnTo>
                      <a:pt x="33" y="0"/>
                    </a:lnTo>
                    <a:lnTo>
                      <a:pt x="0" y="0"/>
                    </a:lnTo>
                    <a:lnTo>
                      <a:pt x="0" y="138"/>
                    </a:lnTo>
                    <a:lnTo>
                      <a:pt x="12" y="12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1" name="Freeform 1990"/>
              <p:cNvSpPr/>
              <p:nvPr/>
            </p:nvSpPr>
            <p:spPr bwMode="auto">
              <a:xfrm>
                <a:off x="10120593" y="1084337"/>
                <a:ext cx="64739" cy="388432"/>
              </a:xfrm>
              <a:custGeom>
                <a:avLst/>
                <a:gdLst>
                  <a:gd name="T0" fmla="*/ 9 w 10"/>
                  <a:gd name="T1" fmla="*/ 30 h 58"/>
                  <a:gd name="T2" fmla="*/ 3 w 10"/>
                  <a:gd name="T3" fmla="*/ 28 h 58"/>
                  <a:gd name="T4" fmla="*/ 4 w 10"/>
                  <a:gd name="T5" fmla="*/ 0 h 58"/>
                  <a:gd name="T6" fmla="*/ 1 w 10"/>
                  <a:gd name="T7" fmla="*/ 0 h 58"/>
                  <a:gd name="T8" fmla="*/ 1 w 10"/>
                  <a:gd name="T9" fmla="*/ 58 h 58"/>
                  <a:gd name="T10" fmla="*/ 6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4" y="0"/>
                    </a:cubicBezTo>
                    <a:cubicBezTo>
                      <a:pt x="1" y="0"/>
                      <a:pt x="1" y="0"/>
                      <a:pt x="1" y="0"/>
                    </a:cubicBezTo>
                    <a:cubicBezTo>
                      <a:pt x="1" y="58"/>
                      <a:pt x="1" y="58"/>
                      <a:pt x="1" y="58"/>
                    </a:cubicBezTo>
                    <a:cubicBezTo>
                      <a:pt x="6" y="54"/>
                      <a:pt x="6" y="54"/>
                      <a:pt x="6" y="54"/>
                    </a:cubicBezTo>
                    <a:cubicBezTo>
                      <a:pt x="10" y="29"/>
                      <a:pt x="10" y="29"/>
                      <a:pt x="10" y="29"/>
                    </a:cubicBezTo>
                    <a:lnTo>
                      <a:pt x="9" y="30"/>
                    </a:lnTo>
                    <a:close/>
                  </a:path>
                </a:pathLst>
              </a:custGeom>
              <a:solidFill>
                <a:srgbClr val="5B4D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2" name="Freeform 1991"/>
              <p:cNvSpPr/>
              <p:nvPr/>
            </p:nvSpPr>
            <p:spPr bwMode="auto">
              <a:xfrm>
                <a:off x="9940450" y="645240"/>
                <a:ext cx="312435" cy="318064"/>
              </a:xfrm>
              <a:custGeom>
                <a:avLst/>
                <a:gdLst>
                  <a:gd name="T0" fmla="*/ 44 w 47"/>
                  <a:gd name="T1" fmla="*/ 4 h 48"/>
                  <a:gd name="T2" fmla="*/ 24 w 47"/>
                  <a:gd name="T3" fmla="*/ 0 h 48"/>
                  <a:gd name="T4" fmla="*/ 24 w 47"/>
                  <a:gd name="T5" fmla="*/ 0 h 48"/>
                  <a:gd name="T6" fmla="*/ 24 w 47"/>
                  <a:gd name="T7" fmla="*/ 0 h 48"/>
                  <a:gd name="T8" fmla="*/ 23 w 47"/>
                  <a:gd name="T9" fmla="*/ 0 h 48"/>
                  <a:gd name="T10" fmla="*/ 23 w 47"/>
                  <a:gd name="T11" fmla="*/ 0 h 48"/>
                  <a:gd name="T12" fmla="*/ 3 w 47"/>
                  <a:gd name="T13" fmla="*/ 4 h 48"/>
                  <a:gd name="T14" fmla="*/ 4 w 47"/>
                  <a:gd name="T15" fmla="*/ 48 h 48"/>
                  <a:gd name="T16" fmla="*/ 23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2" y="1"/>
                      <a:pt x="34" y="0"/>
                      <a:pt x="24" y="0"/>
                    </a:cubicBezTo>
                    <a:cubicBezTo>
                      <a:pt x="24" y="0"/>
                      <a:pt x="24" y="0"/>
                      <a:pt x="24" y="0"/>
                    </a:cubicBezTo>
                    <a:cubicBezTo>
                      <a:pt x="24" y="0"/>
                      <a:pt x="24" y="0"/>
                      <a:pt x="24" y="0"/>
                    </a:cubicBezTo>
                    <a:cubicBezTo>
                      <a:pt x="23" y="0"/>
                      <a:pt x="23" y="0"/>
                      <a:pt x="23" y="0"/>
                    </a:cubicBezTo>
                    <a:cubicBezTo>
                      <a:pt x="23" y="0"/>
                      <a:pt x="23" y="0"/>
                      <a:pt x="23" y="0"/>
                    </a:cubicBezTo>
                    <a:cubicBezTo>
                      <a:pt x="13" y="0"/>
                      <a:pt x="6" y="1"/>
                      <a:pt x="3" y="4"/>
                    </a:cubicBezTo>
                    <a:cubicBezTo>
                      <a:pt x="0" y="8"/>
                      <a:pt x="4" y="48"/>
                      <a:pt x="4" y="48"/>
                    </a:cubicBezTo>
                    <a:cubicBezTo>
                      <a:pt x="23" y="48"/>
                      <a:pt x="23" y="48"/>
                      <a:pt x="23"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3" name="Freeform 1992"/>
              <p:cNvSpPr/>
              <p:nvPr/>
            </p:nvSpPr>
            <p:spPr bwMode="auto">
              <a:xfrm>
                <a:off x="10013633" y="650870"/>
                <a:ext cx="166069" cy="301176"/>
              </a:xfrm>
              <a:custGeom>
                <a:avLst/>
                <a:gdLst>
                  <a:gd name="T0" fmla="*/ 24 w 25"/>
                  <a:gd name="T1" fmla="*/ 4 h 45"/>
                  <a:gd name="T2" fmla="*/ 21 w 25"/>
                  <a:gd name="T3" fmla="*/ 1 h 45"/>
                  <a:gd name="T4" fmla="*/ 19 w 25"/>
                  <a:gd name="T5" fmla="*/ 0 h 45"/>
                  <a:gd name="T6" fmla="*/ 20 w 25"/>
                  <a:gd name="T7" fmla="*/ 33 h 45"/>
                  <a:gd name="T8" fmla="*/ 19 w 25"/>
                  <a:gd name="T9" fmla="*/ 41 h 45"/>
                  <a:gd name="T10" fmla="*/ 10 w 25"/>
                  <a:gd name="T11" fmla="*/ 43 h 45"/>
                  <a:gd name="T12" fmla="*/ 5 w 25"/>
                  <a:gd name="T13" fmla="*/ 33 h 45"/>
                  <a:gd name="T14" fmla="*/ 6 w 25"/>
                  <a:gd name="T15" fmla="*/ 31 h 45"/>
                  <a:gd name="T16" fmla="*/ 6 w 25"/>
                  <a:gd name="T17" fmla="*/ 21 h 45"/>
                  <a:gd name="T18" fmla="*/ 7 w 25"/>
                  <a:gd name="T19" fmla="*/ 0 h 45"/>
                  <a:gd name="T20" fmla="*/ 2 w 25"/>
                  <a:gd name="T21" fmla="*/ 3 h 45"/>
                  <a:gd name="T22" fmla="*/ 3 w 25"/>
                  <a:gd name="T23" fmla="*/ 44 h 45"/>
                  <a:gd name="T24" fmla="*/ 23 w 25"/>
                  <a:gd name="T25" fmla="*/ 44 h 45"/>
                  <a:gd name="T26" fmla="*/ 24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4" y="4"/>
                    </a:moveTo>
                    <a:cubicBezTo>
                      <a:pt x="23" y="2"/>
                      <a:pt x="22" y="2"/>
                      <a:pt x="21" y="1"/>
                    </a:cubicBezTo>
                    <a:cubicBezTo>
                      <a:pt x="19" y="0"/>
                      <a:pt x="19" y="0"/>
                      <a:pt x="19" y="0"/>
                    </a:cubicBezTo>
                    <a:cubicBezTo>
                      <a:pt x="19" y="13"/>
                      <a:pt x="18" y="21"/>
                      <a:pt x="20" y="33"/>
                    </a:cubicBezTo>
                    <a:cubicBezTo>
                      <a:pt x="20" y="36"/>
                      <a:pt x="19" y="41"/>
                      <a:pt x="19" y="41"/>
                    </a:cubicBezTo>
                    <a:cubicBezTo>
                      <a:pt x="16" y="45"/>
                      <a:pt x="13" y="43"/>
                      <a:pt x="10" y="43"/>
                    </a:cubicBezTo>
                    <a:cubicBezTo>
                      <a:pt x="7" y="42"/>
                      <a:pt x="5" y="39"/>
                      <a:pt x="5" y="33"/>
                    </a:cubicBezTo>
                    <a:cubicBezTo>
                      <a:pt x="5" y="32"/>
                      <a:pt x="5" y="32"/>
                      <a:pt x="6" y="31"/>
                    </a:cubicBezTo>
                    <a:cubicBezTo>
                      <a:pt x="5" y="27"/>
                      <a:pt x="6" y="24"/>
                      <a:pt x="6" y="21"/>
                    </a:cubicBezTo>
                    <a:cubicBezTo>
                      <a:pt x="6" y="14"/>
                      <a:pt x="11" y="11"/>
                      <a:pt x="7" y="0"/>
                    </a:cubicBezTo>
                    <a:cubicBezTo>
                      <a:pt x="6" y="0"/>
                      <a:pt x="3" y="2"/>
                      <a:pt x="2" y="3"/>
                    </a:cubicBezTo>
                    <a:cubicBezTo>
                      <a:pt x="0" y="7"/>
                      <a:pt x="3" y="44"/>
                      <a:pt x="3" y="44"/>
                    </a:cubicBezTo>
                    <a:cubicBezTo>
                      <a:pt x="23" y="44"/>
                      <a:pt x="23" y="44"/>
                      <a:pt x="23" y="44"/>
                    </a:cubicBezTo>
                    <a:cubicBezTo>
                      <a:pt x="23" y="44"/>
                      <a:pt x="25" y="7"/>
                      <a:pt x="24"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4" name="Rectangle 1993"/>
              <p:cNvSpPr>
                <a:spLocks noChangeArrowheads="1"/>
              </p:cNvSpPr>
              <p:nvPr/>
            </p:nvSpPr>
            <p:spPr bwMode="auto">
              <a:xfrm>
                <a:off x="10126222" y="1472769"/>
                <a:ext cx="59110"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5" name="Freeform 1994"/>
              <p:cNvSpPr/>
              <p:nvPr/>
            </p:nvSpPr>
            <p:spPr bwMode="auto">
              <a:xfrm>
                <a:off x="9965784" y="943601"/>
                <a:ext cx="261770" cy="19704"/>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6" name="Freeform 1995"/>
              <p:cNvSpPr/>
              <p:nvPr/>
            </p:nvSpPr>
            <p:spPr bwMode="auto">
              <a:xfrm>
                <a:off x="9965784" y="943601"/>
                <a:ext cx="261770" cy="19704"/>
              </a:xfrm>
              <a:custGeom>
                <a:avLst/>
                <a:gdLst>
                  <a:gd name="T0" fmla="*/ 90 w 93"/>
                  <a:gd name="T1" fmla="*/ 7 h 7"/>
                  <a:gd name="T2" fmla="*/ 7 w 93"/>
                  <a:gd name="T3" fmla="*/ 7 h 7"/>
                  <a:gd name="T4" fmla="*/ 0 w 93"/>
                  <a:gd name="T5" fmla="*/ 0 h 7"/>
                  <a:gd name="T6" fmla="*/ 93 w 93"/>
                  <a:gd name="T7" fmla="*/ 0 h 7"/>
                  <a:gd name="T8" fmla="*/ 90 w 93"/>
                  <a:gd name="T9" fmla="*/ 7 h 7"/>
                </a:gdLst>
                <a:ahLst/>
                <a:cxnLst>
                  <a:cxn ang="0">
                    <a:pos x="T0" y="T1"/>
                  </a:cxn>
                  <a:cxn ang="0">
                    <a:pos x="T2" y="T3"/>
                  </a:cxn>
                  <a:cxn ang="0">
                    <a:pos x="T4" y="T5"/>
                  </a:cxn>
                  <a:cxn ang="0">
                    <a:pos x="T6" y="T7"/>
                  </a:cxn>
                  <a:cxn ang="0">
                    <a:pos x="T8" y="T9"/>
                  </a:cxn>
                </a:cxnLst>
                <a:rect l="0" t="0" r="r" b="b"/>
                <a:pathLst>
                  <a:path w="93" h="7">
                    <a:moveTo>
                      <a:pt x="90" y="7"/>
                    </a:moveTo>
                    <a:lnTo>
                      <a:pt x="7" y="7"/>
                    </a:lnTo>
                    <a:lnTo>
                      <a:pt x="0" y="0"/>
                    </a:lnTo>
                    <a:lnTo>
                      <a:pt x="93"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7" name="Freeform 1996"/>
              <p:cNvSpPr/>
              <p:nvPr/>
            </p:nvSpPr>
            <p:spPr bwMode="auto">
              <a:xfrm>
                <a:off x="10126222" y="1444621"/>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8" name="Rectangle 1997"/>
              <p:cNvSpPr>
                <a:spLocks noChangeArrowheads="1"/>
              </p:cNvSpPr>
              <p:nvPr/>
            </p:nvSpPr>
            <p:spPr bwMode="auto">
              <a:xfrm>
                <a:off x="10019263"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49" name="Freeform 1998"/>
              <p:cNvSpPr/>
              <p:nvPr/>
            </p:nvSpPr>
            <p:spPr bwMode="auto">
              <a:xfrm>
                <a:off x="10019263"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0" name="Freeform 1999"/>
              <p:cNvSpPr/>
              <p:nvPr/>
            </p:nvSpPr>
            <p:spPr bwMode="auto">
              <a:xfrm>
                <a:off x="10126222" y="1444621"/>
                <a:ext cx="59110"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6" y="6"/>
                      <a:pt x="9" y="2"/>
                      <a:pt x="9" y="4"/>
                    </a:cubicBezTo>
                    <a:cubicBezTo>
                      <a:pt x="9"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1" name="Freeform 2000"/>
              <p:cNvSpPr/>
              <p:nvPr/>
            </p:nvSpPr>
            <p:spPr bwMode="auto">
              <a:xfrm>
                <a:off x="10019263"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8"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2" name="Freeform 2001"/>
              <p:cNvSpPr/>
              <p:nvPr/>
            </p:nvSpPr>
            <p:spPr bwMode="auto">
              <a:xfrm>
                <a:off x="9965784" y="310288"/>
                <a:ext cx="273029" cy="306806"/>
              </a:xfrm>
              <a:custGeom>
                <a:avLst/>
                <a:gdLst>
                  <a:gd name="T0" fmla="*/ 41 w 41"/>
                  <a:gd name="T1" fmla="*/ 20 h 46"/>
                  <a:gd name="T2" fmla="*/ 20 w 41"/>
                  <a:gd name="T3" fmla="*/ 46 h 46"/>
                  <a:gd name="T4" fmla="*/ 0 w 41"/>
                  <a:gd name="T5" fmla="*/ 20 h 46"/>
                  <a:gd name="T6" fmla="*/ 20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0" y="46"/>
                    </a:cubicBezTo>
                    <a:cubicBezTo>
                      <a:pt x="9" y="46"/>
                      <a:pt x="0" y="31"/>
                      <a:pt x="0" y="20"/>
                    </a:cubicBezTo>
                    <a:cubicBezTo>
                      <a:pt x="0" y="8"/>
                      <a:pt x="9" y="0"/>
                      <a:pt x="20"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3" name="Freeform 2002"/>
              <p:cNvSpPr/>
              <p:nvPr/>
            </p:nvSpPr>
            <p:spPr bwMode="auto">
              <a:xfrm>
                <a:off x="9960154" y="490430"/>
                <a:ext cx="39406" cy="87257"/>
              </a:xfrm>
              <a:custGeom>
                <a:avLst/>
                <a:gdLst>
                  <a:gd name="T0" fmla="*/ 4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4" y="5"/>
                    </a:moveTo>
                    <a:cubicBezTo>
                      <a:pt x="4" y="5"/>
                      <a:pt x="0" y="0"/>
                      <a:pt x="2" y="8"/>
                    </a:cubicBezTo>
                    <a:cubicBezTo>
                      <a:pt x="4" y="13"/>
                      <a:pt x="6"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4" name="Freeform 2003"/>
              <p:cNvSpPr/>
              <p:nvPr/>
            </p:nvSpPr>
            <p:spPr bwMode="auto">
              <a:xfrm>
                <a:off x="10207850" y="490430"/>
                <a:ext cx="30963" cy="87257"/>
              </a:xfrm>
              <a:custGeom>
                <a:avLst/>
                <a:gdLst>
                  <a:gd name="T0" fmla="*/ 2 w 5"/>
                  <a:gd name="T1" fmla="*/ 5 h 13"/>
                  <a:gd name="T2" fmla="*/ 3 w 5"/>
                  <a:gd name="T3" fmla="*/ 8 h 13"/>
                  <a:gd name="T4" fmla="*/ 0 w 5"/>
                  <a:gd name="T5" fmla="*/ 10 h 13"/>
                </a:gdLst>
                <a:ahLst/>
                <a:cxnLst>
                  <a:cxn ang="0">
                    <a:pos x="T0" y="T1"/>
                  </a:cxn>
                  <a:cxn ang="0">
                    <a:pos x="T2" y="T3"/>
                  </a:cxn>
                  <a:cxn ang="0">
                    <a:pos x="T4" y="T5"/>
                  </a:cxn>
                </a:cxnLst>
                <a:rect l="0" t="0" r="r" b="b"/>
                <a:pathLst>
                  <a:path w="5" h="13">
                    <a:moveTo>
                      <a:pt x="2" y="5"/>
                    </a:moveTo>
                    <a:cubicBezTo>
                      <a:pt x="2" y="5"/>
                      <a:pt x="5" y="0"/>
                      <a:pt x="3" y="8"/>
                    </a:cubicBezTo>
                    <a:cubicBezTo>
                      <a:pt x="2" y="13"/>
                      <a:pt x="0"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5" name="Freeform 2004"/>
              <p:cNvSpPr/>
              <p:nvPr/>
            </p:nvSpPr>
            <p:spPr bwMode="auto">
              <a:xfrm>
                <a:off x="9960154" y="645240"/>
                <a:ext cx="98516" cy="298361"/>
              </a:xfrm>
              <a:custGeom>
                <a:avLst/>
                <a:gdLst>
                  <a:gd name="T0" fmla="*/ 14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1 w 15"/>
                  <a:gd name="T13" fmla="*/ 45 h 45"/>
                  <a:gd name="T14" fmla="*/ 10 w 15"/>
                  <a:gd name="T15" fmla="*/ 4 h 45"/>
                  <a:gd name="T16" fmla="*/ 15 w 15"/>
                  <a:gd name="T17" fmla="*/ 1 h 45"/>
                  <a:gd name="T18" fmla="*/ 15 w 15"/>
                  <a:gd name="T19" fmla="*/ 0 h 45"/>
                  <a:gd name="T20" fmla="*/ 14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4" y="0"/>
                    </a:moveTo>
                    <a:cubicBezTo>
                      <a:pt x="8" y="0"/>
                      <a:pt x="3" y="3"/>
                      <a:pt x="3" y="3"/>
                    </a:cubicBezTo>
                    <a:cubicBezTo>
                      <a:pt x="3" y="3"/>
                      <a:pt x="0" y="22"/>
                      <a:pt x="1" y="32"/>
                    </a:cubicBezTo>
                    <a:cubicBezTo>
                      <a:pt x="1" y="37"/>
                      <a:pt x="1" y="42"/>
                      <a:pt x="2" y="45"/>
                    </a:cubicBezTo>
                    <a:cubicBezTo>
                      <a:pt x="12" y="45"/>
                      <a:pt x="12" y="45"/>
                      <a:pt x="12" y="45"/>
                    </a:cubicBezTo>
                    <a:cubicBezTo>
                      <a:pt x="12" y="45"/>
                      <a:pt x="12" y="45"/>
                      <a:pt x="12" y="45"/>
                    </a:cubicBezTo>
                    <a:cubicBezTo>
                      <a:pt x="11" y="45"/>
                      <a:pt x="11" y="45"/>
                      <a:pt x="11" y="45"/>
                    </a:cubicBezTo>
                    <a:cubicBezTo>
                      <a:pt x="11" y="45"/>
                      <a:pt x="8" y="8"/>
                      <a:pt x="10" y="4"/>
                    </a:cubicBezTo>
                    <a:cubicBezTo>
                      <a:pt x="11" y="3"/>
                      <a:pt x="13" y="1"/>
                      <a:pt x="15" y="1"/>
                    </a:cubicBezTo>
                    <a:cubicBezTo>
                      <a:pt x="15" y="1"/>
                      <a:pt x="15" y="0"/>
                      <a:pt x="15" y="0"/>
                    </a:cubicBezTo>
                    <a:cubicBezTo>
                      <a:pt x="15"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6" name="Freeform 2005"/>
              <p:cNvSpPr/>
              <p:nvPr/>
            </p:nvSpPr>
            <p:spPr bwMode="auto">
              <a:xfrm>
                <a:off x="10013633" y="650870"/>
                <a:ext cx="45036" cy="292731"/>
              </a:xfrm>
              <a:custGeom>
                <a:avLst/>
                <a:gdLst>
                  <a:gd name="T0" fmla="*/ 7 w 7"/>
                  <a:gd name="T1" fmla="*/ 0 h 44"/>
                  <a:gd name="T2" fmla="*/ 2 w 7"/>
                  <a:gd name="T3" fmla="*/ 3 h 44"/>
                  <a:gd name="T4" fmla="*/ 3 w 7"/>
                  <a:gd name="T5" fmla="*/ 44 h 44"/>
                  <a:gd name="T6" fmla="*/ 4 w 7"/>
                  <a:gd name="T7" fmla="*/ 44 h 44"/>
                  <a:gd name="T8" fmla="*/ 4 w 7"/>
                  <a:gd name="T9" fmla="*/ 43 h 44"/>
                  <a:gd name="T10" fmla="*/ 7 w 7"/>
                  <a:gd name="T11" fmla="*/ 0 h 44"/>
                </a:gdLst>
                <a:ahLst/>
                <a:cxnLst>
                  <a:cxn ang="0">
                    <a:pos x="T0" y="T1"/>
                  </a:cxn>
                  <a:cxn ang="0">
                    <a:pos x="T2" y="T3"/>
                  </a:cxn>
                  <a:cxn ang="0">
                    <a:pos x="T4" y="T5"/>
                  </a:cxn>
                  <a:cxn ang="0">
                    <a:pos x="T6" y="T7"/>
                  </a:cxn>
                  <a:cxn ang="0">
                    <a:pos x="T8" y="T9"/>
                  </a:cxn>
                  <a:cxn ang="0">
                    <a:pos x="T10" y="T11"/>
                  </a:cxn>
                </a:cxnLst>
                <a:rect l="0" t="0" r="r" b="b"/>
                <a:pathLst>
                  <a:path w="7" h="44">
                    <a:moveTo>
                      <a:pt x="7" y="0"/>
                    </a:moveTo>
                    <a:cubicBezTo>
                      <a:pt x="5" y="0"/>
                      <a:pt x="3" y="2"/>
                      <a:pt x="2" y="3"/>
                    </a:cubicBezTo>
                    <a:cubicBezTo>
                      <a:pt x="0" y="7"/>
                      <a:pt x="3" y="44"/>
                      <a:pt x="3" y="44"/>
                    </a:cubicBezTo>
                    <a:cubicBezTo>
                      <a:pt x="4" y="44"/>
                      <a:pt x="4" y="44"/>
                      <a:pt x="4" y="44"/>
                    </a:cubicBezTo>
                    <a:cubicBezTo>
                      <a:pt x="4" y="44"/>
                      <a:pt x="4" y="43"/>
                      <a:pt x="4" y="43"/>
                    </a:cubicBezTo>
                    <a:cubicBezTo>
                      <a:pt x="3" y="36"/>
                      <a:pt x="6" y="3"/>
                      <a:pt x="7"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7" name="Freeform 2006"/>
              <p:cNvSpPr/>
              <p:nvPr/>
            </p:nvSpPr>
            <p:spPr bwMode="auto">
              <a:xfrm>
                <a:off x="9974227"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8" name="Freeform 2007"/>
              <p:cNvSpPr/>
              <p:nvPr/>
            </p:nvSpPr>
            <p:spPr bwMode="auto">
              <a:xfrm>
                <a:off x="9974227" y="963303"/>
                <a:ext cx="73183" cy="53481"/>
              </a:xfrm>
              <a:custGeom>
                <a:avLst/>
                <a:gdLst>
                  <a:gd name="T0" fmla="*/ 2 w 11"/>
                  <a:gd name="T1" fmla="*/ 0 h 8"/>
                  <a:gd name="T2" fmla="*/ 0 w 11"/>
                  <a:gd name="T3" fmla="*/ 0 h 8"/>
                  <a:gd name="T4" fmla="*/ 0 w 11"/>
                  <a:gd name="T5" fmla="*/ 7 h 8"/>
                  <a:gd name="T6" fmla="*/ 0 w 11"/>
                  <a:gd name="T7" fmla="*/ 8 h 8"/>
                  <a:gd name="T8" fmla="*/ 11 w 11"/>
                  <a:gd name="T9" fmla="*/ 8 h 8"/>
                  <a:gd name="T10" fmla="*/ 10 w 11"/>
                  <a:gd name="T11" fmla="*/ 0 h 8"/>
                  <a:gd name="T12" fmla="*/ 2 w 11"/>
                  <a:gd name="T13" fmla="*/ 0 h 8"/>
                  <a:gd name="T14" fmla="*/ 2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2" y="0"/>
                    </a:moveTo>
                    <a:cubicBezTo>
                      <a:pt x="0" y="0"/>
                      <a:pt x="0" y="0"/>
                      <a:pt x="0" y="0"/>
                    </a:cubicBezTo>
                    <a:cubicBezTo>
                      <a:pt x="0" y="4"/>
                      <a:pt x="0" y="6"/>
                      <a:pt x="0" y="7"/>
                    </a:cubicBezTo>
                    <a:cubicBezTo>
                      <a:pt x="0" y="8"/>
                      <a:pt x="0" y="8"/>
                      <a:pt x="0" y="8"/>
                    </a:cubicBezTo>
                    <a:cubicBezTo>
                      <a:pt x="11" y="8"/>
                      <a:pt x="11" y="8"/>
                      <a:pt x="11" y="8"/>
                    </a:cubicBezTo>
                    <a:cubicBezTo>
                      <a:pt x="11" y="8"/>
                      <a:pt x="11" y="5"/>
                      <a:pt x="10" y="0"/>
                    </a:cubicBezTo>
                    <a:cubicBezTo>
                      <a:pt x="2" y="0"/>
                      <a:pt x="2" y="0"/>
                      <a:pt x="2" y="0"/>
                    </a:cubicBezTo>
                    <a:cubicBezTo>
                      <a:pt x="2" y="0"/>
                      <a:pt x="2" y="0"/>
                      <a:pt x="2" y="0"/>
                    </a:cubicBezTo>
                  </a:path>
                </a:pathLst>
              </a:custGeom>
              <a:solidFill>
                <a:srgbClr val="322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59" name="Freeform 2008"/>
              <p:cNvSpPr/>
              <p:nvPr/>
            </p:nvSpPr>
            <p:spPr bwMode="auto">
              <a:xfrm>
                <a:off x="9974227" y="943601"/>
                <a:ext cx="11259" cy="19704"/>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0" name="Freeform 2009"/>
              <p:cNvSpPr/>
              <p:nvPr/>
            </p:nvSpPr>
            <p:spPr bwMode="auto">
              <a:xfrm>
                <a:off x="9974227" y="943601"/>
                <a:ext cx="64739" cy="19704"/>
              </a:xfrm>
              <a:custGeom>
                <a:avLst/>
                <a:gdLst>
                  <a:gd name="T0" fmla="*/ 10 w 10"/>
                  <a:gd name="T1" fmla="*/ 0 h 3"/>
                  <a:gd name="T2" fmla="*/ 0 w 10"/>
                  <a:gd name="T3" fmla="*/ 0 h 3"/>
                  <a:gd name="T4" fmla="*/ 0 w 10"/>
                  <a:gd name="T5" fmla="*/ 0 h 3"/>
                  <a:gd name="T6" fmla="*/ 2 w 10"/>
                  <a:gd name="T7" fmla="*/ 3 h 3"/>
                  <a:gd name="T8" fmla="*/ 2 w 10"/>
                  <a:gd name="T9" fmla="*/ 3 h 3"/>
                  <a:gd name="T10" fmla="*/ 10 w 10"/>
                  <a:gd name="T11" fmla="*/ 3 h 3"/>
                  <a:gd name="T12" fmla="*/ 1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0"/>
                    </a:moveTo>
                    <a:cubicBezTo>
                      <a:pt x="0" y="0"/>
                      <a:pt x="0" y="0"/>
                      <a:pt x="0" y="0"/>
                    </a:cubicBezTo>
                    <a:cubicBezTo>
                      <a:pt x="0" y="0"/>
                      <a:pt x="0" y="0"/>
                      <a:pt x="0" y="0"/>
                    </a:cubicBezTo>
                    <a:cubicBezTo>
                      <a:pt x="2" y="3"/>
                      <a:pt x="2" y="3"/>
                      <a:pt x="2" y="3"/>
                    </a:cubicBezTo>
                    <a:cubicBezTo>
                      <a:pt x="2" y="3"/>
                      <a:pt x="2" y="3"/>
                      <a:pt x="2" y="3"/>
                    </a:cubicBezTo>
                    <a:cubicBezTo>
                      <a:pt x="10" y="3"/>
                      <a:pt x="10" y="3"/>
                      <a:pt x="10" y="3"/>
                    </a:cubicBezTo>
                    <a:cubicBezTo>
                      <a:pt x="10" y="2"/>
                      <a:pt x="10"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1" name="Freeform 2010"/>
              <p:cNvSpPr>
                <a:spLocks noEditPoints="1"/>
              </p:cNvSpPr>
              <p:nvPr/>
            </p:nvSpPr>
            <p:spPr bwMode="auto">
              <a:xfrm>
                <a:off x="10154369" y="645240"/>
                <a:ext cx="73183" cy="19704"/>
              </a:xfrm>
              <a:custGeom>
                <a:avLst/>
                <a:gdLst>
                  <a:gd name="T0" fmla="*/ 11 w 11"/>
                  <a:gd name="T1" fmla="*/ 3 h 3"/>
                  <a:gd name="T2" fmla="*/ 11 w 11"/>
                  <a:gd name="T3" fmla="*/ 3 h 3"/>
                  <a:gd name="T4" fmla="*/ 11 w 11"/>
                  <a:gd name="T5" fmla="*/ 3 h 3"/>
                  <a:gd name="T6" fmla="*/ 11 w 11"/>
                  <a:gd name="T7" fmla="*/ 3 h 3"/>
                  <a:gd name="T8" fmla="*/ 0 w 11"/>
                  <a:gd name="T9" fmla="*/ 0 h 3"/>
                  <a:gd name="T10" fmla="*/ 5 w 11"/>
                  <a:gd name="T11" fmla="*/ 1 h 3"/>
                  <a:gd name="T12" fmla="*/ 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3"/>
                    </a:moveTo>
                    <a:cubicBezTo>
                      <a:pt x="11" y="3"/>
                      <a:pt x="11" y="3"/>
                      <a:pt x="11" y="3"/>
                    </a:cubicBezTo>
                    <a:cubicBezTo>
                      <a:pt x="11" y="3"/>
                      <a:pt x="11" y="3"/>
                      <a:pt x="11" y="3"/>
                    </a:cubicBezTo>
                    <a:cubicBezTo>
                      <a:pt x="11" y="3"/>
                      <a:pt x="11" y="3"/>
                      <a:pt x="11"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2" name="Freeform 2011"/>
              <p:cNvSpPr/>
              <p:nvPr/>
            </p:nvSpPr>
            <p:spPr bwMode="auto">
              <a:xfrm>
                <a:off x="10145926" y="963303"/>
                <a:ext cx="81628" cy="53481"/>
              </a:xfrm>
              <a:custGeom>
                <a:avLst/>
                <a:gdLst>
                  <a:gd name="T0" fmla="*/ 12 w 12"/>
                  <a:gd name="T1" fmla="*/ 0 h 8"/>
                  <a:gd name="T2" fmla="*/ 11 w 12"/>
                  <a:gd name="T3" fmla="*/ 0 h 8"/>
                  <a:gd name="T4" fmla="*/ 11 w 12"/>
                  <a:gd name="T5" fmla="*/ 0 h 8"/>
                  <a:gd name="T6" fmla="*/ 1 w 12"/>
                  <a:gd name="T7" fmla="*/ 0 h 8"/>
                  <a:gd name="T8" fmla="*/ 0 w 12"/>
                  <a:gd name="T9" fmla="*/ 8 h 8"/>
                  <a:gd name="T10" fmla="*/ 11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1" y="8"/>
                      <a:pt x="11" y="8"/>
                      <a:pt x="11" y="8"/>
                    </a:cubicBezTo>
                    <a:cubicBezTo>
                      <a:pt x="11" y="8"/>
                      <a:pt x="11" y="6"/>
                      <a:pt x="12" y="0"/>
                    </a:cubicBezTo>
                  </a:path>
                </a:pathLst>
              </a:custGeom>
              <a:solidFill>
                <a:srgbClr val="322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3" name="Freeform 2012"/>
              <p:cNvSpPr/>
              <p:nvPr/>
            </p:nvSpPr>
            <p:spPr bwMode="auto">
              <a:xfrm>
                <a:off x="10145926" y="645240"/>
                <a:ext cx="92887" cy="318064"/>
              </a:xfrm>
              <a:custGeom>
                <a:avLst/>
                <a:gdLst>
                  <a:gd name="T0" fmla="*/ 0 w 14"/>
                  <a:gd name="T1" fmla="*/ 0 h 48"/>
                  <a:gd name="T2" fmla="*/ 0 w 14"/>
                  <a:gd name="T3" fmla="*/ 1 h 48"/>
                  <a:gd name="T4" fmla="*/ 1 w 14"/>
                  <a:gd name="T5" fmla="*/ 2 h 48"/>
                  <a:gd name="T6" fmla="*/ 4 w 14"/>
                  <a:gd name="T7" fmla="*/ 5 h 48"/>
                  <a:gd name="T8" fmla="*/ 3 w 14"/>
                  <a:gd name="T9" fmla="*/ 45 h 48"/>
                  <a:gd name="T10" fmla="*/ 1 w 14"/>
                  <a:gd name="T11" fmla="*/ 45 h 48"/>
                  <a:gd name="T12" fmla="*/ 1 w 14"/>
                  <a:gd name="T13" fmla="*/ 45 h 48"/>
                  <a:gd name="T14" fmla="*/ 12 w 14"/>
                  <a:gd name="T15" fmla="*/ 45 h 48"/>
                  <a:gd name="T16" fmla="*/ 11 w 14"/>
                  <a:gd name="T17" fmla="*/ 48 h 48"/>
                  <a:gd name="T18" fmla="*/ 12 w 14"/>
                  <a:gd name="T19" fmla="*/ 48 h 48"/>
                  <a:gd name="T20" fmla="*/ 13 w 14"/>
                  <a:gd name="T21" fmla="*/ 32 h 48"/>
                  <a:gd name="T22" fmla="*/ 12 w 14"/>
                  <a:gd name="T23" fmla="*/ 3 h 48"/>
                  <a:gd name="T24" fmla="*/ 12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1" y="2"/>
                      <a:pt x="1" y="2"/>
                      <a:pt x="1" y="2"/>
                    </a:cubicBezTo>
                    <a:cubicBezTo>
                      <a:pt x="2" y="3"/>
                      <a:pt x="3" y="3"/>
                      <a:pt x="4" y="5"/>
                    </a:cubicBezTo>
                    <a:cubicBezTo>
                      <a:pt x="5" y="8"/>
                      <a:pt x="3" y="45"/>
                      <a:pt x="3" y="45"/>
                    </a:cubicBezTo>
                    <a:cubicBezTo>
                      <a:pt x="1" y="45"/>
                      <a:pt x="1" y="45"/>
                      <a:pt x="1" y="45"/>
                    </a:cubicBezTo>
                    <a:cubicBezTo>
                      <a:pt x="1" y="45"/>
                      <a:pt x="1" y="45"/>
                      <a:pt x="1" y="45"/>
                    </a:cubicBezTo>
                    <a:cubicBezTo>
                      <a:pt x="12" y="45"/>
                      <a:pt x="12" y="45"/>
                      <a:pt x="12" y="45"/>
                    </a:cubicBezTo>
                    <a:cubicBezTo>
                      <a:pt x="11" y="48"/>
                      <a:pt x="11" y="48"/>
                      <a:pt x="11" y="48"/>
                    </a:cubicBezTo>
                    <a:cubicBezTo>
                      <a:pt x="12" y="48"/>
                      <a:pt x="12" y="48"/>
                      <a:pt x="12" y="48"/>
                    </a:cubicBezTo>
                    <a:cubicBezTo>
                      <a:pt x="12" y="45"/>
                      <a:pt x="12" y="40"/>
                      <a:pt x="13" y="32"/>
                    </a:cubicBezTo>
                    <a:cubicBezTo>
                      <a:pt x="14" y="22"/>
                      <a:pt x="12" y="4"/>
                      <a:pt x="12" y="3"/>
                    </a:cubicBezTo>
                    <a:cubicBezTo>
                      <a:pt x="12" y="3"/>
                      <a:pt x="12" y="3"/>
                      <a:pt x="12" y="3"/>
                    </a:cubicBezTo>
                    <a:cubicBezTo>
                      <a:pt x="11" y="3"/>
                      <a:pt x="9" y="2"/>
                      <a:pt x="6" y="1"/>
                    </a:cubicBezTo>
                    <a:cubicBezTo>
                      <a:pt x="5" y="1"/>
                      <a:pt x="3" y="1"/>
                      <a:pt x="1"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4" name="Freeform 2013"/>
              <p:cNvSpPr/>
              <p:nvPr/>
            </p:nvSpPr>
            <p:spPr bwMode="auto">
              <a:xfrm>
                <a:off x="10145926" y="650870"/>
                <a:ext cx="33777" cy="292731"/>
              </a:xfrm>
              <a:custGeom>
                <a:avLst/>
                <a:gdLst>
                  <a:gd name="T0" fmla="*/ 0 w 5"/>
                  <a:gd name="T1" fmla="*/ 0 h 44"/>
                  <a:gd name="T2" fmla="*/ 1 w 5"/>
                  <a:gd name="T3" fmla="*/ 43 h 44"/>
                  <a:gd name="T4" fmla="*/ 1 w 5"/>
                  <a:gd name="T5" fmla="*/ 44 h 44"/>
                  <a:gd name="T6" fmla="*/ 3 w 5"/>
                  <a:gd name="T7" fmla="*/ 44 h 44"/>
                  <a:gd name="T8" fmla="*/ 4 w 5"/>
                  <a:gd name="T9" fmla="*/ 4 h 44"/>
                  <a:gd name="T10" fmla="*/ 1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1" y="6"/>
                      <a:pt x="3" y="36"/>
                      <a:pt x="1" y="43"/>
                    </a:cubicBezTo>
                    <a:cubicBezTo>
                      <a:pt x="1" y="43"/>
                      <a:pt x="1" y="44"/>
                      <a:pt x="1" y="44"/>
                    </a:cubicBezTo>
                    <a:cubicBezTo>
                      <a:pt x="3" y="44"/>
                      <a:pt x="3" y="44"/>
                      <a:pt x="3" y="44"/>
                    </a:cubicBezTo>
                    <a:cubicBezTo>
                      <a:pt x="3" y="44"/>
                      <a:pt x="5" y="7"/>
                      <a:pt x="4"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5" name="Freeform 2015"/>
              <p:cNvSpPr/>
              <p:nvPr/>
            </p:nvSpPr>
            <p:spPr bwMode="auto">
              <a:xfrm>
                <a:off x="10154369" y="943601"/>
                <a:ext cx="73183" cy="19702"/>
              </a:xfrm>
              <a:custGeom>
                <a:avLst/>
                <a:gdLst>
                  <a:gd name="T0" fmla="*/ 11 w 11"/>
                  <a:gd name="T1" fmla="*/ 0 h 3"/>
                  <a:gd name="T2" fmla="*/ 0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6" name="Freeform 2016"/>
              <p:cNvSpPr/>
              <p:nvPr/>
            </p:nvSpPr>
            <p:spPr bwMode="auto">
              <a:xfrm>
                <a:off x="9954523" y="645240"/>
                <a:ext cx="92887" cy="371543"/>
              </a:xfrm>
              <a:custGeom>
                <a:avLst/>
                <a:gdLst>
                  <a:gd name="T0" fmla="*/ 14 w 14"/>
                  <a:gd name="T1" fmla="*/ 0 h 56"/>
                  <a:gd name="T2" fmla="*/ 12 w 14"/>
                  <a:gd name="T3" fmla="*/ 43 h 56"/>
                  <a:gd name="T4" fmla="*/ 13 w 14"/>
                  <a:gd name="T5" fmla="*/ 56 h 56"/>
                  <a:gd name="T6" fmla="*/ 2 w 14"/>
                  <a:gd name="T7" fmla="*/ 55 h 56"/>
                  <a:gd name="T8" fmla="*/ 1 w 14"/>
                  <a:gd name="T9" fmla="*/ 31 h 56"/>
                  <a:gd name="T10" fmla="*/ 3 w 14"/>
                  <a:gd name="T11" fmla="*/ 3 h 56"/>
                  <a:gd name="T12" fmla="*/ 14 w 1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 h="56">
                    <a:moveTo>
                      <a:pt x="14" y="0"/>
                    </a:moveTo>
                    <a:cubicBezTo>
                      <a:pt x="14" y="0"/>
                      <a:pt x="11" y="35"/>
                      <a:pt x="12" y="43"/>
                    </a:cubicBezTo>
                    <a:cubicBezTo>
                      <a:pt x="13" y="50"/>
                      <a:pt x="13" y="56"/>
                      <a:pt x="13" y="56"/>
                    </a:cubicBezTo>
                    <a:cubicBezTo>
                      <a:pt x="2" y="55"/>
                      <a:pt x="2" y="55"/>
                      <a:pt x="2" y="55"/>
                    </a:cubicBezTo>
                    <a:cubicBezTo>
                      <a:pt x="2" y="55"/>
                      <a:pt x="2" y="51"/>
                      <a:pt x="1" y="31"/>
                    </a:cubicBezTo>
                    <a:cubicBezTo>
                      <a:pt x="0" y="21"/>
                      <a:pt x="3" y="3"/>
                      <a:pt x="3" y="3"/>
                    </a:cubicBezTo>
                    <a:cubicBezTo>
                      <a:pt x="3" y="3"/>
                      <a:pt x="8" y="0"/>
                      <a:pt x="14" y="0"/>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7" name="Freeform 2017"/>
              <p:cNvSpPr/>
              <p:nvPr/>
            </p:nvSpPr>
            <p:spPr bwMode="auto">
              <a:xfrm>
                <a:off x="10005188" y="636795"/>
                <a:ext cx="53481" cy="174513"/>
              </a:xfrm>
              <a:custGeom>
                <a:avLst/>
                <a:gdLst>
                  <a:gd name="T0" fmla="*/ 6 w 8"/>
                  <a:gd name="T1" fmla="*/ 0 h 26"/>
                  <a:gd name="T2" fmla="*/ 8 w 8"/>
                  <a:gd name="T3" fmla="*/ 1 h 26"/>
                  <a:gd name="T4" fmla="*/ 4 w 8"/>
                  <a:gd name="T5" fmla="*/ 26 h 26"/>
                  <a:gd name="T6" fmla="*/ 0 w 8"/>
                  <a:gd name="T7" fmla="*/ 18 h 26"/>
                  <a:gd name="T8" fmla="*/ 1 w 8"/>
                  <a:gd name="T9" fmla="*/ 14 h 26"/>
                  <a:gd name="T10" fmla="*/ 3 w 8"/>
                  <a:gd name="T11" fmla="*/ 13 h 26"/>
                  <a:gd name="T12" fmla="*/ 1 w 8"/>
                  <a:gd name="T13" fmla="*/ 9 h 26"/>
                  <a:gd name="T14" fmla="*/ 2 w 8"/>
                  <a:gd name="T15" fmla="*/ 1 h 26"/>
                  <a:gd name="T16" fmla="*/ 6 w 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6">
                    <a:moveTo>
                      <a:pt x="6" y="0"/>
                    </a:moveTo>
                    <a:cubicBezTo>
                      <a:pt x="8" y="1"/>
                      <a:pt x="8" y="1"/>
                      <a:pt x="8"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2" y="1"/>
                      <a:pt x="2" y="1"/>
                      <a:pt x="2" y="1"/>
                    </a:cubicBezTo>
                    <a:cubicBezTo>
                      <a:pt x="2" y="1"/>
                      <a:pt x="4" y="0"/>
                      <a:pt x="6" y="0"/>
                    </a:cubicBezTo>
                    <a:close/>
                  </a:path>
                </a:pathLst>
              </a:custGeom>
              <a:solidFill>
                <a:srgbClr val="7562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8" name="Freeform 2018"/>
              <p:cNvSpPr/>
              <p:nvPr/>
            </p:nvSpPr>
            <p:spPr bwMode="auto">
              <a:xfrm>
                <a:off x="10145924" y="636795"/>
                <a:ext cx="101330" cy="379987"/>
              </a:xfrm>
              <a:custGeom>
                <a:avLst/>
                <a:gdLst>
                  <a:gd name="T0" fmla="*/ 0 w 15"/>
                  <a:gd name="T1" fmla="*/ 0 h 57"/>
                  <a:gd name="T2" fmla="*/ 2 w 15"/>
                  <a:gd name="T3" fmla="*/ 44 h 57"/>
                  <a:gd name="T4" fmla="*/ 1 w 15"/>
                  <a:gd name="T5" fmla="*/ 57 h 57"/>
                  <a:gd name="T6" fmla="*/ 12 w 15"/>
                  <a:gd name="T7" fmla="*/ 56 h 57"/>
                  <a:gd name="T8" fmla="*/ 14 w 15"/>
                  <a:gd name="T9" fmla="*/ 32 h 57"/>
                  <a:gd name="T10" fmla="*/ 11 w 15"/>
                  <a:gd name="T11" fmla="*/ 3 h 57"/>
                  <a:gd name="T12" fmla="*/ 0 w 1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5" h="57">
                    <a:moveTo>
                      <a:pt x="0" y="0"/>
                    </a:moveTo>
                    <a:cubicBezTo>
                      <a:pt x="0" y="0"/>
                      <a:pt x="3" y="36"/>
                      <a:pt x="2" y="44"/>
                    </a:cubicBezTo>
                    <a:cubicBezTo>
                      <a:pt x="1" y="51"/>
                      <a:pt x="1" y="57"/>
                      <a:pt x="1" y="57"/>
                    </a:cubicBezTo>
                    <a:cubicBezTo>
                      <a:pt x="12" y="56"/>
                      <a:pt x="12" y="56"/>
                      <a:pt x="12" y="56"/>
                    </a:cubicBezTo>
                    <a:cubicBezTo>
                      <a:pt x="12" y="56"/>
                      <a:pt x="12" y="52"/>
                      <a:pt x="14" y="32"/>
                    </a:cubicBezTo>
                    <a:cubicBezTo>
                      <a:pt x="15" y="22"/>
                      <a:pt x="11" y="3"/>
                      <a:pt x="11" y="3"/>
                    </a:cubicBezTo>
                    <a:cubicBezTo>
                      <a:pt x="11" y="3"/>
                      <a:pt x="6" y="0"/>
                      <a:pt x="0" y="0"/>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69" name="Freeform 2019"/>
              <p:cNvSpPr/>
              <p:nvPr/>
            </p:nvSpPr>
            <p:spPr bwMode="auto">
              <a:xfrm>
                <a:off x="10145924" y="636795"/>
                <a:ext cx="39406" cy="174513"/>
              </a:xfrm>
              <a:custGeom>
                <a:avLst/>
                <a:gdLst>
                  <a:gd name="T0" fmla="*/ 1 w 6"/>
                  <a:gd name="T1" fmla="*/ 0 h 26"/>
                  <a:gd name="T2" fmla="*/ 0 w 6"/>
                  <a:gd name="T3" fmla="*/ 0 h 26"/>
                  <a:gd name="T4" fmla="*/ 2 w 6"/>
                  <a:gd name="T5" fmla="*/ 26 h 26"/>
                  <a:gd name="T6" fmla="*/ 6 w 6"/>
                  <a:gd name="T7" fmla="*/ 17 h 26"/>
                  <a:gd name="T8" fmla="*/ 5 w 6"/>
                  <a:gd name="T9" fmla="*/ 14 h 26"/>
                  <a:gd name="T10" fmla="*/ 3 w 6"/>
                  <a:gd name="T11" fmla="*/ 13 h 26"/>
                  <a:gd name="T12" fmla="*/ 5 w 6"/>
                  <a:gd name="T13" fmla="*/ 9 h 26"/>
                  <a:gd name="T14" fmla="*/ 4 w 6"/>
                  <a:gd name="T15" fmla="*/ 1 h 26"/>
                  <a:gd name="T16" fmla="*/ 1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1" y="0"/>
                    </a:moveTo>
                    <a:cubicBezTo>
                      <a:pt x="0" y="0"/>
                      <a:pt x="0" y="0"/>
                      <a:pt x="0" y="0"/>
                    </a:cubicBezTo>
                    <a:cubicBezTo>
                      <a:pt x="2" y="26"/>
                      <a:pt x="2" y="26"/>
                      <a:pt x="2" y="26"/>
                    </a:cubicBezTo>
                    <a:cubicBezTo>
                      <a:pt x="6" y="17"/>
                      <a:pt x="6" y="17"/>
                      <a:pt x="6" y="17"/>
                    </a:cubicBezTo>
                    <a:cubicBezTo>
                      <a:pt x="5" y="14"/>
                      <a:pt x="5" y="14"/>
                      <a:pt x="5" y="14"/>
                    </a:cubicBezTo>
                    <a:cubicBezTo>
                      <a:pt x="3" y="13"/>
                      <a:pt x="3" y="13"/>
                      <a:pt x="3" y="13"/>
                    </a:cubicBezTo>
                    <a:cubicBezTo>
                      <a:pt x="5" y="9"/>
                      <a:pt x="5" y="9"/>
                      <a:pt x="5" y="9"/>
                    </a:cubicBezTo>
                    <a:cubicBezTo>
                      <a:pt x="4" y="1"/>
                      <a:pt x="4" y="1"/>
                      <a:pt x="4" y="1"/>
                    </a:cubicBezTo>
                    <a:cubicBezTo>
                      <a:pt x="4" y="1"/>
                      <a:pt x="4" y="0"/>
                      <a:pt x="1" y="0"/>
                    </a:cubicBezTo>
                    <a:close/>
                  </a:path>
                </a:pathLst>
              </a:custGeom>
              <a:solidFill>
                <a:srgbClr val="7562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0" name="Freeform 2020"/>
              <p:cNvSpPr/>
              <p:nvPr/>
            </p:nvSpPr>
            <p:spPr bwMode="auto">
              <a:xfrm>
                <a:off x="10185330" y="645240"/>
                <a:ext cx="101330"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6" y="13"/>
                      <a:pt x="3" y="21"/>
                    </a:cubicBezTo>
                    <a:cubicBezTo>
                      <a:pt x="1" y="25"/>
                      <a:pt x="0" y="29"/>
                      <a:pt x="0" y="29"/>
                    </a:cubicBezTo>
                    <a:cubicBezTo>
                      <a:pt x="0" y="29"/>
                      <a:pt x="5" y="39"/>
                      <a:pt x="9" y="39"/>
                    </a:cubicBezTo>
                    <a:cubicBezTo>
                      <a:pt x="13" y="38"/>
                      <a:pt x="15" y="0"/>
                      <a:pt x="5" y="2"/>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1" name="Freeform 2021"/>
              <p:cNvSpPr/>
              <p:nvPr/>
            </p:nvSpPr>
            <p:spPr bwMode="auto">
              <a:xfrm>
                <a:off x="10058669" y="831012"/>
                <a:ext cx="208289" cy="87255"/>
              </a:xfrm>
              <a:custGeom>
                <a:avLst/>
                <a:gdLst>
                  <a:gd name="T0" fmla="*/ 28 w 31"/>
                  <a:gd name="T1" fmla="*/ 11 h 13"/>
                  <a:gd name="T2" fmla="*/ 0 w 31"/>
                  <a:gd name="T3" fmla="*/ 6 h 13"/>
                  <a:gd name="T4" fmla="*/ 3 w 31"/>
                  <a:gd name="T5" fmla="*/ 0 h 13"/>
                  <a:gd name="T6" fmla="*/ 14 w 31"/>
                  <a:gd name="T7" fmla="*/ 1 h 13"/>
                  <a:gd name="T8" fmla="*/ 28 w 31"/>
                  <a:gd name="T9" fmla="*/ 11 h 13"/>
                </a:gdLst>
                <a:ahLst/>
                <a:cxnLst>
                  <a:cxn ang="0">
                    <a:pos x="T0" y="T1"/>
                  </a:cxn>
                  <a:cxn ang="0">
                    <a:pos x="T2" y="T3"/>
                  </a:cxn>
                  <a:cxn ang="0">
                    <a:pos x="T4" y="T5"/>
                  </a:cxn>
                  <a:cxn ang="0">
                    <a:pos x="T6" y="T7"/>
                  </a:cxn>
                  <a:cxn ang="0">
                    <a:pos x="T8" y="T9"/>
                  </a:cxn>
                </a:cxnLst>
                <a:rect l="0" t="0" r="r" b="b"/>
                <a:pathLst>
                  <a:path w="31" h="13">
                    <a:moveTo>
                      <a:pt x="28" y="11"/>
                    </a:moveTo>
                    <a:cubicBezTo>
                      <a:pt x="28" y="11"/>
                      <a:pt x="17" y="13"/>
                      <a:pt x="0" y="6"/>
                    </a:cubicBezTo>
                    <a:cubicBezTo>
                      <a:pt x="0" y="6"/>
                      <a:pt x="2" y="0"/>
                      <a:pt x="3" y="0"/>
                    </a:cubicBezTo>
                    <a:cubicBezTo>
                      <a:pt x="3" y="0"/>
                      <a:pt x="8" y="1"/>
                      <a:pt x="14" y="1"/>
                    </a:cubicBezTo>
                    <a:cubicBezTo>
                      <a:pt x="18" y="1"/>
                      <a:pt x="31" y="3"/>
                      <a:pt x="28" y="11"/>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2" name="Freeform 2022"/>
              <p:cNvSpPr/>
              <p:nvPr/>
            </p:nvSpPr>
            <p:spPr bwMode="auto">
              <a:xfrm>
                <a:off x="10185330" y="656499"/>
                <a:ext cx="53481" cy="208289"/>
              </a:xfrm>
              <a:custGeom>
                <a:avLst/>
                <a:gdLst>
                  <a:gd name="T0" fmla="*/ 3 w 8"/>
                  <a:gd name="T1" fmla="*/ 31 h 31"/>
                  <a:gd name="T2" fmla="*/ 4 w 8"/>
                  <a:gd name="T3" fmla="*/ 30 h 31"/>
                  <a:gd name="T4" fmla="*/ 4 w 8"/>
                  <a:gd name="T5" fmla="*/ 30 h 31"/>
                  <a:gd name="T6" fmla="*/ 5 w 8"/>
                  <a:gd name="T7" fmla="*/ 19 h 31"/>
                  <a:gd name="T8" fmla="*/ 6 w 8"/>
                  <a:gd name="T9" fmla="*/ 1 h 31"/>
                  <a:gd name="T10" fmla="*/ 6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3" y="31"/>
                      <a:pt x="4" y="31"/>
                      <a:pt x="4" y="30"/>
                    </a:cubicBezTo>
                    <a:cubicBezTo>
                      <a:pt x="4" y="30"/>
                      <a:pt x="4" y="30"/>
                      <a:pt x="4" y="30"/>
                    </a:cubicBezTo>
                    <a:cubicBezTo>
                      <a:pt x="2" y="26"/>
                      <a:pt x="3" y="22"/>
                      <a:pt x="5" y="19"/>
                    </a:cubicBezTo>
                    <a:cubicBezTo>
                      <a:pt x="8" y="13"/>
                      <a:pt x="6" y="7"/>
                      <a:pt x="6" y="1"/>
                    </a:cubicBezTo>
                    <a:cubicBezTo>
                      <a:pt x="6" y="0"/>
                      <a:pt x="6" y="0"/>
                      <a:pt x="6" y="0"/>
                    </a:cubicBezTo>
                    <a:cubicBezTo>
                      <a:pt x="6" y="0"/>
                      <a:pt x="5" y="0"/>
                      <a:pt x="5" y="0"/>
                    </a:cubicBezTo>
                    <a:cubicBezTo>
                      <a:pt x="5" y="0"/>
                      <a:pt x="6" y="11"/>
                      <a:pt x="3" y="19"/>
                    </a:cubicBezTo>
                    <a:cubicBezTo>
                      <a:pt x="1" y="23"/>
                      <a:pt x="0" y="27"/>
                      <a:pt x="0" y="27"/>
                    </a:cubicBezTo>
                    <a:cubicBezTo>
                      <a:pt x="0" y="27"/>
                      <a:pt x="1" y="29"/>
                      <a:pt x="2" y="31"/>
                    </a:cubicBezTo>
                    <a:lnTo>
                      <a:pt x="3" y="31"/>
                    </a:lnTo>
                    <a:close/>
                  </a:path>
                </a:pathLst>
              </a:custGeom>
              <a:solidFill>
                <a:srgbClr val="5648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3" name="Freeform 2023"/>
              <p:cNvSpPr/>
              <p:nvPr/>
            </p:nvSpPr>
            <p:spPr bwMode="auto">
              <a:xfrm>
                <a:off x="10058669" y="831012"/>
                <a:ext cx="154811" cy="59108"/>
              </a:xfrm>
              <a:custGeom>
                <a:avLst/>
                <a:gdLst>
                  <a:gd name="T0" fmla="*/ 10 w 23"/>
                  <a:gd name="T1" fmla="*/ 8 h 9"/>
                  <a:gd name="T2" fmla="*/ 10 w 23"/>
                  <a:gd name="T3" fmla="*/ 5 h 9"/>
                  <a:gd name="T4" fmla="*/ 18 w 23"/>
                  <a:gd name="T5" fmla="*/ 4 h 9"/>
                  <a:gd name="T6" fmla="*/ 18 w 23"/>
                  <a:gd name="T7" fmla="*/ 4 h 9"/>
                  <a:gd name="T8" fmla="*/ 20 w 23"/>
                  <a:gd name="T9" fmla="*/ 5 h 9"/>
                  <a:gd name="T10" fmla="*/ 21 w 23"/>
                  <a:gd name="T11" fmla="*/ 5 h 9"/>
                  <a:gd name="T12" fmla="*/ 22 w 23"/>
                  <a:gd name="T13" fmla="*/ 5 h 9"/>
                  <a:gd name="T14" fmla="*/ 23 w 23"/>
                  <a:gd name="T15" fmla="*/ 4 h 9"/>
                  <a:gd name="T16" fmla="*/ 23 w 23"/>
                  <a:gd name="T17" fmla="*/ 4 h 9"/>
                  <a:gd name="T18" fmla="*/ 22 w 23"/>
                  <a:gd name="T19" fmla="*/ 2 h 9"/>
                  <a:gd name="T20" fmla="*/ 14 w 23"/>
                  <a:gd name="T21" fmla="*/ 1 h 9"/>
                  <a:gd name="T22" fmla="*/ 3 w 23"/>
                  <a:gd name="T23" fmla="*/ 0 h 9"/>
                  <a:gd name="T24" fmla="*/ 0 w 23"/>
                  <a:gd name="T25" fmla="*/ 6 h 9"/>
                  <a:gd name="T26" fmla="*/ 9 w 23"/>
                  <a:gd name="T27" fmla="*/ 9 h 9"/>
                  <a:gd name="T28" fmla="*/ 10 w 23"/>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9">
                    <a:moveTo>
                      <a:pt x="10" y="8"/>
                    </a:moveTo>
                    <a:cubicBezTo>
                      <a:pt x="9" y="7"/>
                      <a:pt x="10" y="6"/>
                      <a:pt x="10" y="5"/>
                    </a:cubicBezTo>
                    <a:cubicBezTo>
                      <a:pt x="12" y="3"/>
                      <a:pt x="15" y="2"/>
                      <a:pt x="18" y="4"/>
                    </a:cubicBezTo>
                    <a:cubicBezTo>
                      <a:pt x="18" y="4"/>
                      <a:pt x="18" y="4"/>
                      <a:pt x="18" y="4"/>
                    </a:cubicBezTo>
                    <a:cubicBezTo>
                      <a:pt x="19" y="4"/>
                      <a:pt x="20" y="5"/>
                      <a:pt x="20" y="5"/>
                    </a:cubicBezTo>
                    <a:cubicBezTo>
                      <a:pt x="21" y="5"/>
                      <a:pt x="21" y="5"/>
                      <a:pt x="21" y="5"/>
                    </a:cubicBezTo>
                    <a:cubicBezTo>
                      <a:pt x="21" y="5"/>
                      <a:pt x="22" y="5"/>
                      <a:pt x="22" y="5"/>
                    </a:cubicBezTo>
                    <a:cubicBezTo>
                      <a:pt x="22" y="5"/>
                      <a:pt x="23" y="5"/>
                      <a:pt x="23" y="4"/>
                    </a:cubicBezTo>
                    <a:cubicBezTo>
                      <a:pt x="23" y="4"/>
                      <a:pt x="23" y="4"/>
                      <a:pt x="23" y="4"/>
                    </a:cubicBezTo>
                    <a:cubicBezTo>
                      <a:pt x="23" y="3"/>
                      <a:pt x="22" y="3"/>
                      <a:pt x="22" y="2"/>
                    </a:cubicBezTo>
                    <a:cubicBezTo>
                      <a:pt x="19" y="1"/>
                      <a:pt x="16" y="1"/>
                      <a:pt x="14" y="1"/>
                    </a:cubicBezTo>
                    <a:cubicBezTo>
                      <a:pt x="8" y="1"/>
                      <a:pt x="3" y="0"/>
                      <a:pt x="3" y="0"/>
                    </a:cubicBezTo>
                    <a:cubicBezTo>
                      <a:pt x="2" y="0"/>
                      <a:pt x="0" y="6"/>
                      <a:pt x="0" y="6"/>
                    </a:cubicBezTo>
                    <a:cubicBezTo>
                      <a:pt x="3" y="7"/>
                      <a:pt x="6" y="8"/>
                      <a:pt x="9" y="9"/>
                    </a:cubicBezTo>
                    <a:lnTo>
                      <a:pt x="10" y="8"/>
                    </a:ln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4" name="Freeform 2024"/>
              <p:cNvSpPr/>
              <p:nvPr/>
            </p:nvSpPr>
            <p:spPr bwMode="auto">
              <a:xfrm>
                <a:off x="9979857" y="805679"/>
                <a:ext cx="78812"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5" name="Freeform 2025"/>
              <p:cNvSpPr/>
              <p:nvPr/>
            </p:nvSpPr>
            <p:spPr bwMode="auto">
              <a:xfrm>
                <a:off x="9906674" y="645240"/>
                <a:ext cx="92887" cy="264584"/>
              </a:xfrm>
              <a:custGeom>
                <a:avLst/>
                <a:gdLst>
                  <a:gd name="T0" fmla="*/ 11 w 14"/>
                  <a:gd name="T1" fmla="*/ 2 h 40"/>
                  <a:gd name="T2" fmla="*/ 11 w 14"/>
                  <a:gd name="T3" fmla="*/ 16 h 40"/>
                  <a:gd name="T4" fmla="*/ 14 w 14"/>
                  <a:gd name="T5" fmla="*/ 31 h 40"/>
                  <a:gd name="T6" fmla="*/ 5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5" y="38"/>
                    </a:cubicBezTo>
                    <a:cubicBezTo>
                      <a:pt x="1" y="37"/>
                      <a:pt x="0" y="0"/>
                      <a:pt x="11" y="2"/>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6" name="Freeform 2026"/>
              <p:cNvSpPr/>
              <p:nvPr/>
            </p:nvSpPr>
            <p:spPr bwMode="auto">
              <a:xfrm>
                <a:off x="9901044" y="811308"/>
                <a:ext cx="244882" cy="112589"/>
              </a:xfrm>
              <a:custGeom>
                <a:avLst/>
                <a:gdLst>
                  <a:gd name="T0" fmla="*/ 6 w 37"/>
                  <a:gd name="T1" fmla="*/ 13 h 17"/>
                  <a:gd name="T2" fmla="*/ 37 w 37"/>
                  <a:gd name="T3" fmla="*/ 5 h 17"/>
                  <a:gd name="T4" fmla="*/ 34 w 37"/>
                  <a:gd name="T5" fmla="*/ 0 h 17"/>
                  <a:gd name="T6" fmla="*/ 15 w 37"/>
                  <a:gd name="T7" fmla="*/ 2 h 17"/>
                  <a:gd name="T8" fmla="*/ 6 w 37"/>
                  <a:gd name="T9" fmla="*/ 13 h 17"/>
                </a:gdLst>
                <a:ahLst/>
                <a:cxnLst>
                  <a:cxn ang="0">
                    <a:pos x="T0" y="T1"/>
                  </a:cxn>
                  <a:cxn ang="0">
                    <a:pos x="T2" y="T3"/>
                  </a:cxn>
                  <a:cxn ang="0">
                    <a:pos x="T4" y="T5"/>
                  </a:cxn>
                  <a:cxn ang="0">
                    <a:pos x="T6" y="T7"/>
                  </a:cxn>
                  <a:cxn ang="0">
                    <a:pos x="T8" y="T9"/>
                  </a:cxn>
                </a:cxnLst>
                <a:rect l="0" t="0" r="r" b="b"/>
                <a:pathLst>
                  <a:path w="37" h="17">
                    <a:moveTo>
                      <a:pt x="6" y="13"/>
                    </a:moveTo>
                    <a:cubicBezTo>
                      <a:pt x="6" y="13"/>
                      <a:pt x="15" y="17"/>
                      <a:pt x="37" y="5"/>
                    </a:cubicBezTo>
                    <a:cubicBezTo>
                      <a:pt x="37" y="5"/>
                      <a:pt x="35" y="0"/>
                      <a:pt x="34" y="0"/>
                    </a:cubicBezTo>
                    <a:cubicBezTo>
                      <a:pt x="33" y="0"/>
                      <a:pt x="24" y="0"/>
                      <a:pt x="15" y="2"/>
                    </a:cubicBezTo>
                    <a:cubicBezTo>
                      <a:pt x="12" y="3"/>
                      <a:pt x="0" y="6"/>
                      <a:pt x="6" y="13"/>
                    </a:cubicBezTo>
                    <a:close/>
                  </a:path>
                </a:pathLst>
              </a:custGeom>
              <a:solidFill>
                <a:srgbClr val="6B5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7" name="Freeform 2027"/>
              <p:cNvSpPr/>
              <p:nvPr/>
            </p:nvSpPr>
            <p:spPr bwMode="auto">
              <a:xfrm>
                <a:off x="9940450" y="656499"/>
                <a:ext cx="59110" cy="188585"/>
              </a:xfrm>
              <a:custGeom>
                <a:avLst/>
                <a:gdLst>
                  <a:gd name="T0" fmla="*/ 3 w 9"/>
                  <a:gd name="T1" fmla="*/ 1 h 28"/>
                  <a:gd name="T2" fmla="*/ 3 w 9"/>
                  <a:gd name="T3" fmla="*/ 16 h 28"/>
                  <a:gd name="T4" fmla="*/ 6 w 9"/>
                  <a:gd name="T5" fmla="*/ 23 h 28"/>
                  <a:gd name="T6" fmla="*/ 6 w 9"/>
                  <a:gd name="T7" fmla="*/ 28 h 28"/>
                  <a:gd name="T8" fmla="*/ 9 w 9"/>
                  <a:gd name="T9" fmla="*/ 27 h 28"/>
                  <a:gd name="T10" fmla="*/ 6 w 9"/>
                  <a:gd name="T11" fmla="*/ 14 h 28"/>
                  <a:gd name="T12" fmla="*/ 6 w 9"/>
                  <a:gd name="T13" fmla="*/ 0 h 28"/>
                  <a:gd name="T14" fmla="*/ 4 w 9"/>
                  <a:gd name="T15" fmla="*/ 0 h 28"/>
                  <a:gd name="T16" fmla="*/ 3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3" y="1"/>
                    </a:moveTo>
                    <a:cubicBezTo>
                      <a:pt x="2" y="5"/>
                      <a:pt x="0" y="11"/>
                      <a:pt x="3" y="16"/>
                    </a:cubicBezTo>
                    <a:cubicBezTo>
                      <a:pt x="4" y="18"/>
                      <a:pt x="6" y="20"/>
                      <a:pt x="6" y="23"/>
                    </a:cubicBezTo>
                    <a:cubicBezTo>
                      <a:pt x="6" y="25"/>
                      <a:pt x="6" y="26"/>
                      <a:pt x="6" y="28"/>
                    </a:cubicBezTo>
                    <a:cubicBezTo>
                      <a:pt x="7" y="28"/>
                      <a:pt x="8" y="27"/>
                      <a:pt x="9" y="27"/>
                    </a:cubicBezTo>
                    <a:cubicBezTo>
                      <a:pt x="8" y="24"/>
                      <a:pt x="8" y="19"/>
                      <a:pt x="6" y="14"/>
                    </a:cubicBezTo>
                    <a:cubicBezTo>
                      <a:pt x="4" y="7"/>
                      <a:pt x="6" y="0"/>
                      <a:pt x="6" y="0"/>
                    </a:cubicBezTo>
                    <a:cubicBezTo>
                      <a:pt x="5" y="0"/>
                      <a:pt x="4" y="0"/>
                      <a:pt x="4" y="0"/>
                    </a:cubicBezTo>
                    <a:lnTo>
                      <a:pt x="3" y="1"/>
                    </a:lnTo>
                    <a:close/>
                  </a:path>
                </a:pathLst>
              </a:custGeom>
              <a:solidFill>
                <a:srgbClr val="5648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8" name="Freeform 2028"/>
              <p:cNvSpPr/>
              <p:nvPr/>
            </p:nvSpPr>
            <p:spPr bwMode="auto">
              <a:xfrm>
                <a:off x="9979857"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3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3" y="4"/>
                      <a:pt x="23" y="6"/>
                    </a:cubicBezTo>
                    <a:cubicBezTo>
                      <a:pt x="24" y="6"/>
                      <a:pt x="24" y="5"/>
                      <a:pt x="25" y="5"/>
                    </a:cubicBezTo>
                    <a:cubicBezTo>
                      <a:pt x="25" y="5"/>
                      <a:pt x="23" y="0"/>
                      <a:pt x="22" y="0"/>
                    </a:cubicBezTo>
                    <a:cubicBezTo>
                      <a:pt x="21" y="0"/>
                      <a:pt x="12" y="0"/>
                      <a:pt x="3" y="2"/>
                    </a:cubicBezTo>
                    <a:cubicBezTo>
                      <a:pt x="3" y="2"/>
                      <a:pt x="1" y="2"/>
                      <a:pt x="0" y="3"/>
                    </a:cubicBezTo>
                    <a:cubicBezTo>
                      <a:pt x="0" y="4"/>
                      <a:pt x="0" y="4"/>
                      <a:pt x="0" y="5"/>
                    </a:cubicBezTo>
                    <a:close/>
                  </a:path>
                </a:pathLst>
              </a:custGeom>
              <a:solidFill>
                <a:srgbClr val="6453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79" name="Freeform 2029"/>
              <p:cNvSpPr/>
              <p:nvPr/>
            </p:nvSpPr>
            <p:spPr bwMode="auto">
              <a:xfrm>
                <a:off x="10126222" y="805679"/>
                <a:ext cx="67553" cy="45036"/>
              </a:xfrm>
              <a:custGeom>
                <a:avLst/>
                <a:gdLst>
                  <a:gd name="T0" fmla="*/ 0 w 10"/>
                  <a:gd name="T1" fmla="*/ 1 h 7"/>
                  <a:gd name="T2" fmla="*/ 10 w 10"/>
                  <a:gd name="T3" fmla="*/ 2 h 7"/>
                  <a:gd name="T4" fmla="*/ 9 w 10"/>
                  <a:gd name="T5" fmla="*/ 5 h 7"/>
                  <a:gd name="T6" fmla="*/ 3 w 10"/>
                  <a:gd name="T7" fmla="*/ 6 h 7"/>
                  <a:gd name="T8" fmla="*/ 0 w 10"/>
                  <a:gd name="T9" fmla="*/ 1 h 7"/>
                </a:gdLst>
                <a:ahLst/>
                <a:cxnLst>
                  <a:cxn ang="0">
                    <a:pos x="T0" y="T1"/>
                  </a:cxn>
                  <a:cxn ang="0">
                    <a:pos x="T2" y="T3"/>
                  </a:cxn>
                  <a:cxn ang="0">
                    <a:pos x="T4" y="T5"/>
                  </a:cxn>
                  <a:cxn ang="0">
                    <a:pos x="T6" y="T7"/>
                  </a:cxn>
                  <a:cxn ang="0">
                    <a:pos x="T8" y="T9"/>
                  </a:cxn>
                </a:cxnLst>
                <a:rect l="0" t="0" r="r" b="b"/>
                <a:pathLst>
                  <a:path w="10" h="7">
                    <a:moveTo>
                      <a:pt x="0" y="1"/>
                    </a:moveTo>
                    <a:cubicBezTo>
                      <a:pt x="0" y="1"/>
                      <a:pt x="7" y="0"/>
                      <a:pt x="10" y="2"/>
                    </a:cubicBezTo>
                    <a:cubicBezTo>
                      <a:pt x="9" y="5"/>
                      <a:pt x="9" y="5"/>
                      <a:pt x="9" y="5"/>
                    </a:cubicBezTo>
                    <a:cubicBezTo>
                      <a:pt x="9" y="5"/>
                      <a:pt x="6"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0" name="Rectangle 2030"/>
              <p:cNvSpPr>
                <a:spLocks noChangeArrowheads="1"/>
              </p:cNvSpPr>
              <p:nvPr/>
            </p:nvSpPr>
            <p:spPr bwMode="auto">
              <a:xfrm>
                <a:off x="10058669" y="631166"/>
                <a:ext cx="81628"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1" name="Freeform 2031"/>
              <p:cNvSpPr/>
              <p:nvPr/>
            </p:nvSpPr>
            <p:spPr bwMode="auto">
              <a:xfrm>
                <a:off x="10100889" y="631166"/>
                <a:ext cx="45036" cy="19702"/>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6"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2" name="Freeform 2032"/>
              <p:cNvSpPr/>
              <p:nvPr/>
            </p:nvSpPr>
            <p:spPr bwMode="auto">
              <a:xfrm>
                <a:off x="10081187" y="636795"/>
                <a:ext cx="39406" cy="174513"/>
              </a:xfrm>
              <a:custGeom>
                <a:avLst/>
                <a:gdLst>
                  <a:gd name="T0" fmla="*/ 6 w 6"/>
                  <a:gd name="T1" fmla="*/ 24 h 26"/>
                  <a:gd name="T2" fmla="*/ 6 w 6"/>
                  <a:gd name="T3" fmla="*/ 24 h 26"/>
                  <a:gd name="T4" fmla="*/ 4 w 6"/>
                  <a:gd name="T5" fmla="*/ 4 h 26"/>
                  <a:gd name="T6" fmla="*/ 5 w 6"/>
                  <a:gd name="T7" fmla="*/ 2 h 26"/>
                  <a:gd name="T8" fmla="*/ 5 w 6"/>
                  <a:gd name="T9" fmla="*/ 0 h 26"/>
                  <a:gd name="T10" fmla="*/ 2 w 6"/>
                  <a:gd name="T11" fmla="*/ 0 h 26"/>
                  <a:gd name="T12" fmla="*/ 2 w 6"/>
                  <a:gd name="T13" fmla="*/ 2 h 26"/>
                  <a:gd name="T14" fmla="*/ 2 w 6"/>
                  <a:gd name="T15" fmla="*/ 4 h 26"/>
                  <a:gd name="T16" fmla="*/ 0 w 6"/>
                  <a:gd name="T17" fmla="*/ 24 h 26"/>
                  <a:gd name="T18" fmla="*/ 0 w 6"/>
                  <a:gd name="T19" fmla="*/ 24 h 26"/>
                  <a:gd name="T20" fmla="*/ 0 w 6"/>
                  <a:gd name="T21" fmla="*/ 24 h 26"/>
                  <a:gd name="T22" fmla="*/ 0 w 6"/>
                  <a:gd name="T23" fmla="*/ 24 h 26"/>
                  <a:gd name="T24" fmla="*/ 0 w 6"/>
                  <a:gd name="T25" fmla="*/ 24 h 26"/>
                  <a:gd name="T26" fmla="*/ 1 w 6"/>
                  <a:gd name="T27" fmla="*/ 26 h 26"/>
                  <a:gd name="T28" fmla="*/ 5 w 6"/>
                  <a:gd name="T29" fmla="*/ 26 h 26"/>
                  <a:gd name="T30" fmla="*/ 6 w 6"/>
                  <a:gd name="T31" fmla="*/ 24 h 26"/>
                  <a:gd name="T32" fmla="*/ 6 w 6"/>
                  <a:gd name="T3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6">
                    <a:moveTo>
                      <a:pt x="6" y="24"/>
                    </a:moveTo>
                    <a:cubicBezTo>
                      <a:pt x="6" y="24"/>
                      <a:pt x="6" y="24"/>
                      <a:pt x="6" y="24"/>
                    </a:cubicBezTo>
                    <a:cubicBezTo>
                      <a:pt x="4" y="4"/>
                      <a:pt x="4" y="4"/>
                      <a:pt x="4" y="4"/>
                    </a:cubicBezTo>
                    <a:cubicBezTo>
                      <a:pt x="5" y="2"/>
                      <a:pt x="5" y="2"/>
                      <a:pt x="5" y="2"/>
                    </a:cubicBezTo>
                    <a:cubicBezTo>
                      <a:pt x="5" y="2"/>
                      <a:pt x="5" y="1"/>
                      <a:pt x="5" y="0"/>
                    </a:cubicBezTo>
                    <a:cubicBezTo>
                      <a:pt x="4" y="0"/>
                      <a:pt x="2" y="0"/>
                      <a:pt x="2" y="0"/>
                    </a:cubicBezTo>
                    <a:cubicBezTo>
                      <a:pt x="2" y="1"/>
                      <a:pt x="1" y="2"/>
                      <a:pt x="2"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3" name="Freeform 2033"/>
              <p:cNvSpPr/>
              <p:nvPr/>
            </p:nvSpPr>
            <p:spPr bwMode="auto">
              <a:xfrm>
                <a:off x="10092445" y="636795"/>
                <a:ext cx="28147" cy="174513"/>
              </a:xfrm>
              <a:custGeom>
                <a:avLst/>
                <a:gdLst>
                  <a:gd name="T0" fmla="*/ 4 w 4"/>
                  <a:gd name="T1" fmla="*/ 24 h 26"/>
                  <a:gd name="T2" fmla="*/ 4 w 4"/>
                  <a:gd name="T3" fmla="*/ 24 h 26"/>
                  <a:gd name="T4" fmla="*/ 2 w 4"/>
                  <a:gd name="T5" fmla="*/ 4 h 26"/>
                  <a:gd name="T6" fmla="*/ 3 w 4"/>
                  <a:gd name="T7" fmla="*/ 2 h 26"/>
                  <a:gd name="T8" fmla="*/ 3 w 4"/>
                  <a:gd name="T9" fmla="*/ 0 h 26"/>
                  <a:gd name="T10" fmla="*/ 2 w 4"/>
                  <a:gd name="T11" fmla="*/ 0 h 26"/>
                  <a:gd name="T12" fmla="*/ 2 w 4"/>
                  <a:gd name="T13" fmla="*/ 1 h 26"/>
                  <a:gd name="T14" fmla="*/ 2 w 4"/>
                  <a:gd name="T15" fmla="*/ 10 h 26"/>
                  <a:gd name="T16" fmla="*/ 1 w 4"/>
                  <a:gd name="T17" fmla="*/ 20 h 26"/>
                  <a:gd name="T18" fmla="*/ 1 w 4"/>
                  <a:gd name="T19" fmla="*/ 26 h 26"/>
                  <a:gd name="T20" fmla="*/ 3 w 4"/>
                  <a:gd name="T21" fmla="*/ 26 h 26"/>
                  <a:gd name="T22" fmla="*/ 4 w 4"/>
                  <a:gd name="T23" fmla="*/ 24 h 26"/>
                  <a:gd name="T24" fmla="*/ 4 w 4"/>
                  <a:gd name="T25" fmla="*/ 24 h 26"/>
                  <a:gd name="T26" fmla="*/ 4 w 4"/>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6">
                    <a:moveTo>
                      <a:pt x="4" y="24"/>
                    </a:moveTo>
                    <a:cubicBezTo>
                      <a:pt x="4" y="24"/>
                      <a:pt x="4" y="24"/>
                      <a:pt x="4" y="24"/>
                    </a:cubicBezTo>
                    <a:cubicBezTo>
                      <a:pt x="2" y="4"/>
                      <a:pt x="2" y="4"/>
                      <a:pt x="2" y="4"/>
                    </a:cubicBezTo>
                    <a:cubicBezTo>
                      <a:pt x="3" y="2"/>
                      <a:pt x="3" y="2"/>
                      <a:pt x="3" y="2"/>
                    </a:cubicBezTo>
                    <a:cubicBezTo>
                      <a:pt x="3" y="2"/>
                      <a:pt x="3" y="1"/>
                      <a:pt x="3" y="0"/>
                    </a:cubicBezTo>
                    <a:cubicBezTo>
                      <a:pt x="3" y="0"/>
                      <a:pt x="2" y="0"/>
                      <a:pt x="2" y="0"/>
                    </a:cubicBezTo>
                    <a:cubicBezTo>
                      <a:pt x="2" y="1"/>
                      <a:pt x="2" y="1"/>
                      <a:pt x="2" y="1"/>
                    </a:cubicBezTo>
                    <a:cubicBezTo>
                      <a:pt x="2" y="4"/>
                      <a:pt x="2" y="7"/>
                      <a:pt x="2" y="10"/>
                    </a:cubicBezTo>
                    <a:cubicBezTo>
                      <a:pt x="2" y="13"/>
                      <a:pt x="0" y="17"/>
                      <a:pt x="1" y="20"/>
                    </a:cubicBezTo>
                    <a:cubicBezTo>
                      <a:pt x="1" y="21"/>
                      <a:pt x="2" y="24"/>
                      <a:pt x="1" y="26"/>
                    </a:cubicBezTo>
                    <a:cubicBezTo>
                      <a:pt x="3" y="26"/>
                      <a:pt x="3" y="26"/>
                      <a:pt x="3" y="26"/>
                    </a:cubicBezTo>
                    <a:cubicBezTo>
                      <a:pt x="4" y="24"/>
                      <a:pt x="4" y="24"/>
                      <a:pt x="4" y="24"/>
                    </a:cubicBezTo>
                    <a:cubicBezTo>
                      <a:pt x="4" y="24"/>
                      <a:pt x="4" y="24"/>
                      <a:pt x="4" y="24"/>
                    </a:cubicBezTo>
                    <a:cubicBezTo>
                      <a:pt x="4" y="24"/>
                      <a:pt x="4" y="24"/>
                      <a:pt x="4"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4" name="Freeform 2034"/>
              <p:cNvSpPr/>
              <p:nvPr/>
            </p:nvSpPr>
            <p:spPr bwMode="auto">
              <a:xfrm>
                <a:off x="10112148" y="636795"/>
                <a:ext cx="8445" cy="14073"/>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5" name="Freeform 2035"/>
              <p:cNvSpPr/>
              <p:nvPr/>
            </p:nvSpPr>
            <p:spPr bwMode="auto">
              <a:xfrm>
                <a:off x="10086816" y="636795"/>
                <a:ext cx="5629" cy="14073"/>
              </a:xfrm>
              <a:custGeom>
                <a:avLst/>
                <a:gdLst>
                  <a:gd name="T0" fmla="*/ 0 w 1"/>
                  <a:gd name="T1" fmla="*/ 2 h 2"/>
                  <a:gd name="T2" fmla="*/ 0 w 1"/>
                  <a:gd name="T3" fmla="*/ 2 h 2"/>
                  <a:gd name="T4" fmla="*/ 1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1" y="0"/>
                      <a:pt x="1" y="0"/>
                      <a:pt x="1"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6" name="Freeform 2036"/>
              <p:cNvSpPr/>
              <p:nvPr/>
            </p:nvSpPr>
            <p:spPr bwMode="auto">
              <a:xfrm>
                <a:off x="10053039" y="631166"/>
                <a:ext cx="47851" cy="19702"/>
              </a:xfrm>
              <a:custGeom>
                <a:avLst/>
                <a:gdLst>
                  <a:gd name="T0" fmla="*/ 7 w 7"/>
                  <a:gd name="T1" fmla="*/ 0 h 3"/>
                  <a:gd name="T2" fmla="*/ 5 w 7"/>
                  <a:gd name="T3" fmla="*/ 3 h 3"/>
                  <a:gd name="T4" fmla="*/ 1 w 7"/>
                  <a:gd name="T5" fmla="*/ 3 h 3"/>
                  <a:gd name="T6" fmla="*/ 1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5" y="1"/>
                      <a:pt x="5" y="3"/>
                    </a:cubicBezTo>
                    <a:cubicBezTo>
                      <a:pt x="1" y="3"/>
                      <a:pt x="1" y="3"/>
                      <a:pt x="1" y="3"/>
                    </a:cubicBezTo>
                    <a:cubicBezTo>
                      <a:pt x="1" y="3"/>
                      <a:pt x="0" y="1"/>
                      <a:pt x="1"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7" name="Freeform 2037"/>
              <p:cNvSpPr/>
              <p:nvPr/>
            </p:nvSpPr>
            <p:spPr bwMode="auto">
              <a:xfrm>
                <a:off x="10227552" y="783161"/>
                <a:ext cx="39406" cy="126662"/>
              </a:xfrm>
              <a:custGeom>
                <a:avLst/>
                <a:gdLst>
                  <a:gd name="T0" fmla="*/ 6 w 6"/>
                  <a:gd name="T1" fmla="*/ 0 h 19"/>
                  <a:gd name="T2" fmla="*/ 4 w 6"/>
                  <a:gd name="T3" fmla="*/ 17 h 19"/>
                  <a:gd name="T4" fmla="*/ 1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2" y="18"/>
                      <a:pt x="3" y="13"/>
                      <a:pt x="1" y="11"/>
                    </a:cubicBezTo>
                    <a:cubicBezTo>
                      <a:pt x="0" y="8"/>
                      <a:pt x="2" y="11"/>
                      <a:pt x="3" y="15"/>
                    </a:cubicBezTo>
                    <a:cubicBezTo>
                      <a:pt x="3" y="19"/>
                      <a:pt x="4" y="11"/>
                      <a:pt x="4" y="5"/>
                    </a:cubicBezTo>
                    <a:cubicBezTo>
                      <a:pt x="3" y="0"/>
                      <a:pt x="5" y="12"/>
                      <a:pt x="6" y="0"/>
                    </a:cubicBezTo>
                    <a:close/>
                  </a:path>
                </a:pathLst>
              </a:custGeom>
              <a:solidFill>
                <a:srgbClr val="5E50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8" name="Freeform 2038"/>
              <p:cNvSpPr/>
              <p:nvPr/>
            </p:nvSpPr>
            <p:spPr bwMode="auto">
              <a:xfrm>
                <a:off x="9920747"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4" y="10"/>
                      <a:pt x="3" y="14"/>
                    </a:cubicBezTo>
                    <a:cubicBezTo>
                      <a:pt x="3" y="18"/>
                      <a:pt x="2" y="10"/>
                      <a:pt x="2" y="5"/>
                    </a:cubicBezTo>
                    <a:cubicBezTo>
                      <a:pt x="3" y="0"/>
                      <a:pt x="1" y="11"/>
                      <a:pt x="0" y="0"/>
                    </a:cubicBezTo>
                    <a:close/>
                  </a:path>
                </a:pathLst>
              </a:custGeom>
              <a:solidFill>
                <a:srgbClr val="5E50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89" name="Freeform 2039"/>
              <p:cNvSpPr/>
              <p:nvPr/>
            </p:nvSpPr>
            <p:spPr bwMode="auto">
              <a:xfrm>
                <a:off x="9954523" y="304658"/>
                <a:ext cx="298361" cy="244880"/>
              </a:xfrm>
              <a:custGeom>
                <a:avLst/>
                <a:gdLst>
                  <a:gd name="T0" fmla="*/ 30 w 45"/>
                  <a:gd name="T1" fmla="*/ 1 h 37"/>
                  <a:gd name="T2" fmla="*/ 16 w 45"/>
                  <a:gd name="T3" fmla="*/ 1 h 37"/>
                  <a:gd name="T4" fmla="*/ 2 w 45"/>
                  <a:gd name="T5" fmla="*/ 22 h 37"/>
                  <a:gd name="T6" fmla="*/ 5 w 45"/>
                  <a:gd name="T7" fmla="*/ 35 h 37"/>
                  <a:gd name="T8" fmla="*/ 7 w 45"/>
                  <a:gd name="T9" fmla="*/ 35 h 37"/>
                  <a:gd name="T10" fmla="*/ 7 w 45"/>
                  <a:gd name="T11" fmla="*/ 27 h 37"/>
                  <a:gd name="T12" fmla="*/ 9 w 45"/>
                  <a:gd name="T13" fmla="*/ 21 h 37"/>
                  <a:gd name="T14" fmla="*/ 22 w 45"/>
                  <a:gd name="T15" fmla="*/ 21 h 37"/>
                  <a:gd name="T16" fmla="*/ 35 w 45"/>
                  <a:gd name="T17" fmla="*/ 20 h 37"/>
                  <a:gd name="T18" fmla="*/ 37 w 45"/>
                  <a:gd name="T19" fmla="*/ 21 h 37"/>
                  <a:gd name="T20" fmla="*/ 38 w 45"/>
                  <a:gd name="T21" fmla="*/ 22 h 37"/>
                  <a:gd name="T22" fmla="*/ 39 w 45"/>
                  <a:gd name="T23" fmla="*/ 30 h 37"/>
                  <a:gd name="T24" fmla="*/ 39 w 45"/>
                  <a:gd name="T25" fmla="*/ 32 h 37"/>
                  <a:gd name="T26" fmla="*/ 39 w 45"/>
                  <a:gd name="T27" fmla="*/ 34 h 37"/>
                  <a:gd name="T28" fmla="*/ 42 w 45"/>
                  <a:gd name="T29" fmla="*/ 28 h 37"/>
                  <a:gd name="T30" fmla="*/ 30 w 45"/>
                  <a:gd name="T31"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7">
                    <a:moveTo>
                      <a:pt x="30" y="1"/>
                    </a:moveTo>
                    <a:cubicBezTo>
                      <a:pt x="25" y="0"/>
                      <a:pt x="20" y="0"/>
                      <a:pt x="16" y="1"/>
                    </a:cubicBezTo>
                    <a:cubicBezTo>
                      <a:pt x="4" y="4"/>
                      <a:pt x="0" y="13"/>
                      <a:pt x="2" y="22"/>
                    </a:cubicBezTo>
                    <a:cubicBezTo>
                      <a:pt x="2" y="27"/>
                      <a:pt x="4" y="32"/>
                      <a:pt x="5" y="35"/>
                    </a:cubicBezTo>
                    <a:cubicBezTo>
                      <a:pt x="7" y="37"/>
                      <a:pt x="7" y="36"/>
                      <a:pt x="7" y="35"/>
                    </a:cubicBezTo>
                    <a:cubicBezTo>
                      <a:pt x="7" y="32"/>
                      <a:pt x="7" y="30"/>
                      <a:pt x="7" y="27"/>
                    </a:cubicBezTo>
                    <a:cubicBezTo>
                      <a:pt x="7" y="25"/>
                      <a:pt x="7" y="22"/>
                      <a:pt x="9" y="21"/>
                    </a:cubicBezTo>
                    <a:cubicBezTo>
                      <a:pt x="13" y="19"/>
                      <a:pt x="16" y="19"/>
                      <a:pt x="22" y="21"/>
                    </a:cubicBezTo>
                    <a:cubicBezTo>
                      <a:pt x="26" y="22"/>
                      <a:pt x="30" y="19"/>
                      <a:pt x="35" y="20"/>
                    </a:cubicBezTo>
                    <a:cubicBezTo>
                      <a:pt x="36" y="20"/>
                      <a:pt x="36" y="20"/>
                      <a:pt x="37" y="21"/>
                    </a:cubicBezTo>
                    <a:cubicBezTo>
                      <a:pt x="37" y="21"/>
                      <a:pt x="37" y="22"/>
                      <a:pt x="38" y="22"/>
                    </a:cubicBezTo>
                    <a:cubicBezTo>
                      <a:pt x="39" y="24"/>
                      <a:pt x="39" y="27"/>
                      <a:pt x="39" y="30"/>
                    </a:cubicBezTo>
                    <a:cubicBezTo>
                      <a:pt x="39" y="31"/>
                      <a:pt x="39" y="32"/>
                      <a:pt x="39" y="32"/>
                    </a:cubicBezTo>
                    <a:cubicBezTo>
                      <a:pt x="39" y="33"/>
                      <a:pt x="39" y="33"/>
                      <a:pt x="39" y="34"/>
                    </a:cubicBezTo>
                    <a:cubicBezTo>
                      <a:pt x="38" y="36"/>
                      <a:pt x="40" y="36"/>
                      <a:pt x="42" y="28"/>
                    </a:cubicBezTo>
                    <a:cubicBezTo>
                      <a:pt x="43" y="21"/>
                      <a:pt x="45" y="5"/>
                      <a:pt x="30" y="1"/>
                    </a:cubicBez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0" name="Freeform 2040"/>
              <p:cNvSpPr/>
              <p:nvPr/>
            </p:nvSpPr>
            <p:spPr bwMode="auto">
              <a:xfrm>
                <a:off x="9979857" y="369398"/>
                <a:ext cx="247696" cy="180142"/>
              </a:xfrm>
              <a:custGeom>
                <a:avLst/>
                <a:gdLst>
                  <a:gd name="T0" fmla="*/ 37 w 37"/>
                  <a:gd name="T1" fmla="*/ 14 h 27"/>
                  <a:gd name="T2" fmla="*/ 37 w 37"/>
                  <a:gd name="T3" fmla="*/ 13 h 27"/>
                  <a:gd name="T4" fmla="*/ 35 w 37"/>
                  <a:gd name="T5" fmla="*/ 9 h 27"/>
                  <a:gd name="T6" fmla="*/ 34 w 37"/>
                  <a:gd name="T7" fmla="*/ 1 h 27"/>
                  <a:gd name="T8" fmla="*/ 32 w 37"/>
                  <a:gd name="T9" fmla="*/ 3 h 27"/>
                  <a:gd name="T10" fmla="*/ 14 w 37"/>
                  <a:gd name="T11" fmla="*/ 6 h 27"/>
                  <a:gd name="T12" fmla="*/ 8 w 37"/>
                  <a:gd name="T13" fmla="*/ 3 h 27"/>
                  <a:gd name="T14" fmla="*/ 4 w 37"/>
                  <a:gd name="T15" fmla="*/ 5 h 27"/>
                  <a:gd name="T16" fmla="*/ 0 w 37"/>
                  <a:gd name="T17" fmla="*/ 4 h 27"/>
                  <a:gd name="T18" fmla="*/ 1 w 37"/>
                  <a:gd name="T19" fmla="*/ 8 h 27"/>
                  <a:gd name="T20" fmla="*/ 2 w 37"/>
                  <a:gd name="T21" fmla="*/ 22 h 27"/>
                  <a:gd name="T22" fmla="*/ 1 w 37"/>
                  <a:gd name="T23" fmla="*/ 24 h 27"/>
                  <a:gd name="T24" fmla="*/ 1 w 37"/>
                  <a:gd name="T25" fmla="*/ 25 h 27"/>
                  <a:gd name="T26" fmla="*/ 3 w 37"/>
                  <a:gd name="T27" fmla="*/ 25 h 27"/>
                  <a:gd name="T28" fmla="*/ 3 w 37"/>
                  <a:gd name="T29" fmla="*/ 17 h 27"/>
                  <a:gd name="T30" fmla="*/ 5 w 37"/>
                  <a:gd name="T31" fmla="*/ 11 h 27"/>
                  <a:gd name="T32" fmla="*/ 18 w 37"/>
                  <a:gd name="T33" fmla="*/ 11 h 27"/>
                  <a:gd name="T34" fmla="*/ 31 w 37"/>
                  <a:gd name="T35" fmla="*/ 10 h 27"/>
                  <a:gd name="T36" fmla="*/ 33 w 37"/>
                  <a:gd name="T37" fmla="*/ 11 h 27"/>
                  <a:gd name="T38" fmla="*/ 34 w 37"/>
                  <a:gd name="T39" fmla="*/ 12 h 27"/>
                  <a:gd name="T40" fmla="*/ 35 w 37"/>
                  <a:gd name="T41" fmla="*/ 20 h 27"/>
                  <a:gd name="T42" fmla="*/ 35 w 37"/>
                  <a:gd name="T43" fmla="*/ 22 h 27"/>
                  <a:gd name="T44" fmla="*/ 35 w 37"/>
                  <a:gd name="T45" fmla="*/ 24 h 27"/>
                  <a:gd name="T46" fmla="*/ 37 w 37"/>
                  <a:gd name="T47" fmla="*/ 20 h 27"/>
                  <a:gd name="T48" fmla="*/ 37 w 37"/>
                  <a:gd name="T49" fmla="*/ 19 h 27"/>
                  <a:gd name="T50" fmla="*/ 37 w 37"/>
                  <a:gd name="T5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27">
                    <a:moveTo>
                      <a:pt x="37" y="14"/>
                    </a:moveTo>
                    <a:cubicBezTo>
                      <a:pt x="37" y="14"/>
                      <a:pt x="37" y="13"/>
                      <a:pt x="37" y="13"/>
                    </a:cubicBezTo>
                    <a:cubicBezTo>
                      <a:pt x="36" y="12"/>
                      <a:pt x="35" y="10"/>
                      <a:pt x="35" y="9"/>
                    </a:cubicBezTo>
                    <a:cubicBezTo>
                      <a:pt x="34" y="6"/>
                      <a:pt x="34" y="4"/>
                      <a:pt x="34" y="1"/>
                    </a:cubicBezTo>
                    <a:cubicBezTo>
                      <a:pt x="33" y="2"/>
                      <a:pt x="33" y="2"/>
                      <a:pt x="32" y="3"/>
                    </a:cubicBezTo>
                    <a:cubicBezTo>
                      <a:pt x="27" y="6"/>
                      <a:pt x="20" y="9"/>
                      <a:pt x="14" y="6"/>
                    </a:cubicBezTo>
                    <a:cubicBezTo>
                      <a:pt x="12" y="5"/>
                      <a:pt x="10" y="0"/>
                      <a:pt x="8" y="3"/>
                    </a:cubicBezTo>
                    <a:cubicBezTo>
                      <a:pt x="7" y="5"/>
                      <a:pt x="5" y="6"/>
                      <a:pt x="4" y="5"/>
                    </a:cubicBezTo>
                    <a:cubicBezTo>
                      <a:pt x="2" y="5"/>
                      <a:pt x="1" y="4"/>
                      <a:pt x="0" y="4"/>
                    </a:cubicBezTo>
                    <a:cubicBezTo>
                      <a:pt x="1" y="4"/>
                      <a:pt x="1" y="7"/>
                      <a:pt x="1" y="8"/>
                    </a:cubicBezTo>
                    <a:cubicBezTo>
                      <a:pt x="3" y="12"/>
                      <a:pt x="1" y="17"/>
                      <a:pt x="2" y="22"/>
                    </a:cubicBezTo>
                    <a:cubicBezTo>
                      <a:pt x="2" y="23"/>
                      <a:pt x="1" y="23"/>
                      <a:pt x="1" y="24"/>
                    </a:cubicBezTo>
                    <a:cubicBezTo>
                      <a:pt x="1" y="25"/>
                      <a:pt x="1" y="25"/>
                      <a:pt x="1" y="25"/>
                    </a:cubicBezTo>
                    <a:cubicBezTo>
                      <a:pt x="3" y="27"/>
                      <a:pt x="3" y="26"/>
                      <a:pt x="3" y="25"/>
                    </a:cubicBezTo>
                    <a:cubicBezTo>
                      <a:pt x="3" y="22"/>
                      <a:pt x="3" y="20"/>
                      <a:pt x="3" y="17"/>
                    </a:cubicBezTo>
                    <a:cubicBezTo>
                      <a:pt x="3" y="15"/>
                      <a:pt x="3" y="12"/>
                      <a:pt x="5" y="11"/>
                    </a:cubicBezTo>
                    <a:cubicBezTo>
                      <a:pt x="9" y="9"/>
                      <a:pt x="12" y="9"/>
                      <a:pt x="18" y="11"/>
                    </a:cubicBezTo>
                    <a:cubicBezTo>
                      <a:pt x="22" y="12"/>
                      <a:pt x="26" y="9"/>
                      <a:pt x="31" y="10"/>
                    </a:cubicBezTo>
                    <a:cubicBezTo>
                      <a:pt x="32" y="10"/>
                      <a:pt x="32" y="10"/>
                      <a:pt x="33" y="11"/>
                    </a:cubicBezTo>
                    <a:cubicBezTo>
                      <a:pt x="33" y="11"/>
                      <a:pt x="33" y="12"/>
                      <a:pt x="34" y="12"/>
                    </a:cubicBezTo>
                    <a:cubicBezTo>
                      <a:pt x="35" y="14"/>
                      <a:pt x="35" y="17"/>
                      <a:pt x="35" y="20"/>
                    </a:cubicBezTo>
                    <a:cubicBezTo>
                      <a:pt x="35" y="21"/>
                      <a:pt x="35" y="22"/>
                      <a:pt x="35" y="22"/>
                    </a:cubicBezTo>
                    <a:cubicBezTo>
                      <a:pt x="35" y="23"/>
                      <a:pt x="35" y="23"/>
                      <a:pt x="35" y="24"/>
                    </a:cubicBezTo>
                    <a:cubicBezTo>
                      <a:pt x="34" y="26"/>
                      <a:pt x="36" y="26"/>
                      <a:pt x="37" y="20"/>
                    </a:cubicBezTo>
                    <a:cubicBezTo>
                      <a:pt x="37" y="19"/>
                      <a:pt x="37" y="19"/>
                      <a:pt x="37" y="19"/>
                    </a:cubicBezTo>
                    <a:cubicBezTo>
                      <a:pt x="37" y="18"/>
                      <a:pt x="37" y="16"/>
                      <a:pt x="37" y="14"/>
                    </a:cubicBezTo>
                    <a:close/>
                  </a:path>
                </a:pathLst>
              </a:custGeom>
              <a:solidFill>
                <a:srgbClr val="888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1" name="Rectangle 2041"/>
              <p:cNvSpPr>
                <a:spLocks noChangeArrowheads="1"/>
              </p:cNvSpPr>
              <p:nvPr/>
            </p:nvSpPr>
            <p:spPr bwMode="auto">
              <a:xfrm>
                <a:off x="10072742" y="937971"/>
                <a:ext cx="8445" cy="33777"/>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2" name="Rectangle 2042"/>
              <p:cNvSpPr>
                <a:spLocks noChangeArrowheads="1"/>
              </p:cNvSpPr>
              <p:nvPr/>
            </p:nvSpPr>
            <p:spPr bwMode="auto">
              <a:xfrm>
                <a:off x="10047410" y="937971"/>
                <a:ext cx="5629" cy="33777"/>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3" name="Rectangle 2043"/>
              <p:cNvSpPr>
                <a:spLocks noChangeArrowheads="1"/>
              </p:cNvSpPr>
              <p:nvPr/>
            </p:nvSpPr>
            <p:spPr bwMode="auto">
              <a:xfrm>
                <a:off x="10140295" y="937971"/>
                <a:ext cx="5629" cy="33777"/>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4" name="Rectangle 2044"/>
              <p:cNvSpPr>
                <a:spLocks noChangeArrowheads="1"/>
              </p:cNvSpPr>
              <p:nvPr/>
            </p:nvSpPr>
            <p:spPr bwMode="auto">
              <a:xfrm>
                <a:off x="10112148" y="937971"/>
                <a:ext cx="8445" cy="33777"/>
              </a:xfrm>
              <a:prstGeom prst="rect">
                <a:avLst/>
              </a:prstGeom>
              <a:solidFill>
                <a:srgbClr val="6453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5" name="Rectangle 2046"/>
              <p:cNvSpPr>
                <a:spLocks noChangeArrowheads="1"/>
              </p:cNvSpPr>
              <p:nvPr/>
            </p:nvSpPr>
            <p:spPr bwMode="auto">
              <a:xfrm>
                <a:off x="10748275" y="583317"/>
                <a:ext cx="78812"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6" name="Rectangle 2047"/>
              <p:cNvSpPr>
                <a:spLocks noChangeArrowheads="1"/>
              </p:cNvSpPr>
              <p:nvPr/>
            </p:nvSpPr>
            <p:spPr bwMode="auto">
              <a:xfrm>
                <a:off x="10748275" y="583317"/>
                <a:ext cx="78812"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7" name="Freeform 2048"/>
              <p:cNvSpPr/>
              <p:nvPr/>
            </p:nvSpPr>
            <p:spPr bwMode="auto">
              <a:xfrm>
                <a:off x="10652574" y="963303"/>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8" name="Freeform 2049"/>
              <p:cNvSpPr/>
              <p:nvPr/>
            </p:nvSpPr>
            <p:spPr bwMode="auto">
              <a:xfrm>
                <a:off x="10652574" y="963303"/>
                <a:ext cx="261770" cy="121032"/>
              </a:xfrm>
              <a:custGeom>
                <a:avLst/>
                <a:gdLst>
                  <a:gd name="T0" fmla="*/ 88 w 93"/>
                  <a:gd name="T1" fmla="*/ 43 h 43"/>
                  <a:gd name="T2" fmla="*/ 5 w 93"/>
                  <a:gd name="T3" fmla="*/ 43 h 43"/>
                  <a:gd name="T4" fmla="*/ 0 w 93"/>
                  <a:gd name="T5" fmla="*/ 0 h 43"/>
                  <a:gd name="T6" fmla="*/ 93 w 93"/>
                  <a:gd name="T7" fmla="*/ 0 h 43"/>
                  <a:gd name="T8" fmla="*/ 88 w 93"/>
                  <a:gd name="T9" fmla="*/ 43 h 43"/>
                </a:gdLst>
                <a:ahLst/>
                <a:cxnLst>
                  <a:cxn ang="0">
                    <a:pos x="T0" y="T1"/>
                  </a:cxn>
                  <a:cxn ang="0">
                    <a:pos x="T2" y="T3"/>
                  </a:cxn>
                  <a:cxn ang="0">
                    <a:pos x="T4" y="T5"/>
                  </a:cxn>
                  <a:cxn ang="0">
                    <a:pos x="T6" y="T7"/>
                  </a:cxn>
                  <a:cxn ang="0">
                    <a:pos x="T8" y="T9"/>
                  </a:cxn>
                </a:cxnLst>
                <a:rect l="0" t="0" r="r" b="b"/>
                <a:pathLst>
                  <a:path w="93" h="43">
                    <a:moveTo>
                      <a:pt x="88" y="43"/>
                    </a:moveTo>
                    <a:lnTo>
                      <a:pt x="5" y="43"/>
                    </a:lnTo>
                    <a:lnTo>
                      <a:pt x="0" y="0"/>
                    </a:lnTo>
                    <a:lnTo>
                      <a:pt x="93" y="0"/>
                    </a:lnTo>
                    <a:lnTo>
                      <a:pt x="88"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1999" name="Freeform 2050"/>
              <p:cNvSpPr/>
              <p:nvPr/>
            </p:nvSpPr>
            <p:spPr bwMode="auto">
              <a:xfrm>
                <a:off x="10666649" y="1084337"/>
                <a:ext cx="101330" cy="388432"/>
              </a:xfrm>
              <a:custGeom>
                <a:avLst/>
                <a:gdLst>
                  <a:gd name="T0" fmla="*/ 21 w 36"/>
                  <a:gd name="T1" fmla="*/ 128 h 138"/>
                  <a:gd name="T2" fmla="*/ 0 w 36"/>
                  <a:gd name="T3" fmla="*/ 0 h 138"/>
                  <a:gd name="T4" fmla="*/ 33 w 36"/>
                  <a:gd name="T5" fmla="*/ 0 h 138"/>
                  <a:gd name="T6" fmla="*/ 36 w 36"/>
                  <a:gd name="T7" fmla="*/ 138 h 138"/>
                  <a:gd name="T8" fmla="*/ 21 w 36"/>
                  <a:gd name="T9" fmla="*/ 128 h 138"/>
                </a:gdLst>
                <a:ahLst/>
                <a:cxnLst>
                  <a:cxn ang="0">
                    <a:pos x="T0" y="T1"/>
                  </a:cxn>
                  <a:cxn ang="0">
                    <a:pos x="T2" y="T3"/>
                  </a:cxn>
                  <a:cxn ang="0">
                    <a:pos x="T4" y="T5"/>
                  </a:cxn>
                  <a:cxn ang="0">
                    <a:pos x="T6" y="T7"/>
                  </a:cxn>
                  <a:cxn ang="0">
                    <a:pos x="T8" y="T9"/>
                  </a:cxn>
                </a:cxnLst>
                <a:rect l="0" t="0" r="r" b="b"/>
                <a:pathLst>
                  <a:path w="36" h="138">
                    <a:moveTo>
                      <a:pt x="21" y="128"/>
                    </a:moveTo>
                    <a:lnTo>
                      <a:pt x="0" y="0"/>
                    </a:lnTo>
                    <a:lnTo>
                      <a:pt x="33" y="0"/>
                    </a:lnTo>
                    <a:lnTo>
                      <a:pt x="36" y="138"/>
                    </a:lnTo>
                    <a:lnTo>
                      <a:pt x="21" y="12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0" name="Freeform 2051"/>
              <p:cNvSpPr/>
              <p:nvPr/>
            </p:nvSpPr>
            <p:spPr bwMode="auto">
              <a:xfrm>
                <a:off x="10706055" y="1084337"/>
                <a:ext cx="67553"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8"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474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1" name="Freeform 2052"/>
              <p:cNvSpPr/>
              <p:nvPr/>
            </p:nvSpPr>
            <p:spPr bwMode="auto">
              <a:xfrm>
                <a:off x="10813014" y="1084337"/>
                <a:ext cx="87257" cy="388432"/>
              </a:xfrm>
              <a:custGeom>
                <a:avLst/>
                <a:gdLst>
                  <a:gd name="T0" fmla="*/ 10 w 31"/>
                  <a:gd name="T1" fmla="*/ 128 h 138"/>
                  <a:gd name="T2" fmla="*/ 31 w 31"/>
                  <a:gd name="T3" fmla="*/ 0 h 138"/>
                  <a:gd name="T4" fmla="*/ 0 w 31"/>
                  <a:gd name="T5" fmla="*/ 0 h 138"/>
                  <a:gd name="T6" fmla="*/ 0 w 31"/>
                  <a:gd name="T7" fmla="*/ 138 h 138"/>
                  <a:gd name="T8" fmla="*/ 10 w 31"/>
                  <a:gd name="T9" fmla="*/ 128 h 138"/>
                </a:gdLst>
                <a:ahLst/>
                <a:cxnLst>
                  <a:cxn ang="0">
                    <a:pos x="T0" y="T1"/>
                  </a:cxn>
                  <a:cxn ang="0">
                    <a:pos x="T2" y="T3"/>
                  </a:cxn>
                  <a:cxn ang="0">
                    <a:pos x="T4" y="T5"/>
                  </a:cxn>
                  <a:cxn ang="0">
                    <a:pos x="T6" y="T7"/>
                  </a:cxn>
                  <a:cxn ang="0">
                    <a:pos x="T8" y="T9"/>
                  </a:cxn>
                </a:cxnLst>
                <a:rect l="0" t="0" r="r" b="b"/>
                <a:pathLst>
                  <a:path w="31" h="138">
                    <a:moveTo>
                      <a:pt x="10" y="128"/>
                    </a:moveTo>
                    <a:lnTo>
                      <a:pt x="31" y="0"/>
                    </a:lnTo>
                    <a:lnTo>
                      <a:pt x="0" y="0"/>
                    </a:lnTo>
                    <a:lnTo>
                      <a:pt x="0" y="138"/>
                    </a:lnTo>
                    <a:lnTo>
                      <a:pt x="10" y="12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2" name="Freeform 2053"/>
              <p:cNvSpPr/>
              <p:nvPr/>
            </p:nvSpPr>
            <p:spPr bwMode="auto">
              <a:xfrm>
                <a:off x="10807385" y="1084337"/>
                <a:ext cx="67553" cy="388432"/>
              </a:xfrm>
              <a:custGeom>
                <a:avLst/>
                <a:gdLst>
                  <a:gd name="T0" fmla="*/ 9 w 10"/>
                  <a:gd name="T1" fmla="*/ 30 h 58"/>
                  <a:gd name="T2" fmla="*/ 3 w 10"/>
                  <a:gd name="T3" fmla="*/ 28 h 58"/>
                  <a:gd name="T4" fmla="*/ 3 w 10"/>
                  <a:gd name="T5" fmla="*/ 0 h 58"/>
                  <a:gd name="T6" fmla="*/ 1 w 10"/>
                  <a:gd name="T7" fmla="*/ 0 h 58"/>
                  <a:gd name="T8" fmla="*/ 1 w 10"/>
                  <a:gd name="T9" fmla="*/ 58 h 58"/>
                  <a:gd name="T10" fmla="*/ 5 w 10"/>
                  <a:gd name="T11" fmla="*/ 54 h 58"/>
                  <a:gd name="T12" fmla="*/ 10 w 10"/>
                  <a:gd name="T13" fmla="*/ 29 h 58"/>
                  <a:gd name="T14" fmla="*/ 9 w 10"/>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8">
                    <a:moveTo>
                      <a:pt x="9" y="30"/>
                    </a:moveTo>
                    <a:cubicBezTo>
                      <a:pt x="7" y="32"/>
                      <a:pt x="4" y="31"/>
                      <a:pt x="3" y="28"/>
                    </a:cubicBezTo>
                    <a:cubicBezTo>
                      <a:pt x="0" y="19"/>
                      <a:pt x="3" y="9"/>
                      <a:pt x="3" y="0"/>
                    </a:cubicBezTo>
                    <a:cubicBezTo>
                      <a:pt x="1" y="0"/>
                      <a:pt x="1" y="0"/>
                      <a:pt x="1" y="0"/>
                    </a:cubicBezTo>
                    <a:cubicBezTo>
                      <a:pt x="1" y="58"/>
                      <a:pt x="1" y="58"/>
                      <a:pt x="1" y="58"/>
                    </a:cubicBezTo>
                    <a:cubicBezTo>
                      <a:pt x="5" y="54"/>
                      <a:pt x="5" y="54"/>
                      <a:pt x="5" y="54"/>
                    </a:cubicBezTo>
                    <a:cubicBezTo>
                      <a:pt x="10" y="29"/>
                      <a:pt x="10" y="29"/>
                      <a:pt x="10" y="29"/>
                    </a:cubicBezTo>
                    <a:lnTo>
                      <a:pt x="9" y="30"/>
                    </a:lnTo>
                    <a:close/>
                  </a:path>
                </a:pathLst>
              </a:custGeom>
              <a:solidFill>
                <a:srgbClr val="4745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3" name="Freeform 2054"/>
              <p:cNvSpPr/>
              <p:nvPr/>
            </p:nvSpPr>
            <p:spPr bwMode="auto">
              <a:xfrm>
                <a:off x="10627243" y="645240"/>
                <a:ext cx="312435" cy="318063"/>
              </a:xfrm>
              <a:custGeom>
                <a:avLst/>
                <a:gdLst>
                  <a:gd name="T0" fmla="*/ 44 w 47"/>
                  <a:gd name="T1" fmla="*/ 4 h 48"/>
                  <a:gd name="T2" fmla="*/ 24 w 47"/>
                  <a:gd name="T3" fmla="*/ 0 h 48"/>
                  <a:gd name="T4" fmla="*/ 24 w 47"/>
                  <a:gd name="T5" fmla="*/ 0 h 48"/>
                  <a:gd name="T6" fmla="*/ 23 w 47"/>
                  <a:gd name="T7" fmla="*/ 0 h 48"/>
                  <a:gd name="T8" fmla="*/ 22 w 47"/>
                  <a:gd name="T9" fmla="*/ 0 h 48"/>
                  <a:gd name="T10" fmla="*/ 22 w 47"/>
                  <a:gd name="T11" fmla="*/ 0 h 48"/>
                  <a:gd name="T12" fmla="*/ 3 w 47"/>
                  <a:gd name="T13" fmla="*/ 4 h 48"/>
                  <a:gd name="T14" fmla="*/ 4 w 47"/>
                  <a:gd name="T15" fmla="*/ 48 h 48"/>
                  <a:gd name="T16" fmla="*/ 22 w 47"/>
                  <a:gd name="T17" fmla="*/ 48 h 48"/>
                  <a:gd name="T18" fmla="*/ 24 w 47"/>
                  <a:gd name="T19" fmla="*/ 48 h 48"/>
                  <a:gd name="T20" fmla="*/ 43 w 47"/>
                  <a:gd name="T21" fmla="*/ 48 h 48"/>
                  <a:gd name="T22" fmla="*/ 44 w 47"/>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44" y="4"/>
                    </a:moveTo>
                    <a:cubicBezTo>
                      <a:pt x="41" y="1"/>
                      <a:pt x="34"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4" y="48"/>
                      <a:pt x="4" y="48"/>
                    </a:cubicBezTo>
                    <a:cubicBezTo>
                      <a:pt x="22" y="48"/>
                      <a:pt x="22" y="48"/>
                      <a:pt x="22" y="48"/>
                    </a:cubicBezTo>
                    <a:cubicBezTo>
                      <a:pt x="24" y="48"/>
                      <a:pt x="24" y="48"/>
                      <a:pt x="24" y="48"/>
                    </a:cubicBezTo>
                    <a:cubicBezTo>
                      <a:pt x="43" y="48"/>
                      <a:pt x="43" y="48"/>
                      <a:pt x="43" y="48"/>
                    </a:cubicBezTo>
                    <a:cubicBezTo>
                      <a:pt x="43" y="48"/>
                      <a:pt x="47" y="9"/>
                      <a:pt x="44"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4" name="Freeform 2055"/>
              <p:cNvSpPr/>
              <p:nvPr/>
            </p:nvSpPr>
            <p:spPr bwMode="auto">
              <a:xfrm>
                <a:off x="10700425" y="650870"/>
                <a:ext cx="166069" cy="301174"/>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10 w 25"/>
                  <a:gd name="T11" fmla="*/ 43 h 45"/>
                  <a:gd name="T12" fmla="*/ 5 w 25"/>
                  <a:gd name="T13" fmla="*/ 33 h 45"/>
                  <a:gd name="T14" fmla="*/ 5 w 25"/>
                  <a:gd name="T15" fmla="*/ 31 h 45"/>
                  <a:gd name="T16" fmla="*/ 6 w 25"/>
                  <a:gd name="T17" fmla="*/ 21 h 45"/>
                  <a:gd name="T18" fmla="*/ 6 w 25"/>
                  <a:gd name="T19" fmla="*/ 0 h 45"/>
                  <a:gd name="T20" fmla="*/ 2 w 25"/>
                  <a:gd name="T21" fmla="*/ 3 h 45"/>
                  <a:gd name="T22" fmla="*/ 2 w 25"/>
                  <a:gd name="T23" fmla="*/ 44 h 45"/>
                  <a:gd name="T24" fmla="*/ 23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3" y="2"/>
                      <a:pt x="22" y="2"/>
                      <a:pt x="20" y="1"/>
                    </a:cubicBezTo>
                    <a:cubicBezTo>
                      <a:pt x="19" y="0"/>
                      <a:pt x="19" y="0"/>
                      <a:pt x="19" y="0"/>
                    </a:cubicBezTo>
                    <a:cubicBezTo>
                      <a:pt x="18" y="13"/>
                      <a:pt x="18" y="21"/>
                      <a:pt x="19" y="33"/>
                    </a:cubicBezTo>
                    <a:cubicBezTo>
                      <a:pt x="20" y="36"/>
                      <a:pt x="19" y="41"/>
                      <a:pt x="18" y="41"/>
                    </a:cubicBezTo>
                    <a:cubicBezTo>
                      <a:pt x="16" y="45"/>
                      <a:pt x="12" y="43"/>
                      <a:pt x="10" y="43"/>
                    </a:cubicBezTo>
                    <a:cubicBezTo>
                      <a:pt x="6" y="42"/>
                      <a:pt x="5" y="39"/>
                      <a:pt x="5" y="33"/>
                    </a:cubicBezTo>
                    <a:cubicBezTo>
                      <a:pt x="5" y="32"/>
                      <a:pt x="5" y="32"/>
                      <a:pt x="5" y="31"/>
                    </a:cubicBezTo>
                    <a:cubicBezTo>
                      <a:pt x="5" y="27"/>
                      <a:pt x="6" y="24"/>
                      <a:pt x="6" y="21"/>
                    </a:cubicBezTo>
                    <a:cubicBezTo>
                      <a:pt x="5" y="14"/>
                      <a:pt x="11" y="11"/>
                      <a:pt x="6" y="0"/>
                    </a:cubicBezTo>
                    <a:cubicBezTo>
                      <a:pt x="5" y="0"/>
                      <a:pt x="2" y="2"/>
                      <a:pt x="2" y="3"/>
                    </a:cubicBezTo>
                    <a:cubicBezTo>
                      <a:pt x="0" y="7"/>
                      <a:pt x="2" y="44"/>
                      <a:pt x="2" y="44"/>
                    </a:cubicBezTo>
                    <a:cubicBezTo>
                      <a:pt x="23" y="44"/>
                      <a:pt x="23" y="44"/>
                      <a:pt x="23" y="44"/>
                    </a:cubicBezTo>
                    <a:cubicBezTo>
                      <a:pt x="23"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5" name="Rectangle 2056"/>
              <p:cNvSpPr>
                <a:spLocks noChangeArrowheads="1"/>
              </p:cNvSpPr>
              <p:nvPr/>
            </p:nvSpPr>
            <p:spPr bwMode="auto">
              <a:xfrm>
                <a:off x="10813014"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6" name="Freeform 2057"/>
              <p:cNvSpPr/>
              <p:nvPr/>
            </p:nvSpPr>
            <p:spPr bwMode="auto">
              <a:xfrm>
                <a:off x="10652574" y="943601"/>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7" name="Freeform 2058"/>
              <p:cNvSpPr/>
              <p:nvPr/>
            </p:nvSpPr>
            <p:spPr bwMode="auto">
              <a:xfrm>
                <a:off x="10652574" y="943601"/>
                <a:ext cx="261770" cy="19702"/>
              </a:xfrm>
              <a:custGeom>
                <a:avLst/>
                <a:gdLst>
                  <a:gd name="T0" fmla="*/ 88 w 93"/>
                  <a:gd name="T1" fmla="*/ 7 h 7"/>
                  <a:gd name="T2" fmla="*/ 5 w 93"/>
                  <a:gd name="T3" fmla="*/ 7 h 7"/>
                  <a:gd name="T4" fmla="*/ 0 w 93"/>
                  <a:gd name="T5" fmla="*/ 0 h 7"/>
                  <a:gd name="T6" fmla="*/ 93 w 93"/>
                  <a:gd name="T7" fmla="*/ 0 h 7"/>
                  <a:gd name="T8" fmla="*/ 88 w 93"/>
                  <a:gd name="T9" fmla="*/ 7 h 7"/>
                </a:gdLst>
                <a:ahLst/>
                <a:cxnLst>
                  <a:cxn ang="0">
                    <a:pos x="T0" y="T1"/>
                  </a:cxn>
                  <a:cxn ang="0">
                    <a:pos x="T2" y="T3"/>
                  </a:cxn>
                  <a:cxn ang="0">
                    <a:pos x="T4" y="T5"/>
                  </a:cxn>
                  <a:cxn ang="0">
                    <a:pos x="T6" y="T7"/>
                  </a:cxn>
                  <a:cxn ang="0">
                    <a:pos x="T8" y="T9"/>
                  </a:cxn>
                </a:cxnLst>
                <a:rect l="0" t="0" r="r" b="b"/>
                <a:pathLst>
                  <a:path w="93" h="7">
                    <a:moveTo>
                      <a:pt x="88" y="7"/>
                    </a:moveTo>
                    <a:lnTo>
                      <a:pt x="5" y="7"/>
                    </a:lnTo>
                    <a:lnTo>
                      <a:pt x="0" y="0"/>
                    </a:lnTo>
                    <a:lnTo>
                      <a:pt x="93" y="0"/>
                    </a:lnTo>
                    <a:lnTo>
                      <a:pt x="88"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8" name="Freeform 2059"/>
              <p:cNvSpPr/>
              <p:nvPr/>
            </p:nvSpPr>
            <p:spPr bwMode="auto">
              <a:xfrm>
                <a:off x="10813014" y="1444621"/>
                <a:ext cx="61924" cy="39406"/>
              </a:xfrm>
              <a:custGeom>
                <a:avLst/>
                <a:gdLst>
                  <a:gd name="T0" fmla="*/ 0 w 9"/>
                  <a:gd name="T1" fmla="*/ 4 h 6"/>
                  <a:gd name="T2" fmla="*/ 3 w 9"/>
                  <a:gd name="T3" fmla="*/ 0 h 6"/>
                  <a:gd name="T4" fmla="*/ 9 w 9"/>
                  <a:gd name="T5" fmla="*/ 4 h 6"/>
                  <a:gd name="T6" fmla="*/ 0 w 9"/>
                  <a:gd name="T7" fmla="*/ 4 h 6"/>
                </a:gdLst>
                <a:ahLst/>
                <a:cxnLst>
                  <a:cxn ang="0">
                    <a:pos x="T0" y="T1"/>
                  </a:cxn>
                  <a:cxn ang="0">
                    <a:pos x="T2" y="T3"/>
                  </a:cxn>
                  <a:cxn ang="0">
                    <a:pos x="T4" y="T5"/>
                  </a:cxn>
                  <a:cxn ang="0">
                    <a:pos x="T6" y="T7"/>
                  </a:cxn>
                </a:cxnLst>
                <a:rect l="0" t="0" r="r" b="b"/>
                <a:pathLst>
                  <a:path w="9" h="6">
                    <a:moveTo>
                      <a:pt x="0" y="4"/>
                    </a:moveTo>
                    <a:cubicBezTo>
                      <a:pt x="0" y="4"/>
                      <a:pt x="0" y="0"/>
                      <a:pt x="3" y="0"/>
                    </a:cubicBezTo>
                    <a:cubicBezTo>
                      <a:pt x="7" y="0"/>
                      <a:pt x="9" y="2"/>
                      <a:pt x="9" y="4"/>
                    </a:cubicBezTo>
                    <a:cubicBezTo>
                      <a:pt x="9"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09" name="Rectangle 2060"/>
              <p:cNvSpPr>
                <a:spLocks noChangeArrowheads="1"/>
              </p:cNvSpPr>
              <p:nvPr/>
            </p:nvSpPr>
            <p:spPr bwMode="auto">
              <a:xfrm>
                <a:off x="10706055" y="1472769"/>
                <a:ext cx="61924"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0" name="Freeform 2061"/>
              <p:cNvSpPr/>
              <p:nvPr/>
            </p:nvSpPr>
            <p:spPr bwMode="auto">
              <a:xfrm>
                <a:off x="10706055"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2" y="0"/>
                      <a:pt x="0" y="2"/>
                      <a:pt x="0" y="4"/>
                    </a:cubicBezTo>
                    <a:cubicBezTo>
                      <a:pt x="0" y="6"/>
                      <a:pt x="9" y="4"/>
                      <a:pt x="9"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1" name="Freeform 2062"/>
              <p:cNvSpPr/>
              <p:nvPr/>
            </p:nvSpPr>
            <p:spPr bwMode="auto">
              <a:xfrm>
                <a:off x="10807385" y="1444621"/>
                <a:ext cx="67553" cy="39406"/>
              </a:xfrm>
              <a:custGeom>
                <a:avLst/>
                <a:gdLst>
                  <a:gd name="T0" fmla="*/ 1 w 10"/>
                  <a:gd name="T1" fmla="*/ 4 h 6"/>
                  <a:gd name="T2" fmla="*/ 3 w 10"/>
                  <a:gd name="T3" fmla="*/ 0 h 6"/>
                  <a:gd name="T4" fmla="*/ 10 w 10"/>
                  <a:gd name="T5" fmla="*/ 4 h 6"/>
                  <a:gd name="T6" fmla="*/ 1 w 10"/>
                  <a:gd name="T7" fmla="*/ 4 h 6"/>
                </a:gdLst>
                <a:ahLst/>
                <a:cxnLst>
                  <a:cxn ang="0">
                    <a:pos x="T0" y="T1"/>
                  </a:cxn>
                  <a:cxn ang="0">
                    <a:pos x="T2" y="T3"/>
                  </a:cxn>
                  <a:cxn ang="0">
                    <a:pos x="T4" y="T5"/>
                  </a:cxn>
                  <a:cxn ang="0">
                    <a:pos x="T6" y="T7"/>
                  </a:cxn>
                </a:cxnLst>
                <a:rect l="0" t="0" r="r" b="b"/>
                <a:pathLst>
                  <a:path w="10" h="6">
                    <a:moveTo>
                      <a:pt x="1" y="4"/>
                    </a:moveTo>
                    <a:cubicBezTo>
                      <a:pt x="1" y="4"/>
                      <a:pt x="0" y="0"/>
                      <a:pt x="3" y="0"/>
                    </a:cubicBezTo>
                    <a:cubicBezTo>
                      <a:pt x="7" y="6"/>
                      <a:pt x="10" y="2"/>
                      <a:pt x="10" y="4"/>
                    </a:cubicBezTo>
                    <a:cubicBezTo>
                      <a:pt x="10" y="6"/>
                      <a:pt x="1" y="4"/>
                      <a:pt x="1"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2" name="Freeform 2063"/>
              <p:cNvSpPr/>
              <p:nvPr/>
            </p:nvSpPr>
            <p:spPr bwMode="auto">
              <a:xfrm>
                <a:off x="10706055" y="1444621"/>
                <a:ext cx="61924" cy="39406"/>
              </a:xfrm>
              <a:custGeom>
                <a:avLst/>
                <a:gdLst>
                  <a:gd name="T0" fmla="*/ 9 w 9"/>
                  <a:gd name="T1" fmla="*/ 4 h 6"/>
                  <a:gd name="T2" fmla="*/ 6 w 9"/>
                  <a:gd name="T3" fmla="*/ 0 h 6"/>
                  <a:gd name="T4" fmla="*/ 0 w 9"/>
                  <a:gd name="T5" fmla="*/ 4 h 6"/>
                  <a:gd name="T6" fmla="*/ 9 w 9"/>
                  <a:gd name="T7" fmla="*/ 4 h 6"/>
                </a:gdLst>
                <a:ahLst/>
                <a:cxnLst>
                  <a:cxn ang="0">
                    <a:pos x="T0" y="T1"/>
                  </a:cxn>
                  <a:cxn ang="0">
                    <a:pos x="T2" y="T3"/>
                  </a:cxn>
                  <a:cxn ang="0">
                    <a:pos x="T4" y="T5"/>
                  </a:cxn>
                  <a:cxn ang="0">
                    <a:pos x="T6" y="T7"/>
                  </a:cxn>
                </a:cxnLst>
                <a:rect l="0" t="0" r="r" b="b"/>
                <a:pathLst>
                  <a:path w="9" h="6">
                    <a:moveTo>
                      <a:pt x="9" y="4"/>
                    </a:moveTo>
                    <a:cubicBezTo>
                      <a:pt x="9" y="4"/>
                      <a:pt x="9" y="0"/>
                      <a:pt x="6" y="0"/>
                    </a:cubicBezTo>
                    <a:cubicBezTo>
                      <a:pt x="7" y="6"/>
                      <a:pt x="0" y="2"/>
                      <a:pt x="0" y="4"/>
                    </a:cubicBezTo>
                    <a:cubicBezTo>
                      <a:pt x="0" y="6"/>
                      <a:pt x="9" y="4"/>
                      <a:pt x="9"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3" name="Freeform 2064"/>
              <p:cNvSpPr/>
              <p:nvPr/>
            </p:nvSpPr>
            <p:spPr bwMode="auto">
              <a:xfrm>
                <a:off x="10652574" y="310288"/>
                <a:ext cx="267399" cy="306804"/>
              </a:xfrm>
              <a:custGeom>
                <a:avLst/>
                <a:gdLst>
                  <a:gd name="T0" fmla="*/ 40 w 40"/>
                  <a:gd name="T1" fmla="*/ 20 h 46"/>
                  <a:gd name="T2" fmla="*/ 20 w 40"/>
                  <a:gd name="T3" fmla="*/ 46 h 46"/>
                  <a:gd name="T4" fmla="*/ 0 w 40"/>
                  <a:gd name="T5" fmla="*/ 20 h 46"/>
                  <a:gd name="T6" fmla="*/ 20 w 40"/>
                  <a:gd name="T7" fmla="*/ 0 h 46"/>
                  <a:gd name="T8" fmla="*/ 40 w 40"/>
                  <a:gd name="T9" fmla="*/ 20 h 46"/>
                </a:gdLst>
                <a:ahLst/>
                <a:cxnLst>
                  <a:cxn ang="0">
                    <a:pos x="T0" y="T1"/>
                  </a:cxn>
                  <a:cxn ang="0">
                    <a:pos x="T2" y="T3"/>
                  </a:cxn>
                  <a:cxn ang="0">
                    <a:pos x="T4" y="T5"/>
                  </a:cxn>
                  <a:cxn ang="0">
                    <a:pos x="T6" y="T7"/>
                  </a:cxn>
                  <a:cxn ang="0">
                    <a:pos x="T8" y="T9"/>
                  </a:cxn>
                </a:cxnLst>
                <a:rect l="0" t="0" r="r" b="b"/>
                <a:pathLst>
                  <a:path w="40" h="46">
                    <a:moveTo>
                      <a:pt x="40" y="20"/>
                    </a:moveTo>
                    <a:cubicBezTo>
                      <a:pt x="40" y="31"/>
                      <a:pt x="33" y="46"/>
                      <a:pt x="20" y="46"/>
                    </a:cubicBezTo>
                    <a:cubicBezTo>
                      <a:pt x="8" y="46"/>
                      <a:pt x="0" y="31"/>
                      <a:pt x="0" y="20"/>
                    </a:cubicBezTo>
                    <a:cubicBezTo>
                      <a:pt x="0" y="8"/>
                      <a:pt x="9" y="0"/>
                      <a:pt x="20" y="0"/>
                    </a:cubicBezTo>
                    <a:cubicBezTo>
                      <a:pt x="31" y="0"/>
                      <a:pt x="40" y="8"/>
                      <a:pt x="40"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4" name="Freeform 2065"/>
              <p:cNvSpPr/>
              <p:nvPr/>
            </p:nvSpPr>
            <p:spPr bwMode="auto">
              <a:xfrm>
                <a:off x="10646945" y="490430"/>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5" name="Freeform 2066"/>
              <p:cNvSpPr/>
              <p:nvPr/>
            </p:nvSpPr>
            <p:spPr bwMode="auto">
              <a:xfrm>
                <a:off x="10886197" y="490430"/>
                <a:ext cx="39406"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6" name="Freeform 2067"/>
              <p:cNvSpPr/>
              <p:nvPr/>
            </p:nvSpPr>
            <p:spPr bwMode="auto">
              <a:xfrm>
                <a:off x="10646945" y="645240"/>
                <a:ext cx="92887" cy="298361"/>
              </a:xfrm>
              <a:custGeom>
                <a:avLst/>
                <a:gdLst>
                  <a:gd name="T0" fmla="*/ 14 w 14"/>
                  <a:gd name="T1" fmla="*/ 0 h 45"/>
                  <a:gd name="T2" fmla="*/ 3 w 14"/>
                  <a:gd name="T3" fmla="*/ 3 h 45"/>
                  <a:gd name="T4" fmla="*/ 0 w 14"/>
                  <a:gd name="T5" fmla="*/ 32 h 45"/>
                  <a:gd name="T6" fmla="*/ 1 w 14"/>
                  <a:gd name="T7" fmla="*/ 45 h 45"/>
                  <a:gd name="T8" fmla="*/ 11 w 14"/>
                  <a:gd name="T9" fmla="*/ 45 h 45"/>
                  <a:gd name="T10" fmla="*/ 11 w 14"/>
                  <a:gd name="T11" fmla="*/ 45 h 45"/>
                  <a:gd name="T12" fmla="*/ 10 w 14"/>
                  <a:gd name="T13" fmla="*/ 45 h 45"/>
                  <a:gd name="T14" fmla="*/ 10 w 14"/>
                  <a:gd name="T15" fmla="*/ 4 h 45"/>
                  <a:gd name="T16" fmla="*/ 14 w 14"/>
                  <a:gd name="T17" fmla="*/ 1 h 45"/>
                  <a:gd name="T18" fmla="*/ 14 w 14"/>
                  <a:gd name="T19" fmla="*/ 0 h 45"/>
                  <a:gd name="T20" fmla="*/ 14 w 1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5">
                    <a:moveTo>
                      <a:pt x="14" y="0"/>
                    </a:moveTo>
                    <a:cubicBezTo>
                      <a:pt x="8" y="0"/>
                      <a:pt x="3" y="3"/>
                      <a:pt x="3" y="3"/>
                    </a:cubicBezTo>
                    <a:cubicBezTo>
                      <a:pt x="3" y="3"/>
                      <a:pt x="0" y="22"/>
                      <a:pt x="0" y="32"/>
                    </a:cubicBezTo>
                    <a:cubicBezTo>
                      <a:pt x="1" y="37"/>
                      <a:pt x="1" y="42"/>
                      <a:pt x="1" y="45"/>
                    </a:cubicBezTo>
                    <a:cubicBezTo>
                      <a:pt x="11" y="45"/>
                      <a:pt x="11" y="45"/>
                      <a:pt x="11" y="45"/>
                    </a:cubicBezTo>
                    <a:cubicBezTo>
                      <a:pt x="11" y="45"/>
                      <a:pt x="11" y="45"/>
                      <a:pt x="11" y="45"/>
                    </a:cubicBezTo>
                    <a:cubicBezTo>
                      <a:pt x="10" y="45"/>
                      <a:pt x="10" y="45"/>
                      <a:pt x="10" y="45"/>
                    </a:cubicBezTo>
                    <a:cubicBezTo>
                      <a:pt x="10" y="45"/>
                      <a:pt x="8" y="8"/>
                      <a:pt x="10" y="4"/>
                    </a:cubicBezTo>
                    <a:cubicBezTo>
                      <a:pt x="10" y="3"/>
                      <a:pt x="13" y="1"/>
                      <a:pt x="14" y="1"/>
                    </a:cubicBezTo>
                    <a:cubicBezTo>
                      <a:pt x="14" y="1"/>
                      <a:pt x="14" y="0"/>
                      <a:pt x="14" y="0"/>
                    </a:cubicBezTo>
                    <a:cubicBezTo>
                      <a:pt x="14" y="0"/>
                      <a:pt x="14" y="0"/>
                      <a:pt x="14"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7" name="Freeform 2068"/>
              <p:cNvSpPr/>
              <p:nvPr/>
            </p:nvSpPr>
            <p:spPr bwMode="auto">
              <a:xfrm>
                <a:off x="10700425" y="650870"/>
                <a:ext cx="39406" cy="292731"/>
              </a:xfrm>
              <a:custGeom>
                <a:avLst/>
                <a:gdLst>
                  <a:gd name="T0" fmla="*/ 6 w 6"/>
                  <a:gd name="T1" fmla="*/ 0 h 44"/>
                  <a:gd name="T2" fmla="*/ 2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2"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8" name="Freeform 2069"/>
              <p:cNvSpPr/>
              <p:nvPr/>
            </p:nvSpPr>
            <p:spPr bwMode="auto">
              <a:xfrm>
                <a:off x="10661019" y="1011154"/>
                <a:ext cx="0" cy="5629"/>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19" name="Freeform 2070"/>
              <p:cNvSpPr/>
              <p:nvPr/>
            </p:nvSpPr>
            <p:spPr bwMode="auto">
              <a:xfrm>
                <a:off x="10652574" y="963303"/>
                <a:ext cx="81628" cy="53479"/>
              </a:xfrm>
              <a:custGeom>
                <a:avLst/>
                <a:gdLst>
                  <a:gd name="T0" fmla="*/ 2 w 12"/>
                  <a:gd name="T1" fmla="*/ 0 h 8"/>
                  <a:gd name="T2" fmla="*/ 0 w 12"/>
                  <a:gd name="T3" fmla="*/ 0 h 8"/>
                  <a:gd name="T4" fmla="*/ 1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1" y="4"/>
                      <a:pt x="1" y="6"/>
                      <a:pt x="1" y="7"/>
                    </a:cubicBezTo>
                    <a:cubicBezTo>
                      <a:pt x="1" y="8"/>
                      <a:pt x="1" y="8"/>
                      <a:pt x="1" y="8"/>
                    </a:cubicBezTo>
                    <a:cubicBezTo>
                      <a:pt x="12" y="8"/>
                      <a:pt x="12" y="8"/>
                      <a:pt x="12" y="8"/>
                    </a:cubicBezTo>
                    <a:cubicBezTo>
                      <a:pt x="12" y="8"/>
                      <a:pt x="12" y="5"/>
                      <a:pt x="11" y="0"/>
                    </a:cubicBezTo>
                    <a:cubicBezTo>
                      <a:pt x="2" y="0"/>
                      <a:pt x="2" y="0"/>
                      <a:pt x="2" y="0"/>
                    </a:cubicBezTo>
                    <a:cubicBezTo>
                      <a:pt x="2" y="0"/>
                      <a:pt x="2" y="0"/>
                      <a:pt x="2" y="0"/>
                    </a:cubicBezTo>
                  </a:path>
                </a:pathLst>
              </a:custGeom>
              <a:solidFill>
                <a:srgbClr val="2727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0" name="Freeform 2071"/>
              <p:cNvSpPr/>
              <p:nvPr/>
            </p:nvSpPr>
            <p:spPr bwMode="auto">
              <a:xfrm>
                <a:off x="10652574" y="943601"/>
                <a:ext cx="14074"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1" name="Freeform 2072"/>
              <p:cNvSpPr/>
              <p:nvPr/>
            </p:nvSpPr>
            <p:spPr bwMode="auto">
              <a:xfrm>
                <a:off x="10652574" y="943601"/>
                <a:ext cx="73183" cy="19702"/>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1" y="2"/>
                      <a:pt x="11"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2" name="Freeform 2073"/>
              <p:cNvSpPr>
                <a:spLocks noEditPoints="1"/>
              </p:cNvSpPr>
              <p:nvPr/>
            </p:nvSpPr>
            <p:spPr bwMode="auto">
              <a:xfrm>
                <a:off x="10841162" y="645240"/>
                <a:ext cx="64739" cy="19702"/>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4" y="1"/>
                      <a:pt x="5" y="1"/>
                    </a:cubicBezTo>
                    <a:cubicBezTo>
                      <a:pt x="4"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3" name="Freeform 2074"/>
              <p:cNvSpPr/>
              <p:nvPr/>
            </p:nvSpPr>
            <p:spPr bwMode="auto">
              <a:xfrm>
                <a:off x="10832716" y="963303"/>
                <a:ext cx="73183" cy="53479"/>
              </a:xfrm>
              <a:custGeom>
                <a:avLst/>
                <a:gdLst>
                  <a:gd name="T0" fmla="*/ 11 w 11"/>
                  <a:gd name="T1" fmla="*/ 0 h 8"/>
                  <a:gd name="T2" fmla="*/ 10 w 11"/>
                  <a:gd name="T3" fmla="*/ 0 h 8"/>
                  <a:gd name="T4" fmla="*/ 10 w 11"/>
                  <a:gd name="T5" fmla="*/ 0 h 8"/>
                  <a:gd name="T6" fmla="*/ 1 w 11"/>
                  <a:gd name="T7" fmla="*/ 0 h 8"/>
                  <a:gd name="T8" fmla="*/ 0 w 11"/>
                  <a:gd name="T9" fmla="*/ 8 h 8"/>
                  <a:gd name="T10" fmla="*/ 11 w 11"/>
                  <a:gd name="T11" fmla="*/ 8 h 8"/>
                  <a:gd name="T12" fmla="*/ 11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11" y="0"/>
                    </a:moveTo>
                    <a:cubicBezTo>
                      <a:pt x="10" y="0"/>
                      <a:pt x="10" y="0"/>
                      <a:pt x="10" y="0"/>
                    </a:cubicBezTo>
                    <a:cubicBezTo>
                      <a:pt x="10" y="0"/>
                      <a:pt x="10" y="0"/>
                      <a:pt x="10" y="0"/>
                    </a:cubicBezTo>
                    <a:cubicBezTo>
                      <a:pt x="1" y="0"/>
                      <a:pt x="1" y="0"/>
                      <a:pt x="1" y="0"/>
                    </a:cubicBezTo>
                    <a:cubicBezTo>
                      <a:pt x="0" y="5"/>
                      <a:pt x="0" y="8"/>
                      <a:pt x="0" y="8"/>
                    </a:cubicBezTo>
                    <a:cubicBezTo>
                      <a:pt x="11" y="8"/>
                      <a:pt x="11" y="8"/>
                      <a:pt x="11" y="8"/>
                    </a:cubicBezTo>
                    <a:cubicBezTo>
                      <a:pt x="11" y="8"/>
                      <a:pt x="11" y="6"/>
                      <a:pt x="11" y="0"/>
                    </a:cubicBezTo>
                  </a:path>
                </a:pathLst>
              </a:custGeom>
              <a:solidFill>
                <a:srgbClr val="2727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4" name="Freeform 2075"/>
              <p:cNvSpPr/>
              <p:nvPr/>
            </p:nvSpPr>
            <p:spPr bwMode="auto">
              <a:xfrm>
                <a:off x="10832716" y="645240"/>
                <a:ext cx="92887" cy="318063"/>
              </a:xfrm>
              <a:custGeom>
                <a:avLst/>
                <a:gdLst>
                  <a:gd name="T0" fmla="*/ 0 w 14"/>
                  <a:gd name="T1" fmla="*/ 0 h 48"/>
                  <a:gd name="T2" fmla="*/ 0 w 14"/>
                  <a:gd name="T3" fmla="*/ 1 h 48"/>
                  <a:gd name="T4" fmla="*/ 0 w 14"/>
                  <a:gd name="T5" fmla="*/ 2 h 48"/>
                  <a:gd name="T6" fmla="*/ 3 w 14"/>
                  <a:gd name="T7" fmla="*/ 5 h 48"/>
                  <a:gd name="T8" fmla="*/ 3 w 14"/>
                  <a:gd name="T9" fmla="*/ 45 h 48"/>
                  <a:gd name="T10" fmla="*/ 1 w 14"/>
                  <a:gd name="T11" fmla="*/ 45 h 48"/>
                  <a:gd name="T12" fmla="*/ 1 w 14"/>
                  <a:gd name="T13" fmla="*/ 45 h 48"/>
                  <a:gd name="T14" fmla="*/ 12 w 14"/>
                  <a:gd name="T15" fmla="*/ 45 h 48"/>
                  <a:gd name="T16" fmla="*/ 10 w 14"/>
                  <a:gd name="T17" fmla="*/ 48 h 48"/>
                  <a:gd name="T18" fmla="*/ 11 w 14"/>
                  <a:gd name="T19" fmla="*/ 48 h 48"/>
                  <a:gd name="T20" fmla="*/ 13 w 14"/>
                  <a:gd name="T21" fmla="*/ 32 h 48"/>
                  <a:gd name="T22" fmla="*/ 11 w 14"/>
                  <a:gd name="T23" fmla="*/ 3 h 48"/>
                  <a:gd name="T24" fmla="*/ 11 w 14"/>
                  <a:gd name="T25" fmla="*/ 3 h 48"/>
                  <a:gd name="T26" fmla="*/ 6 w 14"/>
                  <a:gd name="T27" fmla="*/ 1 h 48"/>
                  <a:gd name="T28" fmla="*/ 1 w 14"/>
                  <a:gd name="T29" fmla="*/ 0 h 48"/>
                  <a:gd name="T30" fmla="*/ 0 w 14"/>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8">
                    <a:moveTo>
                      <a:pt x="0" y="0"/>
                    </a:moveTo>
                    <a:cubicBezTo>
                      <a:pt x="0" y="0"/>
                      <a:pt x="0" y="1"/>
                      <a:pt x="0" y="1"/>
                    </a:cubicBezTo>
                    <a:cubicBezTo>
                      <a:pt x="0" y="2"/>
                      <a:pt x="0" y="2"/>
                      <a:pt x="0" y="2"/>
                    </a:cubicBezTo>
                    <a:cubicBezTo>
                      <a:pt x="2" y="3"/>
                      <a:pt x="3" y="3"/>
                      <a:pt x="3" y="5"/>
                    </a:cubicBezTo>
                    <a:cubicBezTo>
                      <a:pt x="5" y="8"/>
                      <a:pt x="3" y="45"/>
                      <a:pt x="3" y="45"/>
                    </a:cubicBezTo>
                    <a:cubicBezTo>
                      <a:pt x="1" y="45"/>
                      <a:pt x="1" y="45"/>
                      <a:pt x="1" y="45"/>
                    </a:cubicBezTo>
                    <a:cubicBezTo>
                      <a:pt x="1" y="45"/>
                      <a:pt x="1" y="45"/>
                      <a:pt x="1" y="45"/>
                    </a:cubicBezTo>
                    <a:cubicBezTo>
                      <a:pt x="12" y="45"/>
                      <a:pt x="12" y="45"/>
                      <a:pt x="12" y="45"/>
                    </a:cubicBezTo>
                    <a:cubicBezTo>
                      <a:pt x="10" y="48"/>
                      <a:pt x="10" y="48"/>
                      <a:pt x="10" y="48"/>
                    </a:cubicBezTo>
                    <a:cubicBezTo>
                      <a:pt x="11" y="48"/>
                      <a:pt x="11" y="48"/>
                      <a:pt x="11" y="48"/>
                    </a:cubicBezTo>
                    <a:cubicBezTo>
                      <a:pt x="12" y="45"/>
                      <a:pt x="12" y="40"/>
                      <a:pt x="13" y="32"/>
                    </a:cubicBezTo>
                    <a:cubicBezTo>
                      <a:pt x="14" y="22"/>
                      <a:pt x="11" y="4"/>
                      <a:pt x="11" y="3"/>
                    </a:cubicBezTo>
                    <a:cubicBezTo>
                      <a:pt x="11" y="3"/>
                      <a:pt x="11" y="3"/>
                      <a:pt x="11" y="3"/>
                    </a:cubicBezTo>
                    <a:cubicBezTo>
                      <a:pt x="11" y="3"/>
                      <a:pt x="9" y="2"/>
                      <a:pt x="6" y="1"/>
                    </a:cubicBezTo>
                    <a:cubicBezTo>
                      <a:pt x="5" y="1"/>
                      <a:pt x="3" y="1"/>
                      <a:pt x="1" y="0"/>
                    </a:cubicBezTo>
                    <a:cubicBezTo>
                      <a:pt x="1"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5" name="Freeform 2076"/>
              <p:cNvSpPr/>
              <p:nvPr/>
            </p:nvSpPr>
            <p:spPr bwMode="auto">
              <a:xfrm>
                <a:off x="10832716" y="650870"/>
                <a:ext cx="33777" cy="292731"/>
              </a:xfrm>
              <a:custGeom>
                <a:avLst/>
                <a:gdLst>
                  <a:gd name="T0" fmla="*/ 0 w 5"/>
                  <a:gd name="T1" fmla="*/ 0 h 44"/>
                  <a:gd name="T2" fmla="*/ 1 w 5"/>
                  <a:gd name="T3" fmla="*/ 43 h 44"/>
                  <a:gd name="T4" fmla="*/ 1 w 5"/>
                  <a:gd name="T5" fmla="*/ 44 h 44"/>
                  <a:gd name="T6" fmla="*/ 3 w 5"/>
                  <a:gd name="T7" fmla="*/ 44 h 44"/>
                  <a:gd name="T8" fmla="*/ 3 w 5"/>
                  <a:gd name="T9" fmla="*/ 4 h 44"/>
                  <a:gd name="T10" fmla="*/ 0 w 5"/>
                  <a:gd name="T11" fmla="*/ 1 h 44"/>
                  <a:gd name="T12" fmla="*/ 0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0" y="0"/>
                    </a:moveTo>
                    <a:cubicBezTo>
                      <a:pt x="0" y="6"/>
                      <a:pt x="2" y="36"/>
                      <a:pt x="1" y="43"/>
                    </a:cubicBezTo>
                    <a:cubicBezTo>
                      <a:pt x="1" y="43"/>
                      <a:pt x="1" y="44"/>
                      <a:pt x="1" y="44"/>
                    </a:cubicBezTo>
                    <a:cubicBezTo>
                      <a:pt x="3" y="44"/>
                      <a:pt x="3" y="44"/>
                      <a:pt x="3" y="44"/>
                    </a:cubicBezTo>
                    <a:cubicBezTo>
                      <a:pt x="3" y="44"/>
                      <a:pt x="5" y="7"/>
                      <a:pt x="3" y="4"/>
                    </a:cubicBezTo>
                    <a:cubicBezTo>
                      <a:pt x="3" y="2"/>
                      <a:pt x="2" y="2"/>
                      <a:pt x="0"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6" name="Freeform 2077"/>
              <p:cNvSpPr/>
              <p:nvPr/>
            </p:nvSpPr>
            <p:spPr bwMode="auto">
              <a:xfrm>
                <a:off x="10841162" y="943601"/>
                <a:ext cx="73183" cy="19702"/>
              </a:xfrm>
              <a:custGeom>
                <a:avLst/>
                <a:gdLst>
                  <a:gd name="T0" fmla="*/ 11 w 11"/>
                  <a:gd name="T1" fmla="*/ 0 h 3"/>
                  <a:gd name="T2" fmla="*/ 0 w 11"/>
                  <a:gd name="T3" fmla="*/ 0 h 3"/>
                  <a:gd name="T4" fmla="*/ 0 w 11"/>
                  <a:gd name="T5" fmla="*/ 3 h 3"/>
                  <a:gd name="T6" fmla="*/ 9 w 11"/>
                  <a:gd name="T7" fmla="*/ 3 h 3"/>
                  <a:gd name="T8" fmla="*/ 9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0" y="0"/>
                      <a:pt x="0" y="0"/>
                      <a:pt x="0" y="0"/>
                    </a:cubicBezTo>
                    <a:cubicBezTo>
                      <a:pt x="0" y="1"/>
                      <a:pt x="0" y="2"/>
                      <a:pt x="0" y="3"/>
                    </a:cubicBezTo>
                    <a:cubicBezTo>
                      <a:pt x="9" y="3"/>
                      <a:pt x="9" y="3"/>
                      <a:pt x="9" y="3"/>
                    </a:cubicBezTo>
                    <a:cubicBezTo>
                      <a:pt x="9" y="3"/>
                      <a:pt x="9" y="3"/>
                      <a:pt x="9"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7" name="Freeform 2078"/>
              <p:cNvSpPr/>
              <p:nvPr/>
            </p:nvSpPr>
            <p:spPr bwMode="auto">
              <a:xfrm>
                <a:off x="10632872" y="645240"/>
                <a:ext cx="101330" cy="371543"/>
              </a:xfrm>
              <a:custGeom>
                <a:avLst/>
                <a:gdLst>
                  <a:gd name="T0" fmla="*/ 15 w 15"/>
                  <a:gd name="T1" fmla="*/ 0 h 56"/>
                  <a:gd name="T2" fmla="*/ 13 w 15"/>
                  <a:gd name="T3" fmla="*/ 43 h 56"/>
                  <a:gd name="T4" fmla="*/ 14 w 15"/>
                  <a:gd name="T5" fmla="*/ 56 h 56"/>
                  <a:gd name="T6" fmla="*/ 3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2" y="35"/>
                      <a:pt x="13" y="43"/>
                    </a:cubicBezTo>
                    <a:cubicBezTo>
                      <a:pt x="14" y="50"/>
                      <a:pt x="14" y="56"/>
                      <a:pt x="14" y="56"/>
                    </a:cubicBezTo>
                    <a:cubicBezTo>
                      <a:pt x="3" y="55"/>
                      <a:pt x="3" y="55"/>
                      <a:pt x="3" y="55"/>
                    </a:cubicBezTo>
                    <a:cubicBezTo>
                      <a:pt x="3" y="55"/>
                      <a:pt x="3" y="51"/>
                      <a:pt x="1" y="31"/>
                    </a:cubicBezTo>
                    <a:cubicBezTo>
                      <a:pt x="0" y="21"/>
                      <a:pt x="3" y="3"/>
                      <a:pt x="3" y="3"/>
                    </a:cubicBezTo>
                    <a:cubicBezTo>
                      <a:pt x="3" y="3"/>
                      <a:pt x="9" y="0"/>
                      <a:pt x="15" y="0"/>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8" name="Freeform 2079"/>
              <p:cNvSpPr/>
              <p:nvPr/>
            </p:nvSpPr>
            <p:spPr bwMode="auto">
              <a:xfrm>
                <a:off x="10694796" y="636795"/>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3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3" y="13"/>
                      <a:pt x="3" y="13"/>
                      <a:pt x="3" y="13"/>
                    </a:cubicBezTo>
                    <a:cubicBezTo>
                      <a:pt x="1" y="9"/>
                      <a:pt x="1" y="9"/>
                      <a:pt x="1" y="9"/>
                    </a:cubicBezTo>
                    <a:cubicBezTo>
                      <a:pt x="1" y="1"/>
                      <a:pt x="1" y="1"/>
                      <a:pt x="1" y="1"/>
                    </a:cubicBezTo>
                    <a:cubicBezTo>
                      <a:pt x="1" y="1"/>
                      <a:pt x="3" y="0"/>
                      <a:pt x="6" y="0"/>
                    </a:cubicBezTo>
                    <a:close/>
                  </a:path>
                </a:pathLst>
              </a:custGeom>
              <a:solidFill>
                <a:srgbClr val="5F5C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29" name="Freeform 2080"/>
              <p:cNvSpPr/>
              <p:nvPr/>
            </p:nvSpPr>
            <p:spPr bwMode="auto">
              <a:xfrm>
                <a:off x="10832716" y="636795"/>
                <a:ext cx="92887" cy="379987"/>
              </a:xfrm>
              <a:custGeom>
                <a:avLst/>
                <a:gdLst>
                  <a:gd name="T0" fmla="*/ 0 w 14"/>
                  <a:gd name="T1" fmla="*/ 0 h 57"/>
                  <a:gd name="T2" fmla="*/ 2 w 14"/>
                  <a:gd name="T3" fmla="*/ 44 h 57"/>
                  <a:gd name="T4" fmla="*/ 1 w 14"/>
                  <a:gd name="T5" fmla="*/ 57 h 57"/>
                  <a:gd name="T6" fmla="*/ 11 w 14"/>
                  <a:gd name="T7" fmla="*/ 56 h 57"/>
                  <a:gd name="T8" fmla="*/ 13 w 14"/>
                  <a:gd name="T9" fmla="*/ 32 h 57"/>
                  <a:gd name="T10" fmla="*/ 11 w 14"/>
                  <a:gd name="T11" fmla="*/ 3 h 57"/>
                  <a:gd name="T12" fmla="*/ 0 w 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4" h="57">
                    <a:moveTo>
                      <a:pt x="0" y="0"/>
                    </a:moveTo>
                    <a:cubicBezTo>
                      <a:pt x="0" y="0"/>
                      <a:pt x="3" y="36"/>
                      <a:pt x="2" y="44"/>
                    </a:cubicBezTo>
                    <a:cubicBezTo>
                      <a:pt x="1" y="51"/>
                      <a:pt x="1" y="57"/>
                      <a:pt x="1" y="57"/>
                    </a:cubicBezTo>
                    <a:cubicBezTo>
                      <a:pt x="11" y="56"/>
                      <a:pt x="11" y="56"/>
                      <a:pt x="11" y="56"/>
                    </a:cubicBezTo>
                    <a:cubicBezTo>
                      <a:pt x="11" y="56"/>
                      <a:pt x="12" y="52"/>
                      <a:pt x="13" y="32"/>
                    </a:cubicBezTo>
                    <a:cubicBezTo>
                      <a:pt x="14" y="22"/>
                      <a:pt x="11" y="3"/>
                      <a:pt x="11" y="3"/>
                    </a:cubicBezTo>
                    <a:cubicBezTo>
                      <a:pt x="11" y="3"/>
                      <a:pt x="6" y="0"/>
                      <a:pt x="0" y="0"/>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0" name="Freeform 2081"/>
              <p:cNvSpPr/>
              <p:nvPr/>
            </p:nvSpPr>
            <p:spPr bwMode="auto">
              <a:xfrm>
                <a:off x="10827087" y="636795"/>
                <a:ext cx="39406" cy="174513"/>
              </a:xfrm>
              <a:custGeom>
                <a:avLst/>
                <a:gdLst>
                  <a:gd name="T0" fmla="*/ 2 w 6"/>
                  <a:gd name="T1" fmla="*/ 0 h 26"/>
                  <a:gd name="T2" fmla="*/ 0 w 6"/>
                  <a:gd name="T3" fmla="*/ 0 h 26"/>
                  <a:gd name="T4" fmla="*/ 2 w 6"/>
                  <a:gd name="T5" fmla="*/ 26 h 26"/>
                  <a:gd name="T6" fmla="*/ 6 w 6"/>
                  <a:gd name="T7" fmla="*/ 17 h 26"/>
                  <a:gd name="T8" fmla="*/ 6 w 6"/>
                  <a:gd name="T9" fmla="*/ 14 h 26"/>
                  <a:gd name="T10" fmla="*/ 4 w 6"/>
                  <a:gd name="T11" fmla="*/ 13 h 26"/>
                  <a:gd name="T12" fmla="*/ 6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6" y="14"/>
                      <a:pt x="6" y="14"/>
                      <a:pt x="6" y="14"/>
                    </a:cubicBezTo>
                    <a:cubicBezTo>
                      <a:pt x="4" y="13"/>
                      <a:pt x="4" y="13"/>
                      <a:pt x="4" y="13"/>
                    </a:cubicBezTo>
                    <a:cubicBezTo>
                      <a:pt x="6" y="9"/>
                      <a:pt x="6" y="9"/>
                      <a:pt x="6" y="9"/>
                    </a:cubicBezTo>
                    <a:cubicBezTo>
                      <a:pt x="5" y="1"/>
                      <a:pt x="5" y="1"/>
                      <a:pt x="5" y="1"/>
                    </a:cubicBezTo>
                    <a:cubicBezTo>
                      <a:pt x="5" y="1"/>
                      <a:pt x="5" y="0"/>
                      <a:pt x="2" y="0"/>
                    </a:cubicBezTo>
                    <a:close/>
                  </a:path>
                </a:pathLst>
              </a:custGeom>
              <a:solidFill>
                <a:srgbClr val="5F5C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1" name="Freeform 2082"/>
              <p:cNvSpPr/>
              <p:nvPr/>
            </p:nvSpPr>
            <p:spPr bwMode="auto">
              <a:xfrm>
                <a:off x="10866493" y="645240"/>
                <a:ext cx="101330" cy="258954"/>
              </a:xfrm>
              <a:custGeom>
                <a:avLst/>
                <a:gdLst>
                  <a:gd name="T0" fmla="*/ 5 w 15"/>
                  <a:gd name="T1" fmla="*/ 2 h 39"/>
                  <a:gd name="T2" fmla="*/ 3 w 15"/>
                  <a:gd name="T3" fmla="*/ 21 h 39"/>
                  <a:gd name="T4" fmla="*/ 0 w 15"/>
                  <a:gd name="T5" fmla="*/ 29 h 39"/>
                  <a:gd name="T6" fmla="*/ 10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2" y="25"/>
                      <a:pt x="0" y="29"/>
                      <a:pt x="0" y="29"/>
                    </a:cubicBezTo>
                    <a:cubicBezTo>
                      <a:pt x="0" y="29"/>
                      <a:pt x="6" y="39"/>
                      <a:pt x="10" y="39"/>
                    </a:cubicBezTo>
                    <a:cubicBezTo>
                      <a:pt x="14" y="38"/>
                      <a:pt x="15" y="0"/>
                      <a:pt x="5" y="2"/>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2" name="Freeform 2083"/>
              <p:cNvSpPr/>
              <p:nvPr/>
            </p:nvSpPr>
            <p:spPr bwMode="auto">
              <a:xfrm>
                <a:off x="10739832" y="831012"/>
                <a:ext cx="213919" cy="87255"/>
              </a:xfrm>
              <a:custGeom>
                <a:avLst/>
                <a:gdLst>
                  <a:gd name="T0" fmla="*/ 29 w 32"/>
                  <a:gd name="T1" fmla="*/ 11 h 13"/>
                  <a:gd name="T2" fmla="*/ 0 w 32"/>
                  <a:gd name="T3" fmla="*/ 6 h 13"/>
                  <a:gd name="T4" fmla="*/ 3 w 32"/>
                  <a:gd name="T5" fmla="*/ 0 h 13"/>
                  <a:gd name="T6" fmla="*/ 15 w 32"/>
                  <a:gd name="T7" fmla="*/ 1 h 13"/>
                  <a:gd name="T8" fmla="*/ 29 w 32"/>
                  <a:gd name="T9" fmla="*/ 11 h 13"/>
                </a:gdLst>
                <a:ahLst/>
                <a:cxnLst>
                  <a:cxn ang="0">
                    <a:pos x="T0" y="T1"/>
                  </a:cxn>
                  <a:cxn ang="0">
                    <a:pos x="T2" y="T3"/>
                  </a:cxn>
                  <a:cxn ang="0">
                    <a:pos x="T4" y="T5"/>
                  </a:cxn>
                  <a:cxn ang="0">
                    <a:pos x="T6" y="T7"/>
                  </a:cxn>
                  <a:cxn ang="0">
                    <a:pos x="T8" y="T9"/>
                  </a:cxn>
                </a:cxnLst>
                <a:rect l="0" t="0" r="r" b="b"/>
                <a:pathLst>
                  <a:path w="32" h="13">
                    <a:moveTo>
                      <a:pt x="29" y="11"/>
                    </a:moveTo>
                    <a:cubicBezTo>
                      <a:pt x="29" y="11"/>
                      <a:pt x="18" y="13"/>
                      <a:pt x="0" y="6"/>
                    </a:cubicBezTo>
                    <a:cubicBezTo>
                      <a:pt x="0" y="6"/>
                      <a:pt x="3" y="0"/>
                      <a:pt x="3" y="0"/>
                    </a:cubicBezTo>
                    <a:cubicBezTo>
                      <a:pt x="4" y="0"/>
                      <a:pt x="9" y="1"/>
                      <a:pt x="15" y="1"/>
                    </a:cubicBezTo>
                    <a:cubicBezTo>
                      <a:pt x="18" y="1"/>
                      <a:pt x="32" y="3"/>
                      <a:pt x="29" y="11"/>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3" name="Freeform 2084"/>
              <p:cNvSpPr/>
              <p:nvPr/>
            </p:nvSpPr>
            <p:spPr bwMode="auto">
              <a:xfrm>
                <a:off x="10866493" y="656499"/>
                <a:ext cx="59110" cy="208289"/>
              </a:xfrm>
              <a:custGeom>
                <a:avLst/>
                <a:gdLst>
                  <a:gd name="T0" fmla="*/ 4 w 9"/>
                  <a:gd name="T1" fmla="*/ 31 h 31"/>
                  <a:gd name="T2" fmla="*/ 5 w 9"/>
                  <a:gd name="T3" fmla="*/ 30 h 31"/>
                  <a:gd name="T4" fmla="*/ 4 w 9"/>
                  <a:gd name="T5" fmla="*/ 30 h 31"/>
                  <a:gd name="T6" fmla="*/ 6 w 9"/>
                  <a:gd name="T7" fmla="*/ 19 h 31"/>
                  <a:gd name="T8" fmla="*/ 7 w 9"/>
                  <a:gd name="T9" fmla="*/ 1 h 31"/>
                  <a:gd name="T10" fmla="*/ 7 w 9"/>
                  <a:gd name="T11" fmla="*/ 0 h 31"/>
                  <a:gd name="T12" fmla="*/ 5 w 9"/>
                  <a:gd name="T13" fmla="*/ 0 h 31"/>
                  <a:gd name="T14" fmla="*/ 3 w 9"/>
                  <a:gd name="T15" fmla="*/ 19 h 31"/>
                  <a:gd name="T16" fmla="*/ 0 w 9"/>
                  <a:gd name="T17" fmla="*/ 27 h 31"/>
                  <a:gd name="T18" fmla="*/ 3 w 9"/>
                  <a:gd name="T19" fmla="*/ 31 h 31"/>
                  <a:gd name="T20" fmla="*/ 4 w 9"/>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31">
                    <a:moveTo>
                      <a:pt x="4" y="31"/>
                    </a:moveTo>
                    <a:cubicBezTo>
                      <a:pt x="4" y="31"/>
                      <a:pt x="5" y="31"/>
                      <a:pt x="5" y="30"/>
                    </a:cubicBezTo>
                    <a:cubicBezTo>
                      <a:pt x="4" y="30"/>
                      <a:pt x="4" y="30"/>
                      <a:pt x="4" y="30"/>
                    </a:cubicBezTo>
                    <a:cubicBezTo>
                      <a:pt x="3" y="26"/>
                      <a:pt x="4" y="22"/>
                      <a:pt x="6" y="19"/>
                    </a:cubicBezTo>
                    <a:cubicBezTo>
                      <a:pt x="9" y="13"/>
                      <a:pt x="7" y="7"/>
                      <a:pt x="7" y="1"/>
                    </a:cubicBezTo>
                    <a:cubicBezTo>
                      <a:pt x="7" y="0"/>
                      <a:pt x="7" y="0"/>
                      <a:pt x="7" y="0"/>
                    </a:cubicBezTo>
                    <a:cubicBezTo>
                      <a:pt x="6" y="0"/>
                      <a:pt x="6" y="0"/>
                      <a:pt x="5" y="0"/>
                    </a:cubicBezTo>
                    <a:cubicBezTo>
                      <a:pt x="5" y="0"/>
                      <a:pt x="7" y="11"/>
                      <a:pt x="3" y="19"/>
                    </a:cubicBezTo>
                    <a:cubicBezTo>
                      <a:pt x="2" y="23"/>
                      <a:pt x="0" y="27"/>
                      <a:pt x="0" y="27"/>
                    </a:cubicBezTo>
                    <a:cubicBezTo>
                      <a:pt x="0" y="27"/>
                      <a:pt x="1" y="29"/>
                      <a:pt x="3" y="31"/>
                    </a:cubicBezTo>
                    <a:lnTo>
                      <a:pt x="4" y="31"/>
                    </a:lnTo>
                    <a:close/>
                  </a:path>
                </a:pathLst>
              </a:custGeom>
              <a:solidFill>
                <a:srgbClr val="424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4" name="Freeform 2085"/>
              <p:cNvSpPr/>
              <p:nvPr/>
            </p:nvSpPr>
            <p:spPr bwMode="auto">
              <a:xfrm>
                <a:off x="10739832" y="831012"/>
                <a:ext cx="160440" cy="59108"/>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3 w 24"/>
                  <a:gd name="T13" fmla="*/ 5 h 9"/>
                  <a:gd name="T14" fmla="*/ 24 w 24"/>
                  <a:gd name="T15" fmla="*/ 4 h 9"/>
                  <a:gd name="T16" fmla="*/ 23 w 24"/>
                  <a:gd name="T17" fmla="*/ 4 h 9"/>
                  <a:gd name="T18" fmla="*/ 23 w 24"/>
                  <a:gd name="T19" fmla="*/ 2 h 9"/>
                  <a:gd name="T20" fmla="*/ 15 w 24"/>
                  <a:gd name="T21" fmla="*/ 1 h 9"/>
                  <a:gd name="T22" fmla="*/ 3 w 24"/>
                  <a:gd name="T23" fmla="*/ 0 h 9"/>
                  <a:gd name="T24" fmla="*/ 0 w 24"/>
                  <a:gd name="T25" fmla="*/ 6 h 9"/>
                  <a:gd name="T26" fmla="*/ 10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20" y="4"/>
                      <a:pt x="20" y="5"/>
                      <a:pt x="21" y="5"/>
                    </a:cubicBezTo>
                    <a:cubicBezTo>
                      <a:pt x="21" y="5"/>
                      <a:pt x="21" y="5"/>
                      <a:pt x="21" y="5"/>
                    </a:cubicBezTo>
                    <a:cubicBezTo>
                      <a:pt x="22" y="5"/>
                      <a:pt x="22" y="5"/>
                      <a:pt x="23" y="5"/>
                    </a:cubicBezTo>
                    <a:cubicBezTo>
                      <a:pt x="23" y="5"/>
                      <a:pt x="24" y="5"/>
                      <a:pt x="24" y="4"/>
                    </a:cubicBezTo>
                    <a:cubicBezTo>
                      <a:pt x="23" y="4"/>
                      <a:pt x="23" y="4"/>
                      <a:pt x="23" y="4"/>
                    </a:cubicBezTo>
                    <a:cubicBezTo>
                      <a:pt x="23" y="3"/>
                      <a:pt x="23" y="3"/>
                      <a:pt x="23" y="2"/>
                    </a:cubicBezTo>
                    <a:cubicBezTo>
                      <a:pt x="20" y="1"/>
                      <a:pt x="16" y="1"/>
                      <a:pt x="15" y="1"/>
                    </a:cubicBezTo>
                    <a:cubicBezTo>
                      <a:pt x="9" y="1"/>
                      <a:pt x="4" y="0"/>
                      <a:pt x="3" y="0"/>
                    </a:cubicBezTo>
                    <a:cubicBezTo>
                      <a:pt x="3" y="0"/>
                      <a:pt x="0" y="6"/>
                      <a:pt x="0" y="6"/>
                    </a:cubicBezTo>
                    <a:cubicBezTo>
                      <a:pt x="4" y="7"/>
                      <a:pt x="7" y="8"/>
                      <a:pt x="10" y="9"/>
                    </a:cubicBezTo>
                    <a:lnTo>
                      <a:pt x="10" y="8"/>
                    </a:ln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5" name="Freeform 2086"/>
              <p:cNvSpPr/>
              <p:nvPr/>
            </p:nvSpPr>
            <p:spPr bwMode="auto">
              <a:xfrm>
                <a:off x="10666649" y="805679"/>
                <a:ext cx="81628" cy="25332"/>
              </a:xfrm>
              <a:custGeom>
                <a:avLst/>
                <a:gdLst>
                  <a:gd name="T0" fmla="*/ 12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2" y="2"/>
                    </a:moveTo>
                    <a:cubicBezTo>
                      <a:pt x="12" y="2"/>
                      <a:pt x="5" y="0"/>
                      <a:pt x="3" y="1"/>
                    </a:cubicBezTo>
                    <a:cubicBezTo>
                      <a:pt x="1" y="2"/>
                      <a:pt x="0" y="4"/>
                      <a:pt x="3" y="3"/>
                    </a:cubicBezTo>
                    <a:cubicBezTo>
                      <a:pt x="5"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6" name="Freeform 2087"/>
              <p:cNvSpPr/>
              <p:nvPr/>
            </p:nvSpPr>
            <p:spPr bwMode="auto">
              <a:xfrm>
                <a:off x="10593466" y="645240"/>
                <a:ext cx="92887" cy="264584"/>
              </a:xfrm>
              <a:custGeom>
                <a:avLst/>
                <a:gdLst>
                  <a:gd name="T0" fmla="*/ 11 w 14"/>
                  <a:gd name="T1" fmla="*/ 2 h 40"/>
                  <a:gd name="T2" fmla="*/ 11 w 14"/>
                  <a:gd name="T3" fmla="*/ 16 h 40"/>
                  <a:gd name="T4" fmla="*/ 14 w 14"/>
                  <a:gd name="T5" fmla="*/ 31 h 40"/>
                  <a:gd name="T6" fmla="*/ 4 w 14"/>
                  <a:gd name="T7" fmla="*/ 38 h 40"/>
                  <a:gd name="T8" fmla="*/ 11 w 14"/>
                  <a:gd name="T9" fmla="*/ 2 h 40"/>
                </a:gdLst>
                <a:ahLst/>
                <a:cxnLst>
                  <a:cxn ang="0">
                    <a:pos x="T0" y="T1"/>
                  </a:cxn>
                  <a:cxn ang="0">
                    <a:pos x="T2" y="T3"/>
                  </a:cxn>
                  <a:cxn ang="0">
                    <a:pos x="T4" y="T5"/>
                  </a:cxn>
                  <a:cxn ang="0">
                    <a:pos x="T6" y="T7"/>
                  </a:cxn>
                  <a:cxn ang="0">
                    <a:pos x="T8" y="T9"/>
                  </a:cxn>
                </a:cxnLst>
                <a:rect l="0" t="0" r="r" b="b"/>
                <a:pathLst>
                  <a:path w="14" h="40">
                    <a:moveTo>
                      <a:pt x="11" y="2"/>
                    </a:moveTo>
                    <a:cubicBezTo>
                      <a:pt x="11" y="2"/>
                      <a:pt x="9" y="9"/>
                      <a:pt x="11" y="16"/>
                    </a:cubicBezTo>
                    <a:cubicBezTo>
                      <a:pt x="13" y="22"/>
                      <a:pt x="14" y="31"/>
                      <a:pt x="14" y="31"/>
                    </a:cubicBezTo>
                    <a:cubicBezTo>
                      <a:pt x="14" y="31"/>
                      <a:pt x="8" y="40"/>
                      <a:pt x="4" y="38"/>
                    </a:cubicBezTo>
                    <a:cubicBezTo>
                      <a:pt x="1" y="37"/>
                      <a:pt x="0" y="0"/>
                      <a:pt x="11" y="2"/>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7" name="Freeform 2088"/>
              <p:cNvSpPr/>
              <p:nvPr/>
            </p:nvSpPr>
            <p:spPr bwMode="auto">
              <a:xfrm>
                <a:off x="10587837" y="811308"/>
                <a:ext cx="244882" cy="112589"/>
              </a:xfrm>
              <a:custGeom>
                <a:avLst/>
                <a:gdLst>
                  <a:gd name="T0" fmla="*/ 5 w 37"/>
                  <a:gd name="T1" fmla="*/ 13 h 17"/>
                  <a:gd name="T2" fmla="*/ 37 w 37"/>
                  <a:gd name="T3" fmla="*/ 5 h 17"/>
                  <a:gd name="T4" fmla="*/ 34 w 37"/>
                  <a:gd name="T5" fmla="*/ 0 h 17"/>
                  <a:gd name="T6" fmla="*/ 15 w 37"/>
                  <a:gd name="T7" fmla="*/ 2 h 17"/>
                  <a:gd name="T8" fmla="*/ 5 w 37"/>
                  <a:gd name="T9" fmla="*/ 13 h 17"/>
                </a:gdLst>
                <a:ahLst/>
                <a:cxnLst>
                  <a:cxn ang="0">
                    <a:pos x="T0" y="T1"/>
                  </a:cxn>
                  <a:cxn ang="0">
                    <a:pos x="T2" y="T3"/>
                  </a:cxn>
                  <a:cxn ang="0">
                    <a:pos x="T4" y="T5"/>
                  </a:cxn>
                  <a:cxn ang="0">
                    <a:pos x="T6" y="T7"/>
                  </a:cxn>
                  <a:cxn ang="0">
                    <a:pos x="T8" y="T9"/>
                  </a:cxn>
                </a:cxnLst>
                <a:rect l="0" t="0" r="r" b="b"/>
                <a:pathLst>
                  <a:path w="37" h="17">
                    <a:moveTo>
                      <a:pt x="5" y="13"/>
                    </a:moveTo>
                    <a:cubicBezTo>
                      <a:pt x="5" y="13"/>
                      <a:pt x="15" y="17"/>
                      <a:pt x="37" y="5"/>
                    </a:cubicBezTo>
                    <a:cubicBezTo>
                      <a:pt x="37" y="5"/>
                      <a:pt x="34" y="0"/>
                      <a:pt x="34" y="0"/>
                    </a:cubicBezTo>
                    <a:cubicBezTo>
                      <a:pt x="33" y="0"/>
                      <a:pt x="24" y="0"/>
                      <a:pt x="15" y="2"/>
                    </a:cubicBezTo>
                    <a:cubicBezTo>
                      <a:pt x="11" y="3"/>
                      <a:pt x="0" y="6"/>
                      <a:pt x="5" y="13"/>
                    </a:cubicBezTo>
                    <a:close/>
                  </a:path>
                </a:pathLst>
              </a:custGeom>
              <a:solidFill>
                <a:srgbClr val="5350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8" name="Freeform 2089"/>
              <p:cNvSpPr/>
              <p:nvPr/>
            </p:nvSpPr>
            <p:spPr bwMode="auto">
              <a:xfrm>
                <a:off x="10627243" y="656499"/>
                <a:ext cx="53481" cy="188585"/>
              </a:xfrm>
              <a:custGeom>
                <a:avLst/>
                <a:gdLst>
                  <a:gd name="T0" fmla="*/ 3 w 8"/>
                  <a:gd name="T1" fmla="*/ 1 h 28"/>
                  <a:gd name="T2" fmla="*/ 3 w 8"/>
                  <a:gd name="T3" fmla="*/ 16 h 28"/>
                  <a:gd name="T4" fmla="*/ 6 w 8"/>
                  <a:gd name="T5" fmla="*/ 23 h 28"/>
                  <a:gd name="T6" fmla="*/ 5 w 8"/>
                  <a:gd name="T7" fmla="*/ 28 h 28"/>
                  <a:gd name="T8" fmla="*/ 8 w 8"/>
                  <a:gd name="T9" fmla="*/ 27 h 28"/>
                  <a:gd name="T10" fmla="*/ 6 w 8"/>
                  <a:gd name="T11" fmla="*/ 14 h 28"/>
                  <a:gd name="T12" fmla="*/ 6 w 8"/>
                  <a:gd name="T13" fmla="*/ 0 h 28"/>
                  <a:gd name="T14" fmla="*/ 3 w 8"/>
                  <a:gd name="T15" fmla="*/ 0 h 28"/>
                  <a:gd name="T16" fmla="*/ 3 w 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8">
                    <a:moveTo>
                      <a:pt x="3" y="1"/>
                    </a:moveTo>
                    <a:cubicBezTo>
                      <a:pt x="2" y="5"/>
                      <a:pt x="0" y="11"/>
                      <a:pt x="3" y="16"/>
                    </a:cubicBezTo>
                    <a:cubicBezTo>
                      <a:pt x="4" y="18"/>
                      <a:pt x="5" y="20"/>
                      <a:pt x="6" y="23"/>
                    </a:cubicBezTo>
                    <a:cubicBezTo>
                      <a:pt x="6" y="25"/>
                      <a:pt x="6" y="26"/>
                      <a:pt x="5" y="28"/>
                    </a:cubicBezTo>
                    <a:cubicBezTo>
                      <a:pt x="6" y="28"/>
                      <a:pt x="7" y="27"/>
                      <a:pt x="8" y="27"/>
                    </a:cubicBezTo>
                    <a:cubicBezTo>
                      <a:pt x="8" y="24"/>
                      <a:pt x="7" y="19"/>
                      <a:pt x="6" y="14"/>
                    </a:cubicBezTo>
                    <a:cubicBezTo>
                      <a:pt x="4" y="7"/>
                      <a:pt x="6" y="0"/>
                      <a:pt x="6" y="0"/>
                    </a:cubicBezTo>
                    <a:cubicBezTo>
                      <a:pt x="5" y="0"/>
                      <a:pt x="4" y="0"/>
                      <a:pt x="3" y="0"/>
                    </a:cubicBezTo>
                    <a:lnTo>
                      <a:pt x="3" y="1"/>
                    </a:lnTo>
                    <a:close/>
                  </a:path>
                </a:pathLst>
              </a:custGeom>
              <a:solidFill>
                <a:srgbClr val="424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39" name="Freeform 2090"/>
              <p:cNvSpPr/>
              <p:nvPr/>
            </p:nvSpPr>
            <p:spPr bwMode="auto">
              <a:xfrm>
                <a:off x="10661019" y="811308"/>
                <a:ext cx="171699" cy="39406"/>
              </a:xfrm>
              <a:custGeom>
                <a:avLst/>
                <a:gdLst>
                  <a:gd name="T0" fmla="*/ 0 w 26"/>
                  <a:gd name="T1" fmla="*/ 5 h 6"/>
                  <a:gd name="T2" fmla="*/ 20 w 26"/>
                  <a:gd name="T3" fmla="*/ 1 h 6"/>
                  <a:gd name="T4" fmla="*/ 24 w 26"/>
                  <a:gd name="T5" fmla="*/ 6 h 6"/>
                  <a:gd name="T6" fmla="*/ 26 w 26"/>
                  <a:gd name="T7" fmla="*/ 5 h 6"/>
                  <a:gd name="T8" fmla="*/ 23 w 26"/>
                  <a:gd name="T9" fmla="*/ 0 h 6"/>
                  <a:gd name="T10" fmla="*/ 4 w 26"/>
                  <a:gd name="T11" fmla="*/ 2 h 6"/>
                  <a:gd name="T12" fmla="*/ 1 w 26"/>
                  <a:gd name="T13" fmla="*/ 3 h 6"/>
                  <a:gd name="T14" fmla="*/ 0 w 2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
                    <a:moveTo>
                      <a:pt x="0" y="5"/>
                    </a:moveTo>
                    <a:cubicBezTo>
                      <a:pt x="7" y="2"/>
                      <a:pt x="15" y="2"/>
                      <a:pt x="20" y="1"/>
                    </a:cubicBezTo>
                    <a:cubicBezTo>
                      <a:pt x="23" y="1"/>
                      <a:pt x="24" y="4"/>
                      <a:pt x="24" y="6"/>
                    </a:cubicBezTo>
                    <a:cubicBezTo>
                      <a:pt x="24" y="6"/>
                      <a:pt x="25" y="5"/>
                      <a:pt x="26" y="5"/>
                    </a:cubicBezTo>
                    <a:cubicBezTo>
                      <a:pt x="26" y="5"/>
                      <a:pt x="23" y="0"/>
                      <a:pt x="23" y="0"/>
                    </a:cubicBezTo>
                    <a:cubicBezTo>
                      <a:pt x="22" y="0"/>
                      <a:pt x="13" y="0"/>
                      <a:pt x="4" y="2"/>
                    </a:cubicBezTo>
                    <a:cubicBezTo>
                      <a:pt x="3" y="2"/>
                      <a:pt x="2" y="2"/>
                      <a:pt x="1" y="3"/>
                    </a:cubicBezTo>
                    <a:cubicBezTo>
                      <a:pt x="1" y="4"/>
                      <a:pt x="1" y="4"/>
                      <a:pt x="0" y="5"/>
                    </a:cubicBezTo>
                    <a:close/>
                  </a:path>
                </a:pathLst>
              </a:custGeom>
              <a:solidFill>
                <a:srgbClr val="4E4C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0" name="Freeform 2091"/>
              <p:cNvSpPr/>
              <p:nvPr/>
            </p:nvSpPr>
            <p:spPr bwMode="auto">
              <a:xfrm>
                <a:off x="10813014" y="805679"/>
                <a:ext cx="61924" cy="45036"/>
              </a:xfrm>
              <a:custGeom>
                <a:avLst/>
                <a:gdLst>
                  <a:gd name="T0" fmla="*/ 0 w 9"/>
                  <a:gd name="T1" fmla="*/ 1 h 7"/>
                  <a:gd name="T2" fmla="*/ 9 w 9"/>
                  <a:gd name="T3" fmla="*/ 2 h 7"/>
                  <a:gd name="T4" fmla="*/ 8 w 9"/>
                  <a:gd name="T5" fmla="*/ 5 h 7"/>
                  <a:gd name="T6" fmla="*/ 3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3"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1" name="Rectangle 2092"/>
              <p:cNvSpPr>
                <a:spLocks noChangeArrowheads="1"/>
              </p:cNvSpPr>
              <p:nvPr/>
            </p:nvSpPr>
            <p:spPr bwMode="auto">
              <a:xfrm>
                <a:off x="10748275" y="631166"/>
                <a:ext cx="78812"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2" name="Freeform 2093"/>
              <p:cNvSpPr/>
              <p:nvPr/>
            </p:nvSpPr>
            <p:spPr bwMode="auto">
              <a:xfrm>
                <a:off x="10787681" y="631166"/>
                <a:ext cx="45036" cy="19702"/>
              </a:xfrm>
              <a:custGeom>
                <a:avLst/>
                <a:gdLst>
                  <a:gd name="T0" fmla="*/ 0 w 7"/>
                  <a:gd name="T1" fmla="*/ 0 h 3"/>
                  <a:gd name="T2" fmla="*/ 2 w 7"/>
                  <a:gd name="T3" fmla="*/ 3 h 3"/>
                  <a:gd name="T4" fmla="*/ 7 w 7"/>
                  <a:gd name="T5" fmla="*/ 3 h 3"/>
                  <a:gd name="T6" fmla="*/ 7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0" y="0"/>
                      <a:pt x="3" y="2"/>
                      <a:pt x="2" y="3"/>
                    </a:cubicBezTo>
                    <a:cubicBezTo>
                      <a:pt x="7" y="3"/>
                      <a:pt x="7" y="3"/>
                      <a:pt x="7" y="3"/>
                    </a:cubicBezTo>
                    <a:cubicBezTo>
                      <a:pt x="7" y="0"/>
                      <a:pt x="7" y="0"/>
                      <a:pt x="7"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3" name="Freeform 2094"/>
              <p:cNvSpPr/>
              <p:nvPr/>
            </p:nvSpPr>
            <p:spPr bwMode="auto">
              <a:xfrm>
                <a:off x="10767979" y="636795"/>
                <a:ext cx="30963" cy="174513"/>
              </a:xfrm>
              <a:custGeom>
                <a:avLst/>
                <a:gdLst>
                  <a:gd name="T0" fmla="*/ 5 w 5"/>
                  <a:gd name="T1" fmla="*/ 24 h 26"/>
                  <a:gd name="T2" fmla="*/ 5 w 5"/>
                  <a:gd name="T3" fmla="*/ 24 h 26"/>
                  <a:gd name="T4" fmla="*/ 4 w 5"/>
                  <a:gd name="T5" fmla="*/ 4 h 26"/>
                  <a:gd name="T6" fmla="*/ 5 w 5"/>
                  <a:gd name="T7" fmla="*/ 2 h 26"/>
                  <a:gd name="T8" fmla="*/ 4 w 5"/>
                  <a:gd name="T9" fmla="*/ 0 h 26"/>
                  <a:gd name="T10" fmla="*/ 1 w 5"/>
                  <a:gd name="T11" fmla="*/ 0 h 26"/>
                  <a:gd name="T12" fmla="*/ 1 w 5"/>
                  <a:gd name="T13" fmla="*/ 2 h 26"/>
                  <a:gd name="T14" fmla="*/ 2 w 5"/>
                  <a:gd name="T15" fmla="*/ 4 h 26"/>
                  <a:gd name="T16" fmla="*/ 0 w 5"/>
                  <a:gd name="T17" fmla="*/ 24 h 26"/>
                  <a:gd name="T18" fmla="*/ 0 w 5"/>
                  <a:gd name="T19" fmla="*/ 24 h 26"/>
                  <a:gd name="T20" fmla="*/ 0 w 5"/>
                  <a:gd name="T21" fmla="*/ 24 h 26"/>
                  <a:gd name="T22" fmla="*/ 0 w 5"/>
                  <a:gd name="T23" fmla="*/ 24 h 26"/>
                  <a:gd name="T24" fmla="*/ 0 w 5"/>
                  <a:gd name="T25" fmla="*/ 24 h 26"/>
                  <a:gd name="T26" fmla="*/ 1 w 5"/>
                  <a:gd name="T27" fmla="*/ 26 h 26"/>
                  <a:gd name="T28" fmla="*/ 5 w 5"/>
                  <a:gd name="T29" fmla="*/ 26 h 26"/>
                  <a:gd name="T30" fmla="*/ 5 w 5"/>
                  <a:gd name="T31" fmla="*/ 24 h 26"/>
                  <a:gd name="T32" fmla="*/ 5 w 5"/>
                  <a:gd name="T3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6">
                    <a:moveTo>
                      <a:pt x="5" y="24"/>
                    </a:moveTo>
                    <a:cubicBezTo>
                      <a:pt x="5" y="24"/>
                      <a:pt x="5" y="24"/>
                      <a:pt x="5" y="24"/>
                    </a:cubicBezTo>
                    <a:cubicBezTo>
                      <a:pt x="4" y="4"/>
                      <a:pt x="4" y="4"/>
                      <a:pt x="4" y="4"/>
                    </a:cubicBezTo>
                    <a:cubicBezTo>
                      <a:pt x="5" y="2"/>
                      <a:pt x="5" y="2"/>
                      <a:pt x="5" y="2"/>
                    </a:cubicBezTo>
                    <a:cubicBezTo>
                      <a:pt x="5" y="2"/>
                      <a:pt x="5" y="1"/>
                      <a:pt x="4" y="0"/>
                    </a:cubicBezTo>
                    <a:cubicBezTo>
                      <a:pt x="4" y="0"/>
                      <a:pt x="2" y="0"/>
                      <a:pt x="1" y="0"/>
                    </a:cubicBezTo>
                    <a:cubicBezTo>
                      <a:pt x="1" y="1"/>
                      <a:pt x="1" y="2"/>
                      <a:pt x="1" y="2"/>
                    </a:cubicBezTo>
                    <a:cubicBezTo>
                      <a:pt x="2" y="4"/>
                      <a:pt x="2" y="4"/>
                      <a:pt x="2"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1" y="26"/>
                      <a:pt x="1" y="26"/>
                      <a:pt x="1" y="26"/>
                    </a:cubicBezTo>
                    <a:cubicBezTo>
                      <a:pt x="5" y="26"/>
                      <a:pt x="5" y="26"/>
                      <a:pt x="5" y="26"/>
                    </a:cubicBezTo>
                    <a:cubicBezTo>
                      <a:pt x="5" y="24"/>
                      <a:pt x="5" y="24"/>
                      <a:pt x="5" y="24"/>
                    </a:cubicBezTo>
                    <a:cubicBezTo>
                      <a:pt x="5" y="24"/>
                      <a:pt x="5" y="24"/>
                      <a:pt x="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4" name="Freeform 2095"/>
              <p:cNvSpPr/>
              <p:nvPr/>
            </p:nvSpPr>
            <p:spPr bwMode="auto">
              <a:xfrm>
                <a:off x="10779238" y="636795"/>
                <a:ext cx="19704" cy="174513"/>
              </a:xfrm>
              <a:custGeom>
                <a:avLst/>
                <a:gdLst>
                  <a:gd name="T0" fmla="*/ 3 w 3"/>
                  <a:gd name="T1" fmla="*/ 24 h 26"/>
                  <a:gd name="T2" fmla="*/ 3 w 3"/>
                  <a:gd name="T3" fmla="*/ 24 h 26"/>
                  <a:gd name="T4" fmla="*/ 2 w 3"/>
                  <a:gd name="T5" fmla="*/ 4 h 26"/>
                  <a:gd name="T6" fmla="*/ 3 w 3"/>
                  <a:gd name="T7" fmla="*/ 2 h 26"/>
                  <a:gd name="T8" fmla="*/ 2 w 3"/>
                  <a:gd name="T9" fmla="*/ 0 h 26"/>
                  <a:gd name="T10" fmla="*/ 1 w 3"/>
                  <a:gd name="T11" fmla="*/ 0 h 26"/>
                  <a:gd name="T12" fmla="*/ 2 w 3"/>
                  <a:gd name="T13" fmla="*/ 1 h 26"/>
                  <a:gd name="T14" fmla="*/ 2 w 3"/>
                  <a:gd name="T15" fmla="*/ 10 h 26"/>
                  <a:gd name="T16" fmla="*/ 0 w 3"/>
                  <a:gd name="T17" fmla="*/ 20 h 26"/>
                  <a:gd name="T18" fmla="*/ 1 w 3"/>
                  <a:gd name="T19" fmla="*/ 26 h 26"/>
                  <a:gd name="T20" fmla="*/ 3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3" y="2"/>
                      <a:pt x="3" y="2"/>
                      <a:pt x="3" y="2"/>
                    </a:cubicBezTo>
                    <a:cubicBezTo>
                      <a:pt x="3" y="2"/>
                      <a:pt x="3" y="1"/>
                      <a:pt x="2" y="0"/>
                    </a:cubicBezTo>
                    <a:cubicBezTo>
                      <a:pt x="2" y="0"/>
                      <a:pt x="2" y="0"/>
                      <a:pt x="1" y="0"/>
                    </a:cubicBezTo>
                    <a:cubicBezTo>
                      <a:pt x="2" y="1"/>
                      <a:pt x="2" y="1"/>
                      <a:pt x="2" y="1"/>
                    </a:cubicBezTo>
                    <a:cubicBezTo>
                      <a:pt x="1" y="4"/>
                      <a:pt x="2" y="7"/>
                      <a:pt x="2" y="10"/>
                    </a:cubicBezTo>
                    <a:cubicBezTo>
                      <a:pt x="1" y="13"/>
                      <a:pt x="0" y="17"/>
                      <a:pt x="0" y="20"/>
                    </a:cubicBezTo>
                    <a:cubicBezTo>
                      <a:pt x="1" y="21"/>
                      <a:pt x="2" y="24"/>
                      <a:pt x="1" y="26"/>
                    </a:cubicBezTo>
                    <a:cubicBezTo>
                      <a:pt x="3" y="26"/>
                      <a:pt x="3" y="26"/>
                      <a:pt x="3"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5" name="Freeform 2096"/>
              <p:cNvSpPr/>
              <p:nvPr/>
            </p:nvSpPr>
            <p:spPr bwMode="auto">
              <a:xfrm>
                <a:off x="10793310" y="636795"/>
                <a:ext cx="14074" cy="14073"/>
              </a:xfrm>
              <a:custGeom>
                <a:avLst/>
                <a:gdLst>
                  <a:gd name="T0" fmla="*/ 1 w 2"/>
                  <a:gd name="T1" fmla="*/ 2 h 2"/>
                  <a:gd name="T2" fmla="*/ 1 w 2"/>
                  <a:gd name="T3" fmla="*/ 2 h 2"/>
                  <a:gd name="T4" fmla="*/ 1 w 2"/>
                  <a:gd name="T5" fmla="*/ 0 h 2"/>
                  <a:gd name="T6" fmla="*/ 0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2" y="1"/>
                      <a:pt x="1" y="0"/>
                    </a:cubicBezTo>
                    <a:cubicBezTo>
                      <a:pt x="0" y="0"/>
                      <a:pt x="0" y="0"/>
                      <a:pt x="0"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6" name="Freeform 2097"/>
              <p:cNvSpPr/>
              <p:nvPr/>
            </p:nvSpPr>
            <p:spPr bwMode="auto">
              <a:xfrm>
                <a:off x="10767979" y="636795"/>
                <a:ext cx="11259" cy="14073"/>
              </a:xfrm>
              <a:custGeom>
                <a:avLst/>
                <a:gdLst>
                  <a:gd name="T0" fmla="*/ 1 w 2"/>
                  <a:gd name="T1" fmla="*/ 2 h 2"/>
                  <a:gd name="T2" fmla="*/ 1 w 2"/>
                  <a:gd name="T3" fmla="*/ 2 h 2"/>
                  <a:gd name="T4" fmla="*/ 1 w 2"/>
                  <a:gd name="T5" fmla="*/ 0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0" y="1"/>
                      <a:pt x="1" y="0"/>
                    </a:cubicBezTo>
                    <a:cubicBezTo>
                      <a:pt x="2" y="0"/>
                      <a:pt x="2" y="0"/>
                      <a:pt x="2"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7" name="Freeform 2098"/>
              <p:cNvSpPr/>
              <p:nvPr/>
            </p:nvSpPr>
            <p:spPr bwMode="auto">
              <a:xfrm>
                <a:off x="10739832" y="631166"/>
                <a:ext cx="47851" cy="19702"/>
              </a:xfrm>
              <a:custGeom>
                <a:avLst/>
                <a:gdLst>
                  <a:gd name="T0" fmla="*/ 7 w 7"/>
                  <a:gd name="T1" fmla="*/ 0 h 3"/>
                  <a:gd name="T2" fmla="*/ 5 w 7"/>
                  <a:gd name="T3" fmla="*/ 3 h 3"/>
                  <a:gd name="T4" fmla="*/ 0 w 7"/>
                  <a:gd name="T5" fmla="*/ 3 h 3"/>
                  <a:gd name="T6" fmla="*/ 0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7" y="0"/>
                      <a:pt x="4" y="1"/>
                      <a:pt x="5" y="3"/>
                    </a:cubicBezTo>
                    <a:cubicBezTo>
                      <a:pt x="0" y="3"/>
                      <a:pt x="0" y="3"/>
                      <a:pt x="0" y="3"/>
                    </a:cubicBezTo>
                    <a:cubicBezTo>
                      <a:pt x="0" y="3"/>
                      <a:pt x="0" y="1"/>
                      <a:pt x="0" y="0"/>
                    </a:cubicBezTo>
                    <a:cubicBezTo>
                      <a:pt x="1" y="0"/>
                      <a:pt x="6" y="0"/>
                      <a:pt x="7"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8" name="Freeform 2099"/>
              <p:cNvSpPr/>
              <p:nvPr/>
            </p:nvSpPr>
            <p:spPr bwMode="auto">
              <a:xfrm>
                <a:off x="10905899" y="783161"/>
                <a:ext cx="42222" cy="126662"/>
              </a:xfrm>
              <a:custGeom>
                <a:avLst/>
                <a:gdLst>
                  <a:gd name="T0" fmla="*/ 6 w 6"/>
                  <a:gd name="T1" fmla="*/ 0 h 19"/>
                  <a:gd name="T2" fmla="*/ 4 w 6"/>
                  <a:gd name="T3" fmla="*/ 17 h 19"/>
                  <a:gd name="T4" fmla="*/ 2 w 6"/>
                  <a:gd name="T5" fmla="*/ 11 h 19"/>
                  <a:gd name="T6" fmla="*/ 4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6" y="16"/>
                      <a:pt x="4" y="17"/>
                    </a:cubicBezTo>
                    <a:cubicBezTo>
                      <a:pt x="3" y="18"/>
                      <a:pt x="3" y="13"/>
                      <a:pt x="2" y="11"/>
                    </a:cubicBezTo>
                    <a:cubicBezTo>
                      <a:pt x="0" y="8"/>
                      <a:pt x="3" y="11"/>
                      <a:pt x="4" y="15"/>
                    </a:cubicBezTo>
                    <a:cubicBezTo>
                      <a:pt x="4" y="19"/>
                      <a:pt x="5" y="11"/>
                      <a:pt x="4" y="5"/>
                    </a:cubicBezTo>
                    <a:cubicBezTo>
                      <a:pt x="4" y="0"/>
                      <a:pt x="5" y="12"/>
                      <a:pt x="6" y="0"/>
                    </a:cubicBezTo>
                    <a:close/>
                  </a:path>
                </a:pathLst>
              </a:custGeom>
              <a:solidFill>
                <a:srgbClr val="4948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49" name="Freeform 2100"/>
              <p:cNvSpPr/>
              <p:nvPr/>
            </p:nvSpPr>
            <p:spPr bwMode="auto">
              <a:xfrm>
                <a:off x="10607539" y="791606"/>
                <a:ext cx="39406" cy="118218"/>
              </a:xfrm>
              <a:custGeom>
                <a:avLst/>
                <a:gdLst>
                  <a:gd name="T0" fmla="*/ 0 w 6"/>
                  <a:gd name="T1" fmla="*/ 0 h 18"/>
                  <a:gd name="T2" fmla="*/ 2 w 6"/>
                  <a:gd name="T3" fmla="*/ 16 h 18"/>
                  <a:gd name="T4" fmla="*/ 5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1" y="15"/>
                      <a:pt x="2" y="16"/>
                    </a:cubicBezTo>
                    <a:cubicBezTo>
                      <a:pt x="4" y="17"/>
                      <a:pt x="3" y="13"/>
                      <a:pt x="5" y="10"/>
                    </a:cubicBezTo>
                    <a:cubicBezTo>
                      <a:pt x="6" y="8"/>
                      <a:pt x="3" y="10"/>
                      <a:pt x="3" y="14"/>
                    </a:cubicBezTo>
                    <a:cubicBezTo>
                      <a:pt x="2" y="18"/>
                      <a:pt x="2" y="10"/>
                      <a:pt x="2" y="5"/>
                    </a:cubicBezTo>
                    <a:cubicBezTo>
                      <a:pt x="3" y="0"/>
                      <a:pt x="1" y="11"/>
                      <a:pt x="0" y="0"/>
                    </a:cubicBezTo>
                    <a:close/>
                  </a:path>
                </a:pathLst>
              </a:custGeom>
              <a:solidFill>
                <a:srgbClr val="4948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0" name="Freeform 2101"/>
              <p:cNvSpPr/>
              <p:nvPr/>
            </p:nvSpPr>
            <p:spPr bwMode="auto">
              <a:xfrm>
                <a:off x="10641315" y="304658"/>
                <a:ext cx="298361" cy="244880"/>
              </a:xfrm>
              <a:custGeom>
                <a:avLst/>
                <a:gdLst>
                  <a:gd name="T0" fmla="*/ 30 w 45"/>
                  <a:gd name="T1" fmla="*/ 1 h 37"/>
                  <a:gd name="T2" fmla="*/ 15 w 45"/>
                  <a:gd name="T3" fmla="*/ 1 h 37"/>
                  <a:gd name="T4" fmla="*/ 1 w 45"/>
                  <a:gd name="T5" fmla="*/ 22 h 37"/>
                  <a:gd name="T6" fmla="*/ 5 w 45"/>
                  <a:gd name="T7" fmla="*/ 35 h 37"/>
                  <a:gd name="T8" fmla="*/ 7 w 45"/>
                  <a:gd name="T9" fmla="*/ 35 h 37"/>
                  <a:gd name="T10" fmla="*/ 7 w 45"/>
                  <a:gd name="T11" fmla="*/ 30 h 37"/>
                  <a:gd name="T12" fmla="*/ 9 w 45"/>
                  <a:gd name="T13" fmla="*/ 23 h 37"/>
                  <a:gd name="T14" fmla="*/ 21 w 45"/>
                  <a:gd name="T15" fmla="*/ 23 h 37"/>
                  <a:gd name="T16" fmla="*/ 35 w 45"/>
                  <a:gd name="T17" fmla="*/ 23 h 37"/>
                  <a:gd name="T18" fmla="*/ 36 w 45"/>
                  <a:gd name="T19" fmla="*/ 23 h 37"/>
                  <a:gd name="T20" fmla="*/ 37 w 45"/>
                  <a:gd name="T21" fmla="*/ 25 h 37"/>
                  <a:gd name="T22" fmla="*/ 39 w 45"/>
                  <a:gd name="T23" fmla="*/ 30 h 37"/>
                  <a:gd name="T24" fmla="*/ 38 w 45"/>
                  <a:gd name="T25" fmla="*/ 32 h 37"/>
                  <a:gd name="T26" fmla="*/ 38 w 45"/>
                  <a:gd name="T27" fmla="*/ 34 h 37"/>
                  <a:gd name="T28" fmla="*/ 41 w 45"/>
                  <a:gd name="T29" fmla="*/ 28 h 37"/>
                  <a:gd name="T30" fmla="*/ 30 w 45"/>
                  <a:gd name="T31"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7">
                    <a:moveTo>
                      <a:pt x="30" y="1"/>
                    </a:moveTo>
                    <a:cubicBezTo>
                      <a:pt x="24" y="0"/>
                      <a:pt x="19" y="0"/>
                      <a:pt x="15" y="1"/>
                    </a:cubicBezTo>
                    <a:cubicBezTo>
                      <a:pt x="4" y="4"/>
                      <a:pt x="0" y="13"/>
                      <a:pt x="1" y="22"/>
                    </a:cubicBezTo>
                    <a:cubicBezTo>
                      <a:pt x="2" y="27"/>
                      <a:pt x="3" y="32"/>
                      <a:pt x="5" y="35"/>
                    </a:cubicBezTo>
                    <a:cubicBezTo>
                      <a:pt x="7" y="37"/>
                      <a:pt x="7" y="36"/>
                      <a:pt x="7" y="35"/>
                    </a:cubicBezTo>
                    <a:cubicBezTo>
                      <a:pt x="7" y="32"/>
                      <a:pt x="7" y="32"/>
                      <a:pt x="7" y="30"/>
                    </a:cubicBezTo>
                    <a:cubicBezTo>
                      <a:pt x="6" y="28"/>
                      <a:pt x="6" y="25"/>
                      <a:pt x="9" y="23"/>
                    </a:cubicBezTo>
                    <a:cubicBezTo>
                      <a:pt x="13" y="21"/>
                      <a:pt x="15" y="22"/>
                      <a:pt x="21" y="23"/>
                    </a:cubicBezTo>
                    <a:cubicBezTo>
                      <a:pt x="25" y="25"/>
                      <a:pt x="30" y="22"/>
                      <a:pt x="35" y="23"/>
                    </a:cubicBezTo>
                    <a:cubicBezTo>
                      <a:pt x="35" y="23"/>
                      <a:pt x="36" y="23"/>
                      <a:pt x="36" y="23"/>
                    </a:cubicBezTo>
                    <a:cubicBezTo>
                      <a:pt x="37" y="24"/>
                      <a:pt x="37" y="24"/>
                      <a:pt x="37" y="25"/>
                    </a:cubicBezTo>
                    <a:cubicBezTo>
                      <a:pt x="39" y="27"/>
                      <a:pt x="39" y="27"/>
                      <a:pt x="39" y="30"/>
                    </a:cubicBezTo>
                    <a:cubicBezTo>
                      <a:pt x="39" y="31"/>
                      <a:pt x="39" y="32"/>
                      <a:pt x="38" y="32"/>
                    </a:cubicBezTo>
                    <a:cubicBezTo>
                      <a:pt x="38" y="33"/>
                      <a:pt x="38" y="33"/>
                      <a:pt x="38" y="34"/>
                    </a:cubicBezTo>
                    <a:cubicBezTo>
                      <a:pt x="37" y="36"/>
                      <a:pt x="40" y="36"/>
                      <a:pt x="41" y="28"/>
                    </a:cubicBezTo>
                    <a:cubicBezTo>
                      <a:pt x="43" y="21"/>
                      <a:pt x="45" y="5"/>
                      <a:pt x="30" y="1"/>
                    </a:cubicBezTo>
                    <a:close/>
                  </a:path>
                </a:pathLst>
              </a:custGeom>
              <a:solidFill>
                <a:srgbClr val="59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1" name="Freeform 2102"/>
              <p:cNvSpPr/>
              <p:nvPr/>
            </p:nvSpPr>
            <p:spPr bwMode="auto">
              <a:xfrm>
                <a:off x="10652574" y="329992"/>
                <a:ext cx="267399" cy="219548"/>
              </a:xfrm>
              <a:custGeom>
                <a:avLst/>
                <a:gdLst>
                  <a:gd name="T0" fmla="*/ 38 w 40"/>
                  <a:gd name="T1" fmla="*/ 22 h 33"/>
                  <a:gd name="T2" fmla="*/ 35 w 40"/>
                  <a:gd name="T3" fmla="*/ 16 h 33"/>
                  <a:gd name="T4" fmla="*/ 34 w 40"/>
                  <a:gd name="T5" fmla="*/ 15 h 33"/>
                  <a:gd name="T6" fmla="*/ 34 w 40"/>
                  <a:gd name="T7" fmla="*/ 16 h 33"/>
                  <a:gd name="T8" fmla="*/ 31 w 40"/>
                  <a:gd name="T9" fmla="*/ 15 h 33"/>
                  <a:gd name="T10" fmla="*/ 29 w 40"/>
                  <a:gd name="T11" fmla="*/ 9 h 33"/>
                  <a:gd name="T12" fmla="*/ 28 w 40"/>
                  <a:gd name="T13" fmla="*/ 13 h 33"/>
                  <a:gd name="T14" fmla="*/ 25 w 40"/>
                  <a:gd name="T15" fmla="*/ 14 h 33"/>
                  <a:gd name="T16" fmla="*/ 16 w 40"/>
                  <a:gd name="T17" fmla="*/ 0 h 33"/>
                  <a:gd name="T18" fmla="*/ 16 w 40"/>
                  <a:gd name="T19" fmla="*/ 7 h 33"/>
                  <a:gd name="T20" fmla="*/ 13 w 40"/>
                  <a:gd name="T21" fmla="*/ 15 h 33"/>
                  <a:gd name="T22" fmla="*/ 5 w 40"/>
                  <a:gd name="T23" fmla="*/ 12 h 33"/>
                  <a:gd name="T24" fmla="*/ 4 w 40"/>
                  <a:gd name="T25" fmla="*/ 21 h 33"/>
                  <a:gd name="T26" fmla="*/ 1 w 40"/>
                  <a:gd name="T27" fmla="*/ 23 h 33"/>
                  <a:gd name="T28" fmla="*/ 0 w 40"/>
                  <a:gd name="T29" fmla="*/ 22 h 33"/>
                  <a:gd name="T30" fmla="*/ 3 w 40"/>
                  <a:gd name="T31" fmla="*/ 31 h 33"/>
                  <a:gd name="T32" fmla="*/ 5 w 40"/>
                  <a:gd name="T33" fmla="*/ 31 h 33"/>
                  <a:gd name="T34" fmla="*/ 5 w 40"/>
                  <a:gd name="T35" fmla="*/ 26 h 33"/>
                  <a:gd name="T36" fmla="*/ 7 w 40"/>
                  <a:gd name="T37" fmla="*/ 19 h 33"/>
                  <a:gd name="T38" fmla="*/ 19 w 40"/>
                  <a:gd name="T39" fmla="*/ 19 h 33"/>
                  <a:gd name="T40" fmla="*/ 33 w 40"/>
                  <a:gd name="T41" fmla="*/ 19 h 33"/>
                  <a:gd name="T42" fmla="*/ 34 w 40"/>
                  <a:gd name="T43" fmla="*/ 19 h 33"/>
                  <a:gd name="T44" fmla="*/ 35 w 40"/>
                  <a:gd name="T45" fmla="*/ 21 h 33"/>
                  <a:gd name="T46" fmla="*/ 37 w 40"/>
                  <a:gd name="T47" fmla="*/ 26 h 33"/>
                  <a:gd name="T48" fmla="*/ 36 w 40"/>
                  <a:gd name="T49" fmla="*/ 28 h 33"/>
                  <a:gd name="T50" fmla="*/ 36 w 40"/>
                  <a:gd name="T51" fmla="*/ 30 h 33"/>
                  <a:gd name="T52" fmla="*/ 39 w 40"/>
                  <a:gd name="T53" fmla="*/ 24 h 33"/>
                  <a:gd name="T54" fmla="*/ 40 w 40"/>
                  <a:gd name="T55" fmla="*/ 23 h 33"/>
                  <a:gd name="T56" fmla="*/ 38 w 40"/>
                  <a:gd name="T57"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3">
                    <a:moveTo>
                      <a:pt x="38" y="22"/>
                    </a:moveTo>
                    <a:cubicBezTo>
                      <a:pt x="36" y="21"/>
                      <a:pt x="35" y="18"/>
                      <a:pt x="35" y="16"/>
                    </a:cubicBezTo>
                    <a:cubicBezTo>
                      <a:pt x="34" y="15"/>
                      <a:pt x="34" y="15"/>
                      <a:pt x="34" y="15"/>
                    </a:cubicBezTo>
                    <a:cubicBezTo>
                      <a:pt x="34" y="16"/>
                      <a:pt x="34" y="16"/>
                      <a:pt x="34" y="16"/>
                    </a:cubicBezTo>
                    <a:cubicBezTo>
                      <a:pt x="33" y="16"/>
                      <a:pt x="31" y="16"/>
                      <a:pt x="31" y="15"/>
                    </a:cubicBezTo>
                    <a:cubicBezTo>
                      <a:pt x="30" y="13"/>
                      <a:pt x="29" y="11"/>
                      <a:pt x="29" y="9"/>
                    </a:cubicBezTo>
                    <a:cubicBezTo>
                      <a:pt x="29" y="10"/>
                      <a:pt x="29" y="12"/>
                      <a:pt x="28" y="13"/>
                    </a:cubicBezTo>
                    <a:cubicBezTo>
                      <a:pt x="28" y="14"/>
                      <a:pt x="26" y="15"/>
                      <a:pt x="25" y="14"/>
                    </a:cubicBezTo>
                    <a:cubicBezTo>
                      <a:pt x="20" y="11"/>
                      <a:pt x="17" y="6"/>
                      <a:pt x="16" y="0"/>
                    </a:cubicBezTo>
                    <a:cubicBezTo>
                      <a:pt x="14" y="2"/>
                      <a:pt x="15" y="5"/>
                      <a:pt x="16" y="7"/>
                    </a:cubicBezTo>
                    <a:cubicBezTo>
                      <a:pt x="16" y="11"/>
                      <a:pt x="16" y="13"/>
                      <a:pt x="13" y="15"/>
                    </a:cubicBezTo>
                    <a:cubicBezTo>
                      <a:pt x="9" y="17"/>
                      <a:pt x="7" y="15"/>
                      <a:pt x="5" y="12"/>
                    </a:cubicBezTo>
                    <a:cubicBezTo>
                      <a:pt x="5" y="15"/>
                      <a:pt x="5" y="18"/>
                      <a:pt x="4" y="21"/>
                    </a:cubicBezTo>
                    <a:cubicBezTo>
                      <a:pt x="4" y="23"/>
                      <a:pt x="3" y="24"/>
                      <a:pt x="1" y="23"/>
                    </a:cubicBezTo>
                    <a:cubicBezTo>
                      <a:pt x="0" y="22"/>
                      <a:pt x="0" y="22"/>
                      <a:pt x="0" y="22"/>
                    </a:cubicBezTo>
                    <a:cubicBezTo>
                      <a:pt x="1" y="25"/>
                      <a:pt x="2" y="29"/>
                      <a:pt x="3" y="31"/>
                    </a:cubicBezTo>
                    <a:cubicBezTo>
                      <a:pt x="5" y="33"/>
                      <a:pt x="5" y="32"/>
                      <a:pt x="5" y="31"/>
                    </a:cubicBezTo>
                    <a:cubicBezTo>
                      <a:pt x="5" y="28"/>
                      <a:pt x="5" y="28"/>
                      <a:pt x="5" y="26"/>
                    </a:cubicBezTo>
                    <a:cubicBezTo>
                      <a:pt x="4" y="24"/>
                      <a:pt x="4" y="21"/>
                      <a:pt x="7" y="19"/>
                    </a:cubicBezTo>
                    <a:cubicBezTo>
                      <a:pt x="11" y="17"/>
                      <a:pt x="13" y="18"/>
                      <a:pt x="19" y="19"/>
                    </a:cubicBezTo>
                    <a:cubicBezTo>
                      <a:pt x="23" y="21"/>
                      <a:pt x="28" y="18"/>
                      <a:pt x="33" y="19"/>
                    </a:cubicBezTo>
                    <a:cubicBezTo>
                      <a:pt x="33" y="19"/>
                      <a:pt x="34" y="19"/>
                      <a:pt x="34" y="19"/>
                    </a:cubicBezTo>
                    <a:cubicBezTo>
                      <a:pt x="35" y="20"/>
                      <a:pt x="35" y="20"/>
                      <a:pt x="35" y="21"/>
                    </a:cubicBezTo>
                    <a:cubicBezTo>
                      <a:pt x="37" y="23"/>
                      <a:pt x="37" y="23"/>
                      <a:pt x="37" y="26"/>
                    </a:cubicBezTo>
                    <a:cubicBezTo>
                      <a:pt x="37" y="27"/>
                      <a:pt x="37" y="28"/>
                      <a:pt x="36" y="28"/>
                    </a:cubicBezTo>
                    <a:cubicBezTo>
                      <a:pt x="36" y="29"/>
                      <a:pt x="36" y="29"/>
                      <a:pt x="36" y="30"/>
                    </a:cubicBezTo>
                    <a:cubicBezTo>
                      <a:pt x="35" y="32"/>
                      <a:pt x="38" y="32"/>
                      <a:pt x="39" y="24"/>
                    </a:cubicBezTo>
                    <a:cubicBezTo>
                      <a:pt x="40" y="24"/>
                      <a:pt x="40" y="23"/>
                      <a:pt x="40" y="23"/>
                    </a:cubicBezTo>
                    <a:cubicBezTo>
                      <a:pt x="39" y="23"/>
                      <a:pt x="39" y="23"/>
                      <a:pt x="38" y="22"/>
                    </a:cubicBezTo>
                    <a:close/>
                  </a:path>
                </a:pathLst>
              </a:custGeom>
              <a:solidFill>
                <a:srgbClr val="493C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2" name="Rectangle 2103"/>
              <p:cNvSpPr>
                <a:spLocks noChangeArrowheads="1"/>
              </p:cNvSpPr>
              <p:nvPr/>
            </p:nvSpPr>
            <p:spPr bwMode="auto">
              <a:xfrm>
                <a:off x="10759534" y="937971"/>
                <a:ext cx="8445" cy="33777"/>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3" name="Rectangle 2104"/>
              <p:cNvSpPr>
                <a:spLocks noChangeArrowheads="1"/>
              </p:cNvSpPr>
              <p:nvPr/>
            </p:nvSpPr>
            <p:spPr bwMode="auto">
              <a:xfrm>
                <a:off x="10734202" y="937971"/>
                <a:ext cx="5629" cy="33777"/>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4" name="Rectangle 2105"/>
              <p:cNvSpPr>
                <a:spLocks noChangeArrowheads="1"/>
              </p:cNvSpPr>
              <p:nvPr/>
            </p:nvSpPr>
            <p:spPr bwMode="auto">
              <a:xfrm>
                <a:off x="10827087" y="937971"/>
                <a:ext cx="5629" cy="33777"/>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5" name="Rectangle 2106"/>
              <p:cNvSpPr>
                <a:spLocks noChangeArrowheads="1"/>
              </p:cNvSpPr>
              <p:nvPr/>
            </p:nvSpPr>
            <p:spPr bwMode="auto">
              <a:xfrm>
                <a:off x="10798940" y="937971"/>
                <a:ext cx="8445" cy="33777"/>
              </a:xfrm>
              <a:prstGeom prst="rect">
                <a:avLst/>
              </a:prstGeom>
              <a:solidFill>
                <a:srgbClr val="4E4C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6" name="Rectangle 2108"/>
              <p:cNvSpPr>
                <a:spLocks noChangeArrowheads="1"/>
              </p:cNvSpPr>
              <p:nvPr/>
            </p:nvSpPr>
            <p:spPr bwMode="auto">
              <a:xfrm>
                <a:off x="11426624" y="583317"/>
                <a:ext cx="87257" cy="87255"/>
              </a:xfrm>
              <a:prstGeom prst="rect">
                <a:avLst/>
              </a:prstGeom>
              <a:solidFill>
                <a:srgbClr val="CF9E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7" name="Rectangle 2109"/>
              <p:cNvSpPr>
                <a:spLocks noChangeArrowheads="1"/>
              </p:cNvSpPr>
              <p:nvPr/>
            </p:nvSpPr>
            <p:spPr bwMode="auto">
              <a:xfrm>
                <a:off x="11426624" y="583317"/>
                <a:ext cx="87257" cy="87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8" name="Freeform 2110"/>
              <p:cNvSpPr/>
              <p:nvPr/>
            </p:nvSpPr>
            <p:spPr bwMode="auto">
              <a:xfrm>
                <a:off x="11333737"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59" name="Freeform 2111"/>
              <p:cNvSpPr/>
              <p:nvPr/>
            </p:nvSpPr>
            <p:spPr bwMode="auto">
              <a:xfrm>
                <a:off x="11333737" y="963303"/>
                <a:ext cx="258954" cy="121032"/>
              </a:xfrm>
              <a:custGeom>
                <a:avLst/>
                <a:gdLst>
                  <a:gd name="T0" fmla="*/ 90 w 92"/>
                  <a:gd name="T1" fmla="*/ 43 h 43"/>
                  <a:gd name="T2" fmla="*/ 7 w 92"/>
                  <a:gd name="T3" fmla="*/ 43 h 43"/>
                  <a:gd name="T4" fmla="*/ 0 w 92"/>
                  <a:gd name="T5" fmla="*/ 0 h 43"/>
                  <a:gd name="T6" fmla="*/ 92 w 92"/>
                  <a:gd name="T7" fmla="*/ 0 h 43"/>
                  <a:gd name="T8" fmla="*/ 90 w 92"/>
                  <a:gd name="T9" fmla="*/ 43 h 43"/>
                </a:gdLst>
                <a:ahLst/>
                <a:cxnLst>
                  <a:cxn ang="0">
                    <a:pos x="T0" y="T1"/>
                  </a:cxn>
                  <a:cxn ang="0">
                    <a:pos x="T2" y="T3"/>
                  </a:cxn>
                  <a:cxn ang="0">
                    <a:pos x="T4" y="T5"/>
                  </a:cxn>
                  <a:cxn ang="0">
                    <a:pos x="T6" y="T7"/>
                  </a:cxn>
                  <a:cxn ang="0">
                    <a:pos x="T8" y="T9"/>
                  </a:cxn>
                </a:cxnLst>
                <a:rect l="0" t="0" r="r" b="b"/>
                <a:pathLst>
                  <a:path w="92" h="43">
                    <a:moveTo>
                      <a:pt x="90" y="43"/>
                    </a:moveTo>
                    <a:lnTo>
                      <a:pt x="7" y="43"/>
                    </a:lnTo>
                    <a:lnTo>
                      <a:pt x="0" y="0"/>
                    </a:lnTo>
                    <a:lnTo>
                      <a:pt x="92" y="0"/>
                    </a:lnTo>
                    <a:lnTo>
                      <a:pt x="90" y="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0" name="Freeform 2112"/>
              <p:cNvSpPr/>
              <p:nvPr/>
            </p:nvSpPr>
            <p:spPr bwMode="auto">
              <a:xfrm>
                <a:off x="11353441" y="1084337"/>
                <a:ext cx="101330" cy="388432"/>
              </a:xfrm>
              <a:custGeom>
                <a:avLst/>
                <a:gdLst>
                  <a:gd name="T0" fmla="*/ 21 w 36"/>
                  <a:gd name="T1" fmla="*/ 128 h 138"/>
                  <a:gd name="T2" fmla="*/ 0 w 36"/>
                  <a:gd name="T3" fmla="*/ 0 h 138"/>
                  <a:gd name="T4" fmla="*/ 33 w 36"/>
                  <a:gd name="T5" fmla="*/ 0 h 138"/>
                  <a:gd name="T6" fmla="*/ 36 w 36"/>
                  <a:gd name="T7" fmla="*/ 138 h 138"/>
                  <a:gd name="T8" fmla="*/ 21 w 36"/>
                  <a:gd name="T9" fmla="*/ 128 h 138"/>
                </a:gdLst>
                <a:ahLst/>
                <a:cxnLst>
                  <a:cxn ang="0">
                    <a:pos x="T0" y="T1"/>
                  </a:cxn>
                  <a:cxn ang="0">
                    <a:pos x="T2" y="T3"/>
                  </a:cxn>
                  <a:cxn ang="0">
                    <a:pos x="T4" y="T5"/>
                  </a:cxn>
                  <a:cxn ang="0">
                    <a:pos x="T6" y="T7"/>
                  </a:cxn>
                  <a:cxn ang="0">
                    <a:pos x="T8" y="T9"/>
                  </a:cxn>
                </a:cxnLst>
                <a:rect l="0" t="0" r="r" b="b"/>
                <a:pathLst>
                  <a:path w="36" h="138">
                    <a:moveTo>
                      <a:pt x="21" y="128"/>
                    </a:moveTo>
                    <a:lnTo>
                      <a:pt x="0" y="0"/>
                    </a:lnTo>
                    <a:lnTo>
                      <a:pt x="33" y="0"/>
                    </a:lnTo>
                    <a:lnTo>
                      <a:pt x="36" y="138"/>
                    </a:lnTo>
                    <a:lnTo>
                      <a:pt x="21" y="128"/>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1" name="Freeform 2113"/>
              <p:cNvSpPr/>
              <p:nvPr/>
            </p:nvSpPr>
            <p:spPr bwMode="auto">
              <a:xfrm>
                <a:off x="11392847" y="1084337"/>
                <a:ext cx="67553" cy="388432"/>
              </a:xfrm>
              <a:custGeom>
                <a:avLst/>
                <a:gdLst>
                  <a:gd name="T0" fmla="*/ 8 w 10"/>
                  <a:gd name="T1" fmla="*/ 0 h 58"/>
                  <a:gd name="T2" fmla="*/ 6 w 10"/>
                  <a:gd name="T3" fmla="*/ 0 h 58"/>
                  <a:gd name="T4" fmla="*/ 1 w 10"/>
                  <a:gd name="T5" fmla="*/ 36 h 58"/>
                  <a:gd name="T6" fmla="*/ 0 w 10"/>
                  <a:gd name="T7" fmla="*/ 36 h 58"/>
                  <a:gd name="T8" fmla="*/ 3 w 10"/>
                  <a:gd name="T9" fmla="*/ 54 h 58"/>
                  <a:gd name="T10" fmla="*/ 9 w 10"/>
                  <a:gd name="T11" fmla="*/ 58 h 58"/>
                  <a:gd name="T12" fmla="*/ 8 w 1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 h="58">
                    <a:moveTo>
                      <a:pt x="8" y="0"/>
                    </a:moveTo>
                    <a:cubicBezTo>
                      <a:pt x="6" y="0"/>
                      <a:pt x="6" y="0"/>
                      <a:pt x="6" y="0"/>
                    </a:cubicBezTo>
                    <a:cubicBezTo>
                      <a:pt x="7" y="11"/>
                      <a:pt x="10" y="29"/>
                      <a:pt x="1" y="36"/>
                    </a:cubicBezTo>
                    <a:cubicBezTo>
                      <a:pt x="0" y="36"/>
                      <a:pt x="0" y="36"/>
                      <a:pt x="0" y="36"/>
                    </a:cubicBezTo>
                    <a:cubicBezTo>
                      <a:pt x="3" y="54"/>
                      <a:pt x="3" y="54"/>
                      <a:pt x="3" y="54"/>
                    </a:cubicBezTo>
                    <a:cubicBezTo>
                      <a:pt x="9" y="58"/>
                      <a:pt x="9" y="58"/>
                      <a:pt x="9" y="58"/>
                    </a:cubicBezTo>
                    <a:lnTo>
                      <a:pt x="8" y="0"/>
                    </a:lnTo>
                    <a:close/>
                  </a:path>
                </a:pathLst>
              </a:custGeom>
              <a:solidFill>
                <a:srgbClr val="3424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2" name="Freeform 2114"/>
              <p:cNvSpPr/>
              <p:nvPr/>
            </p:nvSpPr>
            <p:spPr bwMode="auto">
              <a:xfrm>
                <a:off x="11494177" y="1084337"/>
                <a:ext cx="92887" cy="388432"/>
              </a:xfrm>
              <a:custGeom>
                <a:avLst/>
                <a:gdLst>
                  <a:gd name="T0" fmla="*/ 12 w 33"/>
                  <a:gd name="T1" fmla="*/ 128 h 138"/>
                  <a:gd name="T2" fmla="*/ 33 w 33"/>
                  <a:gd name="T3" fmla="*/ 0 h 138"/>
                  <a:gd name="T4" fmla="*/ 0 w 33"/>
                  <a:gd name="T5" fmla="*/ 0 h 138"/>
                  <a:gd name="T6" fmla="*/ 0 w 33"/>
                  <a:gd name="T7" fmla="*/ 138 h 138"/>
                  <a:gd name="T8" fmla="*/ 12 w 33"/>
                  <a:gd name="T9" fmla="*/ 128 h 138"/>
                </a:gdLst>
                <a:ahLst/>
                <a:cxnLst>
                  <a:cxn ang="0">
                    <a:pos x="T0" y="T1"/>
                  </a:cxn>
                  <a:cxn ang="0">
                    <a:pos x="T2" y="T3"/>
                  </a:cxn>
                  <a:cxn ang="0">
                    <a:pos x="T4" y="T5"/>
                  </a:cxn>
                  <a:cxn ang="0">
                    <a:pos x="T6" y="T7"/>
                  </a:cxn>
                  <a:cxn ang="0">
                    <a:pos x="T8" y="T9"/>
                  </a:cxn>
                </a:cxnLst>
                <a:rect l="0" t="0" r="r" b="b"/>
                <a:pathLst>
                  <a:path w="33" h="138">
                    <a:moveTo>
                      <a:pt x="12" y="128"/>
                    </a:moveTo>
                    <a:lnTo>
                      <a:pt x="33" y="0"/>
                    </a:lnTo>
                    <a:lnTo>
                      <a:pt x="0" y="0"/>
                    </a:lnTo>
                    <a:lnTo>
                      <a:pt x="0" y="138"/>
                    </a:lnTo>
                    <a:lnTo>
                      <a:pt x="12" y="128"/>
                    </a:ln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3" name="Freeform 2115"/>
              <p:cNvSpPr/>
              <p:nvPr/>
            </p:nvSpPr>
            <p:spPr bwMode="auto">
              <a:xfrm>
                <a:off x="11494177" y="1084337"/>
                <a:ext cx="59110" cy="388432"/>
              </a:xfrm>
              <a:custGeom>
                <a:avLst/>
                <a:gdLst>
                  <a:gd name="T0" fmla="*/ 8 w 9"/>
                  <a:gd name="T1" fmla="*/ 30 h 58"/>
                  <a:gd name="T2" fmla="*/ 2 w 9"/>
                  <a:gd name="T3" fmla="*/ 28 h 58"/>
                  <a:gd name="T4" fmla="*/ 3 w 9"/>
                  <a:gd name="T5" fmla="*/ 0 h 58"/>
                  <a:gd name="T6" fmla="*/ 0 w 9"/>
                  <a:gd name="T7" fmla="*/ 0 h 58"/>
                  <a:gd name="T8" fmla="*/ 0 w 9"/>
                  <a:gd name="T9" fmla="*/ 58 h 58"/>
                  <a:gd name="T10" fmla="*/ 5 w 9"/>
                  <a:gd name="T11" fmla="*/ 54 h 58"/>
                  <a:gd name="T12" fmla="*/ 9 w 9"/>
                  <a:gd name="T13" fmla="*/ 29 h 58"/>
                  <a:gd name="T14" fmla="*/ 8 w 9"/>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8">
                    <a:moveTo>
                      <a:pt x="8" y="30"/>
                    </a:moveTo>
                    <a:cubicBezTo>
                      <a:pt x="7" y="32"/>
                      <a:pt x="3" y="31"/>
                      <a:pt x="2" y="28"/>
                    </a:cubicBezTo>
                    <a:cubicBezTo>
                      <a:pt x="0" y="19"/>
                      <a:pt x="2" y="9"/>
                      <a:pt x="3" y="0"/>
                    </a:cubicBezTo>
                    <a:cubicBezTo>
                      <a:pt x="0" y="0"/>
                      <a:pt x="0" y="0"/>
                      <a:pt x="0" y="0"/>
                    </a:cubicBezTo>
                    <a:cubicBezTo>
                      <a:pt x="0" y="58"/>
                      <a:pt x="0" y="58"/>
                      <a:pt x="0" y="58"/>
                    </a:cubicBezTo>
                    <a:cubicBezTo>
                      <a:pt x="5" y="54"/>
                      <a:pt x="5" y="54"/>
                      <a:pt x="5" y="54"/>
                    </a:cubicBezTo>
                    <a:cubicBezTo>
                      <a:pt x="9" y="29"/>
                      <a:pt x="9" y="29"/>
                      <a:pt x="9" y="29"/>
                    </a:cubicBezTo>
                    <a:lnTo>
                      <a:pt x="8" y="30"/>
                    </a:lnTo>
                    <a:close/>
                  </a:path>
                </a:pathLst>
              </a:custGeom>
              <a:solidFill>
                <a:srgbClr val="3424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4" name="Freeform 2116"/>
              <p:cNvSpPr/>
              <p:nvPr/>
            </p:nvSpPr>
            <p:spPr bwMode="auto">
              <a:xfrm>
                <a:off x="11314035" y="645240"/>
                <a:ext cx="306806" cy="318063"/>
              </a:xfrm>
              <a:custGeom>
                <a:avLst/>
                <a:gdLst>
                  <a:gd name="T0" fmla="*/ 43 w 46"/>
                  <a:gd name="T1" fmla="*/ 4 h 48"/>
                  <a:gd name="T2" fmla="*/ 24 w 46"/>
                  <a:gd name="T3" fmla="*/ 0 h 48"/>
                  <a:gd name="T4" fmla="*/ 24 w 46"/>
                  <a:gd name="T5" fmla="*/ 0 h 48"/>
                  <a:gd name="T6" fmla="*/ 23 w 46"/>
                  <a:gd name="T7" fmla="*/ 0 h 48"/>
                  <a:gd name="T8" fmla="*/ 22 w 46"/>
                  <a:gd name="T9" fmla="*/ 0 h 48"/>
                  <a:gd name="T10" fmla="*/ 22 w 46"/>
                  <a:gd name="T11" fmla="*/ 0 h 48"/>
                  <a:gd name="T12" fmla="*/ 3 w 46"/>
                  <a:gd name="T13" fmla="*/ 4 h 48"/>
                  <a:gd name="T14" fmla="*/ 3 w 46"/>
                  <a:gd name="T15" fmla="*/ 48 h 48"/>
                  <a:gd name="T16" fmla="*/ 22 w 46"/>
                  <a:gd name="T17" fmla="*/ 48 h 48"/>
                  <a:gd name="T18" fmla="*/ 24 w 46"/>
                  <a:gd name="T19" fmla="*/ 48 h 48"/>
                  <a:gd name="T20" fmla="*/ 42 w 46"/>
                  <a:gd name="T21" fmla="*/ 48 h 48"/>
                  <a:gd name="T22" fmla="*/ 43 w 46"/>
                  <a:gd name="T23"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8">
                    <a:moveTo>
                      <a:pt x="43" y="4"/>
                    </a:moveTo>
                    <a:cubicBezTo>
                      <a:pt x="41" y="1"/>
                      <a:pt x="33" y="0"/>
                      <a:pt x="24" y="0"/>
                    </a:cubicBezTo>
                    <a:cubicBezTo>
                      <a:pt x="24" y="0"/>
                      <a:pt x="24" y="0"/>
                      <a:pt x="24" y="0"/>
                    </a:cubicBezTo>
                    <a:cubicBezTo>
                      <a:pt x="23" y="0"/>
                      <a:pt x="23" y="0"/>
                      <a:pt x="23" y="0"/>
                    </a:cubicBezTo>
                    <a:cubicBezTo>
                      <a:pt x="22" y="0"/>
                      <a:pt x="22" y="0"/>
                      <a:pt x="22" y="0"/>
                    </a:cubicBezTo>
                    <a:cubicBezTo>
                      <a:pt x="22" y="0"/>
                      <a:pt x="22" y="0"/>
                      <a:pt x="22" y="0"/>
                    </a:cubicBezTo>
                    <a:cubicBezTo>
                      <a:pt x="13" y="0"/>
                      <a:pt x="5" y="1"/>
                      <a:pt x="3" y="4"/>
                    </a:cubicBezTo>
                    <a:cubicBezTo>
                      <a:pt x="0" y="8"/>
                      <a:pt x="3" y="48"/>
                      <a:pt x="3" y="48"/>
                    </a:cubicBezTo>
                    <a:cubicBezTo>
                      <a:pt x="22" y="48"/>
                      <a:pt x="22" y="48"/>
                      <a:pt x="22" y="48"/>
                    </a:cubicBezTo>
                    <a:cubicBezTo>
                      <a:pt x="24" y="48"/>
                      <a:pt x="24" y="48"/>
                      <a:pt x="24" y="48"/>
                    </a:cubicBezTo>
                    <a:cubicBezTo>
                      <a:pt x="42" y="48"/>
                      <a:pt x="42" y="48"/>
                      <a:pt x="42" y="48"/>
                    </a:cubicBezTo>
                    <a:cubicBezTo>
                      <a:pt x="42" y="48"/>
                      <a:pt x="46" y="9"/>
                      <a:pt x="43" y="4"/>
                    </a:cubicBezTo>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5" name="Freeform 2117"/>
              <p:cNvSpPr/>
              <p:nvPr/>
            </p:nvSpPr>
            <p:spPr bwMode="auto">
              <a:xfrm>
                <a:off x="11387218" y="650870"/>
                <a:ext cx="166069" cy="301174"/>
              </a:xfrm>
              <a:custGeom>
                <a:avLst/>
                <a:gdLst>
                  <a:gd name="T0" fmla="*/ 23 w 25"/>
                  <a:gd name="T1" fmla="*/ 4 h 45"/>
                  <a:gd name="T2" fmla="*/ 20 w 25"/>
                  <a:gd name="T3" fmla="*/ 1 h 45"/>
                  <a:gd name="T4" fmla="*/ 19 w 25"/>
                  <a:gd name="T5" fmla="*/ 0 h 45"/>
                  <a:gd name="T6" fmla="*/ 19 w 25"/>
                  <a:gd name="T7" fmla="*/ 33 h 45"/>
                  <a:gd name="T8" fmla="*/ 18 w 25"/>
                  <a:gd name="T9" fmla="*/ 41 h 45"/>
                  <a:gd name="T10" fmla="*/ 9 w 25"/>
                  <a:gd name="T11" fmla="*/ 43 h 45"/>
                  <a:gd name="T12" fmla="*/ 5 w 25"/>
                  <a:gd name="T13" fmla="*/ 33 h 45"/>
                  <a:gd name="T14" fmla="*/ 5 w 25"/>
                  <a:gd name="T15" fmla="*/ 31 h 45"/>
                  <a:gd name="T16" fmla="*/ 5 w 25"/>
                  <a:gd name="T17" fmla="*/ 21 h 45"/>
                  <a:gd name="T18" fmla="*/ 6 w 25"/>
                  <a:gd name="T19" fmla="*/ 0 h 45"/>
                  <a:gd name="T20" fmla="*/ 1 w 25"/>
                  <a:gd name="T21" fmla="*/ 3 h 45"/>
                  <a:gd name="T22" fmla="*/ 2 w 25"/>
                  <a:gd name="T23" fmla="*/ 44 h 45"/>
                  <a:gd name="T24" fmla="*/ 22 w 25"/>
                  <a:gd name="T25" fmla="*/ 44 h 45"/>
                  <a:gd name="T26" fmla="*/ 23 w 25"/>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45">
                    <a:moveTo>
                      <a:pt x="23" y="4"/>
                    </a:moveTo>
                    <a:cubicBezTo>
                      <a:pt x="22" y="2"/>
                      <a:pt x="21" y="2"/>
                      <a:pt x="20" y="1"/>
                    </a:cubicBezTo>
                    <a:cubicBezTo>
                      <a:pt x="19" y="0"/>
                      <a:pt x="19" y="0"/>
                      <a:pt x="19" y="0"/>
                    </a:cubicBezTo>
                    <a:cubicBezTo>
                      <a:pt x="18" y="13"/>
                      <a:pt x="18" y="21"/>
                      <a:pt x="19" y="33"/>
                    </a:cubicBezTo>
                    <a:cubicBezTo>
                      <a:pt x="19" y="36"/>
                      <a:pt x="19" y="41"/>
                      <a:pt x="18" y="41"/>
                    </a:cubicBezTo>
                    <a:cubicBezTo>
                      <a:pt x="15" y="45"/>
                      <a:pt x="12" y="43"/>
                      <a:pt x="9" y="43"/>
                    </a:cubicBezTo>
                    <a:cubicBezTo>
                      <a:pt x="6" y="42"/>
                      <a:pt x="5" y="39"/>
                      <a:pt x="5" y="33"/>
                    </a:cubicBezTo>
                    <a:cubicBezTo>
                      <a:pt x="5" y="32"/>
                      <a:pt x="5" y="32"/>
                      <a:pt x="5" y="31"/>
                    </a:cubicBezTo>
                    <a:cubicBezTo>
                      <a:pt x="5" y="27"/>
                      <a:pt x="5" y="24"/>
                      <a:pt x="5" y="21"/>
                    </a:cubicBezTo>
                    <a:cubicBezTo>
                      <a:pt x="5" y="14"/>
                      <a:pt x="10" y="11"/>
                      <a:pt x="6" y="0"/>
                    </a:cubicBezTo>
                    <a:cubicBezTo>
                      <a:pt x="5" y="0"/>
                      <a:pt x="2" y="2"/>
                      <a:pt x="1" y="3"/>
                    </a:cubicBezTo>
                    <a:cubicBezTo>
                      <a:pt x="0" y="7"/>
                      <a:pt x="2" y="44"/>
                      <a:pt x="2" y="44"/>
                    </a:cubicBezTo>
                    <a:cubicBezTo>
                      <a:pt x="22" y="44"/>
                      <a:pt x="22" y="44"/>
                      <a:pt x="22" y="44"/>
                    </a:cubicBezTo>
                    <a:cubicBezTo>
                      <a:pt x="22" y="44"/>
                      <a:pt x="25" y="7"/>
                      <a:pt x="23" y="4"/>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6" name="Rectangle 2118"/>
              <p:cNvSpPr>
                <a:spLocks noChangeArrowheads="1"/>
              </p:cNvSpPr>
              <p:nvPr/>
            </p:nvSpPr>
            <p:spPr bwMode="auto">
              <a:xfrm>
                <a:off x="11494177"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7" name="Freeform 2119"/>
              <p:cNvSpPr/>
              <p:nvPr/>
            </p:nvSpPr>
            <p:spPr bwMode="auto">
              <a:xfrm>
                <a:off x="11333737" y="943601"/>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8" name="Freeform 2120"/>
              <p:cNvSpPr/>
              <p:nvPr/>
            </p:nvSpPr>
            <p:spPr bwMode="auto">
              <a:xfrm>
                <a:off x="11333737" y="943601"/>
                <a:ext cx="258954" cy="19702"/>
              </a:xfrm>
              <a:custGeom>
                <a:avLst/>
                <a:gdLst>
                  <a:gd name="T0" fmla="*/ 90 w 92"/>
                  <a:gd name="T1" fmla="*/ 7 h 7"/>
                  <a:gd name="T2" fmla="*/ 7 w 92"/>
                  <a:gd name="T3" fmla="*/ 7 h 7"/>
                  <a:gd name="T4" fmla="*/ 0 w 92"/>
                  <a:gd name="T5" fmla="*/ 0 h 7"/>
                  <a:gd name="T6" fmla="*/ 92 w 92"/>
                  <a:gd name="T7" fmla="*/ 0 h 7"/>
                  <a:gd name="T8" fmla="*/ 90 w 92"/>
                  <a:gd name="T9" fmla="*/ 7 h 7"/>
                </a:gdLst>
                <a:ahLst/>
                <a:cxnLst>
                  <a:cxn ang="0">
                    <a:pos x="T0" y="T1"/>
                  </a:cxn>
                  <a:cxn ang="0">
                    <a:pos x="T2" y="T3"/>
                  </a:cxn>
                  <a:cxn ang="0">
                    <a:pos x="T4" y="T5"/>
                  </a:cxn>
                  <a:cxn ang="0">
                    <a:pos x="T6" y="T7"/>
                  </a:cxn>
                  <a:cxn ang="0">
                    <a:pos x="T8" y="T9"/>
                  </a:cxn>
                </a:cxnLst>
                <a:rect l="0" t="0" r="r" b="b"/>
                <a:pathLst>
                  <a:path w="92" h="7">
                    <a:moveTo>
                      <a:pt x="90" y="7"/>
                    </a:moveTo>
                    <a:lnTo>
                      <a:pt x="7" y="7"/>
                    </a:lnTo>
                    <a:lnTo>
                      <a:pt x="0" y="0"/>
                    </a:lnTo>
                    <a:lnTo>
                      <a:pt x="92" y="0"/>
                    </a:lnTo>
                    <a:lnTo>
                      <a:pt x="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69" name="Freeform 2121"/>
              <p:cNvSpPr/>
              <p:nvPr/>
            </p:nvSpPr>
            <p:spPr bwMode="auto">
              <a:xfrm>
                <a:off x="11494177"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0"/>
                      <a:pt x="10" y="2"/>
                      <a:pt x="10" y="4"/>
                    </a:cubicBezTo>
                    <a:cubicBezTo>
                      <a:pt x="10" y="6"/>
                      <a:pt x="0" y="4"/>
                      <a:pt x="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0" name="Rectangle 2122"/>
              <p:cNvSpPr>
                <a:spLocks noChangeArrowheads="1"/>
              </p:cNvSpPr>
              <p:nvPr/>
            </p:nvSpPr>
            <p:spPr bwMode="auto">
              <a:xfrm>
                <a:off x="11387218" y="1472769"/>
                <a:ext cx="67553" cy="1125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1" name="Freeform 2123"/>
              <p:cNvSpPr/>
              <p:nvPr/>
            </p:nvSpPr>
            <p:spPr bwMode="auto">
              <a:xfrm>
                <a:off x="11387218"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3" y="0"/>
                      <a:pt x="0" y="2"/>
                      <a:pt x="0" y="4"/>
                    </a:cubicBezTo>
                    <a:cubicBezTo>
                      <a:pt x="0" y="6"/>
                      <a:pt x="10" y="4"/>
                      <a:pt x="10" y="4"/>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2" name="Freeform 2124"/>
              <p:cNvSpPr/>
              <p:nvPr/>
            </p:nvSpPr>
            <p:spPr bwMode="auto">
              <a:xfrm>
                <a:off x="11494177" y="1444621"/>
                <a:ext cx="67553" cy="39406"/>
              </a:xfrm>
              <a:custGeom>
                <a:avLst/>
                <a:gdLst>
                  <a:gd name="T0" fmla="*/ 0 w 10"/>
                  <a:gd name="T1" fmla="*/ 4 h 6"/>
                  <a:gd name="T2" fmla="*/ 3 w 10"/>
                  <a:gd name="T3" fmla="*/ 0 h 6"/>
                  <a:gd name="T4" fmla="*/ 10 w 10"/>
                  <a:gd name="T5" fmla="*/ 4 h 6"/>
                  <a:gd name="T6" fmla="*/ 0 w 10"/>
                  <a:gd name="T7" fmla="*/ 4 h 6"/>
                </a:gdLst>
                <a:ahLst/>
                <a:cxnLst>
                  <a:cxn ang="0">
                    <a:pos x="T0" y="T1"/>
                  </a:cxn>
                  <a:cxn ang="0">
                    <a:pos x="T2" y="T3"/>
                  </a:cxn>
                  <a:cxn ang="0">
                    <a:pos x="T4" y="T5"/>
                  </a:cxn>
                  <a:cxn ang="0">
                    <a:pos x="T6" y="T7"/>
                  </a:cxn>
                </a:cxnLst>
                <a:rect l="0" t="0" r="r" b="b"/>
                <a:pathLst>
                  <a:path w="10" h="6">
                    <a:moveTo>
                      <a:pt x="0" y="4"/>
                    </a:moveTo>
                    <a:cubicBezTo>
                      <a:pt x="0" y="4"/>
                      <a:pt x="0" y="0"/>
                      <a:pt x="3" y="0"/>
                    </a:cubicBezTo>
                    <a:cubicBezTo>
                      <a:pt x="7" y="6"/>
                      <a:pt x="10" y="2"/>
                      <a:pt x="10" y="4"/>
                    </a:cubicBezTo>
                    <a:cubicBezTo>
                      <a:pt x="10" y="6"/>
                      <a:pt x="0" y="4"/>
                      <a:pt x="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3" name="Freeform 2125"/>
              <p:cNvSpPr/>
              <p:nvPr/>
            </p:nvSpPr>
            <p:spPr bwMode="auto">
              <a:xfrm>
                <a:off x="11387218" y="1444621"/>
                <a:ext cx="67553" cy="39406"/>
              </a:xfrm>
              <a:custGeom>
                <a:avLst/>
                <a:gdLst>
                  <a:gd name="T0" fmla="*/ 10 w 10"/>
                  <a:gd name="T1" fmla="*/ 4 h 6"/>
                  <a:gd name="T2" fmla="*/ 7 w 10"/>
                  <a:gd name="T3" fmla="*/ 0 h 6"/>
                  <a:gd name="T4" fmla="*/ 0 w 10"/>
                  <a:gd name="T5" fmla="*/ 4 h 6"/>
                  <a:gd name="T6" fmla="*/ 10 w 10"/>
                  <a:gd name="T7" fmla="*/ 4 h 6"/>
                </a:gdLst>
                <a:ahLst/>
                <a:cxnLst>
                  <a:cxn ang="0">
                    <a:pos x="T0" y="T1"/>
                  </a:cxn>
                  <a:cxn ang="0">
                    <a:pos x="T2" y="T3"/>
                  </a:cxn>
                  <a:cxn ang="0">
                    <a:pos x="T4" y="T5"/>
                  </a:cxn>
                  <a:cxn ang="0">
                    <a:pos x="T6" y="T7"/>
                  </a:cxn>
                </a:cxnLst>
                <a:rect l="0" t="0" r="r" b="b"/>
                <a:pathLst>
                  <a:path w="10" h="6">
                    <a:moveTo>
                      <a:pt x="10" y="4"/>
                    </a:moveTo>
                    <a:cubicBezTo>
                      <a:pt x="10" y="4"/>
                      <a:pt x="10" y="0"/>
                      <a:pt x="7" y="0"/>
                    </a:cubicBezTo>
                    <a:cubicBezTo>
                      <a:pt x="8" y="6"/>
                      <a:pt x="0" y="2"/>
                      <a:pt x="0" y="4"/>
                    </a:cubicBezTo>
                    <a:cubicBezTo>
                      <a:pt x="0" y="6"/>
                      <a:pt x="10" y="4"/>
                      <a:pt x="10" y="4"/>
                    </a:cubicBezTo>
                    <a:close/>
                  </a:path>
                </a:pathLst>
              </a:custGeom>
              <a:solidFill>
                <a:srgbClr val="0C0B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4" name="Freeform 2126"/>
              <p:cNvSpPr/>
              <p:nvPr/>
            </p:nvSpPr>
            <p:spPr bwMode="auto">
              <a:xfrm>
                <a:off x="11333737" y="310288"/>
                <a:ext cx="273029" cy="306804"/>
              </a:xfrm>
              <a:custGeom>
                <a:avLst/>
                <a:gdLst>
                  <a:gd name="T0" fmla="*/ 41 w 41"/>
                  <a:gd name="T1" fmla="*/ 20 h 46"/>
                  <a:gd name="T2" fmla="*/ 21 w 41"/>
                  <a:gd name="T3" fmla="*/ 46 h 46"/>
                  <a:gd name="T4" fmla="*/ 0 w 41"/>
                  <a:gd name="T5" fmla="*/ 20 h 46"/>
                  <a:gd name="T6" fmla="*/ 21 w 41"/>
                  <a:gd name="T7" fmla="*/ 0 h 46"/>
                  <a:gd name="T8" fmla="*/ 41 w 41"/>
                  <a:gd name="T9" fmla="*/ 20 h 46"/>
                </a:gdLst>
                <a:ahLst/>
                <a:cxnLst>
                  <a:cxn ang="0">
                    <a:pos x="T0" y="T1"/>
                  </a:cxn>
                  <a:cxn ang="0">
                    <a:pos x="T2" y="T3"/>
                  </a:cxn>
                  <a:cxn ang="0">
                    <a:pos x="T4" y="T5"/>
                  </a:cxn>
                  <a:cxn ang="0">
                    <a:pos x="T6" y="T7"/>
                  </a:cxn>
                  <a:cxn ang="0">
                    <a:pos x="T8" y="T9"/>
                  </a:cxn>
                </a:cxnLst>
                <a:rect l="0" t="0" r="r" b="b"/>
                <a:pathLst>
                  <a:path w="41" h="46">
                    <a:moveTo>
                      <a:pt x="41" y="20"/>
                    </a:moveTo>
                    <a:cubicBezTo>
                      <a:pt x="41" y="31"/>
                      <a:pt x="34" y="46"/>
                      <a:pt x="21" y="46"/>
                    </a:cubicBezTo>
                    <a:cubicBezTo>
                      <a:pt x="9" y="46"/>
                      <a:pt x="0" y="31"/>
                      <a:pt x="0" y="20"/>
                    </a:cubicBezTo>
                    <a:cubicBezTo>
                      <a:pt x="0" y="8"/>
                      <a:pt x="9" y="0"/>
                      <a:pt x="21" y="0"/>
                    </a:cubicBezTo>
                    <a:cubicBezTo>
                      <a:pt x="32" y="0"/>
                      <a:pt x="41" y="8"/>
                      <a:pt x="41" y="20"/>
                    </a:cubicBez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5" name="Freeform 2127"/>
              <p:cNvSpPr/>
              <p:nvPr/>
            </p:nvSpPr>
            <p:spPr bwMode="auto">
              <a:xfrm>
                <a:off x="11333737" y="490430"/>
                <a:ext cx="39406" cy="87255"/>
              </a:xfrm>
              <a:custGeom>
                <a:avLst/>
                <a:gdLst>
                  <a:gd name="T0" fmla="*/ 3 w 6"/>
                  <a:gd name="T1" fmla="*/ 5 h 13"/>
                  <a:gd name="T2" fmla="*/ 2 w 6"/>
                  <a:gd name="T3" fmla="*/ 8 h 13"/>
                  <a:gd name="T4" fmla="*/ 6 w 6"/>
                  <a:gd name="T5" fmla="*/ 10 h 13"/>
                </a:gdLst>
                <a:ahLst/>
                <a:cxnLst>
                  <a:cxn ang="0">
                    <a:pos x="T0" y="T1"/>
                  </a:cxn>
                  <a:cxn ang="0">
                    <a:pos x="T2" y="T3"/>
                  </a:cxn>
                  <a:cxn ang="0">
                    <a:pos x="T4" y="T5"/>
                  </a:cxn>
                </a:cxnLst>
                <a:rect l="0" t="0" r="r" b="b"/>
                <a:pathLst>
                  <a:path w="6" h="13">
                    <a:moveTo>
                      <a:pt x="3" y="5"/>
                    </a:moveTo>
                    <a:cubicBezTo>
                      <a:pt x="3" y="5"/>
                      <a:pt x="0" y="0"/>
                      <a:pt x="2" y="8"/>
                    </a:cubicBezTo>
                    <a:cubicBezTo>
                      <a:pt x="3" y="13"/>
                      <a:pt x="5" y="12"/>
                      <a:pt x="6"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6" name="Freeform 2128"/>
              <p:cNvSpPr/>
              <p:nvPr/>
            </p:nvSpPr>
            <p:spPr bwMode="auto">
              <a:xfrm>
                <a:off x="11572989" y="490430"/>
                <a:ext cx="42222" cy="87255"/>
              </a:xfrm>
              <a:custGeom>
                <a:avLst/>
                <a:gdLst>
                  <a:gd name="T0" fmla="*/ 3 w 6"/>
                  <a:gd name="T1" fmla="*/ 5 h 13"/>
                  <a:gd name="T2" fmla="*/ 4 w 6"/>
                  <a:gd name="T3" fmla="*/ 8 h 13"/>
                  <a:gd name="T4" fmla="*/ 0 w 6"/>
                  <a:gd name="T5" fmla="*/ 10 h 13"/>
                </a:gdLst>
                <a:ahLst/>
                <a:cxnLst>
                  <a:cxn ang="0">
                    <a:pos x="T0" y="T1"/>
                  </a:cxn>
                  <a:cxn ang="0">
                    <a:pos x="T2" y="T3"/>
                  </a:cxn>
                  <a:cxn ang="0">
                    <a:pos x="T4" y="T5"/>
                  </a:cxn>
                </a:cxnLst>
                <a:rect l="0" t="0" r="r" b="b"/>
                <a:pathLst>
                  <a:path w="6" h="13">
                    <a:moveTo>
                      <a:pt x="3" y="5"/>
                    </a:moveTo>
                    <a:cubicBezTo>
                      <a:pt x="3" y="5"/>
                      <a:pt x="6" y="0"/>
                      <a:pt x="4" y="8"/>
                    </a:cubicBezTo>
                    <a:cubicBezTo>
                      <a:pt x="3" y="13"/>
                      <a:pt x="1" y="12"/>
                      <a:pt x="0" y="10"/>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7" name="Freeform 2129"/>
              <p:cNvSpPr/>
              <p:nvPr/>
            </p:nvSpPr>
            <p:spPr bwMode="auto">
              <a:xfrm>
                <a:off x="11328108" y="645240"/>
                <a:ext cx="98516" cy="298361"/>
              </a:xfrm>
              <a:custGeom>
                <a:avLst/>
                <a:gdLst>
                  <a:gd name="T0" fmla="*/ 15 w 15"/>
                  <a:gd name="T1" fmla="*/ 0 h 45"/>
                  <a:gd name="T2" fmla="*/ 3 w 15"/>
                  <a:gd name="T3" fmla="*/ 3 h 45"/>
                  <a:gd name="T4" fmla="*/ 1 w 15"/>
                  <a:gd name="T5" fmla="*/ 32 h 45"/>
                  <a:gd name="T6" fmla="*/ 2 w 15"/>
                  <a:gd name="T7" fmla="*/ 45 h 45"/>
                  <a:gd name="T8" fmla="*/ 12 w 15"/>
                  <a:gd name="T9" fmla="*/ 45 h 45"/>
                  <a:gd name="T10" fmla="*/ 12 w 15"/>
                  <a:gd name="T11" fmla="*/ 45 h 45"/>
                  <a:gd name="T12" fmla="*/ 11 w 15"/>
                  <a:gd name="T13" fmla="*/ 45 h 45"/>
                  <a:gd name="T14" fmla="*/ 10 w 15"/>
                  <a:gd name="T15" fmla="*/ 4 h 45"/>
                  <a:gd name="T16" fmla="*/ 15 w 15"/>
                  <a:gd name="T17" fmla="*/ 1 h 45"/>
                  <a:gd name="T18" fmla="*/ 15 w 15"/>
                  <a:gd name="T19" fmla="*/ 0 h 45"/>
                  <a:gd name="T20" fmla="*/ 15 w 1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5" y="0"/>
                    </a:moveTo>
                    <a:cubicBezTo>
                      <a:pt x="8" y="0"/>
                      <a:pt x="3" y="3"/>
                      <a:pt x="3" y="3"/>
                    </a:cubicBezTo>
                    <a:cubicBezTo>
                      <a:pt x="3" y="3"/>
                      <a:pt x="0" y="22"/>
                      <a:pt x="1" y="32"/>
                    </a:cubicBezTo>
                    <a:cubicBezTo>
                      <a:pt x="1" y="37"/>
                      <a:pt x="2" y="42"/>
                      <a:pt x="2" y="45"/>
                    </a:cubicBezTo>
                    <a:cubicBezTo>
                      <a:pt x="12" y="45"/>
                      <a:pt x="12" y="45"/>
                      <a:pt x="12" y="45"/>
                    </a:cubicBezTo>
                    <a:cubicBezTo>
                      <a:pt x="12" y="45"/>
                      <a:pt x="12" y="45"/>
                      <a:pt x="12" y="45"/>
                    </a:cubicBezTo>
                    <a:cubicBezTo>
                      <a:pt x="11" y="45"/>
                      <a:pt x="11" y="45"/>
                      <a:pt x="11" y="45"/>
                    </a:cubicBezTo>
                    <a:cubicBezTo>
                      <a:pt x="11" y="45"/>
                      <a:pt x="9" y="8"/>
                      <a:pt x="10" y="4"/>
                    </a:cubicBezTo>
                    <a:cubicBezTo>
                      <a:pt x="11" y="3"/>
                      <a:pt x="14" y="1"/>
                      <a:pt x="15" y="1"/>
                    </a:cubicBezTo>
                    <a:cubicBezTo>
                      <a:pt x="15" y="1"/>
                      <a:pt x="15" y="0"/>
                      <a:pt x="15" y="0"/>
                    </a:cubicBezTo>
                    <a:cubicBezTo>
                      <a:pt x="15" y="0"/>
                      <a:pt x="15" y="0"/>
                      <a:pt x="15"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8" name="Freeform 2130"/>
              <p:cNvSpPr/>
              <p:nvPr/>
            </p:nvSpPr>
            <p:spPr bwMode="auto">
              <a:xfrm>
                <a:off x="11387218" y="650870"/>
                <a:ext cx="39406" cy="292731"/>
              </a:xfrm>
              <a:custGeom>
                <a:avLst/>
                <a:gdLst>
                  <a:gd name="T0" fmla="*/ 6 w 6"/>
                  <a:gd name="T1" fmla="*/ 0 h 44"/>
                  <a:gd name="T2" fmla="*/ 1 w 6"/>
                  <a:gd name="T3" fmla="*/ 3 h 44"/>
                  <a:gd name="T4" fmla="*/ 2 w 6"/>
                  <a:gd name="T5" fmla="*/ 44 h 44"/>
                  <a:gd name="T6" fmla="*/ 3 w 6"/>
                  <a:gd name="T7" fmla="*/ 44 h 44"/>
                  <a:gd name="T8" fmla="*/ 3 w 6"/>
                  <a:gd name="T9" fmla="*/ 43 h 44"/>
                  <a:gd name="T10" fmla="*/ 6 w 6"/>
                  <a:gd name="T11" fmla="*/ 0 h 44"/>
                </a:gdLst>
                <a:ahLst/>
                <a:cxnLst>
                  <a:cxn ang="0">
                    <a:pos x="T0" y="T1"/>
                  </a:cxn>
                  <a:cxn ang="0">
                    <a:pos x="T2" y="T3"/>
                  </a:cxn>
                  <a:cxn ang="0">
                    <a:pos x="T4" y="T5"/>
                  </a:cxn>
                  <a:cxn ang="0">
                    <a:pos x="T6" y="T7"/>
                  </a:cxn>
                  <a:cxn ang="0">
                    <a:pos x="T8" y="T9"/>
                  </a:cxn>
                  <a:cxn ang="0">
                    <a:pos x="T10" y="T11"/>
                  </a:cxn>
                </a:cxnLst>
                <a:rect l="0" t="0" r="r" b="b"/>
                <a:pathLst>
                  <a:path w="6" h="44">
                    <a:moveTo>
                      <a:pt x="6" y="0"/>
                    </a:moveTo>
                    <a:cubicBezTo>
                      <a:pt x="5" y="0"/>
                      <a:pt x="2" y="2"/>
                      <a:pt x="1" y="3"/>
                    </a:cubicBezTo>
                    <a:cubicBezTo>
                      <a:pt x="0" y="7"/>
                      <a:pt x="2" y="44"/>
                      <a:pt x="2" y="44"/>
                    </a:cubicBezTo>
                    <a:cubicBezTo>
                      <a:pt x="3" y="44"/>
                      <a:pt x="3" y="44"/>
                      <a:pt x="3" y="44"/>
                    </a:cubicBezTo>
                    <a:cubicBezTo>
                      <a:pt x="3" y="44"/>
                      <a:pt x="3" y="43"/>
                      <a:pt x="3" y="43"/>
                    </a:cubicBezTo>
                    <a:cubicBezTo>
                      <a:pt x="2" y="36"/>
                      <a:pt x="6" y="3"/>
                      <a:pt x="6"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79" name="Freeform 2131"/>
              <p:cNvSpPr/>
              <p:nvPr/>
            </p:nvSpPr>
            <p:spPr bwMode="auto">
              <a:xfrm>
                <a:off x="11339366" y="1011154"/>
                <a:ext cx="8445" cy="5629"/>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0" y="0"/>
                      <a:pt x="0"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0" name="Freeform 2132"/>
              <p:cNvSpPr/>
              <p:nvPr/>
            </p:nvSpPr>
            <p:spPr bwMode="auto">
              <a:xfrm>
                <a:off x="11339366" y="963303"/>
                <a:ext cx="81628" cy="53479"/>
              </a:xfrm>
              <a:custGeom>
                <a:avLst/>
                <a:gdLst>
                  <a:gd name="T0" fmla="*/ 2 w 12"/>
                  <a:gd name="T1" fmla="*/ 0 h 8"/>
                  <a:gd name="T2" fmla="*/ 0 w 12"/>
                  <a:gd name="T3" fmla="*/ 0 h 8"/>
                  <a:gd name="T4" fmla="*/ 0 w 12"/>
                  <a:gd name="T5" fmla="*/ 7 h 8"/>
                  <a:gd name="T6" fmla="*/ 1 w 12"/>
                  <a:gd name="T7" fmla="*/ 8 h 8"/>
                  <a:gd name="T8" fmla="*/ 12 w 12"/>
                  <a:gd name="T9" fmla="*/ 8 h 8"/>
                  <a:gd name="T10" fmla="*/ 11 w 12"/>
                  <a:gd name="T11" fmla="*/ 0 h 8"/>
                  <a:gd name="T12" fmla="*/ 2 w 12"/>
                  <a:gd name="T13" fmla="*/ 0 h 8"/>
                  <a:gd name="T14" fmla="*/ 2 w 1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0"/>
                    </a:moveTo>
                    <a:cubicBezTo>
                      <a:pt x="0" y="0"/>
                      <a:pt x="0" y="0"/>
                      <a:pt x="0" y="0"/>
                    </a:cubicBezTo>
                    <a:cubicBezTo>
                      <a:pt x="0" y="4"/>
                      <a:pt x="0" y="6"/>
                      <a:pt x="0" y="7"/>
                    </a:cubicBezTo>
                    <a:cubicBezTo>
                      <a:pt x="1" y="8"/>
                      <a:pt x="1" y="8"/>
                      <a:pt x="1" y="8"/>
                    </a:cubicBezTo>
                    <a:cubicBezTo>
                      <a:pt x="12" y="8"/>
                      <a:pt x="12" y="8"/>
                      <a:pt x="12" y="8"/>
                    </a:cubicBezTo>
                    <a:cubicBezTo>
                      <a:pt x="12" y="8"/>
                      <a:pt x="11" y="5"/>
                      <a:pt x="11" y="0"/>
                    </a:cubicBezTo>
                    <a:cubicBezTo>
                      <a:pt x="2" y="0"/>
                      <a:pt x="2" y="0"/>
                      <a:pt x="2" y="0"/>
                    </a:cubicBezTo>
                    <a:cubicBezTo>
                      <a:pt x="2" y="0"/>
                      <a:pt x="2" y="0"/>
                      <a:pt x="2" y="0"/>
                    </a:cubicBezTo>
                  </a:path>
                </a:pathLst>
              </a:custGeom>
              <a:solidFill>
                <a:srgbClr val="1D14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1" name="Freeform 2133"/>
              <p:cNvSpPr/>
              <p:nvPr/>
            </p:nvSpPr>
            <p:spPr bwMode="auto">
              <a:xfrm>
                <a:off x="11339366" y="943601"/>
                <a:ext cx="14074" cy="19702"/>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1"/>
                      <a:pt x="0" y="2"/>
                      <a:pt x="0" y="3"/>
                    </a:cubicBezTo>
                    <a:cubicBezTo>
                      <a:pt x="2" y="3"/>
                      <a:pt x="2" y="3"/>
                      <a:pt x="2" y="3"/>
                    </a:cubicBezTo>
                    <a:cubicBezTo>
                      <a:pt x="0" y="0"/>
                      <a:pt x="0"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2" name="Freeform 2134"/>
              <p:cNvSpPr/>
              <p:nvPr/>
            </p:nvSpPr>
            <p:spPr bwMode="auto">
              <a:xfrm>
                <a:off x="11339366" y="943601"/>
                <a:ext cx="73183" cy="19702"/>
              </a:xfrm>
              <a:custGeom>
                <a:avLst/>
                <a:gdLst>
                  <a:gd name="T0" fmla="*/ 10 w 11"/>
                  <a:gd name="T1" fmla="*/ 0 h 3"/>
                  <a:gd name="T2" fmla="*/ 0 w 11"/>
                  <a:gd name="T3" fmla="*/ 0 h 3"/>
                  <a:gd name="T4" fmla="*/ 0 w 11"/>
                  <a:gd name="T5" fmla="*/ 0 h 3"/>
                  <a:gd name="T6" fmla="*/ 2 w 11"/>
                  <a:gd name="T7" fmla="*/ 3 h 3"/>
                  <a:gd name="T8" fmla="*/ 2 w 11"/>
                  <a:gd name="T9" fmla="*/ 3 h 3"/>
                  <a:gd name="T10" fmla="*/ 11 w 11"/>
                  <a:gd name="T11" fmla="*/ 3 h 3"/>
                  <a:gd name="T12" fmla="*/ 10 w 1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0"/>
                    </a:moveTo>
                    <a:cubicBezTo>
                      <a:pt x="0" y="0"/>
                      <a:pt x="0" y="0"/>
                      <a:pt x="0" y="0"/>
                    </a:cubicBezTo>
                    <a:cubicBezTo>
                      <a:pt x="0" y="0"/>
                      <a:pt x="0" y="0"/>
                      <a:pt x="0" y="0"/>
                    </a:cubicBezTo>
                    <a:cubicBezTo>
                      <a:pt x="2" y="3"/>
                      <a:pt x="2" y="3"/>
                      <a:pt x="2" y="3"/>
                    </a:cubicBezTo>
                    <a:cubicBezTo>
                      <a:pt x="2" y="3"/>
                      <a:pt x="2" y="3"/>
                      <a:pt x="2" y="3"/>
                    </a:cubicBezTo>
                    <a:cubicBezTo>
                      <a:pt x="11" y="3"/>
                      <a:pt x="11" y="3"/>
                      <a:pt x="11" y="3"/>
                    </a:cubicBezTo>
                    <a:cubicBezTo>
                      <a:pt x="10" y="2"/>
                      <a:pt x="10" y="1"/>
                      <a:pt x="10"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3" name="Freeform 2135"/>
              <p:cNvSpPr>
                <a:spLocks noEditPoints="1"/>
              </p:cNvSpPr>
              <p:nvPr/>
            </p:nvSpPr>
            <p:spPr bwMode="auto">
              <a:xfrm>
                <a:off x="11527954" y="645240"/>
                <a:ext cx="64739" cy="19702"/>
              </a:xfrm>
              <a:custGeom>
                <a:avLst/>
                <a:gdLst>
                  <a:gd name="T0" fmla="*/ 10 w 10"/>
                  <a:gd name="T1" fmla="*/ 3 h 3"/>
                  <a:gd name="T2" fmla="*/ 10 w 10"/>
                  <a:gd name="T3" fmla="*/ 3 h 3"/>
                  <a:gd name="T4" fmla="*/ 10 w 10"/>
                  <a:gd name="T5" fmla="*/ 3 h 3"/>
                  <a:gd name="T6" fmla="*/ 10 w 10"/>
                  <a:gd name="T7" fmla="*/ 3 h 3"/>
                  <a:gd name="T8" fmla="*/ 0 w 10"/>
                  <a:gd name="T9" fmla="*/ 0 h 3"/>
                  <a:gd name="T10" fmla="*/ 5 w 10"/>
                  <a:gd name="T11" fmla="*/ 1 h 3"/>
                  <a:gd name="T12" fmla="*/ 0 w 1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3"/>
                    </a:moveTo>
                    <a:cubicBezTo>
                      <a:pt x="10" y="3"/>
                      <a:pt x="10" y="3"/>
                      <a:pt x="10" y="3"/>
                    </a:cubicBezTo>
                    <a:cubicBezTo>
                      <a:pt x="10" y="3"/>
                      <a:pt x="10" y="3"/>
                      <a:pt x="10" y="3"/>
                    </a:cubicBezTo>
                    <a:cubicBezTo>
                      <a:pt x="10" y="3"/>
                      <a:pt x="10" y="3"/>
                      <a:pt x="10" y="3"/>
                    </a:cubicBezTo>
                    <a:moveTo>
                      <a:pt x="0" y="0"/>
                    </a:moveTo>
                    <a:cubicBezTo>
                      <a:pt x="2" y="1"/>
                      <a:pt x="3" y="1"/>
                      <a:pt x="5" y="1"/>
                    </a:cubicBezTo>
                    <a:cubicBezTo>
                      <a:pt x="3" y="1"/>
                      <a:pt x="2" y="0"/>
                      <a:pt x="0" y="0"/>
                    </a:cubicBezTo>
                  </a:path>
                </a:pathLst>
              </a:custGeom>
              <a:solidFill>
                <a:srgbClr val="8082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4" name="Freeform 2136"/>
              <p:cNvSpPr/>
              <p:nvPr/>
            </p:nvSpPr>
            <p:spPr bwMode="auto">
              <a:xfrm>
                <a:off x="11513879" y="963303"/>
                <a:ext cx="78812" cy="53479"/>
              </a:xfrm>
              <a:custGeom>
                <a:avLst/>
                <a:gdLst>
                  <a:gd name="T0" fmla="*/ 12 w 12"/>
                  <a:gd name="T1" fmla="*/ 0 h 8"/>
                  <a:gd name="T2" fmla="*/ 11 w 12"/>
                  <a:gd name="T3" fmla="*/ 0 h 8"/>
                  <a:gd name="T4" fmla="*/ 11 w 12"/>
                  <a:gd name="T5" fmla="*/ 0 h 8"/>
                  <a:gd name="T6" fmla="*/ 1 w 12"/>
                  <a:gd name="T7" fmla="*/ 0 h 8"/>
                  <a:gd name="T8" fmla="*/ 0 w 12"/>
                  <a:gd name="T9" fmla="*/ 8 h 8"/>
                  <a:gd name="T10" fmla="*/ 12 w 12"/>
                  <a:gd name="T11" fmla="*/ 8 h 8"/>
                  <a:gd name="T12" fmla="*/ 1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2" y="0"/>
                    </a:moveTo>
                    <a:cubicBezTo>
                      <a:pt x="11" y="0"/>
                      <a:pt x="11" y="0"/>
                      <a:pt x="11" y="0"/>
                    </a:cubicBezTo>
                    <a:cubicBezTo>
                      <a:pt x="11" y="0"/>
                      <a:pt x="11" y="0"/>
                      <a:pt x="11" y="0"/>
                    </a:cubicBezTo>
                    <a:cubicBezTo>
                      <a:pt x="1" y="0"/>
                      <a:pt x="1" y="0"/>
                      <a:pt x="1" y="0"/>
                    </a:cubicBezTo>
                    <a:cubicBezTo>
                      <a:pt x="0" y="5"/>
                      <a:pt x="0" y="8"/>
                      <a:pt x="0" y="8"/>
                    </a:cubicBezTo>
                    <a:cubicBezTo>
                      <a:pt x="12" y="8"/>
                      <a:pt x="12" y="8"/>
                      <a:pt x="12" y="8"/>
                    </a:cubicBezTo>
                    <a:cubicBezTo>
                      <a:pt x="12" y="8"/>
                      <a:pt x="12" y="6"/>
                      <a:pt x="12" y="0"/>
                    </a:cubicBezTo>
                  </a:path>
                </a:pathLst>
              </a:custGeom>
              <a:solidFill>
                <a:srgbClr val="1D14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5" name="Freeform 2137"/>
              <p:cNvSpPr/>
              <p:nvPr/>
            </p:nvSpPr>
            <p:spPr bwMode="auto">
              <a:xfrm>
                <a:off x="11513879" y="645240"/>
                <a:ext cx="101330" cy="318063"/>
              </a:xfrm>
              <a:custGeom>
                <a:avLst/>
                <a:gdLst>
                  <a:gd name="T0" fmla="*/ 0 w 15"/>
                  <a:gd name="T1" fmla="*/ 0 h 48"/>
                  <a:gd name="T2" fmla="*/ 0 w 15"/>
                  <a:gd name="T3" fmla="*/ 1 h 48"/>
                  <a:gd name="T4" fmla="*/ 1 w 15"/>
                  <a:gd name="T5" fmla="*/ 2 h 48"/>
                  <a:gd name="T6" fmla="*/ 4 w 15"/>
                  <a:gd name="T7" fmla="*/ 5 h 48"/>
                  <a:gd name="T8" fmla="*/ 3 w 15"/>
                  <a:gd name="T9" fmla="*/ 45 h 48"/>
                  <a:gd name="T10" fmla="*/ 2 w 15"/>
                  <a:gd name="T11" fmla="*/ 45 h 48"/>
                  <a:gd name="T12" fmla="*/ 2 w 15"/>
                  <a:gd name="T13" fmla="*/ 45 h 48"/>
                  <a:gd name="T14" fmla="*/ 12 w 15"/>
                  <a:gd name="T15" fmla="*/ 45 h 48"/>
                  <a:gd name="T16" fmla="*/ 11 w 15"/>
                  <a:gd name="T17" fmla="*/ 48 h 48"/>
                  <a:gd name="T18" fmla="*/ 12 w 15"/>
                  <a:gd name="T19" fmla="*/ 48 h 48"/>
                  <a:gd name="T20" fmla="*/ 14 w 15"/>
                  <a:gd name="T21" fmla="*/ 32 h 48"/>
                  <a:gd name="T22" fmla="*/ 12 w 15"/>
                  <a:gd name="T23" fmla="*/ 3 h 48"/>
                  <a:gd name="T24" fmla="*/ 12 w 15"/>
                  <a:gd name="T25" fmla="*/ 3 h 48"/>
                  <a:gd name="T26" fmla="*/ 7 w 15"/>
                  <a:gd name="T27" fmla="*/ 1 h 48"/>
                  <a:gd name="T28" fmla="*/ 2 w 15"/>
                  <a:gd name="T29" fmla="*/ 0 h 48"/>
                  <a:gd name="T30" fmla="*/ 0 w 15"/>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8">
                    <a:moveTo>
                      <a:pt x="0" y="0"/>
                    </a:moveTo>
                    <a:cubicBezTo>
                      <a:pt x="0" y="0"/>
                      <a:pt x="0" y="1"/>
                      <a:pt x="0" y="1"/>
                    </a:cubicBezTo>
                    <a:cubicBezTo>
                      <a:pt x="1" y="2"/>
                      <a:pt x="1" y="2"/>
                      <a:pt x="1" y="2"/>
                    </a:cubicBezTo>
                    <a:cubicBezTo>
                      <a:pt x="2" y="3"/>
                      <a:pt x="3" y="3"/>
                      <a:pt x="4" y="5"/>
                    </a:cubicBezTo>
                    <a:cubicBezTo>
                      <a:pt x="6" y="8"/>
                      <a:pt x="3" y="45"/>
                      <a:pt x="3" y="45"/>
                    </a:cubicBezTo>
                    <a:cubicBezTo>
                      <a:pt x="2" y="45"/>
                      <a:pt x="2" y="45"/>
                      <a:pt x="2" y="45"/>
                    </a:cubicBezTo>
                    <a:cubicBezTo>
                      <a:pt x="2" y="45"/>
                      <a:pt x="2" y="45"/>
                      <a:pt x="2" y="45"/>
                    </a:cubicBezTo>
                    <a:cubicBezTo>
                      <a:pt x="12" y="45"/>
                      <a:pt x="12" y="45"/>
                      <a:pt x="12" y="45"/>
                    </a:cubicBezTo>
                    <a:cubicBezTo>
                      <a:pt x="11" y="48"/>
                      <a:pt x="11" y="48"/>
                      <a:pt x="11" y="48"/>
                    </a:cubicBezTo>
                    <a:cubicBezTo>
                      <a:pt x="12" y="48"/>
                      <a:pt x="12" y="48"/>
                      <a:pt x="12" y="48"/>
                    </a:cubicBezTo>
                    <a:cubicBezTo>
                      <a:pt x="12" y="45"/>
                      <a:pt x="13" y="40"/>
                      <a:pt x="14" y="32"/>
                    </a:cubicBezTo>
                    <a:cubicBezTo>
                      <a:pt x="15" y="22"/>
                      <a:pt x="12" y="4"/>
                      <a:pt x="12" y="3"/>
                    </a:cubicBezTo>
                    <a:cubicBezTo>
                      <a:pt x="12" y="3"/>
                      <a:pt x="12" y="3"/>
                      <a:pt x="12" y="3"/>
                    </a:cubicBezTo>
                    <a:cubicBezTo>
                      <a:pt x="11" y="3"/>
                      <a:pt x="9" y="2"/>
                      <a:pt x="7" y="1"/>
                    </a:cubicBezTo>
                    <a:cubicBezTo>
                      <a:pt x="5" y="1"/>
                      <a:pt x="4" y="1"/>
                      <a:pt x="2" y="0"/>
                    </a:cubicBezTo>
                    <a:cubicBezTo>
                      <a:pt x="1" y="0"/>
                      <a:pt x="1" y="0"/>
                      <a:pt x="0" y="0"/>
                    </a:cubicBezTo>
                  </a:path>
                </a:pathLst>
              </a:custGeom>
              <a:solidFill>
                <a:srgbClr val="737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6" name="Freeform 2138"/>
              <p:cNvSpPr/>
              <p:nvPr/>
            </p:nvSpPr>
            <p:spPr bwMode="auto">
              <a:xfrm>
                <a:off x="11513879" y="650870"/>
                <a:ext cx="39406" cy="292731"/>
              </a:xfrm>
              <a:custGeom>
                <a:avLst/>
                <a:gdLst>
                  <a:gd name="T0" fmla="*/ 0 w 6"/>
                  <a:gd name="T1" fmla="*/ 0 h 44"/>
                  <a:gd name="T2" fmla="*/ 2 w 6"/>
                  <a:gd name="T3" fmla="*/ 43 h 44"/>
                  <a:gd name="T4" fmla="*/ 2 w 6"/>
                  <a:gd name="T5" fmla="*/ 44 h 44"/>
                  <a:gd name="T6" fmla="*/ 3 w 6"/>
                  <a:gd name="T7" fmla="*/ 44 h 44"/>
                  <a:gd name="T8" fmla="*/ 4 w 6"/>
                  <a:gd name="T9" fmla="*/ 4 h 44"/>
                  <a:gd name="T10" fmla="*/ 1 w 6"/>
                  <a:gd name="T11" fmla="*/ 1 h 44"/>
                  <a:gd name="T12" fmla="*/ 0 w 6"/>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 h="44">
                    <a:moveTo>
                      <a:pt x="0" y="0"/>
                    </a:moveTo>
                    <a:cubicBezTo>
                      <a:pt x="1" y="6"/>
                      <a:pt x="3" y="36"/>
                      <a:pt x="2" y="43"/>
                    </a:cubicBezTo>
                    <a:cubicBezTo>
                      <a:pt x="2" y="43"/>
                      <a:pt x="2" y="44"/>
                      <a:pt x="2" y="44"/>
                    </a:cubicBezTo>
                    <a:cubicBezTo>
                      <a:pt x="3" y="44"/>
                      <a:pt x="3" y="44"/>
                      <a:pt x="3" y="44"/>
                    </a:cubicBezTo>
                    <a:cubicBezTo>
                      <a:pt x="3" y="44"/>
                      <a:pt x="6" y="7"/>
                      <a:pt x="4" y="4"/>
                    </a:cubicBezTo>
                    <a:cubicBezTo>
                      <a:pt x="3" y="2"/>
                      <a:pt x="2" y="2"/>
                      <a:pt x="1" y="1"/>
                    </a:cubicBezTo>
                    <a:cubicBezTo>
                      <a:pt x="0" y="0"/>
                      <a:pt x="0" y="0"/>
                      <a:pt x="0" y="0"/>
                    </a:cubicBezTo>
                  </a:path>
                </a:pathLst>
              </a:custGeom>
              <a:solidFill>
                <a:srgbClr val="6C6E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7" name="Freeform 2139"/>
              <p:cNvSpPr/>
              <p:nvPr/>
            </p:nvSpPr>
            <p:spPr bwMode="auto">
              <a:xfrm>
                <a:off x="11519509" y="943601"/>
                <a:ext cx="73183" cy="19702"/>
              </a:xfrm>
              <a:custGeom>
                <a:avLst/>
                <a:gdLst>
                  <a:gd name="T0" fmla="*/ 11 w 11"/>
                  <a:gd name="T1" fmla="*/ 0 h 3"/>
                  <a:gd name="T2" fmla="*/ 1 w 11"/>
                  <a:gd name="T3" fmla="*/ 0 h 3"/>
                  <a:gd name="T4" fmla="*/ 0 w 11"/>
                  <a:gd name="T5" fmla="*/ 3 h 3"/>
                  <a:gd name="T6" fmla="*/ 10 w 11"/>
                  <a:gd name="T7" fmla="*/ 3 h 3"/>
                  <a:gd name="T8" fmla="*/ 10 w 11"/>
                  <a:gd name="T9" fmla="*/ 3 h 3"/>
                  <a:gd name="T10" fmla="*/ 11 w 11"/>
                  <a:gd name="T11" fmla="*/ 0 h 3"/>
                </a:gdLst>
                <a:ahLst/>
                <a:cxnLst>
                  <a:cxn ang="0">
                    <a:pos x="T0" y="T1"/>
                  </a:cxn>
                  <a:cxn ang="0">
                    <a:pos x="T2" y="T3"/>
                  </a:cxn>
                  <a:cxn ang="0">
                    <a:pos x="T4" y="T5"/>
                  </a:cxn>
                  <a:cxn ang="0">
                    <a:pos x="T6" y="T7"/>
                  </a:cxn>
                  <a:cxn ang="0">
                    <a:pos x="T8" y="T9"/>
                  </a:cxn>
                  <a:cxn ang="0">
                    <a:pos x="T10" y="T11"/>
                  </a:cxn>
                </a:cxnLst>
                <a:rect l="0" t="0" r="r" b="b"/>
                <a:pathLst>
                  <a:path w="11" h="3">
                    <a:moveTo>
                      <a:pt x="11" y="0"/>
                    </a:moveTo>
                    <a:cubicBezTo>
                      <a:pt x="1" y="0"/>
                      <a:pt x="1" y="0"/>
                      <a:pt x="1" y="0"/>
                    </a:cubicBezTo>
                    <a:cubicBezTo>
                      <a:pt x="1" y="1"/>
                      <a:pt x="0" y="2"/>
                      <a:pt x="0" y="3"/>
                    </a:cubicBezTo>
                    <a:cubicBezTo>
                      <a:pt x="10" y="3"/>
                      <a:pt x="10" y="3"/>
                      <a:pt x="10" y="3"/>
                    </a:cubicBezTo>
                    <a:cubicBezTo>
                      <a:pt x="10" y="3"/>
                      <a:pt x="10" y="3"/>
                      <a:pt x="10" y="3"/>
                    </a:cubicBezTo>
                    <a:cubicBezTo>
                      <a:pt x="11" y="0"/>
                      <a:pt x="11" y="0"/>
                      <a:pt x="11" y="0"/>
                    </a:cubicBezTo>
                  </a:path>
                </a:pathLst>
              </a:custGeom>
              <a:solidFill>
                <a:srgbClr val="121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8" name="Freeform 2140"/>
              <p:cNvSpPr/>
              <p:nvPr/>
            </p:nvSpPr>
            <p:spPr bwMode="auto">
              <a:xfrm>
                <a:off x="11319664" y="645240"/>
                <a:ext cx="101330" cy="371543"/>
              </a:xfrm>
              <a:custGeom>
                <a:avLst/>
                <a:gdLst>
                  <a:gd name="T0" fmla="*/ 15 w 15"/>
                  <a:gd name="T1" fmla="*/ 0 h 56"/>
                  <a:gd name="T2" fmla="*/ 13 w 15"/>
                  <a:gd name="T3" fmla="*/ 43 h 56"/>
                  <a:gd name="T4" fmla="*/ 14 w 15"/>
                  <a:gd name="T5" fmla="*/ 56 h 56"/>
                  <a:gd name="T6" fmla="*/ 2 w 15"/>
                  <a:gd name="T7" fmla="*/ 55 h 56"/>
                  <a:gd name="T8" fmla="*/ 1 w 15"/>
                  <a:gd name="T9" fmla="*/ 31 h 56"/>
                  <a:gd name="T10" fmla="*/ 3 w 15"/>
                  <a:gd name="T11" fmla="*/ 3 h 56"/>
                  <a:gd name="T12" fmla="*/ 15 w 1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5" h="56">
                    <a:moveTo>
                      <a:pt x="15" y="0"/>
                    </a:moveTo>
                    <a:cubicBezTo>
                      <a:pt x="15" y="0"/>
                      <a:pt x="11" y="35"/>
                      <a:pt x="13" y="43"/>
                    </a:cubicBezTo>
                    <a:cubicBezTo>
                      <a:pt x="14" y="50"/>
                      <a:pt x="14" y="56"/>
                      <a:pt x="14" y="56"/>
                    </a:cubicBezTo>
                    <a:cubicBezTo>
                      <a:pt x="2" y="55"/>
                      <a:pt x="2" y="55"/>
                      <a:pt x="2" y="55"/>
                    </a:cubicBezTo>
                    <a:cubicBezTo>
                      <a:pt x="2" y="55"/>
                      <a:pt x="2" y="51"/>
                      <a:pt x="1" y="31"/>
                    </a:cubicBezTo>
                    <a:cubicBezTo>
                      <a:pt x="0" y="21"/>
                      <a:pt x="3" y="3"/>
                      <a:pt x="3" y="3"/>
                    </a:cubicBezTo>
                    <a:cubicBezTo>
                      <a:pt x="3" y="3"/>
                      <a:pt x="8" y="0"/>
                      <a:pt x="15" y="0"/>
                    </a:cubicBez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89" name="Freeform 2141"/>
              <p:cNvSpPr/>
              <p:nvPr/>
            </p:nvSpPr>
            <p:spPr bwMode="auto">
              <a:xfrm>
                <a:off x="11381588" y="636795"/>
                <a:ext cx="45036" cy="174513"/>
              </a:xfrm>
              <a:custGeom>
                <a:avLst/>
                <a:gdLst>
                  <a:gd name="T0" fmla="*/ 6 w 7"/>
                  <a:gd name="T1" fmla="*/ 0 h 26"/>
                  <a:gd name="T2" fmla="*/ 7 w 7"/>
                  <a:gd name="T3" fmla="*/ 1 h 26"/>
                  <a:gd name="T4" fmla="*/ 4 w 7"/>
                  <a:gd name="T5" fmla="*/ 26 h 26"/>
                  <a:gd name="T6" fmla="*/ 0 w 7"/>
                  <a:gd name="T7" fmla="*/ 18 h 26"/>
                  <a:gd name="T8" fmla="*/ 1 w 7"/>
                  <a:gd name="T9" fmla="*/ 14 h 26"/>
                  <a:gd name="T10" fmla="*/ 2 w 7"/>
                  <a:gd name="T11" fmla="*/ 13 h 26"/>
                  <a:gd name="T12" fmla="*/ 1 w 7"/>
                  <a:gd name="T13" fmla="*/ 9 h 26"/>
                  <a:gd name="T14" fmla="*/ 1 w 7"/>
                  <a:gd name="T15" fmla="*/ 1 h 26"/>
                  <a:gd name="T16" fmla="*/ 6 w 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6" y="0"/>
                    </a:moveTo>
                    <a:cubicBezTo>
                      <a:pt x="7" y="1"/>
                      <a:pt x="7" y="1"/>
                      <a:pt x="7" y="1"/>
                    </a:cubicBezTo>
                    <a:cubicBezTo>
                      <a:pt x="4" y="26"/>
                      <a:pt x="4" y="26"/>
                      <a:pt x="4" y="26"/>
                    </a:cubicBezTo>
                    <a:cubicBezTo>
                      <a:pt x="0" y="18"/>
                      <a:pt x="0" y="18"/>
                      <a:pt x="0" y="18"/>
                    </a:cubicBezTo>
                    <a:cubicBezTo>
                      <a:pt x="1" y="14"/>
                      <a:pt x="1" y="14"/>
                      <a:pt x="1" y="14"/>
                    </a:cubicBezTo>
                    <a:cubicBezTo>
                      <a:pt x="2" y="13"/>
                      <a:pt x="2" y="13"/>
                      <a:pt x="2" y="13"/>
                    </a:cubicBezTo>
                    <a:cubicBezTo>
                      <a:pt x="1" y="9"/>
                      <a:pt x="1" y="9"/>
                      <a:pt x="1" y="9"/>
                    </a:cubicBezTo>
                    <a:cubicBezTo>
                      <a:pt x="1" y="1"/>
                      <a:pt x="1" y="1"/>
                      <a:pt x="1" y="1"/>
                    </a:cubicBezTo>
                    <a:cubicBezTo>
                      <a:pt x="1" y="1"/>
                      <a:pt x="3" y="0"/>
                      <a:pt x="6" y="0"/>
                    </a:cubicBezTo>
                    <a:close/>
                  </a:path>
                </a:pathLst>
              </a:custGeom>
              <a:solidFill>
                <a:srgbClr val="4B3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0" name="Freeform 2142"/>
              <p:cNvSpPr/>
              <p:nvPr/>
            </p:nvSpPr>
            <p:spPr bwMode="auto">
              <a:xfrm>
                <a:off x="11513879" y="636795"/>
                <a:ext cx="101330" cy="379987"/>
              </a:xfrm>
              <a:custGeom>
                <a:avLst/>
                <a:gdLst>
                  <a:gd name="T0" fmla="*/ 0 w 15"/>
                  <a:gd name="T1" fmla="*/ 0 h 57"/>
                  <a:gd name="T2" fmla="*/ 2 w 15"/>
                  <a:gd name="T3" fmla="*/ 44 h 57"/>
                  <a:gd name="T4" fmla="*/ 1 w 15"/>
                  <a:gd name="T5" fmla="*/ 57 h 57"/>
                  <a:gd name="T6" fmla="*/ 12 w 15"/>
                  <a:gd name="T7" fmla="*/ 56 h 57"/>
                  <a:gd name="T8" fmla="*/ 14 w 15"/>
                  <a:gd name="T9" fmla="*/ 32 h 57"/>
                  <a:gd name="T10" fmla="*/ 11 w 15"/>
                  <a:gd name="T11" fmla="*/ 3 h 57"/>
                  <a:gd name="T12" fmla="*/ 0 w 1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5" h="57">
                    <a:moveTo>
                      <a:pt x="0" y="0"/>
                    </a:moveTo>
                    <a:cubicBezTo>
                      <a:pt x="0" y="0"/>
                      <a:pt x="3" y="36"/>
                      <a:pt x="2" y="44"/>
                    </a:cubicBezTo>
                    <a:cubicBezTo>
                      <a:pt x="1" y="51"/>
                      <a:pt x="1" y="57"/>
                      <a:pt x="1" y="57"/>
                    </a:cubicBezTo>
                    <a:cubicBezTo>
                      <a:pt x="12" y="56"/>
                      <a:pt x="12" y="56"/>
                      <a:pt x="12" y="56"/>
                    </a:cubicBezTo>
                    <a:cubicBezTo>
                      <a:pt x="12" y="56"/>
                      <a:pt x="13" y="52"/>
                      <a:pt x="14" y="32"/>
                    </a:cubicBezTo>
                    <a:cubicBezTo>
                      <a:pt x="15" y="22"/>
                      <a:pt x="11" y="3"/>
                      <a:pt x="11" y="3"/>
                    </a:cubicBezTo>
                    <a:cubicBezTo>
                      <a:pt x="11" y="3"/>
                      <a:pt x="7" y="0"/>
                      <a:pt x="0" y="0"/>
                    </a:cubicBezTo>
                    <a:close/>
                  </a:path>
                </a:pathLst>
              </a:custGeom>
              <a:solidFill>
                <a:srgbClr val="3928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1" name="Freeform 2143"/>
              <p:cNvSpPr/>
              <p:nvPr/>
            </p:nvSpPr>
            <p:spPr bwMode="auto">
              <a:xfrm>
                <a:off x="11513879" y="636795"/>
                <a:ext cx="39406" cy="174513"/>
              </a:xfrm>
              <a:custGeom>
                <a:avLst/>
                <a:gdLst>
                  <a:gd name="T0" fmla="*/ 2 w 6"/>
                  <a:gd name="T1" fmla="*/ 0 h 26"/>
                  <a:gd name="T2" fmla="*/ 0 w 6"/>
                  <a:gd name="T3" fmla="*/ 0 h 26"/>
                  <a:gd name="T4" fmla="*/ 2 w 6"/>
                  <a:gd name="T5" fmla="*/ 26 h 26"/>
                  <a:gd name="T6" fmla="*/ 6 w 6"/>
                  <a:gd name="T7" fmla="*/ 17 h 26"/>
                  <a:gd name="T8" fmla="*/ 5 w 6"/>
                  <a:gd name="T9" fmla="*/ 14 h 26"/>
                  <a:gd name="T10" fmla="*/ 4 w 6"/>
                  <a:gd name="T11" fmla="*/ 13 h 26"/>
                  <a:gd name="T12" fmla="*/ 5 w 6"/>
                  <a:gd name="T13" fmla="*/ 9 h 26"/>
                  <a:gd name="T14" fmla="*/ 5 w 6"/>
                  <a:gd name="T15" fmla="*/ 1 h 26"/>
                  <a:gd name="T16" fmla="*/ 2 w 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6">
                    <a:moveTo>
                      <a:pt x="2" y="0"/>
                    </a:moveTo>
                    <a:cubicBezTo>
                      <a:pt x="0" y="0"/>
                      <a:pt x="0" y="0"/>
                      <a:pt x="0" y="0"/>
                    </a:cubicBezTo>
                    <a:cubicBezTo>
                      <a:pt x="2" y="26"/>
                      <a:pt x="2" y="26"/>
                      <a:pt x="2" y="26"/>
                    </a:cubicBezTo>
                    <a:cubicBezTo>
                      <a:pt x="6" y="17"/>
                      <a:pt x="6" y="17"/>
                      <a:pt x="6" y="17"/>
                    </a:cubicBezTo>
                    <a:cubicBezTo>
                      <a:pt x="5" y="14"/>
                      <a:pt x="5" y="14"/>
                      <a:pt x="5" y="14"/>
                    </a:cubicBezTo>
                    <a:cubicBezTo>
                      <a:pt x="4" y="13"/>
                      <a:pt x="4" y="13"/>
                      <a:pt x="4" y="13"/>
                    </a:cubicBezTo>
                    <a:cubicBezTo>
                      <a:pt x="5" y="9"/>
                      <a:pt x="5" y="9"/>
                      <a:pt x="5" y="9"/>
                    </a:cubicBezTo>
                    <a:cubicBezTo>
                      <a:pt x="5" y="1"/>
                      <a:pt x="5" y="1"/>
                      <a:pt x="5" y="1"/>
                    </a:cubicBezTo>
                    <a:cubicBezTo>
                      <a:pt x="5" y="1"/>
                      <a:pt x="4" y="0"/>
                      <a:pt x="2" y="0"/>
                    </a:cubicBezTo>
                    <a:close/>
                  </a:path>
                </a:pathLst>
              </a:custGeom>
              <a:solidFill>
                <a:srgbClr val="4B3A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2" name="Freeform 2144"/>
              <p:cNvSpPr/>
              <p:nvPr/>
            </p:nvSpPr>
            <p:spPr bwMode="auto">
              <a:xfrm>
                <a:off x="11553285" y="645240"/>
                <a:ext cx="101330" cy="258954"/>
              </a:xfrm>
              <a:custGeom>
                <a:avLst/>
                <a:gdLst>
                  <a:gd name="T0" fmla="*/ 5 w 15"/>
                  <a:gd name="T1" fmla="*/ 2 h 39"/>
                  <a:gd name="T2" fmla="*/ 3 w 15"/>
                  <a:gd name="T3" fmla="*/ 21 h 39"/>
                  <a:gd name="T4" fmla="*/ 0 w 15"/>
                  <a:gd name="T5" fmla="*/ 29 h 39"/>
                  <a:gd name="T6" fmla="*/ 9 w 15"/>
                  <a:gd name="T7" fmla="*/ 39 h 39"/>
                  <a:gd name="T8" fmla="*/ 5 w 15"/>
                  <a:gd name="T9" fmla="*/ 2 h 39"/>
                </a:gdLst>
                <a:ahLst/>
                <a:cxnLst>
                  <a:cxn ang="0">
                    <a:pos x="T0" y="T1"/>
                  </a:cxn>
                  <a:cxn ang="0">
                    <a:pos x="T2" y="T3"/>
                  </a:cxn>
                  <a:cxn ang="0">
                    <a:pos x="T4" y="T5"/>
                  </a:cxn>
                  <a:cxn ang="0">
                    <a:pos x="T6" y="T7"/>
                  </a:cxn>
                  <a:cxn ang="0">
                    <a:pos x="T8" y="T9"/>
                  </a:cxn>
                </a:cxnLst>
                <a:rect l="0" t="0" r="r" b="b"/>
                <a:pathLst>
                  <a:path w="15" h="39">
                    <a:moveTo>
                      <a:pt x="5" y="2"/>
                    </a:moveTo>
                    <a:cubicBezTo>
                      <a:pt x="5" y="2"/>
                      <a:pt x="7" y="13"/>
                      <a:pt x="3" y="21"/>
                    </a:cubicBezTo>
                    <a:cubicBezTo>
                      <a:pt x="1" y="25"/>
                      <a:pt x="0" y="29"/>
                      <a:pt x="0" y="29"/>
                    </a:cubicBezTo>
                    <a:cubicBezTo>
                      <a:pt x="0" y="29"/>
                      <a:pt x="6" y="39"/>
                      <a:pt x="9" y="39"/>
                    </a:cubicBezTo>
                    <a:cubicBezTo>
                      <a:pt x="13" y="38"/>
                      <a:pt x="15" y="0"/>
                      <a:pt x="5" y="2"/>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3" name="Freeform 2145"/>
              <p:cNvSpPr/>
              <p:nvPr/>
            </p:nvSpPr>
            <p:spPr bwMode="auto">
              <a:xfrm>
                <a:off x="11426624" y="831012"/>
                <a:ext cx="213919" cy="87255"/>
              </a:xfrm>
              <a:custGeom>
                <a:avLst/>
                <a:gdLst>
                  <a:gd name="T0" fmla="*/ 28 w 32"/>
                  <a:gd name="T1" fmla="*/ 11 h 13"/>
                  <a:gd name="T2" fmla="*/ 0 w 32"/>
                  <a:gd name="T3" fmla="*/ 6 h 13"/>
                  <a:gd name="T4" fmla="*/ 3 w 32"/>
                  <a:gd name="T5" fmla="*/ 0 h 13"/>
                  <a:gd name="T6" fmla="*/ 14 w 32"/>
                  <a:gd name="T7" fmla="*/ 1 h 13"/>
                  <a:gd name="T8" fmla="*/ 28 w 32"/>
                  <a:gd name="T9" fmla="*/ 11 h 13"/>
                </a:gdLst>
                <a:ahLst/>
                <a:cxnLst>
                  <a:cxn ang="0">
                    <a:pos x="T0" y="T1"/>
                  </a:cxn>
                  <a:cxn ang="0">
                    <a:pos x="T2" y="T3"/>
                  </a:cxn>
                  <a:cxn ang="0">
                    <a:pos x="T4" y="T5"/>
                  </a:cxn>
                  <a:cxn ang="0">
                    <a:pos x="T6" y="T7"/>
                  </a:cxn>
                  <a:cxn ang="0">
                    <a:pos x="T8" y="T9"/>
                  </a:cxn>
                </a:cxnLst>
                <a:rect l="0" t="0" r="r" b="b"/>
                <a:pathLst>
                  <a:path w="32" h="13">
                    <a:moveTo>
                      <a:pt x="28" y="11"/>
                    </a:moveTo>
                    <a:cubicBezTo>
                      <a:pt x="28" y="11"/>
                      <a:pt x="17" y="13"/>
                      <a:pt x="0" y="6"/>
                    </a:cubicBezTo>
                    <a:cubicBezTo>
                      <a:pt x="0" y="6"/>
                      <a:pt x="2" y="0"/>
                      <a:pt x="3" y="0"/>
                    </a:cubicBezTo>
                    <a:cubicBezTo>
                      <a:pt x="4" y="0"/>
                      <a:pt x="9" y="1"/>
                      <a:pt x="14" y="1"/>
                    </a:cubicBezTo>
                    <a:cubicBezTo>
                      <a:pt x="18" y="1"/>
                      <a:pt x="32" y="3"/>
                      <a:pt x="28" y="11"/>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4" name="Freeform 2146"/>
              <p:cNvSpPr/>
              <p:nvPr/>
            </p:nvSpPr>
            <p:spPr bwMode="auto">
              <a:xfrm>
                <a:off x="11553285" y="656499"/>
                <a:ext cx="53481" cy="208289"/>
              </a:xfrm>
              <a:custGeom>
                <a:avLst/>
                <a:gdLst>
                  <a:gd name="T0" fmla="*/ 3 w 8"/>
                  <a:gd name="T1" fmla="*/ 31 h 31"/>
                  <a:gd name="T2" fmla="*/ 5 w 8"/>
                  <a:gd name="T3" fmla="*/ 30 h 31"/>
                  <a:gd name="T4" fmla="*/ 4 w 8"/>
                  <a:gd name="T5" fmla="*/ 30 h 31"/>
                  <a:gd name="T6" fmla="*/ 5 w 8"/>
                  <a:gd name="T7" fmla="*/ 19 h 31"/>
                  <a:gd name="T8" fmla="*/ 6 w 8"/>
                  <a:gd name="T9" fmla="*/ 1 h 31"/>
                  <a:gd name="T10" fmla="*/ 7 w 8"/>
                  <a:gd name="T11" fmla="*/ 0 h 31"/>
                  <a:gd name="T12" fmla="*/ 5 w 8"/>
                  <a:gd name="T13" fmla="*/ 0 h 31"/>
                  <a:gd name="T14" fmla="*/ 3 w 8"/>
                  <a:gd name="T15" fmla="*/ 19 h 31"/>
                  <a:gd name="T16" fmla="*/ 0 w 8"/>
                  <a:gd name="T17" fmla="*/ 27 h 31"/>
                  <a:gd name="T18" fmla="*/ 2 w 8"/>
                  <a:gd name="T19" fmla="*/ 31 h 31"/>
                  <a:gd name="T20" fmla="*/ 3 w 8"/>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31">
                    <a:moveTo>
                      <a:pt x="3" y="31"/>
                    </a:moveTo>
                    <a:cubicBezTo>
                      <a:pt x="4" y="31"/>
                      <a:pt x="4" y="31"/>
                      <a:pt x="5" y="30"/>
                    </a:cubicBezTo>
                    <a:cubicBezTo>
                      <a:pt x="4" y="30"/>
                      <a:pt x="4" y="30"/>
                      <a:pt x="4" y="30"/>
                    </a:cubicBezTo>
                    <a:cubicBezTo>
                      <a:pt x="2" y="26"/>
                      <a:pt x="4" y="22"/>
                      <a:pt x="5" y="19"/>
                    </a:cubicBezTo>
                    <a:cubicBezTo>
                      <a:pt x="8" y="13"/>
                      <a:pt x="7" y="7"/>
                      <a:pt x="6" y="1"/>
                    </a:cubicBezTo>
                    <a:cubicBezTo>
                      <a:pt x="7" y="0"/>
                      <a:pt x="7" y="0"/>
                      <a:pt x="7" y="0"/>
                    </a:cubicBezTo>
                    <a:cubicBezTo>
                      <a:pt x="6" y="0"/>
                      <a:pt x="5" y="0"/>
                      <a:pt x="5" y="0"/>
                    </a:cubicBezTo>
                    <a:cubicBezTo>
                      <a:pt x="5" y="0"/>
                      <a:pt x="7" y="11"/>
                      <a:pt x="3" y="19"/>
                    </a:cubicBezTo>
                    <a:cubicBezTo>
                      <a:pt x="1" y="23"/>
                      <a:pt x="0" y="27"/>
                      <a:pt x="0" y="27"/>
                    </a:cubicBezTo>
                    <a:cubicBezTo>
                      <a:pt x="0" y="27"/>
                      <a:pt x="1" y="29"/>
                      <a:pt x="2" y="31"/>
                    </a:cubicBezTo>
                    <a:cubicBezTo>
                      <a:pt x="3" y="31"/>
                      <a:pt x="3" y="31"/>
                      <a:pt x="3" y="31"/>
                    </a:cubicBezTo>
                    <a:close/>
                  </a:path>
                </a:pathLst>
              </a:custGeom>
              <a:solidFill>
                <a:srgbClr val="302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5" name="Freeform 2147"/>
              <p:cNvSpPr/>
              <p:nvPr/>
            </p:nvSpPr>
            <p:spPr bwMode="auto">
              <a:xfrm>
                <a:off x="11426624" y="831012"/>
                <a:ext cx="160440" cy="59108"/>
              </a:xfrm>
              <a:custGeom>
                <a:avLst/>
                <a:gdLst>
                  <a:gd name="T0" fmla="*/ 10 w 24"/>
                  <a:gd name="T1" fmla="*/ 8 h 9"/>
                  <a:gd name="T2" fmla="*/ 11 w 24"/>
                  <a:gd name="T3" fmla="*/ 5 h 9"/>
                  <a:gd name="T4" fmla="*/ 18 w 24"/>
                  <a:gd name="T5" fmla="*/ 4 h 9"/>
                  <a:gd name="T6" fmla="*/ 19 w 24"/>
                  <a:gd name="T7" fmla="*/ 4 h 9"/>
                  <a:gd name="T8" fmla="*/ 21 w 24"/>
                  <a:gd name="T9" fmla="*/ 5 h 9"/>
                  <a:gd name="T10" fmla="*/ 21 w 24"/>
                  <a:gd name="T11" fmla="*/ 5 h 9"/>
                  <a:gd name="T12" fmla="*/ 22 w 24"/>
                  <a:gd name="T13" fmla="*/ 5 h 9"/>
                  <a:gd name="T14" fmla="*/ 24 w 24"/>
                  <a:gd name="T15" fmla="*/ 4 h 9"/>
                  <a:gd name="T16" fmla="*/ 23 w 24"/>
                  <a:gd name="T17" fmla="*/ 4 h 9"/>
                  <a:gd name="T18" fmla="*/ 23 w 24"/>
                  <a:gd name="T19" fmla="*/ 2 h 9"/>
                  <a:gd name="T20" fmla="*/ 14 w 24"/>
                  <a:gd name="T21" fmla="*/ 1 h 9"/>
                  <a:gd name="T22" fmla="*/ 3 w 24"/>
                  <a:gd name="T23" fmla="*/ 0 h 9"/>
                  <a:gd name="T24" fmla="*/ 0 w 24"/>
                  <a:gd name="T25" fmla="*/ 6 h 9"/>
                  <a:gd name="T26" fmla="*/ 9 w 24"/>
                  <a:gd name="T27" fmla="*/ 9 h 9"/>
                  <a:gd name="T28" fmla="*/ 10 w 24"/>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9">
                    <a:moveTo>
                      <a:pt x="10" y="8"/>
                    </a:moveTo>
                    <a:cubicBezTo>
                      <a:pt x="10" y="7"/>
                      <a:pt x="10" y="6"/>
                      <a:pt x="11" y="5"/>
                    </a:cubicBezTo>
                    <a:cubicBezTo>
                      <a:pt x="12" y="3"/>
                      <a:pt x="16" y="2"/>
                      <a:pt x="18" y="4"/>
                    </a:cubicBezTo>
                    <a:cubicBezTo>
                      <a:pt x="19" y="4"/>
                      <a:pt x="19" y="4"/>
                      <a:pt x="19" y="4"/>
                    </a:cubicBezTo>
                    <a:cubicBezTo>
                      <a:pt x="19" y="4"/>
                      <a:pt x="20" y="5"/>
                      <a:pt x="21" y="5"/>
                    </a:cubicBezTo>
                    <a:cubicBezTo>
                      <a:pt x="21" y="5"/>
                      <a:pt x="21" y="5"/>
                      <a:pt x="21" y="5"/>
                    </a:cubicBezTo>
                    <a:cubicBezTo>
                      <a:pt x="21" y="5"/>
                      <a:pt x="22" y="5"/>
                      <a:pt x="22" y="5"/>
                    </a:cubicBezTo>
                    <a:cubicBezTo>
                      <a:pt x="23" y="5"/>
                      <a:pt x="23" y="5"/>
                      <a:pt x="24" y="4"/>
                    </a:cubicBezTo>
                    <a:cubicBezTo>
                      <a:pt x="23" y="4"/>
                      <a:pt x="23" y="4"/>
                      <a:pt x="23" y="4"/>
                    </a:cubicBezTo>
                    <a:cubicBezTo>
                      <a:pt x="23" y="3"/>
                      <a:pt x="23" y="3"/>
                      <a:pt x="23" y="2"/>
                    </a:cubicBezTo>
                    <a:cubicBezTo>
                      <a:pt x="19" y="1"/>
                      <a:pt x="16" y="1"/>
                      <a:pt x="14" y="1"/>
                    </a:cubicBezTo>
                    <a:cubicBezTo>
                      <a:pt x="9" y="1"/>
                      <a:pt x="4" y="0"/>
                      <a:pt x="3" y="0"/>
                    </a:cubicBezTo>
                    <a:cubicBezTo>
                      <a:pt x="2" y="0"/>
                      <a:pt x="0" y="6"/>
                      <a:pt x="0" y="6"/>
                    </a:cubicBezTo>
                    <a:cubicBezTo>
                      <a:pt x="3" y="7"/>
                      <a:pt x="6" y="8"/>
                      <a:pt x="9" y="9"/>
                    </a:cubicBezTo>
                    <a:lnTo>
                      <a:pt x="10" y="8"/>
                    </a:ln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6" name="Freeform 2148"/>
              <p:cNvSpPr/>
              <p:nvPr/>
            </p:nvSpPr>
            <p:spPr bwMode="auto">
              <a:xfrm>
                <a:off x="11353441" y="805679"/>
                <a:ext cx="81628" cy="25332"/>
              </a:xfrm>
              <a:custGeom>
                <a:avLst/>
                <a:gdLst>
                  <a:gd name="T0" fmla="*/ 11 w 12"/>
                  <a:gd name="T1" fmla="*/ 2 h 4"/>
                  <a:gd name="T2" fmla="*/ 3 w 12"/>
                  <a:gd name="T3" fmla="*/ 1 h 4"/>
                  <a:gd name="T4" fmla="*/ 3 w 12"/>
                  <a:gd name="T5" fmla="*/ 3 h 4"/>
                  <a:gd name="T6" fmla="*/ 12 w 12"/>
                  <a:gd name="T7" fmla="*/ 2 h 4"/>
                </a:gdLst>
                <a:ahLst/>
                <a:cxnLst>
                  <a:cxn ang="0">
                    <a:pos x="T0" y="T1"/>
                  </a:cxn>
                  <a:cxn ang="0">
                    <a:pos x="T2" y="T3"/>
                  </a:cxn>
                  <a:cxn ang="0">
                    <a:pos x="T4" y="T5"/>
                  </a:cxn>
                  <a:cxn ang="0">
                    <a:pos x="T6" y="T7"/>
                  </a:cxn>
                </a:cxnLst>
                <a:rect l="0" t="0" r="r" b="b"/>
                <a:pathLst>
                  <a:path w="12" h="4">
                    <a:moveTo>
                      <a:pt x="11" y="2"/>
                    </a:moveTo>
                    <a:cubicBezTo>
                      <a:pt x="11" y="2"/>
                      <a:pt x="4" y="0"/>
                      <a:pt x="3" y="1"/>
                    </a:cubicBezTo>
                    <a:cubicBezTo>
                      <a:pt x="1" y="2"/>
                      <a:pt x="0" y="4"/>
                      <a:pt x="3" y="3"/>
                    </a:cubicBezTo>
                    <a:cubicBezTo>
                      <a:pt x="4" y="3"/>
                      <a:pt x="12" y="2"/>
                      <a:pt x="12" y="2"/>
                    </a:cubicBezTo>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7" name="Freeform 2149"/>
              <p:cNvSpPr/>
              <p:nvPr/>
            </p:nvSpPr>
            <p:spPr bwMode="auto">
              <a:xfrm>
                <a:off x="11280258" y="645240"/>
                <a:ext cx="87257" cy="264584"/>
              </a:xfrm>
              <a:custGeom>
                <a:avLst/>
                <a:gdLst>
                  <a:gd name="T0" fmla="*/ 10 w 13"/>
                  <a:gd name="T1" fmla="*/ 2 h 40"/>
                  <a:gd name="T2" fmla="*/ 11 w 13"/>
                  <a:gd name="T3" fmla="*/ 16 h 40"/>
                  <a:gd name="T4" fmla="*/ 13 w 13"/>
                  <a:gd name="T5" fmla="*/ 31 h 40"/>
                  <a:gd name="T6" fmla="*/ 4 w 13"/>
                  <a:gd name="T7" fmla="*/ 38 h 40"/>
                  <a:gd name="T8" fmla="*/ 10 w 13"/>
                  <a:gd name="T9" fmla="*/ 2 h 40"/>
                </a:gdLst>
                <a:ahLst/>
                <a:cxnLst>
                  <a:cxn ang="0">
                    <a:pos x="T0" y="T1"/>
                  </a:cxn>
                  <a:cxn ang="0">
                    <a:pos x="T2" y="T3"/>
                  </a:cxn>
                  <a:cxn ang="0">
                    <a:pos x="T4" y="T5"/>
                  </a:cxn>
                  <a:cxn ang="0">
                    <a:pos x="T6" y="T7"/>
                  </a:cxn>
                  <a:cxn ang="0">
                    <a:pos x="T8" y="T9"/>
                  </a:cxn>
                </a:cxnLst>
                <a:rect l="0" t="0" r="r" b="b"/>
                <a:pathLst>
                  <a:path w="13" h="40">
                    <a:moveTo>
                      <a:pt x="10" y="2"/>
                    </a:moveTo>
                    <a:cubicBezTo>
                      <a:pt x="10" y="2"/>
                      <a:pt x="9" y="9"/>
                      <a:pt x="11" y="16"/>
                    </a:cubicBezTo>
                    <a:cubicBezTo>
                      <a:pt x="13" y="22"/>
                      <a:pt x="13" y="31"/>
                      <a:pt x="13" y="31"/>
                    </a:cubicBezTo>
                    <a:cubicBezTo>
                      <a:pt x="13" y="31"/>
                      <a:pt x="8" y="40"/>
                      <a:pt x="4" y="38"/>
                    </a:cubicBezTo>
                    <a:cubicBezTo>
                      <a:pt x="0" y="37"/>
                      <a:pt x="0" y="0"/>
                      <a:pt x="10" y="2"/>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8" name="Freeform 2150"/>
              <p:cNvSpPr/>
              <p:nvPr/>
            </p:nvSpPr>
            <p:spPr bwMode="auto">
              <a:xfrm>
                <a:off x="11274629" y="811308"/>
                <a:ext cx="239252" cy="112589"/>
              </a:xfrm>
              <a:custGeom>
                <a:avLst/>
                <a:gdLst>
                  <a:gd name="T0" fmla="*/ 5 w 36"/>
                  <a:gd name="T1" fmla="*/ 13 h 17"/>
                  <a:gd name="T2" fmla="*/ 36 w 36"/>
                  <a:gd name="T3" fmla="*/ 5 h 17"/>
                  <a:gd name="T4" fmla="*/ 33 w 36"/>
                  <a:gd name="T5" fmla="*/ 0 h 17"/>
                  <a:gd name="T6" fmla="*/ 15 w 36"/>
                  <a:gd name="T7" fmla="*/ 2 h 17"/>
                  <a:gd name="T8" fmla="*/ 5 w 36"/>
                  <a:gd name="T9" fmla="*/ 13 h 17"/>
                </a:gdLst>
                <a:ahLst/>
                <a:cxnLst>
                  <a:cxn ang="0">
                    <a:pos x="T0" y="T1"/>
                  </a:cxn>
                  <a:cxn ang="0">
                    <a:pos x="T2" y="T3"/>
                  </a:cxn>
                  <a:cxn ang="0">
                    <a:pos x="T4" y="T5"/>
                  </a:cxn>
                  <a:cxn ang="0">
                    <a:pos x="T6" y="T7"/>
                  </a:cxn>
                  <a:cxn ang="0">
                    <a:pos x="T8" y="T9"/>
                  </a:cxn>
                </a:cxnLst>
                <a:rect l="0" t="0" r="r" b="b"/>
                <a:pathLst>
                  <a:path w="36" h="17">
                    <a:moveTo>
                      <a:pt x="5" y="13"/>
                    </a:moveTo>
                    <a:cubicBezTo>
                      <a:pt x="5" y="13"/>
                      <a:pt x="14" y="17"/>
                      <a:pt x="36" y="5"/>
                    </a:cubicBezTo>
                    <a:cubicBezTo>
                      <a:pt x="36" y="5"/>
                      <a:pt x="34" y="0"/>
                      <a:pt x="33" y="0"/>
                    </a:cubicBezTo>
                    <a:cubicBezTo>
                      <a:pt x="33" y="0"/>
                      <a:pt x="23" y="0"/>
                      <a:pt x="15" y="2"/>
                    </a:cubicBezTo>
                    <a:cubicBezTo>
                      <a:pt x="11" y="3"/>
                      <a:pt x="0" y="6"/>
                      <a:pt x="5" y="13"/>
                    </a:cubicBezTo>
                    <a:close/>
                  </a:path>
                </a:pathLst>
              </a:custGeom>
              <a:solidFill>
                <a:srgbClr val="3D2B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099" name="Freeform 2151"/>
              <p:cNvSpPr/>
              <p:nvPr/>
            </p:nvSpPr>
            <p:spPr bwMode="auto">
              <a:xfrm>
                <a:off x="11308405" y="656499"/>
                <a:ext cx="59110" cy="188585"/>
              </a:xfrm>
              <a:custGeom>
                <a:avLst/>
                <a:gdLst>
                  <a:gd name="T0" fmla="*/ 4 w 9"/>
                  <a:gd name="T1" fmla="*/ 1 h 28"/>
                  <a:gd name="T2" fmla="*/ 3 w 9"/>
                  <a:gd name="T3" fmla="*/ 16 h 28"/>
                  <a:gd name="T4" fmla="*/ 6 w 9"/>
                  <a:gd name="T5" fmla="*/ 23 h 28"/>
                  <a:gd name="T6" fmla="*/ 6 w 9"/>
                  <a:gd name="T7" fmla="*/ 28 h 28"/>
                  <a:gd name="T8" fmla="*/ 9 w 9"/>
                  <a:gd name="T9" fmla="*/ 27 h 28"/>
                  <a:gd name="T10" fmla="*/ 7 w 9"/>
                  <a:gd name="T11" fmla="*/ 14 h 28"/>
                  <a:gd name="T12" fmla="*/ 6 w 9"/>
                  <a:gd name="T13" fmla="*/ 0 h 28"/>
                  <a:gd name="T14" fmla="*/ 4 w 9"/>
                  <a:gd name="T15" fmla="*/ 0 h 28"/>
                  <a:gd name="T16" fmla="*/ 4 w 9"/>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4" y="1"/>
                    </a:moveTo>
                    <a:cubicBezTo>
                      <a:pt x="3" y="5"/>
                      <a:pt x="0" y="11"/>
                      <a:pt x="3" y="16"/>
                    </a:cubicBezTo>
                    <a:cubicBezTo>
                      <a:pt x="5" y="18"/>
                      <a:pt x="6" y="20"/>
                      <a:pt x="6" y="23"/>
                    </a:cubicBezTo>
                    <a:cubicBezTo>
                      <a:pt x="7" y="25"/>
                      <a:pt x="7" y="26"/>
                      <a:pt x="6" y="28"/>
                    </a:cubicBezTo>
                    <a:cubicBezTo>
                      <a:pt x="7" y="28"/>
                      <a:pt x="8" y="27"/>
                      <a:pt x="9" y="27"/>
                    </a:cubicBezTo>
                    <a:cubicBezTo>
                      <a:pt x="9" y="24"/>
                      <a:pt x="8" y="19"/>
                      <a:pt x="7" y="14"/>
                    </a:cubicBezTo>
                    <a:cubicBezTo>
                      <a:pt x="5" y="7"/>
                      <a:pt x="6" y="0"/>
                      <a:pt x="6" y="0"/>
                    </a:cubicBezTo>
                    <a:cubicBezTo>
                      <a:pt x="6" y="0"/>
                      <a:pt x="5" y="0"/>
                      <a:pt x="4" y="0"/>
                    </a:cubicBezTo>
                    <a:lnTo>
                      <a:pt x="4" y="1"/>
                    </a:lnTo>
                    <a:close/>
                  </a:path>
                </a:pathLst>
              </a:custGeom>
              <a:solidFill>
                <a:srgbClr val="302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0" name="Freeform 2152"/>
              <p:cNvSpPr/>
              <p:nvPr/>
            </p:nvSpPr>
            <p:spPr bwMode="auto">
              <a:xfrm>
                <a:off x="11347811" y="811308"/>
                <a:ext cx="166069" cy="39406"/>
              </a:xfrm>
              <a:custGeom>
                <a:avLst/>
                <a:gdLst>
                  <a:gd name="T0" fmla="*/ 0 w 25"/>
                  <a:gd name="T1" fmla="*/ 5 h 6"/>
                  <a:gd name="T2" fmla="*/ 20 w 25"/>
                  <a:gd name="T3" fmla="*/ 1 h 6"/>
                  <a:gd name="T4" fmla="*/ 23 w 25"/>
                  <a:gd name="T5" fmla="*/ 6 h 6"/>
                  <a:gd name="T6" fmla="*/ 25 w 25"/>
                  <a:gd name="T7" fmla="*/ 5 h 6"/>
                  <a:gd name="T8" fmla="*/ 22 w 25"/>
                  <a:gd name="T9" fmla="*/ 0 h 6"/>
                  <a:gd name="T10" fmla="*/ 4 w 25"/>
                  <a:gd name="T11" fmla="*/ 2 h 6"/>
                  <a:gd name="T12" fmla="*/ 0 w 25"/>
                  <a:gd name="T13" fmla="*/ 3 h 6"/>
                  <a:gd name="T14" fmla="*/ 0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0" y="5"/>
                    </a:moveTo>
                    <a:cubicBezTo>
                      <a:pt x="6" y="2"/>
                      <a:pt x="15" y="2"/>
                      <a:pt x="20" y="1"/>
                    </a:cubicBezTo>
                    <a:cubicBezTo>
                      <a:pt x="22" y="1"/>
                      <a:pt x="24" y="4"/>
                      <a:pt x="23" y="6"/>
                    </a:cubicBezTo>
                    <a:cubicBezTo>
                      <a:pt x="24" y="6"/>
                      <a:pt x="25" y="5"/>
                      <a:pt x="25" y="5"/>
                    </a:cubicBezTo>
                    <a:cubicBezTo>
                      <a:pt x="25" y="5"/>
                      <a:pt x="23" y="0"/>
                      <a:pt x="22" y="0"/>
                    </a:cubicBezTo>
                    <a:cubicBezTo>
                      <a:pt x="22" y="0"/>
                      <a:pt x="12" y="0"/>
                      <a:pt x="4" y="2"/>
                    </a:cubicBezTo>
                    <a:cubicBezTo>
                      <a:pt x="3" y="2"/>
                      <a:pt x="2" y="2"/>
                      <a:pt x="0" y="3"/>
                    </a:cubicBezTo>
                    <a:cubicBezTo>
                      <a:pt x="0" y="4"/>
                      <a:pt x="0" y="4"/>
                      <a:pt x="0" y="5"/>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1" name="Freeform 2153"/>
              <p:cNvSpPr/>
              <p:nvPr/>
            </p:nvSpPr>
            <p:spPr bwMode="auto">
              <a:xfrm>
                <a:off x="11499806" y="805679"/>
                <a:ext cx="61924" cy="45036"/>
              </a:xfrm>
              <a:custGeom>
                <a:avLst/>
                <a:gdLst>
                  <a:gd name="T0" fmla="*/ 0 w 9"/>
                  <a:gd name="T1" fmla="*/ 1 h 7"/>
                  <a:gd name="T2" fmla="*/ 9 w 9"/>
                  <a:gd name="T3" fmla="*/ 2 h 7"/>
                  <a:gd name="T4" fmla="*/ 8 w 9"/>
                  <a:gd name="T5" fmla="*/ 5 h 7"/>
                  <a:gd name="T6" fmla="*/ 2 w 9"/>
                  <a:gd name="T7" fmla="*/ 6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1"/>
                      <a:pt x="7" y="0"/>
                      <a:pt x="9" y="2"/>
                    </a:cubicBezTo>
                    <a:cubicBezTo>
                      <a:pt x="8" y="5"/>
                      <a:pt x="8" y="5"/>
                      <a:pt x="8" y="5"/>
                    </a:cubicBezTo>
                    <a:cubicBezTo>
                      <a:pt x="8" y="5"/>
                      <a:pt x="5" y="7"/>
                      <a:pt x="2" y="6"/>
                    </a:cubicBezTo>
                    <a:lnTo>
                      <a:pt x="0" y="1"/>
                    </a:lnTo>
                    <a:close/>
                  </a:path>
                </a:pathLst>
              </a:custGeom>
              <a:solidFill>
                <a:srgbClr val="DFB2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2" name="Rectangle 2154"/>
              <p:cNvSpPr>
                <a:spLocks noChangeArrowheads="1"/>
              </p:cNvSpPr>
              <p:nvPr/>
            </p:nvSpPr>
            <p:spPr bwMode="auto">
              <a:xfrm>
                <a:off x="11426624" y="631166"/>
                <a:ext cx="87257" cy="197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3" name="Freeform 2155"/>
              <p:cNvSpPr/>
              <p:nvPr/>
            </p:nvSpPr>
            <p:spPr bwMode="auto">
              <a:xfrm>
                <a:off x="11474473" y="631166"/>
                <a:ext cx="39406" cy="19702"/>
              </a:xfrm>
              <a:custGeom>
                <a:avLst/>
                <a:gdLst>
                  <a:gd name="T0" fmla="*/ 0 w 6"/>
                  <a:gd name="T1" fmla="*/ 0 h 3"/>
                  <a:gd name="T2" fmla="*/ 2 w 6"/>
                  <a:gd name="T3" fmla="*/ 3 h 3"/>
                  <a:gd name="T4" fmla="*/ 6 w 6"/>
                  <a:gd name="T5" fmla="*/ 3 h 3"/>
                  <a:gd name="T6" fmla="*/ 6 w 6"/>
                  <a:gd name="T7" fmla="*/ 0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cubicBezTo>
                      <a:pt x="0" y="0"/>
                      <a:pt x="3" y="2"/>
                      <a:pt x="2" y="3"/>
                    </a:cubicBezTo>
                    <a:cubicBezTo>
                      <a:pt x="6" y="3"/>
                      <a:pt x="6" y="3"/>
                      <a:pt x="6" y="3"/>
                    </a:cubicBezTo>
                    <a:cubicBezTo>
                      <a:pt x="6" y="0"/>
                      <a:pt x="6" y="0"/>
                      <a:pt x="6" y="0"/>
                    </a:cubicBezTo>
                    <a:cubicBezTo>
                      <a:pt x="5" y="0"/>
                      <a:pt x="1" y="0"/>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4" name="Freeform 2156"/>
              <p:cNvSpPr/>
              <p:nvPr/>
            </p:nvSpPr>
            <p:spPr bwMode="auto">
              <a:xfrm>
                <a:off x="11446326" y="636795"/>
                <a:ext cx="42222" cy="174513"/>
              </a:xfrm>
              <a:custGeom>
                <a:avLst/>
                <a:gdLst>
                  <a:gd name="T0" fmla="*/ 6 w 6"/>
                  <a:gd name="T1" fmla="*/ 24 h 26"/>
                  <a:gd name="T2" fmla="*/ 6 w 6"/>
                  <a:gd name="T3" fmla="*/ 24 h 26"/>
                  <a:gd name="T4" fmla="*/ 6 w 6"/>
                  <a:gd name="T5" fmla="*/ 24 h 26"/>
                  <a:gd name="T6" fmla="*/ 5 w 6"/>
                  <a:gd name="T7" fmla="*/ 4 h 26"/>
                  <a:gd name="T8" fmla="*/ 5 w 6"/>
                  <a:gd name="T9" fmla="*/ 2 h 26"/>
                  <a:gd name="T10" fmla="*/ 5 w 6"/>
                  <a:gd name="T11" fmla="*/ 0 h 26"/>
                  <a:gd name="T12" fmla="*/ 2 w 6"/>
                  <a:gd name="T13" fmla="*/ 0 h 26"/>
                  <a:gd name="T14" fmla="*/ 2 w 6"/>
                  <a:gd name="T15" fmla="*/ 2 h 26"/>
                  <a:gd name="T16" fmla="*/ 3 w 6"/>
                  <a:gd name="T17" fmla="*/ 4 h 26"/>
                  <a:gd name="T18" fmla="*/ 0 w 6"/>
                  <a:gd name="T19" fmla="*/ 24 h 26"/>
                  <a:gd name="T20" fmla="*/ 0 w 6"/>
                  <a:gd name="T21" fmla="*/ 24 h 26"/>
                  <a:gd name="T22" fmla="*/ 0 w 6"/>
                  <a:gd name="T23" fmla="*/ 24 h 26"/>
                  <a:gd name="T24" fmla="*/ 0 w 6"/>
                  <a:gd name="T25" fmla="*/ 24 h 26"/>
                  <a:gd name="T26" fmla="*/ 0 w 6"/>
                  <a:gd name="T27" fmla="*/ 24 h 26"/>
                  <a:gd name="T28" fmla="*/ 2 w 6"/>
                  <a:gd name="T29" fmla="*/ 26 h 26"/>
                  <a:gd name="T30" fmla="*/ 5 w 6"/>
                  <a:gd name="T31" fmla="*/ 26 h 26"/>
                  <a:gd name="T32" fmla="*/ 6 w 6"/>
                  <a:gd name="T33" fmla="*/ 24 h 26"/>
                  <a:gd name="T34" fmla="*/ 6 w 6"/>
                  <a:gd name="T3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6">
                    <a:moveTo>
                      <a:pt x="6" y="24"/>
                    </a:moveTo>
                    <a:cubicBezTo>
                      <a:pt x="6" y="24"/>
                      <a:pt x="6" y="24"/>
                      <a:pt x="6" y="24"/>
                    </a:cubicBezTo>
                    <a:cubicBezTo>
                      <a:pt x="6" y="24"/>
                      <a:pt x="6" y="24"/>
                      <a:pt x="6" y="24"/>
                    </a:cubicBezTo>
                    <a:cubicBezTo>
                      <a:pt x="5" y="4"/>
                      <a:pt x="5" y="4"/>
                      <a:pt x="5" y="4"/>
                    </a:cubicBezTo>
                    <a:cubicBezTo>
                      <a:pt x="5" y="2"/>
                      <a:pt x="5" y="2"/>
                      <a:pt x="5" y="2"/>
                    </a:cubicBezTo>
                    <a:cubicBezTo>
                      <a:pt x="5" y="2"/>
                      <a:pt x="5" y="1"/>
                      <a:pt x="5" y="0"/>
                    </a:cubicBezTo>
                    <a:cubicBezTo>
                      <a:pt x="5" y="0"/>
                      <a:pt x="2" y="0"/>
                      <a:pt x="2" y="0"/>
                    </a:cubicBezTo>
                    <a:cubicBezTo>
                      <a:pt x="2" y="1"/>
                      <a:pt x="1" y="2"/>
                      <a:pt x="2" y="2"/>
                    </a:cubicBezTo>
                    <a:cubicBezTo>
                      <a:pt x="3" y="4"/>
                      <a:pt x="3" y="4"/>
                      <a:pt x="3" y="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2" y="26"/>
                      <a:pt x="2" y="26"/>
                      <a:pt x="2" y="26"/>
                    </a:cubicBezTo>
                    <a:cubicBezTo>
                      <a:pt x="5" y="26"/>
                      <a:pt x="5" y="26"/>
                      <a:pt x="5" y="26"/>
                    </a:cubicBezTo>
                    <a:cubicBezTo>
                      <a:pt x="6" y="24"/>
                      <a:pt x="6" y="24"/>
                      <a:pt x="6" y="24"/>
                    </a:cubicBezTo>
                    <a:cubicBezTo>
                      <a:pt x="6" y="24"/>
                      <a:pt x="6" y="24"/>
                      <a:pt x="6"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5" name="Freeform 2157"/>
              <p:cNvSpPr/>
              <p:nvPr/>
            </p:nvSpPr>
            <p:spPr bwMode="auto">
              <a:xfrm>
                <a:off x="11466030" y="636795"/>
                <a:ext cx="22518" cy="174513"/>
              </a:xfrm>
              <a:custGeom>
                <a:avLst/>
                <a:gdLst>
                  <a:gd name="T0" fmla="*/ 3 w 3"/>
                  <a:gd name="T1" fmla="*/ 24 h 26"/>
                  <a:gd name="T2" fmla="*/ 3 w 3"/>
                  <a:gd name="T3" fmla="*/ 24 h 26"/>
                  <a:gd name="T4" fmla="*/ 2 w 3"/>
                  <a:gd name="T5" fmla="*/ 4 h 26"/>
                  <a:gd name="T6" fmla="*/ 2 w 3"/>
                  <a:gd name="T7" fmla="*/ 2 h 26"/>
                  <a:gd name="T8" fmla="*/ 2 w 3"/>
                  <a:gd name="T9" fmla="*/ 0 h 26"/>
                  <a:gd name="T10" fmla="*/ 1 w 3"/>
                  <a:gd name="T11" fmla="*/ 0 h 26"/>
                  <a:gd name="T12" fmla="*/ 1 w 3"/>
                  <a:gd name="T13" fmla="*/ 1 h 26"/>
                  <a:gd name="T14" fmla="*/ 1 w 3"/>
                  <a:gd name="T15" fmla="*/ 10 h 26"/>
                  <a:gd name="T16" fmla="*/ 0 w 3"/>
                  <a:gd name="T17" fmla="*/ 20 h 26"/>
                  <a:gd name="T18" fmla="*/ 1 w 3"/>
                  <a:gd name="T19" fmla="*/ 26 h 26"/>
                  <a:gd name="T20" fmla="*/ 2 w 3"/>
                  <a:gd name="T21" fmla="*/ 26 h 26"/>
                  <a:gd name="T22" fmla="*/ 3 w 3"/>
                  <a:gd name="T23" fmla="*/ 24 h 26"/>
                  <a:gd name="T24" fmla="*/ 3 w 3"/>
                  <a:gd name="T25" fmla="*/ 24 h 26"/>
                  <a:gd name="T26" fmla="*/ 3 w 3"/>
                  <a:gd name="T2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6">
                    <a:moveTo>
                      <a:pt x="3" y="24"/>
                    </a:moveTo>
                    <a:cubicBezTo>
                      <a:pt x="3" y="24"/>
                      <a:pt x="3" y="24"/>
                      <a:pt x="3" y="24"/>
                    </a:cubicBezTo>
                    <a:cubicBezTo>
                      <a:pt x="2" y="4"/>
                      <a:pt x="2" y="4"/>
                      <a:pt x="2" y="4"/>
                    </a:cubicBezTo>
                    <a:cubicBezTo>
                      <a:pt x="2" y="2"/>
                      <a:pt x="2" y="2"/>
                      <a:pt x="2" y="2"/>
                    </a:cubicBezTo>
                    <a:cubicBezTo>
                      <a:pt x="2" y="2"/>
                      <a:pt x="2" y="1"/>
                      <a:pt x="2" y="0"/>
                    </a:cubicBezTo>
                    <a:cubicBezTo>
                      <a:pt x="2" y="0"/>
                      <a:pt x="1" y="0"/>
                      <a:pt x="1" y="0"/>
                    </a:cubicBezTo>
                    <a:cubicBezTo>
                      <a:pt x="1" y="1"/>
                      <a:pt x="1" y="1"/>
                      <a:pt x="1" y="1"/>
                    </a:cubicBezTo>
                    <a:cubicBezTo>
                      <a:pt x="1" y="4"/>
                      <a:pt x="2" y="7"/>
                      <a:pt x="1" y="10"/>
                    </a:cubicBezTo>
                    <a:cubicBezTo>
                      <a:pt x="1" y="13"/>
                      <a:pt x="0" y="17"/>
                      <a:pt x="0" y="20"/>
                    </a:cubicBezTo>
                    <a:cubicBezTo>
                      <a:pt x="0" y="21"/>
                      <a:pt x="1" y="24"/>
                      <a:pt x="1" y="26"/>
                    </a:cubicBezTo>
                    <a:cubicBezTo>
                      <a:pt x="2" y="26"/>
                      <a:pt x="2" y="26"/>
                      <a:pt x="2" y="26"/>
                    </a:cubicBezTo>
                    <a:cubicBezTo>
                      <a:pt x="3" y="24"/>
                      <a:pt x="3" y="24"/>
                      <a:pt x="3" y="24"/>
                    </a:cubicBezTo>
                    <a:cubicBezTo>
                      <a:pt x="3" y="24"/>
                      <a:pt x="3" y="24"/>
                      <a:pt x="3" y="24"/>
                    </a:cubicBezTo>
                    <a:cubicBezTo>
                      <a:pt x="3" y="24"/>
                      <a:pt x="3" y="24"/>
                      <a:pt x="3" y="24"/>
                    </a:cubicBezTo>
                    <a:close/>
                  </a:path>
                </a:pathLst>
              </a:custGeom>
              <a:solidFill>
                <a:srgbClr val="2424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6" name="Freeform 2158"/>
              <p:cNvSpPr/>
              <p:nvPr/>
            </p:nvSpPr>
            <p:spPr bwMode="auto">
              <a:xfrm>
                <a:off x="11480103" y="636795"/>
                <a:ext cx="8445" cy="14073"/>
              </a:xfrm>
              <a:custGeom>
                <a:avLst/>
                <a:gdLst>
                  <a:gd name="T0" fmla="*/ 0 w 1"/>
                  <a:gd name="T1" fmla="*/ 2 h 2"/>
                  <a:gd name="T2" fmla="*/ 1 w 1"/>
                  <a:gd name="T3" fmla="*/ 2 h 2"/>
                  <a:gd name="T4" fmla="*/ 0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2"/>
                      <a:pt x="1" y="1"/>
                      <a:pt x="0" y="0"/>
                    </a:cubicBezTo>
                    <a:cubicBezTo>
                      <a:pt x="0" y="0"/>
                      <a:pt x="0" y="0"/>
                      <a:pt x="0" y="0"/>
                    </a:cubicBez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7" name="Freeform 2159"/>
              <p:cNvSpPr/>
              <p:nvPr/>
            </p:nvSpPr>
            <p:spPr bwMode="auto">
              <a:xfrm>
                <a:off x="11454771" y="636795"/>
                <a:ext cx="5629" cy="14073"/>
              </a:xfrm>
              <a:custGeom>
                <a:avLst/>
                <a:gdLst>
                  <a:gd name="T0" fmla="*/ 1 w 1"/>
                  <a:gd name="T1" fmla="*/ 2 h 2"/>
                  <a:gd name="T2" fmla="*/ 0 w 1"/>
                  <a:gd name="T3" fmla="*/ 2 h 2"/>
                  <a:gd name="T4" fmla="*/ 1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2"/>
                    </a:cubicBezTo>
                    <a:cubicBezTo>
                      <a:pt x="0" y="2"/>
                      <a:pt x="0" y="1"/>
                      <a:pt x="1" y="0"/>
                    </a:cubicBezTo>
                    <a:cubicBezTo>
                      <a:pt x="1" y="0"/>
                      <a:pt x="1" y="0"/>
                      <a:pt x="1" y="0"/>
                    </a:cubicBez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8" name="Freeform 2160"/>
              <p:cNvSpPr/>
              <p:nvPr/>
            </p:nvSpPr>
            <p:spPr bwMode="auto">
              <a:xfrm>
                <a:off x="11420994" y="631166"/>
                <a:ext cx="53481" cy="19702"/>
              </a:xfrm>
              <a:custGeom>
                <a:avLst/>
                <a:gdLst>
                  <a:gd name="T0" fmla="*/ 8 w 8"/>
                  <a:gd name="T1" fmla="*/ 0 h 3"/>
                  <a:gd name="T2" fmla="*/ 5 w 8"/>
                  <a:gd name="T3" fmla="*/ 3 h 3"/>
                  <a:gd name="T4" fmla="*/ 1 w 8"/>
                  <a:gd name="T5" fmla="*/ 3 h 3"/>
                  <a:gd name="T6" fmla="*/ 1 w 8"/>
                  <a:gd name="T7" fmla="*/ 0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8" y="0"/>
                      <a:pt x="5" y="1"/>
                      <a:pt x="5" y="3"/>
                    </a:cubicBezTo>
                    <a:cubicBezTo>
                      <a:pt x="1" y="3"/>
                      <a:pt x="1" y="3"/>
                      <a:pt x="1" y="3"/>
                    </a:cubicBezTo>
                    <a:cubicBezTo>
                      <a:pt x="1" y="3"/>
                      <a:pt x="0" y="1"/>
                      <a:pt x="1" y="0"/>
                    </a:cubicBezTo>
                    <a:cubicBezTo>
                      <a:pt x="2" y="0"/>
                      <a:pt x="6" y="0"/>
                      <a:pt x="8" y="0"/>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09" name="Freeform 2161"/>
              <p:cNvSpPr/>
              <p:nvPr/>
            </p:nvSpPr>
            <p:spPr bwMode="auto">
              <a:xfrm>
                <a:off x="11592691" y="783161"/>
                <a:ext cx="42222" cy="126662"/>
              </a:xfrm>
              <a:custGeom>
                <a:avLst/>
                <a:gdLst>
                  <a:gd name="T0" fmla="*/ 6 w 6"/>
                  <a:gd name="T1" fmla="*/ 0 h 19"/>
                  <a:gd name="T2" fmla="*/ 4 w 6"/>
                  <a:gd name="T3" fmla="*/ 17 h 19"/>
                  <a:gd name="T4" fmla="*/ 2 w 6"/>
                  <a:gd name="T5" fmla="*/ 11 h 19"/>
                  <a:gd name="T6" fmla="*/ 3 w 6"/>
                  <a:gd name="T7" fmla="*/ 15 h 19"/>
                  <a:gd name="T8" fmla="*/ 4 w 6"/>
                  <a:gd name="T9" fmla="*/ 5 h 19"/>
                  <a:gd name="T10" fmla="*/ 6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6" y="0"/>
                    </a:moveTo>
                    <a:cubicBezTo>
                      <a:pt x="6" y="0"/>
                      <a:pt x="5" y="16"/>
                      <a:pt x="4" y="17"/>
                    </a:cubicBezTo>
                    <a:cubicBezTo>
                      <a:pt x="3" y="18"/>
                      <a:pt x="3" y="13"/>
                      <a:pt x="2" y="11"/>
                    </a:cubicBezTo>
                    <a:cubicBezTo>
                      <a:pt x="0" y="8"/>
                      <a:pt x="3" y="11"/>
                      <a:pt x="3" y="15"/>
                    </a:cubicBezTo>
                    <a:cubicBezTo>
                      <a:pt x="4" y="19"/>
                      <a:pt x="5" y="11"/>
                      <a:pt x="4" y="5"/>
                    </a:cubicBezTo>
                    <a:cubicBezTo>
                      <a:pt x="3" y="0"/>
                      <a:pt x="5" y="12"/>
                      <a:pt x="6" y="0"/>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0" name="Freeform 2162"/>
              <p:cNvSpPr/>
              <p:nvPr/>
            </p:nvSpPr>
            <p:spPr bwMode="auto">
              <a:xfrm>
                <a:off x="11294331" y="791606"/>
                <a:ext cx="39406" cy="118218"/>
              </a:xfrm>
              <a:custGeom>
                <a:avLst/>
                <a:gdLst>
                  <a:gd name="T0" fmla="*/ 0 w 6"/>
                  <a:gd name="T1" fmla="*/ 0 h 18"/>
                  <a:gd name="T2" fmla="*/ 2 w 6"/>
                  <a:gd name="T3" fmla="*/ 16 h 18"/>
                  <a:gd name="T4" fmla="*/ 4 w 6"/>
                  <a:gd name="T5" fmla="*/ 10 h 18"/>
                  <a:gd name="T6" fmla="*/ 3 w 6"/>
                  <a:gd name="T7" fmla="*/ 14 h 18"/>
                  <a:gd name="T8" fmla="*/ 2 w 6"/>
                  <a:gd name="T9" fmla="*/ 5 h 18"/>
                  <a:gd name="T10" fmla="*/ 0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0" y="0"/>
                    </a:moveTo>
                    <a:cubicBezTo>
                      <a:pt x="0" y="0"/>
                      <a:pt x="0" y="15"/>
                      <a:pt x="2" y="16"/>
                    </a:cubicBezTo>
                    <a:cubicBezTo>
                      <a:pt x="3" y="17"/>
                      <a:pt x="3" y="13"/>
                      <a:pt x="4" y="10"/>
                    </a:cubicBezTo>
                    <a:cubicBezTo>
                      <a:pt x="6" y="8"/>
                      <a:pt x="3" y="10"/>
                      <a:pt x="3" y="14"/>
                    </a:cubicBezTo>
                    <a:cubicBezTo>
                      <a:pt x="2" y="18"/>
                      <a:pt x="1" y="10"/>
                      <a:pt x="2" y="5"/>
                    </a:cubicBezTo>
                    <a:cubicBezTo>
                      <a:pt x="2" y="0"/>
                      <a:pt x="1" y="11"/>
                      <a:pt x="0" y="0"/>
                    </a:cubicBezTo>
                    <a:close/>
                  </a:path>
                </a:pathLst>
              </a:custGeom>
              <a:solidFill>
                <a:srgbClr val="352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1" name="Freeform 2163"/>
              <p:cNvSpPr/>
              <p:nvPr/>
            </p:nvSpPr>
            <p:spPr bwMode="auto">
              <a:xfrm>
                <a:off x="11328108" y="304658"/>
                <a:ext cx="292731" cy="244880"/>
              </a:xfrm>
              <a:custGeom>
                <a:avLst/>
                <a:gdLst>
                  <a:gd name="T0" fmla="*/ 30 w 44"/>
                  <a:gd name="T1" fmla="*/ 1 h 37"/>
                  <a:gd name="T2" fmla="*/ 15 w 44"/>
                  <a:gd name="T3" fmla="*/ 1 h 37"/>
                  <a:gd name="T4" fmla="*/ 1 w 44"/>
                  <a:gd name="T5" fmla="*/ 22 h 37"/>
                  <a:gd name="T6" fmla="*/ 5 w 44"/>
                  <a:gd name="T7" fmla="*/ 35 h 37"/>
                  <a:gd name="T8" fmla="*/ 7 w 44"/>
                  <a:gd name="T9" fmla="*/ 35 h 37"/>
                  <a:gd name="T10" fmla="*/ 6 w 44"/>
                  <a:gd name="T11" fmla="*/ 30 h 37"/>
                  <a:gd name="T12" fmla="*/ 8 w 44"/>
                  <a:gd name="T13" fmla="*/ 23 h 37"/>
                  <a:gd name="T14" fmla="*/ 38 w 44"/>
                  <a:gd name="T15" fmla="*/ 26 h 37"/>
                  <a:gd name="T16" fmla="*/ 38 w 44"/>
                  <a:gd name="T17" fmla="*/ 32 h 37"/>
                  <a:gd name="T18" fmla="*/ 38 w 44"/>
                  <a:gd name="T19" fmla="*/ 34 h 37"/>
                  <a:gd name="T20" fmla="*/ 41 w 44"/>
                  <a:gd name="T21" fmla="*/ 28 h 37"/>
                  <a:gd name="T22" fmla="*/ 30 w 44"/>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7">
                    <a:moveTo>
                      <a:pt x="30" y="1"/>
                    </a:moveTo>
                    <a:cubicBezTo>
                      <a:pt x="24" y="0"/>
                      <a:pt x="19" y="0"/>
                      <a:pt x="15" y="1"/>
                    </a:cubicBezTo>
                    <a:cubicBezTo>
                      <a:pt x="4" y="4"/>
                      <a:pt x="0" y="13"/>
                      <a:pt x="1" y="22"/>
                    </a:cubicBezTo>
                    <a:cubicBezTo>
                      <a:pt x="2" y="27"/>
                      <a:pt x="3" y="32"/>
                      <a:pt x="5" y="35"/>
                    </a:cubicBezTo>
                    <a:cubicBezTo>
                      <a:pt x="6" y="37"/>
                      <a:pt x="7" y="36"/>
                      <a:pt x="7" y="35"/>
                    </a:cubicBezTo>
                    <a:cubicBezTo>
                      <a:pt x="6" y="32"/>
                      <a:pt x="6" y="32"/>
                      <a:pt x="6" y="30"/>
                    </a:cubicBezTo>
                    <a:cubicBezTo>
                      <a:pt x="6" y="28"/>
                      <a:pt x="6" y="25"/>
                      <a:pt x="8" y="23"/>
                    </a:cubicBezTo>
                    <a:cubicBezTo>
                      <a:pt x="12" y="21"/>
                      <a:pt x="38" y="19"/>
                      <a:pt x="38" y="26"/>
                    </a:cubicBezTo>
                    <a:cubicBezTo>
                      <a:pt x="38" y="27"/>
                      <a:pt x="38" y="32"/>
                      <a:pt x="38" y="32"/>
                    </a:cubicBezTo>
                    <a:cubicBezTo>
                      <a:pt x="38" y="33"/>
                      <a:pt x="38" y="33"/>
                      <a:pt x="38" y="34"/>
                    </a:cubicBezTo>
                    <a:cubicBezTo>
                      <a:pt x="37" y="36"/>
                      <a:pt x="39" y="36"/>
                      <a:pt x="41" y="28"/>
                    </a:cubicBezTo>
                    <a:cubicBezTo>
                      <a:pt x="43" y="21"/>
                      <a:pt x="44" y="5"/>
                      <a:pt x="30" y="1"/>
                    </a:cubicBez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2" name="Freeform 2164"/>
              <p:cNvSpPr/>
              <p:nvPr/>
            </p:nvSpPr>
            <p:spPr bwMode="auto">
              <a:xfrm>
                <a:off x="11339366" y="315917"/>
                <a:ext cx="261770" cy="233621"/>
              </a:xfrm>
              <a:custGeom>
                <a:avLst/>
                <a:gdLst>
                  <a:gd name="T0" fmla="*/ 38 w 39"/>
                  <a:gd name="T1" fmla="*/ 26 h 35"/>
                  <a:gd name="T2" fmla="*/ 34 w 39"/>
                  <a:gd name="T3" fmla="*/ 21 h 35"/>
                  <a:gd name="T4" fmla="*/ 33 w 39"/>
                  <a:gd name="T5" fmla="*/ 19 h 35"/>
                  <a:gd name="T6" fmla="*/ 32 w 39"/>
                  <a:gd name="T7" fmla="*/ 18 h 35"/>
                  <a:gd name="T8" fmla="*/ 27 w 39"/>
                  <a:gd name="T9" fmla="*/ 17 h 35"/>
                  <a:gd name="T10" fmla="*/ 28 w 39"/>
                  <a:gd name="T11" fmla="*/ 13 h 35"/>
                  <a:gd name="T12" fmla="*/ 29 w 39"/>
                  <a:gd name="T13" fmla="*/ 13 h 35"/>
                  <a:gd name="T14" fmla="*/ 26 w 39"/>
                  <a:gd name="T15" fmla="*/ 8 h 35"/>
                  <a:gd name="T16" fmla="*/ 28 w 39"/>
                  <a:gd name="T17" fmla="*/ 5 h 35"/>
                  <a:gd name="T18" fmla="*/ 34 w 39"/>
                  <a:gd name="T19" fmla="*/ 6 h 35"/>
                  <a:gd name="T20" fmla="*/ 33 w 39"/>
                  <a:gd name="T21" fmla="*/ 3 h 35"/>
                  <a:gd name="T22" fmla="*/ 33 w 39"/>
                  <a:gd name="T23" fmla="*/ 2 h 35"/>
                  <a:gd name="T24" fmla="*/ 30 w 39"/>
                  <a:gd name="T25" fmla="*/ 0 h 35"/>
                  <a:gd name="T26" fmla="*/ 30 w 39"/>
                  <a:gd name="T27" fmla="*/ 0 h 35"/>
                  <a:gd name="T28" fmla="*/ 21 w 39"/>
                  <a:gd name="T29" fmla="*/ 8 h 35"/>
                  <a:gd name="T30" fmla="*/ 24 w 39"/>
                  <a:gd name="T31" fmla="*/ 10 h 35"/>
                  <a:gd name="T32" fmla="*/ 12 w 39"/>
                  <a:gd name="T33" fmla="*/ 13 h 35"/>
                  <a:gd name="T34" fmla="*/ 21 w 39"/>
                  <a:gd name="T35" fmla="*/ 18 h 35"/>
                  <a:gd name="T36" fmla="*/ 2 w 39"/>
                  <a:gd name="T37" fmla="*/ 25 h 35"/>
                  <a:gd name="T38" fmla="*/ 0 w 39"/>
                  <a:gd name="T39" fmla="*/ 26 h 35"/>
                  <a:gd name="T40" fmla="*/ 3 w 39"/>
                  <a:gd name="T41" fmla="*/ 33 h 35"/>
                  <a:gd name="T42" fmla="*/ 5 w 39"/>
                  <a:gd name="T43" fmla="*/ 33 h 35"/>
                  <a:gd name="T44" fmla="*/ 4 w 39"/>
                  <a:gd name="T45" fmla="*/ 28 h 35"/>
                  <a:gd name="T46" fmla="*/ 6 w 39"/>
                  <a:gd name="T47" fmla="*/ 21 h 35"/>
                  <a:gd name="T48" fmla="*/ 36 w 39"/>
                  <a:gd name="T49" fmla="*/ 24 h 35"/>
                  <a:gd name="T50" fmla="*/ 36 w 39"/>
                  <a:gd name="T51" fmla="*/ 30 h 35"/>
                  <a:gd name="T52" fmla="*/ 36 w 39"/>
                  <a:gd name="T53" fmla="*/ 32 h 35"/>
                  <a:gd name="T54" fmla="*/ 39 w 39"/>
                  <a:gd name="T55" fmla="*/ 27 h 35"/>
                  <a:gd name="T56" fmla="*/ 38 w 39"/>
                  <a:gd name="T57"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5">
                    <a:moveTo>
                      <a:pt x="38" y="26"/>
                    </a:moveTo>
                    <a:cubicBezTo>
                      <a:pt x="38" y="23"/>
                      <a:pt x="36" y="22"/>
                      <a:pt x="34" y="21"/>
                    </a:cubicBezTo>
                    <a:cubicBezTo>
                      <a:pt x="34" y="20"/>
                      <a:pt x="33" y="19"/>
                      <a:pt x="33" y="19"/>
                    </a:cubicBezTo>
                    <a:cubicBezTo>
                      <a:pt x="33" y="18"/>
                      <a:pt x="32" y="18"/>
                      <a:pt x="32" y="18"/>
                    </a:cubicBezTo>
                    <a:cubicBezTo>
                      <a:pt x="29" y="18"/>
                      <a:pt x="27" y="18"/>
                      <a:pt x="27" y="17"/>
                    </a:cubicBezTo>
                    <a:cubicBezTo>
                      <a:pt x="25" y="16"/>
                      <a:pt x="25" y="13"/>
                      <a:pt x="28" y="13"/>
                    </a:cubicBezTo>
                    <a:cubicBezTo>
                      <a:pt x="28" y="13"/>
                      <a:pt x="29" y="13"/>
                      <a:pt x="29" y="13"/>
                    </a:cubicBezTo>
                    <a:cubicBezTo>
                      <a:pt x="28" y="12"/>
                      <a:pt x="27" y="10"/>
                      <a:pt x="26" y="8"/>
                    </a:cubicBezTo>
                    <a:cubicBezTo>
                      <a:pt x="26" y="7"/>
                      <a:pt x="27" y="5"/>
                      <a:pt x="28" y="5"/>
                    </a:cubicBezTo>
                    <a:cubicBezTo>
                      <a:pt x="31" y="5"/>
                      <a:pt x="32" y="6"/>
                      <a:pt x="34" y="6"/>
                    </a:cubicBezTo>
                    <a:cubicBezTo>
                      <a:pt x="34" y="5"/>
                      <a:pt x="33" y="4"/>
                      <a:pt x="33" y="3"/>
                    </a:cubicBezTo>
                    <a:cubicBezTo>
                      <a:pt x="32" y="3"/>
                      <a:pt x="32" y="2"/>
                      <a:pt x="33" y="2"/>
                    </a:cubicBezTo>
                    <a:cubicBezTo>
                      <a:pt x="32" y="1"/>
                      <a:pt x="31" y="1"/>
                      <a:pt x="30" y="0"/>
                    </a:cubicBezTo>
                    <a:cubicBezTo>
                      <a:pt x="30" y="0"/>
                      <a:pt x="30" y="0"/>
                      <a:pt x="30" y="0"/>
                    </a:cubicBezTo>
                    <a:cubicBezTo>
                      <a:pt x="29" y="4"/>
                      <a:pt x="25" y="6"/>
                      <a:pt x="21" y="8"/>
                    </a:cubicBezTo>
                    <a:cubicBezTo>
                      <a:pt x="23" y="8"/>
                      <a:pt x="24" y="8"/>
                      <a:pt x="24" y="10"/>
                    </a:cubicBezTo>
                    <a:cubicBezTo>
                      <a:pt x="25" y="12"/>
                      <a:pt x="14" y="12"/>
                      <a:pt x="12" y="13"/>
                    </a:cubicBezTo>
                    <a:cubicBezTo>
                      <a:pt x="24" y="12"/>
                      <a:pt x="23" y="17"/>
                      <a:pt x="21" y="18"/>
                    </a:cubicBezTo>
                    <a:cubicBezTo>
                      <a:pt x="15" y="21"/>
                      <a:pt x="6" y="17"/>
                      <a:pt x="2" y="25"/>
                    </a:cubicBezTo>
                    <a:cubicBezTo>
                      <a:pt x="2" y="26"/>
                      <a:pt x="1" y="26"/>
                      <a:pt x="0" y="26"/>
                    </a:cubicBezTo>
                    <a:cubicBezTo>
                      <a:pt x="1" y="28"/>
                      <a:pt x="2" y="31"/>
                      <a:pt x="3" y="33"/>
                    </a:cubicBezTo>
                    <a:cubicBezTo>
                      <a:pt x="4" y="35"/>
                      <a:pt x="5" y="34"/>
                      <a:pt x="5" y="33"/>
                    </a:cubicBezTo>
                    <a:cubicBezTo>
                      <a:pt x="4" y="30"/>
                      <a:pt x="4" y="30"/>
                      <a:pt x="4" y="28"/>
                    </a:cubicBezTo>
                    <a:cubicBezTo>
                      <a:pt x="4" y="26"/>
                      <a:pt x="4" y="23"/>
                      <a:pt x="6" y="21"/>
                    </a:cubicBezTo>
                    <a:cubicBezTo>
                      <a:pt x="10" y="19"/>
                      <a:pt x="36" y="17"/>
                      <a:pt x="36" y="24"/>
                    </a:cubicBezTo>
                    <a:cubicBezTo>
                      <a:pt x="36" y="25"/>
                      <a:pt x="36" y="30"/>
                      <a:pt x="36" y="30"/>
                    </a:cubicBezTo>
                    <a:cubicBezTo>
                      <a:pt x="36" y="31"/>
                      <a:pt x="36" y="31"/>
                      <a:pt x="36" y="32"/>
                    </a:cubicBezTo>
                    <a:cubicBezTo>
                      <a:pt x="35" y="34"/>
                      <a:pt x="37" y="34"/>
                      <a:pt x="39" y="27"/>
                    </a:cubicBezTo>
                    <a:cubicBezTo>
                      <a:pt x="39" y="27"/>
                      <a:pt x="38" y="26"/>
                      <a:pt x="38" y="26"/>
                    </a:cubicBezTo>
                    <a:close/>
                  </a:path>
                </a:pathLst>
              </a:custGeom>
              <a:solidFill>
                <a:srgbClr val="633F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3" name="Rectangle 2165"/>
              <p:cNvSpPr>
                <a:spLocks noChangeArrowheads="1"/>
              </p:cNvSpPr>
              <p:nvPr/>
            </p:nvSpPr>
            <p:spPr bwMode="auto">
              <a:xfrm>
                <a:off x="11440696" y="937971"/>
                <a:ext cx="5629" cy="33777"/>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4" name="Rectangle 2166"/>
              <p:cNvSpPr>
                <a:spLocks noChangeArrowheads="1"/>
              </p:cNvSpPr>
              <p:nvPr/>
            </p:nvSpPr>
            <p:spPr bwMode="auto">
              <a:xfrm>
                <a:off x="11412549" y="937971"/>
                <a:ext cx="8445" cy="33777"/>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5" name="Rectangle 2167"/>
              <p:cNvSpPr>
                <a:spLocks noChangeArrowheads="1"/>
              </p:cNvSpPr>
              <p:nvPr/>
            </p:nvSpPr>
            <p:spPr bwMode="auto">
              <a:xfrm>
                <a:off x="11508250" y="937971"/>
                <a:ext cx="5629" cy="33777"/>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sp>
            <p:nvSpPr>
              <p:cNvPr id="2116" name="Rectangle 2168"/>
              <p:cNvSpPr>
                <a:spLocks noChangeArrowheads="1"/>
              </p:cNvSpPr>
              <p:nvPr/>
            </p:nvSpPr>
            <p:spPr bwMode="auto">
              <a:xfrm>
                <a:off x="11488548" y="937971"/>
                <a:ext cx="5629" cy="33777"/>
              </a:xfrm>
              <a:prstGeom prst="rect">
                <a:avLst/>
              </a:prstGeom>
              <a:solidFill>
                <a:srgbClr val="3928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rgbClr val="000000"/>
                  </a:solidFill>
                  <a:latin typeface="微软雅黑" panose="020B0503020204020204" pitchFamily="34" charset="-122"/>
                  <a:ea typeface="微软雅黑" panose="020B0503020204020204" pitchFamily="34" charset="-122"/>
                </a:endParaRPr>
              </a:p>
            </p:txBody>
          </p:sp>
        </p:grpSp>
        <p:sp>
          <p:nvSpPr>
            <p:cNvPr id="2119" name="AutoShape 3"/>
            <p:cNvSpPr>
              <a:spLocks noChangeAspect="1" noChangeArrowheads="1" noTextEdit="1"/>
            </p:cNvSpPr>
            <p:nvPr/>
          </p:nvSpPr>
          <p:spPr bwMode="auto">
            <a:xfrm>
              <a:off x="430213" y="1185863"/>
              <a:ext cx="5260975" cy="534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88" name="Freeform 5"/>
            <p:cNvSpPr/>
            <p:nvPr/>
          </p:nvSpPr>
          <p:spPr bwMode="auto">
            <a:xfrm>
              <a:off x="5335589" y="6305551"/>
              <a:ext cx="22225" cy="31750"/>
            </a:xfrm>
            <a:custGeom>
              <a:avLst/>
              <a:gdLst>
                <a:gd name="T0" fmla="*/ 7 w 41"/>
                <a:gd name="T1" fmla="*/ 39 h 59"/>
                <a:gd name="T2" fmla="*/ 3 w 41"/>
                <a:gd name="T3" fmla="*/ 14 h 59"/>
                <a:gd name="T4" fmla="*/ 32 w 41"/>
                <a:gd name="T5" fmla="*/ 27 h 59"/>
                <a:gd name="T6" fmla="*/ 41 w 41"/>
                <a:gd name="T7" fmla="*/ 49 h 59"/>
                <a:gd name="T8" fmla="*/ 17 w 41"/>
                <a:gd name="T9" fmla="*/ 59 h 59"/>
                <a:gd name="T10" fmla="*/ 7 w 41"/>
                <a:gd name="T11" fmla="*/ 39 h 59"/>
              </a:gdLst>
              <a:ahLst/>
              <a:cxnLst>
                <a:cxn ang="0">
                  <a:pos x="T0" y="T1"/>
                </a:cxn>
                <a:cxn ang="0">
                  <a:pos x="T2" y="T3"/>
                </a:cxn>
                <a:cxn ang="0">
                  <a:pos x="T4" y="T5"/>
                </a:cxn>
                <a:cxn ang="0">
                  <a:pos x="T6" y="T7"/>
                </a:cxn>
                <a:cxn ang="0">
                  <a:pos x="T8" y="T9"/>
                </a:cxn>
                <a:cxn ang="0">
                  <a:pos x="T10" y="T11"/>
                </a:cxn>
              </a:cxnLst>
              <a:rect l="0" t="0" r="r" b="b"/>
              <a:pathLst>
                <a:path w="41" h="59">
                  <a:moveTo>
                    <a:pt x="7" y="39"/>
                  </a:moveTo>
                  <a:cubicBezTo>
                    <a:pt x="7" y="39"/>
                    <a:pt x="0" y="24"/>
                    <a:pt x="3" y="14"/>
                  </a:cubicBezTo>
                  <a:cubicBezTo>
                    <a:pt x="5" y="4"/>
                    <a:pt x="19" y="0"/>
                    <a:pt x="32" y="27"/>
                  </a:cubicBezTo>
                  <a:cubicBezTo>
                    <a:pt x="41" y="45"/>
                    <a:pt x="41" y="49"/>
                    <a:pt x="41" y="49"/>
                  </a:cubicBezTo>
                  <a:cubicBezTo>
                    <a:pt x="17" y="59"/>
                    <a:pt x="17" y="59"/>
                    <a:pt x="17" y="59"/>
                  </a:cubicBezTo>
                  <a:lnTo>
                    <a:pt x="7" y="3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9" name="Freeform 6"/>
            <p:cNvSpPr/>
            <p:nvPr/>
          </p:nvSpPr>
          <p:spPr bwMode="auto">
            <a:xfrm>
              <a:off x="5337176" y="6308726"/>
              <a:ext cx="17463" cy="28575"/>
            </a:xfrm>
            <a:custGeom>
              <a:avLst/>
              <a:gdLst>
                <a:gd name="T0" fmla="*/ 5 w 33"/>
                <a:gd name="T1" fmla="*/ 27 h 51"/>
                <a:gd name="T2" fmla="*/ 2 w 33"/>
                <a:gd name="T3" fmla="*/ 8 h 51"/>
                <a:gd name="T4" fmla="*/ 24 w 33"/>
                <a:gd name="T5" fmla="*/ 16 h 51"/>
                <a:gd name="T6" fmla="*/ 33 w 33"/>
                <a:gd name="T7" fmla="*/ 40 h 51"/>
                <a:gd name="T8" fmla="*/ 5 w 33"/>
                <a:gd name="T9" fmla="*/ 27 h 51"/>
              </a:gdLst>
              <a:ahLst/>
              <a:cxnLst>
                <a:cxn ang="0">
                  <a:pos x="T0" y="T1"/>
                </a:cxn>
                <a:cxn ang="0">
                  <a:pos x="T2" y="T3"/>
                </a:cxn>
                <a:cxn ang="0">
                  <a:pos x="T4" y="T5"/>
                </a:cxn>
                <a:cxn ang="0">
                  <a:pos x="T6" y="T7"/>
                </a:cxn>
                <a:cxn ang="0">
                  <a:pos x="T8" y="T9"/>
                </a:cxn>
              </a:cxnLst>
              <a:rect l="0" t="0" r="r" b="b"/>
              <a:pathLst>
                <a:path w="33" h="51">
                  <a:moveTo>
                    <a:pt x="5" y="27"/>
                  </a:moveTo>
                  <a:cubicBezTo>
                    <a:pt x="5" y="27"/>
                    <a:pt x="0" y="15"/>
                    <a:pt x="2" y="8"/>
                  </a:cubicBezTo>
                  <a:cubicBezTo>
                    <a:pt x="4" y="0"/>
                    <a:pt x="17" y="0"/>
                    <a:pt x="24" y="16"/>
                  </a:cubicBezTo>
                  <a:cubicBezTo>
                    <a:pt x="31" y="32"/>
                    <a:pt x="33" y="40"/>
                    <a:pt x="33" y="40"/>
                  </a:cubicBezTo>
                  <a:cubicBezTo>
                    <a:pt x="33" y="40"/>
                    <a:pt x="15" y="51"/>
                    <a:pt x="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0" name="Freeform 7"/>
            <p:cNvSpPr/>
            <p:nvPr/>
          </p:nvSpPr>
          <p:spPr bwMode="auto">
            <a:xfrm>
              <a:off x="5327651" y="6315076"/>
              <a:ext cx="22225" cy="31750"/>
            </a:xfrm>
            <a:custGeom>
              <a:avLst/>
              <a:gdLst>
                <a:gd name="T0" fmla="*/ 7 w 43"/>
                <a:gd name="T1" fmla="*/ 40 h 61"/>
                <a:gd name="T2" fmla="*/ 3 w 43"/>
                <a:gd name="T3" fmla="*/ 14 h 61"/>
                <a:gd name="T4" fmla="*/ 33 w 43"/>
                <a:gd name="T5" fmla="*/ 27 h 61"/>
                <a:gd name="T6" fmla="*/ 43 w 43"/>
                <a:gd name="T7" fmla="*/ 50 h 61"/>
                <a:gd name="T8" fmla="*/ 17 w 43"/>
                <a:gd name="T9" fmla="*/ 61 h 61"/>
                <a:gd name="T10" fmla="*/ 7 w 43"/>
                <a:gd name="T11" fmla="*/ 40 h 61"/>
              </a:gdLst>
              <a:ahLst/>
              <a:cxnLst>
                <a:cxn ang="0">
                  <a:pos x="T0" y="T1"/>
                </a:cxn>
                <a:cxn ang="0">
                  <a:pos x="T2" y="T3"/>
                </a:cxn>
                <a:cxn ang="0">
                  <a:pos x="T4" y="T5"/>
                </a:cxn>
                <a:cxn ang="0">
                  <a:pos x="T6" y="T7"/>
                </a:cxn>
                <a:cxn ang="0">
                  <a:pos x="T8" y="T9"/>
                </a:cxn>
                <a:cxn ang="0">
                  <a:pos x="T10" y="T11"/>
                </a:cxn>
              </a:cxnLst>
              <a:rect l="0" t="0" r="r" b="b"/>
              <a:pathLst>
                <a:path w="43" h="61">
                  <a:moveTo>
                    <a:pt x="7" y="40"/>
                  </a:moveTo>
                  <a:cubicBezTo>
                    <a:pt x="7" y="40"/>
                    <a:pt x="0" y="24"/>
                    <a:pt x="3" y="14"/>
                  </a:cubicBezTo>
                  <a:cubicBezTo>
                    <a:pt x="6" y="3"/>
                    <a:pt x="20" y="0"/>
                    <a:pt x="33" y="27"/>
                  </a:cubicBezTo>
                  <a:cubicBezTo>
                    <a:pt x="43" y="46"/>
                    <a:pt x="43" y="50"/>
                    <a:pt x="43" y="50"/>
                  </a:cubicBezTo>
                  <a:cubicBezTo>
                    <a:pt x="17" y="61"/>
                    <a:pt x="17" y="61"/>
                    <a:pt x="17" y="61"/>
                  </a:cubicBezTo>
                  <a:lnTo>
                    <a:pt x="7"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1" name="Freeform 8"/>
            <p:cNvSpPr/>
            <p:nvPr/>
          </p:nvSpPr>
          <p:spPr bwMode="auto">
            <a:xfrm>
              <a:off x="5329239" y="6318251"/>
              <a:ext cx="19050" cy="28575"/>
            </a:xfrm>
            <a:custGeom>
              <a:avLst/>
              <a:gdLst>
                <a:gd name="T0" fmla="*/ 5 w 34"/>
                <a:gd name="T1" fmla="*/ 27 h 52"/>
                <a:gd name="T2" fmla="*/ 2 w 34"/>
                <a:gd name="T3" fmla="*/ 8 h 52"/>
                <a:gd name="T4" fmla="*/ 25 w 34"/>
                <a:gd name="T5" fmla="*/ 17 h 52"/>
                <a:gd name="T6" fmla="*/ 34 w 34"/>
                <a:gd name="T7" fmla="*/ 41 h 52"/>
                <a:gd name="T8" fmla="*/ 5 w 34"/>
                <a:gd name="T9" fmla="*/ 27 h 52"/>
              </a:gdLst>
              <a:ahLst/>
              <a:cxnLst>
                <a:cxn ang="0">
                  <a:pos x="T0" y="T1"/>
                </a:cxn>
                <a:cxn ang="0">
                  <a:pos x="T2" y="T3"/>
                </a:cxn>
                <a:cxn ang="0">
                  <a:pos x="T4" y="T5"/>
                </a:cxn>
                <a:cxn ang="0">
                  <a:pos x="T6" y="T7"/>
                </a:cxn>
                <a:cxn ang="0">
                  <a:pos x="T8" y="T9"/>
                </a:cxn>
              </a:cxnLst>
              <a:rect l="0" t="0" r="r" b="b"/>
              <a:pathLst>
                <a:path w="34" h="52">
                  <a:moveTo>
                    <a:pt x="5" y="27"/>
                  </a:moveTo>
                  <a:cubicBezTo>
                    <a:pt x="5" y="27"/>
                    <a:pt x="0" y="16"/>
                    <a:pt x="2" y="8"/>
                  </a:cubicBezTo>
                  <a:cubicBezTo>
                    <a:pt x="4" y="0"/>
                    <a:pt x="17" y="0"/>
                    <a:pt x="25" y="17"/>
                  </a:cubicBezTo>
                  <a:cubicBezTo>
                    <a:pt x="32" y="33"/>
                    <a:pt x="34" y="41"/>
                    <a:pt x="34" y="41"/>
                  </a:cubicBezTo>
                  <a:cubicBezTo>
                    <a:pt x="34" y="41"/>
                    <a:pt x="15" y="52"/>
                    <a:pt x="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2" name="Freeform 9"/>
            <p:cNvSpPr/>
            <p:nvPr/>
          </p:nvSpPr>
          <p:spPr bwMode="auto">
            <a:xfrm>
              <a:off x="5318126" y="6275388"/>
              <a:ext cx="82550" cy="82550"/>
            </a:xfrm>
            <a:custGeom>
              <a:avLst/>
              <a:gdLst>
                <a:gd name="T0" fmla="*/ 75 w 152"/>
                <a:gd name="T1" fmla="*/ 35 h 155"/>
                <a:gd name="T2" fmla="*/ 85 w 152"/>
                <a:gd name="T3" fmla="*/ 61 h 155"/>
                <a:gd name="T4" fmla="*/ 46 w 152"/>
                <a:gd name="T5" fmla="*/ 75 h 155"/>
                <a:gd name="T6" fmla="*/ 50 w 152"/>
                <a:gd name="T7" fmla="*/ 113 h 155"/>
                <a:gd name="T8" fmla="*/ 20 w 152"/>
                <a:gd name="T9" fmla="*/ 104 h 155"/>
                <a:gd name="T10" fmla="*/ 28 w 152"/>
                <a:gd name="T11" fmla="*/ 150 h 155"/>
                <a:gd name="T12" fmla="*/ 55 w 152"/>
                <a:gd name="T13" fmla="*/ 149 h 155"/>
                <a:gd name="T14" fmla="*/ 94 w 152"/>
                <a:gd name="T15" fmla="*/ 141 h 155"/>
                <a:gd name="T16" fmla="*/ 141 w 152"/>
                <a:gd name="T17" fmla="*/ 82 h 155"/>
                <a:gd name="T18" fmla="*/ 127 w 152"/>
                <a:gd name="T19" fmla="*/ 0 h 155"/>
                <a:gd name="T20" fmla="*/ 75 w 152"/>
                <a:gd name="T21" fmla="*/ 3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55">
                  <a:moveTo>
                    <a:pt x="75" y="35"/>
                  </a:moveTo>
                  <a:cubicBezTo>
                    <a:pt x="75" y="35"/>
                    <a:pt x="85" y="47"/>
                    <a:pt x="85" y="61"/>
                  </a:cubicBezTo>
                  <a:cubicBezTo>
                    <a:pt x="62" y="61"/>
                    <a:pt x="53" y="66"/>
                    <a:pt x="46" y="75"/>
                  </a:cubicBezTo>
                  <a:cubicBezTo>
                    <a:pt x="40" y="83"/>
                    <a:pt x="40" y="98"/>
                    <a:pt x="50" y="113"/>
                  </a:cubicBezTo>
                  <a:cubicBezTo>
                    <a:pt x="50" y="113"/>
                    <a:pt x="40" y="101"/>
                    <a:pt x="20" y="104"/>
                  </a:cubicBezTo>
                  <a:cubicBezTo>
                    <a:pt x="0" y="108"/>
                    <a:pt x="7" y="142"/>
                    <a:pt x="28" y="150"/>
                  </a:cubicBezTo>
                  <a:cubicBezTo>
                    <a:pt x="41" y="155"/>
                    <a:pt x="55" y="149"/>
                    <a:pt x="55" y="149"/>
                  </a:cubicBezTo>
                  <a:cubicBezTo>
                    <a:pt x="55" y="149"/>
                    <a:pt x="79" y="152"/>
                    <a:pt x="94" y="141"/>
                  </a:cubicBezTo>
                  <a:cubicBezTo>
                    <a:pt x="109" y="129"/>
                    <a:pt x="130" y="113"/>
                    <a:pt x="141" y="82"/>
                  </a:cubicBezTo>
                  <a:cubicBezTo>
                    <a:pt x="152" y="51"/>
                    <a:pt x="139" y="13"/>
                    <a:pt x="127" y="0"/>
                  </a:cubicBezTo>
                  <a:lnTo>
                    <a:pt x="75" y="35"/>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3" name="Freeform 10"/>
            <p:cNvSpPr/>
            <p:nvPr/>
          </p:nvSpPr>
          <p:spPr bwMode="auto">
            <a:xfrm>
              <a:off x="5324476" y="6267451"/>
              <a:ext cx="61913" cy="90488"/>
            </a:xfrm>
            <a:custGeom>
              <a:avLst/>
              <a:gdLst>
                <a:gd name="T0" fmla="*/ 73 w 116"/>
                <a:gd name="T1" fmla="*/ 91 h 171"/>
                <a:gd name="T2" fmla="*/ 58 w 116"/>
                <a:gd name="T3" fmla="*/ 82 h 171"/>
                <a:gd name="T4" fmla="*/ 40 w 116"/>
                <a:gd name="T5" fmla="*/ 123 h 171"/>
                <a:gd name="T6" fmla="*/ 41 w 116"/>
                <a:gd name="T7" fmla="*/ 145 h 171"/>
                <a:gd name="T8" fmla="*/ 39 w 116"/>
                <a:gd name="T9" fmla="*/ 140 h 171"/>
                <a:gd name="T10" fmla="*/ 27 w 116"/>
                <a:gd name="T11" fmla="*/ 125 h 171"/>
                <a:gd name="T12" fmla="*/ 1 w 116"/>
                <a:gd name="T13" fmla="*/ 137 h 171"/>
                <a:gd name="T14" fmla="*/ 34 w 116"/>
                <a:gd name="T15" fmla="*/ 165 h 171"/>
                <a:gd name="T16" fmla="*/ 46 w 116"/>
                <a:gd name="T17" fmla="*/ 155 h 171"/>
                <a:gd name="T18" fmla="*/ 48 w 116"/>
                <a:gd name="T19" fmla="*/ 159 h 171"/>
                <a:gd name="T20" fmla="*/ 71 w 116"/>
                <a:gd name="T21" fmla="*/ 159 h 171"/>
                <a:gd name="T22" fmla="*/ 105 w 116"/>
                <a:gd name="T23" fmla="*/ 128 h 171"/>
                <a:gd name="T24" fmla="*/ 112 w 116"/>
                <a:gd name="T25" fmla="*/ 38 h 171"/>
                <a:gd name="T26" fmla="*/ 93 w 116"/>
                <a:gd name="T27" fmla="*/ 0 h 171"/>
                <a:gd name="T28" fmla="*/ 53 w 116"/>
                <a:gd name="T29" fmla="*/ 33 h 171"/>
                <a:gd name="T30" fmla="*/ 74 w 116"/>
                <a:gd name="T31" fmla="*/ 70 h 171"/>
                <a:gd name="T32" fmla="*/ 73 w 116"/>
                <a:gd name="T33" fmla="*/ 9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171">
                  <a:moveTo>
                    <a:pt x="73" y="91"/>
                  </a:moveTo>
                  <a:cubicBezTo>
                    <a:pt x="73" y="91"/>
                    <a:pt x="70" y="82"/>
                    <a:pt x="58" y="82"/>
                  </a:cubicBezTo>
                  <a:cubicBezTo>
                    <a:pt x="46" y="82"/>
                    <a:pt x="24" y="95"/>
                    <a:pt x="40" y="123"/>
                  </a:cubicBezTo>
                  <a:cubicBezTo>
                    <a:pt x="48" y="135"/>
                    <a:pt x="45" y="139"/>
                    <a:pt x="41" y="145"/>
                  </a:cubicBezTo>
                  <a:cubicBezTo>
                    <a:pt x="37" y="152"/>
                    <a:pt x="37" y="145"/>
                    <a:pt x="39" y="140"/>
                  </a:cubicBezTo>
                  <a:cubicBezTo>
                    <a:pt x="41" y="135"/>
                    <a:pt x="35" y="128"/>
                    <a:pt x="27" y="125"/>
                  </a:cubicBezTo>
                  <a:cubicBezTo>
                    <a:pt x="18" y="123"/>
                    <a:pt x="3" y="120"/>
                    <a:pt x="1" y="137"/>
                  </a:cubicBezTo>
                  <a:cubicBezTo>
                    <a:pt x="0" y="154"/>
                    <a:pt x="23" y="171"/>
                    <a:pt x="34" y="165"/>
                  </a:cubicBezTo>
                  <a:cubicBezTo>
                    <a:pt x="42" y="162"/>
                    <a:pt x="46" y="159"/>
                    <a:pt x="46" y="155"/>
                  </a:cubicBezTo>
                  <a:cubicBezTo>
                    <a:pt x="46" y="152"/>
                    <a:pt x="49" y="153"/>
                    <a:pt x="48" y="159"/>
                  </a:cubicBezTo>
                  <a:cubicBezTo>
                    <a:pt x="46" y="165"/>
                    <a:pt x="65" y="162"/>
                    <a:pt x="71" y="159"/>
                  </a:cubicBezTo>
                  <a:cubicBezTo>
                    <a:pt x="77" y="156"/>
                    <a:pt x="99" y="143"/>
                    <a:pt x="105" y="128"/>
                  </a:cubicBezTo>
                  <a:cubicBezTo>
                    <a:pt x="112" y="113"/>
                    <a:pt x="116" y="58"/>
                    <a:pt x="112" y="38"/>
                  </a:cubicBezTo>
                  <a:cubicBezTo>
                    <a:pt x="107" y="18"/>
                    <a:pt x="93" y="0"/>
                    <a:pt x="93" y="0"/>
                  </a:cubicBezTo>
                  <a:cubicBezTo>
                    <a:pt x="53" y="33"/>
                    <a:pt x="53" y="33"/>
                    <a:pt x="53" y="33"/>
                  </a:cubicBezTo>
                  <a:cubicBezTo>
                    <a:pt x="53" y="33"/>
                    <a:pt x="71" y="48"/>
                    <a:pt x="74" y="70"/>
                  </a:cubicBezTo>
                  <a:cubicBezTo>
                    <a:pt x="77" y="91"/>
                    <a:pt x="78" y="97"/>
                    <a:pt x="73" y="9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4" name="Freeform 11"/>
            <p:cNvSpPr/>
            <p:nvPr/>
          </p:nvSpPr>
          <p:spPr bwMode="auto">
            <a:xfrm>
              <a:off x="5305426" y="6196013"/>
              <a:ext cx="103188" cy="109538"/>
            </a:xfrm>
            <a:custGeom>
              <a:avLst/>
              <a:gdLst>
                <a:gd name="T0" fmla="*/ 170 w 193"/>
                <a:gd name="T1" fmla="*/ 0 h 203"/>
                <a:gd name="T2" fmla="*/ 19 w 193"/>
                <a:gd name="T3" fmla="*/ 94 h 203"/>
                <a:gd name="T4" fmla="*/ 101 w 193"/>
                <a:gd name="T5" fmla="*/ 203 h 203"/>
                <a:gd name="T6" fmla="*/ 158 w 193"/>
                <a:gd name="T7" fmla="*/ 149 h 203"/>
                <a:gd name="T8" fmla="*/ 127 w 193"/>
                <a:gd name="T9" fmla="*/ 110 h 203"/>
                <a:gd name="T10" fmla="*/ 193 w 193"/>
                <a:gd name="T11" fmla="*/ 56 h 203"/>
                <a:gd name="T12" fmla="*/ 170 w 193"/>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193" h="203">
                  <a:moveTo>
                    <a:pt x="170" y="0"/>
                  </a:moveTo>
                  <a:cubicBezTo>
                    <a:pt x="170" y="0"/>
                    <a:pt x="37" y="74"/>
                    <a:pt x="19" y="94"/>
                  </a:cubicBezTo>
                  <a:cubicBezTo>
                    <a:pt x="0" y="113"/>
                    <a:pt x="101" y="203"/>
                    <a:pt x="101" y="203"/>
                  </a:cubicBezTo>
                  <a:cubicBezTo>
                    <a:pt x="158" y="149"/>
                    <a:pt x="158" y="149"/>
                    <a:pt x="158" y="149"/>
                  </a:cubicBezTo>
                  <a:cubicBezTo>
                    <a:pt x="127" y="110"/>
                    <a:pt x="127" y="110"/>
                    <a:pt x="127" y="110"/>
                  </a:cubicBezTo>
                  <a:cubicBezTo>
                    <a:pt x="193" y="56"/>
                    <a:pt x="193" y="56"/>
                    <a:pt x="193" y="56"/>
                  </a:cubicBezTo>
                  <a:lnTo>
                    <a:pt x="17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5" name="Freeform 12"/>
            <p:cNvSpPr/>
            <p:nvPr/>
          </p:nvSpPr>
          <p:spPr bwMode="auto">
            <a:xfrm>
              <a:off x="5322889" y="6205538"/>
              <a:ext cx="71438" cy="92075"/>
            </a:xfrm>
            <a:custGeom>
              <a:avLst/>
              <a:gdLst>
                <a:gd name="T0" fmla="*/ 92 w 134"/>
                <a:gd name="T1" fmla="*/ 88 h 174"/>
                <a:gd name="T2" fmla="*/ 127 w 134"/>
                <a:gd name="T3" fmla="*/ 52 h 174"/>
                <a:gd name="T4" fmla="*/ 72 w 134"/>
                <a:gd name="T5" fmla="*/ 31 h 174"/>
                <a:gd name="T6" fmla="*/ 27 w 134"/>
                <a:gd name="T7" fmla="*/ 62 h 174"/>
                <a:gd name="T8" fmla="*/ 4 w 134"/>
                <a:gd name="T9" fmla="*/ 77 h 174"/>
                <a:gd name="T10" fmla="*/ 8 w 134"/>
                <a:gd name="T11" fmla="*/ 109 h 174"/>
                <a:gd name="T12" fmla="*/ 71 w 134"/>
                <a:gd name="T13" fmla="*/ 170 h 174"/>
                <a:gd name="T14" fmla="*/ 116 w 134"/>
                <a:gd name="T15" fmla="*/ 132 h 174"/>
                <a:gd name="T16" fmla="*/ 89 w 134"/>
                <a:gd name="T17" fmla="*/ 100 h 174"/>
                <a:gd name="T18" fmla="*/ 57 w 134"/>
                <a:gd name="T19" fmla="*/ 106 h 174"/>
                <a:gd name="T20" fmla="*/ 55 w 134"/>
                <a:gd name="T21" fmla="*/ 99 h 174"/>
                <a:gd name="T22" fmla="*/ 92 w 134"/>
                <a:gd name="T23"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74">
                  <a:moveTo>
                    <a:pt x="92" y="88"/>
                  </a:moveTo>
                  <a:cubicBezTo>
                    <a:pt x="92" y="88"/>
                    <a:pt x="119" y="73"/>
                    <a:pt x="127" y="52"/>
                  </a:cubicBezTo>
                  <a:cubicBezTo>
                    <a:pt x="134" y="31"/>
                    <a:pt x="114" y="0"/>
                    <a:pt x="72" y="31"/>
                  </a:cubicBezTo>
                  <a:cubicBezTo>
                    <a:pt x="58" y="42"/>
                    <a:pt x="43" y="53"/>
                    <a:pt x="27" y="62"/>
                  </a:cubicBezTo>
                  <a:cubicBezTo>
                    <a:pt x="19" y="66"/>
                    <a:pt x="8" y="69"/>
                    <a:pt x="4" y="77"/>
                  </a:cubicBezTo>
                  <a:cubicBezTo>
                    <a:pt x="0" y="87"/>
                    <a:pt x="3" y="101"/>
                    <a:pt x="8" y="109"/>
                  </a:cubicBezTo>
                  <a:cubicBezTo>
                    <a:pt x="15" y="131"/>
                    <a:pt x="58" y="174"/>
                    <a:pt x="71" y="170"/>
                  </a:cubicBezTo>
                  <a:cubicBezTo>
                    <a:pt x="83" y="167"/>
                    <a:pt x="116" y="146"/>
                    <a:pt x="116" y="132"/>
                  </a:cubicBezTo>
                  <a:cubicBezTo>
                    <a:pt x="116" y="118"/>
                    <a:pt x="98" y="100"/>
                    <a:pt x="89" y="100"/>
                  </a:cubicBezTo>
                  <a:cubicBezTo>
                    <a:pt x="81" y="100"/>
                    <a:pt x="62" y="101"/>
                    <a:pt x="57" y="106"/>
                  </a:cubicBezTo>
                  <a:cubicBezTo>
                    <a:pt x="52" y="111"/>
                    <a:pt x="50" y="105"/>
                    <a:pt x="55" y="99"/>
                  </a:cubicBezTo>
                  <a:cubicBezTo>
                    <a:pt x="61" y="93"/>
                    <a:pt x="79" y="88"/>
                    <a:pt x="92" y="8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6" name="Freeform 13"/>
            <p:cNvSpPr/>
            <p:nvPr/>
          </p:nvSpPr>
          <p:spPr bwMode="auto">
            <a:xfrm>
              <a:off x="5357814" y="6272213"/>
              <a:ext cx="42863" cy="39688"/>
            </a:xfrm>
            <a:custGeom>
              <a:avLst/>
              <a:gdLst>
                <a:gd name="T0" fmla="*/ 1 w 80"/>
                <a:gd name="T1" fmla="*/ 58 h 75"/>
                <a:gd name="T2" fmla="*/ 60 w 80"/>
                <a:gd name="T3" fmla="*/ 4 h 75"/>
                <a:gd name="T4" fmla="*/ 72 w 80"/>
                <a:gd name="T5" fmla="*/ 20 h 75"/>
                <a:gd name="T6" fmla="*/ 47 w 80"/>
                <a:gd name="T7" fmla="*/ 45 h 75"/>
                <a:gd name="T8" fmla="*/ 24 w 80"/>
                <a:gd name="T9" fmla="*/ 64 h 75"/>
                <a:gd name="T10" fmla="*/ 18 w 80"/>
                <a:gd name="T11" fmla="*/ 68 h 75"/>
                <a:gd name="T12" fmla="*/ 6 w 80"/>
                <a:gd name="T13" fmla="*/ 72 h 75"/>
                <a:gd name="T14" fmla="*/ 0 w 80"/>
                <a:gd name="T15" fmla="*/ 62 h 75"/>
                <a:gd name="T16" fmla="*/ 1 w 80"/>
                <a:gd name="T1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5">
                  <a:moveTo>
                    <a:pt x="1" y="58"/>
                  </a:moveTo>
                  <a:cubicBezTo>
                    <a:pt x="1" y="58"/>
                    <a:pt x="47" y="25"/>
                    <a:pt x="60" y="4"/>
                  </a:cubicBezTo>
                  <a:cubicBezTo>
                    <a:pt x="66" y="0"/>
                    <a:pt x="80" y="7"/>
                    <a:pt x="72" y="20"/>
                  </a:cubicBezTo>
                  <a:cubicBezTo>
                    <a:pt x="64" y="28"/>
                    <a:pt x="56" y="37"/>
                    <a:pt x="47" y="45"/>
                  </a:cubicBezTo>
                  <a:cubicBezTo>
                    <a:pt x="40" y="52"/>
                    <a:pt x="32" y="58"/>
                    <a:pt x="24" y="64"/>
                  </a:cubicBezTo>
                  <a:cubicBezTo>
                    <a:pt x="22" y="66"/>
                    <a:pt x="20" y="67"/>
                    <a:pt x="18" y="68"/>
                  </a:cubicBezTo>
                  <a:cubicBezTo>
                    <a:pt x="15" y="70"/>
                    <a:pt x="9" y="75"/>
                    <a:pt x="6" y="72"/>
                  </a:cubicBezTo>
                  <a:cubicBezTo>
                    <a:pt x="3" y="70"/>
                    <a:pt x="0" y="65"/>
                    <a:pt x="0" y="62"/>
                  </a:cubicBezTo>
                  <a:cubicBezTo>
                    <a:pt x="0" y="61"/>
                    <a:pt x="0" y="58"/>
                    <a:pt x="1" y="58"/>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7" name="Freeform 14"/>
            <p:cNvSpPr/>
            <p:nvPr/>
          </p:nvSpPr>
          <p:spPr bwMode="auto">
            <a:xfrm>
              <a:off x="5454651" y="6199188"/>
              <a:ext cx="127000" cy="98425"/>
            </a:xfrm>
            <a:custGeom>
              <a:avLst/>
              <a:gdLst>
                <a:gd name="T0" fmla="*/ 61 w 238"/>
                <a:gd name="T1" fmla="*/ 9 h 183"/>
                <a:gd name="T2" fmla="*/ 119 w 238"/>
                <a:gd name="T3" fmla="*/ 83 h 183"/>
                <a:gd name="T4" fmla="*/ 186 w 238"/>
                <a:gd name="T5" fmla="*/ 46 h 183"/>
                <a:gd name="T6" fmla="*/ 238 w 238"/>
                <a:gd name="T7" fmla="*/ 119 h 183"/>
                <a:gd name="T8" fmla="*/ 213 w 238"/>
                <a:gd name="T9" fmla="*/ 139 h 183"/>
                <a:gd name="T10" fmla="*/ 119 w 238"/>
                <a:gd name="T11" fmla="*/ 180 h 183"/>
                <a:gd name="T12" fmla="*/ 33 w 238"/>
                <a:gd name="T13" fmla="*/ 97 h 183"/>
                <a:gd name="T14" fmla="*/ 61 w 238"/>
                <a:gd name="T15" fmla="*/ 9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83">
                  <a:moveTo>
                    <a:pt x="61" y="9"/>
                  </a:moveTo>
                  <a:cubicBezTo>
                    <a:pt x="61" y="9"/>
                    <a:pt x="104" y="61"/>
                    <a:pt x="119" y="83"/>
                  </a:cubicBezTo>
                  <a:cubicBezTo>
                    <a:pt x="164" y="55"/>
                    <a:pt x="186" y="46"/>
                    <a:pt x="186" y="46"/>
                  </a:cubicBezTo>
                  <a:cubicBezTo>
                    <a:pt x="238" y="119"/>
                    <a:pt x="238" y="119"/>
                    <a:pt x="238" y="119"/>
                  </a:cubicBezTo>
                  <a:cubicBezTo>
                    <a:pt x="238" y="119"/>
                    <a:pt x="236" y="125"/>
                    <a:pt x="213" y="139"/>
                  </a:cubicBezTo>
                  <a:cubicBezTo>
                    <a:pt x="190" y="153"/>
                    <a:pt x="138" y="176"/>
                    <a:pt x="119" y="180"/>
                  </a:cubicBezTo>
                  <a:cubicBezTo>
                    <a:pt x="101" y="183"/>
                    <a:pt x="70" y="163"/>
                    <a:pt x="33" y="97"/>
                  </a:cubicBezTo>
                  <a:cubicBezTo>
                    <a:pt x="0" y="0"/>
                    <a:pt x="61" y="9"/>
                    <a:pt x="61"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8" name="Freeform 15"/>
            <p:cNvSpPr/>
            <p:nvPr/>
          </p:nvSpPr>
          <p:spPr bwMode="auto">
            <a:xfrm>
              <a:off x="5483226" y="6215063"/>
              <a:ext cx="88900" cy="77788"/>
            </a:xfrm>
            <a:custGeom>
              <a:avLst/>
              <a:gdLst>
                <a:gd name="T0" fmla="*/ 8 w 167"/>
                <a:gd name="T1" fmla="*/ 80 h 147"/>
                <a:gd name="T2" fmla="*/ 10 w 167"/>
                <a:gd name="T3" fmla="*/ 106 h 147"/>
                <a:gd name="T4" fmla="*/ 65 w 167"/>
                <a:gd name="T5" fmla="*/ 145 h 147"/>
                <a:gd name="T6" fmla="*/ 132 w 167"/>
                <a:gd name="T7" fmla="*/ 114 h 147"/>
                <a:gd name="T8" fmla="*/ 158 w 167"/>
                <a:gd name="T9" fmla="*/ 92 h 147"/>
                <a:gd name="T10" fmla="*/ 126 w 167"/>
                <a:gd name="T11" fmla="*/ 41 h 147"/>
                <a:gd name="T12" fmla="*/ 108 w 167"/>
                <a:gd name="T13" fmla="*/ 36 h 147"/>
                <a:gd name="T14" fmla="*/ 68 w 167"/>
                <a:gd name="T15" fmla="*/ 62 h 147"/>
                <a:gd name="T16" fmla="*/ 62 w 167"/>
                <a:gd name="T17" fmla="*/ 105 h 147"/>
                <a:gd name="T18" fmla="*/ 57 w 167"/>
                <a:gd name="T19" fmla="*/ 103 h 147"/>
                <a:gd name="T20" fmla="*/ 60 w 167"/>
                <a:gd name="T21" fmla="*/ 58 h 147"/>
                <a:gd name="T22" fmla="*/ 15 w 167"/>
                <a:gd name="T23" fmla="*/ 6 h 147"/>
                <a:gd name="T24" fmla="*/ 3 w 167"/>
                <a:gd name="T25" fmla="*/ 17 h 147"/>
                <a:gd name="T26" fmla="*/ 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8" y="80"/>
                  </a:moveTo>
                  <a:cubicBezTo>
                    <a:pt x="8" y="88"/>
                    <a:pt x="7" y="98"/>
                    <a:pt x="10" y="106"/>
                  </a:cubicBezTo>
                  <a:cubicBezTo>
                    <a:pt x="19" y="119"/>
                    <a:pt x="49" y="143"/>
                    <a:pt x="65" y="145"/>
                  </a:cubicBezTo>
                  <a:cubicBezTo>
                    <a:pt x="81" y="147"/>
                    <a:pt x="115" y="123"/>
                    <a:pt x="132" y="114"/>
                  </a:cubicBezTo>
                  <a:cubicBezTo>
                    <a:pt x="150" y="105"/>
                    <a:pt x="167" y="99"/>
                    <a:pt x="158" y="92"/>
                  </a:cubicBezTo>
                  <a:cubicBezTo>
                    <a:pt x="128" y="70"/>
                    <a:pt x="130" y="54"/>
                    <a:pt x="126" y="41"/>
                  </a:cubicBezTo>
                  <a:cubicBezTo>
                    <a:pt x="123" y="28"/>
                    <a:pt x="116" y="31"/>
                    <a:pt x="108" y="36"/>
                  </a:cubicBezTo>
                  <a:cubicBezTo>
                    <a:pt x="100" y="41"/>
                    <a:pt x="73" y="55"/>
                    <a:pt x="68" y="62"/>
                  </a:cubicBezTo>
                  <a:cubicBezTo>
                    <a:pt x="66" y="67"/>
                    <a:pt x="64" y="94"/>
                    <a:pt x="62" y="105"/>
                  </a:cubicBezTo>
                  <a:cubicBezTo>
                    <a:pt x="59" y="116"/>
                    <a:pt x="52" y="113"/>
                    <a:pt x="57" y="103"/>
                  </a:cubicBezTo>
                  <a:cubicBezTo>
                    <a:pt x="62" y="92"/>
                    <a:pt x="64" y="72"/>
                    <a:pt x="60" y="58"/>
                  </a:cubicBezTo>
                  <a:cubicBezTo>
                    <a:pt x="57" y="44"/>
                    <a:pt x="22" y="8"/>
                    <a:pt x="15" y="6"/>
                  </a:cubicBezTo>
                  <a:cubicBezTo>
                    <a:pt x="15" y="6"/>
                    <a:pt x="0" y="0"/>
                    <a:pt x="3" y="17"/>
                  </a:cubicBezTo>
                  <a:cubicBezTo>
                    <a:pt x="6" y="34"/>
                    <a:pt x="8" y="66"/>
                    <a:pt x="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9" name="Freeform 16"/>
            <p:cNvSpPr/>
            <p:nvPr/>
          </p:nvSpPr>
          <p:spPr bwMode="auto">
            <a:xfrm>
              <a:off x="5556251" y="6161088"/>
              <a:ext cx="92075" cy="101600"/>
            </a:xfrm>
            <a:custGeom>
              <a:avLst/>
              <a:gdLst>
                <a:gd name="T0" fmla="*/ 51 w 174"/>
                <a:gd name="T1" fmla="*/ 183 h 191"/>
                <a:gd name="T2" fmla="*/ 107 w 174"/>
                <a:gd name="T3" fmla="*/ 168 h 191"/>
                <a:gd name="T4" fmla="*/ 169 w 174"/>
                <a:gd name="T5" fmla="*/ 103 h 191"/>
                <a:gd name="T6" fmla="*/ 157 w 174"/>
                <a:gd name="T7" fmla="*/ 70 h 191"/>
                <a:gd name="T8" fmla="*/ 129 w 174"/>
                <a:gd name="T9" fmla="*/ 36 h 191"/>
                <a:gd name="T10" fmla="*/ 115 w 174"/>
                <a:gd name="T11" fmla="*/ 2 h 191"/>
                <a:gd name="T12" fmla="*/ 76 w 174"/>
                <a:gd name="T13" fmla="*/ 33 h 191"/>
                <a:gd name="T14" fmla="*/ 54 w 174"/>
                <a:gd name="T15" fmla="*/ 58 h 191"/>
                <a:gd name="T16" fmla="*/ 45 w 174"/>
                <a:gd name="T17" fmla="*/ 28 h 191"/>
                <a:gd name="T18" fmla="*/ 20 w 174"/>
                <a:gd name="T19" fmla="*/ 32 h 191"/>
                <a:gd name="T20" fmla="*/ 21 w 174"/>
                <a:gd name="T21" fmla="*/ 67 h 191"/>
                <a:gd name="T22" fmla="*/ 9 w 174"/>
                <a:gd name="T23" fmla="*/ 121 h 191"/>
                <a:gd name="T24" fmla="*/ 51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51" y="183"/>
                  </a:moveTo>
                  <a:cubicBezTo>
                    <a:pt x="51" y="183"/>
                    <a:pt x="81" y="191"/>
                    <a:pt x="107" y="168"/>
                  </a:cubicBezTo>
                  <a:cubicBezTo>
                    <a:pt x="133" y="146"/>
                    <a:pt x="163" y="114"/>
                    <a:pt x="169" y="103"/>
                  </a:cubicBezTo>
                  <a:cubicBezTo>
                    <a:pt x="174" y="91"/>
                    <a:pt x="174" y="64"/>
                    <a:pt x="157" y="70"/>
                  </a:cubicBezTo>
                  <a:cubicBezTo>
                    <a:pt x="164" y="47"/>
                    <a:pt x="155" y="28"/>
                    <a:pt x="129" y="36"/>
                  </a:cubicBezTo>
                  <a:cubicBezTo>
                    <a:pt x="135" y="9"/>
                    <a:pt x="123" y="3"/>
                    <a:pt x="115" y="2"/>
                  </a:cubicBezTo>
                  <a:cubicBezTo>
                    <a:pt x="107" y="0"/>
                    <a:pt x="82" y="25"/>
                    <a:pt x="76" y="33"/>
                  </a:cubicBezTo>
                  <a:cubicBezTo>
                    <a:pt x="70" y="42"/>
                    <a:pt x="54" y="58"/>
                    <a:pt x="54" y="58"/>
                  </a:cubicBezTo>
                  <a:cubicBezTo>
                    <a:pt x="54" y="58"/>
                    <a:pt x="53" y="35"/>
                    <a:pt x="45" y="28"/>
                  </a:cubicBezTo>
                  <a:cubicBezTo>
                    <a:pt x="37" y="21"/>
                    <a:pt x="20" y="9"/>
                    <a:pt x="20" y="32"/>
                  </a:cubicBezTo>
                  <a:cubicBezTo>
                    <a:pt x="20" y="55"/>
                    <a:pt x="21" y="67"/>
                    <a:pt x="21" y="67"/>
                  </a:cubicBezTo>
                  <a:cubicBezTo>
                    <a:pt x="21" y="67"/>
                    <a:pt x="0" y="95"/>
                    <a:pt x="9" y="121"/>
                  </a:cubicBezTo>
                  <a:cubicBezTo>
                    <a:pt x="23" y="168"/>
                    <a:pt x="51" y="183"/>
                    <a:pt x="51"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0" name="Freeform 17"/>
            <p:cNvSpPr/>
            <p:nvPr/>
          </p:nvSpPr>
          <p:spPr bwMode="auto">
            <a:xfrm>
              <a:off x="5556251" y="6161088"/>
              <a:ext cx="92075" cy="101600"/>
            </a:xfrm>
            <a:custGeom>
              <a:avLst/>
              <a:gdLst>
                <a:gd name="T0" fmla="*/ 50 w 174"/>
                <a:gd name="T1" fmla="*/ 45 h 191"/>
                <a:gd name="T2" fmla="*/ 51 w 174"/>
                <a:gd name="T3" fmla="*/ 52 h 191"/>
                <a:gd name="T4" fmla="*/ 51 w 174"/>
                <a:gd name="T5" fmla="*/ 62 h 191"/>
                <a:gd name="T6" fmla="*/ 50 w 174"/>
                <a:gd name="T7" fmla="*/ 69 h 191"/>
                <a:gd name="T8" fmla="*/ 67 w 174"/>
                <a:gd name="T9" fmla="*/ 79 h 191"/>
                <a:gd name="T10" fmla="*/ 81 w 174"/>
                <a:gd name="T11" fmla="*/ 107 h 191"/>
                <a:gd name="T12" fmla="*/ 86 w 174"/>
                <a:gd name="T13" fmla="*/ 103 h 191"/>
                <a:gd name="T14" fmla="*/ 56 w 174"/>
                <a:gd name="T15" fmla="*/ 65 h 191"/>
                <a:gd name="T16" fmla="*/ 80 w 174"/>
                <a:gd name="T17" fmla="*/ 34 h 191"/>
                <a:gd name="T18" fmla="*/ 111 w 174"/>
                <a:gd name="T19" fmla="*/ 5 h 191"/>
                <a:gd name="T20" fmla="*/ 127 w 174"/>
                <a:gd name="T21" fmla="*/ 25 h 191"/>
                <a:gd name="T22" fmla="*/ 106 w 174"/>
                <a:gd name="T23" fmla="*/ 60 h 191"/>
                <a:gd name="T24" fmla="*/ 91 w 174"/>
                <a:gd name="T25" fmla="*/ 74 h 191"/>
                <a:gd name="T26" fmla="*/ 94 w 174"/>
                <a:gd name="T27" fmla="*/ 80 h 191"/>
                <a:gd name="T28" fmla="*/ 109 w 174"/>
                <a:gd name="T29" fmla="*/ 62 h 191"/>
                <a:gd name="T30" fmla="*/ 137 w 174"/>
                <a:gd name="T31" fmla="*/ 37 h 191"/>
                <a:gd name="T32" fmla="*/ 156 w 174"/>
                <a:gd name="T33" fmla="*/ 60 h 191"/>
                <a:gd name="T34" fmla="*/ 122 w 174"/>
                <a:gd name="T35" fmla="*/ 97 h 191"/>
                <a:gd name="T36" fmla="*/ 113 w 174"/>
                <a:gd name="T37" fmla="*/ 101 h 191"/>
                <a:gd name="T38" fmla="*/ 117 w 174"/>
                <a:gd name="T39" fmla="*/ 106 h 191"/>
                <a:gd name="T40" fmla="*/ 140 w 174"/>
                <a:gd name="T41" fmla="*/ 87 h 191"/>
                <a:gd name="T42" fmla="*/ 161 w 174"/>
                <a:gd name="T43" fmla="*/ 72 h 191"/>
                <a:gd name="T44" fmla="*/ 168 w 174"/>
                <a:gd name="T45" fmla="*/ 96 h 191"/>
                <a:gd name="T46" fmla="*/ 145 w 174"/>
                <a:gd name="T47" fmla="*/ 128 h 191"/>
                <a:gd name="T48" fmla="*/ 132 w 174"/>
                <a:gd name="T49" fmla="*/ 133 h 191"/>
                <a:gd name="T50" fmla="*/ 127 w 174"/>
                <a:gd name="T51" fmla="*/ 134 h 191"/>
                <a:gd name="T52" fmla="*/ 110 w 174"/>
                <a:gd name="T53" fmla="*/ 163 h 191"/>
                <a:gd name="T54" fmla="*/ 78 w 174"/>
                <a:gd name="T55" fmla="*/ 179 h 191"/>
                <a:gd name="T56" fmla="*/ 44 w 174"/>
                <a:gd name="T57" fmla="*/ 173 h 191"/>
                <a:gd name="T58" fmla="*/ 51 w 174"/>
                <a:gd name="T59" fmla="*/ 183 h 191"/>
                <a:gd name="T60" fmla="*/ 107 w 174"/>
                <a:gd name="T61" fmla="*/ 168 h 191"/>
                <a:gd name="T62" fmla="*/ 169 w 174"/>
                <a:gd name="T63" fmla="*/ 103 h 191"/>
                <a:gd name="T64" fmla="*/ 157 w 174"/>
                <a:gd name="T65" fmla="*/ 70 h 191"/>
                <a:gd name="T66" fmla="*/ 129 w 174"/>
                <a:gd name="T67" fmla="*/ 36 h 191"/>
                <a:gd name="T68" fmla="*/ 115 w 174"/>
                <a:gd name="T69" fmla="*/ 2 h 191"/>
                <a:gd name="T70" fmla="*/ 76 w 174"/>
                <a:gd name="T71" fmla="*/ 33 h 191"/>
                <a:gd name="T72" fmla="*/ 54 w 174"/>
                <a:gd name="T73" fmla="*/ 58 h 191"/>
                <a:gd name="T74" fmla="*/ 45 w 174"/>
                <a:gd name="T75" fmla="*/ 28 h 191"/>
                <a:gd name="T76" fmla="*/ 20 w 174"/>
                <a:gd name="T77" fmla="*/ 32 h 191"/>
                <a:gd name="T78" fmla="*/ 21 w 174"/>
                <a:gd name="T79" fmla="*/ 67 h 191"/>
                <a:gd name="T80" fmla="*/ 9 w 174"/>
                <a:gd name="T81" fmla="*/ 121 h 191"/>
                <a:gd name="T82" fmla="*/ 11 w 174"/>
                <a:gd name="T83" fmla="*/ 124 h 191"/>
                <a:gd name="T84" fmla="*/ 24 w 174"/>
                <a:gd name="T85" fmla="*/ 71 h 191"/>
                <a:gd name="T86" fmla="*/ 23 w 174"/>
                <a:gd name="T87" fmla="*/ 50 h 191"/>
                <a:gd name="T88" fmla="*/ 25 w 174"/>
                <a:gd name="T89" fmla="*/ 24 h 191"/>
                <a:gd name="T90" fmla="*/ 34 w 174"/>
                <a:gd name="T91" fmla="*/ 24 h 191"/>
                <a:gd name="T92" fmla="*/ 45 w 174"/>
                <a:gd name="T93" fmla="*/ 32 h 191"/>
                <a:gd name="T94" fmla="*/ 50 w 174"/>
                <a:gd name="T95" fmla="*/ 4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50" y="45"/>
                  </a:moveTo>
                  <a:cubicBezTo>
                    <a:pt x="50" y="48"/>
                    <a:pt x="50" y="50"/>
                    <a:pt x="51" y="52"/>
                  </a:cubicBezTo>
                  <a:cubicBezTo>
                    <a:pt x="51" y="55"/>
                    <a:pt x="51" y="59"/>
                    <a:pt x="51" y="62"/>
                  </a:cubicBezTo>
                  <a:cubicBezTo>
                    <a:pt x="51" y="65"/>
                    <a:pt x="51" y="67"/>
                    <a:pt x="50" y="69"/>
                  </a:cubicBezTo>
                  <a:cubicBezTo>
                    <a:pt x="50" y="72"/>
                    <a:pt x="59" y="70"/>
                    <a:pt x="67" y="79"/>
                  </a:cubicBezTo>
                  <a:cubicBezTo>
                    <a:pt x="76" y="88"/>
                    <a:pt x="80" y="100"/>
                    <a:pt x="81" y="107"/>
                  </a:cubicBezTo>
                  <a:cubicBezTo>
                    <a:pt x="81" y="114"/>
                    <a:pt x="88" y="110"/>
                    <a:pt x="86" y="103"/>
                  </a:cubicBezTo>
                  <a:cubicBezTo>
                    <a:pt x="84" y="96"/>
                    <a:pt x="78" y="76"/>
                    <a:pt x="56" y="65"/>
                  </a:cubicBezTo>
                  <a:cubicBezTo>
                    <a:pt x="57" y="59"/>
                    <a:pt x="74" y="42"/>
                    <a:pt x="80" y="34"/>
                  </a:cubicBezTo>
                  <a:cubicBezTo>
                    <a:pt x="86" y="27"/>
                    <a:pt x="106" y="7"/>
                    <a:pt x="111" y="5"/>
                  </a:cubicBezTo>
                  <a:cubicBezTo>
                    <a:pt x="116" y="4"/>
                    <a:pt x="129" y="12"/>
                    <a:pt x="127" y="25"/>
                  </a:cubicBezTo>
                  <a:cubicBezTo>
                    <a:pt x="125" y="38"/>
                    <a:pt x="112" y="54"/>
                    <a:pt x="106" y="60"/>
                  </a:cubicBezTo>
                  <a:cubicBezTo>
                    <a:pt x="100" y="66"/>
                    <a:pt x="91" y="74"/>
                    <a:pt x="91" y="74"/>
                  </a:cubicBezTo>
                  <a:cubicBezTo>
                    <a:pt x="94" y="80"/>
                    <a:pt x="94" y="80"/>
                    <a:pt x="94" y="80"/>
                  </a:cubicBezTo>
                  <a:cubicBezTo>
                    <a:pt x="94" y="80"/>
                    <a:pt x="100" y="72"/>
                    <a:pt x="109" y="62"/>
                  </a:cubicBezTo>
                  <a:cubicBezTo>
                    <a:pt x="118" y="52"/>
                    <a:pt x="124" y="40"/>
                    <a:pt x="137" y="37"/>
                  </a:cubicBezTo>
                  <a:cubicBezTo>
                    <a:pt x="150" y="34"/>
                    <a:pt x="159" y="48"/>
                    <a:pt x="156" y="60"/>
                  </a:cubicBezTo>
                  <a:cubicBezTo>
                    <a:pt x="154" y="71"/>
                    <a:pt x="132" y="92"/>
                    <a:pt x="122" y="97"/>
                  </a:cubicBezTo>
                  <a:cubicBezTo>
                    <a:pt x="116" y="100"/>
                    <a:pt x="113" y="101"/>
                    <a:pt x="113" y="101"/>
                  </a:cubicBezTo>
                  <a:cubicBezTo>
                    <a:pt x="117" y="106"/>
                    <a:pt x="117" y="106"/>
                    <a:pt x="117" y="106"/>
                  </a:cubicBezTo>
                  <a:cubicBezTo>
                    <a:pt x="117" y="106"/>
                    <a:pt x="134" y="93"/>
                    <a:pt x="140" y="87"/>
                  </a:cubicBezTo>
                  <a:cubicBezTo>
                    <a:pt x="147" y="82"/>
                    <a:pt x="155" y="73"/>
                    <a:pt x="161" y="72"/>
                  </a:cubicBezTo>
                  <a:cubicBezTo>
                    <a:pt x="167" y="71"/>
                    <a:pt x="171" y="87"/>
                    <a:pt x="168" y="96"/>
                  </a:cubicBezTo>
                  <a:cubicBezTo>
                    <a:pt x="168" y="96"/>
                    <a:pt x="169" y="106"/>
                    <a:pt x="145" y="128"/>
                  </a:cubicBezTo>
                  <a:cubicBezTo>
                    <a:pt x="140" y="132"/>
                    <a:pt x="134" y="137"/>
                    <a:pt x="132" y="133"/>
                  </a:cubicBezTo>
                  <a:cubicBezTo>
                    <a:pt x="129" y="130"/>
                    <a:pt x="126" y="128"/>
                    <a:pt x="127" y="134"/>
                  </a:cubicBezTo>
                  <a:cubicBezTo>
                    <a:pt x="128" y="139"/>
                    <a:pt x="116" y="159"/>
                    <a:pt x="110" y="163"/>
                  </a:cubicBezTo>
                  <a:cubicBezTo>
                    <a:pt x="102" y="168"/>
                    <a:pt x="94" y="180"/>
                    <a:pt x="78" y="179"/>
                  </a:cubicBezTo>
                  <a:cubicBezTo>
                    <a:pt x="67" y="178"/>
                    <a:pt x="54" y="176"/>
                    <a:pt x="44" y="173"/>
                  </a:cubicBezTo>
                  <a:cubicBezTo>
                    <a:pt x="48" y="179"/>
                    <a:pt x="51" y="183"/>
                    <a:pt x="51" y="183"/>
                  </a:cubicBezTo>
                  <a:cubicBezTo>
                    <a:pt x="51" y="183"/>
                    <a:pt x="81" y="191"/>
                    <a:pt x="107" y="168"/>
                  </a:cubicBezTo>
                  <a:cubicBezTo>
                    <a:pt x="133" y="146"/>
                    <a:pt x="163" y="114"/>
                    <a:pt x="169" y="103"/>
                  </a:cubicBezTo>
                  <a:cubicBezTo>
                    <a:pt x="174" y="91"/>
                    <a:pt x="174" y="64"/>
                    <a:pt x="157" y="70"/>
                  </a:cubicBezTo>
                  <a:cubicBezTo>
                    <a:pt x="164" y="47"/>
                    <a:pt x="155" y="28"/>
                    <a:pt x="129" y="36"/>
                  </a:cubicBezTo>
                  <a:cubicBezTo>
                    <a:pt x="135" y="9"/>
                    <a:pt x="123" y="3"/>
                    <a:pt x="115" y="2"/>
                  </a:cubicBezTo>
                  <a:cubicBezTo>
                    <a:pt x="107" y="0"/>
                    <a:pt x="82" y="25"/>
                    <a:pt x="76" y="33"/>
                  </a:cubicBezTo>
                  <a:cubicBezTo>
                    <a:pt x="70" y="42"/>
                    <a:pt x="54" y="58"/>
                    <a:pt x="54" y="58"/>
                  </a:cubicBezTo>
                  <a:cubicBezTo>
                    <a:pt x="54" y="58"/>
                    <a:pt x="53" y="35"/>
                    <a:pt x="45" y="28"/>
                  </a:cubicBezTo>
                  <a:cubicBezTo>
                    <a:pt x="37" y="21"/>
                    <a:pt x="20" y="9"/>
                    <a:pt x="20" y="32"/>
                  </a:cubicBezTo>
                  <a:cubicBezTo>
                    <a:pt x="20" y="55"/>
                    <a:pt x="21" y="67"/>
                    <a:pt x="21" y="67"/>
                  </a:cubicBezTo>
                  <a:cubicBezTo>
                    <a:pt x="21" y="67"/>
                    <a:pt x="0" y="95"/>
                    <a:pt x="9" y="121"/>
                  </a:cubicBezTo>
                  <a:cubicBezTo>
                    <a:pt x="10" y="122"/>
                    <a:pt x="10" y="123"/>
                    <a:pt x="11" y="124"/>
                  </a:cubicBezTo>
                  <a:cubicBezTo>
                    <a:pt x="11" y="110"/>
                    <a:pt x="12" y="84"/>
                    <a:pt x="24" y="71"/>
                  </a:cubicBezTo>
                  <a:cubicBezTo>
                    <a:pt x="28" y="67"/>
                    <a:pt x="24" y="57"/>
                    <a:pt x="23" y="50"/>
                  </a:cubicBezTo>
                  <a:cubicBezTo>
                    <a:pt x="23" y="43"/>
                    <a:pt x="21" y="28"/>
                    <a:pt x="25" y="24"/>
                  </a:cubicBezTo>
                  <a:cubicBezTo>
                    <a:pt x="27" y="21"/>
                    <a:pt x="32" y="24"/>
                    <a:pt x="34" y="24"/>
                  </a:cubicBezTo>
                  <a:cubicBezTo>
                    <a:pt x="38" y="26"/>
                    <a:pt x="42" y="29"/>
                    <a:pt x="45" y="32"/>
                  </a:cubicBezTo>
                  <a:cubicBezTo>
                    <a:pt x="48" y="36"/>
                    <a:pt x="49" y="41"/>
                    <a:pt x="50"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1" name="Freeform 18"/>
            <p:cNvSpPr/>
            <p:nvPr/>
          </p:nvSpPr>
          <p:spPr bwMode="auto">
            <a:xfrm>
              <a:off x="5549901" y="6218238"/>
              <a:ext cx="34925" cy="47625"/>
            </a:xfrm>
            <a:custGeom>
              <a:avLst/>
              <a:gdLst>
                <a:gd name="T0" fmla="*/ 17 w 66"/>
                <a:gd name="T1" fmla="*/ 2 h 89"/>
                <a:gd name="T2" fmla="*/ 66 w 66"/>
                <a:gd name="T3" fmla="*/ 77 h 89"/>
                <a:gd name="T4" fmla="*/ 54 w 66"/>
                <a:gd name="T5" fmla="*/ 89 h 89"/>
                <a:gd name="T6" fmla="*/ 0 w 66"/>
                <a:gd name="T7" fmla="*/ 14 h 89"/>
                <a:gd name="T8" fmla="*/ 17 w 66"/>
                <a:gd name="T9" fmla="*/ 2 h 89"/>
              </a:gdLst>
              <a:ahLst/>
              <a:cxnLst>
                <a:cxn ang="0">
                  <a:pos x="T0" y="T1"/>
                </a:cxn>
                <a:cxn ang="0">
                  <a:pos x="T2" y="T3"/>
                </a:cxn>
                <a:cxn ang="0">
                  <a:pos x="T4" y="T5"/>
                </a:cxn>
                <a:cxn ang="0">
                  <a:pos x="T6" y="T7"/>
                </a:cxn>
                <a:cxn ang="0">
                  <a:pos x="T8" y="T9"/>
                </a:cxn>
              </a:cxnLst>
              <a:rect l="0" t="0" r="r" b="b"/>
              <a:pathLst>
                <a:path w="66" h="89">
                  <a:moveTo>
                    <a:pt x="17" y="2"/>
                  </a:moveTo>
                  <a:cubicBezTo>
                    <a:pt x="17" y="2"/>
                    <a:pt x="21" y="31"/>
                    <a:pt x="66" y="77"/>
                  </a:cubicBezTo>
                  <a:cubicBezTo>
                    <a:pt x="64" y="89"/>
                    <a:pt x="54" y="89"/>
                    <a:pt x="54" y="89"/>
                  </a:cubicBezTo>
                  <a:cubicBezTo>
                    <a:pt x="54" y="89"/>
                    <a:pt x="9" y="75"/>
                    <a:pt x="0" y="14"/>
                  </a:cubicBezTo>
                  <a:cubicBezTo>
                    <a:pt x="4" y="0"/>
                    <a:pt x="17" y="2"/>
                    <a:pt x="17" y="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2" name="Freeform 19"/>
            <p:cNvSpPr/>
            <p:nvPr/>
          </p:nvSpPr>
          <p:spPr bwMode="auto">
            <a:xfrm>
              <a:off x="5373689" y="6332538"/>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3" name="Freeform 20"/>
            <p:cNvSpPr/>
            <p:nvPr/>
          </p:nvSpPr>
          <p:spPr bwMode="auto">
            <a:xfrm>
              <a:off x="5378451"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2" y="27"/>
                    <a:pt x="22" y="45"/>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4" name="Freeform 21"/>
            <p:cNvSpPr/>
            <p:nvPr/>
          </p:nvSpPr>
          <p:spPr bwMode="auto">
            <a:xfrm>
              <a:off x="5430839" y="63690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5" name="Freeform 22"/>
            <p:cNvSpPr/>
            <p:nvPr/>
          </p:nvSpPr>
          <p:spPr bwMode="auto">
            <a:xfrm>
              <a:off x="5414964" y="63563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6" name="Freeform 23"/>
            <p:cNvSpPr/>
            <p:nvPr/>
          </p:nvSpPr>
          <p:spPr bwMode="auto">
            <a:xfrm>
              <a:off x="5372101" y="6489701"/>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7" name="Freeform 24"/>
            <p:cNvSpPr/>
            <p:nvPr/>
          </p:nvSpPr>
          <p:spPr bwMode="auto">
            <a:xfrm>
              <a:off x="5370514" y="65151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8" name="Oval 25"/>
            <p:cNvSpPr>
              <a:spLocks noChangeArrowheads="1"/>
            </p:cNvSpPr>
            <p:nvPr/>
          </p:nvSpPr>
          <p:spPr bwMode="auto">
            <a:xfrm>
              <a:off x="5392739" y="65008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9" name="Freeform 26"/>
            <p:cNvSpPr/>
            <p:nvPr/>
          </p:nvSpPr>
          <p:spPr bwMode="auto">
            <a:xfrm>
              <a:off x="5440364" y="64897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0" name="Freeform 27"/>
            <p:cNvSpPr/>
            <p:nvPr/>
          </p:nvSpPr>
          <p:spPr bwMode="auto">
            <a:xfrm>
              <a:off x="5438776" y="651510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1" name="Oval 28"/>
            <p:cNvSpPr>
              <a:spLocks noChangeArrowheads="1"/>
            </p:cNvSpPr>
            <p:nvPr/>
          </p:nvSpPr>
          <p:spPr bwMode="auto">
            <a:xfrm>
              <a:off x="5461001" y="650081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2" name="Freeform 29"/>
            <p:cNvSpPr/>
            <p:nvPr/>
          </p:nvSpPr>
          <p:spPr bwMode="auto">
            <a:xfrm>
              <a:off x="5400676" y="61722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3" name="Freeform 30"/>
            <p:cNvSpPr/>
            <p:nvPr/>
          </p:nvSpPr>
          <p:spPr bwMode="auto">
            <a:xfrm>
              <a:off x="5414964" y="6216651"/>
              <a:ext cx="15875" cy="12700"/>
            </a:xfrm>
            <a:custGeom>
              <a:avLst/>
              <a:gdLst>
                <a:gd name="T0" fmla="*/ 9 w 10"/>
                <a:gd name="T1" fmla="*/ 1 h 8"/>
                <a:gd name="T2" fmla="*/ 2 w 10"/>
                <a:gd name="T3" fmla="*/ 8 h 8"/>
                <a:gd name="T4" fmla="*/ 0 w 10"/>
                <a:gd name="T5" fmla="*/ 5 h 8"/>
                <a:gd name="T6" fmla="*/ 10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10"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4" name="Freeform 31"/>
            <p:cNvSpPr/>
            <p:nvPr/>
          </p:nvSpPr>
          <p:spPr bwMode="auto">
            <a:xfrm>
              <a:off x="5445126" y="6216651"/>
              <a:ext cx="15875" cy="12700"/>
            </a:xfrm>
            <a:custGeom>
              <a:avLst/>
              <a:gdLst>
                <a:gd name="T0" fmla="*/ 1 w 10"/>
                <a:gd name="T1" fmla="*/ 1 h 8"/>
                <a:gd name="T2" fmla="*/ 8 w 10"/>
                <a:gd name="T3" fmla="*/ 8 h 8"/>
                <a:gd name="T4" fmla="*/ 10 w 10"/>
                <a:gd name="T5" fmla="*/ 5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8" y="8"/>
                  </a:lnTo>
                  <a:lnTo>
                    <a:pt x="10" y="5"/>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5" name="Freeform 32"/>
            <p:cNvSpPr>
              <a:spLocks noEditPoints="1"/>
            </p:cNvSpPr>
            <p:nvPr/>
          </p:nvSpPr>
          <p:spPr bwMode="auto">
            <a:xfrm>
              <a:off x="5405439" y="6207126"/>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6" name="Freeform 33"/>
            <p:cNvSpPr/>
            <p:nvPr/>
          </p:nvSpPr>
          <p:spPr bwMode="auto">
            <a:xfrm>
              <a:off x="5422901" y="6218238"/>
              <a:ext cx="34925" cy="84138"/>
            </a:xfrm>
            <a:custGeom>
              <a:avLst/>
              <a:gdLst>
                <a:gd name="T0" fmla="*/ 13 w 22"/>
                <a:gd name="T1" fmla="*/ 0 h 53"/>
                <a:gd name="T2" fmla="*/ 6 w 22"/>
                <a:gd name="T3" fmla="*/ 0 h 53"/>
                <a:gd name="T4" fmla="*/ 6 w 22"/>
                <a:gd name="T5" fmla="*/ 0 h 53"/>
                <a:gd name="T6" fmla="*/ 0 w 22"/>
                <a:gd name="T7" fmla="*/ 37 h 53"/>
                <a:gd name="T8" fmla="*/ 11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1"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7" name="Freeform 34"/>
            <p:cNvSpPr/>
            <p:nvPr/>
          </p:nvSpPr>
          <p:spPr bwMode="auto">
            <a:xfrm>
              <a:off x="5424489" y="6219826"/>
              <a:ext cx="31750" cy="80963"/>
            </a:xfrm>
            <a:custGeom>
              <a:avLst/>
              <a:gdLst>
                <a:gd name="T0" fmla="*/ 6 w 20"/>
                <a:gd name="T1" fmla="*/ 0 h 51"/>
                <a:gd name="T2" fmla="*/ 12 w 20"/>
                <a:gd name="T3" fmla="*/ 0 h 51"/>
                <a:gd name="T4" fmla="*/ 20 w 20"/>
                <a:gd name="T5" fmla="*/ 35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5"/>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8" name="Freeform 35"/>
            <p:cNvSpPr/>
            <p:nvPr/>
          </p:nvSpPr>
          <p:spPr bwMode="auto">
            <a:xfrm>
              <a:off x="5438776" y="6219826"/>
              <a:ext cx="17463" cy="80963"/>
            </a:xfrm>
            <a:custGeom>
              <a:avLst/>
              <a:gdLst>
                <a:gd name="T0" fmla="*/ 11 w 11"/>
                <a:gd name="T1" fmla="*/ 35 h 51"/>
                <a:gd name="T2" fmla="*/ 3 w 11"/>
                <a:gd name="T3" fmla="*/ 0 h 51"/>
                <a:gd name="T4" fmla="*/ 0 w 11"/>
                <a:gd name="T5" fmla="*/ 0 h 51"/>
                <a:gd name="T6" fmla="*/ 0 w 11"/>
                <a:gd name="T7" fmla="*/ 50 h 51"/>
                <a:gd name="T8" fmla="*/ 1 w 11"/>
                <a:gd name="T9" fmla="*/ 51 h 51"/>
                <a:gd name="T10" fmla="*/ 11 w 11"/>
                <a:gd name="T11" fmla="*/ 35 h 51"/>
              </a:gdLst>
              <a:ahLst/>
              <a:cxnLst>
                <a:cxn ang="0">
                  <a:pos x="T0" y="T1"/>
                </a:cxn>
                <a:cxn ang="0">
                  <a:pos x="T2" y="T3"/>
                </a:cxn>
                <a:cxn ang="0">
                  <a:pos x="T4" y="T5"/>
                </a:cxn>
                <a:cxn ang="0">
                  <a:pos x="T6" y="T7"/>
                </a:cxn>
                <a:cxn ang="0">
                  <a:pos x="T8" y="T9"/>
                </a:cxn>
                <a:cxn ang="0">
                  <a:pos x="T10" y="T11"/>
                </a:cxn>
              </a:cxnLst>
              <a:rect l="0" t="0" r="r" b="b"/>
              <a:pathLst>
                <a:path w="11" h="51">
                  <a:moveTo>
                    <a:pt x="11" y="35"/>
                  </a:moveTo>
                  <a:lnTo>
                    <a:pt x="3" y="0"/>
                  </a:lnTo>
                  <a:lnTo>
                    <a:pt x="0" y="0"/>
                  </a:lnTo>
                  <a:lnTo>
                    <a:pt x="0" y="50"/>
                  </a:lnTo>
                  <a:lnTo>
                    <a:pt x="1" y="51"/>
                  </a:lnTo>
                  <a:lnTo>
                    <a:pt x="11"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9" name="Freeform 36"/>
            <p:cNvSpPr/>
            <p:nvPr/>
          </p:nvSpPr>
          <p:spPr bwMode="auto">
            <a:xfrm>
              <a:off x="5429251" y="6227763"/>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0" name="Freeform 37"/>
            <p:cNvSpPr/>
            <p:nvPr/>
          </p:nvSpPr>
          <p:spPr bwMode="auto">
            <a:xfrm>
              <a:off x="5424489" y="6246813"/>
              <a:ext cx="26988" cy="23813"/>
            </a:xfrm>
            <a:custGeom>
              <a:avLst/>
              <a:gdLst>
                <a:gd name="T0" fmla="*/ 50 w 50"/>
                <a:gd name="T1" fmla="*/ 17 h 43"/>
                <a:gd name="T2" fmla="*/ 46 w 50"/>
                <a:gd name="T3" fmla="*/ 0 h 43"/>
                <a:gd name="T4" fmla="*/ 36 w 50"/>
                <a:gd name="T5" fmla="*/ 12 h 43"/>
                <a:gd name="T6" fmla="*/ 2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2"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1" name="Freeform 38"/>
            <p:cNvSpPr/>
            <p:nvPr/>
          </p:nvSpPr>
          <p:spPr bwMode="auto">
            <a:xfrm>
              <a:off x="5429251" y="6269038"/>
              <a:ext cx="26988" cy="20638"/>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2" name="Freeform 39"/>
            <p:cNvSpPr/>
            <p:nvPr/>
          </p:nvSpPr>
          <p:spPr bwMode="auto">
            <a:xfrm>
              <a:off x="5429251" y="6211888"/>
              <a:ext cx="17463" cy="12700"/>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3" name="Freeform 40"/>
            <p:cNvSpPr/>
            <p:nvPr/>
          </p:nvSpPr>
          <p:spPr bwMode="auto">
            <a:xfrm>
              <a:off x="5383214" y="6203951"/>
              <a:ext cx="104775" cy="142875"/>
            </a:xfrm>
            <a:custGeom>
              <a:avLst/>
              <a:gdLst>
                <a:gd name="T0" fmla="*/ 33 w 195"/>
                <a:gd name="T1" fmla="*/ 0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4" name="Freeform 41"/>
            <p:cNvSpPr/>
            <p:nvPr/>
          </p:nvSpPr>
          <p:spPr bwMode="auto">
            <a:xfrm>
              <a:off x="5383214" y="6208713"/>
              <a:ext cx="53975" cy="128588"/>
            </a:xfrm>
            <a:custGeom>
              <a:avLst/>
              <a:gdLst>
                <a:gd name="T0" fmla="*/ 23 w 100"/>
                <a:gd name="T1" fmla="*/ 16 h 238"/>
                <a:gd name="T2" fmla="*/ 8 w 100"/>
                <a:gd name="T3" fmla="*/ 172 h 238"/>
                <a:gd name="T4" fmla="*/ 24 w 100"/>
                <a:gd name="T5" fmla="*/ 234 h 238"/>
                <a:gd name="T6" fmla="*/ 85 w 100"/>
                <a:gd name="T7" fmla="*/ 233 h 238"/>
                <a:gd name="T8" fmla="*/ 85 w 100"/>
                <a:gd name="T9" fmla="*/ 131 h 238"/>
                <a:gd name="T10" fmla="*/ 100 w 100"/>
                <a:gd name="T11" fmla="*/ 113 h 238"/>
                <a:gd name="T12" fmla="*/ 42 w 100"/>
                <a:gd name="T13" fmla="*/ 22 h 238"/>
                <a:gd name="T14" fmla="*/ 23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6"/>
                  </a:moveTo>
                  <a:cubicBezTo>
                    <a:pt x="23" y="16"/>
                    <a:pt x="8" y="142"/>
                    <a:pt x="8" y="172"/>
                  </a:cubicBezTo>
                  <a:cubicBezTo>
                    <a:pt x="8" y="203"/>
                    <a:pt x="0" y="230"/>
                    <a:pt x="24" y="234"/>
                  </a:cubicBezTo>
                  <a:cubicBezTo>
                    <a:pt x="49" y="238"/>
                    <a:pt x="85" y="233"/>
                    <a:pt x="85" y="233"/>
                  </a:cubicBezTo>
                  <a:cubicBezTo>
                    <a:pt x="85" y="131"/>
                    <a:pt x="85" y="131"/>
                    <a:pt x="85" y="131"/>
                  </a:cubicBezTo>
                  <a:cubicBezTo>
                    <a:pt x="94" y="122"/>
                    <a:pt x="100" y="113"/>
                    <a:pt x="100" y="113"/>
                  </a:cubicBezTo>
                  <a:cubicBezTo>
                    <a:pt x="100" y="113"/>
                    <a:pt x="53" y="39"/>
                    <a:pt x="42" y="22"/>
                  </a:cubicBezTo>
                  <a:cubicBezTo>
                    <a:pt x="32" y="6"/>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5" name="Freeform 42"/>
            <p:cNvSpPr/>
            <p:nvPr/>
          </p:nvSpPr>
          <p:spPr bwMode="auto">
            <a:xfrm>
              <a:off x="5430839" y="6208713"/>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2"/>
                  </a:cubicBezTo>
                  <a:cubicBezTo>
                    <a:pt x="77" y="16"/>
                    <a:pt x="61" y="44"/>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6" name="Rectangle 43"/>
            <p:cNvSpPr>
              <a:spLocks noChangeArrowheads="1"/>
            </p:cNvSpPr>
            <p:nvPr/>
          </p:nvSpPr>
          <p:spPr bwMode="auto">
            <a:xfrm>
              <a:off x="5449889" y="6310313"/>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27" name="Freeform 44"/>
            <p:cNvSpPr/>
            <p:nvPr/>
          </p:nvSpPr>
          <p:spPr bwMode="auto">
            <a:xfrm>
              <a:off x="5314951" y="5970588"/>
              <a:ext cx="234950" cy="174625"/>
            </a:xfrm>
            <a:custGeom>
              <a:avLst/>
              <a:gdLst>
                <a:gd name="T0" fmla="*/ 22 w 440"/>
                <a:gd name="T1" fmla="*/ 272 h 325"/>
                <a:gd name="T2" fmla="*/ 45 w 440"/>
                <a:gd name="T3" fmla="*/ 325 h 325"/>
                <a:gd name="T4" fmla="*/ 399 w 440"/>
                <a:gd name="T5" fmla="*/ 322 h 325"/>
                <a:gd name="T6" fmla="*/ 420 w 440"/>
                <a:gd name="T7" fmla="*/ 210 h 325"/>
                <a:gd name="T8" fmla="*/ 440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3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40" y="214"/>
                    <a:pt x="440" y="214"/>
                  </a:cubicBezTo>
                  <a:cubicBezTo>
                    <a:pt x="433" y="214"/>
                    <a:pt x="427" y="203"/>
                    <a:pt x="422" y="174"/>
                  </a:cubicBezTo>
                  <a:cubicBezTo>
                    <a:pt x="418" y="145"/>
                    <a:pt x="397" y="132"/>
                    <a:pt x="397" y="132"/>
                  </a:cubicBezTo>
                  <a:cubicBezTo>
                    <a:pt x="416" y="126"/>
                    <a:pt x="416" y="101"/>
                    <a:pt x="416" y="101"/>
                  </a:cubicBezTo>
                  <a:cubicBezTo>
                    <a:pt x="412" y="118"/>
                    <a:pt x="386" y="120"/>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3"/>
                    <a:pt x="18" y="113"/>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8" name="Freeform 45"/>
            <p:cNvSpPr/>
            <p:nvPr/>
          </p:nvSpPr>
          <p:spPr bwMode="auto">
            <a:xfrm>
              <a:off x="5326064" y="6072188"/>
              <a:ext cx="222250" cy="73025"/>
            </a:xfrm>
            <a:custGeom>
              <a:avLst/>
              <a:gdLst>
                <a:gd name="T0" fmla="*/ 24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5 h 136"/>
                <a:gd name="T50" fmla="*/ 39 w 418"/>
                <a:gd name="T51" fmla="*/ 97 h 136"/>
                <a:gd name="T52" fmla="*/ 6 w 418"/>
                <a:gd name="T53" fmla="*/ 97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3" y="46"/>
                    <a:pt x="399" y="22"/>
                  </a:cubicBezTo>
                  <a:cubicBezTo>
                    <a:pt x="413" y="55"/>
                    <a:pt x="394" y="95"/>
                    <a:pt x="394" y="95"/>
                  </a:cubicBezTo>
                  <a:cubicBezTo>
                    <a:pt x="383" y="88"/>
                    <a:pt x="370" y="94"/>
                    <a:pt x="370" y="94"/>
                  </a:cubicBezTo>
                  <a:cubicBezTo>
                    <a:pt x="370" y="79"/>
                    <a:pt x="370" y="79"/>
                    <a:pt x="370" y="79"/>
                  </a:cubicBezTo>
                  <a:cubicBezTo>
                    <a:pt x="370" y="79"/>
                    <a:pt x="366" y="67"/>
                    <a:pt x="359" y="59"/>
                  </a:cubicBezTo>
                  <a:cubicBezTo>
                    <a:pt x="353" y="51"/>
                    <a:pt x="337" y="46"/>
                    <a:pt x="337" y="46"/>
                  </a:cubicBezTo>
                  <a:cubicBezTo>
                    <a:pt x="337" y="46"/>
                    <a:pt x="343" y="52"/>
                    <a:pt x="344" y="70"/>
                  </a:cubicBezTo>
                  <a:cubicBezTo>
                    <a:pt x="338" y="62"/>
                    <a:pt x="326" y="47"/>
                    <a:pt x="311" y="43"/>
                  </a:cubicBezTo>
                  <a:cubicBezTo>
                    <a:pt x="296" y="38"/>
                    <a:pt x="281" y="22"/>
                    <a:pt x="278" y="14"/>
                  </a:cubicBezTo>
                  <a:cubicBezTo>
                    <a:pt x="275" y="21"/>
                    <a:pt x="273" y="40"/>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5"/>
                    <a:pt x="39" y="75"/>
                  </a:cubicBezTo>
                  <a:cubicBezTo>
                    <a:pt x="39" y="97"/>
                    <a:pt x="39" y="97"/>
                    <a:pt x="39" y="97"/>
                  </a:cubicBezTo>
                  <a:cubicBezTo>
                    <a:pt x="22" y="84"/>
                    <a:pt x="6" y="97"/>
                    <a:pt x="6" y="97"/>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9" name="Freeform 46"/>
            <p:cNvSpPr/>
            <p:nvPr/>
          </p:nvSpPr>
          <p:spPr bwMode="auto">
            <a:xfrm>
              <a:off x="5314951" y="6030913"/>
              <a:ext cx="22225" cy="44450"/>
            </a:xfrm>
            <a:custGeom>
              <a:avLst/>
              <a:gdLst>
                <a:gd name="T0" fmla="*/ 18 w 41"/>
                <a:gd name="T1" fmla="*/ 0 h 81"/>
                <a:gd name="T2" fmla="*/ 32 w 41"/>
                <a:gd name="T3" fmla="*/ 48 h 81"/>
                <a:gd name="T4" fmla="*/ 9 w 41"/>
                <a:gd name="T5" fmla="*/ 25 h 81"/>
                <a:gd name="T6" fmla="*/ 23 w 41"/>
                <a:gd name="T7" fmla="*/ 81 h 81"/>
                <a:gd name="T8" fmla="*/ 33 w 41"/>
                <a:gd name="T9" fmla="*/ 78 h 81"/>
                <a:gd name="T10" fmla="*/ 9 w 41"/>
                <a:gd name="T11" fmla="*/ 59 h 81"/>
                <a:gd name="T12" fmla="*/ 8 w 41"/>
                <a:gd name="T13" fmla="*/ 30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8"/>
                    <a:pt x="32" y="48"/>
                  </a:cubicBezTo>
                  <a:cubicBezTo>
                    <a:pt x="11" y="48"/>
                    <a:pt x="9" y="25"/>
                    <a:pt x="9" y="25"/>
                  </a:cubicBezTo>
                  <a:cubicBezTo>
                    <a:pt x="0" y="33"/>
                    <a:pt x="0" y="73"/>
                    <a:pt x="23" y="81"/>
                  </a:cubicBezTo>
                  <a:cubicBezTo>
                    <a:pt x="33" y="78"/>
                    <a:pt x="33" y="78"/>
                    <a:pt x="33" y="78"/>
                  </a:cubicBezTo>
                  <a:cubicBezTo>
                    <a:pt x="33" y="78"/>
                    <a:pt x="14" y="71"/>
                    <a:pt x="9" y="59"/>
                  </a:cubicBezTo>
                  <a:cubicBezTo>
                    <a:pt x="5" y="46"/>
                    <a:pt x="6" y="34"/>
                    <a:pt x="8" y="30"/>
                  </a:cubicBezTo>
                  <a:cubicBezTo>
                    <a:pt x="9" y="40"/>
                    <a:pt x="15" y="52"/>
                    <a:pt x="36" y="49"/>
                  </a:cubicBezTo>
                  <a:cubicBezTo>
                    <a:pt x="28" y="34"/>
                    <a:pt x="21" y="16"/>
                    <a:pt x="21" y="11"/>
                  </a:cubicBezTo>
                  <a:cubicBezTo>
                    <a:pt x="29" y="24"/>
                    <a:pt x="33" y="28"/>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0" name="Freeform 47"/>
            <p:cNvSpPr/>
            <p:nvPr/>
          </p:nvSpPr>
          <p:spPr bwMode="auto">
            <a:xfrm>
              <a:off x="5335589" y="5970588"/>
              <a:ext cx="214313" cy="115888"/>
            </a:xfrm>
            <a:custGeom>
              <a:avLst/>
              <a:gdLst>
                <a:gd name="T0" fmla="*/ 383 w 401"/>
                <a:gd name="T1" fmla="*/ 174 h 216"/>
                <a:gd name="T2" fmla="*/ 358 w 401"/>
                <a:gd name="T3" fmla="*/ 132 h 216"/>
                <a:gd name="T4" fmla="*/ 377 w 401"/>
                <a:gd name="T5" fmla="*/ 101 h 216"/>
                <a:gd name="T6" fmla="*/ 328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2 h 216"/>
                <a:gd name="T36" fmla="*/ 371 w 401"/>
                <a:gd name="T37" fmla="*/ 113 h 216"/>
                <a:gd name="T38" fmla="*/ 341 w 401"/>
                <a:gd name="T39" fmla="*/ 129 h 216"/>
                <a:gd name="T40" fmla="*/ 377 w 401"/>
                <a:gd name="T41" fmla="*/ 163 h 216"/>
                <a:gd name="T42" fmla="*/ 401 w 401"/>
                <a:gd name="T43" fmla="*/ 214 h 216"/>
                <a:gd name="T44" fmla="*/ 383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3" y="174"/>
                  </a:moveTo>
                  <a:cubicBezTo>
                    <a:pt x="379" y="145"/>
                    <a:pt x="358" y="132"/>
                    <a:pt x="358" y="132"/>
                  </a:cubicBezTo>
                  <a:cubicBezTo>
                    <a:pt x="377" y="126"/>
                    <a:pt x="377" y="101"/>
                    <a:pt x="377" y="101"/>
                  </a:cubicBezTo>
                  <a:cubicBezTo>
                    <a:pt x="373" y="118"/>
                    <a:pt x="347" y="120"/>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3"/>
                    <a:pt x="222" y="7"/>
                  </a:cubicBezTo>
                  <a:cubicBezTo>
                    <a:pt x="236" y="17"/>
                    <a:pt x="233" y="34"/>
                    <a:pt x="218" y="49"/>
                  </a:cubicBezTo>
                  <a:cubicBezTo>
                    <a:pt x="235" y="47"/>
                    <a:pt x="288" y="52"/>
                    <a:pt x="306" y="72"/>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1" name="Freeform 48"/>
            <p:cNvSpPr/>
            <p:nvPr/>
          </p:nvSpPr>
          <p:spPr bwMode="auto">
            <a:xfrm>
              <a:off x="5508626" y="6061076"/>
              <a:ext cx="19050" cy="53975"/>
            </a:xfrm>
            <a:custGeom>
              <a:avLst/>
              <a:gdLst>
                <a:gd name="T0" fmla="*/ 24 w 36"/>
                <a:gd name="T1" fmla="*/ 90 h 101"/>
                <a:gd name="T2" fmla="*/ 24 w 36"/>
                <a:gd name="T3" fmla="*/ 39 h 101"/>
                <a:gd name="T4" fmla="*/ 0 w 36"/>
                <a:gd name="T5" fmla="*/ 0 h 101"/>
                <a:gd name="T6" fmla="*/ 33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1"/>
                    <a:pt x="24" y="39"/>
                  </a:cubicBezTo>
                  <a:cubicBezTo>
                    <a:pt x="18" y="17"/>
                    <a:pt x="0" y="0"/>
                    <a:pt x="0" y="0"/>
                  </a:cubicBezTo>
                  <a:cubicBezTo>
                    <a:pt x="0" y="0"/>
                    <a:pt x="26" y="9"/>
                    <a:pt x="33"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2" name="Freeform 49"/>
            <p:cNvSpPr/>
            <p:nvPr/>
          </p:nvSpPr>
          <p:spPr bwMode="auto">
            <a:xfrm>
              <a:off x="5348289" y="6080126"/>
              <a:ext cx="173038"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3 h 251"/>
                <a:gd name="T20" fmla="*/ 104 w 322"/>
                <a:gd name="T21" fmla="*/ 3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3" y="23"/>
                  </a:cubicBezTo>
                  <a:cubicBezTo>
                    <a:pt x="122" y="21"/>
                    <a:pt x="105" y="20"/>
                    <a:pt x="104" y="3"/>
                  </a:cubicBezTo>
                  <a:cubicBezTo>
                    <a:pt x="104" y="3"/>
                    <a:pt x="98" y="25"/>
                    <a:pt x="130" y="34"/>
                  </a:cubicBezTo>
                  <a:cubicBezTo>
                    <a:pt x="130"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3" name="Freeform 50"/>
            <p:cNvSpPr/>
            <p:nvPr/>
          </p:nvSpPr>
          <p:spPr bwMode="auto">
            <a:xfrm>
              <a:off x="5370514" y="6121401"/>
              <a:ext cx="26988" cy="25400"/>
            </a:xfrm>
            <a:custGeom>
              <a:avLst/>
              <a:gdLst>
                <a:gd name="T0" fmla="*/ 45 w 49"/>
                <a:gd name="T1" fmla="*/ 18 h 49"/>
                <a:gd name="T2" fmla="*/ 31 w 49"/>
                <a:gd name="T3" fmla="*/ 45 h 49"/>
                <a:gd name="T4" fmla="*/ 3 w 49"/>
                <a:gd name="T5" fmla="*/ 31 h 49"/>
                <a:gd name="T6" fmla="*/ 18 w 49"/>
                <a:gd name="T7" fmla="*/ 4 h 49"/>
                <a:gd name="T8" fmla="*/ 45 w 49"/>
                <a:gd name="T9" fmla="*/ 18 h 49"/>
              </a:gdLst>
              <a:ahLst/>
              <a:cxnLst>
                <a:cxn ang="0">
                  <a:pos x="T0" y="T1"/>
                </a:cxn>
                <a:cxn ang="0">
                  <a:pos x="T2" y="T3"/>
                </a:cxn>
                <a:cxn ang="0">
                  <a:pos x="T4" y="T5"/>
                </a:cxn>
                <a:cxn ang="0">
                  <a:pos x="T6" y="T7"/>
                </a:cxn>
                <a:cxn ang="0">
                  <a:pos x="T8" y="T9"/>
                </a:cxn>
              </a:cxnLst>
              <a:rect l="0" t="0" r="r" b="b"/>
              <a:pathLst>
                <a:path w="49" h="49">
                  <a:moveTo>
                    <a:pt x="45" y="18"/>
                  </a:moveTo>
                  <a:cubicBezTo>
                    <a:pt x="49" y="29"/>
                    <a:pt x="42" y="41"/>
                    <a:pt x="31" y="45"/>
                  </a:cubicBezTo>
                  <a:cubicBezTo>
                    <a:pt x="19" y="49"/>
                    <a:pt x="7" y="42"/>
                    <a:pt x="3" y="31"/>
                  </a:cubicBezTo>
                  <a:cubicBezTo>
                    <a:pt x="0" y="20"/>
                    <a:pt x="6" y="8"/>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4" name="Freeform 51"/>
            <p:cNvSpPr/>
            <p:nvPr/>
          </p:nvSpPr>
          <p:spPr bwMode="auto">
            <a:xfrm>
              <a:off x="5383214" y="6122988"/>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1"/>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5" name="Freeform 52"/>
            <p:cNvSpPr/>
            <p:nvPr/>
          </p:nvSpPr>
          <p:spPr bwMode="auto">
            <a:xfrm>
              <a:off x="5475289" y="6121401"/>
              <a:ext cx="25400" cy="25400"/>
            </a:xfrm>
            <a:custGeom>
              <a:avLst/>
              <a:gdLst>
                <a:gd name="T0" fmla="*/ 3 w 48"/>
                <a:gd name="T1" fmla="*/ 18 h 49"/>
                <a:gd name="T2" fmla="*/ 17 w 48"/>
                <a:gd name="T3" fmla="*/ 45 h 49"/>
                <a:gd name="T4" fmla="*/ 45 w 48"/>
                <a:gd name="T5" fmla="*/ 31 h 49"/>
                <a:gd name="T6" fmla="*/ 30 w 48"/>
                <a:gd name="T7" fmla="*/ 4 h 49"/>
                <a:gd name="T8" fmla="*/ 3 w 48"/>
                <a:gd name="T9" fmla="*/ 18 h 49"/>
              </a:gdLst>
              <a:ahLst/>
              <a:cxnLst>
                <a:cxn ang="0">
                  <a:pos x="T0" y="T1"/>
                </a:cxn>
                <a:cxn ang="0">
                  <a:pos x="T2" y="T3"/>
                </a:cxn>
                <a:cxn ang="0">
                  <a:pos x="T4" y="T5"/>
                </a:cxn>
                <a:cxn ang="0">
                  <a:pos x="T6" y="T7"/>
                </a:cxn>
                <a:cxn ang="0">
                  <a:pos x="T8" y="T9"/>
                </a:cxn>
              </a:cxnLst>
              <a:rect l="0" t="0" r="r" b="b"/>
              <a:pathLst>
                <a:path w="48" h="49">
                  <a:moveTo>
                    <a:pt x="3" y="18"/>
                  </a:moveTo>
                  <a:cubicBezTo>
                    <a:pt x="0" y="29"/>
                    <a:pt x="6" y="41"/>
                    <a:pt x="17" y="45"/>
                  </a:cubicBezTo>
                  <a:cubicBezTo>
                    <a:pt x="29" y="49"/>
                    <a:pt x="41" y="42"/>
                    <a:pt x="45" y="31"/>
                  </a:cubicBezTo>
                  <a:cubicBezTo>
                    <a:pt x="48" y="20"/>
                    <a:pt x="42" y="8"/>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6" name="Freeform 53"/>
            <p:cNvSpPr/>
            <p:nvPr/>
          </p:nvSpPr>
          <p:spPr bwMode="auto">
            <a:xfrm>
              <a:off x="5481639" y="6122988"/>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1"/>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7" name="Freeform 54"/>
            <p:cNvSpPr/>
            <p:nvPr/>
          </p:nvSpPr>
          <p:spPr bwMode="auto">
            <a:xfrm>
              <a:off x="5422901" y="6142038"/>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4 w 51"/>
                <a:gd name="T15" fmla="*/ 21 h 23"/>
                <a:gd name="T16" fmla="*/ 1 w 51"/>
                <a:gd name="T17" fmla="*/ 22 h 23"/>
                <a:gd name="T18" fmla="*/ 0 w 51"/>
                <a:gd name="T19" fmla="*/ 20 h 23"/>
                <a:gd name="T20" fmla="*/ 6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4" y="21"/>
                    <a:pt x="4" y="21"/>
                    <a:pt x="4" y="21"/>
                  </a:cubicBezTo>
                  <a:cubicBezTo>
                    <a:pt x="3" y="22"/>
                    <a:pt x="2" y="23"/>
                    <a:pt x="1" y="22"/>
                  </a:cubicBezTo>
                  <a:cubicBezTo>
                    <a:pt x="0" y="22"/>
                    <a:pt x="0" y="21"/>
                    <a:pt x="0" y="20"/>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8" name="Freeform 55"/>
            <p:cNvSpPr/>
            <p:nvPr/>
          </p:nvSpPr>
          <p:spPr bwMode="auto">
            <a:xfrm>
              <a:off x="5411789" y="6170613"/>
              <a:ext cx="60325" cy="34925"/>
            </a:xfrm>
            <a:custGeom>
              <a:avLst/>
              <a:gdLst>
                <a:gd name="T0" fmla="*/ 0 w 114"/>
                <a:gd name="T1" fmla="*/ 12 h 65"/>
                <a:gd name="T2" fmla="*/ 114 w 114"/>
                <a:gd name="T3" fmla="*/ 0 h 65"/>
                <a:gd name="T4" fmla="*/ 4 w 114"/>
                <a:gd name="T5" fmla="*/ 58 h 65"/>
                <a:gd name="T6" fmla="*/ 0 w 114"/>
                <a:gd name="T7" fmla="*/ 12 h 65"/>
              </a:gdLst>
              <a:ahLst/>
              <a:cxnLst>
                <a:cxn ang="0">
                  <a:pos x="T0" y="T1"/>
                </a:cxn>
                <a:cxn ang="0">
                  <a:pos x="T2" y="T3"/>
                </a:cxn>
                <a:cxn ang="0">
                  <a:pos x="T4" y="T5"/>
                </a:cxn>
                <a:cxn ang="0">
                  <a:pos x="T6" y="T7"/>
                </a:cxn>
              </a:cxnLst>
              <a:rect l="0" t="0" r="r" b="b"/>
              <a:pathLst>
                <a:path w="114" h="65">
                  <a:moveTo>
                    <a:pt x="0" y="12"/>
                  </a:moveTo>
                  <a:cubicBezTo>
                    <a:pt x="0" y="12"/>
                    <a:pt x="69" y="17"/>
                    <a:pt x="114" y="0"/>
                  </a:cubicBezTo>
                  <a:cubicBezTo>
                    <a:pt x="105" y="40"/>
                    <a:pt x="91" y="65"/>
                    <a:pt x="4" y="58"/>
                  </a:cubicBezTo>
                  <a:cubicBezTo>
                    <a:pt x="4" y="36"/>
                    <a:pt x="0" y="12"/>
                    <a:pt x="0" y="12"/>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9" name="Freeform 56"/>
            <p:cNvSpPr/>
            <p:nvPr/>
          </p:nvSpPr>
          <p:spPr bwMode="auto">
            <a:xfrm>
              <a:off x="5413376" y="6181726"/>
              <a:ext cx="41275" cy="20638"/>
            </a:xfrm>
            <a:custGeom>
              <a:avLst/>
              <a:gdLst>
                <a:gd name="T0" fmla="*/ 0 w 78"/>
                <a:gd name="T1" fmla="*/ 21 h 39"/>
                <a:gd name="T2" fmla="*/ 0 w 78"/>
                <a:gd name="T3" fmla="*/ 36 h 39"/>
                <a:gd name="T4" fmla="*/ 78 w 78"/>
                <a:gd name="T5" fmla="*/ 29 h 39"/>
                <a:gd name="T6" fmla="*/ 37 w 78"/>
                <a:gd name="T7" fmla="*/ 0 h 39"/>
                <a:gd name="T8" fmla="*/ 0 w 78"/>
                <a:gd name="T9" fmla="*/ 21 h 39"/>
              </a:gdLst>
              <a:ahLst/>
              <a:cxnLst>
                <a:cxn ang="0">
                  <a:pos x="T0" y="T1"/>
                </a:cxn>
                <a:cxn ang="0">
                  <a:pos x="T2" y="T3"/>
                </a:cxn>
                <a:cxn ang="0">
                  <a:pos x="T4" y="T5"/>
                </a:cxn>
                <a:cxn ang="0">
                  <a:pos x="T6" y="T7"/>
                </a:cxn>
                <a:cxn ang="0">
                  <a:pos x="T8" y="T9"/>
                </a:cxn>
              </a:cxnLst>
              <a:rect l="0" t="0" r="r" b="b"/>
              <a:pathLst>
                <a:path w="78" h="39">
                  <a:moveTo>
                    <a:pt x="0" y="21"/>
                  </a:moveTo>
                  <a:cubicBezTo>
                    <a:pt x="0" y="26"/>
                    <a:pt x="0" y="31"/>
                    <a:pt x="0" y="36"/>
                  </a:cubicBezTo>
                  <a:cubicBezTo>
                    <a:pt x="38" y="39"/>
                    <a:pt x="62" y="36"/>
                    <a:pt x="78" y="29"/>
                  </a:cubicBezTo>
                  <a:cubicBezTo>
                    <a:pt x="75" y="13"/>
                    <a:pt x="58" y="0"/>
                    <a:pt x="37" y="0"/>
                  </a:cubicBezTo>
                  <a:cubicBezTo>
                    <a:pt x="20" y="0"/>
                    <a:pt x="6" y="9"/>
                    <a:pt x="0" y="2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0" name="Rectangle 57"/>
            <p:cNvSpPr>
              <a:spLocks noChangeArrowheads="1"/>
            </p:cNvSpPr>
            <p:nvPr/>
          </p:nvSpPr>
          <p:spPr bwMode="auto">
            <a:xfrm>
              <a:off x="5345114" y="61293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41" name="Rectangle 58"/>
            <p:cNvSpPr>
              <a:spLocks noChangeArrowheads="1"/>
            </p:cNvSpPr>
            <p:nvPr/>
          </p:nvSpPr>
          <p:spPr bwMode="auto">
            <a:xfrm>
              <a:off x="5345114" y="61293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42" name="Rectangle 59"/>
            <p:cNvSpPr>
              <a:spLocks noChangeArrowheads="1"/>
            </p:cNvSpPr>
            <p:nvPr/>
          </p:nvSpPr>
          <p:spPr bwMode="auto">
            <a:xfrm>
              <a:off x="5508626" y="61293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43" name="Rectangle 60"/>
            <p:cNvSpPr>
              <a:spLocks noChangeArrowheads="1"/>
            </p:cNvSpPr>
            <p:nvPr/>
          </p:nvSpPr>
          <p:spPr bwMode="auto">
            <a:xfrm>
              <a:off x="5508626" y="61293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44" name="Freeform 61"/>
            <p:cNvSpPr/>
            <p:nvPr/>
          </p:nvSpPr>
          <p:spPr bwMode="auto">
            <a:xfrm>
              <a:off x="5418139" y="6122988"/>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6"/>
                    <a:pt x="32" y="6"/>
                    <a:pt x="33" y="6"/>
                  </a:cubicBezTo>
                  <a:cubicBezTo>
                    <a:pt x="41" y="5"/>
                    <a:pt x="49" y="10"/>
                    <a:pt x="56" y="14"/>
                  </a:cubicBezTo>
                  <a:cubicBezTo>
                    <a:pt x="59" y="17"/>
                    <a:pt x="62" y="19"/>
                    <a:pt x="64" y="20"/>
                  </a:cubicBezTo>
                  <a:cubicBezTo>
                    <a:pt x="64" y="21"/>
                    <a:pt x="65" y="21"/>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5" name="Freeform 62"/>
            <p:cNvSpPr>
              <a:spLocks noEditPoints="1"/>
            </p:cNvSpPr>
            <p:nvPr/>
          </p:nvSpPr>
          <p:spPr bwMode="auto">
            <a:xfrm>
              <a:off x="5453064" y="6115051"/>
              <a:ext cx="55563" cy="36513"/>
            </a:xfrm>
            <a:custGeom>
              <a:avLst/>
              <a:gdLst>
                <a:gd name="T0" fmla="*/ 65 w 104"/>
                <a:gd name="T1" fmla="*/ 57 h 70"/>
                <a:gd name="T2" fmla="*/ 58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7 w 104"/>
                <a:gd name="T15" fmla="*/ 0 h 70"/>
                <a:gd name="T16" fmla="*/ 17 w 104"/>
                <a:gd name="T17" fmla="*/ 0 h 70"/>
                <a:gd name="T18" fmla="*/ 0 w 104"/>
                <a:gd name="T19" fmla="*/ 16 h 70"/>
                <a:gd name="T20" fmla="*/ 0 w 104"/>
                <a:gd name="T21" fmla="*/ 53 h 70"/>
                <a:gd name="T22" fmla="*/ 17 w 104"/>
                <a:gd name="T23" fmla="*/ 70 h 70"/>
                <a:gd name="T24" fmla="*/ 87 w 104"/>
                <a:gd name="T25" fmla="*/ 70 h 70"/>
                <a:gd name="T26" fmla="*/ 104 w 104"/>
                <a:gd name="T27" fmla="*/ 53 h 70"/>
                <a:gd name="T28" fmla="*/ 104 w 104"/>
                <a:gd name="T29" fmla="*/ 37 h 70"/>
                <a:gd name="T30" fmla="*/ 104 w 104"/>
                <a:gd name="T31" fmla="*/ 28 h 70"/>
                <a:gd name="T32" fmla="*/ 104 w 104"/>
                <a:gd name="T33" fmla="*/ 16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8" y="56"/>
                  </a:cubicBezTo>
                  <a:cubicBezTo>
                    <a:pt x="47" y="52"/>
                    <a:pt x="41" y="40"/>
                    <a:pt x="44" y="29"/>
                  </a:cubicBezTo>
                  <a:cubicBezTo>
                    <a:pt x="47" y="20"/>
                    <a:pt x="56" y="14"/>
                    <a:pt x="65" y="14"/>
                  </a:cubicBezTo>
                  <a:cubicBezTo>
                    <a:pt x="67" y="14"/>
                    <a:pt x="69" y="14"/>
                    <a:pt x="71" y="15"/>
                  </a:cubicBezTo>
                  <a:cubicBezTo>
                    <a:pt x="83" y="19"/>
                    <a:pt x="89" y="31"/>
                    <a:pt x="86" y="42"/>
                  </a:cubicBezTo>
                  <a:cubicBezTo>
                    <a:pt x="83" y="51"/>
                    <a:pt x="74" y="57"/>
                    <a:pt x="65" y="57"/>
                  </a:cubicBezTo>
                  <a:moveTo>
                    <a:pt x="87" y="0"/>
                  </a:moveTo>
                  <a:cubicBezTo>
                    <a:pt x="17" y="0"/>
                    <a:pt x="17" y="0"/>
                    <a:pt x="17" y="0"/>
                  </a:cubicBezTo>
                  <a:cubicBezTo>
                    <a:pt x="8" y="0"/>
                    <a:pt x="0" y="7"/>
                    <a:pt x="0" y="16"/>
                  </a:cubicBezTo>
                  <a:cubicBezTo>
                    <a:pt x="0" y="53"/>
                    <a:pt x="0" y="53"/>
                    <a:pt x="0" y="53"/>
                  </a:cubicBezTo>
                  <a:cubicBezTo>
                    <a:pt x="0" y="62"/>
                    <a:pt x="8" y="70"/>
                    <a:pt x="17" y="70"/>
                  </a:cubicBezTo>
                  <a:cubicBezTo>
                    <a:pt x="87" y="70"/>
                    <a:pt x="87" y="70"/>
                    <a:pt x="87" y="70"/>
                  </a:cubicBezTo>
                  <a:cubicBezTo>
                    <a:pt x="97" y="70"/>
                    <a:pt x="104" y="62"/>
                    <a:pt x="104" y="53"/>
                  </a:cubicBezTo>
                  <a:cubicBezTo>
                    <a:pt x="104" y="37"/>
                    <a:pt x="104" y="37"/>
                    <a:pt x="104" y="37"/>
                  </a:cubicBezTo>
                  <a:cubicBezTo>
                    <a:pt x="104" y="28"/>
                    <a:pt x="104" y="28"/>
                    <a:pt x="104" y="28"/>
                  </a:cubicBezTo>
                  <a:cubicBezTo>
                    <a:pt x="104" y="16"/>
                    <a:pt x="104" y="16"/>
                    <a:pt x="104" y="16"/>
                  </a:cubicBezTo>
                  <a:cubicBezTo>
                    <a:pt x="104" y="7"/>
                    <a:pt x="97"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6" name="Freeform 63"/>
            <p:cNvSpPr>
              <a:spLocks noEditPoints="1"/>
            </p:cNvSpPr>
            <p:nvPr/>
          </p:nvSpPr>
          <p:spPr bwMode="auto">
            <a:xfrm>
              <a:off x="5475289" y="6122988"/>
              <a:ext cx="25400" cy="22225"/>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7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4" y="13"/>
                    <a:pt x="12" y="12"/>
                    <a:pt x="11" y="10"/>
                  </a:cubicBezTo>
                  <a:cubicBezTo>
                    <a:pt x="11" y="7"/>
                    <a:pt x="14" y="4"/>
                    <a:pt x="18" y="3"/>
                  </a:cubicBezTo>
                  <a:cubicBezTo>
                    <a:pt x="19" y="3"/>
                    <a:pt x="20" y="3"/>
                    <a:pt x="20" y="3"/>
                  </a:cubicBezTo>
                  <a:cubicBezTo>
                    <a:pt x="23" y="3"/>
                    <a:pt x="26" y="4"/>
                    <a:pt x="27" y="6"/>
                  </a:cubicBezTo>
                  <a:cubicBezTo>
                    <a:pt x="27" y="9"/>
                    <a:pt x="24" y="12"/>
                    <a:pt x="20" y="13"/>
                  </a:cubicBezTo>
                  <a:cubicBezTo>
                    <a:pt x="19" y="13"/>
                    <a:pt x="18" y="13"/>
                    <a:pt x="18" y="13"/>
                  </a:cubicBezTo>
                  <a:moveTo>
                    <a:pt x="24" y="0"/>
                  </a:moveTo>
                  <a:cubicBezTo>
                    <a:pt x="15" y="0"/>
                    <a:pt x="6" y="6"/>
                    <a:pt x="3" y="15"/>
                  </a:cubicBezTo>
                  <a:cubicBezTo>
                    <a:pt x="0" y="26"/>
                    <a:pt x="6" y="38"/>
                    <a:pt x="17" y="42"/>
                  </a:cubicBezTo>
                  <a:cubicBezTo>
                    <a:pt x="20" y="43"/>
                    <a:pt x="22" y="43"/>
                    <a:pt x="24" y="43"/>
                  </a:cubicBezTo>
                  <a:cubicBezTo>
                    <a:pt x="33" y="43"/>
                    <a:pt x="42" y="37"/>
                    <a:pt x="45" y="28"/>
                  </a:cubicBezTo>
                  <a:cubicBezTo>
                    <a:pt x="48" y="17"/>
                    <a:pt x="42" y="5"/>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7" name="Freeform 64"/>
            <p:cNvSpPr/>
            <p:nvPr/>
          </p:nvSpPr>
          <p:spPr bwMode="auto">
            <a:xfrm>
              <a:off x="5481639" y="6124576"/>
              <a:ext cx="7938" cy="4763"/>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3" y="10"/>
                    <a:pt x="7" y="10"/>
                  </a:cubicBezTo>
                  <a:cubicBezTo>
                    <a:pt x="7" y="10"/>
                    <a:pt x="8" y="10"/>
                    <a:pt x="9" y="10"/>
                  </a:cubicBezTo>
                  <a:cubicBezTo>
                    <a:pt x="13" y="9"/>
                    <a:pt x="16" y="6"/>
                    <a:pt x="16" y="3"/>
                  </a:cubicBezTo>
                  <a:cubicBezTo>
                    <a:pt x="15" y="1"/>
                    <a:pt x="12"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8" name="Freeform 65"/>
            <p:cNvSpPr>
              <a:spLocks noEditPoints="1"/>
            </p:cNvSpPr>
            <p:nvPr/>
          </p:nvSpPr>
          <p:spPr bwMode="auto">
            <a:xfrm>
              <a:off x="5362576" y="6115051"/>
              <a:ext cx="55563" cy="36513"/>
            </a:xfrm>
            <a:custGeom>
              <a:avLst/>
              <a:gdLst>
                <a:gd name="T0" fmla="*/ 39 w 104"/>
                <a:gd name="T1" fmla="*/ 57 h 70"/>
                <a:gd name="T2" fmla="*/ 18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36 h 70"/>
                <a:gd name="T30" fmla="*/ 104 w 104"/>
                <a:gd name="T31" fmla="*/ 36 h 70"/>
                <a:gd name="T32" fmla="*/ 104 w 104"/>
                <a:gd name="T33" fmla="*/ 29 h 70"/>
                <a:gd name="T34" fmla="*/ 104 w 104"/>
                <a:gd name="T35" fmla="*/ 29 h 70"/>
                <a:gd name="T36" fmla="*/ 104 w 104"/>
                <a:gd name="T37" fmla="*/ 16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8" y="42"/>
                  </a:cubicBezTo>
                  <a:cubicBezTo>
                    <a:pt x="15" y="31"/>
                    <a:pt x="21" y="19"/>
                    <a:pt x="33" y="15"/>
                  </a:cubicBezTo>
                  <a:cubicBezTo>
                    <a:pt x="35" y="14"/>
                    <a:pt x="37" y="14"/>
                    <a:pt x="39" y="14"/>
                  </a:cubicBezTo>
                  <a:cubicBezTo>
                    <a:pt x="48" y="14"/>
                    <a:pt x="57" y="20"/>
                    <a:pt x="60" y="29"/>
                  </a:cubicBezTo>
                  <a:cubicBezTo>
                    <a:pt x="64" y="40"/>
                    <a:pt x="57" y="52"/>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9" name="Freeform 66"/>
            <p:cNvSpPr>
              <a:spLocks noEditPoints="1"/>
            </p:cNvSpPr>
            <p:nvPr/>
          </p:nvSpPr>
          <p:spPr bwMode="auto">
            <a:xfrm>
              <a:off x="5370514" y="6122988"/>
              <a:ext cx="26988" cy="22225"/>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3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29" y="3"/>
                    <a:pt x="30" y="3"/>
                  </a:cubicBezTo>
                  <a:cubicBezTo>
                    <a:pt x="34" y="4"/>
                    <a:pt x="37" y="7"/>
                    <a:pt x="37" y="10"/>
                  </a:cubicBezTo>
                  <a:cubicBezTo>
                    <a:pt x="36" y="12"/>
                    <a:pt x="34" y="13"/>
                    <a:pt x="31" y="13"/>
                  </a:cubicBezTo>
                  <a:moveTo>
                    <a:pt x="24" y="0"/>
                  </a:moveTo>
                  <a:cubicBezTo>
                    <a:pt x="22" y="0"/>
                    <a:pt x="20" y="0"/>
                    <a:pt x="18" y="1"/>
                  </a:cubicBezTo>
                  <a:cubicBezTo>
                    <a:pt x="6" y="5"/>
                    <a:pt x="0" y="17"/>
                    <a:pt x="3" y="28"/>
                  </a:cubicBezTo>
                  <a:cubicBezTo>
                    <a:pt x="6" y="37"/>
                    <a:pt x="15" y="43"/>
                    <a:pt x="24" y="43"/>
                  </a:cubicBezTo>
                  <a:cubicBezTo>
                    <a:pt x="26" y="43"/>
                    <a:pt x="29" y="43"/>
                    <a:pt x="31" y="42"/>
                  </a:cubicBezTo>
                  <a:cubicBezTo>
                    <a:pt x="42" y="38"/>
                    <a:pt x="49" y="26"/>
                    <a:pt x="45" y="15"/>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0" name="Freeform 67"/>
            <p:cNvSpPr/>
            <p:nvPr/>
          </p:nvSpPr>
          <p:spPr bwMode="auto">
            <a:xfrm>
              <a:off x="5383214" y="6124576"/>
              <a:ext cx="7938" cy="4763"/>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1" name="Freeform 68"/>
            <p:cNvSpPr>
              <a:spLocks noEditPoints="1"/>
            </p:cNvSpPr>
            <p:nvPr/>
          </p:nvSpPr>
          <p:spPr bwMode="auto">
            <a:xfrm>
              <a:off x="5378451"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2" name="Freeform 69"/>
            <p:cNvSpPr>
              <a:spLocks noEditPoints="1"/>
            </p:cNvSpPr>
            <p:nvPr/>
          </p:nvSpPr>
          <p:spPr bwMode="auto">
            <a:xfrm>
              <a:off x="5468939" y="6115051"/>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close/>
                  <a:moveTo>
                    <a:pt x="11" y="0"/>
                  </a:moveTo>
                  <a:lnTo>
                    <a:pt x="0" y="23"/>
                  </a:lnTo>
                  <a:lnTo>
                    <a:pt x="3" y="23"/>
                  </a:lnTo>
                  <a:lnTo>
                    <a:pt x="16"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3" name="Freeform 70"/>
            <p:cNvSpPr/>
            <p:nvPr/>
          </p:nvSpPr>
          <p:spPr bwMode="auto">
            <a:xfrm>
              <a:off x="5453064" y="6115051"/>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8 w 106"/>
                <a:gd name="T19" fmla="*/ 69 h 72"/>
                <a:gd name="T20" fmla="*/ 103 w 106"/>
                <a:gd name="T21" fmla="*/ 54 h 72"/>
                <a:gd name="T22" fmla="*/ 103 w 106"/>
                <a:gd name="T23" fmla="*/ 17 h 72"/>
                <a:gd name="T24" fmla="*/ 88 w 106"/>
                <a:gd name="T25" fmla="*/ 2 h 72"/>
                <a:gd name="T26" fmla="*/ 18 w 106"/>
                <a:gd name="T27" fmla="*/ 2 h 72"/>
                <a:gd name="T28" fmla="*/ 18 w 106"/>
                <a:gd name="T29" fmla="*/ 1 h 72"/>
                <a:gd name="T30" fmla="*/ 18 w 106"/>
                <a:gd name="T31" fmla="*/ 0 h 72"/>
                <a:gd name="T32" fmla="*/ 88 w 106"/>
                <a:gd name="T33" fmla="*/ 0 h 72"/>
                <a:gd name="T34" fmla="*/ 106 w 106"/>
                <a:gd name="T35" fmla="*/ 17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8" y="69"/>
                    <a:pt x="88" y="69"/>
                    <a:pt x="88" y="69"/>
                  </a:cubicBezTo>
                  <a:cubicBezTo>
                    <a:pt x="97" y="69"/>
                    <a:pt x="103" y="63"/>
                    <a:pt x="103" y="54"/>
                  </a:cubicBezTo>
                  <a:cubicBezTo>
                    <a:pt x="103" y="17"/>
                    <a:pt x="103" y="17"/>
                    <a:pt x="103" y="17"/>
                  </a:cubicBezTo>
                  <a:cubicBezTo>
                    <a:pt x="103" y="9"/>
                    <a:pt x="97"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6" y="7"/>
                    <a:pt x="106" y="17"/>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4" name="Freeform 71"/>
            <p:cNvSpPr/>
            <p:nvPr/>
          </p:nvSpPr>
          <p:spPr bwMode="auto">
            <a:xfrm>
              <a:off x="5362576" y="6115051"/>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5" name="Freeform 72"/>
            <p:cNvSpPr/>
            <p:nvPr/>
          </p:nvSpPr>
          <p:spPr bwMode="auto">
            <a:xfrm>
              <a:off x="5324476" y="6121401"/>
              <a:ext cx="30163" cy="46038"/>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6" name="Freeform 73"/>
            <p:cNvSpPr/>
            <p:nvPr/>
          </p:nvSpPr>
          <p:spPr bwMode="auto">
            <a:xfrm>
              <a:off x="5324476" y="6121401"/>
              <a:ext cx="30163" cy="46038"/>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3"/>
                    <a:pt x="22" y="58"/>
                  </a:cubicBezTo>
                  <a:cubicBezTo>
                    <a:pt x="32" y="63"/>
                    <a:pt x="49" y="73"/>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7" name="Freeform 74"/>
            <p:cNvSpPr/>
            <p:nvPr/>
          </p:nvSpPr>
          <p:spPr bwMode="auto">
            <a:xfrm>
              <a:off x="5335589" y="6132513"/>
              <a:ext cx="12700" cy="11113"/>
            </a:xfrm>
            <a:custGeom>
              <a:avLst/>
              <a:gdLst>
                <a:gd name="T0" fmla="*/ 25 w 25"/>
                <a:gd name="T1" fmla="*/ 18 h 23"/>
                <a:gd name="T2" fmla="*/ 22 w 25"/>
                <a:gd name="T3" fmla="*/ 8 h 23"/>
                <a:gd name="T4" fmla="*/ 21 w 25"/>
                <a:gd name="T5" fmla="*/ 7 h 23"/>
                <a:gd name="T6" fmla="*/ 14 w 25"/>
                <a:gd name="T7" fmla="*/ 1 h 23"/>
                <a:gd name="T8" fmla="*/ 10 w 25"/>
                <a:gd name="T9" fmla="*/ 0 h 23"/>
                <a:gd name="T10" fmla="*/ 8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1" y="7"/>
                    <a:pt x="21" y="7"/>
                    <a:pt x="21" y="7"/>
                  </a:cubicBezTo>
                  <a:cubicBezTo>
                    <a:pt x="19" y="3"/>
                    <a:pt x="16" y="2"/>
                    <a:pt x="14" y="1"/>
                  </a:cubicBezTo>
                  <a:cubicBezTo>
                    <a:pt x="11" y="0"/>
                    <a:pt x="10" y="0"/>
                    <a:pt x="10" y="0"/>
                  </a:cubicBezTo>
                  <a:cubicBezTo>
                    <a:pt x="9" y="0"/>
                    <a:pt x="8" y="1"/>
                    <a:pt x="8" y="2"/>
                  </a:cubicBezTo>
                  <a:cubicBezTo>
                    <a:pt x="7" y="3"/>
                    <a:pt x="8" y="4"/>
                    <a:pt x="9" y="4"/>
                  </a:cubicBezTo>
                  <a:cubicBezTo>
                    <a:pt x="9" y="4"/>
                    <a:pt x="9" y="4"/>
                    <a:pt x="9" y="4"/>
                  </a:cubicBezTo>
                  <a:cubicBezTo>
                    <a:pt x="10" y="4"/>
                    <a:pt x="11" y="4"/>
                    <a:pt x="12" y="4"/>
                  </a:cubicBezTo>
                  <a:cubicBezTo>
                    <a:pt x="13" y="5"/>
                    <a:pt x="15" y="6"/>
                    <a:pt x="16" y="7"/>
                  </a:cubicBezTo>
                  <a:cubicBezTo>
                    <a:pt x="15" y="7"/>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0"/>
                    <a:pt x="19" y="10"/>
                    <a:pt x="19" y="10"/>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8" name="Freeform 75"/>
            <p:cNvSpPr/>
            <p:nvPr/>
          </p:nvSpPr>
          <p:spPr bwMode="auto">
            <a:xfrm>
              <a:off x="5516564" y="6121401"/>
              <a:ext cx="31750" cy="46038"/>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9" name="Freeform 76"/>
            <p:cNvSpPr/>
            <p:nvPr/>
          </p:nvSpPr>
          <p:spPr bwMode="auto">
            <a:xfrm>
              <a:off x="5516564" y="6121401"/>
              <a:ext cx="31750" cy="46038"/>
            </a:xfrm>
            <a:custGeom>
              <a:avLst/>
              <a:gdLst>
                <a:gd name="T0" fmla="*/ 33 w 59"/>
                <a:gd name="T1" fmla="*/ 7 h 84"/>
                <a:gd name="T2" fmla="*/ 2 w 59"/>
                <a:gd name="T3" fmla="*/ 28 h 84"/>
                <a:gd name="T4" fmla="*/ 2 w 59"/>
                <a:gd name="T5" fmla="*/ 28 h 84"/>
                <a:gd name="T6" fmla="*/ 35 w 59"/>
                <a:gd name="T7" fmla="*/ 10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0"/>
                  </a:cubicBezTo>
                  <a:cubicBezTo>
                    <a:pt x="58" y="16"/>
                    <a:pt x="48" y="53"/>
                    <a:pt x="37" y="58"/>
                  </a:cubicBezTo>
                  <a:cubicBezTo>
                    <a:pt x="27" y="63"/>
                    <a:pt x="10"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0" name="Freeform 77"/>
            <p:cNvSpPr/>
            <p:nvPr/>
          </p:nvSpPr>
          <p:spPr bwMode="auto">
            <a:xfrm>
              <a:off x="5524501" y="6132513"/>
              <a:ext cx="12700" cy="11113"/>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3" y="8"/>
                  </a:cubicBezTo>
                  <a:cubicBezTo>
                    <a:pt x="3" y="7"/>
                    <a:pt x="3" y="7"/>
                    <a:pt x="3" y="7"/>
                  </a:cubicBezTo>
                  <a:cubicBezTo>
                    <a:pt x="6" y="3"/>
                    <a:pt x="9" y="2"/>
                    <a:pt x="11" y="1"/>
                  </a:cubicBezTo>
                  <a:cubicBezTo>
                    <a:pt x="14" y="0"/>
                    <a:pt x="15" y="0"/>
                    <a:pt x="15" y="0"/>
                  </a:cubicBezTo>
                  <a:cubicBezTo>
                    <a:pt x="16" y="0"/>
                    <a:pt x="17" y="1"/>
                    <a:pt x="17" y="2"/>
                  </a:cubicBezTo>
                  <a:cubicBezTo>
                    <a:pt x="18" y="3"/>
                    <a:pt x="17" y="4"/>
                    <a:pt x="16" y="4"/>
                  </a:cubicBezTo>
                  <a:cubicBezTo>
                    <a:pt x="16" y="4"/>
                    <a:pt x="16" y="4"/>
                    <a:pt x="16" y="4"/>
                  </a:cubicBezTo>
                  <a:cubicBezTo>
                    <a:pt x="15" y="4"/>
                    <a:pt x="14" y="4"/>
                    <a:pt x="13" y="4"/>
                  </a:cubicBezTo>
                  <a:cubicBezTo>
                    <a:pt x="12" y="5"/>
                    <a:pt x="10" y="6"/>
                    <a:pt x="9" y="7"/>
                  </a:cubicBezTo>
                  <a:cubicBezTo>
                    <a:pt x="10" y="7"/>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1" y="12"/>
                  </a:cubicBezTo>
                  <a:cubicBezTo>
                    <a:pt x="10" y="11"/>
                    <a:pt x="8" y="11"/>
                    <a:pt x="7" y="11"/>
                  </a:cubicBezTo>
                  <a:cubicBezTo>
                    <a:pt x="6" y="10"/>
                    <a:pt x="6" y="10"/>
                    <a:pt x="6" y="10"/>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1" name="Freeform 78"/>
            <p:cNvSpPr/>
            <p:nvPr/>
          </p:nvSpPr>
          <p:spPr bwMode="auto">
            <a:xfrm>
              <a:off x="4859339" y="6122988"/>
              <a:ext cx="92075" cy="107950"/>
            </a:xfrm>
            <a:custGeom>
              <a:avLst/>
              <a:gdLst>
                <a:gd name="T0" fmla="*/ 116 w 173"/>
                <a:gd name="T1" fmla="*/ 88 h 201"/>
                <a:gd name="T2" fmla="*/ 163 w 173"/>
                <a:gd name="T3" fmla="*/ 28 h 201"/>
                <a:gd name="T4" fmla="*/ 148 w 173"/>
                <a:gd name="T5" fmla="*/ 1 h 201"/>
                <a:gd name="T6" fmla="*/ 103 w 173"/>
                <a:gd name="T7" fmla="*/ 37 h 201"/>
                <a:gd name="T8" fmla="*/ 75 w 173"/>
                <a:gd name="T9" fmla="*/ 73 h 201"/>
                <a:gd name="T10" fmla="*/ 48 w 173"/>
                <a:gd name="T11" fmla="*/ 70 h 201"/>
                <a:gd name="T12" fmla="*/ 26 w 173"/>
                <a:gd name="T13" fmla="*/ 89 h 201"/>
                <a:gd name="T14" fmla="*/ 19 w 173"/>
                <a:gd name="T15" fmla="*/ 127 h 201"/>
                <a:gd name="T16" fmla="*/ 27 w 173"/>
                <a:gd name="T17" fmla="*/ 176 h 201"/>
                <a:gd name="T18" fmla="*/ 71 w 173"/>
                <a:gd name="T19" fmla="*/ 199 h 201"/>
                <a:gd name="T20" fmla="*/ 106 w 173"/>
                <a:gd name="T21" fmla="*/ 182 h 201"/>
                <a:gd name="T22" fmla="*/ 148 w 173"/>
                <a:gd name="T23" fmla="*/ 152 h 201"/>
                <a:gd name="T24" fmla="*/ 160 w 173"/>
                <a:gd name="T25" fmla="*/ 126 h 201"/>
                <a:gd name="T26" fmla="*/ 142 w 173"/>
                <a:gd name="T27" fmla="*/ 110 h 201"/>
                <a:gd name="T28" fmla="*/ 137 w 173"/>
                <a:gd name="T29" fmla="*/ 99 h 201"/>
                <a:gd name="T30" fmla="*/ 116 w 173"/>
                <a:gd name="T31" fmla="*/ 8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201">
                  <a:moveTo>
                    <a:pt x="116" y="88"/>
                  </a:moveTo>
                  <a:cubicBezTo>
                    <a:pt x="116" y="88"/>
                    <a:pt x="154" y="39"/>
                    <a:pt x="163" y="28"/>
                  </a:cubicBezTo>
                  <a:cubicBezTo>
                    <a:pt x="173" y="16"/>
                    <a:pt x="161" y="3"/>
                    <a:pt x="148" y="1"/>
                  </a:cubicBezTo>
                  <a:cubicBezTo>
                    <a:pt x="135" y="0"/>
                    <a:pt x="123" y="12"/>
                    <a:pt x="103" y="37"/>
                  </a:cubicBezTo>
                  <a:cubicBezTo>
                    <a:pt x="83" y="63"/>
                    <a:pt x="75" y="73"/>
                    <a:pt x="75" y="73"/>
                  </a:cubicBezTo>
                  <a:cubicBezTo>
                    <a:pt x="75" y="73"/>
                    <a:pt x="58" y="71"/>
                    <a:pt x="48" y="70"/>
                  </a:cubicBezTo>
                  <a:cubicBezTo>
                    <a:pt x="37" y="70"/>
                    <a:pt x="32" y="81"/>
                    <a:pt x="26" y="89"/>
                  </a:cubicBezTo>
                  <a:cubicBezTo>
                    <a:pt x="20" y="97"/>
                    <a:pt x="0" y="115"/>
                    <a:pt x="19" y="127"/>
                  </a:cubicBezTo>
                  <a:cubicBezTo>
                    <a:pt x="8" y="141"/>
                    <a:pt x="14" y="163"/>
                    <a:pt x="27" y="176"/>
                  </a:cubicBezTo>
                  <a:cubicBezTo>
                    <a:pt x="40" y="189"/>
                    <a:pt x="60" y="196"/>
                    <a:pt x="71" y="199"/>
                  </a:cubicBezTo>
                  <a:cubicBezTo>
                    <a:pt x="82" y="201"/>
                    <a:pt x="96" y="195"/>
                    <a:pt x="106" y="182"/>
                  </a:cubicBezTo>
                  <a:cubicBezTo>
                    <a:pt x="117" y="183"/>
                    <a:pt x="138" y="162"/>
                    <a:pt x="148" y="152"/>
                  </a:cubicBezTo>
                  <a:cubicBezTo>
                    <a:pt x="158" y="143"/>
                    <a:pt x="167" y="137"/>
                    <a:pt x="160" y="126"/>
                  </a:cubicBezTo>
                  <a:cubicBezTo>
                    <a:pt x="153" y="116"/>
                    <a:pt x="142" y="110"/>
                    <a:pt x="142" y="110"/>
                  </a:cubicBezTo>
                  <a:cubicBezTo>
                    <a:pt x="142" y="110"/>
                    <a:pt x="141" y="103"/>
                    <a:pt x="137" y="99"/>
                  </a:cubicBezTo>
                  <a:cubicBezTo>
                    <a:pt x="133" y="95"/>
                    <a:pt x="121" y="87"/>
                    <a:pt x="116" y="8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2" name="Freeform 79"/>
            <p:cNvSpPr>
              <a:spLocks noEditPoints="1"/>
            </p:cNvSpPr>
            <p:nvPr/>
          </p:nvSpPr>
          <p:spPr bwMode="auto">
            <a:xfrm>
              <a:off x="4859339" y="6121401"/>
              <a:ext cx="92075" cy="103188"/>
            </a:xfrm>
            <a:custGeom>
              <a:avLst/>
              <a:gdLst>
                <a:gd name="T0" fmla="*/ 26 w 173"/>
                <a:gd name="T1" fmla="*/ 91 h 191"/>
                <a:gd name="T2" fmla="*/ 19 w 173"/>
                <a:gd name="T3" fmla="*/ 129 h 191"/>
                <a:gd name="T4" fmla="*/ 19 w 173"/>
                <a:gd name="T5" fmla="*/ 129 h 191"/>
                <a:gd name="T6" fmla="*/ 50 w 173"/>
                <a:gd name="T7" fmla="*/ 163 h 191"/>
                <a:gd name="T8" fmla="*/ 64 w 173"/>
                <a:gd name="T9" fmla="*/ 186 h 191"/>
                <a:gd name="T10" fmla="*/ 100 w 173"/>
                <a:gd name="T11" fmla="*/ 175 h 191"/>
                <a:gd name="T12" fmla="*/ 100 w 173"/>
                <a:gd name="T13" fmla="*/ 141 h 191"/>
                <a:gd name="T14" fmla="*/ 86 w 173"/>
                <a:gd name="T15" fmla="*/ 123 h 191"/>
                <a:gd name="T16" fmla="*/ 116 w 173"/>
                <a:gd name="T17" fmla="*/ 90 h 191"/>
                <a:gd name="T18" fmla="*/ 163 w 173"/>
                <a:gd name="T19" fmla="*/ 30 h 191"/>
                <a:gd name="T20" fmla="*/ 148 w 173"/>
                <a:gd name="T21" fmla="*/ 3 h 191"/>
                <a:gd name="T22" fmla="*/ 103 w 173"/>
                <a:gd name="T23" fmla="*/ 39 h 191"/>
                <a:gd name="T24" fmla="*/ 75 w 173"/>
                <a:gd name="T25" fmla="*/ 75 h 191"/>
                <a:gd name="T26" fmla="*/ 48 w 173"/>
                <a:gd name="T27" fmla="*/ 72 h 191"/>
                <a:gd name="T28" fmla="*/ 26 w 173"/>
                <a:gd name="T29" fmla="*/ 91 h 191"/>
                <a:gd name="T30" fmla="*/ 46 w 173"/>
                <a:gd name="T31" fmla="*/ 76 h 191"/>
                <a:gd name="T32" fmla="*/ 72 w 173"/>
                <a:gd name="T33" fmla="*/ 78 h 191"/>
                <a:gd name="T34" fmla="*/ 73 w 173"/>
                <a:gd name="T35" fmla="*/ 83 h 191"/>
                <a:gd name="T36" fmla="*/ 96 w 173"/>
                <a:gd name="T37" fmla="*/ 53 h 191"/>
                <a:gd name="T38" fmla="*/ 109 w 173"/>
                <a:gd name="T39" fmla="*/ 40 h 191"/>
                <a:gd name="T40" fmla="*/ 114 w 173"/>
                <a:gd name="T41" fmla="*/ 43 h 191"/>
                <a:gd name="T42" fmla="*/ 132 w 173"/>
                <a:gd name="T43" fmla="*/ 12 h 191"/>
                <a:gd name="T44" fmla="*/ 163 w 173"/>
                <a:gd name="T45" fmla="*/ 20 h 191"/>
                <a:gd name="T46" fmla="*/ 113 w 173"/>
                <a:gd name="T47" fmla="*/ 90 h 191"/>
                <a:gd name="T48" fmla="*/ 83 w 173"/>
                <a:gd name="T49" fmla="*/ 120 h 191"/>
                <a:gd name="T50" fmla="*/ 76 w 173"/>
                <a:gd name="T51" fmla="*/ 113 h 191"/>
                <a:gd name="T52" fmla="*/ 61 w 173"/>
                <a:gd name="T53" fmla="*/ 102 h 191"/>
                <a:gd name="T54" fmla="*/ 65 w 173"/>
                <a:gd name="T55" fmla="*/ 97 h 191"/>
                <a:gd name="T56" fmla="*/ 62 w 173"/>
                <a:gd name="T57" fmla="*/ 93 h 191"/>
                <a:gd name="T58" fmla="*/ 62 w 173"/>
                <a:gd name="T59" fmla="*/ 109 h 191"/>
                <a:gd name="T60" fmla="*/ 80 w 173"/>
                <a:gd name="T61" fmla="*/ 123 h 191"/>
                <a:gd name="T62" fmla="*/ 79 w 173"/>
                <a:gd name="T63" fmla="*/ 125 h 191"/>
                <a:gd name="T64" fmla="*/ 65 w 173"/>
                <a:gd name="T65" fmla="*/ 129 h 191"/>
                <a:gd name="T66" fmla="*/ 100 w 173"/>
                <a:gd name="T67" fmla="*/ 149 h 191"/>
                <a:gd name="T68" fmla="*/ 94 w 173"/>
                <a:gd name="T69" fmla="*/ 177 h 191"/>
                <a:gd name="T70" fmla="*/ 63 w 173"/>
                <a:gd name="T71" fmla="*/ 180 h 191"/>
                <a:gd name="T72" fmla="*/ 52 w 173"/>
                <a:gd name="T73" fmla="*/ 158 h 191"/>
                <a:gd name="T74" fmla="*/ 25 w 173"/>
                <a:gd name="T75" fmla="*/ 129 h 191"/>
                <a:gd name="T76" fmla="*/ 15 w 173"/>
                <a:gd name="T77" fmla="*/ 121 h 191"/>
                <a:gd name="T78" fmla="*/ 28 w 173"/>
                <a:gd name="T79" fmla="*/ 91 h 191"/>
                <a:gd name="T80" fmla="*/ 46 w 173"/>
                <a:gd name="T81" fmla="*/ 7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 h="191">
                  <a:moveTo>
                    <a:pt x="26" y="91"/>
                  </a:moveTo>
                  <a:cubicBezTo>
                    <a:pt x="20" y="99"/>
                    <a:pt x="0" y="117"/>
                    <a:pt x="19" y="129"/>
                  </a:cubicBezTo>
                  <a:cubicBezTo>
                    <a:pt x="19" y="129"/>
                    <a:pt x="19" y="129"/>
                    <a:pt x="19" y="129"/>
                  </a:cubicBezTo>
                  <a:cubicBezTo>
                    <a:pt x="33" y="137"/>
                    <a:pt x="49" y="157"/>
                    <a:pt x="50" y="163"/>
                  </a:cubicBezTo>
                  <a:cubicBezTo>
                    <a:pt x="50" y="171"/>
                    <a:pt x="51" y="180"/>
                    <a:pt x="64" y="186"/>
                  </a:cubicBezTo>
                  <a:cubicBezTo>
                    <a:pt x="78" y="191"/>
                    <a:pt x="86" y="188"/>
                    <a:pt x="100" y="175"/>
                  </a:cubicBezTo>
                  <a:cubicBezTo>
                    <a:pt x="114" y="163"/>
                    <a:pt x="106" y="150"/>
                    <a:pt x="100" y="141"/>
                  </a:cubicBezTo>
                  <a:cubicBezTo>
                    <a:pt x="96" y="137"/>
                    <a:pt x="91" y="130"/>
                    <a:pt x="86" y="123"/>
                  </a:cubicBezTo>
                  <a:cubicBezTo>
                    <a:pt x="99" y="113"/>
                    <a:pt x="116" y="90"/>
                    <a:pt x="116" y="90"/>
                  </a:cubicBezTo>
                  <a:cubicBezTo>
                    <a:pt x="116" y="90"/>
                    <a:pt x="154" y="41"/>
                    <a:pt x="163" y="30"/>
                  </a:cubicBezTo>
                  <a:cubicBezTo>
                    <a:pt x="173" y="18"/>
                    <a:pt x="161" y="5"/>
                    <a:pt x="148" y="3"/>
                  </a:cubicBezTo>
                  <a:cubicBezTo>
                    <a:pt x="135" y="2"/>
                    <a:pt x="123" y="14"/>
                    <a:pt x="103" y="39"/>
                  </a:cubicBezTo>
                  <a:cubicBezTo>
                    <a:pt x="83" y="65"/>
                    <a:pt x="75" y="75"/>
                    <a:pt x="75" y="75"/>
                  </a:cubicBezTo>
                  <a:cubicBezTo>
                    <a:pt x="75" y="75"/>
                    <a:pt x="58" y="73"/>
                    <a:pt x="48" y="72"/>
                  </a:cubicBezTo>
                  <a:cubicBezTo>
                    <a:pt x="37" y="72"/>
                    <a:pt x="32" y="83"/>
                    <a:pt x="26" y="91"/>
                  </a:cubicBezTo>
                  <a:close/>
                  <a:moveTo>
                    <a:pt x="46" y="76"/>
                  </a:moveTo>
                  <a:cubicBezTo>
                    <a:pt x="50" y="74"/>
                    <a:pt x="72" y="75"/>
                    <a:pt x="72" y="78"/>
                  </a:cubicBezTo>
                  <a:cubicBezTo>
                    <a:pt x="71" y="84"/>
                    <a:pt x="72" y="88"/>
                    <a:pt x="73" y="83"/>
                  </a:cubicBezTo>
                  <a:cubicBezTo>
                    <a:pt x="74" y="79"/>
                    <a:pt x="90" y="61"/>
                    <a:pt x="96" y="53"/>
                  </a:cubicBezTo>
                  <a:cubicBezTo>
                    <a:pt x="102" y="45"/>
                    <a:pt x="109" y="35"/>
                    <a:pt x="109" y="40"/>
                  </a:cubicBezTo>
                  <a:cubicBezTo>
                    <a:pt x="114" y="53"/>
                    <a:pt x="115" y="51"/>
                    <a:pt x="114" y="43"/>
                  </a:cubicBezTo>
                  <a:cubicBezTo>
                    <a:pt x="113" y="36"/>
                    <a:pt x="116" y="24"/>
                    <a:pt x="132" y="12"/>
                  </a:cubicBezTo>
                  <a:cubicBezTo>
                    <a:pt x="149" y="0"/>
                    <a:pt x="162" y="13"/>
                    <a:pt x="163" y="20"/>
                  </a:cubicBezTo>
                  <a:cubicBezTo>
                    <a:pt x="164" y="27"/>
                    <a:pt x="123" y="77"/>
                    <a:pt x="113" y="90"/>
                  </a:cubicBezTo>
                  <a:cubicBezTo>
                    <a:pt x="105" y="100"/>
                    <a:pt x="89" y="115"/>
                    <a:pt x="83" y="120"/>
                  </a:cubicBezTo>
                  <a:cubicBezTo>
                    <a:pt x="81" y="117"/>
                    <a:pt x="78" y="114"/>
                    <a:pt x="76" y="113"/>
                  </a:cubicBezTo>
                  <a:cubicBezTo>
                    <a:pt x="71" y="108"/>
                    <a:pt x="63" y="104"/>
                    <a:pt x="61" y="102"/>
                  </a:cubicBezTo>
                  <a:cubicBezTo>
                    <a:pt x="58" y="101"/>
                    <a:pt x="65" y="97"/>
                    <a:pt x="65" y="97"/>
                  </a:cubicBezTo>
                  <a:cubicBezTo>
                    <a:pt x="65" y="97"/>
                    <a:pt x="64" y="90"/>
                    <a:pt x="62" y="93"/>
                  </a:cubicBezTo>
                  <a:cubicBezTo>
                    <a:pt x="58" y="97"/>
                    <a:pt x="49" y="105"/>
                    <a:pt x="62" y="109"/>
                  </a:cubicBezTo>
                  <a:cubicBezTo>
                    <a:pt x="71" y="112"/>
                    <a:pt x="78" y="120"/>
                    <a:pt x="80" y="123"/>
                  </a:cubicBezTo>
                  <a:cubicBezTo>
                    <a:pt x="81" y="125"/>
                    <a:pt x="81" y="126"/>
                    <a:pt x="79" y="125"/>
                  </a:cubicBezTo>
                  <a:cubicBezTo>
                    <a:pt x="68" y="122"/>
                    <a:pt x="62" y="130"/>
                    <a:pt x="65" y="129"/>
                  </a:cubicBezTo>
                  <a:cubicBezTo>
                    <a:pt x="78" y="124"/>
                    <a:pt x="95" y="141"/>
                    <a:pt x="100" y="149"/>
                  </a:cubicBezTo>
                  <a:cubicBezTo>
                    <a:pt x="104" y="158"/>
                    <a:pt x="106" y="168"/>
                    <a:pt x="94" y="177"/>
                  </a:cubicBezTo>
                  <a:cubicBezTo>
                    <a:pt x="81" y="186"/>
                    <a:pt x="71" y="184"/>
                    <a:pt x="63" y="180"/>
                  </a:cubicBezTo>
                  <a:cubicBezTo>
                    <a:pt x="55" y="177"/>
                    <a:pt x="56" y="168"/>
                    <a:pt x="52" y="158"/>
                  </a:cubicBezTo>
                  <a:cubicBezTo>
                    <a:pt x="48" y="148"/>
                    <a:pt x="31" y="132"/>
                    <a:pt x="25" y="129"/>
                  </a:cubicBezTo>
                  <a:cubicBezTo>
                    <a:pt x="19" y="126"/>
                    <a:pt x="18" y="125"/>
                    <a:pt x="15" y="121"/>
                  </a:cubicBezTo>
                  <a:cubicBezTo>
                    <a:pt x="11" y="117"/>
                    <a:pt x="19" y="104"/>
                    <a:pt x="28" y="91"/>
                  </a:cubicBezTo>
                  <a:cubicBezTo>
                    <a:pt x="37" y="78"/>
                    <a:pt x="41" y="78"/>
                    <a:pt x="46" y="7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3" name="Freeform 80"/>
            <p:cNvSpPr/>
            <p:nvPr/>
          </p:nvSpPr>
          <p:spPr bwMode="auto">
            <a:xfrm>
              <a:off x="4911726" y="6167438"/>
              <a:ext cx="36513" cy="53975"/>
            </a:xfrm>
            <a:custGeom>
              <a:avLst/>
              <a:gdLst>
                <a:gd name="T0" fmla="*/ 20 w 69"/>
                <a:gd name="T1" fmla="*/ 0 h 99"/>
                <a:gd name="T2" fmla="*/ 21 w 69"/>
                <a:gd name="T3" fmla="*/ 0 h 99"/>
                <a:gd name="T4" fmla="*/ 18 w 69"/>
                <a:gd name="T5" fmla="*/ 4 h 99"/>
                <a:gd name="T6" fmla="*/ 39 w 69"/>
                <a:gd name="T7" fmla="*/ 15 h 99"/>
                <a:gd name="T8" fmla="*/ 44 w 69"/>
                <a:gd name="T9" fmla="*/ 26 h 99"/>
                <a:gd name="T10" fmla="*/ 62 w 69"/>
                <a:gd name="T11" fmla="*/ 42 h 99"/>
                <a:gd name="T12" fmla="*/ 50 w 69"/>
                <a:gd name="T13" fmla="*/ 68 h 99"/>
                <a:gd name="T14" fmla="*/ 8 w 69"/>
                <a:gd name="T15" fmla="*/ 98 h 99"/>
                <a:gd name="T16" fmla="*/ 8 w 69"/>
                <a:gd name="T17" fmla="*/ 98 h 99"/>
                <a:gd name="T18" fmla="*/ 0 w 69"/>
                <a:gd name="T19" fmla="*/ 88 h 99"/>
                <a:gd name="T20" fmla="*/ 3 w 69"/>
                <a:gd name="T21" fmla="*/ 85 h 99"/>
                <a:gd name="T22" fmla="*/ 9 w 69"/>
                <a:gd name="T23" fmla="*/ 95 h 99"/>
                <a:gd name="T24" fmla="*/ 42 w 69"/>
                <a:gd name="T25" fmla="*/ 72 h 99"/>
                <a:gd name="T26" fmla="*/ 61 w 69"/>
                <a:gd name="T27" fmla="*/ 47 h 99"/>
                <a:gd name="T28" fmla="*/ 43 w 69"/>
                <a:gd name="T29" fmla="*/ 30 h 99"/>
                <a:gd name="T30" fmla="*/ 22 w 69"/>
                <a:gd name="T31" fmla="*/ 57 h 99"/>
                <a:gd name="T32" fmla="*/ 6 w 69"/>
                <a:gd name="T33" fmla="*/ 71 h 99"/>
                <a:gd name="T34" fmla="*/ 5 w 69"/>
                <a:gd name="T35" fmla="*/ 67 h 99"/>
                <a:gd name="T36" fmla="*/ 28 w 69"/>
                <a:gd name="T37" fmla="*/ 44 h 99"/>
                <a:gd name="T38" fmla="*/ 34 w 69"/>
                <a:gd name="T39" fmla="*/ 15 h 99"/>
                <a:gd name="T40" fmla="*/ 15 w 69"/>
                <a:gd name="T41" fmla="*/ 6 h 99"/>
                <a:gd name="T42" fmla="*/ 20 w 69"/>
                <a:gd name="T4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99">
                  <a:moveTo>
                    <a:pt x="20" y="0"/>
                  </a:moveTo>
                  <a:cubicBezTo>
                    <a:pt x="21" y="0"/>
                    <a:pt x="21" y="0"/>
                    <a:pt x="21" y="0"/>
                  </a:cubicBezTo>
                  <a:cubicBezTo>
                    <a:pt x="19" y="2"/>
                    <a:pt x="18" y="4"/>
                    <a:pt x="18" y="4"/>
                  </a:cubicBezTo>
                  <a:cubicBezTo>
                    <a:pt x="23" y="3"/>
                    <a:pt x="35" y="11"/>
                    <a:pt x="39" y="15"/>
                  </a:cubicBezTo>
                  <a:cubicBezTo>
                    <a:pt x="43" y="19"/>
                    <a:pt x="44" y="26"/>
                    <a:pt x="44" y="26"/>
                  </a:cubicBezTo>
                  <a:cubicBezTo>
                    <a:pt x="44" y="26"/>
                    <a:pt x="55" y="32"/>
                    <a:pt x="62" y="42"/>
                  </a:cubicBezTo>
                  <a:cubicBezTo>
                    <a:pt x="69" y="53"/>
                    <a:pt x="60" y="59"/>
                    <a:pt x="50" y="68"/>
                  </a:cubicBezTo>
                  <a:cubicBezTo>
                    <a:pt x="40" y="78"/>
                    <a:pt x="19" y="99"/>
                    <a:pt x="8" y="98"/>
                  </a:cubicBezTo>
                  <a:cubicBezTo>
                    <a:pt x="8" y="98"/>
                    <a:pt x="8" y="98"/>
                    <a:pt x="8" y="98"/>
                  </a:cubicBezTo>
                  <a:cubicBezTo>
                    <a:pt x="2" y="94"/>
                    <a:pt x="0" y="88"/>
                    <a:pt x="0" y="88"/>
                  </a:cubicBezTo>
                  <a:cubicBezTo>
                    <a:pt x="3" y="85"/>
                    <a:pt x="3" y="85"/>
                    <a:pt x="3" y="85"/>
                  </a:cubicBezTo>
                  <a:cubicBezTo>
                    <a:pt x="3" y="85"/>
                    <a:pt x="4" y="94"/>
                    <a:pt x="9" y="95"/>
                  </a:cubicBezTo>
                  <a:cubicBezTo>
                    <a:pt x="17" y="96"/>
                    <a:pt x="33" y="81"/>
                    <a:pt x="42" y="72"/>
                  </a:cubicBezTo>
                  <a:cubicBezTo>
                    <a:pt x="50" y="64"/>
                    <a:pt x="64" y="52"/>
                    <a:pt x="61" y="47"/>
                  </a:cubicBezTo>
                  <a:cubicBezTo>
                    <a:pt x="59" y="42"/>
                    <a:pt x="50" y="32"/>
                    <a:pt x="43" y="30"/>
                  </a:cubicBezTo>
                  <a:cubicBezTo>
                    <a:pt x="44" y="33"/>
                    <a:pt x="31" y="48"/>
                    <a:pt x="22" y="57"/>
                  </a:cubicBezTo>
                  <a:cubicBezTo>
                    <a:pt x="14" y="66"/>
                    <a:pt x="6" y="71"/>
                    <a:pt x="6" y="71"/>
                  </a:cubicBezTo>
                  <a:cubicBezTo>
                    <a:pt x="5" y="67"/>
                    <a:pt x="5" y="67"/>
                    <a:pt x="5" y="67"/>
                  </a:cubicBezTo>
                  <a:cubicBezTo>
                    <a:pt x="11" y="64"/>
                    <a:pt x="20" y="54"/>
                    <a:pt x="28" y="44"/>
                  </a:cubicBezTo>
                  <a:cubicBezTo>
                    <a:pt x="36" y="34"/>
                    <a:pt x="47" y="25"/>
                    <a:pt x="34" y="15"/>
                  </a:cubicBezTo>
                  <a:cubicBezTo>
                    <a:pt x="21" y="5"/>
                    <a:pt x="15" y="6"/>
                    <a:pt x="15" y="6"/>
                  </a:cubicBezTo>
                  <a:lnTo>
                    <a:pt x="20"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4" name="Freeform 81"/>
            <p:cNvSpPr/>
            <p:nvPr/>
          </p:nvSpPr>
          <p:spPr bwMode="auto">
            <a:xfrm>
              <a:off x="4754564" y="6199188"/>
              <a:ext cx="146050" cy="85725"/>
            </a:xfrm>
            <a:custGeom>
              <a:avLst/>
              <a:gdLst>
                <a:gd name="T0" fmla="*/ 66 w 274"/>
                <a:gd name="T1" fmla="*/ 0 h 162"/>
                <a:gd name="T2" fmla="*/ 142 w 274"/>
                <a:gd name="T3" fmla="*/ 59 h 162"/>
                <a:gd name="T4" fmla="*/ 202 w 274"/>
                <a:gd name="T5" fmla="*/ 6 h 162"/>
                <a:gd name="T6" fmla="*/ 270 w 274"/>
                <a:gd name="T7" fmla="*/ 66 h 162"/>
                <a:gd name="T8" fmla="*/ 253 w 274"/>
                <a:gd name="T9" fmla="*/ 89 h 162"/>
                <a:gd name="T10" fmla="*/ 163 w 274"/>
                <a:gd name="T11" fmla="*/ 154 h 162"/>
                <a:gd name="T12" fmla="*/ 55 w 274"/>
                <a:gd name="T13" fmla="*/ 95 h 162"/>
                <a:gd name="T14" fmla="*/ 66 w 274"/>
                <a:gd name="T15" fmla="*/ 0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4" h="162">
                  <a:moveTo>
                    <a:pt x="66" y="0"/>
                  </a:moveTo>
                  <a:cubicBezTo>
                    <a:pt x="66" y="0"/>
                    <a:pt x="122" y="41"/>
                    <a:pt x="142" y="59"/>
                  </a:cubicBezTo>
                  <a:cubicBezTo>
                    <a:pt x="184" y="19"/>
                    <a:pt x="202" y="6"/>
                    <a:pt x="202" y="6"/>
                  </a:cubicBezTo>
                  <a:cubicBezTo>
                    <a:pt x="270" y="66"/>
                    <a:pt x="270" y="66"/>
                    <a:pt x="270" y="66"/>
                  </a:cubicBezTo>
                  <a:cubicBezTo>
                    <a:pt x="270" y="66"/>
                    <a:pt x="274" y="69"/>
                    <a:pt x="253" y="89"/>
                  </a:cubicBezTo>
                  <a:cubicBezTo>
                    <a:pt x="232" y="109"/>
                    <a:pt x="182" y="145"/>
                    <a:pt x="163" y="154"/>
                  </a:cubicBezTo>
                  <a:cubicBezTo>
                    <a:pt x="144" y="162"/>
                    <a:pt x="107" y="149"/>
                    <a:pt x="55" y="95"/>
                  </a:cubicBezTo>
                  <a:cubicBezTo>
                    <a:pt x="0" y="7"/>
                    <a:pt x="66" y="0"/>
                    <a:pt x="66"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5" name="Freeform 82"/>
            <p:cNvSpPr/>
            <p:nvPr/>
          </p:nvSpPr>
          <p:spPr bwMode="auto">
            <a:xfrm>
              <a:off x="4787901" y="6207126"/>
              <a:ext cx="104775" cy="71438"/>
            </a:xfrm>
            <a:custGeom>
              <a:avLst/>
              <a:gdLst>
                <a:gd name="T0" fmla="*/ 25 w 195"/>
                <a:gd name="T1" fmla="*/ 80 h 132"/>
                <a:gd name="T2" fmla="*/ 32 w 195"/>
                <a:gd name="T3" fmla="*/ 106 h 132"/>
                <a:gd name="T4" fmla="*/ 98 w 195"/>
                <a:gd name="T5" fmla="*/ 130 h 132"/>
                <a:gd name="T6" fmla="*/ 162 w 195"/>
                <a:gd name="T7" fmla="*/ 82 h 132"/>
                <a:gd name="T8" fmla="*/ 184 w 195"/>
                <a:gd name="T9" fmla="*/ 54 h 132"/>
                <a:gd name="T10" fmla="*/ 140 w 195"/>
                <a:gd name="T11" fmla="*/ 12 h 132"/>
                <a:gd name="T12" fmla="*/ 121 w 195"/>
                <a:gd name="T13" fmla="*/ 11 h 132"/>
                <a:gd name="T14" fmla="*/ 83 w 195"/>
                <a:gd name="T15" fmla="*/ 47 h 132"/>
                <a:gd name="T16" fmla="*/ 86 w 195"/>
                <a:gd name="T17" fmla="*/ 92 h 132"/>
                <a:gd name="T18" fmla="*/ 81 w 195"/>
                <a:gd name="T19" fmla="*/ 90 h 132"/>
                <a:gd name="T20" fmla="*/ 75 w 195"/>
                <a:gd name="T21" fmla="*/ 45 h 132"/>
                <a:gd name="T22" fmla="*/ 17 w 195"/>
                <a:gd name="T23" fmla="*/ 6 h 132"/>
                <a:gd name="T24" fmla="*/ 6 w 195"/>
                <a:gd name="T25" fmla="*/ 20 h 132"/>
                <a:gd name="T26" fmla="*/ 25 w 195"/>
                <a:gd name="T27"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32">
                  <a:moveTo>
                    <a:pt x="25" y="80"/>
                  </a:moveTo>
                  <a:cubicBezTo>
                    <a:pt x="26" y="88"/>
                    <a:pt x="27" y="99"/>
                    <a:pt x="32" y="106"/>
                  </a:cubicBezTo>
                  <a:cubicBezTo>
                    <a:pt x="44" y="117"/>
                    <a:pt x="80" y="132"/>
                    <a:pt x="98" y="130"/>
                  </a:cubicBezTo>
                  <a:cubicBezTo>
                    <a:pt x="115" y="128"/>
                    <a:pt x="146" y="95"/>
                    <a:pt x="162" y="82"/>
                  </a:cubicBezTo>
                  <a:cubicBezTo>
                    <a:pt x="178" y="69"/>
                    <a:pt x="195" y="58"/>
                    <a:pt x="184" y="54"/>
                  </a:cubicBezTo>
                  <a:cubicBezTo>
                    <a:pt x="148" y="40"/>
                    <a:pt x="147" y="24"/>
                    <a:pt x="140" y="12"/>
                  </a:cubicBezTo>
                  <a:cubicBezTo>
                    <a:pt x="134" y="0"/>
                    <a:pt x="128" y="5"/>
                    <a:pt x="121" y="11"/>
                  </a:cubicBezTo>
                  <a:cubicBezTo>
                    <a:pt x="113" y="18"/>
                    <a:pt x="87" y="39"/>
                    <a:pt x="83" y="47"/>
                  </a:cubicBezTo>
                  <a:cubicBezTo>
                    <a:pt x="83" y="53"/>
                    <a:pt x="86" y="80"/>
                    <a:pt x="86" y="92"/>
                  </a:cubicBezTo>
                  <a:cubicBezTo>
                    <a:pt x="85" y="103"/>
                    <a:pt x="78" y="102"/>
                    <a:pt x="81" y="90"/>
                  </a:cubicBezTo>
                  <a:cubicBezTo>
                    <a:pt x="83" y="78"/>
                    <a:pt x="81" y="58"/>
                    <a:pt x="75" y="45"/>
                  </a:cubicBezTo>
                  <a:cubicBezTo>
                    <a:pt x="68" y="32"/>
                    <a:pt x="25" y="6"/>
                    <a:pt x="17" y="6"/>
                  </a:cubicBezTo>
                  <a:cubicBezTo>
                    <a:pt x="17" y="6"/>
                    <a:pt x="0" y="4"/>
                    <a:pt x="6" y="20"/>
                  </a:cubicBezTo>
                  <a:cubicBezTo>
                    <a:pt x="13" y="36"/>
                    <a:pt x="22" y="67"/>
                    <a:pt x="25"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6" name="Freeform 83"/>
            <p:cNvSpPr/>
            <p:nvPr/>
          </p:nvSpPr>
          <p:spPr bwMode="auto">
            <a:xfrm>
              <a:off x="4859339" y="6196013"/>
              <a:ext cx="46038" cy="39688"/>
            </a:xfrm>
            <a:custGeom>
              <a:avLst/>
              <a:gdLst>
                <a:gd name="T0" fmla="*/ 12 w 85"/>
                <a:gd name="T1" fmla="*/ 0 h 75"/>
                <a:gd name="T2" fmla="*/ 85 w 85"/>
                <a:gd name="T3" fmla="*/ 60 h 75"/>
                <a:gd name="T4" fmla="*/ 74 w 85"/>
                <a:gd name="T5" fmla="*/ 75 h 75"/>
                <a:gd name="T6" fmla="*/ 2 w 85"/>
                <a:gd name="T7" fmla="*/ 14 h 75"/>
                <a:gd name="T8" fmla="*/ 12 w 85"/>
                <a:gd name="T9" fmla="*/ 0 h 75"/>
              </a:gdLst>
              <a:ahLst/>
              <a:cxnLst>
                <a:cxn ang="0">
                  <a:pos x="T0" y="T1"/>
                </a:cxn>
                <a:cxn ang="0">
                  <a:pos x="T2" y="T3"/>
                </a:cxn>
                <a:cxn ang="0">
                  <a:pos x="T4" y="T5"/>
                </a:cxn>
                <a:cxn ang="0">
                  <a:pos x="T6" y="T7"/>
                </a:cxn>
                <a:cxn ang="0">
                  <a:pos x="T8" y="T9"/>
                </a:cxn>
              </a:cxnLst>
              <a:rect l="0" t="0" r="r" b="b"/>
              <a:pathLst>
                <a:path w="85" h="75">
                  <a:moveTo>
                    <a:pt x="12" y="0"/>
                  </a:moveTo>
                  <a:cubicBezTo>
                    <a:pt x="12" y="0"/>
                    <a:pt x="27" y="46"/>
                    <a:pt x="85" y="60"/>
                  </a:cubicBezTo>
                  <a:cubicBezTo>
                    <a:pt x="84" y="72"/>
                    <a:pt x="74" y="75"/>
                    <a:pt x="74" y="75"/>
                  </a:cubicBezTo>
                  <a:cubicBezTo>
                    <a:pt x="74" y="75"/>
                    <a:pt x="16" y="68"/>
                    <a:pt x="2" y="14"/>
                  </a:cubicBezTo>
                  <a:cubicBezTo>
                    <a:pt x="0" y="0"/>
                    <a:pt x="12" y="0"/>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7" name="Freeform 84"/>
            <p:cNvSpPr/>
            <p:nvPr/>
          </p:nvSpPr>
          <p:spPr bwMode="auto">
            <a:xfrm>
              <a:off x="4598989" y="6199188"/>
              <a:ext cx="125413" cy="98425"/>
            </a:xfrm>
            <a:custGeom>
              <a:avLst/>
              <a:gdLst>
                <a:gd name="T0" fmla="*/ 176 w 237"/>
                <a:gd name="T1" fmla="*/ 9 h 184"/>
                <a:gd name="T2" fmla="*/ 119 w 237"/>
                <a:gd name="T3" fmla="*/ 83 h 184"/>
                <a:gd name="T4" fmla="*/ 51 w 237"/>
                <a:gd name="T5" fmla="*/ 46 h 184"/>
                <a:gd name="T6" fmla="*/ 0 w 237"/>
                <a:gd name="T7" fmla="*/ 119 h 184"/>
                <a:gd name="T8" fmla="*/ 24 w 237"/>
                <a:gd name="T9" fmla="*/ 139 h 184"/>
                <a:gd name="T10" fmla="*/ 118 w 237"/>
                <a:gd name="T11" fmla="*/ 180 h 184"/>
                <a:gd name="T12" fmla="*/ 205 w 237"/>
                <a:gd name="T13" fmla="*/ 97 h 184"/>
                <a:gd name="T14" fmla="*/ 176 w 237"/>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4">
                  <a:moveTo>
                    <a:pt x="176" y="9"/>
                  </a:moveTo>
                  <a:cubicBezTo>
                    <a:pt x="176" y="9"/>
                    <a:pt x="133" y="62"/>
                    <a:pt x="119" y="83"/>
                  </a:cubicBezTo>
                  <a:cubicBezTo>
                    <a:pt x="74" y="55"/>
                    <a:pt x="51" y="46"/>
                    <a:pt x="51" y="46"/>
                  </a:cubicBezTo>
                  <a:cubicBezTo>
                    <a:pt x="0" y="119"/>
                    <a:pt x="0" y="119"/>
                    <a:pt x="0" y="119"/>
                  </a:cubicBezTo>
                  <a:cubicBezTo>
                    <a:pt x="0" y="119"/>
                    <a:pt x="1" y="125"/>
                    <a:pt x="24" y="139"/>
                  </a:cubicBezTo>
                  <a:cubicBezTo>
                    <a:pt x="47" y="154"/>
                    <a:pt x="100" y="176"/>
                    <a:pt x="118" y="180"/>
                  </a:cubicBezTo>
                  <a:cubicBezTo>
                    <a:pt x="137" y="184"/>
                    <a:pt x="168" y="163"/>
                    <a:pt x="205" y="97"/>
                  </a:cubicBezTo>
                  <a:cubicBezTo>
                    <a:pt x="237" y="0"/>
                    <a:pt x="176" y="9"/>
                    <a:pt x="176"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8" name="Freeform 85"/>
            <p:cNvSpPr/>
            <p:nvPr/>
          </p:nvSpPr>
          <p:spPr bwMode="auto">
            <a:xfrm>
              <a:off x="4606926" y="6215063"/>
              <a:ext cx="88900" cy="77788"/>
            </a:xfrm>
            <a:custGeom>
              <a:avLst/>
              <a:gdLst>
                <a:gd name="T0" fmla="*/ 158 w 167"/>
                <a:gd name="T1" fmla="*/ 80 h 147"/>
                <a:gd name="T2" fmla="*/ 156 w 167"/>
                <a:gd name="T3" fmla="*/ 106 h 147"/>
                <a:gd name="T4" fmla="*/ 102 w 167"/>
                <a:gd name="T5" fmla="*/ 145 h 147"/>
                <a:gd name="T6" fmla="*/ 35 w 167"/>
                <a:gd name="T7" fmla="*/ 114 h 147"/>
                <a:gd name="T8" fmla="*/ 9 w 167"/>
                <a:gd name="T9" fmla="*/ 92 h 147"/>
                <a:gd name="T10" fmla="*/ 41 w 167"/>
                <a:gd name="T11" fmla="*/ 42 h 147"/>
                <a:gd name="T12" fmla="*/ 59 w 167"/>
                <a:gd name="T13" fmla="*/ 36 h 147"/>
                <a:gd name="T14" fmla="*/ 99 w 167"/>
                <a:gd name="T15" fmla="*/ 62 h 147"/>
                <a:gd name="T16" fmla="*/ 105 w 167"/>
                <a:gd name="T17" fmla="*/ 105 h 147"/>
                <a:gd name="T18" fmla="*/ 110 w 167"/>
                <a:gd name="T19" fmla="*/ 103 h 147"/>
                <a:gd name="T20" fmla="*/ 106 w 167"/>
                <a:gd name="T21" fmla="*/ 58 h 147"/>
                <a:gd name="T22" fmla="*/ 152 w 167"/>
                <a:gd name="T23" fmla="*/ 6 h 147"/>
                <a:gd name="T24" fmla="*/ 164 w 167"/>
                <a:gd name="T25" fmla="*/ 17 h 147"/>
                <a:gd name="T26" fmla="*/ 15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158" y="80"/>
                  </a:moveTo>
                  <a:cubicBezTo>
                    <a:pt x="158" y="88"/>
                    <a:pt x="160" y="99"/>
                    <a:pt x="156" y="106"/>
                  </a:cubicBezTo>
                  <a:cubicBezTo>
                    <a:pt x="148" y="119"/>
                    <a:pt x="118" y="143"/>
                    <a:pt x="102" y="145"/>
                  </a:cubicBezTo>
                  <a:cubicBezTo>
                    <a:pt x="85" y="147"/>
                    <a:pt x="52" y="123"/>
                    <a:pt x="35" y="114"/>
                  </a:cubicBezTo>
                  <a:cubicBezTo>
                    <a:pt x="17" y="106"/>
                    <a:pt x="0" y="99"/>
                    <a:pt x="9" y="92"/>
                  </a:cubicBezTo>
                  <a:cubicBezTo>
                    <a:pt x="39" y="70"/>
                    <a:pt x="37" y="55"/>
                    <a:pt x="41" y="42"/>
                  </a:cubicBezTo>
                  <a:cubicBezTo>
                    <a:pt x="44" y="29"/>
                    <a:pt x="51" y="31"/>
                    <a:pt x="59" y="36"/>
                  </a:cubicBezTo>
                  <a:cubicBezTo>
                    <a:pt x="66" y="41"/>
                    <a:pt x="94" y="55"/>
                    <a:pt x="99" y="62"/>
                  </a:cubicBezTo>
                  <a:cubicBezTo>
                    <a:pt x="100" y="67"/>
                    <a:pt x="103" y="94"/>
                    <a:pt x="105" y="105"/>
                  </a:cubicBezTo>
                  <a:cubicBezTo>
                    <a:pt x="108" y="117"/>
                    <a:pt x="114" y="114"/>
                    <a:pt x="110" y="103"/>
                  </a:cubicBezTo>
                  <a:cubicBezTo>
                    <a:pt x="105" y="92"/>
                    <a:pt x="103" y="72"/>
                    <a:pt x="106" y="58"/>
                  </a:cubicBezTo>
                  <a:cubicBezTo>
                    <a:pt x="110" y="44"/>
                    <a:pt x="144" y="8"/>
                    <a:pt x="152" y="6"/>
                  </a:cubicBezTo>
                  <a:cubicBezTo>
                    <a:pt x="152" y="6"/>
                    <a:pt x="167" y="0"/>
                    <a:pt x="164" y="17"/>
                  </a:cubicBezTo>
                  <a:cubicBezTo>
                    <a:pt x="160" y="34"/>
                    <a:pt x="158" y="66"/>
                    <a:pt x="15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9" name="Freeform 86"/>
            <p:cNvSpPr/>
            <p:nvPr/>
          </p:nvSpPr>
          <p:spPr bwMode="auto">
            <a:xfrm>
              <a:off x="4530726" y="6161088"/>
              <a:ext cx="93663" cy="101600"/>
            </a:xfrm>
            <a:custGeom>
              <a:avLst/>
              <a:gdLst>
                <a:gd name="T0" fmla="*/ 123 w 174"/>
                <a:gd name="T1" fmla="*/ 183 h 191"/>
                <a:gd name="T2" fmla="*/ 67 w 174"/>
                <a:gd name="T3" fmla="*/ 169 h 191"/>
                <a:gd name="T4" fmla="*/ 5 w 174"/>
                <a:gd name="T5" fmla="*/ 103 h 191"/>
                <a:gd name="T6" fmla="*/ 17 w 174"/>
                <a:gd name="T7" fmla="*/ 70 h 191"/>
                <a:gd name="T8" fmla="*/ 45 w 174"/>
                <a:gd name="T9" fmla="*/ 36 h 191"/>
                <a:gd name="T10" fmla="*/ 59 w 174"/>
                <a:gd name="T11" fmla="*/ 2 h 191"/>
                <a:gd name="T12" fmla="*/ 98 w 174"/>
                <a:gd name="T13" fmla="*/ 34 h 191"/>
                <a:gd name="T14" fmla="*/ 120 w 174"/>
                <a:gd name="T15" fmla="*/ 59 h 191"/>
                <a:gd name="T16" fmla="*/ 129 w 174"/>
                <a:gd name="T17" fmla="*/ 28 h 191"/>
                <a:gd name="T18" fmla="*/ 154 w 174"/>
                <a:gd name="T19" fmla="*/ 33 h 191"/>
                <a:gd name="T20" fmla="*/ 153 w 174"/>
                <a:gd name="T21" fmla="*/ 68 h 191"/>
                <a:gd name="T22" fmla="*/ 165 w 174"/>
                <a:gd name="T23" fmla="*/ 122 h 191"/>
                <a:gd name="T24" fmla="*/ 123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123" y="183"/>
                  </a:moveTo>
                  <a:cubicBezTo>
                    <a:pt x="123" y="183"/>
                    <a:pt x="93" y="191"/>
                    <a:pt x="67" y="169"/>
                  </a:cubicBezTo>
                  <a:cubicBezTo>
                    <a:pt x="41" y="146"/>
                    <a:pt x="11" y="115"/>
                    <a:pt x="5" y="103"/>
                  </a:cubicBezTo>
                  <a:cubicBezTo>
                    <a:pt x="0" y="91"/>
                    <a:pt x="0" y="65"/>
                    <a:pt x="17" y="70"/>
                  </a:cubicBezTo>
                  <a:cubicBezTo>
                    <a:pt x="10" y="47"/>
                    <a:pt x="19" y="28"/>
                    <a:pt x="45" y="36"/>
                  </a:cubicBezTo>
                  <a:cubicBezTo>
                    <a:pt x="39" y="10"/>
                    <a:pt x="51" y="4"/>
                    <a:pt x="59" y="2"/>
                  </a:cubicBezTo>
                  <a:cubicBezTo>
                    <a:pt x="67" y="0"/>
                    <a:pt x="91" y="25"/>
                    <a:pt x="98" y="34"/>
                  </a:cubicBezTo>
                  <a:cubicBezTo>
                    <a:pt x="104" y="42"/>
                    <a:pt x="120" y="59"/>
                    <a:pt x="120" y="59"/>
                  </a:cubicBezTo>
                  <a:cubicBezTo>
                    <a:pt x="120" y="59"/>
                    <a:pt x="121" y="35"/>
                    <a:pt x="129" y="28"/>
                  </a:cubicBezTo>
                  <a:cubicBezTo>
                    <a:pt x="137" y="21"/>
                    <a:pt x="154" y="10"/>
                    <a:pt x="154" y="33"/>
                  </a:cubicBezTo>
                  <a:cubicBezTo>
                    <a:pt x="154" y="56"/>
                    <a:pt x="153" y="68"/>
                    <a:pt x="153" y="68"/>
                  </a:cubicBezTo>
                  <a:cubicBezTo>
                    <a:pt x="153" y="68"/>
                    <a:pt x="174" y="95"/>
                    <a:pt x="165" y="122"/>
                  </a:cubicBezTo>
                  <a:cubicBezTo>
                    <a:pt x="151" y="168"/>
                    <a:pt x="123" y="183"/>
                    <a:pt x="123"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0" name="Freeform 87"/>
            <p:cNvSpPr/>
            <p:nvPr/>
          </p:nvSpPr>
          <p:spPr bwMode="auto">
            <a:xfrm>
              <a:off x="4530726" y="6161088"/>
              <a:ext cx="93663" cy="101600"/>
            </a:xfrm>
            <a:custGeom>
              <a:avLst/>
              <a:gdLst>
                <a:gd name="T0" fmla="*/ 124 w 174"/>
                <a:gd name="T1" fmla="*/ 46 h 191"/>
                <a:gd name="T2" fmla="*/ 123 w 174"/>
                <a:gd name="T3" fmla="*/ 52 h 191"/>
                <a:gd name="T4" fmla="*/ 123 w 174"/>
                <a:gd name="T5" fmla="*/ 63 h 191"/>
                <a:gd name="T6" fmla="*/ 123 w 174"/>
                <a:gd name="T7" fmla="*/ 69 h 191"/>
                <a:gd name="T8" fmla="*/ 107 w 174"/>
                <a:gd name="T9" fmla="*/ 80 h 191"/>
                <a:gd name="T10" fmla="*/ 93 w 174"/>
                <a:gd name="T11" fmla="*/ 107 h 191"/>
                <a:gd name="T12" fmla="*/ 88 w 174"/>
                <a:gd name="T13" fmla="*/ 103 h 191"/>
                <a:gd name="T14" fmla="*/ 118 w 174"/>
                <a:gd name="T15" fmla="*/ 66 h 191"/>
                <a:gd name="T16" fmla="*/ 94 w 174"/>
                <a:gd name="T17" fmla="*/ 35 h 191"/>
                <a:gd name="T18" fmla="*/ 63 w 174"/>
                <a:gd name="T19" fmla="*/ 6 h 191"/>
                <a:gd name="T20" fmla="*/ 47 w 174"/>
                <a:gd name="T21" fmla="*/ 25 h 191"/>
                <a:gd name="T22" fmla="*/ 68 w 174"/>
                <a:gd name="T23" fmla="*/ 61 h 191"/>
                <a:gd name="T24" fmla="*/ 83 w 174"/>
                <a:gd name="T25" fmla="*/ 75 h 191"/>
                <a:gd name="T26" fmla="*/ 80 w 174"/>
                <a:gd name="T27" fmla="*/ 80 h 191"/>
                <a:gd name="T28" fmla="*/ 65 w 174"/>
                <a:gd name="T29" fmla="*/ 62 h 191"/>
                <a:gd name="T30" fmla="*/ 37 w 174"/>
                <a:gd name="T31" fmla="*/ 37 h 191"/>
                <a:gd name="T32" fmla="*/ 17 w 174"/>
                <a:gd name="T33" fmla="*/ 60 h 191"/>
                <a:gd name="T34" fmla="*/ 52 w 174"/>
                <a:gd name="T35" fmla="*/ 97 h 191"/>
                <a:gd name="T36" fmla="*/ 60 w 174"/>
                <a:gd name="T37" fmla="*/ 102 h 191"/>
                <a:gd name="T38" fmla="*/ 57 w 174"/>
                <a:gd name="T39" fmla="*/ 107 h 191"/>
                <a:gd name="T40" fmla="*/ 33 w 174"/>
                <a:gd name="T41" fmla="*/ 88 h 191"/>
                <a:gd name="T42" fmla="*/ 13 w 174"/>
                <a:gd name="T43" fmla="*/ 72 h 191"/>
                <a:gd name="T44" fmla="*/ 6 w 174"/>
                <a:gd name="T45" fmla="*/ 96 h 191"/>
                <a:gd name="T46" fmla="*/ 29 w 174"/>
                <a:gd name="T47" fmla="*/ 128 h 191"/>
                <a:gd name="T48" fmla="*/ 42 w 174"/>
                <a:gd name="T49" fmla="*/ 134 h 191"/>
                <a:gd name="T50" fmla="*/ 47 w 174"/>
                <a:gd name="T51" fmla="*/ 134 h 191"/>
                <a:gd name="T52" fmla="*/ 64 w 174"/>
                <a:gd name="T53" fmla="*/ 163 h 191"/>
                <a:gd name="T54" fmla="*/ 96 w 174"/>
                <a:gd name="T55" fmla="*/ 179 h 191"/>
                <a:gd name="T56" fmla="*/ 130 w 174"/>
                <a:gd name="T57" fmla="*/ 173 h 191"/>
                <a:gd name="T58" fmla="*/ 123 w 174"/>
                <a:gd name="T59" fmla="*/ 183 h 191"/>
                <a:gd name="T60" fmla="*/ 67 w 174"/>
                <a:gd name="T61" fmla="*/ 169 h 191"/>
                <a:gd name="T62" fmla="*/ 5 w 174"/>
                <a:gd name="T63" fmla="*/ 103 h 191"/>
                <a:gd name="T64" fmla="*/ 17 w 174"/>
                <a:gd name="T65" fmla="*/ 70 h 191"/>
                <a:gd name="T66" fmla="*/ 45 w 174"/>
                <a:gd name="T67" fmla="*/ 36 h 191"/>
                <a:gd name="T68" fmla="*/ 59 w 174"/>
                <a:gd name="T69" fmla="*/ 2 h 191"/>
                <a:gd name="T70" fmla="*/ 98 w 174"/>
                <a:gd name="T71" fmla="*/ 34 h 191"/>
                <a:gd name="T72" fmla="*/ 120 w 174"/>
                <a:gd name="T73" fmla="*/ 59 h 191"/>
                <a:gd name="T74" fmla="*/ 129 w 174"/>
                <a:gd name="T75" fmla="*/ 28 h 191"/>
                <a:gd name="T76" fmla="*/ 154 w 174"/>
                <a:gd name="T77" fmla="*/ 33 h 191"/>
                <a:gd name="T78" fmla="*/ 153 w 174"/>
                <a:gd name="T79" fmla="*/ 68 h 191"/>
                <a:gd name="T80" fmla="*/ 165 w 174"/>
                <a:gd name="T81" fmla="*/ 122 h 191"/>
                <a:gd name="T82" fmla="*/ 163 w 174"/>
                <a:gd name="T83" fmla="*/ 125 h 191"/>
                <a:gd name="T84" fmla="*/ 150 w 174"/>
                <a:gd name="T85" fmla="*/ 71 h 191"/>
                <a:gd name="T86" fmla="*/ 150 w 174"/>
                <a:gd name="T87" fmla="*/ 50 h 191"/>
                <a:gd name="T88" fmla="*/ 149 w 174"/>
                <a:gd name="T89" fmla="*/ 24 h 191"/>
                <a:gd name="T90" fmla="*/ 140 w 174"/>
                <a:gd name="T91" fmla="*/ 25 h 191"/>
                <a:gd name="T92" fmla="*/ 129 w 174"/>
                <a:gd name="T93" fmla="*/ 32 h 191"/>
                <a:gd name="T94" fmla="*/ 124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124" y="46"/>
                  </a:moveTo>
                  <a:cubicBezTo>
                    <a:pt x="124" y="48"/>
                    <a:pt x="124" y="50"/>
                    <a:pt x="123" y="52"/>
                  </a:cubicBezTo>
                  <a:cubicBezTo>
                    <a:pt x="123" y="56"/>
                    <a:pt x="123" y="59"/>
                    <a:pt x="123" y="63"/>
                  </a:cubicBezTo>
                  <a:cubicBezTo>
                    <a:pt x="123" y="65"/>
                    <a:pt x="123" y="67"/>
                    <a:pt x="123" y="69"/>
                  </a:cubicBezTo>
                  <a:cubicBezTo>
                    <a:pt x="124" y="72"/>
                    <a:pt x="115" y="71"/>
                    <a:pt x="107" y="80"/>
                  </a:cubicBezTo>
                  <a:cubicBezTo>
                    <a:pt x="98" y="89"/>
                    <a:pt x="93" y="101"/>
                    <a:pt x="93" y="107"/>
                  </a:cubicBezTo>
                  <a:cubicBezTo>
                    <a:pt x="93" y="114"/>
                    <a:pt x="86" y="111"/>
                    <a:pt x="88" y="103"/>
                  </a:cubicBezTo>
                  <a:cubicBezTo>
                    <a:pt x="90" y="96"/>
                    <a:pt x="96" y="76"/>
                    <a:pt x="118" y="66"/>
                  </a:cubicBezTo>
                  <a:cubicBezTo>
                    <a:pt x="117" y="60"/>
                    <a:pt x="100" y="42"/>
                    <a:pt x="94" y="35"/>
                  </a:cubicBezTo>
                  <a:cubicBezTo>
                    <a:pt x="88" y="28"/>
                    <a:pt x="68" y="8"/>
                    <a:pt x="63" y="6"/>
                  </a:cubicBezTo>
                  <a:cubicBezTo>
                    <a:pt x="58" y="4"/>
                    <a:pt x="45" y="13"/>
                    <a:pt x="47" y="25"/>
                  </a:cubicBezTo>
                  <a:cubicBezTo>
                    <a:pt x="49" y="38"/>
                    <a:pt x="62" y="55"/>
                    <a:pt x="68" y="61"/>
                  </a:cubicBezTo>
                  <a:cubicBezTo>
                    <a:pt x="74" y="67"/>
                    <a:pt x="83" y="75"/>
                    <a:pt x="83" y="75"/>
                  </a:cubicBezTo>
                  <a:cubicBezTo>
                    <a:pt x="80" y="80"/>
                    <a:pt x="80" y="80"/>
                    <a:pt x="80" y="80"/>
                  </a:cubicBezTo>
                  <a:cubicBezTo>
                    <a:pt x="80" y="80"/>
                    <a:pt x="74" y="72"/>
                    <a:pt x="65" y="62"/>
                  </a:cubicBezTo>
                  <a:cubicBezTo>
                    <a:pt x="56" y="52"/>
                    <a:pt x="50" y="40"/>
                    <a:pt x="37" y="37"/>
                  </a:cubicBezTo>
                  <a:cubicBezTo>
                    <a:pt x="24" y="34"/>
                    <a:pt x="15" y="49"/>
                    <a:pt x="17" y="60"/>
                  </a:cubicBezTo>
                  <a:cubicBezTo>
                    <a:pt x="20" y="72"/>
                    <a:pt x="42" y="92"/>
                    <a:pt x="52" y="97"/>
                  </a:cubicBezTo>
                  <a:cubicBezTo>
                    <a:pt x="58" y="100"/>
                    <a:pt x="60" y="102"/>
                    <a:pt x="60" y="102"/>
                  </a:cubicBezTo>
                  <a:cubicBezTo>
                    <a:pt x="57" y="107"/>
                    <a:pt x="57" y="107"/>
                    <a:pt x="57" y="107"/>
                  </a:cubicBezTo>
                  <a:cubicBezTo>
                    <a:pt x="57" y="107"/>
                    <a:pt x="40" y="93"/>
                    <a:pt x="33" y="88"/>
                  </a:cubicBezTo>
                  <a:cubicBezTo>
                    <a:pt x="27" y="82"/>
                    <a:pt x="19" y="73"/>
                    <a:pt x="13" y="72"/>
                  </a:cubicBezTo>
                  <a:cubicBezTo>
                    <a:pt x="7" y="72"/>
                    <a:pt x="3" y="87"/>
                    <a:pt x="6" y="96"/>
                  </a:cubicBezTo>
                  <a:cubicBezTo>
                    <a:pt x="6" y="96"/>
                    <a:pt x="5" y="106"/>
                    <a:pt x="29" y="128"/>
                  </a:cubicBezTo>
                  <a:cubicBezTo>
                    <a:pt x="34" y="132"/>
                    <a:pt x="40" y="137"/>
                    <a:pt x="42" y="134"/>
                  </a:cubicBezTo>
                  <a:cubicBezTo>
                    <a:pt x="45" y="130"/>
                    <a:pt x="48" y="129"/>
                    <a:pt x="47" y="134"/>
                  </a:cubicBezTo>
                  <a:cubicBezTo>
                    <a:pt x="45" y="139"/>
                    <a:pt x="58" y="159"/>
                    <a:pt x="64" y="163"/>
                  </a:cubicBezTo>
                  <a:cubicBezTo>
                    <a:pt x="72" y="168"/>
                    <a:pt x="80" y="180"/>
                    <a:pt x="96" y="179"/>
                  </a:cubicBezTo>
                  <a:cubicBezTo>
                    <a:pt x="107" y="178"/>
                    <a:pt x="120" y="177"/>
                    <a:pt x="130" y="173"/>
                  </a:cubicBezTo>
                  <a:cubicBezTo>
                    <a:pt x="126" y="180"/>
                    <a:pt x="123" y="183"/>
                    <a:pt x="123" y="183"/>
                  </a:cubicBezTo>
                  <a:cubicBezTo>
                    <a:pt x="123" y="183"/>
                    <a:pt x="93" y="191"/>
                    <a:pt x="67" y="169"/>
                  </a:cubicBezTo>
                  <a:cubicBezTo>
                    <a:pt x="41" y="146"/>
                    <a:pt x="11" y="115"/>
                    <a:pt x="5" y="103"/>
                  </a:cubicBezTo>
                  <a:cubicBezTo>
                    <a:pt x="0" y="91"/>
                    <a:pt x="0" y="65"/>
                    <a:pt x="17" y="70"/>
                  </a:cubicBezTo>
                  <a:cubicBezTo>
                    <a:pt x="10" y="47"/>
                    <a:pt x="19" y="28"/>
                    <a:pt x="45" y="36"/>
                  </a:cubicBezTo>
                  <a:cubicBezTo>
                    <a:pt x="39" y="10"/>
                    <a:pt x="51" y="4"/>
                    <a:pt x="59" y="2"/>
                  </a:cubicBezTo>
                  <a:cubicBezTo>
                    <a:pt x="67" y="0"/>
                    <a:pt x="91" y="25"/>
                    <a:pt x="98" y="34"/>
                  </a:cubicBezTo>
                  <a:cubicBezTo>
                    <a:pt x="104" y="42"/>
                    <a:pt x="120" y="59"/>
                    <a:pt x="120" y="59"/>
                  </a:cubicBezTo>
                  <a:cubicBezTo>
                    <a:pt x="120" y="59"/>
                    <a:pt x="121" y="35"/>
                    <a:pt x="129" y="28"/>
                  </a:cubicBezTo>
                  <a:cubicBezTo>
                    <a:pt x="137" y="21"/>
                    <a:pt x="154" y="10"/>
                    <a:pt x="154" y="33"/>
                  </a:cubicBezTo>
                  <a:cubicBezTo>
                    <a:pt x="154" y="56"/>
                    <a:pt x="153" y="68"/>
                    <a:pt x="153" y="68"/>
                  </a:cubicBezTo>
                  <a:cubicBezTo>
                    <a:pt x="153" y="68"/>
                    <a:pt x="174" y="95"/>
                    <a:pt x="165" y="122"/>
                  </a:cubicBezTo>
                  <a:cubicBezTo>
                    <a:pt x="164" y="123"/>
                    <a:pt x="164" y="124"/>
                    <a:pt x="163" y="125"/>
                  </a:cubicBezTo>
                  <a:cubicBezTo>
                    <a:pt x="163" y="110"/>
                    <a:pt x="162" y="84"/>
                    <a:pt x="150" y="71"/>
                  </a:cubicBezTo>
                  <a:cubicBezTo>
                    <a:pt x="146" y="68"/>
                    <a:pt x="150" y="57"/>
                    <a:pt x="150" y="50"/>
                  </a:cubicBezTo>
                  <a:cubicBezTo>
                    <a:pt x="151" y="43"/>
                    <a:pt x="153" y="28"/>
                    <a:pt x="149" y="24"/>
                  </a:cubicBezTo>
                  <a:cubicBezTo>
                    <a:pt x="147" y="22"/>
                    <a:pt x="142" y="24"/>
                    <a:pt x="140" y="25"/>
                  </a:cubicBezTo>
                  <a:cubicBezTo>
                    <a:pt x="136" y="26"/>
                    <a:pt x="132" y="29"/>
                    <a:pt x="129" y="32"/>
                  </a:cubicBezTo>
                  <a:cubicBezTo>
                    <a:pt x="126" y="36"/>
                    <a:pt x="125" y="41"/>
                    <a:pt x="124"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1" name="Freeform 88"/>
            <p:cNvSpPr/>
            <p:nvPr/>
          </p:nvSpPr>
          <p:spPr bwMode="auto">
            <a:xfrm>
              <a:off x="4594226" y="6218238"/>
              <a:ext cx="34925" cy="47625"/>
            </a:xfrm>
            <a:custGeom>
              <a:avLst/>
              <a:gdLst>
                <a:gd name="T0" fmla="*/ 50 w 67"/>
                <a:gd name="T1" fmla="*/ 3 h 90"/>
                <a:gd name="T2" fmla="*/ 0 w 67"/>
                <a:gd name="T3" fmla="*/ 78 h 90"/>
                <a:gd name="T4" fmla="*/ 13 w 67"/>
                <a:gd name="T5" fmla="*/ 89 h 90"/>
                <a:gd name="T6" fmla="*/ 67 w 67"/>
                <a:gd name="T7" fmla="*/ 14 h 90"/>
                <a:gd name="T8" fmla="*/ 50 w 67"/>
                <a:gd name="T9" fmla="*/ 3 h 90"/>
              </a:gdLst>
              <a:ahLst/>
              <a:cxnLst>
                <a:cxn ang="0">
                  <a:pos x="T0" y="T1"/>
                </a:cxn>
                <a:cxn ang="0">
                  <a:pos x="T2" y="T3"/>
                </a:cxn>
                <a:cxn ang="0">
                  <a:pos x="T4" y="T5"/>
                </a:cxn>
                <a:cxn ang="0">
                  <a:pos x="T6" y="T7"/>
                </a:cxn>
                <a:cxn ang="0">
                  <a:pos x="T8" y="T9"/>
                </a:cxn>
              </a:cxnLst>
              <a:rect l="0" t="0" r="r" b="b"/>
              <a:pathLst>
                <a:path w="67" h="90">
                  <a:moveTo>
                    <a:pt x="50" y="3"/>
                  </a:moveTo>
                  <a:cubicBezTo>
                    <a:pt x="50" y="3"/>
                    <a:pt x="46" y="32"/>
                    <a:pt x="0" y="78"/>
                  </a:cubicBezTo>
                  <a:cubicBezTo>
                    <a:pt x="3" y="90"/>
                    <a:pt x="13" y="89"/>
                    <a:pt x="13" y="89"/>
                  </a:cubicBezTo>
                  <a:cubicBezTo>
                    <a:pt x="13" y="89"/>
                    <a:pt x="58" y="76"/>
                    <a:pt x="67" y="14"/>
                  </a:cubicBezTo>
                  <a:cubicBezTo>
                    <a:pt x="62" y="0"/>
                    <a:pt x="50" y="3"/>
                    <a:pt x="50"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2" name="Freeform 89"/>
            <p:cNvSpPr/>
            <p:nvPr/>
          </p:nvSpPr>
          <p:spPr bwMode="auto">
            <a:xfrm>
              <a:off x="4678364" y="6332538"/>
              <a:ext cx="120650"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8"/>
                    <a:pt x="224" y="313"/>
                  </a:cubicBezTo>
                  <a:cubicBezTo>
                    <a:pt x="224" y="328"/>
                    <a:pt x="214" y="320"/>
                    <a:pt x="187" y="313"/>
                  </a:cubicBezTo>
                  <a:cubicBezTo>
                    <a:pt x="159" y="306"/>
                    <a:pt x="145" y="322"/>
                    <a:pt x="145" y="332"/>
                  </a:cubicBezTo>
                  <a:cubicBezTo>
                    <a:pt x="145" y="341"/>
                    <a:pt x="124"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3" name="Freeform 90"/>
            <p:cNvSpPr/>
            <p:nvPr/>
          </p:nvSpPr>
          <p:spPr bwMode="auto">
            <a:xfrm>
              <a:off x="4683126"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2" y="298"/>
                  </a:cubicBezTo>
                  <a:cubicBezTo>
                    <a:pt x="209" y="303"/>
                    <a:pt x="209" y="302"/>
                    <a:pt x="210" y="301"/>
                  </a:cubicBezTo>
                  <a:cubicBezTo>
                    <a:pt x="211" y="300"/>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4" name="Freeform 91"/>
            <p:cNvSpPr/>
            <p:nvPr/>
          </p:nvSpPr>
          <p:spPr bwMode="auto">
            <a:xfrm>
              <a:off x="4737101" y="63690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5" name="Freeform 92"/>
            <p:cNvSpPr/>
            <p:nvPr/>
          </p:nvSpPr>
          <p:spPr bwMode="auto">
            <a:xfrm>
              <a:off x="4721226" y="63563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6" name="Freeform 93"/>
            <p:cNvSpPr/>
            <p:nvPr/>
          </p:nvSpPr>
          <p:spPr bwMode="auto">
            <a:xfrm>
              <a:off x="4678364" y="64897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7" name="Freeform 94"/>
            <p:cNvSpPr/>
            <p:nvPr/>
          </p:nvSpPr>
          <p:spPr bwMode="auto">
            <a:xfrm>
              <a:off x="4675189" y="65151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8" name="Oval 95"/>
            <p:cNvSpPr>
              <a:spLocks noChangeArrowheads="1"/>
            </p:cNvSpPr>
            <p:nvPr/>
          </p:nvSpPr>
          <p:spPr bwMode="auto">
            <a:xfrm>
              <a:off x="4697414" y="65008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9" name="Freeform 96"/>
            <p:cNvSpPr/>
            <p:nvPr/>
          </p:nvSpPr>
          <p:spPr bwMode="auto">
            <a:xfrm>
              <a:off x="4746626" y="6489701"/>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0" name="Freeform 97"/>
            <p:cNvSpPr/>
            <p:nvPr/>
          </p:nvSpPr>
          <p:spPr bwMode="auto">
            <a:xfrm>
              <a:off x="4743451" y="651510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1" name="Oval 98"/>
            <p:cNvSpPr>
              <a:spLocks noChangeArrowheads="1"/>
            </p:cNvSpPr>
            <p:nvPr/>
          </p:nvSpPr>
          <p:spPr bwMode="auto">
            <a:xfrm>
              <a:off x="4767264" y="650081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2" name="Freeform 99"/>
            <p:cNvSpPr/>
            <p:nvPr/>
          </p:nvSpPr>
          <p:spPr bwMode="auto">
            <a:xfrm>
              <a:off x="4706939" y="61722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3" name="Freeform 100"/>
            <p:cNvSpPr/>
            <p:nvPr/>
          </p:nvSpPr>
          <p:spPr bwMode="auto">
            <a:xfrm>
              <a:off x="4721226" y="62166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4" name="Freeform 101"/>
            <p:cNvSpPr/>
            <p:nvPr/>
          </p:nvSpPr>
          <p:spPr bwMode="auto">
            <a:xfrm>
              <a:off x="4749801" y="6216651"/>
              <a:ext cx="17463" cy="12700"/>
            </a:xfrm>
            <a:custGeom>
              <a:avLst/>
              <a:gdLst>
                <a:gd name="T0" fmla="*/ 1 w 11"/>
                <a:gd name="T1" fmla="*/ 1 h 8"/>
                <a:gd name="T2" fmla="*/ 9 w 11"/>
                <a:gd name="T3" fmla="*/ 8 h 8"/>
                <a:gd name="T4" fmla="*/ 11 w 11"/>
                <a:gd name="T5" fmla="*/ 6 h 8"/>
                <a:gd name="T6" fmla="*/ 1 w 11"/>
                <a:gd name="T7" fmla="*/ 0 h 8"/>
                <a:gd name="T8" fmla="*/ 0 w 11"/>
                <a:gd name="T9" fmla="*/ 1 h 8"/>
                <a:gd name="T10" fmla="*/ 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 y="1"/>
                  </a:moveTo>
                  <a:lnTo>
                    <a:pt x="9" y="8"/>
                  </a:lnTo>
                  <a:lnTo>
                    <a:pt x="11"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5" name="Freeform 102"/>
            <p:cNvSpPr>
              <a:spLocks noEditPoints="1"/>
            </p:cNvSpPr>
            <p:nvPr/>
          </p:nvSpPr>
          <p:spPr bwMode="auto">
            <a:xfrm>
              <a:off x="4711701" y="62071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6" name="Freeform 103"/>
            <p:cNvSpPr/>
            <p:nvPr/>
          </p:nvSpPr>
          <p:spPr bwMode="auto">
            <a:xfrm>
              <a:off x="4727576" y="6218238"/>
              <a:ext cx="36513" cy="84138"/>
            </a:xfrm>
            <a:custGeom>
              <a:avLst/>
              <a:gdLst>
                <a:gd name="T0" fmla="*/ 14 w 23"/>
                <a:gd name="T1" fmla="*/ 0 h 53"/>
                <a:gd name="T2" fmla="*/ 7 w 23"/>
                <a:gd name="T3" fmla="*/ 0 h 53"/>
                <a:gd name="T4" fmla="*/ 7 w 23"/>
                <a:gd name="T5" fmla="*/ 0 h 53"/>
                <a:gd name="T6" fmla="*/ 0 w 23"/>
                <a:gd name="T7" fmla="*/ 37 h 53"/>
                <a:gd name="T8" fmla="*/ 11 w 23"/>
                <a:gd name="T9" fmla="*/ 53 h 53"/>
                <a:gd name="T10" fmla="*/ 23 w 23"/>
                <a:gd name="T11" fmla="*/ 37 h 53"/>
                <a:gd name="T12" fmla="*/ 14 w 2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3" h="53">
                  <a:moveTo>
                    <a:pt x="14" y="0"/>
                  </a:moveTo>
                  <a:lnTo>
                    <a:pt x="7" y="0"/>
                  </a:lnTo>
                  <a:lnTo>
                    <a:pt x="7" y="0"/>
                  </a:lnTo>
                  <a:lnTo>
                    <a:pt x="0" y="37"/>
                  </a:lnTo>
                  <a:lnTo>
                    <a:pt x="11" y="53"/>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7" name="Freeform 104"/>
            <p:cNvSpPr/>
            <p:nvPr/>
          </p:nvSpPr>
          <p:spPr bwMode="auto">
            <a:xfrm>
              <a:off x="4729164" y="62198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8" name="Freeform 105"/>
            <p:cNvSpPr/>
            <p:nvPr/>
          </p:nvSpPr>
          <p:spPr bwMode="auto">
            <a:xfrm>
              <a:off x="4745039" y="62198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9" name="Freeform 106"/>
            <p:cNvSpPr/>
            <p:nvPr/>
          </p:nvSpPr>
          <p:spPr bwMode="auto">
            <a:xfrm>
              <a:off x="4735514" y="6227763"/>
              <a:ext cx="17463"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0" name="Freeform 107"/>
            <p:cNvSpPr/>
            <p:nvPr/>
          </p:nvSpPr>
          <p:spPr bwMode="auto">
            <a:xfrm>
              <a:off x="4730751" y="62484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0" y="7"/>
                    <a:pt x="36" y="11"/>
                  </a:cubicBezTo>
                  <a:cubicBezTo>
                    <a:pt x="28" y="17"/>
                    <a:pt x="18" y="24"/>
                    <a:pt x="3" y="28"/>
                  </a:cubicBezTo>
                  <a:cubicBezTo>
                    <a:pt x="0" y="43"/>
                    <a:pt x="0" y="43"/>
                    <a:pt x="0" y="43"/>
                  </a:cubicBezTo>
                  <a:cubicBezTo>
                    <a:pt x="21" y="38"/>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1" name="Freeform 108"/>
            <p:cNvSpPr/>
            <p:nvPr/>
          </p:nvSpPr>
          <p:spPr bwMode="auto">
            <a:xfrm>
              <a:off x="4733926" y="6269038"/>
              <a:ext cx="28575"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2" name="Freeform 109"/>
            <p:cNvSpPr/>
            <p:nvPr/>
          </p:nvSpPr>
          <p:spPr bwMode="auto">
            <a:xfrm>
              <a:off x="4735514" y="6211888"/>
              <a:ext cx="17463" cy="12700"/>
            </a:xfrm>
            <a:custGeom>
              <a:avLst/>
              <a:gdLst>
                <a:gd name="T0" fmla="*/ 2 w 32"/>
                <a:gd name="T1" fmla="*/ 0 h 23"/>
                <a:gd name="T2" fmla="*/ 31 w 32"/>
                <a:gd name="T3" fmla="*/ 0 h 23"/>
                <a:gd name="T4" fmla="*/ 31 w 32"/>
                <a:gd name="T5" fmla="*/ 16 h 23"/>
                <a:gd name="T6" fmla="*/ 15 w 32"/>
                <a:gd name="T7" fmla="*/ 23 h 23"/>
                <a:gd name="T8" fmla="*/ 3 w 32"/>
                <a:gd name="T9" fmla="*/ 19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3" name="Freeform 110"/>
            <p:cNvSpPr/>
            <p:nvPr/>
          </p:nvSpPr>
          <p:spPr bwMode="auto">
            <a:xfrm>
              <a:off x="4689476" y="6203951"/>
              <a:ext cx="103188" cy="142875"/>
            </a:xfrm>
            <a:custGeom>
              <a:avLst/>
              <a:gdLst>
                <a:gd name="T0" fmla="*/ 33 w 195"/>
                <a:gd name="T1" fmla="*/ 1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3" y="0"/>
                    <a:pt x="183" y="0"/>
                    <a:pt x="183" y="0"/>
                  </a:cubicBezTo>
                  <a:cubicBezTo>
                    <a:pt x="183" y="0"/>
                    <a:pt x="193" y="116"/>
                    <a:pt x="194" y="152"/>
                  </a:cubicBezTo>
                  <a:cubicBezTo>
                    <a:pt x="194" y="188"/>
                    <a:pt x="195" y="246"/>
                    <a:pt x="195" y="246"/>
                  </a:cubicBezTo>
                  <a:cubicBezTo>
                    <a:pt x="195" y="246"/>
                    <a:pt x="100" y="266"/>
                    <a:pt x="0" y="246"/>
                  </a:cubicBezTo>
                  <a:cubicBezTo>
                    <a:pt x="2" y="156"/>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4" name="Freeform 111"/>
            <p:cNvSpPr/>
            <p:nvPr/>
          </p:nvSpPr>
          <p:spPr bwMode="auto">
            <a:xfrm>
              <a:off x="4689476" y="6210301"/>
              <a:ext cx="52388" cy="127000"/>
            </a:xfrm>
            <a:custGeom>
              <a:avLst/>
              <a:gdLst>
                <a:gd name="T0" fmla="*/ 23 w 100"/>
                <a:gd name="T1" fmla="*/ 16 h 237"/>
                <a:gd name="T2" fmla="*/ 8 w 100"/>
                <a:gd name="T3" fmla="*/ 172 h 237"/>
                <a:gd name="T4" fmla="*/ 25 w 100"/>
                <a:gd name="T5" fmla="*/ 233 h 237"/>
                <a:gd name="T6" fmla="*/ 85 w 100"/>
                <a:gd name="T7" fmla="*/ 232 h 237"/>
                <a:gd name="T8" fmla="*/ 85 w 100"/>
                <a:gd name="T9" fmla="*/ 130 h 237"/>
                <a:gd name="T10" fmla="*/ 100 w 100"/>
                <a:gd name="T11" fmla="*/ 113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2"/>
                  </a:cubicBezTo>
                  <a:cubicBezTo>
                    <a:pt x="8" y="202"/>
                    <a:pt x="0" y="229"/>
                    <a:pt x="25" y="233"/>
                  </a:cubicBezTo>
                  <a:cubicBezTo>
                    <a:pt x="49" y="237"/>
                    <a:pt x="85" y="232"/>
                    <a:pt x="85" y="232"/>
                  </a:cubicBezTo>
                  <a:cubicBezTo>
                    <a:pt x="85" y="130"/>
                    <a:pt x="85" y="130"/>
                    <a:pt x="85" y="130"/>
                  </a:cubicBezTo>
                  <a:cubicBezTo>
                    <a:pt x="95" y="121"/>
                    <a:pt x="100" y="113"/>
                    <a:pt x="100" y="113"/>
                  </a:cubicBezTo>
                  <a:cubicBezTo>
                    <a:pt x="100" y="113"/>
                    <a:pt x="53" y="39"/>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5" name="Freeform 112"/>
            <p:cNvSpPr/>
            <p:nvPr/>
          </p:nvSpPr>
          <p:spPr bwMode="auto">
            <a:xfrm>
              <a:off x="4737101" y="6208713"/>
              <a:ext cx="53975" cy="133350"/>
            </a:xfrm>
            <a:custGeom>
              <a:avLst/>
              <a:gdLst>
                <a:gd name="T0" fmla="*/ 2 w 101"/>
                <a:gd name="T1" fmla="*/ 234 h 249"/>
                <a:gd name="T2" fmla="*/ 90 w 101"/>
                <a:gd name="T3" fmla="*/ 233 h 249"/>
                <a:gd name="T4" fmla="*/ 100 w 101"/>
                <a:gd name="T5" fmla="*/ 130 h 249"/>
                <a:gd name="T6" fmla="*/ 92 w 101"/>
                <a:gd name="T7" fmla="*/ 25 h 249"/>
                <a:gd name="T8" fmla="*/ 79 w 101"/>
                <a:gd name="T9" fmla="*/ 11 h 249"/>
                <a:gd name="T10" fmla="*/ 53 w 101"/>
                <a:gd name="T11" fmla="*/ 59 h 249"/>
                <a:gd name="T12" fmla="*/ 1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8" y="235"/>
                    <a:pt x="90" y="233"/>
                  </a:cubicBezTo>
                  <a:cubicBezTo>
                    <a:pt x="101" y="231"/>
                    <a:pt x="100" y="153"/>
                    <a:pt x="100" y="130"/>
                  </a:cubicBezTo>
                  <a:cubicBezTo>
                    <a:pt x="100" y="108"/>
                    <a:pt x="92" y="50"/>
                    <a:pt x="92" y="25"/>
                  </a:cubicBezTo>
                  <a:cubicBezTo>
                    <a:pt x="92" y="0"/>
                    <a:pt x="80" y="6"/>
                    <a:pt x="79" y="11"/>
                  </a:cubicBezTo>
                  <a:cubicBezTo>
                    <a:pt x="77" y="16"/>
                    <a:pt x="61" y="44"/>
                    <a:pt x="53" y="59"/>
                  </a:cubicBezTo>
                  <a:cubicBezTo>
                    <a:pt x="45" y="75"/>
                    <a:pt x="1" y="132"/>
                    <a:pt x="1" y="132"/>
                  </a:cubicBezTo>
                  <a:cubicBezTo>
                    <a:pt x="1"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6" name="Rectangle 113"/>
            <p:cNvSpPr>
              <a:spLocks noChangeArrowheads="1"/>
            </p:cNvSpPr>
            <p:nvPr/>
          </p:nvSpPr>
          <p:spPr bwMode="auto">
            <a:xfrm>
              <a:off x="4754564" y="6310313"/>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97" name="Freeform 114"/>
            <p:cNvSpPr/>
            <p:nvPr/>
          </p:nvSpPr>
          <p:spPr bwMode="auto">
            <a:xfrm>
              <a:off x="4619626" y="5970588"/>
              <a:ext cx="234950" cy="174625"/>
            </a:xfrm>
            <a:custGeom>
              <a:avLst/>
              <a:gdLst>
                <a:gd name="T0" fmla="*/ 22 w 440"/>
                <a:gd name="T1" fmla="*/ 272 h 326"/>
                <a:gd name="T2" fmla="*/ 46 w 440"/>
                <a:gd name="T3" fmla="*/ 326 h 326"/>
                <a:gd name="T4" fmla="*/ 399 w 440"/>
                <a:gd name="T5" fmla="*/ 323 h 326"/>
                <a:gd name="T6" fmla="*/ 420 w 440"/>
                <a:gd name="T7" fmla="*/ 210 h 326"/>
                <a:gd name="T8" fmla="*/ 439 w 440"/>
                <a:gd name="T9" fmla="*/ 214 h 326"/>
                <a:gd name="T10" fmla="*/ 422 w 440"/>
                <a:gd name="T11" fmla="*/ 175 h 326"/>
                <a:gd name="T12" fmla="*/ 397 w 440"/>
                <a:gd name="T13" fmla="*/ 133 h 326"/>
                <a:gd name="T14" fmla="*/ 416 w 440"/>
                <a:gd name="T15" fmla="*/ 102 h 326"/>
                <a:gd name="T16" fmla="*/ 367 w 440"/>
                <a:gd name="T17" fmla="*/ 90 h 326"/>
                <a:gd name="T18" fmla="*/ 267 w 440"/>
                <a:gd name="T19" fmla="*/ 43 h 326"/>
                <a:gd name="T20" fmla="*/ 257 w 440"/>
                <a:gd name="T21" fmla="*/ 0 h 326"/>
                <a:gd name="T22" fmla="*/ 221 w 440"/>
                <a:gd name="T23" fmla="*/ 36 h 326"/>
                <a:gd name="T24" fmla="*/ 110 w 440"/>
                <a:gd name="T25" fmla="*/ 64 h 326"/>
                <a:gd name="T26" fmla="*/ 39 w 440"/>
                <a:gd name="T27" fmla="*/ 137 h 326"/>
                <a:gd name="T28" fmla="*/ 18 w 440"/>
                <a:gd name="T29" fmla="*/ 114 h 326"/>
                <a:gd name="T30" fmla="*/ 32 w 440"/>
                <a:gd name="T31" fmla="*/ 161 h 326"/>
                <a:gd name="T32" fmla="*/ 9 w 440"/>
                <a:gd name="T33" fmla="*/ 138 h 326"/>
                <a:gd name="T34" fmla="*/ 24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3" y="311"/>
                    <a:pt x="46" y="326"/>
                    <a:pt x="46" y="326"/>
                  </a:cubicBezTo>
                  <a:cubicBezTo>
                    <a:pt x="46" y="326"/>
                    <a:pt x="183" y="323"/>
                    <a:pt x="399" y="323"/>
                  </a:cubicBezTo>
                  <a:cubicBezTo>
                    <a:pt x="440" y="283"/>
                    <a:pt x="433" y="234"/>
                    <a:pt x="420" y="210"/>
                  </a:cubicBezTo>
                  <a:cubicBezTo>
                    <a:pt x="431" y="222"/>
                    <a:pt x="439" y="214"/>
                    <a:pt x="439" y="214"/>
                  </a:cubicBezTo>
                  <a:cubicBezTo>
                    <a:pt x="433" y="214"/>
                    <a:pt x="427" y="203"/>
                    <a:pt x="422" y="175"/>
                  </a:cubicBezTo>
                  <a:cubicBezTo>
                    <a:pt x="418" y="146"/>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7"/>
                    <a:pt x="0" y="187"/>
                    <a:pt x="24" y="195"/>
                  </a:cubicBezTo>
                  <a:cubicBezTo>
                    <a:pt x="24"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8" name="Freeform 115"/>
            <p:cNvSpPr/>
            <p:nvPr/>
          </p:nvSpPr>
          <p:spPr bwMode="auto">
            <a:xfrm>
              <a:off x="4630739" y="6072188"/>
              <a:ext cx="223838" cy="73025"/>
            </a:xfrm>
            <a:custGeom>
              <a:avLst/>
              <a:gdLst>
                <a:gd name="T0" fmla="*/ 25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59 w 418"/>
                <a:gd name="T13" fmla="*/ 59 h 136"/>
                <a:gd name="T14" fmla="*/ 337 w 418"/>
                <a:gd name="T15" fmla="*/ 46 h 136"/>
                <a:gd name="T16" fmla="*/ 344 w 418"/>
                <a:gd name="T17" fmla="*/ 69 h 136"/>
                <a:gd name="T18" fmla="*/ 311 w 418"/>
                <a:gd name="T19" fmla="*/ 42 h 136"/>
                <a:gd name="T20" fmla="*/ 278 w 418"/>
                <a:gd name="T21" fmla="*/ 14 h 136"/>
                <a:gd name="T22" fmla="*/ 285 w 418"/>
                <a:gd name="T23" fmla="*/ 44 h 136"/>
                <a:gd name="T24" fmla="*/ 232 w 418"/>
                <a:gd name="T25" fmla="*/ 0 h 136"/>
                <a:gd name="T26" fmla="*/ 220 w 418"/>
                <a:gd name="T27" fmla="*/ 47 h 136"/>
                <a:gd name="T28" fmla="*/ 215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3"/>
                    <a:pt x="412" y="45"/>
                    <a:pt x="399" y="21"/>
                  </a:cubicBezTo>
                  <a:cubicBezTo>
                    <a:pt x="413" y="54"/>
                    <a:pt x="394" y="94"/>
                    <a:pt x="394" y="94"/>
                  </a:cubicBezTo>
                  <a:cubicBezTo>
                    <a:pt x="383" y="88"/>
                    <a:pt x="370" y="94"/>
                    <a:pt x="370" y="94"/>
                  </a:cubicBezTo>
                  <a:cubicBezTo>
                    <a:pt x="370" y="78"/>
                    <a:pt x="370" y="78"/>
                    <a:pt x="370" y="78"/>
                  </a:cubicBezTo>
                  <a:cubicBezTo>
                    <a:pt x="370" y="78"/>
                    <a:pt x="366" y="67"/>
                    <a:pt x="359" y="59"/>
                  </a:cubicBezTo>
                  <a:cubicBezTo>
                    <a:pt x="353" y="50"/>
                    <a:pt x="337" y="46"/>
                    <a:pt x="337" y="46"/>
                  </a:cubicBezTo>
                  <a:cubicBezTo>
                    <a:pt x="337" y="46"/>
                    <a:pt x="343" y="51"/>
                    <a:pt x="344" y="69"/>
                  </a:cubicBezTo>
                  <a:cubicBezTo>
                    <a:pt x="338" y="62"/>
                    <a:pt x="326" y="47"/>
                    <a:pt x="311" y="42"/>
                  </a:cubicBezTo>
                  <a:cubicBezTo>
                    <a:pt x="296" y="37"/>
                    <a:pt x="281" y="21"/>
                    <a:pt x="278" y="14"/>
                  </a:cubicBezTo>
                  <a:cubicBezTo>
                    <a:pt x="275" y="20"/>
                    <a:pt x="273" y="39"/>
                    <a:pt x="285" y="44"/>
                  </a:cubicBezTo>
                  <a:cubicBezTo>
                    <a:pt x="260" y="44"/>
                    <a:pt x="239" y="20"/>
                    <a:pt x="232" y="0"/>
                  </a:cubicBezTo>
                  <a:cubicBezTo>
                    <a:pt x="235" y="16"/>
                    <a:pt x="227" y="41"/>
                    <a:pt x="220" y="47"/>
                  </a:cubicBezTo>
                  <a:cubicBezTo>
                    <a:pt x="213" y="54"/>
                    <a:pt x="215" y="66"/>
                    <a:pt x="215" y="66"/>
                  </a:cubicBezTo>
                  <a:cubicBezTo>
                    <a:pt x="215" y="66"/>
                    <a:pt x="210" y="61"/>
                    <a:pt x="208" y="52"/>
                  </a:cubicBezTo>
                  <a:cubicBezTo>
                    <a:pt x="207" y="43"/>
                    <a:pt x="202" y="38"/>
                    <a:pt x="186" y="36"/>
                  </a:cubicBezTo>
                  <a:cubicBezTo>
                    <a:pt x="160" y="35"/>
                    <a:pt x="148" y="24"/>
                    <a:pt x="147" y="10"/>
                  </a:cubicBezTo>
                  <a:cubicBezTo>
                    <a:pt x="138" y="25"/>
                    <a:pt x="146" y="40"/>
                    <a:pt x="163" y="47"/>
                  </a:cubicBezTo>
                  <a:cubicBezTo>
                    <a:pt x="143" y="46"/>
                    <a:pt x="133" y="37"/>
                    <a:pt x="120" y="17"/>
                  </a:cubicBezTo>
                  <a:cubicBezTo>
                    <a:pt x="115" y="35"/>
                    <a:pt x="129" y="61"/>
                    <a:pt x="129" y="61"/>
                  </a:cubicBezTo>
                  <a:cubicBezTo>
                    <a:pt x="129" y="61"/>
                    <a:pt x="113" y="55"/>
                    <a:pt x="96" y="44"/>
                  </a:cubicBezTo>
                  <a:cubicBezTo>
                    <a:pt x="79" y="34"/>
                    <a:pt x="73" y="16"/>
                    <a:pt x="73" y="16"/>
                  </a:cubicBezTo>
                  <a:cubicBezTo>
                    <a:pt x="73" y="16"/>
                    <a:pt x="74" y="41"/>
                    <a:pt x="69" y="55"/>
                  </a:cubicBezTo>
                  <a:cubicBezTo>
                    <a:pt x="64" y="69"/>
                    <a:pt x="40" y="75"/>
                    <a:pt x="40" y="75"/>
                  </a:cubicBezTo>
                  <a:cubicBezTo>
                    <a:pt x="40" y="96"/>
                    <a:pt x="40" y="96"/>
                    <a:pt x="40" y="96"/>
                  </a:cubicBezTo>
                  <a:cubicBezTo>
                    <a:pt x="22" y="83"/>
                    <a:pt x="6" y="96"/>
                    <a:pt x="6" y="96"/>
                  </a:cubicBezTo>
                  <a:cubicBezTo>
                    <a:pt x="4" y="97"/>
                    <a:pt x="2"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9" name="Freeform 116"/>
            <p:cNvSpPr/>
            <p:nvPr/>
          </p:nvSpPr>
          <p:spPr bwMode="auto">
            <a:xfrm>
              <a:off x="4619626" y="6032501"/>
              <a:ext cx="22225" cy="42863"/>
            </a:xfrm>
            <a:custGeom>
              <a:avLst/>
              <a:gdLst>
                <a:gd name="T0" fmla="*/ 18 w 41"/>
                <a:gd name="T1" fmla="*/ 0 h 81"/>
                <a:gd name="T2" fmla="*/ 32 w 41"/>
                <a:gd name="T3" fmla="*/ 47 h 81"/>
                <a:gd name="T4" fmla="*/ 9 w 41"/>
                <a:gd name="T5" fmla="*/ 24 h 81"/>
                <a:gd name="T6" fmla="*/ 24 w 41"/>
                <a:gd name="T7" fmla="*/ 81 h 81"/>
                <a:gd name="T8" fmla="*/ 34 w 41"/>
                <a:gd name="T9" fmla="*/ 78 h 81"/>
                <a:gd name="T10" fmla="*/ 10 w 41"/>
                <a:gd name="T11" fmla="*/ 58 h 81"/>
                <a:gd name="T12" fmla="*/ 8 w 41"/>
                <a:gd name="T13" fmla="*/ 29 h 81"/>
                <a:gd name="T14" fmla="*/ 36 w 41"/>
                <a:gd name="T15" fmla="*/ 49 h 81"/>
                <a:gd name="T16" fmla="*/ 21 w 41"/>
                <a:gd name="T17" fmla="*/ 10 h 81"/>
                <a:gd name="T18" fmla="*/ 41 w 41"/>
                <a:gd name="T19" fmla="*/ 26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9" y="24"/>
                    <a:pt x="9" y="24"/>
                  </a:cubicBezTo>
                  <a:cubicBezTo>
                    <a:pt x="0" y="33"/>
                    <a:pt x="0" y="72"/>
                    <a:pt x="24" y="81"/>
                  </a:cubicBezTo>
                  <a:cubicBezTo>
                    <a:pt x="34" y="78"/>
                    <a:pt x="34" y="78"/>
                    <a:pt x="34" y="78"/>
                  </a:cubicBezTo>
                  <a:cubicBezTo>
                    <a:pt x="34" y="78"/>
                    <a:pt x="14" y="70"/>
                    <a:pt x="10" y="58"/>
                  </a:cubicBezTo>
                  <a:cubicBezTo>
                    <a:pt x="5" y="46"/>
                    <a:pt x="7"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0" name="Freeform 117"/>
            <p:cNvSpPr/>
            <p:nvPr/>
          </p:nvSpPr>
          <p:spPr bwMode="auto">
            <a:xfrm>
              <a:off x="4640264" y="5970588"/>
              <a:ext cx="214313" cy="115888"/>
            </a:xfrm>
            <a:custGeom>
              <a:avLst/>
              <a:gdLst>
                <a:gd name="T0" fmla="*/ 383 w 400"/>
                <a:gd name="T1" fmla="*/ 175 h 217"/>
                <a:gd name="T2" fmla="*/ 358 w 400"/>
                <a:gd name="T3" fmla="*/ 133 h 217"/>
                <a:gd name="T4" fmla="*/ 377 w 400"/>
                <a:gd name="T5" fmla="*/ 102 h 217"/>
                <a:gd name="T6" fmla="*/ 328 w 400"/>
                <a:gd name="T7" fmla="*/ 90 h 217"/>
                <a:gd name="T8" fmla="*/ 228 w 400"/>
                <a:gd name="T9" fmla="*/ 43 h 217"/>
                <a:gd name="T10" fmla="*/ 218 w 400"/>
                <a:gd name="T11" fmla="*/ 0 h 217"/>
                <a:gd name="T12" fmla="*/ 182 w 400"/>
                <a:gd name="T13" fmla="*/ 36 h 217"/>
                <a:gd name="T14" fmla="*/ 71 w 400"/>
                <a:gd name="T15" fmla="*/ 64 h 217"/>
                <a:gd name="T16" fmla="*/ 0 w 400"/>
                <a:gd name="T17" fmla="*/ 137 h 217"/>
                <a:gd name="T18" fmla="*/ 53 w 400"/>
                <a:gd name="T19" fmla="*/ 72 h 217"/>
                <a:gd name="T20" fmla="*/ 87 w 400"/>
                <a:gd name="T21" fmla="*/ 78 h 217"/>
                <a:gd name="T22" fmla="*/ 107 w 400"/>
                <a:gd name="T23" fmla="*/ 77 h 217"/>
                <a:gd name="T24" fmla="*/ 89 w 400"/>
                <a:gd name="T25" fmla="*/ 76 h 217"/>
                <a:gd name="T26" fmla="*/ 75 w 400"/>
                <a:gd name="T27" fmla="*/ 65 h 217"/>
                <a:gd name="T28" fmla="*/ 126 w 400"/>
                <a:gd name="T29" fmla="*/ 48 h 217"/>
                <a:gd name="T30" fmla="*/ 222 w 400"/>
                <a:gd name="T31" fmla="*/ 8 h 217"/>
                <a:gd name="T32" fmla="*/ 218 w 400"/>
                <a:gd name="T33" fmla="*/ 50 h 217"/>
                <a:gd name="T34" fmla="*/ 306 w 400"/>
                <a:gd name="T35" fmla="*/ 72 h 217"/>
                <a:gd name="T36" fmla="*/ 371 w 400"/>
                <a:gd name="T37" fmla="*/ 113 h 217"/>
                <a:gd name="T38" fmla="*/ 341 w 400"/>
                <a:gd name="T39" fmla="*/ 130 h 217"/>
                <a:gd name="T40" fmla="*/ 377 w 400"/>
                <a:gd name="T41" fmla="*/ 163 h 217"/>
                <a:gd name="T42" fmla="*/ 400 w 400"/>
                <a:gd name="T43" fmla="*/ 214 h 217"/>
                <a:gd name="T44" fmla="*/ 383 w 400"/>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7">
                  <a:moveTo>
                    <a:pt x="383" y="175"/>
                  </a:moveTo>
                  <a:cubicBezTo>
                    <a:pt x="379" y="146"/>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89"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4" y="190"/>
                    <a:pt x="385" y="217"/>
                    <a:pt x="400" y="214"/>
                  </a:cubicBezTo>
                  <a:cubicBezTo>
                    <a:pt x="394" y="214"/>
                    <a:pt x="388" y="203"/>
                    <a:pt x="383"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1" name="Freeform 118"/>
            <p:cNvSpPr/>
            <p:nvPr/>
          </p:nvSpPr>
          <p:spPr bwMode="auto">
            <a:xfrm>
              <a:off x="4813301" y="6061076"/>
              <a:ext cx="19050" cy="53975"/>
            </a:xfrm>
            <a:custGeom>
              <a:avLst/>
              <a:gdLst>
                <a:gd name="T0" fmla="*/ 24 w 36"/>
                <a:gd name="T1" fmla="*/ 90 h 102"/>
                <a:gd name="T2" fmla="*/ 24 w 36"/>
                <a:gd name="T3" fmla="*/ 39 h 102"/>
                <a:gd name="T4" fmla="*/ 0 w 36"/>
                <a:gd name="T5" fmla="*/ 0 h 102"/>
                <a:gd name="T6" fmla="*/ 32 w 36"/>
                <a:gd name="T7" fmla="*/ 53 h 102"/>
                <a:gd name="T8" fmla="*/ 26 w 36"/>
                <a:gd name="T9" fmla="*/ 102 h 102"/>
                <a:gd name="T10" fmla="*/ 24 w 36"/>
                <a:gd name="T11" fmla="*/ 90 h 102"/>
              </a:gdLst>
              <a:ahLst/>
              <a:cxnLst>
                <a:cxn ang="0">
                  <a:pos x="T0" y="T1"/>
                </a:cxn>
                <a:cxn ang="0">
                  <a:pos x="T2" y="T3"/>
                </a:cxn>
                <a:cxn ang="0">
                  <a:pos x="T4" y="T5"/>
                </a:cxn>
                <a:cxn ang="0">
                  <a:pos x="T6" y="T7"/>
                </a:cxn>
                <a:cxn ang="0">
                  <a:pos x="T8" y="T9"/>
                </a:cxn>
                <a:cxn ang="0">
                  <a:pos x="T10" y="T11"/>
                </a:cxn>
              </a:cxnLst>
              <a:rect l="0" t="0" r="r" b="b"/>
              <a:pathLst>
                <a:path w="36" h="102">
                  <a:moveTo>
                    <a:pt x="24" y="90"/>
                  </a:moveTo>
                  <a:cubicBezTo>
                    <a:pt x="24" y="90"/>
                    <a:pt x="30" y="61"/>
                    <a:pt x="24" y="39"/>
                  </a:cubicBezTo>
                  <a:cubicBezTo>
                    <a:pt x="17" y="17"/>
                    <a:pt x="0" y="0"/>
                    <a:pt x="0" y="0"/>
                  </a:cubicBezTo>
                  <a:cubicBezTo>
                    <a:pt x="0" y="0"/>
                    <a:pt x="26" y="10"/>
                    <a:pt x="32" y="53"/>
                  </a:cubicBezTo>
                  <a:cubicBezTo>
                    <a:pt x="36" y="78"/>
                    <a:pt x="26" y="102"/>
                    <a:pt x="26" y="102"/>
                  </a:cubicBezTo>
                  <a:cubicBezTo>
                    <a:pt x="26"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2" name="Freeform 119"/>
            <p:cNvSpPr/>
            <p:nvPr/>
          </p:nvSpPr>
          <p:spPr bwMode="auto">
            <a:xfrm>
              <a:off x="4654551" y="6080126"/>
              <a:ext cx="171450" cy="134938"/>
            </a:xfrm>
            <a:custGeom>
              <a:avLst/>
              <a:gdLst>
                <a:gd name="T0" fmla="*/ 302 w 322"/>
                <a:gd name="T1" fmla="*/ 42 h 251"/>
                <a:gd name="T2" fmla="*/ 307 w 322"/>
                <a:gd name="T3" fmla="*/ 69 h 251"/>
                <a:gd name="T4" fmla="*/ 280 w 322"/>
                <a:gd name="T5" fmla="*/ 43 h 251"/>
                <a:gd name="T6" fmla="*/ 237 w 322"/>
                <a:gd name="T7" fmla="*/ 12 h 251"/>
                <a:gd name="T8" fmla="*/ 250 w 322"/>
                <a:gd name="T9" fmla="*/ 32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7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7" y="69"/>
                  </a:cubicBezTo>
                  <a:cubicBezTo>
                    <a:pt x="307" y="69"/>
                    <a:pt x="301" y="56"/>
                    <a:pt x="280" y="43"/>
                  </a:cubicBezTo>
                  <a:cubicBezTo>
                    <a:pt x="259" y="29"/>
                    <a:pt x="244"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1" y="59"/>
                    <a:pt x="163" y="42"/>
                  </a:cubicBezTo>
                  <a:cubicBezTo>
                    <a:pt x="155" y="25"/>
                    <a:pt x="144" y="26"/>
                    <a:pt x="133" y="24"/>
                  </a:cubicBezTo>
                  <a:cubicBezTo>
                    <a:pt x="122" y="22"/>
                    <a:pt x="106" y="20"/>
                    <a:pt x="104" y="4"/>
                  </a:cubicBezTo>
                  <a:cubicBezTo>
                    <a:pt x="104" y="4"/>
                    <a:pt x="98" y="26"/>
                    <a:pt x="131" y="34"/>
                  </a:cubicBezTo>
                  <a:cubicBezTo>
                    <a:pt x="131" y="34"/>
                    <a:pt x="97" y="46"/>
                    <a:pt x="79" y="12"/>
                  </a:cubicBezTo>
                  <a:cubicBezTo>
                    <a:pt x="79" y="12"/>
                    <a:pt x="82" y="46"/>
                    <a:pt x="109" y="56"/>
                  </a:cubicBezTo>
                  <a:cubicBezTo>
                    <a:pt x="109" y="56"/>
                    <a:pt x="53" y="54"/>
                    <a:pt x="33" y="17"/>
                  </a:cubicBezTo>
                  <a:cubicBezTo>
                    <a:pt x="33" y="17"/>
                    <a:pt x="45" y="51"/>
                    <a:pt x="14"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3" name="Freeform 120"/>
            <p:cNvSpPr/>
            <p:nvPr/>
          </p:nvSpPr>
          <p:spPr bwMode="auto">
            <a:xfrm>
              <a:off x="4676776" y="6121401"/>
              <a:ext cx="26988" cy="25400"/>
            </a:xfrm>
            <a:custGeom>
              <a:avLst/>
              <a:gdLst>
                <a:gd name="T0" fmla="*/ 45 w 49"/>
                <a:gd name="T1" fmla="*/ 18 h 48"/>
                <a:gd name="T2" fmla="*/ 31 w 49"/>
                <a:gd name="T3" fmla="*/ 44 h 48"/>
                <a:gd name="T4" fmla="*/ 4 w 49"/>
                <a:gd name="T5" fmla="*/ 30 h 48"/>
                <a:gd name="T6" fmla="*/ 18 w 49"/>
                <a:gd name="T7" fmla="*/ 3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4"/>
                  </a:cubicBezTo>
                  <a:cubicBezTo>
                    <a:pt x="19" y="48"/>
                    <a:pt x="7" y="42"/>
                    <a:pt x="4" y="30"/>
                  </a:cubicBezTo>
                  <a:cubicBezTo>
                    <a:pt x="0" y="19"/>
                    <a:pt x="6" y="7"/>
                    <a:pt x="18" y="3"/>
                  </a:cubicBezTo>
                  <a:cubicBezTo>
                    <a:pt x="29"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4" name="Freeform 121"/>
            <p:cNvSpPr/>
            <p:nvPr/>
          </p:nvSpPr>
          <p:spPr bwMode="auto">
            <a:xfrm>
              <a:off x="4687889" y="6122988"/>
              <a:ext cx="7938" cy="6350"/>
            </a:xfrm>
            <a:custGeom>
              <a:avLst/>
              <a:gdLst>
                <a:gd name="T0" fmla="*/ 16 w 16"/>
                <a:gd name="T1" fmla="*/ 8 h 12"/>
                <a:gd name="T2" fmla="*/ 7 w 16"/>
                <a:gd name="T3" fmla="*/ 11 h 12"/>
                <a:gd name="T4" fmla="*/ 1 w 16"/>
                <a:gd name="T5" fmla="*/ 5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1"/>
                    <a:pt x="11" y="12"/>
                    <a:pt x="7" y="11"/>
                  </a:cubicBezTo>
                  <a:cubicBezTo>
                    <a:pt x="3" y="10"/>
                    <a:pt x="0" y="7"/>
                    <a:pt x="1" y="5"/>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5" name="Freeform 122"/>
            <p:cNvSpPr/>
            <p:nvPr/>
          </p:nvSpPr>
          <p:spPr bwMode="auto">
            <a:xfrm>
              <a:off x="4781551" y="6121401"/>
              <a:ext cx="25400" cy="25400"/>
            </a:xfrm>
            <a:custGeom>
              <a:avLst/>
              <a:gdLst>
                <a:gd name="T0" fmla="*/ 3 w 48"/>
                <a:gd name="T1" fmla="*/ 18 h 48"/>
                <a:gd name="T2" fmla="*/ 17 w 48"/>
                <a:gd name="T3" fmla="*/ 44 h 48"/>
                <a:gd name="T4" fmla="*/ 45 w 48"/>
                <a:gd name="T5" fmla="*/ 30 h 48"/>
                <a:gd name="T6" fmla="*/ 30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2"/>
                    <a:pt x="45" y="30"/>
                  </a:cubicBezTo>
                  <a:cubicBezTo>
                    <a:pt x="48" y="19"/>
                    <a:pt x="42" y="7"/>
                    <a:pt x="30"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6" name="Freeform 123"/>
            <p:cNvSpPr/>
            <p:nvPr/>
          </p:nvSpPr>
          <p:spPr bwMode="auto">
            <a:xfrm>
              <a:off x="4786314" y="6122988"/>
              <a:ext cx="9525" cy="6350"/>
            </a:xfrm>
            <a:custGeom>
              <a:avLst/>
              <a:gdLst>
                <a:gd name="T0" fmla="*/ 0 w 16"/>
                <a:gd name="T1" fmla="*/ 8 h 12"/>
                <a:gd name="T2" fmla="*/ 9 w 16"/>
                <a:gd name="T3" fmla="*/ 11 h 12"/>
                <a:gd name="T4" fmla="*/ 16 w 16"/>
                <a:gd name="T5" fmla="*/ 5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1"/>
                    <a:pt x="5" y="12"/>
                    <a:pt x="9" y="11"/>
                  </a:cubicBezTo>
                  <a:cubicBezTo>
                    <a:pt x="13" y="10"/>
                    <a:pt x="16" y="7"/>
                    <a:pt x="16" y="5"/>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7" name="Freeform 124"/>
            <p:cNvSpPr/>
            <p:nvPr/>
          </p:nvSpPr>
          <p:spPr bwMode="auto">
            <a:xfrm>
              <a:off x="4727576" y="6142038"/>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4 w 51"/>
                <a:gd name="T13" fmla="*/ 21 h 23"/>
                <a:gd name="T14" fmla="*/ 1 w 51"/>
                <a:gd name="T15" fmla="*/ 23 h 23"/>
                <a:gd name="T16" fmla="*/ 0 w 51"/>
                <a:gd name="T17" fmla="*/ 20 h 23"/>
                <a:gd name="T18" fmla="*/ 7 w 51"/>
                <a:gd name="T19" fmla="*/ 10 h 23"/>
                <a:gd name="T20" fmla="*/ 27 w 51"/>
                <a:gd name="T21" fmla="*/ 0 h 23"/>
                <a:gd name="T22" fmla="*/ 46 w 51"/>
                <a:gd name="T23" fmla="*/ 9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20"/>
                    <a:pt x="46" y="15"/>
                    <a:pt x="43" y="11"/>
                  </a:cubicBezTo>
                  <a:cubicBezTo>
                    <a:pt x="39" y="8"/>
                    <a:pt x="34" y="4"/>
                    <a:pt x="27" y="4"/>
                  </a:cubicBezTo>
                  <a:cubicBezTo>
                    <a:pt x="20" y="4"/>
                    <a:pt x="15" y="7"/>
                    <a:pt x="11" y="11"/>
                  </a:cubicBezTo>
                  <a:cubicBezTo>
                    <a:pt x="7" y="15"/>
                    <a:pt x="5" y="19"/>
                    <a:pt x="4" y="21"/>
                  </a:cubicBezTo>
                  <a:cubicBezTo>
                    <a:pt x="4" y="21"/>
                    <a:pt x="4" y="21"/>
                    <a:pt x="4" y="21"/>
                  </a:cubicBezTo>
                  <a:cubicBezTo>
                    <a:pt x="4" y="21"/>
                    <a:pt x="4" y="21"/>
                    <a:pt x="4" y="21"/>
                  </a:cubicBezTo>
                  <a:cubicBezTo>
                    <a:pt x="4" y="23"/>
                    <a:pt x="2" y="23"/>
                    <a:pt x="1" y="23"/>
                  </a:cubicBezTo>
                  <a:cubicBezTo>
                    <a:pt x="0" y="22"/>
                    <a:pt x="0" y="21"/>
                    <a:pt x="0" y="20"/>
                  </a:cubicBezTo>
                  <a:cubicBezTo>
                    <a:pt x="0" y="20"/>
                    <a:pt x="2" y="15"/>
                    <a:pt x="7" y="10"/>
                  </a:cubicBezTo>
                  <a:cubicBezTo>
                    <a:pt x="11" y="5"/>
                    <a:pt x="17" y="0"/>
                    <a:pt x="27"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8" name="Freeform 125"/>
            <p:cNvSpPr/>
            <p:nvPr/>
          </p:nvSpPr>
          <p:spPr bwMode="auto">
            <a:xfrm>
              <a:off x="4716464" y="6170613"/>
              <a:ext cx="61913" cy="34925"/>
            </a:xfrm>
            <a:custGeom>
              <a:avLst/>
              <a:gdLst>
                <a:gd name="T0" fmla="*/ 0 w 114"/>
                <a:gd name="T1" fmla="*/ 12 h 65"/>
                <a:gd name="T2" fmla="*/ 114 w 114"/>
                <a:gd name="T3" fmla="*/ 0 h 65"/>
                <a:gd name="T4" fmla="*/ 5 w 114"/>
                <a:gd name="T5" fmla="*/ 57 h 65"/>
                <a:gd name="T6" fmla="*/ 0 w 114"/>
                <a:gd name="T7" fmla="*/ 12 h 65"/>
              </a:gdLst>
              <a:ahLst/>
              <a:cxnLst>
                <a:cxn ang="0">
                  <a:pos x="T0" y="T1"/>
                </a:cxn>
                <a:cxn ang="0">
                  <a:pos x="T2" y="T3"/>
                </a:cxn>
                <a:cxn ang="0">
                  <a:pos x="T4" y="T5"/>
                </a:cxn>
                <a:cxn ang="0">
                  <a:pos x="T6" y="T7"/>
                </a:cxn>
              </a:cxnLst>
              <a:rect l="0" t="0" r="r" b="b"/>
              <a:pathLst>
                <a:path w="114" h="65">
                  <a:moveTo>
                    <a:pt x="0" y="12"/>
                  </a:moveTo>
                  <a:cubicBezTo>
                    <a:pt x="0" y="12"/>
                    <a:pt x="69" y="16"/>
                    <a:pt x="114" y="0"/>
                  </a:cubicBezTo>
                  <a:cubicBezTo>
                    <a:pt x="105" y="40"/>
                    <a:pt x="91" y="65"/>
                    <a:pt x="5" y="57"/>
                  </a:cubicBezTo>
                  <a:cubicBezTo>
                    <a:pt x="5" y="36"/>
                    <a:pt x="0" y="12"/>
                    <a:pt x="0" y="12"/>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9" name="Freeform 126"/>
            <p:cNvSpPr/>
            <p:nvPr/>
          </p:nvSpPr>
          <p:spPr bwMode="auto">
            <a:xfrm>
              <a:off x="4719639" y="6181726"/>
              <a:ext cx="41275" cy="22225"/>
            </a:xfrm>
            <a:custGeom>
              <a:avLst/>
              <a:gdLst>
                <a:gd name="T0" fmla="*/ 0 w 78"/>
                <a:gd name="T1" fmla="*/ 21 h 40"/>
                <a:gd name="T2" fmla="*/ 1 w 78"/>
                <a:gd name="T3" fmla="*/ 36 h 40"/>
                <a:gd name="T4" fmla="*/ 78 w 78"/>
                <a:gd name="T5" fmla="*/ 29 h 40"/>
                <a:gd name="T6" fmla="*/ 37 w 78"/>
                <a:gd name="T7" fmla="*/ 0 h 40"/>
                <a:gd name="T8" fmla="*/ 0 w 78"/>
                <a:gd name="T9" fmla="*/ 21 h 40"/>
              </a:gdLst>
              <a:ahLst/>
              <a:cxnLst>
                <a:cxn ang="0">
                  <a:pos x="T0" y="T1"/>
                </a:cxn>
                <a:cxn ang="0">
                  <a:pos x="T2" y="T3"/>
                </a:cxn>
                <a:cxn ang="0">
                  <a:pos x="T4" y="T5"/>
                </a:cxn>
                <a:cxn ang="0">
                  <a:pos x="T6" y="T7"/>
                </a:cxn>
                <a:cxn ang="0">
                  <a:pos x="T8" y="T9"/>
                </a:cxn>
              </a:cxnLst>
              <a:rect l="0" t="0" r="r" b="b"/>
              <a:pathLst>
                <a:path w="78" h="40">
                  <a:moveTo>
                    <a:pt x="0" y="21"/>
                  </a:moveTo>
                  <a:cubicBezTo>
                    <a:pt x="0" y="26"/>
                    <a:pt x="1" y="31"/>
                    <a:pt x="1" y="36"/>
                  </a:cubicBezTo>
                  <a:cubicBezTo>
                    <a:pt x="38" y="40"/>
                    <a:pt x="62" y="37"/>
                    <a:pt x="78" y="29"/>
                  </a:cubicBezTo>
                  <a:cubicBezTo>
                    <a:pt x="75" y="13"/>
                    <a:pt x="58" y="0"/>
                    <a:pt x="37" y="0"/>
                  </a:cubicBezTo>
                  <a:cubicBezTo>
                    <a:pt x="20" y="0"/>
                    <a:pt x="6" y="9"/>
                    <a:pt x="0" y="2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0" name="Rectangle 127"/>
            <p:cNvSpPr>
              <a:spLocks noChangeArrowheads="1"/>
            </p:cNvSpPr>
            <p:nvPr/>
          </p:nvSpPr>
          <p:spPr bwMode="auto">
            <a:xfrm>
              <a:off x="4651376" y="6129338"/>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1" name="Rectangle 128"/>
            <p:cNvSpPr>
              <a:spLocks noChangeArrowheads="1"/>
            </p:cNvSpPr>
            <p:nvPr/>
          </p:nvSpPr>
          <p:spPr bwMode="auto">
            <a:xfrm>
              <a:off x="4651376" y="6129338"/>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2" name="Rectangle 129"/>
            <p:cNvSpPr>
              <a:spLocks noChangeArrowheads="1"/>
            </p:cNvSpPr>
            <p:nvPr/>
          </p:nvSpPr>
          <p:spPr bwMode="auto">
            <a:xfrm>
              <a:off x="4814889" y="6129338"/>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3" name="Rectangle 130"/>
            <p:cNvSpPr>
              <a:spLocks noChangeArrowheads="1"/>
            </p:cNvSpPr>
            <p:nvPr/>
          </p:nvSpPr>
          <p:spPr bwMode="auto">
            <a:xfrm>
              <a:off x="4814889" y="6129338"/>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4" name="Freeform 131"/>
            <p:cNvSpPr/>
            <p:nvPr/>
          </p:nvSpPr>
          <p:spPr bwMode="auto">
            <a:xfrm>
              <a:off x="4724401" y="6122988"/>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2" y="18"/>
                    <a:pt x="64" y="20"/>
                  </a:cubicBezTo>
                  <a:cubicBezTo>
                    <a:pt x="64" y="20"/>
                    <a:pt x="65"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5" name="Rectangle 132"/>
            <p:cNvSpPr>
              <a:spLocks noChangeArrowheads="1"/>
            </p:cNvSpPr>
            <p:nvPr/>
          </p:nvSpPr>
          <p:spPr bwMode="auto">
            <a:xfrm>
              <a:off x="4759326" y="6115051"/>
              <a:ext cx="55563" cy="36513"/>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6" name="Freeform 133"/>
            <p:cNvSpPr>
              <a:spLocks noEditPoints="1"/>
            </p:cNvSpPr>
            <p:nvPr/>
          </p:nvSpPr>
          <p:spPr bwMode="auto">
            <a:xfrm>
              <a:off x="4781551" y="6122988"/>
              <a:ext cx="25400" cy="22225"/>
            </a:xfrm>
            <a:custGeom>
              <a:avLst/>
              <a:gdLst>
                <a:gd name="T0" fmla="*/ 18 w 48"/>
                <a:gd name="T1" fmla="*/ 14 h 43"/>
                <a:gd name="T2" fmla="*/ 11 w 48"/>
                <a:gd name="T3" fmla="*/ 10 h 43"/>
                <a:gd name="T4" fmla="*/ 18 w 48"/>
                <a:gd name="T5" fmla="*/ 3 h 43"/>
                <a:gd name="T6" fmla="*/ 20 w 48"/>
                <a:gd name="T7" fmla="*/ 3 h 43"/>
                <a:gd name="T8" fmla="*/ 27 w 48"/>
                <a:gd name="T9" fmla="*/ 7 h 43"/>
                <a:gd name="T10" fmla="*/ 20 w 48"/>
                <a:gd name="T11" fmla="*/ 13 h 43"/>
                <a:gd name="T12" fmla="*/ 18 w 48"/>
                <a:gd name="T13" fmla="*/ 14 h 43"/>
                <a:gd name="T14" fmla="*/ 24 w 48"/>
                <a:gd name="T15" fmla="*/ 0 h 43"/>
                <a:gd name="T16" fmla="*/ 3 w 48"/>
                <a:gd name="T17" fmla="*/ 16 h 43"/>
                <a:gd name="T18" fmla="*/ 17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4"/>
                  </a:moveTo>
                  <a:cubicBezTo>
                    <a:pt x="14" y="14"/>
                    <a:pt x="12" y="12"/>
                    <a:pt x="11" y="10"/>
                  </a:cubicBezTo>
                  <a:cubicBezTo>
                    <a:pt x="11" y="7"/>
                    <a:pt x="14" y="4"/>
                    <a:pt x="18" y="3"/>
                  </a:cubicBezTo>
                  <a:cubicBezTo>
                    <a:pt x="19" y="3"/>
                    <a:pt x="20" y="3"/>
                    <a:pt x="20" y="3"/>
                  </a:cubicBezTo>
                  <a:cubicBezTo>
                    <a:pt x="23" y="3"/>
                    <a:pt x="26" y="4"/>
                    <a:pt x="27" y="7"/>
                  </a:cubicBezTo>
                  <a:cubicBezTo>
                    <a:pt x="27" y="9"/>
                    <a:pt x="24" y="12"/>
                    <a:pt x="20" y="13"/>
                  </a:cubicBezTo>
                  <a:cubicBezTo>
                    <a:pt x="19" y="13"/>
                    <a:pt x="18" y="14"/>
                    <a:pt x="18" y="14"/>
                  </a:cubicBezTo>
                  <a:moveTo>
                    <a:pt x="24" y="0"/>
                  </a:moveTo>
                  <a:cubicBezTo>
                    <a:pt x="15" y="0"/>
                    <a:pt x="6" y="6"/>
                    <a:pt x="3" y="16"/>
                  </a:cubicBezTo>
                  <a:cubicBezTo>
                    <a:pt x="0" y="27"/>
                    <a:pt x="6" y="39"/>
                    <a:pt x="17" y="42"/>
                  </a:cubicBezTo>
                  <a:cubicBezTo>
                    <a:pt x="20" y="43"/>
                    <a:pt x="22" y="43"/>
                    <a:pt x="24" y="43"/>
                  </a:cubicBezTo>
                  <a:cubicBezTo>
                    <a:pt x="33" y="43"/>
                    <a:pt x="42" y="37"/>
                    <a:pt x="45" y="28"/>
                  </a:cubicBezTo>
                  <a:cubicBezTo>
                    <a:pt x="48" y="17"/>
                    <a:pt x="42" y="5"/>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7" name="Freeform 134"/>
            <p:cNvSpPr/>
            <p:nvPr/>
          </p:nvSpPr>
          <p:spPr bwMode="auto">
            <a:xfrm>
              <a:off x="4786314" y="6124576"/>
              <a:ext cx="9525" cy="4763"/>
            </a:xfrm>
            <a:custGeom>
              <a:avLst/>
              <a:gdLst>
                <a:gd name="T0" fmla="*/ 9 w 16"/>
                <a:gd name="T1" fmla="*/ 0 h 11"/>
                <a:gd name="T2" fmla="*/ 7 w 16"/>
                <a:gd name="T3" fmla="*/ 0 h 11"/>
                <a:gd name="T4" fmla="*/ 0 w 16"/>
                <a:gd name="T5" fmla="*/ 7 h 11"/>
                <a:gd name="T6" fmla="*/ 7 w 16"/>
                <a:gd name="T7" fmla="*/ 11 h 11"/>
                <a:gd name="T8" fmla="*/ 9 w 16"/>
                <a:gd name="T9" fmla="*/ 10 h 11"/>
                <a:gd name="T10" fmla="*/ 16 w 16"/>
                <a:gd name="T11" fmla="*/ 4 h 11"/>
                <a:gd name="T12" fmla="*/ 9 w 1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9" y="0"/>
                  </a:moveTo>
                  <a:cubicBezTo>
                    <a:pt x="9" y="0"/>
                    <a:pt x="8" y="0"/>
                    <a:pt x="7" y="0"/>
                  </a:cubicBezTo>
                  <a:cubicBezTo>
                    <a:pt x="3" y="1"/>
                    <a:pt x="0" y="4"/>
                    <a:pt x="0" y="7"/>
                  </a:cubicBezTo>
                  <a:cubicBezTo>
                    <a:pt x="1" y="9"/>
                    <a:pt x="3" y="11"/>
                    <a:pt x="7" y="11"/>
                  </a:cubicBezTo>
                  <a:cubicBezTo>
                    <a:pt x="7" y="11"/>
                    <a:pt x="8" y="10"/>
                    <a:pt x="9" y="10"/>
                  </a:cubicBezTo>
                  <a:cubicBezTo>
                    <a:pt x="13" y="9"/>
                    <a:pt x="16" y="6"/>
                    <a:pt x="16" y="4"/>
                  </a:cubicBezTo>
                  <a:cubicBezTo>
                    <a:pt x="15" y="1"/>
                    <a:pt x="12"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8" name="Freeform 135"/>
            <p:cNvSpPr>
              <a:spLocks noEditPoints="1"/>
            </p:cNvSpPr>
            <p:nvPr/>
          </p:nvSpPr>
          <p:spPr bwMode="auto">
            <a:xfrm>
              <a:off x="4668839" y="6115051"/>
              <a:ext cx="55563" cy="36513"/>
            </a:xfrm>
            <a:custGeom>
              <a:avLst/>
              <a:gdLst>
                <a:gd name="T0" fmla="*/ 39 w 104"/>
                <a:gd name="T1" fmla="*/ 57 h 70"/>
                <a:gd name="T2" fmla="*/ 19 w 104"/>
                <a:gd name="T3" fmla="*/ 42 h 70"/>
                <a:gd name="T4" fmla="*/ 33 w 104"/>
                <a:gd name="T5" fmla="*/ 15 h 70"/>
                <a:gd name="T6" fmla="*/ 39 w 104"/>
                <a:gd name="T7" fmla="*/ 14 h 70"/>
                <a:gd name="T8" fmla="*/ 60 w 104"/>
                <a:gd name="T9" fmla="*/ 30 h 70"/>
                <a:gd name="T10" fmla="*/ 46 w 104"/>
                <a:gd name="T11" fmla="*/ 56 h 70"/>
                <a:gd name="T12" fmla="*/ 39 w 104"/>
                <a:gd name="T13" fmla="*/ 57 h 70"/>
                <a:gd name="T14" fmla="*/ 88 w 104"/>
                <a:gd name="T15" fmla="*/ 0 h 70"/>
                <a:gd name="T16" fmla="*/ 17 w 104"/>
                <a:gd name="T17" fmla="*/ 0 h 70"/>
                <a:gd name="T18" fmla="*/ 0 w 104"/>
                <a:gd name="T19" fmla="*/ 17 h 70"/>
                <a:gd name="T20" fmla="*/ 0 w 104"/>
                <a:gd name="T21" fmla="*/ 54 h 70"/>
                <a:gd name="T22" fmla="*/ 17 w 104"/>
                <a:gd name="T23" fmla="*/ 70 h 70"/>
                <a:gd name="T24" fmla="*/ 88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7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9" y="42"/>
                  </a:cubicBezTo>
                  <a:cubicBezTo>
                    <a:pt x="15" y="31"/>
                    <a:pt x="21" y="19"/>
                    <a:pt x="33" y="15"/>
                  </a:cubicBezTo>
                  <a:cubicBezTo>
                    <a:pt x="35" y="15"/>
                    <a:pt x="37" y="14"/>
                    <a:pt x="39" y="14"/>
                  </a:cubicBezTo>
                  <a:cubicBezTo>
                    <a:pt x="49" y="14"/>
                    <a:pt x="57" y="20"/>
                    <a:pt x="60" y="30"/>
                  </a:cubicBezTo>
                  <a:cubicBezTo>
                    <a:pt x="64" y="41"/>
                    <a:pt x="57" y="53"/>
                    <a:pt x="46" y="56"/>
                  </a:cubicBezTo>
                  <a:cubicBezTo>
                    <a:pt x="44" y="57"/>
                    <a:pt x="41" y="57"/>
                    <a:pt x="39" y="57"/>
                  </a:cubicBezTo>
                  <a:moveTo>
                    <a:pt x="88" y="0"/>
                  </a:moveTo>
                  <a:cubicBezTo>
                    <a:pt x="17" y="0"/>
                    <a:pt x="17" y="0"/>
                    <a:pt x="17" y="0"/>
                  </a:cubicBezTo>
                  <a:cubicBezTo>
                    <a:pt x="8" y="0"/>
                    <a:pt x="0" y="8"/>
                    <a:pt x="0" y="17"/>
                  </a:cubicBezTo>
                  <a:cubicBezTo>
                    <a:pt x="0" y="54"/>
                    <a:pt x="0" y="54"/>
                    <a:pt x="0" y="54"/>
                  </a:cubicBezTo>
                  <a:cubicBezTo>
                    <a:pt x="0" y="63"/>
                    <a:pt x="8" y="70"/>
                    <a:pt x="17" y="70"/>
                  </a:cubicBezTo>
                  <a:cubicBezTo>
                    <a:pt x="88" y="70"/>
                    <a:pt x="88" y="70"/>
                    <a:pt x="88" y="70"/>
                  </a:cubicBezTo>
                  <a:cubicBezTo>
                    <a:pt x="97"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9" name="Freeform 136"/>
            <p:cNvSpPr>
              <a:spLocks noEditPoints="1"/>
            </p:cNvSpPr>
            <p:nvPr/>
          </p:nvSpPr>
          <p:spPr bwMode="auto">
            <a:xfrm>
              <a:off x="4676776" y="6122988"/>
              <a:ext cx="26988" cy="22225"/>
            </a:xfrm>
            <a:custGeom>
              <a:avLst/>
              <a:gdLst>
                <a:gd name="T0" fmla="*/ 31 w 49"/>
                <a:gd name="T1" fmla="*/ 14 h 43"/>
                <a:gd name="T2" fmla="*/ 28 w 49"/>
                <a:gd name="T3" fmla="*/ 13 h 43"/>
                <a:gd name="T4" fmla="*/ 22 w 49"/>
                <a:gd name="T5" fmla="*/ 7 h 43"/>
                <a:gd name="T6" fmla="*/ 28 w 49"/>
                <a:gd name="T7" fmla="*/ 3 h 43"/>
                <a:gd name="T8" fmla="*/ 30 w 49"/>
                <a:gd name="T9" fmla="*/ 3 h 43"/>
                <a:gd name="T10" fmla="*/ 37 w 49"/>
                <a:gd name="T11" fmla="*/ 10 h 43"/>
                <a:gd name="T12" fmla="*/ 31 w 49"/>
                <a:gd name="T13" fmla="*/ 14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6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4"/>
                  </a:moveTo>
                  <a:cubicBezTo>
                    <a:pt x="30" y="14"/>
                    <a:pt x="29" y="13"/>
                    <a:pt x="28" y="13"/>
                  </a:cubicBezTo>
                  <a:cubicBezTo>
                    <a:pt x="24" y="12"/>
                    <a:pt x="21" y="9"/>
                    <a:pt x="22" y="7"/>
                  </a:cubicBezTo>
                  <a:cubicBezTo>
                    <a:pt x="22" y="4"/>
                    <a:pt x="25" y="3"/>
                    <a:pt x="28" y="3"/>
                  </a:cubicBezTo>
                  <a:cubicBezTo>
                    <a:pt x="29" y="3"/>
                    <a:pt x="30" y="3"/>
                    <a:pt x="30" y="3"/>
                  </a:cubicBezTo>
                  <a:cubicBezTo>
                    <a:pt x="35" y="4"/>
                    <a:pt x="37" y="7"/>
                    <a:pt x="37" y="10"/>
                  </a:cubicBezTo>
                  <a:cubicBezTo>
                    <a:pt x="36" y="12"/>
                    <a:pt x="34" y="14"/>
                    <a:pt x="31" y="14"/>
                  </a:cubicBezTo>
                  <a:moveTo>
                    <a:pt x="24" y="0"/>
                  </a:moveTo>
                  <a:cubicBezTo>
                    <a:pt x="22" y="0"/>
                    <a:pt x="20" y="1"/>
                    <a:pt x="18" y="1"/>
                  </a:cubicBezTo>
                  <a:cubicBezTo>
                    <a:pt x="6" y="5"/>
                    <a:pt x="0" y="17"/>
                    <a:pt x="4" y="28"/>
                  </a:cubicBezTo>
                  <a:cubicBezTo>
                    <a:pt x="6" y="37"/>
                    <a:pt x="15" y="43"/>
                    <a:pt x="24" y="43"/>
                  </a:cubicBezTo>
                  <a:cubicBezTo>
                    <a:pt x="26" y="43"/>
                    <a:pt x="29" y="43"/>
                    <a:pt x="31" y="42"/>
                  </a:cubicBezTo>
                  <a:cubicBezTo>
                    <a:pt x="42" y="39"/>
                    <a:pt x="49" y="27"/>
                    <a:pt x="45" y="16"/>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0" name="Freeform 137"/>
            <p:cNvSpPr/>
            <p:nvPr/>
          </p:nvSpPr>
          <p:spPr bwMode="auto">
            <a:xfrm>
              <a:off x="4687889" y="6124576"/>
              <a:ext cx="7938" cy="4763"/>
            </a:xfrm>
            <a:custGeom>
              <a:avLst/>
              <a:gdLst>
                <a:gd name="T0" fmla="*/ 7 w 16"/>
                <a:gd name="T1" fmla="*/ 0 h 11"/>
                <a:gd name="T2" fmla="*/ 1 w 16"/>
                <a:gd name="T3" fmla="*/ 4 h 11"/>
                <a:gd name="T4" fmla="*/ 7 w 16"/>
                <a:gd name="T5" fmla="*/ 10 h 11"/>
                <a:gd name="T6" fmla="*/ 10 w 16"/>
                <a:gd name="T7" fmla="*/ 11 h 11"/>
                <a:gd name="T8" fmla="*/ 16 w 16"/>
                <a:gd name="T9" fmla="*/ 7 h 11"/>
                <a:gd name="T10" fmla="*/ 9 w 16"/>
                <a:gd name="T11" fmla="*/ 0 h 11"/>
                <a:gd name="T12" fmla="*/ 7 w 1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7" y="0"/>
                  </a:moveTo>
                  <a:cubicBezTo>
                    <a:pt x="4" y="0"/>
                    <a:pt x="1" y="1"/>
                    <a:pt x="1" y="4"/>
                  </a:cubicBezTo>
                  <a:cubicBezTo>
                    <a:pt x="0" y="6"/>
                    <a:pt x="3" y="9"/>
                    <a:pt x="7" y="10"/>
                  </a:cubicBezTo>
                  <a:cubicBezTo>
                    <a:pt x="8" y="10"/>
                    <a:pt x="9" y="11"/>
                    <a:pt x="10" y="11"/>
                  </a:cubicBezTo>
                  <a:cubicBezTo>
                    <a:pt x="13" y="11"/>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1" name="Freeform 138"/>
            <p:cNvSpPr>
              <a:spLocks noEditPoints="1"/>
            </p:cNvSpPr>
            <p:nvPr/>
          </p:nvSpPr>
          <p:spPr bwMode="auto">
            <a:xfrm>
              <a:off x="4683126" y="6115051"/>
              <a:ext cx="31750" cy="36513"/>
            </a:xfrm>
            <a:custGeom>
              <a:avLst/>
              <a:gdLst>
                <a:gd name="T0" fmla="*/ 19 w 20"/>
                <a:gd name="T1" fmla="*/ 0 h 23"/>
                <a:gd name="T2" fmla="*/ 6 w 20"/>
                <a:gd name="T3" fmla="*/ 23 h 23"/>
                <a:gd name="T4" fmla="*/ 8 w 20"/>
                <a:gd name="T5" fmla="*/ 23 h 23"/>
                <a:gd name="T6" fmla="*/ 20 w 20"/>
                <a:gd name="T7" fmla="*/ 0 h 23"/>
                <a:gd name="T8" fmla="*/ 19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9" y="0"/>
                  </a:moveTo>
                  <a:lnTo>
                    <a:pt x="6" y="23"/>
                  </a:lnTo>
                  <a:lnTo>
                    <a:pt x="8" y="23"/>
                  </a:lnTo>
                  <a:lnTo>
                    <a:pt x="20" y="0"/>
                  </a:lnTo>
                  <a:lnTo>
                    <a:pt x="19"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2" name="Freeform 139"/>
            <p:cNvSpPr>
              <a:spLocks noEditPoints="1"/>
            </p:cNvSpPr>
            <p:nvPr/>
          </p:nvSpPr>
          <p:spPr bwMode="auto">
            <a:xfrm>
              <a:off x="4773614"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3" name="Freeform 140"/>
            <p:cNvSpPr/>
            <p:nvPr/>
          </p:nvSpPr>
          <p:spPr bwMode="auto">
            <a:xfrm>
              <a:off x="4759326" y="6115051"/>
              <a:ext cx="55563"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8 w 106"/>
                <a:gd name="T19" fmla="*/ 70 h 72"/>
                <a:gd name="T20" fmla="*/ 103 w 106"/>
                <a:gd name="T21" fmla="*/ 55 h 72"/>
                <a:gd name="T22" fmla="*/ 103 w 106"/>
                <a:gd name="T23" fmla="*/ 18 h 72"/>
                <a:gd name="T24" fmla="*/ 88 w 106"/>
                <a:gd name="T25" fmla="*/ 3 h 72"/>
                <a:gd name="T26" fmla="*/ 18 w 106"/>
                <a:gd name="T27" fmla="*/ 3 h 72"/>
                <a:gd name="T28" fmla="*/ 18 w 106"/>
                <a:gd name="T29" fmla="*/ 1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1"/>
                    <a:pt x="18" y="1"/>
                    <a:pt x="18" y="1"/>
                  </a:cubicBezTo>
                  <a:cubicBezTo>
                    <a:pt x="18" y="3"/>
                    <a:pt x="18" y="3"/>
                    <a:pt x="18" y="3"/>
                  </a:cubicBezTo>
                  <a:cubicBezTo>
                    <a:pt x="9" y="3"/>
                    <a:pt x="3" y="9"/>
                    <a:pt x="3" y="18"/>
                  </a:cubicBezTo>
                  <a:cubicBezTo>
                    <a:pt x="3" y="55"/>
                    <a:pt x="3" y="55"/>
                    <a:pt x="3" y="55"/>
                  </a:cubicBezTo>
                  <a:cubicBezTo>
                    <a:pt x="3" y="63"/>
                    <a:pt x="9" y="70"/>
                    <a:pt x="18" y="70"/>
                  </a:cubicBezTo>
                  <a:cubicBezTo>
                    <a:pt x="88" y="70"/>
                    <a:pt x="88" y="70"/>
                    <a:pt x="88" y="70"/>
                  </a:cubicBezTo>
                  <a:cubicBezTo>
                    <a:pt x="97" y="70"/>
                    <a:pt x="103" y="63"/>
                    <a:pt x="103" y="55"/>
                  </a:cubicBezTo>
                  <a:cubicBezTo>
                    <a:pt x="103" y="18"/>
                    <a:pt x="103" y="18"/>
                    <a:pt x="103" y="18"/>
                  </a:cubicBezTo>
                  <a:cubicBezTo>
                    <a:pt x="103" y="9"/>
                    <a:pt x="97" y="3"/>
                    <a:pt x="88" y="3"/>
                  </a:cubicBezTo>
                  <a:cubicBezTo>
                    <a:pt x="18" y="3"/>
                    <a:pt x="18" y="3"/>
                    <a:pt x="18" y="3"/>
                  </a:cubicBezTo>
                  <a:cubicBezTo>
                    <a:pt x="18" y="1"/>
                    <a:pt x="18" y="1"/>
                    <a:pt x="18" y="1"/>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4" name="Freeform 141"/>
            <p:cNvSpPr/>
            <p:nvPr/>
          </p:nvSpPr>
          <p:spPr bwMode="auto">
            <a:xfrm>
              <a:off x="4668839" y="6115051"/>
              <a:ext cx="55563" cy="38100"/>
            </a:xfrm>
            <a:custGeom>
              <a:avLst/>
              <a:gdLst>
                <a:gd name="T0" fmla="*/ 18 w 106"/>
                <a:gd name="T1" fmla="*/ 72 h 72"/>
                <a:gd name="T2" fmla="*/ 0 w 106"/>
                <a:gd name="T3" fmla="*/ 55 h 72"/>
                <a:gd name="T4" fmla="*/ 0 w 106"/>
                <a:gd name="T5" fmla="*/ 18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8 h 72"/>
                <a:gd name="T18" fmla="*/ 3 w 106"/>
                <a:gd name="T19" fmla="*/ 55 h 72"/>
                <a:gd name="T20" fmla="*/ 18 w 106"/>
                <a:gd name="T21" fmla="*/ 70 h 72"/>
                <a:gd name="T22" fmla="*/ 89 w 106"/>
                <a:gd name="T23" fmla="*/ 70 h 72"/>
                <a:gd name="T24" fmla="*/ 104 w 106"/>
                <a:gd name="T25" fmla="*/ 55 h 72"/>
                <a:gd name="T26" fmla="*/ 104 w 106"/>
                <a:gd name="T27" fmla="*/ 18 h 72"/>
                <a:gd name="T28" fmla="*/ 89 w 106"/>
                <a:gd name="T29" fmla="*/ 3 h 72"/>
                <a:gd name="T30" fmla="*/ 89 w 106"/>
                <a:gd name="T31" fmla="*/ 1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8" y="0"/>
                    <a:pt x="106" y="8"/>
                    <a:pt x="106" y="18"/>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5" name="Freeform 142"/>
            <p:cNvSpPr/>
            <p:nvPr/>
          </p:nvSpPr>
          <p:spPr bwMode="auto">
            <a:xfrm>
              <a:off x="4629151" y="6121401"/>
              <a:ext cx="31750" cy="46038"/>
            </a:xfrm>
            <a:custGeom>
              <a:avLst/>
              <a:gdLst>
                <a:gd name="T0" fmla="*/ 57 w 58"/>
                <a:gd name="T1" fmla="*/ 28 h 84"/>
                <a:gd name="T2" fmla="*/ 25 w 58"/>
                <a:gd name="T3" fmla="*/ 7 h 84"/>
                <a:gd name="T4" fmla="*/ 11 w 58"/>
                <a:gd name="T5" fmla="*/ 54 h 84"/>
                <a:gd name="T6" fmla="*/ 58 w 58"/>
                <a:gd name="T7" fmla="*/ 60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0" y="84"/>
                    <a:pt x="58"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6" name="Freeform 143"/>
            <p:cNvSpPr/>
            <p:nvPr/>
          </p:nvSpPr>
          <p:spPr bwMode="auto">
            <a:xfrm>
              <a:off x="4629151" y="6121401"/>
              <a:ext cx="31750" cy="46038"/>
            </a:xfrm>
            <a:custGeom>
              <a:avLst/>
              <a:gdLst>
                <a:gd name="T0" fmla="*/ 25 w 58"/>
                <a:gd name="T1" fmla="*/ 7 h 84"/>
                <a:gd name="T2" fmla="*/ 57 w 58"/>
                <a:gd name="T3" fmla="*/ 28 h 84"/>
                <a:gd name="T4" fmla="*/ 57 w 58"/>
                <a:gd name="T5" fmla="*/ 29 h 84"/>
                <a:gd name="T6" fmla="*/ 23 w 58"/>
                <a:gd name="T7" fmla="*/ 11 h 84"/>
                <a:gd name="T8" fmla="*/ 21 w 58"/>
                <a:gd name="T9" fmla="*/ 58 h 84"/>
                <a:gd name="T10" fmla="*/ 58 w 58"/>
                <a:gd name="T11" fmla="*/ 60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9"/>
                    <a:pt x="57" y="29"/>
                    <a:pt x="57" y="29"/>
                  </a:cubicBezTo>
                  <a:cubicBezTo>
                    <a:pt x="57" y="29"/>
                    <a:pt x="46" y="5"/>
                    <a:pt x="23" y="11"/>
                  </a:cubicBezTo>
                  <a:cubicBezTo>
                    <a:pt x="0" y="16"/>
                    <a:pt x="10" y="53"/>
                    <a:pt x="21" y="58"/>
                  </a:cubicBezTo>
                  <a:cubicBezTo>
                    <a:pt x="31" y="64"/>
                    <a:pt x="48" y="73"/>
                    <a:pt x="58" y="60"/>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7" name="Freeform 144"/>
            <p:cNvSpPr/>
            <p:nvPr/>
          </p:nvSpPr>
          <p:spPr bwMode="auto">
            <a:xfrm>
              <a:off x="4640264" y="6132513"/>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0 w 25"/>
                <a:gd name="T25" fmla="*/ 21 h 24"/>
                <a:gd name="T26" fmla="*/ 1 w 25"/>
                <a:gd name="T27" fmla="*/ 23 h 24"/>
                <a:gd name="T28" fmla="*/ 2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1"/>
                    <a:pt x="22" y="8"/>
                  </a:cubicBezTo>
                  <a:cubicBezTo>
                    <a:pt x="22" y="8"/>
                    <a:pt x="22" y="8"/>
                    <a:pt x="22"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4" y="5"/>
                    <a:pt x="15" y="6"/>
                    <a:pt x="17" y="8"/>
                  </a:cubicBezTo>
                  <a:cubicBezTo>
                    <a:pt x="15" y="8"/>
                    <a:pt x="14" y="8"/>
                    <a:pt x="13" y="9"/>
                  </a:cubicBezTo>
                  <a:cubicBezTo>
                    <a:pt x="8" y="11"/>
                    <a:pt x="4" y="14"/>
                    <a:pt x="1" y="20"/>
                  </a:cubicBezTo>
                  <a:cubicBezTo>
                    <a:pt x="1" y="20"/>
                    <a:pt x="1" y="21"/>
                    <a:pt x="0" y="21"/>
                  </a:cubicBezTo>
                  <a:cubicBezTo>
                    <a:pt x="0" y="22"/>
                    <a:pt x="0" y="23"/>
                    <a:pt x="1" y="23"/>
                  </a:cubicBezTo>
                  <a:cubicBezTo>
                    <a:pt x="2" y="24"/>
                    <a:pt x="2" y="24"/>
                    <a:pt x="2" y="24"/>
                  </a:cubicBezTo>
                  <a:cubicBezTo>
                    <a:pt x="3" y="24"/>
                    <a:pt x="4" y="23"/>
                    <a:pt x="4" y="22"/>
                  </a:cubicBezTo>
                  <a:cubicBezTo>
                    <a:pt x="4" y="21"/>
                    <a:pt x="4" y="21"/>
                    <a:pt x="4" y="21"/>
                  </a:cubicBezTo>
                  <a:cubicBezTo>
                    <a:pt x="7" y="17"/>
                    <a:pt x="10" y="14"/>
                    <a:pt x="14" y="12"/>
                  </a:cubicBezTo>
                  <a:cubicBezTo>
                    <a:pt x="16" y="12"/>
                    <a:pt x="17" y="11"/>
                    <a:pt x="18" y="11"/>
                  </a:cubicBezTo>
                  <a:cubicBezTo>
                    <a:pt x="19" y="11"/>
                    <a:pt x="19" y="11"/>
                    <a:pt x="19" y="11"/>
                  </a:cubicBezTo>
                  <a:cubicBezTo>
                    <a:pt x="20" y="13"/>
                    <a:pt x="21" y="16"/>
                    <a:pt x="21" y="19"/>
                  </a:cubicBezTo>
                  <a:cubicBezTo>
                    <a:pt x="21" y="20"/>
                    <a:pt x="22"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8" name="Freeform 145"/>
            <p:cNvSpPr/>
            <p:nvPr/>
          </p:nvSpPr>
          <p:spPr bwMode="auto">
            <a:xfrm>
              <a:off x="4822826" y="6121401"/>
              <a:ext cx="30163" cy="46038"/>
            </a:xfrm>
            <a:custGeom>
              <a:avLst/>
              <a:gdLst>
                <a:gd name="T0" fmla="*/ 2 w 58"/>
                <a:gd name="T1" fmla="*/ 28 h 84"/>
                <a:gd name="T2" fmla="*/ 33 w 58"/>
                <a:gd name="T3" fmla="*/ 7 h 84"/>
                <a:gd name="T4" fmla="*/ 47 w 58"/>
                <a:gd name="T5" fmla="*/ 54 h 84"/>
                <a:gd name="T6" fmla="*/ 0 w 58"/>
                <a:gd name="T7" fmla="*/ 60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4"/>
                  </a:cubicBezTo>
                  <a:cubicBezTo>
                    <a:pt x="38"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9" name="Freeform 146"/>
            <p:cNvSpPr/>
            <p:nvPr/>
          </p:nvSpPr>
          <p:spPr bwMode="auto">
            <a:xfrm>
              <a:off x="4822826" y="6121401"/>
              <a:ext cx="30163" cy="46038"/>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60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5"/>
                    <a:pt x="35" y="11"/>
                  </a:cubicBezTo>
                  <a:cubicBezTo>
                    <a:pt x="58" y="16"/>
                    <a:pt x="48" y="53"/>
                    <a:pt x="37" y="58"/>
                  </a:cubicBezTo>
                  <a:cubicBezTo>
                    <a:pt x="27" y="64"/>
                    <a:pt x="10" y="73"/>
                    <a:pt x="0" y="60"/>
                  </a:cubicBezTo>
                  <a:cubicBezTo>
                    <a:pt x="8"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0" name="Freeform 147"/>
            <p:cNvSpPr/>
            <p:nvPr/>
          </p:nvSpPr>
          <p:spPr bwMode="auto">
            <a:xfrm>
              <a:off x="4829176" y="6132513"/>
              <a:ext cx="14288"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5 h 24"/>
                <a:gd name="T18" fmla="*/ 8 w 25"/>
                <a:gd name="T19" fmla="*/ 8 h 24"/>
                <a:gd name="T20" fmla="*/ 13 w 25"/>
                <a:gd name="T21" fmla="*/ 9 h 24"/>
                <a:gd name="T22" fmla="*/ 24 w 25"/>
                <a:gd name="T23" fmla="*/ 20 h 24"/>
                <a:gd name="T24" fmla="*/ 25 w 25"/>
                <a:gd name="T25" fmla="*/ 21 h 24"/>
                <a:gd name="T26" fmla="*/ 24 w 25"/>
                <a:gd name="T27" fmla="*/ 23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2" y="11"/>
                    <a:pt x="3" y="8"/>
                  </a:cubicBezTo>
                  <a:cubicBezTo>
                    <a:pt x="3" y="8"/>
                    <a:pt x="3" y="8"/>
                    <a:pt x="3" y="8"/>
                  </a:cubicBezTo>
                  <a:cubicBezTo>
                    <a:pt x="6" y="4"/>
                    <a:pt x="9" y="2"/>
                    <a:pt x="11" y="1"/>
                  </a:cubicBezTo>
                  <a:cubicBezTo>
                    <a:pt x="13" y="0"/>
                    <a:pt x="15" y="0"/>
                    <a:pt x="15" y="0"/>
                  </a:cubicBezTo>
                  <a:cubicBezTo>
                    <a:pt x="16" y="0"/>
                    <a:pt x="17" y="1"/>
                    <a:pt x="17" y="2"/>
                  </a:cubicBezTo>
                  <a:cubicBezTo>
                    <a:pt x="18" y="3"/>
                    <a:pt x="17" y="4"/>
                    <a:pt x="16" y="4"/>
                  </a:cubicBezTo>
                  <a:cubicBezTo>
                    <a:pt x="16" y="4"/>
                    <a:pt x="16" y="4"/>
                    <a:pt x="16" y="4"/>
                  </a:cubicBezTo>
                  <a:cubicBezTo>
                    <a:pt x="15" y="4"/>
                    <a:pt x="14" y="4"/>
                    <a:pt x="13" y="5"/>
                  </a:cubicBezTo>
                  <a:cubicBezTo>
                    <a:pt x="12" y="5"/>
                    <a:pt x="10" y="6"/>
                    <a:pt x="8" y="8"/>
                  </a:cubicBezTo>
                  <a:cubicBezTo>
                    <a:pt x="10" y="8"/>
                    <a:pt x="11" y="8"/>
                    <a:pt x="13" y="9"/>
                  </a:cubicBezTo>
                  <a:cubicBezTo>
                    <a:pt x="17" y="11"/>
                    <a:pt x="22" y="14"/>
                    <a:pt x="24" y="20"/>
                  </a:cubicBezTo>
                  <a:cubicBezTo>
                    <a:pt x="24" y="20"/>
                    <a:pt x="25" y="21"/>
                    <a:pt x="25" y="21"/>
                  </a:cubicBezTo>
                  <a:cubicBezTo>
                    <a:pt x="25" y="22"/>
                    <a:pt x="25" y="23"/>
                    <a:pt x="24" y="23"/>
                  </a:cubicBezTo>
                  <a:cubicBezTo>
                    <a:pt x="24" y="24"/>
                    <a:pt x="24" y="24"/>
                    <a:pt x="24" y="24"/>
                  </a:cubicBezTo>
                  <a:cubicBezTo>
                    <a:pt x="23" y="24"/>
                    <a:pt x="21"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3" y="20"/>
                    <a:pt x="3" y="21"/>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1" name="Freeform 148"/>
            <p:cNvSpPr/>
            <p:nvPr/>
          </p:nvSpPr>
          <p:spPr bwMode="auto">
            <a:xfrm>
              <a:off x="4062414" y="6410326"/>
              <a:ext cx="38100" cy="61913"/>
            </a:xfrm>
            <a:custGeom>
              <a:avLst/>
              <a:gdLst>
                <a:gd name="T0" fmla="*/ 0 w 71"/>
                <a:gd name="T1" fmla="*/ 56 h 117"/>
                <a:gd name="T2" fmla="*/ 35 w 71"/>
                <a:gd name="T3" fmla="*/ 115 h 117"/>
                <a:gd name="T4" fmla="*/ 71 w 71"/>
                <a:gd name="T5" fmla="*/ 61 h 117"/>
                <a:gd name="T6" fmla="*/ 36 w 71"/>
                <a:gd name="T7" fmla="*/ 1 h 117"/>
                <a:gd name="T8" fmla="*/ 0 w 71"/>
                <a:gd name="T9" fmla="*/ 56 h 117"/>
              </a:gdLst>
              <a:ahLst/>
              <a:cxnLst>
                <a:cxn ang="0">
                  <a:pos x="T0" y="T1"/>
                </a:cxn>
                <a:cxn ang="0">
                  <a:pos x="T2" y="T3"/>
                </a:cxn>
                <a:cxn ang="0">
                  <a:pos x="T4" y="T5"/>
                </a:cxn>
                <a:cxn ang="0">
                  <a:pos x="T6" y="T7"/>
                </a:cxn>
                <a:cxn ang="0">
                  <a:pos x="T8" y="T9"/>
                </a:cxn>
              </a:cxnLst>
              <a:rect l="0" t="0" r="r" b="b"/>
              <a:pathLst>
                <a:path w="71" h="117">
                  <a:moveTo>
                    <a:pt x="0" y="56"/>
                  </a:moveTo>
                  <a:cubicBezTo>
                    <a:pt x="0" y="87"/>
                    <a:pt x="15" y="114"/>
                    <a:pt x="35" y="115"/>
                  </a:cubicBezTo>
                  <a:cubicBezTo>
                    <a:pt x="54" y="117"/>
                    <a:pt x="70" y="92"/>
                    <a:pt x="71" y="61"/>
                  </a:cubicBezTo>
                  <a:cubicBezTo>
                    <a:pt x="71" y="29"/>
                    <a:pt x="56" y="2"/>
                    <a:pt x="36" y="1"/>
                  </a:cubicBezTo>
                  <a:cubicBezTo>
                    <a:pt x="17" y="0"/>
                    <a:pt x="0" y="24"/>
                    <a:pt x="0" y="56"/>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2" name="Freeform 149"/>
            <p:cNvSpPr/>
            <p:nvPr/>
          </p:nvSpPr>
          <p:spPr bwMode="auto">
            <a:xfrm>
              <a:off x="4064001" y="6410326"/>
              <a:ext cx="33338" cy="57150"/>
            </a:xfrm>
            <a:custGeom>
              <a:avLst/>
              <a:gdLst>
                <a:gd name="T0" fmla="*/ 0 w 63"/>
                <a:gd name="T1" fmla="*/ 51 h 107"/>
                <a:gd name="T2" fmla="*/ 31 w 63"/>
                <a:gd name="T3" fmla="*/ 106 h 107"/>
                <a:gd name="T4" fmla="*/ 63 w 63"/>
                <a:gd name="T5" fmla="*/ 56 h 107"/>
                <a:gd name="T6" fmla="*/ 32 w 63"/>
                <a:gd name="T7" fmla="*/ 1 h 107"/>
                <a:gd name="T8" fmla="*/ 0 w 63"/>
                <a:gd name="T9" fmla="*/ 51 h 107"/>
              </a:gdLst>
              <a:ahLst/>
              <a:cxnLst>
                <a:cxn ang="0">
                  <a:pos x="T0" y="T1"/>
                </a:cxn>
                <a:cxn ang="0">
                  <a:pos x="T2" y="T3"/>
                </a:cxn>
                <a:cxn ang="0">
                  <a:pos x="T4" y="T5"/>
                </a:cxn>
                <a:cxn ang="0">
                  <a:pos x="T6" y="T7"/>
                </a:cxn>
                <a:cxn ang="0">
                  <a:pos x="T8" y="T9"/>
                </a:cxn>
              </a:cxnLst>
              <a:rect l="0" t="0" r="r" b="b"/>
              <a:pathLst>
                <a:path w="63" h="107">
                  <a:moveTo>
                    <a:pt x="0" y="51"/>
                  </a:moveTo>
                  <a:cubicBezTo>
                    <a:pt x="0" y="80"/>
                    <a:pt x="13" y="105"/>
                    <a:pt x="31" y="106"/>
                  </a:cubicBezTo>
                  <a:cubicBezTo>
                    <a:pt x="48" y="107"/>
                    <a:pt x="63" y="85"/>
                    <a:pt x="63" y="56"/>
                  </a:cubicBezTo>
                  <a:cubicBezTo>
                    <a:pt x="63" y="27"/>
                    <a:pt x="50" y="2"/>
                    <a:pt x="32" y="1"/>
                  </a:cubicBezTo>
                  <a:cubicBezTo>
                    <a:pt x="15" y="0"/>
                    <a:pt x="0" y="22"/>
                    <a:pt x="0" y="51"/>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3" name="Freeform 150"/>
            <p:cNvSpPr/>
            <p:nvPr/>
          </p:nvSpPr>
          <p:spPr bwMode="auto">
            <a:xfrm>
              <a:off x="4075114" y="6453188"/>
              <a:ext cx="11113" cy="6350"/>
            </a:xfrm>
            <a:custGeom>
              <a:avLst/>
              <a:gdLst>
                <a:gd name="T0" fmla="*/ 20 w 20"/>
                <a:gd name="T1" fmla="*/ 6 h 11"/>
                <a:gd name="T2" fmla="*/ 10 w 20"/>
                <a:gd name="T3" fmla="*/ 11 h 11"/>
                <a:gd name="T4" fmla="*/ 0 w 20"/>
                <a:gd name="T5" fmla="*/ 5 h 11"/>
                <a:gd name="T6" fmla="*/ 10 w 20"/>
                <a:gd name="T7" fmla="*/ 0 h 11"/>
                <a:gd name="T8" fmla="*/ 20 w 20"/>
                <a:gd name="T9" fmla="*/ 6 h 11"/>
              </a:gdLst>
              <a:ahLst/>
              <a:cxnLst>
                <a:cxn ang="0">
                  <a:pos x="T0" y="T1"/>
                </a:cxn>
                <a:cxn ang="0">
                  <a:pos x="T2" y="T3"/>
                </a:cxn>
                <a:cxn ang="0">
                  <a:pos x="T4" y="T5"/>
                </a:cxn>
                <a:cxn ang="0">
                  <a:pos x="T6" y="T7"/>
                </a:cxn>
                <a:cxn ang="0">
                  <a:pos x="T8" y="T9"/>
                </a:cxn>
              </a:cxnLst>
              <a:rect l="0" t="0" r="r" b="b"/>
              <a:pathLst>
                <a:path w="20" h="11">
                  <a:moveTo>
                    <a:pt x="20" y="6"/>
                  </a:moveTo>
                  <a:cubicBezTo>
                    <a:pt x="20" y="9"/>
                    <a:pt x="16" y="11"/>
                    <a:pt x="10" y="11"/>
                  </a:cubicBezTo>
                  <a:cubicBezTo>
                    <a:pt x="5" y="10"/>
                    <a:pt x="0" y="8"/>
                    <a:pt x="0" y="5"/>
                  </a:cubicBezTo>
                  <a:cubicBezTo>
                    <a:pt x="0" y="2"/>
                    <a:pt x="5" y="0"/>
                    <a:pt x="10" y="0"/>
                  </a:cubicBezTo>
                  <a:cubicBezTo>
                    <a:pt x="16" y="1"/>
                    <a:pt x="20" y="3"/>
                    <a:pt x="20" y="6"/>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4" name="Freeform 151"/>
            <p:cNvSpPr/>
            <p:nvPr/>
          </p:nvSpPr>
          <p:spPr bwMode="auto">
            <a:xfrm>
              <a:off x="3959226" y="6318251"/>
              <a:ext cx="147638" cy="200025"/>
            </a:xfrm>
            <a:custGeom>
              <a:avLst/>
              <a:gdLst>
                <a:gd name="T0" fmla="*/ 75 w 276"/>
                <a:gd name="T1" fmla="*/ 19 h 374"/>
                <a:gd name="T2" fmla="*/ 47 w 276"/>
                <a:gd name="T3" fmla="*/ 204 h 374"/>
                <a:gd name="T4" fmla="*/ 34 w 276"/>
                <a:gd name="T5" fmla="*/ 313 h 374"/>
                <a:gd name="T6" fmla="*/ 13 w 276"/>
                <a:gd name="T7" fmla="*/ 360 h 374"/>
                <a:gd name="T8" fmla="*/ 60 w 276"/>
                <a:gd name="T9" fmla="*/ 357 h 374"/>
                <a:gd name="T10" fmla="*/ 111 w 276"/>
                <a:gd name="T11" fmla="*/ 373 h 374"/>
                <a:gd name="T12" fmla="*/ 121 w 276"/>
                <a:gd name="T13" fmla="*/ 355 h 374"/>
                <a:gd name="T14" fmla="*/ 126 w 276"/>
                <a:gd name="T15" fmla="*/ 287 h 374"/>
                <a:gd name="T16" fmla="*/ 160 w 276"/>
                <a:gd name="T17" fmla="*/ 118 h 374"/>
                <a:gd name="T18" fmla="*/ 174 w 276"/>
                <a:gd name="T19" fmla="*/ 113 h 374"/>
                <a:gd name="T20" fmla="*/ 208 w 276"/>
                <a:gd name="T21" fmla="*/ 222 h 374"/>
                <a:gd name="T22" fmla="*/ 275 w 276"/>
                <a:gd name="T23" fmla="*/ 169 h 374"/>
                <a:gd name="T24" fmla="*/ 261 w 276"/>
                <a:gd name="T25" fmla="*/ 17 h 374"/>
                <a:gd name="T26" fmla="*/ 75 w 276"/>
                <a:gd name="T27" fmla="*/ 1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6" h="374">
                  <a:moveTo>
                    <a:pt x="75" y="19"/>
                  </a:moveTo>
                  <a:cubicBezTo>
                    <a:pt x="75" y="19"/>
                    <a:pt x="55" y="156"/>
                    <a:pt x="47" y="204"/>
                  </a:cubicBezTo>
                  <a:cubicBezTo>
                    <a:pt x="39" y="252"/>
                    <a:pt x="34" y="313"/>
                    <a:pt x="34" y="313"/>
                  </a:cubicBezTo>
                  <a:cubicBezTo>
                    <a:pt x="25" y="318"/>
                    <a:pt x="0" y="346"/>
                    <a:pt x="13" y="360"/>
                  </a:cubicBezTo>
                  <a:cubicBezTo>
                    <a:pt x="25" y="371"/>
                    <a:pt x="25" y="357"/>
                    <a:pt x="60" y="357"/>
                  </a:cubicBezTo>
                  <a:cubicBezTo>
                    <a:pt x="94" y="357"/>
                    <a:pt x="111" y="373"/>
                    <a:pt x="111" y="373"/>
                  </a:cubicBezTo>
                  <a:cubicBezTo>
                    <a:pt x="111" y="373"/>
                    <a:pt x="130" y="374"/>
                    <a:pt x="121" y="355"/>
                  </a:cubicBezTo>
                  <a:cubicBezTo>
                    <a:pt x="111" y="333"/>
                    <a:pt x="122" y="303"/>
                    <a:pt x="126" y="287"/>
                  </a:cubicBezTo>
                  <a:cubicBezTo>
                    <a:pt x="131" y="271"/>
                    <a:pt x="160" y="118"/>
                    <a:pt x="160" y="118"/>
                  </a:cubicBezTo>
                  <a:cubicBezTo>
                    <a:pt x="174" y="113"/>
                    <a:pt x="174" y="113"/>
                    <a:pt x="174" y="113"/>
                  </a:cubicBezTo>
                  <a:cubicBezTo>
                    <a:pt x="174" y="113"/>
                    <a:pt x="176" y="203"/>
                    <a:pt x="208" y="222"/>
                  </a:cubicBezTo>
                  <a:cubicBezTo>
                    <a:pt x="240" y="241"/>
                    <a:pt x="276" y="219"/>
                    <a:pt x="275" y="169"/>
                  </a:cubicBezTo>
                  <a:cubicBezTo>
                    <a:pt x="273" y="119"/>
                    <a:pt x="265" y="36"/>
                    <a:pt x="261" y="17"/>
                  </a:cubicBezTo>
                  <a:cubicBezTo>
                    <a:pt x="165" y="0"/>
                    <a:pt x="75" y="19"/>
                    <a:pt x="75" y="1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5" name="Freeform 152"/>
            <p:cNvSpPr/>
            <p:nvPr/>
          </p:nvSpPr>
          <p:spPr bwMode="auto">
            <a:xfrm>
              <a:off x="3970339" y="6334126"/>
              <a:ext cx="133350" cy="182563"/>
            </a:xfrm>
            <a:custGeom>
              <a:avLst/>
              <a:gdLst>
                <a:gd name="T0" fmla="*/ 67 w 251"/>
                <a:gd name="T1" fmla="*/ 0 h 342"/>
                <a:gd name="T2" fmla="*/ 53 w 251"/>
                <a:gd name="T3" fmla="*/ 63 h 342"/>
                <a:gd name="T4" fmla="*/ 27 w 251"/>
                <a:gd name="T5" fmla="*/ 214 h 342"/>
                <a:gd name="T6" fmla="*/ 18 w 251"/>
                <a:gd name="T7" fmla="*/ 284 h 342"/>
                <a:gd name="T8" fmla="*/ 41 w 251"/>
                <a:gd name="T9" fmla="*/ 286 h 342"/>
                <a:gd name="T10" fmla="*/ 15 w 251"/>
                <a:gd name="T11" fmla="*/ 290 h 342"/>
                <a:gd name="T12" fmla="*/ 0 w 251"/>
                <a:gd name="T13" fmla="*/ 313 h 342"/>
                <a:gd name="T14" fmla="*/ 77 w 251"/>
                <a:gd name="T15" fmla="*/ 330 h 342"/>
                <a:gd name="T16" fmla="*/ 99 w 251"/>
                <a:gd name="T17" fmla="*/ 333 h 342"/>
                <a:gd name="T18" fmla="*/ 84 w 251"/>
                <a:gd name="T19" fmla="*/ 304 h 342"/>
                <a:gd name="T20" fmla="*/ 87 w 251"/>
                <a:gd name="T21" fmla="*/ 301 h 342"/>
                <a:gd name="T22" fmla="*/ 95 w 251"/>
                <a:gd name="T23" fmla="*/ 286 h 342"/>
                <a:gd name="T24" fmla="*/ 114 w 251"/>
                <a:gd name="T25" fmla="*/ 194 h 342"/>
                <a:gd name="T26" fmla="*/ 134 w 251"/>
                <a:gd name="T27" fmla="*/ 87 h 342"/>
                <a:gd name="T28" fmla="*/ 112 w 251"/>
                <a:gd name="T29" fmla="*/ 78 h 342"/>
                <a:gd name="T30" fmla="*/ 124 w 251"/>
                <a:gd name="T31" fmla="*/ 80 h 342"/>
                <a:gd name="T32" fmla="*/ 163 w 251"/>
                <a:gd name="T33" fmla="*/ 73 h 342"/>
                <a:gd name="T34" fmla="*/ 170 w 251"/>
                <a:gd name="T35" fmla="*/ 75 h 342"/>
                <a:gd name="T36" fmla="*/ 161 w 251"/>
                <a:gd name="T37" fmla="*/ 85 h 342"/>
                <a:gd name="T38" fmla="*/ 163 w 251"/>
                <a:gd name="T39" fmla="*/ 129 h 342"/>
                <a:gd name="T40" fmla="*/ 184 w 251"/>
                <a:gd name="T41" fmla="*/ 182 h 342"/>
                <a:gd name="T42" fmla="*/ 227 w 251"/>
                <a:gd name="T43" fmla="*/ 191 h 342"/>
                <a:gd name="T44" fmla="*/ 251 w 251"/>
                <a:gd name="T45" fmla="*/ 151 h 342"/>
                <a:gd name="T46" fmla="*/ 237 w 251"/>
                <a:gd name="T47" fmla="*/ 159 h 342"/>
                <a:gd name="T48" fmla="*/ 234 w 251"/>
                <a:gd name="T49" fmla="*/ 153 h 342"/>
                <a:gd name="T50" fmla="*/ 248 w 251"/>
                <a:gd name="T51" fmla="*/ 137 h 342"/>
                <a:gd name="T52" fmla="*/ 248 w 251"/>
                <a:gd name="T53" fmla="*/ 93 h 342"/>
                <a:gd name="T54" fmla="*/ 229 w 251"/>
                <a:gd name="T55" fmla="*/ 12 h 342"/>
                <a:gd name="T56" fmla="*/ 67 w 251"/>
                <a:gd name="T5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1" h="342">
                  <a:moveTo>
                    <a:pt x="67" y="0"/>
                  </a:moveTo>
                  <a:cubicBezTo>
                    <a:pt x="67" y="0"/>
                    <a:pt x="61" y="25"/>
                    <a:pt x="53" y="63"/>
                  </a:cubicBezTo>
                  <a:cubicBezTo>
                    <a:pt x="45" y="101"/>
                    <a:pt x="31" y="202"/>
                    <a:pt x="27" y="214"/>
                  </a:cubicBezTo>
                  <a:cubicBezTo>
                    <a:pt x="24" y="226"/>
                    <a:pt x="18" y="284"/>
                    <a:pt x="18" y="284"/>
                  </a:cubicBezTo>
                  <a:cubicBezTo>
                    <a:pt x="35" y="281"/>
                    <a:pt x="44" y="283"/>
                    <a:pt x="41" y="286"/>
                  </a:cubicBezTo>
                  <a:cubicBezTo>
                    <a:pt x="39" y="287"/>
                    <a:pt x="22" y="287"/>
                    <a:pt x="15" y="290"/>
                  </a:cubicBezTo>
                  <a:cubicBezTo>
                    <a:pt x="8" y="293"/>
                    <a:pt x="0" y="303"/>
                    <a:pt x="0" y="313"/>
                  </a:cubicBezTo>
                  <a:cubicBezTo>
                    <a:pt x="22" y="315"/>
                    <a:pt x="77" y="330"/>
                    <a:pt x="77" y="330"/>
                  </a:cubicBezTo>
                  <a:cubicBezTo>
                    <a:pt x="77" y="330"/>
                    <a:pt x="101" y="342"/>
                    <a:pt x="99" y="333"/>
                  </a:cubicBezTo>
                  <a:cubicBezTo>
                    <a:pt x="97" y="324"/>
                    <a:pt x="90" y="311"/>
                    <a:pt x="84" y="304"/>
                  </a:cubicBezTo>
                  <a:cubicBezTo>
                    <a:pt x="78" y="298"/>
                    <a:pt x="83" y="297"/>
                    <a:pt x="87" y="301"/>
                  </a:cubicBezTo>
                  <a:cubicBezTo>
                    <a:pt x="92" y="306"/>
                    <a:pt x="95" y="292"/>
                    <a:pt x="95" y="286"/>
                  </a:cubicBezTo>
                  <a:cubicBezTo>
                    <a:pt x="95" y="280"/>
                    <a:pt x="114" y="203"/>
                    <a:pt x="114" y="194"/>
                  </a:cubicBezTo>
                  <a:cubicBezTo>
                    <a:pt x="114" y="185"/>
                    <a:pt x="136" y="93"/>
                    <a:pt x="134" y="87"/>
                  </a:cubicBezTo>
                  <a:cubicBezTo>
                    <a:pt x="123" y="87"/>
                    <a:pt x="115" y="82"/>
                    <a:pt x="112" y="78"/>
                  </a:cubicBezTo>
                  <a:cubicBezTo>
                    <a:pt x="108" y="74"/>
                    <a:pt x="111" y="76"/>
                    <a:pt x="124" y="80"/>
                  </a:cubicBezTo>
                  <a:cubicBezTo>
                    <a:pt x="137" y="84"/>
                    <a:pt x="154" y="82"/>
                    <a:pt x="163" y="73"/>
                  </a:cubicBezTo>
                  <a:cubicBezTo>
                    <a:pt x="172" y="64"/>
                    <a:pt x="175" y="70"/>
                    <a:pt x="170" y="75"/>
                  </a:cubicBezTo>
                  <a:cubicBezTo>
                    <a:pt x="165" y="80"/>
                    <a:pt x="161" y="85"/>
                    <a:pt x="161" y="85"/>
                  </a:cubicBezTo>
                  <a:cubicBezTo>
                    <a:pt x="161" y="85"/>
                    <a:pt x="160" y="116"/>
                    <a:pt x="163" y="129"/>
                  </a:cubicBezTo>
                  <a:cubicBezTo>
                    <a:pt x="166" y="143"/>
                    <a:pt x="168" y="171"/>
                    <a:pt x="184" y="182"/>
                  </a:cubicBezTo>
                  <a:cubicBezTo>
                    <a:pt x="201" y="194"/>
                    <a:pt x="211" y="199"/>
                    <a:pt x="227" y="191"/>
                  </a:cubicBezTo>
                  <a:cubicBezTo>
                    <a:pt x="244" y="183"/>
                    <a:pt x="251" y="158"/>
                    <a:pt x="251" y="151"/>
                  </a:cubicBezTo>
                  <a:cubicBezTo>
                    <a:pt x="251" y="145"/>
                    <a:pt x="238" y="157"/>
                    <a:pt x="237" y="159"/>
                  </a:cubicBezTo>
                  <a:cubicBezTo>
                    <a:pt x="235" y="160"/>
                    <a:pt x="225" y="161"/>
                    <a:pt x="234" y="153"/>
                  </a:cubicBezTo>
                  <a:cubicBezTo>
                    <a:pt x="244" y="145"/>
                    <a:pt x="248" y="137"/>
                    <a:pt x="248" y="137"/>
                  </a:cubicBezTo>
                  <a:cubicBezTo>
                    <a:pt x="248" y="137"/>
                    <a:pt x="248" y="114"/>
                    <a:pt x="248" y="93"/>
                  </a:cubicBezTo>
                  <a:cubicBezTo>
                    <a:pt x="248" y="72"/>
                    <a:pt x="241" y="11"/>
                    <a:pt x="229" y="12"/>
                  </a:cubicBezTo>
                  <a:cubicBezTo>
                    <a:pt x="157" y="19"/>
                    <a:pt x="67" y="0"/>
                    <a:pt x="67" y="0"/>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6" name="Freeform 153"/>
            <p:cNvSpPr/>
            <p:nvPr/>
          </p:nvSpPr>
          <p:spPr bwMode="auto">
            <a:xfrm>
              <a:off x="3957639" y="6486526"/>
              <a:ext cx="65088" cy="34925"/>
            </a:xfrm>
            <a:custGeom>
              <a:avLst/>
              <a:gdLst>
                <a:gd name="T0" fmla="*/ 0 w 123"/>
                <a:gd name="T1" fmla="*/ 48 h 64"/>
                <a:gd name="T2" fmla="*/ 94 w 123"/>
                <a:gd name="T3" fmla="*/ 16 h 64"/>
                <a:gd name="T4" fmla="*/ 123 w 123"/>
                <a:gd name="T5" fmla="*/ 55 h 64"/>
                <a:gd name="T6" fmla="*/ 0 w 123"/>
                <a:gd name="T7" fmla="*/ 48 h 64"/>
              </a:gdLst>
              <a:ahLst/>
              <a:cxnLst>
                <a:cxn ang="0">
                  <a:pos x="T0" y="T1"/>
                </a:cxn>
                <a:cxn ang="0">
                  <a:pos x="T2" y="T3"/>
                </a:cxn>
                <a:cxn ang="0">
                  <a:pos x="T4" y="T5"/>
                </a:cxn>
                <a:cxn ang="0">
                  <a:pos x="T6" y="T7"/>
                </a:cxn>
              </a:cxnLst>
              <a:rect l="0" t="0" r="r" b="b"/>
              <a:pathLst>
                <a:path w="123" h="64">
                  <a:moveTo>
                    <a:pt x="0" y="48"/>
                  </a:moveTo>
                  <a:cubicBezTo>
                    <a:pt x="14" y="4"/>
                    <a:pt x="65" y="0"/>
                    <a:pt x="94" y="16"/>
                  </a:cubicBezTo>
                  <a:cubicBezTo>
                    <a:pt x="114" y="26"/>
                    <a:pt x="121" y="44"/>
                    <a:pt x="123" y="55"/>
                  </a:cubicBezTo>
                  <a:cubicBezTo>
                    <a:pt x="92" y="64"/>
                    <a:pt x="29" y="54"/>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7" name="Freeform 154"/>
            <p:cNvSpPr/>
            <p:nvPr/>
          </p:nvSpPr>
          <p:spPr bwMode="auto">
            <a:xfrm>
              <a:off x="3954464" y="6511926"/>
              <a:ext cx="69850" cy="19050"/>
            </a:xfrm>
            <a:custGeom>
              <a:avLst/>
              <a:gdLst>
                <a:gd name="T0" fmla="*/ 6 w 132"/>
                <a:gd name="T1" fmla="*/ 0 h 35"/>
                <a:gd name="T2" fmla="*/ 6 w 132"/>
                <a:gd name="T3" fmla="*/ 0 h 35"/>
                <a:gd name="T4" fmla="*/ 129 w 132"/>
                <a:gd name="T5" fmla="*/ 7 h 35"/>
                <a:gd name="T6" fmla="*/ 129 w 132"/>
                <a:gd name="T7" fmla="*/ 24 h 35"/>
                <a:gd name="T8" fmla="*/ 9 w 132"/>
                <a:gd name="T9" fmla="*/ 16 h 35"/>
                <a:gd name="T10" fmla="*/ 6 w 132"/>
                <a:gd name="T11" fmla="*/ 0 h 35"/>
              </a:gdLst>
              <a:ahLst/>
              <a:cxnLst>
                <a:cxn ang="0">
                  <a:pos x="T0" y="T1"/>
                </a:cxn>
                <a:cxn ang="0">
                  <a:pos x="T2" y="T3"/>
                </a:cxn>
                <a:cxn ang="0">
                  <a:pos x="T4" y="T5"/>
                </a:cxn>
                <a:cxn ang="0">
                  <a:pos x="T6" y="T7"/>
                </a:cxn>
                <a:cxn ang="0">
                  <a:pos x="T8" y="T9"/>
                </a:cxn>
                <a:cxn ang="0">
                  <a:pos x="T10" y="T11"/>
                </a:cxn>
              </a:cxnLst>
              <a:rect l="0" t="0" r="r" b="b"/>
              <a:pathLst>
                <a:path w="132" h="35">
                  <a:moveTo>
                    <a:pt x="6" y="0"/>
                  </a:moveTo>
                  <a:cubicBezTo>
                    <a:pt x="6" y="0"/>
                    <a:pt x="6" y="0"/>
                    <a:pt x="6" y="0"/>
                  </a:cubicBezTo>
                  <a:cubicBezTo>
                    <a:pt x="35" y="6"/>
                    <a:pt x="98" y="16"/>
                    <a:pt x="129" y="7"/>
                  </a:cubicBezTo>
                  <a:cubicBezTo>
                    <a:pt x="132" y="15"/>
                    <a:pt x="131" y="19"/>
                    <a:pt x="129" y="24"/>
                  </a:cubicBezTo>
                  <a:cubicBezTo>
                    <a:pt x="129" y="24"/>
                    <a:pt x="63" y="35"/>
                    <a:pt x="9" y="16"/>
                  </a:cubicBezTo>
                  <a:cubicBezTo>
                    <a:pt x="9" y="16"/>
                    <a:pt x="0" y="13"/>
                    <a:pt x="6" y="0"/>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8" name="Freeform 155"/>
            <p:cNvSpPr/>
            <p:nvPr/>
          </p:nvSpPr>
          <p:spPr bwMode="auto">
            <a:xfrm>
              <a:off x="3979864" y="6497638"/>
              <a:ext cx="20638" cy="9525"/>
            </a:xfrm>
            <a:custGeom>
              <a:avLst/>
              <a:gdLst>
                <a:gd name="T0" fmla="*/ 1 w 39"/>
                <a:gd name="T1" fmla="*/ 7 h 16"/>
                <a:gd name="T2" fmla="*/ 19 w 39"/>
                <a:gd name="T3" fmla="*/ 15 h 16"/>
                <a:gd name="T4" fmla="*/ 38 w 39"/>
                <a:gd name="T5" fmla="*/ 9 h 16"/>
                <a:gd name="T6" fmla="*/ 20 w 39"/>
                <a:gd name="T7" fmla="*/ 1 h 16"/>
                <a:gd name="T8" fmla="*/ 1 w 39"/>
                <a:gd name="T9" fmla="*/ 7 h 16"/>
              </a:gdLst>
              <a:ahLst/>
              <a:cxnLst>
                <a:cxn ang="0">
                  <a:pos x="T0" y="T1"/>
                </a:cxn>
                <a:cxn ang="0">
                  <a:pos x="T2" y="T3"/>
                </a:cxn>
                <a:cxn ang="0">
                  <a:pos x="T4" y="T5"/>
                </a:cxn>
                <a:cxn ang="0">
                  <a:pos x="T6" y="T7"/>
                </a:cxn>
                <a:cxn ang="0">
                  <a:pos x="T8" y="T9"/>
                </a:cxn>
              </a:cxnLst>
              <a:rect l="0" t="0" r="r" b="b"/>
              <a:pathLst>
                <a:path w="39" h="16">
                  <a:moveTo>
                    <a:pt x="1" y="7"/>
                  </a:moveTo>
                  <a:cubicBezTo>
                    <a:pt x="0" y="11"/>
                    <a:pt x="8" y="15"/>
                    <a:pt x="19" y="15"/>
                  </a:cubicBezTo>
                  <a:cubicBezTo>
                    <a:pt x="29" y="16"/>
                    <a:pt x="38" y="14"/>
                    <a:pt x="38" y="9"/>
                  </a:cubicBezTo>
                  <a:cubicBezTo>
                    <a:pt x="39" y="5"/>
                    <a:pt x="30" y="1"/>
                    <a:pt x="20" y="1"/>
                  </a:cubicBezTo>
                  <a:cubicBezTo>
                    <a:pt x="10" y="0"/>
                    <a:pt x="1" y="3"/>
                    <a:pt x="1" y="7"/>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9" name="Freeform 156"/>
            <p:cNvSpPr/>
            <p:nvPr/>
          </p:nvSpPr>
          <p:spPr bwMode="auto">
            <a:xfrm>
              <a:off x="4133851" y="6199188"/>
              <a:ext cx="103188" cy="139700"/>
            </a:xfrm>
            <a:custGeom>
              <a:avLst/>
              <a:gdLst>
                <a:gd name="T0" fmla="*/ 0 w 195"/>
                <a:gd name="T1" fmla="*/ 237 h 262"/>
                <a:gd name="T2" fmla="*/ 66 w 195"/>
                <a:gd name="T3" fmla="*/ 262 h 262"/>
                <a:gd name="T4" fmla="*/ 86 w 195"/>
                <a:gd name="T5" fmla="*/ 196 h 262"/>
                <a:gd name="T6" fmla="*/ 113 w 195"/>
                <a:gd name="T7" fmla="*/ 191 h 262"/>
                <a:gd name="T8" fmla="*/ 147 w 195"/>
                <a:gd name="T9" fmla="*/ 73 h 262"/>
                <a:gd name="T10" fmla="*/ 195 w 195"/>
                <a:gd name="T11" fmla="*/ 84 h 262"/>
                <a:gd name="T12" fmla="*/ 151 w 195"/>
                <a:gd name="T13" fmla="*/ 0 h 262"/>
                <a:gd name="T14" fmla="*/ 53 w 195"/>
                <a:gd name="T15" fmla="*/ 49 h 262"/>
                <a:gd name="T16" fmla="*/ 103 w 195"/>
                <a:gd name="T17" fmla="*/ 62 h 262"/>
                <a:gd name="T18" fmla="*/ 85 w 195"/>
                <a:gd name="T19" fmla="*/ 150 h 262"/>
                <a:gd name="T20" fmla="*/ 0 w 195"/>
                <a:gd name="T21" fmla="*/ 23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62">
                  <a:moveTo>
                    <a:pt x="0" y="237"/>
                  </a:moveTo>
                  <a:cubicBezTo>
                    <a:pt x="66" y="262"/>
                    <a:pt x="66" y="262"/>
                    <a:pt x="66" y="262"/>
                  </a:cubicBezTo>
                  <a:cubicBezTo>
                    <a:pt x="66" y="262"/>
                    <a:pt x="81" y="218"/>
                    <a:pt x="86" y="196"/>
                  </a:cubicBezTo>
                  <a:cubicBezTo>
                    <a:pt x="92" y="174"/>
                    <a:pt x="103" y="184"/>
                    <a:pt x="113" y="191"/>
                  </a:cubicBezTo>
                  <a:cubicBezTo>
                    <a:pt x="131" y="205"/>
                    <a:pt x="140" y="115"/>
                    <a:pt x="147" y="73"/>
                  </a:cubicBezTo>
                  <a:cubicBezTo>
                    <a:pt x="195" y="84"/>
                    <a:pt x="195" y="84"/>
                    <a:pt x="195" y="84"/>
                  </a:cubicBezTo>
                  <a:cubicBezTo>
                    <a:pt x="151" y="0"/>
                    <a:pt x="151" y="0"/>
                    <a:pt x="151" y="0"/>
                  </a:cubicBezTo>
                  <a:cubicBezTo>
                    <a:pt x="53" y="49"/>
                    <a:pt x="53" y="49"/>
                    <a:pt x="53" y="49"/>
                  </a:cubicBezTo>
                  <a:cubicBezTo>
                    <a:pt x="103" y="62"/>
                    <a:pt x="103" y="62"/>
                    <a:pt x="103" y="62"/>
                  </a:cubicBezTo>
                  <a:cubicBezTo>
                    <a:pt x="103" y="62"/>
                    <a:pt x="98" y="160"/>
                    <a:pt x="85" y="150"/>
                  </a:cubicBezTo>
                  <a:cubicBezTo>
                    <a:pt x="73" y="140"/>
                    <a:pt x="32" y="100"/>
                    <a:pt x="0" y="237"/>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0" name="Freeform 157"/>
            <p:cNvSpPr/>
            <p:nvPr/>
          </p:nvSpPr>
          <p:spPr bwMode="auto">
            <a:xfrm>
              <a:off x="3870326" y="6132513"/>
              <a:ext cx="74613" cy="101600"/>
            </a:xfrm>
            <a:custGeom>
              <a:avLst/>
              <a:gdLst>
                <a:gd name="T0" fmla="*/ 141 w 141"/>
                <a:gd name="T1" fmla="*/ 172 h 190"/>
                <a:gd name="T2" fmla="*/ 94 w 141"/>
                <a:gd name="T3" fmla="*/ 190 h 190"/>
                <a:gd name="T4" fmla="*/ 79 w 141"/>
                <a:gd name="T5" fmla="*/ 142 h 190"/>
                <a:gd name="T6" fmla="*/ 60 w 141"/>
                <a:gd name="T7" fmla="*/ 139 h 190"/>
                <a:gd name="T8" fmla="*/ 35 w 141"/>
                <a:gd name="T9" fmla="*/ 54 h 190"/>
                <a:gd name="T10" fmla="*/ 0 w 141"/>
                <a:gd name="T11" fmla="*/ 62 h 190"/>
                <a:gd name="T12" fmla="*/ 32 w 141"/>
                <a:gd name="T13" fmla="*/ 0 h 190"/>
                <a:gd name="T14" fmla="*/ 103 w 141"/>
                <a:gd name="T15" fmla="*/ 36 h 190"/>
                <a:gd name="T16" fmla="*/ 67 w 141"/>
                <a:gd name="T17" fmla="*/ 46 h 190"/>
                <a:gd name="T18" fmla="*/ 79 w 141"/>
                <a:gd name="T19" fmla="*/ 109 h 190"/>
                <a:gd name="T20" fmla="*/ 141 w 141"/>
                <a:gd name="T21"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90">
                  <a:moveTo>
                    <a:pt x="141" y="172"/>
                  </a:moveTo>
                  <a:cubicBezTo>
                    <a:pt x="94" y="190"/>
                    <a:pt x="94" y="190"/>
                    <a:pt x="94" y="190"/>
                  </a:cubicBezTo>
                  <a:cubicBezTo>
                    <a:pt x="94" y="190"/>
                    <a:pt x="83" y="158"/>
                    <a:pt x="79" y="142"/>
                  </a:cubicBezTo>
                  <a:cubicBezTo>
                    <a:pt x="75" y="127"/>
                    <a:pt x="67" y="134"/>
                    <a:pt x="60" y="139"/>
                  </a:cubicBezTo>
                  <a:cubicBezTo>
                    <a:pt x="46" y="149"/>
                    <a:pt x="40" y="84"/>
                    <a:pt x="35" y="54"/>
                  </a:cubicBezTo>
                  <a:cubicBezTo>
                    <a:pt x="0" y="62"/>
                    <a:pt x="0" y="62"/>
                    <a:pt x="0" y="62"/>
                  </a:cubicBezTo>
                  <a:cubicBezTo>
                    <a:pt x="32" y="0"/>
                    <a:pt x="32" y="0"/>
                    <a:pt x="32" y="0"/>
                  </a:cubicBezTo>
                  <a:cubicBezTo>
                    <a:pt x="103" y="36"/>
                    <a:pt x="103" y="36"/>
                    <a:pt x="103" y="36"/>
                  </a:cubicBezTo>
                  <a:cubicBezTo>
                    <a:pt x="67" y="46"/>
                    <a:pt x="67" y="46"/>
                    <a:pt x="67" y="46"/>
                  </a:cubicBezTo>
                  <a:cubicBezTo>
                    <a:pt x="67" y="46"/>
                    <a:pt x="70" y="116"/>
                    <a:pt x="79" y="109"/>
                  </a:cubicBezTo>
                  <a:cubicBezTo>
                    <a:pt x="89" y="102"/>
                    <a:pt x="118" y="73"/>
                    <a:pt x="141" y="172"/>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1" name="Freeform 158"/>
            <p:cNvSpPr/>
            <p:nvPr/>
          </p:nvSpPr>
          <p:spPr bwMode="auto">
            <a:xfrm>
              <a:off x="4068764" y="6132513"/>
              <a:ext cx="117475" cy="106363"/>
            </a:xfrm>
            <a:custGeom>
              <a:avLst/>
              <a:gdLst>
                <a:gd name="T0" fmla="*/ 219 w 219"/>
                <a:gd name="T1" fmla="*/ 0 h 200"/>
                <a:gd name="T2" fmla="*/ 13 w 219"/>
                <a:gd name="T3" fmla="*/ 200 h 200"/>
                <a:gd name="T4" fmla="*/ 0 w 219"/>
                <a:gd name="T5" fmla="*/ 140 h 200"/>
                <a:gd name="T6" fmla="*/ 151 w 219"/>
                <a:gd name="T7" fmla="*/ 3 h 200"/>
                <a:gd name="T8" fmla="*/ 219 w 219"/>
                <a:gd name="T9" fmla="*/ 0 h 200"/>
              </a:gdLst>
              <a:ahLst/>
              <a:cxnLst>
                <a:cxn ang="0">
                  <a:pos x="T0" y="T1"/>
                </a:cxn>
                <a:cxn ang="0">
                  <a:pos x="T2" y="T3"/>
                </a:cxn>
                <a:cxn ang="0">
                  <a:pos x="T4" y="T5"/>
                </a:cxn>
                <a:cxn ang="0">
                  <a:pos x="T6" y="T7"/>
                </a:cxn>
                <a:cxn ang="0">
                  <a:pos x="T8" y="T9"/>
                </a:cxn>
              </a:cxnLst>
              <a:rect l="0" t="0" r="r" b="b"/>
              <a:pathLst>
                <a:path w="219" h="200">
                  <a:moveTo>
                    <a:pt x="219" y="0"/>
                  </a:moveTo>
                  <a:cubicBezTo>
                    <a:pt x="219" y="0"/>
                    <a:pt x="217" y="163"/>
                    <a:pt x="13" y="200"/>
                  </a:cubicBezTo>
                  <a:cubicBezTo>
                    <a:pt x="0" y="140"/>
                    <a:pt x="0" y="140"/>
                    <a:pt x="0" y="140"/>
                  </a:cubicBezTo>
                  <a:cubicBezTo>
                    <a:pt x="0" y="140"/>
                    <a:pt x="108" y="110"/>
                    <a:pt x="151" y="3"/>
                  </a:cubicBezTo>
                  <a:cubicBezTo>
                    <a:pt x="177" y="7"/>
                    <a:pt x="219" y="0"/>
                    <a:pt x="219" y="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2" name="Freeform 159"/>
            <p:cNvSpPr/>
            <p:nvPr/>
          </p:nvSpPr>
          <p:spPr bwMode="auto">
            <a:xfrm>
              <a:off x="4138614" y="6059488"/>
              <a:ext cx="77788" cy="73025"/>
            </a:xfrm>
            <a:custGeom>
              <a:avLst/>
              <a:gdLst>
                <a:gd name="T0" fmla="*/ 99 w 146"/>
                <a:gd name="T1" fmla="*/ 136 h 136"/>
                <a:gd name="T2" fmla="*/ 140 w 146"/>
                <a:gd name="T3" fmla="*/ 68 h 136"/>
                <a:gd name="T4" fmla="*/ 92 w 146"/>
                <a:gd name="T5" fmla="*/ 20 h 136"/>
                <a:gd name="T6" fmla="*/ 51 w 146"/>
                <a:gd name="T7" fmla="*/ 22 h 136"/>
                <a:gd name="T8" fmla="*/ 17 w 146"/>
                <a:gd name="T9" fmla="*/ 32 h 136"/>
                <a:gd name="T10" fmla="*/ 27 w 146"/>
                <a:gd name="T11" fmla="*/ 136 h 136"/>
                <a:gd name="T12" fmla="*/ 99 w 146"/>
                <a:gd name="T13" fmla="*/ 136 h 136"/>
              </a:gdLst>
              <a:ahLst/>
              <a:cxnLst>
                <a:cxn ang="0">
                  <a:pos x="T0" y="T1"/>
                </a:cxn>
                <a:cxn ang="0">
                  <a:pos x="T2" y="T3"/>
                </a:cxn>
                <a:cxn ang="0">
                  <a:pos x="T4" y="T5"/>
                </a:cxn>
                <a:cxn ang="0">
                  <a:pos x="T6" y="T7"/>
                </a:cxn>
                <a:cxn ang="0">
                  <a:pos x="T8" y="T9"/>
                </a:cxn>
                <a:cxn ang="0">
                  <a:pos x="T10" y="T11"/>
                </a:cxn>
                <a:cxn ang="0">
                  <a:pos x="T12" y="T13"/>
                </a:cxn>
              </a:cxnLst>
              <a:rect l="0" t="0" r="r" b="b"/>
              <a:pathLst>
                <a:path w="146" h="136">
                  <a:moveTo>
                    <a:pt x="99" y="136"/>
                  </a:moveTo>
                  <a:cubicBezTo>
                    <a:pt x="99" y="136"/>
                    <a:pt x="135" y="85"/>
                    <a:pt x="140" y="68"/>
                  </a:cubicBezTo>
                  <a:cubicBezTo>
                    <a:pt x="146" y="52"/>
                    <a:pt x="144" y="0"/>
                    <a:pt x="92" y="20"/>
                  </a:cubicBezTo>
                  <a:cubicBezTo>
                    <a:pt x="67" y="6"/>
                    <a:pt x="51" y="22"/>
                    <a:pt x="51" y="22"/>
                  </a:cubicBezTo>
                  <a:cubicBezTo>
                    <a:pt x="51" y="22"/>
                    <a:pt x="30" y="20"/>
                    <a:pt x="17" y="32"/>
                  </a:cubicBezTo>
                  <a:cubicBezTo>
                    <a:pt x="4" y="44"/>
                    <a:pt x="0" y="102"/>
                    <a:pt x="27" y="136"/>
                  </a:cubicBezTo>
                  <a:cubicBezTo>
                    <a:pt x="60" y="136"/>
                    <a:pt x="99" y="136"/>
                    <a:pt x="99" y="13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3" name="Freeform 160"/>
            <p:cNvSpPr/>
            <p:nvPr/>
          </p:nvSpPr>
          <p:spPr bwMode="auto">
            <a:xfrm>
              <a:off x="4141789" y="6059488"/>
              <a:ext cx="74613" cy="73025"/>
            </a:xfrm>
            <a:custGeom>
              <a:avLst/>
              <a:gdLst>
                <a:gd name="T0" fmla="*/ 134 w 140"/>
                <a:gd name="T1" fmla="*/ 68 h 136"/>
                <a:gd name="T2" fmla="*/ 86 w 140"/>
                <a:gd name="T3" fmla="*/ 20 h 136"/>
                <a:gd name="T4" fmla="*/ 45 w 140"/>
                <a:gd name="T5" fmla="*/ 22 h 136"/>
                <a:gd name="T6" fmla="*/ 11 w 140"/>
                <a:gd name="T7" fmla="*/ 32 h 136"/>
                <a:gd name="T8" fmla="*/ 1 w 140"/>
                <a:gd name="T9" fmla="*/ 75 h 136"/>
                <a:gd name="T10" fmla="*/ 33 w 140"/>
                <a:gd name="T11" fmla="*/ 88 h 136"/>
                <a:gd name="T12" fmla="*/ 29 w 140"/>
                <a:gd name="T13" fmla="*/ 84 h 136"/>
                <a:gd name="T14" fmla="*/ 6 w 140"/>
                <a:gd name="T15" fmla="*/ 64 h 136"/>
                <a:gd name="T16" fmla="*/ 39 w 140"/>
                <a:gd name="T17" fmla="*/ 28 h 136"/>
                <a:gd name="T18" fmla="*/ 37 w 140"/>
                <a:gd name="T19" fmla="*/ 85 h 136"/>
                <a:gd name="T20" fmla="*/ 69 w 140"/>
                <a:gd name="T21" fmla="*/ 87 h 136"/>
                <a:gd name="T22" fmla="*/ 67 w 140"/>
                <a:gd name="T23" fmla="*/ 81 h 136"/>
                <a:gd name="T24" fmla="*/ 52 w 140"/>
                <a:gd name="T25" fmla="*/ 88 h 136"/>
                <a:gd name="T26" fmla="*/ 44 w 140"/>
                <a:gd name="T27" fmla="*/ 32 h 136"/>
                <a:gd name="T28" fmla="*/ 83 w 140"/>
                <a:gd name="T29" fmla="*/ 22 h 136"/>
                <a:gd name="T30" fmla="*/ 83 w 140"/>
                <a:gd name="T31" fmla="*/ 81 h 136"/>
                <a:gd name="T32" fmla="*/ 105 w 140"/>
                <a:gd name="T33" fmla="*/ 63 h 136"/>
                <a:gd name="T34" fmla="*/ 101 w 140"/>
                <a:gd name="T35" fmla="*/ 53 h 136"/>
                <a:gd name="T36" fmla="*/ 82 w 140"/>
                <a:gd name="T37" fmla="*/ 76 h 136"/>
                <a:gd name="T38" fmla="*/ 78 w 140"/>
                <a:gd name="T39" fmla="*/ 38 h 136"/>
                <a:gd name="T40" fmla="*/ 112 w 140"/>
                <a:gd name="T41" fmla="*/ 19 h 136"/>
                <a:gd name="T42" fmla="*/ 133 w 140"/>
                <a:gd name="T43" fmla="*/ 54 h 136"/>
                <a:gd name="T44" fmla="*/ 105 w 140"/>
                <a:gd name="T45" fmla="*/ 106 h 136"/>
                <a:gd name="T46" fmla="*/ 56 w 140"/>
                <a:gd name="T47" fmla="*/ 130 h 136"/>
                <a:gd name="T48" fmla="*/ 13 w 140"/>
                <a:gd name="T49" fmla="*/ 124 h 136"/>
                <a:gd name="T50" fmla="*/ 21 w 140"/>
                <a:gd name="T51" fmla="*/ 136 h 136"/>
                <a:gd name="T52" fmla="*/ 93 w 140"/>
                <a:gd name="T53" fmla="*/ 136 h 136"/>
                <a:gd name="T54" fmla="*/ 134 w 140"/>
                <a:gd name="T55"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0" h="136">
                  <a:moveTo>
                    <a:pt x="134" y="68"/>
                  </a:moveTo>
                  <a:cubicBezTo>
                    <a:pt x="140" y="52"/>
                    <a:pt x="138" y="0"/>
                    <a:pt x="86" y="20"/>
                  </a:cubicBezTo>
                  <a:cubicBezTo>
                    <a:pt x="61" y="6"/>
                    <a:pt x="45" y="22"/>
                    <a:pt x="45" y="22"/>
                  </a:cubicBezTo>
                  <a:cubicBezTo>
                    <a:pt x="45" y="22"/>
                    <a:pt x="24" y="20"/>
                    <a:pt x="11" y="32"/>
                  </a:cubicBezTo>
                  <a:cubicBezTo>
                    <a:pt x="5" y="38"/>
                    <a:pt x="0" y="55"/>
                    <a:pt x="1" y="75"/>
                  </a:cubicBezTo>
                  <a:cubicBezTo>
                    <a:pt x="11" y="100"/>
                    <a:pt x="30" y="91"/>
                    <a:pt x="33" y="88"/>
                  </a:cubicBezTo>
                  <a:cubicBezTo>
                    <a:pt x="37" y="84"/>
                    <a:pt x="29" y="79"/>
                    <a:pt x="29" y="84"/>
                  </a:cubicBezTo>
                  <a:cubicBezTo>
                    <a:pt x="20" y="93"/>
                    <a:pt x="9" y="84"/>
                    <a:pt x="6" y="64"/>
                  </a:cubicBezTo>
                  <a:cubicBezTo>
                    <a:pt x="4" y="45"/>
                    <a:pt x="23" y="22"/>
                    <a:pt x="39" y="28"/>
                  </a:cubicBezTo>
                  <a:cubicBezTo>
                    <a:pt x="34" y="38"/>
                    <a:pt x="29" y="78"/>
                    <a:pt x="37" y="85"/>
                  </a:cubicBezTo>
                  <a:cubicBezTo>
                    <a:pt x="46" y="93"/>
                    <a:pt x="65" y="91"/>
                    <a:pt x="69" y="87"/>
                  </a:cubicBezTo>
                  <a:cubicBezTo>
                    <a:pt x="74" y="83"/>
                    <a:pt x="67" y="78"/>
                    <a:pt x="67" y="81"/>
                  </a:cubicBezTo>
                  <a:cubicBezTo>
                    <a:pt x="67" y="83"/>
                    <a:pt x="67" y="91"/>
                    <a:pt x="52" y="88"/>
                  </a:cubicBezTo>
                  <a:cubicBezTo>
                    <a:pt x="37" y="86"/>
                    <a:pt x="40" y="47"/>
                    <a:pt x="44" y="32"/>
                  </a:cubicBezTo>
                  <a:cubicBezTo>
                    <a:pt x="48" y="18"/>
                    <a:pt x="71" y="13"/>
                    <a:pt x="83" y="22"/>
                  </a:cubicBezTo>
                  <a:cubicBezTo>
                    <a:pt x="62" y="48"/>
                    <a:pt x="71" y="81"/>
                    <a:pt x="83" y="81"/>
                  </a:cubicBezTo>
                  <a:cubicBezTo>
                    <a:pt x="95" y="81"/>
                    <a:pt x="101" y="75"/>
                    <a:pt x="105" y="63"/>
                  </a:cubicBezTo>
                  <a:cubicBezTo>
                    <a:pt x="109" y="52"/>
                    <a:pt x="101" y="46"/>
                    <a:pt x="101" y="53"/>
                  </a:cubicBezTo>
                  <a:cubicBezTo>
                    <a:pt x="101" y="67"/>
                    <a:pt x="93" y="81"/>
                    <a:pt x="82" y="76"/>
                  </a:cubicBezTo>
                  <a:cubicBezTo>
                    <a:pt x="71" y="72"/>
                    <a:pt x="75" y="56"/>
                    <a:pt x="78" y="38"/>
                  </a:cubicBezTo>
                  <a:cubicBezTo>
                    <a:pt x="81" y="21"/>
                    <a:pt x="98" y="16"/>
                    <a:pt x="112" y="19"/>
                  </a:cubicBezTo>
                  <a:cubicBezTo>
                    <a:pt x="125" y="22"/>
                    <a:pt x="130" y="36"/>
                    <a:pt x="133" y="54"/>
                  </a:cubicBezTo>
                  <a:cubicBezTo>
                    <a:pt x="135" y="71"/>
                    <a:pt x="111" y="97"/>
                    <a:pt x="105" y="106"/>
                  </a:cubicBezTo>
                  <a:cubicBezTo>
                    <a:pt x="99" y="116"/>
                    <a:pt x="92" y="130"/>
                    <a:pt x="56" y="130"/>
                  </a:cubicBezTo>
                  <a:cubicBezTo>
                    <a:pt x="35" y="130"/>
                    <a:pt x="21" y="127"/>
                    <a:pt x="13" y="124"/>
                  </a:cubicBezTo>
                  <a:cubicBezTo>
                    <a:pt x="16" y="129"/>
                    <a:pt x="18" y="133"/>
                    <a:pt x="21" y="136"/>
                  </a:cubicBezTo>
                  <a:cubicBezTo>
                    <a:pt x="54" y="136"/>
                    <a:pt x="93" y="136"/>
                    <a:pt x="93" y="136"/>
                  </a:cubicBezTo>
                  <a:cubicBezTo>
                    <a:pt x="93" y="136"/>
                    <a:pt x="129" y="85"/>
                    <a:pt x="134" y="6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4" name="Freeform 161"/>
            <p:cNvSpPr/>
            <p:nvPr/>
          </p:nvSpPr>
          <p:spPr bwMode="auto">
            <a:xfrm>
              <a:off x="4140201" y="6108701"/>
              <a:ext cx="52388" cy="17463"/>
            </a:xfrm>
            <a:custGeom>
              <a:avLst/>
              <a:gdLst>
                <a:gd name="T0" fmla="*/ 57 w 96"/>
                <a:gd name="T1" fmla="*/ 3 h 34"/>
                <a:gd name="T2" fmla="*/ 91 w 96"/>
                <a:gd name="T3" fmla="*/ 11 h 34"/>
                <a:gd name="T4" fmla="*/ 85 w 96"/>
                <a:gd name="T5" fmla="*/ 12 h 34"/>
                <a:gd name="T6" fmla="*/ 44 w 96"/>
                <a:gd name="T7" fmla="*/ 10 h 34"/>
                <a:gd name="T8" fmla="*/ 7 w 96"/>
                <a:gd name="T9" fmla="*/ 29 h 34"/>
                <a:gd name="T10" fmla="*/ 8 w 96"/>
                <a:gd name="T11" fmla="*/ 21 h 34"/>
                <a:gd name="T12" fmla="*/ 57 w 96"/>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96" h="34">
                  <a:moveTo>
                    <a:pt x="57" y="3"/>
                  </a:moveTo>
                  <a:cubicBezTo>
                    <a:pt x="57" y="3"/>
                    <a:pt x="85" y="0"/>
                    <a:pt x="91" y="11"/>
                  </a:cubicBezTo>
                  <a:cubicBezTo>
                    <a:pt x="96" y="23"/>
                    <a:pt x="88" y="14"/>
                    <a:pt x="85" y="12"/>
                  </a:cubicBezTo>
                  <a:cubicBezTo>
                    <a:pt x="81" y="9"/>
                    <a:pt x="64" y="7"/>
                    <a:pt x="44" y="10"/>
                  </a:cubicBezTo>
                  <a:cubicBezTo>
                    <a:pt x="23" y="13"/>
                    <a:pt x="8" y="24"/>
                    <a:pt x="7" y="29"/>
                  </a:cubicBezTo>
                  <a:cubicBezTo>
                    <a:pt x="6" y="34"/>
                    <a:pt x="0" y="29"/>
                    <a:pt x="8" y="21"/>
                  </a:cubicBezTo>
                  <a:cubicBezTo>
                    <a:pt x="15" y="13"/>
                    <a:pt x="35" y="4"/>
                    <a:pt x="57" y="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5" name="Freeform 162"/>
            <p:cNvSpPr/>
            <p:nvPr/>
          </p:nvSpPr>
          <p:spPr bwMode="auto">
            <a:xfrm>
              <a:off x="4122739" y="6122988"/>
              <a:ext cx="77788" cy="19050"/>
            </a:xfrm>
            <a:custGeom>
              <a:avLst/>
              <a:gdLst>
                <a:gd name="T0" fmla="*/ 17 w 144"/>
                <a:gd name="T1" fmla="*/ 0 h 36"/>
                <a:gd name="T2" fmla="*/ 136 w 144"/>
                <a:gd name="T3" fmla="*/ 8 h 36"/>
                <a:gd name="T4" fmla="*/ 128 w 144"/>
                <a:gd name="T5" fmla="*/ 31 h 36"/>
                <a:gd name="T6" fmla="*/ 17 w 144"/>
                <a:gd name="T7" fmla="*/ 0 h 36"/>
              </a:gdLst>
              <a:ahLst/>
              <a:cxnLst>
                <a:cxn ang="0">
                  <a:pos x="T0" y="T1"/>
                </a:cxn>
                <a:cxn ang="0">
                  <a:pos x="T2" y="T3"/>
                </a:cxn>
                <a:cxn ang="0">
                  <a:pos x="T4" y="T5"/>
                </a:cxn>
                <a:cxn ang="0">
                  <a:pos x="T6" y="T7"/>
                </a:cxn>
              </a:cxnLst>
              <a:rect l="0" t="0" r="r" b="b"/>
              <a:pathLst>
                <a:path w="144" h="36">
                  <a:moveTo>
                    <a:pt x="17" y="0"/>
                  </a:moveTo>
                  <a:cubicBezTo>
                    <a:pt x="17" y="0"/>
                    <a:pt x="74" y="24"/>
                    <a:pt x="136" y="8"/>
                  </a:cubicBezTo>
                  <a:cubicBezTo>
                    <a:pt x="144" y="25"/>
                    <a:pt x="128" y="31"/>
                    <a:pt x="128" y="31"/>
                  </a:cubicBezTo>
                  <a:cubicBezTo>
                    <a:pt x="128" y="31"/>
                    <a:pt x="0" y="36"/>
                    <a:pt x="1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6" name="Freeform 163"/>
            <p:cNvSpPr/>
            <p:nvPr/>
          </p:nvSpPr>
          <p:spPr bwMode="auto">
            <a:xfrm>
              <a:off x="3948114" y="6191251"/>
              <a:ext cx="61913" cy="93663"/>
            </a:xfrm>
            <a:custGeom>
              <a:avLst/>
              <a:gdLst>
                <a:gd name="T0" fmla="*/ 85 w 115"/>
                <a:gd name="T1" fmla="*/ 0 h 173"/>
                <a:gd name="T2" fmla="*/ 0 w 115"/>
                <a:gd name="T3" fmla="*/ 173 h 173"/>
                <a:gd name="T4" fmla="*/ 115 w 115"/>
                <a:gd name="T5" fmla="*/ 173 h 173"/>
                <a:gd name="T6" fmla="*/ 115 w 115"/>
                <a:gd name="T7" fmla="*/ 10 h 173"/>
                <a:gd name="T8" fmla="*/ 85 w 115"/>
                <a:gd name="T9" fmla="*/ 0 h 173"/>
              </a:gdLst>
              <a:ahLst/>
              <a:cxnLst>
                <a:cxn ang="0">
                  <a:pos x="T0" y="T1"/>
                </a:cxn>
                <a:cxn ang="0">
                  <a:pos x="T2" y="T3"/>
                </a:cxn>
                <a:cxn ang="0">
                  <a:pos x="T4" y="T5"/>
                </a:cxn>
                <a:cxn ang="0">
                  <a:pos x="T6" y="T7"/>
                </a:cxn>
                <a:cxn ang="0">
                  <a:pos x="T8" y="T9"/>
                </a:cxn>
              </a:cxnLst>
              <a:rect l="0" t="0" r="r" b="b"/>
              <a:pathLst>
                <a:path w="115" h="173">
                  <a:moveTo>
                    <a:pt x="85" y="0"/>
                  </a:moveTo>
                  <a:cubicBezTo>
                    <a:pt x="85" y="0"/>
                    <a:pt x="10" y="106"/>
                    <a:pt x="0" y="173"/>
                  </a:cubicBezTo>
                  <a:cubicBezTo>
                    <a:pt x="93" y="173"/>
                    <a:pt x="115" y="173"/>
                    <a:pt x="115" y="173"/>
                  </a:cubicBezTo>
                  <a:cubicBezTo>
                    <a:pt x="115" y="10"/>
                    <a:pt x="115" y="10"/>
                    <a:pt x="115" y="10"/>
                  </a:cubicBezTo>
                  <a:lnTo>
                    <a:pt x="8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7" name="Freeform 164"/>
            <p:cNvSpPr/>
            <p:nvPr/>
          </p:nvSpPr>
          <p:spPr bwMode="auto">
            <a:xfrm>
              <a:off x="3962401" y="6191251"/>
              <a:ext cx="44450" cy="76200"/>
            </a:xfrm>
            <a:custGeom>
              <a:avLst/>
              <a:gdLst>
                <a:gd name="T0" fmla="*/ 85 w 85"/>
                <a:gd name="T1" fmla="*/ 40 h 143"/>
                <a:gd name="T2" fmla="*/ 72 w 85"/>
                <a:gd name="T3" fmla="*/ 143 h 143"/>
                <a:gd name="T4" fmla="*/ 0 w 85"/>
                <a:gd name="T5" fmla="*/ 140 h 143"/>
                <a:gd name="T6" fmla="*/ 85 w 85"/>
                <a:gd name="T7" fmla="*/ 40 h 143"/>
              </a:gdLst>
              <a:ahLst/>
              <a:cxnLst>
                <a:cxn ang="0">
                  <a:pos x="T0" y="T1"/>
                </a:cxn>
                <a:cxn ang="0">
                  <a:pos x="T2" y="T3"/>
                </a:cxn>
                <a:cxn ang="0">
                  <a:pos x="T4" y="T5"/>
                </a:cxn>
                <a:cxn ang="0">
                  <a:pos x="T6" y="T7"/>
                </a:cxn>
              </a:cxnLst>
              <a:rect l="0" t="0" r="r" b="b"/>
              <a:pathLst>
                <a:path w="85" h="143">
                  <a:moveTo>
                    <a:pt x="85" y="40"/>
                  </a:moveTo>
                  <a:cubicBezTo>
                    <a:pt x="85" y="40"/>
                    <a:pt x="83" y="86"/>
                    <a:pt x="72" y="143"/>
                  </a:cubicBezTo>
                  <a:cubicBezTo>
                    <a:pt x="24" y="140"/>
                    <a:pt x="0" y="140"/>
                    <a:pt x="0" y="140"/>
                  </a:cubicBezTo>
                  <a:cubicBezTo>
                    <a:pt x="0" y="140"/>
                    <a:pt x="36" y="0"/>
                    <a:pt x="85" y="4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8" name="Freeform 165"/>
            <p:cNvSpPr/>
            <p:nvPr/>
          </p:nvSpPr>
          <p:spPr bwMode="auto">
            <a:xfrm>
              <a:off x="4013201" y="6170613"/>
              <a:ext cx="74613" cy="122238"/>
            </a:xfrm>
            <a:custGeom>
              <a:avLst/>
              <a:gdLst>
                <a:gd name="T0" fmla="*/ 0 w 139"/>
                <a:gd name="T1" fmla="*/ 59 h 229"/>
                <a:gd name="T2" fmla="*/ 139 w 139"/>
                <a:gd name="T3" fmla="*/ 60 h 229"/>
                <a:gd name="T4" fmla="*/ 139 w 139"/>
                <a:gd name="T5" fmla="*/ 229 h 229"/>
                <a:gd name="T6" fmla="*/ 1 w 139"/>
                <a:gd name="T7" fmla="*/ 228 h 229"/>
                <a:gd name="T8" fmla="*/ 0 w 139"/>
                <a:gd name="T9" fmla="*/ 59 h 229"/>
              </a:gdLst>
              <a:ahLst/>
              <a:cxnLst>
                <a:cxn ang="0">
                  <a:pos x="T0" y="T1"/>
                </a:cxn>
                <a:cxn ang="0">
                  <a:pos x="T2" y="T3"/>
                </a:cxn>
                <a:cxn ang="0">
                  <a:pos x="T4" y="T5"/>
                </a:cxn>
                <a:cxn ang="0">
                  <a:pos x="T6" y="T7"/>
                </a:cxn>
                <a:cxn ang="0">
                  <a:pos x="T8" y="T9"/>
                </a:cxn>
              </a:cxnLst>
              <a:rect l="0" t="0" r="r" b="b"/>
              <a:pathLst>
                <a:path w="139" h="229">
                  <a:moveTo>
                    <a:pt x="0" y="59"/>
                  </a:moveTo>
                  <a:cubicBezTo>
                    <a:pt x="0" y="59"/>
                    <a:pt x="68" y="0"/>
                    <a:pt x="139" y="60"/>
                  </a:cubicBezTo>
                  <a:cubicBezTo>
                    <a:pt x="139" y="152"/>
                    <a:pt x="139" y="229"/>
                    <a:pt x="139" y="229"/>
                  </a:cubicBezTo>
                  <a:cubicBezTo>
                    <a:pt x="1" y="228"/>
                    <a:pt x="1" y="228"/>
                    <a:pt x="1" y="228"/>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9" name="Freeform 166"/>
            <p:cNvSpPr/>
            <p:nvPr/>
          </p:nvSpPr>
          <p:spPr bwMode="auto">
            <a:xfrm>
              <a:off x="4029076" y="6213476"/>
              <a:ext cx="15875" cy="14288"/>
            </a:xfrm>
            <a:custGeom>
              <a:avLst/>
              <a:gdLst>
                <a:gd name="T0" fmla="*/ 9 w 10"/>
                <a:gd name="T1" fmla="*/ 2 h 9"/>
                <a:gd name="T2" fmla="*/ 1 w 10"/>
                <a:gd name="T3" fmla="*/ 9 h 9"/>
                <a:gd name="T4" fmla="*/ 0 w 10"/>
                <a:gd name="T5" fmla="*/ 6 h 9"/>
                <a:gd name="T6" fmla="*/ 9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6"/>
                  </a:lnTo>
                  <a:lnTo>
                    <a:pt x="9"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0" name="Freeform 167"/>
            <p:cNvSpPr/>
            <p:nvPr/>
          </p:nvSpPr>
          <p:spPr bwMode="auto">
            <a:xfrm>
              <a:off x="4057651" y="62134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1" name="Freeform 168"/>
            <p:cNvSpPr>
              <a:spLocks noEditPoints="1"/>
            </p:cNvSpPr>
            <p:nvPr/>
          </p:nvSpPr>
          <p:spPr bwMode="auto">
            <a:xfrm>
              <a:off x="4017964" y="6205538"/>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2" name="Freeform 169"/>
            <p:cNvSpPr/>
            <p:nvPr/>
          </p:nvSpPr>
          <p:spPr bwMode="auto">
            <a:xfrm>
              <a:off x="4035426" y="6216651"/>
              <a:ext cx="34925" cy="84138"/>
            </a:xfrm>
            <a:custGeom>
              <a:avLst/>
              <a:gdLst>
                <a:gd name="T0" fmla="*/ 13 w 22"/>
                <a:gd name="T1" fmla="*/ 0 h 53"/>
                <a:gd name="T2" fmla="*/ 7 w 22"/>
                <a:gd name="T3" fmla="*/ 0 h 53"/>
                <a:gd name="T4" fmla="*/ 6 w 22"/>
                <a:gd name="T5" fmla="*/ 0 h 53"/>
                <a:gd name="T6" fmla="*/ 0 w 22"/>
                <a:gd name="T7" fmla="*/ 37 h 53"/>
                <a:gd name="T8" fmla="*/ 11 w 22"/>
                <a:gd name="T9" fmla="*/ 53 h 53"/>
                <a:gd name="T10" fmla="*/ 22 w 22"/>
                <a:gd name="T11" fmla="*/ 36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7" y="0"/>
                  </a:lnTo>
                  <a:lnTo>
                    <a:pt x="6" y="0"/>
                  </a:lnTo>
                  <a:lnTo>
                    <a:pt x="0" y="37"/>
                  </a:lnTo>
                  <a:lnTo>
                    <a:pt x="11" y="53"/>
                  </a:lnTo>
                  <a:lnTo>
                    <a:pt x="22" y="36"/>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3" name="Freeform 170"/>
            <p:cNvSpPr/>
            <p:nvPr/>
          </p:nvSpPr>
          <p:spPr bwMode="auto">
            <a:xfrm>
              <a:off x="4037014" y="62166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4" name="Freeform 171"/>
            <p:cNvSpPr/>
            <p:nvPr/>
          </p:nvSpPr>
          <p:spPr bwMode="auto">
            <a:xfrm>
              <a:off x="4051301" y="62166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5" name="Freeform 172"/>
            <p:cNvSpPr/>
            <p:nvPr/>
          </p:nvSpPr>
          <p:spPr bwMode="auto">
            <a:xfrm>
              <a:off x="4041776" y="6226176"/>
              <a:ext cx="17463" cy="19050"/>
            </a:xfrm>
            <a:custGeom>
              <a:avLst/>
              <a:gdLst>
                <a:gd name="T0" fmla="*/ 29 w 33"/>
                <a:gd name="T1" fmla="*/ 0 h 36"/>
                <a:gd name="T2" fmla="*/ 23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3" y="6"/>
                  </a:cubicBezTo>
                  <a:cubicBezTo>
                    <a:pt x="18" y="11"/>
                    <a:pt x="11" y="16"/>
                    <a:pt x="2" y="20"/>
                  </a:cubicBezTo>
                  <a:cubicBezTo>
                    <a:pt x="0" y="36"/>
                    <a:pt x="0" y="36"/>
                    <a:pt x="0" y="36"/>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6" name="Freeform 173"/>
            <p:cNvSpPr/>
            <p:nvPr/>
          </p:nvSpPr>
          <p:spPr bwMode="auto">
            <a:xfrm>
              <a:off x="4038601" y="6245226"/>
              <a:ext cx="25400" cy="22225"/>
            </a:xfrm>
            <a:custGeom>
              <a:avLst/>
              <a:gdLst>
                <a:gd name="T0" fmla="*/ 49 w 49"/>
                <a:gd name="T1" fmla="*/ 16 h 42"/>
                <a:gd name="T2" fmla="*/ 46 w 49"/>
                <a:gd name="T3" fmla="*/ 0 h 42"/>
                <a:gd name="T4" fmla="*/ 35 w 49"/>
                <a:gd name="T5" fmla="*/ 11 h 42"/>
                <a:gd name="T6" fmla="*/ 3 w 49"/>
                <a:gd name="T7" fmla="*/ 28 h 42"/>
                <a:gd name="T8" fmla="*/ 0 w 49"/>
                <a:gd name="T9" fmla="*/ 42 h 42"/>
                <a:gd name="T10" fmla="*/ 45 w 49"/>
                <a:gd name="T11" fmla="*/ 20 h 42"/>
                <a:gd name="T12" fmla="*/ 49 w 49"/>
                <a:gd name="T13" fmla="*/ 16 h 42"/>
              </a:gdLst>
              <a:ahLst/>
              <a:cxnLst>
                <a:cxn ang="0">
                  <a:pos x="T0" y="T1"/>
                </a:cxn>
                <a:cxn ang="0">
                  <a:pos x="T2" y="T3"/>
                </a:cxn>
                <a:cxn ang="0">
                  <a:pos x="T4" y="T5"/>
                </a:cxn>
                <a:cxn ang="0">
                  <a:pos x="T6" y="T7"/>
                </a:cxn>
                <a:cxn ang="0">
                  <a:pos x="T8" y="T9"/>
                </a:cxn>
                <a:cxn ang="0">
                  <a:pos x="T10" y="T11"/>
                </a:cxn>
                <a:cxn ang="0">
                  <a:pos x="T12" y="T13"/>
                </a:cxn>
              </a:cxnLst>
              <a:rect l="0" t="0" r="r" b="b"/>
              <a:pathLst>
                <a:path w="49" h="42">
                  <a:moveTo>
                    <a:pt x="49" y="16"/>
                  </a:moveTo>
                  <a:cubicBezTo>
                    <a:pt x="46" y="0"/>
                    <a:pt x="46" y="0"/>
                    <a:pt x="46" y="0"/>
                  </a:cubicBezTo>
                  <a:cubicBezTo>
                    <a:pt x="44" y="2"/>
                    <a:pt x="40" y="7"/>
                    <a:pt x="35" y="11"/>
                  </a:cubicBezTo>
                  <a:cubicBezTo>
                    <a:pt x="28" y="17"/>
                    <a:pt x="18" y="24"/>
                    <a:pt x="3" y="28"/>
                  </a:cubicBezTo>
                  <a:cubicBezTo>
                    <a:pt x="0" y="42"/>
                    <a:pt x="0" y="42"/>
                    <a:pt x="0" y="42"/>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7" name="Freeform 174"/>
            <p:cNvSpPr/>
            <p:nvPr/>
          </p:nvSpPr>
          <p:spPr bwMode="auto">
            <a:xfrm>
              <a:off x="4041776" y="6265863"/>
              <a:ext cx="26988" cy="22225"/>
            </a:xfrm>
            <a:custGeom>
              <a:avLst/>
              <a:gdLst>
                <a:gd name="T0" fmla="*/ 48 w 51"/>
                <a:gd name="T1" fmla="*/ 0 h 40"/>
                <a:gd name="T2" fmla="*/ 0 w 51"/>
                <a:gd name="T3" fmla="*/ 27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7"/>
                  </a:cubicBezTo>
                  <a:cubicBezTo>
                    <a:pt x="8" y="40"/>
                    <a:pt x="8" y="40"/>
                    <a:pt x="8" y="40"/>
                  </a:cubicBezTo>
                  <a:cubicBezTo>
                    <a:pt x="25" y="35"/>
                    <a:pt x="37"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8" name="Freeform 175"/>
            <p:cNvSpPr/>
            <p:nvPr/>
          </p:nvSpPr>
          <p:spPr bwMode="auto">
            <a:xfrm>
              <a:off x="4043364" y="6210301"/>
              <a:ext cx="15875" cy="12700"/>
            </a:xfrm>
            <a:custGeom>
              <a:avLst/>
              <a:gdLst>
                <a:gd name="T0" fmla="*/ 2 w 31"/>
                <a:gd name="T1" fmla="*/ 0 h 24"/>
                <a:gd name="T2" fmla="*/ 30 w 31"/>
                <a:gd name="T3" fmla="*/ 0 h 24"/>
                <a:gd name="T4" fmla="*/ 31 w 31"/>
                <a:gd name="T5" fmla="*/ 16 h 24"/>
                <a:gd name="T6" fmla="*/ 15 w 31"/>
                <a:gd name="T7" fmla="*/ 23 h 24"/>
                <a:gd name="T8" fmla="*/ 3 w 31"/>
                <a:gd name="T9" fmla="*/ 19 h 24"/>
                <a:gd name="T10" fmla="*/ 2 w 31"/>
                <a:gd name="T11" fmla="*/ 0 h 24"/>
              </a:gdLst>
              <a:ahLst/>
              <a:cxnLst>
                <a:cxn ang="0">
                  <a:pos x="T0" y="T1"/>
                </a:cxn>
                <a:cxn ang="0">
                  <a:pos x="T2" y="T3"/>
                </a:cxn>
                <a:cxn ang="0">
                  <a:pos x="T4" y="T5"/>
                </a:cxn>
                <a:cxn ang="0">
                  <a:pos x="T6" y="T7"/>
                </a:cxn>
                <a:cxn ang="0">
                  <a:pos x="T8" y="T9"/>
                </a:cxn>
                <a:cxn ang="0">
                  <a:pos x="T10" y="T11"/>
                </a:cxn>
              </a:cxnLst>
              <a:rect l="0" t="0" r="r" b="b"/>
              <a:pathLst>
                <a:path w="31" h="24">
                  <a:moveTo>
                    <a:pt x="2" y="0"/>
                  </a:moveTo>
                  <a:cubicBezTo>
                    <a:pt x="30" y="0"/>
                    <a:pt x="30" y="0"/>
                    <a:pt x="30" y="0"/>
                  </a:cubicBezTo>
                  <a:cubicBezTo>
                    <a:pt x="31" y="0"/>
                    <a:pt x="31" y="15"/>
                    <a:pt x="31" y="16"/>
                  </a:cubicBezTo>
                  <a:cubicBezTo>
                    <a:pt x="29" y="24"/>
                    <a:pt x="21" y="23"/>
                    <a:pt x="15" y="23"/>
                  </a:cubicBezTo>
                  <a:cubicBezTo>
                    <a:pt x="11" y="23"/>
                    <a:pt x="5"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9" name="Freeform 176"/>
            <p:cNvSpPr/>
            <p:nvPr/>
          </p:nvSpPr>
          <p:spPr bwMode="auto">
            <a:xfrm>
              <a:off x="3995739" y="6202363"/>
              <a:ext cx="104775" cy="141288"/>
            </a:xfrm>
            <a:custGeom>
              <a:avLst/>
              <a:gdLst>
                <a:gd name="T0" fmla="*/ 33 w 194"/>
                <a:gd name="T1" fmla="*/ 0 h 264"/>
                <a:gd name="T2" fmla="*/ 102 w 194"/>
                <a:gd name="T3" fmla="*/ 117 h 264"/>
                <a:gd name="T4" fmla="*/ 172 w 194"/>
                <a:gd name="T5" fmla="*/ 0 h 264"/>
                <a:gd name="T6" fmla="*/ 183 w 194"/>
                <a:gd name="T7" fmla="*/ 0 h 264"/>
                <a:gd name="T8" fmla="*/ 193 w 194"/>
                <a:gd name="T9" fmla="*/ 150 h 264"/>
                <a:gd name="T10" fmla="*/ 194 w 194"/>
                <a:gd name="T11" fmla="*/ 244 h 264"/>
                <a:gd name="T12" fmla="*/ 0 w 194"/>
                <a:gd name="T13" fmla="*/ 244 h 264"/>
                <a:gd name="T14" fmla="*/ 20 w 194"/>
                <a:gd name="T15" fmla="*/ 0 h 264"/>
                <a:gd name="T16" fmla="*/ 33 w 194"/>
                <a:gd name="T17"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64">
                  <a:moveTo>
                    <a:pt x="33" y="0"/>
                  </a:moveTo>
                  <a:cubicBezTo>
                    <a:pt x="33" y="0"/>
                    <a:pt x="59" y="57"/>
                    <a:pt x="102" y="117"/>
                  </a:cubicBezTo>
                  <a:cubicBezTo>
                    <a:pt x="142" y="68"/>
                    <a:pt x="172" y="0"/>
                    <a:pt x="172" y="0"/>
                  </a:cubicBezTo>
                  <a:cubicBezTo>
                    <a:pt x="183" y="0"/>
                    <a:pt x="183" y="0"/>
                    <a:pt x="183" y="0"/>
                  </a:cubicBezTo>
                  <a:cubicBezTo>
                    <a:pt x="183" y="0"/>
                    <a:pt x="193" y="114"/>
                    <a:pt x="193" y="150"/>
                  </a:cubicBezTo>
                  <a:cubicBezTo>
                    <a:pt x="194" y="187"/>
                    <a:pt x="194" y="244"/>
                    <a:pt x="194" y="244"/>
                  </a:cubicBezTo>
                  <a:cubicBezTo>
                    <a:pt x="194" y="244"/>
                    <a:pt x="100" y="264"/>
                    <a:pt x="0" y="244"/>
                  </a:cubicBezTo>
                  <a:cubicBezTo>
                    <a:pt x="3" y="154"/>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0" name="Freeform 177"/>
            <p:cNvSpPr/>
            <p:nvPr/>
          </p:nvSpPr>
          <p:spPr bwMode="auto">
            <a:xfrm>
              <a:off x="3997326" y="6207126"/>
              <a:ext cx="52388" cy="127000"/>
            </a:xfrm>
            <a:custGeom>
              <a:avLst/>
              <a:gdLst>
                <a:gd name="T0" fmla="*/ 22 w 99"/>
                <a:gd name="T1" fmla="*/ 16 h 236"/>
                <a:gd name="T2" fmla="*/ 8 w 99"/>
                <a:gd name="T3" fmla="*/ 171 h 236"/>
                <a:gd name="T4" fmla="*/ 24 w 99"/>
                <a:gd name="T5" fmla="*/ 232 h 236"/>
                <a:gd name="T6" fmla="*/ 84 w 99"/>
                <a:gd name="T7" fmla="*/ 231 h 236"/>
                <a:gd name="T8" fmla="*/ 84 w 99"/>
                <a:gd name="T9" fmla="*/ 130 h 236"/>
                <a:gd name="T10" fmla="*/ 99 w 99"/>
                <a:gd name="T11" fmla="*/ 112 h 236"/>
                <a:gd name="T12" fmla="*/ 42 w 99"/>
                <a:gd name="T13" fmla="*/ 22 h 236"/>
                <a:gd name="T14" fmla="*/ 22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2" y="16"/>
                  </a:moveTo>
                  <a:cubicBezTo>
                    <a:pt x="22" y="16"/>
                    <a:pt x="8" y="140"/>
                    <a:pt x="8" y="171"/>
                  </a:cubicBezTo>
                  <a:cubicBezTo>
                    <a:pt x="8" y="201"/>
                    <a:pt x="0" y="228"/>
                    <a:pt x="24" y="232"/>
                  </a:cubicBezTo>
                  <a:cubicBezTo>
                    <a:pt x="48" y="236"/>
                    <a:pt x="84" y="231"/>
                    <a:pt x="84" y="231"/>
                  </a:cubicBezTo>
                  <a:cubicBezTo>
                    <a:pt x="84" y="130"/>
                    <a:pt x="84" y="130"/>
                    <a:pt x="84" y="130"/>
                  </a:cubicBezTo>
                  <a:cubicBezTo>
                    <a:pt x="93" y="121"/>
                    <a:pt x="99" y="112"/>
                    <a:pt x="99" y="112"/>
                  </a:cubicBezTo>
                  <a:cubicBezTo>
                    <a:pt x="99" y="112"/>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1" name="Freeform 178"/>
            <p:cNvSpPr/>
            <p:nvPr/>
          </p:nvSpPr>
          <p:spPr bwMode="auto">
            <a:xfrm>
              <a:off x="4044951" y="6207126"/>
              <a:ext cx="52388" cy="133350"/>
            </a:xfrm>
            <a:custGeom>
              <a:avLst/>
              <a:gdLst>
                <a:gd name="T0" fmla="*/ 2 w 100"/>
                <a:gd name="T1" fmla="*/ 233 h 248"/>
                <a:gd name="T2" fmla="*/ 89 w 100"/>
                <a:gd name="T3" fmla="*/ 232 h 248"/>
                <a:gd name="T4" fmla="*/ 99 w 100"/>
                <a:gd name="T5" fmla="*/ 130 h 248"/>
                <a:gd name="T6" fmla="*/ 92 w 100"/>
                <a:gd name="T7" fmla="*/ 25 h 248"/>
                <a:gd name="T8" fmla="*/ 78 w 100"/>
                <a:gd name="T9" fmla="*/ 11 h 248"/>
                <a:gd name="T10" fmla="*/ 53 w 100"/>
                <a:gd name="T11" fmla="*/ 59 h 248"/>
                <a:gd name="T12" fmla="*/ 1 w 100"/>
                <a:gd name="T13" fmla="*/ 132 h 248"/>
                <a:gd name="T14" fmla="*/ 2 w 100"/>
                <a:gd name="T15" fmla="*/ 233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8">
                  <a:moveTo>
                    <a:pt x="2" y="233"/>
                  </a:moveTo>
                  <a:cubicBezTo>
                    <a:pt x="25" y="248"/>
                    <a:pt x="78" y="234"/>
                    <a:pt x="89" y="232"/>
                  </a:cubicBezTo>
                  <a:cubicBezTo>
                    <a:pt x="100" y="230"/>
                    <a:pt x="99" y="152"/>
                    <a:pt x="99" y="130"/>
                  </a:cubicBezTo>
                  <a:cubicBezTo>
                    <a:pt x="99" y="108"/>
                    <a:pt x="92" y="50"/>
                    <a:pt x="92" y="25"/>
                  </a:cubicBezTo>
                  <a:cubicBezTo>
                    <a:pt x="92" y="0"/>
                    <a:pt x="80" y="6"/>
                    <a:pt x="78" y="11"/>
                  </a:cubicBezTo>
                  <a:cubicBezTo>
                    <a:pt x="77" y="16"/>
                    <a:pt x="60" y="44"/>
                    <a:pt x="53" y="59"/>
                  </a:cubicBezTo>
                  <a:cubicBezTo>
                    <a:pt x="45" y="75"/>
                    <a:pt x="1" y="132"/>
                    <a:pt x="1" y="132"/>
                  </a:cubicBezTo>
                  <a:cubicBezTo>
                    <a:pt x="1" y="132"/>
                    <a:pt x="0" y="223"/>
                    <a:pt x="2"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2" name="Rectangle 179"/>
            <p:cNvSpPr>
              <a:spLocks noChangeArrowheads="1"/>
            </p:cNvSpPr>
            <p:nvPr/>
          </p:nvSpPr>
          <p:spPr bwMode="auto">
            <a:xfrm>
              <a:off x="4062414" y="63087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63" name="Freeform 180"/>
            <p:cNvSpPr/>
            <p:nvPr/>
          </p:nvSpPr>
          <p:spPr bwMode="auto">
            <a:xfrm>
              <a:off x="3937001" y="6234113"/>
              <a:ext cx="50800" cy="65088"/>
            </a:xfrm>
            <a:custGeom>
              <a:avLst/>
              <a:gdLst>
                <a:gd name="T0" fmla="*/ 35 w 94"/>
                <a:gd name="T1" fmla="*/ 124 h 124"/>
                <a:gd name="T2" fmla="*/ 3 w 94"/>
                <a:gd name="T3" fmla="*/ 37 h 124"/>
                <a:gd name="T4" fmla="*/ 31 w 94"/>
                <a:gd name="T5" fmla="*/ 15 h 124"/>
                <a:gd name="T6" fmla="*/ 64 w 94"/>
                <a:gd name="T7" fmla="*/ 9 h 124"/>
                <a:gd name="T8" fmla="*/ 76 w 94"/>
                <a:gd name="T9" fmla="*/ 4 h 124"/>
                <a:gd name="T10" fmla="*/ 86 w 94"/>
                <a:gd name="T11" fmla="*/ 2 h 124"/>
                <a:gd name="T12" fmla="*/ 90 w 94"/>
                <a:gd name="T13" fmla="*/ 9 h 124"/>
                <a:gd name="T14" fmla="*/ 91 w 94"/>
                <a:gd name="T15" fmla="*/ 28 h 124"/>
                <a:gd name="T16" fmla="*/ 80 w 94"/>
                <a:gd name="T17" fmla="*/ 38 h 124"/>
                <a:gd name="T18" fmla="*/ 35 w 94"/>
                <a:gd name="T1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124">
                  <a:moveTo>
                    <a:pt x="35" y="124"/>
                  </a:moveTo>
                  <a:cubicBezTo>
                    <a:pt x="35" y="124"/>
                    <a:pt x="0" y="53"/>
                    <a:pt x="3" y="37"/>
                  </a:cubicBezTo>
                  <a:cubicBezTo>
                    <a:pt x="5" y="22"/>
                    <a:pt x="8" y="18"/>
                    <a:pt x="31" y="15"/>
                  </a:cubicBezTo>
                  <a:cubicBezTo>
                    <a:pt x="42" y="14"/>
                    <a:pt x="54" y="12"/>
                    <a:pt x="64" y="9"/>
                  </a:cubicBezTo>
                  <a:cubicBezTo>
                    <a:pt x="68" y="8"/>
                    <a:pt x="72" y="6"/>
                    <a:pt x="76" y="4"/>
                  </a:cubicBezTo>
                  <a:cubicBezTo>
                    <a:pt x="79" y="3"/>
                    <a:pt x="82" y="0"/>
                    <a:pt x="86" y="2"/>
                  </a:cubicBezTo>
                  <a:cubicBezTo>
                    <a:pt x="88" y="3"/>
                    <a:pt x="89" y="7"/>
                    <a:pt x="90" y="9"/>
                  </a:cubicBezTo>
                  <a:cubicBezTo>
                    <a:pt x="93" y="15"/>
                    <a:pt x="94" y="22"/>
                    <a:pt x="91" y="28"/>
                  </a:cubicBezTo>
                  <a:cubicBezTo>
                    <a:pt x="88" y="33"/>
                    <a:pt x="84" y="36"/>
                    <a:pt x="80" y="38"/>
                  </a:cubicBezTo>
                  <a:cubicBezTo>
                    <a:pt x="53" y="52"/>
                    <a:pt x="35" y="124"/>
                    <a:pt x="35" y="1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4" name="Freeform 181"/>
            <p:cNvSpPr/>
            <p:nvPr/>
          </p:nvSpPr>
          <p:spPr bwMode="auto">
            <a:xfrm>
              <a:off x="3937001" y="6242051"/>
              <a:ext cx="19050" cy="57150"/>
            </a:xfrm>
            <a:custGeom>
              <a:avLst/>
              <a:gdLst>
                <a:gd name="T0" fmla="*/ 31 w 35"/>
                <a:gd name="T1" fmla="*/ 0 h 108"/>
                <a:gd name="T2" fmla="*/ 3 w 35"/>
                <a:gd name="T3" fmla="*/ 22 h 108"/>
                <a:gd name="T4" fmla="*/ 35 w 35"/>
                <a:gd name="T5" fmla="*/ 108 h 108"/>
                <a:gd name="T6" fmla="*/ 31 w 35"/>
                <a:gd name="T7" fmla="*/ 74 h 108"/>
                <a:gd name="T8" fmla="*/ 18 w 35"/>
                <a:gd name="T9" fmla="*/ 57 h 108"/>
                <a:gd name="T10" fmla="*/ 12 w 35"/>
                <a:gd name="T11" fmla="*/ 22 h 108"/>
                <a:gd name="T12" fmla="*/ 31 w 3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35" h="108">
                  <a:moveTo>
                    <a:pt x="31" y="0"/>
                  </a:moveTo>
                  <a:cubicBezTo>
                    <a:pt x="8" y="3"/>
                    <a:pt x="5" y="7"/>
                    <a:pt x="3" y="22"/>
                  </a:cubicBezTo>
                  <a:cubicBezTo>
                    <a:pt x="0" y="37"/>
                    <a:pt x="33" y="103"/>
                    <a:pt x="35" y="108"/>
                  </a:cubicBezTo>
                  <a:cubicBezTo>
                    <a:pt x="31" y="74"/>
                    <a:pt x="31" y="74"/>
                    <a:pt x="31" y="74"/>
                  </a:cubicBezTo>
                  <a:cubicBezTo>
                    <a:pt x="24" y="74"/>
                    <a:pt x="22" y="66"/>
                    <a:pt x="18" y="57"/>
                  </a:cubicBezTo>
                  <a:cubicBezTo>
                    <a:pt x="15" y="47"/>
                    <a:pt x="9" y="38"/>
                    <a:pt x="12" y="22"/>
                  </a:cubicBezTo>
                  <a:cubicBezTo>
                    <a:pt x="15" y="12"/>
                    <a:pt x="24" y="4"/>
                    <a:pt x="31" y="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5" name="Freeform 182"/>
            <p:cNvSpPr/>
            <p:nvPr/>
          </p:nvSpPr>
          <p:spPr bwMode="auto">
            <a:xfrm>
              <a:off x="3948114" y="6234113"/>
              <a:ext cx="39688" cy="38100"/>
            </a:xfrm>
            <a:custGeom>
              <a:avLst/>
              <a:gdLst>
                <a:gd name="T0" fmla="*/ 66 w 74"/>
                <a:gd name="T1" fmla="*/ 1 h 71"/>
                <a:gd name="T2" fmla="*/ 64 w 74"/>
                <a:gd name="T3" fmla="*/ 0 h 71"/>
                <a:gd name="T4" fmla="*/ 61 w 74"/>
                <a:gd name="T5" fmla="*/ 18 h 71"/>
                <a:gd name="T6" fmla="*/ 13 w 74"/>
                <a:gd name="T7" fmla="*/ 37 h 71"/>
                <a:gd name="T8" fmla="*/ 6 w 74"/>
                <a:gd name="T9" fmla="*/ 55 h 71"/>
                <a:gd name="T10" fmla="*/ 27 w 74"/>
                <a:gd name="T11" fmla="*/ 71 h 71"/>
                <a:gd name="T12" fmla="*/ 35 w 74"/>
                <a:gd name="T13" fmla="*/ 69 h 71"/>
                <a:gd name="T14" fmla="*/ 60 w 74"/>
                <a:gd name="T15" fmla="*/ 37 h 71"/>
                <a:gd name="T16" fmla="*/ 71 w 74"/>
                <a:gd name="T17" fmla="*/ 27 h 71"/>
                <a:gd name="T18" fmla="*/ 70 w 74"/>
                <a:gd name="T19" fmla="*/ 8 h 71"/>
                <a:gd name="T20" fmla="*/ 66 w 74"/>
                <a:gd name="T21"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71">
                  <a:moveTo>
                    <a:pt x="66" y="1"/>
                  </a:moveTo>
                  <a:cubicBezTo>
                    <a:pt x="65" y="0"/>
                    <a:pt x="65" y="0"/>
                    <a:pt x="64" y="0"/>
                  </a:cubicBezTo>
                  <a:cubicBezTo>
                    <a:pt x="67" y="2"/>
                    <a:pt x="67" y="5"/>
                    <a:pt x="61" y="18"/>
                  </a:cubicBezTo>
                  <a:cubicBezTo>
                    <a:pt x="55" y="34"/>
                    <a:pt x="25" y="34"/>
                    <a:pt x="13" y="37"/>
                  </a:cubicBezTo>
                  <a:cubicBezTo>
                    <a:pt x="0" y="40"/>
                    <a:pt x="6" y="55"/>
                    <a:pt x="6" y="55"/>
                  </a:cubicBezTo>
                  <a:cubicBezTo>
                    <a:pt x="4" y="69"/>
                    <a:pt x="27" y="71"/>
                    <a:pt x="27" y="71"/>
                  </a:cubicBezTo>
                  <a:cubicBezTo>
                    <a:pt x="35" y="69"/>
                    <a:pt x="35" y="69"/>
                    <a:pt x="35" y="69"/>
                  </a:cubicBezTo>
                  <a:cubicBezTo>
                    <a:pt x="42" y="55"/>
                    <a:pt x="50" y="42"/>
                    <a:pt x="60" y="37"/>
                  </a:cubicBezTo>
                  <a:cubicBezTo>
                    <a:pt x="64" y="35"/>
                    <a:pt x="68" y="32"/>
                    <a:pt x="71" y="27"/>
                  </a:cubicBezTo>
                  <a:cubicBezTo>
                    <a:pt x="74" y="21"/>
                    <a:pt x="73" y="14"/>
                    <a:pt x="70" y="8"/>
                  </a:cubicBezTo>
                  <a:cubicBezTo>
                    <a:pt x="69" y="6"/>
                    <a:pt x="68" y="2"/>
                    <a:pt x="66" y="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6" name="Freeform 183"/>
            <p:cNvSpPr/>
            <p:nvPr/>
          </p:nvSpPr>
          <p:spPr bwMode="auto">
            <a:xfrm>
              <a:off x="3949701" y="6248401"/>
              <a:ext cx="82550" cy="65088"/>
            </a:xfrm>
            <a:custGeom>
              <a:avLst/>
              <a:gdLst>
                <a:gd name="T0" fmla="*/ 5 w 154"/>
                <a:gd name="T1" fmla="*/ 69 h 123"/>
                <a:gd name="T2" fmla="*/ 27 w 154"/>
                <a:gd name="T3" fmla="*/ 121 h 123"/>
                <a:gd name="T4" fmla="*/ 127 w 154"/>
                <a:gd name="T5" fmla="*/ 111 h 123"/>
                <a:gd name="T6" fmla="*/ 153 w 154"/>
                <a:gd name="T7" fmla="*/ 86 h 123"/>
                <a:gd name="T8" fmla="*/ 139 w 154"/>
                <a:gd name="T9" fmla="*/ 5 h 123"/>
                <a:gd name="T10" fmla="*/ 110 w 154"/>
                <a:gd name="T11" fmla="*/ 8 h 123"/>
                <a:gd name="T12" fmla="*/ 105 w 154"/>
                <a:gd name="T13" fmla="*/ 1 h 123"/>
                <a:gd name="T14" fmla="*/ 81 w 154"/>
                <a:gd name="T15" fmla="*/ 3 h 123"/>
                <a:gd name="T16" fmla="*/ 75 w 154"/>
                <a:gd name="T17" fmla="*/ 9 h 123"/>
                <a:gd name="T18" fmla="*/ 70 w 154"/>
                <a:gd name="T19" fmla="*/ 3 h 123"/>
                <a:gd name="T20" fmla="*/ 42 w 154"/>
                <a:gd name="T21" fmla="*/ 6 h 123"/>
                <a:gd name="T22" fmla="*/ 39 w 154"/>
                <a:gd name="T23" fmla="*/ 13 h 123"/>
                <a:gd name="T24" fmla="*/ 35 w 154"/>
                <a:gd name="T25" fmla="*/ 7 h 123"/>
                <a:gd name="T26" fmla="*/ 10 w 154"/>
                <a:gd name="T27" fmla="*/ 15 h 123"/>
                <a:gd name="T28" fmla="*/ 2 w 154"/>
                <a:gd name="T29" fmla="*/ 29 h 123"/>
                <a:gd name="T30" fmla="*/ 5 w 154"/>
                <a:gd name="T31" fmla="*/ 6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23">
                  <a:moveTo>
                    <a:pt x="5" y="69"/>
                  </a:moveTo>
                  <a:cubicBezTo>
                    <a:pt x="5" y="69"/>
                    <a:pt x="5" y="123"/>
                    <a:pt x="27" y="121"/>
                  </a:cubicBezTo>
                  <a:cubicBezTo>
                    <a:pt x="49" y="119"/>
                    <a:pt x="108" y="113"/>
                    <a:pt x="127" y="111"/>
                  </a:cubicBezTo>
                  <a:cubicBezTo>
                    <a:pt x="146" y="109"/>
                    <a:pt x="153" y="110"/>
                    <a:pt x="153" y="86"/>
                  </a:cubicBezTo>
                  <a:cubicBezTo>
                    <a:pt x="154" y="62"/>
                    <a:pt x="153" y="10"/>
                    <a:pt x="139" y="5"/>
                  </a:cubicBezTo>
                  <a:cubicBezTo>
                    <a:pt x="124" y="0"/>
                    <a:pt x="111" y="1"/>
                    <a:pt x="110" y="8"/>
                  </a:cubicBezTo>
                  <a:cubicBezTo>
                    <a:pt x="110" y="8"/>
                    <a:pt x="111" y="1"/>
                    <a:pt x="105" y="1"/>
                  </a:cubicBezTo>
                  <a:cubicBezTo>
                    <a:pt x="99" y="2"/>
                    <a:pt x="86" y="3"/>
                    <a:pt x="81" y="3"/>
                  </a:cubicBezTo>
                  <a:cubicBezTo>
                    <a:pt x="77" y="4"/>
                    <a:pt x="75" y="6"/>
                    <a:pt x="75" y="9"/>
                  </a:cubicBezTo>
                  <a:cubicBezTo>
                    <a:pt x="75" y="9"/>
                    <a:pt x="76" y="3"/>
                    <a:pt x="70" y="3"/>
                  </a:cubicBezTo>
                  <a:cubicBezTo>
                    <a:pt x="64" y="4"/>
                    <a:pt x="45" y="6"/>
                    <a:pt x="42" y="6"/>
                  </a:cubicBezTo>
                  <a:cubicBezTo>
                    <a:pt x="38" y="6"/>
                    <a:pt x="39" y="13"/>
                    <a:pt x="39" y="13"/>
                  </a:cubicBezTo>
                  <a:cubicBezTo>
                    <a:pt x="39" y="13"/>
                    <a:pt x="38" y="7"/>
                    <a:pt x="35" y="7"/>
                  </a:cubicBezTo>
                  <a:cubicBezTo>
                    <a:pt x="32" y="8"/>
                    <a:pt x="15" y="14"/>
                    <a:pt x="10" y="15"/>
                  </a:cubicBezTo>
                  <a:cubicBezTo>
                    <a:pt x="6" y="17"/>
                    <a:pt x="0" y="19"/>
                    <a:pt x="2" y="29"/>
                  </a:cubicBezTo>
                  <a:cubicBezTo>
                    <a:pt x="3" y="40"/>
                    <a:pt x="5" y="69"/>
                    <a:pt x="5" y="6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7" name="Freeform 184"/>
            <p:cNvSpPr>
              <a:spLocks noEditPoints="1"/>
            </p:cNvSpPr>
            <p:nvPr/>
          </p:nvSpPr>
          <p:spPr bwMode="auto">
            <a:xfrm>
              <a:off x="3949701" y="6248401"/>
              <a:ext cx="82550" cy="65088"/>
            </a:xfrm>
            <a:custGeom>
              <a:avLst/>
              <a:gdLst>
                <a:gd name="T0" fmla="*/ 139 w 154"/>
                <a:gd name="T1" fmla="*/ 5 h 123"/>
                <a:gd name="T2" fmla="*/ 110 w 154"/>
                <a:gd name="T3" fmla="*/ 8 h 123"/>
                <a:gd name="T4" fmla="*/ 105 w 154"/>
                <a:gd name="T5" fmla="*/ 1 h 123"/>
                <a:gd name="T6" fmla="*/ 81 w 154"/>
                <a:gd name="T7" fmla="*/ 3 h 123"/>
                <a:gd name="T8" fmla="*/ 75 w 154"/>
                <a:gd name="T9" fmla="*/ 9 h 123"/>
                <a:gd name="T10" fmla="*/ 70 w 154"/>
                <a:gd name="T11" fmla="*/ 3 h 123"/>
                <a:gd name="T12" fmla="*/ 42 w 154"/>
                <a:gd name="T13" fmla="*/ 6 h 123"/>
                <a:gd name="T14" fmla="*/ 39 w 154"/>
                <a:gd name="T15" fmla="*/ 13 h 123"/>
                <a:gd name="T16" fmla="*/ 35 w 154"/>
                <a:gd name="T17" fmla="*/ 7 h 123"/>
                <a:gd name="T18" fmla="*/ 10 w 154"/>
                <a:gd name="T19" fmla="*/ 15 h 123"/>
                <a:gd name="T20" fmla="*/ 2 w 154"/>
                <a:gd name="T21" fmla="*/ 29 h 123"/>
                <a:gd name="T22" fmla="*/ 5 w 154"/>
                <a:gd name="T23" fmla="*/ 68 h 123"/>
                <a:gd name="T24" fmla="*/ 5 w 154"/>
                <a:gd name="T25" fmla="*/ 68 h 123"/>
                <a:gd name="T26" fmla="*/ 5 w 154"/>
                <a:gd name="T27" fmla="*/ 69 h 123"/>
                <a:gd name="T28" fmla="*/ 27 w 154"/>
                <a:gd name="T29" fmla="*/ 121 h 123"/>
                <a:gd name="T30" fmla="*/ 127 w 154"/>
                <a:gd name="T31" fmla="*/ 111 h 123"/>
                <a:gd name="T32" fmla="*/ 131 w 154"/>
                <a:gd name="T33" fmla="*/ 111 h 123"/>
                <a:gd name="T34" fmla="*/ 153 w 154"/>
                <a:gd name="T35" fmla="*/ 86 h 123"/>
                <a:gd name="T36" fmla="*/ 139 w 154"/>
                <a:gd name="T37" fmla="*/ 5 h 123"/>
                <a:gd name="T38" fmla="*/ 147 w 154"/>
                <a:gd name="T39" fmla="*/ 68 h 123"/>
                <a:gd name="T40" fmla="*/ 141 w 154"/>
                <a:gd name="T41" fmla="*/ 94 h 123"/>
                <a:gd name="T42" fmla="*/ 77 w 154"/>
                <a:gd name="T43" fmla="*/ 106 h 123"/>
                <a:gd name="T44" fmla="*/ 26 w 154"/>
                <a:gd name="T45" fmla="*/ 94 h 123"/>
                <a:gd name="T46" fmla="*/ 10 w 154"/>
                <a:gd name="T47" fmla="*/ 58 h 123"/>
                <a:gd name="T48" fmla="*/ 10 w 154"/>
                <a:gd name="T49" fmla="*/ 56 h 123"/>
                <a:gd name="T50" fmla="*/ 16 w 154"/>
                <a:gd name="T51" fmla="*/ 20 h 123"/>
                <a:gd name="T52" fmla="*/ 37 w 154"/>
                <a:gd name="T53" fmla="*/ 28 h 123"/>
                <a:gd name="T54" fmla="*/ 41 w 154"/>
                <a:gd name="T55" fmla="*/ 73 h 123"/>
                <a:gd name="T56" fmla="*/ 48 w 154"/>
                <a:gd name="T57" fmla="*/ 73 h 123"/>
                <a:gd name="T58" fmla="*/ 43 w 154"/>
                <a:gd name="T59" fmla="*/ 50 h 123"/>
                <a:gd name="T60" fmla="*/ 43 w 154"/>
                <a:gd name="T61" fmla="*/ 11 h 123"/>
                <a:gd name="T62" fmla="*/ 57 w 154"/>
                <a:gd name="T63" fmla="*/ 8 h 123"/>
                <a:gd name="T64" fmla="*/ 73 w 154"/>
                <a:gd name="T65" fmla="*/ 16 h 123"/>
                <a:gd name="T66" fmla="*/ 78 w 154"/>
                <a:gd name="T67" fmla="*/ 59 h 123"/>
                <a:gd name="T68" fmla="*/ 78 w 154"/>
                <a:gd name="T69" fmla="*/ 67 h 123"/>
                <a:gd name="T70" fmla="*/ 85 w 154"/>
                <a:gd name="T71" fmla="*/ 66 h 123"/>
                <a:gd name="T72" fmla="*/ 81 w 154"/>
                <a:gd name="T73" fmla="*/ 49 h 123"/>
                <a:gd name="T74" fmla="*/ 77 w 154"/>
                <a:gd name="T75" fmla="*/ 12 h 123"/>
                <a:gd name="T76" fmla="*/ 88 w 154"/>
                <a:gd name="T77" fmla="*/ 6 h 123"/>
                <a:gd name="T78" fmla="*/ 109 w 154"/>
                <a:gd name="T79" fmla="*/ 14 h 123"/>
                <a:gd name="T80" fmla="*/ 114 w 154"/>
                <a:gd name="T81" fmla="*/ 58 h 123"/>
                <a:gd name="T82" fmla="*/ 114 w 154"/>
                <a:gd name="T83" fmla="*/ 66 h 123"/>
                <a:gd name="T84" fmla="*/ 121 w 154"/>
                <a:gd name="T85" fmla="*/ 65 h 123"/>
                <a:gd name="T86" fmla="*/ 116 w 154"/>
                <a:gd name="T87" fmla="*/ 45 h 123"/>
                <a:gd name="T88" fmla="*/ 117 w 154"/>
                <a:gd name="T89" fmla="*/ 8 h 123"/>
                <a:gd name="T90" fmla="*/ 141 w 154"/>
                <a:gd name="T91" fmla="*/ 20 h 123"/>
                <a:gd name="T92" fmla="*/ 147 w 154"/>
                <a:gd name="T93" fmla="*/ 6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23">
                  <a:moveTo>
                    <a:pt x="139" y="5"/>
                  </a:moveTo>
                  <a:cubicBezTo>
                    <a:pt x="124" y="0"/>
                    <a:pt x="111" y="1"/>
                    <a:pt x="110" y="8"/>
                  </a:cubicBezTo>
                  <a:cubicBezTo>
                    <a:pt x="110" y="8"/>
                    <a:pt x="111" y="1"/>
                    <a:pt x="105" y="1"/>
                  </a:cubicBezTo>
                  <a:cubicBezTo>
                    <a:pt x="81" y="3"/>
                    <a:pt x="81" y="3"/>
                    <a:pt x="81" y="3"/>
                  </a:cubicBezTo>
                  <a:cubicBezTo>
                    <a:pt x="78" y="4"/>
                    <a:pt x="75" y="5"/>
                    <a:pt x="75" y="9"/>
                  </a:cubicBezTo>
                  <a:cubicBezTo>
                    <a:pt x="75" y="7"/>
                    <a:pt x="74" y="3"/>
                    <a:pt x="70" y="3"/>
                  </a:cubicBezTo>
                  <a:cubicBezTo>
                    <a:pt x="42" y="6"/>
                    <a:pt x="42" y="6"/>
                    <a:pt x="42" y="6"/>
                  </a:cubicBezTo>
                  <a:cubicBezTo>
                    <a:pt x="38" y="6"/>
                    <a:pt x="39" y="13"/>
                    <a:pt x="39" y="13"/>
                  </a:cubicBezTo>
                  <a:cubicBezTo>
                    <a:pt x="39" y="13"/>
                    <a:pt x="38" y="7"/>
                    <a:pt x="35" y="7"/>
                  </a:cubicBezTo>
                  <a:cubicBezTo>
                    <a:pt x="32" y="8"/>
                    <a:pt x="15" y="14"/>
                    <a:pt x="10" y="15"/>
                  </a:cubicBezTo>
                  <a:cubicBezTo>
                    <a:pt x="6" y="17"/>
                    <a:pt x="0" y="19"/>
                    <a:pt x="2" y="29"/>
                  </a:cubicBezTo>
                  <a:cubicBezTo>
                    <a:pt x="3" y="39"/>
                    <a:pt x="5" y="64"/>
                    <a:pt x="5" y="68"/>
                  </a:cubicBezTo>
                  <a:cubicBezTo>
                    <a:pt x="5" y="68"/>
                    <a:pt x="5" y="68"/>
                    <a:pt x="5" y="68"/>
                  </a:cubicBezTo>
                  <a:cubicBezTo>
                    <a:pt x="5" y="69"/>
                    <a:pt x="5" y="69"/>
                    <a:pt x="5" y="69"/>
                  </a:cubicBezTo>
                  <a:cubicBezTo>
                    <a:pt x="5" y="69"/>
                    <a:pt x="5" y="123"/>
                    <a:pt x="27" y="121"/>
                  </a:cubicBezTo>
                  <a:cubicBezTo>
                    <a:pt x="127" y="111"/>
                    <a:pt x="127" y="111"/>
                    <a:pt x="127" y="111"/>
                  </a:cubicBezTo>
                  <a:cubicBezTo>
                    <a:pt x="128" y="111"/>
                    <a:pt x="130" y="111"/>
                    <a:pt x="131" y="111"/>
                  </a:cubicBezTo>
                  <a:cubicBezTo>
                    <a:pt x="147" y="110"/>
                    <a:pt x="153" y="109"/>
                    <a:pt x="153" y="86"/>
                  </a:cubicBezTo>
                  <a:cubicBezTo>
                    <a:pt x="154" y="62"/>
                    <a:pt x="153" y="10"/>
                    <a:pt x="139" y="5"/>
                  </a:cubicBezTo>
                  <a:close/>
                  <a:moveTo>
                    <a:pt x="147" y="68"/>
                  </a:moveTo>
                  <a:cubicBezTo>
                    <a:pt x="147" y="77"/>
                    <a:pt x="145" y="87"/>
                    <a:pt x="141" y="94"/>
                  </a:cubicBezTo>
                  <a:cubicBezTo>
                    <a:pt x="134" y="103"/>
                    <a:pt x="98" y="104"/>
                    <a:pt x="77" y="106"/>
                  </a:cubicBezTo>
                  <a:cubicBezTo>
                    <a:pt x="55" y="108"/>
                    <a:pt x="38" y="101"/>
                    <a:pt x="26" y="94"/>
                  </a:cubicBezTo>
                  <a:cubicBezTo>
                    <a:pt x="14" y="87"/>
                    <a:pt x="10" y="58"/>
                    <a:pt x="10" y="58"/>
                  </a:cubicBezTo>
                  <a:cubicBezTo>
                    <a:pt x="10" y="57"/>
                    <a:pt x="10" y="56"/>
                    <a:pt x="10" y="56"/>
                  </a:cubicBezTo>
                  <a:cubicBezTo>
                    <a:pt x="8" y="37"/>
                    <a:pt x="2" y="25"/>
                    <a:pt x="16" y="20"/>
                  </a:cubicBezTo>
                  <a:cubicBezTo>
                    <a:pt x="31" y="15"/>
                    <a:pt x="36" y="18"/>
                    <a:pt x="37" y="28"/>
                  </a:cubicBezTo>
                  <a:cubicBezTo>
                    <a:pt x="38" y="38"/>
                    <a:pt x="42" y="71"/>
                    <a:pt x="41" y="73"/>
                  </a:cubicBezTo>
                  <a:cubicBezTo>
                    <a:pt x="48" y="73"/>
                    <a:pt x="48" y="73"/>
                    <a:pt x="48" y="73"/>
                  </a:cubicBezTo>
                  <a:cubicBezTo>
                    <a:pt x="48" y="73"/>
                    <a:pt x="44" y="60"/>
                    <a:pt x="43" y="50"/>
                  </a:cubicBezTo>
                  <a:cubicBezTo>
                    <a:pt x="42" y="40"/>
                    <a:pt x="40" y="15"/>
                    <a:pt x="43" y="11"/>
                  </a:cubicBezTo>
                  <a:cubicBezTo>
                    <a:pt x="45" y="8"/>
                    <a:pt x="49" y="8"/>
                    <a:pt x="57" y="8"/>
                  </a:cubicBezTo>
                  <a:cubicBezTo>
                    <a:pt x="64" y="7"/>
                    <a:pt x="72" y="5"/>
                    <a:pt x="73" y="16"/>
                  </a:cubicBezTo>
                  <a:cubicBezTo>
                    <a:pt x="78" y="59"/>
                    <a:pt x="78" y="59"/>
                    <a:pt x="78" y="59"/>
                  </a:cubicBezTo>
                  <a:cubicBezTo>
                    <a:pt x="78" y="62"/>
                    <a:pt x="78" y="67"/>
                    <a:pt x="78" y="67"/>
                  </a:cubicBezTo>
                  <a:cubicBezTo>
                    <a:pt x="85" y="66"/>
                    <a:pt x="85" y="66"/>
                    <a:pt x="85" y="66"/>
                  </a:cubicBezTo>
                  <a:cubicBezTo>
                    <a:pt x="85" y="66"/>
                    <a:pt x="83" y="61"/>
                    <a:pt x="81" y="49"/>
                  </a:cubicBezTo>
                  <a:cubicBezTo>
                    <a:pt x="77" y="12"/>
                    <a:pt x="77" y="12"/>
                    <a:pt x="77" y="12"/>
                  </a:cubicBezTo>
                  <a:cubicBezTo>
                    <a:pt x="77" y="7"/>
                    <a:pt x="83" y="6"/>
                    <a:pt x="88" y="6"/>
                  </a:cubicBezTo>
                  <a:cubicBezTo>
                    <a:pt x="93" y="5"/>
                    <a:pt x="108" y="2"/>
                    <a:pt x="109" y="14"/>
                  </a:cubicBezTo>
                  <a:cubicBezTo>
                    <a:pt x="114" y="58"/>
                    <a:pt x="114" y="58"/>
                    <a:pt x="114" y="58"/>
                  </a:cubicBezTo>
                  <a:cubicBezTo>
                    <a:pt x="115" y="63"/>
                    <a:pt x="114" y="66"/>
                    <a:pt x="114" y="66"/>
                  </a:cubicBezTo>
                  <a:cubicBezTo>
                    <a:pt x="121" y="65"/>
                    <a:pt x="121" y="65"/>
                    <a:pt x="121" y="65"/>
                  </a:cubicBezTo>
                  <a:cubicBezTo>
                    <a:pt x="121" y="65"/>
                    <a:pt x="117" y="55"/>
                    <a:pt x="116" y="45"/>
                  </a:cubicBezTo>
                  <a:cubicBezTo>
                    <a:pt x="115" y="35"/>
                    <a:pt x="113" y="10"/>
                    <a:pt x="117" y="8"/>
                  </a:cubicBezTo>
                  <a:cubicBezTo>
                    <a:pt x="121" y="7"/>
                    <a:pt x="136" y="8"/>
                    <a:pt x="141" y="20"/>
                  </a:cubicBezTo>
                  <a:cubicBezTo>
                    <a:pt x="147" y="31"/>
                    <a:pt x="147" y="53"/>
                    <a:pt x="147" y="6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8" name="Freeform 185"/>
            <p:cNvSpPr/>
            <p:nvPr/>
          </p:nvSpPr>
          <p:spPr bwMode="auto">
            <a:xfrm>
              <a:off x="3962401" y="6238876"/>
              <a:ext cx="6350" cy="11113"/>
            </a:xfrm>
            <a:custGeom>
              <a:avLst/>
              <a:gdLst>
                <a:gd name="T0" fmla="*/ 5 w 12"/>
                <a:gd name="T1" fmla="*/ 2 h 20"/>
                <a:gd name="T2" fmla="*/ 4 w 12"/>
                <a:gd name="T3" fmla="*/ 13 h 20"/>
                <a:gd name="T4" fmla="*/ 12 w 12"/>
                <a:gd name="T5" fmla="*/ 0 h 20"/>
                <a:gd name="T6" fmla="*/ 5 w 12"/>
                <a:gd name="T7" fmla="*/ 2 h 20"/>
              </a:gdLst>
              <a:ahLst/>
              <a:cxnLst>
                <a:cxn ang="0">
                  <a:pos x="T0" y="T1"/>
                </a:cxn>
                <a:cxn ang="0">
                  <a:pos x="T2" y="T3"/>
                </a:cxn>
                <a:cxn ang="0">
                  <a:pos x="T4" y="T5"/>
                </a:cxn>
                <a:cxn ang="0">
                  <a:pos x="T6" y="T7"/>
                </a:cxn>
              </a:cxnLst>
              <a:rect l="0" t="0" r="r" b="b"/>
              <a:pathLst>
                <a:path w="12" h="20">
                  <a:moveTo>
                    <a:pt x="5" y="2"/>
                  </a:moveTo>
                  <a:cubicBezTo>
                    <a:pt x="0" y="11"/>
                    <a:pt x="5" y="20"/>
                    <a:pt x="4" y="13"/>
                  </a:cubicBezTo>
                  <a:cubicBezTo>
                    <a:pt x="4" y="8"/>
                    <a:pt x="9" y="3"/>
                    <a:pt x="12" y="0"/>
                  </a:cubicBezTo>
                  <a:cubicBezTo>
                    <a:pt x="10" y="1"/>
                    <a:pt x="7" y="2"/>
                    <a:pt x="5" y="2"/>
                  </a:cubicBezTo>
                  <a:close/>
                </a:path>
              </a:pathLst>
            </a:custGeom>
            <a:solidFill>
              <a:srgbClr val="EFD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9" name="Freeform 186"/>
            <p:cNvSpPr/>
            <p:nvPr/>
          </p:nvSpPr>
          <p:spPr bwMode="auto">
            <a:xfrm>
              <a:off x="3927476" y="5970588"/>
              <a:ext cx="233363" cy="173038"/>
            </a:xfrm>
            <a:custGeom>
              <a:avLst/>
              <a:gdLst>
                <a:gd name="T0" fmla="*/ 23 w 437"/>
                <a:gd name="T1" fmla="*/ 270 h 323"/>
                <a:gd name="T2" fmla="*/ 46 w 437"/>
                <a:gd name="T3" fmla="*/ 323 h 323"/>
                <a:gd name="T4" fmla="*/ 397 w 437"/>
                <a:gd name="T5" fmla="*/ 320 h 323"/>
                <a:gd name="T6" fmla="*/ 417 w 437"/>
                <a:gd name="T7" fmla="*/ 208 h 323"/>
                <a:gd name="T8" fmla="*/ 437 w 437"/>
                <a:gd name="T9" fmla="*/ 212 h 323"/>
                <a:gd name="T10" fmla="*/ 420 w 437"/>
                <a:gd name="T11" fmla="*/ 173 h 323"/>
                <a:gd name="T12" fmla="*/ 395 w 437"/>
                <a:gd name="T13" fmla="*/ 131 h 323"/>
                <a:gd name="T14" fmla="*/ 414 w 437"/>
                <a:gd name="T15" fmla="*/ 101 h 323"/>
                <a:gd name="T16" fmla="*/ 365 w 437"/>
                <a:gd name="T17" fmla="*/ 89 h 323"/>
                <a:gd name="T18" fmla="*/ 266 w 437"/>
                <a:gd name="T19" fmla="*/ 43 h 323"/>
                <a:gd name="T20" fmla="*/ 256 w 437"/>
                <a:gd name="T21" fmla="*/ 0 h 323"/>
                <a:gd name="T22" fmla="*/ 220 w 437"/>
                <a:gd name="T23" fmla="*/ 35 h 323"/>
                <a:gd name="T24" fmla="*/ 110 w 437"/>
                <a:gd name="T25" fmla="*/ 63 h 323"/>
                <a:gd name="T26" fmla="*/ 39 w 437"/>
                <a:gd name="T27" fmla="*/ 135 h 323"/>
                <a:gd name="T28" fmla="*/ 19 w 437"/>
                <a:gd name="T29" fmla="*/ 113 h 323"/>
                <a:gd name="T30" fmla="*/ 32 w 437"/>
                <a:gd name="T31" fmla="*/ 159 h 323"/>
                <a:gd name="T32" fmla="*/ 9 w 437"/>
                <a:gd name="T33" fmla="*/ 137 h 323"/>
                <a:gd name="T34" fmla="*/ 24 w 437"/>
                <a:gd name="T35" fmla="*/ 193 h 323"/>
                <a:gd name="T36" fmla="*/ 23 w 437"/>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3" y="270"/>
                  </a:moveTo>
                  <a:cubicBezTo>
                    <a:pt x="13" y="308"/>
                    <a:pt x="46" y="323"/>
                    <a:pt x="46" y="323"/>
                  </a:cubicBezTo>
                  <a:cubicBezTo>
                    <a:pt x="46" y="323"/>
                    <a:pt x="182" y="320"/>
                    <a:pt x="397" y="320"/>
                  </a:cubicBezTo>
                  <a:cubicBezTo>
                    <a:pt x="437" y="280"/>
                    <a:pt x="431" y="232"/>
                    <a:pt x="417" y="208"/>
                  </a:cubicBezTo>
                  <a:cubicBezTo>
                    <a:pt x="429" y="220"/>
                    <a:pt x="437" y="212"/>
                    <a:pt x="437" y="212"/>
                  </a:cubicBezTo>
                  <a:cubicBezTo>
                    <a:pt x="431" y="212"/>
                    <a:pt x="425" y="202"/>
                    <a:pt x="420" y="173"/>
                  </a:cubicBezTo>
                  <a:cubicBezTo>
                    <a:pt x="415" y="144"/>
                    <a:pt x="395" y="131"/>
                    <a:pt x="395" y="131"/>
                  </a:cubicBezTo>
                  <a:cubicBezTo>
                    <a:pt x="414" y="125"/>
                    <a:pt x="414" y="101"/>
                    <a:pt x="414" y="101"/>
                  </a:cubicBezTo>
                  <a:cubicBezTo>
                    <a:pt x="410" y="117"/>
                    <a:pt x="383" y="119"/>
                    <a:pt x="365" y="89"/>
                  </a:cubicBezTo>
                  <a:cubicBezTo>
                    <a:pt x="347" y="60"/>
                    <a:pt x="306" y="43"/>
                    <a:pt x="266" y="43"/>
                  </a:cubicBezTo>
                  <a:cubicBezTo>
                    <a:pt x="289" y="12"/>
                    <a:pt x="256" y="0"/>
                    <a:pt x="256" y="0"/>
                  </a:cubicBezTo>
                  <a:cubicBezTo>
                    <a:pt x="256" y="29"/>
                    <a:pt x="220" y="35"/>
                    <a:pt x="220" y="35"/>
                  </a:cubicBezTo>
                  <a:cubicBezTo>
                    <a:pt x="220" y="35"/>
                    <a:pt x="135" y="38"/>
                    <a:pt x="110" y="63"/>
                  </a:cubicBezTo>
                  <a:cubicBezTo>
                    <a:pt x="66" y="63"/>
                    <a:pt x="46" y="89"/>
                    <a:pt x="39" y="135"/>
                  </a:cubicBezTo>
                  <a:cubicBezTo>
                    <a:pt x="27" y="135"/>
                    <a:pt x="19" y="113"/>
                    <a:pt x="19" y="113"/>
                  </a:cubicBezTo>
                  <a:cubicBezTo>
                    <a:pt x="19" y="130"/>
                    <a:pt x="32" y="159"/>
                    <a:pt x="32" y="159"/>
                  </a:cubicBezTo>
                  <a:cubicBezTo>
                    <a:pt x="12" y="159"/>
                    <a:pt x="9" y="137"/>
                    <a:pt x="9" y="137"/>
                  </a:cubicBezTo>
                  <a:cubicBezTo>
                    <a:pt x="1" y="145"/>
                    <a:pt x="0" y="185"/>
                    <a:pt x="24" y="193"/>
                  </a:cubicBezTo>
                  <a:cubicBezTo>
                    <a:pt x="24" y="193"/>
                    <a:pt x="1" y="223"/>
                    <a:pt x="23"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0" name="Freeform 187"/>
            <p:cNvSpPr/>
            <p:nvPr/>
          </p:nvSpPr>
          <p:spPr bwMode="auto">
            <a:xfrm>
              <a:off x="3938589" y="6072188"/>
              <a:ext cx="222250" cy="71438"/>
            </a:xfrm>
            <a:custGeom>
              <a:avLst/>
              <a:gdLst>
                <a:gd name="T0" fmla="*/ 25 w 416"/>
                <a:gd name="T1" fmla="*/ 135 h 135"/>
                <a:gd name="T2" fmla="*/ 376 w 416"/>
                <a:gd name="T3" fmla="*/ 132 h 135"/>
                <a:gd name="T4" fmla="*/ 397 w 416"/>
                <a:gd name="T5" fmla="*/ 21 h 135"/>
                <a:gd name="T6" fmla="*/ 392 w 416"/>
                <a:gd name="T7" fmla="*/ 94 h 135"/>
                <a:gd name="T8" fmla="*/ 368 w 416"/>
                <a:gd name="T9" fmla="*/ 93 h 135"/>
                <a:gd name="T10" fmla="*/ 368 w 416"/>
                <a:gd name="T11" fmla="*/ 78 h 135"/>
                <a:gd name="T12" fmla="*/ 357 w 416"/>
                <a:gd name="T13" fmla="*/ 58 h 135"/>
                <a:gd name="T14" fmla="*/ 335 w 416"/>
                <a:gd name="T15" fmla="*/ 46 h 135"/>
                <a:gd name="T16" fmla="*/ 342 w 416"/>
                <a:gd name="T17" fmla="*/ 69 h 135"/>
                <a:gd name="T18" fmla="*/ 310 w 416"/>
                <a:gd name="T19" fmla="*/ 42 h 135"/>
                <a:gd name="T20" fmla="*/ 276 w 416"/>
                <a:gd name="T21" fmla="*/ 14 h 135"/>
                <a:gd name="T22" fmla="*/ 284 w 416"/>
                <a:gd name="T23" fmla="*/ 44 h 135"/>
                <a:gd name="T24" fmla="*/ 231 w 416"/>
                <a:gd name="T25" fmla="*/ 0 h 135"/>
                <a:gd name="T26" fmla="*/ 219 w 416"/>
                <a:gd name="T27" fmla="*/ 47 h 135"/>
                <a:gd name="T28" fmla="*/ 214 w 416"/>
                <a:gd name="T29" fmla="*/ 65 h 135"/>
                <a:gd name="T30" fmla="*/ 207 w 416"/>
                <a:gd name="T31" fmla="*/ 52 h 135"/>
                <a:gd name="T32" fmla="*/ 185 w 416"/>
                <a:gd name="T33" fmla="*/ 36 h 135"/>
                <a:gd name="T34" fmla="*/ 146 w 416"/>
                <a:gd name="T35" fmla="*/ 10 h 135"/>
                <a:gd name="T36" fmla="*/ 162 w 416"/>
                <a:gd name="T37" fmla="*/ 47 h 135"/>
                <a:gd name="T38" fmla="*/ 120 w 416"/>
                <a:gd name="T39" fmla="*/ 17 h 135"/>
                <a:gd name="T40" fmla="*/ 128 w 416"/>
                <a:gd name="T41" fmla="*/ 61 h 135"/>
                <a:gd name="T42" fmla="*/ 96 w 416"/>
                <a:gd name="T43" fmla="*/ 44 h 135"/>
                <a:gd name="T44" fmla="*/ 73 w 416"/>
                <a:gd name="T45" fmla="*/ 16 h 135"/>
                <a:gd name="T46" fmla="*/ 69 w 416"/>
                <a:gd name="T47" fmla="*/ 55 h 135"/>
                <a:gd name="T48" fmla="*/ 40 w 416"/>
                <a:gd name="T49" fmla="*/ 75 h 135"/>
                <a:gd name="T50" fmla="*/ 40 w 416"/>
                <a:gd name="T51" fmla="*/ 96 h 135"/>
                <a:gd name="T52" fmla="*/ 6 w 416"/>
                <a:gd name="T53" fmla="*/ 96 h 135"/>
                <a:gd name="T54" fmla="*/ 0 w 416"/>
                <a:gd name="T55" fmla="*/ 101 h 135"/>
                <a:gd name="T56" fmla="*/ 25 w 416"/>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6" h="135">
                  <a:moveTo>
                    <a:pt x="25" y="135"/>
                  </a:moveTo>
                  <a:cubicBezTo>
                    <a:pt x="25" y="135"/>
                    <a:pt x="161" y="132"/>
                    <a:pt x="376" y="132"/>
                  </a:cubicBezTo>
                  <a:cubicBezTo>
                    <a:pt x="416" y="93"/>
                    <a:pt x="410" y="45"/>
                    <a:pt x="397" y="21"/>
                  </a:cubicBezTo>
                  <a:cubicBezTo>
                    <a:pt x="411" y="54"/>
                    <a:pt x="392" y="94"/>
                    <a:pt x="392" y="94"/>
                  </a:cubicBezTo>
                  <a:cubicBezTo>
                    <a:pt x="381" y="88"/>
                    <a:pt x="368" y="93"/>
                    <a:pt x="368" y="93"/>
                  </a:cubicBezTo>
                  <a:cubicBezTo>
                    <a:pt x="368" y="78"/>
                    <a:pt x="368" y="78"/>
                    <a:pt x="368" y="78"/>
                  </a:cubicBezTo>
                  <a:cubicBezTo>
                    <a:pt x="368" y="78"/>
                    <a:pt x="363" y="67"/>
                    <a:pt x="357" y="58"/>
                  </a:cubicBezTo>
                  <a:cubicBezTo>
                    <a:pt x="351" y="50"/>
                    <a:pt x="335" y="46"/>
                    <a:pt x="335" y="46"/>
                  </a:cubicBezTo>
                  <a:cubicBezTo>
                    <a:pt x="335" y="46"/>
                    <a:pt x="341" y="51"/>
                    <a:pt x="342" y="69"/>
                  </a:cubicBezTo>
                  <a:cubicBezTo>
                    <a:pt x="336" y="61"/>
                    <a:pt x="325" y="47"/>
                    <a:pt x="310" y="42"/>
                  </a:cubicBezTo>
                  <a:cubicBezTo>
                    <a:pt x="295" y="37"/>
                    <a:pt x="279" y="21"/>
                    <a:pt x="276" y="14"/>
                  </a:cubicBezTo>
                  <a:cubicBezTo>
                    <a:pt x="274" y="20"/>
                    <a:pt x="271" y="39"/>
                    <a:pt x="284" y="44"/>
                  </a:cubicBezTo>
                  <a:cubicBezTo>
                    <a:pt x="259" y="44"/>
                    <a:pt x="238" y="20"/>
                    <a:pt x="231" y="0"/>
                  </a:cubicBezTo>
                  <a:cubicBezTo>
                    <a:pt x="233" y="16"/>
                    <a:pt x="226" y="41"/>
                    <a:pt x="219" y="47"/>
                  </a:cubicBezTo>
                  <a:cubicBezTo>
                    <a:pt x="212" y="54"/>
                    <a:pt x="214" y="65"/>
                    <a:pt x="214" y="65"/>
                  </a:cubicBezTo>
                  <a:cubicBezTo>
                    <a:pt x="214" y="65"/>
                    <a:pt x="209" y="61"/>
                    <a:pt x="207" y="52"/>
                  </a:cubicBezTo>
                  <a:cubicBezTo>
                    <a:pt x="206" y="43"/>
                    <a:pt x="201" y="38"/>
                    <a:pt x="185" y="36"/>
                  </a:cubicBezTo>
                  <a:cubicBezTo>
                    <a:pt x="159" y="35"/>
                    <a:pt x="148" y="24"/>
                    <a:pt x="146" y="10"/>
                  </a:cubicBezTo>
                  <a:cubicBezTo>
                    <a:pt x="137" y="25"/>
                    <a:pt x="145" y="40"/>
                    <a:pt x="162" y="47"/>
                  </a:cubicBezTo>
                  <a:cubicBezTo>
                    <a:pt x="142" y="46"/>
                    <a:pt x="132" y="37"/>
                    <a:pt x="120" y="17"/>
                  </a:cubicBezTo>
                  <a:cubicBezTo>
                    <a:pt x="114" y="34"/>
                    <a:pt x="128" y="61"/>
                    <a:pt x="128" y="61"/>
                  </a:cubicBezTo>
                  <a:cubicBezTo>
                    <a:pt x="128" y="61"/>
                    <a:pt x="112" y="55"/>
                    <a:pt x="96" y="44"/>
                  </a:cubicBezTo>
                  <a:cubicBezTo>
                    <a:pt x="79" y="34"/>
                    <a:pt x="73" y="16"/>
                    <a:pt x="73" y="16"/>
                  </a:cubicBezTo>
                  <a:cubicBezTo>
                    <a:pt x="73" y="16"/>
                    <a:pt x="74" y="41"/>
                    <a:pt x="69" y="55"/>
                  </a:cubicBezTo>
                  <a:cubicBezTo>
                    <a:pt x="64" y="69"/>
                    <a:pt x="40" y="75"/>
                    <a:pt x="40" y="75"/>
                  </a:cubicBezTo>
                  <a:cubicBezTo>
                    <a:pt x="40" y="96"/>
                    <a:pt x="40" y="96"/>
                    <a:pt x="40" y="96"/>
                  </a:cubicBezTo>
                  <a:cubicBezTo>
                    <a:pt x="22" y="83"/>
                    <a:pt x="6" y="96"/>
                    <a:pt x="6" y="96"/>
                  </a:cubicBezTo>
                  <a:cubicBezTo>
                    <a:pt x="5" y="96"/>
                    <a:pt x="3"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1" name="Freeform 188"/>
            <p:cNvSpPr/>
            <p:nvPr/>
          </p:nvSpPr>
          <p:spPr bwMode="auto">
            <a:xfrm>
              <a:off x="3927476" y="6030913"/>
              <a:ext cx="22225" cy="42863"/>
            </a:xfrm>
            <a:custGeom>
              <a:avLst/>
              <a:gdLst>
                <a:gd name="T0" fmla="*/ 19 w 41"/>
                <a:gd name="T1" fmla="*/ 0 h 80"/>
                <a:gd name="T2" fmla="*/ 32 w 41"/>
                <a:gd name="T3" fmla="*/ 46 h 80"/>
                <a:gd name="T4" fmla="*/ 9 w 41"/>
                <a:gd name="T5" fmla="*/ 24 h 80"/>
                <a:gd name="T6" fmla="*/ 24 w 41"/>
                <a:gd name="T7" fmla="*/ 80 h 80"/>
                <a:gd name="T8" fmla="*/ 34 w 41"/>
                <a:gd name="T9" fmla="*/ 77 h 80"/>
                <a:gd name="T10" fmla="*/ 10 w 41"/>
                <a:gd name="T11" fmla="*/ 57 h 80"/>
                <a:gd name="T12" fmla="*/ 8 w 41"/>
                <a:gd name="T13" fmla="*/ 29 h 80"/>
                <a:gd name="T14" fmla="*/ 36 w 41"/>
                <a:gd name="T15" fmla="*/ 48 h 80"/>
                <a:gd name="T16" fmla="*/ 22 w 41"/>
                <a:gd name="T17" fmla="*/ 10 h 80"/>
                <a:gd name="T18" fmla="*/ 41 w 41"/>
                <a:gd name="T19" fmla="*/ 26 h 80"/>
                <a:gd name="T20" fmla="*/ 39 w 41"/>
                <a:gd name="T21" fmla="*/ 22 h 80"/>
                <a:gd name="T22" fmla="*/ 19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9" y="0"/>
                  </a:moveTo>
                  <a:cubicBezTo>
                    <a:pt x="19" y="17"/>
                    <a:pt x="32" y="46"/>
                    <a:pt x="32" y="46"/>
                  </a:cubicBezTo>
                  <a:cubicBezTo>
                    <a:pt x="12" y="46"/>
                    <a:pt x="9" y="24"/>
                    <a:pt x="9" y="24"/>
                  </a:cubicBezTo>
                  <a:cubicBezTo>
                    <a:pt x="1" y="32"/>
                    <a:pt x="0" y="72"/>
                    <a:pt x="24" y="80"/>
                  </a:cubicBezTo>
                  <a:cubicBezTo>
                    <a:pt x="34" y="77"/>
                    <a:pt x="34" y="77"/>
                    <a:pt x="34" y="77"/>
                  </a:cubicBezTo>
                  <a:cubicBezTo>
                    <a:pt x="34" y="77"/>
                    <a:pt x="14" y="70"/>
                    <a:pt x="10" y="57"/>
                  </a:cubicBezTo>
                  <a:cubicBezTo>
                    <a:pt x="6" y="45"/>
                    <a:pt x="7" y="33"/>
                    <a:pt x="8" y="29"/>
                  </a:cubicBezTo>
                  <a:cubicBezTo>
                    <a:pt x="10" y="39"/>
                    <a:pt x="16" y="51"/>
                    <a:pt x="36" y="48"/>
                  </a:cubicBezTo>
                  <a:cubicBezTo>
                    <a:pt x="28" y="33"/>
                    <a:pt x="22" y="15"/>
                    <a:pt x="22" y="10"/>
                  </a:cubicBezTo>
                  <a:cubicBezTo>
                    <a:pt x="29" y="23"/>
                    <a:pt x="34" y="27"/>
                    <a:pt x="41" y="26"/>
                  </a:cubicBezTo>
                  <a:cubicBezTo>
                    <a:pt x="39" y="22"/>
                    <a:pt x="39" y="22"/>
                    <a:pt x="39" y="22"/>
                  </a:cubicBezTo>
                  <a:cubicBezTo>
                    <a:pt x="27" y="22"/>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2" name="Freeform 189"/>
            <p:cNvSpPr/>
            <p:nvPr/>
          </p:nvSpPr>
          <p:spPr bwMode="auto">
            <a:xfrm>
              <a:off x="3948114" y="5970588"/>
              <a:ext cx="212725" cy="115888"/>
            </a:xfrm>
            <a:custGeom>
              <a:avLst/>
              <a:gdLst>
                <a:gd name="T0" fmla="*/ 381 w 398"/>
                <a:gd name="T1" fmla="*/ 173 h 215"/>
                <a:gd name="T2" fmla="*/ 356 w 398"/>
                <a:gd name="T3" fmla="*/ 131 h 215"/>
                <a:gd name="T4" fmla="*/ 375 w 398"/>
                <a:gd name="T5" fmla="*/ 101 h 215"/>
                <a:gd name="T6" fmla="*/ 326 w 398"/>
                <a:gd name="T7" fmla="*/ 89 h 215"/>
                <a:gd name="T8" fmla="*/ 227 w 398"/>
                <a:gd name="T9" fmla="*/ 43 h 215"/>
                <a:gd name="T10" fmla="*/ 217 w 398"/>
                <a:gd name="T11" fmla="*/ 0 h 215"/>
                <a:gd name="T12" fmla="*/ 181 w 398"/>
                <a:gd name="T13" fmla="*/ 35 h 215"/>
                <a:gd name="T14" fmla="*/ 71 w 398"/>
                <a:gd name="T15" fmla="*/ 63 h 215"/>
                <a:gd name="T16" fmla="*/ 0 w 398"/>
                <a:gd name="T17" fmla="*/ 135 h 215"/>
                <a:gd name="T18" fmla="*/ 53 w 398"/>
                <a:gd name="T19" fmla="*/ 71 h 215"/>
                <a:gd name="T20" fmla="*/ 87 w 398"/>
                <a:gd name="T21" fmla="*/ 77 h 215"/>
                <a:gd name="T22" fmla="*/ 106 w 398"/>
                <a:gd name="T23" fmla="*/ 76 h 215"/>
                <a:gd name="T24" fmla="*/ 89 w 398"/>
                <a:gd name="T25" fmla="*/ 75 h 215"/>
                <a:gd name="T26" fmla="*/ 75 w 398"/>
                <a:gd name="T27" fmla="*/ 64 h 215"/>
                <a:gd name="T28" fmla="*/ 125 w 398"/>
                <a:gd name="T29" fmla="*/ 47 h 215"/>
                <a:gd name="T30" fmla="*/ 221 w 398"/>
                <a:gd name="T31" fmla="*/ 7 h 215"/>
                <a:gd name="T32" fmla="*/ 217 w 398"/>
                <a:gd name="T33" fmla="*/ 49 h 215"/>
                <a:gd name="T34" fmla="*/ 304 w 398"/>
                <a:gd name="T35" fmla="*/ 71 h 215"/>
                <a:gd name="T36" fmla="*/ 369 w 398"/>
                <a:gd name="T37" fmla="*/ 112 h 215"/>
                <a:gd name="T38" fmla="*/ 339 w 398"/>
                <a:gd name="T39" fmla="*/ 128 h 215"/>
                <a:gd name="T40" fmla="*/ 374 w 398"/>
                <a:gd name="T41" fmla="*/ 162 h 215"/>
                <a:gd name="T42" fmla="*/ 398 w 398"/>
                <a:gd name="T43" fmla="*/ 212 h 215"/>
                <a:gd name="T44" fmla="*/ 381 w 398"/>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8" h="215">
                  <a:moveTo>
                    <a:pt x="381" y="173"/>
                  </a:moveTo>
                  <a:cubicBezTo>
                    <a:pt x="376" y="144"/>
                    <a:pt x="356" y="131"/>
                    <a:pt x="356" y="131"/>
                  </a:cubicBezTo>
                  <a:cubicBezTo>
                    <a:pt x="375" y="125"/>
                    <a:pt x="375" y="101"/>
                    <a:pt x="375" y="101"/>
                  </a:cubicBezTo>
                  <a:cubicBezTo>
                    <a:pt x="371" y="117"/>
                    <a:pt x="344" y="119"/>
                    <a:pt x="326" y="89"/>
                  </a:cubicBezTo>
                  <a:cubicBezTo>
                    <a:pt x="308" y="60"/>
                    <a:pt x="267" y="43"/>
                    <a:pt x="227" y="43"/>
                  </a:cubicBezTo>
                  <a:cubicBezTo>
                    <a:pt x="250" y="12"/>
                    <a:pt x="217" y="0"/>
                    <a:pt x="217" y="0"/>
                  </a:cubicBezTo>
                  <a:cubicBezTo>
                    <a:pt x="217" y="29"/>
                    <a:pt x="181" y="35"/>
                    <a:pt x="181" y="35"/>
                  </a:cubicBezTo>
                  <a:cubicBezTo>
                    <a:pt x="181" y="35"/>
                    <a:pt x="96" y="38"/>
                    <a:pt x="71" y="63"/>
                  </a:cubicBezTo>
                  <a:cubicBezTo>
                    <a:pt x="27" y="63"/>
                    <a:pt x="7" y="89"/>
                    <a:pt x="0" y="135"/>
                  </a:cubicBezTo>
                  <a:cubicBezTo>
                    <a:pt x="1" y="132"/>
                    <a:pt x="16" y="79"/>
                    <a:pt x="53" y="71"/>
                  </a:cubicBezTo>
                  <a:cubicBezTo>
                    <a:pt x="65" y="69"/>
                    <a:pt x="74" y="68"/>
                    <a:pt x="87" y="77"/>
                  </a:cubicBezTo>
                  <a:cubicBezTo>
                    <a:pt x="99" y="86"/>
                    <a:pt x="106" y="81"/>
                    <a:pt x="106" y="76"/>
                  </a:cubicBezTo>
                  <a:cubicBezTo>
                    <a:pt x="106" y="76"/>
                    <a:pt x="98" y="85"/>
                    <a:pt x="89" y="75"/>
                  </a:cubicBezTo>
                  <a:cubicBezTo>
                    <a:pt x="79" y="66"/>
                    <a:pt x="75" y="64"/>
                    <a:pt x="75" y="64"/>
                  </a:cubicBezTo>
                  <a:cubicBezTo>
                    <a:pt x="75" y="64"/>
                    <a:pt x="92" y="52"/>
                    <a:pt x="125" y="47"/>
                  </a:cubicBezTo>
                  <a:cubicBezTo>
                    <a:pt x="159" y="42"/>
                    <a:pt x="223" y="43"/>
                    <a:pt x="221" y="7"/>
                  </a:cubicBezTo>
                  <a:cubicBezTo>
                    <a:pt x="234" y="17"/>
                    <a:pt x="232" y="34"/>
                    <a:pt x="217" y="49"/>
                  </a:cubicBezTo>
                  <a:cubicBezTo>
                    <a:pt x="234" y="46"/>
                    <a:pt x="286" y="51"/>
                    <a:pt x="304" y="71"/>
                  </a:cubicBezTo>
                  <a:cubicBezTo>
                    <a:pt x="322" y="91"/>
                    <a:pt x="353" y="131"/>
                    <a:pt x="369" y="112"/>
                  </a:cubicBezTo>
                  <a:cubicBezTo>
                    <a:pt x="369" y="126"/>
                    <a:pt x="352" y="130"/>
                    <a:pt x="339" y="128"/>
                  </a:cubicBezTo>
                  <a:cubicBezTo>
                    <a:pt x="339" y="128"/>
                    <a:pt x="366" y="136"/>
                    <a:pt x="374" y="162"/>
                  </a:cubicBezTo>
                  <a:cubicBezTo>
                    <a:pt x="382" y="188"/>
                    <a:pt x="382" y="215"/>
                    <a:pt x="398" y="212"/>
                  </a:cubicBezTo>
                  <a:cubicBezTo>
                    <a:pt x="392" y="212"/>
                    <a:pt x="386" y="202"/>
                    <a:pt x="381"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3" name="Freeform 190"/>
            <p:cNvSpPr/>
            <p:nvPr/>
          </p:nvSpPr>
          <p:spPr bwMode="auto">
            <a:xfrm>
              <a:off x="4119564" y="6059488"/>
              <a:ext cx="19050" cy="53975"/>
            </a:xfrm>
            <a:custGeom>
              <a:avLst/>
              <a:gdLst>
                <a:gd name="T0" fmla="*/ 24 w 35"/>
                <a:gd name="T1" fmla="*/ 89 h 100"/>
                <a:gd name="T2" fmla="*/ 24 w 35"/>
                <a:gd name="T3" fmla="*/ 38 h 100"/>
                <a:gd name="T4" fmla="*/ 0 w 35"/>
                <a:gd name="T5" fmla="*/ 0 h 100"/>
                <a:gd name="T6" fmla="*/ 32 w 35"/>
                <a:gd name="T7" fmla="*/ 52 h 100"/>
                <a:gd name="T8" fmla="*/ 26 w 35"/>
                <a:gd name="T9" fmla="*/ 100 h 100"/>
                <a:gd name="T10" fmla="*/ 24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4" y="89"/>
                  </a:moveTo>
                  <a:cubicBezTo>
                    <a:pt x="24" y="89"/>
                    <a:pt x="30" y="60"/>
                    <a:pt x="24" y="38"/>
                  </a:cubicBezTo>
                  <a:cubicBezTo>
                    <a:pt x="17" y="17"/>
                    <a:pt x="0" y="0"/>
                    <a:pt x="0" y="0"/>
                  </a:cubicBezTo>
                  <a:cubicBezTo>
                    <a:pt x="0" y="0"/>
                    <a:pt x="26" y="9"/>
                    <a:pt x="32" y="52"/>
                  </a:cubicBezTo>
                  <a:cubicBezTo>
                    <a:pt x="35" y="77"/>
                    <a:pt x="26" y="100"/>
                    <a:pt x="26" y="100"/>
                  </a:cubicBezTo>
                  <a:cubicBezTo>
                    <a:pt x="26" y="100"/>
                    <a:pt x="24" y="95"/>
                    <a:pt x="24"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4" name="Freeform 191"/>
            <p:cNvSpPr/>
            <p:nvPr/>
          </p:nvSpPr>
          <p:spPr bwMode="auto">
            <a:xfrm>
              <a:off x="3962401" y="6078538"/>
              <a:ext cx="169863" cy="133350"/>
            </a:xfrm>
            <a:custGeom>
              <a:avLst/>
              <a:gdLst>
                <a:gd name="T0" fmla="*/ 300 w 319"/>
                <a:gd name="T1" fmla="*/ 41 h 249"/>
                <a:gd name="T2" fmla="*/ 305 w 319"/>
                <a:gd name="T3" fmla="*/ 69 h 249"/>
                <a:gd name="T4" fmla="*/ 278 w 319"/>
                <a:gd name="T5" fmla="*/ 42 h 249"/>
                <a:gd name="T6" fmla="*/ 235 w 319"/>
                <a:gd name="T7" fmla="*/ 12 h 249"/>
                <a:gd name="T8" fmla="*/ 248 w 319"/>
                <a:gd name="T9" fmla="*/ 32 h 249"/>
                <a:gd name="T10" fmla="*/ 190 w 319"/>
                <a:gd name="T11" fmla="*/ 0 h 249"/>
                <a:gd name="T12" fmla="*/ 185 w 319"/>
                <a:gd name="T13" fmla="*/ 29 h 249"/>
                <a:gd name="T14" fmla="*/ 180 w 319"/>
                <a:gd name="T15" fmla="*/ 60 h 249"/>
                <a:gd name="T16" fmla="*/ 162 w 319"/>
                <a:gd name="T17" fmla="*/ 42 h 249"/>
                <a:gd name="T18" fmla="*/ 132 w 319"/>
                <a:gd name="T19" fmla="*/ 24 h 249"/>
                <a:gd name="T20" fmla="*/ 103 w 319"/>
                <a:gd name="T21" fmla="*/ 4 h 249"/>
                <a:gd name="T22" fmla="*/ 130 w 319"/>
                <a:gd name="T23" fmla="*/ 34 h 249"/>
                <a:gd name="T24" fmla="*/ 79 w 319"/>
                <a:gd name="T25" fmla="*/ 12 h 249"/>
                <a:gd name="T26" fmla="*/ 108 w 319"/>
                <a:gd name="T27" fmla="*/ 56 h 249"/>
                <a:gd name="T28" fmla="*/ 33 w 319"/>
                <a:gd name="T29" fmla="*/ 16 h 249"/>
                <a:gd name="T30" fmla="*/ 14 w 319"/>
                <a:gd name="T31" fmla="*/ 66 h 249"/>
                <a:gd name="T32" fmla="*/ 5 w 319"/>
                <a:gd name="T33" fmla="*/ 71 h 249"/>
                <a:gd name="T34" fmla="*/ 5 w 319"/>
                <a:gd name="T35" fmla="*/ 155 h 249"/>
                <a:gd name="T36" fmla="*/ 161 w 319"/>
                <a:gd name="T37" fmla="*/ 249 h 249"/>
                <a:gd name="T38" fmla="*/ 319 w 319"/>
                <a:gd name="T39" fmla="*/ 175 h 249"/>
                <a:gd name="T40" fmla="*/ 319 w 319"/>
                <a:gd name="T41" fmla="*/ 64 h 249"/>
                <a:gd name="T42" fmla="*/ 300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300" y="41"/>
                  </a:moveTo>
                  <a:cubicBezTo>
                    <a:pt x="300" y="41"/>
                    <a:pt x="308" y="57"/>
                    <a:pt x="305" y="69"/>
                  </a:cubicBezTo>
                  <a:cubicBezTo>
                    <a:pt x="305" y="69"/>
                    <a:pt x="299" y="56"/>
                    <a:pt x="278" y="42"/>
                  </a:cubicBezTo>
                  <a:cubicBezTo>
                    <a:pt x="257" y="29"/>
                    <a:pt x="242" y="23"/>
                    <a:pt x="235" y="12"/>
                  </a:cubicBezTo>
                  <a:cubicBezTo>
                    <a:pt x="235" y="12"/>
                    <a:pt x="236" y="26"/>
                    <a:pt x="248" y="32"/>
                  </a:cubicBezTo>
                  <a:cubicBezTo>
                    <a:pt x="248" y="32"/>
                    <a:pt x="207" y="41"/>
                    <a:pt x="190" y="0"/>
                  </a:cubicBezTo>
                  <a:cubicBezTo>
                    <a:pt x="190" y="0"/>
                    <a:pt x="192" y="18"/>
                    <a:pt x="185" y="29"/>
                  </a:cubicBezTo>
                  <a:cubicBezTo>
                    <a:pt x="178" y="40"/>
                    <a:pt x="172" y="52"/>
                    <a:pt x="180" y="60"/>
                  </a:cubicBezTo>
                  <a:cubicBezTo>
                    <a:pt x="180" y="60"/>
                    <a:pt x="169" y="58"/>
                    <a:pt x="162" y="42"/>
                  </a:cubicBezTo>
                  <a:cubicBezTo>
                    <a:pt x="154" y="25"/>
                    <a:pt x="143" y="26"/>
                    <a:pt x="132" y="24"/>
                  </a:cubicBezTo>
                  <a:cubicBezTo>
                    <a:pt x="121" y="22"/>
                    <a:pt x="105" y="20"/>
                    <a:pt x="103" y="4"/>
                  </a:cubicBezTo>
                  <a:cubicBezTo>
                    <a:pt x="103" y="4"/>
                    <a:pt x="98" y="26"/>
                    <a:pt x="130" y="34"/>
                  </a:cubicBezTo>
                  <a:cubicBezTo>
                    <a:pt x="130" y="34"/>
                    <a:pt x="97" y="45"/>
                    <a:pt x="79" y="12"/>
                  </a:cubicBezTo>
                  <a:cubicBezTo>
                    <a:pt x="79" y="12"/>
                    <a:pt x="81" y="46"/>
                    <a:pt x="108" y="56"/>
                  </a:cubicBezTo>
                  <a:cubicBezTo>
                    <a:pt x="108" y="56"/>
                    <a:pt x="53" y="53"/>
                    <a:pt x="33" y="16"/>
                  </a:cubicBezTo>
                  <a:cubicBezTo>
                    <a:pt x="33" y="16"/>
                    <a:pt x="44" y="50"/>
                    <a:pt x="14" y="66"/>
                  </a:cubicBezTo>
                  <a:cubicBezTo>
                    <a:pt x="11" y="68"/>
                    <a:pt x="8" y="69"/>
                    <a:pt x="5" y="71"/>
                  </a:cubicBezTo>
                  <a:cubicBezTo>
                    <a:pt x="5" y="155"/>
                    <a:pt x="5" y="155"/>
                    <a:pt x="5" y="155"/>
                  </a:cubicBezTo>
                  <a:cubicBezTo>
                    <a:pt x="5" y="176"/>
                    <a:pt x="0" y="249"/>
                    <a:pt x="161" y="249"/>
                  </a:cubicBezTo>
                  <a:cubicBezTo>
                    <a:pt x="242" y="249"/>
                    <a:pt x="319" y="231"/>
                    <a:pt x="319" y="175"/>
                  </a:cubicBezTo>
                  <a:cubicBezTo>
                    <a:pt x="319" y="64"/>
                    <a:pt x="319" y="64"/>
                    <a:pt x="319" y="64"/>
                  </a:cubicBezTo>
                  <a:cubicBezTo>
                    <a:pt x="315" y="56"/>
                    <a:pt x="314" y="46"/>
                    <a:pt x="300"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5" name="Freeform 192"/>
            <p:cNvSpPr/>
            <p:nvPr/>
          </p:nvSpPr>
          <p:spPr bwMode="auto">
            <a:xfrm>
              <a:off x="4035426" y="6143626"/>
              <a:ext cx="26988" cy="11113"/>
            </a:xfrm>
            <a:custGeom>
              <a:avLst/>
              <a:gdLst>
                <a:gd name="T0" fmla="*/ 47 w 51"/>
                <a:gd name="T1" fmla="*/ 20 h 22"/>
                <a:gd name="T2" fmla="*/ 43 w 51"/>
                <a:gd name="T3" fmla="*/ 11 h 22"/>
                <a:gd name="T4" fmla="*/ 27 w 51"/>
                <a:gd name="T5" fmla="*/ 4 h 22"/>
                <a:gd name="T6" fmla="*/ 11 w 51"/>
                <a:gd name="T7" fmla="*/ 10 h 22"/>
                <a:gd name="T8" fmla="*/ 4 w 51"/>
                <a:gd name="T9" fmla="*/ 20 h 22"/>
                <a:gd name="T10" fmla="*/ 4 w 51"/>
                <a:gd name="T11" fmla="*/ 21 h 22"/>
                <a:gd name="T12" fmla="*/ 4 w 51"/>
                <a:gd name="T13" fmla="*/ 21 h 22"/>
                <a:gd name="T14" fmla="*/ 1 w 51"/>
                <a:gd name="T15" fmla="*/ 22 h 22"/>
                <a:gd name="T16" fmla="*/ 0 w 51"/>
                <a:gd name="T17" fmla="*/ 19 h 22"/>
                <a:gd name="T18" fmla="*/ 7 w 51"/>
                <a:gd name="T19" fmla="*/ 9 h 22"/>
                <a:gd name="T20" fmla="*/ 27 w 51"/>
                <a:gd name="T21" fmla="*/ 0 h 22"/>
                <a:gd name="T22" fmla="*/ 46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6" y="14"/>
                    <a:pt x="43" y="11"/>
                  </a:cubicBezTo>
                  <a:cubicBezTo>
                    <a:pt x="39" y="7"/>
                    <a:pt x="34" y="4"/>
                    <a:pt x="27" y="4"/>
                  </a:cubicBezTo>
                  <a:cubicBezTo>
                    <a:pt x="20" y="4"/>
                    <a:pt x="15" y="7"/>
                    <a:pt x="11" y="10"/>
                  </a:cubicBezTo>
                  <a:cubicBezTo>
                    <a:pt x="7" y="14"/>
                    <a:pt x="5" y="18"/>
                    <a:pt x="4" y="20"/>
                  </a:cubicBezTo>
                  <a:cubicBezTo>
                    <a:pt x="4" y="20"/>
                    <a:pt x="4" y="21"/>
                    <a:pt x="4" y="21"/>
                  </a:cubicBezTo>
                  <a:cubicBezTo>
                    <a:pt x="4" y="21"/>
                    <a:pt x="4" y="21"/>
                    <a:pt x="4" y="21"/>
                  </a:cubicBezTo>
                  <a:cubicBezTo>
                    <a:pt x="4" y="22"/>
                    <a:pt x="2" y="22"/>
                    <a:pt x="1" y="22"/>
                  </a:cubicBezTo>
                  <a:cubicBezTo>
                    <a:pt x="0" y="21"/>
                    <a:pt x="0" y="20"/>
                    <a:pt x="0" y="19"/>
                  </a:cubicBezTo>
                  <a:cubicBezTo>
                    <a:pt x="0" y="19"/>
                    <a:pt x="2" y="14"/>
                    <a:pt x="7" y="9"/>
                  </a:cubicBezTo>
                  <a:cubicBezTo>
                    <a:pt x="11" y="5"/>
                    <a:pt x="17" y="0"/>
                    <a:pt x="27" y="0"/>
                  </a:cubicBezTo>
                  <a:cubicBezTo>
                    <a:pt x="36" y="0"/>
                    <a:pt x="42" y="4"/>
                    <a:pt x="46" y="8"/>
                  </a:cubicBezTo>
                  <a:cubicBezTo>
                    <a:pt x="49" y="13"/>
                    <a:pt x="51" y="17"/>
                    <a:pt x="51" y="20"/>
                  </a:cubicBezTo>
                  <a:cubicBezTo>
                    <a:pt x="51" y="21"/>
                    <a:pt x="50" y="22"/>
                    <a:pt x="49" y="22"/>
                  </a:cubicBezTo>
                  <a:cubicBezTo>
                    <a:pt x="48"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6" name="Freeform 193"/>
            <p:cNvSpPr/>
            <p:nvPr/>
          </p:nvSpPr>
          <p:spPr bwMode="auto">
            <a:xfrm>
              <a:off x="3987801" y="6124576"/>
              <a:ext cx="22225" cy="15875"/>
            </a:xfrm>
            <a:custGeom>
              <a:avLst/>
              <a:gdLst>
                <a:gd name="T0" fmla="*/ 2 w 40"/>
                <a:gd name="T1" fmla="*/ 29 h 29"/>
                <a:gd name="T2" fmla="*/ 0 w 40"/>
                <a:gd name="T3" fmla="*/ 27 h 29"/>
                <a:gd name="T4" fmla="*/ 8 w 40"/>
                <a:gd name="T5" fmla="*/ 5 h 29"/>
                <a:gd name="T6" fmla="*/ 18 w 40"/>
                <a:gd name="T7" fmla="*/ 0 h 29"/>
                <a:gd name="T8" fmla="*/ 36 w 40"/>
                <a:gd name="T9" fmla="*/ 12 h 29"/>
                <a:gd name="T10" fmla="*/ 40 w 40"/>
                <a:gd name="T11" fmla="*/ 24 h 29"/>
                <a:gd name="T12" fmla="*/ 39 w 40"/>
                <a:gd name="T13" fmla="*/ 26 h 29"/>
                <a:gd name="T14" fmla="*/ 37 w 40"/>
                <a:gd name="T15" fmla="*/ 25 h 29"/>
                <a:gd name="T16" fmla="*/ 36 w 40"/>
                <a:gd name="T17" fmla="*/ 21 h 29"/>
                <a:gd name="T18" fmla="*/ 32 w 40"/>
                <a:gd name="T19" fmla="*/ 14 h 29"/>
                <a:gd name="T20" fmla="*/ 18 w 40"/>
                <a:gd name="T21" fmla="*/ 4 h 29"/>
                <a:gd name="T22" fmla="*/ 8 w 40"/>
                <a:gd name="T23" fmla="*/ 11 h 29"/>
                <a:gd name="T24" fmla="*/ 4 w 40"/>
                <a:gd name="T25" fmla="*/ 23 h 29"/>
                <a:gd name="T26" fmla="*/ 3 w 40"/>
                <a:gd name="T27" fmla="*/ 27 h 29"/>
                <a:gd name="T28" fmla="*/ 3 w 40"/>
                <a:gd name="T29" fmla="*/ 27 h 29"/>
                <a:gd name="T30" fmla="*/ 3 w 40"/>
                <a:gd name="T31" fmla="*/ 27 h 29"/>
                <a:gd name="T32" fmla="*/ 2 w 40"/>
                <a:gd name="T33" fmla="*/ 29 h 29"/>
                <a:gd name="T34" fmla="*/ 2 w 40"/>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9">
                  <a:moveTo>
                    <a:pt x="2" y="29"/>
                  </a:moveTo>
                  <a:cubicBezTo>
                    <a:pt x="1" y="29"/>
                    <a:pt x="0" y="28"/>
                    <a:pt x="0" y="27"/>
                  </a:cubicBezTo>
                  <a:cubicBezTo>
                    <a:pt x="0" y="27"/>
                    <a:pt x="1" y="12"/>
                    <a:pt x="8" y="5"/>
                  </a:cubicBezTo>
                  <a:cubicBezTo>
                    <a:pt x="11" y="2"/>
                    <a:pt x="14" y="0"/>
                    <a:pt x="18" y="0"/>
                  </a:cubicBezTo>
                  <a:cubicBezTo>
                    <a:pt x="27" y="0"/>
                    <a:pt x="32" y="7"/>
                    <a:pt x="36" y="12"/>
                  </a:cubicBezTo>
                  <a:cubicBezTo>
                    <a:pt x="39" y="18"/>
                    <a:pt x="40" y="24"/>
                    <a:pt x="40" y="24"/>
                  </a:cubicBezTo>
                  <a:cubicBezTo>
                    <a:pt x="40" y="25"/>
                    <a:pt x="40" y="26"/>
                    <a:pt x="39" y="26"/>
                  </a:cubicBezTo>
                  <a:cubicBezTo>
                    <a:pt x="38" y="26"/>
                    <a:pt x="37" y="26"/>
                    <a:pt x="37" y="25"/>
                  </a:cubicBezTo>
                  <a:cubicBezTo>
                    <a:pt x="37" y="25"/>
                    <a:pt x="36" y="23"/>
                    <a:pt x="36" y="21"/>
                  </a:cubicBezTo>
                  <a:cubicBezTo>
                    <a:pt x="35" y="19"/>
                    <a:pt x="34" y="17"/>
                    <a:pt x="32" y="14"/>
                  </a:cubicBezTo>
                  <a:cubicBezTo>
                    <a:pt x="30" y="9"/>
                    <a:pt x="25" y="4"/>
                    <a:pt x="18" y="4"/>
                  </a:cubicBezTo>
                  <a:cubicBezTo>
                    <a:pt x="14" y="4"/>
                    <a:pt x="10" y="7"/>
                    <a:pt x="8" y="11"/>
                  </a:cubicBezTo>
                  <a:cubicBezTo>
                    <a:pt x="6" y="15"/>
                    <a:pt x="4" y="20"/>
                    <a:pt x="4" y="23"/>
                  </a:cubicBezTo>
                  <a:cubicBezTo>
                    <a:pt x="4" y="25"/>
                    <a:pt x="3" y="27"/>
                    <a:pt x="3" y="27"/>
                  </a:cubicBezTo>
                  <a:cubicBezTo>
                    <a:pt x="3" y="27"/>
                    <a:pt x="3" y="27"/>
                    <a:pt x="3" y="27"/>
                  </a:cubicBezTo>
                  <a:cubicBezTo>
                    <a:pt x="3" y="27"/>
                    <a:pt x="3" y="27"/>
                    <a:pt x="3" y="27"/>
                  </a:cubicBezTo>
                  <a:cubicBezTo>
                    <a:pt x="3" y="28"/>
                    <a:pt x="3" y="29"/>
                    <a:pt x="2" y="29"/>
                  </a:cubicBezTo>
                  <a:cubicBezTo>
                    <a:pt x="2" y="29"/>
                    <a:pt x="2" y="29"/>
                    <a:pt x="2"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7" name="Freeform 194"/>
            <p:cNvSpPr/>
            <p:nvPr/>
          </p:nvSpPr>
          <p:spPr bwMode="auto">
            <a:xfrm>
              <a:off x="4079876" y="6124576"/>
              <a:ext cx="22225" cy="15875"/>
            </a:xfrm>
            <a:custGeom>
              <a:avLst/>
              <a:gdLst>
                <a:gd name="T0" fmla="*/ 2 w 41"/>
                <a:gd name="T1" fmla="*/ 29 h 29"/>
                <a:gd name="T2" fmla="*/ 0 w 41"/>
                <a:gd name="T3" fmla="*/ 27 h 29"/>
                <a:gd name="T4" fmla="*/ 9 w 41"/>
                <a:gd name="T5" fmla="*/ 5 h 29"/>
                <a:gd name="T6" fmla="*/ 19 w 41"/>
                <a:gd name="T7" fmla="*/ 0 h 29"/>
                <a:gd name="T8" fmla="*/ 36 w 41"/>
                <a:gd name="T9" fmla="*/ 12 h 29"/>
                <a:gd name="T10" fmla="*/ 40 w 41"/>
                <a:gd name="T11" fmla="*/ 24 h 29"/>
                <a:gd name="T12" fmla="*/ 39 w 41"/>
                <a:gd name="T13" fmla="*/ 26 h 29"/>
                <a:gd name="T14" fmla="*/ 37 w 41"/>
                <a:gd name="T15" fmla="*/ 25 h 29"/>
                <a:gd name="T16" fmla="*/ 36 w 41"/>
                <a:gd name="T17" fmla="*/ 21 h 29"/>
                <a:gd name="T18" fmla="*/ 33 w 41"/>
                <a:gd name="T19" fmla="*/ 14 h 29"/>
                <a:gd name="T20" fmla="*/ 19 w 41"/>
                <a:gd name="T21" fmla="*/ 4 h 29"/>
                <a:gd name="T22" fmla="*/ 8 w 41"/>
                <a:gd name="T23" fmla="*/ 11 h 29"/>
                <a:gd name="T24" fmla="*/ 4 w 41"/>
                <a:gd name="T25" fmla="*/ 23 h 29"/>
                <a:gd name="T26" fmla="*/ 4 w 41"/>
                <a:gd name="T27" fmla="*/ 27 h 29"/>
                <a:gd name="T28" fmla="*/ 4 w 41"/>
                <a:gd name="T29" fmla="*/ 27 h 29"/>
                <a:gd name="T30" fmla="*/ 4 w 41"/>
                <a:gd name="T31" fmla="*/ 27 h 29"/>
                <a:gd name="T32" fmla="*/ 2 w 41"/>
                <a:gd name="T33" fmla="*/ 29 h 29"/>
                <a:gd name="T34" fmla="*/ 2 w 41"/>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9">
                  <a:moveTo>
                    <a:pt x="2" y="29"/>
                  </a:moveTo>
                  <a:cubicBezTo>
                    <a:pt x="1" y="29"/>
                    <a:pt x="0" y="28"/>
                    <a:pt x="0" y="27"/>
                  </a:cubicBezTo>
                  <a:cubicBezTo>
                    <a:pt x="0" y="27"/>
                    <a:pt x="1" y="12"/>
                    <a:pt x="9" y="5"/>
                  </a:cubicBezTo>
                  <a:cubicBezTo>
                    <a:pt x="11" y="2"/>
                    <a:pt x="15" y="0"/>
                    <a:pt x="19" y="0"/>
                  </a:cubicBezTo>
                  <a:cubicBezTo>
                    <a:pt x="27" y="0"/>
                    <a:pt x="33" y="7"/>
                    <a:pt x="36" y="12"/>
                  </a:cubicBezTo>
                  <a:cubicBezTo>
                    <a:pt x="39" y="18"/>
                    <a:pt x="40" y="24"/>
                    <a:pt x="40" y="24"/>
                  </a:cubicBezTo>
                  <a:cubicBezTo>
                    <a:pt x="41" y="25"/>
                    <a:pt x="40" y="26"/>
                    <a:pt x="39" y="26"/>
                  </a:cubicBezTo>
                  <a:cubicBezTo>
                    <a:pt x="38" y="26"/>
                    <a:pt x="37" y="26"/>
                    <a:pt x="37" y="25"/>
                  </a:cubicBezTo>
                  <a:cubicBezTo>
                    <a:pt x="37" y="25"/>
                    <a:pt x="37" y="23"/>
                    <a:pt x="36" y="21"/>
                  </a:cubicBezTo>
                  <a:cubicBezTo>
                    <a:pt x="35" y="19"/>
                    <a:pt x="34" y="17"/>
                    <a:pt x="33" y="14"/>
                  </a:cubicBezTo>
                  <a:cubicBezTo>
                    <a:pt x="30" y="9"/>
                    <a:pt x="25" y="4"/>
                    <a:pt x="19" y="4"/>
                  </a:cubicBezTo>
                  <a:cubicBezTo>
                    <a:pt x="14" y="4"/>
                    <a:pt x="11" y="7"/>
                    <a:pt x="8" y="11"/>
                  </a:cubicBezTo>
                  <a:cubicBezTo>
                    <a:pt x="6" y="15"/>
                    <a:pt x="5" y="20"/>
                    <a:pt x="4" y="23"/>
                  </a:cubicBezTo>
                  <a:cubicBezTo>
                    <a:pt x="4" y="25"/>
                    <a:pt x="4" y="27"/>
                    <a:pt x="4" y="27"/>
                  </a:cubicBezTo>
                  <a:cubicBezTo>
                    <a:pt x="4" y="27"/>
                    <a:pt x="4" y="27"/>
                    <a:pt x="4" y="27"/>
                  </a:cubicBezTo>
                  <a:cubicBezTo>
                    <a:pt x="4" y="27"/>
                    <a:pt x="4" y="27"/>
                    <a:pt x="4" y="27"/>
                  </a:cubicBezTo>
                  <a:cubicBezTo>
                    <a:pt x="4" y="28"/>
                    <a:pt x="3" y="29"/>
                    <a:pt x="2" y="29"/>
                  </a:cubicBezTo>
                  <a:cubicBezTo>
                    <a:pt x="2" y="29"/>
                    <a:pt x="2" y="29"/>
                    <a:pt x="2"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8" name="Freeform 195"/>
            <p:cNvSpPr/>
            <p:nvPr/>
          </p:nvSpPr>
          <p:spPr bwMode="auto">
            <a:xfrm>
              <a:off x="4019551" y="6169026"/>
              <a:ext cx="55563" cy="84138"/>
            </a:xfrm>
            <a:custGeom>
              <a:avLst/>
              <a:gdLst>
                <a:gd name="T0" fmla="*/ 8 w 104"/>
                <a:gd name="T1" fmla="*/ 6 h 159"/>
                <a:gd name="T2" fmla="*/ 104 w 104"/>
                <a:gd name="T3" fmla="*/ 0 h 159"/>
                <a:gd name="T4" fmla="*/ 51 w 104"/>
                <a:gd name="T5" fmla="*/ 159 h 159"/>
                <a:gd name="T6" fmla="*/ 8 w 104"/>
                <a:gd name="T7" fmla="*/ 6 h 159"/>
              </a:gdLst>
              <a:ahLst/>
              <a:cxnLst>
                <a:cxn ang="0">
                  <a:pos x="T0" y="T1"/>
                </a:cxn>
                <a:cxn ang="0">
                  <a:pos x="T2" y="T3"/>
                </a:cxn>
                <a:cxn ang="0">
                  <a:pos x="T4" y="T5"/>
                </a:cxn>
                <a:cxn ang="0">
                  <a:pos x="T6" y="T7"/>
                </a:cxn>
              </a:cxnLst>
              <a:rect l="0" t="0" r="r" b="b"/>
              <a:pathLst>
                <a:path w="104" h="159">
                  <a:moveTo>
                    <a:pt x="8" y="6"/>
                  </a:moveTo>
                  <a:cubicBezTo>
                    <a:pt x="8" y="6"/>
                    <a:pt x="63" y="11"/>
                    <a:pt x="104" y="0"/>
                  </a:cubicBezTo>
                  <a:cubicBezTo>
                    <a:pt x="92" y="95"/>
                    <a:pt x="78" y="159"/>
                    <a:pt x="51" y="159"/>
                  </a:cubicBezTo>
                  <a:cubicBezTo>
                    <a:pt x="23" y="159"/>
                    <a:pt x="0" y="125"/>
                    <a:pt x="8" y="6"/>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9" name="Freeform 196"/>
            <p:cNvSpPr/>
            <p:nvPr/>
          </p:nvSpPr>
          <p:spPr bwMode="auto">
            <a:xfrm>
              <a:off x="4025901" y="6210301"/>
              <a:ext cx="39688" cy="42863"/>
            </a:xfrm>
            <a:custGeom>
              <a:avLst/>
              <a:gdLst>
                <a:gd name="T0" fmla="*/ 35 w 73"/>
                <a:gd name="T1" fmla="*/ 0 h 82"/>
                <a:gd name="T2" fmla="*/ 0 w 73"/>
                <a:gd name="T3" fmla="*/ 30 h 82"/>
                <a:gd name="T4" fmla="*/ 40 w 73"/>
                <a:gd name="T5" fmla="*/ 82 h 82"/>
                <a:gd name="T6" fmla="*/ 73 w 73"/>
                <a:gd name="T7" fmla="*/ 36 h 82"/>
                <a:gd name="T8" fmla="*/ 35 w 73"/>
                <a:gd name="T9" fmla="*/ 0 h 82"/>
              </a:gdLst>
              <a:ahLst/>
              <a:cxnLst>
                <a:cxn ang="0">
                  <a:pos x="T0" y="T1"/>
                </a:cxn>
                <a:cxn ang="0">
                  <a:pos x="T2" y="T3"/>
                </a:cxn>
                <a:cxn ang="0">
                  <a:pos x="T4" y="T5"/>
                </a:cxn>
                <a:cxn ang="0">
                  <a:pos x="T6" y="T7"/>
                </a:cxn>
                <a:cxn ang="0">
                  <a:pos x="T8" y="T9"/>
                </a:cxn>
              </a:cxnLst>
              <a:rect l="0" t="0" r="r" b="b"/>
              <a:pathLst>
                <a:path w="73" h="82">
                  <a:moveTo>
                    <a:pt x="35" y="0"/>
                  </a:moveTo>
                  <a:cubicBezTo>
                    <a:pt x="20" y="0"/>
                    <a:pt x="7" y="12"/>
                    <a:pt x="0" y="30"/>
                  </a:cubicBezTo>
                  <a:cubicBezTo>
                    <a:pt x="7" y="69"/>
                    <a:pt x="23" y="82"/>
                    <a:pt x="40" y="82"/>
                  </a:cubicBezTo>
                  <a:cubicBezTo>
                    <a:pt x="54" y="82"/>
                    <a:pt x="64" y="65"/>
                    <a:pt x="73" y="36"/>
                  </a:cubicBezTo>
                  <a:cubicBezTo>
                    <a:pt x="67" y="15"/>
                    <a:pt x="52" y="0"/>
                    <a:pt x="35"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0" name="Rectangle 197"/>
            <p:cNvSpPr>
              <a:spLocks noChangeArrowheads="1"/>
            </p:cNvSpPr>
            <p:nvPr/>
          </p:nvSpPr>
          <p:spPr bwMode="auto">
            <a:xfrm>
              <a:off x="3959226" y="61277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81" name="Rectangle 198"/>
            <p:cNvSpPr>
              <a:spLocks noChangeArrowheads="1"/>
            </p:cNvSpPr>
            <p:nvPr/>
          </p:nvSpPr>
          <p:spPr bwMode="auto">
            <a:xfrm>
              <a:off x="3959226" y="61277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82" name="Freeform 199"/>
            <p:cNvSpPr>
              <a:spLocks noEditPoints="1"/>
            </p:cNvSpPr>
            <p:nvPr/>
          </p:nvSpPr>
          <p:spPr bwMode="auto">
            <a:xfrm>
              <a:off x="3990976" y="61134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3" name="Freeform 200"/>
            <p:cNvSpPr>
              <a:spLocks noEditPoints="1"/>
            </p:cNvSpPr>
            <p:nvPr/>
          </p:nvSpPr>
          <p:spPr bwMode="auto">
            <a:xfrm>
              <a:off x="3990976" y="61134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4" name="Rectangle 201"/>
            <p:cNvSpPr>
              <a:spLocks noChangeArrowheads="1"/>
            </p:cNvSpPr>
            <p:nvPr/>
          </p:nvSpPr>
          <p:spPr bwMode="auto">
            <a:xfrm>
              <a:off x="4121151" y="61277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85" name="Rectangle 202"/>
            <p:cNvSpPr>
              <a:spLocks noChangeArrowheads="1"/>
            </p:cNvSpPr>
            <p:nvPr/>
          </p:nvSpPr>
          <p:spPr bwMode="auto">
            <a:xfrm>
              <a:off x="4121151" y="61277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86" name="Freeform 203"/>
            <p:cNvSpPr>
              <a:spLocks noEditPoints="1"/>
            </p:cNvSpPr>
            <p:nvPr/>
          </p:nvSpPr>
          <p:spPr bwMode="auto">
            <a:xfrm>
              <a:off x="4081464" y="6113463"/>
              <a:ext cx="30163" cy="36513"/>
            </a:xfrm>
            <a:custGeom>
              <a:avLst/>
              <a:gdLst>
                <a:gd name="T0" fmla="*/ 18 w 19"/>
                <a:gd name="T1" fmla="*/ 0 h 23"/>
                <a:gd name="T2" fmla="*/ 6 w 19"/>
                <a:gd name="T3" fmla="*/ 23 h 23"/>
                <a:gd name="T4" fmla="*/ 8 w 19"/>
                <a:gd name="T5" fmla="*/ 23 h 23"/>
                <a:gd name="T6" fmla="*/ 19 w 19"/>
                <a:gd name="T7" fmla="*/ 0 h 23"/>
                <a:gd name="T8" fmla="*/ 18 w 19"/>
                <a:gd name="T9" fmla="*/ 0 h 23"/>
                <a:gd name="T10" fmla="*/ 12 w 19"/>
                <a:gd name="T11" fmla="*/ 0 h 23"/>
                <a:gd name="T12" fmla="*/ 0 w 19"/>
                <a:gd name="T13" fmla="*/ 23 h 23"/>
                <a:gd name="T14" fmla="*/ 4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8" y="0"/>
                  </a:moveTo>
                  <a:lnTo>
                    <a:pt x="6" y="23"/>
                  </a:lnTo>
                  <a:lnTo>
                    <a:pt x="8" y="23"/>
                  </a:lnTo>
                  <a:lnTo>
                    <a:pt x="19" y="0"/>
                  </a:lnTo>
                  <a:lnTo>
                    <a:pt x="18" y="0"/>
                  </a:lnTo>
                  <a:close/>
                  <a:moveTo>
                    <a:pt x="12" y="0"/>
                  </a:moveTo>
                  <a:lnTo>
                    <a:pt x="0" y="23"/>
                  </a:lnTo>
                  <a:lnTo>
                    <a:pt x="4" y="23"/>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7" name="Freeform 204"/>
            <p:cNvSpPr>
              <a:spLocks noEditPoints="1"/>
            </p:cNvSpPr>
            <p:nvPr/>
          </p:nvSpPr>
          <p:spPr bwMode="auto">
            <a:xfrm>
              <a:off x="4081464" y="6113463"/>
              <a:ext cx="30163" cy="36513"/>
            </a:xfrm>
            <a:custGeom>
              <a:avLst/>
              <a:gdLst>
                <a:gd name="T0" fmla="*/ 18 w 19"/>
                <a:gd name="T1" fmla="*/ 0 h 23"/>
                <a:gd name="T2" fmla="*/ 6 w 19"/>
                <a:gd name="T3" fmla="*/ 23 h 23"/>
                <a:gd name="T4" fmla="*/ 8 w 19"/>
                <a:gd name="T5" fmla="*/ 23 h 23"/>
                <a:gd name="T6" fmla="*/ 19 w 19"/>
                <a:gd name="T7" fmla="*/ 0 h 23"/>
                <a:gd name="T8" fmla="*/ 18 w 19"/>
                <a:gd name="T9" fmla="*/ 0 h 23"/>
                <a:gd name="T10" fmla="*/ 12 w 19"/>
                <a:gd name="T11" fmla="*/ 0 h 23"/>
                <a:gd name="T12" fmla="*/ 0 w 19"/>
                <a:gd name="T13" fmla="*/ 23 h 23"/>
                <a:gd name="T14" fmla="*/ 4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8" y="0"/>
                  </a:moveTo>
                  <a:lnTo>
                    <a:pt x="6" y="23"/>
                  </a:lnTo>
                  <a:lnTo>
                    <a:pt x="8" y="23"/>
                  </a:lnTo>
                  <a:lnTo>
                    <a:pt x="19" y="0"/>
                  </a:lnTo>
                  <a:lnTo>
                    <a:pt x="18" y="0"/>
                  </a:lnTo>
                  <a:moveTo>
                    <a:pt x="12" y="0"/>
                  </a:moveTo>
                  <a:lnTo>
                    <a:pt x="0" y="23"/>
                  </a:lnTo>
                  <a:lnTo>
                    <a:pt x="4" y="23"/>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8" name="Freeform 206"/>
            <p:cNvSpPr/>
            <p:nvPr/>
          </p:nvSpPr>
          <p:spPr bwMode="auto">
            <a:xfrm>
              <a:off x="4032251" y="6121401"/>
              <a:ext cx="33338"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5 h 22"/>
                <a:gd name="T14" fmla="*/ 56 w 65"/>
                <a:gd name="T15" fmla="*/ 14 h 22"/>
                <a:gd name="T16" fmla="*/ 63 w 65"/>
                <a:gd name="T17" fmla="*/ 20 h 22"/>
                <a:gd name="T18" fmla="*/ 65 w 65"/>
                <a:gd name="T19" fmla="*/ 22 h 22"/>
                <a:gd name="T20" fmla="*/ 65 w 65"/>
                <a:gd name="T21" fmla="*/ 14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5"/>
                    <a:pt x="32" y="5"/>
                    <a:pt x="33" y="5"/>
                  </a:cubicBezTo>
                  <a:cubicBezTo>
                    <a:pt x="41" y="5"/>
                    <a:pt x="49" y="10"/>
                    <a:pt x="56" y="14"/>
                  </a:cubicBezTo>
                  <a:cubicBezTo>
                    <a:pt x="59" y="16"/>
                    <a:pt x="62" y="19"/>
                    <a:pt x="63" y="20"/>
                  </a:cubicBezTo>
                  <a:cubicBezTo>
                    <a:pt x="64" y="21"/>
                    <a:pt x="64" y="21"/>
                    <a:pt x="65" y="22"/>
                  </a:cubicBezTo>
                  <a:cubicBezTo>
                    <a:pt x="65" y="14"/>
                    <a:pt x="65" y="14"/>
                    <a:pt x="65" y="14"/>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9" name="Freeform 207"/>
            <p:cNvSpPr>
              <a:spLocks noEditPoints="1"/>
            </p:cNvSpPr>
            <p:nvPr/>
          </p:nvSpPr>
          <p:spPr bwMode="auto">
            <a:xfrm>
              <a:off x="4065588" y="6113464"/>
              <a:ext cx="55563" cy="36513"/>
            </a:xfrm>
            <a:custGeom>
              <a:avLst/>
              <a:gdLst>
                <a:gd name="T0" fmla="*/ 57 w 103"/>
                <a:gd name="T1" fmla="*/ 33 h 69"/>
                <a:gd name="T2" fmla="*/ 39 w 103"/>
                <a:gd name="T3" fmla="*/ 69 h 69"/>
                <a:gd name="T4" fmla="*/ 45 w 103"/>
                <a:gd name="T5" fmla="*/ 69 h 69"/>
                <a:gd name="T6" fmla="*/ 60 w 103"/>
                <a:gd name="T7" fmla="*/ 39 h 69"/>
                <a:gd name="T8" fmla="*/ 58 w 103"/>
                <a:gd name="T9" fmla="*/ 34 h 69"/>
                <a:gd name="T10" fmla="*/ 57 w 103"/>
                <a:gd name="T11" fmla="*/ 33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50 w 103"/>
                <a:gd name="T25" fmla="*/ 25 h 69"/>
                <a:gd name="T26" fmla="*/ 44 w 103"/>
                <a:gd name="T27" fmla="*/ 24 h 69"/>
                <a:gd name="T28" fmla="*/ 44 w 103"/>
                <a:gd name="T29" fmla="*/ 24 h 69"/>
                <a:gd name="T30" fmla="*/ 33 w 103"/>
                <a:gd name="T31" fmla="*/ 31 h 69"/>
                <a:gd name="T32" fmla="*/ 29 w 103"/>
                <a:gd name="T33" fmla="*/ 43 h 69"/>
                <a:gd name="T34" fmla="*/ 29 w 103"/>
                <a:gd name="T35" fmla="*/ 47 h 69"/>
                <a:gd name="T36" fmla="*/ 29 w 103"/>
                <a:gd name="T37" fmla="*/ 47 h 69"/>
                <a:gd name="T38" fmla="*/ 29 w 103"/>
                <a:gd name="T39" fmla="*/ 47 h 69"/>
                <a:gd name="T40" fmla="*/ 29 w 103"/>
                <a:gd name="T41" fmla="*/ 47 h 69"/>
                <a:gd name="T42" fmla="*/ 27 w 103"/>
                <a:gd name="T43" fmla="*/ 49 h 69"/>
                <a:gd name="T44" fmla="*/ 27 w 103"/>
                <a:gd name="T45" fmla="*/ 49 h 69"/>
                <a:gd name="T46" fmla="*/ 25 w 103"/>
                <a:gd name="T47" fmla="*/ 47 h 69"/>
                <a:gd name="T48" fmla="*/ 34 w 103"/>
                <a:gd name="T49" fmla="*/ 25 h 69"/>
                <a:gd name="T50" fmla="*/ 44 w 103"/>
                <a:gd name="T51" fmla="*/ 20 h 69"/>
                <a:gd name="T52" fmla="*/ 44 w 103"/>
                <a:gd name="T53" fmla="*/ 20 h 69"/>
                <a:gd name="T54" fmla="*/ 51 w 103"/>
                <a:gd name="T55" fmla="*/ 22 h 69"/>
                <a:gd name="T56" fmla="*/ 63 w 103"/>
                <a:gd name="T57" fmla="*/ 0 h 69"/>
                <a:gd name="T58" fmla="*/ 74 w 103"/>
                <a:gd name="T59" fmla="*/ 0 h 69"/>
                <a:gd name="T60" fmla="*/ 59 w 103"/>
                <a:gd name="T61" fmla="*/ 29 h 69"/>
                <a:gd name="T62" fmla="*/ 61 w 103"/>
                <a:gd name="T63" fmla="*/ 32 h 69"/>
                <a:gd name="T64" fmla="*/ 62 w 103"/>
                <a:gd name="T65" fmla="*/ 35 h 69"/>
                <a:gd name="T66" fmla="*/ 81 w 103"/>
                <a:gd name="T67" fmla="*/ 0 h 69"/>
                <a:gd name="T68" fmla="*/ 86 w 103"/>
                <a:gd name="T69" fmla="*/ 0 h 69"/>
                <a:gd name="T70" fmla="*/ 65 w 103"/>
                <a:gd name="T71" fmla="*/ 42 h 69"/>
                <a:gd name="T72" fmla="*/ 65 w 103"/>
                <a:gd name="T73" fmla="*/ 44 h 69"/>
                <a:gd name="T74" fmla="*/ 64 w 103"/>
                <a:gd name="T75" fmla="*/ 46 h 69"/>
                <a:gd name="T76" fmla="*/ 64 w 103"/>
                <a:gd name="T77" fmla="*/ 46 h 69"/>
                <a:gd name="T78" fmla="*/ 63 w 103"/>
                <a:gd name="T79" fmla="*/ 46 h 69"/>
                <a:gd name="T80" fmla="*/ 51 w 103"/>
                <a:gd name="T81" fmla="*/ 69 h 69"/>
                <a:gd name="T82" fmla="*/ 87 w 103"/>
                <a:gd name="T83" fmla="*/ 69 h 69"/>
                <a:gd name="T84" fmla="*/ 103 w 103"/>
                <a:gd name="T85" fmla="*/ 53 h 69"/>
                <a:gd name="T86" fmla="*/ 103 w 103"/>
                <a:gd name="T87" fmla="*/ 37 h 69"/>
                <a:gd name="T88" fmla="*/ 103 w 103"/>
                <a:gd name="T89" fmla="*/ 37 h 69"/>
                <a:gd name="T90" fmla="*/ 103 w 103"/>
                <a:gd name="T91" fmla="*/ 27 h 69"/>
                <a:gd name="T92" fmla="*/ 103 w 103"/>
                <a:gd name="T93" fmla="*/ 27 h 69"/>
                <a:gd name="T94" fmla="*/ 103 w 103"/>
                <a:gd name="T95" fmla="*/ 16 h 69"/>
                <a:gd name="T96" fmla="*/ 87 w 103"/>
                <a:gd name="T9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69">
                  <a:moveTo>
                    <a:pt x="57" y="33"/>
                  </a:moveTo>
                  <a:cubicBezTo>
                    <a:pt x="39" y="69"/>
                    <a:pt x="39" y="69"/>
                    <a:pt x="39" y="69"/>
                  </a:cubicBezTo>
                  <a:cubicBezTo>
                    <a:pt x="45" y="69"/>
                    <a:pt x="45" y="69"/>
                    <a:pt x="45" y="69"/>
                  </a:cubicBezTo>
                  <a:cubicBezTo>
                    <a:pt x="60" y="39"/>
                    <a:pt x="60" y="39"/>
                    <a:pt x="60" y="39"/>
                  </a:cubicBezTo>
                  <a:cubicBezTo>
                    <a:pt x="60" y="38"/>
                    <a:pt x="59" y="36"/>
                    <a:pt x="58" y="34"/>
                  </a:cubicBezTo>
                  <a:cubicBezTo>
                    <a:pt x="58" y="34"/>
                    <a:pt x="57" y="33"/>
                    <a:pt x="57" y="33"/>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50" y="25"/>
                    <a:pt x="50" y="25"/>
                    <a:pt x="50" y="25"/>
                  </a:cubicBezTo>
                  <a:cubicBezTo>
                    <a:pt x="48" y="24"/>
                    <a:pt x="46" y="24"/>
                    <a:pt x="44" y="24"/>
                  </a:cubicBezTo>
                  <a:cubicBezTo>
                    <a:pt x="44" y="24"/>
                    <a:pt x="44" y="24"/>
                    <a:pt x="44" y="24"/>
                  </a:cubicBezTo>
                  <a:cubicBezTo>
                    <a:pt x="39" y="24"/>
                    <a:pt x="36" y="27"/>
                    <a:pt x="33" y="31"/>
                  </a:cubicBezTo>
                  <a:cubicBezTo>
                    <a:pt x="31" y="35"/>
                    <a:pt x="30" y="40"/>
                    <a:pt x="29" y="43"/>
                  </a:cubicBezTo>
                  <a:cubicBezTo>
                    <a:pt x="29" y="45"/>
                    <a:pt x="29" y="47"/>
                    <a:pt x="29" y="47"/>
                  </a:cubicBezTo>
                  <a:cubicBezTo>
                    <a:pt x="29" y="47"/>
                    <a:pt x="29" y="47"/>
                    <a:pt x="29" y="47"/>
                  </a:cubicBezTo>
                  <a:cubicBezTo>
                    <a:pt x="29" y="47"/>
                    <a:pt x="29" y="47"/>
                    <a:pt x="29" y="47"/>
                  </a:cubicBezTo>
                  <a:cubicBezTo>
                    <a:pt x="29" y="47"/>
                    <a:pt x="29" y="47"/>
                    <a:pt x="29" y="47"/>
                  </a:cubicBezTo>
                  <a:cubicBezTo>
                    <a:pt x="29" y="48"/>
                    <a:pt x="28" y="49"/>
                    <a:pt x="27" y="49"/>
                  </a:cubicBezTo>
                  <a:cubicBezTo>
                    <a:pt x="27" y="49"/>
                    <a:pt x="27" y="49"/>
                    <a:pt x="27" y="49"/>
                  </a:cubicBezTo>
                  <a:cubicBezTo>
                    <a:pt x="26" y="49"/>
                    <a:pt x="25" y="48"/>
                    <a:pt x="25" y="47"/>
                  </a:cubicBezTo>
                  <a:cubicBezTo>
                    <a:pt x="25" y="47"/>
                    <a:pt x="26" y="32"/>
                    <a:pt x="34" y="25"/>
                  </a:cubicBezTo>
                  <a:cubicBezTo>
                    <a:pt x="36" y="22"/>
                    <a:pt x="39" y="20"/>
                    <a:pt x="44" y="20"/>
                  </a:cubicBezTo>
                  <a:cubicBezTo>
                    <a:pt x="44" y="20"/>
                    <a:pt x="44" y="20"/>
                    <a:pt x="44" y="20"/>
                  </a:cubicBezTo>
                  <a:cubicBezTo>
                    <a:pt x="47" y="20"/>
                    <a:pt x="49" y="21"/>
                    <a:pt x="51" y="22"/>
                  </a:cubicBezTo>
                  <a:cubicBezTo>
                    <a:pt x="63" y="0"/>
                    <a:pt x="63" y="0"/>
                    <a:pt x="63" y="0"/>
                  </a:cubicBezTo>
                  <a:cubicBezTo>
                    <a:pt x="74" y="0"/>
                    <a:pt x="74" y="0"/>
                    <a:pt x="74" y="0"/>
                  </a:cubicBezTo>
                  <a:cubicBezTo>
                    <a:pt x="59" y="29"/>
                    <a:pt x="59" y="29"/>
                    <a:pt x="59" y="29"/>
                  </a:cubicBezTo>
                  <a:cubicBezTo>
                    <a:pt x="60" y="30"/>
                    <a:pt x="60" y="31"/>
                    <a:pt x="61" y="32"/>
                  </a:cubicBezTo>
                  <a:cubicBezTo>
                    <a:pt x="62" y="33"/>
                    <a:pt x="62" y="34"/>
                    <a:pt x="62" y="35"/>
                  </a:cubicBezTo>
                  <a:cubicBezTo>
                    <a:pt x="81" y="0"/>
                    <a:pt x="81" y="0"/>
                    <a:pt x="81" y="0"/>
                  </a:cubicBezTo>
                  <a:cubicBezTo>
                    <a:pt x="86" y="0"/>
                    <a:pt x="86" y="0"/>
                    <a:pt x="86" y="0"/>
                  </a:cubicBezTo>
                  <a:cubicBezTo>
                    <a:pt x="65" y="42"/>
                    <a:pt x="65" y="42"/>
                    <a:pt x="65" y="42"/>
                  </a:cubicBezTo>
                  <a:cubicBezTo>
                    <a:pt x="65" y="43"/>
                    <a:pt x="65" y="44"/>
                    <a:pt x="65" y="44"/>
                  </a:cubicBezTo>
                  <a:cubicBezTo>
                    <a:pt x="66" y="45"/>
                    <a:pt x="65" y="46"/>
                    <a:pt x="64" y="46"/>
                  </a:cubicBezTo>
                  <a:cubicBezTo>
                    <a:pt x="64" y="46"/>
                    <a:pt x="64" y="46"/>
                    <a:pt x="64" y="46"/>
                  </a:cubicBezTo>
                  <a:cubicBezTo>
                    <a:pt x="63" y="46"/>
                    <a:pt x="63" y="46"/>
                    <a:pt x="63" y="4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0" name="Freeform 208"/>
            <p:cNvSpPr>
              <a:spLocks noEditPoints="1"/>
            </p:cNvSpPr>
            <p:nvPr/>
          </p:nvSpPr>
          <p:spPr bwMode="auto">
            <a:xfrm>
              <a:off x="4079876" y="6124576"/>
              <a:ext cx="22225" cy="15875"/>
            </a:xfrm>
            <a:custGeom>
              <a:avLst/>
              <a:gdLst>
                <a:gd name="T0" fmla="*/ 40 w 41"/>
                <a:gd name="T1" fmla="*/ 22 h 29"/>
                <a:gd name="T2" fmla="*/ 38 w 41"/>
                <a:gd name="T3" fmla="*/ 26 h 29"/>
                <a:gd name="T4" fmla="*/ 39 w 41"/>
                <a:gd name="T5" fmla="*/ 26 h 29"/>
                <a:gd name="T6" fmla="*/ 39 w 41"/>
                <a:gd name="T7" fmla="*/ 26 h 29"/>
                <a:gd name="T8" fmla="*/ 40 w 41"/>
                <a:gd name="T9" fmla="*/ 24 h 29"/>
                <a:gd name="T10" fmla="*/ 40 w 41"/>
                <a:gd name="T11" fmla="*/ 22 h 29"/>
                <a:gd name="T12" fmla="*/ 34 w 41"/>
                <a:gd name="T13" fmla="*/ 9 h 29"/>
                <a:gd name="T14" fmla="*/ 32 w 41"/>
                <a:gd name="T15" fmla="*/ 13 h 29"/>
                <a:gd name="T16" fmla="*/ 33 w 41"/>
                <a:gd name="T17" fmla="*/ 14 h 29"/>
                <a:gd name="T18" fmla="*/ 35 w 41"/>
                <a:gd name="T19" fmla="*/ 19 h 29"/>
                <a:gd name="T20" fmla="*/ 37 w 41"/>
                <a:gd name="T21" fmla="*/ 15 h 29"/>
                <a:gd name="T22" fmla="*/ 36 w 41"/>
                <a:gd name="T23" fmla="*/ 12 h 29"/>
                <a:gd name="T24" fmla="*/ 34 w 41"/>
                <a:gd name="T25" fmla="*/ 9 h 29"/>
                <a:gd name="T26" fmla="*/ 19 w 41"/>
                <a:gd name="T27" fmla="*/ 0 h 29"/>
                <a:gd name="T28" fmla="*/ 9 w 41"/>
                <a:gd name="T29" fmla="*/ 5 h 29"/>
                <a:gd name="T30" fmla="*/ 0 w 41"/>
                <a:gd name="T31" fmla="*/ 27 h 29"/>
                <a:gd name="T32" fmla="*/ 2 w 41"/>
                <a:gd name="T33" fmla="*/ 29 h 29"/>
                <a:gd name="T34" fmla="*/ 2 w 41"/>
                <a:gd name="T35" fmla="*/ 29 h 29"/>
                <a:gd name="T36" fmla="*/ 4 w 41"/>
                <a:gd name="T37" fmla="*/ 27 h 29"/>
                <a:gd name="T38" fmla="*/ 4 w 41"/>
                <a:gd name="T39" fmla="*/ 27 h 29"/>
                <a:gd name="T40" fmla="*/ 4 w 41"/>
                <a:gd name="T41" fmla="*/ 27 h 29"/>
                <a:gd name="T42" fmla="*/ 4 w 41"/>
                <a:gd name="T43" fmla="*/ 23 h 29"/>
                <a:gd name="T44" fmla="*/ 8 w 41"/>
                <a:gd name="T45" fmla="*/ 11 h 29"/>
                <a:gd name="T46" fmla="*/ 19 w 41"/>
                <a:gd name="T47" fmla="*/ 4 h 29"/>
                <a:gd name="T48" fmla="*/ 19 w 41"/>
                <a:gd name="T49" fmla="*/ 4 h 29"/>
                <a:gd name="T50" fmla="*/ 25 w 41"/>
                <a:gd name="T51" fmla="*/ 5 h 29"/>
                <a:gd name="T52" fmla="*/ 26 w 41"/>
                <a:gd name="T53" fmla="*/ 2 h 29"/>
                <a:gd name="T54" fmla="*/ 19 w 41"/>
                <a:gd name="T55" fmla="*/ 0 h 29"/>
                <a:gd name="T56" fmla="*/ 19 w 41"/>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29">
                  <a:moveTo>
                    <a:pt x="40" y="22"/>
                  </a:moveTo>
                  <a:cubicBezTo>
                    <a:pt x="38" y="26"/>
                    <a:pt x="38" y="26"/>
                    <a:pt x="38" y="26"/>
                  </a:cubicBezTo>
                  <a:cubicBezTo>
                    <a:pt x="38" y="26"/>
                    <a:pt x="38" y="26"/>
                    <a:pt x="39" y="26"/>
                  </a:cubicBezTo>
                  <a:cubicBezTo>
                    <a:pt x="39" y="26"/>
                    <a:pt x="39" y="26"/>
                    <a:pt x="39" y="26"/>
                  </a:cubicBezTo>
                  <a:cubicBezTo>
                    <a:pt x="40" y="26"/>
                    <a:pt x="41" y="25"/>
                    <a:pt x="40" y="24"/>
                  </a:cubicBezTo>
                  <a:cubicBezTo>
                    <a:pt x="40" y="24"/>
                    <a:pt x="40" y="23"/>
                    <a:pt x="40" y="22"/>
                  </a:cubicBezTo>
                  <a:moveTo>
                    <a:pt x="34" y="9"/>
                  </a:moveTo>
                  <a:cubicBezTo>
                    <a:pt x="32" y="13"/>
                    <a:pt x="32" y="13"/>
                    <a:pt x="32" y="13"/>
                  </a:cubicBezTo>
                  <a:cubicBezTo>
                    <a:pt x="32" y="13"/>
                    <a:pt x="33" y="14"/>
                    <a:pt x="33" y="14"/>
                  </a:cubicBezTo>
                  <a:cubicBezTo>
                    <a:pt x="34" y="16"/>
                    <a:pt x="35" y="18"/>
                    <a:pt x="35" y="19"/>
                  </a:cubicBezTo>
                  <a:cubicBezTo>
                    <a:pt x="37" y="15"/>
                    <a:pt x="37" y="15"/>
                    <a:pt x="37" y="15"/>
                  </a:cubicBezTo>
                  <a:cubicBezTo>
                    <a:pt x="37" y="14"/>
                    <a:pt x="37" y="13"/>
                    <a:pt x="36" y="12"/>
                  </a:cubicBezTo>
                  <a:cubicBezTo>
                    <a:pt x="35" y="11"/>
                    <a:pt x="35" y="10"/>
                    <a:pt x="34" y="9"/>
                  </a:cubicBezTo>
                  <a:moveTo>
                    <a:pt x="19" y="0"/>
                  </a:moveTo>
                  <a:cubicBezTo>
                    <a:pt x="14" y="0"/>
                    <a:pt x="11" y="2"/>
                    <a:pt x="9" y="5"/>
                  </a:cubicBezTo>
                  <a:cubicBezTo>
                    <a:pt x="1" y="12"/>
                    <a:pt x="0" y="27"/>
                    <a:pt x="0" y="27"/>
                  </a:cubicBezTo>
                  <a:cubicBezTo>
                    <a:pt x="0" y="28"/>
                    <a:pt x="1" y="29"/>
                    <a:pt x="2" y="29"/>
                  </a:cubicBezTo>
                  <a:cubicBezTo>
                    <a:pt x="2" y="29"/>
                    <a:pt x="2" y="29"/>
                    <a:pt x="2" y="29"/>
                  </a:cubicBezTo>
                  <a:cubicBezTo>
                    <a:pt x="3" y="29"/>
                    <a:pt x="4" y="28"/>
                    <a:pt x="4" y="27"/>
                  </a:cubicBezTo>
                  <a:cubicBezTo>
                    <a:pt x="4" y="27"/>
                    <a:pt x="4" y="27"/>
                    <a:pt x="4" y="27"/>
                  </a:cubicBezTo>
                  <a:cubicBezTo>
                    <a:pt x="4" y="27"/>
                    <a:pt x="4" y="27"/>
                    <a:pt x="4" y="27"/>
                  </a:cubicBezTo>
                  <a:cubicBezTo>
                    <a:pt x="4" y="27"/>
                    <a:pt x="4" y="25"/>
                    <a:pt x="4" y="23"/>
                  </a:cubicBezTo>
                  <a:cubicBezTo>
                    <a:pt x="5" y="20"/>
                    <a:pt x="6" y="15"/>
                    <a:pt x="8" y="11"/>
                  </a:cubicBezTo>
                  <a:cubicBezTo>
                    <a:pt x="11" y="7"/>
                    <a:pt x="14" y="4"/>
                    <a:pt x="19" y="4"/>
                  </a:cubicBezTo>
                  <a:cubicBezTo>
                    <a:pt x="19" y="4"/>
                    <a:pt x="19" y="4"/>
                    <a:pt x="19" y="4"/>
                  </a:cubicBezTo>
                  <a:cubicBezTo>
                    <a:pt x="21" y="4"/>
                    <a:pt x="23" y="4"/>
                    <a:pt x="25" y="5"/>
                  </a:cubicBezTo>
                  <a:cubicBezTo>
                    <a:pt x="26" y="2"/>
                    <a:pt x="26" y="2"/>
                    <a:pt x="26" y="2"/>
                  </a:cubicBezTo>
                  <a:cubicBezTo>
                    <a:pt x="24" y="1"/>
                    <a:pt x="22"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1" name="Rectangle 209"/>
            <p:cNvSpPr>
              <a:spLocks noChangeArrowheads="1"/>
            </p:cNvSpPr>
            <p:nvPr/>
          </p:nvSpPr>
          <p:spPr bwMode="auto">
            <a:xfrm>
              <a:off x="4121151" y="612775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92" name="Rectangle 210"/>
            <p:cNvSpPr>
              <a:spLocks noChangeArrowheads="1"/>
            </p:cNvSpPr>
            <p:nvPr/>
          </p:nvSpPr>
          <p:spPr bwMode="auto">
            <a:xfrm>
              <a:off x="4121151" y="612775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93" name="Freeform 211"/>
            <p:cNvSpPr>
              <a:spLocks noEditPoints="1"/>
            </p:cNvSpPr>
            <p:nvPr/>
          </p:nvSpPr>
          <p:spPr bwMode="auto">
            <a:xfrm>
              <a:off x="4081463" y="6113464"/>
              <a:ext cx="30163" cy="36513"/>
            </a:xfrm>
            <a:custGeom>
              <a:avLst/>
              <a:gdLst>
                <a:gd name="T0" fmla="*/ 15 w 19"/>
                <a:gd name="T1" fmla="*/ 0 h 23"/>
                <a:gd name="T2" fmla="*/ 12 w 19"/>
                <a:gd name="T3" fmla="*/ 0 h 23"/>
                <a:gd name="T4" fmla="*/ 8 w 19"/>
                <a:gd name="T5" fmla="*/ 8 h 23"/>
                <a:gd name="T6" fmla="*/ 7 w 19"/>
                <a:gd name="T7" fmla="*/ 9 h 23"/>
                <a:gd name="T8" fmla="*/ 0 w 19"/>
                <a:gd name="T9" fmla="*/ 23 h 23"/>
                <a:gd name="T10" fmla="*/ 4 w 19"/>
                <a:gd name="T11" fmla="*/ 23 h 23"/>
                <a:gd name="T12" fmla="*/ 10 w 19"/>
                <a:gd name="T13" fmla="*/ 11 h 23"/>
                <a:gd name="T14" fmla="*/ 10 w 19"/>
                <a:gd name="T15" fmla="*/ 10 h 23"/>
                <a:gd name="T16" fmla="*/ 15 w 19"/>
                <a:gd name="T17" fmla="*/ 0 h 23"/>
                <a:gd name="T18" fmla="*/ 19 w 19"/>
                <a:gd name="T19" fmla="*/ 0 h 23"/>
                <a:gd name="T20" fmla="*/ 18 w 19"/>
                <a:gd name="T21" fmla="*/ 0 h 23"/>
                <a:gd name="T22" fmla="*/ 11 w 19"/>
                <a:gd name="T23" fmla="*/ 12 h 23"/>
                <a:gd name="T24" fmla="*/ 11 w 19"/>
                <a:gd name="T25" fmla="*/ 13 h 23"/>
                <a:gd name="T26" fmla="*/ 6 w 19"/>
                <a:gd name="T27" fmla="*/ 23 h 23"/>
                <a:gd name="T28" fmla="*/ 8 w 19"/>
                <a:gd name="T29" fmla="*/ 23 h 23"/>
                <a:gd name="T30" fmla="*/ 12 w 19"/>
                <a:gd name="T31" fmla="*/ 16 h 23"/>
                <a:gd name="T32" fmla="*/ 12 w 19"/>
                <a:gd name="T33" fmla="*/ 14 h 23"/>
                <a:gd name="T34" fmla="*/ 19 w 19"/>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5" y="0"/>
                  </a:moveTo>
                  <a:lnTo>
                    <a:pt x="12" y="0"/>
                  </a:lnTo>
                  <a:lnTo>
                    <a:pt x="8" y="8"/>
                  </a:lnTo>
                  <a:lnTo>
                    <a:pt x="7" y="9"/>
                  </a:lnTo>
                  <a:lnTo>
                    <a:pt x="0" y="23"/>
                  </a:lnTo>
                  <a:lnTo>
                    <a:pt x="4" y="23"/>
                  </a:lnTo>
                  <a:lnTo>
                    <a:pt x="10" y="11"/>
                  </a:lnTo>
                  <a:lnTo>
                    <a:pt x="10" y="10"/>
                  </a:lnTo>
                  <a:lnTo>
                    <a:pt x="15" y="0"/>
                  </a:lnTo>
                  <a:close/>
                  <a:moveTo>
                    <a:pt x="19" y="0"/>
                  </a:moveTo>
                  <a:lnTo>
                    <a:pt x="18" y="0"/>
                  </a:lnTo>
                  <a:lnTo>
                    <a:pt x="11" y="12"/>
                  </a:lnTo>
                  <a:lnTo>
                    <a:pt x="11" y="13"/>
                  </a:lnTo>
                  <a:lnTo>
                    <a:pt x="6" y="23"/>
                  </a:lnTo>
                  <a:lnTo>
                    <a:pt x="8" y="23"/>
                  </a:lnTo>
                  <a:lnTo>
                    <a:pt x="12" y="16"/>
                  </a:lnTo>
                  <a:lnTo>
                    <a:pt x="12" y="14"/>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4" name="Freeform 212"/>
            <p:cNvSpPr>
              <a:spLocks noEditPoints="1"/>
            </p:cNvSpPr>
            <p:nvPr/>
          </p:nvSpPr>
          <p:spPr bwMode="auto">
            <a:xfrm>
              <a:off x="4081463" y="6113464"/>
              <a:ext cx="30163" cy="36513"/>
            </a:xfrm>
            <a:custGeom>
              <a:avLst/>
              <a:gdLst>
                <a:gd name="T0" fmla="*/ 15 w 19"/>
                <a:gd name="T1" fmla="*/ 0 h 23"/>
                <a:gd name="T2" fmla="*/ 12 w 19"/>
                <a:gd name="T3" fmla="*/ 0 h 23"/>
                <a:gd name="T4" fmla="*/ 8 w 19"/>
                <a:gd name="T5" fmla="*/ 8 h 23"/>
                <a:gd name="T6" fmla="*/ 7 w 19"/>
                <a:gd name="T7" fmla="*/ 9 h 23"/>
                <a:gd name="T8" fmla="*/ 0 w 19"/>
                <a:gd name="T9" fmla="*/ 23 h 23"/>
                <a:gd name="T10" fmla="*/ 4 w 19"/>
                <a:gd name="T11" fmla="*/ 23 h 23"/>
                <a:gd name="T12" fmla="*/ 10 w 19"/>
                <a:gd name="T13" fmla="*/ 11 h 23"/>
                <a:gd name="T14" fmla="*/ 10 w 19"/>
                <a:gd name="T15" fmla="*/ 10 h 23"/>
                <a:gd name="T16" fmla="*/ 15 w 19"/>
                <a:gd name="T17" fmla="*/ 0 h 23"/>
                <a:gd name="T18" fmla="*/ 19 w 19"/>
                <a:gd name="T19" fmla="*/ 0 h 23"/>
                <a:gd name="T20" fmla="*/ 18 w 19"/>
                <a:gd name="T21" fmla="*/ 0 h 23"/>
                <a:gd name="T22" fmla="*/ 11 w 19"/>
                <a:gd name="T23" fmla="*/ 12 h 23"/>
                <a:gd name="T24" fmla="*/ 11 w 19"/>
                <a:gd name="T25" fmla="*/ 13 h 23"/>
                <a:gd name="T26" fmla="*/ 6 w 19"/>
                <a:gd name="T27" fmla="*/ 23 h 23"/>
                <a:gd name="T28" fmla="*/ 8 w 19"/>
                <a:gd name="T29" fmla="*/ 23 h 23"/>
                <a:gd name="T30" fmla="*/ 12 w 19"/>
                <a:gd name="T31" fmla="*/ 16 h 23"/>
                <a:gd name="T32" fmla="*/ 12 w 19"/>
                <a:gd name="T33" fmla="*/ 14 h 23"/>
                <a:gd name="T34" fmla="*/ 19 w 19"/>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5" y="0"/>
                  </a:moveTo>
                  <a:lnTo>
                    <a:pt x="12" y="0"/>
                  </a:lnTo>
                  <a:lnTo>
                    <a:pt x="8" y="8"/>
                  </a:lnTo>
                  <a:lnTo>
                    <a:pt x="7" y="9"/>
                  </a:lnTo>
                  <a:lnTo>
                    <a:pt x="0" y="23"/>
                  </a:lnTo>
                  <a:lnTo>
                    <a:pt x="4" y="23"/>
                  </a:lnTo>
                  <a:lnTo>
                    <a:pt x="10" y="11"/>
                  </a:lnTo>
                  <a:lnTo>
                    <a:pt x="10" y="10"/>
                  </a:lnTo>
                  <a:lnTo>
                    <a:pt x="15" y="0"/>
                  </a:lnTo>
                  <a:moveTo>
                    <a:pt x="19" y="0"/>
                  </a:moveTo>
                  <a:lnTo>
                    <a:pt x="18" y="0"/>
                  </a:lnTo>
                  <a:lnTo>
                    <a:pt x="11" y="12"/>
                  </a:lnTo>
                  <a:lnTo>
                    <a:pt x="11" y="13"/>
                  </a:lnTo>
                  <a:lnTo>
                    <a:pt x="6" y="23"/>
                  </a:lnTo>
                  <a:lnTo>
                    <a:pt x="8" y="23"/>
                  </a:lnTo>
                  <a:lnTo>
                    <a:pt x="12" y="16"/>
                  </a:lnTo>
                  <a:lnTo>
                    <a:pt x="12" y="14"/>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5" name="Freeform 213"/>
            <p:cNvSpPr/>
            <p:nvPr/>
          </p:nvSpPr>
          <p:spPr bwMode="auto">
            <a:xfrm>
              <a:off x="4065588" y="6113464"/>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2 w 105"/>
                <a:gd name="T13" fmla="*/ 17 h 71"/>
                <a:gd name="T14" fmla="*/ 2 w 105"/>
                <a:gd name="T15" fmla="*/ 54 h 71"/>
                <a:gd name="T16" fmla="*/ 17 w 105"/>
                <a:gd name="T17" fmla="*/ 69 h 71"/>
                <a:gd name="T18" fmla="*/ 88 w 105"/>
                <a:gd name="T19" fmla="*/ 69 h 71"/>
                <a:gd name="T20" fmla="*/ 102 w 105"/>
                <a:gd name="T21" fmla="*/ 54 h 71"/>
                <a:gd name="T22" fmla="*/ 102 w 105"/>
                <a:gd name="T23" fmla="*/ 17 h 71"/>
                <a:gd name="T24" fmla="*/ 88 w 105"/>
                <a:gd name="T25" fmla="*/ 2 h 71"/>
                <a:gd name="T26" fmla="*/ 17 w 105"/>
                <a:gd name="T27" fmla="*/ 2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4"/>
                    <a:pt x="0" y="54"/>
                  </a:cubicBezTo>
                  <a:cubicBezTo>
                    <a:pt x="0" y="17"/>
                    <a:pt x="0" y="17"/>
                    <a:pt x="0" y="17"/>
                  </a:cubicBezTo>
                  <a:cubicBezTo>
                    <a:pt x="0" y="7"/>
                    <a:pt x="7" y="0"/>
                    <a:pt x="17" y="0"/>
                  </a:cubicBezTo>
                  <a:cubicBezTo>
                    <a:pt x="17" y="1"/>
                    <a:pt x="17" y="1"/>
                    <a:pt x="17" y="1"/>
                  </a:cubicBezTo>
                  <a:cubicBezTo>
                    <a:pt x="17" y="2"/>
                    <a:pt x="17" y="2"/>
                    <a:pt x="17" y="2"/>
                  </a:cubicBezTo>
                  <a:cubicBezTo>
                    <a:pt x="9" y="2"/>
                    <a:pt x="2" y="9"/>
                    <a:pt x="2" y="17"/>
                  </a:cubicBezTo>
                  <a:cubicBezTo>
                    <a:pt x="2" y="54"/>
                    <a:pt x="2" y="54"/>
                    <a:pt x="2" y="54"/>
                  </a:cubicBezTo>
                  <a:cubicBezTo>
                    <a:pt x="2" y="62"/>
                    <a:pt x="9" y="69"/>
                    <a:pt x="17" y="69"/>
                  </a:cubicBezTo>
                  <a:cubicBezTo>
                    <a:pt x="88" y="69"/>
                    <a:pt x="88" y="69"/>
                    <a:pt x="88" y="69"/>
                  </a:cubicBezTo>
                  <a:cubicBezTo>
                    <a:pt x="96" y="69"/>
                    <a:pt x="102" y="62"/>
                    <a:pt x="102" y="54"/>
                  </a:cubicBezTo>
                  <a:cubicBezTo>
                    <a:pt x="102" y="17"/>
                    <a:pt x="102" y="17"/>
                    <a:pt x="102" y="17"/>
                  </a:cubicBezTo>
                  <a:cubicBezTo>
                    <a:pt x="102" y="9"/>
                    <a:pt x="96" y="2"/>
                    <a:pt x="88" y="2"/>
                  </a:cubicBezTo>
                  <a:cubicBezTo>
                    <a:pt x="17" y="2"/>
                    <a:pt x="17" y="2"/>
                    <a:pt x="17" y="2"/>
                  </a:cubicBezTo>
                  <a:cubicBezTo>
                    <a:pt x="17" y="1"/>
                    <a:pt x="17" y="1"/>
                    <a:pt x="17" y="1"/>
                  </a:cubicBezTo>
                  <a:cubicBezTo>
                    <a:pt x="17" y="0"/>
                    <a:pt x="17" y="0"/>
                    <a:pt x="17" y="0"/>
                  </a:cubicBezTo>
                  <a:cubicBezTo>
                    <a:pt x="88" y="0"/>
                    <a:pt x="88" y="0"/>
                    <a:pt x="88" y="0"/>
                  </a:cubicBezTo>
                  <a:cubicBezTo>
                    <a:pt x="97" y="0"/>
                    <a:pt x="105" y="7"/>
                    <a:pt x="105" y="17"/>
                  </a:cubicBezTo>
                  <a:cubicBezTo>
                    <a:pt x="105" y="54"/>
                    <a:pt x="105" y="54"/>
                    <a:pt x="105" y="54"/>
                  </a:cubicBezTo>
                  <a:cubicBezTo>
                    <a:pt x="105" y="64"/>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6" name="Freeform 214"/>
            <p:cNvSpPr>
              <a:spLocks noEditPoints="1"/>
            </p:cNvSpPr>
            <p:nvPr/>
          </p:nvSpPr>
          <p:spPr bwMode="auto">
            <a:xfrm>
              <a:off x="3976688" y="6113464"/>
              <a:ext cx="55563" cy="36513"/>
            </a:xfrm>
            <a:custGeom>
              <a:avLst/>
              <a:gdLst>
                <a:gd name="T0" fmla="*/ 56 w 103"/>
                <a:gd name="T1" fmla="*/ 36 h 69"/>
                <a:gd name="T2" fmla="*/ 39 w 103"/>
                <a:gd name="T3" fmla="*/ 69 h 69"/>
                <a:gd name="T4" fmla="*/ 45 w 103"/>
                <a:gd name="T5" fmla="*/ 69 h 69"/>
                <a:gd name="T6" fmla="*/ 58 w 103"/>
                <a:gd name="T7" fmla="*/ 44 h 69"/>
                <a:gd name="T8" fmla="*/ 58 w 103"/>
                <a:gd name="T9" fmla="*/ 41 h 69"/>
                <a:gd name="T10" fmla="*/ 56 w 103"/>
                <a:gd name="T11" fmla="*/ 36 h 69"/>
                <a:gd name="T12" fmla="*/ 87 w 103"/>
                <a:gd name="T13" fmla="*/ 0 h 69"/>
                <a:gd name="T14" fmla="*/ 17 w 103"/>
                <a:gd name="T15" fmla="*/ 0 h 69"/>
                <a:gd name="T16" fmla="*/ 0 w 103"/>
                <a:gd name="T17" fmla="*/ 16 h 69"/>
                <a:gd name="T18" fmla="*/ 0 w 103"/>
                <a:gd name="T19" fmla="*/ 53 h 69"/>
                <a:gd name="T20" fmla="*/ 17 w 103"/>
                <a:gd name="T21" fmla="*/ 69 h 69"/>
                <a:gd name="T22" fmla="*/ 27 w 103"/>
                <a:gd name="T23" fmla="*/ 69 h 69"/>
                <a:gd name="T24" fmla="*/ 49 w 103"/>
                <a:gd name="T25" fmla="*/ 27 h 69"/>
                <a:gd name="T26" fmla="*/ 40 w 103"/>
                <a:gd name="T27" fmla="*/ 24 h 69"/>
                <a:gd name="T28" fmla="*/ 40 w 103"/>
                <a:gd name="T29" fmla="*/ 24 h 69"/>
                <a:gd name="T30" fmla="*/ 30 w 103"/>
                <a:gd name="T31" fmla="*/ 31 h 69"/>
                <a:gd name="T32" fmla="*/ 26 w 103"/>
                <a:gd name="T33" fmla="*/ 43 h 69"/>
                <a:gd name="T34" fmla="*/ 25 w 103"/>
                <a:gd name="T35" fmla="*/ 47 h 69"/>
                <a:gd name="T36" fmla="*/ 25 w 103"/>
                <a:gd name="T37" fmla="*/ 47 h 69"/>
                <a:gd name="T38" fmla="*/ 25 w 103"/>
                <a:gd name="T39" fmla="*/ 47 h 69"/>
                <a:gd name="T40" fmla="*/ 25 w 103"/>
                <a:gd name="T41" fmla="*/ 47 h 69"/>
                <a:gd name="T42" fmla="*/ 24 w 103"/>
                <a:gd name="T43" fmla="*/ 49 h 69"/>
                <a:gd name="T44" fmla="*/ 24 w 103"/>
                <a:gd name="T45" fmla="*/ 49 h 69"/>
                <a:gd name="T46" fmla="*/ 22 w 103"/>
                <a:gd name="T47" fmla="*/ 47 h 69"/>
                <a:gd name="T48" fmla="*/ 30 w 103"/>
                <a:gd name="T49" fmla="*/ 25 h 69"/>
                <a:gd name="T50" fmla="*/ 40 w 103"/>
                <a:gd name="T51" fmla="*/ 20 h 69"/>
                <a:gd name="T52" fmla="*/ 40 w 103"/>
                <a:gd name="T53" fmla="*/ 20 h 69"/>
                <a:gd name="T54" fmla="*/ 51 w 103"/>
                <a:gd name="T55" fmla="*/ 24 h 69"/>
                <a:gd name="T56" fmla="*/ 63 w 103"/>
                <a:gd name="T57" fmla="*/ 0 h 69"/>
                <a:gd name="T58" fmla="*/ 75 w 103"/>
                <a:gd name="T59" fmla="*/ 0 h 69"/>
                <a:gd name="T60" fmla="*/ 58 w 103"/>
                <a:gd name="T61" fmla="*/ 33 h 69"/>
                <a:gd name="T62" fmla="*/ 61 w 103"/>
                <a:gd name="T63" fmla="*/ 39 h 69"/>
                <a:gd name="T64" fmla="*/ 81 w 103"/>
                <a:gd name="T65" fmla="*/ 0 h 69"/>
                <a:gd name="T66" fmla="*/ 87 w 103"/>
                <a:gd name="T67" fmla="*/ 0 h 69"/>
                <a:gd name="T68" fmla="*/ 51 w 103"/>
                <a:gd name="T69" fmla="*/ 69 h 69"/>
                <a:gd name="T70" fmla="*/ 87 w 103"/>
                <a:gd name="T71" fmla="*/ 69 h 69"/>
                <a:gd name="T72" fmla="*/ 103 w 103"/>
                <a:gd name="T73" fmla="*/ 53 h 69"/>
                <a:gd name="T74" fmla="*/ 103 w 103"/>
                <a:gd name="T75" fmla="*/ 36 h 69"/>
                <a:gd name="T76" fmla="*/ 103 w 103"/>
                <a:gd name="T77" fmla="*/ 36 h 69"/>
                <a:gd name="T78" fmla="*/ 103 w 103"/>
                <a:gd name="T79" fmla="*/ 29 h 69"/>
                <a:gd name="T80" fmla="*/ 103 w 103"/>
                <a:gd name="T81" fmla="*/ 29 h 69"/>
                <a:gd name="T82" fmla="*/ 103 w 103"/>
                <a:gd name="T83" fmla="*/ 16 h 69"/>
                <a:gd name="T84" fmla="*/ 87 w 103"/>
                <a:gd name="T8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69">
                  <a:moveTo>
                    <a:pt x="56" y="36"/>
                  </a:moveTo>
                  <a:cubicBezTo>
                    <a:pt x="39" y="69"/>
                    <a:pt x="39" y="69"/>
                    <a:pt x="39" y="69"/>
                  </a:cubicBezTo>
                  <a:cubicBezTo>
                    <a:pt x="45" y="69"/>
                    <a:pt x="45" y="69"/>
                    <a:pt x="45" y="69"/>
                  </a:cubicBezTo>
                  <a:cubicBezTo>
                    <a:pt x="58" y="44"/>
                    <a:pt x="58" y="44"/>
                    <a:pt x="58" y="44"/>
                  </a:cubicBezTo>
                  <a:cubicBezTo>
                    <a:pt x="58" y="43"/>
                    <a:pt x="58" y="42"/>
                    <a:pt x="58" y="41"/>
                  </a:cubicBezTo>
                  <a:cubicBezTo>
                    <a:pt x="57" y="40"/>
                    <a:pt x="57" y="38"/>
                    <a:pt x="56" y="36"/>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7" y="69"/>
                    <a:pt x="27" y="69"/>
                    <a:pt x="27" y="69"/>
                  </a:cubicBezTo>
                  <a:cubicBezTo>
                    <a:pt x="49" y="27"/>
                    <a:pt x="49" y="27"/>
                    <a:pt x="49" y="27"/>
                  </a:cubicBezTo>
                  <a:cubicBezTo>
                    <a:pt x="47" y="25"/>
                    <a:pt x="44" y="24"/>
                    <a:pt x="40" y="24"/>
                  </a:cubicBezTo>
                  <a:cubicBezTo>
                    <a:pt x="40" y="24"/>
                    <a:pt x="40" y="24"/>
                    <a:pt x="40" y="24"/>
                  </a:cubicBezTo>
                  <a:cubicBezTo>
                    <a:pt x="36" y="24"/>
                    <a:pt x="32" y="27"/>
                    <a:pt x="30" y="31"/>
                  </a:cubicBezTo>
                  <a:cubicBezTo>
                    <a:pt x="28" y="35"/>
                    <a:pt x="26" y="40"/>
                    <a:pt x="26" y="43"/>
                  </a:cubicBezTo>
                  <a:cubicBezTo>
                    <a:pt x="26" y="45"/>
                    <a:pt x="25" y="47"/>
                    <a:pt x="25" y="47"/>
                  </a:cubicBezTo>
                  <a:cubicBezTo>
                    <a:pt x="25" y="47"/>
                    <a:pt x="25" y="47"/>
                    <a:pt x="25" y="47"/>
                  </a:cubicBezTo>
                  <a:cubicBezTo>
                    <a:pt x="25" y="47"/>
                    <a:pt x="25" y="47"/>
                    <a:pt x="25" y="47"/>
                  </a:cubicBezTo>
                  <a:cubicBezTo>
                    <a:pt x="25" y="47"/>
                    <a:pt x="25" y="47"/>
                    <a:pt x="25" y="47"/>
                  </a:cubicBezTo>
                  <a:cubicBezTo>
                    <a:pt x="25" y="48"/>
                    <a:pt x="25" y="49"/>
                    <a:pt x="24" y="49"/>
                  </a:cubicBezTo>
                  <a:cubicBezTo>
                    <a:pt x="24" y="49"/>
                    <a:pt x="24" y="49"/>
                    <a:pt x="24" y="49"/>
                  </a:cubicBezTo>
                  <a:cubicBezTo>
                    <a:pt x="23" y="49"/>
                    <a:pt x="22" y="48"/>
                    <a:pt x="22" y="47"/>
                  </a:cubicBezTo>
                  <a:cubicBezTo>
                    <a:pt x="22" y="47"/>
                    <a:pt x="23" y="32"/>
                    <a:pt x="30" y="25"/>
                  </a:cubicBezTo>
                  <a:cubicBezTo>
                    <a:pt x="33" y="22"/>
                    <a:pt x="36" y="20"/>
                    <a:pt x="40" y="20"/>
                  </a:cubicBezTo>
                  <a:cubicBezTo>
                    <a:pt x="40" y="20"/>
                    <a:pt x="40" y="20"/>
                    <a:pt x="40" y="20"/>
                  </a:cubicBezTo>
                  <a:cubicBezTo>
                    <a:pt x="45" y="20"/>
                    <a:pt x="48" y="22"/>
                    <a:pt x="51" y="24"/>
                  </a:cubicBezTo>
                  <a:cubicBezTo>
                    <a:pt x="63" y="0"/>
                    <a:pt x="63" y="0"/>
                    <a:pt x="63" y="0"/>
                  </a:cubicBezTo>
                  <a:cubicBezTo>
                    <a:pt x="75" y="0"/>
                    <a:pt x="75" y="0"/>
                    <a:pt x="75" y="0"/>
                  </a:cubicBezTo>
                  <a:cubicBezTo>
                    <a:pt x="58" y="33"/>
                    <a:pt x="58" y="33"/>
                    <a:pt x="58" y="33"/>
                  </a:cubicBezTo>
                  <a:cubicBezTo>
                    <a:pt x="59" y="35"/>
                    <a:pt x="60" y="37"/>
                    <a:pt x="61" y="39"/>
                  </a:cubicBezTo>
                  <a:cubicBezTo>
                    <a:pt x="81" y="0"/>
                    <a:pt x="81" y="0"/>
                    <a:pt x="81" y="0"/>
                  </a:cubicBezTo>
                  <a:cubicBezTo>
                    <a:pt x="87" y="0"/>
                    <a:pt x="87" y="0"/>
                    <a:pt x="87" y="0"/>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7" name="Freeform 215"/>
            <p:cNvSpPr>
              <a:spLocks noEditPoints="1"/>
            </p:cNvSpPr>
            <p:nvPr/>
          </p:nvSpPr>
          <p:spPr bwMode="auto">
            <a:xfrm>
              <a:off x="3987801" y="6124576"/>
              <a:ext cx="20638" cy="15875"/>
            </a:xfrm>
            <a:custGeom>
              <a:avLst/>
              <a:gdLst>
                <a:gd name="T0" fmla="*/ 36 w 39"/>
                <a:gd name="T1" fmla="*/ 13 h 29"/>
                <a:gd name="T2" fmla="*/ 34 w 39"/>
                <a:gd name="T3" fmla="*/ 16 h 29"/>
                <a:gd name="T4" fmla="*/ 36 w 39"/>
                <a:gd name="T5" fmla="*/ 21 h 29"/>
                <a:gd name="T6" fmla="*/ 36 w 39"/>
                <a:gd name="T7" fmla="*/ 24 h 29"/>
                <a:gd name="T8" fmla="*/ 39 w 39"/>
                <a:gd name="T9" fmla="*/ 19 h 29"/>
                <a:gd name="T10" fmla="*/ 36 w 39"/>
                <a:gd name="T11" fmla="*/ 13 h 29"/>
                <a:gd name="T12" fmla="*/ 18 w 39"/>
                <a:gd name="T13" fmla="*/ 0 h 29"/>
                <a:gd name="T14" fmla="*/ 8 w 39"/>
                <a:gd name="T15" fmla="*/ 5 h 29"/>
                <a:gd name="T16" fmla="*/ 0 w 39"/>
                <a:gd name="T17" fmla="*/ 27 h 29"/>
                <a:gd name="T18" fmla="*/ 2 w 39"/>
                <a:gd name="T19" fmla="*/ 29 h 29"/>
                <a:gd name="T20" fmla="*/ 2 w 39"/>
                <a:gd name="T21" fmla="*/ 29 h 29"/>
                <a:gd name="T22" fmla="*/ 3 w 39"/>
                <a:gd name="T23" fmla="*/ 27 h 29"/>
                <a:gd name="T24" fmla="*/ 3 w 39"/>
                <a:gd name="T25" fmla="*/ 27 h 29"/>
                <a:gd name="T26" fmla="*/ 3 w 39"/>
                <a:gd name="T27" fmla="*/ 27 h 29"/>
                <a:gd name="T28" fmla="*/ 4 w 39"/>
                <a:gd name="T29" fmla="*/ 23 h 29"/>
                <a:gd name="T30" fmla="*/ 8 w 39"/>
                <a:gd name="T31" fmla="*/ 11 h 29"/>
                <a:gd name="T32" fmla="*/ 18 w 39"/>
                <a:gd name="T33" fmla="*/ 4 h 29"/>
                <a:gd name="T34" fmla="*/ 18 w 39"/>
                <a:gd name="T35" fmla="*/ 4 h 29"/>
                <a:gd name="T36" fmla="*/ 27 w 39"/>
                <a:gd name="T37" fmla="*/ 7 h 29"/>
                <a:gd name="T38" fmla="*/ 29 w 39"/>
                <a:gd name="T39" fmla="*/ 4 h 29"/>
                <a:gd name="T40" fmla="*/ 18 w 39"/>
                <a:gd name="T41" fmla="*/ 0 h 29"/>
                <a:gd name="T42" fmla="*/ 18 w 39"/>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9">
                  <a:moveTo>
                    <a:pt x="36" y="13"/>
                  </a:moveTo>
                  <a:cubicBezTo>
                    <a:pt x="34" y="16"/>
                    <a:pt x="34" y="16"/>
                    <a:pt x="34" y="16"/>
                  </a:cubicBezTo>
                  <a:cubicBezTo>
                    <a:pt x="35" y="18"/>
                    <a:pt x="35" y="20"/>
                    <a:pt x="36" y="21"/>
                  </a:cubicBezTo>
                  <a:cubicBezTo>
                    <a:pt x="36" y="22"/>
                    <a:pt x="36" y="23"/>
                    <a:pt x="36" y="24"/>
                  </a:cubicBezTo>
                  <a:cubicBezTo>
                    <a:pt x="39" y="19"/>
                    <a:pt x="39" y="19"/>
                    <a:pt x="39" y="19"/>
                  </a:cubicBezTo>
                  <a:cubicBezTo>
                    <a:pt x="38" y="17"/>
                    <a:pt x="37" y="15"/>
                    <a:pt x="36" y="13"/>
                  </a:cubicBezTo>
                  <a:moveTo>
                    <a:pt x="18" y="0"/>
                  </a:moveTo>
                  <a:cubicBezTo>
                    <a:pt x="14" y="0"/>
                    <a:pt x="11" y="2"/>
                    <a:pt x="8" y="5"/>
                  </a:cubicBezTo>
                  <a:cubicBezTo>
                    <a:pt x="1" y="12"/>
                    <a:pt x="0" y="27"/>
                    <a:pt x="0" y="27"/>
                  </a:cubicBezTo>
                  <a:cubicBezTo>
                    <a:pt x="0" y="28"/>
                    <a:pt x="1" y="29"/>
                    <a:pt x="2" y="29"/>
                  </a:cubicBezTo>
                  <a:cubicBezTo>
                    <a:pt x="2" y="29"/>
                    <a:pt x="2" y="29"/>
                    <a:pt x="2" y="29"/>
                  </a:cubicBezTo>
                  <a:cubicBezTo>
                    <a:pt x="3" y="29"/>
                    <a:pt x="3" y="28"/>
                    <a:pt x="3" y="27"/>
                  </a:cubicBezTo>
                  <a:cubicBezTo>
                    <a:pt x="3" y="27"/>
                    <a:pt x="3" y="27"/>
                    <a:pt x="3" y="27"/>
                  </a:cubicBezTo>
                  <a:cubicBezTo>
                    <a:pt x="3" y="27"/>
                    <a:pt x="3" y="27"/>
                    <a:pt x="3" y="27"/>
                  </a:cubicBezTo>
                  <a:cubicBezTo>
                    <a:pt x="3" y="27"/>
                    <a:pt x="4" y="25"/>
                    <a:pt x="4" y="23"/>
                  </a:cubicBezTo>
                  <a:cubicBezTo>
                    <a:pt x="4" y="20"/>
                    <a:pt x="6" y="15"/>
                    <a:pt x="8" y="11"/>
                  </a:cubicBezTo>
                  <a:cubicBezTo>
                    <a:pt x="10" y="7"/>
                    <a:pt x="14" y="4"/>
                    <a:pt x="18" y="4"/>
                  </a:cubicBezTo>
                  <a:cubicBezTo>
                    <a:pt x="18" y="4"/>
                    <a:pt x="18" y="4"/>
                    <a:pt x="18" y="4"/>
                  </a:cubicBezTo>
                  <a:cubicBezTo>
                    <a:pt x="22" y="4"/>
                    <a:pt x="25" y="5"/>
                    <a:pt x="27" y="7"/>
                  </a:cubicBezTo>
                  <a:cubicBezTo>
                    <a:pt x="29" y="4"/>
                    <a:pt x="29" y="4"/>
                    <a:pt x="29" y="4"/>
                  </a:cubicBezTo>
                  <a:cubicBezTo>
                    <a:pt x="26" y="2"/>
                    <a:pt x="23"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8" name="Freeform 216"/>
            <p:cNvSpPr>
              <a:spLocks noEditPoints="1"/>
            </p:cNvSpPr>
            <p:nvPr/>
          </p:nvSpPr>
          <p:spPr bwMode="auto">
            <a:xfrm>
              <a:off x="3990976" y="6113464"/>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10 w 20"/>
                <a:gd name="T13" fmla="*/ 12 h 23"/>
                <a:gd name="T14" fmla="*/ 10 w 20"/>
                <a:gd name="T15" fmla="*/ 11 h 23"/>
                <a:gd name="T16" fmla="*/ 16 w 20"/>
                <a:gd name="T17" fmla="*/ 0 h 23"/>
                <a:gd name="T18" fmla="*/ 20 w 20"/>
                <a:gd name="T19" fmla="*/ 0 h 23"/>
                <a:gd name="T20" fmla="*/ 18 w 20"/>
                <a:gd name="T21" fmla="*/ 0 h 23"/>
                <a:gd name="T22" fmla="*/ 11 w 20"/>
                <a:gd name="T23" fmla="*/ 13 h 23"/>
                <a:gd name="T24" fmla="*/ 10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10" y="12"/>
                  </a:lnTo>
                  <a:lnTo>
                    <a:pt x="10" y="11"/>
                  </a:lnTo>
                  <a:lnTo>
                    <a:pt x="16" y="0"/>
                  </a:lnTo>
                  <a:close/>
                  <a:moveTo>
                    <a:pt x="20" y="0"/>
                  </a:moveTo>
                  <a:lnTo>
                    <a:pt x="18" y="0"/>
                  </a:lnTo>
                  <a:lnTo>
                    <a:pt x="11" y="13"/>
                  </a:lnTo>
                  <a:lnTo>
                    <a:pt x="10" y="15"/>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9" name="Freeform 217"/>
            <p:cNvSpPr>
              <a:spLocks noEditPoints="1"/>
            </p:cNvSpPr>
            <p:nvPr/>
          </p:nvSpPr>
          <p:spPr bwMode="auto">
            <a:xfrm>
              <a:off x="3990976" y="6113464"/>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10 w 20"/>
                <a:gd name="T13" fmla="*/ 12 h 23"/>
                <a:gd name="T14" fmla="*/ 10 w 20"/>
                <a:gd name="T15" fmla="*/ 11 h 23"/>
                <a:gd name="T16" fmla="*/ 16 w 20"/>
                <a:gd name="T17" fmla="*/ 0 h 23"/>
                <a:gd name="T18" fmla="*/ 20 w 20"/>
                <a:gd name="T19" fmla="*/ 0 h 23"/>
                <a:gd name="T20" fmla="*/ 18 w 20"/>
                <a:gd name="T21" fmla="*/ 0 h 23"/>
                <a:gd name="T22" fmla="*/ 11 w 20"/>
                <a:gd name="T23" fmla="*/ 13 h 23"/>
                <a:gd name="T24" fmla="*/ 10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10" y="12"/>
                  </a:lnTo>
                  <a:lnTo>
                    <a:pt x="10" y="11"/>
                  </a:lnTo>
                  <a:lnTo>
                    <a:pt x="16" y="0"/>
                  </a:lnTo>
                  <a:moveTo>
                    <a:pt x="20" y="0"/>
                  </a:moveTo>
                  <a:lnTo>
                    <a:pt x="18" y="0"/>
                  </a:lnTo>
                  <a:lnTo>
                    <a:pt x="11" y="13"/>
                  </a:lnTo>
                  <a:lnTo>
                    <a:pt x="10" y="15"/>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0" name="Freeform 218"/>
            <p:cNvSpPr/>
            <p:nvPr/>
          </p:nvSpPr>
          <p:spPr bwMode="auto">
            <a:xfrm>
              <a:off x="3976688" y="6113464"/>
              <a:ext cx="55563"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2 h 71"/>
                <a:gd name="T14" fmla="*/ 18 w 106"/>
                <a:gd name="T15" fmla="*/ 2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2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4"/>
                    <a:pt x="0" y="54"/>
                  </a:cubicBezTo>
                  <a:cubicBezTo>
                    <a:pt x="0" y="17"/>
                    <a:pt x="0" y="17"/>
                    <a:pt x="0" y="17"/>
                  </a:cubicBezTo>
                  <a:cubicBezTo>
                    <a:pt x="0" y="7"/>
                    <a:pt x="8" y="0"/>
                    <a:pt x="18" y="0"/>
                  </a:cubicBezTo>
                  <a:cubicBezTo>
                    <a:pt x="88" y="0"/>
                    <a:pt x="88" y="0"/>
                    <a:pt x="88" y="0"/>
                  </a:cubicBezTo>
                  <a:cubicBezTo>
                    <a:pt x="88" y="1"/>
                    <a:pt x="88" y="1"/>
                    <a:pt x="88" y="1"/>
                  </a:cubicBezTo>
                  <a:cubicBezTo>
                    <a:pt x="88" y="2"/>
                    <a:pt x="88" y="2"/>
                    <a:pt x="88" y="2"/>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88" y="1"/>
                    <a:pt x="88" y="1"/>
                    <a:pt x="88" y="1"/>
                  </a:cubicBezTo>
                  <a:cubicBezTo>
                    <a:pt x="88" y="0"/>
                    <a:pt x="88" y="0"/>
                    <a:pt x="88" y="0"/>
                  </a:cubicBezTo>
                  <a:cubicBezTo>
                    <a:pt x="98" y="0"/>
                    <a:pt x="106" y="7"/>
                    <a:pt x="106" y="17"/>
                  </a:cubicBezTo>
                  <a:cubicBezTo>
                    <a:pt x="106" y="54"/>
                    <a:pt x="106" y="54"/>
                    <a:pt x="106" y="54"/>
                  </a:cubicBezTo>
                  <a:cubicBezTo>
                    <a:pt x="106"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1" name="Freeform 219"/>
            <p:cNvSpPr/>
            <p:nvPr/>
          </p:nvSpPr>
          <p:spPr bwMode="auto">
            <a:xfrm>
              <a:off x="3937001" y="61214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2" name="Freeform 220"/>
            <p:cNvSpPr/>
            <p:nvPr/>
          </p:nvSpPr>
          <p:spPr bwMode="auto">
            <a:xfrm>
              <a:off x="3937001" y="6121401"/>
              <a:ext cx="31750" cy="44450"/>
            </a:xfrm>
            <a:custGeom>
              <a:avLst/>
              <a:gdLst>
                <a:gd name="T0" fmla="*/ 25 w 58"/>
                <a:gd name="T1" fmla="*/ 7 h 83"/>
                <a:gd name="T2" fmla="*/ 56 w 58"/>
                <a:gd name="T3" fmla="*/ 27 h 83"/>
                <a:gd name="T4" fmla="*/ 57 w 58"/>
                <a:gd name="T5" fmla="*/ 28 h 83"/>
                <a:gd name="T6" fmla="*/ 23 w 58"/>
                <a:gd name="T7" fmla="*/ 10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7" y="28"/>
                    <a:pt x="57" y="28"/>
                    <a:pt x="57" y="28"/>
                  </a:cubicBezTo>
                  <a:cubicBezTo>
                    <a:pt x="57" y="28"/>
                    <a:pt x="46" y="5"/>
                    <a:pt x="23" y="10"/>
                  </a:cubicBezTo>
                  <a:cubicBezTo>
                    <a:pt x="0" y="16"/>
                    <a:pt x="11" y="52"/>
                    <a:pt x="21" y="58"/>
                  </a:cubicBezTo>
                  <a:cubicBezTo>
                    <a:pt x="31" y="63"/>
                    <a:pt x="48"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3" name="Freeform 221"/>
            <p:cNvSpPr/>
            <p:nvPr/>
          </p:nvSpPr>
          <p:spPr bwMode="auto">
            <a:xfrm>
              <a:off x="3948113" y="6130926"/>
              <a:ext cx="12700" cy="12700"/>
            </a:xfrm>
            <a:custGeom>
              <a:avLst/>
              <a:gdLst>
                <a:gd name="T0" fmla="*/ 25 w 25"/>
                <a:gd name="T1" fmla="*/ 18 h 23"/>
                <a:gd name="T2" fmla="*/ 22 w 25"/>
                <a:gd name="T3" fmla="*/ 7 h 23"/>
                <a:gd name="T4" fmla="*/ 22 w 25"/>
                <a:gd name="T5" fmla="*/ 7 h 23"/>
                <a:gd name="T6" fmla="*/ 14 w 25"/>
                <a:gd name="T7" fmla="*/ 0 h 23"/>
                <a:gd name="T8" fmla="*/ 10 w 25"/>
                <a:gd name="T9" fmla="*/ 0 h 23"/>
                <a:gd name="T10" fmla="*/ 8 w 25"/>
                <a:gd name="T11" fmla="*/ 1 h 23"/>
                <a:gd name="T12" fmla="*/ 10 w 25"/>
                <a:gd name="T13" fmla="*/ 3 h 23"/>
                <a:gd name="T14" fmla="*/ 10 w 25"/>
                <a:gd name="T15" fmla="*/ 3 h 23"/>
                <a:gd name="T16" fmla="*/ 12 w 25"/>
                <a:gd name="T17" fmla="*/ 4 h 23"/>
                <a:gd name="T18" fmla="*/ 17 w 25"/>
                <a:gd name="T19" fmla="*/ 7 h 23"/>
                <a:gd name="T20" fmla="*/ 13 w 25"/>
                <a:gd name="T21" fmla="*/ 8 h 23"/>
                <a:gd name="T22" fmla="*/ 1 w 25"/>
                <a:gd name="T23" fmla="*/ 19 h 23"/>
                <a:gd name="T24" fmla="*/ 1 w 25"/>
                <a:gd name="T25" fmla="*/ 20 h 23"/>
                <a:gd name="T26" fmla="*/ 2 w 25"/>
                <a:gd name="T27" fmla="*/ 23 h 23"/>
                <a:gd name="T28" fmla="*/ 2 w 25"/>
                <a:gd name="T29" fmla="*/ 23 h 23"/>
                <a:gd name="T30" fmla="*/ 4 w 25"/>
                <a:gd name="T31" fmla="*/ 22 h 23"/>
                <a:gd name="T32" fmla="*/ 5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3"/>
                    <a:pt x="23" y="10"/>
                    <a:pt x="22" y="7"/>
                  </a:cubicBezTo>
                  <a:cubicBezTo>
                    <a:pt x="22" y="7"/>
                    <a:pt x="22" y="7"/>
                    <a:pt x="22" y="7"/>
                  </a:cubicBezTo>
                  <a:cubicBezTo>
                    <a:pt x="19" y="3"/>
                    <a:pt x="16" y="1"/>
                    <a:pt x="14" y="0"/>
                  </a:cubicBezTo>
                  <a:cubicBezTo>
                    <a:pt x="12" y="0"/>
                    <a:pt x="10" y="0"/>
                    <a:pt x="10" y="0"/>
                  </a:cubicBezTo>
                  <a:cubicBezTo>
                    <a:pt x="9" y="0"/>
                    <a:pt x="8" y="0"/>
                    <a:pt x="8" y="1"/>
                  </a:cubicBezTo>
                  <a:cubicBezTo>
                    <a:pt x="8" y="3"/>
                    <a:pt x="9" y="3"/>
                    <a:pt x="10" y="3"/>
                  </a:cubicBezTo>
                  <a:cubicBezTo>
                    <a:pt x="10" y="3"/>
                    <a:pt x="10" y="3"/>
                    <a:pt x="10" y="3"/>
                  </a:cubicBezTo>
                  <a:cubicBezTo>
                    <a:pt x="10" y="3"/>
                    <a:pt x="11" y="4"/>
                    <a:pt x="12" y="4"/>
                  </a:cubicBezTo>
                  <a:cubicBezTo>
                    <a:pt x="14" y="5"/>
                    <a:pt x="15" y="5"/>
                    <a:pt x="17" y="7"/>
                  </a:cubicBezTo>
                  <a:cubicBezTo>
                    <a:pt x="16" y="7"/>
                    <a:pt x="14" y="8"/>
                    <a:pt x="13" y="8"/>
                  </a:cubicBezTo>
                  <a:cubicBezTo>
                    <a:pt x="9" y="10"/>
                    <a:pt x="4" y="13"/>
                    <a:pt x="1" y="19"/>
                  </a:cubicBezTo>
                  <a:cubicBezTo>
                    <a:pt x="1" y="20"/>
                    <a:pt x="1" y="20"/>
                    <a:pt x="1" y="20"/>
                  </a:cubicBezTo>
                  <a:cubicBezTo>
                    <a:pt x="0" y="21"/>
                    <a:pt x="1" y="22"/>
                    <a:pt x="2" y="23"/>
                  </a:cubicBezTo>
                  <a:cubicBezTo>
                    <a:pt x="2" y="23"/>
                    <a:pt x="2" y="23"/>
                    <a:pt x="2" y="23"/>
                  </a:cubicBezTo>
                  <a:cubicBezTo>
                    <a:pt x="3" y="23"/>
                    <a:pt x="4" y="23"/>
                    <a:pt x="4" y="22"/>
                  </a:cubicBezTo>
                  <a:cubicBezTo>
                    <a:pt x="5" y="21"/>
                    <a:pt x="5" y="21"/>
                    <a:pt x="5" y="21"/>
                  </a:cubicBezTo>
                  <a:cubicBezTo>
                    <a:pt x="7" y="16"/>
                    <a:pt x="11" y="13"/>
                    <a:pt x="14" y="12"/>
                  </a:cubicBezTo>
                  <a:cubicBezTo>
                    <a:pt x="16" y="11"/>
                    <a:pt x="17" y="11"/>
                    <a:pt x="18" y="10"/>
                  </a:cubicBezTo>
                  <a:cubicBezTo>
                    <a:pt x="19" y="10"/>
                    <a:pt x="19" y="10"/>
                    <a:pt x="19" y="10"/>
                  </a:cubicBezTo>
                  <a:cubicBezTo>
                    <a:pt x="20" y="12"/>
                    <a:pt x="21" y="15"/>
                    <a:pt x="21" y="18"/>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4" name="Freeform 222"/>
            <p:cNvSpPr/>
            <p:nvPr/>
          </p:nvSpPr>
          <p:spPr bwMode="auto">
            <a:xfrm>
              <a:off x="4129088" y="6121401"/>
              <a:ext cx="31750" cy="44450"/>
            </a:xfrm>
            <a:custGeom>
              <a:avLst/>
              <a:gdLst>
                <a:gd name="T0" fmla="*/ 1 w 58"/>
                <a:gd name="T1" fmla="*/ 27 h 83"/>
                <a:gd name="T2" fmla="*/ 33 w 58"/>
                <a:gd name="T3" fmla="*/ 7 h 83"/>
                <a:gd name="T4" fmla="*/ 47 w 58"/>
                <a:gd name="T5" fmla="*/ 53 h 83"/>
                <a:gd name="T6" fmla="*/ 0 w 58"/>
                <a:gd name="T7" fmla="*/ 59 h 83"/>
                <a:gd name="T8" fmla="*/ 1 w 58"/>
                <a:gd name="T9" fmla="*/ 27 h 83"/>
              </a:gdLst>
              <a:ahLst/>
              <a:cxnLst>
                <a:cxn ang="0">
                  <a:pos x="T0" y="T1"/>
                </a:cxn>
                <a:cxn ang="0">
                  <a:pos x="T2" y="T3"/>
                </a:cxn>
                <a:cxn ang="0">
                  <a:pos x="T4" y="T5"/>
                </a:cxn>
                <a:cxn ang="0">
                  <a:pos x="T6" y="T7"/>
                </a:cxn>
                <a:cxn ang="0">
                  <a:pos x="T8" y="T9"/>
                </a:cxn>
              </a:cxnLst>
              <a:rect l="0" t="0" r="r" b="b"/>
              <a:pathLst>
                <a:path w="58" h="83">
                  <a:moveTo>
                    <a:pt x="1" y="27"/>
                  </a:moveTo>
                  <a:cubicBezTo>
                    <a:pt x="1" y="27"/>
                    <a:pt x="8" y="0"/>
                    <a:pt x="33" y="7"/>
                  </a:cubicBezTo>
                  <a:cubicBezTo>
                    <a:pt x="58" y="14"/>
                    <a:pt x="56" y="41"/>
                    <a:pt x="47" y="53"/>
                  </a:cubicBezTo>
                  <a:cubicBezTo>
                    <a:pt x="38" y="65"/>
                    <a:pt x="7" y="83"/>
                    <a:pt x="0" y="59"/>
                  </a:cubicBezTo>
                  <a:cubicBezTo>
                    <a:pt x="0" y="43"/>
                    <a:pt x="1" y="27"/>
                    <a:pt x="1"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5" name="Freeform 223"/>
            <p:cNvSpPr/>
            <p:nvPr/>
          </p:nvSpPr>
          <p:spPr bwMode="auto">
            <a:xfrm>
              <a:off x="4129088" y="6121401"/>
              <a:ext cx="31750" cy="44450"/>
            </a:xfrm>
            <a:custGeom>
              <a:avLst/>
              <a:gdLst>
                <a:gd name="T0" fmla="*/ 33 w 58"/>
                <a:gd name="T1" fmla="*/ 7 h 83"/>
                <a:gd name="T2" fmla="*/ 1 w 58"/>
                <a:gd name="T3" fmla="*/ 27 h 83"/>
                <a:gd name="T4" fmla="*/ 1 w 58"/>
                <a:gd name="T5" fmla="*/ 28 h 83"/>
                <a:gd name="T6" fmla="*/ 35 w 58"/>
                <a:gd name="T7" fmla="*/ 10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1" y="27"/>
                    <a:pt x="1" y="27"/>
                  </a:cubicBezTo>
                  <a:cubicBezTo>
                    <a:pt x="1" y="28"/>
                    <a:pt x="1" y="28"/>
                    <a:pt x="1" y="28"/>
                  </a:cubicBezTo>
                  <a:cubicBezTo>
                    <a:pt x="1" y="28"/>
                    <a:pt x="12" y="5"/>
                    <a:pt x="35" y="10"/>
                  </a:cubicBezTo>
                  <a:cubicBezTo>
                    <a:pt x="58" y="16"/>
                    <a:pt x="47" y="52"/>
                    <a:pt x="37" y="58"/>
                  </a:cubicBezTo>
                  <a:cubicBezTo>
                    <a:pt x="27" y="63"/>
                    <a:pt x="10" y="72"/>
                    <a:pt x="0" y="59"/>
                  </a:cubicBezTo>
                  <a:cubicBezTo>
                    <a:pt x="7"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6" name="Freeform 224"/>
            <p:cNvSpPr/>
            <p:nvPr/>
          </p:nvSpPr>
          <p:spPr bwMode="auto">
            <a:xfrm>
              <a:off x="4137026" y="6130926"/>
              <a:ext cx="12700" cy="12700"/>
            </a:xfrm>
            <a:custGeom>
              <a:avLst/>
              <a:gdLst>
                <a:gd name="T0" fmla="*/ 0 w 25"/>
                <a:gd name="T1" fmla="*/ 18 h 23"/>
                <a:gd name="T2" fmla="*/ 3 w 25"/>
                <a:gd name="T3" fmla="*/ 7 h 23"/>
                <a:gd name="T4" fmla="*/ 3 w 25"/>
                <a:gd name="T5" fmla="*/ 7 h 23"/>
                <a:gd name="T6" fmla="*/ 11 w 25"/>
                <a:gd name="T7" fmla="*/ 0 h 23"/>
                <a:gd name="T8" fmla="*/ 15 w 25"/>
                <a:gd name="T9" fmla="*/ 0 h 23"/>
                <a:gd name="T10" fmla="*/ 17 w 25"/>
                <a:gd name="T11" fmla="*/ 1 h 23"/>
                <a:gd name="T12" fmla="*/ 15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4 w 25"/>
                <a:gd name="T25" fmla="*/ 20 h 23"/>
                <a:gd name="T26" fmla="*/ 23 w 25"/>
                <a:gd name="T27" fmla="*/ 23 h 23"/>
                <a:gd name="T28" fmla="*/ 23 w 25"/>
                <a:gd name="T29" fmla="*/ 23 h 23"/>
                <a:gd name="T30" fmla="*/ 21 w 25"/>
                <a:gd name="T31" fmla="*/ 22 h 23"/>
                <a:gd name="T32" fmla="*/ 20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1" y="10"/>
                    <a:pt x="3" y="7"/>
                  </a:cubicBezTo>
                  <a:cubicBezTo>
                    <a:pt x="3" y="7"/>
                    <a:pt x="3" y="7"/>
                    <a:pt x="3" y="7"/>
                  </a:cubicBezTo>
                  <a:cubicBezTo>
                    <a:pt x="6" y="3"/>
                    <a:pt x="9" y="1"/>
                    <a:pt x="11" y="0"/>
                  </a:cubicBezTo>
                  <a:cubicBezTo>
                    <a:pt x="13" y="0"/>
                    <a:pt x="15" y="0"/>
                    <a:pt x="15" y="0"/>
                  </a:cubicBezTo>
                  <a:cubicBezTo>
                    <a:pt x="16" y="0"/>
                    <a:pt x="17" y="0"/>
                    <a:pt x="17" y="1"/>
                  </a:cubicBezTo>
                  <a:cubicBezTo>
                    <a:pt x="17" y="3"/>
                    <a:pt x="16" y="3"/>
                    <a:pt x="15" y="3"/>
                  </a:cubicBezTo>
                  <a:cubicBezTo>
                    <a:pt x="15" y="3"/>
                    <a:pt x="15" y="3"/>
                    <a:pt x="15" y="3"/>
                  </a:cubicBezTo>
                  <a:cubicBezTo>
                    <a:pt x="15" y="3"/>
                    <a:pt x="14" y="4"/>
                    <a:pt x="13" y="4"/>
                  </a:cubicBezTo>
                  <a:cubicBezTo>
                    <a:pt x="11" y="5"/>
                    <a:pt x="10" y="5"/>
                    <a:pt x="8" y="7"/>
                  </a:cubicBezTo>
                  <a:cubicBezTo>
                    <a:pt x="9" y="7"/>
                    <a:pt x="11" y="8"/>
                    <a:pt x="12" y="8"/>
                  </a:cubicBezTo>
                  <a:cubicBezTo>
                    <a:pt x="16" y="10"/>
                    <a:pt x="21" y="13"/>
                    <a:pt x="24" y="19"/>
                  </a:cubicBezTo>
                  <a:cubicBezTo>
                    <a:pt x="24" y="20"/>
                    <a:pt x="24" y="20"/>
                    <a:pt x="24" y="20"/>
                  </a:cubicBezTo>
                  <a:cubicBezTo>
                    <a:pt x="25" y="21"/>
                    <a:pt x="24" y="22"/>
                    <a:pt x="23" y="23"/>
                  </a:cubicBezTo>
                  <a:cubicBezTo>
                    <a:pt x="23" y="23"/>
                    <a:pt x="23" y="23"/>
                    <a:pt x="23" y="23"/>
                  </a:cubicBezTo>
                  <a:cubicBezTo>
                    <a:pt x="22" y="23"/>
                    <a:pt x="21" y="23"/>
                    <a:pt x="21" y="22"/>
                  </a:cubicBezTo>
                  <a:cubicBezTo>
                    <a:pt x="20" y="21"/>
                    <a:pt x="20" y="21"/>
                    <a:pt x="20" y="21"/>
                  </a:cubicBezTo>
                  <a:cubicBezTo>
                    <a:pt x="18" y="16"/>
                    <a:pt x="14"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7" name="Freeform 225"/>
            <p:cNvSpPr/>
            <p:nvPr/>
          </p:nvSpPr>
          <p:spPr bwMode="auto">
            <a:xfrm>
              <a:off x="3181351" y="6205539"/>
              <a:ext cx="100013" cy="90488"/>
            </a:xfrm>
            <a:custGeom>
              <a:avLst/>
              <a:gdLst>
                <a:gd name="T0" fmla="*/ 181 w 189"/>
                <a:gd name="T1" fmla="*/ 139 h 171"/>
                <a:gd name="T2" fmla="*/ 133 w 189"/>
                <a:gd name="T3" fmla="*/ 169 h 171"/>
                <a:gd name="T4" fmla="*/ 45 w 189"/>
                <a:gd name="T5" fmla="*/ 167 h 171"/>
                <a:gd name="T6" fmla="*/ 29 w 189"/>
                <a:gd name="T7" fmla="*/ 137 h 171"/>
                <a:gd name="T8" fmla="*/ 24 w 189"/>
                <a:gd name="T9" fmla="*/ 94 h 171"/>
                <a:gd name="T10" fmla="*/ 9 w 189"/>
                <a:gd name="T11" fmla="*/ 61 h 171"/>
                <a:gd name="T12" fmla="*/ 57 w 189"/>
                <a:gd name="T13" fmla="*/ 56 h 171"/>
                <a:gd name="T14" fmla="*/ 90 w 189"/>
                <a:gd name="T15" fmla="*/ 57 h 171"/>
                <a:gd name="T16" fmla="*/ 74 w 189"/>
                <a:gd name="T17" fmla="*/ 30 h 171"/>
                <a:gd name="T18" fmla="*/ 94 w 189"/>
                <a:gd name="T19" fmla="*/ 16 h 171"/>
                <a:gd name="T20" fmla="*/ 118 w 189"/>
                <a:gd name="T21" fmla="*/ 40 h 171"/>
                <a:gd name="T22" fmla="*/ 165 w 189"/>
                <a:gd name="T23" fmla="*/ 69 h 171"/>
                <a:gd name="T24" fmla="*/ 181 w 189"/>
                <a:gd name="T25" fmla="*/ 13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71">
                  <a:moveTo>
                    <a:pt x="181" y="139"/>
                  </a:moveTo>
                  <a:cubicBezTo>
                    <a:pt x="181" y="139"/>
                    <a:pt x="167" y="166"/>
                    <a:pt x="133" y="169"/>
                  </a:cubicBezTo>
                  <a:cubicBezTo>
                    <a:pt x="100" y="171"/>
                    <a:pt x="57" y="171"/>
                    <a:pt x="45" y="167"/>
                  </a:cubicBezTo>
                  <a:cubicBezTo>
                    <a:pt x="32" y="163"/>
                    <a:pt x="14" y="145"/>
                    <a:pt x="29" y="137"/>
                  </a:cubicBezTo>
                  <a:cubicBezTo>
                    <a:pt x="8" y="126"/>
                    <a:pt x="0" y="107"/>
                    <a:pt x="24" y="94"/>
                  </a:cubicBezTo>
                  <a:cubicBezTo>
                    <a:pt x="1" y="80"/>
                    <a:pt x="4" y="68"/>
                    <a:pt x="9" y="61"/>
                  </a:cubicBezTo>
                  <a:cubicBezTo>
                    <a:pt x="13" y="54"/>
                    <a:pt x="47" y="54"/>
                    <a:pt x="57" y="56"/>
                  </a:cubicBezTo>
                  <a:cubicBezTo>
                    <a:pt x="68" y="57"/>
                    <a:pt x="90" y="57"/>
                    <a:pt x="90" y="57"/>
                  </a:cubicBezTo>
                  <a:cubicBezTo>
                    <a:pt x="90" y="57"/>
                    <a:pt x="74" y="40"/>
                    <a:pt x="74" y="30"/>
                  </a:cubicBezTo>
                  <a:cubicBezTo>
                    <a:pt x="74" y="20"/>
                    <a:pt x="78" y="0"/>
                    <a:pt x="94" y="16"/>
                  </a:cubicBezTo>
                  <a:cubicBezTo>
                    <a:pt x="111" y="31"/>
                    <a:pt x="118" y="40"/>
                    <a:pt x="118" y="40"/>
                  </a:cubicBezTo>
                  <a:cubicBezTo>
                    <a:pt x="118" y="40"/>
                    <a:pt x="152" y="44"/>
                    <a:pt x="165" y="69"/>
                  </a:cubicBezTo>
                  <a:cubicBezTo>
                    <a:pt x="189" y="110"/>
                    <a:pt x="181" y="139"/>
                    <a:pt x="181" y="13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8" name="Freeform 226"/>
            <p:cNvSpPr/>
            <p:nvPr/>
          </p:nvSpPr>
          <p:spPr bwMode="auto">
            <a:xfrm>
              <a:off x="3181351" y="6205539"/>
              <a:ext cx="95250" cy="90488"/>
            </a:xfrm>
            <a:custGeom>
              <a:avLst/>
              <a:gdLst>
                <a:gd name="T0" fmla="*/ 84 w 181"/>
                <a:gd name="T1" fmla="*/ 45 h 171"/>
                <a:gd name="T2" fmla="*/ 88 w 181"/>
                <a:gd name="T3" fmla="*/ 51 h 171"/>
                <a:gd name="T4" fmla="*/ 95 w 181"/>
                <a:gd name="T5" fmla="*/ 58 h 171"/>
                <a:gd name="T6" fmla="*/ 100 w 181"/>
                <a:gd name="T7" fmla="*/ 62 h 171"/>
                <a:gd name="T8" fmla="*/ 96 w 181"/>
                <a:gd name="T9" fmla="*/ 81 h 171"/>
                <a:gd name="T10" fmla="*/ 107 w 181"/>
                <a:gd name="T11" fmla="*/ 109 h 171"/>
                <a:gd name="T12" fmla="*/ 100 w 181"/>
                <a:gd name="T13" fmla="*/ 110 h 171"/>
                <a:gd name="T14" fmla="*/ 93 w 181"/>
                <a:gd name="T15" fmla="*/ 63 h 171"/>
                <a:gd name="T16" fmla="*/ 56 w 181"/>
                <a:gd name="T17" fmla="*/ 59 h 171"/>
                <a:gd name="T18" fmla="*/ 14 w 181"/>
                <a:gd name="T19" fmla="*/ 61 h 171"/>
                <a:gd name="T20" fmla="*/ 17 w 181"/>
                <a:gd name="T21" fmla="*/ 86 h 171"/>
                <a:gd name="T22" fmla="*/ 57 w 181"/>
                <a:gd name="T23" fmla="*/ 95 h 171"/>
                <a:gd name="T24" fmla="*/ 77 w 181"/>
                <a:gd name="T25" fmla="*/ 93 h 171"/>
                <a:gd name="T26" fmla="*/ 78 w 181"/>
                <a:gd name="T27" fmla="*/ 99 h 171"/>
                <a:gd name="T28" fmla="*/ 56 w 181"/>
                <a:gd name="T29" fmla="*/ 98 h 171"/>
                <a:gd name="T30" fmla="*/ 19 w 181"/>
                <a:gd name="T31" fmla="*/ 100 h 171"/>
                <a:gd name="T32" fmla="*/ 22 w 181"/>
                <a:gd name="T33" fmla="*/ 129 h 171"/>
                <a:gd name="T34" fmla="*/ 72 w 181"/>
                <a:gd name="T35" fmla="*/ 130 h 171"/>
                <a:gd name="T36" fmla="*/ 81 w 181"/>
                <a:gd name="T37" fmla="*/ 128 h 171"/>
                <a:gd name="T38" fmla="*/ 82 w 181"/>
                <a:gd name="T39" fmla="*/ 133 h 171"/>
                <a:gd name="T40" fmla="*/ 53 w 181"/>
                <a:gd name="T41" fmla="*/ 137 h 171"/>
                <a:gd name="T42" fmla="*/ 28 w 181"/>
                <a:gd name="T43" fmla="*/ 141 h 171"/>
                <a:gd name="T44" fmla="*/ 40 w 181"/>
                <a:gd name="T45" fmla="*/ 162 h 171"/>
                <a:gd name="T46" fmla="*/ 79 w 181"/>
                <a:gd name="T47" fmla="*/ 168 h 171"/>
                <a:gd name="T48" fmla="*/ 91 w 181"/>
                <a:gd name="T49" fmla="*/ 162 h 171"/>
                <a:gd name="T50" fmla="*/ 95 w 181"/>
                <a:gd name="T51" fmla="*/ 159 h 171"/>
                <a:gd name="T52" fmla="*/ 127 w 181"/>
                <a:gd name="T53" fmla="*/ 167 h 171"/>
                <a:gd name="T54" fmla="*/ 160 w 181"/>
                <a:gd name="T55" fmla="*/ 155 h 171"/>
                <a:gd name="T56" fmla="*/ 179 w 181"/>
                <a:gd name="T57" fmla="*/ 128 h 171"/>
                <a:gd name="T58" fmla="*/ 181 w 181"/>
                <a:gd name="T59" fmla="*/ 139 h 171"/>
                <a:gd name="T60" fmla="*/ 133 w 181"/>
                <a:gd name="T61" fmla="*/ 169 h 171"/>
                <a:gd name="T62" fmla="*/ 45 w 181"/>
                <a:gd name="T63" fmla="*/ 167 h 171"/>
                <a:gd name="T64" fmla="*/ 29 w 181"/>
                <a:gd name="T65" fmla="*/ 137 h 171"/>
                <a:gd name="T66" fmla="*/ 24 w 181"/>
                <a:gd name="T67" fmla="*/ 94 h 171"/>
                <a:gd name="T68" fmla="*/ 9 w 181"/>
                <a:gd name="T69" fmla="*/ 61 h 171"/>
                <a:gd name="T70" fmla="*/ 57 w 181"/>
                <a:gd name="T71" fmla="*/ 56 h 171"/>
                <a:gd name="T72" fmla="*/ 90 w 181"/>
                <a:gd name="T73" fmla="*/ 57 h 171"/>
                <a:gd name="T74" fmla="*/ 74 w 181"/>
                <a:gd name="T75" fmla="*/ 30 h 171"/>
                <a:gd name="T76" fmla="*/ 94 w 181"/>
                <a:gd name="T77" fmla="*/ 16 h 171"/>
                <a:gd name="T78" fmla="*/ 118 w 181"/>
                <a:gd name="T79" fmla="*/ 40 h 171"/>
                <a:gd name="T80" fmla="*/ 165 w 181"/>
                <a:gd name="T81" fmla="*/ 69 h 171"/>
                <a:gd name="T82" fmla="*/ 166 w 181"/>
                <a:gd name="T83" fmla="*/ 72 h 171"/>
                <a:gd name="T84" fmla="*/ 119 w 181"/>
                <a:gd name="T85" fmla="*/ 45 h 171"/>
                <a:gd name="T86" fmla="*/ 104 w 181"/>
                <a:gd name="T87" fmla="*/ 30 h 171"/>
                <a:gd name="T88" fmla="*/ 85 w 181"/>
                <a:gd name="T89" fmla="*/ 13 h 171"/>
                <a:gd name="T90" fmla="*/ 79 w 181"/>
                <a:gd name="T91" fmla="*/ 20 h 171"/>
                <a:gd name="T92" fmla="*/ 77 w 181"/>
                <a:gd name="T93" fmla="*/ 33 h 171"/>
                <a:gd name="T94" fmla="*/ 84 w 181"/>
                <a:gd name="T95" fmla="*/ 4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71">
                  <a:moveTo>
                    <a:pt x="84" y="45"/>
                  </a:moveTo>
                  <a:cubicBezTo>
                    <a:pt x="85" y="47"/>
                    <a:pt x="87" y="49"/>
                    <a:pt x="88" y="51"/>
                  </a:cubicBezTo>
                  <a:cubicBezTo>
                    <a:pt x="90" y="53"/>
                    <a:pt x="92" y="56"/>
                    <a:pt x="95" y="58"/>
                  </a:cubicBezTo>
                  <a:cubicBezTo>
                    <a:pt x="96" y="59"/>
                    <a:pt x="98" y="61"/>
                    <a:pt x="100" y="62"/>
                  </a:cubicBezTo>
                  <a:cubicBezTo>
                    <a:pt x="103" y="64"/>
                    <a:pt x="95" y="69"/>
                    <a:pt x="96" y="81"/>
                  </a:cubicBezTo>
                  <a:cubicBezTo>
                    <a:pt x="97" y="93"/>
                    <a:pt x="102" y="104"/>
                    <a:pt x="107" y="109"/>
                  </a:cubicBezTo>
                  <a:cubicBezTo>
                    <a:pt x="111" y="114"/>
                    <a:pt x="104" y="116"/>
                    <a:pt x="100" y="110"/>
                  </a:cubicBezTo>
                  <a:cubicBezTo>
                    <a:pt x="96" y="104"/>
                    <a:pt x="86" y="85"/>
                    <a:pt x="93" y="63"/>
                  </a:cubicBezTo>
                  <a:cubicBezTo>
                    <a:pt x="89" y="60"/>
                    <a:pt x="64" y="60"/>
                    <a:pt x="56" y="59"/>
                  </a:cubicBezTo>
                  <a:cubicBezTo>
                    <a:pt x="47" y="58"/>
                    <a:pt x="18" y="59"/>
                    <a:pt x="14" y="61"/>
                  </a:cubicBezTo>
                  <a:cubicBezTo>
                    <a:pt x="9" y="63"/>
                    <a:pt x="6" y="78"/>
                    <a:pt x="17" y="86"/>
                  </a:cubicBezTo>
                  <a:cubicBezTo>
                    <a:pt x="27" y="93"/>
                    <a:pt x="48" y="94"/>
                    <a:pt x="57" y="95"/>
                  </a:cubicBezTo>
                  <a:cubicBezTo>
                    <a:pt x="65" y="95"/>
                    <a:pt x="77" y="93"/>
                    <a:pt x="77" y="93"/>
                  </a:cubicBezTo>
                  <a:cubicBezTo>
                    <a:pt x="78" y="99"/>
                    <a:pt x="78" y="99"/>
                    <a:pt x="78" y="99"/>
                  </a:cubicBezTo>
                  <a:cubicBezTo>
                    <a:pt x="78" y="99"/>
                    <a:pt x="69" y="99"/>
                    <a:pt x="56" y="98"/>
                  </a:cubicBezTo>
                  <a:cubicBezTo>
                    <a:pt x="42" y="98"/>
                    <a:pt x="30" y="93"/>
                    <a:pt x="19" y="100"/>
                  </a:cubicBezTo>
                  <a:cubicBezTo>
                    <a:pt x="8" y="107"/>
                    <a:pt x="12" y="123"/>
                    <a:pt x="22" y="129"/>
                  </a:cubicBezTo>
                  <a:cubicBezTo>
                    <a:pt x="32" y="135"/>
                    <a:pt x="62" y="134"/>
                    <a:pt x="72" y="130"/>
                  </a:cubicBezTo>
                  <a:cubicBezTo>
                    <a:pt x="78" y="129"/>
                    <a:pt x="81" y="128"/>
                    <a:pt x="81" y="128"/>
                  </a:cubicBezTo>
                  <a:cubicBezTo>
                    <a:pt x="82" y="133"/>
                    <a:pt x="82" y="133"/>
                    <a:pt x="82" y="133"/>
                  </a:cubicBezTo>
                  <a:cubicBezTo>
                    <a:pt x="82" y="133"/>
                    <a:pt x="61" y="136"/>
                    <a:pt x="53" y="137"/>
                  </a:cubicBezTo>
                  <a:cubicBezTo>
                    <a:pt x="44" y="138"/>
                    <a:pt x="32" y="138"/>
                    <a:pt x="28" y="141"/>
                  </a:cubicBezTo>
                  <a:cubicBezTo>
                    <a:pt x="23" y="144"/>
                    <a:pt x="32" y="158"/>
                    <a:pt x="40" y="162"/>
                  </a:cubicBezTo>
                  <a:cubicBezTo>
                    <a:pt x="40" y="162"/>
                    <a:pt x="46" y="169"/>
                    <a:pt x="79" y="168"/>
                  </a:cubicBezTo>
                  <a:cubicBezTo>
                    <a:pt x="85" y="167"/>
                    <a:pt x="92" y="166"/>
                    <a:pt x="91" y="162"/>
                  </a:cubicBezTo>
                  <a:cubicBezTo>
                    <a:pt x="90" y="158"/>
                    <a:pt x="92" y="155"/>
                    <a:pt x="95" y="159"/>
                  </a:cubicBezTo>
                  <a:cubicBezTo>
                    <a:pt x="98" y="164"/>
                    <a:pt x="120" y="168"/>
                    <a:pt x="127" y="167"/>
                  </a:cubicBezTo>
                  <a:cubicBezTo>
                    <a:pt x="136" y="165"/>
                    <a:pt x="150" y="167"/>
                    <a:pt x="160" y="155"/>
                  </a:cubicBezTo>
                  <a:cubicBezTo>
                    <a:pt x="167" y="147"/>
                    <a:pt x="175" y="137"/>
                    <a:pt x="179" y="128"/>
                  </a:cubicBezTo>
                  <a:cubicBezTo>
                    <a:pt x="180" y="135"/>
                    <a:pt x="181" y="139"/>
                    <a:pt x="181" y="139"/>
                  </a:cubicBezTo>
                  <a:cubicBezTo>
                    <a:pt x="181" y="139"/>
                    <a:pt x="167" y="166"/>
                    <a:pt x="133" y="169"/>
                  </a:cubicBezTo>
                  <a:cubicBezTo>
                    <a:pt x="100" y="171"/>
                    <a:pt x="57" y="171"/>
                    <a:pt x="45" y="167"/>
                  </a:cubicBezTo>
                  <a:cubicBezTo>
                    <a:pt x="32" y="163"/>
                    <a:pt x="14" y="145"/>
                    <a:pt x="29" y="137"/>
                  </a:cubicBezTo>
                  <a:cubicBezTo>
                    <a:pt x="8" y="126"/>
                    <a:pt x="0" y="107"/>
                    <a:pt x="24" y="94"/>
                  </a:cubicBezTo>
                  <a:cubicBezTo>
                    <a:pt x="1" y="80"/>
                    <a:pt x="4" y="68"/>
                    <a:pt x="9" y="61"/>
                  </a:cubicBezTo>
                  <a:cubicBezTo>
                    <a:pt x="13" y="54"/>
                    <a:pt x="47" y="54"/>
                    <a:pt x="57" y="56"/>
                  </a:cubicBezTo>
                  <a:cubicBezTo>
                    <a:pt x="68" y="57"/>
                    <a:pt x="90" y="57"/>
                    <a:pt x="90" y="57"/>
                  </a:cubicBezTo>
                  <a:cubicBezTo>
                    <a:pt x="90" y="57"/>
                    <a:pt x="74" y="40"/>
                    <a:pt x="74" y="30"/>
                  </a:cubicBezTo>
                  <a:cubicBezTo>
                    <a:pt x="74" y="20"/>
                    <a:pt x="78" y="0"/>
                    <a:pt x="94" y="16"/>
                  </a:cubicBezTo>
                  <a:cubicBezTo>
                    <a:pt x="111" y="31"/>
                    <a:pt x="118" y="40"/>
                    <a:pt x="118" y="40"/>
                  </a:cubicBezTo>
                  <a:cubicBezTo>
                    <a:pt x="118" y="40"/>
                    <a:pt x="152" y="44"/>
                    <a:pt x="165" y="69"/>
                  </a:cubicBezTo>
                  <a:cubicBezTo>
                    <a:pt x="166" y="70"/>
                    <a:pt x="166" y="71"/>
                    <a:pt x="166" y="72"/>
                  </a:cubicBezTo>
                  <a:cubicBezTo>
                    <a:pt x="156" y="62"/>
                    <a:pt x="136" y="45"/>
                    <a:pt x="119" y="45"/>
                  </a:cubicBezTo>
                  <a:cubicBezTo>
                    <a:pt x="114" y="45"/>
                    <a:pt x="109" y="35"/>
                    <a:pt x="104" y="30"/>
                  </a:cubicBezTo>
                  <a:cubicBezTo>
                    <a:pt x="100" y="25"/>
                    <a:pt x="90" y="14"/>
                    <a:pt x="85" y="13"/>
                  </a:cubicBezTo>
                  <a:cubicBezTo>
                    <a:pt x="82" y="13"/>
                    <a:pt x="80" y="18"/>
                    <a:pt x="79" y="20"/>
                  </a:cubicBezTo>
                  <a:cubicBezTo>
                    <a:pt x="78" y="24"/>
                    <a:pt x="77" y="29"/>
                    <a:pt x="77" y="33"/>
                  </a:cubicBezTo>
                  <a:cubicBezTo>
                    <a:pt x="78" y="37"/>
                    <a:pt x="81" y="42"/>
                    <a:pt x="84"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9" name="Freeform 227"/>
            <p:cNvSpPr/>
            <p:nvPr/>
          </p:nvSpPr>
          <p:spPr bwMode="auto">
            <a:xfrm>
              <a:off x="3267076" y="6188076"/>
              <a:ext cx="101600" cy="109538"/>
            </a:xfrm>
            <a:custGeom>
              <a:avLst/>
              <a:gdLst>
                <a:gd name="T0" fmla="*/ 150 w 189"/>
                <a:gd name="T1" fmla="*/ 26 h 203"/>
                <a:gd name="T2" fmla="*/ 97 w 189"/>
                <a:gd name="T3" fmla="*/ 119 h 203"/>
                <a:gd name="T4" fmla="*/ 16 w 189"/>
                <a:gd name="T5" fmla="*/ 104 h 203"/>
                <a:gd name="T6" fmla="*/ 0 w 189"/>
                <a:gd name="T7" fmla="*/ 189 h 203"/>
                <a:gd name="T8" fmla="*/ 29 w 189"/>
                <a:gd name="T9" fmla="*/ 198 h 203"/>
                <a:gd name="T10" fmla="*/ 129 w 189"/>
                <a:gd name="T11" fmla="*/ 199 h 203"/>
                <a:gd name="T12" fmla="*/ 173 w 189"/>
                <a:gd name="T13" fmla="*/ 91 h 203"/>
                <a:gd name="T14" fmla="*/ 150 w 189"/>
                <a:gd name="T15" fmla="*/ 26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203">
                  <a:moveTo>
                    <a:pt x="150" y="26"/>
                  </a:moveTo>
                  <a:cubicBezTo>
                    <a:pt x="150" y="26"/>
                    <a:pt x="114" y="37"/>
                    <a:pt x="97" y="119"/>
                  </a:cubicBezTo>
                  <a:cubicBezTo>
                    <a:pt x="45" y="111"/>
                    <a:pt x="16" y="104"/>
                    <a:pt x="16" y="104"/>
                  </a:cubicBezTo>
                  <a:cubicBezTo>
                    <a:pt x="0" y="189"/>
                    <a:pt x="0" y="189"/>
                    <a:pt x="0" y="189"/>
                  </a:cubicBezTo>
                  <a:cubicBezTo>
                    <a:pt x="0" y="189"/>
                    <a:pt x="3" y="194"/>
                    <a:pt x="29" y="198"/>
                  </a:cubicBezTo>
                  <a:cubicBezTo>
                    <a:pt x="55" y="202"/>
                    <a:pt x="111" y="203"/>
                    <a:pt x="129" y="199"/>
                  </a:cubicBezTo>
                  <a:cubicBezTo>
                    <a:pt x="147" y="195"/>
                    <a:pt x="166" y="164"/>
                    <a:pt x="173" y="91"/>
                  </a:cubicBezTo>
                  <a:cubicBezTo>
                    <a:pt x="189" y="0"/>
                    <a:pt x="150" y="26"/>
                    <a:pt x="150" y="26"/>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0" name="Freeform 228"/>
            <p:cNvSpPr/>
            <p:nvPr/>
          </p:nvSpPr>
          <p:spPr bwMode="auto">
            <a:xfrm>
              <a:off x="3275013" y="6208714"/>
              <a:ext cx="85725" cy="87313"/>
            </a:xfrm>
            <a:custGeom>
              <a:avLst/>
              <a:gdLst>
                <a:gd name="T0" fmla="*/ 115 w 159"/>
                <a:gd name="T1" fmla="*/ 15 h 164"/>
                <a:gd name="T2" fmla="*/ 91 w 159"/>
                <a:gd name="T3" fmla="*/ 81 h 164"/>
                <a:gd name="T4" fmla="*/ 103 w 159"/>
                <a:gd name="T5" fmla="*/ 114 h 164"/>
                <a:gd name="T6" fmla="*/ 100 w 159"/>
                <a:gd name="T7" fmla="*/ 118 h 164"/>
                <a:gd name="T8" fmla="*/ 77 w 159"/>
                <a:gd name="T9" fmla="*/ 88 h 164"/>
                <a:gd name="T10" fmla="*/ 34 w 159"/>
                <a:gd name="T11" fmla="*/ 79 h 164"/>
                <a:gd name="T12" fmla="*/ 17 w 159"/>
                <a:gd name="T13" fmla="*/ 86 h 164"/>
                <a:gd name="T14" fmla="*/ 6 w 159"/>
                <a:gd name="T15" fmla="*/ 147 h 164"/>
                <a:gd name="T16" fmla="*/ 31 w 159"/>
                <a:gd name="T17" fmla="*/ 158 h 164"/>
                <a:gd name="T18" fmla="*/ 113 w 159"/>
                <a:gd name="T19" fmla="*/ 156 h 164"/>
                <a:gd name="T20" fmla="*/ 134 w 159"/>
                <a:gd name="T21" fmla="*/ 107 h 164"/>
                <a:gd name="T22" fmla="*/ 147 w 159"/>
                <a:gd name="T23" fmla="*/ 37 h 164"/>
                <a:gd name="T24" fmla="*/ 144 w 159"/>
                <a:gd name="T25" fmla="*/ 5 h 164"/>
                <a:gd name="T26" fmla="*/ 115 w 159"/>
                <a:gd name="T27" fmla="*/ 1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9" h="164">
                  <a:moveTo>
                    <a:pt x="115" y="15"/>
                  </a:moveTo>
                  <a:cubicBezTo>
                    <a:pt x="110" y="21"/>
                    <a:pt x="89" y="67"/>
                    <a:pt x="91" y="81"/>
                  </a:cubicBezTo>
                  <a:cubicBezTo>
                    <a:pt x="94" y="95"/>
                    <a:pt x="94" y="106"/>
                    <a:pt x="103" y="114"/>
                  </a:cubicBezTo>
                  <a:cubicBezTo>
                    <a:pt x="111" y="122"/>
                    <a:pt x="107" y="127"/>
                    <a:pt x="100" y="118"/>
                  </a:cubicBezTo>
                  <a:cubicBezTo>
                    <a:pt x="93" y="109"/>
                    <a:pt x="80" y="92"/>
                    <a:pt x="77" y="88"/>
                  </a:cubicBezTo>
                  <a:cubicBezTo>
                    <a:pt x="69" y="83"/>
                    <a:pt x="44" y="80"/>
                    <a:pt x="34" y="79"/>
                  </a:cubicBezTo>
                  <a:cubicBezTo>
                    <a:pt x="25" y="77"/>
                    <a:pt x="15" y="73"/>
                    <a:pt x="17" y="86"/>
                  </a:cubicBezTo>
                  <a:cubicBezTo>
                    <a:pt x="19" y="99"/>
                    <a:pt x="11" y="137"/>
                    <a:pt x="6" y="147"/>
                  </a:cubicBezTo>
                  <a:cubicBezTo>
                    <a:pt x="0" y="156"/>
                    <a:pt x="12" y="156"/>
                    <a:pt x="31" y="158"/>
                  </a:cubicBezTo>
                  <a:cubicBezTo>
                    <a:pt x="50" y="159"/>
                    <a:pt x="99" y="164"/>
                    <a:pt x="113" y="156"/>
                  </a:cubicBezTo>
                  <a:cubicBezTo>
                    <a:pt x="126" y="147"/>
                    <a:pt x="132" y="122"/>
                    <a:pt x="134" y="107"/>
                  </a:cubicBezTo>
                  <a:cubicBezTo>
                    <a:pt x="136" y="91"/>
                    <a:pt x="143" y="54"/>
                    <a:pt x="147" y="37"/>
                  </a:cubicBezTo>
                  <a:cubicBezTo>
                    <a:pt x="147" y="37"/>
                    <a:pt x="159" y="11"/>
                    <a:pt x="144" y="5"/>
                  </a:cubicBezTo>
                  <a:cubicBezTo>
                    <a:pt x="128" y="0"/>
                    <a:pt x="119" y="8"/>
                    <a:pt x="115" y="1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1" name="Freeform 229"/>
            <p:cNvSpPr/>
            <p:nvPr/>
          </p:nvSpPr>
          <p:spPr bwMode="auto">
            <a:xfrm>
              <a:off x="3263901" y="6237289"/>
              <a:ext cx="20638" cy="60325"/>
            </a:xfrm>
            <a:custGeom>
              <a:avLst/>
              <a:gdLst>
                <a:gd name="T0" fmla="*/ 10 w 41"/>
                <a:gd name="T1" fmla="*/ 9 h 113"/>
                <a:gd name="T2" fmla="*/ 0 w 41"/>
                <a:gd name="T3" fmla="*/ 104 h 113"/>
                <a:gd name="T4" fmla="*/ 20 w 41"/>
                <a:gd name="T5" fmla="*/ 105 h 113"/>
                <a:gd name="T6" fmla="*/ 31 w 41"/>
                <a:gd name="T7" fmla="*/ 14 h 113"/>
                <a:gd name="T8" fmla="*/ 10 w 41"/>
                <a:gd name="T9" fmla="*/ 9 h 113"/>
              </a:gdLst>
              <a:ahLst/>
              <a:cxnLst>
                <a:cxn ang="0">
                  <a:pos x="T0" y="T1"/>
                </a:cxn>
                <a:cxn ang="0">
                  <a:pos x="T2" y="T3"/>
                </a:cxn>
                <a:cxn ang="0">
                  <a:pos x="T4" y="T5"/>
                </a:cxn>
                <a:cxn ang="0">
                  <a:pos x="T6" y="T7"/>
                </a:cxn>
                <a:cxn ang="0">
                  <a:pos x="T8" y="T9"/>
                </a:cxn>
              </a:cxnLst>
              <a:rect l="0" t="0" r="r" b="b"/>
              <a:pathLst>
                <a:path w="41" h="113">
                  <a:moveTo>
                    <a:pt x="10" y="9"/>
                  </a:moveTo>
                  <a:cubicBezTo>
                    <a:pt x="10" y="9"/>
                    <a:pt x="22" y="45"/>
                    <a:pt x="0" y="104"/>
                  </a:cubicBezTo>
                  <a:cubicBezTo>
                    <a:pt x="7" y="113"/>
                    <a:pt x="20" y="105"/>
                    <a:pt x="20" y="105"/>
                  </a:cubicBezTo>
                  <a:cubicBezTo>
                    <a:pt x="20" y="105"/>
                    <a:pt x="41" y="63"/>
                    <a:pt x="31" y="14"/>
                  </a:cubicBezTo>
                  <a:cubicBezTo>
                    <a:pt x="22" y="0"/>
                    <a:pt x="10" y="9"/>
                    <a:pt x="10" y="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2" name="Freeform 230"/>
            <p:cNvSpPr/>
            <p:nvPr/>
          </p:nvSpPr>
          <p:spPr bwMode="auto">
            <a:xfrm>
              <a:off x="3430588" y="6197601"/>
              <a:ext cx="55563" cy="92075"/>
            </a:xfrm>
            <a:custGeom>
              <a:avLst/>
              <a:gdLst>
                <a:gd name="T0" fmla="*/ 35 w 103"/>
                <a:gd name="T1" fmla="*/ 1 h 172"/>
                <a:gd name="T2" fmla="*/ 103 w 103"/>
                <a:gd name="T3" fmla="*/ 172 h 172"/>
                <a:gd name="T4" fmla="*/ 0 w 103"/>
                <a:gd name="T5" fmla="*/ 172 h 172"/>
                <a:gd name="T6" fmla="*/ 0 w 103"/>
                <a:gd name="T7" fmla="*/ 0 h 172"/>
                <a:gd name="T8" fmla="*/ 35 w 103"/>
                <a:gd name="T9" fmla="*/ 1 h 172"/>
              </a:gdLst>
              <a:ahLst/>
              <a:cxnLst>
                <a:cxn ang="0">
                  <a:pos x="T0" y="T1"/>
                </a:cxn>
                <a:cxn ang="0">
                  <a:pos x="T2" y="T3"/>
                </a:cxn>
                <a:cxn ang="0">
                  <a:pos x="T4" y="T5"/>
                </a:cxn>
                <a:cxn ang="0">
                  <a:pos x="T6" y="T7"/>
                </a:cxn>
                <a:cxn ang="0">
                  <a:pos x="T8" y="T9"/>
                </a:cxn>
              </a:cxnLst>
              <a:rect l="0" t="0" r="r" b="b"/>
              <a:pathLst>
                <a:path w="103" h="172">
                  <a:moveTo>
                    <a:pt x="35" y="1"/>
                  </a:moveTo>
                  <a:cubicBezTo>
                    <a:pt x="35" y="1"/>
                    <a:pt x="97" y="65"/>
                    <a:pt x="103" y="172"/>
                  </a:cubicBezTo>
                  <a:cubicBezTo>
                    <a:pt x="28" y="172"/>
                    <a:pt x="0" y="172"/>
                    <a:pt x="0" y="172"/>
                  </a:cubicBezTo>
                  <a:cubicBezTo>
                    <a:pt x="0" y="0"/>
                    <a:pt x="0" y="0"/>
                    <a:pt x="0" y="0"/>
                  </a:cubicBezTo>
                  <a:lnTo>
                    <a:pt x="35"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3" name="Freeform 231"/>
            <p:cNvSpPr/>
            <p:nvPr/>
          </p:nvSpPr>
          <p:spPr bwMode="auto">
            <a:xfrm>
              <a:off x="3441701" y="6196014"/>
              <a:ext cx="39688" cy="85725"/>
            </a:xfrm>
            <a:custGeom>
              <a:avLst/>
              <a:gdLst>
                <a:gd name="T0" fmla="*/ 10 w 74"/>
                <a:gd name="T1" fmla="*/ 3 h 160"/>
                <a:gd name="T2" fmla="*/ 58 w 74"/>
                <a:gd name="T3" fmla="*/ 82 h 160"/>
                <a:gd name="T4" fmla="*/ 74 w 74"/>
                <a:gd name="T5" fmla="*/ 160 h 160"/>
                <a:gd name="T6" fmla="*/ 9 w 74"/>
                <a:gd name="T7" fmla="*/ 160 h 160"/>
                <a:gd name="T8" fmla="*/ 0 w 74"/>
                <a:gd name="T9" fmla="*/ 7 h 160"/>
                <a:gd name="T10" fmla="*/ 10 w 74"/>
                <a:gd name="T11" fmla="*/ 3 h 160"/>
              </a:gdLst>
              <a:ahLst/>
              <a:cxnLst>
                <a:cxn ang="0">
                  <a:pos x="T0" y="T1"/>
                </a:cxn>
                <a:cxn ang="0">
                  <a:pos x="T2" y="T3"/>
                </a:cxn>
                <a:cxn ang="0">
                  <a:pos x="T4" y="T5"/>
                </a:cxn>
                <a:cxn ang="0">
                  <a:pos x="T6" y="T7"/>
                </a:cxn>
                <a:cxn ang="0">
                  <a:pos x="T8" y="T9"/>
                </a:cxn>
                <a:cxn ang="0">
                  <a:pos x="T10" y="T11"/>
                </a:cxn>
              </a:cxnLst>
              <a:rect l="0" t="0" r="r" b="b"/>
              <a:pathLst>
                <a:path w="74" h="160">
                  <a:moveTo>
                    <a:pt x="10" y="3"/>
                  </a:moveTo>
                  <a:cubicBezTo>
                    <a:pt x="10" y="3"/>
                    <a:pt x="45" y="49"/>
                    <a:pt x="58" y="82"/>
                  </a:cubicBezTo>
                  <a:cubicBezTo>
                    <a:pt x="70" y="115"/>
                    <a:pt x="74" y="160"/>
                    <a:pt x="74" y="160"/>
                  </a:cubicBezTo>
                  <a:cubicBezTo>
                    <a:pt x="9" y="160"/>
                    <a:pt x="9" y="160"/>
                    <a:pt x="9" y="160"/>
                  </a:cubicBezTo>
                  <a:cubicBezTo>
                    <a:pt x="9" y="160"/>
                    <a:pt x="10" y="41"/>
                    <a:pt x="0" y="7"/>
                  </a:cubicBezTo>
                  <a:cubicBezTo>
                    <a:pt x="0" y="0"/>
                    <a:pt x="10" y="3"/>
                    <a:pt x="10" y="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4" name="Freeform 232"/>
            <p:cNvSpPr/>
            <p:nvPr/>
          </p:nvSpPr>
          <p:spPr bwMode="auto">
            <a:xfrm>
              <a:off x="3332163" y="6332539"/>
              <a:ext cx="119063" cy="188913"/>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5" name="Freeform 233"/>
            <p:cNvSpPr/>
            <p:nvPr/>
          </p:nvSpPr>
          <p:spPr bwMode="auto">
            <a:xfrm>
              <a:off x="3336926"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09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09" y="301"/>
                  </a:cubicBezTo>
                  <a:cubicBezTo>
                    <a:pt x="211" y="299"/>
                    <a:pt x="209" y="293"/>
                    <a:pt x="200" y="288"/>
                  </a:cubicBezTo>
                  <a:cubicBezTo>
                    <a:pt x="190"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3"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6" name="Freeform 234"/>
            <p:cNvSpPr/>
            <p:nvPr/>
          </p:nvSpPr>
          <p:spPr bwMode="auto">
            <a:xfrm>
              <a:off x="3389313" y="6369051"/>
              <a:ext cx="12700"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7" name="Freeform 235"/>
            <p:cNvSpPr/>
            <p:nvPr/>
          </p:nvSpPr>
          <p:spPr bwMode="auto">
            <a:xfrm>
              <a:off x="3373438" y="6356351"/>
              <a:ext cx="42863" cy="22225"/>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8" name="Freeform 236"/>
            <p:cNvSpPr/>
            <p:nvPr/>
          </p:nvSpPr>
          <p:spPr bwMode="auto">
            <a:xfrm>
              <a:off x="3330576" y="6489701"/>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9" name="Freeform 237"/>
            <p:cNvSpPr/>
            <p:nvPr/>
          </p:nvSpPr>
          <p:spPr bwMode="auto">
            <a:xfrm>
              <a:off x="3328988" y="65151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0" name="Oval 238"/>
            <p:cNvSpPr>
              <a:spLocks noChangeArrowheads="1"/>
            </p:cNvSpPr>
            <p:nvPr/>
          </p:nvSpPr>
          <p:spPr bwMode="auto">
            <a:xfrm>
              <a:off x="3351213" y="65008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1" name="Freeform 239"/>
            <p:cNvSpPr/>
            <p:nvPr/>
          </p:nvSpPr>
          <p:spPr bwMode="auto">
            <a:xfrm>
              <a:off x="3400426" y="64897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2" name="Freeform 240"/>
            <p:cNvSpPr/>
            <p:nvPr/>
          </p:nvSpPr>
          <p:spPr bwMode="auto">
            <a:xfrm>
              <a:off x="3397251" y="6515101"/>
              <a:ext cx="63500"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3" name="Oval 241"/>
            <p:cNvSpPr>
              <a:spLocks noChangeArrowheads="1"/>
            </p:cNvSpPr>
            <p:nvPr/>
          </p:nvSpPr>
          <p:spPr bwMode="auto">
            <a:xfrm>
              <a:off x="3419476" y="65008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4" name="Freeform 242"/>
            <p:cNvSpPr/>
            <p:nvPr/>
          </p:nvSpPr>
          <p:spPr bwMode="auto">
            <a:xfrm>
              <a:off x="3360738" y="6172201"/>
              <a:ext cx="74613" cy="123825"/>
            </a:xfrm>
            <a:custGeom>
              <a:avLst/>
              <a:gdLst>
                <a:gd name="T0" fmla="*/ 0 w 140"/>
                <a:gd name="T1" fmla="*/ 59 h 230"/>
                <a:gd name="T2" fmla="*/ 140 w 140"/>
                <a:gd name="T3" fmla="*/ 60 h 230"/>
                <a:gd name="T4" fmla="*/ 140 w 140"/>
                <a:gd name="T5" fmla="*/ 230 h 230"/>
                <a:gd name="T6" fmla="*/ 0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5" name="Freeform 243"/>
            <p:cNvSpPr/>
            <p:nvPr/>
          </p:nvSpPr>
          <p:spPr bwMode="auto">
            <a:xfrm>
              <a:off x="3375026" y="6216651"/>
              <a:ext cx="15875" cy="12700"/>
            </a:xfrm>
            <a:custGeom>
              <a:avLst/>
              <a:gdLst>
                <a:gd name="T0" fmla="*/ 9 w 10"/>
                <a:gd name="T1" fmla="*/ 1 h 8"/>
                <a:gd name="T2" fmla="*/ 1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1"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6" name="Freeform 244"/>
            <p:cNvSpPr/>
            <p:nvPr/>
          </p:nvSpPr>
          <p:spPr bwMode="auto">
            <a:xfrm>
              <a:off x="3403601" y="6216651"/>
              <a:ext cx="15875" cy="12700"/>
            </a:xfrm>
            <a:custGeom>
              <a:avLst/>
              <a:gdLst>
                <a:gd name="T0" fmla="*/ 1 w 10"/>
                <a:gd name="T1" fmla="*/ 1 h 8"/>
                <a:gd name="T2" fmla="*/ 9 w 10"/>
                <a:gd name="T3" fmla="*/ 8 h 8"/>
                <a:gd name="T4" fmla="*/ 10 w 10"/>
                <a:gd name="T5" fmla="*/ 6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7" name="Freeform 245"/>
            <p:cNvSpPr>
              <a:spLocks noEditPoints="1"/>
            </p:cNvSpPr>
            <p:nvPr/>
          </p:nvSpPr>
          <p:spPr bwMode="auto">
            <a:xfrm>
              <a:off x="3363913" y="6207126"/>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8" name="Freeform 246"/>
            <p:cNvSpPr/>
            <p:nvPr/>
          </p:nvSpPr>
          <p:spPr bwMode="auto">
            <a:xfrm>
              <a:off x="3381376" y="6218239"/>
              <a:ext cx="34925" cy="84138"/>
            </a:xfrm>
            <a:custGeom>
              <a:avLst/>
              <a:gdLst>
                <a:gd name="T0" fmla="*/ 14 w 22"/>
                <a:gd name="T1" fmla="*/ 0 h 53"/>
                <a:gd name="T2" fmla="*/ 6 w 22"/>
                <a:gd name="T3" fmla="*/ 0 h 53"/>
                <a:gd name="T4" fmla="*/ 6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6" y="0"/>
                  </a:lnTo>
                  <a:lnTo>
                    <a:pt x="6"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9" name="Freeform 247"/>
            <p:cNvSpPr/>
            <p:nvPr/>
          </p:nvSpPr>
          <p:spPr bwMode="auto">
            <a:xfrm>
              <a:off x="3382963" y="6219826"/>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0" name="Freeform 248"/>
            <p:cNvSpPr/>
            <p:nvPr/>
          </p:nvSpPr>
          <p:spPr bwMode="auto">
            <a:xfrm>
              <a:off x="3397251" y="6219826"/>
              <a:ext cx="17463" cy="80963"/>
            </a:xfrm>
            <a:custGeom>
              <a:avLst/>
              <a:gdLst>
                <a:gd name="T0" fmla="*/ 11 w 11"/>
                <a:gd name="T1" fmla="*/ 36 h 51"/>
                <a:gd name="T2" fmla="*/ 3 w 11"/>
                <a:gd name="T3" fmla="*/ 0 h 51"/>
                <a:gd name="T4" fmla="*/ 0 w 11"/>
                <a:gd name="T5" fmla="*/ 0 h 51"/>
                <a:gd name="T6" fmla="*/ 0 w 11"/>
                <a:gd name="T7" fmla="*/ 50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0"/>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1" name="Freeform 249"/>
            <p:cNvSpPr/>
            <p:nvPr/>
          </p:nvSpPr>
          <p:spPr bwMode="auto">
            <a:xfrm>
              <a:off x="3387726" y="6227764"/>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2" name="Freeform 250"/>
            <p:cNvSpPr/>
            <p:nvPr/>
          </p:nvSpPr>
          <p:spPr bwMode="auto">
            <a:xfrm>
              <a:off x="3384551" y="6248401"/>
              <a:ext cx="25400" cy="22225"/>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2"/>
                    <a:pt x="40" y="6"/>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3" name="Freeform 251"/>
            <p:cNvSpPr/>
            <p:nvPr/>
          </p:nvSpPr>
          <p:spPr bwMode="auto">
            <a:xfrm>
              <a:off x="3387726" y="6269039"/>
              <a:ext cx="26988" cy="20638"/>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4" name="Freeform 252"/>
            <p:cNvSpPr/>
            <p:nvPr/>
          </p:nvSpPr>
          <p:spPr bwMode="auto">
            <a:xfrm>
              <a:off x="3389313" y="6211889"/>
              <a:ext cx="15875" cy="12700"/>
            </a:xfrm>
            <a:custGeom>
              <a:avLst/>
              <a:gdLst>
                <a:gd name="T0" fmla="*/ 2 w 31"/>
                <a:gd name="T1" fmla="*/ 0 h 23"/>
                <a:gd name="T2" fmla="*/ 30 w 31"/>
                <a:gd name="T3" fmla="*/ 0 h 23"/>
                <a:gd name="T4" fmla="*/ 30 w 31"/>
                <a:gd name="T5" fmla="*/ 16 h 23"/>
                <a:gd name="T6" fmla="*/ 14 w 31"/>
                <a:gd name="T7" fmla="*/ 23 h 23"/>
                <a:gd name="T8" fmla="*/ 3 w 31"/>
                <a:gd name="T9" fmla="*/ 19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4" y="23"/>
                  </a:cubicBezTo>
                  <a:cubicBezTo>
                    <a:pt x="10" y="23"/>
                    <a:pt x="5" y="23"/>
                    <a:pt x="3" y="19"/>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5" name="Freeform 253"/>
            <p:cNvSpPr/>
            <p:nvPr/>
          </p:nvSpPr>
          <p:spPr bwMode="auto">
            <a:xfrm>
              <a:off x="3341688" y="6203951"/>
              <a:ext cx="104775" cy="142875"/>
            </a:xfrm>
            <a:custGeom>
              <a:avLst/>
              <a:gdLst>
                <a:gd name="T0" fmla="*/ 34 w 196"/>
                <a:gd name="T1" fmla="*/ 0 h 266"/>
                <a:gd name="T2" fmla="*/ 103 w 196"/>
                <a:gd name="T3" fmla="*/ 118 h 266"/>
                <a:gd name="T4" fmla="*/ 174 w 196"/>
                <a:gd name="T5" fmla="*/ 0 h 266"/>
                <a:gd name="T6" fmla="*/ 184 w 196"/>
                <a:gd name="T7" fmla="*/ 0 h 266"/>
                <a:gd name="T8" fmla="*/ 195 w 196"/>
                <a:gd name="T9" fmla="*/ 152 h 266"/>
                <a:gd name="T10" fmla="*/ 196 w 196"/>
                <a:gd name="T11" fmla="*/ 246 h 266"/>
                <a:gd name="T12" fmla="*/ 0 w 196"/>
                <a:gd name="T13" fmla="*/ 246 h 266"/>
                <a:gd name="T14" fmla="*/ 20 w 196"/>
                <a:gd name="T15" fmla="*/ 0 h 266"/>
                <a:gd name="T16" fmla="*/ 34 w 196"/>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6">
                  <a:moveTo>
                    <a:pt x="34" y="0"/>
                  </a:moveTo>
                  <a:cubicBezTo>
                    <a:pt x="34" y="0"/>
                    <a:pt x="60" y="58"/>
                    <a:pt x="103" y="118"/>
                  </a:cubicBezTo>
                  <a:cubicBezTo>
                    <a:pt x="143" y="69"/>
                    <a:pt x="174" y="0"/>
                    <a:pt x="174" y="0"/>
                  </a:cubicBezTo>
                  <a:cubicBezTo>
                    <a:pt x="184" y="0"/>
                    <a:pt x="184" y="0"/>
                    <a:pt x="184" y="0"/>
                  </a:cubicBezTo>
                  <a:cubicBezTo>
                    <a:pt x="184" y="0"/>
                    <a:pt x="194" y="116"/>
                    <a:pt x="195" y="152"/>
                  </a:cubicBezTo>
                  <a:cubicBezTo>
                    <a:pt x="195" y="188"/>
                    <a:pt x="196" y="246"/>
                    <a:pt x="196" y="246"/>
                  </a:cubicBezTo>
                  <a:cubicBezTo>
                    <a:pt x="196" y="246"/>
                    <a:pt x="100" y="266"/>
                    <a:pt x="0" y="246"/>
                  </a:cubicBezTo>
                  <a:cubicBezTo>
                    <a:pt x="3" y="156"/>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6" name="Freeform 254"/>
            <p:cNvSpPr/>
            <p:nvPr/>
          </p:nvSpPr>
          <p:spPr bwMode="auto">
            <a:xfrm>
              <a:off x="3343276" y="6210301"/>
              <a:ext cx="52388" cy="127000"/>
            </a:xfrm>
            <a:custGeom>
              <a:avLst/>
              <a:gdLst>
                <a:gd name="T0" fmla="*/ 22 w 99"/>
                <a:gd name="T1" fmla="*/ 16 h 237"/>
                <a:gd name="T2" fmla="*/ 8 w 99"/>
                <a:gd name="T3" fmla="*/ 171 h 237"/>
                <a:gd name="T4" fmla="*/ 24 w 99"/>
                <a:gd name="T5" fmla="*/ 233 h 237"/>
                <a:gd name="T6" fmla="*/ 85 w 99"/>
                <a:gd name="T7" fmla="*/ 232 h 237"/>
                <a:gd name="T8" fmla="*/ 85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99" y="112"/>
                    <a:pt x="99" y="112"/>
                  </a:cubicBezTo>
                  <a:cubicBezTo>
                    <a:pt x="99" y="112"/>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7" name="Freeform 255"/>
            <p:cNvSpPr/>
            <p:nvPr/>
          </p:nvSpPr>
          <p:spPr bwMode="auto">
            <a:xfrm>
              <a:off x="3389313" y="6208714"/>
              <a:ext cx="55563" cy="133350"/>
            </a:xfrm>
            <a:custGeom>
              <a:avLst/>
              <a:gdLst>
                <a:gd name="T0" fmla="*/ 3 w 102"/>
                <a:gd name="T1" fmla="*/ 235 h 250"/>
                <a:gd name="T2" fmla="*/ 90 w 102"/>
                <a:gd name="T3" fmla="*/ 234 h 250"/>
                <a:gd name="T4" fmla="*/ 100 w 102"/>
                <a:gd name="T5" fmla="*/ 131 h 250"/>
                <a:gd name="T6" fmla="*/ 93 w 102"/>
                <a:gd name="T7" fmla="*/ 26 h 250"/>
                <a:gd name="T8" fmla="*/ 79 w 102"/>
                <a:gd name="T9" fmla="*/ 12 h 250"/>
                <a:gd name="T10" fmla="*/ 54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4"/>
                    <a:pt x="100" y="131"/>
                  </a:cubicBezTo>
                  <a:cubicBezTo>
                    <a:pt x="100" y="109"/>
                    <a:pt x="93" y="51"/>
                    <a:pt x="93" y="26"/>
                  </a:cubicBezTo>
                  <a:cubicBezTo>
                    <a:pt x="93" y="0"/>
                    <a:pt x="81" y="7"/>
                    <a:pt x="79" y="12"/>
                  </a:cubicBezTo>
                  <a:cubicBezTo>
                    <a:pt x="78" y="17"/>
                    <a:pt x="62" y="45"/>
                    <a:pt x="54"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8" name="Rectangle 256"/>
            <p:cNvSpPr>
              <a:spLocks noChangeArrowheads="1"/>
            </p:cNvSpPr>
            <p:nvPr/>
          </p:nvSpPr>
          <p:spPr bwMode="auto">
            <a:xfrm>
              <a:off x="3408363" y="6310314"/>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39" name="Freeform 257"/>
            <p:cNvSpPr/>
            <p:nvPr/>
          </p:nvSpPr>
          <p:spPr bwMode="auto">
            <a:xfrm>
              <a:off x="3429001" y="6249989"/>
              <a:ext cx="61913" cy="65088"/>
            </a:xfrm>
            <a:custGeom>
              <a:avLst/>
              <a:gdLst>
                <a:gd name="T0" fmla="*/ 46 w 118"/>
                <a:gd name="T1" fmla="*/ 0 h 120"/>
                <a:gd name="T2" fmla="*/ 0 w 118"/>
                <a:gd name="T3" fmla="*/ 73 h 120"/>
                <a:gd name="T4" fmla="*/ 43 w 118"/>
                <a:gd name="T5" fmla="*/ 96 h 120"/>
                <a:gd name="T6" fmla="*/ 107 w 118"/>
                <a:gd name="T7" fmla="*/ 90 h 120"/>
                <a:gd name="T8" fmla="*/ 46 w 118"/>
                <a:gd name="T9" fmla="*/ 0 h 120"/>
              </a:gdLst>
              <a:ahLst/>
              <a:cxnLst>
                <a:cxn ang="0">
                  <a:pos x="T0" y="T1"/>
                </a:cxn>
                <a:cxn ang="0">
                  <a:pos x="T2" y="T3"/>
                </a:cxn>
                <a:cxn ang="0">
                  <a:pos x="T4" y="T5"/>
                </a:cxn>
                <a:cxn ang="0">
                  <a:pos x="T6" y="T7"/>
                </a:cxn>
                <a:cxn ang="0">
                  <a:pos x="T8" y="T9"/>
                </a:cxn>
              </a:cxnLst>
              <a:rect l="0" t="0" r="r" b="b"/>
              <a:pathLst>
                <a:path w="118" h="120">
                  <a:moveTo>
                    <a:pt x="46" y="0"/>
                  </a:moveTo>
                  <a:cubicBezTo>
                    <a:pt x="0" y="73"/>
                    <a:pt x="0" y="73"/>
                    <a:pt x="0" y="73"/>
                  </a:cubicBezTo>
                  <a:cubicBezTo>
                    <a:pt x="0" y="73"/>
                    <a:pt x="24" y="87"/>
                    <a:pt x="43" y="96"/>
                  </a:cubicBezTo>
                  <a:cubicBezTo>
                    <a:pt x="63" y="106"/>
                    <a:pt x="96" y="120"/>
                    <a:pt x="107" y="90"/>
                  </a:cubicBezTo>
                  <a:cubicBezTo>
                    <a:pt x="118" y="60"/>
                    <a:pt x="79" y="11"/>
                    <a:pt x="46"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0" name="Freeform 258"/>
            <p:cNvSpPr/>
            <p:nvPr/>
          </p:nvSpPr>
          <p:spPr bwMode="auto">
            <a:xfrm>
              <a:off x="3355976" y="6207126"/>
              <a:ext cx="100013" cy="80963"/>
            </a:xfrm>
            <a:custGeom>
              <a:avLst/>
              <a:gdLst>
                <a:gd name="T0" fmla="*/ 174 w 186"/>
                <a:gd name="T1" fmla="*/ 82 h 151"/>
                <a:gd name="T2" fmla="*/ 165 w 186"/>
                <a:gd name="T3" fmla="*/ 64 h 151"/>
                <a:gd name="T4" fmla="*/ 182 w 186"/>
                <a:gd name="T5" fmla="*/ 19 h 151"/>
                <a:gd name="T6" fmla="*/ 130 w 186"/>
                <a:gd name="T7" fmla="*/ 49 h 151"/>
                <a:gd name="T8" fmla="*/ 61 w 186"/>
                <a:gd name="T9" fmla="*/ 17 h 151"/>
                <a:gd name="T10" fmla="*/ 26 w 186"/>
                <a:gd name="T11" fmla="*/ 14 h 151"/>
                <a:gd name="T12" fmla="*/ 34 w 186"/>
                <a:gd name="T13" fmla="*/ 45 h 151"/>
                <a:gd name="T14" fmla="*/ 32 w 186"/>
                <a:gd name="T15" fmla="*/ 85 h 151"/>
                <a:gd name="T16" fmla="*/ 31 w 186"/>
                <a:gd name="T17" fmla="*/ 120 h 151"/>
                <a:gd name="T18" fmla="*/ 129 w 186"/>
                <a:gd name="T19" fmla="*/ 151 h 151"/>
                <a:gd name="T20" fmla="*/ 174 w 186"/>
                <a:gd name="T21" fmla="*/ 8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51">
                  <a:moveTo>
                    <a:pt x="174" y="82"/>
                  </a:moveTo>
                  <a:cubicBezTo>
                    <a:pt x="174" y="82"/>
                    <a:pt x="172" y="72"/>
                    <a:pt x="165" y="64"/>
                  </a:cubicBezTo>
                  <a:cubicBezTo>
                    <a:pt x="177" y="47"/>
                    <a:pt x="186" y="38"/>
                    <a:pt x="182" y="19"/>
                  </a:cubicBezTo>
                  <a:cubicBezTo>
                    <a:pt x="177" y="0"/>
                    <a:pt x="141" y="27"/>
                    <a:pt x="130" y="49"/>
                  </a:cubicBezTo>
                  <a:cubicBezTo>
                    <a:pt x="104" y="40"/>
                    <a:pt x="75" y="24"/>
                    <a:pt x="61" y="17"/>
                  </a:cubicBezTo>
                  <a:cubicBezTo>
                    <a:pt x="47" y="9"/>
                    <a:pt x="35" y="5"/>
                    <a:pt x="26" y="14"/>
                  </a:cubicBezTo>
                  <a:cubicBezTo>
                    <a:pt x="18" y="22"/>
                    <a:pt x="17" y="34"/>
                    <a:pt x="34" y="45"/>
                  </a:cubicBezTo>
                  <a:cubicBezTo>
                    <a:pt x="13" y="46"/>
                    <a:pt x="0" y="65"/>
                    <a:pt x="32" y="85"/>
                  </a:cubicBezTo>
                  <a:cubicBezTo>
                    <a:pt x="13" y="91"/>
                    <a:pt x="13" y="108"/>
                    <a:pt x="31" y="120"/>
                  </a:cubicBezTo>
                  <a:cubicBezTo>
                    <a:pt x="49" y="133"/>
                    <a:pt x="97" y="148"/>
                    <a:pt x="129" y="151"/>
                  </a:cubicBezTo>
                  <a:cubicBezTo>
                    <a:pt x="183" y="117"/>
                    <a:pt x="174" y="82"/>
                    <a:pt x="174" y="8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1" name="Freeform 259"/>
            <p:cNvSpPr/>
            <p:nvPr/>
          </p:nvSpPr>
          <p:spPr bwMode="auto">
            <a:xfrm>
              <a:off x="3355976" y="6207126"/>
              <a:ext cx="100013" cy="80963"/>
            </a:xfrm>
            <a:custGeom>
              <a:avLst/>
              <a:gdLst>
                <a:gd name="T0" fmla="*/ 182 w 186"/>
                <a:gd name="T1" fmla="*/ 19 h 151"/>
                <a:gd name="T2" fmla="*/ 130 w 186"/>
                <a:gd name="T3" fmla="*/ 49 h 151"/>
                <a:gd name="T4" fmla="*/ 61 w 186"/>
                <a:gd name="T5" fmla="*/ 17 h 151"/>
                <a:gd name="T6" fmla="*/ 26 w 186"/>
                <a:gd name="T7" fmla="*/ 14 h 151"/>
                <a:gd name="T8" fmla="*/ 34 w 186"/>
                <a:gd name="T9" fmla="*/ 45 h 151"/>
                <a:gd name="T10" fmla="*/ 32 w 186"/>
                <a:gd name="T11" fmla="*/ 85 h 151"/>
                <a:gd name="T12" fmla="*/ 31 w 186"/>
                <a:gd name="T13" fmla="*/ 120 h 151"/>
                <a:gd name="T14" fmla="*/ 129 w 186"/>
                <a:gd name="T15" fmla="*/ 151 h 151"/>
                <a:gd name="T16" fmla="*/ 132 w 186"/>
                <a:gd name="T17" fmla="*/ 146 h 151"/>
                <a:gd name="T18" fmla="*/ 30 w 186"/>
                <a:gd name="T19" fmla="*/ 116 h 151"/>
                <a:gd name="T20" fmla="*/ 35 w 186"/>
                <a:gd name="T21" fmla="*/ 89 h 151"/>
                <a:gd name="T22" fmla="*/ 68 w 186"/>
                <a:gd name="T23" fmla="*/ 104 h 151"/>
                <a:gd name="T24" fmla="*/ 37 w 186"/>
                <a:gd name="T25" fmla="*/ 84 h 151"/>
                <a:gd name="T26" fmla="*/ 18 w 186"/>
                <a:gd name="T27" fmla="*/ 56 h 151"/>
                <a:gd name="T28" fmla="*/ 37 w 186"/>
                <a:gd name="T29" fmla="*/ 49 h 151"/>
                <a:gd name="T30" fmla="*/ 76 w 186"/>
                <a:gd name="T31" fmla="*/ 77 h 151"/>
                <a:gd name="T32" fmla="*/ 79 w 186"/>
                <a:gd name="T33" fmla="*/ 72 h 151"/>
                <a:gd name="T34" fmla="*/ 31 w 186"/>
                <a:gd name="T35" fmla="*/ 37 h 151"/>
                <a:gd name="T36" fmla="*/ 36 w 186"/>
                <a:gd name="T37" fmla="*/ 12 h 151"/>
                <a:gd name="T38" fmla="*/ 73 w 186"/>
                <a:gd name="T39" fmla="*/ 26 h 151"/>
                <a:gd name="T40" fmla="*/ 124 w 186"/>
                <a:gd name="T41" fmla="*/ 53 h 151"/>
                <a:gd name="T42" fmla="*/ 135 w 186"/>
                <a:gd name="T43" fmla="*/ 56 h 151"/>
                <a:gd name="T44" fmla="*/ 144 w 186"/>
                <a:gd name="T45" fmla="*/ 35 h 151"/>
                <a:gd name="T46" fmla="*/ 178 w 186"/>
                <a:gd name="T47" fmla="*/ 18 h 151"/>
                <a:gd name="T48" fmla="*/ 172 w 186"/>
                <a:gd name="T49" fmla="*/ 48 h 151"/>
                <a:gd name="T50" fmla="*/ 163 w 186"/>
                <a:gd name="T51" fmla="*/ 66 h 151"/>
                <a:gd name="T52" fmla="*/ 172 w 186"/>
                <a:gd name="T53" fmla="*/ 85 h 151"/>
                <a:gd name="T54" fmla="*/ 174 w 186"/>
                <a:gd name="T55" fmla="*/ 82 h 151"/>
                <a:gd name="T56" fmla="*/ 165 w 186"/>
                <a:gd name="T57" fmla="*/ 64 h 151"/>
                <a:gd name="T58" fmla="*/ 182 w 186"/>
                <a:gd name="T5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51">
                  <a:moveTo>
                    <a:pt x="182" y="19"/>
                  </a:moveTo>
                  <a:cubicBezTo>
                    <a:pt x="177" y="0"/>
                    <a:pt x="141" y="27"/>
                    <a:pt x="130" y="49"/>
                  </a:cubicBezTo>
                  <a:cubicBezTo>
                    <a:pt x="104" y="40"/>
                    <a:pt x="75" y="24"/>
                    <a:pt x="61" y="17"/>
                  </a:cubicBezTo>
                  <a:cubicBezTo>
                    <a:pt x="47" y="9"/>
                    <a:pt x="35" y="5"/>
                    <a:pt x="26" y="14"/>
                  </a:cubicBezTo>
                  <a:cubicBezTo>
                    <a:pt x="18" y="22"/>
                    <a:pt x="17" y="34"/>
                    <a:pt x="34" y="45"/>
                  </a:cubicBezTo>
                  <a:cubicBezTo>
                    <a:pt x="13" y="46"/>
                    <a:pt x="0" y="65"/>
                    <a:pt x="32" y="85"/>
                  </a:cubicBezTo>
                  <a:cubicBezTo>
                    <a:pt x="13" y="91"/>
                    <a:pt x="13" y="108"/>
                    <a:pt x="31" y="120"/>
                  </a:cubicBezTo>
                  <a:cubicBezTo>
                    <a:pt x="49" y="133"/>
                    <a:pt x="97" y="148"/>
                    <a:pt x="129" y="151"/>
                  </a:cubicBezTo>
                  <a:cubicBezTo>
                    <a:pt x="130" y="150"/>
                    <a:pt x="131" y="148"/>
                    <a:pt x="132" y="146"/>
                  </a:cubicBezTo>
                  <a:cubicBezTo>
                    <a:pt x="104" y="146"/>
                    <a:pt x="41" y="127"/>
                    <a:pt x="30" y="116"/>
                  </a:cubicBezTo>
                  <a:cubicBezTo>
                    <a:pt x="13" y="99"/>
                    <a:pt x="25" y="92"/>
                    <a:pt x="35" y="89"/>
                  </a:cubicBezTo>
                  <a:cubicBezTo>
                    <a:pt x="35" y="89"/>
                    <a:pt x="66" y="106"/>
                    <a:pt x="68" y="104"/>
                  </a:cubicBezTo>
                  <a:cubicBezTo>
                    <a:pt x="71" y="102"/>
                    <a:pt x="62" y="98"/>
                    <a:pt x="37" y="84"/>
                  </a:cubicBezTo>
                  <a:cubicBezTo>
                    <a:pt x="12" y="71"/>
                    <a:pt x="16" y="62"/>
                    <a:pt x="18" y="56"/>
                  </a:cubicBezTo>
                  <a:cubicBezTo>
                    <a:pt x="20" y="51"/>
                    <a:pt x="33" y="45"/>
                    <a:pt x="37" y="49"/>
                  </a:cubicBezTo>
                  <a:cubicBezTo>
                    <a:pt x="41" y="53"/>
                    <a:pt x="71" y="74"/>
                    <a:pt x="76" y="77"/>
                  </a:cubicBezTo>
                  <a:cubicBezTo>
                    <a:pt x="82" y="80"/>
                    <a:pt x="82" y="76"/>
                    <a:pt x="79" y="72"/>
                  </a:cubicBezTo>
                  <a:cubicBezTo>
                    <a:pt x="75" y="69"/>
                    <a:pt x="41" y="48"/>
                    <a:pt x="31" y="37"/>
                  </a:cubicBezTo>
                  <a:cubicBezTo>
                    <a:pt x="20" y="27"/>
                    <a:pt x="25" y="12"/>
                    <a:pt x="36" y="12"/>
                  </a:cubicBezTo>
                  <a:cubicBezTo>
                    <a:pt x="47" y="12"/>
                    <a:pt x="65" y="21"/>
                    <a:pt x="73" y="26"/>
                  </a:cubicBezTo>
                  <a:cubicBezTo>
                    <a:pt x="80" y="30"/>
                    <a:pt x="117" y="46"/>
                    <a:pt x="124" y="53"/>
                  </a:cubicBezTo>
                  <a:cubicBezTo>
                    <a:pt x="131" y="60"/>
                    <a:pt x="139" y="61"/>
                    <a:pt x="135" y="56"/>
                  </a:cubicBezTo>
                  <a:cubicBezTo>
                    <a:pt x="131" y="52"/>
                    <a:pt x="135" y="48"/>
                    <a:pt x="144" y="35"/>
                  </a:cubicBezTo>
                  <a:cubicBezTo>
                    <a:pt x="154" y="23"/>
                    <a:pt x="174" y="12"/>
                    <a:pt x="178" y="18"/>
                  </a:cubicBezTo>
                  <a:cubicBezTo>
                    <a:pt x="181" y="25"/>
                    <a:pt x="179" y="37"/>
                    <a:pt x="172" y="48"/>
                  </a:cubicBezTo>
                  <a:cubicBezTo>
                    <a:pt x="165" y="60"/>
                    <a:pt x="156" y="59"/>
                    <a:pt x="163" y="66"/>
                  </a:cubicBezTo>
                  <a:cubicBezTo>
                    <a:pt x="167" y="70"/>
                    <a:pt x="170" y="79"/>
                    <a:pt x="172" y="85"/>
                  </a:cubicBezTo>
                  <a:cubicBezTo>
                    <a:pt x="173" y="83"/>
                    <a:pt x="174" y="82"/>
                    <a:pt x="174" y="82"/>
                  </a:cubicBezTo>
                  <a:cubicBezTo>
                    <a:pt x="174" y="82"/>
                    <a:pt x="172" y="72"/>
                    <a:pt x="165" y="64"/>
                  </a:cubicBezTo>
                  <a:cubicBezTo>
                    <a:pt x="177" y="47"/>
                    <a:pt x="186" y="38"/>
                    <a:pt x="182" y="1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2" name="Freeform 260"/>
            <p:cNvSpPr/>
            <p:nvPr/>
          </p:nvSpPr>
          <p:spPr bwMode="auto">
            <a:xfrm>
              <a:off x="3424238" y="6243639"/>
              <a:ext cx="34925" cy="50800"/>
            </a:xfrm>
            <a:custGeom>
              <a:avLst/>
              <a:gdLst>
                <a:gd name="T0" fmla="*/ 44 w 65"/>
                <a:gd name="T1" fmla="*/ 2 h 96"/>
                <a:gd name="T2" fmla="*/ 0 w 65"/>
                <a:gd name="T3" fmla="*/ 83 h 96"/>
                <a:gd name="T4" fmla="*/ 17 w 65"/>
                <a:gd name="T5" fmla="*/ 93 h 96"/>
                <a:gd name="T6" fmla="*/ 61 w 65"/>
                <a:gd name="T7" fmla="*/ 14 h 96"/>
                <a:gd name="T8" fmla="*/ 44 w 65"/>
                <a:gd name="T9" fmla="*/ 2 h 96"/>
              </a:gdLst>
              <a:ahLst/>
              <a:cxnLst>
                <a:cxn ang="0">
                  <a:pos x="T0" y="T1"/>
                </a:cxn>
                <a:cxn ang="0">
                  <a:pos x="T2" y="T3"/>
                </a:cxn>
                <a:cxn ang="0">
                  <a:pos x="T4" y="T5"/>
                </a:cxn>
                <a:cxn ang="0">
                  <a:pos x="T6" y="T7"/>
                </a:cxn>
                <a:cxn ang="0">
                  <a:pos x="T8" y="T9"/>
                </a:cxn>
              </a:cxnLst>
              <a:rect l="0" t="0" r="r" b="b"/>
              <a:pathLst>
                <a:path w="65" h="96">
                  <a:moveTo>
                    <a:pt x="44" y="2"/>
                  </a:moveTo>
                  <a:cubicBezTo>
                    <a:pt x="44" y="2"/>
                    <a:pt x="45" y="42"/>
                    <a:pt x="0" y="83"/>
                  </a:cubicBezTo>
                  <a:cubicBezTo>
                    <a:pt x="3" y="96"/>
                    <a:pt x="17" y="93"/>
                    <a:pt x="17" y="93"/>
                  </a:cubicBezTo>
                  <a:cubicBezTo>
                    <a:pt x="17" y="93"/>
                    <a:pt x="65" y="66"/>
                    <a:pt x="61" y="14"/>
                  </a:cubicBezTo>
                  <a:cubicBezTo>
                    <a:pt x="56" y="0"/>
                    <a:pt x="44" y="2"/>
                    <a:pt x="44" y="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3" name="Freeform 261"/>
            <p:cNvSpPr/>
            <p:nvPr/>
          </p:nvSpPr>
          <p:spPr bwMode="auto">
            <a:xfrm>
              <a:off x="3438526" y="6254751"/>
              <a:ext cx="52388" cy="58738"/>
            </a:xfrm>
            <a:custGeom>
              <a:avLst/>
              <a:gdLst>
                <a:gd name="T0" fmla="*/ 35 w 97"/>
                <a:gd name="T1" fmla="*/ 11 h 109"/>
                <a:gd name="T2" fmla="*/ 48 w 97"/>
                <a:gd name="T3" fmla="*/ 9 h 109"/>
                <a:gd name="T4" fmla="*/ 84 w 97"/>
                <a:gd name="T5" fmla="*/ 81 h 109"/>
                <a:gd name="T6" fmla="*/ 27 w 97"/>
                <a:gd name="T7" fmla="*/ 84 h 109"/>
                <a:gd name="T8" fmla="*/ 6 w 97"/>
                <a:gd name="T9" fmla="*/ 64 h 109"/>
                <a:gd name="T10" fmla="*/ 35 w 97"/>
                <a:gd name="T11" fmla="*/ 11 h 109"/>
              </a:gdLst>
              <a:ahLst/>
              <a:cxnLst>
                <a:cxn ang="0">
                  <a:pos x="T0" y="T1"/>
                </a:cxn>
                <a:cxn ang="0">
                  <a:pos x="T2" y="T3"/>
                </a:cxn>
                <a:cxn ang="0">
                  <a:pos x="T4" y="T5"/>
                </a:cxn>
                <a:cxn ang="0">
                  <a:pos x="T6" y="T7"/>
                </a:cxn>
                <a:cxn ang="0">
                  <a:pos x="T8" y="T9"/>
                </a:cxn>
                <a:cxn ang="0">
                  <a:pos x="T10" y="T11"/>
                </a:cxn>
              </a:cxnLst>
              <a:rect l="0" t="0" r="r" b="b"/>
              <a:pathLst>
                <a:path w="97" h="109">
                  <a:moveTo>
                    <a:pt x="35" y="11"/>
                  </a:moveTo>
                  <a:cubicBezTo>
                    <a:pt x="35" y="11"/>
                    <a:pt x="39" y="0"/>
                    <a:pt x="48" y="9"/>
                  </a:cubicBezTo>
                  <a:cubicBezTo>
                    <a:pt x="57" y="18"/>
                    <a:pt x="97" y="53"/>
                    <a:pt x="84" y="81"/>
                  </a:cubicBezTo>
                  <a:cubicBezTo>
                    <a:pt x="70" y="109"/>
                    <a:pt x="36" y="90"/>
                    <a:pt x="27" y="84"/>
                  </a:cubicBezTo>
                  <a:cubicBezTo>
                    <a:pt x="18" y="79"/>
                    <a:pt x="0" y="70"/>
                    <a:pt x="6" y="64"/>
                  </a:cubicBezTo>
                  <a:cubicBezTo>
                    <a:pt x="12" y="58"/>
                    <a:pt x="35" y="30"/>
                    <a:pt x="35" y="1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4" name="Freeform 262"/>
            <p:cNvSpPr/>
            <p:nvPr/>
          </p:nvSpPr>
          <p:spPr bwMode="auto">
            <a:xfrm>
              <a:off x="3273426" y="5970589"/>
              <a:ext cx="234950" cy="174625"/>
            </a:xfrm>
            <a:custGeom>
              <a:avLst/>
              <a:gdLst>
                <a:gd name="T0" fmla="*/ 22 w 440"/>
                <a:gd name="T1" fmla="*/ 272 h 325"/>
                <a:gd name="T2" fmla="*/ 45 w 440"/>
                <a:gd name="T3" fmla="*/ 325 h 325"/>
                <a:gd name="T4" fmla="*/ 399 w 440"/>
                <a:gd name="T5" fmla="*/ 322 h 325"/>
                <a:gd name="T6" fmla="*/ 419 w 440"/>
                <a:gd name="T7" fmla="*/ 210 h 325"/>
                <a:gd name="T8" fmla="*/ 439 w 440"/>
                <a:gd name="T9" fmla="*/ 214 h 325"/>
                <a:gd name="T10" fmla="*/ 422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0 w 440"/>
                <a:gd name="T23" fmla="*/ 36 h 325"/>
                <a:gd name="T24" fmla="*/ 110 w 440"/>
                <a:gd name="T25" fmla="*/ 64 h 325"/>
                <a:gd name="T26" fmla="*/ 38 w 440"/>
                <a:gd name="T27" fmla="*/ 137 h 325"/>
                <a:gd name="T28" fmla="*/ 18 w 440"/>
                <a:gd name="T29" fmla="*/ 114 h 325"/>
                <a:gd name="T30" fmla="*/ 32 w 440"/>
                <a:gd name="T31" fmla="*/ 161 h 325"/>
                <a:gd name="T32" fmla="*/ 8 w 440"/>
                <a:gd name="T33" fmla="*/ 138 h 325"/>
                <a:gd name="T34" fmla="*/ 23 w 440"/>
                <a:gd name="T35" fmla="*/ 195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2" y="311"/>
                    <a:pt x="45" y="325"/>
                    <a:pt x="45" y="325"/>
                  </a:cubicBezTo>
                  <a:cubicBezTo>
                    <a:pt x="45" y="325"/>
                    <a:pt x="183" y="322"/>
                    <a:pt x="399" y="322"/>
                  </a:cubicBezTo>
                  <a:cubicBezTo>
                    <a:pt x="440" y="282"/>
                    <a:pt x="433" y="234"/>
                    <a:pt x="419" y="210"/>
                  </a:cubicBezTo>
                  <a:cubicBezTo>
                    <a:pt x="431" y="221"/>
                    <a:pt x="439" y="214"/>
                    <a:pt x="439" y="214"/>
                  </a:cubicBezTo>
                  <a:cubicBezTo>
                    <a:pt x="433" y="214"/>
                    <a:pt x="427" y="203"/>
                    <a:pt x="422" y="174"/>
                  </a:cubicBezTo>
                  <a:cubicBezTo>
                    <a:pt x="417" y="145"/>
                    <a:pt x="397" y="133"/>
                    <a:pt x="397" y="133"/>
                  </a:cubicBezTo>
                  <a:cubicBezTo>
                    <a:pt x="416" y="126"/>
                    <a:pt x="416" y="102"/>
                    <a:pt x="416" y="102"/>
                  </a:cubicBezTo>
                  <a:cubicBezTo>
                    <a:pt x="412" y="118"/>
                    <a:pt x="385" y="120"/>
                    <a:pt x="367" y="90"/>
                  </a:cubicBezTo>
                  <a:cubicBezTo>
                    <a:pt x="349" y="61"/>
                    <a:pt x="308" y="43"/>
                    <a:pt x="267" y="43"/>
                  </a:cubicBezTo>
                  <a:cubicBezTo>
                    <a:pt x="291" y="12"/>
                    <a:pt x="257" y="0"/>
                    <a:pt x="257" y="0"/>
                  </a:cubicBezTo>
                  <a:cubicBezTo>
                    <a:pt x="257"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6"/>
                    <a:pt x="0" y="186"/>
                    <a:pt x="23" y="195"/>
                  </a:cubicBezTo>
                  <a:cubicBezTo>
                    <a:pt x="23"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5" name="Freeform 263"/>
            <p:cNvSpPr/>
            <p:nvPr/>
          </p:nvSpPr>
          <p:spPr bwMode="auto">
            <a:xfrm>
              <a:off x="3284538" y="6072189"/>
              <a:ext cx="223838" cy="73025"/>
            </a:xfrm>
            <a:custGeom>
              <a:avLst/>
              <a:gdLst>
                <a:gd name="T0" fmla="*/ 24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59 w 418"/>
                <a:gd name="T13" fmla="*/ 58 h 135"/>
                <a:gd name="T14" fmla="*/ 337 w 418"/>
                <a:gd name="T15" fmla="*/ 46 h 135"/>
                <a:gd name="T16" fmla="*/ 344 w 418"/>
                <a:gd name="T17" fmla="*/ 69 h 135"/>
                <a:gd name="T18" fmla="*/ 311 w 418"/>
                <a:gd name="T19" fmla="*/ 42 h 135"/>
                <a:gd name="T20" fmla="*/ 277 w 418"/>
                <a:gd name="T21" fmla="*/ 14 h 135"/>
                <a:gd name="T22" fmla="*/ 285 w 418"/>
                <a:gd name="T23" fmla="*/ 44 h 135"/>
                <a:gd name="T24" fmla="*/ 232 w 418"/>
                <a:gd name="T25" fmla="*/ 0 h 135"/>
                <a:gd name="T26" fmla="*/ 220 w 418"/>
                <a:gd name="T27" fmla="*/ 47 h 135"/>
                <a:gd name="T28" fmla="*/ 214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39 w 418"/>
                <a:gd name="T49" fmla="*/ 75 h 135"/>
                <a:gd name="T50" fmla="*/ 39 w 418"/>
                <a:gd name="T51" fmla="*/ 96 h 135"/>
                <a:gd name="T52" fmla="*/ 6 w 418"/>
                <a:gd name="T53" fmla="*/ 96 h 135"/>
                <a:gd name="T54" fmla="*/ 0 w 418"/>
                <a:gd name="T55" fmla="*/ 101 h 135"/>
                <a:gd name="T56" fmla="*/ 24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4" y="135"/>
                  </a:moveTo>
                  <a:cubicBezTo>
                    <a:pt x="24" y="135"/>
                    <a:pt x="162" y="132"/>
                    <a:pt x="378" y="132"/>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8"/>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4" y="65"/>
                    <a:pt x="214" y="65"/>
                  </a:cubicBezTo>
                  <a:cubicBezTo>
                    <a:pt x="214" y="65"/>
                    <a:pt x="210" y="61"/>
                    <a:pt x="208" y="52"/>
                  </a:cubicBezTo>
                  <a:cubicBezTo>
                    <a:pt x="206" y="43"/>
                    <a:pt x="201" y="38"/>
                    <a:pt x="186" y="36"/>
                  </a:cubicBezTo>
                  <a:cubicBezTo>
                    <a:pt x="160" y="35"/>
                    <a:pt x="148" y="24"/>
                    <a:pt x="147" y="10"/>
                  </a:cubicBezTo>
                  <a:cubicBezTo>
                    <a:pt x="137" y="25"/>
                    <a:pt x="146" y="40"/>
                    <a:pt x="163" y="47"/>
                  </a:cubicBezTo>
                  <a:cubicBezTo>
                    <a:pt x="142" y="46"/>
                    <a:pt x="133" y="37"/>
                    <a:pt x="120" y="17"/>
                  </a:cubicBezTo>
                  <a:cubicBezTo>
                    <a:pt x="115" y="34"/>
                    <a:pt x="129" y="61"/>
                    <a:pt x="129" y="61"/>
                  </a:cubicBezTo>
                  <a:cubicBezTo>
                    <a:pt x="129" y="61"/>
                    <a:pt x="112" y="55"/>
                    <a:pt x="96" y="44"/>
                  </a:cubicBezTo>
                  <a:cubicBezTo>
                    <a:pt x="79" y="33"/>
                    <a:pt x="73" y="16"/>
                    <a:pt x="73" y="16"/>
                  </a:cubicBezTo>
                  <a:cubicBezTo>
                    <a:pt x="73" y="16"/>
                    <a:pt x="74" y="40"/>
                    <a:pt x="69" y="55"/>
                  </a:cubicBezTo>
                  <a:cubicBezTo>
                    <a:pt x="64" y="69"/>
                    <a:pt x="39" y="75"/>
                    <a:pt x="39" y="75"/>
                  </a:cubicBezTo>
                  <a:cubicBezTo>
                    <a:pt x="39" y="96"/>
                    <a:pt x="39" y="96"/>
                    <a:pt x="39" y="96"/>
                  </a:cubicBezTo>
                  <a:cubicBezTo>
                    <a:pt x="21" y="83"/>
                    <a:pt x="6" y="96"/>
                    <a:pt x="6" y="96"/>
                  </a:cubicBezTo>
                  <a:cubicBezTo>
                    <a:pt x="4" y="97"/>
                    <a:pt x="2" y="98"/>
                    <a:pt x="0" y="101"/>
                  </a:cubicBezTo>
                  <a:cubicBezTo>
                    <a:pt x="3" y="126"/>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6" name="Freeform 264"/>
            <p:cNvSpPr/>
            <p:nvPr/>
          </p:nvSpPr>
          <p:spPr bwMode="auto">
            <a:xfrm>
              <a:off x="3273426" y="6032501"/>
              <a:ext cx="22225" cy="42863"/>
            </a:xfrm>
            <a:custGeom>
              <a:avLst/>
              <a:gdLst>
                <a:gd name="T0" fmla="*/ 18 w 41"/>
                <a:gd name="T1" fmla="*/ 0 h 80"/>
                <a:gd name="T2" fmla="*/ 32 w 41"/>
                <a:gd name="T3" fmla="*/ 47 h 80"/>
                <a:gd name="T4" fmla="*/ 8 w 41"/>
                <a:gd name="T5" fmla="*/ 24 h 80"/>
                <a:gd name="T6" fmla="*/ 23 w 41"/>
                <a:gd name="T7" fmla="*/ 80 h 80"/>
                <a:gd name="T8" fmla="*/ 33 w 41"/>
                <a:gd name="T9" fmla="*/ 78 h 80"/>
                <a:gd name="T10" fmla="*/ 9 w 41"/>
                <a:gd name="T11" fmla="*/ 58 h 80"/>
                <a:gd name="T12" fmla="*/ 7 w 41"/>
                <a:gd name="T13" fmla="*/ 29 h 80"/>
                <a:gd name="T14" fmla="*/ 35 w 41"/>
                <a:gd name="T15" fmla="*/ 49 h 80"/>
                <a:gd name="T16" fmla="*/ 21 w 41"/>
                <a:gd name="T17" fmla="*/ 10 h 80"/>
                <a:gd name="T18" fmla="*/ 41 w 41"/>
                <a:gd name="T19" fmla="*/ 26 h 80"/>
                <a:gd name="T20" fmla="*/ 38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8" y="24"/>
                    <a:pt x="8" y="24"/>
                  </a:cubicBezTo>
                  <a:cubicBezTo>
                    <a:pt x="0" y="32"/>
                    <a:pt x="0" y="72"/>
                    <a:pt x="23" y="80"/>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7" name="Freeform 265"/>
            <p:cNvSpPr/>
            <p:nvPr/>
          </p:nvSpPr>
          <p:spPr bwMode="auto">
            <a:xfrm>
              <a:off x="3294063" y="5970589"/>
              <a:ext cx="214313" cy="115888"/>
            </a:xfrm>
            <a:custGeom>
              <a:avLst/>
              <a:gdLst>
                <a:gd name="T0" fmla="*/ 384 w 401"/>
                <a:gd name="T1" fmla="*/ 174 h 217"/>
                <a:gd name="T2" fmla="*/ 359 w 401"/>
                <a:gd name="T3" fmla="*/ 133 h 217"/>
                <a:gd name="T4" fmla="*/ 378 w 401"/>
                <a:gd name="T5" fmla="*/ 102 h 217"/>
                <a:gd name="T6" fmla="*/ 329 w 401"/>
                <a:gd name="T7" fmla="*/ 90 h 217"/>
                <a:gd name="T8" fmla="*/ 229 w 401"/>
                <a:gd name="T9" fmla="*/ 43 h 217"/>
                <a:gd name="T10" fmla="*/ 219 w 401"/>
                <a:gd name="T11" fmla="*/ 0 h 217"/>
                <a:gd name="T12" fmla="*/ 182 w 401"/>
                <a:gd name="T13" fmla="*/ 36 h 217"/>
                <a:gd name="T14" fmla="*/ 72 w 401"/>
                <a:gd name="T15" fmla="*/ 64 h 217"/>
                <a:gd name="T16" fmla="*/ 0 w 401"/>
                <a:gd name="T17" fmla="*/ 137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8 h 217"/>
                <a:gd name="T30" fmla="*/ 223 w 401"/>
                <a:gd name="T31" fmla="*/ 8 h 217"/>
                <a:gd name="T32" fmla="*/ 219 w 401"/>
                <a:gd name="T33" fmla="*/ 50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9" y="133"/>
                    <a:pt x="359" y="133"/>
                  </a:cubicBezTo>
                  <a:cubicBezTo>
                    <a:pt x="378" y="126"/>
                    <a:pt x="378" y="102"/>
                    <a:pt x="378" y="102"/>
                  </a:cubicBezTo>
                  <a:cubicBezTo>
                    <a:pt x="374" y="118"/>
                    <a:pt x="347" y="120"/>
                    <a:pt x="329" y="90"/>
                  </a:cubicBezTo>
                  <a:cubicBezTo>
                    <a:pt x="311" y="61"/>
                    <a:pt x="270" y="43"/>
                    <a:pt x="229" y="43"/>
                  </a:cubicBezTo>
                  <a:cubicBezTo>
                    <a:pt x="253" y="12"/>
                    <a:pt x="219" y="0"/>
                    <a:pt x="219" y="0"/>
                  </a:cubicBezTo>
                  <a:cubicBezTo>
                    <a:pt x="219" y="30"/>
                    <a:pt x="182" y="36"/>
                    <a:pt x="182" y="36"/>
                  </a:cubicBezTo>
                  <a:cubicBezTo>
                    <a:pt x="182" y="36"/>
                    <a:pt x="98" y="39"/>
                    <a:pt x="72" y="64"/>
                  </a:cubicBezTo>
                  <a:cubicBezTo>
                    <a:pt x="28" y="64"/>
                    <a:pt x="8" y="90"/>
                    <a:pt x="0" y="137"/>
                  </a:cubicBezTo>
                  <a:cubicBezTo>
                    <a:pt x="1" y="133"/>
                    <a:pt x="17" y="80"/>
                    <a:pt x="54" y="72"/>
                  </a:cubicBezTo>
                  <a:cubicBezTo>
                    <a:pt x="66" y="70"/>
                    <a:pt x="75" y="69"/>
                    <a:pt x="88" y="78"/>
                  </a:cubicBezTo>
                  <a:cubicBezTo>
                    <a:pt x="101" y="87"/>
                    <a:pt x="107" y="82"/>
                    <a:pt x="107" y="77"/>
                  </a:cubicBezTo>
                  <a:cubicBezTo>
                    <a:pt x="107" y="77"/>
                    <a:pt x="100" y="86"/>
                    <a:pt x="90" y="76"/>
                  </a:cubicBezTo>
                  <a:cubicBezTo>
                    <a:pt x="80" y="67"/>
                    <a:pt x="76" y="65"/>
                    <a:pt x="76" y="65"/>
                  </a:cubicBezTo>
                  <a:cubicBezTo>
                    <a:pt x="76" y="65"/>
                    <a:pt x="93" y="53"/>
                    <a:pt x="127" y="48"/>
                  </a:cubicBezTo>
                  <a:cubicBezTo>
                    <a:pt x="161" y="42"/>
                    <a:pt x="225" y="44"/>
                    <a:pt x="223" y="8"/>
                  </a:cubicBezTo>
                  <a:cubicBezTo>
                    <a:pt x="236" y="17"/>
                    <a:pt x="234" y="34"/>
                    <a:pt x="219" y="50"/>
                  </a:cubicBezTo>
                  <a:cubicBezTo>
                    <a:pt x="236" y="47"/>
                    <a:pt x="288" y="52"/>
                    <a:pt x="307" y="72"/>
                  </a:cubicBezTo>
                  <a:cubicBezTo>
                    <a:pt x="325" y="92"/>
                    <a:pt x="356" y="132"/>
                    <a:pt x="372" y="113"/>
                  </a:cubicBezTo>
                  <a:cubicBezTo>
                    <a:pt x="372" y="128"/>
                    <a:pt x="355" y="132"/>
                    <a:pt x="342" y="130"/>
                  </a:cubicBezTo>
                  <a:cubicBezTo>
                    <a:pt x="342" y="130"/>
                    <a:pt x="370" y="137"/>
                    <a:pt x="377" y="163"/>
                  </a:cubicBezTo>
                  <a:cubicBezTo>
                    <a:pt x="385" y="190"/>
                    <a:pt x="386" y="217"/>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8" name="Freeform 266"/>
            <p:cNvSpPr/>
            <p:nvPr/>
          </p:nvSpPr>
          <p:spPr bwMode="auto">
            <a:xfrm>
              <a:off x="3467101" y="6061076"/>
              <a:ext cx="19050" cy="53975"/>
            </a:xfrm>
            <a:custGeom>
              <a:avLst/>
              <a:gdLst>
                <a:gd name="T0" fmla="*/ 24 w 35"/>
                <a:gd name="T1" fmla="*/ 90 h 102"/>
                <a:gd name="T2" fmla="*/ 24 w 35"/>
                <a:gd name="T3" fmla="*/ 39 h 102"/>
                <a:gd name="T4" fmla="*/ 0 w 35"/>
                <a:gd name="T5" fmla="*/ 0 h 102"/>
                <a:gd name="T6" fmla="*/ 32 w 35"/>
                <a:gd name="T7" fmla="*/ 52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9"/>
                    <a:pt x="32" y="52"/>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9" name="Freeform 267"/>
            <p:cNvSpPr/>
            <p:nvPr/>
          </p:nvSpPr>
          <p:spPr bwMode="auto">
            <a:xfrm>
              <a:off x="3308351" y="6080126"/>
              <a:ext cx="171450" cy="134938"/>
            </a:xfrm>
            <a:custGeom>
              <a:avLst/>
              <a:gdLst>
                <a:gd name="T0" fmla="*/ 302 w 321"/>
                <a:gd name="T1" fmla="*/ 41 h 251"/>
                <a:gd name="T2" fmla="*/ 307 w 321"/>
                <a:gd name="T3" fmla="*/ 69 h 251"/>
                <a:gd name="T4" fmla="*/ 280 w 321"/>
                <a:gd name="T5" fmla="*/ 42 h 251"/>
                <a:gd name="T6" fmla="*/ 237 w 321"/>
                <a:gd name="T7" fmla="*/ 11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6 h 251"/>
                <a:gd name="T40" fmla="*/ 321 w 321"/>
                <a:gd name="T41" fmla="*/ 65 h 251"/>
                <a:gd name="T42" fmla="*/ 302 w 321"/>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1"/>
                  </a:moveTo>
                  <a:cubicBezTo>
                    <a:pt x="302" y="41"/>
                    <a:pt x="310" y="57"/>
                    <a:pt x="307" y="69"/>
                  </a:cubicBezTo>
                  <a:cubicBezTo>
                    <a:pt x="307" y="69"/>
                    <a:pt x="301" y="56"/>
                    <a:pt x="280" y="42"/>
                  </a:cubicBezTo>
                  <a:cubicBezTo>
                    <a:pt x="259" y="29"/>
                    <a:pt x="243" y="23"/>
                    <a:pt x="237" y="11"/>
                  </a:cubicBezTo>
                  <a:cubicBezTo>
                    <a:pt x="237" y="11"/>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1" y="21"/>
                    <a:pt x="105" y="20"/>
                    <a:pt x="103" y="4"/>
                  </a:cubicBezTo>
                  <a:cubicBezTo>
                    <a:pt x="103" y="4"/>
                    <a:pt x="98" y="26"/>
                    <a:pt x="130" y="34"/>
                  </a:cubicBezTo>
                  <a:cubicBezTo>
                    <a:pt x="130" y="34"/>
                    <a:pt x="97" y="45"/>
                    <a:pt x="79" y="12"/>
                  </a:cubicBezTo>
                  <a:cubicBezTo>
                    <a:pt x="79" y="12"/>
                    <a:pt x="82" y="46"/>
                    <a:pt x="108" y="56"/>
                  </a:cubicBezTo>
                  <a:cubicBezTo>
                    <a:pt x="108" y="56"/>
                    <a:pt x="53" y="54"/>
                    <a:pt x="33" y="16"/>
                  </a:cubicBezTo>
                  <a:cubicBezTo>
                    <a:pt x="33" y="16"/>
                    <a:pt x="44" y="50"/>
                    <a:pt x="14" y="66"/>
                  </a:cubicBezTo>
                  <a:cubicBezTo>
                    <a:pt x="11" y="68"/>
                    <a:pt x="7" y="69"/>
                    <a:pt x="4" y="71"/>
                  </a:cubicBezTo>
                  <a:cubicBezTo>
                    <a:pt x="4" y="156"/>
                    <a:pt x="4" y="156"/>
                    <a:pt x="4" y="156"/>
                  </a:cubicBezTo>
                  <a:cubicBezTo>
                    <a:pt x="4" y="177"/>
                    <a:pt x="0" y="251"/>
                    <a:pt x="162" y="251"/>
                  </a:cubicBezTo>
                  <a:cubicBezTo>
                    <a:pt x="243" y="251"/>
                    <a:pt x="321" y="233"/>
                    <a:pt x="321" y="176"/>
                  </a:cubicBezTo>
                  <a:cubicBezTo>
                    <a:pt x="321" y="65"/>
                    <a:pt x="321" y="65"/>
                    <a:pt x="321"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0" name="Freeform 268"/>
            <p:cNvSpPr/>
            <p:nvPr/>
          </p:nvSpPr>
          <p:spPr bwMode="auto">
            <a:xfrm>
              <a:off x="3335338" y="6121401"/>
              <a:ext cx="26988" cy="25400"/>
            </a:xfrm>
            <a:custGeom>
              <a:avLst/>
              <a:gdLst>
                <a:gd name="T0" fmla="*/ 32 w 49"/>
                <a:gd name="T1" fmla="*/ 4 h 49"/>
                <a:gd name="T2" fmla="*/ 45 w 49"/>
                <a:gd name="T3" fmla="*/ 32 h 49"/>
                <a:gd name="T4" fmla="*/ 17 w 49"/>
                <a:gd name="T5" fmla="*/ 45 h 49"/>
                <a:gd name="T6" fmla="*/ 4 w 49"/>
                <a:gd name="T7" fmla="*/ 18 h 49"/>
                <a:gd name="T8" fmla="*/ 32 w 49"/>
                <a:gd name="T9" fmla="*/ 4 h 49"/>
              </a:gdLst>
              <a:ahLst/>
              <a:cxnLst>
                <a:cxn ang="0">
                  <a:pos x="T0" y="T1"/>
                </a:cxn>
                <a:cxn ang="0">
                  <a:pos x="T2" y="T3"/>
                </a:cxn>
                <a:cxn ang="0">
                  <a:pos x="T4" y="T5"/>
                </a:cxn>
                <a:cxn ang="0">
                  <a:pos x="T6" y="T7"/>
                </a:cxn>
                <a:cxn ang="0">
                  <a:pos x="T8" y="T9"/>
                </a:cxn>
              </a:cxnLst>
              <a:rect l="0" t="0" r="r" b="b"/>
              <a:pathLst>
                <a:path w="49" h="49">
                  <a:moveTo>
                    <a:pt x="32" y="4"/>
                  </a:moveTo>
                  <a:cubicBezTo>
                    <a:pt x="43" y="8"/>
                    <a:pt x="49" y="21"/>
                    <a:pt x="45" y="32"/>
                  </a:cubicBezTo>
                  <a:cubicBezTo>
                    <a:pt x="41" y="43"/>
                    <a:pt x="28" y="49"/>
                    <a:pt x="17" y="45"/>
                  </a:cubicBezTo>
                  <a:cubicBezTo>
                    <a:pt x="6" y="41"/>
                    <a:pt x="0" y="29"/>
                    <a:pt x="4" y="18"/>
                  </a:cubicBezTo>
                  <a:cubicBezTo>
                    <a:pt x="8" y="6"/>
                    <a:pt x="21" y="0"/>
                    <a:pt x="32"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1" name="Freeform 269"/>
            <p:cNvSpPr/>
            <p:nvPr/>
          </p:nvSpPr>
          <p:spPr bwMode="auto">
            <a:xfrm>
              <a:off x="3340101" y="6122989"/>
              <a:ext cx="9525" cy="7938"/>
            </a:xfrm>
            <a:custGeom>
              <a:avLst/>
              <a:gdLst>
                <a:gd name="T0" fmla="*/ 13 w 15"/>
                <a:gd name="T1" fmla="*/ 3 h 15"/>
                <a:gd name="T2" fmla="*/ 11 w 15"/>
                <a:gd name="T3" fmla="*/ 11 h 15"/>
                <a:gd name="T4" fmla="*/ 2 w 15"/>
                <a:gd name="T5" fmla="*/ 13 h 15"/>
                <a:gd name="T6" fmla="*/ 4 w 15"/>
                <a:gd name="T7" fmla="*/ 4 h 15"/>
                <a:gd name="T8" fmla="*/ 13 w 15"/>
                <a:gd name="T9" fmla="*/ 3 h 15"/>
              </a:gdLst>
              <a:ahLst/>
              <a:cxnLst>
                <a:cxn ang="0">
                  <a:pos x="T0" y="T1"/>
                </a:cxn>
                <a:cxn ang="0">
                  <a:pos x="T2" y="T3"/>
                </a:cxn>
                <a:cxn ang="0">
                  <a:pos x="T4" y="T5"/>
                </a:cxn>
                <a:cxn ang="0">
                  <a:pos x="T6" y="T7"/>
                </a:cxn>
                <a:cxn ang="0">
                  <a:pos x="T8" y="T9"/>
                </a:cxn>
              </a:cxnLst>
              <a:rect l="0" t="0" r="r" b="b"/>
              <a:pathLst>
                <a:path w="15" h="15">
                  <a:moveTo>
                    <a:pt x="13" y="3"/>
                  </a:moveTo>
                  <a:cubicBezTo>
                    <a:pt x="15" y="5"/>
                    <a:pt x="14" y="9"/>
                    <a:pt x="11" y="11"/>
                  </a:cubicBezTo>
                  <a:cubicBezTo>
                    <a:pt x="8" y="14"/>
                    <a:pt x="3" y="15"/>
                    <a:pt x="2" y="13"/>
                  </a:cubicBezTo>
                  <a:cubicBezTo>
                    <a:pt x="0" y="11"/>
                    <a:pt x="1" y="7"/>
                    <a:pt x="4" y="4"/>
                  </a:cubicBezTo>
                  <a:cubicBezTo>
                    <a:pt x="7" y="1"/>
                    <a:pt x="12" y="0"/>
                    <a:pt x="13"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2" name="Freeform 270"/>
            <p:cNvSpPr/>
            <p:nvPr/>
          </p:nvSpPr>
          <p:spPr bwMode="auto">
            <a:xfrm>
              <a:off x="3427413" y="6121401"/>
              <a:ext cx="25400" cy="25400"/>
            </a:xfrm>
            <a:custGeom>
              <a:avLst/>
              <a:gdLst>
                <a:gd name="T0" fmla="*/ 32 w 49"/>
                <a:gd name="T1" fmla="*/ 4 h 49"/>
                <a:gd name="T2" fmla="*/ 45 w 49"/>
                <a:gd name="T3" fmla="*/ 32 h 49"/>
                <a:gd name="T4" fmla="*/ 17 w 49"/>
                <a:gd name="T5" fmla="*/ 45 h 49"/>
                <a:gd name="T6" fmla="*/ 4 w 49"/>
                <a:gd name="T7" fmla="*/ 18 h 49"/>
                <a:gd name="T8" fmla="*/ 32 w 49"/>
                <a:gd name="T9" fmla="*/ 4 h 49"/>
              </a:gdLst>
              <a:ahLst/>
              <a:cxnLst>
                <a:cxn ang="0">
                  <a:pos x="T0" y="T1"/>
                </a:cxn>
                <a:cxn ang="0">
                  <a:pos x="T2" y="T3"/>
                </a:cxn>
                <a:cxn ang="0">
                  <a:pos x="T4" y="T5"/>
                </a:cxn>
                <a:cxn ang="0">
                  <a:pos x="T6" y="T7"/>
                </a:cxn>
                <a:cxn ang="0">
                  <a:pos x="T8" y="T9"/>
                </a:cxn>
              </a:cxnLst>
              <a:rect l="0" t="0" r="r" b="b"/>
              <a:pathLst>
                <a:path w="49" h="49">
                  <a:moveTo>
                    <a:pt x="32" y="4"/>
                  </a:moveTo>
                  <a:cubicBezTo>
                    <a:pt x="43" y="8"/>
                    <a:pt x="49" y="21"/>
                    <a:pt x="45" y="32"/>
                  </a:cubicBezTo>
                  <a:cubicBezTo>
                    <a:pt x="41" y="43"/>
                    <a:pt x="28" y="49"/>
                    <a:pt x="17" y="45"/>
                  </a:cubicBezTo>
                  <a:cubicBezTo>
                    <a:pt x="6" y="41"/>
                    <a:pt x="0" y="29"/>
                    <a:pt x="4" y="18"/>
                  </a:cubicBezTo>
                  <a:cubicBezTo>
                    <a:pt x="8" y="6"/>
                    <a:pt x="21" y="0"/>
                    <a:pt x="32"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3" name="Freeform 271"/>
            <p:cNvSpPr/>
            <p:nvPr/>
          </p:nvSpPr>
          <p:spPr bwMode="auto">
            <a:xfrm>
              <a:off x="3432176" y="6122989"/>
              <a:ext cx="7938" cy="7938"/>
            </a:xfrm>
            <a:custGeom>
              <a:avLst/>
              <a:gdLst>
                <a:gd name="T0" fmla="*/ 13 w 15"/>
                <a:gd name="T1" fmla="*/ 3 h 15"/>
                <a:gd name="T2" fmla="*/ 11 w 15"/>
                <a:gd name="T3" fmla="*/ 11 h 15"/>
                <a:gd name="T4" fmla="*/ 2 w 15"/>
                <a:gd name="T5" fmla="*/ 13 h 15"/>
                <a:gd name="T6" fmla="*/ 4 w 15"/>
                <a:gd name="T7" fmla="*/ 4 h 15"/>
                <a:gd name="T8" fmla="*/ 13 w 15"/>
                <a:gd name="T9" fmla="*/ 3 h 15"/>
              </a:gdLst>
              <a:ahLst/>
              <a:cxnLst>
                <a:cxn ang="0">
                  <a:pos x="T0" y="T1"/>
                </a:cxn>
                <a:cxn ang="0">
                  <a:pos x="T2" y="T3"/>
                </a:cxn>
                <a:cxn ang="0">
                  <a:pos x="T4" y="T5"/>
                </a:cxn>
                <a:cxn ang="0">
                  <a:pos x="T6" y="T7"/>
                </a:cxn>
                <a:cxn ang="0">
                  <a:pos x="T8" y="T9"/>
                </a:cxn>
              </a:cxnLst>
              <a:rect l="0" t="0" r="r" b="b"/>
              <a:pathLst>
                <a:path w="15" h="15">
                  <a:moveTo>
                    <a:pt x="13" y="3"/>
                  </a:moveTo>
                  <a:cubicBezTo>
                    <a:pt x="15" y="5"/>
                    <a:pt x="14" y="9"/>
                    <a:pt x="11" y="11"/>
                  </a:cubicBezTo>
                  <a:cubicBezTo>
                    <a:pt x="8" y="14"/>
                    <a:pt x="4" y="15"/>
                    <a:pt x="2" y="13"/>
                  </a:cubicBezTo>
                  <a:cubicBezTo>
                    <a:pt x="0" y="11"/>
                    <a:pt x="1" y="7"/>
                    <a:pt x="4" y="4"/>
                  </a:cubicBezTo>
                  <a:cubicBezTo>
                    <a:pt x="8" y="1"/>
                    <a:pt x="12" y="0"/>
                    <a:pt x="13"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4" name="Freeform 272"/>
            <p:cNvSpPr/>
            <p:nvPr/>
          </p:nvSpPr>
          <p:spPr bwMode="auto">
            <a:xfrm>
              <a:off x="3381376" y="6142039"/>
              <a:ext cx="26988" cy="12700"/>
            </a:xfrm>
            <a:custGeom>
              <a:avLst/>
              <a:gdLst>
                <a:gd name="T0" fmla="*/ 48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2 w 52"/>
                <a:gd name="T15" fmla="*/ 22 h 23"/>
                <a:gd name="T16" fmla="*/ 1 w 52"/>
                <a:gd name="T17" fmla="*/ 20 h 23"/>
                <a:gd name="T18" fmla="*/ 7 w 52"/>
                <a:gd name="T19" fmla="*/ 10 h 23"/>
                <a:gd name="T20" fmla="*/ 27 w 52"/>
                <a:gd name="T21" fmla="*/ 0 h 23"/>
                <a:gd name="T22" fmla="*/ 47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19"/>
                    <a:pt x="47" y="15"/>
                    <a:pt x="43" y="11"/>
                  </a:cubicBezTo>
                  <a:cubicBezTo>
                    <a:pt x="40" y="7"/>
                    <a:pt x="35" y="4"/>
                    <a:pt x="27" y="4"/>
                  </a:cubicBezTo>
                  <a:cubicBezTo>
                    <a:pt x="21" y="4"/>
                    <a:pt x="16" y="7"/>
                    <a:pt x="12" y="11"/>
                  </a:cubicBezTo>
                  <a:cubicBezTo>
                    <a:pt x="8" y="15"/>
                    <a:pt x="6" y="19"/>
                    <a:pt x="5" y="21"/>
                  </a:cubicBezTo>
                  <a:cubicBezTo>
                    <a:pt x="5" y="21"/>
                    <a:pt x="5" y="21"/>
                    <a:pt x="5" y="21"/>
                  </a:cubicBezTo>
                  <a:cubicBezTo>
                    <a:pt x="5" y="21"/>
                    <a:pt x="5" y="21"/>
                    <a:pt x="5" y="21"/>
                  </a:cubicBezTo>
                  <a:cubicBezTo>
                    <a:pt x="4" y="22"/>
                    <a:pt x="3" y="23"/>
                    <a:pt x="2" y="22"/>
                  </a:cubicBezTo>
                  <a:cubicBezTo>
                    <a:pt x="1" y="22"/>
                    <a:pt x="0" y="21"/>
                    <a:pt x="1" y="20"/>
                  </a:cubicBezTo>
                  <a:cubicBezTo>
                    <a:pt x="1" y="20"/>
                    <a:pt x="3" y="15"/>
                    <a:pt x="7" y="10"/>
                  </a:cubicBezTo>
                  <a:cubicBezTo>
                    <a:pt x="11" y="5"/>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5" name="Rectangle 273"/>
            <p:cNvSpPr>
              <a:spLocks noChangeArrowheads="1"/>
            </p:cNvSpPr>
            <p:nvPr/>
          </p:nvSpPr>
          <p:spPr bwMode="auto">
            <a:xfrm>
              <a:off x="3305176" y="6129339"/>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56" name="Rectangle 274"/>
            <p:cNvSpPr>
              <a:spLocks noChangeArrowheads="1"/>
            </p:cNvSpPr>
            <p:nvPr/>
          </p:nvSpPr>
          <p:spPr bwMode="auto">
            <a:xfrm>
              <a:off x="3305176" y="6129339"/>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57" name="Rectangle 275"/>
            <p:cNvSpPr>
              <a:spLocks noChangeArrowheads="1"/>
            </p:cNvSpPr>
            <p:nvPr/>
          </p:nvSpPr>
          <p:spPr bwMode="auto">
            <a:xfrm>
              <a:off x="3468688" y="6129339"/>
              <a:ext cx="15875"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58" name="Rectangle 276"/>
            <p:cNvSpPr>
              <a:spLocks noChangeArrowheads="1"/>
            </p:cNvSpPr>
            <p:nvPr/>
          </p:nvSpPr>
          <p:spPr bwMode="auto">
            <a:xfrm>
              <a:off x="3468688" y="6129339"/>
              <a:ext cx="1587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59" name="Freeform 277"/>
            <p:cNvSpPr/>
            <p:nvPr/>
          </p:nvSpPr>
          <p:spPr bwMode="auto">
            <a:xfrm>
              <a:off x="3378201" y="6122989"/>
              <a:ext cx="34925" cy="11113"/>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0 w 65"/>
                <a:gd name="T11" fmla="*/ 6 h 22"/>
                <a:gd name="T12" fmla="*/ 33 w 65"/>
                <a:gd name="T13" fmla="*/ 6 h 22"/>
                <a:gd name="T14" fmla="*/ 56 w 65"/>
                <a:gd name="T15" fmla="*/ 15 h 22"/>
                <a:gd name="T16" fmla="*/ 63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5"/>
                  </a:cubicBezTo>
                  <a:cubicBezTo>
                    <a:pt x="0" y="22"/>
                    <a:pt x="0" y="22"/>
                    <a:pt x="0" y="22"/>
                  </a:cubicBezTo>
                  <a:cubicBezTo>
                    <a:pt x="3" y="19"/>
                    <a:pt x="16" y="8"/>
                    <a:pt x="30" y="6"/>
                  </a:cubicBezTo>
                  <a:cubicBezTo>
                    <a:pt x="31" y="6"/>
                    <a:pt x="32" y="6"/>
                    <a:pt x="33" y="6"/>
                  </a:cubicBezTo>
                  <a:cubicBezTo>
                    <a:pt x="41" y="6"/>
                    <a:pt x="49" y="10"/>
                    <a:pt x="56" y="15"/>
                  </a:cubicBezTo>
                  <a:cubicBezTo>
                    <a:pt x="59" y="17"/>
                    <a:pt x="62" y="19"/>
                    <a:pt x="63" y="21"/>
                  </a:cubicBezTo>
                  <a:cubicBezTo>
                    <a:pt x="64" y="21"/>
                    <a:pt x="64" y="22"/>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0" name="Freeform 278"/>
            <p:cNvSpPr>
              <a:spLocks noEditPoints="1"/>
            </p:cNvSpPr>
            <p:nvPr/>
          </p:nvSpPr>
          <p:spPr bwMode="auto">
            <a:xfrm>
              <a:off x="3413126" y="6115051"/>
              <a:ext cx="55563" cy="36513"/>
            </a:xfrm>
            <a:custGeom>
              <a:avLst/>
              <a:gdLst>
                <a:gd name="T0" fmla="*/ 51 w 104"/>
                <a:gd name="T1" fmla="*/ 57 h 70"/>
                <a:gd name="T2" fmla="*/ 44 w 104"/>
                <a:gd name="T3" fmla="*/ 56 h 70"/>
                <a:gd name="T4" fmla="*/ 31 w 104"/>
                <a:gd name="T5" fmla="*/ 29 h 70"/>
                <a:gd name="T6" fmla="*/ 52 w 104"/>
                <a:gd name="T7" fmla="*/ 14 h 70"/>
                <a:gd name="T8" fmla="*/ 59 w 104"/>
                <a:gd name="T9" fmla="*/ 15 h 70"/>
                <a:gd name="T10" fmla="*/ 72 w 104"/>
                <a:gd name="T11" fmla="*/ 43 h 70"/>
                <a:gd name="T12" fmla="*/ 51 w 104"/>
                <a:gd name="T13" fmla="*/ 57 h 70"/>
                <a:gd name="T14" fmla="*/ 87 w 104"/>
                <a:gd name="T15" fmla="*/ 0 h 70"/>
                <a:gd name="T16" fmla="*/ 16 w 104"/>
                <a:gd name="T17" fmla="*/ 0 h 70"/>
                <a:gd name="T18" fmla="*/ 0 w 104"/>
                <a:gd name="T19" fmla="*/ 16 h 70"/>
                <a:gd name="T20" fmla="*/ 0 w 104"/>
                <a:gd name="T21" fmla="*/ 54 h 70"/>
                <a:gd name="T22" fmla="*/ 16 w 104"/>
                <a:gd name="T23" fmla="*/ 70 h 70"/>
                <a:gd name="T24" fmla="*/ 87 w 104"/>
                <a:gd name="T25" fmla="*/ 70 h 70"/>
                <a:gd name="T26" fmla="*/ 104 w 104"/>
                <a:gd name="T27" fmla="*/ 54 h 70"/>
                <a:gd name="T28" fmla="*/ 104 w 104"/>
                <a:gd name="T29" fmla="*/ 38 h 70"/>
                <a:gd name="T30" fmla="*/ 104 w 104"/>
                <a:gd name="T31" fmla="*/ 28 h 70"/>
                <a:gd name="T32" fmla="*/ 104 w 104"/>
                <a:gd name="T33" fmla="*/ 16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51" y="57"/>
                  </a:moveTo>
                  <a:cubicBezTo>
                    <a:pt x="49" y="57"/>
                    <a:pt x="46" y="57"/>
                    <a:pt x="44" y="56"/>
                  </a:cubicBezTo>
                  <a:cubicBezTo>
                    <a:pt x="33" y="52"/>
                    <a:pt x="27" y="40"/>
                    <a:pt x="31" y="29"/>
                  </a:cubicBezTo>
                  <a:cubicBezTo>
                    <a:pt x="34" y="20"/>
                    <a:pt x="43" y="14"/>
                    <a:pt x="52" y="14"/>
                  </a:cubicBezTo>
                  <a:cubicBezTo>
                    <a:pt x="54" y="14"/>
                    <a:pt x="57" y="14"/>
                    <a:pt x="59" y="15"/>
                  </a:cubicBezTo>
                  <a:cubicBezTo>
                    <a:pt x="70" y="19"/>
                    <a:pt x="76" y="32"/>
                    <a:pt x="72" y="43"/>
                  </a:cubicBezTo>
                  <a:cubicBezTo>
                    <a:pt x="69" y="52"/>
                    <a:pt x="60" y="57"/>
                    <a:pt x="51" y="57"/>
                  </a:cubicBezTo>
                  <a:moveTo>
                    <a:pt x="87" y="0"/>
                  </a:moveTo>
                  <a:cubicBezTo>
                    <a:pt x="16" y="0"/>
                    <a:pt x="16" y="0"/>
                    <a:pt x="16" y="0"/>
                  </a:cubicBezTo>
                  <a:cubicBezTo>
                    <a:pt x="7" y="0"/>
                    <a:pt x="0" y="7"/>
                    <a:pt x="0" y="16"/>
                  </a:cubicBezTo>
                  <a:cubicBezTo>
                    <a:pt x="0" y="54"/>
                    <a:pt x="0" y="54"/>
                    <a:pt x="0" y="54"/>
                  </a:cubicBezTo>
                  <a:cubicBezTo>
                    <a:pt x="0" y="63"/>
                    <a:pt x="7" y="70"/>
                    <a:pt x="16"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1" name="Freeform 279"/>
            <p:cNvSpPr>
              <a:spLocks noEditPoints="1"/>
            </p:cNvSpPr>
            <p:nvPr/>
          </p:nvSpPr>
          <p:spPr bwMode="auto">
            <a:xfrm>
              <a:off x="3427413" y="6122989"/>
              <a:ext cx="25400" cy="22225"/>
            </a:xfrm>
            <a:custGeom>
              <a:avLst/>
              <a:gdLst>
                <a:gd name="T0" fmla="*/ 14 w 49"/>
                <a:gd name="T1" fmla="*/ 16 h 43"/>
                <a:gd name="T2" fmla="*/ 11 w 49"/>
                <a:gd name="T3" fmla="*/ 15 h 43"/>
                <a:gd name="T4" fmla="*/ 13 w 49"/>
                <a:gd name="T5" fmla="*/ 6 h 43"/>
                <a:gd name="T6" fmla="*/ 19 w 49"/>
                <a:gd name="T7" fmla="*/ 3 h 43"/>
                <a:gd name="T8" fmla="*/ 22 w 49"/>
                <a:gd name="T9" fmla="*/ 5 h 43"/>
                <a:gd name="T10" fmla="*/ 20 w 49"/>
                <a:gd name="T11" fmla="*/ 13 h 43"/>
                <a:gd name="T12" fmla="*/ 14 w 49"/>
                <a:gd name="T13" fmla="*/ 16 h 43"/>
                <a:gd name="T14" fmla="*/ 25 w 49"/>
                <a:gd name="T15" fmla="*/ 0 h 43"/>
                <a:gd name="T16" fmla="*/ 4 w 49"/>
                <a:gd name="T17" fmla="*/ 15 h 43"/>
                <a:gd name="T18" fmla="*/ 17 w 49"/>
                <a:gd name="T19" fmla="*/ 42 h 43"/>
                <a:gd name="T20" fmla="*/ 24 w 49"/>
                <a:gd name="T21" fmla="*/ 43 h 43"/>
                <a:gd name="T22" fmla="*/ 45 w 49"/>
                <a:gd name="T23" fmla="*/ 29 h 43"/>
                <a:gd name="T24" fmla="*/ 32 w 49"/>
                <a:gd name="T25" fmla="*/ 1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4" y="16"/>
                  </a:moveTo>
                  <a:cubicBezTo>
                    <a:pt x="13" y="16"/>
                    <a:pt x="11" y="16"/>
                    <a:pt x="11" y="15"/>
                  </a:cubicBezTo>
                  <a:cubicBezTo>
                    <a:pt x="9" y="13"/>
                    <a:pt x="10" y="9"/>
                    <a:pt x="13" y="6"/>
                  </a:cubicBezTo>
                  <a:cubicBezTo>
                    <a:pt x="15" y="4"/>
                    <a:pt x="17" y="3"/>
                    <a:pt x="19" y="3"/>
                  </a:cubicBezTo>
                  <a:cubicBezTo>
                    <a:pt x="21" y="3"/>
                    <a:pt x="22" y="4"/>
                    <a:pt x="22" y="5"/>
                  </a:cubicBezTo>
                  <a:cubicBezTo>
                    <a:pt x="24" y="7"/>
                    <a:pt x="23" y="11"/>
                    <a:pt x="20" y="13"/>
                  </a:cubicBezTo>
                  <a:cubicBezTo>
                    <a:pt x="18" y="15"/>
                    <a:pt x="16" y="16"/>
                    <a:pt x="14" y="16"/>
                  </a:cubicBezTo>
                  <a:moveTo>
                    <a:pt x="25" y="0"/>
                  </a:moveTo>
                  <a:cubicBezTo>
                    <a:pt x="16" y="0"/>
                    <a:pt x="7" y="6"/>
                    <a:pt x="4" y="15"/>
                  </a:cubicBezTo>
                  <a:cubicBezTo>
                    <a:pt x="0" y="26"/>
                    <a:pt x="6" y="38"/>
                    <a:pt x="17" y="42"/>
                  </a:cubicBezTo>
                  <a:cubicBezTo>
                    <a:pt x="19" y="43"/>
                    <a:pt x="22" y="43"/>
                    <a:pt x="24" y="43"/>
                  </a:cubicBezTo>
                  <a:cubicBezTo>
                    <a:pt x="33" y="43"/>
                    <a:pt x="42" y="38"/>
                    <a:pt x="45" y="29"/>
                  </a:cubicBezTo>
                  <a:cubicBezTo>
                    <a:pt x="49" y="18"/>
                    <a:pt x="43" y="5"/>
                    <a:pt x="32" y="1"/>
                  </a:cubicBezTo>
                  <a:cubicBezTo>
                    <a:pt x="30" y="0"/>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2" name="Freeform 280"/>
            <p:cNvSpPr/>
            <p:nvPr/>
          </p:nvSpPr>
          <p:spPr bwMode="auto">
            <a:xfrm>
              <a:off x="3432176" y="6124576"/>
              <a:ext cx="7938" cy="6350"/>
            </a:xfrm>
            <a:custGeom>
              <a:avLst/>
              <a:gdLst>
                <a:gd name="T0" fmla="*/ 10 w 15"/>
                <a:gd name="T1" fmla="*/ 0 h 13"/>
                <a:gd name="T2" fmla="*/ 4 w 15"/>
                <a:gd name="T3" fmla="*/ 3 h 13"/>
                <a:gd name="T4" fmla="*/ 2 w 15"/>
                <a:gd name="T5" fmla="*/ 12 h 13"/>
                <a:gd name="T6" fmla="*/ 5 w 15"/>
                <a:gd name="T7" fmla="*/ 13 h 13"/>
                <a:gd name="T8" fmla="*/ 11 w 15"/>
                <a:gd name="T9" fmla="*/ 10 h 13"/>
                <a:gd name="T10" fmla="*/ 13 w 15"/>
                <a:gd name="T11" fmla="*/ 2 h 13"/>
                <a:gd name="T12" fmla="*/ 10 w 1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0"/>
                  </a:moveTo>
                  <a:cubicBezTo>
                    <a:pt x="8" y="0"/>
                    <a:pt x="6" y="1"/>
                    <a:pt x="4" y="3"/>
                  </a:cubicBezTo>
                  <a:cubicBezTo>
                    <a:pt x="1" y="6"/>
                    <a:pt x="0" y="10"/>
                    <a:pt x="2" y="12"/>
                  </a:cubicBezTo>
                  <a:cubicBezTo>
                    <a:pt x="2" y="13"/>
                    <a:pt x="4" y="13"/>
                    <a:pt x="5" y="13"/>
                  </a:cubicBezTo>
                  <a:cubicBezTo>
                    <a:pt x="7" y="13"/>
                    <a:pt x="9" y="12"/>
                    <a:pt x="11" y="10"/>
                  </a:cubicBezTo>
                  <a:cubicBezTo>
                    <a:pt x="14" y="8"/>
                    <a:pt x="15" y="4"/>
                    <a:pt x="13" y="2"/>
                  </a:cubicBezTo>
                  <a:cubicBezTo>
                    <a:pt x="13" y="1"/>
                    <a:pt x="12"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3" name="Freeform 281"/>
            <p:cNvSpPr>
              <a:spLocks noEditPoints="1"/>
            </p:cNvSpPr>
            <p:nvPr/>
          </p:nvSpPr>
          <p:spPr bwMode="auto">
            <a:xfrm>
              <a:off x="3322638" y="6115051"/>
              <a:ext cx="55563" cy="36513"/>
            </a:xfrm>
            <a:custGeom>
              <a:avLst/>
              <a:gdLst>
                <a:gd name="T0" fmla="*/ 50 w 104"/>
                <a:gd name="T1" fmla="*/ 57 h 70"/>
                <a:gd name="T2" fmla="*/ 43 w 104"/>
                <a:gd name="T3" fmla="*/ 56 h 70"/>
                <a:gd name="T4" fmla="*/ 30 w 104"/>
                <a:gd name="T5" fmla="*/ 29 h 70"/>
                <a:gd name="T6" fmla="*/ 51 w 104"/>
                <a:gd name="T7" fmla="*/ 14 h 70"/>
                <a:gd name="T8" fmla="*/ 58 w 104"/>
                <a:gd name="T9" fmla="*/ 15 h 70"/>
                <a:gd name="T10" fmla="*/ 71 w 104"/>
                <a:gd name="T11" fmla="*/ 43 h 70"/>
                <a:gd name="T12" fmla="*/ 50 w 104"/>
                <a:gd name="T13" fmla="*/ 57 h 70"/>
                <a:gd name="T14" fmla="*/ 87 w 104"/>
                <a:gd name="T15" fmla="*/ 0 h 70"/>
                <a:gd name="T16" fmla="*/ 16 w 104"/>
                <a:gd name="T17" fmla="*/ 0 h 70"/>
                <a:gd name="T18" fmla="*/ 0 w 104"/>
                <a:gd name="T19" fmla="*/ 16 h 70"/>
                <a:gd name="T20" fmla="*/ 0 w 104"/>
                <a:gd name="T21" fmla="*/ 54 h 70"/>
                <a:gd name="T22" fmla="*/ 16 w 104"/>
                <a:gd name="T23" fmla="*/ 70 h 70"/>
                <a:gd name="T24" fmla="*/ 87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6 h 70"/>
                <a:gd name="T38" fmla="*/ 87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50" y="57"/>
                  </a:moveTo>
                  <a:cubicBezTo>
                    <a:pt x="48" y="57"/>
                    <a:pt x="45" y="57"/>
                    <a:pt x="43" y="56"/>
                  </a:cubicBezTo>
                  <a:cubicBezTo>
                    <a:pt x="32" y="52"/>
                    <a:pt x="26" y="40"/>
                    <a:pt x="30" y="29"/>
                  </a:cubicBezTo>
                  <a:cubicBezTo>
                    <a:pt x="33" y="20"/>
                    <a:pt x="42" y="14"/>
                    <a:pt x="51" y="14"/>
                  </a:cubicBezTo>
                  <a:cubicBezTo>
                    <a:pt x="53" y="14"/>
                    <a:pt x="55" y="14"/>
                    <a:pt x="58" y="15"/>
                  </a:cubicBezTo>
                  <a:cubicBezTo>
                    <a:pt x="69" y="19"/>
                    <a:pt x="75" y="32"/>
                    <a:pt x="71" y="43"/>
                  </a:cubicBezTo>
                  <a:cubicBezTo>
                    <a:pt x="68" y="52"/>
                    <a:pt x="59" y="57"/>
                    <a:pt x="50" y="57"/>
                  </a:cubicBezTo>
                  <a:moveTo>
                    <a:pt x="87" y="0"/>
                  </a:moveTo>
                  <a:cubicBezTo>
                    <a:pt x="16" y="0"/>
                    <a:pt x="16" y="0"/>
                    <a:pt x="16" y="0"/>
                  </a:cubicBezTo>
                  <a:cubicBezTo>
                    <a:pt x="7" y="0"/>
                    <a:pt x="0" y="7"/>
                    <a:pt x="0" y="16"/>
                  </a:cubicBezTo>
                  <a:cubicBezTo>
                    <a:pt x="0" y="54"/>
                    <a:pt x="0" y="54"/>
                    <a:pt x="0" y="54"/>
                  </a:cubicBezTo>
                  <a:cubicBezTo>
                    <a:pt x="0" y="63"/>
                    <a:pt x="7" y="70"/>
                    <a:pt x="16" y="70"/>
                  </a:cubicBezTo>
                  <a:cubicBezTo>
                    <a:pt x="87" y="70"/>
                    <a:pt x="87" y="70"/>
                    <a:pt x="87" y="70"/>
                  </a:cubicBezTo>
                  <a:cubicBezTo>
                    <a:pt x="96"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4" name="Freeform 282"/>
            <p:cNvSpPr>
              <a:spLocks noEditPoints="1"/>
            </p:cNvSpPr>
            <p:nvPr/>
          </p:nvSpPr>
          <p:spPr bwMode="auto">
            <a:xfrm>
              <a:off x="3335338" y="6122989"/>
              <a:ext cx="26988" cy="22225"/>
            </a:xfrm>
            <a:custGeom>
              <a:avLst/>
              <a:gdLst>
                <a:gd name="T0" fmla="*/ 14 w 49"/>
                <a:gd name="T1" fmla="*/ 16 h 43"/>
                <a:gd name="T2" fmla="*/ 11 w 49"/>
                <a:gd name="T3" fmla="*/ 15 h 43"/>
                <a:gd name="T4" fmla="*/ 13 w 49"/>
                <a:gd name="T5" fmla="*/ 6 h 43"/>
                <a:gd name="T6" fmla="*/ 19 w 49"/>
                <a:gd name="T7" fmla="*/ 3 h 43"/>
                <a:gd name="T8" fmla="*/ 22 w 49"/>
                <a:gd name="T9" fmla="*/ 5 h 43"/>
                <a:gd name="T10" fmla="*/ 20 w 49"/>
                <a:gd name="T11" fmla="*/ 13 h 43"/>
                <a:gd name="T12" fmla="*/ 14 w 49"/>
                <a:gd name="T13" fmla="*/ 16 h 43"/>
                <a:gd name="T14" fmla="*/ 25 w 49"/>
                <a:gd name="T15" fmla="*/ 0 h 43"/>
                <a:gd name="T16" fmla="*/ 4 w 49"/>
                <a:gd name="T17" fmla="*/ 15 h 43"/>
                <a:gd name="T18" fmla="*/ 17 w 49"/>
                <a:gd name="T19" fmla="*/ 42 h 43"/>
                <a:gd name="T20" fmla="*/ 24 w 49"/>
                <a:gd name="T21" fmla="*/ 43 h 43"/>
                <a:gd name="T22" fmla="*/ 45 w 49"/>
                <a:gd name="T23" fmla="*/ 29 h 43"/>
                <a:gd name="T24" fmla="*/ 32 w 49"/>
                <a:gd name="T25" fmla="*/ 1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4" y="16"/>
                  </a:moveTo>
                  <a:cubicBezTo>
                    <a:pt x="13" y="16"/>
                    <a:pt x="11" y="16"/>
                    <a:pt x="11" y="15"/>
                  </a:cubicBezTo>
                  <a:cubicBezTo>
                    <a:pt x="9" y="13"/>
                    <a:pt x="10" y="9"/>
                    <a:pt x="13" y="6"/>
                  </a:cubicBezTo>
                  <a:cubicBezTo>
                    <a:pt x="15" y="4"/>
                    <a:pt x="17" y="3"/>
                    <a:pt x="19" y="3"/>
                  </a:cubicBezTo>
                  <a:cubicBezTo>
                    <a:pt x="21" y="3"/>
                    <a:pt x="22" y="4"/>
                    <a:pt x="22" y="5"/>
                  </a:cubicBezTo>
                  <a:cubicBezTo>
                    <a:pt x="24" y="7"/>
                    <a:pt x="23" y="11"/>
                    <a:pt x="20" y="13"/>
                  </a:cubicBezTo>
                  <a:cubicBezTo>
                    <a:pt x="18" y="15"/>
                    <a:pt x="16" y="16"/>
                    <a:pt x="14" y="16"/>
                  </a:cubicBezTo>
                  <a:moveTo>
                    <a:pt x="25" y="0"/>
                  </a:moveTo>
                  <a:cubicBezTo>
                    <a:pt x="16" y="0"/>
                    <a:pt x="7" y="6"/>
                    <a:pt x="4" y="15"/>
                  </a:cubicBezTo>
                  <a:cubicBezTo>
                    <a:pt x="0" y="26"/>
                    <a:pt x="6" y="38"/>
                    <a:pt x="17" y="42"/>
                  </a:cubicBezTo>
                  <a:cubicBezTo>
                    <a:pt x="19" y="43"/>
                    <a:pt x="22" y="43"/>
                    <a:pt x="24" y="43"/>
                  </a:cubicBezTo>
                  <a:cubicBezTo>
                    <a:pt x="33" y="43"/>
                    <a:pt x="42" y="38"/>
                    <a:pt x="45" y="29"/>
                  </a:cubicBezTo>
                  <a:cubicBezTo>
                    <a:pt x="49" y="18"/>
                    <a:pt x="43" y="5"/>
                    <a:pt x="32" y="1"/>
                  </a:cubicBezTo>
                  <a:cubicBezTo>
                    <a:pt x="29" y="0"/>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5" name="Freeform 283"/>
            <p:cNvSpPr/>
            <p:nvPr/>
          </p:nvSpPr>
          <p:spPr bwMode="auto">
            <a:xfrm>
              <a:off x="3340101" y="6124576"/>
              <a:ext cx="9525" cy="6350"/>
            </a:xfrm>
            <a:custGeom>
              <a:avLst/>
              <a:gdLst>
                <a:gd name="T0" fmla="*/ 10 w 15"/>
                <a:gd name="T1" fmla="*/ 0 h 13"/>
                <a:gd name="T2" fmla="*/ 4 w 15"/>
                <a:gd name="T3" fmla="*/ 3 h 13"/>
                <a:gd name="T4" fmla="*/ 2 w 15"/>
                <a:gd name="T5" fmla="*/ 12 h 13"/>
                <a:gd name="T6" fmla="*/ 5 w 15"/>
                <a:gd name="T7" fmla="*/ 13 h 13"/>
                <a:gd name="T8" fmla="*/ 11 w 15"/>
                <a:gd name="T9" fmla="*/ 10 h 13"/>
                <a:gd name="T10" fmla="*/ 13 w 15"/>
                <a:gd name="T11" fmla="*/ 2 h 13"/>
                <a:gd name="T12" fmla="*/ 10 w 1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0"/>
                  </a:moveTo>
                  <a:cubicBezTo>
                    <a:pt x="8" y="0"/>
                    <a:pt x="6" y="1"/>
                    <a:pt x="4" y="3"/>
                  </a:cubicBezTo>
                  <a:cubicBezTo>
                    <a:pt x="1" y="6"/>
                    <a:pt x="0" y="10"/>
                    <a:pt x="2" y="12"/>
                  </a:cubicBezTo>
                  <a:cubicBezTo>
                    <a:pt x="2" y="13"/>
                    <a:pt x="4" y="13"/>
                    <a:pt x="5" y="13"/>
                  </a:cubicBezTo>
                  <a:cubicBezTo>
                    <a:pt x="7" y="13"/>
                    <a:pt x="9" y="12"/>
                    <a:pt x="11" y="10"/>
                  </a:cubicBezTo>
                  <a:cubicBezTo>
                    <a:pt x="14" y="8"/>
                    <a:pt x="15" y="4"/>
                    <a:pt x="13" y="2"/>
                  </a:cubicBezTo>
                  <a:cubicBezTo>
                    <a:pt x="13" y="1"/>
                    <a:pt x="12"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6" name="Freeform 284"/>
            <p:cNvSpPr>
              <a:spLocks noEditPoints="1"/>
            </p:cNvSpPr>
            <p:nvPr/>
          </p:nvSpPr>
          <p:spPr bwMode="auto">
            <a:xfrm>
              <a:off x="3336926"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7" name="Freeform 285"/>
            <p:cNvSpPr>
              <a:spLocks noEditPoints="1"/>
            </p:cNvSpPr>
            <p:nvPr/>
          </p:nvSpPr>
          <p:spPr bwMode="auto">
            <a:xfrm>
              <a:off x="3427413"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8" name="Freeform 286"/>
            <p:cNvSpPr/>
            <p:nvPr/>
          </p:nvSpPr>
          <p:spPr bwMode="auto">
            <a:xfrm>
              <a:off x="3411538" y="6115051"/>
              <a:ext cx="57150" cy="38100"/>
            </a:xfrm>
            <a:custGeom>
              <a:avLst/>
              <a:gdLst>
                <a:gd name="T0" fmla="*/ 17 w 106"/>
                <a:gd name="T1" fmla="*/ 72 h 72"/>
                <a:gd name="T2" fmla="*/ 0 w 106"/>
                <a:gd name="T3" fmla="*/ 55 h 72"/>
                <a:gd name="T4" fmla="*/ 0 w 106"/>
                <a:gd name="T5" fmla="*/ 17 h 72"/>
                <a:gd name="T6" fmla="*/ 17 w 106"/>
                <a:gd name="T7" fmla="*/ 0 h 72"/>
                <a:gd name="T8" fmla="*/ 17 w 106"/>
                <a:gd name="T9" fmla="*/ 1 h 72"/>
                <a:gd name="T10" fmla="*/ 17 w 106"/>
                <a:gd name="T11" fmla="*/ 3 h 72"/>
                <a:gd name="T12" fmla="*/ 2 w 106"/>
                <a:gd name="T13" fmla="*/ 17 h 72"/>
                <a:gd name="T14" fmla="*/ 2 w 106"/>
                <a:gd name="T15" fmla="*/ 55 h 72"/>
                <a:gd name="T16" fmla="*/ 17 w 106"/>
                <a:gd name="T17" fmla="*/ 69 h 72"/>
                <a:gd name="T18" fmla="*/ 88 w 106"/>
                <a:gd name="T19" fmla="*/ 69 h 72"/>
                <a:gd name="T20" fmla="*/ 103 w 106"/>
                <a:gd name="T21" fmla="*/ 55 h 72"/>
                <a:gd name="T22" fmla="*/ 103 w 106"/>
                <a:gd name="T23" fmla="*/ 17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4"/>
                    <a:pt x="0" y="55"/>
                  </a:cubicBezTo>
                  <a:cubicBezTo>
                    <a:pt x="0" y="17"/>
                    <a:pt x="0" y="17"/>
                    <a:pt x="0" y="17"/>
                  </a:cubicBezTo>
                  <a:cubicBezTo>
                    <a:pt x="0" y="8"/>
                    <a:pt x="7" y="0"/>
                    <a:pt x="17" y="0"/>
                  </a:cubicBezTo>
                  <a:cubicBezTo>
                    <a:pt x="17" y="1"/>
                    <a:pt x="17" y="1"/>
                    <a:pt x="17" y="1"/>
                  </a:cubicBezTo>
                  <a:cubicBezTo>
                    <a:pt x="17" y="3"/>
                    <a:pt x="17" y="3"/>
                    <a:pt x="17" y="3"/>
                  </a:cubicBezTo>
                  <a:cubicBezTo>
                    <a:pt x="9" y="3"/>
                    <a:pt x="2" y="9"/>
                    <a:pt x="2" y="17"/>
                  </a:cubicBezTo>
                  <a:cubicBezTo>
                    <a:pt x="2" y="55"/>
                    <a:pt x="2" y="55"/>
                    <a:pt x="2" y="55"/>
                  </a:cubicBezTo>
                  <a:cubicBezTo>
                    <a:pt x="2" y="63"/>
                    <a:pt x="9" y="69"/>
                    <a:pt x="17" y="69"/>
                  </a:cubicBezTo>
                  <a:cubicBezTo>
                    <a:pt x="88" y="69"/>
                    <a:pt x="88" y="69"/>
                    <a:pt x="88" y="69"/>
                  </a:cubicBezTo>
                  <a:cubicBezTo>
                    <a:pt x="96" y="69"/>
                    <a:pt x="103" y="63"/>
                    <a:pt x="103" y="55"/>
                  </a:cubicBezTo>
                  <a:cubicBezTo>
                    <a:pt x="103" y="17"/>
                    <a:pt x="103" y="17"/>
                    <a:pt x="103" y="17"/>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9" name="Freeform 287"/>
            <p:cNvSpPr/>
            <p:nvPr/>
          </p:nvSpPr>
          <p:spPr bwMode="auto">
            <a:xfrm>
              <a:off x="3321051" y="6115051"/>
              <a:ext cx="57150" cy="38100"/>
            </a:xfrm>
            <a:custGeom>
              <a:avLst/>
              <a:gdLst>
                <a:gd name="T0" fmla="*/ 17 w 106"/>
                <a:gd name="T1" fmla="*/ 72 h 72"/>
                <a:gd name="T2" fmla="*/ 0 w 106"/>
                <a:gd name="T3" fmla="*/ 55 h 72"/>
                <a:gd name="T4" fmla="*/ 0 w 106"/>
                <a:gd name="T5" fmla="*/ 17 h 72"/>
                <a:gd name="T6" fmla="*/ 17 w 106"/>
                <a:gd name="T7" fmla="*/ 0 h 72"/>
                <a:gd name="T8" fmla="*/ 88 w 106"/>
                <a:gd name="T9" fmla="*/ 0 h 72"/>
                <a:gd name="T10" fmla="*/ 88 w 106"/>
                <a:gd name="T11" fmla="*/ 1 h 72"/>
                <a:gd name="T12" fmla="*/ 88 w 106"/>
                <a:gd name="T13" fmla="*/ 3 h 72"/>
                <a:gd name="T14" fmla="*/ 17 w 106"/>
                <a:gd name="T15" fmla="*/ 3 h 72"/>
                <a:gd name="T16" fmla="*/ 2 w 106"/>
                <a:gd name="T17" fmla="*/ 17 h 72"/>
                <a:gd name="T18" fmla="*/ 2 w 106"/>
                <a:gd name="T19" fmla="*/ 55 h 72"/>
                <a:gd name="T20" fmla="*/ 17 w 106"/>
                <a:gd name="T21" fmla="*/ 69 h 72"/>
                <a:gd name="T22" fmla="*/ 88 w 106"/>
                <a:gd name="T23" fmla="*/ 69 h 72"/>
                <a:gd name="T24" fmla="*/ 103 w 106"/>
                <a:gd name="T25" fmla="*/ 55 h 72"/>
                <a:gd name="T26" fmla="*/ 103 w 106"/>
                <a:gd name="T27" fmla="*/ 17 h 72"/>
                <a:gd name="T28" fmla="*/ 88 w 106"/>
                <a:gd name="T29" fmla="*/ 3 h 72"/>
                <a:gd name="T30" fmla="*/ 88 w 106"/>
                <a:gd name="T31" fmla="*/ 1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7"/>
                    <a:pt x="0" y="17"/>
                    <a:pt x="0" y="17"/>
                  </a:cubicBezTo>
                  <a:cubicBezTo>
                    <a:pt x="0" y="8"/>
                    <a:pt x="8" y="0"/>
                    <a:pt x="17" y="0"/>
                  </a:cubicBezTo>
                  <a:cubicBezTo>
                    <a:pt x="88" y="0"/>
                    <a:pt x="88" y="0"/>
                    <a:pt x="88" y="0"/>
                  </a:cubicBezTo>
                  <a:cubicBezTo>
                    <a:pt x="88" y="1"/>
                    <a:pt x="88" y="1"/>
                    <a:pt x="88" y="1"/>
                  </a:cubicBezTo>
                  <a:cubicBezTo>
                    <a:pt x="88" y="3"/>
                    <a:pt x="88" y="3"/>
                    <a:pt x="88" y="3"/>
                  </a:cubicBezTo>
                  <a:cubicBezTo>
                    <a:pt x="17" y="3"/>
                    <a:pt x="17" y="3"/>
                    <a:pt x="17" y="3"/>
                  </a:cubicBezTo>
                  <a:cubicBezTo>
                    <a:pt x="9" y="3"/>
                    <a:pt x="2" y="9"/>
                    <a:pt x="2" y="17"/>
                  </a:cubicBezTo>
                  <a:cubicBezTo>
                    <a:pt x="2" y="55"/>
                    <a:pt x="2" y="55"/>
                    <a:pt x="2" y="55"/>
                  </a:cubicBezTo>
                  <a:cubicBezTo>
                    <a:pt x="2" y="63"/>
                    <a:pt x="9" y="69"/>
                    <a:pt x="17" y="69"/>
                  </a:cubicBezTo>
                  <a:cubicBezTo>
                    <a:pt x="88" y="69"/>
                    <a:pt x="88" y="69"/>
                    <a:pt x="88" y="69"/>
                  </a:cubicBezTo>
                  <a:cubicBezTo>
                    <a:pt x="97" y="69"/>
                    <a:pt x="103" y="63"/>
                    <a:pt x="103" y="55"/>
                  </a:cubicBezTo>
                  <a:cubicBezTo>
                    <a:pt x="103" y="17"/>
                    <a:pt x="103" y="17"/>
                    <a:pt x="103" y="17"/>
                  </a:cubicBezTo>
                  <a:cubicBezTo>
                    <a:pt x="103" y="9"/>
                    <a:pt x="97" y="3"/>
                    <a:pt x="88" y="3"/>
                  </a:cubicBezTo>
                  <a:cubicBezTo>
                    <a:pt x="88" y="1"/>
                    <a:pt x="88" y="1"/>
                    <a:pt x="88" y="1"/>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0" name="Freeform 288"/>
            <p:cNvSpPr/>
            <p:nvPr/>
          </p:nvSpPr>
          <p:spPr bwMode="auto">
            <a:xfrm>
              <a:off x="3282951" y="6121401"/>
              <a:ext cx="31750" cy="46038"/>
            </a:xfrm>
            <a:custGeom>
              <a:avLst/>
              <a:gdLst>
                <a:gd name="T0" fmla="*/ 57 w 59"/>
                <a:gd name="T1" fmla="*/ 28 h 84"/>
                <a:gd name="T2" fmla="*/ 25 w 59"/>
                <a:gd name="T3" fmla="*/ 7 h 84"/>
                <a:gd name="T4" fmla="*/ 11 w 59"/>
                <a:gd name="T5" fmla="*/ 54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1" y="54"/>
                  </a:cubicBezTo>
                  <a:cubicBezTo>
                    <a:pt x="20"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1" name="Freeform 289"/>
            <p:cNvSpPr/>
            <p:nvPr/>
          </p:nvSpPr>
          <p:spPr bwMode="auto">
            <a:xfrm>
              <a:off x="3282951" y="6121401"/>
              <a:ext cx="31750" cy="46038"/>
            </a:xfrm>
            <a:custGeom>
              <a:avLst/>
              <a:gdLst>
                <a:gd name="T0" fmla="*/ 25 w 59"/>
                <a:gd name="T1" fmla="*/ 7 h 84"/>
                <a:gd name="T2" fmla="*/ 57 w 59"/>
                <a:gd name="T3" fmla="*/ 28 h 84"/>
                <a:gd name="T4" fmla="*/ 57 w 59"/>
                <a:gd name="T5" fmla="*/ 28 h 84"/>
                <a:gd name="T6" fmla="*/ 23 w 59"/>
                <a:gd name="T7" fmla="*/ 11 h 84"/>
                <a:gd name="T8" fmla="*/ 21 w 59"/>
                <a:gd name="T9" fmla="*/ 58 h 84"/>
                <a:gd name="T10" fmla="*/ 59 w 59"/>
                <a:gd name="T11" fmla="*/ 59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8"/>
                    <a:pt x="57" y="28"/>
                    <a:pt x="57" y="28"/>
                  </a:cubicBezTo>
                  <a:cubicBezTo>
                    <a:pt x="57" y="28"/>
                    <a:pt x="46" y="5"/>
                    <a:pt x="23" y="11"/>
                  </a:cubicBezTo>
                  <a:cubicBezTo>
                    <a:pt x="1" y="16"/>
                    <a:pt x="11" y="53"/>
                    <a:pt x="21" y="58"/>
                  </a:cubicBezTo>
                  <a:cubicBezTo>
                    <a:pt x="32" y="64"/>
                    <a:pt x="48" y="73"/>
                    <a:pt x="59" y="59"/>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2" name="Freeform 290"/>
            <p:cNvSpPr/>
            <p:nvPr/>
          </p:nvSpPr>
          <p:spPr bwMode="auto">
            <a:xfrm>
              <a:off x="3294063" y="6132514"/>
              <a:ext cx="12700" cy="12700"/>
            </a:xfrm>
            <a:custGeom>
              <a:avLst/>
              <a:gdLst>
                <a:gd name="T0" fmla="*/ 25 w 25"/>
                <a:gd name="T1" fmla="*/ 18 h 24"/>
                <a:gd name="T2" fmla="*/ 22 w 25"/>
                <a:gd name="T3" fmla="*/ 8 h 24"/>
                <a:gd name="T4" fmla="*/ 21 w 25"/>
                <a:gd name="T5" fmla="*/ 7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4 h 24"/>
                <a:gd name="T18" fmla="*/ 16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7"/>
                    <a:pt x="21" y="7"/>
                    <a:pt x="21" y="7"/>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1"/>
                    <a:pt x="3" y="14"/>
                    <a:pt x="1" y="20"/>
                  </a:cubicBezTo>
                  <a:cubicBezTo>
                    <a:pt x="0"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2"/>
                    <a:pt x="17" y="11"/>
                    <a:pt x="18" y="11"/>
                  </a:cubicBezTo>
                  <a:cubicBezTo>
                    <a:pt x="19" y="11"/>
                    <a:pt x="19" y="11"/>
                    <a:pt x="19" y="11"/>
                  </a:cubicBezTo>
                  <a:cubicBezTo>
                    <a:pt x="20" y="13"/>
                    <a:pt x="20" y="15"/>
                    <a:pt x="21" y="19"/>
                  </a:cubicBezTo>
                  <a:cubicBezTo>
                    <a:pt x="21" y="20"/>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3" name="Freeform 291"/>
            <p:cNvSpPr/>
            <p:nvPr/>
          </p:nvSpPr>
          <p:spPr bwMode="auto">
            <a:xfrm>
              <a:off x="3475038" y="6121401"/>
              <a:ext cx="31750" cy="46038"/>
            </a:xfrm>
            <a:custGeom>
              <a:avLst/>
              <a:gdLst>
                <a:gd name="T0" fmla="*/ 2 w 59"/>
                <a:gd name="T1" fmla="*/ 28 h 84"/>
                <a:gd name="T2" fmla="*/ 34 w 59"/>
                <a:gd name="T3" fmla="*/ 7 h 84"/>
                <a:gd name="T4" fmla="*/ 48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4" name="Freeform 292"/>
            <p:cNvSpPr/>
            <p:nvPr/>
          </p:nvSpPr>
          <p:spPr bwMode="auto">
            <a:xfrm>
              <a:off x="3475038" y="6121401"/>
              <a:ext cx="31750" cy="46038"/>
            </a:xfrm>
            <a:custGeom>
              <a:avLst/>
              <a:gdLst>
                <a:gd name="T0" fmla="*/ 34 w 59"/>
                <a:gd name="T1" fmla="*/ 7 h 84"/>
                <a:gd name="T2" fmla="*/ 2 w 59"/>
                <a:gd name="T3" fmla="*/ 28 h 84"/>
                <a:gd name="T4" fmla="*/ 2 w 59"/>
                <a:gd name="T5" fmla="*/ 28 h 84"/>
                <a:gd name="T6" fmla="*/ 36 w 59"/>
                <a:gd name="T7" fmla="*/ 11 h 84"/>
                <a:gd name="T8" fmla="*/ 38 w 59"/>
                <a:gd name="T9" fmla="*/ 58 h 84"/>
                <a:gd name="T10" fmla="*/ 0 w 59"/>
                <a:gd name="T11" fmla="*/ 59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1"/>
                  </a:cubicBezTo>
                  <a:cubicBezTo>
                    <a:pt x="59" y="16"/>
                    <a:pt x="48" y="53"/>
                    <a:pt x="38" y="58"/>
                  </a:cubicBezTo>
                  <a:cubicBezTo>
                    <a:pt x="28" y="64"/>
                    <a:pt x="11" y="73"/>
                    <a:pt x="0" y="59"/>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5" name="Freeform 293"/>
            <p:cNvSpPr/>
            <p:nvPr/>
          </p:nvSpPr>
          <p:spPr bwMode="auto">
            <a:xfrm>
              <a:off x="3482976" y="6132514"/>
              <a:ext cx="12700" cy="12700"/>
            </a:xfrm>
            <a:custGeom>
              <a:avLst/>
              <a:gdLst>
                <a:gd name="T0" fmla="*/ 0 w 25"/>
                <a:gd name="T1" fmla="*/ 18 h 24"/>
                <a:gd name="T2" fmla="*/ 3 w 25"/>
                <a:gd name="T3" fmla="*/ 8 h 24"/>
                <a:gd name="T4" fmla="*/ 3 w 25"/>
                <a:gd name="T5" fmla="*/ 7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4 h 24"/>
                <a:gd name="T18" fmla="*/ 8 w 25"/>
                <a:gd name="T19" fmla="*/ 7 h 24"/>
                <a:gd name="T20" fmla="*/ 12 w 25"/>
                <a:gd name="T21" fmla="*/ 9 h 24"/>
                <a:gd name="T22" fmla="*/ 24 w 25"/>
                <a:gd name="T23" fmla="*/ 20 h 24"/>
                <a:gd name="T24" fmla="*/ 24 w 25"/>
                <a:gd name="T25" fmla="*/ 21 h 24"/>
                <a:gd name="T26" fmla="*/ 23 w 25"/>
                <a:gd name="T27" fmla="*/ 23 h 24"/>
                <a:gd name="T28" fmla="*/ 23 w 25"/>
                <a:gd name="T29" fmla="*/ 23 h 24"/>
                <a:gd name="T30" fmla="*/ 21 w 25"/>
                <a:gd name="T31" fmla="*/ 22 h 24"/>
                <a:gd name="T32" fmla="*/ 20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0"/>
                    <a:pt x="3" y="8"/>
                  </a:cubicBezTo>
                  <a:cubicBezTo>
                    <a:pt x="3" y="7"/>
                    <a:pt x="3" y="7"/>
                    <a:pt x="3" y="7"/>
                  </a:cubicBezTo>
                  <a:cubicBezTo>
                    <a:pt x="6"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4"/>
                  </a:cubicBezTo>
                  <a:cubicBezTo>
                    <a:pt x="11" y="5"/>
                    <a:pt x="10" y="6"/>
                    <a:pt x="8" y="7"/>
                  </a:cubicBezTo>
                  <a:cubicBezTo>
                    <a:pt x="9" y="8"/>
                    <a:pt x="11" y="8"/>
                    <a:pt x="12" y="9"/>
                  </a:cubicBezTo>
                  <a:cubicBezTo>
                    <a:pt x="16" y="11"/>
                    <a:pt x="21" y="14"/>
                    <a:pt x="24" y="20"/>
                  </a:cubicBezTo>
                  <a:cubicBezTo>
                    <a:pt x="24" y="20"/>
                    <a:pt x="24" y="21"/>
                    <a:pt x="24" y="21"/>
                  </a:cubicBezTo>
                  <a:cubicBezTo>
                    <a:pt x="25" y="22"/>
                    <a:pt x="24" y="23"/>
                    <a:pt x="23" y="23"/>
                  </a:cubicBezTo>
                  <a:cubicBezTo>
                    <a:pt x="23" y="23"/>
                    <a:pt x="23" y="23"/>
                    <a:pt x="23" y="23"/>
                  </a:cubicBezTo>
                  <a:cubicBezTo>
                    <a:pt x="22" y="24"/>
                    <a:pt x="21" y="23"/>
                    <a:pt x="21" y="22"/>
                  </a:cubicBezTo>
                  <a:cubicBezTo>
                    <a:pt x="20" y="21"/>
                    <a:pt x="20" y="21"/>
                    <a:pt x="20" y="21"/>
                  </a:cubicBezTo>
                  <a:cubicBezTo>
                    <a:pt x="18" y="16"/>
                    <a:pt x="14" y="14"/>
                    <a:pt x="11" y="12"/>
                  </a:cubicBezTo>
                  <a:cubicBezTo>
                    <a:pt x="9" y="12"/>
                    <a:pt x="8" y="11"/>
                    <a:pt x="7" y="11"/>
                  </a:cubicBezTo>
                  <a:cubicBezTo>
                    <a:pt x="6" y="11"/>
                    <a:pt x="6" y="11"/>
                    <a:pt x="6" y="11"/>
                  </a:cubicBezTo>
                  <a:cubicBezTo>
                    <a:pt x="5" y="13"/>
                    <a:pt x="4" y="15"/>
                    <a:pt x="4" y="19"/>
                  </a:cubicBezTo>
                  <a:cubicBezTo>
                    <a:pt x="4" y="20"/>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6" name="Freeform 294"/>
            <p:cNvSpPr/>
            <p:nvPr/>
          </p:nvSpPr>
          <p:spPr bwMode="auto">
            <a:xfrm>
              <a:off x="3362326" y="6181726"/>
              <a:ext cx="55563" cy="17463"/>
            </a:xfrm>
            <a:custGeom>
              <a:avLst/>
              <a:gdLst>
                <a:gd name="T0" fmla="*/ 102 w 105"/>
                <a:gd name="T1" fmla="*/ 33 h 34"/>
                <a:gd name="T2" fmla="*/ 95 w 105"/>
                <a:gd name="T3" fmla="*/ 29 h 34"/>
                <a:gd name="T4" fmla="*/ 77 w 105"/>
                <a:gd name="T5" fmla="*/ 18 h 34"/>
                <a:gd name="T6" fmla="*/ 29 w 105"/>
                <a:gd name="T7" fmla="*/ 3 h 34"/>
                <a:gd name="T8" fmla="*/ 3 w 105"/>
                <a:gd name="T9" fmla="*/ 13 h 34"/>
                <a:gd name="T10" fmla="*/ 1 w 105"/>
                <a:gd name="T11" fmla="*/ 13 h 34"/>
                <a:gd name="T12" fmla="*/ 1 w 105"/>
                <a:gd name="T13" fmla="*/ 10 h 34"/>
                <a:gd name="T14" fmla="*/ 29 w 105"/>
                <a:gd name="T15" fmla="*/ 0 h 34"/>
                <a:gd name="T16" fmla="*/ 104 w 105"/>
                <a:gd name="T17" fmla="*/ 30 h 34"/>
                <a:gd name="T18" fmla="*/ 104 w 105"/>
                <a:gd name="T19" fmla="*/ 33 h 34"/>
                <a:gd name="T20" fmla="*/ 103 w 105"/>
                <a:gd name="T21" fmla="*/ 34 h 34"/>
                <a:gd name="T22" fmla="*/ 102 w 105"/>
                <a:gd name="T23"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34">
                  <a:moveTo>
                    <a:pt x="102" y="33"/>
                  </a:moveTo>
                  <a:cubicBezTo>
                    <a:pt x="102" y="33"/>
                    <a:pt x="99" y="31"/>
                    <a:pt x="95" y="29"/>
                  </a:cubicBezTo>
                  <a:cubicBezTo>
                    <a:pt x="90" y="26"/>
                    <a:pt x="84" y="22"/>
                    <a:pt x="77" y="18"/>
                  </a:cubicBezTo>
                  <a:cubicBezTo>
                    <a:pt x="63" y="11"/>
                    <a:pt x="45" y="3"/>
                    <a:pt x="29" y="3"/>
                  </a:cubicBezTo>
                  <a:cubicBezTo>
                    <a:pt x="19" y="3"/>
                    <a:pt x="10" y="6"/>
                    <a:pt x="3" y="13"/>
                  </a:cubicBezTo>
                  <a:cubicBezTo>
                    <a:pt x="3" y="13"/>
                    <a:pt x="2" y="13"/>
                    <a:pt x="1" y="13"/>
                  </a:cubicBezTo>
                  <a:cubicBezTo>
                    <a:pt x="0" y="12"/>
                    <a:pt x="0" y="11"/>
                    <a:pt x="1" y="10"/>
                  </a:cubicBezTo>
                  <a:cubicBezTo>
                    <a:pt x="9" y="2"/>
                    <a:pt x="18" y="0"/>
                    <a:pt x="29" y="0"/>
                  </a:cubicBezTo>
                  <a:cubicBezTo>
                    <a:pt x="63" y="0"/>
                    <a:pt x="104" y="30"/>
                    <a:pt x="104" y="30"/>
                  </a:cubicBezTo>
                  <a:cubicBezTo>
                    <a:pt x="105" y="31"/>
                    <a:pt x="105" y="32"/>
                    <a:pt x="104" y="33"/>
                  </a:cubicBezTo>
                  <a:cubicBezTo>
                    <a:pt x="104" y="33"/>
                    <a:pt x="103" y="34"/>
                    <a:pt x="103" y="34"/>
                  </a:cubicBezTo>
                  <a:cubicBezTo>
                    <a:pt x="102" y="34"/>
                    <a:pt x="102" y="34"/>
                    <a:pt x="102" y="3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7" name="Freeform 295"/>
            <p:cNvSpPr>
              <a:spLocks noEditPoints="1"/>
            </p:cNvSpPr>
            <p:nvPr/>
          </p:nvSpPr>
          <p:spPr bwMode="auto">
            <a:xfrm>
              <a:off x="3487738" y="5886451"/>
              <a:ext cx="71438" cy="120650"/>
            </a:xfrm>
            <a:custGeom>
              <a:avLst/>
              <a:gdLst>
                <a:gd name="T0" fmla="*/ 94 w 132"/>
                <a:gd name="T1" fmla="*/ 26 h 227"/>
                <a:gd name="T2" fmla="*/ 7 w 132"/>
                <a:gd name="T3" fmla="*/ 55 h 227"/>
                <a:gd name="T4" fmla="*/ 28 w 132"/>
                <a:gd name="T5" fmla="*/ 72 h 227"/>
                <a:gd name="T6" fmla="*/ 35 w 132"/>
                <a:gd name="T7" fmla="*/ 51 h 227"/>
                <a:gd name="T8" fmla="*/ 47 w 132"/>
                <a:gd name="T9" fmla="*/ 40 h 227"/>
                <a:gd name="T10" fmla="*/ 80 w 132"/>
                <a:gd name="T11" fmla="*/ 51 h 227"/>
                <a:gd name="T12" fmla="*/ 80 w 132"/>
                <a:gd name="T13" fmla="*/ 89 h 227"/>
                <a:gd name="T14" fmla="*/ 38 w 132"/>
                <a:gd name="T15" fmla="*/ 118 h 227"/>
                <a:gd name="T16" fmla="*/ 19 w 132"/>
                <a:gd name="T17" fmla="*/ 159 h 227"/>
                <a:gd name="T18" fmla="*/ 28 w 132"/>
                <a:gd name="T19" fmla="*/ 186 h 227"/>
                <a:gd name="T20" fmla="*/ 56 w 132"/>
                <a:gd name="T21" fmla="*/ 133 h 227"/>
                <a:gd name="T22" fmla="*/ 94 w 132"/>
                <a:gd name="T23" fmla="*/ 26 h 227"/>
                <a:gd name="T24" fmla="*/ 14 w 132"/>
                <a:gd name="T25" fmla="*/ 194 h 227"/>
                <a:gd name="T26" fmla="*/ 0 w 132"/>
                <a:gd name="T27" fmla="*/ 210 h 227"/>
                <a:gd name="T28" fmla="*/ 14 w 132"/>
                <a:gd name="T29" fmla="*/ 227 h 227"/>
                <a:gd name="T30" fmla="*/ 29 w 132"/>
                <a:gd name="T31" fmla="*/ 210 h 227"/>
                <a:gd name="T32" fmla="*/ 14 w 132"/>
                <a:gd name="T33" fmla="*/ 19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227">
                  <a:moveTo>
                    <a:pt x="94" y="26"/>
                  </a:moveTo>
                  <a:cubicBezTo>
                    <a:pt x="39" y="0"/>
                    <a:pt x="13" y="33"/>
                    <a:pt x="7" y="55"/>
                  </a:cubicBezTo>
                  <a:cubicBezTo>
                    <a:pt x="2" y="78"/>
                    <a:pt x="28" y="83"/>
                    <a:pt x="28" y="72"/>
                  </a:cubicBezTo>
                  <a:cubicBezTo>
                    <a:pt x="28" y="64"/>
                    <a:pt x="31" y="57"/>
                    <a:pt x="35" y="51"/>
                  </a:cubicBezTo>
                  <a:cubicBezTo>
                    <a:pt x="38" y="46"/>
                    <a:pt x="42" y="42"/>
                    <a:pt x="47" y="40"/>
                  </a:cubicBezTo>
                  <a:cubicBezTo>
                    <a:pt x="59" y="35"/>
                    <a:pt x="73" y="41"/>
                    <a:pt x="80" y="51"/>
                  </a:cubicBezTo>
                  <a:cubicBezTo>
                    <a:pt x="87" y="62"/>
                    <a:pt x="86" y="78"/>
                    <a:pt x="80" y="89"/>
                  </a:cubicBezTo>
                  <a:cubicBezTo>
                    <a:pt x="62" y="121"/>
                    <a:pt x="38" y="118"/>
                    <a:pt x="38" y="118"/>
                  </a:cubicBezTo>
                  <a:cubicBezTo>
                    <a:pt x="38" y="118"/>
                    <a:pt x="29" y="136"/>
                    <a:pt x="19" y="159"/>
                  </a:cubicBezTo>
                  <a:cubicBezTo>
                    <a:pt x="9" y="182"/>
                    <a:pt x="19" y="186"/>
                    <a:pt x="28" y="186"/>
                  </a:cubicBezTo>
                  <a:cubicBezTo>
                    <a:pt x="37" y="186"/>
                    <a:pt x="43" y="171"/>
                    <a:pt x="56" y="133"/>
                  </a:cubicBezTo>
                  <a:cubicBezTo>
                    <a:pt x="132" y="108"/>
                    <a:pt x="118" y="40"/>
                    <a:pt x="94" y="26"/>
                  </a:cubicBezTo>
                  <a:close/>
                  <a:moveTo>
                    <a:pt x="14" y="194"/>
                  </a:moveTo>
                  <a:cubicBezTo>
                    <a:pt x="7" y="194"/>
                    <a:pt x="0" y="201"/>
                    <a:pt x="0" y="210"/>
                  </a:cubicBezTo>
                  <a:cubicBezTo>
                    <a:pt x="0" y="219"/>
                    <a:pt x="7" y="227"/>
                    <a:pt x="14" y="227"/>
                  </a:cubicBezTo>
                  <a:cubicBezTo>
                    <a:pt x="22" y="227"/>
                    <a:pt x="29" y="219"/>
                    <a:pt x="29" y="210"/>
                  </a:cubicBezTo>
                  <a:cubicBezTo>
                    <a:pt x="29" y="201"/>
                    <a:pt x="22" y="194"/>
                    <a:pt x="14" y="19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8" name="Freeform 296"/>
            <p:cNvSpPr>
              <a:spLocks noEditPoints="1"/>
            </p:cNvSpPr>
            <p:nvPr/>
          </p:nvSpPr>
          <p:spPr bwMode="auto">
            <a:xfrm>
              <a:off x="3227388" y="5889626"/>
              <a:ext cx="93663" cy="107950"/>
            </a:xfrm>
            <a:custGeom>
              <a:avLst/>
              <a:gdLst>
                <a:gd name="T0" fmla="*/ 53 w 174"/>
                <a:gd name="T1" fmla="*/ 12 h 200"/>
                <a:gd name="T2" fmla="*/ 26 w 174"/>
                <a:gd name="T3" fmla="*/ 98 h 200"/>
                <a:gd name="T4" fmla="*/ 52 w 174"/>
                <a:gd name="T5" fmla="*/ 91 h 200"/>
                <a:gd name="T6" fmla="*/ 38 w 174"/>
                <a:gd name="T7" fmla="*/ 73 h 200"/>
                <a:gd name="T8" fmla="*/ 37 w 174"/>
                <a:gd name="T9" fmla="*/ 57 h 200"/>
                <a:gd name="T10" fmla="*/ 65 w 174"/>
                <a:gd name="T11" fmla="*/ 37 h 200"/>
                <a:gd name="T12" fmla="*/ 96 w 174"/>
                <a:gd name="T13" fmla="*/ 60 h 200"/>
                <a:gd name="T14" fmla="*/ 95 w 174"/>
                <a:gd name="T15" fmla="*/ 110 h 200"/>
                <a:gd name="T16" fmla="*/ 117 w 174"/>
                <a:gd name="T17" fmla="*/ 149 h 200"/>
                <a:gd name="T18" fmla="*/ 145 w 174"/>
                <a:gd name="T19" fmla="*/ 158 h 200"/>
                <a:gd name="T20" fmla="*/ 118 w 174"/>
                <a:gd name="T21" fmla="*/ 104 h 200"/>
                <a:gd name="T22" fmla="*/ 53 w 174"/>
                <a:gd name="T23" fmla="*/ 12 h 200"/>
                <a:gd name="T24" fmla="*/ 143 w 174"/>
                <a:gd name="T25" fmla="*/ 174 h 200"/>
                <a:gd name="T26" fmla="*/ 147 w 174"/>
                <a:gd name="T27" fmla="*/ 195 h 200"/>
                <a:gd name="T28" fmla="*/ 169 w 174"/>
                <a:gd name="T29" fmla="*/ 193 h 200"/>
                <a:gd name="T30" fmla="*/ 164 w 174"/>
                <a:gd name="T31" fmla="*/ 172 h 200"/>
                <a:gd name="T32" fmla="*/ 143 w 174"/>
                <a:gd name="T33" fmla="*/ 1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 h="200">
                  <a:moveTo>
                    <a:pt x="53" y="12"/>
                  </a:moveTo>
                  <a:cubicBezTo>
                    <a:pt x="0" y="40"/>
                    <a:pt x="11" y="81"/>
                    <a:pt x="26" y="98"/>
                  </a:cubicBezTo>
                  <a:cubicBezTo>
                    <a:pt x="41" y="116"/>
                    <a:pt x="61" y="97"/>
                    <a:pt x="52" y="91"/>
                  </a:cubicBezTo>
                  <a:cubicBezTo>
                    <a:pt x="46" y="86"/>
                    <a:pt x="41" y="80"/>
                    <a:pt x="38" y="73"/>
                  </a:cubicBezTo>
                  <a:cubicBezTo>
                    <a:pt x="37" y="68"/>
                    <a:pt x="36" y="63"/>
                    <a:pt x="37" y="57"/>
                  </a:cubicBezTo>
                  <a:cubicBezTo>
                    <a:pt x="40" y="44"/>
                    <a:pt x="53" y="37"/>
                    <a:pt x="65" y="37"/>
                  </a:cubicBezTo>
                  <a:cubicBezTo>
                    <a:pt x="78" y="38"/>
                    <a:pt x="91" y="48"/>
                    <a:pt x="96" y="60"/>
                  </a:cubicBezTo>
                  <a:cubicBezTo>
                    <a:pt x="111" y="93"/>
                    <a:pt x="95" y="110"/>
                    <a:pt x="95" y="110"/>
                  </a:cubicBezTo>
                  <a:cubicBezTo>
                    <a:pt x="95" y="110"/>
                    <a:pt x="104" y="128"/>
                    <a:pt x="117" y="149"/>
                  </a:cubicBezTo>
                  <a:cubicBezTo>
                    <a:pt x="130" y="171"/>
                    <a:pt x="139" y="166"/>
                    <a:pt x="145" y="158"/>
                  </a:cubicBezTo>
                  <a:cubicBezTo>
                    <a:pt x="150" y="151"/>
                    <a:pt x="141" y="137"/>
                    <a:pt x="118" y="104"/>
                  </a:cubicBezTo>
                  <a:cubicBezTo>
                    <a:pt x="142" y="28"/>
                    <a:pt x="78" y="0"/>
                    <a:pt x="53" y="12"/>
                  </a:cubicBezTo>
                  <a:close/>
                  <a:moveTo>
                    <a:pt x="143" y="174"/>
                  </a:moveTo>
                  <a:cubicBezTo>
                    <a:pt x="138" y="180"/>
                    <a:pt x="140" y="190"/>
                    <a:pt x="147" y="195"/>
                  </a:cubicBezTo>
                  <a:cubicBezTo>
                    <a:pt x="155" y="200"/>
                    <a:pt x="165" y="200"/>
                    <a:pt x="169" y="193"/>
                  </a:cubicBezTo>
                  <a:cubicBezTo>
                    <a:pt x="174" y="187"/>
                    <a:pt x="172" y="177"/>
                    <a:pt x="164" y="172"/>
                  </a:cubicBezTo>
                  <a:cubicBezTo>
                    <a:pt x="157" y="166"/>
                    <a:pt x="147" y="167"/>
                    <a:pt x="143" y="17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9" name="Freeform 297"/>
            <p:cNvSpPr/>
            <p:nvPr/>
          </p:nvSpPr>
          <p:spPr bwMode="auto">
            <a:xfrm>
              <a:off x="2595563" y="6192839"/>
              <a:ext cx="61913" cy="93663"/>
            </a:xfrm>
            <a:custGeom>
              <a:avLst/>
              <a:gdLst>
                <a:gd name="T0" fmla="*/ 86 w 116"/>
                <a:gd name="T1" fmla="*/ 0 h 174"/>
                <a:gd name="T2" fmla="*/ 0 w 116"/>
                <a:gd name="T3" fmla="*/ 174 h 174"/>
                <a:gd name="T4" fmla="*/ 116 w 116"/>
                <a:gd name="T5" fmla="*/ 174 h 174"/>
                <a:gd name="T6" fmla="*/ 116 w 116"/>
                <a:gd name="T7" fmla="*/ 10 h 174"/>
                <a:gd name="T8" fmla="*/ 86 w 116"/>
                <a:gd name="T9" fmla="*/ 0 h 174"/>
              </a:gdLst>
              <a:ahLst/>
              <a:cxnLst>
                <a:cxn ang="0">
                  <a:pos x="T0" y="T1"/>
                </a:cxn>
                <a:cxn ang="0">
                  <a:pos x="T2" y="T3"/>
                </a:cxn>
                <a:cxn ang="0">
                  <a:pos x="T4" y="T5"/>
                </a:cxn>
                <a:cxn ang="0">
                  <a:pos x="T6" y="T7"/>
                </a:cxn>
                <a:cxn ang="0">
                  <a:pos x="T8" y="T9"/>
                </a:cxn>
              </a:cxnLst>
              <a:rect l="0" t="0" r="r" b="b"/>
              <a:pathLst>
                <a:path w="116" h="174">
                  <a:moveTo>
                    <a:pt x="86" y="0"/>
                  </a:moveTo>
                  <a:cubicBezTo>
                    <a:pt x="86" y="0"/>
                    <a:pt x="11" y="107"/>
                    <a:pt x="0" y="174"/>
                  </a:cubicBezTo>
                  <a:cubicBezTo>
                    <a:pt x="94" y="174"/>
                    <a:pt x="116" y="174"/>
                    <a:pt x="116" y="174"/>
                  </a:cubicBezTo>
                  <a:cubicBezTo>
                    <a:pt x="116" y="10"/>
                    <a:pt x="116" y="10"/>
                    <a:pt x="116" y="10"/>
                  </a:cubicBezTo>
                  <a:lnTo>
                    <a:pt x="8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0" name="Freeform 298"/>
            <p:cNvSpPr/>
            <p:nvPr/>
          </p:nvSpPr>
          <p:spPr bwMode="auto">
            <a:xfrm>
              <a:off x="2609851" y="6194426"/>
              <a:ext cx="46038" cy="76200"/>
            </a:xfrm>
            <a:custGeom>
              <a:avLst/>
              <a:gdLst>
                <a:gd name="T0" fmla="*/ 86 w 86"/>
                <a:gd name="T1" fmla="*/ 40 h 143"/>
                <a:gd name="T2" fmla="*/ 72 w 86"/>
                <a:gd name="T3" fmla="*/ 143 h 143"/>
                <a:gd name="T4" fmla="*/ 0 w 86"/>
                <a:gd name="T5" fmla="*/ 140 h 143"/>
                <a:gd name="T6" fmla="*/ 86 w 86"/>
                <a:gd name="T7" fmla="*/ 40 h 143"/>
              </a:gdLst>
              <a:ahLst/>
              <a:cxnLst>
                <a:cxn ang="0">
                  <a:pos x="T0" y="T1"/>
                </a:cxn>
                <a:cxn ang="0">
                  <a:pos x="T2" y="T3"/>
                </a:cxn>
                <a:cxn ang="0">
                  <a:pos x="T4" y="T5"/>
                </a:cxn>
                <a:cxn ang="0">
                  <a:pos x="T6" y="T7"/>
                </a:cxn>
              </a:cxnLst>
              <a:rect l="0" t="0" r="r" b="b"/>
              <a:pathLst>
                <a:path w="86" h="143">
                  <a:moveTo>
                    <a:pt x="86" y="40"/>
                  </a:moveTo>
                  <a:cubicBezTo>
                    <a:pt x="86" y="40"/>
                    <a:pt x="83" y="86"/>
                    <a:pt x="72" y="143"/>
                  </a:cubicBezTo>
                  <a:cubicBezTo>
                    <a:pt x="24" y="140"/>
                    <a:pt x="0" y="140"/>
                    <a:pt x="0" y="140"/>
                  </a:cubicBezTo>
                  <a:cubicBezTo>
                    <a:pt x="0" y="140"/>
                    <a:pt x="36" y="0"/>
                    <a:pt x="86" y="4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1" name="Freeform 299"/>
            <p:cNvSpPr/>
            <p:nvPr/>
          </p:nvSpPr>
          <p:spPr bwMode="auto">
            <a:xfrm>
              <a:off x="2732088" y="6192839"/>
              <a:ext cx="63500" cy="93663"/>
            </a:xfrm>
            <a:custGeom>
              <a:avLst/>
              <a:gdLst>
                <a:gd name="T0" fmla="*/ 30 w 117"/>
                <a:gd name="T1" fmla="*/ 0 h 174"/>
                <a:gd name="T2" fmla="*/ 117 w 117"/>
                <a:gd name="T3" fmla="*/ 174 h 174"/>
                <a:gd name="T4" fmla="*/ 0 w 117"/>
                <a:gd name="T5" fmla="*/ 174 h 174"/>
                <a:gd name="T6" fmla="*/ 0 w 117"/>
                <a:gd name="T7" fmla="*/ 10 h 174"/>
                <a:gd name="T8" fmla="*/ 30 w 117"/>
                <a:gd name="T9" fmla="*/ 0 h 174"/>
              </a:gdLst>
              <a:ahLst/>
              <a:cxnLst>
                <a:cxn ang="0">
                  <a:pos x="T0" y="T1"/>
                </a:cxn>
                <a:cxn ang="0">
                  <a:pos x="T2" y="T3"/>
                </a:cxn>
                <a:cxn ang="0">
                  <a:pos x="T4" y="T5"/>
                </a:cxn>
                <a:cxn ang="0">
                  <a:pos x="T6" y="T7"/>
                </a:cxn>
                <a:cxn ang="0">
                  <a:pos x="T8" y="T9"/>
                </a:cxn>
              </a:cxnLst>
              <a:rect l="0" t="0" r="r" b="b"/>
              <a:pathLst>
                <a:path w="117" h="174">
                  <a:moveTo>
                    <a:pt x="30" y="0"/>
                  </a:moveTo>
                  <a:cubicBezTo>
                    <a:pt x="30" y="0"/>
                    <a:pt x="106" y="107"/>
                    <a:pt x="117" y="174"/>
                  </a:cubicBezTo>
                  <a:cubicBezTo>
                    <a:pt x="23" y="174"/>
                    <a:pt x="0" y="174"/>
                    <a:pt x="0" y="174"/>
                  </a:cubicBezTo>
                  <a:cubicBezTo>
                    <a:pt x="0" y="10"/>
                    <a:pt x="0" y="10"/>
                    <a:pt x="0" y="10"/>
                  </a:cubicBezTo>
                  <a:lnTo>
                    <a:pt x="3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2" name="Freeform 300"/>
            <p:cNvSpPr/>
            <p:nvPr/>
          </p:nvSpPr>
          <p:spPr bwMode="auto">
            <a:xfrm>
              <a:off x="2744788" y="6197601"/>
              <a:ext cx="36513" cy="73025"/>
            </a:xfrm>
            <a:custGeom>
              <a:avLst/>
              <a:gdLst>
                <a:gd name="T0" fmla="*/ 0 w 69"/>
                <a:gd name="T1" fmla="*/ 32 h 135"/>
                <a:gd name="T2" fmla="*/ 14 w 69"/>
                <a:gd name="T3" fmla="*/ 135 h 135"/>
                <a:gd name="T4" fmla="*/ 69 w 69"/>
                <a:gd name="T5" fmla="*/ 132 h 135"/>
                <a:gd name="T6" fmla="*/ 0 w 69"/>
                <a:gd name="T7" fmla="*/ 32 h 135"/>
              </a:gdLst>
              <a:ahLst/>
              <a:cxnLst>
                <a:cxn ang="0">
                  <a:pos x="T0" y="T1"/>
                </a:cxn>
                <a:cxn ang="0">
                  <a:pos x="T2" y="T3"/>
                </a:cxn>
                <a:cxn ang="0">
                  <a:pos x="T4" y="T5"/>
                </a:cxn>
                <a:cxn ang="0">
                  <a:pos x="T6" y="T7"/>
                </a:cxn>
              </a:cxnLst>
              <a:rect l="0" t="0" r="r" b="b"/>
              <a:pathLst>
                <a:path w="69" h="135">
                  <a:moveTo>
                    <a:pt x="0" y="32"/>
                  </a:moveTo>
                  <a:cubicBezTo>
                    <a:pt x="0" y="32"/>
                    <a:pt x="3" y="78"/>
                    <a:pt x="14" y="135"/>
                  </a:cubicBezTo>
                  <a:cubicBezTo>
                    <a:pt x="62" y="132"/>
                    <a:pt x="69" y="132"/>
                    <a:pt x="69" y="132"/>
                  </a:cubicBezTo>
                  <a:cubicBezTo>
                    <a:pt x="69" y="132"/>
                    <a:pt x="27" y="0"/>
                    <a:pt x="0" y="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3" name="Freeform 301"/>
            <p:cNvSpPr/>
            <p:nvPr/>
          </p:nvSpPr>
          <p:spPr bwMode="auto">
            <a:xfrm>
              <a:off x="2633663" y="6332539"/>
              <a:ext cx="119063" cy="188913"/>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4" name="Freeform 302"/>
            <p:cNvSpPr/>
            <p:nvPr/>
          </p:nvSpPr>
          <p:spPr bwMode="auto">
            <a:xfrm>
              <a:off x="2638426"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09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09" y="301"/>
                  </a:cubicBezTo>
                  <a:cubicBezTo>
                    <a:pt x="211" y="300"/>
                    <a:pt x="209" y="293"/>
                    <a:pt x="200" y="288"/>
                  </a:cubicBezTo>
                  <a:cubicBezTo>
                    <a:pt x="190"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3"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5" name="Freeform 303"/>
            <p:cNvSpPr/>
            <p:nvPr/>
          </p:nvSpPr>
          <p:spPr bwMode="auto">
            <a:xfrm>
              <a:off x="2692401" y="6369051"/>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6" name="Freeform 304"/>
            <p:cNvSpPr/>
            <p:nvPr/>
          </p:nvSpPr>
          <p:spPr bwMode="auto">
            <a:xfrm>
              <a:off x="2676526" y="6356351"/>
              <a:ext cx="41275" cy="22225"/>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7" name="Freeform 305"/>
            <p:cNvSpPr/>
            <p:nvPr/>
          </p:nvSpPr>
          <p:spPr bwMode="auto">
            <a:xfrm>
              <a:off x="2633663" y="64897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8" name="Freeform 306"/>
            <p:cNvSpPr/>
            <p:nvPr/>
          </p:nvSpPr>
          <p:spPr bwMode="auto">
            <a:xfrm>
              <a:off x="2630488" y="65151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9" name="Oval 307"/>
            <p:cNvSpPr>
              <a:spLocks noChangeArrowheads="1"/>
            </p:cNvSpPr>
            <p:nvPr/>
          </p:nvSpPr>
          <p:spPr bwMode="auto">
            <a:xfrm>
              <a:off x="2652713" y="65008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0" name="Freeform 308"/>
            <p:cNvSpPr/>
            <p:nvPr/>
          </p:nvSpPr>
          <p:spPr bwMode="auto">
            <a:xfrm>
              <a:off x="2701926" y="64897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1" name="Freeform 309"/>
            <p:cNvSpPr/>
            <p:nvPr/>
          </p:nvSpPr>
          <p:spPr bwMode="auto">
            <a:xfrm>
              <a:off x="2698751" y="6515101"/>
              <a:ext cx="63500"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2" name="Oval 310"/>
            <p:cNvSpPr>
              <a:spLocks noChangeArrowheads="1"/>
            </p:cNvSpPr>
            <p:nvPr/>
          </p:nvSpPr>
          <p:spPr bwMode="auto">
            <a:xfrm>
              <a:off x="2722563" y="65008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3" name="Freeform 311"/>
            <p:cNvSpPr/>
            <p:nvPr/>
          </p:nvSpPr>
          <p:spPr bwMode="auto">
            <a:xfrm>
              <a:off x="2662238" y="6172201"/>
              <a:ext cx="74613" cy="123825"/>
            </a:xfrm>
            <a:custGeom>
              <a:avLst/>
              <a:gdLst>
                <a:gd name="T0" fmla="*/ 0 w 140"/>
                <a:gd name="T1" fmla="*/ 59 h 230"/>
                <a:gd name="T2" fmla="*/ 140 w 140"/>
                <a:gd name="T3" fmla="*/ 60 h 230"/>
                <a:gd name="T4" fmla="*/ 140 w 140"/>
                <a:gd name="T5" fmla="*/ 230 h 230"/>
                <a:gd name="T6" fmla="*/ 0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4" name="Freeform 312"/>
            <p:cNvSpPr/>
            <p:nvPr/>
          </p:nvSpPr>
          <p:spPr bwMode="auto">
            <a:xfrm>
              <a:off x="2676526" y="62166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5" name="Freeform 313"/>
            <p:cNvSpPr/>
            <p:nvPr/>
          </p:nvSpPr>
          <p:spPr bwMode="auto">
            <a:xfrm>
              <a:off x="2705101" y="6216651"/>
              <a:ext cx="15875" cy="12700"/>
            </a:xfrm>
            <a:custGeom>
              <a:avLst/>
              <a:gdLst>
                <a:gd name="T0" fmla="*/ 1 w 10"/>
                <a:gd name="T1" fmla="*/ 1 h 8"/>
                <a:gd name="T2" fmla="*/ 9 w 10"/>
                <a:gd name="T3" fmla="*/ 8 h 8"/>
                <a:gd name="T4" fmla="*/ 10 w 10"/>
                <a:gd name="T5" fmla="*/ 6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6" name="Freeform 314"/>
            <p:cNvSpPr>
              <a:spLocks noEditPoints="1"/>
            </p:cNvSpPr>
            <p:nvPr/>
          </p:nvSpPr>
          <p:spPr bwMode="auto">
            <a:xfrm>
              <a:off x="2667001" y="62071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7" name="Freeform 315"/>
            <p:cNvSpPr/>
            <p:nvPr/>
          </p:nvSpPr>
          <p:spPr bwMode="auto">
            <a:xfrm>
              <a:off x="2682876" y="6218239"/>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8" name="Freeform 316"/>
            <p:cNvSpPr/>
            <p:nvPr/>
          </p:nvSpPr>
          <p:spPr bwMode="auto">
            <a:xfrm>
              <a:off x="2684463" y="6219826"/>
              <a:ext cx="31750" cy="80963"/>
            </a:xfrm>
            <a:custGeom>
              <a:avLst/>
              <a:gdLst>
                <a:gd name="T0" fmla="*/ 7 w 20"/>
                <a:gd name="T1" fmla="*/ 0 h 51"/>
                <a:gd name="T2" fmla="*/ 12 w 20"/>
                <a:gd name="T3" fmla="*/ 0 h 51"/>
                <a:gd name="T4" fmla="*/ 20 w 20"/>
                <a:gd name="T5" fmla="*/ 36 h 51"/>
                <a:gd name="T6" fmla="*/ 10 w 20"/>
                <a:gd name="T7" fmla="*/ 51 h 51"/>
                <a:gd name="T8" fmla="*/ 0 w 20"/>
                <a:gd name="T9" fmla="*/ 36 h 51"/>
                <a:gd name="T10" fmla="*/ 7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7" y="0"/>
                  </a:moveTo>
                  <a:lnTo>
                    <a:pt x="12" y="0"/>
                  </a:lnTo>
                  <a:lnTo>
                    <a:pt x="20"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9" name="Freeform 317"/>
            <p:cNvSpPr/>
            <p:nvPr/>
          </p:nvSpPr>
          <p:spPr bwMode="auto">
            <a:xfrm>
              <a:off x="2700338" y="6219826"/>
              <a:ext cx="15875" cy="80963"/>
            </a:xfrm>
            <a:custGeom>
              <a:avLst/>
              <a:gdLst>
                <a:gd name="T0" fmla="*/ 10 w 10"/>
                <a:gd name="T1" fmla="*/ 36 h 51"/>
                <a:gd name="T2" fmla="*/ 2 w 10"/>
                <a:gd name="T3" fmla="*/ 0 h 51"/>
                <a:gd name="T4" fmla="*/ 0 w 10"/>
                <a:gd name="T5" fmla="*/ 0 h 51"/>
                <a:gd name="T6" fmla="*/ 0 w 10"/>
                <a:gd name="T7" fmla="*/ 50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0"/>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0" name="Freeform 318"/>
            <p:cNvSpPr/>
            <p:nvPr/>
          </p:nvSpPr>
          <p:spPr bwMode="auto">
            <a:xfrm>
              <a:off x="2689226" y="6227764"/>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1" name="Freeform 319"/>
            <p:cNvSpPr/>
            <p:nvPr/>
          </p:nvSpPr>
          <p:spPr bwMode="auto">
            <a:xfrm>
              <a:off x="2686051" y="6248401"/>
              <a:ext cx="25400" cy="22225"/>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2"/>
                    <a:pt x="40" y="7"/>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2" name="Freeform 320"/>
            <p:cNvSpPr/>
            <p:nvPr/>
          </p:nvSpPr>
          <p:spPr bwMode="auto">
            <a:xfrm>
              <a:off x="2689226" y="6269039"/>
              <a:ext cx="26988" cy="20638"/>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3" name="Freeform 321"/>
            <p:cNvSpPr/>
            <p:nvPr/>
          </p:nvSpPr>
          <p:spPr bwMode="auto">
            <a:xfrm>
              <a:off x="2690813" y="6211889"/>
              <a:ext cx="15875" cy="12700"/>
            </a:xfrm>
            <a:custGeom>
              <a:avLst/>
              <a:gdLst>
                <a:gd name="T0" fmla="*/ 2 w 31"/>
                <a:gd name="T1" fmla="*/ 0 h 23"/>
                <a:gd name="T2" fmla="*/ 30 w 31"/>
                <a:gd name="T3" fmla="*/ 0 h 23"/>
                <a:gd name="T4" fmla="*/ 30 w 31"/>
                <a:gd name="T5" fmla="*/ 16 h 23"/>
                <a:gd name="T6" fmla="*/ 14 w 31"/>
                <a:gd name="T7" fmla="*/ 23 h 23"/>
                <a:gd name="T8" fmla="*/ 3 w 31"/>
                <a:gd name="T9" fmla="*/ 19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4" y="23"/>
                  </a:cubicBezTo>
                  <a:cubicBezTo>
                    <a:pt x="10" y="23"/>
                    <a:pt x="5" y="23"/>
                    <a:pt x="3" y="19"/>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4" name="Freeform 322"/>
            <p:cNvSpPr/>
            <p:nvPr/>
          </p:nvSpPr>
          <p:spPr bwMode="auto">
            <a:xfrm>
              <a:off x="2644776" y="6203951"/>
              <a:ext cx="103188" cy="142875"/>
            </a:xfrm>
            <a:custGeom>
              <a:avLst/>
              <a:gdLst>
                <a:gd name="T0" fmla="*/ 33 w 195"/>
                <a:gd name="T1" fmla="*/ 0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2" y="118"/>
                  </a:cubicBezTo>
                  <a:cubicBezTo>
                    <a:pt x="142" y="69"/>
                    <a:pt x="173" y="0"/>
                    <a:pt x="173" y="0"/>
                  </a:cubicBezTo>
                  <a:cubicBezTo>
                    <a:pt x="183" y="0"/>
                    <a:pt x="183" y="0"/>
                    <a:pt x="183" y="0"/>
                  </a:cubicBezTo>
                  <a:cubicBezTo>
                    <a:pt x="183" y="0"/>
                    <a:pt x="193" y="116"/>
                    <a:pt x="194" y="152"/>
                  </a:cubicBezTo>
                  <a:cubicBezTo>
                    <a:pt x="194" y="188"/>
                    <a:pt x="195" y="246"/>
                    <a:pt x="195" y="246"/>
                  </a:cubicBezTo>
                  <a:cubicBezTo>
                    <a:pt x="195" y="246"/>
                    <a:pt x="99"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5" name="Freeform 323"/>
            <p:cNvSpPr/>
            <p:nvPr/>
          </p:nvSpPr>
          <p:spPr bwMode="auto">
            <a:xfrm>
              <a:off x="2644776" y="6210301"/>
              <a:ext cx="52388" cy="127000"/>
            </a:xfrm>
            <a:custGeom>
              <a:avLst/>
              <a:gdLst>
                <a:gd name="T0" fmla="*/ 22 w 99"/>
                <a:gd name="T1" fmla="*/ 16 h 237"/>
                <a:gd name="T2" fmla="*/ 8 w 99"/>
                <a:gd name="T3" fmla="*/ 171 h 237"/>
                <a:gd name="T4" fmla="*/ 24 w 99"/>
                <a:gd name="T5" fmla="*/ 233 h 237"/>
                <a:gd name="T6" fmla="*/ 85 w 99"/>
                <a:gd name="T7" fmla="*/ 232 h 237"/>
                <a:gd name="T8" fmla="*/ 85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99" y="112"/>
                    <a:pt x="99" y="112"/>
                  </a:cubicBezTo>
                  <a:cubicBezTo>
                    <a:pt x="99" y="112"/>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6" name="Freeform 324"/>
            <p:cNvSpPr/>
            <p:nvPr/>
          </p:nvSpPr>
          <p:spPr bwMode="auto">
            <a:xfrm>
              <a:off x="2692401" y="6208714"/>
              <a:ext cx="53975" cy="133350"/>
            </a:xfrm>
            <a:custGeom>
              <a:avLst/>
              <a:gdLst>
                <a:gd name="T0" fmla="*/ 3 w 102"/>
                <a:gd name="T1" fmla="*/ 234 h 249"/>
                <a:gd name="T2" fmla="*/ 90 w 102"/>
                <a:gd name="T3" fmla="*/ 233 h 249"/>
                <a:gd name="T4" fmla="*/ 100 w 102"/>
                <a:gd name="T5" fmla="*/ 130 h 249"/>
                <a:gd name="T6" fmla="*/ 93 w 102"/>
                <a:gd name="T7" fmla="*/ 25 h 249"/>
                <a:gd name="T8" fmla="*/ 79 w 102"/>
                <a:gd name="T9" fmla="*/ 11 h 249"/>
                <a:gd name="T10" fmla="*/ 54 w 102"/>
                <a:gd name="T11" fmla="*/ 59 h 249"/>
                <a:gd name="T12" fmla="*/ 2 w 102"/>
                <a:gd name="T13" fmla="*/ 132 h 249"/>
                <a:gd name="T14" fmla="*/ 3 w 102"/>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9">
                  <a:moveTo>
                    <a:pt x="3" y="234"/>
                  </a:moveTo>
                  <a:cubicBezTo>
                    <a:pt x="26" y="249"/>
                    <a:pt x="79" y="235"/>
                    <a:pt x="90" y="233"/>
                  </a:cubicBezTo>
                  <a:cubicBezTo>
                    <a:pt x="102" y="231"/>
                    <a:pt x="100" y="153"/>
                    <a:pt x="100" y="130"/>
                  </a:cubicBezTo>
                  <a:cubicBezTo>
                    <a:pt x="100" y="108"/>
                    <a:pt x="93" y="50"/>
                    <a:pt x="93" y="25"/>
                  </a:cubicBezTo>
                  <a:cubicBezTo>
                    <a:pt x="93" y="0"/>
                    <a:pt x="81" y="6"/>
                    <a:pt x="79" y="11"/>
                  </a:cubicBezTo>
                  <a:cubicBezTo>
                    <a:pt x="78" y="16"/>
                    <a:pt x="62" y="44"/>
                    <a:pt x="54" y="59"/>
                  </a:cubicBezTo>
                  <a:cubicBezTo>
                    <a:pt x="46" y="75"/>
                    <a:pt x="2" y="132"/>
                    <a:pt x="2" y="132"/>
                  </a:cubicBezTo>
                  <a:cubicBezTo>
                    <a:pt x="2" y="132"/>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7" name="Rectangle 325"/>
            <p:cNvSpPr>
              <a:spLocks noChangeArrowheads="1"/>
            </p:cNvSpPr>
            <p:nvPr/>
          </p:nvSpPr>
          <p:spPr bwMode="auto">
            <a:xfrm>
              <a:off x="2709863" y="6310314"/>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08" name="Freeform 326"/>
            <p:cNvSpPr/>
            <p:nvPr/>
          </p:nvSpPr>
          <p:spPr bwMode="auto">
            <a:xfrm>
              <a:off x="2717801" y="6245226"/>
              <a:ext cx="68263" cy="50800"/>
            </a:xfrm>
            <a:custGeom>
              <a:avLst/>
              <a:gdLst>
                <a:gd name="T0" fmla="*/ 125 w 125"/>
                <a:gd name="T1" fmla="*/ 35 h 94"/>
                <a:gd name="T2" fmla="*/ 38 w 125"/>
                <a:gd name="T3" fmla="*/ 3 h 94"/>
                <a:gd name="T4" fmla="*/ 16 w 125"/>
                <a:gd name="T5" fmla="*/ 31 h 94"/>
                <a:gd name="T6" fmla="*/ 9 w 125"/>
                <a:gd name="T7" fmla="*/ 65 h 94"/>
                <a:gd name="T8" fmla="*/ 5 w 125"/>
                <a:gd name="T9" fmla="*/ 76 h 94"/>
                <a:gd name="T10" fmla="*/ 2 w 125"/>
                <a:gd name="T11" fmla="*/ 86 h 94"/>
                <a:gd name="T12" fmla="*/ 9 w 125"/>
                <a:gd name="T13" fmla="*/ 91 h 94"/>
                <a:gd name="T14" fmla="*/ 29 w 125"/>
                <a:gd name="T15" fmla="*/ 91 h 94"/>
                <a:gd name="T16" fmla="*/ 39 w 125"/>
                <a:gd name="T17" fmla="*/ 80 h 94"/>
                <a:gd name="T18" fmla="*/ 125 w 125"/>
                <a:gd name="T19" fmla="*/ 3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94">
                  <a:moveTo>
                    <a:pt x="125" y="35"/>
                  </a:moveTo>
                  <a:cubicBezTo>
                    <a:pt x="125" y="35"/>
                    <a:pt x="53" y="0"/>
                    <a:pt x="38" y="3"/>
                  </a:cubicBezTo>
                  <a:cubicBezTo>
                    <a:pt x="23" y="5"/>
                    <a:pt x="18" y="8"/>
                    <a:pt x="16" y="31"/>
                  </a:cubicBezTo>
                  <a:cubicBezTo>
                    <a:pt x="15" y="42"/>
                    <a:pt x="13" y="54"/>
                    <a:pt x="9" y="65"/>
                  </a:cubicBezTo>
                  <a:cubicBezTo>
                    <a:pt x="8" y="69"/>
                    <a:pt x="7" y="72"/>
                    <a:pt x="5" y="76"/>
                  </a:cubicBezTo>
                  <a:cubicBezTo>
                    <a:pt x="3" y="79"/>
                    <a:pt x="0" y="83"/>
                    <a:pt x="2" y="86"/>
                  </a:cubicBezTo>
                  <a:cubicBezTo>
                    <a:pt x="3" y="89"/>
                    <a:pt x="7" y="90"/>
                    <a:pt x="9" y="91"/>
                  </a:cubicBezTo>
                  <a:cubicBezTo>
                    <a:pt x="16" y="94"/>
                    <a:pt x="23" y="94"/>
                    <a:pt x="29" y="91"/>
                  </a:cubicBezTo>
                  <a:cubicBezTo>
                    <a:pt x="33" y="89"/>
                    <a:pt x="37" y="84"/>
                    <a:pt x="39" y="80"/>
                  </a:cubicBezTo>
                  <a:cubicBezTo>
                    <a:pt x="53" y="54"/>
                    <a:pt x="125" y="35"/>
                    <a:pt x="125" y="3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9" name="Freeform 327"/>
            <p:cNvSpPr/>
            <p:nvPr/>
          </p:nvSpPr>
          <p:spPr bwMode="auto">
            <a:xfrm>
              <a:off x="2727326" y="6245226"/>
              <a:ext cx="57150" cy="19050"/>
            </a:xfrm>
            <a:custGeom>
              <a:avLst/>
              <a:gdLst>
                <a:gd name="T0" fmla="*/ 0 w 108"/>
                <a:gd name="T1" fmla="*/ 31 h 35"/>
                <a:gd name="T2" fmla="*/ 22 w 108"/>
                <a:gd name="T3" fmla="*/ 3 h 35"/>
                <a:gd name="T4" fmla="*/ 108 w 108"/>
                <a:gd name="T5" fmla="*/ 35 h 35"/>
                <a:gd name="T6" fmla="*/ 74 w 108"/>
                <a:gd name="T7" fmla="*/ 31 h 35"/>
                <a:gd name="T8" fmla="*/ 57 w 108"/>
                <a:gd name="T9" fmla="*/ 18 h 35"/>
                <a:gd name="T10" fmla="*/ 21 w 108"/>
                <a:gd name="T11" fmla="*/ 12 h 35"/>
                <a:gd name="T12" fmla="*/ 0 w 108"/>
                <a:gd name="T13" fmla="*/ 31 h 35"/>
              </a:gdLst>
              <a:ahLst/>
              <a:cxnLst>
                <a:cxn ang="0">
                  <a:pos x="T0" y="T1"/>
                </a:cxn>
                <a:cxn ang="0">
                  <a:pos x="T2" y="T3"/>
                </a:cxn>
                <a:cxn ang="0">
                  <a:pos x="T4" y="T5"/>
                </a:cxn>
                <a:cxn ang="0">
                  <a:pos x="T6" y="T7"/>
                </a:cxn>
                <a:cxn ang="0">
                  <a:pos x="T8" y="T9"/>
                </a:cxn>
                <a:cxn ang="0">
                  <a:pos x="T10" y="T11"/>
                </a:cxn>
                <a:cxn ang="0">
                  <a:pos x="T12" y="T13"/>
                </a:cxn>
              </a:cxnLst>
              <a:rect l="0" t="0" r="r" b="b"/>
              <a:pathLst>
                <a:path w="108" h="35">
                  <a:moveTo>
                    <a:pt x="0" y="31"/>
                  </a:moveTo>
                  <a:cubicBezTo>
                    <a:pt x="2" y="8"/>
                    <a:pt x="7" y="5"/>
                    <a:pt x="22" y="3"/>
                  </a:cubicBezTo>
                  <a:cubicBezTo>
                    <a:pt x="37" y="0"/>
                    <a:pt x="103" y="33"/>
                    <a:pt x="108" y="35"/>
                  </a:cubicBezTo>
                  <a:cubicBezTo>
                    <a:pt x="74" y="31"/>
                    <a:pt x="74" y="31"/>
                    <a:pt x="74" y="31"/>
                  </a:cubicBezTo>
                  <a:cubicBezTo>
                    <a:pt x="74" y="24"/>
                    <a:pt x="66" y="22"/>
                    <a:pt x="57" y="18"/>
                  </a:cubicBezTo>
                  <a:cubicBezTo>
                    <a:pt x="47" y="15"/>
                    <a:pt x="37" y="9"/>
                    <a:pt x="21" y="12"/>
                  </a:cubicBezTo>
                  <a:cubicBezTo>
                    <a:pt x="11" y="15"/>
                    <a:pt x="4" y="25"/>
                    <a:pt x="0" y="3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0" name="Freeform 328"/>
            <p:cNvSpPr/>
            <p:nvPr/>
          </p:nvSpPr>
          <p:spPr bwMode="auto">
            <a:xfrm>
              <a:off x="2719388" y="6256339"/>
              <a:ext cx="38100" cy="39688"/>
            </a:xfrm>
            <a:custGeom>
              <a:avLst/>
              <a:gdLst>
                <a:gd name="T0" fmla="*/ 1 w 71"/>
                <a:gd name="T1" fmla="*/ 66 h 74"/>
                <a:gd name="T2" fmla="*/ 0 w 71"/>
                <a:gd name="T3" fmla="*/ 65 h 74"/>
                <a:gd name="T4" fmla="*/ 19 w 71"/>
                <a:gd name="T5" fmla="*/ 62 h 74"/>
                <a:gd name="T6" fmla="*/ 37 w 71"/>
                <a:gd name="T7" fmla="*/ 13 h 74"/>
                <a:gd name="T8" fmla="*/ 55 w 71"/>
                <a:gd name="T9" fmla="*/ 6 h 74"/>
                <a:gd name="T10" fmla="*/ 71 w 71"/>
                <a:gd name="T11" fmla="*/ 27 h 74"/>
                <a:gd name="T12" fmla="*/ 70 w 71"/>
                <a:gd name="T13" fmla="*/ 35 h 74"/>
                <a:gd name="T14" fmla="*/ 38 w 71"/>
                <a:gd name="T15" fmla="*/ 60 h 74"/>
                <a:gd name="T16" fmla="*/ 28 w 71"/>
                <a:gd name="T17" fmla="*/ 71 h 74"/>
                <a:gd name="T18" fmla="*/ 8 w 71"/>
                <a:gd name="T19" fmla="*/ 71 h 74"/>
                <a:gd name="T20" fmla="*/ 1 w 71"/>
                <a:gd name="T21" fmla="*/ 6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4">
                  <a:moveTo>
                    <a:pt x="1" y="66"/>
                  </a:moveTo>
                  <a:cubicBezTo>
                    <a:pt x="1" y="66"/>
                    <a:pt x="1" y="65"/>
                    <a:pt x="0" y="65"/>
                  </a:cubicBezTo>
                  <a:cubicBezTo>
                    <a:pt x="3" y="67"/>
                    <a:pt x="6" y="68"/>
                    <a:pt x="19" y="62"/>
                  </a:cubicBezTo>
                  <a:cubicBezTo>
                    <a:pt x="35" y="55"/>
                    <a:pt x="35" y="25"/>
                    <a:pt x="37" y="13"/>
                  </a:cubicBezTo>
                  <a:cubicBezTo>
                    <a:pt x="40" y="0"/>
                    <a:pt x="55" y="6"/>
                    <a:pt x="55" y="6"/>
                  </a:cubicBezTo>
                  <a:cubicBezTo>
                    <a:pt x="70" y="5"/>
                    <a:pt x="71" y="27"/>
                    <a:pt x="71" y="27"/>
                  </a:cubicBezTo>
                  <a:cubicBezTo>
                    <a:pt x="70" y="35"/>
                    <a:pt x="70" y="35"/>
                    <a:pt x="70" y="35"/>
                  </a:cubicBezTo>
                  <a:cubicBezTo>
                    <a:pt x="56" y="42"/>
                    <a:pt x="43" y="50"/>
                    <a:pt x="38" y="60"/>
                  </a:cubicBezTo>
                  <a:cubicBezTo>
                    <a:pt x="36" y="64"/>
                    <a:pt x="32" y="69"/>
                    <a:pt x="28" y="71"/>
                  </a:cubicBezTo>
                  <a:cubicBezTo>
                    <a:pt x="22" y="74"/>
                    <a:pt x="15" y="74"/>
                    <a:pt x="8" y="71"/>
                  </a:cubicBezTo>
                  <a:cubicBezTo>
                    <a:pt x="6" y="70"/>
                    <a:pt x="2" y="69"/>
                    <a:pt x="1"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1" name="Freeform 329"/>
            <p:cNvSpPr/>
            <p:nvPr/>
          </p:nvSpPr>
          <p:spPr bwMode="auto">
            <a:xfrm>
              <a:off x="2733676" y="6259514"/>
              <a:ext cx="66675" cy="82550"/>
            </a:xfrm>
            <a:custGeom>
              <a:avLst/>
              <a:gdLst>
                <a:gd name="T0" fmla="*/ 69 w 125"/>
                <a:gd name="T1" fmla="*/ 4 h 154"/>
                <a:gd name="T2" fmla="*/ 123 w 125"/>
                <a:gd name="T3" fmla="*/ 26 h 154"/>
                <a:gd name="T4" fmla="*/ 113 w 125"/>
                <a:gd name="T5" fmla="*/ 127 h 154"/>
                <a:gd name="T6" fmla="*/ 87 w 125"/>
                <a:gd name="T7" fmla="*/ 153 h 154"/>
                <a:gd name="T8" fmla="*/ 6 w 125"/>
                <a:gd name="T9" fmla="*/ 139 h 154"/>
                <a:gd name="T10" fmla="*/ 8 w 125"/>
                <a:gd name="T11" fmla="*/ 110 h 154"/>
                <a:gd name="T12" fmla="*/ 2 w 125"/>
                <a:gd name="T13" fmla="*/ 105 h 154"/>
                <a:gd name="T14" fmla="*/ 4 w 125"/>
                <a:gd name="T15" fmla="*/ 81 h 154"/>
                <a:gd name="T16" fmla="*/ 10 w 125"/>
                <a:gd name="T17" fmla="*/ 75 h 154"/>
                <a:gd name="T18" fmla="*/ 4 w 125"/>
                <a:gd name="T19" fmla="*/ 69 h 154"/>
                <a:gd name="T20" fmla="*/ 7 w 125"/>
                <a:gd name="T21" fmla="*/ 41 h 154"/>
                <a:gd name="T22" fmla="*/ 14 w 125"/>
                <a:gd name="T23" fmla="*/ 38 h 154"/>
                <a:gd name="T24" fmla="*/ 8 w 125"/>
                <a:gd name="T25" fmla="*/ 34 h 154"/>
                <a:gd name="T26" fmla="*/ 16 w 125"/>
                <a:gd name="T27" fmla="*/ 9 h 154"/>
                <a:gd name="T28" fmla="*/ 30 w 125"/>
                <a:gd name="T29" fmla="*/ 1 h 154"/>
                <a:gd name="T30" fmla="*/ 69 w 125"/>
                <a:gd name="T31"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154">
                  <a:moveTo>
                    <a:pt x="69" y="4"/>
                  </a:moveTo>
                  <a:cubicBezTo>
                    <a:pt x="69" y="4"/>
                    <a:pt x="125" y="5"/>
                    <a:pt x="123" y="26"/>
                  </a:cubicBezTo>
                  <a:cubicBezTo>
                    <a:pt x="120" y="48"/>
                    <a:pt x="115" y="108"/>
                    <a:pt x="113" y="127"/>
                  </a:cubicBezTo>
                  <a:cubicBezTo>
                    <a:pt x="111" y="146"/>
                    <a:pt x="112" y="153"/>
                    <a:pt x="87" y="153"/>
                  </a:cubicBezTo>
                  <a:cubicBezTo>
                    <a:pt x="63" y="154"/>
                    <a:pt x="11" y="153"/>
                    <a:pt x="6" y="139"/>
                  </a:cubicBezTo>
                  <a:cubicBezTo>
                    <a:pt x="0" y="124"/>
                    <a:pt x="2" y="111"/>
                    <a:pt x="8" y="110"/>
                  </a:cubicBezTo>
                  <a:cubicBezTo>
                    <a:pt x="8" y="110"/>
                    <a:pt x="1" y="111"/>
                    <a:pt x="2" y="105"/>
                  </a:cubicBezTo>
                  <a:cubicBezTo>
                    <a:pt x="2" y="99"/>
                    <a:pt x="4" y="85"/>
                    <a:pt x="4" y="81"/>
                  </a:cubicBezTo>
                  <a:cubicBezTo>
                    <a:pt x="4" y="77"/>
                    <a:pt x="6" y="74"/>
                    <a:pt x="10" y="75"/>
                  </a:cubicBezTo>
                  <a:cubicBezTo>
                    <a:pt x="10" y="75"/>
                    <a:pt x="3" y="75"/>
                    <a:pt x="4" y="69"/>
                  </a:cubicBezTo>
                  <a:cubicBezTo>
                    <a:pt x="4" y="63"/>
                    <a:pt x="6" y="45"/>
                    <a:pt x="7" y="41"/>
                  </a:cubicBezTo>
                  <a:cubicBezTo>
                    <a:pt x="7" y="38"/>
                    <a:pt x="14" y="38"/>
                    <a:pt x="14" y="38"/>
                  </a:cubicBezTo>
                  <a:cubicBezTo>
                    <a:pt x="14" y="38"/>
                    <a:pt x="8" y="37"/>
                    <a:pt x="8" y="34"/>
                  </a:cubicBezTo>
                  <a:cubicBezTo>
                    <a:pt x="8" y="31"/>
                    <a:pt x="14" y="14"/>
                    <a:pt x="16" y="9"/>
                  </a:cubicBezTo>
                  <a:cubicBezTo>
                    <a:pt x="18" y="5"/>
                    <a:pt x="20" y="0"/>
                    <a:pt x="30" y="1"/>
                  </a:cubicBezTo>
                  <a:cubicBezTo>
                    <a:pt x="41" y="2"/>
                    <a:pt x="69" y="4"/>
                    <a:pt x="69" y="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2" name="Freeform 330"/>
            <p:cNvSpPr>
              <a:spLocks noEditPoints="1"/>
            </p:cNvSpPr>
            <p:nvPr/>
          </p:nvSpPr>
          <p:spPr bwMode="auto">
            <a:xfrm>
              <a:off x="2733676" y="6259514"/>
              <a:ext cx="66675" cy="82550"/>
            </a:xfrm>
            <a:custGeom>
              <a:avLst/>
              <a:gdLst>
                <a:gd name="T0" fmla="*/ 87 w 125"/>
                <a:gd name="T1" fmla="*/ 153 h 154"/>
                <a:gd name="T2" fmla="*/ 112 w 125"/>
                <a:gd name="T3" fmla="*/ 131 h 154"/>
                <a:gd name="T4" fmla="*/ 113 w 125"/>
                <a:gd name="T5" fmla="*/ 127 h 154"/>
                <a:gd name="T6" fmla="*/ 123 w 125"/>
                <a:gd name="T7" fmla="*/ 26 h 154"/>
                <a:gd name="T8" fmla="*/ 69 w 125"/>
                <a:gd name="T9" fmla="*/ 4 h 154"/>
                <a:gd name="T10" fmla="*/ 69 w 125"/>
                <a:gd name="T11" fmla="*/ 4 h 154"/>
                <a:gd name="T12" fmla="*/ 69 w 125"/>
                <a:gd name="T13" fmla="*/ 4 h 154"/>
                <a:gd name="T14" fmla="*/ 30 w 125"/>
                <a:gd name="T15" fmla="*/ 1 h 154"/>
                <a:gd name="T16" fmla="*/ 16 w 125"/>
                <a:gd name="T17" fmla="*/ 9 h 154"/>
                <a:gd name="T18" fmla="*/ 8 w 125"/>
                <a:gd name="T19" fmla="*/ 34 h 154"/>
                <a:gd name="T20" fmla="*/ 14 w 125"/>
                <a:gd name="T21" fmla="*/ 38 h 154"/>
                <a:gd name="T22" fmla="*/ 7 w 125"/>
                <a:gd name="T23" fmla="*/ 41 h 154"/>
                <a:gd name="T24" fmla="*/ 4 w 125"/>
                <a:gd name="T25" fmla="*/ 69 h 154"/>
                <a:gd name="T26" fmla="*/ 9 w 125"/>
                <a:gd name="T27" fmla="*/ 75 h 154"/>
                <a:gd name="T28" fmla="*/ 4 w 125"/>
                <a:gd name="T29" fmla="*/ 81 h 154"/>
                <a:gd name="T30" fmla="*/ 2 w 125"/>
                <a:gd name="T31" fmla="*/ 105 h 154"/>
                <a:gd name="T32" fmla="*/ 8 w 125"/>
                <a:gd name="T33" fmla="*/ 110 h 154"/>
                <a:gd name="T34" fmla="*/ 6 w 125"/>
                <a:gd name="T35" fmla="*/ 139 h 154"/>
                <a:gd name="T36" fmla="*/ 87 w 125"/>
                <a:gd name="T37" fmla="*/ 153 h 154"/>
                <a:gd name="T38" fmla="*/ 20 w 125"/>
                <a:gd name="T39" fmla="*/ 141 h 154"/>
                <a:gd name="T40" fmla="*/ 9 w 125"/>
                <a:gd name="T41" fmla="*/ 117 h 154"/>
                <a:gd name="T42" fmla="*/ 46 w 125"/>
                <a:gd name="T43" fmla="*/ 116 h 154"/>
                <a:gd name="T44" fmla="*/ 66 w 125"/>
                <a:gd name="T45" fmla="*/ 121 h 154"/>
                <a:gd name="T46" fmla="*/ 67 w 125"/>
                <a:gd name="T47" fmla="*/ 114 h 154"/>
                <a:gd name="T48" fmla="*/ 59 w 125"/>
                <a:gd name="T49" fmla="*/ 114 h 154"/>
                <a:gd name="T50" fmla="*/ 14 w 125"/>
                <a:gd name="T51" fmla="*/ 109 h 154"/>
                <a:gd name="T52" fmla="*/ 6 w 125"/>
                <a:gd name="T53" fmla="*/ 88 h 154"/>
                <a:gd name="T54" fmla="*/ 13 w 125"/>
                <a:gd name="T55" fmla="*/ 77 h 154"/>
                <a:gd name="T56" fmla="*/ 50 w 125"/>
                <a:gd name="T57" fmla="*/ 81 h 154"/>
                <a:gd name="T58" fmla="*/ 67 w 125"/>
                <a:gd name="T59" fmla="*/ 85 h 154"/>
                <a:gd name="T60" fmla="*/ 68 w 125"/>
                <a:gd name="T61" fmla="*/ 77 h 154"/>
                <a:gd name="T62" fmla="*/ 60 w 125"/>
                <a:gd name="T63" fmla="*/ 78 h 154"/>
                <a:gd name="T64" fmla="*/ 17 w 125"/>
                <a:gd name="T65" fmla="*/ 73 h 154"/>
                <a:gd name="T66" fmla="*/ 8 w 125"/>
                <a:gd name="T67" fmla="*/ 56 h 154"/>
                <a:gd name="T68" fmla="*/ 12 w 125"/>
                <a:gd name="T69" fmla="*/ 42 h 154"/>
                <a:gd name="T70" fmla="*/ 51 w 125"/>
                <a:gd name="T71" fmla="*/ 43 h 154"/>
                <a:gd name="T72" fmla="*/ 74 w 125"/>
                <a:gd name="T73" fmla="*/ 47 h 154"/>
                <a:gd name="T74" fmla="*/ 74 w 125"/>
                <a:gd name="T75" fmla="*/ 40 h 154"/>
                <a:gd name="T76" fmla="*/ 29 w 125"/>
                <a:gd name="T77" fmla="*/ 36 h 154"/>
                <a:gd name="T78" fmla="*/ 21 w 125"/>
                <a:gd name="T79" fmla="*/ 16 h 154"/>
                <a:gd name="T80" fmla="*/ 57 w 125"/>
                <a:gd name="T81" fmla="*/ 9 h 154"/>
                <a:gd name="T82" fmla="*/ 59 w 125"/>
                <a:gd name="T83" fmla="*/ 10 h 154"/>
                <a:gd name="T84" fmla="*/ 95 w 125"/>
                <a:gd name="T85" fmla="*/ 25 h 154"/>
                <a:gd name="T86" fmla="*/ 107 w 125"/>
                <a:gd name="T87" fmla="*/ 77 h 154"/>
                <a:gd name="T88" fmla="*/ 95 w 125"/>
                <a:gd name="T89" fmla="*/ 141 h 154"/>
                <a:gd name="T90" fmla="*/ 69 w 125"/>
                <a:gd name="T91" fmla="*/ 147 h 154"/>
                <a:gd name="T92" fmla="*/ 20 w 125"/>
                <a:gd name="T93"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5" h="154">
                  <a:moveTo>
                    <a:pt x="87" y="153"/>
                  </a:moveTo>
                  <a:cubicBezTo>
                    <a:pt x="110" y="153"/>
                    <a:pt x="111" y="147"/>
                    <a:pt x="112" y="131"/>
                  </a:cubicBezTo>
                  <a:cubicBezTo>
                    <a:pt x="112" y="129"/>
                    <a:pt x="113" y="128"/>
                    <a:pt x="113" y="127"/>
                  </a:cubicBezTo>
                  <a:cubicBezTo>
                    <a:pt x="123" y="26"/>
                    <a:pt x="123" y="26"/>
                    <a:pt x="123" y="26"/>
                  </a:cubicBezTo>
                  <a:cubicBezTo>
                    <a:pt x="125" y="5"/>
                    <a:pt x="69" y="4"/>
                    <a:pt x="69" y="4"/>
                  </a:cubicBezTo>
                  <a:cubicBezTo>
                    <a:pt x="69" y="4"/>
                    <a:pt x="69" y="4"/>
                    <a:pt x="69" y="4"/>
                  </a:cubicBezTo>
                  <a:cubicBezTo>
                    <a:pt x="69" y="4"/>
                    <a:pt x="69" y="4"/>
                    <a:pt x="69" y="4"/>
                  </a:cubicBezTo>
                  <a:cubicBezTo>
                    <a:pt x="65" y="4"/>
                    <a:pt x="40" y="2"/>
                    <a:pt x="30" y="1"/>
                  </a:cubicBezTo>
                  <a:cubicBezTo>
                    <a:pt x="20" y="0"/>
                    <a:pt x="18" y="5"/>
                    <a:pt x="16" y="9"/>
                  </a:cubicBezTo>
                  <a:cubicBezTo>
                    <a:pt x="14" y="14"/>
                    <a:pt x="8" y="31"/>
                    <a:pt x="8" y="34"/>
                  </a:cubicBezTo>
                  <a:cubicBezTo>
                    <a:pt x="8" y="37"/>
                    <a:pt x="14" y="38"/>
                    <a:pt x="14" y="38"/>
                  </a:cubicBezTo>
                  <a:cubicBezTo>
                    <a:pt x="14" y="38"/>
                    <a:pt x="7" y="38"/>
                    <a:pt x="7" y="41"/>
                  </a:cubicBezTo>
                  <a:cubicBezTo>
                    <a:pt x="4" y="69"/>
                    <a:pt x="4" y="69"/>
                    <a:pt x="4" y="69"/>
                  </a:cubicBezTo>
                  <a:cubicBezTo>
                    <a:pt x="3" y="74"/>
                    <a:pt x="7" y="75"/>
                    <a:pt x="9" y="75"/>
                  </a:cubicBezTo>
                  <a:cubicBezTo>
                    <a:pt x="6" y="75"/>
                    <a:pt x="4" y="77"/>
                    <a:pt x="4" y="81"/>
                  </a:cubicBezTo>
                  <a:cubicBezTo>
                    <a:pt x="2" y="105"/>
                    <a:pt x="2" y="105"/>
                    <a:pt x="2" y="105"/>
                  </a:cubicBezTo>
                  <a:cubicBezTo>
                    <a:pt x="1" y="111"/>
                    <a:pt x="8" y="110"/>
                    <a:pt x="8" y="110"/>
                  </a:cubicBezTo>
                  <a:cubicBezTo>
                    <a:pt x="2" y="111"/>
                    <a:pt x="0" y="124"/>
                    <a:pt x="6" y="139"/>
                  </a:cubicBezTo>
                  <a:cubicBezTo>
                    <a:pt x="11" y="153"/>
                    <a:pt x="63" y="154"/>
                    <a:pt x="87" y="153"/>
                  </a:cubicBezTo>
                  <a:close/>
                  <a:moveTo>
                    <a:pt x="20" y="141"/>
                  </a:moveTo>
                  <a:cubicBezTo>
                    <a:pt x="8" y="136"/>
                    <a:pt x="8" y="121"/>
                    <a:pt x="9" y="117"/>
                  </a:cubicBezTo>
                  <a:cubicBezTo>
                    <a:pt x="10" y="113"/>
                    <a:pt x="36" y="115"/>
                    <a:pt x="46" y="116"/>
                  </a:cubicBezTo>
                  <a:cubicBezTo>
                    <a:pt x="55" y="117"/>
                    <a:pt x="66" y="121"/>
                    <a:pt x="66" y="121"/>
                  </a:cubicBezTo>
                  <a:cubicBezTo>
                    <a:pt x="67" y="114"/>
                    <a:pt x="67" y="114"/>
                    <a:pt x="67" y="114"/>
                  </a:cubicBezTo>
                  <a:cubicBezTo>
                    <a:pt x="67" y="114"/>
                    <a:pt x="64" y="115"/>
                    <a:pt x="59" y="114"/>
                  </a:cubicBezTo>
                  <a:cubicBezTo>
                    <a:pt x="14" y="109"/>
                    <a:pt x="14" y="109"/>
                    <a:pt x="14" y="109"/>
                  </a:cubicBezTo>
                  <a:cubicBezTo>
                    <a:pt x="3" y="108"/>
                    <a:pt x="6" y="93"/>
                    <a:pt x="6" y="88"/>
                  </a:cubicBezTo>
                  <a:cubicBezTo>
                    <a:pt x="7" y="83"/>
                    <a:pt x="8" y="76"/>
                    <a:pt x="13" y="77"/>
                  </a:cubicBezTo>
                  <a:cubicBezTo>
                    <a:pt x="50" y="81"/>
                    <a:pt x="50" y="81"/>
                    <a:pt x="50" y="81"/>
                  </a:cubicBezTo>
                  <a:cubicBezTo>
                    <a:pt x="62" y="82"/>
                    <a:pt x="67" y="85"/>
                    <a:pt x="67" y="85"/>
                  </a:cubicBezTo>
                  <a:cubicBezTo>
                    <a:pt x="68" y="77"/>
                    <a:pt x="68" y="77"/>
                    <a:pt x="68" y="77"/>
                  </a:cubicBezTo>
                  <a:cubicBezTo>
                    <a:pt x="68" y="77"/>
                    <a:pt x="63" y="78"/>
                    <a:pt x="60" y="78"/>
                  </a:cubicBezTo>
                  <a:cubicBezTo>
                    <a:pt x="17" y="73"/>
                    <a:pt x="17" y="73"/>
                    <a:pt x="17" y="73"/>
                  </a:cubicBezTo>
                  <a:cubicBezTo>
                    <a:pt x="5" y="71"/>
                    <a:pt x="7" y="63"/>
                    <a:pt x="8" y="56"/>
                  </a:cubicBezTo>
                  <a:cubicBezTo>
                    <a:pt x="9" y="49"/>
                    <a:pt x="9" y="45"/>
                    <a:pt x="12" y="42"/>
                  </a:cubicBezTo>
                  <a:cubicBezTo>
                    <a:pt x="15" y="39"/>
                    <a:pt x="41" y="41"/>
                    <a:pt x="51" y="43"/>
                  </a:cubicBezTo>
                  <a:cubicBezTo>
                    <a:pt x="61" y="44"/>
                    <a:pt x="74" y="47"/>
                    <a:pt x="74" y="47"/>
                  </a:cubicBezTo>
                  <a:cubicBezTo>
                    <a:pt x="74" y="40"/>
                    <a:pt x="74" y="40"/>
                    <a:pt x="74" y="40"/>
                  </a:cubicBezTo>
                  <a:cubicBezTo>
                    <a:pt x="72" y="42"/>
                    <a:pt x="38" y="37"/>
                    <a:pt x="29" y="36"/>
                  </a:cubicBezTo>
                  <a:cubicBezTo>
                    <a:pt x="19" y="35"/>
                    <a:pt x="16" y="30"/>
                    <a:pt x="21" y="16"/>
                  </a:cubicBezTo>
                  <a:cubicBezTo>
                    <a:pt x="26" y="1"/>
                    <a:pt x="38" y="7"/>
                    <a:pt x="57" y="9"/>
                  </a:cubicBezTo>
                  <a:cubicBezTo>
                    <a:pt x="57" y="9"/>
                    <a:pt x="58" y="9"/>
                    <a:pt x="59" y="10"/>
                  </a:cubicBezTo>
                  <a:cubicBezTo>
                    <a:pt x="59" y="10"/>
                    <a:pt x="88" y="13"/>
                    <a:pt x="95" y="25"/>
                  </a:cubicBezTo>
                  <a:cubicBezTo>
                    <a:pt x="102" y="37"/>
                    <a:pt x="109" y="55"/>
                    <a:pt x="107" y="77"/>
                  </a:cubicBezTo>
                  <a:cubicBezTo>
                    <a:pt x="105" y="98"/>
                    <a:pt x="104" y="134"/>
                    <a:pt x="95" y="141"/>
                  </a:cubicBezTo>
                  <a:cubicBezTo>
                    <a:pt x="88" y="145"/>
                    <a:pt x="78" y="147"/>
                    <a:pt x="69" y="147"/>
                  </a:cubicBezTo>
                  <a:cubicBezTo>
                    <a:pt x="54" y="147"/>
                    <a:pt x="32" y="147"/>
                    <a:pt x="20" y="14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3" name="Freeform 331"/>
            <p:cNvSpPr/>
            <p:nvPr/>
          </p:nvSpPr>
          <p:spPr bwMode="auto">
            <a:xfrm>
              <a:off x="2724151" y="6270626"/>
              <a:ext cx="11113" cy="6350"/>
            </a:xfrm>
            <a:custGeom>
              <a:avLst/>
              <a:gdLst>
                <a:gd name="T0" fmla="*/ 2 w 19"/>
                <a:gd name="T1" fmla="*/ 5 h 12"/>
                <a:gd name="T2" fmla="*/ 13 w 19"/>
                <a:gd name="T3" fmla="*/ 4 h 12"/>
                <a:gd name="T4" fmla="*/ 0 w 19"/>
                <a:gd name="T5" fmla="*/ 12 h 12"/>
                <a:gd name="T6" fmla="*/ 2 w 19"/>
                <a:gd name="T7" fmla="*/ 5 h 12"/>
              </a:gdLst>
              <a:ahLst/>
              <a:cxnLst>
                <a:cxn ang="0">
                  <a:pos x="T0" y="T1"/>
                </a:cxn>
                <a:cxn ang="0">
                  <a:pos x="T2" y="T3"/>
                </a:cxn>
                <a:cxn ang="0">
                  <a:pos x="T4" y="T5"/>
                </a:cxn>
                <a:cxn ang="0">
                  <a:pos x="T6" y="T7"/>
                </a:cxn>
              </a:cxnLst>
              <a:rect l="0" t="0" r="r" b="b"/>
              <a:pathLst>
                <a:path w="19" h="12">
                  <a:moveTo>
                    <a:pt x="2" y="5"/>
                  </a:moveTo>
                  <a:cubicBezTo>
                    <a:pt x="10" y="0"/>
                    <a:pt x="19" y="5"/>
                    <a:pt x="13" y="4"/>
                  </a:cubicBezTo>
                  <a:cubicBezTo>
                    <a:pt x="8" y="4"/>
                    <a:pt x="3" y="9"/>
                    <a:pt x="0" y="12"/>
                  </a:cubicBezTo>
                  <a:cubicBezTo>
                    <a:pt x="0" y="10"/>
                    <a:pt x="1" y="7"/>
                    <a:pt x="2" y="5"/>
                  </a:cubicBezTo>
                  <a:close/>
                </a:path>
              </a:pathLst>
            </a:custGeom>
            <a:solidFill>
              <a:srgbClr val="EFD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4" name="Freeform 332"/>
            <p:cNvSpPr/>
            <p:nvPr/>
          </p:nvSpPr>
          <p:spPr bwMode="auto">
            <a:xfrm>
              <a:off x="2605088" y="6245226"/>
              <a:ext cx="66675" cy="50800"/>
            </a:xfrm>
            <a:custGeom>
              <a:avLst/>
              <a:gdLst>
                <a:gd name="T0" fmla="*/ 0 w 125"/>
                <a:gd name="T1" fmla="*/ 35 h 94"/>
                <a:gd name="T2" fmla="*/ 87 w 125"/>
                <a:gd name="T3" fmla="*/ 3 h 94"/>
                <a:gd name="T4" fmla="*/ 109 w 125"/>
                <a:gd name="T5" fmla="*/ 31 h 94"/>
                <a:gd name="T6" fmla="*/ 116 w 125"/>
                <a:gd name="T7" fmla="*/ 65 h 94"/>
                <a:gd name="T8" fmla="*/ 120 w 125"/>
                <a:gd name="T9" fmla="*/ 76 h 94"/>
                <a:gd name="T10" fmla="*/ 123 w 125"/>
                <a:gd name="T11" fmla="*/ 86 h 94"/>
                <a:gd name="T12" fmla="*/ 115 w 125"/>
                <a:gd name="T13" fmla="*/ 91 h 94"/>
                <a:gd name="T14" fmla="*/ 96 w 125"/>
                <a:gd name="T15" fmla="*/ 91 h 94"/>
                <a:gd name="T16" fmla="*/ 86 w 125"/>
                <a:gd name="T17" fmla="*/ 80 h 94"/>
                <a:gd name="T18" fmla="*/ 0 w 125"/>
                <a:gd name="T19" fmla="*/ 3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94">
                  <a:moveTo>
                    <a:pt x="0" y="35"/>
                  </a:moveTo>
                  <a:cubicBezTo>
                    <a:pt x="0" y="35"/>
                    <a:pt x="72" y="0"/>
                    <a:pt x="87" y="3"/>
                  </a:cubicBezTo>
                  <a:cubicBezTo>
                    <a:pt x="102" y="5"/>
                    <a:pt x="106" y="8"/>
                    <a:pt x="109" y="31"/>
                  </a:cubicBezTo>
                  <a:cubicBezTo>
                    <a:pt x="110" y="42"/>
                    <a:pt x="112" y="54"/>
                    <a:pt x="116" y="65"/>
                  </a:cubicBezTo>
                  <a:cubicBezTo>
                    <a:pt x="117" y="69"/>
                    <a:pt x="118" y="72"/>
                    <a:pt x="120" y="76"/>
                  </a:cubicBezTo>
                  <a:cubicBezTo>
                    <a:pt x="122" y="79"/>
                    <a:pt x="125" y="83"/>
                    <a:pt x="123" y="86"/>
                  </a:cubicBezTo>
                  <a:cubicBezTo>
                    <a:pt x="121" y="89"/>
                    <a:pt x="118" y="90"/>
                    <a:pt x="115" y="91"/>
                  </a:cubicBezTo>
                  <a:cubicBezTo>
                    <a:pt x="109" y="94"/>
                    <a:pt x="102" y="94"/>
                    <a:pt x="96" y="91"/>
                  </a:cubicBezTo>
                  <a:cubicBezTo>
                    <a:pt x="92" y="89"/>
                    <a:pt x="88" y="84"/>
                    <a:pt x="86" y="80"/>
                  </a:cubicBezTo>
                  <a:cubicBezTo>
                    <a:pt x="72" y="54"/>
                    <a:pt x="0" y="35"/>
                    <a:pt x="0" y="3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5" name="Freeform 333"/>
            <p:cNvSpPr/>
            <p:nvPr/>
          </p:nvSpPr>
          <p:spPr bwMode="auto">
            <a:xfrm>
              <a:off x="2605088" y="6245226"/>
              <a:ext cx="58738" cy="19050"/>
            </a:xfrm>
            <a:custGeom>
              <a:avLst/>
              <a:gdLst>
                <a:gd name="T0" fmla="*/ 109 w 109"/>
                <a:gd name="T1" fmla="*/ 31 h 35"/>
                <a:gd name="T2" fmla="*/ 87 w 109"/>
                <a:gd name="T3" fmla="*/ 3 h 35"/>
                <a:gd name="T4" fmla="*/ 0 w 109"/>
                <a:gd name="T5" fmla="*/ 35 h 35"/>
                <a:gd name="T6" fmla="*/ 35 w 109"/>
                <a:gd name="T7" fmla="*/ 31 h 35"/>
                <a:gd name="T8" fmla="*/ 52 w 109"/>
                <a:gd name="T9" fmla="*/ 18 h 35"/>
                <a:gd name="T10" fmla="*/ 87 w 109"/>
                <a:gd name="T11" fmla="*/ 12 h 35"/>
                <a:gd name="T12" fmla="*/ 109 w 109"/>
                <a:gd name="T13" fmla="*/ 31 h 35"/>
              </a:gdLst>
              <a:ahLst/>
              <a:cxnLst>
                <a:cxn ang="0">
                  <a:pos x="T0" y="T1"/>
                </a:cxn>
                <a:cxn ang="0">
                  <a:pos x="T2" y="T3"/>
                </a:cxn>
                <a:cxn ang="0">
                  <a:pos x="T4" y="T5"/>
                </a:cxn>
                <a:cxn ang="0">
                  <a:pos x="T6" y="T7"/>
                </a:cxn>
                <a:cxn ang="0">
                  <a:pos x="T8" y="T9"/>
                </a:cxn>
                <a:cxn ang="0">
                  <a:pos x="T10" y="T11"/>
                </a:cxn>
                <a:cxn ang="0">
                  <a:pos x="T12" y="T13"/>
                </a:cxn>
              </a:cxnLst>
              <a:rect l="0" t="0" r="r" b="b"/>
              <a:pathLst>
                <a:path w="109" h="35">
                  <a:moveTo>
                    <a:pt x="109" y="31"/>
                  </a:moveTo>
                  <a:cubicBezTo>
                    <a:pt x="106" y="8"/>
                    <a:pt x="102" y="5"/>
                    <a:pt x="87" y="3"/>
                  </a:cubicBezTo>
                  <a:cubicBezTo>
                    <a:pt x="72" y="0"/>
                    <a:pt x="6" y="33"/>
                    <a:pt x="0" y="35"/>
                  </a:cubicBezTo>
                  <a:cubicBezTo>
                    <a:pt x="35" y="31"/>
                    <a:pt x="35" y="31"/>
                    <a:pt x="35" y="31"/>
                  </a:cubicBezTo>
                  <a:cubicBezTo>
                    <a:pt x="34" y="24"/>
                    <a:pt x="42" y="22"/>
                    <a:pt x="52" y="18"/>
                  </a:cubicBezTo>
                  <a:cubicBezTo>
                    <a:pt x="62" y="15"/>
                    <a:pt x="72" y="9"/>
                    <a:pt x="87" y="12"/>
                  </a:cubicBezTo>
                  <a:cubicBezTo>
                    <a:pt x="98" y="15"/>
                    <a:pt x="105" y="25"/>
                    <a:pt x="109" y="3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6" name="Freeform 334"/>
            <p:cNvSpPr/>
            <p:nvPr/>
          </p:nvSpPr>
          <p:spPr bwMode="auto">
            <a:xfrm>
              <a:off x="2633663" y="6256339"/>
              <a:ext cx="38100" cy="39688"/>
            </a:xfrm>
            <a:custGeom>
              <a:avLst/>
              <a:gdLst>
                <a:gd name="T0" fmla="*/ 71 w 71"/>
                <a:gd name="T1" fmla="*/ 66 h 74"/>
                <a:gd name="T2" fmla="*/ 71 w 71"/>
                <a:gd name="T3" fmla="*/ 65 h 74"/>
                <a:gd name="T4" fmla="*/ 53 w 71"/>
                <a:gd name="T5" fmla="*/ 62 h 74"/>
                <a:gd name="T6" fmla="*/ 34 w 71"/>
                <a:gd name="T7" fmla="*/ 13 h 74"/>
                <a:gd name="T8" fmla="*/ 16 w 71"/>
                <a:gd name="T9" fmla="*/ 6 h 74"/>
                <a:gd name="T10" fmla="*/ 0 w 71"/>
                <a:gd name="T11" fmla="*/ 27 h 74"/>
                <a:gd name="T12" fmla="*/ 2 w 71"/>
                <a:gd name="T13" fmla="*/ 35 h 74"/>
                <a:gd name="T14" fmla="*/ 34 w 71"/>
                <a:gd name="T15" fmla="*/ 60 h 74"/>
                <a:gd name="T16" fmla="*/ 44 w 71"/>
                <a:gd name="T17" fmla="*/ 71 h 74"/>
                <a:gd name="T18" fmla="*/ 63 w 71"/>
                <a:gd name="T19" fmla="*/ 71 h 74"/>
                <a:gd name="T20" fmla="*/ 71 w 71"/>
                <a:gd name="T21" fmla="*/ 6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4">
                  <a:moveTo>
                    <a:pt x="71" y="66"/>
                  </a:moveTo>
                  <a:cubicBezTo>
                    <a:pt x="71" y="66"/>
                    <a:pt x="71" y="65"/>
                    <a:pt x="71" y="65"/>
                  </a:cubicBezTo>
                  <a:cubicBezTo>
                    <a:pt x="69" y="67"/>
                    <a:pt x="66" y="68"/>
                    <a:pt x="53" y="62"/>
                  </a:cubicBezTo>
                  <a:cubicBezTo>
                    <a:pt x="37" y="55"/>
                    <a:pt x="37" y="25"/>
                    <a:pt x="34" y="13"/>
                  </a:cubicBezTo>
                  <a:cubicBezTo>
                    <a:pt x="32" y="0"/>
                    <a:pt x="16" y="6"/>
                    <a:pt x="16" y="6"/>
                  </a:cubicBezTo>
                  <a:cubicBezTo>
                    <a:pt x="2" y="5"/>
                    <a:pt x="0" y="27"/>
                    <a:pt x="0" y="27"/>
                  </a:cubicBezTo>
                  <a:cubicBezTo>
                    <a:pt x="2" y="35"/>
                    <a:pt x="2" y="35"/>
                    <a:pt x="2" y="35"/>
                  </a:cubicBezTo>
                  <a:cubicBezTo>
                    <a:pt x="16" y="42"/>
                    <a:pt x="29" y="50"/>
                    <a:pt x="34" y="60"/>
                  </a:cubicBezTo>
                  <a:cubicBezTo>
                    <a:pt x="36" y="64"/>
                    <a:pt x="40" y="69"/>
                    <a:pt x="44" y="71"/>
                  </a:cubicBezTo>
                  <a:cubicBezTo>
                    <a:pt x="50" y="74"/>
                    <a:pt x="57" y="74"/>
                    <a:pt x="63" y="71"/>
                  </a:cubicBezTo>
                  <a:cubicBezTo>
                    <a:pt x="66" y="70"/>
                    <a:pt x="69" y="69"/>
                    <a:pt x="71"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7" name="Freeform 335"/>
            <p:cNvSpPr/>
            <p:nvPr/>
          </p:nvSpPr>
          <p:spPr bwMode="auto">
            <a:xfrm>
              <a:off x="2590801" y="6259514"/>
              <a:ext cx="65088" cy="82550"/>
            </a:xfrm>
            <a:custGeom>
              <a:avLst/>
              <a:gdLst>
                <a:gd name="T0" fmla="*/ 55 w 124"/>
                <a:gd name="T1" fmla="*/ 4 h 154"/>
                <a:gd name="T2" fmla="*/ 2 w 124"/>
                <a:gd name="T3" fmla="*/ 26 h 154"/>
                <a:gd name="T4" fmla="*/ 12 w 124"/>
                <a:gd name="T5" fmla="*/ 127 h 154"/>
                <a:gd name="T6" fmla="*/ 38 w 124"/>
                <a:gd name="T7" fmla="*/ 153 h 154"/>
                <a:gd name="T8" fmla="*/ 119 w 124"/>
                <a:gd name="T9" fmla="*/ 139 h 154"/>
                <a:gd name="T10" fmla="*/ 116 w 124"/>
                <a:gd name="T11" fmla="*/ 110 h 154"/>
                <a:gd name="T12" fmla="*/ 123 w 124"/>
                <a:gd name="T13" fmla="*/ 105 h 154"/>
                <a:gd name="T14" fmla="*/ 121 w 124"/>
                <a:gd name="T15" fmla="*/ 81 h 154"/>
                <a:gd name="T16" fmla="*/ 115 w 124"/>
                <a:gd name="T17" fmla="*/ 75 h 154"/>
                <a:gd name="T18" fmla="*/ 121 w 124"/>
                <a:gd name="T19" fmla="*/ 69 h 154"/>
                <a:gd name="T20" fmla="*/ 118 w 124"/>
                <a:gd name="T21" fmla="*/ 41 h 154"/>
                <a:gd name="T22" fmla="*/ 111 w 124"/>
                <a:gd name="T23" fmla="*/ 38 h 154"/>
                <a:gd name="T24" fmla="*/ 117 w 124"/>
                <a:gd name="T25" fmla="*/ 34 h 154"/>
                <a:gd name="T26" fmla="*/ 109 w 124"/>
                <a:gd name="T27" fmla="*/ 9 h 154"/>
                <a:gd name="T28" fmla="*/ 95 w 124"/>
                <a:gd name="T29" fmla="*/ 1 h 154"/>
                <a:gd name="T30" fmla="*/ 55 w 124"/>
                <a:gd name="T31"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54">
                  <a:moveTo>
                    <a:pt x="55" y="4"/>
                  </a:moveTo>
                  <a:cubicBezTo>
                    <a:pt x="55" y="4"/>
                    <a:pt x="0" y="5"/>
                    <a:pt x="2" y="26"/>
                  </a:cubicBezTo>
                  <a:cubicBezTo>
                    <a:pt x="4" y="48"/>
                    <a:pt x="10" y="108"/>
                    <a:pt x="12" y="127"/>
                  </a:cubicBezTo>
                  <a:cubicBezTo>
                    <a:pt x="14" y="146"/>
                    <a:pt x="13" y="153"/>
                    <a:pt x="38" y="153"/>
                  </a:cubicBezTo>
                  <a:cubicBezTo>
                    <a:pt x="62" y="154"/>
                    <a:pt x="114" y="153"/>
                    <a:pt x="119" y="139"/>
                  </a:cubicBezTo>
                  <a:cubicBezTo>
                    <a:pt x="124" y="124"/>
                    <a:pt x="123" y="111"/>
                    <a:pt x="116" y="110"/>
                  </a:cubicBezTo>
                  <a:cubicBezTo>
                    <a:pt x="116" y="110"/>
                    <a:pt x="124" y="111"/>
                    <a:pt x="123" y="105"/>
                  </a:cubicBezTo>
                  <a:cubicBezTo>
                    <a:pt x="123" y="99"/>
                    <a:pt x="121" y="85"/>
                    <a:pt x="121" y="81"/>
                  </a:cubicBezTo>
                  <a:cubicBezTo>
                    <a:pt x="120" y="77"/>
                    <a:pt x="118" y="74"/>
                    <a:pt x="115" y="75"/>
                  </a:cubicBezTo>
                  <a:cubicBezTo>
                    <a:pt x="115" y="75"/>
                    <a:pt x="122" y="75"/>
                    <a:pt x="121" y="69"/>
                  </a:cubicBezTo>
                  <a:cubicBezTo>
                    <a:pt x="120" y="63"/>
                    <a:pt x="119" y="45"/>
                    <a:pt x="118" y="41"/>
                  </a:cubicBezTo>
                  <a:cubicBezTo>
                    <a:pt x="118" y="38"/>
                    <a:pt x="111" y="38"/>
                    <a:pt x="111" y="38"/>
                  </a:cubicBezTo>
                  <a:cubicBezTo>
                    <a:pt x="111" y="38"/>
                    <a:pt x="117" y="37"/>
                    <a:pt x="117" y="34"/>
                  </a:cubicBezTo>
                  <a:cubicBezTo>
                    <a:pt x="117" y="31"/>
                    <a:pt x="111" y="14"/>
                    <a:pt x="109" y="9"/>
                  </a:cubicBezTo>
                  <a:cubicBezTo>
                    <a:pt x="107" y="5"/>
                    <a:pt x="105" y="0"/>
                    <a:pt x="95" y="1"/>
                  </a:cubicBezTo>
                  <a:cubicBezTo>
                    <a:pt x="84" y="2"/>
                    <a:pt x="55" y="4"/>
                    <a:pt x="55" y="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8" name="Freeform 336"/>
            <p:cNvSpPr>
              <a:spLocks noEditPoints="1"/>
            </p:cNvSpPr>
            <p:nvPr/>
          </p:nvSpPr>
          <p:spPr bwMode="auto">
            <a:xfrm>
              <a:off x="2590801" y="6259514"/>
              <a:ext cx="65088" cy="82550"/>
            </a:xfrm>
            <a:custGeom>
              <a:avLst/>
              <a:gdLst>
                <a:gd name="T0" fmla="*/ 119 w 124"/>
                <a:gd name="T1" fmla="*/ 139 h 154"/>
                <a:gd name="T2" fmla="*/ 116 w 124"/>
                <a:gd name="T3" fmla="*/ 110 h 154"/>
                <a:gd name="T4" fmla="*/ 123 w 124"/>
                <a:gd name="T5" fmla="*/ 105 h 154"/>
                <a:gd name="T6" fmla="*/ 121 w 124"/>
                <a:gd name="T7" fmla="*/ 81 h 154"/>
                <a:gd name="T8" fmla="*/ 116 w 124"/>
                <a:gd name="T9" fmla="*/ 75 h 154"/>
                <a:gd name="T10" fmla="*/ 121 w 124"/>
                <a:gd name="T11" fmla="*/ 69 h 154"/>
                <a:gd name="T12" fmla="*/ 118 w 124"/>
                <a:gd name="T13" fmla="*/ 41 h 154"/>
                <a:gd name="T14" fmla="*/ 111 w 124"/>
                <a:gd name="T15" fmla="*/ 38 h 154"/>
                <a:gd name="T16" fmla="*/ 117 w 124"/>
                <a:gd name="T17" fmla="*/ 34 h 154"/>
                <a:gd name="T18" fmla="*/ 109 w 124"/>
                <a:gd name="T19" fmla="*/ 9 h 154"/>
                <a:gd name="T20" fmla="*/ 95 w 124"/>
                <a:gd name="T21" fmla="*/ 1 h 154"/>
                <a:gd name="T22" fmla="*/ 56 w 124"/>
                <a:gd name="T23" fmla="*/ 4 h 154"/>
                <a:gd name="T24" fmla="*/ 55 w 124"/>
                <a:gd name="T25" fmla="*/ 4 h 154"/>
                <a:gd name="T26" fmla="*/ 55 w 124"/>
                <a:gd name="T27" fmla="*/ 4 h 154"/>
                <a:gd name="T28" fmla="*/ 2 w 124"/>
                <a:gd name="T29" fmla="*/ 26 h 154"/>
                <a:gd name="T30" fmla="*/ 12 w 124"/>
                <a:gd name="T31" fmla="*/ 127 h 154"/>
                <a:gd name="T32" fmla="*/ 12 w 124"/>
                <a:gd name="T33" fmla="*/ 131 h 154"/>
                <a:gd name="T34" fmla="*/ 38 w 124"/>
                <a:gd name="T35" fmla="*/ 153 h 154"/>
                <a:gd name="T36" fmla="*/ 119 w 124"/>
                <a:gd name="T37" fmla="*/ 139 h 154"/>
                <a:gd name="T38" fmla="*/ 56 w 124"/>
                <a:gd name="T39" fmla="*/ 147 h 154"/>
                <a:gd name="T40" fmla="*/ 30 w 124"/>
                <a:gd name="T41" fmla="*/ 141 h 154"/>
                <a:gd name="T42" fmla="*/ 18 w 124"/>
                <a:gd name="T43" fmla="*/ 77 h 154"/>
                <a:gd name="T44" fmla="*/ 30 w 124"/>
                <a:gd name="T45" fmla="*/ 25 h 154"/>
                <a:gd name="T46" fmla="*/ 65 w 124"/>
                <a:gd name="T47" fmla="*/ 10 h 154"/>
                <a:gd name="T48" fmla="*/ 68 w 124"/>
                <a:gd name="T49" fmla="*/ 9 h 154"/>
                <a:gd name="T50" fmla="*/ 104 w 124"/>
                <a:gd name="T51" fmla="*/ 16 h 154"/>
                <a:gd name="T52" fmla="*/ 96 w 124"/>
                <a:gd name="T53" fmla="*/ 36 h 154"/>
                <a:gd name="T54" fmla="*/ 50 w 124"/>
                <a:gd name="T55" fmla="*/ 40 h 154"/>
                <a:gd name="T56" fmla="*/ 51 w 124"/>
                <a:gd name="T57" fmla="*/ 47 h 154"/>
                <a:gd name="T58" fmla="*/ 74 w 124"/>
                <a:gd name="T59" fmla="*/ 43 h 154"/>
                <a:gd name="T60" fmla="*/ 113 w 124"/>
                <a:gd name="T61" fmla="*/ 42 h 154"/>
                <a:gd name="T62" fmla="*/ 117 w 124"/>
                <a:gd name="T63" fmla="*/ 56 h 154"/>
                <a:gd name="T64" fmla="*/ 108 w 124"/>
                <a:gd name="T65" fmla="*/ 73 h 154"/>
                <a:gd name="T66" fmla="*/ 65 w 124"/>
                <a:gd name="T67" fmla="*/ 78 h 154"/>
                <a:gd name="T68" fmla="*/ 57 w 124"/>
                <a:gd name="T69" fmla="*/ 77 h 154"/>
                <a:gd name="T70" fmla="*/ 58 w 124"/>
                <a:gd name="T71" fmla="*/ 85 h 154"/>
                <a:gd name="T72" fmla="*/ 75 w 124"/>
                <a:gd name="T73" fmla="*/ 81 h 154"/>
                <a:gd name="T74" fmla="*/ 112 w 124"/>
                <a:gd name="T75" fmla="*/ 77 h 154"/>
                <a:gd name="T76" fmla="*/ 118 w 124"/>
                <a:gd name="T77" fmla="*/ 88 h 154"/>
                <a:gd name="T78" fmla="*/ 110 w 124"/>
                <a:gd name="T79" fmla="*/ 109 h 154"/>
                <a:gd name="T80" fmla="*/ 66 w 124"/>
                <a:gd name="T81" fmla="*/ 114 h 154"/>
                <a:gd name="T82" fmla="*/ 58 w 124"/>
                <a:gd name="T83" fmla="*/ 114 h 154"/>
                <a:gd name="T84" fmla="*/ 59 w 124"/>
                <a:gd name="T85" fmla="*/ 121 h 154"/>
                <a:gd name="T86" fmla="*/ 79 w 124"/>
                <a:gd name="T87" fmla="*/ 116 h 154"/>
                <a:gd name="T88" fmla="*/ 116 w 124"/>
                <a:gd name="T89" fmla="*/ 117 h 154"/>
                <a:gd name="T90" fmla="*/ 105 w 124"/>
                <a:gd name="T91" fmla="*/ 141 h 154"/>
                <a:gd name="T92" fmla="*/ 56 w 124"/>
                <a:gd name="T93"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4" h="154">
                  <a:moveTo>
                    <a:pt x="119" y="139"/>
                  </a:moveTo>
                  <a:cubicBezTo>
                    <a:pt x="124" y="124"/>
                    <a:pt x="123" y="111"/>
                    <a:pt x="116" y="110"/>
                  </a:cubicBezTo>
                  <a:cubicBezTo>
                    <a:pt x="116" y="110"/>
                    <a:pt x="124" y="111"/>
                    <a:pt x="123" y="105"/>
                  </a:cubicBezTo>
                  <a:cubicBezTo>
                    <a:pt x="121" y="81"/>
                    <a:pt x="121" y="81"/>
                    <a:pt x="121" y="81"/>
                  </a:cubicBezTo>
                  <a:cubicBezTo>
                    <a:pt x="120" y="77"/>
                    <a:pt x="119" y="75"/>
                    <a:pt x="116" y="75"/>
                  </a:cubicBezTo>
                  <a:cubicBezTo>
                    <a:pt x="117" y="75"/>
                    <a:pt x="121" y="74"/>
                    <a:pt x="121" y="69"/>
                  </a:cubicBezTo>
                  <a:cubicBezTo>
                    <a:pt x="118" y="41"/>
                    <a:pt x="118" y="41"/>
                    <a:pt x="118" y="41"/>
                  </a:cubicBezTo>
                  <a:cubicBezTo>
                    <a:pt x="118" y="38"/>
                    <a:pt x="111" y="38"/>
                    <a:pt x="111" y="38"/>
                  </a:cubicBezTo>
                  <a:cubicBezTo>
                    <a:pt x="111" y="38"/>
                    <a:pt x="117" y="37"/>
                    <a:pt x="117" y="34"/>
                  </a:cubicBezTo>
                  <a:cubicBezTo>
                    <a:pt x="117" y="31"/>
                    <a:pt x="111" y="14"/>
                    <a:pt x="109" y="9"/>
                  </a:cubicBezTo>
                  <a:cubicBezTo>
                    <a:pt x="107" y="5"/>
                    <a:pt x="105" y="0"/>
                    <a:pt x="95" y="1"/>
                  </a:cubicBezTo>
                  <a:cubicBezTo>
                    <a:pt x="85" y="2"/>
                    <a:pt x="60" y="4"/>
                    <a:pt x="56" y="4"/>
                  </a:cubicBezTo>
                  <a:cubicBezTo>
                    <a:pt x="55" y="4"/>
                    <a:pt x="55" y="4"/>
                    <a:pt x="55" y="4"/>
                  </a:cubicBezTo>
                  <a:cubicBezTo>
                    <a:pt x="55" y="4"/>
                    <a:pt x="55" y="4"/>
                    <a:pt x="55" y="4"/>
                  </a:cubicBezTo>
                  <a:cubicBezTo>
                    <a:pt x="55" y="4"/>
                    <a:pt x="0" y="5"/>
                    <a:pt x="2" y="26"/>
                  </a:cubicBezTo>
                  <a:cubicBezTo>
                    <a:pt x="12" y="127"/>
                    <a:pt x="12" y="127"/>
                    <a:pt x="12" y="127"/>
                  </a:cubicBezTo>
                  <a:cubicBezTo>
                    <a:pt x="12" y="128"/>
                    <a:pt x="12" y="129"/>
                    <a:pt x="12" y="131"/>
                  </a:cubicBezTo>
                  <a:cubicBezTo>
                    <a:pt x="14" y="147"/>
                    <a:pt x="15" y="153"/>
                    <a:pt x="38" y="153"/>
                  </a:cubicBezTo>
                  <a:cubicBezTo>
                    <a:pt x="62" y="154"/>
                    <a:pt x="114" y="153"/>
                    <a:pt x="119" y="139"/>
                  </a:cubicBezTo>
                  <a:close/>
                  <a:moveTo>
                    <a:pt x="56" y="147"/>
                  </a:moveTo>
                  <a:cubicBezTo>
                    <a:pt x="46" y="147"/>
                    <a:pt x="37" y="145"/>
                    <a:pt x="30" y="141"/>
                  </a:cubicBezTo>
                  <a:cubicBezTo>
                    <a:pt x="21" y="134"/>
                    <a:pt x="20" y="98"/>
                    <a:pt x="18" y="77"/>
                  </a:cubicBezTo>
                  <a:cubicBezTo>
                    <a:pt x="16" y="55"/>
                    <a:pt x="23" y="37"/>
                    <a:pt x="30" y="25"/>
                  </a:cubicBezTo>
                  <a:cubicBezTo>
                    <a:pt x="37" y="13"/>
                    <a:pt x="65" y="10"/>
                    <a:pt x="65" y="10"/>
                  </a:cubicBezTo>
                  <a:cubicBezTo>
                    <a:pt x="67" y="9"/>
                    <a:pt x="68" y="9"/>
                    <a:pt x="68" y="9"/>
                  </a:cubicBezTo>
                  <a:cubicBezTo>
                    <a:pt x="87" y="7"/>
                    <a:pt x="99" y="1"/>
                    <a:pt x="104" y="16"/>
                  </a:cubicBezTo>
                  <a:cubicBezTo>
                    <a:pt x="109" y="30"/>
                    <a:pt x="106" y="35"/>
                    <a:pt x="96" y="36"/>
                  </a:cubicBezTo>
                  <a:cubicBezTo>
                    <a:pt x="86" y="37"/>
                    <a:pt x="52" y="42"/>
                    <a:pt x="50" y="40"/>
                  </a:cubicBezTo>
                  <a:cubicBezTo>
                    <a:pt x="51" y="47"/>
                    <a:pt x="51" y="47"/>
                    <a:pt x="51" y="47"/>
                  </a:cubicBezTo>
                  <a:cubicBezTo>
                    <a:pt x="51" y="47"/>
                    <a:pt x="64" y="44"/>
                    <a:pt x="74" y="43"/>
                  </a:cubicBezTo>
                  <a:cubicBezTo>
                    <a:pt x="84" y="41"/>
                    <a:pt x="109" y="39"/>
                    <a:pt x="113" y="42"/>
                  </a:cubicBezTo>
                  <a:cubicBezTo>
                    <a:pt x="116" y="45"/>
                    <a:pt x="116" y="49"/>
                    <a:pt x="117" y="56"/>
                  </a:cubicBezTo>
                  <a:cubicBezTo>
                    <a:pt x="117" y="63"/>
                    <a:pt x="120" y="71"/>
                    <a:pt x="108" y="73"/>
                  </a:cubicBezTo>
                  <a:cubicBezTo>
                    <a:pt x="65" y="78"/>
                    <a:pt x="65" y="78"/>
                    <a:pt x="65" y="78"/>
                  </a:cubicBezTo>
                  <a:cubicBezTo>
                    <a:pt x="62" y="78"/>
                    <a:pt x="57" y="77"/>
                    <a:pt x="57" y="77"/>
                  </a:cubicBezTo>
                  <a:cubicBezTo>
                    <a:pt x="58" y="85"/>
                    <a:pt x="58" y="85"/>
                    <a:pt x="58" y="85"/>
                  </a:cubicBezTo>
                  <a:cubicBezTo>
                    <a:pt x="58" y="85"/>
                    <a:pt x="63" y="82"/>
                    <a:pt x="75" y="81"/>
                  </a:cubicBezTo>
                  <a:cubicBezTo>
                    <a:pt x="112" y="77"/>
                    <a:pt x="112" y="77"/>
                    <a:pt x="112" y="77"/>
                  </a:cubicBezTo>
                  <a:cubicBezTo>
                    <a:pt x="117" y="76"/>
                    <a:pt x="118" y="83"/>
                    <a:pt x="118" y="88"/>
                  </a:cubicBezTo>
                  <a:cubicBezTo>
                    <a:pt x="119" y="93"/>
                    <a:pt x="122" y="108"/>
                    <a:pt x="110" y="109"/>
                  </a:cubicBezTo>
                  <a:cubicBezTo>
                    <a:pt x="66" y="114"/>
                    <a:pt x="66" y="114"/>
                    <a:pt x="66" y="114"/>
                  </a:cubicBezTo>
                  <a:cubicBezTo>
                    <a:pt x="61" y="115"/>
                    <a:pt x="58" y="114"/>
                    <a:pt x="58" y="114"/>
                  </a:cubicBezTo>
                  <a:cubicBezTo>
                    <a:pt x="59" y="121"/>
                    <a:pt x="59" y="121"/>
                    <a:pt x="59" y="121"/>
                  </a:cubicBezTo>
                  <a:cubicBezTo>
                    <a:pt x="59" y="121"/>
                    <a:pt x="69" y="117"/>
                    <a:pt x="79" y="116"/>
                  </a:cubicBezTo>
                  <a:cubicBezTo>
                    <a:pt x="89" y="115"/>
                    <a:pt x="115" y="113"/>
                    <a:pt x="116" y="117"/>
                  </a:cubicBezTo>
                  <a:cubicBezTo>
                    <a:pt x="117" y="121"/>
                    <a:pt x="117" y="136"/>
                    <a:pt x="105" y="141"/>
                  </a:cubicBezTo>
                  <a:cubicBezTo>
                    <a:pt x="93" y="147"/>
                    <a:pt x="71" y="147"/>
                    <a:pt x="56" y="14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9" name="Freeform 337"/>
            <p:cNvSpPr/>
            <p:nvPr/>
          </p:nvSpPr>
          <p:spPr bwMode="auto">
            <a:xfrm>
              <a:off x="2655888" y="6270626"/>
              <a:ext cx="11113" cy="6350"/>
            </a:xfrm>
            <a:custGeom>
              <a:avLst/>
              <a:gdLst>
                <a:gd name="T0" fmla="*/ 17 w 19"/>
                <a:gd name="T1" fmla="*/ 5 h 12"/>
                <a:gd name="T2" fmla="*/ 6 w 19"/>
                <a:gd name="T3" fmla="*/ 4 h 12"/>
                <a:gd name="T4" fmla="*/ 19 w 19"/>
                <a:gd name="T5" fmla="*/ 12 h 12"/>
                <a:gd name="T6" fmla="*/ 17 w 19"/>
                <a:gd name="T7" fmla="*/ 5 h 12"/>
              </a:gdLst>
              <a:ahLst/>
              <a:cxnLst>
                <a:cxn ang="0">
                  <a:pos x="T0" y="T1"/>
                </a:cxn>
                <a:cxn ang="0">
                  <a:pos x="T2" y="T3"/>
                </a:cxn>
                <a:cxn ang="0">
                  <a:pos x="T4" y="T5"/>
                </a:cxn>
                <a:cxn ang="0">
                  <a:pos x="T6" y="T7"/>
                </a:cxn>
              </a:cxnLst>
              <a:rect l="0" t="0" r="r" b="b"/>
              <a:pathLst>
                <a:path w="19" h="12">
                  <a:moveTo>
                    <a:pt x="17" y="5"/>
                  </a:moveTo>
                  <a:cubicBezTo>
                    <a:pt x="8" y="0"/>
                    <a:pt x="0" y="5"/>
                    <a:pt x="6" y="4"/>
                  </a:cubicBezTo>
                  <a:cubicBezTo>
                    <a:pt x="11" y="4"/>
                    <a:pt x="16" y="9"/>
                    <a:pt x="19" y="12"/>
                  </a:cubicBezTo>
                  <a:cubicBezTo>
                    <a:pt x="18" y="10"/>
                    <a:pt x="18" y="7"/>
                    <a:pt x="17" y="5"/>
                  </a:cubicBezTo>
                  <a:close/>
                </a:path>
              </a:pathLst>
            </a:custGeom>
            <a:solidFill>
              <a:srgbClr val="EFD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0" name="Freeform 338"/>
            <p:cNvSpPr/>
            <p:nvPr/>
          </p:nvSpPr>
          <p:spPr bwMode="auto">
            <a:xfrm>
              <a:off x="2574926" y="5970589"/>
              <a:ext cx="234950" cy="174625"/>
            </a:xfrm>
            <a:custGeom>
              <a:avLst/>
              <a:gdLst>
                <a:gd name="T0" fmla="*/ 22 w 440"/>
                <a:gd name="T1" fmla="*/ 272 h 326"/>
                <a:gd name="T2" fmla="*/ 45 w 440"/>
                <a:gd name="T3" fmla="*/ 326 h 326"/>
                <a:gd name="T4" fmla="*/ 399 w 440"/>
                <a:gd name="T5" fmla="*/ 322 h 326"/>
                <a:gd name="T6" fmla="*/ 419 w 440"/>
                <a:gd name="T7" fmla="*/ 210 h 326"/>
                <a:gd name="T8" fmla="*/ 439 w 440"/>
                <a:gd name="T9" fmla="*/ 214 h 326"/>
                <a:gd name="T10" fmla="*/ 422 w 440"/>
                <a:gd name="T11" fmla="*/ 174 h 326"/>
                <a:gd name="T12" fmla="*/ 397 w 440"/>
                <a:gd name="T13" fmla="*/ 133 h 326"/>
                <a:gd name="T14" fmla="*/ 416 w 440"/>
                <a:gd name="T15" fmla="*/ 102 h 326"/>
                <a:gd name="T16" fmla="*/ 367 w 440"/>
                <a:gd name="T17" fmla="*/ 90 h 326"/>
                <a:gd name="T18" fmla="*/ 267 w 440"/>
                <a:gd name="T19" fmla="*/ 43 h 326"/>
                <a:gd name="T20" fmla="*/ 257 w 440"/>
                <a:gd name="T21" fmla="*/ 0 h 326"/>
                <a:gd name="T22" fmla="*/ 220 w 440"/>
                <a:gd name="T23" fmla="*/ 36 h 326"/>
                <a:gd name="T24" fmla="*/ 110 w 440"/>
                <a:gd name="T25" fmla="*/ 64 h 326"/>
                <a:gd name="T26" fmla="*/ 38 w 440"/>
                <a:gd name="T27" fmla="*/ 137 h 326"/>
                <a:gd name="T28" fmla="*/ 18 w 440"/>
                <a:gd name="T29" fmla="*/ 114 h 326"/>
                <a:gd name="T30" fmla="*/ 32 w 440"/>
                <a:gd name="T31" fmla="*/ 161 h 326"/>
                <a:gd name="T32" fmla="*/ 8 w 440"/>
                <a:gd name="T33" fmla="*/ 138 h 326"/>
                <a:gd name="T34" fmla="*/ 23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2" y="311"/>
                    <a:pt x="45" y="326"/>
                    <a:pt x="45" y="326"/>
                  </a:cubicBezTo>
                  <a:cubicBezTo>
                    <a:pt x="45" y="326"/>
                    <a:pt x="183" y="322"/>
                    <a:pt x="399" y="322"/>
                  </a:cubicBezTo>
                  <a:cubicBezTo>
                    <a:pt x="440" y="282"/>
                    <a:pt x="433" y="234"/>
                    <a:pt x="419" y="210"/>
                  </a:cubicBezTo>
                  <a:cubicBezTo>
                    <a:pt x="431" y="222"/>
                    <a:pt x="439" y="214"/>
                    <a:pt x="439" y="214"/>
                  </a:cubicBezTo>
                  <a:cubicBezTo>
                    <a:pt x="433" y="214"/>
                    <a:pt x="427" y="203"/>
                    <a:pt x="422" y="174"/>
                  </a:cubicBezTo>
                  <a:cubicBezTo>
                    <a:pt x="417" y="146"/>
                    <a:pt x="397" y="133"/>
                    <a:pt x="397" y="133"/>
                  </a:cubicBezTo>
                  <a:cubicBezTo>
                    <a:pt x="416" y="126"/>
                    <a:pt x="416" y="102"/>
                    <a:pt x="416" y="102"/>
                  </a:cubicBezTo>
                  <a:cubicBezTo>
                    <a:pt x="412" y="118"/>
                    <a:pt x="385" y="120"/>
                    <a:pt x="367" y="90"/>
                  </a:cubicBezTo>
                  <a:cubicBezTo>
                    <a:pt x="349" y="61"/>
                    <a:pt x="308" y="43"/>
                    <a:pt x="267" y="43"/>
                  </a:cubicBezTo>
                  <a:cubicBezTo>
                    <a:pt x="291" y="12"/>
                    <a:pt x="257" y="0"/>
                    <a:pt x="257" y="0"/>
                  </a:cubicBezTo>
                  <a:cubicBezTo>
                    <a:pt x="257"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7"/>
                    <a:pt x="0" y="187"/>
                    <a:pt x="23" y="195"/>
                  </a:cubicBezTo>
                  <a:cubicBezTo>
                    <a:pt x="23"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1" name="Freeform 339"/>
            <p:cNvSpPr/>
            <p:nvPr/>
          </p:nvSpPr>
          <p:spPr bwMode="auto">
            <a:xfrm>
              <a:off x="2586038" y="6072189"/>
              <a:ext cx="223838" cy="73025"/>
            </a:xfrm>
            <a:custGeom>
              <a:avLst/>
              <a:gdLst>
                <a:gd name="T0" fmla="*/ 24 w 418"/>
                <a:gd name="T1" fmla="*/ 136 h 136"/>
                <a:gd name="T2" fmla="*/ 378 w 418"/>
                <a:gd name="T3" fmla="*/ 132 h 136"/>
                <a:gd name="T4" fmla="*/ 399 w 418"/>
                <a:gd name="T5" fmla="*/ 21 h 136"/>
                <a:gd name="T6" fmla="*/ 394 w 418"/>
                <a:gd name="T7" fmla="*/ 94 h 136"/>
                <a:gd name="T8" fmla="*/ 370 w 418"/>
                <a:gd name="T9" fmla="*/ 93 h 136"/>
                <a:gd name="T10" fmla="*/ 370 w 418"/>
                <a:gd name="T11" fmla="*/ 78 h 136"/>
                <a:gd name="T12" fmla="*/ 359 w 418"/>
                <a:gd name="T13" fmla="*/ 58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7 h 136"/>
                <a:gd name="T28" fmla="*/ 214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2"/>
                    <a:pt x="378" y="132"/>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8"/>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4" y="66"/>
                    <a:pt x="214" y="66"/>
                  </a:cubicBezTo>
                  <a:cubicBezTo>
                    <a:pt x="214" y="66"/>
                    <a:pt x="210" y="61"/>
                    <a:pt x="208" y="52"/>
                  </a:cubicBezTo>
                  <a:cubicBezTo>
                    <a:pt x="206" y="43"/>
                    <a:pt x="201" y="38"/>
                    <a:pt x="186" y="36"/>
                  </a:cubicBezTo>
                  <a:cubicBezTo>
                    <a:pt x="160" y="35"/>
                    <a:pt x="148" y="24"/>
                    <a:pt x="147" y="10"/>
                  </a:cubicBezTo>
                  <a:cubicBezTo>
                    <a:pt x="137" y="25"/>
                    <a:pt x="146" y="40"/>
                    <a:pt x="163" y="47"/>
                  </a:cubicBezTo>
                  <a:cubicBezTo>
                    <a:pt x="142" y="46"/>
                    <a:pt x="133" y="37"/>
                    <a:pt x="120" y="17"/>
                  </a:cubicBezTo>
                  <a:cubicBezTo>
                    <a:pt x="115" y="34"/>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2" name="Freeform 340"/>
            <p:cNvSpPr/>
            <p:nvPr/>
          </p:nvSpPr>
          <p:spPr bwMode="auto">
            <a:xfrm>
              <a:off x="2574926" y="6032501"/>
              <a:ext cx="22225" cy="42863"/>
            </a:xfrm>
            <a:custGeom>
              <a:avLst/>
              <a:gdLst>
                <a:gd name="T0" fmla="*/ 18 w 41"/>
                <a:gd name="T1" fmla="*/ 0 h 81"/>
                <a:gd name="T2" fmla="*/ 32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0 h 81"/>
                <a:gd name="T18" fmla="*/ 41 w 41"/>
                <a:gd name="T19" fmla="*/ 26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8" y="24"/>
                    <a:pt x="8" y="24"/>
                  </a:cubicBezTo>
                  <a:cubicBezTo>
                    <a:pt x="0" y="33"/>
                    <a:pt x="0" y="72"/>
                    <a:pt x="23" y="81"/>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3" name="Freeform 341"/>
            <p:cNvSpPr/>
            <p:nvPr/>
          </p:nvSpPr>
          <p:spPr bwMode="auto">
            <a:xfrm>
              <a:off x="2595563" y="5970589"/>
              <a:ext cx="214313" cy="115888"/>
            </a:xfrm>
            <a:custGeom>
              <a:avLst/>
              <a:gdLst>
                <a:gd name="T0" fmla="*/ 384 w 401"/>
                <a:gd name="T1" fmla="*/ 174 h 217"/>
                <a:gd name="T2" fmla="*/ 359 w 401"/>
                <a:gd name="T3" fmla="*/ 133 h 217"/>
                <a:gd name="T4" fmla="*/ 378 w 401"/>
                <a:gd name="T5" fmla="*/ 102 h 217"/>
                <a:gd name="T6" fmla="*/ 329 w 401"/>
                <a:gd name="T7" fmla="*/ 90 h 217"/>
                <a:gd name="T8" fmla="*/ 229 w 401"/>
                <a:gd name="T9" fmla="*/ 43 h 217"/>
                <a:gd name="T10" fmla="*/ 219 w 401"/>
                <a:gd name="T11" fmla="*/ 0 h 217"/>
                <a:gd name="T12" fmla="*/ 182 w 401"/>
                <a:gd name="T13" fmla="*/ 36 h 217"/>
                <a:gd name="T14" fmla="*/ 72 w 401"/>
                <a:gd name="T15" fmla="*/ 64 h 217"/>
                <a:gd name="T16" fmla="*/ 0 w 401"/>
                <a:gd name="T17" fmla="*/ 137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8 h 217"/>
                <a:gd name="T30" fmla="*/ 223 w 401"/>
                <a:gd name="T31" fmla="*/ 8 h 217"/>
                <a:gd name="T32" fmla="*/ 219 w 401"/>
                <a:gd name="T33" fmla="*/ 50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6"/>
                    <a:pt x="359" y="133"/>
                    <a:pt x="359" y="133"/>
                  </a:cubicBezTo>
                  <a:cubicBezTo>
                    <a:pt x="378" y="126"/>
                    <a:pt x="378" y="102"/>
                    <a:pt x="378" y="102"/>
                  </a:cubicBezTo>
                  <a:cubicBezTo>
                    <a:pt x="374" y="118"/>
                    <a:pt x="347" y="120"/>
                    <a:pt x="329" y="90"/>
                  </a:cubicBezTo>
                  <a:cubicBezTo>
                    <a:pt x="311" y="61"/>
                    <a:pt x="270" y="43"/>
                    <a:pt x="229" y="43"/>
                  </a:cubicBezTo>
                  <a:cubicBezTo>
                    <a:pt x="253" y="12"/>
                    <a:pt x="219" y="0"/>
                    <a:pt x="219" y="0"/>
                  </a:cubicBezTo>
                  <a:cubicBezTo>
                    <a:pt x="219" y="30"/>
                    <a:pt x="182" y="36"/>
                    <a:pt x="182" y="36"/>
                  </a:cubicBezTo>
                  <a:cubicBezTo>
                    <a:pt x="182" y="36"/>
                    <a:pt x="98" y="39"/>
                    <a:pt x="72" y="64"/>
                  </a:cubicBezTo>
                  <a:cubicBezTo>
                    <a:pt x="28" y="64"/>
                    <a:pt x="8" y="90"/>
                    <a:pt x="0" y="137"/>
                  </a:cubicBezTo>
                  <a:cubicBezTo>
                    <a:pt x="1" y="133"/>
                    <a:pt x="17" y="80"/>
                    <a:pt x="54" y="72"/>
                  </a:cubicBezTo>
                  <a:cubicBezTo>
                    <a:pt x="66" y="70"/>
                    <a:pt x="75" y="69"/>
                    <a:pt x="88" y="78"/>
                  </a:cubicBezTo>
                  <a:cubicBezTo>
                    <a:pt x="101" y="87"/>
                    <a:pt x="107" y="82"/>
                    <a:pt x="107" y="77"/>
                  </a:cubicBezTo>
                  <a:cubicBezTo>
                    <a:pt x="107" y="77"/>
                    <a:pt x="100" y="86"/>
                    <a:pt x="90" y="76"/>
                  </a:cubicBezTo>
                  <a:cubicBezTo>
                    <a:pt x="80" y="67"/>
                    <a:pt x="76" y="65"/>
                    <a:pt x="76" y="65"/>
                  </a:cubicBezTo>
                  <a:cubicBezTo>
                    <a:pt x="76" y="65"/>
                    <a:pt x="93" y="53"/>
                    <a:pt x="127" y="48"/>
                  </a:cubicBezTo>
                  <a:cubicBezTo>
                    <a:pt x="161" y="43"/>
                    <a:pt x="225" y="44"/>
                    <a:pt x="223" y="8"/>
                  </a:cubicBezTo>
                  <a:cubicBezTo>
                    <a:pt x="236" y="18"/>
                    <a:pt x="234" y="35"/>
                    <a:pt x="219" y="50"/>
                  </a:cubicBezTo>
                  <a:cubicBezTo>
                    <a:pt x="236" y="47"/>
                    <a:pt x="288" y="52"/>
                    <a:pt x="307" y="72"/>
                  </a:cubicBezTo>
                  <a:cubicBezTo>
                    <a:pt x="325" y="92"/>
                    <a:pt x="356" y="132"/>
                    <a:pt x="372" y="113"/>
                  </a:cubicBezTo>
                  <a:cubicBezTo>
                    <a:pt x="372" y="128"/>
                    <a:pt x="354" y="132"/>
                    <a:pt x="342" y="130"/>
                  </a:cubicBezTo>
                  <a:cubicBezTo>
                    <a:pt x="342" y="130"/>
                    <a:pt x="369" y="137"/>
                    <a:pt x="377" y="163"/>
                  </a:cubicBezTo>
                  <a:cubicBezTo>
                    <a:pt x="385" y="190"/>
                    <a:pt x="386" y="217"/>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4" name="Freeform 342"/>
            <p:cNvSpPr/>
            <p:nvPr/>
          </p:nvSpPr>
          <p:spPr bwMode="auto">
            <a:xfrm>
              <a:off x="2768601" y="6061076"/>
              <a:ext cx="19050" cy="53975"/>
            </a:xfrm>
            <a:custGeom>
              <a:avLst/>
              <a:gdLst>
                <a:gd name="T0" fmla="*/ 24 w 35"/>
                <a:gd name="T1" fmla="*/ 90 h 102"/>
                <a:gd name="T2" fmla="*/ 24 w 35"/>
                <a:gd name="T3" fmla="*/ 39 h 102"/>
                <a:gd name="T4" fmla="*/ 0 w 35"/>
                <a:gd name="T5" fmla="*/ 0 h 102"/>
                <a:gd name="T6" fmla="*/ 32 w 35"/>
                <a:gd name="T7" fmla="*/ 53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9"/>
                    <a:pt x="32" y="53"/>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5" name="Freeform 343"/>
            <p:cNvSpPr/>
            <p:nvPr/>
          </p:nvSpPr>
          <p:spPr bwMode="auto">
            <a:xfrm>
              <a:off x="2609851" y="6080126"/>
              <a:ext cx="171450" cy="134938"/>
            </a:xfrm>
            <a:custGeom>
              <a:avLst/>
              <a:gdLst>
                <a:gd name="T0" fmla="*/ 302 w 321"/>
                <a:gd name="T1" fmla="*/ 42 h 251"/>
                <a:gd name="T2" fmla="*/ 307 w 321"/>
                <a:gd name="T3" fmla="*/ 69 h 251"/>
                <a:gd name="T4" fmla="*/ 280 w 321"/>
                <a:gd name="T5" fmla="*/ 42 h 251"/>
                <a:gd name="T6" fmla="*/ 237 w 321"/>
                <a:gd name="T7" fmla="*/ 12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6 h 251"/>
                <a:gd name="T40" fmla="*/ 321 w 321"/>
                <a:gd name="T41" fmla="*/ 65 h 251"/>
                <a:gd name="T42" fmla="*/ 302 w 321"/>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2"/>
                  </a:moveTo>
                  <a:cubicBezTo>
                    <a:pt x="302" y="42"/>
                    <a:pt x="310" y="57"/>
                    <a:pt x="307" y="69"/>
                  </a:cubicBezTo>
                  <a:cubicBezTo>
                    <a:pt x="307" y="69"/>
                    <a:pt x="301" y="56"/>
                    <a:pt x="280" y="42"/>
                  </a:cubicBezTo>
                  <a:cubicBezTo>
                    <a:pt x="259" y="29"/>
                    <a:pt x="243"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1" y="22"/>
                    <a:pt x="105" y="20"/>
                    <a:pt x="103" y="4"/>
                  </a:cubicBezTo>
                  <a:cubicBezTo>
                    <a:pt x="103" y="4"/>
                    <a:pt x="98" y="26"/>
                    <a:pt x="130" y="34"/>
                  </a:cubicBezTo>
                  <a:cubicBezTo>
                    <a:pt x="130" y="34"/>
                    <a:pt x="97" y="46"/>
                    <a:pt x="79" y="12"/>
                  </a:cubicBezTo>
                  <a:cubicBezTo>
                    <a:pt x="79" y="12"/>
                    <a:pt x="82" y="46"/>
                    <a:pt x="108" y="56"/>
                  </a:cubicBezTo>
                  <a:cubicBezTo>
                    <a:pt x="108"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1" y="233"/>
                    <a:pt x="321" y="176"/>
                  </a:cubicBezTo>
                  <a:cubicBezTo>
                    <a:pt x="321" y="65"/>
                    <a:pt x="321" y="65"/>
                    <a:pt x="321"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6" name="Freeform 344"/>
            <p:cNvSpPr/>
            <p:nvPr/>
          </p:nvSpPr>
          <p:spPr bwMode="auto">
            <a:xfrm>
              <a:off x="2682876" y="6143626"/>
              <a:ext cx="26988" cy="12700"/>
            </a:xfrm>
            <a:custGeom>
              <a:avLst/>
              <a:gdLst>
                <a:gd name="T0" fmla="*/ 48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2 w 52"/>
                <a:gd name="T15" fmla="*/ 23 h 23"/>
                <a:gd name="T16" fmla="*/ 1 w 52"/>
                <a:gd name="T17" fmla="*/ 20 h 23"/>
                <a:gd name="T18" fmla="*/ 7 w 52"/>
                <a:gd name="T19" fmla="*/ 10 h 23"/>
                <a:gd name="T20" fmla="*/ 27 w 52"/>
                <a:gd name="T21" fmla="*/ 0 h 23"/>
                <a:gd name="T22" fmla="*/ 47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7" y="15"/>
                    <a:pt x="43" y="11"/>
                  </a:cubicBezTo>
                  <a:cubicBezTo>
                    <a:pt x="40" y="8"/>
                    <a:pt x="35" y="4"/>
                    <a:pt x="27" y="4"/>
                  </a:cubicBezTo>
                  <a:cubicBezTo>
                    <a:pt x="21" y="4"/>
                    <a:pt x="16" y="8"/>
                    <a:pt x="12" y="11"/>
                  </a:cubicBezTo>
                  <a:cubicBezTo>
                    <a:pt x="8" y="15"/>
                    <a:pt x="6" y="19"/>
                    <a:pt x="5" y="21"/>
                  </a:cubicBezTo>
                  <a:cubicBezTo>
                    <a:pt x="5" y="21"/>
                    <a:pt x="5" y="21"/>
                    <a:pt x="5" y="21"/>
                  </a:cubicBezTo>
                  <a:cubicBezTo>
                    <a:pt x="5" y="21"/>
                    <a:pt x="5" y="21"/>
                    <a:pt x="5" y="21"/>
                  </a:cubicBezTo>
                  <a:cubicBezTo>
                    <a:pt x="4" y="23"/>
                    <a:pt x="3" y="23"/>
                    <a:pt x="2" y="23"/>
                  </a:cubicBezTo>
                  <a:cubicBezTo>
                    <a:pt x="1" y="22"/>
                    <a:pt x="0" y="21"/>
                    <a:pt x="1" y="20"/>
                  </a:cubicBezTo>
                  <a:cubicBezTo>
                    <a:pt x="1" y="20"/>
                    <a:pt x="3" y="15"/>
                    <a:pt x="7" y="10"/>
                  </a:cubicBezTo>
                  <a:cubicBezTo>
                    <a:pt x="11" y="5"/>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7" name="Freeform 345"/>
            <p:cNvSpPr/>
            <p:nvPr/>
          </p:nvSpPr>
          <p:spPr bwMode="auto">
            <a:xfrm>
              <a:off x="2635251" y="6126164"/>
              <a:ext cx="22225" cy="14288"/>
            </a:xfrm>
            <a:custGeom>
              <a:avLst/>
              <a:gdLst>
                <a:gd name="T0" fmla="*/ 2 w 41"/>
                <a:gd name="T1" fmla="*/ 28 h 28"/>
                <a:gd name="T2" fmla="*/ 0 w 41"/>
                <a:gd name="T3" fmla="*/ 26 h 28"/>
                <a:gd name="T4" fmla="*/ 8 w 41"/>
                <a:gd name="T5" fmla="*/ 4 h 28"/>
                <a:gd name="T6" fmla="*/ 19 w 41"/>
                <a:gd name="T7" fmla="*/ 0 h 28"/>
                <a:gd name="T8" fmla="*/ 36 w 41"/>
                <a:gd name="T9" fmla="*/ 12 h 28"/>
                <a:gd name="T10" fmla="*/ 40 w 41"/>
                <a:gd name="T11" fmla="*/ 24 h 28"/>
                <a:gd name="T12" fmla="*/ 39 w 41"/>
                <a:gd name="T13" fmla="*/ 26 h 28"/>
                <a:gd name="T14" fmla="*/ 37 w 41"/>
                <a:gd name="T15" fmla="*/ 24 h 28"/>
                <a:gd name="T16" fmla="*/ 36 w 41"/>
                <a:gd name="T17" fmla="*/ 21 h 28"/>
                <a:gd name="T18" fmla="*/ 33 w 41"/>
                <a:gd name="T19" fmla="*/ 14 h 28"/>
                <a:gd name="T20" fmla="*/ 19 w 41"/>
                <a:gd name="T21" fmla="*/ 3 h 28"/>
                <a:gd name="T22" fmla="*/ 8 w 41"/>
                <a:gd name="T23" fmla="*/ 10 h 28"/>
                <a:gd name="T24" fmla="*/ 4 w 41"/>
                <a:gd name="T25" fmla="*/ 23 h 28"/>
                <a:gd name="T26" fmla="*/ 3 w 41"/>
                <a:gd name="T27" fmla="*/ 27 h 28"/>
                <a:gd name="T28" fmla="*/ 3 w 41"/>
                <a:gd name="T29" fmla="*/ 27 h 28"/>
                <a:gd name="T30" fmla="*/ 3 w 41"/>
                <a:gd name="T31" fmla="*/ 27 h 28"/>
                <a:gd name="T32" fmla="*/ 2 w 41"/>
                <a:gd name="T33" fmla="*/ 28 h 28"/>
                <a:gd name="T34" fmla="*/ 2 w 41"/>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8">
                  <a:moveTo>
                    <a:pt x="2" y="28"/>
                  </a:moveTo>
                  <a:cubicBezTo>
                    <a:pt x="1" y="28"/>
                    <a:pt x="0" y="27"/>
                    <a:pt x="0" y="26"/>
                  </a:cubicBezTo>
                  <a:cubicBezTo>
                    <a:pt x="0" y="26"/>
                    <a:pt x="1" y="12"/>
                    <a:pt x="8" y="4"/>
                  </a:cubicBezTo>
                  <a:cubicBezTo>
                    <a:pt x="11" y="2"/>
                    <a:pt x="14" y="0"/>
                    <a:pt x="19" y="0"/>
                  </a:cubicBezTo>
                  <a:cubicBezTo>
                    <a:pt x="27" y="0"/>
                    <a:pt x="33" y="6"/>
                    <a:pt x="36" y="12"/>
                  </a:cubicBezTo>
                  <a:cubicBezTo>
                    <a:pt x="39" y="18"/>
                    <a:pt x="40" y="24"/>
                    <a:pt x="40" y="24"/>
                  </a:cubicBezTo>
                  <a:cubicBezTo>
                    <a:pt x="41" y="25"/>
                    <a:pt x="40" y="26"/>
                    <a:pt x="39" y="26"/>
                  </a:cubicBezTo>
                  <a:cubicBezTo>
                    <a:pt x="38" y="26"/>
                    <a:pt x="37" y="25"/>
                    <a:pt x="37" y="24"/>
                  </a:cubicBezTo>
                  <a:cubicBezTo>
                    <a:pt x="37" y="24"/>
                    <a:pt x="37" y="23"/>
                    <a:pt x="36" y="21"/>
                  </a:cubicBezTo>
                  <a:cubicBezTo>
                    <a:pt x="35" y="19"/>
                    <a:pt x="34" y="16"/>
                    <a:pt x="33" y="14"/>
                  </a:cubicBezTo>
                  <a:cubicBezTo>
                    <a:pt x="30" y="8"/>
                    <a:pt x="25" y="3"/>
                    <a:pt x="19" y="3"/>
                  </a:cubicBezTo>
                  <a:cubicBezTo>
                    <a:pt x="14" y="3"/>
                    <a:pt x="10" y="6"/>
                    <a:pt x="8" y="10"/>
                  </a:cubicBezTo>
                  <a:cubicBezTo>
                    <a:pt x="6" y="14"/>
                    <a:pt x="5" y="19"/>
                    <a:pt x="4" y="23"/>
                  </a:cubicBezTo>
                  <a:cubicBezTo>
                    <a:pt x="4" y="25"/>
                    <a:pt x="3" y="27"/>
                    <a:pt x="3" y="27"/>
                  </a:cubicBezTo>
                  <a:cubicBezTo>
                    <a:pt x="3" y="27"/>
                    <a:pt x="3" y="27"/>
                    <a:pt x="3" y="27"/>
                  </a:cubicBezTo>
                  <a:cubicBezTo>
                    <a:pt x="3" y="27"/>
                    <a:pt x="3" y="27"/>
                    <a:pt x="3" y="27"/>
                  </a:cubicBezTo>
                  <a:cubicBezTo>
                    <a:pt x="3"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8" name="Freeform 346"/>
            <p:cNvSpPr/>
            <p:nvPr/>
          </p:nvSpPr>
          <p:spPr bwMode="auto">
            <a:xfrm>
              <a:off x="2727326" y="6126164"/>
              <a:ext cx="22225" cy="14288"/>
            </a:xfrm>
            <a:custGeom>
              <a:avLst/>
              <a:gdLst>
                <a:gd name="T0" fmla="*/ 2 w 41"/>
                <a:gd name="T1" fmla="*/ 28 h 28"/>
                <a:gd name="T2" fmla="*/ 0 w 41"/>
                <a:gd name="T3" fmla="*/ 26 h 28"/>
                <a:gd name="T4" fmla="*/ 9 w 41"/>
                <a:gd name="T5" fmla="*/ 4 h 28"/>
                <a:gd name="T6" fmla="*/ 19 w 41"/>
                <a:gd name="T7" fmla="*/ 0 h 28"/>
                <a:gd name="T8" fmla="*/ 36 w 41"/>
                <a:gd name="T9" fmla="*/ 12 h 28"/>
                <a:gd name="T10" fmla="*/ 41 w 41"/>
                <a:gd name="T11" fmla="*/ 24 h 28"/>
                <a:gd name="T12" fmla="*/ 40 w 41"/>
                <a:gd name="T13" fmla="*/ 26 h 28"/>
                <a:gd name="T14" fmla="*/ 37 w 41"/>
                <a:gd name="T15" fmla="*/ 24 h 28"/>
                <a:gd name="T16" fmla="*/ 36 w 41"/>
                <a:gd name="T17" fmla="*/ 21 h 28"/>
                <a:gd name="T18" fmla="*/ 33 w 41"/>
                <a:gd name="T19" fmla="*/ 14 h 28"/>
                <a:gd name="T20" fmla="*/ 19 w 41"/>
                <a:gd name="T21" fmla="*/ 3 h 28"/>
                <a:gd name="T22" fmla="*/ 9 w 41"/>
                <a:gd name="T23" fmla="*/ 10 h 28"/>
                <a:gd name="T24" fmla="*/ 5 w 41"/>
                <a:gd name="T25" fmla="*/ 23 h 28"/>
                <a:gd name="T26" fmla="*/ 4 w 41"/>
                <a:gd name="T27" fmla="*/ 27 h 28"/>
                <a:gd name="T28" fmla="*/ 4 w 41"/>
                <a:gd name="T29" fmla="*/ 27 h 28"/>
                <a:gd name="T30" fmla="*/ 4 w 41"/>
                <a:gd name="T31" fmla="*/ 27 h 28"/>
                <a:gd name="T32" fmla="*/ 2 w 41"/>
                <a:gd name="T33" fmla="*/ 28 h 28"/>
                <a:gd name="T34" fmla="*/ 2 w 41"/>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8">
                  <a:moveTo>
                    <a:pt x="2" y="28"/>
                  </a:moveTo>
                  <a:cubicBezTo>
                    <a:pt x="1" y="28"/>
                    <a:pt x="0" y="27"/>
                    <a:pt x="0" y="26"/>
                  </a:cubicBezTo>
                  <a:cubicBezTo>
                    <a:pt x="1" y="26"/>
                    <a:pt x="1" y="12"/>
                    <a:pt x="9" y="4"/>
                  </a:cubicBezTo>
                  <a:cubicBezTo>
                    <a:pt x="11" y="2"/>
                    <a:pt x="15" y="0"/>
                    <a:pt x="19" y="0"/>
                  </a:cubicBezTo>
                  <a:cubicBezTo>
                    <a:pt x="28" y="0"/>
                    <a:pt x="33" y="6"/>
                    <a:pt x="36" y="12"/>
                  </a:cubicBezTo>
                  <a:cubicBezTo>
                    <a:pt x="40" y="18"/>
                    <a:pt x="41" y="24"/>
                    <a:pt x="41" y="24"/>
                  </a:cubicBezTo>
                  <a:cubicBezTo>
                    <a:pt x="41" y="25"/>
                    <a:pt x="41" y="26"/>
                    <a:pt x="40" y="26"/>
                  </a:cubicBezTo>
                  <a:cubicBezTo>
                    <a:pt x="39" y="26"/>
                    <a:pt x="38" y="25"/>
                    <a:pt x="37" y="24"/>
                  </a:cubicBezTo>
                  <a:cubicBezTo>
                    <a:pt x="37" y="24"/>
                    <a:pt x="37" y="23"/>
                    <a:pt x="36" y="21"/>
                  </a:cubicBezTo>
                  <a:cubicBezTo>
                    <a:pt x="36" y="19"/>
                    <a:pt x="35" y="16"/>
                    <a:pt x="33" y="14"/>
                  </a:cubicBezTo>
                  <a:cubicBezTo>
                    <a:pt x="30" y="8"/>
                    <a:pt x="26" y="3"/>
                    <a:pt x="19" y="3"/>
                  </a:cubicBezTo>
                  <a:cubicBezTo>
                    <a:pt x="14" y="3"/>
                    <a:pt x="11" y="6"/>
                    <a:pt x="9" y="10"/>
                  </a:cubicBezTo>
                  <a:cubicBezTo>
                    <a:pt x="6" y="14"/>
                    <a:pt x="5" y="19"/>
                    <a:pt x="5" y="23"/>
                  </a:cubicBezTo>
                  <a:cubicBezTo>
                    <a:pt x="4" y="25"/>
                    <a:pt x="4" y="27"/>
                    <a:pt x="4" y="27"/>
                  </a:cubicBezTo>
                  <a:cubicBezTo>
                    <a:pt x="4" y="27"/>
                    <a:pt x="4" y="27"/>
                    <a:pt x="4" y="27"/>
                  </a:cubicBezTo>
                  <a:cubicBezTo>
                    <a:pt x="4" y="27"/>
                    <a:pt x="4" y="27"/>
                    <a:pt x="4" y="27"/>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9" name="Rectangle 347"/>
            <p:cNvSpPr>
              <a:spLocks noChangeArrowheads="1"/>
            </p:cNvSpPr>
            <p:nvPr/>
          </p:nvSpPr>
          <p:spPr bwMode="auto">
            <a:xfrm>
              <a:off x="2606676" y="6129339"/>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30" name="Rectangle 348"/>
            <p:cNvSpPr>
              <a:spLocks noChangeArrowheads="1"/>
            </p:cNvSpPr>
            <p:nvPr/>
          </p:nvSpPr>
          <p:spPr bwMode="auto">
            <a:xfrm>
              <a:off x="2606676" y="6129339"/>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31" name="Freeform 349"/>
            <p:cNvSpPr>
              <a:spLocks noEditPoints="1"/>
            </p:cNvSpPr>
            <p:nvPr/>
          </p:nvSpPr>
          <p:spPr bwMode="auto">
            <a:xfrm>
              <a:off x="2638426"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2" name="Freeform 350"/>
            <p:cNvSpPr>
              <a:spLocks noEditPoints="1"/>
            </p:cNvSpPr>
            <p:nvPr/>
          </p:nvSpPr>
          <p:spPr bwMode="auto">
            <a:xfrm>
              <a:off x="2638426"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3" name="Rectangle 351"/>
            <p:cNvSpPr>
              <a:spLocks noChangeArrowheads="1"/>
            </p:cNvSpPr>
            <p:nvPr/>
          </p:nvSpPr>
          <p:spPr bwMode="auto">
            <a:xfrm>
              <a:off x="2770188" y="6129339"/>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34" name="Rectangle 352"/>
            <p:cNvSpPr>
              <a:spLocks noChangeArrowheads="1"/>
            </p:cNvSpPr>
            <p:nvPr/>
          </p:nvSpPr>
          <p:spPr bwMode="auto">
            <a:xfrm>
              <a:off x="2770188" y="6129339"/>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35" name="Freeform 353"/>
            <p:cNvSpPr>
              <a:spLocks noEditPoints="1"/>
            </p:cNvSpPr>
            <p:nvPr/>
          </p:nvSpPr>
          <p:spPr bwMode="auto">
            <a:xfrm>
              <a:off x="2728913"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6" name="Freeform 354"/>
            <p:cNvSpPr>
              <a:spLocks noEditPoints="1"/>
            </p:cNvSpPr>
            <p:nvPr/>
          </p:nvSpPr>
          <p:spPr bwMode="auto">
            <a:xfrm>
              <a:off x="2728913" y="61150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7" name="Freeform 355"/>
            <p:cNvSpPr/>
            <p:nvPr/>
          </p:nvSpPr>
          <p:spPr bwMode="auto">
            <a:xfrm>
              <a:off x="2679701" y="6122989"/>
              <a:ext cx="34925" cy="11113"/>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0 w 65"/>
                <a:gd name="T11" fmla="*/ 6 h 22"/>
                <a:gd name="T12" fmla="*/ 33 w 65"/>
                <a:gd name="T13" fmla="*/ 6 h 22"/>
                <a:gd name="T14" fmla="*/ 56 w 65"/>
                <a:gd name="T15" fmla="*/ 15 h 22"/>
                <a:gd name="T16" fmla="*/ 63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1"/>
                    <a:pt x="33" y="0"/>
                  </a:cubicBezTo>
                  <a:cubicBezTo>
                    <a:pt x="32" y="0"/>
                    <a:pt x="31" y="1"/>
                    <a:pt x="30" y="1"/>
                  </a:cubicBezTo>
                  <a:cubicBezTo>
                    <a:pt x="17" y="2"/>
                    <a:pt x="6" y="10"/>
                    <a:pt x="0" y="15"/>
                  </a:cubicBezTo>
                  <a:cubicBezTo>
                    <a:pt x="0" y="22"/>
                    <a:pt x="0" y="22"/>
                    <a:pt x="0" y="22"/>
                  </a:cubicBezTo>
                  <a:cubicBezTo>
                    <a:pt x="3" y="19"/>
                    <a:pt x="16" y="8"/>
                    <a:pt x="30" y="6"/>
                  </a:cubicBezTo>
                  <a:cubicBezTo>
                    <a:pt x="31" y="6"/>
                    <a:pt x="32" y="6"/>
                    <a:pt x="33" y="6"/>
                  </a:cubicBezTo>
                  <a:cubicBezTo>
                    <a:pt x="41" y="6"/>
                    <a:pt x="49" y="10"/>
                    <a:pt x="56" y="15"/>
                  </a:cubicBezTo>
                  <a:cubicBezTo>
                    <a:pt x="59" y="17"/>
                    <a:pt x="62" y="19"/>
                    <a:pt x="63" y="21"/>
                  </a:cubicBezTo>
                  <a:cubicBezTo>
                    <a:pt x="64" y="21"/>
                    <a:pt x="64" y="22"/>
                    <a:pt x="65" y="22"/>
                  </a:cubicBezTo>
                  <a:cubicBezTo>
                    <a:pt x="65" y="15"/>
                    <a:pt x="65" y="15"/>
                    <a:pt x="65" y="15"/>
                  </a:cubicBezTo>
                  <a:cubicBezTo>
                    <a:pt x="63" y="14"/>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8" name="Freeform 356"/>
            <p:cNvSpPr>
              <a:spLocks noEditPoints="1"/>
            </p:cNvSpPr>
            <p:nvPr/>
          </p:nvSpPr>
          <p:spPr bwMode="auto">
            <a:xfrm>
              <a:off x="2714626" y="6115051"/>
              <a:ext cx="55563" cy="36513"/>
            </a:xfrm>
            <a:custGeom>
              <a:avLst/>
              <a:gdLst>
                <a:gd name="T0" fmla="*/ 58 w 104"/>
                <a:gd name="T1" fmla="*/ 33 h 70"/>
                <a:gd name="T2" fmla="*/ 39 w 104"/>
                <a:gd name="T3" fmla="*/ 70 h 70"/>
                <a:gd name="T4" fmla="*/ 45 w 104"/>
                <a:gd name="T5" fmla="*/ 70 h 70"/>
                <a:gd name="T6" fmla="*/ 61 w 104"/>
                <a:gd name="T7" fmla="*/ 40 h 70"/>
                <a:gd name="T8" fmla="*/ 58 w 104"/>
                <a:gd name="T9" fmla="*/ 35 h 70"/>
                <a:gd name="T10" fmla="*/ 58 w 104"/>
                <a:gd name="T11" fmla="*/ 33 h 70"/>
                <a:gd name="T12" fmla="*/ 87 w 104"/>
                <a:gd name="T13" fmla="*/ 0 h 70"/>
                <a:gd name="T14" fmla="*/ 16 w 104"/>
                <a:gd name="T15" fmla="*/ 0 h 70"/>
                <a:gd name="T16" fmla="*/ 0 w 104"/>
                <a:gd name="T17" fmla="*/ 16 h 70"/>
                <a:gd name="T18" fmla="*/ 0 w 104"/>
                <a:gd name="T19" fmla="*/ 54 h 70"/>
                <a:gd name="T20" fmla="*/ 16 w 104"/>
                <a:gd name="T21" fmla="*/ 70 h 70"/>
                <a:gd name="T22" fmla="*/ 27 w 104"/>
                <a:gd name="T23" fmla="*/ 70 h 70"/>
                <a:gd name="T24" fmla="*/ 50 w 104"/>
                <a:gd name="T25" fmla="*/ 26 h 70"/>
                <a:gd name="T26" fmla="*/ 44 w 104"/>
                <a:gd name="T27" fmla="*/ 24 h 70"/>
                <a:gd name="T28" fmla="*/ 44 w 104"/>
                <a:gd name="T29" fmla="*/ 24 h 70"/>
                <a:gd name="T30" fmla="*/ 34 w 104"/>
                <a:gd name="T31" fmla="*/ 31 h 70"/>
                <a:gd name="T32" fmla="*/ 30 w 104"/>
                <a:gd name="T33" fmla="*/ 44 h 70"/>
                <a:gd name="T34" fmla="*/ 29 w 104"/>
                <a:gd name="T35" fmla="*/ 48 h 70"/>
                <a:gd name="T36" fmla="*/ 29 w 104"/>
                <a:gd name="T37" fmla="*/ 48 h 70"/>
                <a:gd name="T38" fmla="*/ 29 w 104"/>
                <a:gd name="T39" fmla="*/ 48 h 70"/>
                <a:gd name="T40" fmla="*/ 29 w 104"/>
                <a:gd name="T41" fmla="*/ 48 h 70"/>
                <a:gd name="T42" fmla="*/ 27 w 104"/>
                <a:gd name="T43" fmla="*/ 49 h 70"/>
                <a:gd name="T44" fmla="*/ 27 w 104"/>
                <a:gd name="T45" fmla="*/ 49 h 70"/>
                <a:gd name="T46" fmla="*/ 25 w 104"/>
                <a:gd name="T47" fmla="*/ 47 h 70"/>
                <a:gd name="T48" fmla="*/ 34 w 104"/>
                <a:gd name="T49" fmla="*/ 25 h 70"/>
                <a:gd name="T50" fmla="*/ 44 w 104"/>
                <a:gd name="T51" fmla="*/ 21 h 70"/>
                <a:gd name="T52" fmla="*/ 44 w 104"/>
                <a:gd name="T53" fmla="*/ 21 h 70"/>
                <a:gd name="T54" fmla="*/ 52 w 104"/>
                <a:gd name="T55" fmla="*/ 23 h 70"/>
                <a:gd name="T56" fmla="*/ 63 w 104"/>
                <a:gd name="T57" fmla="*/ 0 h 70"/>
                <a:gd name="T58" fmla="*/ 75 w 104"/>
                <a:gd name="T59" fmla="*/ 0 h 70"/>
                <a:gd name="T60" fmla="*/ 59 w 104"/>
                <a:gd name="T61" fmla="*/ 30 h 70"/>
                <a:gd name="T62" fmla="*/ 61 w 104"/>
                <a:gd name="T63" fmla="*/ 33 h 70"/>
                <a:gd name="T64" fmla="*/ 63 w 104"/>
                <a:gd name="T65" fmla="*/ 36 h 70"/>
                <a:gd name="T66" fmla="*/ 81 w 104"/>
                <a:gd name="T67" fmla="*/ 0 h 70"/>
                <a:gd name="T68" fmla="*/ 87 w 104"/>
                <a:gd name="T69" fmla="*/ 0 h 70"/>
                <a:gd name="T70" fmla="*/ 65 w 104"/>
                <a:gd name="T71" fmla="*/ 42 h 70"/>
                <a:gd name="T72" fmla="*/ 66 w 104"/>
                <a:gd name="T73" fmla="*/ 45 h 70"/>
                <a:gd name="T74" fmla="*/ 65 w 104"/>
                <a:gd name="T75" fmla="*/ 47 h 70"/>
                <a:gd name="T76" fmla="*/ 64 w 104"/>
                <a:gd name="T77" fmla="*/ 47 h 70"/>
                <a:gd name="T78" fmla="*/ 63 w 104"/>
                <a:gd name="T79" fmla="*/ 46 h 70"/>
                <a:gd name="T80" fmla="*/ 51 w 104"/>
                <a:gd name="T81" fmla="*/ 70 h 70"/>
                <a:gd name="T82" fmla="*/ 87 w 104"/>
                <a:gd name="T83" fmla="*/ 70 h 70"/>
                <a:gd name="T84" fmla="*/ 104 w 104"/>
                <a:gd name="T85" fmla="*/ 54 h 70"/>
                <a:gd name="T86" fmla="*/ 104 w 104"/>
                <a:gd name="T87" fmla="*/ 38 h 70"/>
                <a:gd name="T88" fmla="*/ 104 w 104"/>
                <a:gd name="T89" fmla="*/ 28 h 70"/>
                <a:gd name="T90" fmla="*/ 104 w 104"/>
                <a:gd name="T91" fmla="*/ 16 h 70"/>
                <a:gd name="T92" fmla="*/ 87 w 104"/>
                <a:gd name="T9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70">
                  <a:moveTo>
                    <a:pt x="58" y="33"/>
                  </a:moveTo>
                  <a:cubicBezTo>
                    <a:pt x="39" y="70"/>
                    <a:pt x="39" y="70"/>
                    <a:pt x="39" y="70"/>
                  </a:cubicBezTo>
                  <a:cubicBezTo>
                    <a:pt x="45" y="70"/>
                    <a:pt x="45" y="70"/>
                    <a:pt x="45" y="70"/>
                  </a:cubicBezTo>
                  <a:cubicBezTo>
                    <a:pt x="61" y="40"/>
                    <a:pt x="61" y="40"/>
                    <a:pt x="61" y="40"/>
                  </a:cubicBezTo>
                  <a:cubicBezTo>
                    <a:pt x="60" y="38"/>
                    <a:pt x="59" y="36"/>
                    <a:pt x="58" y="35"/>
                  </a:cubicBezTo>
                  <a:cubicBezTo>
                    <a:pt x="58" y="34"/>
                    <a:pt x="58" y="34"/>
                    <a:pt x="58" y="33"/>
                  </a:cubicBezTo>
                  <a:moveTo>
                    <a:pt x="87" y="0"/>
                  </a:moveTo>
                  <a:cubicBezTo>
                    <a:pt x="16" y="0"/>
                    <a:pt x="16" y="0"/>
                    <a:pt x="16" y="0"/>
                  </a:cubicBezTo>
                  <a:cubicBezTo>
                    <a:pt x="7" y="0"/>
                    <a:pt x="0" y="8"/>
                    <a:pt x="0" y="16"/>
                  </a:cubicBezTo>
                  <a:cubicBezTo>
                    <a:pt x="0" y="54"/>
                    <a:pt x="0" y="54"/>
                    <a:pt x="0" y="54"/>
                  </a:cubicBezTo>
                  <a:cubicBezTo>
                    <a:pt x="0" y="63"/>
                    <a:pt x="7" y="70"/>
                    <a:pt x="16" y="70"/>
                  </a:cubicBezTo>
                  <a:cubicBezTo>
                    <a:pt x="27" y="70"/>
                    <a:pt x="27" y="70"/>
                    <a:pt x="27" y="70"/>
                  </a:cubicBezTo>
                  <a:cubicBezTo>
                    <a:pt x="50" y="26"/>
                    <a:pt x="50" y="26"/>
                    <a:pt x="50" y="26"/>
                  </a:cubicBezTo>
                  <a:cubicBezTo>
                    <a:pt x="48" y="25"/>
                    <a:pt x="46" y="24"/>
                    <a:pt x="44" y="24"/>
                  </a:cubicBezTo>
                  <a:cubicBezTo>
                    <a:pt x="44" y="24"/>
                    <a:pt x="44" y="24"/>
                    <a:pt x="44" y="24"/>
                  </a:cubicBezTo>
                  <a:cubicBezTo>
                    <a:pt x="39" y="24"/>
                    <a:pt x="36" y="27"/>
                    <a:pt x="34" y="31"/>
                  </a:cubicBezTo>
                  <a:cubicBezTo>
                    <a:pt x="31" y="35"/>
                    <a:pt x="30" y="40"/>
                    <a:pt x="30" y="44"/>
                  </a:cubicBezTo>
                  <a:cubicBezTo>
                    <a:pt x="29" y="46"/>
                    <a:pt x="29" y="48"/>
                    <a:pt x="29" y="48"/>
                  </a:cubicBezTo>
                  <a:cubicBezTo>
                    <a:pt x="29" y="48"/>
                    <a:pt x="29" y="48"/>
                    <a:pt x="29" y="48"/>
                  </a:cubicBezTo>
                  <a:cubicBezTo>
                    <a:pt x="29" y="48"/>
                    <a:pt x="29" y="48"/>
                    <a:pt x="29" y="48"/>
                  </a:cubicBezTo>
                  <a:cubicBezTo>
                    <a:pt x="29" y="48"/>
                    <a:pt x="29" y="48"/>
                    <a:pt x="29" y="48"/>
                  </a:cubicBezTo>
                  <a:cubicBezTo>
                    <a:pt x="29" y="48"/>
                    <a:pt x="28" y="49"/>
                    <a:pt x="27" y="49"/>
                  </a:cubicBezTo>
                  <a:cubicBezTo>
                    <a:pt x="27" y="49"/>
                    <a:pt x="27" y="49"/>
                    <a:pt x="27" y="49"/>
                  </a:cubicBezTo>
                  <a:cubicBezTo>
                    <a:pt x="26" y="49"/>
                    <a:pt x="25" y="48"/>
                    <a:pt x="25" y="47"/>
                  </a:cubicBezTo>
                  <a:cubicBezTo>
                    <a:pt x="26" y="47"/>
                    <a:pt x="26" y="33"/>
                    <a:pt x="34" y="25"/>
                  </a:cubicBezTo>
                  <a:cubicBezTo>
                    <a:pt x="36" y="23"/>
                    <a:pt x="40" y="21"/>
                    <a:pt x="44" y="21"/>
                  </a:cubicBezTo>
                  <a:cubicBezTo>
                    <a:pt x="44" y="21"/>
                    <a:pt x="44" y="21"/>
                    <a:pt x="44" y="21"/>
                  </a:cubicBezTo>
                  <a:cubicBezTo>
                    <a:pt x="47" y="21"/>
                    <a:pt x="49" y="21"/>
                    <a:pt x="52" y="23"/>
                  </a:cubicBezTo>
                  <a:cubicBezTo>
                    <a:pt x="63" y="0"/>
                    <a:pt x="63" y="0"/>
                    <a:pt x="63" y="0"/>
                  </a:cubicBezTo>
                  <a:cubicBezTo>
                    <a:pt x="75" y="0"/>
                    <a:pt x="75" y="0"/>
                    <a:pt x="75" y="0"/>
                  </a:cubicBezTo>
                  <a:cubicBezTo>
                    <a:pt x="59" y="30"/>
                    <a:pt x="59" y="30"/>
                    <a:pt x="59" y="30"/>
                  </a:cubicBezTo>
                  <a:cubicBezTo>
                    <a:pt x="60" y="31"/>
                    <a:pt x="61" y="32"/>
                    <a:pt x="61" y="33"/>
                  </a:cubicBezTo>
                  <a:cubicBezTo>
                    <a:pt x="62" y="34"/>
                    <a:pt x="62" y="35"/>
                    <a:pt x="63" y="36"/>
                  </a:cubicBezTo>
                  <a:cubicBezTo>
                    <a:pt x="81" y="0"/>
                    <a:pt x="81" y="0"/>
                    <a:pt x="81" y="0"/>
                  </a:cubicBezTo>
                  <a:cubicBezTo>
                    <a:pt x="87" y="0"/>
                    <a:pt x="87" y="0"/>
                    <a:pt x="87" y="0"/>
                  </a:cubicBezTo>
                  <a:cubicBezTo>
                    <a:pt x="65" y="42"/>
                    <a:pt x="65" y="42"/>
                    <a:pt x="65" y="42"/>
                  </a:cubicBezTo>
                  <a:cubicBezTo>
                    <a:pt x="66" y="44"/>
                    <a:pt x="66" y="45"/>
                    <a:pt x="66" y="45"/>
                  </a:cubicBezTo>
                  <a:cubicBezTo>
                    <a:pt x="66" y="46"/>
                    <a:pt x="66" y="47"/>
                    <a:pt x="65" y="47"/>
                  </a:cubicBezTo>
                  <a:cubicBezTo>
                    <a:pt x="64" y="47"/>
                    <a:pt x="64" y="47"/>
                    <a:pt x="64" y="47"/>
                  </a:cubicBezTo>
                  <a:cubicBezTo>
                    <a:pt x="64" y="47"/>
                    <a:pt x="63" y="47"/>
                    <a:pt x="63" y="46"/>
                  </a:cubicBezTo>
                  <a:cubicBezTo>
                    <a:pt x="51" y="70"/>
                    <a:pt x="51" y="70"/>
                    <a:pt x="51"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6"/>
                    <a:pt x="104" y="16"/>
                    <a:pt x="104" y="16"/>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9" name="Freeform 357"/>
            <p:cNvSpPr>
              <a:spLocks noEditPoints="1"/>
            </p:cNvSpPr>
            <p:nvPr/>
          </p:nvSpPr>
          <p:spPr bwMode="auto">
            <a:xfrm>
              <a:off x="2727326" y="6126164"/>
              <a:ext cx="22225" cy="14288"/>
            </a:xfrm>
            <a:custGeom>
              <a:avLst/>
              <a:gdLst>
                <a:gd name="T0" fmla="*/ 40 w 41"/>
                <a:gd name="T1" fmla="*/ 21 h 28"/>
                <a:gd name="T2" fmla="*/ 38 w 41"/>
                <a:gd name="T3" fmla="*/ 25 h 28"/>
                <a:gd name="T4" fmla="*/ 39 w 41"/>
                <a:gd name="T5" fmla="*/ 26 h 28"/>
                <a:gd name="T6" fmla="*/ 40 w 41"/>
                <a:gd name="T7" fmla="*/ 26 h 28"/>
                <a:gd name="T8" fmla="*/ 41 w 41"/>
                <a:gd name="T9" fmla="*/ 24 h 28"/>
                <a:gd name="T10" fmla="*/ 40 w 41"/>
                <a:gd name="T11" fmla="*/ 21 h 28"/>
                <a:gd name="T12" fmla="*/ 34 w 41"/>
                <a:gd name="T13" fmla="*/ 9 h 28"/>
                <a:gd name="T14" fmla="*/ 33 w 41"/>
                <a:gd name="T15" fmla="*/ 12 h 28"/>
                <a:gd name="T16" fmla="*/ 33 w 41"/>
                <a:gd name="T17" fmla="*/ 14 h 28"/>
                <a:gd name="T18" fmla="*/ 36 w 41"/>
                <a:gd name="T19" fmla="*/ 19 h 28"/>
                <a:gd name="T20" fmla="*/ 38 w 41"/>
                <a:gd name="T21" fmla="*/ 15 h 28"/>
                <a:gd name="T22" fmla="*/ 36 w 41"/>
                <a:gd name="T23" fmla="*/ 12 h 28"/>
                <a:gd name="T24" fmla="*/ 34 w 41"/>
                <a:gd name="T25" fmla="*/ 9 h 28"/>
                <a:gd name="T26" fmla="*/ 19 w 41"/>
                <a:gd name="T27" fmla="*/ 0 h 28"/>
                <a:gd name="T28" fmla="*/ 9 w 41"/>
                <a:gd name="T29" fmla="*/ 4 h 28"/>
                <a:gd name="T30" fmla="*/ 0 w 41"/>
                <a:gd name="T31" fmla="*/ 26 h 28"/>
                <a:gd name="T32" fmla="*/ 2 w 41"/>
                <a:gd name="T33" fmla="*/ 28 h 28"/>
                <a:gd name="T34" fmla="*/ 2 w 41"/>
                <a:gd name="T35" fmla="*/ 28 h 28"/>
                <a:gd name="T36" fmla="*/ 4 w 41"/>
                <a:gd name="T37" fmla="*/ 27 h 28"/>
                <a:gd name="T38" fmla="*/ 4 w 41"/>
                <a:gd name="T39" fmla="*/ 27 h 28"/>
                <a:gd name="T40" fmla="*/ 4 w 41"/>
                <a:gd name="T41" fmla="*/ 27 h 28"/>
                <a:gd name="T42" fmla="*/ 5 w 41"/>
                <a:gd name="T43" fmla="*/ 23 h 28"/>
                <a:gd name="T44" fmla="*/ 9 w 41"/>
                <a:gd name="T45" fmla="*/ 10 h 28"/>
                <a:gd name="T46" fmla="*/ 19 w 41"/>
                <a:gd name="T47" fmla="*/ 3 h 28"/>
                <a:gd name="T48" fmla="*/ 19 w 41"/>
                <a:gd name="T49" fmla="*/ 3 h 28"/>
                <a:gd name="T50" fmla="*/ 25 w 41"/>
                <a:gd name="T51" fmla="*/ 5 h 28"/>
                <a:gd name="T52" fmla="*/ 27 w 41"/>
                <a:gd name="T53" fmla="*/ 2 h 28"/>
                <a:gd name="T54" fmla="*/ 19 w 41"/>
                <a:gd name="T55" fmla="*/ 0 h 28"/>
                <a:gd name="T56" fmla="*/ 19 w 41"/>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28">
                  <a:moveTo>
                    <a:pt x="40" y="21"/>
                  </a:moveTo>
                  <a:cubicBezTo>
                    <a:pt x="38" y="25"/>
                    <a:pt x="38" y="25"/>
                    <a:pt x="38" y="25"/>
                  </a:cubicBezTo>
                  <a:cubicBezTo>
                    <a:pt x="38" y="26"/>
                    <a:pt x="39" y="26"/>
                    <a:pt x="39" y="26"/>
                  </a:cubicBezTo>
                  <a:cubicBezTo>
                    <a:pt x="39" y="26"/>
                    <a:pt x="39" y="26"/>
                    <a:pt x="40" y="26"/>
                  </a:cubicBezTo>
                  <a:cubicBezTo>
                    <a:pt x="41" y="26"/>
                    <a:pt x="41" y="25"/>
                    <a:pt x="41" y="24"/>
                  </a:cubicBezTo>
                  <a:cubicBezTo>
                    <a:pt x="41" y="24"/>
                    <a:pt x="41" y="23"/>
                    <a:pt x="40" y="21"/>
                  </a:cubicBezTo>
                  <a:moveTo>
                    <a:pt x="34" y="9"/>
                  </a:moveTo>
                  <a:cubicBezTo>
                    <a:pt x="33" y="12"/>
                    <a:pt x="33" y="12"/>
                    <a:pt x="33" y="12"/>
                  </a:cubicBezTo>
                  <a:cubicBezTo>
                    <a:pt x="33" y="13"/>
                    <a:pt x="33" y="13"/>
                    <a:pt x="33" y="14"/>
                  </a:cubicBezTo>
                  <a:cubicBezTo>
                    <a:pt x="34" y="15"/>
                    <a:pt x="35" y="17"/>
                    <a:pt x="36" y="19"/>
                  </a:cubicBezTo>
                  <a:cubicBezTo>
                    <a:pt x="38" y="15"/>
                    <a:pt x="38" y="15"/>
                    <a:pt x="38" y="15"/>
                  </a:cubicBezTo>
                  <a:cubicBezTo>
                    <a:pt x="37" y="14"/>
                    <a:pt x="37" y="13"/>
                    <a:pt x="36" y="12"/>
                  </a:cubicBezTo>
                  <a:cubicBezTo>
                    <a:pt x="36" y="11"/>
                    <a:pt x="35" y="10"/>
                    <a:pt x="34" y="9"/>
                  </a:cubicBezTo>
                  <a:moveTo>
                    <a:pt x="19" y="0"/>
                  </a:moveTo>
                  <a:cubicBezTo>
                    <a:pt x="15" y="0"/>
                    <a:pt x="11" y="2"/>
                    <a:pt x="9" y="4"/>
                  </a:cubicBezTo>
                  <a:cubicBezTo>
                    <a:pt x="1" y="12"/>
                    <a:pt x="1" y="26"/>
                    <a:pt x="0" y="26"/>
                  </a:cubicBezTo>
                  <a:cubicBezTo>
                    <a:pt x="0" y="27"/>
                    <a:pt x="1" y="28"/>
                    <a:pt x="2" y="28"/>
                  </a:cubicBezTo>
                  <a:cubicBezTo>
                    <a:pt x="2" y="28"/>
                    <a:pt x="2" y="28"/>
                    <a:pt x="2" y="28"/>
                  </a:cubicBezTo>
                  <a:cubicBezTo>
                    <a:pt x="3" y="28"/>
                    <a:pt x="4" y="27"/>
                    <a:pt x="4" y="27"/>
                  </a:cubicBezTo>
                  <a:cubicBezTo>
                    <a:pt x="4" y="27"/>
                    <a:pt x="4" y="27"/>
                    <a:pt x="4" y="27"/>
                  </a:cubicBezTo>
                  <a:cubicBezTo>
                    <a:pt x="4" y="27"/>
                    <a:pt x="4" y="27"/>
                    <a:pt x="4" y="27"/>
                  </a:cubicBezTo>
                  <a:cubicBezTo>
                    <a:pt x="4" y="27"/>
                    <a:pt x="4" y="25"/>
                    <a:pt x="5" y="23"/>
                  </a:cubicBezTo>
                  <a:cubicBezTo>
                    <a:pt x="5" y="19"/>
                    <a:pt x="6" y="14"/>
                    <a:pt x="9" y="10"/>
                  </a:cubicBezTo>
                  <a:cubicBezTo>
                    <a:pt x="11" y="6"/>
                    <a:pt x="14" y="3"/>
                    <a:pt x="19" y="3"/>
                  </a:cubicBezTo>
                  <a:cubicBezTo>
                    <a:pt x="19" y="3"/>
                    <a:pt x="19" y="3"/>
                    <a:pt x="19" y="3"/>
                  </a:cubicBezTo>
                  <a:cubicBezTo>
                    <a:pt x="21" y="3"/>
                    <a:pt x="23" y="4"/>
                    <a:pt x="25" y="5"/>
                  </a:cubicBezTo>
                  <a:cubicBezTo>
                    <a:pt x="27" y="2"/>
                    <a:pt x="27" y="2"/>
                    <a:pt x="27" y="2"/>
                  </a:cubicBezTo>
                  <a:cubicBezTo>
                    <a:pt x="24" y="0"/>
                    <a:pt x="22"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0" name="Freeform 358"/>
            <p:cNvSpPr>
              <a:spLocks noEditPoints="1"/>
            </p:cNvSpPr>
            <p:nvPr/>
          </p:nvSpPr>
          <p:spPr bwMode="auto">
            <a:xfrm>
              <a:off x="2728913" y="6115051"/>
              <a:ext cx="31750" cy="36513"/>
            </a:xfrm>
            <a:custGeom>
              <a:avLst/>
              <a:gdLst>
                <a:gd name="T0" fmla="*/ 16 w 20"/>
                <a:gd name="T1" fmla="*/ 0 h 23"/>
                <a:gd name="T2" fmla="*/ 12 w 20"/>
                <a:gd name="T3" fmla="*/ 0 h 23"/>
                <a:gd name="T4" fmla="*/ 8 w 20"/>
                <a:gd name="T5" fmla="*/ 8 h 23"/>
                <a:gd name="T6" fmla="*/ 8 w 20"/>
                <a:gd name="T7" fmla="*/ 9 h 23"/>
                <a:gd name="T8" fmla="*/ 0 w 20"/>
                <a:gd name="T9" fmla="*/ 23 h 23"/>
                <a:gd name="T10" fmla="*/ 4 w 20"/>
                <a:gd name="T11" fmla="*/ 23 h 23"/>
                <a:gd name="T12" fmla="*/ 10 w 20"/>
                <a:gd name="T13" fmla="*/ 11 h 23"/>
                <a:gd name="T14" fmla="*/ 11 w 20"/>
                <a:gd name="T15" fmla="*/ 10 h 23"/>
                <a:gd name="T16" fmla="*/ 16 w 20"/>
                <a:gd name="T17" fmla="*/ 0 h 23"/>
                <a:gd name="T18" fmla="*/ 20 w 20"/>
                <a:gd name="T19" fmla="*/ 0 h 23"/>
                <a:gd name="T20" fmla="*/ 18 w 20"/>
                <a:gd name="T21" fmla="*/ 0 h 23"/>
                <a:gd name="T22" fmla="*/ 12 w 20"/>
                <a:gd name="T23" fmla="*/ 12 h 23"/>
                <a:gd name="T24" fmla="*/ 11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8" y="8"/>
                  </a:lnTo>
                  <a:lnTo>
                    <a:pt x="8" y="9"/>
                  </a:lnTo>
                  <a:lnTo>
                    <a:pt x="0" y="23"/>
                  </a:lnTo>
                  <a:lnTo>
                    <a:pt x="4" y="23"/>
                  </a:lnTo>
                  <a:lnTo>
                    <a:pt x="10" y="11"/>
                  </a:lnTo>
                  <a:lnTo>
                    <a:pt x="11" y="10"/>
                  </a:lnTo>
                  <a:lnTo>
                    <a:pt x="16" y="0"/>
                  </a:lnTo>
                  <a:close/>
                  <a:moveTo>
                    <a:pt x="20" y="0"/>
                  </a:moveTo>
                  <a:lnTo>
                    <a:pt x="18" y="0"/>
                  </a:lnTo>
                  <a:lnTo>
                    <a:pt x="12" y="12"/>
                  </a:lnTo>
                  <a:lnTo>
                    <a:pt x="11" y="13"/>
                  </a:lnTo>
                  <a:lnTo>
                    <a:pt x="6" y="23"/>
                  </a:lnTo>
                  <a:lnTo>
                    <a:pt x="8" y="23"/>
                  </a:lnTo>
                  <a:lnTo>
                    <a:pt x="12" y="15"/>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1" name="Freeform 359"/>
            <p:cNvSpPr>
              <a:spLocks noEditPoints="1"/>
            </p:cNvSpPr>
            <p:nvPr/>
          </p:nvSpPr>
          <p:spPr bwMode="auto">
            <a:xfrm>
              <a:off x="2728913" y="6115051"/>
              <a:ext cx="31750" cy="36513"/>
            </a:xfrm>
            <a:custGeom>
              <a:avLst/>
              <a:gdLst>
                <a:gd name="T0" fmla="*/ 16 w 20"/>
                <a:gd name="T1" fmla="*/ 0 h 23"/>
                <a:gd name="T2" fmla="*/ 12 w 20"/>
                <a:gd name="T3" fmla="*/ 0 h 23"/>
                <a:gd name="T4" fmla="*/ 8 w 20"/>
                <a:gd name="T5" fmla="*/ 8 h 23"/>
                <a:gd name="T6" fmla="*/ 8 w 20"/>
                <a:gd name="T7" fmla="*/ 9 h 23"/>
                <a:gd name="T8" fmla="*/ 0 w 20"/>
                <a:gd name="T9" fmla="*/ 23 h 23"/>
                <a:gd name="T10" fmla="*/ 4 w 20"/>
                <a:gd name="T11" fmla="*/ 23 h 23"/>
                <a:gd name="T12" fmla="*/ 10 w 20"/>
                <a:gd name="T13" fmla="*/ 11 h 23"/>
                <a:gd name="T14" fmla="*/ 11 w 20"/>
                <a:gd name="T15" fmla="*/ 10 h 23"/>
                <a:gd name="T16" fmla="*/ 16 w 20"/>
                <a:gd name="T17" fmla="*/ 0 h 23"/>
                <a:gd name="T18" fmla="*/ 20 w 20"/>
                <a:gd name="T19" fmla="*/ 0 h 23"/>
                <a:gd name="T20" fmla="*/ 18 w 20"/>
                <a:gd name="T21" fmla="*/ 0 h 23"/>
                <a:gd name="T22" fmla="*/ 12 w 20"/>
                <a:gd name="T23" fmla="*/ 12 h 23"/>
                <a:gd name="T24" fmla="*/ 11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8" y="8"/>
                  </a:lnTo>
                  <a:lnTo>
                    <a:pt x="8" y="9"/>
                  </a:lnTo>
                  <a:lnTo>
                    <a:pt x="0" y="23"/>
                  </a:lnTo>
                  <a:lnTo>
                    <a:pt x="4" y="23"/>
                  </a:lnTo>
                  <a:lnTo>
                    <a:pt x="10" y="11"/>
                  </a:lnTo>
                  <a:lnTo>
                    <a:pt x="11" y="10"/>
                  </a:lnTo>
                  <a:lnTo>
                    <a:pt x="16" y="0"/>
                  </a:lnTo>
                  <a:moveTo>
                    <a:pt x="20" y="0"/>
                  </a:moveTo>
                  <a:lnTo>
                    <a:pt x="18" y="0"/>
                  </a:lnTo>
                  <a:lnTo>
                    <a:pt x="12" y="12"/>
                  </a:lnTo>
                  <a:lnTo>
                    <a:pt x="11" y="13"/>
                  </a:lnTo>
                  <a:lnTo>
                    <a:pt x="6" y="23"/>
                  </a:lnTo>
                  <a:lnTo>
                    <a:pt x="8" y="23"/>
                  </a:lnTo>
                  <a:lnTo>
                    <a:pt x="12" y="15"/>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2" name="Freeform 360"/>
            <p:cNvSpPr/>
            <p:nvPr/>
          </p:nvSpPr>
          <p:spPr bwMode="auto">
            <a:xfrm>
              <a:off x="2713038" y="6115051"/>
              <a:ext cx="57150" cy="38100"/>
            </a:xfrm>
            <a:custGeom>
              <a:avLst/>
              <a:gdLst>
                <a:gd name="T0" fmla="*/ 17 w 106"/>
                <a:gd name="T1" fmla="*/ 72 h 72"/>
                <a:gd name="T2" fmla="*/ 0 w 106"/>
                <a:gd name="T3" fmla="*/ 55 h 72"/>
                <a:gd name="T4" fmla="*/ 0 w 106"/>
                <a:gd name="T5" fmla="*/ 17 h 72"/>
                <a:gd name="T6" fmla="*/ 17 w 106"/>
                <a:gd name="T7" fmla="*/ 0 h 72"/>
                <a:gd name="T8" fmla="*/ 17 w 106"/>
                <a:gd name="T9" fmla="*/ 1 h 72"/>
                <a:gd name="T10" fmla="*/ 17 w 106"/>
                <a:gd name="T11" fmla="*/ 3 h 72"/>
                <a:gd name="T12" fmla="*/ 2 w 106"/>
                <a:gd name="T13" fmla="*/ 17 h 72"/>
                <a:gd name="T14" fmla="*/ 2 w 106"/>
                <a:gd name="T15" fmla="*/ 55 h 72"/>
                <a:gd name="T16" fmla="*/ 17 w 106"/>
                <a:gd name="T17" fmla="*/ 69 h 72"/>
                <a:gd name="T18" fmla="*/ 88 w 106"/>
                <a:gd name="T19" fmla="*/ 69 h 72"/>
                <a:gd name="T20" fmla="*/ 103 w 106"/>
                <a:gd name="T21" fmla="*/ 55 h 72"/>
                <a:gd name="T22" fmla="*/ 103 w 106"/>
                <a:gd name="T23" fmla="*/ 17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4"/>
                    <a:pt x="0" y="55"/>
                  </a:cubicBezTo>
                  <a:cubicBezTo>
                    <a:pt x="0" y="17"/>
                    <a:pt x="0" y="17"/>
                    <a:pt x="0" y="17"/>
                  </a:cubicBezTo>
                  <a:cubicBezTo>
                    <a:pt x="0" y="8"/>
                    <a:pt x="7" y="0"/>
                    <a:pt x="17" y="0"/>
                  </a:cubicBezTo>
                  <a:cubicBezTo>
                    <a:pt x="17" y="1"/>
                    <a:pt x="17" y="1"/>
                    <a:pt x="17" y="1"/>
                  </a:cubicBezTo>
                  <a:cubicBezTo>
                    <a:pt x="17" y="3"/>
                    <a:pt x="17" y="3"/>
                    <a:pt x="17" y="3"/>
                  </a:cubicBezTo>
                  <a:cubicBezTo>
                    <a:pt x="9" y="3"/>
                    <a:pt x="2" y="9"/>
                    <a:pt x="2" y="17"/>
                  </a:cubicBezTo>
                  <a:cubicBezTo>
                    <a:pt x="2" y="55"/>
                    <a:pt x="2" y="55"/>
                    <a:pt x="2" y="55"/>
                  </a:cubicBezTo>
                  <a:cubicBezTo>
                    <a:pt x="2" y="63"/>
                    <a:pt x="9" y="69"/>
                    <a:pt x="17" y="69"/>
                  </a:cubicBezTo>
                  <a:cubicBezTo>
                    <a:pt x="88" y="69"/>
                    <a:pt x="88" y="69"/>
                    <a:pt x="88" y="69"/>
                  </a:cubicBezTo>
                  <a:cubicBezTo>
                    <a:pt x="96" y="69"/>
                    <a:pt x="103" y="63"/>
                    <a:pt x="103" y="55"/>
                  </a:cubicBezTo>
                  <a:cubicBezTo>
                    <a:pt x="103" y="17"/>
                    <a:pt x="103" y="17"/>
                    <a:pt x="103" y="17"/>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3" name="Freeform 361"/>
            <p:cNvSpPr>
              <a:spLocks noEditPoints="1"/>
            </p:cNvSpPr>
            <p:nvPr/>
          </p:nvSpPr>
          <p:spPr bwMode="auto">
            <a:xfrm>
              <a:off x="2624138" y="6115051"/>
              <a:ext cx="55563" cy="36513"/>
            </a:xfrm>
            <a:custGeom>
              <a:avLst/>
              <a:gdLst>
                <a:gd name="T0" fmla="*/ 56 w 104"/>
                <a:gd name="T1" fmla="*/ 37 h 70"/>
                <a:gd name="T2" fmla="*/ 39 w 104"/>
                <a:gd name="T3" fmla="*/ 70 h 70"/>
                <a:gd name="T4" fmla="*/ 45 w 104"/>
                <a:gd name="T5" fmla="*/ 70 h 70"/>
                <a:gd name="T6" fmla="*/ 59 w 104"/>
                <a:gd name="T7" fmla="*/ 44 h 70"/>
                <a:gd name="T8" fmla="*/ 58 w 104"/>
                <a:gd name="T9" fmla="*/ 42 h 70"/>
                <a:gd name="T10" fmla="*/ 56 w 104"/>
                <a:gd name="T11" fmla="*/ 37 h 70"/>
                <a:gd name="T12" fmla="*/ 87 w 104"/>
                <a:gd name="T13" fmla="*/ 0 h 70"/>
                <a:gd name="T14" fmla="*/ 16 w 104"/>
                <a:gd name="T15" fmla="*/ 0 h 70"/>
                <a:gd name="T16" fmla="*/ 0 w 104"/>
                <a:gd name="T17" fmla="*/ 16 h 70"/>
                <a:gd name="T18" fmla="*/ 0 w 104"/>
                <a:gd name="T19" fmla="*/ 54 h 70"/>
                <a:gd name="T20" fmla="*/ 16 w 104"/>
                <a:gd name="T21" fmla="*/ 70 h 70"/>
                <a:gd name="T22" fmla="*/ 27 w 104"/>
                <a:gd name="T23" fmla="*/ 70 h 70"/>
                <a:gd name="T24" fmla="*/ 49 w 104"/>
                <a:gd name="T25" fmla="*/ 28 h 70"/>
                <a:gd name="T26" fmla="*/ 41 w 104"/>
                <a:gd name="T27" fmla="*/ 24 h 70"/>
                <a:gd name="T28" fmla="*/ 41 w 104"/>
                <a:gd name="T29" fmla="*/ 24 h 70"/>
                <a:gd name="T30" fmla="*/ 30 w 104"/>
                <a:gd name="T31" fmla="*/ 31 h 70"/>
                <a:gd name="T32" fmla="*/ 26 w 104"/>
                <a:gd name="T33" fmla="*/ 44 h 70"/>
                <a:gd name="T34" fmla="*/ 25 w 104"/>
                <a:gd name="T35" fmla="*/ 48 h 70"/>
                <a:gd name="T36" fmla="*/ 25 w 104"/>
                <a:gd name="T37" fmla="*/ 48 h 70"/>
                <a:gd name="T38" fmla="*/ 25 w 104"/>
                <a:gd name="T39" fmla="*/ 48 h 70"/>
                <a:gd name="T40" fmla="*/ 25 w 104"/>
                <a:gd name="T41" fmla="*/ 48 h 70"/>
                <a:gd name="T42" fmla="*/ 24 w 104"/>
                <a:gd name="T43" fmla="*/ 49 h 70"/>
                <a:gd name="T44" fmla="*/ 24 w 104"/>
                <a:gd name="T45" fmla="*/ 49 h 70"/>
                <a:gd name="T46" fmla="*/ 22 w 104"/>
                <a:gd name="T47" fmla="*/ 47 h 70"/>
                <a:gd name="T48" fmla="*/ 30 w 104"/>
                <a:gd name="T49" fmla="*/ 25 h 70"/>
                <a:gd name="T50" fmla="*/ 40 w 104"/>
                <a:gd name="T51" fmla="*/ 21 h 70"/>
                <a:gd name="T52" fmla="*/ 41 w 104"/>
                <a:gd name="T53" fmla="*/ 21 h 70"/>
                <a:gd name="T54" fmla="*/ 51 w 104"/>
                <a:gd name="T55" fmla="*/ 24 h 70"/>
                <a:gd name="T56" fmla="*/ 63 w 104"/>
                <a:gd name="T57" fmla="*/ 0 h 70"/>
                <a:gd name="T58" fmla="*/ 75 w 104"/>
                <a:gd name="T59" fmla="*/ 0 h 70"/>
                <a:gd name="T60" fmla="*/ 58 w 104"/>
                <a:gd name="T61" fmla="*/ 33 h 70"/>
                <a:gd name="T62" fmla="*/ 61 w 104"/>
                <a:gd name="T63" fmla="*/ 40 h 70"/>
                <a:gd name="T64" fmla="*/ 81 w 104"/>
                <a:gd name="T65" fmla="*/ 0 h 70"/>
                <a:gd name="T66" fmla="*/ 87 w 104"/>
                <a:gd name="T67" fmla="*/ 0 h 70"/>
                <a:gd name="T68" fmla="*/ 51 w 104"/>
                <a:gd name="T69" fmla="*/ 70 h 70"/>
                <a:gd name="T70" fmla="*/ 87 w 104"/>
                <a:gd name="T71" fmla="*/ 70 h 70"/>
                <a:gd name="T72" fmla="*/ 104 w 104"/>
                <a:gd name="T73" fmla="*/ 54 h 70"/>
                <a:gd name="T74" fmla="*/ 104 w 104"/>
                <a:gd name="T75" fmla="*/ 37 h 70"/>
                <a:gd name="T76" fmla="*/ 104 w 104"/>
                <a:gd name="T77" fmla="*/ 37 h 70"/>
                <a:gd name="T78" fmla="*/ 104 w 104"/>
                <a:gd name="T79" fmla="*/ 30 h 70"/>
                <a:gd name="T80" fmla="*/ 104 w 104"/>
                <a:gd name="T81" fmla="*/ 30 h 70"/>
                <a:gd name="T82" fmla="*/ 104 w 104"/>
                <a:gd name="T83" fmla="*/ 16 h 70"/>
                <a:gd name="T84" fmla="*/ 87 w 104"/>
                <a:gd name="T8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70">
                  <a:moveTo>
                    <a:pt x="56" y="37"/>
                  </a:moveTo>
                  <a:cubicBezTo>
                    <a:pt x="39" y="70"/>
                    <a:pt x="39" y="70"/>
                    <a:pt x="39" y="70"/>
                  </a:cubicBezTo>
                  <a:cubicBezTo>
                    <a:pt x="45" y="70"/>
                    <a:pt x="45" y="70"/>
                    <a:pt x="45" y="70"/>
                  </a:cubicBezTo>
                  <a:cubicBezTo>
                    <a:pt x="59" y="44"/>
                    <a:pt x="59" y="44"/>
                    <a:pt x="59" y="44"/>
                  </a:cubicBezTo>
                  <a:cubicBezTo>
                    <a:pt x="58" y="44"/>
                    <a:pt x="58" y="43"/>
                    <a:pt x="58" y="42"/>
                  </a:cubicBezTo>
                  <a:cubicBezTo>
                    <a:pt x="57" y="41"/>
                    <a:pt x="57" y="39"/>
                    <a:pt x="56" y="37"/>
                  </a:cubicBezTo>
                  <a:moveTo>
                    <a:pt x="87" y="0"/>
                  </a:moveTo>
                  <a:cubicBezTo>
                    <a:pt x="16" y="0"/>
                    <a:pt x="16" y="0"/>
                    <a:pt x="16" y="0"/>
                  </a:cubicBezTo>
                  <a:cubicBezTo>
                    <a:pt x="7" y="0"/>
                    <a:pt x="0" y="8"/>
                    <a:pt x="0" y="16"/>
                  </a:cubicBezTo>
                  <a:cubicBezTo>
                    <a:pt x="0" y="54"/>
                    <a:pt x="0" y="54"/>
                    <a:pt x="0" y="54"/>
                  </a:cubicBezTo>
                  <a:cubicBezTo>
                    <a:pt x="0" y="63"/>
                    <a:pt x="7" y="70"/>
                    <a:pt x="16" y="70"/>
                  </a:cubicBezTo>
                  <a:cubicBezTo>
                    <a:pt x="27" y="70"/>
                    <a:pt x="27" y="70"/>
                    <a:pt x="27" y="70"/>
                  </a:cubicBezTo>
                  <a:cubicBezTo>
                    <a:pt x="49" y="28"/>
                    <a:pt x="49" y="28"/>
                    <a:pt x="49" y="28"/>
                  </a:cubicBezTo>
                  <a:cubicBezTo>
                    <a:pt x="47" y="26"/>
                    <a:pt x="44" y="24"/>
                    <a:pt x="41" y="24"/>
                  </a:cubicBezTo>
                  <a:cubicBezTo>
                    <a:pt x="41" y="24"/>
                    <a:pt x="41" y="24"/>
                    <a:pt x="41" y="24"/>
                  </a:cubicBezTo>
                  <a:cubicBezTo>
                    <a:pt x="36" y="24"/>
                    <a:pt x="32" y="27"/>
                    <a:pt x="30" y="31"/>
                  </a:cubicBezTo>
                  <a:cubicBezTo>
                    <a:pt x="28" y="35"/>
                    <a:pt x="27" y="40"/>
                    <a:pt x="26" y="44"/>
                  </a:cubicBezTo>
                  <a:cubicBezTo>
                    <a:pt x="26" y="46"/>
                    <a:pt x="25" y="48"/>
                    <a:pt x="25" y="48"/>
                  </a:cubicBezTo>
                  <a:cubicBezTo>
                    <a:pt x="25" y="48"/>
                    <a:pt x="25" y="48"/>
                    <a:pt x="25" y="48"/>
                  </a:cubicBezTo>
                  <a:cubicBezTo>
                    <a:pt x="25" y="48"/>
                    <a:pt x="25" y="48"/>
                    <a:pt x="25" y="48"/>
                  </a:cubicBezTo>
                  <a:cubicBezTo>
                    <a:pt x="25" y="48"/>
                    <a:pt x="25" y="48"/>
                    <a:pt x="25" y="48"/>
                  </a:cubicBezTo>
                  <a:cubicBezTo>
                    <a:pt x="25" y="48"/>
                    <a:pt x="25" y="49"/>
                    <a:pt x="24" y="49"/>
                  </a:cubicBezTo>
                  <a:cubicBezTo>
                    <a:pt x="24" y="49"/>
                    <a:pt x="24" y="49"/>
                    <a:pt x="24" y="49"/>
                  </a:cubicBezTo>
                  <a:cubicBezTo>
                    <a:pt x="23" y="49"/>
                    <a:pt x="22" y="48"/>
                    <a:pt x="22" y="47"/>
                  </a:cubicBezTo>
                  <a:cubicBezTo>
                    <a:pt x="22" y="47"/>
                    <a:pt x="23" y="33"/>
                    <a:pt x="30" y="25"/>
                  </a:cubicBezTo>
                  <a:cubicBezTo>
                    <a:pt x="33" y="23"/>
                    <a:pt x="36" y="21"/>
                    <a:pt x="40" y="21"/>
                  </a:cubicBezTo>
                  <a:cubicBezTo>
                    <a:pt x="41" y="21"/>
                    <a:pt x="41" y="21"/>
                    <a:pt x="41" y="21"/>
                  </a:cubicBezTo>
                  <a:cubicBezTo>
                    <a:pt x="45" y="21"/>
                    <a:pt x="48" y="22"/>
                    <a:pt x="51" y="24"/>
                  </a:cubicBezTo>
                  <a:cubicBezTo>
                    <a:pt x="63" y="0"/>
                    <a:pt x="63" y="0"/>
                    <a:pt x="63" y="0"/>
                  </a:cubicBezTo>
                  <a:cubicBezTo>
                    <a:pt x="75" y="0"/>
                    <a:pt x="75" y="0"/>
                    <a:pt x="75" y="0"/>
                  </a:cubicBezTo>
                  <a:cubicBezTo>
                    <a:pt x="58" y="33"/>
                    <a:pt x="58" y="33"/>
                    <a:pt x="58" y="33"/>
                  </a:cubicBezTo>
                  <a:cubicBezTo>
                    <a:pt x="59" y="35"/>
                    <a:pt x="60" y="38"/>
                    <a:pt x="61" y="40"/>
                  </a:cubicBezTo>
                  <a:cubicBezTo>
                    <a:pt x="81" y="0"/>
                    <a:pt x="81" y="0"/>
                    <a:pt x="81" y="0"/>
                  </a:cubicBezTo>
                  <a:cubicBezTo>
                    <a:pt x="87" y="0"/>
                    <a:pt x="87" y="0"/>
                    <a:pt x="87" y="0"/>
                  </a:cubicBezTo>
                  <a:cubicBezTo>
                    <a:pt x="51" y="70"/>
                    <a:pt x="51" y="70"/>
                    <a:pt x="51" y="70"/>
                  </a:cubicBezTo>
                  <a:cubicBezTo>
                    <a:pt x="87" y="70"/>
                    <a:pt x="87" y="70"/>
                    <a:pt x="87" y="70"/>
                  </a:cubicBezTo>
                  <a:cubicBezTo>
                    <a:pt x="96"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6"/>
                    <a:pt x="104" y="16"/>
                    <a:pt x="104" y="16"/>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4" name="Freeform 362"/>
            <p:cNvSpPr>
              <a:spLocks noEditPoints="1"/>
            </p:cNvSpPr>
            <p:nvPr/>
          </p:nvSpPr>
          <p:spPr bwMode="auto">
            <a:xfrm>
              <a:off x="2635251" y="6126164"/>
              <a:ext cx="20638" cy="14288"/>
            </a:xfrm>
            <a:custGeom>
              <a:avLst/>
              <a:gdLst>
                <a:gd name="T0" fmla="*/ 36 w 39"/>
                <a:gd name="T1" fmla="*/ 12 h 28"/>
                <a:gd name="T2" fmla="*/ 34 w 39"/>
                <a:gd name="T3" fmla="*/ 16 h 28"/>
                <a:gd name="T4" fmla="*/ 36 w 39"/>
                <a:gd name="T5" fmla="*/ 21 h 28"/>
                <a:gd name="T6" fmla="*/ 37 w 39"/>
                <a:gd name="T7" fmla="*/ 23 h 28"/>
                <a:gd name="T8" fmla="*/ 39 w 39"/>
                <a:gd name="T9" fmla="*/ 19 h 28"/>
                <a:gd name="T10" fmla="*/ 36 w 39"/>
                <a:gd name="T11" fmla="*/ 12 h 28"/>
                <a:gd name="T12" fmla="*/ 18 w 39"/>
                <a:gd name="T13" fmla="*/ 0 h 28"/>
                <a:gd name="T14" fmla="*/ 8 w 39"/>
                <a:gd name="T15" fmla="*/ 4 h 28"/>
                <a:gd name="T16" fmla="*/ 0 w 39"/>
                <a:gd name="T17" fmla="*/ 26 h 28"/>
                <a:gd name="T18" fmla="*/ 2 w 39"/>
                <a:gd name="T19" fmla="*/ 28 h 28"/>
                <a:gd name="T20" fmla="*/ 2 w 39"/>
                <a:gd name="T21" fmla="*/ 28 h 28"/>
                <a:gd name="T22" fmla="*/ 3 w 39"/>
                <a:gd name="T23" fmla="*/ 27 h 28"/>
                <a:gd name="T24" fmla="*/ 3 w 39"/>
                <a:gd name="T25" fmla="*/ 27 h 28"/>
                <a:gd name="T26" fmla="*/ 3 w 39"/>
                <a:gd name="T27" fmla="*/ 27 h 28"/>
                <a:gd name="T28" fmla="*/ 4 w 39"/>
                <a:gd name="T29" fmla="*/ 23 h 28"/>
                <a:gd name="T30" fmla="*/ 8 w 39"/>
                <a:gd name="T31" fmla="*/ 10 h 28"/>
                <a:gd name="T32" fmla="*/ 19 w 39"/>
                <a:gd name="T33" fmla="*/ 3 h 28"/>
                <a:gd name="T34" fmla="*/ 19 w 39"/>
                <a:gd name="T35" fmla="*/ 3 h 28"/>
                <a:gd name="T36" fmla="*/ 27 w 39"/>
                <a:gd name="T37" fmla="*/ 7 h 28"/>
                <a:gd name="T38" fmla="*/ 29 w 39"/>
                <a:gd name="T39" fmla="*/ 3 h 28"/>
                <a:gd name="T40" fmla="*/ 19 w 39"/>
                <a:gd name="T41" fmla="*/ 0 h 28"/>
                <a:gd name="T42" fmla="*/ 18 w 39"/>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8">
                  <a:moveTo>
                    <a:pt x="36" y="12"/>
                  </a:moveTo>
                  <a:cubicBezTo>
                    <a:pt x="34" y="16"/>
                    <a:pt x="34" y="16"/>
                    <a:pt x="34" y="16"/>
                  </a:cubicBezTo>
                  <a:cubicBezTo>
                    <a:pt x="35" y="18"/>
                    <a:pt x="35" y="20"/>
                    <a:pt x="36" y="21"/>
                  </a:cubicBezTo>
                  <a:cubicBezTo>
                    <a:pt x="36" y="22"/>
                    <a:pt x="36" y="23"/>
                    <a:pt x="37" y="23"/>
                  </a:cubicBezTo>
                  <a:cubicBezTo>
                    <a:pt x="39" y="19"/>
                    <a:pt x="39" y="19"/>
                    <a:pt x="39" y="19"/>
                  </a:cubicBezTo>
                  <a:cubicBezTo>
                    <a:pt x="38" y="17"/>
                    <a:pt x="37" y="14"/>
                    <a:pt x="36" y="12"/>
                  </a:cubicBezTo>
                  <a:moveTo>
                    <a:pt x="18" y="0"/>
                  </a:moveTo>
                  <a:cubicBezTo>
                    <a:pt x="14" y="0"/>
                    <a:pt x="11" y="2"/>
                    <a:pt x="8" y="4"/>
                  </a:cubicBezTo>
                  <a:cubicBezTo>
                    <a:pt x="1" y="12"/>
                    <a:pt x="0" y="26"/>
                    <a:pt x="0" y="26"/>
                  </a:cubicBezTo>
                  <a:cubicBezTo>
                    <a:pt x="0" y="27"/>
                    <a:pt x="1" y="28"/>
                    <a:pt x="2" y="28"/>
                  </a:cubicBezTo>
                  <a:cubicBezTo>
                    <a:pt x="2" y="28"/>
                    <a:pt x="2" y="28"/>
                    <a:pt x="2" y="28"/>
                  </a:cubicBezTo>
                  <a:cubicBezTo>
                    <a:pt x="3" y="28"/>
                    <a:pt x="3" y="27"/>
                    <a:pt x="3" y="27"/>
                  </a:cubicBezTo>
                  <a:cubicBezTo>
                    <a:pt x="3" y="27"/>
                    <a:pt x="3" y="27"/>
                    <a:pt x="3" y="27"/>
                  </a:cubicBezTo>
                  <a:cubicBezTo>
                    <a:pt x="3" y="27"/>
                    <a:pt x="3" y="27"/>
                    <a:pt x="3" y="27"/>
                  </a:cubicBezTo>
                  <a:cubicBezTo>
                    <a:pt x="3" y="27"/>
                    <a:pt x="4" y="25"/>
                    <a:pt x="4" y="23"/>
                  </a:cubicBezTo>
                  <a:cubicBezTo>
                    <a:pt x="5" y="19"/>
                    <a:pt x="6" y="14"/>
                    <a:pt x="8" y="10"/>
                  </a:cubicBezTo>
                  <a:cubicBezTo>
                    <a:pt x="10" y="6"/>
                    <a:pt x="14" y="3"/>
                    <a:pt x="19" y="3"/>
                  </a:cubicBezTo>
                  <a:cubicBezTo>
                    <a:pt x="19" y="3"/>
                    <a:pt x="19" y="3"/>
                    <a:pt x="19" y="3"/>
                  </a:cubicBezTo>
                  <a:cubicBezTo>
                    <a:pt x="22" y="3"/>
                    <a:pt x="25" y="5"/>
                    <a:pt x="27" y="7"/>
                  </a:cubicBezTo>
                  <a:cubicBezTo>
                    <a:pt x="29" y="3"/>
                    <a:pt x="29" y="3"/>
                    <a:pt x="29" y="3"/>
                  </a:cubicBezTo>
                  <a:cubicBezTo>
                    <a:pt x="26" y="1"/>
                    <a:pt x="23" y="0"/>
                    <a:pt x="19" y="0"/>
                  </a:cubicBezTo>
                  <a:cubicBezTo>
                    <a:pt x="19" y="0"/>
                    <a:pt x="19"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5" name="Freeform 363"/>
            <p:cNvSpPr>
              <a:spLocks noEditPoints="1"/>
            </p:cNvSpPr>
            <p:nvPr/>
          </p:nvSpPr>
          <p:spPr bwMode="auto">
            <a:xfrm>
              <a:off x="2638426" y="6115051"/>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10 w 20"/>
                <a:gd name="T13" fmla="*/ 12 h 23"/>
                <a:gd name="T14" fmla="*/ 10 w 20"/>
                <a:gd name="T15" fmla="*/ 11 h 23"/>
                <a:gd name="T16" fmla="*/ 16 w 20"/>
                <a:gd name="T17" fmla="*/ 0 h 23"/>
                <a:gd name="T18" fmla="*/ 20 w 20"/>
                <a:gd name="T19" fmla="*/ 0 h 23"/>
                <a:gd name="T20" fmla="*/ 18 w 20"/>
                <a:gd name="T21" fmla="*/ 0 h 23"/>
                <a:gd name="T22" fmla="*/ 11 w 20"/>
                <a:gd name="T23" fmla="*/ 13 h 23"/>
                <a:gd name="T24" fmla="*/ 11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10" y="12"/>
                  </a:lnTo>
                  <a:lnTo>
                    <a:pt x="10" y="11"/>
                  </a:lnTo>
                  <a:lnTo>
                    <a:pt x="16" y="0"/>
                  </a:lnTo>
                  <a:close/>
                  <a:moveTo>
                    <a:pt x="20" y="0"/>
                  </a:moveTo>
                  <a:lnTo>
                    <a:pt x="18" y="0"/>
                  </a:lnTo>
                  <a:lnTo>
                    <a:pt x="11" y="13"/>
                  </a:lnTo>
                  <a:lnTo>
                    <a:pt x="11" y="15"/>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6" name="Freeform 364"/>
            <p:cNvSpPr>
              <a:spLocks noEditPoints="1"/>
            </p:cNvSpPr>
            <p:nvPr/>
          </p:nvSpPr>
          <p:spPr bwMode="auto">
            <a:xfrm>
              <a:off x="2638426" y="6115051"/>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10 w 20"/>
                <a:gd name="T13" fmla="*/ 12 h 23"/>
                <a:gd name="T14" fmla="*/ 10 w 20"/>
                <a:gd name="T15" fmla="*/ 11 h 23"/>
                <a:gd name="T16" fmla="*/ 16 w 20"/>
                <a:gd name="T17" fmla="*/ 0 h 23"/>
                <a:gd name="T18" fmla="*/ 20 w 20"/>
                <a:gd name="T19" fmla="*/ 0 h 23"/>
                <a:gd name="T20" fmla="*/ 18 w 20"/>
                <a:gd name="T21" fmla="*/ 0 h 23"/>
                <a:gd name="T22" fmla="*/ 11 w 20"/>
                <a:gd name="T23" fmla="*/ 13 h 23"/>
                <a:gd name="T24" fmla="*/ 11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10" y="12"/>
                  </a:lnTo>
                  <a:lnTo>
                    <a:pt x="10" y="11"/>
                  </a:lnTo>
                  <a:lnTo>
                    <a:pt x="16" y="0"/>
                  </a:lnTo>
                  <a:moveTo>
                    <a:pt x="20" y="0"/>
                  </a:moveTo>
                  <a:lnTo>
                    <a:pt x="18" y="0"/>
                  </a:lnTo>
                  <a:lnTo>
                    <a:pt x="11" y="13"/>
                  </a:lnTo>
                  <a:lnTo>
                    <a:pt x="11" y="15"/>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7" name="Freeform 365"/>
            <p:cNvSpPr/>
            <p:nvPr/>
          </p:nvSpPr>
          <p:spPr bwMode="auto">
            <a:xfrm>
              <a:off x="2624138" y="6115051"/>
              <a:ext cx="55563" cy="38100"/>
            </a:xfrm>
            <a:custGeom>
              <a:avLst/>
              <a:gdLst>
                <a:gd name="T0" fmla="*/ 17 w 106"/>
                <a:gd name="T1" fmla="*/ 72 h 72"/>
                <a:gd name="T2" fmla="*/ 0 w 106"/>
                <a:gd name="T3" fmla="*/ 55 h 72"/>
                <a:gd name="T4" fmla="*/ 0 w 106"/>
                <a:gd name="T5" fmla="*/ 17 h 72"/>
                <a:gd name="T6" fmla="*/ 17 w 106"/>
                <a:gd name="T7" fmla="*/ 0 h 72"/>
                <a:gd name="T8" fmla="*/ 88 w 106"/>
                <a:gd name="T9" fmla="*/ 0 h 72"/>
                <a:gd name="T10" fmla="*/ 88 w 106"/>
                <a:gd name="T11" fmla="*/ 1 h 72"/>
                <a:gd name="T12" fmla="*/ 88 w 106"/>
                <a:gd name="T13" fmla="*/ 3 h 72"/>
                <a:gd name="T14" fmla="*/ 17 w 106"/>
                <a:gd name="T15" fmla="*/ 3 h 72"/>
                <a:gd name="T16" fmla="*/ 2 w 106"/>
                <a:gd name="T17" fmla="*/ 17 h 72"/>
                <a:gd name="T18" fmla="*/ 2 w 106"/>
                <a:gd name="T19" fmla="*/ 55 h 72"/>
                <a:gd name="T20" fmla="*/ 17 w 106"/>
                <a:gd name="T21" fmla="*/ 69 h 72"/>
                <a:gd name="T22" fmla="*/ 88 w 106"/>
                <a:gd name="T23" fmla="*/ 69 h 72"/>
                <a:gd name="T24" fmla="*/ 103 w 106"/>
                <a:gd name="T25" fmla="*/ 55 h 72"/>
                <a:gd name="T26" fmla="*/ 103 w 106"/>
                <a:gd name="T27" fmla="*/ 17 h 72"/>
                <a:gd name="T28" fmla="*/ 88 w 106"/>
                <a:gd name="T29" fmla="*/ 3 h 72"/>
                <a:gd name="T30" fmla="*/ 88 w 106"/>
                <a:gd name="T31" fmla="*/ 1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7"/>
                    <a:pt x="0" y="17"/>
                    <a:pt x="0" y="17"/>
                  </a:cubicBezTo>
                  <a:cubicBezTo>
                    <a:pt x="0" y="8"/>
                    <a:pt x="8" y="0"/>
                    <a:pt x="17" y="0"/>
                  </a:cubicBezTo>
                  <a:cubicBezTo>
                    <a:pt x="88" y="0"/>
                    <a:pt x="88" y="0"/>
                    <a:pt x="88" y="0"/>
                  </a:cubicBezTo>
                  <a:cubicBezTo>
                    <a:pt x="88" y="1"/>
                    <a:pt x="88" y="1"/>
                    <a:pt x="88" y="1"/>
                  </a:cubicBezTo>
                  <a:cubicBezTo>
                    <a:pt x="88" y="3"/>
                    <a:pt x="88" y="3"/>
                    <a:pt x="88" y="3"/>
                  </a:cubicBezTo>
                  <a:cubicBezTo>
                    <a:pt x="17" y="3"/>
                    <a:pt x="17" y="3"/>
                    <a:pt x="17" y="3"/>
                  </a:cubicBezTo>
                  <a:cubicBezTo>
                    <a:pt x="9" y="3"/>
                    <a:pt x="2" y="9"/>
                    <a:pt x="2" y="17"/>
                  </a:cubicBezTo>
                  <a:cubicBezTo>
                    <a:pt x="2" y="55"/>
                    <a:pt x="2" y="55"/>
                    <a:pt x="2" y="55"/>
                  </a:cubicBezTo>
                  <a:cubicBezTo>
                    <a:pt x="2" y="63"/>
                    <a:pt x="9" y="69"/>
                    <a:pt x="17" y="69"/>
                  </a:cubicBezTo>
                  <a:cubicBezTo>
                    <a:pt x="88" y="69"/>
                    <a:pt x="88" y="69"/>
                    <a:pt x="88" y="69"/>
                  </a:cubicBezTo>
                  <a:cubicBezTo>
                    <a:pt x="97" y="69"/>
                    <a:pt x="103" y="63"/>
                    <a:pt x="103" y="55"/>
                  </a:cubicBezTo>
                  <a:cubicBezTo>
                    <a:pt x="103" y="17"/>
                    <a:pt x="103" y="17"/>
                    <a:pt x="103" y="17"/>
                  </a:cubicBezTo>
                  <a:cubicBezTo>
                    <a:pt x="103" y="9"/>
                    <a:pt x="97" y="3"/>
                    <a:pt x="88" y="3"/>
                  </a:cubicBezTo>
                  <a:cubicBezTo>
                    <a:pt x="88" y="1"/>
                    <a:pt x="88" y="1"/>
                    <a:pt x="88" y="1"/>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8" name="Freeform 366"/>
            <p:cNvSpPr/>
            <p:nvPr/>
          </p:nvSpPr>
          <p:spPr bwMode="auto">
            <a:xfrm>
              <a:off x="2584451" y="6121401"/>
              <a:ext cx="31750" cy="46038"/>
            </a:xfrm>
            <a:custGeom>
              <a:avLst/>
              <a:gdLst>
                <a:gd name="T0" fmla="*/ 57 w 59"/>
                <a:gd name="T1" fmla="*/ 28 h 84"/>
                <a:gd name="T2" fmla="*/ 25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9" name="Freeform 367"/>
            <p:cNvSpPr/>
            <p:nvPr/>
          </p:nvSpPr>
          <p:spPr bwMode="auto">
            <a:xfrm>
              <a:off x="2584451" y="61214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2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2"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0" name="Freeform 368"/>
            <p:cNvSpPr/>
            <p:nvPr/>
          </p:nvSpPr>
          <p:spPr bwMode="auto">
            <a:xfrm>
              <a:off x="2595563" y="6132514"/>
              <a:ext cx="14288" cy="12700"/>
            </a:xfrm>
            <a:custGeom>
              <a:avLst/>
              <a:gdLst>
                <a:gd name="T0" fmla="*/ 25 w 25"/>
                <a:gd name="T1" fmla="*/ 18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7"/>
                  </a:cubicBezTo>
                  <a:cubicBezTo>
                    <a:pt x="15" y="8"/>
                    <a:pt x="14" y="8"/>
                    <a:pt x="12" y="9"/>
                  </a:cubicBezTo>
                  <a:cubicBezTo>
                    <a:pt x="8" y="11"/>
                    <a:pt x="3" y="14"/>
                    <a:pt x="1" y="20"/>
                  </a:cubicBezTo>
                  <a:cubicBezTo>
                    <a:pt x="0"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2"/>
                    <a:pt x="17" y="11"/>
                    <a:pt x="18" y="11"/>
                  </a:cubicBezTo>
                  <a:cubicBezTo>
                    <a:pt x="19" y="11"/>
                    <a:pt x="19" y="11"/>
                    <a:pt x="19" y="11"/>
                  </a:cubicBezTo>
                  <a:cubicBezTo>
                    <a:pt x="20" y="13"/>
                    <a:pt x="20" y="15"/>
                    <a:pt x="21" y="19"/>
                  </a:cubicBezTo>
                  <a:cubicBezTo>
                    <a:pt x="21" y="20"/>
                    <a:pt x="21" y="20"/>
                    <a:pt x="22" y="20"/>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1" name="Freeform 369"/>
            <p:cNvSpPr/>
            <p:nvPr/>
          </p:nvSpPr>
          <p:spPr bwMode="auto">
            <a:xfrm>
              <a:off x="2778126" y="6121401"/>
              <a:ext cx="30163"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60"/>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2" name="Freeform 370"/>
            <p:cNvSpPr/>
            <p:nvPr/>
          </p:nvSpPr>
          <p:spPr bwMode="auto">
            <a:xfrm>
              <a:off x="2778126" y="6121401"/>
              <a:ext cx="30163"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9" y="16"/>
                    <a:pt x="48" y="53"/>
                    <a:pt x="38" y="58"/>
                  </a:cubicBezTo>
                  <a:cubicBezTo>
                    <a:pt x="28"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3" name="Freeform 371"/>
            <p:cNvSpPr/>
            <p:nvPr/>
          </p:nvSpPr>
          <p:spPr bwMode="auto">
            <a:xfrm>
              <a:off x="2784476" y="6132514"/>
              <a:ext cx="14288"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7 h 24"/>
                <a:gd name="T20" fmla="*/ 12 w 25"/>
                <a:gd name="T21" fmla="*/ 9 h 24"/>
                <a:gd name="T22" fmla="*/ 24 w 25"/>
                <a:gd name="T23" fmla="*/ 20 h 24"/>
                <a:gd name="T24" fmla="*/ 24 w 25"/>
                <a:gd name="T25" fmla="*/ 21 h 24"/>
                <a:gd name="T26" fmla="*/ 23 w 25"/>
                <a:gd name="T27" fmla="*/ 23 h 24"/>
                <a:gd name="T28" fmla="*/ 23 w 25"/>
                <a:gd name="T29" fmla="*/ 23 h 24"/>
                <a:gd name="T30" fmla="*/ 21 w 25"/>
                <a:gd name="T31" fmla="*/ 22 h 24"/>
                <a:gd name="T32" fmla="*/ 20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0"/>
                    <a:pt x="3" y="8"/>
                  </a:cubicBezTo>
                  <a:cubicBezTo>
                    <a:pt x="3" y="8"/>
                    <a:pt x="3" y="8"/>
                    <a:pt x="3" y="8"/>
                  </a:cubicBezTo>
                  <a:cubicBezTo>
                    <a:pt x="5"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7"/>
                  </a:cubicBezTo>
                  <a:cubicBezTo>
                    <a:pt x="9" y="8"/>
                    <a:pt x="11" y="8"/>
                    <a:pt x="12" y="9"/>
                  </a:cubicBezTo>
                  <a:cubicBezTo>
                    <a:pt x="16" y="11"/>
                    <a:pt x="21" y="14"/>
                    <a:pt x="24" y="20"/>
                  </a:cubicBezTo>
                  <a:cubicBezTo>
                    <a:pt x="24" y="20"/>
                    <a:pt x="24" y="21"/>
                    <a:pt x="24" y="21"/>
                  </a:cubicBezTo>
                  <a:cubicBezTo>
                    <a:pt x="25" y="22"/>
                    <a:pt x="24" y="23"/>
                    <a:pt x="23" y="23"/>
                  </a:cubicBezTo>
                  <a:cubicBezTo>
                    <a:pt x="23" y="23"/>
                    <a:pt x="23" y="23"/>
                    <a:pt x="23" y="23"/>
                  </a:cubicBezTo>
                  <a:cubicBezTo>
                    <a:pt x="22" y="24"/>
                    <a:pt x="21" y="23"/>
                    <a:pt x="21" y="22"/>
                  </a:cubicBezTo>
                  <a:cubicBezTo>
                    <a:pt x="20" y="21"/>
                    <a:pt x="20" y="21"/>
                    <a:pt x="20" y="21"/>
                  </a:cubicBezTo>
                  <a:cubicBezTo>
                    <a:pt x="18" y="16"/>
                    <a:pt x="14" y="14"/>
                    <a:pt x="11" y="12"/>
                  </a:cubicBezTo>
                  <a:cubicBezTo>
                    <a:pt x="9" y="12"/>
                    <a:pt x="8" y="11"/>
                    <a:pt x="7" y="11"/>
                  </a:cubicBezTo>
                  <a:cubicBezTo>
                    <a:pt x="6" y="11"/>
                    <a:pt x="6" y="11"/>
                    <a:pt x="6" y="11"/>
                  </a:cubicBezTo>
                  <a:cubicBezTo>
                    <a:pt x="5" y="13"/>
                    <a:pt x="4" y="15"/>
                    <a:pt x="4" y="19"/>
                  </a:cubicBezTo>
                  <a:cubicBezTo>
                    <a:pt x="4" y="20"/>
                    <a:pt x="3" y="20"/>
                    <a:pt x="3" y="20"/>
                  </a:cubicBezTo>
                  <a:cubicBezTo>
                    <a:pt x="2" y="21"/>
                    <a:pt x="2" y="21"/>
                    <a:pt x="2" y="21"/>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4" name="Freeform 372"/>
            <p:cNvSpPr/>
            <p:nvPr/>
          </p:nvSpPr>
          <p:spPr bwMode="auto">
            <a:xfrm>
              <a:off x="2652713" y="6175376"/>
              <a:ext cx="87313" cy="23813"/>
            </a:xfrm>
            <a:custGeom>
              <a:avLst/>
              <a:gdLst>
                <a:gd name="T0" fmla="*/ 1 w 164"/>
                <a:gd name="T1" fmla="*/ 4 h 45"/>
                <a:gd name="T2" fmla="*/ 1 w 164"/>
                <a:gd name="T3" fmla="*/ 1 h 45"/>
                <a:gd name="T4" fmla="*/ 4 w 164"/>
                <a:gd name="T5" fmla="*/ 2 h 45"/>
                <a:gd name="T6" fmla="*/ 5 w 164"/>
                <a:gd name="T7" fmla="*/ 3 h 45"/>
                <a:gd name="T8" fmla="*/ 9 w 164"/>
                <a:gd name="T9" fmla="*/ 8 h 45"/>
                <a:gd name="T10" fmla="*/ 22 w 164"/>
                <a:gd name="T11" fmla="*/ 21 h 45"/>
                <a:gd name="T12" fmla="*/ 76 w 164"/>
                <a:gd name="T13" fmla="*/ 40 h 45"/>
                <a:gd name="T14" fmla="*/ 132 w 164"/>
                <a:gd name="T15" fmla="*/ 31 h 45"/>
                <a:gd name="T16" fmla="*/ 159 w 164"/>
                <a:gd name="T17" fmla="*/ 4 h 45"/>
                <a:gd name="T18" fmla="*/ 162 w 164"/>
                <a:gd name="T19" fmla="*/ 3 h 45"/>
                <a:gd name="T20" fmla="*/ 163 w 164"/>
                <a:gd name="T21" fmla="*/ 6 h 45"/>
                <a:gd name="T22" fmla="*/ 133 w 164"/>
                <a:gd name="T23" fmla="*/ 34 h 45"/>
                <a:gd name="T24" fmla="*/ 76 w 164"/>
                <a:gd name="T25" fmla="*/ 45 h 45"/>
                <a:gd name="T26" fmla="*/ 1 w 164"/>
                <a:gd name="T2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45">
                  <a:moveTo>
                    <a:pt x="1" y="4"/>
                  </a:moveTo>
                  <a:cubicBezTo>
                    <a:pt x="0" y="3"/>
                    <a:pt x="0" y="2"/>
                    <a:pt x="1" y="1"/>
                  </a:cubicBezTo>
                  <a:cubicBezTo>
                    <a:pt x="2" y="0"/>
                    <a:pt x="4" y="1"/>
                    <a:pt x="4" y="2"/>
                  </a:cubicBezTo>
                  <a:cubicBezTo>
                    <a:pt x="4" y="2"/>
                    <a:pt x="5" y="2"/>
                    <a:pt x="5" y="3"/>
                  </a:cubicBezTo>
                  <a:cubicBezTo>
                    <a:pt x="6" y="4"/>
                    <a:pt x="7" y="6"/>
                    <a:pt x="9" y="8"/>
                  </a:cubicBezTo>
                  <a:cubicBezTo>
                    <a:pt x="12" y="11"/>
                    <a:pt x="16" y="16"/>
                    <a:pt x="22" y="21"/>
                  </a:cubicBezTo>
                  <a:cubicBezTo>
                    <a:pt x="35" y="31"/>
                    <a:pt x="52" y="40"/>
                    <a:pt x="76" y="40"/>
                  </a:cubicBezTo>
                  <a:cubicBezTo>
                    <a:pt x="100" y="40"/>
                    <a:pt x="118" y="37"/>
                    <a:pt x="132" y="31"/>
                  </a:cubicBezTo>
                  <a:cubicBezTo>
                    <a:pt x="145" y="24"/>
                    <a:pt x="154" y="15"/>
                    <a:pt x="159" y="4"/>
                  </a:cubicBezTo>
                  <a:cubicBezTo>
                    <a:pt x="160" y="3"/>
                    <a:pt x="161" y="3"/>
                    <a:pt x="162" y="3"/>
                  </a:cubicBezTo>
                  <a:cubicBezTo>
                    <a:pt x="163" y="4"/>
                    <a:pt x="164" y="5"/>
                    <a:pt x="163" y="6"/>
                  </a:cubicBezTo>
                  <a:cubicBezTo>
                    <a:pt x="158" y="18"/>
                    <a:pt x="148" y="28"/>
                    <a:pt x="133" y="34"/>
                  </a:cubicBezTo>
                  <a:cubicBezTo>
                    <a:pt x="119" y="41"/>
                    <a:pt x="100" y="45"/>
                    <a:pt x="76" y="45"/>
                  </a:cubicBezTo>
                  <a:cubicBezTo>
                    <a:pt x="26" y="45"/>
                    <a:pt x="1" y="4"/>
                    <a:pt x="1"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5" name="Freeform 373"/>
            <p:cNvSpPr/>
            <p:nvPr/>
          </p:nvSpPr>
          <p:spPr bwMode="auto">
            <a:xfrm>
              <a:off x="1887538" y="6197601"/>
              <a:ext cx="90488" cy="133350"/>
            </a:xfrm>
            <a:custGeom>
              <a:avLst/>
              <a:gdLst>
                <a:gd name="T0" fmla="*/ 126 w 169"/>
                <a:gd name="T1" fmla="*/ 0 h 251"/>
                <a:gd name="T2" fmla="*/ 73 w 169"/>
                <a:gd name="T3" fmla="*/ 87 h 251"/>
                <a:gd name="T4" fmla="*/ 25 w 169"/>
                <a:gd name="T5" fmla="*/ 125 h 251"/>
                <a:gd name="T6" fmla="*/ 0 w 169"/>
                <a:gd name="T7" fmla="*/ 222 h 251"/>
                <a:gd name="T8" fmla="*/ 72 w 169"/>
                <a:gd name="T9" fmla="*/ 246 h 251"/>
                <a:gd name="T10" fmla="*/ 128 w 169"/>
                <a:gd name="T11" fmla="*/ 209 h 251"/>
                <a:gd name="T12" fmla="*/ 169 w 169"/>
                <a:gd name="T13" fmla="*/ 14 h 251"/>
                <a:gd name="T14" fmla="*/ 126 w 169"/>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251">
                  <a:moveTo>
                    <a:pt x="126" y="0"/>
                  </a:moveTo>
                  <a:cubicBezTo>
                    <a:pt x="126" y="0"/>
                    <a:pt x="80" y="39"/>
                    <a:pt x="73" y="87"/>
                  </a:cubicBezTo>
                  <a:cubicBezTo>
                    <a:pt x="40" y="102"/>
                    <a:pt x="32" y="107"/>
                    <a:pt x="25" y="125"/>
                  </a:cubicBezTo>
                  <a:cubicBezTo>
                    <a:pt x="0" y="191"/>
                    <a:pt x="0" y="222"/>
                    <a:pt x="0" y="222"/>
                  </a:cubicBezTo>
                  <a:cubicBezTo>
                    <a:pt x="0" y="222"/>
                    <a:pt x="54" y="241"/>
                    <a:pt x="72" y="246"/>
                  </a:cubicBezTo>
                  <a:cubicBezTo>
                    <a:pt x="90" y="251"/>
                    <a:pt x="120" y="236"/>
                    <a:pt x="128" y="209"/>
                  </a:cubicBezTo>
                  <a:cubicBezTo>
                    <a:pt x="136" y="181"/>
                    <a:pt x="169" y="14"/>
                    <a:pt x="169" y="14"/>
                  </a:cubicBezTo>
                  <a:lnTo>
                    <a:pt x="12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6" name="Freeform 374"/>
            <p:cNvSpPr/>
            <p:nvPr/>
          </p:nvSpPr>
          <p:spPr bwMode="auto">
            <a:xfrm>
              <a:off x="1908176" y="6203951"/>
              <a:ext cx="63500" cy="120650"/>
            </a:xfrm>
            <a:custGeom>
              <a:avLst/>
              <a:gdLst>
                <a:gd name="T0" fmla="*/ 83 w 119"/>
                <a:gd name="T1" fmla="*/ 194 h 227"/>
                <a:gd name="T2" fmla="*/ 32 w 119"/>
                <a:gd name="T3" fmla="*/ 225 h 227"/>
                <a:gd name="T4" fmla="*/ 38 w 119"/>
                <a:gd name="T5" fmla="*/ 204 h 227"/>
                <a:gd name="T6" fmla="*/ 47 w 119"/>
                <a:gd name="T7" fmla="*/ 155 h 227"/>
                <a:gd name="T8" fmla="*/ 14 w 119"/>
                <a:gd name="T9" fmla="*/ 105 h 227"/>
                <a:gd name="T10" fmla="*/ 13 w 119"/>
                <a:gd name="T11" fmla="*/ 93 h 227"/>
                <a:gd name="T12" fmla="*/ 49 w 119"/>
                <a:gd name="T13" fmla="*/ 93 h 227"/>
                <a:gd name="T14" fmla="*/ 62 w 119"/>
                <a:gd name="T15" fmla="*/ 130 h 227"/>
                <a:gd name="T16" fmla="*/ 68 w 119"/>
                <a:gd name="T17" fmla="*/ 121 h 227"/>
                <a:gd name="T18" fmla="*/ 48 w 119"/>
                <a:gd name="T19" fmla="*/ 74 h 227"/>
                <a:gd name="T20" fmla="*/ 63 w 119"/>
                <a:gd name="T21" fmla="*/ 25 h 227"/>
                <a:gd name="T22" fmla="*/ 104 w 119"/>
                <a:gd name="T23" fmla="*/ 25 h 227"/>
                <a:gd name="T24" fmla="*/ 83 w 119"/>
                <a:gd name="T25" fmla="*/ 19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27">
                  <a:moveTo>
                    <a:pt x="83" y="194"/>
                  </a:moveTo>
                  <a:cubicBezTo>
                    <a:pt x="83" y="194"/>
                    <a:pt x="62" y="227"/>
                    <a:pt x="32" y="225"/>
                  </a:cubicBezTo>
                  <a:cubicBezTo>
                    <a:pt x="32" y="221"/>
                    <a:pt x="30" y="213"/>
                    <a:pt x="38" y="204"/>
                  </a:cubicBezTo>
                  <a:cubicBezTo>
                    <a:pt x="47" y="195"/>
                    <a:pt x="52" y="178"/>
                    <a:pt x="47" y="155"/>
                  </a:cubicBezTo>
                  <a:cubicBezTo>
                    <a:pt x="43" y="133"/>
                    <a:pt x="31" y="105"/>
                    <a:pt x="14" y="105"/>
                  </a:cubicBezTo>
                  <a:cubicBezTo>
                    <a:pt x="0" y="105"/>
                    <a:pt x="4" y="99"/>
                    <a:pt x="13" y="93"/>
                  </a:cubicBezTo>
                  <a:cubicBezTo>
                    <a:pt x="22" y="88"/>
                    <a:pt x="40" y="82"/>
                    <a:pt x="49" y="93"/>
                  </a:cubicBezTo>
                  <a:cubicBezTo>
                    <a:pt x="57" y="103"/>
                    <a:pt x="62" y="115"/>
                    <a:pt x="62" y="130"/>
                  </a:cubicBezTo>
                  <a:cubicBezTo>
                    <a:pt x="62" y="146"/>
                    <a:pt x="69" y="136"/>
                    <a:pt x="68" y="121"/>
                  </a:cubicBezTo>
                  <a:cubicBezTo>
                    <a:pt x="67" y="105"/>
                    <a:pt x="58" y="84"/>
                    <a:pt x="48" y="74"/>
                  </a:cubicBezTo>
                  <a:cubicBezTo>
                    <a:pt x="43" y="64"/>
                    <a:pt x="59" y="35"/>
                    <a:pt x="63" y="25"/>
                  </a:cubicBezTo>
                  <a:cubicBezTo>
                    <a:pt x="76" y="0"/>
                    <a:pt x="95" y="16"/>
                    <a:pt x="104" y="25"/>
                  </a:cubicBezTo>
                  <a:cubicBezTo>
                    <a:pt x="119" y="81"/>
                    <a:pt x="83" y="194"/>
                    <a:pt x="83" y="19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7" name="Freeform 375"/>
            <p:cNvSpPr/>
            <p:nvPr/>
          </p:nvSpPr>
          <p:spPr bwMode="auto">
            <a:xfrm>
              <a:off x="1903413" y="6270626"/>
              <a:ext cx="26988" cy="60325"/>
            </a:xfrm>
            <a:custGeom>
              <a:avLst/>
              <a:gdLst>
                <a:gd name="T0" fmla="*/ 50 w 51"/>
                <a:gd name="T1" fmla="*/ 11 h 113"/>
                <a:gd name="T2" fmla="*/ 51 w 51"/>
                <a:gd name="T3" fmla="*/ 28 h 113"/>
                <a:gd name="T4" fmla="*/ 44 w 51"/>
                <a:gd name="T5" fmla="*/ 76 h 113"/>
                <a:gd name="T6" fmla="*/ 8 w 51"/>
                <a:gd name="T7" fmla="*/ 98 h 113"/>
                <a:gd name="T8" fmla="*/ 19 w 51"/>
                <a:gd name="T9" fmla="*/ 28 h 113"/>
                <a:gd name="T10" fmla="*/ 38 w 51"/>
                <a:gd name="T11" fmla="*/ 4 h 113"/>
                <a:gd name="T12" fmla="*/ 50 w 51"/>
                <a:gd name="T13" fmla="*/ 11 h 113"/>
              </a:gdLst>
              <a:ahLst/>
              <a:cxnLst>
                <a:cxn ang="0">
                  <a:pos x="T0" y="T1"/>
                </a:cxn>
                <a:cxn ang="0">
                  <a:pos x="T2" y="T3"/>
                </a:cxn>
                <a:cxn ang="0">
                  <a:pos x="T4" y="T5"/>
                </a:cxn>
                <a:cxn ang="0">
                  <a:pos x="T6" y="T7"/>
                </a:cxn>
                <a:cxn ang="0">
                  <a:pos x="T8" y="T9"/>
                </a:cxn>
                <a:cxn ang="0">
                  <a:pos x="T10" y="T11"/>
                </a:cxn>
                <a:cxn ang="0">
                  <a:pos x="T12" y="T13"/>
                </a:cxn>
              </a:cxnLst>
              <a:rect l="0" t="0" r="r" b="b"/>
              <a:pathLst>
                <a:path w="51" h="113">
                  <a:moveTo>
                    <a:pt x="50" y="11"/>
                  </a:moveTo>
                  <a:cubicBezTo>
                    <a:pt x="51" y="16"/>
                    <a:pt x="51" y="23"/>
                    <a:pt x="51" y="28"/>
                  </a:cubicBezTo>
                  <a:cubicBezTo>
                    <a:pt x="51" y="44"/>
                    <a:pt x="50" y="61"/>
                    <a:pt x="44" y="76"/>
                  </a:cubicBezTo>
                  <a:cubicBezTo>
                    <a:pt x="34" y="105"/>
                    <a:pt x="22" y="113"/>
                    <a:pt x="8" y="98"/>
                  </a:cubicBezTo>
                  <a:cubicBezTo>
                    <a:pt x="0" y="83"/>
                    <a:pt x="11" y="51"/>
                    <a:pt x="19" y="28"/>
                  </a:cubicBezTo>
                  <a:cubicBezTo>
                    <a:pt x="23" y="19"/>
                    <a:pt x="29" y="8"/>
                    <a:pt x="38" y="4"/>
                  </a:cubicBezTo>
                  <a:cubicBezTo>
                    <a:pt x="45" y="0"/>
                    <a:pt x="48" y="5"/>
                    <a:pt x="50" y="1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8" name="Freeform 376"/>
            <p:cNvSpPr/>
            <p:nvPr/>
          </p:nvSpPr>
          <p:spPr bwMode="auto">
            <a:xfrm>
              <a:off x="1839913" y="6230939"/>
              <a:ext cx="112713" cy="104775"/>
            </a:xfrm>
            <a:custGeom>
              <a:avLst/>
              <a:gdLst>
                <a:gd name="T0" fmla="*/ 135 w 212"/>
                <a:gd name="T1" fmla="*/ 65 h 197"/>
                <a:gd name="T2" fmla="*/ 83 w 212"/>
                <a:gd name="T3" fmla="*/ 18 h 197"/>
                <a:gd name="T4" fmla="*/ 50 w 212"/>
                <a:gd name="T5" fmla="*/ 26 h 197"/>
                <a:gd name="T6" fmla="*/ 14 w 212"/>
                <a:gd name="T7" fmla="*/ 65 h 197"/>
                <a:gd name="T8" fmla="*/ 24 w 212"/>
                <a:gd name="T9" fmla="*/ 104 h 197"/>
                <a:gd name="T10" fmla="*/ 19 w 212"/>
                <a:gd name="T11" fmla="*/ 161 h 197"/>
                <a:gd name="T12" fmla="*/ 65 w 212"/>
                <a:gd name="T13" fmla="*/ 180 h 197"/>
                <a:gd name="T14" fmla="*/ 95 w 212"/>
                <a:gd name="T15" fmla="*/ 192 h 197"/>
                <a:gd name="T16" fmla="*/ 118 w 212"/>
                <a:gd name="T17" fmla="*/ 181 h 197"/>
                <a:gd name="T18" fmla="*/ 135 w 212"/>
                <a:gd name="T19" fmla="*/ 160 h 197"/>
                <a:gd name="T20" fmla="*/ 148 w 212"/>
                <a:gd name="T21" fmla="*/ 107 h 197"/>
                <a:gd name="T22" fmla="*/ 166 w 212"/>
                <a:gd name="T23" fmla="*/ 107 h 197"/>
                <a:gd name="T24" fmla="*/ 185 w 212"/>
                <a:gd name="T25" fmla="*/ 128 h 197"/>
                <a:gd name="T26" fmla="*/ 201 w 212"/>
                <a:gd name="T27" fmla="*/ 103 h 197"/>
                <a:gd name="T28" fmla="*/ 201 w 212"/>
                <a:gd name="T29" fmla="*/ 59 h 197"/>
                <a:gd name="T30" fmla="*/ 167 w 212"/>
                <a:gd name="T31" fmla="*/ 43 h 197"/>
                <a:gd name="T32" fmla="*/ 148 w 212"/>
                <a:gd name="T33" fmla="*/ 54 h 197"/>
                <a:gd name="T34" fmla="*/ 135 w 212"/>
                <a:gd name="T35" fmla="*/ 6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97">
                  <a:moveTo>
                    <a:pt x="135" y="65"/>
                  </a:moveTo>
                  <a:cubicBezTo>
                    <a:pt x="135" y="65"/>
                    <a:pt x="94" y="29"/>
                    <a:pt x="83" y="18"/>
                  </a:cubicBezTo>
                  <a:cubicBezTo>
                    <a:pt x="71" y="6"/>
                    <a:pt x="61" y="0"/>
                    <a:pt x="50" y="26"/>
                  </a:cubicBezTo>
                  <a:cubicBezTo>
                    <a:pt x="39" y="53"/>
                    <a:pt x="33" y="58"/>
                    <a:pt x="14" y="65"/>
                  </a:cubicBezTo>
                  <a:cubicBezTo>
                    <a:pt x="4" y="75"/>
                    <a:pt x="10" y="99"/>
                    <a:pt x="24" y="104"/>
                  </a:cubicBezTo>
                  <a:cubicBezTo>
                    <a:pt x="15" y="133"/>
                    <a:pt x="0" y="149"/>
                    <a:pt x="19" y="161"/>
                  </a:cubicBezTo>
                  <a:cubicBezTo>
                    <a:pt x="37" y="174"/>
                    <a:pt x="57" y="197"/>
                    <a:pt x="65" y="180"/>
                  </a:cubicBezTo>
                  <a:cubicBezTo>
                    <a:pt x="65" y="193"/>
                    <a:pt x="85" y="192"/>
                    <a:pt x="95" y="192"/>
                  </a:cubicBezTo>
                  <a:cubicBezTo>
                    <a:pt x="105" y="192"/>
                    <a:pt x="115" y="190"/>
                    <a:pt x="118" y="181"/>
                  </a:cubicBezTo>
                  <a:cubicBezTo>
                    <a:pt x="131" y="184"/>
                    <a:pt x="135" y="174"/>
                    <a:pt x="135" y="160"/>
                  </a:cubicBezTo>
                  <a:cubicBezTo>
                    <a:pt x="158" y="145"/>
                    <a:pt x="170" y="129"/>
                    <a:pt x="148" y="107"/>
                  </a:cubicBezTo>
                  <a:cubicBezTo>
                    <a:pt x="158" y="88"/>
                    <a:pt x="166" y="98"/>
                    <a:pt x="166" y="107"/>
                  </a:cubicBezTo>
                  <a:cubicBezTo>
                    <a:pt x="166" y="116"/>
                    <a:pt x="171" y="128"/>
                    <a:pt x="185" y="128"/>
                  </a:cubicBezTo>
                  <a:cubicBezTo>
                    <a:pt x="198" y="128"/>
                    <a:pt x="204" y="124"/>
                    <a:pt x="201" y="103"/>
                  </a:cubicBezTo>
                  <a:cubicBezTo>
                    <a:pt x="197" y="82"/>
                    <a:pt x="212" y="65"/>
                    <a:pt x="201" y="59"/>
                  </a:cubicBezTo>
                  <a:cubicBezTo>
                    <a:pt x="190" y="54"/>
                    <a:pt x="171" y="47"/>
                    <a:pt x="167" y="43"/>
                  </a:cubicBezTo>
                  <a:cubicBezTo>
                    <a:pt x="163" y="39"/>
                    <a:pt x="155" y="47"/>
                    <a:pt x="148" y="54"/>
                  </a:cubicBezTo>
                  <a:cubicBezTo>
                    <a:pt x="141" y="61"/>
                    <a:pt x="140" y="65"/>
                    <a:pt x="135" y="6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9" name="Freeform 377"/>
            <p:cNvSpPr/>
            <p:nvPr/>
          </p:nvSpPr>
          <p:spPr bwMode="auto">
            <a:xfrm>
              <a:off x="1843088" y="6234114"/>
              <a:ext cx="104775" cy="96838"/>
            </a:xfrm>
            <a:custGeom>
              <a:avLst/>
              <a:gdLst>
                <a:gd name="T0" fmla="*/ 62 w 198"/>
                <a:gd name="T1" fmla="*/ 169 h 181"/>
                <a:gd name="T2" fmla="*/ 81 w 198"/>
                <a:gd name="T3" fmla="*/ 181 h 181"/>
                <a:gd name="T4" fmla="*/ 110 w 198"/>
                <a:gd name="T5" fmla="*/ 170 h 181"/>
                <a:gd name="T6" fmla="*/ 103 w 198"/>
                <a:gd name="T7" fmla="*/ 143 h 181"/>
                <a:gd name="T8" fmla="*/ 62 w 198"/>
                <a:gd name="T9" fmla="*/ 144 h 181"/>
                <a:gd name="T10" fmla="*/ 61 w 198"/>
                <a:gd name="T11" fmla="*/ 140 h 181"/>
                <a:gd name="T12" fmla="*/ 101 w 198"/>
                <a:gd name="T13" fmla="*/ 139 h 181"/>
                <a:gd name="T14" fmla="*/ 114 w 198"/>
                <a:gd name="T15" fmla="*/ 159 h 181"/>
                <a:gd name="T16" fmla="*/ 114 w 198"/>
                <a:gd name="T17" fmla="*/ 166 h 181"/>
                <a:gd name="T18" fmla="*/ 119 w 198"/>
                <a:gd name="T19" fmla="*/ 171 h 181"/>
                <a:gd name="T20" fmla="*/ 126 w 198"/>
                <a:gd name="T21" fmla="*/ 152 h 181"/>
                <a:gd name="T22" fmla="*/ 119 w 198"/>
                <a:gd name="T23" fmla="*/ 154 h 181"/>
                <a:gd name="T24" fmla="*/ 123 w 198"/>
                <a:gd name="T25" fmla="*/ 150 h 181"/>
                <a:gd name="T26" fmla="*/ 145 w 198"/>
                <a:gd name="T27" fmla="*/ 135 h 181"/>
                <a:gd name="T28" fmla="*/ 141 w 198"/>
                <a:gd name="T29" fmla="*/ 102 h 181"/>
                <a:gd name="T30" fmla="*/ 129 w 198"/>
                <a:gd name="T31" fmla="*/ 109 h 181"/>
                <a:gd name="T32" fmla="*/ 130 w 198"/>
                <a:gd name="T33" fmla="*/ 102 h 181"/>
                <a:gd name="T34" fmla="*/ 139 w 198"/>
                <a:gd name="T35" fmla="*/ 98 h 181"/>
                <a:gd name="T36" fmla="*/ 153 w 198"/>
                <a:gd name="T37" fmla="*/ 84 h 181"/>
                <a:gd name="T38" fmla="*/ 152 w 198"/>
                <a:gd name="T39" fmla="*/ 69 h 181"/>
                <a:gd name="T40" fmla="*/ 155 w 198"/>
                <a:gd name="T41" fmla="*/ 70 h 181"/>
                <a:gd name="T42" fmla="*/ 158 w 198"/>
                <a:gd name="T43" fmla="*/ 84 h 181"/>
                <a:gd name="T44" fmla="*/ 172 w 198"/>
                <a:gd name="T45" fmla="*/ 77 h 181"/>
                <a:gd name="T46" fmla="*/ 162 w 198"/>
                <a:gd name="T47" fmla="*/ 87 h 181"/>
                <a:gd name="T48" fmla="*/ 177 w 198"/>
                <a:gd name="T49" fmla="*/ 116 h 181"/>
                <a:gd name="T50" fmla="*/ 193 w 198"/>
                <a:gd name="T51" fmla="*/ 100 h 181"/>
                <a:gd name="T52" fmla="*/ 195 w 198"/>
                <a:gd name="T53" fmla="*/ 69 h 181"/>
                <a:gd name="T54" fmla="*/ 189 w 198"/>
                <a:gd name="T55" fmla="*/ 50 h 181"/>
                <a:gd name="T56" fmla="*/ 163 w 198"/>
                <a:gd name="T57" fmla="*/ 40 h 181"/>
                <a:gd name="T58" fmla="*/ 145 w 198"/>
                <a:gd name="T59" fmla="*/ 48 h 181"/>
                <a:gd name="T60" fmla="*/ 131 w 198"/>
                <a:gd name="T61" fmla="*/ 69 h 181"/>
                <a:gd name="T62" fmla="*/ 127 w 198"/>
                <a:gd name="T63" fmla="*/ 64 h 181"/>
                <a:gd name="T64" fmla="*/ 113 w 198"/>
                <a:gd name="T65" fmla="*/ 46 h 181"/>
                <a:gd name="T66" fmla="*/ 75 w 198"/>
                <a:gd name="T67" fmla="*/ 13 h 181"/>
                <a:gd name="T68" fmla="*/ 59 w 198"/>
                <a:gd name="T69" fmla="*/ 4 h 181"/>
                <a:gd name="T70" fmla="*/ 40 w 198"/>
                <a:gd name="T71" fmla="*/ 36 h 181"/>
                <a:gd name="T72" fmla="*/ 18 w 198"/>
                <a:gd name="T73" fmla="*/ 57 h 181"/>
                <a:gd name="T74" fmla="*/ 17 w 198"/>
                <a:gd name="T75" fmla="*/ 90 h 181"/>
                <a:gd name="T76" fmla="*/ 67 w 198"/>
                <a:gd name="T77" fmla="*/ 75 h 181"/>
                <a:gd name="T78" fmla="*/ 71 w 198"/>
                <a:gd name="T79" fmla="*/ 71 h 181"/>
                <a:gd name="T80" fmla="*/ 86 w 198"/>
                <a:gd name="T81" fmla="*/ 79 h 181"/>
                <a:gd name="T82" fmla="*/ 87 w 198"/>
                <a:gd name="T83" fmla="*/ 83 h 181"/>
                <a:gd name="T84" fmla="*/ 71 w 198"/>
                <a:gd name="T85" fmla="*/ 75 h 181"/>
                <a:gd name="T86" fmla="*/ 25 w 198"/>
                <a:gd name="T87" fmla="*/ 101 h 181"/>
                <a:gd name="T88" fmla="*/ 14 w 198"/>
                <a:gd name="T89" fmla="*/ 124 h 181"/>
                <a:gd name="T90" fmla="*/ 15 w 198"/>
                <a:gd name="T91" fmla="*/ 148 h 181"/>
                <a:gd name="T92" fmla="*/ 47 w 198"/>
                <a:gd name="T93" fmla="*/ 174 h 181"/>
                <a:gd name="T94" fmla="*/ 59 w 198"/>
                <a:gd name="T95" fmla="*/ 166 h 181"/>
                <a:gd name="T96" fmla="*/ 55 w 198"/>
                <a:gd name="T97" fmla="*/ 138 h 181"/>
                <a:gd name="T98" fmla="*/ 54 w 198"/>
                <a:gd name="T99" fmla="*/ 130 h 181"/>
                <a:gd name="T100" fmla="*/ 55 w 198"/>
                <a:gd name="T101" fmla="*/ 111 h 181"/>
                <a:gd name="T102" fmla="*/ 64 w 198"/>
                <a:gd name="T103" fmla="*/ 108 h 181"/>
                <a:gd name="T104" fmla="*/ 77 w 198"/>
                <a:gd name="T105" fmla="*/ 112 h 181"/>
                <a:gd name="T106" fmla="*/ 73 w 198"/>
                <a:gd name="T107" fmla="*/ 116 h 181"/>
                <a:gd name="T108" fmla="*/ 60 w 198"/>
                <a:gd name="T109" fmla="*/ 115 h 181"/>
                <a:gd name="T110" fmla="*/ 60 w 198"/>
                <a:gd name="T111" fmla="*/ 130 h 181"/>
                <a:gd name="T112" fmla="*/ 64 w 198"/>
                <a:gd name="T113" fmla="*/ 153 h 181"/>
                <a:gd name="T114" fmla="*/ 62 w 198"/>
                <a:gd name="T115" fmla="*/ 16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81">
                  <a:moveTo>
                    <a:pt x="62" y="169"/>
                  </a:moveTo>
                  <a:cubicBezTo>
                    <a:pt x="62" y="169"/>
                    <a:pt x="67" y="181"/>
                    <a:pt x="81" y="181"/>
                  </a:cubicBezTo>
                  <a:cubicBezTo>
                    <a:pt x="96" y="181"/>
                    <a:pt x="110" y="177"/>
                    <a:pt x="110" y="170"/>
                  </a:cubicBezTo>
                  <a:cubicBezTo>
                    <a:pt x="111" y="164"/>
                    <a:pt x="113" y="145"/>
                    <a:pt x="103" y="143"/>
                  </a:cubicBezTo>
                  <a:cubicBezTo>
                    <a:pt x="94" y="141"/>
                    <a:pt x="62" y="144"/>
                    <a:pt x="62" y="144"/>
                  </a:cubicBezTo>
                  <a:cubicBezTo>
                    <a:pt x="61" y="140"/>
                    <a:pt x="61" y="140"/>
                    <a:pt x="61" y="140"/>
                  </a:cubicBezTo>
                  <a:cubicBezTo>
                    <a:pt x="61" y="140"/>
                    <a:pt x="87" y="137"/>
                    <a:pt x="101" y="139"/>
                  </a:cubicBezTo>
                  <a:cubicBezTo>
                    <a:pt x="115" y="140"/>
                    <a:pt x="114" y="152"/>
                    <a:pt x="114" y="159"/>
                  </a:cubicBezTo>
                  <a:cubicBezTo>
                    <a:pt x="114" y="165"/>
                    <a:pt x="114" y="166"/>
                    <a:pt x="114" y="166"/>
                  </a:cubicBezTo>
                  <a:cubicBezTo>
                    <a:pt x="114" y="166"/>
                    <a:pt x="114" y="171"/>
                    <a:pt x="119" y="171"/>
                  </a:cubicBezTo>
                  <a:cubicBezTo>
                    <a:pt x="124" y="171"/>
                    <a:pt x="129" y="161"/>
                    <a:pt x="126" y="152"/>
                  </a:cubicBezTo>
                  <a:cubicBezTo>
                    <a:pt x="122" y="154"/>
                    <a:pt x="120" y="156"/>
                    <a:pt x="119" y="154"/>
                  </a:cubicBezTo>
                  <a:cubicBezTo>
                    <a:pt x="117" y="153"/>
                    <a:pt x="119" y="151"/>
                    <a:pt x="123" y="150"/>
                  </a:cubicBezTo>
                  <a:cubicBezTo>
                    <a:pt x="128" y="149"/>
                    <a:pt x="139" y="143"/>
                    <a:pt x="145" y="135"/>
                  </a:cubicBezTo>
                  <a:cubicBezTo>
                    <a:pt x="151" y="127"/>
                    <a:pt x="154" y="113"/>
                    <a:pt x="141" y="102"/>
                  </a:cubicBezTo>
                  <a:cubicBezTo>
                    <a:pt x="132" y="105"/>
                    <a:pt x="131" y="107"/>
                    <a:pt x="129" y="109"/>
                  </a:cubicBezTo>
                  <a:cubicBezTo>
                    <a:pt x="127" y="111"/>
                    <a:pt x="124" y="108"/>
                    <a:pt x="130" y="102"/>
                  </a:cubicBezTo>
                  <a:cubicBezTo>
                    <a:pt x="133" y="98"/>
                    <a:pt x="139" y="98"/>
                    <a:pt x="139" y="98"/>
                  </a:cubicBezTo>
                  <a:cubicBezTo>
                    <a:pt x="139" y="98"/>
                    <a:pt x="145" y="86"/>
                    <a:pt x="153" y="84"/>
                  </a:cubicBezTo>
                  <a:cubicBezTo>
                    <a:pt x="153" y="79"/>
                    <a:pt x="151" y="74"/>
                    <a:pt x="152" y="69"/>
                  </a:cubicBezTo>
                  <a:cubicBezTo>
                    <a:pt x="153" y="63"/>
                    <a:pt x="155" y="66"/>
                    <a:pt x="155" y="70"/>
                  </a:cubicBezTo>
                  <a:cubicBezTo>
                    <a:pt x="155" y="74"/>
                    <a:pt x="155" y="84"/>
                    <a:pt x="158" y="84"/>
                  </a:cubicBezTo>
                  <a:cubicBezTo>
                    <a:pt x="161" y="84"/>
                    <a:pt x="170" y="79"/>
                    <a:pt x="172" y="77"/>
                  </a:cubicBezTo>
                  <a:cubicBezTo>
                    <a:pt x="174" y="74"/>
                    <a:pt x="178" y="82"/>
                    <a:pt x="162" y="87"/>
                  </a:cubicBezTo>
                  <a:cubicBezTo>
                    <a:pt x="162" y="98"/>
                    <a:pt x="166" y="114"/>
                    <a:pt x="177" y="116"/>
                  </a:cubicBezTo>
                  <a:cubicBezTo>
                    <a:pt x="189" y="119"/>
                    <a:pt x="195" y="113"/>
                    <a:pt x="193" y="100"/>
                  </a:cubicBezTo>
                  <a:cubicBezTo>
                    <a:pt x="190" y="87"/>
                    <a:pt x="192" y="79"/>
                    <a:pt x="195" y="69"/>
                  </a:cubicBezTo>
                  <a:cubicBezTo>
                    <a:pt x="198" y="58"/>
                    <a:pt x="196" y="54"/>
                    <a:pt x="189" y="50"/>
                  </a:cubicBezTo>
                  <a:cubicBezTo>
                    <a:pt x="183" y="47"/>
                    <a:pt x="164" y="42"/>
                    <a:pt x="163" y="40"/>
                  </a:cubicBezTo>
                  <a:cubicBezTo>
                    <a:pt x="161" y="39"/>
                    <a:pt x="152" y="41"/>
                    <a:pt x="145" y="48"/>
                  </a:cubicBezTo>
                  <a:cubicBezTo>
                    <a:pt x="138" y="55"/>
                    <a:pt x="132" y="67"/>
                    <a:pt x="131" y="69"/>
                  </a:cubicBezTo>
                  <a:cubicBezTo>
                    <a:pt x="129" y="71"/>
                    <a:pt x="126" y="70"/>
                    <a:pt x="127" y="64"/>
                  </a:cubicBezTo>
                  <a:cubicBezTo>
                    <a:pt x="129" y="59"/>
                    <a:pt x="120" y="52"/>
                    <a:pt x="113" y="46"/>
                  </a:cubicBezTo>
                  <a:cubicBezTo>
                    <a:pt x="105" y="40"/>
                    <a:pt x="81" y="19"/>
                    <a:pt x="75" y="13"/>
                  </a:cubicBezTo>
                  <a:cubicBezTo>
                    <a:pt x="69" y="7"/>
                    <a:pt x="63" y="0"/>
                    <a:pt x="59" y="4"/>
                  </a:cubicBezTo>
                  <a:cubicBezTo>
                    <a:pt x="55" y="8"/>
                    <a:pt x="44" y="29"/>
                    <a:pt x="40" y="36"/>
                  </a:cubicBezTo>
                  <a:cubicBezTo>
                    <a:pt x="36" y="44"/>
                    <a:pt x="28" y="53"/>
                    <a:pt x="18" y="57"/>
                  </a:cubicBezTo>
                  <a:cubicBezTo>
                    <a:pt x="9" y="60"/>
                    <a:pt x="0" y="73"/>
                    <a:pt x="17" y="90"/>
                  </a:cubicBezTo>
                  <a:cubicBezTo>
                    <a:pt x="33" y="107"/>
                    <a:pt x="58" y="98"/>
                    <a:pt x="67" y="75"/>
                  </a:cubicBezTo>
                  <a:cubicBezTo>
                    <a:pt x="62" y="72"/>
                    <a:pt x="65" y="69"/>
                    <a:pt x="71" y="71"/>
                  </a:cubicBezTo>
                  <a:cubicBezTo>
                    <a:pt x="76" y="72"/>
                    <a:pt x="83" y="78"/>
                    <a:pt x="86" y="79"/>
                  </a:cubicBezTo>
                  <a:cubicBezTo>
                    <a:pt x="89" y="81"/>
                    <a:pt x="91" y="83"/>
                    <a:pt x="87" y="83"/>
                  </a:cubicBezTo>
                  <a:cubicBezTo>
                    <a:pt x="84" y="83"/>
                    <a:pt x="74" y="78"/>
                    <a:pt x="71" y="75"/>
                  </a:cubicBezTo>
                  <a:cubicBezTo>
                    <a:pt x="68" y="82"/>
                    <a:pt x="56" y="111"/>
                    <a:pt x="25" y="101"/>
                  </a:cubicBezTo>
                  <a:cubicBezTo>
                    <a:pt x="21" y="101"/>
                    <a:pt x="16" y="116"/>
                    <a:pt x="14" y="124"/>
                  </a:cubicBezTo>
                  <a:cubicBezTo>
                    <a:pt x="12" y="131"/>
                    <a:pt x="2" y="140"/>
                    <a:pt x="15" y="148"/>
                  </a:cubicBezTo>
                  <a:cubicBezTo>
                    <a:pt x="28" y="157"/>
                    <a:pt x="42" y="172"/>
                    <a:pt x="47" y="174"/>
                  </a:cubicBezTo>
                  <a:cubicBezTo>
                    <a:pt x="52" y="176"/>
                    <a:pt x="59" y="173"/>
                    <a:pt x="59" y="166"/>
                  </a:cubicBezTo>
                  <a:cubicBezTo>
                    <a:pt x="59" y="158"/>
                    <a:pt x="61" y="143"/>
                    <a:pt x="55" y="138"/>
                  </a:cubicBezTo>
                  <a:cubicBezTo>
                    <a:pt x="50" y="133"/>
                    <a:pt x="51" y="133"/>
                    <a:pt x="54" y="130"/>
                  </a:cubicBezTo>
                  <a:cubicBezTo>
                    <a:pt x="58" y="126"/>
                    <a:pt x="55" y="111"/>
                    <a:pt x="55" y="111"/>
                  </a:cubicBezTo>
                  <a:cubicBezTo>
                    <a:pt x="55" y="111"/>
                    <a:pt x="57" y="105"/>
                    <a:pt x="64" y="108"/>
                  </a:cubicBezTo>
                  <a:cubicBezTo>
                    <a:pt x="71" y="111"/>
                    <a:pt x="77" y="112"/>
                    <a:pt x="77" y="112"/>
                  </a:cubicBezTo>
                  <a:cubicBezTo>
                    <a:pt x="77" y="112"/>
                    <a:pt x="78" y="117"/>
                    <a:pt x="73" y="116"/>
                  </a:cubicBezTo>
                  <a:cubicBezTo>
                    <a:pt x="68" y="115"/>
                    <a:pt x="58" y="111"/>
                    <a:pt x="60" y="115"/>
                  </a:cubicBezTo>
                  <a:cubicBezTo>
                    <a:pt x="61" y="119"/>
                    <a:pt x="63" y="128"/>
                    <a:pt x="60" y="130"/>
                  </a:cubicBezTo>
                  <a:cubicBezTo>
                    <a:pt x="58" y="133"/>
                    <a:pt x="63" y="143"/>
                    <a:pt x="64" y="153"/>
                  </a:cubicBezTo>
                  <a:cubicBezTo>
                    <a:pt x="65" y="163"/>
                    <a:pt x="62" y="169"/>
                    <a:pt x="62" y="16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0" name="Freeform 378"/>
            <p:cNvSpPr/>
            <p:nvPr/>
          </p:nvSpPr>
          <p:spPr bwMode="auto">
            <a:xfrm>
              <a:off x="1892301" y="6289676"/>
              <a:ext cx="12700" cy="12700"/>
            </a:xfrm>
            <a:custGeom>
              <a:avLst/>
              <a:gdLst>
                <a:gd name="T0" fmla="*/ 10 w 22"/>
                <a:gd name="T1" fmla="*/ 8 h 26"/>
                <a:gd name="T2" fmla="*/ 5 w 22"/>
                <a:gd name="T3" fmla="*/ 19 h 26"/>
                <a:gd name="T4" fmla="*/ 0 w 22"/>
                <a:gd name="T5" fmla="*/ 19 h 26"/>
                <a:gd name="T6" fmla="*/ 8 w 22"/>
                <a:gd name="T7" fmla="*/ 3 h 26"/>
                <a:gd name="T8" fmla="*/ 20 w 22"/>
                <a:gd name="T9" fmla="*/ 1 h 26"/>
                <a:gd name="T10" fmla="*/ 13 w 22"/>
                <a:gd name="T11" fmla="*/ 6 h 26"/>
                <a:gd name="T12" fmla="*/ 10 w 22"/>
                <a:gd name="T13" fmla="*/ 8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10" y="8"/>
                  </a:moveTo>
                  <a:cubicBezTo>
                    <a:pt x="7" y="11"/>
                    <a:pt x="5" y="15"/>
                    <a:pt x="5" y="19"/>
                  </a:cubicBezTo>
                  <a:cubicBezTo>
                    <a:pt x="5" y="24"/>
                    <a:pt x="0" y="26"/>
                    <a:pt x="0" y="19"/>
                  </a:cubicBezTo>
                  <a:cubicBezTo>
                    <a:pt x="0" y="13"/>
                    <a:pt x="2" y="6"/>
                    <a:pt x="8" y="3"/>
                  </a:cubicBezTo>
                  <a:cubicBezTo>
                    <a:pt x="13" y="0"/>
                    <a:pt x="19" y="0"/>
                    <a:pt x="20" y="1"/>
                  </a:cubicBezTo>
                  <a:cubicBezTo>
                    <a:pt x="22" y="3"/>
                    <a:pt x="13" y="6"/>
                    <a:pt x="13" y="6"/>
                  </a:cubicBezTo>
                  <a:cubicBezTo>
                    <a:pt x="11" y="7"/>
                    <a:pt x="10" y="8"/>
                    <a:pt x="10" y="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1" name="Freeform 379"/>
            <p:cNvSpPr/>
            <p:nvPr/>
          </p:nvSpPr>
          <p:spPr bwMode="auto">
            <a:xfrm>
              <a:off x="2020888" y="6205539"/>
              <a:ext cx="130175" cy="84138"/>
            </a:xfrm>
            <a:custGeom>
              <a:avLst/>
              <a:gdLst>
                <a:gd name="T0" fmla="*/ 61 w 246"/>
                <a:gd name="T1" fmla="*/ 0 h 157"/>
                <a:gd name="T2" fmla="*/ 125 w 246"/>
                <a:gd name="T3" fmla="*/ 61 h 157"/>
                <a:gd name="T4" fmla="*/ 186 w 246"/>
                <a:gd name="T5" fmla="*/ 19 h 157"/>
                <a:gd name="T6" fmla="*/ 243 w 246"/>
                <a:gd name="T7" fmla="*/ 80 h 157"/>
                <a:gd name="T8" fmla="*/ 225 w 246"/>
                <a:gd name="T9" fmla="*/ 100 h 157"/>
                <a:gd name="T10" fmla="*/ 135 w 246"/>
                <a:gd name="T11" fmla="*/ 151 h 157"/>
                <a:gd name="T12" fmla="*/ 42 w 246"/>
                <a:gd name="T13" fmla="*/ 86 h 157"/>
                <a:gd name="T14" fmla="*/ 61 w 246"/>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157">
                  <a:moveTo>
                    <a:pt x="61" y="0"/>
                  </a:moveTo>
                  <a:cubicBezTo>
                    <a:pt x="61" y="0"/>
                    <a:pt x="109" y="43"/>
                    <a:pt x="125" y="61"/>
                  </a:cubicBezTo>
                  <a:cubicBezTo>
                    <a:pt x="168" y="29"/>
                    <a:pt x="186" y="19"/>
                    <a:pt x="186" y="19"/>
                  </a:cubicBezTo>
                  <a:cubicBezTo>
                    <a:pt x="243" y="80"/>
                    <a:pt x="243" y="80"/>
                    <a:pt x="243" y="80"/>
                  </a:cubicBezTo>
                  <a:cubicBezTo>
                    <a:pt x="243" y="80"/>
                    <a:pt x="246" y="84"/>
                    <a:pt x="225" y="100"/>
                  </a:cubicBezTo>
                  <a:cubicBezTo>
                    <a:pt x="203" y="117"/>
                    <a:pt x="154" y="145"/>
                    <a:pt x="135" y="151"/>
                  </a:cubicBezTo>
                  <a:cubicBezTo>
                    <a:pt x="117" y="157"/>
                    <a:pt x="85" y="141"/>
                    <a:pt x="42" y="86"/>
                  </a:cubicBezTo>
                  <a:cubicBezTo>
                    <a:pt x="0" y="0"/>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2" name="Freeform 380"/>
            <p:cNvSpPr/>
            <p:nvPr/>
          </p:nvSpPr>
          <p:spPr bwMode="auto">
            <a:xfrm>
              <a:off x="2051051" y="6216651"/>
              <a:ext cx="92075" cy="66675"/>
            </a:xfrm>
            <a:custGeom>
              <a:avLst/>
              <a:gdLst>
                <a:gd name="T0" fmla="*/ 16 w 175"/>
                <a:gd name="T1" fmla="*/ 73 h 126"/>
                <a:gd name="T2" fmla="*/ 20 w 175"/>
                <a:gd name="T3" fmla="*/ 97 h 126"/>
                <a:gd name="T4" fmla="*/ 78 w 175"/>
                <a:gd name="T5" fmla="*/ 126 h 126"/>
                <a:gd name="T6" fmla="*/ 142 w 175"/>
                <a:gd name="T7" fmla="*/ 88 h 126"/>
                <a:gd name="T8" fmla="*/ 165 w 175"/>
                <a:gd name="T9" fmla="*/ 64 h 126"/>
                <a:gd name="T10" fmla="*/ 129 w 175"/>
                <a:gd name="T11" fmla="*/ 21 h 126"/>
                <a:gd name="T12" fmla="*/ 111 w 175"/>
                <a:gd name="T13" fmla="*/ 18 h 126"/>
                <a:gd name="T14" fmla="*/ 73 w 175"/>
                <a:gd name="T15" fmla="*/ 48 h 126"/>
                <a:gd name="T16" fmla="*/ 71 w 175"/>
                <a:gd name="T17" fmla="*/ 89 h 126"/>
                <a:gd name="T18" fmla="*/ 66 w 175"/>
                <a:gd name="T19" fmla="*/ 87 h 126"/>
                <a:gd name="T20" fmla="*/ 65 w 175"/>
                <a:gd name="T21" fmla="*/ 45 h 126"/>
                <a:gd name="T22" fmla="*/ 15 w 175"/>
                <a:gd name="T23" fmla="*/ 3 h 126"/>
                <a:gd name="T24" fmla="*/ 5 w 175"/>
                <a:gd name="T25" fmla="*/ 15 h 126"/>
                <a:gd name="T26" fmla="*/ 16 w 175"/>
                <a:gd name="T2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26">
                  <a:moveTo>
                    <a:pt x="16" y="73"/>
                  </a:moveTo>
                  <a:cubicBezTo>
                    <a:pt x="17" y="80"/>
                    <a:pt x="16" y="90"/>
                    <a:pt x="20" y="97"/>
                  </a:cubicBezTo>
                  <a:cubicBezTo>
                    <a:pt x="30" y="108"/>
                    <a:pt x="62" y="126"/>
                    <a:pt x="78" y="126"/>
                  </a:cubicBezTo>
                  <a:cubicBezTo>
                    <a:pt x="95" y="125"/>
                    <a:pt x="126" y="98"/>
                    <a:pt x="142" y="88"/>
                  </a:cubicBezTo>
                  <a:cubicBezTo>
                    <a:pt x="158" y="77"/>
                    <a:pt x="175" y="69"/>
                    <a:pt x="165" y="64"/>
                  </a:cubicBezTo>
                  <a:cubicBezTo>
                    <a:pt x="133" y="47"/>
                    <a:pt x="134" y="33"/>
                    <a:pt x="129" y="21"/>
                  </a:cubicBezTo>
                  <a:cubicBezTo>
                    <a:pt x="124" y="9"/>
                    <a:pt x="118" y="13"/>
                    <a:pt x="111" y="18"/>
                  </a:cubicBezTo>
                  <a:cubicBezTo>
                    <a:pt x="103" y="24"/>
                    <a:pt x="77" y="41"/>
                    <a:pt x="73" y="48"/>
                  </a:cubicBezTo>
                  <a:cubicBezTo>
                    <a:pt x="72" y="53"/>
                    <a:pt x="72" y="78"/>
                    <a:pt x="71" y="89"/>
                  </a:cubicBezTo>
                  <a:cubicBezTo>
                    <a:pt x="70" y="100"/>
                    <a:pt x="63" y="98"/>
                    <a:pt x="66" y="87"/>
                  </a:cubicBezTo>
                  <a:cubicBezTo>
                    <a:pt x="70" y="76"/>
                    <a:pt x="70" y="58"/>
                    <a:pt x="65" y="45"/>
                  </a:cubicBezTo>
                  <a:cubicBezTo>
                    <a:pt x="60" y="33"/>
                    <a:pt x="23" y="4"/>
                    <a:pt x="15" y="3"/>
                  </a:cubicBezTo>
                  <a:cubicBezTo>
                    <a:pt x="15" y="3"/>
                    <a:pt x="0" y="0"/>
                    <a:pt x="5" y="15"/>
                  </a:cubicBezTo>
                  <a:cubicBezTo>
                    <a:pt x="9" y="30"/>
                    <a:pt x="14" y="60"/>
                    <a:pt x="16"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3" name="Freeform 381"/>
            <p:cNvSpPr/>
            <p:nvPr/>
          </p:nvSpPr>
          <p:spPr bwMode="auto">
            <a:xfrm>
              <a:off x="2117726" y="6210301"/>
              <a:ext cx="39688" cy="39688"/>
            </a:xfrm>
            <a:custGeom>
              <a:avLst/>
              <a:gdLst>
                <a:gd name="T0" fmla="*/ 12 w 73"/>
                <a:gd name="T1" fmla="*/ 1 h 75"/>
                <a:gd name="T2" fmla="*/ 73 w 73"/>
                <a:gd name="T3" fmla="*/ 63 h 75"/>
                <a:gd name="T4" fmla="*/ 61 w 73"/>
                <a:gd name="T5" fmla="*/ 75 h 75"/>
                <a:gd name="T6" fmla="*/ 1 w 73"/>
                <a:gd name="T7" fmla="*/ 13 h 75"/>
                <a:gd name="T8" fmla="*/ 12 w 73"/>
                <a:gd name="T9" fmla="*/ 1 h 75"/>
              </a:gdLst>
              <a:ahLst/>
              <a:cxnLst>
                <a:cxn ang="0">
                  <a:pos x="T0" y="T1"/>
                </a:cxn>
                <a:cxn ang="0">
                  <a:pos x="T2" y="T3"/>
                </a:cxn>
                <a:cxn ang="0">
                  <a:pos x="T4" y="T5"/>
                </a:cxn>
                <a:cxn ang="0">
                  <a:pos x="T6" y="T7"/>
                </a:cxn>
                <a:cxn ang="0">
                  <a:pos x="T8" y="T9"/>
                </a:cxn>
              </a:cxnLst>
              <a:rect l="0" t="0" r="r" b="b"/>
              <a:pathLst>
                <a:path w="73" h="75">
                  <a:moveTo>
                    <a:pt x="12" y="1"/>
                  </a:moveTo>
                  <a:cubicBezTo>
                    <a:pt x="12" y="1"/>
                    <a:pt x="20" y="45"/>
                    <a:pt x="73" y="63"/>
                  </a:cubicBezTo>
                  <a:cubicBezTo>
                    <a:pt x="71" y="74"/>
                    <a:pt x="61" y="75"/>
                    <a:pt x="61" y="75"/>
                  </a:cubicBezTo>
                  <a:cubicBezTo>
                    <a:pt x="61" y="75"/>
                    <a:pt x="8" y="64"/>
                    <a:pt x="1" y="13"/>
                  </a:cubicBezTo>
                  <a:cubicBezTo>
                    <a:pt x="0" y="0"/>
                    <a:pt x="12" y="1"/>
                    <a:pt x="1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4" name="Freeform 382"/>
            <p:cNvSpPr/>
            <p:nvPr/>
          </p:nvSpPr>
          <p:spPr bwMode="auto">
            <a:xfrm>
              <a:off x="2089151" y="6148389"/>
              <a:ext cx="114300" cy="100013"/>
            </a:xfrm>
            <a:custGeom>
              <a:avLst/>
              <a:gdLst>
                <a:gd name="T0" fmla="*/ 73 w 214"/>
                <a:gd name="T1" fmla="*/ 75 h 189"/>
                <a:gd name="T2" fmla="*/ 113 w 214"/>
                <a:gd name="T3" fmla="*/ 21 h 189"/>
                <a:gd name="T4" fmla="*/ 146 w 214"/>
                <a:gd name="T5" fmla="*/ 23 h 189"/>
                <a:gd name="T6" fmla="*/ 186 w 214"/>
                <a:gd name="T7" fmla="*/ 54 h 189"/>
                <a:gd name="T8" fmla="*/ 183 w 214"/>
                <a:gd name="T9" fmla="*/ 92 h 189"/>
                <a:gd name="T10" fmla="*/ 199 w 214"/>
                <a:gd name="T11" fmla="*/ 145 h 189"/>
                <a:gd name="T12" fmla="*/ 158 w 214"/>
                <a:gd name="T13" fmla="*/ 171 h 189"/>
                <a:gd name="T14" fmla="*/ 132 w 214"/>
                <a:gd name="T15" fmla="*/ 187 h 189"/>
                <a:gd name="T16" fmla="*/ 109 w 214"/>
                <a:gd name="T17" fmla="*/ 181 h 189"/>
                <a:gd name="T18" fmla="*/ 89 w 214"/>
                <a:gd name="T19" fmla="*/ 164 h 189"/>
                <a:gd name="T20" fmla="*/ 68 w 214"/>
                <a:gd name="T21" fmla="*/ 116 h 189"/>
                <a:gd name="T22" fmla="*/ 51 w 214"/>
                <a:gd name="T23" fmla="*/ 119 h 189"/>
                <a:gd name="T24" fmla="*/ 37 w 214"/>
                <a:gd name="T25" fmla="*/ 142 h 189"/>
                <a:gd name="T26" fmla="*/ 17 w 214"/>
                <a:gd name="T27" fmla="*/ 122 h 189"/>
                <a:gd name="T28" fmla="*/ 9 w 214"/>
                <a:gd name="T29" fmla="*/ 81 h 189"/>
                <a:gd name="T30" fmla="*/ 39 w 214"/>
                <a:gd name="T31" fmla="*/ 59 h 189"/>
                <a:gd name="T32" fmla="*/ 58 w 214"/>
                <a:gd name="T33" fmla="*/ 66 h 189"/>
                <a:gd name="T34" fmla="*/ 73 w 214"/>
                <a:gd name="T35"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189">
                  <a:moveTo>
                    <a:pt x="73" y="75"/>
                  </a:moveTo>
                  <a:cubicBezTo>
                    <a:pt x="73" y="75"/>
                    <a:pt x="105" y="34"/>
                    <a:pt x="113" y="21"/>
                  </a:cubicBezTo>
                  <a:cubicBezTo>
                    <a:pt x="122" y="8"/>
                    <a:pt x="131" y="0"/>
                    <a:pt x="146" y="23"/>
                  </a:cubicBezTo>
                  <a:cubicBezTo>
                    <a:pt x="160" y="46"/>
                    <a:pt x="167" y="50"/>
                    <a:pt x="186" y="54"/>
                  </a:cubicBezTo>
                  <a:cubicBezTo>
                    <a:pt x="197" y="61"/>
                    <a:pt x="196" y="84"/>
                    <a:pt x="183" y="92"/>
                  </a:cubicBezTo>
                  <a:cubicBezTo>
                    <a:pt x="197" y="117"/>
                    <a:pt x="214" y="130"/>
                    <a:pt x="199" y="145"/>
                  </a:cubicBezTo>
                  <a:cubicBezTo>
                    <a:pt x="183" y="160"/>
                    <a:pt x="169" y="185"/>
                    <a:pt x="158" y="171"/>
                  </a:cubicBezTo>
                  <a:cubicBezTo>
                    <a:pt x="161" y="182"/>
                    <a:pt x="141" y="185"/>
                    <a:pt x="132" y="187"/>
                  </a:cubicBezTo>
                  <a:cubicBezTo>
                    <a:pt x="122" y="189"/>
                    <a:pt x="113" y="188"/>
                    <a:pt x="109" y="181"/>
                  </a:cubicBezTo>
                  <a:cubicBezTo>
                    <a:pt x="97" y="186"/>
                    <a:pt x="91" y="177"/>
                    <a:pt x="89" y="164"/>
                  </a:cubicBezTo>
                  <a:cubicBezTo>
                    <a:pt x="65" y="153"/>
                    <a:pt x="51" y="141"/>
                    <a:pt x="68" y="116"/>
                  </a:cubicBezTo>
                  <a:cubicBezTo>
                    <a:pt x="55" y="100"/>
                    <a:pt x="49" y="111"/>
                    <a:pt x="51" y="119"/>
                  </a:cubicBezTo>
                  <a:cubicBezTo>
                    <a:pt x="52" y="127"/>
                    <a:pt x="50" y="140"/>
                    <a:pt x="37" y="142"/>
                  </a:cubicBezTo>
                  <a:cubicBezTo>
                    <a:pt x="24" y="145"/>
                    <a:pt x="18" y="142"/>
                    <a:pt x="17" y="122"/>
                  </a:cubicBezTo>
                  <a:cubicBezTo>
                    <a:pt x="17" y="101"/>
                    <a:pt x="0" y="88"/>
                    <a:pt x="9" y="81"/>
                  </a:cubicBezTo>
                  <a:cubicBezTo>
                    <a:pt x="19" y="73"/>
                    <a:pt x="36" y="64"/>
                    <a:pt x="39" y="59"/>
                  </a:cubicBezTo>
                  <a:cubicBezTo>
                    <a:pt x="42" y="55"/>
                    <a:pt x="50" y="61"/>
                    <a:pt x="58" y="66"/>
                  </a:cubicBezTo>
                  <a:cubicBezTo>
                    <a:pt x="66" y="72"/>
                    <a:pt x="68" y="76"/>
                    <a:pt x="73" y="7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5" name="Freeform 383"/>
            <p:cNvSpPr/>
            <p:nvPr/>
          </p:nvSpPr>
          <p:spPr bwMode="auto">
            <a:xfrm>
              <a:off x="2093913" y="6153151"/>
              <a:ext cx="104775" cy="93663"/>
            </a:xfrm>
            <a:custGeom>
              <a:avLst/>
              <a:gdLst>
                <a:gd name="T0" fmla="*/ 147 w 198"/>
                <a:gd name="T1" fmla="*/ 159 h 176"/>
                <a:gd name="T2" fmla="*/ 131 w 198"/>
                <a:gd name="T3" fmla="*/ 174 h 176"/>
                <a:gd name="T4" fmla="*/ 102 w 198"/>
                <a:gd name="T5" fmla="*/ 168 h 176"/>
                <a:gd name="T6" fmla="*/ 104 w 198"/>
                <a:gd name="T7" fmla="*/ 142 h 176"/>
                <a:gd name="T8" fmla="*/ 142 w 198"/>
                <a:gd name="T9" fmla="*/ 136 h 176"/>
                <a:gd name="T10" fmla="*/ 143 w 198"/>
                <a:gd name="T11" fmla="*/ 132 h 176"/>
                <a:gd name="T12" fmla="*/ 105 w 198"/>
                <a:gd name="T13" fmla="*/ 137 h 176"/>
                <a:gd name="T14" fmla="*/ 96 w 198"/>
                <a:gd name="T15" fmla="*/ 159 h 176"/>
                <a:gd name="T16" fmla="*/ 97 w 198"/>
                <a:gd name="T17" fmla="*/ 165 h 176"/>
                <a:gd name="T18" fmla="*/ 94 w 198"/>
                <a:gd name="T19" fmla="*/ 171 h 176"/>
                <a:gd name="T20" fmla="*/ 84 w 198"/>
                <a:gd name="T21" fmla="*/ 155 h 176"/>
                <a:gd name="T22" fmla="*/ 91 w 198"/>
                <a:gd name="T23" fmla="*/ 155 h 176"/>
                <a:gd name="T24" fmla="*/ 86 w 198"/>
                <a:gd name="T25" fmla="*/ 152 h 176"/>
                <a:gd name="T26" fmla="*/ 63 w 198"/>
                <a:gd name="T27" fmla="*/ 141 h 176"/>
                <a:gd name="T28" fmla="*/ 61 w 198"/>
                <a:gd name="T29" fmla="*/ 110 h 176"/>
                <a:gd name="T30" fmla="*/ 74 w 198"/>
                <a:gd name="T31" fmla="*/ 114 h 176"/>
                <a:gd name="T32" fmla="*/ 72 w 198"/>
                <a:gd name="T33" fmla="*/ 108 h 176"/>
                <a:gd name="T34" fmla="*/ 62 w 198"/>
                <a:gd name="T35" fmla="*/ 106 h 176"/>
                <a:gd name="T36" fmla="*/ 46 w 198"/>
                <a:gd name="T37" fmla="*/ 95 h 176"/>
                <a:gd name="T38" fmla="*/ 45 w 198"/>
                <a:gd name="T39" fmla="*/ 80 h 176"/>
                <a:gd name="T40" fmla="*/ 42 w 198"/>
                <a:gd name="T41" fmla="*/ 82 h 176"/>
                <a:gd name="T42" fmla="*/ 41 w 198"/>
                <a:gd name="T43" fmla="*/ 96 h 176"/>
                <a:gd name="T44" fmla="*/ 27 w 198"/>
                <a:gd name="T45" fmla="*/ 91 h 176"/>
                <a:gd name="T46" fmla="*/ 38 w 198"/>
                <a:gd name="T47" fmla="*/ 100 h 176"/>
                <a:gd name="T48" fmla="*/ 29 w 198"/>
                <a:gd name="T49" fmla="*/ 129 h 176"/>
                <a:gd name="T50" fmla="*/ 12 w 198"/>
                <a:gd name="T51" fmla="*/ 117 h 176"/>
                <a:gd name="T52" fmla="*/ 5 w 198"/>
                <a:gd name="T53" fmla="*/ 88 h 176"/>
                <a:gd name="T54" fmla="*/ 6 w 198"/>
                <a:gd name="T55" fmla="*/ 70 h 176"/>
                <a:gd name="T56" fmla="*/ 30 w 198"/>
                <a:gd name="T57" fmla="*/ 56 h 176"/>
                <a:gd name="T58" fmla="*/ 48 w 198"/>
                <a:gd name="T59" fmla="*/ 60 h 176"/>
                <a:gd name="T60" fmla="*/ 65 w 198"/>
                <a:gd name="T61" fmla="*/ 77 h 176"/>
                <a:gd name="T62" fmla="*/ 67 w 198"/>
                <a:gd name="T63" fmla="*/ 72 h 176"/>
                <a:gd name="T64" fmla="*/ 78 w 198"/>
                <a:gd name="T65" fmla="*/ 52 h 176"/>
                <a:gd name="T66" fmla="*/ 107 w 198"/>
                <a:gd name="T67" fmla="*/ 14 h 176"/>
                <a:gd name="T68" fmla="*/ 121 w 198"/>
                <a:gd name="T69" fmla="*/ 3 h 176"/>
                <a:gd name="T70" fmla="*/ 144 w 198"/>
                <a:gd name="T71" fmla="*/ 30 h 176"/>
                <a:gd name="T72" fmla="*/ 168 w 198"/>
                <a:gd name="T73" fmla="*/ 45 h 176"/>
                <a:gd name="T74" fmla="*/ 176 w 198"/>
                <a:gd name="T75" fmla="*/ 76 h 176"/>
                <a:gd name="T76" fmla="*/ 126 w 198"/>
                <a:gd name="T77" fmla="*/ 71 h 176"/>
                <a:gd name="T78" fmla="*/ 122 w 198"/>
                <a:gd name="T79" fmla="*/ 68 h 176"/>
                <a:gd name="T80" fmla="*/ 108 w 198"/>
                <a:gd name="T81" fmla="*/ 79 h 176"/>
                <a:gd name="T82" fmla="*/ 108 w 198"/>
                <a:gd name="T83" fmla="*/ 82 h 176"/>
                <a:gd name="T84" fmla="*/ 122 w 198"/>
                <a:gd name="T85" fmla="*/ 73 h 176"/>
                <a:gd name="T86" fmla="*/ 170 w 198"/>
                <a:gd name="T87" fmla="*/ 89 h 176"/>
                <a:gd name="T88" fmla="*/ 185 w 198"/>
                <a:gd name="T89" fmla="*/ 108 h 176"/>
                <a:gd name="T90" fmla="*/ 187 w 198"/>
                <a:gd name="T91" fmla="*/ 131 h 176"/>
                <a:gd name="T92" fmla="*/ 162 w 198"/>
                <a:gd name="T93" fmla="*/ 161 h 176"/>
                <a:gd name="T94" fmla="*/ 149 w 198"/>
                <a:gd name="T95" fmla="*/ 155 h 176"/>
                <a:gd name="T96" fmla="*/ 148 w 198"/>
                <a:gd name="T97" fmla="*/ 129 h 176"/>
                <a:gd name="T98" fmla="*/ 147 w 198"/>
                <a:gd name="T99" fmla="*/ 121 h 176"/>
                <a:gd name="T100" fmla="*/ 143 w 198"/>
                <a:gd name="T101" fmla="*/ 103 h 176"/>
                <a:gd name="T102" fmla="*/ 135 w 198"/>
                <a:gd name="T103" fmla="*/ 102 h 176"/>
                <a:gd name="T104" fmla="*/ 122 w 198"/>
                <a:gd name="T105" fmla="*/ 108 h 176"/>
                <a:gd name="T106" fmla="*/ 127 w 198"/>
                <a:gd name="T107" fmla="*/ 111 h 176"/>
                <a:gd name="T108" fmla="*/ 140 w 198"/>
                <a:gd name="T109" fmla="*/ 108 h 176"/>
                <a:gd name="T110" fmla="*/ 142 w 198"/>
                <a:gd name="T111" fmla="*/ 122 h 176"/>
                <a:gd name="T112" fmla="*/ 142 w 198"/>
                <a:gd name="T113" fmla="*/ 144 h 176"/>
                <a:gd name="T114" fmla="*/ 147 w 198"/>
                <a:gd name="T115" fmla="*/ 15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76">
                  <a:moveTo>
                    <a:pt x="147" y="159"/>
                  </a:moveTo>
                  <a:cubicBezTo>
                    <a:pt x="147" y="159"/>
                    <a:pt x="145" y="171"/>
                    <a:pt x="131" y="174"/>
                  </a:cubicBezTo>
                  <a:cubicBezTo>
                    <a:pt x="117" y="176"/>
                    <a:pt x="103" y="175"/>
                    <a:pt x="102" y="168"/>
                  </a:cubicBezTo>
                  <a:cubicBezTo>
                    <a:pt x="100" y="162"/>
                    <a:pt x="95" y="145"/>
                    <a:pt x="104" y="142"/>
                  </a:cubicBezTo>
                  <a:cubicBezTo>
                    <a:pt x="112" y="138"/>
                    <a:pt x="142" y="136"/>
                    <a:pt x="142" y="136"/>
                  </a:cubicBezTo>
                  <a:cubicBezTo>
                    <a:pt x="143" y="132"/>
                    <a:pt x="143" y="132"/>
                    <a:pt x="143" y="132"/>
                  </a:cubicBezTo>
                  <a:cubicBezTo>
                    <a:pt x="143" y="132"/>
                    <a:pt x="118" y="133"/>
                    <a:pt x="105" y="137"/>
                  </a:cubicBezTo>
                  <a:cubicBezTo>
                    <a:pt x="92" y="141"/>
                    <a:pt x="95" y="152"/>
                    <a:pt x="96" y="159"/>
                  </a:cubicBezTo>
                  <a:cubicBezTo>
                    <a:pt x="97" y="164"/>
                    <a:pt x="97" y="165"/>
                    <a:pt x="97" y="165"/>
                  </a:cubicBezTo>
                  <a:cubicBezTo>
                    <a:pt x="97" y="165"/>
                    <a:pt x="98" y="170"/>
                    <a:pt x="94" y="171"/>
                  </a:cubicBezTo>
                  <a:cubicBezTo>
                    <a:pt x="89" y="172"/>
                    <a:pt x="82" y="163"/>
                    <a:pt x="84" y="155"/>
                  </a:cubicBezTo>
                  <a:cubicBezTo>
                    <a:pt x="88" y="156"/>
                    <a:pt x="90" y="157"/>
                    <a:pt x="91" y="155"/>
                  </a:cubicBezTo>
                  <a:cubicBezTo>
                    <a:pt x="92" y="153"/>
                    <a:pt x="90" y="152"/>
                    <a:pt x="86" y="152"/>
                  </a:cubicBezTo>
                  <a:cubicBezTo>
                    <a:pt x="82" y="152"/>
                    <a:pt x="70" y="148"/>
                    <a:pt x="63" y="141"/>
                  </a:cubicBezTo>
                  <a:cubicBezTo>
                    <a:pt x="56" y="135"/>
                    <a:pt x="51" y="122"/>
                    <a:pt x="61" y="110"/>
                  </a:cubicBezTo>
                  <a:cubicBezTo>
                    <a:pt x="70" y="112"/>
                    <a:pt x="71" y="113"/>
                    <a:pt x="74" y="114"/>
                  </a:cubicBezTo>
                  <a:cubicBezTo>
                    <a:pt x="76" y="116"/>
                    <a:pt x="78" y="112"/>
                    <a:pt x="72" y="108"/>
                  </a:cubicBezTo>
                  <a:cubicBezTo>
                    <a:pt x="68" y="105"/>
                    <a:pt x="62" y="106"/>
                    <a:pt x="62" y="106"/>
                  </a:cubicBezTo>
                  <a:cubicBezTo>
                    <a:pt x="62" y="106"/>
                    <a:pt x="55" y="95"/>
                    <a:pt x="46" y="95"/>
                  </a:cubicBezTo>
                  <a:cubicBezTo>
                    <a:pt x="45" y="90"/>
                    <a:pt x="47" y="85"/>
                    <a:pt x="45" y="80"/>
                  </a:cubicBezTo>
                  <a:cubicBezTo>
                    <a:pt x="42" y="76"/>
                    <a:pt x="41" y="78"/>
                    <a:pt x="42" y="82"/>
                  </a:cubicBezTo>
                  <a:cubicBezTo>
                    <a:pt x="43" y="86"/>
                    <a:pt x="44" y="95"/>
                    <a:pt x="41" y="96"/>
                  </a:cubicBezTo>
                  <a:cubicBezTo>
                    <a:pt x="38" y="96"/>
                    <a:pt x="30" y="93"/>
                    <a:pt x="27" y="91"/>
                  </a:cubicBezTo>
                  <a:cubicBezTo>
                    <a:pt x="25" y="90"/>
                    <a:pt x="22" y="97"/>
                    <a:pt x="38" y="100"/>
                  </a:cubicBezTo>
                  <a:cubicBezTo>
                    <a:pt x="41" y="109"/>
                    <a:pt x="40" y="125"/>
                    <a:pt x="29" y="129"/>
                  </a:cubicBezTo>
                  <a:cubicBezTo>
                    <a:pt x="19" y="134"/>
                    <a:pt x="12" y="129"/>
                    <a:pt x="12" y="117"/>
                  </a:cubicBezTo>
                  <a:cubicBezTo>
                    <a:pt x="12" y="105"/>
                    <a:pt x="9" y="97"/>
                    <a:pt x="5" y="88"/>
                  </a:cubicBezTo>
                  <a:cubicBezTo>
                    <a:pt x="0" y="79"/>
                    <a:pt x="0" y="74"/>
                    <a:pt x="6" y="70"/>
                  </a:cubicBezTo>
                  <a:cubicBezTo>
                    <a:pt x="12" y="65"/>
                    <a:pt x="28" y="57"/>
                    <a:pt x="30" y="56"/>
                  </a:cubicBezTo>
                  <a:cubicBezTo>
                    <a:pt x="31" y="54"/>
                    <a:pt x="40" y="54"/>
                    <a:pt x="48" y="60"/>
                  </a:cubicBezTo>
                  <a:cubicBezTo>
                    <a:pt x="55" y="65"/>
                    <a:pt x="63" y="75"/>
                    <a:pt x="65" y="77"/>
                  </a:cubicBezTo>
                  <a:cubicBezTo>
                    <a:pt x="67" y="78"/>
                    <a:pt x="70" y="77"/>
                    <a:pt x="67" y="72"/>
                  </a:cubicBezTo>
                  <a:cubicBezTo>
                    <a:pt x="65" y="67"/>
                    <a:pt x="72" y="60"/>
                    <a:pt x="78" y="52"/>
                  </a:cubicBezTo>
                  <a:cubicBezTo>
                    <a:pt x="84" y="45"/>
                    <a:pt x="103" y="21"/>
                    <a:pt x="107" y="14"/>
                  </a:cubicBezTo>
                  <a:cubicBezTo>
                    <a:pt x="112" y="8"/>
                    <a:pt x="116" y="0"/>
                    <a:pt x="121" y="3"/>
                  </a:cubicBezTo>
                  <a:cubicBezTo>
                    <a:pt x="126" y="7"/>
                    <a:pt x="139" y="24"/>
                    <a:pt x="144" y="30"/>
                  </a:cubicBezTo>
                  <a:cubicBezTo>
                    <a:pt x="150" y="37"/>
                    <a:pt x="159" y="44"/>
                    <a:pt x="168" y="45"/>
                  </a:cubicBezTo>
                  <a:cubicBezTo>
                    <a:pt x="178" y="47"/>
                    <a:pt x="189" y="58"/>
                    <a:pt x="176" y="76"/>
                  </a:cubicBezTo>
                  <a:cubicBezTo>
                    <a:pt x="163" y="95"/>
                    <a:pt x="138" y="91"/>
                    <a:pt x="126" y="71"/>
                  </a:cubicBezTo>
                  <a:cubicBezTo>
                    <a:pt x="130" y="68"/>
                    <a:pt x="127" y="65"/>
                    <a:pt x="122" y="68"/>
                  </a:cubicBezTo>
                  <a:cubicBezTo>
                    <a:pt x="117" y="71"/>
                    <a:pt x="111" y="77"/>
                    <a:pt x="108" y="79"/>
                  </a:cubicBezTo>
                  <a:cubicBezTo>
                    <a:pt x="106" y="81"/>
                    <a:pt x="105" y="83"/>
                    <a:pt x="108" y="82"/>
                  </a:cubicBezTo>
                  <a:cubicBezTo>
                    <a:pt x="112" y="82"/>
                    <a:pt x="120" y="75"/>
                    <a:pt x="122" y="73"/>
                  </a:cubicBezTo>
                  <a:cubicBezTo>
                    <a:pt x="126" y="78"/>
                    <a:pt x="142" y="104"/>
                    <a:pt x="170" y="89"/>
                  </a:cubicBezTo>
                  <a:cubicBezTo>
                    <a:pt x="174" y="88"/>
                    <a:pt x="181" y="101"/>
                    <a:pt x="185" y="108"/>
                  </a:cubicBezTo>
                  <a:cubicBezTo>
                    <a:pt x="188" y="115"/>
                    <a:pt x="198" y="121"/>
                    <a:pt x="187" y="131"/>
                  </a:cubicBezTo>
                  <a:cubicBezTo>
                    <a:pt x="177" y="142"/>
                    <a:pt x="166" y="158"/>
                    <a:pt x="162" y="161"/>
                  </a:cubicBezTo>
                  <a:cubicBezTo>
                    <a:pt x="157" y="164"/>
                    <a:pt x="150" y="162"/>
                    <a:pt x="149" y="155"/>
                  </a:cubicBezTo>
                  <a:cubicBezTo>
                    <a:pt x="148" y="148"/>
                    <a:pt x="144" y="135"/>
                    <a:pt x="148" y="129"/>
                  </a:cubicBezTo>
                  <a:cubicBezTo>
                    <a:pt x="152" y="123"/>
                    <a:pt x="152" y="124"/>
                    <a:pt x="147" y="121"/>
                  </a:cubicBezTo>
                  <a:cubicBezTo>
                    <a:pt x="143" y="118"/>
                    <a:pt x="143" y="103"/>
                    <a:pt x="143" y="103"/>
                  </a:cubicBezTo>
                  <a:cubicBezTo>
                    <a:pt x="143" y="103"/>
                    <a:pt x="141" y="98"/>
                    <a:pt x="135" y="102"/>
                  </a:cubicBezTo>
                  <a:cubicBezTo>
                    <a:pt x="129" y="106"/>
                    <a:pt x="122" y="108"/>
                    <a:pt x="122" y="108"/>
                  </a:cubicBezTo>
                  <a:cubicBezTo>
                    <a:pt x="122" y="108"/>
                    <a:pt x="122" y="113"/>
                    <a:pt x="127" y="111"/>
                  </a:cubicBezTo>
                  <a:cubicBezTo>
                    <a:pt x="132" y="109"/>
                    <a:pt x="140" y="103"/>
                    <a:pt x="140" y="108"/>
                  </a:cubicBezTo>
                  <a:cubicBezTo>
                    <a:pt x="139" y="112"/>
                    <a:pt x="139" y="120"/>
                    <a:pt x="142" y="122"/>
                  </a:cubicBezTo>
                  <a:cubicBezTo>
                    <a:pt x="145" y="124"/>
                    <a:pt x="141" y="134"/>
                    <a:pt x="142" y="144"/>
                  </a:cubicBezTo>
                  <a:cubicBezTo>
                    <a:pt x="143" y="154"/>
                    <a:pt x="147" y="159"/>
                    <a:pt x="147" y="15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6" name="Freeform 384"/>
            <p:cNvSpPr/>
            <p:nvPr/>
          </p:nvSpPr>
          <p:spPr bwMode="auto">
            <a:xfrm>
              <a:off x="2138363" y="6208714"/>
              <a:ext cx="12700" cy="11113"/>
            </a:xfrm>
            <a:custGeom>
              <a:avLst/>
              <a:gdLst>
                <a:gd name="T0" fmla="*/ 13 w 24"/>
                <a:gd name="T1" fmla="*/ 7 h 22"/>
                <a:gd name="T2" fmla="*/ 18 w 24"/>
                <a:gd name="T3" fmla="*/ 17 h 22"/>
                <a:gd name="T4" fmla="*/ 23 w 24"/>
                <a:gd name="T5" fmla="*/ 16 h 22"/>
                <a:gd name="T6" fmla="*/ 14 w 24"/>
                <a:gd name="T7" fmla="*/ 2 h 22"/>
                <a:gd name="T8" fmla="*/ 1 w 24"/>
                <a:gd name="T9" fmla="*/ 2 h 22"/>
                <a:gd name="T10" fmla="*/ 9 w 24"/>
                <a:gd name="T11" fmla="*/ 6 h 22"/>
                <a:gd name="T12" fmla="*/ 13 w 24"/>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13" y="7"/>
                  </a:moveTo>
                  <a:cubicBezTo>
                    <a:pt x="16" y="9"/>
                    <a:pt x="18" y="13"/>
                    <a:pt x="18" y="17"/>
                  </a:cubicBezTo>
                  <a:cubicBezTo>
                    <a:pt x="19" y="21"/>
                    <a:pt x="24" y="22"/>
                    <a:pt x="23" y="16"/>
                  </a:cubicBezTo>
                  <a:cubicBezTo>
                    <a:pt x="22" y="9"/>
                    <a:pt x="19" y="4"/>
                    <a:pt x="14" y="2"/>
                  </a:cubicBezTo>
                  <a:cubicBezTo>
                    <a:pt x="8" y="0"/>
                    <a:pt x="2" y="1"/>
                    <a:pt x="1" y="2"/>
                  </a:cubicBezTo>
                  <a:cubicBezTo>
                    <a:pt x="0" y="4"/>
                    <a:pt x="8" y="5"/>
                    <a:pt x="9" y="6"/>
                  </a:cubicBezTo>
                  <a:cubicBezTo>
                    <a:pt x="11" y="6"/>
                    <a:pt x="12" y="6"/>
                    <a:pt x="1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7" name="Freeform 385"/>
            <p:cNvSpPr/>
            <p:nvPr/>
          </p:nvSpPr>
          <p:spPr bwMode="auto">
            <a:xfrm>
              <a:off x="2122488" y="6184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8" name="Freeform 386"/>
            <p:cNvSpPr/>
            <p:nvPr/>
          </p:nvSpPr>
          <p:spPr bwMode="auto">
            <a:xfrm>
              <a:off x="2122488" y="6184901"/>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9" name="Freeform 387"/>
            <p:cNvSpPr/>
            <p:nvPr/>
          </p:nvSpPr>
          <p:spPr bwMode="auto">
            <a:xfrm>
              <a:off x="2122488" y="618490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0" name="Freeform 388"/>
            <p:cNvSpPr/>
            <p:nvPr/>
          </p:nvSpPr>
          <p:spPr bwMode="auto">
            <a:xfrm>
              <a:off x="1941513" y="6332539"/>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1" name="Freeform 389"/>
            <p:cNvSpPr/>
            <p:nvPr/>
          </p:nvSpPr>
          <p:spPr bwMode="auto">
            <a:xfrm>
              <a:off x="1946276" y="63341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5"/>
                  </a:cubicBezTo>
                  <a:cubicBezTo>
                    <a:pt x="22" y="64"/>
                    <a:pt x="17" y="246"/>
                    <a:pt x="17" y="258"/>
                  </a:cubicBezTo>
                  <a:cubicBezTo>
                    <a:pt x="17" y="270"/>
                    <a:pt x="17" y="280"/>
                    <a:pt x="23" y="283"/>
                  </a:cubicBezTo>
                  <a:cubicBezTo>
                    <a:pt x="31" y="286"/>
                    <a:pt x="40"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2" name="Freeform 390"/>
            <p:cNvSpPr/>
            <p:nvPr/>
          </p:nvSpPr>
          <p:spPr bwMode="auto">
            <a:xfrm>
              <a:off x="1998663" y="63690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3" name="Freeform 391"/>
            <p:cNvSpPr/>
            <p:nvPr/>
          </p:nvSpPr>
          <p:spPr bwMode="auto">
            <a:xfrm>
              <a:off x="1982788" y="63563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4" name="Freeform 392"/>
            <p:cNvSpPr/>
            <p:nvPr/>
          </p:nvSpPr>
          <p:spPr bwMode="auto">
            <a:xfrm>
              <a:off x="1939926" y="6489701"/>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5" name="Freeform 393"/>
            <p:cNvSpPr/>
            <p:nvPr/>
          </p:nvSpPr>
          <p:spPr bwMode="auto">
            <a:xfrm>
              <a:off x="1938338" y="65151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6" name="Oval 394"/>
            <p:cNvSpPr>
              <a:spLocks noChangeArrowheads="1"/>
            </p:cNvSpPr>
            <p:nvPr/>
          </p:nvSpPr>
          <p:spPr bwMode="auto">
            <a:xfrm>
              <a:off x="1960563" y="65008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7" name="Freeform 395"/>
            <p:cNvSpPr/>
            <p:nvPr/>
          </p:nvSpPr>
          <p:spPr bwMode="auto">
            <a:xfrm>
              <a:off x="2008188" y="64897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8" name="Freeform 396"/>
            <p:cNvSpPr/>
            <p:nvPr/>
          </p:nvSpPr>
          <p:spPr bwMode="auto">
            <a:xfrm>
              <a:off x="2005013" y="65151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9" name="Oval 397"/>
            <p:cNvSpPr>
              <a:spLocks noChangeArrowheads="1"/>
            </p:cNvSpPr>
            <p:nvPr/>
          </p:nvSpPr>
          <p:spPr bwMode="auto">
            <a:xfrm>
              <a:off x="2028826" y="65008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0" name="Freeform 398"/>
            <p:cNvSpPr/>
            <p:nvPr/>
          </p:nvSpPr>
          <p:spPr bwMode="auto">
            <a:xfrm>
              <a:off x="1968501" y="61722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1" name="Freeform 399"/>
            <p:cNvSpPr/>
            <p:nvPr/>
          </p:nvSpPr>
          <p:spPr bwMode="auto">
            <a:xfrm>
              <a:off x="1982788" y="6216651"/>
              <a:ext cx="15875" cy="12700"/>
            </a:xfrm>
            <a:custGeom>
              <a:avLst/>
              <a:gdLst>
                <a:gd name="T0" fmla="*/ 9 w 10"/>
                <a:gd name="T1" fmla="*/ 1 h 8"/>
                <a:gd name="T2" fmla="*/ 2 w 10"/>
                <a:gd name="T3" fmla="*/ 8 h 8"/>
                <a:gd name="T4" fmla="*/ 0 w 10"/>
                <a:gd name="T5" fmla="*/ 5 h 8"/>
                <a:gd name="T6" fmla="*/ 10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10"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2" name="Freeform 400"/>
            <p:cNvSpPr/>
            <p:nvPr/>
          </p:nvSpPr>
          <p:spPr bwMode="auto">
            <a:xfrm>
              <a:off x="2012951" y="6216651"/>
              <a:ext cx="15875" cy="12700"/>
            </a:xfrm>
            <a:custGeom>
              <a:avLst/>
              <a:gdLst>
                <a:gd name="T0" fmla="*/ 1 w 10"/>
                <a:gd name="T1" fmla="*/ 1 h 8"/>
                <a:gd name="T2" fmla="*/ 8 w 10"/>
                <a:gd name="T3" fmla="*/ 8 h 8"/>
                <a:gd name="T4" fmla="*/ 10 w 10"/>
                <a:gd name="T5" fmla="*/ 5 h 8"/>
                <a:gd name="T6" fmla="*/ 0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8" y="8"/>
                  </a:lnTo>
                  <a:lnTo>
                    <a:pt x="10" y="5"/>
                  </a:lnTo>
                  <a:lnTo>
                    <a:pt x="0"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3" name="Freeform 401"/>
            <p:cNvSpPr>
              <a:spLocks noEditPoints="1"/>
            </p:cNvSpPr>
            <p:nvPr/>
          </p:nvSpPr>
          <p:spPr bwMode="auto">
            <a:xfrm>
              <a:off x="1973263" y="6207126"/>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4" name="Freeform 402"/>
            <p:cNvSpPr/>
            <p:nvPr/>
          </p:nvSpPr>
          <p:spPr bwMode="auto">
            <a:xfrm>
              <a:off x="1990726" y="62182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5" name="Freeform 403"/>
            <p:cNvSpPr/>
            <p:nvPr/>
          </p:nvSpPr>
          <p:spPr bwMode="auto">
            <a:xfrm>
              <a:off x="1992313" y="6219826"/>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6" name="Freeform 404"/>
            <p:cNvSpPr/>
            <p:nvPr/>
          </p:nvSpPr>
          <p:spPr bwMode="auto">
            <a:xfrm>
              <a:off x="2006601" y="62198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7" name="Freeform 405"/>
            <p:cNvSpPr/>
            <p:nvPr/>
          </p:nvSpPr>
          <p:spPr bwMode="auto">
            <a:xfrm>
              <a:off x="1997076" y="6227764"/>
              <a:ext cx="17463"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8" name="Freeform 407"/>
            <p:cNvSpPr/>
            <p:nvPr/>
          </p:nvSpPr>
          <p:spPr bwMode="auto">
            <a:xfrm>
              <a:off x="1992314" y="6246813"/>
              <a:ext cx="26988" cy="23813"/>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3"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9" name="Freeform 408"/>
            <p:cNvSpPr/>
            <p:nvPr/>
          </p:nvSpPr>
          <p:spPr bwMode="auto">
            <a:xfrm>
              <a:off x="1997076" y="6269038"/>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0" name="Freeform 409"/>
            <p:cNvSpPr/>
            <p:nvPr/>
          </p:nvSpPr>
          <p:spPr bwMode="auto">
            <a:xfrm>
              <a:off x="1997076" y="6211888"/>
              <a:ext cx="17463" cy="12700"/>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1" name="Freeform 410"/>
            <p:cNvSpPr/>
            <p:nvPr/>
          </p:nvSpPr>
          <p:spPr bwMode="auto">
            <a:xfrm>
              <a:off x="1951039" y="6203951"/>
              <a:ext cx="104775"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2" name="Freeform 411"/>
            <p:cNvSpPr/>
            <p:nvPr/>
          </p:nvSpPr>
          <p:spPr bwMode="auto">
            <a:xfrm>
              <a:off x="1951039" y="6210301"/>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3" name="Freeform 412"/>
            <p:cNvSpPr/>
            <p:nvPr/>
          </p:nvSpPr>
          <p:spPr bwMode="auto">
            <a:xfrm>
              <a:off x="1998664" y="6208713"/>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4" name="Rectangle 413"/>
            <p:cNvSpPr>
              <a:spLocks noChangeArrowheads="1"/>
            </p:cNvSpPr>
            <p:nvPr/>
          </p:nvSpPr>
          <p:spPr bwMode="auto">
            <a:xfrm>
              <a:off x="2017714" y="6310313"/>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95" name="Freeform 414"/>
            <p:cNvSpPr/>
            <p:nvPr/>
          </p:nvSpPr>
          <p:spPr bwMode="auto">
            <a:xfrm>
              <a:off x="1882776" y="5970588"/>
              <a:ext cx="234950" cy="174625"/>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6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2"/>
                    <a:pt x="397" y="132"/>
                  </a:cubicBezTo>
                  <a:cubicBezTo>
                    <a:pt x="416" y="126"/>
                    <a:pt x="416" y="101"/>
                    <a:pt x="416" y="101"/>
                  </a:cubicBezTo>
                  <a:cubicBezTo>
                    <a:pt x="412" y="118"/>
                    <a:pt x="386" y="120"/>
                    <a:pt x="367" y="90"/>
                  </a:cubicBezTo>
                  <a:cubicBezTo>
                    <a:pt x="349" y="60"/>
                    <a:pt x="308" y="43"/>
                    <a:pt x="267" y="43"/>
                  </a:cubicBezTo>
                  <a:cubicBezTo>
                    <a:pt x="291" y="12"/>
                    <a:pt x="257" y="0"/>
                    <a:pt x="257" y="0"/>
                  </a:cubicBezTo>
                  <a:cubicBezTo>
                    <a:pt x="257" y="29"/>
                    <a:pt x="221" y="36"/>
                    <a:pt x="221" y="36"/>
                  </a:cubicBezTo>
                  <a:cubicBezTo>
                    <a:pt x="221" y="36"/>
                    <a:pt x="136" y="39"/>
                    <a:pt x="110" y="64"/>
                  </a:cubicBezTo>
                  <a:cubicBezTo>
                    <a:pt x="66" y="64"/>
                    <a:pt x="46" y="90"/>
                    <a:pt x="39" y="136"/>
                  </a:cubicBezTo>
                  <a:cubicBezTo>
                    <a:pt x="27" y="136"/>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6" name="Freeform 415"/>
            <p:cNvSpPr/>
            <p:nvPr/>
          </p:nvSpPr>
          <p:spPr bwMode="auto">
            <a:xfrm>
              <a:off x="1893889" y="6072188"/>
              <a:ext cx="222250" cy="73025"/>
            </a:xfrm>
            <a:custGeom>
              <a:avLst/>
              <a:gdLst>
                <a:gd name="T0" fmla="*/ 25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2 w 418"/>
                <a:gd name="T19" fmla="*/ 43 h 136"/>
                <a:gd name="T20" fmla="*/ 278 w 418"/>
                <a:gd name="T21" fmla="*/ 15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6 h 136"/>
                <a:gd name="T50" fmla="*/ 39 w 418"/>
                <a:gd name="T51" fmla="*/ 97 h 136"/>
                <a:gd name="T52" fmla="*/ 6 w 418"/>
                <a:gd name="T53" fmla="*/ 97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4"/>
                    <a:pt x="413" y="46"/>
                    <a:pt x="399" y="22"/>
                  </a:cubicBezTo>
                  <a:cubicBezTo>
                    <a:pt x="413" y="55"/>
                    <a:pt x="394" y="95"/>
                    <a:pt x="394" y="95"/>
                  </a:cubicBezTo>
                  <a:cubicBezTo>
                    <a:pt x="383" y="89"/>
                    <a:pt x="370" y="94"/>
                    <a:pt x="370" y="94"/>
                  </a:cubicBezTo>
                  <a:cubicBezTo>
                    <a:pt x="370" y="79"/>
                    <a:pt x="370" y="79"/>
                    <a:pt x="370" y="79"/>
                  </a:cubicBezTo>
                  <a:cubicBezTo>
                    <a:pt x="370" y="79"/>
                    <a:pt x="366" y="67"/>
                    <a:pt x="359" y="59"/>
                  </a:cubicBezTo>
                  <a:cubicBezTo>
                    <a:pt x="353" y="51"/>
                    <a:pt x="337" y="46"/>
                    <a:pt x="337" y="46"/>
                  </a:cubicBezTo>
                  <a:cubicBezTo>
                    <a:pt x="337" y="46"/>
                    <a:pt x="343" y="52"/>
                    <a:pt x="344" y="70"/>
                  </a:cubicBezTo>
                  <a:cubicBezTo>
                    <a:pt x="338" y="62"/>
                    <a:pt x="327" y="48"/>
                    <a:pt x="312" y="43"/>
                  </a:cubicBezTo>
                  <a:cubicBezTo>
                    <a:pt x="297" y="38"/>
                    <a:pt x="281" y="22"/>
                    <a:pt x="278" y="15"/>
                  </a:cubicBezTo>
                  <a:cubicBezTo>
                    <a:pt x="275" y="21"/>
                    <a:pt x="273" y="40"/>
                    <a:pt x="285" y="45"/>
                  </a:cubicBezTo>
                  <a:cubicBezTo>
                    <a:pt x="260" y="45"/>
                    <a:pt x="239" y="21"/>
                    <a:pt x="232" y="0"/>
                  </a:cubicBezTo>
                  <a:cubicBezTo>
                    <a:pt x="235" y="17"/>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6"/>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6"/>
                    <a:pt x="39" y="76"/>
                  </a:cubicBezTo>
                  <a:cubicBezTo>
                    <a:pt x="39" y="97"/>
                    <a:pt x="39" y="97"/>
                    <a:pt x="39" y="97"/>
                  </a:cubicBezTo>
                  <a:cubicBezTo>
                    <a:pt x="22" y="84"/>
                    <a:pt x="6" y="97"/>
                    <a:pt x="6" y="97"/>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7" name="Freeform 416"/>
            <p:cNvSpPr/>
            <p:nvPr/>
          </p:nvSpPr>
          <p:spPr bwMode="auto">
            <a:xfrm>
              <a:off x="1882776" y="6032501"/>
              <a:ext cx="20638" cy="42863"/>
            </a:xfrm>
            <a:custGeom>
              <a:avLst/>
              <a:gdLst>
                <a:gd name="T0" fmla="*/ 18 w 41"/>
                <a:gd name="T1" fmla="*/ 0 h 80"/>
                <a:gd name="T2" fmla="*/ 32 w 41"/>
                <a:gd name="T3" fmla="*/ 47 h 80"/>
                <a:gd name="T4" fmla="*/ 9 w 41"/>
                <a:gd name="T5" fmla="*/ 24 h 80"/>
                <a:gd name="T6" fmla="*/ 23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4" y="78"/>
                    <a:pt x="34" y="78"/>
                    <a:pt x="34" y="78"/>
                  </a:cubicBezTo>
                  <a:cubicBezTo>
                    <a:pt x="34" y="78"/>
                    <a:pt x="14" y="70"/>
                    <a:pt x="9" y="58"/>
                  </a:cubicBezTo>
                  <a:cubicBezTo>
                    <a:pt x="5" y="46"/>
                    <a:pt x="7" y="33"/>
                    <a:pt x="8" y="29"/>
                  </a:cubicBezTo>
                  <a:cubicBezTo>
                    <a:pt x="9" y="40"/>
                    <a:pt x="15" y="52"/>
                    <a:pt x="36" y="49"/>
                  </a:cubicBezTo>
                  <a:cubicBezTo>
                    <a:pt x="28" y="34"/>
                    <a:pt x="21" y="15"/>
                    <a:pt x="21" y="10"/>
                  </a:cubicBezTo>
                  <a:cubicBezTo>
                    <a:pt x="29" y="23"/>
                    <a:pt x="33" y="27"/>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8" name="Freeform 417"/>
            <p:cNvSpPr/>
            <p:nvPr/>
          </p:nvSpPr>
          <p:spPr bwMode="auto">
            <a:xfrm>
              <a:off x="1903414" y="5970588"/>
              <a:ext cx="214313" cy="115888"/>
            </a:xfrm>
            <a:custGeom>
              <a:avLst/>
              <a:gdLst>
                <a:gd name="T0" fmla="*/ 384 w 401"/>
                <a:gd name="T1" fmla="*/ 174 h 217"/>
                <a:gd name="T2" fmla="*/ 358 w 401"/>
                <a:gd name="T3" fmla="*/ 132 h 217"/>
                <a:gd name="T4" fmla="*/ 377 w 401"/>
                <a:gd name="T5" fmla="*/ 101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29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2"/>
                    <a:pt x="358" y="132"/>
                  </a:cubicBezTo>
                  <a:cubicBezTo>
                    <a:pt x="377" y="126"/>
                    <a:pt x="377" y="101"/>
                    <a:pt x="377" y="101"/>
                  </a:cubicBezTo>
                  <a:cubicBezTo>
                    <a:pt x="373" y="118"/>
                    <a:pt x="347" y="120"/>
                    <a:pt x="328" y="90"/>
                  </a:cubicBezTo>
                  <a:cubicBezTo>
                    <a:pt x="310" y="60"/>
                    <a:pt x="269" y="43"/>
                    <a:pt x="228" y="43"/>
                  </a:cubicBezTo>
                  <a:cubicBezTo>
                    <a:pt x="252" y="12"/>
                    <a:pt x="218" y="0"/>
                    <a:pt x="218" y="0"/>
                  </a:cubicBezTo>
                  <a:cubicBezTo>
                    <a:pt x="218" y="29"/>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1"/>
                    <a:pt x="355" y="132"/>
                    <a:pt x="371" y="113"/>
                  </a:cubicBezTo>
                  <a:cubicBezTo>
                    <a:pt x="371" y="127"/>
                    <a:pt x="354" y="131"/>
                    <a:pt x="341" y="129"/>
                  </a:cubicBezTo>
                  <a:cubicBezTo>
                    <a:pt x="341" y="129"/>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9" name="Freeform 418"/>
            <p:cNvSpPr/>
            <p:nvPr/>
          </p:nvSpPr>
          <p:spPr bwMode="auto">
            <a:xfrm>
              <a:off x="2076451" y="6061076"/>
              <a:ext cx="17463"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29" y="61"/>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0" name="Freeform 419"/>
            <p:cNvSpPr/>
            <p:nvPr/>
          </p:nvSpPr>
          <p:spPr bwMode="auto">
            <a:xfrm>
              <a:off x="1916114" y="6080126"/>
              <a:ext cx="171450"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4"/>
                    <a:pt x="322" y="64"/>
                    <a:pt x="322" y="64"/>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1" name="Freeform 420"/>
            <p:cNvSpPr/>
            <p:nvPr/>
          </p:nvSpPr>
          <p:spPr bwMode="auto">
            <a:xfrm>
              <a:off x="1938339" y="6121401"/>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1"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2" name="Freeform 421"/>
            <p:cNvSpPr/>
            <p:nvPr/>
          </p:nvSpPr>
          <p:spPr bwMode="auto">
            <a:xfrm>
              <a:off x="1949451" y="6122988"/>
              <a:ext cx="9525"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3" name="Freeform 422"/>
            <p:cNvSpPr/>
            <p:nvPr/>
          </p:nvSpPr>
          <p:spPr bwMode="auto">
            <a:xfrm>
              <a:off x="2043114" y="6121401"/>
              <a:ext cx="25400"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4" name="Freeform 423"/>
            <p:cNvSpPr/>
            <p:nvPr/>
          </p:nvSpPr>
          <p:spPr bwMode="auto">
            <a:xfrm>
              <a:off x="2049464" y="6122988"/>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5" name="Rectangle 424"/>
            <p:cNvSpPr>
              <a:spLocks noChangeArrowheads="1"/>
            </p:cNvSpPr>
            <p:nvPr/>
          </p:nvSpPr>
          <p:spPr bwMode="auto">
            <a:xfrm>
              <a:off x="1912939" y="61293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06" name="Rectangle 425"/>
            <p:cNvSpPr>
              <a:spLocks noChangeArrowheads="1"/>
            </p:cNvSpPr>
            <p:nvPr/>
          </p:nvSpPr>
          <p:spPr bwMode="auto">
            <a:xfrm>
              <a:off x="1912939" y="61293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07" name="Freeform 426"/>
            <p:cNvSpPr>
              <a:spLocks noEditPoints="1"/>
            </p:cNvSpPr>
            <p:nvPr/>
          </p:nvSpPr>
          <p:spPr bwMode="auto">
            <a:xfrm>
              <a:off x="1946276" y="6115051"/>
              <a:ext cx="30163" cy="36513"/>
            </a:xfrm>
            <a:custGeom>
              <a:avLst/>
              <a:gdLst>
                <a:gd name="T0" fmla="*/ 18 w 19"/>
                <a:gd name="T1" fmla="*/ 0 h 23"/>
                <a:gd name="T2" fmla="*/ 6 w 19"/>
                <a:gd name="T3" fmla="*/ 23 h 23"/>
                <a:gd name="T4" fmla="*/ 7 w 19"/>
                <a:gd name="T5" fmla="*/ 23 h 23"/>
                <a:gd name="T6" fmla="*/ 19 w 19"/>
                <a:gd name="T7" fmla="*/ 0 h 23"/>
                <a:gd name="T8" fmla="*/ 18 w 19"/>
                <a:gd name="T9" fmla="*/ 0 h 23"/>
                <a:gd name="T10" fmla="*/ 12 w 19"/>
                <a:gd name="T11" fmla="*/ 0 h 23"/>
                <a:gd name="T12" fmla="*/ 0 w 19"/>
                <a:gd name="T13" fmla="*/ 23 h 23"/>
                <a:gd name="T14" fmla="*/ 3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8" y="0"/>
                  </a:moveTo>
                  <a:lnTo>
                    <a:pt x="6" y="23"/>
                  </a:lnTo>
                  <a:lnTo>
                    <a:pt x="7" y="23"/>
                  </a:lnTo>
                  <a:lnTo>
                    <a:pt x="19" y="0"/>
                  </a:lnTo>
                  <a:lnTo>
                    <a:pt x="18" y="0"/>
                  </a:lnTo>
                  <a:close/>
                  <a:moveTo>
                    <a:pt x="12" y="0"/>
                  </a:moveTo>
                  <a:lnTo>
                    <a:pt x="0" y="23"/>
                  </a:lnTo>
                  <a:lnTo>
                    <a:pt x="3" y="23"/>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8" name="Freeform 427"/>
            <p:cNvSpPr>
              <a:spLocks noEditPoints="1"/>
            </p:cNvSpPr>
            <p:nvPr/>
          </p:nvSpPr>
          <p:spPr bwMode="auto">
            <a:xfrm>
              <a:off x="1946276" y="6115051"/>
              <a:ext cx="30163" cy="36513"/>
            </a:xfrm>
            <a:custGeom>
              <a:avLst/>
              <a:gdLst>
                <a:gd name="T0" fmla="*/ 18 w 19"/>
                <a:gd name="T1" fmla="*/ 0 h 23"/>
                <a:gd name="T2" fmla="*/ 6 w 19"/>
                <a:gd name="T3" fmla="*/ 23 h 23"/>
                <a:gd name="T4" fmla="*/ 7 w 19"/>
                <a:gd name="T5" fmla="*/ 23 h 23"/>
                <a:gd name="T6" fmla="*/ 19 w 19"/>
                <a:gd name="T7" fmla="*/ 0 h 23"/>
                <a:gd name="T8" fmla="*/ 18 w 19"/>
                <a:gd name="T9" fmla="*/ 0 h 23"/>
                <a:gd name="T10" fmla="*/ 12 w 19"/>
                <a:gd name="T11" fmla="*/ 0 h 23"/>
                <a:gd name="T12" fmla="*/ 0 w 19"/>
                <a:gd name="T13" fmla="*/ 23 h 23"/>
                <a:gd name="T14" fmla="*/ 3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8" y="0"/>
                  </a:moveTo>
                  <a:lnTo>
                    <a:pt x="6" y="23"/>
                  </a:lnTo>
                  <a:lnTo>
                    <a:pt x="7" y="23"/>
                  </a:lnTo>
                  <a:lnTo>
                    <a:pt x="19" y="0"/>
                  </a:lnTo>
                  <a:lnTo>
                    <a:pt x="18" y="0"/>
                  </a:lnTo>
                  <a:moveTo>
                    <a:pt x="12" y="0"/>
                  </a:moveTo>
                  <a:lnTo>
                    <a:pt x="0" y="23"/>
                  </a:lnTo>
                  <a:lnTo>
                    <a:pt x="3" y="23"/>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9" name="Rectangle 428"/>
            <p:cNvSpPr>
              <a:spLocks noChangeArrowheads="1"/>
            </p:cNvSpPr>
            <p:nvPr/>
          </p:nvSpPr>
          <p:spPr bwMode="auto">
            <a:xfrm>
              <a:off x="2076451" y="61293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10" name="Rectangle 429"/>
            <p:cNvSpPr>
              <a:spLocks noChangeArrowheads="1"/>
            </p:cNvSpPr>
            <p:nvPr/>
          </p:nvSpPr>
          <p:spPr bwMode="auto">
            <a:xfrm>
              <a:off x="2076451" y="61293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11" name="Freeform 430"/>
            <p:cNvSpPr>
              <a:spLocks noEditPoints="1"/>
            </p:cNvSpPr>
            <p:nvPr/>
          </p:nvSpPr>
          <p:spPr bwMode="auto">
            <a:xfrm>
              <a:off x="2035176" y="6115051"/>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2" name="Freeform 431"/>
            <p:cNvSpPr>
              <a:spLocks noEditPoints="1"/>
            </p:cNvSpPr>
            <p:nvPr/>
          </p:nvSpPr>
          <p:spPr bwMode="auto">
            <a:xfrm>
              <a:off x="2035176" y="6115051"/>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moveTo>
                    <a:pt x="13" y="0"/>
                  </a:moveTo>
                  <a:lnTo>
                    <a:pt x="0" y="23"/>
                  </a:lnTo>
                  <a:lnTo>
                    <a:pt x="4" y="23"/>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3" name="Freeform 432"/>
            <p:cNvSpPr/>
            <p:nvPr/>
          </p:nvSpPr>
          <p:spPr bwMode="auto">
            <a:xfrm>
              <a:off x="1985964" y="6122988"/>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1"/>
                    <a:pt x="0" y="21"/>
                    <a:pt x="0" y="21"/>
                  </a:cubicBezTo>
                  <a:cubicBezTo>
                    <a:pt x="3" y="18"/>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4"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4" name="Freeform 433"/>
            <p:cNvSpPr>
              <a:spLocks noEditPoints="1"/>
            </p:cNvSpPr>
            <p:nvPr/>
          </p:nvSpPr>
          <p:spPr bwMode="auto">
            <a:xfrm>
              <a:off x="2020889" y="6115051"/>
              <a:ext cx="55563" cy="36513"/>
            </a:xfrm>
            <a:custGeom>
              <a:avLst/>
              <a:gdLst>
                <a:gd name="T0" fmla="*/ 49 w 104"/>
                <a:gd name="T1" fmla="*/ 50 h 70"/>
                <a:gd name="T2" fmla="*/ 39 w 104"/>
                <a:gd name="T3" fmla="*/ 70 h 70"/>
                <a:gd name="T4" fmla="*/ 46 w 104"/>
                <a:gd name="T5" fmla="*/ 70 h 70"/>
                <a:gd name="T6" fmla="*/ 54 w 104"/>
                <a:gd name="T7" fmla="*/ 54 h 70"/>
                <a:gd name="T8" fmla="*/ 49 w 104"/>
                <a:gd name="T9" fmla="*/ 50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43 w 104"/>
                <a:gd name="T23" fmla="*/ 39 h 70"/>
                <a:gd name="T24" fmla="*/ 44 w 104"/>
                <a:gd name="T25" fmla="*/ 29 h 70"/>
                <a:gd name="T26" fmla="*/ 55 w 104"/>
                <a:gd name="T27" fmla="*/ 16 h 70"/>
                <a:gd name="T28" fmla="*/ 64 w 104"/>
                <a:gd name="T29" fmla="*/ 0 h 70"/>
                <a:gd name="T30" fmla="*/ 75 w 104"/>
                <a:gd name="T31" fmla="*/ 0 h 70"/>
                <a:gd name="T32" fmla="*/ 68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6 w 104"/>
                <a:gd name="T45" fmla="*/ 42 h 70"/>
                <a:gd name="T46" fmla="*/ 65 w 104"/>
                <a:gd name="T47" fmla="*/ 57 h 70"/>
                <a:gd name="T48" fmla="*/ 59 w 104"/>
                <a:gd name="T49" fmla="*/ 56 h 70"/>
                <a:gd name="T50" fmla="*/ 58 w 104"/>
                <a:gd name="T51" fmla="*/ 56 h 70"/>
                <a:gd name="T52" fmla="*/ 51 w 104"/>
                <a:gd name="T53" fmla="*/ 70 h 70"/>
                <a:gd name="T54" fmla="*/ 88 w 104"/>
                <a:gd name="T55" fmla="*/ 70 h 70"/>
                <a:gd name="T56" fmla="*/ 104 w 104"/>
                <a:gd name="T57" fmla="*/ 53 h 70"/>
                <a:gd name="T58" fmla="*/ 104 w 104"/>
                <a:gd name="T59" fmla="*/ 37 h 70"/>
                <a:gd name="T60" fmla="*/ 104 w 104"/>
                <a:gd name="T61" fmla="*/ 37 h 70"/>
                <a:gd name="T62" fmla="*/ 104 w 104"/>
                <a:gd name="T63" fmla="*/ 28 h 70"/>
                <a:gd name="T64" fmla="*/ 104 w 104"/>
                <a:gd name="T65" fmla="*/ 28 h 70"/>
                <a:gd name="T66" fmla="*/ 104 w 104"/>
                <a:gd name="T67" fmla="*/ 16 h 70"/>
                <a:gd name="T68" fmla="*/ 88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6" y="70"/>
                    <a:pt x="46" y="70"/>
                    <a:pt x="46" y="70"/>
                  </a:cubicBezTo>
                  <a:cubicBezTo>
                    <a:pt x="54" y="54"/>
                    <a:pt x="54" y="54"/>
                    <a:pt x="54" y="54"/>
                  </a:cubicBezTo>
                  <a:cubicBezTo>
                    <a:pt x="52" y="53"/>
                    <a:pt x="50" y="52"/>
                    <a:pt x="49" y="50"/>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43" y="39"/>
                    <a:pt x="43" y="39"/>
                    <a:pt x="43" y="39"/>
                  </a:cubicBezTo>
                  <a:cubicBezTo>
                    <a:pt x="43" y="36"/>
                    <a:pt x="43" y="32"/>
                    <a:pt x="44" y="29"/>
                  </a:cubicBezTo>
                  <a:cubicBezTo>
                    <a:pt x="46" y="23"/>
                    <a:pt x="50" y="19"/>
                    <a:pt x="55" y="16"/>
                  </a:cubicBezTo>
                  <a:cubicBezTo>
                    <a:pt x="64" y="0"/>
                    <a:pt x="64" y="0"/>
                    <a:pt x="64" y="0"/>
                  </a:cubicBezTo>
                  <a:cubicBezTo>
                    <a:pt x="75" y="0"/>
                    <a:pt x="75" y="0"/>
                    <a:pt x="75" y="0"/>
                  </a:cubicBezTo>
                  <a:cubicBezTo>
                    <a:pt x="68" y="14"/>
                    <a:pt x="68" y="14"/>
                    <a:pt x="68" y="14"/>
                  </a:cubicBezTo>
                  <a:cubicBezTo>
                    <a:pt x="69" y="14"/>
                    <a:pt x="70" y="15"/>
                    <a:pt x="71" y="15"/>
                  </a:cubicBezTo>
                  <a:cubicBezTo>
                    <a:pt x="72" y="15"/>
                    <a:pt x="73" y="16"/>
                    <a:pt x="73" y="16"/>
                  </a:cubicBezTo>
                  <a:cubicBezTo>
                    <a:pt x="81" y="0"/>
                    <a:pt x="81" y="0"/>
                    <a:pt x="81" y="0"/>
                  </a:cubicBezTo>
                  <a:cubicBezTo>
                    <a:pt x="87" y="0"/>
                    <a:pt x="87" y="0"/>
                    <a:pt x="87" y="0"/>
                  </a:cubicBezTo>
                  <a:cubicBezTo>
                    <a:pt x="78" y="18"/>
                    <a:pt x="78" y="18"/>
                    <a:pt x="78" y="18"/>
                  </a:cubicBezTo>
                  <a:cubicBezTo>
                    <a:pt x="85" y="24"/>
                    <a:pt x="89" y="33"/>
                    <a:pt x="86" y="42"/>
                  </a:cubicBezTo>
                  <a:cubicBezTo>
                    <a:pt x="83" y="51"/>
                    <a:pt x="74" y="57"/>
                    <a:pt x="65" y="57"/>
                  </a:cubicBezTo>
                  <a:cubicBezTo>
                    <a:pt x="63" y="57"/>
                    <a:pt x="61" y="57"/>
                    <a:pt x="59" y="56"/>
                  </a:cubicBezTo>
                  <a:cubicBezTo>
                    <a:pt x="58" y="56"/>
                    <a:pt x="58" y="56"/>
                    <a:pt x="58" y="56"/>
                  </a:cubicBezTo>
                  <a:cubicBezTo>
                    <a:pt x="51" y="70"/>
                    <a:pt x="51" y="70"/>
                    <a:pt x="51" y="70"/>
                  </a:cubicBezTo>
                  <a:cubicBezTo>
                    <a:pt x="88" y="70"/>
                    <a:pt x="88" y="70"/>
                    <a:pt x="88" y="70"/>
                  </a:cubicBezTo>
                  <a:cubicBezTo>
                    <a:pt x="97" y="70"/>
                    <a:pt x="104" y="62"/>
                    <a:pt x="104" y="53"/>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5" name="Freeform 434"/>
            <p:cNvSpPr>
              <a:spLocks noEditPoints="1"/>
            </p:cNvSpPr>
            <p:nvPr/>
          </p:nvSpPr>
          <p:spPr bwMode="auto">
            <a:xfrm>
              <a:off x="2044701" y="6122988"/>
              <a:ext cx="23813" cy="22225"/>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2 h 43"/>
                <a:gd name="T14" fmla="*/ 1 w 46"/>
                <a:gd name="T15" fmla="*/ 15 h 43"/>
                <a:gd name="T16" fmla="*/ 0 w 46"/>
                <a:gd name="T17" fmla="*/ 25 h 43"/>
                <a:gd name="T18" fmla="*/ 12 w 46"/>
                <a:gd name="T19" fmla="*/ 2 h 43"/>
                <a:gd name="T20" fmla="*/ 25 w 46"/>
                <a:gd name="T21" fmla="*/ 0 h 43"/>
                <a:gd name="T22" fmla="*/ 23 w 46"/>
                <a:gd name="T23" fmla="*/ 4 h 43"/>
                <a:gd name="T24" fmla="*/ 25 w 46"/>
                <a:gd name="T25" fmla="*/ 6 h 43"/>
                <a:gd name="T26" fmla="*/ 18 w 46"/>
                <a:gd name="T27" fmla="*/ 13 h 43"/>
                <a:gd name="T28" fmla="*/ 6 w 46"/>
                <a:gd name="T29" fmla="*/ 36 h 43"/>
                <a:gd name="T30" fmla="*/ 11 w 46"/>
                <a:gd name="T31" fmla="*/ 40 h 43"/>
                <a:gd name="T32" fmla="*/ 30 w 46"/>
                <a:gd name="T33" fmla="*/ 2 h 43"/>
                <a:gd name="T34" fmla="*/ 28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5" y="42"/>
                    <a:pt x="15" y="42"/>
                    <a:pt x="16" y="42"/>
                  </a:cubicBezTo>
                  <a:cubicBezTo>
                    <a:pt x="18" y="43"/>
                    <a:pt x="20" y="43"/>
                    <a:pt x="22" y="43"/>
                  </a:cubicBezTo>
                  <a:cubicBezTo>
                    <a:pt x="31" y="43"/>
                    <a:pt x="40" y="37"/>
                    <a:pt x="43" y="28"/>
                  </a:cubicBezTo>
                  <a:cubicBezTo>
                    <a:pt x="46" y="19"/>
                    <a:pt x="42" y="10"/>
                    <a:pt x="35" y="4"/>
                  </a:cubicBezTo>
                  <a:moveTo>
                    <a:pt x="12" y="2"/>
                  </a:moveTo>
                  <a:cubicBezTo>
                    <a:pt x="7" y="5"/>
                    <a:pt x="3" y="9"/>
                    <a:pt x="1" y="15"/>
                  </a:cubicBezTo>
                  <a:cubicBezTo>
                    <a:pt x="0" y="18"/>
                    <a:pt x="0" y="22"/>
                    <a:pt x="0" y="25"/>
                  </a:cubicBezTo>
                  <a:cubicBezTo>
                    <a:pt x="12" y="2"/>
                    <a:pt x="12" y="2"/>
                    <a:pt x="12" y="2"/>
                  </a:cubicBezTo>
                  <a:moveTo>
                    <a:pt x="25" y="0"/>
                  </a:moveTo>
                  <a:cubicBezTo>
                    <a:pt x="23" y="4"/>
                    <a:pt x="23" y="4"/>
                    <a:pt x="23" y="4"/>
                  </a:cubicBezTo>
                  <a:cubicBezTo>
                    <a:pt x="24" y="5"/>
                    <a:pt x="24" y="5"/>
                    <a:pt x="25" y="6"/>
                  </a:cubicBezTo>
                  <a:cubicBezTo>
                    <a:pt x="25" y="9"/>
                    <a:pt x="22" y="12"/>
                    <a:pt x="18" y="13"/>
                  </a:cubicBezTo>
                  <a:cubicBezTo>
                    <a:pt x="6" y="36"/>
                    <a:pt x="6" y="36"/>
                    <a:pt x="6" y="36"/>
                  </a:cubicBezTo>
                  <a:cubicBezTo>
                    <a:pt x="7" y="38"/>
                    <a:pt x="9" y="39"/>
                    <a:pt x="11" y="40"/>
                  </a:cubicBezTo>
                  <a:cubicBezTo>
                    <a:pt x="30" y="2"/>
                    <a:pt x="30" y="2"/>
                    <a:pt x="30" y="2"/>
                  </a:cubicBezTo>
                  <a:cubicBezTo>
                    <a:pt x="30" y="2"/>
                    <a:pt x="29" y="1"/>
                    <a:pt x="28"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6" name="Freeform 435"/>
            <p:cNvSpPr/>
            <p:nvPr/>
          </p:nvSpPr>
          <p:spPr bwMode="auto">
            <a:xfrm>
              <a:off x="2054226" y="6124576"/>
              <a:ext cx="3175"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7" name="Rectangle 436"/>
            <p:cNvSpPr>
              <a:spLocks noChangeArrowheads="1"/>
            </p:cNvSpPr>
            <p:nvPr/>
          </p:nvSpPr>
          <p:spPr bwMode="auto">
            <a:xfrm>
              <a:off x="2076451" y="6129338"/>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18" name="Rectangle 437"/>
            <p:cNvSpPr>
              <a:spLocks noChangeArrowheads="1"/>
            </p:cNvSpPr>
            <p:nvPr/>
          </p:nvSpPr>
          <p:spPr bwMode="auto">
            <a:xfrm>
              <a:off x="2076451" y="6129338"/>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19" name="Freeform 438"/>
            <p:cNvSpPr>
              <a:spLocks noEditPoints="1"/>
            </p:cNvSpPr>
            <p:nvPr/>
          </p:nvSpPr>
          <p:spPr bwMode="auto">
            <a:xfrm>
              <a:off x="2035176" y="6115051"/>
              <a:ext cx="31750" cy="36513"/>
            </a:xfrm>
            <a:custGeom>
              <a:avLst/>
              <a:gdLst>
                <a:gd name="T0" fmla="*/ 16 w 20"/>
                <a:gd name="T1" fmla="*/ 0 h 23"/>
                <a:gd name="T2" fmla="*/ 13 w 20"/>
                <a:gd name="T3" fmla="*/ 0 h 23"/>
                <a:gd name="T4" fmla="*/ 10 w 20"/>
                <a:gd name="T5" fmla="*/ 5 h 23"/>
                <a:gd name="T6" fmla="*/ 6 w 20"/>
                <a:gd name="T7" fmla="*/ 13 h 23"/>
                <a:gd name="T8" fmla="*/ 0 w 20"/>
                <a:gd name="T9" fmla="*/ 23 h 23"/>
                <a:gd name="T10" fmla="*/ 4 w 20"/>
                <a:gd name="T11" fmla="*/ 23 h 23"/>
                <a:gd name="T12" fmla="*/ 8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8 w 20"/>
                <a:gd name="T25" fmla="*/ 0 h 23"/>
                <a:gd name="T26" fmla="*/ 16 w 20"/>
                <a:gd name="T27" fmla="*/ 5 h 23"/>
                <a:gd name="T28" fmla="*/ 9 w 20"/>
                <a:gd name="T29" fmla="*/ 18 h 23"/>
                <a:gd name="T30" fmla="*/ 7 w 20"/>
                <a:gd name="T31" fmla="*/ 23 h 23"/>
                <a:gd name="T32" fmla="*/ 8 w 20"/>
                <a:gd name="T33" fmla="*/ 23 h 23"/>
                <a:gd name="T34" fmla="*/ 11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3" y="0"/>
                  </a:lnTo>
                  <a:lnTo>
                    <a:pt x="10" y="5"/>
                  </a:lnTo>
                  <a:lnTo>
                    <a:pt x="6" y="13"/>
                  </a:lnTo>
                  <a:lnTo>
                    <a:pt x="0" y="23"/>
                  </a:lnTo>
                  <a:lnTo>
                    <a:pt x="4" y="23"/>
                  </a:lnTo>
                  <a:lnTo>
                    <a:pt x="8" y="17"/>
                  </a:lnTo>
                  <a:lnTo>
                    <a:pt x="12" y="9"/>
                  </a:lnTo>
                  <a:lnTo>
                    <a:pt x="13" y="6"/>
                  </a:lnTo>
                  <a:lnTo>
                    <a:pt x="14" y="5"/>
                  </a:lnTo>
                  <a:lnTo>
                    <a:pt x="16" y="0"/>
                  </a:lnTo>
                  <a:close/>
                  <a:moveTo>
                    <a:pt x="20" y="0"/>
                  </a:moveTo>
                  <a:lnTo>
                    <a:pt x="18" y="0"/>
                  </a:lnTo>
                  <a:lnTo>
                    <a:pt x="16" y="5"/>
                  </a:lnTo>
                  <a:lnTo>
                    <a:pt x="9" y="18"/>
                  </a:lnTo>
                  <a:lnTo>
                    <a:pt x="7" y="23"/>
                  </a:lnTo>
                  <a:lnTo>
                    <a:pt x="8" y="23"/>
                  </a:lnTo>
                  <a:lnTo>
                    <a:pt x="11"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0" name="Freeform 439"/>
            <p:cNvSpPr>
              <a:spLocks noEditPoints="1"/>
            </p:cNvSpPr>
            <p:nvPr/>
          </p:nvSpPr>
          <p:spPr bwMode="auto">
            <a:xfrm>
              <a:off x="2035176" y="6115051"/>
              <a:ext cx="31750" cy="36513"/>
            </a:xfrm>
            <a:custGeom>
              <a:avLst/>
              <a:gdLst>
                <a:gd name="T0" fmla="*/ 16 w 20"/>
                <a:gd name="T1" fmla="*/ 0 h 23"/>
                <a:gd name="T2" fmla="*/ 13 w 20"/>
                <a:gd name="T3" fmla="*/ 0 h 23"/>
                <a:gd name="T4" fmla="*/ 10 w 20"/>
                <a:gd name="T5" fmla="*/ 5 h 23"/>
                <a:gd name="T6" fmla="*/ 6 w 20"/>
                <a:gd name="T7" fmla="*/ 13 h 23"/>
                <a:gd name="T8" fmla="*/ 0 w 20"/>
                <a:gd name="T9" fmla="*/ 23 h 23"/>
                <a:gd name="T10" fmla="*/ 4 w 20"/>
                <a:gd name="T11" fmla="*/ 23 h 23"/>
                <a:gd name="T12" fmla="*/ 8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8 w 20"/>
                <a:gd name="T25" fmla="*/ 0 h 23"/>
                <a:gd name="T26" fmla="*/ 16 w 20"/>
                <a:gd name="T27" fmla="*/ 5 h 23"/>
                <a:gd name="T28" fmla="*/ 9 w 20"/>
                <a:gd name="T29" fmla="*/ 18 h 23"/>
                <a:gd name="T30" fmla="*/ 7 w 20"/>
                <a:gd name="T31" fmla="*/ 23 h 23"/>
                <a:gd name="T32" fmla="*/ 8 w 20"/>
                <a:gd name="T33" fmla="*/ 23 h 23"/>
                <a:gd name="T34" fmla="*/ 11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3" y="0"/>
                  </a:lnTo>
                  <a:lnTo>
                    <a:pt x="10" y="5"/>
                  </a:lnTo>
                  <a:lnTo>
                    <a:pt x="6" y="13"/>
                  </a:lnTo>
                  <a:lnTo>
                    <a:pt x="0" y="23"/>
                  </a:lnTo>
                  <a:lnTo>
                    <a:pt x="4" y="23"/>
                  </a:lnTo>
                  <a:lnTo>
                    <a:pt x="8" y="17"/>
                  </a:lnTo>
                  <a:lnTo>
                    <a:pt x="12" y="9"/>
                  </a:lnTo>
                  <a:lnTo>
                    <a:pt x="13" y="6"/>
                  </a:lnTo>
                  <a:lnTo>
                    <a:pt x="14" y="5"/>
                  </a:lnTo>
                  <a:lnTo>
                    <a:pt x="16" y="0"/>
                  </a:lnTo>
                  <a:moveTo>
                    <a:pt x="20" y="0"/>
                  </a:moveTo>
                  <a:lnTo>
                    <a:pt x="18" y="0"/>
                  </a:lnTo>
                  <a:lnTo>
                    <a:pt x="16" y="5"/>
                  </a:lnTo>
                  <a:lnTo>
                    <a:pt x="9" y="18"/>
                  </a:lnTo>
                  <a:lnTo>
                    <a:pt x="7" y="23"/>
                  </a:lnTo>
                  <a:lnTo>
                    <a:pt x="8" y="23"/>
                  </a:lnTo>
                  <a:lnTo>
                    <a:pt x="11"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1" name="Freeform 440"/>
            <p:cNvSpPr/>
            <p:nvPr/>
          </p:nvSpPr>
          <p:spPr bwMode="auto">
            <a:xfrm>
              <a:off x="2020889" y="6115051"/>
              <a:ext cx="55563"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3" y="63"/>
                    <a:pt x="104" y="54"/>
                  </a:cubicBezTo>
                  <a:cubicBezTo>
                    <a:pt x="104" y="17"/>
                    <a:pt x="104" y="17"/>
                    <a:pt x="104" y="17"/>
                  </a:cubicBezTo>
                  <a:cubicBezTo>
                    <a:pt x="103"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2" name="Freeform 441"/>
            <p:cNvSpPr>
              <a:spLocks noEditPoints="1"/>
            </p:cNvSpPr>
            <p:nvPr/>
          </p:nvSpPr>
          <p:spPr bwMode="auto">
            <a:xfrm>
              <a:off x="1930401" y="6115051"/>
              <a:ext cx="55563" cy="36513"/>
            </a:xfrm>
            <a:custGeom>
              <a:avLst/>
              <a:gdLst>
                <a:gd name="T0" fmla="*/ 56 w 104"/>
                <a:gd name="T1" fmla="*/ 49 h 70"/>
                <a:gd name="T2" fmla="*/ 46 w 104"/>
                <a:gd name="T3" fmla="*/ 56 h 70"/>
                <a:gd name="T4" fmla="*/ 39 w 104"/>
                <a:gd name="T5" fmla="*/ 70 h 70"/>
                <a:gd name="T6" fmla="*/ 46 w 104"/>
                <a:gd name="T7" fmla="*/ 70 h 70"/>
                <a:gd name="T8" fmla="*/ 56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4 w 104"/>
                <a:gd name="T23" fmla="*/ 57 h 70"/>
                <a:gd name="T24" fmla="*/ 19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2 h 70"/>
                <a:gd name="T40" fmla="*/ 82 w 104"/>
                <a:gd name="T41" fmla="*/ 0 h 70"/>
                <a:gd name="T42" fmla="*/ 87 w 104"/>
                <a:gd name="T43" fmla="*/ 0 h 70"/>
                <a:gd name="T44" fmla="*/ 51 w 104"/>
                <a:gd name="T45" fmla="*/ 70 h 70"/>
                <a:gd name="T46" fmla="*/ 88 w 104"/>
                <a:gd name="T47" fmla="*/ 70 h 70"/>
                <a:gd name="T48" fmla="*/ 104 w 104"/>
                <a:gd name="T49" fmla="*/ 53 h 70"/>
                <a:gd name="T50" fmla="*/ 104 w 104"/>
                <a:gd name="T51" fmla="*/ 36 h 70"/>
                <a:gd name="T52" fmla="*/ 104 w 104"/>
                <a:gd name="T53" fmla="*/ 36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6" y="49"/>
                  </a:moveTo>
                  <a:cubicBezTo>
                    <a:pt x="54" y="52"/>
                    <a:pt x="50" y="55"/>
                    <a:pt x="46" y="56"/>
                  </a:cubicBezTo>
                  <a:cubicBezTo>
                    <a:pt x="39" y="70"/>
                    <a:pt x="39" y="70"/>
                    <a:pt x="39" y="70"/>
                  </a:cubicBezTo>
                  <a:cubicBezTo>
                    <a:pt x="46" y="70"/>
                    <a:pt x="46" y="70"/>
                    <a:pt x="46" y="70"/>
                  </a:cubicBezTo>
                  <a:cubicBezTo>
                    <a:pt x="56" y="49"/>
                    <a:pt x="56" y="49"/>
                    <a:pt x="56"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4" y="57"/>
                    <a:pt x="34" y="57"/>
                    <a:pt x="34" y="57"/>
                  </a:cubicBezTo>
                  <a:cubicBezTo>
                    <a:pt x="27" y="55"/>
                    <a:pt x="21" y="50"/>
                    <a:pt x="19" y="42"/>
                  </a:cubicBezTo>
                  <a:cubicBezTo>
                    <a:pt x="15" y="31"/>
                    <a:pt x="21" y="19"/>
                    <a:pt x="33" y="15"/>
                  </a:cubicBezTo>
                  <a:cubicBezTo>
                    <a:pt x="35" y="14"/>
                    <a:pt x="37" y="14"/>
                    <a:pt x="39" y="14"/>
                  </a:cubicBezTo>
                  <a:cubicBezTo>
                    <a:pt x="45" y="14"/>
                    <a:pt x="50" y="16"/>
                    <a:pt x="54" y="19"/>
                  </a:cubicBezTo>
                  <a:cubicBezTo>
                    <a:pt x="64" y="0"/>
                    <a:pt x="64" y="0"/>
                    <a:pt x="64" y="0"/>
                  </a:cubicBezTo>
                  <a:cubicBezTo>
                    <a:pt x="75" y="0"/>
                    <a:pt x="75" y="0"/>
                    <a:pt x="75" y="0"/>
                  </a:cubicBezTo>
                  <a:cubicBezTo>
                    <a:pt x="60" y="29"/>
                    <a:pt x="60" y="29"/>
                    <a:pt x="60" y="29"/>
                  </a:cubicBezTo>
                  <a:cubicBezTo>
                    <a:pt x="61" y="33"/>
                    <a:pt x="61" y="38"/>
                    <a:pt x="60" y="42"/>
                  </a:cubicBezTo>
                  <a:cubicBezTo>
                    <a:pt x="82" y="0"/>
                    <a:pt x="82" y="0"/>
                    <a:pt x="82" y="0"/>
                  </a:cubicBezTo>
                  <a:cubicBezTo>
                    <a:pt x="87" y="0"/>
                    <a:pt x="87" y="0"/>
                    <a:pt x="87" y="0"/>
                  </a:cubicBezTo>
                  <a:cubicBezTo>
                    <a:pt x="51" y="70"/>
                    <a:pt x="51" y="70"/>
                    <a:pt x="51"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3" name="Freeform 442"/>
            <p:cNvSpPr>
              <a:spLocks noEditPoints="1"/>
            </p:cNvSpPr>
            <p:nvPr/>
          </p:nvSpPr>
          <p:spPr bwMode="auto">
            <a:xfrm>
              <a:off x="1938339" y="6122988"/>
              <a:ext cx="25400" cy="22225"/>
            </a:xfrm>
            <a:custGeom>
              <a:avLst/>
              <a:gdLst>
                <a:gd name="T0" fmla="*/ 45 w 46"/>
                <a:gd name="T1" fmla="*/ 15 h 43"/>
                <a:gd name="T2" fmla="*/ 31 w 46"/>
                <a:gd name="T3" fmla="*/ 42 h 43"/>
                <a:gd name="T4" fmla="*/ 41 w 46"/>
                <a:gd name="T5" fmla="*/ 35 h 43"/>
                <a:gd name="T6" fmla="*/ 45 w 46"/>
                <a:gd name="T7" fmla="*/ 28 h 43"/>
                <a:gd name="T8" fmla="*/ 45 w 46"/>
                <a:gd name="T9" fmla="*/ 15 h 43"/>
                <a:gd name="T10" fmla="*/ 24 w 46"/>
                <a:gd name="T11" fmla="*/ 0 h 43"/>
                <a:gd name="T12" fmla="*/ 18 w 46"/>
                <a:gd name="T13" fmla="*/ 1 h 43"/>
                <a:gd name="T14" fmla="*/ 4 w 46"/>
                <a:gd name="T15" fmla="*/ 28 h 43"/>
                <a:gd name="T16" fmla="*/ 19 w 46"/>
                <a:gd name="T17" fmla="*/ 43 h 43"/>
                <a:gd name="T18" fmla="*/ 35 w 46"/>
                <a:gd name="T19" fmla="*/ 12 h 43"/>
                <a:gd name="T20" fmla="*/ 31 w 46"/>
                <a:gd name="T21" fmla="*/ 13 h 43"/>
                <a:gd name="T22" fmla="*/ 28 w 46"/>
                <a:gd name="T23" fmla="*/ 13 h 43"/>
                <a:gd name="T24" fmla="*/ 22 w 46"/>
                <a:gd name="T25" fmla="*/ 6 h 43"/>
                <a:gd name="T26" fmla="*/ 28 w 46"/>
                <a:gd name="T27" fmla="*/ 3 h 43"/>
                <a:gd name="T28" fmla="*/ 30 w 46"/>
                <a:gd name="T29" fmla="*/ 3 h 43"/>
                <a:gd name="T30" fmla="*/ 37 w 46"/>
                <a:gd name="T31" fmla="*/ 9 h 43"/>
                <a:gd name="T32" fmla="*/ 39 w 46"/>
                <a:gd name="T33" fmla="*/ 5 h 43"/>
                <a:gd name="T34" fmla="*/ 24 w 46"/>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3">
                  <a:moveTo>
                    <a:pt x="45" y="15"/>
                  </a:moveTo>
                  <a:cubicBezTo>
                    <a:pt x="31" y="42"/>
                    <a:pt x="31" y="42"/>
                    <a:pt x="31" y="42"/>
                  </a:cubicBezTo>
                  <a:cubicBezTo>
                    <a:pt x="35" y="41"/>
                    <a:pt x="39" y="38"/>
                    <a:pt x="41" y="35"/>
                  </a:cubicBezTo>
                  <a:cubicBezTo>
                    <a:pt x="45" y="28"/>
                    <a:pt x="45" y="28"/>
                    <a:pt x="45" y="28"/>
                  </a:cubicBezTo>
                  <a:cubicBezTo>
                    <a:pt x="46" y="24"/>
                    <a:pt x="46" y="19"/>
                    <a:pt x="45" y="15"/>
                  </a:cubicBezTo>
                  <a:moveTo>
                    <a:pt x="24" y="0"/>
                  </a:moveTo>
                  <a:cubicBezTo>
                    <a:pt x="22" y="0"/>
                    <a:pt x="20" y="0"/>
                    <a:pt x="18" y="1"/>
                  </a:cubicBezTo>
                  <a:cubicBezTo>
                    <a:pt x="6" y="5"/>
                    <a:pt x="0" y="17"/>
                    <a:pt x="4" y="28"/>
                  </a:cubicBezTo>
                  <a:cubicBezTo>
                    <a:pt x="6" y="36"/>
                    <a:pt x="12" y="41"/>
                    <a:pt x="19" y="43"/>
                  </a:cubicBezTo>
                  <a:cubicBezTo>
                    <a:pt x="35" y="12"/>
                    <a:pt x="35" y="12"/>
                    <a:pt x="35" y="12"/>
                  </a:cubicBezTo>
                  <a:cubicBezTo>
                    <a:pt x="34" y="13"/>
                    <a:pt x="33" y="13"/>
                    <a:pt x="31"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4" name="Freeform 443"/>
            <p:cNvSpPr/>
            <p:nvPr/>
          </p:nvSpPr>
          <p:spPr bwMode="auto">
            <a:xfrm>
              <a:off x="1949451" y="6124576"/>
              <a:ext cx="9525" cy="4763"/>
            </a:xfrm>
            <a:custGeom>
              <a:avLst/>
              <a:gdLst>
                <a:gd name="T0" fmla="*/ 7 w 16"/>
                <a:gd name="T1" fmla="*/ 0 h 10"/>
                <a:gd name="T2" fmla="*/ 1 w 16"/>
                <a:gd name="T3" fmla="*/ 3 h 10"/>
                <a:gd name="T4" fmla="*/ 7 w 16"/>
                <a:gd name="T5" fmla="*/ 10 h 10"/>
                <a:gd name="T6" fmla="*/ 10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5" name="Freeform 444"/>
            <p:cNvSpPr>
              <a:spLocks noEditPoints="1"/>
            </p:cNvSpPr>
            <p:nvPr/>
          </p:nvSpPr>
          <p:spPr bwMode="auto">
            <a:xfrm>
              <a:off x="1946276" y="6115051"/>
              <a:ext cx="30163" cy="36513"/>
            </a:xfrm>
            <a:custGeom>
              <a:avLst/>
              <a:gdLst>
                <a:gd name="T0" fmla="*/ 15 w 19"/>
                <a:gd name="T1" fmla="*/ 0 h 23"/>
                <a:gd name="T2" fmla="*/ 12 w 19"/>
                <a:gd name="T3" fmla="*/ 0 h 23"/>
                <a:gd name="T4" fmla="*/ 8 w 19"/>
                <a:gd name="T5" fmla="*/ 6 h 23"/>
                <a:gd name="T6" fmla="*/ 8 w 19"/>
                <a:gd name="T7" fmla="*/ 8 h 23"/>
                <a:gd name="T8" fmla="*/ 7 w 19"/>
                <a:gd name="T9" fmla="*/ 9 h 23"/>
                <a:gd name="T10" fmla="*/ 2 w 19"/>
                <a:gd name="T11" fmla="*/ 19 h 23"/>
                <a:gd name="T12" fmla="*/ 0 w 19"/>
                <a:gd name="T13" fmla="*/ 23 h 23"/>
                <a:gd name="T14" fmla="*/ 3 w 19"/>
                <a:gd name="T15" fmla="*/ 23 h 23"/>
                <a:gd name="T16" fmla="*/ 6 w 19"/>
                <a:gd name="T17" fmla="*/ 19 h 23"/>
                <a:gd name="T18" fmla="*/ 10 w 19"/>
                <a:gd name="T19" fmla="*/ 10 h 23"/>
                <a:gd name="T20" fmla="*/ 15 w 19"/>
                <a:gd name="T21" fmla="*/ 0 h 23"/>
                <a:gd name="T22" fmla="*/ 19 w 19"/>
                <a:gd name="T23" fmla="*/ 0 h 23"/>
                <a:gd name="T24" fmla="*/ 18 w 19"/>
                <a:gd name="T25" fmla="*/ 0 h 23"/>
                <a:gd name="T26" fmla="*/ 10 w 19"/>
                <a:gd name="T27" fmla="*/ 14 h 23"/>
                <a:gd name="T28" fmla="*/ 9 w 19"/>
                <a:gd name="T29" fmla="*/ 16 h 23"/>
                <a:gd name="T30" fmla="*/ 6 w 19"/>
                <a:gd name="T31" fmla="*/ 23 h 23"/>
                <a:gd name="T32" fmla="*/ 7 w 19"/>
                <a:gd name="T33" fmla="*/ 23 h 23"/>
                <a:gd name="T34" fmla="*/ 19 w 19"/>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5" y="0"/>
                  </a:moveTo>
                  <a:lnTo>
                    <a:pt x="12" y="0"/>
                  </a:lnTo>
                  <a:lnTo>
                    <a:pt x="8" y="6"/>
                  </a:lnTo>
                  <a:lnTo>
                    <a:pt x="8" y="8"/>
                  </a:lnTo>
                  <a:lnTo>
                    <a:pt x="7" y="9"/>
                  </a:lnTo>
                  <a:lnTo>
                    <a:pt x="2" y="19"/>
                  </a:lnTo>
                  <a:lnTo>
                    <a:pt x="0" y="23"/>
                  </a:lnTo>
                  <a:lnTo>
                    <a:pt x="3" y="23"/>
                  </a:lnTo>
                  <a:lnTo>
                    <a:pt x="6" y="19"/>
                  </a:lnTo>
                  <a:lnTo>
                    <a:pt x="10" y="10"/>
                  </a:lnTo>
                  <a:lnTo>
                    <a:pt x="15" y="0"/>
                  </a:lnTo>
                  <a:close/>
                  <a:moveTo>
                    <a:pt x="19" y="0"/>
                  </a:moveTo>
                  <a:lnTo>
                    <a:pt x="18" y="0"/>
                  </a:lnTo>
                  <a:lnTo>
                    <a:pt x="10" y="14"/>
                  </a:lnTo>
                  <a:lnTo>
                    <a:pt x="9" y="16"/>
                  </a:lnTo>
                  <a:lnTo>
                    <a:pt x="6" y="23"/>
                  </a:lnTo>
                  <a:lnTo>
                    <a:pt x="7" y="23"/>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6" name="Freeform 445"/>
            <p:cNvSpPr>
              <a:spLocks noEditPoints="1"/>
            </p:cNvSpPr>
            <p:nvPr/>
          </p:nvSpPr>
          <p:spPr bwMode="auto">
            <a:xfrm>
              <a:off x="1946276" y="6115051"/>
              <a:ext cx="30163" cy="36513"/>
            </a:xfrm>
            <a:custGeom>
              <a:avLst/>
              <a:gdLst>
                <a:gd name="T0" fmla="*/ 15 w 19"/>
                <a:gd name="T1" fmla="*/ 0 h 23"/>
                <a:gd name="T2" fmla="*/ 12 w 19"/>
                <a:gd name="T3" fmla="*/ 0 h 23"/>
                <a:gd name="T4" fmla="*/ 8 w 19"/>
                <a:gd name="T5" fmla="*/ 6 h 23"/>
                <a:gd name="T6" fmla="*/ 8 w 19"/>
                <a:gd name="T7" fmla="*/ 8 h 23"/>
                <a:gd name="T8" fmla="*/ 7 w 19"/>
                <a:gd name="T9" fmla="*/ 9 h 23"/>
                <a:gd name="T10" fmla="*/ 2 w 19"/>
                <a:gd name="T11" fmla="*/ 19 h 23"/>
                <a:gd name="T12" fmla="*/ 0 w 19"/>
                <a:gd name="T13" fmla="*/ 23 h 23"/>
                <a:gd name="T14" fmla="*/ 3 w 19"/>
                <a:gd name="T15" fmla="*/ 23 h 23"/>
                <a:gd name="T16" fmla="*/ 6 w 19"/>
                <a:gd name="T17" fmla="*/ 19 h 23"/>
                <a:gd name="T18" fmla="*/ 10 w 19"/>
                <a:gd name="T19" fmla="*/ 10 h 23"/>
                <a:gd name="T20" fmla="*/ 15 w 19"/>
                <a:gd name="T21" fmla="*/ 0 h 23"/>
                <a:gd name="T22" fmla="*/ 19 w 19"/>
                <a:gd name="T23" fmla="*/ 0 h 23"/>
                <a:gd name="T24" fmla="*/ 18 w 19"/>
                <a:gd name="T25" fmla="*/ 0 h 23"/>
                <a:gd name="T26" fmla="*/ 10 w 19"/>
                <a:gd name="T27" fmla="*/ 14 h 23"/>
                <a:gd name="T28" fmla="*/ 9 w 19"/>
                <a:gd name="T29" fmla="*/ 16 h 23"/>
                <a:gd name="T30" fmla="*/ 6 w 19"/>
                <a:gd name="T31" fmla="*/ 23 h 23"/>
                <a:gd name="T32" fmla="*/ 7 w 19"/>
                <a:gd name="T33" fmla="*/ 23 h 23"/>
                <a:gd name="T34" fmla="*/ 19 w 19"/>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5" y="0"/>
                  </a:moveTo>
                  <a:lnTo>
                    <a:pt x="12" y="0"/>
                  </a:lnTo>
                  <a:lnTo>
                    <a:pt x="8" y="6"/>
                  </a:lnTo>
                  <a:lnTo>
                    <a:pt x="8" y="8"/>
                  </a:lnTo>
                  <a:lnTo>
                    <a:pt x="7" y="9"/>
                  </a:lnTo>
                  <a:lnTo>
                    <a:pt x="2" y="19"/>
                  </a:lnTo>
                  <a:lnTo>
                    <a:pt x="0" y="23"/>
                  </a:lnTo>
                  <a:lnTo>
                    <a:pt x="3" y="23"/>
                  </a:lnTo>
                  <a:lnTo>
                    <a:pt x="6" y="19"/>
                  </a:lnTo>
                  <a:lnTo>
                    <a:pt x="10" y="10"/>
                  </a:lnTo>
                  <a:lnTo>
                    <a:pt x="15" y="0"/>
                  </a:lnTo>
                  <a:moveTo>
                    <a:pt x="19" y="0"/>
                  </a:moveTo>
                  <a:lnTo>
                    <a:pt x="18" y="0"/>
                  </a:lnTo>
                  <a:lnTo>
                    <a:pt x="10" y="14"/>
                  </a:lnTo>
                  <a:lnTo>
                    <a:pt x="9" y="16"/>
                  </a:lnTo>
                  <a:lnTo>
                    <a:pt x="6" y="23"/>
                  </a:lnTo>
                  <a:lnTo>
                    <a:pt x="7" y="23"/>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7" name="Freeform 446"/>
            <p:cNvSpPr/>
            <p:nvPr/>
          </p:nvSpPr>
          <p:spPr bwMode="auto">
            <a:xfrm>
              <a:off x="1930401" y="6115051"/>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8" name="Freeform 447"/>
            <p:cNvSpPr/>
            <p:nvPr/>
          </p:nvSpPr>
          <p:spPr bwMode="auto">
            <a:xfrm>
              <a:off x="1990726" y="6142038"/>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20 h 23"/>
                <a:gd name="T18" fmla="*/ 7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4" y="22"/>
                    <a:pt x="2" y="23"/>
                    <a:pt x="1" y="22"/>
                  </a:cubicBezTo>
                  <a:cubicBezTo>
                    <a:pt x="0" y="22"/>
                    <a:pt x="0" y="21"/>
                    <a:pt x="0" y="20"/>
                  </a:cubicBezTo>
                  <a:cubicBezTo>
                    <a:pt x="0" y="19"/>
                    <a:pt x="2" y="15"/>
                    <a:pt x="7"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9" name="Freeform 448"/>
            <p:cNvSpPr/>
            <p:nvPr/>
          </p:nvSpPr>
          <p:spPr bwMode="auto">
            <a:xfrm>
              <a:off x="1892301" y="6121401"/>
              <a:ext cx="30163" cy="46038"/>
            </a:xfrm>
            <a:custGeom>
              <a:avLst/>
              <a:gdLst>
                <a:gd name="T0" fmla="*/ 56 w 58"/>
                <a:gd name="T1" fmla="*/ 28 h 84"/>
                <a:gd name="T2" fmla="*/ 25 w 58"/>
                <a:gd name="T3" fmla="*/ 7 h 84"/>
                <a:gd name="T4" fmla="*/ 11 w 58"/>
                <a:gd name="T5" fmla="*/ 53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3"/>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0" name="Freeform 449"/>
            <p:cNvSpPr/>
            <p:nvPr/>
          </p:nvSpPr>
          <p:spPr bwMode="auto">
            <a:xfrm>
              <a:off x="1892301" y="6121401"/>
              <a:ext cx="30163" cy="46038"/>
            </a:xfrm>
            <a:custGeom>
              <a:avLst/>
              <a:gdLst>
                <a:gd name="T0" fmla="*/ 25 w 58"/>
                <a:gd name="T1" fmla="*/ 7 h 84"/>
                <a:gd name="T2" fmla="*/ 56 w 58"/>
                <a:gd name="T3" fmla="*/ 28 h 84"/>
                <a:gd name="T4" fmla="*/ 57 w 58"/>
                <a:gd name="T5" fmla="*/ 28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7" y="28"/>
                    <a:pt x="57" y="28"/>
                    <a:pt x="57" y="28"/>
                  </a:cubicBezTo>
                  <a:cubicBezTo>
                    <a:pt x="56" y="28"/>
                    <a:pt x="45" y="5"/>
                    <a:pt x="23" y="11"/>
                  </a:cubicBezTo>
                  <a:cubicBezTo>
                    <a:pt x="0" y="16"/>
                    <a:pt x="10" y="53"/>
                    <a:pt x="21" y="58"/>
                  </a:cubicBezTo>
                  <a:cubicBezTo>
                    <a:pt x="31" y="63"/>
                    <a:pt x="48" y="73"/>
                    <a:pt x="58" y="59"/>
                  </a:cubicBezTo>
                  <a:cubicBezTo>
                    <a:pt x="50"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1" name="Freeform 450"/>
            <p:cNvSpPr/>
            <p:nvPr/>
          </p:nvSpPr>
          <p:spPr bwMode="auto">
            <a:xfrm>
              <a:off x="1901826" y="6132513"/>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3" y="5"/>
                    <a:pt x="15" y="6"/>
                    <a:pt x="17" y="7"/>
                  </a:cubicBezTo>
                  <a:cubicBezTo>
                    <a:pt x="15" y="8"/>
                    <a:pt x="14" y="8"/>
                    <a:pt x="12" y="9"/>
                  </a:cubicBezTo>
                  <a:cubicBezTo>
                    <a:pt x="8" y="10"/>
                    <a:pt x="4" y="14"/>
                    <a:pt x="1" y="20"/>
                  </a:cubicBezTo>
                  <a:cubicBezTo>
                    <a:pt x="1" y="20"/>
                    <a:pt x="0" y="20"/>
                    <a:pt x="0" y="21"/>
                  </a:cubicBezTo>
                  <a:cubicBezTo>
                    <a:pt x="0" y="22"/>
                    <a:pt x="0" y="23"/>
                    <a:pt x="1" y="23"/>
                  </a:cubicBezTo>
                  <a:cubicBezTo>
                    <a:pt x="1" y="23"/>
                    <a:pt x="1" y="23"/>
                    <a:pt x="1" y="23"/>
                  </a:cubicBezTo>
                  <a:cubicBezTo>
                    <a:pt x="2"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2" name="Freeform 451"/>
            <p:cNvSpPr/>
            <p:nvPr/>
          </p:nvSpPr>
          <p:spPr bwMode="auto">
            <a:xfrm>
              <a:off x="2084389" y="6121401"/>
              <a:ext cx="31750" cy="46038"/>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3" name="Freeform 452"/>
            <p:cNvSpPr/>
            <p:nvPr/>
          </p:nvSpPr>
          <p:spPr bwMode="auto">
            <a:xfrm>
              <a:off x="2084389" y="6121401"/>
              <a:ext cx="31750" cy="46038"/>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3"/>
                    <a:pt x="11"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4" name="Freeform 453"/>
            <p:cNvSpPr/>
            <p:nvPr/>
          </p:nvSpPr>
          <p:spPr bwMode="auto">
            <a:xfrm>
              <a:off x="2090739" y="6132513"/>
              <a:ext cx="14288"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5" name="Rectangle 454"/>
            <p:cNvSpPr>
              <a:spLocks noChangeArrowheads="1"/>
            </p:cNvSpPr>
            <p:nvPr/>
          </p:nvSpPr>
          <p:spPr bwMode="auto">
            <a:xfrm>
              <a:off x="2011364" y="6202363"/>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36" name="Freeform 455"/>
            <p:cNvSpPr/>
            <p:nvPr/>
          </p:nvSpPr>
          <p:spPr bwMode="auto">
            <a:xfrm>
              <a:off x="1974851" y="6173788"/>
              <a:ext cx="65088" cy="23813"/>
            </a:xfrm>
            <a:custGeom>
              <a:avLst/>
              <a:gdLst>
                <a:gd name="T0" fmla="*/ 0 w 121"/>
                <a:gd name="T1" fmla="*/ 44 h 44"/>
                <a:gd name="T2" fmla="*/ 121 w 121"/>
                <a:gd name="T3" fmla="*/ 44 h 44"/>
                <a:gd name="T4" fmla="*/ 69 w 121"/>
                <a:gd name="T5" fmla="*/ 4 h 44"/>
                <a:gd name="T6" fmla="*/ 0 w 121"/>
                <a:gd name="T7" fmla="*/ 44 h 44"/>
              </a:gdLst>
              <a:ahLst/>
              <a:cxnLst>
                <a:cxn ang="0">
                  <a:pos x="T0" y="T1"/>
                </a:cxn>
                <a:cxn ang="0">
                  <a:pos x="T2" y="T3"/>
                </a:cxn>
                <a:cxn ang="0">
                  <a:pos x="T4" y="T5"/>
                </a:cxn>
                <a:cxn ang="0">
                  <a:pos x="T6" y="T7"/>
                </a:cxn>
              </a:cxnLst>
              <a:rect l="0" t="0" r="r" b="b"/>
              <a:pathLst>
                <a:path w="121" h="44">
                  <a:moveTo>
                    <a:pt x="0" y="44"/>
                  </a:moveTo>
                  <a:cubicBezTo>
                    <a:pt x="121" y="44"/>
                    <a:pt x="121" y="44"/>
                    <a:pt x="121" y="44"/>
                  </a:cubicBezTo>
                  <a:cubicBezTo>
                    <a:pt x="121" y="44"/>
                    <a:pt x="108" y="9"/>
                    <a:pt x="69" y="4"/>
                  </a:cubicBezTo>
                  <a:cubicBezTo>
                    <a:pt x="30" y="0"/>
                    <a:pt x="3" y="32"/>
                    <a:pt x="0" y="4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7" name="Freeform 456"/>
            <p:cNvSpPr/>
            <p:nvPr/>
          </p:nvSpPr>
          <p:spPr bwMode="auto">
            <a:xfrm>
              <a:off x="1985964" y="6181726"/>
              <a:ext cx="38100" cy="15875"/>
            </a:xfrm>
            <a:custGeom>
              <a:avLst/>
              <a:gdLst>
                <a:gd name="T0" fmla="*/ 41 w 73"/>
                <a:gd name="T1" fmla="*/ 15 h 28"/>
                <a:gd name="T2" fmla="*/ 0 w 73"/>
                <a:gd name="T3" fmla="*/ 28 h 28"/>
                <a:gd name="T4" fmla="*/ 73 w 73"/>
                <a:gd name="T5" fmla="*/ 28 h 28"/>
                <a:gd name="T6" fmla="*/ 41 w 73"/>
                <a:gd name="T7" fmla="*/ 15 h 28"/>
              </a:gdLst>
              <a:ahLst/>
              <a:cxnLst>
                <a:cxn ang="0">
                  <a:pos x="T0" y="T1"/>
                </a:cxn>
                <a:cxn ang="0">
                  <a:pos x="T2" y="T3"/>
                </a:cxn>
                <a:cxn ang="0">
                  <a:pos x="T4" y="T5"/>
                </a:cxn>
                <a:cxn ang="0">
                  <a:pos x="T6" y="T7"/>
                </a:cxn>
              </a:cxnLst>
              <a:rect l="0" t="0" r="r" b="b"/>
              <a:pathLst>
                <a:path w="73" h="28">
                  <a:moveTo>
                    <a:pt x="41" y="15"/>
                  </a:moveTo>
                  <a:cubicBezTo>
                    <a:pt x="26" y="0"/>
                    <a:pt x="0" y="28"/>
                    <a:pt x="0" y="28"/>
                  </a:cubicBezTo>
                  <a:cubicBezTo>
                    <a:pt x="73" y="28"/>
                    <a:pt x="73" y="28"/>
                    <a:pt x="73" y="28"/>
                  </a:cubicBezTo>
                  <a:cubicBezTo>
                    <a:pt x="69" y="5"/>
                    <a:pt x="49" y="11"/>
                    <a:pt x="41" y="15"/>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8" name="Freeform 457"/>
            <p:cNvSpPr/>
            <p:nvPr/>
          </p:nvSpPr>
          <p:spPr bwMode="auto">
            <a:xfrm>
              <a:off x="1422401" y="6127751"/>
              <a:ext cx="87313" cy="101600"/>
            </a:xfrm>
            <a:custGeom>
              <a:avLst/>
              <a:gdLst>
                <a:gd name="T0" fmla="*/ 111 w 164"/>
                <a:gd name="T1" fmla="*/ 83 h 191"/>
                <a:gd name="T2" fmla="*/ 155 w 164"/>
                <a:gd name="T3" fmla="*/ 26 h 191"/>
                <a:gd name="T4" fmla="*/ 141 w 164"/>
                <a:gd name="T5" fmla="*/ 1 h 191"/>
                <a:gd name="T6" fmla="*/ 98 w 164"/>
                <a:gd name="T7" fmla="*/ 35 h 191"/>
                <a:gd name="T8" fmla="*/ 72 w 164"/>
                <a:gd name="T9" fmla="*/ 69 h 191"/>
                <a:gd name="T10" fmla="*/ 45 w 164"/>
                <a:gd name="T11" fmla="*/ 66 h 191"/>
                <a:gd name="T12" fmla="*/ 25 w 164"/>
                <a:gd name="T13" fmla="*/ 84 h 191"/>
                <a:gd name="T14" fmla="*/ 18 w 164"/>
                <a:gd name="T15" fmla="*/ 120 h 191"/>
                <a:gd name="T16" fmla="*/ 26 w 164"/>
                <a:gd name="T17" fmla="*/ 167 h 191"/>
                <a:gd name="T18" fmla="*/ 68 w 164"/>
                <a:gd name="T19" fmla="*/ 188 h 191"/>
                <a:gd name="T20" fmla="*/ 101 w 164"/>
                <a:gd name="T21" fmla="*/ 173 h 191"/>
                <a:gd name="T22" fmla="*/ 141 w 164"/>
                <a:gd name="T23" fmla="*/ 144 h 191"/>
                <a:gd name="T24" fmla="*/ 152 w 164"/>
                <a:gd name="T25" fmla="*/ 119 h 191"/>
                <a:gd name="T26" fmla="*/ 135 w 164"/>
                <a:gd name="T27" fmla="*/ 104 h 191"/>
                <a:gd name="T28" fmla="*/ 130 w 164"/>
                <a:gd name="T29" fmla="*/ 93 h 191"/>
                <a:gd name="T30" fmla="*/ 111 w 164"/>
                <a:gd name="T31" fmla="*/ 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4" h="191">
                  <a:moveTo>
                    <a:pt x="111" y="83"/>
                  </a:moveTo>
                  <a:cubicBezTo>
                    <a:pt x="111" y="83"/>
                    <a:pt x="147" y="37"/>
                    <a:pt x="155" y="26"/>
                  </a:cubicBezTo>
                  <a:cubicBezTo>
                    <a:pt x="164" y="14"/>
                    <a:pt x="153" y="2"/>
                    <a:pt x="141" y="1"/>
                  </a:cubicBezTo>
                  <a:cubicBezTo>
                    <a:pt x="128" y="0"/>
                    <a:pt x="117" y="11"/>
                    <a:pt x="98" y="35"/>
                  </a:cubicBezTo>
                  <a:cubicBezTo>
                    <a:pt x="79" y="59"/>
                    <a:pt x="72" y="69"/>
                    <a:pt x="72" y="69"/>
                  </a:cubicBezTo>
                  <a:cubicBezTo>
                    <a:pt x="72" y="69"/>
                    <a:pt x="55" y="67"/>
                    <a:pt x="45" y="66"/>
                  </a:cubicBezTo>
                  <a:cubicBezTo>
                    <a:pt x="36" y="66"/>
                    <a:pt x="31" y="77"/>
                    <a:pt x="25" y="84"/>
                  </a:cubicBezTo>
                  <a:cubicBezTo>
                    <a:pt x="19" y="91"/>
                    <a:pt x="0" y="108"/>
                    <a:pt x="18" y="120"/>
                  </a:cubicBezTo>
                  <a:cubicBezTo>
                    <a:pt x="8" y="133"/>
                    <a:pt x="13" y="155"/>
                    <a:pt x="26" y="167"/>
                  </a:cubicBezTo>
                  <a:cubicBezTo>
                    <a:pt x="38" y="179"/>
                    <a:pt x="57" y="186"/>
                    <a:pt x="68" y="188"/>
                  </a:cubicBezTo>
                  <a:cubicBezTo>
                    <a:pt x="78" y="191"/>
                    <a:pt x="91" y="185"/>
                    <a:pt x="101" y="173"/>
                  </a:cubicBezTo>
                  <a:cubicBezTo>
                    <a:pt x="112" y="173"/>
                    <a:pt x="132" y="153"/>
                    <a:pt x="141" y="144"/>
                  </a:cubicBezTo>
                  <a:cubicBezTo>
                    <a:pt x="151" y="135"/>
                    <a:pt x="159" y="129"/>
                    <a:pt x="152" y="119"/>
                  </a:cubicBezTo>
                  <a:cubicBezTo>
                    <a:pt x="145" y="110"/>
                    <a:pt x="135" y="104"/>
                    <a:pt x="135" y="104"/>
                  </a:cubicBezTo>
                  <a:cubicBezTo>
                    <a:pt x="135" y="104"/>
                    <a:pt x="134" y="98"/>
                    <a:pt x="130" y="93"/>
                  </a:cubicBezTo>
                  <a:cubicBezTo>
                    <a:pt x="127" y="89"/>
                    <a:pt x="115" y="82"/>
                    <a:pt x="111" y="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9" name="Freeform 458"/>
            <p:cNvSpPr>
              <a:spLocks noEditPoints="1"/>
            </p:cNvSpPr>
            <p:nvPr/>
          </p:nvSpPr>
          <p:spPr bwMode="auto">
            <a:xfrm>
              <a:off x="1422401" y="6126163"/>
              <a:ext cx="87313" cy="96838"/>
            </a:xfrm>
            <a:custGeom>
              <a:avLst/>
              <a:gdLst>
                <a:gd name="T0" fmla="*/ 25 w 164"/>
                <a:gd name="T1" fmla="*/ 87 h 182"/>
                <a:gd name="T2" fmla="*/ 18 w 164"/>
                <a:gd name="T3" fmla="*/ 123 h 182"/>
                <a:gd name="T4" fmla="*/ 18 w 164"/>
                <a:gd name="T5" fmla="*/ 123 h 182"/>
                <a:gd name="T6" fmla="*/ 47 w 164"/>
                <a:gd name="T7" fmla="*/ 156 h 182"/>
                <a:gd name="T8" fmla="*/ 61 w 164"/>
                <a:gd name="T9" fmla="*/ 177 h 182"/>
                <a:gd name="T10" fmla="*/ 95 w 164"/>
                <a:gd name="T11" fmla="*/ 167 h 182"/>
                <a:gd name="T12" fmla="*/ 95 w 164"/>
                <a:gd name="T13" fmla="*/ 135 h 182"/>
                <a:gd name="T14" fmla="*/ 82 w 164"/>
                <a:gd name="T15" fmla="*/ 118 h 182"/>
                <a:gd name="T16" fmla="*/ 111 w 164"/>
                <a:gd name="T17" fmla="*/ 86 h 182"/>
                <a:gd name="T18" fmla="*/ 155 w 164"/>
                <a:gd name="T19" fmla="*/ 29 h 182"/>
                <a:gd name="T20" fmla="*/ 141 w 164"/>
                <a:gd name="T21" fmla="*/ 4 h 182"/>
                <a:gd name="T22" fmla="*/ 98 w 164"/>
                <a:gd name="T23" fmla="*/ 38 h 182"/>
                <a:gd name="T24" fmla="*/ 72 w 164"/>
                <a:gd name="T25" fmla="*/ 72 h 182"/>
                <a:gd name="T26" fmla="*/ 45 w 164"/>
                <a:gd name="T27" fmla="*/ 69 h 182"/>
                <a:gd name="T28" fmla="*/ 25 w 164"/>
                <a:gd name="T29" fmla="*/ 87 h 182"/>
                <a:gd name="T30" fmla="*/ 43 w 164"/>
                <a:gd name="T31" fmla="*/ 72 h 182"/>
                <a:gd name="T32" fmla="*/ 68 w 164"/>
                <a:gd name="T33" fmla="*/ 75 h 182"/>
                <a:gd name="T34" fmla="*/ 69 w 164"/>
                <a:gd name="T35" fmla="*/ 80 h 182"/>
                <a:gd name="T36" fmla="*/ 92 w 164"/>
                <a:gd name="T37" fmla="*/ 51 h 182"/>
                <a:gd name="T38" fmla="*/ 104 w 164"/>
                <a:gd name="T39" fmla="*/ 39 h 182"/>
                <a:gd name="T40" fmla="*/ 108 w 164"/>
                <a:gd name="T41" fmla="*/ 41 h 182"/>
                <a:gd name="T42" fmla="*/ 126 w 164"/>
                <a:gd name="T43" fmla="*/ 12 h 182"/>
                <a:gd name="T44" fmla="*/ 155 w 164"/>
                <a:gd name="T45" fmla="*/ 20 h 182"/>
                <a:gd name="T46" fmla="*/ 107 w 164"/>
                <a:gd name="T47" fmla="*/ 86 h 182"/>
                <a:gd name="T48" fmla="*/ 79 w 164"/>
                <a:gd name="T49" fmla="*/ 115 h 182"/>
                <a:gd name="T50" fmla="*/ 73 w 164"/>
                <a:gd name="T51" fmla="*/ 108 h 182"/>
                <a:gd name="T52" fmla="*/ 58 w 164"/>
                <a:gd name="T53" fmla="*/ 98 h 182"/>
                <a:gd name="T54" fmla="*/ 61 w 164"/>
                <a:gd name="T55" fmla="*/ 93 h 182"/>
                <a:gd name="T56" fmla="*/ 59 w 164"/>
                <a:gd name="T57" fmla="*/ 89 h 182"/>
                <a:gd name="T58" fmla="*/ 59 w 164"/>
                <a:gd name="T59" fmla="*/ 104 h 182"/>
                <a:gd name="T60" fmla="*/ 76 w 164"/>
                <a:gd name="T61" fmla="*/ 118 h 182"/>
                <a:gd name="T62" fmla="*/ 75 w 164"/>
                <a:gd name="T63" fmla="*/ 119 h 182"/>
                <a:gd name="T64" fmla="*/ 62 w 164"/>
                <a:gd name="T65" fmla="*/ 123 h 182"/>
                <a:gd name="T66" fmla="*/ 95 w 164"/>
                <a:gd name="T67" fmla="*/ 143 h 182"/>
                <a:gd name="T68" fmla="*/ 89 w 164"/>
                <a:gd name="T69" fmla="*/ 169 h 182"/>
                <a:gd name="T70" fmla="*/ 60 w 164"/>
                <a:gd name="T71" fmla="*/ 172 h 182"/>
                <a:gd name="T72" fmla="*/ 49 w 164"/>
                <a:gd name="T73" fmla="*/ 151 h 182"/>
                <a:gd name="T74" fmla="*/ 24 w 164"/>
                <a:gd name="T75" fmla="*/ 123 h 182"/>
                <a:gd name="T76" fmla="*/ 14 w 164"/>
                <a:gd name="T77" fmla="*/ 115 h 182"/>
                <a:gd name="T78" fmla="*/ 27 w 164"/>
                <a:gd name="T79" fmla="*/ 87 h 182"/>
                <a:gd name="T80" fmla="*/ 43 w 164"/>
                <a:gd name="T81" fmla="*/ 7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82">
                  <a:moveTo>
                    <a:pt x="25" y="87"/>
                  </a:moveTo>
                  <a:cubicBezTo>
                    <a:pt x="19" y="94"/>
                    <a:pt x="0" y="111"/>
                    <a:pt x="18" y="123"/>
                  </a:cubicBezTo>
                  <a:cubicBezTo>
                    <a:pt x="18" y="123"/>
                    <a:pt x="18" y="123"/>
                    <a:pt x="18" y="123"/>
                  </a:cubicBezTo>
                  <a:cubicBezTo>
                    <a:pt x="32" y="131"/>
                    <a:pt x="47" y="150"/>
                    <a:pt x="47" y="156"/>
                  </a:cubicBezTo>
                  <a:cubicBezTo>
                    <a:pt x="48" y="163"/>
                    <a:pt x="48" y="171"/>
                    <a:pt x="61" y="177"/>
                  </a:cubicBezTo>
                  <a:cubicBezTo>
                    <a:pt x="74" y="182"/>
                    <a:pt x="82" y="179"/>
                    <a:pt x="95" y="167"/>
                  </a:cubicBezTo>
                  <a:cubicBezTo>
                    <a:pt x="109" y="155"/>
                    <a:pt x="101" y="143"/>
                    <a:pt x="95" y="135"/>
                  </a:cubicBezTo>
                  <a:cubicBezTo>
                    <a:pt x="92" y="131"/>
                    <a:pt x="87" y="124"/>
                    <a:pt x="82" y="118"/>
                  </a:cubicBezTo>
                  <a:cubicBezTo>
                    <a:pt x="94" y="108"/>
                    <a:pt x="111" y="86"/>
                    <a:pt x="111" y="86"/>
                  </a:cubicBezTo>
                  <a:cubicBezTo>
                    <a:pt x="111" y="86"/>
                    <a:pt x="147" y="40"/>
                    <a:pt x="155" y="29"/>
                  </a:cubicBezTo>
                  <a:cubicBezTo>
                    <a:pt x="164" y="17"/>
                    <a:pt x="153" y="5"/>
                    <a:pt x="141" y="4"/>
                  </a:cubicBezTo>
                  <a:cubicBezTo>
                    <a:pt x="128" y="3"/>
                    <a:pt x="117" y="14"/>
                    <a:pt x="98" y="38"/>
                  </a:cubicBezTo>
                  <a:cubicBezTo>
                    <a:pt x="79" y="62"/>
                    <a:pt x="72" y="72"/>
                    <a:pt x="72" y="72"/>
                  </a:cubicBezTo>
                  <a:cubicBezTo>
                    <a:pt x="72" y="72"/>
                    <a:pt x="55" y="70"/>
                    <a:pt x="45" y="69"/>
                  </a:cubicBezTo>
                  <a:cubicBezTo>
                    <a:pt x="36" y="69"/>
                    <a:pt x="31" y="80"/>
                    <a:pt x="25" y="87"/>
                  </a:cubicBezTo>
                  <a:close/>
                  <a:moveTo>
                    <a:pt x="43" y="72"/>
                  </a:moveTo>
                  <a:cubicBezTo>
                    <a:pt x="48" y="70"/>
                    <a:pt x="69" y="72"/>
                    <a:pt x="68" y="75"/>
                  </a:cubicBezTo>
                  <a:cubicBezTo>
                    <a:pt x="67" y="80"/>
                    <a:pt x="68" y="84"/>
                    <a:pt x="69" y="80"/>
                  </a:cubicBezTo>
                  <a:cubicBezTo>
                    <a:pt x="71" y="75"/>
                    <a:pt x="86" y="58"/>
                    <a:pt x="92" y="51"/>
                  </a:cubicBezTo>
                  <a:cubicBezTo>
                    <a:pt x="97" y="44"/>
                    <a:pt x="104" y="33"/>
                    <a:pt x="104" y="39"/>
                  </a:cubicBezTo>
                  <a:cubicBezTo>
                    <a:pt x="109" y="51"/>
                    <a:pt x="109" y="49"/>
                    <a:pt x="108" y="41"/>
                  </a:cubicBezTo>
                  <a:cubicBezTo>
                    <a:pt x="108" y="34"/>
                    <a:pt x="110" y="23"/>
                    <a:pt x="126" y="12"/>
                  </a:cubicBezTo>
                  <a:cubicBezTo>
                    <a:pt x="141" y="0"/>
                    <a:pt x="154" y="13"/>
                    <a:pt x="155" y="20"/>
                  </a:cubicBezTo>
                  <a:cubicBezTo>
                    <a:pt x="156" y="26"/>
                    <a:pt x="117" y="74"/>
                    <a:pt x="107" y="86"/>
                  </a:cubicBezTo>
                  <a:cubicBezTo>
                    <a:pt x="100" y="96"/>
                    <a:pt x="85" y="110"/>
                    <a:pt x="79" y="115"/>
                  </a:cubicBezTo>
                  <a:cubicBezTo>
                    <a:pt x="77" y="112"/>
                    <a:pt x="74" y="109"/>
                    <a:pt x="73" y="108"/>
                  </a:cubicBezTo>
                  <a:cubicBezTo>
                    <a:pt x="67" y="103"/>
                    <a:pt x="60" y="99"/>
                    <a:pt x="58" y="98"/>
                  </a:cubicBezTo>
                  <a:cubicBezTo>
                    <a:pt x="55" y="96"/>
                    <a:pt x="61" y="93"/>
                    <a:pt x="61" y="93"/>
                  </a:cubicBezTo>
                  <a:cubicBezTo>
                    <a:pt x="61" y="93"/>
                    <a:pt x="61" y="86"/>
                    <a:pt x="59" y="89"/>
                  </a:cubicBezTo>
                  <a:cubicBezTo>
                    <a:pt x="56" y="93"/>
                    <a:pt x="46" y="100"/>
                    <a:pt x="59" y="104"/>
                  </a:cubicBezTo>
                  <a:cubicBezTo>
                    <a:pt x="67" y="107"/>
                    <a:pt x="75" y="114"/>
                    <a:pt x="76" y="118"/>
                  </a:cubicBezTo>
                  <a:cubicBezTo>
                    <a:pt x="77" y="119"/>
                    <a:pt x="77" y="120"/>
                    <a:pt x="75" y="119"/>
                  </a:cubicBezTo>
                  <a:cubicBezTo>
                    <a:pt x="65" y="117"/>
                    <a:pt x="59" y="124"/>
                    <a:pt x="62" y="123"/>
                  </a:cubicBezTo>
                  <a:cubicBezTo>
                    <a:pt x="74" y="119"/>
                    <a:pt x="91" y="135"/>
                    <a:pt x="95" y="143"/>
                  </a:cubicBezTo>
                  <a:cubicBezTo>
                    <a:pt x="99" y="150"/>
                    <a:pt x="101" y="160"/>
                    <a:pt x="89" y="169"/>
                  </a:cubicBezTo>
                  <a:cubicBezTo>
                    <a:pt x="77" y="177"/>
                    <a:pt x="68" y="175"/>
                    <a:pt x="60" y="172"/>
                  </a:cubicBezTo>
                  <a:cubicBezTo>
                    <a:pt x="53" y="168"/>
                    <a:pt x="53" y="160"/>
                    <a:pt x="49" y="151"/>
                  </a:cubicBezTo>
                  <a:cubicBezTo>
                    <a:pt x="46" y="142"/>
                    <a:pt x="29" y="126"/>
                    <a:pt x="24" y="123"/>
                  </a:cubicBezTo>
                  <a:cubicBezTo>
                    <a:pt x="18" y="121"/>
                    <a:pt x="17" y="119"/>
                    <a:pt x="14" y="115"/>
                  </a:cubicBezTo>
                  <a:cubicBezTo>
                    <a:pt x="11" y="111"/>
                    <a:pt x="18" y="99"/>
                    <a:pt x="27" y="87"/>
                  </a:cubicBezTo>
                  <a:cubicBezTo>
                    <a:pt x="35" y="75"/>
                    <a:pt x="39" y="74"/>
                    <a:pt x="43" y="7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0" name="Freeform 459"/>
            <p:cNvSpPr/>
            <p:nvPr/>
          </p:nvSpPr>
          <p:spPr bwMode="auto">
            <a:xfrm>
              <a:off x="1473201" y="6169026"/>
              <a:ext cx="34925" cy="50800"/>
            </a:xfrm>
            <a:custGeom>
              <a:avLst/>
              <a:gdLst>
                <a:gd name="T0" fmla="*/ 18 w 65"/>
                <a:gd name="T1" fmla="*/ 0 h 94"/>
                <a:gd name="T2" fmla="*/ 20 w 65"/>
                <a:gd name="T3" fmla="*/ 0 h 94"/>
                <a:gd name="T4" fmla="*/ 17 w 65"/>
                <a:gd name="T5" fmla="*/ 4 h 94"/>
                <a:gd name="T6" fmla="*/ 36 w 65"/>
                <a:gd name="T7" fmla="*/ 14 h 94"/>
                <a:gd name="T8" fmla="*/ 41 w 65"/>
                <a:gd name="T9" fmla="*/ 25 h 94"/>
                <a:gd name="T10" fmla="*/ 58 w 65"/>
                <a:gd name="T11" fmla="*/ 40 h 94"/>
                <a:gd name="T12" fmla="*/ 47 w 65"/>
                <a:gd name="T13" fmla="*/ 65 h 94"/>
                <a:gd name="T14" fmla="*/ 7 w 65"/>
                <a:gd name="T15" fmla="*/ 94 h 94"/>
                <a:gd name="T16" fmla="*/ 7 w 65"/>
                <a:gd name="T17" fmla="*/ 94 h 94"/>
                <a:gd name="T18" fmla="*/ 0 w 65"/>
                <a:gd name="T19" fmla="*/ 84 h 94"/>
                <a:gd name="T20" fmla="*/ 2 w 65"/>
                <a:gd name="T21" fmla="*/ 81 h 94"/>
                <a:gd name="T22" fmla="*/ 8 w 65"/>
                <a:gd name="T23" fmla="*/ 91 h 94"/>
                <a:gd name="T24" fmla="*/ 39 w 65"/>
                <a:gd name="T25" fmla="*/ 69 h 94"/>
                <a:gd name="T26" fmla="*/ 57 w 65"/>
                <a:gd name="T27" fmla="*/ 45 h 94"/>
                <a:gd name="T28" fmla="*/ 40 w 65"/>
                <a:gd name="T29" fmla="*/ 29 h 94"/>
                <a:gd name="T30" fmla="*/ 20 w 65"/>
                <a:gd name="T31" fmla="*/ 55 h 94"/>
                <a:gd name="T32" fmla="*/ 5 w 65"/>
                <a:gd name="T33" fmla="*/ 68 h 94"/>
                <a:gd name="T34" fmla="*/ 4 w 65"/>
                <a:gd name="T35" fmla="*/ 64 h 94"/>
                <a:gd name="T36" fmla="*/ 26 w 65"/>
                <a:gd name="T37" fmla="*/ 42 h 94"/>
                <a:gd name="T38" fmla="*/ 31 w 65"/>
                <a:gd name="T39" fmla="*/ 14 h 94"/>
                <a:gd name="T40" fmla="*/ 14 w 65"/>
                <a:gd name="T41" fmla="*/ 6 h 94"/>
                <a:gd name="T42" fmla="*/ 18 w 65"/>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94">
                  <a:moveTo>
                    <a:pt x="18" y="0"/>
                  </a:moveTo>
                  <a:cubicBezTo>
                    <a:pt x="20" y="0"/>
                    <a:pt x="20" y="0"/>
                    <a:pt x="20" y="0"/>
                  </a:cubicBezTo>
                  <a:cubicBezTo>
                    <a:pt x="18" y="3"/>
                    <a:pt x="17" y="4"/>
                    <a:pt x="17" y="4"/>
                  </a:cubicBezTo>
                  <a:cubicBezTo>
                    <a:pt x="21" y="3"/>
                    <a:pt x="33" y="10"/>
                    <a:pt x="36" y="14"/>
                  </a:cubicBezTo>
                  <a:cubicBezTo>
                    <a:pt x="40" y="19"/>
                    <a:pt x="41" y="25"/>
                    <a:pt x="41" y="25"/>
                  </a:cubicBezTo>
                  <a:cubicBezTo>
                    <a:pt x="41" y="25"/>
                    <a:pt x="51" y="31"/>
                    <a:pt x="58" y="40"/>
                  </a:cubicBezTo>
                  <a:cubicBezTo>
                    <a:pt x="65" y="50"/>
                    <a:pt x="57" y="56"/>
                    <a:pt x="47" y="65"/>
                  </a:cubicBezTo>
                  <a:cubicBezTo>
                    <a:pt x="38" y="74"/>
                    <a:pt x="18" y="94"/>
                    <a:pt x="7" y="94"/>
                  </a:cubicBezTo>
                  <a:cubicBezTo>
                    <a:pt x="7" y="94"/>
                    <a:pt x="7" y="94"/>
                    <a:pt x="7" y="94"/>
                  </a:cubicBezTo>
                  <a:cubicBezTo>
                    <a:pt x="2" y="90"/>
                    <a:pt x="0" y="84"/>
                    <a:pt x="0" y="84"/>
                  </a:cubicBezTo>
                  <a:cubicBezTo>
                    <a:pt x="2" y="81"/>
                    <a:pt x="2" y="81"/>
                    <a:pt x="2" y="81"/>
                  </a:cubicBezTo>
                  <a:cubicBezTo>
                    <a:pt x="2" y="81"/>
                    <a:pt x="3" y="90"/>
                    <a:pt x="8" y="91"/>
                  </a:cubicBezTo>
                  <a:cubicBezTo>
                    <a:pt x="16" y="91"/>
                    <a:pt x="30" y="77"/>
                    <a:pt x="39" y="69"/>
                  </a:cubicBezTo>
                  <a:cubicBezTo>
                    <a:pt x="47" y="61"/>
                    <a:pt x="60" y="50"/>
                    <a:pt x="57" y="45"/>
                  </a:cubicBezTo>
                  <a:cubicBezTo>
                    <a:pt x="55" y="41"/>
                    <a:pt x="47" y="31"/>
                    <a:pt x="40" y="29"/>
                  </a:cubicBezTo>
                  <a:cubicBezTo>
                    <a:pt x="41" y="31"/>
                    <a:pt x="28" y="46"/>
                    <a:pt x="20" y="55"/>
                  </a:cubicBezTo>
                  <a:cubicBezTo>
                    <a:pt x="12" y="63"/>
                    <a:pt x="5" y="68"/>
                    <a:pt x="5" y="68"/>
                  </a:cubicBezTo>
                  <a:cubicBezTo>
                    <a:pt x="4" y="64"/>
                    <a:pt x="4" y="64"/>
                    <a:pt x="4" y="64"/>
                  </a:cubicBezTo>
                  <a:cubicBezTo>
                    <a:pt x="10" y="61"/>
                    <a:pt x="18" y="51"/>
                    <a:pt x="26" y="42"/>
                  </a:cubicBezTo>
                  <a:cubicBezTo>
                    <a:pt x="33" y="33"/>
                    <a:pt x="44" y="24"/>
                    <a:pt x="31" y="14"/>
                  </a:cubicBezTo>
                  <a:cubicBezTo>
                    <a:pt x="19" y="5"/>
                    <a:pt x="14" y="6"/>
                    <a:pt x="14" y="6"/>
                  </a:cubicBezTo>
                  <a:lnTo>
                    <a:pt x="18"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1" name="Freeform 460"/>
            <p:cNvSpPr/>
            <p:nvPr/>
          </p:nvSpPr>
          <p:spPr bwMode="auto">
            <a:xfrm>
              <a:off x="1323976" y="6199188"/>
              <a:ext cx="138113" cy="82550"/>
            </a:xfrm>
            <a:custGeom>
              <a:avLst/>
              <a:gdLst>
                <a:gd name="T0" fmla="*/ 63 w 260"/>
                <a:gd name="T1" fmla="*/ 0 h 155"/>
                <a:gd name="T2" fmla="*/ 134 w 260"/>
                <a:gd name="T3" fmla="*/ 56 h 155"/>
                <a:gd name="T4" fmla="*/ 192 w 260"/>
                <a:gd name="T5" fmla="*/ 6 h 155"/>
                <a:gd name="T6" fmla="*/ 256 w 260"/>
                <a:gd name="T7" fmla="*/ 63 h 155"/>
                <a:gd name="T8" fmla="*/ 240 w 260"/>
                <a:gd name="T9" fmla="*/ 85 h 155"/>
                <a:gd name="T10" fmla="*/ 154 w 260"/>
                <a:gd name="T11" fmla="*/ 147 h 155"/>
                <a:gd name="T12" fmla="*/ 52 w 260"/>
                <a:gd name="T13" fmla="*/ 90 h 155"/>
                <a:gd name="T14" fmla="*/ 63 w 260"/>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155">
                  <a:moveTo>
                    <a:pt x="63" y="0"/>
                  </a:moveTo>
                  <a:cubicBezTo>
                    <a:pt x="63" y="0"/>
                    <a:pt x="116" y="39"/>
                    <a:pt x="134" y="56"/>
                  </a:cubicBezTo>
                  <a:cubicBezTo>
                    <a:pt x="174" y="19"/>
                    <a:pt x="192" y="6"/>
                    <a:pt x="192" y="6"/>
                  </a:cubicBezTo>
                  <a:cubicBezTo>
                    <a:pt x="256" y="63"/>
                    <a:pt x="256" y="63"/>
                    <a:pt x="256" y="63"/>
                  </a:cubicBezTo>
                  <a:cubicBezTo>
                    <a:pt x="256" y="63"/>
                    <a:pt x="260" y="66"/>
                    <a:pt x="240" y="85"/>
                  </a:cubicBezTo>
                  <a:cubicBezTo>
                    <a:pt x="220" y="104"/>
                    <a:pt x="172" y="138"/>
                    <a:pt x="154" y="147"/>
                  </a:cubicBezTo>
                  <a:cubicBezTo>
                    <a:pt x="136" y="155"/>
                    <a:pt x="102" y="142"/>
                    <a:pt x="52" y="90"/>
                  </a:cubicBezTo>
                  <a:cubicBezTo>
                    <a:pt x="0" y="7"/>
                    <a:pt x="63" y="0"/>
                    <a:pt x="63"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2" name="Freeform 461"/>
            <p:cNvSpPr/>
            <p:nvPr/>
          </p:nvSpPr>
          <p:spPr bwMode="auto">
            <a:xfrm>
              <a:off x="1358901" y="6207126"/>
              <a:ext cx="95250" cy="68263"/>
            </a:xfrm>
            <a:custGeom>
              <a:avLst/>
              <a:gdLst>
                <a:gd name="T0" fmla="*/ 6 w 179"/>
                <a:gd name="T1" fmla="*/ 71 h 125"/>
                <a:gd name="T2" fmla="*/ 24 w 179"/>
                <a:gd name="T3" fmla="*/ 100 h 125"/>
                <a:gd name="T4" fmla="*/ 86 w 179"/>
                <a:gd name="T5" fmla="*/ 123 h 125"/>
                <a:gd name="T6" fmla="*/ 147 w 179"/>
                <a:gd name="T7" fmla="*/ 78 h 125"/>
                <a:gd name="T8" fmla="*/ 169 w 179"/>
                <a:gd name="T9" fmla="*/ 51 h 125"/>
                <a:gd name="T10" fmla="*/ 127 w 179"/>
                <a:gd name="T11" fmla="*/ 11 h 125"/>
                <a:gd name="T12" fmla="*/ 108 w 179"/>
                <a:gd name="T13" fmla="*/ 10 h 125"/>
                <a:gd name="T14" fmla="*/ 73 w 179"/>
                <a:gd name="T15" fmla="*/ 45 h 125"/>
                <a:gd name="T16" fmla="*/ 75 w 179"/>
                <a:gd name="T17" fmla="*/ 87 h 125"/>
                <a:gd name="T18" fmla="*/ 70 w 179"/>
                <a:gd name="T19" fmla="*/ 85 h 125"/>
                <a:gd name="T20" fmla="*/ 65 w 179"/>
                <a:gd name="T21" fmla="*/ 43 h 125"/>
                <a:gd name="T22" fmla="*/ 9 w 179"/>
                <a:gd name="T23" fmla="*/ 5 h 125"/>
                <a:gd name="T24" fmla="*/ 0 w 179"/>
                <a:gd name="T25" fmla="*/ 18 h 125"/>
                <a:gd name="T26" fmla="*/ 6 w 179"/>
                <a:gd name="T27" fmla="*/ 7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25">
                  <a:moveTo>
                    <a:pt x="6" y="71"/>
                  </a:moveTo>
                  <a:cubicBezTo>
                    <a:pt x="7" y="79"/>
                    <a:pt x="20" y="94"/>
                    <a:pt x="24" y="100"/>
                  </a:cubicBezTo>
                  <a:cubicBezTo>
                    <a:pt x="35" y="110"/>
                    <a:pt x="70" y="125"/>
                    <a:pt x="86" y="123"/>
                  </a:cubicBezTo>
                  <a:cubicBezTo>
                    <a:pt x="103" y="121"/>
                    <a:pt x="132" y="90"/>
                    <a:pt x="147" y="78"/>
                  </a:cubicBezTo>
                  <a:cubicBezTo>
                    <a:pt x="163" y="65"/>
                    <a:pt x="179" y="55"/>
                    <a:pt x="169" y="51"/>
                  </a:cubicBezTo>
                  <a:cubicBezTo>
                    <a:pt x="134" y="37"/>
                    <a:pt x="133" y="23"/>
                    <a:pt x="127" y="11"/>
                  </a:cubicBezTo>
                  <a:cubicBezTo>
                    <a:pt x="121" y="0"/>
                    <a:pt x="115" y="4"/>
                    <a:pt x="108" y="10"/>
                  </a:cubicBezTo>
                  <a:cubicBezTo>
                    <a:pt x="101" y="17"/>
                    <a:pt x="76" y="37"/>
                    <a:pt x="73" y="45"/>
                  </a:cubicBezTo>
                  <a:cubicBezTo>
                    <a:pt x="73" y="50"/>
                    <a:pt x="75" y="75"/>
                    <a:pt x="75" y="87"/>
                  </a:cubicBezTo>
                  <a:cubicBezTo>
                    <a:pt x="75" y="98"/>
                    <a:pt x="68" y="97"/>
                    <a:pt x="70" y="85"/>
                  </a:cubicBezTo>
                  <a:cubicBezTo>
                    <a:pt x="73" y="74"/>
                    <a:pt x="71" y="55"/>
                    <a:pt x="65" y="43"/>
                  </a:cubicBezTo>
                  <a:cubicBezTo>
                    <a:pt x="58" y="30"/>
                    <a:pt x="17" y="5"/>
                    <a:pt x="9" y="5"/>
                  </a:cubicBezTo>
                  <a:cubicBezTo>
                    <a:pt x="9" y="5"/>
                    <a:pt x="0" y="2"/>
                    <a:pt x="0" y="18"/>
                  </a:cubicBezTo>
                  <a:cubicBezTo>
                    <a:pt x="0" y="40"/>
                    <a:pt x="3" y="58"/>
                    <a:pt x="6" y="7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3" name="Freeform 462"/>
            <p:cNvSpPr/>
            <p:nvPr/>
          </p:nvSpPr>
          <p:spPr bwMode="auto">
            <a:xfrm>
              <a:off x="1423989" y="6196013"/>
              <a:ext cx="42863" cy="38100"/>
            </a:xfrm>
            <a:custGeom>
              <a:avLst/>
              <a:gdLst>
                <a:gd name="T0" fmla="*/ 12 w 81"/>
                <a:gd name="T1" fmla="*/ 0 h 71"/>
                <a:gd name="T2" fmla="*/ 81 w 81"/>
                <a:gd name="T3" fmla="*/ 57 h 71"/>
                <a:gd name="T4" fmla="*/ 70 w 81"/>
                <a:gd name="T5" fmla="*/ 71 h 71"/>
                <a:gd name="T6" fmla="*/ 2 w 81"/>
                <a:gd name="T7" fmla="*/ 14 h 71"/>
                <a:gd name="T8" fmla="*/ 12 w 81"/>
                <a:gd name="T9" fmla="*/ 0 h 71"/>
              </a:gdLst>
              <a:ahLst/>
              <a:cxnLst>
                <a:cxn ang="0">
                  <a:pos x="T0" y="T1"/>
                </a:cxn>
                <a:cxn ang="0">
                  <a:pos x="T2" y="T3"/>
                </a:cxn>
                <a:cxn ang="0">
                  <a:pos x="T4" y="T5"/>
                </a:cxn>
                <a:cxn ang="0">
                  <a:pos x="T6" y="T7"/>
                </a:cxn>
                <a:cxn ang="0">
                  <a:pos x="T8" y="T9"/>
                </a:cxn>
              </a:cxnLst>
              <a:rect l="0" t="0" r="r" b="b"/>
              <a:pathLst>
                <a:path w="81" h="71">
                  <a:moveTo>
                    <a:pt x="12" y="0"/>
                  </a:moveTo>
                  <a:cubicBezTo>
                    <a:pt x="12" y="0"/>
                    <a:pt x="25" y="45"/>
                    <a:pt x="81" y="57"/>
                  </a:cubicBezTo>
                  <a:cubicBezTo>
                    <a:pt x="80" y="69"/>
                    <a:pt x="70" y="71"/>
                    <a:pt x="70" y="71"/>
                  </a:cubicBezTo>
                  <a:cubicBezTo>
                    <a:pt x="70" y="71"/>
                    <a:pt x="15" y="65"/>
                    <a:pt x="2" y="14"/>
                  </a:cubicBezTo>
                  <a:cubicBezTo>
                    <a:pt x="0" y="1"/>
                    <a:pt x="12" y="0"/>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4" name="Freeform 463"/>
            <p:cNvSpPr/>
            <p:nvPr/>
          </p:nvSpPr>
          <p:spPr bwMode="auto">
            <a:xfrm>
              <a:off x="1179514" y="6191251"/>
              <a:ext cx="104775" cy="123825"/>
            </a:xfrm>
            <a:custGeom>
              <a:avLst/>
              <a:gdLst>
                <a:gd name="T0" fmla="*/ 174 w 198"/>
                <a:gd name="T1" fmla="*/ 0 h 232"/>
                <a:gd name="T2" fmla="*/ 20 w 198"/>
                <a:gd name="T3" fmla="*/ 107 h 232"/>
                <a:gd name="T4" fmla="*/ 113 w 198"/>
                <a:gd name="T5" fmla="*/ 232 h 232"/>
                <a:gd name="T6" fmla="*/ 170 w 198"/>
                <a:gd name="T7" fmla="*/ 171 h 232"/>
                <a:gd name="T8" fmla="*/ 126 w 198"/>
                <a:gd name="T9" fmla="*/ 126 h 232"/>
                <a:gd name="T10" fmla="*/ 198 w 198"/>
                <a:gd name="T11" fmla="*/ 64 h 232"/>
                <a:gd name="T12" fmla="*/ 174 w 198"/>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98" h="232">
                  <a:moveTo>
                    <a:pt x="174" y="0"/>
                  </a:moveTo>
                  <a:cubicBezTo>
                    <a:pt x="174" y="0"/>
                    <a:pt x="39" y="85"/>
                    <a:pt x="20" y="107"/>
                  </a:cubicBezTo>
                  <a:cubicBezTo>
                    <a:pt x="0" y="130"/>
                    <a:pt x="113" y="232"/>
                    <a:pt x="113" y="232"/>
                  </a:cubicBezTo>
                  <a:cubicBezTo>
                    <a:pt x="170" y="171"/>
                    <a:pt x="170" y="171"/>
                    <a:pt x="170" y="171"/>
                  </a:cubicBezTo>
                  <a:cubicBezTo>
                    <a:pt x="126" y="126"/>
                    <a:pt x="126" y="126"/>
                    <a:pt x="126" y="126"/>
                  </a:cubicBezTo>
                  <a:cubicBezTo>
                    <a:pt x="198" y="64"/>
                    <a:pt x="198" y="64"/>
                    <a:pt x="198" y="64"/>
                  </a:cubicBezTo>
                  <a:lnTo>
                    <a:pt x="17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5" name="Freeform 464"/>
            <p:cNvSpPr/>
            <p:nvPr/>
          </p:nvSpPr>
          <p:spPr bwMode="auto">
            <a:xfrm>
              <a:off x="1196976" y="6191251"/>
              <a:ext cx="74613" cy="115888"/>
            </a:xfrm>
            <a:custGeom>
              <a:avLst/>
              <a:gdLst>
                <a:gd name="T0" fmla="*/ 95 w 140"/>
                <a:gd name="T1" fmla="*/ 119 h 217"/>
                <a:gd name="T2" fmla="*/ 130 w 140"/>
                <a:gd name="T3" fmla="*/ 77 h 217"/>
                <a:gd name="T4" fmla="*/ 74 w 140"/>
                <a:gd name="T5" fmla="*/ 53 h 217"/>
                <a:gd name="T6" fmla="*/ 28 w 140"/>
                <a:gd name="T7" fmla="*/ 88 h 217"/>
                <a:gd name="T8" fmla="*/ 4 w 140"/>
                <a:gd name="T9" fmla="*/ 106 h 217"/>
                <a:gd name="T10" fmla="*/ 9 w 140"/>
                <a:gd name="T11" fmla="*/ 142 h 217"/>
                <a:gd name="T12" fmla="*/ 81 w 140"/>
                <a:gd name="T13" fmla="*/ 212 h 217"/>
                <a:gd name="T14" fmla="*/ 119 w 140"/>
                <a:gd name="T15" fmla="*/ 169 h 217"/>
                <a:gd name="T16" fmla="*/ 92 w 140"/>
                <a:gd name="T17" fmla="*/ 131 h 217"/>
                <a:gd name="T18" fmla="*/ 59 w 140"/>
                <a:gd name="T19" fmla="*/ 138 h 217"/>
                <a:gd name="T20" fmla="*/ 57 w 140"/>
                <a:gd name="T21" fmla="*/ 130 h 217"/>
                <a:gd name="T22" fmla="*/ 95 w 140"/>
                <a:gd name="T23" fmla="*/ 11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217">
                  <a:moveTo>
                    <a:pt x="95" y="119"/>
                  </a:moveTo>
                  <a:cubicBezTo>
                    <a:pt x="95" y="119"/>
                    <a:pt x="123" y="101"/>
                    <a:pt x="130" y="77"/>
                  </a:cubicBezTo>
                  <a:cubicBezTo>
                    <a:pt x="138" y="53"/>
                    <a:pt x="140" y="0"/>
                    <a:pt x="74" y="53"/>
                  </a:cubicBezTo>
                  <a:cubicBezTo>
                    <a:pt x="59" y="66"/>
                    <a:pt x="44" y="78"/>
                    <a:pt x="28" y="88"/>
                  </a:cubicBezTo>
                  <a:cubicBezTo>
                    <a:pt x="20" y="94"/>
                    <a:pt x="8" y="96"/>
                    <a:pt x="4" y="106"/>
                  </a:cubicBezTo>
                  <a:cubicBezTo>
                    <a:pt x="0" y="117"/>
                    <a:pt x="3" y="133"/>
                    <a:pt x="9" y="142"/>
                  </a:cubicBezTo>
                  <a:cubicBezTo>
                    <a:pt x="15" y="167"/>
                    <a:pt x="68" y="217"/>
                    <a:pt x="81" y="212"/>
                  </a:cubicBezTo>
                  <a:cubicBezTo>
                    <a:pt x="93" y="208"/>
                    <a:pt x="119" y="185"/>
                    <a:pt x="119" y="169"/>
                  </a:cubicBezTo>
                  <a:cubicBezTo>
                    <a:pt x="119" y="153"/>
                    <a:pt x="101" y="131"/>
                    <a:pt x="92" y="131"/>
                  </a:cubicBezTo>
                  <a:cubicBezTo>
                    <a:pt x="83" y="131"/>
                    <a:pt x="64" y="133"/>
                    <a:pt x="59" y="138"/>
                  </a:cubicBezTo>
                  <a:cubicBezTo>
                    <a:pt x="54" y="144"/>
                    <a:pt x="51" y="137"/>
                    <a:pt x="57" y="130"/>
                  </a:cubicBezTo>
                  <a:cubicBezTo>
                    <a:pt x="63" y="124"/>
                    <a:pt x="81" y="119"/>
                    <a:pt x="95" y="1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6" name="Freeform 465"/>
            <p:cNvSpPr/>
            <p:nvPr/>
          </p:nvSpPr>
          <p:spPr bwMode="auto">
            <a:xfrm>
              <a:off x="1230314" y="6272213"/>
              <a:ext cx="46038" cy="46038"/>
            </a:xfrm>
            <a:custGeom>
              <a:avLst/>
              <a:gdLst>
                <a:gd name="T0" fmla="*/ 1 w 84"/>
                <a:gd name="T1" fmla="*/ 68 h 88"/>
                <a:gd name="T2" fmla="*/ 62 w 84"/>
                <a:gd name="T3" fmla="*/ 4 h 88"/>
                <a:gd name="T4" fmla="*/ 76 w 84"/>
                <a:gd name="T5" fmla="*/ 23 h 88"/>
                <a:gd name="T6" fmla="*/ 50 w 84"/>
                <a:gd name="T7" fmla="*/ 53 h 88"/>
                <a:gd name="T8" fmla="*/ 26 w 84"/>
                <a:gd name="T9" fmla="*/ 75 h 88"/>
                <a:gd name="T10" fmla="*/ 20 w 84"/>
                <a:gd name="T11" fmla="*/ 80 h 88"/>
                <a:gd name="T12" fmla="*/ 6 w 84"/>
                <a:gd name="T13" fmla="*/ 84 h 88"/>
                <a:gd name="T14" fmla="*/ 0 w 84"/>
                <a:gd name="T15" fmla="*/ 73 h 88"/>
                <a:gd name="T16" fmla="*/ 1 w 84"/>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8">
                  <a:moveTo>
                    <a:pt x="1" y="68"/>
                  </a:moveTo>
                  <a:cubicBezTo>
                    <a:pt x="1" y="68"/>
                    <a:pt x="49" y="29"/>
                    <a:pt x="62" y="4"/>
                  </a:cubicBezTo>
                  <a:cubicBezTo>
                    <a:pt x="69" y="0"/>
                    <a:pt x="84" y="8"/>
                    <a:pt x="76" y="23"/>
                  </a:cubicBezTo>
                  <a:cubicBezTo>
                    <a:pt x="67" y="33"/>
                    <a:pt x="59" y="43"/>
                    <a:pt x="50" y="53"/>
                  </a:cubicBezTo>
                  <a:cubicBezTo>
                    <a:pt x="42" y="61"/>
                    <a:pt x="34" y="68"/>
                    <a:pt x="26" y="75"/>
                  </a:cubicBezTo>
                  <a:cubicBezTo>
                    <a:pt x="24" y="77"/>
                    <a:pt x="22" y="78"/>
                    <a:pt x="20" y="80"/>
                  </a:cubicBezTo>
                  <a:cubicBezTo>
                    <a:pt x="16" y="82"/>
                    <a:pt x="10" y="88"/>
                    <a:pt x="6" y="84"/>
                  </a:cubicBezTo>
                  <a:cubicBezTo>
                    <a:pt x="4" y="82"/>
                    <a:pt x="1" y="76"/>
                    <a:pt x="0" y="73"/>
                  </a:cubicBezTo>
                  <a:cubicBezTo>
                    <a:pt x="0" y="71"/>
                    <a:pt x="0" y="69"/>
                    <a:pt x="1" y="68"/>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7" name="Freeform 466"/>
            <p:cNvSpPr/>
            <p:nvPr/>
          </p:nvSpPr>
          <p:spPr bwMode="auto">
            <a:xfrm>
              <a:off x="1246189" y="6327776"/>
              <a:ext cx="122238" cy="193675"/>
            </a:xfrm>
            <a:custGeom>
              <a:avLst/>
              <a:gdLst>
                <a:gd name="T0" fmla="*/ 23 w 229"/>
                <a:gd name="T1" fmla="*/ 0 h 364"/>
                <a:gd name="T2" fmla="*/ 214 w 229"/>
                <a:gd name="T3" fmla="*/ 0 h 364"/>
                <a:gd name="T4" fmla="*/ 214 w 229"/>
                <a:gd name="T5" fmla="*/ 297 h 364"/>
                <a:gd name="T6" fmla="*/ 229 w 229"/>
                <a:gd name="T7" fmla="*/ 320 h 364"/>
                <a:gd name="T8" fmla="*/ 191 w 229"/>
                <a:gd name="T9" fmla="*/ 321 h 364"/>
                <a:gd name="T10" fmla="*/ 148 w 229"/>
                <a:gd name="T11" fmla="*/ 340 h 364"/>
                <a:gd name="T12" fmla="*/ 121 w 229"/>
                <a:gd name="T13" fmla="*/ 332 h 364"/>
                <a:gd name="T14" fmla="*/ 90 w 229"/>
                <a:gd name="T15" fmla="*/ 341 h 364"/>
                <a:gd name="T16" fmla="*/ 25 w 229"/>
                <a:gd name="T17" fmla="*/ 330 h 364"/>
                <a:gd name="T18" fmla="*/ 3 w 229"/>
                <a:gd name="T19" fmla="*/ 329 h 364"/>
                <a:gd name="T20" fmla="*/ 22 w 229"/>
                <a:gd name="T21" fmla="*/ 298 h 364"/>
                <a:gd name="T22" fmla="*/ 23 w 229"/>
                <a:gd name="T2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364">
                  <a:moveTo>
                    <a:pt x="23" y="0"/>
                  </a:moveTo>
                  <a:cubicBezTo>
                    <a:pt x="214" y="0"/>
                    <a:pt x="214" y="0"/>
                    <a:pt x="214" y="0"/>
                  </a:cubicBezTo>
                  <a:cubicBezTo>
                    <a:pt x="214" y="297"/>
                    <a:pt x="214" y="297"/>
                    <a:pt x="214" y="297"/>
                  </a:cubicBezTo>
                  <a:cubicBezTo>
                    <a:pt x="214" y="297"/>
                    <a:pt x="229" y="305"/>
                    <a:pt x="229" y="320"/>
                  </a:cubicBezTo>
                  <a:cubicBezTo>
                    <a:pt x="229" y="336"/>
                    <a:pt x="218" y="328"/>
                    <a:pt x="191" y="321"/>
                  </a:cubicBezTo>
                  <a:cubicBezTo>
                    <a:pt x="163" y="313"/>
                    <a:pt x="148" y="330"/>
                    <a:pt x="148" y="340"/>
                  </a:cubicBezTo>
                  <a:cubicBezTo>
                    <a:pt x="148" y="350"/>
                    <a:pt x="126" y="364"/>
                    <a:pt x="121" y="332"/>
                  </a:cubicBezTo>
                  <a:cubicBezTo>
                    <a:pt x="116" y="351"/>
                    <a:pt x="102" y="360"/>
                    <a:pt x="90" y="341"/>
                  </a:cubicBezTo>
                  <a:cubicBezTo>
                    <a:pt x="78" y="322"/>
                    <a:pt x="50" y="310"/>
                    <a:pt x="25" y="330"/>
                  </a:cubicBezTo>
                  <a:cubicBezTo>
                    <a:pt x="0" y="349"/>
                    <a:pt x="3" y="337"/>
                    <a:pt x="3" y="329"/>
                  </a:cubicBezTo>
                  <a:cubicBezTo>
                    <a:pt x="3" y="321"/>
                    <a:pt x="11" y="302"/>
                    <a:pt x="22" y="298"/>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8" name="Freeform 467"/>
            <p:cNvSpPr/>
            <p:nvPr/>
          </p:nvSpPr>
          <p:spPr bwMode="auto">
            <a:xfrm>
              <a:off x="1250951" y="6329363"/>
              <a:ext cx="115888" cy="179388"/>
            </a:xfrm>
            <a:custGeom>
              <a:avLst/>
              <a:gdLst>
                <a:gd name="T0" fmla="*/ 103 w 216"/>
                <a:gd name="T1" fmla="*/ 323 h 335"/>
                <a:gd name="T2" fmla="*/ 117 w 216"/>
                <a:gd name="T3" fmla="*/ 326 h 335"/>
                <a:gd name="T4" fmla="*/ 130 w 216"/>
                <a:gd name="T5" fmla="*/ 318 h 335"/>
                <a:gd name="T6" fmla="*/ 162 w 216"/>
                <a:gd name="T7" fmla="*/ 299 h 335"/>
                <a:gd name="T8" fmla="*/ 206 w 216"/>
                <a:gd name="T9" fmla="*/ 305 h 335"/>
                <a:gd name="T10" fmla="*/ 214 w 216"/>
                <a:gd name="T11" fmla="*/ 308 h 335"/>
                <a:gd name="T12" fmla="*/ 205 w 216"/>
                <a:gd name="T13" fmla="*/ 295 h 335"/>
                <a:gd name="T14" fmla="*/ 198 w 216"/>
                <a:gd name="T15" fmla="*/ 284 h 335"/>
                <a:gd name="T16" fmla="*/ 197 w 216"/>
                <a:gd name="T17" fmla="*/ 104 h 335"/>
                <a:gd name="T18" fmla="*/ 93 w 216"/>
                <a:gd name="T19" fmla="*/ 15 h 335"/>
                <a:gd name="T20" fmla="*/ 22 w 216"/>
                <a:gd name="T21" fmla="*/ 47 h 335"/>
                <a:gd name="T22" fmla="*/ 18 w 216"/>
                <a:gd name="T23" fmla="*/ 264 h 335"/>
                <a:gd name="T24" fmla="*/ 23 w 216"/>
                <a:gd name="T25" fmla="*/ 290 h 335"/>
                <a:gd name="T26" fmla="*/ 25 w 216"/>
                <a:gd name="T27" fmla="*/ 296 h 335"/>
                <a:gd name="T28" fmla="*/ 1 w 216"/>
                <a:gd name="T29" fmla="*/ 318 h 335"/>
                <a:gd name="T30" fmla="*/ 49 w 216"/>
                <a:gd name="T31" fmla="*/ 302 h 335"/>
                <a:gd name="T32" fmla="*/ 99 w 216"/>
                <a:gd name="T33" fmla="*/ 328 h 335"/>
                <a:gd name="T34" fmla="*/ 103 w 216"/>
                <a:gd name="T35" fmla="*/ 32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335">
                  <a:moveTo>
                    <a:pt x="103" y="323"/>
                  </a:moveTo>
                  <a:cubicBezTo>
                    <a:pt x="108" y="314"/>
                    <a:pt x="112" y="317"/>
                    <a:pt x="117" y="326"/>
                  </a:cubicBezTo>
                  <a:cubicBezTo>
                    <a:pt x="121" y="335"/>
                    <a:pt x="123" y="328"/>
                    <a:pt x="130" y="318"/>
                  </a:cubicBezTo>
                  <a:cubicBezTo>
                    <a:pt x="138" y="305"/>
                    <a:pt x="147" y="303"/>
                    <a:pt x="162" y="299"/>
                  </a:cubicBezTo>
                  <a:cubicBezTo>
                    <a:pt x="173" y="297"/>
                    <a:pt x="199" y="300"/>
                    <a:pt x="206" y="305"/>
                  </a:cubicBezTo>
                  <a:cubicBezTo>
                    <a:pt x="213" y="311"/>
                    <a:pt x="214" y="309"/>
                    <a:pt x="214" y="308"/>
                  </a:cubicBezTo>
                  <a:cubicBezTo>
                    <a:pt x="216" y="307"/>
                    <a:pt x="214" y="300"/>
                    <a:pt x="205" y="295"/>
                  </a:cubicBezTo>
                  <a:cubicBezTo>
                    <a:pt x="195" y="290"/>
                    <a:pt x="191" y="291"/>
                    <a:pt x="198" y="284"/>
                  </a:cubicBezTo>
                  <a:cubicBezTo>
                    <a:pt x="204" y="277"/>
                    <a:pt x="197" y="208"/>
                    <a:pt x="197" y="104"/>
                  </a:cubicBezTo>
                  <a:cubicBezTo>
                    <a:pt x="197" y="0"/>
                    <a:pt x="152" y="15"/>
                    <a:pt x="93" y="15"/>
                  </a:cubicBezTo>
                  <a:cubicBezTo>
                    <a:pt x="33" y="15"/>
                    <a:pt x="22" y="28"/>
                    <a:pt x="22" y="47"/>
                  </a:cubicBezTo>
                  <a:cubicBezTo>
                    <a:pt x="22" y="66"/>
                    <a:pt x="18" y="252"/>
                    <a:pt x="18" y="264"/>
                  </a:cubicBezTo>
                  <a:cubicBezTo>
                    <a:pt x="18" y="276"/>
                    <a:pt x="18" y="287"/>
                    <a:pt x="23" y="290"/>
                  </a:cubicBezTo>
                  <a:cubicBezTo>
                    <a:pt x="31" y="293"/>
                    <a:pt x="40" y="296"/>
                    <a:pt x="25" y="296"/>
                  </a:cubicBezTo>
                  <a:cubicBezTo>
                    <a:pt x="11" y="296"/>
                    <a:pt x="0" y="307"/>
                    <a:pt x="1" y="318"/>
                  </a:cubicBezTo>
                  <a:cubicBezTo>
                    <a:pt x="1" y="318"/>
                    <a:pt x="13" y="302"/>
                    <a:pt x="49" y="302"/>
                  </a:cubicBezTo>
                  <a:cubicBezTo>
                    <a:pt x="86" y="302"/>
                    <a:pt x="96" y="321"/>
                    <a:pt x="99" y="328"/>
                  </a:cubicBezTo>
                  <a:cubicBezTo>
                    <a:pt x="99" y="328"/>
                    <a:pt x="101" y="327"/>
                    <a:pt x="103" y="323"/>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9" name="Freeform 468"/>
            <p:cNvSpPr/>
            <p:nvPr/>
          </p:nvSpPr>
          <p:spPr bwMode="auto">
            <a:xfrm>
              <a:off x="1304926" y="6364288"/>
              <a:ext cx="11113" cy="150813"/>
            </a:xfrm>
            <a:custGeom>
              <a:avLst/>
              <a:gdLst>
                <a:gd name="T0" fmla="*/ 0 w 21"/>
                <a:gd name="T1" fmla="*/ 278 h 280"/>
                <a:gd name="T2" fmla="*/ 11 w 21"/>
                <a:gd name="T3" fmla="*/ 261 h 280"/>
                <a:gd name="T4" fmla="*/ 21 w 21"/>
                <a:gd name="T5" fmla="*/ 280 h 280"/>
                <a:gd name="T6" fmla="*/ 15 w 21"/>
                <a:gd name="T7" fmla="*/ 214 h 280"/>
                <a:gd name="T8" fmla="*/ 15 w 21"/>
                <a:gd name="T9" fmla="*/ 0 h 280"/>
                <a:gd name="T10" fmla="*/ 3 w 21"/>
                <a:gd name="T11" fmla="*/ 2 h 280"/>
                <a:gd name="T12" fmla="*/ 5 w 21"/>
                <a:gd name="T13" fmla="*/ 225 h 280"/>
                <a:gd name="T14" fmla="*/ 0 w 21"/>
                <a:gd name="T15" fmla="*/ 278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0">
                  <a:moveTo>
                    <a:pt x="0" y="278"/>
                  </a:moveTo>
                  <a:cubicBezTo>
                    <a:pt x="5" y="275"/>
                    <a:pt x="9" y="269"/>
                    <a:pt x="11" y="261"/>
                  </a:cubicBezTo>
                  <a:cubicBezTo>
                    <a:pt x="13" y="273"/>
                    <a:pt x="17" y="278"/>
                    <a:pt x="21" y="280"/>
                  </a:cubicBezTo>
                  <a:cubicBezTo>
                    <a:pt x="16" y="268"/>
                    <a:pt x="15" y="249"/>
                    <a:pt x="15" y="214"/>
                  </a:cubicBezTo>
                  <a:cubicBezTo>
                    <a:pt x="15" y="171"/>
                    <a:pt x="15" y="0"/>
                    <a:pt x="15" y="0"/>
                  </a:cubicBezTo>
                  <a:cubicBezTo>
                    <a:pt x="3" y="2"/>
                    <a:pt x="3" y="2"/>
                    <a:pt x="3" y="2"/>
                  </a:cubicBezTo>
                  <a:cubicBezTo>
                    <a:pt x="3" y="2"/>
                    <a:pt x="5" y="204"/>
                    <a:pt x="5" y="225"/>
                  </a:cubicBezTo>
                  <a:cubicBezTo>
                    <a:pt x="5" y="239"/>
                    <a:pt x="2" y="264"/>
                    <a:pt x="0" y="27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0" name="Freeform 469"/>
            <p:cNvSpPr/>
            <p:nvPr/>
          </p:nvSpPr>
          <p:spPr bwMode="auto">
            <a:xfrm>
              <a:off x="1287464" y="6351588"/>
              <a:ext cx="44450" cy="23813"/>
            </a:xfrm>
            <a:custGeom>
              <a:avLst/>
              <a:gdLst>
                <a:gd name="T0" fmla="*/ 5 w 82"/>
                <a:gd name="T1" fmla="*/ 18 h 44"/>
                <a:gd name="T2" fmla="*/ 69 w 82"/>
                <a:gd name="T3" fmla="*/ 14 h 44"/>
                <a:gd name="T4" fmla="*/ 54 w 82"/>
                <a:gd name="T5" fmla="*/ 14 h 44"/>
                <a:gd name="T6" fmla="*/ 19 w 82"/>
                <a:gd name="T7" fmla="*/ 16 h 44"/>
                <a:gd name="T8" fmla="*/ 5 w 82"/>
                <a:gd name="T9" fmla="*/ 18 h 44"/>
              </a:gdLst>
              <a:ahLst/>
              <a:cxnLst>
                <a:cxn ang="0">
                  <a:pos x="T0" y="T1"/>
                </a:cxn>
                <a:cxn ang="0">
                  <a:pos x="T2" y="T3"/>
                </a:cxn>
                <a:cxn ang="0">
                  <a:pos x="T4" y="T5"/>
                </a:cxn>
                <a:cxn ang="0">
                  <a:pos x="T6" y="T7"/>
                </a:cxn>
                <a:cxn ang="0">
                  <a:pos x="T8" y="T9"/>
                </a:cxn>
              </a:cxnLst>
              <a:rect l="0" t="0" r="r" b="b"/>
              <a:pathLst>
                <a:path w="82" h="44">
                  <a:moveTo>
                    <a:pt x="5" y="18"/>
                  </a:moveTo>
                  <a:cubicBezTo>
                    <a:pt x="5" y="18"/>
                    <a:pt x="41" y="44"/>
                    <a:pt x="69" y="14"/>
                  </a:cubicBezTo>
                  <a:cubicBezTo>
                    <a:pt x="82" y="0"/>
                    <a:pt x="66" y="1"/>
                    <a:pt x="54" y="14"/>
                  </a:cubicBezTo>
                  <a:cubicBezTo>
                    <a:pt x="43" y="26"/>
                    <a:pt x="29" y="21"/>
                    <a:pt x="19" y="16"/>
                  </a:cubicBezTo>
                  <a:cubicBezTo>
                    <a:pt x="8" y="11"/>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1" name="Freeform 470"/>
            <p:cNvSpPr/>
            <p:nvPr/>
          </p:nvSpPr>
          <p:spPr bwMode="auto">
            <a:xfrm>
              <a:off x="1244601" y="6488113"/>
              <a:ext cx="61913" cy="31750"/>
            </a:xfrm>
            <a:custGeom>
              <a:avLst/>
              <a:gdLst>
                <a:gd name="T0" fmla="*/ 0 w 114"/>
                <a:gd name="T1" fmla="*/ 50 h 58"/>
                <a:gd name="T2" fmla="*/ 84 w 114"/>
                <a:gd name="T3" fmla="*/ 13 h 58"/>
                <a:gd name="T4" fmla="*/ 114 w 114"/>
                <a:gd name="T5" fmla="*/ 48 h 58"/>
                <a:gd name="T6" fmla="*/ 0 w 114"/>
                <a:gd name="T7" fmla="*/ 50 h 58"/>
              </a:gdLst>
              <a:ahLst/>
              <a:cxnLst>
                <a:cxn ang="0">
                  <a:pos x="T0" y="T1"/>
                </a:cxn>
                <a:cxn ang="0">
                  <a:pos x="T2" y="T3"/>
                </a:cxn>
                <a:cxn ang="0">
                  <a:pos x="T4" y="T5"/>
                </a:cxn>
                <a:cxn ang="0">
                  <a:pos x="T6" y="T7"/>
                </a:cxn>
              </a:cxnLst>
              <a:rect l="0" t="0" r="r" b="b"/>
              <a:pathLst>
                <a:path w="114" h="58">
                  <a:moveTo>
                    <a:pt x="0" y="50"/>
                  </a:moveTo>
                  <a:cubicBezTo>
                    <a:pt x="10" y="8"/>
                    <a:pt x="56" y="0"/>
                    <a:pt x="84" y="13"/>
                  </a:cubicBezTo>
                  <a:cubicBezTo>
                    <a:pt x="104" y="22"/>
                    <a:pt x="112" y="38"/>
                    <a:pt x="114" y="48"/>
                  </a:cubicBezTo>
                  <a:cubicBezTo>
                    <a:pt x="86"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2" name="Freeform 471"/>
            <p:cNvSpPr/>
            <p:nvPr/>
          </p:nvSpPr>
          <p:spPr bwMode="auto">
            <a:xfrm>
              <a:off x="1241426" y="6515101"/>
              <a:ext cx="66675" cy="15875"/>
            </a:xfrm>
            <a:custGeom>
              <a:avLst/>
              <a:gdLst>
                <a:gd name="T0" fmla="*/ 5 w 123"/>
                <a:gd name="T1" fmla="*/ 2 h 31"/>
                <a:gd name="T2" fmla="*/ 5 w 123"/>
                <a:gd name="T3" fmla="*/ 2 h 31"/>
                <a:gd name="T4" fmla="*/ 119 w 123"/>
                <a:gd name="T5" fmla="*/ 0 h 31"/>
                <a:gd name="T6" fmla="*/ 120 w 123"/>
                <a:gd name="T7" fmla="*/ 16 h 31"/>
                <a:gd name="T8" fmla="*/ 8 w 123"/>
                <a:gd name="T9" fmla="*/ 17 h 31"/>
                <a:gd name="T10" fmla="*/ 5 w 123"/>
                <a:gd name="T11" fmla="*/ 2 h 31"/>
              </a:gdLst>
              <a:ahLst/>
              <a:cxnLst>
                <a:cxn ang="0">
                  <a:pos x="T0" y="T1"/>
                </a:cxn>
                <a:cxn ang="0">
                  <a:pos x="T2" y="T3"/>
                </a:cxn>
                <a:cxn ang="0">
                  <a:pos x="T4" y="T5"/>
                </a:cxn>
                <a:cxn ang="0">
                  <a:pos x="T6" y="T7"/>
                </a:cxn>
                <a:cxn ang="0">
                  <a:pos x="T8" y="T9"/>
                </a:cxn>
                <a:cxn ang="0">
                  <a:pos x="T10" y="T11"/>
                </a:cxn>
              </a:cxnLst>
              <a:rect l="0" t="0" r="r" b="b"/>
              <a:pathLst>
                <a:path w="123" h="31">
                  <a:moveTo>
                    <a:pt x="5" y="2"/>
                  </a:moveTo>
                  <a:cubicBezTo>
                    <a:pt x="5" y="2"/>
                    <a:pt x="5" y="2"/>
                    <a:pt x="5" y="2"/>
                  </a:cubicBezTo>
                  <a:cubicBezTo>
                    <a:pt x="32" y="6"/>
                    <a:pt x="91" y="10"/>
                    <a:pt x="119" y="0"/>
                  </a:cubicBezTo>
                  <a:cubicBezTo>
                    <a:pt x="123"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3" name="Oval 472"/>
            <p:cNvSpPr>
              <a:spLocks noChangeArrowheads="1"/>
            </p:cNvSpPr>
            <p:nvPr/>
          </p:nvSpPr>
          <p:spPr bwMode="auto">
            <a:xfrm>
              <a:off x="1265239" y="6500813"/>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4" name="Freeform 473"/>
            <p:cNvSpPr/>
            <p:nvPr/>
          </p:nvSpPr>
          <p:spPr bwMode="auto">
            <a:xfrm>
              <a:off x="1314451" y="6488113"/>
              <a:ext cx="61913" cy="31750"/>
            </a:xfrm>
            <a:custGeom>
              <a:avLst/>
              <a:gdLst>
                <a:gd name="T0" fmla="*/ 0 w 114"/>
                <a:gd name="T1" fmla="*/ 50 h 58"/>
                <a:gd name="T2" fmla="*/ 84 w 114"/>
                <a:gd name="T3" fmla="*/ 13 h 58"/>
                <a:gd name="T4" fmla="*/ 114 w 114"/>
                <a:gd name="T5" fmla="*/ 48 h 58"/>
                <a:gd name="T6" fmla="*/ 0 w 114"/>
                <a:gd name="T7" fmla="*/ 50 h 58"/>
              </a:gdLst>
              <a:ahLst/>
              <a:cxnLst>
                <a:cxn ang="0">
                  <a:pos x="T0" y="T1"/>
                </a:cxn>
                <a:cxn ang="0">
                  <a:pos x="T2" y="T3"/>
                </a:cxn>
                <a:cxn ang="0">
                  <a:pos x="T4" y="T5"/>
                </a:cxn>
                <a:cxn ang="0">
                  <a:pos x="T6" y="T7"/>
                </a:cxn>
              </a:cxnLst>
              <a:rect l="0" t="0" r="r" b="b"/>
              <a:pathLst>
                <a:path w="114" h="58">
                  <a:moveTo>
                    <a:pt x="0" y="50"/>
                  </a:moveTo>
                  <a:cubicBezTo>
                    <a:pt x="9" y="8"/>
                    <a:pt x="56" y="0"/>
                    <a:pt x="84" y="13"/>
                  </a:cubicBezTo>
                  <a:cubicBezTo>
                    <a:pt x="103" y="22"/>
                    <a:pt x="111" y="38"/>
                    <a:pt x="114" y="48"/>
                  </a:cubicBezTo>
                  <a:cubicBezTo>
                    <a:pt x="85"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5" name="Freeform 474"/>
            <p:cNvSpPr/>
            <p:nvPr/>
          </p:nvSpPr>
          <p:spPr bwMode="auto">
            <a:xfrm>
              <a:off x="1312864" y="6515101"/>
              <a:ext cx="65088" cy="15875"/>
            </a:xfrm>
            <a:custGeom>
              <a:avLst/>
              <a:gdLst>
                <a:gd name="T0" fmla="*/ 5 w 122"/>
                <a:gd name="T1" fmla="*/ 2 h 31"/>
                <a:gd name="T2" fmla="*/ 5 w 122"/>
                <a:gd name="T3" fmla="*/ 2 h 31"/>
                <a:gd name="T4" fmla="*/ 119 w 122"/>
                <a:gd name="T5" fmla="*/ 0 h 31"/>
                <a:gd name="T6" fmla="*/ 119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0" y="10"/>
                    <a:pt x="119" y="0"/>
                  </a:cubicBezTo>
                  <a:cubicBezTo>
                    <a:pt x="122" y="7"/>
                    <a:pt x="121" y="12"/>
                    <a:pt x="119" y="16"/>
                  </a:cubicBezTo>
                  <a:cubicBezTo>
                    <a:pt x="119"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6" name="Oval 475"/>
            <p:cNvSpPr>
              <a:spLocks noChangeArrowheads="1"/>
            </p:cNvSpPr>
            <p:nvPr/>
          </p:nvSpPr>
          <p:spPr bwMode="auto">
            <a:xfrm>
              <a:off x="1335089" y="6500813"/>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7" name="Freeform 476"/>
            <p:cNvSpPr/>
            <p:nvPr/>
          </p:nvSpPr>
          <p:spPr bwMode="auto">
            <a:xfrm>
              <a:off x="1274764" y="6164263"/>
              <a:ext cx="76200" cy="125413"/>
            </a:xfrm>
            <a:custGeom>
              <a:avLst/>
              <a:gdLst>
                <a:gd name="T0" fmla="*/ 0 w 143"/>
                <a:gd name="T1" fmla="*/ 61 h 236"/>
                <a:gd name="T2" fmla="*/ 143 w 143"/>
                <a:gd name="T3" fmla="*/ 62 h 236"/>
                <a:gd name="T4" fmla="*/ 143 w 143"/>
                <a:gd name="T5" fmla="*/ 236 h 236"/>
                <a:gd name="T6" fmla="*/ 0 w 143"/>
                <a:gd name="T7" fmla="*/ 235 h 236"/>
                <a:gd name="T8" fmla="*/ 0 w 143"/>
                <a:gd name="T9" fmla="*/ 61 h 236"/>
              </a:gdLst>
              <a:ahLst/>
              <a:cxnLst>
                <a:cxn ang="0">
                  <a:pos x="T0" y="T1"/>
                </a:cxn>
                <a:cxn ang="0">
                  <a:pos x="T2" y="T3"/>
                </a:cxn>
                <a:cxn ang="0">
                  <a:pos x="T4" y="T5"/>
                </a:cxn>
                <a:cxn ang="0">
                  <a:pos x="T6" y="T7"/>
                </a:cxn>
                <a:cxn ang="0">
                  <a:pos x="T8" y="T9"/>
                </a:cxn>
              </a:cxnLst>
              <a:rect l="0" t="0" r="r" b="b"/>
              <a:pathLst>
                <a:path w="143" h="236">
                  <a:moveTo>
                    <a:pt x="0" y="61"/>
                  </a:moveTo>
                  <a:cubicBezTo>
                    <a:pt x="0" y="61"/>
                    <a:pt x="70" y="0"/>
                    <a:pt x="143" y="62"/>
                  </a:cubicBezTo>
                  <a:cubicBezTo>
                    <a:pt x="143" y="157"/>
                    <a:pt x="143" y="236"/>
                    <a:pt x="143" y="236"/>
                  </a:cubicBezTo>
                  <a:cubicBezTo>
                    <a:pt x="0" y="235"/>
                    <a:pt x="0" y="235"/>
                    <a:pt x="0" y="235"/>
                  </a:cubicBezTo>
                  <a:lnTo>
                    <a:pt x="0" y="6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8" name="Freeform 477"/>
            <p:cNvSpPr/>
            <p:nvPr/>
          </p:nvSpPr>
          <p:spPr bwMode="auto">
            <a:xfrm>
              <a:off x="1289051" y="6208713"/>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9" name="Freeform 478"/>
            <p:cNvSpPr/>
            <p:nvPr/>
          </p:nvSpPr>
          <p:spPr bwMode="auto">
            <a:xfrm>
              <a:off x="1319214" y="6208713"/>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0" name="Freeform 479"/>
            <p:cNvSpPr>
              <a:spLocks noEditPoints="1"/>
            </p:cNvSpPr>
            <p:nvPr/>
          </p:nvSpPr>
          <p:spPr bwMode="auto">
            <a:xfrm>
              <a:off x="1277939" y="6199188"/>
              <a:ext cx="63500" cy="20638"/>
            </a:xfrm>
            <a:custGeom>
              <a:avLst/>
              <a:gdLst>
                <a:gd name="T0" fmla="*/ 7 w 40"/>
                <a:gd name="T1" fmla="*/ 13 h 13"/>
                <a:gd name="T2" fmla="*/ 22 w 40"/>
                <a:gd name="T3" fmla="*/ 3 h 13"/>
                <a:gd name="T4" fmla="*/ 0 w 40"/>
                <a:gd name="T5" fmla="*/ 0 h 13"/>
                <a:gd name="T6" fmla="*/ 7 w 40"/>
                <a:gd name="T7" fmla="*/ 13 h 13"/>
                <a:gd name="T8" fmla="*/ 22 w 40"/>
                <a:gd name="T9" fmla="*/ 3 h 13"/>
                <a:gd name="T10" fmla="*/ 35 w 40"/>
                <a:gd name="T11" fmla="*/ 13 h 13"/>
                <a:gd name="T12" fmla="*/ 40 w 40"/>
                <a:gd name="T13" fmla="*/ 0 h 13"/>
                <a:gd name="T14" fmla="*/ 22 w 40"/>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3">
                  <a:moveTo>
                    <a:pt x="7" y="13"/>
                  </a:moveTo>
                  <a:lnTo>
                    <a:pt x="22" y="3"/>
                  </a:lnTo>
                  <a:lnTo>
                    <a:pt x="0" y="0"/>
                  </a:lnTo>
                  <a:lnTo>
                    <a:pt x="7" y="13"/>
                  </a:lnTo>
                  <a:close/>
                  <a:moveTo>
                    <a:pt x="22" y="3"/>
                  </a:moveTo>
                  <a:lnTo>
                    <a:pt x="35" y="13"/>
                  </a:lnTo>
                  <a:lnTo>
                    <a:pt x="40" y="0"/>
                  </a:lnTo>
                  <a:lnTo>
                    <a:pt x="22"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1" name="Freeform 480"/>
            <p:cNvSpPr/>
            <p:nvPr/>
          </p:nvSpPr>
          <p:spPr bwMode="auto">
            <a:xfrm>
              <a:off x="1295401" y="6210301"/>
              <a:ext cx="36513" cy="87313"/>
            </a:xfrm>
            <a:custGeom>
              <a:avLst/>
              <a:gdLst>
                <a:gd name="T0" fmla="*/ 14 w 23"/>
                <a:gd name="T1" fmla="*/ 0 h 55"/>
                <a:gd name="T2" fmla="*/ 7 w 23"/>
                <a:gd name="T3" fmla="*/ 0 h 55"/>
                <a:gd name="T4" fmla="*/ 7 w 23"/>
                <a:gd name="T5" fmla="*/ 1 h 55"/>
                <a:gd name="T6" fmla="*/ 0 w 23"/>
                <a:gd name="T7" fmla="*/ 38 h 55"/>
                <a:gd name="T8" fmla="*/ 12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1"/>
                  </a:lnTo>
                  <a:lnTo>
                    <a:pt x="0" y="38"/>
                  </a:lnTo>
                  <a:lnTo>
                    <a:pt x="12"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2" name="Freeform 481"/>
            <p:cNvSpPr/>
            <p:nvPr/>
          </p:nvSpPr>
          <p:spPr bwMode="auto">
            <a:xfrm>
              <a:off x="1296989" y="6211888"/>
              <a:ext cx="33338" cy="82550"/>
            </a:xfrm>
            <a:custGeom>
              <a:avLst/>
              <a:gdLst>
                <a:gd name="T0" fmla="*/ 7 w 21"/>
                <a:gd name="T1" fmla="*/ 0 h 52"/>
                <a:gd name="T2" fmla="*/ 13 w 21"/>
                <a:gd name="T3" fmla="*/ 0 h 52"/>
                <a:gd name="T4" fmla="*/ 21 w 21"/>
                <a:gd name="T5" fmla="*/ 37 h 52"/>
                <a:gd name="T6" fmla="*/ 11 w 21"/>
                <a:gd name="T7" fmla="*/ 52 h 52"/>
                <a:gd name="T8" fmla="*/ 0 w 21"/>
                <a:gd name="T9" fmla="*/ 37 h 52"/>
                <a:gd name="T10" fmla="*/ 7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7" y="0"/>
                  </a:moveTo>
                  <a:lnTo>
                    <a:pt x="13" y="0"/>
                  </a:lnTo>
                  <a:lnTo>
                    <a:pt x="21" y="37"/>
                  </a:lnTo>
                  <a:lnTo>
                    <a:pt x="11" y="52"/>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3" name="Freeform 482"/>
            <p:cNvSpPr/>
            <p:nvPr/>
          </p:nvSpPr>
          <p:spPr bwMode="auto">
            <a:xfrm>
              <a:off x="1312864" y="6211888"/>
              <a:ext cx="17463" cy="82550"/>
            </a:xfrm>
            <a:custGeom>
              <a:avLst/>
              <a:gdLst>
                <a:gd name="T0" fmla="*/ 11 w 11"/>
                <a:gd name="T1" fmla="*/ 37 h 52"/>
                <a:gd name="T2" fmla="*/ 3 w 11"/>
                <a:gd name="T3" fmla="*/ 0 h 52"/>
                <a:gd name="T4" fmla="*/ 0 w 11"/>
                <a:gd name="T5" fmla="*/ 0 h 52"/>
                <a:gd name="T6" fmla="*/ 0 w 11"/>
                <a:gd name="T7" fmla="*/ 52 h 52"/>
                <a:gd name="T8" fmla="*/ 1 w 11"/>
                <a:gd name="T9" fmla="*/ 52 h 52"/>
                <a:gd name="T10" fmla="*/ 11 w 11"/>
                <a:gd name="T11" fmla="*/ 37 h 52"/>
              </a:gdLst>
              <a:ahLst/>
              <a:cxnLst>
                <a:cxn ang="0">
                  <a:pos x="T0" y="T1"/>
                </a:cxn>
                <a:cxn ang="0">
                  <a:pos x="T2" y="T3"/>
                </a:cxn>
                <a:cxn ang="0">
                  <a:pos x="T4" y="T5"/>
                </a:cxn>
                <a:cxn ang="0">
                  <a:pos x="T6" y="T7"/>
                </a:cxn>
                <a:cxn ang="0">
                  <a:pos x="T8" y="T9"/>
                </a:cxn>
                <a:cxn ang="0">
                  <a:pos x="T10" y="T11"/>
                </a:cxn>
              </a:cxnLst>
              <a:rect l="0" t="0" r="r" b="b"/>
              <a:pathLst>
                <a:path w="11" h="52">
                  <a:moveTo>
                    <a:pt x="11" y="37"/>
                  </a:moveTo>
                  <a:lnTo>
                    <a:pt x="3" y="0"/>
                  </a:lnTo>
                  <a:lnTo>
                    <a:pt x="0" y="0"/>
                  </a:lnTo>
                  <a:lnTo>
                    <a:pt x="0" y="52"/>
                  </a:lnTo>
                  <a:lnTo>
                    <a:pt x="1" y="52"/>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4" name="Freeform 483"/>
            <p:cNvSpPr/>
            <p:nvPr/>
          </p:nvSpPr>
          <p:spPr bwMode="auto">
            <a:xfrm>
              <a:off x="1303339" y="6221413"/>
              <a:ext cx="17463" cy="19050"/>
            </a:xfrm>
            <a:custGeom>
              <a:avLst/>
              <a:gdLst>
                <a:gd name="T0" fmla="*/ 30 w 34"/>
                <a:gd name="T1" fmla="*/ 0 h 36"/>
                <a:gd name="T2" fmla="*/ 24 w 34"/>
                <a:gd name="T3" fmla="*/ 6 h 36"/>
                <a:gd name="T4" fmla="*/ 2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2" y="20"/>
                  </a:cubicBezTo>
                  <a:cubicBezTo>
                    <a:pt x="0" y="36"/>
                    <a:pt x="0" y="36"/>
                    <a:pt x="0" y="36"/>
                  </a:cubicBezTo>
                  <a:cubicBezTo>
                    <a:pt x="15" y="31"/>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5" name="Freeform 484"/>
            <p:cNvSpPr/>
            <p:nvPr/>
          </p:nvSpPr>
          <p:spPr bwMode="auto">
            <a:xfrm>
              <a:off x="1298576" y="6240463"/>
              <a:ext cx="26988" cy="23813"/>
            </a:xfrm>
            <a:custGeom>
              <a:avLst/>
              <a:gdLst>
                <a:gd name="T0" fmla="*/ 51 w 51"/>
                <a:gd name="T1" fmla="*/ 17 h 44"/>
                <a:gd name="T2" fmla="*/ 47 w 51"/>
                <a:gd name="T3" fmla="*/ 0 h 44"/>
                <a:gd name="T4" fmla="*/ 36 w 51"/>
                <a:gd name="T5" fmla="*/ 12 h 44"/>
                <a:gd name="T6" fmla="*/ 2 w 51"/>
                <a:gd name="T7" fmla="*/ 29 h 44"/>
                <a:gd name="T8" fmla="*/ 0 w 51"/>
                <a:gd name="T9" fmla="*/ 44 h 44"/>
                <a:gd name="T10" fmla="*/ 46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1" y="7"/>
                    <a:pt x="36" y="12"/>
                  </a:cubicBezTo>
                  <a:cubicBezTo>
                    <a:pt x="29" y="18"/>
                    <a:pt x="18" y="25"/>
                    <a:pt x="2" y="29"/>
                  </a:cubicBezTo>
                  <a:cubicBezTo>
                    <a:pt x="0" y="44"/>
                    <a:pt x="0" y="44"/>
                    <a:pt x="0" y="44"/>
                  </a:cubicBezTo>
                  <a:cubicBezTo>
                    <a:pt x="21" y="40"/>
                    <a:pt x="37" y="30"/>
                    <a:pt x="46" y="21"/>
                  </a:cubicBezTo>
                  <a:cubicBezTo>
                    <a:pt x="48" y="20"/>
                    <a:pt x="49" y="19"/>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6" name="Freeform 485"/>
            <p:cNvSpPr/>
            <p:nvPr/>
          </p:nvSpPr>
          <p:spPr bwMode="auto">
            <a:xfrm>
              <a:off x="1301751" y="6262688"/>
              <a:ext cx="28575" cy="22225"/>
            </a:xfrm>
            <a:custGeom>
              <a:avLst/>
              <a:gdLst>
                <a:gd name="T0" fmla="*/ 49 w 52"/>
                <a:gd name="T1" fmla="*/ 0 h 40"/>
                <a:gd name="T2" fmla="*/ 0 w 52"/>
                <a:gd name="T3" fmla="*/ 28 h 40"/>
                <a:gd name="T4" fmla="*/ 8 w 52"/>
                <a:gd name="T5" fmla="*/ 40 h 40"/>
                <a:gd name="T6" fmla="*/ 47 w 52"/>
                <a:gd name="T7" fmla="*/ 21 h 40"/>
                <a:gd name="T8" fmla="*/ 52 w 52"/>
                <a:gd name="T9" fmla="*/ 13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3"/>
                    <a:pt x="52" y="13"/>
                    <a:pt x="52" y="13"/>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7" name="Freeform 486"/>
            <p:cNvSpPr/>
            <p:nvPr/>
          </p:nvSpPr>
          <p:spPr bwMode="auto">
            <a:xfrm>
              <a:off x="1303339" y="6203951"/>
              <a:ext cx="17463" cy="14288"/>
            </a:xfrm>
            <a:custGeom>
              <a:avLst/>
              <a:gdLst>
                <a:gd name="T0" fmla="*/ 2 w 32"/>
                <a:gd name="T1" fmla="*/ 0 h 24"/>
                <a:gd name="T2" fmla="*/ 31 w 32"/>
                <a:gd name="T3" fmla="*/ 0 h 24"/>
                <a:gd name="T4" fmla="*/ 31 w 32"/>
                <a:gd name="T5" fmla="*/ 16 h 24"/>
                <a:gd name="T6" fmla="*/ 15 w 32"/>
                <a:gd name="T7" fmla="*/ 24 h 24"/>
                <a:gd name="T8" fmla="*/ 3 w 32"/>
                <a:gd name="T9" fmla="*/ 19 h 24"/>
                <a:gd name="T10" fmla="*/ 2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2" y="0"/>
                  </a:moveTo>
                  <a:cubicBezTo>
                    <a:pt x="31" y="0"/>
                    <a:pt x="31" y="0"/>
                    <a:pt x="31" y="0"/>
                  </a:cubicBezTo>
                  <a:cubicBezTo>
                    <a:pt x="32" y="0"/>
                    <a:pt x="32" y="15"/>
                    <a:pt x="31" y="16"/>
                  </a:cubicBezTo>
                  <a:cubicBezTo>
                    <a:pt x="30" y="24"/>
                    <a:pt x="21" y="24"/>
                    <a:pt x="15" y="24"/>
                  </a:cubicBezTo>
                  <a:cubicBezTo>
                    <a:pt x="11" y="24"/>
                    <a:pt x="6"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8" name="Freeform 487"/>
            <p:cNvSpPr/>
            <p:nvPr/>
          </p:nvSpPr>
          <p:spPr bwMode="auto">
            <a:xfrm>
              <a:off x="1255714" y="6196013"/>
              <a:ext cx="106363" cy="146050"/>
            </a:xfrm>
            <a:custGeom>
              <a:avLst/>
              <a:gdLst>
                <a:gd name="T0" fmla="*/ 34 w 199"/>
                <a:gd name="T1" fmla="*/ 0 h 272"/>
                <a:gd name="T2" fmla="*/ 105 w 199"/>
                <a:gd name="T3" fmla="*/ 120 h 272"/>
                <a:gd name="T4" fmla="*/ 177 w 199"/>
                <a:gd name="T5" fmla="*/ 0 h 272"/>
                <a:gd name="T6" fmla="*/ 188 w 199"/>
                <a:gd name="T7" fmla="*/ 0 h 272"/>
                <a:gd name="T8" fmla="*/ 199 w 199"/>
                <a:gd name="T9" fmla="*/ 155 h 272"/>
                <a:gd name="T10" fmla="*/ 199 w 199"/>
                <a:gd name="T11" fmla="*/ 251 h 272"/>
                <a:gd name="T12" fmla="*/ 0 w 199"/>
                <a:gd name="T13" fmla="*/ 251 h 272"/>
                <a:gd name="T14" fmla="*/ 20 w 199"/>
                <a:gd name="T15" fmla="*/ 0 h 272"/>
                <a:gd name="T16" fmla="*/ 34 w 199"/>
                <a:gd name="T1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72">
                  <a:moveTo>
                    <a:pt x="34" y="0"/>
                  </a:moveTo>
                  <a:cubicBezTo>
                    <a:pt x="34" y="0"/>
                    <a:pt x="60" y="59"/>
                    <a:pt x="105" y="120"/>
                  </a:cubicBezTo>
                  <a:cubicBezTo>
                    <a:pt x="146" y="71"/>
                    <a:pt x="177" y="0"/>
                    <a:pt x="177" y="0"/>
                  </a:cubicBezTo>
                  <a:cubicBezTo>
                    <a:pt x="188" y="0"/>
                    <a:pt x="188" y="0"/>
                    <a:pt x="188" y="0"/>
                  </a:cubicBezTo>
                  <a:cubicBezTo>
                    <a:pt x="188" y="0"/>
                    <a:pt x="198" y="118"/>
                    <a:pt x="199" y="155"/>
                  </a:cubicBezTo>
                  <a:cubicBezTo>
                    <a:pt x="199" y="192"/>
                    <a:pt x="199" y="251"/>
                    <a:pt x="199" y="251"/>
                  </a:cubicBezTo>
                  <a:cubicBezTo>
                    <a:pt x="199" y="251"/>
                    <a:pt x="102" y="272"/>
                    <a:pt x="0" y="251"/>
                  </a:cubicBezTo>
                  <a:cubicBezTo>
                    <a:pt x="2" y="159"/>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9" name="Freeform 488"/>
            <p:cNvSpPr/>
            <p:nvPr/>
          </p:nvSpPr>
          <p:spPr bwMode="auto">
            <a:xfrm>
              <a:off x="1255714" y="6202363"/>
              <a:ext cx="55563" cy="130175"/>
            </a:xfrm>
            <a:custGeom>
              <a:avLst/>
              <a:gdLst>
                <a:gd name="T0" fmla="*/ 23 w 102"/>
                <a:gd name="T1" fmla="*/ 16 h 243"/>
                <a:gd name="T2" fmla="*/ 8 w 102"/>
                <a:gd name="T3" fmla="*/ 175 h 243"/>
                <a:gd name="T4" fmla="*/ 25 w 102"/>
                <a:gd name="T5" fmla="*/ 239 h 243"/>
                <a:gd name="T6" fmla="*/ 87 w 102"/>
                <a:gd name="T7" fmla="*/ 238 h 243"/>
                <a:gd name="T8" fmla="*/ 87 w 102"/>
                <a:gd name="T9" fmla="*/ 133 h 243"/>
                <a:gd name="T10" fmla="*/ 102 w 102"/>
                <a:gd name="T11" fmla="*/ 115 h 243"/>
                <a:gd name="T12" fmla="*/ 43 w 102"/>
                <a:gd name="T13" fmla="*/ 22 h 243"/>
                <a:gd name="T14" fmla="*/ 23 w 102"/>
                <a:gd name="T15" fmla="*/ 16 h 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3">
                  <a:moveTo>
                    <a:pt x="23" y="16"/>
                  </a:moveTo>
                  <a:cubicBezTo>
                    <a:pt x="23" y="16"/>
                    <a:pt x="8" y="144"/>
                    <a:pt x="8" y="175"/>
                  </a:cubicBezTo>
                  <a:cubicBezTo>
                    <a:pt x="8" y="207"/>
                    <a:pt x="0" y="234"/>
                    <a:pt x="25" y="239"/>
                  </a:cubicBezTo>
                  <a:cubicBezTo>
                    <a:pt x="50" y="243"/>
                    <a:pt x="87" y="238"/>
                    <a:pt x="87" y="238"/>
                  </a:cubicBezTo>
                  <a:cubicBezTo>
                    <a:pt x="87" y="133"/>
                    <a:pt x="87" y="133"/>
                    <a:pt x="87" y="133"/>
                  </a:cubicBezTo>
                  <a:cubicBezTo>
                    <a:pt x="97" y="124"/>
                    <a:pt x="102" y="115"/>
                    <a:pt x="102" y="115"/>
                  </a:cubicBezTo>
                  <a:cubicBezTo>
                    <a:pt x="102" y="115"/>
                    <a:pt x="54" y="39"/>
                    <a:pt x="43" y="22"/>
                  </a:cubicBezTo>
                  <a:cubicBezTo>
                    <a:pt x="33"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0" name="Freeform 489"/>
            <p:cNvSpPr/>
            <p:nvPr/>
          </p:nvSpPr>
          <p:spPr bwMode="auto">
            <a:xfrm>
              <a:off x="1304926" y="6200776"/>
              <a:ext cx="55563" cy="138113"/>
            </a:xfrm>
            <a:custGeom>
              <a:avLst/>
              <a:gdLst>
                <a:gd name="T0" fmla="*/ 2 w 104"/>
                <a:gd name="T1" fmla="*/ 241 h 256"/>
                <a:gd name="T2" fmla="*/ 92 w 104"/>
                <a:gd name="T3" fmla="*/ 240 h 256"/>
                <a:gd name="T4" fmla="*/ 102 w 104"/>
                <a:gd name="T5" fmla="*/ 134 h 256"/>
                <a:gd name="T6" fmla="*/ 95 w 104"/>
                <a:gd name="T7" fmla="*/ 26 h 256"/>
                <a:gd name="T8" fmla="*/ 81 w 104"/>
                <a:gd name="T9" fmla="*/ 12 h 256"/>
                <a:gd name="T10" fmla="*/ 54 w 104"/>
                <a:gd name="T11" fmla="*/ 62 h 256"/>
                <a:gd name="T12" fmla="*/ 2 w 104"/>
                <a:gd name="T13" fmla="*/ 136 h 256"/>
                <a:gd name="T14" fmla="*/ 2 w 104"/>
                <a:gd name="T15" fmla="*/ 241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6">
                  <a:moveTo>
                    <a:pt x="2" y="241"/>
                  </a:moveTo>
                  <a:cubicBezTo>
                    <a:pt x="26" y="256"/>
                    <a:pt x="80" y="242"/>
                    <a:pt x="92" y="240"/>
                  </a:cubicBezTo>
                  <a:cubicBezTo>
                    <a:pt x="104" y="238"/>
                    <a:pt x="102" y="157"/>
                    <a:pt x="102" y="134"/>
                  </a:cubicBezTo>
                  <a:cubicBezTo>
                    <a:pt x="102" y="112"/>
                    <a:pt x="95" y="52"/>
                    <a:pt x="95" y="26"/>
                  </a:cubicBezTo>
                  <a:cubicBezTo>
                    <a:pt x="95" y="0"/>
                    <a:pt x="82" y="7"/>
                    <a:pt x="81" y="12"/>
                  </a:cubicBezTo>
                  <a:cubicBezTo>
                    <a:pt x="79" y="17"/>
                    <a:pt x="62" y="46"/>
                    <a:pt x="54" y="62"/>
                  </a:cubicBezTo>
                  <a:cubicBezTo>
                    <a:pt x="46" y="77"/>
                    <a:pt x="2" y="136"/>
                    <a:pt x="2" y="136"/>
                  </a:cubicBezTo>
                  <a:cubicBezTo>
                    <a:pt x="2" y="136"/>
                    <a:pt x="0" y="230"/>
                    <a:pt x="2" y="24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1" name="Rectangle 490"/>
            <p:cNvSpPr>
              <a:spLocks noChangeArrowheads="1"/>
            </p:cNvSpPr>
            <p:nvPr/>
          </p:nvSpPr>
          <p:spPr bwMode="auto">
            <a:xfrm>
              <a:off x="1323976" y="6305551"/>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72" name="Freeform 491"/>
            <p:cNvSpPr/>
            <p:nvPr/>
          </p:nvSpPr>
          <p:spPr bwMode="auto">
            <a:xfrm>
              <a:off x="1195389" y="5970588"/>
              <a:ext cx="230188" cy="171450"/>
            </a:xfrm>
            <a:custGeom>
              <a:avLst/>
              <a:gdLst>
                <a:gd name="T0" fmla="*/ 22 w 432"/>
                <a:gd name="T1" fmla="*/ 266 h 319"/>
                <a:gd name="T2" fmla="*/ 45 w 432"/>
                <a:gd name="T3" fmla="*/ 319 h 319"/>
                <a:gd name="T4" fmla="*/ 392 w 432"/>
                <a:gd name="T5" fmla="*/ 316 h 319"/>
                <a:gd name="T6" fmla="*/ 412 w 432"/>
                <a:gd name="T7" fmla="*/ 206 h 319"/>
                <a:gd name="T8" fmla="*/ 431 w 432"/>
                <a:gd name="T9" fmla="*/ 210 h 319"/>
                <a:gd name="T10" fmla="*/ 414 w 432"/>
                <a:gd name="T11" fmla="*/ 171 h 319"/>
                <a:gd name="T12" fmla="*/ 390 w 432"/>
                <a:gd name="T13" fmla="*/ 130 h 319"/>
                <a:gd name="T14" fmla="*/ 408 w 432"/>
                <a:gd name="T15" fmla="*/ 100 h 319"/>
                <a:gd name="T16" fmla="*/ 360 w 432"/>
                <a:gd name="T17" fmla="*/ 88 h 319"/>
                <a:gd name="T18" fmla="*/ 262 w 432"/>
                <a:gd name="T19" fmla="*/ 42 h 319"/>
                <a:gd name="T20" fmla="*/ 252 w 432"/>
                <a:gd name="T21" fmla="*/ 0 h 319"/>
                <a:gd name="T22" fmla="*/ 217 w 432"/>
                <a:gd name="T23" fmla="*/ 35 h 319"/>
                <a:gd name="T24" fmla="*/ 108 w 432"/>
                <a:gd name="T25" fmla="*/ 63 h 319"/>
                <a:gd name="T26" fmla="*/ 38 w 432"/>
                <a:gd name="T27" fmla="*/ 134 h 319"/>
                <a:gd name="T28" fmla="*/ 18 w 432"/>
                <a:gd name="T29" fmla="*/ 111 h 319"/>
                <a:gd name="T30" fmla="*/ 31 w 432"/>
                <a:gd name="T31" fmla="*/ 158 h 319"/>
                <a:gd name="T32" fmla="*/ 9 w 432"/>
                <a:gd name="T33" fmla="*/ 135 h 319"/>
                <a:gd name="T34" fmla="*/ 23 w 432"/>
                <a:gd name="T35" fmla="*/ 191 h 319"/>
                <a:gd name="T36" fmla="*/ 22 w 432"/>
                <a:gd name="T37" fmla="*/ 26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2" h="319">
                  <a:moveTo>
                    <a:pt x="22" y="266"/>
                  </a:moveTo>
                  <a:cubicBezTo>
                    <a:pt x="13" y="305"/>
                    <a:pt x="45" y="319"/>
                    <a:pt x="45" y="319"/>
                  </a:cubicBezTo>
                  <a:cubicBezTo>
                    <a:pt x="45" y="319"/>
                    <a:pt x="180" y="316"/>
                    <a:pt x="392" y="316"/>
                  </a:cubicBezTo>
                  <a:cubicBezTo>
                    <a:pt x="432" y="277"/>
                    <a:pt x="425" y="229"/>
                    <a:pt x="412" y="206"/>
                  </a:cubicBezTo>
                  <a:cubicBezTo>
                    <a:pt x="423" y="217"/>
                    <a:pt x="431" y="210"/>
                    <a:pt x="431" y="210"/>
                  </a:cubicBezTo>
                  <a:cubicBezTo>
                    <a:pt x="425" y="210"/>
                    <a:pt x="419" y="199"/>
                    <a:pt x="414" y="171"/>
                  </a:cubicBezTo>
                  <a:cubicBezTo>
                    <a:pt x="410" y="142"/>
                    <a:pt x="390" y="130"/>
                    <a:pt x="390" y="130"/>
                  </a:cubicBezTo>
                  <a:cubicBezTo>
                    <a:pt x="408" y="124"/>
                    <a:pt x="408" y="100"/>
                    <a:pt x="408" y="100"/>
                  </a:cubicBezTo>
                  <a:cubicBezTo>
                    <a:pt x="404" y="115"/>
                    <a:pt x="378" y="117"/>
                    <a:pt x="360" y="88"/>
                  </a:cubicBezTo>
                  <a:cubicBezTo>
                    <a:pt x="342" y="59"/>
                    <a:pt x="302" y="42"/>
                    <a:pt x="262" y="42"/>
                  </a:cubicBezTo>
                  <a:cubicBezTo>
                    <a:pt x="285" y="12"/>
                    <a:pt x="252" y="0"/>
                    <a:pt x="252" y="0"/>
                  </a:cubicBezTo>
                  <a:cubicBezTo>
                    <a:pt x="252" y="29"/>
                    <a:pt x="217" y="35"/>
                    <a:pt x="217" y="35"/>
                  </a:cubicBezTo>
                  <a:cubicBezTo>
                    <a:pt x="217" y="35"/>
                    <a:pt x="133" y="38"/>
                    <a:pt x="108" y="63"/>
                  </a:cubicBezTo>
                  <a:cubicBezTo>
                    <a:pt x="65" y="63"/>
                    <a:pt x="45" y="88"/>
                    <a:pt x="38" y="134"/>
                  </a:cubicBezTo>
                  <a:cubicBezTo>
                    <a:pt x="27" y="134"/>
                    <a:pt x="18" y="111"/>
                    <a:pt x="18" y="111"/>
                  </a:cubicBezTo>
                  <a:cubicBezTo>
                    <a:pt x="18" y="129"/>
                    <a:pt x="31" y="158"/>
                    <a:pt x="31" y="158"/>
                  </a:cubicBezTo>
                  <a:cubicBezTo>
                    <a:pt x="11" y="158"/>
                    <a:pt x="9" y="135"/>
                    <a:pt x="9" y="135"/>
                  </a:cubicBezTo>
                  <a:cubicBezTo>
                    <a:pt x="0" y="143"/>
                    <a:pt x="0" y="183"/>
                    <a:pt x="23" y="191"/>
                  </a:cubicBezTo>
                  <a:cubicBezTo>
                    <a:pt x="23" y="191"/>
                    <a:pt x="0" y="221"/>
                    <a:pt x="22" y="266"/>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3" name="Freeform 492"/>
            <p:cNvSpPr/>
            <p:nvPr/>
          </p:nvSpPr>
          <p:spPr bwMode="auto">
            <a:xfrm>
              <a:off x="1206501" y="6070601"/>
              <a:ext cx="219075" cy="71438"/>
            </a:xfrm>
            <a:custGeom>
              <a:avLst/>
              <a:gdLst>
                <a:gd name="T0" fmla="*/ 24 w 410"/>
                <a:gd name="T1" fmla="*/ 133 h 133"/>
                <a:gd name="T2" fmla="*/ 371 w 410"/>
                <a:gd name="T3" fmla="*/ 130 h 133"/>
                <a:gd name="T4" fmla="*/ 391 w 410"/>
                <a:gd name="T5" fmla="*/ 21 h 133"/>
                <a:gd name="T6" fmla="*/ 386 w 410"/>
                <a:gd name="T7" fmla="*/ 92 h 133"/>
                <a:gd name="T8" fmla="*/ 362 w 410"/>
                <a:gd name="T9" fmla="*/ 92 h 133"/>
                <a:gd name="T10" fmla="*/ 362 w 410"/>
                <a:gd name="T11" fmla="*/ 77 h 133"/>
                <a:gd name="T12" fmla="*/ 352 w 410"/>
                <a:gd name="T13" fmla="*/ 57 h 133"/>
                <a:gd name="T14" fmla="*/ 330 w 410"/>
                <a:gd name="T15" fmla="*/ 45 h 133"/>
                <a:gd name="T16" fmla="*/ 337 w 410"/>
                <a:gd name="T17" fmla="*/ 68 h 133"/>
                <a:gd name="T18" fmla="*/ 305 w 410"/>
                <a:gd name="T19" fmla="*/ 41 h 133"/>
                <a:gd name="T20" fmla="*/ 272 w 410"/>
                <a:gd name="T21" fmla="*/ 14 h 133"/>
                <a:gd name="T22" fmla="*/ 280 w 410"/>
                <a:gd name="T23" fmla="*/ 43 h 133"/>
                <a:gd name="T24" fmla="*/ 227 w 410"/>
                <a:gd name="T25" fmla="*/ 0 h 133"/>
                <a:gd name="T26" fmla="*/ 215 w 410"/>
                <a:gd name="T27" fmla="*/ 46 h 133"/>
                <a:gd name="T28" fmla="*/ 210 w 410"/>
                <a:gd name="T29" fmla="*/ 64 h 133"/>
                <a:gd name="T30" fmla="*/ 204 w 410"/>
                <a:gd name="T31" fmla="*/ 51 h 133"/>
                <a:gd name="T32" fmla="*/ 182 w 410"/>
                <a:gd name="T33" fmla="*/ 36 h 133"/>
                <a:gd name="T34" fmla="*/ 144 w 410"/>
                <a:gd name="T35" fmla="*/ 10 h 133"/>
                <a:gd name="T36" fmla="*/ 159 w 410"/>
                <a:gd name="T37" fmla="*/ 46 h 133"/>
                <a:gd name="T38" fmla="*/ 118 w 410"/>
                <a:gd name="T39" fmla="*/ 16 h 133"/>
                <a:gd name="T40" fmla="*/ 126 w 410"/>
                <a:gd name="T41" fmla="*/ 60 h 133"/>
                <a:gd name="T42" fmla="*/ 94 w 410"/>
                <a:gd name="T43" fmla="*/ 44 h 133"/>
                <a:gd name="T44" fmla="*/ 71 w 410"/>
                <a:gd name="T45" fmla="*/ 16 h 133"/>
                <a:gd name="T46" fmla="*/ 68 w 410"/>
                <a:gd name="T47" fmla="*/ 54 h 133"/>
                <a:gd name="T48" fmla="*/ 38 w 410"/>
                <a:gd name="T49" fmla="*/ 73 h 133"/>
                <a:gd name="T50" fmla="*/ 38 w 410"/>
                <a:gd name="T51" fmla="*/ 94 h 133"/>
                <a:gd name="T52" fmla="*/ 5 w 410"/>
                <a:gd name="T53" fmla="*/ 94 h 133"/>
                <a:gd name="T54" fmla="*/ 0 w 410"/>
                <a:gd name="T55" fmla="*/ 99 h 133"/>
                <a:gd name="T56" fmla="*/ 24 w 410"/>
                <a:gd name="T5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0" h="133">
                  <a:moveTo>
                    <a:pt x="24" y="133"/>
                  </a:moveTo>
                  <a:cubicBezTo>
                    <a:pt x="24" y="133"/>
                    <a:pt x="159" y="130"/>
                    <a:pt x="371" y="130"/>
                  </a:cubicBezTo>
                  <a:cubicBezTo>
                    <a:pt x="410" y="91"/>
                    <a:pt x="404" y="44"/>
                    <a:pt x="391" y="21"/>
                  </a:cubicBezTo>
                  <a:cubicBezTo>
                    <a:pt x="405" y="53"/>
                    <a:pt x="386" y="92"/>
                    <a:pt x="386" y="92"/>
                  </a:cubicBezTo>
                  <a:cubicBezTo>
                    <a:pt x="375" y="86"/>
                    <a:pt x="362" y="92"/>
                    <a:pt x="362" y="92"/>
                  </a:cubicBezTo>
                  <a:cubicBezTo>
                    <a:pt x="362" y="77"/>
                    <a:pt x="362" y="77"/>
                    <a:pt x="362" y="77"/>
                  </a:cubicBezTo>
                  <a:cubicBezTo>
                    <a:pt x="362" y="77"/>
                    <a:pt x="358" y="66"/>
                    <a:pt x="352" y="57"/>
                  </a:cubicBezTo>
                  <a:cubicBezTo>
                    <a:pt x="346" y="49"/>
                    <a:pt x="330" y="45"/>
                    <a:pt x="330" y="45"/>
                  </a:cubicBezTo>
                  <a:cubicBezTo>
                    <a:pt x="330" y="45"/>
                    <a:pt x="336" y="50"/>
                    <a:pt x="337" y="68"/>
                  </a:cubicBezTo>
                  <a:cubicBezTo>
                    <a:pt x="331" y="60"/>
                    <a:pt x="320" y="46"/>
                    <a:pt x="305" y="41"/>
                  </a:cubicBezTo>
                  <a:cubicBezTo>
                    <a:pt x="290" y="37"/>
                    <a:pt x="275" y="21"/>
                    <a:pt x="272" y="14"/>
                  </a:cubicBezTo>
                  <a:cubicBezTo>
                    <a:pt x="270" y="20"/>
                    <a:pt x="267" y="38"/>
                    <a:pt x="280" y="43"/>
                  </a:cubicBezTo>
                  <a:cubicBezTo>
                    <a:pt x="255" y="43"/>
                    <a:pt x="234" y="20"/>
                    <a:pt x="227" y="0"/>
                  </a:cubicBezTo>
                  <a:cubicBezTo>
                    <a:pt x="230" y="16"/>
                    <a:pt x="222" y="40"/>
                    <a:pt x="215" y="46"/>
                  </a:cubicBezTo>
                  <a:cubicBezTo>
                    <a:pt x="209" y="53"/>
                    <a:pt x="210" y="64"/>
                    <a:pt x="210" y="64"/>
                  </a:cubicBezTo>
                  <a:cubicBezTo>
                    <a:pt x="210" y="64"/>
                    <a:pt x="206" y="60"/>
                    <a:pt x="204" y="51"/>
                  </a:cubicBezTo>
                  <a:cubicBezTo>
                    <a:pt x="202" y="42"/>
                    <a:pt x="198" y="37"/>
                    <a:pt x="182" y="36"/>
                  </a:cubicBezTo>
                  <a:cubicBezTo>
                    <a:pt x="157" y="34"/>
                    <a:pt x="145" y="24"/>
                    <a:pt x="144" y="10"/>
                  </a:cubicBezTo>
                  <a:cubicBezTo>
                    <a:pt x="135" y="24"/>
                    <a:pt x="143" y="40"/>
                    <a:pt x="159" y="46"/>
                  </a:cubicBezTo>
                  <a:cubicBezTo>
                    <a:pt x="140" y="45"/>
                    <a:pt x="130" y="36"/>
                    <a:pt x="118" y="16"/>
                  </a:cubicBezTo>
                  <a:cubicBezTo>
                    <a:pt x="112" y="34"/>
                    <a:pt x="126" y="60"/>
                    <a:pt x="126" y="60"/>
                  </a:cubicBezTo>
                  <a:cubicBezTo>
                    <a:pt x="126" y="60"/>
                    <a:pt x="110" y="54"/>
                    <a:pt x="94" y="44"/>
                  </a:cubicBezTo>
                  <a:cubicBezTo>
                    <a:pt x="77" y="33"/>
                    <a:pt x="71" y="16"/>
                    <a:pt x="71" y="16"/>
                  </a:cubicBezTo>
                  <a:cubicBezTo>
                    <a:pt x="71" y="16"/>
                    <a:pt x="72" y="40"/>
                    <a:pt x="68" y="54"/>
                  </a:cubicBezTo>
                  <a:cubicBezTo>
                    <a:pt x="63" y="68"/>
                    <a:pt x="38" y="73"/>
                    <a:pt x="38" y="73"/>
                  </a:cubicBezTo>
                  <a:cubicBezTo>
                    <a:pt x="38" y="94"/>
                    <a:pt x="38" y="94"/>
                    <a:pt x="38" y="94"/>
                  </a:cubicBezTo>
                  <a:cubicBezTo>
                    <a:pt x="21" y="82"/>
                    <a:pt x="5" y="94"/>
                    <a:pt x="5" y="94"/>
                  </a:cubicBezTo>
                  <a:cubicBezTo>
                    <a:pt x="4" y="95"/>
                    <a:pt x="2" y="97"/>
                    <a:pt x="0" y="99"/>
                  </a:cubicBezTo>
                  <a:cubicBezTo>
                    <a:pt x="2" y="124"/>
                    <a:pt x="24" y="133"/>
                    <a:pt x="24" y="133"/>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4" name="Freeform 493"/>
            <p:cNvSpPr/>
            <p:nvPr/>
          </p:nvSpPr>
          <p:spPr bwMode="auto">
            <a:xfrm>
              <a:off x="1195389" y="6030913"/>
              <a:ext cx="20638" cy="42863"/>
            </a:xfrm>
            <a:custGeom>
              <a:avLst/>
              <a:gdLst>
                <a:gd name="T0" fmla="*/ 18 w 40"/>
                <a:gd name="T1" fmla="*/ 0 h 80"/>
                <a:gd name="T2" fmla="*/ 31 w 40"/>
                <a:gd name="T3" fmla="*/ 47 h 80"/>
                <a:gd name="T4" fmla="*/ 9 w 40"/>
                <a:gd name="T5" fmla="*/ 24 h 80"/>
                <a:gd name="T6" fmla="*/ 23 w 40"/>
                <a:gd name="T7" fmla="*/ 80 h 80"/>
                <a:gd name="T8" fmla="*/ 33 w 40"/>
                <a:gd name="T9" fmla="*/ 77 h 80"/>
                <a:gd name="T10" fmla="*/ 9 w 40"/>
                <a:gd name="T11" fmla="*/ 57 h 80"/>
                <a:gd name="T12" fmla="*/ 8 w 40"/>
                <a:gd name="T13" fmla="*/ 29 h 80"/>
                <a:gd name="T14" fmla="*/ 35 w 40"/>
                <a:gd name="T15" fmla="*/ 48 h 80"/>
                <a:gd name="T16" fmla="*/ 21 w 40"/>
                <a:gd name="T17" fmla="*/ 11 h 80"/>
                <a:gd name="T18" fmla="*/ 40 w 40"/>
                <a:gd name="T19" fmla="*/ 26 h 80"/>
                <a:gd name="T20" fmla="*/ 38 w 40"/>
                <a:gd name="T21" fmla="*/ 23 h 80"/>
                <a:gd name="T22" fmla="*/ 18 w 40"/>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0">
                  <a:moveTo>
                    <a:pt x="18" y="0"/>
                  </a:moveTo>
                  <a:cubicBezTo>
                    <a:pt x="18" y="18"/>
                    <a:pt x="31" y="47"/>
                    <a:pt x="31" y="47"/>
                  </a:cubicBezTo>
                  <a:cubicBezTo>
                    <a:pt x="11" y="47"/>
                    <a:pt x="9" y="24"/>
                    <a:pt x="9" y="24"/>
                  </a:cubicBezTo>
                  <a:cubicBezTo>
                    <a:pt x="0" y="32"/>
                    <a:pt x="0" y="71"/>
                    <a:pt x="23" y="80"/>
                  </a:cubicBezTo>
                  <a:cubicBezTo>
                    <a:pt x="33" y="77"/>
                    <a:pt x="33" y="77"/>
                    <a:pt x="33" y="77"/>
                  </a:cubicBezTo>
                  <a:cubicBezTo>
                    <a:pt x="33" y="77"/>
                    <a:pt x="13" y="69"/>
                    <a:pt x="9" y="57"/>
                  </a:cubicBezTo>
                  <a:cubicBezTo>
                    <a:pt x="5" y="45"/>
                    <a:pt x="7" y="34"/>
                    <a:pt x="8" y="29"/>
                  </a:cubicBezTo>
                  <a:cubicBezTo>
                    <a:pt x="9" y="40"/>
                    <a:pt x="15" y="51"/>
                    <a:pt x="35" y="48"/>
                  </a:cubicBezTo>
                  <a:cubicBezTo>
                    <a:pt x="27" y="34"/>
                    <a:pt x="21" y="15"/>
                    <a:pt x="21" y="11"/>
                  </a:cubicBezTo>
                  <a:cubicBezTo>
                    <a:pt x="28" y="23"/>
                    <a:pt x="33" y="27"/>
                    <a:pt x="40"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5" name="Freeform 494"/>
            <p:cNvSpPr/>
            <p:nvPr/>
          </p:nvSpPr>
          <p:spPr bwMode="auto">
            <a:xfrm>
              <a:off x="1214439" y="5970588"/>
              <a:ext cx="211138" cy="114300"/>
            </a:xfrm>
            <a:custGeom>
              <a:avLst/>
              <a:gdLst>
                <a:gd name="T0" fmla="*/ 376 w 393"/>
                <a:gd name="T1" fmla="*/ 171 h 212"/>
                <a:gd name="T2" fmla="*/ 352 w 393"/>
                <a:gd name="T3" fmla="*/ 130 h 212"/>
                <a:gd name="T4" fmla="*/ 370 w 393"/>
                <a:gd name="T5" fmla="*/ 100 h 212"/>
                <a:gd name="T6" fmla="*/ 322 w 393"/>
                <a:gd name="T7" fmla="*/ 88 h 212"/>
                <a:gd name="T8" fmla="*/ 224 w 393"/>
                <a:gd name="T9" fmla="*/ 42 h 212"/>
                <a:gd name="T10" fmla="*/ 214 w 393"/>
                <a:gd name="T11" fmla="*/ 0 h 212"/>
                <a:gd name="T12" fmla="*/ 179 w 393"/>
                <a:gd name="T13" fmla="*/ 35 h 212"/>
                <a:gd name="T14" fmla="*/ 70 w 393"/>
                <a:gd name="T15" fmla="*/ 63 h 212"/>
                <a:gd name="T16" fmla="*/ 0 w 393"/>
                <a:gd name="T17" fmla="*/ 134 h 212"/>
                <a:gd name="T18" fmla="*/ 52 w 393"/>
                <a:gd name="T19" fmla="*/ 70 h 212"/>
                <a:gd name="T20" fmla="*/ 86 w 393"/>
                <a:gd name="T21" fmla="*/ 76 h 212"/>
                <a:gd name="T22" fmla="*/ 105 w 393"/>
                <a:gd name="T23" fmla="*/ 75 h 212"/>
                <a:gd name="T24" fmla="*/ 88 w 393"/>
                <a:gd name="T25" fmla="*/ 74 h 212"/>
                <a:gd name="T26" fmla="*/ 74 w 393"/>
                <a:gd name="T27" fmla="*/ 64 h 212"/>
                <a:gd name="T28" fmla="*/ 124 w 393"/>
                <a:gd name="T29" fmla="*/ 46 h 212"/>
                <a:gd name="T30" fmla="*/ 218 w 393"/>
                <a:gd name="T31" fmla="*/ 7 h 212"/>
                <a:gd name="T32" fmla="*/ 214 w 393"/>
                <a:gd name="T33" fmla="*/ 48 h 212"/>
                <a:gd name="T34" fmla="*/ 300 w 393"/>
                <a:gd name="T35" fmla="*/ 70 h 212"/>
                <a:gd name="T36" fmla="*/ 364 w 393"/>
                <a:gd name="T37" fmla="*/ 111 h 212"/>
                <a:gd name="T38" fmla="*/ 335 w 393"/>
                <a:gd name="T39" fmla="*/ 127 h 212"/>
                <a:gd name="T40" fmla="*/ 370 w 393"/>
                <a:gd name="T41" fmla="*/ 160 h 212"/>
                <a:gd name="T42" fmla="*/ 393 w 393"/>
                <a:gd name="T43" fmla="*/ 210 h 212"/>
                <a:gd name="T44" fmla="*/ 376 w 393"/>
                <a:gd name="T45" fmla="*/ 17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3" h="212">
                  <a:moveTo>
                    <a:pt x="376" y="171"/>
                  </a:moveTo>
                  <a:cubicBezTo>
                    <a:pt x="372" y="142"/>
                    <a:pt x="352" y="130"/>
                    <a:pt x="352" y="130"/>
                  </a:cubicBezTo>
                  <a:cubicBezTo>
                    <a:pt x="370" y="124"/>
                    <a:pt x="370" y="100"/>
                    <a:pt x="370" y="100"/>
                  </a:cubicBezTo>
                  <a:cubicBezTo>
                    <a:pt x="366" y="115"/>
                    <a:pt x="340" y="117"/>
                    <a:pt x="322" y="88"/>
                  </a:cubicBezTo>
                  <a:cubicBezTo>
                    <a:pt x="304" y="59"/>
                    <a:pt x="264" y="42"/>
                    <a:pt x="224" y="42"/>
                  </a:cubicBezTo>
                  <a:cubicBezTo>
                    <a:pt x="247" y="12"/>
                    <a:pt x="214" y="0"/>
                    <a:pt x="214" y="0"/>
                  </a:cubicBezTo>
                  <a:cubicBezTo>
                    <a:pt x="214" y="29"/>
                    <a:pt x="179" y="35"/>
                    <a:pt x="179" y="35"/>
                  </a:cubicBezTo>
                  <a:cubicBezTo>
                    <a:pt x="179" y="35"/>
                    <a:pt x="95" y="38"/>
                    <a:pt x="70" y="63"/>
                  </a:cubicBezTo>
                  <a:cubicBezTo>
                    <a:pt x="27" y="63"/>
                    <a:pt x="7" y="88"/>
                    <a:pt x="0" y="134"/>
                  </a:cubicBezTo>
                  <a:cubicBezTo>
                    <a:pt x="1" y="130"/>
                    <a:pt x="16" y="78"/>
                    <a:pt x="52" y="70"/>
                  </a:cubicBezTo>
                  <a:cubicBezTo>
                    <a:pt x="64" y="68"/>
                    <a:pt x="74" y="67"/>
                    <a:pt x="86" y="76"/>
                  </a:cubicBezTo>
                  <a:cubicBezTo>
                    <a:pt x="98" y="85"/>
                    <a:pt x="105" y="80"/>
                    <a:pt x="105" y="75"/>
                  </a:cubicBezTo>
                  <a:cubicBezTo>
                    <a:pt x="105" y="75"/>
                    <a:pt x="97" y="84"/>
                    <a:pt x="88" y="74"/>
                  </a:cubicBezTo>
                  <a:cubicBezTo>
                    <a:pt x="79" y="65"/>
                    <a:pt x="74" y="64"/>
                    <a:pt x="74" y="64"/>
                  </a:cubicBezTo>
                  <a:cubicBezTo>
                    <a:pt x="74" y="64"/>
                    <a:pt x="91" y="51"/>
                    <a:pt x="124" y="46"/>
                  </a:cubicBezTo>
                  <a:cubicBezTo>
                    <a:pt x="157" y="41"/>
                    <a:pt x="220" y="43"/>
                    <a:pt x="218" y="7"/>
                  </a:cubicBezTo>
                  <a:cubicBezTo>
                    <a:pt x="232" y="17"/>
                    <a:pt x="229" y="34"/>
                    <a:pt x="214" y="48"/>
                  </a:cubicBezTo>
                  <a:cubicBezTo>
                    <a:pt x="231" y="46"/>
                    <a:pt x="283" y="51"/>
                    <a:pt x="300" y="70"/>
                  </a:cubicBezTo>
                  <a:cubicBezTo>
                    <a:pt x="318" y="90"/>
                    <a:pt x="349" y="129"/>
                    <a:pt x="364" y="111"/>
                  </a:cubicBezTo>
                  <a:cubicBezTo>
                    <a:pt x="364" y="125"/>
                    <a:pt x="347" y="129"/>
                    <a:pt x="335" y="127"/>
                  </a:cubicBezTo>
                  <a:cubicBezTo>
                    <a:pt x="335" y="127"/>
                    <a:pt x="362" y="134"/>
                    <a:pt x="370" y="160"/>
                  </a:cubicBezTo>
                  <a:cubicBezTo>
                    <a:pt x="377" y="186"/>
                    <a:pt x="378" y="212"/>
                    <a:pt x="393" y="210"/>
                  </a:cubicBezTo>
                  <a:cubicBezTo>
                    <a:pt x="387" y="210"/>
                    <a:pt x="381" y="199"/>
                    <a:pt x="376" y="171"/>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6" name="Freeform 495"/>
            <p:cNvSpPr/>
            <p:nvPr/>
          </p:nvSpPr>
          <p:spPr bwMode="auto">
            <a:xfrm>
              <a:off x="1384301" y="6059488"/>
              <a:ext cx="19050" cy="52388"/>
            </a:xfrm>
            <a:custGeom>
              <a:avLst/>
              <a:gdLst>
                <a:gd name="T0" fmla="*/ 23 w 34"/>
                <a:gd name="T1" fmla="*/ 88 h 99"/>
                <a:gd name="T2" fmla="*/ 23 w 34"/>
                <a:gd name="T3" fmla="*/ 38 h 99"/>
                <a:gd name="T4" fmla="*/ 0 w 34"/>
                <a:gd name="T5" fmla="*/ 0 h 99"/>
                <a:gd name="T6" fmla="*/ 31 w 34"/>
                <a:gd name="T7" fmla="*/ 51 h 99"/>
                <a:gd name="T8" fmla="*/ 24 w 34"/>
                <a:gd name="T9" fmla="*/ 99 h 99"/>
                <a:gd name="T10" fmla="*/ 23 w 34"/>
                <a:gd name="T11" fmla="*/ 88 h 99"/>
              </a:gdLst>
              <a:ahLst/>
              <a:cxnLst>
                <a:cxn ang="0">
                  <a:pos x="T0" y="T1"/>
                </a:cxn>
                <a:cxn ang="0">
                  <a:pos x="T2" y="T3"/>
                </a:cxn>
                <a:cxn ang="0">
                  <a:pos x="T4" y="T5"/>
                </a:cxn>
                <a:cxn ang="0">
                  <a:pos x="T6" y="T7"/>
                </a:cxn>
                <a:cxn ang="0">
                  <a:pos x="T8" y="T9"/>
                </a:cxn>
                <a:cxn ang="0">
                  <a:pos x="T10" y="T11"/>
                </a:cxn>
              </a:cxnLst>
              <a:rect l="0" t="0" r="r" b="b"/>
              <a:pathLst>
                <a:path w="34" h="99">
                  <a:moveTo>
                    <a:pt x="23" y="88"/>
                  </a:moveTo>
                  <a:cubicBezTo>
                    <a:pt x="23" y="88"/>
                    <a:pt x="29" y="59"/>
                    <a:pt x="23" y="38"/>
                  </a:cubicBezTo>
                  <a:cubicBezTo>
                    <a:pt x="16" y="16"/>
                    <a:pt x="0" y="0"/>
                    <a:pt x="0" y="0"/>
                  </a:cubicBezTo>
                  <a:cubicBezTo>
                    <a:pt x="0" y="0"/>
                    <a:pt x="24" y="9"/>
                    <a:pt x="31" y="51"/>
                  </a:cubicBezTo>
                  <a:cubicBezTo>
                    <a:pt x="34" y="76"/>
                    <a:pt x="24" y="99"/>
                    <a:pt x="24" y="99"/>
                  </a:cubicBezTo>
                  <a:cubicBezTo>
                    <a:pt x="24" y="99"/>
                    <a:pt x="23" y="94"/>
                    <a:pt x="23" y="88"/>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7" name="Freeform 496"/>
            <p:cNvSpPr/>
            <p:nvPr/>
          </p:nvSpPr>
          <p:spPr bwMode="auto">
            <a:xfrm>
              <a:off x="1228726" y="6078538"/>
              <a:ext cx="168275" cy="130175"/>
            </a:xfrm>
            <a:custGeom>
              <a:avLst/>
              <a:gdLst>
                <a:gd name="T0" fmla="*/ 296 w 315"/>
                <a:gd name="T1" fmla="*/ 41 h 246"/>
                <a:gd name="T2" fmla="*/ 301 w 315"/>
                <a:gd name="T3" fmla="*/ 68 h 246"/>
                <a:gd name="T4" fmla="*/ 275 w 315"/>
                <a:gd name="T5" fmla="*/ 41 h 246"/>
                <a:gd name="T6" fmla="*/ 232 w 315"/>
                <a:gd name="T7" fmla="*/ 11 h 246"/>
                <a:gd name="T8" fmla="*/ 245 w 315"/>
                <a:gd name="T9" fmla="*/ 31 h 246"/>
                <a:gd name="T10" fmla="*/ 188 w 315"/>
                <a:gd name="T11" fmla="*/ 0 h 246"/>
                <a:gd name="T12" fmla="*/ 182 w 315"/>
                <a:gd name="T13" fmla="*/ 28 h 246"/>
                <a:gd name="T14" fmla="*/ 178 w 315"/>
                <a:gd name="T15" fmla="*/ 59 h 246"/>
                <a:gd name="T16" fmla="*/ 160 w 315"/>
                <a:gd name="T17" fmla="*/ 41 h 246"/>
                <a:gd name="T18" fmla="*/ 130 w 315"/>
                <a:gd name="T19" fmla="*/ 23 h 246"/>
                <a:gd name="T20" fmla="*/ 102 w 315"/>
                <a:gd name="T21" fmla="*/ 4 h 246"/>
                <a:gd name="T22" fmla="*/ 128 w 315"/>
                <a:gd name="T23" fmla="*/ 33 h 246"/>
                <a:gd name="T24" fmla="*/ 78 w 315"/>
                <a:gd name="T25" fmla="*/ 12 h 246"/>
                <a:gd name="T26" fmla="*/ 106 w 315"/>
                <a:gd name="T27" fmla="*/ 55 h 246"/>
                <a:gd name="T28" fmla="*/ 32 w 315"/>
                <a:gd name="T29" fmla="*/ 16 h 246"/>
                <a:gd name="T30" fmla="*/ 14 w 315"/>
                <a:gd name="T31" fmla="*/ 65 h 246"/>
                <a:gd name="T32" fmla="*/ 4 w 315"/>
                <a:gd name="T33" fmla="*/ 70 h 246"/>
                <a:gd name="T34" fmla="*/ 4 w 315"/>
                <a:gd name="T35" fmla="*/ 153 h 246"/>
                <a:gd name="T36" fmla="*/ 159 w 315"/>
                <a:gd name="T37" fmla="*/ 246 h 246"/>
                <a:gd name="T38" fmla="*/ 315 w 315"/>
                <a:gd name="T39" fmla="*/ 172 h 246"/>
                <a:gd name="T40" fmla="*/ 315 w 315"/>
                <a:gd name="T41" fmla="*/ 63 h 246"/>
                <a:gd name="T42" fmla="*/ 296 w 315"/>
                <a:gd name="T43" fmla="*/ 4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5" h="246">
                  <a:moveTo>
                    <a:pt x="296" y="41"/>
                  </a:moveTo>
                  <a:cubicBezTo>
                    <a:pt x="296" y="41"/>
                    <a:pt x="304" y="56"/>
                    <a:pt x="301" y="68"/>
                  </a:cubicBezTo>
                  <a:cubicBezTo>
                    <a:pt x="301" y="68"/>
                    <a:pt x="295" y="55"/>
                    <a:pt x="275" y="41"/>
                  </a:cubicBezTo>
                  <a:cubicBezTo>
                    <a:pt x="254" y="28"/>
                    <a:pt x="239" y="22"/>
                    <a:pt x="232" y="11"/>
                  </a:cubicBezTo>
                  <a:cubicBezTo>
                    <a:pt x="232" y="11"/>
                    <a:pt x="233" y="26"/>
                    <a:pt x="245" y="31"/>
                  </a:cubicBezTo>
                  <a:cubicBezTo>
                    <a:pt x="245" y="31"/>
                    <a:pt x="204" y="40"/>
                    <a:pt x="188" y="0"/>
                  </a:cubicBezTo>
                  <a:cubicBezTo>
                    <a:pt x="188" y="0"/>
                    <a:pt x="189" y="17"/>
                    <a:pt x="182" y="28"/>
                  </a:cubicBezTo>
                  <a:cubicBezTo>
                    <a:pt x="176" y="39"/>
                    <a:pt x="170" y="51"/>
                    <a:pt x="178" y="59"/>
                  </a:cubicBezTo>
                  <a:cubicBezTo>
                    <a:pt x="178" y="59"/>
                    <a:pt x="167" y="57"/>
                    <a:pt x="160" y="41"/>
                  </a:cubicBezTo>
                  <a:cubicBezTo>
                    <a:pt x="152" y="25"/>
                    <a:pt x="141" y="25"/>
                    <a:pt x="130" y="23"/>
                  </a:cubicBezTo>
                  <a:cubicBezTo>
                    <a:pt x="119" y="21"/>
                    <a:pt x="103" y="19"/>
                    <a:pt x="102" y="4"/>
                  </a:cubicBezTo>
                  <a:cubicBezTo>
                    <a:pt x="102" y="4"/>
                    <a:pt x="96" y="25"/>
                    <a:pt x="128" y="33"/>
                  </a:cubicBezTo>
                  <a:cubicBezTo>
                    <a:pt x="128" y="33"/>
                    <a:pt x="95" y="44"/>
                    <a:pt x="78" y="12"/>
                  </a:cubicBezTo>
                  <a:cubicBezTo>
                    <a:pt x="78" y="12"/>
                    <a:pt x="80" y="45"/>
                    <a:pt x="106" y="55"/>
                  </a:cubicBezTo>
                  <a:cubicBezTo>
                    <a:pt x="106" y="55"/>
                    <a:pt x="52" y="52"/>
                    <a:pt x="32" y="16"/>
                  </a:cubicBezTo>
                  <a:cubicBezTo>
                    <a:pt x="32" y="16"/>
                    <a:pt x="44" y="49"/>
                    <a:pt x="14" y="65"/>
                  </a:cubicBezTo>
                  <a:cubicBezTo>
                    <a:pt x="11" y="66"/>
                    <a:pt x="7" y="68"/>
                    <a:pt x="4" y="70"/>
                  </a:cubicBezTo>
                  <a:cubicBezTo>
                    <a:pt x="4" y="153"/>
                    <a:pt x="4" y="153"/>
                    <a:pt x="4" y="153"/>
                  </a:cubicBezTo>
                  <a:cubicBezTo>
                    <a:pt x="4" y="173"/>
                    <a:pt x="0" y="246"/>
                    <a:pt x="159" y="246"/>
                  </a:cubicBezTo>
                  <a:cubicBezTo>
                    <a:pt x="238" y="246"/>
                    <a:pt x="315" y="228"/>
                    <a:pt x="315" y="172"/>
                  </a:cubicBezTo>
                  <a:cubicBezTo>
                    <a:pt x="315" y="63"/>
                    <a:pt x="315" y="63"/>
                    <a:pt x="315" y="63"/>
                  </a:cubicBezTo>
                  <a:cubicBezTo>
                    <a:pt x="311" y="54"/>
                    <a:pt x="310" y="45"/>
                    <a:pt x="296"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8" name="Freeform 497"/>
            <p:cNvSpPr/>
            <p:nvPr/>
          </p:nvSpPr>
          <p:spPr bwMode="auto">
            <a:xfrm>
              <a:off x="1255714" y="6118226"/>
              <a:ext cx="25400" cy="25400"/>
            </a:xfrm>
            <a:custGeom>
              <a:avLst/>
              <a:gdLst>
                <a:gd name="T0" fmla="*/ 44 w 47"/>
                <a:gd name="T1" fmla="*/ 17 h 47"/>
                <a:gd name="T2" fmla="*/ 30 w 47"/>
                <a:gd name="T3" fmla="*/ 44 h 47"/>
                <a:gd name="T4" fmla="*/ 3 w 47"/>
                <a:gd name="T5" fmla="*/ 30 h 47"/>
                <a:gd name="T6" fmla="*/ 17 w 47"/>
                <a:gd name="T7" fmla="*/ 4 h 47"/>
                <a:gd name="T8" fmla="*/ 44 w 47"/>
                <a:gd name="T9" fmla="*/ 17 h 47"/>
              </a:gdLst>
              <a:ahLst/>
              <a:cxnLst>
                <a:cxn ang="0">
                  <a:pos x="T0" y="T1"/>
                </a:cxn>
                <a:cxn ang="0">
                  <a:pos x="T2" y="T3"/>
                </a:cxn>
                <a:cxn ang="0">
                  <a:pos x="T4" y="T5"/>
                </a:cxn>
                <a:cxn ang="0">
                  <a:pos x="T6" y="T7"/>
                </a:cxn>
                <a:cxn ang="0">
                  <a:pos x="T8" y="T9"/>
                </a:cxn>
              </a:cxnLst>
              <a:rect l="0" t="0" r="r" b="b"/>
              <a:pathLst>
                <a:path w="47" h="47">
                  <a:moveTo>
                    <a:pt x="44" y="17"/>
                  </a:moveTo>
                  <a:cubicBezTo>
                    <a:pt x="47" y="29"/>
                    <a:pt x="41" y="40"/>
                    <a:pt x="30" y="44"/>
                  </a:cubicBezTo>
                  <a:cubicBezTo>
                    <a:pt x="19" y="47"/>
                    <a:pt x="7" y="41"/>
                    <a:pt x="3" y="30"/>
                  </a:cubicBezTo>
                  <a:cubicBezTo>
                    <a:pt x="0" y="19"/>
                    <a:pt x="6" y="7"/>
                    <a:pt x="17" y="4"/>
                  </a:cubicBezTo>
                  <a:cubicBezTo>
                    <a:pt x="28" y="0"/>
                    <a:pt x="40" y="6"/>
                    <a:pt x="4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9" name="Freeform 498"/>
            <p:cNvSpPr/>
            <p:nvPr/>
          </p:nvSpPr>
          <p:spPr bwMode="auto">
            <a:xfrm>
              <a:off x="1266826" y="6121401"/>
              <a:ext cx="7938" cy="4763"/>
            </a:xfrm>
            <a:custGeom>
              <a:avLst/>
              <a:gdLst>
                <a:gd name="T0" fmla="*/ 16 w 16"/>
                <a:gd name="T1" fmla="*/ 7 h 11"/>
                <a:gd name="T2" fmla="*/ 7 w 16"/>
                <a:gd name="T3" fmla="*/ 10 h 11"/>
                <a:gd name="T4" fmla="*/ 1 w 16"/>
                <a:gd name="T5" fmla="*/ 4 h 11"/>
                <a:gd name="T6" fmla="*/ 9 w 16"/>
                <a:gd name="T7" fmla="*/ 0 h 11"/>
                <a:gd name="T8" fmla="*/ 16 w 16"/>
                <a:gd name="T9" fmla="*/ 7 h 11"/>
              </a:gdLst>
              <a:ahLst/>
              <a:cxnLst>
                <a:cxn ang="0">
                  <a:pos x="T0" y="T1"/>
                </a:cxn>
                <a:cxn ang="0">
                  <a:pos x="T2" y="T3"/>
                </a:cxn>
                <a:cxn ang="0">
                  <a:pos x="T4" y="T5"/>
                </a:cxn>
                <a:cxn ang="0">
                  <a:pos x="T6" y="T7"/>
                </a:cxn>
                <a:cxn ang="0">
                  <a:pos x="T8" y="T9"/>
                </a:cxn>
              </a:cxnLst>
              <a:rect l="0" t="0" r="r" b="b"/>
              <a:pathLst>
                <a:path w="16" h="11">
                  <a:moveTo>
                    <a:pt x="16" y="7"/>
                  </a:moveTo>
                  <a:cubicBezTo>
                    <a:pt x="15" y="10"/>
                    <a:pt x="11" y="11"/>
                    <a:pt x="7" y="10"/>
                  </a:cubicBezTo>
                  <a:cubicBezTo>
                    <a:pt x="3" y="9"/>
                    <a:pt x="0" y="6"/>
                    <a:pt x="1" y="4"/>
                  </a:cubicBezTo>
                  <a:cubicBezTo>
                    <a:pt x="1" y="1"/>
                    <a:pt x="5" y="0"/>
                    <a:pt x="9" y="0"/>
                  </a:cubicBezTo>
                  <a:cubicBezTo>
                    <a:pt x="13" y="1"/>
                    <a:pt x="16"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0" name="Freeform 499"/>
            <p:cNvSpPr/>
            <p:nvPr/>
          </p:nvSpPr>
          <p:spPr bwMode="auto">
            <a:xfrm>
              <a:off x="1352551" y="6118226"/>
              <a:ext cx="25400" cy="25400"/>
            </a:xfrm>
            <a:custGeom>
              <a:avLst/>
              <a:gdLst>
                <a:gd name="T0" fmla="*/ 3 w 48"/>
                <a:gd name="T1" fmla="*/ 17 h 47"/>
                <a:gd name="T2" fmla="*/ 17 w 48"/>
                <a:gd name="T3" fmla="*/ 44 h 47"/>
                <a:gd name="T4" fmla="*/ 44 w 48"/>
                <a:gd name="T5" fmla="*/ 30 h 47"/>
                <a:gd name="T6" fmla="*/ 30 w 48"/>
                <a:gd name="T7" fmla="*/ 4 h 47"/>
                <a:gd name="T8" fmla="*/ 3 w 48"/>
                <a:gd name="T9" fmla="*/ 17 h 47"/>
              </a:gdLst>
              <a:ahLst/>
              <a:cxnLst>
                <a:cxn ang="0">
                  <a:pos x="T0" y="T1"/>
                </a:cxn>
                <a:cxn ang="0">
                  <a:pos x="T2" y="T3"/>
                </a:cxn>
                <a:cxn ang="0">
                  <a:pos x="T4" y="T5"/>
                </a:cxn>
                <a:cxn ang="0">
                  <a:pos x="T6" y="T7"/>
                </a:cxn>
                <a:cxn ang="0">
                  <a:pos x="T8" y="T9"/>
                </a:cxn>
              </a:cxnLst>
              <a:rect l="0" t="0" r="r" b="b"/>
              <a:pathLst>
                <a:path w="48" h="47">
                  <a:moveTo>
                    <a:pt x="3" y="17"/>
                  </a:moveTo>
                  <a:cubicBezTo>
                    <a:pt x="0" y="29"/>
                    <a:pt x="6" y="40"/>
                    <a:pt x="17" y="44"/>
                  </a:cubicBezTo>
                  <a:cubicBezTo>
                    <a:pt x="29" y="47"/>
                    <a:pt x="41" y="41"/>
                    <a:pt x="44" y="30"/>
                  </a:cubicBezTo>
                  <a:cubicBezTo>
                    <a:pt x="48" y="19"/>
                    <a:pt x="41" y="7"/>
                    <a:pt x="30" y="4"/>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1" name="Freeform 500"/>
            <p:cNvSpPr/>
            <p:nvPr/>
          </p:nvSpPr>
          <p:spPr bwMode="auto">
            <a:xfrm>
              <a:off x="1357314" y="6121401"/>
              <a:ext cx="9525" cy="4763"/>
            </a:xfrm>
            <a:custGeom>
              <a:avLst/>
              <a:gdLst>
                <a:gd name="T0" fmla="*/ 1 w 16"/>
                <a:gd name="T1" fmla="*/ 7 h 11"/>
                <a:gd name="T2" fmla="*/ 9 w 16"/>
                <a:gd name="T3" fmla="*/ 10 h 11"/>
                <a:gd name="T4" fmla="*/ 15 w 16"/>
                <a:gd name="T5" fmla="*/ 4 h 11"/>
                <a:gd name="T6" fmla="*/ 7 w 16"/>
                <a:gd name="T7" fmla="*/ 0 h 11"/>
                <a:gd name="T8" fmla="*/ 1 w 16"/>
                <a:gd name="T9" fmla="*/ 7 h 11"/>
              </a:gdLst>
              <a:ahLst/>
              <a:cxnLst>
                <a:cxn ang="0">
                  <a:pos x="T0" y="T1"/>
                </a:cxn>
                <a:cxn ang="0">
                  <a:pos x="T2" y="T3"/>
                </a:cxn>
                <a:cxn ang="0">
                  <a:pos x="T4" y="T5"/>
                </a:cxn>
                <a:cxn ang="0">
                  <a:pos x="T6" y="T7"/>
                </a:cxn>
                <a:cxn ang="0">
                  <a:pos x="T8" y="T9"/>
                </a:cxn>
              </a:cxnLst>
              <a:rect l="0" t="0" r="r" b="b"/>
              <a:pathLst>
                <a:path w="16" h="11">
                  <a:moveTo>
                    <a:pt x="1" y="7"/>
                  </a:moveTo>
                  <a:cubicBezTo>
                    <a:pt x="1" y="10"/>
                    <a:pt x="5" y="11"/>
                    <a:pt x="9" y="10"/>
                  </a:cubicBezTo>
                  <a:cubicBezTo>
                    <a:pt x="13" y="9"/>
                    <a:pt x="16" y="6"/>
                    <a:pt x="15" y="4"/>
                  </a:cubicBezTo>
                  <a:cubicBezTo>
                    <a:pt x="15" y="1"/>
                    <a:pt x="11" y="0"/>
                    <a:pt x="7" y="0"/>
                  </a:cubicBezTo>
                  <a:cubicBezTo>
                    <a:pt x="3" y="1"/>
                    <a:pt x="0" y="4"/>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2" name="Rectangle 501"/>
            <p:cNvSpPr>
              <a:spLocks noChangeArrowheads="1"/>
            </p:cNvSpPr>
            <p:nvPr/>
          </p:nvSpPr>
          <p:spPr bwMode="auto">
            <a:xfrm>
              <a:off x="1225551" y="612616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83" name="Rectangle 502"/>
            <p:cNvSpPr>
              <a:spLocks noChangeArrowheads="1"/>
            </p:cNvSpPr>
            <p:nvPr/>
          </p:nvSpPr>
          <p:spPr bwMode="auto">
            <a:xfrm>
              <a:off x="1225551" y="612616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84" name="Freeform 503"/>
            <p:cNvSpPr>
              <a:spLocks noEditPoints="1"/>
            </p:cNvSpPr>
            <p:nvPr/>
          </p:nvSpPr>
          <p:spPr bwMode="auto">
            <a:xfrm>
              <a:off x="1257301" y="6111876"/>
              <a:ext cx="30163" cy="36513"/>
            </a:xfrm>
            <a:custGeom>
              <a:avLst/>
              <a:gdLst>
                <a:gd name="T0" fmla="*/ 17 w 19"/>
                <a:gd name="T1" fmla="*/ 0 h 23"/>
                <a:gd name="T2" fmla="*/ 6 w 19"/>
                <a:gd name="T3" fmla="*/ 23 h 23"/>
                <a:gd name="T4" fmla="*/ 8 w 19"/>
                <a:gd name="T5" fmla="*/ 23 h 23"/>
                <a:gd name="T6" fmla="*/ 19 w 19"/>
                <a:gd name="T7" fmla="*/ 0 h 23"/>
                <a:gd name="T8" fmla="*/ 17 w 19"/>
                <a:gd name="T9" fmla="*/ 0 h 23"/>
                <a:gd name="T10" fmla="*/ 12 w 19"/>
                <a:gd name="T11" fmla="*/ 0 h 23"/>
                <a:gd name="T12" fmla="*/ 0 w 19"/>
                <a:gd name="T13" fmla="*/ 23 h 23"/>
                <a:gd name="T14" fmla="*/ 4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7" y="0"/>
                  </a:moveTo>
                  <a:lnTo>
                    <a:pt x="6" y="23"/>
                  </a:lnTo>
                  <a:lnTo>
                    <a:pt x="8" y="23"/>
                  </a:lnTo>
                  <a:lnTo>
                    <a:pt x="19" y="0"/>
                  </a:lnTo>
                  <a:lnTo>
                    <a:pt x="17" y="0"/>
                  </a:lnTo>
                  <a:close/>
                  <a:moveTo>
                    <a:pt x="12" y="0"/>
                  </a:moveTo>
                  <a:lnTo>
                    <a:pt x="0" y="23"/>
                  </a:lnTo>
                  <a:lnTo>
                    <a:pt x="4" y="23"/>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5" name="Freeform 504"/>
            <p:cNvSpPr>
              <a:spLocks noEditPoints="1"/>
            </p:cNvSpPr>
            <p:nvPr/>
          </p:nvSpPr>
          <p:spPr bwMode="auto">
            <a:xfrm>
              <a:off x="1257301" y="6111876"/>
              <a:ext cx="30163" cy="36513"/>
            </a:xfrm>
            <a:custGeom>
              <a:avLst/>
              <a:gdLst>
                <a:gd name="T0" fmla="*/ 17 w 19"/>
                <a:gd name="T1" fmla="*/ 0 h 23"/>
                <a:gd name="T2" fmla="*/ 6 w 19"/>
                <a:gd name="T3" fmla="*/ 23 h 23"/>
                <a:gd name="T4" fmla="*/ 8 w 19"/>
                <a:gd name="T5" fmla="*/ 23 h 23"/>
                <a:gd name="T6" fmla="*/ 19 w 19"/>
                <a:gd name="T7" fmla="*/ 0 h 23"/>
                <a:gd name="T8" fmla="*/ 17 w 19"/>
                <a:gd name="T9" fmla="*/ 0 h 23"/>
                <a:gd name="T10" fmla="*/ 12 w 19"/>
                <a:gd name="T11" fmla="*/ 0 h 23"/>
                <a:gd name="T12" fmla="*/ 0 w 19"/>
                <a:gd name="T13" fmla="*/ 23 h 23"/>
                <a:gd name="T14" fmla="*/ 4 w 19"/>
                <a:gd name="T15" fmla="*/ 23 h 23"/>
                <a:gd name="T16" fmla="*/ 15 w 19"/>
                <a:gd name="T17" fmla="*/ 0 h 23"/>
                <a:gd name="T18" fmla="*/ 12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17" y="0"/>
                  </a:moveTo>
                  <a:lnTo>
                    <a:pt x="6" y="23"/>
                  </a:lnTo>
                  <a:lnTo>
                    <a:pt x="8" y="23"/>
                  </a:lnTo>
                  <a:lnTo>
                    <a:pt x="19" y="0"/>
                  </a:lnTo>
                  <a:lnTo>
                    <a:pt x="17" y="0"/>
                  </a:lnTo>
                  <a:moveTo>
                    <a:pt x="12" y="0"/>
                  </a:moveTo>
                  <a:lnTo>
                    <a:pt x="0" y="23"/>
                  </a:lnTo>
                  <a:lnTo>
                    <a:pt x="4" y="23"/>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6" name="Rectangle 505"/>
            <p:cNvSpPr>
              <a:spLocks noChangeArrowheads="1"/>
            </p:cNvSpPr>
            <p:nvPr/>
          </p:nvSpPr>
          <p:spPr bwMode="auto">
            <a:xfrm>
              <a:off x="1385889" y="6126163"/>
              <a:ext cx="15875"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87" name="Rectangle 506"/>
            <p:cNvSpPr>
              <a:spLocks noChangeArrowheads="1"/>
            </p:cNvSpPr>
            <p:nvPr/>
          </p:nvSpPr>
          <p:spPr bwMode="auto">
            <a:xfrm>
              <a:off x="1385889" y="6126163"/>
              <a:ext cx="15875"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88" name="Freeform 507"/>
            <p:cNvSpPr>
              <a:spLocks noEditPoints="1"/>
            </p:cNvSpPr>
            <p:nvPr/>
          </p:nvSpPr>
          <p:spPr bwMode="auto">
            <a:xfrm>
              <a:off x="1344614" y="611187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9" name="Freeform 508"/>
            <p:cNvSpPr>
              <a:spLocks noEditPoints="1"/>
            </p:cNvSpPr>
            <p:nvPr/>
          </p:nvSpPr>
          <p:spPr bwMode="auto">
            <a:xfrm>
              <a:off x="1344614" y="611187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0" name="Freeform 509"/>
            <p:cNvSpPr/>
            <p:nvPr/>
          </p:nvSpPr>
          <p:spPr bwMode="auto">
            <a:xfrm>
              <a:off x="1296989" y="6119813"/>
              <a:ext cx="33338" cy="11113"/>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1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2"/>
                    <a:pt x="6" y="9"/>
                    <a:pt x="0" y="14"/>
                  </a:cubicBezTo>
                  <a:cubicBezTo>
                    <a:pt x="0" y="21"/>
                    <a:pt x="0" y="21"/>
                    <a:pt x="0" y="21"/>
                  </a:cubicBezTo>
                  <a:cubicBezTo>
                    <a:pt x="3" y="18"/>
                    <a:pt x="16" y="7"/>
                    <a:pt x="31" y="5"/>
                  </a:cubicBezTo>
                  <a:cubicBezTo>
                    <a:pt x="31" y="5"/>
                    <a:pt x="32" y="5"/>
                    <a:pt x="33" y="5"/>
                  </a:cubicBezTo>
                  <a:cubicBezTo>
                    <a:pt x="41" y="5"/>
                    <a:pt x="49" y="9"/>
                    <a:pt x="55" y="14"/>
                  </a:cubicBezTo>
                  <a:cubicBezTo>
                    <a:pt x="58" y="16"/>
                    <a:pt x="61" y="18"/>
                    <a:pt x="63" y="20"/>
                  </a:cubicBezTo>
                  <a:cubicBezTo>
                    <a:pt x="63" y="20"/>
                    <a:pt x="64" y="21"/>
                    <a:pt x="64" y="21"/>
                  </a:cubicBezTo>
                  <a:cubicBezTo>
                    <a:pt x="64" y="14"/>
                    <a:pt x="64" y="14"/>
                    <a:pt x="64"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1" name="Freeform 510"/>
            <p:cNvSpPr>
              <a:spLocks noEditPoints="1"/>
            </p:cNvSpPr>
            <p:nvPr/>
          </p:nvSpPr>
          <p:spPr bwMode="auto">
            <a:xfrm>
              <a:off x="1330326" y="6111876"/>
              <a:ext cx="55563" cy="36513"/>
            </a:xfrm>
            <a:custGeom>
              <a:avLst/>
              <a:gdLst>
                <a:gd name="T0" fmla="*/ 48 w 102"/>
                <a:gd name="T1" fmla="*/ 49 h 68"/>
                <a:gd name="T2" fmla="*/ 38 w 102"/>
                <a:gd name="T3" fmla="*/ 68 h 68"/>
                <a:gd name="T4" fmla="*/ 45 w 102"/>
                <a:gd name="T5" fmla="*/ 68 h 68"/>
                <a:gd name="T6" fmla="*/ 53 w 102"/>
                <a:gd name="T7" fmla="*/ 53 h 68"/>
                <a:gd name="T8" fmla="*/ 48 w 102"/>
                <a:gd name="T9" fmla="*/ 49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43 w 102"/>
                <a:gd name="T23" fmla="*/ 38 h 68"/>
                <a:gd name="T24" fmla="*/ 43 w 102"/>
                <a:gd name="T25" fmla="*/ 28 h 68"/>
                <a:gd name="T26" fmla="*/ 54 w 102"/>
                <a:gd name="T27" fmla="*/ 16 h 68"/>
                <a:gd name="T28" fmla="*/ 62 w 102"/>
                <a:gd name="T29" fmla="*/ 0 h 68"/>
                <a:gd name="T30" fmla="*/ 74 w 102"/>
                <a:gd name="T31" fmla="*/ 0 h 68"/>
                <a:gd name="T32" fmla="*/ 66 w 102"/>
                <a:gd name="T33" fmla="*/ 14 h 68"/>
                <a:gd name="T34" fmla="*/ 70 w 102"/>
                <a:gd name="T35" fmla="*/ 15 h 68"/>
                <a:gd name="T36" fmla="*/ 72 w 102"/>
                <a:gd name="T37" fmla="*/ 15 h 68"/>
                <a:gd name="T38" fmla="*/ 80 w 102"/>
                <a:gd name="T39" fmla="*/ 0 h 68"/>
                <a:gd name="T40" fmla="*/ 86 w 102"/>
                <a:gd name="T41" fmla="*/ 0 h 68"/>
                <a:gd name="T42" fmla="*/ 76 w 102"/>
                <a:gd name="T43" fmla="*/ 18 h 68"/>
                <a:gd name="T44" fmla="*/ 84 w 102"/>
                <a:gd name="T45" fmla="*/ 41 h 68"/>
                <a:gd name="T46" fmla="*/ 64 w 102"/>
                <a:gd name="T47" fmla="*/ 56 h 68"/>
                <a:gd name="T48" fmla="*/ 57 w 102"/>
                <a:gd name="T49" fmla="*/ 55 h 68"/>
                <a:gd name="T50" fmla="*/ 57 w 102"/>
                <a:gd name="T51" fmla="*/ 55 h 68"/>
                <a:gd name="T52" fmla="*/ 50 w 102"/>
                <a:gd name="T53" fmla="*/ 68 h 68"/>
                <a:gd name="T54" fmla="*/ 86 w 102"/>
                <a:gd name="T55" fmla="*/ 68 h 68"/>
                <a:gd name="T56" fmla="*/ 102 w 102"/>
                <a:gd name="T57" fmla="*/ 52 h 68"/>
                <a:gd name="T58" fmla="*/ 102 w 102"/>
                <a:gd name="T59" fmla="*/ 36 h 68"/>
                <a:gd name="T60" fmla="*/ 102 w 102"/>
                <a:gd name="T61" fmla="*/ 36 h 68"/>
                <a:gd name="T62" fmla="*/ 102 w 102"/>
                <a:gd name="T63" fmla="*/ 27 h 68"/>
                <a:gd name="T64" fmla="*/ 102 w 102"/>
                <a:gd name="T65" fmla="*/ 27 h 68"/>
                <a:gd name="T66" fmla="*/ 102 w 102"/>
                <a:gd name="T67" fmla="*/ 16 h 68"/>
                <a:gd name="T68" fmla="*/ 86 w 102"/>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8">
                  <a:moveTo>
                    <a:pt x="48" y="49"/>
                  </a:moveTo>
                  <a:cubicBezTo>
                    <a:pt x="38" y="68"/>
                    <a:pt x="38" y="68"/>
                    <a:pt x="38" y="68"/>
                  </a:cubicBezTo>
                  <a:cubicBezTo>
                    <a:pt x="45" y="68"/>
                    <a:pt x="45" y="68"/>
                    <a:pt x="45" y="68"/>
                  </a:cubicBezTo>
                  <a:cubicBezTo>
                    <a:pt x="53" y="53"/>
                    <a:pt x="53" y="53"/>
                    <a:pt x="53" y="53"/>
                  </a:cubicBezTo>
                  <a:cubicBezTo>
                    <a:pt x="51" y="52"/>
                    <a:pt x="50" y="50"/>
                    <a:pt x="48" y="49"/>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43" y="38"/>
                    <a:pt x="43" y="38"/>
                    <a:pt x="43" y="38"/>
                  </a:cubicBezTo>
                  <a:cubicBezTo>
                    <a:pt x="42" y="35"/>
                    <a:pt x="42" y="32"/>
                    <a:pt x="43" y="28"/>
                  </a:cubicBezTo>
                  <a:cubicBezTo>
                    <a:pt x="45" y="23"/>
                    <a:pt x="49" y="18"/>
                    <a:pt x="54" y="16"/>
                  </a:cubicBezTo>
                  <a:cubicBezTo>
                    <a:pt x="62" y="0"/>
                    <a:pt x="62" y="0"/>
                    <a:pt x="62" y="0"/>
                  </a:cubicBezTo>
                  <a:cubicBezTo>
                    <a:pt x="74" y="0"/>
                    <a:pt x="74" y="0"/>
                    <a:pt x="74" y="0"/>
                  </a:cubicBezTo>
                  <a:cubicBezTo>
                    <a:pt x="66" y="14"/>
                    <a:pt x="66" y="14"/>
                    <a:pt x="66" y="14"/>
                  </a:cubicBezTo>
                  <a:cubicBezTo>
                    <a:pt x="68" y="14"/>
                    <a:pt x="69" y="14"/>
                    <a:pt x="70" y="15"/>
                  </a:cubicBezTo>
                  <a:cubicBezTo>
                    <a:pt x="71" y="15"/>
                    <a:pt x="71" y="15"/>
                    <a:pt x="72" y="15"/>
                  </a:cubicBezTo>
                  <a:cubicBezTo>
                    <a:pt x="80" y="0"/>
                    <a:pt x="80" y="0"/>
                    <a:pt x="80" y="0"/>
                  </a:cubicBezTo>
                  <a:cubicBezTo>
                    <a:pt x="86" y="0"/>
                    <a:pt x="86" y="0"/>
                    <a:pt x="86" y="0"/>
                  </a:cubicBezTo>
                  <a:cubicBezTo>
                    <a:pt x="76" y="18"/>
                    <a:pt x="76" y="18"/>
                    <a:pt x="76" y="18"/>
                  </a:cubicBezTo>
                  <a:cubicBezTo>
                    <a:pt x="84" y="23"/>
                    <a:pt x="87" y="32"/>
                    <a:pt x="84" y="41"/>
                  </a:cubicBezTo>
                  <a:cubicBezTo>
                    <a:pt x="81" y="50"/>
                    <a:pt x="73" y="56"/>
                    <a:pt x="64" y="56"/>
                  </a:cubicBezTo>
                  <a:cubicBezTo>
                    <a:pt x="62" y="56"/>
                    <a:pt x="60" y="55"/>
                    <a:pt x="57" y="55"/>
                  </a:cubicBezTo>
                  <a:cubicBezTo>
                    <a:pt x="57" y="55"/>
                    <a:pt x="57" y="55"/>
                    <a:pt x="57" y="55"/>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7"/>
                    <a:pt x="102" y="27"/>
                    <a:pt x="102" y="27"/>
                  </a:cubicBezTo>
                  <a:cubicBezTo>
                    <a:pt x="102" y="27"/>
                    <a:pt x="102" y="27"/>
                    <a:pt x="102" y="27"/>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2" name="Freeform 511"/>
            <p:cNvSpPr>
              <a:spLocks noEditPoints="1"/>
            </p:cNvSpPr>
            <p:nvPr/>
          </p:nvSpPr>
          <p:spPr bwMode="auto">
            <a:xfrm>
              <a:off x="1352551" y="6119813"/>
              <a:ext cx="25400" cy="22225"/>
            </a:xfrm>
            <a:custGeom>
              <a:avLst/>
              <a:gdLst>
                <a:gd name="T0" fmla="*/ 34 w 45"/>
                <a:gd name="T1" fmla="*/ 4 h 42"/>
                <a:gd name="T2" fmla="*/ 15 w 45"/>
                <a:gd name="T3" fmla="*/ 41 h 42"/>
                <a:gd name="T4" fmla="*/ 15 w 45"/>
                <a:gd name="T5" fmla="*/ 41 h 42"/>
                <a:gd name="T6" fmla="*/ 22 w 45"/>
                <a:gd name="T7" fmla="*/ 42 h 42"/>
                <a:gd name="T8" fmla="*/ 42 w 45"/>
                <a:gd name="T9" fmla="*/ 27 h 42"/>
                <a:gd name="T10" fmla="*/ 34 w 45"/>
                <a:gd name="T11" fmla="*/ 4 h 42"/>
                <a:gd name="T12" fmla="*/ 12 w 45"/>
                <a:gd name="T13" fmla="*/ 2 h 42"/>
                <a:gd name="T14" fmla="*/ 1 w 45"/>
                <a:gd name="T15" fmla="*/ 14 h 42"/>
                <a:gd name="T16" fmla="*/ 1 w 45"/>
                <a:gd name="T17" fmla="*/ 24 h 42"/>
                <a:gd name="T18" fmla="*/ 12 w 45"/>
                <a:gd name="T19" fmla="*/ 2 h 42"/>
                <a:gd name="T20" fmla="*/ 24 w 45"/>
                <a:gd name="T21" fmla="*/ 0 h 42"/>
                <a:gd name="T22" fmla="*/ 23 w 45"/>
                <a:gd name="T23" fmla="*/ 3 h 42"/>
                <a:gd name="T24" fmla="*/ 24 w 45"/>
                <a:gd name="T25" fmla="*/ 6 h 42"/>
                <a:gd name="T26" fmla="*/ 18 w 45"/>
                <a:gd name="T27" fmla="*/ 12 h 42"/>
                <a:gd name="T28" fmla="*/ 6 w 45"/>
                <a:gd name="T29" fmla="*/ 35 h 42"/>
                <a:gd name="T30" fmla="*/ 11 w 45"/>
                <a:gd name="T31" fmla="*/ 39 h 42"/>
                <a:gd name="T32" fmla="*/ 30 w 45"/>
                <a:gd name="T33" fmla="*/ 1 h 42"/>
                <a:gd name="T34" fmla="*/ 28 w 45"/>
                <a:gd name="T35" fmla="*/ 1 h 42"/>
                <a:gd name="T36" fmla="*/ 24 w 45"/>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2">
                  <a:moveTo>
                    <a:pt x="34" y="4"/>
                  </a:moveTo>
                  <a:cubicBezTo>
                    <a:pt x="15" y="41"/>
                    <a:pt x="15" y="41"/>
                    <a:pt x="15" y="41"/>
                  </a:cubicBezTo>
                  <a:cubicBezTo>
                    <a:pt x="15" y="41"/>
                    <a:pt x="15" y="41"/>
                    <a:pt x="15" y="41"/>
                  </a:cubicBezTo>
                  <a:cubicBezTo>
                    <a:pt x="18" y="41"/>
                    <a:pt x="20" y="42"/>
                    <a:pt x="22" y="42"/>
                  </a:cubicBezTo>
                  <a:cubicBezTo>
                    <a:pt x="31" y="42"/>
                    <a:pt x="39" y="36"/>
                    <a:pt x="42" y="27"/>
                  </a:cubicBezTo>
                  <a:cubicBezTo>
                    <a:pt x="45" y="18"/>
                    <a:pt x="42" y="9"/>
                    <a:pt x="34" y="4"/>
                  </a:cubicBezTo>
                  <a:moveTo>
                    <a:pt x="12" y="2"/>
                  </a:moveTo>
                  <a:cubicBezTo>
                    <a:pt x="7" y="4"/>
                    <a:pt x="3" y="9"/>
                    <a:pt x="1" y="14"/>
                  </a:cubicBezTo>
                  <a:cubicBezTo>
                    <a:pt x="0" y="18"/>
                    <a:pt x="0" y="21"/>
                    <a:pt x="1" y="24"/>
                  </a:cubicBezTo>
                  <a:cubicBezTo>
                    <a:pt x="12" y="2"/>
                    <a:pt x="12" y="2"/>
                    <a:pt x="12" y="2"/>
                  </a:cubicBezTo>
                  <a:moveTo>
                    <a:pt x="24" y="0"/>
                  </a:moveTo>
                  <a:cubicBezTo>
                    <a:pt x="23" y="3"/>
                    <a:pt x="23" y="3"/>
                    <a:pt x="23" y="3"/>
                  </a:cubicBezTo>
                  <a:cubicBezTo>
                    <a:pt x="24" y="4"/>
                    <a:pt x="24" y="5"/>
                    <a:pt x="24" y="6"/>
                  </a:cubicBezTo>
                  <a:cubicBezTo>
                    <a:pt x="25" y="8"/>
                    <a:pt x="22" y="11"/>
                    <a:pt x="18" y="12"/>
                  </a:cubicBezTo>
                  <a:cubicBezTo>
                    <a:pt x="6" y="35"/>
                    <a:pt x="6" y="35"/>
                    <a:pt x="6" y="35"/>
                  </a:cubicBezTo>
                  <a:cubicBezTo>
                    <a:pt x="8" y="36"/>
                    <a:pt x="9" y="38"/>
                    <a:pt x="11" y="39"/>
                  </a:cubicBezTo>
                  <a:cubicBezTo>
                    <a:pt x="30" y="1"/>
                    <a:pt x="30" y="1"/>
                    <a:pt x="30" y="1"/>
                  </a:cubicBezTo>
                  <a:cubicBezTo>
                    <a:pt x="29" y="1"/>
                    <a:pt x="29" y="1"/>
                    <a:pt x="28" y="1"/>
                  </a:cubicBezTo>
                  <a:cubicBezTo>
                    <a:pt x="27"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3" name="Freeform 512"/>
            <p:cNvSpPr/>
            <p:nvPr/>
          </p:nvSpPr>
          <p:spPr bwMode="auto">
            <a:xfrm>
              <a:off x="1363664" y="6121401"/>
              <a:ext cx="3175" cy="4763"/>
            </a:xfrm>
            <a:custGeom>
              <a:avLst/>
              <a:gdLst>
                <a:gd name="T0" fmla="*/ 5 w 7"/>
                <a:gd name="T1" fmla="*/ 0 h 9"/>
                <a:gd name="T2" fmla="*/ 0 w 7"/>
                <a:gd name="T3" fmla="*/ 9 h 9"/>
                <a:gd name="T4" fmla="*/ 6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4" name="Rectangle 513"/>
            <p:cNvSpPr>
              <a:spLocks noChangeArrowheads="1"/>
            </p:cNvSpPr>
            <p:nvPr/>
          </p:nvSpPr>
          <p:spPr bwMode="auto">
            <a:xfrm>
              <a:off x="1385889" y="612616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95" name="Rectangle 514"/>
            <p:cNvSpPr>
              <a:spLocks noChangeArrowheads="1"/>
            </p:cNvSpPr>
            <p:nvPr/>
          </p:nvSpPr>
          <p:spPr bwMode="auto">
            <a:xfrm>
              <a:off x="1385889" y="612616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96" name="Freeform 515"/>
            <p:cNvSpPr>
              <a:spLocks noEditPoints="1"/>
            </p:cNvSpPr>
            <p:nvPr/>
          </p:nvSpPr>
          <p:spPr bwMode="auto">
            <a:xfrm>
              <a:off x="1344614" y="6111876"/>
              <a:ext cx="31750" cy="36513"/>
            </a:xfrm>
            <a:custGeom>
              <a:avLst/>
              <a:gdLst>
                <a:gd name="T0" fmla="*/ 16 w 20"/>
                <a:gd name="T1" fmla="*/ 0 h 23"/>
                <a:gd name="T2" fmla="*/ 12 w 20"/>
                <a:gd name="T3" fmla="*/ 0 h 23"/>
                <a:gd name="T4" fmla="*/ 9 w 20"/>
                <a:gd name="T5" fmla="*/ 6 h 23"/>
                <a:gd name="T6" fmla="*/ 6 w 20"/>
                <a:gd name="T7" fmla="*/ 13 h 23"/>
                <a:gd name="T8" fmla="*/ 0 w 20"/>
                <a:gd name="T9" fmla="*/ 23 h 23"/>
                <a:gd name="T10" fmla="*/ 4 w 20"/>
                <a:gd name="T11" fmla="*/ 23 h 23"/>
                <a:gd name="T12" fmla="*/ 7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8 w 20"/>
                <a:gd name="T25" fmla="*/ 0 h 23"/>
                <a:gd name="T26" fmla="*/ 16 w 20"/>
                <a:gd name="T27" fmla="*/ 5 h 23"/>
                <a:gd name="T28" fmla="*/ 9 w 20"/>
                <a:gd name="T29" fmla="*/ 18 h 23"/>
                <a:gd name="T30" fmla="*/ 6 w 20"/>
                <a:gd name="T31" fmla="*/ 23 h 23"/>
                <a:gd name="T32" fmla="*/ 8 w 20"/>
                <a:gd name="T33" fmla="*/ 23 h 23"/>
                <a:gd name="T34" fmla="*/ 10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6"/>
                  </a:lnTo>
                  <a:lnTo>
                    <a:pt x="6" y="13"/>
                  </a:lnTo>
                  <a:lnTo>
                    <a:pt x="0" y="23"/>
                  </a:lnTo>
                  <a:lnTo>
                    <a:pt x="4" y="23"/>
                  </a:lnTo>
                  <a:lnTo>
                    <a:pt x="7" y="17"/>
                  </a:lnTo>
                  <a:lnTo>
                    <a:pt x="12" y="9"/>
                  </a:lnTo>
                  <a:lnTo>
                    <a:pt x="13" y="6"/>
                  </a:lnTo>
                  <a:lnTo>
                    <a:pt x="14" y="5"/>
                  </a:lnTo>
                  <a:lnTo>
                    <a:pt x="16" y="0"/>
                  </a:lnTo>
                  <a:close/>
                  <a:moveTo>
                    <a:pt x="20" y="0"/>
                  </a:moveTo>
                  <a:lnTo>
                    <a:pt x="18" y="0"/>
                  </a:lnTo>
                  <a:lnTo>
                    <a:pt x="16" y="5"/>
                  </a:lnTo>
                  <a:lnTo>
                    <a:pt x="9" y="18"/>
                  </a:lnTo>
                  <a:lnTo>
                    <a:pt x="6" y="23"/>
                  </a:lnTo>
                  <a:lnTo>
                    <a:pt x="8" y="23"/>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7" name="Freeform 516"/>
            <p:cNvSpPr>
              <a:spLocks noEditPoints="1"/>
            </p:cNvSpPr>
            <p:nvPr/>
          </p:nvSpPr>
          <p:spPr bwMode="auto">
            <a:xfrm>
              <a:off x="1344614" y="6111876"/>
              <a:ext cx="31750" cy="36513"/>
            </a:xfrm>
            <a:custGeom>
              <a:avLst/>
              <a:gdLst>
                <a:gd name="T0" fmla="*/ 16 w 20"/>
                <a:gd name="T1" fmla="*/ 0 h 23"/>
                <a:gd name="T2" fmla="*/ 12 w 20"/>
                <a:gd name="T3" fmla="*/ 0 h 23"/>
                <a:gd name="T4" fmla="*/ 9 w 20"/>
                <a:gd name="T5" fmla="*/ 6 h 23"/>
                <a:gd name="T6" fmla="*/ 6 w 20"/>
                <a:gd name="T7" fmla="*/ 13 h 23"/>
                <a:gd name="T8" fmla="*/ 0 w 20"/>
                <a:gd name="T9" fmla="*/ 23 h 23"/>
                <a:gd name="T10" fmla="*/ 4 w 20"/>
                <a:gd name="T11" fmla="*/ 23 h 23"/>
                <a:gd name="T12" fmla="*/ 7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8 w 20"/>
                <a:gd name="T25" fmla="*/ 0 h 23"/>
                <a:gd name="T26" fmla="*/ 16 w 20"/>
                <a:gd name="T27" fmla="*/ 5 h 23"/>
                <a:gd name="T28" fmla="*/ 9 w 20"/>
                <a:gd name="T29" fmla="*/ 18 h 23"/>
                <a:gd name="T30" fmla="*/ 6 w 20"/>
                <a:gd name="T31" fmla="*/ 23 h 23"/>
                <a:gd name="T32" fmla="*/ 8 w 20"/>
                <a:gd name="T33" fmla="*/ 23 h 23"/>
                <a:gd name="T34" fmla="*/ 10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6"/>
                  </a:lnTo>
                  <a:lnTo>
                    <a:pt x="6" y="13"/>
                  </a:lnTo>
                  <a:lnTo>
                    <a:pt x="0" y="23"/>
                  </a:lnTo>
                  <a:lnTo>
                    <a:pt x="4" y="23"/>
                  </a:lnTo>
                  <a:lnTo>
                    <a:pt x="7" y="17"/>
                  </a:lnTo>
                  <a:lnTo>
                    <a:pt x="12" y="9"/>
                  </a:lnTo>
                  <a:lnTo>
                    <a:pt x="13" y="6"/>
                  </a:lnTo>
                  <a:lnTo>
                    <a:pt x="14" y="5"/>
                  </a:lnTo>
                  <a:lnTo>
                    <a:pt x="16" y="0"/>
                  </a:lnTo>
                  <a:moveTo>
                    <a:pt x="20" y="0"/>
                  </a:moveTo>
                  <a:lnTo>
                    <a:pt x="18" y="0"/>
                  </a:lnTo>
                  <a:lnTo>
                    <a:pt x="16" y="5"/>
                  </a:lnTo>
                  <a:lnTo>
                    <a:pt x="9" y="18"/>
                  </a:lnTo>
                  <a:lnTo>
                    <a:pt x="6" y="23"/>
                  </a:lnTo>
                  <a:lnTo>
                    <a:pt x="8" y="23"/>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8" name="Freeform 517"/>
            <p:cNvSpPr/>
            <p:nvPr/>
          </p:nvSpPr>
          <p:spPr bwMode="auto">
            <a:xfrm>
              <a:off x="1330326" y="6111876"/>
              <a:ext cx="55563" cy="36513"/>
            </a:xfrm>
            <a:custGeom>
              <a:avLst/>
              <a:gdLst>
                <a:gd name="T0" fmla="*/ 17 w 104"/>
                <a:gd name="T1" fmla="*/ 70 h 70"/>
                <a:gd name="T2" fmla="*/ 0 w 104"/>
                <a:gd name="T3" fmla="*/ 53 h 70"/>
                <a:gd name="T4" fmla="*/ 0 w 104"/>
                <a:gd name="T5" fmla="*/ 17 h 70"/>
                <a:gd name="T6" fmla="*/ 17 w 104"/>
                <a:gd name="T7" fmla="*/ 0 h 70"/>
                <a:gd name="T8" fmla="*/ 17 w 104"/>
                <a:gd name="T9" fmla="*/ 1 h 70"/>
                <a:gd name="T10" fmla="*/ 17 w 104"/>
                <a:gd name="T11" fmla="*/ 2 h 70"/>
                <a:gd name="T12" fmla="*/ 3 w 104"/>
                <a:gd name="T13" fmla="*/ 17 h 70"/>
                <a:gd name="T14" fmla="*/ 3 w 104"/>
                <a:gd name="T15" fmla="*/ 53 h 70"/>
                <a:gd name="T16" fmla="*/ 17 w 104"/>
                <a:gd name="T17" fmla="*/ 68 h 70"/>
                <a:gd name="T18" fmla="*/ 87 w 104"/>
                <a:gd name="T19" fmla="*/ 68 h 70"/>
                <a:gd name="T20" fmla="*/ 102 w 104"/>
                <a:gd name="T21" fmla="*/ 53 h 70"/>
                <a:gd name="T22" fmla="*/ 102 w 104"/>
                <a:gd name="T23" fmla="*/ 17 h 70"/>
                <a:gd name="T24" fmla="*/ 87 w 104"/>
                <a:gd name="T25" fmla="*/ 2 h 70"/>
                <a:gd name="T26" fmla="*/ 17 w 104"/>
                <a:gd name="T27" fmla="*/ 2 h 70"/>
                <a:gd name="T28" fmla="*/ 17 w 104"/>
                <a:gd name="T29" fmla="*/ 1 h 70"/>
                <a:gd name="T30" fmla="*/ 17 w 104"/>
                <a:gd name="T31" fmla="*/ 0 h 70"/>
                <a:gd name="T32" fmla="*/ 87 w 104"/>
                <a:gd name="T33" fmla="*/ 0 h 70"/>
                <a:gd name="T34" fmla="*/ 104 w 104"/>
                <a:gd name="T35" fmla="*/ 17 h 70"/>
                <a:gd name="T36" fmla="*/ 104 w 104"/>
                <a:gd name="T37" fmla="*/ 53 h 70"/>
                <a:gd name="T38" fmla="*/ 87 w 104"/>
                <a:gd name="T39" fmla="*/ 70 h 70"/>
                <a:gd name="T40" fmla="*/ 17 w 104"/>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0">
                  <a:moveTo>
                    <a:pt x="17" y="70"/>
                  </a:moveTo>
                  <a:cubicBezTo>
                    <a:pt x="8" y="70"/>
                    <a:pt x="0" y="63"/>
                    <a:pt x="0" y="53"/>
                  </a:cubicBezTo>
                  <a:cubicBezTo>
                    <a:pt x="0" y="17"/>
                    <a:pt x="0" y="17"/>
                    <a:pt x="0" y="17"/>
                  </a:cubicBezTo>
                  <a:cubicBezTo>
                    <a:pt x="0" y="7"/>
                    <a:pt x="8" y="0"/>
                    <a:pt x="17" y="0"/>
                  </a:cubicBezTo>
                  <a:cubicBezTo>
                    <a:pt x="17" y="1"/>
                    <a:pt x="17" y="1"/>
                    <a:pt x="17" y="1"/>
                  </a:cubicBezTo>
                  <a:cubicBezTo>
                    <a:pt x="17" y="2"/>
                    <a:pt x="17" y="2"/>
                    <a:pt x="17" y="2"/>
                  </a:cubicBezTo>
                  <a:cubicBezTo>
                    <a:pt x="9" y="2"/>
                    <a:pt x="3" y="9"/>
                    <a:pt x="3" y="17"/>
                  </a:cubicBezTo>
                  <a:cubicBezTo>
                    <a:pt x="3" y="53"/>
                    <a:pt x="3" y="53"/>
                    <a:pt x="3" y="53"/>
                  </a:cubicBezTo>
                  <a:cubicBezTo>
                    <a:pt x="3" y="61"/>
                    <a:pt x="9" y="68"/>
                    <a:pt x="17" y="68"/>
                  </a:cubicBezTo>
                  <a:cubicBezTo>
                    <a:pt x="87" y="68"/>
                    <a:pt x="87" y="68"/>
                    <a:pt x="87" y="68"/>
                  </a:cubicBezTo>
                  <a:cubicBezTo>
                    <a:pt x="95" y="68"/>
                    <a:pt x="102" y="61"/>
                    <a:pt x="102" y="53"/>
                  </a:cubicBezTo>
                  <a:cubicBezTo>
                    <a:pt x="102" y="17"/>
                    <a:pt x="102" y="17"/>
                    <a:pt x="102" y="17"/>
                  </a:cubicBezTo>
                  <a:cubicBezTo>
                    <a:pt x="102" y="9"/>
                    <a:pt x="95" y="2"/>
                    <a:pt x="87" y="2"/>
                  </a:cubicBezTo>
                  <a:cubicBezTo>
                    <a:pt x="17" y="2"/>
                    <a:pt x="17" y="2"/>
                    <a:pt x="17" y="2"/>
                  </a:cubicBezTo>
                  <a:cubicBezTo>
                    <a:pt x="17" y="1"/>
                    <a:pt x="17" y="1"/>
                    <a:pt x="17" y="1"/>
                  </a:cubicBezTo>
                  <a:cubicBezTo>
                    <a:pt x="17" y="0"/>
                    <a:pt x="17" y="0"/>
                    <a:pt x="17" y="0"/>
                  </a:cubicBezTo>
                  <a:cubicBezTo>
                    <a:pt x="87" y="0"/>
                    <a:pt x="87" y="0"/>
                    <a:pt x="87" y="0"/>
                  </a:cubicBezTo>
                  <a:cubicBezTo>
                    <a:pt x="97" y="0"/>
                    <a:pt x="104" y="7"/>
                    <a:pt x="104" y="17"/>
                  </a:cubicBezTo>
                  <a:cubicBezTo>
                    <a:pt x="104" y="53"/>
                    <a:pt x="104" y="53"/>
                    <a:pt x="104" y="53"/>
                  </a:cubicBezTo>
                  <a:cubicBezTo>
                    <a:pt x="104" y="63"/>
                    <a:pt x="97" y="70"/>
                    <a:pt x="87" y="70"/>
                  </a:cubicBezTo>
                  <a:lnTo>
                    <a:pt x="17"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9" name="Freeform 518"/>
            <p:cNvSpPr>
              <a:spLocks noEditPoints="1"/>
            </p:cNvSpPr>
            <p:nvPr/>
          </p:nvSpPr>
          <p:spPr bwMode="auto">
            <a:xfrm>
              <a:off x="1243014" y="6111876"/>
              <a:ext cx="53975" cy="36513"/>
            </a:xfrm>
            <a:custGeom>
              <a:avLst/>
              <a:gdLst>
                <a:gd name="T0" fmla="*/ 44 w 101"/>
                <a:gd name="T1" fmla="*/ 55 h 68"/>
                <a:gd name="T2" fmla="*/ 38 w 101"/>
                <a:gd name="T3" fmla="*/ 68 h 68"/>
                <a:gd name="T4" fmla="*/ 44 w 101"/>
                <a:gd name="T5" fmla="*/ 68 h 68"/>
                <a:gd name="T6" fmla="*/ 51 w 101"/>
                <a:gd name="T7" fmla="*/ 56 h 68"/>
                <a:gd name="T8" fmla="*/ 48 w 101"/>
                <a:gd name="T9" fmla="*/ 56 h 68"/>
                <a:gd name="T10" fmla="*/ 44 w 101"/>
                <a:gd name="T11" fmla="*/ 55 h 68"/>
                <a:gd name="T12" fmla="*/ 85 w 101"/>
                <a:gd name="T13" fmla="*/ 0 h 68"/>
                <a:gd name="T14" fmla="*/ 16 w 101"/>
                <a:gd name="T15" fmla="*/ 0 h 68"/>
                <a:gd name="T16" fmla="*/ 0 w 101"/>
                <a:gd name="T17" fmla="*/ 16 h 68"/>
                <a:gd name="T18" fmla="*/ 0 w 101"/>
                <a:gd name="T19" fmla="*/ 52 h 68"/>
                <a:gd name="T20" fmla="*/ 16 w 101"/>
                <a:gd name="T21" fmla="*/ 68 h 68"/>
                <a:gd name="T22" fmla="*/ 27 w 101"/>
                <a:gd name="T23" fmla="*/ 68 h 68"/>
                <a:gd name="T24" fmla="*/ 35 w 101"/>
                <a:gd name="T25" fmla="*/ 51 h 68"/>
                <a:gd name="T26" fmla="*/ 28 w 101"/>
                <a:gd name="T27" fmla="*/ 41 h 68"/>
                <a:gd name="T28" fmla="*/ 42 w 101"/>
                <a:gd name="T29" fmla="*/ 15 h 68"/>
                <a:gd name="T30" fmla="*/ 48 w 101"/>
                <a:gd name="T31" fmla="*/ 14 h 68"/>
                <a:gd name="T32" fmla="*/ 54 w 101"/>
                <a:gd name="T33" fmla="*/ 14 h 68"/>
                <a:gd name="T34" fmla="*/ 62 w 101"/>
                <a:gd name="T35" fmla="*/ 0 h 68"/>
                <a:gd name="T36" fmla="*/ 73 w 101"/>
                <a:gd name="T37" fmla="*/ 0 h 68"/>
                <a:gd name="T38" fmla="*/ 63 w 101"/>
                <a:gd name="T39" fmla="*/ 19 h 68"/>
                <a:gd name="T40" fmla="*/ 67 w 101"/>
                <a:gd name="T41" fmla="*/ 24 h 68"/>
                <a:gd name="T42" fmla="*/ 79 w 101"/>
                <a:gd name="T43" fmla="*/ 0 h 68"/>
                <a:gd name="T44" fmla="*/ 85 w 101"/>
                <a:gd name="T45" fmla="*/ 0 h 68"/>
                <a:gd name="T46" fmla="*/ 69 w 101"/>
                <a:gd name="T47" fmla="*/ 30 h 68"/>
                <a:gd name="T48" fmla="*/ 57 w 101"/>
                <a:gd name="T49" fmla="*/ 54 h 68"/>
                <a:gd name="T50" fmla="*/ 50 w 101"/>
                <a:gd name="T51" fmla="*/ 68 h 68"/>
                <a:gd name="T52" fmla="*/ 85 w 101"/>
                <a:gd name="T53" fmla="*/ 68 h 68"/>
                <a:gd name="T54" fmla="*/ 101 w 101"/>
                <a:gd name="T55" fmla="*/ 52 h 68"/>
                <a:gd name="T56" fmla="*/ 101 w 101"/>
                <a:gd name="T57" fmla="*/ 36 h 68"/>
                <a:gd name="T58" fmla="*/ 101 w 101"/>
                <a:gd name="T59" fmla="*/ 36 h 68"/>
                <a:gd name="T60" fmla="*/ 101 w 101"/>
                <a:gd name="T61" fmla="*/ 29 h 68"/>
                <a:gd name="T62" fmla="*/ 101 w 101"/>
                <a:gd name="T63" fmla="*/ 29 h 68"/>
                <a:gd name="T64" fmla="*/ 101 w 101"/>
                <a:gd name="T65" fmla="*/ 16 h 68"/>
                <a:gd name="T66" fmla="*/ 85 w 101"/>
                <a:gd name="T6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68">
                  <a:moveTo>
                    <a:pt x="44" y="55"/>
                  </a:moveTo>
                  <a:cubicBezTo>
                    <a:pt x="38" y="68"/>
                    <a:pt x="38" y="68"/>
                    <a:pt x="38" y="68"/>
                  </a:cubicBezTo>
                  <a:cubicBezTo>
                    <a:pt x="44" y="68"/>
                    <a:pt x="44" y="68"/>
                    <a:pt x="44" y="68"/>
                  </a:cubicBezTo>
                  <a:cubicBezTo>
                    <a:pt x="51" y="56"/>
                    <a:pt x="51" y="56"/>
                    <a:pt x="51" y="56"/>
                  </a:cubicBezTo>
                  <a:cubicBezTo>
                    <a:pt x="50" y="56"/>
                    <a:pt x="49" y="56"/>
                    <a:pt x="48" y="56"/>
                  </a:cubicBezTo>
                  <a:cubicBezTo>
                    <a:pt x="47" y="56"/>
                    <a:pt x="46" y="56"/>
                    <a:pt x="44" y="55"/>
                  </a:cubicBezTo>
                  <a:moveTo>
                    <a:pt x="85"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5" y="51"/>
                    <a:pt x="35" y="51"/>
                    <a:pt x="35" y="51"/>
                  </a:cubicBezTo>
                  <a:cubicBezTo>
                    <a:pt x="32" y="49"/>
                    <a:pt x="29" y="45"/>
                    <a:pt x="28" y="41"/>
                  </a:cubicBezTo>
                  <a:cubicBezTo>
                    <a:pt x="25" y="30"/>
                    <a:pt x="31" y="18"/>
                    <a:pt x="42" y="15"/>
                  </a:cubicBezTo>
                  <a:cubicBezTo>
                    <a:pt x="44" y="14"/>
                    <a:pt x="46" y="14"/>
                    <a:pt x="48" y="14"/>
                  </a:cubicBezTo>
                  <a:cubicBezTo>
                    <a:pt x="50" y="14"/>
                    <a:pt x="52" y="14"/>
                    <a:pt x="54" y="14"/>
                  </a:cubicBezTo>
                  <a:cubicBezTo>
                    <a:pt x="62" y="0"/>
                    <a:pt x="62" y="0"/>
                    <a:pt x="62" y="0"/>
                  </a:cubicBezTo>
                  <a:cubicBezTo>
                    <a:pt x="73" y="0"/>
                    <a:pt x="73" y="0"/>
                    <a:pt x="73" y="0"/>
                  </a:cubicBezTo>
                  <a:cubicBezTo>
                    <a:pt x="63" y="19"/>
                    <a:pt x="63" y="19"/>
                    <a:pt x="63" y="19"/>
                  </a:cubicBezTo>
                  <a:cubicBezTo>
                    <a:pt x="64" y="21"/>
                    <a:pt x="66" y="22"/>
                    <a:pt x="67" y="24"/>
                  </a:cubicBezTo>
                  <a:cubicBezTo>
                    <a:pt x="79" y="0"/>
                    <a:pt x="79" y="0"/>
                    <a:pt x="79" y="0"/>
                  </a:cubicBezTo>
                  <a:cubicBezTo>
                    <a:pt x="85" y="0"/>
                    <a:pt x="85" y="0"/>
                    <a:pt x="85" y="0"/>
                  </a:cubicBezTo>
                  <a:cubicBezTo>
                    <a:pt x="69" y="30"/>
                    <a:pt x="69" y="30"/>
                    <a:pt x="69" y="30"/>
                  </a:cubicBezTo>
                  <a:cubicBezTo>
                    <a:pt x="71" y="40"/>
                    <a:pt x="66" y="50"/>
                    <a:pt x="57" y="54"/>
                  </a:cubicBezTo>
                  <a:cubicBezTo>
                    <a:pt x="50" y="68"/>
                    <a:pt x="50" y="68"/>
                    <a:pt x="50" y="68"/>
                  </a:cubicBezTo>
                  <a:cubicBezTo>
                    <a:pt x="85" y="68"/>
                    <a:pt x="85" y="68"/>
                    <a:pt x="85" y="68"/>
                  </a:cubicBezTo>
                  <a:cubicBezTo>
                    <a:pt x="94" y="68"/>
                    <a:pt x="101" y="61"/>
                    <a:pt x="101" y="52"/>
                  </a:cubicBezTo>
                  <a:cubicBezTo>
                    <a:pt x="101" y="36"/>
                    <a:pt x="101" y="36"/>
                    <a:pt x="101" y="36"/>
                  </a:cubicBezTo>
                  <a:cubicBezTo>
                    <a:pt x="101" y="36"/>
                    <a:pt x="101" y="36"/>
                    <a:pt x="101" y="36"/>
                  </a:cubicBezTo>
                  <a:cubicBezTo>
                    <a:pt x="101" y="29"/>
                    <a:pt x="101" y="29"/>
                    <a:pt x="101" y="29"/>
                  </a:cubicBezTo>
                  <a:cubicBezTo>
                    <a:pt x="101" y="29"/>
                    <a:pt x="101" y="29"/>
                    <a:pt x="101" y="29"/>
                  </a:cubicBezTo>
                  <a:cubicBezTo>
                    <a:pt x="101" y="16"/>
                    <a:pt x="101" y="16"/>
                    <a:pt x="101" y="16"/>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0" name="Freeform 519"/>
            <p:cNvSpPr>
              <a:spLocks noEditPoints="1"/>
            </p:cNvSpPr>
            <p:nvPr/>
          </p:nvSpPr>
          <p:spPr bwMode="auto">
            <a:xfrm>
              <a:off x="1255714" y="6119813"/>
              <a:ext cx="25400" cy="22225"/>
            </a:xfrm>
            <a:custGeom>
              <a:avLst/>
              <a:gdLst>
                <a:gd name="T0" fmla="*/ 44 w 46"/>
                <a:gd name="T1" fmla="*/ 16 h 42"/>
                <a:gd name="T2" fmla="*/ 32 w 46"/>
                <a:gd name="T3" fmla="*/ 40 h 42"/>
                <a:gd name="T4" fmla="*/ 44 w 46"/>
                <a:gd name="T5" fmla="*/ 16 h 42"/>
                <a:gd name="T6" fmla="*/ 38 w 46"/>
                <a:gd name="T7" fmla="*/ 5 h 42"/>
                <a:gd name="T8" fmla="*/ 19 w 46"/>
                <a:gd name="T9" fmla="*/ 41 h 42"/>
                <a:gd name="T10" fmla="*/ 23 w 46"/>
                <a:gd name="T11" fmla="*/ 42 h 42"/>
                <a:gd name="T12" fmla="*/ 26 w 46"/>
                <a:gd name="T13" fmla="*/ 42 h 42"/>
                <a:gd name="T14" fmla="*/ 42 w 46"/>
                <a:gd name="T15" fmla="*/ 10 h 42"/>
                <a:gd name="T16" fmla="*/ 38 w 46"/>
                <a:gd name="T17" fmla="*/ 5 h 42"/>
                <a:gd name="T18" fmla="*/ 23 w 46"/>
                <a:gd name="T19" fmla="*/ 0 h 42"/>
                <a:gd name="T20" fmla="*/ 17 w 46"/>
                <a:gd name="T21" fmla="*/ 1 h 42"/>
                <a:gd name="T22" fmla="*/ 3 w 46"/>
                <a:gd name="T23" fmla="*/ 27 h 42"/>
                <a:gd name="T24" fmla="*/ 10 w 46"/>
                <a:gd name="T25" fmla="*/ 37 h 42"/>
                <a:gd name="T26" fmla="*/ 24 w 46"/>
                <a:gd name="T27" fmla="*/ 11 h 42"/>
                <a:gd name="T28" fmla="*/ 21 w 46"/>
                <a:gd name="T29" fmla="*/ 6 h 42"/>
                <a:gd name="T30" fmla="*/ 27 w 46"/>
                <a:gd name="T31" fmla="*/ 2 h 42"/>
                <a:gd name="T32" fmla="*/ 28 w 46"/>
                <a:gd name="T33" fmla="*/ 2 h 42"/>
                <a:gd name="T34" fmla="*/ 29 w 46"/>
                <a:gd name="T35" fmla="*/ 0 h 42"/>
                <a:gd name="T36" fmla="*/ 23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44" y="16"/>
                  </a:moveTo>
                  <a:cubicBezTo>
                    <a:pt x="32" y="40"/>
                    <a:pt x="32" y="40"/>
                    <a:pt x="32" y="40"/>
                  </a:cubicBezTo>
                  <a:cubicBezTo>
                    <a:pt x="41" y="36"/>
                    <a:pt x="46" y="26"/>
                    <a:pt x="44" y="16"/>
                  </a:cubicBezTo>
                  <a:moveTo>
                    <a:pt x="38" y="5"/>
                  </a:moveTo>
                  <a:cubicBezTo>
                    <a:pt x="19" y="41"/>
                    <a:pt x="19" y="41"/>
                    <a:pt x="19" y="41"/>
                  </a:cubicBezTo>
                  <a:cubicBezTo>
                    <a:pt x="21" y="42"/>
                    <a:pt x="22" y="42"/>
                    <a:pt x="23" y="42"/>
                  </a:cubicBezTo>
                  <a:cubicBezTo>
                    <a:pt x="24" y="42"/>
                    <a:pt x="25" y="42"/>
                    <a:pt x="26" y="42"/>
                  </a:cubicBezTo>
                  <a:cubicBezTo>
                    <a:pt x="42" y="10"/>
                    <a:pt x="42" y="10"/>
                    <a:pt x="42" y="10"/>
                  </a:cubicBezTo>
                  <a:cubicBezTo>
                    <a:pt x="41" y="8"/>
                    <a:pt x="39" y="7"/>
                    <a:pt x="38" y="5"/>
                  </a:cubicBezTo>
                  <a:moveTo>
                    <a:pt x="23" y="0"/>
                  </a:moveTo>
                  <a:cubicBezTo>
                    <a:pt x="21" y="0"/>
                    <a:pt x="19" y="0"/>
                    <a:pt x="17" y="1"/>
                  </a:cubicBezTo>
                  <a:cubicBezTo>
                    <a:pt x="6" y="4"/>
                    <a:pt x="0" y="16"/>
                    <a:pt x="3" y="27"/>
                  </a:cubicBezTo>
                  <a:cubicBezTo>
                    <a:pt x="4" y="31"/>
                    <a:pt x="7" y="35"/>
                    <a:pt x="10" y="37"/>
                  </a:cubicBezTo>
                  <a:cubicBezTo>
                    <a:pt x="24" y="11"/>
                    <a:pt x="24" y="11"/>
                    <a:pt x="24" y="11"/>
                  </a:cubicBezTo>
                  <a:cubicBezTo>
                    <a:pt x="22" y="10"/>
                    <a:pt x="20" y="8"/>
                    <a:pt x="21" y="6"/>
                  </a:cubicBezTo>
                  <a:cubicBezTo>
                    <a:pt x="21" y="4"/>
                    <a:pt x="24" y="2"/>
                    <a:pt x="27" y="2"/>
                  </a:cubicBezTo>
                  <a:cubicBezTo>
                    <a:pt x="27" y="2"/>
                    <a:pt x="28" y="2"/>
                    <a:pt x="28" y="2"/>
                  </a:cubicBezTo>
                  <a:cubicBezTo>
                    <a:pt x="29" y="0"/>
                    <a:pt x="29" y="0"/>
                    <a:pt x="29" y="0"/>
                  </a:cubicBezTo>
                  <a:cubicBezTo>
                    <a:pt x="27" y="0"/>
                    <a:pt x="25" y="0"/>
                    <a:pt x="23"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1" name="Freeform 520"/>
            <p:cNvSpPr/>
            <p:nvPr/>
          </p:nvSpPr>
          <p:spPr bwMode="auto">
            <a:xfrm>
              <a:off x="1266826" y="6121401"/>
              <a:ext cx="4763" cy="4763"/>
            </a:xfrm>
            <a:custGeom>
              <a:avLst/>
              <a:gdLst>
                <a:gd name="T0" fmla="*/ 7 w 8"/>
                <a:gd name="T1" fmla="*/ 0 h 9"/>
                <a:gd name="T2" fmla="*/ 1 w 8"/>
                <a:gd name="T3" fmla="*/ 4 h 9"/>
                <a:gd name="T4" fmla="*/ 4 w 8"/>
                <a:gd name="T5" fmla="*/ 9 h 9"/>
                <a:gd name="T6" fmla="*/ 8 w 8"/>
                <a:gd name="T7" fmla="*/ 0 h 9"/>
                <a:gd name="T8" fmla="*/ 7 w 8"/>
                <a:gd name="T9" fmla="*/ 0 h 9"/>
              </a:gdLst>
              <a:ahLst/>
              <a:cxnLst>
                <a:cxn ang="0">
                  <a:pos x="T0" y="T1"/>
                </a:cxn>
                <a:cxn ang="0">
                  <a:pos x="T2" y="T3"/>
                </a:cxn>
                <a:cxn ang="0">
                  <a:pos x="T4" y="T5"/>
                </a:cxn>
                <a:cxn ang="0">
                  <a:pos x="T6" y="T7"/>
                </a:cxn>
                <a:cxn ang="0">
                  <a:pos x="T8" y="T9"/>
                </a:cxn>
              </a:cxnLst>
              <a:rect l="0" t="0" r="r" b="b"/>
              <a:pathLst>
                <a:path w="8" h="9">
                  <a:moveTo>
                    <a:pt x="7" y="0"/>
                  </a:moveTo>
                  <a:cubicBezTo>
                    <a:pt x="4" y="0"/>
                    <a:pt x="1" y="2"/>
                    <a:pt x="1" y="4"/>
                  </a:cubicBezTo>
                  <a:cubicBezTo>
                    <a:pt x="0" y="6"/>
                    <a:pt x="2" y="8"/>
                    <a:pt x="4" y="9"/>
                  </a:cubicBezTo>
                  <a:cubicBezTo>
                    <a:pt x="8" y="0"/>
                    <a:pt x="8" y="0"/>
                    <a:pt x="8" y="0"/>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2" name="Freeform 521"/>
            <p:cNvSpPr>
              <a:spLocks noEditPoints="1"/>
            </p:cNvSpPr>
            <p:nvPr/>
          </p:nvSpPr>
          <p:spPr bwMode="auto">
            <a:xfrm>
              <a:off x="1257301" y="6111876"/>
              <a:ext cx="30163" cy="36513"/>
            </a:xfrm>
            <a:custGeom>
              <a:avLst/>
              <a:gdLst>
                <a:gd name="T0" fmla="*/ 15 w 19"/>
                <a:gd name="T1" fmla="*/ 0 h 23"/>
                <a:gd name="T2" fmla="*/ 12 w 19"/>
                <a:gd name="T3" fmla="*/ 0 h 23"/>
                <a:gd name="T4" fmla="*/ 9 w 19"/>
                <a:gd name="T5" fmla="*/ 5 h 23"/>
                <a:gd name="T6" fmla="*/ 9 w 19"/>
                <a:gd name="T7" fmla="*/ 6 h 23"/>
                <a:gd name="T8" fmla="*/ 7 w 19"/>
                <a:gd name="T9" fmla="*/ 9 h 23"/>
                <a:gd name="T10" fmla="*/ 3 w 19"/>
                <a:gd name="T11" fmla="*/ 17 h 23"/>
                <a:gd name="T12" fmla="*/ 0 w 19"/>
                <a:gd name="T13" fmla="*/ 23 h 23"/>
                <a:gd name="T14" fmla="*/ 4 w 19"/>
                <a:gd name="T15" fmla="*/ 23 h 23"/>
                <a:gd name="T16" fmla="*/ 6 w 19"/>
                <a:gd name="T17" fmla="*/ 19 h 23"/>
                <a:gd name="T18" fmla="*/ 12 w 19"/>
                <a:gd name="T19" fmla="*/ 7 h 23"/>
                <a:gd name="T20" fmla="*/ 15 w 19"/>
                <a:gd name="T21" fmla="*/ 0 h 23"/>
                <a:gd name="T22" fmla="*/ 19 w 19"/>
                <a:gd name="T23" fmla="*/ 0 h 23"/>
                <a:gd name="T24" fmla="*/ 17 w 19"/>
                <a:gd name="T25" fmla="*/ 0 h 23"/>
                <a:gd name="T26" fmla="*/ 13 w 19"/>
                <a:gd name="T27" fmla="*/ 8 h 23"/>
                <a:gd name="T28" fmla="*/ 8 w 19"/>
                <a:gd name="T29" fmla="*/ 19 h 23"/>
                <a:gd name="T30" fmla="*/ 6 w 19"/>
                <a:gd name="T31" fmla="*/ 23 h 23"/>
                <a:gd name="T32" fmla="*/ 8 w 19"/>
                <a:gd name="T33" fmla="*/ 23 h 23"/>
                <a:gd name="T34" fmla="*/ 10 w 19"/>
                <a:gd name="T35" fmla="*/ 18 h 23"/>
                <a:gd name="T36" fmla="*/ 14 w 19"/>
                <a:gd name="T37" fmla="*/ 10 h 23"/>
                <a:gd name="T38" fmla="*/ 19 w 19"/>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15" y="0"/>
                  </a:moveTo>
                  <a:lnTo>
                    <a:pt x="12" y="0"/>
                  </a:lnTo>
                  <a:lnTo>
                    <a:pt x="9" y="5"/>
                  </a:lnTo>
                  <a:lnTo>
                    <a:pt x="9" y="6"/>
                  </a:lnTo>
                  <a:lnTo>
                    <a:pt x="7" y="9"/>
                  </a:lnTo>
                  <a:lnTo>
                    <a:pt x="3" y="17"/>
                  </a:lnTo>
                  <a:lnTo>
                    <a:pt x="0" y="23"/>
                  </a:lnTo>
                  <a:lnTo>
                    <a:pt x="4" y="23"/>
                  </a:lnTo>
                  <a:lnTo>
                    <a:pt x="6" y="19"/>
                  </a:lnTo>
                  <a:lnTo>
                    <a:pt x="12" y="7"/>
                  </a:lnTo>
                  <a:lnTo>
                    <a:pt x="15" y="0"/>
                  </a:lnTo>
                  <a:close/>
                  <a:moveTo>
                    <a:pt x="19" y="0"/>
                  </a:moveTo>
                  <a:lnTo>
                    <a:pt x="17" y="0"/>
                  </a:lnTo>
                  <a:lnTo>
                    <a:pt x="13" y="8"/>
                  </a:lnTo>
                  <a:lnTo>
                    <a:pt x="8" y="19"/>
                  </a:lnTo>
                  <a:lnTo>
                    <a:pt x="6" y="23"/>
                  </a:lnTo>
                  <a:lnTo>
                    <a:pt x="8" y="23"/>
                  </a:lnTo>
                  <a:lnTo>
                    <a:pt x="10" y="18"/>
                  </a:lnTo>
                  <a:lnTo>
                    <a:pt x="14" y="10"/>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3" name="Freeform 522"/>
            <p:cNvSpPr>
              <a:spLocks noEditPoints="1"/>
            </p:cNvSpPr>
            <p:nvPr/>
          </p:nvSpPr>
          <p:spPr bwMode="auto">
            <a:xfrm>
              <a:off x="1257301" y="6111876"/>
              <a:ext cx="30163" cy="36513"/>
            </a:xfrm>
            <a:custGeom>
              <a:avLst/>
              <a:gdLst>
                <a:gd name="T0" fmla="*/ 15 w 19"/>
                <a:gd name="T1" fmla="*/ 0 h 23"/>
                <a:gd name="T2" fmla="*/ 12 w 19"/>
                <a:gd name="T3" fmla="*/ 0 h 23"/>
                <a:gd name="T4" fmla="*/ 9 w 19"/>
                <a:gd name="T5" fmla="*/ 5 h 23"/>
                <a:gd name="T6" fmla="*/ 9 w 19"/>
                <a:gd name="T7" fmla="*/ 6 h 23"/>
                <a:gd name="T8" fmla="*/ 7 w 19"/>
                <a:gd name="T9" fmla="*/ 9 h 23"/>
                <a:gd name="T10" fmla="*/ 3 w 19"/>
                <a:gd name="T11" fmla="*/ 17 h 23"/>
                <a:gd name="T12" fmla="*/ 0 w 19"/>
                <a:gd name="T13" fmla="*/ 23 h 23"/>
                <a:gd name="T14" fmla="*/ 4 w 19"/>
                <a:gd name="T15" fmla="*/ 23 h 23"/>
                <a:gd name="T16" fmla="*/ 6 w 19"/>
                <a:gd name="T17" fmla="*/ 19 h 23"/>
                <a:gd name="T18" fmla="*/ 12 w 19"/>
                <a:gd name="T19" fmla="*/ 7 h 23"/>
                <a:gd name="T20" fmla="*/ 15 w 19"/>
                <a:gd name="T21" fmla="*/ 0 h 23"/>
                <a:gd name="T22" fmla="*/ 19 w 19"/>
                <a:gd name="T23" fmla="*/ 0 h 23"/>
                <a:gd name="T24" fmla="*/ 17 w 19"/>
                <a:gd name="T25" fmla="*/ 0 h 23"/>
                <a:gd name="T26" fmla="*/ 13 w 19"/>
                <a:gd name="T27" fmla="*/ 8 h 23"/>
                <a:gd name="T28" fmla="*/ 8 w 19"/>
                <a:gd name="T29" fmla="*/ 19 h 23"/>
                <a:gd name="T30" fmla="*/ 6 w 19"/>
                <a:gd name="T31" fmla="*/ 23 h 23"/>
                <a:gd name="T32" fmla="*/ 8 w 19"/>
                <a:gd name="T33" fmla="*/ 23 h 23"/>
                <a:gd name="T34" fmla="*/ 10 w 19"/>
                <a:gd name="T35" fmla="*/ 18 h 23"/>
                <a:gd name="T36" fmla="*/ 14 w 19"/>
                <a:gd name="T37" fmla="*/ 10 h 23"/>
                <a:gd name="T38" fmla="*/ 19 w 19"/>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15" y="0"/>
                  </a:moveTo>
                  <a:lnTo>
                    <a:pt x="12" y="0"/>
                  </a:lnTo>
                  <a:lnTo>
                    <a:pt x="9" y="5"/>
                  </a:lnTo>
                  <a:lnTo>
                    <a:pt x="9" y="6"/>
                  </a:lnTo>
                  <a:lnTo>
                    <a:pt x="7" y="9"/>
                  </a:lnTo>
                  <a:lnTo>
                    <a:pt x="3" y="17"/>
                  </a:lnTo>
                  <a:lnTo>
                    <a:pt x="0" y="23"/>
                  </a:lnTo>
                  <a:lnTo>
                    <a:pt x="4" y="23"/>
                  </a:lnTo>
                  <a:lnTo>
                    <a:pt x="6" y="19"/>
                  </a:lnTo>
                  <a:lnTo>
                    <a:pt x="12" y="7"/>
                  </a:lnTo>
                  <a:lnTo>
                    <a:pt x="15" y="0"/>
                  </a:lnTo>
                  <a:moveTo>
                    <a:pt x="19" y="0"/>
                  </a:moveTo>
                  <a:lnTo>
                    <a:pt x="17" y="0"/>
                  </a:lnTo>
                  <a:lnTo>
                    <a:pt x="13" y="8"/>
                  </a:lnTo>
                  <a:lnTo>
                    <a:pt x="8" y="19"/>
                  </a:lnTo>
                  <a:lnTo>
                    <a:pt x="6" y="23"/>
                  </a:lnTo>
                  <a:lnTo>
                    <a:pt x="8" y="23"/>
                  </a:lnTo>
                  <a:lnTo>
                    <a:pt x="10" y="18"/>
                  </a:lnTo>
                  <a:lnTo>
                    <a:pt x="14" y="1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4" name="Freeform 523"/>
            <p:cNvSpPr/>
            <p:nvPr/>
          </p:nvSpPr>
          <p:spPr bwMode="auto">
            <a:xfrm>
              <a:off x="1241426" y="6111876"/>
              <a:ext cx="55563" cy="36513"/>
            </a:xfrm>
            <a:custGeom>
              <a:avLst/>
              <a:gdLst>
                <a:gd name="T0" fmla="*/ 18 w 105"/>
                <a:gd name="T1" fmla="*/ 70 h 70"/>
                <a:gd name="T2" fmla="*/ 0 w 105"/>
                <a:gd name="T3" fmla="*/ 53 h 70"/>
                <a:gd name="T4" fmla="*/ 0 w 105"/>
                <a:gd name="T5" fmla="*/ 17 h 70"/>
                <a:gd name="T6" fmla="*/ 18 w 105"/>
                <a:gd name="T7" fmla="*/ 0 h 70"/>
                <a:gd name="T8" fmla="*/ 87 w 105"/>
                <a:gd name="T9" fmla="*/ 0 h 70"/>
                <a:gd name="T10" fmla="*/ 87 w 105"/>
                <a:gd name="T11" fmla="*/ 1 h 70"/>
                <a:gd name="T12" fmla="*/ 87 w 105"/>
                <a:gd name="T13" fmla="*/ 2 h 70"/>
                <a:gd name="T14" fmla="*/ 18 w 105"/>
                <a:gd name="T15" fmla="*/ 2 h 70"/>
                <a:gd name="T16" fmla="*/ 3 w 105"/>
                <a:gd name="T17" fmla="*/ 17 h 70"/>
                <a:gd name="T18" fmla="*/ 3 w 105"/>
                <a:gd name="T19" fmla="*/ 53 h 70"/>
                <a:gd name="T20" fmla="*/ 18 w 105"/>
                <a:gd name="T21" fmla="*/ 68 h 70"/>
                <a:gd name="T22" fmla="*/ 87 w 105"/>
                <a:gd name="T23" fmla="*/ 68 h 70"/>
                <a:gd name="T24" fmla="*/ 102 w 105"/>
                <a:gd name="T25" fmla="*/ 53 h 70"/>
                <a:gd name="T26" fmla="*/ 102 w 105"/>
                <a:gd name="T27" fmla="*/ 17 h 70"/>
                <a:gd name="T28" fmla="*/ 87 w 105"/>
                <a:gd name="T29" fmla="*/ 2 h 70"/>
                <a:gd name="T30" fmla="*/ 87 w 105"/>
                <a:gd name="T31" fmla="*/ 1 h 70"/>
                <a:gd name="T32" fmla="*/ 87 w 105"/>
                <a:gd name="T33" fmla="*/ 0 h 70"/>
                <a:gd name="T34" fmla="*/ 105 w 105"/>
                <a:gd name="T35" fmla="*/ 17 h 70"/>
                <a:gd name="T36" fmla="*/ 105 w 105"/>
                <a:gd name="T37" fmla="*/ 53 h 70"/>
                <a:gd name="T38" fmla="*/ 87 w 105"/>
                <a:gd name="T39" fmla="*/ 70 h 70"/>
                <a:gd name="T40" fmla="*/ 18 w 105"/>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0">
                  <a:moveTo>
                    <a:pt x="18" y="70"/>
                  </a:moveTo>
                  <a:cubicBezTo>
                    <a:pt x="8" y="70"/>
                    <a:pt x="0" y="63"/>
                    <a:pt x="0" y="53"/>
                  </a:cubicBezTo>
                  <a:cubicBezTo>
                    <a:pt x="0" y="17"/>
                    <a:pt x="0" y="17"/>
                    <a:pt x="0" y="17"/>
                  </a:cubicBezTo>
                  <a:cubicBezTo>
                    <a:pt x="0" y="7"/>
                    <a:pt x="8" y="0"/>
                    <a:pt x="18" y="0"/>
                  </a:cubicBezTo>
                  <a:cubicBezTo>
                    <a:pt x="87" y="0"/>
                    <a:pt x="87" y="0"/>
                    <a:pt x="87" y="0"/>
                  </a:cubicBezTo>
                  <a:cubicBezTo>
                    <a:pt x="87" y="1"/>
                    <a:pt x="87" y="1"/>
                    <a:pt x="87" y="1"/>
                  </a:cubicBezTo>
                  <a:cubicBezTo>
                    <a:pt x="87" y="2"/>
                    <a:pt x="87" y="2"/>
                    <a:pt x="87" y="2"/>
                  </a:cubicBezTo>
                  <a:cubicBezTo>
                    <a:pt x="18" y="2"/>
                    <a:pt x="18" y="2"/>
                    <a:pt x="18" y="2"/>
                  </a:cubicBezTo>
                  <a:cubicBezTo>
                    <a:pt x="10" y="2"/>
                    <a:pt x="3" y="9"/>
                    <a:pt x="3" y="17"/>
                  </a:cubicBezTo>
                  <a:cubicBezTo>
                    <a:pt x="3" y="53"/>
                    <a:pt x="3" y="53"/>
                    <a:pt x="3" y="53"/>
                  </a:cubicBezTo>
                  <a:cubicBezTo>
                    <a:pt x="3" y="61"/>
                    <a:pt x="10" y="68"/>
                    <a:pt x="18" y="68"/>
                  </a:cubicBezTo>
                  <a:cubicBezTo>
                    <a:pt x="87" y="68"/>
                    <a:pt x="87" y="68"/>
                    <a:pt x="87" y="68"/>
                  </a:cubicBezTo>
                  <a:cubicBezTo>
                    <a:pt x="95" y="68"/>
                    <a:pt x="102" y="61"/>
                    <a:pt x="102" y="53"/>
                  </a:cubicBezTo>
                  <a:cubicBezTo>
                    <a:pt x="102" y="17"/>
                    <a:pt x="102" y="17"/>
                    <a:pt x="102" y="17"/>
                  </a:cubicBezTo>
                  <a:cubicBezTo>
                    <a:pt x="102" y="9"/>
                    <a:pt x="95" y="2"/>
                    <a:pt x="87" y="2"/>
                  </a:cubicBezTo>
                  <a:cubicBezTo>
                    <a:pt x="87" y="1"/>
                    <a:pt x="87" y="1"/>
                    <a:pt x="87" y="1"/>
                  </a:cubicBezTo>
                  <a:cubicBezTo>
                    <a:pt x="87" y="0"/>
                    <a:pt x="87" y="0"/>
                    <a:pt x="87" y="0"/>
                  </a:cubicBezTo>
                  <a:cubicBezTo>
                    <a:pt x="97" y="0"/>
                    <a:pt x="105" y="7"/>
                    <a:pt x="105" y="17"/>
                  </a:cubicBezTo>
                  <a:cubicBezTo>
                    <a:pt x="105" y="53"/>
                    <a:pt x="105" y="53"/>
                    <a:pt x="105" y="53"/>
                  </a:cubicBezTo>
                  <a:cubicBezTo>
                    <a:pt x="105" y="63"/>
                    <a:pt x="97" y="70"/>
                    <a:pt x="87" y="70"/>
                  </a:cubicBezTo>
                  <a:lnTo>
                    <a:pt x="18"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5" name="Freeform 524"/>
            <p:cNvSpPr/>
            <p:nvPr/>
          </p:nvSpPr>
          <p:spPr bwMode="auto">
            <a:xfrm>
              <a:off x="1300164" y="6140451"/>
              <a:ext cx="26988" cy="12700"/>
            </a:xfrm>
            <a:custGeom>
              <a:avLst/>
              <a:gdLst>
                <a:gd name="T0" fmla="*/ 47 w 51"/>
                <a:gd name="T1" fmla="*/ 20 h 22"/>
                <a:gd name="T2" fmla="*/ 42 w 51"/>
                <a:gd name="T3" fmla="*/ 11 h 22"/>
                <a:gd name="T4" fmla="*/ 26 w 51"/>
                <a:gd name="T5" fmla="*/ 4 h 22"/>
                <a:gd name="T6" fmla="*/ 11 w 51"/>
                <a:gd name="T7" fmla="*/ 10 h 22"/>
                <a:gd name="T8" fmla="*/ 4 w 51"/>
                <a:gd name="T9" fmla="*/ 20 h 22"/>
                <a:gd name="T10" fmla="*/ 4 w 51"/>
                <a:gd name="T11" fmla="*/ 21 h 22"/>
                <a:gd name="T12" fmla="*/ 4 w 51"/>
                <a:gd name="T13" fmla="*/ 21 h 22"/>
                <a:gd name="T14" fmla="*/ 1 w 51"/>
                <a:gd name="T15" fmla="*/ 22 h 22"/>
                <a:gd name="T16" fmla="*/ 0 w 51"/>
                <a:gd name="T17" fmla="*/ 19 h 22"/>
                <a:gd name="T18" fmla="*/ 7 w 51"/>
                <a:gd name="T19" fmla="*/ 9 h 22"/>
                <a:gd name="T20" fmla="*/ 26 w 51"/>
                <a:gd name="T21" fmla="*/ 0 h 22"/>
                <a:gd name="T22" fmla="*/ 45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5" y="14"/>
                    <a:pt x="42" y="11"/>
                  </a:cubicBezTo>
                  <a:cubicBezTo>
                    <a:pt x="39" y="7"/>
                    <a:pt x="34" y="4"/>
                    <a:pt x="26" y="4"/>
                  </a:cubicBezTo>
                  <a:cubicBezTo>
                    <a:pt x="20" y="4"/>
                    <a:pt x="15" y="7"/>
                    <a:pt x="11" y="10"/>
                  </a:cubicBezTo>
                  <a:cubicBezTo>
                    <a:pt x="7" y="14"/>
                    <a:pt x="5" y="18"/>
                    <a:pt x="4" y="20"/>
                  </a:cubicBezTo>
                  <a:cubicBezTo>
                    <a:pt x="4" y="20"/>
                    <a:pt x="4" y="21"/>
                    <a:pt x="4" y="21"/>
                  </a:cubicBezTo>
                  <a:cubicBezTo>
                    <a:pt x="4" y="21"/>
                    <a:pt x="4" y="21"/>
                    <a:pt x="4" y="21"/>
                  </a:cubicBezTo>
                  <a:cubicBezTo>
                    <a:pt x="4" y="22"/>
                    <a:pt x="3" y="22"/>
                    <a:pt x="1" y="22"/>
                  </a:cubicBezTo>
                  <a:cubicBezTo>
                    <a:pt x="0" y="21"/>
                    <a:pt x="0" y="20"/>
                    <a:pt x="0" y="19"/>
                  </a:cubicBezTo>
                  <a:cubicBezTo>
                    <a:pt x="0" y="19"/>
                    <a:pt x="2" y="14"/>
                    <a:pt x="7" y="9"/>
                  </a:cubicBezTo>
                  <a:cubicBezTo>
                    <a:pt x="11" y="5"/>
                    <a:pt x="17" y="0"/>
                    <a:pt x="26" y="0"/>
                  </a:cubicBezTo>
                  <a:cubicBezTo>
                    <a:pt x="35" y="0"/>
                    <a:pt x="41" y="4"/>
                    <a:pt x="45" y="8"/>
                  </a:cubicBezTo>
                  <a:cubicBezTo>
                    <a:pt x="49" y="13"/>
                    <a:pt x="51" y="17"/>
                    <a:pt x="51" y="20"/>
                  </a:cubicBezTo>
                  <a:cubicBezTo>
                    <a:pt x="51" y="21"/>
                    <a:pt x="50" y="22"/>
                    <a:pt x="49" y="22"/>
                  </a:cubicBezTo>
                  <a:cubicBezTo>
                    <a:pt x="47"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6" name="Freeform 525"/>
            <p:cNvSpPr/>
            <p:nvPr/>
          </p:nvSpPr>
          <p:spPr bwMode="auto">
            <a:xfrm>
              <a:off x="1203326" y="6118226"/>
              <a:ext cx="31750"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5"/>
                    <a:pt x="50" y="83"/>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7" name="Freeform 526"/>
            <p:cNvSpPr/>
            <p:nvPr/>
          </p:nvSpPr>
          <p:spPr bwMode="auto">
            <a:xfrm>
              <a:off x="1203326" y="6118226"/>
              <a:ext cx="31750" cy="44450"/>
            </a:xfrm>
            <a:custGeom>
              <a:avLst/>
              <a:gdLst>
                <a:gd name="T0" fmla="*/ 25 w 58"/>
                <a:gd name="T1" fmla="*/ 7 h 83"/>
                <a:gd name="T2" fmla="*/ 56 w 58"/>
                <a:gd name="T3" fmla="*/ 28 h 83"/>
                <a:gd name="T4" fmla="*/ 56 w 58"/>
                <a:gd name="T5" fmla="*/ 28 h 83"/>
                <a:gd name="T6" fmla="*/ 23 w 58"/>
                <a:gd name="T7" fmla="*/ 11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1"/>
                  </a:cubicBezTo>
                  <a:cubicBezTo>
                    <a:pt x="1" y="16"/>
                    <a:pt x="11"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8" name="Freeform 527"/>
            <p:cNvSpPr/>
            <p:nvPr/>
          </p:nvSpPr>
          <p:spPr bwMode="auto">
            <a:xfrm>
              <a:off x="1214439" y="6129338"/>
              <a:ext cx="12700" cy="11113"/>
            </a:xfrm>
            <a:custGeom>
              <a:avLst/>
              <a:gdLst>
                <a:gd name="T0" fmla="*/ 25 w 25"/>
                <a:gd name="T1" fmla="*/ 18 h 23"/>
                <a:gd name="T2" fmla="*/ 22 w 25"/>
                <a:gd name="T3" fmla="*/ 8 h 23"/>
                <a:gd name="T4" fmla="*/ 22 w 25"/>
                <a:gd name="T5" fmla="*/ 7 h 23"/>
                <a:gd name="T6" fmla="*/ 14 w 25"/>
                <a:gd name="T7" fmla="*/ 1 h 23"/>
                <a:gd name="T8" fmla="*/ 10 w 25"/>
                <a:gd name="T9" fmla="*/ 0 h 23"/>
                <a:gd name="T10" fmla="*/ 8 w 25"/>
                <a:gd name="T11" fmla="*/ 2 h 23"/>
                <a:gd name="T12" fmla="*/ 10 w 25"/>
                <a:gd name="T13" fmla="*/ 4 h 23"/>
                <a:gd name="T14" fmla="*/ 10 w 25"/>
                <a:gd name="T15" fmla="*/ 4 h 23"/>
                <a:gd name="T16" fmla="*/ 12 w 25"/>
                <a:gd name="T17" fmla="*/ 4 h 23"/>
                <a:gd name="T18" fmla="*/ 17 w 25"/>
                <a:gd name="T19" fmla="*/ 7 h 23"/>
                <a:gd name="T20" fmla="*/ 13 w 25"/>
                <a:gd name="T21" fmla="*/ 9 h 23"/>
                <a:gd name="T22" fmla="*/ 1 w 25"/>
                <a:gd name="T23" fmla="*/ 19 h 23"/>
                <a:gd name="T24" fmla="*/ 1 w 25"/>
                <a:gd name="T25" fmla="*/ 21 h 23"/>
                <a:gd name="T26" fmla="*/ 2 w 25"/>
                <a:gd name="T27" fmla="*/ 23 h 23"/>
                <a:gd name="T28" fmla="*/ 2 w 25"/>
                <a:gd name="T29" fmla="*/ 23 h 23"/>
                <a:gd name="T30" fmla="*/ 4 w 25"/>
                <a:gd name="T31" fmla="*/ 22 h 23"/>
                <a:gd name="T32" fmla="*/ 5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10" y="4"/>
                  </a:cubicBezTo>
                  <a:cubicBezTo>
                    <a:pt x="10" y="4"/>
                    <a:pt x="10" y="4"/>
                    <a:pt x="10" y="4"/>
                  </a:cubicBezTo>
                  <a:cubicBezTo>
                    <a:pt x="10" y="4"/>
                    <a:pt x="11" y="4"/>
                    <a:pt x="12" y="4"/>
                  </a:cubicBezTo>
                  <a:cubicBezTo>
                    <a:pt x="14" y="5"/>
                    <a:pt x="15" y="6"/>
                    <a:pt x="17" y="7"/>
                  </a:cubicBezTo>
                  <a:cubicBezTo>
                    <a:pt x="15" y="8"/>
                    <a:pt x="14" y="8"/>
                    <a:pt x="13" y="9"/>
                  </a:cubicBezTo>
                  <a:cubicBezTo>
                    <a:pt x="9" y="10"/>
                    <a:pt x="4" y="14"/>
                    <a:pt x="1" y="19"/>
                  </a:cubicBezTo>
                  <a:cubicBezTo>
                    <a:pt x="1" y="20"/>
                    <a:pt x="1" y="20"/>
                    <a:pt x="1" y="21"/>
                  </a:cubicBezTo>
                  <a:cubicBezTo>
                    <a:pt x="0" y="22"/>
                    <a:pt x="1" y="23"/>
                    <a:pt x="2" y="23"/>
                  </a:cubicBezTo>
                  <a:cubicBezTo>
                    <a:pt x="2" y="23"/>
                    <a:pt x="2" y="23"/>
                    <a:pt x="2" y="23"/>
                  </a:cubicBezTo>
                  <a:cubicBezTo>
                    <a:pt x="3" y="23"/>
                    <a:pt x="4" y="23"/>
                    <a:pt x="4" y="22"/>
                  </a:cubicBezTo>
                  <a:cubicBezTo>
                    <a:pt x="5" y="21"/>
                    <a:pt x="5" y="21"/>
                    <a:pt x="5" y="21"/>
                  </a:cubicBezTo>
                  <a:cubicBezTo>
                    <a:pt x="7" y="16"/>
                    <a:pt x="11"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9" name="Freeform 528"/>
            <p:cNvSpPr/>
            <p:nvPr/>
          </p:nvSpPr>
          <p:spPr bwMode="auto">
            <a:xfrm>
              <a:off x="1393826" y="6118226"/>
              <a:ext cx="30163" cy="44450"/>
            </a:xfrm>
            <a:custGeom>
              <a:avLst/>
              <a:gdLst>
                <a:gd name="T0" fmla="*/ 1 w 57"/>
                <a:gd name="T1" fmla="*/ 28 h 83"/>
                <a:gd name="T2" fmla="*/ 33 w 57"/>
                <a:gd name="T3" fmla="*/ 7 h 83"/>
                <a:gd name="T4" fmla="*/ 46 w 57"/>
                <a:gd name="T5" fmla="*/ 53 h 83"/>
                <a:gd name="T6" fmla="*/ 0 w 57"/>
                <a:gd name="T7" fmla="*/ 59 h 83"/>
                <a:gd name="T8" fmla="*/ 1 w 57"/>
                <a:gd name="T9" fmla="*/ 28 h 83"/>
              </a:gdLst>
              <a:ahLst/>
              <a:cxnLst>
                <a:cxn ang="0">
                  <a:pos x="T0" y="T1"/>
                </a:cxn>
                <a:cxn ang="0">
                  <a:pos x="T2" y="T3"/>
                </a:cxn>
                <a:cxn ang="0">
                  <a:pos x="T4" y="T5"/>
                </a:cxn>
                <a:cxn ang="0">
                  <a:pos x="T6" y="T7"/>
                </a:cxn>
                <a:cxn ang="0">
                  <a:pos x="T8" y="T9"/>
                </a:cxn>
              </a:cxnLst>
              <a:rect l="0" t="0" r="r" b="b"/>
              <a:pathLst>
                <a:path w="57" h="83">
                  <a:moveTo>
                    <a:pt x="1" y="28"/>
                  </a:moveTo>
                  <a:cubicBezTo>
                    <a:pt x="1" y="28"/>
                    <a:pt x="8" y="0"/>
                    <a:pt x="33" y="7"/>
                  </a:cubicBezTo>
                  <a:cubicBezTo>
                    <a:pt x="57" y="14"/>
                    <a:pt x="55" y="41"/>
                    <a:pt x="46" y="53"/>
                  </a:cubicBezTo>
                  <a:cubicBezTo>
                    <a:pt x="37" y="65"/>
                    <a:pt x="7" y="83"/>
                    <a:pt x="0" y="59"/>
                  </a:cubicBezTo>
                  <a:cubicBezTo>
                    <a:pt x="0" y="44"/>
                    <a:pt x="1" y="28"/>
                    <a:pt x="1"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0" name="Freeform 529"/>
            <p:cNvSpPr/>
            <p:nvPr/>
          </p:nvSpPr>
          <p:spPr bwMode="auto">
            <a:xfrm>
              <a:off x="1393826" y="6118226"/>
              <a:ext cx="30163" cy="44450"/>
            </a:xfrm>
            <a:custGeom>
              <a:avLst/>
              <a:gdLst>
                <a:gd name="T0" fmla="*/ 33 w 57"/>
                <a:gd name="T1" fmla="*/ 7 h 83"/>
                <a:gd name="T2" fmla="*/ 1 w 57"/>
                <a:gd name="T3" fmla="*/ 28 h 83"/>
                <a:gd name="T4" fmla="*/ 1 w 57"/>
                <a:gd name="T5" fmla="*/ 28 h 83"/>
                <a:gd name="T6" fmla="*/ 35 w 57"/>
                <a:gd name="T7" fmla="*/ 11 h 83"/>
                <a:gd name="T8" fmla="*/ 36 w 57"/>
                <a:gd name="T9" fmla="*/ 57 h 83"/>
                <a:gd name="T10" fmla="*/ 0 w 57"/>
                <a:gd name="T11" fmla="*/ 59 h 83"/>
                <a:gd name="T12" fmla="*/ 46 w 57"/>
                <a:gd name="T13" fmla="*/ 53 h 83"/>
                <a:gd name="T14" fmla="*/ 33 w 57"/>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3">
                  <a:moveTo>
                    <a:pt x="33" y="7"/>
                  </a:moveTo>
                  <a:cubicBezTo>
                    <a:pt x="8" y="0"/>
                    <a:pt x="1" y="28"/>
                    <a:pt x="1" y="28"/>
                  </a:cubicBezTo>
                  <a:cubicBezTo>
                    <a:pt x="1" y="28"/>
                    <a:pt x="1" y="28"/>
                    <a:pt x="1" y="28"/>
                  </a:cubicBezTo>
                  <a:cubicBezTo>
                    <a:pt x="1" y="28"/>
                    <a:pt x="12" y="5"/>
                    <a:pt x="35" y="11"/>
                  </a:cubicBezTo>
                  <a:cubicBezTo>
                    <a:pt x="57" y="16"/>
                    <a:pt x="47" y="52"/>
                    <a:pt x="36" y="57"/>
                  </a:cubicBezTo>
                  <a:cubicBezTo>
                    <a:pt x="26" y="63"/>
                    <a:pt x="10" y="72"/>
                    <a:pt x="0" y="59"/>
                  </a:cubicBezTo>
                  <a:cubicBezTo>
                    <a:pt x="7" y="83"/>
                    <a:pt x="37" y="65"/>
                    <a:pt x="46" y="53"/>
                  </a:cubicBezTo>
                  <a:cubicBezTo>
                    <a:pt x="55" y="41"/>
                    <a:pt x="57"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1" name="Freeform 530"/>
            <p:cNvSpPr/>
            <p:nvPr/>
          </p:nvSpPr>
          <p:spPr bwMode="auto">
            <a:xfrm>
              <a:off x="1400176" y="6129338"/>
              <a:ext cx="12700" cy="11113"/>
            </a:xfrm>
            <a:custGeom>
              <a:avLst/>
              <a:gdLst>
                <a:gd name="T0" fmla="*/ 0 w 24"/>
                <a:gd name="T1" fmla="*/ 18 h 23"/>
                <a:gd name="T2" fmla="*/ 3 w 24"/>
                <a:gd name="T3" fmla="*/ 8 h 23"/>
                <a:gd name="T4" fmla="*/ 3 w 24"/>
                <a:gd name="T5" fmla="*/ 7 h 23"/>
                <a:gd name="T6" fmla="*/ 11 w 24"/>
                <a:gd name="T7" fmla="*/ 1 h 23"/>
                <a:gd name="T8" fmla="*/ 15 w 24"/>
                <a:gd name="T9" fmla="*/ 0 h 23"/>
                <a:gd name="T10" fmla="*/ 17 w 24"/>
                <a:gd name="T11" fmla="*/ 2 h 23"/>
                <a:gd name="T12" fmla="*/ 15 w 24"/>
                <a:gd name="T13" fmla="*/ 4 h 23"/>
                <a:gd name="T14" fmla="*/ 15 w 24"/>
                <a:gd name="T15" fmla="*/ 4 h 23"/>
                <a:gd name="T16" fmla="*/ 12 w 24"/>
                <a:gd name="T17" fmla="*/ 4 h 23"/>
                <a:gd name="T18" fmla="*/ 8 w 24"/>
                <a:gd name="T19" fmla="*/ 7 h 23"/>
                <a:gd name="T20" fmla="*/ 12 w 24"/>
                <a:gd name="T21" fmla="*/ 9 h 23"/>
                <a:gd name="T22" fmla="*/ 23 w 24"/>
                <a:gd name="T23" fmla="*/ 19 h 23"/>
                <a:gd name="T24" fmla="*/ 24 w 24"/>
                <a:gd name="T25" fmla="*/ 21 h 23"/>
                <a:gd name="T26" fmla="*/ 23 w 24"/>
                <a:gd name="T27" fmla="*/ 23 h 23"/>
                <a:gd name="T28" fmla="*/ 23 w 24"/>
                <a:gd name="T29" fmla="*/ 23 h 23"/>
                <a:gd name="T30" fmla="*/ 20 w 24"/>
                <a:gd name="T31" fmla="*/ 22 h 23"/>
                <a:gd name="T32" fmla="*/ 20 w 24"/>
                <a:gd name="T33" fmla="*/ 21 h 23"/>
                <a:gd name="T34" fmla="*/ 11 w 24"/>
                <a:gd name="T35" fmla="*/ 12 h 23"/>
                <a:gd name="T36" fmla="*/ 6 w 24"/>
                <a:gd name="T37" fmla="*/ 11 h 23"/>
                <a:gd name="T38" fmla="*/ 6 w 24"/>
                <a:gd name="T39" fmla="*/ 11 h 23"/>
                <a:gd name="T40" fmla="*/ 3 w 24"/>
                <a:gd name="T41" fmla="*/ 19 h 23"/>
                <a:gd name="T42" fmla="*/ 2 w 24"/>
                <a:gd name="T43" fmla="*/ 20 h 23"/>
                <a:gd name="T44" fmla="*/ 1 w 24"/>
                <a:gd name="T45" fmla="*/ 20 h 23"/>
                <a:gd name="T46" fmla="*/ 0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8"/>
                  </a:moveTo>
                  <a:cubicBezTo>
                    <a:pt x="0" y="14"/>
                    <a:pt x="1" y="10"/>
                    <a:pt x="3" y="8"/>
                  </a:cubicBezTo>
                  <a:cubicBezTo>
                    <a:pt x="3" y="7"/>
                    <a:pt x="3" y="7"/>
                    <a:pt x="3" y="7"/>
                  </a:cubicBezTo>
                  <a:cubicBezTo>
                    <a:pt x="5" y="4"/>
                    <a:pt x="8" y="2"/>
                    <a:pt x="11" y="1"/>
                  </a:cubicBezTo>
                  <a:cubicBezTo>
                    <a:pt x="13" y="0"/>
                    <a:pt x="14" y="0"/>
                    <a:pt x="15" y="0"/>
                  </a:cubicBezTo>
                  <a:cubicBezTo>
                    <a:pt x="16" y="0"/>
                    <a:pt x="17" y="1"/>
                    <a:pt x="17" y="2"/>
                  </a:cubicBezTo>
                  <a:cubicBezTo>
                    <a:pt x="17" y="3"/>
                    <a:pt x="16" y="4"/>
                    <a:pt x="15" y="4"/>
                  </a:cubicBezTo>
                  <a:cubicBezTo>
                    <a:pt x="15" y="4"/>
                    <a:pt x="15" y="4"/>
                    <a:pt x="15" y="4"/>
                  </a:cubicBezTo>
                  <a:cubicBezTo>
                    <a:pt x="14" y="4"/>
                    <a:pt x="13" y="4"/>
                    <a:pt x="12" y="4"/>
                  </a:cubicBezTo>
                  <a:cubicBezTo>
                    <a:pt x="11" y="5"/>
                    <a:pt x="9" y="6"/>
                    <a:pt x="8" y="7"/>
                  </a:cubicBezTo>
                  <a:cubicBezTo>
                    <a:pt x="9" y="8"/>
                    <a:pt x="10" y="8"/>
                    <a:pt x="12" y="9"/>
                  </a:cubicBezTo>
                  <a:cubicBezTo>
                    <a:pt x="16" y="10"/>
                    <a:pt x="21" y="14"/>
                    <a:pt x="23" y="19"/>
                  </a:cubicBezTo>
                  <a:cubicBezTo>
                    <a:pt x="24" y="20"/>
                    <a:pt x="24" y="20"/>
                    <a:pt x="24" y="21"/>
                  </a:cubicBezTo>
                  <a:cubicBezTo>
                    <a:pt x="24" y="22"/>
                    <a:pt x="24" y="23"/>
                    <a:pt x="23" y="23"/>
                  </a:cubicBezTo>
                  <a:cubicBezTo>
                    <a:pt x="23" y="23"/>
                    <a:pt x="23" y="23"/>
                    <a:pt x="23" y="23"/>
                  </a:cubicBezTo>
                  <a:cubicBezTo>
                    <a:pt x="22" y="23"/>
                    <a:pt x="21" y="23"/>
                    <a:pt x="20" y="22"/>
                  </a:cubicBezTo>
                  <a:cubicBezTo>
                    <a:pt x="20" y="21"/>
                    <a:pt x="20" y="21"/>
                    <a:pt x="20" y="21"/>
                  </a:cubicBezTo>
                  <a:cubicBezTo>
                    <a:pt x="18" y="16"/>
                    <a:pt x="14" y="14"/>
                    <a:pt x="11" y="12"/>
                  </a:cubicBezTo>
                  <a:cubicBezTo>
                    <a:pt x="9" y="11"/>
                    <a:pt x="7" y="11"/>
                    <a:pt x="6" y="11"/>
                  </a:cubicBezTo>
                  <a:cubicBezTo>
                    <a:pt x="6" y="11"/>
                    <a:pt x="6" y="11"/>
                    <a:pt x="6" y="11"/>
                  </a:cubicBezTo>
                  <a:cubicBezTo>
                    <a:pt x="5" y="13"/>
                    <a:pt x="4" y="15"/>
                    <a:pt x="3" y="19"/>
                  </a:cubicBezTo>
                  <a:cubicBezTo>
                    <a:pt x="3" y="19"/>
                    <a:pt x="3" y="20"/>
                    <a:pt x="2" y="20"/>
                  </a:cubicBezTo>
                  <a:cubicBezTo>
                    <a:pt x="1" y="20"/>
                    <a:pt x="1" y="20"/>
                    <a:pt x="1" y="20"/>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2" name="Freeform 531"/>
            <p:cNvSpPr>
              <a:spLocks noEditPoints="1"/>
            </p:cNvSpPr>
            <p:nvPr/>
          </p:nvSpPr>
          <p:spPr bwMode="auto">
            <a:xfrm>
              <a:off x="1289051" y="6164263"/>
              <a:ext cx="65088" cy="26988"/>
            </a:xfrm>
            <a:custGeom>
              <a:avLst/>
              <a:gdLst>
                <a:gd name="T0" fmla="*/ 111 w 122"/>
                <a:gd name="T1" fmla="*/ 12 h 52"/>
                <a:gd name="T2" fmla="*/ 111 w 122"/>
                <a:gd name="T3" fmla="*/ 12 h 52"/>
                <a:gd name="T4" fmla="*/ 108 w 122"/>
                <a:gd name="T5" fmla="*/ 14 h 52"/>
                <a:gd name="T6" fmla="*/ 106 w 122"/>
                <a:gd name="T7" fmla="*/ 21 h 52"/>
                <a:gd name="T8" fmla="*/ 104 w 122"/>
                <a:gd name="T9" fmla="*/ 25 h 52"/>
                <a:gd name="T10" fmla="*/ 98 w 122"/>
                <a:gd name="T11" fmla="*/ 30 h 52"/>
                <a:gd name="T12" fmla="*/ 85 w 122"/>
                <a:gd name="T13" fmla="*/ 35 h 52"/>
                <a:gd name="T14" fmla="*/ 66 w 122"/>
                <a:gd name="T15" fmla="*/ 41 h 52"/>
                <a:gd name="T16" fmla="*/ 7 w 122"/>
                <a:gd name="T17" fmla="*/ 46 h 52"/>
                <a:gd name="T18" fmla="*/ 7 w 122"/>
                <a:gd name="T19" fmla="*/ 46 h 52"/>
                <a:gd name="T20" fmla="*/ 3 w 122"/>
                <a:gd name="T21" fmla="*/ 46 h 52"/>
                <a:gd name="T22" fmla="*/ 2 w 122"/>
                <a:gd name="T23" fmla="*/ 46 h 52"/>
                <a:gd name="T24" fmla="*/ 2 w 122"/>
                <a:gd name="T25" fmla="*/ 46 h 52"/>
                <a:gd name="T26" fmla="*/ 2 w 122"/>
                <a:gd name="T27" fmla="*/ 46 h 52"/>
                <a:gd name="T28" fmla="*/ 0 w 122"/>
                <a:gd name="T29" fmla="*/ 49 h 52"/>
                <a:gd name="T30" fmla="*/ 0 w 122"/>
                <a:gd name="T31" fmla="*/ 49 h 52"/>
                <a:gd name="T32" fmla="*/ 2 w 122"/>
                <a:gd name="T33" fmla="*/ 52 h 52"/>
                <a:gd name="T34" fmla="*/ 2 w 122"/>
                <a:gd name="T35" fmla="*/ 52 h 52"/>
                <a:gd name="T36" fmla="*/ 2 w 122"/>
                <a:gd name="T37" fmla="*/ 52 h 52"/>
                <a:gd name="T38" fmla="*/ 7 w 122"/>
                <a:gd name="T39" fmla="*/ 51 h 52"/>
                <a:gd name="T40" fmla="*/ 43 w 122"/>
                <a:gd name="T41" fmla="*/ 49 h 52"/>
                <a:gd name="T42" fmla="*/ 67 w 122"/>
                <a:gd name="T43" fmla="*/ 46 h 52"/>
                <a:gd name="T44" fmla="*/ 87 w 122"/>
                <a:gd name="T45" fmla="*/ 40 h 52"/>
                <a:gd name="T46" fmla="*/ 87 w 122"/>
                <a:gd name="T47" fmla="*/ 40 h 52"/>
                <a:gd name="T48" fmla="*/ 87 w 122"/>
                <a:gd name="T49" fmla="*/ 40 h 52"/>
                <a:gd name="T50" fmla="*/ 87 w 122"/>
                <a:gd name="T51" fmla="*/ 40 h 52"/>
                <a:gd name="T52" fmla="*/ 99 w 122"/>
                <a:gd name="T53" fmla="*/ 35 h 52"/>
                <a:gd name="T54" fmla="*/ 105 w 122"/>
                <a:gd name="T55" fmla="*/ 31 h 52"/>
                <a:gd name="T56" fmla="*/ 110 w 122"/>
                <a:gd name="T57" fmla="*/ 24 h 52"/>
                <a:gd name="T58" fmla="*/ 113 w 122"/>
                <a:gd name="T59" fmla="*/ 15 h 52"/>
                <a:gd name="T60" fmla="*/ 113 w 122"/>
                <a:gd name="T61" fmla="*/ 14 h 52"/>
                <a:gd name="T62" fmla="*/ 111 w 122"/>
                <a:gd name="T63" fmla="*/ 12 h 52"/>
                <a:gd name="T64" fmla="*/ 122 w 122"/>
                <a:gd name="T65" fmla="*/ 8 h 52"/>
                <a:gd name="T66" fmla="*/ 116 w 122"/>
                <a:gd name="T67" fmla="*/ 2 h 52"/>
                <a:gd name="T68" fmla="*/ 110 w 122"/>
                <a:gd name="T69" fmla="*/ 0 h 52"/>
                <a:gd name="T70" fmla="*/ 110 w 122"/>
                <a:gd name="T71" fmla="*/ 0 h 52"/>
                <a:gd name="T72" fmla="*/ 105 w 122"/>
                <a:gd name="T73" fmla="*/ 2 h 52"/>
                <a:gd name="T74" fmla="*/ 100 w 122"/>
                <a:gd name="T75" fmla="*/ 7 h 52"/>
                <a:gd name="T76" fmla="*/ 98 w 122"/>
                <a:gd name="T77" fmla="*/ 8 h 52"/>
                <a:gd name="T78" fmla="*/ 98 w 122"/>
                <a:gd name="T79" fmla="*/ 9 h 52"/>
                <a:gd name="T80" fmla="*/ 98 w 122"/>
                <a:gd name="T81" fmla="*/ 9 h 52"/>
                <a:gd name="T82" fmla="*/ 98 w 122"/>
                <a:gd name="T83" fmla="*/ 11 h 52"/>
                <a:gd name="T84" fmla="*/ 99 w 122"/>
                <a:gd name="T85" fmla="*/ 13 h 52"/>
                <a:gd name="T86" fmla="*/ 100 w 122"/>
                <a:gd name="T87" fmla="*/ 13 h 52"/>
                <a:gd name="T88" fmla="*/ 102 w 122"/>
                <a:gd name="T89" fmla="*/ 12 h 52"/>
                <a:gd name="T90" fmla="*/ 102 w 122"/>
                <a:gd name="T91" fmla="*/ 13 h 52"/>
                <a:gd name="T92" fmla="*/ 102 w 122"/>
                <a:gd name="T93" fmla="*/ 12 h 52"/>
                <a:gd name="T94" fmla="*/ 103 w 122"/>
                <a:gd name="T95" fmla="*/ 11 h 52"/>
                <a:gd name="T96" fmla="*/ 105 w 122"/>
                <a:gd name="T97" fmla="*/ 8 h 52"/>
                <a:gd name="T98" fmla="*/ 107 w 122"/>
                <a:gd name="T99" fmla="*/ 6 h 52"/>
                <a:gd name="T100" fmla="*/ 110 w 122"/>
                <a:gd name="T101" fmla="*/ 5 h 52"/>
                <a:gd name="T102" fmla="*/ 113 w 122"/>
                <a:gd name="T103" fmla="*/ 6 h 52"/>
                <a:gd name="T104" fmla="*/ 118 w 122"/>
                <a:gd name="T105" fmla="*/ 11 h 52"/>
                <a:gd name="T106" fmla="*/ 120 w 122"/>
                <a:gd name="T107" fmla="*/ 12 h 52"/>
                <a:gd name="T108" fmla="*/ 121 w 122"/>
                <a:gd name="T109" fmla="*/ 11 h 52"/>
                <a:gd name="T110" fmla="*/ 122 w 122"/>
                <a:gd name="T111" fmla="*/ 9 h 52"/>
                <a:gd name="T112" fmla="*/ 122 w 122"/>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52">
                  <a:moveTo>
                    <a:pt x="111" y="12"/>
                  </a:moveTo>
                  <a:cubicBezTo>
                    <a:pt x="111" y="12"/>
                    <a:pt x="111" y="12"/>
                    <a:pt x="111" y="12"/>
                  </a:cubicBezTo>
                  <a:cubicBezTo>
                    <a:pt x="110" y="12"/>
                    <a:pt x="109" y="12"/>
                    <a:pt x="108" y="14"/>
                  </a:cubicBezTo>
                  <a:cubicBezTo>
                    <a:pt x="108" y="17"/>
                    <a:pt x="107" y="19"/>
                    <a:pt x="106" y="21"/>
                  </a:cubicBezTo>
                  <a:cubicBezTo>
                    <a:pt x="106" y="22"/>
                    <a:pt x="105" y="24"/>
                    <a:pt x="104" y="25"/>
                  </a:cubicBezTo>
                  <a:cubicBezTo>
                    <a:pt x="102" y="26"/>
                    <a:pt x="101" y="28"/>
                    <a:pt x="98" y="30"/>
                  </a:cubicBezTo>
                  <a:cubicBezTo>
                    <a:pt x="95" y="32"/>
                    <a:pt x="91" y="33"/>
                    <a:pt x="85" y="35"/>
                  </a:cubicBezTo>
                  <a:cubicBezTo>
                    <a:pt x="80" y="37"/>
                    <a:pt x="73" y="39"/>
                    <a:pt x="66" y="41"/>
                  </a:cubicBezTo>
                  <a:cubicBezTo>
                    <a:pt x="44" y="45"/>
                    <a:pt x="17" y="46"/>
                    <a:pt x="7" y="46"/>
                  </a:cubicBezTo>
                  <a:cubicBezTo>
                    <a:pt x="7" y="46"/>
                    <a:pt x="7" y="46"/>
                    <a:pt x="7" y="46"/>
                  </a:cubicBezTo>
                  <a:cubicBezTo>
                    <a:pt x="5" y="46"/>
                    <a:pt x="4" y="46"/>
                    <a:pt x="3" y="46"/>
                  </a:cubicBezTo>
                  <a:cubicBezTo>
                    <a:pt x="3" y="46"/>
                    <a:pt x="3" y="46"/>
                    <a:pt x="2" y="46"/>
                  </a:cubicBezTo>
                  <a:cubicBezTo>
                    <a:pt x="2" y="46"/>
                    <a:pt x="2" y="46"/>
                    <a:pt x="2" y="46"/>
                  </a:cubicBezTo>
                  <a:cubicBezTo>
                    <a:pt x="2" y="46"/>
                    <a:pt x="2" y="46"/>
                    <a:pt x="2" y="46"/>
                  </a:cubicBezTo>
                  <a:cubicBezTo>
                    <a:pt x="1" y="46"/>
                    <a:pt x="0" y="48"/>
                    <a:pt x="0" y="49"/>
                  </a:cubicBezTo>
                  <a:cubicBezTo>
                    <a:pt x="0" y="49"/>
                    <a:pt x="0" y="49"/>
                    <a:pt x="0" y="49"/>
                  </a:cubicBezTo>
                  <a:cubicBezTo>
                    <a:pt x="0" y="50"/>
                    <a:pt x="1" y="52"/>
                    <a:pt x="2" y="52"/>
                  </a:cubicBezTo>
                  <a:cubicBezTo>
                    <a:pt x="2" y="52"/>
                    <a:pt x="2" y="52"/>
                    <a:pt x="2" y="52"/>
                  </a:cubicBezTo>
                  <a:cubicBezTo>
                    <a:pt x="2" y="52"/>
                    <a:pt x="2" y="52"/>
                    <a:pt x="2" y="52"/>
                  </a:cubicBezTo>
                  <a:cubicBezTo>
                    <a:pt x="2" y="52"/>
                    <a:pt x="4" y="51"/>
                    <a:pt x="7" y="51"/>
                  </a:cubicBezTo>
                  <a:cubicBezTo>
                    <a:pt x="14" y="51"/>
                    <a:pt x="28" y="51"/>
                    <a:pt x="43" y="49"/>
                  </a:cubicBezTo>
                  <a:cubicBezTo>
                    <a:pt x="51" y="48"/>
                    <a:pt x="59" y="47"/>
                    <a:pt x="67" y="46"/>
                  </a:cubicBezTo>
                  <a:cubicBezTo>
                    <a:pt x="74" y="44"/>
                    <a:pt x="81" y="43"/>
                    <a:pt x="87" y="40"/>
                  </a:cubicBezTo>
                  <a:cubicBezTo>
                    <a:pt x="87" y="40"/>
                    <a:pt x="87" y="40"/>
                    <a:pt x="87" y="40"/>
                  </a:cubicBezTo>
                  <a:cubicBezTo>
                    <a:pt x="87" y="40"/>
                    <a:pt x="87" y="40"/>
                    <a:pt x="87" y="40"/>
                  </a:cubicBezTo>
                  <a:cubicBezTo>
                    <a:pt x="87" y="40"/>
                    <a:pt x="87" y="40"/>
                    <a:pt x="87" y="40"/>
                  </a:cubicBezTo>
                  <a:cubicBezTo>
                    <a:pt x="92" y="38"/>
                    <a:pt x="96" y="37"/>
                    <a:pt x="99" y="35"/>
                  </a:cubicBezTo>
                  <a:cubicBezTo>
                    <a:pt x="101" y="34"/>
                    <a:pt x="103" y="32"/>
                    <a:pt x="105" y="31"/>
                  </a:cubicBezTo>
                  <a:cubicBezTo>
                    <a:pt x="107" y="29"/>
                    <a:pt x="109" y="27"/>
                    <a:pt x="110" y="24"/>
                  </a:cubicBezTo>
                  <a:cubicBezTo>
                    <a:pt x="112" y="21"/>
                    <a:pt x="112" y="18"/>
                    <a:pt x="113" y="15"/>
                  </a:cubicBezTo>
                  <a:cubicBezTo>
                    <a:pt x="113" y="14"/>
                    <a:pt x="113" y="14"/>
                    <a:pt x="113" y="14"/>
                  </a:cubicBezTo>
                  <a:cubicBezTo>
                    <a:pt x="113" y="13"/>
                    <a:pt x="112" y="12"/>
                    <a:pt x="111" y="12"/>
                  </a:cubicBezTo>
                  <a:close/>
                  <a:moveTo>
                    <a:pt x="122" y="8"/>
                  </a:moveTo>
                  <a:cubicBezTo>
                    <a:pt x="120" y="5"/>
                    <a:pt x="118" y="3"/>
                    <a:pt x="116" y="2"/>
                  </a:cubicBezTo>
                  <a:cubicBezTo>
                    <a:pt x="114" y="1"/>
                    <a:pt x="112" y="0"/>
                    <a:pt x="110" y="0"/>
                  </a:cubicBezTo>
                  <a:cubicBezTo>
                    <a:pt x="110" y="0"/>
                    <a:pt x="110" y="0"/>
                    <a:pt x="110" y="0"/>
                  </a:cubicBezTo>
                  <a:cubicBezTo>
                    <a:pt x="108" y="0"/>
                    <a:pt x="106" y="1"/>
                    <a:pt x="105" y="2"/>
                  </a:cubicBezTo>
                  <a:cubicBezTo>
                    <a:pt x="103" y="3"/>
                    <a:pt x="101" y="5"/>
                    <a:pt x="100" y="7"/>
                  </a:cubicBezTo>
                  <a:cubicBezTo>
                    <a:pt x="99" y="7"/>
                    <a:pt x="99" y="8"/>
                    <a:pt x="98" y="8"/>
                  </a:cubicBezTo>
                  <a:cubicBezTo>
                    <a:pt x="98" y="9"/>
                    <a:pt x="98" y="9"/>
                    <a:pt x="98" y="9"/>
                  </a:cubicBezTo>
                  <a:cubicBezTo>
                    <a:pt x="98" y="9"/>
                    <a:pt x="98" y="9"/>
                    <a:pt x="98" y="9"/>
                  </a:cubicBezTo>
                  <a:cubicBezTo>
                    <a:pt x="98" y="10"/>
                    <a:pt x="98" y="10"/>
                    <a:pt x="98" y="11"/>
                  </a:cubicBezTo>
                  <a:cubicBezTo>
                    <a:pt x="98" y="12"/>
                    <a:pt x="98" y="12"/>
                    <a:pt x="99" y="13"/>
                  </a:cubicBezTo>
                  <a:cubicBezTo>
                    <a:pt x="99" y="13"/>
                    <a:pt x="100" y="13"/>
                    <a:pt x="100" y="13"/>
                  </a:cubicBezTo>
                  <a:cubicBezTo>
                    <a:pt x="101" y="13"/>
                    <a:pt x="101" y="13"/>
                    <a:pt x="102" y="12"/>
                  </a:cubicBezTo>
                  <a:cubicBezTo>
                    <a:pt x="102" y="13"/>
                    <a:pt x="102" y="13"/>
                    <a:pt x="102" y="13"/>
                  </a:cubicBezTo>
                  <a:cubicBezTo>
                    <a:pt x="102" y="12"/>
                    <a:pt x="102" y="12"/>
                    <a:pt x="102" y="12"/>
                  </a:cubicBezTo>
                  <a:cubicBezTo>
                    <a:pt x="103" y="11"/>
                    <a:pt x="103" y="11"/>
                    <a:pt x="103" y="11"/>
                  </a:cubicBezTo>
                  <a:cubicBezTo>
                    <a:pt x="103" y="11"/>
                    <a:pt x="104" y="10"/>
                    <a:pt x="105" y="8"/>
                  </a:cubicBezTo>
                  <a:cubicBezTo>
                    <a:pt x="105" y="8"/>
                    <a:pt x="106" y="7"/>
                    <a:pt x="107" y="6"/>
                  </a:cubicBezTo>
                  <a:cubicBezTo>
                    <a:pt x="108" y="6"/>
                    <a:pt x="109" y="5"/>
                    <a:pt x="110" y="5"/>
                  </a:cubicBezTo>
                  <a:cubicBezTo>
                    <a:pt x="111" y="5"/>
                    <a:pt x="112" y="6"/>
                    <a:pt x="113" y="6"/>
                  </a:cubicBezTo>
                  <a:cubicBezTo>
                    <a:pt x="115" y="7"/>
                    <a:pt x="116" y="9"/>
                    <a:pt x="118" y="11"/>
                  </a:cubicBezTo>
                  <a:cubicBezTo>
                    <a:pt x="118" y="12"/>
                    <a:pt x="119" y="12"/>
                    <a:pt x="120" y="12"/>
                  </a:cubicBezTo>
                  <a:cubicBezTo>
                    <a:pt x="121" y="12"/>
                    <a:pt x="121" y="12"/>
                    <a:pt x="121" y="11"/>
                  </a:cubicBezTo>
                  <a:cubicBezTo>
                    <a:pt x="122" y="11"/>
                    <a:pt x="122" y="10"/>
                    <a:pt x="122" y="9"/>
                  </a:cubicBezTo>
                  <a:cubicBezTo>
                    <a:pt x="122" y="9"/>
                    <a:pt x="122" y="8"/>
                    <a:pt x="122"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3" name="Freeform 532"/>
            <p:cNvSpPr/>
            <p:nvPr/>
          </p:nvSpPr>
          <p:spPr bwMode="auto">
            <a:xfrm>
              <a:off x="1231901" y="6270626"/>
              <a:ext cx="61913" cy="66675"/>
            </a:xfrm>
            <a:custGeom>
              <a:avLst/>
              <a:gdLst>
                <a:gd name="T0" fmla="*/ 30 w 116"/>
                <a:gd name="T1" fmla="*/ 34 h 125"/>
                <a:gd name="T2" fmla="*/ 22 w 116"/>
                <a:gd name="T3" fmla="*/ 14 h 125"/>
                <a:gd name="T4" fmla="*/ 53 w 116"/>
                <a:gd name="T5" fmla="*/ 7 h 125"/>
                <a:gd name="T6" fmla="*/ 84 w 116"/>
                <a:gd name="T7" fmla="*/ 19 h 125"/>
                <a:gd name="T8" fmla="*/ 109 w 116"/>
                <a:gd name="T9" fmla="*/ 34 h 125"/>
                <a:gd name="T10" fmla="*/ 97 w 116"/>
                <a:gd name="T11" fmla="*/ 63 h 125"/>
                <a:gd name="T12" fmla="*/ 84 w 116"/>
                <a:gd name="T13" fmla="*/ 96 h 125"/>
                <a:gd name="T14" fmla="*/ 75 w 116"/>
                <a:gd name="T15" fmla="*/ 121 h 125"/>
                <a:gd name="T16" fmla="*/ 43 w 116"/>
                <a:gd name="T17" fmla="*/ 117 h 125"/>
                <a:gd name="T18" fmla="*/ 12 w 116"/>
                <a:gd name="T19" fmla="*/ 108 h 125"/>
                <a:gd name="T20" fmla="*/ 8 w 116"/>
                <a:gd name="T21" fmla="*/ 83 h 125"/>
                <a:gd name="T22" fmla="*/ 16 w 116"/>
                <a:gd name="T23" fmla="*/ 73 h 125"/>
                <a:gd name="T24" fmla="*/ 19 w 116"/>
                <a:gd name="T25" fmla="*/ 42 h 125"/>
                <a:gd name="T26" fmla="*/ 30 w 116"/>
                <a:gd name="T27" fmla="*/ 3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25">
                  <a:moveTo>
                    <a:pt x="30" y="34"/>
                  </a:moveTo>
                  <a:cubicBezTo>
                    <a:pt x="30" y="34"/>
                    <a:pt x="18" y="25"/>
                    <a:pt x="22" y="14"/>
                  </a:cubicBezTo>
                  <a:cubicBezTo>
                    <a:pt x="27" y="3"/>
                    <a:pt x="39" y="0"/>
                    <a:pt x="53" y="7"/>
                  </a:cubicBezTo>
                  <a:cubicBezTo>
                    <a:pt x="67" y="13"/>
                    <a:pt x="84" y="19"/>
                    <a:pt x="84" y="19"/>
                  </a:cubicBezTo>
                  <a:cubicBezTo>
                    <a:pt x="84" y="19"/>
                    <a:pt x="116" y="21"/>
                    <a:pt x="109" y="34"/>
                  </a:cubicBezTo>
                  <a:cubicBezTo>
                    <a:pt x="105" y="43"/>
                    <a:pt x="107" y="60"/>
                    <a:pt x="97" y="63"/>
                  </a:cubicBezTo>
                  <a:cubicBezTo>
                    <a:pt x="100" y="71"/>
                    <a:pt x="94" y="95"/>
                    <a:pt x="84" y="96"/>
                  </a:cubicBezTo>
                  <a:cubicBezTo>
                    <a:pt x="88" y="108"/>
                    <a:pt x="82" y="117"/>
                    <a:pt x="75" y="121"/>
                  </a:cubicBezTo>
                  <a:cubicBezTo>
                    <a:pt x="67" y="125"/>
                    <a:pt x="56" y="122"/>
                    <a:pt x="43" y="117"/>
                  </a:cubicBezTo>
                  <a:cubicBezTo>
                    <a:pt x="29" y="112"/>
                    <a:pt x="16" y="109"/>
                    <a:pt x="12" y="108"/>
                  </a:cubicBezTo>
                  <a:cubicBezTo>
                    <a:pt x="8" y="107"/>
                    <a:pt x="0" y="88"/>
                    <a:pt x="8" y="83"/>
                  </a:cubicBezTo>
                  <a:cubicBezTo>
                    <a:pt x="17" y="78"/>
                    <a:pt x="25" y="79"/>
                    <a:pt x="16" y="73"/>
                  </a:cubicBezTo>
                  <a:cubicBezTo>
                    <a:pt x="7" y="68"/>
                    <a:pt x="1" y="46"/>
                    <a:pt x="19" y="42"/>
                  </a:cubicBezTo>
                  <a:cubicBezTo>
                    <a:pt x="37" y="39"/>
                    <a:pt x="30" y="34"/>
                    <a:pt x="30" y="3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4" name="Freeform 533"/>
            <p:cNvSpPr/>
            <p:nvPr/>
          </p:nvSpPr>
          <p:spPr bwMode="auto">
            <a:xfrm>
              <a:off x="1233489" y="6272213"/>
              <a:ext cx="57150" cy="63500"/>
            </a:xfrm>
            <a:custGeom>
              <a:avLst/>
              <a:gdLst>
                <a:gd name="T0" fmla="*/ 29 w 106"/>
                <a:gd name="T1" fmla="*/ 31 h 118"/>
                <a:gd name="T2" fmla="*/ 22 w 106"/>
                <a:gd name="T3" fmla="*/ 10 h 118"/>
                <a:gd name="T4" fmla="*/ 51 w 106"/>
                <a:gd name="T5" fmla="*/ 7 h 118"/>
                <a:gd name="T6" fmla="*/ 84 w 106"/>
                <a:gd name="T7" fmla="*/ 22 h 118"/>
                <a:gd name="T8" fmla="*/ 96 w 106"/>
                <a:gd name="T9" fmla="*/ 25 h 118"/>
                <a:gd name="T10" fmla="*/ 88 w 106"/>
                <a:gd name="T11" fmla="*/ 19 h 118"/>
                <a:gd name="T12" fmla="*/ 103 w 106"/>
                <a:gd name="T13" fmla="*/ 28 h 118"/>
                <a:gd name="T14" fmla="*/ 100 w 106"/>
                <a:gd name="T15" fmla="*/ 42 h 118"/>
                <a:gd name="T16" fmla="*/ 91 w 106"/>
                <a:gd name="T17" fmla="*/ 58 h 118"/>
                <a:gd name="T18" fmla="*/ 67 w 106"/>
                <a:gd name="T19" fmla="*/ 49 h 118"/>
                <a:gd name="T20" fmla="*/ 73 w 106"/>
                <a:gd name="T21" fmla="*/ 56 h 118"/>
                <a:gd name="T22" fmla="*/ 90 w 106"/>
                <a:gd name="T23" fmla="*/ 66 h 118"/>
                <a:gd name="T24" fmla="*/ 78 w 106"/>
                <a:gd name="T25" fmla="*/ 90 h 118"/>
                <a:gd name="T26" fmla="*/ 55 w 106"/>
                <a:gd name="T27" fmla="*/ 82 h 118"/>
                <a:gd name="T28" fmla="*/ 54 w 106"/>
                <a:gd name="T29" fmla="*/ 85 h 118"/>
                <a:gd name="T30" fmla="*/ 75 w 106"/>
                <a:gd name="T31" fmla="*/ 95 h 118"/>
                <a:gd name="T32" fmla="*/ 61 w 106"/>
                <a:gd name="T33" fmla="*/ 117 h 118"/>
                <a:gd name="T34" fmla="*/ 26 w 106"/>
                <a:gd name="T35" fmla="*/ 108 h 118"/>
                <a:gd name="T36" fmla="*/ 8 w 106"/>
                <a:gd name="T37" fmla="*/ 102 h 118"/>
                <a:gd name="T38" fmla="*/ 4 w 106"/>
                <a:gd name="T39" fmla="*/ 84 h 118"/>
                <a:gd name="T40" fmla="*/ 20 w 106"/>
                <a:gd name="T41" fmla="*/ 77 h 118"/>
                <a:gd name="T42" fmla="*/ 15 w 106"/>
                <a:gd name="T43" fmla="*/ 70 h 118"/>
                <a:gd name="T44" fmla="*/ 6 w 106"/>
                <a:gd name="T45" fmla="*/ 50 h 118"/>
                <a:gd name="T46" fmla="*/ 23 w 106"/>
                <a:gd name="T47" fmla="*/ 40 h 118"/>
                <a:gd name="T48" fmla="*/ 29 w 106"/>
                <a:gd name="T49" fmla="*/ 3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18">
                  <a:moveTo>
                    <a:pt x="29" y="31"/>
                  </a:moveTo>
                  <a:cubicBezTo>
                    <a:pt x="29" y="31"/>
                    <a:pt x="15" y="19"/>
                    <a:pt x="22" y="10"/>
                  </a:cubicBezTo>
                  <a:cubicBezTo>
                    <a:pt x="29" y="1"/>
                    <a:pt x="39" y="0"/>
                    <a:pt x="51" y="7"/>
                  </a:cubicBezTo>
                  <a:cubicBezTo>
                    <a:pt x="62" y="14"/>
                    <a:pt x="79" y="18"/>
                    <a:pt x="84" y="22"/>
                  </a:cubicBezTo>
                  <a:cubicBezTo>
                    <a:pt x="90" y="26"/>
                    <a:pt x="96" y="28"/>
                    <a:pt x="96" y="25"/>
                  </a:cubicBezTo>
                  <a:cubicBezTo>
                    <a:pt x="97" y="23"/>
                    <a:pt x="89" y="22"/>
                    <a:pt x="88" y="19"/>
                  </a:cubicBezTo>
                  <a:cubicBezTo>
                    <a:pt x="94" y="20"/>
                    <a:pt x="106" y="23"/>
                    <a:pt x="103" y="28"/>
                  </a:cubicBezTo>
                  <a:cubicBezTo>
                    <a:pt x="100" y="33"/>
                    <a:pt x="100" y="34"/>
                    <a:pt x="100" y="42"/>
                  </a:cubicBezTo>
                  <a:cubicBezTo>
                    <a:pt x="99" y="50"/>
                    <a:pt x="96" y="58"/>
                    <a:pt x="91" y="58"/>
                  </a:cubicBezTo>
                  <a:cubicBezTo>
                    <a:pt x="84" y="56"/>
                    <a:pt x="72" y="51"/>
                    <a:pt x="67" y="49"/>
                  </a:cubicBezTo>
                  <a:cubicBezTo>
                    <a:pt x="63" y="46"/>
                    <a:pt x="62" y="50"/>
                    <a:pt x="73" y="56"/>
                  </a:cubicBezTo>
                  <a:cubicBezTo>
                    <a:pt x="84" y="61"/>
                    <a:pt x="89" y="60"/>
                    <a:pt x="90" y="66"/>
                  </a:cubicBezTo>
                  <a:cubicBezTo>
                    <a:pt x="92" y="71"/>
                    <a:pt x="83" y="91"/>
                    <a:pt x="78" y="90"/>
                  </a:cubicBezTo>
                  <a:cubicBezTo>
                    <a:pt x="73" y="89"/>
                    <a:pt x="57" y="84"/>
                    <a:pt x="55" y="82"/>
                  </a:cubicBezTo>
                  <a:cubicBezTo>
                    <a:pt x="52" y="80"/>
                    <a:pt x="49" y="82"/>
                    <a:pt x="54" y="85"/>
                  </a:cubicBezTo>
                  <a:cubicBezTo>
                    <a:pt x="60" y="89"/>
                    <a:pt x="72" y="93"/>
                    <a:pt x="75" y="95"/>
                  </a:cubicBezTo>
                  <a:cubicBezTo>
                    <a:pt x="77" y="96"/>
                    <a:pt x="76" y="118"/>
                    <a:pt x="61" y="117"/>
                  </a:cubicBezTo>
                  <a:cubicBezTo>
                    <a:pt x="46" y="116"/>
                    <a:pt x="33" y="110"/>
                    <a:pt x="26" y="108"/>
                  </a:cubicBezTo>
                  <a:cubicBezTo>
                    <a:pt x="20" y="106"/>
                    <a:pt x="9" y="105"/>
                    <a:pt x="8" y="102"/>
                  </a:cubicBezTo>
                  <a:cubicBezTo>
                    <a:pt x="6" y="100"/>
                    <a:pt x="0" y="86"/>
                    <a:pt x="4" y="84"/>
                  </a:cubicBezTo>
                  <a:cubicBezTo>
                    <a:pt x="8" y="82"/>
                    <a:pt x="16" y="79"/>
                    <a:pt x="20" y="77"/>
                  </a:cubicBezTo>
                  <a:cubicBezTo>
                    <a:pt x="24" y="75"/>
                    <a:pt x="19" y="73"/>
                    <a:pt x="15" y="70"/>
                  </a:cubicBezTo>
                  <a:cubicBezTo>
                    <a:pt x="11" y="67"/>
                    <a:pt x="3" y="57"/>
                    <a:pt x="6" y="50"/>
                  </a:cubicBezTo>
                  <a:cubicBezTo>
                    <a:pt x="8" y="44"/>
                    <a:pt x="16" y="41"/>
                    <a:pt x="23" y="40"/>
                  </a:cubicBezTo>
                  <a:cubicBezTo>
                    <a:pt x="29" y="38"/>
                    <a:pt x="32" y="35"/>
                    <a:pt x="29" y="3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5" name="Freeform 534"/>
            <p:cNvSpPr/>
            <p:nvPr/>
          </p:nvSpPr>
          <p:spPr bwMode="auto">
            <a:xfrm>
              <a:off x="671514" y="6197601"/>
              <a:ext cx="76200" cy="119063"/>
            </a:xfrm>
            <a:custGeom>
              <a:avLst/>
              <a:gdLst>
                <a:gd name="T0" fmla="*/ 45 w 142"/>
                <a:gd name="T1" fmla="*/ 0 h 222"/>
                <a:gd name="T2" fmla="*/ 119 w 142"/>
                <a:gd name="T3" fmla="*/ 110 h 222"/>
                <a:gd name="T4" fmla="*/ 142 w 142"/>
                <a:gd name="T5" fmla="*/ 197 h 222"/>
                <a:gd name="T6" fmla="*/ 30 w 142"/>
                <a:gd name="T7" fmla="*/ 222 h 222"/>
                <a:gd name="T8" fmla="*/ 0 w 142"/>
                <a:gd name="T9" fmla="*/ 12 h 222"/>
                <a:gd name="T10" fmla="*/ 45 w 142"/>
                <a:gd name="T11" fmla="*/ 0 h 222"/>
              </a:gdLst>
              <a:ahLst/>
              <a:cxnLst>
                <a:cxn ang="0">
                  <a:pos x="T0" y="T1"/>
                </a:cxn>
                <a:cxn ang="0">
                  <a:pos x="T2" y="T3"/>
                </a:cxn>
                <a:cxn ang="0">
                  <a:pos x="T4" y="T5"/>
                </a:cxn>
                <a:cxn ang="0">
                  <a:pos x="T6" y="T7"/>
                </a:cxn>
                <a:cxn ang="0">
                  <a:pos x="T8" y="T9"/>
                </a:cxn>
                <a:cxn ang="0">
                  <a:pos x="T10" y="T11"/>
                </a:cxn>
              </a:cxnLst>
              <a:rect l="0" t="0" r="r" b="b"/>
              <a:pathLst>
                <a:path w="142" h="222">
                  <a:moveTo>
                    <a:pt x="45" y="0"/>
                  </a:moveTo>
                  <a:cubicBezTo>
                    <a:pt x="45" y="0"/>
                    <a:pt x="89" y="27"/>
                    <a:pt x="119" y="110"/>
                  </a:cubicBezTo>
                  <a:cubicBezTo>
                    <a:pt x="142" y="175"/>
                    <a:pt x="142" y="197"/>
                    <a:pt x="142" y="197"/>
                  </a:cubicBezTo>
                  <a:cubicBezTo>
                    <a:pt x="142" y="197"/>
                    <a:pt x="76" y="213"/>
                    <a:pt x="30" y="222"/>
                  </a:cubicBezTo>
                  <a:cubicBezTo>
                    <a:pt x="0" y="12"/>
                    <a:pt x="0" y="12"/>
                    <a:pt x="0" y="12"/>
                  </a:cubicBezTo>
                  <a:lnTo>
                    <a:pt x="4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6" name="Freeform 535"/>
            <p:cNvSpPr/>
            <p:nvPr/>
          </p:nvSpPr>
          <p:spPr bwMode="auto">
            <a:xfrm>
              <a:off x="682626" y="6202363"/>
              <a:ext cx="55563" cy="106363"/>
            </a:xfrm>
            <a:custGeom>
              <a:avLst/>
              <a:gdLst>
                <a:gd name="T0" fmla="*/ 41 w 103"/>
                <a:gd name="T1" fmla="*/ 19 h 200"/>
                <a:gd name="T2" fmla="*/ 86 w 103"/>
                <a:gd name="T3" fmla="*/ 95 h 200"/>
                <a:gd name="T4" fmla="*/ 62 w 103"/>
                <a:gd name="T5" fmla="*/ 159 h 200"/>
                <a:gd name="T6" fmla="*/ 89 w 103"/>
                <a:gd name="T7" fmla="*/ 111 h 200"/>
                <a:gd name="T8" fmla="*/ 64 w 103"/>
                <a:gd name="T9" fmla="*/ 190 h 200"/>
                <a:gd name="T10" fmla="*/ 41 w 103"/>
                <a:gd name="T11" fmla="*/ 19 h 200"/>
              </a:gdLst>
              <a:ahLst/>
              <a:cxnLst>
                <a:cxn ang="0">
                  <a:pos x="T0" y="T1"/>
                </a:cxn>
                <a:cxn ang="0">
                  <a:pos x="T2" y="T3"/>
                </a:cxn>
                <a:cxn ang="0">
                  <a:pos x="T4" y="T5"/>
                </a:cxn>
                <a:cxn ang="0">
                  <a:pos x="T6" y="T7"/>
                </a:cxn>
                <a:cxn ang="0">
                  <a:pos x="T8" y="T9"/>
                </a:cxn>
                <a:cxn ang="0">
                  <a:pos x="T10" y="T11"/>
                </a:cxn>
              </a:cxnLst>
              <a:rect l="0" t="0" r="r" b="b"/>
              <a:pathLst>
                <a:path w="103" h="200">
                  <a:moveTo>
                    <a:pt x="41" y="19"/>
                  </a:moveTo>
                  <a:cubicBezTo>
                    <a:pt x="41" y="19"/>
                    <a:pt x="77" y="51"/>
                    <a:pt x="86" y="95"/>
                  </a:cubicBezTo>
                  <a:cubicBezTo>
                    <a:pt x="73" y="137"/>
                    <a:pt x="48" y="150"/>
                    <a:pt x="62" y="159"/>
                  </a:cubicBezTo>
                  <a:cubicBezTo>
                    <a:pt x="71" y="165"/>
                    <a:pt x="69" y="131"/>
                    <a:pt x="89" y="111"/>
                  </a:cubicBezTo>
                  <a:cubicBezTo>
                    <a:pt x="103" y="143"/>
                    <a:pt x="93" y="179"/>
                    <a:pt x="64" y="190"/>
                  </a:cubicBezTo>
                  <a:cubicBezTo>
                    <a:pt x="36" y="200"/>
                    <a:pt x="0" y="0"/>
                    <a:pt x="41"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7" name="Freeform 536"/>
            <p:cNvSpPr/>
            <p:nvPr/>
          </p:nvSpPr>
          <p:spPr bwMode="auto">
            <a:xfrm>
              <a:off x="481014" y="6056313"/>
              <a:ext cx="134938" cy="201613"/>
            </a:xfrm>
            <a:custGeom>
              <a:avLst/>
              <a:gdLst>
                <a:gd name="T0" fmla="*/ 244 w 251"/>
                <a:gd name="T1" fmla="*/ 378 h 378"/>
                <a:gd name="T2" fmla="*/ 100 w 251"/>
                <a:gd name="T3" fmla="*/ 302 h 378"/>
                <a:gd name="T4" fmla="*/ 0 w 251"/>
                <a:gd name="T5" fmla="*/ 17 h 378"/>
                <a:gd name="T6" fmla="*/ 79 w 251"/>
                <a:gd name="T7" fmla="*/ 0 h 378"/>
                <a:gd name="T8" fmla="*/ 138 w 251"/>
                <a:gd name="T9" fmla="*/ 153 h 378"/>
                <a:gd name="T10" fmla="*/ 246 w 251"/>
                <a:gd name="T11" fmla="*/ 270 h 378"/>
                <a:gd name="T12" fmla="*/ 244 w 251"/>
                <a:gd name="T13" fmla="*/ 378 h 378"/>
              </a:gdLst>
              <a:ahLst/>
              <a:cxnLst>
                <a:cxn ang="0">
                  <a:pos x="T0" y="T1"/>
                </a:cxn>
                <a:cxn ang="0">
                  <a:pos x="T2" y="T3"/>
                </a:cxn>
                <a:cxn ang="0">
                  <a:pos x="T4" y="T5"/>
                </a:cxn>
                <a:cxn ang="0">
                  <a:pos x="T6" y="T7"/>
                </a:cxn>
                <a:cxn ang="0">
                  <a:pos x="T8" y="T9"/>
                </a:cxn>
                <a:cxn ang="0">
                  <a:pos x="T10" y="T11"/>
                </a:cxn>
                <a:cxn ang="0">
                  <a:pos x="T12" y="T13"/>
                </a:cxn>
              </a:cxnLst>
              <a:rect l="0" t="0" r="r" b="b"/>
              <a:pathLst>
                <a:path w="251" h="378">
                  <a:moveTo>
                    <a:pt x="244" y="378"/>
                  </a:moveTo>
                  <a:cubicBezTo>
                    <a:pt x="244" y="378"/>
                    <a:pt x="138" y="340"/>
                    <a:pt x="100" y="302"/>
                  </a:cubicBezTo>
                  <a:cubicBezTo>
                    <a:pt x="62" y="265"/>
                    <a:pt x="0" y="50"/>
                    <a:pt x="0" y="17"/>
                  </a:cubicBezTo>
                  <a:cubicBezTo>
                    <a:pt x="39" y="0"/>
                    <a:pt x="79" y="0"/>
                    <a:pt x="79" y="0"/>
                  </a:cubicBezTo>
                  <a:cubicBezTo>
                    <a:pt x="79" y="0"/>
                    <a:pt x="122" y="112"/>
                    <a:pt x="138" y="153"/>
                  </a:cubicBezTo>
                  <a:cubicBezTo>
                    <a:pt x="154" y="194"/>
                    <a:pt x="158" y="252"/>
                    <a:pt x="246" y="270"/>
                  </a:cubicBezTo>
                  <a:cubicBezTo>
                    <a:pt x="251" y="328"/>
                    <a:pt x="244" y="378"/>
                    <a:pt x="244" y="37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8" name="Freeform 537"/>
            <p:cNvSpPr/>
            <p:nvPr/>
          </p:nvSpPr>
          <p:spPr bwMode="auto">
            <a:xfrm>
              <a:off x="457201" y="5957888"/>
              <a:ext cx="98425" cy="107950"/>
            </a:xfrm>
            <a:custGeom>
              <a:avLst/>
              <a:gdLst>
                <a:gd name="T0" fmla="*/ 44 w 186"/>
                <a:gd name="T1" fmla="*/ 196 h 203"/>
                <a:gd name="T2" fmla="*/ 9 w 186"/>
                <a:gd name="T3" fmla="*/ 146 h 203"/>
                <a:gd name="T4" fmla="*/ 4 w 186"/>
                <a:gd name="T5" fmla="*/ 52 h 203"/>
                <a:gd name="T6" fmla="*/ 35 w 186"/>
                <a:gd name="T7" fmla="*/ 34 h 203"/>
                <a:gd name="T8" fmla="*/ 81 w 186"/>
                <a:gd name="T9" fmla="*/ 26 h 203"/>
                <a:gd name="T10" fmla="*/ 115 w 186"/>
                <a:gd name="T11" fmla="*/ 7 h 203"/>
                <a:gd name="T12" fmla="*/ 125 w 186"/>
                <a:gd name="T13" fmla="*/ 59 h 203"/>
                <a:gd name="T14" fmla="*/ 125 w 186"/>
                <a:gd name="T15" fmla="*/ 94 h 203"/>
                <a:gd name="T16" fmla="*/ 154 w 186"/>
                <a:gd name="T17" fmla="*/ 76 h 203"/>
                <a:gd name="T18" fmla="*/ 171 w 186"/>
                <a:gd name="T19" fmla="*/ 96 h 203"/>
                <a:gd name="T20" fmla="*/ 146 w 186"/>
                <a:gd name="T21" fmla="*/ 123 h 203"/>
                <a:gd name="T22" fmla="*/ 119 w 186"/>
                <a:gd name="T23" fmla="*/ 175 h 203"/>
                <a:gd name="T24" fmla="*/ 44 w 186"/>
                <a:gd name="T25" fmla="*/ 19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203">
                  <a:moveTo>
                    <a:pt x="44" y="196"/>
                  </a:moveTo>
                  <a:cubicBezTo>
                    <a:pt x="44" y="196"/>
                    <a:pt x="14" y="182"/>
                    <a:pt x="9" y="146"/>
                  </a:cubicBezTo>
                  <a:cubicBezTo>
                    <a:pt x="3" y="111"/>
                    <a:pt x="0" y="65"/>
                    <a:pt x="4" y="52"/>
                  </a:cubicBezTo>
                  <a:cubicBezTo>
                    <a:pt x="7" y="39"/>
                    <a:pt x="26" y="18"/>
                    <a:pt x="35" y="34"/>
                  </a:cubicBezTo>
                  <a:cubicBezTo>
                    <a:pt x="45" y="10"/>
                    <a:pt x="65" y="1"/>
                    <a:pt x="81" y="26"/>
                  </a:cubicBezTo>
                  <a:cubicBezTo>
                    <a:pt x="94" y="0"/>
                    <a:pt x="108" y="3"/>
                    <a:pt x="115" y="7"/>
                  </a:cubicBezTo>
                  <a:cubicBezTo>
                    <a:pt x="123" y="11"/>
                    <a:pt x="126" y="48"/>
                    <a:pt x="125" y="59"/>
                  </a:cubicBezTo>
                  <a:cubicBezTo>
                    <a:pt x="124" y="70"/>
                    <a:pt x="125" y="94"/>
                    <a:pt x="125" y="94"/>
                  </a:cubicBezTo>
                  <a:cubicBezTo>
                    <a:pt x="125" y="94"/>
                    <a:pt x="143" y="76"/>
                    <a:pt x="154" y="76"/>
                  </a:cubicBezTo>
                  <a:cubicBezTo>
                    <a:pt x="165" y="75"/>
                    <a:pt x="186" y="78"/>
                    <a:pt x="171" y="96"/>
                  </a:cubicBezTo>
                  <a:cubicBezTo>
                    <a:pt x="155" y="115"/>
                    <a:pt x="146" y="123"/>
                    <a:pt x="146" y="123"/>
                  </a:cubicBezTo>
                  <a:cubicBezTo>
                    <a:pt x="146" y="123"/>
                    <a:pt x="144" y="160"/>
                    <a:pt x="119" y="175"/>
                  </a:cubicBezTo>
                  <a:cubicBezTo>
                    <a:pt x="76" y="203"/>
                    <a:pt x="44" y="196"/>
                    <a:pt x="44" y="19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9" name="Freeform 538"/>
            <p:cNvSpPr/>
            <p:nvPr/>
          </p:nvSpPr>
          <p:spPr bwMode="auto">
            <a:xfrm>
              <a:off x="457201" y="5957888"/>
              <a:ext cx="98425" cy="104775"/>
            </a:xfrm>
            <a:custGeom>
              <a:avLst/>
              <a:gdLst>
                <a:gd name="T0" fmla="*/ 138 w 186"/>
                <a:gd name="T1" fmla="*/ 87 h 196"/>
                <a:gd name="T2" fmla="*/ 133 w 186"/>
                <a:gd name="T3" fmla="*/ 91 h 196"/>
                <a:gd name="T4" fmla="*/ 125 w 186"/>
                <a:gd name="T5" fmla="*/ 99 h 196"/>
                <a:gd name="T6" fmla="*/ 121 w 186"/>
                <a:gd name="T7" fmla="*/ 105 h 196"/>
                <a:gd name="T8" fmla="*/ 101 w 186"/>
                <a:gd name="T9" fmla="*/ 102 h 196"/>
                <a:gd name="T10" fmla="*/ 71 w 186"/>
                <a:gd name="T11" fmla="*/ 115 h 196"/>
                <a:gd name="T12" fmla="*/ 70 w 186"/>
                <a:gd name="T13" fmla="*/ 108 h 196"/>
                <a:gd name="T14" fmla="*/ 119 w 186"/>
                <a:gd name="T15" fmla="*/ 98 h 196"/>
                <a:gd name="T16" fmla="*/ 121 w 186"/>
                <a:gd name="T17" fmla="*/ 57 h 196"/>
                <a:gd name="T18" fmla="*/ 116 w 186"/>
                <a:gd name="T19" fmla="*/ 13 h 196"/>
                <a:gd name="T20" fmla="*/ 89 w 186"/>
                <a:gd name="T21" fmla="*/ 18 h 196"/>
                <a:gd name="T22" fmla="*/ 83 w 186"/>
                <a:gd name="T23" fmla="*/ 60 h 196"/>
                <a:gd name="T24" fmla="*/ 85 w 186"/>
                <a:gd name="T25" fmla="*/ 82 h 196"/>
                <a:gd name="T26" fmla="*/ 79 w 186"/>
                <a:gd name="T27" fmla="*/ 84 h 196"/>
                <a:gd name="T28" fmla="*/ 79 w 186"/>
                <a:gd name="T29" fmla="*/ 59 h 196"/>
                <a:gd name="T30" fmla="*/ 74 w 186"/>
                <a:gd name="T31" fmla="*/ 21 h 196"/>
                <a:gd name="T32" fmla="*/ 43 w 186"/>
                <a:gd name="T33" fmla="*/ 26 h 196"/>
                <a:gd name="T34" fmla="*/ 46 w 186"/>
                <a:gd name="T35" fmla="*/ 79 h 196"/>
                <a:gd name="T36" fmla="*/ 49 w 186"/>
                <a:gd name="T37" fmla="*/ 88 h 196"/>
                <a:gd name="T38" fmla="*/ 43 w 186"/>
                <a:gd name="T39" fmla="*/ 90 h 196"/>
                <a:gd name="T40" fmla="*/ 37 w 186"/>
                <a:gd name="T41" fmla="*/ 59 h 196"/>
                <a:gd name="T42" fmla="*/ 31 w 186"/>
                <a:gd name="T43" fmla="*/ 33 h 196"/>
                <a:gd name="T44" fmla="*/ 9 w 186"/>
                <a:gd name="T45" fmla="*/ 47 h 196"/>
                <a:gd name="T46" fmla="*/ 6 w 186"/>
                <a:gd name="T47" fmla="*/ 88 h 196"/>
                <a:gd name="T48" fmla="*/ 13 w 186"/>
                <a:gd name="T49" fmla="*/ 102 h 196"/>
                <a:gd name="T50" fmla="*/ 16 w 186"/>
                <a:gd name="T51" fmla="*/ 105 h 196"/>
                <a:gd name="T52" fmla="*/ 10 w 186"/>
                <a:gd name="T53" fmla="*/ 140 h 196"/>
                <a:gd name="T54" fmla="*/ 25 w 186"/>
                <a:gd name="T55" fmla="*/ 174 h 196"/>
                <a:gd name="T56" fmla="*/ 56 w 186"/>
                <a:gd name="T57" fmla="*/ 193 h 196"/>
                <a:gd name="T58" fmla="*/ 44 w 186"/>
                <a:gd name="T59" fmla="*/ 196 h 196"/>
                <a:gd name="T60" fmla="*/ 9 w 186"/>
                <a:gd name="T61" fmla="*/ 146 h 196"/>
                <a:gd name="T62" fmla="*/ 4 w 186"/>
                <a:gd name="T63" fmla="*/ 52 h 196"/>
                <a:gd name="T64" fmla="*/ 35 w 186"/>
                <a:gd name="T65" fmla="*/ 34 h 196"/>
                <a:gd name="T66" fmla="*/ 81 w 186"/>
                <a:gd name="T67" fmla="*/ 26 h 196"/>
                <a:gd name="T68" fmla="*/ 115 w 186"/>
                <a:gd name="T69" fmla="*/ 7 h 196"/>
                <a:gd name="T70" fmla="*/ 125 w 186"/>
                <a:gd name="T71" fmla="*/ 59 h 196"/>
                <a:gd name="T72" fmla="*/ 125 w 186"/>
                <a:gd name="T73" fmla="*/ 94 h 196"/>
                <a:gd name="T74" fmla="*/ 154 w 186"/>
                <a:gd name="T75" fmla="*/ 76 h 196"/>
                <a:gd name="T76" fmla="*/ 171 w 186"/>
                <a:gd name="T77" fmla="*/ 96 h 196"/>
                <a:gd name="T78" fmla="*/ 146 w 186"/>
                <a:gd name="T79" fmla="*/ 123 h 196"/>
                <a:gd name="T80" fmla="*/ 119 w 186"/>
                <a:gd name="T81" fmla="*/ 175 h 196"/>
                <a:gd name="T82" fmla="*/ 115 w 186"/>
                <a:gd name="T83" fmla="*/ 176 h 196"/>
                <a:gd name="T84" fmla="*/ 141 w 186"/>
                <a:gd name="T85" fmla="*/ 124 h 196"/>
                <a:gd name="T86" fmla="*/ 156 w 186"/>
                <a:gd name="T87" fmla="*/ 108 h 196"/>
                <a:gd name="T88" fmla="*/ 172 w 186"/>
                <a:gd name="T89" fmla="*/ 86 h 196"/>
                <a:gd name="T90" fmla="*/ 165 w 186"/>
                <a:gd name="T91" fmla="*/ 80 h 196"/>
                <a:gd name="T92" fmla="*/ 151 w 186"/>
                <a:gd name="T93" fmla="*/ 79 h 196"/>
                <a:gd name="T94" fmla="*/ 138 w 186"/>
                <a:gd name="T95" fmla="*/ 8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6" h="196">
                  <a:moveTo>
                    <a:pt x="138" y="87"/>
                  </a:moveTo>
                  <a:cubicBezTo>
                    <a:pt x="136" y="88"/>
                    <a:pt x="134" y="90"/>
                    <a:pt x="133" y="91"/>
                  </a:cubicBezTo>
                  <a:cubicBezTo>
                    <a:pt x="130" y="94"/>
                    <a:pt x="127" y="96"/>
                    <a:pt x="125" y="99"/>
                  </a:cubicBezTo>
                  <a:cubicBezTo>
                    <a:pt x="124" y="101"/>
                    <a:pt x="122" y="103"/>
                    <a:pt x="121" y="105"/>
                  </a:cubicBezTo>
                  <a:cubicBezTo>
                    <a:pt x="120" y="108"/>
                    <a:pt x="114" y="100"/>
                    <a:pt x="101" y="102"/>
                  </a:cubicBezTo>
                  <a:cubicBezTo>
                    <a:pt x="88" y="103"/>
                    <a:pt x="76" y="110"/>
                    <a:pt x="71" y="115"/>
                  </a:cubicBezTo>
                  <a:cubicBezTo>
                    <a:pt x="66" y="120"/>
                    <a:pt x="63" y="113"/>
                    <a:pt x="70" y="108"/>
                  </a:cubicBezTo>
                  <a:cubicBezTo>
                    <a:pt x="76" y="103"/>
                    <a:pt x="95" y="92"/>
                    <a:pt x="119" y="98"/>
                  </a:cubicBezTo>
                  <a:cubicBezTo>
                    <a:pt x="123" y="93"/>
                    <a:pt x="121" y="67"/>
                    <a:pt x="121" y="57"/>
                  </a:cubicBezTo>
                  <a:cubicBezTo>
                    <a:pt x="121" y="48"/>
                    <a:pt x="118" y="17"/>
                    <a:pt x="116" y="13"/>
                  </a:cubicBezTo>
                  <a:cubicBezTo>
                    <a:pt x="113" y="8"/>
                    <a:pt x="96" y="6"/>
                    <a:pt x="89" y="18"/>
                  </a:cubicBezTo>
                  <a:cubicBezTo>
                    <a:pt x="82" y="29"/>
                    <a:pt x="82" y="52"/>
                    <a:pt x="83" y="60"/>
                  </a:cubicBezTo>
                  <a:cubicBezTo>
                    <a:pt x="83" y="69"/>
                    <a:pt x="85" y="82"/>
                    <a:pt x="85" y="82"/>
                  </a:cubicBezTo>
                  <a:cubicBezTo>
                    <a:pt x="79" y="84"/>
                    <a:pt x="79" y="84"/>
                    <a:pt x="79" y="84"/>
                  </a:cubicBezTo>
                  <a:cubicBezTo>
                    <a:pt x="79" y="84"/>
                    <a:pt x="79" y="74"/>
                    <a:pt x="79" y="59"/>
                  </a:cubicBezTo>
                  <a:cubicBezTo>
                    <a:pt x="78" y="45"/>
                    <a:pt x="82" y="32"/>
                    <a:pt x="74" y="21"/>
                  </a:cubicBezTo>
                  <a:cubicBezTo>
                    <a:pt x="65" y="10"/>
                    <a:pt x="48" y="15"/>
                    <a:pt x="43" y="26"/>
                  </a:cubicBezTo>
                  <a:cubicBezTo>
                    <a:pt x="37" y="37"/>
                    <a:pt x="41" y="68"/>
                    <a:pt x="46" y="79"/>
                  </a:cubicBezTo>
                  <a:cubicBezTo>
                    <a:pt x="48" y="85"/>
                    <a:pt x="49" y="88"/>
                    <a:pt x="49" y="88"/>
                  </a:cubicBezTo>
                  <a:cubicBezTo>
                    <a:pt x="43" y="90"/>
                    <a:pt x="43" y="90"/>
                    <a:pt x="43" y="90"/>
                  </a:cubicBezTo>
                  <a:cubicBezTo>
                    <a:pt x="43" y="90"/>
                    <a:pt x="38" y="67"/>
                    <a:pt x="37" y="59"/>
                  </a:cubicBezTo>
                  <a:cubicBezTo>
                    <a:pt x="35" y="50"/>
                    <a:pt x="35" y="37"/>
                    <a:pt x="31" y="33"/>
                  </a:cubicBezTo>
                  <a:cubicBezTo>
                    <a:pt x="26" y="28"/>
                    <a:pt x="13" y="38"/>
                    <a:pt x="9" y="47"/>
                  </a:cubicBezTo>
                  <a:cubicBezTo>
                    <a:pt x="9" y="47"/>
                    <a:pt x="1" y="54"/>
                    <a:pt x="6" y="88"/>
                  </a:cubicBezTo>
                  <a:cubicBezTo>
                    <a:pt x="7" y="95"/>
                    <a:pt x="9" y="103"/>
                    <a:pt x="13" y="102"/>
                  </a:cubicBezTo>
                  <a:cubicBezTo>
                    <a:pt x="17" y="100"/>
                    <a:pt x="21" y="101"/>
                    <a:pt x="16" y="105"/>
                  </a:cubicBezTo>
                  <a:cubicBezTo>
                    <a:pt x="11" y="108"/>
                    <a:pt x="8" y="132"/>
                    <a:pt x="10" y="140"/>
                  </a:cubicBezTo>
                  <a:cubicBezTo>
                    <a:pt x="13" y="149"/>
                    <a:pt x="12" y="164"/>
                    <a:pt x="25" y="174"/>
                  </a:cubicBezTo>
                  <a:cubicBezTo>
                    <a:pt x="34" y="181"/>
                    <a:pt x="46" y="189"/>
                    <a:pt x="56" y="193"/>
                  </a:cubicBezTo>
                  <a:cubicBezTo>
                    <a:pt x="49" y="195"/>
                    <a:pt x="44" y="196"/>
                    <a:pt x="44" y="196"/>
                  </a:cubicBezTo>
                  <a:cubicBezTo>
                    <a:pt x="44" y="196"/>
                    <a:pt x="14" y="182"/>
                    <a:pt x="9" y="146"/>
                  </a:cubicBezTo>
                  <a:cubicBezTo>
                    <a:pt x="3" y="111"/>
                    <a:pt x="0" y="65"/>
                    <a:pt x="4" y="52"/>
                  </a:cubicBezTo>
                  <a:cubicBezTo>
                    <a:pt x="7" y="39"/>
                    <a:pt x="26" y="18"/>
                    <a:pt x="35" y="34"/>
                  </a:cubicBezTo>
                  <a:cubicBezTo>
                    <a:pt x="45" y="10"/>
                    <a:pt x="65" y="1"/>
                    <a:pt x="81" y="26"/>
                  </a:cubicBezTo>
                  <a:cubicBezTo>
                    <a:pt x="94" y="0"/>
                    <a:pt x="108" y="3"/>
                    <a:pt x="115" y="7"/>
                  </a:cubicBezTo>
                  <a:cubicBezTo>
                    <a:pt x="123" y="11"/>
                    <a:pt x="126" y="48"/>
                    <a:pt x="125" y="59"/>
                  </a:cubicBezTo>
                  <a:cubicBezTo>
                    <a:pt x="124" y="70"/>
                    <a:pt x="125" y="94"/>
                    <a:pt x="125" y="94"/>
                  </a:cubicBezTo>
                  <a:cubicBezTo>
                    <a:pt x="125" y="94"/>
                    <a:pt x="143" y="76"/>
                    <a:pt x="154" y="76"/>
                  </a:cubicBezTo>
                  <a:cubicBezTo>
                    <a:pt x="165" y="75"/>
                    <a:pt x="186" y="78"/>
                    <a:pt x="171" y="96"/>
                  </a:cubicBezTo>
                  <a:cubicBezTo>
                    <a:pt x="155" y="115"/>
                    <a:pt x="146" y="123"/>
                    <a:pt x="146" y="123"/>
                  </a:cubicBezTo>
                  <a:cubicBezTo>
                    <a:pt x="146" y="123"/>
                    <a:pt x="144" y="160"/>
                    <a:pt x="119" y="175"/>
                  </a:cubicBezTo>
                  <a:cubicBezTo>
                    <a:pt x="118" y="175"/>
                    <a:pt x="117" y="176"/>
                    <a:pt x="115" y="176"/>
                  </a:cubicBezTo>
                  <a:cubicBezTo>
                    <a:pt x="126" y="164"/>
                    <a:pt x="142" y="142"/>
                    <a:pt x="141" y="124"/>
                  </a:cubicBezTo>
                  <a:cubicBezTo>
                    <a:pt x="141" y="119"/>
                    <a:pt x="151" y="113"/>
                    <a:pt x="156" y="108"/>
                  </a:cubicBezTo>
                  <a:cubicBezTo>
                    <a:pt x="161" y="102"/>
                    <a:pt x="173" y="91"/>
                    <a:pt x="172" y="86"/>
                  </a:cubicBezTo>
                  <a:cubicBezTo>
                    <a:pt x="172" y="83"/>
                    <a:pt x="167" y="81"/>
                    <a:pt x="165" y="80"/>
                  </a:cubicBezTo>
                  <a:cubicBezTo>
                    <a:pt x="160" y="79"/>
                    <a:pt x="155" y="78"/>
                    <a:pt x="151" y="79"/>
                  </a:cubicBezTo>
                  <a:cubicBezTo>
                    <a:pt x="146" y="80"/>
                    <a:pt x="142" y="83"/>
                    <a:pt x="138" y="8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0" name="Freeform 539"/>
            <p:cNvSpPr/>
            <p:nvPr/>
          </p:nvSpPr>
          <p:spPr bwMode="auto">
            <a:xfrm>
              <a:off x="474664" y="6046788"/>
              <a:ext cx="57150" cy="33338"/>
            </a:xfrm>
            <a:custGeom>
              <a:avLst/>
              <a:gdLst>
                <a:gd name="T0" fmla="*/ 97 w 108"/>
                <a:gd name="T1" fmla="*/ 0 h 64"/>
                <a:gd name="T2" fmla="*/ 6 w 108"/>
                <a:gd name="T3" fmla="*/ 26 h 64"/>
                <a:gd name="T4" fmla="*/ 9 w 108"/>
                <a:gd name="T5" fmla="*/ 44 h 64"/>
                <a:gd name="T6" fmla="*/ 103 w 108"/>
                <a:gd name="T7" fmla="*/ 20 h 64"/>
                <a:gd name="T8" fmla="*/ 97 w 108"/>
                <a:gd name="T9" fmla="*/ 0 h 64"/>
              </a:gdLst>
              <a:ahLst/>
              <a:cxnLst>
                <a:cxn ang="0">
                  <a:pos x="T0" y="T1"/>
                </a:cxn>
                <a:cxn ang="0">
                  <a:pos x="T2" y="T3"/>
                </a:cxn>
                <a:cxn ang="0">
                  <a:pos x="T4" y="T5"/>
                </a:cxn>
                <a:cxn ang="0">
                  <a:pos x="T6" y="T7"/>
                </a:cxn>
                <a:cxn ang="0">
                  <a:pos x="T8" y="T9"/>
                </a:cxn>
              </a:cxnLst>
              <a:rect l="0" t="0" r="r" b="b"/>
              <a:pathLst>
                <a:path w="108" h="64">
                  <a:moveTo>
                    <a:pt x="97" y="0"/>
                  </a:moveTo>
                  <a:cubicBezTo>
                    <a:pt x="97" y="0"/>
                    <a:pt x="74" y="20"/>
                    <a:pt x="6" y="26"/>
                  </a:cubicBezTo>
                  <a:cubicBezTo>
                    <a:pt x="0" y="38"/>
                    <a:pt x="9" y="44"/>
                    <a:pt x="9" y="44"/>
                  </a:cubicBezTo>
                  <a:cubicBezTo>
                    <a:pt x="9" y="44"/>
                    <a:pt x="54" y="64"/>
                    <a:pt x="103" y="20"/>
                  </a:cubicBezTo>
                  <a:cubicBezTo>
                    <a:pt x="108" y="6"/>
                    <a:pt x="97" y="0"/>
                    <a:pt x="9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1" name="Freeform 540"/>
            <p:cNvSpPr/>
            <p:nvPr/>
          </p:nvSpPr>
          <p:spPr bwMode="auto">
            <a:xfrm>
              <a:off x="484189" y="6064251"/>
              <a:ext cx="117475" cy="174625"/>
            </a:xfrm>
            <a:custGeom>
              <a:avLst/>
              <a:gdLst>
                <a:gd name="T0" fmla="*/ 5 w 219"/>
                <a:gd name="T1" fmla="*/ 24 h 327"/>
                <a:gd name="T2" fmla="*/ 62 w 219"/>
                <a:gd name="T3" fmla="*/ 9 h 327"/>
                <a:gd name="T4" fmla="*/ 89 w 219"/>
                <a:gd name="T5" fmla="*/ 46 h 327"/>
                <a:gd name="T6" fmla="*/ 126 w 219"/>
                <a:gd name="T7" fmla="*/ 167 h 327"/>
                <a:gd name="T8" fmla="*/ 129 w 219"/>
                <a:gd name="T9" fmla="*/ 216 h 327"/>
                <a:gd name="T10" fmla="*/ 132 w 219"/>
                <a:gd name="T11" fmla="*/ 246 h 327"/>
                <a:gd name="T12" fmla="*/ 141 w 219"/>
                <a:gd name="T13" fmla="*/ 190 h 327"/>
                <a:gd name="T14" fmla="*/ 209 w 219"/>
                <a:gd name="T15" fmla="*/ 260 h 327"/>
                <a:gd name="T16" fmla="*/ 188 w 219"/>
                <a:gd name="T17" fmla="*/ 327 h 327"/>
                <a:gd name="T18" fmla="*/ 89 w 219"/>
                <a:gd name="T19" fmla="*/ 266 h 327"/>
                <a:gd name="T20" fmla="*/ 5 w 219"/>
                <a:gd name="T21" fmla="*/ 2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9" h="327">
                  <a:moveTo>
                    <a:pt x="5" y="24"/>
                  </a:moveTo>
                  <a:cubicBezTo>
                    <a:pt x="5" y="24"/>
                    <a:pt x="53" y="19"/>
                    <a:pt x="62" y="9"/>
                  </a:cubicBezTo>
                  <a:cubicBezTo>
                    <a:pt x="72" y="0"/>
                    <a:pt x="83" y="18"/>
                    <a:pt x="89" y="46"/>
                  </a:cubicBezTo>
                  <a:cubicBezTo>
                    <a:pt x="96" y="73"/>
                    <a:pt x="119" y="149"/>
                    <a:pt x="126" y="167"/>
                  </a:cubicBezTo>
                  <a:cubicBezTo>
                    <a:pt x="132" y="185"/>
                    <a:pt x="135" y="195"/>
                    <a:pt x="129" y="216"/>
                  </a:cubicBezTo>
                  <a:cubicBezTo>
                    <a:pt x="123" y="237"/>
                    <a:pt x="123" y="255"/>
                    <a:pt x="132" y="246"/>
                  </a:cubicBezTo>
                  <a:cubicBezTo>
                    <a:pt x="141" y="237"/>
                    <a:pt x="141" y="190"/>
                    <a:pt x="141" y="190"/>
                  </a:cubicBezTo>
                  <a:cubicBezTo>
                    <a:pt x="141" y="190"/>
                    <a:pt x="200" y="228"/>
                    <a:pt x="209" y="260"/>
                  </a:cubicBezTo>
                  <a:cubicBezTo>
                    <a:pt x="219" y="292"/>
                    <a:pt x="211" y="327"/>
                    <a:pt x="188" y="327"/>
                  </a:cubicBezTo>
                  <a:cubicBezTo>
                    <a:pt x="165" y="327"/>
                    <a:pt x="105" y="289"/>
                    <a:pt x="89" y="266"/>
                  </a:cubicBezTo>
                  <a:cubicBezTo>
                    <a:pt x="73" y="243"/>
                    <a:pt x="0" y="39"/>
                    <a:pt x="5" y="2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2" name="Freeform 541"/>
            <p:cNvSpPr/>
            <p:nvPr/>
          </p:nvSpPr>
          <p:spPr bwMode="auto">
            <a:xfrm>
              <a:off x="612776" y="6169026"/>
              <a:ext cx="74613" cy="122238"/>
            </a:xfrm>
            <a:custGeom>
              <a:avLst/>
              <a:gdLst>
                <a:gd name="T0" fmla="*/ 0 w 138"/>
                <a:gd name="T1" fmla="*/ 58 h 227"/>
                <a:gd name="T2" fmla="*/ 138 w 138"/>
                <a:gd name="T3" fmla="*/ 59 h 227"/>
                <a:gd name="T4" fmla="*/ 138 w 138"/>
                <a:gd name="T5" fmla="*/ 227 h 227"/>
                <a:gd name="T6" fmla="*/ 1 w 138"/>
                <a:gd name="T7" fmla="*/ 226 h 227"/>
                <a:gd name="T8" fmla="*/ 0 w 138"/>
                <a:gd name="T9" fmla="*/ 58 h 227"/>
              </a:gdLst>
              <a:ahLst/>
              <a:cxnLst>
                <a:cxn ang="0">
                  <a:pos x="T0" y="T1"/>
                </a:cxn>
                <a:cxn ang="0">
                  <a:pos x="T2" y="T3"/>
                </a:cxn>
                <a:cxn ang="0">
                  <a:pos x="T4" y="T5"/>
                </a:cxn>
                <a:cxn ang="0">
                  <a:pos x="T6" y="T7"/>
                </a:cxn>
                <a:cxn ang="0">
                  <a:pos x="T8" y="T9"/>
                </a:cxn>
              </a:cxnLst>
              <a:rect l="0" t="0" r="r" b="b"/>
              <a:pathLst>
                <a:path w="138" h="227">
                  <a:moveTo>
                    <a:pt x="0" y="58"/>
                  </a:moveTo>
                  <a:cubicBezTo>
                    <a:pt x="0" y="58"/>
                    <a:pt x="67" y="0"/>
                    <a:pt x="138" y="59"/>
                  </a:cubicBezTo>
                  <a:cubicBezTo>
                    <a:pt x="138" y="151"/>
                    <a:pt x="138" y="227"/>
                    <a:pt x="138" y="227"/>
                  </a:cubicBezTo>
                  <a:cubicBezTo>
                    <a:pt x="1" y="226"/>
                    <a:pt x="1" y="226"/>
                    <a:pt x="1" y="226"/>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3" name="Freeform 542"/>
            <p:cNvSpPr/>
            <p:nvPr/>
          </p:nvSpPr>
          <p:spPr bwMode="auto">
            <a:xfrm>
              <a:off x="627064" y="6211888"/>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4" name="Freeform 543"/>
            <p:cNvSpPr/>
            <p:nvPr/>
          </p:nvSpPr>
          <p:spPr bwMode="auto">
            <a:xfrm>
              <a:off x="655639" y="6211888"/>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5" name="Freeform 544"/>
            <p:cNvSpPr>
              <a:spLocks noEditPoints="1"/>
            </p:cNvSpPr>
            <p:nvPr/>
          </p:nvSpPr>
          <p:spPr bwMode="auto">
            <a:xfrm>
              <a:off x="617539" y="6202363"/>
              <a:ext cx="58738" cy="20638"/>
            </a:xfrm>
            <a:custGeom>
              <a:avLst/>
              <a:gdLst>
                <a:gd name="T0" fmla="*/ 7 w 37"/>
                <a:gd name="T1" fmla="*/ 13 h 13"/>
                <a:gd name="T2" fmla="*/ 20 w 37"/>
                <a:gd name="T3" fmla="*/ 3 h 13"/>
                <a:gd name="T4" fmla="*/ 0 w 37"/>
                <a:gd name="T5" fmla="*/ 0 h 13"/>
                <a:gd name="T6" fmla="*/ 7 w 37"/>
                <a:gd name="T7" fmla="*/ 13 h 13"/>
                <a:gd name="T8" fmla="*/ 20 w 37"/>
                <a:gd name="T9" fmla="*/ 3 h 13"/>
                <a:gd name="T10" fmla="*/ 33 w 37"/>
                <a:gd name="T11" fmla="*/ 13 h 13"/>
                <a:gd name="T12" fmla="*/ 37 w 37"/>
                <a:gd name="T13" fmla="*/ 0 h 13"/>
                <a:gd name="T14" fmla="*/ 20 w 37"/>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3">
                  <a:moveTo>
                    <a:pt x="7" y="13"/>
                  </a:moveTo>
                  <a:lnTo>
                    <a:pt x="20" y="3"/>
                  </a:lnTo>
                  <a:lnTo>
                    <a:pt x="0" y="0"/>
                  </a:lnTo>
                  <a:lnTo>
                    <a:pt x="7" y="13"/>
                  </a:lnTo>
                  <a:close/>
                  <a:moveTo>
                    <a:pt x="20" y="3"/>
                  </a:moveTo>
                  <a:lnTo>
                    <a:pt x="33" y="13"/>
                  </a:lnTo>
                  <a:lnTo>
                    <a:pt x="37"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6" name="Freeform 545"/>
            <p:cNvSpPr/>
            <p:nvPr/>
          </p:nvSpPr>
          <p:spPr bwMode="auto">
            <a:xfrm>
              <a:off x="635001" y="6213476"/>
              <a:ext cx="33338" cy="84138"/>
            </a:xfrm>
            <a:custGeom>
              <a:avLst/>
              <a:gdLst>
                <a:gd name="T0" fmla="*/ 13 w 21"/>
                <a:gd name="T1" fmla="*/ 0 h 53"/>
                <a:gd name="T2" fmla="*/ 6 w 21"/>
                <a:gd name="T3" fmla="*/ 0 h 53"/>
                <a:gd name="T4" fmla="*/ 6 w 21"/>
                <a:gd name="T5" fmla="*/ 1 h 53"/>
                <a:gd name="T6" fmla="*/ 0 w 21"/>
                <a:gd name="T7" fmla="*/ 37 h 53"/>
                <a:gd name="T8" fmla="*/ 10 w 21"/>
                <a:gd name="T9" fmla="*/ 53 h 53"/>
                <a:gd name="T10" fmla="*/ 21 w 21"/>
                <a:gd name="T11" fmla="*/ 37 h 53"/>
                <a:gd name="T12" fmla="*/ 13 w 21"/>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1" h="53">
                  <a:moveTo>
                    <a:pt x="13" y="0"/>
                  </a:moveTo>
                  <a:lnTo>
                    <a:pt x="6" y="0"/>
                  </a:lnTo>
                  <a:lnTo>
                    <a:pt x="6" y="1"/>
                  </a:lnTo>
                  <a:lnTo>
                    <a:pt x="0" y="37"/>
                  </a:lnTo>
                  <a:lnTo>
                    <a:pt x="10" y="53"/>
                  </a:lnTo>
                  <a:lnTo>
                    <a:pt x="21"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7" name="Freeform 546"/>
            <p:cNvSpPr/>
            <p:nvPr/>
          </p:nvSpPr>
          <p:spPr bwMode="auto">
            <a:xfrm>
              <a:off x="635001" y="6215063"/>
              <a:ext cx="31750" cy="79375"/>
            </a:xfrm>
            <a:custGeom>
              <a:avLst/>
              <a:gdLst>
                <a:gd name="T0" fmla="*/ 7 w 20"/>
                <a:gd name="T1" fmla="*/ 0 h 50"/>
                <a:gd name="T2" fmla="*/ 12 w 20"/>
                <a:gd name="T3" fmla="*/ 0 h 50"/>
                <a:gd name="T4" fmla="*/ 20 w 20"/>
                <a:gd name="T5" fmla="*/ 36 h 50"/>
                <a:gd name="T6" fmla="*/ 10 w 20"/>
                <a:gd name="T7" fmla="*/ 50 h 50"/>
                <a:gd name="T8" fmla="*/ 0 w 20"/>
                <a:gd name="T9" fmla="*/ 36 h 50"/>
                <a:gd name="T10" fmla="*/ 7 w 20"/>
                <a:gd name="T11" fmla="*/ 0 h 50"/>
              </a:gdLst>
              <a:ahLst/>
              <a:cxnLst>
                <a:cxn ang="0">
                  <a:pos x="T0" y="T1"/>
                </a:cxn>
                <a:cxn ang="0">
                  <a:pos x="T2" y="T3"/>
                </a:cxn>
                <a:cxn ang="0">
                  <a:pos x="T4" y="T5"/>
                </a:cxn>
                <a:cxn ang="0">
                  <a:pos x="T6" y="T7"/>
                </a:cxn>
                <a:cxn ang="0">
                  <a:pos x="T8" y="T9"/>
                </a:cxn>
                <a:cxn ang="0">
                  <a:pos x="T10" y="T11"/>
                </a:cxn>
              </a:cxnLst>
              <a:rect l="0" t="0" r="r" b="b"/>
              <a:pathLst>
                <a:path w="20" h="50">
                  <a:moveTo>
                    <a:pt x="7" y="0"/>
                  </a:moveTo>
                  <a:lnTo>
                    <a:pt x="12" y="0"/>
                  </a:lnTo>
                  <a:lnTo>
                    <a:pt x="20" y="36"/>
                  </a:lnTo>
                  <a:lnTo>
                    <a:pt x="10" y="50"/>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8" name="Freeform 547"/>
            <p:cNvSpPr/>
            <p:nvPr/>
          </p:nvSpPr>
          <p:spPr bwMode="auto">
            <a:xfrm>
              <a:off x="650876" y="6215063"/>
              <a:ext cx="15875" cy="79375"/>
            </a:xfrm>
            <a:custGeom>
              <a:avLst/>
              <a:gdLst>
                <a:gd name="T0" fmla="*/ 10 w 10"/>
                <a:gd name="T1" fmla="*/ 36 h 50"/>
                <a:gd name="T2" fmla="*/ 2 w 10"/>
                <a:gd name="T3" fmla="*/ 0 h 50"/>
                <a:gd name="T4" fmla="*/ 0 w 10"/>
                <a:gd name="T5" fmla="*/ 0 h 50"/>
                <a:gd name="T6" fmla="*/ 0 w 10"/>
                <a:gd name="T7" fmla="*/ 50 h 50"/>
                <a:gd name="T8" fmla="*/ 0 w 10"/>
                <a:gd name="T9" fmla="*/ 50 h 50"/>
                <a:gd name="T10" fmla="*/ 10 w 10"/>
                <a:gd name="T11" fmla="*/ 36 h 50"/>
              </a:gdLst>
              <a:ahLst/>
              <a:cxnLst>
                <a:cxn ang="0">
                  <a:pos x="T0" y="T1"/>
                </a:cxn>
                <a:cxn ang="0">
                  <a:pos x="T2" y="T3"/>
                </a:cxn>
                <a:cxn ang="0">
                  <a:pos x="T4" y="T5"/>
                </a:cxn>
                <a:cxn ang="0">
                  <a:pos x="T6" y="T7"/>
                </a:cxn>
                <a:cxn ang="0">
                  <a:pos x="T8" y="T9"/>
                </a:cxn>
                <a:cxn ang="0">
                  <a:pos x="T10" y="T11"/>
                </a:cxn>
              </a:cxnLst>
              <a:rect l="0" t="0" r="r" b="b"/>
              <a:pathLst>
                <a:path w="10" h="50">
                  <a:moveTo>
                    <a:pt x="10" y="36"/>
                  </a:moveTo>
                  <a:lnTo>
                    <a:pt x="2" y="0"/>
                  </a:lnTo>
                  <a:lnTo>
                    <a:pt x="0" y="0"/>
                  </a:lnTo>
                  <a:lnTo>
                    <a:pt x="0" y="50"/>
                  </a:lnTo>
                  <a:lnTo>
                    <a:pt x="0" y="50"/>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9" name="Freeform 548"/>
            <p:cNvSpPr/>
            <p:nvPr/>
          </p:nvSpPr>
          <p:spPr bwMode="auto">
            <a:xfrm>
              <a:off x="641351" y="6224588"/>
              <a:ext cx="17463" cy="17463"/>
            </a:xfrm>
            <a:custGeom>
              <a:avLst/>
              <a:gdLst>
                <a:gd name="T0" fmla="*/ 29 w 33"/>
                <a:gd name="T1" fmla="*/ 0 h 35"/>
                <a:gd name="T2" fmla="*/ 23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2" y="16"/>
                    <a:pt x="3" y="20"/>
                  </a:cubicBezTo>
                  <a:cubicBezTo>
                    <a:pt x="0" y="35"/>
                    <a:pt x="0" y="35"/>
                    <a:pt x="0" y="35"/>
                  </a:cubicBezTo>
                  <a:cubicBezTo>
                    <a:pt x="15"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0" name="Freeform 549"/>
            <p:cNvSpPr/>
            <p:nvPr/>
          </p:nvSpPr>
          <p:spPr bwMode="auto">
            <a:xfrm>
              <a:off x="636589" y="6243638"/>
              <a:ext cx="25400" cy="22225"/>
            </a:xfrm>
            <a:custGeom>
              <a:avLst/>
              <a:gdLst>
                <a:gd name="T0" fmla="*/ 49 w 49"/>
                <a:gd name="T1" fmla="*/ 17 h 43"/>
                <a:gd name="T2" fmla="*/ 45 w 49"/>
                <a:gd name="T3" fmla="*/ 0 h 43"/>
                <a:gd name="T4" fmla="*/ 35 w 49"/>
                <a:gd name="T5" fmla="*/ 11 h 43"/>
                <a:gd name="T6" fmla="*/ 3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8"/>
                    <a:pt x="18" y="24"/>
                    <a:pt x="3"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1" name="Freeform 550"/>
            <p:cNvSpPr/>
            <p:nvPr/>
          </p:nvSpPr>
          <p:spPr bwMode="auto">
            <a:xfrm>
              <a:off x="639764" y="6264276"/>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8"/>
                  </a:cubicBezTo>
                  <a:cubicBezTo>
                    <a:pt x="8" y="40"/>
                    <a:pt x="8" y="40"/>
                    <a:pt x="8" y="40"/>
                  </a:cubicBezTo>
                  <a:cubicBezTo>
                    <a:pt x="25" y="35"/>
                    <a:pt x="37"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2" name="Freeform 551"/>
            <p:cNvSpPr/>
            <p:nvPr/>
          </p:nvSpPr>
          <p:spPr bwMode="auto">
            <a:xfrm>
              <a:off x="641351" y="6208713"/>
              <a:ext cx="15875" cy="12700"/>
            </a:xfrm>
            <a:custGeom>
              <a:avLst/>
              <a:gdLst>
                <a:gd name="T0" fmla="*/ 3 w 31"/>
                <a:gd name="T1" fmla="*/ 0 h 23"/>
                <a:gd name="T2" fmla="*/ 30 w 31"/>
                <a:gd name="T3" fmla="*/ 0 h 23"/>
                <a:gd name="T4" fmla="*/ 31 w 31"/>
                <a:gd name="T5" fmla="*/ 15 h 23"/>
                <a:gd name="T6" fmla="*/ 15 w 31"/>
                <a:gd name="T7" fmla="*/ 23 h 23"/>
                <a:gd name="T8" fmla="*/ 3 w 31"/>
                <a:gd name="T9" fmla="*/ 18 h 23"/>
                <a:gd name="T10" fmla="*/ 3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3" y="0"/>
                  </a:moveTo>
                  <a:cubicBezTo>
                    <a:pt x="30" y="0"/>
                    <a:pt x="30" y="0"/>
                    <a:pt x="30" y="0"/>
                  </a:cubicBezTo>
                  <a:cubicBezTo>
                    <a:pt x="31" y="0"/>
                    <a:pt x="31" y="14"/>
                    <a:pt x="31" y="15"/>
                  </a:cubicBezTo>
                  <a:cubicBezTo>
                    <a:pt x="29" y="23"/>
                    <a:pt x="21" y="23"/>
                    <a:pt x="15" y="23"/>
                  </a:cubicBezTo>
                  <a:cubicBezTo>
                    <a:pt x="11" y="22"/>
                    <a:pt x="6" y="22"/>
                    <a:pt x="3" y="18"/>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3" name="Freeform 552"/>
            <p:cNvSpPr/>
            <p:nvPr/>
          </p:nvSpPr>
          <p:spPr bwMode="auto">
            <a:xfrm>
              <a:off x="595314" y="6200776"/>
              <a:ext cx="103188" cy="139700"/>
            </a:xfrm>
            <a:custGeom>
              <a:avLst/>
              <a:gdLst>
                <a:gd name="T0" fmla="*/ 33 w 192"/>
                <a:gd name="T1" fmla="*/ 1 h 262"/>
                <a:gd name="T2" fmla="*/ 102 w 192"/>
                <a:gd name="T3" fmla="*/ 116 h 262"/>
                <a:gd name="T4" fmla="*/ 171 w 192"/>
                <a:gd name="T5" fmla="*/ 0 h 262"/>
                <a:gd name="T6" fmla="*/ 181 w 192"/>
                <a:gd name="T7" fmla="*/ 0 h 262"/>
                <a:gd name="T8" fmla="*/ 192 w 192"/>
                <a:gd name="T9" fmla="*/ 150 h 262"/>
                <a:gd name="T10" fmla="*/ 192 w 192"/>
                <a:gd name="T11" fmla="*/ 242 h 262"/>
                <a:gd name="T12" fmla="*/ 0 w 192"/>
                <a:gd name="T13" fmla="*/ 242 h 262"/>
                <a:gd name="T14" fmla="*/ 20 w 192"/>
                <a:gd name="T15" fmla="*/ 0 h 262"/>
                <a:gd name="T16" fmla="*/ 33 w 192"/>
                <a:gd name="T17" fmla="*/ 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262">
                  <a:moveTo>
                    <a:pt x="33" y="1"/>
                  </a:moveTo>
                  <a:cubicBezTo>
                    <a:pt x="33" y="1"/>
                    <a:pt x="59" y="57"/>
                    <a:pt x="102" y="116"/>
                  </a:cubicBezTo>
                  <a:cubicBezTo>
                    <a:pt x="141" y="68"/>
                    <a:pt x="171" y="0"/>
                    <a:pt x="171" y="0"/>
                  </a:cubicBezTo>
                  <a:cubicBezTo>
                    <a:pt x="181" y="0"/>
                    <a:pt x="181" y="0"/>
                    <a:pt x="181" y="0"/>
                  </a:cubicBezTo>
                  <a:cubicBezTo>
                    <a:pt x="181" y="0"/>
                    <a:pt x="191" y="114"/>
                    <a:pt x="192" y="150"/>
                  </a:cubicBezTo>
                  <a:cubicBezTo>
                    <a:pt x="192" y="185"/>
                    <a:pt x="192" y="242"/>
                    <a:pt x="192" y="242"/>
                  </a:cubicBezTo>
                  <a:cubicBezTo>
                    <a:pt x="192" y="242"/>
                    <a:pt x="99" y="262"/>
                    <a:pt x="0" y="242"/>
                  </a:cubicBezTo>
                  <a:cubicBezTo>
                    <a:pt x="3" y="153"/>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4" name="Freeform 553"/>
            <p:cNvSpPr/>
            <p:nvPr/>
          </p:nvSpPr>
          <p:spPr bwMode="auto">
            <a:xfrm>
              <a:off x="595314" y="6205538"/>
              <a:ext cx="52388" cy="125413"/>
            </a:xfrm>
            <a:custGeom>
              <a:avLst/>
              <a:gdLst>
                <a:gd name="T0" fmla="*/ 22 w 98"/>
                <a:gd name="T1" fmla="*/ 15 h 234"/>
                <a:gd name="T2" fmla="*/ 8 w 98"/>
                <a:gd name="T3" fmla="*/ 169 h 234"/>
                <a:gd name="T4" fmla="*/ 24 w 98"/>
                <a:gd name="T5" fmla="*/ 229 h 234"/>
                <a:gd name="T6" fmla="*/ 83 w 98"/>
                <a:gd name="T7" fmla="*/ 228 h 234"/>
                <a:gd name="T8" fmla="*/ 83 w 98"/>
                <a:gd name="T9" fmla="*/ 128 h 234"/>
                <a:gd name="T10" fmla="*/ 98 w 98"/>
                <a:gd name="T11" fmla="*/ 111 h 234"/>
                <a:gd name="T12" fmla="*/ 41 w 98"/>
                <a:gd name="T13" fmla="*/ 21 h 234"/>
                <a:gd name="T14" fmla="*/ 22 w 98"/>
                <a:gd name="T15" fmla="*/ 15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4">
                  <a:moveTo>
                    <a:pt x="22" y="15"/>
                  </a:moveTo>
                  <a:cubicBezTo>
                    <a:pt x="22" y="15"/>
                    <a:pt x="8" y="139"/>
                    <a:pt x="8" y="169"/>
                  </a:cubicBezTo>
                  <a:cubicBezTo>
                    <a:pt x="8" y="199"/>
                    <a:pt x="0" y="225"/>
                    <a:pt x="24" y="229"/>
                  </a:cubicBezTo>
                  <a:cubicBezTo>
                    <a:pt x="48" y="234"/>
                    <a:pt x="83" y="228"/>
                    <a:pt x="83" y="228"/>
                  </a:cubicBezTo>
                  <a:cubicBezTo>
                    <a:pt x="83" y="128"/>
                    <a:pt x="83" y="128"/>
                    <a:pt x="83" y="128"/>
                  </a:cubicBezTo>
                  <a:cubicBezTo>
                    <a:pt x="93" y="119"/>
                    <a:pt x="98" y="111"/>
                    <a:pt x="98" y="111"/>
                  </a:cubicBezTo>
                  <a:cubicBezTo>
                    <a:pt x="98" y="111"/>
                    <a:pt x="52" y="38"/>
                    <a:pt x="41" y="21"/>
                  </a:cubicBezTo>
                  <a:cubicBezTo>
                    <a:pt x="31" y="5"/>
                    <a:pt x="25" y="0"/>
                    <a:pt x="22" y="1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5" name="Freeform 554"/>
            <p:cNvSpPr/>
            <p:nvPr/>
          </p:nvSpPr>
          <p:spPr bwMode="auto">
            <a:xfrm>
              <a:off x="642939" y="6205538"/>
              <a:ext cx="53975" cy="131763"/>
            </a:xfrm>
            <a:custGeom>
              <a:avLst/>
              <a:gdLst>
                <a:gd name="T0" fmla="*/ 2 w 100"/>
                <a:gd name="T1" fmla="*/ 232 h 246"/>
                <a:gd name="T2" fmla="*/ 88 w 100"/>
                <a:gd name="T3" fmla="*/ 230 h 246"/>
                <a:gd name="T4" fmla="*/ 98 w 100"/>
                <a:gd name="T5" fmla="*/ 129 h 246"/>
                <a:gd name="T6" fmla="*/ 91 w 100"/>
                <a:gd name="T7" fmla="*/ 25 h 246"/>
                <a:gd name="T8" fmla="*/ 78 w 100"/>
                <a:gd name="T9" fmla="*/ 12 h 246"/>
                <a:gd name="T10" fmla="*/ 52 w 100"/>
                <a:gd name="T11" fmla="*/ 59 h 246"/>
                <a:gd name="T12" fmla="*/ 2 w 100"/>
                <a:gd name="T13" fmla="*/ 131 h 246"/>
                <a:gd name="T14" fmla="*/ 2 w 100"/>
                <a:gd name="T15" fmla="*/ 232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2" y="232"/>
                  </a:moveTo>
                  <a:cubicBezTo>
                    <a:pt x="25" y="246"/>
                    <a:pt x="77" y="232"/>
                    <a:pt x="88" y="230"/>
                  </a:cubicBezTo>
                  <a:cubicBezTo>
                    <a:pt x="100" y="228"/>
                    <a:pt x="98" y="151"/>
                    <a:pt x="98" y="129"/>
                  </a:cubicBezTo>
                  <a:cubicBezTo>
                    <a:pt x="98" y="107"/>
                    <a:pt x="91" y="50"/>
                    <a:pt x="91" y="25"/>
                  </a:cubicBezTo>
                  <a:cubicBezTo>
                    <a:pt x="91" y="0"/>
                    <a:pt x="79" y="7"/>
                    <a:pt x="78" y="12"/>
                  </a:cubicBezTo>
                  <a:cubicBezTo>
                    <a:pt x="76" y="16"/>
                    <a:pt x="60" y="44"/>
                    <a:pt x="52" y="59"/>
                  </a:cubicBezTo>
                  <a:cubicBezTo>
                    <a:pt x="45" y="75"/>
                    <a:pt x="2" y="131"/>
                    <a:pt x="2" y="131"/>
                  </a:cubicBezTo>
                  <a:cubicBezTo>
                    <a:pt x="2" y="131"/>
                    <a:pt x="0" y="221"/>
                    <a:pt x="2"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6" name="Rectangle 555"/>
            <p:cNvSpPr>
              <a:spLocks noChangeArrowheads="1"/>
            </p:cNvSpPr>
            <p:nvPr/>
          </p:nvSpPr>
          <p:spPr bwMode="auto">
            <a:xfrm>
              <a:off x="660401" y="630555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37" name="Freeform 556"/>
            <p:cNvSpPr/>
            <p:nvPr/>
          </p:nvSpPr>
          <p:spPr bwMode="auto">
            <a:xfrm>
              <a:off x="528639" y="6030913"/>
              <a:ext cx="20638" cy="42863"/>
            </a:xfrm>
            <a:custGeom>
              <a:avLst/>
              <a:gdLst>
                <a:gd name="T0" fmla="*/ 18 w 40"/>
                <a:gd name="T1" fmla="*/ 0 h 80"/>
                <a:gd name="T2" fmla="*/ 31 w 40"/>
                <a:gd name="T3" fmla="*/ 46 h 80"/>
                <a:gd name="T4" fmla="*/ 8 w 40"/>
                <a:gd name="T5" fmla="*/ 24 h 80"/>
                <a:gd name="T6" fmla="*/ 23 w 40"/>
                <a:gd name="T7" fmla="*/ 80 h 80"/>
                <a:gd name="T8" fmla="*/ 33 w 40"/>
                <a:gd name="T9" fmla="*/ 77 h 80"/>
                <a:gd name="T10" fmla="*/ 9 w 40"/>
                <a:gd name="T11" fmla="*/ 57 h 80"/>
                <a:gd name="T12" fmla="*/ 7 w 40"/>
                <a:gd name="T13" fmla="*/ 29 h 80"/>
                <a:gd name="T14" fmla="*/ 35 w 40"/>
                <a:gd name="T15" fmla="*/ 48 h 80"/>
                <a:gd name="T16" fmla="*/ 21 w 40"/>
                <a:gd name="T17" fmla="*/ 10 h 80"/>
                <a:gd name="T18" fmla="*/ 40 w 40"/>
                <a:gd name="T19" fmla="*/ 26 h 80"/>
                <a:gd name="T20" fmla="*/ 38 w 40"/>
                <a:gd name="T21" fmla="*/ 23 h 80"/>
                <a:gd name="T22" fmla="*/ 18 w 40"/>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0">
                  <a:moveTo>
                    <a:pt x="18" y="0"/>
                  </a:moveTo>
                  <a:cubicBezTo>
                    <a:pt x="18" y="17"/>
                    <a:pt x="31" y="46"/>
                    <a:pt x="31" y="46"/>
                  </a:cubicBezTo>
                  <a:cubicBezTo>
                    <a:pt x="11" y="46"/>
                    <a:pt x="8" y="24"/>
                    <a:pt x="8" y="24"/>
                  </a:cubicBezTo>
                  <a:cubicBezTo>
                    <a:pt x="0" y="32"/>
                    <a:pt x="0" y="71"/>
                    <a:pt x="23" y="80"/>
                  </a:cubicBezTo>
                  <a:cubicBezTo>
                    <a:pt x="33" y="77"/>
                    <a:pt x="33" y="77"/>
                    <a:pt x="33" y="77"/>
                  </a:cubicBezTo>
                  <a:cubicBezTo>
                    <a:pt x="33" y="77"/>
                    <a:pt x="13" y="69"/>
                    <a:pt x="9" y="57"/>
                  </a:cubicBezTo>
                  <a:cubicBezTo>
                    <a:pt x="5" y="45"/>
                    <a:pt x="6" y="33"/>
                    <a:pt x="7" y="29"/>
                  </a:cubicBezTo>
                  <a:cubicBezTo>
                    <a:pt x="9" y="39"/>
                    <a:pt x="15" y="51"/>
                    <a:pt x="35" y="48"/>
                  </a:cubicBezTo>
                  <a:cubicBezTo>
                    <a:pt x="27" y="34"/>
                    <a:pt x="21" y="15"/>
                    <a:pt x="21" y="10"/>
                  </a:cubicBezTo>
                  <a:cubicBezTo>
                    <a:pt x="28" y="23"/>
                    <a:pt x="33" y="27"/>
                    <a:pt x="40" y="26"/>
                  </a:cubicBezTo>
                  <a:cubicBezTo>
                    <a:pt x="38" y="23"/>
                    <a:pt x="38" y="23"/>
                    <a:pt x="38" y="23"/>
                  </a:cubicBezTo>
                  <a:cubicBezTo>
                    <a:pt x="26"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8" name="Freeform 557"/>
            <p:cNvSpPr/>
            <p:nvPr/>
          </p:nvSpPr>
          <p:spPr bwMode="auto">
            <a:xfrm>
              <a:off x="528639" y="5970588"/>
              <a:ext cx="230188" cy="171450"/>
            </a:xfrm>
            <a:custGeom>
              <a:avLst/>
              <a:gdLst>
                <a:gd name="T0" fmla="*/ 22 w 433"/>
                <a:gd name="T1" fmla="*/ 268 h 320"/>
                <a:gd name="T2" fmla="*/ 45 w 433"/>
                <a:gd name="T3" fmla="*/ 320 h 320"/>
                <a:gd name="T4" fmla="*/ 393 w 433"/>
                <a:gd name="T5" fmla="*/ 317 h 320"/>
                <a:gd name="T6" fmla="*/ 413 w 433"/>
                <a:gd name="T7" fmla="*/ 207 h 320"/>
                <a:gd name="T8" fmla="*/ 432 w 433"/>
                <a:gd name="T9" fmla="*/ 211 h 320"/>
                <a:gd name="T10" fmla="*/ 415 w 433"/>
                <a:gd name="T11" fmla="*/ 172 h 320"/>
                <a:gd name="T12" fmla="*/ 391 w 433"/>
                <a:gd name="T13" fmla="*/ 131 h 320"/>
                <a:gd name="T14" fmla="*/ 409 w 433"/>
                <a:gd name="T15" fmla="*/ 100 h 320"/>
                <a:gd name="T16" fmla="*/ 361 w 433"/>
                <a:gd name="T17" fmla="*/ 89 h 320"/>
                <a:gd name="T18" fmla="*/ 262 w 433"/>
                <a:gd name="T19" fmla="*/ 43 h 320"/>
                <a:gd name="T20" fmla="*/ 252 w 433"/>
                <a:gd name="T21" fmla="*/ 0 h 320"/>
                <a:gd name="T22" fmla="*/ 217 w 433"/>
                <a:gd name="T23" fmla="*/ 35 h 320"/>
                <a:gd name="T24" fmla="*/ 108 w 433"/>
                <a:gd name="T25" fmla="*/ 63 h 320"/>
                <a:gd name="T26" fmla="*/ 38 w 433"/>
                <a:gd name="T27" fmla="*/ 135 h 320"/>
                <a:gd name="T28" fmla="*/ 18 w 433"/>
                <a:gd name="T29" fmla="*/ 112 h 320"/>
                <a:gd name="T30" fmla="*/ 31 w 433"/>
                <a:gd name="T31" fmla="*/ 158 h 320"/>
                <a:gd name="T32" fmla="*/ 8 w 433"/>
                <a:gd name="T33" fmla="*/ 136 h 320"/>
                <a:gd name="T34" fmla="*/ 23 w 433"/>
                <a:gd name="T35" fmla="*/ 192 h 320"/>
                <a:gd name="T36" fmla="*/ 22 w 433"/>
                <a:gd name="T37" fmla="*/ 26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3" h="320">
                  <a:moveTo>
                    <a:pt x="22" y="268"/>
                  </a:moveTo>
                  <a:cubicBezTo>
                    <a:pt x="12" y="306"/>
                    <a:pt x="45" y="320"/>
                    <a:pt x="45" y="320"/>
                  </a:cubicBezTo>
                  <a:cubicBezTo>
                    <a:pt x="45" y="320"/>
                    <a:pt x="180" y="317"/>
                    <a:pt x="393" y="317"/>
                  </a:cubicBezTo>
                  <a:cubicBezTo>
                    <a:pt x="433" y="278"/>
                    <a:pt x="426" y="230"/>
                    <a:pt x="413" y="207"/>
                  </a:cubicBezTo>
                  <a:cubicBezTo>
                    <a:pt x="424" y="218"/>
                    <a:pt x="432" y="211"/>
                    <a:pt x="432" y="211"/>
                  </a:cubicBezTo>
                  <a:cubicBezTo>
                    <a:pt x="426" y="211"/>
                    <a:pt x="420" y="200"/>
                    <a:pt x="415" y="172"/>
                  </a:cubicBezTo>
                  <a:cubicBezTo>
                    <a:pt x="411" y="143"/>
                    <a:pt x="391" y="131"/>
                    <a:pt x="391" y="131"/>
                  </a:cubicBezTo>
                  <a:cubicBezTo>
                    <a:pt x="409" y="124"/>
                    <a:pt x="409" y="100"/>
                    <a:pt x="409" y="100"/>
                  </a:cubicBezTo>
                  <a:cubicBezTo>
                    <a:pt x="405" y="116"/>
                    <a:pt x="379" y="118"/>
                    <a:pt x="361" y="89"/>
                  </a:cubicBezTo>
                  <a:cubicBezTo>
                    <a:pt x="343" y="60"/>
                    <a:pt x="303" y="43"/>
                    <a:pt x="262" y="43"/>
                  </a:cubicBezTo>
                  <a:cubicBezTo>
                    <a:pt x="286" y="12"/>
                    <a:pt x="252" y="0"/>
                    <a:pt x="252" y="0"/>
                  </a:cubicBezTo>
                  <a:cubicBezTo>
                    <a:pt x="252" y="29"/>
                    <a:pt x="217" y="35"/>
                    <a:pt x="217" y="35"/>
                  </a:cubicBezTo>
                  <a:cubicBezTo>
                    <a:pt x="217" y="35"/>
                    <a:pt x="133" y="38"/>
                    <a:pt x="108" y="63"/>
                  </a:cubicBezTo>
                  <a:cubicBezTo>
                    <a:pt x="65" y="63"/>
                    <a:pt x="45" y="89"/>
                    <a:pt x="38" y="135"/>
                  </a:cubicBezTo>
                  <a:cubicBezTo>
                    <a:pt x="26" y="135"/>
                    <a:pt x="18" y="112"/>
                    <a:pt x="18" y="112"/>
                  </a:cubicBezTo>
                  <a:cubicBezTo>
                    <a:pt x="18" y="129"/>
                    <a:pt x="31" y="158"/>
                    <a:pt x="31" y="158"/>
                  </a:cubicBezTo>
                  <a:cubicBezTo>
                    <a:pt x="11" y="158"/>
                    <a:pt x="8" y="136"/>
                    <a:pt x="8" y="136"/>
                  </a:cubicBezTo>
                  <a:cubicBezTo>
                    <a:pt x="0" y="144"/>
                    <a:pt x="0" y="184"/>
                    <a:pt x="23" y="192"/>
                  </a:cubicBezTo>
                  <a:cubicBezTo>
                    <a:pt x="23" y="192"/>
                    <a:pt x="0" y="222"/>
                    <a:pt x="22"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9" name="Freeform 558"/>
            <p:cNvSpPr/>
            <p:nvPr/>
          </p:nvSpPr>
          <p:spPr bwMode="auto">
            <a:xfrm>
              <a:off x="538164" y="6070601"/>
              <a:ext cx="220663" cy="71438"/>
            </a:xfrm>
            <a:custGeom>
              <a:avLst/>
              <a:gdLst>
                <a:gd name="T0" fmla="*/ 25 w 412"/>
                <a:gd name="T1" fmla="*/ 133 h 133"/>
                <a:gd name="T2" fmla="*/ 373 w 412"/>
                <a:gd name="T3" fmla="*/ 130 h 133"/>
                <a:gd name="T4" fmla="*/ 393 w 412"/>
                <a:gd name="T5" fmla="*/ 21 h 133"/>
                <a:gd name="T6" fmla="*/ 388 w 412"/>
                <a:gd name="T7" fmla="*/ 92 h 133"/>
                <a:gd name="T8" fmla="*/ 364 w 412"/>
                <a:gd name="T9" fmla="*/ 92 h 133"/>
                <a:gd name="T10" fmla="*/ 364 w 412"/>
                <a:gd name="T11" fmla="*/ 77 h 133"/>
                <a:gd name="T12" fmla="*/ 354 w 412"/>
                <a:gd name="T13" fmla="*/ 58 h 133"/>
                <a:gd name="T14" fmla="*/ 332 w 412"/>
                <a:gd name="T15" fmla="*/ 45 h 133"/>
                <a:gd name="T16" fmla="*/ 339 w 412"/>
                <a:gd name="T17" fmla="*/ 68 h 133"/>
                <a:gd name="T18" fmla="*/ 307 w 412"/>
                <a:gd name="T19" fmla="*/ 41 h 133"/>
                <a:gd name="T20" fmla="*/ 274 w 412"/>
                <a:gd name="T21" fmla="*/ 14 h 133"/>
                <a:gd name="T22" fmla="*/ 281 w 412"/>
                <a:gd name="T23" fmla="*/ 43 h 133"/>
                <a:gd name="T24" fmla="*/ 229 w 412"/>
                <a:gd name="T25" fmla="*/ 0 h 133"/>
                <a:gd name="T26" fmla="*/ 217 w 412"/>
                <a:gd name="T27" fmla="*/ 47 h 133"/>
                <a:gd name="T28" fmla="*/ 212 w 412"/>
                <a:gd name="T29" fmla="*/ 64 h 133"/>
                <a:gd name="T30" fmla="*/ 205 w 412"/>
                <a:gd name="T31" fmla="*/ 51 h 133"/>
                <a:gd name="T32" fmla="*/ 183 w 412"/>
                <a:gd name="T33" fmla="*/ 36 h 133"/>
                <a:gd name="T34" fmla="*/ 145 w 412"/>
                <a:gd name="T35" fmla="*/ 10 h 133"/>
                <a:gd name="T36" fmla="*/ 161 w 412"/>
                <a:gd name="T37" fmla="*/ 47 h 133"/>
                <a:gd name="T38" fmla="*/ 119 w 412"/>
                <a:gd name="T39" fmla="*/ 16 h 133"/>
                <a:gd name="T40" fmla="*/ 127 w 412"/>
                <a:gd name="T41" fmla="*/ 60 h 133"/>
                <a:gd name="T42" fmla="*/ 95 w 412"/>
                <a:gd name="T43" fmla="*/ 44 h 133"/>
                <a:gd name="T44" fmla="*/ 72 w 412"/>
                <a:gd name="T45" fmla="*/ 16 h 133"/>
                <a:gd name="T46" fmla="*/ 69 w 412"/>
                <a:gd name="T47" fmla="*/ 54 h 133"/>
                <a:gd name="T48" fmla="*/ 39 w 412"/>
                <a:gd name="T49" fmla="*/ 74 h 133"/>
                <a:gd name="T50" fmla="*/ 39 w 412"/>
                <a:gd name="T51" fmla="*/ 94 h 133"/>
                <a:gd name="T52" fmla="*/ 6 w 412"/>
                <a:gd name="T53" fmla="*/ 94 h 133"/>
                <a:gd name="T54" fmla="*/ 0 w 412"/>
                <a:gd name="T55" fmla="*/ 100 h 133"/>
                <a:gd name="T56" fmla="*/ 25 w 412"/>
                <a:gd name="T5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2" h="133">
                  <a:moveTo>
                    <a:pt x="25" y="133"/>
                  </a:moveTo>
                  <a:cubicBezTo>
                    <a:pt x="25" y="133"/>
                    <a:pt x="160" y="130"/>
                    <a:pt x="373" y="130"/>
                  </a:cubicBezTo>
                  <a:cubicBezTo>
                    <a:pt x="412" y="92"/>
                    <a:pt x="406" y="44"/>
                    <a:pt x="393" y="21"/>
                  </a:cubicBezTo>
                  <a:cubicBezTo>
                    <a:pt x="407" y="53"/>
                    <a:pt x="388" y="92"/>
                    <a:pt x="388" y="92"/>
                  </a:cubicBezTo>
                  <a:cubicBezTo>
                    <a:pt x="377" y="86"/>
                    <a:pt x="364" y="92"/>
                    <a:pt x="364" y="92"/>
                  </a:cubicBezTo>
                  <a:cubicBezTo>
                    <a:pt x="364" y="77"/>
                    <a:pt x="364" y="77"/>
                    <a:pt x="364" y="77"/>
                  </a:cubicBezTo>
                  <a:cubicBezTo>
                    <a:pt x="364" y="77"/>
                    <a:pt x="360" y="66"/>
                    <a:pt x="354" y="58"/>
                  </a:cubicBezTo>
                  <a:cubicBezTo>
                    <a:pt x="348" y="49"/>
                    <a:pt x="332" y="45"/>
                    <a:pt x="332" y="45"/>
                  </a:cubicBezTo>
                  <a:cubicBezTo>
                    <a:pt x="332" y="45"/>
                    <a:pt x="338" y="50"/>
                    <a:pt x="339" y="68"/>
                  </a:cubicBezTo>
                  <a:cubicBezTo>
                    <a:pt x="333" y="61"/>
                    <a:pt x="322" y="46"/>
                    <a:pt x="307" y="41"/>
                  </a:cubicBezTo>
                  <a:cubicBezTo>
                    <a:pt x="292" y="37"/>
                    <a:pt x="277" y="21"/>
                    <a:pt x="274" y="14"/>
                  </a:cubicBezTo>
                  <a:cubicBezTo>
                    <a:pt x="271" y="20"/>
                    <a:pt x="269" y="38"/>
                    <a:pt x="281" y="43"/>
                  </a:cubicBezTo>
                  <a:cubicBezTo>
                    <a:pt x="256" y="43"/>
                    <a:pt x="236" y="20"/>
                    <a:pt x="229" y="0"/>
                  </a:cubicBezTo>
                  <a:cubicBezTo>
                    <a:pt x="231" y="16"/>
                    <a:pt x="223" y="40"/>
                    <a:pt x="217" y="47"/>
                  </a:cubicBezTo>
                  <a:cubicBezTo>
                    <a:pt x="210" y="53"/>
                    <a:pt x="212" y="64"/>
                    <a:pt x="212" y="64"/>
                  </a:cubicBezTo>
                  <a:cubicBezTo>
                    <a:pt x="212" y="64"/>
                    <a:pt x="207" y="60"/>
                    <a:pt x="205" y="51"/>
                  </a:cubicBezTo>
                  <a:cubicBezTo>
                    <a:pt x="204" y="42"/>
                    <a:pt x="199" y="37"/>
                    <a:pt x="183" y="36"/>
                  </a:cubicBezTo>
                  <a:cubicBezTo>
                    <a:pt x="158" y="34"/>
                    <a:pt x="146" y="24"/>
                    <a:pt x="145" y="10"/>
                  </a:cubicBezTo>
                  <a:cubicBezTo>
                    <a:pt x="136" y="24"/>
                    <a:pt x="144" y="40"/>
                    <a:pt x="161" y="47"/>
                  </a:cubicBezTo>
                  <a:cubicBezTo>
                    <a:pt x="141" y="45"/>
                    <a:pt x="131" y="37"/>
                    <a:pt x="119" y="16"/>
                  </a:cubicBezTo>
                  <a:cubicBezTo>
                    <a:pt x="113" y="34"/>
                    <a:pt x="127" y="60"/>
                    <a:pt x="127" y="60"/>
                  </a:cubicBezTo>
                  <a:cubicBezTo>
                    <a:pt x="127" y="60"/>
                    <a:pt x="111" y="54"/>
                    <a:pt x="95" y="44"/>
                  </a:cubicBezTo>
                  <a:cubicBezTo>
                    <a:pt x="78" y="33"/>
                    <a:pt x="72" y="16"/>
                    <a:pt x="72" y="16"/>
                  </a:cubicBezTo>
                  <a:cubicBezTo>
                    <a:pt x="72" y="16"/>
                    <a:pt x="73" y="40"/>
                    <a:pt x="69" y="54"/>
                  </a:cubicBezTo>
                  <a:cubicBezTo>
                    <a:pt x="64" y="68"/>
                    <a:pt x="39" y="74"/>
                    <a:pt x="39" y="74"/>
                  </a:cubicBezTo>
                  <a:cubicBezTo>
                    <a:pt x="39" y="94"/>
                    <a:pt x="39" y="94"/>
                    <a:pt x="39" y="94"/>
                  </a:cubicBezTo>
                  <a:cubicBezTo>
                    <a:pt x="22" y="82"/>
                    <a:pt x="6" y="94"/>
                    <a:pt x="6" y="94"/>
                  </a:cubicBezTo>
                  <a:cubicBezTo>
                    <a:pt x="5" y="95"/>
                    <a:pt x="3" y="97"/>
                    <a:pt x="0" y="100"/>
                  </a:cubicBezTo>
                  <a:cubicBezTo>
                    <a:pt x="3" y="124"/>
                    <a:pt x="25" y="133"/>
                    <a:pt x="25" y="133"/>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0" name="Freeform 559"/>
            <p:cNvSpPr/>
            <p:nvPr/>
          </p:nvSpPr>
          <p:spPr bwMode="auto">
            <a:xfrm>
              <a:off x="547689" y="5970588"/>
              <a:ext cx="211138" cy="114300"/>
            </a:xfrm>
            <a:custGeom>
              <a:avLst/>
              <a:gdLst>
                <a:gd name="T0" fmla="*/ 377 w 394"/>
                <a:gd name="T1" fmla="*/ 172 h 213"/>
                <a:gd name="T2" fmla="*/ 353 w 394"/>
                <a:gd name="T3" fmla="*/ 131 h 213"/>
                <a:gd name="T4" fmla="*/ 371 w 394"/>
                <a:gd name="T5" fmla="*/ 100 h 213"/>
                <a:gd name="T6" fmla="*/ 323 w 394"/>
                <a:gd name="T7" fmla="*/ 89 h 213"/>
                <a:gd name="T8" fmla="*/ 224 w 394"/>
                <a:gd name="T9" fmla="*/ 43 h 213"/>
                <a:gd name="T10" fmla="*/ 214 w 394"/>
                <a:gd name="T11" fmla="*/ 0 h 213"/>
                <a:gd name="T12" fmla="*/ 179 w 394"/>
                <a:gd name="T13" fmla="*/ 35 h 213"/>
                <a:gd name="T14" fmla="*/ 70 w 394"/>
                <a:gd name="T15" fmla="*/ 63 h 213"/>
                <a:gd name="T16" fmla="*/ 0 w 394"/>
                <a:gd name="T17" fmla="*/ 134 h 213"/>
                <a:gd name="T18" fmla="*/ 52 w 394"/>
                <a:gd name="T19" fmla="*/ 71 h 213"/>
                <a:gd name="T20" fmla="*/ 86 w 394"/>
                <a:gd name="T21" fmla="*/ 77 h 213"/>
                <a:gd name="T22" fmla="*/ 105 w 394"/>
                <a:gd name="T23" fmla="*/ 76 h 213"/>
                <a:gd name="T24" fmla="*/ 88 w 394"/>
                <a:gd name="T25" fmla="*/ 75 h 213"/>
                <a:gd name="T26" fmla="*/ 74 w 394"/>
                <a:gd name="T27" fmla="*/ 64 h 213"/>
                <a:gd name="T28" fmla="*/ 124 w 394"/>
                <a:gd name="T29" fmla="*/ 47 h 213"/>
                <a:gd name="T30" fmla="*/ 218 w 394"/>
                <a:gd name="T31" fmla="*/ 8 h 213"/>
                <a:gd name="T32" fmla="*/ 214 w 394"/>
                <a:gd name="T33" fmla="*/ 49 h 213"/>
                <a:gd name="T34" fmla="*/ 301 w 394"/>
                <a:gd name="T35" fmla="*/ 71 h 213"/>
                <a:gd name="T36" fmla="*/ 365 w 394"/>
                <a:gd name="T37" fmla="*/ 111 h 213"/>
                <a:gd name="T38" fmla="*/ 336 w 394"/>
                <a:gd name="T39" fmla="*/ 128 h 213"/>
                <a:gd name="T40" fmla="*/ 371 w 394"/>
                <a:gd name="T41" fmla="*/ 161 h 213"/>
                <a:gd name="T42" fmla="*/ 394 w 394"/>
                <a:gd name="T43" fmla="*/ 211 h 213"/>
                <a:gd name="T44" fmla="*/ 377 w 394"/>
                <a:gd name="T45" fmla="*/ 17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4" h="213">
                  <a:moveTo>
                    <a:pt x="377" y="172"/>
                  </a:moveTo>
                  <a:cubicBezTo>
                    <a:pt x="373" y="143"/>
                    <a:pt x="353" y="131"/>
                    <a:pt x="353" y="131"/>
                  </a:cubicBezTo>
                  <a:cubicBezTo>
                    <a:pt x="371" y="124"/>
                    <a:pt x="371" y="100"/>
                    <a:pt x="371" y="100"/>
                  </a:cubicBezTo>
                  <a:cubicBezTo>
                    <a:pt x="367" y="116"/>
                    <a:pt x="341" y="118"/>
                    <a:pt x="323" y="89"/>
                  </a:cubicBezTo>
                  <a:cubicBezTo>
                    <a:pt x="305" y="60"/>
                    <a:pt x="265" y="43"/>
                    <a:pt x="224" y="43"/>
                  </a:cubicBezTo>
                  <a:cubicBezTo>
                    <a:pt x="248" y="12"/>
                    <a:pt x="214" y="0"/>
                    <a:pt x="214" y="0"/>
                  </a:cubicBezTo>
                  <a:cubicBezTo>
                    <a:pt x="214" y="29"/>
                    <a:pt x="179" y="35"/>
                    <a:pt x="179" y="35"/>
                  </a:cubicBezTo>
                  <a:cubicBezTo>
                    <a:pt x="179" y="35"/>
                    <a:pt x="95" y="38"/>
                    <a:pt x="70" y="63"/>
                  </a:cubicBezTo>
                  <a:cubicBezTo>
                    <a:pt x="27" y="63"/>
                    <a:pt x="7" y="89"/>
                    <a:pt x="0" y="134"/>
                  </a:cubicBezTo>
                  <a:cubicBezTo>
                    <a:pt x="1" y="131"/>
                    <a:pt x="16" y="79"/>
                    <a:pt x="52" y="71"/>
                  </a:cubicBezTo>
                  <a:cubicBezTo>
                    <a:pt x="64" y="69"/>
                    <a:pt x="74" y="68"/>
                    <a:pt x="86" y="77"/>
                  </a:cubicBezTo>
                  <a:cubicBezTo>
                    <a:pt x="98" y="86"/>
                    <a:pt x="105" y="81"/>
                    <a:pt x="105" y="76"/>
                  </a:cubicBezTo>
                  <a:cubicBezTo>
                    <a:pt x="105" y="76"/>
                    <a:pt x="97" y="84"/>
                    <a:pt x="88" y="75"/>
                  </a:cubicBezTo>
                  <a:cubicBezTo>
                    <a:pt x="79" y="66"/>
                    <a:pt x="74" y="64"/>
                    <a:pt x="74" y="64"/>
                  </a:cubicBezTo>
                  <a:cubicBezTo>
                    <a:pt x="74" y="64"/>
                    <a:pt x="91" y="52"/>
                    <a:pt x="124" y="47"/>
                  </a:cubicBezTo>
                  <a:cubicBezTo>
                    <a:pt x="158" y="42"/>
                    <a:pt x="220" y="43"/>
                    <a:pt x="218" y="8"/>
                  </a:cubicBezTo>
                  <a:cubicBezTo>
                    <a:pt x="232" y="17"/>
                    <a:pt x="230" y="34"/>
                    <a:pt x="214" y="49"/>
                  </a:cubicBezTo>
                  <a:cubicBezTo>
                    <a:pt x="232" y="46"/>
                    <a:pt x="283" y="51"/>
                    <a:pt x="301" y="71"/>
                  </a:cubicBezTo>
                  <a:cubicBezTo>
                    <a:pt x="319" y="90"/>
                    <a:pt x="350" y="130"/>
                    <a:pt x="365" y="111"/>
                  </a:cubicBezTo>
                  <a:cubicBezTo>
                    <a:pt x="365" y="126"/>
                    <a:pt x="348" y="130"/>
                    <a:pt x="336" y="128"/>
                  </a:cubicBezTo>
                  <a:cubicBezTo>
                    <a:pt x="336" y="128"/>
                    <a:pt x="363" y="135"/>
                    <a:pt x="371" y="161"/>
                  </a:cubicBezTo>
                  <a:cubicBezTo>
                    <a:pt x="378" y="187"/>
                    <a:pt x="379" y="213"/>
                    <a:pt x="394" y="211"/>
                  </a:cubicBezTo>
                  <a:cubicBezTo>
                    <a:pt x="388" y="211"/>
                    <a:pt x="382" y="200"/>
                    <a:pt x="377"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1" name="Freeform 560"/>
            <p:cNvSpPr/>
            <p:nvPr/>
          </p:nvSpPr>
          <p:spPr bwMode="auto">
            <a:xfrm>
              <a:off x="717551" y="6059488"/>
              <a:ext cx="19050" cy="52388"/>
            </a:xfrm>
            <a:custGeom>
              <a:avLst/>
              <a:gdLst>
                <a:gd name="T0" fmla="*/ 23 w 35"/>
                <a:gd name="T1" fmla="*/ 88 h 99"/>
                <a:gd name="T2" fmla="*/ 23 w 35"/>
                <a:gd name="T3" fmla="*/ 38 h 99"/>
                <a:gd name="T4" fmla="*/ 0 w 35"/>
                <a:gd name="T5" fmla="*/ 0 h 99"/>
                <a:gd name="T6" fmla="*/ 32 w 35"/>
                <a:gd name="T7" fmla="*/ 51 h 99"/>
                <a:gd name="T8" fmla="*/ 25 w 35"/>
                <a:gd name="T9" fmla="*/ 99 h 99"/>
                <a:gd name="T10" fmla="*/ 23 w 35"/>
                <a:gd name="T11" fmla="*/ 88 h 99"/>
              </a:gdLst>
              <a:ahLst/>
              <a:cxnLst>
                <a:cxn ang="0">
                  <a:pos x="T0" y="T1"/>
                </a:cxn>
                <a:cxn ang="0">
                  <a:pos x="T2" y="T3"/>
                </a:cxn>
                <a:cxn ang="0">
                  <a:pos x="T4" y="T5"/>
                </a:cxn>
                <a:cxn ang="0">
                  <a:pos x="T6" y="T7"/>
                </a:cxn>
                <a:cxn ang="0">
                  <a:pos x="T8" y="T9"/>
                </a:cxn>
                <a:cxn ang="0">
                  <a:pos x="T10" y="T11"/>
                </a:cxn>
              </a:cxnLst>
              <a:rect l="0" t="0" r="r" b="b"/>
              <a:pathLst>
                <a:path w="35" h="99">
                  <a:moveTo>
                    <a:pt x="23" y="88"/>
                  </a:moveTo>
                  <a:cubicBezTo>
                    <a:pt x="23" y="88"/>
                    <a:pt x="30" y="59"/>
                    <a:pt x="23" y="38"/>
                  </a:cubicBezTo>
                  <a:cubicBezTo>
                    <a:pt x="17" y="16"/>
                    <a:pt x="0" y="0"/>
                    <a:pt x="0" y="0"/>
                  </a:cubicBezTo>
                  <a:cubicBezTo>
                    <a:pt x="0" y="0"/>
                    <a:pt x="25" y="9"/>
                    <a:pt x="32" y="51"/>
                  </a:cubicBezTo>
                  <a:cubicBezTo>
                    <a:pt x="35" y="76"/>
                    <a:pt x="25" y="99"/>
                    <a:pt x="25" y="99"/>
                  </a:cubicBezTo>
                  <a:cubicBezTo>
                    <a:pt x="25" y="99"/>
                    <a:pt x="23" y="94"/>
                    <a:pt x="23" y="88"/>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2" name="Freeform 561"/>
            <p:cNvSpPr/>
            <p:nvPr/>
          </p:nvSpPr>
          <p:spPr bwMode="auto">
            <a:xfrm>
              <a:off x="561976" y="6078538"/>
              <a:ext cx="168275" cy="131763"/>
            </a:xfrm>
            <a:custGeom>
              <a:avLst/>
              <a:gdLst>
                <a:gd name="T0" fmla="*/ 297 w 316"/>
                <a:gd name="T1" fmla="*/ 41 h 247"/>
                <a:gd name="T2" fmla="*/ 302 w 316"/>
                <a:gd name="T3" fmla="*/ 68 h 247"/>
                <a:gd name="T4" fmla="*/ 275 w 316"/>
                <a:gd name="T5" fmla="*/ 42 h 247"/>
                <a:gd name="T6" fmla="*/ 233 w 316"/>
                <a:gd name="T7" fmla="*/ 11 h 247"/>
                <a:gd name="T8" fmla="*/ 246 w 316"/>
                <a:gd name="T9" fmla="*/ 31 h 247"/>
                <a:gd name="T10" fmla="*/ 188 w 316"/>
                <a:gd name="T11" fmla="*/ 0 h 247"/>
                <a:gd name="T12" fmla="*/ 183 w 316"/>
                <a:gd name="T13" fmla="*/ 28 h 247"/>
                <a:gd name="T14" fmla="*/ 178 w 316"/>
                <a:gd name="T15" fmla="*/ 59 h 247"/>
                <a:gd name="T16" fmla="*/ 160 w 316"/>
                <a:gd name="T17" fmla="*/ 41 h 247"/>
                <a:gd name="T18" fmla="*/ 130 w 316"/>
                <a:gd name="T19" fmla="*/ 23 h 247"/>
                <a:gd name="T20" fmla="*/ 102 w 316"/>
                <a:gd name="T21" fmla="*/ 4 h 247"/>
                <a:gd name="T22" fmla="*/ 128 w 316"/>
                <a:gd name="T23" fmla="*/ 33 h 247"/>
                <a:gd name="T24" fmla="*/ 78 w 316"/>
                <a:gd name="T25" fmla="*/ 12 h 247"/>
                <a:gd name="T26" fmla="*/ 107 w 316"/>
                <a:gd name="T27" fmla="*/ 55 h 247"/>
                <a:gd name="T28" fmla="*/ 32 w 316"/>
                <a:gd name="T29" fmla="*/ 16 h 247"/>
                <a:gd name="T30" fmla="*/ 14 w 316"/>
                <a:gd name="T31" fmla="*/ 65 h 247"/>
                <a:gd name="T32" fmla="*/ 4 w 316"/>
                <a:gd name="T33" fmla="*/ 70 h 247"/>
                <a:gd name="T34" fmla="*/ 4 w 316"/>
                <a:gd name="T35" fmla="*/ 153 h 247"/>
                <a:gd name="T36" fmla="*/ 159 w 316"/>
                <a:gd name="T37" fmla="*/ 247 h 247"/>
                <a:gd name="T38" fmla="*/ 316 w 316"/>
                <a:gd name="T39" fmla="*/ 173 h 247"/>
                <a:gd name="T40" fmla="*/ 316 w 316"/>
                <a:gd name="T41" fmla="*/ 63 h 247"/>
                <a:gd name="T42" fmla="*/ 297 w 316"/>
                <a:gd name="T43"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6" h="247">
                  <a:moveTo>
                    <a:pt x="297" y="41"/>
                  </a:moveTo>
                  <a:cubicBezTo>
                    <a:pt x="297" y="41"/>
                    <a:pt x="305" y="56"/>
                    <a:pt x="302" y="68"/>
                  </a:cubicBezTo>
                  <a:cubicBezTo>
                    <a:pt x="302" y="68"/>
                    <a:pt x="296" y="55"/>
                    <a:pt x="275" y="42"/>
                  </a:cubicBezTo>
                  <a:cubicBezTo>
                    <a:pt x="255" y="28"/>
                    <a:pt x="239" y="22"/>
                    <a:pt x="233" y="11"/>
                  </a:cubicBezTo>
                  <a:cubicBezTo>
                    <a:pt x="233" y="11"/>
                    <a:pt x="234" y="26"/>
                    <a:pt x="246" y="31"/>
                  </a:cubicBezTo>
                  <a:cubicBezTo>
                    <a:pt x="246" y="31"/>
                    <a:pt x="205" y="40"/>
                    <a:pt x="188" y="0"/>
                  </a:cubicBezTo>
                  <a:cubicBezTo>
                    <a:pt x="188" y="0"/>
                    <a:pt x="189" y="17"/>
                    <a:pt x="183" y="28"/>
                  </a:cubicBezTo>
                  <a:cubicBezTo>
                    <a:pt x="176" y="39"/>
                    <a:pt x="170" y="51"/>
                    <a:pt x="178" y="59"/>
                  </a:cubicBezTo>
                  <a:cubicBezTo>
                    <a:pt x="178" y="59"/>
                    <a:pt x="168" y="57"/>
                    <a:pt x="160" y="41"/>
                  </a:cubicBezTo>
                  <a:cubicBezTo>
                    <a:pt x="152" y="25"/>
                    <a:pt x="141" y="25"/>
                    <a:pt x="130" y="23"/>
                  </a:cubicBezTo>
                  <a:cubicBezTo>
                    <a:pt x="119" y="21"/>
                    <a:pt x="104" y="19"/>
                    <a:pt x="102" y="4"/>
                  </a:cubicBezTo>
                  <a:cubicBezTo>
                    <a:pt x="102" y="4"/>
                    <a:pt x="96" y="25"/>
                    <a:pt x="128" y="33"/>
                  </a:cubicBezTo>
                  <a:cubicBezTo>
                    <a:pt x="128" y="33"/>
                    <a:pt x="96" y="45"/>
                    <a:pt x="78" y="12"/>
                  </a:cubicBezTo>
                  <a:cubicBezTo>
                    <a:pt x="78" y="12"/>
                    <a:pt x="80" y="45"/>
                    <a:pt x="107" y="55"/>
                  </a:cubicBezTo>
                  <a:cubicBezTo>
                    <a:pt x="107" y="55"/>
                    <a:pt x="52" y="53"/>
                    <a:pt x="32" y="16"/>
                  </a:cubicBezTo>
                  <a:cubicBezTo>
                    <a:pt x="32" y="16"/>
                    <a:pt x="44" y="49"/>
                    <a:pt x="14" y="65"/>
                  </a:cubicBezTo>
                  <a:cubicBezTo>
                    <a:pt x="11" y="67"/>
                    <a:pt x="7" y="68"/>
                    <a:pt x="4" y="70"/>
                  </a:cubicBezTo>
                  <a:cubicBezTo>
                    <a:pt x="4" y="153"/>
                    <a:pt x="4" y="153"/>
                    <a:pt x="4" y="153"/>
                  </a:cubicBezTo>
                  <a:cubicBezTo>
                    <a:pt x="4" y="174"/>
                    <a:pt x="0" y="247"/>
                    <a:pt x="159" y="247"/>
                  </a:cubicBezTo>
                  <a:cubicBezTo>
                    <a:pt x="239" y="247"/>
                    <a:pt x="316" y="229"/>
                    <a:pt x="316" y="173"/>
                  </a:cubicBezTo>
                  <a:cubicBezTo>
                    <a:pt x="316" y="63"/>
                    <a:pt x="316" y="63"/>
                    <a:pt x="316" y="63"/>
                  </a:cubicBezTo>
                  <a:cubicBezTo>
                    <a:pt x="312" y="55"/>
                    <a:pt x="310" y="46"/>
                    <a:pt x="297"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3" name="Freeform 562"/>
            <p:cNvSpPr/>
            <p:nvPr/>
          </p:nvSpPr>
          <p:spPr bwMode="auto">
            <a:xfrm>
              <a:off x="584201" y="6118226"/>
              <a:ext cx="25400" cy="25400"/>
            </a:xfrm>
            <a:custGeom>
              <a:avLst/>
              <a:gdLst>
                <a:gd name="T0" fmla="*/ 44 w 48"/>
                <a:gd name="T1" fmla="*/ 18 h 48"/>
                <a:gd name="T2" fmla="*/ 30 w 48"/>
                <a:gd name="T3" fmla="*/ 44 h 48"/>
                <a:gd name="T4" fmla="*/ 4 w 48"/>
                <a:gd name="T5" fmla="*/ 30 h 48"/>
                <a:gd name="T6" fmla="*/ 18 w 48"/>
                <a:gd name="T7" fmla="*/ 4 h 48"/>
                <a:gd name="T8" fmla="*/ 44 w 48"/>
                <a:gd name="T9" fmla="*/ 18 h 48"/>
              </a:gdLst>
              <a:ahLst/>
              <a:cxnLst>
                <a:cxn ang="0">
                  <a:pos x="T0" y="T1"/>
                </a:cxn>
                <a:cxn ang="0">
                  <a:pos x="T2" y="T3"/>
                </a:cxn>
                <a:cxn ang="0">
                  <a:pos x="T4" y="T5"/>
                </a:cxn>
                <a:cxn ang="0">
                  <a:pos x="T6" y="T7"/>
                </a:cxn>
                <a:cxn ang="0">
                  <a:pos x="T8" y="T9"/>
                </a:cxn>
              </a:cxnLst>
              <a:rect l="0" t="0" r="r" b="b"/>
              <a:pathLst>
                <a:path w="48" h="48">
                  <a:moveTo>
                    <a:pt x="44" y="18"/>
                  </a:moveTo>
                  <a:cubicBezTo>
                    <a:pt x="48" y="29"/>
                    <a:pt x="42" y="41"/>
                    <a:pt x="30" y="44"/>
                  </a:cubicBezTo>
                  <a:cubicBezTo>
                    <a:pt x="19" y="48"/>
                    <a:pt x="7" y="41"/>
                    <a:pt x="4" y="30"/>
                  </a:cubicBezTo>
                  <a:cubicBezTo>
                    <a:pt x="0" y="19"/>
                    <a:pt x="6" y="7"/>
                    <a:pt x="18" y="4"/>
                  </a:cubicBezTo>
                  <a:cubicBezTo>
                    <a:pt x="29" y="0"/>
                    <a:pt x="41" y="7"/>
                    <a:pt x="4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4" name="Freeform 563"/>
            <p:cNvSpPr/>
            <p:nvPr/>
          </p:nvSpPr>
          <p:spPr bwMode="auto">
            <a:xfrm>
              <a:off x="595314" y="6121401"/>
              <a:ext cx="7938" cy="6350"/>
            </a:xfrm>
            <a:custGeom>
              <a:avLst/>
              <a:gdLst>
                <a:gd name="T0" fmla="*/ 15 w 16"/>
                <a:gd name="T1" fmla="*/ 7 h 11"/>
                <a:gd name="T2" fmla="*/ 7 w 16"/>
                <a:gd name="T3" fmla="*/ 10 h 11"/>
                <a:gd name="T4" fmla="*/ 0 w 16"/>
                <a:gd name="T5" fmla="*/ 4 h 11"/>
                <a:gd name="T6" fmla="*/ 9 w 16"/>
                <a:gd name="T7" fmla="*/ 1 h 11"/>
                <a:gd name="T8" fmla="*/ 15 w 16"/>
                <a:gd name="T9" fmla="*/ 7 h 11"/>
              </a:gdLst>
              <a:ahLst/>
              <a:cxnLst>
                <a:cxn ang="0">
                  <a:pos x="T0" y="T1"/>
                </a:cxn>
                <a:cxn ang="0">
                  <a:pos x="T2" y="T3"/>
                </a:cxn>
                <a:cxn ang="0">
                  <a:pos x="T4" y="T5"/>
                </a:cxn>
                <a:cxn ang="0">
                  <a:pos x="T6" y="T7"/>
                </a:cxn>
                <a:cxn ang="0">
                  <a:pos x="T8" y="T9"/>
                </a:cxn>
              </a:cxnLst>
              <a:rect l="0" t="0" r="r" b="b"/>
              <a:pathLst>
                <a:path w="16" h="11">
                  <a:moveTo>
                    <a:pt x="15" y="7"/>
                  </a:moveTo>
                  <a:cubicBezTo>
                    <a:pt x="15" y="10"/>
                    <a:pt x="11" y="11"/>
                    <a:pt x="7" y="10"/>
                  </a:cubicBezTo>
                  <a:cubicBezTo>
                    <a:pt x="3" y="10"/>
                    <a:pt x="0" y="7"/>
                    <a:pt x="0" y="4"/>
                  </a:cubicBezTo>
                  <a:cubicBezTo>
                    <a:pt x="1" y="1"/>
                    <a:pt x="5" y="0"/>
                    <a:pt x="9" y="1"/>
                  </a:cubicBezTo>
                  <a:cubicBezTo>
                    <a:pt x="13" y="2"/>
                    <a:pt x="16" y="5"/>
                    <a:pt x="15"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5" name="Freeform 564"/>
            <p:cNvSpPr/>
            <p:nvPr/>
          </p:nvSpPr>
          <p:spPr bwMode="auto">
            <a:xfrm>
              <a:off x="685801" y="6118226"/>
              <a:ext cx="25400" cy="25400"/>
            </a:xfrm>
            <a:custGeom>
              <a:avLst/>
              <a:gdLst>
                <a:gd name="T0" fmla="*/ 4 w 48"/>
                <a:gd name="T1" fmla="*/ 18 h 48"/>
                <a:gd name="T2" fmla="*/ 18 w 48"/>
                <a:gd name="T3" fmla="*/ 44 h 48"/>
                <a:gd name="T4" fmla="*/ 45 w 48"/>
                <a:gd name="T5" fmla="*/ 30 h 48"/>
                <a:gd name="T6" fmla="*/ 31 w 48"/>
                <a:gd name="T7" fmla="*/ 4 h 48"/>
                <a:gd name="T8" fmla="*/ 4 w 48"/>
                <a:gd name="T9" fmla="*/ 18 h 48"/>
              </a:gdLst>
              <a:ahLst/>
              <a:cxnLst>
                <a:cxn ang="0">
                  <a:pos x="T0" y="T1"/>
                </a:cxn>
                <a:cxn ang="0">
                  <a:pos x="T2" y="T3"/>
                </a:cxn>
                <a:cxn ang="0">
                  <a:pos x="T4" y="T5"/>
                </a:cxn>
                <a:cxn ang="0">
                  <a:pos x="T6" y="T7"/>
                </a:cxn>
                <a:cxn ang="0">
                  <a:pos x="T8" y="T9"/>
                </a:cxn>
              </a:cxnLst>
              <a:rect l="0" t="0" r="r" b="b"/>
              <a:pathLst>
                <a:path w="48" h="48">
                  <a:moveTo>
                    <a:pt x="4" y="18"/>
                  </a:moveTo>
                  <a:cubicBezTo>
                    <a:pt x="0" y="29"/>
                    <a:pt x="7" y="41"/>
                    <a:pt x="18" y="44"/>
                  </a:cubicBezTo>
                  <a:cubicBezTo>
                    <a:pt x="29" y="48"/>
                    <a:pt x="41" y="41"/>
                    <a:pt x="45" y="30"/>
                  </a:cubicBezTo>
                  <a:cubicBezTo>
                    <a:pt x="48" y="19"/>
                    <a:pt x="42" y="7"/>
                    <a:pt x="31" y="4"/>
                  </a:cubicBezTo>
                  <a:cubicBezTo>
                    <a:pt x="19" y="0"/>
                    <a:pt x="8" y="7"/>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6" name="Freeform 565"/>
            <p:cNvSpPr/>
            <p:nvPr/>
          </p:nvSpPr>
          <p:spPr bwMode="auto">
            <a:xfrm>
              <a:off x="692151" y="6121401"/>
              <a:ext cx="7938" cy="6350"/>
            </a:xfrm>
            <a:custGeom>
              <a:avLst/>
              <a:gdLst>
                <a:gd name="T0" fmla="*/ 0 w 16"/>
                <a:gd name="T1" fmla="*/ 7 h 11"/>
                <a:gd name="T2" fmla="*/ 9 w 16"/>
                <a:gd name="T3" fmla="*/ 10 h 11"/>
                <a:gd name="T4" fmla="*/ 15 w 16"/>
                <a:gd name="T5" fmla="*/ 4 h 11"/>
                <a:gd name="T6" fmla="*/ 6 w 16"/>
                <a:gd name="T7" fmla="*/ 1 h 11"/>
                <a:gd name="T8" fmla="*/ 0 w 16"/>
                <a:gd name="T9" fmla="*/ 7 h 11"/>
              </a:gdLst>
              <a:ahLst/>
              <a:cxnLst>
                <a:cxn ang="0">
                  <a:pos x="T0" y="T1"/>
                </a:cxn>
                <a:cxn ang="0">
                  <a:pos x="T2" y="T3"/>
                </a:cxn>
                <a:cxn ang="0">
                  <a:pos x="T4" y="T5"/>
                </a:cxn>
                <a:cxn ang="0">
                  <a:pos x="T6" y="T7"/>
                </a:cxn>
                <a:cxn ang="0">
                  <a:pos x="T8" y="T9"/>
                </a:cxn>
              </a:cxnLst>
              <a:rect l="0" t="0" r="r" b="b"/>
              <a:pathLst>
                <a:path w="16" h="11">
                  <a:moveTo>
                    <a:pt x="0" y="7"/>
                  </a:moveTo>
                  <a:cubicBezTo>
                    <a:pt x="1" y="10"/>
                    <a:pt x="5" y="11"/>
                    <a:pt x="9" y="10"/>
                  </a:cubicBezTo>
                  <a:cubicBezTo>
                    <a:pt x="13" y="10"/>
                    <a:pt x="16" y="7"/>
                    <a:pt x="15" y="4"/>
                  </a:cubicBezTo>
                  <a:cubicBezTo>
                    <a:pt x="14" y="1"/>
                    <a:pt x="11" y="0"/>
                    <a:pt x="6" y="1"/>
                  </a:cubicBezTo>
                  <a:cubicBezTo>
                    <a:pt x="2" y="2"/>
                    <a:pt x="0" y="5"/>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7" name="Rectangle 566"/>
            <p:cNvSpPr>
              <a:spLocks noChangeArrowheads="1"/>
            </p:cNvSpPr>
            <p:nvPr/>
          </p:nvSpPr>
          <p:spPr bwMode="auto">
            <a:xfrm>
              <a:off x="558801" y="61277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48" name="Rectangle 567"/>
            <p:cNvSpPr>
              <a:spLocks noChangeArrowheads="1"/>
            </p:cNvSpPr>
            <p:nvPr/>
          </p:nvSpPr>
          <p:spPr bwMode="auto">
            <a:xfrm>
              <a:off x="558801" y="61277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49" name="Freeform 568"/>
            <p:cNvSpPr>
              <a:spLocks noEditPoints="1"/>
            </p:cNvSpPr>
            <p:nvPr/>
          </p:nvSpPr>
          <p:spPr bwMode="auto">
            <a:xfrm>
              <a:off x="590551" y="61134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close/>
                  <a:moveTo>
                    <a:pt x="12" y="0"/>
                  </a:moveTo>
                  <a:lnTo>
                    <a:pt x="0" y="22"/>
                  </a:lnTo>
                  <a:lnTo>
                    <a:pt x="4" y="22"/>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0" name="Freeform 569"/>
            <p:cNvSpPr>
              <a:spLocks noEditPoints="1"/>
            </p:cNvSpPr>
            <p:nvPr/>
          </p:nvSpPr>
          <p:spPr bwMode="auto">
            <a:xfrm>
              <a:off x="590551" y="61134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moveTo>
                    <a:pt x="12" y="0"/>
                  </a:moveTo>
                  <a:lnTo>
                    <a:pt x="0" y="22"/>
                  </a:lnTo>
                  <a:lnTo>
                    <a:pt x="4" y="22"/>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1" name="Rectangle 570"/>
            <p:cNvSpPr>
              <a:spLocks noChangeArrowheads="1"/>
            </p:cNvSpPr>
            <p:nvPr/>
          </p:nvSpPr>
          <p:spPr bwMode="auto">
            <a:xfrm>
              <a:off x="719139" y="61277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52" name="Rectangle 571"/>
            <p:cNvSpPr>
              <a:spLocks noChangeArrowheads="1"/>
            </p:cNvSpPr>
            <p:nvPr/>
          </p:nvSpPr>
          <p:spPr bwMode="auto">
            <a:xfrm>
              <a:off x="719139" y="61277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53" name="Freeform 572"/>
            <p:cNvSpPr>
              <a:spLocks noEditPoints="1"/>
            </p:cNvSpPr>
            <p:nvPr/>
          </p:nvSpPr>
          <p:spPr bwMode="auto">
            <a:xfrm>
              <a:off x="679451" y="61134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close/>
                  <a:moveTo>
                    <a:pt x="12" y="0"/>
                  </a:moveTo>
                  <a:lnTo>
                    <a:pt x="0" y="22"/>
                  </a:lnTo>
                  <a:lnTo>
                    <a:pt x="4" y="22"/>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4" name="Freeform 573"/>
            <p:cNvSpPr>
              <a:spLocks noEditPoints="1"/>
            </p:cNvSpPr>
            <p:nvPr/>
          </p:nvSpPr>
          <p:spPr bwMode="auto">
            <a:xfrm>
              <a:off x="679451" y="61134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moveTo>
                    <a:pt x="12" y="0"/>
                  </a:moveTo>
                  <a:lnTo>
                    <a:pt x="0" y="22"/>
                  </a:lnTo>
                  <a:lnTo>
                    <a:pt x="4" y="22"/>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5" name="Freeform 574"/>
            <p:cNvSpPr/>
            <p:nvPr/>
          </p:nvSpPr>
          <p:spPr bwMode="auto">
            <a:xfrm>
              <a:off x="630239" y="6121401"/>
              <a:ext cx="34925" cy="11113"/>
            </a:xfrm>
            <a:custGeom>
              <a:avLst/>
              <a:gdLst>
                <a:gd name="T0" fmla="*/ 58 w 64"/>
                <a:gd name="T1" fmla="*/ 10 h 21"/>
                <a:gd name="T2" fmla="*/ 32 w 64"/>
                <a:gd name="T3" fmla="*/ 0 h 21"/>
                <a:gd name="T4" fmla="*/ 29 w 64"/>
                <a:gd name="T5" fmla="*/ 0 h 21"/>
                <a:gd name="T6" fmla="*/ 0 w 64"/>
                <a:gd name="T7" fmla="*/ 14 h 21"/>
                <a:gd name="T8" fmla="*/ 0 w 64"/>
                <a:gd name="T9" fmla="*/ 21 h 21"/>
                <a:gd name="T10" fmla="*/ 30 w 64"/>
                <a:gd name="T11" fmla="*/ 5 h 21"/>
                <a:gd name="T12" fmla="*/ 32 w 64"/>
                <a:gd name="T13" fmla="*/ 5 h 21"/>
                <a:gd name="T14" fmla="*/ 55 w 64"/>
                <a:gd name="T15" fmla="*/ 14 h 21"/>
                <a:gd name="T16" fmla="*/ 62 w 64"/>
                <a:gd name="T17" fmla="*/ 20 h 21"/>
                <a:gd name="T18" fmla="*/ 64 w 64"/>
                <a:gd name="T19" fmla="*/ 21 h 21"/>
                <a:gd name="T20" fmla="*/ 64 w 64"/>
                <a:gd name="T21" fmla="*/ 14 h 21"/>
                <a:gd name="T22" fmla="*/ 58 w 64"/>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10"/>
                  </a:moveTo>
                  <a:cubicBezTo>
                    <a:pt x="51" y="5"/>
                    <a:pt x="42" y="0"/>
                    <a:pt x="32" y="0"/>
                  </a:cubicBezTo>
                  <a:cubicBezTo>
                    <a:pt x="31" y="0"/>
                    <a:pt x="30" y="0"/>
                    <a:pt x="29" y="0"/>
                  </a:cubicBezTo>
                  <a:cubicBezTo>
                    <a:pt x="16" y="2"/>
                    <a:pt x="5" y="9"/>
                    <a:pt x="0" y="14"/>
                  </a:cubicBezTo>
                  <a:cubicBezTo>
                    <a:pt x="0" y="21"/>
                    <a:pt x="0" y="21"/>
                    <a:pt x="0" y="21"/>
                  </a:cubicBezTo>
                  <a:cubicBezTo>
                    <a:pt x="3" y="18"/>
                    <a:pt x="15" y="7"/>
                    <a:pt x="30" y="5"/>
                  </a:cubicBezTo>
                  <a:cubicBezTo>
                    <a:pt x="31" y="5"/>
                    <a:pt x="32" y="5"/>
                    <a:pt x="32" y="5"/>
                  </a:cubicBezTo>
                  <a:cubicBezTo>
                    <a:pt x="40" y="5"/>
                    <a:pt x="48" y="9"/>
                    <a:pt x="55" y="14"/>
                  </a:cubicBezTo>
                  <a:cubicBezTo>
                    <a:pt x="58" y="16"/>
                    <a:pt x="60" y="18"/>
                    <a:pt x="62" y="20"/>
                  </a:cubicBezTo>
                  <a:cubicBezTo>
                    <a:pt x="63" y="21"/>
                    <a:pt x="63" y="21"/>
                    <a:pt x="64" y="21"/>
                  </a:cubicBezTo>
                  <a:cubicBezTo>
                    <a:pt x="64" y="14"/>
                    <a:pt x="64" y="14"/>
                    <a:pt x="64" y="14"/>
                  </a:cubicBezTo>
                  <a:cubicBezTo>
                    <a:pt x="62"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6" name="Freeform 575"/>
            <p:cNvSpPr>
              <a:spLocks noEditPoints="1"/>
            </p:cNvSpPr>
            <p:nvPr/>
          </p:nvSpPr>
          <p:spPr bwMode="auto">
            <a:xfrm>
              <a:off x="665164" y="6113463"/>
              <a:ext cx="53975" cy="34925"/>
            </a:xfrm>
            <a:custGeom>
              <a:avLst/>
              <a:gdLst>
                <a:gd name="T0" fmla="*/ 48 w 102"/>
                <a:gd name="T1" fmla="*/ 49 h 68"/>
                <a:gd name="T2" fmla="*/ 38 w 102"/>
                <a:gd name="T3" fmla="*/ 68 h 68"/>
                <a:gd name="T4" fmla="*/ 44 w 102"/>
                <a:gd name="T5" fmla="*/ 68 h 68"/>
                <a:gd name="T6" fmla="*/ 52 w 102"/>
                <a:gd name="T7" fmla="*/ 53 h 68"/>
                <a:gd name="T8" fmla="*/ 48 w 102"/>
                <a:gd name="T9" fmla="*/ 49 h 68"/>
                <a:gd name="T10" fmla="*/ 86 w 102"/>
                <a:gd name="T11" fmla="*/ 0 h 68"/>
                <a:gd name="T12" fmla="*/ 16 w 102"/>
                <a:gd name="T13" fmla="*/ 0 h 68"/>
                <a:gd name="T14" fmla="*/ 0 w 102"/>
                <a:gd name="T15" fmla="*/ 16 h 68"/>
                <a:gd name="T16" fmla="*/ 0 w 102"/>
                <a:gd name="T17" fmla="*/ 53 h 68"/>
                <a:gd name="T18" fmla="*/ 16 w 102"/>
                <a:gd name="T19" fmla="*/ 68 h 68"/>
                <a:gd name="T20" fmla="*/ 27 w 102"/>
                <a:gd name="T21" fmla="*/ 68 h 68"/>
                <a:gd name="T22" fmla="*/ 42 w 102"/>
                <a:gd name="T23" fmla="*/ 38 h 68"/>
                <a:gd name="T24" fmla="*/ 43 w 102"/>
                <a:gd name="T25" fmla="*/ 29 h 68"/>
                <a:gd name="T26" fmla="*/ 54 w 102"/>
                <a:gd name="T27" fmla="*/ 16 h 68"/>
                <a:gd name="T28" fmla="*/ 62 w 102"/>
                <a:gd name="T29" fmla="*/ 0 h 68"/>
                <a:gd name="T30" fmla="*/ 73 w 102"/>
                <a:gd name="T31" fmla="*/ 0 h 68"/>
                <a:gd name="T32" fmla="*/ 66 w 102"/>
                <a:gd name="T33" fmla="*/ 14 h 68"/>
                <a:gd name="T34" fmla="*/ 70 w 102"/>
                <a:gd name="T35" fmla="*/ 15 h 68"/>
                <a:gd name="T36" fmla="*/ 72 w 102"/>
                <a:gd name="T37" fmla="*/ 16 h 68"/>
                <a:gd name="T38" fmla="*/ 80 w 102"/>
                <a:gd name="T39" fmla="*/ 0 h 68"/>
                <a:gd name="T40" fmla="*/ 85 w 102"/>
                <a:gd name="T41" fmla="*/ 0 h 68"/>
                <a:gd name="T42" fmla="*/ 76 w 102"/>
                <a:gd name="T43" fmla="*/ 18 h 68"/>
                <a:gd name="T44" fmla="*/ 84 w 102"/>
                <a:gd name="T45" fmla="*/ 41 h 68"/>
                <a:gd name="T46" fmla="*/ 63 w 102"/>
                <a:gd name="T47" fmla="*/ 56 h 68"/>
                <a:gd name="T48" fmla="*/ 57 w 102"/>
                <a:gd name="T49" fmla="*/ 55 h 68"/>
                <a:gd name="T50" fmla="*/ 57 w 102"/>
                <a:gd name="T51" fmla="*/ 55 h 68"/>
                <a:gd name="T52" fmla="*/ 50 w 102"/>
                <a:gd name="T53" fmla="*/ 68 h 68"/>
                <a:gd name="T54" fmla="*/ 86 w 102"/>
                <a:gd name="T55" fmla="*/ 68 h 68"/>
                <a:gd name="T56" fmla="*/ 102 w 102"/>
                <a:gd name="T57" fmla="*/ 53 h 68"/>
                <a:gd name="T58" fmla="*/ 102 w 102"/>
                <a:gd name="T59" fmla="*/ 37 h 68"/>
                <a:gd name="T60" fmla="*/ 102 w 102"/>
                <a:gd name="T61" fmla="*/ 27 h 68"/>
                <a:gd name="T62" fmla="*/ 102 w 102"/>
                <a:gd name="T63" fmla="*/ 16 h 68"/>
                <a:gd name="T64" fmla="*/ 86 w 102"/>
                <a:gd name="T6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68">
                  <a:moveTo>
                    <a:pt x="48" y="49"/>
                  </a:moveTo>
                  <a:cubicBezTo>
                    <a:pt x="38" y="68"/>
                    <a:pt x="38" y="68"/>
                    <a:pt x="38" y="68"/>
                  </a:cubicBezTo>
                  <a:cubicBezTo>
                    <a:pt x="44" y="68"/>
                    <a:pt x="44" y="68"/>
                    <a:pt x="44" y="68"/>
                  </a:cubicBezTo>
                  <a:cubicBezTo>
                    <a:pt x="52" y="53"/>
                    <a:pt x="52" y="53"/>
                    <a:pt x="52" y="53"/>
                  </a:cubicBezTo>
                  <a:cubicBezTo>
                    <a:pt x="51" y="52"/>
                    <a:pt x="49" y="51"/>
                    <a:pt x="48" y="49"/>
                  </a:cubicBezTo>
                  <a:moveTo>
                    <a:pt x="86" y="0"/>
                  </a:moveTo>
                  <a:cubicBezTo>
                    <a:pt x="16" y="0"/>
                    <a:pt x="16" y="0"/>
                    <a:pt x="16" y="0"/>
                  </a:cubicBezTo>
                  <a:cubicBezTo>
                    <a:pt x="7" y="0"/>
                    <a:pt x="0" y="7"/>
                    <a:pt x="0" y="16"/>
                  </a:cubicBezTo>
                  <a:cubicBezTo>
                    <a:pt x="0" y="53"/>
                    <a:pt x="0" y="53"/>
                    <a:pt x="0" y="53"/>
                  </a:cubicBezTo>
                  <a:cubicBezTo>
                    <a:pt x="0" y="61"/>
                    <a:pt x="7" y="68"/>
                    <a:pt x="16" y="68"/>
                  </a:cubicBezTo>
                  <a:cubicBezTo>
                    <a:pt x="27" y="68"/>
                    <a:pt x="27" y="68"/>
                    <a:pt x="27" y="68"/>
                  </a:cubicBezTo>
                  <a:cubicBezTo>
                    <a:pt x="42" y="38"/>
                    <a:pt x="42" y="38"/>
                    <a:pt x="42" y="38"/>
                  </a:cubicBezTo>
                  <a:cubicBezTo>
                    <a:pt x="42" y="35"/>
                    <a:pt x="42" y="32"/>
                    <a:pt x="43" y="29"/>
                  </a:cubicBezTo>
                  <a:cubicBezTo>
                    <a:pt x="45" y="23"/>
                    <a:pt x="49" y="19"/>
                    <a:pt x="54" y="16"/>
                  </a:cubicBezTo>
                  <a:cubicBezTo>
                    <a:pt x="62" y="0"/>
                    <a:pt x="62" y="0"/>
                    <a:pt x="62" y="0"/>
                  </a:cubicBezTo>
                  <a:cubicBezTo>
                    <a:pt x="73" y="0"/>
                    <a:pt x="73" y="0"/>
                    <a:pt x="73" y="0"/>
                  </a:cubicBezTo>
                  <a:cubicBezTo>
                    <a:pt x="66" y="14"/>
                    <a:pt x="66" y="14"/>
                    <a:pt x="66" y="14"/>
                  </a:cubicBezTo>
                  <a:cubicBezTo>
                    <a:pt x="67" y="14"/>
                    <a:pt x="69" y="14"/>
                    <a:pt x="70" y="15"/>
                  </a:cubicBezTo>
                  <a:cubicBezTo>
                    <a:pt x="70" y="15"/>
                    <a:pt x="71" y="15"/>
                    <a:pt x="72" y="16"/>
                  </a:cubicBezTo>
                  <a:cubicBezTo>
                    <a:pt x="80" y="0"/>
                    <a:pt x="80" y="0"/>
                    <a:pt x="80" y="0"/>
                  </a:cubicBezTo>
                  <a:cubicBezTo>
                    <a:pt x="85" y="0"/>
                    <a:pt x="85" y="0"/>
                    <a:pt x="85" y="0"/>
                  </a:cubicBezTo>
                  <a:cubicBezTo>
                    <a:pt x="76" y="18"/>
                    <a:pt x="76" y="18"/>
                    <a:pt x="76" y="18"/>
                  </a:cubicBezTo>
                  <a:cubicBezTo>
                    <a:pt x="83" y="23"/>
                    <a:pt x="87" y="32"/>
                    <a:pt x="84" y="41"/>
                  </a:cubicBezTo>
                  <a:cubicBezTo>
                    <a:pt x="81" y="50"/>
                    <a:pt x="73" y="56"/>
                    <a:pt x="63" y="56"/>
                  </a:cubicBezTo>
                  <a:cubicBezTo>
                    <a:pt x="61" y="56"/>
                    <a:pt x="59" y="56"/>
                    <a:pt x="57" y="55"/>
                  </a:cubicBezTo>
                  <a:cubicBezTo>
                    <a:pt x="57" y="55"/>
                    <a:pt x="57" y="55"/>
                    <a:pt x="57" y="55"/>
                  </a:cubicBezTo>
                  <a:cubicBezTo>
                    <a:pt x="50" y="68"/>
                    <a:pt x="50" y="68"/>
                    <a:pt x="50" y="68"/>
                  </a:cubicBezTo>
                  <a:cubicBezTo>
                    <a:pt x="86" y="68"/>
                    <a:pt x="86" y="68"/>
                    <a:pt x="86" y="68"/>
                  </a:cubicBezTo>
                  <a:cubicBezTo>
                    <a:pt x="95" y="68"/>
                    <a:pt x="102" y="61"/>
                    <a:pt x="102" y="53"/>
                  </a:cubicBezTo>
                  <a:cubicBezTo>
                    <a:pt x="102" y="37"/>
                    <a:pt x="102" y="37"/>
                    <a:pt x="102" y="37"/>
                  </a:cubicBezTo>
                  <a:cubicBezTo>
                    <a:pt x="102" y="27"/>
                    <a:pt x="102" y="27"/>
                    <a:pt x="102" y="27"/>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7" name="Freeform 576"/>
            <p:cNvSpPr>
              <a:spLocks noEditPoints="1"/>
            </p:cNvSpPr>
            <p:nvPr/>
          </p:nvSpPr>
          <p:spPr bwMode="auto">
            <a:xfrm>
              <a:off x="687389" y="6119813"/>
              <a:ext cx="23813" cy="22225"/>
            </a:xfrm>
            <a:custGeom>
              <a:avLst/>
              <a:gdLst>
                <a:gd name="T0" fmla="*/ 34 w 45"/>
                <a:gd name="T1" fmla="*/ 4 h 42"/>
                <a:gd name="T2" fmla="*/ 15 w 45"/>
                <a:gd name="T3" fmla="*/ 41 h 42"/>
                <a:gd name="T4" fmla="*/ 15 w 45"/>
                <a:gd name="T5" fmla="*/ 41 h 42"/>
                <a:gd name="T6" fmla="*/ 21 w 45"/>
                <a:gd name="T7" fmla="*/ 42 h 42"/>
                <a:gd name="T8" fmla="*/ 42 w 45"/>
                <a:gd name="T9" fmla="*/ 27 h 42"/>
                <a:gd name="T10" fmla="*/ 34 w 45"/>
                <a:gd name="T11" fmla="*/ 4 h 42"/>
                <a:gd name="T12" fmla="*/ 12 w 45"/>
                <a:gd name="T13" fmla="*/ 2 h 42"/>
                <a:gd name="T14" fmla="*/ 1 w 45"/>
                <a:gd name="T15" fmla="*/ 15 h 42"/>
                <a:gd name="T16" fmla="*/ 0 w 45"/>
                <a:gd name="T17" fmla="*/ 24 h 42"/>
                <a:gd name="T18" fmla="*/ 12 w 45"/>
                <a:gd name="T19" fmla="*/ 2 h 42"/>
                <a:gd name="T20" fmla="*/ 24 w 45"/>
                <a:gd name="T21" fmla="*/ 0 h 42"/>
                <a:gd name="T22" fmla="*/ 22 w 45"/>
                <a:gd name="T23" fmla="*/ 4 h 42"/>
                <a:gd name="T24" fmla="*/ 24 w 45"/>
                <a:gd name="T25" fmla="*/ 6 h 42"/>
                <a:gd name="T26" fmla="*/ 18 w 45"/>
                <a:gd name="T27" fmla="*/ 12 h 42"/>
                <a:gd name="T28" fmla="*/ 6 w 45"/>
                <a:gd name="T29" fmla="*/ 35 h 42"/>
                <a:gd name="T30" fmla="*/ 10 w 45"/>
                <a:gd name="T31" fmla="*/ 39 h 42"/>
                <a:gd name="T32" fmla="*/ 30 w 45"/>
                <a:gd name="T33" fmla="*/ 2 h 42"/>
                <a:gd name="T34" fmla="*/ 28 w 45"/>
                <a:gd name="T35" fmla="*/ 1 h 42"/>
                <a:gd name="T36" fmla="*/ 24 w 45"/>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2">
                  <a:moveTo>
                    <a:pt x="34" y="4"/>
                  </a:moveTo>
                  <a:cubicBezTo>
                    <a:pt x="15" y="41"/>
                    <a:pt x="15" y="41"/>
                    <a:pt x="15" y="41"/>
                  </a:cubicBezTo>
                  <a:cubicBezTo>
                    <a:pt x="15" y="41"/>
                    <a:pt x="15" y="41"/>
                    <a:pt x="15" y="41"/>
                  </a:cubicBezTo>
                  <a:cubicBezTo>
                    <a:pt x="17" y="42"/>
                    <a:pt x="19" y="42"/>
                    <a:pt x="21" y="42"/>
                  </a:cubicBezTo>
                  <a:cubicBezTo>
                    <a:pt x="31" y="42"/>
                    <a:pt x="39" y="36"/>
                    <a:pt x="42" y="27"/>
                  </a:cubicBezTo>
                  <a:cubicBezTo>
                    <a:pt x="45" y="18"/>
                    <a:pt x="41" y="9"/>
                    <a:pt x="34" y="4"/>
                  </a:cubicBezTo>
                  <a:moveTo>
                    <a:pt x="12" y="2"/>
                  </a:moveTo>
                  <a:cubicBezTo>
                    <a:pt x="7" y="5"/>
                    <a:pt x="3" y="9"/>
                    <a:pt x="1" y="15"/>
                  </a:cubicBezTo>
                  <a:cubicBezTo>
                    <a:pt x="0" y="18"/>
                    <a:pt x="0" y="21"/>
                    <a:pt x="0" y="24"/>
                  </a:cubicBezTo>
                  <a:cubicBezTo>
                    <a:pt x="12" y="2"/>
                    <a:pt x="12" y="2"/>
                    <a:pt x="12" y="2"/>
                  </a:cubicBezTo>
                  <a:moveTo>
                    <a:pt x="24" y="0"/>
                  </a:moveTo>
                  <a:cubicBezTo>
                    <a:pt x="22" y="4"/>
                    <a:pt x="22" y="4"/>
                    <a:pt x="22" y="4"/>
                  </a:cubicBezTo>
                  <a:cubicBezTo>
                    <a:pt x="23" y="4"/>
                    <a:pt x="24" y="5"/>
                    <a:pt x="24" y="6"/>
                  </a:cubicBezTo>
                  <a:cubicBezTo>
                    <a:pt x="25" y="9"/>
                    <a:pt x="22" y="12"/>
                    <a:pt x="18" y="12"/>
                  </a:cubicBezTo>
                  <a:cubicBezTo>
                    <a:pt x="6" y="35"/>
                    <a:pt x="6" y="35"/>
                    <a:pt x="6" y="35"/>
                  </a:cubicBezTo>
                  <a:cubicBezTo>
                    <a:pt x="7" y="37"/>
                    <a:pt x="9" y="38"/>
                    <a:pt x="10" y="39"/>
                  </a:cubicBezTo>
                  <a:cubicBezTo>
                    <a:pt x="30" y="2"/>
                    <a:pt x="30" y="2"/>
                    <a:pt x="30" y="2"/>
                  </a:cubicBezTo>
                  <a:cubicBezTo>
                    <a:pt x="29" y="1"/>
                    <a:pt x="28" y="1"/>
                    <a:pt x="28" y="1"/>
                  </a:cubicBezTo>
                  <a:cubicBezTo>
                    <a:pt x="27" y="0"/>
                    <a:pt x="25"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8" name="Freeform 577"/>
            <p:cNvSpPr/>
            <p:nvPr/>
          </p:nvSpPr>
          <p:spPr bwMode="auto">
            <a:xfrm>
              <a:off x="696914" y="6122988"/>
              <a:ext cx="3175" cy="3175"/>
            </a:xfrm>
            <a:custGeom>
              <a:avLst/>
              <a:gdLst>
                <a:gd name="T0" fmla="*/ 4 w 7"/>
                <a:gd name="T1" fmla="*/ 0 h 8"/>
                <a:gd name="T2" fmla="*/ 0 w 7"/>
                <a:gd name="T3" fmla="*/ 8 h 8"/>
                <a:gd name="T4" fmla="*/ 6 w 7"/>
                <a:gd name="T5" fmla="*/ 2 h 8"/>
                <a:gd name="T6" fmla="*/ 4 w 7"/>
                <a:gd name="T7" fmla="*/ 0 h 8"/>
              </a:gdLst>
              <a:ahLst/>
              <a:cxnLst>
                <a:cxn ang="0">
                  <a:pos x="T0" y="T1"/>
                </a:cxn>
                <a:cxn ang="0">
                  <a:pos x="T2" y="T3"/>
                </a:cxn>
                <a:cxn ang="0">
                  <a:pos x="T4" y="T5"/>
                </a:cxn>
                <a:cxn ang="0">
                  <a:pos x="T6" y="T7"/>
                </a:cxn>
              </a:cxnLst>
              <a:rect l="0" t="0" r="r" b="b"/>
              <a:pathLst>
                <a:path w="7" h="8">
                  <a:moveTo>
                    <a:pt x="4" y="0"/>
                  </a:moveTo>
                  <a:cubicBezTo>
                    <a:pt x="0" y="8"/>
                    <a:pt x="0" y="8"/>
                    <a:pt x="0" y="8"/>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9" name="Freeform 578"/>
            <p:cNvSpPr>
              <a:spLocks noEditPoints="1"/>
            </p:cNvSpPr>
            <p:nvPr/>
          </p:nvSpPr>
          <p:spPr bwMode="auto">
            <a:xfrm>
              <a:off x="679451" y="6113463"/>
              <a:ext cx="30163" cy="34925"/>
            </a:xfrm>
            <a:custGeom>
              <a:avLst/>
              <a:gdLst>
                <a:gd name="T0" fmla="*/ 15 w 19"/>
                <a:gd name="T1" fmla="*/ 0 h 22"/>
                <a:gd name="T2" fmla="*/ 12 w 19"/>
                <a:gd name="T3" fmla="*/ 0 h 22"/>
                <a:gd name="T4" fmla="*/ 9 w 19"/>
                <a:gd name="T5" fmla="*/ 5 h 22"/>
                <a:gd name="T6" fmla="*/ 5 w 19"/>
                <a:gd name="T7" fmla="*/ 12 h 22"/>
                <a:gd name="T8" fmla="*/ 0 w 19"/>
                <a:gd name="T9" fmla="*/ 22 h 22"/>
                <a:gd name="T10" fmla="*/ 4 w 19"/>
                <a:gd name="T11" fmla="*/ 22 h 22"/>
                <a:gd name="T12" fmla="*/ 7 w 19"/>
                <a:gd name="T13" fmla="*/ 16 h 22"/>
                <a:gd name="T14" fmla="*/ 11 w 19"/>
                <a:gd name="T15" fmla="*/ 8 h 22"/>
                <a:gd name="T16" fmla="*/ 12 w 19"/>
                <a:gd name="T17" fmla="*/ 6 h 22"/>
                <a:gd name="T18" fmla="*/ 13 w 19"/>
                <a:gd name="T19" fmla="*/ 4 h 22"/>
                <a:gd name="T20" fmla="*/ 15 w 19"/>
                <a:gd name="T21" fmla="*/ 0 h 22"/>
                <a:gd name="T22" fmla="*/ 19 w 19"/>
                <a:gd name="T23" fmla="*/ 0 h 22"/>
                <a:gd name="T24" fmla="*/ 18 w 19"/>
                <a:gd name="T25" fmla="*/ 0 h 22"/>
                <a:gd name="T26" fmla="*/ 15 w 19"/>
                <a:gd name="T27" fmla="*/ 5 h 22"/>
                <a:gd name="T28" fmla="*/ 8 w 19"/>
                <a:gd name="T29" fmla="*/ 17 h 22"/>
                <a:gd name="T30" fmla="*/ 6 w 19"/>
                <a:gd name="T31" fmla="*/ 22 h 22"/>
                <a:gd name="T32" fmla="*/ 8 w 19"/>
                <a:gd name="T33" fmla="*/ 22 h 22"/>
                <a:gd name="T34" fmla="*/ 10 w 19"/>
                <a:gd name="T35" fmla="*/ 18 h 22"/>
                <a:gd name="T36" fmla="*/ 16 w 19"/>
                <a:gd name="T37" fmla="*/ 6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5" y="0"/>
                  </a:moveTo>
                  <a:lnTo>
                    <a:pt x="12" y="0"/>
                  </a:lnTo>
                  <a:lnTo>
                    <a:pt x="9" y="5"/>
                  </a:lnTo>
                  <a:lnTo>
                    <a:pt x="5" y="12"/>
                  </a:lnTo>
                  <a:lnTo>
                    <a:pt x="0" y="22"/>
                  </a:lnTo>
                  <a:lnTo>
                    <a:pt x="4" y="22"/>
                  </a:lnTo>
                  <a:lnTo>
                    <a:pt x="7" y="16"/>
                  </a:lnTo>
                  <a:lnTo>
                    <a:pt x="11" y="8"/>
                  </a:lnTo>
                  <a:lnTo>
                    <a:pt x="12" y="6"/>
                  </a:lnTo>
                  <a:lnTo>
                    <a:pt x="13" y="4"/>
                  </a:lnTo>
                  <a:lnTo>
                    <a:pt x="15" y="0"/>
                  </a:lnTo>
                  <a:close/>
                  <a:moveTo>
                    <a:pt x="19" y="0"/>
                  </a:moveTo>
                  <a:lnTo>
                    <a:pt x="18" y="0"/>
                  </a:lnTo>
                  <a:lnTo>
                    <a:pt x="15" y="5"/>
                  </a:lnTo>
                  <a:lnTo>
                    <a:pt x="8" y="17"/>
                  </a:lnTo>
                  <a:lnTo>
                    <a:pt x="6" y="22"/>
                  </a:lnTo>
                  <a:lnTo>
                    <a:pt x="8" y="22"/>
                  </a:lnTo>
                  <a:lnTo>
                    <a:pt x="10" y="18"/>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0" name="Freeform 579"/>
            <p:cNvSpPr>
              <a:spLocks noEditPoints="1"/>
            </p:cNvSpPr>
            <p:nvPr/>
          </p:nvSpPr>
          <p:spPr bwMode="auto">
            <a:xfrm>
              <a:off x="679451" y="6113463"/>
              <a:ext cx="30163" cy="34925"/>
            </a:xfrm>
            <a:custGeom>
              <a:avLst/>
              <a:gdLst>
                <a:gd name="T0" fmla="*/ 15 w 19"/>
                <a:gd name="T1" fmla="*/ 0 h 22"/>
                <a:gd name="T2" fmla="*/ 12 w 19"/>
                <a:gd name="T3" fmla="*/ 0 h 22"/>
                <a:gd name="T4" fmla="*/ 9 w 19"/>
                <a:gd name="T5" fmla="*/ 5 h 22"/>
                <a:gd name="T6" fmla="*/ 5 w 19"/>
                <a:gd name="T7" fmla="*/ 12 h 22"/>
                <a:gd name="T8" fmla="*/ 0 w 19"/>
                <a:gd name="T9" fmla="*/ 22 h 22"/>
                <a:gd name="T10" fmla="*/ 4 w 19"/>
                <a:gd name="T11" fmla="*/ 22 h 22"/>
                <a:gd name="T12" fmla="*/ 7 w 19"/>
                <a:gd name="T13" fmla="*/ 16 h 22"/>
                <a:gd name="T14" fmla="*/ 11 w 19"/>
                <a:gd name="T15" fmla="*/ 8 h 22"/>
                <a:gd name="T16" fmla="*/ 12 w 19"/>
                <a:gd name="T17" fmla="*/ 6 h 22"/>
                <a:gd name="T18" fmla="*/ 13 w 19"/>
                <a:gd name="T19" fmla="*/ 4 h 22"/>
                <a:gd name="T20" fmla="*/ 15 w 19"/>
                <a:gd name="T21" fmla="*/ 0 h 22"/>
                <a:gd name="T22" fmla="*/ 19 w 19"/>
                <a:gd name="T23" fmla="*/ 0 h 22"/>
                <a:gd name="T24" fmla="*/ 18 w 19"/>
                <a:gd name="T25" fmla="*/ 0 h 22"/>
                <a:gd name="T26" fmla="*/ 15 w 19"/>
                <a:gd name="T27" fmla="*/ 5 h 22"/>
                <a:gd name="T28" fmla="*/ 8 w 19"/>
                <a:gd name="T29" fmla="*/ 17 h 22"/>
                <a:gd name="T30" fmla="*/ 6 w 19"/>
                <a:gd name="T31" fmla="*/ 22 h 22"/>
                <a:gd name="T32" fmla="*/ 8 w 19"/>
                <a:gd name="T33" fmla="*/ 22 h 22"/>
                <a:gd name="T34" fmla="*/ 10 w 19"/>
                <a:gd name="T35" fmla="*/ 18 h 22"/>
                <a:gd name="T36" fmla="*/ 16 w 19"/>
                <a:gd name="T37" fmla="*/ 6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5" y="0"/>
                  </a:moveTo>
                  <a:lnTo>
                    <a:pt x="12" y="0"/>
                  </a:lnTo>
                  <a:lnTo>
                    <a:pt x="9" y="5"/>
                  </a:lnTo>
                  <a:lnTo>
                    <a:pt x="5" y="12"/>
                  </a:lnTo>
                  <a:lnTo>
                    <a:pt x="0" y="22"/>
                  </a:lnTo>
                  <a:lnTo>
                    <a:pt x="4" y="22"/>
                  </a:lnTo>
                  <a:lnTo>
                    <a:pt x="7" y="16"/>
                  </a:lnTo>
                  <a:lnTo>
                    <a:pt x="11" y="8"/>
                  </a:lnTo>
                  <a:lnTo>
                    <a:pt x="12" y="6"/>
                  </a:lnTo>
                  <a:lnTo>
                    <a:pt x="13" y="4"/>
                  </a:lnTo>
                  <a:lnTo>
                    <a:pt x="15" y="0"/>
                  </a:lnTo>
                  <a:moveTo>
                    <a:pt x="19" y="0"/>
                  </a:moveTo>
                  <a:lnTo>
                    <a:pt x="18" y="0"/>
                  </a:lnTo>
                  <a:lnTo>
                    <a:pt x="15" y="5"/>
                  </a:lnTo>
                  <a:lnTo>
                    <a:pt x="8" y="17"/>
                  </a:lnTo>
                  <a:lnTo>
                    <a:pt x="6" y="22"/>
                  </a:lnTo>
                  <a:lnTo>
                    <a:pt x="8" y="22"/>
                  </a:lnTo>
                  <a:lnTo>
                    <a:pt x="10" y="18"/>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1" name="Freeform 580"/>
            <p:cNvSpPr/>
            <p:nvPr/>
          </p:nvSpPr>
          <p:spPr bwMode="auto">
            <a:xfrm>
              <a:off x="663576" y="6111876"/>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8 h 71"/>
                <a:gd name="T18" fmla="*/ 88 w 105"/>
                <a:gd name="T19" fmla="*/ 68 h 71"/>
                <a:gd name="T20" fmla="*/ 102 w 105"/>
                <a:gd name="T21" fmla="*/ 54 h 71"/>
                <a:gd name="T22" fmla="*/ 102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3"/>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2"/>
                    <a:pt x="10" y="68"/>
                    <a:pt x="18" y="68"/>
                  </a:cubicBezTo>
                  <a:cubicBezTo>
                    <a:pt x="88" y="68"/>
                    <a:pt x="88" y="68"/>
                    <a:pt x="88" y="68"/>
                  </a:cubicBezTo>
                  <a:cubicBezTo>
                    <a:pt x="96" y="68"/>
                    <a:pt x="102" y="62"/>
                    <a:pt x="102" y="54"/>
                  </a:cubicBezTo>
                  <a:cubicBezTo>
                    <a:pt x="102" y="17"/>
                    <a:pt x="102" y="17"/>
                    <a:pt x="102" y="17"/>
                  </a:cubicBezTo>
                  <a:cubicBezTo>
                    <a:pt x="102"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7" y="0"/>
                    <a:pt x="105" y="7"/>
                    <a:pt x="105" y="17"/>
                  </a:cubicBezTo>
                  <a:cubicBezTo>
                    <a:pt x="105" y="54"/>
                    <a:pt x="105" y="54"/>
                    <a:pt x="105" y="54"/>
                  </a:cubicBezTo>
                  <a:cubicBezTo>
                    <a:pt x="105" y="63"/>
                    <a:pt x="97"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2" name="Freeform 581"/>
            <p:cNvSpPr>
              <a:spLocks noEditPoints="1"/>
            </p:cNvSpPr>
            <p:nvPr/>
          </p:nvSpPr>
          <p:spPr bwMode="auto">
            <a:xfrm>
              <a:off x="576264" y="6113463"/>
              <a:ext cx="53975" cy="34925"/>
            </a:xfrm>
            <a:custGeom>
              <a:avLst/>
              <a:gdLst>
                <a:gd name="T0" fmla="*/ 55 w 102"/>
                <a:gd name="T1" fmla="*/ 48 h 68"/>
                <a:gd name="T2" fmla="*/ 45 w 102"/>
                <a:gd name="T3" fmla="*/ 55 h 68"/>
                <a:gd name="T4" fmla="*/ 38 w 102"/>
                <a:gd name="T5" fmla="*/ 68 h 68"/>
                <a:gd name="T6" fmla="*/ 44 w 102"/>
                <a:gd name="T7" fmla="*/ 68 h 68"/>
                <a:gd name="T8" fmla="*/ 55 w 102"/>
                <a:gd name="T9" fmla="*/ 48 h 68"/>
                <a:gd name="T10" fmla="*/ 86 w 102"/>
                <a:gd name="T11" fmla="*/ 0 h 68"/>
                <a:gd name="T12" fmla="*/ 16 w 102"/>
                <a:gd name="T13" fmla="*/ 0 h 68"/>
                <a:gd name="T14" fmla="*/ 0 w 102"/>
                <a:gd name="T15" fmla="*/ 16 h 68"/>
                <a:gd name="T16" fmla="*/ 0 w 102"/>
                <a:gd name="T17" fmla="*/ 53 h 68"/>
                <a:gd name="T18" fmla="*/ 16 w 102"/>
                <a:gd name="T19" fmla="*/ 68 h 68"/>
                <a:gd name="T20" fmla="*/ 27 w 102"/>
                <a:gd name="T21" fmla="*/ 68 h 68"/>
                <a:gd name="T22" fmla="*/ 33 w 102"/>
                <a:gd name="T23" fmla="*/ 56 h 68"/>
                <a:gd name="T24" fmla="*/ 18 w 102"/>
                <a:gd name="T25" fmla="*/ 41 h 68"/>
                <a:gd name="T26" fmla="*/ 32 w 102"/>
                <a:gd name="T27" fmla="*/ 15 h 68"/>
                <a:gd name="T28" fmla="*/ 38 w 102"/>
                <a:gd name="T29" fmla="*/ 14 h 68"/>
                <a:gd name="T30" fmla="*/ 52 w 102"/>
                <a:gd name="T31" fmla="*/ 19 h 68"/>
                <a:gd name="T32" fmla="*/ 62 w 102"/>
                <a:gd name="T33" fmla="*/ 0 h 68"/>
                <a:gd name="T34" fmla="*/ 73 w 102"/>
                <a:gd name="T35" fmla="*/ 0 h 68"/>
                <a:gd name="T36" fmla="*/ 58 w 102"/>
                <a:gd name="T37" fmla="*/ 29 h 68"/>
                <a:gd name="T38" fmla="*/ 59 w 102"/>
                <a:gd name="T39" fmla="*/ 41 h 68"/>
                <a:gd name="T40" fmla="*/ 80 w 102"/>
                <a:gd name="T41" fmla="*/ 0 h 68"/>
                <a:gd name="T42" fmla="*/ 85 w 102"/>
                <a:gd name="T43" fmla="*/ 0 h 68"/>
                <a:gd name="T44" fmla="*/ 50 w 102"/>
                <a:gd name="T45" fmla="*/ 68 h 68"/>
                <a:gd name="T46" fmla="*/ 86 w 102"/>
                <a:gd name="T47" fmla="*/ 68 h 68"/>
                <a:gd name="T48" fmla="*/ 102 w 102"/>
                <a:gd name="T49" fmla="*/ 53 h 68"/>
                <a:gd name="T50" fmla="*/ 102 w 102"/>
                <a:gd name="T51" fmla="*/ 36 h 68"/>
                <a:gd name="T52" fmla="*/ 102 w 102"/>
                <a:gd name="T53" fmla="*/ 36 h 68"/>
                <a:gd name="T54" fmla="*/ 102 w 102"/>
                <a:gd name="T55" fmla="*/ 29 h 68"/>
                <a:gd name="T56" fmla="*/ 102 w 102"/>
                <a:gd name="T57" fmla="*/ 29 h 68"/>
                <a:gd name="T58" fmla="*/ 102 w 102"/>
                <a:gd name="T59" fmla="*/ 16 h 68"/>
                <a:gd name="T60" fmla="*/ 86 w 10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68">
                  <a:moveTo>
                    <a:pt x="55" y="48"/>
                  </a:moveTo>
                  <a:cubicBezTo>
                    <a:pt x="52" y="51"/>
                    <a:pt x="49" y="54"/>
                    <a:pt x="45" y="55"/>
                  </a:cubicBezTo>
                  <a:cubicBezTo>
                    <a:pt x="38" y="68"/>
                    <a:pt x="38" y="68"/>
                    <a:pt x="38" y="68"/>
                  </a:cubicBezTo>
                  <a:cubicBezTo>
                    <a:pt x="44" y="68"/>
                    <a:pt x="44" y="68"/>
                    <a:pt x="44" y="68"/>
                  </a:cubicBezTo>
                  <a:cubicBezTo>
                    <a:pt x="55" y="48"/>
                    <a:pt x="55" y="48"/>
                    <a:pt x="55" y="48"/>
                  </a:cubicBezTo>
                  <a:moveTo>
                    <a:pt x="86" y="0"/>
                  </a:moveTo>
                  <a:cubicBezTo>
                    <a:pt x="16" y="0"/>
                    <a:pt x="16" y="0"/>
                    <a:pt x="16" y="0"/>
                  </a:cubicBezTo>
                  <a:cubicBezTo>
                    <a:pt x="7" y="0"/>
                    <a:pt x="0" y="7"/>
                    <a:pt x="0" y="16"/>
                  </a:cubicBezTo>
                  <a:cubicBezTo>
                    <a:pt x="0" y="53"/>
                    <a:pt x="0" y="53"/>
                    <a:pt x="0" y="53"/>
                  </a:cubicBezTo>
                  <a:cubicBezTo>
                    <a:pt x="0" y="61"/>
                    <a:pt x="7" y="68"/>
                    <a:pt x="16" y="68"/>
                  </a:cubicBezTo>
                  <a:cubicBezTo>
                    <a:pt x="27" y="68"/>
                    <a:pt x="27" y="68"/>
                    <a:pt x="27" y="68"/>
                  </a:cubicBezTo>
                  <a:cubicBezTo>
                    <a:pt x="33" y="56"/>
                    <a:pt x="33" y="56"/>
                    <a:pt x="33" y="56"/>
                  </a:cubicBezTo>
                  <a:cubicBezTo>
                    <a:pt x="26" y="54"/>
                    <a:pt x="20" y="49"/>
                    <a:pt x="18" y="41"/>
                  </a:cubicBezTo>
                  <a:cubicBezTo>
                    <a:pt x="14" y="30"/>
                    <a:pt x="20" y="18"/>
                    <a:pt x="32" y="15"/>
                  </a:cubicBezTo>
                  <a:cubicBezTo>
                    <a:pt x="34" y="14"/>
                    <a:pt x="36" y="14"/>
                    <a:pt x="38" y="14"/>
                  </a:cubicBezTo>
                  <a:cubicBezTo>
                    <a:pt x="43" y="14"/>
                    <a:pt x="48" y="16"/>
                    <a:pt x="52" y="19"/>
                  </a:cubicBezTo>
                  <a:cubicBezTo>
                    <a:pt x="62" y="0"/>
                    <a:pt x="62" y="0"/>
                    <a:pt x="62" y="0"/>
                  </a:cubicBezTo>
                  <a:cubicBezTo>
                    <a:pt x="73" y="0"/>
                    <a:pt x="73" y="0"/>
                    <a:pt x="73" y="0"/>
                  </a:cubicBezTo>
                  <a:cubicBezTo>
                    <a:pt x="58" y="29"/>
                    <a:pt x="58" y="29"/>
                    <a:pt x="58" y="29"/>
                  </a:cubicBezTo>
                  <a:cubicBezTo>
                    <a:pt x="60" y="33"/>
                    <a:pt x="60" y="37"/>
                    <a:pt x="59" y="41"/>
                  </a:cubicBezTo>
                  <a:cubicBezTo>
                    <a:pt x="80" y="0"/>
                    <a:pt x="80" y="0"/>
                    <a:pt x="80" y="0"/>
                  </a:cubicBezTo>
                  <a:cubicBezTo>
                    <a:pt x="85" y="0"/>
                    <a:pt x="85" y="0"/>
                    <a:pt x="85" y="0"/>
                  </a:cubicBezTo>
                  <a:cubicBezTo>
                    <a:pt x="50" y="68"/>
                    <a:pt x="50" y="68"/>
                    <a:pt x="50" y="68"/>
                  </a:cubicBezTo>
                  <a:cubicBezTo>
                    <a:pt x="86" y="68"/>
                    <a:pt x="86" y="68"/>
                    <a:pt x="86" y="68"/>
                  </a:cubicBezTo>
                  <a:cubicBezTo>
                    <a:pt x="94" y="68"/>
                    <a:pt x="102" y="61"/>
                    <a:pt x="102" y="53"/>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4"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3" name="Freeform 582"/>
            <p:cNvSpPr>
              <a:spLocks noEditPoints="1"/>
            </p:cNvSpPr>
            <p:nvPr/>
          </p:nvSpPr>
          <p:spPr bwMode="auto">
            <a:xfrm>
              <a:off x="584201" y="6119813"/>
              <a:ext cx="23813" cy="22225"/>
            </a:xfrm>
            <a:custGeom>
              <a:avLst/>
              <a:gdLst>
                <a:gd name="T0" fmla="*/ 44 w 46"/>
                <a:gd name="T1" fmla="*/ 15 h 42"/>
                <a:gd name="T2" fmla="*/ 31 w 46"/>
                <a:gd name="T3" fmla="*/ 41 h 42"/>
                <a:gd name="T4" fmla="*/ 41 w 46"/>
                <a:gd name="T5" fmla="*/ 34 h 42"/>
                <a:gd name="T6" fmla="*/ 45 w 46"/>
                <a:gd name="T7" fmla="*/ 27 h 42"/>
                <a:gd name="T8" fmla="*/ 44 w 46"/>
                <a:gd name="T9" fmla="*/ 15 h 42"/>
                <a:gd name="T10" fmla="*/ 24 w 46"/>
                <a:gd name="T11" fmla="*/ 0 h 42"/>
                <a:gd name="T12" fmla="*/ 18 w 46"/>
                <a:gd name="T13" fmla="*/ 1 h 42"/>
                <a:gd name="T14" fmla="*/ 4 w 46"/>
                <a:gd name="T15" fmla="*/ 27 h 42"/>
                <a:gd name="T16" fmla="*/ 19 w 46"/>
                <a:gd name="T17" fmla="*/ 42 h 42"/>
                <a:gd name="T18" fmla="*/ 35 w 46"/>
                <a:gd name="T19" fmla="*/ 11 h 42"/>
                <a:gd name="T20" fmla="*/ 30 w 46"/>
                <a:gd name="T21" fmla="*/ 13 h 42"/>
                <a:gd name="T22" fmla="*/ 28 w 46"/>
                <a:gd name="T23" fmla="*/ 12 h 42"/>
                <a:gd name="T24" fmla="*/ 21 w 46"/>
                <a:gd name="T25" fmla="*/ 6 h 42"/>
                <a:gd name="T26" fmla="*/ 27 w 46"/>
                <a:gd name="T27" fmla="*/ 2 h 42"/>
                <a:gd name="T28" fmla="*/ 30 w 46"/>
                <a:gd name="T29" fmla="*/ 3 h 42"/>
                <a:gd name="T30" fmla="*/ 36 w 46"/>
                <a:gd name="T31" fmla="*/ 9 h 42"/>
                <a:gd name="T32" fmla="*/ 38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4" y="15"/>
                  </a:moveTo>
                  <a:cubicBezTo>
                    <a:pt x="31" y="41"/>
                    <a:pt x="31" y="41"/>
                    <a:pt x="31" y="41"/>
                  </a:cubicBezTo>
                  <a:cubicBezTo>
                    <a:pt x="35" y="40"/>
                    <a:pt x="38" y="37"/>
                    <a:pt x="41" y="34"/>
                  </a:cubicBezTo>
                  <a:cubicBezTo>
                    <a:pt x="45" y="27"/>
                    <a:pt x="45" y="27"/>
                    <a:pt x="45" y="27"/>
                  </a:cubicBezTo>
                  <a:cubicBezTo>
                    <a:pt x="46" y="23"/>
                    <a:pt x="46" y="19"/>
                    <a:pt x="44" y="15"/>
                  </a:cubicBezTo>
                  <a:moveTo>
                    <a:pt x="24" y="0"/>
                  </a:moveTo>
                  <a:cubicBezTo>
                    <a:pt x="22" y="0"/>
                    <a:pt x="20" y="0"/>
                    <a:pt x="18" y="1"/>
                  </a:cubicBezTo>
                  <a:cubicBezTo>
                    <a:pt x="6" y="4"/>
                    <a:pt x="0" y="16"/>
                    <a:pt x="4" y="27"/>
                  </a:cubicBezTo>
                  <a:cubicBezTo>
                    <a:pt x="6" y="35"/>
                    <a:pt x="12" y="40"/>
                    <a:pt x="19" y="42"/>
                  </a:cubicBezTo>
                  <a:cubicBezTo>
                    <a:pt x="35" y="11"/>
                    <a:pt x="35" y="11"/>
                    <a:pt x="35" y="11"/>
                  </a:cubicBezTo>
                  <a:cubicBezTo>
                    <a:pt x="34" y="12"/>
                    <a:pt x="32" y="13"/>
                    <a:pt x="30" y="13"/>
                  </a:cubicBezTo>
                  <a:cubicBezTo>
                    <a:pt x="29" y="13"/>
                    <a:pt x="29" y="13"/>
                    <a:pt x="28" y="12"/>
                  </a:cubicBezTo>
                  <a:cubicBezTo>
                    <a:pt x="24" y="12"/>
                    <a:pt x="21" y="9"/>
                    <a:pt x="21" y="6"/>
                  </a:cubicBezTo>
                  <a:cubicBezTo>
                    <a:pt x="22" y="4"/>
                    <a:pt x="24" y="2"/>
                    <a:pt x="27" y="2"/>
                  </a:cubicBezTo>
                  <a:cubicBezTo>
                    <a:pt x="28" y="2"/>
                    <a:pt x="29" y="3"/>
                    <a:pt x="30" y="3"/>
                  </a:cubicBezTo>
                  <a:cubicBezTo>
                    <a:pt x="34" y="4"/>
                    <a:pt x="36" y="6"/>
                    <a:pt x="36" y="9"/>
                  </a:cubicBezTo>
                  <a:cubicBezTo>
                    <a:pt x="38" y="5"/>
                    <a:pt x="38" y="5"/>
                    <a:pt x="38" y="5"/>
                  </a:cubicBezTo>
                  <a:cubicBezTo>
                    <a:pt x="34" y="2"/>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4" name="Freeform 583"/>
            <p:cNvSpPr/>
            <p:nvPr/>
          </p:nvSpPr>
          <p:spPr bwMode="auto">
            <a:xfrm>
              <a:off x="595314" y="6121401"/>
              <a:ext cx="7938" cy="6350"/>
            </a:xfrm>
            <a:custGeom>
              <a:avLst/>
              <a:gdLst>
                <a:gd name="T0" fmla="*/ 6 w 15"/>
                <a:gd name="T1" fmla="*/ 0 h 11"/>
                <a:gd name="T2" fmla="*/ 0 w 15"/>
                <a:gd name="T3" fmla="*/ 4 h 11"/>
                <a:gd name="T4" fmla="*/ 7 w 15"/>
                <a:gd name="T5" fmla="*/ 10 h 11"/>
                <a:gd name="T6" fmla="*/ 9 w 15"/>
                <a:gd name="T7" fmla="*/ 11 h 11"/>
                <a:gd name="T8" fmla="*/ 14 w 15"/>
                <a:gd name="T9" fmla="*/ 9 h 11"/>
                <a:gd name="T10" fmla="*/ 15 w 15"/>
                <a:gd name="T11" fmla="*/ 7 h 11"/>
                <a:gd name="T12" fmla="*/ 9 w 15"/>
                <a:gd name="T13" fmla="*/ 1 h 11"/>
                <a:gd name="T14" fmla="*/ 6 w 1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1">
                  <a:moveTo>
                    <a:pt x="6" y="0"/>
                  </a:moveTo>
                  <a:cubicBezTo>
                    <a:pt x="3" y="0"/>
                    <a:pt x="1" y="2"/>
                    <a:pt x="0" y="4"/>
                  </a:cubicBezTo>
                  <a:cubicBezTo>
                    <a:pt x="0" y="7"/>
                    <a:pt x="3" y="10"/>
                    <a:pt x="7" y="10"/>
                  </a:cubicBezTo>
                  <a:cubicBezTo>
                    <a:pt x="8" y="11"/>
                    <a:pt x="8" y="11"/>
                    <a:pt x="9" y="11"/>
                  </a:cubicBezTo>
                  <a:cubicBezTo>
                    <a:pt x="11" y="11"/>
                    <a:pt x="13" y="10"/>
                    <a:pt x="14" y="9"/>
                  </a:cubicBezTo>
                  <a:cubicBezTo>
                    <a:pt x="15" y="7"/>
                    <a:pt x="15" y="7"/>
                    <a:pt x="15" y="7"/>
                  </a:cubicBezTo>
                  <a:cubicBezTo>
                    <a:pt x="15" y="4"/>
                    <a:pt x="13" y="2"/>
                    <a:pt x="9" y="1"/>
                  </a:cubicBezTo>
                  <a:cubicBezTo>
                    <a:pt x="8" y="1"/>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5" name="Freeform 584"/>
            <p:cNvSpPr>
              <a:spLocks noEditPoints="1"/>
            </p:cNvSpPr>
            <p:nvPr/>
          </p:nvSpPr>
          <p:spPr bwMode="auto">
            <a:xfrm>
              <a:off x="590551" y="6113463"/>
              <a:ext cx="30163" cy="34925"/>
            </a:xfrm>
            <a:custGeom>
              <a:avLst/>
              <a:gdLst>
                <a:gd name="T0" fmla="*/ 15 w 19"/>
                <a:gd name="T1" fmla="*/ 0 h 22"/>
                <a:gd name="T2" fmla="*/ 12 w 19"/>
                <a:gd name="T3" fmla="*/ 0 h 22"/>
                <a:gd name="T4" fmla="*/ 8 w 19"/>
                <a:gd name="T5" fmla="*/ 6 h 22"/>
                <a:gd name="T6" fmla="*/ 8 w 19"/>
                <a:gd name="T7" fmla="*/ 7 h 22"/>
                <a:gd name="T8" fmla="*/ 7 w 19"/>
                <a:gd name="T9" fmla="*/ 8 h 22"/>
                <a:gd name="T10" fmla="*/ 2 w 19"/>
                <a:gd name="T11" fmla="*/ 18 h 22"/>
                <a:gd name="T12" fmla="*/ 0 w 19"/>
                <a:gd name="T13" fmla="*/ 22 h 22"/>
                <a:gd name="T14" fmla="*/ 4 w 19"/>
                <a:gd name="T15" fmla="*/ 22 h 22"/>
                <a:gd name="T16" fmla="*/ 6 w 19"/>
                <a:gd name="T17" fmla="*/ 18 h 22"/>
                <a:gd name="T18" fmla="*/ 10 w 19"/>
                <a:gd name="T19" fmla="*/ 9 h 22"/>
                <a:gd name="T20" fmla="*/ 15 w 19"/>
                <a:gd name="T21" fmla="*/ 0 h 22"/>
                <a:gd name="T22" fmla="*/ 19 w 19"/>
                <a:gd name="T23" fmla="*/ 0 h 22"/>
                <a:gd name="T24" fmla="*/ 18 w 19"/>
                <a:gd name="T25" fmla="*/ 0 h 22"/>
                <a:gd name="T26" fmla="*/ 11 w 19"/>
                <a:gd name="T27" fmla="*/ 13 h 22"/>
                <a:gd name="T28" fmla="*/ 9 w 19"/>
                <a:gd name="T29" fmla="*/ 16 h 22"/>
                <a:gd name="T30" fmla="*/ 6 w 19"/>
                <a:gd name="T31" fmla="*/ 22 h 22"/>
                <a:gd name="T32" fmla="*/ 8 w 19"/>
                <a:gd name="T33" fmla="*/ 22 h 22"/>
                <a:gd name="T34" fmla="*/ 19 w 19"/>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5" y="0"/>
                  </a:moveTo>
                  <a:lnTo>
                    <a:pt x="12" y="0"/>
                  </a:lnTo>
                  <a:lnTo>
                    <a:pt x="8" y="6"/>
                  </a:lnTo>
                  <a:lnTo>
                    <a:pt x="8" y="7"/>
                  </a:lnTo>
                  <a:lnTo>
                    <a:pt x="7" y="8"/>
                  </a:lnTo>
                  <a:lnTo>
                    <a:pt x="2" y="18"/>
                  </a:lnTo>
                  <a:lnTo>
                    <a:pt x="0" y="22"/>
                  </a:lnTo>
                  <a:lnTo>
                    <a:pt x="4" y="22"/>
                  </a:lnTo>
                  <a:lnTo>
                    <a:pt x="6" y="18"/>
                  </a:lnTo>
                  <a:lnTo>
                    <a:pt x="10" y="9"/>
                  </a:lnTo>
                  <a:lnTo>
                    <a:pt x="15" y="0"/>
                  </a:lnTo>
                  <a:close/>
                  <a:moveTo>
                    <a:pt x="19" y="0"/>
                  </a:moveTo>
                  <a:lnTo>
                    <a:pt x="18" y="0"/>
                  </a:lnTo>
                  <a:lnTo>
                    <a:pt x="11" y="13"/>
                  </a:lnTo>
                  <a:lnTo>
                    <a:pt x="9" y="16"/>
                  </a:lnTo>
                  <a:lnTo>
                    <a:pt x="6" y="22"/>
                  </a:lnTo>
                  <a:lnTo>
                    <a:pt x="8" y="22"/>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6" name="Freeform 585"/>
            <p:cNvSpPr>
              <a:spLocks noEditPoints="1"/>
            </p:cNvSpPr>
            <p:nvPr/>
          </p:nvSpPr>
          <p:spPr bwMode="auto">
            <a:xfrm>
              <a:off x="590551" y="6113463"/>
              <a:ext cx="30163" cy="34925"/>
            </a:xfrm>
            <a:custGeom>
              <a:avLst/>
              <a:gdLst>
                <a:gd name="T0" fmla="*/ 15 w 19"/>
                <a:gd name="T1" fmla="*/ 0 h 22"/>
                <a:gd name="T2" fmla="*/ 12 w 19"/>
                <a:gd name="T3" fmla="*/ 0 h 22"/>
                <a:gd name="T4" fmla="*/ 8 w 19"/>
                <a:gd name="T5" fmla="*/ 6 h 22"/>
                <a:gd name="T6" fmla="*/ 8 w 19"/>
                <a:gd name="T7" fmla="*/ 7 h 22"/>
                <a:gd name="T8" fmla="*/ 7 w 19"/>
                <a:gd name="T9" fmla="*/ 8 h 22"/>
                <a:gd name="T10" fmla="*/ 2 w 19"/>
                <a:gd name="T11" fmla="*/ 18 h 22"/>
                <a:gd name="T12" fmla="*/ 0 w 19"/>
                <a:gd name="T13" fmla="*/ 22 h 22"/>
                <a:gd name="T14" fmla="*/ 4 w 19"/>
                <a:gd name="T15" fmla="*/ 22 h 22"/>
                <a:gd name="T16" fmla="*/ 6 w 19"/>
                <a:gd name="T17" fmla="*/ 18 h 22"/>
                <a:gd name="T18" fmla="*/ 10 w 19"/>
                <a:gd name="T19" fmla="*/ 9 h 22"/>
                <a:gd name="T20" fmla="*/ 15 w 19"/>
                <a:gd name="T21" fmla="*/ 0 h 22"/>
                <a:gd name="T22" fmla="*/ 19 w 19"/>
                <a:gd name="T23" fmla="*/ 0 h 22"/>
                <a:gd name="T24" fmla="*/ 18 w 19"/>
                <a:gd name="T25" fmla="*/ 0 h 22"/>
                <a:gd name="T26" fmla="*/ 11 w 19"/>
                <a:gd name="T27" fmla="*/ 13 h 22"/>
                <a:gd name="T28" fmla="*/ 9 w 19"/>
                <a:gd name="T29" fmla="*/ 16 h 22"/>
                <a:gd name="T30" fmla="*/ 6 w 19"/>
                <a:gd name="T31" fmla="*/ 22 h 22"/>
                <a:gd name="T32" fmla="*/ 8 w 19"/>
                <a:gd name="T33" fmla="*/ 22 h 22"/>
                <a:gd name="T34" fmla="*/ 19 w 19"/>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5" y="0"/>
                  </a:moveTo>
                  <a:lnTo>
                    <a:pt x="12" y="0"/>
                  </a:lnTo>
                  <a:lnTo>
                    <a:pt x="8" y="6"/>
                  </a:lnTo>
                  <a:lnTo>
                    <a:pt x="8" y="7"/>
                  </a:lnTo>
                  <a:lnTo>
                    <a:pt x="7" y="8"/>
                  </a:lnTo>
                  <a:lnTo>
                    <a:pt x="2" y="18"/>
                  </a:lnTo>
                  <a:lnTo>
                    <a:pt x="0" y="22"/>
                  </a:lnTo>
                  <a:lnTo>
                    <a:pt x="4" y="22"/>
                  </a:lnTo>
                  <a:lnTo>
                    <a:pt x="6" y="18"/>
                  </a:lnTo>
                  <a:lnTo>
                    <a:pt x="10" y="9"/>
                  </a:lnTo>
                  <a:lnTo>
                    <a:pt x="15" y="0"/>
                  </a:lnTo>
                  <a:moveTo>
                    <a:pt x="19" y="0"/>
                  </a:moveTo>
                  <a:lnTo>
                    <a:pt x="18" y="0"/>
                  </a:lnTo>
                  <a:lnTo>
                    <a:pt x="11" y="13"/>
                  </a:lnTo>
                  <a:lnTo>
                    <a:pt x="9" y="16"/>
                  </a:lnTo>
                  <a:lnTo>
                    <a:pt x="6" y="22"/>
                  </a:lnTo>
                  <a:lnTo>
                    <a:pt x="8" y="2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7" name="Freeform 586"/>
            <p:cNvSpPr/>
            <p:nvPr/>
          </p:nvSpPr>
          <p:spPr bwMode="auto">
            <a:xfrm>
              <a:off x="574676" y="6111876"/>
              <a:ext cx="57150" cy="38100"/>
            </a:xfrm>
            <a:custGeom>
              <a:avLst/>
              <a:gdLst>
                <a:gd name="T0" fmla="*/ 18 w 105"/>
                <a:gd name="T1" fmla="*/ 71 h 71"/>
                <a:gd name="T2" fmla="*/ 0 w 105"/>
                <a:gd name="T3" fmla="*/ 54 h 71"/>
                <a:gd name="T4" fmla="*/ 0 w 105"/>
                <a:gd name="T5" fmla="*/ 17 h 71"/>
                <a:gd name="T6" fmla="*/ 18 w 105"/>
                <a:gd name="T7" fmla="*/ 0 h 71"/>
                <a:gd name="T8" fmla="*/ 88 w 105"/>
                <a:gd name="T9" fmla="*/ 0 h 71"/>
                <a:gd name="T10" fmla="*/ 88 w 105"/>
                <a:gd name="T11" fmla="*/ 1 h 71"/>
                <a:gd name="T12" fmla="*/ 88 w 105"/>
                <a:gd name="T13" fmla="*/ 2 h 71"/>
                <a:gd name="T14" fmla="*/ 18 w 105"/>
                <a:gd name="T15" fmla="*/ 2 h 71"/>
                <a:gd name="T16" fmla="*/ 3 w 105"/>
                <a:gd name="T17" fmla="*/ 17 h 71"/>
                <a:gd name="T18" fmla="*/ 3 w 105"/>
                <a:gd name="T19" fmla="*/ 54 h 71"/>
                <a:gd name="T20" fmla="*/ 18 w 105"/>
                <a:gd name="T21" fmla="*/ 68 h 71"/>
                <a:gd name="T22" fmla="*/ 88 w 105"/>
                <a:gd name="T23" fmla="*/ 68 h 71"/>
                <a:gd name="T24" fmla="*/ 102 w 105"/>
                <a:gd name="T25" fmla="*/ 54 h 71"/>
                <a:gd name="T26" fmla="*/ 102 w 105"/>
                <a:gd name="T27" fmla="*/ 17 h 71"/>
                <a:gd name="T28" fmla="*/ 88 w 105"/>
                <a:gd name="T29" fmla="*/ 2 h 71"/>
                <a:gd name="T30" fmla="*/ 88 w 105"/>
                <a:gd name="T31" fmla="*/ 1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3"/>
                    <a:pt x="0" y="54"/>
                  </a:cubicBezTo>
                  <a:cubicBezTo>
                    <a:pt x="0" y="17"/>
                    <a:pt x="0" y="17"/>
                    <a:pt x="0" y="17"/>
                  </a:cubicBezTo>
                  <a:cubicBezTo>
                    <a:pt x="0" y="7"/>
                    <a:pt x="8" y="0"/>
                    <a:pt x="18" y="0"/>
                  </a:cubicBezTo>
                  <a:cubicBezTo>
                    <a:pt x="88" y="0"/>
                    <a:pt x="88" y="0"/>
                    <a:pt x="88" y="0"/>
                  </a:cubicBezTo>
                  <a:cubicBezTo>
                    <a:pt x="88" y="1"/>
                    <a:pt x="88" y="1"/>
                    <a:pt x="88" y="1"/>
                  </a:cubicBezTo>
                  <a:cubicBezTo>
                    <a:pt x="88" y="2"/>
                    <a:pt x="88" y="2"/>
                    <a:pt x="88" y="2"/>
                  </a:cubicBezTo>
                  <a:cubicBezTo>
                    <a:pt x="18" y="2"/>
                    <a:pt x="18" y="2"/>
                    <a:pt x="18" y="2"/>
                  </a:cubicBezTo>
                  <a:cubicBezTo>
                    <a:pt x="10" y="2"/>
                    <a:pt x="3" y="9"/>
                    <a:pt x="3" y="17"/>
                  </a:cubicBezTo>
                  <a:cubicBezTo>
                    <a:pt x="3" y="54"/>
                    <a:pt x="3" y="54"/>
                    <a:pt x="3" y="54"/>
                  </a:cubicBezTo>
                  <a:cubicBezTo>
                    <a:pt x="3" y="62"/>
                    <a:pt x="10" y="68"/>
                    <a:pt x="18" y="68"/>
                  </a:cubicBezTo>
                  <a:cubicBezTo>
                    <a:pt x="88" y="68"/>
                    <a:pt x="88" y="68"/>
                    <a:pt x="88" y="68"/>
                  </a:cubicBezTo>
                  <a:cubicBezTo>
                    <a:pt x="96" y="68"/>
                    <a:pt x="102" y="62"/>
                    <a:pt x="102" y="54"/>
                  </a:cubicBezTo>
                  <a:cubicBezTo>
                    <a:pt x="102" y="17"/>
                    <a:pt x="102" y="17"/>
                    <a:pt x="102" y="17"/>
                  </a:cubicBezTo>
                  <a:cubicBezTo>
                    <a:pt x="102" y="9"/>
                    <a:pt x="96" y="2"/>
                    <a:pt x="88" y="2"/>
                  </a:cubicBezTo>
                  <a:cubicBezTo>
                    <a:pt x="88" y="1"/>
                    <a:pt x="88" y="1"/>
                    <a:pt x="88" y="1"/>
                  </a:cubicBezTo>
                  <a:cubicBezTo>
                    <a:pt x="88" y="0"/>
                    <a:pt x="88" y="0"/>
                    <a:pt x="88" y="0"/>
                  </a:cubicBezTo>
                  <a:cubicBezTo>
                    <a:pt x="97" y="0"/>
                    <a:pt x="105" y="7"/>
                    <a:pt x="105" y="17"/>
                  </a:cubicBezTo>
                  <a:cubicBezTo>
                    <a:pt x="105" y="54"/>
                    <a:pt x="105" y="54"/>
                    <a:pt x="105" y="54"/>
                  </a:cubicBezTo>
                  <a:cubicBezTo>
                    <a:pt x="105" y="63"/>
                    <a:pt x="97"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8" name="Freeform 587"/>
            <p:cNvSpPr/>
            <p:nvPr/>
          </p:nvSpPr>
          <p:spPr bwMode="auto">
            <a:xfrm>
              <a:off x="633414" y="6138863"/>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2 w 51"/>
                <a:gd name="T15" fmla="*/ 22 h 23"/>
                <a:gd name="T16" fmla="*/ 1 w 51"/>
                <a:gd name="T17" fmla="*/ 19 h 23"/>
                <a:gd name="T18" fmla="*/ 7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8" y="15"/>
                    <a:pt x="5" y="19"/>
                    <a:pt x="5" y="20"/>
                  </a:cubicBezTo>
                  <a:cubicBezTo>
                    <a:pt x="4" y="21"/>
                    <a:pt x="4" y="21"/>
                    <a:pt x="4" y="21"/>
                  </a:cubicBezTo>
                  <a:cubicBezTo>
                    <a:pt x="4" y="21"/>
                    <a:pt x="4" y="21"/>
                    <a:pt x="4" y="21"/>
                  </a:cubicBezTo>
                  <a:cubicBezTo>
                    <a:pt x="4" y="22"/>
                    <a:pt x="3" y="22"/>
                    <a:pt x="2" y="22"/>
                  </a:cubicBezTo>
                  <a:cubicBezTo>
                    <a:pt x="1" y="22"/>
                    <a:pt x="0" y="20"/>
                    <a:pt x="1" y="19"/>
                  </a:cubicBezTo>
                  <a:cubicBezTo>
                    <a:pt x="1" y="19"/>
                    <a:pt x="3" y="15"/>
                    <a:pt x="7" y="10"/>
                  </a:cubicBezTo>
                  <a:cubicBezTo>
                    <a:pt x="11" y="5"/>
                    <a:pt x="18" y="0"/>
                    <a:pt x="27" y="0"/>
                  </a:cubicBezTo>
                  <a:cubicBezTo>
                    <a:pt x="36" y="0"/>
                    <a:pt x="42" y="4"/>
                    <a:pt x="46" y="8"/>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9" name="Freeform 588"/>
            <p:cNvSpPr/>
            <p:nvPr/>
          </p:nvSpPr>
          <p:spPr bwMode="auto">
            <a:xfrm>
              <a:off x="536576" y="6119813"/>
              <a:ext cx="31750" cy="44450"/>
            </a:xfrm>
            <a:custGeom>
              <a:avLst/>
              <a:gdLst>
                <a:gd name="T0" fmla="*/ 56 w 58"/>
                <a:gd name="T1" fmla="*/ 27 h 82"/>
                <a:gd name="T2" fmla="*/ 25 w 58"/>
                <a:gd name="T3" fmla="*/ 6 h 82"/>
                <a:gd name="T4" fmla="*/ 11 w 58"/>
                <a:gd name="T5" fmla="*/ 52 h 82"/>
                <a:gd name="T6" fmla="*/ 58 w 58"/>
                <a:gd name="T7" fmla="*/ 58 h 82"/>
                <a:gd name="T8" fmla="*/ 56 w 58"/>
                <a:gd name="T9" fmla="*/ 27 h 82"/>
              </a:gdLst>
              <a:ahLst/>
              <a:cxnLst>
                <a:cxn ang="0">
                  <a:pos x="T0" y="T1"/>
                </a:cxn>
                <a:cxn ang="0">
                  <a:pos x="T2" y="T3"/>
                </a:cxn>
                <a:cxn ang="0">
                  <a:pos x="T4" y="T5"/>
                </a:cxn>
                <a:cxn ang="0">
                  <a:pos x="T6" y="T7"/>
                </a:cxn>
                <a:cxn ang="0">
                  <a:pos x="T8" y="T9"/>
                </a:cxn>
              </a:cxnLst>
              <a:rect l="0" t="0" r="r" b="b"/>
              <a:pathLst>
                <a:path w="58" h="82">
                  <a:moveTo>
                    <a:pt x="56" y="27"/>
                  </a:moveTo>
                  <a:cubicBezTo>
                    <a:pt x="56" y="27"/>
                    <a:pt x="50" y="0"/>
                    <a:pt x="25" y="6"/>
                  </a:cubicBezTo>
                  <a:cubicBezTo>
                    <a:pt x="0" y="13"/>
                    <a:pt x="2" y="40"/>
                    <a:pt x="11" y="52"/>
                  </a:cubicBezTo>
                  <a:cubicBezTo>
                    <a:pt x="20" y="65"/>
                    <a:pt x="50" y="82"/>
                    <a:pt x="58" y="58"/>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0" name="Freeform 589"/>
            <p:cNvSpPr/>
            <p:nvPr/>
          </p:nvSpPr>
          <p:spPr bwMode="auto">
            <a:xfrm>
              <a:off x="536576" y="6119813"/>
              <a:ext cx="31750" cy="44450"/>
            </a:xfrm>
            <a:custGeom>
              <a:avLst/>
              <a:gdLst>
                <a:gd name="T0" fmla="*/ 25 w 58"/>
                <a:gd name="T1" fmla="*/ 6 h 82"/>
                <a:gd name="T2" fmla="*/ 56 w 58"/>
                <a:gd name="T3" fmla="*/ 27 h 82"/>
                <a:gd name="T4" fmla="*/ 56 w 58"/>
                <a:gd name="T5" fmla="*/ 28 h 82"/>
                <a:gd name="T6" fmla="*/ 23 w 58"/>
                <a:gd name="T7" fmla="*/ 10 h 82"/>
                <a:gd name="T8" fmla="*/ 21 w 58"/>
                <a:gd name="T9" fmla="*/ 57 h 82"/>
                <a:gd name="T10" fmla="*/ 58 w 58"/>
                <a:gd name="T11" fmla="*/ 58 h 82"/>
                <a:gd name="T12" fmla="*/ 11 w 58"/>
                <a:gd name="T13" fmla="*/ 52 h 82"/>
                <a:gd name="T14" fmla="*/ 25 w 58"/>
                <a:gd name="T15" fmla="*/ 6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2">
                  <a:moveTo>
                    <a:pt x="25" y="6"/>
                  </a:moveTo>
                  <a:cubicBezTo>
                    <a:pt x="50" y="0"/>
                    <a:pt x="56" y="27"/>
                    <a:pt x="56" y="27"/>
                  </a:cubicBezTo>
                  <a:cubicBezTo>
                    <a:pt x="56" y="28"/>
                    <a:pt x="56" y="28"/>
                    <a:pt x="56" y="28"/>
                  </a:cubicBezTo>
                  <a:cubicBezTo>
                    <a:pt x="56" y="28"/>
                    <a:pt x="45" y="5"/>
                    <a:pt x="23" y="10"/>
                  </a:cubicBezTo>
                  <a:cubicBezTo>
                    <a:pt x="0" y="16"/>
                    <a:pt x="11" y="52"/>
                    <a:pt x="21" y="57"/>
                  </a:cubicBezTo>
                  <a:cubicBezTo>
                    <a:pt x="31" y="62"/>
                    <a:pt x="47" y="71"/>
                    <a:pt x="58" y="58"/>
                  </a:cubicBezTo>
                  <a:cubicBezTo>
                    <a:pt x="50" y="82"/>
                    <a:pt x="20" y="65"/>
                    <a:pt x="11" y="52"/>
                  </a:cubicBezTo>
                  <a:cubicBezTo>
                    <a:pt x="2" y="40"/>
                    <a:pt x="0" y="13"/>
                    <a:pt x="25"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1" name="Freeform 590"/>
            <p:cNvSpPr/>
            <p:nvPr/>
          </p:nvSpPr>
          <p:spPr bwMode="auto">
            <a:xfrm>
              <a:off x="547689" y="6129338"/>
              <a:ext cx="12700" cy="12700"/>
            </a:xfrm>
            <a:custGeom>
              <a:avLst/>
              <a:gdLst>
                <a:gd name="T0" fmla="*/ 25 w 25"/>
                <a:gd name="T1" fmla="*/ 18 h 24"/>
                <a:gd name="T2" fmla="*/ 22 w 25"/>
                <a:gd name="T3" fmla="*/ 8 h 24"/>
                <a:gd name="T4" fmla="*/ 21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3" y="5"/>
                    <a:pt x="15" y="6"/>
                    <a:pt x="16" y="8"/>
                  </a:cubicBezTo>
                  <a:cubicBezTo>
                    <a:pt x="15" y="8"/>
                    <a:pt x="14" y="8"/>
                    <a:pt x="12" y="9"/>
                  </a:cubicBezTo>
                  <a:cubicBezTo>
                    <a:pt x="8"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4" y="21"/>
                    <a:pt x="4" y="21"/>
                    <a:pt x="4" y="21"/>
                  </a:cubicBezTo>
                  <a:cubicBezTo>
                    <a:pt x="7" y="16"/>
                    <a:pt x="10" y="14"/>
                    <a:pt x="14" y="12"/>
                  </a:cubicBezTo>
                  <a:cubicBezTo>
                    <a:pt x="15" y="12"/>
                    <a:pt x="17" y="11"/>
                    <a:pt x="18" y="11"/>
                  </a:cubicBezTo>
                  <a:cubicBezTo>
                    <a:pt x="19" y="11"/>
                    <a:pt x="19" y="11"/>
                    <a:pt x="19" y="11"/>
                  </a:cubicBezTo>
                  <a:cubicBezTo>
                    <a:pt x="20" y="13"/>
                    <a:pt x="21" y="15"/>
                    <a:pt x="21" y="19"/>
                  </a:cubicBezTo>
                  <a:cubicBezTo>
                    <a:pt x="21" y="20"/>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2" name="Freeform 591"/>
            <p:cNvSpPr/>
            <p:nvPr/>
          </p:nvSpPr>
          <p:spPr bwMode="auto">
            <a:xfrm>
              <a:off x="727076" y="6119813"/>
              <a:ext cx="30163" cy="44450"/>
            </a:xfrm>
            <a:custGeom>
              <a:avLst/>
              <a:gdLst>
                <a:gd name="T0" fmla="*/ 2 w 58"/>
                <a:gd name="T1" fmla="*/ 27 h 82"/>
                <a:gd name="T2" fmla="*/ 33 w 58"/>
                <a:gd name="T3" fmla="*/ 6 h 82"/>
                <a:gd name="T4" fmla="*/ 47 w 58"/>
                <a:gd name="T5" fmla="*/ 52 h 82"/>
                <a:gd name="T6" fmla="*/ 0 w 58"/>
                <a:gd name="T7" fmla="*/ 58 h 82"/>
                <a:gd name="T8" fmla="*/ 2 w 58"/>
                <a:gd name="T9" fmla="*/ 27 h 82"/>
              </a:gdLst>
              <a:ahLst/>
              <a:cxnLst>
                <a:cxn ang="0">
                  <a:pos x="T0" y="T1"/>
                </a:cxn>
                <a:cxn ang="0">
                  <a:pos x="T2" y="T3"/>
                </a:cxn>
                <a:cxn ang="0">
                  <a:pos x="T4" y="T5"/>
                </a:cxn>
                <a:cxn ang="0">
                  <a:pos x="T6" y="T7"/>
                </a:cxn>
                <a:cxn ang="0">
                  <a:pos x="T8" y="T9"/>
                </a:cxn>
              </a:cxnLst>
              <a:rect l="0" t="0" r="r" b="b"/>
              <a:pathLst>
                <a:path w="58" h="82">
                  <a:moveTo>
                    <a:pt x="2" y="27"/>
                  </a:moveTo>
                  <a:cubicBezTo>
                    <a:pt x="2" y="27"/>
                    <a:pt x="9" y="0"/>
                    <a:pt x="33" y="6"/>
                  </a:cubicBezTo>
                  <a:cubicBezTo>
                    <a:pt x="58" y="13"/>
                    <a:pt x="56" y="40"/>
                    <a:pt x="47" y="52"/>
                  </a:cubicBezTo>
                  <a:cubicBezTo>
                    <a:pt x="38" y="65"/>
                    <a:pt x="8" y="82"/>
                    <a:pt x="0" y="58"/>
                  </a:cubicBezTo>
                  <a:cubicBezTo>
                    <a:pt x="1"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3" name="Freeform 592"/>
            <p:cNvSpPr/>
            <p:nvPr/>
          </p:nvSpPr>
          <p:spPr bwMode="auto">
            <a:xfrm>
              <a:off x="727076" y="6119813"/>
              <a:ext cx="30163" cy="44450"/>
            </a:xfrm>
            <a:custGeom>
              <a:avLst/>
              <a:gdLst>
                <a:gd name="T0" fmla="*/ 33 w 58"/>
                <a:gd name="T1" fmla="*/ 6 h 82"/>
                <a:gd name="T2" fmla="*/ 2 w 58"/>
                <a:gd name="T3" fmla="*/ 27 h 82"/>
                <a:gd name="T4" fmla="*/ 2 w 58"/>
                <a:gd name="T5" fmla="*/ 28 h 82"/>
                <a:gd name="T6" fmla="*/ 35 w 58"/>
                <a:gd name="T7" fmla="*/ 10 h 82"/>
                <a:gd name="T8" fmla="*/ 37 w 58"/>
                <a:gd name="T9" fmla="*/ 57 h 82"/>
                <a:gd name="T10" fmla="*/ 0 w 58"/>
                <a:gd name="T11" fmla="*/ 58 h 82"/>
                <a:gd name="T12" fmla="*/ 47 w 58"/>
                <a:gd name="T13" fmla="*/ 52 h 82"/>
                <a:gd name="T14" fmla="*/ 33 w 58"/>
                <a:gd name="T15" fmla="*/ 6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2">
                  <a:moveTo>
                    <a:pt x="33" y="6"/>
                  </a:moveTo>
                  <a:cubicBezTo>
                    <a:pt x="9" y="0"/>
                    <a:pt x="2" y="27"/>
                    <a:pt x="2" y="27"/>
                  </a:cubicBezTo>
                  <a:cubicBezTo>
                    <a:pt x="2" y="28"/>
                    <a:pt x="2" y="28"/>
                    <a:pt x="2" y="28"/>
                  </a:cubicBezTo>
                  <a:cubicBezTo>
                    <a:pt x="2" y="28"/>
                    <a:pt x="13" y="5"/>
                    <a:pt x="35" y="10"/>
                  </a:cubicBezTo>
                  <a:cubicBezTo>
                    <a:pt x="58" y="16"/>
                    <a:pt x="48" y="52"/>
                    <a:pt x="37" y="57"/>
                  </a:cubicBezTo>
                  <a:cubicBezTo>
                    <a:pt x="27" y="62"/>
                    <a:pt x="11" y="71"/>
                    <a:pt x="0" y="58"/>
                  </a:cubicBezTo>
                  <a:cubicBezTo>
                    <a:pt x="8" y="82"/>
                    <a:pt x="38" y="65"/>
                    <a:pt x="47" y="52"/>
                  </a:cubicBezTo>
                  <a:cubicBezTo>
                    <a:pt x="56" y="40"/>
                    <a:pt x="58" y="13"/>
                    <a:pt x="33"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4" name="Freeform 593"/>
            <p:cNvSpPr/>
            <p:nvPr/>
          </p:nvSpPr>
          <p:spPr bwMode="auto">
            <a:xfrm>
              <a:off x="733426" y="6129338"/>
              <a:ext cx="14288" cy="12700"/>
            </a:xfrm>
            <a:custGeom>
              <a:avLst/>
              <a:gdLst>
                <a:gd name="T0" fmla="*/ 1 w 25"/>
                <a:gd name="T1" fmla="*/ 18 h 24"/>
                <a:gd name="T2" fmla="*/ 4 w 25"/>
                <a:gd name="T3" fmla="*/ 8 h 24"/>
                <a:gd name="T4" fmla="*/ 4 w 25"/>
                <a:gd name="T5" fmla="*/ 8 h 24"/>
                <a:gd name="T6" fmla="*/ 12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2 w 25"/>
                <a:gd name="T35" fmla="*/ 12 h 24"/>
                <a:gd name="T36" fmla="*/ 7 w 25"/>
                <a:gd name="T37" fmla="*/ 11 h 24"/>
                <a:gd name="T38" fmla="*/ 7 w 25"/>
                <a:gd name="T39" fmla="*/ 11 h 24"/>
                <a:gd name="T40" fmla="*/ 4 w 25"/>
                <a:gd name="T41" fmla="*/ 19 h 24"/>
                <a:gd name="T42" fmla="*/ 3 w 25"/>
                <a:gd name="T43" fmla="*/ 20 h 24"/>
                <a:gd name="T44" fmla="*/ 2 w 25"/>
                <a:gd name="T45" fmla="*/ 20 h 24"/>
                <a:gd name="T46" fmla="*/ 1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1" y="18"/>
                  </a:moveTo>
                  <a:cubicBezTo>
                    <a:pt x="1" y="14"/>
                    <a:pt x="2" y="11"/>
                    <a:pt x="4" y="8"/>
                  </a:cubicBezTo>
                  <a:cubicBezTo>
                    <a:pt x="4" y="8"/>
                    <a:pt x="4" y="8"/>
                    <a:pt x="4" y="8"/>
                  </a:cubicBezTo>
                  <a:cubicBezTo>
                    <a:pt x="6" y="4"/>
                    <a:pt x="9" y="2"/>
                    <a:pt x="12"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4"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2" y="12"/>
                  </a:cubicBezTo>
                  <a:cubicBezTo>
                    <a:pt x="10" y="12"/>
                    <a:pt x="8" y="11"/>
                    <a:pt x="7" y="11"/>
                  </a:cubicBezTo>
                  <a:cubicBezTo>
                    <a:pt x="7" y="11"/>
                    <a:pt x="7" y="11"/>
                    <a:pt x="7" y="11"/>
                  </a:cubicBezTo>
                  <a:cubicBezTo>
                    <a:pt x="6" y="13"/>
                    <a:pt x="5" y="15"/>
                    <a:pt x="4" y="19"/>
                  </a:cubicBezTo>
                  <a:cubicBezTo>
                    <a:pt x="4" y="20"/>
                    <a:pt x="4" y="20"/>
                    <a:pt x="3" y="20"/>
                  </a:cubicBezTo>
                  <a:cubicBezTo>
                    <a:pt x="2" y="20"/>
                    <a:pt x="2" y="20"/>
                    <a:pt x="2" y="20"/>
                  </a:cubicBezTo>
                  <a:cubicBezTo>
                    <a:pt x="1" y="20"/>
                    <a:pt x="0" y="19"/>
                    <a:pt x="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5" name="Freeform 594"/>
            <p:cNvSpPr/>
            <p:nvPr/>
          </p:nvSpPr>
          <p:spPr bwMode="auto">
            <a:xfrm>
              <a:off x="615951" y="6175376"/>
              <a:ext cx="71438" cy="19050"/>
            </a:xfrm>
            <a:custGeom>
              <a:avLst/>
              <a:gdLst>
                <a:gd name="T0" fmla="*/ 131 w 132"/>
                <a:gd name="T1" fmla="*/ 18 h 37"/>
                <a:gd name="T2" fmla="*/ 129 w 132"/>
                <a:gd name="T3" fmla="*/ 16 h 37"/>
                <a:gd name="T4" fmla="*/ 116 w 132"/>
                <a:gd name="T5" fmla="*/ 18 h 37"/>
                <a:gd name="T6" fmla="*/ 84 w 132"/>
                <a:gd name="T7" fmla="*/ 20 h 37"/>
                <a:gd name="T8" fmla="*/ 3 w 132"/>
                <a:gd name="T9" fmla="*/ 0 h 37"/>
                <a:gd name="T10" fmla="*/ 0 w 132"/>
                <a:gd name="T11" fmla="*/ 1 h 37"/>
                <a:gd name="T12" fmla="*/ 1 w 132"/>
                <a:gd name="T13" fmla="*/ 4 h 37"/>
                <a:gd name="T14" fmla="*/ 130 w 132"/>
                <a:gd name="T15" fmla="*/ 20 h 37"/>
                <a:gd name="T16" fmla="*/ 131 w 132"/>
                <a:gd name="T1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37">
                  <a:moveTo>
                    <a:pt x="131" y="18"/>
                  </a:moveTo>
                  <a:cubicBezTo>
                    <a:pt x="131" y="17"/>
                    <a:pt x="130" y="16"/>
                    <a:pt x="129" y="16"/>
                  </a:cubicBezTo>
                  <a:cubicBezTo>
                    <a:pt x="129" y="16"/>
                    <a:pt x="124" y="17"/>
                    <a:pt x="116" y="18"/>
                  </a:cubicBezTo>
                  <a:cubicBezTo>
                    <a:pt x="108" y="19"/>
                    <a:pt x="97" y="20"/>
                    <a:pt x="84" y="20"/>
                  </a:cubicBezTo>
                  <a:cubicBezTo>
                    <a:pt x="59" y="20"/>
                    <a:pt x="28" y="16"/>
                    <a:pt x="3" y="0"/>
                  </a:cubicBezTo>
                  <a:cubicBezTo>
                    <a:pt x="2" y="0"/>
                    <a:pt x="1" y="0"/>
                    <a:pt x="0" y="1"/>
                  </a:cubicBezTo>
                  <a:cubicBezTo>
                    <a:pt x="0" y="2"/>
                    <a:pt x="0" y="3"/>
                    <a:pt x="1" y="4"/>
                  </a:cubicBezTo>
                  <a:cubicBezTo>
                    <a:pt x="52" y="37"/>
                    <a:pt x="130" y="20"/>
                    <a:pt x="130" y="20"/>
                  </a:cubicBezTo>
                  <a:cubicBezTo>
                    <a:pt x="131" y="20"/>
                    <a:pt x="132" y="19"/>
                    <a:pt x="13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6" name="Freeform 595"/>
            <p:cNvSpPr/>
            <p:nvPr/>
          </p:nvSpPr>
          <p:spPr bwMode="auto">
            <a:xfrm>
              <a:off x="608014" y="6164263"/>
              <a:ext cx="11113" cy="12700"/>
            </a:xfrm>
            <a:custGeom>
              <a:avLst/>
              <a:gdLst>
                <a:gd name="T0" fmla="*/ 7 w 22"/>
                <a:gd name="T1" fmla="*/ 24 h 24"/>
                <a:gd name="T2" fmla="*/ 7 w 22"/>
                <a:gd name="T3" fmla="*/ 9 h 24"/>
                <a:gd name="T4" fmla="*/ 22 w 22"/>
                <a:gd name="T5" fmla="*/ 4 h 24"/>
                <a:gd name="T6" fmla="*/ 5 w 22"/>
                <a:gd name="T7" fmla="*/ 7 h 24"/>
                <a:gd name="T8" fmla="*/ 4 w 22"/>
                <a:gd name="T9" fmla="*/ 20 h 24"/>
                <a:gd name="T10" fmla="*/ 7 w 22"/>
                <a:gd name="T11" fmla="*/ 24 h 24"/>
              </a:gdLst>
              <a:ahLst/>
              <a:cxnLst>
                <a:cxn ang="0">
                  <a:pos x="T0" y="T1"/>
                </a:cxn>
                <a:cxn ang="0">
                  <a:pos x="T2" y="T3"/>
                </a:cxn>
                <a:cxn ang="0">
                  <a:pos x="T4" y="T5"/>
                </a:cxn>
                <a:cxn ang="0">
                  <a:pos x="T6" y="T7"/>
                </a:cxn>
                <a:cxn ang="0">
                  <a:pos x="T8" y="T9"/>
                </a:cxn>
                <a:cxn ang="0">
                  <a:pos x="T10" y="T11"/>
                </a:cxn>
              </a:cxnLst>
              <a:rect l="0" t="0" r="r" b="b"/>
              <a:pathLst>
                <a:path w="22" h="24">
                  <a:moveTo>
                    <a:pt x="7" y="24"/>
                  </a:moveTo>
                  <a:cubicBezTo>
                    <a:pt x="9" y="24"/>
                    <a:pt x="3" y="15"/>
                    <a:pt x="7" y="9"/>
                  </a:cubicBezTo>
                  <a:cubicBezTo>
                    <a:pt x="13" y="5"/>
                    <a:pt x="22" y="6"/>
                    <a:pt x="22" y="4"/>
                  </a:cubicBezTo>
                  <a:cubicBezTo>
                    <a:pt x="22" y="4"/>
                    <a:pt x="14" y="0"/>
                    <a:pt x="5" y="7"/>
                  </a:cubicBezTo>
                  <a:cubicBezTo>
                    <a:pt x="0" y="12"/>
                    <a:pt x="3" y="17"/>
                    <a:pt x="4" y="20"/>
                  </a:cubicBezTo>
                  <a:cubicBezTo>
                    <a:pt x="5" y="23"/>
                    <a:pt x="7" y="24"/>
                    <a:pt x="7" y="2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7" name="Freeform 596"/>
            <p:cNvSpPr/>
            <p:nvPr/>
          </p:nvSpPr>
          <p:spPr bwMode="auto">
            <a:xfrm>
              <a:off x="552451" y="6294438"/>
              <a:ext cx="203200" cy="234950"/>
            </a:xfrm>
            <a:custGeom>
              <a:avLst/>
              <a:gdLst>
                <a:gd name="T0" fmla="*/ 369 w 378"/>
                <a:gd name="T1" fmla="*/ 156 h 439"/>
                <a:gd name="T2" fmla="*/ 378 w 378"/>
                <a:gd name="T3" fmla="*/ 430 h 439"/>
                <a:gd name="T4" fmla="*/ 256 w 378"/>
                <a:gd name="T5" fmla="*/ 430 h 439"/>
                <a:gd name="T6" fmla="*/ 0 w 378"/>
                <a:gd name="T7" fmla="*/ 430 h 439"/>
                <a:gd name="T8" fmla="*/ 13 w 378"/>
                <a:gd name="T9" fmla="*/ 199 h 439"/>
                <a:gd name="T10" fmla="*/ 0 w 378"/>
                <a:gd name="T11" fmla="*/ 0 h 439"/>
                <a:gd name="T12" fmla="*/ 378 w 378"/>
                <a:gd name="T13" fmla="*/ 0 h 439"/>
                <a:gd name="T14" fmla="*/ 369 w 378"/>
                <a:gd name="T15" fmla="*/ 156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8" h="439">
                  <a:moveTo>
                    <a:pt x="369" y="156"/>
                  </a:moveTo>
                  <a:cubicBezTo>
                    <a:pt x="369" y="189"/>
                    <a:pt x="378" y="430"/>
                    <a:pt x="378" y="430"/>
                  </a:cubicBezTo>
                  <a:cubicBezTo>
                    <a:pt x="378" y="430"/>
                    <a:pt x="304" y="439"/>
                    <a:pt x="256" y="430"/>
                  </a:cubicBezTo>
                  <a:cubicBezTo>
                    <a:pt x="209" y="422"/>
                    <a:pt x="0" y="430"/>
                    <a:pt x="0" y="430"/>
                  </a:cubicBezTo>
                  <a:cubicBezTo>
                    <a:pt x="0" y="430"/>
                    <a:pt x="13" y="276"/>
                    <a:pt x="13" y="199"/>
                  </a:cubicBezTo>
                  <a:cubicBezTo>
                    <a:pt x="13" y="122"/>
                    <a:pt x="0" y="0"/>
                    <a:pt x="0" y="0"/>
                  </a:cubicBezTo>
                  <a:cubicBezTo>
                    <a:pt x="378" y="0"/>
                    <a:pt x="378" y="0"/>
                    <a:pt x="378" y="0"/>
                  </a:cubicBezTo>
                  <a:cubicBezTo>
                    <a:pt x="378" y="0"/>
                    <a:pt x="369" y="123"/>
                    <a:pt x="369" y="15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8" name="Freeform 597"/>
            <p:cNvSpPr/>
            <p:nvPr/>
          </p:nvSpPr>
          <p:spPr bwMode="auto">
            <a:xfrm>
              <a:off x="679451" y="6265863"/>
              <a:ext cx="69850" cy="68263"/>
            </a:xfrm>
            <a:custGeom>
              <a:avLst/>
              <a:gdLst>
                <a:gd name="T0" fmla="*/ 40 w 132"/>
                <a:gd name="T1" fmla="*/ 29 h 125"/>
                <a:gd name="T2" fmla="*/ 20 w 132"/>
                <a:gd name="T3" fmla="*/ 16 h 125"/>
                <a:gd name="T4" fmla="*/ 3 w 132"/>
                <a:gd name="T5" fmla="*/ 49 h 125"/>
                <a:gd name="T6" fmla="*/ 9 w 132"/>
                <a:gd name="T7" fmla="*/ 87 h 125"/>
                <a:gd name="T8" fmla="*/ 20 w 132"/>
                <a:gd name="T9" fmla="*/ 121 h 125"/>
                <a:gd name="T10" fmla="*/ 56 w 132"/>
                <a:gd name="T11" fmla="*/ 114 h 125"/>
                <a:gd name="T12" fmla="*/ 95 w 132"/>
                <a:gd name="T13" fmla="*/ 108 h 125"/>
                <a:gd name="T14" fmla="*/ 126 w 132"/>
                <a:gd name="T15" fmla="*/ 103 h 125"/>
                <a:gd name="T16" fmla="*/ 129 w 132"/>
                <a:gd name="T17" fmla="*/ 66 h 125"/>
                <a:gd name="T18" fmla="*/ 127 w 132"/>
                <a:gd name="T19" fmla="*/ 28 h 125"/>
                <a:gd name="T20" fmla="*/ 100 w 132"/>
                <a:gd name="T21" fmla="*/ 17 h 125"/>
                <a:gd name="T22" fmla="*/ 87 w 132"/>
                <a:gd name="T23" fmla="*/ 24 h 125"/>
                <a:gd name="T24" fmla="*/ 52 w 132"/>
                <a:gd name="T25" fmla="*/ 19 h 125"/>
                <a:gd name="T26" fmla="*/ 40 w 132"/>
                <a:gd name="T27" fmla="*/ 2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25">
                  <a:moveTo>
                    <a:pt x="40" y="29"/>
                  </a:moveTo>
                  <a:cubicBezTo>
                    <a:pt x="40" y="29"/>
                    <a:pt x="33" y="13"/>
                    <a:pt x="20" y="16"/>
                  </a:cubicBezTo>
                  <a:cubicBezTo>
                    <a:pt x="6" y="18"/>
                    <a:pt x="0" y="31"/>
                    <a:pt x="3" y="49"/>
                  </a:cubicBezTo>
                  <a:cubicBezTo>
                    <a:pt x="7" y="67"/>
                    <a:pt x="9" y="87"/>
                    <a:pt x="9" y="87"/>
                  </a:cubicBezTo>
                  <a:cubicBezTo>
                    <a:pt x="9" y="87"/>
                    <a:pt x="3" y="125"/>
                    <a:pt x="20" y="121"/>
                  </a:cubicBezTo>
                  <a:cubicBezTo>
                    <a:pt x="31" y="118"/>
                    <a:pt x="50" y="124"/>
                    <a:pt x="56" y="114"/>
                  </a:cubicBezTo>
                  <a:cubicBezTo>
                    <a:pt x="64" y="119"/>
                    <a:pt x="92" y="118"/>
                    <a:pt x="95" y="108"/>
                  </a:cubicBezTo>
                  <a:cubicBezTo>
                    <a:pt x="108" y="115"/>
                    <a:pt x="119" y="111"/>
                    <a:pt x="126" y="103"/>
                  </a:cubicBezTo>
                  <a:cubicBezTo>
                    <a:pt x="132" y="96"/>
                    <a:pt x="132" y="83"/>
                    <a:pt x="129" y="66"/>
                  </a:cubicBezTo>
                  <a:cubicBezTo>
                    <a:pt x="127" y="49"/>
                    <a:pt x="127" y="33"/>
                    <a:pt x="127" y="28"/>
                  </a:cubicBezTo>
                  <a:cubicBezTo>
                    <a:pt x="127" y="23"/>
                    <a:pt x="107" y="9"/>
                    <a:pt x="100" y="17"/>
                  </a:cubicBezTo>
                  <a:cubicBezTo>
                    <a:pt x="92" y="26"/>
                    <a:pt x="92" y="35"/>
                    <a:pt x="87" y="24"/>
                  </a:cubicBezTo>
                  <a:cubicBezTo>
                    <a:pt x="83" y="12"/>
                    <a:pt x="61" y="0"/>
                    <a:pt x="52" y="19"/>
                  </a:cubicBezTo>
                  <a:cubicBezTo>
                    <a:pt x="44" y="38"/>
                    <a:pt x="40" y="29"/>
                    <a:pt x="40" y="2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9" name="Freeform 598"/>
            <p:cNvSpPr/>
            <p:nvPr/>
          </p:nvSpPr>
          <p:spPr bwMode="auto">
            <a:xfrm>
              <a:off x="679451" y="6273801"/>
              <a:ext cx="69850" cy="57150"/>
            </a:xfrm>
            <a:custGeom>
              <a:avLst/>
              <a:gdLst>
                <a:gd name="T0" fmla="*/ 37 w 128"/>
                <a:gd name="T1" fmla="*/ 22 h 109"/>
                <a:gd name="T2" fmla="*/ 15 w 128"/>
                <a:gd name="T3" fmla="*/ 9 h 109"/>
                <a:gd name="T4" fmla="*/ 5 w 128"/>
                <a:gd name="T5" fmla="*/ 41 h 109"/>
                <a:gd name="T6" fmla="*/ 13 w 128"/>
                <a:gd name="T7" fmla="*/ 83 h 109"/>
                <a:gd name="T8" fmla="*/ 14 w 128"/>
                <a:gd name="T9" fmla="*/ 98 h 109"/>
                <a:gd name="T10" fmla="*/ 8 w 128"/>
                <a:gd name="T11" fmla="*/ 86 h 109"/>
                <a:gd name="T12" fmla="*/ 15 w 128"/>
                <a:gd name="T13" fmla="*/ 107 h 109"/>
                <a:gd name="T14" fmla="*/ 32 w 128"/>
                <a:gd name="T15" fmla="*/ 107 h 109"/>
                <a:gd name="T16" fmla="*/ 52 w 128"/>
                <a:gd name="T17" fmla="*/ 100 h 109"/>
                <a:gd name="T18" fmla="*/ 47 w 128"/>
                <a:gd name="T19" fmla="*/ 71 h 109"/>
                <a:gd name="T20" fmla="*/ 53 w 128"/>
                <a:gd name="T21" fmla="*/ 79 h 109"/>
                <a:gd name="T22" fmla="*/ 60 w 128"/>
                <a:gd name="T23" fmla="*/ 101 h 109"/>
                <a:gd name="T24" fmla="*/ 91 w 128"/>
                <a:gd name="T25" fmla="*/ 94 h 109"/>
                <a:gd name="T26" fmla="*/ 87 w 128"/>
                <a:gd name="T27" fmla="*/ 65 h 109"/>
                <a:gd name="T28" fmla="*/ 91 w 128"/>
                <a:gd name="T29" fmla="*/ 65 h 109"/>
                <a:gd name="T30" fmla="*/ 97 w 128"/>
                <a:gd name="T31" fmla="*/ 91 h 109"/>
                <a:gd name="T32" fmla="*/ 125 w 128"/>
                <a:gd name="T33" fmla="*/ 81 h 109"/>
                <a:gd name="T34" fmla="*/ 124 w 128"/>
                <a:gd name="T35" fmla="*/ 39 h 109"/>
                <a:gd name="T36" fmla="*/ 122 w 128"/>
                <a:gd name="T37" fmla="*/ 16 h 109"/>
                <a:gd name="T38" fmla="*/ 102 w 128"/>
                <a:gd name="T39" fmla="*/ 7 h 109"/>
                <a:gd name="T40" fmla="*/ 91 w 128"/>
                <a:gd name="T41" fmla="*/ 24 h 109"/>
                <a:gd name="T42" fmla="*/ 84 w 128"/>
                <a:gd name="T43" fmla="*/ 16 h 109"/>
                <a:gd name="T44" fmla="*/ 64 w 128"/>
                <a:gd name="T45" fmla="*/ 1 h 109"/>
                <a:gd name="T46" fmla="*/ 48 w 128"/>
                <a:gd name="T47" fmla="*/ 17 h 109"/>
                <a:gd name="T48" fmla="*/ 37 w 128"/>
                <a:gd name="T4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 h="109">
                  <a:moveTo>
                    <a:pt x="37" y="22"/>
                  </a:moveTo>
                  <a:cubicBezTo>
                    <a:pt x="37" y="22"/>
                    <a:pt x="27" y="3"/>
                    <a:pt x="15" y="9"/>
                  </a:cubicBezTo>
                  <a:cubicBezTo>
                    <a:pt x="3" y="15"/>
                    <a:pt x="0" y="26"/>
                    <a:pt x="5" y="41"/>
                  </a:cubicBezTo>
                  <a:cubicBezTo>
                    <a:pt x="10" y="56"/>
                    <a:pt x="10" y="76"/>
                    <a:pt x="13" y="83"/>
                  </a:cubicBezTo>
                  <a:cubicBezTo>
                    <a:pt x="16" y="91"/>
                    <a:pt x="17" y="98"/>
                    <a:pt x="14" y="98"/>
                  </a:cubicBezTo>
                  <a:cubicBezTo>
                    <a:pt x="11" y="98"/>
                    <a:pt x="12" y="88"/>
                    <a:pt x="8" y="86"/>
                  </a:cubicBezTo>
                  <a:cubicBezTo>
                    <a:pt x="8" y="95"/>
                    <a:pt x="8" y="109"/>
                    <a:pt x="15" y="107"/>
                  </a:cubicBezTo>
                  <a:cubicBezTo>
                    <a:pt x="22" y="104"/>
                    <a:pt x="23" y="105"/>
                    <a:pt x="32" y="107"/>
                  </a:cubicBezTo>
                  <a:cubicBezTo>
                    <a:pt x="41" y="108"/>
                    <a:pt x="50" y="106"/>
                    <a:pt x="52" y="100"/>
                  </a:cubicBezTo>
                  <a:cubicBezTo>
                    <a:pt x="51" y="92"/>
                    <a:pt x="49" y="76"/>
                    <a:pt x="47" y="71"/>
                  </a:cubicBezTo>
                  <a:cubicBezTo>
                    <a:pt x="46" y="65"/>
                    <a:pt x="50" y="65"/>
                    <a:pt x="53" y="79"/>
                  </a:cubicBezTo>
                  <a:cubicBezTo>
                    <a:pt x="56" y="93"/>
                    <a:pt x="55" y="98"/>
                    <a:pt x="60" y="101"/>
                  </a:cubicBezTo>
                  <a:cubicBezTo>
                    <a:pt x="66" y="104"/>
                    <a:pt x="91" y="100"/>
                    <a:pt x="91" y="94"/>
                  </a:cubicBezTo>
                  <a:cubicBezTo>
                    <a:pt x="91" y="88"/>
                    <a:pt x="88" y="68"/>
                    <a:pt x="87" y="65"/>
                  </a:cubicBezTo>
                  <a:cubicBezTo>
                    <a:pt x="86" y="62"/>
                    <a:pt x="89" y="58"/>
                    <a:pt x="91" y="65"/>
                  </a:cubicBezTo>
                  <a:cubicBezTo>
                    <a:pt x="94" y="72"/>
                    <a:pt x="96" y="87"/>
                    <a:pt x="97" y="91"/>
                  </a:cubicBezTo>
                  <a:cubicBezTo>
                    <a:pt x="98" y="95"/>
                    <a:pt x="122" y="98"/>
                    <a:pt x="125" y="81"/>
                  </a:cubicBezTo>
                  <a:cubicBezTo>
                    <a:pt x="128" y="63"/>
                    <a:pt x="125" y="47"/>
                    <a:pt x="124" y="39"/>
                  </a:cubicBezTo>
                  <a:cubicBezTo>
                    <a:pt x="123" y="31"/>
                    <a:pt x="124" y="19"/>
                    <a:pt x="122" y="16"/>
                  </a:cubicBezTo>
                  <a:cubicBezTo>
                    <a:pt x="119" y="13"/>
                    <a:pt x="106" y="3"/>
                    <a:pt x="102" y="7"/>
                  </a:cubicBezTo>
                  <a:cubicBezTo>
                    <a:pt x="99" y="11"/>
                    <a:pt x="94" y="20"/>
                    <a:pt x="91" y="24"/>
                  </a:cubicBezTo>
                  <a:cubicBezTo>
                    <a:pt x="87" y="28"/>
                    <a:pt x="87" y="22"/>
                    <a:pt x="84" y="16"/>
                  </a:cubicBezTo>
                  <a:cubicBezTo>
                    <a:pt x="82" y="11"/>
                    <a:pt x="72" y="0"/>
                    <a:pt x="64" y="1"/>
                  </a:cubicBezTo>
                  <a:cubicBezTo>
                    <a:pt x="57" y="2"/>
                    <a:pt x="51" y="10"/>
                    <a:pt x="48" y="17"/>
                  </a:cubicBezTo>
                  <a:cubicBezTo>
                    <a:pt x="45" y="24"/>
                    <a:pt x="41" y="27"/>
                    <a:pt x="37"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0" name="Freeform 599"/>
            <p:cNvSpPr/>
            <p:nvPr/>
          </p:nvSpPr>
          <p:spPr bwMode="auto">
            <a:xfrm>
              <a:off x="5340351" y="5503863"/>
              <a:ext cx="66675" cy="100013"/>
            </a:xfrm>
            <a:custGeom>
              <a:avLst/>
              <a:gdLst>
                <a:gd name="T0" fmla="*/ 95 w 123"/>
                <a:gd name="T1" fmla="*/ 0 h 187"/>
                <a:gd name="T2" fmla="*/ 0 w 123"/>
                <a:gd name="T3" fmla="*/ 187 h 187"/>
                <a:gd name="T4" fmla="*/ 123 w 123"/>
                <a:gd name="T5" fmla="*/ 187 h 187"/>
                <a:gd name="T6" fmla="*/ 123 w 123"/>
                <a:gd name="T7" fmla="*/ 3 h 187"/>
                <a:gd name="T8" fmla="*/ 95 w 123"/>
                <a:gd name="T9" fmla="*/ 0 h 187"/>
              </a:gdLst>
              <a:ahLst/>
              <a:cxnLst>
                <a:cxn ang="0">
                  <a:pos x="T0" y="T1"/>
                </a:cxn>
                <a:cxn ang="0">
                  <a:pos x="T2" y="T3"/>
                </a:cxn>
                <a:cxn ang="0">
                  <a:pos x="T4" y="T5"/>
                </a:cxn>
                <a:cxn ang="0">
                  <a:pos x="T6" y="T7"/>
                </a:cxn>
                <a:cxn ang="0">
                  <a:pos x="T8" y="T9"/>
                </a:cxn>
              </a:cxnLst>
              <a:rect l="0" t="0" r="r" b="b"/>
              <a:pathLst>
                <a:path w="123" h="187">
                  <a:moveTo>
                    <a:pt x="95" y="0"/>
                  </a:moveTo>
                  <a:cubicBezTo>
                    <a:pt x="95" y="0"/>
                    <a:pt x="2" y="68"/>
                    <a:pt x="0" y="187"/>
                  </a:cubicBezTo>
                  <a:cubicBezTo>
                    <a:pt x="115" y="187"/>
                    <a:pt x="123" y="187"/>
                    <a:pt x="123" y="187"/>
                  </a:cubicBezTo>
                  <a:cubicBezTo>
                    <a:pt x="123" y="3"/>
                    <a:pt x="123" y="3"/>
                    <a:pt x="123" y="3"/>
                  </a:cubicBezTo>
                  <a:lnTo>
                    <a:pt x="9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1" name="Freeform 600"/>
            <p:cNvSpPr/>
            <p:nvPr/>
          </p:nvSpPr>
          <p:spPr bwMode="auto">
            <a:xfrm>
              <a:off x="5348289" y="5522913"/>
              <a:ext cx="61913" cy="71438"/>
            </a:xfrm>
            <a:custGeom>
              <a:avLst/>
              <a:gdLst>
                <a:gd name="T0" fmla="*/ 2 w 115"/>
                <a:gd name="T1" fmla="*/ 124 h 134"/>
                <a:gd name="T2" fmla="*/ 5 w 115"/>
                <a:gd name="T3" fmla="*/ 93 h 134"/>
                <a:gd name="T4" fmla="*/ 36 w 115"/>
                <a:gd name="T5" fmla="*/ 31 h 134"/>
                <a:gd name="T6" fmla="*/ 76 w 115"/>
                <a:gd name="T7" fmla="*/ 4 h 134"/>
                <a:gd name="T8" fmla="*/ 115 w 115"/>
                <a:gd name="T9" fmla="*/ 12 h 134"/>
                <a:gd name="T10" fmla="*/ 94 w 115"/>
                <a:gd name="T11" fmla="*/ 134 h 134"/>
                <a:gd name="T12" fmla="*/ 2 w 115"/>
                <a:gd name="T13" fmla="*/ 124 h 134"/>
              </a:gdLst>
              <a:ahLst/>
              <a:cxnLst>
                <a:cxn ang="0">
                  <a:pos x="T0" y="T1"/>
                </a:cxn>
                <a:cxn ang="0">
                  <a:pos x="T2" y="T3"/>
                </a:cxn>
                <a:cxn ang="0">
                  <a:pos x="T4" y="T5"/>
                </a:cxn>
                <a:cxn ang="0">
                  <a:pos x="T6" y="T7"/>
                </a:cxn>
                <a:cxn ang="0">
                  <a:pos x="T8" y="T9"/>
                </a:cxn>
                <a:cxn ang="0">
                  <a:pos x="T10" y="T11"/>
                </a:cxn>
                <a:cxn ang="0">
                  <a:pos x="T12" y="T13"/>
                </a:cxn>
              </a:cxnLst>
              <a:rect l="0" t="0" r="r" b="b"/>
              <a:pathLst>
                <a:path w="115" h="134">
                  <a:moveTo>
                    <a:pt x="2" y="124"/>
                  </a:moveTo>
                  <a:cubicBezTo>
                    <a:pt x="0" y="124"/>
                    <a:pt x="5" y="95"/>
                    <a:pt x="5" y="93"/>
                  </a:cubicBezTo>
                  <a:cubicBezTo>
                    <a:pt x="10" y="69"/>
                    <a:pt x="20" y="49"/>
                    <a:pt x="36" y="31"/>
                  </a:cubicBezTo>
                  <a:cubicBezTo>
                    <a:pt x="44" y="21"/>
                    <a:pt x="61" y="0"/>
                    <a:pt x="76" y="4"/>
                  </a:cubicBezTo>
                  <a:cubicBezTo>
                    <a:pt x="88" y="7"/>
                    <a:pt x="115" y="12"/>
                    <a:pt x="115" y="12"/>
                  </a:cubicBezTo>
                  <a:cubicBezTo>
                    <a:pt x="94" y="134"/>
                    <a:pt x="94" y="134"/>
                    <a:pt x="94" y="134"/>
                  </a:cubicBezTo>
                  <a:lnTo>
                    <a:pt x="2" y="124"/>
                  </a:ln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2" name="Rectangle 601"/>
            <p:cNvSpPr>
              <a:spLocks noChangeArrowheads="1"/>
            </p:cNvSpPr>
            <p:nvPr/>
          </p:nvSpPr>
          <p:spPr bwMode="auto">
            <a:xfrm>
              <a:off x="5319714" y="5580063"/>
              <a:ext cx="134938" cy="96838"/>
            </a:xfrm>
            <a:prstGeom prst="rect">
              <a:avLst/>
            </a:prstGeom>
            <a:solidFill>
              <a:srgbClr val="E8E7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83" name="Rectangle 602"/>
            <p:cNvSpPr>
              <a:spLocks noChangeArrowheads="1"/>
            </p:cNvSpPr>
            <p:nvPr/>
          </p:nvSpPr>
          <p:spPr bwMode="auto">
            <a:xfrm>
              <a:off x="5324476" y="5583238"/>
              <a:ext cx="125413" cy="88900"/>
            </a:xfrm>
            <a:prstGeom prst="rect">
              <a:avLst/>
            </a:prstGeom>
            <a:solidFill>
              <a:srgbClr val="F2F1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84" name="Freeform 603"/>
            <p:cNvSpPr/>
            <p:nvPr/>
          </p:nvSpPr>
          <p:spPr bwMode="auto">
            <a:xfrm>
              <a:off x="5310189" y="5613401"/>
              <a:ext cx="20638" cy="30163"/>
            </a:xfrm>
            <a:custGeom>
              <a:avLst/>
              <a:gdLst>
                <a:gd name="T0" fmla="*/ 0 w 13"/>
                <a:gd name="T1" fmla="*/ 0 h 19"/>
                <a:gd name="T2" fmla="*/ 0 w 13"/>
                <a:gd name="T3" fmla="*/ 19 h 19"/>
                <a:gd name="T4" fmla="*/ 13 w 13"/>
                <a:gd name="T5" fmla="*/ 16 h 19"/>
                <a:gd name="T6" fmla="*/ 13 w 13"/>
                <a:gd name="T7" fmla="*/ 1 h 19"/>
                <a:gd name="T8" fmla="*/ 0 w 13"/>
                <a:gd name="T9" fmla="*/ 0 h 19"/>
              </a:gdLst>
              <a:ahLst/>
              <a:cxnLst>
                <a:cxn ang="0">
                  <a:pos x="T0" y="T1"/>
                </a:cxn>
                <a:cxn ang="0">
                  <a:pos x="T2" y="T3"/>
                </a:cxn>
                <a:cxn ang="0">
                  <a:pos x="T4" y="T5"/>
                </a:cxn>
                <a:cxn ang="0">
                  <a:pos x="T6" y="T7"/>
                </a:cxn>
                <a:cxn ang="0">
                  <a:pos x="T8" y="T9"/>
                </a:cxn>
              </a:cxnLst>
              <a:rect l="0" t="0" r="r" b="b"/>
              <a:pathLst>
                <a:path w="13" h="19">
                  <a:moveTo>
                    <a:pt x="0" y="0"/>
                  </a:moveTo>
                  <a:lnTo>
                    <a:pt x="0" y="19"/>
                  </a:lnTo>
                  <a:lnTo>
                    <a:pt x="13" y="16"/>
                  </a:lnTo>
                  <a:lnTo>
                    <a:pt x="13" y="1"/>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5" name="Freeform 604"/>
            <p:cNvSpPr/>
            <p:nvPr/>
          </p:nvSpPr>
          <p:spPr bwMode="auto">
            <a:xfrm>
              <a:off x="5494339" y="5575301"/>
              <a:ext cx="63500" cy="58738"/>
            </a:xfrm>
            <a:custGeom>
              <a:avLst/>
              <a:gdLst>
                <a:gd name="T0" fmla="*/ 26 w 120"/>
                <a:gd name="T1" fmla="*/ 8 h 112"/>
                <a:gd name="T2" fmla="*/ 6 w 120"/>
                <a:gd name="T3" fmla="*/ 56 h 112"/>
                <a:gd name="T4" fmla="*/ 49 w 120"/>
                <a:gd name="T5" fmla="*/ 102 h 112"/>
                <a:gd name="T6" fmla="*/ 52 w 120"/>
                <a:gd name="T7" fmla="*/ 78 h 112"/>
                <a:gd name="T8" fmla="*/ 80 w 120"/>
                <a:gd name="T9" fmla="*/ 88 h 112"/>
                <a:gd name="T10" fmla="*/ 97 w 120"/>
                <a:gd name="T11" fmla="*/ 101 h 112"/>
                <a:gd name="T12" fmla="*/ 113 w 120"/>
                <a:gd name="T13" fmla="*/ 43 h 112"/>
                <a:gd name="T14" fmla="*/ 96 w 120"/>
                <a:gd name="T15" fmla="*/ 0 h 112"/>
                <a:gd name="T16" fmla="*/ 26 w 120"/>
                <a:gd name="T17" fmla="*/ 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2">
                  <a:moveTo>
                    <a:pt x="26" y="8"/>
                  </a:moveTo>
                  <a:cubicBezTo>
                    <a:pt x="26" y="8"/>
                    <a:pt x="12" y="41"/>
                    <a:pt x="6" y="56"/>
                  </a:cubicBezTo>
                  <a:cubicBezTo>
                    <a:pt x="0" y="70"/>
                    <a:pt x="21" y="99"/>
                    <a:pt x="49" y="102"/>
                  </a:cubicBezTo>
                  <a:cubicBezTo>
                    <a:pt x="59" y="99"/>
                    <a:pt x="48" y="83"/>
                    <a:pt x="52" y="78"/>
                  </a:cubicBezTo>
                  <a:cubicBezTo>
                    <a:pt x="57" y="73"/>
                    <a:pt x="80" y="63"/>
                    <a:pt x="80" y="88"/>
                  </a:cubicBezTo>
                  <a:cubicBezTo>
                    <a:pt x="80" y="103"/>
                    <a:pt x="83" y="112"/>
                    <a:pt x="97" y="101"/>
                  </a:cubicBezTo>
                  <a:cubicBezTo>
                    <a:pt x="111" y="91"/>
                    <a:pt x="120" y="64"/>
                    <a:pt x="113" y="43"/>
                  </a:cubicBezTo>
                  <a:cubicBezTo>
                    <a:pt x="107" y="22"/>
                    <a:pt x="96" y="0"/>
                    <a:pt x="96" y="0"/>
                  </a:cubicBezTo>
                  <a:lnTo>
                    <a:pt x="26" y="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6" name="Freeform 605"/>
            <p:cNvSpPr/>
            <p:nvPr/>
          </p:nvSpPr>
          <p:spPr bwMode="auto">
            <a:xfrm>
              <a:off x="5456239" y="5519738"/>
              <a:ext cx="93663" cy="61913"/>
            </a:xfrm>
            <a:custGeom>
              <a:avLst/>
              <a:gdLst>
                <a:gd name="T0" fmla="*/ 30 w 177"/>
                <a:gd name="T1" fmla="*/ 1 h 114"/>
                <a:gd name="T2" fmla="*/ 143 w 177"/>
                <a:gd name="T3" fmla="*/ 0 h 114"/>
                <a:gd name="T4" fmla="*/ 177 w 177"/>
                <a:gd name="T5" fmla="*/ 108 h 114"/>
                <a:gd name="T6" fmla="*/ 91 w 177"/>
                <a:gd name="T7" fmla="*/ 114 h 114"/>
                <a:gd name="T8" fmla="*/ 91 w 177"/>
                <a:gd name="T9" fmla="*/ 66 h 114"/>
                <a:gd name="T10" fmla="*/ 3 w 177"/>
                <a:gd name="T11" fmla="*/ 80 h 114"/>
                <a:gd name="T12" fmla="*/ 30 w 177"/>
                <a:gd name="T13" fmla="*/ 1 h 114"/>
              </a:gdLst>
              <a:ahLst/>
              <a:cxnLst>
                <a:cxn ang="0">
                  <a:pos x="T0" y="T1"/>
                </a:cxn>
                <a:cxn ang="0">
                  <a:pos x="T2" y="T3"/>
                </a:cxn>
                <a:cxn ang="0">
                  <a:pos x="T4" y="T5"/>
                </a:cxn>
                <a:cxn ang="0">
                  <a:pos x="T6" y="T7"/>
                </a:cxn>
                <a:cxn ang="0">
                  <a:pos x="T8" y="T9"/>
                </a:cxn>
                <a:cxn ang="0">
                  <a:pos x="T10" y="T11"/>
                </a:cxn>
                <a:cxn ang="0">
                  <a:pos x="T12" y="T13"/>
                </a:cxn>
              </a:cxnLst>
              <a:rect l="0" t="0" r="r" b="b"/>
              <a:pathLst>
                <a:path w="177" h="114">
                  <a:moveTo>
                    <a:pt x="30" y="1"/>
                  </a:moveTo>
                  <a:cubicBezTo>
                    <a:pt x="30" y="1"/>
                    <a:pt x="124" y="0"/>
                    <a:pt x="143" y="0"/>
                  </a:cubicBezTo>
                  <a:cubicBezTo>
                    <a:pt x="161" y="0"/>
                    <a:pt x="172" y="29"/>
                    <a:pt x="177" y="108"/>
                  </a:cubicBezTo>
                  <a:cubicBezTo>
                    <a:pt x="131" y="114"/>
                    <a:pt x="91" y="114"/>
                    <a:pt x="91" y="114"/>
                  </a:cubicBezTo>
                  <a:cubicBezTo>
                    <a:pt x="91" y="66"/>
                    <a:pt x="91" y="66"/>
                    <a:pt x="91" y="66"/>
                  </a:cubicBezTo>
                  <a:cubicBezTo>
                    <a:pt x="3" y="80"/>
                    <a:pt x="3" y="80"/>
                    <a:pt x="3" y="80"/>
                  </a:cubicBezTo>
                  <a:cubicBezTo>
                    <a:pt x="3" y="80"/>
                    <a:pt x="0" y="21"/>
                    <a:pt x="30" y="1"/>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7" name="Freeform 606"/>
            <p:cNvSpPr/>
            <p:nvPr/>
          </p:nvSpPr>
          <p:spPr bwMode="auto">
            <a:xfrm>
              <a:off x="5468939" y="5519738"/>
              <a:ext cx="76200" cy="57150"/>
            </a:xfrm>
            <a:custGeom>
              <a:avLst/>
              <a:gdLst>
                <a:gd name="T0" fmla="*/ 26 w 141"/>
                <a:gd name="T1" fmla="*/ 12 h 106"/>
                <a:gd name="T2" fmla="*/ 0 w 141"/>
                <a:gd name="T3" fmla="*/ 58 h 106"/>
                <a:gd name="T4" fmla="*/ 73 w 141"/>
                <a:gd name="T5" fmla="*/ 53 h 106"/>
                <a:gd name="T6" fmla="*/ 95 w 141"/>
                <a:gd name="T7" fmla="*/ 24 h 106"/>
                <a:gd name="T8" fmla="*/ 100 w 141"/>
                <a:gd name="T9" fmla="*/ 25 h 106"/>
                <a:gd name="T10" fmla="*/ 73 w 141"/>
                <a:gd name="T11" fmla="*/ 63 h 106"/>
                <a:gd name="T12" fmla="*/ 88 w 141"/>
                <a:gd name="T13" fmla="*/ 106 h 106"/>
                <a:gd name="T14" fmla="*/ 141 w 141"/>
                <a:gd name="T15" fmla="*/ 85 h 106"/>
                <a:gd name="T16" fmla="*/ 127 w 141"/>
                <a:gd name="T17" fmla="*/ 12 h 106"/>
                <a:gd name="T18" fmla="*/ 78 w 141"/>
                <a:gd name="T19" fmla="*/ 4 h 106"/>
                <a:gd name="T20" fmla="*/ 26 w 141"/>
                <a:gd name="T21" fmla="*/ 1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06">
                  <a:moveTo>
                    <a:pt x="26" y="12"/>
                  </a:moveTo>
                  <a:cubicBezTo>
                    <a:pt x="26" y="12"/>
                    <a:pt x="0" y="32"/>
                    <a:pt x="0" y="58"/>
                  </a:cubicBezTo>
                  <a:cubicBezTo>
                    <a:pt x="0" y="65"/>
                    <a:pt x="59" y="64"/>
                    <a:pt x="73" y="53"/>
                  </a:cubicBezTo>
                  <a:cubicBezTo>
                    <a:pt x="87" y="42"/>
                    <a:pt x="95" y="29"/>
                    <a:pt x="95" y="24"/>
                  </a:cubicBezTo>
                  <a:cubicBezTo>
                    <a:pt x="95" y="19"/>
                    <a:pt x="103" y="12"/>
                    <a:pt x="100" y="25"/>
                  </a:cubicBezTo>
                  <a:cubicBezTo>
                    <a:pt x="97" y="37"/>
                    <a:pt x="87" y="57"/>
                    <a:pt x="73" y="63"/>
                  </a:cubicBezTo>
                  <a:cubicBezTo>
                    <a:pt x="67" y="74"/>
                    <a:pt x="68" y="106"/>
                    <a:pt x="88" y="106"/>
                  </a:cubicBezTo>
                  <a:cubicBezTo>
                    <a:pt x="109" y="106"/>
                    <a:pt x="141" y="106"/>
                    <a:pt x="141" y="85"/>
                  </a:cubicBezTo>
                  <a:cubicBezTo>
                    <a:pt x="141" y="63"/>
                    <a:pt x="137" y="24"/>
                    <a:pt x="127" y="12"/>
                  </a:cubicBezTo>
                  <a:cubicBezTo>
                    <a:pt x="117" y="0"/>
                    <a:pt x="96" y="2"/>
                    <a:pt x="78" y="4"/>
                  </a:cubicBezTo>
                  <a:cubicBezTo>
                    <a:pt x="60" y="6"/>
                    <a:pt x="42" y="1"/>
                    <a:pt x="26" y="1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8" name="Freeform 608"/>
            <p:cNvSpPr/>
            <p:nvPr/>
          </p:nvSpPr>
          <p:spPr bwMode="auto">
            <a:xfrm>
              <a:off x="5497514" y="5573713"/>
              <a:ext cx="63500" cy="19050"/>
            </a:xfrm>
            <a:custGeom>
              <a:avLst/>
              <a:gdLst>
                <a:gd name="T0" fmla="*/ 12 w 118"/>
                <a:gd name="T1" fmla="*/ 5 h 36"/>
                <a:gd name="T2" fmla="*/ 98 w 118"/>
                <a:gd name="T3" fmla="*/ 0 h 36"/>
                <a:gd name="T4" fmla="*/ 98 w 118"/>
                <a:gd name="T5" fmla="*/ 23 h 36"/>
                <a:gd name="T6" fmla="*/ 12 w 118"/>
                <a:gd name="T7" fmla="*/ 29 h 36"/>
                <a:gd name="T8" fmla="*/ 12 w 118"/>
                <a:gd name="T9" fmla="*/ 5 h 36"/>
              </a:gdLst>
              <a:ahLst/>
              <a:cxnLst>
                <a:cxn ang="0">
                  <a:pos x="T0" y="T1"/>
                </a:cxn>
                <a:cxn ang="0">
                  <a:pos x="T2" y="T3"/>
                </a:cxn>
                <a:cxn ang="0">
                  <a:pos x="T4" y="T5"/>
                </a:cxn>
                <a:cxn ang="0">
                  <a:pos x="T6" y="T7"/>
                </a:cxn>
                <a:cxn ang="0">
                  <a:pos x="T8" y="T9"/>
                </a:cxn>
              </a:cxnLst>
              <a:rect l="0" t="0" r="r" b="b"/>
              <a:pathLst>
                <a:path w="118" h="36">
                  <a:moveTo>
                    <a:pt x="12" y="5"/>
                  </a:moveTo>
                  <a:cubicBezTo>
                    <a:pt x="12" y="5"/>
                    <a:pt x="58" y="16"/>
                    <a:pt x="98" y="0"/>
                  </a:cubicBezTo>
                  <a:cubicBezTo>
                    <a:pt x="118" y="11"/>
                    <a:pt x="98" y="23"/>
                    <a:pt x="98" y="23"/>
                  </a:cubicBezTo>
                  <a:cubicBezTo>
                    <a:pt x="98" y="23"/>
                    <a:pt x="37" y="36"/>
                    <a:pt x="12" y="29"/>
                  </a:cubicBezTo>
                  <a:cubicBezTo>
                    <a:pt x="0" y="23"/>
                    <a:pt x="7" y="5"/>
                    <a:pt x="12" y="5"/>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9" name="Freeform 609"/>
            <p:cNvSpPr/>
            <p:nvPr/>
          </p:nvSpPr>
          <p:spPr bwMode="auto">
            <a:xfrm>
              <a:off x="5365751" y="5648326"/>
              <a:ext cx="119063" cy="188913"/>
            </a:xfrm>
            <a:custGeom>
              <a:avLst/>
              <a:gdLst>
                <a:gd name="T0" fmla="*/ 24 w 224"/>
                <a:gd name="T1" fmla="*/ 0 h 356"/>
                <a:gd name="T2" fmla="*/ 210 w 224"/>
                <a:gd name="T3" fmla="*/ 0 h 356"/>
                <a:gd name="T4" fmla="*/ 210 w 224"/>
                <a:gd name="T5" fmla="*/ 290 h 356"/>
                <a:gd name="T6" fmla="*/ 224 w 224"/>
                <a:gd name="T7" fmla="*/ 314 h 356"/>
                <a:gd name="T8" fmla="*/ 187 w 224"/>
                <a:gd name="T9" fmla="*/ 314 h 356"/>
                <a:gd name="T10" fmla="*/ 146 w 224"/>
                <a:gd name="T11" fmla="*/ 333 h 356"/>
                <a:gd name="T12" fmla="*/ 119 w 224"/>
                <a:gd name="T13" fmla="*/ 325 h 356"/>
                <a:gd name="T14" fmla="*/ 88 w 224"/>
                <a:gd name="T15" fmla="*/ 333 h 356"/>
                <a:gd name="T16" fmla="*/ 25 w 224"/>
                <a:gd name="T17" fmla="*/ 323 h 356"/>
                <a:gd name="T18" fmla="*/ 4 w 224"/>
                <a:gd name="T19" fmla="*/ 322 h 356"/>
                <a:gd name="T20" fmla="*/ 22 w 224"/>
                <a:gd name="T21" fmla="*/ 292 h 356"/>
                <a:gd name="T22" fmla="*/ 24 w 224"/>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6">
                  <a:moveTo>
                    <a:pt x="24" y="0"/>
                  </a:moveTo>
                  <a:cubicBezTo>
                    <a:pt x="210" y="0"/>
                    <a:pt x="210" y="0"/>
                    <a:pt x="210" y="0"/>
                  </a:cubicBezTo>
                  <a:cubicBezTo>
                    <a:pt x="210" y="290"/>
                    <a:pt x="210" y="290"/>
                    <a:pt x="210" y="290"/>
                  </a:cubicBezTo>
                  <a:cubicBezTo>
                    <a:pt x="210" y="290"/>
                    <a:pt x="224" y="298"/>
                    <a:pt x="224" y="314"/>
                  </a:cubicBezTo>
                  <a:cubicBezTo>
                    <a:pt x="224" y="329"/>
                    <a:pt x="214" y="321"/>
                    <a:pt x="187" y="314"/>
                  </a:cubicBezTo>
                  <a:cubicBezTo>
                    <a:pt x="160" y="307"/>
                    <a:pt x="146" y="323"/>
                    <a:pt x="146" y="333"/>
                  </a:cubicBezTo>
                  <a:cubicBezTo>
                    <a:pt x="146" y="342"/>
                    <a:pt x="124" y="356"/>
                    <a:pt x="119" y="325"/>
                  </a:cubicBezTo>
                  <a:cubicBezTo>
                    <a:pt x="114" y="343"/>
                    <a:pt x="100" y="352"/>
                    <a:pt x="88" y="333"/>
                  </a:cubicBezTo>
                  <a:cubicBezTo>
                    <a:pt x="77" y="315"/>
                    <a:pt x="50" y="304"/>
                    <a:pt x="25" y="323"/>
                  </a:cubicBezTo>
                  <a:cubicBezTo>
                    <a:pt x="0" y="341"/>
                    <a:pt x="4" y="330"/>
                    <a:pt x="4" y="322"/>
                  </a:cubicBezTo>
                  <a:cubicBezTo>
                    <a:pt x="4" y="314"/>
                    <a:pt x="12" y="296"/>
                    <a:pt x="22" y="292"/>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0" name="Freeform 610"/>
            <p:cNvSpPr/>
            <p:nvPr/>
          </p:nvSpPr>
          <p:spPr bwMode="auto">
            <a:xfrm>
              <a:off x="5370514" y="5651501"/>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1 w 211"/>
                <a:gd name="T13" fmla="*/ 288 h 327"/>
                <a:gd name="T14" fmla="*/ 194 w 211"/>
                <a:gd name="T15" fmla="*/ 277 h 327"/>
                <a:gd name="T16" fmla="*/ 193 w 211"/>
                <a:gd name="T17" fmla="*/ 101 h 327"/>
                <a:gd name="T18" fmla="*/ 91 w 211"/>
                <a:gd name="T19" fmla="*/ 14 h 327"/>
                <a:gd name="T20" fmla="*/ 22 w 211"/>
                <a:gd name="T21" fmla="*/ 45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2"/>
                    <a:pt x="202" y="298"/>
                  </a:cubicBezTo>
                  <a:cubicBezTo>
                    <a:pt x="209" y="303"/>
                    <a:pt x="209" y="302"/>
                    <a:pt x="210" y="301"/>
                  </a:cubicBezTo>
                  <a:cubicBezTo>
                    <a:pt x="211" y="299"/>
                    <a:pt x="210" y="293"/>
                    <a:pt x="201" y="288"/>
                  </a:cubicBezTo>
                  <a:cubicBezTo>
                    <a:pt x="191" y="283"/>
                    <a:pt x="187" y="283"/>
                    <a:pt x="194" y="277"/>
                  </a:cubicBezTo>
                  <a:cubicBezTo>
                    <a:pt x="200" y="271"/>
                    <a:pt x="193" y="203"/>
                    <a:pt x="193" y="101"/>
                  </a:cubicBezTo>
                  <a:cubicBezTo>
                    <a:pt x="193" y="0"/>
                    <a:pt x="149" y="14"/>
                    <a:pt x="91" y="14"/>
                  </a:cubicBezTo>
                  <a:cubicBezTo>
                    <a:pt x="33" y="14"/>
                    <a:pt x="22" y="27"/>
                    <a:pt x="22" y="45"/>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1" name="Freeform 611"/>
            <p:cNvSpPr/>
            <p:nvPr/>
          </p:nvSpPr>
          <p:spPr bwMode="auto">
            <a:xfrm>
              <a:off x="5422901" y="5684838"/>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2" name="Freeform 612"/>
            <p:cNvSpPr/>
            <p:nvPr/>
          </p:nvSpPr>
          <p:spPr bwMode="auto">
            <a:xfrm>
              <a:off x="5407026" y="5672138"/>
              <a:ext cx="42863" cy="23813"/>
            </a:xfrm>
            <a:custGeom>
              <a:avLst/>
              <a:gdLst>
                <a:gd name="T0" fmla="*/ 5 w 80"/>
                <a:gd name="T1" fmla="*/ 18 h 43"/>
                <a:gd name="T2" fmla="*/ 67 w 80"/>
                <a:gd name="T3" fmla="*/ 14 h 43"/>
                <a:gd name="T4" fmla="*/ 53 w 80"/>
                <a:gd name="T5" fmla="*/ 14 h 43"/>
                <a:gd name="T6" fmla="*/ 18 w 80"/>
                <a:gd name="T7" fmla="*/ 16 h 43"/>
                <a:gd name="T8" fmla="*/ 5 w 80"/>
                <a:gd name="T9" fmla="*/ 18 h 43"/>
              </a:gdLst>
              <a:ahLst/>
              <a:cxnLst>
                <a:cxn ang="0">
                  <a:pos x="T0" y="T1"/>
                </a:cxn>
                <a:cxn ang="0">
                  <a:pos x="T2" y="T3"/>
                </a:cxn>
                <a:cxn ang="0">
                  <a:pos x="T4" y="T5"/>
                </a:cxn>
                <a:cxn ang="0">
                  <a:pos x="T6" y="T7"/>
                </a:cxn>
                <a:cxn ang="0">
                  <a:pos x="T8" y="T9"/>
                </a:cxn>
              </a:cxnLst>
              <a:rect l="0" t="0" r="r" b="b"/>
              <a:pathLst>
                <a:path w="80" h="43">
                  <a:moveTo>
                    <a:pt x="5" y="18"/>
                  </a:moveTo>
                  <a:cubicBezTo>
                    <a:pt x="5" y="18"/>
                    <a:pt x="40" y="43"/>
                    <a:pt x="67" y="14"/>
                  </a:cubicBezTo>
                  <a:cubicBezTo>
                    <a:pt x="80" y="0"/>
                    <a:pt x="64" y="2"/>
                    <a:pt x="53" y="14"/>
                  </a:cubicBezTo>
                  <a:cubicBezTo>
                    <a:pt x="41" y="26"/>
                    <a:pt x="29" y="21"/>
                    <a:pt x="18" y="16"/>
                  </a:cubicBezTo>
                  <a:cubicBezTo>
                    <a:pt x="8" y="12"/>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3" name="Freeform 613"/>
            <p:cNvSpPr/>
            <p:nvPr/>
          </p:nvSpPr>
          <p:spPr bwMode="auto">
            <a:xfrm>
              <a:off x="5365751" y="5805488"/>
              <a:ext cx="58738" cy="31750"/>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4" name="Freeform 614"/>
            <p:cNvSpPr/>
            <p:nvPr/>
          </p:nvSpPr>
          <p:spPr bwMode="auto">
            <a:xfrm>
              <a:off x="5362576" y="5830888"/>
              <a:ext cx="63500"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5" name="Oval 615"/>
            <p:cNvSpPr>
              <a:spLocks noChangeArrowheads="1"/>
            </p:cNvSpPr>
            <p:nvPr/>
          </p:nvSpPr>
          <p:spPr bwMode="auto">
            <a:xfrm>
              <a:off x="5386389" y="58166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6" name="Freeform 616"/>
            <p:cNvSpPr/>
            <p:nvPr/>
          </p:nvSpPr>
          <p:spPr bwMode="auto">
            <a:xfrm>
              <a:off x="5432426" y="5805488"/>
              <a:ext cx="60325" cy="31750"/>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7" name="Freeform 617"/>
            <p:cNvSpPr/>
            <p:nvPr/>
          </p:nvSpPr>
          <p:spPr bwMode="auto">
            <a:xfrm>
              <a:off x="5430839" y="5830888"/>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9"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8" name="Oval 618"/>
            <p:cNvSpPr>
              <a:spLocks noChangeArrowheads="1"/>
            </p:cNvSpPr>
            <p:nvPr/>
          </p:nvSpPr>
          <p:spPr bwMode="auto">
            <a:xfrm>
              <a:off x="5453064"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9" name="Freeform 619"/>
            <p:cNvSpPr/>
            <p:nvPr/>
          </p:nvSpPr>
          <p:spPr bwMode="auto">
            <a:xfrm>
              <a:off x="5394326" y="54895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0" name="Freeform 620"/>
            <p:cNvSpPr/>
            <p:nvPr/>
          </p:nvSpPr>
          <p:spPr bwMode="auto">
            <a:xfrm>
              <a:off x="5408614" y="55324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1" name="Freeform 621"/>
            <p:cNvSpPr/>
            <p:nvPr/>
          </p:nvSpPr>
          <p:spPr bwMode="auto">
            <a:xfrm>
              <a:off x="5437189" y="5532438"/>
              <a:ext cx="15875" cy="12700"/>
            </a:xfrm>
            <a:custGeom>
              <a:avLst/>
              <a:gdLst>
                <a:gd name="T0" fmla="*/ 2 w 10"/>
                <a:gd name="T1" fmla="*/ 2 h 8"/>
                <a:gd name="T2" fmla="*/ 9 w 10"/>
                <a:gd name="T3" fmla="*/ 8 h 8"/>
                <a:gd name="T4" fmla="*/ 10 w 10"/>
                <a:gd name="T5" fmla="*/ 6 h 8"/>
                <a:gd name="T6" fmla="*/ 1 w 10"/>
                <a:gd name="T7" fmla="*/ 0 h 8"/>
                <a:gd name="T8" fmla="*/ 0 w 10"/>
                <a:gd name="T9" fmla="*/ 1 h 8"/>
                <a:gd name="T10" fmla="*/ 2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2" y="2"/>
                  </a:moveTo>
                  <a:lnTo>
                    <a:pt x="9" y="8"/>
                  </a:lnTo>
                  <a:lnTo>
                    <a:pt x="10" y="6"/>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2" name="Freeform 622"/>
            <p:cNvSpPr>
              <a:spLocks noEditPoints="1"/>
            </p:cNvSpPr>
            <p:nvPr/>
          </p:nvSpPr>
          <p:spPr bwMode="auto">
            <a:xfrm>
              <a:off x="5397501" y="55229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3" name="Freeform 623"/>
            <p:cNvSpPr/>
            <p:nvPr/>
          </p:nvSpPr>
          <p:spPr bwMode="auto">
            <a:xfrm>
              <a:off x="5414964" y="5534026"/>
              <a:ext cx="34925" cy="84138"/>
            </a:xfrm>
            <a:custGeom>
              <a:avLst/>
              <a:gdLst>
                <a:gd name="T0" fmla="*/ 14 w 22"/>
                <a:gd name="T1" fmla="*/ 0 h 53"/>
                <a:gd name="T2" fmla="*/ 7 w 22"/>
                <a:gd name="T3" fmla="*/ 0 h 53"/>
                <a:gd name="T4" fmla="*/ 7 w 22"/>
                <a:gd name="T5" fmla="*/ 1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1"/>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4" name="Freeform 624"/>
            <p:cNvSpPr/>
            <p:nvPr/>
          </p:nvSpPr>
          <p:spPr bwMode="auto">
            <a:xfrm>
              <a:off x="5416551" y="55356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5" name="Freeform 625"/>
            <p:cNvSpPr/>
            <p:nvPr/>
          </p:nvSpPr>
          <p:spPr bwMode="auto">
            <a:xfrm>
              <a:off x="5430839" y="5535613"/>
              <a:ext cx="17463" cy="80963"/>
            </a:xfrm>
            <a:custGeom>
              <a:avLst/>
              <a:gdLst>
                <a:gd name="T0" fmla="*/ 11 w 11"/>
                <a:gd name="T1" fmla="*/ 36 h 51"/>
                <a:gd name="T2" fmla="*/ 3 w 11"/>
                <a:gd name="T3" fmla="*/ 0 h 51"/>
                <a:gd name="T4" fmla="*/ 0 w 11"/>
                <a:gd name="T5" fmla="*/ 0 h 51"/>
                <a:gd name="T6" fmla="*/ 0 w 11"/>
                <a:gd name="T7" fmla="*/ 50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0"/>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6" name="Freeform 626"/>
            <p:cNvSpPr/>
            <p:nvPr/>
          </p:nvSpPr>
          <p:spPr bwMode="auto">
            <a:xfrm>
              <a:off x="5421314" y="5545138"/>
              <a:ext cx="19050" cy="17463"/>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7" name="Freeform 627"/>
            <p:cNvSpPr/>
            <p:nvPr/>
          </p:nvSpPr>
          <p:spPr bwMode="auto">
            <a:xfrm>
              <a:off x="5418139" y="5564188"/>
              <a:ext cx="26988"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9" y="18"/>
                    <a:pt x="18" y="25"/>
                    <a:pt x="3" y="29"/>
                  </a:cubicBezTo>
                  <a:cubicBezTo>
                    <a:pt x="0" y="43"/>
                    <a:pt x="0" y="43"/>
                    <a:pt x="0" y="43"/>
                  </a:cubicBezTo>
                  <a:cubicBezTo>
                    <a:pt x="21" y="39"/>
                    <a:pt x="36" y="30"/>
                    <a:pt x="46" y="21"/>
                  </a:cubicBezTo>
                  <a:cubicBezTo>
                    <a:pt x="47"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8" name="Freeform 628"/>
            <p:cNvSpPr/>
            <p:nvPr/>
          </p:nvSpPr>
          <p:spPr bwMode="auto">
            <a:xfrm>
              <a:off x="5421314" y="5584826"/>
              <a:ext cx="26988" cy="22225"/>
            </a:xfrm>
            <a:custGeom>
              <a:avLst/>
              <a:gdLst>
                <a:gd name="T0" fmla="*/ 48 w 51"/>
                <a:gd name="T1" fmla="*/ 0 h 40"/>
                <a:gd name="T2" fmla="*/ 0 w 51"/>
                <a:gd name="T3" fmla="*/ 28 h 40"/>
                <a:gd name="T4" fmla="*/ 8 w 51"/>
                <a:gd name="T5" fmla="*/ 40 h 40"/>
                <a:gd name="T6" fmla="*/ 47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7"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9" name="Freeform 629"/>
            <p:cNvSpPr/>
            <p:nvPr/>
          </p:nvSpPr>
          <p:spPr bwMode="auto">
            <a:xfrm>
              <a:off x="5422901" y="5529263"/>
              <a:ext cx="17463" cy="11113"/>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5"/>
                  </a:cubicBezTo>
                  <a:cubicBezTo>
                    <a:pt x="29" y="23"/>
                    <a:pt x="21" y="23"/>
                    <a:pt x="15" y="23"/>
                  </a:cubicBezTo>
                  <a:cubicBezTo>
                    <a:pt x="11" y="23"/>
                    <a:pt x="6" y="22"/>
                    <a:pt x="3" y="18"/>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0" name="Freeform 630"/>
            <p:cNvSpPr/>
            <p:nvPr/>
          </p:nvSpPr>
          <p:spPr bwMode="auto">
            <a:xfrm>
              <a:off x="5375276" y="5519738"/>
              <a:ext cx="104775"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7"/>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2" y="155"/>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1" name="Freeform 631"/>
            <p:cNvSpPr/>
            <p:nvPr/>
          </p:nvSpPr>
          <p:spPr bwMode="auto">
            <a:xfrm>
              <a:off x="5375276" y="5526088"/>
              <a:ext cx="53975" cy="127000"/>
            </a:xfrm>
            <a:custGeom>
              <a:avLst/>
              <a:gdLst>
                <a:gd name="T0" fmla="*/ 23 w 100"/>
                <a:gd name="T1" fmla="*/ 16 h 238"/>
                <a:gd name="T2" fmla="*/ 9 w 100"/>
                <a:gd name="T3" fmla="*/ 172 h 238"/>
                <a:gd name="T4" fmla="*/ 25 w 100"/>
                <a:gd name="T5" fmla="*/ 234 h 238"/>
                <a:gd name="T6" fmla="*/ 85 w 100"/>
                <a:gd name="T7" fmla="*/ 233 h 238"/>
                <a:gd name="T8" fmla="*/ 85 w 100"/>
                <a:gd name="T9" fmla="*/ 131 h 238"/>
                <a:gd name="T10" fmla="*/ 100 w 100"/>
                <a:gd name="T11" fmla="*/ 113 h 238"/>
                <a:gd name="T12" fmla="*/ 43 w 100"/>
                <a:gd name="T13" fmla="*/ 22 h 238"/>
                <a:gd name="T14" fmla="*/ 23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6"/>
                  </a:moveTo>
                  <a:cubicBezTo>
                    <a:pt x="23" y="16"/>
                    <a:pt x="9" y="142"/>
                    <a:pt x="9" y="172"/>
                  </a:cubicBezTo>
                  <a:cubicBezTo>
                    <a:pt x="9" y="203"/>
                    <a:pt x="0" y="230"/>
                    <a:pt x="25" y="234"/>
                  </a:cubicBezTo>
                  <a:cubicBezTo>
                    <a:pt x="49" y="238"/>
                    <a:pt x="85" y="233"/>
                    <a:pt x="85" y="233"/>
                  </a:cubicBezTo>
                  <a:cubicBezTo>
                    <a:pt x="85" y="131"/>
                    <a:pt x="85" y="131"/>
                    <a:pt x="85" y="131"/>
                  </a:cubicBezTo>
                  <a:cubicBezTo>
                    <a:pt x="95" y="122"/>
                    <a:pt x="100" y="113"/>
                    <a:pt x="100" y="113"/>
                  </a:cubicBezTo>
                  <a:cubicBezTo>
                    <a:pt x="100" y="113"/>
                    <a:pt x="53" y="39"/>
                    <a:pt x="43" y="22"/>
                  </a:cubicBezTo>
                  <a:cubicBezTo>
                    <a:pt x="32" y="6"/>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2" name="Freeform 632"/>
            <p:cNvSpPr/>
            <p:nvPr/>
          </p:nvSpPr>
          <p:spPr bwMode="auto">
            <a:xfrm>
              <a:off x="5424489" y="5526088"/>
              <a:ext cx="53975" cy="133350"/>
            </a:xfrm>
            <a:custGeom>
              <a:avLst/>
              <a:gdLst>
                <a:gd name="T0" fmla="*/ 2 w 101"/>
                <a:gd name="T1" fmla="*/ 235 h 250"/>
                <a:gd name="T2" fmla="*/ 90 w 101"/>
                <a:gd name="T3" fmla="*/ 234 h 250"/>
                <a:gd name="T4" fmla="*/ 100 w 101"/>
                <a:gd name="T5" fmla="*/ 131 h 250"/>
                <a:gd name="T6" fmla="*/ 93 w 101"/>
                <a:gd name="T7" fmla="*/ 26 h 250"/>
                <a:gd name="T8" fmla="*/ 79 w 101"/>
                <a:gd name="T9" fmla="*/ 11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9" y="236"/>
                    <a:pt x="90" y="234"/>
                  </a:cubicBezTo>
                  <a:cubicBezTo>
                    <a:pt x="101" y="232"/>
                    <a:pt x="100" y="153"/>
                    <a:pt x="100" y="131"/>
                  </a:cubicBezTo>
                  <a:cubicBezTo>
                    <a:pt x="100" y="109"/>
                    <a:pt x="93" y="51"/>
                    <a:pt x="93" y="26"/>
                  </a:cubicBezTo>
                  <a:cubicBezTo>
                    <a:pt x="93" y="0"/>
                    <a:pt x="80" y="7"/>
                    <a:pt x="79" y="11"/>
                  </a:cubicBezTo>
                  <a:cubicBezTo>
                    <a:pt x="78" y="16"/>
                    <a:pt x="61" y="44"/>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3" name="Rectangle 633"/>
            <p:cNvSpPr>
              <a:spLocks noChangeArrowheads="1"/>
            </p:cNvSpPr>
            <p:nvPr/>
          </p:nvSpPr>
          <p:spPr bwMode="auto">
            <a:xfrm>
              <a:off x="5441951" y="562768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14" name="Freeform 634"/>
            <p:cNvSpPr/>
            <p:nvPr/>
          </p:nvSpPr>
          <p:spPr bwMode="auto">
            <a:xfrm>
              <a:off x="5307014" y="5287963"/>
              <a:ext cx="234950" cy="173038"/>
            </a:xfrm>
            <a:custGeom>
              <a:avLst/>
              <a:gdLst>
                <a:gd name="T0" fmla="*/ 22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2 h 325"/>
                <a:gd name="T14" fmla="*/ 417 w 440"/>
                <a:gd name="T15" fmla="*/ 101 h 325"/>
                <a:gd name="T16" fmla="*/ 368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3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400" y="322"/>
                  </a:cubicBezTo>
                  <a:cubicBezTo>
                    <a:pt x="440" y="282"/>
                    <a:pt x="434" y="233"/>
                    <a:pt x="420" y="210"/>
                  </a:cubicBezTo>
                  <a:cubicBezTo>
                    <a:pt x="432" y="221"/>
                    <a:pt x="440" y="214"/>
                    <a:pt x="440" y="214"/>
                  </a:cubicBezTo>
                  <a:cubicBezTo>
                    <a:pt x="434" y="214"/>
                    <a:pt x="428" y="203"/>
                    <a:pt x="423" y="174"/>
                  </a:cubicBezTo>
                  <a:cubicBezTo>
                    <a:pt x="418" y="145"/>
                    <a:pt x="398" y="132"/>
                    <a:pt x="398" y="132"/>
                  </a:cubicBezTo>
                  <a:cubicBezTo>
                    <a:pt x="416" y="126"/>
                    <a:pt x="417" y="101"/>
                    <a:pt x="417" y="101"/>
                  </a:cubicBezTo>
                  <a:cubicBezTo>
                    <a:pt x="413" y="117"/>
                    <a:pt x="386" y="119"/>
                    <a:pt x="368"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3"/>
                    <a:pt x="18" y="113"/>
                  </a:cubicBezTo>
                  <a:cubicBezTo>
                    <a:pt x="18" y="131"/>
                    <a:pt x="32" y="161"/>
                    <a:pt x="32" y="161"/>
                  </a:cubicBezTo>
                  <a:cubicBezTo>
                    <a:pt x="12"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5" name="Freeform 635"/>
            <p:cNvSpPr/>
            <p:nvPr/>
          </p:nvSpPr>
          <p:spPr bwMode="auto">
            <a:xfrm>
              <a:off x="5318126" y="5387976"/>
              <a:ext cx="223838" cy="73025"/>
            </a:xfrm>
            <a:custGeom>
              <a:avLst/>
              <a:gdLst>
                <a:gd name="T0" fmla="*/ 25 w 419"/>
                <a:gd name="T1" fmla="*/ 136 h 136"/>
                <a:gd name="T2" fmla="*/ 379 w 419"/>
                <a:gd name="T3" fmla="*/ 133 h 136"/>
                <a:gd name="T4" fmla="*/ 400 w 419"/>
                <a:gd name="T5" fmla="*/ 22 h 136"/>
                <a:gd name="T6" fmla="*/ 395 w 419"/>
                <a:gd name="T7" fmla="*/ 94 h 136"/>
                <a:gd name="T8" fmla="*/ 370 w 419"/>
                <a:gd name="T9" fmla="*/ 94 h 136"/>
                <a:gd name="T10" fmla="*/ 370 w 419"/>
                <a:gd name="T11" fmla="*/ 79 h 136"/>
                <a:gd name="T12" fmla="*/ 360 w 419"/>
                <a:gd name="T13" fmla="*/ 59 h 136"/>
                <a:gd name="T14" fmla="*/ 337 w 419"/>
                <a:gd name="T15" fmla="*/ 46 h 136"/>
                <a:gd name="T16" fmla="*/ 344 w 419"/>
                <a:gd name="T17" fmla="*/ 70 h 136"/>
                <a:gd name="T18" fmla="*/ 312 w 419"/>
                <a:gd name="T19" fmla="*/ 43 h 136"/>
                <a:gd name="T20" fmla="*/ 278 w 419"/>
                <a:gd name="T21" fmla="*/ 14 h 136"/>
                <a:gd name="T22" fmla="*/ 286 w 419"/>
                <a:gd name="T23" fmla="*/ 45 h 136"/>
                <a:gd name="T24" fmla="*/ 232 w 419"/>
                <a:gd name="T25" fmla="*/ 0 h 136"/>
                <a:gd name="T26" fmla="*/ 220 w 419"/>
                <a:gd name="T27" fmla="*/ 48 h 136"/>
                <a:gd name="T28" fmla="*/ 215 w 419"/>
                <a:gd name="T29" fmla="*/ 66 h 136"/>
                <a:gd name="T30" fmla="*/ 209 w 419"/>
                <a:gd name="T31" fmla="*/ 52 h 136"/>
                <a:gd name="T32" fmla="*/ 186 w 419"/>
                <a:gd name="T33" fmla="*/ 37 h 136"/>
                <a:gd name="T34" fmla="*/ 147 w 419"/>
                <a:gd name="T35" fmla="*/ 11 h 136"/>
                <a:gd name="T36" fmla="*/ 163 w 419"/>
                <a:gd name="T37" fmla="*/ 48 h 136"/>
                <a:gd name="T38" fmla="*/ 120 w 419"/>
                <a:gd name="T39" fmla="*/ 17 h 136"/>
                <a:gd name="T40" fmla="*/ 129 w 419"/>
                <a:gd name="T41" fmla="*/ 62 h 136"/>
                <a:gd name="T42" fmla="*/ 96 w 419"/>
                <a:gd name="T43" fmla="*/ 45 h 136"/>
                <a:gd name="T44" fmla="*/ 73 w 419"/>
                <a:gd name="T45" fmla="*/ 17 h 136"/>
                <a:gd name="T46" fmla="*/ 69 w 419"/>
                <a:gd name="T47" fmla="*/ 55 h 136"/>
                <a:gd name="T48" fmla="*/ 40 w 419"/>
                <a:gd name="T49" fmla="*/ 75 h 136"/>
                <a:gd name="T50" fmla="*/ 40 w 419"/>
                <a:gd name="T51" fmla="*/ 96 h 136"/>
                <a:gd name="T52" fmla="*/ 6 w 419"/>
                <a:gd name="T53" fmla="*/ 96 h 136"/>
                <a:gd name="T54" fmla="*/ 0 w 419"/>
                <a:gd name="T55" fmla="*/ 102 h 136"/>
                <a:gd name="T56" fmla="*/ 25 w 419"/>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6">
                  <a:moveTo>
                    <a:pt x="25" y="136"/>
                  </a:moveTo>
                  <a:cubicBezTo>
                    <a:pt x="25" y="136"/>
                    <a:pt x="162" y="133"/>
                    <a:pt x="379" y="133"/>
                  </a:cubicBezTo>
                  <a:cubicBezTo>
                    <a:pt x="419" y="94"/>
                    <a:pt x="413" y="46"/>
                    <a:pt x="400" y="22"/>
                  </a:cubicBezTo>
                  <a:cubicBezTo>
                    <a:pt x="414" y="55"/>
                    <a:pt x="395" y="94"/>
                    <a:pt x="395" y="94"/>
                  </a:cubicBezTo>
                  <a:cubicBezTo>
                    <a:pt x="383" y="88"/>
                    <a:pt x="370" y="94"/>
                    <a:pt x="370" y="94"/>
                  </a:cubicBezTo>
                  <a:cubicBezTo>
                    <a:pt x="370" y="79"/>
                    <a:pt x="370" y="79"/>
                    <a:pt x="370" y="79"/>
                  </a:cubicBezTo>
                  <a:cubicBezTo>
                    <a:pt x="370" y="79"/>
                    <a:pt x="366" y="67"/>
                    <a:pt x="360" y="59"/>
                  </a:cubicBezTo>
                  <a:cubicBezTo>
                    <a:pt x="354" y="51"/>
                    <a:pt x="337" y="46"/>
                    <a:pt x="337" y="46"/>
                  </a:cubicBezTo>
                  <a:cubicBezTo>
                    <a:pt x="337" y="46"/>
                    <a:pt x="343" y="52"/>
                    <a:pt x="344" y="70"/>
                  </a:cubicBezTo>
                  <a:cubicBezTo>
                    <a:pt x="338" y="62"/>
                    <a:pt x="327" y="47"/>
                    <a:pt x="312" y="43"/>
                  </a:cubicBezTo>
                  <a:cubicBezTo>
                    <a:pt x="297" y="38"/>
                    <a:pt x="281" y="22"/>
                    <a:pt x="278" y="14"/>
                  </a:cubicBezTo>
                  <a:cubicBezTo>
                    <a:pt x="276" y="21"/>
                    <a:pt x="273" y="39"/>
                    <a:pt x="286" y="45"/>
                  </a:cubicBezTo>
                  <a:cubicBezTo>
                    <a:pt x="260" y="45"/>
                    <a:pt x="239" y="21"/>
                    <a:pt x="232" y="0"/>
                  </a:cubicBezTo>
                  <a:cubicBezTo>
                    <a:pt x="235" y="16"/>
                    <a:pt x="227" y="41"/>
                    <a:pt x="220" y="48"/>
                  </a:cubicBezTo>
                  <a:cubicBezTo>
                    <a:pt x="214" y="55"/>
                    <a:pt x="215" y="66"/>
                    <a:pt x="215" y="66"/>
                  </a:cubicBezTo>
                  <a:cubicBezTo>
                    <a:pt x="215" y="66"/>
                    <a:pt x="210" y="61"/>
                    <a:pt x="209" y="52"/>
                  </a:cubicBezTo>
                  <a:cubicBezTo>
                    <a:pt x="207" y="43"/>
                    <a:pt x="202" y="38"/>
                    <a:pt x="186" y="37"/>
                  </a:cubicBezTo>
                  <a:cubicBezTo>
                    <a:pt x="160" y="35"/>
                    <a:pt x="149" y="24"/>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5"/>
                  </a:cubicBezTo>
                  <a:cubicBezTo>
                    <a:pt x="64" y="70"/>
                    <a:pt x="40" y="75"/>
                    <a:pt x="40" y="75"/>
                  </a:cubicBezTo>
                  <a:cubicBezTo>
                    <a:pt x="40" y="96"/>
                    <a:pt x="40" y="96"/>
                    <a:pt x="40" y="96"/>
                  </a:cubicBezTo>
                  <a:cubicBezTo>
                    <a:pt x="22" y="84"/>
                    <a:pt x="6" y="96"/>
                    <a:pt x="6" y="96"/>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6" name="Freeform 636"/>
            <p:cNvSpPr/>
            <p:nvPr/>
          </p:nvSpPr>
          <p:spPr bwMode="auto">
            <a:xfrm>
              <a:off x="5307014" y="5348288"/>
              <a:ext cx="22225" cy="42863"/>
            </a:xfrm>
            <a:custGeom>
              <a:avLst/>
              <a:gdLst>
                <a:gd name="T0" fmla="*/ 18 w 41"/>
                <a:gd name="T1" fmla="*/ 0 h 81"/>
                <a:gd name="T2" fmla="*/ 32 w 41"/>
                <a:gd name="T3" fmla="*/ 48 h 81"/>
                <a:gd name="T4" fmla="*/ 9 w 41"/>
                <a:gd name="T5" fmla="*/ 25 h 81"/>
                <a:gd name="T6" fmla="*/ 24 w 41"/>
                <a:gd name="T7" fmla="*/ 81 h 81"/>
                <a:gd name="T8" fmla="*/ 34 w 41"/>
                <a:gd name="T9" fmla="*/ 78 h 81"/>
                <a:gd name="T10" fmla="*/ 10 w 41"/>
                <a:gd name="T11" fmla="*/ 59 h 81"/>
                <a:gd name="T12" fmla="*/ 8 w 41"/>
                <a:gd name="T13" fmla="*/ 30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8"/>
                    <a:pt x="32" y="48"/>
                  </a:cubicBezTo>
                  <a:cubicBezTo>
                    <a:pt x="12" y="48"/>
                    <a:pt x="9" y="25"/>
                    <a:pt x="9" y="25"/>
                  </a:cubicBezTo>
                  <a:cubicBezTo>
                    <a:pt x="0" y="33"/>
                    <a:pt x="0" y="73"/>
                    <a:pt x="24" y="81"/>
                  </a:cubicBezTo>
                  <a:cubicBezTo>
                    <a:pt x="34" y="78"/>
                    <a:pt x="34" y="78"/>
                    <a:pt x="34" y="78"/>
                  </a:cubicBezTo>
                  <a:cubicBezTo>
                    <a:pt x="34" y="78"/>
                    <a:pt x="14" y="71"/>
                    <a:pt x="10" y="59"/>
                  </a:cubicBezTo>
                  <a:cubicBezTo>
                    <a:pt x="5" y="46"/>
                    <a:pt x="7" y="34"/>
                    <a:pt x="8" y="30"/>
                  </a:cubicBezTo>
                  <a:cubicBezTo>
                    <a:pt x="9" y="40"/>
                    <a:pt x="16" y="52"/>
                    <a:pt x="36" y="49"/>
                  </a:cubicBezTo>
                  <a:cubicBezTo>
                    <a:pt x="28" y="34"/>
                    <a:pt x="22" y="15"/>
                    <a:pt x="21" y="11"/>
                  </a:cubicBezTo>
                  <a:cubicBezTo>
                    <a:pt x="29" y="23"/>
                    <a:pt x="34" y="27"/>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7" name="Freeform 637"/>
            <p:cNvSpPr/>
            <p:nvPr/>
          </p:nvSpPr>
          <p:spPr bwMode="auto">
            <a:xfrm>
              <a:off x="5327651" y="5287963"/>
              <a:ext cx="214313" cy="114300"/>
            </a:xfrm>
            <a:custGeom>
              <a:avLst/>
              <a:gdLst>
                <a:gd name="T0" fmla="*/ 384 w 401"/>
                <a:gd name="T1" fmla="*/ 174 h 216"/>
                <a:gd name="T2" fmla="*/ 359 w 401"/>
                <a:gd name="T3" fmla="*/ 132 h 216"/>
                <a:gd name="T4" fmla="*/ 378 w 401"/>
                <a:gd name="T5" fmla="*/ 101 h 216"/>
                <a:gd name="T6" fmla="*/ 329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1 h 216"/>
                <a:gd name="T36" fmla="*/ 371 w 401"/>
                <a:gd name="T37" fmla="*/ 113 h 216"/>
                <a:gd name="T38" fmla="*/ 341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7" y="126"/>
                    <a:pt x="378" y="101"/>
                    <a:pt x="378" y="101"/>
                  </a:cubicBezTo>
                  <a:cubicBezTo>
                    <a:pt x="374" y="117"/>
                    <a:pt x="347" y="119"/>
                    <a:pt x="329"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1" y="133"/>
                    <a:pt x="16" y="80"/>
                    <a:pt x="53" y="72"/>
                  </a:cubicBezTo>
                  <a:cubicBezTo>
                    <a:pt x="65" y="69"/>
                    <a:pt x="75" y="69"/>
                    <a:pt x="87" y="78"/>
                  </a:cubicBezTo>
                  <a:cubicBezTo>
                    <a:pt x="100" y="87"/>
                    <a:pt x="107" y="81"/>
                    <a:pt x="107" y="77"/>
                  </a:cubicBezTo>
                  <a:cubicBezTo>
                    <a:pt x="107" y="77"/>
                    <a:pt x="99" y="85"/>
                    <a:pt x="89" y="76"/>
                  </a:cubicBezTo>
                  <a:cubicBezTo>
                    <a:pt x="80" y="66"/>
                    <a:pt x="75" y="65"/>
                    <a:pt x="75" y="65"/>
                  </a:cubicBezTo>
                  <a:cubicBezTo>
                    <a:pt x="75" y="65"/>
                    <a:pt x="92" y="52"/>
                    <a:pt x="126" y="47"/>
                  </a:cubicBezTo>
                  <a:cubicBezTo>
                    <a:pt x="160" y="42"/>
                    <a:pt x="224" y="43"/>
                    <a:pt x="222" y="7"/>
                  </a:cubicBezTo>
                  <a:cubicBezTo>
                    <a:pt x="236" y="17"/>
                    <a:pt x="233" y="34"/>
                    <a:pt x="218" y="49"/>
                  </a:cubicBezTo>
                  <a:cubicBezTo>
                    <a:pt x="236" y="46"/>
                    <a:pt x="288" y="52"/>
                    <a:pt x="306" y="71"/>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8" name="Freeform 638"/>
            <p:cNvSpPr/>
            <p:nvPr/>
          </p:nvSpPr>
          <p:spPr bwMode="auto">
            <a:xfrm>
              <a:off x="5500689" y="5376863"/>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9" name="Freeform 639"/>
            <p:cNvSpPr/>
            <p:nvPr/>
          </p:nvSpPr>
          <p:spPr bwMode="auto">
            <a:xfrm>
              <a:off x="5341939" y="5395913"/>
              <a:ext cx="171450" cy="134938"/>
            </a:xfrm>
            <a:custGeom>
              <a:avLst/>
              <a:gdLst>
                <a:gd name="T0" fmla="*/ 302 w 322"/>
                <a:gd name="T1" fmla="*/ 41 h 251"/>
                <a:gd name="T2" fmla="*/ 308 w 322"/>
                <a:gd name="T3" fmla="*/ 69 h 251"/>
                <a:gd name="T4" fmla="*/ 280 w 322"/>
                <a:gd name="T5" fmla="*/ 42 h 251"/>
                <a:gd name="T6" fmla="*/ 237 w 322"/>
                <a:gd name="T7" fmla="*/ 11 h 251"/>
                <a:gd name="T8" fmla="*/ 250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3 h 251"/>
                <a:gd name="T22" fmla="*/ 131 w 322"/>
                <a:gd name="T23" fmla="*/ 33 h 251"/>
                <a:gd name="T24" fmla="*/ 79 w 322"/>
                <a:gd name="T25" fmla="*/ 12 h 251"/>
                <a:gd name="T26" fmla="*/ 109 w 322"/>
                <a:gd name="T27" fmla="*/ 55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8" y="69"/>
                  </a:cubicBezTo>
                  <a:cubicBezTo>
                    <a:pt x="308" y="69"/>
                    <a:pt x="301" y="55"/>
                    <a:pt x="280" y="42"/>
                  </a:cubicBezTo>
                  <a:cubicBezTo>
                    <a:pt x="259" y="29"/>
                    <a:pt x="244" y="22"/>
                    <a:pt x="237" y="11"/>
                  </a:cubicBezTo>
                  <a:cubicBezTo>
                    <a:pt x="237" y="11"/>
                    <a:pt x="238" y="26"/>
                    <a:pt x="250" y="31"/>
                  </a:cubicBezTo>
                  <a:cubicBezTo>
                    <a:pt x="250" y="31"/>
                    <a:pt x="209" y="41"/>
                    <a:pt x="192" y="0"/>
                  </a:cubicBezTo>
                  <a:cubicBezTo>
                    <a:pt x="192" y="0"/>
                    <a:pt x="193" y="17"/>
                    <a:pt x="186" y="29"/>
                  </a:cubicBezTo>
                  <a:cubicBezTo>
                    <a:pt x="179" y="40"/>
                    <a:pt x="173" y="52"/>
                    <a:pt x="182" y="60"/>
                  </a:cubicBezTo>
                  <a:cubicBezTo>
                    <a:pt x="182" y="60"/>
                    <a:pt x="171" y="58"/>
                    <a:pt x="163" y="42"/>
                  </a:cubicBezTo>
                  <a:cubicBezTo>
                    <a:pt x="155" y="25"/>
                    <a:pt x="144" y="26"/>
                    <a:pt x="133" y="23"/>
                  </a:cubicBezTo>
                  <a:cubicBezTo>
                    <a:pt x="122" y="21"/>
                    <a:pt x="106" y="20"/>
                    <a:pt x="104" y="3"/>
                  </a:cubicBezTo>
                  <a:cubicBezTo>
                    <a:pt x="104" y="3"/>
                    <a:pt x="98" y="25"/>
                    <a:pt x="131" y="33"/>
                  </a:cubicBezTo>
                  <a:cubicBezTo>
                    <a:pt x="131" y="33"/>
                    <a:pt x="98" y="45"/>
                    <a:pt x="79" y="12"/>
                  </a:cubicBezTo>
                  <a:cubicBezTo>
                    <a:pt x="79" y="12"/>
                    <a:pt x="82" y="46"/>
                    <a:pt x="109" y="55"/>
                  </a:cubicBezTo>
                  <a:cubicBezTo>
                    <a:pt x="109" y="55"/>
                    <a:pt x="53" y="53"/>
                    <a:pt x="33" y="16"/>
                  </a:cubicBezTo>
                  <a:cubicBezTo>
                    <a:pt x="33" y="16"/>
                    <a:pt x="45" y="50"/>
                    <a:pt x="14" y="66"/>
                  </a:cubicBezTo>
                  <a:cubicBezTo>
                    <a:pt x="11" y="67"/>
                    <a:pt x="8" y="69"/>
                    <a:pt x="5" y="71"/>
                  </a:cubicBezTo>
                  <a:cubicBezTo>
                    <a:pt x="5" y="156"/>
                    <a:pt x="5" y="156"/>
                    <a:pt x="5" y="156"/>
                  </a:cubicBezTo>
                  <a:cubicBezTo>
                    <a:pt x="5" y="177"/>
                    <a:pt x="0" y="251"/>
                    <a:pt x="162" y="251"/>
                  </a:cubicBezTo>
                  <a:cubicBezTo>
                    <a:pt x="244" y="251"/>
                    <a:pt x="322" y="232"/>
                    <a:pt x="322" y="175"/>
                  </a:cubicBezTo>
                  <a:cubicBezTo>
                    <a:pt x="322" y="64"/>
                    <a:pt x="322" y="64"/>
                    <a:pt x="322" y="64"/>
                  </a:cubicBezTo>
                  <a:cubicBezTo>
                    <a:pt x="318"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0" name="Freeform 640"/>
            <p:cNvSpPr/>
            <p:nvPr/>
          </p:nvSpPr>
          <p:spPr bwMode="auto">
            <a:xfrm>
              <a:off x="5364164" y="5437188"/>
              <a:ext cx="25400" cy="25400"/>
            </a:xfrm>
            <a:custGeom>
              <a:avLst/>
              <a:gdLst>
                <a:gd name="T0" fmla="*/ 45 w 49"/>
                <a:gd name="T1" fmla="*/ 18 h 48"/>
                <a:gd name="T2" fmla="*/ 31 w 49"/>
                <a:gd name="T3" fmla="*/ 45 h 48"/>
                <a:gd name="T4" fmla="*/ 4 w 49"/>
                <a:gd name="T5" fmla="*/ 31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19" y="48"/>
                    <a:pt x="7" y="42"/>
                    <a:pt x="4" y="31"/>
                  </a:cubicBezTo>
                  <a:cubicBezTo>
                    <a:pt x="0" y="19"/>
                    <a:pt x="7" y="7"/>
                    <a:pt x="18" y="4"/>
                  </a:cubicBezTo>
                  <a:cubicBezTo>
                    <a:pt x="29" y="0"/>
                    <a:pt x="42"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1" name="Freeform 641"/>
            <p:cNvSpPr/>
            <p:nvPr/>
          </p:nvSpPr>
          <p:spPr bwMode="auto">
            <a:xfrm>
              <a:off x="5375276" y="5440363"/>
              <a:ext cx="9525"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1" y="1"/>
                    <a:pt x="5" y="0"/>
                    <a:pt x="10" y="1"/>
                  </a:cubicBezTo>
                  <a:cubicBezTo>
                    <a:pt x="14" y="2"/>
                    <a:pt x="17"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2" name="Freeform 642"/>
            <p:cNvSpPr/>
            <p:nvPr/>
          </p:nvSpPr>
          <p:spPr bwMode="auto">
            <a:xfrm>
              <a:off x="5467351" y="5437188"/>
              <a:ext cx="26988" cy="25400"/>
            </a:xfrm>
            <a:custGeom>
              <a:avLst/>
              <a:gdLst>
                <a:gd name="T0" fmla="*/ 3 w 49"/>
                <a:gd name="T1" fmla="*/ 18 h 48"/>
                <a:gd name="T2" fmla="*/ 18 w 49"/>
                <a:gd name="T3" fmla="*/ 45 h 48"/>
                <a:gd name="T4" fmla="*/ 45 w 49"/>
                <a:gd name="T5" fmla="*/ 31 h 48"/>
                <a:gd name="T6" fmla="*/ 31 w 49"/>
                <a:gd name="T7" fmla="*/ 4 h 48"/>
                <a:gd name="T8" fmla="*/ 3 w 49"/>
                <a:gd name="T9" fmla="*/ 18 h 48"/>
              </a:gdLst>
              <a:ahLst/>
              <a:cxnLst>
                <a:cxn ang="0">
                  <a:pos x="T0" y="T1"/>
                </a:cxn>
                <a:cxn ang="0">
                  <a:pos x="T2" y="T3"/>
                </a:cxn>
                <a:cxn ang="0">
                  <a:pos x="T4" y="T5"/>
                </a:cxn>
                <a:cxn ang="0">
                  <a:pos x="T6" y="T7"/>
                </a:cxn>
                <a:cxn ang="0">
                  <a:pos x="T8" y="T9"/>
                </a:cxn>
              </a:cxnLst>
              <a:rect l="0" t="0" r="r" b="b"/>
              <a:pathLst>
                <a:path w="49" h="48">
                  <a:moveTo>
                    <a:pt x="3" y="18"/>
                  </a:moveTo>
                  <a:cubicBezTo>
                    <a:pt x="0" y="29"/>
                    <a:pt x="6" y="41"/>
                    <a:pt x="18" y="45"/>
                  </a:cubicBezTo>
                  <a:cubicBezTo>
                    <a:pt x="29" y="48"/>
                    <a:pt x="41" y="42"/>
                    <a:pt x="45" y="31"/>
                  </a:cubicBezTo>
                  <a:cubicBezTo>
                    <a:pt x="49" y="19"/>
                    <a:pt x="42" y="7"/>
                    <a:pt x="31"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3" name="Freeform 643"/>
            <p:cNvSpPr/>
            <p:nvPr/>
          </p:nvSpPr>
          <p:spPr bwMode="auto">
            <a:xfrm>
              <a:off x="5473701" y="5440363"/>
              <a:ext cx="7938" cy="6350"/>
            </a:xfrm>
            <a:custGeom>
              <a:avLst/>
              <a:gdLst>
                <a:gd name="T0" fmla="*/ 1 w 16"/>
                <a:gd name="T1" fmla="*/ 7 h 12"/>
                <a:gd name="T2" fmla="*/ 9 w 16"/>
                <a:gd name="T3" fmla="*/ 11 h 12"/>
                <a:gd name="T4" fmla="*/ 16 w 16"/>
                <a:gd name="T5" fmla="*/ 4 h 12"/>
                <a:gd name="T6" fmla="*/ 7 w 16"/>
                <a:gd name="T7" fmla="*/ 1 h 12"/>
                <a:gd name="T8" fmla="*/ 1 w 16"/>
                <a:gd name="T9" fmla="*/ 7 h 12"/>
              </a:gdLst>
              <a:ahLst/>
              <a:cxnLst>
                <a:cxn ang="0">
                  <a:pos x="T0" y="T1"/>
                </a:cxn>
                <a:cxn ang="0">
                  <a:pos x="T2" y="T3"/>
                </a:cxn>
                <a:cxn ang="0">
                  <a:pos x="T4" y="T5"/>
                </a:cxn>
                <a:cxn ang="0">
                  <a:pos x="T6" y="T7"/>
                </a:cxn>
                <a:cxn ang="0">
                  <a:pos x="T8" y="T9"/>
                </a:cxn>
              </a:cxnLst>
              <a:rect l="0" t="0" r="r" b="b"/>
              <a:pathLst>
                <a:path w="16" h="12">
                  <a:moveTo>
                    <a:pt x="1" y="7"/>
                  </a:moveTo>
                  <a:cubicBezTo>
                    <a:pt x="1" y="10"/>
                    <a:pt x="5" y="12"/>
                    <a:pt x="9" y="11"/>
                  </a:cubicBezTo>
                  <a:cubicBezTo>
                    <a:pt x="14" y="10"/>
                    <a:pt x="16" y="7"/>
                    <a:pt x="16" y="4"/>
                  </a:cubicBezTo>
                  <a:cubicBezTo>
                    <a:pt x="15" y="1"/>
                    <a:pt x="11" y="0"/>
                    <a:pt x="7" y="1"/>
                  </a:cubicBezTo>
                  <a:cubicBezTo>
                    <a:pt x="3" y="2"/>
                    <a:pt x="0" y="5"/>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4" name="Freeform 644"/>
            <p:cNvSpPr/>
            <p:nvPr/>
          </p:nvSpPr>
          <p:spPr bwMode="auto">
            <a:xfrm>
              <a:off x="5414964" y="5457826"/>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0 h 23"/>
                <a:gd name="T10" fmla="*/ 4 w 52"/>
                <a:gd name="T11" fmla="*/ 21 h 23"/>
                <a:gd name="T12" fmla="*/ 4 w 52"/>
                <a:gd name="T13" fmla="*/ 21 h 23"/>
                <a:gd name="T14" fmla="*/ 4 w 52"/>
                <a:gd name="T15" fmla="*/ 21 h 23"/>
                <a:gd name="T16" fmla="*/ 2 w 52"/>
                <a:gd name="T17" fmla="*/ 22 h 23"/>
                <a:gd name="T18" fmla="*/ 0 w 52"/>
                <a:gd name="T19" fmla="*/ 19 h 23"/>
                <a:gd name="T20" fmla="*/ 7 w 52"/>
                <a:gd name="T21" fmla="*/ 10 h 23"/>
                <a:gd name="T22" fmla="*/ 27 w 52"/>
                <a:gd name="T23" fmla="*/ 0 h 23"/>
                <a:gd name="T24" fmla="*/ 46 w 52"/>
                <a:gd name="T25" fmla="*/ 8 h 23"/>
                <a:gd name="T26" fmla="*/ 52 w 52"/>
                <a:gd name="T27" fmla="*/ 21 h 23"/>
                <a:gd name="T28" fmla="*/ 50 w 52"/>
                <a:gd name="T29" fmla="*/ 23 h 23"/>
                <a:gd name="T30" fmla="*/ 48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8" y="21"/>
                  </a:moveTo>
                  <a:cubicBezTo>
                    <a:pt x="48" y="19"/>
                    <a:pt x="46" y="15"/>
                    <a:pt x="43" y="11"/>
                  </a:cubicBezTo>
                  <a:cubicBezTo>
                    <a:pt x="40" y="7"/>
                    <a:pt x="35" y="4"/>
                    <a:pt x="27" y="4"/>
                  </a:cubicBezTo>
                  <a:cubicBezTo>
                    <a:pt x="20" y="4"/>
                    <a:pt x="15" y="7"/>
                    <a:pt x="11" y="11"/>
                  </a:cubicBezTo>
                  <a:cubicBezTo>
                    <a:pt x="8" y="14"/>
                    <a:pt x="5" y="19"/>
                    <a:pt x="5" y="20"/>
                  </a:cubicBezTo>
                  <a:cubicBezTo>
                    <a:pt x="4" y="21"/>
                    <a:pt x="4" y="21"/>
                    <a:pt x="4" y="21"/>
                  </a:cubicBezTo>
                  <a:cubicBezTo>
                    <a:pt x="4" y="21"/>
                    <a:pt x="4" y="21"/>
                    <a:pt x="4" y="21"/>
                  </a:cubicBezTo>
                  <a:cubicBezTo>
                    <a:pt x="4" y="21"/>
                    <a:pt x="4" y="21"/>
                    <a:pt x="4" y="21"/>
                  </a:cubicBezTo>
                  <a:cubicBezTo>
                    <a:pt x="4" y="22"/>
                    <a:pt x="3" y="23"/>
                    <a:pt x="2" y="22"/>
                  </a:cubicBezTo>
                  <a:cubicBezTo>
                    <a:pt x="0" y="22"/>
                    <a:pt x="0" y="20"/>
                    <a:pt x="0" y="19"/>
                  </a:cubicBezTo>
                  <a:cubicBezTo>
                    <a:pt x="0" y="19"/>
                    <a:pt x="2" y="15"/>
                    <a:pt x="7" y="10"/>
                  </a:cubicBezTo>
                  <a:cubicBezTo>
                    <a:pt x="11" y="5"/>
                    <a:pt x="18" y="0"/>
                    <a:pt x="27" y="0"/>
                  </a:cubicBezTo>
                  <a:cubicBezTo>
                    <a:pt x="36" y="0"/>
                    <a:pt x="42" y="4"/>
                    <a:pt x="46" y="8"/>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5" name="Rectangle 645"/>
            <p:cNvSpPr>
              <a:spLocks noChangeArrowheads="1"/>
            </p:cNvSpPr>
            <p:nvPr/>
          </p:nvSpPr>
          <p:spPr bwMode="auto">
            <a:xfrm>
              <a:off x="5338764" y="5445126"/>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6" name="Rectangle 646"/>
            <p:cNvSpPr>
              <a:spLocks noChangeArrowheads="1"/>
            </p:cNvSpPr>
            <p:nvPr/>
          </p:nvSpPr>
          <p:spPr bwMode="auto">
            <a:xfrm>
              <a:off x="5338764" y="5445126"/>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7" name="Rectangle 647"/>
            <p:cNvSpPr>
              <a:spLocks noChangeArrowheads="1"/>
            </p:cNvSpPr>
            <p:nvPr/>
          </p:nvSpPr>
          <p:spPr bwMode="auto">
            <a:xfrm>
              <a:off x="5502276" y="5445126"/>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8" name="Rectangle 648"/>
            <p:cNvSpPr>
              <a:spLocks noChangeArrowheads="1"/>
            </p:cNvSpPr>
            <p:nvPr/>
          </p:nvSpPr>
          <p:spPr bwMode="auto">
            <a:xfrm>
              <a:off x="5502276" y="5445126"/>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29" name="Freeform 649"/>
            <p:cNvSpPr/>
            <p:nvPr/>
          </p:nvSpPr>
          <p:spPr bwMode="auto">
            <a:xfrm>
              <a:off x="5411789" y="5438776"/>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5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5"/>
                    <a:pt x="33" y="5"/>
                    <a:pt x="33" y="5"/>
                  </a:cubicBezTo>
                  <a:cubicBezTo>
                    <a:pt x="41" y="5"/>
                    <a:pt x="50" y="10"/>
                    <a:pt x="56" y="14"/>
                  </a:cubicBezTo>
                  <a:cubicBezTo>
                    <a:pt x="59" y="16"/>
                    <a:pt x="62" y="19"/>
                    <a:pt x="64" y="20"/>
                  </a:cubicBezTo>
                  <a:cubicBezTo>
                    <a:pt x="65" y="21"/>
                    <a:pt x="65" y="21"/>
                    <a:pt x="65" y="22"/>
                  </a:cubicBezTo>
                  <a:cubicBezTo>
                    <a:pt x="65" y="15"/>
                    <a:pt x="65" y="15"/>
                    <a:pt x="65" y="15"/>
                  </a:cubicBezTo>
                  <a:cubicBezTo>
                    <a:pt x="64" y="13"/>
                    <a:pt x="62"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0" name="Rectangle 650"/>
            <p:cNvSpPr>
              <a:spLocks noChangeArrowheads="1"/>
            </p:cNvSpPr>
            <p:nvPr/>
          </p:nvSpPr>
          <p:spPr bwMode="auto">
            <a:xfrm>
              <a:off x="5446714" y="54308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31" name="Freeform 651"/>
            <p:cNvSpPr>
              <a:spLocks noEditPoints="1"/>
            </p:cNvSpPr>
            <p:nvPr/>
          </p:nvSpPr>
          <p:spPr bwMode="auto">
            <a:xfrm>
              <a:off x="5467351" y="5438776"/>
              <a:ext cx="26988" cy="22225"/>
            </a:xfrm>
            <a:custGeom>
              <a:avLst/>
              <a:gdLst>
                <a:gd name="T0" fmla="*/ 18 w 49"/>
                <a:gd name="T1" fmla="*/ 13 h 43"/>
                <a:gd name="T2" fmla="*/ 12 w 49"/>
                <a:gd name="T3" fmla="*/ 9 h 43"/>
                <a:gd name="T4" fmla="*/ 18 w 49"/>
                <a:gd name="T5" fmla="*/ 3 h 43"/>
                <a:gd name="T6" fmla="*/ 21 w 49"/>
                <a:gd name="T7" fmla="*/ 3 h 43"/>
                <a:gd name="T8" fmla="*/ 27 w 49"/>
                <a:gd name="T9" fmla="*/ 6 h 43"/>
                <a:gd name="T10" fmla="*/ 20 w 49"/>
                <a:gd name="T11" fmla="*/ 13 h 43"/>
                <a:gd name="T12" fmla="*/ 18 w 49"/>
                <a:gd name="T13" fmla="*/ 13 h 43"/>
                <a:gd name="T14" fmla="*/ 24 w 49"/>
                <a:gd name="T15" fmla="*/ 0 h 43"/>
                <a:gd name="T16" fmla="*/ 3 w 49"/>
                <a:gd name="T17" fmla="*/ 15 h 43"/>
                <a:gd name="T18" fmla="*/ 18 w 49"/>
                <a:gd name="T19" fmla="*/ 42 h 43"/>
                <a:gd name="T20" fmla="*/ 24 w 49"/>
                <a:gd name="T21" fmla="*/ 43 h 43"/>
                <a:gd name="T22" fmla="*/ 45 w 49"/>
                <a:gd name="T23" fmla="*/ 28 h 43"/>
                <a:gd name="T24" fmla="*/ 31 w 49"/>
                <a:gd name="T25" fmla="*/ 1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8" y="13"/>
                  </a:moveTo>
                  <a:cubicBezTo>
                    <a:pt x="15" y="13"/>
                    <a:pt x="12" y="12"/>
                    <a:pt x="12" y="9"/>
                  </a:cubicBezTo>
                  <a:cubicBezTo>
                    <a:pt x="11" y="7"/>
                    <a:pt x="14" y="4"/>
                    <a:pt x="18" y="3"/>
                  </a:cubicBezTo>
                  <a:cubicBezTo>
                    <a:pt x="19" y="3"/>
                    <a:pt x="20" y="3"/>
                    <a:pt x="21" y="3"/>
                  </a:cubicBezTo>
                  <a:cubicBezTo>
                    <a:pt x="24" y="3"/>
                    <a:pt x="26" y="4"/>
                    <a:pt x="27" y="6"/>
                  </a:cubicBezTo>
                  <a:cubicBezTo>
                    <a:pt x="27" y="9"/>
                    <a:pt x="25" y="12"/>
                    <a:pt x="20" y="13"/>
                  </a:cubicBezTo>
                  <a:cubicBezTo>
                    <a:pt x="20" y="13"/>
                    <a:pt x="19" y="13"/>
                    <a:pt x="18" y="13"/>
                  </a:cubicBezTo>
                  <a:moveTo>
                    <a:pt x="24" y="0"/>
                  </a:moveTo>
                  <a:cubicBezTo>
                    <a:pt x="15" y="0"/>
                    <a:pt x="6" y="6"/>
                    <a:pt x="3" y="15"/>
                  </a:cubicBezTo>
                  <a:cubicBezTo>
                    <a:pt x="0" y="26"/>
                    <a:pt x="6" y="38"/>
                    <a:pt x="18" y="42"/>
                  </a:cubicBezTo>
                  <a:cubicBezTo>
                    <a:pt x="20" y="43"/>
                    <a:pt x="22" y="43"/>
                    <a:pt x="24" y="43"/>
                  </a:cubicBezTo>
                  <a:cubicBezTo>
                    <a:pt x="33" y="43"/>
                    <a:pt x="42" y="37"/>
                    <a:pt x="45" y="28"/>
                  </a:cubicBezTo>
                  <a:cubicBezTo>
                    <a:pt x="49" y="16"/>
                    <a:pt x="42" y="4"/>
                    <a:pt x="31"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2" name="Freeform 652"/>
            <p:cNvSpPr/>
            <p:nvPr/>
          </p:nvSpPr>
          <p:spPr bwMode="auto">
            <a:xfrm>
              <a:off x="5473701" y="5440363"/>
              <a:ext cx="7938" cy="4763"/>
            </a:xfrm>
            <a:custGeom>
              <a:avLst/>
              <a:gdLst>
                <a:gd name="T0" fmla="*/ 10 w 16"/>
                <a:gd name="T1" fmla="*/ 0 h 10"/>
                <a:gd name="T2" fmla="*/ 7 w 16"/>
                <a:gd name="T3" fmla="*/ 0 h 10"/>
                <a:gd name="T4" fmla="*/ 1 w 16"/>
                <a:gd name="T5" fmla="*/ 6 h 10"/>
                <a:gd name="T6" fmla="*/ 7 w 16"/>
                <a:gd name="T7" fmla="*/ 10 h 10"/>
                <a:gd name="T8" fmla="*/ 9 w 16"/>
                <a:gd name="T9" fmla="*/ 10 h 10"/>
                <a:gd name="T10" fmla="*/ 16 w 16"/>
                <a:gd name="T11" fmla="*/ 3 h 10"/>
                <a:gd name="T12" fmla="*/ 10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10" y="0"/>
                  </a:moveTo>
                  <a:cubicBezTo>
                    <a:pt x="9" y="0"/>
                    <a:pt x="8" y="0"/>
                    <a:pt x="7" y="0"/>
                  </a:cubicBezTo>
                  <a:cubicBezTo>
                    <a:pt x="3" y="1"/>
                    <a:pt x="0" y="4"/>
                    <a:pt x="1" y="6"/>
                  </a:cubicBezTo>
                  <a:cubicBezTo>
                    <a:pt x="1" y="9"/>
                    <a:pt x="4" y="10"/>
                    <a:pt x="7" y="10"/>
                  </a:cubicBezTo>
                  <a:cubicBezTo>
                    <a:pt x="8" y="10"/>
                    <a:pt x="9" y="10"/>
                    <a:pt x="9" y="10"/>
                  </a:cubicBezTo>
                  <a:cubicBezTo>
                    <a:pt x="14" y="9"/>
                    <a:pt x="16" y="6"/>
                    <a:pt x="16" y="3"/>
                  </a:cubicBezTo>
                  <a:cubicBezTo>
                    <a:pt x="15"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3" name="Freeform 653"/>
            <p:cNvSpPr>
              <a:spLocks noEditPoints="1"/>
            </p:cNvSpPr>
            <p:nvPr/>
          </p:nvSpPr>
          <p:spPr bwMode="auto">
            <a:xfrm>
              <a:off x="5356226" y="5430838"/>
              <a:ext cx="55563" cy="38100"/>
            </a:xfrm>
            <a:custGeom>
              <a:avLst/>
              <a:gdLst>
                <a:gd name="T0" fmla="*/ 38 w 103"/>
                <a:gd name="T1" fmla="*/ 57 h 69"/>
                <a:gd name="T2" fmla="*/ 18 w 103"/>
                <a:gd name="T3" fmla="*/ 42 h 69"/>
                <a:gd name="T4" fmla="*/ 32 w 103"/>
                <a:gd name="T5" fmla="*/ 15 h 69"/>
                <a:gd name="T6" fmla="*/ 38 w 103"/>
                <a:gd name="T7" fmla="*/ 14 h 69"/>
                <a:gd name="T8" fmla="*/ 59 w 103"/>
                <a:gd name="T9" fmla="*/ 29 h 69"/>
                <a:gd name="T10" fmla="*/ 45 w 103"/>
                <a:gd name="T11" fmla="*/ 56 h 69"/>
                <a:gd name="T12" fmla="*/ 38 w 103"/>
                <a:gd name="T13" fmla="*/ 57 h 69"/>
                <a:gd name="T14" fmla="*/ 87 w 103"/>
                <a:gd name="T15" fmla="*/ 0 h 69"/>
                <a:gd name="T16" fmla="*/ 16 w 103"/>
                <a:gd name="T17" fmla="*/ 0 h 69"/>
                <a:gd name="T18" fmla="*/ 0 w 103"/>
                <a:gd name="T19" fmla="*/ 16 h 69"/>
                <a:gd name="T20" fmla="*/ 0 w 103"/>
                <a:gd name="T21" fmla="*/ 53 h 69"/>
                <a:gd name="T22" fmla="*/ 16 w 103"/>
                <a:gd name="T23" fmla="*/ 69 h 69"/>
                <a:gd name="T24" fmla="*/ 87 w 103"/>
                <a:gd name="T25" fmla="*/ 69 h 69"/>
                <a:gd name="T26" fmla="*/ 103 w 103"/>
                <a:gd name="T27" fmla="*/ 53 h 69"/>
                <a:gd name="T28" fmla="*/ 103 w 103"/>
                <a:gd name="T29" fmla="*/ 36 h 69"/>
                <a:gd name="T30" fmla="*/ 103 w 103"/>
                <a:gd name="T31" fmla="*/ 36 h 69"/>
                <a:gd name="T32" fmla="*/ 103 w 103"/>
                <a:gd name="T33" fmla="*/ 29 h 69"/>
                <a:gd name="T34" fmla="*/ 103 w 103"/>
                <a:gd name="T35" fmla="*/ 29 h 69"/>
                <a:gd name="T36" fmla="*/ 103 w 103"/>
                <a:gd name="T37" fmla="*/ 16 h 69"/>
                <a:gd name="T38" fmla="*/ 87 w 103"/>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69">
                  <a:moveTo>
                    <a:pt x="38" y="57"/>
                  </a:moveTo>
                  <a:cubicBezTo>
                    <a:pt x="29" y="57"/>
                    <a:pt x="21" y="51"/>
                    <a:pt x="18" y="42"/>
                  </a:cubicBezTo>
                  <a:cubicBezTo>
                    <a:pt x="14" y="30"/>
                    <a:pt x="21" y="18"/>
                    <a:pt x="32" y="15"/>
                  </a:cubicBezTo>
                  <a:cubicBezTo>
                    <a:pt x="34" y="14"/>
                    <a:pt x="36" y="14"/>
                    <a:pt x="38" y="14"/>
                  </a:cubicBezTo>
                  <a:cubicBezTo>
                    <a:pt x="48" y="14"/>
                    <a:pt x="56" y="20"/>
                    <a:pt x="59" y="29"/>
                  </a:cubicBezTo>
                  <a:cubicBezTo>
                    <a:pt x="63" y="40"/>
                    <a:pt x="56" y="52"/>
                    <a:pt x="45" y="56"/>
                  </a:cubicBezTo>
                  <a:cubicBezTo>
                    <a:pt x="43" y="57"/>
                    <a:pt x="41" y="57"/>
                    <a:pt x="38" y="57"/>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4" name="Freeform 654"/>
            <p:cNvSpPr>
              <a:spLocks noEditPoints="1"/>
            </p:cNvSpPr>
            <p:nvPr/>
          </p:nvSpPr>
          <p:spPr bwMode="auto">
            <a:xfrm>
              <a:off x="5364164" y="5438776"/>
              <a:ext cx="25400" cy="22225"/>
            </a:xfrm>
            <a:custGeom>
              <a:avLst/>
              <a:gdLst>
                <a:gd name="T0" fmla="*/ 31 w 49"/>
                <a:gd name="T1" fmla="*/ 13 h 43"/>
                <a:gd name="T2" fmla="*/ 28 w 49"/>
                <a:gd name="T3" fmla="*/ 13 h 43"/>
                <a:gd name="T4" fmla="*/ 22 w 49"/>
                <a:gd name="T5" fmla="*/ 6 h 43"/>
                <a:gd name="T6" fmla="*/ 28 w 49"/>
                <a:gd name="T7" fmla="*/ 3 h 43"/>
                <a:gd name="T8" fmla="*/ 31 w 49"/>
                <a:gd name="T9" fmla="*/ 3 h 43"/>
                <a:gd name="T10" fmla="*/ 37 w 49"/>
                <a:gd name="T11" fmla="*/ 9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1" y="3"/>
                  </a:cubicBezTo>
                  <a:cubicBezTo>
                    <a:pt x="35" y="4"/>
                    <a:pt x="38" y="7"/>
                    <a:pt x="37" y="9"/>
                  </a:cubicBezTo>
                  <a:cubicBezTo>
                    <a:pt x="36" y="12"/>
                    <a:pt x="34" y="13"/>
                    <a:pt x="31" y="13"/>
                  </a:cubicBezTo>
                  <a:moveTo>
                    <a:pt x="24" y="0"/>
                  </a:moveTo>
                  <a:cubicBezTo>
                    <a:pt x="22" y="0"/>
                    <a:pt x="20" y="0"/>
                    <a:pt x="18" y="1"/>
                  </a:cubicBezTo>
                  <a:cubicBezTo>
                    <a:pt x="7" y="4"/>
                    <a:pt x="0" y="16"/>
                    <a:pt x="4" y="28"/>
                  </a:cubicBezTo>
                  <a:cubicBezTo>
                    <a:pt x="7" y="37"/>
                    <a:pt x="15" y="43"/>
                    <a:pt x="24" y="43"/>
                  </a:cubicBezTo>
                  <a:cubicBezTo>
                    <a:pt x="27" y="43"/>
                    <a:pt x="29" y="43"/>
                    <a:pt x="31" y="42"/>
                  </a:cubicBezTo>
                  <a:cubicBezTo>
                    <a:pt x="42" y="38"/>
                    <a:pt x="49" y="26"/>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5" name="Freeform 655"/>
            <p:cNvSpPr/>
            <p:nvPr/>
          </p:nvSpPr>
          <p:spPr bwMode="auto">
            <a:xfrm>
              <a:off x="5375276" y="5440363"/>
              <a:ext cx="9525" cy="4763"/>
            </a:xfrm>
            <a:custGeom>
              <a:avLst/>
              <a:gdLst>
                <a:gd name="T0" fmla="*/ 7 w 17"/>
                <a:gd name="T1" fmla="*/ 0 h 10"/>
                <a:gd name="T2" fmla="*/ 1 w 17"/>
                <a:gd name="T3" fmla="*/ 3 h 10"/>
                <a:gd name="T4" fmla="*/ 7 w 17"/>
                <a:gd name="T5" fmla="*/ 10 h 10"/>
                <a:gd name="T6" fmla="*/ 10 w 17"/>
                <a:gd name="T7" fmla="*/ 10 h 10"/>
                <a:gd name="T8" fmla="*/ 16 w 17"/>
                <a:gd name="T9" fmla="*/ 6 h 10"/>
                <a:gd name="T10" fmla="*/ 10 w 17"/>
                <a:gd name="T11" fmla="*/ 0 h 10"/>
                <a:gd name="T12" fmla="*/ 7 w 1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7" y="0"/>
                  </a:moveTo>
                  <a:cubicBezTo>
                    <a:pt x="4" y="0"/>
                    <a:pt x="1" y="1"/>
                    <a:pt x="1" y="3"/>
                  </a:cubicBezTo>
                  <a:cubicBezTo>
                    <a:pt x="0" y="6"/>
                    <a:pt x="3" y="9"/>
                    <a:pt x="7" y="10"/>
                  </a:cubicBezTo>
                  <a:cubicBezTo>
                    <a:pt x="8" y="10"/>
                    <a:pt x="9" y="10"/>
                    <a:pt x="10" y="10"/>
                  </a:cubicBezTo>
                  <a:cubicBezTo>
                    <a:pt x="13" y="10"/>
                    <a:pt x="15" y="9"/>
                    <a:pt x="16" y="6"/>
                  </a:cubicBezTo>
                  <a:cubicBezTo>
                    <a:pt x="17" y="4"/>
                    <a:pt x="14"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6" name="Freeform 656"/>
            <p:cNvSpPr>
              <a:spLocks noEditPoints="1"/>
            </p:cNvSpPr>
            <p:nvPr/>
          </p:nvSpPr>
          <p:spPr bwMode="auto">
            <a:xfrm>
              <a:off x="5370514"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7" name="Freeform 657"/>
            <p:cNvSpPr>
              <a:spLocks noEditPoints="1"/>
            </p:cNvSpPr>
            <p:nvPr/>
          </p:nvSpPr>
          <p:spPr bwMode="auto">
            <a:xfrm>
              <a:off x="5461001"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8" name="Freeform 658"/>
            <p:cNvSpPr/>
            <p:nvPr/>
          </p:nvSpPr>
          <p:spPr bwMode="auto">
            <a:xfrm>
              <a:off x="5445126" y="54308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2"/>
                    <a:pt x="10"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6" y="7"/>
                    <a:pt x="106" y="17"/>
                  </a:cubicBezTo>
                  <a:cubicBezTo>
                    <a:pt x="106" y="54"/>
                    <a:pt x="106" y="54"/>
                    <a:pt x="106" y="54"/>
                  </a:cubicBezTo>
                  <a:cubicBezTo>
                    <a:pt x="106"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9" name="Freeform 659"/>
            <p:cNvSpPr/>
            <p:nvPr/>
          </p:nvSpPr>
          <p:spPr bwMode="auto">
            <a:xfrm>
              <a:off x="5354639" y="5430838"/>
              <a:ext cx="57150" cy="38100"/>
            </a:xfrm>
            <a:custGeom>
              <a:avLst/>
              <a:gdLst>
                <a:gd name="T0" fmla="*/ 18 w 107"/>
                <a:gd name="T1" fmla="*/ 72 h 72"/>
                <a:gd name="T2" fmla="*/ 0 w 107"/>
                <a:gd name="T3" fmla="*/ 54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4 h 72"/>
                <a:gd name="T20" fmla="*/ 18 w 107"/>
                <a:gd name="T21" fmla="*/ 69 h 72"/>
                <a:gd name="T22" fmla="*/ 89 w 107"/>
                <a:gd name="T23" fmla="*/ 69 h 72"/>
                <a:gd name="T24" fmla="*/ 104 w 107"/>
                <a:gd name="T25" fmla="*/ 54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2"/>
                    <a:pt x="10"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0" name="Freeform 660"/>
            <p:cNvSpPr/>
            <p:nvPr/>
          </p:nvSpPr>
          <p:spPr bwMode="auto">
            <a:xfrm>
              <a:off x="5316539" y="5438776"/>
              <a:ext cx="31750" cy="44450"/>
            </a:xfrm>
            <a:custGeom>
              <a:avLst/>
              <a:gdLst>
                <a:gd name="T0" fmla="*/ 57 w 58"/>
                <a:gd name="T1" fmla="*/ 28 h 84"/>
                <a:gd name="T2" fmla="*/ 25 w 58"/>
                <a:gd name="T3" fmla="*/ 7 h 84"/>
                <a:gd name="T4" fmla="*/ 11 w 58"/>
                <a:gd name="T5" fmla="*/ 53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3"/>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1" name="Freeform 661"/>
            <p:cNvSpPr/>
            <p:nvPr/>
          </p:nvSpPr>
          <p:spPr bwMode="auto">
            <a:xfrm>
              <a:off x="5316539" y="5438776"/>
              <a:ext cx="31750" cy="44450"/>
            </a:xfrm>
            <a:custGeom>
              <a:avLst/>
              <a:gdLst>
                <a:gd name="T0" fmla="*/ 25 w 58"/>
                <a:gd name="T1" fmla="*/ 7 h 84"/>
                <a:gd name="T2" fmla="*/ 57 w 58"/>
                <a:gd name="T3" fmla="*/ 28 h 84"/>
                <a:gd name="T4" fmla="*/ 57 w 58"/>
                <a:gd name="T5" fmla="*/ 28 h 84"/>
                <a:gd name="T6" fmla="*/ 23 w 58"/>
                <a:gd name="T7" fmla="*/ 10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0"/>
                  </a:cubicBezTo>
                  <a:cubicBezTo>
                    <a:pt x="0" y="16"/>
                    <a:pt x="10" y="52"/>
                    <a:pt x="21" y="58"/>
                  </a:cubicBezTo>
                  <a:cubicBezTo>
                    <a:pt x="31" y="63"/>
                    <a:pt x="48" y="72"/>
                    <a:pt x="58"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2" name="Freeform 662"/>
            <p:cNvSpPr/>
            <p:nvPr/>
          </p:nvSpPr>
          <p:spPr bwMode="auto">
            <a:xfrm>
              <a:off x="5327651" y="5448301"/>
              <a:ext cx="12700" cy="12700"/>
            </a:xfrm>
            <a:custGeom>
              <a:avLst/>
              <a:gdLst>
                <a:gd name="T0" fmla="*/ 25 w 25"/>
                <a:gd name="T1" fmla="*/ 18 h 23"/>
                <a:gd name="T2" fmla="*/ 22 w 25"/>
                <a:gd name="T3" fmla="*/ 7 h 23"/>
                <a:gd name="T4" fmla="*/ 22 w 25"/>
                <a:gd name="T5" fmla="*/ 7 h 23"/>
                <a:gd name="T6" fmla="*/ 14 w 25"/>
                <a:gd name="T7" fmla="*/ 1 h 23"/>
                <a:gd name="T8" fmla="*/ 10 w 25"/>
                <a:gd name="T9" fmla="*/ 0 h 23"/>
                <a:gd name="T10" fmla="*/ 8 w 25"/>
                <a:gd name="T11" fmla="*/ 2 h 23"/>
                <a:gd name="T12" fmla="*/ 10 w 25"/>
                <a:gd name="T13" fmla="*/ 4 h 23"/>
                <a:gd name="T14" fmla="*/ 10 w 25"/>
                <a:gd name="T15" fmla="*/ 4 h 23"/>
                <a:gd name="T16" fmla="*/ 12 w 25"/>
                <a:gd name="T17" fmla="*/ 4 h 23"/>
                <a:gd name="T18" fmla="*/ 17 w 25"/>
                <a:gd name="T19" fmla="*/ 7 h 23"/>
                <a:gd name="T20" fmla="*/ 13 w 25"/>
                <a:gd name="T21" fmla="*/ 8 h 23"/>
                <a:gd name="T22" fmla="*/ 1 w 25"/>
                <a:gd name="T23" fmla="*/ 20 h 23"/>
                <a:gd name="T24" fmla="*/ 0 w 25"/>
                <a:gd name="T25" fmla="*/ 21 h 23"/>
                <a:gd name="T26" fmla="*/ 1 w 25"/>
                <a:gd name="T27" fmla="*/ 23 h 23"/>
                <a:gd name="T28" fmla="*/ 2 w 25"/>
                <a:gd name="T29" fmla="*/ 23 h 23"/>
                <a:gd name="T30" fmla="*/ 4 w 25"/>
                <a:gd name="T31" fmla="*/ 22 h 23"/>
                <a:gd name="T32" fmla="*/ 5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3"/>
                    <a:pt x="24" y="10"/>
                    <a:pt x="22" y="7"/>
                  </a:cubicBezTo>
                  <a:cubicBezTo>
                    <a:pt x="22" y="7"/>
                    <a:pt x="22" y="7"/>
                    <a:pt x="22" y="7"/>
                  </a:cubicBezTo>
                  <a:cubicBezTo>
                    <a:pt x="19" y="3"/>
                    <a:pt x="16" y="1"/>
                    <a:pt x="14" y="1"/>
                  </a:cubicBezTo>
                  <a:cubicBezTo>
                    <a:pt x="12" y="0"/>
                    <a:pt x="10" y="0"/>
                    <a:pt x="10" y="0"/>
                  </a:cubicBezTo>
                  <a:cubicBezTo>
                    <a:pt x="9" y="0"/>
                    <a:pt x="8" y="1"/>
                    <a:pt x="8" y="2"/>
                  </a:cubicBezTo>
                  <a:cubicBezTo>
                    <a:pt x="8" y="3"/>
                    <a:pt x="8" y="3"/>
                    <a:pt x="10" y="4"/>
                  </a:cubicBezTo>
                  <a:cubicBezTo>
                    <a:pt x="10" y="4"/>
                    <a:pt x="10" y="4"/>
                    <a:pt x="10" y="4"/>
                  </a:cubicBezTo>
                  <a:cubicBezTo>
                    <a:pt x="10" y="4"/>
                    <a:pt x="11" y="4"/>
                    <a:pt x="12" y="4"/>
                  </a:cubicBezTo>
                  <a:cubicBezTo>
                    <a:pt x="14" y="5"/>
                    <a:pt x="15" y="6"/>
                    <a:pt x="17" y="7"/>
                  </a:cubicBezTo>
                  <a:cubicBezTo>
                    <a:pt x="16" y="7"/>
                    <a:pt x="14" y="8"/>
                    <a:pt x="13" y="8"/>
                  </a:cubicBezTo>
                  <a:cubicBezTo>
                    <a:pt x="9" y="10"/>
                    <a:pt x="4" y="14"/>
                    <a:pt x="1" y="20"/>
                  </a:cubicBezTo>
                  <a:cubicBezTo>
                    <a:pt x="1" y="20"/>
                    <a:pt x="1" y="20"/>
                    <a:pt x="0" y="21"/>
                  </a:cubicBezTo>
                  <a:cubicBezTo>
                    <a:pt x="0" y="22"/>
                    <a:pt x="1" y="23"/>
                    <a:pt x="1" y="23"/>
                  </a:cubicBezTo>
                  <a:cubicBezTo>
                    <a:pt x="2" y="23"/>
                    <a:pt x="2" y="23"/>
                    <a:pt x="2" y="23"/>
                  </a:cubicBezTo>
                  <a:cubicBezTo>
                    <a:pt x="3" y="23"/>
                    <a:pt x="4" y="23"/>
                    <a:pt x="4" y="22"/>
                  </a:cubicBezTo>
                  <a:cubicBezTo>
                    <a:pt x="5" y="21"/>
                    <a:pt x="5" y="21"/>
                    <a:pt x="5" y="21"/>
                  </a:cubicBezTo>
                  <a:cubicBezTo>
                    <a:pt x="7" y="16"/>
                    <a:pt x="11" y="13"/>
                    <a:pt x="14" y="12"/>
                  </a:cubicBezTo>
                  <a:cubicBezTo>
                    <a:pt x="16" y="11"/>
                    <a:pt x="17" y="11"/>
                    <a:pt x="18" y="11"/>
                  </a:cubicBezTo>
                  <a:cubicBezTo>
                    <a:pt x="19" y="10"/>
                    <a:pt x="19" y="10"/>
                    <a:pt x="19" y="10"/>
                  </a:cubicBezTo>
                  <a:cubicBezTo>
                    <a:pt x="20" y="12"/>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3" name="Freeform 663"/>
            <p:cNvSpPr/>
            <p:nvPr/>
          </p:nvSpPr>
          <p:spPr bwMode="auto">
            <a:xfrm>
              <a:off x="5510214" y="5438776"/>
              <a:ext cx="30163" cy="44450"/>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3"/>
                  </a:cubicBezTo>
                  <a:cubicBezTo>
                    <a:pt x="39"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4" name="Freeform 664"/>
            <p:cNvSpPr/>
            <p:nvPr/>
          </p:nvSpPr>
          <p:spPr bwMode="auto">
            <a:xfrm>
              <a:off x="5510214" y="5438776"/>
              <a:ext cx="30163" cy="44450"/>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8"/>
                    <a:pt x="2" y="28"/>
                    <a:pt x="2" y="28"/>
                  </a:cubicBezTo>
                  <a:cubicBezTo>
                    <a:pt x="2" y="28"/>
                    <a:pt x="13" y="5"/>
                    <a:pt x="36" y="10"/>
                  </a:cubicBezTo>
                  <a:cubicBezTo>
                    <a:pt x="58" y="16"/>
                    <a:pt x="48" y="52"/>
                    <a:pt x="38" y="58"/>
                  </a:cubicBezTo>
                  <a:cubicBezTo>
                    <a:pt x="27" y="63"/>
                    <a:pt x="11" y="72"/>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5" name="Freeform 665"/>
            <p:cNvSpPr/>
            <p:nvPr/>
          </p:nvSpPr>
          <p:spPr bwMode="auto">
            <a:xfrm>
              <a:off x="5516564" y="5448301"/>
              <a:ext cx="12700" cy="12700"/>
            </a:xfrm>
            <a:custGeom>
              <a:avLst/>
              <a:gdLst>
                <a:gd name="T0" fmla="*/ 0 w 25"/>
                <a:gd name="T1" fmla="*/ 18 h 23"/>
                <a:gd name="T2" fmla="*/ 4 w 25"/>
                <a:gd name="T3" fmla="*/ 7 h 23"/>
                <a:gd name="T4" fmla="*/ 4 w 25"/>
                <a:gd name="T5" fmla="*/ 7 h 23"/>
                <a:gd name="T6" fmla="*/ 12 w 25"/>
                <a:gd name="T7" fmla="*/ 1 h 23"/>
                <a:gd name="T8" fmla="*/ 16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8 h 23"/>
                <a:gd name="T22" fmla="*/ 25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2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4" y="7"/>
                  </a:cubicBezTo>
                  <a:cubicBezTo>
                    <a:pt x="4" y="7"/>
                    <a:pt x="4" y="7"/>
                    <a:pt x="4" y="7"/>
                  </a:cubicBezTo>
                  <a:cubicBezTo>
                    <a:pt x="6" y="3"/>
                    <a:pt x="9" y="1"/>
                    <a:pt x="12" y="1"/>
                  </a:cubicBezTo>
                  <a:cubicBezTo>
                    <a:pt x="14" y="0"/>
                    <a:pt x="16" y="0"/>
                    <a:pt x="16" y="0"/>
                  </a:cubicBezTo>
                  <a:cubicBezTo>
                    <a:pt x="17" y="0"/>
                    <a:pt x="18" y="1"/>
                    <a:pt x="18" y="2"/>
                  </a:cubicBezTo>
                  <a:cubicBezTo>
                    <a:pt x="18" y="3"/>
                    <a:pt x="17" y="3"/>
                    <a:pt x="16" y="4"/>
                  </a:cubicBezTo>
                  <a:cubicBezTo>
                    <a:pt x="16" y="4"/>
                    <a:pt x="16" y="4"/>
                    <a:pt x="16" y="4"/>
                  </a:cubicBezTo>
                  <a:cubicBezTo>
                    <a:pt x="16" y="4"/>
                    <a:pt x="14" y="4"/>
                    <a:pt x="13" y="4"/>
                  </a:cubicBezTo>
                  <a:cubicBezTo>
                    <a:pt x="12" y="5"/>
                    <a:pt x="10" y="6"/>
                    <a:pt x="9" y="7"/>
                  </a:cubicBezTo>
                  <a:cubicBezTo>
                    <a:pt x="10" y="7"/>
                    <a:pt x="11" y="8"/>
                    <a:pt x="13" y="8"/>
                  </a:cubicBezTo>
                  <a:cubicBezTo>
                    <a:pt x="17" y="10"/>
                    <a:pt x="22" y="14"/>
                    <a:pt x="25" y="20"/>
                  </a:cubicBezTo>
                  <a:cubicBezTo>
                    <a:pt x="25"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3"/>
                    <a:pt x="12" y="12"/>
                  </a:cubicBezTo>
                  <a:cubicBezTo>
                    <a:pt x="10" y="11"/>
                    <a:pt x="8" y="11"/>
                    <a:pt x="7" y="11"/>
                  </a:cubicBezTo>
                  <a:cubicBezTo>
                    <a:pt x="6" y="10"/>
                    <a:pt x="6" y="10"/>
                    <a:pt x="6" y="10"/>
                  </a:cubicBezTo>
                  <a:cubicBezTo>
                    <a:pt x="5" y="12"/>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6" name="Freeform 666"/>
            <p:cNvSpPr/>
            <p:nvPr/>
          </p:nvSpPr>
          <p:spPr bwMode="auto">
            <a:xfrm>
              <a:off x="5395914" y="5497513"/>
              <a:ext cx="71438" cy="17463"/>
            </a:xfrm>
            <a:custGeom>
              <a:avLst/>
              <a:gdLst>
                <a:gd name="T0" fmla="*/ 133 w 134"/>
                <a:gd name="T1" fmla="*/ 2 h 31"/>
                <a:gd name="T2" fmla="*/ 131 w 134"/>
                <a:gd name="T3" fmla="*/ 1 h 31"/>
                <a:gd name="T4" fmla="*/ 118 w 134"/>
                <a:gd name="T5" fmla="*/ 5 h 31"/>
                <a:gd name="T6" fmla="*/ 87 w 134"/>
                <a:gd name="T7" fmla="*/ 11 h 31"/>
                <a:gd name="T8" fmla="*/ 3 w 134"/>
                <a:gd name="T9" fmla="*/ 1 h 31"/>
                <a:gd name="T10" fmla="*/ 0 w 134"/>
                <a:gd name="T11" fmla="*/ 2 h 31"/>
                <a:gd name="T12" fmla="*/ 1 w 134"/>
                <a:gd name="T13" fmla="*/ 4 h 31"/>
                <a:gd name="T14" fmla="*/ 132 w 134"/>
                <a:gd name="T15" fmla="*/ 5 h 31"/>
                <a:gd name="T16" fmla="*/ 133 w 13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1">
                  <a:moveTo>
                    <a:pt x="133" y="2"/>
                  </a:moveTo>
                  <a:cubicBezTo>
                    <a:pt x="133" y="1"/>
                    <a:pt x="132" y="1"/>
                    <a:pt x="131" y="1"/>
                  </a:cubicBezTo>
                  <a:cubicBezTo>
                    <a:pt x="131" y="1"/>
                    <a:pt x="126" y="3"/>
                    <a:pt x="118" y="5"/>
                  </a:cubicBezTo>
                  <a:cubicBezTo>
                    <a:pt x="111" y="7"/>
                    <a:pt x="99" y="9"/>
                    <a:pt x="87" y="11"/>
                  </a:cubicBezTo>
                  <a:cubicBezTo>
                    <a:pt x="61" y="14"/>
                    <a:pt x="29" y="14"/>
                    <a:pt x="3" y="1"/>
                  </a:cubicBezTo>
                  <a:cubicBezTo>
                    <a:pt x="2" y="0"/>
                    <a:pt x="1" y="0"/>
                    <a:pt x="0" y="2"/>
                  </a:cubicBezTo>
                  <a:cubicBezTo>
                    <a:pt x="0" y="3"/>
                    <a:pt x="0" y="4"/>
                    <a:pt x="1" y="4"/>
                  </a:cubicBezTo>
                  <a:cubicBezTo>
                    <a:pt x="56" y="31"/>
                    <a:pt x="132" y="5"/>
                    <a:pt x="132" y="5"/>
                  </a:cubicBezTo>
                  <a:cubicBezTo>
                    <a:pt x="133" y="4"/>
                    <a:pt x="134" y="3"/>
                    <a:pt x="133"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7" name="Freeform 667"/>
            <p:cNvSpPr/>
            <p:nvPr/>
          </p:nvSpPr>
          <p:spPr bwMode="auto">
            <a:xfrm>
              <a:off x="5500689" y="5643563"/>
              <a:ext cx="63500" cy="109538"/>
            </a:xfrm>
            <a:custGeom>
              <a:avLst/>
              <a:gdLst>
                <a:gd name="T0" fmla="*/ 40 w 40"/>
                <a:gd name="T1" fmla="*/ 68 h 69"/>
                <a:gd name="T2" fmla="*/ 2 w 40"/>
                <a:gd name="T3" fmla="*/ 69 h 69"/>
                <a:gd name="T4" fmla="*/ 0 w 40"/>
                <a:gd name="T5" fmla="*/ 1 h 69"/>
                <a:gd name="T6" fmla="*/ 38 w 40"/>
                <a:gd name="T7" fmla="*/ 0 h 69"/>
                <a:gd name="T8" fmla="*/ 40 w 40"/>
                <a:gd name="T9" fmla="*/ 68 h 69"/>
              </a:gdLst>
              <a:ahLst/>
              <a:cxnLst>
                <a:cxn ang="0">
                  <a:pos x="T0" y="T1"/>
                </a:cxn>
                <a:cxn ang="0">
                  <a:pos x="T2" y="T3"/>
                </a:cxn>
                <a:cxn ang="0">
                  <a:pos x="T4" y="T5"/>
                </a:cxn>
                <a:cxn ang="0">
                  <a:pos x="T6" y="T7"/>
                </a:cxn>
                <a:cxn ang="0">
                  <a:pos x="T8" y="T9"/>
                </a:cxn>
              </a:cxnLst>
              <a:rect l="0" t="0" r="r" b="b"/>
              <a:pathLst>
                <a:path w="40" h="69">
                  <a:moveTo>
                    <a:pt x="40" y="68"/>
                  </a:moveTo>
                  <a:lnTo>
                    <a:pt x="2" y="69"/>
                  </a:lnTo>
                  <a:lnTo>
                    <a:pt x="0" y="1"/>
                  </a:lnTo>
                  <a:lnTo>
                    <a:pt x="38" y="0"/>
                  </a:lnTo>
                  <a:lnTo>
                    <a:pt x="40" y="68"/>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8" name="Freeform 668"/>
            <p:cNvSpPr/>
            <p:nvPr/>
          </p:nvSpPr>
          <p:spPr bwMode="auto">
            <a:xfrm>
              <a:off x="5516564" y="5608638"/>
              <a:ext cx="20638" cy="53975"/>
            </a:xfrm>
            <a:custGeom>
              <a:avLst/>
              <a:gdLst>
                <a:gd name="T0" fmla="*/ 40 w 41"/>
                <a:gd name="T1" fmla="*/ 83 h 100"/>
                <a:gd name="T2" fmla="*/ 27 w 41"/>
                <a:gd name="T3" fmla="*/ 100 h 100"/>
                <a:gd name="T4" fmla="*/ 17 w 41"/>
                <a:gd name="T5" fmla="*/ 100 h 100"/>
                <a:gd name="T6" fmla="*/ 2 w 41"/>
                <a:gd name="T7" fmla="*/ 84 h 100"/>
                <a:gd name="T8" fmla="*/ 1 w 41"/>
                <a:gd name="T9" fmla="*/ 17 h 100"/>
                <a:gd name="T10" fmla="*/ 14 w 41"/>
                <a:gd name="T11" fmla="*/ 1 h 100"/>
                <a:gd name="T12" fmla="*/ 24 w 41"/>
                <a:gd name="T13" fmla="*/ 0 h 100"/>
                <a:gd name="T14" fmla="*/ 39 w 41"/>
                <a:gd name="T15" fmla="*/ 16 h 100"/>
                <a:gd name="T16" fmla="*/ 40 w 41"/>
                <a:gd name="T17"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100">
                  <a:moveTo>
                    <a:pt x="40" y="83"/>
                  </a:moveTo>
                  <a:cubicBezTo>
                    <a:pt x="41" y="92"/>
                    <a:pt x="35" y="100"/>
                    <a:pt x="27" y="100"/>
                  </a:cubicBezTo>
                  <a:cubicBezTo>
                    <a:pt x="17" y="100"/>
                    <a:pt x="17" y="100"/>
                    <a:pt x="17" y="100"/>
                  </a:cubicBezTo>
                  <a:cubicBezTo>
                    <a:pt x="9" y="100"/>
                    <a:pt x="3" y="93"/>
                    <a:pt x="2" y="84"/>
                  </a:cubicBezTo>
                  <a:cubicBezTo>
                    <a:pt x="1" y="17"/>
                    <a:pt x="1" y="17"/>
                    <a:pt x="1" y="17"/>
                  </a:cubicBezTo>
                  <a:cubicBezTo>
                    <a:pt x="0" y="8"/>
                    <a:pt x="6" y="1"/>
                    <a:pt x="14" y="1"/>
                  </a:cubicBezTo>
                  <a:cubicBezTo>
                    <a:pt x="24" y="0"/>
                    <a:pt x="24" y="0"/>
                    <a:pt x="24" y="0"/>
                  </a:cubicBezTo>
                  <a:cubicBezTo>
                    <a:pt x="32" y="0"/>
                    <a:pt x="38" y="7"/>
                    <a:pt x="39" y="16"/>
                  </a:cubicBezTo>
                  <a:lnTo>
                    <a:pt x="40" y="83"/>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9" name="Freeform 669"/>
            <p:cNvSpPr/>
            <p:nvPr/>
          </p:nvSpPr>
          <p:spPr bwMode="auto">
            <a:xfrm>
              <a:off x="4595814" y="5516563"/>
              <a:ext cx="125413" cy="98425"/>
            </a:xfrm>
            <a:custGeom>
              <a:avLst/>
              <a:gdLst>
                <a:gd name="T0" fmla="*/ 177 w 237"/>
                <a:gd name="T1" fmla="*/ 9 h 184"/>
                <a:gd name="T2" fmla="*/ 119 w 237"/>
                <a:gd name="T3" fmla="*/ 83 h 184"/>
                <a:gd name="T4" fmla="*/ 51 w 237"/>
                <a:gd name="T5" fmla="*/ 46 h 184"/>
                <a:gd name="T6" fmla="*/ 0 w 237"/>
                <a:gd name="T7" fmla="*/ 119 h 184"/>
                <a:gd name="T8" fmla="*/ 24 w 237"/>
                <a:gd name="T9" fmla="*/ 139 h 184"/>
                <a:gd name="T10" fmla="*/ 118 w 237"/>
                <a:gd name="T11" fmla="*/ 180 h 184"/>
                <a:gd name="T12" fmla="*/ 205 w 237"/>
                <a:gd name="T13" fmla="*/ 97 h 184"/>
                <a:gd name="T14" fmla="*/ 177 w 237"/>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4">
                  <a:moveTo>
                    <a:pt x="177" y="9"/>
                  </a:moveTo>
                  <a:cubicBezTo>
                    <a:pt x="177" y="9"/>
                    <a:pt x="133" y="62"/>
                    <a:pt x="119" y="83"/>
                  </a:cubicBezTo>
                  <a:cubicBezTo>
                    <a:pt x="74" y="55"/>
                    <a:pt x="51" y="46"/>
                    <a:pt x="51" y="46"/>
                  </a:cubicBezTo>
                  <a:cubicBezTo>
                    <a:pt x="0" y="119"/>
                    <a:pt x="0" y="119"/>
                    <a:pt x="0" y="119"/>
                  </a:cubicBezTo>
                  <a:cubicBezTo>
                    <a:pt x="0" y="119"/>
                    <a:pt x="1" y="125"/>
                    <a:pt x="24" y="139"/>
                  </a:cubicBezTo>
                  <a:cubicBezTo>
                    <a:pt x="48" y="153"/>
                    <a:pt x="100" y="176"/>
                    <a:pt x="118" y="180"/>
                  </a:cubicBezTo>
                  <a:cubicBezTo>
                    <a:pt x="137" y="184"/>
                    <a:pt x="168" y="163"/>
                    <a:pt x="205" y="97"/>
                  </a:cubicBezTo>
                  <a:cubicBezTo>
                    <a:pt x="237" y="0"/>
                    <a:pt x="177" y="9"/>
                    <a:pt x="177"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0" name="Freeform 670"/>
            <p:cNvSpPr/>
            <p:nvPr/>
          </p:nvSpPr>
          <p:spPr bwMode="auto">
            <a:xfrm>
              <a:off x="4603751" y="5530851"/>
              <a:ext cx="88900" cy="79375"/>
            </a:xfrm>
            <a:custGeom>
              <a:avLst/>
              <a:gdLst>
                <a:gd name="T0" fmla="*/ 158 w 167"/>
                <a:gd name="T1" fmla="*/ 80 h 147"/>
                <a:gd name="T2" fmla="*/ 157 w 167"/>
                <a:gd name="T3" fmla="*/ 106 h 147"/>
                <a:gd name="T4" fmla="*/ 102 w 167"/>
                <a:gd name="T5" fmla="*/ 145 h 147"/>
                <a:gd name="T6" fmla="*/ 35 w 167"/>
                <a:gd name="T7" fmla="*/ 114 h 147"/>
                <a:gd name="T8" fmla="*/ 9 w 167"/>
                <a:gd name="T9" fmla="*/ 92 h 147"/>
                <a:gd name="T10" fmla="*/ 41 w 167"/>
                <a:gd name="T11" fmla="*/ 41 h 147"/>
                <a:gd name="T12" fmla="*/ 59 w 167"/>
                <a:gd name="T13" fmla="*/ 36 h 147"/>
                <a:gd name="T14" fmla="*/ 99 w 167"/>
                <a:gd name="T15" fmla="*/ 62 h 147"/>
                <a:gd name="T16" fmla="*/ 105 w 167"/>
                <a:gd name="T17" fmla="*/ 105 h 147"/>
                <a:gd name="T18" fmla="*/ 110 w 167"/>
                <a:gd name="T19" fmla="*/ 103 h 147"/>
                <a:gd name="T20" fmla="*/ 107 w 167"/>
                <a:gd name="T21" fmla="*/ 58 h 147"/>
                <a:gd name="T22" fmla="*/ 152 w 167"/>
                <a:gd name="T23" fmla="*/ 6 h 147"/>
                <a:gd name="T24" fmla="*/ 164 w 167"/>
                <a:gd name="T25" fmla="*/ 17 h 147"/>
                <a:gd name="T26" fmla="*/ 15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158" y="80"/>
                  </a:moveTo>
                  <a:cubicBezTo>
                    <a:pt x="158" y="88"/>
                    <a:pt x="160" y="98"/>
                    <a:pt x="157" y="106"/>
                  </a:cubicBezTo>
                  <a:cubicBezTo>
                    <a:pt x="148" y="119"/>
                    <a:pt x="118" y="143"/>
                    <a:pt x="102" y="145"/>
                  </a:cubicBezTo>
                  <a:cubicBezTo>
                    <a:pt x="86" y="147"/>
                    <a:pt x="52" y="123"/>
                    <a:pt x="35" y="114"/>
                  </a:cubicBezTo>
                  <a:cubicBezTo>
                    <a:pt x="17" y="105"/>
                    <a:pt x="0" y="99"/>
                    <a:pt x="9" y="92"/>
                  </a:cubicBezTo>
                  <a:cubicBezTo>
                    <a:pt x="39" y="70"/>
                    <a:pt x="37" y="54"/>
                    <a:pt x="41" y="41"/>
                  </a:cubicBezTo>
                  <a:cubicBezTo>
                    <a:pt x="44" y="29"/>
                    <a:pt x="51" y="31"/>
                    <a:pt x="59" y="36"/>
                  </a:cubicBezTo>
                  <a:cubicBezTo>
                    <a:pt x="67" y="41"/>
                    <a:pt x="94" y="55"/>
                    <a:pt x="99" y="62"/>
                  </a:cubicBezTo>
                  <a:cubicBezTo>
                    <a:pt x="100" y="67"/>
                    <a:pt x="103" y="94"/>
                    <a:pt x="105" y="105"/>
                  </a:cubicBezTo>
                  <a:cubicBezTo>
                    <a:pt x="108" y="116"/>
                    <a:pt x="114" y="114"/>
                    <a:pt x="110" y="103"/>
                  </a:cubicBezTo>
                  <a:cubicBezTo>
                    <a:pt x="105" y="92"/>
                    <a:pt x="103" y="72"/>
                    <a:pt x="107" y="58"/>
                  </a:cubicBezTo>
                  <a:cubicBezTo>
                    <a:pt x="110" y="44"/>
                    <a:pt x="144" y="8"/>
                    <a:pt x="152" y="6"/>
                  </a:cubicBezTo>
                  <a:cubicBezTo>
                    <a:pt x="152" y="6"/>
                    <a:pt x="167" y="0"/>
                    <a:pt x="164" y="17"/>
                  </a:cubicBezTo>
                  <a:cubicBezTo>
                    <a:pt x="160" y="34"/>
                    <a:pt x="158" y="66"/>
                    <a:pt x="15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1" name="Freeform 671"/>
            <p:cNvSpPr/>
            <p:nvPr/>
          </p:nvSpPr>
          <p:spPr bwMode="auto">
            <a:xfrm>
              <a:off x="4527551" y="5478463"/>
              <a:ext cx="93663" cy="101600"/>
            </a:xfrm>
            <a:custGeom>
              <a:avLst/>
              <a:gdLst>
                <a:gd name="T0" fmla="*/ 123 w 174"/>
                <a:gd name="T1" fmla="*/ 183 h 191"/>
                <a:gd name="T2" fmla="*/ 67 w 174"/>
                <a:gd name="T3" fmla="*/ 168 h 191"/>
                <a:gd name="T4" fmla="*/ 5 w 174"/>
                <a:gd name="T5" fmla="*/ 103 h 191"/>
                <a:gd name="T6" fmla="*/ 17 w 174"/>
                <a:gd name="T7" fmla="*/ 70 h 191"/>
                <a:gd name="T8" fmla="*/ 45 w 174"/>
                <a:gd name="T9" fmla="*/ 36 h 191"/>
                <a:gd name="T10" fmla="*/ 59 w 174"/>
                <a:gd name="T11" fmla="*/ 2 h 191"/>
                <a:gd name="T12" fmla="*/ 98 w 174"/>
                <a:gd name="T13" fmla="*/ 33 h 191"/>
                <a:gd name="T14" fmla="*/ 120 w 174"/>
                <a:gd name="T15" fmla="*/ 58 h 191"/>
                <a:gd name="T16" fmla="*/ 129 w 174"/>
                <a:gd name="T17" fmla="*/ 28 h 191"/>
                <a:gd name="T18" fmla="*/ 154 w 174"/>
                <a:gd name="T19" fmla="*/ 32 h 191"/>
                <a:gd name="T20" fmla="*/ 153 w 174"/>
                <a:gd name="T21" fmla="*/ 67 h 191"/>
                <a:gd name="T22" fmla="*/ 165 w 174"/>
                <a:gd name="T23" fmla="*/ 121 h 191"/>
                <a:gd name="T24" fmla="*/ 123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123" y="183"/>
                  </a:moveTo>
                  <a:cubicBezTo>
                    <a:pt x="123" y="183"/>
                    <a:pt x="93" y="191"/>
                    <a:pt x="67" y="168"/>
                  </a:cubicBezTo>
                  <a:cubicBezTo>
                    <a:pt x="41" y="146"/>
                    <a:pt x="11" y="115"/>
                    <a:pt x="5" y="103"/>
                  </a:cubicBezTo>
                  <a:cubicBezTo>
                    <a:pt x="0" y="91"/>
                    <a:pt x="0" y="64"/>
                    <a:pt x="17" y="70"/>
                  </a:cubicBezTo>
                  <a:cubicBezTo>
                    <a:pt x="10" y="47"/>
                    <a:pt x="19" y="28"/>
                    <a:pt x="45" y="36"/>
                  </a:cubicBezTo>
                  <a:cubicBezTo>
                    <a:pt x="39" y="10"/>
                    <a:pt x="51" y="3"/>
                    <a:pt x="59" y="2"/>
                  </a:cubicBezTo>
                  <a:cubicBezTo>
                    <a:pt x="67" y="0"/>
                    <a:pt x="92" y="25"/>
                    <a:pt x="98" y="33"/>
                  </a:cubicBezTo>
                  <a:cubicBezTo>
                    <a:pt x="104" y="42"/>
                    <a:pt x="120" y="58"/>
                    <a:pt x="120" y="58"/>
                  </a:cubicBezTo>
                  <a:cubicBezTo>
                    <a:pt x="120" y="58"/>
                    <a:pt x="121" y="35"/>
                    <a:pt x="129" y="28"/>
                  </a:cubicBezTo>
                  <a:cubicBezTo>
                    <a:pt x="137" y="21"/>
                    <a:pt x="154" y="9"/>
                    <a:pt x="154" y="32"/>
                  </a:cubicBezTo>
                  <a:cubicBezTo>
                    <a:pt x="154" y="55"/>
                    <a:pt x="153" y="67"/>
                    <a:pt x="153" y="67"/>
                  </a:cubicBezTo>
                  <a:cubicBezTo>
                    <a:pt x="153" y="67"/>
                    <a:pt x="174" y="95"/>
                    <a:pt x="165" y="121"/>
                  </a:cubicBezTo>
                  <a:cubicBezTo>
                    <a:pt x="151" y="168"/>
                    <a:pt x="123" y="183"/>
                    <a:pt x="123"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2" name="Freeform 672"/>
            <p:cNvSpPr/>
            <p:nvPr/>
          </p:nvSpPr>
          <p:spPr bwMode="auto">
            <a:xfrm>
              <a:off x="4527551" y="5478463"/>
              <a:ext cx="93663" cy="101600"/>
            </a:xfrm>
            <a:custGeom>
              <a:avLst/>
              <a:gdLst>
                <a:gd name="T0" fmla="*/ 124 w 174"/>
                <a:gd name="T1" fmla="*/ 46 h 191"/>
                <a:gd name="T2" fmla="*/ 123 w 174"/>
                <a:gd name="T3" fmla="*/ 52 h 191"/>
                <a:gd name="T4" fmla="*/ 123 w 174"/>
                <a:gd name="T5" fmla="*/ 62 h 191"/>
                <a:gd name="T6" fmla="*/ 123 w 174"/>
                <a:gd name="T7" fmla="*/ 69 h 191"/>
                <a:gd name="T8" fmla="*/ 107 w 174"/>
                <a:gd name="T9" fmla="*/ 79 h 191"/>
                <a:gd name="T10" fmla="*/ 93 w 174"/>
                <a:gd name="T11" fmla="*/ 107 h 191"/>
                <a:gd name="T12" fmla="*/ 88 w 174"/>
                <a:gd name="T13" fmla="*/ 103 h 191"/>
                <a:gd name="T14" fmla="*/ 118 w 174"/>
                <a:gd name="T15" fmla="*/ 65 h 191"/>
                <a:gd name="T16" fmla="*/ 94 w 174"/>
                <a:gd name="T17" fmla="*/ 35 h 191"/>
                <a:gd name="T18" fmla="*/ 63 w 174"/>
                <a:gd name="T19" fmla="*/ 5 h 191"/>
                <a:gd name="T20" fmla="*/ 47 w 174"/>
                <a:gd name="T21" fmla="*/ 25 h 191"/>
                <a:gd name="T22" fmla="*/ 68 w 174"/>
                <a:gd name="T23" fmla="*/ 60 h 191"/>
                <a:gd name="T24" fmla="*/ 83 w 174"/>
                <a:gd name="T25" fmla="*/ 74 h 191"/>
                <a:gd name="T26" fmla="*/ 80 w 174"/>
                <a:gd name="T27" fmla="*/ 80 h 191"/>
                <a:gd name="T28" fmla="*/ 65 w 174"/>
                <a:gd name="T29" fmla="*/ 62 h 191"/>
                <a:gd name="T30" fmla="*/ 37 w 174"/>
                <a:gd name="T31" fmla="*/ 37 h 191"/>
                <a:gd name="T32" fmla="*/ 17 w 174"/>
                <a:gd name="T33" fmla="*/ 60 h 191"/>
                <a:gd name="T34" fmla="*/ 52 w 174"/>
                <a:gd name="T35" fmla="*/ 97 h 191"/>
                <a:gd name="T36" fmla="*/ 61 w 174"/>
                <a:gd name="T37" fmla="*/ 101 h 191"/>
                <a:gd name="T38" fmla="*/ 57 w 174"/>
                <a:gd name="T39" fmla="*/ 107 h 191"/>
                <a:gd name="T40" fmla="*/ 33 w 174"/>
                <a:gd name="T41" fmla="*/ 87 h 191"/>
                <a:gd name="T42" fmla="*/ 13 w 174"/>
                <a:gd name="T43" fmla="*/ 72 h 191"/>
                <a:gd name="T44" fmla="*/ 6 w 174"/>
                <a:gd name="T45" fmla="*/ 96 h 191"/>
                <a:gd name="T46" fmla="*/ 29 w 174"/>
                <a:gd name="T47" fmla="*/ 128 h 191"/>
                <a:gd name="T48" fmla="*/ 42 w 174"/>
                <a:gd name="T49" fmla="*/ 134 h 191"/>
                <a:gd name="T50" fmla="*/ 47 w 174"/>
                <a:gd name="T51" fmla="*/ 134 h 191"/>
                <a:gd name="T52" fmla="*/ 64 w 174"/>
                <a:gd name="T53" fmla="*/ 163 h 191"/>
                <a:gd name="T54" fmla="*/ 96 w 174"/>
                <a:gd name="T55" fmla="*/ 179 h 191"/>
                <a:gd name="T56" fmla="*/ 130 w 174"/>
                <a:gd name="T57" fmla="*/ 173 h 191"/>
                <a:gd name="T58" fmla="*/ 123 w 174"/>
                <a:gd name="T59" fmla="*/ 183 h 191"/>
                <a:gd name="T60" fmla="*/ 67 w 174"/>
                <a:gd name="T61" fmla="*/ 168 h 191"/>
                <a:gd name="T62" fmla="*/ 5 w 174"/>
                <a:gd name="T63" fmla="*/ 103 h 191"/>
                <a:gd name="T64" fmla="*/ 17 w 174"/>
                <a:gd name="T65" fmla="*/ 70 h 191"/>
                <a:gd name="T66" fmla="*/ 45 w 174"/>
                <a:gd name="T67" fmla="*/ 36 h 191"/>
                <a:gd name="T68" fmla="*/ 59 w 174"/>
                <a:gd name="T69" fmla="*/ 2 h 191"/>
                <a:gd name="T70" fmla="*/ 98 w 174"/>
                <a:gd name="T71" fmla="*/ 33 h 191"/>
                <a:gd name="T72" fmla="*/ 120 w 174"/>
                <a:gd name="T73" fmla="*/ 58 h 191"/>
                <a:gd name="T74" fmla="*/ 129 w 174"/>
                <a:gd name="T75" fmla="*/ 28 h 191"/>
                <a:gd name="T76" fmla="*/ 154 w 174"/>
                <a:gd name="T77" fmla="*/ 32 h 191"/>
                <a:gd name="T78" fmla="*/ 153 w 174"/>
                <a:gd name="T79" fmla="*/ 67 h 191"/>
                <a:gd name="T80" fmla="*/ 165 w 174"/>
                <a:gd name="T81" fmla="*/ 121 h 191"/>
                <a:gd name="T82" fmla="*/ 163 w 174"/>
                <a:gd name="T83" fmla="*/ 125 h 191"/>
                <a:gd name="T84" fmla="*/ 150 w 174"/>
                <a:gd name="T85" fmla="*/ 71 h 191"/>
                <a:gd name="T86" fmla="*/ 150 w 174"/>
                <a:gd name="T87" fmla="*/ 50 h 191"/>
                <a:gd name="T88" fmla="*/ 149 w 174"/>
                <a:gd name="T89" fmla="*/ 24 h 191"/>
                <a:gd name="T90" fmla="*/ 140 w 174"/>
                <a:gd name="T91" fmla="*/ 25 h 191"/>
                <a:gd name="T92" fmla="*/ 129 w 174"/>
                <a:gd name="T93" fmla="*/ 32 h 191"/>
                <a:gd name="T94" fmla="*/ 124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124" y="46"/>
                  </a:moveTo>
                  <a:cubicBezTo>
                    <a:pt x="124" y="48"/>
                    <a:pt x="124" y="50"/>
                    <a:pt x="123" y="52"/>
                  </a:cubicBezTo>
                  <a:cubicBezTo>
                    <a:pt x="123" y="56"/>
                    <a:pt x="123" y="59"/>
                    <a:pt x="123" y="62"/>
                  </a:cubicBezTo>
                  <a:cubicBezTo>
                    <a:pt x="123" y="65"/>
                    <a:pt x="123" y="67"/>
                    <a:pt x="123" y="69"/>
                  </a:cubicBezTo>
                  <a:cubicBezTo>
                    <a:pt x="124" y="72"/>
                    <a:pt x="115" y="70"/>
                    <a:pt x="107" y="79"/>
                  </a:cubicBezTo>
                  <a:cubicBezTo>
                    <a:pt x="98" y="88"/>
                    <a:pt x="93" y="101"/>
                    <a:pt x="93" y="107"/>
                  </a:cubicBezTo>
                  <a:cubicBezTo>
                    <a:pt x="93" y="114"/>
                    <a:pt x="86" y="110"/>
                    <a:pt x="88" y="103"/>
                  </a:cubicBezTo>
                  <a:cubicBezTo>
                    <a:pt x="90" y="96"/>
                    <a:pt x="96" y="76"/>
                    <a:pt x="118" y="65"/>
                  </a:cubicBezTo>
                  <a:cubicBezTo>
                    <a:pt x="117" y="60"/>
                    <a:pt x="100" y="42"/>
                    <a:pt x="94" y="35"/>
                  </a:cubicBezTo>
                  <a:cubicBezTo>
                    <a:pt x="88" y="27"/>
                    <a:pt x="68" y="7"/>
                    <a:pt x="63" y="5"/>
                  </a:cubicBezTo>
                  <a:cubicBezTo>
                    <a:pt x="58" y="4"/>
                    <a:pt x="45" y="12"/>
                    <a:pt x="47" y="25"/>
                  </a:cubicBezTo>
                  <a:cubicBezTo>
                    <a:pt x="49" y="38"/>
                    <a:pt x="62" y="54"/>
                    <a:pt x="68" y="60"/>
                  </a:cubicBezTo>
                  <a:cubicBezTo>
                    <a:pt x="74" y="66"/>
                    <a:pt x="83" y="74"/>
                    <a:pt x="83" y="74"/>
                  </a:cubicBezTo>
                  <a:cubicBezTo>
                    <a:pt x="80" y="80"/>
                    <a:pt x="80" y="80"/>
                    <a:pt x="80" y="80"/>
                  </a:cubicBezTo>
                  <a:cubicBezTo>
                    <a:pt x="80" y="80"/>
                    <a:pt x="74" y="72"/>
                    <a:pt x="65" y="62"/>
                  </a:cubicBezTo>
                  <a:cubicBezTo>
                    <a:pt x="56" y="52"/>
                    <a:pt x="50" y="40"/>
                    <a:pt x="37" y="37"/>
                  </a:cubicBezTo>
                  <a:cubicBezTo>
                    <a:pt x="24" y="34"/>
                    <a:pt x="15" y="48"/>
                    <a:pt x="17" y="60"/>
                  </a:cubicBezTo>
                  <a:cubicBezTo>
                    <a:pt x="20" y="71"/>
                    <a:pt x="42" y="92"/>
                    <a:pt x="52" y="97"/>
                  </a:cubicBezTo>
                  <a:cubicBezTo>
                    <a:pt x="58" y="100"/>
                    <a:pt x="61" y="101"/>
                    <a:pt x="61" y="101"/>
                  </a:cubicBezTo>
                  <a:cubicBezTo>
                    <a:pt x="57" y="107"/>
                    <a:pt x="57" y="107"/>
                    <a:pt x="57" y="107"/>
                  </a:cubicBezTo>
                  <a:cubicBezTo>
                    <a:pt x="57" y="107"/>
                    <a:pt x="40" y="93"/>
                    <a:pt x="33" y="87"/>
                  </a:cubicBezTo>
                  <a:cubicBezTo>
                    <a:pt x="27" y="82"/>
                    <a:pt x="19" y="73"/>
                    <a:pt x="13" y="72"/>
                  </a:cubicBezTo>
                  <a:cubicBezTo>
                    <a:pt x="7" y="71"/>
                    <a:pt x="3" y="87"/>
                    <a:pt x="6" y="96"/>
                  </a:cubicBezTo>
                  <a:cubicBezTo>
                    <a:pt x="6" y="96"/>
                    <a:pt x="5" y="106"/>
                    <a:pt x="29" y="128"/>
                  </a:cubicBezTo>
                  <a:cubicBezTo>
                    <a:pt x="34" y="132"/>
                    <a:pt x="40" y="137"/>
                    <a:pt x="42" y="134"/>
                  </a:cubicBezTo>
                  <a:cubicBezTo>
                    <a:pt x="45" y="130"/>
                    <a:pt x="48" y="128"/>
                    <a:pt x="47" y="134"/>
                  </a:cubicBezTo>
                  <a:cubicBezTo>
                    <a:pt x="45" y="139"/>
                    <a:pt x="58" y="159"/>
                    <a:pt x="64" y="163"/>
                  </a:cubicBezTo>
                  <a:cubicBezTo>
                    <a:pt x="72" y="168"/>
                    <a:pt x="80" y="180"/>
                    <a:pt x="96" y="179"/>
                  </a:cubicBezTo>
                  <a:cubicBezTo>
                    <a:pt x="107" y="178"/>
                    <a:pt x="120" y="177"/>
                    <a:pt x="130" y="173"/>
                  </a:cubicBezTo>
                  <a:cubicBezTo>
                    <a:pt x="126" y="179"/>
                    <a:pt x="123" y="183"/>
                    <a:pt x="123" y="183"/>
                  </a:cubicBezTo>
                  <a:cubicBezTo>
                    <a:pt x="123" y="183"/>
                    <a:pt x="93" y="191"/>
                    <a:pt x="67" y="168"/>
                  </a:cubicBezTo>
                  <a:cubicBezTo>
                    <a:pt x="41" y="146"/>
                    <a:pt x="11" y="115"/>
                    <a:pt x="5" y="103"/>
                  </a:cubicBezTo>
                  <a:cubicBezTo>
                    <a:pt x="0" y="91"/>
                    <a:pt x="0" y="64"/>
                    <a:pt x="17" y="70"/>
                  </a:cubicBezTo>
                  <a:cubicBezTo>
                    <a:pt x="10" y="47"/>
                    <a:pt x="19" y="28"/>
                    <a:pt x="45" y="36"/>
                  </a:cubicBezTo>
                  <a:cubicBezTo>
                    <a:pt x="39" y="10"/>
                    <a:pt x="51" y="3"/>
                    <a:pt x="59" y="2"/>
                  </a:cubicBezTo>
                  <a:cubicBezTo>
                    <a:pt x="67" y="0"/>
                    <a:pt x="92" y="25"/>
                    <a:pt x="98" y="33"/>
                  </a:cubicBezTo>
                  <a:cubicBezTo>
                    <a:pt x="104" y="42"/>
                    <a:pt x="120" y="58"/>
                    <a:pt x="120" y="58"/>
                  </a:cubicBezTo>
                  <a:cubicBezTo>
                    <a:pt x="120" y="58"/>
                    <a:pt x="121" y="35"/>
                    <a:pt x="129" y="28"/>
                  </a:cubicBezTo>
                  <a:cubicBezTo>
                    <a:pt x="137" y="21"/>
                    <a:pt x="154" y="9"/>
                    <a:pt x="154" y="32"/>
                  </a:cubicBezTo>
                  <a:cubicBezTo>
                    <a:pt x="154" y="55"/>
                    <a:pt x="153" y="67"/>
                    <a:pt x="153" y="67"/>
                  </a:cubicBezTo>
                  <a:cubicBezTo>
                    <a:pt x="153" y="67"/>
                    <a:pt x="174" y="95"/>
                    <a:pt x="165" y="121"/>
                  </a:cubicBezTo>
                  <a:cubicBezTo>
                    <a:pt x="164" y="122"/>
                    <a:pt x="164" y="124"/>
                    <a:pt x="163" y="125"/>
                  </a:cubicBezTo>
                  <a:cubicBezTo>
                    <a:pt x="163" y="110"/>
                    <a:pt x="162" y="84"/>
                    <a:pt x="150" y="71"/>
                  </a:cubicBezTo>
                  <a:cubicBezTo>
                    <a:pt x="146" y="67"/>
                    <a:pt x="150" y="57"/>
                    <a:pt x="150" y="50"/>
                  </a:cubicBezTo>
                  <a:cubicBezTo>
                    <a:pt x="151" y="43"/>
                    <a:pt x="153" y="28"/>
                    <a:pt x="149" y="24"/>
                  </a:cubicBezTo>
                  <a:cubicBezTo>
                    <a:pt x="147" y="22"/>
                    <a:pt x="142" y="24"/>
                    <a:pt x="140" y="25"/>
                  </a:cubicBezTo>
                  <a:cubicBezTo>
                    <a:pt x="136" y="26"/>
                    <a:pt x="132" y="29"/>
                    <a:pt x="129" y="32"/>
                  </a:cubicBezTo>
                  <a:cubicBezTo>
                    <a:pt x="126" y="36"/>
                    <a:pt x="125" y="41"/>
                    <a:pt x="124"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3" name="Freeform 673"/>
            <p:cNvSpPr/>
            <p:nvPr/>
          </p:nvSpPr>
          <p:spPr bwMode="auto">
            <a:xfrm>
              <a:off x="4591051" y="5535613"/>
              <a:ext cx="34925" cy="47625"/>
            </a:xfrm>
            <a:custGeom>
              <a:avLst/>
              <a:gdLst>
                <a:gd name="T0" fmla="*/ 49 w 66"/>
                <a:gd name="T1" fmla="*/ 3 h 90"/>
                <a:gd name="T2" fmla="*/ 0 w 66"/>
                <a:gd name="T3" fmla="*/ 77 h 90"/>
                <a:gd name="T4" fmla="*/ 12 w 66"/>
                <a:gd name="T5" fmla="*/ 89 h 90"/>
                <a:gd name="T6" fmla="*/ 66 w 66"/>
                <a:gd name="T7" fmla="*/ 14 h 90"/>
                <a:gd name="T8" fmla="*/ 49 w 66"/>
                <a:gd name="T9" fmla="*/ 3 h 90"/>
              </a:gdLst>
              <a:ahLst/>
              <a:cxnLst>
                <a:cxn ang="0">
                  <a:pos x="T0" y="T1"/>
                </a:cxn>
                <a:cxn ang="0">
                  <a:pos x="T2" y="T3"/>
                </a:cxn>
                <a:cxn ang="0">
                  <a:pos x="T4" y="T5"/>
                </a:cxn>
                <a:cxn ang="0">
                  <a:pos x="T6" y="T7"/>
                </a:cxn>
                <a:cxn ang="0">
                  <a:pos x="T8" y="T9"/>
                </a:cxn>
              </a:cxnLst>
              <a:rect l="0" t="0" r="r" b="b"/>
              <a:pathLst>
                <a:path w="66" h="90">
                  <a:moveTo>
                    <a:pt x="49" y="3"/>
                  </a:moveTo>
                  <a:cubicBezTo>
                    <a:pt x="49" y="3"/>
                    <a:pt x="45" y="32"/>
                    <a:pt x="0" y="77"/>
                  </a:cubicBezTo>
                  <a:cubicBezTo>
                    <a:pt x="2" y="90"/>
                    <a:pt x="12" y="89"/>
                    <a:pt x="12" y="89"/>
                  </a:cubicBezTo>
                  <a:cubicBezTo>
                    <a:pt x="12" y="89"/>
                    <a:pt x="57" y="75"/>
                    <a:pt x="66" y="14"/>
                  </a:cubicBezTo>
                  <a:cubicBezTo>
                    <a:pt x="62" y="0"/>
                    <a:pt x="49" y="3"/>
                    <a:pt x="49"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4" name="Freeform 674"/>
            <p:cNvSpPr/>
            <p:nvPr/>
          </p:nvSpPr>
          <p:spPr bwMode="auto">
            <a:xfrm>
              <a:off x="4757739" y="5516563"/>
              <a:ext cx="127000" cy="98425"/>
            </a:xfrm>
            <a:custGeom>
              <a:avLst/>
              <a:gdLst>
                <a:gd name="T0" fmla="*/ 61 w 238"/>
                <a:gd name="T1" fmla="*/ 9 h 184"/>
                <a:gd name="T2" fmla="*/ 118 w 238"/>
                <a:gd name="T3" fmla="*/ 83 h 184"/>
                <a:gd name="T4" fmla="*/ 186 w 238"/>
                <a:gd name="T5" fmla="*/ 46 h 184"/>
                <a:gd name="T6" fmla="*/ 238 w 238"/>
                <a:gd name="T7" fmla="*/ 119 h 184"/>
                <a:gd name="T8" fmla="*/ 213 w 238"/>
                <a:gd name="T9" fmla="*/ 139 h 184"/>
                <a:gd name="T10" fmla="*/ 119 w 238"/>
                <a:gd name="T11" fmla="*/ 180 h 184"/>
                <a:gd name="T12" fmla="*/ 33 w 238"/>
                <a:gd name="T13" fmla="*/ 97 h 184"/>
                <a:gd name="T14" fmla="*/ 61 w 238"/>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84">
                  <a:moveTo>
                    <a:pt x="61" y="9"/>
                  </a:moveTo>
                  <a:cubicBezTo>
                    <a:pt x="61" y="9"/>
                    <a:pt x="104" y="62"/>
                    <a:pt x="118" y="83"/>
                  </a:cubicBezTo>
                  <a:cubicBezTo>
                    <a:pt x="164" y="55"/>
                    <a:pt x="186" y="46"/>
                    <a:pt x="186" y="46"/>
                  </a:cubicBezTo>
                  <a:cubicBezTo>
                    <a:pt x="238" y="119"/>
                    <a:pt x="238" y="119"/>
                    <a:pt x="238" y="119"/>
                  </a:cubicBezTo>
                  <a:cubicBezTo>
                    <a:pt x="238" y="119"/>
                    <a:pt x="236" y="125"/>
                    <a:pt x="213" y="139"/>
                  </a:cubicBezTo>
                  <a:cubicBezTo>
                    <a:pt x="190" y="153"/>
                    <a:pt x="138" y="176"/>
                    <a:pt x="119" y="180"/>
                  </a:cubicBezTo>
                  <a:cubicBezTo>
                    <a:pt x="101" y="184"/>
                    <a:pt x="70" y="163"/>
                    <a:pt x="33" y="97"/>
                  </a:cubicBezTo>
                  <a:cubicBezTo>
                    <a:pt x="0" y="0"/>
                    <a:pt x="61" y="9"/>
                    <a:pt x="61"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5" name="Freeform 675"/>
            <p:cNvSpPr/>
            <p:nvPr/>
          </p:nvSpPr>
          <p:spPr bwMode="auto">
            <a:xfrm>
              <a:off x="4786314" y="5530851"/>
              <a:ext cx="90488" cy="79375"/>
            </a:xfrm>
            <a:custGeom>
              <a:avLst/>
              <a:gdLst>
                <a:gd name="T0" fmla="*/ 8 w 167"/>
                <a:gd name="T1" fmla="*/ 80 h 147"/>
                <a:gd name="T2" fmla="*/ 10 w 167"/>
                <a:gd name="T3" fmla="*/ 106 h 147"/>
                <a:gd name="T4" fmla="*/ 65 w 167"/>
                <a:gd name="T5" fmla="*/ 145 h 147"/>
                <a:gd name="T6" fmla="*/ 132 w 167"/>
                <a:gd name="T7" fmla="*/ 114 h 147"/>
                <a:gd name="T8" fmla="*/ 158 w 167"/>
                <a:gd name="T9" fmla="*/ 92 h 147"/>
                <a:gd name="T10" fmla="*/ 126 w 167"/>
                <a:gd name="T11" fmla="*/ 41 h 147"/>
                <a:gd name="T12" fmla="*/ 108 w 167"/>
                <a:gd name="T13" fmla="*/ 36 h 147"/>
                <a:gd name="T14" fmla="*/ 68 w 167"/>
                <a:gd name="T15" fmla="*/ 62 h 147"/>
                <a:gd name="T16" fmla="*/ 61 w 167"/>
                <a:gd name="T17" fmla="*/ 105 h 147"/>
                <a:gd name="T18" fmla="*/ 57 w 167"/>
                <a:gd name="T19" fmla="*/ 103 h 147"/>
                <a:gd name="T20" fmla="*/ 60 w 167"/>
                <a:gd name="T21" fmla="*/ 58 h 147"/>
                <a:gd name="T22" fmla="*/ 15 w 167"/>
                <a:gd name="T23" fmla="*/ 6 h 147"/>
                <a:gd name="T24" fmla="*/ 3 w 167"/>
                <a:gd name="T25" fmla="*/ 17 h 147"/>
                <a:gd name="T26" fmla="*/ 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8" y="80"/>
                  </a:moveTo>
                  <a:cubicBezTo>
                    <a:pt x="8" y="88"/>
                    <a:pt x="7" y="98"/>
                    <a:pt x="10" y="106"/>
                  </a:cubicBezTo>
                  <a:cubicBezTo>
                    <a:pt x="19" y="119"/>
                    <a:pt x="48" y="143"/>
                    <a:pt x="65" y="145"/>
                  </a:cubicBezTo>
                  <a:cubicBezTo>
                    <a:pt x="81" y="147"/>
                    <a:pt x="115" y="123"/>
                    <a:pt x="132" y="114"/>
                  </a:cubicBezTo>
                  <a:cubicBezTo>
                    <a:pt x="149" y="105"/>
                    <a:pt x="167" y="99"/>
                    <a:pt x="158" y="92"/>
                  </a:cubicBezTo>
                  <a:cubicBezTo>
                    <a:pt x="127" y="70"/>
                    <a:pt x="130" y="54"/>
                    <a:pt x="126" y="41"/>
                  </a:cubicBezTo>
                  <a:cubicBezTo>
                    <a:pt x="123" y="29"/>
                    <a:pt x="116" y="31"/>
                    <a:pt x="108" y="36"/>
                  </a:cubicBezTo>
                  <a:cubicBezTo>
                    <a:pt x="100" y="41"/>
                    <a:pt x="73" y="55"/>
                    <a:pt x="68" y="62"/>
                  </a:cubicBezTo>
                  <a:cubicBezTo>
                    <a:pt x="66" y="67"/>
                    <a:pt x="64" y="94"/>
                    <a:pt x="61" y="105"/>
                  </a:cubicBezTo>
                  <a:cubicBezTo>
                    <a:pt x="59" y="116"/>
                    <a:pt x="52" y="114"/>
                    <a:pt x="57" y="103"/>
                  </a:cubicBezTo>
                  <a:cubicBezTo>
                    <a:pt x="62" y="92"/>
                    <a:pt x="64" y="72"/>
                    <a:pt x="60" y="58"/>
                  </a:cubicBezTo>
                  <a:cubicBezTo>
                    <a:pt x="57" y="44"/>
                    <a:pt x="22" y="8"/>
                    <a:pt x="15" y="6"/>
                  </a:cubicBezTo>
                  <a:cubicBezTo>
                    <a:pt x="15" y="6"/>
                    <a:pt x="0" y="0"/>
                    <a:pt x="3" y="17"/>
                  </a:cubicBezTo>
                  <a:cubicBezTo>
                    <a:pt x="6" y="34"/>
                    <a:pt x="8" y="66"/>
                    <a:pt x="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6" name="Freeform 676"/>
            <p:cNvSpPr/>
            <p:nvPr/>
          </p:nvSpPr>
          <p:spPr bwMode="auto">
            <a:xfrm>
              <a:off x="4859339" y="5478463"/>
              <a:ext cx="93663" cy="101600"/>
            </a:xfrm>
            <a:custGeom>
              <a:avLst/>
              <a:gdLst>
                <a:gd name="T0" fmla="*/ 51 w 174"/>
                <a:gd name="T1" fmla="*/ 183 h 191"/>
                <a:gd name="T2" fmla="*/ 107 w 174"/>
                <a:gd name="T3" fmla="*/ 168 h 191"/>
                <a:gd name="T4" fmla="*/ 169 w 174"/>
                <a:gd name="T5" fmla="*/ 103 h 191"/>
                <a:gd name="T6" fmla="*/ 157 w 174"/>
                <a:gd name="T7" fmla="*/ 70 h 191"/>
                <a:gd name="T8" fmla="*/ 129 w 174"/>
                <a:gd name="T9" fmla="*/ 36 h 191"/>
                <a:gd name="T10" fmla="*/ 115 w 174"/>
                <a:gd name="T11" fmla="*/ 2 h 191"/>
                <a:gd name="T12" fmla="*/ 76 w 174"/>
                <a:gd name="T13" fmla="*/ 33 h 191"/>
                <a:gd name="T14" fmla="*/ 54 w 174"/>
                <a:gd name="T15" fmla="*/ 58 h 191"/>
                <a:gd name="T16" fmla="*/ 45 w 174"/>
                <a:gd name="T17" fmla="*/ 28 h 191"/>
                <a:gd name="T18" fmla="*/ 20 w 174"/>
                <a:gd name="T19" fmla="*/ 32 h 191"/>
                <a:gd name="T20" fmla="*/ 21 w 174"/>
                <a:gd name="T21" fmla="*/ 67 h 191"/>
                <a:gd name="T22" fmla="*/ 9 w 174"/>
                <a:gd name="T23" fmla="*/ 121 h 191"/>
                <a:gd name="T24" fmla="*/ 51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51" y="183"/>
                  </a:moveTo>
                  <a:cubicBezTo>
                    <a:pt x="51" y="183"/>
                    <a:pt x="81" y="191"/>
                    <a:pt x="107" y="168"/>
                  </a:cubicBezTo>
                  <a:cubicBezTo>
                    <a:pt x="133" y="146"/>
                    <a:pt x="163" y="115"/>
                    <a:pt x="169" y="103"/>
                  </a:cubicBezTo>
                  <a:cubicBezTo>
                    <a:pt x="174" y="91"/>
                    <a:pt x="174" y="64"/>
                    <a:pt x="157" y="70"/>
                  </a:cubicBezTo>
                  <a:cubicBezTo>
                    <a:pt x="164" y="47"/>
                    <a:pt x="155" y="28"/>
                    <a:pt x="129" y="36"/>
                  </a:cubicBezTo>
                  <a:cubicBezTo>
                    <a:pt x="135" y="10"/>
                    <a:pt x="123" y="3"/>
                    <a:pt x="115" y="2"/>
                  </a:cubicBezTo>
                  <a:cubicBezTo>
                    <a:pt x="107" y="0"/>
                    <a:pt x="82" y="25"/>
                    <a:pt x="76" y="33"/>
                  </a:cubicBezTo>
                  <a:cubicBezTo>
                    <a:pt x="70" y="42"/>
                    <a:pt x="54" y="58"/>
                    <a:pt x="54" y="58"/>
                  </a:cubicBezTo>
                  <a:cubicBezTo>
                    <a:pt x="54" y="58"/>
                    <a:pt x="52" y="35"/>
                    <a:pt x="45" y="28"/>
                  </a:cubicBezTo>
                  <a:cubicBezTo>
                    <a:pt x="37" y="21"/>
                    <a:pt x="20" y="9"/>
                    <a:pt x="20" y="32"/>
                  </a:cubicBezTo>
                  <a:cubicBezTo>
                    <a:pt x="20" y="55"/>
                    <a:pt x="21" y="67"/>
                    <a:pt x="21" y="67"/>
                  </a:cubicBezTo>
                  <a:cubicBezTo>
                    <a:pt x="21" y="67"/>
                    <a:pt x="0" y="95"/>
                    <a:pt x="9" y="121"/>
                  </a:cubicBezTo>
                  <a:cubicBezTo>
                    <a:pt x="23" y="168"/>
                    <a:pt x="51" y="183"/>
                    <a:pt x="51"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7" name="Freeform 677"/>
            <p:cNvSpPr/>
            <p:nvPr/>
          </p:nvSpPr>
          <p:spPr bwMode="auto">
            <a:xfrm>
              <a:off x="4859339" y="5478463"/>
              <a:ext cx="93663" cy="101600"/>
            </a:xfrm>
            <a:custGeom>
              <a:avLst/>
              <a:gdLst>
                <a:gd name="T0" fmla="*/ 50 w 174"/>
                <a:gd name="T1" fmla="*/ 46 h 191"/>
                <a:gd name="T2" fmla="*/ 51 w 174"/>
                <a:gd name="T3" fmla="*/ 52 h 191"/>
                <a:gd name="T4" fmla="*/ 51 w 174"/>
                <a:gd name="T5" fmla="*/ 62 h 191"/>
                <a:gd name="T6" fmla="*/ 50 w 174"/>
                <a:gd name="T7" fmla="*/ 69 h 191"/>
                <a:gd name="T8" fmla="*/ 67 w 174"/>
                <a:gd name="T9" fmla="*/ 79 h 191"/>
                <a:gd name="T10" fmla="*/ 81 w 174"/>
                <a:gd name="T11" fmla="*/ 107 h 191"/>
                <a:gd name="T12" fmla="*/ 86 w 174"/>
                <a:gd name="T13" fmla="*/ 103 h 191"/>
                <a:gd name="T14" fmla="*/ 56 w 174"/>
                <a:gd name="T15" fmla="*/ 65 h 191"/>
                <a:gd name="T16" fmla="*/ 80 w 174"/>
                <a:gd name="T17" fmla="*/ 35 h 191"/>
                <a:gd name="T18" fmla="*/ 111 w 174"/>
                <a:gd name="T19" fmla="*/ 5 h 191"/>
                <a:gd name="T20" fmla="*/ 127 w 174"/>
                <a:gd name="T21" fmla="*/ 25 h 191"/>
                <a:gd name="T22" fmla="*/ 106 w 174"/>
                <a:gd name="T23" fmla="*/ 60 h 191"/>
                <a:gd name="T24" fmla="*/ 91 w 174"/>
                <a:gd name="T25" fmla="*/ 74 h 191"/>
                <a:gd name="T26" fmla="*/ 94 w 174"/>
                <a:gd name="T27" fmla="*/ 80 h 191"/>
                <a:gd name="T28" fmla="*/ 109 w 174"/>
                <a:gd name="T29" fmla="*/ 62 h 191"/>
                <a:gd name="T30" fmla="*/ 137 w 174"/>
                <a:gd name="T31" fmla="*/ 37 h 191"/>
                <a:gd name="T32" fmla="*/ 156 w 174"/>
                <a:gd name="T33" fmla="*/ 60 h 191"/>
                <a:gd name="T34" fmla="*/ 121 w 174"/>
                <a:gd name="T35" fmla="*/ 97 h 191"/>
                <a:gd name="T36" fmla="*/ 113 w 174"/>
                <a:gd name="T37" fmla="*/ 101 h 191"/>
                <a:gd name="T38" fmla="*/ 117 w 174"/>
                <a:gd name="T39" fmla="*/ 107 h 191"/>
                <a:gd name="T40" fmla="*/ 140 w 174"/>
                <a:gd name="T41" fmla="*/ 87 h 191"/>
                <a:gd name="T42" fmla="*/ 161 w 174"/>
                <a:gd name="T43" fmla="*/ 72 h 191"/>
                <a:gd name="T44" fmla="*/ 168 w 174"/>
                <a:gd name="T45" fmla="*/ 96 h 191"/>
                <a:gd name="T46" fmla="*/ 145 w 174"/>
                <a:gd name="T47" fmla="*/ 128 h 191"/>
                <a:gd name="T48" fmla="*/ 132 w 174"/>
                <a:gd name="T49" fmla="*/ 134 h 191"/>
                <a:gd name="T50" fmla="*/ 127 w 174"/>
                <a:gd name="T51" fmla="*/ 134 h 191"/>
                <a:gd name="T52" fmla="*/ 110 w 174"/>
                <a:gd name="T53" fmla="*/ 163 h 191"/>
                <a:gd name="T54" fmla="*/ 78 w 174"/>
                <a:gd name="T55" fmla="*/ 179 h 191"/>
                <a:gd name="T56" fmla="*/ 44 w 174"/>
                <a:gd name="T57" fmla="*/ 173 h 191"/>
                <a:gd name="T58" fmla="*/ 51 w 174"/>
                <a:gd name="T59" fmla="*/ 183 h 191"/>
                <a:gd name="T60" fmla="*/ 107 w 174"/>
                <a:gd name="T61" fmla="*/ 168 h 191"/>
                <a:gd name="T62" fmla="*/ 169 w 174"/>
                <a:gd name="T63" fmla="*/ 103 h 191"/>
                <a:gd name="T64" fmla="*/ 157 w 174"/>
                <a:gd name="T65" fmla="*/ 70 h 191"/>
                <a:gd name="T66" fmla="*/ 129 w 174"/>
                <a:gd name="T67" fmla="*/ 36 h 191"/>
                <a:gd name="T68" fmla="*/ 115 w 174"/>
                <a:gd name="T69" fmla="*/ 2 h 191"/>
                <a:gd name="T70" fmla="*/ 76 w 174"/>
                <a:gd name="T71" fmla="*/ 33 h 191"/>
                <a:gd name="T72" fmla="*/ 54 w 174"/>
                <a:gd name="T73" fmla="*/ 58 h 191"/>
                <a:gd name="T74" fmla="*/ 45 w 174"/>
                <a:gd name="T75" fmla="*/ 28 h 191"/>
                <a:gd name="T76" fmla="*/ 20 w 174"/>
                <a:gd name="T77" fmla="*/ 32 h 191"/>
                <a:gd name="T78" fmla="*/ 21 w 174"/>
                <a:gd name="T79" fmla="*/ 67 h 191"/>
                <a:gd name="T80" fmla="*/ 9 w 174"/>
                <a:gd name="T81" fmla="*/ 121 h 191"/>
                <a:gd name="T82" fmla="*/ 11 w 174"/>
                <a:gd name="T83" fmla="*/ 125 h 191"/>
                <a:gd name="T84" fmla="*/ 24 w 174"/>
                <a:gd name="T85" fmla="*/ 71 h 191"/>
                <a:gd name="T86" fmla="*/ 23 w 174"/>
                <a:gd name="T87" fmla="*/ 50 h 191"/>
                <a:gd name="T88" fmla="*/ 25 w 174"/>
                <a:gd name="T89" fmla="*/ 24 h 191"/>
                <a:gd name="T90" fmla="*/ 34 w 174"/>
                <a:gd name="T91" fmla="*/ 25 h 191"/>
                <a:gd name="T92" fmla="*/ 45 w 174"/>
                <a:gd name="T93" fmla="*/ 32 h 191"/>
                <a:gd name="T94" fmla="*/ 50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50" y="46"/>
                  </a:moveTo>
                  <a:cubicBezTo>
                    <a:pt x="50" y="48"/>
                    <a:pt x="50" y="50"/>
                    <a:pt x="51" y="52"/>
                  </a:cubicBezTo>
                  <a:cubicBezTo>
                    <a:pt x="51" y="56"/>
                    <a:pt x="51" y="59"/>
                    <a:pt x="51" y="62"/>
                  </a:cubicBezTo>
                  <a:cubicBezTo>
                    <a:pt x="51" y="65"/>
                    <a:pt x="51" y="67"/>
                    <a:pt x="50" y="69"/>
                  </a:cubicBezTo>
                  <a:cubicBezTo>
                    <a:pt x="50" y="72"/>
                    <a:pt x="59" y="70"/>
                    <a:pt x="67" y="79"/>
                  </a:cubicBezTo>
                  <a:cubicBezTo>
                    <a:pt x="76" y="88"/>
                    <a:pt x="80" y="101"/>
                    <a:pt x="81" y="107"/>
                  </a:cubicBezTo>
                  <a:cubicBezTo>
                    <a:pt x="81" y="114"/>
                    <a:pt x="88" y="110"/>
                    <a:pt x="86" y="103"/>
                  </a:cubicBezTo>
                  <a:cubicBezTo>
                    <a:pt x="84" y="96"/>
                    <a:pt x="78" y="76"/>
                    <a:pt x="56" y="65"/>
                  </a:cubicBezTo>
                  <a:cubicBezTo>
                    <a:pt x="56" y="60"/>
                    <a:pt x="74" y="42"/>
                    <a:pt x="80" y="35"/>
                  </a:cubicBezTo>
                  <a:cubicBezTo>
                    <a:pt x="86" y="27"/>
                    <a:pt x="106" y="7"/>
                    <a:pt x="111" y="5"/>
                  </a:cubicBezTo>
                  <a:cubicBezTo>
                    <a:pt x="116" y="4"/>
                    <a:pt x="129" y="12"/>
                    <a:pt x="127" y="25"/>
                  </a:cubicBezTo>
                  <a:cubicBezTo>
                    <a:pt x="125" y="38"/>
                    <a:pt x="111" y="54"/>
                    <a:pt x="106" y="60"/>
                  </a:cubicBezTo>
                  <a:cubicBezTo>
                    <a:pt x="100" y="66"/>
                    <a:pt x="91" y="74"/>
                    <a:pt x="91" y="74"/>
                  </a:cubicBezTo>
                  <a:cubicBezTo>
                    <a:pt x="94" y="80"/>
                    <a:pt x="94" y="80"/>
                    <a:pt x="94" y="80"/>
                  </a:cubicBezTo>
                  <a:cubicBezTo>
                    <a:pt x="94" y="80"/>
                    <a:pt x="100" y="72"/>
                    <a:pt x="109" y="62"/>
                  </a:cubicBezTo>
                  <a:cubicBezTo>
                    <a:pt x="118" y="52"/>
                    <a:pt x="123" y="40"/>
                    <a:pt x="137" y="37"/>
                  </a:cubicBezTo>
                  <a:cubicBezTo>
                    <a:pt x="150" y="34"/>
                    <a:pt x="159" y="48"/>
                    <a:pt x="156" y="60"/>
                  </a:cubicBezTo>
                  <a:cubicBezTo>
                    <a:pt x="154" y="71"/>
                    <a:pt x="132" y="92"/>
                    <a:pt x="121" y="97"/>
                  </a:cubicBezTo>
                  <a:cubicBezTo>
                    <a:pt x="116" y="100"/>
                    <a:pt x="113" y="101"/>
                    <a:pt x="113" y="101"/>
                  </a:cubicBezTo>
                  <a:cubicBezTo>
                    <a:pt x="117" y="107"/>
                    <a:pt x="117" y="107"/>
                    <a:pt x="117" y="107"/>
                  </a:cubicBezTo>
                  <a:cubicBezTo>
                    <a:pt x="117" y="107"/>
                    <a:pt x="134" y="93"/>
                    <a:pt x="140" y="87"/>
                  </a:cubicBezTo>
                  <a:cubicBezTo>
                    <a:pt x="147" y="82"/>
                    <a:pt x="155" y="73"/>
                    <a:pt x="161" y="72"/>
                  </a:cubicBezTo>
                  <a:cubicBezTo>
                    <a:pt x="167" y="71"/>
                    <a:pt x="171" y="87"/>
                    <a:pt x="168" y="96"/>
                  </a:cubicBezTo>
                  <a:cubicBezTo>
                    <a:pt x="168" y="96"/>
                    <a:pt x="169" y="106"/>
                    <a:pt x="145" y="128"/>
                  </a:cubicBezTo>
                  <a:cubicBezTo>
                    <a:pt x="140" y="132"/>
                    <a:pt x="134" y="137"/>
                    <a:pt x="132" y="134"/>
                  </a:cubicBezTo>
                  <a:cubicBezTo>
                    <a:pt x="129" y="130"/>
                    <a:pt x="126" y="128"/>
                    <a:pt x="127" y="134"/>
                  </a:cubicBezTo>
                  <a:cubicBezTo>
                    <a:pt x="128" y="139"/>
                    <a:pt x="116" y="159"/>
                    <a:pt x="110" y="163"/>
                  </a:cubicBezTo>
                  <a:cubicBezTo>
                    <a:pt x="102" y="168"/>
                    <a:pt x="94" y="180"/>
                    <a:pt x="78" y="179"/>
                  </a:cubicBezTo>
                  <a:cubicBezTo>
                    <a:pt x="67" y="178"/>
                    <a:pt x="54" y="177"/>
                    <a:pt x="44" y="173"/>
                  </a:cubicBezTo>
                  <a:cubicBezTo>
                    <a:pt x="48" y="179"/>
                    <a:pt x="51" y="183"/>
                    <a:pt x="51" y="183"/>
                  </a:cubicBezTo>
                  <a:cubicBezTo>
                    <a:pt x="51" y="183"/>
                    <a:pt x="81" y="191"/>
                    <a:pt x="107" y="168"/>
                  </a:cubicBezTo>
                  <a:cubicBezTo>
                    <a:pt x="133" y="146"/>
                    <a:pt x="163" y="115"/>
                    <a:pt x="169" y="103"/>
                  </a:cubicBezTo>
                  <a:cubicBezTo>
                    <a:pt x="174" y="91"/>
                    <a:pt x="174" y="64"/>
                    <a:pt x="157" y="70"/>
                  </a:cubicBezTo>
                  <a:cubicBezTo>
                    <a:pt x="164" y="47"/>
                    <a:pt x="155" y="28"/>
                    <a:pt x="129" y="36"/>
                  </a:cubicBezTo>
                  <a:cubicBezTo>
                    <a:pt x="135" y="10"/>
                    <a:pt x="123" y="3"/>
                    <a:pt x="115" y="2"/>
                  </a:cubicBezTo>
                  <a:cubicBezTo>
                    <a:pt x="107" y="0"/>
                    <a:pt x="82" y="25"/>
                    <a:pt x="76" y="33"/>
                  </a:cubicBezTo>
                  <a:cubicBezTo>
                    <a:pt x="70" y="42"/>
                    <a:pt x="54" y="58"/>
                    <a:pt x="54" y="58"/>
                  </a:cubicBezTo>
                  <a:cubicBezTo>
                    <a:pt x="54" y="58"/>
                    <a:pt x="52" y="35"/>
                    <a:pt x="45" y="28"/>
                  </a:cubicBezTo>
                  <a:cubicBezTo>
                    <a:pt x="37" y="21"/>
                    <a:pt x="20" y="9"/>
                    <a:pt x="20" y="32"/>
                  </a:cubicBezTo>
                  <a:cubicBezTo>
                    <a:pt x="20" y="55"/>
                    <a:pt x="21" y="67"/>
                    <a:pt x="21" y="67"/>
                  </a:cubicBezTo>
                  <a:cubicBezTo>
                    <a:pt x="21" y="67"/>
                    <a:pt x="0" y="95"/>
                    <a:pt x="9" y="121"/>
                  </a:cubicBezTo>
                  <a:cubicBezTo>
                    <a:pt x="10" y="122"/>
                    <a:pt x="10" y="124"/>
                    <a:pt x="11" y="125"/>
                  </a:cubicBezTo>
                  <a:cubicBezTo>
                    <a:pt x="11" y="110"/>
                    <a:pt x="12" y="84"/>
                    <a:pt x="24" y="71"/>
                  </a:cubicBezTo>
                  <a:cubicBezTo>
                    <a:pt x="28" y="67"/>
                    <a:pt x="24" y="57"/>
                    <a:pt x="23" y="50"/>
                  </a:cubicBezTo>
                  <a:cubicBezTo>
                    <a:pt x="23" y="43"/>
                    <a:pt x="21" y="28"/>
                    <a:pt x="25" y="24"/>
                  </a:cubicBezTo>
                  <a:cubicBezTo>
                    <a:pt x="27" y="22"/>
                    <a:pt x="32" y="24"/>
                    <a:pt x="34" y="25"/>
                  </a:cubicBezTo>
                  <a:cubicBezTo>
                    <a:pt x="38" y="26"/>
                    <a:pt x="42" y="29"/>
                    <a:pt x="45" y="32"/>
                  </a:cubicBezTo>
                  <a:cubicBezTo>
                    <a:pt x="48" y="36"/>
                    <a:pt x="49" y="41"/>
                    <a:pt x="50"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8" name="Freeform 678"/>
            <p:cNvSpPr/>
            <p:nvPr/>
          </p:nvSpPr>
          <p:spPr bwMode="auto">
            <a:xfrm>
              <a:off x="4854576" y="5535613"/>
              <a:ext cx="34925" cy="47625"/>
            </a:xfrm>
            <a:custGeom>
              <a:avLst/>
              <a:gdLst>
                <a:gd name="T0" fmla="*/ 17 w 66"/>
                <a:gd name="T1" fmla="*/ 3 h 90"/>
                <a:gd name="T2" fmla="*/ 66 w 66"/>
                <a:gd name="T3" fmla="*/ 77 h 90"/>
                <a:gd name="T4" fmla="*/ 54 w 66"/>
                <a:gd name="T5" fmla="*/ 89 h 90"/>
                <a:gd name="T6" fmla="*/ 0 w 66"/>
                <a:gd name="T7" fmla="*/ 14 h 90"/>
                <a:gd name="T8" fmla="*/ 17 w 66"/>
                <a:gd name="T9" fmla="*/ 3 h 90"/>
              </a:gdLst>
              <a:ahLst/>
              <a:cxnLst>
                <a:cxn ang="0">
                  <a:pos x="T0" y="T1"/>
                </a:cxn>
                <a:cxn ang="0">
                  <a:pos x="T2" y="T3"/>
                </a:cxn>
                <a:cxn ang="0">
                  <a:pos x="T4" y="T5"/>
                </a:cxn>
                <a:cxn ang="0">
                  <a:pos x="T6" y="T7"/>
                </a:cxn>
                <a:cxn ang="0">
                  <a:pos x="T8" y="T9"/>
                </a:cxn>
              </a:cxnLst>
              <a:rect l="0" t="0" r="r" b="b"/>
              <a:pathLst>
                <a:path w="66" h="90">
                  <a:moveTo>
                    <a:pt x="17" y="3"/>
                  </a:moveTo>
                  <a:cubicBezTo>
                    <a:pt x="17" y="3"/>
                    <a:pt x="21" y="32"/>
                    <a:pt x="66" y="77"/>
                  </a:cubicBezTo>
                  <a:cubicBezTo>
                    <a:pt x="64" y="90"/>
                    <a:pt x="54" y="89"/>
                    <a:pt x="54" y="89"/>
                  </a:cubicBezTo>
                  <a:cubicBezTo>
                    <a:pt x="54" y="89"/>
                    <a:pt x="9" y="75"/>
                    <a:pt x="0" y="14"/>
                  </a:cubicBezTo>
                  <a:cubicBezTo>
                    <a:pt x="4" y="0"/>
                    <a:pt x="17" y="3"/>
                    <a:pt x="17"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9" name="Freeform 679"/>
            <p:cNvSpPr/>
            <p:nvPr/>
          </p:nvSpPr>
          <p:spPr bwMode="auto">
            <a:xfrm>
              <a:off x="4676776" y="5648326"/>
              <a:ext cx="120650"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0" name="Freeform 680"/>
            <p:cNvSpPr/>
            <p:nvPr/>
          </p:nvSpPr>
          <p:spPr bwMode="auto">
            <a:xfrm>
              <a:off x="4681539" y="56515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1"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2" y="14"/>
                    <a:pt x="22" y="27"/>
                    <a:pt x="22" y="45"/>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1" name="Freeform 681"/>
            <p:cNvSpPr/>
            <p:nvPr/>
          </p:nvSpPr>
          <p:spPr bwMode="auto">
            <a:xfrm>
              <a:off x="4735514" y="5684838"/>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5" y="243"/>
                    <a:pt x="15" y="209"/>
                  </a:cubicBezTo>
                  <a:cubicBezTo>
                    <a:pt x="15" y="167"/>
                    <a:pt x="14" y="0"/>
                    <a:pt x="14" y="0"/>
                  </a:cubicBezTo>
                  <a:cubicBezTo>
                    <a:pt x="3" y="2"/>
                    <a:pt x="3" y="2"/>
                    <a:pt x="3" y="2"/>
                  </a:cubicBezTo>
                  <a:cubicBezTo>
                    <a:pt x="3"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2" name="Freeform 682"/>
            <p:cNvSpPr/>
            <p:nvPr/>
          </p:nvSpPr>
          <p:spPr bwMode="auto">
            <a:xfrm>
              <a:off x="4719639" y="5672138"/>
              <a:ext cx="42863" cy="23813"/>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3" name="Freeform 683"/>
            <p:cNvSpPr/>
            <p:nvPr/>
          </p:nvSpPr>
          <p:spPr bwMode="auto">
            <a:xfrm>
              <a:off x="4676776" y="5805488"/>
              <a:ext cx="58738" cy="31750"/>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4" name="Freeform 684"/>
            <p:cNvSpPr/>
            <p:nvPr/>
          </p:nvSpPr>
          <p:spPr bwMode="auto">
            <a:xfrm>
              <a:off x="4673601" y="5830888"/>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5" name="Oval 685"/>
            <p:cNvSpPr>
              <a:spLocks noChangeArrowheads="1"/>
            </p:cNvSpPr>
            <p:nvPr/>
          </p:nvSpPr>
          <p:spPr bwMode="auto">
            <a:xfrm>
              <a:off x="4695826"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6" name="Freeform 686"/>
            <p:cNvSpPr/>
            <p:nvPr/>
          </p:nvSpPr>
          <p:spPr bwMode="auto">
            <a:xfrm>
              <a:off x="4745039" y="5805488"/>
              <a:ext cx="58738" cy="31750"/>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7" name="Freeform 687"/>
            <p:cNvSpPr/>
            <p:nvPr/>
          </p:nvSpPr>
          <p:spPr bwMode="auto">
            <a:xfrm>
              <a:off x="4741864" y="5830888"/>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8" name="Oval 688"/>
            <p:cNvSpPr>
              <a:spLocks noChangeArrowheads="1"/>
            </p:cNvSpPr>
            <p:nvPr/>
          </p:nvSpPr>
          <p:spPr bwMode="auto">
            <a:xfrm>
              <a:off x="4765676" y="58166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9" name="Freeform 689"/>
            <p:cNvSpPr/>
            <p:nvPr/>
          </p:nvSpPr>
          <p:spPr bwMode="auto">
            <a:xfrm>
              <a:off x="4705351" y="54895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0" name="Freeform 690"/>
            <p:cNvSpPr/>
            <p:nvPr/>
          </p:nvSpPr>
          <p:spPr bwMode="auto">
            <a:xfrm>
              <a:off x="4719639" y="5532438"/>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1" name="Freeform 691"/>
            <p:cNvSpPr/>
            <p:nvPr/>
          </p:nvSpPr>
          <p:spPr bwMode="auto">
            <a:xfrm>
              <a:off x="4748214" y="5532438"/>
              <a:ext cx="17463" cy="12700"/>
            </a:xfrm>
            <a:custGeom>
              <a:avLst/>
              <a:gdLst>
                <a:gd name="T0" fmla="*/ 1 w 11"/>
                <a:gd name="T1" fmla="*/ 2 h 8"/>
                <a:gd name="T2" fmla="*/ 9 w 11"/>
                <a:gd name="T3" fmla="*/ 8 h 8"/>
                <a:gd name="T4" fmla="*/ 11 w 11"/>
                <a:gd name="T5" fmla="*/ 6 h 8"/>
                <a:gd name="T6" fmla="*/ 1 w 11"/>
                <a:gd name="T7" fmla="*/ 0 h 8"/>
                <a:gd name="T8" fmla="*/ 0 w 11"/>
                <a:gd name="T9" fmla="*/ 1 h 8"/>
                <a:gd name="T10" fmla="*/ 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 y="2"/>
                  </a:moveTo>
                  <a:lnTo>
                    <a:pt x="9" y="8"/>
                  </a:lnTo>
                  <a:lnTo>
                    <a:pt x="11"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2" name="Freeform 692"/>
            <p:cNvSpPr>
              <a:spLocks noEditPoints="1"/>
            </p:cNvSpPr>
            <p:nvPr/>
          </p:nvSpPr>
          <p:spPr bwMode="auto">
            <a:xfrm>
              <a:off x="4710114" y="5522913"/>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3" name="Freeform 693"/>
            <p:cNvSpPr/>
            <p:nvPr/>
          </p:nvSpPr>
          <p:spPr bwMode="auto">
            <a:xfrm>
              <a:off x="4725989" y="5534026"/>
              <a:ext cx="36513" cy="84138"/>
            </a:xfrm>
            <a:custGeom>
              <a:avLst/>
              <a:gdLst>
                <a:gd name="T0" fmla="*/ 14 w 23"/>
                <a:gd name="T1" fmla="*/ 0 h 53"/>
                <a:gd name="T2" fmla="*/ 7 w 23"/>
                <a:gd name="T3" fmla="*/ 0 h 53"/>
                <a:gd name="T4" fmla="*/ 7 w 23"/>
                <a:gd name="T5" fmla="*/ 1 h 53"/>
                <a:gd name="T6" fmla="*/ 0 w 23"/>
                <a:gd name="T7" fmla="*/ 37 h 53"/>
                <a:gd name="T8" fmla="*/ 11 w 23"/>
                <a:gd name="T9" fmla="*/ 53 h 53"/>
                <a:gd name="T10" fmla="*/ 23 w 23"/>
                <a:gd name="T11" fmla="*/ 37 h 53"/>
                <a:gd name="T12" fmla="*/ 14 w 2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3" h="53">
                  <a:moveTo>
                    <a:pt x="14" y="0"/>
                  </a:moveTo>
                  <a:lnTo>
                    <a:pt x="7" y="0"/>
                  </a:lnTo>
                  <a:lnTo>
                    <a:pt x="7" y="1"/>
                  </a:lnTo>
                  <a:lnTo>
                    <a:pt x="0" y="37"/>
                  </a:lnTo>
                  <a:lnTo>
                    <a:pt x="11" y="53"/>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4" name="Freeform 694"/>
            <p:cNvSpPr/>
            <p:nvPr/>
          </p:nvSpPr>
          <p:spPr bwMode="auto">
            <a:xfrm>
              <a:off x="4727576" y="5535613"/>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5" name="Freeform 695"/>
            <p:cNvSpPr/>
            <p:nvPr/>
          </p:nvSpPr>
          <p:spPr bwMode="auto">
            <a:xfrm>
              <a:off x="4743451" y="5535613"/>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6" name="Freeform 696"/>
            <p:cNvSpPr/>
            <p:nvPr/>
          </p:nvSpPr>
          <p:spPr bwMode="auto">
            <a:xfrm>
              <a:off x="4733926" y="5545138"/>
              <a:ext cx="17463" cy="19050"/>
            </a:xfrm>
            <a:custGeom>
              <a:avLst/>
              <a:gdLst>
                <a:gd name="T0" fmla="*/ 29 w 33"/>
                <a:gd name="T1" fmla="*/ 0 h 36"/>
                <a:gd name="T2" fmla="*/ 23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3" y="6"/>
                  </a:cubicBezTo>
                  <a:cubicBezTo>
                    <a:pt x="18" y="11"/>
                    <a:pt x="11" y="16"/>
                    <a:pt x="2" y="20"/>
                  </a:cubicBezTo>
                  <a:cubicBezTo>
                    <a:pt x="0" y="36"/>
                    <a:pt x="0" y="36"/>
                    <a:pt x="0" y="36"/>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7" name="Freeform 697"/>
            <p:cNvSpPr/>
            <p:nvPr/>
          </p:nvSpPr>
          <p:spPr bwMode="auto">
            <a:xfrm>
              <a:off x="4729164" y="5564188"/>
              <a:ext cx="26988" cy="22225"/>
            </a:xfrm>
            <a:custGeom>
              <a:avLst/>
              <a:gdLst>
                <a:gd name="T0" fmla="*/ 50 w 50"/>
                <a:gd name="T1" fmla="*/ 17 h 43"/>
                <a:gd name="T2" fmla="*/ 46 w 50"/>
                <a:gd name="T3" fmla="*/ 0 h 43"/>
                <a:gd name="T4" fmla="*/ 35 w 50"/>
                <a:gd name="T5" fmla="*/ 12 h 43"/>
                <a:gd name="T6" fmla="*/ 2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2"/>
                  </a:cubicBezTo>
                  <a:cubicBezTo>
                    <a:pt x="28" y="18"/>
                    <a:pt x="18" y="25"/>
                    <a:pt x="2"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8" name="Freeform 698"/>
            <p:cNvSpPr/>
            <p:nvPr/>
          </p:nvSpPr>
          <p:spPr bwMode="auto">
            <a:xfrm>
              <a:off x="4732339" y="5584826"/>
              <a:ext cx="28575"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9" name="Freeform 699"/>
            <p:cNvSpPr/>
            <p:nvPr/>
          </p:nvSpPr>
          <p:spPr bwMode="auto">
            <a:xfrm>
              <a:off x="4733926" y="5529263"/>
              <a:ext cx="17463" cy="11113"/>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0" name="Freeform 700"/>
            <p:cNvSpPr/>
            <p:nvPr/>
          </p:nvSpPr>
          <p:spPr bwMode="auto">
            <a:xfrm>
              <a:off x="4687889" y="5519738"/>
              <a:ext cx="103188" cy="142875"/>
            </a:xfrm>
            <a:custGeom>
              <a:avLst/>
              <a:gdLst>
                <a:gd name="T0" fmla="*/ 33 w 195"/>
                <a:gd name="T1" fmla="*/ 0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1" name="Freeform 701"/>
            <p:cNvSpPr/>
            <p:nvPr/>
          </p:nvSpPr>
          <p:spPr bwMode="auto">
            <a:xfrm>
              <a:off x="4687889" y="5526088"/>
              <a:ext cx="52388" cy="127000"/>
            </a:xfrm>
            <a:custGeom>
              <a:avLst/>
              <a:gdLst>
                <a:gd name="T0" fmla="*/ 23 w 100"/>
                <a:gd name="T1" fmla="*/ 16 h 237"/>
                <a:gd name="T2" fmla="*/ 8 w 100"/>
                <a:gd name="T3" fmla="*/ 171 h 237"/>
                <a:gd name="T4" fmla="*/ 24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4" y="233"/>
                  </a:cubicBezTo>
                  <a:cubicBezTo>
                    <a:pt x="49" y="237"/>
                    <a:pt x="85" y="232"/>
                    <a:pt x="85" y="232"/>
                  </a:cubicBezTo>
                  <a:cubicBezTo>
                    <a:pt x="85" y="130"/>
                    <a:pt x="85" y="130"/>
                    <a:pt x="85" y="130"/>
                  </a:cubicBezTo>
                  <a:cubicBezTo>
                    <a:pt x="94" y="121"/>
                    <a:pt x="100" y="112"/>
                    <a:pt x="100" y="112"/>
                  </a:cubicBezTo>
                  <a:cubicBezTo>
                    <a:pt x="100" y="112"/>
                    <a:pt x="53" y="38"/>
                    <a:pt x="42" y="22"/>
                  </a:cubicBezTo>
                  <a:cubicBezTo>
                    <a:pt x="32" y="5"/>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2" name="Freeform 702"/>
            <p:cNvSpPr/>
            <p:nvPr/>
          </p:nvSpPr>
          <p:spPr bwMode="auto">
            <a:xfrm>
              <a:off x="4735514" y="55260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3" name="Rectangle 703"/>
            <p:cNvSpPr>
              <a:spLocks noChangeArrowheads="1"/>
            </p:cNvSpPr>
            <p:nvPr/>
          </p:nvSpPr>
          <p:spPr bwMode="auto">
            <a:xfrm>
              <a:off x="4752976" y="562768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84" name="Freeform 704"/>
            <p:cNvSpPr/>
            <p:nvPr/>
          </p:nvSpPr>
          <p:spPr bwMode="auto">
            <a:xfrm>
              <a:off x="4618039" y="5287963"/>
              <a:ext cx="234950" cy="173038"/>
            </a:xfrm>
            <a:custGeom>
              <a:avLst/>
              <a:gdLst>
                <a:gd name="T0" fmla="*/ 22 w 440"/>
                <a:gd name="T1" fmla="*/ 272 h 325"/>
                <a:gd name="T2" fmla="*/ 45 w 440"/>
                <a:gd name="T3" fmla="*/ 325 h 325"/>
                <a:gd name="T4" fmla="*/ 399 w 440"/>
                <a:gd name="T5" fmla="*/ 322 h 325"/>
                <a:gd name="T6" fmla="*/ 420 w 440"/>
                <a:gd name="T7" fmla="*/ 210 h 325"/>
                <a:gd name="T8" fmla="*/ 439 w 440"/>
                <a:gd name="T9" fmla="*/ 214 h 325"/>
                <a:gd name="T10" fmla="*/ 422 w 440"/>
                <a:gd name="T11" fmla="*/ 174 h 325"/>
                <a:gd name="T12" fmla="*/ 397 w 440"/>
                <a:gd name="T13" fmla="*/ 132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39" y="214"/>
                    <a:pt x="439" y="214"/>
                  </a:cubicBezTo>
                  <a:cubicBezTo>
                    <a:pt x="433" y="214"/>
                    <a:pt x="427" y="203"/>
                    <a:pt x="422" y="174"/>
                  </a:cubicBezTo>
                  <a:cubicBezTo>
                    <a:pt x="418" y="145"/>
                    <a:pt x="397" y="132"/>
                    <a:pt x="397" y="132"/>
                  </a:cubicBezTo>
                  <a:cubicBezTo>
                    <a:pt x="416" y="126"/>
                    <a:pt x="416" y="102"/>
                    <a:pt x="416" y="102"/>
                  </a:cubicBezTo>
                  <a:cubicBezTo>
                    <a:pt x="412" y="118"/>
                    <a:pt x="386" y="120"/>
                    <a:pt x="367" y="90"/>
                  </a:cubicBezTo>
                  <a:cubicBezTo>
                    <a:pt x="349" y="60"/>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5" name="Freeform 705"/>
            <p:cNvSpPr/>
            <p:nvPr/>
          </p:nvSpPr>
          <p:spPr bwMode="auto">
            <a:xfrm>
              <a:off x="4629151" y="5387976"/>
              <a:ext cx="223838" cy="73025"/>
            </a:xfrm>
            <a:custGeom>
              <a:avLst/>
              <a:gdLst>
                <a:gd name="T0" fmla="*/ 24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5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6 h 136"/>
                <a:gd name="T50" fmla="*/ 39 w 418"/>
                <a:gd name="T51" fmla="*/ 97 h 136"/>
                <a:gd name="T52" fmla="*/ 6 w 418"/>
                <a:gd name="T53" fmla="*/ 97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2" y="46"/>
                    <a:pt x="399" y="22"/>
                  </a:cubicBezTo>
                  <a:cubicBezTo>
                    <a:pt x="413" y="55"/>
                    <a:pt x="394" y="95"/>
                    <a:pt x="394" y="95"/>
                  </a:cubicBezTo>
                  <a:cubicBezTo>
                    <a:pt x="383" y="89"/>
                    <a:pt x="370" y="94"/>
                    <a:pt x="370" y="94"/>
                  </a:cubicBezTo>
                  <a:cubicBezTo>
                    <a:pt x="370" y="79"/>
                    <a:pt x="370" y="79"/>
                    <a:pt x="370" y="79"/>
                  </a:cubicBezTo>
                  <a:cubicBezTo>
                    <a:pt x="370" y="79"/>
                    <a:pt x="366" y="68"/>
                    <a:pt x="359" y="59"/>
                  </a:cubicBezTo>
                  <a:cubicBezTo>
                    <a:pt x="353" y="51"/>
                    <a:pt x="337" y="46"/>
                    <a:pt x="337" y="46"/>
                  </a:cubicBezTo>
                  <a:cubicBezTo>
                    <a:pt x="337" y="46"/>
                    <a:pt x="343" y="52"/>
                    <a:pt x="344" y="70"/>
                  </a:cubicBezTo>
                  <a:cubicBezTo>
                    <a:pt x="337" y="62"/>
                    <a:pt x="326" y="48"/>
                    <a:pt x="311" y="43"/>
                  </a:cubicBezTo>
                  <a:cubicBezTo>
                    <a:pt x="296" y="38"/>
                    <a:pt x="281" y="22"/>
                    <a:pt x="278" y="15"/>
                  </a:cubicBezTo>
                  <a:cubicBezTo>
                    <a:pt x="275" y="21"/>
                    <a:pt x="273" y="40"/>
                    <a:pt x="285" y="45"/>
                  </a:cubicBezTo>
                  <a:cubicBezTo>
                    <a:pt x="260" y="45"/>
                    <a:pt x="239" y="21"/>
                    <a:pt x="232" y="0"/>
                  </a:cubicBezTo>
                  <a:cubicBezTo>
                    <a:pt x="235" y="17"/>
                    <a:pt x="227" y="41"/>
                    <a:pt x="220" y="48"/>
                  </a:cubicBezTo>
                  <a:cubicBezTo>
                    <a:pt x="213" y="55"/>
                    <a:pt x="215" y="66"/>
                    <a:pt x="215" y="66"/>
                  </a:cubicBezTo>
                  <a:cubicBezTo>
                    <a:pt x="215" y="66"/>
                    <a:pt x="210" y="61"/>
                    <a:pt x="208" y="52"/>
                  </a:cubicBezTo>
                  <a:cubicBezTo>
                    <a:pt x="207" y="44"/>
                    <a:pt x="202" y="38"/>
                    <a:pt x="186" y="37"/>
                  </a:cubicBezTo>
                  <a:cubicBezTo>
                    <a:pt x="160" y="36"/>
                    <a:pt x="148" y="25"/>
                    <a:pt x="147" y="11"/>
                  </a:cubicBezTo>
                  <a:cubicBezTo>
                    <a:pt x="138" y="26"/>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6"/>
                    <a:pt x="39" y="76"/>
                  </a:cubicBezTo>
                  <a:cubicBezTo>
                    <a:pt x="39" y="97"/>
                    <a:pt x="39" y="97"/>
                    <a:pt x="39" y="97"/>
                  </a:cubicBezTo>
                  <a:cubicBezTo>
                    <a:pt x="22" y="84"/>
                    <a:pt x="6" y="97"/>
                    <a:pt x="6" y="97"/>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6" name="Freeform 706"/>
            <p:cNvSpPr/>
            <p:nvPr/>
          </p:nvSpPr>
          <p:spPr bwMode="auto">
            <a:xfrm>
              <a:off x="4618039" y="5348288"/>
              <a:ext cx="22225" cy="42863"/>
            </a:xfrm>
            <a:custGeom>
              <a:avLst/>
              <a:gdLst>
                <a:gd name="T0" fmla="*/ 18 w 41"/>
                <a:gd name="T1" fmla="*/ 0 h 80"/>
                <a:gd name="T2" fmla="*/ 32 w 41"/>
                <a:gd name="T3" fmla="*/ 47 h 80"/>
                <a:gd name="T4" fmla="*/ 9 w 41"/>
                <a:gd name="T5" fmla="*/ 24 h 80"/>
                <a:gd name="T6" fmla="*/ 23 w 41"/>
                <a:gd name="T7" fmla="*/ 80 h 80"/>
                <a:gd name="T8" fmla="*/ 33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3" y="78"/>
                    <a:pt x="33" y="78"/>
                    <a:pt x="33" y="78"/>
                  </a:cubicBezTo>
                  <a:cubicBezTo>
                    <a:pt x="33" y="78"/>
                    <a:pt x="14" y="70"/>
                    <a:pt x="9" y="58"/>
                  </a:cubicBezTo>
                  <a:cubicBezTo>
                    <a:pt x="5" y="46"/>
                    <a:pt x="6" y="33"/>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7" name="Freeform 707"/>
            <p:cNvSpPr/>
            <p:nvPr/>
          </p:nvSpPr>
          <p:spPr bwMode="auto">
            <a:xfrm>
              <a:off x="4638676" y="5287963"/>
              <a:ext cx="214313" cy="115888"/>
            </a:xfrm>
            <a:custGeom>
              <a:avLst/>
              <a:gdLst>
                <a:gd name="T0" fmla="*/ 383 w 400"/>
                <a:gd name="T1" fmla="*/ 174 h 217"/>
                <a:gd name="T2" fmla="*/ 358 w 400"/>
                <a:gd name="T3" fmla="*/ 132 h 217"/>
                <a:gd name="T4" fmla="*/ 377 w 400"/>
                <a:gd name="T5" fmla="*/ 102 h 217"/>
                <a:gd name="T6" fmla="*/ 328 w 400"/>
                <a:gd name="T7" fmla="*/ 90 h 217"/>
                <a:gd name="T8" fmla="*/ 228 w 400"/>
                <a:gd name="T9" fmla="*/ 43 h 217"/>
                <a:gd name="T10" fmla="*/ 218 w 400"/>
                <a:gd name="T11" fmla="*/ 0 h 217"/>
                <a:gd name="T12" fmla="*/ 182 w 400"/>
                <a:gd name="T13" fmla="*/ 36 h 217"/>
                <a:gd name="T14" fmla="*/ 71 w 400"/>
                <a:gd name="T15" fmla="*/ 64 h 217"/>
                <a:gd name="T16" fmla="*/ 0 w 400"/>
                <a:gd name="T17" fmla="*/ 136 h 217"/>
                <a:gd name="T18" fmla="*/ 53 w 400"/>
                <a:gd name="T19" fmla="*/ 72 h 217"/>
                <a:gd name="T20" fmla="*/ 87 w 400"/>
                <a:gd name="T21" fmla="*/ 78 h 217"/>
                <a:gd name="T22" fmla="*/ 107 w 400"/>
                <a:gd name="T23" fmla="*/ 77 h 217"/>
                <a:gd name="T24" fmla="*/ 89 w 400"/>
                <a:gd name="T25" fmla="*/ 76 h 217"/>
                <a:gd name="T26" fmla="*/ 75 w 400"/>
                <a:gd name="T27" fmla="*/ 65 h 217"/>
                <a:gd name="T28" fmla="*/ 126 w 400"/>
                <a:gd name="T29" fmla="*/ 47 h 217"/>
                <a:gd name="T30" fmla="*/ 222 w 400"/>
                <a:gd name="T31" fmla="*/ 7 h 217"/>
                <a:gd name="T32" fmla="*/ 218 w 400"/>
                <a:gd name="T33" fmla="*/ 49 h 217"/>
                <a:gd name="T34" fmla="*/ 306 w 400"/>
                <a:gd name="T35" fmla="*/ 72 h 217"/>
                <a:gd name="T36" fmla="*/ 371 w 400"/>
                <a:gd name="T37" fmla="*/ 113 h 217"/>
                <a:gd name="T38" fmla="*/ 341 w 400"/>
                <a:gd name="T39" fmla="*/ 129 h 217"/>
                <a:gd name="T40" fmla="*/ 377 w 400"/>
                <a:gd name="T41" fmla="*/ 163 h 217"/>
                <a:gd name="T42" fmla="*/ 400 w 400"/>
                <a:gd name="T43" fmla="*/ 214 h 217"/>
                <a:gd name="T44" fmla="*/ 383 w 400"/>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7">
                  <a:moveTo>
                    <a:pt x="383" y="174"/>
                  </a:moveTo>
                  <a:cubicBezTo>
                    <a:pt x="379" y="145"/>
                    <a:pt x="358" y="132"/>
                    <a:pt x="358" y="132"/>
                  </a:cubicBezTo>
                  <a:cubicBezTo>
                    <a:pt x="377" y="126"/>
                    <a:pt x="377" y="102"/>
                    <a:pt x="377" y="102"/>
                  </a:cubicBezTo>
                  <a:cubicBezTo>
                    <a:pt x="373" y="118"/>
                    <a:pt x="347" y="120"/>
                    <a:pt x="328" y="90"/>
                  </a:cubicBezTo>
                  <a:cubicBezTo>
                    <a:pt x="310" y="60"/>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5" y="47"/>
                    <a:pt x="288" y="52"/>
                    <a:pt x="306" y="72"/>
                  </a:cubicBezTo>
                  <a:cubicBezTo>
                    <a:pt x="324" y="91"/>
                    <a:pt x="355" y="132"/>
                    <a:pt x="371" y="113"/>
                  </a:cubicBezTo>
                  <a:cubicBezTo>
                    <a:pt x="371" y="127"/>
                    <a:pt x="354" y="131"/>
                    <a:pt x="341" y="129"/>
                  </a:cubicBezTo>
                  <a:cubicBezTo>
                    <a:pt x="341" y="129"/>
                    <a:pt x="369" y="137"/>
                    <a:pt x="377" y="163"/>
                  </a:cubicBezTo>
                  <a:cubicBezTo>
                    <a:pt x="384" y="189"/>
                    <a:pt x="385" y="217"/>
                    <a:pt x="400"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8" name="Freeform 708"/>
            <p:cNvSpPr/>
            <p:nvPr/>
          </p:nvSpPr>
          <p:spPr bwMode="auto">
            <a:xfrm>
              <a:off x="4811714" y="5376863"/>
              <a:ext cx="19050" cy="53975"/>
            </a:xfrm>
            <a:custGeom>
              <a:avLst/>
              <a:gdLst>
                <a:gd name="T0" fmla="*/ 24 w 36"/>
                <a:gd name="T1" fmla="*/ 90 h 102"/>
                <a:gd name="T2" fmla="*/ 24 w 36"/>
                <a:gd name="T3" fmla="*/ 39 h 102"/>
                <a:gd name="T4" fmla="*/ 0 w 36"/>
                <a:gd name="T5" fmla="*/ 0 h 102"/>
                <a:gd name="T6" fmla="*/ 32 w 36"/>
                <a:gd name="T7" fmla="*/ 52 h 102"/>
                <a:gd name="T8" fmla="*/ 26 w 36"/>
                <a:gd name="T9" fmla="*/ 102 h 102"/>
                <a:gd name="T10" fmla="*/ 24 w 36"/>
                <a:gd name="T11" fmla="*/ 90 h 102"/>
              </a:gdLst>
              <a:ahLst/>
              <a:cxnLst>
                <a:cxn ang="0">
                  <a:pos x="T0" y="T1"/>
                </a:cxn>
                <a:cxn ang="0">
                  <a:pos x="T2" y="T3"/>
                </a:cxn>
                <a:cxn ang="0">
                  <a:pos x="T4" y="T5"/>
                </a:cxn>
                <a:cxn ang="0">
                  <a:pos x="T6" y="T7"/>
                </a:cxn>
                <a:cxn ang="0">
                  <a:pos x="T8" y="T9"/>
                </a:cxn>
                <a:cxn ang="0">
                  <a:pos x="T10" y="T11"/>
                </a:cxn>
              </a:cxnLst>
              <a:rect l="0" t="0" r="r" b="b"/>
              <a:pathLst>
                <a:path w="36" h="102">
                  <a:moveTo>
                    <a:pt x="24" y="90"/>
                  </a:moveTo>
                  <a:cubicBezTo>
                    <a:pt x="24" y="90"/>
                    <a:pt x="30" y="61"/>
                    <a:pt x="24" y="39"/>
                  </a:cubicBezTo>
                  <a:cubicBezTo>
                    <a:pt x="17" y="17"/>
                    <a:pt x="0" y="0"/>
                    <a:pt x="0" y="0"/>
                  </a:cubicBezTo>
                  <a:cubicBezTo>
                    <a:pt x="0" y="0"/>
                    <a:pt x="26" y="9"/>
                    <a:pt x="32" y="52"/>
                  </a:cubicBezTo>
                  <a:cubicBezTo>
                    <a:pt x="36" y="78"/>
                    <a:pt x="26" y="102"/>
                    <a:pt x="26" y="102"/>
                  </a:cubicBezTo>
                  <a:cubicBezTo>
                    <a:pt x="26"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9" name="Freeform 709"/>
            <p:cNvSpPr/>
            <p:nvPr/>
          </p:nvSpPr>
          <p:spPr bwMode="auto">
            <a:xfrm>
              <a:off x="4652964" y="5395913"/>
              <a:ext cx="171450"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8"/>
                    <a:pt x="186" y="29"/>
                  </a:cubicBezTo>
                  <a:cubicBezTo>
                    <a:pt x="179" y="40"/>
                    <a:pt x="173" y="52"/>
                    <a:pt x="181" y="60"/>
                  </a:cubicBezTo>
                  <a:cubicBezTo>
                    <a:pt x="181" y="60"/>
                    <a:pt x="170" y="58"/>
                    <a:pt x="163" y="42"/>
                  </a:cubicBezTo>
                  <a:cubicBezTo>
                    <a:pt x="155" y="25"/>
                    <a:pt x="143" y="26"/>
                    <a:pt x="133" y="24"/>
                  </a:cubicBezTo>
                  <a:cubicBezTo>
                    <a:pt x="122" y="21"/>
                    <a:pt x="105" y="20"/>
                    <a:pt x="104" y="4"/>
                  </a:cubicBezTo>
                  <a:cubicBezTo>
                    <a:pt x="104" y="4"/>
                    <a:pt x="98" y="26"/>
                    <a:pt x="130" y="34"/>
                  </a:cubicBezTo>
                  <a:cubicBezTo>
                    <a:pt x="130"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0" name="Freeform 710"/>
            <p:cNvSpPr/>
            <p:nvPr/>
          </p:nvSpPr>
          <p:spPr bwMode="auto">
            <a:xfrm>
              <a:off x="4675189" y="5437188"/>
              <a:ext cx="26988" cy="25400"/>
            </a:xfrm>
            <a:custGeom>
              <a:avLst/>
              <a:gdLst>
                <a:gd name="T0" fmla="*/ 45 w 49"/>
                <a:gd name="T1" fmla="*/ 17 h 48"/>
                <a:gd name="T2" fmla="*/ 31 w 49"/>
                <a:gd name="T3" fmla="*/ 44 h 48"/>
                <a:gd name="T4" fmla="*/ 3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3" y="30"/>
                  </a:cubicBezTo>
                  <a:cubicBezTo>
                    <a:pt x="0" y="19"/>
                    <a:pt x="6" y="7"/>
                    <a:pt x="18" y="3"/>
                  </a:cubicBezTo>
                  <a:cubicBezTo>
                    <a:pt x="29" y="0"/>
                    <a:pt x="41"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1" name="Freeform 711"/>
            <p:cNvSpPr/>
            <p:nvPr/>
          </p:nvSpPr>
          <p:spPr bwMode="auto">
            <a:xfrm>
              <a:off x="4686301" y="54403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2" name="Freeform 712"/>
            <p:cNvSpPr/>
            <p:nvPr/>
          </p:nvSpPr>
          <p:spPr bwMode="auto">
            <a:xfrm>
              <a:off x="4779964" y="5437188"/>
              <a:ext cx="25400" cy="25400"/>
            </a:xfrm>
            <a:custGeom>
              <a:avLst/>
              <a:gdLst>
                <a:gd name="T0" fmla="*/ 3 w 48"/>
                <a:gd name="T1" fmla="*/ 17 h 48"/>
                <a:gd name="T2" fmla="*/ 17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7"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3" name="Freeform 713"/>
            <p:cNvSpPr/>
            <p:nvPr/>
          </p:nvSpPr>
          <p:spPr bwMode="auto">
            <a:xfrm>
              <a:off x="4784726" y="5440363"/>
              <a:ext cx="9525" cy="6350"/>
            </a:xfrm>
            <a:custGeom>
              <a:avLst/>
              <a:gdLst>
                <a:gd name="T0" fmla="*/ 0 w 16"/>
                <a:gd name="T1" fmla="*/ 8 h 12"/>
                <a:gd name="T2" fmla="*/ 9 w 16"/>
                <a:gd name="T3" fmla="*/ 11 h 12"/>
                <a:gd name="T4" fmla="*/ 15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5"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4" name="Rectangle 714"/>
            <p:cNvSpPr>
              <a:spLocks noChangeArrowheads="1"/>
            </p:cNvSpPr>
            <p:nvPr/>
          </p:nvSpPr>
          <p:spPr bwMode="auto">
            <a:xfrm>
              <a:off x="4649789" y="54467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95" name="Rectangle 715"/>
            <p:cNvSpPr>
              <a:spLocks noChangeArrowheads="1"/>
            </p:cNvSpPr>
            <p:nvPr/>
          </p:nvSpPr>
          <p:spPr bwMode="auto">
            <a:xfrm>
              <a:off x="4649789" y="54467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96" name="Freeform 716"/>
            <p:cNvSpPr>
              <a:spLocks noEditPoints="1"/>
            </p:cNvSpPr>
            <p:nvPr/>
          </p:nvSpPr>
          <p:spPr bwMode="auto">
            <a:xfrm>
              <a:off x="4681539" y="5430838"/>
              <a:ext cx="31750" cy="38100"/>
            </a:xfrm>
            <a:custGeom>
              <a:avLst/>
              <a:gdLst>
                <a:gd name="T0" fmla="*/ 19 w 20"/>
                <a:gd name="T1" fmla="*/ 0 h 24"/>
                <a:gd name="T2" fmla="*/ 6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6" y="24"/>
                  </a:lnTo>
                  <a:lnTo>
                    <a:pt x="8" y="24"/>
                  </a:lnTo>
                  <a:lnTo>
                    <a:pt x="20"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7" name="Freeform 717"/>
            <p:cNvSpPr>
              <a:spLocks noEditPoints="1"/>
            </p:cNvSpPr>
            <p:nvPr/>
          </p:nvSpPr>
          <p:spPr bwMode="auto">
            <a:xfrm>
              <a:off x="4681539" y="5430838"/>
              <a:ext cx="31750" cy="38100"/>
            </a:xfrm>
            <a:custGeom>
              <a:avLst/>
              <a:gdLst>
                <a:gd name="T0" fmla="*/ 19 w 20"/>
                <a:gd name="T1" fmla="*/ 0 h 24"/>
                <a:gd name="T2" fmla="*/ 6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6" y="24"/>
                  </a:lnTo>
                  <a:lnTo>
                    <a:pt x="8" y="24"/>
                  </a:lnTo>
                  <a:lnTo>
                    <a:pt x="20"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8" name="Rectangle 718"/>
            <p:cNvSpPr>
              <a:spLocks noChangeArrowheads="1"/>
            </p:cNvSpPr>
            <p:nvPr/>
          </p:nvSpPr>
          <p:spPr bwMode="auto">
            <a:xfrm>
              <a:off x="4813301" y="54467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99" name="Rectangle 719"/>
            <p:cNvSpPr>
              <a:spLocks noChangeArrowheads="1"/>
            </p:cNvSpPr>
            <p:nvPr/>
          </p:nvSpPr>
          <p:spPr bwMode="auto">
            <a:xfrm>
              <a:off x="4813301" y="54467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00" name="Freeform 720"/>
            <p:cNvSpPr>
              <a:spLocks noEditPoints="1"/>
            </p:cNvSpPr>
            <p:nvPr/>
          </p:nvSpPr>
          <p:spPr bwMode="auto">
            <a:xfrm>
              <a:off x="4772026"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1" name="Freeform 721"/>
            <p:cNvSpPr>
              <a:spLocks noEditPoints="1"/>
            </p:cNvSpPr>
            <p:nvPr/>
          </p:nvSpPr>
          <p:spPr bwMode="auto">
            <a:xfrm>
              <a:off x="4772026"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2" name="Freeform 722"/>
            <p:cNvSpPr/>
            <p:nvPr/>
          </p:nvSpPr>
          <p:spPr bwMode="auto">
            <a:xfrm>
              <a:off x="4722814" y="5438776"/>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2"/>
                    <a:pt x="0" y="22"/>
                    <a:pt x="0" y="22"/>
                  </a:cubicBezTo>
                  <a:cubicBezTo>
                    <a:pt x="3" y="19"/>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3" name="Freeform 723"/>
            <p:cNvSpPr>
              <a:spLocks noEditPoints="1"/>
            </p:cNvSpPr>
            <p:nvPr/>
          </p:nvSpPr>
          <p:spPr bwMode="auto">
            <a:xfrm>
              <a:off x="4757739" y="5430838"/>
              <a:ext cx="55563" cy="38100"/>
            </a:xfrm>
            <a:custGeom>
              <a:avLst/>
              <a:gdLst>
                <a:gd name="T0" fmla="*/ 49 w 104"/>
                <a:gd name="T1" fmla="*/ 50 h 70"/>
                <a:gd name="T2" fmla="*/ 39 w 104"/>
                <a:gd name="T3" fmla="*/ 70 h 70"/>
                <a:gd name="T4" fmla="*/ 45 w 104"/>
                <a:gd name="T5" fmla="*/ 70 h 70"/>
                <a:gd name="T6" fmla="*/ 54 w 104"/>
                <a:gd name="T7" fmla="*/ 54 h 70"/>
                <a:gd name="T8" fmla="*/ 49 w 104"/>
                <a:gd name="T9" fmla="*/ 50 h 70"/>
                <a:gd name="T10" fmla="*/ 87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43 w 104"/>
                <a:gd name="T23" fmla="*/ 39 h 70"/>
                <a:gd name="T24" fmla="*/ 44 w 104"/>
                <a:gd name="T25" fmla="*/ 29 h 70"/>
                <a:gd name="T26" fmla="*/ 55 w 104"/>
                <a:gd name="T27" fmla="*/ 16 h 70"/>
                <a:gd name="T28" fmla="*/ 63 w 104"/>
                <a:gd name="T29" fmla="*/ 0 h 70"/>
                <a:gd name="T30" fmla="*/ 75 w 104"/>
                <a:gd name="T31" fmla="*/ 0 h 70"/>
                <a:gd name="T32" fmla="*/ 68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6 w 104"/>
                <a:gd name="T45" fmla="*/ 42 h 70"/>
                <a:gd name="T46" fmla="*/ 65 w 104"/>
                <a:gd name="T47" fmla="*/ 57 h 70"/>
                <a:gd name="T48" fmla="*/ 58 w 104"/>
                <a:gd name="T49" fmla="*/ 56 h 70"/>
                <a:gd name="T50" fmla="*/ 58 w 104"/>
                <a:gd name="T51" fmla="*/ 56 h 70"/>
                <a:gd name="T52" fmla="*/ 51 w 104"/>
                <a:gd name="T53" fmla="*/ 70 h 70"/>
                <a:gd name="T54" fmla="*/ 87 w 104"/>
                <a:gd name="T55" fmla="*/ 70 h 70"/>
                <a:gd name="T56" fmla="*/ 104 w 104"/>
                <a:gd name="T57" fmla="*/ 53 h 70"/>
                <a:gd name="T58" fmla="*/ 104 w 104"/>
                <a:gd name="T59" fmla="*/ 37 h 70"/>
                <a:gd name="T60" fmla="*/ 104 w 104"/>
                <a:gd name="T61" fmla="*/ 28 h 70"/>
                <a:gd name="T62" fmla="*/ 104 w 104"/>
                <a:gd name="T63" fmla="*/ 16 h 70"/>
                <a:gd name="T64" fmla="*/ 87 w 104"/>
                <a:gd name="T6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70">
                  <a:moveTo>
                    <a:pt x="49" y="50"/>
                  </a:moveTo>
                  <a:cubicBezTo>
                    <a:pt x="39" y="70"/>
                    <a:pt x="39" y="70"/>
                    <a:pt x="39" y="70"/>
                  </a:cubicBezTo>
                  <a:cubicBezTo>
                    <a:pt x="45" y="70"/>
                    <a:pt x="45" y="70"/>
                    <a:pt x="45" y="70"/>
                  </a:cubicBezTo>
                  <a:cubicBezTo>
                    <a:pt x="54" y="54"/>
                    <a:pt x="54" y="54"/>
                    <a:pt x="54" y="54"/>
                  </a:cubicBezTo>
                  <a:cubicBezTo>
                    <a:pt x="52" y="53"/>
                    <a:pt x="50" y="52"/>
                    <a:pt x="49" y="50"/>
                  </a:cubicBezTo>
                  <a:moveTo>
                    <a:pt x="87" y="0"/>
                  </a:moveTo>
                  <a:cubicBezTo>
                    <a:pt x="17" y="0"/>
                    <a:pt x="17" y="0"/>
                    <a:pt x="17" y="0"/>
                  </a:cubicBezTo>
                  <a:cubicBezTo>
                    <a:pt x="7" y="0"/>
                    <a:pt x="0" y="7"/>
                    <a:pt x="0" y="16"/>
                  </a:cubicBezTo>
                  <a:cubicBezTo>
                    <a:pt x="0" y="53"/>
                    <a:pt x="0" y="53"/>
                    <a:pt x="0" y="53"/>
                  </a:cubicBezTo>
                  <a:cubicBezTo>
                    <a:pt x="0" y="62"/>
                    <a:pt x="7" y="70"/>
                    <a:pt x="17" y="70"/>
                  </a:cubicBezTo>
                  <a:cubicBezTo>
                    <a:pt x="28" y="70"/>
                    <a:pt x="28" y="70"/>
                    <a:pt x="28" y="70"/>
                  </a:cubicBezTo>
                  <a:cubicBezTo>
                    <a:pt x="43" y="39"/>
                    <a:pt x="43" y="39"/>
                    <a:pt x="43" y="39"/>
                  </a:cubicBezTo>
                  <a:cubicBezTo>
                    <a:pt x="43" y="36"/>
                    <a:pt x="43" y="32"/>
                    <a:pt x="44" y="29"/>
                  </a:cubicBezTo>
                  <a:cubicBezTo>
                    <a:pt x="46" y="23"/>
                    <a:pt x="50" y="19"/>
                    <a:pt x="55" y="16"/>
                  </a:cubicBezTo>
                  <a:cubicBezTo>
                    <a:pt x="63" y="0"/>
                    <a:pt x="63" y="0"/>
                    <a:pt x="63" y="0"/>
                  </a:cubicBezTo>
                  <a:cubicBezTo>
                    <a:pt x="75" y="0"/>
                    <a:pt x="75" y="0"/>
                    <a:pt x="75" y="0"/>
                  </a:cubicBezTo>
                  <a:cubicBezTo>
                    <a:pt x="68" y="14"/>
                    <a:pt x="68" y="14"/>
                    <a:pt x="68" y="14"/>
                  </a:cubicBezTo>
                  <a:cubicBezTo>
                    <a:pt x="69" y="14"/>
                    <a:pt x="70" y="15"/>
                    <a:pt x="71" y="15"/>
                  </a:cubicBezTo>
                  <a:cubicBezTo>
                    <a:pt x="72" y="15"/>
                    <a:pt x="73" y="16"/>
                    <a:pt x="73" y="16"/>
                  </a:cubicBezTo>
                  <a:cubicBezTo>
                    <a:pt x="81" y="0"/>
                    <a:pt x="81" y="0"/>
                    <a:pt x="81" y="0"/>
                  </a:cubicBezTo>
                  <a:cubicBezTo>
                    <a:pt x="87" y="0"/>
                    <a:pt x="87" y="0"/>
                    <a:pt x="87" y="0"/>
                  </a:cubicBezTo>
                  <a:cubicBezTo>
                    <a:pt x="78" y="18"/>
                    <a:pt x="78" y="18"/>
                    <a:pt x="78" y="18"/>
                  </a:cubicBezTo>
                  <a:cubicBezTo>
                    <a:pt x="85" y="24"/>
                    <a:pt x="88" y="33"/>
                    <a:pt x="86" y="42"/>
                  </a:cubicBezTo>
                  <a:cubicBezTo>
                    <a:pt x="83" y="51"/>
                    <a:pt x="74" y="57"/>
                    <a:pt x="65" y="57"/>
                  </a:cubicBezTo>
                  <a:cubicBezTo>
                    <a:pt x="63" y="57"/>
                    <a:pt x="61" y="57"/>
                    <a:pt x="58" y="56"/>
                  </a:cubicBezTo>
                  <a:cubicBezTo>
                    <a:pt x="58" y="56"/>
                    <a:pt x="58" y="56"/>
                    <a:pt x="58" y="56"/>
                  </a:cubicBezTo>
                  <a:cubicBezTo>
                    <a:pt x="51" y="70"/>
                    <a:pt x="51" y="70"/>
                    <a:pt x="51" y="70"/>
                  </a:cubicBezTo>
                  <a:cubicBezTo>
                    <a:pt x="87" y="70"/>
                    <a:pt x="87" y="70"/>
                    <a:pt x="87" y="70"/>
                  </a:cubicBezTo>
                  <a:cubicBezTo>
                    <a:pt x="96" y="70"/>
                    <a:pt x="104" y="62"/>
                    <a:pt x="104" y="53"/>
                  </a:cubicBezTo>
                  <a:cubicBezTo>
                    <a:pt x="104" y="37"/>
                    <a:pt x="104" y="37"/>
                    <a:pt x="104" y="37"/>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4" name="Freeform 724"/>
            <p:cNvSpPr>
              <a:spLocks noEditPoints="1"/>
            </p:cNvSpPr>
            <p:nvPr/>
          </p:nvSpPr>
          <p:spPr bwMode="auto">
            <a:xfrm>
              <a:off x="4779964" y="5438776"/>
              <a:ext cx="23813" cy="22225"/>
            </a:xfrm>
            <a:custGeom>
              <a:avLst/>
              <a:gdLst>
                <a:gd name="T0" fmla="*/ 35 w 45"/>
                <a:gd name="T1" fmla="*/ 4 h 43"/>
                <a:gd name="T2" fmla="*/ 15 w 45"/>
                <a:gd name="T3" fmla="*/ 42 h 43"/>
                <a:gd name="T4" fmla="*/ 15 w 45"/>
                <a:gd name="T5" fmla="*/ 42 h 43"/>
                <a:gd name="T6" fmla="*/ 22 w 45"/>
                <a:gd name="T7" fmla="*/ 43 h 43"/>
                <a:gd name="T8" fmla="*/ 43 w 45"/>
                <a:gd name="T9" fmla="*/ 28 h 43"/>
                <a:gd name="T10" fmla="*/ 35 w 45"/>
                <a:gd name="T11" fmla="*/ 4 h 43"/>
                <a:gd name="T12" fmla="*/ 12 w 45"/>
                <a:gd name="T13" fmla="*/ 2 h 43"/>
                <a:gd name="T14" fmla="*/ 1 w 45"/>
                <a:gd name="T15" fmla="*/ 15 h 43"/>
                <a:gd name="T16" fmla="*/ 0 w 45"/>
                <a:gd name="T17" fmla="*/ 25 h 43"/>
                <a:gd name="T18" fmla="*/ 12 w 45"/>
                <a:gd name="T19" fmla="*/ 2 h 43"/>
                <a:gd name="T20" fmla="*/ 25 w 45"/>
                <a:gd name="T21" fmla="*/ 0 h 43"/>
                <a:gd name="T22" fmla="*/ 23 w 45"/>
                <a:gd name="T23" fmla="*/ 4 h 43"/>
                <a:gd name="T24" fmla="*/ 24 w 45"/>
                <a:gd name="T25" fmla="*/ 6 h 43"/>
                <a:gd name="T26" fmla="*/ 18 w 45"/>
                <a:gd name="T27" fmla="*/ 13 h 43"/>
                <a:gd name="T28" fmla="*/ 6 w 45"/>
                <a:gd name="T29" fmla="*/ 36 h 43"/>
                <a:gd name="T30" fmla="*/ 11 w 45"/>
                <a:gd name="T31" fmla="*/ 40 h 43"/>
                <a:gd name="T32" fmla="*/ 30 w 45"/>
                <a:gd name="T33" fmla="*/ 2 h 43"/>
                <a:gd name="T34" fmla="*/ 28 w 45"/>
                <a:gd name="T35" fmla="*/ 1 h 43"/>
                <a:gd name="T36" fmla="*/ 25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5" y="42"/>
                    <a:pt x="15" y="42"/>
                    <a:pt x="15" y="42"/>
                  </a:cubicBezTo>
                  <a:cubicBezTo>
                    <a:pt x="18" y="43"/>
                    <a:pt x="20" y="43"/>
                    <a:pt x="22" y="43"/>
                  </a:cubicBezTo>
                  <a:cubicBezTo>
                    <a:pt x="31" y="43"/>
                    <a:pt x="40" y="37"/>
                    <a:pt x="43" y="28"/>
                  </a:cubicBezTo>
                  <a:cubicBezTo>
                    <a:pt x="45" y="19"/>
                    <a:pt x="42" y="10"/>
                    <a:pt x="35" y="4"/>
                  </a:cubicBezTo>
                  <a:moveTo>
                    <a:pt x="12" y="2"/>
                  </a:moveTo>
                  <a:cubicBezTo>
                    <a:pt x="7" y="5"/>
                    <a:pt x="3" y="9"/>
                    <a:pt x="1" y="15"/>
                  </a:cubicBezTo>
                  <a:cubicBezTo>
                    <a:pt x="0" y="18"/>
                    <a:pt x="0" y="22"/>
                    <a:pt x="0" y="25"/>
                  </a:cubicBezTo>
                  <a:cubicBezTo>
                    <a:pt x="12" y="2"/>
                    <a:pt x="12" y="2"/>
                    <a:pt x="12" y="2"/>
                  </a:cubicBezTo>
                  <a:moveTo>
                    <a:pt x="25" y="0"/>
                  </a:moveTo>
                  <a:cubicBezTo>
                    <a:pt x="23" y="4"/>
                    <a:pt x="23" y="4"/>
                    <a:pt x="23" y="4"/>
                  </a:cubicBezTo>
                  <a:cubicBezTo>
                    <a:pt x="24" y="5"/>
                    <a:pt x="24" y="5"/>
                    <a:pt x="24" y="6"/>
                  </a:cubicBezTo>
                  <a:cubicBezTo>
                    <a:pt x="25" y="9"/>
                    <a:pt x="22" y="12"/>
                    <a:pt x="18" y="13"/>
                  </a:cubicBezTo>
                  <a:cubicBezTo>
                    <a:pt x="6" y="36"/>
                    <a:pt x="6" y="36"/>
                    <a:pt x="6" y="36"/>
                  </a:cubicBezTo>
                  <a:cubicBezTo>
                    <a:pt x="7" y="38"/>
                    <a:pt x="9" y="39"/>
                    <a:pt x="11" y="40"/>
                  </a:cubicBezTo>
                  <a:cubicBezTo>
                    <a:pt x="30" y="2"/>
                    <a:pt x="30" y="2"/>
                    <a:pt x="30" y="2"/>
                  </a:cubicBezTo>
                  <a:cubicBezTo>
                    <a:pt x="30" y="2"/>
                    <a:pt x="29" y="1"/>
                    <a:pt x="28"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5" name="Freeform 725"/>
            <p:cNvSpPr/>
            <p:nvPr/>
          </p:nvSpPr>
          <p:spPr bwMode="auto">
            <a:xfrm>
              <a:off x="4789489" y="5440363"/>
              <a:ext cx="4763" cy="4763"/>
            </a:xfrm>
            <a:custGeom>
              <a:avLst/>
              <a:gdLst>
                <a:gd name="T0" fmla="*/ 5 w 7"/>
                <a:gd name="T1" fmla="*/ 0 h 9"/>
                <a:gd name="T2" fmla="*/ 0 w 7"/>
                <a:gd name="T3" fmla="*/ 9 h 9"/>
                <a:gd name="T4" fmla="*/ 6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6" name="Freeform 726"/>
            <p:cNvSpPr>
              <a:spLocks noEditPoints="1"/>
            </p:cNvSpPr>
            <p:nvPr/>
          </p:nvSpPr>
          <p:spPr bwMode="auto">
            <a:xfrm>
              <a:off x="4772026" y="5430838"/>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4" y="5"/>
                  </a:lnTo>
                  <a:lnTo>
                    <a:pt x="16" y="0"/>
                  </a:lnTo>
                  <a:close/>
                  <a:moveTo>
                    <a:pt x="20" y="0"/>
                  </a:moveTo>
                  <a:lnTo>
                    <a:pt x="18" y="0"/>
                  </a:lnTo>
                  <a:lnTo>
                    <a:pt x="15" y="6"/>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7" name="Freeform 727"/>
            <p:cNvSpPr>
              <a:spLocks noEditPoints="1"/>
            </p:cNvSpPr>
            <p:nvPr/>
          </p:nvSpPr>
          <p:spPr bwMode="auto">
            <a:xfrm>
              <a:off x="4772026" y="5430838"/>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4" y="5"/>
                  </a:lnTo>
                  <a:lnTo>
                    <a:pt x="16" y="0"/>
                  </a:lnTo>
                  <a:moveTo>
                    <a:pt x="20" y="0"/>
                  </a:moveTo>
                  <a:lnTo>
                    <a:pt x="18" y="0"/>
                  </a:lnTo>
                  <a:lnTo>
                    <a:pt x="15" y="6"/>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8" name="Freeform 728"/>
            <p:cNvSpPr/>
            <p:nvPr/>
          </p:nvSpPr>
          <p:spPr bwMode="auto">
            <a:xfrm>
              <a:off x="4756151" y="54308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8 w 106"/>
                <a:gd name="T19" fmla="*/ 69 h 72"/>
                <a:gd name="T20" fmla="*/ 103 w 106"/>
                <a:gd name="T21" fmla="*/ 54 h 72"/>
                <a:gd name="T22" fmla="*/ 103 w 106"/>
                <a:gd name="T23" fmla="*/ 17 h 72"/>
                <a:gd name="T24" fmla="*/ 88 w 106"/>
                <a:gd name="T25" fmla="*/ 2 h 72"/>
                <a:gd name="T26" fmla="*/ 18 w 106"/>
                <a:gd name="T27" fmla="*/ 2 h 72"/>
                <a:gd name="T28" fmla="*/ 18 w 106"/>
                <a:gd name="T29" fmla="*/ 1 h 72"/>
                <a:gd name="T30" fmla="*/ 18 w 106"/>
                <a:gd name="T31" fmla="*/ 0 h 72"/>
                <a:gd name="T32" fmla="*/ 88 w 106"/>
                <a:gd name="T33" fmla="*/ 0 h 72"/>
                <a:gd name="T34" fmla="*/ 106 w 106"/>
                <a:gd name="T35" fmla="*/ 17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8" y="69"/>
                    <a:pt x="88" y="69"/>
                    <a:pt x="88" y="69"/>
                  </a:cubicBezTo>
                  <a:cubicBezTo>
                    <a:pt x="97" y="69"/>
                    <a:pt x="103" y="63"/>
                    <a:pt x="103" y="54"/>
                  </a:cubicBezTo>
                  <a:cubicBezTo>
                    <a:pt x="103" y="17"/>
                    <a:pt x="103" y="17"/>
                    <a:pt x="103" y="17"/>
                  </a:cubicBezTo>
                  <a:cubicBezTo>
                    <a:pt x="103" y="9"/>
                    <a:pt x="97"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6" y="8"/>
                    <a:pt x="106" y="17"/>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9" name="Freeform 729"/>
            <p:cNvSpPr>
              <a:spLocks noEditPoints="1"/>
            </p:cNvSpPr>
            <p:nvPr/>
          </p:nvSpPr>
          <p:spPr bwMode="auto">
            <a:xfrm>
              <a:off x="4667251" y="5430838"/>
              <a:ext cx="55563" cy="38100"/>
            </a:xfrm>
            <a:custGeom>
              <a:avLst/>
              <a:gdLst>
                <a:gd name="T0" fmla="*/ 56 w 104"/>
                <a:gd name="T1" fmla="*/ 49 h 70"/>
                <a:gd name="T2" fmla="*/ 46 w 104"/>
                <a:gd name="T3" fmla="*/ 56 h 70"/>
                <a:gd name="T4" fmla="*/ 39 w 104"/>
                <a:gd name="T5" fmla="*/ 70 h 70"/>
                <a:gd name="T6" fmla="*/ 46 w 104"/>
                <a:gd name="T7" fmla="*/ 70 h 70"/>
                <a:gd name="T8" fmla="*/ 56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4 w 104"/>
                <a:gd name="T23" fmla="*/ 57 h 70"/>
                <a:gd name="T24" fmla="*/ 18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2 h 70"/>
                <a:gd name="T40" fmla="*/ 82 w 104"/>
                <a:gd name="T41" fmla="*/ 0 h 70"/>
                <a:gd name="T42" fmla="*/ 87 w 104"/>
                <a:gd name="T43" fmla="*/ 0 h 70"/>
                <a:gd name="T44" fmla="*/ 51 w 104"/>
                <a:gd name="T45" fmla="*/ 70 h 70"/>
                <a:gd name="T46" fmla="*/ 88 w 104"/>
                <a:gd name="T47" fmla="*/ 70 h 70"/>
                <a:gd name="T48" fmla="*/ 104 w 104"/>
                <a:gd name="T49" fmla="*/ 53 h 70"/>
                <a:gd name="T50" fmla="*/ 104 w 104"/>
                <a:gd name="T51" fmla="*/ 37 h 70"/>
                <a:gd name="T52" fmla="*/ 104 w 104"/>
                <a:gd name="T53" fmla="*/ 37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6" y="49"/>
                  </a:moveTo>
                  <a:cubicBezTo>
                    <a:pt x="54" y="52"/>
                    <a:pt x="50" y="55"/>
                    <a:pt x="46" y="56"/>
                  </a:cubicBezTo>
                  <a:cubicBezTo>
                    <a:pt x="39" y="70"/>
                    <a:pt x="39" y="70"/>
                    <a:pt x="39" y="70"/>
                  </a:cubicBezTo>
                  <a:cubicBezTo>
                    <a:pt x="46" y="70"/>
                    <a:pt x="46" y="70"/>
                    <a:pt x="46" y="70"/>
                  </a:cubicBezTo>
                  <a:cubicBezTo>
                    <a:pt x="56" y="49"/>
                    <a:pt x="56" y="49"/>
                    <a:pt x="56"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4" y="57"/>
                    <a:pt x="34" y="57"/>
                    <a:pt x="34" y="57"/>
                  </a:cubicBezTo>
                  <a:cubicBezTo>
                    <a:pt x="27" y="55"/>
                    <a:pt x="21" y="50"/>
                    <a:pt x="18" y="42"/>
                  </a:cubicBezTo>
                  <a:cubicBezTo>
                    <a:pt x="15" y="31"/>
                    <a:pt x="21" y="19"/>
                    <a:pt x="33" y="15"/>
                  </a:cubicBezTo>
                  <a:cubicBezTo>
                    <a:pt x="35" y="14"/>
                    <a:pt x="37" y="14"/>
                    <a:pt x="39" y="14"/>
                  </a:cubicBezTo>
                  <a:cubicBezTo>
                    <a:pt x="45" y="14"/>
                    <a:pt x="50" y="16"/>
                    <a:pt x="54" y="19"/>
                  </a:cubicBezTo>
                  <a:cubicBezTo>
                    <a:pt x="64" y="0"/>
                    <a:pt x="64" y="0"/>
                    <a:pt x="64" y="0"/>
                  </a:cubicBezTo>
                  <a:cubicBezTo>
                    <a:pt x="75" y="0"/>
                    <a:pt x="75" y="0"/>
                    <a:pt x="75" y="0"/>
                  </a:cubicBezTo>
                  <a:cubicBezTo>
                    <a:pt x="60" y="29"/>
                    <a:pt x="60" y="29"/>
                    <a:pt x="60" y="29"/>
                  </a:cubicBezTo>
                  <a:cubicBezTo>
                    <a:pt x="61" y="33"/>
                    <a:pt x="61" y="38"/>
                    <a:pt x="60" y="42"/>
                  </a:cubicBezTo>
                  <a:cubicBezTo>
                    <a:pt x="82" y="0"/>
                    <a:pt x="82" y="0"/>
                    <a:pt x="82" y="0"/>
                  </a:cubicBezTo>
                  <a:cubicBezTo>
                    <a:pt x="87" y="0"/>
                    <a:pt x="87" y="0"/>
                    <a:pt x="87" y="0"/>
                  </a:cubicBezTo>
                  <a:cubicBezTo>
                    <a:pt x="51" y="70"/>
                    <a:pt x="51" y="70"/>
                    <a:pt x="51" y="70"/>
                  </a:cubicBezTo>
                  <a:cubicBezTo>
                    <a:pt x="88" y="70"/>
                    <a:pt x="88" y="70"/>
                    <a:pt x="88" y="70"/>
                  </a:cubicBezTo>
                  <a:cubicBezTo>
                    <a:pt x="97" y="70"/>
                    <a:pt x="104" y="62"/>
                    <a:pt x="104" y="53"/>
                  </a:cubicBezTo>
                  <a:cubicBezTo>
                    <a:pt x="104" y="37"/>
                    <a:pt x="104" y="37"/>
                    <a:pt x="104" y="37"/>
                  </a:cubicBezTo>
                  <a:cubicBezTo>
                    <a:pt x="104" y="37"/>
                    <a:pt x="104" y="37"/>
                    <a:pt x="104" y="37"/>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0" name="Freeform 730"/>
            <p:cNvSpPr>
              <a:spLocks noEditPoints="1"/>
            </p:cNvSpPr>
            <p:nvPr/>
          </p:nvSpPr>
          <p:spPr bwMode="auto">
            <a:xfrm>
              <a:off x="4675189" y="5438776"/>
              <a:ext cx="23813" cy="22225"/>
            </a:xfrm>
            <a:custGeom>
              <a:avLst/>
              <a:gdLst>
                <a:gd name="T0" fmla="*/ 45 w 46"/>
                <a:gd name="T1" fmla="*/ 15 h 43"/>
                <a:gd name="T2" fmla="*/ 31 w 46"/>
                <a:gd name="T3" fmla="*/ 42 h 43"/>
                <a:gd name="T4" fmla="*/ 41 w 46"/>
                <a:gd name="T5" fmla="*/ 35 h 43"/>
                <a:gd name="T6" fmla="*/ 45 w 46"/>
                <a:gd name="T7" fmla="*/ 28 h 43"/>
                <a:gd name="T8" fmla="*/ 45 w 46"/>
                <a:gd name="T9" fmla="*/ 15 h 43"/>
                <a:gd name="T10" fmla="*/ 24 w 46"/>
                <a:gd name="T11" fmla="*/ 0 h 43"/>
                <a:gd name="T12" fmla="*/ 18 w 46"/>
                <a:gd name="T13" fmla="*/ 1 h 43"/>
                <a:gd name="T14" fmla="*/ 3 w 46"/>
                <a:gd name="T15" fmla="*/ 28 h 43"/>
                <a:gd name="T16" fmla="*/ 19 w 46"/>
                <a:gd name="T17" fmla="*/ 43 h 43"/>
                <a:gd name="T18" fmla="*/ 35 w 46"/>
                <a:gd name="T19" fmla="*/ 12 h 43"/>
                <a:gd name="T20" fmla="*/ 30 w 46"/>
                <a:gd name="T21" fmla="*/ 13 h 43"/>
                <a:gd name="T22" fmla="*/ 28 w 46"/>
                <a:gd name="T23" fmla="*/ 13 h 43"/>
                <a:gd name="T24" fmla="*/ 22 w 46"/>
                <a:gd name="T25" fmla="*/ 6 h 43"/>
                <a:gd name="T26" fmla="*/ 28 w 46"/>
                <a:gd name="T27" fmla="*/ 3 h 43"/>
                <a:gd name="T28" fmla="*/ 30 w 46"/>
                <a:gd name="T29" fmla="*/ 3 h 43"/>
                <a:gd name="T30" fmla="*/ 37 w 46"/>
                <a:gd name="T31" fmla="*/ 9 h 43"/>
                <a:gd name="T32" fmla="*/ 39 w 46"/>
                <a:gd name="T33" fmla="*/ 5 h 43"/>
                <a:gd name="T34" fmla="*/ 24 w 46"/>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3">
                  <a:moveTo>
                    <a:pt x="45" y="15"/>
                  </a:moveTo>
                  <a:cubicBezTo>
                    <a:pt x="31" y="42"/>
                    <a:pt x="31" y="42"/>
                    <a:pt x="31" y="42"/>
                  </a:cubicBezTo>
                  <a:cubicBezTo>
                    <a:pt x="35" y="41"/>
                    <a:pt x="39" y="38"/>
                    <a:pt x="41" y="35"/>
                  </a:cubicBezTo>
                  <a:cubicBezTo>
                    <a:pt x="45" y="28"/>
                    <a:pt x="45" y="28"/>
                    <a:pt x="45" y="28"/>
                  </a:cubicBezTo>
                  <a:cubicBezTo>
                    <a:pt x="46" y="24"/>
                    <a:pt x="46" y="19"/>
                    <a:pt x="45" y="15"/>
                  </a:cubicBezTo>
                  <a:moveTo>
                    <a:pt x="24" y="0"/>
                  </a:moveTo>
                  <a:cubicBezTo>
                    <a:pt x="22" y="0"/>
                    <a:pt x="20" y="0"/>
                    <a:pt x="18" y="1"/>
                  </a:cubicBezTo>
                  <a:cubicBezTo>
                    <a:pt x="6" y="5"/>
                    <a:pt x="0" y="17"/>
                    <a:pt x="3" y="28"/>
                  </a:cubicBezTo>
                  <a:cubicBezTo>
                    <a:pt x="6" y="36"/>
                    <a:pt x="12" y="41"/>
                    <a:pt x="19" y="43"/>
                  </a:cubicBezTo>
                  <a:cubicBezTo>
                    <a:pt x="35" y="12"/>
                    <a:pt x="35" y="12"/>
                    <a:pt x="35" y="12"/>
                  </a:cubicBezTo>
                  <a:cubicBezTo>
                    <a:pt x="34" y="13"/>
                    <a:pt x="32" y="13"/>
                    <a:pt x="30"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1" name="Freeform 731"/>
            <p:cNvSpPr/>
            <p:nvPr/>
          </p:nvSpPr>
          <p:spPr bwMode="auto">
            <a:xfrm>
              <a:off x="4686301" y="5440363"/>
              <a:ext cx="7938" cy="4763"/>
            </a:xfrm>
            <a:custGeom>
              <a:avLst/>
              <a:gdLst>
                <a:gd name="T0" fmla="*/ 7 w 16"/>
                <a:gd name="T1" fmla="*/ 0 h 10"/>
                <a:gd name="T2" fmla="*/ 1 w 16"/>
                <a:gd name="T3" fmla="*/ 3 h 10"/>
                <a:gd name="T4" fmla="*/ 7 w 16"/>
                <a:gd name="T5" fmla="*/ 10 h 10"/>
                <a:gd name="T6" fmla="*/ 9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9" y="10"/>
                  </a:cubicBezTo>
                  <a:cubicBezTo>
                    <a:pt x="11"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2" name="Freeform 732"/>
            <p:cNvSpPr>
              <a:spLocks noEditPoints="1"/>
            </p:cNvSpPr>
            <p:nvPr/>
          </p:nvSpPr>
          <p:spPr bwMode="auto">
            <a:xfrm>
              <a:off x="4681539" y="5430838"/>
              <a:ext cx="31750" cy="38100"/>
            </a:xfrm>
            <a:custGeom>
              <a:avLst/>
              <a:gdLst>
                <a:gd name="T0" fmla="*/ 16 w 20"/>
                <a:gd name="T1" fmla="*/ 0 h 24"/>
                <a:gd name="T2" fmla="*/ 13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9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3" y="0"/>
                  </a:lnTo>
                  <a:lnTo>
                    <a:pt x="9" y="7"/>
                  </a:lnTo>
                  <a:lnTo>
                    <a:pt x="8" y="8"/>
                  </a:lnTo>
                  <a:lnTo>
                    <a:pt x="8" y="9"/>
                  </a:lnTo>
                  <a:lnTo>
                    <a:pt x="2" y="19"/>
                  </a:lnTo>
                  <a:lnTo>
                    <a:pt x="0" y="24"/>
                  </a:lnTo>
                  <a:lnTo>
                    <a:pt x="4" y="24"/>
                  </a:lnTo>
                  <a:lnTo>
                    <a:pt x="6" y="19"/>
                  </a:lnTo>
                  <a:lnTo>
                    <a:pt x="11" y="10"/>
                  </a:lnTo>
                  <a:lnTo>
                    <a:pt x="16" y="0"/>
                  </a:lnTo>
                  <a:close/>
                  <a:moveTo>
                    <a:pt x="20" y="0"/>
                  </a:moveTo>
                  <a:lnTo>
                    <a:pt x="19"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3" name="Freeform 733"/>
            <p:cNvSpPr>
              <a:spLocks noEditPoints="1"/>
            </p:cNvSpPr>
            <p:nvPr/>
          </p:nvSpPr>
          <p:spPr bwMode="auto">
            <a:xfrm>
              <a:off x="4681539" y="5430838"/>
              <a:ext cx="31750" cy="38100"/>
            </a:xfrm>
            <a:custGeom>
              <a:avLst/>
              <a:gdLst>
                <a:gd name="T0" fmla="*/ 16 w 20"/>
                <a:gd name="T1" fmla="*/ 0 h 24"/>
                <a:gd name="T2" fmla="*/ 13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9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3" y="0"/>
                  </a:lnTo>
                  <a:lnTo>
                    <a:pt x="9" y="7"/>
                  </a:lnTo>
                  <a:lnTo>
                    <a:pt x="8" y="8"/>
                  </a:lnTo>
                  <a:lnTo>
                    <a:pt x="8" y="9"/>
                  </a:lnTo>
                  <a:lnTo>
                    <a:pt x="2" y="19"/>
                  </a:lnTo>
                  <a:lnTo>
                    <a:pt x="0" y="24"/>
                  </a:lnTo>
                  <a:lnTo>
                    <a:pt x="4" y="24"/>
                  </a:lnTo>
                  <a:lnTo>
                    <a:pt x="6" y="19"/>
                  </a:lnTo>
                  <a:lnTo>
                    <a:pt x="11" y="10"/>
                  </a:lnTo>
                  <a:lnTo>
                    <a:pt x="16" y="0"/>
                  </a:lnTo>
                  <a:moveTo>
                    <a:pt x="20" y="0"/>
                  </a:moveTo>
                  <a:lnTo>
                    <a:pt x="19"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4" name="Freeform 734"/>
            <p:cNvSpPr/>
            <p:nvPr/>
          </p:nvSpPr>
          <p:spPr bwMode="auto">
            <a:xfrm>
              <a:off x="4667251" y="5430838"/>
              <a:ext cx="55563"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5" name="Freeform 735"/>
            <p:cNvSpPr/>
            <p:nvPr/>
          </p:nvSpPr>
          <p:spPr bwMode="auto">
            <a:xfrm>
              <a:off x="4725989" y="5457826"/>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20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3" y="22"/>
                    <a:pt x="2" y="23"/>
                    <a:pt x="1" y="22"/>
                  </a:cubicBezTo>
                  <a:cubicBezTo>
                    <a:pt x="0" y="22"/>
                    <a:pt x="0" y="21"/>
                    <a:pt x="0" y="20"/>
                  </a:cubicBezTo>
                  <a:cubicBezTo>
                    <a:pt x="0" y="20"/>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6" name="Freeform 736"/>
            <p:cNvSpPr/>
            <p:nvPr/>
          </p:nvSpPr>
          <p:spPr bwMode="auto">
            <a:xfrm>
              <a:off x="4627564" y="5438776"/>
              <a:ext cx="31750" cy="44450"/>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7" name="Freeform 737"/>
            <p:cNvSpPr/>
            <p:nvPr/>
          </p:nvSpPr>
          <p:spPr bwMode="auto">
            <a:xfrm>
              <a:off x="4627564" y="5438776"/>
              <a:ext cx="31750" cy="44450"/>
            </a:xfrm>
            <a:custGeom>
              <a:avLst/>
              <a:gdLst>
                <a:gd name="T0" fmla="*/ 26 w 59"/>
                <a:gd name="T1" fmla="*/ 7 h 84"/>
                <a:gd name="T2" fmla="*/ 57 w 59"/>
                <a:gd name="T3" fmla="*/ 28 h 84"/>
                <a:gd name="T4" fmla="*/ 57 w 59"/>
                <a:gd name="T5" fmla="*/ 28 h 84"/>
                <a:gd name="T6" fmla="*/ 24 w 59"/>
                <a:gd name="T7" fmla="*/ 11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1"/>
                  </a:cubicBezTo>
                  <a:cubicBezTo>
                    <a:pt x="1" y="16"/>
                    <a:pt x="11" y="53"/>
                    <a:pt x="22" y="58"/>
                  </a:cubicBezTo>
                  <a:cubicBezTo>
                    <a:pt x="32" y="63"/>
                    <a:pt x="49" y="73"/>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8" name="Freeform 738"/>
            <p:cNvSpPr/>
            <p:nvPr/>
          </p:nvSpPr>
          <p:spPr bwMode="auto">
            <a:xfrm>
              <a:off x="4638676" y="5448301"/>
              <a:ext cx="14288" cy="12700"/>
            </a:xfrm>
            <a:custGeom>
              <a:avLst/>
              <a:gdLst>
                <a:gd name="T0" fmla="*/ 25 w 25"/>
                <a:gd name="T1" fmla="*/ 18 h 24"/>
                <a:gd name="T2" fmla="*/ 22 w 25"/>
                <a:gd name="T3" fmla="*/ 8 h 24"/>
                <a:gd name="T4" fmla="*/ 21 w 25"/>
                <a:gd name="T5" fmla="*/ 7 h 24"/>
                <a:gd name="T6" fmla="*/ 14 w 25"/>
                <a:gd name="T7" fmla="*/ 1 h 24"/>
                <a:gd name="T8" fmla="*/ 10 w 25"/>
                <a:gd name="T9" fmla="*/ 0 h 24"/>
                <a:gd name="T10" fmla="*/ 8 w 25"/>
                <a:gd name="T11" fmla="*/ 2 h 24"/>
                <a:gd name="T12" fmla="*/ 9 w 25"/>
                <a:gd name="T13" fmla="*/ 4 h 24"/>
                <a:gd name="T14" fmla="*/ 9 w 25"/>
                <a:gd name="T15" fmla="*/ 4 h 24"/>
                <a:gd name="T16" fmla="*/ 12 w 25"/>
                <a:gd name="T17" fmla="*/ 4 h 24"/>
                <a:gd name="T18" fmla="*/ 16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7"/>
                    <a:pt x="21" y="7"/>
                    <a:pt x="21" y="7"/>
                  </a:cubicBezTo>
                  <a:cubicBezTo>
                    <a:pt x="19" y="4"/>
                    <a:pt x="16" y="2"/>
                    <a:pt x="14" y="1"/>
                  </a:cubicBezTo>
                  <a:cubicBezTo>
                    <a:pt x="11" y="0"/>
                    <a:pt x="10" y="0"/>
                    <a:pt x="10" y="0"/>
                  </a:cubicBezTo>
                  <a:cubicBezTo>
                    <a:pt x="9" y="0"/>
                    <a:pt x="8" y="1"/>
                    <a:pt x="8"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9" name="Freeform 739"/>
            <p:cNvSpPr/>
            <p:nvPr/>
          </p:nvSpPr>
          <p:spPr bwMode="auto">
            <a:xfrm>
              <a:off x="4821239" y="5438776"/>
              <a:ext cx="31750"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0" name="Freeform 740"/>
            <p:cNvSpPr/>
            <p:nvPr/>
          </p:nvSpPr>
          <p:spPr bwMode="auto">
            <a:xfrm>
              <a:off x="4821239" y="5438776"/>
              <a:ext cx="31750"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3"/>
                    <a:pt x="10"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1" name="Freeform 741"/>
            <p:cNvSpPr/>
            <p:nvPr/>
          </p:nvSpPr>
          <p:spPr bwMode="auto">
            <a:xfrm>
              <a:off x="4827589" y="5448301"/>
              <a:ext cx="14288" cy="12700"/>
            </a:xfrm>
            <a:custGeom>
              <a:avLst/>
              <a:gdLst>
                <a:gd name="T0" fmla="*/ 0 w 25"/>
                <a:gd name="T1" fmla="*/ 18 h 24"/>
                <a:gd name="T2" fmla="*/ 3 w 25"/>
                <a:gd name="T3" fmla="*/ 8 h 24"/>
                <a:gd name="T4" fmla="*/ 3 w 25"/>
                <a:gd name="T5" fmla="*/ 7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4 h 24"/>
                <a:gd name="T18" fmla="*/ 8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2" y="10"/>
                    <a:pt x="3" y="8"/>
                  </a:cubicBezTo>
                  <a:cubicBezTo>
                    <a:pt x="3" y="7"/>
                    <a:pt x="3" y="7"/>
                    <a:pt x="3" y="7"/>
                  </a:cubicBezTo>
                  <a:cubicBezTo>
                    <a:pt x="6" y="4"/>
                    <a:pt x="9" y="2"/>
                    <a:pt x="11" y="1"/>
                  </a:cubicBezTo>
                  <a:cubicBezTo>
                    <a:pt x="13" y="0"/>
                    <a:pt x="15" y="0"/>
                    <a:pt x="15" y="0"/>
                  </a:cubicBezTo>
                  <a:cubicBezTo>
                    <a:pt x="16" y="0"/>
                    <a:pt x="17" y="1"/>
                    <a:pt x="17" y="2"/>
                  </a:cubicBezTo>
                  <a:cubicBezTo>
                    <a:pt x="18" y="3"/>
                    <a:pt x="17" y="4"/>
                    <a:pt x="16" y="4"/>
                  </a:cubicBezTo>
                  <a:cubicBezTo>
                    <a:pt x="16" y="4"/>
                    <a:pt x="16" y="4"/>
                    <a:pt x="16" y="4"/>
                  </a:cubicBezTo>
                  <a:cubicBezTo>
                    <a:pt x="15" y="4"/>
                    <a:pt x="14" y="4"/>
                    <a:pt x="13" y="4"/>
                  </a:cubicBezTo>
                  <a:cubicBezTo>
                    <a:pt x="12" y="5"/>
                    <a:pt x="10" y="6"/>
                    <a:pt x="8" y="7"/>
                  </a:cubicBezTo>
                  <a:cubicBezTo>
                    <a:pt x="10" y="8"/>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4"/>
                    <a:pt x="21"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2" name="Freeform 742"/>
            <p:cNvSpPr/>
            <p:nvPr/>
          </p:nvSpPr>
          <p:spPr bwMode="auto">
            <a:xfrm>
              <a:off x="4708526" y="5489576"/>
              <a:ext cx="69850" cy="22225"/>
            </a:xfrm>
            <a:custGeom>
              <a:avLst/>
              <a:gdLst>
                <a:gd name="T0" fmla="*/ 0 w 131"/>
                <a:gd name="T1" fmla="*/ 31 h 43"/>
                <a:gd name="T2" fmla="*/ 2 w 131"/>
                <a:gd name="T3" fmla="*/ 30 h 43"/>
                <a:gd name="T4" fmla="*/ 15 w 131"/>
                <a:gd name="T5" fmla="*/ 30 h 43"/>
                <a:gd name="T6" fmla="*/ 47 w 131"/>
                <a:gd name="T7" fmla="*/ 29 h 43"/>
                <a:gd name="T8" fmla="*/ 128 w 131"/>
                <a:gd name="T9" fmla="*/ 1 h 43"/>
                <a:gd name="T10" fmla="*/ 130 w 131"/>
                <a:gd name="T11" fmla="*/ 1 h 43"/>
                <a:gd name="T12" fmla="*/ 130 w 131"/>
                <a:gd name="T13" fmla="*/ 4 h 43"/>
                <a:gd name="T14" fmla="*/ 1 w 131"/>
                <a:gd name="T15" fmla="*/ 34 h 43"/>
                <a:gd name="T16" fmla="*/ 0 w 131"/>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43">
                  <a:moveTo>
                    <a:pt x="0" y="31"/>
                  </a:moveTo>
                  <a:cubicBezTo>
                    <a:pt x="0" y="30"/>
                    <a:pt x="1" y="29"/>
                    <a:pt x="2" y="30"/>
                  </a:cubicBezTo>
                  <a:cubicBezTo>
                    <a:pt x="2" y="30"/>
                    <a:pt x="7" y="30"/>
                    <a:pt x="15" y="30"/>
                  </a:cubicBezTo>
                  <a:cubicBezTo>
                    <a:pt x="23" y="31"/>
                    <a:pt x="35" y="30"/>
                    <a:pt x="47" y="29"/>
                  </a:cubicBezTo>
                  <a:cubicBezTo>
                    <a:pt x="73" y="27"/>
                    <a:pt x="104" y="20"/>
                    <a:pt x="128" y="1"/>
                  </a:cubicBezTo>
                  <a:cubicBezTo>
                    <a:pt x="128" y="0"/>
                    <a:pt x="130" y="1"/>
                    <a:pt x="130" y="1"/>
                  </a:cubicBezTo>
                  <a:cubicBezTo>
                    <a:pt x="131" y="2"/>
                    <a:pt x="131" y="4"/>
                    <a:pt x="130" y="4"/>
                  </a:cubicBezTo>
                  <a:cubicBezTo>
                    <a:pt x="82" y="43"/>
                    <a:pt x="2" y="34"/>
                    <a:pt x="1" y="34"/>
                  </a:cubicBezTo>
                  <a:cubicBezTo>
                    <a:pt x="0"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3" name="Freeform 743"/>
            <p:cNvSpPr/>
            <p:nvPr/>
          </p:nvSpPr>
          <p:spPr bwMode="auto">
            <a:xfrm>
              <a:off x="4773614" y="5480051"/>
              <a:ext cx="12700" cy="12700"/>
            </a:xfrm>
            <a:custGeom>
              <a:avLst/>
              <a:gdLst>
                <a:gd name="T0" fmla="*/ 17 w 23"/>
                <a:gd name="T1" fmla="*/ 23 h 24"/>
                <a:gd name="T2" fmla="*/ 16 w 23"/>
                <a:gd name="T3" fmla="*/ 9 h 24"/>
                <a:gd name="T4" fmla="*/ 0 w 23"/>
                <a:gd name="T5" fmla="*/ 5 h 24"/>
                <a:gd name="T6" fmla="*/ 18 w 23"/>
                <a:gd name="T7" fmla="*/ 6 h 24"/>
                <a:gd name="T8" fmla="*/ 20 w 23"/>
                <a:gd name="T9" fmla="*/ 19 h 24"/>
                <a:gd name="T10" fmla="*/ 17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17" y="23"/>
                  </a:moveTo>
                  <a:cubicBezTo>
                    <a:pt x="15" y="23"/>
                    <a:pt x="20" y="14"/>
                    <a:pt x="16" y="9"/>
                  </a:cubicBezTo>
                  <a:cubicBezTo>
                    <a:pt x="9" y="5"/>
                    <a:pt x="0" y="7"/>
                    <a:pt x="0" y="5"/>
                  </a:cubicBezTo>
                  <a:cubicBezTo>
                    <a:pt x="0" y="5"/>
                    <a:pt x="8" y="0"/>
                    <a:pt x="18" y="6"/>
                  </a:cubicBezTo>
                  <a:cubicBezTo>
                    <a:pt x="23" y="10"/>
                    <a:pt x="21" y="16"/>
                    <a:pt x="20" y="19"/>
                  </a:cubicBezTo>
                  <a:cubicBezTo>
                    <a:pt x="19" y="22"/>
                    <a:pt x="17" y="24"/>
                    <a:pt x="17"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4" name="Freeform 744"/>
            <p:cNvSpPr/>
            <p:nvPr/>
          </p:nvSpPr>
          <p:spPr bwMode="auto">
            <a:xfrm>
              <a:off x="3998914" y="5648326"/>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50" y="303"/>
                    <a:pt x="25" y="322"/>
                  </a:cubicBezTo>
                  <a:cubicBezTo>
                    <a:pt x="0" y="340"/>
                    <a:pt x="3" y="329"/>
                    <a:pt x="3" y="321"/>
                  </a:cubicBezTo>
                  <a:cubicBezTo>
                    <a:pt x="3" y="313"/>
                    <a:pt x="12"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5" name="Freeform 745"/>
            <p:cNvSpPr/>
            <p:nvPr/>
          </p:nvSpPr>
          <p:spPr bwMode="auto">
            <a:xfrm>
              <a:off x="4003676" y="56515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2 w 211"/>
                <a:gd name="T21" fmla="*/ 45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1" y="320"/>
                    <a:pt x="127" y="310"/>
                  </a:cubicBezTo>
                  <a:cubicBezTo>
                    <a:pt x="135" y="297"/>
                    <a:pt x="144" y="295"/>
                    <a:pt x="158"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3" y="14"/>
                    <a:pt x="22" y="27"/>
                    <a:pt x="22" y="45"/>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6" name="Freeform 746"/>
            <p:cNvSpPr/>
            <p:nvPr/>
          </p:nvSpPr>
          <p:spPr bwMode="auto">
            <a:xfrm>
              <a:off x="4056064" y="5684838"/>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7" name="Freeform 747"/>
            <p:cNvSpPr/>
            <p:nvPr/>
          </p:nvSpPr>
          <p:spPr bwMode="auto">
            <a:xfrm>
              <a:off x="4040189" y="5672138"/>
              <a:ext cx="42863" cy="23813"/>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39"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8" name="Freeform 748"/>
            <p:cNvSpPr/>
            <p:nvPr/>
          </p:nvSpPr>
          <p:spPr bwMode="auto">
            <a:xfrm>
              <a:off x="3997326" y="5805488"/>
              <a:ext cx="60325" cy="31750"/>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9" name="Freeform 749"/>
            <p:cNvSpPr/>
            <p:nvPr/>
          </p:nvSpPr>
          <p:spPr bwMode="auto">
            <a:xfrm>
              <a:off x="3995739" y="5830888"/>
              <a:ext cx="63500"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0" name="Oval 750"/>
            <p:cNvSpPr>
              <a:spLocks noChangeArrowheads="1"/>
            </p:cNvSpPr>
            <p:nvPr/>
          </p:nvSpPr>
          <p:spPr bwMode="auto">
            <a:xfrm>
              <a:off x="4017964"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1" name="Freeform 751"/>
            <p:cNvSpPr/>
            <p:nvPr/>
          </p:nvSpPr>
          <p:spPr bwMode="auto">
            <a:xfrm>
              <a:off x="4065589" y="5805488"/>
              <a:ext cx="60325" cy="31750"/>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2" name="Freeform 752"/>
            <p:cNvSpPr/>
            <p:nvPr/>
          </p:nvSpPr>
          <p:spPr bwMode="auto">
            <a:xfrm>
              <a:off x="4064001" y="5830888"/>
              <a:ext cx="63500" cy="15875"/>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3" name="Oval 753"/>
            <p:cNvSpPr>
              <a:spLocks noChangeArrowheads="1"/>
            </p:cNvSpPr>
            <p:nvPr/>
          </p:nvSpPr>
          <p:spPr bwMode="auto">
            <a:xfrm>
              <a:off x="4086226" y="58166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4" name="Freeform 754"/>
            <p:cNvSpPr/>
            <p:nvPr/>
          </p:nvSpPr>
          <p:spPr bwMode="auto">
            <a:xfrm>
              <a:off x="3983039" y="5681663"/>
              <a:ext cx="25400" cy="28575"/>
            </a:xfrm>
            <a:custGeom>
              <a:avLst/>
              <a:gdLst>
                <a:gd name="T0" fmla="*/ 13 w 49"/>
                <a:gd name="T1" fmla="*/ 0 h 53"/>
                <a:gd name="T2" fmla="*/ 27 w 49"/>
                <a:gd name="T3" fmla="*/ 17 h 53"/>
                <a:gd name="T4" fmla="*/ 42 w 49"/>
                <a:gd name="T5" fmla="*/ 40 h 53"/>
                <a:gd name="T6" fmla="*/ 0 w 49"/>
                <a:gd name="T7" fmla="*/ 23 h 53"/>
                <a:gd name="T8" fmla="*/ 13 w 49"/>
                <a:gd name="T9" fmla="*/ 0 h 53"/>
              </a:gdLst>
              <a:ahLst/>
              <a:cxnLst>
                <a:cxn ang="0">
                  <a:pos x="T0" y="T1"/>
                </a:cxn>
                <a:cxn ang="0">
                  <a:pos x="T2" y="T3"/>
                </a:cxn>
                <a:cxn ang="0">
                  <a:pos x="T4" y="T5"/>
                </a:cxn>
                <a:cxn ang="0">
                  <a:pos x="T6" y="T7"/>
                </a:cxn>
                <a:cxn ang="0">
                  <a:pos x="T8" y="T9"/>
                </a:cxn>
              </a:cxnLst>
              <a:rect l="0" t="0" r="r" b="b"/>
              <a:pathLst>
                <a:path w="49" h="53">
                  <a:moveTo>
                    <a:pt x="13" y="0"/>
                  </a:moveTo>
                  <a:cubicBezTo>
                    <a:pt x="13" y="0"/>
                    <a:pt x="19" y="9"/>
                    <a:pt x="27" y="17"/>
                  </a:cubicBezTo>
                  <a:cubicBezTo>
                    <a:pt x="37" y="26"/>
                    <a:pt x="49" y="33"/>
                    <a:pt x="42" y="40"/>
                  </a:cubicBezTo>
                  <a:cubicBezTo>
                    <a:pt x="30" y="53"/>
                    <a:pt x="1" y="26"/>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5" name="Freeform 755"/>
            <p:cNvSpPr/>
            <p:nvPr/>
          </p:nvSpPr>
          <p:spPr bwMode="auto">
            <a:xfrm>
              <a:off x="3963989" y="5630863"/>
              <a:ext cx="50800" cy="84138"/>
            </a:xfrm>
            <a:custGeom>
              <a:avLst/>
              <a:gdLst>
                <a:gd name="T0" fmla="*/ 19 w 95"/>
                <a:gd name="T1" fmla="*/ 28 h 156"/>
                <a:gd name="T2" fmla="*/ 10 w 95"/>
                <a:gd name="T3" fmla="*/ 88 h 156"/>
                <a:gd name="T4" fmla="*/ 45 w 95"/>
                <a:gd name="T5" fmla="*/ 154 h 156"/>
                <a:gd name="T6" fmla="*/ 52 w 95"/>
                <a:gd name="T7" fmla="*/ 132 h 156"/>
                <a:gd name="T8" fmla="*/ 58 w 95"/>
                <a:gd name="T9" fmla="*/ 84 h 156"/>
                <a:gd name="T10" fmla="*/ 84 w 95"/>
                <a:gd name="T11" fmla="*/ 107 h 156"/>
                <a:gd name="T12" fmla="*/ 82 w 95"/>
                <a:gd name="T13" fmla="*/ 59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8"/>
                  </a:cubicBezTo>
                  <a:cubicBezTo>
                    <a:pt x="21" y="125"/>
                    <a:pt x="31" y="156"/>
                    <a:pt x="45" y="154"/>
                  </a:cubicBezTo>
                  <a:cubicBezTo>
                    <a:pt x="60" y="152"/>
                    <a:pt x="52" y="132"/>
                    <a:pt x="52" y="132"/>
                  </a:cubicBezTo>
                  <a:cubicBezTo>
                    <a:pt x="52" y="132"/>
                    <a:pt x="44" y="99"/>
                    <a:pt x="58" y="84"/>
                  </a:cubicBezTo>
                  <a:cubicBezTo>
                    <a:pt x="58" y="84"/>
                    <a:pt x="68" y="114"/>
                    <a:pt x="84" y="107"/>
                  </a:cubicBezTo>
                  <a:cubicBezTo>
                    <a:pt x="95" y="102"/>
                    <a:pt x="93" y="92"/>
                    <a:pt x="82" y="59"/>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6" name="Freeform 756"/>
            <p:cNvSpPr/>
            <p:nvPr/>
          </p:nvSpPr>
          <p:spPr bwMode="auto">
            <a:xfrm>
              <a:off x="3987801" y="5683251"/>
              <a:ext cx="7938" cy="19050"/>
            </a:xfrm>
            <a:custGeom>
              <a:avLst/>
              <a:gdLst>
                <a:gd name="T0" fmla="*/ 9 w 16"/>
                <a:gd name="T1" fmla="*/ 33 h 33"/>
                <a:gd name="T2" fmla="*/ 8 w 16"/>
                <a:gd name="T3" fmla="*/ 0 h 33"/>
                <a:gd name="T4" fmla="*/ 8 w 16"/>
                <a:gd name="T5" fmla="*/ 0 h 33"/>
                <a:gd name="T6" fmla="*/ 16 w 16"/>
                <a:gd name="T7" fmla="*/ 9 h 33"/>
                <a:gd name="T8" fmla="*/ 9 w 16"/>
                <a:gd name="T9" fmla="*/ 33 h 33"/>
              </a:gdLst>
              <a:ahLst/>
              <a:cxnLst>
                <a:cxn ang="0">
                  <a:pos x="T0" y="T1"/>
                </a:cxn>
                <a:cxn ang="0">
                  <a:pos x="T2" y="T3"/>
                </a:cxn>
                <a:cxn ang="0">
                  <a:pos x="T4" y="T5"/>
                </a:cxn>
                <a:cxn ang="0">
                  <a:pos x="T6" y="T7"/>
                </a:cxn>
                <a:cxn ang="0">
                  <a:pos x="T8" y="T9"/>
                </a:cxn>
              </a:cxnLst>
              <a:rect l="0" t="0" r="r" b="b"/>
              <a:pathLst>
                <a:path w="16" h="33">
                  <a:moveTo>
                    <a:pt x="9" y="33"/>
                  </a:moveTo>
                  <a:cubicBezTo>
                    <a:pt x="9" y="33"/>
                    <a:pt x="0" y="19"/>
                    <a:pt x="8" y="0"/>
                  </a:cubicBezTo>
                  <a:cubicBezTo>
                    <a:pt x="8" y="0"/>
                    <a:pt x="8" y="0"/>
                    <a:pt x="8" y="0"/>
                  </a:cubicBezTo>
                  <a:cubicBezTo>
                    <a:pt x="10" y="3"/>
                    <a:pt x="13" y="6"/>
                    <a:pt x="16" y="9"/>
                  </a:cubicBezTo>
                  <a:cubicBezTo>
                    <a:pt x="16" y="9"/>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7" name="Freeform 757"/>
            <p:cNvSpPr/>
            <p:nvPr/>
          </p:nvSpPr>
          <p:spPr bwMode="auto">
            <a:xfrm>
              <a:off x="3971926" y="5640388"/>
              <a:ext cx="38100" cy="11113"/>
            </a:xfrm>
            <a:custGeom>
              <a:avLst/>
              <a:gdLst>
                <a:gd name="T0" fmla="*/ 1 w 73"/>
                <a:gd name="T1" fmla="*/ 0 h 22"/>
                <a:gd name="T2" fmla="*/ 0 w 73"/>
                <a:gd name="T3" fmla="*/ 16 h 22"/>
                <a:gd name="T4" fmla="*/ 72 w 73"/>
                <a:gd name="T5" fmla="*/ 20 h 22"/>
                <a:gd name="T6" fmla="*/ 73 w 73"/>
                <a:gd name="T7" fmla="*/ 0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2" y="20"/>
                  </a:cubicBezTo>
                  <a:cubicBezTo>
                    <a:pt x="72" y="7"/>
                    <a:pt x="73" y="0"/>
                    <a:pt x="73" y="0"/>
                  </a:cubicBezTo>
                  <a:cubicBezTo>
                    <a:pt x="73" y="0"/>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8" name="Freeform 758"/>
            <p:cNvSpPr/>
            <p:nvPr/>
          </p:nvSpPr>
          <p:spPr bwMode="auto">
            <a:xfrm>
              <a:off x="3970339" y="5510213"/>
              <a:ext cx="58738" cy="133350"/>
            </a:xfrm>
            <a:custGeom>
              <a:avLst/>
              <a:gdLst>
                <a:gd name="T0" fmla="*/ 83 w 109"/>
                <a:gd name="T1" fmla="*/ 14 h 249"/>
                <a:gd name="T2" fmla="*/ 0 w 109"/>
                <a:gd name="T3" fmla="*/ 247 h 249"/>
                <a:gd name="T4" fmla="*/ 83 w 109"/>
                <a:gd name="T5" fmla="*/ 249 h 249"/>
                <a:gd name="T6" fmla="*/ 106 w 109"/>
                <a:gd name="T7" fmla="*/ 20 h 249"/>
                <a:gd name="T8" fmla="*/ 83 w 109"/>
                <a:gd name="T9" fmla="*/ 14 h 249"/>
              </a:gdLst>
              <a:ahLst/>
              <a:cxnLst>
                <a:cxn ang="0">
                  <a:pos x="T0" y="T1"/>
                </a:cxn>
                <a:cxn ang="0">
                  <a:pos x="T2" y="T3"/>
                </a:cxn>
                <a:cxn ang="0">
                  <a:pos x="T4" y="T5"/>
                </a:cxn>
                <a:cxn ang="0">
                  <a:pos x="T6" y="T7"/>
                </a:cxn>
                <a:cxn ang="0">
                  <a:pos x="T8" y="T9"/>
                </a:cxn>
              </a:cxnLst>
              <a:rect l="0" t="0" r="r" b="b"/>
              <a:pathLst>
                <a:path w="109" h="249">
                  <a:moveTo>
                    <a:pt x="83" y="14"/>
                  </a:moveTo>
                  <a:cubicBezTo>
                    <a:pt x="82" y="16"/>
                    <a:pt x="13" y="63"/>
                    <a:pt x="0" y="247"/>
                  </a:cubicBezTo>
                  <a:cubicBezTo>
                    <a:pt x="83" y="249"/>
                    <a:pt x="83" y="249"/>
                    <a:pt x="83" y="249"/>
                  </a:cubicBezTo>
                  <a:cubicBezTo>
                    <a:pt x="83" y="249"/>
                    <a:pt x="109" y="65"/>
                    <a:pt x="106" y="20"/>
                  </a:cubicBezTo>
                  <a:cubicBezTo>
                    <a:pt x="106" y="20"/>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9" name="Freeform 759"/>
            <p:cNvSpPr/>
            <p:nvPr/>
          </p:nvSpPr>
          <p:spPr bwMode="auto">
            <a:xfrm>
              <a:off x="3967164" y="5527676"/>
              <a:ext cx="50800" cy="114300"/>
            </a:xfrm>
            <a:custGeom>
              <a:avLst/>
              <a:gdLst>
                <a:gd name="T0" fmla="*/ 96 w 96"/>
                <a:gd name="T1" fmla="*/ 9 h 216"/>
                <a:gd name="T2" fmla="*/ 52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2" y="55"/>
                  </a:cubicBezTo>
                  <a:cubicBezTo>
                    <a:pt x="38" y="95"/>
                    <a:pt x="0" y="195"/>
                    <a:pt x="37" y="205"/>
                  </a:cubicBezTo>
                  <a:cubicBezTo>
                    <a:pt x="74" y="216"/>
                    <a:pt x="75"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0" name="Freeform 760"/>
            <p:cNvSpPr/>
            <p:nvPr/>
          </p:nvSpPr>
          <p:spPr bwMode="auto">
            <a:xfrm>
              <a:off x="4116389" y="5681663"/>
              <a:ext cx="26988" cy="28575"/>
            </a:xfrm>
            <a:custGeom>
              <a:avLst/>
              <a:gdLst>
                <a:gd name="T0" fmla="*/ 35 w 49"/>
                <a:gd name="T1" fmla="*/ 0 h 53"/>
                <a:gd name="T2" fmla="*/ 21 w 49"/>
                <a:gd name="T3" fmla="*/ 17 h 53"/>
                <a:gd name="T4" fmla="*/ 6 w 49"/>
                <a:gd name="T5" fmla="*/ 40 h 53"/>
                <a:gd name="T6" fmla="*/ 49 w 49"/>
                <a:gd name="T7" fmla="*/ 23 h 53"/>
                <a:gd name="T8" fmla="*/ 35 w 49"/>
                <a:gd name="T9" fmla="*/ 0 h 53"/>
              </a:gdLst>
              <a:ahLst/>
              <a:cxnLst>
                <a:cxn ang="0">
                  <a:pos x="T0" y="T1"/>
                </a:cxn>
                <a:cxn ang="0">
                  <a:pos x="T2" y="T3"/>
                </a:cxn>
                <a:cxn ang="0">
                  <a:pos x="T4" y="T5"/>
                </a:cxn>
                <a:cxn ang="0">
                  <a:pos x="T6" y="T7"/>
                </a:cxn>
                <a:cxn ang="0">
                  <a:pos x="T8" y="T9"/>
                </a:cxn>
              </a:cxnLst>
              <a:rect l="0" t="0" r="r" b="b"/>
              <a:pathLst>
                <a:path w="49" h="53">
                  <a:moveTo>
                    <a:pt x="35" y="0"/>
                  </a:moveTo>
                  <a:cubicBezTo>
                    <a:pt x="35" y="0"/>
                    <a:pt x="30" y="9"/>
                    <a:pt x="21" y="17"/>
                  </a:cubicBezTo>
                  <a:cubicBezTo>
                    <a:pt x="12" y="26"/>
                    <a:pt x="0" y="33"/>
                    <a:pt x="6" y="40"/>
                  </a:cubicBezTo>
                  <a:cubicBezTo>
                    <a:pt x="18" y="53"/>
                    <a:pt x="48" y="26"/>
                    <a:pt x="49" y="23"/>
                  </a:cubicBezTo>
                  <a:lnTo>
                    <a:pt x="35"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1" name="Freeform 761"/>
            <p:cNvSpPr/>
            <p:nvPr/>
          </p:nvSpPr>
          <p:spPr bwMode="auto">
            <a:xfrm>
              <a:off x="4110039" y="5630863"/>
              <a:ext cx="50800" cy="84138"/>
            </a:xfrm>
            <a:custGeom>
              <a:avLst/>
              <a:gdLst>
                <a:gd name="T0" fmla="*/ 76 w 95"/>
                <a:gd name="T1" fmla="*/ 28 h 156"/>
                <a:gd name="T2" fmla="*/ 84 w 95"/>
                <a:gd name="T3" fmla="*/ 88 h 156"/>
                <a:gd name="T4" fmla="*/ 49 w 95"/>
                <a:gd name="T5" fmla="*/ 154 h 156"/>
                <a:gd name="T6" fmla="*/ 43 w 95"/>
                <a:gd name="T7" fmla="*/ 132 h 156"/>
                <a:gd name="T8" fmla="*/ 37 w 95"/>
                <a:gd name="T9" fmla="*/ 84 h 156"/>
                <a:gd name="T10" fmla="*/ 11 w 95"/>
                <a:gd name="T11" fmla="*/ 107 h 156"/>
                <a:gd name="T12" fmla="*/ 13 w 95"/>
                <a:gd name="T13" fmla="*/ 59 h 156"/>
                <a:gd name="T14" fmla="*/ 13 w 95"/>
                <a:gd name="T15" fmla="*/ 36 h 156"/>
                <a:gd name="T16" fmla="*/ 11 w 95"/>
                <a:gd name="T17" fmla="*/ 0 h 156"/>
                <a:gd name="T18" fmla="*/ 75 w 95"/>
                <a:gd name="T19" fmla="*/ 1 h 156"/>
                <a:gd name="T20" fmla="*/ 76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76" y="28"/>
                  </a:moveTo>
                  <a:cubicBezTo>
                    <a:pt x="76" y="28"/>
                    <a:pt x="95" y="52"/>
                    <a:pt x="84" y="88"/>
                  </a:cubicBezTo>
                  <a:cubicBezTo>
                    <a:pt x="74" y="125"/>
                    <a:pt x="64" y="156"/>
                    <a:pt x="49" y="154"/>
                  </a:cubicBezTo>
                  <a:cubicBezTo>
                    <a:pt x="35" y="152"/>
                    <a:pt x="43" y="132"/>
                    <a:pt x="43" y="132"/>
                  </a:cubicBezTo>
                  <a:cubicBezTo>
                    <a:pt x="43" y="132"/>
                    <a:pt x="50" y="99"/>
                    <a:pt x="37" y="84"/>
                  </a:cubicBezTo>
                  <a:cubicBezTo>
                    <a:pt x="37" y="84"/>
                    <a:pt x="27" y="114"/>
                    <a:pt x="11" y="107"/>
                  </a:cubicBezTo>
                  <a:cubicBezTo>
                    <a:pt x="0" y="102"/>
                    <a:pt x="1" y="92"/>
                    <a:pt x="13" y="59"/>
                  </a:cubicBezTo>
                  <a:cubicBezTo>
                    <a:pt x="17" y="49"/>
                    <a:pt x="13" y="36"/>
                    <a:pt x="13" y="36"/>
                  </a:cubicBezTo>
                  <a:cubicBezTo>
                    <a:pt x="11" y="0"/>
                    <a:pt x="11" y="0"/>
                    <a:pt x="11" y="0"/>
                  </a:cubicBezTo>
                  <a:cubicBezTo>
                    <a:pt x="75" y="1"/>
                    <a:pt x="75" y="1"/>
                    <a:pt x="75" y="1"/>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2" name="Freeform 762"/>
            <p:cNvSpPr/>
            <p:nvPr/>
          </p:nvSpPr>
          <p:spPr bwMode="auto">
            <a:xfrm>
              <a:off x="4129089" y="5683251"/>
              <a:ext cx="9525" cy="19050"/>
            </a:xfrm>
            <a:custGeom>
              <a:avLst/>
              <a:gdLst>
                <a:gd name="T0" fmla="*/ 7 w 16"/>
                <a:gd name="T1" fmla="*/ 33 h 33"/>
                <a:gd name="T2" fmla="*/ 8 w 16"/>
                <a:gd name="T3" fmla="*/ 0 h 33"/>
                <a:gd name="T4" fmla="*/ 8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8" y="0"/>
                  </a:cubicBezTo>
                  <a:cubicBezTo>
                    <a:pt x="8" y="0"/>
                    <a:pt x="8" y="0"/>
                    <a:pt x="8" y="0"/>
                  </a:cubicBezTo>
                  <a:cubicBezTo>
                    <a:pt x="6" y="3"/>
                    <a:pt x="3"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3" name="Freeform 763"/>
            <p:cNvSpPr/>
            <p:nvPr/>
          </p:nvSpPr>
          <p:spPr bwMode="auto">
            <a:xfrm>
              <a:off x="4114801" y="5640388"/>
              <a:ext cx="39688" cy="11113"/>
            </a:xfrm>
            <a:custGeom>
              <a:avLst/>
              <a:gdLst>
                <a:gd name="T0" fmla="*/ 72 w 73"/>
                <a:gd name="T1" fmla="*/ 0 h 22"/>
                <a:gd name="T2" fmla="*/ 73 w 73"/>
                <a:gd name="T3" fmla="*/ 16 h 22"/>
                <a:gd name="T4" fmla="*/ 1 w 73"/>
                <a:gd name="T5" fmla="*/ 20 h 22"/>
                <a:gd name="T6" fmla="*/ 0 w 73"/>
                <a:gd name="T7" fmla="*/ 0 h 22"/>
                <a:gd name="T8" fmla="*/ 72 w 73"/>
                <a:gd name="T9" fmla="*/ 0 h 22"/>
              </a:gdLst>
              <a:ahLst/>
              <a:cxnLst>
                <a:cxn ang="0">
                  <a:pos x="T0" y="T1"/>
                </a:cxn>
                <a:cxn ang="0">
                  <a:pos x="T2" y="T3"/>
                </a:cxn>
                <a:cxn ang="0">
                  <a:pos x="T4" y="T5"/>
                </a:cxn>
                <a:cxn ang="0">
                  <a:pos x="T6" y="T7"/>
                </a:cxn>
                <a:cxn ang="0">
                  <a:pos x="T8" y="T9"/>
                </a:cxn>
              </a:cxnLst>
              <a:rect l="0" t="0" r="r" b="b"/>
              <a:pathLst>
                <a:path w="73" h="22">
                  <a:moveTo>
                    <a:pt x="72" y="0"/>
                  </a:moveTo>
                  <a:cubicBezTo>
                    <a:pt x="73" y="16"/>
                    <a:pt x="73" y="16"/>
                    <a:pt x="73" y="16"/>
                  </a:cubicBezTo>
                  <a:cubicBezTo>
                    <a:pt x="73" y="16"/>
                    <a:pt x="40" y="22"/>
                    <a:pt x="1" y="20"/>
                  </a:cubicBezTo>
                  <a:cubicBezTo>
                    <a:pt x="0" y="7"/>
                    <a:pt x="0" y="0"/>
                    <a:pt x="0" y="0"/>
                  </a:cubicBezTo>
                  <a:cubicBezTo>
                    <a:pt x="0" y="0"/>
                    <a:pt x="33" y="2"/>
                    <a:pt x="7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4" name="Freeform 764"/>
            <p:cNvSpPr/>
            <p:nvPr/>
          </p:nvSpPr>
          <p:spPr bwMode="auto">
            <a:xfrm>
              <a:off x="4097339" y="5510213"/>
              <a:ext cx="58738" cy="133350"/>
            </a:xfrm>
            <a:custGeom>
              <a:avLst/>
              <a:gdLst>
                <a:gd name="T0" fmla="*/ 26 w 109"/>
                <a:gd name="T1" fmla="*/ 14 h 249"/>
                <a:gd name="T2" fmla="*/ 109 w 109"/>
                <a:gd name="T3" fmla="*/ 247 h 249"/>
                <a:gd name="T4" fmla="*/ 26 w 109"/>
                <a:gd name="T5" fmla="*/ 249 h 249"/>
                <a:gd name="T6" fmla="*/ 3 w 109"/>
                <a:gd name="T7" fmla="*/ 20 h 249"/>
                <a:gd name="T8" fmla="*/ 26 w 109"/>
                <a:gd name="T9" fmla="*/ 14 h 249"/>
              </a:gdLst>
              <a:ahLst/>
              <a:cxnLst>
                <a:cxn ang="0">
                  <a:pos x="T0" y="T1"/>
                </a:cxn>
                <a:cxn ang="0">
                  <a:pos x="T2" y="T3"/>
                </a:cxn>
                <a:cxn ang="0">
                  <a:pos x="T4" y="T5"/>
                </a:cxn>
                <a:cxn ang="0">
                  <a:pos x="T6" y="T7"/>
                </a:cxn>
                <a:cxn ang="0">
                  <a:pos x="T8" y="T9"/>
                </a:cxn>
              </a:cxnLst>
              <a:rect l="0" t="0" r="r" b="b"/>
              <a:pathLst>
                <a:path w="109" h="249">
                  <a:moveTo>
                    <a:pt x="26" y="14"/>
                  </a:moveTo>
                  <a:cubicBezTo>
                    <a:pt x="27" y="16"/>
                    <a:pt x="95" y="63"/>
                    <a:pt x="109" y="247"/>
                  </a:cubicBezTo>
                  <a:cubicBezTo>
                    <a:pt x="26" y="249"/>
                    <a:pt x="26" y="249"/>
                    <a:pt x="26" y="249"/>
                  </a:cubicBezTo>
                  <a:cubicBezTo>
                    <a:pt x="26" y="249"/>
                    <a:pt x="0" y="65"/>
                    <a:pt x="3" y="20"/>
                  </a:cubicBezTo>
                  <a:cubicBezTo>
                    <a:pt x="3" y="20"/>
                    <a:pt x="10" y="0"/>
                    <a:pt x="26"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5" name="Freeform 765"/>
            <p:cNvSpPr/>
            <p:nvPr/>
          </p:nvSpPr>
          <p:spPr bwMode="auto">
            <a:xfrm>
              <a:off x="4106864" y="5527676"/>
              <a:ext cx="50800" cy="114300"/>
            </a:xfrm>
            <a:custGeom>
              <a:avLst/>
              <a:gdLst>
                <a:gd name="T0" fmla="*/ 0 w 96"/>
                <a:gd name="T1" fmla="*/ 9 h 216"/>
                <a:gd name="T2" fmla="*/ 44 w 96"/>
                <a:gd name="T3" fmla="*/ 55 h 216"/>
                <a:gd name="T4" fmla="*/ 58 w 96"/>
                <a:gd name="T5" fmla="*/ 205 h 216"/>
                <a:gd name="T6" fmla="*/ 19 w 96"/>
                <a:gd name="T7" fmla="*/ 162 h 216"/>
                <a:gd name="T8" fmla="*/ 0 w 96"/>
                <a:gd name="T9" fmla="*/ 9 h 216"/>
              </a:gdLst>
              <a:ahLst/>
              <a:cxnLst>
                <a:cxn ang="0">
                  <a:pos x="T0" y="T1"/>
                </a:cxn>
                <a:cxn ang="0">
                  <a:pos x="T2" y="T3"/>
                </a:cxn>
                <a:cxn ang="0">
                  <a:pos x="T4" y="T5"/>
                </a:cxn>
                <a:cxn ang="0">
                  <a:pos x="T6" y="T7"/>
                </a:cxn>
                <a:cxn ang="0">
                  <a:pos x="T8" y="T9"/>
                </a:cxn>
              </a:cxnLst>
              <a:rect l="0" t="0" r="r" b="b"/>
              <a:pathLst>
                <a:path w="96" h="216">
                  <a:moveTo>
                    <a:pt x="0" y="9"/>
                  </a:moveTo>
                  <a:cubicBezTo>
                    <a:pt x="0" y="9"/>
                    <a:pt x="25" y="0"/>
                    <a:pt x="44" y="55"/>
                  </a:cubicBezTo>
                  <a:cubicBezTo>
                    <a:pt x="58" y="95"/>
                    <a:pt x="96" y="195"/>
                    <a:pt x="58" y="205"/>
                  </a:cubicBezTo>
                  <a:cubicBezTo>
                    <a:pt x="21" y="216"/>
                    <a:pt x="21" y="186"/>
                    <a:pt x="19" y="162"/>
                  </a:cubicBezTo>
                  <a:cubicBezTo>
                    <a:pt x="17"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6" name="Freeform 766"/>
            <p:cNvSpPr/>
            <p:nvPr/>
          </p:nvSpPr>
          <p:spPr bwMode="auto">
            <a:xfrm>
              <a:off x="4025901" y="54895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7" name="Freeform 767"/>
            <p:cNvSpPr/>
            <p:nvPr/>
          </p:nvSpPr>
          <p:spPr bwMode="auto">
            <a:xfrm>
              <a:off x="4041776" y="55324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8" name="Freeform 768"/>
            <p:cNvSpPr/>
            <p:nvPr/>
          </p:nvSpPr>
          <p:spPr bwMode="auto">
            <a:xfrm>
              <a:off x="4070351" y="55324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9" name="Freeform 769"/>
            <p:cNvSpPr>
              <a:spLocks noEditPoints="1"/>
            </p:cNvSpPr>
            <p:nvPr/>
          </p:nvSpPr>
          <p:spPr bwMode="auto">
            <a:xfrm>
              <a:off x="4030664" y="55229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0" name="Freeform 770"/>
            <p:cNvSpPr/>
            <p:nvPr/>
          </p:nvSpPr>
          <p:spPr bwMode="auto">
            <a:xfrm>
              <a:off x="4048126" y="5534026"/>
              <a:ext cx="34925" cy="84138"/>
            </a:xfrm>
            <a:custGeom>
              <a:avLst/>
              <a:gdLst>
                <a:gd name="T0" fmla="*/ 13 w 22"/>
                <a:gd name="T1" fmla="*/ 0 h 53"/>
                <a:gd name="T2" fmla="*/ 6 w 22"/>
                <a:gd name="T3" fmla="*/ 0 h 53"/>
                <a:gd name="T4" fmla="*/ 6 w 22"/>
                <a:gd name="T5" fmla="*/ 1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1"/>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1" name="Freeform 771"/>
            <p:cNvSpPr/>
            <p:nvPr/>
          </p:nvSpPr>
          <p:spPr bwMode="auto">
            <a:xfrm>
              <a:off x="4049714" y="55356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2" name="Freeform 772"/>
            <p:cNvSpPr/>
            <p:nvPr/>
          </p:nvSpPr>
          <p:spPr bwMode="auto">
            <a:xfrm>
              <a:off x="4064001" y="5535613"/>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3" name="Freeform 773"/>
            <p:cNvSpPr/>
            <p:nvPr/>
          </p:nvSpPr>
          <p:spPr bwMode="auto">
            <a:xfrm>
              <a:off x="4054476" y="5545138"/>
              <a:ext cx="17463" cy="17463"/>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4" name="Freeform 774"/>
            <p:cNvSpPr/>
            <p:nvPr/>
          </p:nvSpPr>
          <p:spPr bwMode="auto">
            <a:xfrm>
              <a:off x="4049714" y="5564188"/>
              <a:ext cx="26988"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8" y="18"/>
                    <a:pt x="18" y="25"/>
                    <a:pt x="3" y="29"/>
                  </a:cubicBezTo>
                  <a:cubicBezTo>
                    <a:pt x="0" y="43"/>
                    <a:pt x="0" y="43"/>
                    <a:pt x="0" y="43"/>
                  </a:cubicBezTo>
                  <a:cubicBezTo>
                    <a:pt x="21" y="39"/>
                    <a:pt x="36" y="30"/>
                    <a:pt x="46" y="21"/>
                  </a:cubicBezTo>
                  <a:cubicBezTo>
                    <a:pt x="47"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5" name="Freeform 775"/>
            <p:cNvSpPr/>
            <p:nvPr/>
          </p:nvSpPr>
          <p:spPr bwMode="auto">
            <a:xfrm>
              <a:off x="4054476" y="5584826"/>
              <a:ext cx="26988" cy="22225"/>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6" name="Freeform 776"/>
            <p:cNvSpPr/>
            <p:nvPr/>
          </p:nvSpPr>
          <p:spPr bwMode="auto">
            <a:xfrm>
              <a:off x="4054476" y="5529263"/>
              <a:ext cx="17463" cy="11113"/>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5"/>
                  </a:cubicBezTo>
                  <a:cubicBezTo>
                    <a:pt x="29" y="23"/>
                    <a:pt x="21" y="23"/>
                    <a:pt x="15" y="23"/>
                  </a:cubicBezTo>
                  <a:cubicBezTo>
                    <a:pt x="11" y="23"/>
                    <a:pt x="6" y="22"/>
                    <a:pt x="3" y="18"/>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7" name="Freeform 777"/>
            <p:cNvSpPr/>
            <p:nvPr/>
          </p:nvSpPr>
          <p:spPr bwMode="auto">
            <a:xfrm>
              <a:off x="4008439" y="5519738"/>
              <a:ext cx="104775"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8" name="Freeform 778"/>
            <p:cNvSpPr/>
            <p:nvPr/>
          </p:nvSpPr>
          <p:spPr bwMode="auto">
            <a:xfrm>
              <a:off x="4008439" y="5526088"/>
              <a:ext cx="53975" cy="127000"/>
            </a:xfrm>
            <a:custGeom>
              <a:avLst/>
              <a:gdLst>
                <a:gd name="T0" fmla="*/ 23 w 100"/>
                <a:gd name="T1" fmla="*/ 17 h 238"/>
                <a:gd name="T2" fmla="*/ 8 w 100"/>
                <a:gd name="T3" fmla="*/ 172 h 238"/>
                <a:gd name="T4" fmla="*/ 25 w 100"/>
                <a:gd name="T5" fmla="*/ 234 h 238"/>
                <a:gd name="T6" fmla="*/ 85 w 100"/>
                <a:gd name="T7" fmla="*/ 233 h 238"/>
                <a:gd name="T8" fmla="*/ 85 w 100"/>
                <a:gd name="T9" fmla="*/ 131 h 238"/>
                <a:gd name="T10" fmla="*/ 100 w 100"/>
                <a:gd name="T11" fmla="*/ 113 h 238"/>
                <a:gd name="T12" fmla="*/ 42 w 100"/>
                <a:gd name="T13" fmla="*/ 22 h 238"/>
                <a:gd name="T14" fmla="*/ 23 w 100"/>
                <a:gd name="T15" fmla="*/ 17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7"/>
                  </a:moveTo>
                  <a:cubicBezTo>
                    <a:pt x="23" y="17"/>
                    <a:pt x="8" y="142"/>
                    <a:pt x="8" y="172"/>
                  </a:cubicBezTo>
                  <a:cubicBezTo>
                    <a:pt x="8" y="203"/>
                    <a:pt x="0" y="230"/>
                    <a:pt x="25" y="234"/>
                  </a:cubicBezTo>
                  <a:cubicBezTo>
                    <a:pt x="49" y="238"/>
                    <a:pt x="85" y="233"/>
                    <a:pt x="85" y="233"/>
                  </a:cubicBezTo>
                  <a:cubicBezTo>
                    <a:pt x="85" y="131"/>
                    <a:pt x="85" y="131"/>
                    <a:pt x="85" y="131"/>
                  </a:cubicBezTo>
                  <a:cubicBezTo>
                    <a:pt x="95" y="122"/>
                    <a:pt x="100" y="113"/>
                    <a:pt x="100" y="113"/>
                  </a:cubicBezTo>
                  <a:cubicBezTo>
                    <a:pt x="100" y="113"/>
                    <a:pt x="53" y="39"/>
                    <a:pt x="42" y="22"/>
                  </a:cubicBezTo>
                  <a:cubicBezTo>
                    <a:pt x="32"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9" name="Freeform 779"/>
            <p:cNvSpPr/>
            <p:nvPr/>
          </p:nvSpPr>
          <p:spPr bwMode="auto">
            <a:xfrm>
              <a:off x="4056064" y="55260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2"/>
                  </a:cubicBezTo>
                  <a:cubicBezTo>
                    <a:pt x="77" y="16"/>
                    <a:pt x="61" y="45"/>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0" name="Rectangle 780"/>
            <p:cNvSpPr>
              <a:spLocks noChangeArrowheads="1"/>
            </p:cNvSpPr>
            <p:nvPr/>
          </p:nvSpPr>
          <p:spPr bwMode="auto">
            <a:xfrm>
              <a:off x="4075114" y="56276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61" name="Freeform 781"/>
            <p:cNvSpPr/>
            <p:nvPr/>
          </p:nvSpPr>
          <p:spPr bwMode="auto">
            <a:xfrm>
              <a:off x="3940176" y="52879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2 h 325"/>
                <a:gd name="T14" fmla="*/ 417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4" y="233"/>
                    <a:pt x="420" y="210"/>
                  </a:cubicBezTo>
                  <a:cubicBezTo>
                    <a:pt x="432" y="221"/>
                    <a:pt x="440" y="214"/>
                    <a:pt x="440" y="214"/>
                  </a:cubicBezTo>
                  <a:cubicBezTo>
                    <a:pt x="434" y="214"/>
                    <a:pt x="427" y="203"/>
                    <a:pt x="423" y="174"/>
                  </a:cubicBezTo>
                  <a:cubicBezTo>
                    <a:pt x="418" y="145"/>
                    <a:pt x="397" y="132"/>
                    <a:pt x="397" y="132"/>
                  </a:cubicBezTo>
                  <a:cubicBezTo>
                    <a:pt x="416" y="126"/>
                    <a:pt x="417" y="101"/>
                    <a:pt x="417" y="101"/>
                  </a:cubicBezTo>
                  <a:cubicBezTo>
                    <a:pt x="412" y="118"/>
                    <a:pt x="386" y="120"/>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2" name="Freeform 782"/>
            <p:cNvSpPr/>
            <p:nvPr/>
          </p:nvSpPr>
          <p:spPr bwMode="auto">
            <a:xfrm>
              <a:off x="3951289" y="5387976"/>
              <a:ext cx="222250" cy="73025"/>
            </a:xfrm>
            <a:custGeom>
              <a:avLst/>
              <a:gdLst>
                <a:gd name="T0" fmla="*/ 25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60 w 418"/>
                <a:gd name="T13" fmla="*/ 59 h 136"/>
                <a:gd name="T14" fmla="*/ 337 w 418"/>
                <a:gd name="T15" fmla="*/ 46 h 136"/>
                <a:gd name="T16" fmla="*/ 344 w 418"/>
                <a:gd name="T17" fmla="*/ 70 h 136"/>
                <a:gd name="T18" fmla="*/ 312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40 w 418"/>
                <a:gd name="T49" fmla="*/ 75 h 136"/>
                <a:gd name="T50" fmla="*/ 40 w 418"/>
                <a:gd name="T51" fmla="*/ 97 h 136"/>
                <a:gd name="T52" fmla="*/ 6 w 418"/>
                <a:gd name="T53" fmla="*/ 97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4"/>
                    <a:pt x="413" y="46"/>
                    <a:pt x="399" y="22"/>
                  </a:cubicBezTo>
                  <a:cubicBezTo>
                    <a:pt x="414" y="55"/>
                    <a:pt x="394" y="95"/>
                    <a:pt x="394" y="95"/>
                  </a:cubicBezTo>
                  <a:cubicBezTo>
                    <a:pt x="383" y="88"/>
                    <a:pt x="370" y="94"/>
                    <a:pt x="370" y="94"/>
                  </a:cubicBezTo>
                  <a:cubicBezTo>
                    <a:pt x="370" y="79"/>
                    <a:pt x="370" y="79"/>
                    <a:pt x="370" y="79"/>
                  </a:cubicBezTo>
                  <a:cubicBezTo>
                    <a:pt x="370" y="79"/>
                    <a:pt x="366" y="67"/>
                    <a:pt x="360" y="59"/>
                  </a:cubicBezTo>
                  <a:cubicBezTo>
                    <a:pt x="353" y="51"/>
                    <a:pt x="337" y="46"/>
                    <a:pt x="337" y="46"/>
                  </a:cubicBezTo>
                  <a:cubicBezTo>
                    <a:pt x="337" y="46"/>
                    <a:pt x="343" y="52"/>
                    <a:pt x="344" y="70"/>
                  </a:cubicBezTo>
                  <a:cubicBezTo>
                    <a:pt x="338" y="62"/>
                    <a:pt x="327" y="47"/>
                    <a:pt x="312" y="43"/>
                  </a:cubicBezTo>
                  <a:cubicBezTo>
                    <a:pt x="297" y="38"/>
                    <a:pt x="281" y="22"/>
                    <a:pt x="278" y="14"/>
                  </a:cubicBezTo>
                  <a:cubicBezTo>
                    <a:pt x="275" y="21"/>
                    <a:pt x="273" y="40"/>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40" y="75"/>
                    <a:pt x="40" y="75"/>
                  </a:cubicBezTo>
                  <a:cubicBezTo>
                    <a:pt x="40" y="97"/>
                    <a:pt x="40" y="97"/>
                    <a:pt x="40" y="97"/>
                  </a:cubicBezTo>
                  <a:cubicBezTo>
                    <a:pt x="22" y="84"/>
                    <a:pt x="6" y="97"/>
                    <a:pt x="6" y="97"/>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3" name="Freeform 783"/>
            <p:cNvSpPr/>
            <p:nvPr/>
          </p:nvSpPr>
          <p:spPr bwMode="auto">
            <a:xfrm>
              <a:off x="3940176" y="5348288"/>
              <a:ext cx="20638" cy="42863"/>
            </a:xfrm>
            <a:custGeom>
              <a:avLst/>
              <a:gdLst>
                <a:gd name="T0" fmla="*/ 18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8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4" y="80"/>
                  </a:cubicBezTo>
                  <a:cubicBezTo>
                    <a:pt x="34" y="77"/>
                    <a:pt x="34" y="77"/>
                    <a:pt x="34" y="77"/>
                  </a:cubicBezTo>
                  <a:cubicBezTo>
                    <a:pt x="34" y="77"/>
                    <a:pt x="14" y="70"/>
                    <a:pt x="10" y="58"/>
                  </a:cubicBezTo>
                  <a:cubicBezTo>
                    <a:pt x="5" y="45"/>
                    <a:pt x="7" y="33"/>
                    <a:pt x="8" y="29"/>
                  </a:cubicBezTo>
                  <a:cubicBezTo>
                    <a:pt x="9" y="39"/>
                    <a:pt x="15" y="51"/>
                    <a:pt x="36" y="48"/>
                  </a:cubicBezTo>
                  <a:cubicBezTo>
                    <a:pt x="28" y="33"/>
                    <a:pt x="21" y="15"/>
                    <a:pt x="21" y="10"/>
                  </a:cubicBezTo>
                  <a:cubicBezTo>
                    <a:pt x="29" y="23"/>
                    <a:pt x="33" y="27"/>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4" name="Freeform 784"/>
            <p:cNvSpPr/>
            <p:nvPr/>
          </p:nvSpPr>
          <p:spPr bwMode="auto">
            <a:xfrm>
              <a:off x="3960814" y="5287963"/>
              <a:ext cx="214313" cy="114300"/>
            </a:xfrm>
            <a:custGeom>
              <a:avLst/>
              <a:gdLst>
                <a:gd name="T0" fmla="*/ 384 w 401"/>
                <a:gd name="T1" fmla="*/ 174 h 216"/>
                <a:gd name="T2" fmla="*/ 358 w 401"/>
                <a:gd name="T3" fmla="*/ 132 h 216"/>
                <a:gd name="T4" fmla="*/ 378 w 401"/>
                <a:gd name="T5" fmla="*/ 101 h 216"/>
                <a:gd name="T6" fmla="*/ 328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2 h 216"/>
                <a:gd name="T36" fmla="*/ 371 w 401"/>
                <a:gd name="T37" fmla="*/ 113 h 216"/>
                <a:gd name="T38" fmla="*/ 341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8" y="132"/>
                    <a:pt x="358" y="132"/>
                  </a:cubicBezTo>
                  <a:cubicBezTo>
                    <a:pt x="377" y="126"/>
                    <a:pt x="378" y="101"/>
                    <a:pt x="378" y="101"/>
                  </a:cubicBezTo>
                  <a:cubicBezTo>
                    <a:pt x="373" y="118"/>
                    <a:pt x="347" y="120"/>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5" name="Freeform 785"/>
            <p:cNvSpPr/>
            <p:nvPr/>
          </p:nvSpPr>
          <p:spPr bwMode="auto">
            <a:xfrm>
              <a:off x="4133851" y="5376863"/>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1"/>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6" name="Freeform 786"/>
            <p:cNvSpPr/>
            <p:nvPr/>
          </p:nvSpPr>
          <p:spPr bwMode="auto">
            <a:xfrm>
              <a:off x="3973514" y="5395913"/>
              <a:ext cx="173038" cy="134938"/>
            </a:xfrm>
            <a:custGeom>
              <a:avLst/>
              <a:gdLst>
                <a:gd name="T0" fmla="*/ 302 w 322"/>
                <a:gd name="T1" fmla="*/ 41 h 251"/>
                <a:gd name="T2" fmla="*/ 308 w 322"/>
                <a:gd name="T3" fmla="*/ 69 h 251"/>
                <a:gd name="T4" fmla="*/ 280 w 322"/>
                <a:gd name="T5" fmla="*/ 42 h 251"/>
                <a:gd name="T6" fmla="*/ 237 w 322"/>
                <a:gd name="T7" fmla="*/ 11 h 251"/>
                <a:gd name="T8" fmla="*/ 250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8" y="69"/>
                  </a:cubicBezTo>
                  <a:cubicBezTo>
                    <a:pt x="308" y="69"/>
                    <a:pt x="301" y="56"/>
                    <a:pt x="280" y="42"/>
                  </a:cubicBezTo>
                  <a:cubicBezTo>
                    <a:pt x="259" y="29"/>
                    <a:pt x="244" y="22"/>
                    <a:pt x="237" y="11"/>
                  </a:cubicBezTo>
                  <a:cubicBezTo>
                    <a:pt x="237" y="11"/>
                    <a:pt x="238" y="26"/>
                    <a:pt x="250" y="31"/>
                  </a:cubicBezTo>
                  <a:cubicBezTo>
                    <a:pt x="250" y="31"/>
                    <a:pt x="208" y="41"/>
                    <a:pt x="192" y="0"/>
                  </a:cubicBezTo>
                  <a:cubicBezTo>
                    <a:pt x="192" y="0"/>
                    <a:pt x="193" y="17"/>
                    <a:pt x="186" y="29"/>
                  </a:cubicBezTo>
                  <a:cubicBezTo>
                    <a:pt x="179" y="40"/>
                    <a:pt x="173" y="52"/>
                    <a:pt x="182" y="60"/>
                  </a:cubicBezTo>
                  <a:cubicBezTo>
                    <a:pt x="182" y="60"/>
                    <a:pt x="171" y="58"/>
                    <a:pt x="163" y="42"/>
                  </a:cubicBezTo>
                  <a:cubicBezTo>
                    <a:pt x="155" y="25"/>
                    <a:pt x="144" y="26"/>
                    <a:pt x="133" y="23"/>
                  </a:cubicBezTo>
                  <a:cubicBezTo>
                    <a:pt x="122" y="21"/>
                    <a:pt x="106" y="20"/>
                    <a:pt x="104" y="4"/>
                  </a:cubicBezTo>
                  <a:cubicBezTo>
                    <a:pt x="104" y="4"/>
                    <a:pt x="98" y="25"/>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7" name="Freeform 787"/>
            <p:cNvSpPr/>
            <p:nvPr/>
          </p:nvSpPr>
          <p:spPr bwMode="auto">
            <a:xfrm>
              <a:off x="3995739" y="5437188"/>
              <a:ext cx="26988" cy="25400"/>
            </a:xfrm>
            <a:custGeom>
              <a:avLst/>
              <a:gdLst>
                <a:gd name="T0" fmla="*/ 45 w 49"/>
                <a:gd name="T1" fmla="*/ 18 h 49"/>
                <a:gd name="T2" fmla="*/ 31 w 49"/>
                <a:gd name="T3" fmla="*/ 45 h 49"/>
                <a:gd name="T4" fmla="*/ 4 w 49"/>
                <a:gd name="T5" fmla="*/ 31 h 49"/>
                <a:gd name="T6" fmla="*/ 18 w 49"/>
                <a:gd name="T7" fmla="*/ 4 h 49"/>
                <a:gd name="T8" fmla="*/ 45 w 49"/>
                <a:gd name="T9" fmla="*/ 18 h 49"/>
              </a:gdLst>
              <a:ahLst/>
              <a:cxnLst>
                <a:cxn ang="0">
                  <a:pos x="T0" y="T1"/>
                </a:cxn>
                <a:cxn ang="0">
                  <a:pos x="T2" y="T3"/>
                </a:cxn>
                <a:cxn ang="0">
                  <a:pos x="T4" y="T5"/>
                </a:cxn>
                <a:cxn ang="0">
                  <a:pos x="T6" y="T7"/>
                </a:cxn>
                <a:cxn ang="0">
                  <a:pos x="T8" y="T9"/>
                </a:cxn>
              </a:cxnLst>
              <a:rect l="0" t="0" r="r" b="b"/>
              <a:pathLst>
                <a:path w="49" h="49">
                  <a:moveTo>
                    <a:pt x="45" y="18"/>
                  </a:moveTo>
                  <a:cubicBezTo>
                    <a:pt x="49" y="29"/>
                    <a:pt x="42" y="41"/>
                    <a:pt x="31" y="45"/>
                  </a:cubicBezTo>
                  <a:cubicBezTo>
                    <a:pt x="19" y="49"/>
                    <a:pt x="7" y="42"/>
                    <a:pt x="4" y="31"/>
                  </a:cubicBezTo>
                  <a:cubicBezTo>
                    <a:pt x="0" y="20"/>
                    <a:pt x="6" y="8"/>
                    <a:pt x="18" y="4"/>
                  </a:cubicBezTo>
                  <a:cubicBezTo>
                    <a:pt x="29" y="0"/>
                    <a:pt x="42"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8" name="Freeform 788"/>
            <p:cNvSpPr/>
            <p:nvPr/>
          </p:nvSpPr>
          <p:spPr bwMode="auto">
            <a:xfrm>
              <a:off x="4006851" y="5440363"/>
              <a:ext cx="9525"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1"/>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9" name="Freeform 789"/>
            <p:cNvSpPr/>
            <p:nvPr/>
          </p:nvSpPr>
          <p:spPr bwMode="auto">
            <a:xfrm>
              <a:off x="4100514" y="5437188"/>
              <a:ext cx="25400" cy="25400"/>
            </a:xfrm>
            <a:custGeom>
              <a:avLst/>
              <a:gdLst>
                <a:gd name="T0" fmla="*/ 3 w 48"/>
                <a:gd name="T1" fmla="*/ 18 h 49"/>
                <a:gd name="T2" fmla="*/ 18 w 48"/>
                <a:gd name="T3" fmla="*/ 45 h 49"/>
                <a:gd name="T4" fmla="*/ 45 w 48"/>
                <a:gd name="T5" fmla="*/ 31 h 49"/>
                <a:gd name="T6" fmla="*/ 31 w 48"/>
                <a:gd name="T7" fmla="*/ 4 h 49"/>
                <a:gd name="T8" fmla="*/ 3 w 48"/>
                <a:gd name="T9" fmla="*/ 18 h 49"/>
              </a:gdLst>
              <a:ahLst/>
              <a:cxnLst>
                <a:cxn ang="0">
                  <a:pos x="T0" y="T1"/>
                </a:cxn>
                <a:cxn ang="0">
                  <a:pos x="T2" y="T3"/>
                </a:cxn>
                <a:cxn ang="0">
                  <a:pos x="T4" y="T5"/>
                </a:cxn>
                <a:cxn ang="0">
                  <a:pos x="T6" y="T7"/>
                </a:cxn>
                <a:cxn ang="0">
                  <a:pos x="T8" y="T9"/>
                </a:cxn>
              </a:cxnLst>
              <a:rect l="0" t="0" r="r" b="b"/>
              <a:pathLst>
                <a:path w="48" h="49">
                  <a:moveTo>
                    <a:pt x="3" y="18"/>
                  </a:moveTo>
                  <a:cubicBezTo>
                    <a:pt x="0" y="29"/>
                    <a:pt x="6" y="41"/>
                    <a:pt x="18" y="45"/>
                  </a:cubicBezTo>
                  <a:cubicBezTo>
                    <a:pt x="29" y="49"/>
                    <a:pt x="41" y="42"/>
                    <a:pt x="45" y="31"/>
                  </a:cubicBezTo>
                  <a:cubicBezTo>
                    <a:pt x="48" y="20"/>
                    <a:pt x="42" y="8"/>
                    <a:pt x="31"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0" name="Freeform 790"/>
            <p:cNvSpPr/>
            <p:nvPr/>
          </p:nvSpPr>
          <p:spPr bwMode="auto">
            <a:xfrm>
              <a:off x="4106864" y="5440363"/>
              <a:ext cx="7938" cy="6350"/>
            </a:xfrm>
            <a:custGeom>
              <a:avLst/>
              <a:gdLst>
                <a:gd name="T0" fmla="*/ 1 w 16"/>
                <a:gd name="T1" fmla="*/ 8 h 12"/>
                <a:gd name="T2" fmla="*/ 9 w 16"/>
                <a:gd name="T3" fmla="*/ 11 h 12"/>
                <a:gd name="T4" fmla="*/ 16 w 16"/>
                <a:gd name="T5" fmla="*/ 4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0"/>
                    <a:pt x="5" y="12"/>
                    <a:pt x="9" y="11"/>
                  </a:cubicBezTo>
                  <a:cubicBezTo>
                    <a:pt x="13" y="10"/>
                    <a:pt x="16" y="7"/>
                    <a:pt x="16" y="4"/>
                  </a:cubicBezTo>
                  <a:cubicBezTo>
                    <a:pt x="15" y="1"/>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1" name="Rectangle 791"/>
            <p:cNvSpPr>
              <a:spLocks noChangeArrowheads="1"/>
            </p:cNvSpPr>
            <p:nvPr/>
          </p:nvSpPr>
          <p:spPr bwMode="auto">
            <a:xfrm>
              <a:off x="3970339" y="54467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2" name="Rectangle 792"/>
            <p:cNvSpPr>
              <a:spLocks noChangeArrowheads="1"/>
            </p:cNvSpPr>
            <p:nvPr/>
          </p:nvSpPr>
          <p:spPr bwMode="auto">
            <a:xfrm>
              <a:off x="3970339" y="54467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3" name="Freeform 793"/>
            <p:cNvSpPr>
              <a:spLocks noEditPoints="1"/>
            </p:cNvSpPr>
            <p:nvPr/>
          </p:nvSpPr>
          <p:spPr bwMode="auto">
            <a:xfrm>
              <a:off x="4003676"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4" name="Freeform 794"/>
            <p:cNvSpPr>
              <a:spLocks noEditPoints="1"/>
            </p:cNvSpPr>
            <p:nvPr/>
          </p:nvSpPr>
          <p:spPr bwMode="auto">
            <a:xfrm>
              <a:off x="4003676" y="54308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5" name="Rectangle 795"/>
            <p:cNvSpPr>
              <a:spLocks noChangeArrowheads="1"/>
            </p:cNvSpPr>
            <p:nvPr/>
          </p:nvSpPr>
          <p:spPr bwMode="auto">
            <a:xfrm>
              <a:off x="4133851" y="54467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6" name="Rectangle 796"/>
            <p:cNvSpPr>
              <a:spLocks noChangeArrowheads="1"/>
            </p:cNvSpPr>
            <p:nvPr/>
          </p:nvSpPr>
          <p:spPr bwMode="auto">
            <a:xfrm>
              <a:off x="4133851" y="54467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7" name="Freeform 797"/>
            <p:cNvSpPr>
              <a:spLocks noEditPoints="1"/>
            </p:cNvSpPr>
            <p:nvPr/>
          </p:nvSpPr>
          <p:spPr bwMode="auto">
            <a:xfrm>
              <a:off x="4094164" y="5430838"/>
              <a:ext cx="30163" cy="38100"/>
            </a:xfrm>
            <a:custGeom>
              <a:avLst/>
              <a:gdLst>
                <a:gd name="T0" fmla="*/ 18 w 19"/>
                <a:gd name="T1" fmla="*/ 0 h 24"/>
                <a:gd name="T2" fmla="*/ 6 w 19"/>
                <a:gd name="T3" fmla="*/ 24 h 24"/>
                <a:gd name="T4" fmla="*/ 7 w 19"/>
                <a:gd name="T5" fmla="*/ 24 h 24"/>
                <a:gd name="T6" fmla="*/ 19 w 19"/>
                <a:gd name="T7" fmla="*/ 0 h 24"/>
                <a:gd name="T8" fmla="*/ 18 w 19"/>
                <a:gd name="T9" fmla="*/ 0 h 24"/>
                <a:gd name="T10" fmla="*/ 12 w 19"/>
                <a:gd name="T11" fmla="*/ 0 h 24"/>
                <a:gd name="T12" fmla="*/ 0 w 19"/>
                <a:gd name="T13" fmla="*/ 24 h 24"/>
                <a:gd name="T14" fmla="*/ 3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7" y="24"/>
                  </a:lnTo>
                  <a:lnTo>
                    <a:pt x="19"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8" name="Freeform 798"/>
            <p:cNvSpPr>
              <a:spLocks noEditPoints="1"/>
            </p:cNvSpPr>
            <p:nvPr/>
          </p:nvSpPr>
          <p:spPr bwMode="auto">
            <a:xfrm>
              <a:off x="4094164" y="5430838"/>
              <a:ext cx="30163" cy="38100"/>
            </a:xfrm>
            <a:custGeom>
              <a:avLst/>
              <a:gdLst>
                <a:gd name="T0" fmla="*/ 18 w 19"/>
                <a:gd name="T1" fmla="*/ 0 h 24"/>
                <a:gd name="T2" fmla="*/ 6 w 19"/>
                <a:gd name="T3" fmla="*/ 24 h 24"/>
                <a:gd name="T4" fmla="*/ 7 w 19"/>
                <a:gd name="T5" fmla="*/ 24 h 24"/>
                <a:gd name="T6" fmla="*/ 19 w 19"/>
                <a:gd name="T7" fmla="*/ 0 h 24"/>
                <a:gd name="T8" fmla="*/ 18 w 19"/>
                <a:gd name="T9" fmla="*/ 0 h 24"/>
                <a:gd name="T10" fmla="*/ 12 w 19"/>
                <a:gd name="T11" fmla="*/ 0 h 24"/>
                <a:gd name="T12" fmla="*/ 0 w 19"/>
                <a:gd name="T13" fmla="*/ 24 h 24"/>
                <a:gd name="T14" fmla="*/ 3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7" y="24"/>
                  </a:lnTo>
                  <a:lnTo>
                    <a:pt x="19" y="0"/>
                  </a:lnTo>
                  <a:lnTo>
                    <a:pt x="18" y="0"/>
                  </a:lnTo>
                  <a:moveTo>
                    <a:pt x="12" y="0"/>
                  </a:moveTo>
                  <a:lnTo>
                    <a:pt x="0" y="24"/>
                  </a:lnTo>
                  <a:lnTo>
                    <a:pt x="3"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9" name="Freeform 799"/>
            <p:cNvSpPr/>
            <p:nvPr/>
          </p:nvSpPr>
          <p:spPr bwMode="auto">
            <a:xfrm>
              <a:off x="4043364" y="5438776"/>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6"/>
                    <a:pt x="33" y="6"/>
                    <a:pt x="33" y="6"/>
                  </a:cubicBezTo>
                  <a:cubicBezTo>
                    <a:pt x="41" y="5"/>
                    <a:pt x="50" y="10"/>
                    <a:pt x="56" y="14"/>
                  </a:cubicBezTo>
                  <a:cubicBezTo>
                    <a:pt x="59" y="17"/>
                    <a:pt x="62" y="19"/>
                    <a:pt x="64" y="20"/>
                  </a:cubicBezTo>
                  <a:cubicBezTo>
                    <a:pt x="64" y="21"/>
                    <a:pt x="65" y="21"/>
                    <a:pt x="65" y="22"/>
                  </a:cubicBezTo>
                  <a:cubicBezTo>
                    <a:pt x="65" y="15"/>
                    <a:pt x="65" y="15"/>
                    <a:pt x="65" y="15"/>
                  </a:cubicBezTo>
                  <a:cubicBezTo>
                    <a:pt x="64" y="13"/>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0" name="Rectangle 800"/>
            <p:cNvSpPr>
              <a:spLocks noChangeArrowheads="1"/>
            </p:cNvSpPr>
            <p:nvPr/>
          </p:nvSpPr>
          <p:spPr bwMode="auto">
            <a:xfrm>
              <a:off x="4078289" y="54308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81" name="Freeform 801"/>
            <p:cNvSpPr>
              <a:spLocks noEditPoints="1"/>
            </p:cNvSpPr>
            <p:nvPr/>
          </p:nvSpPr>
          <p:spPr bwMode="auto">
            <a:xfrm>
              <a:off x="4102101" y="5438776"/>
              <a:ext cx="23813" cy="22225"/>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2 h 43"/>
                <a:gd name="T14" fmla="*/ 1 w 46"/>
                <a:gd name="T15" fmla="*/ 15 h 43"/>
                <a:gd name="T16" fmla="*/ 1 w 46"/>
                <a:gd name="T17" fmla="*/ 25 h 43"/>
                <a:gd name="T18" fmla="*/ 12 w 46"/>
                <a:gd name="T19" fmla="*/ 2 h 43"/>
                <a:gd name="T20" fmla="*/ 25 w 46"/>
                <a:gd name="T21" fmla="*/ 0 h 43"/>
                <a:gd name="T22" fmla="*/ 23 w 46"/>
                <a:gd name="T23" fmla="*/ 4 h 43"/>
                <a:gd name="T24" fmla="*/ 25 w 46"/>
                <a:gd name="T25" fmla="*/ 6 h 43"/>
                <a:gd name="T26" fmla="*/ 18 w 46"/>
                <a:gd name="T27" fmla="*/ 13 h 43"/>
                <a:gd name="T28" fmla="*/ 6 w 46"/>
                <a:gd name="T29" fmla="*/ 36 h 43"/>
                <a:gd name="T30" fmla="*/ 11 w 46"/>
                <a:gd name="T31" fmla="*/ 40 h 43"/>
                <a:gd name="T32" fmla="*/ 30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5" y="42"/>
                    <a:pt x="16" y="42"/>
                    <a:pt x="16" y="42"/>
                  </a:cubicBezTo>
                  <a:cubicBezTo>
                    <a:pt x="18" y="43"/>
                    <a:pt x="20" y="43"/>
                    <a:pt x="22" y="43"/>
                  </a:cubicBezTo>
                  <a:cubicBezTo>
                    <a:pt x="31" y="43"/>
                    <a:pt x="40" y="37"/>
                    <a:pt x="43" y="28"/>
                  </a:cubicBezTo>
                  <a:cubicBezTo>
                    <a:pt x="46" y="19"/>
                    <a:pt x="42" y="9"/>
                    <a:pt x="35" y="4"/>
                  </a:cubicBezTo>
                  <a:moveTo>
                    <a:pt x="12" y="2"/>
                  </a:moveTo>
                  <a:cubicBezTo>
                    <a:pt x="7" y="5"/>
                    <a:pt x="3" y="9"/>
                    <a:pt x="1" y="15"/>
                  </a:cubicBezTo>
                  <a:cubicBezTo>
                    <a:pt x="0" y="18"/>
                    <a:pt x="0" y="22"/>
                    <a:pt x="1" y="25"/>
                  </a:cubicBezTo>
                  <a:cubicBezTo>
                    <a:pt x="12" y="2"/>
                    <a:pt x="12" y="2"/>
                    <a:pt x="12" y="2"/>
                  </a:cubicBezTo>
                  <a:moveTo>
                    <a:pt x="25" y="0"/>
                  </a:moveTo>
                  <a:cubicBezTo>
                    <a:pt x="23" y="4"/>
                    <a:pt x="23" y="4"/>
                    <a:pt x="23" y="4"/>
                  </a:cubicBezTo>
                  <a:cubicBezTo>
                    <a:pt x="24" y="4"/>
                    <a:pt x="24" y="5"/>
                    <a:pt x="25" y="6"/>
                  </a:cubicBezTo>
                  <a:cubicBezTo>
                    <a:pt x="25" y="9"/>
                    <a:pt x="22" y="12"/>
                    <a:pt x="18" y="13"/>
                  </a:cubicBezTo>
                  <a:cubicBezTo>
                    <a:pt x="6" y="36"/>
                    <a:pt x="6" y="36"/>
                    <a:pt x="6" y="36"/>
                  </a:cubicBezTo>
                  <a:cubicBezTo>
                    <a:pt x="8" y="38"/>
                    <a:pt x="9" y="39"/>
                    <a:pt x="11" y="40"/>
                  </a:cubicBezTo>
                  <a:cubicBezTo>
                    <a:pt x="30" y="2"/>
                    <a:pt x="30" y="2"/>
                    <a:pt x="30" y="2"/>
                  </a:cubicBezTo>
                  <a:cubicBezTo>
                    <a:pt x="30" y="1"/>
                    <a:pt x="29" y="1"/>
                    <a:pt x="29"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2" name="Freeform 802"/>
            <p:cNvSpPr/>
            <p:nvPr/>
          </p:nvSpPr>
          <p:spPr bwMode="auto">
            <a:xfrm>
              <a:off x="4111626" y="5440363"/>
              <a:ext cx="3175"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3" name="Rectangle 803"/>
            <p:cNvSpPr>
              <a:spLocks noChangeArrowheads="1"/>
            </p:cNvSpPr>
            <p:nvPr/>
          </p:nvSpPr>
          <p:spPr bwMode="auto">
            <a:xfrm>
              <a:off x="4133851" y="54467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84" name="Rectangle 804"/>
            <p:cNvSpPr>
              <a:spLocks noChangeArrowheads="1"/>
            </p:cNvSpPr>
            <p:nvPr/>
          </p:nvSpPr>
          <p:spPr bwMode="auto">
            <a:xfrm>
              <a:off x="4133851" y="54467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85" name="Freeform 805"/>
            <p:cNvSpPr>
              <a:spLocks noEditPoints="1"/>
            </p:cNvSpPr>
            <p:nvPr/>
          </p:nvSpPr>
          <p:spPr bwMode="auto">
            <a:xfrm>
              <a:off x="4094164" y="5430838"/>
              <a:ext cx="30163" cy="38100"/>
            </a:xfrm>
            <a:custGeom>
              <a:avLst/>
              <a:gdLst>
                <a:gd name="T0" fmla="*/ 15 w 19"/>
                <a:gd name="T1" fmla="*/ 0 h 24"/>
                <a:gd name="T2" fmla="*/ 12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8 w 19"/>
                <a:gd name="T25" fmla="*/ 0 h 24"/>
                <a:gd name="T26" fmla="*/ 15 w 19"/>
                <a:gd name="T27" fmla="*/ 6 h 24"/>
                <a:gd name="T28" fmla="*/ 8 w 19"/>
                <a:gd name="T29" fmla="*/ 18 h 24"/>
                <a:gd name="T30" fmla="*/ 6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2" y="0"/>
                  </a:lnTo>
                  <a:lnTo>
                    <a:pt x="9" y="6"/>
                  </a:lnTo>
                  <a:lnTo>
                    <a:pt x="5" y="13"/>
                  </a:lnTo>
                  <a:lnTo>
                    <a:pt x="0" y="24"/>
                  </a:lnTo>
                  <a:lnTo>
                    <a:pt x="3" y="24"/>
                  </a:lnTo>
                  <a:lnTo>
                    <a:pt x="7" y="17"/>
                  </a:lnTo>
                  <a:lnTo>
                    <a:pt x="11" y="9"/>
                  </a:lnTo>
                  <a:lnTo>
                    <a:pt x="12" y="6"/>
                  </a:lnTo>
                  <a:lnTo>
                    <a:pt x="13" y="5"/>
                  </a:lnTo>
                  <a:lnTo>
                    <a:pt x="15" y="0"/>
                  </a:lnTo>
                  <a:close/>
                  <a:moveTo>
                    <a:pt x="19" y="0"/>
                  </a:moveTo>
                  <a:lnTo>
                    <a:pt x="18" y="0"/>
                  </a:lnTo>
                  <a:lnTo>
                    <a:pt x="15" y="6"/>
                  </a:lnTo>
                  <a:lnTo>
                    <a:pt x="8" y="18"/>
                  </a:lnTo>
                  <a:lnTo>
                    <a:pt x="6" y="24"/>
                  </a:lnTo>
                  <a:lnTo>
                    <a:pt x="7" y="24"/>
                  </a:lnTo>
                  <a:lnTo>
                    <a:pt x="10" y="19"/>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6" name="Freeform 806"/>
            <p:cNvSpPr>
              <a:spLocks noEditPoints="1"/>
            </p:cNvSpPr>
            <p:nvPr/>
          </p:nvSpPr>
          <p:spPr bwMode="auto">
            <a:xfrm>
              <a:off x="4094164" y="5430838"/>
              <a:ext cx="30163" cy="38100"/>
            </a:xfrm>
            <a:custGeom>
              <a:avLst/>
              <a:gdLst>
                <a:gd name="T0" fmla="*/ 15 w 19"/>
                <a:gd name="T1" fmla="*/ 0 h 24"/>
                <a:gd name="T2" fmla="*/ 12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8 w 19"/>
                <a:gd name="T25" fmla="*/ 0 h 24"/>
                <a:gd name="T26" fmla="*/ 15 w 19"/>
                <a:gd name="T27" fmla="*/ 6 h 24"/>
                <a:gd name="T28" fmla="*/ 8 w 19"/>
                <a:gd name="T29" fmla="*/ 18 h 24"/>
                <a:gd name="T30" fmla="*/ 6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2" y="0"/>
                  </a:lnTo>
                  <a:lnTo>
                    <a:pt x="9" y="6"/>
                  </a:lnTo>
                  <a:lnTo>
                    <a:pt x="5" y="13"/>
                  </a:lnTo>
                  <a:lnTo>
                    <a:pt x="0" y="24"/>
                  </a:lnTo>
                  <a:lnTo>
                    <a:pt x="3" y="24"/>
                  </a:lnTo>
                  <a:lnTo>
                    <a:pt x="7" y="17"/>
                  </a:lnTo>
                  <a:lnTo>
                    <a:pt x="11" y="9"/>
                  </a:lnTo>
                  <a:lnTo>
                    <a:pt x="12" y="6"/>
                  </a:lnTo>
                  <a:lnTo>
                    <a:pt x="13" y="5"/>
                  </a:lnTo>
                  <a:lnTo>
                    <a:pt x="15" y="0"/>
                  </a:lnTo>
                  <a:moveTo>
                    <a:pt x="19" y="0"/>
                  </a:moveTo>
                  <a:lnTo>
                    <a:pt x="18" y="0"/>
                  </a:lnTo>
                  <a:lnTo>
                    <a:pt x="15" y="6"/>
                  </a:lnTo>
                  <a:lnTo>
                    <a:pt x="8" y="18"/>
                  </a:lnTo>
                  <a:lnTo>
                    <a:pt x="6" y="24"/>
                  </a:lnTo>
                  <a:lnTo>
                    <a:pt x="7" y="24"/>
                  </a:lnTo>
                  <a:lnTo>
                    <a:pt x="10" y="19"/>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7" name="Freeform 807"/>
            <p:cNvSpPr/>
            <p:nvPr/>
          </p:nvSpPr>
          <p:spPr bwMode="auto">
            <a:xfrm>
              <a:off x="4078289" y="54308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8" name="Freeform 809"/>
            <p:cNvSpPr>
              <a:spLocks noEditPoints="1"/>
            </p:cNvSpPr>
            <p:nvPr/>
          </p:nvSpPr>
          <p:spPr bwMode="auto">
            <a:xfrm>
              <a:off x="3987801" y="5430838"/>
              <a:ext cx="55563" cy="38100"/>
            </a:xfrm>
            <a:custGeom>
              <a:avLst/>
              <a:gdLst>
                <a:gd name="T0" fmla="*/ 57 w 104"/>
                <a:gd name="T1" fmla="*/ 49 h 70"/>
                <a:gd name="T2" fmla="*/ 46 w 104"/>
                <a:gd name="T3" fmla="*/ 56 h 70"/>
                <a:gd name="T4" fmla="*/ 39 w 104"/>
                <a:gd name="T5" fmla="*/ 70 h 70"/>
                <a:gd name="T6" fmla="*/ 46 w 104"/>
                <a:gd name="T7" fmla="*/ 70 h 70"/>
                <a:gd name="T8" fmla="*/ 57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5 w 104"/>
                <a:gd name="T23" fmla="*/ 56 h 70"/>
                <a:gd name="T24" fmla="*/ 19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1 h 70"/>
                <a:gd name="T40" fmla="*/ 82 w 104"/>
                <a:gd name="T41" fmla="*/ 0 h 70"/>
                <a:gd name="T42" fmla="*/ 87 w 104"/>
                <a:gd name="T43" fmla="*/ 0 h 70"/>
                <a:gd name="T44" fmla="*/ 52 w 104"/>
                <a:gd name="T45" fmla="*/ 70 h 70"/>
                <a:gd name="T46" fmla="*/ 88 w 104"/>
                <a:gd name="T47" fmla="*/ 70 h 70"/>
                <a:gd name="T48" fmla="*/ 104 w 104"/>
                <a:gd name="T49" fmla="*/ 53 h 70"/>
                <a:gd name="T50" fmla="*/ 104 w 104"/>
                <a:gd name="T51" fmla="*/ 36 h 70"/>
                <a:gd name="T52" fmla="*/ 104 w 104"/>
                <a:gd name="T53" fmla="*/ 36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7" y="49"/>
                  </a:moveTo>
                  <a:cubicBezTo>
                    <a:pt x="54" y="52"/>
                    <a:pt x="51" y="54"/>
                    <a:pt x="46" y="56"/>
                  </a:cubicBezTo>
                  <a:cubicBezTo>
                    <a:pt x="39" y="70"/>
                    <a:pt x="39" y="70"/>
                    <a:pt x="39" y="70"/>
                  </a:cubicBezTo>
                  <a:cubicBezTo>
                    <a:pt x="46" y="70"/>
                    <a:pt x="46" y="70"/>
                    <a:pt x="46" y="70"/>
                  </a:cubicBezTo>
                  <a:cubicBezTo>
                    <a:pt x="57" y="49"/>
                    <a:pt x="57" y="49"/>
                    <a:pt x="57"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5" y="56"/>
                    <a:pt x="35" y="56"/>
                    <a:pt x="35" y="56"/>
                  </a:cubicBezTo>
                  <a:cubicBezTo>
                    <a:pt x="27" y="55"/>
                    <a:pt x="21" y="49"/>
                    <a:pt x="19" y="42"/>
                  </a:cubicBezTo>
                  <a:cubicBezTo>
                    <a:pt x="15" y="31"/>
                    <a:pt x="21" y="19"/>
                    <a:pt x="33" y="15"/>
                  </a:cubicBezTo>
                  <a:cubicBezTo>
                    <a:pt x="35" y="14"/>
                    <a:pt x="37" y="14"/>
                    <a:pt x="39" y="14"/>
                  </a:cubicBezTo>
                  <a:cubicBezTo>
                    <a:pt x="45" y="14"/>
                    <a:pt x="50" y="16"/>
                    <a:pt x="54" y="19"/>
                  </a:cubicBezTo>
                  <a:cubicBezTo>
                    <a:pt x="64" y="0"/>
                    <a:pt x="64" y="0"/>
                    <a:pt x="64" y="0"/>
                  </a:cubicBezTo>
                  <a:cubicBezTo>
                    <a:pt x="75" y="0"/>
                    <a:pt x="75" y="0"/>
                    <a:pt x="75" y="0"/>
                  </a:cubicBezTo>
                  <a:cubicBezTo>
                    <a:pt x="60" y="29"/>
                    <a:pt x="60" y="29"/>
                    <a:pt x="60" y="29"/>
                  </a:cubicBezTo>
                  <a:cubicBezTo>
                    <a:pt x="61" y="33"/>
                    <a:pt x="61" y="38"/>
                    <a:pt x="60" y="41"/>
                  </a:cubicBezTo>
                  <a:cubicBezTo>
                    <a:pt x="82" y="0"/>
                    <a:pt x="82" y="0"/>
                    <a:pt x="82" y="0"/>
                  </a:cubicBezTo>
                  <a:cubicBezTo>
                    <a:pt x="87" y="0"/>
                    <a:pt x="87" y="0"/>
                    <a:pt x="87" y="0"/>
                  </a:cubicBezTo>
                  <a:cubicBezTo>
                    <a:pt x="52" y="70"/>
                    <a:pt x="52" y="70"/>
                    <a:pt x="52"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9" name="Freeform 810"/>
            <p:cNvSpPr>
              <a:spLocks noEditPoints="1"/>
            </p:cNvSpPr>
            <p:nvPr/>
          </p:nvSpPr>
          <p:spPr bwMode="auto">
            <a:xfrm>
              <a:off x="3995738" y="5438776"/>
              <a:ext cx="25400" cy="22225"/>
            </a:xfrm>
            <a:custGeom>
              <a:avLst/>
              <a:gdLst>
                <a:gd name="T0" fmla="*/ 45 w 46"/>
                <a:gd name="T1" fmla="*/ 15 h 42"/>
                <a:gd name="T2" fmla="*/ 31 w 46"/>
                <a:gd name="T3" fmla="*/ 42 h 42"/>
                <a:gd name="T4" fmla="*/ 42 w 46"/>
                <a:gd name="T5" fmla="*/ 35 h 42"/>
                <a:gd name="T6" fmla="*/ 45 w 46"/>
                <a:gd name="T7" fmla="*/ 27 h 42"/>
                <a:gd name="T8" fmla="*/ 45 w 46"/>
                <a:gd name="T9" fmla="*/ 15 h 42"/>
                <a:gd name="T10" fmla="*/ 24 w 46"/>
                <a:gd name="T11" fmla="*/ 0 h 42"/>
                <a:gd name="T12" fmla="*/ 18 w 46"/>
                <a:gd name="T13" fmla="*/ 1 h 42"/>
                <a:gd name="T14" fmla="*/ 4 w 46"/>
                <a:gd name="T15" fmla="*/ 28 h 42"/>
                <a:gd name="T16" fmla="*/ 20 w 46"/>
                <a:gd name="T17" fmla="*/ 42 h 42"/>
                <a:gd name="T18" fmla="*/ 36 w 46"/>
                <a:gd name="T19" fmla="*/ 12 h 42"/>
                <a:gd name="T20" fmla="*/ 31 w 46"/>
                <a:gd name="T21" fmla="*/ 13 h 42"/>
                <a:gd name="T22" fmla="*/ 28 w 46"/>
                <a:gd name="T23" fmla="*/ 13 h 42"/>
                <a:gd name="T24" fmla="*/ 22 w 46"/>
                <a:gd name="T25" fmla="*/ 6 h 42"/>
                <a:gd name="T26" fmla="*/ 28 w 46"/>
                <a:gd name="T27" fmla="*/ 3 h 42"/>
                <a:gd name="T28" fmla="*/ 30 w 46"/>
                <a:gd name="T29" fmla="*/ 3 h 42"/>
                <a:gd name="T30" fmla="*/ 37 w 46"/>
                <a:gd name="T31" fmla="*/ 9 h 42"/>
                <a:gd name="T32" fmla="*/ 39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2"/>
                    <a:pt x="31" y="42"/>
                    <a:pt x="31" y="42"/>
                  </a:cubicBezTo>
                  <a:cubicBezTo>
                    <a:pt x="36" y="40"/>
                    <a:pt x="39" y="38"/>
                    <a:pt x="42" y="35"/>
                  </a:cubicBezTo>
                  <a:cubicBezTo>
                    <a:pt x="45" y="27"/>
                    <a:pt x="45" y="27"/>
                    <a:pt x="45" y="27"/>
                  </a:cubicBezTo>
                  <a:cubicBezTo>
                    <a:pt x="46" y="24"/>
                    <a:pt x="46" y="19"/>
                    <a:pt x="45" y="15"/>
                  </a:cubicBezTo>
                  <a:moveTo>
                    <a:pt x="24" y="0"/>
                  </a:moveTo>
                  <a:cubicBezTo>
                    <a:pt x="22" y="0"/>
                    <a:pt x="20" y="0"/>
                    <a:pt x="18" y="1"/>
                  </a:cubicBezTo>
                  <a:cubicBezTo>
                    <a:pt x="6" y="5"/>
                    <a:pt x="0" y="17"/>
                    <a:pt x="4" y="28"/>
                  </a:cubicBezTo>
                  <a:cubicBezTo>
                    <a:pt x="6" y="35"/>
                    <a:pt x="12" y="41"/>
                    <a:pt x="20" y="42"/>
                  </a:cubicBezTo>
                  <a:cubicBezTo>
                    <a:pt x="36" y="12"/>
                    <a:pt x="36" y="12"/>
                    <a:pt x="36" y="12"/>
                  </a:cubicBezTo>
                  <a:cubicBezTo>
                    <a:pt x="34" y="13"/>
                    <a:pt x="33" y="13"/>
                    <a:pt x="31" y="13"/>
                  </a:cubicBezTo>
                  <a:cubicBezTo>
                    <a:pt x="30" y="13"/>
                    <a:pt x="29" y="13"/>
                    <a:pt x="28" y="13"/>
                  </a:cubicBezTo>
                  <a:cubicBezTo>
                    <a:pt x="24" y="12"/>
                    <a:pt x="21" y="9"/>
                    <a:pt x="22" y="6"/>
                  </a:cubicBezTo>
                  <a:cubicBezTo>
                    <a:pt x="22" y="4"/>
                    <a:pt x="25" y="3"/>
                    <a:pt x="28" y="3"/>
                  </a:cubicBezTo>
                  <a:cubicBezTo>
                    <a:pt x="29" y="3"/>
                    <a:pt x="30" y="3"/>
                    <a:pt x="30" y="3"/>
                  </a:cubicBezTo>
                  <a:cubicBezTo>
                    <a:pt x="34" y="4"/>
                    <a:pt x="37" y="6"/>
                    <a:pt x="37" y="9"/>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0" name="Freeform 811"/>
            <p:cNvSpPr/>
            <p:nvPr/>
          </p:nvSpPr>
          <p:spPr bwMode="auto">
            <a:xfrm>
              <a:off x="4006851" y="5440363"/>
              <a:ext cx="9525" cy="4763"/>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10"/>
                    <a:pt x="15" y="9"/>
                  </a:cubicBezTo>
                  <a:cubicBezTo>
                    <a:pt x="16" y="6"/>
                    <a:pt x="16" y="6"/>
                    <a:pt x="16" y="6"/>
                  </a:cubicBezTo>
                  <a:cubicBezTo>
                    <a:pt x="16" y="3"/>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1" name="Freeform 812"/>
            <p:cNvSpPr>
              <a:spLocks noEditPoints="1"/>
            </p:cNvSpPr>
            <p:nvPr/>
          </p:nvSpPr>
          <p:spPr bwMode="auto">
            <a:xfrm>
              <a:off x="4003676" y="5430838"/>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0" y="10"/>
                  </a:lnTo>
                  <a:lnTo>
                    <a:pt x="16" y="0"/>
                  </a:lnTo>
                  <a:close/>
                  <a:moveTo>
                    <a:pt x="20" y="0"/>
                  </a:moveTo>
                  <a:lnTo>
                    <a:pt x="18" y="0"/>
                  </a:lnTo>
                  <a:lnTo>
                    <a:pt x="10" y="14"/>
                  </a:lnTo>
                  <a:lnTo>
                    <a:pt x="9"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2" name="Freeform 813"/>
            <p:cNvSpPr>
              <a:spLocks noEditPoints="1"/>
            </p:cNvSpPr>
            <p:nvPr/>
          </p:nvSpPr>
          <p:spPr bwMode="auto">
            <a:xfrm>
              <a:off x="4003676" y="5430838"/>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0" y="10"/>
                  </a:lnTo>
                  <a:lnTo>
                    <a:pt x="16" y="0"/>
                  </a:lnTo>
                  <a:moveTo>
                    <a:pt x="20" y="0"/>
                  </a:moveTo>
                  <a:lnTo>
                    <a:pt x="18" y="0"/>
                  </a:lnTo>
                  <a:lnTo>
                    <a:pt x="10" y="14"/>
                  </a:lnTo>
                  <a:lnTo>
                    <a:pt x="9"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3" name="Freeform 814"/>
            <p:cNvSpPr/>
            <p:nvPr/>
          </p:nvSpPr>
          <p:spPr bwMode="auto">
            <a:xfrm>
              <a:off x="3987801" y="54308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6" y="7"/>
                    <a:pt x="106" y="17"/>
                  </a:cubicBezTo>
                  <a:cubicBezTo>
                    <a:pt x="106" y="54"/>
                    <a:pt x="106" y="54"/>
                    <a:pt x="106" y="54"/>
                  </a:cubicBezTo>
                  <a:cubicBezTo>
                    <a:pt x="106"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4" name="Freeform 815"/>
            <p:cNvSpPr/>
            <p:nvPr/>
          </p:nvSpPr>
          <p:spPr bwMode="auto">
            <a:xfrm>
              <a:off x="4048126" y="5457826"/>
              <a:ext cx="26988" cy="12700"/>
            </a:xfrm>
            <a:custGeom>
              <a:avLst/>
              <a:gdLst>
                <a:gd name="T0" fmla="*/ 47 w 52"/>
                <a:gd name="T1" fmla="*/ 21 h 23"/>
                <a:gd name="T2" fmla="*/ 43 w 52"/>
                <a:gd name="T3" fmla="*/ 11 h 23"/>
                <a:gd name="T4" fmla="*/ 27 w 52"/>
                <a:gd name="T5" fmla="*/ 4 h 23"/>
                <a:gd name="T6" fmla="*/ 11 w 52"/>
                <a:gd name="T7" fmla="*/ 11 h 23"/>
                <a:gd name="T8" fmla="*/ 4 w 52"/>
                <a:gd name="T9" fmla="*/ 20 h 23"/>
                <a:gd name="T10" fmla="*/ 4 w 52"/>
                <a:gd name="T11" fmla="*/ 21 h 23"/>
                <a:gd name="T12" fmla="*/ 4 w 52"/>
                <a:gd name="T13" fmla="*/ 21 h 23"/>
                <a:gd name="T14" fmla="*/ 4 w 52"/>
                <a:gd name="T15" fmla="*/ 21 h 23"/>
                <a:gd name="T16" fmla="*/ 1 w 52"/>
                <a:gd name="T17" fmla="*/ 22 h 23"/>
                <a:gd name="T18" fmla="*/ 0 w 52"/>
                <a:gd name="T19" fmla="*/ 20 h 23"/>
                <a:gd name="T20" fmla="*/ 7 w 52"/>
                <a:gd name="T21" fmla="*/ 10 h 23"/>
                <a:gd name="T22" fmla="*/ 27 w 52"/>
                <a:gd name="T23" fmla="*/ 0 h 23"/>
                <a:gd name="T24" fmla="*/ 46 w 52"/>
                <a:gd name="T25" fmla="*/ 8 h 23"/>
                <a:gd name="T26" fmla="*/ 52 w 52"/>
                <a:gd name="T27" fmla="*/ 21 h 23"/>
                <a:gd name="T28" fmla="*/ 49 w 52"/>
                <a:gd name="T29" fmla="*/ 23 h 23"/>
                <a:gd name="T30" fmla="*/ 47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7" y="21"/>
                  </a:moveTo>
                  <a:cubicBezTo>
                    <a:pt x="47" y="19"/>
                    <a:pt x="46" y="15"/>
                    <a:pt x="43" y="11"/>
                  </a:cubicBezTo>
                  <a:cubicBezTo>
                    <a:pt x="40" y="7"/>
                    <a:pt x="35" y="4"/>
                    <a:pt x="27" y="4"/>
                  </a:cubicBezTo>
                  <a:cubicBezTo>
                    <a:pt x="20" y="4"/>
                    <a:pt x="15" y="7"/>
                    <a:pt x="11" y="11"/>
                  </a:cubicBezTo>
                  <a:cubicBezTo>
                    <a:pt x="7" y="15"/>
                    <a:pt x="5" y="19"/>
                    <a:pt x="4" y="20"/>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19"/>
                    <a:pt x="2" y="15"/>
                    <a:pt x="7" y="10"/>
                  </a:cubicBezTo>
                  <a:cubicBezTo>
                    <a:pt x="11" y="5"/>
                    <a:pt x="18" y="0"/>
                    <a:pt x="27" y="0"/>
                  </a:cubicBezTo>
                  <a:cubicBezTo>
                    <a:pt x="36" y="0"/>
                    <a:pt x="42" y="4"/>
                    <a:pt x="46" y="8"/>
                  </a:cubicBezTo>
                  <a:cubicBezTo>
                    <a:pt x="50" y="13"/>
                    <a:pt x="51" y="18"/>
                    <a:pt x="52" y="21"/>
                  </a:cubicBezTo>
                  <a:cubicBezTo>
                    <a:pt x="52"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5" name="Freeform 816"/>
            <p:cNvSpPr/>
            <p:nvPr/>
          </p:nvSpPr>
          <p:spPr bwMode="auto">
            <a:xfrm>
              <a:off x="3949701" y="5438776"/>
              <a:ext cx="30163" cy="44450"/>
            </a:xfrm>
            <a:custGeom>
              <a:avLst/>
              <a:gdLst>
                <a:gd name="T0" fmla="*/ 57 w 58"/>
                <a:gd name="T1" fmla="*/ 28 h 84"/>
                <a:gd name="T2" fmla="*/ 25 w 58"/>
                <a:gd name="T3" fmla="*/ 7 h 84"/>
                <a:gd name="T4" fmla="*/ 11 w 58"/>
                <a:gd name="T5" fmla="*/ 53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3"/>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6" name="Freeform 817"/>
            <p:cNvSpPr/>
            <p:nvPr/>
          </p:nvSpPr>
          <p:spPr bwMode="auto">
            <a:xfrm>
              <a:off x="3949701" y="5438776"/>
              <a:ext cx="30163" cy="44450"/>
            </a:xfrm>
            <a:custGeom>
              <a:avLst/>
              <a:gdLst>
                <a:gd name="T0" fmla="*/ 25 w 58"/>
                <a:gd name="T1" fmla="*/ 7 h 84"/>
                <a:gd name="T2" fmla="*/ 57 w 58"/>
                <a:gd name="T3" fmla="*/ 28 h 84"/>
                <a:gd name="T4" fmla="*/ 57 w 58"/>
                <a:gd name="T5" fmla="*/ 28 h 84"/>
                <a:gd name="T6" fmla="*/ 23 w 58"/>
                <a:gd name="T7" fmla="*/ 10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0"/>
                  </a:cubicBezTo>
                  <a:cubicBezTo>
                    <a:pt x="0" y="16"/>
                    <a:pt x="10" y="53"/>
                    <a:pt x="21" y="58"/>
                  </a:cubicBezTo>
                  <a:cubicBezTo>
                    <a:pt x="31" y="63"/>
                    <a:pt x="48" y="73"/>
                    <a:pt x="58"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7" name="Freeform 818"/>
            <p:cNvSpPr/>
            <p:nvPr/>
          </p:nvSpPr>
          <p:spPr bwMode="auto">
            <a:xfrm>
              <a:off x="3959226" y="5448301"/>
              <a:ext cx="14288" cy="12700"/>
            </a:xfrm>
            <a:custGeom>
              <a:avLst/>
              <a:gdLst>
                <a:gd name="T0" fmla="*/ 25 w 25"/>
                <a:gd name="T1" fmla="*/ 18 h 23"/>
                <a:gd name="T2" fmla="*/ 22 w 25"/>
                <a:gd name="T3" fmla="*/ 8 h 23"/>
                <a:gd name="T4" fmla="*/ 22 w 25"/>
                <a:gd name="T5" fmla="*/ 7 h 23"/>
                <a:gd name="T6" fmla="*/ 14 w 25"/>
                <a:gd name="T7" fmla="*/ 1 h 23"/>
                <a:gd name="T8" fmla="*/ 10 w 25"/>
                <a:gd name="T9" fmla="*/ 0 h 23"/>
                <a:gd name="T10" fmla="*/ 8 w 25"/>
                <a:gd name="T11" fmla="*/ 2 h 23"/>
                <a:gd name="T12" fmla="*/ 9 w 25"/>
                <a:gd name="T13" fmla="*/ 4 h 23"/>
                <a:gd name="T14" fmla="*/ 10 w 25"/>
                <a:gd name="T15" fmla="*/ 4 h 23"/>
                <a:gd name="T16" fmla="*/ 12 w 25"/>
                <a:gd name="T17" fmla="*/ 4 h 23"/>
                <a:gd name="T18" fmla="*/ 17 w 25"/>
                <a:gd name="T19" fmla="*/ 7 h 23"/>
                <a:gd name="T20" fmla="*/ 13 w 25"/>
                <a:gd name="T21" fmla="*/ 9 h 23"/>
                <a:gd name="T22" fmla="*/ 1 w 25"/>
                <a:gd name="T23" fmla="*/ 20 h 23"/>
                <a:gd name="T24" fmla="*/ 0 w 25"/>
                <a:gd name="T25" fmla="*/ 21 h 23"/>
                <a:gd name="T26" fmla="*/ 1 w 25"/>
                <a:gd name="T27" fmla="*/ 23 h 23"/>
                <a:gd name="T28" fmla="*/ 2 w 25"/>
                <a:gd name="T29" fmla="*/ 23 h 23"/>
                <a:gd name="T30" fmla="*/ 4 w 25"/>
                <a:gd name="T31" fmla="*/ 22 h 23"/>
                <a:gd name="T32" fmla="*/ 4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4"/>
                    <a:pt x="23" y="10"/>
                    <a:pt x="22" y="8"/>
                  </a:cubicBezTo>
                  <a:cubicBezTo>
                    <a:pt x="22" y="7"/>
                    <a:pt x="22" y="7"/>
                    <a:pt x="22" y="7"/>
                  </a:cubicBezTo>
                  <a:cubicBezTo>
                    <a:pt x="19" y="3"/>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4" y="5"/>
                    <a:pt x="15" y="6"/>
                    <a:pt x="17" y="7"/>
                  </a:cubicBezTo>
                  <a:cubicBezTo>
                    <a:pt x="15" y="7"/>
                    <a:pt x="14" y="8"/>
                    <a:pt x="13" y="9"/>
                  </a:cubicBezTo>
                  <a:cubicBezTo>
                    <a:pt x="8" y="10"/>
                    <a:pt x="4" y="14"/>
                    <a:pt x="1" y="20"/>
                  </a:cubicBezTo>
                  <a:cubicBezTo>
                    <a:pt x="1" y="20"/>
                    <a:pt x="1" y="20"/>
                    <a:pt x="0" y="21"/>
                  </a:cubicBezTo>
                  <a:cubicBezTo>
                    <a:pt x="0" y="22"/>
                    <a:pt x="0" y="23"/>
                    <a:pt x="1" y="23"/>
                  </a:cubicBezTo>
                  <a:cubicBezTo>
                    <a:pt x="2" y="23"/>
                    <a:pt x="2" y="23"/>
                    <a:pt x="2" y="23"/>
                  </a:cubicBezTo>
                  <a:cubicBezTo>
                    <a:pt x="3" y="23"/>
                    <a:pt x="4" y="23"/>
                    <a:pt x="4" y="22"/>
                  </a:cubicBezTo>
                  <a:cubicBezTo>
                    <a:pt x="4" y="21"/>
                    <a:pt x="4" y="21"/>
                    <a:pt x="4" y="21"/>
                  </a:cubicBezTo>
                  <a:cubicBezTo>
                    <a:pt x="7" y="16"/>
                    <a:pt x="10" y="14"/>
                    <a:pt x="14" y="12"/>
                  </a:cubicBezTo>
                  <a:cubicBezTo>
                    <a:pt x="16" y="11"/>
                    <a:pt x="17" y="11"/>
                    <a:pt x="18" y="11"/>
                  </a:cubicBezTo>
                  <a:cubicBezTo>
                    <a:pt x="19" y="10"/>
                    <a:pt x="19" y="10"/>
                    <a:pt x="19" y="10"/>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8" name="Freeform 819"/>
            <p:cNvSpPr/>
            <p:nvPr/>
          </p:nvSpPr>
          <p:spPr bwMode="auto">
            <a:xfrm>
              <a:off x="4141788" y="5438776"/>
              <a:ext cx="31750" cy="44450"/>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9" name="Freeform 820"/>
            <p:cNvSpPr/>
            <p:nvPr/>
          </p:nvSpPr>
          <p:spPr bwMode="auto">
            <a:xfrm>
              <a:off x="4141788" y="5438776"/>
              <a:ext cx="31750" cy="44450"/>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8"/>
                    <a:pt x="2" y="28"/>
                    <a:pt x="2" y="28"/>
                  </a:cubicBezTo>
                  <a:cubicBezTo>
                    <a:pt x="2" y="28"/>
                    <a:pt x="13" y="5"/>
                    <a:pt x="36" y="10"/>
                  </a:cubicBezTo>
                  <a:cubicBezTo>
                    <a:pt x="58" y="16"/>
                    <a:pt x="48" y="53"/>
                    <a:pt x="38" y="58"/>
                  </a:cubicBezTo>
                  <a:cubicBezTo>
                    <a:pt x="27" y="63"/>
                    <a:pt x="11" y="73"/>
                    <a:pt x="0" y="59"/>
                  </a:cubicBezTo>
                  <a:cubicBezTo>
                    <a:pt x="8" y="84"/>
                    <a:pt x="38"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0" name="Freeform 821"/>
            <p:cNvSpPr/>
            <p:nvPr/>
          </p:nvSpPr>
          <p:spPr bwMode="auto">
            <a:xfrm>
              <a:off x="4149726" y="5448301"/>
              <a:ext cx="12700" cy="12700"/>
            </a:xfrm>
            <a:custGeom>
              <a:avLst/>
              <a:gdLst>
                <a:gd name="T0" fmla="*/ 0 w 25"/>
                <a:gd name="T1" fmla="*/ 18 h 23"/>
                <a:gd name="T2" fmla="*/ 3 w 25"/>
                <a:gd name="T3" fmla="*/ 8 h 23"/>
                <a:gd name="T4" fmla="*/ 4 w 25"/>
                <a:gd name="T5" fmla="*/ 7 h 23"/>
                <a:gd name="T6" fmla="*/ 11 w 25"/>
                <a:gd name="T7" fmla="*/ 1 h 23"/>
                <a:gd name="T8" fmla="*/ 16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3" y="8"/>
                  </a:cubicBezTo>
                  <a:cubicBezTo>
                    <a:pt x="4" y="7"/>
                    <a:pt x="4" y="7"/>
                    <a:pt x="4" y="7"/>
                  </a:cubicBezTo>
                  <a:cubicBezTo>
                    <a:pt x="6" y="3"/>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4"/>
                  </a:cubicBezTo>
                  <a:cubicBezTo>
                    <a:pt x="12" y="5"/>
                    <a:pt x="10" y="6"/>
                    <a:pt x="9" y="7"/>
                  </a:cubicBezTo>
                  <a:cubicBezTo>
                    <a:pt x="10" y="7"/>
                    <a:pt x="11" y="8"/>
                    <a:pt x="13" y="9"/>
                  </a:cubicBezTo>
                  <a:cubicBezTo>
                    <a:pt x="17" y="10"/>
                    <a:pt x="22" y="14"/>
                    <a:pt x="24" y="20"/>
                  </a:cubicBezTo>
                  <a:cubicBezTo>
                    <a:pt x="25"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1" y="12"/>
                  </a:cubicBezTo>
                  <a:cubicBezTo>
                    <a:pt x="10" y="11"/>
                    <a:pt x="8" y="11"/>
                    <a:pt x="7" y="11"/>
                  </a:cubicBezTo>
                  <a:cubicBezTo>
                    <a:pt x="6" y="10"/>
                    <a:pt x="6" y="10"/>
                    <a:pt x="6" y="10"/>
                  </a:cubicBezTo>
                  <a:cubicBezTo>
                    <a:pt x="5" y="13"/>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1" name="Freeform 822"/>
            <p:cNvSpPr/>
            <p:nvPr/>
          </p:nvSpPr>
          <p:spPr bwMode="auto">
            <a:xfrm>
              <a:off x="4030663" y="5489576"/>
              <a:ext cx="69850" cy="22225"/>
            </a:xfrm>
            <a:custGeom>
              <a:avLst/>
              <a:gdLst>
                <a:gd name="T0" fmla="*/ 0 w 131"/>
                <a:gd name="T1" fmla="*/ 31 h 43"/>
                <a:gd name="T2" fmla="*/ 2 w 131"/>
                <a:gd name="T3" fmla="*/ 29 h 43"/>
                <a:gd name="T4" fmla="*/ 15 w 131"/>
                <a:gd name="T5" fmla="*/ 30 h 43"/>
                <a:gd name="T6" fmla="*/ 48 w 131"/>
                <a:gd name="T7" fmla="*/ 29 h 43"/>
                <a:gd name="T8" fmla="*/ 128 w 131"/>
                <a:gd name="T9" fmla="*/ 1 h 43"/>
                <a:gd name="T10" fmla="*/ 131 w 131"/>
                <a:gd name="T11" fmla="*/ 1 h 43"/>
                <a:gd name="T12" fmla="*/ 130 w 131"/>
                <a:gd name="T13" fmla="*/ 4 h 43"/>
                <a:gd name="T14" fmla="*/ 2 w 131"/>
                <a:gd name="T15" fmla="*/ 34 h 43"/>
                <a:gd name="T16" fmla="*/ 0 w 131"/>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43">
                  <a:moveTo>
                    <a:pt x="0" y="31"/>
                  </a:moveTo>
                  <a:cubicBezTo>
                    <a:pt x="0" y="30"/>
                    <a:pt x="1" y="29"/>
                    <a:pt x="2" y="29"/>
                  </a:cubicBezTo>
                  <a:cubicBezTo>
                    <a:pt x="2" y="29"/>
                    <a:pt x="7" y="30"/>
                    <a:pt x="15" y="30"/>
                  </a:cubicBezTo>
                  <a:cubicBezTo>
                    <a:pt x="23" y="30"/>
                    <a:pt x="35" y="30"/>
                    <a:pt x="48" y="29"/>
                  </a:cubicBezTo>
                  <a:cubicBezTo>
                    <a:pt x="73" y="27"/>
                    <a:pt x="105" y="19"/>
                    <a:pt x="128" y="1"/>
                  </a:cubicBezTo>
                  <a:cubicBezTo>
                    <a:pt x="129" y="0"/>
                    <a:pt x="130" y="0"/>
                    <a:pt x="131" y="1"/>
                  </a:cubicBezTo>
                  <a:cubicBezTo>
                    <a:pt x="131" y="2"/>
                    <a:pt x="131" y="4"/>
                    <a:pt x="130" y="4"/>
                  </a:cubicBezTo>
                  <a:cubicBezTo>
                    <a:pt x="82" y="43"/>
                    <a:pt x="2" y="33"/>
                    <a:pt x="2" y="34"/>
                  </a:cubicBezTo>
                  <a:cubicBezTo>
                    <a:pt x="1"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2" name="Freeform 823"/>
            <p:cNvSpPr/>
            <p:nvPr/>
          </p:nvSpPr>
          <p:spPr bwMode="auto">
            <a:xfrm>
              <a:off x="4095751" y="5480051"/>
              <a:ext cx="11113" cy="11113"/>
            </a:xfrm>
            <a:custGeom>
              <a:avLst/>
              <a:gdLst>
                <a:gd name="T0" fmla="*/ 17 w 23"/>
                <a:gd name="T1" fmla="*/ 23 h 23"/>
                <a:gd name="T2" fmla="*/ 16 w 23"/>
                <a:gd name="T3" fmla="*/ 9 h 23"/>
                <a:gd name="T4" fmla="*/ 1 w 23"/>
                <a:gd name="T5" fmla="*/ 5 h 23"/>
                <a:gd name="T6" fmla="*/ 18 w 23"/>
                <a:gd name="T7" fmla="*/ 6 h 23"/>
                <a:gd name="T8" fmla="*/ 20 w 23"/>
                <a:gd name="T9" fmla="*/ 19 h 23"/>
                <a:gd name="T10" fmla="*/ 17 w 23"/>
                <a:gd name="T11" fmla="*/ 23 h 23"/>
              </a:gdLst>
              <a:ahLst/>
              <a:cxnLst>
                <a:cxn ang="0">
                  <a:pos x="T0" y="T1"/>
                </a:cxn>
                <a:cxn ang="0">
                  <a:pos x="T2" y="T3"/>
                </a:cxn>
                <a:cxn ang="0">
                  <a:pos x="T4" y="T5"/>
                </a:cxn>
                <a:cxn ang="0">
                  <a:pos x="T6" y="T7"/>
                </a:cxn>
                <a:cxn ang="0">
                  <a:pos x="T8" y="T9"/>
                </a:cxn>
                <a:cxn ang="0">
                  <a:pos x="T10" y="T11"/>
                </a:cxn>
              </a:cxnLst>
              <a:rect l="0" t="0" r="r" b="b"/>
              <a:pathLst>
                <a:path w="23" h="23">
                  <a:moveTo>
                    <a:pt x="17" y="23"/>
                  </a:moveTo>
                  <a:cubicBezTo>
                    <a:pt x="16" y="23"/>
                    <a:pt x="21" y="14"/>
                    <a:pt x="16" y="9"/>
                  </a:cubicBezTo>
                  <a:cubicBezTo>
                    <a:pt x="9" y="5"/>
                    <a:pt x="0" y="7"/>
                    <a:pt x="1" y="5"/>
                  </a:cubicBezTo>
                  <a:cubicBezTo>
                    <a:pt x="0" y="5"/>
                    <a:pt x="8" y="0"/>
                    <a:pt x="18" y="6"/>
                  </a:cubicBezTo>
                  <a:cubicBezTo>
                    <a:pt x="23" y="10"/>
                    <a:pt x="21" y="16"/>
                    <a:pt x="20" y="19"/>
                  </a:cubicBezTo>
                  <a:cubicBezTo>
                    <a:pt x="19" y="22"/>
                    <a:pt x="18" y="23"/>
                    <a:pt x="17"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3" name="Rectangle 824"/>
            <p:cNvSpPr>
              <a:spLocks noChangeArrowheads="1"/>
            </p:cNvSpPr>
            <p:nvPr/>
          </p:nvSpPr>
          <p:spPr bwMode="auto">
            <a:xfrm>
              <a:off x="3217863" y="5616576"/>
              <a:ext cx="87313" cy="222250"/>
            </a:xfrm>
            <a:prstGeom prst="rect">
              <a:avLst/>
            </a:prstGeom>
            <a:solidFill>
              <a:srgbClr val="6844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04" name="Freeform 825"/>
            <p:cNvSpPr/>
            <p:nvPr/>
          </p:nvSpPr>
          <p:spPr bwMode="auto">
            <a:xfrm>
              <a:off x="3348038" y="5749926"/>
              <a:ext cx="74613" cy="80963"/>
            </a:xfrm>
            <a:custGeom>
              <a:avLst/>
              <a:gdLst>
                <a:gd name="T0" fmla="*/ 33 w 139"/>
                <a:gd name="T1" fmla="*/ 0 h 152"/>
                <a:gd name="T2" fmla="*/ 29 w 139"/>
                <a:gd name="T3" fmla="*/ 108 h 152"/>
                <a:gd name="T4" fmla="*/ 29 w 139"/>
                <a:gd name="T5" fmla="*/ 152 h 152"/>
                <a:gd name="T6" fmla="*/ 108 w 139"/>
                <a:gd name="T7" fmla="*/ 133 h 152"/>
                <a:gd name="T8" fmla="*/ 139 w 139"/>
                <a:gd name="T9" fmla="*/ 135 h 152"/>
                <a:gd name="T10" fmla="*/ 119 w 139"/>
                <a:gd name="T11" fmla="*/ 106 h 152"/>
                <a:gd name="T12" fmla="*/ 119 w 139"/>
                <a:gd name="T13" fmla="*/ 1 h 152"/>
                <a:gd name="T14" fmla="*/ 33 w 139"/>
                <a:gd name="T15" fmla="*/ 0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152">
                  <a:moveTo>
                    <a:pt x="33" y="0"/>
                  </a:moveTo>
                  <a:cubicBezTo>
                    <a:pt x="29" y="108"/>
                    <a:pt x="29" y="108"/>
                    <a:pt x="29" y="108"/>
                  </a:cubicBezTo>
                  <a:cubicBezTo>
                    <a:pt x="29" y="108"/>
                    <a:pt x="0" y="140"/>
                    <a:pt x="29" y="152"/>
                  </a:cubicBezTo>
                  <a:cubicBezTo>
                    <a:pt x="50" y="138"/>
                    <a:pt x="81" y="118"/>
                    <a:pt x="108" y="133"/>
                  </a:cubicBezTo>
                  <a:cubicBezTo>
                    <a:pt x="135" y="147"/>
                    <a:pt x="139" y="149"/>
                    <a:pt x="139" y="135"/>
                  </a:cubicBezTo>
                  <a:cubicBezTo>
                    <a:pt x="139" y="120"/>
                    <a:pt x="119" y="106"/>
                    <a:pt x="119" y="106"/>
                  </a:cubicBezTo>
                  <a:cubicBezTo>
                    <a:pt x="119" y="1"/>
                    <a:pt x="119" y="1"/>
                    <a:pt x="119" y="1"/>
                  </a:cubicBezTo>
                  <a:lnTo>
                    <a:pt x="3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5" name="Freeform 826"/>
            <p:cNvSpPr/>
            <p:nvPr/>
          </p:nvSpPr>
          <p:spPr bwMode="auto">
            <a:xfrm>
              <a:off x="3357563" y="5761038"/>
              <a:ext cx="65088" cy="66675"/>
            </a:xfrm>
            <a:custGeom>
              <a:avLst/>
              <a:gdLst>
                <a:gd name="T0" fmla="*/ 24 w 121"/>
                <a:gd name="T1" fmla="*/ 0 h 125"/>
                <a:gd name="T2" fmla="*/ 20 w 121"/>
                <a:gd name="T3" fmla="*/ 81 h 125"/>
                <a:gd name="T4" fmla="*/ 19 w 121"/>
                <a:gd name="T5" fmla="*/ 91 h 125"/>
                <a:gd name="T6" fmla="*/ 9 w 121"/>
                <a:gd name="T7" fmla="*/ 121 h 125"/>
                <a:gd name="T8" fmla="*/ 66 w 121"/>
                <a:gd name="T9" fmla="*/ 103 h 125"/>
                <a:gd name="T10" fmla="*/ 103 w 121"/>
                <a:gd name="T11" fmla="*/ 116 h 125"/>
                <a:gd name="T12" fmla="*/ 113 w 121"/>
                <a:gd name="T13" fmla="*/ 106 h 125"/>
                <a:gd name="T14" fmla="*/ 79 w 121"/>
                <a:gd name="T15" fmla="*/ 91 h 125"/>
                <a:gd name="T16" fmla="*/ 75 w 121"/>
                <a:gd name="T17" fmla="*/ 81 h 125"/>
                <a:gd name="T18" fmla="*/ 94 w 121"/>
                <a:gd name="T19" fmla="*/ 68 h 125"/>
                <a:gd name="T20" fmla="*/ 88 w 121"/>
                <a:gd name="T21" fmla="*/ 12 h 125"/>
                <a:gd name="T22" fmla="*/ 24 w 121"/>
                <a:gd name="T2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25">
                  <a:moveTo>
                    <a:pt x="24" y="0"/>
                  </a:moveTo>
                  <a:cubicBezTo>
                    <a:pt x="24" y="0"/>
                    <a:pt x="15" y="87"/>
                    <a:pt x="20" y="81"/>
                  </a:cubicBezTo>
                  <a:cubicBezTo>
                    <a:pt x="25" y="76"/>
                    <a:pt x="29" y="91"/>
                    <a:pt x="19" y="91"/>
                  </a:cubicBezTo>
                  <a:cubicBezTo>
                    <a:pt x="9" y="91"/>
                    <a:pt x="0" y="111"/>
                    <a:pt x="9" y="121"/>
                  </a:cubicBezTo>
                  <a:cubicBezTo>
                    <a:pt x="19" y="125"/>
                    <a:pt x="42" y="103"/>
                    <a:pt x="66" y="103"/>
                  </a:cubicBezTo>
                  <a:cubicBezTo>
                    <a:pt x="91" y="103"/>
                    <a:pt x="93" y="112"/>
                    <a:pt x="103" y="116"/>
                  </a:cubicBezTo>
                  <a:cubicBezTo>
                    <a:pt x="113" y="120"/>
                    <a:pt x="121" y="115"/>
                    <a:pt x="113" y="106"/>
                  </a:cubicBezTo>
                  <a:cubicBezTo>
                    <a:pt x="104" y="97"/>
                    <a:pt x="92" y="91"/>
                    <a:pt x="79" y="91"/>
                  </a:cubicBezTo>
                  <a:cubicBezTo>
                    <a:pt x="66" y="91"/>
                    <a:pt x="59" y="78"/>
                    <a:pt x="75" y="81"/>
                  </a:cubicBezTo>
                  <a:cubicBezTo>
                    <a:pt x="91" y="85"/>
                    <a:pt x="95" y="80"/>
                    <a:pt x="94" y="68"/>
                  </a:cubicBezTo>
                  <a:cubicBezTo>
                    <a:pt x="94" y="57"/>
                    <a:pt x="88" y="12"/>
                    <a:pt x="88" y="12"/>
                  </a:cubicBezTo>
                  <a:lnTo>
                    <a:pt x="24" y="0"/>
                  </a:ln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6" name="Freeform 827"/>
            <p:cNvSpPr/>
            <p:nvPr/>
          </p:nvSpPr>
          <p:spPr bwMode="auto">
            <a:xfrm>
              <a:off x="3357563" y="5803901"/>
              <a:ext cx="61913" cy="31750"/>
            </a:xfrm>
            <a:custGeom>
              <a:avLst/>
              <a:gdLst>
                <a:gd name="T0" fmla="*/ 0 w 117"/>
                <a:gd name="T1" fmla="*/ 52 h 61"/>
                <a:gd name="T2" fmla="*/ 86 w 117"/>
                <a:gd name="T3" fmla="*/ 13 h 61"/>
                <a:gd name="T4" fmla="*/ 117 w 117"/>
                <a:gd name="T5" fmla="*/ 50 h 61"/>
                <a:gd name="T6" fmla="*/ 0 w 117"/>
                <a:gd name="T7" fmla="*/ 52 h 61"/>
              </a:gdLst>
              <a:ahLst/>
              <a:cxnLst>
                <a:cxn ang="0">
                  <a:pos x="T0" y="T1"/>
                </a:cxn>
                <a:cxn ang="0">
                  <a:pos x="T2" y="T3"/>
                </a:cxn>
                <a:cxn ang="0">
                  <a:pos x="T4" y="T5"/>
                </a:cxn>
                <a:cxn ang="0">
                  <a:pos x="T6" y="T7"/>
                </a:cxn>
              </a:cxnLst>
              <a:rect l="0" t="0" r="r" b="b"/>
              <a:pathLst>
                <a:path w="117" h="61">
                  <a:moveTo>
                    <a:pt x="0" y="52"/>
                  </a:moveTo>
                  <a:cubicBezTo>
                    <a:pt x="9" y="8"/>
                    <a:pt x="57" y="0"/>
                    <a:pt x="86" y="13"/>
                  </a:cubicBezTo>
                  <a:cubicBezTo>
                    <a:pt x="106" y="22"/>
                    <a:pt x="114" y="39"/>
                    <a:pt x="117" y="50"/>
                  </a:cubicBezTo>
                  <a:cubicBezTo>
                    <a:pt x="88" y="61"/>
                    <a:pt x="27" y="56"/>
                    <a:pt x="0" y="52"/>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7" name="Freeform 828"/>
            <p:cNvSpPr/>
            <p:nvPr/>
          </p:nvSpPr>
          <p:spPr bwMode="auto">
            <a:xfrm>
              <a:off x="3354388" y="5830888"/>
              <a:ext cx="66675" cy="17463"/>
            </a:xfrm>
            <a:custGeom>
              <a:avLst/>
              <a:gdLst>
                <a:gd name="T0" fmla="*/ 5 w 125"/>
                <a:gd name="T1" fmla="*/ 2 h 33"/>
                <a:gd name="T2" fmla="*/ 5 w 125"/>
                <a:gd name="T3" fmla="*/ 2 h 33"/>
                <a:gd name="T4" fmla="*/ 122 w 125"/>
                <a:gd name="T5" fmla="*/ 0 h 33"/>
                <a:gd name="T6" fmla="*/ 123 w 125"/>
                <a:gd name="T7" fmla="*/ 16 h 33"/>
                <a:gd name="T8" fmla="*/ 8 w 125"/>
                <a:gd name="T9" fmla="*/ 18 h 33"/>
                <a:gd name="T10" fmla="*/ 5 w 125"/>
                <a:gd name="T11" fmla="*/ 2 h 33"/>
              </a:gdLst>
              <a:ahLst/>
              <a:cxnLst>
                <a:cxn ang="0">
                  <a:pos x="T0" y="T1"/>
                </a:cxn>
                <a:cxn ang="0">
                  <a:pos x="T2" y="T3"/>
                </a:cxn>
                <a:cxn ang="0">
                  <a:pos x="T4" y="T5"/>
                </a:cxn>
                <a:cxn ang="0">
                  <a:pos x="T6" y="T7"/>
                </a:cxn>
                <a:cxn ang="0">
                  <a:pos x="T8" y="T9"/>
                </a:cxn>
                <a:cxn ang="0">
                  <a:pos x="T10" y="T11"/>
                </a:cxn>
              </a:cxnLst>
              <a:rect l="0" t="0" r="r" b="b"/>
              <a:pathLst>
                <a:path w="125" h="33">
                  <a:moveTo>
                    <a:pt x="5" y="2"/>
                  </a:moveTo>
                  <a:cubicBezTo>
                    <a:pt x="5" y="2"/>
                    <a:pt x="5" y="2"/>
                    <a:pt x="5" y="2"/>
                  </a:cubicBezTo>
                  <a:cubicBezTo>
                    <a:pt x="32" y="6"/>
                    <a:pt x="93" y="11"/>
                    <a:pt x="122" y="0"/>
                  </a:cubicBezTo>
                  <a:cubicBezTo>
                    <a:pt x="125" y="7"/>
                    <a:pt x="125" y="12"/>
                    <a:pt x="123" y="16"/>
                  </a:cubicBezTo>
                  <a:cubicBezTo>
                    <a:pt x="123" y="16"/>
                    <a:pt x="61" y="33"/>
                    <a:pt x="8" y="18"/>
                  </a:cubicBezTo>
                  <a:cubicBezTo>
                    <a:pt x="8" y="18"/>
                    <a:pt x="0" y="16"/>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8" name="Oval 829"/>
            <p:cNvSpPr>
              <a:spLocks noChangeArrowheads="1"/>
            </p:cNvSpPr>
            <p:nvPr/>
          </p:nvSpPr>
          <p:spPr bwMode="auto">
            <a:xfrm>
              <a:off x="3378201" y="58150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9" name="Freeform 830"/>
            <p:cNvSpPr/>
            <p:nvPr/>
          </p:nvSpPr>
          <p:spPr bwMode="auto">
            <a:xfrm>
              <a:off x="3397251" y="5759451"/>
              <a:ext cx="53975" cy="80963"/>
            </a:xfrm>
            <a:custGeom>
              <a:avLst/>
              <a:gdLst>
                <a:gd name="T0" fmla="*/ 59 w 102"/>
                <a:gd name="T1" fmla="*/ 0 h 152"/>
                <a:gd name="T2" fmla="*/ 98 w 102"/>
                <a:gd name="T3" fmla="*/ 24 h 152"/>
                <a:gd name="T4" fmla="*/ 69 w 102"/>
                <a:gd name="T5" fmla="*/ 110 h 152"/>
                <a:gd name="T6" fmla="*/ 17 w 102"/>
                <a:gd name="T7" fmla="*/ 145 h 152"/>
                <a:gd name="T8" fmla="*/ 17 w 102"/>
                <a:gd name="T9" fmla="*/ 56 h 152"/>
                <a:gd name="T10" fmla="*/ 59 w 102"/>
                <a:gd name="T11" fmla="*/ 0 h 152"/>
              </a:gdLst>
              <a:ahLst/>
              <a:cxnLst>
                <a:cxn ang="0">
                  <a:pos x="T0" y="T1"/>
                </a:cxn>
                <a:cxn ang="0">
                  <a:pos x="T2" y="T3"/>
                </a:cxn>
                <a:cxn ang="0">
                  <a:pos x="T4" y="T5"/>
                </a:cxn>
                <a:cxn ang="0">
                  <a:pos x="T6" y="T7"/>
                </a:cxn>
                <a:cxn ang="0">
                  <a:pos x="T8" y="T9"/>
                </a:cxn>
                <a:cxn ang="0">
                  <a:pos x="T10" y="T11"/>
                </a:cxn>
              </a:cxnLst>
              <a:rect l="0" t="0" r="r" b="b"/>
              <a:pathLst>
                <a:path w="102" h="152">
                  <a:moveTo>
                    <a:pt x="59" y="0"/>
                  </a:moveTo>
                  <a:cubicBezTo>
                    <a:pt x="59" y="0"/>
                    <a:pt x="94" y="1"/>
                    <a:pt x="98" y="24"/>
                  </a:cubicBezTo>
                  <a:cubicBezTo>
                    <a:pt x="102" y="46"/>
                    <a:pt x="81" y="88"/>
                    <a:pt x="69" y="110"/>
                  </a:cubicBezTo>
                  <a:cubicBezTo>
                    <a:pt x="57" y="131"/>
                    <a:pt x="34" y="152"/>
                    <a:pt x="17" y="145"/>
                  </a:cubicBezTo>
                  <a:cubicBezTo>
                    <a:pt x="0" y="137"/>
                    <a:pt x="5" y="91"/>
                    <a:pt x="17" y="56"/>
                  </a:cubicBezTo>
                  <a:cubicBezTo>
                    <a:pt x="29" y="21"/>
                    <a:pt x="59" y="0"/>
                    <a:pt x="59" y="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0" name="Freeform 831"/>
            <p:cNvSpPr/>
            <p:nvPr/>
          </p:nvSpPr>
          <p:spPr bwMode="auto">
            <a:xfrm>
              <a:off x="3408363" y="5767388"/>
              <a:ext cx="42863" cy="71438"/>
            </a:xfrm>
            <a:custGeom>
              <a:avLst/>
              <a:gdLst>
                <a:gd name="T0" fmla="*/ 50 w 83"/>
                <a:gd name="T1" fmla="*/ 96 h 133"/>
                <a:gd name="T2" fmla="*/ 79 w 83"/>
                <a:gd name="T3" fmla="*/ 10 h 133"/>
                <a:gd name="T4" fmla="*/ 76 w 83"/>
                <a:gd name="T5" fmla="*/ 2 h 133"/>
                <a:gd name="T6" fmla="*/ 66 w 83"/>
                <a:gd name="T7" fmla="*/ 4 h 133"/>
                <a:gd name="T8" fmla="*/ 9 w 83"/>
                <a:gd name="T9" fmla="*/ 88 h 133"/>
                <a:gd name="T10" fmla="*/ 5 w 83"/>
                <a:gd name="T11" fmla="*/ 132 h 133"/>
                <a:gd name="T12" fmla="*/ 50 w 83"/>
                <a:gd name="T13" fmla="*/ 96 h 133"/>
              </a:gdLst>
              <a:ahLst/>
              <a:cxnLst>
                <a:cxn ang="0">
                  <a:pos x="T0" y="T1"/>
                </a:cxn>
                <a:cxn ang="0">
                  <a:pos x="T2" y="T3"/>
                </a:cxn>
                <a:cxn ang="0">
                  <a:pos x="T4" y="T5"/>
                </a:cxn>
                <a:cxn ang="0">
                  <a:pos x="T6" y="T7"/>
                </a:cxn>
                <a:cxn ang="0">
                  <a:pos x="T8" y="T9"/>
                </a:cxn>
                <a:cxn ang="0">
                  <a:pos x="T10" y="T11"/>
                </a:cxn>
                <a:cxn ang="0">
                  <a:pos x="T12" y="T13"/>
                </a:cxn>
              </a:cxnLst>
              <a:rect l="0" t="0" r="r" b="b"/>
              <a:pathLst>
                <a:path w="83" h="133">
                  <a:moveTo>
                    <a:pt x="50" y="96"/>
                  </a:moveTo>
                  <a:cubicBezTo>
                    <a:pt x="62" y="74"/>
                    <a:pt x="83" y="32"/>
                    <a:pt x="79" y="10"/>
                  </a:cubicBezTo>
                  <a:cubicBezTo>
                    <a:pt x="78" y="7"/>
                    <a:pt x="77" y="4"/>
                    <a:pt x="76" y="2"/>
                  </a:cubicBezTo>
                  <a:cubicBezTo>
                    <a:pt x="73" y="0"/>
                    <a:pt x="70" y="1"/>
                    <a:pt x="66" y="4"/>
                  </a:cubicBezTo>
                  <a:cubicBezTo>
                    <a:pt x="49" y="15"/>
                    <a:pt x="19" y="50"/>
                    <a:pt x="9" y="88"/>
                  </a:cubicBezTo>
                  <a:cubicBezTo>
                    <a:pt x="2" y="109"/>
                    <a:pt x="0" y="125"/>
                    <a:pt x="5" y="132"/>
                  </a:cubicBezTo>
                  <a:cubicBezTo>
                    <a:pt x="21" y="133"/>
                    <a:pt x="40" y="115"/>
                    <a:pt x="50" y="96"/>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1" name="Freeform 832"/>
            <p:cNvSpPr/>
            <p:nvPr/>
          </p:nvSpPr>
          <p:spPr bwMode="auto">
            <a:xfrm>
              <a:off x="3400426" y="5815013"/>
              <a:ext cx="9525" cy="6350"/>
            </a:xfrm>
            <a:custGeom>
              <a:avLst/>
              <a:gdLst>
                <a:gd name="T0" fmla="*/ 6 w 16"/>
                <a:gd name="T1" fmla="*/ 0 h 13"/>
                <a:gd name="T2" fmla="*/ 1 w 16"/>
                <a:gd name="T3" fmla="*/ 2 h 13"/>
                <a:gd name="T4" fmla="*/ 0 w 16"/>
                <a:gd name="T5" fmla="*/ 11 h 13"/>
                <a:gd name="T6" fmla="*/ 6 w 16"/>
                <a:gd name="T7" fmla="*/ 13 h 13"/>
                <a:gd name="T8" fmla="*/ 16 w 16"/>
                <a:gd name="T9" fmla="*/ 7 h 13"/>
                <a:gd name="T10" fmla="*/ 6 w 16"/>
                <a:gd name="T11" fmla="*/ 0 h 13"/>
              </a:gdLst>
              <a:ahLst/>
              <a:cxnLst>
                <a:cxn ang="0">
                  <a:pos x="T0" y="T1"/>
                </a:cxn>
                <a:cxn ang="0">
                  <a:pos x="T2" y="T3"/>
                </a:cxn>
                <a:cxn ang="0">
                  <a:pos x="T4" y="T5"/>
                </a:cxn>
                <a:cxn ang="0">
                  <a:pos x="T6" y="T7"/>
                </a:cxn>
                <a:cxn ang="0">
                  <a:pos x="T8" y="T9"/>
                </a:cxn>
                <a:cxn ang="0">
                  <a:pos x="T10" y="T11"/>
                </a:cxn>
              </a:cxnLst>
              <a:rect l="0" t="0" r="r" b="b"/>
              <a:pathLst>
                <a:path w="16" h="13">
                  <a:moveTo>
                    <a:pt x="6" y="0"/>
                  </a:moveTo>
                  <a:cubicBezTo>
                    <a:pt x="4" y="0"/>
                    <a:pt x="2" y="1"/>
                    <a:pt x="1" y="2"/>
                  </a:cubicBezTo>
                  <a:cubicBezTo>
                    <a:pt x="0" y="5"/>
                    <a:pt x="0" y="8"/>
                    <a:pt x="0" y="11"/>
                  </a:cubicBezTo>
                  <a:cubicBezTo>
                    <a:pt x="2" y="12"/>
                    <a:pt x="4" y="13"/>
                    <a:pt x="6" y="13"/>
                  </a:cubicBezTo>
                  <a:cubicBezTo>
                    <a:pt x="12" y="13"/>
                    <a:pt x="16" y="10"/>
                    <a:pt x="16" y="7"/>
                  </a:cubicBezTo>
                  <a:cubicBezTo>
                    <a:pt x="16" y="3"/>
                    <a:pt x="12" y="0"/>
                    <a:pt x="6" y="0"/>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2" name="Freeform 833"/>
            <p:cNvSpPr/>
            <p:nvPr/>
          </p:nvSpPr>
          <p:spPr bwMode="auto">
            <a:xfrm>
              <a:off x="3397251" y="5802313"/>
              <a:ext cx="14288" cy="34925"/>
            </a:xfrm>
            <a:custGeom>
              <a:avLst/>
              <a:gdLst>
                <a:gd name="T0" fmla="*/ 11 w 27"/>
                <a:gd name="T1" fmla="*/ 0 h 66"/>
                <a:gd name="T2" fmla="*/ 18 w 27"/>
                <a:gd name="T3" fmla="*/ 65 h 66"/>
                <a:gd name="T4" fmla="*/ 27 w 27"/>
                <a:gd name="T5" fmla="*/ 66 h 66"/>
                <a:gd name="T6" fmla="*/ 27 w 27"/>
                <a:gd name="T7" fmla="*/ 66 h 66"/>
                <a:gd name="T8" fmla="*/ 11 w 27"/>
                <a:gd name="T9" fmla="*/ 0 h 66"/>
              </a:gdLst>
              <a:ahLst/>
              <a:cxnLst>
                <a:cxn ang="0">
                  <a:pos x="T0" y="T1"/>
                </a:cxn>
                <a:cxn ang="0">
                  <a:pos x="T2" y="T3"/>
                </a:cxn>
                <a:cxn ang="0">
                  <a:pos x="T4" y="T5"/>
                </a:cxn>
                <a:cxn ang="0">
                  <a:pos x="T6" y="T7"/>
                </a:cxn>
                <a:cxn ang="0">
                  <a:pos x="T8" y="T9"/>
                </a:cxn>
              </a:cxnLst>
              <a:rect l="0" t="0" r="r" b="b"/>
              <a:pathLst>
                <a:path w="27" h="66">
                  <a:moveTo>
                    <a:pt x="11" y="0"/>
                  </a:moveTo>
                  <a:cubicBezTo>
                    <a:pt x="5" y="29"/>
                    <a:pt x="5" y="58"/>
                    <a:pt x="18" y="65"/>
                  </a:cubicBezTo>
                  <a:cubicBezTo>
                    <a:pt x="21" y="66"/>
                    <a:pt x="24" y="66"/>
                    <a:pt x="27" y="66"/>
                  </a:cubicBezTo>
                  <a:cubicBezTo>
                    <a:pt x="27" y="66"/>
                    <a:pt x="27" y="66"/>
                    <a:pt x="27" y="66"/>
                  </a:cubicBezTo>
                  <a:cubicBezTo>
                    <a:pt x="0" y="60"/>
                    <a:pt x="11" y="2"/>
                    <a:pt x="11" y="0"/>
                  </a:cubicBezTo>
                  <a:close/>
                </a:path>
              </a:pathLst>
            </a:custGeom>
            <a:solidFill>
              <a:srgbClr val="5A5B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3" name="Freeform 834"/>
            <p:cNvSpPr/>
            <p:nvPr/>
          </p:nvSpPr>
          <p:spPr bwMode="auto">
            <a:xfrm>
              <a:off x="3321051" y="5645151"/>
              <a:ext cx="120650" cy="158750"/>
            </a:xfrm>
            <a:custGeom>
              <a:avLst/>
              <a:gdLst>
                <a:gd name="T0" fmla="*/ 0 w 227"/>
                <a:gd name="T1" fmla="*/ 0 h 299"/>
                <a:gd name="T2" fmla="*/ 196 w 227"/>
                <a:gd name="T3" fmla="*/ 0 h 299"/>
                <a:gd name="T4" fmla="*/ 183 w 227"/>
                <a:gd name="T5" fmla="*/ 174 h 299"/>
                <a:gd name="T6" fmla="*/ 204 w 227"/>
                <a:gd name="T7" fmla="*/ 206 h 299"/>
                <a:gd name="T8" fmla="*/ 221 w 227"/>
                <a:gd name="T9" fmla="*/ 219 h 299"/>
                <a:gd name="T10" fmla="*/ 154 w 227"/>
                <a:gd name="T11" fmla="*/ 290 h 299"/>
                <a:gd name="T12" fmla="*/ 140 w 227"/>
                <a:gd name="T13" fmla="*/ 269 h 299"/>
                <a:gd name="T14" fmla="*/ 83 w 227"/>
                <a:gd name="T15" fmla="*/ 225 h 299"/>
                <a:gd name="T16" fmla="*/ 33 w 227"/>
                <a:gd name="T17" fmla="*/ 129 h 299"/>
                <a:gd name="T18" fmla="*/ 0 w 227"/>
                <a:gd name="T1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299">
                  <a:moveTo>
                    <a:pt x="0" y="0"/>
                  </a:moveTo>
                  <a:cubicBezTo>
                    <a:pt x="196" y="0"/>
                    <a:pt x="196" y="0"/>
                    <a:pt x="196" y="0"/>
                  </a:cubicBezTo>
                  <a:cubicBezTo>
                    <a:pt x="183" y="174"/>
                    <a:pt x="183" y="174"/>
                    <a:pt x="183" y="174"/>
                  </a:cubicBezTo>
                  <a:cubicBezTo>
                    <a:pt x="204" y="206"/>
                    <a:pt x="204" y="206"/>
                    <a:pt x="204" y="206"/>
                  </a:cubicBezTo>
                  <a:cubicBezTo>
                    <a:pt x="209" y="201"/>
                    <a:pt x="227" y="210"/>
                    <a:pt x="221" y="219"/>
                  </a:cubicBezTo>
                  <a:cubicBezTo>
                    <a:pt x="186" y="229"/>
                    <a:pt x="157" y="279"/>
                    <a:pt x="154" y="290"/>
                  </a:cubicBezTo>
                  <a:cubicBezTo>
                    <a:pt x="146" y="299"/>
                    <a:pt x="132" y="280"/>
                    <a:pt x="140" y="269"/>
                  </a:cubicBezTo>
                  <a:cubicBezTo>
                    <a:pt x="117" y="251"/>
                    <a:pt x="92" y="234"/>
                    <a:pt x="83" y="225"/>
                  </a:cubicBezTo>
                  <a:cubicBezTo>
                    <a:pt x="73" y="215"/>
                    <a:pt x="52" y="171"/>
                    <a:pt x="33" y="129"/>
                  </a:cubicBezTo>
                  <a:cubicBezTo>
                    <a:pt x="14" y="88"/>
                    <a:pt x="0" y="75"/>
                    <a:pt x="0" y="0"/>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4" name="Freeform 835"/>
            <p:cNvSpPr/>
            <p:nvPr/>
          </p:nvSpPr>
          <p:spPr bwMode="auto">
            <a:xfrm>
              <a:off x="3322638" y="5649913"/>
              <a:ext cx="114300" cy="147638"/>
            </a:xfrm>
            <a:custGeom>
              <a:avLst/>
              <a:gdLst>
                <a:gd name="T0" fmla="*/ 4 w 215"/>
                <a:gd name="T1" fmla="*/ 25 h 277"/>
                <a:gd name="T2" fmla="*/ 33 w 215"/>
                <a:gd name="T3" fmla="*/ 9 h 277"/>
                <a:gd name="T4" fmla="*/ 145 w 215"/>
                <a:gd name="T5" fmla="*/ 9 h 277"/>
                <a:gd name="T6" fmla="*/ 185 w 215"/>
                <a:gd name="T7" fmla="*/ 40 h 277"/>
                <a:gd name="T8" fmla="*/ 174 w 215"/>
                <a:gd name="T9" fmla="*/ 143 h 277"/>
                <a:gd name="T10" fmla="*/ 116 w 215"/>
                <a:gd name="T11" fmla="*/ 70 h 277"/>
                <a:gd name="T12" fmla="*/ 132 w 215"/>
                <a:gd name="T13" fmla="*/ 56 h 277"/>
                <a:gd name="T14" fmla="*/ 102 w 215"/>
                <a:gd name="T15" fmla="*/ 62 h 277"/>
                <a:gd name="T16" fmla="*/ 74 w 215"/>
                <a:gd name="T17" fmla="*/ 55 h 277"/>
                <a:gd name="T18" fmla="*/ 103 w 215"/>
                <a:gd name="T19" fmla="*/ 73 h 277"/>
                <a:gd name="T20" fmla="*/ 164 w 215"/>
                <a:gd name="T21" fmla="*/ 150 h 277"/>
                <a:gd name="T22" fmla="*/ 193 w 215"/>
                <a:gd name="T23" fmla="*/ 197 h 277"/>
                <a:gd name="T24" fmla="*/ 197 w 215"/>
                <a:gd name="T25" fmla="*/ 200 h 277"/>
                <a:gd name="T26" fmla="*/ 212 w 215"/>
                <a:gd name="T27" fmla="*/ 202 h 277"/>
                <a:gd name="T28" fmla="*/ 189 w 215"/>
                <a:gd name="T29" fmla="*/ 218 h 277"/>
                <a:gd name="T30" fmla="*/ 159 w 215"/>
                <a:gd name="T31" fmla="*/ 255 h 277"/>
                <a:gd name="T32" fmla="*/ 147 w 215"/>
                <a:gd name="T33" fmla="*/ 277 h 277"/>
                <a:gd name="T34" fmla="*/ 141 w 215"/>
                <a:gd name="T35" fmla="*/ 259 h 277"/>
                <a:gd name="T36" fmla="*/ 154 w 215"/>
                <a:gd name="T37" fmla="*/ 246 h 277"/>
                <a:gd name="T38" fmla="*/ 143 w 215"/>
                <a:gd name="T39" fmla="*/ 251 h 277"/>
                <a:gd name="T40" fmla="*/ 126 w 215"/>
                <a:gd name="T41" fmla="*/ 246 h 277"/>
                <a:gd name="T42" fmla="*/ 85 w 215"/>
                <a:gd name="T43" fmla="*/ 210 h 277"/>
                <a:gd name="T44" fmla="*/ 62 w 215"/>
                <a:gd name="T45" fmla="*/ 175 h 277"/>
                <a:gd name="T46" fmla="*/ 23 w 215"/>
                <a:gd name="T47" fmla="*/ 97 h 277"/>
                <a:gd name="T48" fmla="*/ 4 w 215"/>
                <a:gd name="T49" fmla="*/ 25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77">
                  <a:moveTo>
                    <a:pt x="4" y="25"/>
                  </a:moveTo>
                  <a:cubicBezTo>
                    <a:pt x="4" y="25"/>
                    <a:pt x="9" y="9"/>
                    <a:pt x="33" y="9"/>
                  </a:cubicBezTo>
                  <a:cubicBezTo>
                    <a:pt x="58" y="9"/>
                    <a:pt x="124" y="9"/>
                    <a:pt x="145" y="9"/>
                  </a:cubicBezTo>
                  <a:cubicBezTo>
                    <a:pt x="165" y="9"/>
                    <a:pt x="190" y="0"/>
                    <a:pt x="185" y="40"/>
                  </a:cubicBezTo>
                  <a:cubicBezTo>
                    <a:pt x="180" y="81"/>
                    <a:pt x="174" y="140"/>
                    <a:pt x="174" y="143"/>
                  </a:cubicBezTo>
                  <a:cubicBezTo>
                    <a:pt x="153" y="126"/>
                    <a:pt x="116" y="70"/>
                    <a:pt x="116" y="70"/>
                  </a:cubicBezTo>
                  <a:cubicBezTo>
                    <a:pt x="132" y="70"/>
                    <a:pt x="137" y="62"/>
                    <a:pt x="132" y="56"/>
                  </a:cubicBezTo>
                  <a:cubicBezTo>
                    <a:pt x="127" y="51"/>
                    <a:pt x="123" y="62"/>
                    <a:pt x="102" y="62"/>
                  </a:cubicBezTo>
                  <a:cubicBezTo>
                    <a:pt x="81" y="62"/>
                    <a:pt x="81" y="48"/>
                    <a:pt x="74" y="55"/>
                  </a:cubicBezTo>
                  <a:cubicBezTo>
                    <a:pt x="68" y="62"/>
                    <a:pt x="103" y="73"/>
                    <a:pt x="103" y="73"/>
                  </a:cubicBezTo>
                  <a:cubicBezTo>
                    <a:pt x="119" y="90"/>
                    <a:pt x="154" y="131"/>
                    <a:pt x="164" y="150"/>
                  </a:cubicBezTo>
                  <a:cubicBezTo>
                    <a:pt x="174" y="169"/>
                    <a:pt x="193" y="190"/>
                    <a:pt x="193" y="197"/>
                  </a:cubicBezTo>
                  <a:cubicBezTo>
                    <a:pt x="189" y="205"/>
                    <a:pt x="192" y="210"/>
                    <a:pt x="197" y="200"/>
                  </a:cubicBezTo>
                  <a:cubicBezTo>
                    <a:pt x="201" y="198"/>
                    <a:pt x="209" y="198"/>
                    <a:pt x="212" y="202"/>
                  </a:cubicBezTo>
                  <a:cubicBezTo>
                    <a:pt x="215" y="205"/>
                    <a:pt x="197" y="210"/>
                    <a:pt x="189" y="218"/>
                  </a:cubicBezTo>
                  <a:cubicBezTo>
                    <a:pt x="181" y="226"/>
                    <a:pt x="163" y="246"/>
                    <a:pt x="159" y="255"/>
                  </a:cubicBezTo>
                  <a:cubicBezTo>
                    <a:pt x="155" y="264"/>
                    <a:pt x="152" y="277"/>
                    <a:pt x="147" y="277"/>
                  </a:cubicBezTo>
                  <a:cubicBezTo>
                    <a:pt x="142" y="277"/>
                    <a:pt x="135" y="265"/>
                    <a:pt x="141" y="259"/>
                  </a:cubicBezTo>
                  <a:cubicBezTo>
                    <a:pt x="147" y="253"/>
                    <a:pt x="154" y="251"/>
                    <a:pt x="154" y="246"/>
                  </a:cubicBezTo>
                  <a:cubicBezTo>
                    <a:pt x="154" y="240"/>
                    <a:pt x="146" y="248"/>
                    <a:pt x="143" y="251"/>
                  </a:cubicBezTo>
                  <a:cubicBezTo>
                    <a:pt x="141" y="253"/>
                    <a:pt x="133" y="250"/>
                    <a:pt x="126" y="246"/>
                  </a:cubicBezTo>
                  <a:cubicBezTo>
                    <a:pt x="119" y="242"/>
                    <a:pt x="92" y="217"/>
                    <a:pt x="85" y="210"/>
                  </a:cubicBezTo>
                  <a:cubicBezTo>
                    <a:pt x="79" y="203"/>
                    <a:pt x="70" y="189"/>
                    <a:pt x="62" y="175"/>
                  </a:cubicBezTo>
                  <a:cubicBezTo>
                    <a:pt x="53" y="161"/>
                    <a:pt x="33" y="119"/>
                    <a:pt x="23" y="97"/>
                  </a:cubicBezTo>
                  <a:cubicBezTo>
                    <a:pt x="12" y="74"/>
                    <a:pt x="0" y="35"/>
                    <a:pt x="4" y="2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5" name="Freeform 836"/>
            <p:cNvSpPr/>
            <p:nvPr/>
          </p:nvSpPr>
          <p:spPr bwMode="auto">
            <a:xfrm>
              <a:off x="3409951" y="5503863"/>
              <a:ext cx="107950" cy="136525"/>
            </a:xfrm>
            <a:custGeom>
              <a:avLst/>
              <a:gdLst>
                <a:gd name="T0" fmla="*/ 12 w 203"/>
                <a:gd name="T1" fmla="*/ 0 h 255"/>
                <a:gd name="T2" fmla="*/ 111 w 203"/>
                <a:gd name="T3" fmla="*/ 119 h 255"/>
                <a:gd name="T4" fmla="*/ 132 w 203"/>
                <a:gd name="T5" fmla="*/ 85 h 255"/>
                <a:gd name="T6" fmla="*/ 203 w 203"/>
                <a:gd name="T7" fmla="*/ 138 h 255"/>
                <a:gd name="T8" fmla="*/ 149 w 203"/>
                <a:gd name="T9" fmla="*/ 222 h 255"/>
                <a:gd name="T10" fmla="*/ 77 w 203"/>
                <a:gd name="T11" fmla="*/ 196 h 255"/>
                <a:gd name="T12" fmla="*/ 0 w 203"/>
                <a:gd name="T13" fmla="*/ 92 h 255"/>
                <a:gd name="T14" fmla="*/ 12 w 203"/>
                <a:gd name="T15" fmla="*/ 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 h="255">
                  <a:moveTo>
                    <a:pt x="12" y="0"/>
                  </a:moveTo>
                  <a:cubicBezTo>
                    <a:pt x="111" y="119"/>
                    <a:pt x="111" y="119"/>
                    <a:pt x="111" y="119"/>
                  </a:cubicBezTo>
                  <a:cubicBezTo>
                    <a:pt x="132" y="85"/>
                    <a:pt x="132" y="85"/>
                    <a:pt x="132" y="85"/>
                  </a:cubicBezTo>
                  <a:cubicBezTo>
                    <a:pt x="203" y="138"/>
                    <a:pt x="203" y="138"/>
                    <a:pt x="203" y="138"/>
                  </a:cubicBezTo>
                  <a:cubicBezTo>
                    <a:pt x="203" y="138"/>
                    <a:pt x="168" y="189"/>
                    <a:pt x="149" y="222"/>
                  </a:cubicBezTo>
                  <a:cubicBezTo>
                    <a:pt x="131" y="255"/>
                    <a:pt x="95" y="224"/>
                    <a:pt x="77" y="196"/>
                  </a:cubicBezTo>
                  <a:cubicBezTo>
                    <a:pt x="60" y="169"/>
                    <a:pt x="0" y="92"/>
                    <a:pt x="0" y="92"/>
                  </a:cubicBezTo>
                  <a:lnTo>
                    <a:pt x="12"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6" name="Freeform 837"/>
            <p:cNvSpPr/>
            <p:nvPr/>
          </p:nvSpPr>
          <p:spPr bwMode="auto">
            <a:xfrm>
              <a:off x="3409951" y="5514976"/>
              <a:ext cx="104775" cy="117475"/>
            </a:xfrm>
            <a:custGeom>
              <a:avLst/>
              <a:gdLst>
                <a:gd name="T0" fmla="*/ 0 w 194"/>
                <a:gd name="T1" fmla="*/ 58 h 221"/>
                <a:gd name="T2" fmla="*/ 8 w 194"/>
                <a:gd name="T3" fmla="*/ 0 h 221"/>
                <a:gd name="T4" fmla="*/ 106 w 194"/>
                <a:gd name="T5" fmla="*/ 105 h 221"/>
                <a:gd name="T6" fmla="*/ 114 w 194"/>
                <a:gd name="T7" fmla="*/ 167 h 221"/>
                <a:gd name="T8" fmla="*/ 113 w 194"/>
                <a:gd name="T9" fmla="*/ 145 h 221"/>
                <a:gd name="T10" fmla="*/ 115 w 194"/>
                <a:gd name="T11" fmla="*/ 100 h 221"/>
                <a:gd name="T12" fmla="*/ 132 w 194"/>
                <a:gd name="T13" fmla="*/ 93 h 221"/>
                <a:gd name="T14" fmla="*/ 183 w 194"/>
                <a:gd name="T15" fmla="*/ 126 h 221"/>
                <a:gd name="T16" fmla="*/ 152 w 194"/>
                <a:gd name="T17" fmla="*/ 179 h 221"/>
                <a:gd name="T18" fmla="*/ 110 w 194"/>
                <a:gd name="T19" fmla="*/ 205 h 221"/>
                <a:gd name="T20" fmla="*/ 37 w 194"/>
                <a:gd name="T21" fmla="*/ 116 h 221"/>
                <a:gd name="T22" fmla="*/ 0 w 194"/>
                <a:gd name="T23" fmla="*/ 5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221">
                  <a:moveTo>
                    <a:pt x="0" y="58"/>
                  </a:moveTo>
                  <a:cubicBezTo>
                    <a:pt x="8" y="0"/>
                    <a:pt x="8" y="0"/>
                    <a:pt x="8" y="0"/>
                  </a:cubicBezTo>
                  <a:cubicBezTo>
                    <a:pt x="26" y="16"/>
                    <a:pt x="78" y="62"/>
                    <a:pt x="106" y="105"/>
                  </a:cubicBezTo>
                  <a:cubicBezTo>
                    <a:pt x="101" y="123"/>
                    <a:pt x="106" y="159"/>
                    <a:pt x="114" y="167"/>
                  </a:cubicBezTo>
                  <a:cubicBezTo>
                    <a:pt x="121" y="174"/>
                    <a:pt x="116" y="159"/>
                    <a:pt x="113" y="145"/>
                  </a:cubicBezTo>
                  <a:cubicBezTo>
                    <a:pt x="110" y="131"/>
                    <a:pt x="115" y="100"/>
                    <a:pt x="115" y="100"/>
                  </a:cubicBezTo>
                  <a:cubicBezTo>
                    <a:pt x="115" y="100"/>
                    <a:pt x="120" y="82"/>
                    <a:pt x="132" y="93"/>
                  </a:cubicBezTo>
                  <a:cubicBezTo>
                    <a:pt x="144" y="105"/>
                    <a:pt x="173" y="123"/>
                    <a:pt x="183" y="126"/>
                  </a:cubicBezTo>
                  <a:cubicBezTo>
                    <a:pt x="194" y="129"/>
                    <a:pt x="161" y="163"/>
                    <a:pt x="152" y="179"/>
                  </a:cubicBezTo>
                  <a:cubicBezTo>
                    <a:pt x="143" y="195"/>
                    <a:pt x="130" y="221"/>
                    <a:pt x="110" y="205"/>
                  </a:cubicBezTo>
                  <a:cubicBezTo>
                    <a:pt x="89" y="189"/>
                    <a:pt x="45" y="130"/>
                    <a:pt x="37" y="116"/>
                  </a:cubicBezTo>
                  <a:cubicBezTo>
                    <a:pt x="32" y="106"/>
                    <a:pt x="12" y="76"/>
                    <a:pt x="0" y="5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7" name="Freeform 838"/>
            <p:cNvSpPr/>
            <p:nvPr/>
          </p:nvSpPr>
          <p:spPr bwMode="auto">
            <a:xfrm>
              <a:off x="3478213" y="5484813"/>
              <a:ext cx="82550" cy="90488"/>
            </a:xfrm>
            <a:custGeom>
              <a:avLst/>
              <a:gdLst>
                <a:gd name="T0" fmla="*/ 129 w 156"/>
                <a:gd name="T1" fmla="*/ 56 h 171"/>
                <a:gd name="T2" fmla="*/ 153 w 156"/>
                <a:gd name="T3" fmla="*/ 80 h 171"/>
                <a:gd name="T4" fmla="*/ 95 w 156"/>
                <a:gd name="T5" fmla="*/ 159 h 171"/>
                <a:gd name="T6" fmla="*/ 68 w 156"/>
                <a:gd name="T7" fmla="*/ 170 h 171"/>
                <a:gd name="T8" fmla="*/ 6 w 156"/>
                <a:gd name="T9" fmla="*/ 124 h 171"/>
                <a:gd name="T10" fmla="*/ 18 w 156"/>
                <a:gd name="T11" fmla="*/ 57 h 171"/>
                <a:gd name="T12" fmla="*/ 129 w 156"/>
                <a:gd name="T13" fmla="*/ 56 h 171"/>
              </a:gdLst>
              <a:ahLst/>
              <a:cxnLst>
                <a:cxn ang="0">
                  <a:pos x="T0" y="T1"/>
                </a:cxn>
                <a:cxn ang="0">
                  <a:pos x="T2" y="T3"/>
                </a:cxn>
                <a:cxn ang="0">
                  <a:pos x="T4" y="T5"/>
                </a:cxn>
                <a:cxn ang="0">
                  <a:pos x="T6" y="T7"/>
                </a:cxn>
                <a:cxn ang="0">
                  <a:pos x="T8" y="T9"/>
                </a:cxn>
                <a:cxn ang="0">
                  <a:pos x="T10" y="T11"/>
                </a:cxn>
                <a:cxn ang="0">
                  <a:pos x="T12" y="T13"/>
                </a:cxn>
              </a:cxnLst>
              <a:rect l="0" t="0" r="r" b="b"/>
              <a:pathLst>
                <a:path w="156" h="171">
                  <a:moveTo>
                    <a:pt x="129" y="56"/>
                  </a:moveTo>
                  <a:cubicBezTo>
                    <a:pt x="129" y="56"/>
                    <a:pt x="147" y="58"/>
                    <a:pt x="153" y="80"/>
                  </a:cubicBezTo>
                  <a:cubicBezTo>
                    <a:pt x="156" y="92"/>
                    <a:pt x="156" y="143"/>
                    <a:pt x="95" y="159"/>
                  </a:cubicBezTo>
                  <a:cubicBezTo>
                    <a:pt x="89" y="171"/>
                    <a:pt x="68" y="170"/>
                    <a:pt x="68" y="170"/>
                  </a:cubicBezTo>
                  <a:cubicBezTo>
                    <a:pt x="6" y="124"/>
                    <a:pt x="6" y="124"/>
                    <a:pt x="6" y="124"/>
                  </a:cubicBezTo>
                  <a:cubicBezTo>
                    <a:pt x="6" y="124"/>
                    <a:pt x="0" y="90"/>
                    <a:pt x="18" y="57"/>
                  </a:cubicBezTo>
                  <a:cubicBezTo>
                    <a:pt x="36" y="24"/>
                    <a:pt x="99" y="0"/>
                    <a:pt x="129" y="5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8" name="Freeform 839"/>
            <p:cNvSpPr/>
            <p:nvPr/>
          </p:nvSpPr>
          <p:spPr bwMode="auto">
            <a:xfrm>
              <a:off x="3478213" y="5511801"/>
              <a:ext cx="82550" cy="63500"/>
            </a:xfrm>
            <a:custGeom>
              <a:avLst/>
              <a:gdLst>
                <a:gd name="T0" fmla="*/ 11 w 155"/>
                <a:gd name="T1" fmla="*/ 18 h 119"/>
                <a:gd name="T2" fmla="*/ 9 w 155"/>
                <a:gd name="T3" fmla="*/ 52 h 119"/>
                <a:gd name="T4" fmla="*/ 37 w 155"/>
                <a:gd name="T5" fmla="*/ 89 h 119"/>
                <a:gd name="T6" fmla="*/ 58 w 155"/>
                <a:gd name="T7" fmla="*/ 72 h 119"/>
                <a:gd name="T8" fmla="*/ 60 w 155"/>
                <a:gd name="T9" fmla="*/ 77 h 119"/>
                <a:gd name="T10" fmla="*/ 42 w 155"/>
                <a:gd name="T11" fmla="*/ 90 h 119"/>
                <a:gd name="T12" fmla="*/ 66 w 155"/>
                <a:gd name="T13" fmla="*/ 114 h 119"/>
                <a:gd name="T14" fmla="*/ 85 w 155"/>
                <a:gd name="T15" fmla="*/ 106 h 119"/>
                <a:gd name="T16" fmla="*/ 69 w 155"/>
                <a:gd name="T17" fmla="*/ 74 h 119"/>
                <a:gd name="T18" fmla="*/ 96 w 155"/>
                <a:gd name="T19" fmla="*/ 56 h 119"/>
                <a:gd name="T20" fmla="*/ 96 w 155"/>
                <a:gd name="T21" fmla="*/ 64 h 119"/>
                <a:gd name="T22" fmla="*/ 68 w 155"/>
                <a:gd name="T23" fmla="*/ 85 h 119"/>
                <a:gd name="T24" fmla="*/ 87 w 155"/>
                <a:gd name="T25" fmla="*/ 102 h 119"/>
                <a:gd name="T26" fmla="*/ 128 w 155"/>
                <a:gd name="T27" fmla="*/ 85 h 119"/>
                <a:gd name="T28" fmla="*/ 147 w 155"/>
                <a:gd name="T29" fmla="*/ 29 h 119"/>
                <a:gd name="T30" fmla="*/ 118 w 155"/>
                <a:gd name="T31" fmla="*/ 9 h 119"/>
                <a:gd name="T32" fmla="*/ 126 w 155"/>
                <a:gd name="T33" fmla="*/ 0 h 119"/>
                <a:gd name="T34" fmla="*/ 128 w 155"/>
                <a:gd name="T35" fmla="*/ 4 h 119"/>
                <a:gd name="T36" fmla="*/ 152 w 155"/>
                <a:gd name="T37" fmla="*/ 28 h 119"/>
                <a:gd name="T38" fmla="*/ 94 w 155"/>
                <a:gd name="T39" fmla="*/ 107 h 119"/>
                <a:gd name="T40" fmla="*/ 67 w 155"/>
                <a:gd name="T41" fmla="*/ 118 h 119"/>
                <a:gd name="T42" fmla="*/ 5 w 155"/>
                <a:gd name="T43" fmla="*/ 72 h 119"/>
                <a:gd name="T44" fmla="*/ 11 w 155"/>
                <a:gd name="T45" fmla="*/ 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19">
                  <a:moveTo>
                    <a:pt x="11" y="18"/>
                  </a:moveTo>
                  <a:cubicBezTo>
                    <a:pt x="11" y="18"/>
                    <a:pt x="7" y="38"/>
                    <a:pt x="9" y="52"/>
                  </a:cubicBezTo>
                  <a:cubicBezTo>
                    <a:pt x="11" y="66"/>
                    <a:pt x="27" y="87"/>
                    <a:pt x="37" y="89"/>
                  </a:cubicBezTo>
                  <a:cubicBezTo>
                    <a:pt x="41" y="75"/>
                    <a:pt x="52" y="73"/>
                    <a:pt x="58" y="72"/>
                  </a:cubicBezTo>
                  <a:cubicBezTo>
                    <a:pt x="65" y="72"/>
                    <a:pt x="63" y="77"/>
                    <a:pt x="60" y="77"/>
                  </a:cubicBezTo>
                  <a:cubicBezTo>
                    <a:pt x="48" y="78"/>
                    <a:pt x="42" y="83"/>
                    <a:pt x="42" y="90"/>
                  </a:cubicBezTo>
                  <a:cubicBezTo>
                    <a:pt x="40" y="102"/>
                    <a:pt x="59" y="112"/>
                    <a:pt x="66" y="114"/>
                  </a:cubicBezTo>
                  <a:cubicBezTo>
                    <a:pt x="73" y="116"/>
                    <a:pt x="84" y="111"/>
                    <a:pt x="85" y="106"/>
                  </a:cubicBezTo>
                  <a:cubicBezTo>
                    <a:pt x="62" y="103"/>
                    <a:pt x="58" y="88"/>
                    <a:pt x="69" y="74"/>
                  </a:cubicBezTo>
                  <a:cubicBezTo>
                    <a:pt x="80" y="59"/>
                    <a:pt x="96" y="56"/>
                    <a:pt x="96" y="56"/>
                  </a:cubicBezTo>
                  <a:cubicBezTo>
                    <a:pt x="96" y="64"/>
                    <a:pt x="96" y="64"/>
                    <a:pt x="96" y="64"/>
                  </a:cubicBezTo>
                  <a:cubicBezTo>
                    <a:pt x="90" y="64"/>
                    <a:pt x="71" y="75"/>
                    <a:pt x="68" y="85"/>
                  </a:cubicBezTo>
                  <a:cubicBezTo>
                    <a:pt x="66" y="95"/>
                    <a:pt x="74" y="103"/>
                    <a:pt x="87" y="102"/>
                  </a:cubicBezTo>
                  <a:cubicBezTo>
                    <a:pt x="101" y="102"/>
                    <a:pt x="110" y="96"/>
                    <a:pt x="128" y="85"/>
                  </a:cubicBezTo>
                  <a:cubicBezTo>
                    <a:pt x="146" y="74"/>
                    <a:pt x="150" y="49"/>
                    <a:pt x="147" y="29"/>
                  </a:cubicBezTo>
                  <a:cubicBezTo>
                    <a:pt x="145" y="9"/>
                    <a:pt x="118" y="9"/>
                    <a:pt x="118" y="9"/>
                  </a:cubicBezTo>
                  <a:cubicBezTo>
                    <a:pt x="126" y="0"/>
                    <a:pt x="126" y="0"/>
                    <a:pt x="126" y="0"/>
                  </a:cubicBezTo>
                  <a:cubicBezTo>
                    <a:pt x="126" y="2"/>
                    <a:pt x="127" y="3"/>
                    <a:pt x="128" y="4"/>
                  </a:cubicBezTo>
                  <a:cubicBezTo>
                    <a:pt x="128" y="4"/>
                    <a:pt x="146" y="6"/>
                    <a:pt x="152" y="28"/>
                  </a:cubicBezTo>
                  <a:cubicBezTo>
                    <a:pt x="155" y="40"/>
                    <a:pt x="155" y="91"/>
                    <a:pt x="94" y="107"/>
                  </a:cubicBezTo>
                  <a:cubicBezTo>
                    <a:pt x="88" y="119"/>
                    <a:pt x="67" y="118"/>
                    <a:pt x="67" y="118"/>
                  </a:cubicBezTo>
                  <a:cubicBezTo>
                    <a:pt x="5" y="72"/>
                    <a:pt x="5" y="72"/>
                    <a:pt x="5" y="72"/>
                  </a:cubicBezTo>
                  <a:cubicBezTo>
                    <a:pt x="5" y="72"/>
                    <a:pt x="0" y="46"/>
                    <a:pt x="11" y="1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9" name="Freeform 840"/>
            <p:cNvSpPr/>
            <p:nvPr/>
          </p:nvSpPr>
          <p:spPr bwMode="auto">
            <a:xfrm>
              <a:off x="3494088" y="549910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0" name="Freeform 841"/>
            <p:cNvSpPr/>
            <p:nvPr/>
          </p:nvSpPr>
          <p:spPr bwMode="auto">
            <a:xfrm>
              <a:off x="3494088" y="5497513"/>
              <a:ext cx="0" cy="158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1" name="Freeform 842"/>
            <p:cNvSpPr/>
            <p:nvPr/>
          </p:nvSpPr>
          <p:spPr bwMode="auto">
            <a:xfrm>
              <a:off x="3495676" y="549910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2" name="Rectangle 843"/>
            <p:cNvSpPr>
              <a:spLocks noChangeArrowheads="1"/>
            </p:cNvSpPr>
            <p:nvPr/>
          </p:nvSpPr>
          <p:spPr bwMode="auto">
            <a:xfrm>
              <a:off x="3519488" y="5486401"/>
              <a:ext cx="1588" cy="1588"/>
            </a:xfrm>
            <a:prstGeom prst="rect">
              <a:avLst/>
            </a:prstGeom>
            <a:solidFill>
              <a:srgbClr val="6752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23" name="Freeform 844"/>
            <p:cNvSpPr/>
            <p:nvPr/>
          </p:nvSpPr>
          <p:spPr bwMode="auto">
            <a:xfrm>
              <a:off x="3482976" y="5465763"/>
              <a:ext cx="71438" cy="119063"/>
            </a:xfrm>
            <a:custGeom>
              <a:avLst/>
              <a:gdLst>
                <a:gd name="T0" fmla="*/ 89 w 134"/>
                <a:gd name="T1" fmla="*/ 69 h 222"/>
                <a:gd name="T2" fmla="*/ 62 w 134"/>
                <a:gd name="T3" fmla="*/ 28 h 222"/>
                <a:gd name="T4" fmla="*/ 20 w 134"/>
                <a:gd name="T5" fmla="*/ 10 h 222"/>
                <a:gd name="T6" fmla="*/ 22 w 134"/>
                <a:gd name="T7" fmla="*/ 60 h 222"/>
                <a:gd name="T8" fmla="*/ 81 w 134"/>
                <a:gd name="T9" fmla="*/ 163 h 222"/>
                <a:gd name="T10" fmla="*/ 95 w 134"/>
                <a:gd name="T11" fmla="*/ 189 h 222"/>
                <a:gd name="T12" fmla="*/ 127 w 134"/>
                <a:gd name="T13" fmla="*/ 222 h 222"/>
                <a:gd name="T14" fmla="*/ 129 w 134"/>
                <a:gd name="T15" fmla="*/ 173 h 222"/>
                <a:gd name="T16" fmla="*/ 125 w 134"/>
                <a:gd name="T17" fmla="*/ 162 h 222"/>
                <a:gd name="T18" fmla="*/ 121 w 134"/>
                <a:gd name="T19" fmla="*/ 150 h 222"/>
                <a:gd name="T20" fmla="*/ 113 w 134"/>
                <a:gd name="T21" fmla="*/ 125 h 222"/>
                <a:gd name="T22" fmla="*/ 94 w 134"/>
                <a:gd name="T23" fmla="*/ 80 h 222"/>
                <a:gd name="T24" fmla="*/ 89 w 134"/>
                <a:gd name="T25" fmla="*/ 6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22">
                  <a:moveTo>
                    <a:pt x="89" y="69"/>
                  </a:moveTo>
                  <a:cubicBezTo>
                    <a:pt x="81" y="55"/>
                    <a:pt x="72" y="41"/>
                    <a:pt x="62" y="28"/>
                  </a:cubicBezTo>
                  <a:cubicBezTo>
                    <a:pt x="55" y="18"/>
                    <a:pt x="41" y="0"/>
                    <a:pt x="20" y="10"/>
                  </a:cubicBezTo>
                  <a:cubicBezTo>
                    <a:pt x="0" y="19"/>
                    <a:pt x="7" y="39"/>
                    <a:pt x="22" y="60"/>
                  </a:cubicBezTo>
                  <a:cubicBezTo>
                    <a:pt x="38" y="82"/>
                    <a:pt x="76" y="153"/>
                    <a:pt x="81" y="163"/>
                  </a:cubicBezTo>
                  <a:cubicBezTo>
                    <a:pt x="86" y="173"/>
                    <a:pt x="95" y="189"/>
                    <a:pt x="95" y="189"/>
                  </a:cubicBezTo>
                  <a:cubicBezTo>
                    <a:pt x="95" y="189"/>
                    <a:pt x="120" y="222"/>
                    <a:pt x="127" y="222"/>
                  </a:cubicBezTo>
                  <a:cubicBezTo>
                    <a:pt x="134" y="222"/>
                    <a:pt x="129" y="180"/>
                    <a:pt x="129" y="173"/>
                  </a:cubicBezTo>
                  <a:cubicBezTo>
                    <a:pt x="129" y="170"/>
                    <a:pt x="126" y="165"/>
                    <a:pt x="125" y="162"/>
                  </a:cubicBezTo>
                  <a:cubicBezTo>
                    <a:pt x="124" y="158"/>
                    <a:pt x="123" y="154"/>
                    <a:pt x="121" y="150"/>
                  </a:cubicBezTo>
                  <a:cubicBezTo>
                    <a:pt x="119" y="141"/>
                    <a:pt x="116" y="133"/>
                    <a:pt x="113" y="125"/>
                  </a:cubicBezTo>
                  <a:cubicBezTo>
                    <a:pt x="108" y="110"/>
                    <a:pt x="101" y="95"/>
                    <a:pt x="94" y="80"/>
                  </a:cubicBezTo>
                  <a:cubicBezTo>
                    <a:pt x="92" y="76"/>
                    <a:pt x="91" y="73"/>
                    <a:pt x="89" y="69"/>
                  </a:cubicBez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4" name="Freeform 845"/>
            <p:cNvSpPr/>
            <p:nvPr/>
          </p:nvSpPr>
          <p:spPr bwMode="auto">
            <a:xfrm>
              <a:off x="3482976" y="5465763"/>
              <a:ext cx="36513" cy="31750"/>
            </a:xfrm>
            <a:custGeom>
              <a:avLst/>
              <a:gdLst>
                <a:gd name="T0" fmla="*/ 20 w 70"/>
                <a:gd name="T1" fmla="*/ 58 h 60"/>
                <a:gd name="T2" fmla="*/ 22 w 70"/>
                <a:gd name="T3" fmla="*/ 60 h 60"/>
                <a:gd name="T4" fmla="*/ 20 w 70"/>
                <a:gd name="T5" fmla="*/ 10 h 60"/>
                <a:gd name="T6" fmla="*/ 62 w 70"/>
                <a:gd name="T7" fmla="*/ 28 h 60"/>
                <a:gd name="T8" fmla="*/ 70 w 70"/>
                <a:gd name="T9" fmla="*/ 39 h 60"/>
                <a:gd name="T10" fmla="*/ 65 w 70"/>
                <a:gd name="T11" fmla="*/ 32 h 60"/>
                <a:gd name="T12" fmla="*/ 20 w 70"/>
                <a:gd name="T13" fmla="*/ 58 h 60"/>
              </a:gdLst>
              <a:ahLst/>
              <a:cxnLst>
                <a:cxn ang="0">
                  <a:pos x="T0" y="T1"/>
                </a:cxn>
                <a:cxn ang="0">
                  <a:pos x="T2" y="T3"/>
                </a:cxn>
                <a:cxn ang="0">
                  <a:pos x="T4" y="T5"/>
                </a:cxn>
                <a:cxn ang="0">
                  <a:pos x="T6" y="T7"/>
                </a:cxn>
                <a:cxn ang="0">
                  <a:pos x="T8" y="T9"/>
                </a:cxn>
                <a:cxn ang="0">
                  <a:pos x="T10" y="T11"/>
                </a:cxn>
                <a:cxn ang="0">
                  <a:pos x="T12" y="T13"/>
                </a:cxn>
              </a:cxnLst>
              <a:rect l="0" t="0" r="r" b="b"/>
              <a:pathLst>
                <a:path w="70" h="60">
                  <a:moveTo>
                    <a:pt x="20" y="58"/>
                  </a:moveTo>
                  <a:cubicBezTo>
                    <a:pt x="21" y="59"/>
                    <a:pt x="22" y="59"/>
                    <a:pt x="22" y="60"/>
                  </a:cubicBezTo>
                  <a:cubicBezTo>
                    <a:pt x="7" y="39"/>
                    <a:pt x="0" y="19"/>
                    <a:pt x="20" y="10"/>
                  </a:cubicBezTo>
                  <a:cubicBezTo>
                    <a:pt x="41" y="0"/>
                    <a:pt x="55" y="18"/>
                    <a:pt x="62" y="28"/>
                  </a:cubicBezTo>
                  <a:cubicBezTo>
                    <a:pt x="65" y="32"/>
                    <a:pt x="67" y="35"/>
                    <a:pt x="70" y="39"/>
                  </a:cubicBezTo>
                  <a:cubicBezTo>
                    <a:pt x="68" y="37"/>
                    <a:pt x="67" y="35"/>
                    <a:pt x="65" y="32"/>
                  </a:cubicBezTo>
                  <a:cubicBezTo>
                    <a:pt x="55" y="35"/>
                    <a:pt x="38" y="41"/>
                    <a:pt x="20" y="58"/>
                  </a:cubicBez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5" name="Freeform 846"/>
            <p:cNvSpPr/>
            <p:nvPr/>
          </p:nvSpPr>
          <p:spPr bwMode="auto">
            <a:xfrm>
              <a:off x="3492501" y="5483226"/>
              <a:ext cx="26988" cy="15875"/>
            </a:xfrm>
            <a:custGeom>
              <a:avLst/>
              <a:gdLst>
                <a:gd name="T0" fmla="*/ 2 w 50"/>
                <a:gd name="T1" fmla="*/ 28 h 31"/>
                <a:gd name="T2" fmla="*/ 0 w 50"/>
                <a:gd name="T3" fmla="*/ 26 h 31"/>
                <a:gd name="T4" fmla="*/ 45 w 50"/>
                <a:gd name="T5" fmla="*/ 0 h 31"/>
                <a:gd name="T6" fmla="*/ 50 w 50"/>
                <a:gd name="T7" fmla="*/ 7 h 31"/>
                <a:gd name="T8" fmla="*/ 50 w 50"/>
                <a:gd name="T9" fmla="*/ 7 h 31"/>
                <a:gd name="T10" fmla="*/ 5 w 50"/>
                <a:gd name="T11" fmla="*/ 31 h 31"/>
                <a:gd name="T12" fmla="*/ 4 w 50"/>
                <a:gd name="T13" fmla="*/ 30 h 31"/>
                <a:gd name="T14" fmla="*/ 3 w 50"/>
                <a:gd name="T15" fmla="*/ 30 h 31"/>
                <a:gd name="T16" fmla="*/ 2 w 50"/>
                <a:gd name="T17"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1">
                  <a:moveTo>
                    <a:pt x="2" y="28"/>
                  </a:moveTo>
                  <a:cubicBezTo>
                    <a:pt x="2" y="27"/>
                    <a:pt x="1" y="27"/>
                    <a:pt x="0" y="26"/>
                  </a:cubicBezTo>
                  <a:cubicBezTo>
                    <a:pt x="18" y="9"/>
                    <a:pt x="35" y="3"/>
                    <a:pt x="45" y="0"/>
                  </a:cubicBezTo>
                  <a:cubicBezTo>
                    <a:pt x="47" y="3"/>
                    <a:pt x="48" y="5"/>
                    <a:pt x="50" y="7"/>
                  </a:cubicBezTo>
                  <a:cubicBezTo>
                    <a:pt x="50" y="7"/>
                    <a:pt x="50" y="7"/>
                    <a:pt x="50" y="7"/>
                  </a:cubicBezTo>
                  <a:cubicBezTo>
                    <a:pt x="40" y="8"/>
                    <a:pt x="23" y="14"/>
                    <a:pt x="5" y="31"/>
                  </a:cubicBezTo>
                  <a:cubicBezTo>
                    <a:pt x="4" y="31"/>
                    <a:pt x="4" y="30"/>
                    <a:pt x="4" y="30"/>
                  </a:cubicBezTo>
                  <a:cubicBezTo>
                    <a:pt x="3" y="30"/>
                    <a:pt x="3" y="30"/>
                    <a:pt x="3" y="30"/>
                  </a:cubicBezTo>
                  <a:cubicBezTo>
                    <a:pt x="3" y="29"/>
                    <a:pt x="3" y="29"/>
                    <a:pt x="2" y="28"/>
                  </a:cubicBezTo>
                  <a:close/>
                </a:path>
              </a:pathLst>
            </a:custGeom>
            <a:solidFill>
              <a:srgbClr val="CE9E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6" name="Freeform 847"/>
            <p:cNvSpPr/>
            <p:nvPr/>
          </p:nvSpPr>
          <p:spPr bwMode="auto">
            <a:xfrm>
              <a:off x="3533776" y="5557838"/>
              <a:ext cx="20638" cy="26988"/>
            </a:xfrm>
            <a:custGeom>
              <a:avLst/>
              <a:gdLst>
                <a:gd name="T0" fmla="*/ 32 w 37"/>
                <a:gd name="T1" fmla="*/ 0 h 49"/>
                <a:gd name="T2" fmla="*/ 32 w 37"/>
                <a:gd name="T3" fmla="*/ 0 h 49"/>
                <a:gd name="T4" fmla="*/ 30 w 37"/>
                <a:gd name="T5" fmla="*/ 49 h 49"/>
                <a:gd name="T6" fmla="*/ 0 w 37"/>
                <a:gd name="T7" fmla="*/ 18 h 49"/>
                <a:gd name="T8" fmla="*/ 32 w 37"/>
                <a:gd name="T9" fmla="*/ 0 h 49"/>
              </a:gdLst>
              <a:ahLst/>
              <a:cxnLst>
                <a:cxn ang="0">
                  <a:pos x="T0" y="T1"/>
                </a:cxn>
                <a:cxn ang="0">
                  <a:pos x="T2" y="T3"/>
                </a:cxn>
                <a:cxn ang="0">
                  <a:pos x="T4" y="T5"/>
                </a:cxn>
                <a:cxn ang="0">
                  <a:pos x="T6" y="T7"/>
                </a:cxn>
                <a:cxn ang="0">
                  <a:pos x="T8" y="T9"/>
                </a:cxn>
              </a:cxnLst>
              <a:rect l="0" t="0" r="r" b="b"/>
              <a:pathLst>
                <a:path w="37" h="49">
                  <a:moveTo>
                    <a:pt x="32" y="0"/>
                  </a:moveTo>
                  <a:cubicBezTo>
                    <a:pt x="32" y="0"/>
                    <a:pt x="32" y="0"/>
                    <a:pt x="32" y="0"/>
                  </a:cubicBezTo>
                  <a:cubicBezTo>
                    <a:pt x="32" y="7"/>
                    <a:pt x="37" y="49"/>
                    <a:pt x="30" y="49"/>
                  </a:cubicBezTo>
                  <a:cubicBezTo>
                    <a:pt x="24" y="49"/>
                    <a:pt x="6" y="25"/>
                    <a:pt x="0" y="18"/>
                  </a:cubicBezTo>
                  <a:cubicBezTo>
                    <a:pt x="9" y="2"/>
                    <a:pt x="25" y="0"/>
                    <a:pt x="32" y="0"/>
                  </a:cubicBezTo>
                  <a:close/>
                </a:path>
              </a:pathLst>
            </a:custGeom>
            <a:solidFill>
              <a:srgbClr val="CE9E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7" name="Freeform 848"/>
            <p:cNvSpPr/>
            <p:nvPr/>
          </p:nvSpPr>
          <p:spPr bwMode="auto">
            <a:xfrm>
              <a:off x="3544888" y="5576888"/>
              <a:ext cx="7938" cy="7938"/>
            </a:xfrm>
            <a:custGeom>
              <a:avLst/>
              <a:gdLst>
                <a:gd name="T0" fmla="*/ 13 w 13"/>
                <a:gd name="T1" fmla="*/ 0 h 13"/>
                <a:gd name="T2" fmla="*/ 9 w 13"/>
                <a:gd name="T3" fmla="*/ 13 h 13"/>
                <a:gd name="T4" fmla="*/ 0 w 13"/>
                <a:gd name="T5" fmla="*/ 6 h 13"/>
                <a:gd name="T6" fmla="*/ 13 w 13"/>
                <a:gd name="T7" fmla="*/ 0 h 13"/>
              </a:gdLst>
              <a:ahLst/>
              <a:cxnLst>
                <a:cxn ang="0">
                  <a:pos x="T0" y="T1"/>
                </a:cxn>
                <a:cxn ang="0">
                  <a:pos x="T2" y="T3"/>
                </a:cxn>
                <a:cxn ang="0">
                  <a:pos x="T4" y="T5"/>
                </a:cxn>
                <a:cxn ang="0">
                  <a:pos x="T6" y="T7"/>
                </a:cxn>
              </a:cxnLst>
              <a:rect l="0" t="0" r="r" b="b"/>
              <a:pathLst>
                <a:path w="13" h="13">
                  <a:moveTo>
                    <a:pt x="13" y="0"/>
                  </a:moveTo>
                  <a:cubicBezTo>
                    <a:pt x="13" y="8"/>
                    <a:pt x="12" y="13"/>
                    <a:pt x="9" y="13"/>
                  </a:cubicBezTo>
                  <a:cubicBezTo>
                    <a:pt x="7" y="13"/>
                    <a:pt x="4" y="10"/>
                    <a:pt x="0" y="6"/>
                  </a:cubicBezTo>
                  <a:cubicBezTo>
                    <a:pt x="1" y="1"/>
                    <a:pt x="9" y="0"/>
                    <a:pt x="13" y="0"/>
                  </a:cubicBezTo>
                  <a:close/>
                </a:path>
              </a:pathLst>
            </a:custGeom>
            <a:solidFill>
              <a:srgbClr val="313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8" name="Freeform 849"/>
            <p:cNvSpPr/>
            <p:nvPr/>
          </p:nvSpPr>
          <p:spPr bwMode="auto">
            <a:xfrm>
              <a:off x="3475038" y="5494338"/>
              <a:ext cx="50800" cy="50800"/>
            </a:xfrm>
            <a:custGeom>
              <a:avLst/>
              <a:gdLst>
                <a:gd name="T0" fmla="*/ 87 w 95"/>
                <a:gd name="T1" fmla="*/ 82 h 96"/>
                <a:gd name="T2" fmla="*/ 77 w 95"/>
                <a:gd name="T3" fmla="*/ 43 h 96"/>
                <a:gd name="T4" fmla="*/ 39 w 95"/>
                <a:gd name="T5" fmla="*/ 4 h 96"/>
                <a:gd name="T6" fmla="*/ 10 w 95"/>
                <a:gd name="T7" fmla="*/ 9 h 96"/>
                <a:gd name="T8" fmla="*/ 25 w 95"/>
                <a:gd name="T9" fmla="*/ 65 h 96"/>
                <a:gd name="T10" fmla="*/ 87 w 95"/>
                <a:gd name="T11" fmla="*/ 82 h 96"/>
              </a:gdLst>
              <a:ahLst/>
              <a:cxnLst>
                <a:cxn ang="0">
                  <a:pos x="T0" y="T1"/>
                </a:cxn>
                <a:cxn ang="0">
                  <a:pos x="T2" y="T3"/>
                </a:cxn>
                <a:cxn ang="0">
                  <a:pos x="T4" y="T5"/>
                </a:cxn>
                <a:cxn ang="0">
                  <a:pos x="T6" y="T7"/>
                </a:cxn>
                <a:cxn ang="0">
                  <a:pos x="T8" y="T9"/>
                </a:cxn>
                <a:cxn ang="0">
                  <a:pos x="T10" y="T11"/>
                </a:cxn>
              </a:cxnLst>
              <a:rect l="0" t="0" r="r" b="b"/>
              <a:pathLst>
                <a:path w="95" h="96">
                  <a:moveTo>
                    <a:pt x="87" y="82"/>
                  </a:moveTo>
                  <a:cubicBezTo>
                    <a:pt x="87" y="82"/>
                    <a:pt x="95" y="67"/>
                    <a:pt x="77" y="43"/>
                  </a:cubicBezTo>
                  <a:cubicBezTo>
                    <a:pt x="60" y="19"/>
                    <a:pt x="48" y="7"/>
                    <a:pt x="39" y="4"/>
                  </a:cubicBezTo>
                  <a:cubicBezTo>
                    <a:pt x="30" y="0"/>
                    <a:pt x="18" y="0"/>
                    <a:pt x="10" y="9"/>
                  </a:cubicBezTo>
                  <a:cubicBezTo>
                    <a:pt x="1" y="18"/>
                    <a:pt x="0" y="40"/>
                    <a:pt x="25" y="65"/>
                  </a:cubicBezTo>
                  <a:cubicBezTo>
                    <a:pt x="51" y="89"/>
                    <a:pt x="78" y="96"/>
                    <a:pt x="87" y="8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9" name="Freeform 850"/>
            <p:cNvSpPr/>
            <p:nvPr/>
          </p:nvSpPr>
          <p:spPr bwMode="auto">
            <a:xfrm>
              <a:off x="3478213" y="5497513"/>
              <a:ext cx="46038" cy="46038"/>
            </a:xfrm>
            <a:custGeom>
              <a:avLst/>
              <a:gdLst>
                <a:gd name="T0" fmla="*/ 79 w 86"/>
                <a:gd name="T1" fmla="*/ 73 h 86"/>
                <a:gd name="T2" fmla="*/ 70 w 86"/>
                <a:gd name="T3" fmla="*/ 38 h 86"/>
                <a:gd name="T4" fmla="*/ 36 w 86"/>
                <a:gd name="T5" fmla="*/ 3 h 86"/>
                <a:gd name="T6" fmla="*/ 9 w 86"/>
                <a:gd name="T7" fmla="*/ 8 h 86"/>
                <a:gd name="T8" fmla="*/ 23 w 86"/>
                <a:gd name="T9" fmla="*/ 58 h 86"/>
                <a:gd name="T10" fmla="*/ 79 w 86"/>
                <a:gd name="T11" fmla="*/ 73 h 86"/>
              </a:gdLst>
              <a:ahLst/>
              <a:cxnLst>
                <a:cxn ang="0">
                  <a:pos x="T0" y="T1"/>
                </a:cxn>
                <a:cxn ang="0">
                  <a:pos x="T2" y="T3"/>
                </a:cxn>
                <a:cxn ang="0">
                  <a:pos x="T4" y="T5"/>
                </a:cxn>
                <a:cxn ang="0">
                  <a:pos x="T6" y="T7"/>
                </a:cxn>
                <a:cxn ang="0">
                  <a:pos x="T8" y="T9"/>
                </a:cxn>
                <a:cxn ang="0">
                  <a:pos x="T10" y="T11"/>
                </a:cxn>
              </a:cxnLst>
              <a:rect l="0" t="0" r="r" b="b"/>
              <a:pathLst>
                <a:path w="86" h="86">
                  <a:moveTo>
                    <a:pt x="79" y="73"/>
                  </a:moveTo>
                  <a:cubicBezTo>
                    <a:pt x="79" y="73"/>
                    <a:pt x="86" y="60"/>
                    <a:pt x="70" y="38"/>
                  </a:cubicBezTo>
                  <a:cubicBezTo>
                    <a:pt x="55" y="16"/>
                    <a:pt x="44" y="6"/>
                    <a:pt x="36" y="3"/>
                  </a:cubicBezTo>
                  <a:cubicBezTo>
                    <a:pt x="28" y="0"/>
                    <a:pt x="17" y="0"/>
                    <a:pt x="9" y="8"/>
                  </a:cubicBezTo>
                  <a:cubicBezTo>
                    <a:pt x="1" y="16"/>
                    <a:pt x="0" y="36"/>
                    <a:pt x="23" y="58"/>
                  </a:cubicBezTo>
                  <a:cubicBezTo>
                    <a:pt x="46" y="80"/>
                    <a:pt x="71" y="86"/>
                    <a:pt x="79" y="7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0" name="Freeform 851"/>
            <p:cNvSpPr/>
            <p:nvPr/>
          </p:nvSpPr>
          <p:spPr bwMode="auto">
            <a:xfrm>
              <a:off x="3521076" y="5480051"/>
              <a:ext cx="30163" cy="68263"/>
            </a:xfrm>
            <a:custGeom>
              <a:avLst/>
              <a:gdLst>
                <a:gd name="T0" fmla="*/ 2 w 57"/>
                <a:gd name="T1" fmla="*/ 52 h 128"/>
                <a:gd name="T2" fmla="*/ 7 w 57"/>
                <a:gd name="T3" fmla="*/ 7 h 128"/>
                <a:gd name="T4" fmla="*/ 47 w 57"/>
                <a:gd name="T5" fmla="*/ 36 h 128"/>
                <a:gd name="T6" fmla="*/ 40 w 57"/>
                <a:gd name="T7" fmla="*/ 117 h 128"/>
                <a:gd name="T8" fmla="*/ 2 w 57"/>
                <a:gd name="T9" fmla="*/ 52 h 128"/>
              </a:gdLst>
              <a:ahLst/>
              <a:cxnLst>
                <a:cxn ang="0">
                  <a:pos x="T0" y="T1"/>
                </a:cxn>
                <a:cxn ang="0">
                  <a:pos x="T2" y="T3"/>
                </a:cxn>
                <a:cxn ang="0">
                  <a:pos x="T4" y="T5"/>
                </a:cxn>
                <a:cxn ang="0">
                  <a:pos x="T6" y="T7"/>
                </a:cxn>
                <a:cxn ang="0">
                  <a:pos x="T8" y="T9"/>
                </a:cxn>
              </a:cxnLst>
              <a:rect l="0" t="0" r="r" b="b"/>
              <a:pathLst>
                <a:path w="57" h="128">
                  <a:moveTo>
                    <a:pt x="2" y="52"/>
                  </a:moveTo>
                  <a:cubicBezTo>
                    <a:pt x="2" y="52"/>
                    <a:pt x="0" y="15"/>
                    <a:pt x="7" y="7"/>
                  </a:cubicBezTo>
                  <a:cubicBezTo>
                    <a:pt x="14" y="0"/>
                    <a:pt x="42" y="7"/>
                    <a:pt x="47" y="36"/>
                  </a:cubicBezTo>
                  <a:cubicBezTo>
                    <a:pt x="52" y="64"/>
                    <a:pt x="57" y="107"/>
                    <a:pt x="40" y="117"/>
                  </a:cubicBezTo>
                  <a:cubicBezTo>
                    <a:pt x="23" y="128"/>
                    <a:pt x="3" y="106"/>
                    <a:pt x="2" y="5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1" name="Freeform 852"/>
            <p:cNvSpPr/>
            <p:nvPr/>
          </p:nvSpPr>
          <p:spPr bwMode="auto">
            <a:xfrm>
              <a:off x="3522663" y="5484813"/>
              <a:ext cx="26988" cy="60325"/>
            </a:xfrm>
            <a:custGeom>
              <a:avLst/>
              <a:gdLst>
                <a:gd name="T0" fmla="*/ 2 w 52"/>
                <a:gd name="T1" fmla="*/ 46 h 114"/>
                <a:gd name="T2" fmla="*/ 7 w 52"/>
                <a:gd name="T3" fmla="*/ 6 h 114"/>
                <a:gd name="T4" fmla="*/ 43 w 52"/>
                <a:gd name="T5" fmla="*/ 32 h 114"/>
                <a:gd name="T6" fmla="*/ 37 w 52"/>
                <a:gd name="T7" fmla="*/ 105 h 114"/>
                <a:gd name="T8" fmla="*/ 2 w 52"/>
                <a:gd name="T9" fmla="*/ 46 h 114"/>
              </a:gdLst>
              <a:ahLst/>
              <a:cxnLst>
                <a:cxn ang="0">
                  <a:pos x="T0" y="T1"/>
                </a:cxn>
                <a:cxn ang="0">
                  <a:pos x="T2" y="T3"/>
                </a:cxn>
                <a:cxn ang="0">
                  <a:pos x="T4" y="T5"/>
                </a:cxn>
                <a:cxn ang="0">
                  <a:pos x="T6" y="T7"/>
                </a:cxn>
                <a:cxn ang="0">
                  <a:pos x="T8" y="T9"/>
                </a:cxn>
              </a:cxnLst>
              <a:rect l="0" t="0" r="r" b="b"/>
              <a:pathLst>
                <a:path w="52" h="114">
                  <a:moveTo>
                    <a:pt x="2" y="46"/>
                  </a:moveTo>
                  <a:cubicBezTo>
                    <a:pt x="2" y="46"/>
                    <a:pt x="0" y="13"/>
                    <a:pt x="7" y="6"/>
                  </a:cubicBezTo>
                  <a:cubicBezTo>
                    <a:pt x="13" y="0"/>
                    <a:pt x="38" y="6"/>
                    <a:pt x="43" y="32"/>
                  </a:cubicBezTo>
                  <a:cubicBezTo>
                    <a:pt x="48" y="57"/>
                    <a:pt x="52" y="95"/>
                    <a:pt x="37" y="105"/>
                  </a:cubicBezTo>
                  <a:cubicBezTo>
                    <a:pt x="22" y="114"/>
                    <a:pt x="3" y="94"/>
                    <a:pt x="2" y="4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2" name="Freeform 853"/>
            <p:cNvSpPr/>
            <p:nvPr/>
          </p:nvSpPr>
          <p:spPr bwMode="auto">
            <a:xfrm>
              <a:off x="3473451" y="5546726"/>
              <a:ext cx="49213" cy="34925"/>
            </a:xfrm>
            <a:custGeom>
              <a:avLst/>
              <a:gdLst>
                <a:gd name="T0" fmla="*/ 79 w 93"/>
                <a:gd name="T1" fmla="*/ 67 h 67"/>
                <a:gd name="T2" fmla="*/ 7 w 93"/>
                <a:gd name="T3" fmla="*/ 16 h 67"/>
                <a:gd name="T4" fmla="*/ 15 w 93"/>
                <a:gd name="T5" fmla="*/ 0 h 67"/>
                <a:gd name="T6" fmla="*/ 90 w 93"/>
                <a:gd name="T7" fmla="*/ 53 h 67"/>
                <a:gd name="T8" fmla="*/ 79 w 93"/>
                <a:gd name="T9" fmla="*/ 67 h 67"/>
              </a:gdLst>
              <a:ahLst/>
              <a:cxnLst>
                <a:cxn ang="0">
                  <a:pos x="T0" y="T1"/>
                </a:cxn>
                <a:cxn ang="0">
                  <a:pos x="T2" y="T3"/>
                </a:cxn>
                <a:cxn ang="0">
                  <a:pos x="T4" y="T5"/>
                </a:cxn>
                <a:cxn ang="0">
                  <a:pos x="T6" y="T7"/>
                </a:cxn>
                <a:cxn ang="0">
                  <a:pos x="T8" y="T9"/>
                </a:cxn>
              </a:cxnLst>
              <a:rect l="0" t="0" r="r" b="b"/>
              <a:pathLst>
                <a:path w="93" h="67">
                  <a:moveTo>
                    <a:pt x="79" y="67"/>
                  </a:moveTo>
                  <a:cubicBezTo>
                    <a:pt x="79" y="67"/>
                    <a:pt x="32" y="54"/>
                    <a:pt x="7" y="16"/>
                  </a:cubicBezTo>
                  <a:cubicBezTo>
                    <a:pt x="0" y="6"/>
                    <a:pt x="15" y="0"/>
                    <a:pt x="15" y="0"/>
                  </a:cubicBezTo>
                  <a:cubicBezTo>
                    <a:pt x="15" y="0"/>
                    <a:pt x="43" y="37"/>
                    <a:pt x="90" y="53"/>
                  </a:cubicBezTo>
                  <a:cubicBezTo>
                    <a:pt x="93" y="65"/>
                    <a:pt x="79" y="67"/>
                    <a:pt x="79" y="6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3" name="Freeform 854"/>
            <p:cNvSpPr/>
            <p:nvPr/>
          </p:nvSpPr>
          <p:spPr bwMode="auto">
            <a:xfrm>
              <a:off x="3336926" y="5483226"/>
              <a:ext cx="77788" cy="125413"/>
            </a:xfrm>
            <a:custGeom>
              <a:avLst/>
              <a:gdLst>
                <a:gd name="T0" fmla="*/ 0 w 143"/>
                <a:gd name="T1" fmla="*/ 61 h 235"/>
                <a:gd name="T2" fmla="*/ 143 w 143"/>
                <a:gd name="T3" fmla="*/ 62 h 235"/>
                <a:gd name="T4" fmla="*/ 143 w 143"/>
                <a:gd name="T5" fmla="*/ 235 h 235"/>
                <a:gd name="T6" fmla="*/ 1 w 143"/>
                <a:gd name="T7" fmla="*/ 234 h 235"/>
                <a:gd name="T8" fmla="*/ 0 w 143"/>
                <a:gd name="T9" fmla="*/ 61 h 235"/>
              </a:gdLst>
              <a:ahLst/>
              <a:cxnLst>
                <a:cxn ang="0">
                  <a:pos x="T0" y="T1"/>
                </a:cxn>
                <a:cxn ang="0">
                  <a:pos x="T2" y="T3"/>
                </a:cxn>
                <a:cxn ang="0">
                  <a:pos x="T4" y="T5"/>
                </a:cxn>
                <a:cxn ang="0">
                  <a:pos x="T6" y="T7"/>
                </a:cxn>
                <a:cxn ang="0">
                  <a:pos x="T8" y="T9"/>
                </a:cxn>
              </a:cxnLst>
              <a:rect l="0" t="0" r="r" b="b"/>
              <a:pathLst>
                <a:path w="143" h="235">
                  <a:moveTo>
                    <a:pt x="0" y="61"/>
                  </a:moveTo>
                  <a:cubicBezTo>
                    <a:pt x="0" y="61"/>
                    <a:pt x="70" y="0"/>
                    <a:pt x="143" y="62"/>
                  </a:cubicBezTo>
                  <a:cubicBezTo>
                    <a:pt x="143" y="156"/>
                    <a:pt x="143" y="235"/>
                    <a:pt x="143" y="235"/>
                  </a:cubicBezTo>
                  <a:cubicBezTo>
                    <a:pt x="1" y="234"/>
                    <a:pt x="1" y="234"/>
                    <a:pt x="1" y="234"/>
                  </a:cubicBezTo>
                  <a:lnTo>
                    <a:pt x="0" y="6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4" name="Freeform 855"/>
            <p:cNvSpPr/>
            <p:nvPr/>
          </p:nvSpPr>
          <p:spPr bwMode="auto">
            <a:xfrm>
              <a:off x="3352801" y="5527676"/>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5" name="Freeform 856"/>
            <p:cNvSpPr/>
            <p:nvPr/>
          </p:nvSpPr>
          <p:spPr bwMode="auto">
            <a:xfrm>
              <a:off x="3382963" y="5527676"/>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6" name="Freeform 857"/>
            <p:cNvSpPr>
              <a:spLocks noEditPoints="1"/>
            </p:cNvSpPr>
            <p:nvPr/>
          </p:nvSpPr>
          <p:spPr bwMode="auto">
            <a:xfrm>
              <a:off x="3343276" y="5518151"/>
              <a:ext cx="61913" cy="20638"/>
            </a:xfrm>
            <a:custGeom>
              <a:avLst/>
              <a:gdLst>
                <a:gd name="T0" fmla="*/ 7 w 39"/>
                <a:gd name="T1" fmla="*/ 13 h 13"/>
                <a:gd name="T2" fmla="*/ 20 w 39"/>
                <a:gd name="T3" fmla="*/ 3 h 13"/>
                <a:gd name="T4" fmla="*/ 0 w 39"/>
                <a:gd name="T5" fmla="*/ 0 h 13"/>
                <a:gd name="T6" fmla="*/ 7 w 39"/>
                <a:gd name="T7" fmla="*/ 13 h 13"/>
                <a:gd name="T8" fmla="*/ 20 w 39"/>
                <a:gd name="T9" fmla="*/ 3 h 13"/>
                <a:gd name="T10" fmla="*/ 33 w 39"/>
                <a:gd name="T11" fmla="*/ 13 h 13"/>
                <a:gd name="T12" fmla="*/ 39 w 39"/>
                <a:gd name="T13" fmla="*/ 0 h 13"/>
                <a:gd name="T14" fmla="*/ 20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0" y="3"/>
                  </a:lnTo>
                  <a:lnTo>
                    <a:pt x="0" y="0"/>
                  </a:lnTo>
                  <a:lnTo>
                    <a:pt x="7" y="13"/>
                  </a:lnTo>
                  <a:close/>
                  <a:moveTo>
                    <a:pt x="20" y="3"/>
                  </a:moveTo>
                  <a:lnTo>
                    <a:pt x="33" y="13"/>
                  </a:lnTo>
                  <a:lnTo>
                    <a:pt x="39"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7" name="Freeform 858"/>
            <p:cNvSpPr/>
            <p:nvPr/>
          </p:nvSpPr>
          <p:spPr bwMode="auto">
            <a:xfrm>
              <a:off x="3359151" y="5529263"/>
              <a:ext cx="36513" cy="87313"/>
            </a:xfrm>
            <a:custGeom>
              <a:avLst/>
              <a:gdLst>
                <a:gd name="T0" fmla="*/ 14 w 23"/>
                <a:gd name="T1" fmla="*/ 0 h 55"/>
                <a:gd name="T2" fmla="*/ 7 w 23"/>
                <a:gd name="T3" fmla="*/ 0 h 55"/>
                <a:gd name="T4" fmla="*/ 7 w 23"/>
                <a:gd name="T5" fmla="*/ 1 h 55"/>
                <a:gd name="T6" fmla="*/ 0 w 23"/>
                <a:gd name="T7" fmla="*/ 38 h 55"/>
                <a:gd name="T8" fmla="*/ 11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1"/>
                  </a:lnTo>
                  <a:lnTo>
                    <a:pt x="0" y="38"/>
                  </a:lnTo>
                  <a:lnTo>
                    <a:pt x="11"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8" name="Freeform 859"/>
            <p:cNvSpPr/>
            <p:nvPr/>
          </p:nvSpPr>
          <p:spPr bwMode="auto">
            <a:xfrm>
              <a:off x="3360738" y="5530851"/>
              <a:ext cx="33338" cy="82550"/>
            </a:xfrm>
            <a:custGeom>
              <a:avLst/>
              <a:gdLst>
                <a:gd name="T0" fmla="*/ 7 w 21"/>
                <a:gd name="T1" fmla="*/ 0 h 52"/>
                <a:gd name="T2" fmla="*/ 12 w 21"/>
                <a:gd name="T3" fmla="*/ 0 h 52"/>
                <a:gd name="T4" fmla="*/ 21 w 21"/>
                <a:gd name="T5" fmla="*/ 37 h 52"/>
                <a:gd name="T6" fmla="*/ 10 w 21"/>
                <a:gd name="T7" fmla="*/ 52 h 52"/>
                <a:gd name="T8" fmla="*/ 0 w 21"/>
                <a:gd name="T9" fmla="*/ 37 h 52"/>
                <a:gd name="T10" fmla="*/ 7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7" y="0"/>
                  </a:moveTo>
                  <a:lnTo>
                    <a:pt x="12" y="0"/>
                  </a:lnTo>
                  <a:lnTo>
                    <a:pt x="21" y="37"/>
                  </a:lnTo>
                  <a:lnTo>
                    <a:pt x="10" y="52"/>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9" name="Freeform 860"/>
            <p:cNvSpPr/>
            <p:nvPr/>
          </p:nvSpPr>
          <p:spPr bwMode="auto">
            <a:xfrm>
              <a:off x="3376613" y="5530851"/>
              <a:ext cx="17463" cy="82550"/>
            </a:xfrm>
            <a:custGeom>
              <a:avLst/>
              <a:gdLst>
                <a:gd name="T0" fmla="*/ 11 w 11"/>
                <a:gd name="T1" fmla="*/ 37 h 52"/>
                <a:gd name="T2" fmla="*/ 2 w 11"/>
                <a:gd name="T3" fmla="*/ 0 h 52"/>
                <a:gd name="T4" fmla="*/ 0 w 11"/>
                <a:gd name="T5" fmla="*/ 0 h 52"/>
                <a:gd name="T6" fmla="*/ 0 w 11"/>
                <a:gd name="T7" fmla="*/ 51 h 52"/>
                <a:gd name="T8" fmla="*/ 0 w 11"/>
                <a:gd name="T9" fmla="*/ 52 h 52"/>
                <a:gd name="T10" fmla="*/ 11 w 11"/>
                <a:gd name="T11" fmla="*/ 37 h 52"/>
              </a:gdLst>
              <a:ahLst/>
              <a:cxnLst>
                <a:cxn ang="0">
                  <a:pos x="T0" y="T1"/>
                </a:cxn>
                <a:cxn ang="0">
                  <a:pos x="T2" y="T3"/>
                </a:cxn>
                <a:cxn ang="0">
                  <a:pos x="T4" y="T5"/>
                </a:cxn>
                <a:cxn ang="0">
                  <a:pos x="T6" y="T7"/>
                </a:cxn>
                <a:cxn ang="0">
                  <a:pos x="T8" y="T9"/>
                </a:cxn>
                <a:cxn ang="0">
                  <a:pos x="T10" y="T11"/>
                </a:cxn>
              </a:cxnLst>
              <a:rect l="0" t="0" r="r" b="b"/>
              <a:pathLst>
                <a:path w="11" h="52">
                  <a:moveTo>
                    <a:pt x="11" y="37"/>
                  </a:moveTo>
                  <a:lnTo>
                    <a:pt x="2" y="0"/>
                  </a:lnTo>
                  <a:lnTo>
                    <a:pt x="0" y="0"/>
                  </a:lnTo>
                  <a:lnTo>
                    <a:pt x="0" y="51"/>
                  </a:lnTo>
                  <a:lnTo>
                    <a:pt x="0" y="52"/>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0" name="Freeform 861"/>
            <p:cNvSpPr/>
            <p:nvPr/>
          </p:nvSpPr>
          <p:spPr bwMode="auto">
            <a:xfrm>
              <a:off x="3367088" y="5540376"/>
              <a:ext cx="17463" cy="19050"/>
            </a:xfrm>
            <a:custGeom>
              <a:avLst/>
              <a:gdLst>
                <a:gd name="T0" fmla="*/ 30 w 34"/>
                <a:gd name="T1" fmla="*/ 0 h 37"/>
                <a:gd name="T2" fmla="*/ 24 w 34"/>
                <a:gd name="T3" fmla="*/ 7 h 37"/>
                <a:gd name="T4" fmla="*/ 3 w 34"/>
                <a:gd name="T5" fmla="*/ 21 h 37"/>
                <a:gd name="T6" fmla="*/ 0 w 34"/>
                <a:gd name="T7" fmla="*/ 37 h 37"/>
                <a:gd name="T8" fmla="*/ 34 w 34"/>
                <a:gd name="T9" fmla="*/ 17 h 37"/>
                <a:gd name="T10" fmla="*/ 30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0" y="0"/>
                  </a:moveTo>
                  <a:cubicBezTo>
                    <a:pt x="29" y="2"/>
                    <a:pt x="27" y="4"/>
                    <a:pt x="24" y="7"/>
                  </a:cubicBezTo>
                  <a:cubicBezTo>
                    <a:pt x="19" y="12"/>
                    <a:pt x="12" y="17"/>
                    <a:pt x="3" y="21"/>
                  </a:cubicBezTo>
                  <a:cubicBezTo>
                    <a:pt x="0" y="37"/>
                    <a:pt x="0" y="37"/>
                    <a:pt x="0" y="37"/>
                  </a:cubicBezTo>
                  <a:cubicBezTo>
                    <a:pt x="15" y="32"/>
                    <a:pt x="26" y="24"/>
                    <a:pt x="34" y="17"/>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1" name="Freeform 862"/>
            <p:cNvSpPr/>
            <p:nvPr/>
          </p:nvSpPr>
          <p:spPr bwMode="auto">
            <a:xfrm>
              <a:off x="3362326" y="5559426"/>
              <a:ext cx="26988" cy="23813"/>
            </a:xfrm>
            <a:custGeom>
              <a:avLst/>
              <a:gdLst>
                <a:gd name="T0" fmla="*/ 51 w 51"/>
                <a:gd name="T1" fmla="*/ 17 h 44"/>
                <a:gd name="T2" fmla="*/ 47 w 51"/>
                <a:gd name="T3" fmla="*/ 0 h 44"/>
                <a:gd name="T4" fmla="*/ 36 w 51"/>
                <a:gd name="T5" fmla="*/ 11 h 44"/>
                <a:gd name="T6" fmla="*/ 3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1" y="7"/>
                    <a:pt x="36" y="11"/>
                  </a:cubicBezTo>
                  <a:cubicBezTo>
                    <a:pt x="29" y="18"/>
                    <a:pt x="18" y="25"/>
                    <a:pt x="3" y="29"/>
                  </a:cubicBezTo>
                  <a:cubicBezTo>
                    <a:pt x="0" y="44"/>
                    <a:pt x="0" y="44"/>
                    <a:pt x="0" y="44"/>
                  </a:cubicBezTo>
                  <a:cubicBezTo>
                    <a:pt x="22" y="39"/>
                    <a:pt x="37" y="30"/>
                    <a:pt x="47" y="21"/>
                  </a:cubicBezTo>
                  <a:cubicBezTo>
                    <a:pt x="48" y="19"/>
                    <a:pt x="50" y="18"/>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2" name="Freeform 863"/>
            <p:cNvSpPr/>
            <p:nvPr/>
          </p:nvSpPr>
          <p:spPr bwMode="auto">
            <a:xfrm>
              <a:off x="3365501" y="5581651"/>
              <a:ext cx="28575" cy="22225"/>
            </a:xfrm>
            <a:custGeom>
              <a:avLst/>
              <a:gdLst>
                <a:gd name="T0" fmla="*/ 49 w 52"/>
                <a:gd name="T1" fmla="*/ 0 h 41"/>
                <a:gd name="T2" fmla="*/ 0 w 52"/>
                <a:gd name="T3" fmla="*/ 28 h 41"/>
                <a:gd name="T4" fmla="*/ 8 w 52"/>
                <a:gd name="T5" fmla="*/ 41 h 41"/>
                <a:gd name="T6" fmla="*/ 48 w 52"/>
                <a:gd name="T7" fmla="*/ 21 h 41"/>
                <a:gd name="T8" fmla="*/ 52 w 52"/>
                <a:gd name="T9" fmla="*/ 14 h 41"/>
                <a:gd name="T10" fmla="*/ 4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49" y="0"/>
                  </a:moveTo>
                  <a:cubicBezTo>
                    <a:pt x="43" y="7"/>
                    <a:pt x="28" y="21"/>
                    <a:pt x="0" y="28"/>
                  </a:cubicBezTo>
                  <a:cubicBezTo>
                    <a:pt x="8" y="41"/>
                    <a:pt x="8" y="41"/>
                    <a:pt x="8" y="41"/>
                  </a:cubicBezTo>
                  <a:cubicBezTo>
                    <a:pt x="26" y="36"/>
                    <a:pt x="39" y="28"/>
                    <a:pt x="48"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3" name="Freeform 864"/>
            <p:cNvSpPr/>
            <p:nvPr/>
          </p:nvSpPr>
          <p:spPr bwMode="auto">
            <a:xfrm>
              <a:off x="3367088" y="5524501"/>
              <a:ext cx="17463" cy="12700"/>
            </a:xfrm>
            <a:custGeom>
              <a:avLst/>
              <a:gdLst>
                <a:gd name="T0" fmla="*/ 3 w 33"/>
                <a:gd name="T1" fmla="*/ 0 h 24"/>
                <a:gd name="T2" fmla="*/ 32 w 33"/>
                <a:gd name="T3" fmla="*/ 0 h 24"/>
                <a:gd name="T4" fmla="*/ 32 w 33"/>
                <a:gd name="T5" fmla="*/ 16 h 24"/>
                <a:gd name="T6" fmla="*/ 15 w 33"/>
                <a:gd name="T7" fmla="*/ 23 h 24"/>
                <a:gd name="T8" fmla="*/ 3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4"/>
                    <a:pt x="32" y="16"/>
                  </a:cubicBezTo>
                  <a:cubicBezTo>
                    <a:pt x="30" y="24"/>
                    <a:pt x="21" y="23"/>
                    <a:pt x="15" y="23"/>
                  </a:cubicBezTo>
                  <a:cubicBezTo>
                    <a:pt x="11" y="23"/>
                    <a:pt x="6" y="23"/>
                    <a:pt x="3" y="19"/>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4" name="Freeform 865"/>
            <p:cNvSpPr/>
            <p:nvPr/>
          </p:nvSpPr>
          <p:spPr bwMode="auto">
            <a:xfrm>
              <a:off x="3319463" y="5514976"/>
              <a:ext cx="106363" cy="146050"/>
            </a:xfrm>
            <a:custGeom>
              <a:avLst/>
              <a:gdLst>
                <a:gd name="T0" fmla="*/ 34 w 199"/>
                <a:gd name="T1" fmla="*/ 1 h 272"/>
                <a:gd name="T2" fmla="*/ 105 w 199"/>
                <a:gd name="T3" fmla="*/ 121 h 272"/>
                <a:gd name="T4" fmla="*/ 177 w 199"/>
                <a:gd name="T5" fmla="*/ 0 h 272"/>
                <a:gd name="T6" fmla="*/ 188 w 199"/>
                <a:gd name="T7" fmla="*/ 0 h 272"/>
                <a:gd name="T8" fmla="*/ 198 w 199"/>
                <a:gd name="T9" fmla="*/ 155 h 272"/>
                <a:gd name="T10" fmla="*/ 199 w 199"/>
                <a:gd name="T11" fmla="*/ 251 h 272"/>
                <a:gd name="T12" fmla="*/ 0 w 199"/>
                <a:gd name="T13" fmla="*/ 251 h 272"/>
                <a:gd name="T14" fmla="*/ 20 w 199"/>
                <a:gd name="T15" fmla="*/ 0 h 272"/>
                <a:gd name="T16" fmla="*/ 34 w 199"/>
                <a:gd name="T17"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72">
                  <a:moveTo>
                    <a:pt x="34" y="1"/>
                  </a:moveTo>
                  <a:cubicBezTo>
                    <a:pt x="34" y="1"/>
                    <a:pt x="61" y="59"/>
                    <a:pt x="105" y="121"/>
                  </a:cubicBezTo>
                  <a:cubicBezTo>
                    <a:pt x="146" y="71"/>
                    <a:pt x="177" y="0"/>
                    <a:pt x="177" y="0"/>
                  </a:cubicBezTo>
                  <a:cubicBezTo>
                    <a:pt x="188" y="0"/>
                    <a:pt x="188" y="0"/>
                    <a:pt x="188" y="0"/>
                  </a:cubicBezTo>
                  <a:cubicBezTo>
                    <a:pt x="188" y="0"/>
                    <a:pt x="198" y="118"/>
                    <a:pt x="198" y="155"/>
                  </a:cubicBezTo>
                  <a:cubicBezTo>
                    <a:pt x="199" y="192"/>
                    <a:pt x="199" y="251"/>
                    <a:pt x="199" y="251"/>
                  </a:cubicBezTo>
                  <a:cubicBezTo>
                    <a:pt x="199" y="251"/>
                    <a:pt x="102" y="272"/>
                    <a:pt x="0" y="251"/>
                  </a:cubicBezTo>
                  <a:cubicBezTo>
                    <a:pt x="3" y="159"/>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5" name="Freeform 866"/>
            <p:cNvSpPr/>
            <p:nvPr/>
          </p:nvSpPr>
          <p:spPr bwMode="auto">
            <a:xfrm>
              <a:off x="3319463" y="5521326"/>
              <a:ext cx="53975" cy="130175"/>
            </a:xfrm>
            <a:custGeom>
              <a:avLst/>
              <a:gdLst>
                <a:gd name="T0" fmla="*/ 23 w 101"/>
                <a:gd name="T1" fmla="*/ 17 h 243"/>
                <a:gd name="T2" fmla="*/ 8 w 101"/>
                <a:gd name="T3" fmla="*/ 176 h 243"/>
                <a:gd name="T4" fmla="*/ 25 w 101"/>
                <a:gd name="T5" fmla="*/ 238 h 243"/>
                <a:gd name="T6" fmla="*/ 86 w 101"/>
                <a:gd name="T7" fmla="*/ 237 h 243"/>
                <a:gd name="T8" fmla="*/ 86 w 101"/>
                <a:gd name="T9" fmla="*/ 134 h 243"/>
                <a:gd name="T10" fmla="*/ 101 w 101"/>
                <a:gd name="T11" fmla="*/ 115 h 243"/>
                <a:gd name="T12" fmla="*/ 43 w 101"/>
                <a:gd name="T13" fmla="*/ 23 h 243"/>
                <a:gd name="T14" fmla="*/ 23 w 101"/>
                <a:gd name="T15" fmla="*/ 17 h 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3">
                  <a:moveTo>
                    <a:pt x="23" y="17"/>
                  </a:moveTo>
                  <a:cubicBezTo>
                    <a:pt x="23" y="17"/>
                    <a:pt x="8" y="144"/>
                    <a:pt x="8" y="176"/>
                  </a:cubicBezTo>
                  <a:cubicBezTo>
                    <a:pt x="8" y="207"/>
                    <a:pt x="0" y="234"/>
                    <a:pt x="25" y="238"/>
                  </a:cubicBezTo>
                  <a:cubicBezTo>
                    <a:pt x="49" y="243"/>
                    <a:pt x="86" y="237"/>
                    <a:pt x="86" y="237"/>
                  </a:cubicBezTo>
                  <a:cubicBezTo>
                    <a:pt x="86" y="134"/>
                    <a:pt x="86" y="134"/>
                    <a:pt x="86" y="134"/>
                  </a:cubicBezTo>
                  <a:cubicBezTo>
                    <a:pt x="96" y="124"/>
                    <a:pt x="101" y="115"/>
                    <a:pt x="101" y="115"/>
                  </a:cubicBezTo>
                  <a:cubicBezTo>
                    <a:pt x="101" y="115"/>
                    <a:pt x="54" y="40"/>
                    <a:pt x="43" y="23"/>
                  </a:cubicBezTo>
                  <a:cubicBezTo>
                    <a:pt x="32"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6" name="Freeform 867"/>
            <p:cNvSpPr/>
            <p:nvPr/>
          </p:nvSpPr>
          <p:spPr bwMode="auto">
            <a:xfrm>
              <a:off x="3368676" y="5519738"/>
              <a:ext cx="55563" cy="136525"/>
            </a:xfrm>
            <a:custGeom>
              <a:avLst/>
              <a:gdLst>
                <a:gd name="T0" fmla="*/ 3 w 104"/>
                <a:gd name="T1" fmla="*/ 240 h 255"/>
                <a:gd name="T2" fmla="*/ 92 w 104"/>
                <a:gd name="T3" fmla="*/ 238 h 255"/>
                <a:gd name="T4" fmla="*/ 102 w 104"/>
                <a:gd name="T5" fmla="*/ 134 h 255"/>
                <a:gd name="T6" fmla="*/ 95 w 104"/>
                <a:gd name="T7" fmla="*/ 26 h 255"/>
                <a:gd name="T8" fmla="*/ 81 w 104"/>
                <a:gd name="T9" fmla="*/ 12 h 255"/>
                <a:gd name="T10" fmla="*/ 54 w 104"/>
                <a:gd name="T11" fmla="*/ 61 h 255"/>
                <a:gd name="T12" fmla="*/ 2 w 104"/>
                <a:gd name="T13" fmla="*/ 136 h 255"/>
                <a:gd name="T14" fmla="*/ 3 w 104"/>
                <a:gd name="T15" fmla="*/ 24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5">
                  <a:moveTo>
                    <a:pt x="3" y="240"/>
                  </a:moveTo>
                  <a:cubicBezTo>
                    <a:pt x="26" y="255"/>
                    <a:pt x="80" y="240"/>
                    <a:pt x="92" y="238"/>
                  </a:cubicBezTo>
                  <a:cubicBezTo>
                    <a:pt x="104" y="236"/>
                    <a:pt x="102" y="156"/>
                    <a:pt x="102" y="134"/>
                  </a:cubicBezTo>
                  <a:cubicBezTo>
                    <a:pt x="102" y="111"/>
                    <a:pt x="95" y="52"/>
                    <a:pt x="95" y="26"/>
                  </a:cubicBezTo>
                  <a:cubicBezTo>
                    <a:pt x="95" y="0"/>
                    <a:pt x="82" y="7"/>
                    <a:pt x="81" y="12"/>
                  </a:cubicBezTo>
                  <a:cubicBezTo>
                    <a:pt x="79" y="17"/>
                    <a:pt x="62" y="45"/>
                    <a:pt x="54" y="61"/>
                  </a:cubicBezTo>
                  <a:cubicBezTo>
                    <a:pt x="46" y="77"/>
                    <a:pt x="2" y="136"/>
                    <a:pt x="2" y="136"/>
                  </a:cubicBezTo>
                  <a:cubicBezTo>
                    <a:pt x="2" y="136"/>
                    <a:pt x="0" y="229"/>
                    <a:pt x="3" y="24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7" name="Rectangle 868"/>
            <p:cNvSpPr>
              <a:spLocks noChangeArrowheads="1"/>
            </p:cNvSpPr>
            <p:nvPr/>
          </p:nvSpPr>
          <p:spPr bwMode="auto">
            <a:xfrm>
              <a:off x="3387726" y="5624513"/>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48" name="Freeform 869"/>
            <p:cNvSpPr/>
            <p:nvPr/>
          </p:nvSpPr>
          <p:spPr bwMode="auto">
            <a:xfrm>
              <a:off x="3257551" y="5287963"/>
              <a:ext cx="228600" cy="168275"/>
            </a:xfrm>
            <a:custGeom>
              <a:avLst/>
              <a:gdLst>
                <a:gd name="T0" fmla="*/ 22 w 428"/>
                <a:gd name="T1" fmla="*/ 265 h 317"/>
                <a:gd name="T2" fmla="*/ 44 w 428"/>
                <a:gd name="T3" fmla="*/ 317 h 317"/>
                <a:gd name="T4" fmla="*/ 389 w 428"/>
                <a:gd name="T5" fmla="*/ 314 h 317"/>
                <a:gd name="T6" fmla="*/ 409 w 428"/>
                <a:gd name="T7" fmla="*/ 204 h 317"/>
                <a:gd name="T8" fmla="*/ 428 w 428"/>
                <a:gd name="T9" fmla="*/ 208 h 317"/>
                <a:gd name="T10" fmla="*/ 411 w 428"/>
                <a:gd name="T11" fmla="*/ 170 h 317"/>
                <a:gd name="T12" fmla="*/ 387 w 428"/>
                <a:gd name="T13" fmla="*/ 129 h 317"/>
                <a:gd name="T14" fmla="*/ 405 w 428"/>
                <a:gd name="T15" fmla="*/ 99 h 317"/>
                <a:gd name="T16" fmla="*/ 358 w 428"/>
                <a:gd name="T17" fmla="*/ 88 h 317"/>
                <a:gd name="T18" fmla="*/ 260 w 428"/>
                <a:gd name="T19" fmla="*/ 42 h 317"/>
                <a:gd name="T20" fmla="*/ 250 w 428"/>
                <a:gd name="T21" fmla="*/ 0 h 317"/>
                <a:gd name="T22" fmla="*/ 215 w 428"/>
                <a:gd name="T23" fmla="*/ 35 h 317"/>
                <a:gd name="T24" fmla="*/ 107 w 428"/>
                <a:gd name="T25" fmla="*/ 62 h 317"/>
                <a:gd name="T26" fmla="*/ 38 w 428"/>
                <a:gd name="T27" fmla="*/ 133 h 317"/>
                <a:gd name="T28" fmla="*/ 18 w 428"/>
                <a:gd name="T29" fmla="*/ 111 h 317"/>
                <a:gd name="T30" fmla="*/ 31 w 428"/>
                <a:gd name="T31" fmla="*/ 156 h 317"/>
                <a:gd name="T32" fmla="*/ 8 w 428"/>
                <a:gd name="T33" fmla="*/ 134 h 317"/>
                <a:gd name="T34" fmla="*/ 23 w 428"/>
                <a:gd name="T35" fmla="*/ 189 h 317"/>
                <a:gd name="T36" fmla="*/ 22 w 428"/>
                <a:gd name="T37" fmla="*/ 26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8" h="317">
                  <a:moveTo>
                    <a:pt x="22" y="265"/>
                  </a:moveTo>
                  <a:cubicBezTo>
                    <a:pt x="12" y="303"/>
                    <a:pt x="44" y="317"/>
                    <a:pt x="44" y="317"/>
                  </a:cubicBezTo>
                  <a:cubicBezTo>
                    <a:pt x="44" y="317"/>
                    <a:pt x="178" y="314"/>
                    <a:pt x="389" y="314"/>
                  </a:cubicBezTo>
                  <a:cubicBezTo>
                    <a:pt x="428" y="275"/>
                    <a:pt x="422" y="227"/>
                    <a:pt x="409" y="204"/>
                  </a:cubicBezTo>
                  <a:cubicBezTo>
                    <a:pt x="420" y="215"/>
                    <a:pt x="428" y="208"/>
                    <a:pt x="428" y="208"/>
                  </a:cubicBezTo>
                  <a:cubicBezTo>
                    <a:pt x="422" y="208"/>
                    <a:pt x="416" y="198"/>
                    <a:pt x="411" y="170"/>
                  </a:cubicBezTo>
                  <a:cubicBezTo>
                    <a:pt x="407" y="141"/>
                    <a:pt x="387" y="129"/>
                    <a:pt x="387" y="129"/>
                  </a:cubicBezTo>
                  <a:cubicBezTo>
                    <a:pt x="405" y="123"/>
                    <a:pt x="405" y="99"/>
                    <a:pt x="405" y="99"/>
                  </a:cubicBezTo>
                  <a:cubicBezTo>
                    <a:pt x="401" y="114"/>
                    <a:pt x="376" y="116"/>
                    <a:pt x="358" y="88"/>
                  </a:cubicBezTo>
                  <a:cubicBezTo>
                    <a:pt x="340" y="59"/>
                    <a:pt x="300" y="42"/>
                    <a:pt x="260" y="42"/>
                  </a:cubicBezTo>
                  <a:cubicBezTo>
                    <a:pt x="283" y="12"/>
                    <a:pt x="250" y="0"/>
                    <a:pt x="250" y="0"/>
                  </a:cubicBezTo>
                  <a:cubicBezTo>
                    <a:pt x="250" y="29"/>
                    <a:pt x="215" y="35"/>
                    <a:pt x="215" y="35"/>
                  </a:cubicBezTo>
                  <a:cubicBezTo>
                    <a:pt x="215" y="35"/>
                    <a:pt x="132" y="38"/>
                    <a:pt x="107" y="62"/>
                  </a:cubicBezTo>
                  <a:cubicBezTo>
                    <a:pt x="64" y="62"/>
                    <a:pt x="45" y="88"/>
                    <a:pt x="38" y="133"/>
                  </a:cubicBezTo>
                  <a:cubicBezTo>
                    <a:pt x="26" y="133"/>
                    <a:pt x="18" y="111"/>
                    <a:pt x="18" y="111"/>
                  </a:cubicBezTo>
                  <a:cubicBezTo>
                    <a:pt x="18" y="128"/>
                    <a:pt x="31" y="156"/>
                    <a:pt x="31" y="156"/>
                  </a:cubicBezTo>
                  <a:cubicBezTo>
                    <a:pt x="11" y="156"/>
                    <a:pt x="8" y="134"/>
                    <a:pt x="8" y="134"/>
                  </a:cubicBezTo>
                  <a:cubicBezTo>
                    <a:pt x="0" y="142"/>
                    <a:pt x="0" y="181"/>
                    <a:pt x="23" y="189"/>
                  </a:cubicBezTo>
                  <a:cubicBezTo>
                    <a:pt x="23" y="189"/>
                    <a:pt x="0" y="219"/>
                    <a:pt x="22" y="265"/>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9" name="Freeform 870"/>
            <p:cNvSpPr/>
            <p:nvPr/>
          </p:nvSpPr>
          <p:spPr bwMode="auto">
            <a:xfrm>
              <a:off x="3268663" y="5386388"/>
              <a:ext cx="217488" cy="69850"/>
            </a:xfrm>
            <a:custGeom>
              <a:avLst/>
              <a:gdLst>
                <a:gd name="T0" fmla="*/ 24 w 408"/>
                <a:gd name="T1" fmla="*/ 133 h 133"/>
                <a:gd name="T2" fmla="*/ 369 w 408"/>
                <a:gd name="T3" fmla="*/ 130 h 133"/>
                <a:gd name="T4" fmla="*/ 389 w 408"/>
                <a:gd name="T5" fmla="*/ 21 h 133"/>
                <a:gd name="T6" fmla="*/ 384 w 408"/>
                <a:gd name="T7" fmla="*/ 92 h 133"/>
                <a:gd name="T8" fmla="*/ 361 w 408"/>
                <a:gd name="T9" fmla="*/ 92 h 133"/>
                <a:gd name="T10" fmla="*/ 361 w 408"/>
                <a:gd name="T11" fmla="*/ 77 h 133"/>
                <a:gd name="T12" fmla="*/ 351 w 408"/>
                <a:gd name="T13" fmla="*/ 58 h 133"/>
                <a:gd name="T14" fmla="*/ 329 w 408"/>
                <a:gd name="T15" fmla="*/ 45 h 133"/>
                <a:gd name="T16" fmla="*/ 336 w 408"/>
                <a:gd name="T17" fmla="*/ 68 h 133"/>
                <a:gd name="T18" fmla="*/ 304 w 408"/>
                <a:gd name="T19" fmla="*/ 42 h 133"/>
                <a:gd name="T20" fmla="*/ 271 w 408"/>
                <a:gd name="T21" fmla="*/ 14 h 133"/>
                <a:gd name="T22" fmla="*/ 278 w 408"/>
                <a:gd name="T23" fmla="*/ 44 h 133"/>
                <a:gd name="T24" fmla="*/ 226 w 408"/>
                <a:gd name="T25" fmla="*/ 0 h 133"/>
                <a:gd name="T26" fmla="*/ 215 w 408"/>
                <a:gd name="T27" fmla="*/ 47 h 133"/>
                <a:gd name="T28" fmla="*/ 210 w 408"/>
                <a:gd name="T29" fmla="*/ 64 h 133"/>
                <a:gd name="T30" fmla="*/ 203 w 408"/>
                <a:gd name="T31" fmla="*/ 51 h 133"/>
                <a:gd name="T32" fmla="*/ 182 w 408"/>
                <a:gd name="T33" fmla="*/ 36 h 133"/>
                <a:gd name="T34" fmla="*/ 144 w 408"/>
                <a:gd name="T35" fmla="*/ 10 h 133"/>
                <a:gd name="T36" fmla="*/ 159 w 408"/>
                <a:gd name="T37" fmla="*/ 47 h 133"/>
                <a:gd name="T38" fmla="*/ 117 w 408"/>
                <a:gd name="T39" fmla="*/ 17 h 133"/>
                <a:gd name="T40" fmla="*/ 126 w 408"/>
                <a:gd name="T41" fmla="*/ 60 h 133"/>
                <a:gd name="T42" fmla="*/ 94 w 408"/>
                <a:gd name="T43" fmla="*/ 44 h 133"/>
                <a:gd name="T44" fmla="*/ 72 w 408"/>
                <a:gd name="T45" fmla="*/ 16 h 133"/>
                <a:gd name="T46" fmla="*/ 68 w 408"/>
                <a:gd name="T47" fmla="*/ 54 h 133"/>
                <a:gd name="T48" fmla="*/ 39 w 408"/>
                <a:gd name="T49" fmla="*/ 74 h 133"/>
                <a:gd name="T50" fmla="*/ 39 w 408"/>
                <a:gd name="T51" fmla="*/ 94 h 133"/>
                <a:gd name="T52" fmla="*/ 6 w 408"/>
                <a:gd name="T53" fmla="*/ 94 h 133"/>
                <a:gd name="T54" fmla="*/ 0 w 408"/>
                <a:gd name="T55" fmla="*/ 99 h 133"/>
                <a:gd name="T56" fmla="*/ 24 w 408"/>
                <a:gd name="T5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8" h="133">
                  <a:moveTo>
                    <a:pt x="24" y="133"/>
                  </a:moveTo>
                  <a:cubicBezTo>
                    <a:pt x="24" y="133"/>
                    <a:pt x="158" y="130"/>
                    <a:pt x="369" y="130"/>
                  </a:cubicBezTo>
                  <a:cubicBezTo>
                    <a:pt x="408" y="91"/>
                    <a:pt x="402" y="45"/>
                    <a:pt x="389" y="21"/>
                  </a:cubicBezTo>
                  <a:cubicBezTo>
                    <a:pt x="403" y="53"/>
                    <a:pt x="384" y="92"/>
                    <a:pt x="384" y="92"/>
                  </a:cubicBezTo>
                  <a:cubicBezTo>
                    <a:pt x="374" y="86"/>
                    <a:pt x="361" y="92"/>
                    <a:pt x="361" y="92"/>
                  </a:cubicBezTo>
                  <a:cubicBezTo>
                    <a:pt x="361" y="77"/>
                    <a:pt x="361" y="77"/>
                    <a:pt x="361" y="77"/>
                  </a:cubicBezTo>
                  <a:cubicBezTo>
                    <a:pt x="361" y="77"/>
                    <a:pt x="356" y="66"/>
                    <a:pt x="351" y="58"/>
                  </a:cubicBezTo>
                  <a:cubicBezTo>
                    <a:pt x="345" y="50"/>
                    <a:pt x="329" y="45"/>
                    <a:pt x="329" y="45"/>
                  </a:cubicBezTo>
                  <a:cubicBezTo>
                    <a:pt x="329" y="45"/>
                    <a:pt x="334" y="51"/>
                    <a:pt x="336" y="68"/>
                  </a:cubicBezTo>
                  <a:cubicBezTo>
                    <a:pt x="329" y="61"/>
                    <a:pt x="318" y="46"/>
                    <a:pt x="304" y="42"/>
                  </a:cubicBezTo>
                  <a:cubicBezTo>
                    <a:pt x="289" y="37"/>
                    <a:pt x="274" y="21"/>
                    <a:pt x="271" y="14"/>
                  </a:cubicBezTo>
                  <a:cubicBezTo>
                    <a:pt x="269" y="20"/>
                    <a:pt x="266" y="39"/>
                    <a:pt x="278" y="44"/>
                  </a:cubicBezTo>
                  <a:cubicBezTo>
                    <a:pt x="254" y="44"/>
                    <a:pt x="233" y="20"/>
                    <a:pt x="226" y="0"/>
                  </a:cubicBezTo>
                  <a:cubicBezTo>
                    <a:pt x="229" y="16"/>
                    <a:pt x="221" y="40"/>
                    <a:pt x="215" y="47"/>
                  </a:cubicBezTo>
                  <a:cubicBezTo>
                    <a:pt x="208" y="53"/>
                    <a:pt x="210" y="64"/>
                    <a:pt x="210" y="64"/>
                  </a:cubicBezTo>
                  <a:cubicBezTo>
                    <a:pt x="210" y="64"/>
                    <a:pt x="205" y="60"/>
                    <a:pt x="203" y="51"/>
                  </a:cubicBezTo>
                  <a:cubicBezTo>
                    <a:pt x="202" y="42"/>
                    <a:pt x="197" y="37"/>
                    <a:pt x="182" y="36"/>
                  </a:cubicBezTo>
                  <a:cubicBezTo>
                    <a:pt x="156" y="35"/>
                    <a:pt x="145" y="24"/>
                    <a:pt x="144" y="10"/>
                  </a:cubicBezTo>
                  <a:cubicBezTo>
                    <a:pt x="135" y="25"/>
                    <a:pt x="142" y="40"/>
                    <a:pt x="159" y="47"/>
                  </a:cubicBezTo>
                  <a:cubicBezTo>
                    <a:pt x="139" y="46"/>
                    <a:pt x="130" y="37"/>
                    <a:pt x="117" y="17"/>
                  </a:cubicBezTo>
                  <a:cubicBezTo>
                    <a:pt x="112" y="34"/>
                    <a:pt x="126" y="60"/>
                    <a:pt x="126" y="60"/>
                  </a:cubicBezTo>
                  <a:cubicBezTo>
                    <a:pt x="126" y="60"/>
                    <a:pt x="110" y="54"/>
                    <a:pt x="94" y="44"/>
                  </a:cubicBezTo>
                  <a:cubicBezTo>
                    <a:pt x="77" y="33"/>
                    <a:pt x="72" y="16"/>
                    <a:pt x="72" y="16"/>
                  </a:cubicBezTo>
                  <a:cubicBezTo>
                    <a:pt x="72" y="16"/>
                    <a:pt x="73" y="40"/>
                    <a:pt x="68" y="54"/>
                  </a:cubicBezTo>
                  <a:cubicBezTo>
                    <a:pt x="63" y="68"/>
                    <a:pt x="39" y="74"/>
                    <a:pt x="39" y="74"/>
                  </a:cubicBezTo>
                  <a:cubicBezTo>
                    <a:pt x="39" y="94"/>
                    <a:pt x="39" y="94"/>
                    <a:pt x="39" y="94"/>
                  </a:cubicBezTo>
                  <a:cubicBezTo>
                    <a:pt x="22" y="82"/>
                    <a:pt x="6" y="94"/>
                    <a:pt x="6" y="94"/>
                  </a:cubicBezTo>
                  <a:cubicBezTo>
                    <a:pt x="5" y="95"/>
                    <a:pt x="3" y="97"/>
                    <a:pt x="0" y="99"/>
                  </a:cubicBezTo>
                  <a:cubicBezTo>
                    <a:pt x="3" y="123"/>
                    <a:pt x="24" y="133"/>
                    <a:pt x="24" y="133"/>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0" name="Freeform 871"/>
            <p:cNvSpPr/>
            <p:nvPr/>
          </p:nvSpPr>
          <p:spPr bwMode="auto">
            <a:xfrm>
              <a:off x="3257551" y="5346701"/>
              <a:ext cx="20638" cy="41275"/>
            </a:xfrm>
            <a:custGeom>
              <a:avLst/>
              <a:gdLst>
                <a:gd name="T0" fmla="*/ 18 w 40"/>
                <a:gd name="T1" fmla="*/ 0 h 78"/>
                <a:gd name="T2" fmla="*/ 31 w 40"/>
                <a:gd name="T3" fmla="*/ 45 h 78"/>
                <a:gd name="T4" fmla="*/ 8 w 40"/>
                <a:gd name="T5" fmla="*/ 23 h 78"/>
                <a:gd name="T6" fmla="*/ 23 w 40"/>
                <a:gd name="T7" fmla="*/ 78 h 78"/>
                <a:gd name="T8" fmla="*/ 33 w 40"/>
                <a:gd name="T9" fmla="*/ 75 h 78"/>
                <a:gd name="T10" fmla="*/ 9 w 40"/>
                <a:gd name="T11" fmla="*/ 56 h 78"/>
                <a:gd name="T12" fmla="*/ 7 w 40"/>
                <a:gd name="T13" fmla="*/ 28 h 78"/>
                <a:gd name="T14" fmla="*/ 35 w 40"/>
                <a:gd name="T15" fmla="*/ 47 h 78"/>
                <a:gd name="T16" fmla="*/ 21 w 40"/>
                <a:gd name="T17" fmla="*/ 10 h 78"/>
                <a:gd name="T18" fmla="*/ 40 w 40"/>
                <a:gd name="T19" fmla="*/ 25 h 78"/>
                <a:gd name="T20" fmla="*/ 38 w 40"/>
                <a:gd name="T21" fmla="*/ 22 h 78"/>
                <a:gd name="T22" fmla="*/ 18 w 40"/>
                <a:gd name="T2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8">
                  <a:moveTo>
                    <a:pt x="18" y="0"/>
                  </a:moveTo>
                  <a:cubicBezTo>
                    <a:pt x="18" y="17"/>
                    <a:pt x="31" y="45"/>
                    <a:pt x="31" y="45"/>
                  </a:cubicBezTo>
                  <a:cubicBezTo>
                    <a:pt x="11" y="45"/>
                    <a:pt x="8" y="23"/>
                    <a:pt x="8" y="23"/>
                  </a:cubicBezTo>
                  <a:cubicBezTo>
                    <a:pt x="0" y="31"/>
                    <a:pt x="0" y="70"/>
                    <a:pt x="23" y="78"/>
                  </a:cubicBezTo>
                  <a:cubicBezTo>
                    <a:pt x="33" y="75"/>
                    <a:pt x="33" y="75"/>
                    <a:pt x="33" y="75"/>
                  </a:cubicBezTo>
                  <a:cubicBezTo>
                    <a:pt x="33" y="75"/>
                    <a:pt x="13" y="68"/>
                    <a:pt x="9" y="56"/>
                  </a:cubicBezTo>
                  <a:cubicBezTo>
                    <a:pt x="5" y="44"/>
                    <a:pt x="6" y="32"/>
                    <a:pt x="7" y="28"/>
                  </a:cubicBezTo>
                  <a:cubicBezTo>
                    <a:pt x="9" y="38"/>
                    <a:pt x="15" y="50"/>
                    <a:pt x="35" y="47"/>
                  </a:cubicBezTo>
                  <a:cubicBezTo>
                    <a:pt x="27" y="33"/>
                    <a:pt x="21" y="14"/>
                    <a:pt x="21" y="10"/>
                  </a:cubicBezTo>
                  <a:cubicBezTo>
                    <a:pt x="28" y="22"/>
                    <a:pt x="33" y="26"/>
                    <a:pt x="40" y="25"/>
                  </a:cubicBezTo>
                  <a:cubicBezTo>
                    <a:pt x="38" y="22"/>
                    <a:pt x="38" y="22"/>
                    <a:pt x="38" y="22"/>
                  </a:cubicBezTo>
                  <a:cubicBezTo>
                    <a:pt x="26"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1" name="Freeform 872"/>
            <p:cNvSpPr/>
            <p:nvPr/>
          </p:nvSpPr>
          <p:spPr bwMode="auto">
            <a:xfrm>
              <a:off x="3278188" y="5287963"/>
              <a:ext cx="207963" cy="112713"/>
            </a:xfrm>
            <a:custGeom>
              <a:avLst/>
              <a:gdLst>
                <a:gd name="T0" fmla="*/ 373 w 390"/>
                <a:gd name="T1" fmla="*/ 170 h 211"/>
                <a:gd name="T2" fmla="*/ 349 w 390"/>
                <a:gd name="T3" fmla="*/ 129 h 211"/>
                <a:gd name="T4" fmla="*/ 367 w 390"/>
                <a:gd name="T5" fmla="*/ 99 h 211"/>
                <a:gd name="T6" fmla="*/ 320 w 390"/>
                <a:gd name="T7" fmla="*/ 88 h 211"/>
                <a:gd name="T8" fmla="*/ 222 w 390"/>
                <a:gd name="T9" fmla="*/ 42 h 211"/>
                <a:gd name="T10" fmla="*/ 212 w 390"/>
                <a:gd name="T11" fmla="*/ 0 h 211"/>
                <a:gd name="T12" fmla="*/ 177 w 390"/>
                <a:gd name="T13" fmla="*/ 35 h 211"/>
                <a:gd name="T14" fmla="*/ 69 w 390"/>
                <a:gd name="T15" fmla="*/ 62 h 211"/>
                <a:gd name="T16" fmla="*/ 0 w 390"/>
                <a:gd name="T17" fmla="*/ 133 h 211"/>
                <a:gd name="T18" fmla="*/ 51 w 390"/>
                <a:gd name="T19" fmla="*/ 70 h 211"/>
                <a:gd name="T20" fmla="*/ 85 w 390"/>
                <a:gd name="T21" fmla="*/ 76 h 211"/>
                <a:gd name="T22" fmla="*/ 104 w 390"/>
                <a:gd name="T23" fmla="*/ 75 h 211"/>
                <a:gd name="T24" fmla="*/ 87 w 390"/>
                <a:gd name="T25" fmla="*/ 74 h 211"/>
                <a:gd name="T26" fmla="*/ 73 w 390"/>
                <a:gd name="T27" fmla="*/ 63 h 211"/>
                <a:gd name="T28" fmla="*/ 123 w 390"/>
                <a:gd name="T29" fmla="*/ 46 h 211"/>
                <a:gd name="T30" fmla="*/ 216 w 390"/>
                <a:gd name="T31" fmla="*/ 7 h 211"/>
                <a:gd name="T32" fmla="*/ 212 w 390"/>
                <a:gd name="T33" fmla="*/ 48 h 211"/>
                <a:gd name="T34" fmla="*/ 298 w 390"/>
                <a:gd name="T35" fmla="*/ 70 h 211"/>
                <a:gd name="T36" fmla="*/ 362 w 390"/>
                <a:gd name="T37" fmla="*/ 110 h 211"/>
                <a:gd name="T38" fmla="*/ 332 w 390"/>
                <a:gd name="T39" fmla="*/ 126 h 211"/>
                <a:gd name="T40" fmla="*/ 367 w 390"/>
                <a:gd name="T41" fmla="*/ 159 h 211"/>
                <a:gd name="T42" fmla="*/ 390 w 390"/>
                <a:gd name="T43" fmla="*/ 208 h 211"/>
                <a:gd name="T44" fmla="*/ 373 w 390"/>
                <a:gd name="T45" fmla="*/ 17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11">
                  <a:moveTo>
                    <a:pt x="373" y="170"/>
                  </a:moveTo>
                  <a:cubicBezTo>
                    <a:pt x="369" y="141"/>
                    <a:pt x="349" y="129"/>
                    <a:pt x="349" y="129"/>
                  </a:cubicBezTo>
                  <a:cubicBezTo>
                    <a:pt x="367" y="123"/>
                    <a:pt x="367" y="99"/>
                    <a:pt x="367" y="99"/>
                  </a:cubicBezTo>
                  <a:cubicBezTo>
                    <a:pt x="363" y="114"/>
                    <a:pt x="338" y="116"/>
                    <a:pt x="320" y="88"/>
                  </a:cubicBezTo>
                  <a:cubicBezTo>
                    <a:pt x="302" y="59"/>
                    <a:pt x="262" y="42"/>
                    <a:pt x="222" y="42"/>
                  </a:cubicBezTo>
                  <a:cubicBezTo>
                    <a:pt x="245" y="12"/>
                    <a:pt x="212" y="0"/>
                    <a:pt x="212" y="0"/>
                  </a:cubicBezTo>
                  <a:cubicBezTo>
                    <a:pt x="212" y="29"/>
                    <a:pt x="177" y="35"/>
                    <a:pt x="177" y="35"/>
                  </a:cubicBezTo>
                  <a:cubicBezTo>
                    <a:pt x="177" y="35"/>
                    <a:pt x="94" y="38"/>
                    <a:pt x="69" y="62"/>
                  </a:cubicBezTo>
                  <a:cubicBezTo>
                    <a:pt x="26" y="62"/>
                    <a:pt x="7" y="88"/>
                    <a:pt x="0" y="133"/>
                  </a:cubicBezTo>
                  <a:cubicBezTo>
                    <a:pt x="1" y="129"/>
                    <a:pt x="15" y="78"/>
                    <a:pt x="51" y="70"/>
                  </a:cubicBezTo>
                  <a:cubicBezTo>
                    <a:pt x="64" y="68"/>
                    <a:pt x="73" y="67"/>
                    <a:pt x="85" y="76"/>
                  </a:cubicBezTo>
                  <a:cubicBezTo>
                    <a:pt x="97" y="85"/>
                    <a:pt x="104" y="79"/>
                    <a:pt x="104" y="75"/>
                  </a:cubicBezTo>
                  <a:cubicBezTo>
                    <a:pt x="104" y="75"/>
                    <a:pt x="96" y="83"/>
                    <a:pt x="87" y="74"/>
                  </a:cubicBezTo>
                  <a:cubicBezTo>
                    <a:pt x="78" y="65"/>
                    <a:pt x="73" y="63"/>
                    <a:pt x="73" y="63"/>
                  </a:cubicBezTo>
                  <a:cubicBezTo>
                    <a:pt x="73" y="63"/>
                    <a:pt x="90" y="51"/>
                    <a:pt x="123" y="46"/>
                  </a:cubicBezTo>
                  <a:cubicBezTo>
                    <a:pt x="156" y="41"/>
                    <a:pt x="218" y="42"/>
                    <a:pt x="216" y="7"/>
                  </a:cubicBezTo>
                  <a:cubicBezTo>
                    <a:pt x="230" y="17"/>
                    <a:pt x="227" y="33"/>
                    <a:pt x="212" y="48"/>
                  </a:cubicBezTo>
                  <a:cubicBezTo>
                    <a:pt x="229" y="45"/>
                    <a:pt x="280" y="51"/>
                    <a:pt x="298" y="70"/>
                  </a:cubicBezTo>
                  <a:cubicBezTo>
                    <a:pt x="316" y="89"/>
                    <a:pt x="346" y="128"/>
                    <a:pt x="362" y="110"/>
                  </a:cubicBezTo>
                  <a:cubicBezTo>
                    <a:pt x="362" y="124"/>
                    <a:pt x="345" y="128"/>
                    <a:pt x="332" y="126"/>
                  </a:cubicBezTo>
                  <a:cubicBezTo>
                    <a:pt x="332" y="126"/>
                    <a:pt x="359" y="133"/>
                    <a:pt x="367" y="159"/>
                  </a:cubicBezTo>
                  <a:cubicBezTo>
                    <a:pt x="374" y="184"/>
                    <a:pt x="375" y="211"/>
                    <a:pt x="390" y="208"/>
                  </a:cubicBezTo>
                  <a:cubicBezTo>
                    <a:pt x="384" y="208"/>
                    <a:pt x="378" y="198"/>
                    <a:pt x="373" y="17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2" name="Freeform 873"/>
            <p:cNvSpPr/>
            <p:nvPr/>
          </p:nvSpPr>
          <p:spPr bwMode="auto">
            <a:xfrm>
              <a:off x="3446463" y="5375276"/>
              <a:ext cx="17463" cy="52388"/>
            </a:xfrm>
            <a:custGeom>
              <a:avLst/>
              <a:gdLst>
                <a:gd name="T0" fmla="*/ 23 w 34"/>
                <a:gd name="T1" fmla="*/ 87 h 98"/>
                <a:gd name="T2" fmla="*/ 23 w 34"/>
                <a:gd name="T3" fmla="*/ 37 h 98"/>
                <a:gd name="T4" fmla="*/ 0 w 34"/>
                <a:gd name="T5" fmla="*/ 0 h 98"/>
                <a:gd name="T6" fmla="*/ 31 w 34"/>
                <a:gd name="T7" fmla="*/ 50 h 98"/>
                <a:gd name="T8" fmla="*/ 25 w 34"/>
                <a:gd name="T9" fmla="*/ 98 h 98"/>
                <a:gd name="T10" fmla="*/ 23 w 34"/>
                <a:gd name="T11" fmla="*/ 87 h 98"/>
              </a:gdLst>
              <a:ahLst/>
              <a:cxnLst>
                <a:cxn ang="0">
                  <a:pos x="T0" y="T1"/>
                </a:cxn>
                <a:cxn ang="0">
                  <a:pos x="T2" y="T3"/>
                </a:cxn>
                <a:cxn ang="0">
                  <a:pos x="T4" y="T5"/>
                </a:cxn>
                <a:cxn ang="0">
                  <a:pos x="T6" y="T7"/>
                </a:cxn>
                <a:cxn ang="0">
                  <a:pos x="T8" y="T9"/>
                </a:cxn>
                <a:cxn ang="0">
                  <a:pos x="T10" y="T11"/>
                </a:cxn>
              </a:cxnLst>
              <a:rect l="0" t="0" r="r" b="b"/>
              <a:pathLst>
                <a:path w="34" h="98">
                  <a:moveTo>
                    <a:pt x="23" y="87"/>
                  </a:moveTo>
                  <a:cubicBezTo>
                    <a:pt x="23" y="87"/>
                    <a:pt x="29" y="59"/>
                    <a:pt x="23" y="37"/>
                  </a:cubicBezTo>
                  <a:cubicBezTo>
                    <a:pt x="17" y="16"/>
                    <a:pt x="0" y="0"/>
                    <a:pt x="0" y="0"/>
                  </a:cubicBezTo>
                  <a:cubicBezTo>
                    <a:pt x="0" y="0"/>
                    <a:pt x="25" y="8"/>
                    <a:pt x="31" y="50"/>
                  </a:cubicBezTo>
                  <a:cubicBezTo>
                    <a:pt x="34" y="75"/>
                    <a:pt x="25" y="98"/>
                    <a:pt x="25" y="98"/>
                  </a:cubicBezTo>
                  <a:cubicBezTo>
                    <a:pt x="25" y="98"/>
                    <a:pt x="23" y="93"/>
                    <a:pt x="23" y="8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3" name="Freeform 874"/>
            <p:cNvSpPr/>
            <p:nvPr/>
          </p:nvSpPr>
          <p:spPr bwMode="auto">
            <a:xfrm>
              <a:off x="3290888" y="5394326"/>
              <a:ext cx="168275" cy="130175"/>
            </a:xfrm>
            <a:custGeom>
              <a:avLst/>
              <a:gdLst>
                <a:gd name="T0" fmla="*/ 294 w 314"/>
                <a:gd name="T1" fmla="*/ 40 h 244"/>
                <a:gd name="T2" fmla="*/ 300 w 314"/>
                <a:gd name="T3" fmla="*/ 67 h 244"/>
                <a:gd name="T4" fmla="*/ 273 w 314"/>
                <a:gd name="T5" fmla="*/ 41 h 244"/>
                <a:gd name="T6" fmla="*/ 231 w 314"/>
                <a:gd name="T7" fmla="*/ 10 h 244"/>
                <a:gd name="T8" fmla="*/ 244 w 314"/>
                <a:gd name="T9" fmla="*/ 30 h 244"/>
                <a:gd name="T10" fmla="*/ 187 w 314"/>
                <a:gd name="T11" fmla="*/ 0 h 244"/>
                <a:gd name="T12" fmla="*/ 181 w 314"/>
                <a:gd name="T13" fmla="*/ 28 h 244"/>
                <a:gd name="T14" fmla="*/ 177 w 314"/>
                <a:gd name="T15" fmla="*/ 58 h 244"/>
                <a:gd name="T16" fmla="*/ 159 w 314"/>
                <a:gd name="T17" fmla="*/ 40 h 244"/>
                <a:gd name="T18" fmla="*/ 129 w 314"/>
                <a:gd name="T19" fmla="*/ 23 h 244"/>
                <a:gd name="T20" fmla="*/ 101 w 314"/>
                <a:gd name="T21" fmla="*/ 3 h 244"/>
                <a:gd name="T22" fmla="*/ 127 w 314"/>
                <a:gd name="T23" fmla="*/ 32 h 244"/>
                <a:gd name="T24" fmla="*/ 77 w 314"/>
                <a:gd name="T25" fmla="*/ 11 h 244"/>
                <a:gd name="T26" fmla="*/ 106 w 314"/>
                <a:gd name="T27" fmla="*/ 54 h 244"/>
                <a:gd name="T28" fmla="*/ 33 w 314"/>
                <a:gd name="T29" fmla="*/ 15 h 244"/>
                <a:gd name="T30" fmla="*/ 14 w 314"/>
                <a:gd name="T31" fmla="*/ 64 h 244"/>
                <a:gd name="T32" fmla="*/ 5 w 314"/>
                <a:gd name="T33" fmla="*/ 69 h 244"/>
                <a:gd name="T34" fmla="*/ 5 w 314"/>
                <a:gd name="T35" fmla="*/ 151 h 244"/>
                <a:gd name="T36" fmla="*/ 158 w 314"/>
                <a:gd name="T37" fmla="*/ 244 h 244"/>
                <a:gd name="T38" fmla="*/ 314 w 314"/>
                <a:gd name="T39" fmla="*/ 170 h 244"/>
                <a:gd name="T40" fmla="*/ 314 w 314"/>
                <a:gd name="T41" fmla="*/ 62 h 244"/>
                <a:gd name="T42" fmla="*/ 294 w 314"/>
                <a:gd name="T43" fmla="*/ 4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4" h="244">
                  <a:moveTo>
                    <a:pt x="294" y="40"/>
                  </a:moveTo>
                  <a:cubicBezTo>
                    <a:pt x="294" y="40"/>
                    <a:pt x="302" y="55"/>
                    <a:pt x="300" y="67"/>
                  </a:cubicBezTo>
                  <a:cubicBezTo>
                    <a:pt x="300" y="67"/>
                    <a:pt x="293" y="54"/>
                    <a:pt x="273" y="41"/>
                  </a:cubicBezTo>
                  <a:cubicBezTo>
                    <a:pt x="253" y="28"/>
                    <a:pt x="238" y="21"/>
                    <a:pt x="231" y="10"/>
                  </a:cubicBezTo>
                  <a:cubicBezTo>
                    <a:pt x="231" y="10"/>
                    <a:pt x="232" y="25"/>
                    <a:pt x="244" y="30"/>
                  </a:cubicBezTo>
                  <a:cubicBezTo>
                    <a:pt x="244" y="30"/>
                    <a:pt x="203" y="39"/>
                    <a:pt x="187" y="0"/>
                  </a:cubicBezTo>
                  <a:cubicBezTo>
                    <a:pt x="187" y="0"/>
                    <a:pt x="188" y="17"/>
                    <a:pt x="181" y="28"/>
                  </a:cubicBezTo>
                  <a:cubicBezTo>
                    <a:pt x="175" y="38"/>
                    <a:pt x="169" y="50"/>
                    <a:pt x="177" y="58"/>
                  </a:cubicBezTo>
                  <a:cubicBezTo>
                    <a:pt x="177" y="58"/>
                    <a:pt x="166" y="56"/>
                    <a:pt x="159" y="40"/>
                  </a:cubicBezTo>
                  <a:cubicBezTo>
                    <a:pt x="151" y="24"/>
                    <a:pt x="140" y="25"/>
                    <a:pt x="129" y="23"/>
                  </a:cubicBezTo>
                  <a:cubicBezTo>
                    <a:pt x="119" y="20"/>
                    <a:pt x="103" y="19"/>
                    <a:pt x="101" y="3"/>
                  </a:cubicBezTo>
                  <a:cubicBezTo>
                    <a:pt x="101" y="3"/>
                    <a:pt x="96" y="24"/>
                    <a:pt x="127" y="32"/>
                  </a:cubicBezTo>
                  <a:cubicBezTo>
                    <a:pt x="127" y="32"/>
                    <a:pt x="95" y="44"/>
                    <a:pt x="77" y="11"/>
                  </a:cubicBezTo>
                  <a:cubicBezTo>
                    <a:pt x="77" y="11"/>
                    <a:pt x="80" y="44"/>
                    <a:pt x="106" y="54"/>
                  </a:cubicBezTo>
                  <a:cubicBezTo>
                    <a:pt x="106" y="54"/>
                    <a:pt x="52" y="52"/>
                    <a:pt x="33" y="15"/>
                  </a:cubicBezTo>
                  <a:cubicBezTo>
                    <a:pt x="33" y="15"/>
                    <a:pt x="44" y="49"/>
                    <a:pt x="14" y="64"/>
                  </a:cubicBezTo>
                  <a:cubicBezTo>
                    <a:pt x="11" y="65"/>
                    <a:pt x="8" y="67"/>
                    <a:pt x="5" y="69"/>
                  </a:cubicBezTo>
                  <a:cubicBezTo>
                    <a:pt x="5" y="151"/>
                    <a:pt x="5" y="151"/>
                    <a:pt x="5" y="151"/>
                  </a:cubicBezTo>
                  <a:cubicBezTo>
                    <a:pt x="5" y="172"/>
                    <a:pt x="0" y="244"/>
                    <a:pt x="158" y="244"/>
                  </a:cubicBezTo>
                  <a:cubicBezTo>
                    <a:pt x="237" y="244"/>
                    <a:pt x="314" y="226"/>
                    <a:pt x="314" y="170"/>
                  </a:cubicBezTo>
                  <a:cubicBezTo>
                    <a:pt x="314" y="62"/>
                    <a:pt x="314" y="62"/>
                    <a:pt x="314" y="62"/>
                  </a:cubicBezTo>
                  <a:cubicBezTo>
                    <a:pt x="309" y="54"/>
                    <a:pt x="308" y="45"/>
                    <a:pt x="294" y="40"/>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4" name="Freeform 875"/>
            <p:cNvSpPr/>
            <p:nvPr/>
          </p:nvSpPr>
          <p:spPr bwMode="auto">
            <a:xfrm>
              <a:off x="3317876" y="5434013"/>
              <a:ext cx="26988" cy="23813"/>
            </a:xfrm>
            <a:custGeom>
              <a:avLst/>
              <a:gdLst>
                <a:gd name="T0" fmla="*/ 31 w 48"/>
                <a:gd name="T1" fmla="*/ 4 h 47"/>
                <a:gd name="T2" fmla="*/ 44 w 48"/>
                <a:gd name="T3" fmla="*/ 30 h 47"/>
                <a:gd name="T4" fmla="*/ 17 w 48"/>
                <a:gd name="T5" fmla="*/ 43 h 47"/>
                <a:gd name="T6" fmla="*/ 4 w 48"/>
                <a:gd name="T7" fmla="*/ 17 h 47"/>
                <a:gd name="T8" fmla="*/ 31 w 48"/>
                <a:gd name="T9" fmla="*/ 4 h 47"/>
              </a:gdLst>
              <a:ahLst/>
              <a:cxnLst>
                <a:cxn ang="0">
                  <a:pos x="T0" y="T1"/>
                </a:cxn>
                <a:cxn ang="0">
                  <a:pos x="T2" y="T3"/>
                </a:cxn>
                <a:cxn ang="0">
                  <a:pos x="T4" y="T5"/>
                </a:cxn>
                <a:cxn ang="0">
                  <a:pos x="T6" y="T7"/>
                </a:cxn>
                <a:cxn ang="0">
                  <a:pos x="T8" y="T9"/>
                </a:cxn>
              </a:cxnLst>
              <a:rect l="0" t="0" r="r" b="b"/>
              <a:pathLst>
                <a:path w="48" h="47">
                  <a:moveTo>
                    <a:pt x="31" y="4"/>
                  </a:moveTo>
                  <a:cubicBezTo>
                    <a:pt x="42" y="7"/>
                    <a:pt x="48" y="19"/>
                    <a:pt x="44" y="30"/>
                  </a:cubicBezTo>
                  <a:cubicBezTo>
                    <a:pt x="40" y="41"/>
                    <a:pt x="28" y="47"/>
                    <a:pt x="17" y="43"/>
                  </a:cubicBezTo>
                  <a:cubicBezTo>
                    <a:pt x="6" y="40"/>
                    <a:pt x="0" y="28"/>
                    <a:pt x="4" y="17"/>
                  </a:cubicBezTo>
                  <a:cubicBezTo>
                    <a:pt x="8" y="6"/>
                    <a:pt x="20" y="0"/>
                    <a:pt x="31"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5" name="Freeform 876"/>
            <p:cNvSpPr/>
            <p:nvPr/>
          </p:nvSpPr>
          <p:spPr bwMode="auto">
            <a:xfrm>
              <a:off x="3322638" y="5435601"/>
              <a:ext cx="7938" cy="7938"/>
            </a:xfrm>
            <a:custGeom>
              <a:avLst/>
              <a:gdLst>
                <a:gd name="T0" fmla="*/ 13 w 15"/>
                <a:gd name="T1" fmla="*/ 2 h 14"/>
                <a:gd name="T2" fmla="*/ 11 w 15"/>
                <a:gd name="T3" fmla="*/ 10 h 14"/>
                <a:gd name="T4" fmla="*/ 2 w 15"/>
                <a:gd name="T5" fmla="*/ 12 h 14"/>
                <a:gd name="T6" fmla="*/ 4 w 15"/>
                <a:gd name="T7" fmla="*/ 3 h 14"/>
                <a:gd name="T8" fmla="*/ 13 w 15"/>
                <a:gd name="T9" fmla="*/ 2 h 14"/>
              </a:gdLst>
              <a:ahLst/>
              <a:cxnLst>
                <a:cxn ang="0">
                  <a:pos x="T0" y="T1"/>
                </a:cxn>
                <a:cxn ang="0">
                  <a:pos x="T2" y="T3"/>
                </a:cxn>
                <a:cxn ang="0">
                  <a:pos x="T4" y="T5"/>
                </a:cxn>
                <a:cxn ang="0">
                  <a:pos x="T6" y="T7"/>
                </a:cxn>
                <a:cxn ang="0">
                  <a:pos x="T8" y="T9"/>
                </a:cxn>
              </a:cxnLst>
              <a:rect l="0" t="0" r="r" b="b"/>
              <a:pathLst>
                <a:path w="15" h="14">
                  <a:moveTo>
                    <a:pt x="13" y="2"/>
                  </a:moveTo>
                  <a:cubicBezTo>
                    <a:pt x="15" y="4"/>
                    <a:pt x="14" y="8"/>
                    <a:pt x="11" y="10"/>
                  </a:cubicBezTo>
                  <a:cubicBezTo>
                    <a:pt x="7" y="13"/>
                    <a:pt x="3" y="14"/>
                    <a:pt x="2" y="12"/>
                  </a:cubicBezTo>
                  <a:cubicBezTo>
                    <a:pt x="0" y="10"/>
                    <a:pt x="1" y="6"/>
                    <a:pt x="4" y="3"/>
                  </a:cubicBezTo>
                  <a:cubicBezTo>
                    <a:pt x="7" y="0"/>
                    <a:pt x="11" y="0"/>
                    <a:pt x="13"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6" name="Freeform 877"/>
            <p:cNvSpPr/>
            <p:nvPr/>
          </p:nvSpPr>
          <p:spPr bwMode="auto">
            <a:xfrm>
              <a:off x="3406776" y="5434013"/>
              <a:ext cx="25400" cy="23813"/>
            </a:xfrm>
            <a:custGeom>
              <a:avLst/>
              <a:gdLst>
                <a:gd name="T0" fmla="*/ 31 w 47"/>
                <a:gd name="T1" fmla="*/ 4 h 47"/>
                <a:gd name="T2" fmla="*/ 43 w 47"/>
                <a:gd name="T3" fmla="*/ 30 h 47"/>
                <a:gd name="T4" fmla="*/ 17 w 47"/>
                <a:gd name="T5" fmla="*/ 43 h 47"/>
                <a:gd name="T6" fmla="*/ 4 w 47"/>
                <a:gd name="T7" fmla="*/ 17 h 47"/>
                <a:gd name="T8" fmla="*/ 31 w 47"/>
                <a:gd name="T9" fmla="*/ 4 h 47"/>
              </a:gdLst>
              <a:ahLst/>
              <a:cxnLst>
                <a:cxn ang="0">
                  <a:pos x="T0" y="T1"/>
                </a:cxn>
                <a:cxn ang="0">
                  <a:pos x="T2" y="T3"/>
                </a:cxn>
                <a:cxn ang="0">
                  <a:pos x="T4" y="T5"/>
                </a:cxn>
                <a:cxn ang="0">
                  <a:pos x="T6" y="T7"/>
                </a:cxn>
                <a:cxn ang="0">
                  <a:pos x="T8" y="T9"/>
                </a:cxn>
              </a:cxnLst>
              <a:rect l="0" t="0" r="r" b="b"/>
              <a:pathLst>
                <a:path w="47" h="47">
                  <a:moveTo>
                    <a:pt x="31" y="4"/>
                  </a:moveTo>
                  <a:cubicBezTo>
                    <a:pt x="42" y="7"/>
                    <a:pt x="47" y="19"/>
                    <a:pt x="43" y="30"/>
                  </a:cubicBezTo>
                  <a:cubicBezTo>
                    <a:pt x="39" y="41"/>
                    <a:pt x="27" y="47"/>
                    <a:pt x="17" y="43"/>
                  </a:cubicBezTo>
                  <a:cubicBezTo>
                    <a:pt x="6" y="40"/>
                    <a:pt x="0" y="28"/>
                    <a:pt x="4" y="17"/>
                  </a:cubicBezTo>
                  <a:cubicBezTo>
                    <a:pt x="8" y="6"/>
                    <a:pt x="20" y="0"/>
                    <a:pt x="31"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7" name="Freeform 878"/>
            <p:cNvSpPr/>
            <p:nvPr/>
          </p:nvSpPr>
          <p:spPr bwMode="auto">
            <a:xfrm>
              <a:off x="3411538" y="5435601"/>
              <a:ext cx="7938" cy="7938"/>
            </a:xfrm>
            <a:custGeom>
              <a:avLst/>
              <a:gdLst>
                <a:gd name="T0" fmla="*/ 14 w 15"/>
                <a:gd name="T1" fmla="*/ 2 h 14"/>
                <a:gd name="T2" fmla="*/ 11 w 15"/>
                <a:gd name="T3" fmla="*/ 10 h 14"/>
                <a:gd name="T4" fmla="*/ 2 w 15"/>
                <a:gd name="T5" fmla="*/ 12 h 14"/>
                <a:gd name="T6" fmla="*/ 5 w 15"/>
                <a:gd name="T7" fmla="*/ 3 h 14"/>
                <a:gd name="T8" fmla="*/ 14 w 15"/>
                <a:gd name="T9" fmla="*/ 2 h 14"/>
              </a:gdLst>
              <a:ahLst/>
              <a:cxnLst>
                <a:cxn ang="0">
                  <a:pos x="T0" y="T1"/>
                </a:cxn>
                <a:cxn ang="0">
                  <a:pos x="T2" y="T3"/>
                </a:cxn>
                <a:cxn ang="0">
                  <a:pos x="T4" y="T5"/>
                </a:cxn>
                <a:cxn ang="0">
                  <a:pos x="T6" y="T7"/>
                </a:cxn>
                <a:cxn ang="0">
                  <a:pos x="T8" y="T9"/>
                </a:cxn>
              </a:cxnLst>
              <a:rect l="0" t="0" r="r" b="b"/>
              <a:pathLst>
                <a:path w="15" h="14">
                  <a:moveTo>
                    <a:pt x="14" y="2"/>
                  </a:moveTo>
                  <a:cubicBezTo>
                    <a:pt x="15" y="4"/>
                    <a:pt x="14" y="8"/>
                    <a:pt x="11" y="10"/>
                  </a:cubicBezTo>
                  <a:cubicBezTo>
                    <a:pt x="8" y="13"/>
                    <a:pt x="4" y="14"/>
                    <a:pt x="2" y="12"/>
                  </a:cubicBezTo>
                  <a:cubicBezTo>
                    <a:pt x="0" y="10"/>
                    <a:pt x="2" y="6"/>
                    <a:pt x="5" y="3"/>
                  </a:cubicBezTo>
                  <a:cubicBezTo>
                    <a:pt x="8" y="0"/>
                    <a:pt x="12" y="0"/>
                    <a:pt x="14"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8" name="Freeform 879"/>
            <p:cNvSpPr/>
            <p:nvPr/>
          </p:nvSpPr>
          <p:spPr bwMode="auto">
            <a:xfrm>
              <a:off x="3362326" y="5453063"/>
              <a:ext cx="26988" cy="12700"/>
            </a:xfrm>
            <a:custGeom>
              <a:avLst/>
              <a:gdLst>
                <a:gd name="T0" fmla="*/ 46 w 50"/>
                <a:gd name="T1" fmla="*/ 21 h 23"/>
                <a:gd name="T2" fmla="*/ 41 w 50"/>
                <a:gd name="T3" fmla="*/ 11 h 23"/>
                <a:gd name="T4" fmla="*/ 26 w 50"/>
                <a:gd name="T5" fmla="*/ 4 h 23"/>
                <a:gd name="T6" fmla="*/ 11 w 50"/>
                <a:gd name="T7" fmla="*/ 11 h 23"/>
                <a:gd name="T8" fmla="*/ 4 w 50"/>
                <a:gd name="T9" fmla="*/ 20 h 23"/>
                <a:gd name="T10" fmla="*/ 4 w 50"/>
                <a:gd name="T11" fmla="*/ 21 h 23"/>
                <a:gd name="T12" fmla="*/ 4 w 50"/>
                <a:gd name="T13" fmla="*/ 21 h 23"/>
                <a:gd name="T14" fmla="*/ 1 w 50"/>
                <a:gd name="T15" fmla="*/ 22 h 23"/>
                <a:gd name="T16" fmla="*/ 0 w 50"/>
                <a:gd name="T17" fmla="*/ 20 h 23"/>
                <a:gd name="T18" fmla="*/ 6 w 50"/>
                <a:gd name="T19" fmla="*/ 10 h 23"/>
                <a:gd name="T20" fmla="*/ 26 w 50"/>
                <a:gd name="T21" fmla="*/ 0 h 23"/>
                <a:gd name="T22" fmla="*/ 44 w 50"/>
                <a:gd name="T23" fmla="*/ 9 h 23"/>
                <a:gd name="T24" fmla="*/ 50 w 50"/>
                <a:gd name="T25" fmla="*/ 21 h 23"/>
                <a:gd name="T26" fmla="*/ 48 w 50"/>
                <a:gd name="T27" fmla="*/ 23 h 23"/>
                <a:gd name="T28" fmla="*/ 46 w 50"/>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3">
                  <a:moveTo>
                    <a:pt x="46" y="21"/>
                  </a:moveTo>
                  <a:cubicBezTo>
                    <a:pt x="46" y="19"/>
                    <a:pt x="45" y="15"/>
                    <a:pt x="41" y="11"/>
                  </a:cubicBezTo>
                  <a:cubicBezTo>
                    <a:pt x="38" y="8"/>
                    <a:pt x="33" y="4"/>
                    <a:pt x="26" y="4"/>
                  </a:cubicBezTo>
                  <a:cubicBezTo>
                    <a:pt x="19" y="4"/>
                    <a:pt x="14" y="8"/>
                    <a:pt x="11" y="11"/>
                  </a:cubicBezTo>
                  <a:cubicBezTo>
                    <a:pt x="7" y="15"/>
                    <a:pt x="5" y="19"/>
                    <a:pt x="4" y="20"/>
                  </a:cubicBezTo>
                  <a:cubicBezTo>
                    <a:pt x="4" y="21"/>
                    <a:pt x="4" y="21"/>
                    <a:pt x="4" y="21"/>
                  </a:cubicBezTo>
                  <a:cubicBezTo>
                    <a:pt x="4" y="21"/>
                    <a:pt x="4" y="21"/>
                    <a:pt x="4" y="21"/>
                  </a:cubicBezTo>
                  <a:cubicBezTo>
                    <a:pt x="3" y="22"/>
                    <a:pt x="2" y="23"/>
                    <a:pt x="1" y="22"/>
                  </a:cubicBezTo>
                  <a:cubicBezTo>
                    <a:pt x="0" y="22"/>
                    <a:pt x="0" y="21"/>
                    <a:pt x="0" y="20"/>
                  </a:cubicBezTo>
                  <a:cubicBezTo>
                    <a:pt x="0" y="20"/>
                    <a:pt x="2" y="15"/>
                    <a:pt x="6" y="10"/>
                  </a:cubicBezTo>
                  <a:cubicBezTo>
                    <a:pt x="10" y="5"/>
                    <a:pt x="17" y="1"/>
                    <a:pt x="26" y="0"/>
                  </a:cubicBezTo>
                  <a:cubicBezTo>
                    <a:pt x="34" y="0"/>
                    <a:pt x="41" y="4"/>
                    <a:pt x="44" y="9"/>
                  </a:cubicBezTo>
                  <a:cubicBezTo>
                    <a:pt x="48" y="13"/>
                    <a:pt x="50" y="18"/>
                    <a:pt x="50" y="21"/>
                  </a:cubicBezTo>
                  <a:cubicBezTo>
                    <a:pt x="50" y="22"/>
                    <a:pt x="49" y="23"/>
                    <a:pt x="48" y="23"/>
                  </a:cubicBezTo>
                  <a:cubicBezTo>
                    <a:pt x="47" y="23"/>
                    <a:pt x="46" y="22"/>
                    <a:pt x="46"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9" name="Rectangle 880"/>
            <p:cNvSpPr>
              <a:spLocks noChangeArrowheads="1"/>
            </p:cNvSpPr>
            <p:nvPr/>
          </p:nvSpPr>
          <p:spPr bwMode="auto">
            <a:xfrm>
              <a:off x="3287713" y="54419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60" name="Rectangle 881"/>
            <p:cNvSpPr>
              <a:spLocks noChangeArrowheads="1"/>
            </p:cNvSpPr>
            <p:nvPr/>
          </p:nvSpPr>
          <p:spPr bwMode="auto">
            <a:xfrm>
              <a:off x="3287713" y="54419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61" name="Rectangle 882"/>
            <p:cNvSpPr>
              <a:spLocks noChangeArrowheads="1"/>
            </p:cNvSpPr>
            <p:nvPr/>
          </p:nvSpPr>
          <p:spPr bwMode="auto">
            <a:xfrm>
              <a:off x="3446463" y="54419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62" name="Rectangle 883"/>
            <p:cNvSpPr>
              <a:spLocks noChangeArrowheads="1"/>
            </p:cNvSpPr>
            <p:nvPr/>
          </p:nvSpPr>
          <p:spPr bwMode="auto">
            <a:xfrm>
              <a:off x="3446463" y="54419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63" name="Freeform 884"/>
            <p:cNvSpPr/>
            <p:nvPr/>
          </p:nvSpPr>
          <p:spPr bwMode="auto">
            <a:xfrm>
              <a:off x="3359151" y="5435601"/>
              <a:ext cx="33338" cy="11113"/>
            </a:xfrm>
            <a:custGeom>
              <a:avLst/>
              <a:gdLst>
                <a:gd name="T0" fmla="*/ 57 w 63"/>
                <a:gd name="T1" fmla="*/ 9 h 21"/>
                <a:gd name="T2" fmla="*/ 32 w 63"/>
                <a:gd name="T3" fmla="*/ 0 h 21"/>
                <a:gd name="T4" fmla="*/ 29 w 63"/>
                <a:gd name="T5" fmla="*/ 0 h 21"/>
                <a:gd name="T6" fmla="*/ 0 w 63"/>
                <a:gd name="T7" fmla="*/ 13 h 21"/>
                <a:gd name="T8" fmla="*/ 0 w 63"/>
                <a:gd name="T9" fmla="*/ 20 h 21"/>
                <a:gd name="T10" fmla="*/ 30 w 63"/>
                <a:gd name="T11" fmla="*/ 5 h 21"/>
                <a:gd name="T12" fmla="*/ 32 w 63"/>
                <a:gd name="T13" fmla="*/ 5 h 21"/>
                <a:gd name="T14" fmla="*/ 54 w 63"/>
                <a:gd name="T15" fmla="*/ 13 h 21"/>
                <a:gd name="T16" fmla="*/ 62 w 63"/>
                <a:gd name="T17" fmla="*/ 20 h 21"/>
                <a:gd name="T18" fmla="*/ 63 w 63"/>
                <a:gd name="T19" fmla="*/ 21 h 21"/>
                <a:gd name="T20" fmla="*/ 63 w 63"/>
                <a:gd name="T21" fmla="*/ 14 h 21"/>
                <a:gd name="T22" fmla="*/ 57 w 63"/>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1">
                  <a:moveTo>
                    <a:pt x="57" y="9"/>
                  </a:moveTo>
                  <a:cubicBezTo>
                    <a:pt x="51" y="5"/>
                    <a:pt x="42" y="0"/>
                    <a:pt x="32" y="0"/>
                  </a:cubicBezTo>
                  <a:cubicBezTo>
                    <a:pt x="31" y="0"/>
                    <a:pt x="30" y="0"/>
                    <a:pt x="29" y="0"/>
                  </a:cubicBezTo>
                  <a:cubicBezTo>
                    <a:pt x="16" y="2"/>
                    <a:pt x="6" y="9"/>
                    <a:pt x="0" y="13"/>
                  </a:cubicBezTo>
                  <a:cubicBezTo>
                    <a:pt x="0" y="20"/>
                    <a:pt x="0" y="20"/>
                    <a:pt x="0" y="20"/>
                  </a:cubicBezTo>
                  <a:cubicBezTo>
                    <a:pt x="3" y="17"/>
                    <a:pt x="16" y="7"/>
                    <a:pt x="30" y="5"/>
                  </a:cubicBezTo>
                  <a:cubicBezTo>
                    <a:pt x="31" y="5"/>
                    <a:pt x="32" y="5"/>
                    <a:pt x="32" y="5"/>
                  </a:cubicBezTo>
                  <a:cubicBezTo>
                    <a:pt x="40" y="5"/>
                    <a:pt x="48" y="9"/>
                    <a:pt x="54" y="13"/>
                  </a:cubicBezTo>
                  <a:cubicBezTo>
                    <a:pt x="57" y="16"/>
                    <a:pt x="60" y="18"/>
                    <a:pt x="62" y="20"/>
                  </a:cubicBezTo>
                  <a:cubicBezTo>
                    <a:pt x="63" y="20"/>
                    <a:pt x="63" y="20"/>
                    <a:pt x="63" y="21"/>
                  </a:cubicBezTo>
                  <a:cubicBezTo>
                    <a:pt x="63" y="14"/>
                    <a:pt x="63" y="14"/>
                    <a:pt x="63" y="14"/>
                  </a:cubicBezTo>
                  <a:cubicBezTo>
                    <a:pt x="62" y="12"/>
                    <a:pt x="60" y="11"/>
                    <a:pt x="57"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4" name="Freeform 885"/>
            <p:cNvSpPr>
              <a:spLocks noEditPoints="1"/>
            </p:cNvSpPr>
            <p:nvPr/>
          </p:nvSpPr>
          <p:spPr bwMode="auto">
            <a:xfrm>
              <a:off x="3392488" y="5427663"/>
              <a:ext cx="53975" cy="36513"/>
            </a:xfrm>
            <a:custGeom>
              <a:avLst/>
              <a:gdLst>
                <a:gd name="T0" fmla="*/ 50 w 101"/>
                <a:gd name="T1" fmla="*/ 56 h 68"/>
                <a:gd name="T2" fmla="*/ 44 w 101"/>
                <a:gd name="T3" fmla="*/ 54 h 68"/>
                <a:gd name="T4" fmla="*/ 31 w 101"/>
                <a:gd name="T5" fmla="*/ 28 h 68"/>
                <a:gd name="T6" fmla="*/ 51 w 101"/>
                <a:gd name="T7" fmla="*/ 13 h 68"/>
                <a:gd name="T8" fmla="*/ 58 w 101"/>
                <a:gd name="T9" fmla="*/ 15 h 68"/>
                <a:gd name="T10" fmla="*/ 70 w 101"/>
                <a:gd name="T11" fmla="*/ 41 h 68"/>
                <a:gd name="T12" fmla="*/ 50 w 101"/>
                <a:gd name="T13" fmla="*/ 56 h 68"/>
                <a:gd name="T14" fmla="*/ 85 w 101"/>
                <a:gd name="T15" fmla="*/ 0 h 68"/>
                <a:gd name="T16" fmla="*/ 16 w 101"/>
                <a:gd name="T17" fmla="*/ 0 h 68"/>
                <a:gd name="T18" fmla="*/ 0 w 101"/>
                <a:gd name="T19" fmla="*/ 16 h 68"/>
                <a:gd name="T20" fmla="*/ 0 w 101"/>
                <a:gd name="T21" fmla="*/ 52 h 68"/>
                <a:gd name="T22" fmla="*/ 16 w 101"/>
                <a:gd name="T23" fmla="*/ 68 h 68"/>
                <a:gd name="T24" fmla="*/ 85 w 101"/>
                <a:gd name="T25" fmla="*/ 68 h 68"/>
                <a:gd name="T26" fmla="*/ 101 w 101"/>
                <a:gd name="T27" fmla="*/ 52 h 68"/>
                <a:gd name="T28" fmla="*/ 101 w 101"/>
                <a:gd name="T29" fmla="*/ 36 h 68"/>
                <a:gd name="T30" fmla="*/ 101 w 101"/>
                <a:gd name="T31" fmla="*/ 27 h 68"/>
                <a:gd name="T32" fmla="*/ 101 w 101"/>
                <a:gd name="T33" fmla="*/ 16 h 68"/>
                <a:gd name="T34" fmla="*/ 85 w 101"/>
                <a:gd name="T3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68">
                  <a:moveTo>
                    <a:pt x="50" y="56"/>
                  </a:moveTo>
                  <a:cubicBezTo>
                    <a:pt x="48" y="56"/>
                    <a:pt x="46" y="55"/>
                    <a:pt x="44" y="54"/>
                  </a:cubicBezTo>
                  <a:cubicBezTo>
                    <a:pt x="33" y="51"/>
                    <a:pt x="27" y="39"/>
                    <a:pt x="31" y="28"/>
                  </a:cubicBezTo>
                  <a:cubicBezTo>
                    <a:pt x="34" y="19"/>
                    <a:pt x="42" y="13"/>
                    <a:pt x="51" y="13"/>
                  </a:cubicBezTo>
                  <a:cubicBezTo>
                    <a:pt x="53" y="13"/>
                    <a:pt x="56" y="14"/>
                    <a:pt x="58" y="15"/>
                  </a:cubicBezTo>
                  <a:cubicBezTo>
                    <a:pt x="69" y="18"/>
                    <a:pt x="74" y="30"/>
                    <a:pt x="70" y="41"/>
                  </a:cubicBezTo>
                  <a:cubicBezTo>
                    <a:pt x="67" y="50"/>
                    <a:pt x="59" y="56"/>
                    <a:pt x="50" y="56"/>
                  </a:cubicBezTo>
                  <a:moveTo>
                    <a:pt x="85" y="0"/>
                  </a:moveTo>
                  <a:cubicBezTo>
                    <a:pt x="16" y="0"/>
                    <a:pt x="16" y="0"/>
                    <a:pt x="16" y="0"/>
                  </a:cubicBezTo>
                  <a:cubicBezTo>
                    <a:pt x="8" y="0"/>
                    <a:pt x="0" y="7"/>
                    <a:pt x="0" y="16"/>
                  </a:cubicBezTo>
                  <a:cubicBezTo>
                    <a:pt x="0" y="52"/>
                    <a:pt x="0" y="52"/>
                    <a:pt x="0" y="52"/>
                  </a:cubicBezTo>
                  <a:cubicBezTo>
                    <a:pt x="0" y="61"/>
                    <a:pt x="8" y="68"/>
                    <a:pt x="16" y="68"/>
                  </a:cubicBezTo>
                  <a:cubicBezTo>
                    <a:pt x="85" y="68"/>
                    <a:pt x="85" y="68"/>
                    <a:pt x="85" y="68"/>
                  </a:cubicBezTo>
                  <a:cubicBezTo>
                    <a:pt x="94" y="68"/>
                    <a:pt x="101" y="61"/>
                    <a:pt x="101" y="52"/>
                  </a:cubicBezTo>
                  <a:cubicBezTo>
                    <a:pt x="101" y="36"/>
                    <a:pt x="101" y="36"/>
                    <a:pt x="101" y="36"/>
                  </a:cubicBezTo>
                  <a:cubicBezTo>
                    <a:pt x="101" y="27"/>
                    <a:pt x="101" y="27"/>
                    <a:pt x="101" y="27"/>
                  </a:cubicBezTo>
                  <a:cubicBezTo>
                    <a:pt x="101" y="16"/>
                    <a:pt x="101" y="16"/>
                    <a:pt x="101" y="16"/>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5" name="Freeform 886"/>
            <p:cNvSpPr>
              <a:spLocks noEditPoints="1"/>
            </p:cNvSpPr>
            <p:nvPr/>
          </p:nvSpPr>
          <p:spPr bwMode="auto">
            <a:xfrm>
              <a:off x="3406776" y="5434013"/>
              <a:ext cx="25400" cy="23813"/>
            </a:xfrm>
            <a:custGeom>
              <a:avLst/>
              <a:gdLst>
                <a:gd name="T0" fmla="*/ 13 w 47"/>
                <a:gd name="T1" fmla="*/ 16 h 43"/>
                <a:gd name="T2" fmla="*/ 10 w 47"/>
                <a:gd name="T3" fmla="*/ 15 h 43"/>
                <a:gd name="T4" fmla="*/ 13 w 47"/>
                <a:gd name="T5" fmla="*/ 6 h 43"/>
                <a:gd name="T6" fmla="*/ 19 w 47"/>
                <a:gd name="T7" fmla="*/ 4 h 43"/>
                <a:gd name="T8" fmla="*/ 22 w 47"/>
                <a:gd name="T9" fmla="*/ 5 h 43"/>
                <a:gd name="T10" fmla="*/ 19 w 47"/>
                <a:gd name="T11" fmla="*/ 13 h 43"/>
                <a:gd name="T12" fmla="*/ 13 w 47"/>
                <a:gd name="T13" fmla="*/ 16 h 43"/>
                <a:gd name="T14" fmla="*/ 24 w 47"/>
                <a:gd name="T15" fmla="*/ 0 h 43"/>
                <a:gd name="T16" fmla="*/ 4 w 47"/>
                <a:gd name="T17" fmla="*/ 15 h 43"/>
                <a:gd name="T18" fmla="*/ 17 w 47"/>
                <a:gd name="T19" fmla="*/ 41 h 43"/>
                <a:gd name="T20" fmla="*/ 23 w 47"/>
                <a:gd name="T21" fmla="*/ 43 h 43"/>
                <a:gd name="T22" fmla="*/ 43 w 47"/>
                <a:gd name="T23" fmla="*/ 28 h 43"/>
                <a:gd name="T24" fmla="*/ 31 w 47"/>
                <a:gd name="T25" fmla="*/ 2 h 43"/>
                <a:gd name="T26" fmla="*/ 24 w 47"/>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3">
                  <a:moveTo>
                    <a:pt x="13" y="16"/>
                  </a:moveTo>
                  <a:cubicBezTo>
                    <a:pt x="12" y="16"/>
                    <a:pt x="11" y="15"/>
                    <a:pt x="10" y="15"/>
                  </a:cubicBezTo>
                  <a:cubicBezTo>
                    <a:pt x="8" y="13"/>
                    <a:pt x="10" y="9"/>
                    <a:pt x="13" y="6"/>
                  </a:cubicBezTo>
                  <a:cubicBezTo>
                    <a:pt x="15" y="4"/>
                    <a:pt x="17" y="4"/>
                    <a:pt x="19" y="4"/>
                  </a:cubicBezTo>
                  <a:cubicBezTo>
                    <a:pt x="20" y="4"/>
                    <a:pt x="21" y="4"/>
                    <a:pt x="22" y="5"/>
                  </a:cubicBezTo>
                  <a:cubicBezTo>
                    <a:pt x="23" y="7"/>
                    <a:pt x="22" y="11"/>
                    <a:pt x="19" y="13"/>
                  </a:cubicBezTo>
                  <a:cubicBezTo>
                    <a:pt x="17" y="15"/>
                    <a:pt x="15" y="16"/>
                    <a:pt x="13" y="16"/>
                  </a:cubicBezTo>
                  <a:moveTo>
                    <a:pt x="24" y="0"/>
                  </a:moveTo>
                  <a:cubicBezTo>
                    <a:pt x="15" y="0"/>
                    <a:pt x="7" y="6"/>
                    <a:pt x="4" y="15"/>
                  </a:cubicBezTo>
                  <a:cubicBezTo>
                    <a:pt x="0" y="26"/>
                    <a:pt x="6" y="38"/>
                    <a:pt x="17" y="41"/>
                  </a:cubicBezTo>
                  <a:cubicBezTo>
                    <a:pt x="19" y="42"/>
                    <a:pt x="21" y="43"/>
                    <a:pt x="23" y="43"/>
                  </a:cubicBezTo>
                  <a:cubicBezTo>
                    <a:pt x="32" y="43"/>
                    <a:pt x="40" y="37"/>
                    <a:pt x="43" y="28"/>
                  </a:cubicBezTo>
                  <a:cubicBezTo>
                    <a:pt x="47" y="17"/>
                    <a:pt x="42" y="5"/>
                    <a:pt x="31" y="2"/>
                  </a:cubicBezTo>
                  <a:cubicBezTo>
                    <a:pt x="29"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6" name="Freeform 887"/>
            <p:cNvSpPr/>
            <p:nvPr/>
          </p:nvSpPr>
          <p:spPr bwMode="auto">
            <a:xfrm>
              <a:off x="3411538" y="5437188"/>
              <a:ext cx="7938" cy="6350"/>
            </a:xfrm>
            <a:custGeom>
              <a:avLst/>
              <a:gdLst>
                <a:gd name="T0" fmla="*/ 11 w 15"/>
                <a:gd name="T1" fmla="*/ 0 h 12"/>
                <a:gd name="T2" fmla="*/ 5 w 15"/>
                <a:gd name="T3" fmla="*/ 2 h 12"/>
                <a:gd name="T4" fmla="*/ 2 w 15"/>
                <a:gd name="T5" fmla="*/ 11 h 12"/>
                <a:gd name="T6" fmla="*/ 5 w 15"/>
                <a:gd name="T7" fmla="*/ 12 h 12"/>
                <a:gd name="T8" fmla="*/ 11 w 15"/>
                <a:gd name="T9" fmla="*/ 9 h 12"/>
                <a:gd name="T10" fmla="*/ 14 w 15"/>
                <a:gd name="T11" fmla="*/ 1 h 12"/>
                <a:gd name="T12" fmla="*/ 11 w 1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1" y="0"/>
                  </a:moveTo>
                  <a:cubicBezTo>
                    <a:pt x="9" y="0"/>
                    <a:pt x="7" y="0"/>
                    <a:pt x="5" y="2"/>
                  </a:cubicBezTo>
                  <a:cubicBezTo>
                    <a:pt x="2" y="5"/>
                    <a:pt x="0" y="9"/>
                    <a:pt x="2" y="11"/>
                  </a:cubicBezTo>
                  <a:cubicBezTo>
                    <a:pt x="3" y="11"/>
                    <a:pt x="4" y="12"/>
                    <a:pt x="5" y="12"/>
                  </a:cubicBezTo>
                  <a:cubicBezTo>
                    <a:pt x="7" y="12"/>
                    <a:pt x="9" y="11"/>
                    <a:pt x="11" y="9"/>
                  </a:cubicBezTo>
                  <a:cubicBezTo>
                    <a:pt x="14" y="7"/>
                    <a:pt x="15" y="3"/>
                    <a:pt x="14" y="1"/>
                  </a:cubicBezTo>
                  <a:cubicBezTo>
                    <a:pt x="13" y="0"/>
                    <a:pt x="12" y="0"/>
                    <a:pt x="11"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7" name="Freeform 888"/>
            <p:cNvSpPr>
              <a:spLocks noEditPoints="1"/>
            </p:cNvSpPr>
            <p:nvPr/>
          </p:nvSpPr>
          <p:spPr bwMode="auto">
            <a:xfrm>
              <a:off x="3305176" y="5427663"/>
              <a:ext cx="53975" cy="36513"/>
            </a:xfrm>
            <a:custGeom>
              <a:avLst/>
              <a:gdLst>
                <a:gd name="T0" fmla="*/ 49 w 101"/>
                <a:gd name="T1" fmla="*/ 56 h 68"/>
                <a:gd name="T2" fmla="*/ 42 w 101"/>
                <a:gd name="T3" fmla="*/ 54 h 68"/>
                <a:gd name="T4" fmla="*/ 29 w 101"/>
                <a:gd name="T5" fmla="*/ 28 h 68"/>
                <a:gd name="T6" fmla="*/ 49 w 101"/>
                <a:gd name="T7" fmla="*/ 13 h 68"/>
                <a:gd name="T8" fmla="*/ 56 w 101"/>
                <a:gd name="T9" fmla="*/ 15 h 68"/>
                <a:gd name="T10" fmla="*/ 69 w 101"/>
                <a:gd name="T11" fmla="*/ 41 h 68"/>
                <a:gd name="T12" fmla="*/ 49 w 101"/>
                <a:gd name="T13" fmla="*/ 56 h 68"/>
                <a:gd name="T14" fmla="*/ 85 w 101"/>
                <a:gd name="T15" fmla="*/ 0 h 68"/>
                <a:gd name="T16" fmla="*/ 16 w 101"/>
                <a:gd name="T17" fmla="*/ 0 h 68"/>
                <a:gd name="T18" fmla="*/ 0 w 101"/>
                <a:gd name="T19" fmla="*/ 16 h 68"/>
                <a:gd name="T20" fmla="*/ 0 w 101"/>
                <a:gd name="T21" fmla="*/ 52 h 68"/>
                <a:gd name="T22" fmla="*/ 16 w 101"/>
                <a:gd name="T23" fmla="*/ 68 h 68"/>
                <a:gd name="T24" fmla="*/ 85 w 101"/>
                <a:gd name="T25" fmla="*/ 68 h 68"/>
                <a:gd name="T26" fmla="*/ 101 w 101"/>
                <a:gd name="T27" fmla="*/ 52 h 68"/>
                <a:gd name="T28" fmla="*/ 101 w 101"/>
                <a:gd name="T29" fmla="*/ 35 h 68"/>
                <a:gd name="T30" fmla="*/ 101 w 101"/>
                <a:gd name="T31" fmla="*/ 35 h 68"/>
                <a:gd name="T32" fmla="*/ 101 w 101"/>
                <a:gd name="T33" fmla="*/ 28 h 68"/>
                <a:gd name="T34" fmla="*/ 101 w 101"/>
                <a:gd name="T35" fmla="*/ 28 h 68"/>
                <a:gd name="T36" fmla="*/ 101 w 101"/>
                <a:gd name="T37" fmla="*/ 16 h 68"/>
                <a:gd name="T38" fmla="*/ 85 w 101"/>
                <a:gd name="T3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8">
                  <a:moveTo>
                    <a:pt x="49" y="56"/>
                  </a:moveTo>
                  <a:cubicBezTo>
                    <a:pt x="47" y="56"/>
                    <a:pt x="44" y="55"/>
                    <a:pt x="42" y="54"/>
                  </a:cubicBezTo>
                  <a:cubicBezTo>
                    <a:pt x="31" y="51"/>
                    <a:pt x="25" y="39"/>
                    <a:pt x="29" y="28"/>
                  </a:cubicBezTo>
                  <a:cubicBezTo>
                    <a:pt x="32" y="19"/>
                    <a:pt x="41" y="13"/>
                    <a:pt x="49" y="13"/>
                  </a:cubicBezTo>
                  <a:cubicBezTo>
                    <a:pt x="52" y="13"/>
                    <a:pt x="54" y="14"/>
                    <a:pt x="56" y="15"/>
                  </a:cubicBezTo>
                  <a:cubicBezTo>
                    <a:pt x="67" y="18"/>
                    <a:pt x="73" y="30"/>
                    <a:pt x="69" y="41"/>
                  </a:cubicBezTo>
                  <a:cubicBezTo>
                    <a:pt x="66" y="50"/>
                    <a:pt x="58" y="56"/>
                    <a:pt x="49" y="56"/>
                  </a:cubicBezTo>
                  <a:moveTo>
                    <a:pt x="85" y="0"/>
                  </a:moveTo>
                  <a:cubicBezTo>
                    <a:pt x="16" y="0"/>
                    <a:pt x="16" y="0"/>
                    <a:pt x="16" y="0"/>
                  </a:cubicBezTo>
                  <a:cubicBezTo>
                    <a:pt x="7" y="0"/>
                    <a:pt x="0" y="7"/>
                    <a:pt x="0" y="16"/>
                  </a:cubicBezTo>
                  <a:cubicBezTo>
                    <a:pt x="0" y="52"/>
                    <a:pt x="0" y="52"/>
                    <a:pt x="0" y="52"/>
                  </a:cubicBezTo>
                  <a:cubicBezTo>
                    <a:pt x="0" y="61"/>
                    <a:pt x="7" y="68"/>
                    <a:pt x="16" y="68"/>
                  </a:cubicBezTo>
                  <a:cubicBezTo>
                    <a:pt x="85" y="68"/>
                    <a:pt x="85" y="68"/>
                    <a:pt x="85" y="68"/>
                  </a:cubicBezTo>
                  <a:cubicBezTo>
                    <a:pt x="94" y="68"/>
                    <a:pt x="101" y="61"/>
                    <a:pt x="101" y="52"/>
                  </a:cubicBezTo>
                  <a:cubicBezTo>
                    <a:pt x="101" y="35"/>
                    <a:pt x="101" y="35"/>
                    <a:pt x="101" y="35"/>
                  </a:cubicBezTo>
                  <a:cubicBezTo>
                    <a:pt x="101" y="35"/>
                    <a:pt x="101" y="35"/>
                    <a:pt x="101" y="35"/>
                  </a:cubicBezTo>
                  <a:cubicBezTo>
                    <a:pt x="101" y="28"/>
                    <a:pt x="101" y="28"/>
                    <a:pt x="101" y="28"/>
                  </a:cubicBezTo>
                  <a:cubicBezTo>
                    <a:pt x="101" y="28"/>
                    <a:pt x="101" y="28"/>
                    <a:pt x="101" y="28"/>
                  </a:cubicBezTo>
                  <a:cubicBezTo>
                    <a:pt x="101" y="16"/>
                    <a:pt x="101" y="16"/>
                    <a:pt x="101" y="16"/>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8" name="Freeform 889"/>
            <p:cNvSpPr>
              <a:spLocks noEditPoints="1"/>
            </p:cNvSpPr>
            <p:nvPr/>
          </p:nvSpPr>
          <p:spPr bwMode="auto">
            <a:xfrm>
              <a:off x="3317876" y="5434013"/>
              <a:ext cx="26988" cy="23813"/>
            </a:xfrm>
            <a:custGeom>
              <a:avLst/>
              <a:gdLst>
                <a:gd name="T0" fmla="*/ 14 w 48"/>
                <a:gd name="T1" fmla="*/ 16 h 43"/>
                <a:gd name="T2" fmla="*/ 11 w 48"/>
                <a:gd name="T3" fmla="*/ 15 h 43"/>
                <a:gd name="T4" fmla="*/ 13 w 48"/>
                <a:gd name="T5" fmla="*/ 6 h 43"/>
                <a:gd name="T6" fmla="*/ 19 w 48"/>
                <a:gd name="T7" fmla="*/ 4 h 43"/>
                <a:gd name="T8" fmla="*/ 22 w 48"/>
                <a:gd name="T9" fmla="*/ 5 h 43"/>
                <a:gd name="T10" fmla="*/ 20 w 48"/>
                <a:gd name="T11" fmla="*/ 13 h 43"/>
                <a:gd name="T12" fmla="*/ 14 w 48"/>
                <a:gd name="T13" fmla="*/ 16 h 43"/>
                <a:gd name="T14" fmla="*/ 24 w 48"/>
                <a:gd name="T15" fmla="*/ 0 h 43"/>
                <a:gd name="T16" fmla="*/ 4 w 48"/>
                <a:gd name="T17" fmla="*/ 15 h 43"/>
                <a:gd name="T18" fmla="*/ 17 w 48"/>
                <a:gd name="T19" fmla="*/ 41 h 43"/>
                <a:gd name="T20" fmla="*/ 24 w 48"/>
                <a:gd name="T21" fmla="*/ 43 h 43"/>
                <a:gd name="T22" fmla="*/ 44 w 48"/>
                <a:gd name="T23" fmla="*/ 28 h 43"/>
                <a:gd name="T24" fmla="*/ 31 w 48"/>
                <a:gd name="T25" fmla="*/ 2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4" y="16"/>
                  </a:moveTo>
                  <a:cubicBezTo>
                    <a:pt x="12" y="16"/>
                    <a:pt x="11" y="15"/>
                    <a:pt x="11" y="15"/>
                  </a:cubicBezTo>
                  <a:cubicBezTo>
                    <a:pt x="9" y="13"/>
                    <a:pt x="10" y="9"/>
                    <a:pt x="13" y="6"/>
                  </a:cubicBezTo>
                  <a:cubicBezTo>
                    <a:pt x="15" y="4"/>
                    <a:pt x="17" y="4"/>
                    <a:pt x="19" y="4"/>
                  </a:cubicBezTo>
                  <a:cubicBezTo>
                    <a:pt x="20" y="4"/>
                    <a:pt x="21" y="4"/>
                    <a:pt x="22" y="5"/>
                  </a:cubicBezTo>
                  <a:cubicBezTo>
                    <a:pt x="24" y="7"/>
                    <a:pt x="23" y="11"/>
                    <a:pt x="20" y="13"/>
                  </a:cubicBezTo>
                  <a:cubicBezTo>
                    <a:pt x="18" y="15"/>
                    <a:pt x="16" y="16"/>
                    <a:pt x="14" y="16"/>
                  </a:cubicBezTo>
                  <a:moveTo>
                    <a:pt x="24" y="0"/>
                  </a:moveTo>
                  <a:cubicBezTo>
                    <a:pt x="16" y="0"/>
                    <a:pt x="7" y="6"/>
                    <a:pt x="4" y="15"/>
                  </a:cubicBezTo>
                  <a:cubicBezTo>
                    <a:pt x="0" y="26"/>
                    <a:pt x="6" y="38"/>
                    <a:pt x="17" y="41"/>
                  </a:cubicBezTo>
                  <a:cubicBezTo>
                    <a:pt x="19" y="42"/>
                    <a:pt x="22" y="43"/>
                    <a:pt x="24" y="43"/>
                  </a:cubicBezTo>
                  <a:cubicBezTo>
                    <a:pt x="33" y="43"/>
                    <a:pt x="41" y="37"/>
                    <a:pt x="44" y="28"/>
                  </a:cubicBezTo>
                  <a:cubicBezTo>
                    <a:pt x="48" y="17"/>
                    <a:pt x="42" y="5"/>
                    <a:pt x="31" y="2"/>
                  </a:cubicBezTo>
                  <a:cubicBezTo>
                    <a:pt x="29" y="1"/>
                    <a:pt x="27"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9" name="Freeform 890"/>
            <p:cNvSpPr/>
            <p:nvPr/>
          </p:nvSpPr>
          <p:spPr bwMode="auto">
            <a:xfrm>
              <a:off x="3322638" y="5437188"/>
              <a:ext cx="7938" cy="6350"/>
            </a:xfrm>
            <a:custGeom>
              <a:avLst/>
              <a:gdLst>
                <a:gd name="T0" fmla="*/ 10 w 15"/>
                <a:gd name="T1" fmla="*/ 0 h 12"/>
                <a:gd name="T2" fmla="*/ 4 w 15"/>
                <a:gd name="T3" fmla="*/ 2 h 12"/>
                <a:gd name="T4" fmla="*/ 2 w 15"/>
                <a:gd name="T5" fmla="*/ 11 h 12"/>
                <a:gd name="T6" fmla="*/ 5 w 15"/>
                <a:gd name="T7" fmla="*/ 12 h 12"/>
                <a:gd name="T8" fmla="*/ 11 w 15"/>
                <a:gd name="T9" fmla="*/ 9 h 12"/>
                <a:gd name="T10" fmla="*/ 13 w 15"/>
                <a:gd name="T11" fmla="*/ 1 h 12"/>
                <a:gd name="T12" fmla="*/ 10 w 1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0" y="0"/>
                  </a:moveTo>
                  <a:cubicBezTo>
                    <a:pt x="8" y="0"/>
                    <a:pt x="6" y="0"/>
                    <a:pt x="4" y="2"/>
                  </a:cubicBezTo>
                  <a:cubicBezTo>
                    <a:pt x="1" y="5"/>
                    <a:pt x="0" y="9"/>
                    <a:pt x="2" y="11"/>
                  </a:cubicBezTo>
                  <a:cubicBezTo>
                    <a:pt x="2" y="11"/>
                    <a:pt x="3" y="12"/>
                    <a:pt x="5" y="12"/>
                  </a:cubicBezTo>
                  <a:cubicBezTo>
                    <a:pt x="7" y="12"/>
                    <a:pt x="9" y="11"/>
                    <a:pt x="11" y="9"/>
                  </a:cubicBezTo>
                  <a:cubicBezTo>
                    <a:pt x="14" y="7"/>
                    <a:pt x="15" y="3"/>
                    <a:pt x="13"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0" name="Freeform 891"/>
            <p:cNvSpPr>
              <a:spLocks noEditPoints="1"/>
            </p:cNvSpPr>
            <p:nvPr/>
          </p:nvSpPr>
          <p:spPr bwMode="auto">
            <a:xfrm>
              <a:off x="3319463" y="54276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1" name="Freeform 892"/>
            <p:cNvSpPr>
              <a:spLocks noEditPoints="1"/>
            </p:cNvSpPr>
            <p:nvPr/>
          </p:nvSpPr>
          <p:spPr bwMode="auto">
            <a:xfrm>
              <a:off x="3406776" y="54276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2" name="Freeform 893"/>
            <p:cNvSpPr/>
            <p:nvPr/>
          </p:nvSpPr>
          <p:spPr bwMode="auto">
            <a:xfrm>
              <a:off x="3392488" y="5427663"/>
              <a:ext cx="55563" cy="36513"/>
            </a:xfrm>
            <a:custGeom>
              <a:avLst/>
              <a:gdLst>
                <a:gd name="T0" fmla="*/ 17 w 104"/>
                <a:gd name="T1" fmla="*/ 70 h 70"/>
                <a:gd name="T2" fmla="*/ 0 w 104"/>
                <a:gd name="T3" fmla="*/ 53 h 70"/>
                <a:gd name="T4" fmla="*/ 0 w 104"/>
                <a:gd name="T5" fmla="*/ 17 h 70"/>
                <a:gd name="T6" fmla="*/ 17 w 104"/>
                <a:gd name="T7" fmla="*/ 0 h 70"/>
                <a:gd name="T8" fmla="*/ 17 w 104"/>
                <a:gd name="T9" fmla="*/ 1 h 70"/>
                <a:gd name="T10" fmla="*/ 17 w 104"/>
                <a:gd name="T11" fmla="*/ 2 h 70"/>
                <a:gd name="T12" fmla="*/ 3 w 104"/>
                <a:gd name="T13" fmla="*/ 17 h 70"/>
                <a:gd name="T14" fmla="*/ 3 w 104"/>
                <a:gd name="T15" fmla="*/ 53 h 70"/>
                <a:gd name="T16" fmla="*/ 17 w 104"/>
                <a:gd name="T17" fmla="*/ 67 h 70"/>
                <a:gd name="T18" fmla="*/ 86 w 104"/>
                <a:gd name="T19" fmla="*/ 67 h 70"/>
                <a:gd name="T20" fmla="*/ 101 w 104"/>
                <a:gd name="T21" fmla="*/ 53 h 70"/>
                <a:gd name="T22" fmla="*/ 101 w 104"/>
                <a:gd name="T23" fmla="*/ 17 h 70"/>
                <a:gd name="T24" fmla="*/ 86 w 104"/>
                <a:gd name="T25" fmla="*/ 2 h 70"/>
                <a:gd name="T26" fmla="*/ 17 w 104"/>
                <a:gd name="T27" fmla="*/ 2 h 70"/>
                <a:gd name="T28" fmla="*/ 17 w 104"/>
                <a:gd name="T29" fmla="*/ 1 h 70"/>
                <a:gd name="T30" fmla="*/ 17 w 104"/>
                <a:gd name="T31" fmla="*/ 0 h 70"/>
                <a:gd name="T32" fmla="*/ 86 w 104"/>
                <a:gd name="T33" fmla="*/ 0 h 70"/>
                <a:gd name="T34" fmla="*/ 104 w 104"/>
                <a:gd name="T35" fmla="*/ 17 h 70"/>
                <a:gd name="T36" fmla="*/ 104 w 104"/>
                <a:gd name="T37" fmla="*/ 53 h 70"/>
                <a:gd name="T38" fmla="*/ 86 w 104"/>
                <a:gd name="T39" fmla="*/ 70 h 70"/>
                <a:gd name="T40" fmla="*/ 17 w 104"/>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0">
                  <a:moveTo>
                    <a:pt x="17" y="70"/>
                  </a:moveTo>
                  <a:cubicBezTo>
                    <a:pt x="8" y="70"/>
                    <a:pt x="0" y="62"/>
                    <a:pt x="0" y="53"/>
                  </a:cubicBezTo>
                  <a:cubicBezTo>
                    <a:pt x="0" y="17"/>
                    <a:pt x="0" y="17"/>
                    <a:pt x="0" y="17"/>
                  </a:cubicBezTo>
                  <a:cubicBezTo>
                    <a:pt x="0" y="7"/>
                    <a:pt x="8" y="0"/>
                    <a:pt x="17" y="0"/>
                  </a:cubicBezTo>
                  <a:cubicBezTo>
                    <a:pt x="17" y="1"/>
                    <a:pt x="17" y="1"/>
                    <a:pt x="17" y="1"/>
                  </a:cubicBezTo>
                  <a:cubicBezTo>
                    <a:pt x="17" y="2"/>
                    <a:pt x="17" y="2"/>
                    <a:pt x="17" y="2"/>
                  </a:cubicBezTo>
                  <a:cubicBezTo>
                    <a:pt x="9" y="2"/>
                    <a:pt x="3" y="9"/>
                    <a:pt x="3" y="17"/>
                  </a:cubicBezTo>
                  <a:cubicBezTo>
                    <a:pt x="3" y="53"/>
                    <a:pt x="3" y="53"/>
                    <a:pt x="3" y="53"/>
                  </a:cubicBezTo>
                  <a:cubicBezTo>
                    <a:pt x="3" y="61"/>
                    <a:pt x="9" y="67"/>
                    <a:pt x="17" y="67"/>
                  </a:cubicBezTo>
                  <a:cubicBezTo>
                    <a:pt x="86" y="67"/>
                    <a:pt x="86" y="67"/>
                    <a:pt x="86" y="67"/>
                  </a:cubicBezTo>
                  <a:cubicBezTo>
                    <a:pt x="94" y="67"/>
                    <a:pt x="101" y="61"/>
                    <a:pt x="101" y="53"/>
                  </a:cubicBezTo>
                  <a:cubicBezTo>
                    <a:pt x="101" y="17"/>
                    <a:pt x="101" y="17"/>
                    <a:pt x="101" y="17"/>
                  </a:cubicBezTo>
                  <a:cubicBezTo>
                    <a:pt x="101" y="9"/>
                    <a:pt x="94" y="2"/>
                    <a:pt x="86" y="2"/>
                  </a:cubicBezTo>
                  <a:cubicBezTo>
                    <a:pt x="17" y="2"/>
                    <a:pt x="17" y="2"/>
                    <a:pt x="17" y="2"/>
                  </a:cubicBezTo>
                  <a:cubicBezTo>
                    <a:pt x="17" y="1"/>
                    <a:pt x="17" y="1"/>
                    <a:pt x="17" y="1"/>
                  </a:cubicBezTo>
                  <a:cubicBezTo>
                    <a:pt x="17" y="0"/>
                    <a:pt x="17" y="0"/>
                    <a:pt x="17" y="0"/>
                  </a:cubicBezTo>
                  <a:cubicBezTo>
                    <a:pt x="86" y="0"/>
                    <a:pt x="86" y="0"/>
                    <a:pt x="86" y="0"/>
                  </a:cubicBezTo>
                  <a:cubicBezTo>
                    <a:pt x="96" y="0"/>
                    <a:pt x="104" y="7"/>
                    <a:pt x="104" y="17"/>
                  </a:cubicBezTo>
                  <a:cubicBezTo>
                    <a:pt x="104" y="53"/>
                    <a:pt x="104" y="53"/>
                    <a:pt x="104" y="53"/>
                  </a:cubicBezTo>
                  <a:cubicBezTo>
                    <a:pt x="104" y="62"/>
                    <a:pt x="96" y="70"/>
                    <a:pt x="86" y="70"/>
                  </a:cubicBezTo>
                  <a:lnTo>
                    <a:pt x="17"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3" name="Freeform 894"/>
            <p:cNvSpPr/>
            <p:nvPr/>
          </p:nvSpPr>
          <p:spPr bwMode="auto">
            <a:xfrm>
              <a:off x="3305176" y="5427663"/>
              <a:ext cx="53975" cy="36513"/>
            </a:xfrm>
            <a:custGeom>
              <a:avLst/>
              <a:gdLst>
                <a:gd name="T0" fmla="*/ 17 w 103"/>
                <a:gd name="T1" fmla="*/ 70 h 70"/>
                <a:gd name="T2" fmla="*/ 0 w 103"/>
                <a:gd name="T3" fmla="*/ 53 h 70"/>
                <a:gd name="T4" fmla="*/ 0 w 103"/>
                <a:gd name="T5" fmla="*/ 17 h 70"/>
                <a:gd name="T6" fmla="*/ 17 w 103"/>
                <a:gd name="T7" fmla="*/ 0 h 70"/>
                <a:gd name="T8" fmla="*/ 86 w 103"/>
                <a:gd name="T9" fmla="*/ 0 h 70"/>
                <a:gd name="T10" fmla="*/ 86 w 103"/>
                <a:gd name="T11" fmla="*/ 1 h 70"/>
                <a:gd name="T12" fmla="*/ 86 w 103"/>
                <a:gd name="T13" fmla="*/ 2 h 70"/>
                <a:gd name="T14" fmla="*/ 17 w 103"/>
                <a:gd name="T15" fmla="*/ 2 h 70"/>
                <a:gd name="T16" fmla="*/ 2 w 103"/>
                <a:gd name="T17" fmla="*/ 17 h 70"/>
                <a:gd name="T18" fmla="*/ 2 w 103"/>
                <a:gd name="T19" fmla="*/ 53 h 70"/>
                <a:gd name="T20" fmla="*/ 17 w 103"/>
                <a:gd name="T21" fmla="*/ 67 h 70"/>
                <a:gd name="T22" fmla="*/ 86 w 103"/>
                <a:gd name="T23" fmla="*/ 67 h 70"/>
                <a:gd name="T24" fmla="*/ 101 w 103"/>
                <a:gd name="T25" fmla="*/ 53 h 70"/>
                <a:gd name="T26" fmla="*/ 101 w 103"/>
                <a:gd name="T27" fmla="*/ 17 h 70"/>
                <a:gd name="T28" fmla="*/ 86 w 103"/>
                <a:gd name="T29" fmla="*/ 2 h 70"/>
                <a:gd name="T30" fmla="*/ 86 w 103"/>
                <a:gd name="T31" fmla="*/ 1 h 70"/>
                <a:gd name="T32" fmla="*/ 86 w 103"/>
                <a:gd name="T33" fmla="*/ 0 h 70"/>
                <a:gd name="T34" fmla="*/ 103 w 103"/>
                <a:gd name="T35" fmla="*/ 17 h 70"/>
                <a:gd name="T36" fmla="*/ 103 w 103"/>
                <a:gd name="T37" fmla="*/ 53 h 70"/>
                <a:gd name="T38" fmla="*/ 86 w 103"/>
                <a:gd name="T39" fmla="*/ 70 h 70"/>
                <a:gd name="T40" fmla="*/ 17 w 103"/>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70">
                  <a:moveTo>
                    <a:pt x="17" y="70"/>
                  </a:moveTo>
                  <a:cubicBezTo>
                    <a:pt x="7" y="70"/>
                    <a:pt x="0" y="62"/>
                    <a:pt x="0" y="53"/>
                  </a:cubicBezTo>
                  <a:cubicBezTo>
                    <a:pt x="0" y="17"/>
                    <a:pt x="0" y="17"/>
                    <a:pt x="0" y="17"/>
                  </a:cubicBezTo>
                  <a:cubicBezTo>
                    <a:pt x="0" y="7"/>
                    <a:pt x="7" y="0"/>
                    <a:pt x="17" y="0"/>
                  </a:cubicBezTo>
                  <a:cubicBezTo>
                    <a:pt x="86" y="0"/>
                    <a:pt x="86" y="0"/>
                    <a:pt x="86" y="0"/>
                  </a:cubicBezTo>
                  <a:cubicBezTo>
                    <a:pt x="86" y="1"/>
                    <a:pt x="86" y="1"/>
                    <a:pt x="86" y="1"/>
                  </a:cubicBezTo>
                  <a:cubicBezTo>
                    <a:pt x="86" y="2"/>
                    <a:pt x="86" y="2"/>
                    <a:pt x="86" y="2"/>
                  </a:cubicBezTo>
                  <a:cubicBezTo>
                    <a:pt x="17" y="2"/>
                    <a:pt x="17" y="2"/>
                    <a:pt x="17" y="2"/>
                  </a:cubicBezTo>
                  <a:cubicBezTo>
                    <a:pt x="9" y="2"/>
                    <a:pt x="2" y="9"/>
                    <a:pt x="2" y="17"/>
                  </a:cubicBezTo>
                  <a:cubicBezTo>
                    <a:pt x="2" y="53"/>
                    <a:pt x="2" y="53"/>
                    <a:pt x="2" y="53"/>
                  </a:cubicBezTo>
                  <a:cubicBezTo>
                    <a:pt x="2" y="61"/>
                    <a:pt x="9" y="67"/>
                    <a:pt x="17" y="67"/>
                  </a:cubicBezTo>
                  <a:cubicBezTo>
                    <a:pt x="86" y="67"/>
                    <a:pt x="86" y="67"/>
                    <a:pt x="86" y="67"/>
                  </a:cubicBezTo>
                  <a:cubicBezTo>
                    <a:pt x="94" y="67"/>
                    <a:pt x="101" y="61"/>
                    <a:pt x="101" y="53"/>
                  </a:cubicBezTo>
                  <a:cubicBezTo>
                    <a:pt x="101" y="17"/>
                    <a:pt x="101" y="17"/>
                    <a:pt x="101" y="17"/>
                  </a:cubicBezTo>
                  <a:cubicBezTo>
                    <a:pt x="101" y="9"/>
                    <a:pt x="94" y="2"/>
                    <a:pt x="86" y="2"/>
                  </a:cubicBezTo>
                  <a:cubicBezTo>
                    <a:pt x="86" y="1"/>
                    <a:pt x="86" y="1"/>
                    <a:pt x="86" y="1"/>
                  </a:cubicBezTo>
                  <a:cubicBezTo>
                    <a:pt x="86" y="0"/>
                    <a:pt x="86" y="0"/>
                    <a:pt x="86" y="0"/>
                  </a:cubicBezTo>
                  <a:cubicBezTo>
                    <a:pt x="96" y="0"/>
                    <a:pt x="103" y="7"/>
                    <a:pt x="103" y="17"/>
                  </a:cubicBezTo>
                  <a:cubicBezTo>
                    <a:pt x="103" y="53"/>
                    <a:pt x="103" y="53"/>
                    <a:pt x="103" y="53"/>
                  </a:cubicBezTo>
                  <a:cubicBezTo>
                    <a:pt x="103" y="62"/>
                    <a:pt x="96" y="70"/>
                    <a:pt x="86" y="70"/>
                  </a:cubicBezTo>
                  <a:lnTo>
                    <a:pt x="17"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4" name="Freeform 895"/>
            <p:cNvSpPr/>
            <p:nvPr/>
          </p:nvSpPr>
          <p:spPr bwMode="auto">
            <a:xfrm>
              <a:off x="3267076" y="5434013"/>
              <a:ext cx="30163" cy="44450"/>
            </a:xfrm>
            <a:custGeom>
              <a:avLst/>
              <a:gdLst>
                <a:gd name="T0" fmla="*/ 56 w 57"/>
                <a:gd name="T1" fmla="*/ 28 h 82"/>
                <a:gd name="T2" fmla="*/ 25 w 57"/>
                <a:gd name="T3" fmla="*/ 7 h 82"/>
                <a:gd name="T4" fmla="*/ 11 w 57"/>
                <a:gd name="T5" fmla="*/ 53 h 82"/>
                <a:gd name="T6" fmla="*/ 57 w 57"/>
                <a:gd name="T7" fmla="*/ 58 h 82"/>
                <a:gd name="T8" fmla="*/ 56 w 57"/>
                <a:gd name="T9" fmla="*/ 28 h 82"/>
              </a:gdLst>
              <a:ahLst/>
              <a:cxnLst>
                <a:cxn ang="0">
                  <a:pos x="T0" y="T1"/>
                </a:cxn>
                <a:cxn ang="0">
                  <a:pos x="T2" y="T3"/>
                </a:cxn>
                <a:cxn ang="0">
                  <a:pos x="T4" y="T5"/>
                </a:cxn>
                <a:cxn ang="0">
                  <a:pos x="T6" y="T7"/>
                </a:cxn>
                <a:cxn ang="0">
                  <a:pos x="T8" y="T9"/>
                </a:cxn>
              </a:cxnLst>
              <a:rect l="0" t="0" r="r" b="b"/>
              <a:pathLst>
                <a:path w="57" h="82">
                  <a:moveTo>
                    <a:pt x="56" y="28"/>
                  </a:moveTo>
                  <a:cubicBezTo>
                    <a:pt x="56" y="28"/>
                    <a:pt x="49" y="0"/>
                    <a:pt x="25" y="7"/>
                  </a:cubicBezTo>
                  <a:cubicBezTo>
                    <a:pt x="0" y="14"/>
                    <a:pt x="2" y="40"/>
                    <a:pt x="11" y="53"/>
                  </a:cubicBezTo>
                  <a:cubicBezTo>
                    <a:pt x="20" y="65"/>
                    <a:pt x="50" y="82"/>
                    <a:pt x="57" y="58"/>
                  </a:cubicBezTo>
                  <a:cubicBezTo>
                    <a:pt x="57" y="43"/>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5" name="Freeform 896"/>
            <p:cNvSpPr/>
            <p:nvPr/>
          </p:nvSpPr>
          <p:spPr bwMode="auto">
            <a:xfrm>
              <a:off x="3267076" y="5434013"/>
              <a:ext cx="30163" cy="44450"/>
            </a:xfrm>
            <a:custGeom>
              <a:avLst/>
              <a:gdLst>
                <a:gd name="T0" fmla="*/ 25 w 57"/>
                <a:gd name="T1" fmla="*/ 7 h 82"/>
                <a:gd name="T2" fmla="*/ 56 w 57"/>
                <a:gd name="T3" fmla="*/ 28 h 82"/>
                <a:gd name="T4" fmla="*/ 56 w 57"/>
                <a:gd name="T5" fmla="*/ 28 h 82"/>
                <a:gd name="T6" fmla="*/ 23 w 57"/>
                <a:gd name="T7" fmla="*/ 11 h 82"/>
                <a:gd name="T8" fmla="*/ 21 w 57"/>
                <a:gd name="T9" fmla="*/ 57 h 82"/>
                <a:gd name="T10" fmla="*/ 57 w 57"/>
                <a:gd name="T11" fmla="*/ 58 h 82"/>
                <a:gd name="T12" fmla="*/ 11 w 57"/>
                <a:gd name="T13" fmla="*/ 53 h 82"/>
                <a:gd name="T14" fmla="*/ 25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25" y="7"/>
                  </a:moveTo>
                  <a:cubicBezTo>
                    <a:pt x="49" y="0"/>
                    <a:pt x="56" y="28"/>
                    <a:pt x="56" y="28"/>
                  </a:cubicBezTo>
                  <a:cubicBezTo>
                    <a:pt x="56" y="28"/>
                    <a:pt x="56" y="28"/>
                    <a:pt x="56" y="28"/>
                  </a:cubicBezTo>
                  <a:cubicBezTo>
                    <a:pt x="56" y="28"/>
                    <a:pt x="45" y="5"/>
                    <a:pt x="23" y="11"/>
                  </a:cubicBezTo>
                  <a:cubicBezTo>
                    <a:pt x="1" y="16"/>
                    <a:pt x="11" y="52"/>
                    <a:pt x="21" y="57"/>
                  </a:cubicBezTo>
                  <a:cubicBezTo>
                    <a:pt x="31" y="62"/>
                    <a:pt x="47" y="71"/>
                    <a:pt x="57" y="58"/>
                  </a:cubicBezTo>
                  <a:cubicBezTo>
                    <a:pt x="50" y="82"/>
                    <a:pt x="20" y="65"/>
                    <a:pt x="11" y="53"/>
                  </a:cubicBezTo>
                  <a:cubicBezTo>
                    <a:pt x="2" y="40"/>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6" name="Freeform 897"/>
            <p:cNvSpPr/>
            <p:nvPr/>
          </p:nvSpPr>
          <p:spPr bwMode="auto">
            <a:xfrm>
              <a:off x="3276601" y="5443538"/>
              <a:ext cx="14288" cy="12700"/>
            </a:xfrm>
            <a:custGeom>
              <a:avLst/>
              <a:gdLst>
                <a:gd name="T0" fmla="*/ 24 w 24"/>
                <a:gd name="T1" fmla="*/ 18 h 23"/>
                <a:gd name="T2" fmla="*/ 21 w 24"/>
                <a:gd name="T3" fmla="*/ 7 h 23"/>
                <a:gd name="T4" fmla="*/ 21 w 24"/>
                <a:gd name="T5" fmla="*/ 7 h 23"/>
                <a:gd name="T6" fmla="*/ 13 w 24"/>
                <a:gd name="T7" fmla="*/ 1 h 23"/>
                <a:gd name="T8" fmla="*/ 10 w 24"/>
                <a:gd name="T9" fmla="*/ 0 h 23"/>
                <a:gd name="T10" fmla="*/ 7 w 24"/>
                <a:gd name="T11" fmla="*/ 2 h 23"/>
                <a:gd name="T12" fmla="*/ 9 w 24"/>
                <a:gd name="T13" fmla="*/ 4 h 23"/>
                <a:gd name="T14" fmla="*/ 9 w 24"/>
                <a:gd name="T15" fmla="*/ 4 h 23"/>
                <a:gd name="T16" fmla="*/ 12 w 24"/>
                <a:gd name="T17" fmla="*/ 4 h 23"/>
                <a:gd name="T18" fmla="*/ 16 w 24"/>
                <a:gd name="T19" fmla="*/ 7 h 23"/>
                <a:gd name="T20" fmla="*/ 12 w 24"/>
                <a:gd name="T21" fmla="*/ 8 h 23"/>
                <a:gd name="T22" fmla="*/ 1 w 24"/>
                <a:gd name="T23" fmla="*/ 19 h 23"/>
                <a:gd name="T24" fmla="*/ 0 w 24"/>
                <a:gd name="T25" fmla="*/ 20 h 23"/>
                <a:gd name="T26" fmla="*/ 1 w 24"/>
                <a:gd name="T27" fmla="*/ 23 h 23"/>
                <a:gd name="T28" fmla="*/ 1 w 24"/>
                <a:gd name="T29" fmla="*/ 23 h 23"/>
                <a:gd name="T30" fmla="*/ 4 w 24"/>
                <a:gd name="T31" fmla="*/ 21 h 23"/>
                <a:gd name="T32" fmla="*/ 4 w 24"/>
                <a:gd name="T33" fmla="*/ 20 h 23"/>
                <a:gd name="T34" fmla="*/ 14 w 24"/>
                <a:gd name="T35" fmla="*/ 12 h 23"/>
                <a:gd name="T36" fmla="*/ 18 w 24"/>
                <a:gd name="T37" fmla="*/ 10 h 23"/>
                <a:gd name="T38" fmla="*/ 18 w 24"/>
                <a:gd name="T39" fmla="*/ 10 h 23"/>
                <a:gd name="T40" fmla="*/ 21 w 24"/>
                <a:gd name="T41" fmla="*/ 18 h 23"/>
                <a:gd name="T42" fmla="*/ 22 w 24"/>
                <a:gd name="T43" fmla="*/ 20 h 23"/>
                <a:gd name="T44" fmla="*/ 23 w 24"/>
                <a:gd name="T45" fmla="*/ 20 h 23"/>
                <a:gd name="T46" fmla="*/ 24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24" y="18"/>
                  </a:moveTo>
                  <a:cubicBezTo>
                    <a:pt x="24" y="13"/>
                    <a:pt x="23" y="10"/>
                    <a:pt x="21" y="7"/>
                  </a:cubicBezTo>
                  <a:cubicBezTo>
                    <a:pt x="21" y="7"/>
                    <a:pt x="21" y="7"/>
                    <a:pt x="21" y="7"/>
                  </a:cubicBezTo>
                  <a:cubicBezTo>
                    <a:pt x="19" y="3"/>
                    <a:pt x="16" y="2"/>
                    <a:pt x="13" y="1"/>
                  </a:cubicBezTo>
                  <a:cubicBezTo>
                    <a:pt x="11" y="0"/>
                    <a:pt x="10" y="0"/>
                    <a:pt x="10" y="0"/>
                  </a:cubicBezTo>
                  <a:cubicBezTo>
                    <a:pt x="8" y="0"/>
                    <a:pt x="8" y="1"/>
                    <a:pt x="7" y="2"/>
                  </a:cubicBezTo>
                  <a:cubicBezTo>
                    <a:pt x="7" y="3"/>
                    <a:pt x="8" y="4"/>
                    <a:pt x="9" y="4"/>
                  </a:cubicBezTo>
                  <a:cubicBezTo>
                    <a:pt x="9" y="4"/>
                    <a:pt x="9" y="4"/>
                    <a:pt x="9" y="4"/>
                  </a:cubicBezTo>
                  <a:cubicBezTo>
                    <a:pt x="10" y="4"/>
                    <a:pt x="11" y="4"/>
                    <a:pt x="12" y="4"/>
                  </a:cubicBezTo>
                  <a:cubicBezTo>
                    <a:pt x="13" y="5"/>
                    <a:pt x="15" y="6"/>
                    <a:pt x="16" y="7"/>
                  </a:cubicBezTo>
                  <a:cubicBezTo>
                    <a:pt x="15" y="7"/>
                    <a:pt x="14" y="8"/>
                    <a:pt x="12" y="8"/>
                  </a:cubicBezTo>
                  <a:cubicBezTo>
                    <a:pt x="8" y="10"/>
                    <a:pt x="3" y="13"/>
                    <a:pt x="1" y="19"/>
                  </a:cubicBezTo>
                  <a:cubicBezTo>
                    <a:pt x="1" y="20"/>
                    <a:pt x="1" y="20"/>
                    <a:pt x="0" y="20"/>
                  </a:cubicBezTo>
                  <a:cubicBezTo>
                    <a:pt x="0" y="21"/>
                    <a:pt x="0" y="22"/>
                    <a:pt x="1" y="23"/>
                  </a:cubicBezTo>
                  <a:cubicBezTo>
                    <a:pt x="1" y="23"/>
                    <a:pt x="1" y="23"/>
                    <a:pt x="1" y="23"/>
                  </a:cubicBezTo>
                  <a:cubicBezTo>
                    <a:pt x="2" y="23"/>
                    <a:pt x="4" y="22"/>
                    <a:pt x="4" y="21"/>
                  </a:cubicBezTo>
                  <a:cubicBezTo>
                    <a:pt x="4" y="20"/>
                    <a:pt x="4" y="20"/>
                    <a:pt x="4" y="20"/>
                  </a:cubicBezTo>
                  <a:cubicBezTo>
                    <a:pt x="6" y="16"/>
                    <a:pt x="10" y="13"/>
                    <a:pt x="14" y="12"/>
                  </a:cubicBezTo>
                  <a:cubicBezTo>
                    <a:pt x="15" y="11"/>
                    <a:pt x="17" y="11"/>
                    <a:pt x="18" y="10"/>
                  </a:cubicBezTo>
                  <a:cubicBezTo>
                    <a:pt x="18" y="10"/>
                    <a:pt x="18" y="10"/>
                    <a:pt x="18" y="10"/>
                  </a:cubicBezTo>
                  <a:cubicBezTo>
                    <a:pt x="19" y="12"/>
                    <a:pt x="20" y="15"/>
                    <a:pt x="21" y="18"/>
                  </a:cubicBezTo>
                  <a:cubicBezTo>
                    <a:pt x="21" y="19"/>
                    <a:pt x="21" y="19"/>
                    <a:pt x="22" y="20"/>
                  </a:cubicBezTo>
                  <a:cubicBezTo>
                    <a:pt x="23" y="20"/>
                    <a:pt x="23" y="20"/>
                    <a:pt x="23" y="20"/>
                  </a:cubicBezTo>
                  <a:cubicBezTo>
                    <a:pt x="24" y="20"/>
                    <a:pt x="24" y="19"/>
                    <a:pt x="24"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7" name="Freeform 898"/>
            <p:cNvSpPr/>
            <p:nvPr/>
          </p:nvSpPr>
          <p:spPr bwMode="auto">
            <a:xfrm>
              <a:off x="3454401" y="5434013"/>
              <a:ext cx="30163" cy="44450"/>
            </a:xfrm>
            <a:custGeom>
              <a:avLst/>
              <a:gdLst>
                <a:gd name="T0" fmla="*/ 2 w 57"/>
                <a:gd name="T1" fmla="*/ 28 h 82"/>
                <a:gd name="T2" fmla="*/ 33 w 57"/>
                <a:gd name="T3" fmla="*/ 7 h 82"/>
                <a:gd name="T4" fmla="*/ 46 w 57"/>
                <a:gd name="T5" fmla="*/ 53 h 82"/>
                <a:gd name="T6" fmla="*/ 0 w 57"/>
                <a:gd name="T7" fmla="*/ 58 h 82"/>
                <a:gd name="T8" fmla="*/ 2 w 57"/>
                <a:gd name="T9" fmla="*/ 28 h 82"/>
              </a:gdLst>
              <a:ahLst/>
              <a:cxnLst>
                <a:cxn ang="0">
                  <a:pos x="T0" y="T1"/>
                </a:cxn>
                <a:cxn ang="0">
                  <a:pos x="T2" y="T3"/>
                </a:cxn>
                <a:cxn ang="0">
                  <a:pos x="T4" y="T5"/>
                </a:cxn>
                <a:cxn ang="0">
                  <a:pos x="T6" y="T7"/>
                </a:cxn>
                <a:cxn ang="0">
                  <a:pos x="T8" y="T9"/>
                </a:cxn>
              </a:cxnLst>
              <a:rect l="0" t="0" r="r" b="b"/>
              <a:pathLst>
                <a:path w="57" h="82">
                  <a:moveTo>
                    <a:pt x="2" y="28"/>
                  </a:moveTo>
                  <a:cubicBezTo>
                    <a:pt x="2" y="28"/>
                    <a:pt x="8" y="0"/>
                    <a:pt x="33" y="7"/>
                  </a:cubicBezTo>
                  <a:cubicBezTo>
                    <a:pt x="57" y="14"/>
                    <a:pt x="55" y="40"/>
                    <a:pt x="46" y="53"/>
                  </a:cubicBezTo>
                  <a:cubicBezTo>
                    <a:pt x="37" y="65"/>
                    <a:pt x="8" y="82"/>
                    <a:pt x="0" y="58"/>
                  </a:cubicBezTo>
                  <a:cubicBezTo>
                    <a:pt x="0" y="43"/>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8" name="Freeform 899"/>
            <p:cNvSpPr/>
            <p:nvPr/>
          </p:nvSpPr>
          <p:spPr bwMode="auto">
            <a:xfrm>
              <a:off x="3454401" y="5434013"/>
              <a:ext cx="30163" cy="44450"/>
            </a:xfrm>
            <a:custGeom>
              <a:avLst/>
              <a:gdLst>
                <a:gd name="T0" fmla="*/ 33 w 57"/>
                <a:gd name="T1" fmla="*/ 7 h 82"/>
                <a:gd name="T2" fmla="*/ 2 w 57"/>
                <a:gd name="T3" fmla="*/ 28 h 82"/>
                <a:gd name="T4" fmla="*/ 2 w 57"/>
                <a:gd name="T5" fmla="*/ 28 h 82"/>
                <a:gd name="T6" fmla="*/ 35 w 57"/>
                <a:gd name="T7" fmla="*/ 11 h 82"/>
                <a:gd name="T8" fmla="*/ 37 w 57"/>
                <a:gd name="T9" fmla="*/ 57 h 82"/>
                <a:gd name="T10" fmla="*/ 0 w 57"/>
                <a:gd name="T11" fmla="*/ 58 h 82"/>
                <a:gd name="T12" fmla="*/ 46 w 57"/>
                <a:gd name="T13" fmla="*/ 53 h 82"/>
                <a:gd name="T14" fmla="*/ 33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33" y="7"/>
                  </a:moveTo>
                  <a:cubicBezTo>
                    <a:pt x="8" y="0"/>
                    <a:pt x="2" y="28"/>
                    <a:pt x="2" y="28"/>
                  </a:cubicBezTo>
                  <a:cubicBezTo>
                    <a:pt x="2" y="28"/>
                    <a:pt x="2" y="28"/>
                    <a:pt x="2" y="28"/>
                  </a:cubicBezTo>
                  <a:cubicBezTo>
                    <a:pt x="2" y="28"/>
                    <a:pt x="12" y="5"/>
                    <a:pt x="35" y="11"/>
                  </a:cubicBezTo>
                  <a:cubicBezTo>
                    <a:pt x="57" y="16"/>
                    <a:pt x="47" y="52"/>
                    <a:pt x="37" y="57"/>
                  </a:cubicBezTo>
                  <a:cubicBezTo>
                    <a:pt x="26" y="62"/>
                    <a:pt x="10" y="71"/>
                    <a:pt x="0" y="58"/>
                  </a:cubicBezTo>
                  <a:cubicBezTo>
                    <a:pt x="8" y="82"/>
                    <a:pt x="37" y="65"/>
                    <a:pt x="46" y="53"/>
                  </a:cubicBezTo>
                  <a:cubicBezTo>
                    <a:pt x="55" y="40"/>
                    <a:pt x="57"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9" name="Freeform 900"/>
            <p:cNvSpPr/>
            <p:nvPr/>
          </p:nvSpPr>
          <p:spPr bwMode="auto">
            <a:xfrm>
              <a:off x="3462338" y="5443538"/>
              <a:ext cx="12700" cy="12700"/>
            </a:xfrm>
            <a:custGeom>
              <a:avLst/>
              <a:gdLst>
                <a:gd name="T0" fmla="*/ 0 w 24"/>
                <a:gd name="T1" fmla="*/ 18 h 23"/>
                <a:gd name="T2" fmla="*/ 3 w 24"/>
                <a:gd name="T3" fmla="*/ 7 h 23"/>
                <a:gd name="T4" fmla="*/ 3 w 24"/>
                <a:gd name="T5" fmla="*/ 7 h 23"/>
                <a:gd name="T6" fmla="*/ 11 w 24"/>
                <a:gd name="T7" fmla="*/ 1 h 23"/>
                <a:gd name="T8" fmla="*/ 15 w 24"/>
                <a:gd name="T9" fmla="*/ 0 h 23"/>
                <a:gd name="T10" fmla="*/ 17 w 24"/>
                <a:gd name="T11" fmla="*/ 2 h 23"/>
                <a:gd name="T12" fmla="*/ 15 w 24"/>
                <a:gd name="T13" fmla="*/ 4 h 23"/>
                <a:gd name="T14" fmla="*/ 15 w 24"/>
                <a:gd name="T15" fmla="*/ 4 h 23"/>
                <a:gd name="T16" fmla="*/ 12 w 24"/>
                <a:gd name="T17" fmla="*/ 4 h 23"/>
                <a:gd name="T18" fmla="*/ 8 w 24"/>
                <a:gd name="T19" fmla="*/ 7 h 23"/>
                <a:gd name="T20" fmla="*/ 12 w 24"/>
                <a:gd name="T21" fmla="*/ 8 h 23"/>
                <a:gd name="T22" fmla="*/ 23 w 24"/>
                <a:gd name="T23" fmla="*/ 19 h 23"/>
                <a:gd name="T24" fmla="*/ 24 w 24"/>
                <a:gd name="T25" fmla="*/ 20 h 23"/>
                <a:gd name="T26" fmla="*/ 23 w 24"/>
                <a:gd name="T27" fmla="*/ 23 h 23"/>
                <a:gd name="T28" fmla="*/ 23 w 24"/>
                <a:gd name="T29" fmla="*/ 23 h 23"/>
                <a:gd name="T30" fmla="*/ 20 w 24"/>
                <a:gd name="T31" fmla="*/ 21 h 23"/>
                <a:gd name="T32" fmla="*/ 20 w 24"/>
                <a:gd name="T33" fmla="*/ 20 h 23"/>
                <a:gd name="T34" fmla="*/ 11 w 24"/>
                <a:gd name="T35" fmla="*/ 12 h 23"/>
                <a:gd name="T36" fmla="*/ 6 w 24"/>
                <a:gd name="T37" fmla="*/ 10 h 23"/>
                <a:gd name="T38" fmla="*/ 6 w 24"/>
                <a:gd name="T39" fmla="*/ 10 h 23"/>
                <a:gd name="T40" fmla="*/ 4 w 24"/>
                <a:gd name="T41" fmla="*/ 18 h 23"/>
                <a:gd name="T42" fmla="*/ 3 w 24"/>
                <a:gd name="T43" fmla="*/ 20 h 23"/>
                <a:gd name="T44" fmla="*/ 2 w 24"/>
                <a:gd name="T45" fmla="*/ 20 h 23"/>
                <a:gd name="T46" fmla="*/ 0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8"/>
                  </a:moveTo>
                  <a:cubicBezTo>
                    <a:pt x="0" y="13"/>
                    <a:pt x="1" y="10"/>
                    <a:pt x="3" y="7"/>
                  </a:cubicBezTo>
                  <a:cubicBezTo>
                    <a:pt x="3" y="7"/>
                    <a:pt x="3" y="7"/>
                    <a:pt x="3" y="7"/>
                  </a:cubicBezTo>
                  <a:cubicBezTo>
                    <a:pt x="5" y="3"/>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4"/>
                  </a:cubicBezTo>
                  <a:cubicBezTo>
                    <a:pt x="11" y="5"/>
                    <a:pt x="10" y="6"/>
                    <a:pt x="8" y="7"/>
                  </a:cubicBezTo>
                  <a:cubicBezTo>
                    <a:pt x="9" y="7"/>
                    <a:pt x="11" y="8"/>
                    <a:pt x="12" y="8"/>
                  </a:cubicBezTo>
                  <a:cubicBezTo>
                    <a:pt x="16" y="10"/>
                    <a:pt x="21" y="13"/>
                    <a:pt x="23" y="19"/>
                  </a:cubicBezTo>
                  <a:cubicBezTo>
                    <a:pt x="24" y="20"/>
                    <a:pt x="24" y="20"/>
                    <a:pt x="24" y="20"/>
                  </a:cubicBezTo>
                  <a:cubicBezTo>
                    <a:pt x="24" y="21"/>
                    <a:pt x="24" y="22"/>
                    <a:pt x="23" y="23"/>
                  </a:cubicBezTo>
                  <a:cubicBezTo>
                    <a:pt x="23" y="23"/>
                    <a:pt x="23" y="23"/>
                    <a:pt x="23" y="23"/>
                  </a:cubicBezTo>
                  <a:cubicBezTo>
                    <a:pt x="22" y="23"/>
                    <a:pt x="21" y="22"/>
                    <a:pt x="20" y="21"/>
                  </a:cubicBezTo>
                  <a:cubicBezTo>
                    <a:pt x="20" y="20"/>
                    <a:pt x="20" y="20"/>
                    <a:pt x="20" y="20"/>
                  </a:cubicBezTo>
                  <a:cubicBezTo>
                    <a:pt x="18" y="16"/>
                    <a:pt x="14" y="13"/>
                    <a:pt x="11" y="12"/>
                  </a:cubicBezTo>
                  <a:cubicBezTo>
                    <a:pt x="9" y="11"/>
                    <a:pt x="8" y="11"/>
                    <a:pt x="6" y="10"/>
                  </a:cubicBezTo>
                  <a:cubicBezTo>
                    <a:pt x="6" y="10"/>
                    <a:pt x="6" y="10"/>
                    <a:pt x="6" y="10"/>
                  </a:cubicBezTo>
                  <a:cubicBezTo>
                    <a:pt x="5" y="12"/>
                    <a:pt x="4" y="15"/>
                    <a:pt x="4" y="18"/>
                  </a:cubicBezTo>
                  <a:cubicBezTo>
                    <a:pt x="4" y="19"/>
                    <a:pt x="3" y="19"/>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0" name="Freeform 901"/>
            <p:cNvSpPr/>
            <p:nvPr/>
          </p:nvSpPr>
          <p:spPr bwMode="auto">
            <a:xfrm>
              <a:off x="3344863" y="5491163"/>
              <a:ext cx="53975" cy="17463"/>
            </a:xfrm>
            <a:custGeom>
              <a:avLst/>
              <a:gdLst>
                <a:gd name="T0" fmla="*/ 99 w 102"/>
                <a:gd name="T1" fmla="*/ 33 h 33"/>
                <a:gd name="T2" fmla="*/ 92 w 102"/>
                <a:gd name="T3" fmla="*/ 28 h 33"/>
                <a:gd name="T4" fmla="*/ 75 w 102"/>
                <a:gd name="T5" fmla="*/ 18 h 33"/>
                <a:gd name="T6" fmla="*/ 28 w 102"/>
                <a:gd name="T7" fmla="*/ 4 h 33"/>
                <a:gd name="T8" fmla="*/ 3 w 102"/>
                <a:gd name="T9" fmla="*/ 13 h 33"/>
                <a:gd name="T10" fmla="*/ 1 w 102"/>
                <a:gd name="T11" fmla="*/ 13 h 33"/>
                <a:gd name="T12" fmla="*/ 1 w 102"/>
                <a:gd name="T13" fmla="*/ 10 h 33"/>
                <a:gd name="T14" fmla="*/ 28 w 102"/>
                <a:gd name="T15" fmla="*/ 0 h 33"/>
                <a:gd name="T16" fmla="*/ 101 w 102"/>
                <a:gd name="T17" fmla="*/ 30 h 33"/>
                <a:gd name="T18" fmla="*/ 101 w 102"/>
                <a:gd name="T19" fmla="*/ 33 h 33"/>
                <a:gd name="T20" fmla="*/ 100 w 102"/>
                <a:gd name="T21" fmla="*/ 33 h 33"/>
                <a:gd name="T22" fmla="*/ 99 w 102"/>
                <a:gd name="T2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33">
                  <a:moveTo>
                    <a:pt x="99" y="33"/>
                  </a:moveTo>
                  <a:cubicBezTo>
                    <a:pt x="99" y="33"/>
                    <a:pt x="97" y="31"/>
                    <a:pt x="92" y="28"/>
                  </a:cubicBezTo>
                  <a:cubicBezTo>
                    <a:pt x="88" y="26"/>
                    <a:pt x="82" y="22"/>
                    <a:pt x="75" y="18"/>
                  </a:cubicBezTo>
                  <a:cubicBezTo>
                    <a:pt x="61" y="11"/>
                    <a:pt x="44" y="4"/>
                    <a:pt x="28" y="4"/>
                  </a:cubicBezTo>
                  <a:cubicBezTo>
                    <a:pt x="19" y="4"/>
                    <a:pt x="10" y="6"/>
                    <a:pt x="3" y="13"/>
                  </a:cubicBezTo>
                  <a:cubicBezTo>
                    <a:pt x="3" y="14"/>
                    <a:pt x="1" y="14"/>
                    <a:pt x="1" y="13"/>
                  </a:cubicBezTo>
                  <a:cubicBezTo>
                    <a:pt x="0" y="12"/>
                    <a:pt x="0" y="11"/>
                    <a:pt x="1" y="10"/>
                  </a:cubicBezTo>
                  <a:cubicBezTo>
                    <a:pt x="8" y="3"/>
                    <a:pt x="18" y="0"/>
                    <a:pt x="28" y="0"/>
                  </a:cubicBezTo>
                  <a:cubicBezTo>
                    <a:pt x="61" y="0"/>
                    <a:pt x="101" y="30"/>
                    <a:pt x="101" y="30"/>
                  </a:cubicBezTo>
                  <a:cubicBezTo>
                    <a:pt x="102" y="31"/>
                    <a:pt x="102" y="32"/>
                    <a:pt x="101" y="33"/>
                  </a:cubicBezTo>
                  <a:cubicBezTo>
                    <a:pt x="101" y="33"/>
                    <a:pt x="101" y="33"/>
                    <a:pt x="100" y="33"/>
                  </a:cubicBezTo>
                  <a:cubicBezTo>
                    <a:pt x="100" y="33"/>
                    <a:pt x="99" y="33"/>
                    <a:pt x="99" y="3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1" name="Freeform 902"/>
            <p:cNvSpPr/>
            <p:nvPr/>
          </p:nvSpPr>
          <p:spPr bwMode="auto">
            <a:xfrm>
              <a:off x="3268663" y="5473701"/>
              <a:ext cx="73025" cy="79375"/>
            </a:xfrm>
            <a:custGeom>
              <a:avLst/>
              <a:gdLst>
                <a:gd name="T0" fmla="*/ 63 w 136"/>
                <a:gd name="T1" fmla="*/ 101 h 150"/>
                <a:gd name="T2" fmla="*/ 28 w 136"/>
                <a:gd name="T3" fmla="*/ 67 h 150"/>
                <a:gd name="T4" fmla="*/ 26 w 136"/>
                <a:gd name="T5" fmla="*/ 6 h 150"/>
                <a:gd name="T6" fmla="*/ 52 w 136"/>
                <a:gd name="T7" fmla="*/ 28 h 150"/>
                <a:gd name="T8" fmla="*/ 87 w 136"/>
                <a:gd name="T9" fmla="*/ 60 h 150"/>
                <a:gd name="T10" fmla="*/ 136 w 136"/>
                <a:gd name="T11" fmla="*/ 110 h 150"/>
                <a:gd name="T12" fmla="*/ 117 w 136"/>
                <a:gd name="T13" fmla="*/ 150 h 150"/>
                <a:gd name="T14" fmla="*/ 63 w 136"/>
                <a:gd name="T15" fmla="*/ 101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50">
                  <a:moveTo>
                    <a:pt x="63" y="101"/>
                  </a:moveTo>
                  <a:cubicBezTo>
                    <a:pt x="63" y="101"/>
                    <a:pt x="42" y="81"/>
                    <a:pt x="28" y="67"/>
                  </a:cubicBezTo>
                  <a:cubicBezTo>
                    <a:pt x="14" y="52"/>
                    <a:pt x="0" y="16"/>
                    <a:pt x="26" y="6"/>
                  </a:cubicBezTo>
                  <a:cubicBezTo>
                    <a:pt x="43" y="0"/>
                    <a:pt x="52" y="14"/>
                    <a:pt x="52" y="28"/>
                  </a:cubicBezTo>
                  <a:cubicBezTo>
                    <a:pt x="52" y="41"/>
                    <a:pt x="62" y="48"/>
                    <a:pt x="87" y="60"/>
                  </a:cubicBezTo>
                  <a:cubicBezTo>
                    <a:pt x="112" y="71"/>
                    <a:pt x="136" y="91"/>
                    <a:pt x="136" y="110"/>
                  </a:cubicBezTo>
                  <a:cubicBezTo>
                    <a:pt x="136" y="130"/>
                    <a:pt x="131" y="141"/>
                    <a:pt x="117" y="150"/>
                  </a:cubicBezTo>
                  <a:cubicBezTo>
                    <a:pt x="78" y="130"/>
                    <a:pt x="63" y="101"/>
                    <a:pt x="63" y="10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2" name="Freeform 903"/>
            <p:cNvSpPr/>
            <p:nvPr/>
          </p:nvSpPr>
          <p:spPr bwMode="auto">
            <a:xfrm>
              <a:off x="3262313" y="5527676"/>
              <a:ext cx="71438" cy="100013"/>
            </a:xfrm>
            <a:custGeom>
              <a:avLst/>
              <a:gdLst>
                <a:gd name="T0" fmla="*/ 57 w 134"/>
                <a:gd name="T1" fmla="*/ 0 h 188"/>
                <a:gd name="T2" fmla="*/ 21 w 134"/>
                <a:gd name="T3" fmla="*/ 93 h 188"/>
                <a:gd name="T4" fmla="*/ 21 w 134"/>
                <a:gd name="T5" fmla="*/ 179 h 188"/>
                <a:gd name="T6" fmla="*/ 134 w 134"/>
                <a:gd name="T7" fmla="*/ 53 h 188"/>
                <a:gd name="T8" fmla="*/ 57 w 134"/>
                <a:gd name="T9" fmla="*/ 0 h 188"/>
              </a:gdLst>
              <a:ahLst/>
              <a:cxnLst>
                <a:cxn ang="0">
                  <a:pos x="T0" y="T1"/>
                </a:cxn>
                <a:cxn ang="0">
                  <a:pos x="T2" y="T3"/>
                </a:cxn>
                <a:cxn ang="0">
                  <a:pos x="T4" y="T5"/>
                </a:cxn>
                <a:cxn ang="0">
                  <a:pos x="T6" y="T7"/>
                </a:cxn>
                <a:cxn ang="0">
                  <a:pos x="T8" y="T9"/>
                </a:cxn>
              </a:cxnLst>
              <a:rect l="0" t="0" r="r" b="b"/>
              <a:pathLst>
                <a:path w="134" h="188">
                  <a:moveTo>
                    <a:pt x="57" y="0"/>
                  </a:moveTo>
                  <a:cubicBezTo>
                    <a:pt x="57" y="0"/>
                    <a:pt x="31" y="68"/>
                    <a:pt x="21" y="93"/>
                  </a:cubicBezTo>
                  <a:cubicBezTo>
                    <a:pt x="11" y="118"/>
                    <a:pt x="0" y="170"/>
                    <a:pt x="21" y="179"/>
                  </a:cubicBezTo>
                  <a:cubicBezTo>
                    <a:pt x="42" y="188"/>
                    <a:pt x="98" y="144"/>
                    <a:pt x="134" y="53"/>
                  </a:cubicBezTo>
                  <a:cubicBezTo>
                    <a:pt x="106" y="34"/>
                    <a:pt x="57" y="0"/>
                    <a:pt x="57"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3" name="Freeform 904"/>
            <p:cNvSpPr/>
            <p:nvPr/>
          </p:nvSpPr>
          <p:spPr bwMode="auto">
            <a:xfrm>
              <a:off x="3276601" y="5476876"/>
              <a:ext cx="63500" cy="73025"/>
            </a:xfrm>
            <a:custGeom>
              <a:avLst/>
              <a:gdLst>
                <a:gd name="T0" fmla="*/ 45 w 120"/>
                <a:gd name="T1" fmla="*/ 96 h 138"/>
                <a:gd name="T2" fmla="*/ 28 w 120"/>
                <a:gd name="T3" fmla="*/ 68 h 138"/>
                <a:gd name="T4" fmla="*/ 3 w 120"/>
                <a:gd name="T5" fmla="*/ 20 h 138"/>
                <a:gd name="T6" fmla="*/ 27 w 120"/>
                <a:gd name="T7" fmla="*/ 7 h 138"/>
                <a:gd name="T8" fmla="*/ 34 w 120"/>
                <a:gd name="T9" fmla="*/ 30 h 138"/>
                <a:gd name="T10" fmla="*/ 55 w 120"/>
                <a:gd name="T11" fmla="*/ 49 h 138"/>
                <a:gd name="T12" fmla="*/ 112 w 120"/>
                <a:gd name="T13" fmla="*/ 86 h 138"/>
                <a:gd name="T14" fmla="*/ 107 w 120"/>
                <a:gd name="T15" fmla="*/ 131 h 138"/>
                <a:gd name="T16" fmla="*/ 45 w 120"/>
                <a:gd name="T17" fmla="*/ 9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38">
                  <a:moveTo>
                    <a:pt x="45" y="96"/>
                  </a:moveTo>
                  <a:cubicBezTo>
                    <a:pt x="45" y="96"/>
                    <a:pt x="47" y="88"/>
                    <a:pt x="28" y="68"/>
                  </a:cubicBezTo>
                  <a:cubicBezTo>
                    <a:pt x="9" y="49"/>
                    <a:pt x="0" y="35"/>
                    <a:pt x="3" y="20"/>
                  </a:cubicBezTo>
                  <a:cubicBezTo>
                    <a:pt x="6" y="4"/>
                    <a:pt x="20" y="0"/>
                    <a:pt x="27" y="7"/>
                  </a:cubicBezTo>
                  <a:cubicBezTo>
                    <a:pt x="34" y="14"/>
                    <a:pt x="34" y="23"/>
                    <a:pt x="34" y="30"/>
                  </a:cubicBezTo>
                  <a:cubicBezTo>
                    <a:pt x="34" y="37"/>
                    <a:pt x="40" y="43"/>
                    <a:pt x="55" y="49"/>
                  </a:cubicBezTo>
                  <a:cubicBezTo>
                    <a:pt x="69" y="56"/>
                    <a:pt x="105" y="73"/>
                    <a:pt x="112" y="86"/>
                  </a:cubicBezTo>
                  <a:cubicBezTo>
                    <a:pt x="118" y="100"/>
                    <a:pt x="120" y="124"/>
                    <a:pt x="107" y="131"/>
                  </a:cubicBezTo>
                  <a:cubicBezTo>
                    <a:pt x="94" y="138"/>
                    <a:pt x="45" y="96"/>
                    <a:pt x="45" y="9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4" name="Freeform 905"/>
            <p:cNvSpPr/>
            <p:nvPr/>
          </p:nvSpPr>
          <p:spPr bwMode="auto">
            <a:xfrm>
              <a:off x="3289301" y="5519738"/>
              <a:ext cx="53975" cy="42863"/>
            </a:xfrm>
            <a:custGeom>
              <a:avLst/>
              <a:gdLst>
                <a:gd name="T0" fmla="*/ 12 w 103"/>
                <a:gd name="T1" fmla="*/ 0 h 81"/>
                <a:gd name="T2" fmla="*/ 7 w 103"/>
                <a:gd name="T3" fmla="*/ 20 h 81"/>
                <a:gd name="T4" fmla="*/ 87 w 103"/>
                <a:gd name="T5" fmla="*/ 73 h 81"/>
                <a:gd name="T6" fmla="*/ 91 w 103"/>
                <a:gd name="T7" fmla="*/ 55 h 81"/>
                <a:gd name="T8" fmla="*/ 12 w 103"/>
                <a:gd name="T9" fmla="*/ 0 h 81"/>
              </a:gdLst>
              <a:ahLst/>
              <a:cxnLst>
                <a:cxn ang="0">
                  <a:pos x="T0" y="T1"/>
                </a:cxn>
                <a:cxn ang="0">
                  <a:pos x="T2" y="T3"/>
                </a:cxn>
                <a:cxn ang="0">
                  <a:pos x="T4" y="T5"/>
                </a:cxn>
                <a:cxn ang="0">
                  <a:pos x="T6" y="T7"/>
                </a:cxn>
                <a:cxn ang="0">
                  <a:pos x="T8" y="T9"/>
                </a:cxn>
              </a:cxnLst>
              <a:rect l="0" t="0" r="r" b="b"/>
              <a:pathLst>
                <a:path w="103" h="81">
                  <a:moveTo>
                    <a:pt x="12" y="0"/>
                  </a:moveTo>
                  <a:cubicBezTo>
                    <a:pt x="12" y="0"/>
                    <a:pt x="0" y="7"/>
                    <a:pt x="7" y="20"/>
                  </a:cubicBezTo>
                  <a:cubicBezTo>
                    <a:pt x="15" y="32"/>
                    <a:pt x="70" y="81"/>
                    <a:pt x="87" y="73"/>
                  </a:cubicBezTo>
                  <a:cubicBezTo>
                    <a:pt x="103" y="66"/>
                    <a:pt x="91" y="55"/>
                    <a:pt x="91" y="55"/>
                  </a:cubicBezTo>
                  <a:cubicBezTo>
                    <a:pt x="91" y="55"/>
                    <a:pt x="44" y="33"/>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5" name="Freeform 906"/>
            <p:cNvSpPr/>
            <p:nvPr/>
          </p:nvSpPr>
          <p:spPr bwMode="auto">
            <a:xfrm>
              <a:off x="3268663" y="5538788"/>
              <a:ext cx="58738" cy="84138"/>
            </a:xfrm>
            <a:custGeom>
              <a:avLst/>
              <a:gdLst>
                <a:gd name="T0" fmla="*/ 58 w 110"/>
                <a:gd name="T1" fmla="*/ 5 h 157"/>
                <a:gd name="T2" fmla="*/ 38 w 110"/>
                <a:gd name="T3" fmla="*/ 9 h 157"/>
                <a:gd name="T4" fmla="*/ 3 w 110"/>
                <a:gd name="T5" fmla="*/ 113 h 157"/>
                <a:gd name="T6" fmla="*/ 19 w 110"/>
                <a:gd name="T7" fmla="*/ 154 h 157"/>
                <a:gd name="T8" fmla="*/ 107 w 110"/>
                <a:gd name="T9" fmla="*/ 49 h 157"/>
                <a:gd name="T10" fmla="*/ 79 w 110"/>
                <a:gd name="T11" fmla="*/ 23 h 157"/>
                <a:gd name="T12" fmla="*/ 58 w 110"/>
                <a:gd name="T13" fmla="*/ 5 h 157"/>
              </a:gdLst>
              <a:ahLst/>
              <a:cxnLst>
                <a:cxn ang="0">
                  <a:pos x="T0" y="T1"/>
                </a:cxn>
                <a:cxn ang="0">
                  <a:pos x="T2" y="T3"/>
                </a:cxn>
                <a:cxn ang="0">
                  <a:pos x="T4" y="T5"/>
                </a:cxn>
                <a:cxn ang="0">
                  <a:pos x="T6" y="T7"/>
                </a:cxn>
                <a:cxn ang="0">
                  <a:pos x="T8" y="T9"/>
                </a:cxn>
                <a:cxn ang="0">
                  <a:pos x="T10" y="T11"/>
                </a:cxn>
                <a:cxn ang="0">
                  <a:pos x="T12" y="T13"/>
                </a:cxn>
              </a:cxnLst>
              <a:rect l="0" t="0" r="r" b="b"/>
              <a:pathLst>
                <a:path w="110" h="157">
                  <a:moveTo>
                    <a:pt x="58" y="5"/>
                  </a:moveTo>
                  <a:cubicBezTo>
                    <a:pt x="52" y="0"/>
                    <a:pt x="45" y="0"/>
                    <a:pt x="38" y="9"/>
                  </a:cubicBezTo>
                  <a:cubicBezTo>
                    <a:pt x="27" y="24"/>
                    <a:pt x="6" y="92"/>
                    <a:pt x="3" y="113"/>
                  </a:cubicBezTo>
                  <a:cubicBezTo>
                    <a:pt x="0" y="134"/>
                    <a:pt x="1" y="157"/>
                    <a:pt x="19" y="154"/>
                  </a:cubicBezTo>
                  <a:cubicBezTo>
                    <a:pt x="38" y="150"/>
                    <a:pt x="98" y="85"/>
                    <a:pt x="107" y="49"/>
                  </a:cubicBezTo>
                  <a:cubicBezTo>
                    <a:pt x="110" y="36"/>
                    <a:pt x="87" y="28"/>
                    <a:pt x="79" y="23"/>
                  </a:cubicBezTo>
                  <a:cubicBezTo>
                    <a:pt x="72" y="19"/>
                    <a:pt x="65" y="10"/>
                    <a:pt x="58" y="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6" name="Freeform 907"/>
            <p:cNvSpPr/>
            <p:nvPr/>
          </p:nvSpPr>
          <p:spPr bwMode="auto">
            <a:xfrm>
              <a:off x="3181351" y="5227638"/>
              <a:ext cx="114300" cy="98425"/>
            </a:xfrm>
            <a:custGeom>
              <a:avLst/>
              <a:gdLst>
                <a:gd name="T0" fmla="*/ 153 w 212"/>
                <a:gd name="T1" fmla="*/ 153 h 186"/>
                <a:gd name="T2" fmla="*/ 175 w 212"/>
                <a:gd name="T3" fmla="*/ 186 h 186"/>
                <a:gd name="T4" fmla="*/ 175 w 212"/>
                <a:gd name="T5" fmla="*/ 146 h 186"/>
                <a:gd name="T6" fmla="*/ 212 w 212"/>
                <a:gd name="T7" fmla="*/ 78 h 186"/>
                <a:gd name="T8" fmla="*/ 64 w 212"/>
                <a:gd name="T9" fmla="*/ 43 h 186"/>
                <a:gd name="T10" fmla="*/ 153 w 212"/>
                <a:gd name="T11" fmla="*/ 153 h 186"/>
              </a:gdLst>
              <a:ahLst/>
              <a:cxnLst>
                <a:cxn ang="0">
                  <a:pos x="T0" y="T1"/>
                </a:cxn>
                <a:cxn ang="0">
                  <a:pos x="T2" y="T3"/>
                </a:cxn>
                <a:cxn ang="0">
                  <a:pos x="T4" y="T5"/>
                </a:cxn>
                <a:cxn ang="0">
                  <a:pos x="T6" y="T7"/>
                </a:cxn>
                <a:cxn ang="0">
                  <a:pos x="T8" y="T9"/>
                </a:cxn>
                <a:cxn ang="0">
                  <a:pos x="T10" y="T11"/>
                </a:cxn>
              </a:cxnLst>
              <a:rect l="0" t="0" r="r" b="b"/>
              <a:pathLst>
                <a:path w="212" h="186">
                  <a:moveTo>
                    <a:pt x="153" y="153"/>
                  </a:moveTo>
                  <a:cubicBezTo>
                    <a:pt x="175" y="186"/>
                    <a:pt x="175" y="186"/>
                    <a:pt x="175" y="186"/>
                  </a:cubicBezTo>
                  <a:cubicBezTo>
                    <a:pt x="175" y="146"/>
                    <a:pt x="175" y="146"/>
                    <a:pt x="175" y="146"/>
                  </a:cubicBezTo>
                  <a:cubicBezTo>
                    <a:pt x="175" y="146"/>
                    <a:pt x="212" y="128"/>
                    <a:pt x="212" y="78"/>
                  </a:cubicBezTo>
                  <a:cubicBezTo>
                    <a:pt x="212" y="29"/>
                    <a:pt x="128" y="0"/>
                    <a:pt x="64" y="43"/>
                  </a:cubicBezTo>
                  <a:cubicBezTo>
                    <a:pt x="0" y="86"/>
                    <a:pt x="43" y="179"/>
                    <a:pt x="153" y="15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7" name="Freeform 908"/>
            <p:cNvSpPr/>
            <p:nvPr/>
          </p:nvSpPr>
          <p:spPr bwMode="auto">
            <a:xfrm>
              <a:off x="3478213" y="5241926"/>
              <a:ext cx="103188" cy="115888"/>
            </a:xfrm>
            <a:custGeom>
              <a:avLst/>
              <a:gdLst>
                <a:gd name="T0" fmla="*/ 49 w 192"/>
                <a:gd name="T1" fmla="*/ 163 h 216"/>
                <a:gd name="T2" fmla="*/ 21 w 192"/>
                <a:gd name="T3" fmla="*/ 192 h 216"/>
                <a:gd name="T4" fmla="*/ 60 w 192"/>
                <a:gd name="T5" fmla="*/ 183 h 216"/>
                <a:gd name="T6" fmla="*/ 134 w 192"/>
                <a:gd name="T7" fmla="*/ 205 h 216"/>
                <a:gd name="T8" fmla="*/ 136 w 192"/>
                <a:gd name="T9" fmla="*/ 53 h 216"/>
                <a:gd name="T10" fmla="*/ 49 w 192"/>
                <a:gd name="T11" fmla="*/ 163 h 216"/>
              </a:gdLst>
              <a:ahLst/>
              <a:cxnLst>
                <a:cxn ang="0">
                  <a:pos x="T0" y="T1"/>
                </a:cxn>
                <a:cxn ang="0">
                  <a:pos x="T2" y="T3"/>
                </a:cxn>
                <a:cxn ang="0">
                  <a:pos x="T4" y="T5"/>
                </a:cxn>
                <a:cxn ang="0">
                  <a:pos x="T6" y="T7"/>
                </a:cxn>
                <a:cxn ang="0">
                  <a:pos x="T8" y="T9"/>
                </a:cxn>
                <a:cxn ang="0">
                  <a:pos x="T10" y="T11"/>
                </a:cxn>
              </a:cxnLst>
              <a:rect l="0" t="0" r="r" b="b"/>
              <a:pathLst>
                <a:path w="192" h="216">
                  <a:moveTo>
                    <a:pt x="49" y="163"/>
                  </a:moveTo>
                  <a:cubicBezTo>
                    <a:pt x="21" y="192"/>
                    <a:pt x="21" y="192"/>
                    <a:pt x="21" y="192"/>
                  </a:cubicBezTo>
                  <a:cubicBezTo>
                    <a:pt x="60" y="183"/>
                    <a:pt x="60" y="183"/>
                    <a:pt x="60" y="183"/>
                  </a:cubicBezTo>
                  <a:cubicBezTo>
                    <a:pt x="60" y="183"/>
                    <a:pt x="86" y="216"/>
                    <a:pt x="134" y="205"/>
                  </a:cubicBezTo>
                  <a:cubicBezTo>
                    <a:pt x="182" y="194"/>
                    <a:pt x="192" y="106"/>
                    <a:pt x="136" y="53"/>
                  </a:cubicBezTo>
                  <a:cubicBezTo>
                    <a:pt x="80" y="0"/>
                    <a:pt x="0" y="62"/>
                    <a:pt x="49" y="16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8" name="Freeform 909"/>
            <p:cNvSpPr/>
            <p:nvPr/>
          </p:nvSpPr>
          <p:spPr bwMode="auto">
            <a:xfrm>
              <a:off x="3506788" y="5368926"/>
              <a:ext cx="101600" cy="85725"/>
            </a:xfrm>
            <a:custGeom>
              <a:avLst/>
              <a:gdLst>
                <a:gd name="T0" fmla="*/ 36 w 189"/>
                <a:gd name="T1" fmla="*/ 99 h 159"/>
                <a:gd name="T2" fmla="*/ 0 w 189"/>
                <a:gd name="T3" fmla="*/ 110 h 159"/>
                <a:gd name="T4" fmla="*/ 40 w 189"/>
                <a:gd name="T5" fmla="*/ 116 h 159"/>
                <a:gd name="T6" fmla="*/ 103 w 189"/>
                <a:gd name="T7" fmla="*/ 152 h 159"/>
                <a:gd name="T8" fmla="*/ 153 w 189"/>
                <a:gd name="T9" fmla="*/ 51 h 159"/>
                <a:gd name="T10" fmla="*/ 36 w 189"/>
                <a:gd name="T11" fmla="*/ 99 h 159"/>
              </a:gdLst>
              <a:ahLst/>
              <a:cxnLst>
                <a:cxn ang="0">
                  <a:pos x="T0" y="T1"/>
                </a:cxn>
                <a:cxn ang="0">
                  <a:pos x="T2" y="T3"/>
                </a:cxn>
                <a:cxn ang="0">
                  <a:pos x="T4" y="T5"/>
                </a:cxn>
                <a:cxn ang="0">
                  <a:pos x="T6" y="T7"/>
                </a:cxn>
                <a:cxn ang="0">
                  <a:pos x="T8" y="T9"/>
                </a:cxn>
                <a:cxn ang="0">
                  <a:pos x="T10" y="T11"/>
                </a:cxn>
              </a:cxnLst>
              <a:rect l="0" t="0" r="r" b="b"/>
              <a:pathLst>
                <a:path w="189" h="159">
                  <a:moveTo>
                    <a:pt x="36" y="99"/>
                  </a:moveTo>
                  <a:cubicBezTo>
                    <a:pt x="0" y="110"/>
                    <a:pt x="0" y="110"/>
                    <a:pt x="0" y="110"/>
                  </a:cubicBezTo>
                  <a:cubicBezTo>
                    <a:pt x="40" y="116"/>
                    <a:pt x="40" y="116"/>
                    <a:pt x="40" y="116"/>
                  </a:cubicBezTo>
                  <a:cubicBezTo>
                    <a:pt x="40" y="116"/>
                    <a:pt x="54" y="145"/>
                    <a:pt x="103" y="152"/>
                  </a:cubicBezTo>
                  <a:cubicBezTo>
                    <a:pt x="152" y="159"/>
                    <a:pt x="189" y="103"/>
                    <a:pt x="153" y="51"/>
                  </a:cubicBezTo>
                  <a:cubicBezTo>
                    <a:pt x="117" y="0"/>
                    <a:pt x="21" y="17"/>
                    <a:pt x="36" y="99"/>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9" name="Freeform 910"/>
            <p:cNvSpPr/>
            <p:nvPr/>
          </p:nvSpPr>
          <p:spPr bwMode="auto">
            <a:xfrm>
              <a:off x="2635251" y="5573713"/>
              <a:ext cx="115888" cy="84138"/>
            </a:xfrm>
            <a:custGeom>
              <a:avLst/>
              <a:gdLst>
                <a:gd name="T0" fmla="*/ 0 w 217"/>
                <a:gd name="T1" fmla="*/ 149 h 155"/>
                <a:gd name="T2" fmla="*/ 58 w 217"/>
                <a:gd name="T3" fmla="*/ 155 h 155"/>
                <a:gd name="T4" fmla="*/ 217 w 217"/>
                <a:gd name="T5" fmla="*/ 145 h 155"/>
                <a:gd name="T6" fmla="*/ 210 w 217"/>
                <a:gd name="T7" fmla="*/ 0 h 155"/>
                <a:gd name="T8" fmla="*/ 4 w 217"/>
                <a:gd name="T9" fmla="*/ 0 h 155"/>
                <a:gd name="T10" fmla="*/ 0 w 217"/>
                <a:gd name="T11" fmla="*/ 149 h 155"/>
              </a:gdLst>
              <a:ahLst/>
              <a:cxnLst>
                <a:cxn ang="0">
                  <a:pos x="T0" y="T1"/>
                </a:cxn>
                <a:cxn ang="0">
                  <a:pos x="T2" y="T3"/>
                </a:cxn>
                <a:cxn ang="0">
                  <a:pos x="T4" y="T5"/>
                </a:cxn>
                <a:cxn ang="0">
                  <a:pos x="T6" y="T7"/>
                </a:cxn>
                <a:cxn ang="0">
                  <a:pos x="T8" y="T9"/>
                </a:cxn>
                <a:cxn ang="0">
                  <a:pos x="T10" y="T11"/>
                </a:cxn>
              </a:cxnLst>
              <a:rect l="0" t="0" r="r" b="b"/>
              <a:pathLst>
                <a:path w="217" h="155">
                  <a:moveTo>
                    <a:pt x="0" y="149"/>
                  </a:moveTo>
                  <a:cubicBezTo>
                    <a:pt x="0" y="149"/>
                    <a:pt x="26" y="155"/>
                    <a:pt x="58" y="155"/>
                  </a:cubicBezTo>
                  <a:cubicBezTo>
                    <a:pt x="90" y="155"/>
                    <a:pt x="217" y="145"/>
                    <a:pt x="217" y="145"/>
                  </a:cubicBezTo>
                  <a:cubicBezTo>
                    <a:pt x="210" y="0"/>
                    <a:pt x="210" y="0"/>
                    <a:pt x="210" y="0"/>
                  </a:cubicBezTo>
                  <a:cubicBezTo>
                    <a:pt x="4" y="0"/>
                    <a:pt x="4" y="0"/>
                    <a:pt x="4" y="0"/>
                  </a:cubicBezTo>
                  <a:lnTo>
                    <a:pt x="0" y="149"/>
                  </a:lnTo>
                  <a:close/>
                </a:path>
              </a:pathLst>
            </a:custGeom>
            <a:solidFill>
              <a:srgbClr val="AFAE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0" name="Freeform 911"/>
            <p:cNvSpPr/>
            <p:nvPr/>
          </p:nvSpPr>
          <p:spPr bwMode="auto">
            <a:xfrm>
              <a:off x="2763838" y="5632451"/>
              <a:ext cx="19050" cy="38100"/>
            </a:xfrm>
            <a:custGeom>
              <a:avLst/>
              <a:gdLst>
                <a:gd name="T0" fmla="*/ 30 w 35"/>
                <a:gd name="T1" fmla="*/ 46 h 70"/>
                <a:gd name="T2" fmla="*/ 32 w 35"/>
                <a:gd name="T3" fmla="*/ 16 h 70"/>
                <a:gd name="T4" fmla="*/ 6 w 35"/>
                <a:gd name="T5" fmla="*/ 32 h 70"/>
                <a:gd name="T6" fmla="*/ 0 w 35"/>
                <a:gd name="T7" fmla="*/ 59 h 70"/>
                <a:gd name="T8" fmla="*/ 23 w 35"/>
                <a:gd name="T9" fmla="*/ 70 h 70"/>
                <a:gd name="T10" fmla="*/ 30 w 35"/>
                <a:gd name="T11" fmla="*/ 46 h 70"/>
              </a:gdLst>
              <a:ahLst/>
              <a:cxnLst>
                <a:cxn ang="0">
                  <a:pos x="T0" y="T1"/>
                </a:cxn>
                <a:cxn ang="0">
                  <a:pos x="T2" y="T3"/>
                </a:cxn>
                <a:cxn ang="0">
                  <a:pos x="T4" y="T5"/>
                </a:cxn>
                <a:cxn ang="0">
                  <a:pos x="T6" y="T7"/>
                </a:cxn>
                <a:cxn ang="0">
                  <a:pos x="T8" y="T9"/>
                </a:cxn>
                <a:cxn ang="0">
                  <a:pos x="T10" y="T11"/>
                </a:cxn>
              </a:cxnLst>
              <a:rect l="0" t="0" r="r" b="b"/>
              <a:pathLst>
                <a:path w="35" h="70">
                  <a:moveTo>
                    <a:pt x="30" y="46"/>
                  </a:moveTo>
                  <a:cubicBezTo>
                    <a:pt x="30" y="46"/>
                    <a:pt x="35" y="27"/>
                    <a:pt x="32" y="16"/>
                  </a:cubicBezTo>
                  <a:cubicBezTo>
                    <a:pt x="29" y="4"/>
                    <a:pt x="16" y="0"/>
                    <a:pt x="6" y="32"/>
                  </a:cubicBezTo>
                  <a:cubicBezTo>
                    <a:pt x="0" y="54"/>
                    <a:pt x="0" y="59"/>
                    <a:pt x="0" y="59"/>
                  </a:cubicBezTo>
                  <a:cubicBezTo>
                    <a:pt x="23" y="70"/>
                    <a:pt x="23" y="70"/>
                    <a:pt x="23" y="70"/>
                  </a:cubicBezTo>
                  <a:lnTo>
                    <a:pt x="30" y="46"/>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1" name="Freeform 912"/>
            <p:cNvSpPr/>
            <p:nvPr/>
          </p:nvSpPr>
          <p:spPr bwMode="auto">
            <a:xfrm>
              <a:off x="2765426" y="5637213"/>
              <a:ext cx="15875" cy="31750"/>
            </a:xfrm>
            <a:custGeom>
              <a:avLst/>
              <a:gdLst>
                <a:gd name="T0" fmla="*/ 24 w 28"/>
                <a:gd name="T1" fmla="*/ 31 h 60"/>
                <a:gd name="T2" fmla="*/ 25 w 28"/>
                <a:gd name="T3" fmla="*/ 9 h 60"/>
                <a:gd name="T4" fmla="*/ 6 w 28"/>
                <a:gd name="T5" fmla="*/ 20 h 60"/>
                <a:gd name="T6" fmla="*/ 0 w 28"/>
                <a:gd name="T7" fmla="*/ 48 h 60"/>
                <a:gd name="T8" fmla="*/ 24 w 28"/>
                <a:gd name="T9" fmla="*/ 31 h 60"/>
              </a:gdLst>
              <a:ahLst/>
              <a:cxnLst>
                <a:cxn ang="0">
                  <a:pos x="T0" y="T1"/>
                </a:cxn>
                <a:cxn ang="0">
                  <a:pos x="T2" y="T3"/>
                </a:cxn>
                <a:cxn ang="0">
                  <a:pos x="T4" y="T5"/>
                </a:cxn>
                <a:cxn ang="0">
                  <a:pos x="T6" y="T7"/>
                </a:cxn>
                <a:cxn ang="0">
                  <a:pos x="T8" y="T9"/>
                </a:cxn>
              </a:cxnLst>
              <a:rect l="0" t="0" r="r" b="b"/>
              <a:pathLst>
                <a:path w="28" h="60">
                  <a:moveTo>
                    <a:pt x="24" y="31"/>
                  </a:moveTo>
                  <a:cubicBezTo>
                    <a:pt x="24" y="31"/>
                    <a:pt x="28" y="18"/>
                    <a:pt x="25" y="9"/>
                  </a:cubicBezTo>
                  <a:cubicBezTo>
                    <a:pt x="23" y="0"/>
                    <a:pt x="12" y="1"/>
                    <a:pt x="6" y="20"/>
                  </a:cubicBezTo>
                  <a:cubicBezTo>
                    <a:pt x="1" y="39"/>
                    <a:pt x="0" y="48"/>
                    <a:pt x="0" y="48"/>
                  </a:cubicBezTo>
                  <a:cubicBezTo>
                    <a:pt x="0" y="48"/>
                    <a:pt x="17" y="60"/>
                    <a:pt x="24" y="3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2" name="Freeform 913"/>
            <p:cNvSpPr/>
            <p:nvPr/>
          </p:nvSpPr>
          <p:spPr bwMode="auto">
            <a:xfrm>
              <a:off x="2770188" y="5643563"/>
              <a:ext cx="20638" cy="38100"/>
            </a:xfrm>
            <a:custGeom>
              <a:avLst/>
              <a:gdLst>
                <a:gd name="T0" fmla="*/ 31 w 37"/>
                <a:gd name="T1" fmla="*/ 47 h 72"/>
                <a:gd name="T2" fmla="*/ 33 w 37"/>
                <a:gd name="T3" fmla="*/ 16 h 72"/>
                <a:gd name="T4" fmla="*/ 7 w 37"/>
                <a:gd name="T5" fmla="*/ 33 h 72"/>
                <a:gd name="T6" fmla="*/ 1 w 37"/>
                <a:gd name="T7" fmla="*/ 60 h 72"/>
                <a:gd name="T8" fmla="*/ 24 w 37"/>
                <a:gd name="T9" fmla="*/ 72 h 72"/>
                <a:gd name="T10" fmla="*/ 31 w 37"/>
                <a:gd name="T11" fmla="*/ 47 h 72"/>
              </a:gdLst>
              <a:ahLst/>
              <a:cxnLst>
                <a:cxn ang="0">
                  <a:pos x="T0" y="T1"/>
                </a:cxn>
                <a:cxn ang="0">
                  <a:pos x="T2" y="T3"/>
                </a:cxn>
                <a:cxn ang="0">
                  <a:pos x="T4" y="T5"/>
                </a:cxn>
                <a:cxn ang="0">
                  <a:pos x="T6" y="T7"/>
                </a:cxn>
                <a:cxn ang="0">
                  <a:pos x="T8" y="T9"/>
                </a:cxn>
                <a:cxn ang="0">
                  <a:pos x="T10" y="T11"/>
                </a:cxn>
              </a:cxnLst>
              <a:rect l="0" t="0" r="r" b="b"/>
              <a:pathLst>
                <a:path w="37" h="72">
                  <a:moveTo>
                    <a:pt x="31" y="47"/>
                  </a:moveTo>
                  <a:cubicBezTo>
                    <a:pt x="31" y="47"/>
                    <a:pt x="37" y="28"/>
                    <a:pt x="33" y="16"/>
                  </a:cubicBezTo>
                  <a:cubicBezTo>
                    <a:pt x="30" y="4"/>
                    <a:pt x="17" y="0"/>
                    <a:pt x="7" y="33"/>
                  </a:cubicBezTo>
                  <a:cubicBezTo>
                    <a:pt x="0" y="55"/>
                    <a:pt x="1" y="60"/>
                    <a:pt x="1" y="60"/>
                  </a:cubicBezTo>
                  <a:cubicBezTo>
                    <a:pt x="24" y="72"/>
                    <a:pt x="24" y="72"/>
                    <a:pt x="24" y="72"/>
                  </a:cubicBezTo>
                  <a:lnTo>
                    <a:pt x="31" y="4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3" name="Freeform 914"/>
            <p:cNvSpPr/>
            <p:nvPr/>
          </p:nvSpPr>
          <p:spPr bwMode="auto">
            <a:xfrm>
              <a:off x="2773363" y="5646738"/>
              <a:ext cx="14288" cy="33338"/>
            </a:xfrm>
            <a:custGeom>
              <a:avLst/>
              <a:gdLst>
                <a:gd name="T0" fmla="*/ 24 w 28"/>
                <a:gd name="T1" fmla="*/ 32 h 62"/>
                <a:gd name="T2" fmla="*/ 26 w 28"/>
                <a:gd name="T3" fmla="*/ 9 h 62"/>
                <a:gd name="T4" fmla="*/ 6 w 28"/>
                <a:gd name="T5" fmla="*/ 21 h 62"/>
                <a:gd name="T6" fmla="*/ 0 w 28"/>
                <a:gd name="T7" fmla="*/ 50 h 62"/>
                <a:gd name="T8" fmla="*/ 24 w 28"/>
                <a:gd name="T9" fmla="*/ 32 h 62"/>
              </a:gdLst>
              <a:ahLst/>
              <a:cxnLst>
                <a:cxn ang="0">
                  <a:pos x="T0" y="T1"/>
                </a:cxn>
                <a:cxn ang="0">
                  <a:pos x="T2" y="T3"/>
                </a:cxn>
                <a:cxn ang="0">
                  <a:pos x="T4" y="T5"/>
                </a:cxn>
                <a:cxn ang="0">
                  <a:pos x="T6" y="T7"/>
                </a:cxn>
                <a:cxn ang="0">
                  <a:pos x="T8" y="T9"/>
                </a:cxn>
              </a:cxnLst>
              <a:rect l="0" t="0" r="r" b="b"/>
              <a:pathLst>
                <a:path w="28" h="62">
                  <a:moveTo>
                    <a:pt x="24" y="32"/>
                  </a:moveTo>
                  <a:cubicBezTo>
                    <a:pt x="24" y="32"/>
                    <a:pt x="28" y="18"/>
                    <a:pt x="26" y="9"/>
                  </a:cubicBezTo>
                  <a:cubicBezTo>
                    <a:pt x="23" y="0"/>
                    <a:pt x="11" y="1"/>
                    <a:pt x="6" y="21"/>
                  </a:cubicBezTo>
                  <a:cubicBezTo>
                    <a:pt x="1" y="40"/>
                    <a:pt x="0" y="50"/>
                    <a:pt x="0" y="50"/>
                  </a:cubicBezTo>
                  <a:cubicBezTo>
                    <a:pt x="0" y="50"/>
                    <a:pt x="17" y="62"/>
                    <a:pt x="24" y="3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4" name="Freeform 915"/>
            <p:cNvSpPr/>
            <p:nvPr/>
          </p:nvSpPr>
          <p:spPr bwMode="auto">
            <a:xfrm>
              <a:off x="2724151" y="5600701"/>
              <a:ext cx="73025" cy="93663"/>
            </a:xfrm>
            <a:custGeom>
              <a:avLst/>
              <a:gdLst>
                <a:gd name="T0" fmla="*/ 67 w 139"/>
                <a:gd name="T1" fmla="*/ 37 h 176"/>
                <a:gd name="T2" fmla="*/ 61 w 139"/>
                <a:gd name="T3" fmla="*/ 68 h 176"/>
                <a:gd name="T4" fmla="*/ 96 w 139"/>
                <a:gd name="T5" fmla="*/ 83 h 176"/>
                <a:gd name="T6" fmla="*/ 95 w 139"/>
                <a:gd name="T7" fmla="*/ 127 h 176"/>
                <a:gd name="T8" fmla="*/ 122 w 139"/>
                <a:gd name="T9" fmla="*/ 115 h 176"/>
                <a:gd name="T10" fmla="*/ 118 w 139"/>
                <a:gd name="T11" fmla="*/ 170 h 176"/>
                <a:gd name="T12" fmla="*/ 93 w 139"/>
                <a:gd name="T13" fmla="*/ 169 h 176"/>
                <a:gd name="T14" fmla="*/ 58 w 139"/>
                <a:gd name="T15" fmla="*/ 162 h 176"/>
                <a:gd name="T16" fmla="*/ 12 w 139"/>
                <a:gd name="T17" fmla="*/ 96 h 176"/>
                <a:gd name="T18" fmla="*/ 19 w 139"/>
                <a:gd name="T19" fmla="*/ 0 h 176"/>
                <a:gd name="T20" fmla="*/ 67 w 139"/>
                <a:gd name="T21"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176">
                  <a:moveTo>
                    <a:pt x="67" y="37"/>
                  </a:moveTo>
                  <a:cubicBezTo>
                    <a:pt x="67" y="37"/>
                    <a:pt x="60" y="52"/>
                    <a:pt x="61" y="68"/>
                  </a:cubicBezTo>
                  <a:cubicBezTo>
                    <a:pt x="81" y="66"/>
                    <a:pt x="89" y="72"/>
                    <a:pt x="96" y="83"/>
                  </a:cubicBezTo>
                  <a:cubicBezTo>
                    <a:pt x="102" y="92"/>
                    <a:pt x="103" y="109"/>
                    <a:pt x="95" y="127"/>
                  </a:cubicBezTo>
                  <a:cubicBezTo>
                    <a:pt x="95" y="127"/>
                    <a:pt x="104" y="112"/>
                    <a:pt x="122" y="115"/>
                  </a:cubicBezTo>
                  <a:cubicBezTo>
                    <a:pt x="139" y="118"/>
                    <a:pt x="136" y="159"/>
                    <a:pt x="118" y="170"/>
                  </a:cubicBezTo>
                  <a:cubicBezTo>
                    <a:pt x="107" y="176"/>
                    <a:pt x="93" y="169"/>
                    <a:pt x="93" y="169"/>
                  </a:cubicBezTo>
                  <a:cubicBezTo>
                    <a:pt x="93" y="169"/>
                    <a:pt x="72" y="174"/>
                    <a:pt x="58" y="162"/>
                  </a:cubicBezTo>
                  <a:cubicBezTo>
                    <a:pt x="44" y="150"/>
                    <a:pt x="24" y="131"/>
                    <a:pt x="12" y="96"/>
                  </a:cubicBezTo>
                  <a:cubicBezTo>
                    <a:pt x="0" y="60"/>
                    <a:pt x="9" y="15"/>
                    <a:pt x="19" y="0"/>
                  </a:cubicBezTo>
                  <a:lnTo>
                    <a:pt x="67" y="3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5" name="Freeform 916"/>
            <p:cNvSpPr/>
            <p:nvPr/>
          </p:nvSpPr>
          <p:spPr bwMode="auto">
            <a:xfrm>
              <a:off x="2735263" y="5589588"/>
              <a:ext cx="58738" cy="104775"/>
            </a:xfrm>
            <a:custGeom>
              <a:avLst/>
              <a:gdLst>
                <a:gd name="T0" fmla="*/ 40 w 110"/>
                <a:gd name="T1" fmla="*/ 106 h 197"/>
                <a:gd name="T2" fmla="*/ 54 w 110"/>
                <a:gd name="T3" fmla="*/ 94 h 197"/>
                <a:gd name="T4" fmla="*/ 72 w 110"/>
                <a:gd name="T5" fmla="*/ 141 h 197"/>
                <a:gd name="T6" fmla="*/ 73 w 110"/>
                <a:gd name="T7" fmla="*/ 168 h 197"/>
                <a:gd name="T8" fmla="*/ 74 w 110"/>
                <a:gd name="T9" fmla="*/ 161 h 197"/>
                <a:gd name="T10" fmla="*/ 84 w 110"/>
                <a:gd name="T11" fmla="*/ 143 h 197"/>
                <a:gd name="T12" fmla="*/ 108 w 110"/>
                <a:gd name="T13" fmla="*/ 155 h 197"/>
                <a:gd name="T14" fmla="*/ 80 w 110"/>
                <a:gd name="T15" fmla="*/ 190 h 197"/>
                <a:gd name="T16" fmla="*/ 69 w 110"/>
                <a:gd name="T17" fmla="*/ 179 h 197"/>
                <a:gd name="T18" fmla="*/ 68 w 110"/>
                <a:gd name="T19" fmla="*/ 184 h 197"/>
                <a:gd name="T20" fmla="*/ 47 w 110"/>
                <a:gd name="T21" fmla="*/ 185 h 197"/>
                <a:gd name="T22" fmla="*/ 14 w 110"/>
                <a:gd name="T23" fmla="*/ 150 h 197"/>
                <a:gd name="T24" fmla="*/ 2 w 110"/>
                <a:gd name="T25" fmla="*/ 45 h 197"/>
                <a:gd name="T26" fmla="*/ 16 w 110"/>
                <a:gd name="T27" fmla="*/ 0 h 197"/>
                <a:gd name="T28" fmla="*/ 54 w 110"/>
                <a:gd name="T29" fmla="*/ 36 h 197"/>
                <a:gd name="T30" fmla="*/ 38 w 110"/>
                <a:gd name="T31" fmla="*/ 80 h 197"/>
                <a:gd name="T32" fmla="*/ 40 w 110"/>
                <a:gd name="T33"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197">
                  <a:moveTo>
                    <a:pt x="40" y="106"/>
                  </a:moveTo>
                  <a:cubicBezTo>
                    <a:pt x="40" y="106"/>
                    <a:pt x="43" y="94"/>
                    <a:pt x="54" y="94"/>
                  </a:cubicBezTo>
                  <a:cubicBezTo>
                    <a:pt x="64" y="93"/>
                    <a:pt x="84" y="108"/>
                    <a:pt x="72" y="141"/>
                  </a:cubicBezTo>
                  <a:cubicBezTo>
                    <a:pt x="66" y="156"/>
                    <a:pt x="69" y="160"/>
                    <a:pt x="73" y="168"/>
                  </a:cubicBezTo>
                  <a:cubicBezTo>
                    <a:pt x="77" y="176"/>
                    <a:pt x="77" y="167"/>
                    <a:pt x="74" y="161"/>
                  </a:cubicBezTo>
                  <a:cubicBezTo>
                    <a:pt x="72" y="156"/>
                    <a:pt x="77" y="146"/>
                    <a:pt x="84" y="143"/>
                  </a:cubicBezTo>
                  <a:cubicBezTo>
                    <a:pt x="91" y="140"/>
                    <a:pt x="105" y="135"/>
                    <a:pt x="108" y="155"/>
                  </a:cubicBezTo>
                  <a:cubicBezTo>
                    <a:pt x="110" y="175"/>
                    <a:pt x="91" y="197"/>
                    <a:pt x="80" y="190"/>
                  </a:cubicBezTo>
                  <a:cubicBezTo>
                    <a:pt x="74" y="187"/>
                    <a:pt x="69" y="183"/>
                    <a:pt x="69" y="179"/>
                  </a:cubicBezTo>
                  <a:cubicBezTo>
                    <a:pt x="69" y="175"/>
                    <a:pt x="66" y="177"/>
                    <a:pt x="68" y="184"/>
                  </a:cubicBezTo>
                  <a:cubicBezTo>
                    <a:pt x="70" y="191"/>
                    <a:pt x="53" y="188"/>
                    <a:pt x="47" y="185"/>
                  </a:cubicBezTo>
                  <a:cubicBezTo>
                    <a:pt x="41" y="181"/>
                    <a:pt x="21" y="168"/>
                    <a:pt x="14" y="150"/>
                  </a:cubicBezTo>
                  <a:cubicBezTo>
                    <a:pt x="7" y="133"/>
                    <a:pt x="0" y="69"/>
                    <a:pt x="2" y="45"/>
                  </a:cubicBezTo>
                  <a:cubicBezTo>
                    <a:pt x="5" y="21"/>
                    <a:pt x="16" y="0"/>
                    <a:pt x="16" y="0"/>
                  </a:cubicBezTo>
                  <a:cubicBezTo>
                    <a:pt x="54" y="36"/>
                    <a:pt x="54" y="36"/>
                    <a:pt x="54" y="36"/>
                  </a:cubicBezTo>
                  <a:cubicBezTo>
                    <a:pt x="54" y="36"/>
                    <a:pt x="39" y="55"/>
                    <a:pt x="38" y="80"/>
                  </a:cubicBezTo>
                  <a:cubicBezTo>
                    <a:pt x="37" y="106"/>
                    <a:pt x="36" y="113"/>
                    <a:pt x="40" y="10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6" name="Freeform 917"/>
            <p:cNvSpPr/>
            <p:nvPr/>
          </p:nvSpPr>
          <p:spPr bwMode="auto">
            <a:xfrm>
              <a:off x="2709863" y="5508626"/>
              <a:ext cx="93663" cy="123825"/>
            </a:xfrm>
            <a:custGeom>
              <a:avLst/>
              <a:gdLst>
                <a:gd name="T0" fmla="*/ 16 w 176"/>
                <a:gd name="T1" fmla="*/ 0 h 233"/>
                <a:gd name="T2" fmla="*/ 158 w 176"/>
                <a:gd name="T3" fmla="*/ 101 h 233"/>
                <a:gd name="T4" fmla="*/ 93 w 176"/>
                <a:gd name="T5" fmla="*/ 233 h 233"/>
                <a:gd name="T6" fmla="*/ 37 w 176"/>
                <a:gd name="T7" fmla="*/ 174 h 233"/>
                <a:gd name="T8" fmla="*/ 63 w 176"/>
                <a:gd name="T9" fmla="*/ 126 h 233"/>
                <a:gd name="T10" fmla="*/ 0 w 176"/>
                <a:gd name="T11" fmla="*/ 67 h 233"/>
                <a:gd name="T12" fmla="*/ 16 w 176"/>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176" h="233">
                  <a:moveTo>
                    <a:pt x="16" y="0"/>
                  </a:moveTo>
                  <a:cubicBezTo>
                    <a:pt x="16" y="0"/>
                    <a:pt x="140" y="79"/>
                    <a:pt x="158" y="101"/>
                  </a:cubicBezTo>
                  <a:cubicBezTo>
                    <a:pt x="176" y="123"/>
                    <a:pt x="93" y="233"/>
                    <a:pt x="93" y="233"/>
                  </a:cubicBezTo>
                  <a:cubicBezTo>
                    <a:pt x="37" y="174"/>
                    <a:pt x="37" y="174"/>
                    <a:pt x="37" y="174"/>
                  </a:cubicBezTo>
                  <a:cubicBezTo>
                    <a:pt x="63" y="126"/>
                    <a:pt x="63" y="126"/>
                    <a:pt x="63" y="126"/>
                  </a:cubicBezTo>
                  <a:cubicBezTo>
                    <a:pt x="0" y="67"/>
                    <a:pt x="0" y="67"/>
                    <a:pt x="0" y="67"/>
                  </a:cubicBezTo>
                  <a:lnTo>
                    <a:pt x="1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7" name="Freeform 918"/>
            <p:cNvSpPr/>
            <p:nvPr/>
          </p:nvSpPr>
          <p:spPr bwMode="auto">
            <a:xfrm>
              <a:off x="2722563" y="5516563"/>
              <a:ext cx="66675" cy="107950"/>
            </a:xfrm>
            <a:custGeom>
              <a:avLst/>
              <a:gdLst>
                <a:gd name="T0" fmla="*/ 41 w 124"/>
                <a:gd name="T1" fmla="*/ 102 h 201"/>
                <a:gd name="T2" fmla="*/ 8 w 124"/>
                <a:gd name="T3" fmla="*/ 62 h 201"/>
                <a:gd name="T4" fmla="*/ 55 w 124"/>
                <a:gd name="T5" fmla="*/ 35 h 201"/>
                <a:gd name="T6" fmla="*/ 98 w 124"/>
                <a:gd name="T7" fmla="*/ 68 h 201"/>
                <a:gd name="T8" fmla="*/ 119 w 124"/>
                <a:gd name="T9" fmla="*/ 85 h 201"/>
                <a:gd name="T10" fmla="*/ 118 w 124"/>
                <a:gd name="T11" fmla="*/ 122 h 201"/>
                <a:gd name="T12" fmla="*/ 67 w 124"/>
                <a:gd name="T13" fmla="*/ 197 h 201"/>
                <a:gd name="T14" fmla="*/ 24 w 124"/>
                <a:gd name="T15" fmla="*/ 155 h 201"/>
                <a:gd name="T16" fmla="*/ 45 w 124"/>
                <a:gd name="T17" fmla="*/ 115 h 201"/>
                <a:gd name="T18" fmla="*/ 74 w 124"/>
                <a:gd name="T19" fmla="*/ 121 h 201"/>
                <a:gd name="T20" fmla="*/ 75 w 124"/>
                <a:gd name="T21" fmla="*/ 113 h 201"/>
                <a:gd name="T22" fmla="*/ 41 w 124"/>
                <a:gd name="T23" fmla="*/ 10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201">
                  <a:moveTo>
                    <a:pt x="41" y="102"/>
                  </a:moveTo>
                  <a:cubicBezTo>
                    <a:pt x="41" y="102"/>
                    <a:pt x="16" y="86"/>
                    <a:pt x="8" y="62"/>
                  </a:cubicBezTo>
                  <a:cubicBezTo>
                    <a:pt x="0" y="38"/>
                    <a:pt x="15" y="0"/>
                    <a:pt x="55" y="35"/>
                  </a:cubicBezTo>
                  <a:cubicBezTo>
                    <a:pt x="69" y="47"/>
                    <a:pt x="83" y="58"/>
                    <a:pt x="98" y="68"/>
                  </a:cubicBezTo>
                  <a:cubicBezTo>
                    <a:pt x="105" y="73"/>
                    <a:pt x="115" y="75"/>
                    <a:pt x="119" y="85"/>
                  </a:cubicBezTo>
                  <a:cubicBezTo>
                    <a:pt x="124" y="95"/>
                    <a:pt x="122" y="113"/>
                    <a:pt x="118" y="122"/>
                  </a:cubicBezTo>
                  <a:cubicBezTo>
                    <a:pt x="113" y="148"/>
                    <a:pt x="78" y="201"/>
                    <a:pt x="67" y="197"/>
                  </a:cubicBezTo>
                  <a:cubicBezTo>
                    <a:pt x="55" y="193"/>
                    <a:pt x="25" y="171"/>
                    <a:pt x="24" y="155"/>
                  </a:cubicBezTo>
                  <a:cubicBezTo>
                    <a:pt x="23" y="139"/>
                    <a:pt x="37" y="116"/>
                    <a:pt x="45" y="115"/>
                  </a:cubicBezTo>
                  <a:cubicBezTo>
                    <a:pt x="52" y="115"/>
                    <a:pt x="69" y="115"/>
                    <a:pt x="74" y="121"/>
                  </a:cubicBezTo>
                  <a:cubicBezTo>
                    <a:pt x="78" y="126"/>
                    <a:pt x="80" y="119"/>
                    <a:pt x="75" y="113"/>
                  </a:cubicBezTo>
                  <a:cubicBezTo>
                    <a:pt x="69" y="106"/>
                    <a:pt x="53" y="102"/>
                    <a:pt x="41" y="10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8" name="Freeform 919"/>
            <p:cNvSpPr/>
            <p:nvPr/>
          </p:nvSpPr>
          <p:spPr bwMode="auto">
            <a:xfrm>
              <a:off x="2720976" y="5597526"/>
              <a:ext cx="41275" cy="44450"/>
            </a:xfrm>
            <a:custGeom>
              <a:avLst/>
              <a:gdLst>
                <a:gd name="T0" fmla="*/ 75 w 76"/>
                <a:gd name="T1" fmla="*/ 63 h 84"/>
                <a:gd name="T2" fmla="*/ 18 w 76"/>
                <a:gd name="T3" fmla="*/ 4 h 84"/>
                <a:gd name="T4" fmla="*/ 8 w 76"/>
                <a:gd name="T5" fmla="*/ 23 h 84"/>
                <a:gd name="T6" fmla="*/ 33 w 76"/>
                <a:gd name="T7" fmla="*/ 52 h 84"/>
                <a:gd name="T8" fmla="*/ 54 w 76"/>
                <a:gd name="T9" fmla="*/ 72 h 84"/>
                <a:gd name="T10" fmla="*/ 60 w 76"/>
                <a:gd name="T11" fmla="*/ 77 h 84"/>
                <a:gd name="T12" fmla="*/ 72 w 76"/>
                <a:gd name="T13" fmla="*/ 80 h 84"/>
                <a:gd name="T14" fmla="*/ 76 w 76"/>
                <a:gd name="T15" fmla="*/ 68 h 84"/>
                <a:gd name="T16" fmla="*/ 75 w 76"/>
                <a:gd name="T17" fmla="*/ 6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84">
                  <a:moveTo>
                    <a:pt x="75" y="63"/>
                  </a:moveTo>
                  <a:cubicBezTo>
                    <a:pt x="75" y="63"/>
                    <a:pt x="32" y="28"/>
                    <a:pt x="18" y="4"/>
                  </a:cubicBezTo>
                  <a:cubicBezTo>
                    <a:pt x="13" y="0"/>
                    <a:pt x="0" y="9"/>
                    <a:pt x="8" y="23"/>
                  </a:cubicBezTo>
                  <a:cubicBezTo>
                    <a:pt x="16" y="33"/>
                    <a:pt x="24" y="42"/>
                    <a:pt x="33" y="52"/>
                  </a:cubicBezTo>
                  <a:cubicBezTo>
                    <a:pt x="40" y="59"/>
                    <a:pt x="47" y="66"/>
                    <a:pt x="54" y="72"/>
                  </a:cubicBezTo>
                  <a:cubicBezTo>
                    <a:pt x="56" y="74"/>
                    <a:pt x="58" y="76"/>
                    <a:pt x="60" y="77"/>
                  </a:cubicBezTo>
                  <a:cubicBezTo>
                    <a:pt x="63" y="79"/>
                    <a:pt x="68" y="84"/>
                    <a:pt x="72" y="80"/>
                  </a:cubicBezTo>
                  <a:cubicBezTo>
                    <a:pt x="74" y="78"/>
                    <a:pt x="76" y="72"/>
                    <a:pt x="76" y="68"/>
                  </a:cubicBezTo>
                  <a:cubicBezTo>
                    <a:pt x="76" y="67"/>
                    <a:pt x="76" y="64"/>
                    <a:pt x="75" y="6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9" name="Freeform 920"/>
            <p:cNvSpPr/>
            <p:nvPr/>
          </p:nvSpPr>
          <p:spPr bwMode="auto">
            <a:xfrm>
              <a:off x="2536826" y="5384801"/>
              <a:ext cx="138113" cy="179388"/>
            </a:xfrm>
            <a:custGeom>
              <a:avLst/>
              <a:gdLst>
                <a:gd name="T0" fmla="*/ 233 w 258"/>
                <a:gd name="T1" fmla="*/ 335 h 335"/>
                <a:gd name="T2" fmla="*/ 0 w 258"/>
                <a:gd name="T3" fmla="*/ 28 h 335"/>
                <a:gd name="T4" fmla="*/ 88 w 258"/>
                <a:gd name="T5" fmla="*/ 0 h 335"/>
                <a:gd name="T6" fmla="*/ 182 w 258"/>
                <a:gd name="T7" fmla="*/ 187 h 335"/>
                <a:gd name="T8" fmla="*/ 258 w 258"/>
                <a:gd name="T9" fmla="*/ 245 h 335"/>
                <a:gd name="T10" fmla="*/ 233 w 258"/>
                <a:gd name="T11" fmla="*/ 335 h 335"/>
              </a:gdLst>
              <a:ahLst/>
              <a:cxnLst>
                <a:cxn ang="0">
                  <a:pos x="T0" y="T1"/>
                </a:cxn>
                <a:cxn ang="0">
                  <a:pos x="T2" y="T3"/>
                </a:cxn>
                <a:cxn ang="0">
                  <a:pos x="T4" y="T5"/>
                </a:cxn>
                <a:cxn ang="0">
                  <a:pos x="T6" y="T7"/>
                </a:cxn>
                <a:cxn ang="0">
                  <a:pos x="T8" y="T9"/>
                </a:cxn>
                <a:cxn ang="0">
                  <a:pos x="T10" y="T11"/>
                </a:cxn>
              </a:cxnLst>
              <a:rect l="0" t="0" r="r" b="b"/>
              <a:pathLst>
                <a:path w="258" h="335">
                  <a:moveTo>
                    <a:pt x="233" y="335"/>
                  </a:moveTo>
                  <a:cubicBezTo>
                    <a:pt x="233" y="335"/>
                    <a:pt x="52" y="325"/>
                    <a:pt x="0" y="28"/>
                  </a:cubicBezTo>
                  <a:cubicBezTo>
                    <a:pt x="88" y="0"/>
                    <a:pt x="88" y="0"/>
                    <a:pt x="88" y="0"/>
                  </a:cubicBezTo>
                  <a:cubicBezTo>
                    <a:pt x="88" y="0"/>
                    <a:pt x="119" y="103"/>
                    <a:pt x="182" y="187"/>
                  </a:cubicBezTo>
                  <a:cubicBezTo>
                    <a:pt x="239" y="245"/>
                    <a:pt x="258" y="245"/>
                    <a:pt x="258" y="245"/>
                  </a:cubicBezTo>
                  <a:lnTo>
                    <a:pt x="233" y="335"/>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0" name="Freeform 921"/>
            <p:cNvSpPr/>
            <p:nvPr/>
          </p:nvSpPr>
          <p:spPr bwMode="auto">
            <a:xfrm>
              <a:off x="2540001" y="5400676"/>
              <a:ext cx="111125" cy="155575"/>
            </a:xfrm>
            <a:custGeom>
              <a:avLst/>
              <a:gdLst>
                <a:gd name="T0" fmla="*/ 201 w 208"/>
                <a:gd name="T1" fmla="*/ 217 h 292"/>
                <a:gd name="T2" fmla="*/ 191 w 208"/>
                <a:gd name="T3" fmla="*/ 283 h 292"/>
                <a:gd name="T4" fmla="*/ 115 w 208"/>
                <a:gd name="T5" fmla="*/ 245 h 292"/>
                <a:gd name="T6" fmla="*/ 51 w 208"/>
                <a:gd name="T7" fmla="*/ 156 h 292"/>
                <a:gd name="T8" fmla="*/ 18 w 208"/>
                <a:gd name="T9" fmla="*/ 28 h 292"/>
                <a:gd name="T10" fmla="*/ 82 w 208"/>
                <a:gd name="T11" fmla="*/ 21 h 292"/>
                <a:gd name="T12" fmla="*/ 99 w 208"/>
                <a:gd name="T13" fmla="*/ 149 h 292"/>
                <a:gd name="T14" fmla="*/ 102 w 208"/>
                <a:gd name="T15" fmla="*/ 153 h 292"/>
                <a:gd name="T16" fmla="*/ 147 w 208"/>
                <a:gd name="T17" fmla="*/ 170 h 292"/>
                <a:gd name="T18" fmla="*/ 201 w 208"/>
                <a:gd name="T19" fmla="*/ 21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292">
                  <a:moveTo>
                    <a:pt x="201" y="217"/>
                  </a:moveTo>
                  <a:cubicBezTo>
                    <a:pt x="201" y="217"/>
                    <a:pt x="208" y="275"/>
                    <a:pt x="191" y="283"/>
                  </a:cubicBezTo>
                  <a:cubicBezTo>
                    <a:pt x="174" y="292"/>
                    <a:pt x="130" y="260"/>
                    <a:pt x="115" y="245"/>
                  </a:cubicBezTo>
                  <a:cubicBezTo>
                    <a:pt x="100" y="230"/>
                    <a:pt x="69" y="196"/>
                    <a:pt x="51" y="156"/>
                  </a:cubicBezTo>
                  <a:cubicBezTo>
                    <a:pt x="34" y="115"/>
                    <a:pt x="0" y="34"/>
                    <a:pt x="18" y="28"/>
                  </a:cubicBezTo>
                  <a:cubicBezTo>
                    <a:pt x="36" y="21"/>
                    <a:pt x="82" y="0"/>
                    <a:pt x="82" y="21"/>
                  </a:cubicBezTo>
                  <a:cubicBezTo>
                    <a:pt x="82" y="43"/>
                    <a:pt x="116" y="132"/>
                    <a:pt x="99" y="149"/>
                  </a:cubicBezTo>
                  <a:cubicBezTo>
                    <a:pt x="82" y="165"/>
                    <a:pt x="92" y="167"/>
                    <a:pt x="102" y="153"/>
                  </a:cubicBezTo>
                  <a:cubicBezTo>
                    <a:pt x="112" y="139"/>
                    <a:pt x="126" y="139"/>
                    <a:pt x="147" y="170"/>
                  </a:cubicBezTo>
                  <a:cubicBezTo>
                    <a:pt x="168" y="201"/>
                    <a:pt x="201" y="217"/>
                    <a:pt x="201" y="2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1" name="Freeform 922"/>
            <p:cNvSpPr/>
            <p:nvPr/>
          </p:nvSpPr>
          <p:spPr bwMode="auto">
            <a:xfrm>
              <a:off x="2501901" y="5291138"/>
              <a:ext cx="103188" cy="117475"/>
            </a:xfrm>
            <a:custGeom>
              <a:avLst/>
              <a:gdLst>
                <a:gd name="T0" fmla="*/ 81 w 195"/>
                <a:gd name="T1" fmla="*/ 218 h 218"/>
                <a:gd name="T2" fmla="*/ 32 w 195"/>
                <a:gd name="T3" fmla="*/ 177 h 218"/>
                <a:gd name="T4" fmla="*/ 1 w 195"/>
                <a:gd name="T5" fmla="*/ 80 h 218"/>
                <a:gd name="T6" fmla="*/ 28 w 195"/>
                <a:gd name="T7" fmla="*/ 52 h 218"/>
                <a:gd name="T8" fmla="*/ 73 w 195"/>
                <a:gd name="T9" fmla="*/ 30 h 218"/>
                <a:gd name="T10" fmla="*/ 103 w 195"/>
                <a:gd name="T11" fmla="*/ 1 h 218"/>
                <a:gd name="T12" fmla="*/ 127 w 195"/>
                <a:gd name="T13" fmla="*/ 53 h 218"/>
                <a:gd name="T14" fmla="*/ 137 w 195"/>
                <a:gd name="T15" fmla="*/ 89 h 218"/>
                <a:gd name="T16" fmla="*/ 161 w 195"/>
                <a:gd name="T17" fmla="*/ 62 h 218"/>
                <a:gd name="T18" fmla="*/ 184 w 195"/>
                <a:gd name="T19" fmla="*/ 78 h 218"/>
                <a:gd name="T20" fmla="*/ 166 w 195"/>
                <a:gd name="T21" fmla="*/ 114 h 218"/>
                <a:gd name="T22" fmla="*/ 152 w 195"/>
                <a:gd name="T23" fmla="*/ 175 h 218"/>
                <a:gd name="T24" fmla="*/ 81 w 195"/>
                <a:gd name="T2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5" h="218">
                  <a:moveTo>
                    <a:pt x="81" y="218"/>
                  </a:moveTo>
                  <a:cubicBezTo>
                    <a:pt x="81" y="218"/>
                    <a:pt x="47" y="212"/>
                    <a:pt x="32" y="177"/>
                  </a:cubicBezTo>
                  <a:cubicBezTo>
                    <a:pt x="16" y="141"/>
                    <a:pt x="1" y="94"/>
                    <a:pt x="1" y="80"/>
                  </a:cubicBezTo>
                  <a:cubicBezTo>
                    <a:pt x="0" y="65"/>
                    <a:pt x="14" y="38"/>
                    <a:pt x="28" y="52"/>
                  </a:cubicBezTo>
                  <a:cubicBezTo>
                    <a:pt x="31" y="25"/>
                    <a:pt x="50" y="9"/>
                    <a:pt x="73" y="30"/>
                  </a:cubicBezTo>
                  <a:cubicBezTo>
                    <a:pt x="79" y="0"/>
                    <a:pt x="94" y="0"/>
                    <a:pt x="103" y="1"/>
                  </a:cubicBezTo>
                  <a:cubicBezTo>
                    <a:pt x="112" y="3"/>
                    <a:pt x="125" y="41"/>
                    <a:pt x="127" y="53"/>
                  </a:cubicBezTo>
                  <a:cubicBezTo>
                    <a:pt x="129" y="64"/>
                    <a:pt x="137" y="89"/>
                    <a:pt x="137" y="89"/>
                  </a:cubicBezTo>
                  <a:cubicBezTo>
                    <a:pt x="137" y="89"/>
                    <a:pt x="150" y="65"/>
                    <a:pt x="161" y="62"/>
                  </a:cubicBezTo>
                  <a:cubicBezTo>
                    <a:pt x="172" y="58"/>
                    <a:pt x="195" y="55"/>
                    <a:pt x="184" y="78"/>
                  </a:cubicBezTo>
                  <a:cubicBezTo>
                    <a:pt x="173" y="102"/>
                    <a:pt x="166" y="114"/>
                    <a:pt x="166" y="114"/>
                  </a:cubicBezTo>
                  <a:cubicBezTo>
                    <a:pt x="166" y="114"/>
                    <a:pt x="174" y="152"/>
                    <a:pt x="152" y="175"/>
                  </a:cubicBezTo>
                  <a:cubicBezTo>
                    <a:pt x="116" y="216"/>
                    <a:pt x="81" y="218"/>
                    <a:pt x="81" y="21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2" name="Freeform 923"/>
            <p:cNvSpPr/>
            <p:nvPr/>
          </p:nvSpPr>
          <p:spPr bwMode="auto">
            <a:xfrm>
              <a:off x="2500313" y="5291138"/>
              <a:ext cx="104775" cy="117475"/>
            </a:xfrm>
            <a:custGeom>
              <a:avLst/>
              <a:gdLst>
                <a:gd name="T0" fmla="*/ 149 w 196"/>
                <a:gd name="T1" fmla="*/ 78 h 218"/>
                <a:gd name="T2" fmla="*/ 145 w 196"/>
                <a:gd name="T3" fmla="*/ 84 h 218"/>
                <a:gd name="T4" fmla="*/ 139 w 196"/>
                <a:gd name="T5" fmla="*/ 94 h 218"/>
                <a:gd name="T6" fmla="*/ 137 w 196"/>
                <a:gd name="T7" fmla="*/ 101 h 218"/>
                <a:gd name="T8" fmla="*/ 115 w 196"/>
                <a:gd name="T9" fmla="*/ 104 h 218"/>
                <a:gd name="T10" fmla="*/ 88 w 196"/>
                <a:gd name="T11" fmla="*/ 126 h 218"/>
                <a:gd name="T12" fmla="*/ 85 w 196"/>
                <a:gd name="T13" fmla="*/ 120 h 218"/>
                <a:gd name="T14" fmla="*/ 133 w 196"/>
                <a:gd name="T15" fmla="*/ 95 h 218"/>
                <a:gd name="T16" fmla="*/ 123 w 196"/>
                <a:gd name="T17" fmla="*/ 52 h 218"/>
                <a:gd name="T18" fmla="*/ 106 w 196"/>
                <a:gd name="T19" fmla="*/ 7 h 218"/>
                <a:gd name="T20" fmla="*/ 80 w 196"/>
                <a:gd name="T21" fmla="*/ 20 h 218"/>
                <a:gd name="T22" fmla="*/ 85 w 196"/>
                <a:gd name="T23" fmla="*/ 66 h 218"/>
                <a:gd name="T24" fmla="*/ 94 w 196"/>
                <a:gd name="T25" fmla="*/ 88 h 218"/>
                <a:gd name="T26" fmla="*/ 88 w 196"/>
                <a:gd name="T27" fmla="*/ 92 h 218"/>
                <a:gd name="T28" fmla="*/ 81 w 196"/>
                <a:gd name="T29" fmla="*/ 66 h 218"/>
                <a:gd name="T30" fmla="*/ 65 w 196"/>
                <a:gd name="T31" fmla="*/ 27 h 218"/>
                <a:gd name="T32" fmla="*/ 34 w 196"/>
                <a:gd name="T33" fmla="*/ 41 h 218"/>
                <a:gd name="T34" fmla="*/ 52 w 196"/>
                <a:gd name="T35" fmla="*/ 96 h 218"/>
                <a:gd name="T36" fmla="*/ 58 w 196"/>
                <a:gd name="T37" fmla="*/ 105 h 218"/>
                <a:gd name="T38" fmla="*/ 52 w 196"/>
                <a:gd name="T39" fmla="*/ 108 h 218"/>
                <a:gd name="T40" fmla="*/ 37 w 196"/>
                <a:gd name="T41" fmla="*/ 77 h 218"/>
                <a:gd name="T42" fmla="*/ 24 w 196"/>
                <a:gd name="T43" fmla="*/ 52 h 218"/>
                <a:gd name="T44" fmla="*/ 6 w 196"/>
                <a:gd name="T45" fmla="*/ 73 h 218"/>
                <a:gd name="T46" fmla="*/ 14 w 196"/>
                <a:gd name="T47" fmla="*/ 117 h 218"/>
                <a:gd name="T48" fmla="*/ 24 w 196"/>
                <a:gd name="T49" fmla="*/ 129 h 218"/>
                <a:gd name="T50" fmla="*/ 28 w 196"/>
                <a:gd name="T51" fmla="*/ 131 h 218"/>
                <a:gd name="T52" fmla="*/ 32 w 196"/>
                <a:gd name="T53" fmla="*/ 170 h 218"/>
                <a:gd name="T54" fmla="*/ 57 w 196"/>
                <a:gd name="T55" fmla="*/ 201 h 218"/>
                <a:gd name="T56" fmla="*/ 93 w 196"/>
                <a:gd name="T57" fmla="*/ 212 h 218"/>
                <a:gd name="T58" fmla="*/ 82 w 196"/>
                <a:gd name="T59" fmla="*/ 218 h 218"/>
                <a:gd name="T60" fmla="*/ 33 w 196"/>
                <a:gd name="T61" fmla="*/ 177 h 218"/>
                <a:gd name="T62" fmla="*/ 2 w 196"/>
                <a:gd name="T63" fmla="*/ 80 h 218"/>
                <a:gd name="T64" fmla="*/ 29 w 196"/>
                <a:gd name="T65" fmla="*/ 52 h 218"/>
                <a:gd name="T66" fmla="*/ 74 w 196"/>
                <a:gd name="T67" fmla="*/ 30 h 218"/>
                <a:gd name="T68" fmla="*/ 104 w 196"/>
                <a:gd name="T69" fmla="*/ 1 h 218"/>
                <a:gd name="T70" fmla="*/ 128 w 196"/>
                <a:gd name="T71" fmla="*/ 53 h 218"/>
                <a:gd name="T72" fmla="*/ 138 w 196"/>
                <a:gd name="T73" fmla="*/ 89 h 218"/>
                <a:gd name="T74" fmla="*/ 162 w 196"/>
                <a:gd name="T75" fmla="*/ 62 h 218"/>
                <a:gd name="T76" fmla="*/ 185 w 196"/>
                <a:gd name="T77" fmla="*/ 78 h 218"/>
                <a:gd name="T78" fmla="*/ 167 w 196"/>
                <a:gd name="T79" fmla="*/ 114 h 218"/>
                <a:gd name="T80" fmla="*/ 153 w 196"/>
                <a:gd name="T81" fmla="*/ 175 h 218"/>
                <a:gd name="T82" fmla="*/ 150 w 196"/>
                <a:gd name="T83" fmla="*/ 177 h 218"/>
                <a:gd name="T84" fmla="*/ 162 w 196"/>
                <a:gd name="T85" fmla="*/ 116 h 218"/>
                <a:gd name="T86" fmla="*/ 173 w 196"/>
                <a:gd name="T87" fmla="*/ 95 h 218"/>
                <a:gd name="T88" fmla="*/ 184 w 196"/>
                <a:gd name="T89" fmla="*/ 67 h 218"/>
                <a:gd name="T90" fmla="*/ 174 w 196"/>
                <a:gd name="T91" fmla="*/ 64 h 218"/>
                <a:gd name="T92" fmla="*/ 160 w 196"/>
                <a:gd name="T93" fmla="*/ 66 h 218"/>
                <a:gd name="T94" fmla="*/ 149 w 196"/>
                <a:gd name="T95" fmla="*/ 7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6" h="218">
                  <a:moveTo>
                    <a:pt x="149" y="78"/>
                  </a:moveTo>
                  <a:cubicBezTo>
                    <a:pt x="147" y="80"/>
                    <a:pt x="146" y="82"/>
                    <a:pt x="145" y="84"/>
                  </a:cubicBezTo>
                  <a:cubicBezTo>
                    <a:pt x="142" y="87"/>
                    <a:pt x="141" y="91"/>
                    <a:pt x="139" y="94"/>
                  </a:cubicBezTo>
                  <a:cubicBezTo>
                    <a:pt x="138" y="97"/>
                    <a:pt x="137" y="99"/>
                    <a:pt x="137" y="101"/>
                  </a:cubicBezTo>
                  <a:cubicBezTo>
                    <a:pt x="136" y="105"/>
                    <a:pt x="128" y="99"/>
                    <a:pt x="115" y="104"/>
                  </a:cubicBezTo>
                  <a:cubicBezTo>
                    <a:pt x="102" y="109"/>
                    <a:pt x="91" y="120"/>
                    <a:pt x="88" y="126"/>
                  </a:cubicBezTo>
                  <a:cubicBezTo>
                    <a:pt x="84" y="133"/>
                    <a:pt x="79" y="126"/>
                    <a:pt x="85" y="120"/>
                  </a:cubicBezTo>
                  <a:cubicBezTo>
                    <a:pt x="90" y="113"/>
                    <a:pt x="106" y="95"/>
                    <a:pt x="133" y="95"/>
                  </a:cubicBezTo>
                  <a:cubicBezTo>
                    <a:pt x="135" y="89"/>
                    <a:pt x="126" y="62"/>
                    <a:pt x="123" y="52"/>
                  </a:cubicBezTo>
                  <a:cubicBezTo>
                    <a:pt x="121" y="42"/>
                    <a:pt x="110" y="11"/>
                    <a:pt x="106" y="7"/>
                  </a:cubicBezTo>
                  <a:cubicBezTo>
                    <a:pt x="102" y="3"/>
                    <a:pt x="84" y="6"/>
                    <a:pt x="80" y="20"/>
                  </a:cubicBezTo>
                  <a:cubicBezTo>
                    <a:pt x="76" y="34"/>
                    <a:pt x="82" y="57"/>
                    <a:pt x="85" y="66"/>
                  </a:cubicBezTo>
                  <a:cubicBezTo>
                    <a:pt x="88" y="75"/>
                    <a:pt x="94" y="88"/>
                    <a:pt x="94" y="88"/>
                  </a:cubicBezTo>
                  <a:cubicBezTo>
                    <a:pt x="88" y="92"/>
                    <a:pt x="88" y="92"/>
                    <a:pt x="88" y="92"/>
                  </a:cubicBezTo>
                  <a:cubicBezTo>
                    <a:pt x="88" y="92"/>
                    <a:pt x="85" y="81"/>
                    <a:pt x="81" y="66"/>
                  </a:cubicBezTo>
                  <a:cubicBezTo>
                    <a:pt x="77" y="52"/>
                    <a:pt x="77" y="37"/>
                    <a:pt x="65" y="27"/>
                  </a:cubicBezTo>
                  <a:cubicBezTo>
                    <a:pt x="53" y="18"/>
                    <a:pt x="37" y="28"/>
                    <a:pt x="34" y="41"/>
                  </a:cubicBezTo>
                  <a:cubicBezTo>
                    <a:pt x="31" y="55"/>
                    <a:pt x="44" y="86"/>
                    <a:pt x="52" y="96"/>
                  </a:cubicBezTo>
                  <a:cubicBezTo>
                    <a:pt x="56" y="102"/>
                    <a:pt x="58" y="105"/>
                    <a:pt x="58" y="105"/>
                  </a:cubicBezTo>
                  <a:cubicBezTo>
                    <a:pt x="52" y="108"/>
                    <a:pt x="52" y="108"/>
                    <a:pt x="52" y="108"/>
                  </a:cubicBezTo>
                  <a:cubicBezTo>
                    <a:pt x="52" y="108"/>
                    <a:pt x="41" y="86"/>
                    <a:pt x="37" y="77"/>
                  </a:cubicBezTo>
                  <a:cubicBezTo>
                    <a:pt x="33" y="69"/>
                    <a:pt x="29" y="56"/>
                    <a:pt x="24" y="52"/>
                  </a:cubicBezTo>
                  <a:cubicBezTo>
                    <a:pt x="19" y="48"/>
                    <a:pt x="7" y="62"/>
                    <a:pt x="6" y="73"/>
                  </a:cubicBezTo>
                  <a:cubicBezTo>
                    <a:pt x="6" y="73"/>
                    <a:pt x="0" y="82"/>
                    <a:pt x="14" y="117"/>
                  </a:cubicBezTo>
                  <a:cubicBezTo>
                    <a:pt x="16" y="124"/>
                    <a:pt x="20" y="131"/>
                    <a:pt x="24" y="129"/>
                  </a:cubicBezTo>
                  <a:cubicBezTo>
                    <a:pt x="28" y="127"/>
                    <a:pt x="32" y="126"/>
                    <a:pt x="28" y="131"/>
                  </a:cubicBezTo>
                  <a:cubicBezTo>
                    <a:pt x="25" y="136"/>
                    <a:pt x="28" y="162"/>
                    <a:pt x="32" y="170"/>
                  </a:cubicBezTo>
                  <a:cubicBezTo>
                    <a:pt x="38" y="179"/>
                    <a:pt x="40" y="194"/>
                    <a:pt x="57" y="201"/>
                  </a:cubicBezTo>
                  <a:cubicBezTo>
                    <a:pt x="68" y="206"/>
                    <a:pt x="82" y="210"/>
                    <a:pt x="93" y="212"/>
                  </a:cubicBezTo>
                  <a:cubicBezTo>
                    <a:pt x="86" y="216"/>
                    <a:pt x="82" y="218"/>
                    <a:pt x="82" y="218"/>
                  </a:cubicBezTo>
                  <a:cubicBezTo>
                    <a:pt x="82" y="218"/>
                    <a:pt x="48" y="212"/>
                    <a:pt x="33" y="177"/>
                  </a:cubicBezTo>
                  <a:cubicBezTo>
                    <a:pt x="17" y="141"/>
                    <a:pt x="2" y="94"/>
                    <a:pt x="2" y="80"/>
                  </a:cubicBezTo>
                  <a:cubicBezTo>
                    <a:pt x="1" y="65"/>
                    <a:pt x="15" y="38"/>
                    <a:pt x="29" y="52"/>
                  </a:cubicBezTo>
                  <a:cubicBezTo>
                    <a:pt x="32" y="25"/>
                    <a:pt x="51" y="9"/>
                    <a:pt x="74" y="30"/>
                  </a:cubicBezTo>
                  <a:cubicBezTo>
                    <a:pt x="80" y="0"/>
                    <a:pt x="95" y="0"/>
                    <a:pt x="104" y="1"/>
                  </a:cubicBezTo>
                  <a:cubicBezTo>
                    <a:pt x="113" y="3"/>
                    <a:pt x="126" y="41"/>
                    <a:pt x="128" y="53"/>
                  </a:cubicBezTo>
                  <a:cubicBezTo>
                    <a:pt x="130" y="64"/>
                    <a:pt x="138" y="89"/>
                    <a:pt x="138" y="89"/>
                  </a:cubicBezTo>
                  <a:cubicBezTo>
                    <a:pt x="138" y="89"/>
                    <a:pt x="151" y="65"/>
                    <a:pt x="162" y="62"/>
                  </a:cubicBezTo>
                  <a:cubicBezTo>
                    <a:pt x="173" y="58"/>
                    <a:pt x="196" y="55"/>
                    <a:pt x="185" y="78"/>
                  </a:cubicBezTo>
                  <a:cubicBezTo>
                    <a:pt x="174" y="102"/>
                    <a:pt x="167" y="114"/>
                    <a:pt x="167" y="114"/>
                  </a:cubicBezTo>
                  <a:cubicBezTo>
                    <a:pt x="167" y="114"/>
                    <a:pt x="175" y="152"/>
                    <a:pt x="153" y="175"/>
                  </a:cubicBezTo>
                  <a:cubicBezTo>
                    <a:pt x="152" y="176"/>
                    <a:pt x="151" y="177"/>
                    <a:pt x="150" y="177"/>
                  </a:cubicBezTo>
                  <a:cubicBezTo>
                    <a:pt x="157" y="162"/>
                    <a:pt x="168" y="135"/>
                    <a:pt x="162" y="116"/>
                  </a:cubicBezTo>
                  <a:cubicBezTo>
                    <a:pt x="160" y="111"/>
                    <a:pt x="170" y="102"/>
                    <a:pt x="173" y="95"/>
                  </a:cubicBezTo>
                  <a:cubicBezTo>
                    <a:pt x="176" y="88"/>
                    <a:pt x="186" y="73"/>
                    <a:pt x="184" y="67"/>
                  </a:cubicBezTo>
                  <a:cubicBezTo>
                    <a:pt x="183" y="64"/>
                    <a:pt x="177" y="64"/>
                    <a:pt x="174" y="64"/>
                  </a:cubicBezTo>
                  <a:cubicBezTo>
                    <a:pt x="170" y="63"/>
                    <a:pt x="164" y="64"/>
                    <a:pt x="160" y="66"/>
                  </a:cubicBezTo>
                  <a:cubicBezTo>
                    <a:pt x="155" y="68"/>
                    <a:pt x="152" y="73"/>
                    <a:pt x="149" y="7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3" name="Freeform 924"/>
            <p:cNvSpPr/>
            <p:nvPr/>
          </p:nvSpPr>
          <p:spPr bwMode="auto">
            <a:xfrm>
              <a:off x="2528888" y="5384801"/>
              <a:ext cx="63500" cy="26988"/>
            </a:xfrm>
            <a:custGeom>
              <a:avLst/>
              <a:gdLst>
                <a:gd name="T0" fmla="*/ 104 w 118"/>
                <a:gd name="T1" fmla="*/ 0 h 52"/>
                <a:gd name="T2" fmla="*/ 0 w 118"/>
                <a:gd name="T3" fmla="*/ 31 h 52"/>
                <a:gd name="T4" fmla="*/ 22 w 118"/>
                <a:gd name="T5" fmla="*/ 52 h 52"/>
                <a:gd name="T6" fmla="*/ 109 w 118"/>
                <a:gd name="T7" fmla="*/ 22 h 52"/>
                <a:gd name="T8" fmla="*/ 104 w 118"/>
                <a:gd name="T9" fmla="*/ 0 h 52"/>
              </a:gdLst>
              <a:ahLst/>
              <a:cxnLst>
                <a:cxn ang="0">
                  <a:pos x="T0" y="T1"/>
                </a:cxn>
                <a:cxn ang="0">
                  <a:pos x="T2" y="T3"/>
                </a:cxn>
                <a:cxn ang="0">
                  <a:pos x="T4" y="T5"/>
                </a:cxn>
                <a:cxn ang="0">
                  <a:pos x="T6" y="T7"/>
                </a:cxn>
                <a:cxn ang="0">
                  <a:pos x="T8" y="T9"/>
                </a:cxn>
              </a:cxnLst>
              <a:rect l="0" t="0" r="r" b="b"/>
              <a:pathLst>
                <a:path w="118" h="52">
                  <a:moveTo>
                    <a:pt x="104" y="0"/>
                  </a:moveTo>
                  <a:cubicBezTo>
                    <a:pt x="104" y="0"/>
                    <a:pt x="72" y="29"/>
                    <a:pt x="0" y="31"/>
                  </a:cubicBezTo>
                  <a:cubicBezTo>
                    <a:pt x="2" y="49"/>
                    <a:pt x="22" y="52"/>
                    <a:pt x="22" y="52"/>
                  </a:cubicBezTo>
                  <a:cubicBezTo>
                    <a:pt x="22" y="52"/>
                    <a:pt x="63" y="52"/>
                    <a:pt x="109" y="22"/>
                  </a:cubicBezTo>
                  <a:cubicBezTo>
                    <a:pt x="118" y="7"/>
                    <a:pt x="104" y="0"/>
                    <a:pt x="104"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4" name="Freeform 925"/>
            <p:cNvSpPr/>
            <p:nvPr/>
          </p:nvSpPr>
          <p:spPr bwMode="auto">
            <a:xfrm>
              <a:off x="2732088" y="5800726"/>
              <a:ext cx="63500" cy="34925"/>
            </a:xfrm>
            <a:custGeom>
              <a:avLst/>
              <a:gdLst>
                <a:gd name="T0" fmla="*/ 121 w 121"/>
                <a:gd name="T1" fmla="*/ 55 h 64"/>
                <a:gd name="T2" fmla="*/ 32 w 121"/>
                <a:gd name="T3" fmla="*/ 14 h 64"/>
                <a:gd name="T4" fmla="*/ 0 w 121"/>
                <a:gd name="T5" fmla="*/ 53 h 64"/>
                <a:gd name="T6" fmla="*/ 121 w 121"/>
                <a:gd name="T7" fmla="*/ 55 h 64"/>
              </a:gdLst>
              <a:ahLst/>
              <a:cxnLst>
                <a:cxn ang="0">
                  <a:pos x="T0" y="T1"/>
                </a:cxn>
                <a:cxn ang="0">
                  <a:pos x="T2" y="T3"/>
                </a:cxn>
                <a:cxn ang="0">
                  <a:pos x="T4" y="T5"/>
                </a:cxn>
                <a:cxn ang="0">
                  <a:pos x="T6" y="T7"/>
                </a:cxn>
              </a:cxnLst>
              <a:rect l="0" t="0" r="r" b="b"/>
              <a:pathLst>
                <a:path w="121" h="64">
                  <a:moveTo>
                    <a:pt x="121" y="55"/>
                  </a:moveTo>
                  <a:cubicBezTo>
                    <a:pt x="111" y="8"/>
                    <a:pt x="62" y="0"/>
                    <a:pt x="32" y="14"/>
                  </a:cubicBezTo>
                  <a:cubicBezTo>
                    <a:pt x="11" y="24"/>
                    <a:pt x="3" y="42"/>
                    <a:pt x="0" y="53"/>
                  </a:cubicBezTo>
                  <a:cubicBezTo>
                    <a:pt x="30" y="64"/>
                    <a:pt x="93" y="59"/>
                    <a:pt x="121"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5" name="Freeform 926"/>
            <p:cNvSpPr/>
            <p:nvPr/>
          </p:nvSpPr>
          <p:spPr bwMode="auto">
            <a:xfrm>
              <a:off x="2728913" y="5829301"/>
              <a:ext cx="69850" cy="19050"/>
            </a:xfrm>
            <a:custGeom>
              <a:avLst/>
              <a:gdLst>
                <a:gd name="T0" fmla="*/ 125 w 130"/>
                <a:gd name="T1" fmla="*/ 2 h 34"/>
                <a:gd name="T2" fmla="*/ 125 w 130"/>
                <a:gd name="T3" fmla="*/ 2 h 34"/>
                <a:gd name="T4" fmla="*/ 4 w 130"/>
                <a:gd name="T5" fmla="*/ 0 h 34"/>
                <a:gd name="T6" fmla="*/ 3 w 130"/>
                <a:gd name="T7" fmla="*/ 17 h 34"/>
                <a:gd name="T8" fmla="*/ 122 w 130"/>
                <a:gd name="T9" fmla="*/ 18 h 34"/>
                <a:gd name="T10" fmla="*/ 125 w 130"/>
                <a:gd name="T11" fmla="*/ 2 h 34"/>
              </a:gdLst>
              <a:ahLst/>
              <a:cxnLst>
                <a:cxn ang="0">
                  <a:pos x="T0" y="T1"/>
                </a:cxn>
                <a:cxn ang="0">
                  <a:pos x="T2" y="T3"/>
                </a:cxn>
                <a:cxn ang="0">
                  <a:pos x="T4" y="T5"/>
                </a:cxn>
                <a:cxn ang="0">
                  <a:pos x="T6" y="T7"/>
                </a:cxn>
                <a:cxn ang="0">
                  <a:pos x="T8" y="T9"/>
                </a:cxn>
                <a:cxn ang="0">
                  <a:pos x="T10" y="T11"/>
                </a:cxn>
              </a:cxnLst>
              <a:rect l="0" t="0" r="r" b="b"/>
              <a:pathLst>
                <a:path w="130" h="34">
                  <a:moveTo>
                    <a:pt x="125" y="2"/>
                  </a:moveTo>
                  <a:cubicBezTo>
                    <a:pt x="125" y="2"/>
                    <a:pt x="125" y="2"/>
                    <a:pt x="125" y="2"/>
                  </a:cubicBezTo>
                  <a:cubicBezTo>
                    <a:pt x="97" y="6"/>
                    <a:pt x="34" y="11"/>
                    <a:pt x="4" y="0"/>
                  </a:cubicBezTo>
                  <a:cubicBezTo>
                    <a:pt x="0" y="7"/>
                    <a:pt x="1" y="13"/>
                    <a:pt x="3" y="17"/>
                  </a:cubicBezTo>
                  <a:cubicBezTo>
                    <a:pt x="3" y="17"/>
                    <a:pt x="67" y="34"/>
                    <a:pt x="122" y="18"/>
                  </a:cubicBezTo>
                  <a:cubicBezTo>
                    <a:pt x="122" y="18"/>
                    <a:pt x="130" y="16"/>
                    <a:pt x="12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6" name="Oval 927"/>
            <p:cNvSpPr>
              <a:spLocks noChangeArrowheads="1"/>
            </p:cNvSpPr>
            <p:nvPr/>
          </p:nvSpPr>
          <p:spPr bwMode="auto">
            <a:xfrm>
              <a:off x="2770188" y="581501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7" name="Freeform 928"/>
            <p:cNvSpPr/>
            <p:nvPr/>
          </p:nvSpPr>
          <p:spPr bwMode="auto">
            <a:xfrm>
              <a:off x="2589213" y="5800726"/>
              <a:ext cx="63500" cy="34925"/>
            </a:xfrm>
            <a:custGeom>
              <a:avLst/>
              <a:gdLst>
                <a:gd name="T0" fmla="*/ 0 w 119"/>
                <a:gd name="T1" fmla="*/ 55 h 64"/>
                <a:gd name="T2" fmla="*/ 88 w 119"/>
                <a:gd name="T3" fmla="*/ 14 h 64"/>
                <a:gd name="T4" fmla="*/ 119 w 119"/>
                <a:gd name="T5" fmla="*/ 53 h 64"/>
                <a:gd name="T6" fmla="*/ 0 w 119"/>
                <a:gd name="T7" fmla="*/ 55 h 64"/>
              </a:gdLst>
              <a:ahLst/>
              <a:cxnLst>
                <a:cxn ang="0">
                  <a:pos x="T0" y="T1"/>
                </a:cxn>
                <a:cxn ang="0">
                  <a:pos x="T2" y="T3"/>
                </a:cxn>
                <a:cxn ang="0">
                  <a:pos x="T4" y="T5"/>
                </a:cxn>
                <a:cxn ang="0">
                  <a:pos x="T6" y="T7"/>
                </a:cxn>
              </a:cxnLst>
              <a:rect l="0" t="0" r="r" b="b"/>
              <a:pathLst>
                <a:path w="119" h="64">
                  <a:moveTo>
                    <a:pt x="0" y="55"/>
                  </a:moveTo>
                  <a:cubicBezTo>
                    <a:pt x="10" y="8"/>
                    <a:pt x="59" y="0"/>
                    <a:pt x="88" y="14"/>
                  </a:cubicBezTo>
                  <a:cubicBezTo>
                    <a:pt x="109" y="24"/>
                    <a:pt x="117" y="42"/>
                    <a:pt x="119" y="53"/>
                  </a:cubicBezTo>
                  <a:cubicBezTo>
                    <a:pt x="90" y="64"/>
                    <a:pt x="28" y="59"/>
                    <a:pt x="0"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8" name="Freeform 929"/>
            <p:cNvSpPr/>
            <p:nvPr/>
          </p:nvSpPr>
          <p:spPr bwMode="auto">
            <a:xfrm>
              <a:off x="2586038" y="5829301"/>
              <a:ext cx="68263" cy="19050"/>
            </a:xfrm>
            <a:custGeom>
              <a:avLst/>
              <a:gdLst>
                <a:gd name="T0" fmla="*/ 5 w 128"/>
                <a:gd name="T1" fmla="*/ 2 h 34"/>
                <a:gd name="T2" fmla="*/ 5 w 128"/>
                <a:gd name="T3" fmla="*/ 2 h 34"/>
                <a:gd name="T4" fmla="*/ 124 w 128"/>
                <a:gd name="T5" fmla="*/ 0 h 34"/>
                <a:gd name="T6" fmla="*/ 125 w 128"/>
                <a:gd name="T7" fmla="*/ 17 h 34"/>
                <a:gd name="T8" fmla="*/ 8 w 128"/>
                <a:gd name="T9" fmla="*/ 18 h 34"/>
                <a:gd name="T10" fmla="*/ 5 w 128"/>
                <a:gd name="T11" fmla="*/ 2 h 34"/>
              </a:gdLst>
              <a:ahLst/>
              <a:cxnLst>
                <a:cxn ang="0">
                  <a:pos x="T0" y="T1"/>
                </a:cxn>
                <a:cxn ang="0">
                  <a:pos x="T2" y="T3"/>
                </a:cxn>
                <a:cxn ang="0">
                  <a:pos x="T4" y="T5"/>
                </a:cxn>
                <a:cxn ang="0">
                  <a:pos x="T6" y="T7"/>
                </a:cxn>
                <a:cxn ang="0">
                  <a:pos x="T8" y="T9"/>
                </a:cxn>
                <a:cxn ang="0">
                  <a:pos x="T10" y="T11"/>
                </a:cxn>
              </a:cxnLst>
              <a:rect l="0" t="0" r="r" b="b"/>
              <a:pathLst>
                <a:path w="128" h="34">
                  <a:moveTo>
                    <a:pt x="5" y="2"/>
                  </a:moveTo>
                  <a:cubicBezTo>
                    <a:pt x="5" y="2"/>
                    <a:pt x="5" y="2"/>
                    <a:pt x="5" y="2"/>
                  </a:cubicBezTo>
                  <a:cubicBezTo>
                    <a:pt x="33" y="6"/>
                    <a:pt x="95" y="11"/>
                    <a:pt x="124" y="0"/>
                  </a:cubicBezTo>
                  <a:cubicBezTo>
                    <a:pt x="128" y="7"/>
                    <a:pt x="127" y="13"/>
                    <a:pt x="125" y="17"/>
                  </a:cubicBezTo>
                  <a:cubicBezTo>
                    <a:pt x="125" y="17"/>
                    <a:pt x="63" y="34"/>
                    <a:pt x="8" y="18"/>
                  </a:cubicBezTo>
                  <a:cubicBezTo>
                    <a:pt x="8" y="18"/>
                    <a:pt x="0" y="16"/>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9" name="Oval 930"/>
            <p:cNvSpPr>
              <a:spLocks noChangeArrowheads="1"/>
            </p:cNvSpPr>
            <p:nvPr/>
          </p:nvSpPr>
          <p:spPr bwMode="auto">
            <a:xfrm>
              <a:off x="2600326" y="581501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0" name="Freeform 931"/>
            <p:cNvSpPr/>
            <p:nvPr/>
          </p:nvSpPr>
          <p:spPr bwMode="auto">
            <a:xfrm>
              <a:off x="2617788" y="5643563"/>
              <a:ext cx="153988" cy="198438"/>
            </a:xfrm>
            <a:custGeom>
              <a:avLst/>
              <a:gdLst>
                <a:gd name="T0" fmla="*/ 236 w 289"/>
                <a:gd name="T1" fmla="*/ 0 h 371"/>
                <a:gd name="T2" fmla="*/ 51 w 289"/>
                <a:gd name="T3" fmla="*/ 0 h 371"/>
                <a:gd name="T4" fmla="*/ 27 w 289"/>
                <a:gd name="T5" fmla="*/ 278 h 371"/>
                <a:gd name="T6" fmla="*/ 3 w 289"/>
                <a:gd name="T7" fmla="*/ 304 h 371"/>
                <a:gd name="T8" fmla="*/ 60 w 289"/>
                <a:gd name="T9" fmla="*/ 367 h 371"/>
                <a:gd name="T10" fmla="*/ 99 w 289"/>
                <a:gd name="T11" fmla="*/ 364 h 371"/>
                <a:gd name="T12" fmla="*/ 108 w 289"/>
                <a:gd name="T13" fmla="*/ 347 h 371"/>
                <a:gd name="T14" fmla="*/ 115 w 289"/>
                <a:gd name="T15" fmla="*/ 263 h 371"/>
                <a:gd name="T16" fmla="*/ 138 w 289"/>
                <a:gd name="T17" fmla="*/ 121 h 371"/>
                <a:gd name="T18" fmla="*/ 153 w 289"/>
                <a:gd name="T19" fmla="*/ 121 h 371"/>
                <a:gd name="T20" fmla="*/ 177 w 289"/>
                <a:gd name="T21" fmla="*/ 265 h 371"/>
                <a:gd name="T22" fmla="*/ 189 w 289"/>
                <a:gd name="T23" fmla="*/ 348 h 371"/>
                <a:gd name="T24" fmla="*/ 228 w 289"/>
                <a:gd name="T25" fmla="*/ 369 h 371"/>
                <a:gd name="T26" fmla="*/ 283 w 289"/>
                <a:gd name="T27" fmla="*/ 305 h 371"/>
                <a:gd name="T28" fmla="*/ 265 w 289"/>
                <a:gd name="T29" fmla="*/ 288 h 371"/>
                <a:gd name="T30" fmla="*/ 236 w 289"/>
                <a:gd name="T3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371">
                  <a:moveTo>
                    <a:pt x="236" y="0"/>
                  </a:moveTo>
                  <a:cubicBezTo>
                    <a:pt x="51" y="0"/>
                    <a:pt x="51" y="0"/>
                    <a:pt x="51" y="0"/>
                  </a:cubicBezTo>
                  <a:cubicBezTo>
                    <a:pt x="51" y="0"/>
                    <a:pt x="27" y="194"/>
                    <a:pt x="27" y="278"/>
                  </a:cubicBezTo>
                  <a:cubicBezTo>
                    <a:pt x="13" y="273"/>
                    <a:pt x="0" y="293"/>
                    <a:pt x="3" y="304"/>
                  </a:cubicBezTo>
                  <a:cubicBezTo>
                    <a:pt x="49" y="312"/>
                    <a:pt x="60" y="367"/>
                    <a:pt x="60" y="367"/>
                  </a:cubicBezTo>
                  <a:cubicBezTo>
                    <a:pt x="60" y="367"/>
                    <a:pt x="80" y="367"/>
                    <a:pt x="99" y="364"/>
                  </a:cubicBezTo>
                  <a:cubicBezTo>
                    <a:pt x="117" y="362"/>
                    <a:pt x="115" y="357"/>
                    <a:pt x="108" y="347"/>
                  </a:cubicBezTo>
                  <a:cubicBezTo>
                    <a:pt x="100" y="336"/>
                    <a:pt x="108" y="302"/>
                    <a:pt x="115" y="263"/>
                  </a:cubicBezTo>
                  <a:cubicBezTo>
                    <a:pt x="123" y="224"/>
                    <a:pt x="138" y="121"/>
                    <a:pt x="138" y="121"/>
                  </a:cubicBezTo>
                  <a:cubicBezTo>
                    <a:pt x="153" y="121"/>
                    <a:pt x="153" y="121"/>
                    <a:pt x="153" y="121"/>
                  </a:cubicBezTo>
                  <a:cubicBezTo>
                    <a:pt x="153" y="121"/>
                    <a:pt x="166" y="209"/>
                    <a:pt x="177" y="265"/>
                  </a:cubicBezTo>
                  <a:cubicBezTo>
                    <a:pt x="187" y="322"/>
                    <a:pt x="195" y="330"/>
                    <a:pt x="189" y="348"/>
                  </a:cubicBezTo>
                  <a:cubicBezTo>
                    <a:pt x="181" y="371"/>
                    <a:pt x="187" y="366"/>
                    <a:pt x="228" y="369"/>
                  </a:cubicBezTo>
                  <a:cubicBezTo>
                    <a:pt x="233" y="345"/>
                    <a:pt x="256" y="314"/>
                    <a:pt x="283" y="305"/>
                  </a:cubicBezTo>
                  <a:cubicBezTo>
                    <a:pt x="289" y="297"/>
                    <a:pt x="281" y="287"/>
                    <a:pt x="265" y="288"/>
                  </a:cubicBezTo>
                  <a:lnTo>
                    <a:pt x="236"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1" name="Freeform 932"/>
            <p:cNvSpPr/>
            <p:nvPr/>
          </p:nvSpPr>
          <p:spPr bwMode="auto">
            <a:xfrm>
              <a:off x="2622551" y="5656263"/>
              <a:ext cx="142875" cy="182563"/>
            </a:xfrm>
            <a:custGeom>
              <a:avLst/>
              <a:gdLst>
                <a:gd name="T0" fmla="*/ 98 w 269"/>
                <a:gd name="T1" fmla="*/ 4 h 340"/>
                <a:gd name="T2" fmla="*/ 81 w 269"/>
                <a:gd name="T3" fmla="*/ 4 h 340"/>
                <a:gd name="T4" fmla="*/ 50 w 269"/>
                <a:gd name="T5" fmla="*/ 6 h 340"/>
                <a:gd name="T6" fmla="*/ 42 w 269"/>
                <a:gd name="T7" fmla="*/ 24 h 340"/>
                <a:gd name="T8" fmla="*/ 33 w 269"/>
                <a:gd name="T9" fmla="*/ 257 h 340"/>
                <a:gd name="T10" fmla="*/ 32 w 269"/>
                <a:gd name="T11" fmla="*/ 273 h 340"/>
                <a:gd name="T12" fmla="*/ 0 w 269"/>
                <a:gd name="T13" fmla="*/ 273 h 340"/>
                <a:gd name="T14" fmla="*/ 46 w 269"/>
                <a:gd name="T15" fmla="*/ 315 h 340"/>
                <a:gd name="T16" fmla="*/ 71 w 269"/>
                <a:gd name="T17" fmla="*/ 338 h 340"/>
                <a:gd name="T18" fmla="*/ 94 w 269"/>
                <a:gd name="T19" fmla="*/ 326 h 340"/>
                <a:gd name="T20" fmla="*/ 98 w 269"/>
                <a:gd name="T21" fmla="*/ 263 h 340"/>
                <a:gd name="T22" fmla="*/ 120 w 269"/>
                <a:gd name="T23" fmla="*/ 94 h 340"/>
                <a:gd name="T24" fmla="*/ 160 w 269"/>
                <a:gd name="T25" fmla="*/ 97 h 340"/>
                <a:gd name="T26" fmla="*/ 170 w 269"/>
                <a:gd name="T27" fmla="*/ 211 h 340"/>
                <a:gd name="T28" fmla="*/ 186 w 269"/>
                <a:gd name="T29" fmla="*/ 316 h 340"/>
                <a:gd name="T30" fmla="*/ 198 w 269"/>
                <a:gd name="T31" fmla="*/ 335 h 340"/>
                <a:gd name="T32" fmla="*/ 223 w 269"/>
                <a:gd name="T33" fmla="*/ 321 h 340"/>
                <a:gd name="T34" fmla="*/ 259 w 269"/>
                <a:gd name="T35" fmla="*/ 282 h 340"/>
                <a:gd name="T36" fmla="*/ 252 w 269"/>
                <a:gd name="T37" fmla="*/ 269 h 340"/>
                <a:gd name="T38" fmla="*/ 249 w 269"/>
                <a:gd name="T39" fmla="*/ 240 h 340"/>
                <a:gd name="T40" fmla="*/ 222 w 269"/>
                <a:gd name="T41" fmla="*/ 30 h 340"/>
                <a:gd name="T42" fmla="*/ 198 w 269"/>
                <a:gd name="T43" fmla="*/ 10 h 340"/>
                <a:gd name="T44" fmla="*/ 135 w 269"/>
                <a:gd name="T45" fmla="*/ 4 h 340"/>
                <a:gd name="T46" fmla="*/ 98 w 269"/>
                <a:gd name="T47" fmla="*/ 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 h="340">
                  <a:moveTo>
                    <a:pt x="98" y="4"/>
                  </a:moveTo>
                  <a:cubicBezTo>
                    <a:pt x="92" y="4"/>
                    <a:pt x="87" y="4"/>
                    <a:pt x="81" y="4"/>
                  </a:cubicBezTo>
                  <a:cubicBezTo>
                    <a:pt x="68" y="3"/>
                    <a:pt x="62" y="0"/>
                    <a:pt x="50" y="6"/>
                  </a:cubicBezTo>
                  <a:cubicBezTo>
                    <a:pt x="45" y="8"/>
                    <a:pt x="44" y="16"/>
                    <a:pt x="42" y="24"/>
                  </a:cubicBezTo>
                  <a:cubicBezTo>
                    <a:pt x="36" y="52"/>
                    <a:pt x="21" y="239"/>
                    <a:pt x="33" y="257"/>
                  </a:cubicBezTo>
                  <a:cubicBezTo>
                    <a:pt x="43" y="272"/>
                    <a:pt x="38" y="283"/>
                    <a:pt x="32" y="273"/>
                  </a:cubicBezTo>
                  <a:cubicBezTo>
                    <a:pt x="25" y="263"/>
                    <a:pt x="6" y="254"/>
                    <a:pt x="0" y="273"/>
                  </a:cubicBezTo>
                  <a:cubicBezTo>
                    <a:pt x="10" y="273"/>
                    <a:pt x="37" y="293"/>
                    <a:pt x="46" y="315"/>
                  </a:cubicBezTo>
                  <a:cubicBezTo>
                    <a:pt x="54" y="338"/>
                    <a:pt x="58" y="338"/>
                    <a:pt x="71" y="338"/>
                  </a:cubicBezTo>
                  <a:cubicBezTo>
                    <a:pt x="85" y="338"/>
                    <a:pt x="100" y="338"/>
                    <a:pt x="94" y="326"/>
                  </a:cubicBezTo>
                  <a:cubicBezTo>
                    <a:pt x="89" y="313"/>
                    <a:pt x="93" y="289"/>
                    <a:pt x="98" y="263"/>
                  </a:cubicBezTo>
                  <a:cubicBezTo>
                    <a:pt x="104" y="237"/>
                    <a:pt x="124" y="102"/>
                    <a:pt x="120" y="94"/>
                  </a:cubicBezTo>
                  <a:cubicBezTo>
                    <a:pt x="150" y="97"/>
                    <a:pt x="160" y="97"/>
                    <a:pt x="160" y="97"/>
                  </a:cubicBezTo>
                  <a:cubicBezTo>
                    <a:pt x="160" y="97"/>
                    <a:pt x="160" y="159"/>
                    <a:pt x="170" y="211"/>
                  </a:cubicBezTo>
                  <a:cubicBezTo>
                    <a:pt x="180" y="264"/>
                    <a:pt x="191" y="301"/>
                    <a:pt x="186" y="316"/>
                  </a:cubicBezTo>
                  <a:cubicBezTo>
                    <a:pt x="182" y="331"/>
                    <a:pt x="187" y="335"/>
                    <a:pt x="198" y="335"/>
                  </a:cubicBezTo>
                  <a:cubicBezTo>
                    <a:pt x="210" y="335"/>
                    <a:pt x="215" y="340"/>
                    <a:pt x="223" y="321"/>
                  </a:cubicBezTo>
                  <a:cubicBezTo>
                    <a:pt x="232" y="302"/>
                    <a:pt x="249" y="285"/>
                    <a:pt x="259" y="282"/>
                  </a:cubicBezTo>
                  <a:cubicBezTo>
                    <a:pt x="269" y="278"/>
                    <a:pt x="262" y="269"/>
                    <a:pt x="252" y="269"/>
                  </a:cubicBezTo>
                  <a:cubicBezTo>
                    <a:pt x="242" y="269"/>
                    <a:pt x="252" y="258"/>
                    <a:pt x="249" y="240"/>
                  </a:cubicBezTo>
                  <a:cubicBezTo>
                    <a:pt x="243" y="214"/>
                    <a:pt x="238" y="53"/>
                    <a:pt x="222" y="30"/>
                  </a:cubicBezTo>
                  <a:cubicBezTo>
                    <a:pt x="213" y="17"/>
                    <a:pt x="210" y="13"/>
                    <a:pt x="198" y="10"/>
                  </a:cubicBezTo>
                  <a:cubicBezTo>
                    <a:pt x="177" y="5"/>
                    <a:pt x="156" y="4"/>
                    <a:pt x="135" y="4"/>
                  </a:cubicBezTo>
                  <a:cubicBezTo>
                    <a:pt x="122" y="4"/>
                    <a:pt x="110" y="4"/>
                    <a:pt x="98" y="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2" name="Freeform 933"/>
            <p:cNvSpPr/>
            <p:nvPr/>
          </p:nvSpPr>
          <p:spPr bwMode="auto">
            <a:xfrm>
              <a:off x="2673351" y="5697538"/>
              <a:ext cx="49213" cy="12700"/>
            </a:xfrm>
            <a:custGeom>
              <a:avLst/>
              <a:gdLst>
                <a:gd name="T0" fmla="*/ 9 w 93"/>
                <a:gd name="T1" fmla="*/ 4 h 25"/>
                <a:gd name="T2" fmla="*/ 18 w 93"/>
                <a:gd name="T3" fmla="*/ 9 h 25"/>
                <a:gd name="T4" fmla="*/ 50 w 93"/>
                <a:gd name="T5" fmla="*/ 17 h 25"/>
                <a:gd name="T6" fmla="*/ 88 w 93"/>
                <a:gd name="T7" fmla="*/ 10 h 25"/>
                <a:gd name="T8" fmla="*/ 56 w 93"/>
                <a:gd name="T9" fmla="*/ 25 h 25"/>
                <a:gd name="T10" fmla="*/ 27 w 93"/>
                <a:gd name="T11" fmla="*/ 23 h 25"/>
                <a:gd name="T12" fmla="*/ 9 w 93"/>
                <a:gd name="T13" fmla="*/ 15 h 25"/>
                <a:gd name="T14" fmla="*/ 9 w 9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25">
                  <a:moveTo>
                    <a:pt x="9" y="4"/>
                  </a:moveTo>
                  <a:cubicBezTo>
                    <a:pt x="13" y="5"/>
                    <a:pt x="17" y="8"/>
                    <a:pt x="18" y="9"/>
                  </a:cubicBezTo>
                  <a:cubicBezTo>
                    <a:pt x="28" y="14"/>
                    <a:pt x="39" y="17"/>
                    <a:pt x="50" y="17"/>
                  </a:cubicBezTo>
                  <a:cubicBezTo>
                    <a:pt x="73" y="17"/>
                    <a:pt x="83" y="3"/>
                    <a:pt x="88" y="10"/>
                  </a:cubicBezTo>
                  <a:cubicBezTo>
                    <a:pt x="93" y="17"/>
                    <a:pt x="66" y="25"/>
                    <a:pt x="56" y="25"/>
                  </a:cubicBezTo>
                  <a:cubicBezTo>
                    <a:pt x="47" y="25"/>
                    <a:pt x="37" y="25"/>
                    <a:pt x="27" y="23"/>
                  </a:cubicBezTo>
                  <a:cubicBezTo>
                    <a:pt x="21" y="21"/>
                    <a:pt x="15" y="20"/>
                    <a:pt x="9" y="15"/>
                  </a:cubicBezTo>
                  <a:cubicBezTo>
                    <a:pt x="5" y="11"/>
                    <a:pt x="0" y="0"/>
                    <a:pt x="9"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3" name="Freeform 934"/>
            <p:cNvSpPr/>
            <p:nvPr/>
          </p:nvSpPr>
          <p:spPr bwMode="auto">
            <a:xfrm>
              <a:off x="2703513" y="5532438"/>
              <a:ext cx="15875" cy="12700"/>
            </a:xfrm>
            <a:custGeom>
              <a:avLst/>
              <a:gdLst>
                <a:gd name="T0" fmla="*/ 1 w 10"/>
                <a:gd name="T1" fmla="*/ 1 h 8"/>
                <a:gd name="T2" fmla="*/ 9 w 10"/>
                <a:gd name="T3" fmla="*/ 8 h 8"/>
                <a:gd name="T4" fmla="*/ 10 w 10"/>
                <a:gd name="T5" fmla="*/ 6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4" name="Freeform 935"/>
            <p:cNvSpPr/>
            <p:nvPr/>
          </p:nvSpPr>
          <p:spPr bwMode="auto">
            <a:xfrm>
              <a:off x="2643188" y="5484813"/>
              <a:ext cx="101600" cy="161925"/>
            </a:xfrm>
            <a:custGeom>
              <a:avLst/>
              <a:gdLst>
                <a:gd name="T0" fmla="*/ 8 w 189"/>
                <a:gd name="T1" fmla="*/ 67 h 305"/>
                <a:gd name="T2" fmla="*/ 189 w 189"/>
                <a:gd name="T3" fmla="*/ 69 h 305"/>
                <a:gd name="T4" fmla="*/ 189 w 189"/>
                <a:gd name="T5" fmla="*/ 305 h 305"/>
                <a:gd name="T6" fmla="*/ 0 w 189"/>
                <a:gd name="T7" fmla="*/ 304 h 305"/>
                <a:gd name="T8" fmla="*/ 8 w 189"/>
                <a:gd name="T9" fmla="*/ 67 h 305"/>
              </a:gdLst>
              <a:ahLst/>
              <a:cxnLst>
                <a:cxn ang="0">
                  <a:pos x="T0" y="T1"/>
                </a:cxn>
                <a:cxn ang="0">
                  <a:pos x="T2" y="T3"/>
                </a:cxn>
                <a:cxn ang="0">
                  <a:pos x="T4" y="T5"/>
                </a:cxn>
                <a:cxn ang="0">
                  <a:pos x="T6" y="T7"/>
                </a:cxn>
                <a:cxn ang="0">
                  <a:pos x="T8" y="T9"/>
                </a:cxn>
              </a:cxnLst>
              <a:rect l="0" t="0" r="r" b="b"/>
              <a:pathLst>
                <a:path w="189" h="305">
                  <a:moveTo>
                    <a:pt x="8" y="67"/>
                  </a:moveTo>
                  <a:cubicBezTo>
                    <a:pt x="8" y="67"/>
                    <a:pt x="93" y="0"/>
                    <a:pt x="189" y="69"/>
                  </a:cubicBezTo>
                  <a:cubicBezTo>
                    <a:pt x="189" y="161"/>
                    <a:pt x="189" y="305"/>
                    <a:pt x="189" y="305"/>
                  </a:cubicBezTo>
                  <a:cubicBezTo>
                    <a:pt x="0" y="304"/>
                    <a:pt x="0" y="304"/>
                    <a:pt x="0" y="304"/>
                  </a:cubicBezTo>
                  <a:lnTo>
                    <a:pt x="8" y="67"/>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5" name="Freeform 936"/>
            <p:cNvSpPr/>
            <p:nvPr/>
          </p:nvSpPr>
          <p:spPr bwMode="auto">
            <a:xfrm>
              <a:off x="2674938" y="5537201"/>
              <a:ext cx="17463" cy="12700"/>
            </a:xfrm>
            <a:custGeom>
              <a:avLst/>
              <a:gdLst>
                <a:gd name="T0" fmla="*/ 9 w 11"/>
                <a:gd name="T1" fmla="*/ 2 h 8"/>
                <a:gd name="T2" fmla="*/ 1 w 11"/>
                <a:gd name="T3" fmla="*/ 8 h 8"/>
                <a:gd name="T4" fmla="*/ 0 w 11"/>
                <a:gd name="T5" fmla="*/ 5 h 8"/>
                <a:gd name="T6" fmla="*/ 10 w 11"/>
                <a:gd name="T7" fmla="*/ 0 h 8"/>
                <a:gd name="T8" fmla="*/ 11 w 11"/>
                <a:gd name="T9" fmla="*/ 1 h 8"/>
                <a:gd name="T10" fmla="*/ 9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9" y="2"/>
                  </a:moveTo>
                  <a:lnTo>
                    <a:pt x="1" y="8"/>
                  </a:lnTo>
                  <a:lnTo>
                    <a:pt x="0" y="5"/>
                  </a:lnTo>
                  <a:lnTo>
                    <a:pt x="10" y="0"/>
                  </a:lnTo>
                  <a:lnTo>
                    <a:pt x="11"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6" name="Freeform 937"/>
            <p:cNvSpPr>
              <a:spLocks noEditPoints="1"/>
            </p:cNvSpPr>
            <p:nvPr/>
          </p:nvSpPr>
          <p:spPr bwMode="auto">
            <a:xfrm>
              <a:off x="2667001" y="5524501"/>
              <a:ext cx="60325" cy="26988"/>
            </a:xfrm>
            <a:custGeom>
              <a:avLst/>
              <a:gdLst>
                <a:gd name="T0" fmla="*/ 6 w 38"/>
                <a:gd name="T1" fmla="*/ 14 h 17"/>
                <a:gd name="T2" fmla="*/ 20 w 38"/>
                <a:gd name="T3" fmla="*/ 5 h 17"/>
                <a:gd name="T4" fmla="*/ 0 w 38"/>
                <a:gd name="T5" fmla="*/ 0 h 17"/>
                <a:gd name="T6" fmla="*/ 6 w 38"/>
                <a:gd name="T7" fmla="*/ 14 h 17"/>
                <a:gd name="T8" fmla="*/ 20 w 38"/>
                <a:gd name="T9" fmla="*/ 5 h 17"/>
                <a:gd name="T10" fmla="*/ 31 w 38"/>
                <a:gd name="T11" fmla="*/ 17 h 17"/>
                <a:gd name="T12" fmla="*/ 38 w 38"/>
                <a:gd name="T13" fmla="*/ 4 h 17"/>
                <a:gd name="T14" fmla="*/ 20 w 38"/>
                <a:gd name="T15" fmla="*/ 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7">
                  <a:moveTo>
                    <a:pt x="6" y="14"/>
                  </a:moveTo>
                  <a:lnTo>
                    <a:pt x="20" y="5"/>
                  </a:lnTo>
                  <a:lnTo>
                    <a:pt x="0" y="0"/>
                  </a:lnTo>
                  <a:lnTo>
                    <a:pt x="6" y="14"/>
                  </a:lnTo>
                  <a:close/>
                  <a:moveTo>
                    <a:pt x="20" y="5"/>
                  </a:moveTo>
                  <a:lnTo>
                    <a:pt x="31" y="17"/>
                  </a:lnTo>
                  <a:lnTo>
                    <a:pt x="38" y="4"/>
                  </a:lnTo>
                  <a:lnTo>
                    <a:pt x="20" y="5"/>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7" name="Freeform 938"/>
            <p:cNvSpPr/>
            <p:nvPr/>
          </p:nvSpPr>
          <p:spPr bwMode="auto">
            <a:xfrm>
              <a:off x="2674938" y="5538788"/>
              <a:ext cx="34925" cy="92075"/>
            </a:xfrm>
            <a:custGeom>
              <a:avLst/>
              <a:gdLst>
                <a:gd name="T0" fmla="*/ 18 w 22"/>
                <a:gd name="T1" fmla="*/ 1 h 58"/>
                <a:gd name="T2" fmla="*/ 11 w 22"/>
                <a:gd name="T3" fmla="*/ 0 h 58"/>
                <a:gd name="T4" fmla="*/ 11 w 22"/>
                <a:gd name="T5" fmla="*/ 1 h 58"/>
                <a:gd name="T6" fmla="*/ 0 w 22"/>
                <a:gd name="T7" fmla="*/ 40 h 58"/>
                <a:gd name="T8" fmla="*/ 9 w 22"/>
                <a:gd name="T9" fmla="*/ 58 h 58"/>
                <a:gd name="T10" fmla="*/ 22 w 22"/>
                <a:gd name="T11" fmla="*/ 42 h 58"/>
                <a:gd name="T12" fmla="*/ 18 w 22"/>
                <a:gd name="T13" fmla="*/ 1 h 58"/>
              </a:gdLst>
              <a:ahLst/>
              <a:cxnLst>
                <a:cxn ang="0">
                  <a:pos x="T0" y="T1"/>
                </a:cxn>
                <a:cxn ang="0">
                  <a:pos x="T2" y="T3"/>
                </a:cxn>
                <a:cxn ang="0">
                  <a:pos x="T4" y="T5"/>
                </a:cxn>
                <a:cxn ang="0">
                  <a:pos x="T6" y="T7"/>
                </a:cxn>
                <a:cxn ang="0">
                  <a:pos x="T8" y="T9"/>
                </a:cxn>
                <a:cxn ang="0">
                  <a:pos x="T10" y="T11"/>
                </a:cxn>
                <a:cxn ang="0">
                  <a:pos x="T12" y="T13"/>
                </a:cxn>
              </a:cxnLst>
              <a:rect l="0" t="0" r="r" b="b"/>
              <a:pathLst>
                <a:path w="22" h="58">
                  <a:moveTo>
                    <a:pt x="18" y="1"/>
                  </a:moveTo>
                  <a:lnTo>
                    <a:pt x="11" y="0"/>
                  </a:lnTo>
                  <a:lnTo>
                    <a:pt x="11" y="1"/>
                  </a:lnTo>
                  <a:lnTo>
                    <a:pt x="0" y="40"/>
                  </a:lnTo>
                  <a:lnTo>
                    <a:pt x="9" y="58"/>
                  </a:lnTo>
                  <a:lnTo>
                    <a:pt x="22" y="42"/>
                  </a:lnTo>
                  <a:lnTo>
                    <a:pt x="18" y="1"/>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8" name="Freeform 939"/>
            <p:cNvSpPr/>
            <p:nvPr/>
          </p:nvSpPr>
          <p:spPr bwMode="auto">
            <a:xfrm>
              <a:off x="2676526" y="5540376"/>
              <a:ext cx="31750" cy="88900"/>
            </a:xfrm>
            <a:custGeom>
              <a:avLst/>
              <a:gdLst>
                <a:gd name="T0" fmla="*/ 11 w 20"/>
                <a:gd name="T1" fmla="*/ 0 h 56"/>
                <a:gd name="T2" fmla="*/ 16 w 20"/>
                <a:gd name="T3" fmla="*/ 1 h 56"/>
                <a:gd name="T4" fmla="*/ 20 w 20"/>
                <a:gd name="T5" fmla="*/ 41 h 56"/>
                <a:gd name="T6" fmla="*/ 8 w 20"/>
                <a:gd name="T7" fmla="*/ 56 h 56"/>
                <a:gd name="T8" fmla="*/ 0 w 20"/>
                <a:gd name="T9" fmla="*/ 39 h 56"/>
                <a:gd name="T10" fmla="*/ 11 w 20"/>
                <a:gd name="T11" fmla="*/ 0 h 56"/>
              </a:gdLst>
              <a:ahLst/>
              <a:cxnLst>
                <a:cxn ang="0">
                  <a:pos x="T0" y="T1"/>
                </a:cxn>
                <a:cxn ang="0">
                  <a:pos x="T2" y="T3"/>
                </a:cxn>
                <a:cxn ang="0">
                  <a:pos x="T4" y="T5"/>
                </a:cxn>
                <a:cxn ang="0">
                  <a:pos x="T6" y="T7"/>
                </a:cxn>
                <a:cxn ang="0">
                  <a:pos x="T8" y="T9"/>
                </a:cxn>
                <a:cxn ang="0">
                  <a:pos x="T10" y="T11"/>
                </a:cxn>
              </a:cxnLst>
              <a:rect l="0" t="0" r="r" b="b"/>
              <a:pathLst>
                <a:path w="20" h="56">
                  <a:moveTo>
                    <a:pt x="11" y="0"/>
                  </a:moveTo>
                  <a:lnTo>
                    <a:pt x="16" y="1"/>
                  </a:lnTo>
                  <a:lnTo>
                    <a:pt x="20" y="41"/>
                  </a:lnTo>
                  <a:lnTo>
                    <a:pt x="8" y="56"/>
                  </a:lnTo>
                  <a:lnTo>
                    <a:pt x="0" y="39"/>
                  </a:lnTo>
                  <a:lnTo>
                    <a:pt x="11"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9" name="Freeform 940"/>
            <p:cNvSpPr/>
            <p:nvPr/>
          </p:nvSpPr>
          <p:spPr bwMode="auto">
            <a:xfrm>
              <a:off x="2687638" y="5540376"/>
              <a:ext cx="20638" cy="88900"/>
            </a:xfrm>
            <a:custGeom>
              <a:avLst/>
              <a:gdLst>
                <a:gd name="T0" fmla="*/ 13 w 13"/>
                <a:gd name="T1" fmla="*/ 41 h 56"/>
                <a:gd name="T2" fmla="*/ 9 w 13"/>
                <a:gd name="T3" fmla="*/ 1 h 56"/>
                <a:gd name="T4" fmla="*/ 7 w 13"/>
                <a:gd name="T5" fmla="*/ 0 h 56"/>
                <a:gd name="T6" fmla="*/ 0 w 13"/>
                <a:gd name="T7" fmla="*/ 55 h 56"/>
                <a:gd name="T8" fmla="*/ 1 w 13"/>
                <a:gd name="T9" fmla="*/ 56 h 56"/>
                <a:gd name="T10" fmla="*/ 13 w 13"/>
                <a:gd name="T11" fmla="*/ 41 h 56"/>
              </a:gdLst>
              <a:ahLst/>
              <a:cxnLst>
                <a:cxn ang="0">
                  <a:pos x="T0" y="T1"/>
                </a:cxn>
                <a:cxn ang="0">
                  <a:pos x="T2" y="T3"/>
                </a:cxn>
                <a:cxn ang="0">
                  <a:pos x="T4" y="T5"/>
                </a:cxn>
                <a:cxn ang="0">
                  <a:pos x="T6" y="T7"/>
                </a:cxn>
                <a:cxn ang="0">
                  <a:pos x="T8" y="T9"/>
                </a:cxn>
                <a:cxn ang="0">
                  <a:pos x="T10" y="T11"/>
                </a:cxn>
              </a:cxnLst>
              <a:rect l="0" t="0" r="r" b="b"/>
              <a:pathLst>
                <a:path w="13" h="56">
                  <a:moveTo>
                    <a:pt x="13" y="41"/>
                  </a:moveTo>
                  <a:lnTo>
                    <a:pt x="9" y="1"/>
                  </a:lnTo>
                  <a:lnTo>
                    <a:pt x="7" y="0"/>
                  </a:lnTo>
                  <a:lnTo>
                    <a:pt x="0" y="55"/>
                  </a:lnTo>
                  <a:lnTo>
                    <a:pt x="1" y="56"/>
                  </a:lnTo>
                  <a:lnTo>
                    <a:pt x="13" y="41"/>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0" name="Freeform 941"/>
            <p:cNvSpPr/>
            <p:nvPr/>
          </p:nvSpPr>
          <p:spPr bwMode="auto">
            <a:xfrm>
              <a:off x="2686051" y="5551488"/>
              <a:ext cx="17463" cy="19050"/>
            </a:xfrm>
            <a:custGeom>
              <a:avLst/>
              <a:gdLst>
                <a:gd name="T0" fmla="*/ 34 w 35"/>
                <a:gd name="T1" fmla="*/ 0 h 35"/>
                <a:gd name="T2" fmla="*/ 27 w 35"/>
                <a:gd name="T3" fmla="*/ 6 h 35"/>
                <a:gd name="T4" fmla="*/ 5 w 35"/>
                <a:gd name="T5" fmla="*/ 19 h 35"/>
                <a:gd name="T6" fmla="*/ 0 w 35"/>
                <a:gd name="T7" fmla="*/ 35 h 35"/>
                <a:gd name="T8" fmla="*/ 35 w 35"/>
                <a:gd name="T9" fmla="*/ 18 h 35"/>
                <a:gd name="T10" fmla="*/ 34 w 35"/>
                <a:gd name="T11" fmla="*/ 0 h 35"/>
              </a:gdLst>
              <a:ahLst/>
              <a:cxnLst>
                <a:cxn ang="0">
                  <a:pos x="T0" y="T1"/>
                </a:cxn>
                <a:cxn ang="0">
                  <a:pos x="T2" y="T3"/>
                </a:cxn>
                <a:cxn ang="0">
                  <a:pos x="T4" y="T5"/>
                </a:cxn>
                <a:cxn ang="0">
                  <a:pos x="T6" y="T7"/>
                </a:cxn>
                <a:cxn ang="0">
                  <a:pos x="T8" y="T9"/>
                </a:cxn>
                <a:cxn ang="0">
                  <a:pos x="T10" y="T11"/>
                </a:cxn>
              </a:cxnLst>
              <a:rect l="0" t="0" r="r" b="b"/>
              <a:pathLst>
                <a:path w="35" h="35">
                  <a:moveTo>
                    <a:pt x="34" y="0"/>
                  </a:moveTo>
                  <a:cubicBezTo>
                    <a:pt x="32" y="2"/>
                    <a:pt x="30" y="4"/>
                    <a:pt x="27" y="6"/>
                  </a:cubicBezTo>
                  <a:cubicBezTo>
                    <a:pt x="22" y="11"/>
                    <a:pt x="14" y="16"/>
                    <a:pt x="5" y="19"/>
                  </a:cubicBezTo>
                  <a:cubicBezTo>
                    <a:pt x="0" y="35"/>
                    <a:pt x="0" y="35"/>
                    <a:pt x="0" y="35"/>
                  </a:cubicBezTo>
                  <a:cubicBezTo>
                    <a:pt x="15" y="32"/>
                    <a:pt x="27" y="25"/>
                    <a:pt x="35" y="18"/>
                  </a:cubicBezTo>
                  <a:lnTo>
                    <a:pt x="3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1" name="Freeform 942"/>
            <p:cNvSpPr/>
            <p:nvPr/>
          </p:nvSpPr>
          <p:spPr bwMode="auto">
            <a:xfrm>
              <a:off x="2678113" y="5573713"/>
              <a:ext cx="28575" cy="22225"/>
            </a:xfrm>
            <a:custGeom>
              <a:avLst/>
              <a:gdLst>
                <a:gd name="T0" fmla="*/ 52 w 52"/>
                <a:gd name="T1" fmla="*/ 18 h 41"/>
                <a:gd name="T2" fmla="*/ 50 w 52"/>
                <a:gd name="T3" fmla="*/ 0 h 41"/>
                <a:gd name="T4" fmla="*/ 39 w 52"/>
                <a:gd name="T5" fmla="*/ 11 h 41"/>
                <a:gd name="T6" fmla="*/ 4 w 52"/>
                <a:gd name="T7" fmla="*/ 25 h 41"/>
                <a:gd name="T8" fmla="*/ 0 w 52"/>
                <a:gd name="T9" fmla="*/ 41 h 41"/>
                <a:gd name="T10" fmla="*/ 48 w 52"/>
                <a:gd name="T11" fmla="*/ 22 h 41"/>
                <a:gd name="T12" fmla="*/ 52 w 52"/>
                <a:gd name="T13" fmla="*/ 18 h 41"/>
              </a:gdLst>
              <a:ahLst/>
              <a:cxnLst>
                <a:cxn ang="0">
                  <a:pos x="T0" y="T1"/>
                </a:cxn>
                <a:cxn ang="0">
                  <a:pos x="T2" y="T3"/>
                </a:cxn>
                <a:cxn ang="0">
                  <a:pos x="T4" y="T5"/>
                </a:cxn>
                <a:cxn ang="0">
                  <a:pos x="T6" y="T7"/>
                </a:cxn>
                <a:cxn ang="0">
                  <a:pos x="T8" y="T9"/>
                </a:cxn>
                <a:cxn ang="0">
                  <a:pos x="T10" y="T11"/>
                </a:cxn>
                <a:cxn ang="0">
                  <a:pos x="T12" y="T13"/>
                </a:cxn>
              </a:cxnLst>
              <a:rect l="0" t="0" r="r" b="b"/>
              <a:pathLst>
                <a:path w="52" h="41">
                  <a:moveTo>
                    <a:pt x="52" y="18"/>
                  </a:moveTo>
                  <a:cubicBezTo>
                    <a:pt x="50" y="0"/>
                    <a:pt x="50" y="0"/>
                    <a:pt x="50" y="0"/>
                  </a:cubicBezTo>
                  <a:cubicBezTo>
                    <a:pt x="48" y="3"/>
                    <a:pt x="44" y="7"/>
                    <a:pt x="39" y="11"/>
                  </a:cubicBezTo>
                  <a:cubicBezTo>
                    <a:pt x="31" y="17"/>
                    <a:pt x="19" y="23"/>
                    <a:pt x="4" y="25"/>
                  </a:cubicBezTo>
                  <a:cubicBezTo>
                    <a:pt x="0" y="41"/>
                    <a:pt x="0" y="41"/>
                    <a:pt x="0" y="41"/>
                  </a:cubicBezTo>
                  <a:cubicBezTo>
                    <a:pt x="21" y="39"/>
                    <a:pt x="37" y="31"/>
                    <a:pt x="48" y="22"/>
                  </a:cubicBezTo>
                  <a:cubicBezTo>
                    <a:pt x="49" y="21"/>
                    <a:pt x="51" y="20"/>
                    <a:pt x="52" y="18"/>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2" name="Freeform 943"/>
            <p:cNvSpPr/>
            <p:nvPr/>
          </p:nvSpPr>
          <p:spPr bwMode="auto">
            <a:xfrm>
              <a:off x="2679701" y="5597526"/>
              <a:ext cx="28575" cy="19050"/>
            </a:xfrm>
            <a:custGeom>
              <a:avLst/>
              <a:gdLst>
                <a:gd name="T0" fmla="*/ 51 w 53"/>
                <a:gd name="T1" fmla="*/ 0 h 38"/>
                <a:gd name="T2" fmla="*/ 0 w 53"/>
                <a:gd name="T3" fmla="*/ 24 h 38"/>
                <a:gd name="T4" fmla="*/ 6 w 53"/>
                <a:gd name="T5" fmla="*/ 38 h 38"/>
                <a:gd name="T6" fmla="*/ 47 w 53"/>
                <a:gd name="T7" fmla="*/ 22 h 38"/>
                <a:gd name="T8" fmla="*/ 53 w 53"/>
                <a:gd name="T9" fmla="*/ 15 h 38"/>
                <a:gd name="T10" fmla="*/ 51 w 53"/>
                <a:gd name="T11" fmla="*/ 0 h 38"/>
              </a:gdLst>
              <a:ahLst/>
              <a:cxnLst>
                <a:cxn ang="0">
                  <a:pos x="T0" y="T1"/>
                </a:cxn>
                <a:cxn ang="0">
                  <a:pos x="T2" y="T3"/>
                </a:cxn>
                <a:cxn ang="0">
                  <a:pos x="T4" y="T5"/>
                </a:cxn>
                <a:cxn ang="0">
                  <a:pos x="T6" y="T7"/>
                </a:cxn>
                <a:cxn ang="0">
                  <a:pos x="T8" y="T9"/>
                </a:cxn>
                <a:cxn ang="0">
                  <a:pos x="T10" y="T11"/>
                </a:cxn>
              </a:cxnLst>
              <a:rect l="0" t="0" r="r" b="b"/>
              <a:pathLst>
                <a:path w="53" h="38">
                  <a:moveTo>
                    <a:pt x="51" y="0"/>
                  </a:moveTo>
                  <a:cubicBezTo>
                    <a:pt x="45" y="7"/>
                    <a:pt x="28" y="20"/>
                    <a:pt x="0" y="24"/>
                  </a:cubicBezTo>
                  <a:cubicBezTo>
                    <a:pt x="6" y="38"/>
                    <a:pt x="6" y="38"/>
                    <a:pt x="6" y="38"/>
                  </a:cubicBezTo>
                  <a:cubicBezTo>
                    <a:pt x="24" y="35"/>
                    <a:pt x="37" y="28"/>
                    <a:pt x="47" y="22"/>
                  </a:cubicBezTo>
                  <a:cubicBezTo>
                    <a:pt x="53" y="15"/>
                    <a:pt x="53" y="15"/>
                    <a:pt x="53" y="15"/>
                  </a:cubicBezTo>
                  <a:lnTo>
                    <a:pt x="5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3" name="Freeform 944"/>
            <p:cNvSpPr/>
            <p:nvPr/>
          </p:nvSpPr>
          <p:spPr bwMode="auto">
            <a:xfrm>
              <a:off x="2689226" y="5532438"/>
              <a:ext cx="17463" cy="15875"/>
            </a:xfrm>
            <a:custGeom>
              <a:avLst/>
              <a:gdLst>
                <a:gd name="T0" fmla="*/ 4 w 33"/>
                <a:gd name="T1" fmla="*/ 0 h 29"/>
                <a:gd name="T2" fmla="*/ 32 w 33"/>
                <a:gd name="T3" fmla="*/ 4 h 29"/>
                <a:gd name="T4" fmla="*/ 30 w 33"/>
                <a:gd name="T5" fmla="*/ 21 h 29"/>
                <a:gd name="T6" fmla="*/ 13 w 33"/>
                <a:gd name="T7" fmla="*/ 27 h 29"/>
                <a:gd name="T8" fmla="*/ 2 w 33"/>
                <a:gd name="T9" fmla="*/ 21 h 29"/>
                <a:gd name="T10" fmla="*/ 4 w 33"/>
                <a:gd name="T11" fmla="*/ 0 h 29"/>
              </a:gdLst>
              <a:ahLst/>
              <a:cxnLst>
                <a:cxn ang="0">
                  <a:pos x="T0" y="T1"/>
                </a:cxn>
                <a:cxn ang="0">
                  <a:pos x="T2" y="T3"/>
                </a:cxn>
                <a:cxn ang="0">
                  <a:pos x="T4" y="T5"/>
                </a:cxn>
                <a:cxn ang="0">
                  <a:pos x="T6" y="T7"/>
                </a:cxn>
                <a:cxn ang="0">
                  <a:pos x="T8" y="T9"/>
                </a:cxn>
                <a:cxn ang="0">
                  <a:pos x="T10" y="T11"/>
                </a:cxn>
              </a:cxnLst>
              <a:rect l="0" t="0" r="r" b="b"/>
              <a:pathLst>
                <a:path w="33" h="29">
                  <a:moveTo>
                    <a:pt x="4" y="0"/>
                  </a:moveTo>
                  <a:cubicBezTo>
                    <a:pt x="32" y="4"/>
                    <a:pt x="32" y="4"/>
                    <a:pt x="32" y="4"/>
                  </a:cubicBezTo>
                  <a:cubicBezTo>
                    <a:pt x="33" y="4"/>
                    <a:pt x="31" y="19"/>
                    <a:pt x="30" y="21"/>
                  </a:cubicBezTo>
                  <a:cubicBezTo>
                    <a:pt x="27" y="29"/>
                    <a:pt x="19" y="28"/>
                    <a:pt x="13" y="27"/>
                  </a:cubicBezTo>
                  <a:cubicBezTo>
                    <a:pt x="9" y="26"/>
                    <a:pt x="4" y="25"/>
                    <a:pt x="2" y="21"/>
                  </a:cubicBezTo>
                  <a:cubicBezTo>
                    <a:pt x="0" y="15"/>
                    <a:pt x="3" y="6"/>
                    <a:pt x="4"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4" name="Freeform 945"/>
            <p:cNvSpPr/>
            <p:nvPr/>
          </p:nvSpPr>
          <p:spPr bwMode="auto">
            <a:xfrm>
              <a:off x="2705101" y="5526088"/>
              <a:ext cx="77788" cy="119063"/>
            </a:xfrm>
            <a:custGeom>
              <a:avLst/>
              <a:gdLst>
                <a:gd name="T0" fmla="*/ 0 w 146"/>
                <a:gd name="T1" fmla="*/ 15 h 223"/>
                <a:gd name="T2" fmla="*/ 74 w 146"/>
                <a:gd name="T3" fmla="*/ 0 h 223"/>
                <a:gd name="T4" fmla="*/ 102 w 146"/>
                <a:gd name="T5" fmla="*/ 101 h 223"/>
                <a:gd name="T6" fmla="*/ 126 w 146"/>
                <a:gd name="T7" fmla="*/ 223 h 223"/>
                <a:gd name="T8" fmla="*/ 0 w 146"/>
                <a:gd name="T9" fmla="*/ 15 h 223"/>
              </a:gdLst>
              <a:ahLst/>
              <a:cxnLst>
                <a:cxn ang="0">
                  <a:pos x="T0" y="T1"/>
                </a:cxn>
                <a:cxn ang="0">
                  <a:pos x="T2" y="T3"/>
                </a:cxn>
                <a:cxn ang="0">
                  <a:pos x="T4" y="T5"/>
                </a:cxn>
                <a:cxn ang="0">
                  <a:pos x="T6" y="T7"/>
                </a:cxn>
                <a:cxn ang="0">
                  <a:pos x="T8" y="T9"/>
                </a:cxn>
              </a:cxnLst>
              <a:rect l="0" t="0" r="r" b="b"/>
              <a:pathLst>
                <a:path w="146" h="223">
                  <a:moveTo>
                    <a:pt x="0" y="15"/>
                  </a:moveTo>
                  <a:cubicBezTo>
                    <a:pt x="74" y="0"/>
                    <a:pt x="74" y="0"/>
                    <a:pt x="74" y="0"/>
                  </a:cubicBezTo>
                  <a:cubicBezTo>
                    <a:pt x="74" y="0"/>
                    <a:pt x="96" y="66"/>
                    <a:pt x="102" y="101"/>
                  </a:cubicBezTo>
                  <a:cubicBezTo>
                    <a:pt x="107" y="135"/>
                    <a:pt x="146" y="169"/>
                    <a:pt x="126" y="223"/>
                  </a:cubicBezTo>
                  <a:cubicBezTo>
                    <a:pt x="97" y="160"/>
                    <a:pt x="9" y="49"/>
                    <a:pt x="0"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5" name="Freeform 946"/>
            <p:cNvSpPr/>
            <p:nvPr/>
          </p:nvSpPr>
          <p:spPr bwMode="auto">
            <a:xfrm>
              <a:off x="2711451" y="5527676"/>
              <a:ext cx="68263" cy="112713"/>
            </a:xfrm>
            <a:custGeom>
              <a:avLst/>
              <a:gdLst>
                <a:gd name="T0" fmla="*/ 0 w 125"/>
                <a:gd name="T1" fmla="*/ 37 h 211"/>
                <a:gd name="T2" fmla="*/ 19 w 125"/>
                <a:gd name="T3" fmla="*/ 16 h 211"/>
                <a:gd name="T4" fmla="*/ 66 w 125"/>
                <a:gd name="T5" fmla="*/ 33 h 211"/>
                <a:gd name="T6" fmla="*/ 89 w 125"/>
                <a:gd name="T7" fmla="*/ 106 h 211"/>
                <a:gd name="T8" fmla="*/ 113 w 125"/>
                <a:gd name="T9" fmla="*/ 211 h 211"/>
                <a:gd name="T10" fmla="*/ 0 w 125"/>
                <a:gd name="T11" fmla="*/ 37 h 211"/>
              </a:gdLst>
              <a:ahLst/>
              <a:cxnLst>
                <a:cxn ang="0">
                  <a:pos x="T0" y="T1"/>
                </a:cxn>
                <a:cxn ang="0">
                  <a:pos x="T2" y="T3"/>
                </a:cxn>
                <a:cxn ang="0">
                  <a:pos x="T4" y="T5"/>
                </a:cxn>
                <a:cxn ang="0">
                  <a:pos x="T6" y="T7"/>
                </a:cxn>
                <a:cxn ang="0">
                  <a:pos x="T8" y="T9"/>
                </a:cxn>
                <a:cxn ang="0">
                  <a:pos x="T10" y="T11"/>
                </a:cxn>
              </a:cxnLst>
              <a:rect l="0" t="0" r="r" b="b"/>
              <a:pathLst>
                <a:path w="125" h="211">
                  <a:moveTo>
                    <a:pt x="0" y="37"/>
                  </a:moveTo>
                  <a:cubicBezTo>
                    <a:pt x="0" y="37"/>
                    <a:pt x="6" y="22"/>
                    <a:pt x="19" y="16"/>
                  </a:cubicBezTo>
                  <a:cubicBezTo>
                    <a:pt x="32" y="9"/>
                    <a:pt x="57" y="0"/>
                    <a:pt x="66" y="33"/>
                  </a:cubicBezTo>
                  <a:cubicBezTo>
                    <a:pt x="75" y="67"/>
                    <a:pt x="82" y="88"/>
                    <a:pt x="89" y="106"/>
                  </a:cubicBezTo>
                  <a:cubicBezTo>
                    <a:pt x="95" y="125"/>
                    <a:pt x="125" y="183"/>
                    <a:pt x="113" y="211"/>
                  </a:cubicBezTo>
                  <a:cubicBezTo>
                    <a:pt x="81" y="163"/>
                    <a:pt x="0" y="37"/>
                    <a:pt x="0" y="3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6" name="Freeform 947"/>
            <p:cNvSpPr/>
            <p:nvPr/>
          </p:nvSpPr>
          <p:spPr bwMode="auto">
            <a:xfrm>
              <a:off x="2698751" y="5527676"/>
              <a:ext cx="73025" cy="117475"/>
            </a:xfrm>
            <a:custGeom>
              <a:avLst/>
              <a:gdLst>
                <a:gd name="T0" fmla="*/ 0 w 138"/>
                <a:gd name="T1" fmla="*/ 0 h 218"/>
                <a:gd name="T2" fmla="*/ 57 w 138"/>
                <a:gd name="T3" fmla="*/ 130 h 218"/>
                <a:gd name="T4" fmla="*/ 101 w 138"/>
                <a:gd name="T5" fmla="*/ 218 h 218"/>
                <a:gd name="T6" fmla="*/ 138 w 138"/>
                <a:gd name="T7" fmla="*/ 218 h 218"/>
                <a:gd name="T8" fmla="*/ 90 w 138"/>
                <a:gd name="T9" fmla="*/ 87 h 218"/>
                <a:gd name="T10" fmla="*/ 15 w 138"/>
                <a:gd name="T11" fmla="*/ 0 h 218"/>
                <a:gd name="T12" fmla="*/ 0 w 13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138" h="218">
                  <a:moveTo>
                    <a:pt x="0" y="0"/>
                  </a:moveTo>
                  <a:cubicBezTo>
                    <a:pt x="0" y="0"/>
                    <a:pt x="18" y="92"/>
                    <a:pt x="57" y="130"/>
                  </a:cubicBezTo>
                  <a:cubicBezTo>
                    <a:pt x="95" y="168"/>
                    <a:pt x="101" y="192"/>
                    <a:pt x="101" y="218"/>
                  </a:cubicBezTo>
                  <a:cubicBezTo>
                    <a:pt x="101" y="218"/>
                    <a:pt x="112" y="209"/>
                    <a:pt x="138" y="218"/>
                  </a:cubicBezTo>
                  <a:cubicBezTo>
                    <a:pt x="138" y="153"/>
                    <a:pt x="118" y="114"/>
                    <a:pt x="90" y="87"/>
                  </a:cubicBezTo>
                  <a:cubicBezTo>
                    <a:pt x="63" y="60"/>
                    <a:pt x="28" y="39"/>
                    <a:pt x="15" y="0"/>
                  </a:cubicBezTo>
                  <a:lnTo>
                    <a:pt x="0" y="0"/>
                  </a:ln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7" name="Freeform 948"/>
            <p:cNvSpPr/>
            <p:nvPr/>
          </p:nvSpPr>
          <p:spPr bwMode="auto">
            <a:xfrm>
              <a:off x="2701926" y="5534026"/>
              <a:ext cx="71438" cy="109538"/>
            </a:xfrm>
            <a:custGeom>
              <a:avLst/>
              <a:gdLst>
                <a:gd name="T0" fmla="*/ 15 w 134"/>
                <a:gd name="T1" fmla="*/ 48 h 204"/>
                <a:gd name="T2" fmla="*/ 4 w 134"/>
                <a:gd name="T3" fmla="*/ 4 h 204"/>
                <a:gd name="T4" fmla="*/ 33 w 134"/>
                <a:gd name="T5" fmla="*/ 31 h 204"/>
                <a:gd name="T6" fmla="*/ 97 w 134"/>
                <a:gd name="T7" fmla="*/ 99 h 204"/>
                <a:gd name="T8" fmla="*/ 126 w 134"/>
                <a:gd name="T9" fmla="*/ 198 h 204"/>
                <a:gd name="T10" fmla="*/ 100 w 134"/>
                <a:gd name="T11" fmla="*/ 200 h 204"/>
                <a:gd name="T12" fmla="*/ 97 w 134"/>
                <a:gd name="T13" fmla="*/ 188 h 204"/>
                <a:gd name="T14" fmla="*/ 81 w 134"/>
                <a:gd name="T15" fmla="*/ 152 h 204"/>
                <a:gd name="T16" fmla="*/ 60 w 134"/>
                <a:gd name="T17" fmla="*/ 124 h 204"/>
                <a:gd name="T18" fmla="*/ 15 w 134"/>
                <a:gd name="T19" fmla="*/ 4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4">
                  <a:moveTo>
                    <a:pt x="15" y="48"/>
                  </a:moveTo>
                  <a:cubicBezTo>
                    <a:pt x="15" y="48"/>
                    <a:pt x="0" y="8"/>
                    <a:pt x="4" y="4"/>
                  </a:cubicBezTo>
                  <a:cubicBezTo>
                    <a:pt x="8" y="0"/>
                    <a:pt x="23" y="16"/>
                    <a:pt x="33" y="31"/>
                  </a:cubicBezTo>
                  <a:cubicBezTo>
                    <a:pt x="44" y="46"/>
                    <a:pt x="84" y="76"/>
                    <a:pt x="97" y="99"/>
                  </a:cubicBezTo>
                  <a:cubicBezTo>
                    <a:pt x="110" y="121"/>
                    <a:pt x="134" y="142"/>
                    <a:pt x="126" y="198"/>
                  </a:cubicBezTo>
                  <a:cubicBezTo>
                    <a:pt x="124" y="204"/>
                    <a:pt x="108" y="196"/>
                    <a:pt x="100" y="200"/>
                  </a:cubicBezTo>
                  <a:cubicBezTo>
                    <a:pt x="100" y="196"/>
                    <a:pt x="97" y="196"/>
                    <a:pt x="97" y="188"/>
                  </a:cubicBezTo>
                  <a:cubicBezTo>
                    <a:pt x="97" y="179"/>
                    <a:pt x="85" y="165"/>
                    <a:pt x="81" y="152"/>
                  </a:cubicBezTo>
                  <a:cubicBezTo>
                    <a:pt x="77" y="140"/>
                    <a:pt x="69" y="133"/>
                    <a:pt x="60" y="124"/>
                  </a:cubicBezTo>
                  <a:cubicBezTo>
                    <a:pt x="52" y="115"/>
                    <a:pt x="21" y="64"/>
                    <a:pt x="15" y="48"/>
                  </a:cubicBezTo>
                  <a:close/>
                </a:path>
              </a:pathLst>
            </a:custGeom>
            <a:solidFill>
              <a:srgbClr val="AFAE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8" name="Freeform 949"/>
            <p:cNvSpPr/>
            <p:nvPr/>
          </p:nvSpPr>
          <p:spPr bwMode="auto">
            <a:xfrm>
              <a:off x="2603501" y="5521326"/>
              <a:ext cx="85725" cy="133350"/>
            </a:xfrm>
            <a:custGeom>
              <a:avLst/>
              <a:gdLst>
                <a:gd name="T0" fmla="*/ 161 w 161"/>
                <a:gd name="T1" fmla="*/ 17 h 249"/>
                <a:gd name="T2" fmla="*/ 83 w 161"/>
                <a:gd name="T3" fmla="*/ 0 h 249"/>
                <a:gd name="T4" fmla="*/ 49 w 161"/>
                <a:gd name="T5" fmla="*/ 112 h 249"/>
                <a:gd name="T6" fmla="*/ 21 w 161"/>
                <a:gd name="T7" fmla="*/ 249 h 249"/>
                <a:gd name="T8" fmla="*/ 161 w 161"/>
                <a:gd name="T9" fmla="*/ 17 h 249"/>
              </a:gdLst>
              <a:ahLst/>
              <a:cxnLst>
                <a:cxn ang="0">
                  <a:pos x="T0" y="T1"/>
                </a:cxn>
                <a:cxn ang="0">
                  <a:pos x="T2" y="T3"/>
                </a:cxn>
                <a:cxn ang="0">
                  <a:pos x="T4" y="T5"/>
                </a:cxn>
                <a:cxn ang="0">
                  <a:pos x="T6" y="T7"/>
                </a:cxn>
                <a:cxn ang="0">
                  <a:pos x="T8" y="T9"/>
                </a:cxn>
              </a:cxnLst>
              <a:rect l="0" t="0" r="r" b="b"/>
              <a:pathLst>
                <a:path w="161" h="249">
                  <a:moveTo>
                    <a:pt x="161" y="17"/>
                  </a:moveTo>
                  <a:cubicBezTo>
                    <a:pt x="83" y="0"/>
                    <a:pt x="83" y="0"/>
                    <a:pt x="83" y="0"/>
                  </a:cubicBezTo>
                  <a:cubicBezTo>
                    <a:pt x="83" y="0"/>
                    <a:pt x="55" y="74"/>
                    <a:pt x="49" y="112"/>
                  </a:cubicBezTo>
                  <a:cubicBezTo>
                    <a:pt x="43" y="151"/>
                    <a:pt x="0" y="188"/>
                    <a:pt x="21" y="249"/>
                  </a:cubicBezTo>
                  <a:cubicBezTo>
                    <a:pt x="54" y="178"/>
                    <a:pt x="150" y="55"/>
                    <a:pt x="161" y="17"/>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9" name="Freeform 950"/>
            <p:cNvSpPr/>
            <p:nvPr/>
          </p:nvSpPr>
          <p:spPr bwMode="auto">
            <a:xfrm>
              <a:off x="2608263" y="5524501"/>
              <a:ext cx="73025" cy="125413"/>
            </a:xfrm>
            <a:custGeom>
              <a:avLst/>
              <a:gdLst>
                <a:gd name="T0" fmla="*/ 137 w 137"/>
                <a:gd name="T1" fmla="*/ 41 h 235"/>
                <a:gd name="T2" fmla="*/ 117 w 137"/>
                <a:gd name="T3" fmla="*/ 17 h 235"/>
                <a:gd name="T4" fmla="*/ 65 w 137"/>
                <a:gd name="T5" fmla="*/ 36 h 235"/>
                <a:gd name="T6" fmla="*/ 40 w 137"/>
                <a:gd name="T7" fmla="*/ 118 h 235"/>
                <a:gd name="T8" fmla="*/ 13 w 137"/>
                <a:gd name="T9" fmla="*/ 235 h 235"/>
                <a:gd name="T10" fmla="*/ 137 w 137"/>
                <a:gd name="T11" fmla="*/ 41 h 235"/>
              </a:gdLst>
              <a:ahLst/>
              <a:cxnLst>
                <a:cxn ang="0">
                  <a:pos x="T0" y="T1"/>
                </a:cxn>
                <a:cxn ang="0">
                  <a:pos x="T2" y="T3"/>
                </a:cxn>
                <a:cxn ang="0">
                  <a:pos x="T4" y="T5"/>
                </a:cxn>
                <a:cxn ang="0">
                  <a:pos x="T6" y="T7"/>
                </a:cxn>
                <a:cxn ang="0">
                  <a:pos x="T8" y="T9"/>
                </a:cxn>
                <a:cxn ang="0">
                  <a:pos x="T10" y="T11"/>
                </a:cxn>
              </a:cxnLst>
              <a:rect l="0" t="0" r="r" b="b"/>
              <a:pathLst>
                <a:path w="137" h="235">
                  <a:moveTo>
                    <a:pt x="137" y="41"/>
                  </a:moveTo>
                  <a:cubicBezTo>
                    <a:pt x="137" y="41"/>
                    <a:pt x="131" y="24"/>
                    <a:pt x="117" y="17"/>
                  </a:cubicBezTo>
                  <a:cubicBezTo>
                    <a:pt x="103" y="10"/>
                    <a:pt x="74" y="0"/>
                    <a:pt x="65" y="36"/>
                  </a:cubicBezTo>
                  <a:cubicBezTo>
                    <a:pt x="55" y="74"/>
                    <a:pt x="47" y="98"/>
                    <a:pt x="40" y="118"/>
                  </a:cubicBezTo>
                  <a:cubicBezTo>
                    <a:pt x="32" y="138"/>
                    <a:pt x="0" y="203"/>
                    <a:pt x="13" y="235"/>
                  </a:cubicBezTo>
                  <a:cubicBezTo>
                    <a:pt x="48" y="181"/>
                    <a:pt x="137" y="41"/>
                    <a:pt x="137" y="4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0" name="Freeform 951"/>
            <p:cNvSpPr/>
            <p:nvPr/>
          </p:nvSpPr>
          <p:spPr bwMode="auto">
            <a:xfrm>
              <a:off x="2614613" y="5524501"/>
              <a:ext cx="82550" cy="136525"/>
            </a:xfrm>
            <a:custGeom>
              <a:avLst/>
              <a:gdLst>
                <a:gd name="T0" fmla="*/ 153 w 153"/>
                <a:gd name="T1" fmla="*/ 0 h 255"/>
                <a:gd name="T2" fmla="*/ 91 w 153"/>
                <a:gd name="T3" fmla="*/ 144 h 255"/>
                <a:gd name="T4" fmla="*/ 42 w 153"/>
                <a:gd name="T5" fmla="*/ 243 h 255"/>
                <a:gd name="T6" fmla="*/ 0 w 153"/>
                <a:gd name="T7" fmla="*/ 255 h 255"/>
                <a:gd name="T8" fmla="*/ 53 w 153"/>
                <a:gd name="T9" fmla="*/ 97 h 255"/>
                <a:gd name="T10" fmla="*/ 137 w 153"/>
                <a:gd name="T11" fmla="*/ 0 h 255"/>
                <a:gd name="T12" fmla="*/ 153 w 153"/>
                <a:gd name="T13" fmla="*/ 0 h 255"/>
              </a:gdLst>
              <a:ahLst/>
              <a:cxnLst>
                <a:cxn ang="0">
                  <a:pos x="T0" y="T1"/>
                </a:cxn>
                <a:cxn ang="0">
                  <a:pos x="T2" y="T3"/>
                </a:cxn>
                <a:cxn ang="0">
                  <a:pos x="T4" y="T5"/>
                </a:cxn>
                <a:cxn ang="0">
                  <a:pos x="T6" y="T7"/>
                </a:cxn>
                <a:cxn ang="0">
                  <a:pos x="T8" y="T9"/>
                </a:cxn>
                <a:cxn ang="0">
                  <a:pos x="T10" y="T11"/>
                </a:cxn>
                <a:cxn ang="0">
                  <a:pos x="T12" y="T13"/>
                </a:cxn>
              </a:cxnLst>
              <a:rect l="0" t="0" r="r" b="b"/>
              <a:pathLst>
                <a:path w="153" h="255">
                  <a:moveTo>
                    <a:pt x="153" y="0"/>
                  </a:moveTo>
                  <a:cubicBezTo>
                    <a:pt x="153" y="0"/>
                    <a:pt x="133" y="102"/>
                    <a:pt x="91" y="144"/>
                  </a:cubicBezTo>
                  <a:cubicBezTo>
                    <a:pt x="48" y="187"/>
                    <a:pt x="42" y="214"/>
                    <a:pt x="42" y="243"/>
                  </a:cubicBezTo>
                  <a:cubicBezTo>
                    <a:pt x="42" y="243"/>
                    <a:pt x="29" y="245"/>
                    <a:pt x="0" y="255"/>
                  </a:cubicBezTo>
                  <a:cubicBezTo>
                    <a:pt x="0" y="183"/>
                    <a:pt x="23" y="127"/>
                    <a:pt x="53" y="97"/>
                  </a:cubicBezTo>
                  <a:cubicBezTo>
                    <a:pt x="84" y="66"/>
                    <a:pt x="122" y="43"/>
                    <a:pt x="137" y="0"/>
                  </a:cubicBezTo>
                  <a:lnTo>
                    <a:pt x="153" y="0"/>
                  </a:ln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1" name="Freeform 952"/>
            <p:cNvSpPr/>
            <p:nvPr/>
          </p:nvSpPr>
          <p:spPr bwMode="auto">
            <a:xfrm>
              <a:off x="2617788" y="5532438"/>
              <a:ext cx="76200" cy="127000"/>
            </a:xfrm>
            <a:custGeom>
              <a:avLst/>
              <a:gdLst>
                <a:gd name="T0" fmla="*/ 126 w 142"/>
                <a:gd name="T1" fmla="*/ 52 h 238"/>
                <a:gd name="T2" fmla="*/ 138 w 142"/>
                <a:gd name="T3" fmla="*/ 4 h 238"/>
                <a:gd name="T4" fmla="*/ 106 w 142"/>
                <a:gd name="T5" fmla="*/ 33 h 238"/>
                <a:gd name="T6" fmla="*/ 36 w 142"/>
                <a:gd name="T7" fmla="*/ 109 h 238"/>
                <a:gd name="T8" fmla="*/ 0 w 142"/>
                <a:gd name="T9" fmla="*/ 232 h 238"/>
                <a:gd name="T10" fmla="*/ 32 w 142"/>
                <a:gd name="T11" fmla="*/ 222 h 238"/>
                <a:gd name="T12" fmla="*/ 36 w 142"/>
                <a:gd name="T13" fmla="*/ 208 h 238"/>
                <a:gd name="T14" fmla="*/ 53 w 142"/>
                <a:gd name="T15" fmla="*/ 169 h 238"/>
                <a:gd name="T16" fmla="*/ 76 w 142"/>
                <a:gd name="T17" fmla="*/ 137 h 238"/>
                <a:gd name="T18" fmla="*/ 126 w 142"/>
                <a:gd name="T19" fmla="*/ 5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238">
                  <a:moveTo>
                    <a:pt x="126" y="52"/>
                  </a:moveTo>
                  <a:cubicBezTo>
                    <a:pt x="126" y="52"/>
                    <a:pt x="142" y="8"/>
                    <a:pt x="138" y="4"/>
                  </a:cubicBezTo>
                  <a:cubicBezTo>
                    <a:pt x="134" y="0"/>
                    <a:pt x="117" y="17"/>
                    <a:pt x="106" y="33"/>
                  </a:cubicBezTo>
                  <a:cubicBezTo>
                    <a:pt x="94" y="50"/>
                    <a:pt x="50" y="84"/>
                    <a:pt x="36" y="109"/>
                  </a:cubicBezTo>
                  <a:cubicBezTo>
                    <a:pt x="21" y="134"/>
                    <a:pt x="0" y="163"/>
                    <a:pt x="0" y="232"/>
                  </a:cubicBezTo>
                  <a:cubicBezTo>
                    <a:pt x="2" y="238"/>
                    <a:pt x="24" y="217"/>
                    <a:pt x="32" y="222"/>
                  </a:cubicBezTo>
                  <a:cubicBezTo>
                    <a:pt x="32" y="217"/>
                    <a:pt x="36" y="218"/>
                    <a:pt x="36" y="208"/>
                  </a:cubicBezTo>
                  <a:cubicBezTo>
                    <a:pt x="36" y="199"/>
                    <a:pt x="49" y="183"/>
                    <a:pt x="53" y="169"/>
                  </a:cubicBezTo>
                  <a:cubicBezTo>
                    <a:pt x="58" y="155"/>
                    <a:pt x="67" y="147"/>
                    <a:pt x="76" y="137"/>
                  </a:cubicBezTo>
                  <a:cubicBezTo>
                    <a:pt x="86" y="127"/>
                    <a:pt x="119" y="71"/>
                    <a:pt x="126" y="52"/>
                  </a:cubicBezTo>
                  <a:close/>
                </a:path>
              </a:pathLst>
            </a:custGeom>
            <a:solidFill>
              <a:srgbClr val="AFAE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2" name="Freeform 953"/>
            <p:cNvSpPr/>
            <p:nvPr/>
          </p:nvSpPr>
          <p:spPr bwMode="auto">
            <a:xfrm>
              <a:off x="2578101" y="5287963"/>
              <a:ext cx="239713" cy="176213"/>
            </a:xfrm>
            <a:custGeom>
              <a:avLst/>
              <a:gdLst>
                <a:gd name="T0" fmla="*/ 23 w 447"/>
                <a:gd name="T1" fmla="*/ 276 h 330"/>
                <a:gd name="T2" fmla="*/ 46 w 447"/>
                <a:gd name="T3" fmla="*/ 330 h 330"/>
                <a:gd name="T4" fmla="*/ 406 w 447"/>
                <a:gd name="T5" fmla="*/ 327 h 330"/>
                <a:gd name="T6" fmla="*/ 427 w 447"/>
                <a:gd name="T7" fmla="*/ 213 h 330"/>
                <a:gd name="T8" fmla="*/ 447 w 447"/>
                <a:gd name="T9" fmla="*/ 217 h 330"/>
                <a:gd name="T10" fmla="*/ 429 w 447"/>
                <a:gd name="T11" fmla="*/ 177 h 330"/>
                <a:gd name="T12" fmla="*/ 404 w 447"/>
                <a:gd name="T13" fmla="*/ 134 h 330"/>
                <a:gd name="T14" fmla="*/ 423 w 447"/>
                <a:gd name="T15" fmla="*/ 103 h 330"/>
                <a:gd name="T16" fmla="*/ 373 w 447"/>
                <a:gd name="T17" fmla="*/ 91 h 330"/>
                <a:gd name="T18" fmla="*/ 271 w 447"/>
                <a:gd name="T19" fmla="*/ 44 h 330"/>
                <a:gd name="T20" fmla="*/ 261 w 447"/>
                <a:gd name="T21" fmla="*/ 0 h 330"/>
                <a:gd name="T22" fmla="*/ 224 w 447"/>
                <a:gd name="T23" fmla="*/ 36 h 330"/>
                <a:gd name="T24" fmla="*/ 112 w 447"/>
                <a:gd name="T25" fmla="*/ 65 h 330"/>
                <a:gd name="T26" fmla="*/ 39 w 447"/>
                <a:gd name="T27" fmla="*/ 139 h 330"/>
                <a:gd name="T28" fmla="*/ 18 w 447"/>
                <a:gd name="T29" fmla="*/ 115 h 330"/>
                <a:gd name="T30" fmla="*/ 32 w 447"/>
                <a:gd name="T31" fmla="*/ 163 h 330"/>
                <a:gd name="T32" fmla="*/ 9 w 447"/>
                <a:gd name="T33" fmla="*/ 140 h 330"/>
                <a:gd name="T34" fmla="*/ 24 w 447"/>
                <a:gd name="T35" fmla="*/ 197 h 330"/>
                <a:gd name="T36" fmla="*/ 23 w 447"/>
                <a:gd name="T37" fmla="*/ 27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 h="330">
                  <a:moveTo>
                    <a:pt x="23" y="276"/>
                  </a:moveTo>
                  <a:cubicBezTo>
                    <a:pt x="13" y="316"/>
                    <a:pt x="46" y="330"/>
                    <a:pt x="46" y="330"/>
                  </a:cubicBezTo>
                  <a:cubicBezTo>
                    <a:pt x="46" y="330"/>
                    <a:pt x="186" y="327"/>
                    <a:pt x="406" y="327"/>
                  </a:cubicBezTo>
                  <a:cubicBezTo>
                    <a:pt x="447" y="287"/>
                    <a:pt x="440" y="237"/>
                    <a:pt x="427" y="213"/>
                  </a:cubicBezTo>
                  <a:cubicBezTo>
                    <a:pt x="438" y="225"/>
                    <a:pt x="447" y="217"/>
                    <a:pt x="447" y="217"/>
                  </a:cubicBezTo>
                  <a:cubicBezTo>
                    <a:pt x="440" y="217"/>
                    <a:pt x="434" y="206"/>
                    <a:pt x="429" y="177"/>
                  </a:cubicBezTo>
                  <a:cubicBezTo>
                    <a:pt x="425" y="147"/>
                    <a:pt x="404" y="134"/>
                    <a:pt x="404" y="134"/>
                  </a:cubicBezTo>
                  <a:cubicBezTo>
                    <a:pt x="423" y="128"/>
                    <a:pt x="423" y="103"/>
                    <a:pt x="423" y="103"/>
                  </a:cubicBezTo>
                  <a:cubicBezTo>
                    <a:pt x="419" y="119"/>
                    <a:pt x="392" y="121"/>
                    <a:pt x="373" y="91"/>
                  </a:cubicBezTo>
                  <a:cubicBezTo>
                    <a:pt x="355" y="61"/>
                    <a:pt x="313" y="44"/>
                    <a:pt x="271" y="44"/>
                  </a:cubicBezTo>
                  <a:cubicBezTo>
                    <a:pt x="296" y="12"/>
                    <a:pt x="261" y="0"/>
                    <a:pt x="261" y="0"/>
                  </a:cubicBezTo>
                  <a:cubicBezTo>
                    <a:pt x="261" y="30"/>
                    <a:pt x="224" y="36"/>
                    <a:pt x="224" y="36"/>
                  </a:cubicBezTo>
                  <a:cubicBezTo>
                    <a:pt x="224" y="36"/>
                    <a:pt x="138" y="39"/>
                    <a:pt x="112" y="65"/>
                  </a:cubicBezTo>
                  <a:cubicBezTo>
                    <a:pt x="67" y="65"/>
                    <a:pt x="47" y="91"/>
                    <a:pt x="39" y="139"/>
                  </a:cubicBezTo>
                  <a:cubicBezTo>
                    <a:pt x="27" y="139"/>
                    <a:pt x="18" y="115"/>
                    <a:pt x="18" y="115"/>
                  </a:cubicBezTo>
                  <a:cubicBezTo>
                    <a:pt x="18" y="133"/>
                    <a:pt x="32" y="163"/>
                    <a:pt x="32" y="163"/>
                  </a:cubicBezTo>
                  <a:cubicBezTo>
                    <a:pt x="12" y="163"/>
                    <a:pt x="9" y="140"/>
                    <a:pt x="9" y="140"/>
                  </a:cubicBezTo>
                  <a:cubicBezTo>
                    <a:pt x="0" y="148"/>
                    <a:pt x="0" y="189"/>
                    <a:pt x="24" y="197"/>
                  </a:cubicBezTo>
                  <a:cubicBezTo>
                    <a:pt x="24" y="197"/>
                    <a:pt x="0" y="229"/>
                    <a:pt x="23" y="276"/>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3" name="Freeform 954"/>
            <p:cNvSpPr/>
            <p:nvPr/>
          </p:nvSpPr>
          <p:spPr bwMode="auto">
            <a:xfrm>
              <a:off x="2589213" y="5389563"/>
              <a:ext cx="227013" cy="74613"/>
            </a:xfrm>
            <a:custGeom>
              <a:avLst/>
              <a:gdLst>
                <a:gd name="T0" fmla="*/ 25 w 425"/>
                <a:gd name="T1" fmla="*/ 138 h 138"/>
                <a:gd name="T2" fmla="*/ 385 w 425"/>
                <a:gd name="T3" fmla="*/ 135 h 138"/>
                <a:gd name="T4" fmla="*/ 406 w 425"/>
                <a:gd name="T5" fmla="*/ 22 h 138"/>
                <a:gd name="T6" fmla="*/ 401 w 425"/>
                <a:gd name="T7" fmla="*/ 96 h 138"/>
                <a:gd name="T8" fmla="*/ 376 w 425"/>
                <a:gd name="T9" fmla="*/ 96 h 138"/>
                <a:gd name="T10" fmla="*/ 376 w 425"/>
                <a:gd name="T11" fmla="*/ 80 h 138"/>
                <a:gd name="T12" fmla="*/ 366 w 425"/>
                <a:gd name="T13" fmla="*/ 60 h 138"/>
                <a:gd name="T14" fmla="*/ 343 w 425"/>
                <a:gd name="T15" fmla="*/ 47 h 138"/>
                <a:gd name="T16" fmla="*/ 350 w 425"/>
                <a:gd name="T17" fmla="*/ 71 h 138"/>
                <a:gd name="T18" fmla="*/ 317 w 425"/>
                <a:gd name="T19" fmla="*/ 43 h 138"/>
                <a:gd name="T20" fmla="*/ 282 w 425"/>
                <a:gd name="T21" fmla="*/ 15 h 138"/>
                <a:gd name="T22" fmla="*/ 290 w 425"/>
                <a:gd name="T23" fmla="*/ 46 h 138"/>
                <a:gd name="T24" fmla="*/ 236 w 425"/>
                <a:gd name="T25" fmla="*/ 0 h 138"/>
                <a:gd name="T26" fmla="*/ 224 w 425"/>
                <a:gd name="T27" fmla="*/ 49 h 138"/>
                <a:gd name="T28" fmla="*/ 219 w 425"/>
                <a:gd name="T29" fmla="*/ 67 h 138"/>
                <a:gd name="T30" fmla="*/ 212 w 425"/>
                <a:gd name="T31" fmla="*/ 53 h 138"/>
                <a:gd name="T32" fmla="*/ 189 w 425"/>
                <a:gd name="T33" fmla="*/ 38 h 138"/>
                <a:gd name="T34" fmla="*/ 150 w 425"/>
                <a:gd name="T35" fmla="*/ 11 h 138"/>
                <a:gd name="T36" fmla="*/ 166 w 425"/>
                <a:gd name="T37" fmla="*/ 49 h 138"/>
                <a:gd name="T38" fmla="*/ 122 w 425"/>
                <a:gd name="T39" fmla="*/ 18 h 138"/>
                <a:gd name="T40" fmla="*/ 131 w 425"/>
                <a:gd name="T41" fmla="*/ 63 h 138"/>
                <a:gd name="T42" fmla="*/ 98 w 425"/>
                <a:gd name="T43" fmla="*/ 46 h 138"/>
                <a:gd name="T44" fmla="*/ 75 w 425"/>
                <a:gd name="T45" fmla="*/ 17 h 138"/>
                <a:gd name="T46" fmla="*/ 71 w 425"/>
                <a:gd name="T47" fmla="*/ 56 h 138"/>
                <a:gd name="T48" fmla="*/ 40 w 425"/>
                <a:gd name="T49" fmla="*/ 77 h 138"/>
                <a:gd name="T50" fmla="*/ 40 w 425"/>
                <a:gd name="T51" fmla="*/ 98 h 138"/>
                <a:gd name="T52" fmla="*/ 6 w 425"/>
                <a:gd name="T53" fmla="*/ 98 h 138"/>
                <a:gd name="T54" fmla="*/ 0 w 425"/>
                <a:gd name="T55" fmla="*/ 104 h 138"/>
                <a:gd name="T56" fmla="*/ 25 w 425"/>
                <a:gd name="T5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5" h="138">
                  <a:moveTo>
                    <a:pt x="25" y="138"/>
                  </a:moveTo>
                  <a:cubicBezTo>
                    <a:pt x="25" y="138"/>
                    <a:pt x="165" y="135"/>
                    <a:pt x="385" y="135"/>
                  </a:cubicBezTo>
                  <a:cubicBezTo>
                    <a:pt x="425" y="95"/>
                    <a:pt x="420" y="46"/>
                    <a:pt x="406" y="22"/>
                  </a:cubicBezTo>
                  <a:cubicBezTo>
                    <a:pt x="421" y="56"/>
                    <a:pt x="401" y="96"/>
                    <a:pt x="401" y="96"/>
                  </a:cubicBezTo>
                  <a:cubicBezTo>
                    <a:pt x="390" y="90"/>
                    <a:pt x="376" y="96"/>
                    <a:pt x="376" y="96"/>
                  </a:cubicBezTo>
                  <a:cubicBezTo>
                    <a:pt x="376" y="80"/>
                    <a:pt x="376" y="80"/>
                    <a:pt x="376" y="80"/>
                  </a:cubicBezTo>
                  <a:cubicBezTo>
                    <a:pt x="376" y="80"/>
                    <a:pt x="372" y="69"/>
                    <a:pt x="366" y="60"/>
                  </a:cubicBezTo>
                  <a:cubicBezTo>
                    <a:pt x="359" y="52"/>
                    <a:pt x="343" y="47"/>
                    <a:pt x="343" y="47"/>
                  </a:cubicBezTo>
                  <a:cubicBezTo>
                    <a:pt x="343" y="47"/>
                    <a:pt x="349" y="53"/>
                    <a:pt x="350" y="71"/>
                  </a:cubicBezTo>
                  <a:cubicBezTo>
                    <a:pt x="343" y="63"/>
                    <a:pt x="332" y="48"/>
                    <a:pt x="317" y="43"/>
                  </a:cubicBezTo>
                  <a:cubicBezTo>
                    <a:pt x="302" y="39"/>
                    <a:pt x="286" y="22"/>
                    <a:pt x="282" y="15"/>
                  </a:cubicBezTo>
                  <a:cubicBezTo>
                    <a:pt x="280" y="21"/>
                    <a:pt x="277" y="40"/>
                    <a:pt x="290" y="46"/>
                  </a:cubicBezTo>
                  <a:cubicBezTo>
                    <a:pt x="265" y="46"/>
                    <a:pt x="243" y="21"/>
                    <a:pt x="236" y="0"/>
                  </a:cubicBezTo>
                  <a:cubicBezTo>
                    <a:pt x="239" y="17"/>
                    <a:pt x="231" y="42"/>
                    <a:pt x="224" y="49"/>
                  </a:cubicBezTo>
                  <a:cubicBezTo>
                    <a:pt x="217" y="56"/>
                    <a:pt x="219" y="67"/>
                    <a:pt x="219" y="67"/>
                  </a:cubicBezTo>
                  <a:cubicBezTo>
                    <a:pt x="219" y="67"/>
                    <a:pt x="214" y="62"/>
                    <a:pt x="212" y="53"/>
                  </a:cubicBezTo>
                  <a:cubicBezTo>
                    <a:pt x="210" y="44"/>
                    <a:pt x="205" y="39"/>
                    <a:pt x="189" y="38"/>
                  </a:cubicBezTo>
                  <a:cubicBezTo>
                    <a:pt x="163" y="36"/>
                    <a:pt x="151" y="25"/>
                    <a:pt x="150" y="11"/>
                  </a:cubicBezTo>
                  <a:cubicBezTo>
                    <a:pt x="140" y="26"/>
                    <a:pt x="149" y="42"/>
                    <a:pt x="166" y="49"/>
                  </a:cubicBezTo>
                  <a:cubicBezTo>
                    <a:pt x="145" y="48"/>
                    <a:pt x="135" y="38"/>
                    <a:pt x="122" y="18"/>
                  </a:cubicBezTo>
                  <a:cubicBezTo>
                    <a:pt x="117" y="36"/>
                    <a:pt x="131" y="63"/>
                    <a:pt x="131" y="63"/>
                  </a:cubicBezTo>
                  <a:cubicBezTo>
                    <a:pt x="131" y="63"/>
                    <a:pt x="115" y="57"/>
                    <a:pt x="98" y="46"/>
                  </a:cubicBezTo>
                  <a:cubicBezTo>
                    <a:pt x="81" y="35"/>
                    <a:pt x="75" y="17"/>
                    <a:pt x="75" y="17"/>
                  </a:cubicBezTo>
                  <a:cubicBezTo>
                    <a:pt x="75" y="17"/>
                    <a:pt x="76" y="42"/>
                    <a:pt x="71" y="56"/>
                  </a:cubicBezTo>
                  <a:cubicBezTo>
                    <a:pt x="66" y="71"/>
                    <a:pt x="40" y="77"/>
                    <a:pt x="40" y="77"/>
                  </a:cubicBezTo>
                  <a:cubicBezTo>
                    <a:pt x="40" y="98"/>
                    <a:pt x="40" y="98"/>
                    <a:pt x="40" y="98"/>
                  </a:cubicBezTo>
                  <a:cubicBezTo>
                    <a:pt x="22" y="85"/>
                    <a:pt x="6" y="98"/>
                    <a:pt x="6" y="98"/>
                  </a:cubicBezTo>
                  <a:cubicBezTo>
                    <a:pt x="5" y="99"/>
                    <a:pt x="3" y="101"/>
                    <a:pt x="0" y="104"/>
                  </a:cubicBezTo>
                  <a:cubicBezTo>
                    <a:pt x="3" y="129"/>
                    <a:pt x="25" y="138"/>
                    <a:pt x="25" y="138"/>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4" name="Freeform 955"/>
            <p:cNvSpPr/>
            <p:nvPr/>
          </p:nvSpPr>
          <p:spPr bwMode="auto">
            <a:xfrm>
              <a:off x="2578101" y="5348288"/>
              <a:ext cx="22225" cy="44450"/>
            </a:xfrm>
            <a:custGeom>
              <a:avLst/>
              <a:gdLst>
                <a:gd name="T0" fmla="*/ 18 w 42"/>
                <a:gd name="T1" fmla="*/ 0 h 82"/>
                <a:gd name="T2" fmla="*/ 32 w 42"/>
                <a:gd name="T3" fmla="*/ 48 h 82"/>
                <a:gd name="T4" fmla="*/ 9 w 42"/>
                <a:gd name="T5" fmla="*/ 25 h 82"/>
                <a:gd name="T6" fmla="*/ 24 w 42"/>
                <a:gd name="T7" fmla="*/ 82 h 82"/>
                <a:gd name="T8" fmla="*/ 34 w 42"/>
                <a:gd name="T9" fmla="*/ 80 h 82"/>
                <a:gd name="T10" fmla="*/ 10 w 42"/>
                <a:gd name="T11" fmla="*/ 59 h 82"/>
                <a:gd name="T12" fmla="*/ 8 w 42"/>
                <a:gd name="T13" fmla="*/ 30 h 82"/>
                <a:gd name="T14" fmla="*/ 36 w 42"/>
                <a:gd name="T15" fmla="*/ 50 h 82"/>
                <a:gd name="T16" fmla="*/ 21 w 42"/>
                <a:gd name="T17" fmla="*/ 11 h 82"/>
                <a:gd name="T18" fmla="*/ 42 w 42"/>
                <a:gd name="T19" fmla="*/ 27 h 82"/>
                <a:gd name="T20" fmla="*/ 39 w 42"/>
                <a:gd name="T21" fmla="*/ 24 h 82"/>
                <a:gd name="T22" fmla="*/ 18 w 42"/>
                <a:gd name="T2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2">
                  <a:moveTo>
                    <a:pt x="18" y="0"/>
                  </a:moveTo>
                  <a:cubicBezTo>
                    <a:pt x="18" y="18"/>
                    <a:pt x="32" y="48"/>
                    <a:pt x="32" y="48"/>
                  </a:cubicBezTo>
                  <a:cubicBezTo>
                    <a:pt x="12" y="48"/>
                    <a:pt x="9" y="25"/>
                    <a:pt x="9" y="25"/>
                  </a:cubicBezTo>
                  <a:cubicBezTo>
                    <a:pt x="0" y="33"/>
                    <a:pt x="0" y="74"/>
                    <a:pt x="24" y="82"/>
                  </a:cubicBezTo>
                  <a:cubicBezTo>
                    <a:pt x="34" y="80"/>
                    <a:pt x="34" y="80"/>
                    <a:pt x="34" y="80"/>
                  </a:cubicBezTo>
                  <a:cubicBezTo>
                    <a:pt x="34" y="80"/>
                    <a:pt x="14" y="72"/>
                    <a:pt x="10" y="59"/>
                  </a:cubicBezTo>
                  <a:cubicBezTo>
                    <a:pt x="5" y="47"/>
                    <a:pt x="7" y="35"/>
                    <a:pt x="8" y="30"/>
                  </a:cubicBezTo>
                  <a:cubicBezTo>
                    <a:pt x="9" y="41"/>
                    <a:pt x="16" y="53"/>
                    <a:pt x="36" y="50"/>
                  </a:cubicBezTo>
                  <a:cubicBezTo>
                    <a:pt x="28" y="35"/>
                    <a:pt x="22" y="16"/>
                    <a:pt x="21" y="11"/>
                  </a:cubicBezTo>
                  <a:cubicBezTo>
                    <a:pt x="29" y="24"/>
                    <a:pt x="34" y="28"/>
                    <a:pt x="42" y="27"/>
                  </a:cubicBezTo>
                  <a:cubicBezTo>
                    <a:pt x="39" y="24"/>
                    <a:pt x="39" y="24"/>
                    <a:pt x="39" y="24"/>
                  </a:cubicBezTo>
                  <a:cubicBezTo>
                    <a:pt x="27" y="24"/>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5" name="Freeform 956"/>
            <p:cNvSpPr/>
            <p:nvPr/>
          </p:nvSpPr>
          <p:spPr bwMode="auto">
            <a:xfrm>
              <a:off x="2598738" y="5287963"/>
              <a:ext cx="219075" cy="117475"/>
            </a:xfrm>
            <a:custGeom>
              <a:avLst/>
              <a:gdLst>
                <a:gd name="T0" fmla="*/ 390 w 408"/>
                <a:gd name="T1" fmla="*/ 177 h 220"/>
                <a:gd name="T2" fmla="*/ 365 w 408"/>
                <a:gd name="T3" fmla="*/ 134 h 220"/>
                <a:gd name="T4" fmla="*/ 384 w 408"/>
                <a:gd name="T5" fmla="*/ 103 h 220"/>
                <a:gd name="T6" fmla="*/ 334 w 408"/>
                <a:gd name="T7" fmla="*/ 91 h 220"/>
                <a:gd name="T8" fmla="*/ 232 w 408"/>
                <a:gd name="T9" fmla="*/ 44 h 220"/>
                <a:gd name="T10" fmla="*/ 222 w 408"/>
                <a:gd name="T11" fmla="*/ 0 h 220"/>
                <a:gd name="T12" fmla="*/ 185 w 408"/>
                <a:gd name="T13" fmla="*/ 36 h 220"/>
                <a:gd name="T14" fmla="*/ 73 w 408"/>
                <a:gd name="T15" fmla="*/ 65 h 220"/>
                <a:gd name="T16" fmla="*/ 0 w 408"/>
                <a:gd name="T17" fmla="*/ 138 h 220"/>
                <a:gd name="T18" fmla="*/ 54 w 408"/>
                <a:gd name="T19" fmla="*/ 73 h 220"/>
                <a:gd name="T20" fmla="*/ 89 w 408"/>
                <a:gd name="T21" fmla="*/ 79 h 220"/>
                <a:gd name="T22" fmla="*/ 109 w 408"/>
                <a:gd name="T23" fmla="*/ 78 h 220"/>
                <a:gd name="T24" fmla="*/ 91 w 408"/>
                <a:gd name="T25" fmla="*/ 77 h 220"/>
                <a:gd name="T26" fmla="*/ 77 w 408"/>
                <a:gd name="T27" fmla="*/ 66 h 220"/>
                <a:gd name="T28" fmla="*/ 129 w 408"/>
                <a:gd name="T29" fmla="*/ 48 h 220"/>
                <a:gd name="T30" fmla="*/ 226 w 408"/>
                <a:gd name="T31" fmla="*/ 7 h 220"/>
                <a:gd name="T32" fmla="*/ 222 w 408"/>
                <a:gd name="T33" fmla="*/ 50 h 220"/>
                <a:gd name="T34" fmla="*/ 312 w 408"/>
                <a:gd name="T35" fmla="*/ 73 h 220"/>
                <a:gd name="T36" fmla="*/ 378 w 408"/>
                <a:gd name="T37" fmla="*/ 115 h 220"/>
                <a:gd name="T38" fmla="*/ 347 w 408"/>
                <a:gd name="T39" fmla="*/ 131 h 220"/>
                <a:gd name="T40" fmla="*/ 383 w 408"/>
                <a:gd name="T41" fmla="*/ 166 h 220"/>
                <a:gd name="T42" fmla="*/ 408 w 408"/>
                <a:gd name="T43" fmla="*/ 217 h 220"/>
                <a:gd name="T44" fmla="*/ 390 w 408"/>
                <a:gd name="T45" fmla="*/ 17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8" h="220">
                  <a:moveTo>
                    <a:pt x="390" y="177"/>
                  </a:moveTo>
                  <a:cubicBezTo>
                    <a:pt x="386" y="147"/>
                    <a:pt x="365" y="134"/>
                    <a:pt x="365" y="134"/>
                  </a:cubicBezTo>
                  <a:cubicBezTo>
                    <a:pt x="384" y="128"/>
                    <a:pt x="384" y="103"/>
                    <a:pt x="384" y="103"/>
                  </a:cubicBezTo>
                  <a:cubicBezTo>
                    <a:pt x="380" y="119"/>
                    <a:pt x="353" y="121"/>
                    <a:pt x="334" y="91"/>
                  </a:cubicBezTo>
                  <a:cubicBezTo>
                    <a:pt x="316" y="61"/>
                    <a:pt x="274" y="44"/>
                    <a:pt x="232" y="44"/>
                  </a:cubicBezTo>
                  <a:cubicBezTo>
                    <a:pt x="257" y="12"/>
                    <a:pt x="222" y="0"/>
                    <a:pt x="222" y="0"/>
                  </a:cubicBezTo>
                  <a:cubicBezTo>
                    <a:pt x="222" y="30"/>
                    <a:pt x="185" y="36"/>
                    <a:pt x="185" y="36"/>
                  </a:cubicBezTo>
                  <a:cubicBezTo>
                    <a:pt x="185" y="36"/>
                    <a:pt x="99" y="39"/>
                    <a:pt x="73" y="65"/>
                  </a:cubicBezTo>
                  <a:cubicBezTo>
                    <a:pt x="28" y="65"/>
                    <a:pt x="8" y="91"/>
                    <a:pt x="0" y="138"/>
                  </a:cubicBezTo>
                  <a:cubicBezTo>
                    <a:pt x="1" y="135"/>
                    <a:pt x="17" y="81"/>
                    <a:pt x="54" y="73"/>
                  </a:cubicBezTo>
                  <a:cubicBezTo>
                    <a:pt x="67" y="71"/>
                    <a:pt x="76" y="70"/>
                    <a:pt x="89" y="79"/>
                  </a:cubicBezTo>
                  <a:cubicBezTo>
                    <a:pt x="102" y="88"/>
                    <a:pt x="109" y="83"/>
                    <a:pt x="109" y="78"/>
                  </a:cubicBezTo>
                  <a:cubicBezTo>
                    <a:pt x="109" y="78"/>
                    <a:pt x="101" y="87"/>
                    <a:pt x="91" y="77"/>
                  </a:cubicBezTo>
                  <a:cubicBezTo>
                    <a:pt x="82" y="67"/>
                    <a:pt x="77" y="66"/>
                    <a:pt x="77" y="66"/>
                  </a:cubicBezTo>
                  <a:cubicBezTo>
                    <a:pt x="77" y="66"/>
                    <a:pt x="94" y="53"/>
                    <a:pt x="129" y="48"/>
                  </a:cubicBezTo>
                  <a:cubicBezTo>
                    <a:pt x="163" y="43"/>
                    <a:pt x="228" y="44"/>
                    <a:pt x="226" y="7"/>
                  </a:cubicBezTo>
                  <a:cubicBezTo>
                    <a:pt x="240" y="17"/>
                    <a:pt x="238" y="35"/>
                    <a:pt x="222" y="50"/>
                  </a:cubicBezTo>
                  <a:cubicBezTo>
                    <a:pt x="240" y="47"/>
                    <a:pt x="293" y="53"/>
                    <a:pt x="312" y="73"/>
                  </a:cubicBezTo>
                  <a:cubicBezTo>
                    <a:pt x="330" y="93"/>
                    <a:pt x="362" y="134"/>
                    <a:pt x="378" y="115"/>
                  </a:cubicBezTo>
                  <a:cubicBezTo>
                    <a:pt x="378" y="129"/>
                    <a:pt x="360" y="133"/>
                    <a:pt x="347" y="131"/>
                  </a:cubicBezTo>
                  <a:cubicBezTo>
                    <a:pt x="347" y="131"/>
                    <a:pt x="375" y="139"/>
                    <a:pt x="383" y="166"/>
                  </a:cubicBezTo>
                  <a:cubicBezTo>
                    <a:pt x="391" y="192"/>
                    <a:pt x="392" y="220"/>
                    <a:pt x="408" y="217"/>
                  </a:cubicBezTo>
                  <a:cubicBezTo>
                    <a:pt x="401" y="217"/>
                    <a:pt x="395" y="206"/>
                    <a:pt x="390" y="17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6" name="Freeform 957"/>
            <p:cNvSpPr/>
            <p:nvPr/>
          </p:nvSpPr>
          <p:spPr bwMode="auto">
            <a:xfrm>
              <a:off x="2774951" y="5378451"/>
              <a:ext cx="19050" cy="55563"/>
            </a:xfrm>
            <a:custGeom>
              <a:avLst/>
              <a:gdLst>
                <a:gd name="T0" fmla="*/ 24 w 36"/>
                <a:gd name="T1" fmla="*/ 91 h 103"/>
                <a:gd name="T2" fmla="*/ 24 w 36"/>
                <a:gd name="T3" fmla="*/ 39 h 103"/>
                <a:gd name="T4" fmla="*/ 0 w 36"/>
                <a:gd name="T5" fmla="*/ 0 h 103"/>
                <a:gd name="T6" fmla="*/ 33 w 36"/>
                <a:gd name="T7" fmla="*/ 53 h 103"/>
                <a:gd name="T8" fmla="*/ 26 w 36"/>
                <a:gd name="T9" fmla="*/ 103 h 103"/>
                <a:gd name="T10" fmla="*/ 24 w 36"/>
                <a:gd name="T11" fmla="*/ 91 h 103"/>
              </a:gdLst>
              <a:ahLst/>
              <a:cxnLst>
                <a:cxn ang="0">
                  <a:pos x="T0" y="T1"/>
                </a:cxn>
                <a:cxn ang="0">
                  <a:pos x="T2" y="T3"/>
                </a:cxn>
                <a:cxn ang="0">
                  <a:pos x="T4" y="T5"/>
                </a:cxn>
                <a:cxn ang="0">
                  <a:pos x="T6" y="T7"/>
                </a:cxn>
                <a:cxn ang="0">
                  <a:pos x="T8" y="T9"/>
                </a:cxn>
                <a:cxn ang="0">
                  <a:pos x="T10" y="T11"/>
                </a:cxn>
              </a:cxnLst>
              <a:rect l="0" t="0" r="r" b="b"/>
              <a:pathLst>
                <a:path w="36" h="103">
                  <a:moveTo>
                    <a:pt x="24" y="91"/>
                  </a:moveTo>
                  <a:cubicBezTo>
                    <a:pt x="24" y="91"/>
                    <a:pt x="31" y="61"/>
                    <a:pt x="24" y="39"/>
                  </a:cubicBezTo>
                  <a:cubicBezTo>
                    <a:pt x="18" y="17"/>
                    <a:pt x="0" y="0"/>
                    <a:pt x="0" y="0"/>
                  </a:cubicBezTo>
                  <a:cubicBezTo>
                    <a:pt x="0" y="0"/>
                    <a:pt x="26" y="9"/>
                    <a:pt x="33" y="53"/>
                  </a:cubicBezTo>
                  <a:cubicBezTo>
                    <a:pt x="36" y="79"/>
                    <a:pt x="26" y="103"/>
                    <a:pt x="26" y="103"/>
                  </a:cubicBezTo>
                  <a:cubicBezTo>
                    <a:pt x="26" y="103"/>
                    <a:pt x="24" y="97"/>
                    <a:pt x="24" y="91"/>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7" name="Freeform 958"/>
            <p:cNvSpPr/>
            <p:nvPr/>
          </p:nvSpPr>
          <p:spPr bwMode="auto">
            <a:xfrm>
              <a:off x="2613026" y="5397501"/>
              <a:ext cx="174625" cy="136525"/>
            </a:xfrm>
            <a:custGeom>
              <a:avLst/>
              <a:gdLst>
                <a:gd name="T0" fmla="*/ 307 w 327"/>
                <a:gd name="T1" fmla="*/ 42 h 255"/>
                <a:gd name="T2" fmla="*/ 312 w 327"/>
                <a:gd name="T3" fmla="*/ 70 h 255"/>
                <a:gd name="T4" fmla="*/ 285 w 327"/>
                <a:gd name="T5" fmla="*/ 43 h 255"/>
                <a:gd name="T6" fmla="*/ 241 w 327"/>
                <a:gd name="T7" fmla="*/ 12 h 255"/>
                <a:gd name="T8" fmla="*/ 254 w 327"/>
                <a:gd name="T9" fmla="*/ 32 h 255"/>
                <a:gd name="T10" fmla="*/ 195 w 327"/>
                <a:gd name="T11" fmla="*/ 0 h 255"/>
                <a:gd name="T12" fmla="*/ 189 w 327"/>
                <a:gd name="T13" fmla="*/ 29 h 255"/>
                <a:gd name="T14" fmla="*/ 184 w 327"/>
                <a:gd name="T15" fmla="*/ 61 h 255"/>
                <a:gd name="T16" fmla="*/ 165 w 327"/>
                <a:gd name="T17" fmla="*/ 43 h 255"/>
                <a:gd name="T18" fmla="*/ 135 w 327"/>
                <a:gd name="T19" fmla="*/ 24 h 255"/>
                <a:gd name="T20" fmla="*/ 105 w 327"/>
                <a:gd name="T21" fmla="*/ 4 h 255"/>
                <a:gd name="T22" fmla="*/ 133 w 327"/>
                <a:gd name="T23" fmla="*/ 34 h 255"/>
                <a:gd name="T24" fmla="*/ 80 w 327"/>
                <a:gd name="T25" fmla="*/ 13 h 255"/>
                <a:gd name="T26" fmla="*/ 111 w 327"/>
                <a:gd name="T27" fmla="*/ 57 h 255"/>
                <a:gd name="T28" fmla="*/ 34 w 327"/>
                <a:gd name="T29" fmla="*/ 17 h 255"/>
                <a:gd name="T30" fmla="*/ 14 w 327"/>
                <a:gd name="T31" fmla="*/ 67 h 255"/>
                <a:gd name="T32" fmla="*/ 5 w 327"/>
                <a:gd name="T33" fmla="*/ 72 h 255"/>
                <a:gd name="T34" fmla="*/ 5 w 327"/>
                <a:gd name="T35" fmla="*/ 159 h 255"/>
                <a:gd name="T36" fmla="*/ 165 w 327"/>
                <a:gd name="T37" fmla="*/ 255 h 255"/>
                <a:gd name="T38" fmla="*/ 327 w 327"/>
                <a:gd name="T39" fmla="*/ 178 h 255"/>
                <a:gd name="T40" fmla="*/ 327 w 327"/>
                <a:gd name="T41" fmla="*/ 66 h 255"/>
                <a:gd name="T42" fmla="*/ 307 w 327"/>
                <a:gd name="T43" fmla="*/ 42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7" h="255">
                  <a:moveTo>
                    <a:pt x="307" y="42"/>
                  </a:moveTo>
                  <a:cubicBezTo>
                    <a:pt x="307" y="42"/>
                    <a:pt x="315" y="58"/>
                    <a:pt x="312" y="70"/>
                  </a:cubicBezTo>
                  <a:cubicBezTo>
                    <a:pt x="312" y="70"/>
                    <a:pt x="306" y="57"/>
                    <a:pt x="285" y="43"/>
                  </a:cubicBezTo>
                  <a:cubicBezTo>
                    <a:pt x="263" y="29"/>
                    <a:pt x="248" y="23"/>
                    <a:pt x="241" y="12"/>
                  </a:cubicBezTo>
                  <a:cubicBezTo>
                    <a:pt x="241" y="12"/>
                    <a:pt x="242" y="27"/>
                    <a:pt x="254" y="32"/>
                  </a:cubicBezTo>
                  <a:cubicBezTo>
                    <a:pt x="254" y="32"/>
                    <a:pt x="212" y="42"/>
                    <a:pt x="195" y="0"/>
                  </a:cubicBezTo>
                  <a:cubicBezTo>
                    <a:pt x="195" y="0"/>
                    <a:pt x="196" y="18"/>
                    <a:pt x="189" y="29"/>
                  </a:cubicBezTo>
                  <a:cubicBezTo>
                    <a:pt x="182" y="41"/>
                    <a:pt x="176" y="53"/>
                    <a:pt x="184" y="61"/>
                  </a:cubicBezTo>
                  <a:cubicBezTo>
                    <a:pt x="184" y="61"/>
                    <a:pt x="173" y="59"/>
                    <a:pt x="165" y="43"/>
                  </a:cubicBezTo>
                  <a:cubicBezTo>
                    <a:pt x="158" y="26"/>
                    <a:pt x="146" y="26"/>
                    <a:pt x="135" y="24"/>
                  </a:cubicBezTo>
                  <a:cubicBezTo>
                    <a:pt x="124" y="22"/>
                    <a:pt x="107" y="20"/>
                    <a:pt x="105" y="4"/>
                  </a:cubicBezTo>
                  <a:cubicBezTo>
                    <a:pt x="105" y="4"/>
                    <a:pt x="100" y="26"/>
                    <a:pt x="133" y="34"/>
                  </a:cubicBezTo>
                  <a:cubicBezTo>
                    <a:pt x="133" y="34"/>
                    <a:pt x="99" y="46"/>
                    <a:pt x="80" y="13"/>
                  </a:cubicBezTo>
                  <a:cubicBezTo>
                    <a:pt x="80" y="13"/>
                    <a:pt x="83" y="47"/>
                    <a:pt x="111" y="57"/>
                  </a:cubicBezTo>
                  <a:cubicBezTo>
                    <a:pt x="111" y="57"/>
                    <a:pt x="54" y="54"/>
                    <a:pt x="34" y="17"/>
                  </a:cubicBezTo>
                  <a:cubicBezTo>
                    <a:pt x="34" y="17"/>
                    <a:pt x="45" y="51"/>
                    <a:pt x="14" y="67"/>
                  </a:cubicBezTo>
                  <a:cubicBezTo>
                    <a:pt x="11" y="69"/>
                    <a:pt x="8" y="71"/>
                    <a:pt x="5" y="72"/>
                  </a:cubicBezTo>
                  <a:cubicBezTo>
                    <a:pt x="5" y="159"/>
                    <a:pt x="5" y="159"/>
                    <a:pt x="5" y="159"/>
                  </a:cubicBezTo>
                  <a:cubicBezTo>
                    <a:pt x="5" y="180"/>
                    <a:pt x="0" y="255"/>
                    <a:pt x="165" y="255"/>
                  </a:cubicBezTo>
                  <a:cubicBezTo>
                    <a:pt x="247" y="255"/>
                    <a:pt x="327" y="237"/>
                    <a:pt x="327" y="178"/>
                  </a:cubicBezTo>
                  <a:cubicBezTo>
                    <a:pt x="327" y="66"/>
                    <a:pt x="327" y="66"/>
                    <a:pt x="327" y="66"/>
                  </a:cubicBezTo>
                  <a:cubicBezTo>
                    <a:pt x="322" y="57"/>
                    <a:pt x="321" y="47"/>
                    <a:pt x="307"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8" name="Freeform 959"/>
            <p:cNvSpPr/>
            <p:nvPr/>
          </p:nvSpPr>
          <p:spPr bwMode="auto">
            <a:xfrm>
              <a:off x="2636838" y="5440363"/>
              <a:ext cx="25400" cy="25400"/>
            </a:xfrm>
            <a:custGeom>
              <a:avLst/>
              <a:gdLst>
                <a:gd name="T0" fmla="*/ 45 w 49"/>
                <a:gd name="T1" fmla="*/ 18 h 49"/>
                <a:gd name="T2" fmla="*/ 31 w 49"/>
                <a:gd name="T3" fmla="*/ 45 h 49"/>
                <a:gd name="T4" fmla="*/ 3 w 49"/>
                <a:gd name="T5" fmla="*/ 31 h 49"/>
                <a:gd name="T6" fmla="*/ 18 w 49"/>
                <a:gd name="T7" fmla="*/ 4 h 49"/>
                <a:gd name="T8" fmla="*/ 45 w 49"/>
                <a:gd name="T9" fmla="*/ 18 h 49"/>
              </a:gdLst>
              <a:ahLst/>
              <a:cxnLst>
                <a:cxn ang="0">
                  <a:pos x="T0" y="T1"/>
                </a:cxn>
                <a:cxn ang="0">
                  <a:pos x="T2" y="T3"/>
                </a:cxn>
                <a:cxn ang="0">
                  <a:pos x="T4" y="T5"/>
                </a:cxn>
                <a:cxn ang="0">
                  <a:pos x="T6" y="T7"/>
                </a:cxn>
                <a:cxn ang="0">
                  <a:pos x="T8" y="T9"/>
                </a:cxn>
              </a:cxnLst>
              <a:rect l="0" t="0" r="r" b="b"/>
              <a:pathLst>
                <a:path w="49" h="49">
                  <a:moveTo>
                    <a:pt x="45" y="18"/>
                  </a:moveTo>
                  <a:cubicBezTo>
                    <a:pt x="49" y="29"/>
                    <a:pt x="43" y="42"/>
                    <a:pt x="31" y="45"/>
                  </a:cubicBezTo>
                  <a:cubicBezTo>
                    <a:pt x="19" y="49"/>
                    <a:pt x="7" y="42"/>
                    <a:pt x="3" y="31"/>
                  </a:cubicBezTo>
                  <a:cubicBezTo>
                    <a:pt x="0" y="19"/>
                    <a:pt x="6" y="7"/>
                    <a:pt x="18" y="4"/>
                  </a:cubicBezTo>
                  <a:cubicBezTo>
                    <a:pt x="29"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9" name="Freeform 960"/>
            <p:cNvSpPr/>
            <p:nvPr/>
          </p:nvSpPr>
          <p:spPr bwMode="auto">
            <a:xfrm>
              <a:off x="2647951" y="5441951"/>
              <a:ext cx="7938"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1" y="1"/>
                    <a:pt x="5" y="0"/>
                    <a:pt x="10" y="1"/>
                  </a:cubicBezTo>
                  <a:cubicBezTo>
                    <a:pt x="14" y="1"/>
                    <a:pt x="17"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0" name="Freeform 961"/>
            <p:cNvSpPr/>
            <p:nvPr/>
          </p:nvSpPr>
          <p:spPr bwMode="auto">
            <a:xfrm>
              <a:off x="2741613" y="5440363"/>
              <a:ext cx="26988" cy="25400"/>
            </a:xfrm>
            <a:custGeom>
              <a:avLst/>
              <a:gdLst>
                <a:gd name="T0" fmla="*/ 4 w 50"/>
                <a:gd name="T1" fmla="*/ 18 h 49"/>
                <a:gd name="T2" fmla="*/ 19 w 50"/>
                <a:gd name="T3" fmla="*/ 45 h 49"/>
                <a:gd name="T4" fmla="*/ 46 w 50"/>
                <a:gd name="T5" fmla="*/ 31 h 49"/>
                <a:gd name="T6" fmla="*/ 32 w 50"/>
                <a:gd name="T7" fmla="*/ 4 h 49"/>
                <a:gd name="T8" fmla="*/ 4 w 50"/>
                <a:gd name="T9" fmla="*/ 18 h 49"/>
              </a:gdLst>
              <a:ahLst/>
              <a:cxnLst>
                <a:cxn ang="0">
                  <a:pos x="T0" y="T1"/>
                </a:cxn>
                <a:cxn ang="0">
                  <a:pos x="T2" y="T3"/>
                </a:cxn>
                <a:cxn ang="0">
                  <a:pos x="T4" y="T5"/>
                </a:cxn>
                <a:cxn ang="0">
                  <a:pos x="T6" y="T7"/>
                </a:cxn>
                <a:cxn ang="0">
                  <a:pos x="T8" y="T9"/>
                </a:cxn>
              </a:cxnLst>
              <a:rect l="0" t="0" r="r" b="b"/>
              <a:pathLst>
                <a:path w="50" h="49">
                  <a:moveTo>
                    <a:pt x="4" y="18"/>
                  </a:moveTo>
                  <a:cubicBezTo>
                    <a:pt x="0" y="29"/>
                    <a:pt x="7" y="42"/>
                    <a:pt x="19" y="45"/>
                  </a:cubicBezTo>
                  <a:cubicBezTo>
                    <a:pt x="30" y="49"/>
                    <a:pt x="43" y="42"/>
                    <a:pt x="46" y="31"/>
                  </a:cubicBezTo>
                  <a:cubicBezTo>
                    <a:pt x="50" y="19"/>
                    <a:pt x="43" y="7"/>
                    <a:pt x="32" y="4"/>
                  </a:cubicBezTo>
                  <a:cubicBezTo>
                    <a:pt x="20" y="0"/>
                    <a:pt x="8" y="6"/>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1" name="Freeform 962"/>
            <p:cNvSpPr/>
            <p:nvPr/>
          </p:nvSpPr>
          <p:spPr bwMode="auto">
            <a:xfrm>
              <a:off x="2747963" y="5441951"/>
              <a:ext cx="9525" cy="6350"/>
            </a:xfrm>
            <a:custGeom>
              <a:avLst/>
              <a:gdLst>
                <a:gd name="T0" fmla="*/ 1 w 17"/>
                <a:gd name="T1" fmla="*/ 7 h 12"/>
                <a:gd name="T2" fmla="*/ 9 w 17"/>
                <a:gd name="T3" fmla="*/ 11 h 12"/>
                <a:gd name="T4" fmla="*/ 16 w 17"/>
                <a:gd name="T5" fmla="*/ 4 h 12"/>
                <a:gd name="T6" fmla="*/ 7 w 17"/>
                <a:gd name="T7" fmla="*/ 1 h 12"/>
                <a:gd name="T8" fmla="*/ 1 w 17"/>
                <a:gd name="T9" fmla="*/ 7 h 12"/>
              </a:gdLst>
              <a:ahLst/>
              <a:cxnLst>
                <a:cxn ang="0">
                  <a:pos x="T0" y="T1"/>
                </a:cxn>
                <a:cxn ang="0">
                  <a:pos x="T2" y="T3"/>
                </a:cxn>
                <a:cxn ang="0">
                  <a:pos x="T4" y="T5"/>
                </a:cxn>
                <a:cxn ang="0">
                  <a:pos x="T6" y="T7"/>
                </a:cxn>
                <a:cxn ang="0">
                  <a:pos x="T8" y="T9"/>
                </a:cxn>
              </a:cxnLst>
              <a:rect l="0" t="0" r="r" b="b"/>
              <a:pathLst>
                <a:path w="17" h="12">
                  <a:moveTo>
                    <a:pt x="1" y="7"/>
                  </a:moveTo>
                  <a:cubicBezTo>
                    <a:pt x="1" y="10"/>
                    <a:pt x="5" y="12"/>
                    <a:pt x="9" y="11"/>
                  </a:cubicBezTo>
                  <a:cubicBezTo>
                    <a:pt x="14" y="10"/>
                    <a:pt x="17" y="7"/>
                    <a:pt x="16" y="4"/>
                  </a:cubicBezTo>
                  <a:cubicBezTo>
                    <a:pt x="15" y="1"/>
                    <a:pt x="11" y="0"/>
                    <a:pt x="7" y="1"/>
                  </a:cubicBezTo>
                  <a:cubicBezTo>
                    <a:pt x="3" y="1"/>
                    <a:pt x="0" y="4"/>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2" name="Rectangle 963"/>
            <p:cNvSpPr>
              <a:spLocks noChangeArrowheads="1"/>
            </p:cNvSpPr>
            <p:nvPr/>
          </p:nvSpPr>
          <p:spPr bwMode="auto">
            <a:xfrm>
              <a:off x="2609851" y="5448301"/>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43" name="Rectangle 964"/>
            <p:cNvSpPr>
              <a:spLocks noChangeArrowheads="1"/>
            </p:cNvSpPr>
            <p:nvPr/>
          </p:nvSpPr>
          <p:spPr bwMode="auto">
            <a:xfrm>
              <a:off x="2609851" y="5448301"/>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44" name="Freeform 965"/>
            <p:cNvSpPr>
              <a:spLocks noEditPoints="1"/>
            </p:cNvSpPr>
            <p:nvPr/>
          </p:nvSpPr>
          <p:spPr bwMode="auto">
            <a:xfrm>
              <a:off x="2643188" y="543401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5" name="Freeform 966"/>
            <p:cNvSpPr>
              <a:spLocks noEditPoints="1"/>
            </p:cNvSpPr>
            <p:nvPr/>
          </p:nvSpPr>
          <p:spPr bwMode="auto">
            <a:xfrm>
              <a:off x="2643188" y="543401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6" name="Rectangle 967"/>
            <p:cNvSpPr>
              <a:spLocks noChangeArrowheads="1"/>
            </p:cNvSpPr>
            <p:nvPr/>
          </p:nvSpPr>
          <p:spPr bwMode="auto">
            <a:xfrm>
              <a:off x="2776538" y="544830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47" name="Rectangle 968"/>
            <p:cNvSpPr>
              <a:spLocks noChangeArrowheads="1"/>
            </p:cNvSpPr>
            <p:nvPr/>
          </p:nvSpPr>
          <p:spPr bwMode="auto">
            <a:xfrm>
              <a:off x="2776538" y="54483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48" name="Freeform 969"/>
            <p:cNvSpPr>
              <a:spLocks noEditPoints="1"/>
            </p:cNvSpPr>
            <p:nvPr/>
          </p:nvSpPr>
          <p:spPr bwMode="auto">
            <a:xfrm>
              <a:off x="2735263" y="543401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9" name="Freeform 970"/>
            <p:cNvSpPr>
              <a:spLocks noEditPoints="1"/>
            </p:cNvSpPr>
            <p:nvPr/>
          </p:nvSpPr>
          <p:spPr bwMode="auto">
            <a:xfrm>
              <a:off x="2735263" y="543401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0" name="Freeform 971"/>
            <p:cNvSpPr/>
            <p:nvPr/>
          </p:nvSpPr>
          <p:spPr bwMode="auto">
            <a:xfrm>
              <a:off x="2684463" y="5441951"/>
              <a:ext cx="34925" cy="11113"/>
            </a:xfrm>
            <a:custGeom>
              <a:avLst/>
              <a:gdLst>
                <a:gd name="T0" fmla="*/ 60 w 66"/>
                <a:gd name="T1" fmla="*/ 10 h 22"/>
                <a:gd name="T2" fmla="*/ 34 w 66"/>
                <a:gd name="T3" fmla="*/ 0 h 22"/>
                <a:gd name="T4" fmla="*/ 31 w 66"/>
                <a:gd name="T5" fmla="*/ 0 h 22"/>
                <a:gd name="T6" fmla="*/ 0 w 66"/>
                <a:gd name="T7" fmla="*/ 14 h 22"/>
                <a:gd name="T8" fmla="*/ 0 w 66"/>
                <a:gd name="T9" fmla="*/ 21 h 22"/>
                <a:gd name="T10" fmla="*/ 31 w 66"/>
                <a:gd name="T11" fmla="*/ 5 h 22"/>
                <a:gd name="T12" fmla="*/ 34 w 66"/>
                <a:gd name="T13" fmla="*/ 5 h 22"/>
                <a:gd name="T14" fmla="*/ 57 w 66"/>
                <a:gd name="T15" fmla="*/ 14 h 22"/>
                <a:gd name="T16" fmla="*/ 65 w 66"/>
                <a:gd name="T17" fmla="*/ 20 h 22"/>
                <a:gd name="T18" fmla="*/ 66 w 66"/>
                <a:gd name="T19" fmla="*/ 22 h 22"/>
                <a:gd name="T20" fmla="*/ 66 w 66"/>
                <a:gd name="T21" fmla="*/ 14 h 22"/>
                <a:gd name="T22" fmla="*/ 60 w 66"/>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22">
                  <a:moveTo>
                    <a:pt x="60" y="10"/>
                  </a:moveTo>
                  <a:cubicBezTo>
                    <a:pt x="53" y="5"/>
                    <a:pt x="44" y="0"/>
                    <a:pt x="34" y="0"/>
                  </a:cubicBezTo>
                  <a:cubicBezTo>
                    <a:pt x="33" y="0"/>
                    <a:pt x="32" y="0"/>
                    <a:pt x="31" y="0"/>
                  </a:cubicBezTo>
                  <a:cubicBezTo>
                    <a:pt x="17" y="2"/>
                    <a:pt x="6" y="9"/>
                    <a:pt x="0" y="14"/>
                  </a:cubicBezTo>
                  <a:cubicBezTo>
                    <a:pt x="0" y="21"/>
                    <a:pt x="0" y="21"/>
                    <a:pt x="0" y="21"/>
                  </a:cubicBezTo>
                  <a:cubicBezTo>
                    <a:pt x="3" y="18"/>
                    <a:pt x="16" y="7"/>
                    <a:pt x="31" y="5"/>
                  </a:cubicBezTo>
                  <a:cubicBezTo>
                    <a:pt x="32" y="5"/>
                    <a:pt x="33" y="5"/>
                    <a:pt x="34" y="5"/>
                  </a:cubicBezTo>
                  <a:cubicBezTo>
                    <a:pt x="42" y="5"/>
                    <a:pt x="50" y="10"/>
                    <a:pt x="57" y="14"/>
                  </a:cubicBezTo>
                  <a:cubicBezTo>
                    <a:pt x="60" y="16"/>
                    <a:pt x="63" y="19"/>
                    <a:pt x="65" y="20"/>
                  </a:cubicBezTo>
                  <a:cubicBezTo>
                    <a:pt x="66" y="21"/>
                    <a:pt x="66" y="21"/>
                    <a:pt x="66" y="22"/>
                  </a:cubicBezTo>
                  <a:cubicBezTo>
                    <a:pt x="66" y="14"/>
                    <a:pt x="66" y="14"/>
                    <a:pt x="66" y="14"/>
                  </a:cubicBezTo>
                  <a:cubicBezTo>
                    <a:pt x="65" y="13"/>
                    <a:pt x="63" y="11"/>
                    <a:pt x="60"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1" name="Freeform 972"/>
            <p:cNvSpPr>
              <a:spLocks noEditPoints="1"/>
            </p:cNvSpPr>
            <p:nvPr/>
          </p:nvSpPr>
          <p:spPr bwMode="auto">
            <a:xfrm>
              <a:off x="2719388" y="5434013"/>
              <a:ext cx="57150" cy="38100"/>
            </a:xfrm>
            <a:custGeom>
              <a:avLst/>
              <a:gdLst>
                <a:gd name="T0" fmla="*/ 50 w 106"/>
                <a:gd name="T1" fmla="*/ 51 h 71"/>
                <a:gd name="T2" fmla="*/ 40 w 106"/>
                <a:gd name="T3" fmla="*/ 71 h 71"/>
                <a:gd name="T4" fmla="*/ 47 w 106"/>
                <a:gd name="T5" fmla="*/ 71 h 71"/>
                <a:gd name="T6" fmla="*/ 55 w 106"/>
                <a:gd name="T7" fmla="*/ 55 h 71"/>
                <a:gd name="T8" fmla="*/ 50 w 106"/>
                <a:gd name="T9" fmla="*/ 51 h 71"/>
                <a:gd name="T10" fmla="*/ 89 w 106"/>
                <a:gd name="T11" fmla="*/ 0 h 71"/>
                <a:gd name="T12" fmla="*/ 17 w 106"/>
                <a:gd name="T13" fmla="*/ 0 h 71"/>
                <a:gd name="T14" fmla="*/ 0 w 106"/>
                <a:gd name="T15" fmla="*/ 17 h 71"/>
                <a:gd name="T16" fmla="*/ 0 w 106"/>
                <a:gd name="T17" fmla="*/ 55 h 71"/>
                <a:gd name="T18" fmla="*/ 17 w 106"/>
                <a:gd name="T19" fmla="*/ 71 h 71"/>
                <a:gd name="T20" fmla="*/ 28 w 106"/>
                <a:gd name="T21" fmla="*/ 71 h 71"/>
                <a:gd name="T22" fmla="*/ 44 w 106"/>
                <a:gd name="T23" fmla="*/ 40 h 71"/>
                <a:gd name="T24" fmla="*/ 45 w 106"/>
                <a:gd name="T25" fmla="*/ 30 h 71"/>
                <a:gd name="T26" fmla="*/ 56 w 106"/>
                <a:gd name="T27" fmla="*/ 17 h 71"/>
                <a:gd name="T28" fmla="*/ 65 w 106"/>
                <a:gd name="T29" fmla="*/ 0 h 71"/>
                <a:gd name="T30" fmla="*/ 76 w 106"/>
                <a:gd name="T31" fmla="*/ 0 h 71"/>
                <a:gd name="T32" fmla="*/ 69 w 106"/>
                <a:gd name="T33" fmla="*/ 15 h 71"/>
                <a:gd name="T34" fmla="*/ 73 w 106"/>
                <a:gd name="T35" fmla="*/ 16 h 71"/>
                <a:gd name="T36" fmla="*/ 75 w 106"/>
                <a:gd name="T37" fmla="*/ 16 h 71"/>
                <a:gd name="T38" fmla="*/ 83 w 106"/>
                <a:gd name="T39" fmla="*/ 0 h 71"/>
                <a:gd name="T40" fmla="*/ 89 w 106"/>
                <a:gd name="T41" fmla="*/ 0 h 71"/>
                <a:gd name="T42" fmla="*/ 79 w 106"/>
                <a:gd name="T43" fmla="*/ 19 h 71"/>
                <a:gd name="T44" fmla="*/ 87 w 106"/>
                <a:gd name="T45" fmla="*/ 43 h 71"/>
                <a:gd name="T46" fmla="*/ 66 w 106"/>
                <a:gd name="T47" fmla="*/ 58 h 71"/>
                <a:gd name="T48" fmla="*/ 60 w 106"/>
                <a:gd name="T49" fmla="*/ 57 h 71"/>
                <a:gd name="T50" fmla="*/ 59 w 106"/>
                <a:gd name="T51" fmla="*/ 57 h 71"/>
                <a:gd name="T52" fmla="*/ 52 w 106"/>
                <a:gd name="T53" fmla="*/ 71 h 71"/>
                <a:gd name="T54" fmla="*/ 89 w 106"/>
                <a:gd name="T55" fmla="*/ 71 h 71"/>
                <a:gd name="T56" fmla="*/ 106 w 106"/>
                <a:gd name="T57" fmla="*/ 55 h 71"/>
                <a:gd name="T58" fmla="*/ 106 w 106"/>
                <a:gd name="T59" fmla="*/ 38 h 71"/>
                <a:gd name="T60" fmla="*/ 106 w 106"/>
                <a:gd name="T61" fmla="*/ 38 h 71"/>
                <a:gd name="T62" fmla="*/ 106 w 106"/>
                <a:gd name="T63" fmla="*/ 28 h 71"/>
                <a:gd name="T64" fmla="*/ 106 w 106"/>
                <a:gd name="T65" fmla="*/ 28 h 71"/>
                <a:gd name="T66" fmla="*/ 106 w 106"/>
                <a:gd name="T67" fmla="*/ 17 h 71"/>
                <a:gd name="T68" fmla="*/ 89 w 106"/>
                <a:gd name="T6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1">
                  <a:moveTo>
                    <a:pt x="50" y="51"/>
                  </a:moveTo>
                  <a:cubicBezTo>
                    <a:pt x="40" y="71"/>
                    <a:pt x="40" y="71"/>
                    <a:pt x="40" y="71"/>
                  </a:cubicBezTo>
                  <a:cubicBezTo>
                    <a:pt x="47" y="71"/>
                    <a:pt x="47" y="71"/>
                    <a:pt x="47" y="71"/>
                  </a:cubicBezTo>
                  <a:cubicBezTo>
                    <a:pt x="55" y="55"/>
                    <a:pt x="55" y="55"/>
                    <a:pt x="55" y="55"/>
                  </a:cubicBezTo>
                  <a:cubicBezTo>
                    <a:pt x="53" y="54"/>
                    <a:pt x="51" y="53"/>
                    <a:pt x="50" y="51"/>
                  </a:cubicBezTo>
                  <a:moveTo>
                    <a:pt x="89" y="0"/>
                  </a:moveTo>
                  <a:cubicBezTo>
                    <a:pt x="17" y="0"/>
                    <a:pt x="17" y="0"/>
                    <a:pt x="17" y="0"/>
                  </a:cubicBezTo>
                  <a:cubicBezTo>
                    <a:pt x="8" y="0"/>
                    <a:pt x="0" y="8"/>
                    <a:pt x="0" y="17"/>
                  </a:cubicBezTo>
                  <a:cubicBezTo>
                    <a:pt x="0" y="55"/>
                    <a:pt x="0" y="55"/>
                    <a:pt x="0" y="55"/>
                  </a:cubicBezTo>
                  <a:cubicBezTo>
                    <a:pt x="0" y="64"/>
                    <a:pt x="8" y="71"/>
                    <a:pt x="17" y="71"/>
                  </a:cubicBezTo>
                  <a:cubicBezTo>
                    <a:pt x="28" y="71"/>
                    <a:pt x="28" y="71"/>
                    <a:pt x="28" y="71"/>
                  </a:cubicBezTo>
                  <a:cubicBezTo>
                    <a:pt x="44" y="40"/>
                    <a:pt x="44" y="40"/>
                    <a:pt x="44" y="40"/>
                  </a:cubicBezTo>
                  <a:cubicBezTo>
                    <a:pt x="44" y="37"/>
                    <a:pt x="44" y="33"/>
                    <a:pt x="45" y="30"/>
                  </a:cubicBezTo>
                  <a:cubicBezTo>
                    <a:pt x="47" y="24"/>
                    <a:pt x="51" y="20"/>
                    <a:pt x="56" y="17"/>
                  </a:cubicBezTo>
                  <a:cubicBezTo>
                    <a:pt x="65" y="0"/>
                    <a:pt x="65" y="0"/>
                    <a:pt x="65" y="0"/>
                  </a:cubicBezTo>
                  <a:cubicBezTo>
                    <a:pt x="76" y="0"/>
                    <a:pt x="76" y="0"/>
                    <a:pt x="76" y="0"/>
                  </a:cubicBezTo>
                  <a:cubicBezTo>
                    <a:pt x="69" y="15"/>
                    <a:pt x="69" y="15"/>
                    <a:pt x="69" y="15"/>
                  </a:cubicBezTo>
                  <a:cubicBezTo>
                    <a:pt x="70" y="15"/>
                    <a:pt x="72" y="15"/>
                    <a:pt x="73" y="16"/>
                  </a:cubicBezTo>
                  <a:cubicBezTo>
                    <a:pt x="73" y="16"/>
                    <a:pt x="74" y="16"/>
                    <a:pt x="75" y="16"/>
                  </a:cubicBezTo>
                  <a:cubicBezTo>
                    <a:pt x="83" y="0"/>
                    <a:pt x="83" y="0"/>
                    <a:pt x="83" y="0"/>
                  </a:cubicBezTo>
                  <a:cubicBezTo>
                    <a:pt x="89" y="0"/>
                    <a:pt x="89" y="0"/>
                    <a:pt x="89" y="0"/>
                  </a:cubicBezTo>
                  <a:cubicBezTo>
                    <a:pt x="79" y="19"/>
                    <a:pt x="79" y="19"/>
                    <a:pt x="79" y="19"/>
                  </a:cubicBezTo>
                  <a:cubicBezTo>
                    <a:pt x="87" y="24"/>
                    <a:pt x="90" y="34"/>
                    <a:pt x="87" y="43"/>
                  </a:cubicBezTo>
                  <a:cubicBezTo>
                    <a:pt x="84" y="52"/>
                    <a:pt x="76" y="58"/>
                    <a:pt x="66" y="58"/>
                  </a:cubicBezTo>
                  <a:cubicBezTo>
                    <a:pt x="64" y="58"/>
                    <a:pt x="62" y="58"/>
                    <a:pt x="60" y="57"/>
                  </a:cubicBezTo>
                  <a:cubicBezTo>
                    <a:pt x="60" y="57"/>
                    <a:pt x="60" y="57"/>
                    <a:pt x="59" y="57"/>
                  </a:cubicBezTo>
                  <a:cubicBezTo>
                    <a:pt x="52" y="71"/>
                    <a:pt x="52" y="71"/>
                    <a:pt x="52" y="71"/>
                  </a:cubicBezTo>
                  <a:cubicBezTo>
                    <a:pt x="89" y="71"/>
                    <a:pt x="89" y="71"/>
                    <a:pt x="89" y="71"/>
                  </a:cubicBezTo>
                  <a:cubicBezTo>
                    <a:pt x="98" y="71"/>
                    <a:pt x="106" y="64"/>
                    <a:pt x="106" y="55"/>
                  </a:cubicBezTo>
                  <a:cubicBezTo>
                    <a:pt x="106" y="38"/>
                    <a:pt x="106" y="38"/>
                    <a:pt x="106" y="38"/>
                  </a:cubicBezTo>
                  <a:cubicBezTo>
                    <a:pt x="106" y="38"/>
                    <a:pt x="106" y="38"/>
                    <a:pt x="106" y="38"/>
                  </a:cubicBezTo>
                  <a:cubicBezTo>
                    <a:pt x="106" y="28"/>
                    <a:pt x="106" y="28"/>
                    <a:pt x="106" y="28"/>
                  </a:cubicBezTo>
                  <a:cubicBezTo>
                    <a:pt x="106" y="28"/>
                    <a:pt x="106" y="28"/>
                    <a:pt x="106" y="28"/>
                  </a:cubicBezTo>
                  <a:cubicBezTo>
                    <a:pt x="106" y="17"/>
                    <a:pt x="106" y="17"/>
                    <a:pt x="106" y="17"/>
                  </a:cubicBezTo>
                  <a:cubicBezTo>
                    <a:pt x="106" y="8"/>
                    <a:pt x="98" y="0"/>
                    <a:pt x="89"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2" name="Freeform 973"/>
            <p:cNvSpPr>
              <a:spLocks noEditPoints="1"/>
            </p:cNvSpPr>
            <p:nvPr/>
          </p:nvSpPr>
          <p:spPr bwMode="auto">
            <a:xfrm>
              <a:off x="2743201" y="5441951"/>
              <a:ext cx="23813" cy="22225"/>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2 h 43"/>
                <a:gd name="T14" fmla="*/ 1 w 46"/>
                <a:gd name="T15" fmla="*/ 15 h 43"/>
                <a:gd name="T16" fmla="*/ 0 w 46"/>
                <a:gd name="T17" fmla="*/ 25 h 43"/>
                <a:gd name="T18" fmla="*/ 12 w 46"/>
                <a:gd name="T19" fmla="*/ 2 h 43"/>
                <a:gd name="T20" fmla="*/ 25 w 46"/>
                <a:gd name="T21" fmla="*/ 0 h 43"/>
                <a:gd name="T22" fmla="*/ 23 w 46"/>
                <a:gd name="T23" fmla="*/ 3 h 43"/>
                <a:gd name="T24" fmla="*/ 25 w 46"/>
                <a:gd name="T25" fmla="*/ 6 h 43"/>
                <a:gd name="T26" fmla="*/ 18 w 46"/>
                <a:gd name="T27" fmla="*/ 13 h 43"/>
                <a:gd name="T28" fmla="*/ 6 w 46"/>
                <a:gd name="T29" fmla="*/ 36 h 43"/>
                <a:gd name="T30" fmla="*/ 11 w 46"/>
                <a:gd name="T31" fmla="*/ 40 h 43"/>
                <a:gd name="T32" fmla="*/ 31 w 46"/>
                <a:gd name="T33" fmla="*/ 1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6" y="42"/>
                    <a:pt x="16" y="42"/>
                    <a:pt x="16" y="42"/>
                  </a:cubicBezTo>
                  <a:cubicBezTo>
                    <a:pt x="18" y="43"/>
                    <a:pt x="20" y="43"/>
                    <a:pt x="22" y="43"/>
                  </a:cubicBezTo>
                  <a:cubicBezTo>
                    <a:pt x="32" y="43"/>
                    <a:pt x="40" y="37"/>
                    <a:pt x="43" y="28"/>
                  </a:cubicBezTo>
                  <a:cubicBezTo>
                    <a:pt x="46" y="19"/>
                    <a:pt x="43" y="9"/>
                    <a:pt x="35" y="4"/>
                  </a:cubicBezTo>
                  <a:moveTo>
                    <a:pt x="12" y="2"/>
                  </a:moveTo>
                  <a:cubicBezTo>
                    <a:pt x="7" y="5"/>
                    <a:pt x="3" y="9"/>
                    <a:pt x="1" y="15"/>
                  </a:cubicBezTo>
                  <a:cubicBezTo>
                    <a:pt x="0" y="18"/>
                    <a:pt x="0" y="22"/>
                    <a:pt x="0" y="25"/>
                  </a:cubicBezTo>
                  <a:cubicBezTo>
                    <a:pt x="12" y="2"/>
                    <a:pt x="12" y="2"/>
                    <a:pt x="12" y="2"/>
                  </a:cubicBezTo>
                  <a:moveTo>
                    <a:pt x="25" y="0"/>
                  </a:moveTo>
                  <a:cubicBezTo>
                    <a:pt x="23" y="3"/>
                    <a:pt x="23" y="3"/>
                    <a:pt x="23" y="3"/>
                  </a:cubicBezTo>
                  <a:cubicBezTo>
                    <a:pt x="24" y="4"/>
                    <a:pt x="25" y="5"/>
                    <a:pt x="25" y="6"/>
                  </a:cubicBezTo>
                  <a:cubicBezTo>
                    <a:pt x="26" y="9"/>
                    <a:pt x="23" y="12"/>
                    <a:pt x="18" y="13"/>
                  </a:cubicBezTo>
                  <a:cubicBezTo>
                    <a:pt x="6" y="36"/>
                    <a:pt x="6" y="36"/>
                    <a:pt x="6" y="36"/>
                  </a:cubicBezTo>
                  <a:cubicBezTo>
                    <a:pt x="7" y="38"/>
                    <a:pt x="9" y="39"/>
                    <a:pt x="11" y="40"/>
                  </a:cubicBezTo>
                  <a:cubicBezTo>
                    <a:pt x="31" y="1"/>
                    <a:pt x="31" y="1"/>
                    <a:pt x="31" y="1"/>
                  </a:cubicBezTo>
                  <a:cubicBezTo>
                    <a:pt x="30" y="1"/>
                    <a:pt x="29" y="1"/>
                    <a:pt x="29" y="1"/>
                  </a:cubicBezTo>
                  <a:cubicBezTo>
                    <a:pt x="28"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3" name="Freeform 974"/>
            <p:cNvSpPr/>
            <p:nvPr/>
          </p:nvSpPr>
          <p:spPr bwMode="auto">
            <a:xfrm>
              <a:off x="2752726" y="5443538"/>
              <a:ext cx="4763" cy="4763"/>
            </a:xfrm>
            <a:custGeom>
              <a:avLst/>
              <a:gdLst>
                <a:gd name="T0" fmla="*/ 5 w 8"/>
                <a:gd name="T1" fmla="*/ 0 h 10"/>
                <a:gd name="T2" fmla="*/ 0 w 8"/>
                <a:gd name="T3" fmla="*/ 10 h 10"/>
                <a:gd name="T4" fmla="*/ 7 w 8"/>
                <a:gd name="T5" fmla="*/ 3 h 10"/>
                <a:gd name="T6" fmla="*/ 5 w 8"/>
                <a:gd name="T7" fmla="*/ 0 h 10"/>
              </a:gdLst>
              <a:ahLst/>
              <a:cxnLst>
                <a:cxn ang="0">
                  <a:pos x="T0" y="T1"/>
                </a:cxn>
                <a:cxn ang="0">
                  <a:pos x="T2" y="T3"/>
                </a:cxn>
                <a:cxn ang="0">
                  <a:pos x="T4" y="T5"/>
                </a:cxn>
                <a:cxn ang="0">
                  <a:pos x="T6" y="T7"/>
                </a:cxn>
              </a:cxnLst>
              <a:rect l="0" t="0" r="r" b="b"/>
              <a:pathLst>
                <a:path w="8" h="10">
                  <a:moveTo>
                    <a:pt x="5" y="0"/>
                  </a:moveTo>
                  <a:cubicBezTo>
                    <a:pt x="0" y="10"/>
                    <a:pt x="0" y="10"/>
                    <a:pt x="0" y="10"/>
                  </a:cubicBezTo>
                  <a:cubicBezTo>
                    <a:pt x="5" y="9"/>
                    <a:pt x="8" y="6"/>
                    <a:pt x="7" y="3"/>
                  </a:cubicBezTo>
                  <a:cubicBezTo>
                    <a:pt x="7"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4" name="Rectangle 975"/>
            <p:cNvSpPr>
              <a:spLocks noChangeArrowheads="1"/>
            </p:cNvSpPr>
            <p:nvPr/>
          </p:nvSpPr>
          <p:spPr bwMode="auto">
            <a:xfrm>
              <a:off x="2776538" y="5448301"/>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55" name="Rectangle 976"/>
            <p:cNvSpPr>
              <a:spLocks noChangeArrowheads="1"/>
            </p:cNvSpPr>
            <p:nvPr/>
          </p:nvSpPr>
          <p:spPr bwMode="auto">
            <a:xfrm>
              <a:off x="2776538" y="54483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56" name="Freeform 977"/>
            <p:cNvSpPr>
              <a:spLocks noEditPoints="1"/>
            </p:cNvSpPr>
            <p:nvPr/>
          </p:nvSpPr>
          <p:spPr bwMode="auto">
            <a:xfrm>
              <a:off x="2735263" y="5434013"/>
              <a:ext cx="31750" cy="38100"/>
            </a:xfrm>
            <a:custGeom>
              <a:avLst/>
              <a:gdLst>
                <a:gd name="T0" fmla="*/ 16 w 20"/>
                <a:gd name="T1" fmla="*/ 0 h 24"/>
                <a:gd name="T2" fmla="*/ 12 w 20"/>
                <a:gd name="T3" fmla="*/ 0 h 24"/>
                <a:gd name="T4" fmla="*/ 9 w 20"/>
                <a:gd name="T5" fmla="*/ 5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5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5"/>
                  </a:lnTo>
                  <a:lnTo>
                    <a:pt x="5" y="13"/>
                  </a:lnTo>
                  <a:lnTo>
                    <a:pt x="0" y="24"/>
                  </a:lnTo>
                  <a:lnTo>
                    <a:pt x="4" y="24"/>
                  </a:lnTo>
                  <a:lnTo>
                    <a:pt x="7" y="17"/>
                  </a:lnTo>
                  <a:lnTo>
                    <a:pt x="11" y="9"/>
                  </a:lnTo>
                  <a:lnTo>
                    <a:pt x="13" y="6"/>
                  </a:lnTo>
                  <a:lnTo>
                    <a:pt x="13" y="5"/>
                  </a:lnTo>
                  <a:lnTo>
                    <a:pt x="16" y="0"/>
                  </a:lnTo>
                  <a:close/>
                  <a:moveTo>
                    <a:pt x="20" y="0"/>
                  </a:moveTo>
                  <a:lnTo>
                    <a:pt x="18" y="0"/>
                  </a:lnTo>
                  <a:lnTo>
                    <a:pt x="15" y="5"/>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7" name="Freeform 978"/>
            <p:cNvSpPr>
              <a:spLocks noEditPoints="1"/>
            </p:cNvSpPr>
            <p:nvPr/>
          </p:nvSpPr>
          <p:spPr bwMode="auto">
            <a:xfrm>
              <a:off x="2735263" y="5434013"/>
              <a:ext cx="31750" cy="38100"/>
            </a:xfrm>
            <a:custGeom>
              <a:avLst/>
              <a:gdLst>
                <a:gd name="T0" fmla="*/ 16 w 20"/>
                <a:gd name="T1" fmla="*/ 0 h 24"/>
                <a:gd name="T2" fmla="*/ 12 w 20"/>
                <a:gd name="T3" fmla="*/ 0 h 24"/>
                <a:gd name="T4" fmla="*/ 9 w 20"/>
                <a:gd name="T5" fmla="*/ 5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5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5"/>
                  </a:lnTo>
                  <a:lnTo>
                    <a:pt x="5" y="13"/>
                  </a:lnTo>
                  <a:lnTo>
                    <a:pt x="0" y="24"/>
                  </a:lnTo>
                  <a:lnTo>
                    <a:pt x="4" y="24"/>
                  </a:lnTo>
                  <a:lnTo>
                    <a:pt x="7" y="17"/>
                  </a:lnTo>
                  <a:lnTo>
                    <a:pt x="11" y="9"/>
                  </a:lnTo>
                  <a:lnTo>
                    <a:pt x="13" y="6"/>
                  </a:lnTo>
                  <a:lnTo>
                    <a:pt x="13" y="5"/>
                  </a:lnTo>
                  <a:lnTo>
                    <a:pt x="16" y="0"/>
                  </a:lnTo>
                  <a:moveTo>
                    <a:pt x="20" y="0"/>
                  </a:moveTo>
                  <a:lnTo>
                    <a:pt x="18" y="0"/>
                  </a:lnTo>
                  <a:lnTo>
                    <a:pt x="15" y="5"/>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8" name="Freeform 979"/>
            <p:cNvSpPr/>
            <p:nvPr/>
          </p:nvSpPr>
          <p:spPr bwMode="auto">
            <a:xfrm>
              <a:off x="2719388" y="5432426"/>
              <a:ext cx="57150" cy="39688"/>
            </a:xfrm>
            <a:custGeom>
              <a:avLst/>
              <a:gdLst>
                <a:gd name="T0" fmla="*/ 18 w 108"/>
                <a:gd name="T1" fmla="*/ 73 h 73"/>
                <a:gd name="T2" fmla="*/ 0 w 108"/>
                <a:gd name="T3" fmla="*/ 56 h 73"/>
                <a:gd name="T4" fmla="*/ 0 w 108"/>
                <a:gd name="T5" fmla="*/ 18 h 73"/>
                <a:gd name="T6" fmla="*/ 18 w 108"/>
                <a:gd name="T7" fmla="*/ 0 h 73"/>
                <a:gd name="T8" fmla="*/ 18 w 108"/>
                <a:gd name="T9" fmla="*/ 1 h 73"/>
                <a:gd name="T10" fmla="*/ 18 w 108"/>
                <a:gd name="T11" fmla="*/ 3 h 73"/>
                <a:gd name="T12" fmla="*/ 3 w 108"/>
                <a:gd name="T13" fmla="*/ 18 h 73"/>
                <a:gd name="T14" fmla="*/ 3 w 108"/>
                <a:gd name="T15" fmla="*/ 56 h 73"/>
                <a:gd name="T16" fmla="*/ 18 w 108"/>
                <a:gd name="T17" fmla="*/ 71 h 73"/>
                <a:gd name="T18" fmla="*/ 90 w 108"/>
                <a:gd name="T19" fmla="*/ 71 h 73"/>
                <a:gd name="T20" fmla="*/ 105 w 108"/>
                <a:gd name="T21" fmla="*/ 56 h 73"/>
                <a:gd name="T22" fmla="*/ 105 w 108"/>
                <a:gd name="T23" fmla="*/ 18 h 73"/>
                <a:gd name="T24" fmla="*/ 90 w 108"/>
                <a:gd name="T25" fmla="*/ 3 h 73"/>
                <a:gd name="T26" fmla="*/ 18 w 108"/>
                <a:gd name="T27" fmla="*/ 3 h 73"/>
                <a:gd name="T28" fmla="*/ 18 w 108"/>
                <a:gd name="T29" fmla="*/ 1 h 73"/>
                <a:gd name="T30" fmla="*/ 18 w 108"/>
                <a:gd name="T31" fmla="*/ 0 h 73"/>
                <a:gd name="T32" fmla="*/ 90 w 108"/>
                <a:gd name="T33" fmla="*/ 0 h 73"/>
                <a:gd name="T34" fmla="*/ 108 w 108"/>
                <a:gd name="T35" fmla="*/ 18 h 73"/>
                <a:gd name="T36" fmla="*/ 108 w 108"/>
                <a:gd name="T37" fmla="*/ 56 h 73"/>
                <a:gd name="T38" fmla="*/ 90 w 108"/>
                <a:gd name="T39" fmla="*/ 73 h 73"/>
                <a:gd name="T40" fmla="*/ 18 w 108"/>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 h="73">
                  <a:moveTo>
                    <a:pt x="18" y="73"/>
                  </a:moveTo>
                  <a:cubicBezTo>
                    <a:pt x="8" y="73"/>
                    <a:pt x="0" y="65"/>
                    <a:pt x="0" y="56"/>
                  </a:cubicBezTo>
                  <a:cubicBezTo>
                    <a:pt x="0" y="18"/>
                    <a:pt x="0" y="18"/>
                    <a:pt x="0" y="18"/>
                  </a:cubicBezTo>
                  <a:cubicBezTo>
                    <a:pt x="0" y="8"/>
                    <a:pt x="8" y="0"/>
                    <a:pt x="18" y="0"/>
                  </a:cubicBezTo>
                  <a:cubicBezTo>
                    <a:pt x="18" y="1"/>
                    <a:pt x="18" y="1"/>
                    <a:pt x="18" y="1"/>
                  </a:cubicBezTo>
                  <a:cubicBezTo>
                    <a:pt x="18" y="3"/>
                    <a:pt x="18" y="3"/>
                    <a:pt x="18" y="3"/>
                  </a:cubicBezTo>
                  <a:cubicBezTo>
                    <a:pt x="10" y="3"/>
                    <a:pt x="3" y="9"/>
                    <a:pt x="3" y="18"/>
                  </a:cubicBezTo>
                  <a:cubicBezTo>
                    <a:pt x="3" y="56"/>
                    <a:pt x="3" y="56"/>
                    <a:pt x="3" y="56"/>
                  </a:cubicBezTo>
                  <a:cubicBezTo>
                    <a:pt x="3" y="64"/>
                    <a:pt x="10" y="71"/>
                    <a:pt x="18" y="71"/>
                  </a:cubicBezTo>
                  <a:cubicBezTo>
                    <a:pt x="90" y="71"/>
                    <a:pt x="90" y="71"/>
                    <a:pt x="90" y="71"/>
                  </a:cubicBezTo>
                  <a:cubicBezTo>
                    <a:pt x="99" y="71"/>
                    <a:pt x="105" y="64"/>
                    <a:pt x="105" y="56"/>
                  </a:cubicBezTo>
                  <a:cubicBezTo>
                    <a:pt x="105" y="18"/>
                    <a:pt x="105" y="18"/>
                    <a:pt x="105" y="18"/>
                  </a:cubicBezTo>
                  <a:cubicBezTo>
                    <a:pt x="105" y="9"/>
                    <a:pt x="99" y="3"/>
                    <a:pt x="90" y="3"/>
                  </a:cubicBezTo>
                  <a:cubicBezTo>
                    <a:pt x="18" y="3"/>
                    <a:pt x="18" y="3"/>
                    <a:pt x="18" y="3"/>
                  </a:cubicBezTo>
                  <a:cubicBezTo>
                    <a:pt x="18" y="1"/>
                    <a:pt x="18" y="1"/>
                    <a:pt x="18" y="1"/>
                  </a:cubicBezTo>
                  <a:cubicBezTo>
                    <a:pt x="18" y="0"/>
                    <a:pt x="18" y="0"/>
                    <a:pt x="18" y="0"/>
                  </a:cubicBezTo>
                  <a:cubicBezTo>
                    <a:pt x="90" y="0"/>
                    <a:pt x="90" y="0"/>
                    <a:pt x="90" y="0"/>
                  </a:cubicBezTo>
                  <a:cubicBezTo>
                    <a:pt x="100" y="0"/>
                    <a:pt x="108" y="8"/>
                    <a:pt x="108" y="18"/>
                  </a:cubicBezTo>
                  <a:cubicBezTo>
                    <a:pt x="108" y="56"/>
                    <a:pt x="108" y="56"/>
                    <a:pt x="108" y="56"/>
                  </a:cubicBezTo>
                  <a:cubicBezTo>
                    <a:pt x="108" y="65"/>
                    <a:pt x="100" y="73"/>
                    <a:pt x="90" y="73"/>
                  </a:cubicBezTo>
                  <a:lnTo>
                    <a:pt x="18" y="73"/>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9" name="Freeform 980"/>
            <p:cNvSpPr>
              <a:spLocks noEditPoints="1"/>
            </p:cNvSpPr>
            <p:nvPr/>
          </p:nvSpPr>
          <p:spPr bwMode="auto">
            <a:xfrm>
              <a:off x="2628901" y="5434013"/>
              <a:ext cx="55563" cy="38100"/>
            </a:xfrm>
            <a:custGeom>
              <a:avLst/>
              <a:gdLst>
                <a:gd name="T0" fmla="*/ 57 w 105"/>
                <a:gd name="T1" fmla="*/ 50 h 71"/>
                <a:gd name="T2" fmla="*/ 47 w 105"/>
                <a:gd name="T3" fmla="*/ 57 h 71"/>
                <a:gd name="T4" fmla="*/ 39 w 105"/>
                <a:gd name="T5" fmla="*/ 71 h 71"/>
                <a:gd name="T6" fmla="*/ 46 w 105"/>
                <a:gd name="T7" fmla="*/ 71 h 71"/>
                <a:gd name="T8" fmla="*/ 57 w 105"/>
                <a:gd name="T9" fmla="*/ 50 h 71"/>
                <a:gd name="T10" fmla="*/ 89 w 105"/>
                <a:gd name="T11" fmla="*/ 0 h 71"/>
                <a:gd name="T12" fmla="*/ 16 w 105"/>
                <a:gd name="T13" fmla="*/ 0 h 71"/>
                <a:gd name="T14" fmla="*/ 0 w 105"/>
                <a:gd name="T15" fmla="*/ 17 h 71"/>
                <a:gd name="T16" fmla="*/ 0 w 105"/>
                <a:gd name="T17" fmla="*/ 55 h 71"/>
                <a:gd name="T18" fmla="*/ 16 w 105"/>
                <a:gd name="T19" fmla="*/ 71 h 71"/>
                <a:gd name="T20" fmla="*/ 28 w 105"/>
                <a:gd name="T21" fmla="*/ 71 h 71"/>
                <a:gd name="T22" fmla="*/ 35 w 105"/>
                <a:gd name="T23" fmla="*/ 58 h 71"/>
                <a:gd name="T24" fmla="*/ 18 w 105"/>
                <a:gd name="T25" fmla="*/ 43 h 71"/>
                <a:gd name="T26" fmla="*/ 33 w 105"/>
                <a:gd name="T27" fmla="*/ 16 h 71"/>
                <a:gd name="T28" fmla="*/ 39 w 105"/>
                <a:gd name="T29" fmla="*/ 15 h 71"/>
                <a:gd name="T30" fmla="*/ 54 w 105"/>
                <a:gd name="T31" fmla="*/ 20 h 71"/>
                <a:gd name="T32" fmla="*/ 64 w 105"/>
                <a:gd name="T33" fmla="*/ 0 h 71"/>
                <a:gd name="T34" fmla="*/ 76 w 105"/>
                <a:gd name="T35" fmla="*/ 0 h 71"/>
                <a:gd name="T36" fmla="*/ 61 w 105"/>
                <a:gd name="T37" fmla="*/ 30 h 71"/>
                <a:gd name="T38" fmla="*/ 61 w 105"/>
                <a:gd name="T39" fmla="*/ 42 h 71"/>
                <a:gd name="T40" fmla="*/ 82 w 105"/>
                <a:gd name="T41" fmla="*/ 0 h 71"/>
                <a:gd name="T42" fmla="*/ 88 w 105"/>
                <a:gd name="T43" fmla="*/ 0 h 71"/>
                <a:gd name="T44" fmla="*/ 52 w 105"/>
                <a:gd name="T45" fmla="*/ 71 h 71"/>
                <a:gd name="T46" fmla="*/ 89 w 105"/>
                <a:gd name="T47" fmla="*/ 71 h 71"/>
                <a:gd name="T48" fmla="*/ 105 w 105"/>
                <a:gd name="T49" fmla="*/ 55 h 71"/>
                <a:gd name="T50" fmla="*/ 105 w 105"/>
                <a:gd name="T51" fmla="*/ 37 h 71"/>
                <a:gd name="T52" fmla="*/ 105 w 105"/>
                <a:gd name="T53" fmla="*/ 37 h 71"/>
                <a:gd name="T54" fmla="*/ 105 w 105"/>
                <a:gd name="T55" fmla="*/ 30 h 71"/>
                <a:gd name="T56" fmla="*/ 105 w 105"/>
                <a:gd name="T57" fmla="*/ 30 h 71"/>
                <a:gd name="T58" fmla="*/ 105 w 105"/>
                <a:gd name="T59" fmla="*/ 17 h 71"/>
                <a:gd name="T60" fmla="*/ 89 w 105"/>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71">
                  <a:moveTo>
                    <a:pt x="57" y="50"/>
                  </a:moveTo>
                  <a:cubicBezTo>
                    <a:pt x="54" y="53"/>
                    <a:pt x="51" y="56"/>
                    <a:pt x="47" y="57"/>
                  </a:cubicBezTo>
                  <a:cubicBezTo>
                    <a:pt x="39" y="71"/>
                    <a:pt x="39" y="71"/>
                    <a:pt x="39" y="71"/>
                  </a:cubicBezTo>
                  <a:cubicBezTo>
                    <a:pt x="46" y="71"/>
                    <a:pt x="46" y="71"/>
                    <a:pt x="46" y="71"/>
                  </a:cubicBezTo>
                  <a:cubicBezTo>
                    <a:pt x="57" y="50"/>
                    <a:pt x="57" y="50"/>
                    <a:pt x="57" y="50"/>
                  </a:cubicBezTo>
                  <a:moveTo>
                    <a:pt x="89" y="0"/>
                  </a:moveTo>
                  <a:cubicBezTo>
                    <a:pt x="16" y="0"/>
                    <a:pt x="16" y="0"/>
                    <a:pt x="16" y="0"/>
                  </a:cubicBezTo>
                  <a:cubicBezTo>
                    <a:pt x="7" y="0"/>
                    <a:pt x="0" y="8"/>
                    <a:pt x="0" y="17"/>
                  </a:cubicBezTo>
                  <a:cubicBezTo>
                    <a:pt x="0" y="55"/>
                    <a:pt x="0" y="55"/>
                    <a:pt x="0" y="55"/>
                  </a:cubicBezTo>
                  <a:cubicBezTo>
                    <a:pt x="0" y="64"/>
                    <a:pt x="7" y="71"/>
                    <a:pt x="16" y="71"/>
                  </a:cubicBezTo>
                  <a:cubicBezTo>
                    <a:pt x="28" y="71"/>
                    <a:pt x="28" y="71"/>
                    <a:pt x="28" y="71"/>
                  </a:cubicBezTo>
                  <a:cubicBezTo>
                    <a:pt x="35" y="58"/>
                    <a:pt x="35" y="58"/>
                    <a:pt x="35" y="58"/>
                  </a:cubicBezTo>
                  <a:cubicBezTo>
                    <a:pt x="27" y="56"/>
                    <a:pt x="21" y="51"/>
                    <a:pt x="18" y="43"/>
                  </a:cubicBezTo>
                  <a:cubicBezTo>
                    <a:pt x="15" y="31"/>
                    <a:pt x="21" y="19"/>
                    <a:pt x="33" y="16"/>
                  </a:cubicBezTo>
                  <a:cubicBezTo>
                    <a:pt x="35" y="15"/>
                    <a:pt x="37" y="15"/>
                    <a:pt x="39" y="15"/>
                  </a:cubicBezTo>
                  <a:cubicBezTo>
                    <a:pt x="45" y="15"/>
                    <a:pt x="50" y="17"/>
                    <a:pt x="54" y="20"/>
                  </a:cubicBezTo>
                  <a:cubicBezTo>
                    <a:pt x="64" y="0"/>
                    <a:pt x="64" y="0"/>
                    <a:pt x="64" y="0"/>
                  </a:cubicBezTo>
                  <a:cubicBezTo>
                    <a:pt x="76" y="0"/>
                    <a:pt x="76" y="0"/>
                    <a:pt x="76" y="0"/>
                  </a:cubicBezTo>
                  <a:cubicBezTo>
                    <a:pt x="61" y="30"/>
                    <a:pt x="61" y="30"/>
                    <a:pt x="61" y="30"/>
                  </a:cubicBezTo>
                  <a:cubicBezTo>
                    <a:pt x="62" y="34"/>
                    <a:pt x="62" y="39"/>
                    <a:pt x="61" y="42"/>
                  </a:cubicBezTo>
                  <a:cubicBezTo>
                    <a:pt x="82" y="0"/>
                    <a:pt x="82" y="0"/>
                    <a:pt x="82" y="0"/>
                  </a:cubicBezTo>
                  <a:cubicBezTo>
                    <a:pt x="88" y="0"/>
                    <a:pt x="88" y="0"/>
                    <a:pt x="88" y="0"/>
                  </a:cubicBezTo>
                  <a:cubicBezTo>
                    <a:pt x="52" y="71"/>
                    <a:pt x="52" y="71"/>
                    <a:pt x="52" y="71"/>
                  </a:cubicBezTo>
                  <a:cubicBezTo>
                    <a:pt x="89" y="71"/>
                    <a:pt x="89" y="71"/>
                    <a:pt x="89" y="71"/>
                  </a:cubicBezTo>
                  <a:cubicBezTo>
                    <a:pt x="98" y="71"/>
                    <a:pt x="105" y="64"/>
                    <a:pt x="105" y="55"/>
                  </a:cubicBezTo>
                  <a:cubicBezTo>
                    <a:pt x="105" y="37"/>
                    <a:pt x="105" y="37"/>
                    <a:pt x="105" y="37"/>
                  </a:cubicBezTo>
                  <a:cubicBezTo>
                    <a:pt x="105" y="37"/>
                    <a:pt x="105" y="37"/>
                    <a:pt x="105" y="37"/>
                  </a:cubicBezTo>
                  <a:cubicBezTo>
                    <a:pt x="105" y="30"/>
                    <a:pt x="105" y="30"/>
                    <a:pt x="105" y="30"/>
                  </a:cubicBezTo>
                  <a:cubicBezTo>
                    <a:pt x="105" y="30"/>
                    <a:pt x="105" y="30"/>
                    <a:pt x="105" y="30"/>
                  </a:cubicBezTo>
                  <a:cubicBezTo>
                    <a:pt x="105" y="17"/>
                    <a:pt x="105" y="17"/>
                    <a:pt x="105" y="17"/>
                  </a:cubicBezTo>
                  <a:cubicBezTo>
                    <a:pt x="105" y="8"/>
                    <a:pt x="98" y="0"/>
                    <a:pt x="89"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0" name="Freeform 981"/>
            <p:cNvSpPr>
              <a:spLocks noEditPoints="1"/>
            </p:cNvSpPr>
            <p:nvPr/>
          </p:nvSpPr>
          <p:spPr bwMode="auto">
            <a:xfrm>
              <a:off x="2636838" y="5441951"/>
              <a:ext cx="23813" cy="22225"/>
            </a:xfrm>
            <a:custGeom>
              <a:avLst/>
              <a:gdLst>
                <a:gd name="T0" fmla="*/ 46 w 47"/>
                <a:gd name="T1" fmla="*/ 15 h 43"/>
                <a:gd name="T2" fmla="*/ 32 w 47"/>
                <a:gd name="T3" fmla="*/ 42 h 43"/>
                <a:gd name="T4" fmla="*/ 42 w 47"/>
                <a:gd name="T5" fmla="*/ 35 h 43"/>
                <a:gd name="T6" fmla="*/ 46 w 47"/>
                <a:gd name="T7" fmla="*/ 27 h 43"/>
                <a:gd name="T8" fmla="*/ 46 w 47"/>
                <a:gd name="T9" fmla="*/ 15 h 43"/>
                <a:gd name="T10" fmla="*/ 24 w 47"/>
                <a:gd name="T11" fmla="*/ 0 h 43"/>
                <a:gd name="T12" fmla="*/ 18 w 47"/>
                <a:gd name="T13" fmla="*/ 1 h 43"/>
                <a:gd name="T14" fmla="*/ 3 w 47"/>
                <a:gd name="T15" fmla="*/ 28 h 43"/>
                <a:gd name="T16" fmla="*/ 20 w 47"/>
                <a:gd name="T17" fmla="*/ 43 h 43"/>
                <a:gd name="T18" fmla="*/ 36 w 47"/>
                <a:gd name="T19" fmla="*/ 11 h 43"/>
                <a:gd name="T20" fmla="*/ 31 w 47"/>
                <a:gd name="T21" fmla="*/ 13 h 43"/>
                <a:gd name="T22" fmla="*/ 28 w 47"/>
                <a:gd name="T23" fmla="*/ 13 h 43"/>
                <a:gd name="T24" fmla="*/ 22 w 47"/>
                <a:gd name="T25" fmla="*/ 6 h 43"/>
                <a:gd name="T26" fmla="*/ 28 w 47"/>
                <a:gd name="T27" fmla="*/ 2 h 43"/>
                <a:gd name="T28" fmla="*/ 31 w 47"/>
                <a:gd name="T29" fmla="*/ 3 h 43"/>
                <a:gd name="T30" fmla="*/ 37 w 47"/>
                <a:gd name="T31" fmla="*/ 9 h 43"/>
                <a:gd name="T32" fmla="*/ 39 w 47"/>
                <a:gd name="T33" fmla="*/ 5 h 43"/>
                <a:gd name="T34" fmla="*/ 24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6" y="15"/>
                  </a:moveTo>
                  <a:cubicBezTo>
                    <a:pt x="32" y="42"/>
                    <a:pt x="32" y="42"/>
                    <a:pt x="32" y="42"/>
                  </a:cubicBezTo>
                  <a:cubicBezTo>
                    <a:pt x="36" y="41"/>
                    <a:pt x="39" y="38"/>
                    <a:pt x="42" y="35"/>
                  </a:cubicBezTo>
                  <a:cubicBezTo>
                    <a:pt x="46" y="27"/>
                    <a:pt x="46" y="27"/>
                    <a:pt x="46" y="27"/>
                  </a:cubicBezTo>
                  <a:cubicBezTo>
                    <a:pt x="47" y="24"/>
                    <a:pt x="47" y="19"/>
                    <a:pt x="46" y="15"/>
                  </a:cubicBezTo>
                  <a:moveTo>
                    <a:pt x="24" y="0"/>
                  </a:moveTo>
                  <a:cubicBezTo>
                    <a:pt x="22" y="0"/>
                    <a:pt x="20" y="0"/>
                    <a:pt x="18" y="1"/>
                  </a:cubicBezTo>
                  <a:cubicBezTo>
                    <a:pt x="6" y="4"/>
                    <a:pt x="0" y="16"/>
                    <a:pt x="3" y="28"/>
                  </a:cubicBezTo>
                  <a:cubicBezTo>
                    <a:pt x="6" y="36"/>
                    <a:pt x="12" y="41"/>
                    <a:pt x="20" y="43"/>
                  </a:cubicBezTo>
                  <a:cubicBezTo>
                    <a:pt x="36" y="11"/>
                    <a:pt x="36" y="11"/>
                    <a:pt x="36" y="11"/>
                  </a:cubicBezTo>
                  <a:cubicBezTo>
                    <a:pt x="35" y="12"/>
                    <a:pt x="33" y="13"/>
                    <a:pt x="31" y="13"/>
                  </a:cubicBezTo>
                  <a:cubicBezTo>
                    <a:pt x="30" y="13"/>
                    <a:pt x="29" y="13"/>
                    <a:pt x="28" y="13"/>
                  </a:cubicBezTo>
                  <a:cubicBezTo>
                    <a:pt x="24" y="12"/>
                    <a:pt x="21" y="9"/>
                    <a:pt x="22" y="6"/>
                  </a:cubicBezTo>
                  <a:cubicBezTo>
                    <a:pt x="22" y="4"/>
                    <a:pt x="25" y="2"/>
                    <a:pt x="28" y="2"/>
                  </a:cubicBezTo>
                  <a:cubicBezTo>
                    <a:pt x="29" y="2"/>
                    <a:pt x="30" y="2"/>
                    <a:pt x="31" y="3"/>
                  </a:cubicBezTo>
                  <a:cubicBezTo>
                    <a:pt x="34" y="3"/>
                    <a:pt x="37" y="6"/>
                    <a:pt x="37" y="9"/>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1" name="Freeform 982"/>
            <p:cNvSpPr/>
            <p:nvPr/>
          </p:nvSpPr>
          <p:spPr bwMode="auto">
            <a:xfrm>
              <a:off x="2647951" y="5441951"/>
              <a:ext cx="7938" cy="6350"/>
            </a:xfrm>
            <a:custGeom>
              <a:avLst/>
              <a:gdLst>
                <a:gd name="T0" fmla="*/ 7 w 16"/>
                <a:gd name="T1" fmla="*/ 0 h 11"/>
                <a:gd name="T2" fmla="*/ 1 w 16"/>
                <a:gd name="T3" fmla="*/ 4 h 11"/>
                <a:gd name="T4" fmla="*/ 7 w 16"/>
                <a:gd name="T5" fmla="*/ 11 h 11"/>
                <a:gd name="T6" fmla="*/ 10 w 16"/>
                <a:gd name="T7" fmla="*/ 11 h 11"/>
                <a:gd name="T8" fmla="*/ 15 w 16"/>
                <a:gd name="T9" fmla="*/ 9 h 11"/>
                <a:gd name="T10" fmla="*/ 16 w 16"/>
                <a:gd name="T11" fmla="*/ 7 h 11"/>
                <a:gd name="T12" fmla="*/ 10 w 16"/>
                <a:gd name="T13" fmla="*/ 1 h 11"/>
                <a:gd name="T14" fmla="*/ 7 w 1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7" y="0"/>
                  </a:moveTo>
                  <a:cubicBezTo>
                    <a:pt x="4" y="0"/>
                    <a:pt x="1" y="2"/>
                    <a:pt x="1" y="4"/>
                  </a:cubicBezTo>
                  <a:cubicBezTo>
                    <a:pt x="0" y="7"/>
                    <a:pt x="3" y="10"/>
                    <a:pt x="7" y="11"/>
                  </a:cubicBezTo>
                  <a:cubicBezTo>
                    <a:pt x="8" y="11"/>
                    <a:pt x="9" y="11"/>
                    <a:pt x="10" y="11"/>
                  </a:cubicBezTo>
                  <a:cubicBezTo>
                    <a:pt x="12" y="11"/>
                    <a:pt x="14" y="10"/>
                    <a:pt x="15" y="9"/>
                  </a:cubicBezTo>
                  <a:cubicBezTo>
                    <a:pt x="16" y="7"/>
                    <a:pt x="16" y="7"/>
                    <a:pt x="16" y="7"/>
                  </a:cubicBezTo>
                  <a:cubicBezTo>
                    <a:pt x="16" y="4"/>
                    <a:pt x="13" y="1"/>
                    <a:pt x="10" y="1"/>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2" name="Freeform 983"/>
            <p:cNvSpPr>
              <a:spLocks noEditPoints="1"/>
            </p:cNvSpPr>
            <p:nvPr/>
          </p:nvSpPr>
          <p:spPr bwMode="auto">
            <a:xfrm>
              <a:off x="2643188" y="5434013"/>
              <a:ext cx="31750" cy="38100"/>
            </a:xfrm>
            <a:custGeom>
              <a:avLst/>
              <a:gdLst>
                <a:gd name="T0" fmla="*/ 16 w 20"/>
                <a:gd name="T1" fmla="*/ 0 h 24"/>
                <a:gd name="T2" fmla="*/ 12 w 20"/>
                <a:gd name="T3" fmla="*/ 0 h 24"/>
                <a:gd name="T4" fmla="*/ 9 w 20"/>
                <a:gd name="T5" fmla="*/ 6 h 24"/>
                <a:gd name="T6" fmla="*/ 8 w 20"/>
                <a:gd name="T7" fmla="*/ 8 h 24"/>
                <a:gd name="T8" fmla="*/ 8 w 20"/>
                <a:gd name="T9" fmla="*/ 8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6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6"/>
                  </a:lnTo>
                  <a:lnTo>
                    <a:pt x="8" y="8"/>
                  </a:lnTo>
                  <a:lnTo>
                    <a:pt x="8" y="8"/>
                  </a:lnTo>
                  <a:lnTo>
                    <a:pt x="2" y="19"/>
                  </a:lnTo>
                  <a:lnTo>
                    <a:pt x="0" y="24"/>
                  </a:lnTo>
                  <a:lnTo>
                    <a:pt x="4" y="24"/>
                  </a:lnTo>
                  <a:lnTo>
                    <a:pt x="6" y="19"/>
                  </a:lnTo>
                  <a:lnTo>
                    <a:pt x="11" y="10"/>
                  </a:lnTo>
                  <a:lnTo>
                    <a:pt x="16" y="0"/>
                  </a:lnTo>
                  <a:close/>
                  <a:moveTo>
                    <a:pt x="20" y="0"/>
                  </a:moveTo>
                  <a:lnTo>
                    <a:pt x="18" y="0"/>
                  </a:lnTo>
                  <a:lnTo>
                    <a:pt x="11" y="14"/>
                  </a:lnTo>
                  <a:lnTo>
                    <a:pt x="10" y="16"/>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3" name="Freeform 984"/>
            <p:cNvSpPr>
              <a:spLocks noEditPoints="1"/>
            </p:cNvSpPr>
            <p:nvPr/>
          </p:nvSpPr>
          <p:spPr bwMode="auto">
            <a:xfrm>
              <a:off x="2643188" y="5434013"/>
              <a:ext cx="31750" cy="38100"/>
            </a:xfrm>
            <a:custGeom>
              <a:avLst/>
              <a:gdLst>
                <a:gd name="T0" fmla="*/ 16 w 20"/>
                <a:gd name="T1" fmla="*/ 0 h 24"/>
                <a:gd name="T2" fmla="*/ 12 w 20"/>
                <a:gd name="T3" fmla="*/ 0 h 24"/>
                <a:gd name="T4" fmla="*/ 9 w 20"/>
                <a:gd name="T5" fmla="*/ 6 h 24"/>
                <a:gd name="T6" fmla="*/ 8 w 20"/>
                <a:gd name="T7" fmla="*/ 8 h 24"/>
                <a:gd name="T8" fmla="*/ 8 w 20"/>
                <a:gd name="T9" fmla="*/ 8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6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6"/>
                  </a:lnTo>
                  <a:lnTo>
                    <a:pt x="8" y="8"/>
                  </a:lnTo>
                  <a:lnTo>
                    <a:pt x="8" y="8"/>
                  </a:lnTo>
                  <a:lnTo>
                    <a:pt x="2" y="19"/>
                  </a:lnTo>
                  <a:lnTo>
                    <a:pt x="0" y="24"/>
                  </a:lnTo>
                  <a:lnTo>
                    <a:pt x="4" y="24"/>
                  </a:lnTo>
                  <a:lnTo>
                    <a:pt x="6" y="19"/>
                  </a:lnTo>
                  <a:lnTo>
                    <a:pt x="11" y="10"/>
                  </a:lnTo>
                  <a:lnTo>
                    <a:pt x="16" y="0"/>
                  </a:lnTo>
                  <a:moveTo>
                    <a:pt x="20" y="0"/>
                  </a:moveTo>
                  <a:lnTo>
                    <a:pt x="18" y="0"/>
                  </a:lnTo>
                  <a:lnTo>
                    <a:pt x="11" y="14"/>
                  </a:lnTo>
                  <a:lnTo>
                    <a:pt x="10" y="16"/>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4" name="Freeform 985"/>
            <p:cNvSpPr/>
            <p:nvPr/>
          </p:nvSpPr>
          <p:spPr bwMode="auto">
            <a:xfrm>
              <a:off x="2627313" y="5432426"/>
              <a:ext cx="58738" cy="39688"/>
            </a:xfrm>
            <a:custGeom>
              <a:avLst/>
              <a:gdLst>
                <a:gd name="T0" fmla="*/ 18 w 109"/>
                <a:gd name="T1" fmla="*/ 73 h 73"/>
                <a:gd name="T2" fmla="*/ 0 w 109"/>
                <a:gd name="T3" fmla="*/ 56 h 73"/>
                <a:gd name="T4" fmla="*/ 0 w 109"/>
                <a:gd name="T5" fmla="*/ 18 h 73"/>
                <a:gd name="T6" fmla="*/ 18 w 109"/>
                <a:gd name="T7" fmla="*/ 0 h 73"/>
                <a:gd name="T8" fmla="*/ 91 w 109"/>
                <a:gd name="T9" fmla="*/ 0 h 73"/>
                <a:gd name="T10" fmla="*/ 91 w 109"/>
                <a:gd name="T11" fmla="*/ 1 h 73"/>
                <a:gd name="T12" fmla="*/ 91 w 109"/>
                <a:gd name="T13" fmla="*/ 3 h 73"/>
                <a:gd name="T14" fmla="*/ 18 w 109"/>
                <a:gd name="T15" fmla="*/ 3 h 73"/>
                <a:gd name="T16" fmla="*/ 3 w 109"/>
                <a:gd name="T17" fmla="*/ 18 h 73"/>
                <a:gd name="T18" fmla="*/ 3 w 109"/>
                <a:gd name="T19" fmla="*/ 56 h 73"/>
                <a:gd name="T20" fmla="*/ 18 w 109"/>
                <a:gd name="T21" fmla="*/ 71 h 73"/>
                <a:gd name="T22" fmla="*/ 91 w 109"/>
                <a:gd name="T23" fmla="*/ 71 h 73"/>
                <a:gd name="T24" fmla="*/ 106 w 109"/>
                <a:gd name="T25" fmla="*/ 56 h 73"/>
                <a:gd name="T26" fmla="*/ 106 w 109"/>
                <a:gd name="T27" fmla="*/ 18 h 73"/>
                <a:gd name="T28" fmla="*/ 91 w 109"/>
                <a:gd name="T29" fmla="*/ 3 h 73"/>
                <a:gd name="T30" fmla="*/ 91 w 109"/>
                <a:gd name="T31" fmla="*/ 1 h 73"/>
                <a:gd name="T32" fmla="*/ 91 w 109"/>
                <a:gd name="T33" fmla="*/ 0 h 73"/>
                <a:gd name="T34" fmla="*/ 109 w 109"/>
                <a:gd name="T35" fmla="*/ 18 h 73"/>
                <a:gd name="T36" fmla="*/ 109 w 109"/>
                <a:gd name="T37" fmla="*/ 56 h 73"/>
                <a:gd name="T38" fmla="*/ 91 w 109"/>
                <a:gd name="T39" fmla="*/ 73 h 73"/>
                <a:gd name="T40" fmla="*/ 18 w 109"/>
                <a:gd name="T4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73">
                  <a:moveTo>
                    <a:pt x="18" y="73"/>
                  </a:moveTo>
                  <a:cubicBezTo>
                    <a:pt x="8" y="73"/>
                    <a:pt x="0" y="65"/>
                    <a:pt x="0" y="56"/>
                  </a:cubicBezTo>
                  <a:cubicBezTo>
                    <a:pt x="0" y="18"/>
                    <a:pt x="0" y="18"/>
                    <a:pt x="0" y="18"/>
                  </a:cubicBezTo>
                  <a:cubicBezTo>
                    <a:pt x="0" y="8"/>
                    <a:pt x="8" y="0"/>
                    <a:pt x="18" y="0"/>
                  </a:cubicBezTo>
                  <a:cubicBezTo>
                    <a:pt x="91" y="0"/>
                    <a:pt x="91" y="0"/>
                    <a:pt x="91" y="0"/>
                  </a:cubicBezTo>
                  <a:cubicBezTo>
                    <a:pt x="91" y="1"/>
                    <a:pt x="91" y="1"/>
                    <a:pt x="91" y="1"/>
                  </a:cubicBezTo>
                  <a:cubicBezTo>
                    <a:pt x="91" y="3"/>
                    <a:pt x="91" y="3"/>
                    <a:pt x="91" y="3"/>
                  </a:cubicBezTo>
                  <a:cubicBezTo>
                    <a:pt x="18" y="3"/>
                    <a:pt x="18" y="3"/>
                    <a:pt x="18" y="3"/>
                  </a:cubicBezTo>
                  <a:cubicBezTo>
                    <a:pt x="10" y="3"/>
                    <a:pt x="3" y="9"/>
                    <a:pt x="3" y="18"/>
                  </a:cubicBezTo>
                  <a:cubicBezTo>
                    <a:pt x="3" y="56"/>
                    <a:pt x="3" y="56"/>
                    <a:pt x="3" y="56"/>
                  </a:cubicBezTo>
                  <a:cubicBezTo>
                    <a:pt x="3" y="64"/>
                    <a:pt x="10" y="71"/>
                    <a:pt x="18" y="71"/>
                  </a:cubicBezTo>
                  <a:cubicBezTo>
                    <a:pt x="91" y="71"/>
                    <a:pt x="91" y="71"/>
                    <a:pt x="91" y="71"/>
                  </a:cubicBezTo>
                  <a:cubicBezTo>
                    <a:pt x="99" y="71"/>
                    <a:pt x="106" y="64"/>
                    <a:pt x="106" y="56"/>
                  </a:cubicBezTo>
                  <a:cubicBezTo>
                    <a:pt x="106" y="18"/>
                    <a:pt x="106" y="18"/>
                    <a:pt x="106" y="18"/>
                  </a:cubicBezTo>
                  <a:cubicBezTo>
                    <a:pt x="106" y="9"/>
                    <a:pt x="99" y="3"/>
                    <a:pt x="91" y="3"/>
                  </a:cubicBezTo>
                  <a:cubicBezTo>
                    <a:pt x="91" y="1"/>
                    <a:pt x="91" y="1"/>
                    <a:pt x="91" y="1"/>
                  </a:cubicBezTo>
                  <a:cubicBezTo>
                    <a:pt x="91" y="0"/>
                    <a:pt x="91" y="0"/>
                    <a:pt x="91" y="0"/>
                  </a:cubicBezTo>
                  <a:cubicBezTo>
                    <a:pt x="100" y="0"/>
                    <a:pt x="109" y="8"/>
                    <a:pt x="109" y="18"/>
                  </a:cubicBezTo>
                  <a:cubicBezTo>
                    <a:pt x="109" y="56"/>
                    <a:pt x="109" y="56"/>
                    <a:pt x="109" y="56"/>
                  </a:cubicBezTo>
                  <a:cubicBezTo>
                    <a:pt x="109" y="65"/>
                    <a:pt x="100" y="73"/>
                    <a:pt x="91" y="73"/>
                  </a:cubicBezTo>
                  <a:lnTo>
                    <a:pt x="18" y="73"/>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5" name="Freeform 986"/>
            <p:cNvSpPr/>
            <p:nvPr/>
          </p:nvSpPr>
          <p:spPr bwMode="auto">
            <a:xfrm>
              <a:off x="2687638" y="5461001"/>
              <a:ext cx="28575" cy="12700"/>
            </a:xfrm>
            <a:custGeom>
              <a:avLst/>
              <a:gdLst>
                <a:gd name="T0" fmla="*/ 48 w 53"/>
                <a:gd name="T1" fmla="*/ 21 h 23"/>
                <a:gd name="T2" fmla="*/ 44 w 53"/>
                <a:gd name="T3" fmla="*/ 11 h 23"/>
                <a:gd name="T4" fmla="*/ 27 w 53"/>
                <a:gd name="T5" fmla="*/ 4 h 23"/>
                <a:gd name="T6" fmla="*/ 12 w 53"/>
                <a:gd name="T7" fmla="*/ 11 h 23"/>
                <a:gd name="T8" fmla="*/ 5 w 53"/>
                <a:gd name="T9" fmla="*/ 21 h 23"/>
                <a:gd name="T10" fmla="*/ 4 w 53"/>
                <a:gd name="T11" fmla="*/ 22 h 23"/>
                <a:gd name="T12" fmla="*/ 4 w 53"/>
                <a:gd name="T13" fmla="*/ 22 h 23"/>
                <a:gd name="T14" fmla="*/ 2 w 53"/>
                <a:gd name="T15" fmla="*/ 23 h 23"/>
                <a:gd name="T16" fmla="*/ 0 w 53"/>
                <a:gd name="T17" fmla="*/ 20 h 23"/>
                <a:gd name="T18" fmla="*/ 7 w 53"/>
                <a:gd name="T19" fmla="*/ 10 h 23"/>
                <a:gd name="T20" fmla="*/ 27 w 53"/>
                <a:gd name="T21" fmla="*/ 0 h 23"/>
                <a:gd name="T22" fmla="*/ 47 w 53"/>
                <a:gd name="T23" fmla="*/ 9 h 23"/>
                <a:gd name="T24" fmla="*/ 53 w 53"/>
                <a:gd name="T25" fmla="*/ 21 h 23"/>
                <a:gd name="T26" fmla="*/ 50 w 53"/>
                <a:gd name="T27" fmla="*/ 23 h 23"/>
                <a:gd name="T28" fmla="*/ 48 w 53"/>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3">
                  <a:moveTo>
                    <a:pt x="48" y="21"/>
                  </a:moveTo>
                  <a:cubicBezTo>
                    <a:pt x="48" y="20"/>
                    <a:pt x="47" y="15"/>
                    <a:pt x="44" y="11"/>
                  </a:cubicBezTo>
                  <a:cubicBezTo>
                    <a:pt x="40" y="7"/>
                    <a:pt x="35" y="4"/>
                    <a:pt x="27" y="4"/>
                  </a:cubicBezTo>
                  <a:cubicBezTo>
                    <a:pt x="21" y="4"/>
                    <a:pt x="15" y="7"/>
                    <a:pt x="12" y="11"/>
                  </a:cubicBezTo>
                  <a:cubicBezTo>
                    <a:pt x="8" y="15"/>
                    <a:pt x="5" y="19"/>
                    <a:pt x="5" y="21"/>
                  </a:cubicBezTo>
                  <a:cubicBezTo>
                    <a:pt x="4" y="21"/>
                    <a:pt x="4" y="22"/>
                    <a:pt x="4" y="22"/>
                  </a:cubicBezTo>
                  <a:cubicBezTo>
                    <a:pt x="4" y="22"/>
                    <a:pt x="4" y="22"/>
                    <a:pt x="4" y="22"/>
                  </a:cubicBezTo>
                  <a:cubicBezTo>
                    <a:pt x="4" y="23"/>
                    <a:pt x="3" y="23"/>
                    <a:pt x="2" y="23"/>
                  </a:cubicBezTo>
                  <a:cubicBezTo>
                    <a:pt x="1" y="22"/>
                    <a:pt x="0" y="21"/>
                    <a:pt x="0" y="20"/>
                  </a:cubicBezTo>
                  <a:cubicBezTo>
                    <a:pt x="1" y="20"/>
                    <a:pt x="3" y="15"/>
                    <a:pt x="7" y="10"/>
                  </a:cubicBezTo>
                  <a:cubicBezTo>
                    <a:pt x="11" y="5"/>
                    <a:pt x="18" y="0"/>
                    <a:pt x="27" y="0"/>
                  </a:cubicBezTo>
                  <a:cubicBezTo>
                    <a:pt x="36" y="0"/>
                    <a:pt x="43" y="4"/>
                    <a:pt x="47" y="9"/>
                  </a:cubicBezTo>
                  <a:cubicBezTo>
                    <a:pt x="51" y="13"/>
                    <a:pt x="52" y="18"/>
                    <a:pt x="53" y="21"/>
                  </a:cubicBezTo>
                  <a:cubicBezTo>
                    <a:pt x="53" y="22"/>
                    <a:pt x="52"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6" name="Freeform 987"/>
            <p:cNvSpPr/>
            <p:nvPr/>
          </p:nvSpPr>
          <p:spPr bwMode="auto">
            <a:xfrm>
              <a:off x="2587626" y="5440363"/>
              <a:ext cx="33338" cy="46038"/>
            </a:xfrm>
            <a:custGeom>
              <a:avLst/>
              <a:gdLst>
                <a:gd name="T0" fmla="*/ 58 w 60"/>
                <a:gd name="T1" fmla="*/ 29 h 86"/>
                <a:gd name="T2" fmla="*/ 25 w 60"/>
                <a:gd name="T3" fmla="*/ 7 h 86"/>
                <a:gd name="T4" fmla="*/ 11 w 60"/>
                <a:gd name="T5" fmla="*/ 55 h 86"/>
                <a:gd name="T6" fmla="*/ 60 w 60"/>
                <a:gd name="T7" fmla="*/ 61 h 86"/>
                <a:gd name="T8" fmla="*/ 58 w 60"/>
                <a:gd name="T9" fmla="*/ 29 h 86"/>
              </a:gdLst>
              <a:ahLst/>
              <a:cxnLst>
                <a:cxn ang="0">
                  <a:pos x="T0" y="T1"/>
                </a:cxn>
                <a:cxn ang="0">
                  <a:pos x="T2" y="T3"/>
                </a:cxn>
                <a:cxn ang="0">
                  <a:pos x="T4" y="T5"/>
                </a:cxn>
                <a:cxn ang="0">
                  <a:pos x="T6" y="T7"/>
                </a:cxn>
                <a:cxn ang="0">
                  <a:pos x="T8" y="T9"/>
                </a:cxn>
              </a:cxnLst>
              <a:rect l="0" t="0" r="r" b="b"/>
              <a:pathLst>
                <a:path w="60" h="86">
                  <a:moveTo>
                    <a:pt x="58" y="29"/>
                  </a:moveTo>
                  <a:cubicBezTo>
                    <a:pt x="58" y="29"/>
                    <a:pt x="51" y="0"/>
                    <a:pt x="25" y="7"/>
                  </a:cubicBezTo>
                  <a:cubicBezTo>
                    <a:pt x="0" y="14"/>
                    <a:pt x="2" y="42"/>
                    <a:pt x="11" y="55"/>
                  </a:cubicBezTo>
                  <a:cubicBezTo>
                    <a:pt x="20" y="67"/>
                    <a:pt x="52" y="86"/>
                    <a:pt x="60" y="61"/>
                  </a:cubicBezTo>
                  <a:cubicBezTo>
                    <a:pt x="59" y="45"/>
                    <a:pt x="58" y="29"/>
                    <a:pt x="58" y="2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7" name="Freeform 988"/>
            <p:cNvSpPr/>
            <p:nvPr/>
          </p:nvSpPr>
          <p:spPr bwMode="auto">
            <a:xfrm>
              <a:off x="2587626" y="5440363"/>
              <a:ext cx="33338" cy="46038"/>
            </a:xfrm>
            <a:custGeom>
              <a:avLst/>
              <a:gdLst>
                <a:gd name="T0" fmla="*/ 25 w 60"/>
                <a:gd name="T1" fmla="*/ 7 h 86"/>
                <a:gd name="T2" fmla="*/ 58 w 60"/>
                <a:gd name="T3" fmla="*/ 29 h 86"/>
                <a:gd name="T4" fmla="*/ 58 w 60"/>
                <a:gd name="T5" fmla="*/ 29 h 86"/>
                <a:gd name="T6" fmla="*/ 23 w 60"/>
                <a:gd name="T7" fmla="*/ 11 h 86"/>
                <a:gd name="T8" fmla="*/ 21 w 60"/>
                <a:gd name="T9" fmla="*/ 59 h 86"/>
                <a:gd name="T10" fmla="*/ 60 w 60"/>
                <a:gd name="T11" fmla="*/ 61 h 86"/>
                <a:gd name="T12" fmla="*/ 11 w 60"/>
                <a:gd name="T13" fmla="*/ 55 h 86"/>
                <a:gd name="T14" fmla="*/ 25 w 60"/>
                <a:gd name="T15" fmla="*/ 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86">
                  <a:moveTo>
                    <a:pt x="25" y="7"/>
                  </a:moveTo>
                  <a:cubicBezTo>
                    <a:pt x="51" y="0"/>
                    <a:pt x="58" y="29"/>
                    <a:pt x="58" y="29"/>
                  </a:cubicBezTo>
                  <a:cubicBezTo>
                    <a:pt x="58" y="29"/>
                    <a:pt x="58" y="29"/>
                    <a:pt x="58" y="29"/>
                  </a:cubicBezTo>
                  <a:cubicBezTo>
                    <a:pt x="58" y="29"/>
                    <a:pt x="46" y="6"/>
                    <a:pt x="23" y="11"/>
                  </a:cubicBezTo>
                  <a:cubicBezTo>
                    <a:pt x="0" y="17"/>
                    <a:pt x="11" y="54"/>
                    <a:pt x="21" y="59"/>
                  </a:cubicBezTo>
                  <a:cubicBezTo>
                    <a:pt x="32" y="65"/>
                    <a:pt x="49" y="74"/>
                    <a:pt x="60" y="61"/>
                  </a:cubicBezTo>
                  <a:cubicBezTo>
                    <a:pt x="52" y="86"/>
                    <a:pt x="20" y="67"/>
                    <a:pt x="11" y="55"/>
                  </a:cubicBezTo>
                  <a:cubicBezTo>
                    <a:pt x="2" y="42"/>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8" name="Freeform 989"/>
            <p:cNvSpPr/>
            <p:nvPr/>
          </p:nvSpPr>
          <p:spPr bwMode="auto">
            <a:xfrm>
              <a:off x="2598738" y="5451476"/>
              <a:ext cx="14288" cy="12700"/>
            </a:xfrm>
            <a:custGeom>
              <a:avLst/>
              <a:gdLst>
                <a:gd name="T0" fmla="*/ 25 w 25"/>
                <a:gd name="T1" fmla="*/ 18 h 24"/>
                <a:gd name="T2" fmla="*/ 22 w 25"/>
                <a:gd name="T3" fmla="*/ 8 h 24"/>
                <a:gd name="T4" fmla="*/ 22 w 25"/>
                <a:gd name="T5" fmla="*/ 7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4 h 24"/>
                <a:gd name="T18" fmla="*/ 16 w 25"/>
                <a:gd name="T19" fmla="*/ 7 h 24"/>
                <a:gd name="T20" fmla="*/ 12 w 25"/>
                <a:gd name="T21" fmla="*/ 9 h 24"/>
                <a:gd name="T22" fmla="*/ 0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3"/>
                    <a:pt x="16" y="1"/>
                    <a:pt x="14" y="1"/>
                  </a:cubicBezTo>
                  <a:cubicBezTo>
                    <a:pt x="11" y="0"/>
                    <a:pt x="10" y="0"/>
                    <a:pt x="9" y="0"/>
                  </a:cubicBezTo>
                  <a:cubicBezTo>
                    <a:pt x="8" y="0"/>
                    <a:pt x="7" y="0"/>
                    <a:pt x="7" y="2"/>
                  </a:cubicBezTo>
                  <a:cubicBezTo>
                    <a:pt x="7" y="3"/>
                    <a:pt x="8" y="3"/>
                    <a:pt x="9" y="4"/>
                  </a:cubicBezTo>
                  <a:cubicBezTo>
                    <a:pt x="9" y="4"/>
                    <a:pt x="9" y="4"/>
                    <a:pt x="9" y="4"/>
                  </a:cubicBezTo>
                  <a:cubicBezTo>
                    <a:pt x="10" y="4"/>
                    <a:pt x="11" y="4"/>
                    <a:pt x="12" y="4"/>
                  </a:cubicBezTo>
                  <a:cubicBezTo>
                    <a:pt x="13" y="5"/>
                    <a:pt x="15" y="6"/>
                    <a:pt x="16" y="7"/>
                  </a:cubicBezTo>
                  <a:cubicBezTo>
                    <a:pt x="15" y="7"/>
                    <a:pt x="14" y="8"/>
                    <a:pt x="12" y="9"/>
                  </a:cubicBezTo>
                  <a:cubicBezTo>
                    <a:pt x="8" y="10"/>
                    <a:pt x="3" y="14"/>
                    <a:pt x="0" y="20"/>
                  </a:cubicBezTo>
                  <a:cubicBezTo>
                    <a:pt x="0"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9" name="Freeform 990"/>
            <p:cNvSpPr/>
            <p:nvPr/>
          </p:nvSpPr>
          <p:spPr bwMode="auto">
            <a:xfrm>
              <a:off x="2784476" y="5440363"/>
              <a:ext cx="31750" cy="46038"/>
            </a:xfrm>
            <a:custGeom>
              <a:avLst/>
              <a:gdLst>
                <a:gd name="T0" fmla="*/ 2 w 60"/>
                <a:gd name="T1" fmla="*/ 29 h 86"/>
                <a:gd name="T2" fmla="*/ 34 w 60"/>
                <a:gd name="T3" fmla="*/ 7 h 86"/>
                <a:gd name="T4" fmla="*/ 48 w 60"/>
                <a:gd name="T5" fmla="*/ 55 h 86"/>
                <a:gd name="T6" fmla="*/ 0 w 60"/>
                <a:gd name="T7" fmla="*/ 61 h 86"/>
                <a:gd name="T8" fmla="*/ 2 w 60"/>
                <a:gd name="T9" fmla="*/ 29 h 86"/>
              </a:gdLst>
              <a:ahLst/>
              <a:cxnLst>
                <a:cxn ang="0">
                  <a:pos x="T0" y="T1"/>
                </a:cxn>
                <a:cxn ang="0">
                  <a:pos x="T2" y="T3"/>
                </a:cxn>
                <a:cxn ang="0">
                  <a:pos x="T4" y="T5"/>
                </a:cxn>
                <a:cxn ang="0">
                  <a:pos x="T6" y="T7"/>
                </a:cxn>
                <a:cxn ang="0">
                  <a:pos x="T8" y="T9"/>
                </a:cxn>
              </a:cxnLst>
              <a:rect l="0" t="0" r="r" b="b"/>
              <a:pathLst>
                <a:path w="60" h="86">
                  <a:moveTo>
                    <a:pt x="2" y="29"/>
                  </a:moveTo>
                  <a:cubicBezTo>
                    <a:pt x="2" y="29"/>
                    <a:pt x="8" y="0"/>
                    <a:pt x="34" y="7"/>
                  </a:cubicBezTo>
                  <a:cubicBezTo>
                    <a:pt x="60" y="14"/>
                    <a:pt x="57" y="42"/>
                    <a:pt x="48" y="55"/>
                  </a:cubicBezTo>
                  <a:cubicBezTo>
                    <a:pt x="39" y="67"/>
                    <a:pt x="8" y="86"/>
                    <a:pt x="0" y="61"/>
                  </a:cubicBezTo>
                  <a:cubicBezTo>
                    <a:pt x="0" y="45"/>
                    <a:pt x="2" y="29"/>
                    <a:pt x="2" y="2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0" name="Freeform 991"/>
            <p:cNvSpPr/>
            <p:nvPr/>
          </p:nvSpPr>
          <p:spPr bwMode="auto">
            <a:xfrm>
              <a:off x="2784476" y="5440363"/>
              <a:ext cx="31750" cy="46038"/>
            </a:xfrm>
            <a:custGeom>
              <a:avLst/>
              <a:gdLst>
                <a:gd name="T0" fmla="*/ 34 w 60"/>
                <a:gd name="T1" fmla="*/ 7 h 86"/>
                <a:gd name="T2" fmla="*/ 2 w 60"/>
                <a:gd name="T3" fmla="*/ 29 h 86"/>
                <a:gd name="T4" fmla="*/ 2 w 60"/>
                <a:gd name="T5" fmla="*/ 29 h 86"/>
                <a:gd name="T6" fmla="*/ 36 w 60"/>
                <a:gd name="T7" fmla="*/ 11 h 86"/>
                <a:gd name="T8" fmla="*/ 38 w 60"/>
                <a:gd name="T9" fmla="*/ 59 h 86"/>
                <a:gd name="T10" fmla="*/ 0 w 60"/>
                <a:gd name="T11" fmla="*/ 61 h 86"/>
                <a:gd name="T12" fmla="*/ 48 w 60"/>
                <a:gd name="T13" fmla="*/ 55 h 86"/>
                <a:gd name="T14" fmla="*/ 34 w 60"/>
                <a:gd name="T15" fmla="*/ 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86">
                  <a:moveTo>
                    <a:pt x="34" y="7"/>
                  </a:moveTo>
                  <a:cubicBezTo>
                    <a:pt x="8" y="0"/>
                    <a:pt x="2" y="29"/>
                    <a:pt x="2" y="29"/>
                  </a:cubicBezTo>
                  <a:cubicBezTo>
                    <a:pt x="2" y="29"/>
                    <a:pt x="2" y="29"/>
                    <a:pt x="2" y="29"/>
                  </a:cubicBezTo>
                  <a:cubicBezTo>
                    <a:pt x="2" y="29"/>
                    <a:pt x="13" y="6"/>
                    <a:pt x="36" y="11"/>
                  </a:cubicBezTo>
                  <a:cubicBezTo>
                    <a:pt x="59" y="17"/>
                    <a:pt x="49" y="54"/>
                    <a:pt x="38" y="59"/>
                  </a:cubicBezTo>
                  <a:cubicBezTo>
                    <a:pt x="28" y="65"/>
                    <a:pt x="11" y="74"/>
                    <a:pt x="0" y="61"/>
                  </a:cubicBezTo>
                  <a:cubicBezTo>
                    <a:pt x="8" y="86"/>
                    <a:pt x="39" y="67"/>
                    <a:pt x="48" y="55"/>
                  </a:cubicBezTo>
                  <a:cubicBezTo>
                    <a:pt x="57" y="42"/>
                    <a:pt x="60"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1" name="Freeform 992"/>
            <p:cNvSpPr/>
            <p:nvPr/>
          </p:nvSpPr>
          <p:spPr bwMode="auto">
            <a:xfrm>
              <a:off x="2790826" y="5451476"/>
              <a:ext cx="14288" cy="12700"/>
            </a:xfrm>
            <a:custGeom>
              <a:avLst/>
              <a:gdLst>
                <a:gd name="T0" fmla="*/ 1 w 26"/>
                <a:gd name="T1" fmla="*/ 18 h 24"/>
                <a:gd name="T2" fmla="*/ 4 w 26"/>
                <a:gd name="T3" fmla="*/ 8 h 24"/>
                <a:gd name="T4" fmla="*/ 4 w 26"/>
                <a:gd name="T5" fmla="*/ 7 h 24"/>
                <a:gd name="T6" fmla="*/ 12 w 26"/>
                <a:gd name="T7" fmla="*/ 1 h 24"/>
                <a:gd name="T8" fmla="*/ 16 w 26"/>
                <a:gd name="T9" fmla="*/ 0 h 24"/>
                <a:gd name="T10" fmla="*/ 18 w 26"/>
                <a:gd name="T11" fmla="*/ 2 h 24"/>
                <a:gd name="T12" fmla="*/ 16 w 26"/>
                <a:gd name="T13" fmla="*/ 4 h 24"/>
                <a:gd name="T14" fmla="*/ 16 w 26"/>
                <a:gd name="T15" fmla="*/ 4 h 24"/>
                <a:gd name="T16" fmla="*/ 14 w 26"/>
                <a:gd name="T17" fmla="*/ 4 h 24"/>
                <a:gd name="T18" fmla="*/ 9 w 26"/>
                <a:gd name="T19" fmla="*/ 7 h 24"/>
                <a:gd name="T20" fmla="*/ 13 w 26"/>
                <a:gd name="T21" fmla="*/ 9 h 24"/>
                <a:gd name="T22" fmla="*/ 25 w 26"/>
                <a:gd name="T23" fmla="*/ 20 h 24"/>
                <a:gd name="T24" fmla="*/ 26 w 26"/>
                <a:gd name="T25" fmla="*/ 21 h 24"/>
                <a:gd name="T26" fmla="*/ 25 w 26"/>
                <a:gd name="T27" fmla="*/ 23 h 24"/>
                <a:gd name="T28" fmla="*/ 24 w 26"/>
                <a:gd name="T29" fmla="*/ 23 h 24"/>
                <a:gd name="T30" fmla="*/ 22 w 26"/>
                <a:gd name="T31" fmla="*/ 22 h 24"/>
                <a:gd name="T32" fmla="*/ 21 w 26"/>
                <a:gd name="T33" fmla="*/ 21 h 24"/>
                <a:gd name="T34" fmla="*/ 12 w 26"/>
                <a:gd name="T35" fmla="*/ 12 h 24"/>
                <a:gd name="T36" fmla="*/ 7 w 26"/>
                <a:gd name="T37" fmla="*/ 11 h 24"/>
                <a:gd name="T38" fmla="*/ 7 w 26"/>
                <a:gd name="T39" fmla="*/ 11 h 24"/>
                <a:gd name="T40" fmla="*/ 4 w 26"/>
                <a:gd name="T41" fmla="*/ 19 h 24"/>
                <a:gd name="T42" fmla="*/ 3 w 26"/>
                <a:gd name="T43" fmla="*/ 20 h 24"/>
                <a:gd name="T44" fmla="*/ 2 w 26"/>
                <a:gd name="T45" fmla="*/ 20 h 24"/>
                <a:gd name="T46" fmla="*/ 1 w 26"/>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4">
                  <a:moveTo>
                    <a:pt x="1" y="18"/>
                  </a:moveTo>
                  <a:cubicBezTo>
                    <a:pt x="1" y="14"/>
                    <a:pt x="2" y="10"/>
                    <a:pt x="4" y="8"/>
                  </a:cubicBezTo>
                  <a:cubicBezTo>
                    <a:pt x="4" y="7"/>
                    <a:pt x="4" y="7"/>
                    <a:pt x="4" y="7"/>
                  </a:cubicBezTo>
                  <a:cubicBezTo>
                    <a:pt x="6" y="3"/>
                    <a:pt x="9" y="1"/>
                    <a:pt x="12" y="1"/>
                  </a:cubicBezTo>
                  <a:cubicBezTo>
                    <a:pt x="14" y="0"/>
                    <a:pt x="16" y="0"/>
                    <a:pt x="16" y="0"/>
                  </a:cubicBezTo>
                  <a:cubicBezTo>
                    <a:pt x="17" y="0"/>
                    <a:pt x="18" y="0"/>
                    <a:pt x="18" y="2"/>
                  </a:cubicBezTo>
                  <a:cubicBezTo>
                    <a:pt x="18" y="3"/>
                    <a:pt x="17" y="3"/>
                    <a:pt x="16" y="4"/>
                  </a:cubicBezTo>
                  <a:cubicBezTo>
                    <a:pt x="16" y="4"/>
                    <a:pt x="16" y="4"/>
                    <a:pt x="16" y="4"/>
                  </a:cubicBezTo>
                  <a:cubicBezTo>
                    <a:pt x="16" y="4"/>
                    <a:pt x="15" y="4"/>
                    <a:pt x="14" y="4"/>
                  </a:cubicBezTo>
                  <a:cubicBezTo>
                    <a:pt x="12" y="5"/>
                    <a:pt x="11" y="6"/>
                    <a:pt x="9" y="7"/>
                  </a:cubicBezTo>
                  <a:cubicBezTo>
                    <a:pt x="10" y="7"/>
                    <a:pt x="12" y="8"/>
                    <a:pt x="13" y="9"/>
                  </a:cubicBezTo>
                  <a:cubicBezTo>
                    <a:pt x="17" y="10"/>
                    <a:pt x="22" y="14"/>
                    <a:pt x="25" y="20"/>
                  </a:cubicBezTo>
                  <a:cubicBezTo>
                    <a:pt x="25" y="20"/>
                    <a:pt x="25" y="21"/>
                    <a:pt x="26" y="21"/>
                  </a:cubicBezTo>
                  <a:cubicBezTo>
                    <a:pt x="26" y="22"/>
                    <a:pt x="25" y="23"/>
                    <a:pt x="25" y="23"/>
                  </a:cubicBezTo>
                  <a:cubicBezTo>
                    <a:pt x="24" y="23"/>
                    <a:pt x="24" y="23"/>
                    <a:pt x="24" y="23"/>
                  </a:cubicBezTo>
                  <a:cubicBezTo>
                    <a:pt x="23" y="24"/>
                    <a:pt x="22" y="23"/>
                    <a:pt x="22" y="22"/>
                  </a:cubicBezTo>
                  <a:cubicBezTo>
                    <a:pt x="21" y="21"/>
                    <a:pt x="21" y="21"/>
                    <a:pt x="21" y="21"/>
                  </a:cubicBezTo>
                  <a:cubicBezTo>
                    <a:pt x="19" y="16"/>
                    <a:pt x="15" y="14"/>
                    <a:pt x="12" y="12"/>
                  </a:cubicBezTo>
                  <a:cubicBezTo>
                    <a:pt x="10" y="11"/>
                    <a:pt x="8" y="11"/>
                    <a:pt x="7" y="11"/>
                  </a:cubicBezTo>
                  <a:cubicBezTo>
                    <a:pt x="7" y="11"/>
                    <a:pt x="7" y="11"/>
                    <a:pt x="7" y="11"/>
                  </a:cubicBezTo>
                  <a:cubicBezTo>
                    <a:pt x="6" y="13"/>
                    <a:pt x="5" y="15"/>
                    <a:pt x="4" y="19"/>
                  </a:cubicBezTo>
                  <a:cubicBezTo>
                    <a:pt x="4" y="20"/>
                    <a:pt x="4" y="20"/>
                    <a:pt x="3" y="20"/>
                  </a:cubicBezTo>
                  <a:cubicBezTo>
                    <a:pt x="2" y="20"/>
                    <a:pt x="2" y="20"/>
                    <a:pt x="2" y="20"/>
                  </a:cubicBezTo>
                  <a:cubicBezTo>
                    <a:pt x="1" y="20"/>
                    <a:pt x="0" y="19"/>
                    <a:pt x="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2" name="Freeform 993"/>
            <p:cNvSpPr/>
            <p:nvPr/>
          </p:nvSpPr>
          <p:spPr bwMode="auto">
            <a:xfrm>
              <a:off x="2697163" y="5499101"/>
              <a:ext cx="38100" cy="22225"/>
            </a:xfrm>
            <a:custGeom>
              <a:avLst/>
              <a:gdLst>
                <a:gd name="T0" fmla="*/ 0 w 71"/>
                <a:gd name="T1" fmla="*/ 8 h 40"/>
                <a:gd name="T2" fmla="*/ 71 w 71"/>
                <a:gd name="T3" fmla="*/ 0 h 40"/>
                <a:gd name="T4" fmla="*/ 6 w 71"/>
                <a:gd name="T5" fmla="*/ 40 h 40"/>
                <a:gd name="T6" fmla="*/ 0 w 71"/>
                <a:gd name="T7" fmla="*/ 8 h 40"/>
              </a:gdLst>
              <a:ahLst/>
              <a:cxnLst>
                <a:cxn ang="0">
                  <a:pos x="T0" y="T1"/>
                </a:cxn>
                <a:cxn ang="0">
                  <a:pos x="T2" y="T3"/>
                </a:cxn>
                <a:cxn ang="0">
                  <a:pos x="T4" y="T5"/>
                </a:cxn>
                <a:cxn ang="0">
                  <a:pos x="T6" y="T7"/>
                </a:cxn>
              </a:cxnLst>
              <a:rect l="0" t="0" r="r" b="b"/>
              <a:pathLst>
                <a:path w="71" h="40">
                  <a:moveTo>
                    <a:pt x="0" y="8"/>
                  </a:moveTo>
                  <a:cubicBezTo>
                    <a:pt x="0" y="8"/>
                    <a:pt x="50" y="16"/>
                    <a:pt x="71" y="0"/>
                  </a:cubicBezTo>
                  <a:cubicBezTo>
                    <a:pt x="62" y="24"/>
                    <a:pt x="33" y="38"/>
                    <a:pt x="6" y="40"/>
                  </a:cubicBezTo>
                  <a:lnTo>
                    <a:pt x="0" y="8"/>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3" name="Rectangle 994"/>
            <p:cNvSpPr>
              <a:spLocks noChangeArrowheads="1"/>
            </p:cNvSpPr>
            <p:nvPr/>
          </p:nvSpPr>
          <p:spPr bwMode="auto">
            <a:xfrm>
              <a:off x="2697163" y="552132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74" name="Freeform 995"/>
            <p:cNvSpPr>
              <a:spLocks noEditPoints="1"/>
            </p:cNvSpPr>
            <p:nvPr/>
          </p:nvSpPr>
          <p:spPr bwMode="auto">
            <a:xfrm>
              <a:off x="2674938" y="5486401"/>
              <a:ext cx="69850" cy="20638"/>
            </a:xfrm>
            <a:custGeom>
              <a:avLst/>
              <a:gdLst>
                <a:gd name="T0" fmla="*/ 121 w 132"/>
                <a:gd name="T1" fmla="*/ 12 h 39"/>
                <a:gd name="T2" fmla="*/ 120 w 132"/>
                <a:gd name="T3" fmla="*/ 12 h 39"/>
                <a:gd name="T4" fmla="*/ 117 w 132"/>
                <a:gd name="T5" fmla="*/ 13 h 39"/>
                <a:gd name="T6" fmla="*/ 114 w 132"/>
                <a:gd name="T7" fmla="*/ 20 h 39"/>
                <a:gd name="T8" fmla="*/ 111 w 132"/>
                <a:gd name="T9" fmla="*/ 24 h 39"/>
                <a:gd name="T10" fmla="*/ 103 w 132"/>
                <a:gd name="T11" fmla="*/ 28 h 39"/>
                <a:gd name="T12" fmla="*/ 90 w 132"/>
                <a:gd name="T13" fmla="*/ 32 h 39"/>
                <a:gd name="T14" fmla="*/ 69 w 132"/>
                <a:gd name="T15" fmla="*/ 34 h 39"/>
                <a:gd name="T16" fmla="*/ 8 w 132"/>
                <a:gd name="T17" fmla="*/ 29 h 39"/>
                <a:gd name="T18" fmla="*/ 8 w 132"/>
                <a:gd name="T19" fmla="*/ 29 h 39"/>
                <a:gd name="T20" fmla="*/ 4 w 132"/>
                <a:gd name="T21" fmla="*/ 29 h 39"/>
                <a:gd name="T22" fmla="*/ 3 w 132"/>
                <a:gd name="T23" fmla="*/ 29 h 39"/>
                <a:gd name="T24" fmla="*/ 3 w 132"/>
                <a:gd name="T25" fmla="*/ 29 h 39"/>
                <a:gd name="T26" fmla="*/ 3 w 132"/>
                <a:gd name="T27" fmla="*/ 29 h 39"/>
                <a:gd name="T28" fmla="*/ 0 w 132"/>
                <a:gd name="T29" fmla="*/ 31 h 39"/>
                <a:gd name="T30" fmla="*/ 0 w 132"/>
                <a:gd name="T31" fmla="*/ 31 h 39"/>
                <a:gd name="T32" fmla="*/ 2 w 132"/>
                <a:gd name="T33" fmla="*/ 34 h 39"/>
                <a:gd name="T34" fmla="*/ 2 w 132"/>
                <a:gd name="T35" fmla="*/ 34 h 39"/>
                <a:gd name="T36" fmla="*/ 2 w 132"/>
                <a:gd name="T37" fmla="*/ 34 h 39"/>
                <a:gd name="T38" fmla="*/ 7 w 132"/>
                <a:gd name="T39" fmla="*/ 35 h 39"/>
                <a:gd name="T40" fmla="*/ 45 w 132"/>
                <a:gd name="T41" fmla="*/ 38 h 39"/>
                <a:gd name="T42" fmla="*/ 69 w 132"/>
                <a:gd name="T43" fmla="*/ 39 h 39"/>
                <a:gd name="T44" fmla="*/ 91 w 132"/>
                <a:gd name="T45" fmla="*/ 37 h 39"/>
                <a:gd name="T46" fmla="*/ 91 w 132"/>
                <a:gd name="T47" fmla="*/ 37 h 39"/>
                <a:gd name="T48" fmla="*/ 91 w 132"/>
                <a:gd name="T49" fmla="*/ 37 h 39"/>
                <a:gd name="T50" fmla="*/ 91 w 132"/>
                <a:gd name="T51" fmla="*/ 37 h 39"/>
                <a:gd name="T52" fmla="*/ 104 w 132"/>
                <a:gd name="T53" fmla="*/ 34 h 39"/>
                <a:gd name="T54" fmla="*/ 111 w 132"/>
                <a:gd name="T55" fmla="*/ 31 h 39"/>
                <a:gd name="T56" fmla="*/ 117 w 132"/>
                <a:gd name="T57" fmla="*/ 24 h 39"/>
                <a:gd name="T58" fmla="*/ 122 w 132"/>
                <a:gd name="T59" fmla="*/ 15 h 39"/>
                <a:gd name="T60" fmla="*/ 122 w 132"/>
                <a:gd name="T61" fmla="*/ 15 h 39"/>
                <a:gd name="T62" fmla="*/ 121 w 132"/>
                <a:gd name="T63" fmla="*/ 12 h 39"/>
                <a:gd name="T64" fmla="*/ 132 w 132"/>
                <a:gd name="T65" fmla="*/ 10 h 39"/>
                <a:gd name="T66" fmla="*/ 127 w 132"/>
                <a:gd name="T67" fmla="*/ 3 h 39"/>
                <a:gd name="T68" fmla="*/ 121 w 132"/>
                <a:gd name="T69" fmla="*/ 0 h 39"/>
                <a:gd name="T70" fmla="*/ 121 w 132"/>
                <a:gd name="T71" fmla="*/ 0 h 39"/>
                <a:gd name="T72" fmla="*/ 115 w 132"/>
                <a:gd name="T73" fmla="*/ 1 h 39"/>
                <a:gd name="T74" fmla="*/ 110 w 132"/>
                <a:gd name="T75" fmla="*/ 5 h 39"/>
                <a:gd name="T76" fmla="*/ 108 w 132"/>
                <a:gd name="T77" fmla="*/ 6 h 39"/>
                <a:gd name="T78" fmla="*/ 107 w 132"/>
                <a:gd name="T79" fmla="*/ 7 h 39"/>
                <a:gd name="T80" fmla="*/ 107 w 132"/>
                <a:gd name="T81" fmla="*/ 7 h 39"/>
                <a:gd name="T82" fmla="*/ 107 w 132"/>
                <a:gd name="T83" fmla="*/ 9 h 39"/>
                <a:gd name="T84" fmla="*/ 108 w 132"/>
                <a:gd name="T85" fmla="*/ 11 h 39"/>
                <a:gd name="T86" fmla="*/ 109 w 132"/>
                <a:gd name="T87" fmla="*/ 12 h 39"/>
                <a:gd name="T88" fmla="*/ 111 w 132"/>
                <a:gd name="T89" fmla="*/ 11 h 39"/>
                <a:gd name="T90" fmla="*/ 111 w 132"/>
                <a:gd name="T91" fmla="*/ 11 h 39"/>
                <a:gd name="T92" fmla="*/ 111 w 132"/>
                <a:gd name="T93" fmla="*/ 11 h 39"/>
                <a:gd name="T94" fmla="*/ 112 w 132"/>
                <a:gd name="T95" fmla="*/ 10 h 39"/>
                <a:gd name="T96" fmla="*/ 114 w 132"/>
                <a:gd name="T97" fmla="*/ 7 h 39"/>
                <a:gd name="T98" fmla="*/ 117 w 132"/>
                <a:gd name="T99" fmla="*/ 6 h 39"/>
                <a:gd name="T100" fmla="*/ 120 w 132"/>
                <a:gd name="T101" fmla="*/ 5 h 39"/>
                <a:gd name="T102" fmla="*/ 124 w 132"/>
                <a:gd name="T103" fmla="*/ 7 h 39"/>
                <a:gd name="T104" fmla="*/ 128 w 132"/>
                <a:gd name="T105" fmla="*/ 12 h 39"/>
                <a:gd name="T106" fmla="*/ 129 w 132"/>
                <a:gd name="T107" fmla="*/ 14 h 39"/>
                <a:gd name="T108" fmla="*/ 131 w 132"/>
                <a:gd name="T109" fmla="*/ 13 h 39"/>
                <a:gd name="T110" fmla="*/ 132 w 132"/>
                <a:gd name="T111" fmla="*/ 11 h 39"/>
                <a:gd name="T112" fmla="*/ 132 w 132"/>
                <a:gd name="T11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39">
                  <a:moveTo>
                    <a:pt x="121" y="12"/>
                  </a:moveTo>
                  <a:cubicBezTo>
                    <a:pt x="120" y="12"/>
                    <a:pt x="120" y="12"/>
                    <a:pt x="120" y="12"/>
                  </a:cubicBezTo>
                  <a:cubicBezTo>
                    <a:pt x="119" y="12"/>
                    <a:pt x="118" y="12"/>
                    <a:pt x="117" y="13"/>
                  </a:cubicBezTo>
                  <a:cubicBezTo>
                    <a:pt x="116" y="16"/>
                    <a:pt x="115" y="19"/>
                    <a:pt x="114" y="20"/>
                  </a:cubicBezTo>
                  <a:cubicBezTo>
                    <a:pt x="113" y="22"/>
                    <a:pt x="112" y="23"/>
                    <a:pt x="111" y="24"/>
                  </a:cubicBezTo>
                  <a:cubicBezTo>
                    <a:pt x="109" y="25"/>
                    <a:pt x="107" y="27"/>
                    <a:pt x="103" y="28"/>
                  </a:cubicBezTo>
                  <a:cubicBezTo>
                    <a:pt x="100" y="29"/>
                    <a:pt x="96" y="30"/>
                    <a:pt x="90" y="32"/>
                  </a:cubicBezTo>
                  <a:cubicBezTo>
                    <a:pt x="84" y="33"/>
                    <a:pt x="77" y="33"/>
                    <a:pt x="69" y="34"/>
                  </a:cubicBezTo>
                  <a:cubicBezTo>
                    <a:pt x="46" y="34"/>
                    <a:pt x="19" y="31"/>
                    <a:pt x="8" y="29"/>
                  </a:cubicBezTo>
                  <a:cubicBezTo>
                    <a:pt x="8" y="29"/>
                    <a:pt x="8" y="29"/>
                    <a:pt x="8" y="29"/>
                  </a:cubicBezTo>
                  <a:cubicBezTo>
                    <a:pt x="6" y="29"/>
                    <a:pt x="5" y="29"/>
                    <a:pt x="4" y="29"/>
                  </a:cubicBezTo>
                  <a:cubicBezTo>
                    <a:pt x="4" y="29"/>
                    <a:pt x="4" y="29"/>
                    <a:pt x="3" y="29"/>
                  </a:cubicBezTo>
                  <a:cubicBezTo>
                    <a:pt x="3" y="29"/>
                    <a:pt x="3" y="29"/>
                    <a:pt x="3" y="29"/>
                  </a:cubicBezTo>
                  <a:cubicBezTo>
                    <a:pt x="3" y="29"/>
                    <a:pt x="3" y="29"/>
                    <a:pt x="3" y="29"/>
                  </a:cubicBezTo>
                  <a:cubicBezTo>
                    <a:pt x="2" y="29"/>
                    <a:pt x="0" y="30"/>
                    <a:pt x="0" y="31"/>
                  </a:cubicBezTo>
                  <a:cubicBezTo>
                    <a:pt x="0" y="31"/>
                    <a:pt x="0" y="31"/>
                    <a:pt x="0" y="31"/>
                  </a:cubicBezTo>
                  <a:cubicBezTo>
                    <a:pt x="0" y="33"/>
                    <a:pt x="1" y="34"/>
                    <a:pt x="2" y="34"/>
                  </a:cubicBezTo>
                  <a:cubicBezTo>
                    <a:pt x="2" y="34"/>
                    <a:pt x="2" y="34"/>
                    <a:pt x="2" y="34"/>
                  </a:cubicBezTo>
                  <a:cubicBezTo>
                    <a:pt x="2" y="34"/>
                    <a:pt x="2" y="34"/>
                    <a:pt x="2" y="34"/>
                  </a:cubicBezTo>
                  <a:cubicBezTo>
                    <a:pt x="2" y="34"/>
                    <a:pt x="4" y="34"/>
                    <a:pt x="7" y="35"/>
                  </a:cubicBezTo>
                  <a:cubicBezTo>
                    <a:pt x="14" y="36"/>
                    <a:pt x="29" y="38"/>
                    <a:pt x="45" y="38"/>
                  </a:cubicBezTo>
                  <a:cubicBezTo>
                    <a:pt x="53" y="39"/>
                    <a:pt x="61" y="39"/>
                    <a:pt x="69" y="39"/>
                  </a:cubicBezTo>
                  <a:cubicBezTo>
                    <a:pt x="77" y="39"/>
                    <a:pt x="84" y="38"/>
                    <a:pt x="91" y="37"/>
                  </a:cubicBezTo>
                  <a:cubicBezTo>
                    <a:pt x="91" y="37"/>
                    <a:pt x="91" y="37"/>
                    <a:pt x="91" y="37"/>
                  </a:cubicBezTo>
                  <a:cubicBezTo>
                    <a:pt x="91" y="37"/>
                    <a:pt x="91" y="37"/>
                    <a:pt x="91" y="37"/>
                  </a:cubicBezTo>
                  <a:cubicBezTo>
                    <a:pt x="91" y="37"/>
                    <a:pt x="91" y="37"/>
                    <a:pt x="91" y="37"/>
                  </a:cubicBezTo>
                  <a:cubicBezTo>
                    <a:pt x="96" y="36"/>
                    <a:pt x="100" y="35"/>
                    <a:pt x="104" y="34"/>
                  </a:cubicBezTo>
                  <a:cubicBezTo>
                    <a:pt x="107" y="33"/>
                    <a:pt x="109" y="32"/>
                    <a:pt x="111" y="31"/>
                  </a:cubicBezTo>
                  <a:cubicBezTo>
                    <a:pt x="113" y="29"/>
                    <a:pt x="116" y="27"/>
                    <a:pt x="117" y="24"/>
                  </a:cubicBezTo>
                  <a:cubicBezTo>
                    <a:pt x="119" y="22"/>
                    <a:pt x="121" y="19"/>
                    <a:pt x="122" y="15"/>
                  </a:cubicBezTo>
                  <a:cubicBezTo>
                    <a:pt x="122" y="15"/>
                    <a:pt x="122" y="15"/>
                    <a:pt x="122" y="15"/>
                  </a:cubicBezTo>
                  <a:cubicBezTo>
                    <a:pt x="122" y="14"/>
                    <a:pt x="122" y="12"/>
                    <a:pt x="121" y="12"/>
                  </a:cubicBezTo>
                  <a:close/>
                  <a:moveTo>
                    <a:pt x="132" y="10"/>
                  </a:moveTo>
                  <a:cubicBezTo>
                    <a:pt x="130" y="6"/>
                    <a:pt x="129" y="4"/>
                    <a:pt x="127" y="3"/>
                  </a:cubicBezTo>
                  <a:cubicBezTo>
                    <a:pt x="125" y="1"/>
                    <a:pt x="123" y="0"/>
                    <a:pt x="121" y="0"/>
                  </a:cubicBezTo>
                  <a:cubicBezTo>
                    <a:pt x="121" y="0"/>
                    <a:pt x="121" y="0"/>
                    <a:pt x="121" y="0"/>
                  </a:cubicBezTo>
                  <a:cubicBezTo>
                    <a:pt x="119" y="0"/>
                    <a:pt x="117" y="0"/>
                    <a:pt x="115" y="1"/>
                  </a:cubicBezTo>
                  <a:cubicBezTo>
                    <a:pt x="113" y="2"/>
                    <a:pt x="111" y="3"/>
                    <a:pt x="110" y="5"/>
                  </a:cubicBezTo>
                  <a:cubicBezTo>
                    <a:pt x="109" y="5"/>
                    <a:pt x="108" y="6"/>
                    <a:pt x="108" y="6"/>
                  </a:cubicBezTo>
                  <a:cubicBezTo>
                    <a:pt x="108" y="7"/>
                    <a:pt x="107" y="7"/>
                    <a:pt x="107" y="7"/>
                  </a:cubicBezTo>
                  <a:cubicBezTo>
                    <a:pt x="107" y="7"/>
                    <a:pt x="107" y="7"/>
                    <a:pt x="107" y="7"/>
                  </a:cubicBezTo>
                  <a:cubicBezTo>
                    <a:pt x="107" y="8"/>
                    <a:pt x="107" y="8"/>
                    <a:pt x="107" y="9"/>
                  </a:cubicBezTo>
                  <a:cubicBezTo>
                    <a:pt x="107" y="9"/>
                    <a:pt x="107" y="10"/>
                    <a:pt x="108" y="11"/>
                  </a:cubicBezTo>
                  <a:cubicBezTo>
                    <a:pt x="108" y="11"/>
                    <a:pt x="109" y="11"/>
                    <a:pt x="109" y="12"/>
                  </a:cubicBezTo>
                  <a:cubicBezTo>
                    <a:pt x="110" y="12"/>
                    <a:pt x="110" y="11"/>
                    <a:pt x="111" y="11"/>
                  </a:cubicBezTo>
                  <a:cubicBezTo>
                    <a:pt x="111" y="11"/>
                    <a:pt x="111" y="11"/>
                    <a:pt x="111" y="11"/>
                  </a:cubicBezTo>
                  <a:cubicBezTo>
                    <a:pt x="111" y="11"/>
                    <a:pt x="111" y="11"/>
                    <a:pt x="111" y="11"/>
                  </a:cubicBezTo>
                  <a:cubicBezTo>
                    <a:pt x="112" y="10"/>
                    <a:pt x="112" y="10"/>
                    <a:pt x="112" y="10"/>
                  </a:cubicBezTo>
                  <a:cubicBezTo>
                    <a:pt x="112" y="9"/>
                    <a:pt x="113" y="8"/>
                    <a:pt x="114" y="7"/>
                  </a:cubicBezTo>
                  <a:cubicBezTo>
                    <a:pt x="115" y="7"/>
                    <a:pt x="116" y="6"/>
                    <a:pt x="117" y="6"/>
                  </a:cubicBezTo>
                  <a:cubicBezTo>
                    <a:pt x="118" y="5"/>
                    <a:pt x="119" y="5"/>
                    <a:pt x="120" y="5"/>
                  </a:cubicBezTo>
                  <a:cubicBezTo>
                    <a:pt x="121" y="5"/>
                    <a:pt x="122" y="6"/>
                    <a:pt x="124" y="7"/>
                  </a:cubicBezTo>
                  <a:cubicBezTo>
                    <a:pt x="125" y="8"/>
                    <a:pt x="126" y="9"/>
                    <a:pt x="128" y="12"/>
                  </a:cubicBezTo>
                  <a:cubicBezTo>
                    <a:pt x="128" y="13"/>
                    <a:pt x="129" y="13"/>
                    <a:pt x="129" y="14"/>
                  </a:cubicBezTo>
                  <a:cubicBezTo>
                    <a:pt x="130" y="14"/>
                    <a:pt x="130" y="13"/>
                    <a:pt x="131" y="13"/>
                  </a:cubicBezTo>
                  <a:cubicBezTo>
                    <a:pt x="132" y="13"/>
                    <a:pt x="132" y="12"/>
                    <a:pt x="132" y="11"/>
                  </a:cubicBezTo>
                  <a:cubicBezTo>
                    <a:pt x="132" y="11"/>
                    <a:pt x="132" y="10"/>
                    <a:pt x="132" y="1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5" name="Freeform 996"/>
            <p:cNvSpPr/>
            <p:nvPr/>
          </p:nvSpPr>
          <p:spPr bwMode="auto">
            <a:xfrm>
              <a:off x="1903413" y="5538788"/>
              <a:ext cx="73025" cy="74613"/>
            </a:xfrm>
            <a:custGeom>
              <a:avLst/>
              <a:gdLst>
                <a:gd name="T0" fmla="*/ 16 w 46"/>
                <a:gd name="T1" fmla="*/ 47 h 47"/>
                <a:gd name="T2" fmla="*/ 46 w 46"/>
                <a:gd name="T3" fmla="*/ 27 h 47"/>
                <a:gd name="T4" fmla="*/ 37 w 46"/>
                <a:gd name="T5" fmla="*/ 0 h 47"/>
                <a:gd name="T6" fmla="*/ 0 w 46"/>
                <a:gd name="T7" fmla="*/ 27 h 47"/>
                <a:gd name="T8" fmla="*/ 16 w 46"/>
                <a:gd name="T9" fmla="*/ 47 h 47"/>
              </a:gdLst>
              <a:ahLst/>
              <a:cxnLst>
                <a:cxn ang="0">
                  <a:pos x="T0" y="T1"/>
                </a:cxn>
                <a:cxn ang="0">
                  <a:pos x="T2" y="T3"/>
                </a:cxn>
                <a:cxn ang="0">
                  <a:pos x="T4" y="T5"/>
                </a:cxn>
                <a:cxn ang="0">
                  <a:pos x="T6" y="T7"/>
                </a:cxn>
                <a:cxn ang="0">
                  <a:pos x="T8" y="T9"/>
                </a:cxn>
              </a:cxnLst>
              <a:rect l="0" t="0" r="r" b="b"/>
              <a:pathLst>
                <a:path w="46" h="47">
                  <a:moveTo>
                    <a:pt x="16" y="47"/>
                  </a:moveTo>
                  <a:lnTo>
                    <a:pt x="46" y="27"/>
                  </a:lnTo>
                  <a:lnTo>
                    <a:pt x="37" y="0"/>
                  </a:lnTo>
                  <a:lnTo>
                    <a:pt x="0" y="27"/>
                  </a:lnTo>
                  <a:lnTo>
                    <a:pt x="16" y="47"/>
                  </a:ln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6" name="Freeform 997"/>
            <p:cNvSpPr/>
            <p:nvPr/>
          </p:nvSpPr>
          <p:spPr bwMode="auto">
            <a:xfrm>
              <a:off x="1917701" y="5580063"/>
              <a:ext cx="58738" cy="33338"/>
            </a:xfrm>
            <a:custGeom>
              <a:avLst/>
              <a:gdLst>
                <a:gd name="T0" fmla="*/ 21 w 111"/>
                <a:gd name="T1" fmla="*/ 63 h 63"/>
                <a:gd name="T2" fmla="*/ 111 w 111"/>
                <a:gd name="T3" fmla="*/ 2 h 63"/>
                <a:gd name="T4" fmla="*/ 110 w 111"/>
                <a:gd name="T5" fmla="*/ 0 h 63"/>
                <a:gd name="T6" fmla="*/ 79 w 111"/>
                <a:gd name="T7" fmla="*/ 18 h 63"/>
                <a:gd name="T8" fmla="*/ 0 w 111"/>
                <a:gd name="T9" fmla="*/ 37 h 63"/>
                <a:gd name="T10" fmla="*/ 21 w 111"/>
                <a:gd name="T11" fmla="*/ 63 h 63"/>
              </a:gdLst>
              <a:ahLst/>
              <a:cxnLst>
                <a:cxn ang="0">
                  <a:pos x="T0" y="T1"/>
                </a:cxn>
                <a:cxn ang="0">
                  <a:pos x="T2" y="T3"/>
                </a:cxn>
                <a:cxn ang="0">
                  <a:pos x="T4" y="T5"/>
                </a:cxn>
                <a:cxn ang="0">
                  <a:pos x="T6" y="T7"/>
                </a:cxn>
                <a:cxn ang="0">
                  <a:pos x="T8" y="T9"/>
                </a:cxn>
                <a:cxn ang="0">
                  <a:pos x="T10" y="T11"/>
                </a:cxn>
              </a:cxnLst>
              <a:rect l="0" t="0" r="r" b="b"/>
              <a:pathLst>
                <a:path w="111" h="63">
                  <a:moveTo>
                    <a:pt x="21" y="63"/>
                  </a:moveTo>
                  <a:cubicBezTo>
                    <a:pt x="111" y="2"/>
                    <a:pt x="111" y="2"/>
                    <a:pt x="111" y="2"/>
                  </a:cubicBezTo>
                  <a:cubicBezTo>
                    <a:pt x="110" y="0"/>
                    <a:pt x="110" y="0"/>
                    <a:pt x="110" y="0"/>
                  </a:cubicBezTo>
                  <a:cubicBezTo>
                    <a:pt x="103" y="4"/>
                    <a:pt x="93" y="10"/>
                    <a:pt x="79" y="18"/>
                  </a:cubicBezTo>
                  <a:cubicBezTo>
                    <a:pt x="51" y="37"/>
                    <a:pt x="23" y="40"/>
                    <a:pt x="0" y="37"/>
                  </a:cubicBezTo>
                  <a:lnTo>
                    <a:pt x="21" y="63"/>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7" name="Freeform 998"/>
            <p:cNvSpPr/>
            <p:nvPr/>
          </p:nvSpPr>
          <p:spPr bwMode="auto">
            <a:xfrm>
              <a:off x="2039938" y="5540376"/>
              <a:ext cx="73025" cy="73025"/>
            </a:xfrm>
            <a:custGeom>
              <a:avLst/>
              <a:gdLst>
                <a:gd name="T0" fmla="*/ 30 w 46"/>
                <a:gd name="T1" fmla="*/ 46 h 46"/>
                <a:gd name="T2" fmla="*/ 0 w 46"/>
                <a:gd name="T3" fmla="*/ 26 h 46"/>
                <a:gd name="T4" fmla="*/ 10 w 46"/>
                <a:gd name="T5" fmla="*/ 0 h 46"/>
                <a:gd name="T6" fmla="*/ 46 w 46"/>
                <a:gd name="T7" fmla="*/ 26 h 46"/>
                <a:gd name="T8" fmla="*/ 30 w 46"/>
                <a:gd name="T9" fmla="*/ 46 h 46"/>
              </a:gdLst>
              <a:ahLst/>
              <a:cxnLst>
                <a:cxn ang="0">
                  <a:pos x="T0" y="T1"/>
                </a:cxn>
                <a:cxn ang="0">
                  <a:pos x="T2" y="T3"/>
                </a:cxn>
                <a:cxn ang="0">
                  <a:pos x="T4" y="T5"/>
                </a:cxn>
                <a:cxn ang="0">
                  <a:pos x="T6" y="T7"/>
                </a:cxn>
                <a:cxn ang="0">
                  <a:pos x="T8" y="T9"/>
                </a:cxn>
              </a:cxnLst>
              <a:rect l="0" t="0" r="r" b="b"/>
              <a:pathLst>
                <a:path w="46" h="46">
                  <a:moveTo>
                    <a:pt x="30" y="46"/>
                  </a:moveTo>
                  <a:lnTo>
                    <a:pt x="0" y="26"/>
                  </a:lnTo>
                  <a:lnTo>
                    <a:pt x="10" y="0"/>
                  </a:lnTo>
                  <a:lnTo>
                    <a:pt x="46" y="26"/>
                  </a:lnTo>
                  <a:lnTo>
                    <a:pt x="30" y="46"/>
                  </a:ln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8" name="Freeform 999"/>
            <p:cNvSpPr/>
            <p:nvPr/>
          </p:nvSpPr>
          <p:spPr bwMode="auto">
            <a:xfrm>
              <a:off x="2039938" y="5580063"/>
              <a:ext cx="58738" cy="33338"/>
            </a:xfrm>
            <a:custGeom>
              <a:avLst/>
              <a:gdLst>
                <a:gd name="T0" fmla="*/ 89 w 110"/>
                <a:gd name="T1" fmla="*/ 62 h 62"/>
                <a:gd name="T2" fmla="*/ 0 w 110"/>
                <a:gd name="T3" fmla="*/ 1 h 62"/>
                <a:gd name="T4" fmla="*/ 1 w 110"/>
                <a:gd name="T5" fmla="*/ 0 h 62"/>
                <a:gd name="T6" fmla="*/ 32 w 110"/>
                <a:gd name="T7" fmla="*/ 18 h 62"/>
                <a:gd name="T8" fmla="*/ 110 w 110"/>
                <a:gd name="T9" fmla="*/ 37 h 62"/>
                <a:gd name="T10" fmla="*/ 89 w 110"/>
                <a:gd name="T11" fmla="*/ 62 h 62"/>
              </a:gdLst>
              <a:ahLst/>
              <a:cxnLst>
                <a:cxn ang="0">
                  <a:pos x="T0" y="T1"/>
                </a:cxn>
                <a:cxn ang="0">
                  <a:pos x="T2" y="T3"/>
                </a:cxn>
                <a:cxn ang="0">
                  <a:pos x="T4" y="T5"/>
                </a:cxn>
                <a:cxn ang="0">
                  <a:pos x="T6" y="T7"/>
                </a:cxn>
                <a:cxn ang="0">
                  <a:pos x="T8" y="T9"/>
                </a:cxn>
                <a:cxn ang="0">
                  <a:pos x="T10" y="T11"/>
                </a:cxn>
              </a:cxnLst>
              <a:rect l="0" t="0" r="r" b="b"/>
              <a:pathLst>
                <a:path w="110" h="62">
                  <a:moveTo>
                    <a:pt x="89" y="62"/>
                  </a:moveTo>
                  <a:cubicBezTo>
                    <a:pt x="0" y="1"/>
                    <a:pt x="0" y="1"/>
                    <a:pt x="0" y="1"/>
                  </a:cubicBezTo>
                  <a:cubicBezTo>
                    <a:pt x="1" y="0"/>
                    <a:pt x="1" y="0"/>
                    <a:pt x="1" y="0"/>
                  </a:cubicBezTo>
                  <a:cubicBezTo>
                    <a:pt x="8" y="4"/>
                    <a:pt x="18" y="10"/>
                    <a:pt x="32" y="18"/>
                  </a:cubicBezTo>
                  <a:cubicBezTo>
                    <a:pt x="59" y="37"/>
                    <a:pt x="88" y="39"/>
                    <a:pt x="110" y="37"/>
                  </a:cubicBezTo>
                  <a:lnTo>
                    <a:pt x="89" y="62"/>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9" name="Freeform 1000"/>
            <p:cNvSpPr/>
            <p:nvPr/>
          </p:nvSpPr>
          <p:spPr bwMode="auto">
            <a:xfrm>
              <a:off x="1849438" y="5653088"/>
              <a:ext cx="80963" cy="109538"/>
            </a:xfrm>
            <a:custGeom>
              <a:avLst/>
              <a:gdLst>
                <a:gd name="T0" fmla="*/ 46 w 151"/>
                <a:gd name="T1" fmla="*/ 0 h 207"/>
                <a:gd name="T2" fmla="*/ 0 w 151"/>
                <a:gd name="T3" fmla="*/ 33 h 207"/>
                <a:gd name="T4" fmla="*/ 36 w 151"/>
                <a:gd name="T5" fmla="*/ 77 h 207"/>
                <a:gd name="T6" fmla="*/ 28 w 151"/>
                <a:gd name="T7" fmla="*/ 97 h 207"/>
                <a:gd name="T8" fmla="*/ 93 w 151"/>
                <a:gd name="T9" fmla="*/ 172 h 207"/>
                <a:gd name="T10" fmla="*/ 65 w 151"/>
                <a:gd name="T11" fmla="*/ 199 h 207"/>
                <a:gd name="T12" fmla="*/ 142 w 151"/>
                <a:gd name="T13" fmla="*/ 207 h 207"/>
                <a:gd name="T14" fmla="*/ 151 w 151"/>
                <a:gd name="T15" fmla="*/ 118 h 207"/>
                <a:gd name="T16" fmla="*/ 121 w 151"/>
                <a:gd name="T17" fmla="*/ 146 h 207"/>
                <a:gd name="T18" fmla="*/ 68 w 151"/>
                <a:gd name="T19" fmla="*/ 96 h 207"/>
                <a:gd name="T20" fmla="*/ 46 w 151"/>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207">
                  <a:moveTo>
                    <a:pt x="46" y="0"/>
                  </a:moveTo>
                  <a:cubicBezTo>
                    <a:pt x="0" y="33"/>
                    <a:pt x="0" y="33"/>
                    <a:pt x="0" y="33"/>
                  </a:cubicBezTo>
                  <a:cubicBezTo>
                    <a:pt x="0" y="33"/>
                    <a:pt x="24" y="63"/>
                    <a:pt x="36" y="77"/>
                  </a:cubicBezTo>
                  <a:cubicBezTo>
                    <a:pt x="49" y="90"/>
                    <a:pt x="37" y="93"/>
                    <a:pt x="28" y="97"/>
                  </a:cubicBezTo>
                  <a:cubicBezTo>
                    <a:pt x="11" y="103"/>
                    <a:pt x="68" y="149"/>
                    <a:pt x="93" y="172"/>
                  </a:cubicBezTo>
                  <a:cubicBezTo>
                    <a:pt x="65" y="199"/>
                    <a:pt x="65" y="199"/>
                    <a:pt x="65" y="199"/>
                  </a:cubicBezTo>
                  <a:cubicBezTo>
                    <a:pt x="142" y="207"/>
                    <a:pt x="142" y="207"/>
                    <a:pt x="142" y="207"/>
                  </a:cubicBezTo>
                  <a:cubicBezTo>
                    <a:pt x="151" y="118"/>
                    <a:pt x="151" y="118"/>
                    <a:pt x="151" y="118"/>
                  </a:cubicBezTo>
                  <a:cubicBezTo>
                    <a:pt x="121" y="146"/>
                    <a:pt x="121" y="146"/>
                    <a:pt x="121" y="146"/>
                  </a:cubicBezTo>
                  <a:cubicBezTo>
                    <a:pt x="121" y="146"/>
                    <a:pt x="56" y="100"/>
                    <a:pt x="68" y="96"/>
                  </a:cubicBezTo>
                  <a:cubicBezTo>
                    <a:pt x="80" y="92"/>
                    <a:pt x="126" y="81"/>
                    <a:pt x="46"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0" name="Freeform 1001"/>
            <p:cNvSpPr/>
            <p:nvPr/>
          </p:nvSpPr>
          <p:spPr bwMode="auto">
            <a:xfrm>
              <a:off x="2117726" y="5445126"/>
              <a:ext cx="92075" cy="107950"/>
            </a:xfrm>
            <a:custGeom>
              <a:avLst/>
              <a:gdLst>
                <a:gd name="T0" fmla="*/ 174 w 174"/>
                <a:gd name="T1" fmla="*/ 28 h 201"/>
                <a:gd name="T2" fmla="*/ 125 w 174"/>
                <a:gd name="T3" fmla="*/ 0 h 201"/>
                <a:gd name="T4" fmla="*/ 100 w 174"/>
                <a:gd name="T5" fmla="*/ 51 h 201"/>
                <a:gd name="T6" fmla="*/ 78 w 174"/>
                <a:gd name="T7" fmla="*/ 52 h 201"/>
                <a:gd name="T8" fmla="*/ 37 w 174"/>
                <a:gd name="T9" fmla="*/ 142 h 201"/>
                <a:gd name="T10" fmla="*/ 0 w 174"/>
                <a:gd name="T11" fmla="*/ 128 h 201"/>
                <a:gd name="T12" fmla="*/ 25 w 174"/>
                <a:gd name="T13" fmla="*/ 201 h 201"/>
                <a:gd name="T14" fmla="*/ 110 w 174"/>
                <a:gd name="T15" fmla="*/ 172 h 201"/>
                <a:gd name="T16" fmla="*/ 71 w 174"/>
                <a:gd name="T17" fmla="*/ 156 h 201"/>
                <a:gd name="T18" fmla="*/ 96 w 174"/>
                <a:gd name="T19" fmla="*/ 88 h 201"/>
                <a:gd name="T20" fmla="*/ 174 w 174"/>
                <a:gd name="T2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4" h="201">
                  <a:moveTo>
                    <a:pt x="174" y="28"/>
                  </a:moveTo>
                  <a:cubicBezTo>
                    <a:pt x="125" y="0"/>
                    <a:pt x="125" y="0"/>
                    <a:pt x="125" y="0"/>
                  </a:cubicBezTo>
                  <a:cubicBezTo>
                    <a:pt x="125" y="0"/>
                    <a:pt x="107" y="34"/>
                    <a:pt x="100" y="51"/>
                  </a:cubicBezTo>
                  <a:cubicBezTo>
                    <a:pt x="93" y="68"/>
                    <a:pt x="85" y="58"/>
                    <a:pt x="78" y="52"/>
                  </a:cubicBezTo>
                  <a:cubicBezTo>
                    <a:pt x="65" y="38"/>
                    <a:pt x="48" y="109"/>
                    <a:pt x="37" y="142"/>
                  </a:cubicBezTo>
                  <a:cubicBezTo>
                    <a:pt x="0" y="128"/>
                    <a:pt x="0" y="128"/>
                    <a:pt x="0" y="128"/>
                  </a:cubicBezTo>
                  <a:cubicBezTo>
                    <a:pt x="25" y="201"/>
                    <a:pt x="25" y="201"/>
                    <a:pt x="25" y="201"/>
                  </a:cubicBezTo>
                  <a:cubicBezTo>
                    <a:pt x="110" y="172"/>
                    <a:pt x="110" y="172"/>
                    <a:pt x="110" y="172"/>
                  </a:cubicBezTo>
                  <a:cubicBezTo>
                    <a:pt x="71" y="156"/>
                    <a:pt x="71" y="156"/>
                    <a:pt x="71" y="156"/>
                  </a:cubicBezTo>
                  <a:cubicBezTo>
                    <a:pt x="71" y="156"/>
                    <a:pt x="87" y="78"/>
                    <a:pt x="96" y="88"/>
                  </a:cubicBezTo>
                  <a:cubicBezTo>
                    <a:pt x="105" y="97"/>
                    <a:pt x="133" y="134"/>
                    <a:pt x="174" y="28"/>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1" name="Freeform 1002"/>
            <p:cNvSpPr/>
            <p:nvPr/>
          </p:nvSpPr>
          <p:spPr bwMode="auto">
            <a:xfrm>
              <a:off x="1939926" y="5830888"/>
              <a:ext cx="61913" cy="15875"/>
            </a:xfrm>
            <a:custGeom>
              <a:avLst/>
              <a:gdLst>
                <a:gd name="T0" fmla="*/ 111 w 116"/>
                <a:gd name="T1" fmla="*/ 2 h 31"/>
                <a:gd name="T2" fmla="*/ 111 w 116"/>
                <a:gd name="T3" fmla="*/ 2 h 31"/>
                <a:gd name="T4" fmla="*/ 3 w 116"/>
                <a:gd name="T5" fmla="*/ 0 h 31"/>
                <a:gd name="T6" fmla="*/ 3 w 116"/>
                <a:gd name="T7" fmla="*/ 16 h 31"/>
                <a:gd name="T8" fmla="*/ 108 w 116"/>
                <a:gd name="T9" fmla="*/ 17 h 31"/>
                <a:gd name="T10" fmla="*/ 111 w 116"/>
                <a:gd name="T11" fmla="*/ 2 h 31"/>
              </a:gdLst>
              <a:ahLst/>
              <a:cxnLst>
                <a:cxn ang="0">
                  <a:pos x="T0" y="T1"/>
                </a:cxn>
                <a:cxn ang="0">
                  <a:pos x="T2" y="T3"/>
                </a:cxn>
                <a:cxn ang="0">
                  <a:pos x="T4" y="T5"/>
                </a:cxn>
                <a:cxn ang="0">
                  <a:pos x="T6" y="T7"/>
                </a:cxn>
                <a:cxn ang="0">
                  <a:pos x="T8" y="T9"/>
                </a:cxn>
                <a:cxn ang="0">
                  <a:pos x="T10" y="T11"/>
                </a:cxn>
              </a:cxnLst>
              <a:rect l="0" t="0" r="r" b="b"/>
              <a:pathLst>
                <a:path w="116" h="31">
                  <a:moveTo>
                    <a:pt x="111" y="2"/>
                  </a:moveTo>
                  <a:cubicBezTo>
                    <a:pt x="111" y="2"/>
                    <a:pt x="111" y="2"/>
                    <a:pt x="111" y="2"/>
                  </a:cubicBezTo>
                  <a:cubicBezTo>
                    <a:pt x="86" y="6"/>
                    <a:pt x="30" y="10"/>
                    <a:pt x="3" y="0"/>
                  </a:cubicBezTo>
                  <a:cubicBezTo>
                    <a:pt x="0" y="7"/>
                    <a:pt x="1" y="12"/>
                    <a:pt x="3" y="16"/>
                  </a:cubicBezTo>
                  <a:cubicBezTo>
                    <a:pt x="3" y="16"/>
                    <a:pt x="59" y="31"/>
                    <a:pt x="108" y="17"/>
                  </a:cubicBezTo>
                  <a:cubicBezTo>
                    <a:pt x="108" y="17"/>
                    <a:pt x="116" y="15"/>
                    <a:pt x="111"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2" name="Freeform 1003"/>
            <p:cNvSpPr>
              <a:spLocks noEditPoints="1"/>
            </p:cNvSpPr>
            <p:nvPr/>
          </p:nvSpPr>
          <p:spPr bwMode="auto">
            <a:xfrm>
              <a:off x="1928813" y="5638801"/>
              <a:ext cx="147638" cy="201613"/>
            </a:xfrm>
            <a:custGeom>
              <a:avLst/>
              <a:gdLst>
                <a:gd name="T0" fmla="*/ 221 w 278"/>
                <a:gd name="T1" fmla="*/ 198 h 378"/>
                <a:gd name="T2" fmla="*/ 269 w 278"/>
                <a:gd name="T3" fmla="*/ 76 h 378"/>
                <a:gd name="T4" fmla="*/ 245 w 278"/>
                <a:gd name="T5" fmla="*/ 0 h 378"/>
                <a:gd name="T6" fmla="*/ 52 w 278"/>
                <a:gd name="T7" fmla="*/ 0 h 378"/>
                <a:gd name="T8" fmla="*/ 13 w 278"/>
                <a:gd name="T9" fmla="*/ 88 h 378"/>
                <a:gd name="T10" fmla="*/ 77 w 278"/>
                <a:gd name="T11" fmla="*/ 199 h 378"/>
                <a:gd name="T12" fmla="*/ 7 w 278"/>
                <a:gd name="T13" fmla="*/ 324 h 378"/>
                <a:gd name="T14" fmla="*/ 31 w 278"/>
                <a:gd name="T15" fmla="*/ 375 h 378"/>
                <a:gd name="T16" fmla="*/ 118 w 278"/>
                <a:gd name="T17" fmla="*/ 341 h 378"/>
                <a:gd name="T18" fmla="*/ 106 w 278"/>
                <a:gd name="T19" fmla="*/ 308 h 378"/>
                <a:gd name="T20" fmla="*/ 149 w 278"/>
                <a:gd name="T21" fmla="*/ 223 h 378"/>
                <a:gd name="T22" fmla="*/ 191 w 278"/>
                <a:gd name="T23" fmla="*/ 309 h 378"/>
                <a:gd name="T24" fmla="*/ 170 w 278"/>
                <a:gd name="T25" fmla="*/ 333 h 378"/>
                <a:gd name="T26" fmla="*/ 220 w 278"/>
                <a:gd name="T27" fmla="*/ 378 h 378"/>
                <a:gd name="T28" fmla="*/ 252 w 278"/>
                <a:gd name="T29" fmla="*/ 371 h 378"/>
                <a:gd name="T30" fmla="*/ 273 w 278"/>
                <a:gd name="T31" fmla="*/ 326 h 378"/>
                <a:gd name="T32" fmla="*/ 221 w 278"/>
                <a:gd name="T33" fmla="*/ 198 h 378"/>
                <a:gd name="T34" fmla="*/ 152 w 278"/>
                <a:gd name="T35" fmla="*/ 193 h 378"/>
                <a:gd name="T36" fmla="*/ 124 w 278"/>
                <a:gd name="T37" fmla="*/ 99 h 378"/>
                <a:gd name="T38" fmla="*/ 180 w 278"/>
                <a:gd name="T39" fmla="*/ 95 h 378"/>
                <a:gd name="T40" fmla="*/ 152 w 278"/>
                <a:gd name="T41" fmla="*/ 19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8" h="378">
                  <a:moveTo>
                    <a:pt x="221" y="198"/>
                  </a:moveTo>
                  <a:cubicBezTo>
                    <a:pt x="251" y="155"/>
                    <a:pt x="278" y="118"/>
                    <a:pt x="269" y="76"/>
                  </a:cubicBezTo>
                  <a:cubicBezTo>
                    <a:pt x="260" y="34"/>
                    <a:pt x="245" y="0"/>
                    <a:pt x="245" y="0"/>
                  </a:cubicBezTo>
                  <a:cubicBezTo>
                    <a:pt x="52" y="0"/>
                    <a:pt x="52" y="0"/>
                    <a:pt x="52" y="0"/>
                  </a:cubicBezTo>
                  <a:cubicBezTo>
                    <a:pt x="52" y="0"/>
                    <a:pt x="20" y="29"/>
                    <a:pt x="13" y="88"/>
                  </a:cubicBezTo>
                  <a:cubicBezTo>
                    <a:pt x="13" y="88"/>
                    <a:pt x="35" y="155"/>
                    <a:pt x="77" y="199"/>
                  </a:cubicBezTo>
                  <a:cubicBezTo>
                    <a:pt x="44" y="233"/>
                    <a:pt x="15" y="301"/>
                    <a:pt x="7" y="324"/>
                  </a:cubicBezTo>
                  <a:cubicBezTo>
                    <a:pt x="0" y="346"/>
                    <a:pt x="6" y="375"/>
                    <a:pt x="31" y="375"/>
                  </a:cubicBezTo>
                  <a:cubicBezTo>
                    <a:pt x="46" y="339"/>
                    <a:pt x="88" y="325"/>
                    <a:pt x="118" y="341"/>
                  </a:cubicBezTo>
                  <a:cubicBezTo>
                    <a:pt x="135" y="324"/>
                    <a:pt x="122" y="311"/>
                    <a:pt x="106" y="308"/>
                  </a:cubicBezTo>
                  <a:cubicBezTo>
                    <a:pt x="138" y="252"/>
                    <a:pt x="149" y="223"/>
                    <a:pt x="149" y="223"/>
                  </a:cubicBezTo>
                  <a:cubicBezTo>
                    <a:pt x="149" y="223"/>
                    <a:pt x="183" y="288"/>
                    <a:pt x="191" y="309"/>
                  </a:cubicBezTo>
                  <a:cubicBezTo>
                    <a:pt x="169" y="299"/>
                    <a:pt x="156" y="310"/>
                    <a:pt x="170" y="333"/>
                  </a:cubicBezTo>
                  <a:cubicBezTo>
                    <a:pt x="197" y="333"/>
                    <a:pt x="216" y="358"/>
                    <a:pt x="220" y="378"/>
                  </a:cubicBezTo>
                  <a:cubicBezTo>
                    <a:pt x="220" y="378"/>
                    <a:pt x="239" y="374"/>
                    <a:pt x="252" y="371"/>
                  </a:cubicBezTo>
                  <a:cubicBezTo>
                    <a:pt x="266" y="368"/>
                    <a:pt x="273" y="354"/>
                    <a:pt x="273" y="326"/>
                  </a:cubicBezTo>
                  <a:cubicBezTo>
                    <a:pt x="273" y="298"/>
                    <a:pt x="241" y="219"/>
                    <a:pt x="221" y="198"/>
                  </a:cubicBezTo>
                  <a:close/>
                  <a:moveTo>
                    <a:pt x="152" y="193"/>
                  </a:moveTo>
                  <a:cubicBezTo>
                    <a:pt x="152" y="193"/>
                    <a:pt x="145" y="128"/>
                    <a:pt x="124" y="99"/>
                  </a:cubicBezTo>
                  <a:cubicBezTo>
                    <a:pt x="124" y="99"/>
                    <a:pt x="157" y="110"/>
                    <a:pt x="180" y="95"/>
                  </a:cubicBezTo>
                  <a:cubicBezTo>
                    <a:pt x="166" y="141"/>
                    <a:pt x="152" y="193"/>
                    <a:pt x="152" y="193"/>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3" name="Freeform 1004"/>
            <p:cNvSpPr/>
            <p:nvPr/>
          </p:nvSpPr>
          <p:spPr bwMode="auto">
            <a:xfrm>
              <a:off x="1928813" y="5664201"/>
              <a:ext cx="144463" cy="169863"/>
            </a:xfrm>
            <a:custGeom>
              <a:avLst/>
              <a:gdLst>
                <a:gd name="T0" fmla="*/ 117 w 272"/>
                <a:gd name="T1" fmla="*/ 39 h 318"/>
                <a:gd name="T2" fmla="*/ 181 w 272"/>
                <a:gd name="T3" fmla="*/ 40 h 318"/>
                <a:gd name="T4" fmla="*/ 187 w 272"/>
                <a:gd name="T5" fmla="*/ 58 h 318"/>
                <a:gd name="T6" fmla="*/ 157 w 272"/>
                <a:gd name="T7" fmla="*/ 150 h 318"/>
                <a:gd name="T8" fmla="*/ 168 w 272"/>
                <a:gd name="T9" fmla="*/ 201 h 318"/>
                <a:gd name="T10" fmla="*/ 196 w 272"/>
                <a:gd name="T11" fmla="*/ 259 h 318"/>
                <a:gd name="T12" fmla="*/ 185 w 272"/>
                <a:gd name="T13" fmla="*/ 261 h 318"/>
                <a:gd name="T14" fmla="*/ 168 w 272"/>
                <a:gd name="T15" fmla="*/ 272 h 318"/>
                <a:gd name="T16" fmla="*/ 215 w 272"/>
                <a:gd name="T17" fmla="*/ 271 h 318"/>
                <a:gd name="T18" fmla="*/ 255 w 272"/>
                <a:gd name="T19" fmla="*/ 311 h 318"/>
                <a:gd name="T20" fmla="*/ 269 w 272"/>
                <a:gd name="T21" fmla="*/ 301 h 318"/>
                <a:gd name="T22" fmla="*/ 264 w 272"/>
                <a:gd name="T23" fmla="*/ 258 h 318"/>
                <a:gd name="T24" fmla="*/ 262 w 272"/>
                <a:gd name="T25" fmla="*/ 247 h 318"/>
                <a:gd name="T26" fmla="*/ 221 w 272"/>
                <a:gd name="T27" fmla="*/ 155 h 318"/>
                <a:gd name="T28" fmla="*/ 217 w 272"/>
                <a:gd name="T29" fmla="*/ 150 h 318"/>
                <a:gd name="T30" fmla="*/ 247 w 272"/>
                <a:gd name="T31" fmla="*/ 103 h 318"/>
                <a:gd name="T32" fmla="*/ 255 w 272"/>
                <a:gd name="T33" fmla="*/ 39 h 318"/>
                <a:gd name="T34" fmla="*/ 178 w 272"/>
                <a:gd name="T35" fmla="*/ 1 h 318"/>
                <a:gd name="T36" fmla="*/ 68 w 272"/>
                <a:gd name="T37" fmla="*/ 1 h 318"/>
                <a:gd name="T38" fmla="*/ 34 w 272"/>
                <a:gd name="T39" fmla="*/ 61 h 318"/>
                <a:gd name="T40" fmla="*/ 84 w 272"/>
                <a:gd name="T41" fmla="*/ 150 h 318"/>
                <a:gd name="T42" fmla="*/ 100 w 272"/>
                <a:gd name="T43" fmla="*/ 163 h 318"/>
                <a:gd name="T44" fmla="*/ 79 w 272"/>
                <a:gd name="T45" fmla="*/ 154 h 318"/>
                <a:gd name="T46" fmla="*/ 19 w 272"/>
                <a:gd name="T47" fmla="*/ 256 h 318"/>
                <a:gd name="T48" fmla="*/ 20 w 272"/>
                <a:gd name="T49" fmla="*/ 317 h 318"/>
                <a:gd name="T50" fmla="*/ 66 w 272"/>
                <a:gd name="T51" fmla="*/ 269 h 318"/>
                <a:gd name="T52" fmla="*/ 121 w 272"/>
                <a:gd name="T53" fmla="*/ 286 h 318"/>
                <a:gd name="T54" fmla="*/ 99 w 272"/>
                <a:gd name="T55" fmla="*/ 263 h 318"/>
                <a:gd name="T56" fmla="*/ 103 w 272"/>
                <a:gd name="T57" fmla="*/ 257 h 318"/>
                <a:gd name="T58" fmla="*/ 134 w 272"/>
                <a:gd name="T59" fmla="*/ 201 h 318"/>
                <a:gd name="T60" fmla="*/ 150 w 272"/>
                <a:gd name="T61" fmla="*/ 153 h 318"/>
                <a:gd name="T62" fmla="*/ 123 w 272"/>
                <a:gd name="T63" fmla="*/ 51 h 318"/>
                <a:gd name="T64" fmla="*/ 117 w 272"/>
                <a:gd name="T65" fmla="*/ 3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2" h="318">
                  <a:moveTo>
                    <a:pt x="117" y="39"/>
                  </a:moveTo>
                  <a:cubicBezTo>
                    <a:pt x="117" y="39"/>
                    <a:pt x="153" y="61"/>
                    <a:pt x="181" y="40"/>
                  </a:cubicBezTo>
                  <a:cubicBezTo>
                    <a:pt x="196" y="24"/>
                    <a:pt x="196" y="39"/>
                    <a:pt x="187" y="58"/>
                  </a:cubicBezTo>
                  <a:cubicBezTo>
                    <a:pt x="178" y="77"/>
                    <a:pt x="160" y="138"/>
                    <a:pt x="157" y="150"/>
                  </a:cubicBezTo>
                  <a:cubicBezTo>
                    <a:pt x="154" y="163"/>
                    <a:pt x="158" y="184"/>
                    <a:pt x="168" y="201"/>
                  </a:cubicBezTo>
                  <a:cubicBezTo>
                    <a:pt x="178" y="217"/>
                    <a:pt x="196" y="255"/>
                    <a:pt x="196" y="259"/>
                  </a:cubicBezTo>
                  <a:cubicBezTo>
                    <a:pt x="196" y="264"/>
                    <a:pt x="195" y="264"/>
                    <a:pt x="185" y="261"/>
                  </a:cubicBezTo>
                  <a:cubicBezTo>
                    <a:pt x="175" y="258"/>
                    <a:pt x="167" y="264"/>
                    <a:pt x="168" y="272"/>
                  </a:cubicBezTo>
                  <a:cubicBezTo>
                    <a:pt x="170" y="274"/>
                    <a:pt x="197" y="265"/>
                    <a:pt x="215" y="271"/>
                  </a:cubicBezTo>
                  <a:cubicBezTo>
                    <a:pt x="233" y="277"/>
                    <a:pt x="250" y="289"/>
                    <a:pt x="255" y="311"/>
                  </a:cubicBezTo>
                  <a:cubicBezTo>
                    <a:pt x="255" y="318"/>
                    <a:pt x="265" y="318"/>
                    <a:pt x="269" y="301"/>
                  </a:cubicBezTo>
                  <a:cubicBezTo>
                    <a:pt x="272" y="284"/>
                    <a:pt x="271" y="266"/>
                    <a:pt x="264" y="258"/>
                  </a:cubicBezTo>
                  <a:cubicBezTo>
                    <a:pt x="256" y="251"/>
                    <a:pt x="256" y="244"/>
                    <a:pt x="262" y="247"/>
                  </a:cubicBezTo>
                  <a:cubicBezTo>
                    <a:pt x="260" y="232"/>
                    <a:pt x="241" y="176"/>
                    <a:pt x="221" y="155"/>
                  </a:cubicBezTo>
                  <a:cubicBezTo>
                    <a:pt x="215" y="165"/>
                    <a:pt x="212" y="160"/>
                    <a:pt x="217" y="150"/>
                  </a:cubicBezTo>
                  <a:cubicBezTo>
                    <a:pt x="222" y="139"/>
                    <a:pt x="244" y="114"/>
                    <a:pt x="247" y="103"/>
                  </a:cubicBezTo>
                  <a:cubicBezTo>
                    <a:pt x="250" y="92"/>
                    <a:pt x="266" y="69"/>
                    <a:pt x="255" y="39"/>
                  </a:cubicBezTo>
                  <a:cubicBezTo>
                    <a:pt x="244" y="9"/>
                    <a:pt x="204" y="1"/>
                    <a:pt x="178" y="1"/>
                  </a:cubicBezTo>
                  <a:cubicBezTo>
                    <a:pt x="153" y="1"/>
                    <a:pt x="70" y="0"/>
                    <a:pt x="68" y="1"/>
                  </a:cubicBezTo>
                  <a:cubicBezTo>
                    <a:pt x="67" y="2"/>
                    <a:pt x="26" y="28"/>
                    <a:pt x="34" y="61"/>
                  </a:cubicBezTo>
                  <a:cubicBezTo>
                    <a:pt x="42" y="94"/>
                    <a:pt x="68" y="141"/>
                    <a:pt x="84" y="150"/>
                  </a:cubicBezTo>
                  <a:cubicBezTo>
                    <a:pt x="99" y="159"/>
                    <a:pt x="103" y="160"/>
                    <a:pt x="100" y="163"/>
                  </a:cubicBezTo>
                  <a:cubicBezTo>
                    <a:pt x="97" y="166"/>
                    <a:pt x="82" y="156"/>
                    <a:pt x="79" y="154"/>
                  </a:cubicBezTo>
                  <a:cubicBezTo>
                    <a:pt x="63" y="170"/>
                    <a:pt x="23" y="245"/>
                    <a:pt x="19" y="256"/>
                  </a:cubicBezTo>
                  <a:cubicBezTo>
                    <a:pt x="16" y="267"/>
                    <a:pt x="0" y="305"/>
                    <a:pt x="20" y="317"/>
                  </a:cubicBezTo>
                  <a:cubicBezTo>
                    <a:pt x="24" y="294"/>
                    <a:pt x="43" y="270"/>
                    <a:pt x="66" y="269"/>
                  </a:cubicBezTo>
                  <a:cubicBezTo>
                    <a:pt x="90" y="267"/>
                    <a:pt x="109" y="268"/>
                    <a:pt x="121" y="286"/>
                  </a:cubicBezTo>
                  <a:cubicBezTo>
                    <a:pt x="127" y="274"/>
                    <a:pt x="114" y="263"/>
                    <a:pt x="99" y="263"/>
                  </a:cubicBezTo>
                  <a:cubicBezTo>
                    <a:pt x="83" y="263"/>
                    <a:pt x="96" y="257"/>
                    <a:pt x="103" y="257"/>
                  </a:cubicBezTo>
                  <a:cubicBezTo>
                    <a:pt x="114" y="239"/>
                    <a:pt x="130" y="210"/>
                    <a:pt x="134" y="201"/>
                  </a:cubicBezTo>
                  <a:cubicBezTo>
                    <a:pt x="138" y="193"/>
                    <a:pt x="152" y="169"/>
                    <a:pt x="150" y="153"/>
                  </a:cubicBezTo>
                  <a:cubicBezTo>
                    <a:pt x="147" y="138"/>
                    <a:pt x="134" y="68"/>
                    <a:pt x="123" y="51"/>
                  </a:cubicBezTo>
                  <a:cubicBezTo>
                    <a:pt x="109" y="42"/>
                    <a:pt x="103" y="35"/>
                    <a:pt x="117" y="39"/>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4" name="Freeform 1005"/>
            <p:cNvSpPr/>
            <p:nvPr/>
          </p:nvSpPr>
          <p:spPr bwMode="auto">
            <a:xfrm>
              <a:off x="1941513" y="5805488"/>
              <a:ext cx="57150" cy="31750"/>
            </a:xfrm>
            <a:custGeom>
              <a:avLst/>
              <a:gdLst>
                <a:gd name="T0" fmla="*/ 108 w 108"/>
                <a:gd name="T1" fmla="*/ 49 h 58"/>
                <a:gd name="T2" fmla="*/ 29 w 108"/>
                <a:gd name="T3" fmla="*/ 13 h 58"/>
                <a:gd name="T4" fmla="*/ 0 w 108"/>
                <a:gd name="T5" fmla="*/ 47 h 58"/>
                <a:gd name="T6" fmla="*/ 108 w 108"/>
                <a:gd name="T7" fmla="*/ 49 h 58"/>
              </a:gdLst>
              <a:ahLst/>
              <a:cxnLst>
                <a:cxn ang="0">
                  <a:pos x="T0" y="T1"/>
                </a:cxn>
                <a:cxn ang="0">
                  <a:pos x="T2" y="T3"/>
                </a:cxn>
                <a:cxn ang="0">
                  <a:pos x="T4" y="T5"/>
                </a:cxn>
                <a:cxn ang="0">
                  <a:pos x="T6" y="T7"/>
                </a:cxn>
              </a:cxnLst>
              <a:rect l="0" t="0" r="r" b="b"/>
              <a:pathLst>
                <a:path w="108" h="58">
                  <a:moveTo>
                    <a:pt x="108" y="49"/>
                  </a:moveTo>
                  <a:cubicBezTo>
                    <a:pt x="99" y="8"/>
                    <a:pt x="55" y="0"/>
                    <a:pt x="29" y="13"/>
                  </a:cubicBezTo>
                  <a:cubicBezTo>
                    <a:pt x="10" y="21"/>
                    <a:pt x="3" y="37"/>
                    <a:pt x="0" y="47"/>
                  </a:cubicBezTo>
                  <a:cubicBezTo>
                    <a:pt x="27" y="58"/>
                    <a:pt x="83" y="53"/>
                    <a:pt x="108"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5" name="Oval 1006"/>
            <p:cNvSpPr>
              <a:spLocks noChangeArrowheads="1"/>
            </p:cNvSpPr>
            <p:nvPr/>
          </p:nvSpPr>
          <p:spPr bwMode="auto">
            <a:xfrm>
              <a:off x="1974851" y="5818188"/>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6" name="Freeform 1007"/>
            <p:cNvSpPr/>
            <p:nvPr/>
          </p:nvSpPr>
          <p:spPr bwMode="auto">
            <a:xfrm>
              <a:off x="2003426" y="5805488"/>
              <a:ext cx="58738" cy="28575"/>
            </a:xfrm>
            <a:custGeom>
              <a:avLst/>
              <a:gdLst>
                <a:gd name="T0" fmla="*/ 0 w 110"/>
                <a:gd name="T1" fmla="*/ 46 h 54"/>
                <a:gd name="T2" fmla="*/ 81 w 110"/>
                <a:gd name="T3" fmla="*/ 12 h 54"/>
                <a:gd name="T4" fmla="*/ 110 w 110"/>
                <a:gd name="T5" fmla="*/ 44 h 54"/>
                <a:gd name="T6" fmla="*/ 0 w 110"/>
                <a:gd name="T7" fmla="*/ 46 h 54"/>
              </a:gdLst>
              <a:ahLst/>
              <a:cxnLst>
                <a:cxn ang="0">
                  <a:pos x="T0" y="T1"/>
                </a:cxn>
                <a:cxn ang="0">
                  <a:pos x="T2" y="T3"/>
                </a:cxn>
                <a:cxn ang="0">
                  <a:pos x="T4" y="T5"/>
                </a:cxn>
                <a:cxn ang="0">
                  <a:pos x="T6" y="T7"/>
                </a:cxn>
              </a:cxnLst>
              <a:rect l="0" t="0" r="r" b="b"/>
              <a:pathLst>
                <a:path w="110" h="54">
                  <a:moveTo>
                    <a:pt x="0" y="46"/>
                  </a:moveTo>
                  <a:cubicBezTo>
                    <a:pt x="9" y="7"/>
                    <a:pt x="54" y="0"/>
                    <a:pt x="81" y="12"/>
                  </a:cubicBezTo>
                  <a:cubicBezTo>
                    <a:pt x="100" y="20"/>
                    <a:pt x="107" y="35"/>
                    <a:pt x="110" y="44"/>
                  </a:cubicBezTo>
                  <a:cubicBezTo>
                    <a:pt x="82" y="54"/>
                    <a:pt x="26" y="50"/>
                    <a:pt x="0" y="4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7" name="Freeform 1008"/>
            <p:cNvSpPr/>
            <p:nvPr/>
          </p:nvSpPr>
          <p:spPr bwMode="auto">
            <a:xfrm>
              <a:off x="2000251" y="5829301"/>
              <a:ext cx="63500" cy="15875"/>
            </a:xfrm>
            <a:custGeom>
              <a:avLst/>
              <a:gdLst>
                <a:gd name="T0" fmla="*/ 5 w 118"/>
                <a:gd name="T1" fmla="*/ 2 h 29"/>
                <a:gd name="T2" fmla="*/ 5 w 118"/>
                <a:gd name="T3" fmla="*/ 2 h 29"/>
                <a:gd name="T4" fmla="*/ 115 w 118"/>
                <a:gd name="T5" fmla="*/ 0 h 29"/>
                <a:gd name="T6" fmla="*/ 116 w 118"/>
                <a:gd name="T7" fmla="*/ 15 h 29"/>
                <a:gd name="T8" fmla="*/ 8 w 118"/>
                <a:gd name="T9" fmla="*/ 16 h 29"/>
                <a:gd name="T10" fmla="*/ 5 w 118"/>
                <a:gd name="T11" fmla="*/ 2 h 29"/>
              </a:gdLst>
              <a:ahLst/>
              <a:cxnLst>
                <a:cxn ang="0">
                  <a:pos x="T0" y="T1"/>
                </a:cxn>
                <a:cxn ang="0">
                  <a:pos x="T2" y="T3"/>
                </a:cxn>
                <a:cxn ang="0">
                  <a:pos x="T4" y="T5"/>
                </a:cxn>
                <a:cxn ang="0">
                  <a:pos x="T6" y="T7"/>
                </a:cxn>
                <a:cxn ang="0">
                  <a:pos x="T8" y="T9"/>
                </a:cxn>
                <a:cxn ang="0">
                  <a:pos x="T10" y="T11"/>
                </a:cxn>
              </a:cxnLst>
              <a:rect l="0" t="0" r="r" b="b"/>
              <a:pathLst>
                <a:path w="118" h="29">
                  <a:moveTo>
                    <a:pt x="5" y="2"/>
                  </a:moveTo>
                  <a:cubicBezTo>
                    <a:pt x="5" y="2"/>
                    <a:pt x="5" y="2"/>
                    <a:pt x="5" y="2"/>
                  </a:cubicBezTo>
                  <a:cubicBezTo>
                    <a:pt x="31" y="6"/>
                    <a:pt x="87" y="10"/>
                    <a:pt x="115" y="0"/>
                  </a:cubicBezTo>
                  <a:cubicBezTo>
                    <a:pt x="118" y="7"/>
                    <a:pt x="118" y="11"/>
                    <a:pt x="116" y="15"/>
                  </a:cubicBezTo>
                  <a:cubicBezTo>
                    <a:pt x="116" y="15"/>
                    <a:pt x="58" y="29"/>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8" name="Oval 1010"/>
            <p:cNvSpPr>
              <a:spLocks noChangeArrowheads="1"/>
            </p:cNvSpPr>
            <p:nvPr/>
          </p:nvSpPr>
          <p:spPr bwMode="auto">
            <a:xfrm>
              <a:off x="2012951" y="5818188"/>
              <a:ext cx="14288"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9" name="Freeform 1011"/>
            <p:cNvSpPr/>
            <p:nvPr/>
          </p:nvSpPr>
          <p:spPr bwMode="auto">
            <a:xfrm>
              <a:off x="1971676" y="5472113"/>
              <a:ext cx="77788" cy="128588"/>
            </a:xfrm>
            <a:custGeom>
              <a:avLst/>
              <a:gdLst>
                <a:gd name="T0" fmla="*/ 0 w 145"/>
                <a:gd name="T1" fmla="*/ 62 h 240"/>
                <a:gd name="T2" fmla="*/ 145 w 145"/>
                <a:gd name="T3" fmla="*/ 63 h 240"/>
                <a:gd name="T4" fmla="*/ 145 w 145"/>
                <a:gd name="T5" fmla="*/ 240 h 240"/>
                <a:gd name="T6" fmla="*/ 1 w 145"/>
                <a:gd name="T7" fmla="*/ 239 h 240"/>
                <a:gd name="T8" fmla="*/ 0 w 145"/>
                <a:gd name="T9" fmla="*/ 62 h 240"/>
              </a:gdLst>
              <a:ahLst/>
              <a:cxnLst>
                <a:cxn ang="0">
                  <a:pos x="T0" y="T1"/>
                </a:cxn>
                <a:cxn ang="0">
                  <a:pos x="T2" y="T3"/>
                </a:cxn>
                <a:cxn ang="0">
                  <a:pos x="T4" y="T5"/>
                </a:cxn>
                <a:cxn ang="0">
                  <a:pos x="T6" y="T7"/>
                </a:cxn>
                <a:cxn ang="0">
                  <a:pos x="T8" y="T9"/>
                </a:cxn>
              </a:cxnLst>
              <a:rect l="0" t="0" r="r" b="b"/>
              <a:pathLst>
                <a:path w="145" h="240">
                  <a:moveTo>
                    <a:pt x="0" y="62"/>
                  </a:moveTo>
                  <a:cubicBezTo>
                    <a:pt x="0" y="62"/>
                    <a:pt x="71" y="0"/>
                    <a:pt x="145" y="63"/>
                  </a:cubicBezTo>
                  <a:cubicBezTo>
                    <a:pt x="145" y="160"/>
                    <a:pt x="145" y="240"/>
                    <a:pt x="145" y="240"/>
                  </a:cubicBezTo>
                  <a:cubicBezTo>
                    <a:pt x="1" y="239"/>
                    <a:pt x="1" y="239"/>
                    <a:pt x="1" y="239"/>
                  </a:cubicBezTo>
                  <a:lnTo>
                    <a:pt x="0" y="6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0" name="Freeform 1012"/>
            <p:cNvSpPr/>
            <p:nvPr/>
          </p:nvSpPr>
          <p:spPr bwMode="auto">
            <a:xfrm>
              <a:off x="1987551" y="5516563"/>
              <a:ext cx="15875" cy="14288"/>
            </a:xfrm>
            <a:custGeom>
              <a:avLst/>
              <a:gdLst>
                <a:gd name="T0" fmla="*/ 9 w 10"/>
                <a:gd name="T1" fmla="*/ 2 h 9"/>
                <a:gd name="T2" fmla="*/ 1 w 10"/>
                <a:gd name="T3" fmla="*/ 9 h 9"/>
                <a:gd name="T4" fmla="*/ 0 w 10"/>
                <a:gd name="T5" fmla="*/ 7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7"/>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1" name="Freeform 1013"/>
            <p:cNvSpPr/>
            <p:nvPr/>
          </p:nvSpPr>
          <p:spPr bwMode="auto">
            <a:xfrm>
              <a:off x="2016126" y="5516563"/>
              <a:ext cx="17463" cy="14288"/>
            </a:xfrm>
            <a:custGeom>
              <a:avLst/>
              <a:gdLst>
                <a:gd name="T0" fmla="*/ 2 w 11"/>
                <a:gd name="T1" fmla="*/ 2 h 9"/>
                <a:gd name="T2" fmla="*/ 9 w 11"/>
                <a:gd name="T3" fmla="*/ 9 h 9"/>
                <a:gd name="T4" fmla="*/ 11 w 11"/>
                <a:gd name="T5" fmla="*/ 7 h 9"/>
                <a:gd name="T6" fmla="*/ 1 w 11"/>
                <a:gd name="T7" fmla="*/ 0 h 9"/>
                <a:gd name="T8" fmla="*/ 0 w 11"/>
                <a:gd name="T9" fmla="*/ 1 h 9"/>
                <a:gd name="T10" fmla="*/ 2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2" y="2"/>
                  </a:moveTo>
                  <a:lnTo>
                    <a:pt x="9" y="9"/>
                  </a:lnTo>
                  <a:lnTo>
                    <a:pt x="11" y="7"/>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2" name="Freeform 1014"/>
            <p:cNvSpPr>
              <a:spLocks noEditPoints="1"/>
            </p:cNvSpPr>
            <p:nvPr/>
          </p:nvSpPr>
          <p:spPr bwMode="auto">
            <a:xfrm>
              <a:off x="1976438" y="5507038"/>
              <a:ext cx="61913" cy="22225"/>
            </a:xfrm>
            <a:custGeom>
              <a:avLst/>
              <a:gdLst>
                <a:gd name="T0" fmla="*/ 7 w 39"/>
                <a:gd name="T1" fmla="*/ 14 h 14"/>
                <a:gd name="T2" fmla="*/ 21 w 39"/>
                <a:gd name="T3" fmla="*/ 3 h 14"/>
                <a:gd name="T4" fmla="*/ 0 w 39"/>
                <a:gd name="T5" fmla="*/ 0 h 14"/>
                <a:gd name="T6" fmla="*/ 7 w 39"/>
                <a:gd name="T7" fmla="*/ 14 h 14"/>
                <a:gd name="T8" fmla="*/ 21 w 39"/>
                <a:gd name="T9" fmla="*/ 3 h 14"/>
                <a:gd name="T10" fmla="*/ 34 w 39"/>
                <a:gd name="T11" fmla="*/ 14 h 14"/>
                <a:gd name="T12" fmla="*/ 39 w 39"/>
                <a:gd name="T13" fmla="*/ 0 h 14"/>
                <a:gd name="T14" fmla="*/ 21 w 39"/>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4">
                  <a:moveTo>
                    <a:pt x="7" y="14"/>
                  </a:moveTo>
                  <a:lnTo>
                    <a:pt x="21" y="3"/>
                  </a:lnTo>
                  <a:lnTo>
                    <a:pt x="0" y="0"/>
                  </a:lnTo>
                  <a:lnTo>
                    <a:pt x="7" y="14"/>
                  </a:lnTo>
                  <a:close/>
                  <a:moveTo>
                    <a:pt x="21" y="3"/>
                  </a:moveTo>
                  <a:lnTo>
                    <a:pt x="34" y="14"/>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3" name="Freeform 1015"/>
            <p:cNvSpPr/>
            <p:nvPr/>
          </p:nvSpPr>
          <p:spPr bwMode="auto">
            <a:xfrm>
              <a:off x="1993901" y="5518151"/>
              <a:ext cx="36513" cy="88900"/>
            </a:xfrm>
            <a:custGeom>
              <a:avLst/>
              <a:gdLst>
                <a:gd name="T0" fmla="*/ 14 w 23"/>
                <a:gd name="T1" fmla="*/ 0 h 56"/>
                <a:gd name="T2" fmla="*/ 7 w 23"/>
                <a:gd name="T3" fmla="*/ 0 h 56"/>
                <a:gd name="T4" fmla="*/ 7 w 23"/>
                <a:gd name="T5" fmla="*/ 1 h 56"/>
                <a:gd name="T6" fmla="*/ 0 w 23"/>
                <a:gd name="T7" fmla="*/ 39 h 56"/>
                <a:gd name="T8" fmla="*/ 11 w 23"/>
                <a:gd name="T9" fmla="*/ 56 h 56"/>
                <a:gd name="T10" fmla="*/ 23 w 23"/>
                <a:gd name="T11" fmla="*/ 39 h 56"/>
                <a:gd name="T12" fmla="*/ 14 w 23"/>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3" h="56">
                  <a:moveTo>
                    <a:pt x="14" y="0"/>
                  </a:moveTo>
                  <a:lnTo>
                    <a:pt x="7" y="0"/>
                  </a:lnTo>
                  <a:lnTo>
                    <a:pt x="7" y="1"/>
                  </a:lnTo>
                  <a:lnTo>
                    <a:pt x="0" y="39"/>
                  </a:lnTo>
                  <a:lnTo>
                    <a:pt x="11" y="56"/>
                  </a:lnTo>
                  <a:lnTo>
                    <a:pt x="23" y="39"/>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4" name="Freeform 1016"/>
            <p:cNvSpPr/>
            <p:nvPr/>
          </p:nvSpPr>
          <p:spPr bwMode="auto">
            <a:xfrm>
              <a:off x="1995488" y="5519738"/>
              <a:ext cx="33338" cy="85725"/>
            </a:xfrm>
            <a:custGeom>
              <a:avLst/>
              <a:gdLst>
                <a:gd name="T0" fmla="*/ 6 w 21"/>
                <a:gd name="T1" fmla="*/ 0 h 54"/>
                <a:gd name="T2" fmla="*/ 12 w 21"/>
                <a:gd name="T3" fmla="*/ 0 h 54"/>
                <a:gd name="T4" fmla="*/ 21 w 21"/>
                <a:gd name="T5" fmla="*/ 38 h 54"/>
                <a:gd name="T6" fmla="*/ 10 w 21"/>
                <a:gd name="T7" fmla="*/ 54 h 54"/>
                <a:gd name="T8" fmla="*/ 0 w 21"/>
                <a:gd name="T9" fmla="*/ 38 h 54"/>
                <a:gd name="T10" fmla="*/ 6 w 21"/>
                <a:gd name="T11" fmla="*/ 0 h 54"/>
              </a:gdLst>
              <a:ahLst/>
              <a:cxnLst>
                <a:cxn ang="0">
                  <a:pos x="T0" y="T1"/>
                </a:cxn>
                <a:cxn ang="0">
                  <a:pos x="T2" y="T3"/>
                </a:cxn>
                <a:cxn ang="0">
                  <a:pos x="T4" y="T5"/>
                </a:cxn>
                <a:cxn ang="0">
                  <a:pos x="T6" y="T7"/>
                </a:cxn>
                <a:cxn ang="0">
                  <a:pos x="T8" y="T9"/>
                </a:cxn>
                <a:cxn ang="0">
                  <a:pos x="T10" y="T11"/>
                </a:cxn>
              </a:cxnLst>
              <a:rect l="0" t="0" r="r" b="b"/>
              <a:pathLst>
                <a:path w="21" h="54">
                  <a:moveTo>
                    <a:pt x="6" y="0"/>
                  </a:moveTo>
                  <a:lnTo>
                    <a:pt x="12" y="0"/>
                  </a:lnTo>
                  <a:lnTo>
                    <a:pt x="21" y="38"/>
                  </a:lnTo>
                  <a:lnTo>
                    <a:pt x="10" y="54"/>
                  </a:lnTo>
                  <a:lnTo>
                    <a:pt x="0" y="38"/>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5" name="Freeform 1017"/>
            <p:cNvSpPr/>
            <p:nvPr/>
          </p:nvSpPr>
          <p:spPr bwMode="auto">
            <a:xfrm>
              <a:off x="2011363" y="5519738"/>
              <a:ext cx="17463" cy="85725"/>
            </a:xfrm>
            <a:custGeom>
              <a:avLst/>
              <a:gdLst>
                <a:gd name="T0" fmla="*/ 11 w 11"/>
                <a:gd name="T1" fmla="*/ 38 h 54"/>
                <a:gd name="T2" fmla="*/ 2 w 11"/>
                <a:gd name="T3" fmla="*/ 0 h 54"/>
                <a:gd name="T4" fmla="*/ 0 w 11"/>
                <a:gd name="T5" fmla="*/ 0 h 54"/>
                <a:gd name="T6" fmla="*/ 0 w 11"/>
                <a:gd name="T7" fmla="*/ 53 h 54"/>
                <a:gd name="T8" fmla="*/ 0 w 11"/>
                <a:gd name="T9" fmla="*/ 54 h 54"/>
                <a:gd name="T10" fmla="*/ 11 w 11"/>
                <a:gd name="T11" fmla="*/ 38 h 54"/>
              </a:gdLst>
              <a:ahLst/>
              <a:cxnLst>
                <a:cxn ang="0">
                  <a:pos x="T0" y="T1"/>
                </a:cxn>
                <a:cxn ang="0">
                  <a:pos x="T2" y="T3"/>
                </a:cxn>
                <a:cxn ang="0">
                  <a:pos x="T4" y="T5"/>
                </a:cxn>
                <a:cxn ang="0">
                  <a:pos x="T6" y="T7"/>
                </a:cxn>
                <a:cxn ang="0">
                  <a:pos x="T8" y="T9"/>
                </a:cxn>
                <a:cxn ang="0">
                  <a:pos x="T10" y="T11"/>
                </a:cxn>
              </a:cxnLst>
              <a:rect l="0" t="0" r="r" b="b"/>
              <a:pathLst>
                <a:path w="11" h="54">
                  <a:moveTo>
                    <a:pt x="11" y="38"/>
                  </a:moveTo>
                  <a:lnTo>
                    <a:pt x="2" y="0"/>
                  </a:lnTo>
                  <a:lnTo>
                    <a:pt x="0" y="0"/>
                  </a:lnTo>
                  <a:lnTo>
                    <a:pt x="0" y="53"/>
                  </a:lnTo>
                  <a:lnTo>
                    <a:pt x="0" y="54"/>
                  </a:lnTo>
                  <a:lnTo>
                    <a:pt x="11" y="38"/>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6" name="Freeform 1018"/>
            <p:cNvSpPr/>
            <p:nvPr/>
          </p:nvSpPr>
          <p:spPr bwMode="auto">
            <a:xfrm>
              <a:off x="2000251" y="5530851"/>
              <a:ext cx="19050" cy="19050"/>
            </a:xfrm>
            <a:custGeom>
              <a:avLst/>
              <a:gdLst>
                <a:gd name="T0" fmla="*/ 30 w 34"/>
                <a:gd name="T1" fmla="*/ 0 h 37"/>
                <a:gd name="T2" fmla="*/ 24 w 34"/>
                <a:gd name="T3" fmla="*/ 6 h 37"/>
                <a:gd name="T4" fmla="*/ 3 w 34"/>
                <a:gd name="T5" fmla="*/ 20 h 37"/>
                <a:gd name="T6" fmla="*/ 0 w 34"/>
                <a:gd name="T7" fmla="*/ 37 h 37"/>
                <a:gd name="T8" fmla="*/ 34 w 34"/>
                <a:gd name="T9" fmla="*/ 16 h 37"/>
                <a:gd name="T10" fmla="*/ 30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0" y="0"/>
                  </a:moveTo>
                  <a:cubicBezTo>
                    <a:pt x="29" y="2"/>
                    <a:pt x="27" y="4"/>
                    <a:pt x="24" y="6"/>
                  </a:cubicBezTo>
                  <a:cubicBezTo>
                    <a:pt x="19" y="11"/>
                    <a:pt x="12" y="16"/>
                    <a:pt x="3" y="20"/>
                  </a:cubicBezTo>
                  <a:cubicBezTo>
                    <a:pt x="0" y="37"/>
                    <a:pt x="0" y="37"/>
                    <a:pt x="0" y="37"/>
                  </a:cubicBezTo>
                  <a:cubicBezTo>
                    <a:pt x="15" y="32"/>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7" name="Freeform 1019"/>
            <p:cNvSpPr/>
            <p:nvPr/>
          </p:nvSpPr>
          <p:spPr bwMode="auto">
            <a:xfrm>
              <a:off x="1997076" y="5549901"/>
              <a:ext cx="26988" cy="23813"/>
            </a:xfrm>
            <a:custGeom>
              <a:avLst/>
              <a:gdLst>
                <a:gd name="T0" fmla="*/ 51 w 51"/>
                <a:gd name="T1" fmla="*/ 17 h 44"/>
                <a:gd name="T2" fmla="*/ 47 w 51"/>
                <a:gd name="T3" fmla="*/ 0 h 44"/>
                <a:gd name="T4" fmla="*/ 37 w 51"/>
                <a:gd name="T5" fmla="*/ 11 h 44"/>
                <a:gd name="T6" fmla="*/ 2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1"/>
                  </a:cubicBezTo>
                  <a:cubicBezTo>
                    <a:pt x="29" y="18"/>
                    <a:pt x="18" y="25"/>
                    <a:pt x="2" y="29"/>
                  </a:cubicBezTo>
                  <a:cubicBezTo>
                    <a:pt x="0" y="44"/>
                    <a:pt x="0" y="44"/>
                    <a:pt x="0" y="44"/>
                  </a:cubicBezTo>
                  <a:cubicBezTo>
                    <a:pt x="22" y="40"/>
                    <a:pt x="37" y="30"/>
                    <a:pt x="47" y="21"/>
                  </a:cubicBezTo>
                  <a:cubicBezTo>
                    <a:pt x="49" y="20"/>
                    <a:pt x="50" y="18"/>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8" name="Freeform 1020"/>
            <p:cNvSpPr/>
            <p:nvPr/>
          </p:nvSpPr>
          <p:spPr bwMode="auto">
            <a:xfrm>
              <a:off x="2000251" y="5572126"/>
              <a:ext cx="28575" cy="22225"/>
            </a:xfrm>
            <a:custGeom>
              <a:avLst/>
              <a:gdLst>
                <a:gd name="T0" fmla="*/ 50 w 53"/>
                <a:gd name="T1" fmla="*/ 0 h 41"/>
                <a:gd name="T2" fmla="*/ 0 w 53"/>
                <a:gd name="T3" fmla="*/ 28 h 41"/>
                <a:gd name="T4" fmla="*/ 8 w 53"/>
                <a:gd name="T5" fmla="*/ 41 h 41"/>
                <a:gd name="T6" fmla="*/ 48 w 53"/>
                <a:gd name="T7" fmla="*/ 21 h 41"/>
                <a:gd name="T8" fmla="*/ 53 w 53"/>
                <a:gd name="T9" fmla="*/ 14 h 41"/>
                <a:gd name="T10" fmla="*/ 50 w 53"/>
                <a:gd name="T11" fmla="*/ 0 h 41"/>
              </a:gdLst>
              <a:ahLst/>
              <a:cxnLst>
                <a:cxn ang="0">
                  <a:pos x="T0" y="T1"/>
                </a:cxn>
                <a:cxn ang="0">
                  <a:pos x="T2" y="T3"/>
                </a:cxn>
                <a:cxn ang="0">
                  <a:pos x="T4" y="T5"/>
                </a:cxn>
                <a:cxn ang="0">
                  <a:pos x="T6" y="T7"/>
                </a:cxn>
                <a:cxn ang="0">
                  <a:pos x="T8" y="T9"/>
                </a:cxn>
                <a:cxn ang="0">
                  <a:pos x="T10" y="T11"/>
                </a:cxn>
              </a:cxnLst>
              <a:rect l="0" t="0" r="r" b="b"/>
              <a:pathLst>
                <a:path w="53" h="41">
                  <a:moveTo>
                    <a:pt x="50" y="0"/>
                  </a:moveTo>
                  <a:cubicBezTo>
                    <a:pt x="44" y="7"/>
                    <a:pt x="29" y="21"/>
                    <a:pt x="0" y="28"/>
                  </a:cubicBezTo>
                  <a:cubicBezTo>
                    <a:pt x="8" y="41"/>
                    <a:pt x="8" y="41"/>
                    <a:pt x="8" y="41"/>
                  </a:cubicBezTo>
                  <a:cubicBezTo>
                    <a:pt x="26" y="36"/>
                    <a:pt x="39" y="28"/>
                    <a:pt x="48" y="21"/>
                  </a:cubicBezTo>
                  <a:cubicBezTo>
                    <a:pt x="53" y="14"/>
                    <a:pt x="53" y="14"/>
                    <a:pt x="53" y="14"/>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9" name="Freeform 1021"/>
            <p:cNvSpPr/>
            <p:nvPr/>
          </p:nvSpPr>
          <p:spPr bwMode="auto">
            <a:xfrm>
              <a:off x="2001838" y="5513388"/>
              <a:ext cx="17463" cy="12700"/>
            </a:xfrm>
            <a:custGeom>
              <a:avLst/>
              <a:gdLst>
                <a:gd name="T0" fmla="*/ 3 w 33"/>
                <a:gd name="T1" fmla="*/ 0 h 25"/>
                <a:gd name="T2" fmla="*/ 32 w 33"/>
                <a:gd name="T3" fmla="*/ 0 h 25"/>
                <a:gd name="T4" fmla="*/ 32 w 33"/>
                <a:gd name="T5" fmla="*/ 17 h 25"/>
                <a:gd name="T6" fmla="*/ 15 w 33"/>
                <a:gd name="T7" fmla="*/ 24 h 25"/>
                <a:gd name="T8" fmla="*/ 3 w 33"/>
                <a:gd name="T9" fmla="*/ 20 h 25"/>
                <a:gd name="T10" fmla="*/ 3 w 33"/>
                <a:gd name="T11" fmla="*/ 0 h 25"/>
              </a:gdLst>
              <a:ahLst/>
              <a:cxnLst>
                <a:cxn ang="0">
                  <a:pos x="T0" y="T1"/>
                </a:cxn>
                <a:cxn ang="0">
                  <a:pos x="T2" y="T3"/>
                </a:cxn>
                <a:cxn ang="0">
                  <a:pos x="T4" y="T5"/>
                </a:cxn>
                <a:cxn ang="0">
                  <a:pos x="T6" y="T7"/>
                </a:cxn>
                <a:cxn ang="0">
                  <a:pos x="T8" y="T9"/>
                </a:cxn>
                <a:cxn ang="0">
                  <a:pos x="T10" y="T11"/>
                </a:cxn>
              </a:cxnLst>
              <a:rect l="0" t="0" r="r" b="b"/>
              <a:pathLst>
                <a:path w="33" h="25">
                  <a:moveTo>
                    <a:pt x="3" y="0"/>
                  </a:moveTo>
                  <a:cubicBezTo>
                    <a:pt x="32" y="0"/>
                    <a:pt x="32" y="0"/>
                    <a:pt x="32" y="0"/>
                  </a:cubicBezTo>
                  <a:cubicBezTo>
                    <a:pt x="33" y="0"/>
                    <a:pt x="32" y="15"/>
                    <a:pt x="32" y="17"/>
                  </a:cubicBezTo>
                  <a:cubicBezTo>
                    <a:pt x="30" y="25"/>
                    <a:pt x="22" y="24"/>
                    <a:pt x="15" y="24"/>
                  </a:cubicBezTo>
                  <a:cubicBezTo>
                    <a:pt x="11" y="24"/>
                    <a:pt x="6" y="24"/>
                    <a:pt x="3" y="20"/>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0" name="Freeform 1022"/>
            <p:cNvSpPr/>
            <p:nvPr/>
          </p:nvSpPr>
          <p:spPr bwMode="auto">
            <a:xfrm>
              <a:off x="1952626" y="5508626"/>
              <a:ext cx="107950" cy="147638"/>
            </a:xfrm>
            <a:custGeom>
              <a:avLst/>
              <a:gdLst>
                <a:gd name="T0" fmla="*/ 35 w 203"/>
                <a:gd name="T1" fmla="*/ 0 h 276"/>
                <a:gd name="T2" fmla="*/ 107 w 203"/>
                <a:gd name="T3" fmla="*/ 122 h 276"/>
                <a:gd name="T4" fmla="*/ 180 w 203"/>
                <a:gd name="T5" fmla="*/ 0 h 276"/>
                <a:gd name="T6" fmla="*/ 191 w 203"/>
                <a:gd name="T7" fmla="*/ 0 h 276"/>
                <a:gd name="T8" fmla="*/ 202 w 203"/>
                <a:gd name="T9" fmla="*/ 158 h 276"/>
                <a:gd name="T10" fmla="*/ 203 w 203"/>
                <a:gd name="T11" fmla="*/ 255 h 276"/>
                <a:gd name="T12" fmla="*/ 0 w 203"/>
                <a:gd name="T13" fmla="*/ 255 h 276"/>
                <a:gd name="T14" fmla="*/ 20 w 203"/>
                <a:gd name="T15" fmla="*/ 0 h 276"/>
                <a:gd name="T16" fmla="*/ 35 w 203"/>
                <a:gd name="T17"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76">
                  <a:moveTo>
                    <a:pt x="35" y="0"/>
                  </a:moveTo>
                  <a:cubicBezTo>
                    <a:pt x="35" y="0"/>
                    <a:pt x="61" y="60"/>
                    <a:pt x="107" y="122"/>
                  </a:cubicBezTo>
                  <a:cubicBezTo>
                    <a:pt x="148" y="72"/>
                    <a:pt x="180" y="0"/>
                    <a:pt x="180" y="0"/>
                  </a:cubicBezTo>
                  <a:cubicBezTo>
                    <a:pt x="191" y="0"/>
                    <a:pt x="191" y="0"/>
                    <a:pt x="191" y="0"/>
                  </a:cubicBezTo>
                  <a:cubicBezTo>
                    <a:pt x="191" y="0"/>
                    <a:pt x="201" y="120"/>
                    <a:pt x="202" y="158"/>
                  </a:cubicBezTo>
                  <a:cubicBezTo>
                    <a:pt x="202" y="195"/>
                    <a:pt x="203" y="255"/>
                    <a:pt x="203" y="255"/>
                  </a:cubicBezTo>
                  <a:cubicBezTo>
                    <a:pt x="203" y="255"/>
                    <a:pt x="104" y="276"/>
                    <a:pt x="0" y="255"/>
                  </a:cubicBezTo>
                  <a:cubicBezTo>
                    <a:pt x="3" y="162"/>
                    <a:pt x="20" y="0"/>
                    <a:pt x="20" y="0"/>
                  </a:cubicBezTo>
                  <a:lnTo>
                    <a:pt x="3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1" name="Freeform 1023"/>
            <p:cNvSpPr/>
            <p:nvPr/>
          </p:nvSpPr>
          <p:spPr bwMode="auto">
            <a:xfrm>
              <a:off x="1952626" y="5513388"/>
              <a:ext cx="55563" cy="133350"/>
            </a:xfrm>
            <a:custGeom>
              <a:avLst/>
              <a:gdLst>
                <a:gd name="T0" fmla="*/ 23 w 103"/>
                <a:gd name="T1" fmla="*/ 17 h 247"/>
                <a:gd name="T2" fmla="*/ 8 w 103"/>
                <a:gd name="T3" fmla="*/ 178 h 247"/>
                <a:gd name="T4" fmla="*/ 25 w 103"/>
                <a:gd name="T5" fmla="*/ 242 h 247"/>
                <a:gd name="T6" fmla="*/ 88 w 103"/>
                <a:gd name="T7" fmla="*/ 241 h 247"/>
                <a:gd name="T8" fmla="*/ 88 w 103"/>
                <a:gd name="T9" fmla="*/ 136 h 247"/>
                <a:gd name="T10" fmla="*/ 103 w 103"/>
                <a:gd name="T11" fmla="*/ 117 h 247"/>
                <a:gd name="T12" fmla="*/ 43 w 103"/>
                <a:gd name="T13" fmla="*/ 23 h 247"/>
                <a:gd name="T14" fmla="*/ 23 w 103"/>
                <a:gd name="T15" fmla="*/ 1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47">
                  <a:moveTo>
                    <a:pt x="23" y="17"/>
                  </a:moveTo>
                  <a:cubicBezTo>
                    <a:pt x="23" y="17"/>
                    <a:pt x="8" y="147"/>
                    <a:pt x="8" y="178"/>
                  </a:cubicBezTo>
                  <a:cubicBezTo>
                    <a:pt x="8" y="210"/>
                    <a:pt x="0" y="238"/>
                    <a:pt x="25" y="242"/>
                  </a:cubicBezTo>
                  <a:cubicBezTo>
                    <a:pt x="50" y="247"/>
                    <a:pt x="88" y="241"/>
                    <a:pt x="88" y="241"/>
                  </a:cubicBezTo>
                  <a:cubicBezTo>
                    <a:pt x="88" y="136"/>
                    <a:pt x="88" y="136"/>
                    <a:pt x="88" y="136"/>
                  </a:cubicBezTo>
                  <a:cubicBezTo>
                    <a:pt x="98" y="126"/>
                    <a:pt x="103" y="117"/>
                    <a:pt x="103" y="117"/>
                  </a:cubicBezTo>
                  <a:cubicBezTo>
                    <a:pt x="103" y="117"/>
                    <a:pt x="54" y="40"/>
                    <a:pt x="43" y="23"/>
                  </a:cubicBezTo>
                  <a:cubicBezTo>
                    <a:pt x="33" y="5"/>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2" name="Freeform 1024"/>
            <p:cNvSpPr/>
            <p:nvPr/>
          </p:nvSpPr>
          <p:spPr bwMode="auto">
            <a:xfrm>
              <a:off x="2003426" y="5513388"/>
              <a:ext cx="55563" cy="138113"/>
            </a:xfrm>
            <a:custGeom>
              <a:avLst/>
              <a:gdLst>
                <a:gd name="T0" fmla="*/ 2 w 105"/>
                <a:gd name="T1" fmla="*/ 244 h 259"/>
                <a:gd name="T2" fmla="*/ 93 w 105"/>
                <a:gd name="T3" fmla="*/ 242 h 259"/>
                <a:gd name="T4" fmla="*/ 103 w 105"/>
                <a:gd name="T5" fmla="*/ 136 h 259"/>
                <a:gd name="T6" fmla="*/ 96 w 105"/>
                <a:gd name="T7" fmla="*/ 26 h 259"/>
                <a:gd name="T8" fmla="*/ 82 w 105"/>
                <a:gd name="T9" fmla="*/ 11 h 259"/>
                <a:gd name="T10" fmla="*/ 55 w 105"/>
                <a:gd name="T11" fmla="*/ 62 h 259"/>
                <a:gd name="T12" fmla="*/ 1 w 105"/>
                <a:gd name="T13" fmla="*/ 138 h 259"/>
                <a:gd name="T14" fmla="*/ 2 w 105"/>
                <a:gd name="T15" fmla="*/ 244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259">
                  <a:moveTo>
                    <a:pt x="2" y="244"/>
                  </a:moveTo>
                  <a:cubicBezTo>
                    <a:pt x="26" y="259"/>
                    <a:pt x="81" y="244"/>
                    <a:pt x="93" y="242"/>
                  </a:cubicBezTo>
                  <a:cubicBezTo>
                    <a:pt x="105" y="240"/>
                    <a:pt x="103" y="159"/>
                    <a:pt x="103" y="136"/>
                  </a:cubicBezTo>
                  <a:cubicBezTo>
                    <a:pt x="103" y="113"/>
                    <a:pt x="96" y="52"/>
                    <a:pt x="96" y="26"/>
                  </a:cubicBezTo>
                  <a:cubicBezTo>
                    <a:pt x="96" y="0"/>
                    <a:pt x="83" y="6"/>
                    <a:pt x="82" y="11"/>
                  </a:cubicBezTo>
                  <a:cubicBezTo>
                    <a:pt x="80" y="16"/>
                    <a:pt x="63" y="46"/>
                    <a:pt x="55" y="62"/>
                  </a:cubicBezTo>
                  <a:cubicBezTo>
                    <a:pt x="47" y="78"/>
                    <a:pt x="1" y="138"/>
                    <a:pt x="1" y="138"/>
                  </a:cubicBezTo>
                  <a:cubicBezTo>
                    <a:pt x="1" y="138"/>
                    <a:pt x="0" y="233"/>
                    <a:pt x="2" y="24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3" name="Rectangle 1025"/>
            <p:cNvSpPr>
              <a:spLocks noChangeArrowheads="1"/>
            </p:cNvSpPr>
            <p:nvPr/>
          </p:nvSpPr>
          <p:spPr bwMode="auto">
            <a:xfrm>
              <a:off x="2020888" y="5619751"/>
              <a:ext cx="31750"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04" name="Freeform 1026"/>
            <p:cNvSpPr/>
            <p:nvPr/>
          </p:nvSpPr>
          <p:spPr bwMode="auto">
            <a:xfrm>
              <a:off x="1893888" y="5287963"/>
              <a:ext cx="223838" cy="165100"/>
            </a:xfrm>
            <a:custGeom>
              <a:avLst/>
              <a:gdLst>
                <a:gd name="T0" fmla="*/ 21 w 420"/>
                <a:gd name="T1" fmla="*/ 259 h 311"/>
                <a:gd name="T2" fmla="*/ 44 w 420"/>
                <a:gd name="T3" fmla="*/ 311 h 311"/>
                <a:gd name="T4" fmla="*/ 381 w 420"/>
                <a:gd name="T5" fmla="*/ 308 h 311"/>
                <a:gd name="T6" fmla="*/ 401 w 420"/>
                <a:gd name="T7" fmla="*/ 200 h 311"/>
                <a:gd name="T8" fmla="*/ 420 w 420"/>
                <a:gd name="T9" fmla="*/ 204 h 311"/>
                <a:gd name="T10" fmla="*/ 404 w 420"/>
                <a:gd name="T11" fmla="*/ 166 h 311"/>
                <a:gd name="T12" fmla="*/ 379 w 420"/>
                <a:gd name="T13" fmla="*/ 126 h 311"/>
                <a:gd name="T14" fmla="*/ 398 w 420"/>
                <a:gd name="T15" fmla="*/ 97 h 311"/>
                <a:gd name="T16" fmla="*/ 351 w 420"/>
                <a:gd name="T17" fmla="*/ 86 h 311"/>
                <a:gd name="T18" fmla="*/ 255 w 420"/>
                <a:gd name="T19" fmla="*/ 41 h 311"/>
                <a:gd name="T20" fmla="*/ 245 w 420"/>
                <a:gd name="T21" fmla="*/ 0 h 311"/>
                <a:gd name="T22" fmla="*/ 211 w 420"/>
                <a:gd name="T23" fmla="*/ 34 h 311"/>
                <a:gd name="T24" fmla="*/ 105 w 420"/>
                <a:gd name="T25" fmla="*/ 61 h 311"/>
                <a:gd name="T26" fmla="*/ 37 w 420"/>
                <a:gd name="T27" fmla="*/ 130 h 311"/>
                <a:gd name="T28" fmla="*/ 17 w 420"/>
                <a:gd name="T29" fmla="*/ 108 h 311"/>
                <a:gd name="T30" fmla="*/ 31 w 420"/>
                <a:gd name="T31" fmla="*/ 153 h 311"/>
                <a:gd name="T32" fmla="*/ 8 w 420"/>
                <a:gd name="T33" fmla="*/ 132 h 311"/>
                <a:gd name="T34" fmla="*/ 23 w 420"/>
                <a:gd name="T35" fmla="*/ 185 h 311"/>
                <a:gd name="T36" fmla="*/ 21 w 420"/>
                <a:gd name="T37" fmla="*/ 25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11">
                  <a:moveTo>
                    <a:pt x="21" y="259"/>
                  </a:moveTo>
                  <a:cubicBezTo>
                    <a:pt x="12" y="297"/>
                    <a:pt x="44" y="311"/>
                    <a:pt x="44" y="311"/>
                  </a:cubicBezTo>
                  <a:cubicBezTo>
                    <a:pt x="44" y="311"/>
                    <a:pt x="175" y="308"/>
                    <a:pt x="381" y="308"/>
                  </a:cubicBezTo>
                  <a:cubicBezTo>
                    <a:pt x="420" y="269"/>
                    <a:pt x="414" y="223"/>
                    <a:pt x="401" y="200"/>
                  </a:cubicBezTo>
                  <a:cubicBezTo>
                    <a:pt x="412" y="211"/>
                    <a:pt x="420" y="204"/>
                    <a:pt x="420" y="204"/>
                  </a:cubicBezTo>
                  <a:cubicBezTo>
                    <a:pt x="414" y="204"/>
                    <a:pt x="408" y="194"/>
                    <a:pt x="404" y="166"/>
                  </a:cubicBezTo>
                  <a:cubicBezTo>
                    <a:pt x="399" y="139"/>
                    <a:pt x="379" y="126"/>
                    <a:pt x="379" y="126"/>
                  </a:cubicBezTo>
                  <a:cubicBezTo>
                    <a:pt x="397" y="120"/>
                    <a:pt x="398" y="97"/>
                    <a:pt x="398" y="97"/>
                  </a:cubicBezTo>
                  <a:cubicBezTo>
                    <a:pt x="394" y="112"/>
                    <a:pt x="368" y="114"/>
                    <a:pt x="351" y="86"/>
                  </a:cubicBezTo>
                  <a:cubicBezTo>
                    <a:pt x="333" y="58"/>
                    <a:pt x="294" y="41"/>
                    <a:pt x="255" y="41"/>
                  </a:cubicBezTo>
                  <a:cubicBezTo>
                    <a:pt x="278" y="11"/>
                    <a:pt x="245" y="0"/>
                    <a:pt x="245" y="0"/>
                  </a:cubicBezTo>
                  <a:cubicBezTo>
                    <a:pt x="245" y="28"/>
                    <a:pt x="211" y="34"/>
                    <a:pt x="211" y="34"/>
                  </a:cubicBezTo>
                  <a:cubicBezTo>
                    <a:pt x="211" y="34"/>
                    <a:pt x="130" y="37"/>
                    <a:pt x="105" y="61"/>
                  </a:cubicBezTo>
                  <a:cubicBezTo>
                    <a:pt x="63" y="61"/>
                    <a:pt x="44" y="86"/>
                    <a:pt x="37" y="130"/>
                  </a:cubicBezTo>
                  <a:cubicBezTo>
                    <a:pt x="26" y="130"/>
                    <a:pt x="17" y="108"/>
                    <a:pt x="17" y="108"/>
                  </a:cubicBezTo>
                  <a:cubicBezTo>
                    <a:pt x="17" y="125"/>
                    <a:pt x="31" y="153"/>
                    <a:pt x="31" y="153"/>
                  </a:cubicBezTo>
                  <a:cubicBezTo>
                    <a:pt x="11" y="153"/>
                    <a:pt x="8" y="132"/>
                    <a:pt x="8" y="132"/>
                  </a:cubicBezTo>
                  <a:cubicBezTo>
                    <a:pt x="0" y="140"/>
                    <a:pt x="0" y="178"/>
                    <a:pt x="23" y="185"/>
                  </a:cubicBezTo>
                  <a:cubicBezTo>
                    <a:pt x="23" y="185"/>
                    <a:pt x="0" y="215"/>
                    <a:pt x="21" y="25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5" name="Freeform 1027"/>
            <p:cNvSpPr/>
            <p:nvPr/>
          </p:nvSpPr>
          <p:spPr bwMode="auto">
            <a:xfrm>
              <a:off x="1903413" y="5384801"/>
              <a:ext cx="214313" cy="68263"/>
            </a:xfrm>
            <a:custGeom>
              <a:avLst/>
              <a:gdLst>
                <a:gd name="T0" fmla="*/ 24 w 400"/>
                <a:gd name="T1" fmla="*/ 130 h 130"/>
                <a:gd name="T2" fmla="*/ 361 w 400"/>
                <a:gd name="T3" fmla="*/ 127 h 130"/>
                <a:gd name="T4" fmla="*/ 381 w 400"/>
                <a:gd name="T5" fmla="*/ 20 h 130"/>
                <a:gd name="T6" fmla="*/ 377 w 400"/>
                <a:gd name="T7" fmla="*/ 90 h 130"/>
                <a:gd name="T8" fmla="*/ 353 w 400"/>
                <a:gd name="T9" fmla="*/ 89 h 130"/>
                <a:gd name="T10" fmla="*/ 353 w 400"/>
                <a:gd name="T11" fmla="*/ 75 h 130"/>
                <a:gd name="T12" fmla="*/ 343 w 400"/>
                <a:gd name="T13" fmla="*/ 56 h 130"/>
                <a:gd name="T14" fmla="*/ 322 w 400"/>
                <a:gd name="T15" fmla="*/ 44 h 130"/>
                <a:gd name="T16" fmla="*/ 329 w 400"/>
                <a:gd name="T17" fmla="*/ 66 h 130"/>
                <a:gd name="T18" fmla="*/ 298 w 400"/>
                <a:gd name="T19" fmla="*/ 40 h 130"/>
                <a:gd name="T20" fmla="*/ 265 w 400"/>
                <a:gd name="T21" fmla="*/ 13 h 130"/>
                <a:gd name="T22" fmla="*/ 273 w 400"/>
                <a:gd name="T23" fmla="*/ 42 h 130"/>
                <a:gd name="T24" fmla="*/ 222 w 400"/>
                <a:gd name="T25" fmla="*/ 0 h 130"/>
                <a:gd name="T26" fmla="*/ 210 w 400"/>
                <a:gd name="T27" fmla="*/ 45 h 130"/>
                <a:gd name="T28" fmla="*/ 205 w 400"/>
                <a:gd name="T29" fmla="*/ 63 h 130"/>
                <a:gd name="T30" fmla="*/ 199 w 400"/>
                <a:gd name="T31" fmla="*/ 49 h 130"/>
                <a:gd name="T32" fmla="*/ 178 w 400"/>
                <a:gd name="T33" fmla="*/ 35 h 130"/>
                <a:gd name="T34" fmla="*/ 140 w 400"/>
                <a:gd name="T35" fmla="*/ 10 h 130"/>
                <a:gd name="T36" fmla="*/ 156 w 400"/>
                <a:gd name="T37" fmla="*/ 45 h 130"/>
                <a:gd name="T38" fmla="*/ 115 w 400"/>
                <a:gd name="T39" fmla="*/ 16 h 130"/>
                <a:gd name="T40" fmla="*/ 123 w 400"/>
                <a:gd name="T41" fmla="*/ 59 h 130"/>
                <a:gd name="T42" fmla="*/ 92 w 400"/>
                <a:gd name="T43" fmla="*/ 42 h 130"/>
                <a:gd name="T44" fmla="*/ 70 w 400"/>
                <a:gd name="T45" fmla="*/ 15 h 130"/>
                <a:gd name="T46" fmla="*/ 66 w 400"/>
                <a:gd name="T47" fmla="*/ 52 h 130"/>
                <a:gd name="T48" fmla="*/ 38 w 400"/>
                <a:gd name="T49" fmla="*/ 72 h 130"/>
                <a:gd name="T50" fmla="*/ 38 w 400"/>
                <a:gd name="T51" fmla="*/ 92 h 130"/>
                <a:gd name="T52" fmla="*/ 6 w 400"/>
                <a:gd name="T53" fmla="*/ 92 h 130"/>
                <a:gd name="T54" fmla="*/ 0 w 400"/>
                <a:gd name="T55" fmla="*/ 97 h 130"/>
                <a:gd name="T56" fmla="*/ 24 w 400"/>
                <a:gd name="T5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130">
                  <a:moveTo>
                    <a:pt x="24" y="130"/>
                  </a:moveTo>
                  <a:cubicBezTo>
                    <a:pt x="24" y="130"/>
                    <a:pt x="155" y="127"/>
                    <a:pt x="361" y="127"/>
                  </a:cubicBezTo>
                  <a:cubicBezTo>
                    <a:pt x="400" y="89"/>
                    <a:pt x="394" y="43"/>
                    <a:pt x="381" y="20"/>
                  </a:cubicBezTo>
                  <a:cubicBezTo>
                    <a:pt x="395" y="52"/>
                    <a:pt x="377" y="90"/>
                    <a:pt x="377" y="90"/>
                  </a:cubicBezTo>
                  <a:cubicBezTo>
                    <a:pt x="366" y="84"/>
                    <a:pt x="353" y="89"/>
                    <a:pt x="353" y="89"/>
                  </a:cubicBezTo>
                  <a:cubicBezTo>
                    <a:pt x="353" y="75"/>
                    <a:pt x="353" y="75"/>
                    <a:pt x="353" y="75"/>
                  </a:cubicBezTo>
                  <a:cubicBezTo>
                    <a:pt x="353" y="75"/>
                    <a:pt x="349" y="64"/>
                    <a:pt x="343" y="56"/>
                  </a:cubicBezTo>
                  <a:cubicBezTo>
                    <a:pt x="338" y="48"/>
                    <a:pt x="322" y="44"/>
                    <a:pt x="322" y="44"/>
                  </a:cubicBezTo>
                  <a:cubicBezTo>
                    <a:pt x="322" y="44"/>
                    <a:pt x="328" y="49"/>
                    <a:pt x="329" y="66"/>
                  </a:cubicBezTo>
                  <a:cubicBezTo>
                    <a:pt x="322" y="59"/>
                    <a:pt x="312" y="45"/>
                    <a:pt x="298" y="40"/>
                  </a:cubicBezTo>
                  <a:cubicBezTo>
                    <a:pt x="283" y="36"/>
                    <a:pt x="269" y="20"/>
                    <a:pt x="265" y="13"/>
                  </a:cubicBezTo>
                  <a:cubicBezTo>
                    <a:pt x="263" y="19"/>
                    <a:pt x="260" y="37"/>
                    <a:pt x="273" y="42"/>
                  </a:cubicBezTo>
                  <a:cubicBezTo>
                    <a:pt x="249" y="42"/>
                    <a:pt x="229" y="19"/>
                    <a:pt x="222" y="0"/>
                  </a:cubicBezTo>
                  <a:cubicBezTo>
                    <a:pt x="224" y="15"/>
                    <a:pt x="217" y="39"/>
                    <a:pt x="210" y="45"/>
                  </a:cubicBezTo>
                  <a:cubicBezTo>
                    <a:pt x="204" y="52"/>
                    <a:pt x="205" y="63"/>
                    <a:pt x="205" y="63"/>
                  </a:cubicBezTo>
                  <a:cubicBezTo>
                    <a:pt x="205" y="63"/>
                    <a:pt x="201" y="58"/>
                    <a:pt x="199" y="49"/>
                  </a:cubicBezTo>
                  <a:cubicBezTo>
                    <a:pt x="198" y="41"/>
                    <a:pt x="193" y="36"/>
                    <a:pt x="178" y="35"/>
                  </a:cubicBezTo>
                  <a:cubicBezTo>
                    <a:pt x="153" y="33"/>
                    <a:pt x="142" y="23"/>
                    <a:pt x="140" y="10"/>
                  </a:cubicBezTo>
                  <a:cubicBezTo>
                    <a:pt x="132" y="24"/>
                    <a:pt x="139" y="39"/>
                    <a:pt x="156" y="45"/>
                  </a:cubicBezTo>
                  <a:cubicBezTo>
                    <a:pt x="136" y="44"/>
                    <a:pt x="127" y="36"/>
                    <a:pt x="115" y="16"/>
                  </a:cubicBezTo>
                  <a:cubicBezTo>
                    <a:pt x="110" y="33"/>
                    <a:pt x="123" y="59"/>
                    <a:pt x="123" y="59"/>
                  </a:cubicBezTo>
                  <a:cubicBezTo>
                    <a:pt x="123" y="59"/>
                    <a:pt x="108" y="53"/>
                    <a:pt x="92" y="42"/>
                  </a:cubicBezTo>
                  <a:cubicBezTo>
                    <a:pt x="76" y="32"/>
                    <a:pt x="70" y="15"/>
                    <a:pt x="70" y="15"/>
                  </a:cubicBezTo>
                  <a:cubicBezTo>
                    <a:pt x="70" y="15"/>
                    <a:pt x="71" y="39"/>
                    <a:pt x="66" y="52"/>
                  </a:cubicBezTo>
                  <a:cubicBezTo>
                    <a:pt x="61" y="66"/>
                    <a:pt x="38" y="72"/>
                    <a:pt x="38" y="72"/>
                  </a:cubicBezTo>
                  <a:cubicBezTo>
                    <a:pt x="38" y="92"/>
                    <a:pt x="38" y="92"/>
                    <a:pt x="38" y="92"/>
                  </a:cubicBezTo>
                  <a:cubicBezTo>
                    <a:pt x="21" y="80"/>
                    <a:pt x="6" y="92"/>
                    <a:pt x="6" y="92"/>
                  </a:cubicBezTo>
                  <a:cubicBezTo>
                    <a:pt x="4" y="92"/>
                    <a:pt x="2" y="94"/>
                    <a:pt x="0" y="97"/>
                  </a:cubicBezTo>
                  <a:cubicBezTo>
                    <a:pt x="3" y="120"/>
                    <a:pt x="24" y="130"/>
                    <a:pt x="24" y="130"/>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6" name="Freeform 1028"/>
            <p:cNvSpPr/>
            <p:nvPr/>
          </p:nvSpPr>
          <p:spPr bwMode="auto">
            <a:xfrm>
              <a:off x="1893888" y="5345113"/>
              <a:ext cx="20638" cy="41275"/>
            </a:xfrm>
            <a:custGeom>
              <a:avLst/>
              <a:gdLst>
                <a:gd name="T0" fmla="*/ 17 w 39"/>
                <a:gd name="T1" fmla="*/ 0 h 77"/>
                <a:gd name="T2" fmla="*/ 31 w 39"/>
                <a:gd name="T3" fmla="*/ 45 h 77"/>
                <a:gd name="T4" fmla="*/ 8 w 39"/>
                <a:gd name="T5" fmla="*/ 24 h 77"/>
                <a:gd name="T6" fmla="*/ 23 w 39"/>
                <a:gd name="T7" fmla="*/ 77 h 77"/>
                <a:gd name="T8" fmla="*/ 32 w 39"/>
                <a:gd name="T9" fmla="*/ 75 h 77"/>
                <a:gd name="T10" fmla="*/ 9 w 39"/>
                <a:gd name="T11" fmla="*/ 56 h 77"/>
                <a:gd name="T12" fmla="*/ 7 w 39"/>
                <a:gd name="T13" fmla="*/ 28 h 77"/>
                <a:gd name="T14" fmla="*/ 34 w 39"/>
                <a:gd name="T15" fmla="*/ 47 h 77"/>
                <a:gd name="T16" fmla="*/ 20 w 39"/>
                <a:gd name="T17" fmla="*/ 10 h 77"/>
                <a:gd name="T18" fmla="*/ 39 w 39"/>
                <a:gd name="T19" fmla="*/ 26 h 77"/>
                <a:gd name="T20" fmla="*/ 37 w 39"/>
                <a:gd name="T21" fmla="*/ 22 h 77"/>
                <a:gd name="T22" fmla="*/ 17 w 39"/>
                <a:gd name="T2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77">
                  <a:moveTo>
                    <a:pt x="17" y="0"/>
                  </a:moveTo>
                  <a:cubicBezTo>
                    <a:pt x="17" y="17"/>
                    <a:pt x="31" y="45"/>
                    <a:pt x="31" y="45"/>
                  </a:cubicBezTo>
                  <a:cubicBezTo>
                    <a:pt x="11" y="45"/>
                    <a:pt x="8" y="24"/>
                    <a:pt x="8" y="24"/>
                  </a:cubicBezTo>
                  <a:cubicBezTo>
                    <a:pt x="0" y="32"/>
                    <a:pt x="0" y="70"/>
                    <a:pt x="23" y="77"/>
                  </a:cubicBezTo>
                  <a:cubicBezTo>
                    <a:pt x="32" y="75"/>
                    <a:pt x="32" y="75"/>
                    <a:pt x="32" y="75"/>
                  </a:cubicBezTo>
                  <a:cubicBezTo>
                    <a:pt x="32" y="75"/>
                    <a:pt x="13" y="68"/>
                    <a:pt x="9" y="56"/>
                  </a:cubicBezTo>
                  <a:cubicBezTo>
                    <a:pt x="5" y="44"/>
                    <a:pt x="6" y="33"/>
                    <a:pt x="7" y="28"/>
                  </a:cubicBezTo>
                  <a:cubicBezTo>
                    <a:pt x="9" y="39"/>
                    <a:pt x="15" y="50"/>
                    <a:pt x="34" y="47"/>
                  </a:cubicBezTo>
                  <a:cubicBezTo>
                    <a:pt x="27" y="33"/>
                    <a:pt x="21" y="15"/>
                    <a:pt x="20" y="10"/>
                  </a:cubicBezTo>
                  <a:cubicBezTo>
                    <a:pt x="28" y="22"/>
                    <a:pt x="32" y="26"/>
                    <a:pt x="39" y="26"/>
                  </a:cubicBezTo>
                  <a:cubicBezTo>
                    <a:pt x="37" y="22"/>
                    <a:pt x="37" y="22"/>
                    <a:pt x="37" y="22"/>
                  </a:cubicBezTo>
                  <a:cubicBezTo>
                    <a:pt x="26" y="22"/>
                    <a:pt x="17" y="0"/>
                    <a:pt x="17"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7" name="Freeform 1029"/>
            <p:cNvSpPr/>
            <p:nvPr/>
          </p:nvSpPr>
          <p:spPr bwMode="auto">
            <a:xfrm>
              <a:off x="1912938" y="5287963"/>
              <a:ext cx="204788" cy="109538"/>
            </a:xfrm>
            <a:custGeom>
              <a:avLst/>
              <a:gdLst>
                <a:gd name="T0" fmla="*/ 367 w 383"/>
                <a:gd name="T1" fmla="*/ 166 h 207"/>
                <a:gd name="T2" fmla="*/ 342 w 383"/>
                <a:gd name="T3" fmla="*/ 126 h 207"/>
                <a:gd name="T4" fmla="*/ 361 w 383"/>
                <a:gd name="T5" fmla="*/ 97 h 207"/>
                <a:gd name="T6" fmla="*/ 314 w 383"/>
                <a:gd name="T7" fmla="*/ 86 h 207"/>
                <a:gd name="T8" fmla="*/ 218 w 383"/>
                <a:gd name="T9" fmla="*/ 41 h 207"/>
                <a:gd name="T10" fmla="*/ 208 w 383"/>
                <a:gd name="T11" fmla="*/ 0 h 207"/>
                <a:gd name="T12" fmla="*/ 174 w 383"/>
                <a:gd name="T13" fmla="*/ 34 h 207"/>
                <a:gd name="T14" fmla="*/ 68 w 383"/>
                <a:gd name="T15" fmla="*/ 61 h 207"/>
                <a:gd name="T16" fmla="*/ 0 w 383"/>
                <a:gd name="T17" fmla="*/ 130 h 207"/>
                <a:gd name="T18" fmla="*/ 51 w 383"/>
                <a:gd name="T19" fmla="*/ 69 h 207"/>
                <a:gd name="T20" fmla="*/ 84 w 383"/>
                <a:gd name="T21" fmla="*/ 74 h 207"/>
                <a:gd name="T22" fmla="*/ 102 w 383"/>
                <a:gd name="T23" fmla="*/ 73 h 207"/>
                <a:gd name="T24" fmla="*/ 86 w 383"/>
                <a:gd name="T25" fmla="*/ 72 h 207"/>
                <a:gd name="T26" fmla="*/ 72 w 383"/>
                <a:gd name="T27" fmla="*/ 62 h 207"/>
                <a:gd name="T28" fmla="*/ 121 w 383"/>
                <a:gd name="T29" fmla="*/ 45 h 207"/>
                <a:gd name="T30" fmla="*/ 212 w 383"/>
                <a:gd name="T31" fmla="*/ 7 h 207"/>
                <a:gd name="T32" fmla="*/ 208 w 383"/>
                <a:gd name="T33" fmla="*/ 47 h 207"/>
                <a:gd name="T34" fmla="*/ 293 w 383"/>
                <a:gd name="T35" fmla="*/ 68 h 207"/>
                <a:gd name="T36" fmla="*/ 355 w 383"/>
                <a:gd name="T37" fmla="*/ 108 h 207"/>
                <a:gd name="T38" fmla="*/ 326 w 383"/>
                <a:gd name="T39" fmla="*/ 123 h 207"/>
                <a:gd name="T40" fmla="*/ 360 w 383"/>
                <a:gd name="T41" fmla="*/ 156 h 207"/>
                <a:gd name="T42" fmla="*/ 383 w 383"/>
                <a:gd name="T43" fmla="*/ 204 h 207"/>
                <a:gd name="T44" fmla="*/ 367 w 383"/>
                <a:gd name="T45" fmla="*/ 16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3" h="207">
                  <a:moveTo>
                    <a:pt x="367" y="166"/>
                  </a:moveTo>
                  <a:cubicBezTo>
                    <a:pt x="362" y="139"/>
                    <a:pt x="342" y="126"/>
                    <a:pt x="342" y="126"/>
                  </a:cubicBezTo>
                  <a:cubicBezTo>
                    <a:pt x="360" y="120"/>
                    <a:pt x="361" y="97"/>
                    <a:pt x="361" y="97"/>
                  </a:cubicBezTo>
                  <a:cubicBezTo>
                    <a:pt x="357" y="112"/>
                    <a:pt x="331" y="114"/>
                    <a:pt x="314" y="86"/>
                  </a:cubicBezTo>
                  <a:cubicBezTo>
                    <a:pt x="296" y="58"/>
                    <a:pt x="257" y="41"/>
                    <a:pt x="218" y="41"/>
                  </a:cubicBezTo>
                  <a:cubicBezTo>
                    <a:pt x="241" y="11"/>
                    <a:pt x="208" y="0"/>
                    <a:pt x="208" y="0"/>
                  </a:cubicBezTo>
                  <a:cubicBezTo>
                    <a:pt x="208" y="28"/>
                    <a:pt x="174" y="34"/>
                    <a:pt x="174" y="34"/>
                  </a:cubicBezTo>
                  <a:cubicBezTo>
                    <a:pt x="174" y="34"/>
                    <a:pt x="93" y="37"/>
                    <a:pt x="68" y="61"/>
                  </a:cubicBezTo>
                  <a:cubicBezTo>
                    <a:pt x="26" y="61"/>
                    <a:pt x="7" y="86"/>
                    <a:pt x="0" y="130"/>
                  </a:cubicBezTo>
                  <a:cubicBezTo>
                    <a:pt x="1" y="127"/>
                    <a:pt x="16" y="76"/>
                    <a:pt x="51" y="69"/>
                  </a:cubicBezTo>
                  <a:cubicBezTo>
                    <a:pt x="63" y="66"/>
                    <a:pt x="72" y="66"/>
                    <a:pt x="84" y="74"/>
                  </a:cubicBezTo>
                  <a:cubicBezTo>
                    <a:pt x="96" y="83"/>
                    <a:pt x="102" y="78"/>
                    <a:pt x="102" y="73"/>
                  </a:cubicBezTo>
                  <a:cubicBezTo>
                    <a:pt x="102" y="73"/>
                    <a:pt x="95" y="81"/>
                    <a:pt x="86" y="72"/>
                  </a:cubicBezTo>
                  <a:cubicBezTo>
                    <a:pt x="77" y="63"/>
                    <a:pt x="72" y="62"/>
                    <a:pt x="72" y="62"/>
                  </a:cubicBezTo>
                  <a:cubicBezTo>
                    <a:pt x="72" y="62"/>
                    <a:pt x="88" y="50"/>
                    <a:pt x="121" y="45"/>
                  </a:cubicBezTo>
                  <a:cubicBezTo>
                    <a:pt x="153" y="40"/>
                    <a:pt x="214" y="42"/>
                    <a:pt x="212" y="7"/>
                  </a:cubicBezTo>
                  <a:cubicBezTo>
                    <a:pt x="225" y="16"/>
                    <a:pt x="223" y="33"/>
                    <a:pt x="208" y="47"/>
                  </a:cubicBezTo>
                  <a:cubicBezTo>
                    <a:pt x="225" y="44"/>
                    <a:pt x="275" y="50"/>
                    <a:pt x="293" y="68"/>
                  </a:cubicBezTo>
                  <a:cubicBezTo>
                    <a:pt x="310" y="87"/>
                    <a:pt x="340" y="126"/>
                    <a:pt x="355" y="108"/>
                  </a:cubicBezTo>
                  <a:cubicBezTo>
                    <a:pt x="355" y="122"/>
                    <a:pt x="338" y="125"/>
                    <a:pt x="326" y="123"/>
                  </a:cubicBezTo>
                  <a:cubicBezTo>
                    <a:pt x="326" y="123"/>
                    <a:pt x="353" y="131"/>
                    <a:pt x="360" y="156"/>
                  </a:cubicBezTo>
                  <a:cubicBezTo>
                    <a:pt x="368" y="181"/>
                    <a:pt x="368" y="207"/>
                    <a:pt x="383" y="204"/>
                  </a:cubicBezTo>
                  <a:cubicBezTo>
                    <a:pt x="377" y="204"/>
                    <a:pt x="371" y="194"/>
                    <a:pt x="367" y="166"/>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8" name="Freeform 1030"/>
            <p:cNvSpPr/>
            <p:nvPr/>
          </p:nvSpPr>
          <p:spPr bwMode="auto">
            <a:xfrm>
              <a:off x="2078038" y="5372101"/>
              <a:ext cx="17463" cy="52388"/>
            </a:xfrm>
            <a:custGeom>
              <a:avLst/>
              <a:gdLst>
                <a:gd name="T0" fmla="*/ 23 w 34"/>
                <a:gd name="T1" fmla="*/ 86 h 97"/>
                <a:gd name="T2" fmla="*/ 23 w 34"/>
                <a:gd name="T3" fmla="*/ 37 h 97"/>
                <a:gd name="T4" fmla="*/ 0 w 34"/>
                <a:gd name="T5" fmla="*/ 0 h 97"/>
                <a:gd name="T6" fmla="*/ 31 w 34"/>
                <a:gd name="T7" fmla="*/ 50 h 97"/>
                <a:gd name="T8" fmla="*/ 24 w 34"/>
                <a:gd name="T9" fmla="*/ 97 h 97"/>
                <a:gd name="T10" fmla="*/ 23 w 34"/>
                <a:gd name="T11" fmla="*/ 86 h 97"/>
              </a:gdLst>
              <a:ahLst/>
              <a:cxnLst>
                <a:cxn ang="0">
                  <a:pos x="T0" y="T1"/>
                </a:cxn>
                <a:cxn ang="0">
                  <a:pos x="T2" y="T3"/>
                </a:cxn>
                <a:cxn ang="0">
                  <a:pos x="T4" y="T5"/>
                </a:cxn>
                <a:cxn ang="0">
                  <a:pos x="T6" y="T7"/>
                </a:cxn>
                <a:cxn ang="0">
                  <a:pos x="T8" y="T9"/>
                </a:cxn>
                <a:cxn ang="0">
                  <a:pos x="T10" y="T11"/>
                </a:cxn>
              </a:cxnLst>
              <a:rect l="0" t="0" r="r" b="b"/>
              <a:pathLst>
                <a:path w="34" h="97">
                  <a:moveTo>
                    <a:pt x="23" y="86"/>
                  </a:moveTo>
                  <a:cubicBezTo>
                    <a:pt x="23" y="86"/>
                    <a:pt x="29" y="58"/>
                    <a:pt x="23" y="37"/>
                  </a:cubicBezTo>
                  <a:cubicBezTo>
                    <a:pt x="17" y="17"/>
                    <a:pt x="0" y="0"/>
                    <a:pt x="0" y="0"/>
                  </a:cubicBezTo>
                  <a:cubicBezTo>
                    <a:pt x="0" y="0"/>
                    <a:pt x="24" y="9"/>
                    <a:pt x="31" y="50"/>
                  </a:cubicBezTo>
                  <a:cubicBezTo>
                    <a:pt x="34" y="75"/>
                    <a:pt x="24" y="97"/>
                    <a:pt x="24" y="97"/>
                  </a:cubicBezTo>
                  <a:cubicBezTo>
                    <a:pt x="24" y="97"/>
                    <a:pt x="23" y="92"/>
                    <a:pt x="23" y="86"/>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9" name="Freeform 1031"/>
            <p:cNvSpPr/>
            <p:nvPr/>
          </p:nvSpPr>
          <p:spPr bwMode="auto">
            <a:xfrm>
              <a:off x="1925638" y="5391151"/>
              <a:ext cx="163513" cy="128588"/>
            </a:xfrm>
            <a:custGeom>
              <a:avLst/>
              <a:gdLst>
                <a:gd name="T0" fmla="*/ 289 w 307"/>
                <a:gd name="T1" fmla="*/ 39 h 239"/>
                <a:gd name="T2" fmla="*/ 294 w 307"/>
                <a:gd name="T3" fmla="*/ 66 h 239"/>
                <a:gd name="T4" fmla="*/ 268 w 307"/>
                <a:gd name="T5" fmla="*/ 40 h 239"/>
                <a:gd name="T6" fmla="*/ 226 w 307"/>
                <a:gd name="T7" fmla="*/ 10 h 239"/>
                <a:gd name="T8" fmla="*/ 239 w 307"/>
                <a:gd name="T9" fmla="*/ 30 h 239"/>
                <a:gd name="T10" fmla="*/ 183 w 307"/>
                <a:gd name="T11" fmla="*/ 0 h 239"/>
                <a:gd name="T12" fmla="*/ 178 w 307"/>
                <a:gd name="T13" fmla="*/ 27 h 239"/>
                <a:gd name="T14" fmla="*/ 173 w 307"/>
                <a:gd name="T15" fmla="*/ 57 h 239"/>
                <a:gd name="T16" fmla="*/ 156 w 307"/>
                <a:gd name="T17" fmla="*/ 40 h 239"/>
                <a:gd name="T18" fmla="*/ 127 w 307"/>
                <a:gd name="T19" fmla="*/ 22 h 239"/>
                <a:gd name="T20" fmla="*/ 99 w 307"/>
                <a:gd name="T21" fmla="*/ 3 h 239"/>
                <a:gd name="T22" fmla="*/ 125 w 307"/>
                <a:gd name="T23" fmla="*/ 32 h 239"/>
                <a:gd name="T24" fmla="*/ 76 w 307"/>
                <a:gd name="T25" fmla="*/ 11 h 239"/>
                <a:gd name="T26" fmla="*/ 104 w 307"/>
                <a:gd name="T27" fmla="*/ 53 h 239"/>
                <a:gd name="T28" fmla="*/ 32 w 307"/>
                <a:gd name="T29" fmla="*/ 15 h 239"/>
                <a:gd name="T30" fmla="*/ 14 w 307"/>
                <a:gd name="T31" fmla="*/ 63 h 239"/>
                <a:gd name="T32" fmla="*/ 5 w 307"/>
                <a:gd name="T33" fmla="*/ 67 h 239"/>
                <a:gd name="T34" fmla="*/ 5 w 307"/>
                <a:gd name="T35" fmla="*/ 149 h 239"/>
                <a:gd name="T36" fmla="*/ 155 w 307"/>
                <a:gd name="T37" fmla="*/ 239 h 239"/>
                <a:gd name="T38" fmla="*/ 307 w 307"/>
                <a:gd name="T39" fmla="*/ 167 h 239"/>
                <a:gd name="T40" fmla="*/ 307 w 307"/>
                <a:gd name="T41" fmla="*/ 61 h 239"/>
                <a:gd name="T42" fmla="*/ 289 w 307"/>
                <a:gd name="T43" fmla="*/ 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7" h="239">
                  <a:moveTo>
                    <a:pt x="289" y="39"/>
                  </a:moveTo>
                  <a:cubicBezTo>
                    <a:pt x="289" y="39"/>
                    <a:pt x="296" y="54"/>
                    <a:pt x="294" y="66"/>
                  </a:cubicBezTo>
                  <a:cubicBezTo>
                    <a:pt x="294" y="66"/>
                    <a:pt x="288" y="53"/>
                    <a:pt x="268" y="40"/>
                  </a:cubicBezTo>
                  <a:cubicBezTo>
                    <a:pt x="248" y="27"/>
                    <a:pt x="233" y="21"/>
                    <a:pt x="226" y="10"/>
                  </a:cubicBezTo>
                  <a:cubicBezTo>
                    <a:pt x="226" y="10"/>
                    <a:pt x="227" y="25"/>
                    <a:pt x="239" y="30"/>
                  </a:cubicBezTo>
                  <a:cubicBezTo>
                    <a:pt x="239" y="30"/>
                    <a:pt x="199" y="39"/>
                    <a:pt x="183" y="0"/>
                  </a:cubicBezTo>
                  <a:cubicBezTo>
                    <a:pt x="183" y="0"/>
                    <a:pt x="184" y="16"/>
                    <a:pt x="178" y="27"/>
                  </a:cubicBezTo>
                  <a:cubicBezTo>
                    <a:pt x="171" y="38"/>
                    <a:pt x="166" y="49"/>
                    <a:pt x="173" y="57"/>
                  </a:cubicBezTo>
                  <a:cubicBezTo>
                    <a:pt x="173" y="57"/>
                    <a:pt x="163" y="55"/>
                    <a:pt x="156" y="40"/>
                  </a:cubicBezTo>
                  <a:cubicBezTo>
                    <a:pt x="148" y="24"/>
                    <a:pt x="137" y="24"/>
                    <a:pt x="127" y="22"/>
                  </a:cubicBezTo>
                  <a:cubicBezTo>
                    <a:pt x="116" y="20"/>
                    <a:pt x="101" y="19"/>
                    <a:pt x="99" y="3"/>
                  </a:cubicBezTo>
                  <a:cubicBezTo>
                    <a:pt x="99" y="3"/>
                    <a:pt x="94" y="24"/>
                    <a:pt x="125" y="32"/>
                  </a:cubicBezTo>
                  <a:cubicBezTo>
                    <a:pt x="125" y="32"/>
                    <a:pt x="93" y="43"/>
                    <a:pt x="76" y="11"/>
                  </a:cubicBezTo>
                  <a:cubicBezTo>
                    <a:pt x="76" y="11"/>
                    <a:pt x="78" y="43"/>
                    <a:pt x="104" y="53"/>
                  </a:cubicBezTo>
                  <a:cubicBezTo>
                    <a:pt x="104" y="53"/>
                    <a:pt x="51" y="51"/>
                    <a:pt x="32" y="15"/>
                  </a:cubicBezTo>
                  <a:cubicBezTo>
                    <a:pt x="32" y="15"/>
                    <a:pt x="43" y="48"/>
                    <a:pt x="14" y="63"/>
                  </a:cubicBezTo>
                  <a:cubicBezTo>
                    <a:pt x="11" y="64"/>
                    <a:pt x="8" y="66"/>
                    <a:pt x="5" y="67"/>
                  </a:cubicBezTo>
                  <a:cubicBezTo>
                    <a:pt x="5" y="149"/>
                    <a:pt x="5" y="149"/>
                    <a:pt x="5" y="149"/>
                  </a:cubicBezTo>
                  <a:cubicBezTo>
                    <a:pt x="5" y="168"/>
                    <a:pt x="0" y="239"/>
                    <a:pt x="155" y="239"/>
                  </a:cubicBezTo>
                  <a:cubicBezTo>
                    <a:pt x="233" y="239"/>
                    <a:pt x="307" y="222"/>
                    <a:pt x="307" y="167"/>
                  </a:cubicBezTo>
                  <a:cubicBezTo>
                    <a:pt x="307" y="61"/>
                    <a:pt x="307" y="61"/>
                    <a:pt x="307" y="61"/>
                  </a:cubicBezTo>
                  <a:cubicBezTo>
                    <a:pt x="303" y="53"/>
                    <a:pt x="302" y="44"/>
                    <a:pt x="289" y="39"/>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0" name="Freeform 1032"/>
            <p:cNvSpPr/>
            <p:nvPr/>
          </p:nvSpPr>
          <p:spPr bwMode="auto">
            <a:xfrm>
              <a:off x="1997076" y="5453063"/>
              <a:ext cx="25400" cy="11113"/>
            </a:xfrm>
            <a:custGeom>
              <a:avLst/>
              <a:gdLst>
                <a:gd name="T0" fmla="*/ 45 w 49"/>
                <a:gd name="T1" fmla="*/ 20 h 22"/>
                <a:gd name="T2" fmla="*/ 41 w 49"/>
                <a:gd name="T3" fmla="*/ 11 h 22"/>
                <a:gd name="T4" fmla="*/ 25 w 49"/>
                <a:gd name="T5" fmla="*/ 4 h 22"/>
                <a:gd name="T6" fmla="*/ 11 w 49"/>
                <a:gd name="T7" fmla="*/ 11 h 22"/>
                <a:gd name="T8" fmla="*/ 4 w 49"/>
                <a:gd name="T9" fmla="*/ 20 h 22"/>
                <a:gd name="T10" fmla="*/ 4 w 49"/>
                <a:gd name="T11" fmla="*/ 21 h 22"/>
                <a:gd name="T12" fmla="*/ 4 w 49"/>
                <a:gd name="T13" fmla="*/ 21 h 22"/>
                <a:gd name="T14" fmla="*/ 1 w 49"/>
                <a:gd name="T15" fmla="*/ 22 h 22"/>
                <a:gd name="T16" fmla="*/ 0 w 49"/>
                <a:gd name="T17" fmla="*/ 19 h 22"/>
                <a:gd name="T18" fmla="*/ 6 w 49"/>
                <a:gd name="T19" fmla="*/ 10 h 22"/>
                <a:gd name="T20" fmla="*/ 25 w 49"/>
                <a:gd name="T21" fmla="*/ 0 h 22"/>
                <a:gd name="T22" fmla="*/ 44 w 49"/>
                <a:gd name="T23" fmla="*/ 8 h 22"/>
                <a:gd name="T24" fmla="*/ 49 w 49"/>
                <a:gd name="T25" fmla="*/ 20 h 22"/>
                <a:gd name="T26" fmla="*/ 47 w 49"/>
                <a:gd name="T27" fmla="*/ 22 h 22"/>
                <a:gd name="T28" fmla="*/ 45 w 49"/>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22">
                  <a:moveTo>
                    <a:pt x="45" y="20"/>
                  </a:moveTo>
                  <a:cubicBezTo>
                    <a:pt x="45" y="19"/>
                    <a:pt x="44" y="14"/>
                    <a:pt x="41" y="11"/>
                  </a:cubicBezTo>
                  <a:cubicBezTo>
                    <a:pt x="38" y="7"/>
                    <a:pt x="33" y="4"/>
                    <a:pt x="25" y="4"/>
                  </a:cubicBezTo>
                  <a:cubicBezTo>
                    <a:pt x="19" y="4"/>
                    <a:pt x="14" y="7"/>
                    <a:pt x="11" y="11"/>
                  </a:cubicBezTo>
                  <a:cubicBezTo>
                    <a:pt x="7" y="14"/>
                    <a:pt x="5" y="18"/>
                    <a:pt x="4" y="20"/>
                  </a:cubicBezTo>
                  <a:cubicBezTo>
                    <a:pt x="4" y="20"/>
                    <a:pt x="4" y="21"/>
                    <a:pt x="4" y="21"/>
                  </a:cubicBezTo>
                  <a:cubicBezTo>
                    <a:pt x="4" y="21"/>
                    <a:pt x="4" y="21"/>
                    <a:pt x="4" y="21"/>
                  </a:cubicBezTo>
                  <a:cubicBezTo>
                    <a:pt x="3" y="22"/>
                    <a:pt x="2" y="22"/>
                    <a:pt x="1" y="22"/>
                  </a:cubicBezTo>
                  <a:cubicBezTo>
                    <a:pt x="0" y="21"/>
                    <a:pt x="0" y="20"/>
                    <a:pt x="0" y="19"/>
                  </a:cubicBezTo>
                  <a:cubicBezTo>
                    <a:pt x="0" y="19"/>
                    <a:pt x="2" y="14"/>
                    <a:pt x="6" y="10"/>
                  </a:cubicBezTo>
                  <a:cubicBezTo>
                    <a:pt x="10" y="5"/>
                    <a:pt x="17" y="0"/>
                    <a:pt x="25" y="0"/>
                  </a:cubicBezTo>
                  <a:cubicBezTo>
                    <a:pt x="34" y="0"/>
                    <a:pt x="40" y="4"/>
                    <a:pt x="44" y="8"/>
                  </a:cubicBezTo>
                  <a:cubicBezTo>
                    <a:pt x="47" y="13"/>
                    <a:pt x="49" y="17"/>
                    <a:pt x="49" y="20"/>
                  </a:cubicBezTo>
                  <a:cubicBezTo>
                    <a:pt x="49" y="21"/>
                    <a:pt x="48" y="22"/>
                    <a:pt x="47" y="22"/>
                  </a:cubicBezTo>
                  <a:cubicBezTo>
                    <a:pt x="46" y="22"/>
                    <a:pt x="45" y="21"/>
                    <a:pt x="45"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1" name="Oval 1033"/>
            <p:cNvSpPr>
              <a:spLocks noChangeArrowheads="1"/>
            </p:cNvSpPr>
            <p:nvPr/>
          </p:nvSpPr>
          <p:spPr bwMode="auto">
            <a:xfrm>
              <a:off x="1998663" y="5481638"/>
              <a:ext cx="22225" cy="28575"/>
            </a:xfrm>
            <a:prstGeom prst="ellipse">
              <a:avLst/>
            </a:pr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2" name="Freeform 1034"/>
            <p:cNvSpPr/>
            <p:nvPr/>
          </p:nvSpPr>
          <p:spPr bwMode="auto">
            <a:xfrm>
              <a:off x="1998663" y="5494338"/>
              <a:ext cx="22225" cy="15875"/>
            </a:xfrm>
            <a:custGeom>
              <a:avLst/>
              <a:gdLst>
                <a:gd name="T0" fmla="*/ 40 w 40"/>
                <a:gd name="T1" fmla="*/ 14 h 30"/>
                <a:gd name="T2" fmla="*/ 20 w 40"/>
                <a:gd name="T3" fmla="*/ 0 h 30"/>
                <a:gd name="T4" fmla="*/ 0 w 40"/>
                <a:gd name="T5" fmla="*/ 15 h 30"/>
                <a:gd name="T6" fmla="*/ 20 w 40"/>
                <a:gd name="T7" fmla="*/ 30 h 30"/>
                <a:gd name="T8" fmla="*/ 40 w 40"/>
                <a:gd name="T9" fmla="*/ 14 h 30"/>
              </a:gdLst>
              <a:ahLst/>
              <a:cxnLst>
                <a:cxn ang="0">
                  <a:pos x="T0" y="T1"/>
                </a:cxn>
                <a:cxn ang="0">
                  <a:pos x="T2" y="T3"/>
                </a:cxn>
                <a:cxn ang="0">
                  <a:pos x="T4" y="T5"/>
                </a:cxn>
                <a:cxn ang="0">
                  <a:pos x="T6" y="T7"/>
                </a:cxn>
                <a:cxn ang="0">
                  <a:pos x="T8" y="T9"/>
                </a:cxn>
              </a:cxnLst>
              <a:rect l="0" t="0" r="r" b="b"/>
              <a:pathLst>
                <a:path w="40" h="30">
                  <a:moveTo>
                    <a:pt x="40" y="14"/>
                  </a:moveTo>
                  <a:cubicBezTo>
                    <a:pt x="36" y="5"/>
                    <a:pt x="29" y="0"/>
                    <a:pt x="20" y="0"/>
                  </a:cubicBezTo>
                  <a:cubicBezTo>
                    <a:pt x="11" y="0"/>
                    <a:pt x="3" y="6"/>
                    <a:pt x="0" y="15"/>
                  </a:cubicBezTo>
                  <a:cubicBezTo>
                    <a:pt x="3" y="24"/>
                    <a:pt x="11" y="30"/>
                    <a:pt x="20" y="30"/>
                  </a:cubicBezTo>
                  <a:cubicBezTo>
                    <a:pt x="29" y="30"/>
                    <a:pt x="37" y="23"/>
                    <a:pt x="40" y="14"/>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3" name="Freeform 1035"/>
            <p:cNvSpPr/>
            <p:nvPr/>
          </p:nvSpPr>
          <p:spPr bwMode="auto">
            <a:xfrm>
              <a:off x="1963738" y="5437188"/>
              <a:ext cx="20638" cy="20638"/>
            </a:xfrm>
            <a:custGeom>
              <a:avLst/>
              <a:gdLst>
                <a:gd name="T0" fmla="*/ 14 w 38"/>
                <a:gd name="T1" fmla="*/ 3 h 38"/>
                <a:gd name="T2" fmla="*/ 3 w 38"/>
                <a:gd name="T3" fmla="*/ 24 h 38"/>
                <a:gd name="T4" fmla="*/ 25 w 38"/>
                <a:gd name="T5" fmla="*/ 35 h 38"/>
                <a:gd name="T6" fmla="*/ 35 w 38"/>
                <a:gd name="T7" fmla="*/ 14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5" y="6"/>
                    <a:pt x="0" y="15"/>
                    <a:pt x="3" y="24"/>
                  </a:cubicBezTo>
                  <a:cubicBezTo>
                    <a:pt x="6" y="33"/>
                    <a:pt x="16" y="38"/>
                    <a:pt x="25" y="35"/>
                  </a:cubicBezTo>
                  <a:cubicBezTo>
                    <a:pt x="34" y="33"/>
                    <a:pt x="38" y="23"/>
                    <a:pt x="35" y="14"/>
                  </a:cubicBezTo>
                  <a:cubicBezTo>
                    <a:pt x="33" y="5"/>
                    <a:pt x="23" y="0"/>
                    <a:pt x="14" y="3"/>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4" name="Freeform 1036"/>
            <p:cNvSpPr/>
            <p:nvPr/>
          </p:nvSpPr>
          <p:spPr bwMode="auto">
            <a:xfrm>
              <a:off x="1974851" y="5440363"/>
              <a:ext cx="6350" cy="4763"/>
            </a:xfrm>
            <a:custGeom>
              <a:avLst/>
              <a:gdLst>
                <a:gd name="T0" fmla="*/ 1 w 12"/>
                <a:gd name="T1" fmla="*/ 1 h 11"/>
                <a:gd name="T2" fmla="*/ 3 w 12"/>
                <a:gd name="T3" fmla="*/ 9 h 11"/>
                <a:gd name="T4" fmla="*/ 10 w 12"/>
                <a:gd name="T5" fmla="*/ 10 h 11"/>
                <a:gd name="T6" fmla="*/ 9 w 12"/>
                <a:gd name="T7" fmla="*/ 3 h 11"/>
                <a:gd name="T8" fmla="*/ 1 w 12"/>
                <a:gd name="T9" fmla="*/ 1 h 11"/>
              </a:gdLst>
              <a:ahLst/>
              <a:cxnLst>
                <a:cxn ang="0">
                  <a:pos x="T0" y="T1"/>
                </a:cxn>
                <a:cxn ang="0">
                  <a:pos x="T2" y="T3"/>
                </a:cxn>
                <a:cxn ang="0">
                  <a:pos x="T4" y="T5"/>
                </a:cxn>
                <a:cxn ang="0">
                  <a:pos x="T6" y="T7"/>
                </a:cxn>
                <a:cxn ang="0">
                  <a:pos x="T8" y="T9"/>
                </a:cxn>
              </a:cxnLst>
              <a:rect l="0" t="0" r="r" b="b"/>
              <a:pathLst>
                <a:path w="12" h="11">
                  <a:moveTo>
                    <a:pt x="1" y="1"/>
                  </a:moveTo>
                  <a:cubicBezTo>
                    <a:pt x="0" y="3"/>
                    <a:pt x="1" y="6"/>
                    <a:pt x="3" y="9"/>
                  </a:cubicBezTo>
                  <a:cubicBezTo>
                    <a:pt x="6" y="11"/>
                    <a:pt x="9" y="11"/>
                    <a:pt x="10" y="10"/>
                  </a:cubicBezTo>
                  <a:cubicBezTo>
                    <a:pt x="12" y="8"/>
                    <a:pt x="11" y="5"/>
                    <a:pt x="9" y="3"/>
                  </a:cubicBezTo>
                  <a:cubicBezTo>
                    <a:pt x="6" y="0"/>
                    <a:pt x="3" y="0"/>
                    <a:pt x="1" y="1"/>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5" name="Freeform 1037"/>
            <p:cNvSpPr/>
            <p:nvPr/>
          </p:nvSpPr>
          <p:spPr bwMode="auto">
            <a:xfrm>
              <a:off x="1952626" y="5429251"/>
              <a:ext cx="28575" cy="20638"/>
            </a:xfrm>
            <a:custGeom>
              <a:avLst/>
              <a:gdLst>
                <a:gd name="T0" fmla="*/ 0 w 55"/>
                <a:gd name="T1" fmla="*/ 37 h 39"/>
                <a:gd name="T2" fmla="*/ 2 w 55"/>
                <a:gd name="T3" fmla="*/ 34 h 39"/>
                <a:gd name="T4" fmla="*/ 9 w 55"/>
                <a:gd name="T5" fmla="*/ 32 h 39"/>
                <a:gd name="T6" fmla="*/ 23 w 55"/>
                <a:gd name="T7" fmla="*/ 26 h 39"/>
                <a:gd name="T8" fmla="*/ 49 w 55"/>
                <a:gd name="T9" fmla="*/ 2 h 39"/>
                <a:gd name="T10" fmla="*/ 53 w 55"/>
                <a:gd name="T11" fmla="*/ 1 h 39"/>
                <a:gd name="T12" fmla="*/ 54 w 55"/>
                <a:gd name="T13" fmla="*/ 4 h 39"/>
                <a:gd name="T14" fmla="*/ 25 w 55"/>
                <a:gd name="T15" fmla="*/ 30 h 39"/>
                <a:gd name="T16" fmla="*/ 4 w 55"/>
                <a:gd name="T17" fmla="*/ 39 h 39"/>
                <a:gd name="T18" fmla="*/ 3 w 55"/>
                <a:gd name="T19" fmla="*/ 39 h 39"/>
                <a:gd name="T20" fmla="*/ 0 w 55"/>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9">
                  <a:moveTo>
                    <a:pt x="0" y="37"/>
                  </a:moveTo>
                  <a:cubicBezTo>
                    <a:pt x="0" y="36"/>
                    <a:pt x="1" y="35"/>
                    <a:pt x="2" y="34"/>
                  </a:cubicBezTo>
                  <a:cubicBezTo>
                    <a:pt x="2" y="34"/>
                    <a:pt x="5" y="34"/>
                    <a:pt x="9" y="32"/>
                  </a:cubicBezTo>
                  <a:cubicBezTo>
                    <a:pt x="12" y="31"/>
                    <a:pt x="18" y="29"/>
                    <a:pt x="23" y="26"/>
                  </a:cubicBezTo>
                  <a:cubicBezTo>
                    <a:pt x="34" y="21"/>
                    <a:pt x="46" y="12"/>
                    <a:pt x="49" y="2"/>
                  </a:cubicBezTo>
                  <a:cubicBezTo>
                    <a:pt x="50" y="1"/>
                    <a:pt x="51" y="0"/>
                    <a:pt x="53" y="1"/>
                  </a:cubicBezTo>
                  <a:cubicBezTo>
                    <a:pt x="54" y="1"/>
                    <a:pt x="55" y="3"/>
                    <a:pt x="54" y="4"/>
                  </a:cubicBezTo>
                  <a:cubicBezTo>
                    <a:pt x="50" y="16"/>
                    <a:pt x="37" y="25"/>
                    <a:pt x="25" y="30"/>
                  </a:cubicBezTo>
                  <a:cubicBezTo>
                    <a:pt x="14" y="36"/>
                    <a:pt x="4" y="39"/>
                    <a:pt x="4" y="39"/>
                  </a:cubicBezTo>
                  <a:cubicBezTo>
                    <a:pt x="3" y="39"/>
                    <a:pt x="3" y="39"/>
                    <a:pt x="3" y="39"/>
                  </a:cubicBezTo>
                  <a:cubicBezTo>
                    <a:pt x="2" y="39"/>
                    <a:pt x="1" y="38"/>
                    <a:pt x="0" y="3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6" name="Freeform 1038"/>
            <p:cNvSpPr/>
            <p:nvPr/>
          </p:nvSpPr>
          <p:spPr bwMode="auto">
            <a:xfrm>
              <a:off x="2039938" y="5437188"/>
              <a:ext cx="20638" cy="20638"/>
            </a:xfrm>
            <a:custGeom>
              <a:avLst/>
              <a:gdLst>
                <a:gd name="T0" fmla="*/ 24 w 38"/>
                <a:gd name="T1" fmla="*/ 3 h 38"/>
                <a:gd name="T2" fmla="*/ 35 w 38"/>
                <a:gd name="T3" fmla="*/ 24 h 38"/>
                <a:gd name="T4" fmla="*/ 14 w 38"/>
                <a:gd name="T5" fmla="*/ 35 h 38"/>
                <a:gd name="T6" fmla="*/ 3 w 38"/>
                <a:gd name="T7" fmla="*/ 14 h 38"/>
                <a:gd name="T8" fmla="*/ 24 w 38"/>
                <a:gd name="T9" fmla="*/ 3 h 38"/>
              </a:gdLst>
              <a:ahLst/>
              <a:cxnLst>
                <a:cxn ang="0">
                  <a:pos x="T0" y="T1"/>
                </a:cxn>
                <a:cxn ang="0">
                  <a:pos x="T2" y="T3"/>
                </a:cxn>
                <a:cxn ang="0">
                  <a:pos x="T4" y="T5"/>
                </a:cxn>
                <a:cxn ang="0">
                  <a:pos x="T6" y="T7"/>
                </a:cxn>
                <a:cxn ang="0">
                  <a:pos x="T8" y="T9"/>
                </a:cxn>
              </a:cxnLst>
              <a:rect l="0" t="0" r="r" b="b"/>
              <a:pathLst>
                <a:path w="38" h="38">
                  <a:moveTo>
                    <a:pt x="24" y="3"/>
                  </a:moveTo>
                  <a:cubicBezTo>
                    <a:pt x="33" y="6"/>
                    <a:pt x="38" y="15"/>
                    <a:pt x="35" y="24"/>
                  </a:cubicBezTo>
                  <a:cubicBezTo>
                    <a:pt x="32" y="33"/>
                    <a:pt x="23" y="38"/>
                    <a:pt x="14" y="35"/>
                  </a:cubicBezTo>
                  <a:cubicBezTo>
                    <a:pt x="5" y="33"/>
                    <a:pt x="0" y="23"/>
                    <a:pt x="3" y="14"/>
                  </a:cubicBezTo>
                  <a:cubicBezTo>
                    <a:pt x="6" y="5"/>
                    <a:pt x="15" y="0"/>
                    <a:pt x="24" y="3"/>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7" name="Freeform 1039"/>
            <p:cNvSpPr/>
            <p:nvPr/>
          </p:nvSpPr>
          <p:spPr bwMode="auto">
            <a:xfrm>
              <a:off x="2043113" y="5440363"/>
              <a:ext cx="6350" cy="4763"/>
            </a:xfrm>
            <a:custGeom>
              <a:avLst/>
              <a:gdLst>
                <a:gd name="T0" fmla="*/ 11 w 12"/>
                <a:gd name="T1" fmla="*/ 1 h 11"/>
                <a:gd name="T2" fmla="*/ 9 w 12"/>
                <a:gd name="T3" fmla="*/ 9 h 11"/>
                <a:gd name="T4" fmla="*/ 2 w 12"/>
                <a:gd name="T5" fmla="*/ 10 h 11"/>
                <a:gd name="T6" fmla="*/ 4 w 12"/>
                <a:gd name="T7" fmla="*/ 3 h 11"/>
                <a:gd name="T8" fmla="*/ 11 w 12"/>
                <a:gd name="T9" fmla="*/ 1 h 11"/>
              </a:gdLst>
              <a:ahLst/>
              <a:cxnLst>
                <a:cxn ang="0">
                  <a:pos x="T0" y="T1"/>
                </a:cxn>
                <a:cxn ang="0">
                  <a:pos x="T2" y="T3"/>
                </a:cxn>
                <a:cxn ang="0">
                  <a:pos x="T4" y="T5"/>
                </a:cxn>
                <a:cxn ang="0">
                  <a:pos x="T6" y="T7"/>
                </a:cxn>
                <a:cxn ang="0">
                  <a:pos x="T8" y="T9"/>
                </a:cxn>
              </a:cxnLst>
              <a:rect l="0" t="0" r="r" b="b"/>
              <a:pathLst>
                <a:path w="12" h="11">
                  <a:moveTo>
                    <a:pt x="11" y="1"/>
                  </a:moveTo>
                  <a:cubicBezTo>
                    <a:pt x="12" y="3"/>
                    <a:pt x="12" y="6"/>
                    <a:pt x="9" y="9"/>
                  </a:cubicBezTo>
                  <a:cubicBezTo>
                    <a:pt x="7" y="11"/>
                    <a:pt x="3" y="11"/>
                    <a:pt x="2" y="10"/>
                  </a:cubicBezTo>
                  <a:cubicBezTo>
                    <a:pt x="0" y="8"/>
                    <a:pt x="1" y="5"/>
                    <a:pt x="4" y="3"/>
                  </a:cubicBezTo>
                  <a:cubicBezTo>
                    <a:pt x="6" y="0"/>
                    <a:pt x="10" y="0"/>
                    <a:pt x="11" y="1"/>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8" name="Freeform 1040"/>
            <p:cNvSpPr/>
            <p:nvPr/>
          </p:nvSpPr>
          <p:spPr bwMode="auto">
            <a:xfrm>
              <a:off x="2043113" y="5429251"/>
              <a:ext cx="28575" cy="20638"/>
            </a:xfrm>
            <a:custGeom>
              <a:avLst/>
              <a:gdLst>
                <a:gd name="T0" fmla="*/ 54 w 54"/>
                <a:gd name="T1" fmla="*/ 37 h 39"/>
                <a:gd name="T2" fmla="*/ 52 w 54"/>
                <a:gd name="T3" fmla="*/ 34 h 39"/>
                <a:gd name="T4" fmla="*/ 46 w 54"/>
                <a:gd name="T5" fmla="*/ 32 h 39"/>
                <a:gd name="T6" fmla="*/ 31 w 54"/>
                <a:gd name="T7" fmla="*/ 26 h 39"/>
                <a:gd name="T8" fmla="*/ 5 w 54"/>
                <a:gd name="T9" fmla="*/ 2 h 39"/>
                <a:gd name="T10" fmla="*/ 2 w 54"/>
                <a:gd name="T11" fmla="*/ 1 h 39"/>
                <a:gd name="T12" fmla="*/ 0 w 54"/>
                <a:gd name="T13" fmla="*/ 4 h 39"/>
                <a:gd name="T14" fmla="*/ 29 w 54"/>
                <a:gd name="T15" fmla="*/ 30 h 39"/>
                <a:gd name="T16" fmla="*/ 51 w 54"/>
                <a:gd name="T17" fmla="*/ 39 h 39"/>
                <a:gd name="T18" fmla="*/ 51 w 54"/>
                <a:gd name="T19" fmla="*/ 39 h 39"/>
                <a:gd name="T20" fmla="*/ 54 w 54"/>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39">
                  <a:moveTo>
                    <a:pt x="54" y="37"/>
                  </a:moveTo>
                  <a:cubicBezTo>
                    <a:pt x="54" y="36"/>
                    <a:pt x="53" y="35"/>
                    <a:pt x="52" y="34"/>
                  </a:cubicBezTo>
                  <a:cubicBezTo>
                    <a:pt x="52" y="34"/>
                    <a:pt x="50" y="34"/>
                    <a:pt x="46" y="32"/>
                  </a:cubicBezTo>
                  <a:cubicBezTo>
                    <a:pt x="42" y="31"/>
                    <a:pt x="37" y="29"/>
                    <a:pt x="31" y="26"/>
                  </a:cubicBezTo>
                  <a:cubicBezTo>
                    <a:pt x="20" y="21"/>
                    <a:pt x="8" y="12"/>
                    <a:pt x="5" y="2"/>
                  </a:cubicBezTo>
                  <a:cubicBezTo>
                    <a:pt x="4" y="1"/>
                    <a:pt x="3" y="0"/>
                    <a:pt x="2" y="1"/>
                  </a:cubicBezTo>
                  <a:cubicBezTo>
                    <a:pt x="0" y="1"/>
                    <a:pt x="0" y="3"/>
                    <a:pt x="0" y="4"/>
                  </a:cubicBezTo>
                  <a:cubicBezTo>
                    <a:pt x="5" y="16"/>
                    <a:pt x="17" y="25"/>
                    <a:pt x="29" y="30"/>
                  </a:cubicBezTo>
                  <a:cubicBezTo>
                    <a:pt x="40" y="36"/>
                    <a:pt x="51" y="39"/>
                    <a:pt x="51" y="39"/>
                  </a:cubicBezTo>
                  <a:cubicBezTo>
                    <a:pt x="51" y="39"/>
                    <a:pt x="51" y="39"/>
                    <a:pt x="51" y="39"/>
                  </a:cubicBezTo>
                  <a:cubicBezTo>
                    <a:pt x="52" y="39"/>
                    <a:pt x="53" y="38"/>
                    <a:pt x="54" y="3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9" name="Rectangle 1041"/>
            <p:cNvSpPr>
              <a:spLocks noChangeArrowheads="1"/>
            </p:cNvSpPr>
            <p:nvPr/>
          </p:nvSpPr>
          <p:spPr bwMode="auto">
            <a:xfrm>
              <a:off x="1922463" y="54387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0" name="Rectangle 1042"/>
            <p:cNvSpPr>
              <a:spLocks noChangeArrowheads="1"/>
            </p:cNvSpPr>
            <p:nvPr/>
          </p:nvSpPr>
          <p:spPr bwMode="auto">
            <a:xfrm>
              <a:off x="1922463" y="54387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1" name="Rectangle 1043"/>
            <p:cNvSpPr>
              <a:spLocks noChangeArrowheads="1"/>
            </p:cNvSpPr>
            <p:nvPr/>
          </p:nvSpPr>
          <p:spPr bwMode="auto">
            <a:xfrm>
              <a:off x="2079626" y="5438776"/>
              <a:ext cx="15875"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2" name="Rectangle 1044"/>
            <p:cNvSpPr>
              <a:spLocks noChangeArrowheads="1"/>
            </p:cNvSpPr>
            <p:nvPr/>
          </p:nvSpPr>
          <p:spPr bwMode="auto">
            <a:xfrm>
              <a:off x="2079626" y="5438776"/>
              <a:ext cx="15875"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3" name="Freeform 1045"/>
            <p:cNvSpPr/>
            <p:nvPr/>
          </p:nvSpPr>
          <p:spPr bwMode="auto">
            <a:xfrm>
              <a:off x="1992313" y="5432426"/>
              <a:ext cx="33338" cy="11113"/>
            </a:xfrm>
            <a:custGeom>
              <a:avLst/>
              <a:gdLst>
                <a:gd name="T0" fmla="*/ 57 w 63"/>
                <a:gd name="T1" fmla="*/ 10 h 21"/>
                <a:gd name="T2" fmla="*/ 32 w 63"/>
                <a:gd name="T3" fmla="*/ 0 h 21"/>
                <a:gd name="T4" fmla="*/ 29 w 63"/>
                <a:gd name="T5" fmla="*/ 0 h 21"/>
                <a:gd name="T6" fmla="*/ 0 w 63"/>
                <a:gd name="T7" fmla="*/ 14 h 21"/>
                <a:gd name="T8" fmla="*/ 0 w 63"/>
                <a:gd name="T9" fmla="*/ 21 h 21"/>
                <a:gd name="T10" fmla="*/ 30 w 63"/>
                <a:gd name="T11" fmla="*/ 6 h 21"/>
                <a:gd name="T12" fmla="*/ 32 w 63"/>
                <a:gd name="T13" fmla="*/ 5 h 21"/>
                <a:gd name="T14" fmla="*/ 54 w 63"/>
                <a:gd name="T15" fmla="*/ 14 h 21"/>
                <a:gd name="T16" fmla="*/ 61 w 63"/>
                <a:gd name="T17" fmla="*/ 20 h 21"/>
                <a:gd name="T18" fmla="*/ 63 w 63"/>
                <a:gd name="T19" fmla="*/ 21 h 21"/>
                <a:gd name="T20" fmla="*/ 63 w 63"/>
                <a:gd name="T21" fmla="*/ 14 h 21"/>
                <a:gd name="T22" fmla="*/ 57 w 63"/>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1">
                  <a:moveTo>
                    <a:pt x="57" y="10"/>
                  </a:moveTo>
                  <a:cubicBezTo>
                    <a:pt x="50" y="5"/>
                    <a:pt x="41" y="0"/>
                    <a:pt x="32" y="0"/>
                  </a:cubicBezTo>
                  <a:cubicBezTo>
                    <a:pt x="31" y="0"/>
                    <a:pt x="30" y="0"/>
                    <a:pt x="29" y="0"/>
                  </a:cubicBezTo>
                  <a:cubicBezTo>
                    <a:pt x="17" y="2"/>
                    <a:pt x="6" y="9"/>
                    <a:pt x="0" y="14"/>
                  </a:cubicBezTo>
                  <a:cubicBezTo>
                    <a:pt x="0" y="21"/>
                    <a:pt x="0" y="21"/>
                    <a:pt x="0" y="21"/>
                  </a:cubicBezTo>
                  <a:cubicBezTo>
                    <a:pt x="3" y="18"/>
                    <a:pt x="16" y="7"/>
                    <a:pt x="30" y="6"/>
                  </a:cubicBezTo>
                  <a:cubicBezTo>
                    <a:pt x="30" y="5"/>
                    <a:pt x="31" y="5"/>
                    <a:pt x="32" y="5"/>
                  </a:cubicBezTo>
                  <a:cubicBezTo>
                    <a:pt x="39" y="5"/>
                    <a:pt x="48" y="10"/>
                    <a:pt x="54" y="14"/>
                  </a:cubicBezTo>
                  <a:cubicBezTo>
                    <a:pt x="57" y="16"/>
                    <a:pt x="59" y="18"/>
                    <a:pt x="61" y="20"/>
                  </a:cubicBezTo>
                  <a:cubicBezTo>
                    <a:pt x="62" y="20"/>
                    <a:pt x="62" y="21"/>
                    <a:pt x="63" y="21"/>
                  </a:cubicBezTo>
                  <a:cubicBezTo>
                    <a:pt x="63" y="14"/>
                    <a:pt x="63" y="14"/>
                    <a:pt x="63" y="14"/>
                  </a:cubicBezTo>
                  <a:cubicBezTo>
                    <a:pt x="61" y="13"/>
                    <a:pt x="59" y="11"/>
                    <a:pt x="57"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4" name="Freeform 1046"/>
            <p:cNvSpPr>
              <a:spLocks noEditPoints="1"/>
            </p:cNvSpPr>
            <p:nvPr/>
          </p:nvSpPr>
          <p:spPr bwMode="auto">
            <a:xfrm>
              <a:off x="2025651" y="5424488"/>
              <a:ext cx="53975" cy="34925"/>
            </a:xfrm>
            <a:custGeom>
              <a:avLst/>
              <a:gdLst>
                <a:gd name="T0" fmla="*/ 42 w 99"/>
                <a:gd name="T1" fmla="*/ 26 h 66"/>
                <a:gd name="T2" fmla="*/ 31 w 99"/>
                <a:gd name="T3" fmla="*/ 11 h 66"/>
                <a:gd name="T4" fmla="*/ 33 w 99"/>
                <a:gd name="T5" fmla="*/ 8 h 66"/>
                <a:gd name="T6" fmla="*/ 34 w 99"/>
                <a:gd name="T7" fmla="*/ 8 h 66"/>
                <a:gd name="T8" fmla="*/ 36 w 99"/>
                <a:gd name="T9" fmla="*/ 9 h 66"/>
                <a:gd name="T10" fmla="*/ 62 w 99"/>
                <a:gd name="T11" fmla="*/ 33 h 66"/>
                <a:gd name="T12" fmla="*/ 77 w 99"/>
                <a:gd name="T13" fmla="*/ 39 h 66"/>
                <a:gd name="T14" fmla="*/ 83 w 99"/>
                <a:gd name="T15" fmla="*/ 41 h 66"/>
                <a:gd name="T16" fmla="*/ 85 w 99"/>
                <a:gd name="T17" fmla="*/ 44 h 66"/>
                <a:gd name="T18" fmla="*/ 82 w 99"/>
                <a:gd name="T19" fmla="*/ 46 h 66"/>
                <a:gd name="T20" fmla="*/ 82 w 99"/>
                <a:gd name="T21" fmla="*/ 46 h 66"/>
                <a:gd name="T22" fmla="*/ 60 w 99"/>
                <a:gd name="T23" fmla="*/ 38 h 66"/>
                <a:gd name="T24" fmla="*/ 60 w 99"/>
                <a:gd name="T25" fmla="*/ 48 h 66"/>
                <a:gd name="T26" fmla="*/ 44 w 99"/>
                <a:gd name="T27" fmla="*/ 60 h 66"/>
                <a:gd name="T28" fmla="*/ 39 w 99"/>
                <a:gd name="T29" fmla="*/ 59 h 66"/>
                <a:gd name="T30" fmla="*/ 28 w 99"/>
                <a:gd name="T31" fmla="*/ 38 h 66"/>
                <a:gd name="T32" fmla="*/ 42 w 99"/>
                <a:gd name="T33" fmla="*/ 26 h 66"/>
                <a:gd name="T34" fmla="*/ 83 w 99"/>
                <a:gd name="T35" fmla="*/ 0 h 66"/>
                <a:gd name="T36" fmla="*/ 15 w 99"/>
                <a:gd name="T37" fmla="*/ 0 h 66"/>
                <a:gd name="T38" fmla="*/ 0 w 99"/>
                <a:gd name="T39" fmla="*/ 15 h 66"/>
                <a:gd name="T40" fmla="*/ 0 w 99"/>
                <a:gd name="T41" fmla="*/ 51 h 66"/>
                <a:gd name="T42" fmla="*/ 15 w 99"/>
                <a:gd name="T43" fmla="*/ 66 h 66"/>
                <a:gd name="T44" fmla="*/ 83 w 99"/>
                <a:gd name="T45" fmla="*/ 66 h 66"/>
                <a:gd name="T46" fmla="*/ 99 w 99"/>
                <a:gd name="T47" fmla="*/ 51 h 66"/>
                <a:gd name="T48" fmla="*/ 99 w 99"/>
                <a:gd name="T49" fmla="*/ 35 h 66"/>
                <a:gd name="T50" fmla="*/ 99 w 99"/>
                <a:gd name="T51" fmla="*/ 35 h 66"/>
                <a:gd name="T52" fmla="*/ 99 w 99"/>
                <a:gd name="T53" fmla="*/ 26 h 66"/>
                <a:gd name="T54" fmla="*/ 99 w 99"/>
                <a:gd name="T55" fmla="*/ 26 h 66"/>
                <a:gd name="T56" fmla="*/ 99 w 99"/>
                <a:gd name="T57" fmla="*/ 15 h 66"/>
                <a:gd name="T58" fmla="*/ 83 w 99"/>
                <a:gd name="T5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66">
                  <a:moveTo>
                    <a:pt x="42" y="26"/>
                  </a:moveTo>
                  <a:cubicBezTo>
                    <a:pt x="37" y="22"/>
                    <a:pt x="33" y="17"/>
                    <a:pt x="31" y="11"/>
                  </a:cubicBezTo>
                  <a:cubicBezTo>
                    <a:pt x="31" y="10"/>
                    <a:pt x="31" y="8"/>
                    <a:pt x="33" y="8"/>
                  </a:cubicBezTo>
                  <a:cubicBezTo>
                    <a:pt x="33" y="8"/>
                    <a:pt x="33" y="8"/>
                    <a:pt x="34" y="8"/>
                  </a:cubicBezTo>
                  <a:cubicBezTo>
                    <a:pt x="35" y="8"/>
                    <a:pt x="36" y="8"/>
                    <a:pt x="36" y="9"/>
                  </a:cubicBezTo>
                  <a:cubicBezTo>
                    <a:pt x="39" y="19"/>
                    <a:pt x="51" y="28"/>
                    <a:pt x="62" y="33"/>
                  </a:cubicBezTo>
                  <a:cubicBezTo>
                    <a:pt x="68" y="36"/>
                    <a:pt x="73" y="38"/>
                    <a:pt x="77" y="39"/>
                  </a:cubicBezTo>
                  <a:cubicBezTo>
                    <a:pt x="81" y="41"/>
                    <a:pt x="83" y="41"/>
                    <a:pt x="83" y="41"/>
                  </a:cubicBezTo>
                  <a:cubicBezTo>
                    <a:pt x="84" y="42"/>
                    <a:pt x="85" y="43"/>
                    <a:pt x="85" y="44"/>
                  </a:cubicBezTo>
                  <a:cubicBezTo>
                    <a:pt x="84" y="45"/>
                    <a:pt x="83" y="46"/>
                    <a:pt x="82" y="46"/>
                  </a:cubicBezTo>
                  <a:cubicBezTo>
                    <a:pt x="82" y="46"/>
                    <a:pt x="82" y="46"/>
                    <a:pt x="82" y="46"/>
                  </a:cubicBezTo>
                  <a:cubicBezTo>
                    <a:pt x="82" y="46"/>
                    <a:pt x="72" y="43"/>
                    <a:pt x="60" y="38"/>
                  </a:cubicBezTo>
                  <a:cubicBezTo>
                    <a:pt x="61" y="41"/>
                    <a:pt x="61" y="45"/>
                    <a:pt x="60" y="48"/>
                  </a:cubicBezTo>
                  <a:cubicBezTo>
                    <a:pt x="58" y="56"/>
                    <a:pt x="51" y="60"/>
                    <a:pt x="44" y="60"/>
                  </a:cubicBezTo>
                  <a:cubicBezTo>
                    <a:pt x="42" y="60"/>
                    <a:pt x="40" y="60"/>
                    <a:pt x="39" y="59"/>
                  </a:cubicBezTo>
                  <a:cubicBezTo>
                    <a:pt x="30" y="57"/>
                    <a:pt x="25" y="47"/>
                    <a:pt x="28" y="38"/>
                  </a:cubicBezTo>
                  <a:cubicBezTo>
                    <a:pt x="30" y="31"/>
                    <a:pt x="36" y="27"/>
                    <a:pt x="42" y="26"/>
                  </a:cubicBezTo>
                  <a:moveTo>
                    <a:pt x="83" y="0"/>
                  </a:moveTo>
                  <a:cubicBezTo>
                    <a:pt x="15" y="0"/>
                    <a:pt x="15" y="0"/>
                    <a:pt x="15" y="0"/>
                  </a:cubicBezTo>
                  <a:cubicBezTo>
                    <a:pt x="7" y="0"/>
                    <a:pt x="0" y="7"/>
                    <a:pt x="0" y="15"/>
                  </a:cubicBezTo>
                  <a:cubicBezTo>
                    <a:pt x="0" y="51"/>
                    <a:pt x="0" y="51"/>
                    <a:pt x="0" y="51"/>
                  </a:cubicBezTo>
                  <a:cubicBezTo>
                    <a:pt x="0" y="59"/>
                    <a:pt x="7" y="66"/>
                    <a:pt x="15" y="66"/>
                  </a:cubicBezTo>
                  <a:cubicBezTo>
                    <a:pt x="83" y="66"/>
                    <a:pt x="83" y="66"/>
                    <a:pt x="83" y="66"/>
                  </a:cubicBezTo>
                  <a:cubicBezTo>
                    <a:pt x="92" y="66"/>
                    <a:pt x="99" y="59"/>
                    <a:pt x="99" y="51"/>
                  </a:cubicBezTo>
                  <a:cubicBezTo>
                    <a:pt x="99" y="35"/>
                    <a:pt x="99" y="35"/>
                    <a:pt x="99" y="35"/>
                  </a:cubicBezTo>
                  <a:cubicBezTo>
                    <a:pt x="99" y="35"/>
                    <a:pt x="99" y="35"/>
                    <a:pt x="99" y="35"/>
                  </a:cubicBezTo>
                  <a:cubicBezTo>
                    <a:pt x="99" y="26"/>
                    <a:pt x="99" y="26"/>
                    <a:pt x="99" y="26"/>
                  </a:cubicBezTo>
                  <a:cubicBezTo>
                    <a:pt x="99" y="26"/>
                    <a:pt x="99" y="26"/>
                    <a:pt x="99" y="26"/>
                  </a:cubicBezTo>
                  <a:cubicBezTo>
                    <a:pt x="99" y="15"/>
                    <a:pt x="99" y="15"/>
                    <a:pt x="99" y="15"/>
                  </a:cubicBezTo>
                  <a:cubicBezTo>
                    <a:pt x="99" y="7"/>
                    <a:pt x="92" y="0"/>
                    <a:pt x="83"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5" name="Freeform 1047"/>
            <p:cNvSpPr>
              <a:spLocks noEditPoints="1"/>
            </p:cNvSpPr>
            <p:nvPr/>
          </p:nvSpPr>
          <p:spPr bwMode="auto">
            <a:xfrm>
              <a:off x="2039938" y="5438776"/>
              <a:ext cx="19050" cy="17463"/>
            </a:xfrm>
            <a:custGeom>
              <a:avLst/>
              <a:gdLst>
                <a:gd name="T0" fmla="*/ 10 w 36"/>
                <a:gd name="T1" fmla="*/ 13 h 34"/>
                <a:gd name="T2" fmla="*/ 8 w 36"/>
                <a:gd name="T3" fmla="*/ 12 h 34"/>
                <a:gd name="T4" fmla="*/ 10 w 36"/>
                <a:gd name="T5" fmla="*/ 5 h 34"/>
                <a:gd name="T6" fmla="*/ 15 w 36"/>
                <a:gd name="T7" fmla="*/ 3 h 34"/>
                <a:gd name="T8" fmla="*/ 17 w 36"/>
                <a:gd name="T9" fmla="*/ 3 h 34"/>
                <a:gd name="T10" fmla="*/ 15 w 36"/>
                <a:gd name="T11" fmla="*/ 11 h 34"/>
                <a:gd name="T12" fmla="*/ 10 w 36"/>
                <a:gd name="T13" fmla="*/ 13 h 34"/>
                <a:gd name="T14" fmla="*/ 17 w 36"/>
                <a:gd name="T15" fmla="*/ 0 h 34"/>
                <a:gd name="T16" fmla="*/ 3 w 36"/>
                <a:gd name="T17" fmla="*/ 12 h 34"/>
                <a:gd name="T18" fmla="*/ 14 w 36"/>
                <a:gd name="T19" fmla="*/ 33 h 34"/>
                <a:gd name="T20" fmla="*/ 19 w 36"/>
                <a:gd name="T21" fmla="*/ 34 h 34"/>
                <a:gd name="T22" fmla="*/ 35 w 36"/>
                <a:gd name="T23" fmla="*/ 22 h 34"/>
                <a:gd name="T24" fmla="*/ 35 w 36"/>
                <a:gd name="T25" fmla="*/ 12 h 34"/>
                <a:gd name="T26" fmla="*/ 35 w 36"/>
                <a:gd name="T27" fmla="*/ 11 h 34"/>
                <a:gd name="T28" fmla="*/ 17 w 36"/>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4">
                  <a:moveTo>
                    <a:pt x="10" y="13"/>
                  </a:moveTo>
                  <a:cubicBezTo>
                    <a:pt x="9" y="13"/>
                    <a:pt x="9" y="12"/>
                    <a:pt x="8" y="12"/>
                  </a:cubicBezTo>
                  <a:cubicBezTo>
                    <a:pt x="6" y="10"/>
                    <a:pt x="7" y="7"/>
                    <a:pt x="10" y="5"/>
                  </a:cubicBezTo>
                  <a:cubicBezTo>
                    <a:pt x="11" y="3"/>
                    <a:pt x="13" y="3"/>
                    <a:pt x="15" y="3"/>
                  </a:cubicBezTo>
                  <a:cubicBezTo>
                    <a:pt x="16" y="3"/>
                    <a:pt x="16" y="3"/>
                    <a:pt x="17" y="3"/>
                  </a:cubicBezTo>
                  <a:cubicBezTo>
                    <a:pt x="18" y="5"/>
                    <a:pt x="18" y="8"/>
                    <a:pt x="15" y="11"/>
                  </a:cubicBezTo>
                  <a:cubicBezTo>
                    <a:pt x="14" y="12"/>
                    <a:pt x="12" y="13"/>
                    <a:pt x="10" y="13"/>
                  </a:cubicBezTo>
                  <a:moveTo>
                    <a:pt x="17" y="0"/>
                  </a:moveTo>
                  <a:cubicBezTo>
                    <a:pt x="11" y="1"/>
                    <a:pt x="5" y="5"/>
                    <a:pt x="3" y="12"/>
                  </a:cubicBezTo>
                  <a:cubicBezTo>
                    <a:pt x="0" y="21"/>
                    <a:pt x="5" y="31"/>
                    <a:pt x="14" y="33"/>
                  </a:cubicBezTo>
                  <a:cubicBezTo>
                    <a:pt x="15" y="34"/>
                    <a:pt x="17" y="34"/>
                    <a:pt x="19" y="34"/>
                  </a:cubicBezTo>
                  <a:cubicBezTo>
                    <a:pt x="26" y="34"/>
                    <a:pt x="33" y="30"/>
                    <a:pt x="35" y="22"/>
                  </a:cubicBezTo>
                  <a:cubicBezTo>
                    <a:pt x="36" y="19"/>
                    <a:pt x="36" y="15"/>
                    <a:pt x="35" y="12"/>
                  </a:cubicBezTo>
                  <a:cubicBezTo>
                    <a:pt x="35" y="12"/>
                    <a:pt x="35" y="12"/>
                    <a:pt x="35" y="11"/>
                  </a:cubicBezTo>
                  <a:cubicBezTo>
                    <a:pt x="29" y="8"/>
                    <a:pt x="22" y="5"/>
                    <a:pt x="17"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6" name="Freeform 1048"/>
            <p:cNvSpPr/>
            <p:nvPr/>
          </p:nvSpPr>
          <p:spPr bwMode="auto">
            <a:xfrm>
              <a:off x="2043113" y="5440363"/>
              <a:ext cx="6350" cy="4763"/>
            </a:xfrm>
            <a:custGeom>
              <a:avLst/>
              <a:gdLst>
                <a:gd name="T0" fmla="*/ 9 w 12"/>
                <a:gd name="T1" fmla="*/ 0 h 10"/>
                <a:gd name="T2" fmla="*/ 4 w 12"/>
                <a:gd name="T3" fmla="*/ 2 h 10"/>
                <a:gd name="T4" fmla="*/ 2 w 12"/>
                <a:gd name="T5" fmla="*/ 9 h 10"/>
                <a:gd name="T6" fmla="*/ 4 w 12"/>
                <a:gd name="T7" fmla="*/ 10 h 10"/>
                <a:gd name="T8" fmla="*/ 9 w 12"/>
                <a:gd name="T9" fmla="*/ 8 h 10"/>
                <a:gd name="T10" fmla="*/ 11 w 12"/>
                <a:gd name="T11" fmla="*/ 0 h 10"/>
                <a:gd name="T12" fmla="*/ 9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9" y="0"/>
                  </a:moveTo>
                  <a:cubicBezTo>
                    <a:pt x="7" y="0"/>
                    <a:pt x="5" y="0"/>
                    <a:pt x="4" y="2"/>
                  </a:cubicBezTo>
                  <a:cubicBezTo>
                    <a:pt x="1" y="4"/>
                    <a:pt x="0" y="7"/>
                    <a:pt x="2" y="9"/>
                  </a:cubicBezTo>
                  <a:cubicBezTo>
                    <a:pt x="3" y="9"/>
                    <a:pt x="3" y="10"/>
                    <a:pt x="4" y="10"/>
                  </a:cubicBezTo>
                  <a:cubicBezTo>
                    <a:pt x="6" y="10"/>
                    <a:pt x="8" y="9"/>
                    <a:pt x="9" y="8"/>
                  </a:cubicBezTo>
                  <a:cubicBezTo>
                    <a:pt x="12" y="5"/>
                    <a:pt x="12" y="2"/>
                    <a:pt x="11" y="0"/>
                  </a:cubicBezTo>
                  <a:cubicBezTo>
                    <a:pt x="10" y="0"/>
                    <a:pt x="10"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7" name="Freeform 1049"/>
            <p:cNvSpPr/>
            <p:nvPr/>
          </p:nvSpPr>
          <p:spPr bwMode="auto">
            <a:xfrm>
              <a:off x="2043113" y="5429251"/>
              <a:ext cx="28575" cy="20638"/>
            </a:xfrm>
            <a:custGeom>
              <a:avLst/>
              <a:gdLst>
                <a:gd name="T0" fmla="*/ 3 w 54"/>
                <a:gd name="T1" fmla="*/ 0 h 38"/>
                <a:gd name="T2" fmla="*/ 2 w 54"/>
                <a:gd name="T3" fmla="*/ 0 h 38"/>
                <a:gd name="T4" fmla="*/ 0 w 54"/>
                <a:gd name="T5" fmla="*/ 3 h 38"/>
                <a:gd name="T6" fmla="*/ 11 w 54"/>
                <a:gd name="T7" fmla="*/ 18 h 38"/>
                <a:gd name="T8" fmla="*/ 29 w 54"/>
                <a:gd name="T9" fmla="*/ 29 h 38"/>
                <a:gd name="T10" fmla="*/ 29 w 54"/>
                <a:gd name="T11" fmla="*/ 30 h 38"/>
                <a:gd name="T12" fmla="*/ 51 w 54"/>
                <a:gd name="T13" fmla="*/ 38 h 38"/>
                <a:gd name="T14" fmla="*/ 51 w 54"/>
                <a:gd name="T15" fmla="*/ 38 h 38"/>
                <a:gd name="T16" fmla="*/ 54 w 54"/>
                <a:gd name="T17" fmla="*/ 36 h 38"/>
                <a:gd name="T18" fmla="*/ 52 w 54"/>
                <a:gd name="T19" fmla="*/ 33 h 38"/>
                <a:gd name="T20" fmla="*/ 46 w 54"/>
                <a:gd name="T21" fmla="*/ 31 h 38"/>
                <a:gd name="T22" fmla="*/ 31 w 54"/>
                <a:gd name="T23" fmla="*/ 25 h 38"/>
                <a:gd name="T24" fmla="*/ 5 w 54"/>
                <a:gd name="T25" fmla="*/ 1 h 38"/>
                <a:gd name="T26" fmla="*/ 3 w 54"/>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38">
                  <a:moveTo>
                    <a:pt x="3" y="0"/>
                  </a:moveTo>
                  <a:cubicBezTo>
                    <a:pt x="2" y="0"/>
                    <a:pt x="2" y="0"/>
                    <a:pt x="2" y="0"/>
                  </a:cubicBezTo>
                  <a:cubicBezTo>
                    <a:pt x="0" y="0"/>
                    <a:pt x="0" y="2"/>
                    <a:pt x="0" y="3"/>
                  </a:cubicBezTo>
                  <a:cubicBezTo>
                    <a:pt x="2" y="9"/>
                    <a:pt x="6" y="14"/>
                    <a:pt x="11" y="18"/>
                  </a:cubicBezTo>
                  <a:cubicBezTo>
                    <a:pt x="16" y="23"/>
                    <a:pt x="23" y="26"/>
                    <a:pt x="29" y="29"/>
                  </a:cubicBezTo>
                  <a:cubicBezTo>
                    <a:pt x="29" y="30"/>
                    <a:pt x="29" y="30"/>
                    <a:pt x="29" y="30"/>
                  </a:cubicBezTo>
                  <a:cubicBezTo>
                    <a:pt x="41" y="35"/>
                    <a:pt x="51" y="38"/>
                    <a:pt x="51" y="38"/>
                  </a:cubicBezTo>
                  <a:cubicBezTo>
                    <a:pt x="51" y="38"/>
                    <a:pt x="51" y="38"/>
                    <a:pt x="51" y="38"/>
                  </a:cubicBezTo>
                  <a:cubicBezTo>
                    <a:pt x="52" y="38"/>
                    <a:pt x="53" y="37"/>
                    <a:pt x="54" y="36"/>
                  </a:cubicBezTo>
                  <a:cubicBezTo>
                    <a:pt x="54" y="35"/>
                    <a:pt x="53" y="34"/>
                    <a:pt x="52" y="33"/>
                  </a:cubicBezTo>
                  <a:cubicBezTo>
                    <a:pt x="52" y="33"/>
                    <a:pt x="50" y="33"/>
                    <a:pt x="46" y="31"/>
                  </a:cubicBezTo>
                  <a:cubicBezTo>
                    <a:pt x="42" y="30"/>
                    <a:pt x="37" y="28"/>
                    <a:pt x="31" y="25"/>
                  </a:cubicBezTo>
                  <a:cubicBezTo>
                    <a:pt x="20" y="20"/>
                    <a:pt x="8" y="11"/>
                    <a:pt x="5" y="1"/>
                  </a:cubicBezTo>
                  <a:cubicBezTo>
                    <a:pt x="5" y="0"/>
                    <a:pt x="4" y="0"/>
                    <a:pt x="3"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8" name="Rectangle 1050"/>
            <p:cNvSpPr>
              <a:spLocks noChangeArrowheads="1"/>
            </p:cNvSpPr>
            <p:nvPr/>
          </p:nvSpPr>
          <p:spPr bwMode="auto">
            <a:xfrm>
              <a:off x="2079626" y="543877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9" name="Rectangle 1051"/>
            <p:cNvSpPr>
              <a:spLocks noChangeArrowheads="1"/>
            </p:cNvSpPr>
            <p:nvPr/>
          </p:nvSpPr>
          <p:spPr bwMode="auto">
            <a:xfrm>
              <a:off x="2079626" y="54387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30" name="Freeform 1052"/>
            <p:cNvSpPr>
              <a:spLocks noEditPoints="1"/>
            </p:cNvSpPr>
            <p:nvPr/>
          </p:nvSpPr>
          <p:spPr bwMode="auto">
            <a:xfrm>
              <a:off x="1939926" y="5424488"/>
              <a:ext cx="52388" cy="34925"/>
            </a:xfrm>
            <a:custGeom>
              <a:avLst/>
              <a:gdLst>
                <a:gd name="T0" fmla="*/ 26 w 99"/>
                <a:gd name="T1" fmla="*/ 46 h 66"/>
                <a:gd name="T2" fmla="*/ 23 w 99"/>
                <a:gd name="T3" fmla="*/ 44 h 66"/>
                <a:gd name="T4" fmla="*/ 25 w 99"/>
                <a:gd name="T5" fmla="*/ 41 h 66"/>
                <a:gd name="T6" fmla="*/ 32 w 99"/>
                <a:gd name="T7" fmla="*/ 39 h 66"/>
                <a:gd name="T8" fmla="*/ 46 w 99"/>
                <a:gd name="T9" fmla="*/ 33 h 66"/>
                <a:gd name="T10" fmla="*/ 72 w 99"/>
                <a:gd name="T11" fmla="*/ 9 h 66"/>
                <a:gd name="T12" fmla="*/ 75 w 99"/>
                <a:gd name="T13" fmla="*/ 8 h 66"/>
                <a:gd name="T14" fmla="*/ 76 w 99"/>
                <a:gd name="T15" fmla="*/ 8 h 66"/>
                <a:gd name="T16" fmla="*/ 77 w 99"/>
                <a:gd name="T17" fmla="*/ 11 h 66"/>
                <a:gd name="T18" fmla="*/ 66 w 99"/>
                <a:gd name="T19" fmla="*/ 26 h 66"/>
                <a:gd name="T20" fmla="*/ 80 w 99"/>
                <a:gd name="T21" fmla="*/ 38 h 66"/>
                <a:gd name="T22" fmla="*/ 70 w 99"/>
                <a:gd name="T23" fmla="*/ 59 h 66"/>
                <a:gd name="T24" fmla="*/ 64 w 99"/>
                <a:gd name="T25" fmla="*/ 60 h 66"/>
                <a:gd name="T26" fmla="*/ 48 w 99"/>
                <a:gd name="T27" fmla="*/ 48 h 66"/>
                <a:gd name="T28" fmla="*/ 48 w 99"/>
                <a:gd name="T29" fmla="*/ 38 h 66"/>
                <a:gd name="T30" fmla="*/ 27 w 99"/>
                <a:gd name="T31" fmla="*/ 46 h 66"/>
                <a:gd name="T32" fmla="*/ 26 w 99"/>
                <a:gd name="T33" fmla="*/ 46 h 66"/>
                <a:gd name="T34" fmla="*/ 84 w 99"/>
                <a:gd name="T35" fmla="*/ 0 h 66"/>
                <a:gd name="T36" fmla="*/ 16 w 99"/>
                <a:gd name="T37" fmla="*/ 0 h 66"/>
                <a:gd name="T38" fmla="*/ 0 w 99"/>
                <a:gd name="T39" fmla="*/ 15 h 66"/>
                <a:gd name="T40" fmla="*/ 0 w 99"/>
                <a:gd name="T41" fmla="*/ 51 h 66"/>
                <a:gd name="T42" fmla="*/ 16 w 99"/>
                <a:gd name="T43" fmla="*/ 66 h 66"/>
                <a:gd name="T44" fmla="*/ 84 w 99"/>
                <a:gd name="T45" fmla="*/ 66 h 66"/>
                <a:gd name="T46" fmla="*/ 99 w 99"/>
                <a:gd name="T47" fmla="*/ 51 h 66"/>
                <a:gd name="T48" fmla="*/ 99 w 99"/>
                <a:gd name="T49" fmla="*/ 35 h 66"/>
                <a:gd name="T50" fmla="*/ 99 w 99"/>
                <a:gd name="T51" fmla="*/ 35 h 66"/>
                <a:gd name="T52" fmla="*/ 99 w 99"/>
                <a:gd name="T53" fmla="*/ 28 h 66"/>
                <a:gd name="T54" fmla="*/ 99 w 99"/>
                <a:gd name="T55" fmla="*/ 28 h 66"/>
                <a:gd name="T56" fmla="*/ 99 w 99"/>
                <a:gd name="T57" fmla="*/ 15 h 66"/>
                <a:gd name="T58" fmla="*/ 84 w 99"/>
                <a:gd name="T5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66">
                  <a:moveTo>
                    <a:pt x="26" y="46"/>
                  </a:moveTo>
                  <a:cubicBezTo>
                    <a:pt x="25" y="46"/>
                    <a:pt x="24" y="45"/>
                    <a:pt x="23" y="44"/>
                  </a:cubicBezTo>
                  <a:cubicBezTo>
                    <a:pt x="23" y="43"/>
                    <a:pt x="24" y="42"/>
                    <a:pt x="25" y="41"/>
                  </a:cubicBezTo>
                  <a:cubicBezTo>
                    <a:pt x="25" y="41"/>
                    <a:pt x="28" y="41"/>
                    <a:pt x="32" y="39"/>
                  </a:cubicBezTo>
                  <a:cubicBezTo>
                    <a:pt x="35" y="38"/>
                    <a:pt x="41" y="36"/>
                    <a:pt x="46" y="33"/>
                  </a:cubicBezTo>
                  <a:cubicBezTo>
                    <a:pt x="57" y="28"/>
                    <a:pt x="69" y="19"/>
                    <a:pt x="72" y="9"/>
                  </a:cubicBezTo>
                  <a:cubicBezTo>
                    <a:pt x="73" y="8"/>
                    <a:pt x="74" y="8"/>
                    <a:pt x="75" y="8"/>
                  </a:cubicBezTo>
                  <a:cubicBezTo>
                    <a:pt x="75" y="8"/>
                    <a:pt x="75" y="8"/>
                    <a:pt x="76" y="8"/>
                  </a:cubicBezTo>
                  <a:cubicBezTo>
                    <a:pt x="77" y="8"/>
                    <a:pt x="78" y="10"/>
                    <a:pt x="77" y="11"/>
                  </a:cubicBezTo>
                  <a:cubicBezTo>
                    <a:pt x="75" y="17"/>
                    <a:pt x="71" y="22"/>
                    <a:pt x="66" y="26"/>
                  </a:cubicBezTo>
                  <a:cubicBezTo>
                    <a:pt x="73" y="27"/>
                    <a:pt x="78" y="31"/>
                    <a:pt x="80" y="38"/>
                  </a:cubicBezTo>
                  <a:cubicBezTo>
                    <a:pt x="83" y="47"/>
                    <a:pt x="79" y="57"/>
                    <a:pt x="70" y="59"/>
                  </a:cubicBezTo>
                  <a:cubicBezTo>
                    <a:pt x="68" y="60"/>
                    <a:pt x="66" y="60"/>
                    <a:pt x="64" y="60"/>
                  </a:cubicBezTo>
                  <a:cubicBezTo>
                    <a:pt x="57" y="60"/>
                    <a:pt x="50" y="56"/>
                    <a:pt x="48" y="48"/>
                  </a:cubicBezTo>
                  <a:cubicBezTo>
                    <a:pt x="47" y="45"/>
                    <a:pt x="47" y="41"/>
                    <a:pt x="48" y="38"/>
                  </a:cubicBezTo>
                  <a:cubicBezTo>
                    <a:pt x="37" y="43"/>
                    <a:pt x="27" y="46"/>
                    <a:pt x="27" y="46"/>
                  </a:cubicBezTo>
                  <a:cubicBezTo>
                    <a:pt x="26" y="46"/>
                    <a:pt x="26" y="46"/>
                    <a:pt x="26" y="46"/>
                  </a:cubicBezTo>
                  <a:moveTo>
                    <a:pt x="84" y="0"/>
                  </a:moveTo>
                  <a:cubicBezTo>
                    <a:pt x="16" y="0"/>
                    <a:pt x="16" y="0"/>
                    <a:pt x="16" y="0"/>
                  </a:cubicBezTo>
                  <a:cubicBezTo>
                    <a:pt x="7" y="0"/>
                    <a:pt x="0" y="7"/>
                    <a:pt x="0" y="15"/>
                  </a:cubicBezTo>
                  <a:cubicBezTo>
                    <a:pt x="0" y="51"/>
                    <a:pt x="0" y="51"/>
                    <a:pt x="0" y="51"/>
                  </a:cubicBezTo>
                  <a:cubicBezTo>
                    <a:pt x="0" y="59"/>
                    <a:pt x="7" y="66"/>
                    <a:pt x="16" y="66"/>
                  </a:cubicBezTo>
                  <a:cubicBezTo>
                    <a:pt x="84" y="66"/>
                    <a:pt x="84" y="66"/>
                    <a:pt x="84" y="66"/>
                  </a:cubicBezTo>
                  <a:cubicBezTo>
                    <a:pt x="92" y="66"/>
                    <a:pt x="99" y="59"/>
                    <a:pt x="99" y="51"/>
                  </a:cubicBezTo>
                  <a:cubicBezTo>
                    <a:pt x="99" y="35"/>
                    <a:pt x="99" y="35"/>
                    <a:pt x="99" y="35"/>
                  </a:cubicBezTo>
                  <a:cubicBezTo>
                    <a:pt x="99" y="35"/>
                    <a:pt x="99" y="35"/>
                    <a:pt x="99" y="35"/>
                  </a:cubicBezTo>
                  <a:cubicBezTo>
                    <a:pt x="99" y="28"/>
                    <a:pt x="99" y="28"/>
                    <a:pt x="99" y="28"/>
                  </a:cubicBezTo>
                  <a:cubicBezTo>
                    <a:pt x="99" y="28"/>
                    <a:pt x="99" y="28"/>
                    <a:pt x="99" y="28"/>
                  </a:cubicBezTo>
                  <a:cubicBezTo>
                    <a:pt x="99" y="15"/>
                    <a:pt x="99" y="15"/>
                    <a:pt x="99" y="15"/>
                  </a:cubicBezTo>
                  <a:cubicBezTo>
                    <a:pt x="99" y="7"/>
                    <a:pt x="92" y="0"/>
                    <a:pt x="84"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1" name="Freeform 1053"/>
            <p:cNvSpPr>
              <a:spLocks noEditPoints="1"/>
            </p:cNvSpPr>
            <p:nvPr/>
          </p:nvSpPr>
          <p:spPr bwMode="auto">
            <a:xfrm>
              <a:off x="1965326" y="5438776"/>
              <a:ext cx="19050" cy="17463"/>
            </a:xfrm>
            <a:custGeom>
              <a:avLst/>
              <a:gdLst>
                <a:gd name="T0" fmla="*/ 26 w 36"/>
                <a:gd name="T1" fmla="*/ 13 h 34"/>
                <a:gd name="T2" fmla="*/ 21 w 36"/>
                <a:gd name="T3" fmla="*/ 11 h 34"/>
                <a:gd name="T4" fmla="*/ 19 w 36"/>
                <a:gd name="T5" fmla="*/ 3 h 34"/>
                <a:gd name="T6" fmla="*/ 22 w 36"/>
                <a:gd name="T7" fmla="*/ 3 h 34"/>
                <a:gd name="T8" fmla="*/ 27 w 36"/>
                <a:gd name="T9" fmla="*/ 5 h 34"/>
                <a:gd name="T10" fmla="*/ 28 w 36"/>
                <a:gd name="T11" fmla="*/ 12 h 34"/>
                <a:gd name="T12" fmla="*/ 26 w 36"/>
                <a:gd name="T13" fmla="*/ 13 h 34"/>
                <a:gd name="T14" fmla="*/ 19 w 36"/>
                <a:gd name="T15" fmla="*/ 0 h 34"/>
                <a:gd name="T16" fmla="*/ 1 w 36"/>
                <a:gd name="T17" fmla="*/ 11 h 34"/>
                <a:gd name="T18" fmla="*/ 1 w 36"/>
                <a:gd name="T19" fmla="*/ 12 h 34"/>
                <a:gd name="T20" fmla="*/ 1 w 36"/>
                <a:gd name="T21" fmla="*/ 22 h 34"/>
                <a:gd name="T22" fmla="*/ 17 w 36"/>
                <a:gd name="T23" fmla="*/ 34 h 34"/>
                <a:gd name="T24" fmla="*/ 23 w 36"/>
                <a:gd name="T25" fmla="*/ 33 h 34"/>
                <a:gd name="T26" fmla="*/ 33 w 36"/>
                <a:gd name="T27" fmla="*/ 12 h 34"/>
                <a:gd name="T28" fmla="*/ 19 w 36"/>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4">
                  <a:moveTo>
                    <a:pt x="26" y="13"/>
                  </a:moveTo>
                  <a:cubicBezTo>
                    <a:pt x="24" y="13"/>
                    <a:pt x="23" y="12"/>
                    <a:pt x="21" y="11"/>
                  </a:cubicBezTo>
                  <a:cubicBezTo>
                    <a:pt x="19" y="8"/>
                    <a:pt x="18" y="5"/>
                    <a:pt x="19" y="3"/>
                  </a:cubicBezTo>
                  <a:cubicBezTo>
                    <a:pt x="20" y="3"/>
                    <a:pt x="21" y="3"/>
                    <a:pt x="22" y="3"/>
                  </a:cubicBezTo>
                  <a:cubicBezTo>
                    <a:pt x="23" y="3"/>
                    <a:pt x="25" y="3"/>
                    <a:pt x="27" y="5"/>
                  </a:cubicBezTo>
                  <a:cubicBezTo>
                    <a:pt x="29" y="7"/>
                    <a:pt x="30" y="10"/>
                    <a:pt x="28" y="12"/>
                  </a:cubicBezTo>
                  <a:cubicBezTo>
                    <a:pt x="28" y="12"/>
                    <a:pt x="27" y="13"/>
                    <a:pt x="26" y="13"/>
                  </a:cubicBezTo>
                  <a:moveTo>
                    <a:pt x="19" y="0"/>
                  </a:moveTo>
                  <a:cubicBezTo>
                    <a:pt x="14" y="5"/>
                    <a:pt x="7" y="8"/>
                    <a:pt x="1" y="11"/>
                  </a:cubicBezTo>
                  <a:cubicBezTo>
                    <a:pt x="1" y="12"/>
                    <a:pt x="1" y="12"/>
                    <a:pt x="1" y="12"/>
                  </a:cubicBezTo>
                  <a:cubicBezTo>
                    <a:pt x="0" y="15"/>
                    <a:pt x="0" y="19"/>
                    <a:pt x="1" y="22"/>
                  </a:cubicBezTo>
                  <a:cubicBezTo>
                    <a:pt x="3" y="30"/>
                    <a:pt x="10" y="34"/>
                    <a:pt x="17" y="34"/>
                  </a:cubicBezTo>
                  <a:cubicBezTo>
                    <a:pt x="19" y="34"/>
                    <a:pt x="21" y="34"/>
                    <a:pt x="23" y="33"/>
                  </a:cubicBezTo>
                  <a:cubicBezTo>
                    <a:pt x="32" y="31"/>
                    <a:pt x="36" y="21"/>
                    <a:pt x="33" y="12"/>
                  </a:cubicBezTo>
                  <a:cubicBezTo>
                    <a:pt x="31" y="5"/>
                    <a:pt x="26" y="1"/>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2" name="Freeform 1054"/>
            <p:cNvSpPr/>
            <p:nvPr/>
          </p:nvSpPr>
          <p:spPr bwMode="auto">
            <a:xfrm>
              <a:off x="1974851" y="5440363"/>
              <a:ext cx="6350" cy="4763"/>
            </a:xfrm>
            <a:custGeom>
              <a:avLst/>
              <a:gdLst>
                <a:gd name="T0" fmla="*/ 4 w 12"/>
                <a:gd name="T1" fmla="*/ 0 h 10"/>
                <a:gd name="T2" fmla="*/ 1 w 12"/>
                <a:gd name="T3" fmla="*/ 0 h 10"/>
                <a:gd name="T4" fmla="*/ 3 w 12"/>
                <a:gd name="T5" fmla="*/ 8 h 10"/>
                <a:gd name="T6" fmla="*/ 8 w 12"/>
                <a:gd name="T7" fmla="*/ 10 h 10"/>
                <a:gd name="T8" fmla="*/ 10 w 12"/>
                <a:gd name="T9" fmla="*/ 9 h 10"/>
                <a:gd name="T10" fmla="*/ 9 w 12"/>
                <a:gd name="T11" fmla="*/ 2 h 10"/>
                <a:gd name="T12" fmla="*/ 4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4" y="0"/>
                  </a:moveTo>
                  <a:cubicBezTo>
                    <a:pt x="3" y="0"/>
                    <a:pt x="2" y="0"/>
                    <a:pt x="1" y="0"/>
                  </a:cubicBezTo>
                  <a:cubicBezTo>
                    <a:pt x="0" y="2"/>
                    <a:pt x="1" y="5"/>
                    <a:pt x="3" y="8"/>
                  </a:cubicBezTo>
                  <a:cubicBezTo>
                    <a:pt x="5" y="9"/>
                    <a:pt x="6" y="10"/>
                    <a:pt x="8" y="10"/>
                  </a:cubicBezTo>
                  <a:cubicBezTo>
                    <a:pt x="9" y="10"/>
                    <a:pt x="10" y="9"/>
                    <a:pt x="10" y="9"/>
                  </a:cubicBezTo>
                  <a:cubicBezTo>
                    <a:pt x="12" y="7"/>
                    <a:pt x="11" y="4"/>
                    <a:pt x="9" y="2"/>
                  </a:cubicBezTo>
                  <a:cubicBezTo>
                    <a:pt x="7" y="0"/>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3" name="Freeform 1055"/>
            <p:cNvSpPr/>
            <p:nvPr/>
          </p:nvSpPr>
          <p:spPr bwMode="auto">
            <a:xfrm>
              <a:off x="1952626" y="5429251"/>
              <a:ext cx="28575" cy="20638"/>
            </a:xfrm>
            <a:custGeom>
              <a:avLst/>
              <a:gdLst>
                <a:gd name="T0" fmla="*/ 52 w 55"/>
                <a:gd name="T1" fmla="*/ 0 h 38"/>
                <a:gd name="T2" fmla="*/ 49 w 55"/>
                <a:gd name="T3" fmla="*/ 1 h 38"/>
                <a:gd name="T4" fmla="*/ 23 w 55"/>
                <a:gd name="T5" fmla="*/ 25 h 38"/>
                <a:gd name="T6" fmla="*/ 9 w 55"/>
                <a:gd name="T7" fmla="*/ 31 h 38"/>
                <a:gd name="T8" fmla="*/ 2 w 55"/>
                <a:gd name="T9" fmla="*/ 33 h 38"/>
                <a:gd name="T10" fmla="*/ 0 w 55"/>
                <a:gd name="T11" fmla="*/ 36 h 38"/>
                <a:gd name="T12" fmla="*/ 3 w 55"/>
                <a:gd name="T13" fmla="*/ 38 h 38"/>
                <a:gd name="T14" fmla="*/ 4 w 55"/>
                <a:gd name="T15" fmla="*/ 38 h 38"/>
                <a:gd name="T16" fmla="*/ 25 w 55"/>
                <a:gd name="T17" fmla="*/ 30 h 38"/>
                <a:gd name="T18" fmla="*/ 25 w 55"/>
                <a:gd name="T19" fmla="*/ 29 h 38"/>
                <a:gd name="T20" fmla="*/ 43 w 55"/>
                <a:gd name="T21" fmla="*/ 18 h 38"/>
                <a:gd name="T22" fmla="*/ 54 w 55"/>
                <a:gd name="T23" fmla="*/ 3 h 38"/>
                <a:gd name="T24" fmla="*/ 53 w 55"/>
                <a:gd name="T25" fmla="*/ 0 h 38"/>
                <a:gd name="T26" fmla="*/ 52 w 55"/>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8">
                  <a:moveTo>
                    <a:pt x="52" y="0"/>
                  </a:moveTo>
                  <a:cubicBezTo>
                    <a:pt x="51" y="0"/>
                    <a:pt x="50" y="0"/>
                    <a:pt x="49" y="1"/>
                  </a:cubicBezTo>
                  <a:cubicBezTo>
                    <a:pt x="46" y="11"/>
                    <a:pt x="34" y="20"/>
                    <a:pt x="23" y="25"/>
                  </a:cubicBezTo>
                  <a:cubicBezTo>
                    <a:pt x="18" y="28"/>
                    <a:pt x="12" y="30"/>
                    <a:pt x="9" y="31"/>
                  </a:cubicBezTo>
                  <a:cubicBezTo>
                    <a:pt x="5" y="33"/>
                    <a:pt x="2" y="33"/>
                    <a:pt x="2" y="33"/>
                  </a:cubicBezTo>
                  <a:cubicBezTo>
                    <a:pt x="1" y="34"/>
                    <a:pt x="0" y="35"/>
                    <a:pt x="0" y="36"/>
                  </a:cubicBezTo>
                  <a:cubicBezTo>
                    <a:pt x="1" y="37"/>
                    <a:pt x="2" y="38"/>
                    <a:pt x="3" y="38"/>
                  </a:cubicBezTo>
                  <a:cubicBezTo>
                    <a:pt x="4" y="38"/>
                    <a:pt x="4" y="38"/>
                    <a:pt x="4" y="38"/>
                  </a:cubicBezTo>
                  <a:cubicBezTo>
                    <a:pt x="4" y="38"/>
                    <a:pt x="14" y="35"/>
                    <a:pt x="25" y="30"/>
                  </a:cubicBezTo>
                  <a:cubicBezTo>
                    <a:pt x="25" y="30"/>
                    <a:pt x="25" y="30"/>
                    <a:pt x="25" y="29"/>
                  </a:cubicBezTo>
                  <a:cubicBezTo>
                    <a:pt x="31" y="26"/>
                    <a:pt x="38" y="23"/>
                    <a:pt x="43" y="18"/>
                  </a:cubicBezTo>
                  <a:cubicBezTo>
                    <a:pt x="48" y="14"/>
                    <a:pt x="52" y="9"/>
                    <a:pt x="54" y="3"/>
                  </a:cubicBezTo>
                  <a:cubicBezTo>
                    <a:pt x="55" y="2"/>
                    <a:pt x="54" y="0"/>
                    <a:pt x="53" y="0"/>
                  </a:cubicBezTo>
                  <a:cubicBezTo>
                    <a:pt x="52" y="0"/>
                    <a:pt x="52" y="0"/>
                    <a:pt x="5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4" name="Freeform 1056"/>
            <p:cNvSpPr>
              <a:spLocks noEditPoints="1"/>
            </p:cNvSpPr>
            <p:nvPr/>
          </p:nvSpPr>
          <p:spPr bwMode="auto">
            <a:xfrm>
              <a:off x="1954213" y="5424488"/>
              <a:ext cx="30163" cy="34925"/>
            </a:xfrm>
            <a:custGeom>
              <a:avLst/>
              <a:gdLst>
                <a:gd name="T0" fmla="*/ 17 w 19"/>
                <a:gd name="T1" fmla="*/ 0 h 22"/>
                <a:gd name="T2" fmla="*/ 6 w 19"/>
                <a:gd name="T3" fmla="*/ 22 h 22"/>
                <a:gd name="T4" fmla="*/ 7 w 19"/>
                <a:gd name="T5" fmla="*/ 22 h 22"/>
                <a:gd name="T6" fmla="*/ 19 w 19"/>
                <a:gd name="T7" fmla="*/ 0 h 22"/>
                <a:gd name="T8" fmla="*/ 17 w 19"/>
                <a:gd name="T9" fmla="*/ 0 h 22"/>
                <a:gd name="T10" fmla="*/ 11 w 19"/>
                <a:gd name="T11" fmla="*/ 0 h 22"/>
                <a:gd name="T12" fmla="*/ 0 w 19"/>
                <a:gd name="T13" fmla="*/ 22 h 22"/>
                <a:gd name="T14" fmla="*/ 3 w 19"/>
                <a:gd name="T15" fmla="*/ 22 h 22"/>
                <a:gd name="T16" fmla="*/ 15 w 19"/>
                <a:gd name="T17" fmla="*/ 0 h 22"/>
                <a:gd name="T18" fmla="*/ 11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7" y="0"/>
                  </a:moveTo>
                  <a:lnTo>
                    <a:pt x="6" y="22"/>
                  </a:lnTo>
                  <a:lnTo>
                    <a:pt x="7" y="22"/>
                  </a:lnTo>
                  <a:lnTo>
                    <a:pt x="19" y="0"/>
                  </a:lnTo>
                  <a:lnTo>
                    <a:pt x="17" y="0"/>
                  </a:lnTo>
                  <a:close/>
                  <a:moveTo>
                    <a:pt x="11" y="0"/>
                  </a:moveTo>
                  <a:lnTo>
                    <a:pt x="0" y="22"/>
                  </a:lnTo>
                  <a:lnTo>
                    <a:pt x="3" y="22"/>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5" name="Freeform 1057"/>
            <p:cNvSpPr>
              <a:spLocks noEditPoints="1"/>
            </p:cNvSpPr>
            <p:nvPr/>
          </p:nvSpPr>
          <p:spPr bwMode="auto">
            <a:xfrm>
              <a:off x="2039938" y="5424488"/>
              <a:ext cx="30163" cy="34925"/>
            </a:xfrm>
            <a:custGeom>
              <a:avLst/>
              <a:gdLst>
                <a:gd name="T0" fmla="*/ 17 w 19"/>
                <a:gd name="T1" fmla="*/ 0 h 22"/>
                <a:gd name="T2" fmla="*/ 6 w 19"/>
                <a:gd name="T3" fmla="*/ 22 h 22"/>
                <a:gd name="T4" fmla="*/ 8 w 19"/>
                <a:gd name="T5" fmla="*/ 22 h 22"/>
                <a:gd name="T6" fmla="*/ 19 w 19"/>
                <a:gd name="T7" fmla="*/ 0 h 22"/>
                <a:gd name="T8" fmla="*/ 17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7" y="0"/>
                  </a:moveTo>
                  <a:lnTo>
                    <a:pt x="6" y="22"/>
                  </a:lnTo>
                  <a:lnTo>
                    <a:pt x="8" y="22"/>
                  </a:lnTo>
                  <a:lnTo>
                    <a:pt x="19" y="0"/>
                  </a:lnTo>
                  <a:lnTo>
                    <a:pt x="17" y="0"/>
                  </a:lnTo>
                  <a:close/>
                  <a:moveTo>
                    <a:pt x="12" y="0"/>
                  </a:moveTo>
                  <a:lnTo>
                    <a:pt x="0" y="22"/>
                  </a:lnTo>
                  <a:lnTo>
                    <a:pt x="4" y="22"/>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6" name="Freeform 1058"/>
            <p:cNvSpPr/>
            <p:nvPr/>
          </p:nvSpPr>
          <p:spPr bwMode="auto">
            <a:xfrm>
              <a:off x="2025651" y="5424488"/>
              <a:ext cx="53975" cy="36513"/>
            </a:xfrm>
            <a:custGeom>
              <a:avLst/>
              <a:gdLst>
                <a:gd name="T0" fmla="*/ 17 w 102"/>
                <a:gd name="T1" fmla="*/ 68 h 68"/>
                <a:gd name="T2" fmla="*/ 0 w 102"/>
                <a:gd name="T3" fmla="*/ 52 h 68"/>
                <a:gd name="T4" fmla="*/ 0 w 102"/>
                <a:gd name="T5" fmla="*/ 16 h 68"/>
                <a:gd name="T6" fmla="*/ 17 w 102"/>
                <a:gd name="T7" fmla="*/ 0 h 68"/>
                <a:gd name="T8" fmla="*/ 17 w 102"/>
                <a:gd name="T9" fmla="*/ 1 h 68"/>
                <a:gd name="T10" fmla="*/ 17 w 102"/>
                <a:gd name="T11" fmla="*/ 2 h 68"/>
                <a:gd name="T12" fmla="*/ 3 w 102"/>
                <a:gd name="T13" fmla="*/ 16 h 68"/>
                <a:gd name="T14" fmla="*/ 3 w 102"/>
                <a:gd name="T15" fmla="*/ 52 h 68"/>
                <a:gd name="T16" fmla="*/ 17 w 102"/>
                <a:gd name="T17" fmla="*/ 66 h 68"/>
                <a:gd name="T18" fmla="*/ 85 w 102"/>
                <a:gd name="T19" fmla="*/ 66 h 68"/>
                <a:gd name="T20" fmla="*/ 99 w 102"/>
                <a:gd name="T21" fmla="*/ 52 h 68"/>
                <a:gd name="T22" fmla="*/ 99 w 102"/>
                <a:gd name="T23" fmla="*/ 16 h 68"/>
                <a:gd name="T24" fmla="*/ 85 w 102"/>
                <a:gd name="T25" fmla="*/ 2 h 68"/>
                <a:gd name="T26" fmla="*/ 17 w 102"/>
                <a:gd name="T27" fmla="*/ 2 h 68"/>
                <a:gd name="T28" fmla="*/ 17 w 102"/>
                <a:gd name="T29" fmla="*/ 1 h 68"/>
                <a:gd name="T30" fmla="*/ 17 w 102"/>
                <a:gd name="T31" fmla="*/ 0 h 68"/>
                <a:gd name="T32" fmla="*/ 85 w 102"/>
                <a:gd name="T33" fmla="*/ 0 h 68"/>
                <a:gd name="T34" fmla="*/ 102 w 102"/>
                <a:gd name="T35" fmla="*/ 16 h 68"/>
                <a:gd name="T36" fmla="*/ 102 w 102"/>
                <a:gd name="T37" fmla="*/ 52 h 68"/>
                <a:gd name="T38" fmla="*/ 85 w 102"/>
                <a:gd name="T39" fmla="*/ 68 h 68"/>
                <a:gd name="T40" fmla="*/ 17 w 102"/>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68">
                  <a:moveTo>
                    <a:pt x="17" y="68"/>
                  </a:moveTo>
                  <a:cubicBezTo>
                    <a:pt x="8" y="68"/>
                    <a:pt x="0" y="61"/>
                    <a:pt x="0" y="52"/>
                  </a:cubicBezTo>
                  <a:cubicBezTo>
                    <a:pt x="0" y="16"/>
                    <a:pt x="0" y="16"/>
                    <a:pt x="0" y="16"/>
                  </a:cubicBezTo>
                  <a:cubicBezTo>
                    <a:pt x="0" y="7"/>
                    <a:pt x="8" y="0"/>
                    <a:pt x="17" y="0"/>
                  </a:cubicBezTo>
                  <a:cubicBezTo>
                    <a:pt x="17" y="1"/>
                    <a:pt x="17" y="1"/>
                    <a:pt x="17" y="1"/>
                  </a:cubicBezTo>
                  <a:cubicBezTo>
                    <a:pt x="17" y="2"/>
                    <a:pt x="17" y="2"/>
                    <a:pt x="17" y="2"/>
                  </a:cubicBezTo>
                  <a:cubicBezTo>
                    <a:pt x="9" y="2"/>
                    <a:pt x="3" y="8"/>
                    <a:pt x="3" y="16"/>
                  </a:cubicBezTo>
                  <a:cubicBezTo>
                    <a:pt x="3" y="52"/>
                    <a:pt x="3" y="52"/>
                    <a:pt x="3" y="52"/>
                  </a:cubicBezTo>
                  <a:cubicBezTo>
                    <a:pt x="3" y="60"/>
                    <a:pt x="9" y="66"/>
                    <a:pt x="17" y="66"/>
                  </a:cubicBezTo>
                  <a:cubicBezTo>
                    <a:pt x="85" y="66"/>
                    <a:pt x="85" y="66"/>
                    <a:pt x="85" y="66"/>
                  </a:cubicBezTo>
                  <a:cubicBezTo>
                    <a:pt x="93" y="66"/>
                    <a:pt x="99" y="60"/>
                    <a:pt x="99" y="52"/>
                  </a:cubicBezTo>
                  <a:cubicBezTo>
                    <a:pt x="99" y="16"/>
                    <a:pt x="99" y="16"/>
                    <a:pt x="99" y="16"/>
                  </a:cubicBezTo>
                  <a:cubicBezTo>
                    <a:pt x="99" y="8"/>
                    <a:pt x="93" y="2"/>
                    <a:pt x="85" y="2"/>
                  </a:cubicBezTo>
                  <a:cubicBezTo>
                    <a:pt x="17" y="2"/>
                    <a:pt x="17" y="2"/>
                    <a:pt x="17" y="2"/>
                  </a:cubicBezTo>
                  <a:cubicBezTo>
                    <a:pt x="17" y="1"/>
                    <a:pt x="17" y="1"/>
                    <a:pt x="17" y="1"/>
                  </a:cubicBezTo>
                  <a:cubicBezTo>
                    <a:pt x="17" y="0"/>
                    <a:pt x="17" y="0"/>
                    <a:pt x="17" y="0"/>
                  </a:cubicBezTo>
                  <a:cubicBezTo>
                    <a:pt x="85" y="0"/>
                    <a:pt x="85" y="0"/>
                    <a:pt x="85" y="0"/>
                  </a:cubicBezTo>
                  <a:cubicBezTo>
                    <a:pt x="94" y="0"/>
                    <a:pt x="102" y="7"/>
                    <a:pt x="102" y="16"/>
                  </a:cubicBezTo>
                  <a:cubicBezTo>
                    <a:pt x="102" y="52"/>
                    <a:pt x="102" y="52"/>
                    <a:pt x="102" y="52"/>
                  </a:cubicBezTo>
                  <a:cubicBezTo>
                    <a:pt x="102" y="61"/>
                    <a:pt x="94" y="68"/>
                    <a:pt x="85" y="68"/>
                  </a:cubicBezTo>
                  <a:lnTo>
                    <a:pt x="17" y="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7" name="Freeform 1059"/>
            <p:cNvSpPr/>
            <p:nvPr/>
          </p:nvSpPr>
          <p:spPr bwMode="auto">
            <a:xfrm>
              <a:off x="1939926" y="5424488"/>
              <a:ext cx="53975" cy="36513"/>
            </a:xfrm>
            <a:custGeom>
              <a:avLst/>
              <a:gdLst>
                <a:gd name="T0" fmla="*/ 17 w 102"/>
                <a:gd name="T1" fmla="*/ 68 h 68"/>
                <a:gd name="T2" fmla="*/ 0 w 102"/>
                <a:gd name="T3" fmla="*/ 52 h 68"/>
                <a:gd name="T4" fmla="*/ 0 w 102"/>
                <a:gd name="T5" fmla="*/ 16 h 68"/>
                <a:gd name="T6" fmla="*/ 17 w 102"/>
                <a:gd name="T7" fmla="*/ 0 h 68"/>
                <a:gd name="T8" fmla="*/ 85 w 102"/>
                <a:gd name="T9" fmla="*/ 0 h 68"/>
                <a:gd name="T10" fmla="*/ 85 w 102"/>
                <a:gd name="T11" fmla="*/ 1 h 68"/>
                <a:gd name="T12" fmla="*/ 85 w 102"/>
                <a:gd name="T13" fmla="*/ 2 h 68"/>
                <a:gd name="T14" fmla="*/ 17 w 102"/>
                <a:gd name="T15" fmla="*/ 2 h 68"/>
                <a:gd name="T16" fmla="*/ 3 w 102"/>
                <a:gd name="T17" fmla="*/ 16 h 68"/>
                <a:gd name="T18" fmla="*/ 3 w 102"/>
                <a:gd name="T19" fmla="*/ 52 h 68"/>
                <a:gd name="T20" fmla="*/ 17 w 102"/>
                <a:gd name="T21" fmla="*/ 66 h 68"/>
                <a:gd name="T22" fmla="*/ 85 w 102"/>
                <a:gd name="T23" fmla="*/ 66 h 68"/>
                <a:gd name="T24" fmla="*/ 99 w 102"/>
                <a:gd name="T25" fmla="*/ 52 h 68"/>
                <a:gd name="T26" fmla="*/ 99 w 102"/>
                <a:gd name="T27" fmla="*/ 16 h 68"/>
                <a:gd name="T28" fmla="*/ 85 w 102"/>
                <a:gd name="T29" fmla="*/ 2 h 68"/>
                <a:gd name="T30" fmla="*/ 85 w 102"/>
                <a:gd name="T31" fmla="*/ 1 h 68"/>
                <a:gd name="T32" fmla="*/ 85 w 102"/>
                <a:gd name="T33" fmla="*/ 0 h 68"/>
                <a:gd name="T34" fmla="*/ 102 w 102"/>
                <a:gd name="T35" fmla="*/ 16 h 68"/>
                <a:gd name="T36" fmla="*/ 102 w 102"/>
                <a:gd name="T37" fmla="*/ 52 h 68"/>
                <a:gd name="T38" fmla="*/ 85 w 102"/>
                <a:gd name="T39" fmla="*/ 68 h 68"/>
                <a:gd name="T40" fmla="*/ 17 w 102"/>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68">
                  <a:moveTo>
                    <a:pt x="17" y="68"/>
                  </a:moveTo>
                  <a:cubicBezTo>
                    <a:pt x="8" y="68"/>
                    <a:pt x="0" y="61"/>
                    <a:pt x="0" y="52"/>
                  </a:cubicBezTo>
                  <a:cubicBezTo>
                    <a:pt x="0" y="16"/>
                    <a:pt x="0" y="16"/>
                    <a:pt x="0" y="16"/>
                  </a:cubicBezTo>
                  <a:cubicBezTo>
                    <a:pt x="0" y="7"/>
                    <a:pt x="8" y="0"/>
                    <a:pt x="17" y="0"/>
                  </a:cubicBezTo>
                  <a:cubicBezTo>
                    <a:pt x="85" y="0"/>
                    <a:pt x="85" y="0"/>
                    <a:pt x="85" y="0"/>
                  </a:cubicBezTo>
                  <a:cubicBezTo>
                    <a:pt x="85" y="1"/>
                    <a:pt x="85" y="1"/>
                    <a:pt x="85" y="1"/>
                  </a:cubicBezTo>
                  <a:cubicBezTo>
                    <a:pt x="85" y="2"/>
                    <a:pt x="85" y="2"/>
                    <a:pt x="85" y="2"/>
                  </a:cubicBezTo>
                  <a:cubicBezTo>
                    <a:pt x="17" y="2"/>
                    <a:pt x="17" y="2"/>
                    <a:pt x="17" y="2"/>
                  </a:cubicBezTo>
                  <a:cubicBezTo>
                    <a:pt x="9" y="2"/>
                    <a:pt x="3" y="8"/>
                    <a:pt x="3" y="16"/>
                  </a:cubicBezTo>
                  <a:cubicBezTo>
                    <a:pt x="3" y="52"/>
                    <a:pt x="3" y="52"/>
                    <a:pt x="3" y="52"/>
                  </a:cubicBezTo>
                  <a:cubicBezTo>
                    <a:pt x="3" y="60"/>
                    <a:pt x="9" y="66"/>
                    <a:pt x="17" y="66"/>
                  </a:cubicBezTo>
                  <a:cubicBezTo>
                    <a:pt x="85" y="66"/>
                    <a:pt x="85" y="66"/>
                    <a:pt x="85" y="66"/>
                  </a:cubicBezTo>
                  <a:cubicBezTo>
                    <a:pt x="93" y="66"/>
                    <a:pt x="99" y="60"/>
                    <a:pt x="99" y="52"/>
                  </a:cubicBezTo>
                  <a:cubicBezTo>
                    <a:pt x="99" y="16"/>
                    <a:pt x="99" y="16"/>
                    <a:pt x="99" y="16"/>
                  </a:cubicBezTo>
                  <a:cubicBezTo>
                    <a:pt x="99" y="8"/>
                    <a:pt x="93" y="2"/>
                    <a:pt x="85" y="2"/>
                  </a:cubicBezTo>
                  <a:cubicBezTo>
                    <a:pt x="85" y="1"/>
                    <a:pt x="85" y="1"/>
                    <a:pt x="85" y="1"/>
                  </a:cubicBezTo>
                  <a:cubicBezTo>
                    <a:pt x="85" y="0"/>
                    <a:pt x="85" y="0"/>
                    <a:pt x="85" y="0"/>
                  </a:cubicBezTo>
                  <a:cubicBezTo>
                    <a:pt x="94" y="0"/>
                    <a:pt x="102" y="7"/>
                    <a:pt x="102" y="16"/>
                  </a:cubicBezTo>
                  <a:cubicBezTo>
                    <a:pt x="102" y="52"/>
                    <a:pt x="102" y="52"/>
                    <a:pt x="102" y="52"/>
                  </a:cubicBezTo>
                  <a:cubicBezTo>
                    <a:pt x="102" y="61"/>
                    <a:pt x="94" y="68"/>
                    <a:pt x="85" y="68"/>
                  </a:cubicBezTo>
                  <a:lnTo>
                    <a:pt x="17" y="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8" name="Freeform 1060"/>
            <p:cNvSpPr/>
            <p:nvPr/>
          </p:nvSpPr>
          <p:spPr bwMode="auto">
            <a:xfrm>
              <a:off x="1901826" y="5430838"/>
              <a:ext cx="30163" cy="42863"/>
            </a:xfrm>
            <a:custGeom>
              <a:avLst/>
              <a:gdLst>
                <a:gd name="T0" fmla="*/ 54 w 56"/>
                <a:gd name="T1" fmla="*/ 27 h 80"/>
                <a:gd name="T2" fmla="*/ 24 w 56"/>
                <a:gd name="T3" fmla="*/ 7 h 80"/>
                <a:gd name="T4" fmla="*/ 11 w 56"/>
                <a:gd name="T5" fmla="*/ 51 h 80"/>
                <a:gd name="T6" fmla="*/ 56 w 56"/>
                <a:gd name="T7" fmla="*/ 57 h 80"/>
                <a:gd name="T8" fmla="*/ 54 w 56"/>
                <a:gd name="T9" fmla="*/ 27 h 80"/>
              </a:gdLst>
              <a:ahLst/>
              <a:cxnLst>
                <a:cxn ang="0">
                  <a:pos x="T0" y="T1"/>
                </a:cxn>
                <a:cxn ang="0">
                  <a:pos x="T2" y="T3"/>
                </a:cxn>
                <a:cxn ang="0">
                  <a:pos x="T4" y="T5"/>
                </a:cxn>
                <a:cxn ang="0">
                  <a:pos x="T6" y="T7"/>
                </a:cxn>
                <a:cxn ang="0">
                  <a:pos x="T8" y="T9"/>
                </a:cxn>
              </a:cxnLst>
              <a:rect l="0" t="0" r="r" b="b"/>
              <a:pathLst>
                <a:path w="56" h="80">
                  <a:moveTo>
                    <a:pt x="54" y="27"/>
                  </a:moveTo>
                  <a:cubicBezTo>
                    <a:pt x="54" y="27"/>
                    <a:pt x="48" y="0"/>
                    <a:pt x="24" y="7"/>
                  </a:cubicBezTo>
                  <a:cubicBezTo>
                    <a:pt x="0" y="13"/>
                    <a:pt x="2" y="39"/>
                    <a:pt x="11" y="51"/>
                  </a:cubicBezTo>
                  <a:cubicBezTo>
                    <a:pt x="19" y="63"/>
                    <a:pt x="48" y="80"/>
                    <a:pt x="56" y="57"/>
                  </a:cubicBezTo>
                  <a:cubicBezTo>
                    <a:pt x="56" y="42"/>
                    <a:pt x="54" y="27"/>
                    <a:pt x="54"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9" name="Freeform 1061"/>
            <p:cNvSpPr/>
            <p:nvPr/>
          </p:nvSpPr>
          <p:spPr bwMode="auto">
            <a:xfrm>
              <a:off x="1901826" y="5430838"/>
              <a:ext cx="30163" cy="42863"/>
            </a:xfrm>
            <a:custGeom>
              <a:avLst/>
              <a:gdLst>
                <a:gd name="T0" fmla="*/ 24 w 56"/>
                <a:gd name="T1" fmla="*/ 7 h 80"/>
                <a:gd name="T2" fmla="*/ 54 w 56"/>
                <a:gd name="T3" fmla="*/ 27 h 80"/>
                <a:gd name="T4" fmla="*/ 54 w 56"/>
                <a:gd name="T5" fmla="*/ 27 h 80"/>
                <a:gd name="T6" fmla="*/ 22 w 56"/>
                <a:gd name="T7" fmla="*/ 10 h 80"/>
                <a:gd name="T8" fmla="*/ 20 w 56"/>
                <a:gd name="T9" fmla="*/ 56 h 80"/>
                <a:gd name="T10" fmla="*/ 56 w 56"/>
                <a:gd name="T11" fmla="*/ 57 h 80"/>
                <a:gd name="T12" fmla="*/ 11 w 56"/>
                <a:gd name="T13" fmla="*/ 51 h 80"/>
                <a:gd name="T14" fmla="*/ 24 w 56"/>
                <a:gd name="T15" fmla="*/ 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80">
                  <a:moveTo>
                    <a:pt x="24" y="7"/>
                  </a:moveTo>
                  <a:cubicBezTo>
                    <a:pt x="48" y="0"/>
                    <a:pt x="54" y="27"/>
                    <a:pt x="54" y="27"/>
                  </a:cubicBezTo>
                  <a:cubicBezTo>
                    <a:pt x="54" y="27"/>
                    <a:pt x="54" y="27"/>
                    <a:pt x="54" y="27"/>
                  </a:cubicBezTo>
                  <a:cubicBezTo>
                    <a:pt x="54" y="27"/>
                    <a:pt x="44" y="5"/>
                    <a:pt x="22" y="10"/>
                  </a:cubicBezTo>
                  <a:cubicBezTo>
                    <a:pt x="0" y="15"/>
                    <a:pt x="10" y="50"/>
                    <a:pt x="20" y="56"/>
                  </a:cubicBezTo>
                  <a:cubicBezTo>
                    <a:pt x="30" y="61"/>
                    <a:pt x="46" y="70"/>
                    <a:pt x="56" y="57"/>
                  </a:cubicBezTo>
                  <a:cubicBezTo>
                    <a:pt x="48" y="80"/>
                    <a:pt x="19" y="63"/>
                    <a:pt x="11" y="51"/>
                  </a:cubicBezTo>
                  <a:cubicBezTo>
                    <a:pt x="2" y="39"/>
                    <a:pt x="0" y="13"/>
                    <a:pt x="2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0" name="Freeform 1062"/>
            <p:cNvSpPr/>
            <p:nvPr/>
          </p:nvSpPr>
          <p:spPr bwMode="auto">
            <a:xfrm>
              <a:off x="1912938" y="5440363"/>
              <a:ext cx="12700" cy="12700"/>
            </a:xfrm>
            <a:custGeom>
              <a:avLst/>
              <a:gdLst>
                <a:gd name="T0" fmla="*/ 24 w 24"/>
                <a:gd name="T1" fmla="*/ 18 h 23"/>
                <a:gd name="T2" fmla="*/ 21 w 24"/>
                <a:gd name="T3" fmla="*/ 8 h 23"/>
                <a:gd name="T4" fmla="*/ 21 w 24"/>
                <a:gd name="T5" fmla="*/ 7 h 23"/>
                <a:gd name="T6" fmla="*/ 14 w 24"/>
                <a:gd name="T7" fmla="*/ 1 h 23"/>
                <a:gd name="T8" fmla="*/ 10 w 24"/>
                <a:gd name="T9" fmla="*/ 0 h 23"/>
                <a:gd name="T10" fmla="*/ 8 w 24"/>
                <a:gd name="T11" fmla="*/ 2 h 23"/>
                <a:gd name="T12" fmla="*/ 9 w 24"/>
                <a:gd name="T13" fmla="*/ 4 h 23"/>
                <a:gd name="T14" fmla="*/ 9 w 24"/>
                <a:gd name="T15" fmla="*/ 4 h 23"/>
                <a:gd name="T16" fmla="*/ 12 w 24"/>
                <a:gd name="T17" fmla="*/ 4 h 23"/>
                <a:gd name="T18" fmla="*/ 16 w 24"/>
                <a:gd name="T19" fmla="*/ 7 h 23"/>
                <a:gd name="T20" fmla="*/ 12 w 24"/>
                <a:gd name="T21" fmla="*/ 9 h 23"/>
                <a:gd name="T22" fmla="*/ 1 w 24"/>
                <a:gd name="T23" fmla="*/ 19 h 23"/>
                <a:gd name="T24" fmla="*/ 1 w 24"/>
                <a:gd name="T25" fmla="*/ 20 h 23"/>
                <a:gd name="T26" fmla="*/ 2 w 24"/>
                <a:gd name="T27" fmla="*/ 22 h 23"/>
                <a:gd name="T28" fmla="*/ 2 w 24"/>
                <a:gd name="T29" fmla="*/ 22 h 23"/>
                <a:gd name="T30" fmla="*/ 4 w 24"/>
                <a:gd name="T31" fmla="*/ 21 h 23"/>
                <a:gd name="T32" fmla="*/ 5 w 24"/>
                <a:gd name="T33" fmla="*/ 20 h 23"/>
                <a:gd name="T34" fmla="*/ 14 w 24"/>
                <a:gd name="T35" fmla="*/ 12 h 23"/>
                <a:gd name="T36" fmla="*/ 18 w 24"/>
                <a:gd name="T37" fmla="*/ 11 h 23"/>
                <a:gd name="T38" fmla="*/ 18 w 24"/>
                <a:gd name="T39" fmla="*/ 10 h 23"/>
                <a:gd name="T40" fmla="*/ 21 w 24"/>
                <a:gd name="T41" fmla="*/ 18 h 23"/>
                <a:gd name="T42" fmla="*/ 22 w 24"/>
                <a:gd name="T43" fmla="*/ 20 h 23"/>
                <a:gd name="T44" fmla="*/ 23 w 24"/>
                <a:gd name="T45" fmla="*/ 20 h 23"/>
                <a:gd name="T46" fmla="*/ 24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24" y="18"/>
                  </a:moveTo>
                  <a:cubicBezTo>
                    <a:pt x="24" y="13"/>
                    <a:pt x="23" y="10"/>
                    <a:pt x="21" y="8"/>
                  </a:cubicBezTo>
                  <a:cubicBezTo>
                    <a:pt x="21" y="7"/>
                    <a:pt x="21" y="7"/>
                    <a:pt x="21" y="7"/>
                  </a:cubicBezTo>
                  <a:cubicBezTo>
                    <a:pt x="19" y="4"/>
                    <a:pt x="16" y="2"/>
                    <a:pt x="14" y="1"/>
                  </a:cubicBezTo>
                  <a:cubicBezTo>
                    <a:pt x="11" y="0"/>
                    <a:pt x="10" y="0"/>
                    <a:pt x="10" y="0"/>
                  </a:cubicBezTo>
                  <a:cubicBezTo>
                    <a:pt x="9" y="0"/>
                    <a:pt x="8" y="1"/>
                    <a:pt x="8" y="2"/>
                  </a:cubicBezTo>
                  <a:cubicBezTo>
                    <a:pt x="8"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4" y="13"/>
                    <a:pt x="1" y="19"/>
                  </a:cubicBezTo>
                  <a:cubicBezTo>
                    <a:pt x="1" y="19"/>
                    <a:pt x="1" y="20"/>
                    <a:pt x="1" y="20"/>
                  </a:cubicBezTo>
                  <a:cubicBezTo>
                    <a:pt x="0" y="21"/>
                    <a:pt x="1" y="22"/>
                    <a:pt x="2" y="22"/>
                  </a:cubicBezTo>
                  <a:cubicBezTo>
                    <a:pt x="2" y="22"/>
                    <a:pt x="2" y="22"/>
                    <a:pt x="2" y="22"/>
                  </a:cubicBezTo>
                  <a:cubicBezTo>
                    <a:pt x="3" y="23"/>
                    <a:pt x="4" y="22"/>
                    <a:pt x="4" y="21"/>
                  </a:cubicBezTo>
                  <a:cubicBezTo>
                    <a:pt x="5" y="20"/>
                    <a:pt x="5" y="20"/>
                    <a:pt x="5" y="20"/>
                  </a:cubicBezTo>
                  <a:cubicBezTo>
                    <a:pt x="7" y="16"/>
                    <a:pt x="10" y="13"/>
                    <a:pt x="14" y="12"/>
                  </a:cubicBezTo>
                  <a:cubicBezTo>
                    <a:pt x="15" y="11"/>
                    <a:pt x="17" y="11"/>
                    <a:pt x="18" y="11"/>
                  </a:cubicBezTo>
                  <a:cubicBezTo>
                    <a:pt x="18" y="10"/>
                    <a:pt x="18" y="10"/>
                    <a:pt x="18" y="10"/>
                  </a:cubicBezTo>
                  <a:cubicBezTo>
                    <a:pt x="19" y="12"/>
                    <a:pt x="20" y="15"/>
                    <a:pt x="21" y="18"/>
                  </a:cubicBezTo>
                  <a:cubicBezTo>
                    <a:pt x="21" y="19"/>
                    <a:pt x="21" y="19"/>
                    <a:pt x="22" y="20"/>
                  </a:cubicBezTo>
                  <a:cubicBezTo>
                    <a:pt x="23" y="20"/>
                    <a:pt x="23" y="20"/>
                    <a:pt x="23" y="20"/>
                  </a:cubicBezTo>
                  <a:cubicBezTo>
                    <a:pt x="24" y="20"/>
                    <a:pt x="24" y="19"/>
                    <a:pt x="24"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1" name="Freeform 1063"/>
            <p:cNvSpPr/>
            <p:nvPr/>
          </p:nvSpPr>
          <p:spPr bwMode="auto">
            <a:xfrm>
              <a:off x="2085976" y="5430838"/>
              <a:ext cx="30163" cy="42863"/>
            </a:xfrm>
            <a:custGeom>
              <a:avLst/>
              <a:gdLst>
                <a:gd name="T0" fmla="*/ 2 w 56"/>
                <a:gd name="T1" fmla="*/ 27 h 80"/>
                <a:gd name="T2" fmla="*/ 32 w 56"/>
                <a:gd name="T3" fmla="*/ 7 h 80"/>
                <a:gd name="T4" fmla="*/ 45 w 56"/>
                <a:gd name="T5" fmla="*/ 51 h 80"/>
                <a:gd name="T6" fmla="*/ 0 w 56"/>
                <a:gd name="T7" fmla="*/ 57 h 80"/>
                <a:gd name="T8" fmla="*/ 2 w 56"/>
                <a:gd name="T9" fmla="*/ 27 h 80"/>
              </a:gdLst>
              <a:ahLst/>
              <a:cxnLst>
                <a:cxn ang="0">
                  <a:pos x="T0" y="T1"/>
                </a:cxn>
                <a:cxn ang="0">
                  <a:pos x="T2" y="T3"/>
                </a:cxn>
                <a:cxn ang="0">
                  <a:pos x="T4" y="T5"/>
                </a:cxn>
                <a:cxn ang="0">
                  <a:pos x="T6" y="T7"/>
                </a:cxn>
                <a:cxn ang="0">
                  <a:pos x="T8" y="T9"/>
                </a:cxn>
              </a:cxnLst>
              <a:rect l="0" t="0" r="r" b="b"/>
              <a:pathLst>
                <a:path w="56" h="80">
                  <a:moveTo>
                    <a:pt x="2" y="27"/>
                  </a:moveTo>
                  <a:cubicBezTo>
                    <a:pt x="2" y="27"/>
                    <a:pt x="8" y="0"/>
                    <a:pt x="32" y="7"/>
                  </a:cubicBezTo>
                  <a:cubicBezTo>
                    <a:pt x="56" y="13"/>
                    <a:pt x="54" y="39"/>
                    <a:pt x="45" y="51"/>
                  </a:cubicBezTo>
                  <a:cubicBezTo>
                    <a:pt x="37" y="63"/>
                    <a:pt x="7" y="80"/>
                    <a:pt x="0" y="57"/>
                  </a:cubicBezTo>
                  <a:cubicBezTo>
                    <a:pt x="0" y="42"/>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2" name="Freeform 1064"/>
            <p:cNvSpPr/>
            <p:nvPr/>
          </p:nvSpPr>
          <p:spPr bwMode="auto">
            <a:xfrm>
              <a:off x="2085976" y="5430838"/>
              <a:ext cx="30163" cy="42863"/>
            </a:xfrm>
            <a:custGeom>
              <a:avLst/>
              <a:gdLst>
                <a:gd name="T0" fmla="*/ 32 w 56"/>
                <a:gd name="T1" fmla="*/ 7 h 80"/>
                <a:gd name="T2" fmla="*/ 2 w 56"/>
                <a:gd name="T3" fmla="*/ 27 h 80"/>
                <a:gd name="T4" fmla="*/ 2 w 56"/>
                <a:gd name="T5" fmla="*/ 27 h 80"/>
                <a:gd name="T6" fmla="*/ 34 w 56"/>
                <a:gd name="T7" fmla="*/ 10 h 80"/>
                <a:gd name="T8" fmla="*/ 36 w 56"/>
                <a:gd name="T9" fmla="*/ 56 h 80"/>
                <a:gd name="T10" fmla="*/ 0 w 56"/>
                <a:gd name="T11" fmla="*/ 57 h 80"/>
                <a:gd name="T12" fmla="*/ 45 w 56"/>
                <a:gd name="T13" fmla="*/ 51 h 80"/>
                <a:gd name="T14" fmla="*/ 32 w 56"/>
                <a:gd name="T15" fmla="*/ 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80">
                  <a:moveTo>
                    <a:pt x="32" y="7"/>
                  </a:moveTo>
                  <a:cubicBezTo>
                    <a:pt x="8" y="0"/>
                    <a:pt x="2" y="27"/>
                    <a:pt x="2" y="27"/>
                  </a:cubicBezTo>
                  <a:cubicBezTo>
                    <a:pt x="2" y="27"/>
                    <a:pt x="2" y="27"/>
                    <a:pt x="2" y="27"/>
                  </a:cubicBezTo>
                  <a:cubicBezTo>
                    <a:pt x="2" y="27"/>
                    <a:pt x="12" y="5"/>
                    <a:pt x="34" y="10"/>
                  </a:cubicBezTo>
                  <a:cubicBezTo>
                    <a:pt x="56" y="15"/>
                    <a:pt x="46" y="50"/>
                    <a:pt x="36" y="56"/>
                  </a:cubicBezTo>
                  <a:cubicBezTo>
                    <a:pt x="26" y="61"/>
                    <a:pt x="10" y="70"/>
                    <a:pt x="0" y="57"/>
                  </a:cubicBezTo>
                  <a:cubicBezTo>
                    <a:pt x="7" y="80"/>
                    <a:pt x="37" y="63"/>
                    <a:pt x="45" y="51"/>
                  </a:cubicBezTo>
                  <a:cubicBezTo>
                    <a:pt x="54" y="39"/>
                    <a:pt x="56" y="13"/>
                    <a:pt x="32"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3" name="Freeform 1065"/>
            <p:cNvSpPr/>
            <p:nvPr/>
          </p:nvSpPr>
          <p:spPr bwMode="auto">
            <a:xfrm>
              <a:off x="2092326" y="5440363"/>
              <a:ext cx="14288" cy="12700"/>
            </a:xfrm>
            <a:custGeom>
              <a:avLst/>
              <a:gdLst>
                <a:gd name="T0" fmla="*/ 1 w 24"/>
                <a:gd name="T1" fmla="*/ 18 h 23"/>
                <a:gd name="T2" fmla="*/ 4 w 24"/>
                <a:gd name="T3" fmla="*/ 8 h 23"/>
                <a:gd name="T4" fmla="*/ 4 w 24"/>
                <a:gd name="T5" fmla="*/ 7 h 23"/>
                <a:gd name="T6" fmla="*/ 11 w 24"/>
                <a:gd name="T7" fmla="*/ 1 h 23"/>
                <a:gd name="T8" fmla="*/ 15 w 24"/>
                <a:gd name="T9" fmla="*/ 0 h 23"/>
                <a:gd name="T10" fmla="*/ 17 w 24"/>
                <a:gd name="T11" fmla="*/ 2 h 23"/>
                <a:gd name="T12" fmla="*/ 15 w 24"/>
                <a:gd name="T13" fmla="*/ 4 h 23"/>
                <a:gd name="T14" fmla="*/ 15 w 24"/>
                <a:gd name="T15" fmla="*/ 4 h 23"/>
                <a:gd name="T16" fmla="*/ 13 w 24"/>
                <a:gd name="T17" fmla="*/ 4 h 23"/>
                <a:gd name="T18" fmla="*/ 9 w 24"/>
                <a:gd name="T19" fmla="*/ 7 h 23"/>
                <a:gd name="T20" fmla="*/ 13 w 24"/>
                <a:gd name="T21" fmla="*/ 9 h 23"/>
                <a:gd name="T22" fmla="*/ 24 w 24"/>
                <a:gd name="T23" fmla="*/ 19 h 23"/>
                <a:gd name="T24" fmla="*/ 24 w 24"/>
                <a:gd name="T25" fmla="*/ 20 h 23"/>
                <a:gd name="T26" fmla="*/ 23 w 24"/>
                <a:gd name="T27" fmla="*/ 22 h 23"/>
                <a:gd name="T28" fmla="*/ 23 w 24"/>
                <a:gd name="T29" fmla="*/ 22 h 23"/>
                <a:gd name="T30" fmla="*/ 21 w 24"/>
                <a:gd name="T31" fmla="*/ 21 h 23"/>
                <a:gd name="T32" fmla="*/ 20 w 24"/>
                <a:gd name="T33" fmla="*/ 20 h 23"/>
                <a:gd name="T34" fmla="*/ 11 w 24"/>
                <a:gd name="T35" fmla="*/ 12 h 23"/>
                <a:gd name="T36" fmla="*/ 7 w 24"/>
                <a:gd name="T37" fmla="*/ 11 h 23"/>
                <a:gd name="T38" fmla="*/ 6 w 24"/>
                <a:gd name="T39" fmla="*/ 10 h 23"/>
                <a:gd name="T40" fmla="*/ 4 w 24"/>
                <a:gd name="T41" fmla="*/ 18 h 23"/>
                <a:gd name="T42" fmla="*/ 3 w 24"/>
                <a:gd name="T43" fmla="*/ 20 h 23"/>
                <a:gd name="T44" fmla="*/ 2 w 24"/>
                <a:gd name="T45" fmla="*/ 20 h 23"/>
                <a:gd name="T46" fmla="*/ 1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 y="18"/>
                  </a:moveTo>
                  <a:cubicBezTo>
                    <a:pt x="1" y="13"/>
                    <a:pt x="2" y="10"/>
                    <a:pt x="4" y="8"/>
                  </a:cubicBezTo>
                  <a:cubicBezTo>
                    <a:pt x="4" y="7"/>
                    <a:pt x="4" y="7"/>
                    <a:pt x="4" y="7"/>
                  </a:cubicBezTo>
                  <a:cubicBezTo>
                    <a:pt x="6"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4"/>
                  </a:cubicBezTo>
                  <a:cubicBezTo>
                    <a:pt x="12" y="5"/>
                    <a:pt x="10" y="6"/>
                    <a:pt x="9" y="7"/>
                  </a:cubicBezTo>
                  <a:cubicBezTo>
                    <a:pt x="10" y="8"/>
                    <a:pt x="11" y="8"/>
                    <a:pt x="13" y="9"/>
                  </a:cubicBezTo>
                  <a:cubicBezTo>
                    <a:pt x="16" y="10"/>
                    <a:pt x="21" y="13"/>
                    <a:pt x="24" y="19"/>
                  </a:cubicBezTo>
                  <a:cubicBezTo>
                    <a:pt x="24" y="19"/>
                    <a:pt x="24" y="20"/>
                    <a:pt x="24" y="20"/>
                  </a:cubicBezTo>
                  <a:cubicBezTo>
                    <a:pt x="24" y="21"/>
                    <a:pt x="24" y="22"/>
                    <a:pt x="23" y="22"/>
                  </a:cubicBezTo>
                  <a:cubicBezTo>
                    <a:pt x="23" y="22"/>
                    <a:pt x="23" y="22"/>
                    <a:pt x="23" y="22"/>
                  </a:cubicBezTo>
                  <a:cubicBezTo>
                    <a:pt x="22" y="23"/>
                    <a:pt x="21" y="22"/>
                    <a:pt x="21" y="21"/>
                  </a:cubicBezTo>
                  <a:cubicBezTo>
                    <a:pt x="20" y="20"/>
                    <a:pt x="20" y="20"/>
                    <a:pt x="20" y="20"/>
                  </a:cubicBezTo>
                  <a:cubicBezTo>
                    <a:pt x="18" y="16"/>
                    <a:pt x="15" y="13"/>
                    <a:pt x="11" y="12"/>
                  </a:cubicBezTo>
                  <a:cubicBezTo>
                    <a:pt x="10" y="11"/>
                    <a:pt x="8" y="11"/>
                    <a:pt x="7" y="11"/>
                  </a:cubicBezTo>
                  <a:cubicBezTo>
                    <a:pt x="6" y="10"/>
                    <a:pt x="6" y="10"/>
                    <a:pt x="6" y="10"/>
                  </a:cubicBezTo>
                  <a:cubicBezTo>
                    <a:pt x="5" y="12"/>
                    <a:pt x="5" y="15"/>
                    <a:pt x="4" y="18"/>
                  </a:cubicBezTo>
                  <a:cubicBezTo>
                    <a:pt x="4" y="19"/>
                    <a:pt x="4" y="19"/>
                    <a:pt x="3" y="20"/>
                  </a:cubicBezTo>
                  <a:cubicBezTo>
                    <a:pt x="2" y="20"/>
                    <a:pt x="2" y="20"/>
                    <a:pt x="2" y="20"/>
                  </a:cubicBezTo>
                  <a:cubicBezTo>
                    <a:pt x="1" y="20"/>
                    <a:pt x="0" y="19"/>
                    <a:pt x="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4" name="Freeform 1066"/>
            <p:cNvSpPr/>
            <p:nvPr/>
          </p:nvSpPr>
          <p:spPr bwMode="auto">
            <a:xfrm>
              <a:off x="2038351" y="5478463"/>
              <a:ext cx="77788" cy="71438"/>
            </a:xfrm>
            <a:custGeom>
              <a:avLst/>
              <a:gdLst>
                <a:gd name="T0" fmla="*/ 105 w 144"/>
                <a:gd name="T1" fmla="*/ 95 h 135"/>
                <a:gd name="T2" fmla="*/ 60 w 144"/>
                <a:gd name="T3" fmla="*/ 127 h 135"/>
                <a:gd name="T4" fmla="*/ 9 w 144"/>
                <a:gd name="T5" fmla="*/ 110 h 135"/>
                <a:gd name="T6" fmla="*/ 26 w 144"/>
                <a:gd name="T7" fmla="*/ 64 h 135"/>
                <a:gd name="T8" fmla="*/ 80 w 144"/>
                <a:gd name="T9" fmla="*/ 29 h 135"/>
                <a:gd name="T10" fmla="*/ 99 w 144"/>
                <a:gd name="T11" fmla="*/ 3 h 135"/>
                <a:gd name="T12" fmla="*/ 114 w 144"/>
                <a:gd name="T13" fmla="*/ 8 h 135"/>
                <a:gd name="T14" fmla="*/ 139 w 144"/>
                <a:gd name="T15" fmla="*/ 16 h 135"/>
                <a:gd name="T16" fmla="*/ 117 w 144"/>
                <a:gd name="T17" fmla="*/ 82 h 135"/>
                <a:gd name="T18" fmla="*/ 105 w 144"/>
                <a:gd name="T19" fmla="*/ 9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135">
                  <a:moveTo>
                    <a:pt x="105" y="95"/>
                  </a:moveTo>
                  <a:cubicBezTo>
                    <a:pt x="91" y="108"/>
                    <a:pt x="76" y="121"/>
                    <a:pt x="60" y="127"/>
                  </a:cubicBezTo>
                  <a:cubicBezTo>
                    <a:pt x="39" y="135"/>
                    <a:pt x="15" y="125"/>
                    <a:pt x="9" y="110"/>
                  </a:cubicBezTo>
                  <a:cubicBezTo>
                    <a:pt x="3" y="95"/>
                    <a:pt x="0" y="71"/>
                    <a:pt x="26" y="64"/>
                  </a:cubicBezTo>
                  <a:cubicBezTo>
                    <a:pt x="52" y="56"/>
                    <a:pt x="71" y="48"/>
                    <a:pt x="80" y="29"/>
                  </a:cubicBezTo>
                  <a:cubicBezTo>
                    <a:pt x="89" y="11"/>
                    <a:pt x="88" y="6"/>
                    <a:pt x="99" y="3"/>
                  </a:cubicBezTo>
                  <a:cubicBezTo>
                    <a:pt x="110" y="0"/>
                    <a:pt x="111" y="5"/>
                    <a:pt x="114" y="8"/>
                  </a:cubicBezTo>
                  <a:cubicBezTo>
                    <a:pt x="121" y="0"/>
                    <a:pt x="135" y="1"/>
                    <a:pt x="139" y="16"/>
                  </a:cubicBezTo>
                  <a:cubicBezTo>
                    <a:pt x="144" y="39"/>
                    <a:pt x="131" y="65"/>
                    <a:pt x="117" y="82"/>
                  </a:cubicBezTo>
                  <a:cubicBezTo>
                    <a:pt x="113" y="86"/>
                    <a:pt x="109" y="91"/>
                    <a:pt x="105" y="9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5" name="Freeform 1067"/>
            <p:cNvSpPr/>
            <p:nvPr/>
          </p:nvSpPr>
          <p:spPr bwMode="auto">
            <a:xfrm>
              <a:off x="2054226" y="5532438"/>
              <a:ext cx="73025" cy="90488"/>
            </a:xfrm>
            <a:custGeom>
              <a:avLst/>
              <a:gdLst>
                <a:gd name="T0" fmla="*/ 80 w 137"/>
                <a:gd name="T1" fmla="*/ 0 h 170"/>
                <a:gd name="T2" fmla="*/ 115 w 137"/>
                <a:gd name="T3" fmla="*/ 73 h 170"/>
                <a:gd name="T4" fmla="*/ 121 w 137"/>
                <a:gd name="T5" fmla="*/ 149 h 170"/>
                <a:gd name="T6" fmla="*/ 39 w 137"/>
                <a:gd name="T7" fmla="*/ 126 h 170"/>
                <a:gd name="T8" fmla="*/ 0 w 137"/>
                <a:gd name="T9" fmla="*/ 35 h 170"/>
                <a:gd name="T10" fmla="*/ 80 w 137"/>
                <a:gd name="T11" fmla="*/ 0 h 170"/>
              </a:gdLst>
              <a:ahLst/>
              <a:cxnLst>
                <a:cxn ang="0">
                  <a:pos x="T0" y="T1"/>
                </a:cxn>
                <a:cxn ang="0">
                  <a:pos x="T2" y="T3"/>
                </a:cxn>
                <a:cxn ang="0">
                  <a:pos x="T4" y="T5"/>
                </a:cxn>
                <a:cxn ang="0">
                  <a:pos x="T6" y="T7"/>
                </a:cxn>
                <a:cxn ang="0">
                  <a:pos x="T8" y="T9"/>
                </a:cxn>
                <a:cxn ang="0">
                  <a:pos x="T10" y="T11"/>
                </a:cxn>
              </a:cxnLst>
              <a:rect l="0" t="0" r="r" b="b"/>
              <a:pathLst>
                <a:path w="137" h="170">
                  <a:moveTo>
                    <a:pt x="80" y="0"/>
                  </a:moveTo>
                  <a:cubicBezTo>
                    <a:pt x="80" y="0"/>
                    <a:pt x="104" y="53"/>
                    <a:pt x="115" y="73"/>
                  </a:cubicBezTo>
                  <a:cubicBezTo>
                    <a:pt x="126" y="92"/>
                    <a:pt x="137" y="129"/>
                    <a:pt x="121" y="149"/>
                  </a:cubicBezTo>
                  <a:cubicBezTo>
                    <a:pt x="106" y="170"/>
                    <a:pt x="59" y="164"/>
                    <a:pt x="39" y="126"/>
                  </a:cubicBezTo>
                  <a:cubicBezTo>
                    <a:pt x="22" y="94"/>
                    <a:pt x="1" y="53"/>
                    <a:pt x="0" y="35"/>
                  </a:cubicBezTo>
                  <a:cubicBezTo>
                    <a:pt x="46" y="19"/>
                    <a:pt x="80" y="0"/>
                    <a:pt x="80"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6" name="Freeform 1068"/>
            <p:cNvSpPr/>
            <p:nvPr/>
          </p:nvSpPr>
          <p:spPr bwMode="auto">
            <a:xfrm>
              <a:off x="2041526" y="5478463"/>
              <a:ext cx="71438" cy="66675"/>
            </a:xfrm>
            <a:custGeom>
              <a:avLst/>
              <a:gdLst>
                <a:gd name="T0" fmla="*/ 96 w 133"/>
                <a:gd name="T1" fmla="*/ 93 h 125"/>
                <a:gd name="T2" fmla="*/ 35 w 133"/>
                <a:gd name="T3" fmla="*/ 122 h 125"/>
                <a:gd name="T4" fmla="*/ 2 w 133"/>
                <a:gd name="T5" fmla="*/ 98 h 125"/>
                <a:gd name="T6" fmla="*/ 12 w 133"/>
                <a:gd name="T7" fmla="*/ 68 h 125"/>
                <a:gd name="T8" fmla="*/ 66 w 133"/>
                <a:gd name="T9" fmla="*/ 43 h 125"/>
                <a:gd name="T10" fmla="*/ 87 w 133"/>
                <a:gd name="T11" fmla="*/ 6 h 125"/>
                <a:gd name="T12" fmla="*/ 107 w 133"/>
                <a:gd name="T13" fmla="*/ 10 h 125"/>
                <a:gd name="T14" fmla="*/ 92 w 133"/>
                <a:gd name="T15" fmla="*/ 61 h 125"/>
                <a:gd name="T16" fmla="*/ 61 w 133"/>
                <a:gd name="T17" fmla="*/ 87 h 125"/>
                <a:gd name="T18" fmla="*/ 69 w 133"/>
                <a:gd name="T19" fmla="*/ 86 h 125"/>
                <a:gd name="T20" fmla="*/ 107 w 133"/>
                <a:gd name="T21" fmla="*/ 46 h 125"/>
                <a:gd name="T22" fmla="*/ 110 w 133"/>
                <a:gd name="T23" fmla="*/ 9 h 125"/>
                <a:gd name="T24" fmla="*/ 121 w 133"/>
                <a:gd name="T25" fmla="*/ 4 h 125"/>
                <a:gd name="T26" fmla="*/ 130 w 133"/>
                <a:gd name="T27" fmla="*/ 38 h 125"/>
                <a:gd name="T28" fmla="*/ 96 w 133"/>
                <a:gd name="T29"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25">
                  <a:moveTo>
                    <a:pt x="96" y="93"/>
                  </a:moveTo>
                  <a:cubicBezTo>
                    <a:pt x="96" y="93"/>
                    <a:pt x="57" y="125"/>
                    <a:pt x="35" y="122"/>
                  </a:cubicBezTo>
                  <a:cubicBezTo>
                    <a:pt x="12" y="120"/>
                    <a:pt x="5" y="107"/>
                    <a:pt x="2" y="98"/>
                  </a:cubicBezTo>
                  <a:cubicBezTo>
                    <a:pt x="0" y="89"/>
                    <a:pt x="0" y="72"/>
                    <a:pt x="12" y="68"/>
                  </a:cubicBezTo>
                  <a:cubicBezTo>
                    <a:pt x="24" y="64"/>
                    <a:pt x="53" y="57"/>
                    <a:pt x="66" y="43"/>
                  </a:cubicBezTo>
                  <a:cubicBezTo>
                    <a:pt x="80" y="28"/>
                    <a:pt x="82" y="12"/>
                    <a:pt x="87" y="6"/>
                  </a:cubicBezTo>
                  <a:cubicBezTo>
                    <a:pt x="93" y="1"/>
                    <a:pt x="105" y="0"/>
                    <a:pt x="107" y="10"/>
                  </a:cubicBezTo>
                  <a:cubicBezTo>
                    <a:pt x="108" y="19"/>
                    <a:pt x="113" y="40"/>
                    <a:pt x="92" y="61"/>
                  </a:cubicBezTo>
                  <a:cubicBezTo>
                    <a:pt x="72" y="82"/>
                    <a:pt x="61" y="87"/>
                    <a:pt x="61" y="87"/>
                  </a:cubicBezTo>
                  <a:cubicBezTo>
                    <a:pt x="61" y="87"/>
                    <a:pt x="60" y="90"/>
                    <a:pt x="69" y="86"/>
                  </a:cubicBezTo>
                  <a:cubicBezTo>
                    <a:pt x="78" y="83"/>
                    <a:pt x="101" y="59"/>
                    <a:pt x="107" y="46"/>
                  </a:cubicBezTo>
                  <a:cubicBezTo>
                    <a:pt x="114" y="33"/>
                    <a:pt x="110" y="9"/>
                    <a:pt x="110" y="9"/>
                  </a:cubicBezTo>
                  <a:cubicBezTo>
                    <a:pt x="110" y="9"/>
                    <a:pt x="113" y="4"/>
                    <a:pt x="121" y="4"/>
                  </a:cubicBezTo>
                  <a:cubicBezTo>
                    <a:pt x="128" y="3"/>
                    <a:pt x="133" y="21"/>
                    <a:pt x="130" y="38"/>
                  </a:cubicBezTo>
                  <a:cubicBezTo>
                    <a:pt x="127" y="55"/>
                    <a:pt x="115" y="74"/>
                    <a:pt x="96" y="9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7" name="Freeform 1069"/>
            <p:cNvSpPr/>
            <p:nvPr/>
          </p:nvSpPr>
          <p:spPr bwMode="auto">
            <a:xfrm>
              <a:off x="2047876" y="5529263"/>
              <a:ext cx="50800" cy="26988"/>
            </a:xfrm>
            <a:custGeom>
              <a:avLst/>
              <a:gdLst>
                <a:gd name="T0" fmla="*/ 86 w 97"/>
                <a:gd name="T1" fmla="*/ 2 h 50"/>
                <a:gd name="T2" fmla="*/ 4 w 97"/>
                <a:gd name="T3" fmla="*/ 27 h 50"/>
                <a:gd name="T4" fmla="*/ 18 w 97"/>
                <a:gd name="T5" fmla="*/ 49 h 50"/>
                <a:gd name="T6" fmla="*/ 96 w 97"/>
                <a:gd name="T7" fmla="*/ 10 h 50"/>
                <a:gd name="T8" fmla="*/ 86 w 97"/>
                <a:gd name="T9" fmla="*/ 2 h 50"/>
              </a:gdLst>
              <a:ahLst/>
              <a:cxnLst>
                <a:cxn ang="0">
                  <a:pos x="T0" y="T1"/>
                </a:cxn>
                <a:cxn ang="0">
                  <a:pos x="T2" y="T3"/>
                </a:cxn>
                <a:cxn ang="0">
                  <a:pos x="T4" y="T5"/>
                </a:cxn>
                <a:cxn ang="0">
                  <a:pos x="T6" y="T7"/>
                </a:cxn>
                <a:cxn ang="0">
                  <a:pos x="T8" y="T9"/>
                </a:cxn>
              </a:cxnLst>
              <a:rect l="0" t="0" r="r" b="b"/>
              <a:pathLst>
                <a:path w="97" h="50">
                  <a:moveTo>
                    <a:pt x="86" y="2"/>
                  </a:moveTo>
                  <a:cubicBezTo>
                    <a:pt x="86" y="2"/>
                    <a:pt x="40" y="32"/>
                    <a:pt x="4" y="27"/>
                  </a:cubicBezTo>
                  <a:cubicBezTo>
                    <a:pt x="0" y="43"/>
                    <a:pt x="9" y="50"/>
                    <a:pt x="18" y="49"/>
                  </a:cubicBezTo>
                  <a:cubicBezTo>
                    <a:pt x="39" y="48"/>
                    <a:pt x="77" y="40"/>
                    <a:pt x="96" y="10"/>
                  </a:cubicBezTo>
                  <a:cubicBezTo>
                    <a:pt x="97" y="0"/>
                    <a:pt x="86" y="2"/>
                    <a:pt x="86" y="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8" name="Freeform 1070"/>
            <p:cNvSpPr/>
            <p:nvPr/>
          </p:nvSpPr>
          <p:spPr bwMode="auto">
            <a:xfrm>
              <a:off x="2057401" y="5540376"/>
              <a:ext cx="63500" cy="73025"/>
            </a:xfrm>
            <a:custGeom>
              <a:avLst/>
              <a:gdLst>
                <a:gd name="T0" fmla="*/ 92 w 120"/>
                <a:gd name="T1" fmla="*/ 32 h 137"/>
                <a:gd name="T2" fmla="*/ 76 w 120"/>
                <a:gd name="T3" fmla="*/ 4 h 137"/>
                <a:gd name="T4" fmla="*/ 44 w 120"/>
                <a:gd name="T5" fmla="*/ 24 h 137"/>
                <a:gd name="T6" fmla="*/ 6 w 120"/>
                <a:gd name="T7" fmla="*/ 42 h 137"/>
                <a:gd name="T8" fmla="*/ 46 w 120"/>
                <a:gd name="T9" fmla="*/ 119 h 137"/>
                <a:gd name="T10" fmla="*/ 87 w 120"/>
                <a:gd name="T11" fmla="*/ 134 h 137"/>
                <a:gd name="T12" fmla="*/ 115 w 120"/>
                <a:gd name="T13" fmla="*/ 90 h 137"/>
                <a:gd name="T14" fmla="*/ 92 w 120"/>
                <a:gd name="T15" fmla="*/ 32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37">
                  <a:moveTo>
                    <a:pt x="92" y="32"/>
                  </a:moveTo>
                  <a:cubicBezTo>
                    <a:pt x="92" y="32"/>
                    <a:pt x="80" y="7"/>
                    <a:pt x="76" y="4"/>
                  </a:cubicBezTo>
                  <a:cubicBezTo>
                    <a:pt x="72" y="0"/>
                    <a:pt x="60" y="18"/>
                    <a:pt x="44" y="24"/>
                  </a:cubicBezTo>
                  <a:cubicBezTo>
                    <a:pt x="28" y="29"/>
                    <a:pt x="0" y="28"/>
                    <a:pt x="6" y="42"/>
                  </a:cubicBezTo>
                  <a:cubicBezTo>
                    <a:pt x="11" y="56"/>
                    <a:pt x="31" y="108"/>
                    <a:pt x="46" y="119"/>
                  </a:cubicBezTo>
                  <a:cubicBezTo>
                    <a:pt x="62" y="130"/>
                    <a:pt x="73" y="137"/>
                    <a:pt x="87" y="134"/>
                  </a:cubicBezTo>
                  <a:cubicBezTo>
                    <a:pt x="101" y="131"/>
                    <a:pt x="120" y="115"/>
                    <a:pt x="115" y="90"/>
                  </a:cubicBezTo>
                  <a:cubicBezTo>
                    <a:pt x="109" y="66"/>
                    <a:pt x="92" y="32"/>
                    <a:pt x="92" y="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9" name="Freeform 1071"/>
            <p:cNvSpPr/>
            <p:nvPr/>
          </p:nvSpPr>
          <p:spPr bwMode="auto">
            <a:xfrm>
              <a:off x="1900238" y="5476876"/>
              <a:ext cx="77788" cy="73025"/>
            </a:xfrm>
            <a:custGeom>
              <a:avLst/>
              <a:gdLst>
                <a:gd name="T0" fmla="*/ 40 w 145"/>
                <a:gd name="T1" fmla="*/ 96 h 136"/>
                <a:gd name="T2" fmla="*/ 85 w 145"/>
                <a:gd name="T3" fmla="*/ 128 h 136"/>
                <a:gd name="T4" fmla="*/ 136 w 145"/>
                <a:gd name="T5" fmla="*/ 111 h 136"/>
                <a:gd name="T6" fmla="*/ 119 w 145"/>
                <a:gd name="T7" fmla="*/ 64 h 136"/>
                <a:gd name="T8" fmla="*/ 64 w 145"/>
                <a:gd name="T9" fmla="*/ 30 h 136"/>
                <a:gd name="T10" fmla="*/ 45 w 145"/>
                <a:gd name="T11" fmla="*/ 3 h 136"/>
                <a:gd name="T12" fmla="*/ 30 w 145"/>
                <a:gd name="T13" fmla="*/ 8 h 136"/>
                <a:gd name="T14" fmla="*/ 5 w 145"/>
                <a:gd name="T15" fmla="*/ 17 h 136"/>
                <a:gd name="T16" fmla="*/ 27 w 145"/>
                <a:gd name="T17" fmla="*/ 82 h 136"/>
                <a:gd name="T18" fmla="*/ 40 w 145"/>
                <a:gd name="T19" fmla="*/ 9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36">
                  <a:moveTo>
                    <a:pt x="40" y="96"/>
                  </a:moveTo>
                  <a:cubicBezTo>
                    <a:pt x="53" y="109"/>
                    <a:pt x="68" y="122"/>
                    <a:pt x="85" y="128"/>
                  </a:cubicBezTo>
                  <a:cubicBezTo>
                    <a:pt x="106" y="136"/>
                    <a:pt x="130" y="126"/>
                    <a:pt x="136" y="111"/>
                  </a:cubicBezTo>
                  <a:cubicBezTo>
                    <a:pt x="142" y="96"/>
                    <a:pt x="145" y="72"/>
                    <a:pt x="119" y="64"/>
                  </a:cubicBezTo>
                  <a:cubicBezTo>
                    <a:pt x="92" y="57"/>
                    <a:pt x="73" y="48"/>
                    <a:pt x="64" y="30"/>
                  </a:cubicBezTo>
                  <a:cubicBezTo>
                    <a:pt x="55" y="11"/>
                    <a:pt x="56" y="6"/>
                    <a:pt x="45" y="3"/>
                  </a:cubicBezTo>
                  <a:cubicBezTo>
                    <a:pt x="34" y="0"/>
                    <a:pt x="33" y="5"/>
                    <a:pt x="30" y="8"/>
                  </a:cubicBezTo>
                  <a:cubicBezTo>
                    <a:pt x="23" y="0"/>
                    <a:pt x="9" y="1"/>
                    <a:pt x="5" y="17"/>
                  </a:cubicBezTo>
                  <a:cubicBezTo>
                    <a:pt x="0" y="39"/>
                    <a:pt x="13" y="66"/>
                    <a:pt x="27" y="82"/>
                  </a:cubicBezTo>
                  <a:cubicBezTo>
                    <a:pt x="31" y="87"/>
                    <a:pt x="35" y="91"/>
                    <a:pt x="40" y="9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0" name="Freeform 1072"/>
            <p:cNvSpPr/>
            <p:nvPr/>
          </p:nvSpPr>
          <p:spPr bwMode="auto">
            <a:xfrm>
              <a:off x="1889126" y="5532438"/>
              <a:ext cx="73025" cy="90488"/>
            </a:xfrm>
            <a:custGeom>
              <a:avLst/>
              <a:gdLst>
                <a:gd name="T0" fmla="*/ 58 w 138"/>
                <a:gd name="T1" fmla="*/ 0 h 171"/>
                <a:gd name="T2" fmla="*/ 22 w 138"/>
                <a:gd name="T3" fmla="*/ 73 h 171"/>
                <a:gd name="T4" fmla="*/ 16 w 138"/>
                <a:gd name="T5" fmla="*/ 150 h 171"/>
                <a:gd name="T6" fmla="*/ 99 w 138"/>
                <a:gd name="T7" fmla="*/ 127 h 171"/>
                <a:gd name="T8" fmla="*/ 138 w 138"/>
                <a:gd name="T9" fmla="*/ 35 h 171"/>
                <a:gd name="T10" fmla="*/ 58 w 138"/>
                <a:gd name="T11" fmla="*/ 0 h 171"/>
              </a:gdLst>
              <a:ahLst/>
              <a:cxnLst>
                <a:cxn ang="0">
                  <a:pos x="T0" y="T1"/>
                </a:cxn>
                <a:cxn ang="0">
                  <a:pos x="T2" y="T3"/>
                </a:cxn>
                <a:cxn ang="0">
                  <a:pos x="T4" y="T5"/>
                </a:cxn>
                <a:cxn ang="0">
                  <a:pos x="T6" y="T7"/>
                </a:cxn>
                <a:cxn ang="0">
                  <a:pos x="T8" y="T9"/>
                </a:cxn>
                <a:cxn ang="0">
                  <a:pos x="T10" y="T11"/>
                </a:cxn>
              </a:cxnLst>
              <a:rect l="0" t="0" r="r" b="b"/>
              <a:pathLst>
                <a:path w="138" h="171">
                  <a:moveTo>
                    <a:pt x="58" y="0"/>
                  </a:moveTo>
                  <a:cubicBezTo>
                    <a:pt x="58" y="0"/>
                    <a:pt x="33" y="54"/>
                    <a:pt x="22" y="73"/>
                  </a:cubicBezTo>
                  <a:cubicBezTo>
                    <a:pt x="11" y="92"/>
                    <a:pt x="0" y="130"/>
                    <a:pt x="16" y="150"/>
                  </a:cubicBezTo>
                  <a:cubicBezTo>
                    <a:pt x="31" y="171"/>
                    <a:pt x="78" y="165"/>
                    <a:pt x="99" y="127"/>
                  </a:cubicBezTo>
                  <a:cubicBezTo>
                    <a:pt x="115" y="94"/>
                    <a:pt x="137" y="53"/>
                    <a:pt x="138" y="35"/>
                  </a:cubicBezTo>
                  <a:cubicBezTo>
                    <a:pt x="91" y="19"/>
                    <a:pt x="58" y="0"/>
                    <a:pt x="5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1" name="Freeform 1073"/>
            <p:cNvSpPr/>
            <p:nvPr/>
          </p:nvSpPr>
          <p:spPr bwMode="auto">
            <a:xfrm>
              <a:off x="1903413" y="5478463"/>
              <a:ext cx="71438" cy="66675"/>
            </a:xfrm>
            <a:custGeom>
              <a:avLst/>
              <a:gdLst>
                <a:gd name="T0" fmla="*/ 37 w 134"/>
                <a:gd name="T1" fmla="*/ 94 h 126"/>
                <a:gd name="T2" fmla="*/ 99 w 134"/>
                <a:gd name="T3" fmla="*/ 123 h 126"/>
                <a:gd name="T4" fmla="*/ 131 w 134"/>
                <a:gd name="T5" fmla="*/ 98 h 126"/>
                <a:gd name="T6" fmla="*/ 122 w 134"/>
                <a:gd name="T7" fmla="*/ 69 h 126"/>
                <a:gd name="T8" fmla="*/ 67 w 134"/>
                <a:gd name="T9" fmla="*/ 43 h 126"/>
                <a:gd name="T10" fmla="*/ 46 w 134"/>
                <a:gd name="T11" fmla="*/ 7 h 126"/>
                <a:gd name="T12" fmla="*/ 27 w 134"/>
                <a:gd name="T13" fmla="*/ 10 h 126"/>
                <a:gd name="T14" fmla="*/ 41 w 134"/>
                <a:gd name="T15" fmla="*/ 61 h 126"/>
                <a:gd name="T16" fmla="*/ 73 w 134"/>
                <a:gd name="T17" fmla="*/ 87 h 126"/>
                <a:gd name="T18" fmla="*/ 64 w 134"/>
                <a:gd name="T19" fmla="*/ 87 h 126"/>
                <a:gd name="T20" fmla="*/ 26 w 134"/>
                <a:gd name="T21" fmla="*/ 46 h 126"/>
                <a:gd name="T22" fmla="*/ 23 w 134"/>
                <a:gd name="T23" fmla="*/ 9 h 126"/>
                <a:gd name="T24" fmla="*/ 12 w 134"/>
                <a:gd name="T25" fmla="*/ 4 h 126"/>
                <a:gd name="T26" fmla="*/ 3 w 134"/>
                <a:gd name="T27" fmla="*/ 38 h 126"/>
                <a:gd name="T28" fmla="*/ 37 w 134"/>
                <a:gd name="T29" fmla="*/ 9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126">
                  <a:moveTo>
                    <a:pt x="37" y="94"/>
                  </a:moveTo>
                  <a:cubicBezTo>
                    <a:pt x="37" y="94"/>
                    <a:pt x="76" y="126"/>
                    <a:pt x="99" y="123"/>
                  </a:cubicBezTo>
                  <a:cubicBezTo>
                    <a:pt x="122" y="121"/>
                    <a:pt x="129" y="108"/>
                    <a:pt x="131" y="98"/>
                  </a:cubicBezTo>
                  <a:cubicBezTo>
                    <a:pt x="134" y="89"/>
                    <a:pt x="134" y="73"/>
                    <a:pt x="122" y="69"/>
                  </a:cubicBezTo>
                  <a:cubicBezTo>
                    <a:pt x="110" y="64"/>
                    <a:pt x="80" y="58"/>
                    <a:pt x="67" y="43"/>
                  </a:cubicBezTo>
                  <a:cubicBezTo>
                    <a:pt x="54" y="29"/>
                    <a:pt x="52" y="12"/>
                    <a:pt x="46" y="7"/>
                  </a:cubicBezTo>
                  <a:cubicBezTo>
                    <a:pt x="40" y="1"/>
                    <a:pt x="28" y="0"/>
                    <a:pt x="27" y="10"/>
                  </a:cubicBezTo>
                  <a:cubicBezTo>
                    <a:pt x="25" y="19"/>
                    <a:pt x="20" y="41"/>
                    <a:pt x="41" y="61"/>
                  </a:cubicBezTo>
                  <a:cubicBezTo>
                    <a:pt x="61" y="82"/>
                    <a:pt x="73" y="87"/>
                    <a:pt x="73" y="87"/>
                  </a:cubicBezTo>
                  <a:cubicBezTo>
                    <a:pt x="73" y="87"/>
                    <a:pt x="73" y="90"/>
                    <a:pt x="64" y="87"/>
                  </a:cubicBezTo>
                  <a:cubicBezTo>
                    <a:pt x="55" y="83"/>
                    <a:pt x="32" y="59"/>
                    <a:pt x="26" y="46"/>
                  </a:cubicBezTo>
                  <a:cubicBezTo>
                    <a:pt x="19" y="33"/>
                    <a:pt x="23" y="9"/>
                    <a:pt x="23" y="9"/>
                  </a:cubicBezTo>
                  <a:cubicBezTo>
                    <a:pt x="23" y="9"/>
                    <a:pt x="20" y="4"/>
                    <a:pt x="12" y="4"/>
                  </a:cubicBezTo>
                  <a:cubicBezTo>
                    <a:pt x="5" y="3"/>
                    <a:pt x="0" y="21"/>
                    <a:pt x="3" y="38"/>
                  </a:cubicBezTo>
                  <a:cubicBezTo>
                    <a:pt x="6" y="55"/>
                    <a:pt x="18" y="75"/>
                    <a:pt x="37" y="9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2" name="Freeform 1074"/>
            <p:cNvSpPr/>
            <p:nvPr/>
          </p:nvSpPr>
          <p:spPr bwMode="auto">
            <a:xfrm>
              <a:off x="1917701" y="5529263"/>
              <a:ext cx="52388" cy="25400"/>
            </a:xfrm>
            <a:custGeom>
              <a:avLst/>
              <a:gdLst>
                <a:gd name="T0" fmla="*/ 11 w 98"/>
                <a:gd name="T1" fmla="*/ 1 h 50"/>
                <a:gd name="T2" fmla="*/ 94 w 98"/>
                <a:gd name="T3" fmla="*/ 27 h 50"/>
                <a:gd name="T4" fmla="*/ 80 w 98"/>
                <a:gd name="T5" fmla="*/ 49 h 50"/>
                <a:gd name="T6" fmla="*/ 1 w 98"/>
                <a:gd name="T7" fmla="*/ 10 h 50"/>
                <a:gd name="T8" fmla="*/ 11 w 98"/>
                <a:gd name="T9" fmla="*/ 1 h 50"/>
              </a:gdLst>
              <a:ahLst/>
              <a:cxnLst>
                <a:cxn ang="0">
                  <a:pos x="T0" y="T1"/>
                </a:cxn>
                <a:cxn ang="0">
                  <a:pos x="T2" y="T3"/>
                </a:cxn>
                <a:cxn ang="0">
                  <a:pos x="T4" y="T5"/>
                </a:cxn>
                <a:cxn ang="0">
                  <a:pos x="T6" y="T7"/>
                </a:cxn>
                <a:cxn ang="0">
                  <a:pos x="T8" y="T9"/>
                </a:cxn>
              </a:cxnLst>
              <a:rect l="0" t="0" r="r" b="b"/>
              <a:pathLst>
                <a:path w="98" h="50">
                  <a:moveTo>
                    <a:pt x="11" y="1"/>
                  </a:moveTo>
                  <a:cubicBezTo>
                    <a:pt x="11" y="1"/>
                    <a:pt x="57" y="32"/>
                    <a:pt x="94" y="27"/>
                  </a:cubicBezTo>
                  <a:cubicBezTo>
                    <a:pt x="98" y="43"/>
                    <a:pt x="89" y="50"/>
                    <a:pt x="80" y="49"/>
                  </a:cubicBezTo>
                  <a:cubicBezTo>
                    <a:pt x="58" y="48"/>
                    <a:pt x="21" y="40"/>
                    <a:pt x="1" y="10"/>
                  </a:cubicBezTo>
                  <a:cubicBezTo>
                    <a:pt x="0" y="0"/>
                    <a:pt x="11" y="1"/>
                    <a:pt x="11"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3" name="Freeform 1075"/>
            <p:cNvSpPr/>
            <p:nvPr/>
          </p:nvSpPr>
          <p:spPr bwMode="auto">
            <a:xfrm>
              <a:off x="1895476" y="5540376"/>
              <a:ext cx="63500" cy="73025"/>
            </a:xfrm>
            <a:custGeom>
              <a:avLst/>
              <a:gdLst>
                <a:gd name="T0" fmla="*/ 29 w 121"/>
                <a:gd name="T1" fmla="*/ 33 h 137"/>
                <a:gd name="T2" fmla="*/ 45 w 121"/>
                <a:gd name="T3" fmla="*/ 3 h 137"/>
                <a:gd name="T4" fmla="*/ 78 w 121"/>
                <a:gd name="T5" fmla="*/ 24 h 137"/>
                <a:gd name="T6" fmla="*/ 116 w 121"/>
                <a:gd name="T7" fmla="*/ 42 h 137"/>
                <a:gd name="T8" fmla="*/ 75 w 121"/>
                <a:gd name="T9" fmla="*/ 120 h 137"/>
                <a:gd name="T10" fmla="*/ 34 w 121"/>
                <a:gd name="T11" fmla="*/ 135 h 137"/>
                <a:gd name="T12" fmla="*/ 6 w 121"/>
                <a:gd name="T13" fmla="*/ 91 h 137"/>
                <a:gd name="T14" fmla="*/ 29 w 121"/>
                <a:gd name="T15" fmla="*/ 33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37">
                  <a:moveTo>
                    <a:pt x="29" y="33"/>
                  </a:moveTo>
                  <a:cubicBezTo>
                    <a:pt x="29" y="33"/>
                    <a:pt x="41" y="7"/>
                    <a:pt x="45" y="3"/>
                  </a:cubicBezTo>
                  <a:cubicBezTo>
                    <a:pt x="49" y="0"/>
                    <a:pt x="61" y="18"/>
                    <a:pt x="78" y="24"/>
                  </a:cubicBezTo>
                  <a:cubicBezTo>
                    <a:pt x="94" y="29"/>
                    <a:pt x="121" y="28"/>
                    <a:pt x="116" y="42"/>
                  </a:cubicBezTo>
                  <a:cubicBezTo>
                    <a:pt x="110" y="56"/>
                    <a:pt x="91" y="108"/>
                    <a:pt x="75" y="120"/>
                  </a:cubicBezTo>
                  <a:cubicBezTo>
                    <a:pt x="59" y="131"/>
                    <a:pt x="48" y="137"/>
                    <a:pt x="34" y="135"/>
                  </a:cubicBezTo>
                  <a:cubicBezTo>
                    <a:pt x="20" y="132"/>
                    <a:pt x="0" y="115"/>
                    <a:pt x="6" y="91"/>
                  </a:cubicBezTo>
                  <a:cubicBezTo>
                    <a:pt x="12" y="67"/>
                    <a:pt x="29" y="33"/>
                    <a:pt x="29" y="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4" name="Freeform 1076"/>
            <p:cNvSpPr/>
            <p:nvPr/>
          </p:nvSpPr>
          <p:spPr bwMode="auto">
            <a:xfrm>
              <a:off x="1111251" y="5402263"/>
              <a:ext cx="88900" cy="95250"/>
            </a:xfrm>
            <a:custGeom>
              <a:avLst/>
              <a:gdLst>
                <a:gd name="T0" fmla="*/ 148 w 168"/>
                <a:gd name="T1" fmla="*/ 141 h 177"/>
                <a:gd name="T2" fmla="*/ 92 w 168"/>
                <a:gd name="T3" fmla="*/ 177 h 177"/>
                <a:gd name="T4" fmla="*/ 43 w 168"/>
                <a:gd name="T5" fmla="*/ 144 h 177"/>
                <a:gd name="T6" fmla="*/ 2 w 168"/>
                <a:gd name="T7" fmla="*/ 66 h 177"/>
                <a:gd name="T8" fmla="*/ 22 w 168"/>
                <a:gd name="T9" fmla="*/ 43 h 177"/>
                <a:gd name="T10" fmla="*/ 58 w 168"/>
                <a:gd name="T11" fmla="*/ 25 h 177"/>
                <a:gd name="T12" fmla="*/ 80 w 168"/>
                <a:gd name="T13" fmla="*/ 2 h 177"/>
                <a:gd name="T14" fmla="*/ 108 w 168"/>
                <a:gd name="T15" fmla="*/ 43 h 177"/>
                <a:gd name="T16" fmla="*/ 122 w 168"/>
                <a:gd name="T17" fmla="*/ 72 h 177"/>
                <a:gd name="T18" fmla="*/ 148 w 168"/>
                <a:gd name="T19" fmla="*/ 14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77">
                  <a:moveTo>
                    <a:pt x="148" y="141"/>
                  </a:moveTo>
                  <a:cubicBezTo>
                    <a:pt x="122" y="175"/>
                    <a:pt x="92" y="177"/>
                    <a:pt x="92" y="177"/>
                  </a:cubicBezTo>
                  <a:cubicBezTo>
                    <a:pt x="92" y="177"/>
                    <a:pt x="61" y="173"/>
                    <a:pt x="43" y="144"/>
                  </a:cubicBezTo>
                  <a:cubicBezTo>
                    <a:pt x="24" y="116"/>
                    <a:pt x="4" y="78"/>
                    <a:pt x="2" y="66"/>
                  </a:cubicBezTo>
                  <a:cubicBezTo>
                    <a:pt x="0" y="54"/>
                    <a:pt x="7" y="32"/>
                    <a:pt x="22" y="43"/>
                  </a:cubicBezTo>
                  <a:cubicBezTo>
                    <a:pt x="21" y="21"/>
                    <a:pt x="35" y="9"/>
                    <a:pt x="58" y="25"/>
                  </a:cubicBezTo>
                  <a:cubicBezTo>
                    <a:pt x="59" y="1"/>
                    <a:pt x="72" y="0"/>
                    <a:pt x="80" y="2"/>
                  </a:cubicBezTo>
                  <a:cubicBezTo>
                    <a:pt x="88" y="3"/>
                    <a:pt x="105" y="33"/>
                    <a:pt x="108" y="43"/>
                  </a:cubicBezTo>
                  <a:cubicBezTo>
                    <a:pt x="112" y="52"/>
                    <a:pt x="122" y="72"/>
                    <a:pt x="122" y="72"/>
                  </a:cubicBezTo>
                  <a:cubicBezTo>
                    <a:pt x="122" y="72"/>
                    <a:pt x="168" y="107"/>
                    <a:pt x="148" y="14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5" name="Freeform 1077"/>
            <p:cNvSpPr/>
            <p:nvPr/>
          </p:nvSpPr>
          <p:spPr bwMode="auto">
            <a:xfrm>
              <a:off x="1112838" y="5405438"/>
              <a:ext cx="77788" cy="92075"/>
            </a:xfrm>
            <a:custGeom>
              <a:avLst/>
              <a:gdLst>
                <a:gd name="T0" fmla="*/ 126 w 145"/>
                <a:gd name="T1" fmla="*/ 141 h 171"/>
                <a:gd name="T2" fmla="*/ 142 w 145"/>
                <a:gd name="T3" fmla="*/ 113 h 171"/>
                <a:gd name="T4" fmla="*/ 105 w 145"/>
                <a:gd name="T5" fmla="*/ 38 h 171"/>
                <a:gd name="T6" fmla="*/ 76 w 145"/>
                <a:gd name="T7" fmla="*/ 4 h 171"/>
                <a:gd name="T8" fmla="*/ 56 w 145"/>
                <a:gd name="T9" fmla="*/ 16 h 171"/>
                <a:gd name="T10" fmla="*/ 79 w 145"/>
                <a:gd name="T11" fmla="*/ 67 h 171"/>
                <a:gd name="T12" fmla="*/ 77 w 145"/>
                <a:gd name="T13" fmla="*/ 75 h 171"/>
                <a:gd name="T14" fmla="*/ 44 w 145"/>
                <a:gd name="T15" fmla="*/ 19 h 171"/>
                <a:gd name="T16" fmla="*/ 21 w 145"/>
                <a:gd name="T17" fmla="*/ 31 h 171"/>
                <a:gd name="T18" fmla="*/ 31 w 145"/>
                <a:gd name="T19" fmla="*/ 66 h 171"/>
                <a:gd name="T20" fmla="*/ 25 w 145"/>
                <a:gd name="T21" fmla="*/ 64 h 171"/>
                <a:gd name="T22" fmla="*/ 9 w 145"/>
                <a:gd name="T23" fmla="*/ 38 h 171"/>
                <a:gd name="T24" fmla="*/ 5 w 145"/>
                <a:gd name="T25" fmla="*/ 64 h 171"/>
                <a:gd name="T26" fmla="*/ 36 w 145"/>
                <a:gd name="T27" fmla="*/ 122 h 171"/>
                <a:gd name="T28" fmla="*/ 126 w 145"/>
                <a:gd name="T29" fmla="*/ 14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71">
                  <a:moveTo>
                    <a:pt x="126" y="141"/>
                  </a:moveTo>
                  <a:cubicBezTo>
                    <a:pt x="126" y="141"/>
                    <a:pt x="145" y="125"/>
                    <a:pt x="142" y="113"/>
                  </a:cubicBezTo>
                  <a:cubicBezTo>
                    <a:pt x="139" y="101"/>
                    <a:pt x="121" y="57"/>
                    <a:pt x="105" y="38"/>
                  </a:cubicBezTo>
                  <a:cubicBezTo>
                    <a:pt x="89" y="19"/>
                    <a:pt x="84" y="8"/>
                    <a:pt x="76" y="4"/>
                  </a:cubicBezTo>
                  <a:cubicBezTo>
                    <a:pt x="69" y="0"/>
                    <a:pt x="56" y="2"/>
                    <a:pt x="56" y="16"/>
                  </a:cubicBezTo>
                  <a:cubicBezTo>
                    <a:pt x="57" y="31"/>
                    <a:pt x="79" y="67"/>
                    <a:pt x="79" y="67"/>
                  </a:cubicBezTo>
                  <a:cubicBezTo>
                    <a:pt x="77" y="75"/>
                    <a:pt x="77" y="75"/>
                    <a:pt x="77" y="75"/>
                  </a:cubicBezTo>
                  <a:cubicBezTo>
                    <a:pt x="77" y="75"/>
                    <a:pt x="58" y="25"/>
                    <a:pt x="44" y="19"/>
                  </a:cubicBezTo>
                  <a:cubicBezTo>
                    <a:pt x="30" y="13"/>
                    <a:pt x="19" y="20"/>
                    <a:pt x="21" y="31"/>
                  </a:cubicBezTo>
                  <a:cubicBezTo>
                    <a:pt x="22" y="42"/>
                    <a:pt x="25" y="51"/>
                    <a:pt x="31" y="66"/>
                  </a:cubicBezTo>
                  <a:cubicBezTo>
                    <a:pt x="37" y="80"/>
                    <a:pt x="28" y="73"/>
                    <a:pt x="25" y="64"/>
                  </a:cubicBezTo>
                  <a:cubicBezTo>
                    <a:pt x="22" y="54"/>
                    <a:pt x="14" y="37"/>
                    <a:pt x="9" y="38"/>
                  </a:cubicBezTo>
                  <a:cubicBezTo>
                    <a:pt x="3" y="38"/>
                    <a:pt x="0" y="50"/>
                    <a:pt x="5" y="64"/>
                  </a:cubicBezTo>
                  <a:cubicBezTo>
                    <a:pt x="10" y="78"/>
                    <a:pt x="11" y="93"/>
                    <a:pt x="36" y="122"/>
                  </a:cubicBezTo>
                  <a:cubicBezTo>
                    <a:pt x="62" y="152"/>
                    <a:pt x="76" y="171"/>
                    <a:pt x="126" y="14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6" name="Freeform 1078"/>
            <p:cNvSpPr/>
            <p:nvPr/>
          </p:nvSpPr>
          <p:spPr bwMode="auto">
            <a:xfrm>
              <a:off x="1154113" y="5478463"/>
              <a:ext cx="153988" cy="88900"/>
            </a:xfrm>
            <a:custGeom>
              <a:avLst/>
              <a:gdLst>
                <a:gd name="T0" fmla="*/ 238 w 289"/>
                <a:gd name="T1" fmla="*/ 58 h 165"/>
                <a:gd name="T2" fmla="*/ 119 w 289"/>
                <a:gd name="T3" fmla="*/ 62 h 165"/>
                <a:gd name="T4" fmla="*/ 73 w 289"/>
                <a:gd name="T5" fmla="*/ 0 h 165"/>
                <a:gd name="T6" fmla="*/ 1 w 289"/>
                <a:gd name="T7" fmla="*/ 35 h 165"/>
                <a:gd name="T8" fmla="*/ 14 w 289"/>
                <a:gd name="T9" fmla="*/ 63 h 165"/>
                <a:gd name="T10" fmla="*/ 82 w 289"/>
                <a:gd name="T11" fmla="*/ 139 h 165"/>
                <a:gd name="T12" fmla="*/ 219 w 289"/>
                <a:gd name="T13" fmla="*/ 129 h 165"/>
                <a:gd name="T14" fmla="*/ 238 w 289"/>
                <a:gd name="T15" fmla="*/ 58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65">
                  <a:moveTo>
                    <a:pt x="238" y="58"/>
                  </a:moveTo>
                  <a:cubicBezTo>
                    <a:pt x="238" y="58"/>
                    <a:pt x="139" y="51"/>
                    <a:pt x="119" y="62"/>
                  </a:cubicBezTo>
                  <a:cubicBezTo>
                    <a:pt x="89" y="18"/>
                    <a:pt x="73" y="0"/>
                    <a:pt x="73" y="0"/>
                  </a:cubicBezTo>
                  <a:cubicBezTo>
                    <a:pt x="1" y="35"/>
                    <a:pt x="1" y="35"/>
                    <a:pt x="1" y="35"/>
                  </a:cubicBezTo>
                  <a:cubicBezTo>
                    <a:pt x="1" y="35"/>
                    <a:pt x="0" y="41"/>
                    <a:pt x="14" y="63"/>
                  </a:cubicBezTo>
                  <a:cubicBezTo>
                    <a:pt x="29" y="85"/>
                    <a:pt x="66" y="127"/>
                    <a:pt x="82" y="139"/>
                  </a:cubicBezTo>
                  <a:cubicBezTo>
                    <a:pt x="97" y="151"/>
                    <a:pt x="162" y="165"/>
                    <a:pt x="219" y="129"/>
                  </a:cubicBezTo>
                  <a:cubicBezTo>
                    <a:pt x="289" y="94"/>
                    <a:pt x="238" y="58"/>
                    <a:pt x="238" y="5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7" name="Freeform 1079"/>
            <p:cNvSpPr/>
            <p:nvPr/>
          </p:nvSpPr>
          <p:spPr bwMode="auto">
            <a:xfrm>
              <a:off x="1160463" y="5486401"/>
              <a:ext cx="106363" cy="71438"/>
            </a:xfrm>
            <a:custGeom>
              <a:avLst/>
              <a:gdLst>
                <a:gd name="T0" fmla="*/ 175 w 199"/>
                <a:gd name="T1" fmla="*/ 120 h 134"/>
                <a:gd name="T2" fmla="*/ 135 w 199"/>
                <a:gd name="T3" fmla="*/ 130 h 134"/>
                <a:gd name="T4" fmla="*/ 93 w 199"/>
                <a:gd name="T5" fmla="*/ 128 h 134"/>
                <a:gd name="T6" fmla="*/ 73 w 199"/>
                <a:gd name="T7" fmla="*/ 121 h 134"/>
                <a:gd name="T8" fmla="*/ 25 w 199"/>
                <a:gd name="T9" fmla="*/ 65 h 134"/>
                <a:gd name="T10" fmla="*/ 11 w 199"/>
                <a:gd name="T11" fmla="*/ 35 h 134"/>
                <a:gd name="T12" fmla="*/ 58 w 199"/>
                <a:gd name="T13" fmla="*/ 9 h 134"/>
                <a:gd name="T14" fmla="*/ 75 w 199"/>
                <a:gd name="T15" fmla="*/ 13 h 134"/>
                <a:gd name="T16" fmla="*/ 101 w 199"/>
                <a:gd name="T17" fmla="*/ 52 h 134"/>
                <a:gd name="T18" fmla="*/ 91 w 199"/>
                <a:gd name="T19" fmla="*/ 90 h 134"/>
                <a:gd name="T20" fmla="*/ 95 w 199"/>
                <a:gd name="T21" fmla="*/ 90 h 134"/>
                <a:gd name="T22" fmla="*/ 109 w 199"/>
                <a:gd name="T23" fmla="*/ 53 h 134"/>
                <a:gd name="T24" fmla="*/ 195 w 199"/>
                <a:gd name="T25" fmla="*/ 49 h 134"/>
                <a:gd name="T26" fmla="*/ 198 w 199"/>
                <a:gd name="T27" fmla="*/ 66 h 134"/>
                <a:gd name="T28" fmla="*/ 190 w 199"/>
                <a:gd name="T29" fmla="*/ 93 h 134"/>
                <a:gd name="T30" fmla="*/ 179 w 199"/>
                <a:gd name="T31" fmla="*/ 116 h 134"/>
                <a:gd name="T32" fmla="*/ 175 w 199"/>
                <a:gd name="T33" fmla="*/ 1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34">
                  <a:moveTo>
                    <a:pt x="175" y="120"/>
                  </a:moveTo>
                  <a:cubicBezTo>
                    <a:pt x="163" y="128"/>
                    <a:pt x="148" y="127"/>
                    <a:pt x="135" y="130"/>
                  </a:cubicBezTo>
                  <a:cubicBezTo>
                    <a:pt x="120" y="134"/>
                    <a:pt x="107" y="132"/>
                    <a:pt x="93" y="128"/>
                  </a:cubicBezTo>
                  <a:cubicBezTo>
                    <a:pt x="86" y="126"/>
                    <a:pt x="79" y="124"/>
                    <a:pt x="73" y="121"/>
                  </a:cubicBezTo>
                  <a:cubicBezTo>
                    <a:pt x="57" y="115"/>
                    <a:pt x="37" y="80"/>
                    <a:pt x="25" y="65"/>
                  </a:cubicBezTo>
                  <a:cubicBezTo>
                    <a:pt x="13" y="50"/>
                    <a:pt x="0" y="36"/>
                    <a:pt x="11" y="35"/>
                  </a:cubicBezTo>
                  <a:cubicBezTo>
                    <a:pt x="46" y="31"/>
                    <a:pt x="50" y="18"/>
                    <a:pt x="58" y="9"/>
                  </a:cubicBezTo>
                  <a:cubicBezTo>
                    <a:pt x="66" y="0"/>
                    <a:pt x="70" y="5"/>
                    <a:pt x="75" y="13"/>
                  </a:cubicBezTo>
                  <a:cubicBezTo>
                    <a:pt x="81" y="20"/>
                    <a:pt x="100" y="45"/>
                    <a:pt x="101" y="52"/>
                  </a:cubicBezTo>
                  <a:cubicBezTo>
                    <a:pt x="101" y="57"/>
                    <a:pt x="93" y="80"/>
                    <a:pt x="91" y="90"/>
                  </a:cubicBezTo>
                  <a:cubicBezTo>
                    <a:pt x="89" y="101"/>
                    <a:pt x="95" y="101"/>
                    <a:pt x="95" y="90"/>
                  </a:cubicBezTo>
                  <a:cubicBezTo>
                    <a:pt x="95" y="79"/>
                    <a:pt x="101" y="62"/>
                    <a:pt x="109" y="53"/>
                  </a:cubicBezTo>
                  <a:cubicBezTo>
                    <a:pt x="118" y="43"/>
                    <a:pt x="188" y="47"/>
                    <a:pt x="195" y="49"/>
                  </a:cubicBezTo>
                  <a:cubicBezTo>
                    <a:pt x="199" y="51"/>
                    <a:pt x="199" y="62"/>
                    <a:pt x="198" y="66"/>
                  </a:cubicBezTo>
                  <a:cubicBezTo>
                    <a:pt x="198" y="75"/>
                    <a:pt x="193" y="84"/>
                    <a:pt x="190" y="93"/>
                  </a:cubicBezTo>
                  <a:cubicBezTo>
                    <a:pt x="187" y="101"/>
                    <a:pt x="185" y="110"/>
                    <a:pt x="179" y="116"/>
                  </a:cubicBezTo>
                  <a:cubicBezTo>
                    <a:pt x="178" y="117"/>
                    <a:pt x="176" y="119"/>
                    <a:pt x="175" y="1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8" name="Freeform 1080"/>
            <p:cNvSpPr/>
            <p:nvPr/>
          </p:nvSpPr>
          <p:spPr bwMode="auto">
            <a:xfrm>
              <a:off x="1101726" y="5414963"/>
              <a:ext cx="93663" cy="100013"/>
            </a:xfrm>
            <a:custGeom>
              <a:avLst/>
              <a:gdLst>
                <a:gd name="T0" fmla="*/ 0 w 175"/>
                <a:gd name="T1" fmla="*/ 134 h 187"/>
                <a:gd name="T2" fmla="*/ 29 w 175"/>
                <a:gd name="T3" fmla="*/ 155 h 187"/>
                <a:gd name="T4" fmla="*/ 61 w 175"/>
                <a:gd name="T5" fmla="*/ 187 h 187"/>
                <a:gd name="T6" fmla="*/ 175 w 175"/>
                <a:gd name="T7" fmla="*/ 72 h 187"/>
                <a:gd name="T8" fmla="*/ 116 w 175"/>
                <a:gd name="T9" fmla="*/ 0 h 187"/>
                <a:gd name="T10" fmla="*/ 92 w 175"/>
                <a:gd name="T11" fmla="*/ 34 h 187"/>
                <a:gd name="T12" fmla="*/ 0 w 175"/>
                <a:gd name="T13" fmla="*/ 134 h 187"/>
              </a:gdLst>
              <a:ahLst/>
              <a:cxnLst>
                <a:cxn ang="0">
                  <a:pos x="T0" y="T1"/>
                </a:cxn>
                <a:cxn ang="0">
                  <a:pos x="T2" y="T3"/>
                </a:cxn>
                <a:cxn ang="0">
                  <a:pos x="T4" y="T5"/>
                </a:cxn>
                <a:cxn ang="0">
                  <a:pos x="T6" y="T7"/>
                </a:cxn>
                <a:cxn ang="0">
                  <a:pos x="T8" y="T9"/>
                </a:cxn>
                <a:cxn ang="0">
                  <a:pos x="T10" y="T11"/>
                </a:cxn>
                <a:cxn ang="0">
                  <a:pos x="T12" y="T13"/>
                </a:cxn>
              </a:cxnLst>
              <a:rect l="0" t="0" r="r" b="b"/>
              <a:pathLst>
                <a:path w="175" h="187">
                  <a:moveTo>
                    <a:pt x="0" y="134"/>
                  </a:moveTo>
                  <a:cubicBezTo>
                    <a:pt x="0" y="134"/>
                    <a:pt x="22" y="148"/>
                    <a:pt x="29" y="155"/>
                  </a:cubicBezTo>
                  <a:cubicBezTo>
                    <a:pt x="36" y="162"/>
                    <a:pt x="61" y="187"/>
                    <a:pt x="61" y="187"/>
                  </a:cubicBezTo>
                  <a:cubicBezTo>
                    <a:pt x="175" y="72"/>
                    <a:pt x="175" y="72"/>
                    <a:pt x="175" y="72"/>
                  </a:cubicBezTo>
                  <a:cubicBezTo>
                    <a:pt x="116" y="0"/>
                    <a:pt x="116" y="0"/>
                    <a:pt x="116" y="0"/>
                  </a:cubicBezTo>
                  <a:cubicBezTo>
                    <a:pt x="116" y="0"/>
                    <a:pt x="104" y="22"/>
                    <a:pt x="92" y="34"/>
                  </a:cubicBezTo>
                  <a:cubicBezTo>
                    <a:pt x="80" y="46"/>
                    <a:pt x="6" y="117"/>
                    <a:pt x="0" y="134"/>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9" name="Freeform 1081"/>
            <p:cNvSpPr/>
            <p:nvPr/>
          </p:nvSpPr>
          <p:spPr bwMode="auto">
            <a:xfrm>
              <a:off x="1101726" y="5413376"/>
              <a:ext cx="93663" cy="98425"/>
            </a:xfrm>
            <a:custGeom>
              <a:avLst/>
              <a:gdLst>
                <a:gd name="T0" fmla="*/ 0 w 175"/>
                <a:gd name="T1" fmla="*/ 133 h 187"/>
                <a:gd name="T2" fmla="*/ 29 w 175"/>
                <a:gd name="T3" fmla="*/ 155 h 187"/>
                <a:gd name="T4" fmla="*/ 61 w 175"/>
                <a:gd name="T5" fmla="*/ 187 h 187"/>
                <a:gd name="T6" fmla="*/ 175 w 175"/>
                <a:gd name="T7" fmla="*/ 72 h 187"/>
                <a:gd name="T8" fmla="*/ 116 w 175"/>
                <a:gd name="T9" fmla="*/ 0 h 187"/>
                <a:gd name="T10" fmla="*/ 92 w 175"/>
                <a:gd name="T11" fmla="*/ 34 h 187"/>
                <a:gd name="T12" fmla="*/ 0 w 175"/>
                <a:gd name="T13" fmla="*/ 133 h 187"/>
              </a:gdLst>
              <a:ahLst/>
              <a:cxnLst>
                <a:cxn ang="0">
                  <a:pos x="T0" y="T1"/>
                </a:cxn>
                <a:cxn ang="0">
                  <a:pos x="T2" y="T3"/>
                </a:cxn>
                <a:cxn ang="0">
                  <a:pos x="T4" y="T5"/>
                </a:cxn>
                <a:cxn ang="0">
                  <a:pos x="T6" y="T7"/>
                </a:cxn>
                <a:cxn ang="0">
                  <a:pos x="T8" y="T9"/>
                </a:cxn>
                <a:cxn ang="0">
                  <a:pos x="T10" y="T11"/>
                </a:cxn>
                <a:cxn ang="0">
                  <a:pos x="T12" y="T13"/>
                </a:cxn>
              </a:cxnLst>
              <a:rect l="0" t="0" r="r" b="b"/>
              <a:pathLst>
                <a:path w="175" h="187">
                  <a:moveTo>
                    <a:pt x="0" y="133"/>
                  </a:moveTo>
                  <a:cubicBezTo>
                    <a:pt x="0" y="133"/>
                    <a:pt x="22" y="148"/>
                    <a:pt x="29" y="155"/>
                  </a:cubicBezTo>
                  <a:cubicBezTo>
                    <a:pt x="35" y="161"/>
                    <a:pt x="61" y="187"/>
                    <a:pt x="61" y="187"/>
                  </a:cubicBezTo>
                  <a:cubicBezTo>
                    <a:pt x="175" y="72"/>
                    <a:pt x="175" y="72"/>
                    <a:pt x="175" y="72"/>
                  </a:cubicBezTo>
                  <a:cubicBezTo>
                    <a:pt x="116" y="0"/>
                    <a:pt x="116" y="0"/>
                    <a:pt x="116" y="0"/>
                  </a:cubicBezTo>
                  <a:cubicBezTo>
                    <a:pt x="116" y="0"/>
                    <a:pt x="104" y="22"/>
                    <a:pt x="92" y="34"/>
                  </a:cubicBezTo>
                  <a:cubicBezTo>
                    <a:pt x="80" y="46"/>
                    <a:pt x="5" y="117"/>
                    <a:pt x="0" y="1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0" name="Freeform 1082"/>
            <p:cNvSpPr/>
            <p:nvPr/>
          </p:nvSpPr>
          <p:spPr bwMode="auto">
            <a:xfrm>
              <a:off x="1100138" y="5410201"/>
              <a:ext cx="95250" cy="100013"/>
            </a:xfrm>
            <a:custGeom>
              <a:avLst/>
              <a:gdLst>
                <a:gd name="T0" fmla="*/ 0 w 176"/>
                <a:gd name="T1" fmla="*/ 134 h 187"/>
                <a:gd name="T2" fmla="*/ 29 w 176"/>
                <a:gd name="T3" fmla="*/ 155 h 187"/>
                <a:gd name="T4" fmla="*/ 61 w 176"/>
                <a:gd name="T5" fmla="*/ 187 h 187"/>
                <a:gd name="T6" fmla="*/ 176 w 176"/>
                <a:gd name="T7" fmla="*/ 72 h 187"/>
                <a:gd name="T8" fmla="*/ 116 w 176"/>
                <a:gd name="T9" fmla="*/ 0 h 187"/>
                <a:gd name="T10" fmla="*/ 92 w 176"/>
                <a:gd name="T11" fmla="*/ 34 h 187"/>
                <a:gd name="T12" fmla="*/ 0 w 176"/>
                <a:gd name="T13" fmla="*/ 134 h 187"/>
              </a:gdLst>
              <a:ahLst/>
              <a:cxnLst>
                <a:cxn ang="0">
                  <a:pos x="T0" y="T1"/>
                </a:cxn>
                <a:cxn ang="0">
                  <a:pos x="T2" y="T3"/>
                </a:cxn>
                <a:cxn ang="0">
                  <a:pos x="T4" y="T5"/>
                </a:cxn>
                <a:cxn ang="0">
                  <a:pos x="T6" y="T7"/>
                </a:cxn>
                <a:cxn ang="0">
                  <a:pos x="T8" y="T9"/>
                </a:cxn>
                <a:cxn ang="0">
                  <a:pos x="T10" y="T11"/>
                </a:cxn>
                <a:cxn ang="0">
                  <a:pos x="T12" y="T13"/>
                </a:cxn>
              </a:cxnLst>
              <a:rect l="0" t="0" r="r" b="b"/>
              <a:pathLst>
                <a:path w="176" h="187">
                  <a:moveTo>
                    <a:pt x="0" y="134"/>
                  </a:moveTo>
                  <a:cubicBezTo>
                    <a:pt x="0" y="134"/>
                    <a:pt x="22" y="148"/>
                    <a:pt x="29" y="155"/>
                  </a:cubicBezTo>
                  <a:cubicBezTo>
                    <a:pt x="36" y="162"/>
                    <a:pt x="61" y="187"/>
                    <a:pt x="61" y="187"/>
                  </a:cubicBezTo>
                  <a:cubicBezTo>
                    <a:pt x="176" y="72"/>
                    <a:pt x="176" y="72"/>
                    <a:pt x="176" y="72"/>
                  </a:cubicBezTo>
                  <a:cubicBezTo>
                    <a:pt x="116" y="0"/>
                    <a:pt x="116" y="0"/>
                    <a:pt x="116" y="0"/>
                  </a:cubicBezTo>
                  <a:cubicBezTo>
                    <a:pt x="116" y="0"/>
                    <a:pt x="104" y="22"/>
                    <a:pt x="92" y="34"/>
                  </a:cubicBezTo>
                  <a:cubicBezTo>
                    <a:pt x="80" y="46"/>
                    <a:pt x="6" y="117"/>
                    <a:pt x="0" y="134"/>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1" name="Freeform 1083"/>
            <p:cNvSpPr/>
            <p:nvPr/>
          </p:nvSpPr>
          <p:spPr bwMode="auto">
            <a:xfrm>
              <a:off x="1100138" y="5408613"/>
              <a:ext cx="95250" cy="98425"/>
            </a:xfrm>
            <a:custGeom>
              <a:avLst/>
              <a:gdLst>
                <a:gd name="T0" fmla="*/ 0 w 176"/>
                <a:gd name="T1" fmla="*/ 134 h 187"/>
                <a:gd name="T2" fmla="*/ 29 w 176"/>
                <a:gd name="T3" fmla="*/ 155 h 187"/>
                <a:gd name="T4" fmla="*/ 61 w 176"/>
                <a:gd name="T5" fmla="*/ 187 h 187"/>
                <a:gd name="T6" fmla="*/ 176 w 176"/>
                <a:gd name="T7" fmla="*/ 72 h 187"/>
                <a:gd name="T8" fmla="*/ 116 w 176"/>
                <a:gd name="T9" fmla="*/ 0 h 187"/>
                <a:gd name="T10" fmla="*/ 92 w 176"/>
                <a:gd name="T11" fmla="*/ 34 h 187"/>
                <a:gd name="T12" fmla="*/ 0 w 176"/>
                <a:gd name="T13" fmla="*/ 134 h 187"/>
              </a:gdLst>
              <a:ahLst/>
              <a:cxnLst>
                <a:cxn ang="0">
                  <a:pos x="T0" y="T1"/>
                </a:cxn>
                <a:cxn ang="0">
                  <a:pos x="T2" y="T3"/>
                </a:cxn>
                <a:cxn ang="0">
                  <a:pos x="T4" y="T5"/>
                </a:cxn>
                <a:cxn ang="0">
                  <a:pos x="T6" y="T7"/>
                </a:cxn>
                <a:cxn ang="0">
                  <a:pos x="T8" y="T9"/>
                </a:cxn>
                <a:cxn ang="0">
                  <a:pos x="T10" y="T11"/>
                </a:cxn>
                <a:cxn ang="0">
                  <a:pos x="T12" y="T13"/>
                </a:cxn>
              </a:cxnLst>
              <a:rect l="0" t="0" r="r" b="b"/>
              <a:pathLst>
                <a:path w="176" h="187">
                  <a:moveTo>
                    <a:pt x="0" y="134"/>
                  </a:moveTo>
                  <a:cubicBezTo>
                    <a:pt x="0" y="134"/>
                    <a:pt x="22" y="148"/>
                    <a:pt x="29" y="155"/>
                  </a:cubicBezTo>
                  <a:cubicBezTo>
                    <a:pt x="36" y="162"/>
                    <a:pt x="61" y="187"/>
                    <a:pt x="61" y="187"/>
                  </a:cubicBezTo>
                  <a:cubicBezTo>
                    <a:pt x="176" y="72"/>
                    <a:pt x="176" y="72"/>
                    <a:pt x="176" y="72"/>
                  </a:cubicBezTo>
                  <a:cubicBezTo>
                    <a:pt x="116" y="0"/>
                    <a:pt x="116" y="0"/>
                    <a:pt x="116" y="0"/>
                  </a:cubicBezTo>
                  <a:cubicBezTo>
                    <a:pt x="116" y="0"/>
                    <a:pt x="104" y="22"/>
                    <a:pt x="92" y="34"/>
                  </a:cubicBezTo>
                  <a:cubicBezTo>
                    <a:pt x="80" y="46"/>
                    <a:pt x="6" y="117"/>
                    <a:pt x="0" y="1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2" name="Freeform 1084"/>
            <p:cNvSpPr/>
            <p:nvPr/>
          </p:nvSpPr>
          <p:spPr bwMode="auto">
            <a:xfrm>
              <a:off x="1100138" y="5405438"/>
              <a:ext cx="95250" cy="100013"/>
            </a:xfrm>
            <a:custGeom>
              <a:avLst/>
              <a:gdLst>
                <a:gd name="T0" fmla="*/ 0 w 176"/>
                <a:gd name="T1" fmla="*/ 133 h 187"/>
                <a:gd name="T2" fmla="*/ 29 w 176"/>
                <a:gd name="T3" fmla="*/ 155 h 187"/>
                <a:gd name="T4" fmla="*/ 61 w 176"/>
                <a:gd name="T5" fmla="*/ 187 h 187"/>
                <a:gd name="T6" fmla="*/ 176 w 176"/>
                <a:gd name="T7" fmla="*/ 72 h 187"/>
                <a:gd name="T8" fmla="*/ 116 w 176"/>
                <a:gd name="T9" fmla="*/ 0 h 187"/>
                <a:gd name="T10" fmla="*/ 92 w 176"/>
                <a:gd name="T11" fmla="*/ 34 h 187"/>
                <a:gd name="T12" fmla="*/ 0 w 176"/>
                <a:gd name="T13" fmla="*/ 133 h 187"/>
              </a:gdLst>
              <a:ahLst/>
              <a:cxnLst>
                <a:cxn ang="0">
                  <a:pos x="T0" y="T1"/>
                </a:cxn>
                <a:cxn ang="0">
                  <a:pos x="T2" y="T3"/>
                </a:cxn>
                <a:cxn ang="0">
                  <a:pos x="T4" y="T5"/>
                </a:cxn>
                <a:cxn ang="0">
                  <a:pos x="T6" y="T7"/>
                </a:cxn>
                <a:cxn ang="0">
                  <a:pos x="T8" y="T9"/>
                </a:cxn>
                <a:cxn ang="0">
                  <a:pos x="T10" y="T11"/>
                </a:cxn>
                <a:cxn ang="0">
                  <a:pos x="T12" y="T13"/>
                </a:cxn>
              </a:cxnLst>
              <a:rect l="0" t="0" r="r" b="b"/>
              <a:pathLst>
                <a:path w="176" h="187">
                  <a:moveTo>
                    <a:pt x="0" y="133"/>
                  </a:moveTo>
                  <a:cubicBezTo>
                    <a:pt x="0" y="133"/>
                    <a:pt x="22" y="148"/>
                    <a:pt x="29" y="155"/>
                  </a:cubicBezTo>
                  <a:cubicBezTo>
                    <a:pt x="36" y="161"/>
                    <a:pt x="61" y="187"/>
                    <a:pt x="61" y="187"/>
                  </a:cubicBezTo>
                  <a:cubicBezTo>
                    <a:pt x="176" y="72"/>
                    <a:pt x="176" y="72"/>
                    <a:pt x="176" y="72"/>
                  </a:cubicBezTo>
                  <a:cubicBezTo>
                    <a:pt x="116" y="0"/>
                    <a:pt x="116" y="0"/>
                    <a:pt x="116" y="0"/>
                  </a:cubicBezTo>
                  <a:cubicBezTo>
                    <a:pt x="116" y="0"/>
                    <a:pt x="104" y="22"/>
                    <a:pt x="92" y="34"/>
                  </a:cubicBezTo>
                  <a:cubicBezTo>
                    <a:pt x="80" y="46"/>
                    <a:pt x="6" y="117"/>
                    <a:pt x="0" y="133"/>
                  </a:cubicBezTo>
                  <a:close/>
                </a:path>
              </a:pathLst>
            </a:cu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3" name="Freeform 1085"/>
            <p:cNvSpPr/>
            <p:nvPr/>
          </p:nvSpPr>
          <p:spPr bwMode="auto">
            <a:xfrm>
              <a:off x="1100138" y="5403851"/>
              <a:ext cx="95250" cy="98425"/>
            </a:xfrm>
            <a:custGeom>
              <a:avLst/>
              <a:gdLst>
                <a:gd name="T0" fmla="*/ 0 w 176"/>
                <a:gd name="T1" fmla="*/ 133 h 186"/>
                <a:gd name="T2" fmla="*/ 29 w 176"/>
                <a:gd name="T3" fmla="*/ 154 h 186"/>
                <a:gd name="T4" fmla="*/ 61 w 176"/>
                <a:gd name="T5" fmla="*/ 186 h 186"/>
                <a:gd name="T6" fmla="*/ 176 w 176"/>
                <a:gd name="T7" fmla="*/ 72 h 186"/>
                <a:gd name="T8" fmla="*/ 116 w 176"/>
                <a:gd name="T9" fmla="*/ 0 h 186"/>
                <a:gd name="T10" fmla="*/ 92 w 176"/>
                <a:gd name="T11" fmla="*/ 33 h 186"/>
                <a:gd name="T12" fmla="*/ 0 w 176"/>
                <a:gd name="T13" fmla="*/ 133 h 186"/>
              </a:gdLst>
              <a:ahLst/>
              <a:cxnLst>
                <a:cxn ang="0">
                  <a:pos x="T0" y="T1"/>
                </a:cxn>
                <a:cxn ang="0">
                  <a:pos x="T2" y="T3"/>
                </a:cxn>
                <a:cxn ang="0">
                  <a:pos x="T4" y="T5"/>
                </a:cxn>
                <a:cxn ang="0">
                  <a:pos x="T6" y="T7"/>
                </a:cxn>
                <a:cxn ang="0">
                  <a:pos x="T8" y="T9"/>
                </a:cxn>
                <a:cxn ang="0">
                  <a:pos x="T10" y="T11"/>
                </a:cxn>
                <a:cxn ang="0">
                  <a:pos x="T12" y="T13"/>
                </a:cxn>
              </a:cxnLst>
              <a:rect l="0" t="0" r="r" b="b"/>
              <a:pathLst>
                <a:path w="176" h="186">
                  <a:moveTo>
                    <a:pt x="0" y="133"/>
                  </a:moveTo>
                  <a:cubicBezTo>
                    <a:pt x="0" y="133"/>
                    <a:pt x="22" y="148"/>
                    <a:pt x="29" y="154"/>
                  </a:cubicBezTo>
                  <a:cubicBezTo>
                    <a:pt x="36" y="161"/>
                    <a:pt x="61" y="186"/>
                    <a:pt x="61" y="186"/>
                  </a:cubicBezTo>
                  <a:cubicBezTo>
                    <a:pt x="176" y="72"/>
                    <a:pt x="176" y="72"/>
                    <a:pt x="176" y="72"/>
                  </a:cubicBezTo>
                  <a:cubicBezTo>
                    <a:pt x="116" y="0"/>
                    <a:pt x="116" y="0"/>
                    <a:pt x="116" y="0"/>
                  </a:cubicBezTo>
                  <a:cubicBezTo>
                    <a:pt x="116" y="0"/>
                    <a:pt x="104" y="21"/>
                    <a:pt x="92" y="33"/>
                  </a:cubicBezTo>
                  <a:cubicBezTo>
                    <a:pt x="80" y="46"/>
                    <a:pt x="6" y="117"/>
                    <a:pt x="0" y="1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4" name="Freeform 1086"/>
            <p:cNvSpPr>
              <a:spLocks noEditPoints="1"/>
            </p:cNvSpPr>
            <p:nvPr/>
          </p:nvSpPr>
          <p:spPr bwMode="auto">
            <a:xfrm>
              <a:off x="1131888" y="5438776"/>
              <a:ext cx="28575" cy="41275"/>
            </a:xfrm>
            <a:custGeom>
              <a:avLst/>
              <a:gdLst>
                <a:gd name="T0" fmla="*/ 31 w 52"/>
                <a:gd name="T1" fmla="*/ 34 h 79"/>
                <a:gd name="T2" fmla="*/ 20 w 52"/>
                <a:gd name="T3" fmla="*/ 16 h 79"/>
                <a:gd name="T4" fmla="*/ 29 w 52"/>
                <a:gd name="T5" fmla="*/ 16 h 79"/>
                <a:gd name="T6" fmla="*/ 32 w 52"/>
                <a:gd name="T7" fmla="*/ 18 h 79"/>
                <a:gd name="T8" fmla="*/ 34 w 52"/>
                <a:gd name="T9" fmla="*/ 19 h 79"/>
                <a:gd name="T10" fmla="*/ 20 w 52"/>
                <a:gd name="T11" fmla="*/ 12 h 79"/>
                <a:gd name="T12" fmla="*/ 11 w 52"/>
                <a:gd name="T13" fmla="*/ 1 h 79"/>
                <a:gd name="T14" fmla="*/ 8 w 52"/>
                <a:gd name="T15" fmla="*/ 3 h 79"/>
                <a:gd name="T16" fmla="*/ 10 w 52"/>
                <a:gd name="T17" fmla="*/ 17 h 79"/>
                <a:gd name="T18" fmla="*/ 4 w 52"/>
                <a:gd name="T19" fmla="*/ 8 h 79"/>
                <a:gd name="T20" fmla="*/ 1 w 52"/>
                <a:gd name="T21" fmla="*/ 10 h 79"/>
                <a:gd name="T22" fmla="*/ 2 w 52"/>
                <a:gd name="T23" fmla="*/ 33 h 79"/>
                <a:gd name="T24" fmla="*/ 31 w 52"/>
                <a:gd name="T25" fmla="*/ 63 h 79"/>
                <a:gd name="T26" fmla="*/ 16 w 52"/>
                <a:gd name="T27" fmla="*/ 64 h 79"/>
                <a:gd name="T28" fmla="*/ 14 w 52"/>
                <a:gd name="T29" fmla="*/ 67 h 79"/>
                <a:gd name="T30" fmla="*/ 28 w 52"/>
                <a:gd name="T31" fmla="*/ 68 h 79"/>
                <a:gd name="T32" fmla="*/ 39 w 52"/>
                <a:gd name="T33" fmla="*/ 78 h 79"/>
                <a:gd name="T34" fmla="*/ 41 w 52"/>
                <a:gd name="T35" fmla="*/ 78 h 79"/>
                <a:gd name="T36" fmla="*/ 36 w 52"/>
                <a:gd name="T37" fmla="*/ 65 h 79"/>
                <a:gd name="T38" fmla="*/ 47 w 52"/>
                <a:gd name="T39" fmla="*/ 73 h 79"/>
                <a:gd name="T40" fmla="*/ 50 w 52"/>
                <a:gd name="T41" fmla="*/ 74 h 79"/>
                <a:gd name="T42" fmla="*/ 43 w 52"/>
                <a:gd name="T43" fmla="*/ 59 h 79"/>
                <a:gd name="T44" fmla="*/ 51 w 52"/>
                <a:gd name="T45" fmla="*/ 41 h 79"/>
                <a:gd name="T46" fmla="*/ 12 w 52"/>
                <a:gd name="T47" fmla="*/ 20 h 79"/>
                <a:gd name="T48" fmla="*/ 26 w 52"/>
                <a:gd name="T49" fmla="*/ 36 h 79"/>
                <a:gd name="T50" fmla="*/ 22 w 52"/>
                <a:gd name="T51" fmla="*/ 37 h 79"/>
                <a:gd name="T52" fmla="*/ 11 w 52"/>
                <a:gd name="T53" fmla="*/ 21 h 79"/>
                <a:gd name="T54" fmla="*/ 11 w 52"/>
                <a:gd name="T55" fmla="*/ 37 h 79"/>
                <a:gd name="T56" fmla="*/ 8 w 52"/>
                <a:gd name="T57" fmla="*/ 24 h 79"/>
                <a:gd name="T58" fmla="*/ 11 w 52"/>
                <a:gd name="T59" fmla="*/ 37 h 79"/>
                <a:gd name="T60" fmla="*/ 23 w 52"/>
                <a:gd name="T61" fmla="*/ 41 h 79"/>
                <a:gd name="T62" fmla="*/ 26 w 52"/>
                <a:gd name="T63" fmla="*/ 40 h 79"/>
                <a:gd name="T64" fmla="*/ 39 w 52"/>
                <a:gd name="T65" fmla="*/ 58 h 79"/>
                <a:gd name="T66" fmla="*/ 46 w 52"/>
                <a:gd name="T67" fmla="*/ 49 h 79"/>
                <a:gd name="T68" fmla="*/ 32 w 52"/>
                <a:gd name="T69" fmla="*/ 38 h 79"/>
                <a:gd name="T70" fmla="*/ 48 w 52"/>
                <a:gd name="T71"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 h="79">
                  <a:moveTo>
                    <a:pt x="44" y="34"/>
                  </a:moveTo>
                  <a:cubicBezTo>
                    <a:pt x="40" y="33"/>
                    <a:pt x="36" y="33"/>
                    <a:pt x="31" y="34"/>
                  </a:cubicBezTo>
                  <a:cubicBezTo>
                    <a:pt x="30" y="35"/>
                    <a:pt x="30" y="35"/>
                    <a:pt x="30" y="35"/>
                  </a:cubicBezTo>
                  <a:cubicBezTo>
                    <a:pt x="20" y="16"/>
                    <a:pt x="20" y="16"/>
                    <a:pt x="20" y="16"/>
                  </a:cubicBezTo>
                  <a:cubicBezTo>
                    <a:pt x="20" y="16"/>
                    <a:pt x="21" y="16"/>
                    <a:pt x="21" y="16"/>
                  </a:cubicBezTo>
                  <a:cubicBezTo>
                    <a:pt x="25" y="15"/>
                    <a:pt x="28" y="15"/>
                    <a:pt x="29" y="16"/>
                  </a:cubicBezTo>
                  <a:cubicBezTo>
                    <a:pt x="30" y="17"/>
                    <a:pt x="31" y="17"/>
                    <a:pt x="31" y="18"/>
                  </a:cubicBezTo>
                  <a:cubicBezTo>
                    <a:pt x="32" y="18"/>
                    <a:pt x="32" y="18"/>
                    <a:pt x="32" y="18"/>
                  </a:cubicBezTo>
                  <a:cubicBezTo>
                    <a:pt x="32" y="18"/>
                    <a:pt x="32" y="18"/>
                    <a:pt x="32" y="18"/>
                  </a:cubicBezTo>
                  <a:cubicBezTo>
                    <a:pt x="32" y="19"/>
                    <a:pt x="33" y="19"/>
                    <a:pt x="34" y="19"/>
                  </a:cubicBezTo>
                  <a:cubicBezTo>
                    <a:pt x="35" y="18"/>
                    <a:pt x="35" y="17"/>
                    <a:pt x="35" y="16"/>
                  </a:cubicBezTo>
                  <a:cubicBezTo>
                    <a:pt x="35" y="16"/>
                    <a:pt x="30" y="10"/>
                    <a:pt x="20" y="12"/>
                  </a:cubicBezTo>
                  <a:cubicBezTo>
                    <a:pt x="19" y="12"/>
                    <a:pt x="19" y="13"/>
                    <a:pt x="18" y="13"/>
                  </a:cubicBezTo>
                  <a:cubicBezTo>
                    <a:pt x="11" y="1"/>
                    <a:pt x="11" y="1"/>
                    <a:pt x="11" y="1"/>
                  </a:cubicBezTo>
                  <a:cubicBezTo>
                    <a:pt x="11" y="0"/>
                    <a:pt x="10" y="0"/>
                    <a:pt x="9" y="1"/>
                  </a:cubicBezTo>
                  <a:cubicBezTo>
                    <a:pt x="8" y="1"/>
                    <a:pt x="7" y="2"/>
                    <a:pt x="8" y="3"/>
                  </a:cubicBezTo>
                  <a:cubicBezTo>
                    <a:pt x="14" y="15"/>
                    <a:pt x="14" y="15"/>
                    <a:pt x="14" y="15"/>
                  </a:cubicBezTo>
                  <a:cubicBezTo>
                    <a:pt x="13" y="15"/>
                    <a:pt x="12" y="16"/>
                    <a:pt x="10" y="17"/>
                  </a:cubicBezTo>
                  <a:cubicBezTo>
                    <a:pt x="9" y="18"/>
                    <a:pt x="9" y="18"/>
                    <a:pt x="9" y="18"/>
                  </a:cubicBezTo>
                  <a:cubicBezTo>
                    <a:pt x="4" y="8"/>
                    <a:pt x="4" y="8"/>
                    <a:pt x="4" y="8"/>
                  </a:cubicBezTo>
                  <a:cubicBezTo>
                    <a:pt x="3" y="7"/>
                    <a:pt x="2" y="7"/>
                    <a:pt x="1" y="7"/>
                  </a:cubicBezTo>
                  <a:cubicBezTo>
                    <a:pt x="0" y="8"/>
                    <a:pt x="0" y="9"/>
                    <a:pt x="1" y="10"/>
                  </a:cubicBezTo>
                  <a:cubicBezTo>
                    <a:pt x="7" y="20"/>
                    <a:pt x="7" y="20"/>
                    <a:pt x="7" y="20"/>
                  </a:cubicBezTo>
                  <a:cubicBezTo>
                    <a:pt x="2" y="24"/>
                    <a:pt x="1" y="29"/>
                    <a:pt x="2" y="33"/>
                  </a:cubicBezTo>
                  <a:cubicBezTo>
                    <a:pt x="4" y="39"/>
                    <a:pt x="11" y="43"/>
                    <a:pt x="19" y="42"/>
                  </a:cubicBezTo>
                  <a:cubicBezTo>
                    <a:pt x="31" y="63"/>
                    <a:pt x="31" y="63"/>
                    <a:pt x="31" y="63"/>
                  </a:cubicBezTo>
                  <a:cubicBezTo>
                    <a:pt x="30" y="64"/>
                    <a:pt x="28" y="64"/>
                    <a:pt x="27" y="65"/>
                  </a:cubicBezTo>
                  <a:cubicBezTo>
                    <a:pt x="23" y="66"/>
                    <a:pt x="20" y="66"/>
                    <a:pt x="16" y="64"/>
                  </a:cubicBezTo>
                  <a:cubicBezTo>
                    <a:pt x="15" y="63"/>
                    <a:pt x="14" y="64"/>
                    <a:pt x="14" y="64"/>
                  </a:cubicBezTo>
                  <a:cubicBezTo>
                    <a:pt x="13" y="65"/>
                    <a:pt x="14" y="67"/>
                    <a:pt x="14" y="67"/>
                  </a:cubicBezTo>
                  <a:cubicBezTo>
                    <a:pt x="19" y="69"/>
                    <a:pt x="24" y="70"/>
                    <a:pt x="28" y="68"/>
                  </a:cubicBezTo>
                  <a:cubicBezTo>
                    <a:pt x="28" y="68"/>
                    <a:pt x="28" y="68"/>
                    <a:pt x="28" y="68"/>
                  </a:cubicBezTo>
                  <a:cubicBezTo>
                    <a:pt x="30" y="68"/>
                    <a:pt x="31" y="67"/>
                    <a:pt x="33" y="67"/>
                  </a:cubicBezTo>
                  <a:cubicBezTo>
                    <a:pt x="39" y="78"/>
                    <a:pt x="39" y="78"/>
                    <a:pt x="39" y="78"/>
                  </a:cubicBezTo>
                  <a:cubicBezTo>
                    <a:pt x="39" y="78"/>
                    <a:pt x="40" y="79"/>
                    <a:pt x="41" y="78"/>
                  </a:cubicBezTo>
                  <a:cubicBezTo>
                    <a:pt x="41" y="78"/>
                    <a:pt x="41" y="78"/>
                    <a:pt x="41" y="78"/>
                  </a:cubicBezTo>
                  <a:cubicBezTo>
                    <a:pt x="42" y="78"/>
                    <a:pt x="43" y="77"/>
                    <a:pt x="42" y="76"/>
                  </a:cubicBezTo>
                  <a:cubicBezTo>
                    <a:pt x="36" y="65"/>
                    <a:pt x="36" y="65"/>
                    <a:pt x="36" y="65"/>
                  </a:cubicBezTo>
                  <a:cubicBezTo>
                    <a:pt x="38" y="64"/>
                    <a:pt x="39" y="63"/>
                    <a:pt x="40" y="61"/>
                  </a:cubicBezTo>
                  <a:cubicBezTo>
                    <a:pt x="47" y="73"/>
                    <a:pt x="47" y="73"/>
                    <a:pt x="47" y="73"/>
                  </a:cubicBezTo>
                  <a:cubicBezTo>
                    <a:pt x="48" y="74"/>
                    <a:pt x="48" y="74"/>
                    <a:pt x="49" y="74"/>
                  </a:cubicBezTo>
                  <a:cubicBezTo>
                    <a:pt x="50" y="74"/>
                    <a:pt x="50" y="74"/>
                    <a:pt x="50" y="74"/>
                  </a:cubicBezTo>
                  <a:cubicBezTo>
                    <a:pt x="51" y="74"/>
                    <a:pt x="51" y="72"/>
                    <a:pt x="50" y="71"/>
                  </a:cubicBezTo>
                  <a:cubicBezTo>
                    <a:pt x="43" y="59"/>
                    <a:pt x="43" y="59"/>
                    <a:pt x="43" y="59"/>
                  </a:cubicBezTo>
                  <a:cubicBezTo>
                    <a:pt x="45" y="57"/>
                    <a:pt x="47" y="54"/>
                    <a:pt x="49" y="52"/>
                  </a:cubicBezTo>
                  <a:cubicBezTo>
                    <a:pt x="51" y="48"/>
                    <a:pt x="52" y="44"/>
                    <a:pt x="51" y="41"/>
                  </a:cubicBezTo>
                  <a:cubicBezTo>
                    <a:pt x="51" y="38"/>
                    <a:pt x="48" y="35"/>
                    <a:pt x="44" y="34"/>
                  </a:cubicBezTo>
                  <a:close/>
                  <a:moveTo>
                    <a:pt x="12" y="20"/>
                  </a:moveTo>
                  <a:cubicBezTo>
                    <a:pt x="14" y="19"/>
                    <a:pt x="15" y="18"/>
                    <a:pt x="16" y="18"/>
                  </a:cubicBezTo>
                  <a:cubicBezTo>
                    <a:pt x="26" y="36"/>
                    <a:pt x="26" y="36"/>
                    <a:pt x="26" y="36"/>
                  </a:cubicBezTo>
                  <a:cubicBezTo>
                    <a:pt x="26" y="36"/>
                    <a:pt x="25" y="36"/>
                    <a:pt x="25" y="36"/>
                  </a:cubicBezTo>
                  <a:cubicBezTo>
                    <a:pt x="24" y="37"/>
                    <a:pt x="23" y="37"/>
                    <a:pt x="22" y="37"/>
                  </a:cubicBezTo>
                  <a:cubicBezTo>
                    <a:pt x="21" y="38"/>
                    <a:pt x="21" y="38"/>
                    <a:pt x="21" y="38"/>
                  </a:cubicBezTo>
                  <a:cubicBezTo>
                    <a:pt x="11" y="21"/>
                    <a:pt x="11" y="21"/>
                    <a:pt x="11" y="21"/>
                  </a:cubicBezTo>
                  <a:cubicBezTo>
                    <a:pt x="12" y="21"/>
                    <a:pt x="12" y="20"/>
                    <a:pt x="12" y="20"/>
                  </a:cubicBezTo>
                  <a:close/>
                  <a:moveTo>
                    <a:pt x="11" y="37"/>
                  </a:moveTo>
                  <a:cubicBezTo>
                    <a:pt x="8" y="36"/>
                    <a:pt x="6" y="34"/>
                    <a:pt x="6" y="32"/>
                  </a:cubicBezTo>
                  <a:cubicBezTo>
                    <a:pt x="5" y="30"/>
                    <a:pt x="6" y="27"/>
                    <a:pt x="8" y="24"/>
                  </a:cubicBezTo>
                  <a:cubicBezTo>
                    <a:pt x="17" y="38"/>
                    <a:pt x="17" y="38"/>
                    <a:pt x="17" y="38"/>
                  </a:cubicBezTo>
                  <a:cubicBezTo>
                    <a:pt x="14" y="38"/>
                    <a:pt x="12" y="38"/>
                    <a:pt x="11" y="37"/>
                  </a:cubicBezTo>
                  <a:close/>
                  <a:moveTo>
                    <a:pt x="34" y="62"/>
                  </a:moveTo>
                  <a:cubicBezTo>
                    <a:pt x="23" y="41"/>
                    <a:pt x="23" y="41"/>
                    <a:pt x="23" y="41"/>
                  </a:cubicBezTo>
                  <a:cubicBezTo>
                    <a:pt x="23" y="41"/>
                    <a:pt x="23" y="41"/>
                    <a:pt x="23" y="41"/>
                  </a:cubicBezTo>
                  <a:cubicBezTo>
                    <a:pt x="24" y="41"/>
                    <a:pt x="25" y="40"/>
                    <a:pt x="26" y="40"/>
                  </a:cubicBezTo>
                  <a:cubicBezTo>
                    <a:pt x="27" y="40"/>
                    <a:pt x="28" y="39"/>
                    <a:pt x="28" y="39"/>
                  </a:cubicBezTo>
                  <a:cubicBezTo>
                    <a:pt x="39" y="58"/>
                    <a:pt x="39" y="58"/>
                    <a:pt x="39" y="58"/>
                  </a:cubicBezTo>
                  <a:cubicBezTo>
                    <a:pt x="37" y="59"/>
                    <a:pt x="36" y="61"/>
                    <a:pt x="34" y="62"/>
                  </a:cubicBezTo>
                  <a:close/>
                  <a:moveTo>
                    <a:pt x="46" y="49"/>
                  </a:moveTo>
                  <a:cubicBezTo>
                    <a:pt x="45" y="52"/>
                    <a:pt x="43" y="54"/>
                    <a:pt x="41" y="55"/>
                  </a:cubicBezTo>
                  <a:cubicBezTo>
                    <a:pt x="32" y="38"/>
                    <a:pt x="32" y="38"/>
                    <a:pt x="32" y="38"/>
                  </a:cubicBezTo>
                  <a:cubicBezTo>
                    <a:pt x="36" y="37"/>
                    <a:pt x="40" y="37"/>
                    <a:pt x="43" y="38"/>
                  </a:cubicBezTo>
                  <a:cubicBezTo>
                    <a:pt x="46" y="39"/>
                    <a:pt x="47" y="40"/>
                    <a:pt x="48" y="42"/>
                  </a:cubicBezTo>
                  <a:cubicBezTo>
                    <a:pt x="48" y="44"/>
                    <a:pt x="48" y="46"/>
                    <a:pt x="46" y="4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5" name="Freeform 1087"/>
            <p:cNvSpPr/>
            <p:nvPr/>
          </p:nvSpPr>
          <p:spPr bwMode="auto">
            <a:xfrm>
              <a:off x="1146176" y="5440363"/>
              <a:ext cx="46038" cy="50800"/>
            </a:xfrm>
            <a:custGeom>
              <a:avLst/>
              <a:gdLst>
                <a:gd name="T0" fmla="*/ 83 w 86"/>
                <a:gd name="T1" fmla="*/ 63 h 94"/>
                <a:gd name="T2" fmla="*/ 69 w 86"/>
                <a:gd name="T3" fmla="*/ 43 h 94"/>
                <a:gd name="T4" fmla="*/ 27 w 86"/>
                <a:gd name="T5" fmla="*/ 13 h 94"/>
                <a:gd name="T6" fmla="*/ 3 w 86"/>
                <a:gd name="T7" fmla="*/ 22 h 94"/>
                <a:gd name="T8" fmla="*/ 29 w 86"/>
                <a:gd name="T9" fmla="*/ 56 h 94"/>
                <a:gd name="T10" fmla="*/ 44 w 86"/>
                <a:gd name="T11" fmla="*/ 94 h 94"/>
                <a:gd name="T12" fmla="*/ 83 w 86"/>
                <a:gd name="T13" fmla="*/ 63 h 94"/>
              </a:gdLst>
              <a:ahLst/>
              <a:cxnLst>
                <a:cxn ang="0">
                  <a:pos x="T0" y="T1"/>
                </a:cxn>
                <a:cxn ang="0">
                  <a:pos x="T2" y="T3"/>
                </a:cxn>
                <a:cxn ang="0">
                  <a:pos x="T4" y="T5"/>
                </a:cxn>
                <a:cxn ang="0">
                  <a:pos x="T6" y="T7"/>
                </a:cxn>
                <a:cxn ang="0">
                  <a:pos x="T8" y="T9"/>
                </a:cxn>
                <a:cxn ang="0">
                  <a:pos x="T10" y="T11"/>
                </a:cxn>
                <a:cxn ang="0">
                  <a:pos x="T12" y="T13"/>
                </a:cxn>
              </a:cxnLst>
              <a:rect l="0" t="0" r="r" b="b"/>
              <a:pathLst>
                <a:path w="86" h="94">
                  <a:moveTo>
                    <a:pt x="83" y="63"/>
                  </a:moveTo>
                  <a:cubicBezTo>
                    <a:pt x="83" y="63"/>
                    <a:pt x="86" y="53"/>
                    <a:pt x="69" y="43"/>
                  </a:cubicBezTo>
                  <a:cubicBezTo>
                    <a:pt x="52" y="33"/>
                    <a:pt x="43" y="34"/>
                    <a:pt x="27" y="13"/>
                  </a:cubicBezTo>
                  <a:cubicBezTo>
                    <a:pt x="16" y="0"/>
                    <a:pt x="5" y="3"/>
                    <a:pt x="3" y="22"/>
                  </a:cubicBezTo>
                  <a:cubicBezTo>
                    <a:pt x="0" y="38"/>
                    <a:pt x="16" y="52"/>
                    <a:pt x="29" y="56"/>
                  </a:cubicBezTo>
                  <a:cubicBezTo>
                    <a:pt x="41" y="61"/>
                    <a:pt x="35" y="78"/>
                    <a:pt x="44" y="94"/>
                  </a:cubicBezTo>
                  <a:cubicBezTo>
                    <a:pt x="66" y="86"/>
                    <a:pt x="83" y="63"/>
                    <a:pt x="83" y="6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6" name="Freeform 1088"/>
            <p:cNvSpPr/>
            <p:nvPr/>
          </p:nvSpPr>
          <p:spPr bwMode="auto">
            <a:xfrm>
              <a:off x="1147763" y="5443538"/>
              <a:ext cx="41275" cy="46038"/>
            </a:xfrm>
            <a:custGeom>
              <a:avLst/>
              <a:gdLst>
                <a:gd name="T0" fmla="*/ 69 w 77"/>
                <a:gd name="T1" fmla="*/ 66 h 85"/>
                <a:gd name="T2" fmla="*/ 63 w 77"/>
                <a:gd name="T3" fmla="*/ 40 h 85"/>
                <a:gd name="T4" fmla="*/ 32 w 77"/>
                <a:gd name="T5" fmla="*/ 20 h 85"/>
                <a:gd name="T6" fmla="*/ 12 w 77"/>
                <a:gd name="T7" fmla="*/ 1 h 85"/>
                <a:gd name="T8" fmla="*/ 3 w 77"/>
                <a:gd name="T9" fmla="*/ 20 h 85"/>
                <a:gd name="T10" fmla="*/ 29 w 77"/>
                <a:gd name="T11" fmla="*/ 48 h 85"/>
                <a:gd name="T12" fmla="*/ 38 w 77"/>
                <a:gd name="T13" fmla="*/ 58 h 85"/>
                <a:gd name="T14" fmla="*/ 47 w 77"/>
                <a:gd name="T15" fmla="*/ 85 h 85"/>
                <a:gd name="T16" fmla="*/ 69 w 77"/>
                <a:gd name="T1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5">
                  <a:moveTo>
                    <a:pt x="69" y="66"/>
                  </a:moveTo>
                  <a:cubicBezTo>
                    <a:pt x="69" y="66"/>
                    <a:pt x="77" y="49"/>
                    <a:pt x="63" y="40"/>
                  </a:cubicBezTo>
                  <a:cubicBezTo>
                    <a:pt x="48" y="31"/>
                    <a:pt x="39" y="29"/>
                    <a:pt x="32" y="20"/>
                  </a:cubicBezTo>
                  <a:cubicBezTo>
                    <a:pt x="24" y="11"/>
                    <a:pt x="18" y="0"/>
                    <a:pt x="12" y="1"/>
                  </a:cubicBezTo>
                  <a:cubicBezTo>
                    <a:pt x="6" y="2"/>
                    <a:pt x="0" y="10"/>
                    <a:pt x="3" y="20"/>
                  </a:cubicBezTo>
                  <a:cubicBezTo>
                    <a:pt x="6" y="30"/>
                    <a:pt x="19" y="44"/>
                    <a:pt x="29" y="48"/>
                  </a:cubicBezTo>
                  <a:cubicBezTo>
                    <a:pt x="39" y="53"/>
                    <a:pt x="39" y="53"/>
                    <a:pt x="38" y="58"/>
                  </a:cubicBezTo>
                  <a:cubicBezTo>
                    <a:pt x="37" y="63"/>
                    <a:pt x="39" y="80"/>
                    <a:pt x="47" y="85"/>
                  </a:cubicBezTo>
                  <a:cubicBezTo>
                    <a:pt x="57" y="81"/>
                    <a:pt x="69" y="66"/>
                    <a:pt x="69" y="6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7" name="Freeform 1089"/>
            <p:cNvSpPr/>
            <p:nvPr/>
          </p:nvSpPr>
          <p:spPr bwMode="auto">
            <a:xfrm>
              <a:off x="1150938" y="5472113"/>
              <a:ext cx="47625" cy="36513"/>
            </a:xfrm>
            <a:custGeom>
              <a:avLst/>
              <a:gdLst>
                <a:gd name="T0" fmla="*/ 77 w 89"/>
                <a:gd name="T1" fmla="*/ 0 h 71"/>
                <a:gd name="T2" fmla="*/ 3 w 89"/>
                <a:gd name="T3" fmla="*/ 46 h 71"/>
                <a:gd name="T4" fmla="*/ 10 w 89"/>
                <a:gd name="T5" fmla="*/ 61 h 71"/>
                <a:gd name="T6" fmla="*/ 84 w 89"/>
                <a:gd name="T7" fmla="*/ 21 h 71"/>
                <a:gd name="T8" fmla="*/ 77 w 89"/>
                <a:gd name="T9" fmla="*/ 0 h 71"/>
              </a:gdLst>
              <a:ahLst/>
              <a:cxnLst>
                <a:cxn ang="0">
                  <a:pos x="T0" y="T1"/>
                </a:cxn>
                <a:cxn ang="0">
                  <a:pos x="T2" y="T3"/>
                </a:cxn>
                <a:cxn ang="0">
                  <a:pos x="T4" y="T5"/>
                </a:cxn>
                <a:cxn ang="0">
                  <a:pos x="T6" y="T7"/>
                </a:cxn>
                <a:cxn ang="0">
                  <a:pos x="T8" y="T9"/>
                </a:cxn>
              </a:cxnLst>
              <a:rect l="0" t="0" r="r" b="b"/>
              <a:pathLst>
                <a:path w="89" h="71">
                  <a:moveTo>
                    <a:pt x="77" y="0"/>
                  </a:moveTo>
                  <a:cubicBezTo>
                    <a:pt x="77" y="0"/>
                    <a:pt x="60" y="32"/>
                    <a:pt x="3" y="46"/>
                  </a:cubicBezTo>
                  <a:cubicBezTo>
                    <a:pt x="0" y="57"/>
                    <a:pt x="10" y="61"/>
                    <a:pt x="10" y="61"/>
                  </a:cubicBezTo>
                  <a:cubicBezTo>
                    <a:pt x="10" y="61"/>
                    <a:pt x="48" y="71"/>
                    <a:pt x="84" y="21"/>
                  </a:cubicBezTo>
                  <a:cubicBezTo>
                    <a:pt x="89" y="10"/>
                    <a:pt x="77" y="0"/>
                    <a:pt x="7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8" name="Freeform 1090"/>
            <p:cNvSpPr/>
            <p:nvPr/>
          </p:nvSpPr>
          <p:spPr bwMode="auto">
            <a:xfrm>
              <a:off x="1131888" y="5627688"/>
              <a:ext cx="106363" cy="119063"/>
            </a:xfrm>
            <a:custGeom>
              <a:avLst/>
              <a:gdLst>
                <a:gd name="T0" fmla="*/ 71 w 200"/>
                <a:gd name="T1" fmla="*/ 0 h 223"/>
                <a:gd name="T2" fmla="*/ 34 w 200"/>
                <a:gd name="T3" fmla="*/ 30 h 223"/>
                <a:gd name="T4" fmla="*/ 46 w 200"/>
                <a:gd name="T5" fmla="*/ 171 h 223"/>
                <a:gd name="T6" fmla="*/ 167 w 200"/>
                <a:gd name="T7" fmla="*/ 179 h 223"/>
                <a:gd name="T8" fmla="*/ 196 w 200"/>
                <a:gd name="T9" fmla="*/ 103 h 223"/>
                <a:gd name="T10" fmla="*/ 140 w 200"/>
                <a:gd name="T11" fmla="*/ 41 h 223"/>
                <a:gd name="T12" fmla="*/ 71 w 200"/>
                <a:gd name="T13" fmla="*/ 0 h 223"/>
              </a:gdLst>
              <a:ahLst/>
              <a:cxnLst>
                <a:cxn ang="0">
                  <a:pos x="T0" y="T1"/>
                </a:cxn>
                <a:cxn ang="0">
                  <a:pos x="T2" y="T3"/>
                </a:cxn>
                <a:cxn ang="0">
                  <a:pos x="T4" y="T5"/>
                </a:cxn>
                <a:cxn ang="0">
                  <a:pos x="T6" y="T7"/>
                </a:cxn>
                <a:cxn ang="0">
                  <a:pos x="T8" y="T9"/>
                </a:cxn>
                <a:cxn ang="0">
                  <a:pos x="T10" y="T11"/>
                </a:cxn>
                <a:cxn ang="0">
                  <a:pos x="T12" y="T13"/>
                </a:cxn>
              </a:cxnLst>
              <a:rect l="0" t="0" r="r" b="b"/>
              <a:pathLst>
                <a:path w="200" h="223">
                  <a:moveTo>
                    <a:pt x="71" y="0"/>
                  </a:moveTo>
                  <a:cubicBezTo>
                    <a:pt x="71" y="0"/>
                    <a:pt x="41" y="9"/>
                    <a:pt x="34" y="30"/>
                  </a:cubicBezTo>
                  <a:cubicBezTo>
                    <a:pt x="27" y="50"/>
                    <a:pt x="0" y="118"/>
                    <a:pt x="46" y="171"/>
                  </a:cubicBezTo>
                  <a:cubicBezTo>
                    <a:pt x="91" y="223"/>
                    <a:pt x="145" y="200"/>
                    <a:pt x="167" y="179"/>
                  </a:cubicBezTo>
                  <a:cubicBezTo>
                    <a:pt x="188" y="158"/>
                    <a:pt x="200" y="132"/>
                    <a:pt x="196" y="103"/>
                  </a:cubicBezTo>
                  <a:cubicBezTo>
                    <a:pt x="191" y="74"/>
                    <a:pt x="170" y="50"/>
                    <a:pt x="140" y="41"/>
                  </a:cubicBezTo>
                  <a:cubicBezTo>
                    <a:pt x="110" y="32"/>
                    <a:pt x="71" y="0"/>
                    <a:pt x="71" y="0"/>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9" name="Freeform 1091"/>
            <p:cNvSpPr/>
            <p:nvPr/>
          </p:nvSpPr>
          <p:spPr bwMode="auto">
            <a:xfrm>
              <a:off x="1143001" y="5630863"/>
              <a:ext cx="92075" cy="103188"/>
            </a:xfrm>
            <a:custGeom>
              <a:avLst/>
              <a:gdLst>
                <a:gd name="T0" fmla="*/ 44 w 172"/>
                <a:gd name="T1" fmla="*/ 3 h 194"/>
                <a:gd name="T2" fmla="*/ 14 w 172"/>
                <a:gd name="T3" fmla="*/ 41 h 194"/>
                <a:gd name="T4" fmla="*/ 38 w 172"/>
                <a:gd name="T5" fmla="*/ 168 h 194"/>
                <a:gd name="T6" fmla="*/ 151 w 172"/>
                <a:gd name="T7" fmla="*/ 158 h 194"/>
                <a:gd name="T8" fmla="*/ 168 w 172"/>
                <a:gd name="T9" fmla="*/ 90 h 194"/>
                <a:gd name="T10" fmla="*/ 136 w 172"/>
                <a:gd name="T11" fmla="*/ 50 h 194"/>
                <a:gd name="T12" fmla="*/ 107 w 172"/>
                <a:gd name="T13" fmla="*/ 49 h 194"/>
                <a:gd name="T14" fmla="*/ 89 w 172"/>
                <a:gd name="T15" fmla="*/ 63 h 194"/>
                <a:gd name="T16" fmla="*/ 44 w 172"/>
                <a:gd name="T1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94">
                  <a:moveTo>
                    <a:pt x="44" y="3"/>
                  </a:moveTo>
                  <a:cubicBezTo>
                    <a:pt x="44" y="3"/>
                    <a:pt x="27" y="0"/>
                    <a:pt x="14" y="41"/>
                  </a:cubicBezTo>
                  <a:cubicBezTo>
                    <a:pt x="0" y="81"/>
                    <a:pt x="7" y="142"/>
                    <a:pt x="38" y="168"/>
                  </a:cubicBezTo>
                  <a:cubicBezTo>
                    <a:pt x="68" y="194"/>
                    <a:pt x="130" y="181"/>
                    <a:pt x="151" y="158"/>
                  </a:cubicBezTo>
                  <a:cubicBezTo>
                    <a:pt x="172" y="134"/>
                    <a:pt x="172" y="107"/>
                    <a:pt x="168" y="90"/>
                  </a:cubicBezTo>
                  <a:cubicBezTo>
                    <a:pt x="163" y="73"/>
                    <a:pt x="139" y="54"/>
                    <a:pt x="136" y="50"/>
                  </a:cubicBezTo>
                  <a:cubicBezTo>
                    <a:pt x="136" y="50"/>
                    <a:pt x="115" y="51"/>
                    <a:pt x="107" y="49"/>
                  </a:cubicBezTo>
                  <a:cubicBezTo>
                    <a:pt x="107" y="49"/>
                    <a:pt x="103" y="67"/>
                    <a:pt x="89" y="63"/>
                  </a:cubicBezTo>
                  <a:cubicBezTo>
                    <a:pt x="74" y="60"/>
                    <a:pt x="31" y="34"/>
                    <a:pt x="44" y="3"/>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0" name="Freeform 1092"/>
            <p:cNvSpPr/>
            <p:nvPr/>
          </p:nvSpPr>
          <p:spPr bwMode="auto">
            <a:xfrm>
              <a:off x="1208088" y="5602288"/>
              <a:ext cx="47625" cy="66675"/>
            </a:xfrm>
            <a:custGeom>
              <a:avLst/>
              <a:gdLst>
                <a:gd name="T0" fmla="*/ 29 w 91"/>
                <a:gd name="T1" fmla="*/ 77 h 124"/>
                <a:gd name="T2" fmla="*/ 41 w 91"/>
                <a:gd name="T3" fmla="*/ 80 h 124"/>
                <a:gd name="T4" fmla="*/ 44 w 91"/>
                <a:gd name="T5" fmla="*/ 107 h 124"/>
                <a:gd name="T6" fmla="*/ 51 w 91"/>
                <a:gd name="T7" fmla="*/ 93 h 124"/>
                <a:gd name="T8" fmla="*/ 69 w 91"/>
                <a:gd name="T9" fmla="*/ 116 h 124"/>
                <a:gd name="T10" fmla="*/ 74 w 91"/>
                <a:gd name="T11" fmla="*/ 76 h 124"/>
                <a:gd name="T12" fmla="*/ 82 w 91"/>
                <a:gd name="T13" fmla="*/ 57 h 124"/>
                <a:gd name="T14" fmla="*/ 72 w 91"/>
                <a:gd name="T15" fmla="*/ 38 h 124"/>
                <a:gd name="T16" fmla="*/ 64 w 91"/>
                <a:gd name="T17" fmla="*/ 11 h 124"/>
                <a:gd name="T18" fmla="*/ 34 w 91"/>
                <a:gd name="T19" fmla="*/ 17 h 124"/>
                <a:gd name="T20" fmla="*/ 29 w 91"/>
                <a:gd name="T21" fmla="*/ 7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24">
                  <a:moveTo>
                    <a:pt x="29" y="77"/>
                  </a:moveTo>
                  <a:cubicBezTo>
                    <a:pt x="29" y="77"/>
                    <a:pt x="38" y="67"/>
                    <a:pt x="41" y="80"/>
                  </a:cubicBezTo>
                  <a:cubicBezTo>
                    <a:pt x="44" y="93"/>
                    <a:pt x="40" y="103"/>
                    <a:pt x="44" y="107"/>
                  </a:cubicBezTo>
                  <a:cubicBezTo>
                    <a:pt x="48" y="111"/>
                    <a:pt x="51" y="102"/>
                    <a:pt x="51" y="93"/>
                  </a:cubicBezTo>
                  <a:cubicBezTo>
                    <a:pt x="61" y="124"/>
                    <a:pt x="64" y="121"/>
                    <a:pt x="69" y="116"/>
                  </a:cubicBezTo>
                  <a:cubicBezTo>
                    <a:pt x="74" y="111"/>
                    <a:pt x="78" y="99"/>
                    <a:pt x="74" y="76"/>
                  </a:cubicBezTo>
                  <a:cubicBezTo>
                    <a:pt x="91" y="84"/>
                    <a:pt x="87" y="71"/>
                    <a:pt x="82" y="57"/>
                  </a:cubicBezTo>
                  <a:cubicBezTo>
                    <a:pt x="77" y="43"/>
                    <a:pt x="72" y="38"/>
                    <a:pt x="72" y="38"/>
                  </a:cubicBezTo>
                  <a:cubicBezTo>
                    <a:pt x="72" y="38"/>
                    <a:pt x="81" y="22"/>
                    <a:pt x="64" y="11"/>
                  </a:cubicBezTo>
                  <a:cubicBezTo>
                    <a:pt x="48" y="0"/>
                    <a:pt x="43" y="8"/>
                    <a:pt x="34" y="17"/>
                  </a:cubicBezTo>
                  <a:cubicBezTo>
                    <a:pt x="24" y="26"/>
                    <a:pt x="0" y="70"/>
                    <a:pt x="29" y="77"/>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1" name="Freeform 1093"/>
            <p:cNvSpPr>
              <a:spLocks noEditPoints="1"/>
            </p:cNvSpPr>
            <p:nvPr/>
          </p:nvSpPr>
          <p:spPr bwMode="auto">
            <a:xfrm>
              <a:off x="1162051" y="5664201"/>
              <a:ext cx="44450" cy="52388"/>
            </a:xfrm>
            <a:custGeom>
              <a:avLst/>
              <a:gdLst>
                <a:gd name="T0" fmla="*/ 50 w 85"/>
                <a:gd name="T1" fmla="*/ 42 h 97"/>
                <a:gd name="T2" fmla="*/ 33 w 85"/>
                <a:gd name="T3" fmla="*/ 20 h 97"/>
                <a:gd name="T4" fmla="*/ 49 w 85"/>
                <a:gd name="T5" fmla="*/ 19 h 97"/>
                <a:gd name="T6" fmla="*/ 53 w 85"/>
                <a:gd name="T7" fmla="*/ 21 h 97"/>
                <a:gd name="T8" fmla="*/ 58 w 85"/>
                <a:gd name="T9" fmla="*/ 21 h 97"/>
                <a:gd name="T10" fmla="*/ 35 w 85"/>
                <a:gd name="T11" fmla="*/ 15 h 97"/>
                <a:gd name="T12" fmla="*/ 20 w 85"/>
                <a:gd name="T13" fmla="*/ 2 h 97"/>
                <a:gd name="T14" fmla="*/ 15 w 85"/>
                <a:gd name="T15" fmla="*/ 5 h 97"/>
                <a:gd name="T16" fmla="*/ 17 w 85"/>
                <a:gd name="T17" fmla="*/ 22 h 97"/>
                <a:gd name="T18" fmla="*/ 7 w 85"/>
                <a:gd name="T19" fmla="*/ 11 h 97"/>
                <a:gd name="T20" fmla="*/ 1 w 85"/>
                <a:gd name="T21" fmla="*/ 14 h 97"/>
                <a:gd name="T22" fmla="*/ 1 w 85"/>
                <a:gd name="T23" fmla="*/ 43 h 97"/>
                <a:gd name="T24" fmla="*/ 47 w 85"/>
                <a:gd name="T25" fmla="*/ 79 h 97"/>
                <a:gd name="T26" fmla="*/ 22 w 85"/>
                <a:gd name="T27" fmla="*/ 81 h 97"/>
                <a:gd name="T28" fmla="*/ 18 w 85"/>
                <a:gd name="T29" fmla="*/ 85 h 97"/>
                <a:gd name="T30" fmla="*/ 41 w 85"/>
                <a:gd name="T31" fmla="*/ 86 h 97"/>
                <a:gd name="T32" fmla="*/ 58 w 85"/>
                <a:gd name="T33" fmla="*/ 96 h 97"/>
                <a:gd name="T34" fmla="*/ 63 w 85"/>
                <a:gd name="T35" fmla="*/ 97 h 97"/>
                <a:gd name="T36" fmla="*/ 55 w 85"/>
                <a:gd name="T37" fmla="*/ 80 h 97"/>
                <a:gd name="T38" fmla="*/ 73 w 85"/>
                <a:gd name="T39" fmla="*/ 90 h 97"/>
                <a:gd name="T40" fmla="*/ 77 w 85"/>
                <a:gd name="T41" fmla="*/ 90 h 97"/>
                <a:gd name="T42" fmla="*/ 68 w 85"/>
                <a:gd name="T43" fmla="*/ 71 h 97"/>
                <a:gd name="T44" fmla="*/ 84 w 85"/>
                <a:gd name="T45" fmla="*/ 48 h 97"/>
                <a:gd name="T46" fmla="*/ 20 w 85"/>
                <a:gd name="T47" fmla="*/ 26 h 97"/>
                <a:gd name="T48" fmla="*/ 42 w 85"/>
                <a:gd name="T49" fmla="*/ 44 h 97"/>
                <a:gd name="T50" fmla="*/ 34 w 85"/>
                <a:gd name="T51" fmla="*/ 47 h 97"/>
                <a:gd name="T52" fmla="*/ 18 w 85"/>
                <a:gd name="T53" fmla="*/ 27 h 97"/>
                <a:gd name="T54" fmla="*/ 15 w 85"/>
                <a:gd name="T55" fmla="*/ 48 h 97"/>
                <a:gd name="T56" fmla="*/ 13 w 85"/>
                <a:gd name="T57" fmla="*/ 31 h 97"/>
                <a:gd name="T58" fmla="*/ 15 w 85"/>
                <a:gd name="T59" fmla="*/ 48 h 97"/>
                <a:gd name="T60" fmla="*/ 35 w 85"/>
                <a:gd name="T61" fmla="*/ 51 h 97"/>
                <a:gd name="T62" fmla="*/ 42 w 85"/>
                <a:gd name="T63" fmla="*/ 49 h 97"/>
                <a:gd name="T64" fmla="*/ 60 w 85"/>
                <a:gd name="T65" fmla="*/ 71 h 97"/>
                <a:gd name="T66" fmla="*/ 74 w 85"/>
                <a:gd name="T67" fmla="*/ 59 h 97"/>
                <a:gd name="T68" fmla="*/ 51 w 85"/>
                <a:gd name="T69" fmla="*/ 46 h 97"/>
                <a:gd name="T70" fmla="*/ 78 w 85"/>
                <a:gd name="T7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97">
                  <a:moveTo>
                    <a:pt x="72" y="40"/>
                  </a:moveTo>
                  <a:cubicBezTo>
                    <a:pt x="66" y="39"/>
                    <a:pt x="58" y="39"/>
                    <a:pt x="50" y="42"/>
                  </a:cubicBezTo>
                  <a:cubicBezTo>
                    <a:pt x="49" y="42"/>
                    <a:pt x="49" y="42"/>
                    <a:pt x="48" y="42"/>
                  </a:cubicBezTo>
                  <a:cubicBezTo>
                    <a:pt x="33" y="20"/>
                    <a:pt x="33" y="20"/>
                    <a:pt x="33" y="20"/>
                  </a:cubicBezTo>
                  <a:cubicBezTo>
                    <a:pt x="34" y="20"/>
                    <a:pt x="35" y="19"/>
                    <a:pt x="36" y="19"/>
                  </a:cubicBezTo>
                  <a:cubicBezTo>
                    <a:pt x="42" y="17"/>
                    <a:pt x="47" y="18"/>
                    <a:pt x="49" y="19"/>
                  </a:cubicBezTo>
                  <a:cubicBezTo>
                    <a:pt x="51" y="19"/>
                    <a:pt x="52" y="20"/>
                    <a:pt x="52" y="20"/>
                  </a:cubicBezTo>
                  <a:cubicBezTo>
                    <a:pt x="53" y="21"/>
                    <a:pt x="53" y="21"/>
                    <a:pt x="53" y="21"/>
                  </a:cubicBezTo>
                  <a:cubicBezTo>
                    <a:pt x="53" y="21"/>
                    <a:pt x="53" y="21"/>
                    <a:pt x="53" y="21"/>
                  </a:cubicBezTo>
                  <a:cubicBezTo>
                    <a:pt x="54" y="22"/>
                    <a:pt x="56" y="22"/>
                    <a:pt x="58" y="21"/>
                  </a:cubicBezTo>
                  <a:cubicBezTo>
                    <a:pt x="59" y="20"/>
                    <a:pt x="60" y="19"/>
                    <a:pt x="59" y="18"/>
                  </a:cubicBezTo>
                  <a:cubicBezTo>
                    <a:pt x="58" y="17"/>
                    <a:pt x="51" y="10"/>
                    <a:pt x="35" y="15"/>
                  </a:cubicBezTo>
                  <a:cubicBezTo>
                    <a:pt x="33" y="15"/>
                    <a:pt x="32" y="15"/>
                    <a:pt x="30" y="16"/>
                  </a:cubicBezTo>
                  <a:cubicBezTo>
                    <a:pt x="20" y="2"/>
                    <a:pt x="20" y="2"/>
                    <a:pt x="20" y="2"/>
                  </a:cubicBezTo>
                  <a:cubicBezTo>
                    <a:pt x="20" y="1"/>
                    <a:pt x="18" y="0"/>
                    <a:pt x="16" y="1"/>
                  </a:cubicBezTo>
                  <a:cubicBezTo>
                    <a:pt x="15" y="2"/>
                    <a:pt x="14" y="3"/>
                    <a:pt x="15" y="5"/>
                  </a:cubicBezTo>
                  <a:cubicBezTo>
                    <a:pt x="24" y="18"/>
                    <a:pt x="24" y="18"/>
                    <a:pt x="24" y="18"/>
                  </a:cubicBezTo>
                  <a:cubicBezTo>
                    <a:pt x="22" y="19"/>
                    <a:pt x="20" y="21"/>
                    <a:pt x="17" y="22"/>
                  </a:cubicBezTo>
                  <a:cubicBezTo>
                    <a:pt x="17" y="22"/>
                    <a:pt x="16" y="23"/>
                    <a:pt x="15" y="23"/>
                  </a:cubicBezTo>
                  <a:cubicBezTo>
                    <a:pt x="7" y="11"/>
                    <a:pt x="7" y="11"/>
                    <a:pt x="7" y="11"/>
                  </a:cubicBezTo>
                  <a:cubicBezTo>
                    <a:pt x="6" y="10"/>
                    <a:pt x="5" y="10"/>
                    <a:pt x="3" y="10"/>
                  </a:cubicBezTo>
                  <a:cubicBezTo>
                    <a:pt x="1" y="11"/>
                    <a:pt x="1" y="13"/>
                    <a:pt x="1" y="14"/>
                  </a:cubicBezTo>
                  <a:cubicBezTo>
                    <a:pt x="10" y="27"/>
                    <a:pt x="10" y="27"/>
                    <a:pt x="10" y="27"/>
                  </a:cubicBezTo>
                  <a:cubicBezTo>
                    <a:pt x="3" y="32"/>
                    <a:pt x="0" y="38"/>
                    <a:pt x="1" y="43"/>
                  </a:cubicBezTo>
                  <a:cubicBezTo>
                    <a:pt x="3" y="51"/>
                    <a:pt x="14" y="55"/>
                    <a:pt x="28" y="53"/>
                  </a:cubicBezTo>
                  <a:cubicBezTo>
                    <a:pt x="47" y="79"/>
                    <a:pt x="47" y="79"/>
                    <a:pt x="47" y="79"/>
                  </a:cubicBezTo>
                  <a:cubicBezTo>
                    <a:pt x="44" y="80"/>
                    <a:pt x="42" y="81"/>
                    <a:pt x="40" y="81"/>
                  </a:cubicBezTo>
                  <a:cubicBezTo>
                    <a:pt x="34" y="83"/>
                    <a:pt x="27" y="83"/>
                    <a:pt x="22" y="81"/>
                  </a:cubicBezTo>
                  <a:cubicBezTo>
                    <a:pt x="20" y="80"/>
                    <a:pt x="18" y="81"/>
                    <a:pt x="17" y="82"/>
                  </a:cubicBezTo>
                  <a:cubicBezTo>
                    <a:pt x="16" y="83"/>
                    <a:pt x="17" y="85"/>
                    <a:pt x="18" y="85"/>
                  </a:cubicBezTo>
                  <a:cubicBezTo>
                    <a:pt x="25" y="88"/>
                    <a:pt x="33" y="88"/>
                    <a:pt x="41" y="86"/>
                  </a:cubicBezTo>
                  <a:cubicBezTo>
                    <a:pt x="41" y="86"/>
                    <a:pt x="41" y="86"/>
                    <a:pt x="41" y="86"/>
                  </a:cubicBezTo>
                  <a:cubicBezTo>
                    <a:pt x="44" y="85"/>
                    <a:pt x="47" y="84"/>
                    <a:pt x="49" y="83"/>
                  </a:cubicBezTo>
                  <a:cubicBezTo>
                    <a:pt x="58" y="96"/>
                    <a:pt x="58" y="96"/>
                    <a:pt x="58" y="96"/>
                  </a:cubicBezTo>
                  <a:cubicBezTo>
                    <a:pt x="59" y="97"/>
                    <a:pt x="60" y="97"/>
                    <a:pt x="62" y="97"/>
                  </a:cubicBezTo>
                  <a:cubicBezTo>
                    <a:pt x="63" y="97"/>
                    <a:pt x="63" y="97"/>
                    <a:pt x="63" y="97"/>
                  </a:cubicBezTo>
                  <a:cubicBezTo>
                    <a:pt x="64" y="96"/>
                    <a:pt x="65" y="94"/>
                    <a:pt x="64" y="93"/>
                  </a:cubicBezTo>
                  <a:cubicBezTo>
                    <a:pt x="55" y="80"/>
                    <a:pt x="55" y="80"/>
                    <a:pt x="55" y="80"/>
                  </a:cubicBezTo>
                  <a:cubicBezTo>
                    <a:pt x="58" y="79"/>
                    <a:pt x="61" y="77"/>
                    <a:pt x="63" y="75"/>
                  </a:cubicBezTo>
                  <a:cubicBezTo>
                    <a:pt x="73" y="90"/>
                    <a:pt x="73" y="90"/>
                    <a:pt x="73" y="90"/>
                  </a:cubicBezTo>
                  <a:cubicBezTo>
                    <a:pt x="74" y="90"/>
                    <a:pt x="75" y="91"/>
                    <a:pt x="76" y="90"/>
                  </a:cubicBezTo>
                  <a:cubicBezTo>
                    <a:pt x="77" y="90"/>
                    <a:pt x="77" y="90"/>
                    <a:pt x="77" y="90"/>
                  </a:cubicBezTo>
                  <a:cubicBezTo>
                    <a:pt x="79" y="89"/>
                    <a:pt x="80" y="88"/>
                    <a:pt x="79" y="87"/>
                  </a:cubicBezTo>
                  <a:cubicBezTo>
                    <a:pt x="68" y="71"/>
                    <a:pt x="68" y="71"/>
                    <a:pt x="68" y="71"/>
                  </a:cubicBezTo>
                  <a:cubicBezTo>
                    <a:pt x="72" y="68"/>
                    <a:pt x="76" y="65"/>
                    <a:pt x="79" y="61"/>
                  </a:cubicBezTo>
                  <a:cubicBezTo>
                    <a:pt x="83" y="57"/>
                    <a:pt x="85" y="52"/>
                    <a:pt x="84" y="48"/>
                  </a:cubicBezTo>
                  <a:cubicBezTo>
                    <a:pt x="83" y="44"/>
                    <a:pt x="79" y="41"/>
                    <a:pt x="72" y="40"/>
                  </a:cubicBezTo>
                  <a:close/>
                  <a:moveTo>
                    <a:pt x="20" y="26"/>
                  </a:moveTo>
                  <a:cubicBezTo>
                    <a:pt x="23" y="24"/>
                    <a:pt x="25" y="23"/>
                    <a:pt x="27" y="22"/>
                  </a:cubicBezTo>
                  <a:cubicBezTo>
                    <a:pt x="42" y="44"/>
                    <a:pt x="42" y="44"/>
                    <a:pt x="42" y="44"/>
                  </a:cubicBezTo>
                  <a:cubicBezTo>
                    <a:pt x="41" y="44"/>
                    <a:pt x="40" y="45"/>
                    <a:pt x="40" y="45"/>
                  </a:cubicBezTo>
                  <a:cubicBezTo>
                    <a:pt x="38" y="46"/>
                    <a:pt x="36" y="46"/>
                    <a:pt x="34" y="47"/>
                  </a:cubicBezTo>
                  <a:cubicBezTo>
                    <a:pt x="33" y="47"/>
                    <a:pt x="33" y="47"/>
                    <a:pt x="32" y="47"/>
                  </a:cubicBezTo>
                  <a:cubicBezTo>
                    <a:pt x="18" y="27"/>
                    <a:pt x="18" y="27"/>
                    <a:pt x="18" y="27"/>
                  </a:cubicBezTo>
                  <a:cubicBezTo>
                    <a:pt x="19" y="27"/>
                    <a:pt x="20" y="26"/>
                    <a:pt x="20" y="26"/>
                  </a:cubicBezTo>
                  <a:close/>
                  <a:moveTo>
                    <a:pt x="15" y="48"/>
                  </a:moveTo>
                  <a:cubicBezTo>
                    <a:pt x="11" y="46"/>
                    <a:pt x="8" y="44"/>
                    <a:pt x="7" y="41"/>
                  </a:cubicBezTo>
                  <a:cubicBezTo>
                    <a:pt x="6" y="39"/>
                    <a:pt x="8" y="35"/>
                    <a:pt x="13" y="31"/>
                  </a:cubicBezTo>
                  <a:cubicBezTo>
                    <a:pt x="25" y="48"/>
                    <a:pt x="25" y="48"/>
                    <a:pt x="25" y="48"/>
                  </a:cubicBezTo>
                  <a:cubicBezTo>
                    <a:pt x="22" y="48"/>
                    <a:pt x="18" y="48"/>
                    <a:pt x="15" y="48"/>
                  </a:cubicBezTo>
                  <a:close/>
                  <a:moveTo>
                    <a:pt x="52" y="76"/>
                  </a:moveTo>
                  <a:cubicBezTo>
                    <a:pt x="35" y="51"/>
                    <a:pt x="35" y="51"/>
                    <a:pt x="35" y="51"/>
                  </a:cubicBezTo>
                  <a:cubicBezTo>
                    <a:pt x="35" y="51"/>
                    <a:pt x="35" y="51"/>
                    <a:pt x="35" y="51"/>
                  </a:cubicBezTo>
                  <a:cubicBezTo>
                    <a:pt x="37" y="51"/>
                    <a:pt x="40" y="50"/>
                    <a:pt x="42" y="49"/>
                  </a:cubicBezTo>
                  <a:cubicBezTo>
                    <a:pt x="43" y="49"/>
                    <a:pt x="44" y="48"/>
                    <a:pt x="45" y="48"/>
                  </a:cubicBezTo>
                  <a:cubicBezTo>
                    <a:pt x="60" y="71"/>
                    <a:pt x="60" y="71"/>
                    <a:pt x="60" y="71"/>
                  </a:cubicBezTo>
                  <a:cubicBezTo>
                    <a:pt x="58" y="73"/>
                    <a:pt x="55" y="75"/>
                    <a:pt x="52" y="76"/>
                  </a:cubicBezTo>
                  <a:close/>
                  <a:moveTo>
                    <a:pt x="74" y="59"/>
                  </a:moveTo>
                  <a:cubicBezTo>
                    <a:pt x="71" y="62"/>
                    <a:pt x="68" y="65"/>
                    <a:pt x="65" y="67"/>
                  </a:cubicBezTo>
                  <a:cubicBezTo>
                    <a:pt x="51" y="46"/>
                    <a:pt x="51" y="46"/>
                    <a:pt x="51" y="46"/>
                  </a:cubicBezTo>
                  <a:cubicBezTo>
                    <a:pt x="59" y="44"/>
                    <a:pt x="66" y="44"/>
                    <a:pt x="70" y="45"/>
                  </a:cubicBezTo>
                  <a:cubicBezTo>
                    <a:pt x="75" y="45"/>
                    <a:pt x="77" y="47"/>
                    <a:pt x="78" y="50"/>
                  </a:cubicBezTo>
                  <a:cubicBezTo>
                    <a:pt x="79" y="52"/>
                    <a:pt x="78" y="55"/>
                    <a:pt x="74" y="59"/>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2" name="Freeform 1094"/>
            <p:cNvSpPr/>
            <p:nvPr/>
          </p:nvSpPr>
          <p:spPr bwMode="auto">
            <a:xfrm>
              <a:off x="1223963" y="5608638"/>
              <a:ext cx="26988" cy="53975"/>
            </a:xfrm>
            <a:custGeom>
              <a:avLst/>
              <a:gdLst>
                <a:gd name="T0" fmla="*/ 2 w 52"/>
                <a:gd name="T1" fmla="*/ 41 h 102"/>
                <a:gd name="T2" fmla="*/ 5 w 52"/>
                <a:gd name="T3" fmla="*/ 50 h 102"/>
                <a:gd name="T4" fmla="*/ 12 w 52"/>
                <a:gd name="T5" fmla="*/ 42 h 102"/>
                <a:gd name="T6" fmla="*/ 14 w 52"/>
                <a:gd name="T7" fmla="*/ 46 h 102"/>
                <a:gd name="T8" fmla="*/ 15 w 52"/>
                <a:gd name="T9" fmla="*/ 66 h 102"/>
                <a:gd name="T10" fmla="*/ 15 w 52"/>
                <a:gd name="T11" fmla="*/ 83 h 102"/>
                <a:gd name="T12" fmla="*/ 19 w 52"/>
                <a:gd name="T13" fmla="*/ 72 h 102"/>
                <a:gd name="T14" fmla="*/ 23 w 52"/>
                <a:gd name="T15" fmla="*/ 75 h 102"/>
                <a:gd name="T16" fmla="*/ 32 w 52"/>
                <a:gd name="T17" fmla="*/ 99 h 102"/>
                <a:gd name="T18" fmla="*/ 42 w 52"/>
                <a:gd name="T19" fmla="*/ 86 h 102"/>
                <a:gd name="T20" fmla="*/ 40 w 52"/>
                <a:gd name="T21" fmla="*/ 59 h 102"/>
                <a:gd name="T22" fmla="*/ 40 w 52"/>
                <a:gd name="T23" fmla="*/ 51 h 102"/>
                <a:gd name="T24" fmla="*/ 52 w 52"/>
                <a:gd name="T25" fmla="*/ 62 h 102"/>
                <a:gd name="T26" fmla="*/ 43 w 52"/>
                <a:gd name="T27" fmla="*/ 34 h 102"/>
                <a:gd name="T28" fmla="*/ 27 w 52"/>
                <a:gd name="T29" fmla="*/ 26 h 102"/>
                <a:gd name="T30" fmla="*/ 29 w 52"/>
                <a:gd name="T31" fmla="*/ 22 h 102"/>
                <a:gd name="T32" fmla="*/ 42 w 52"/>
                <a:gd name="T33" fmla="*/ 18 h 102"/>
                <a:gd name="T34" fmla="*/ 24 w 52"/>
                <a:gd name="T35" fmla="*/ 0 h 102"/>
                <a:gd name="T36" fmla="*/ 9 w 52"/>
                <a:gd name="T37" fmla="*/ 15 h 102"/>
                <a:gd name="T38" fmla="*/ 2 w 52"/>
                <a:gd name="T39" fmla="*/ 4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02">
                  <a:moveTo>
                    <a:pt x="2" y="41"/>
                  </a:moveTo>
                  <a:cubicBezTo>
                    <a:pt x="2" y="41"/>
                    <a:pt x="0" y="50"/>
                    <a:pt x="5" y="50"/>
                  </a:cubicBezTo>
                  <a:cubicBezTo>
                    <a:pt x="11" y="50"/>
                    <a:pt x="9" y="44"/>
                    <a:pt x="12" y="42"/>
                  </a:cubicBezTo>
                  <a:cubicBezTo>
                    <a:pt x="14" y="39"/>
                    <a:pt x="16" y="41"/>
                    <a:pt x="14" y="46"/>
                  </a:cubicBezTo>
                  <a:cubicBezTo>
                    <a:pt x="12" y="52"/>
                    <a:pt x="15" y="57"/>
                    <a:pt x="15" y="66"/>
                  </a:cubicBezTo>
                  <a:cubicBezTo>
                    <a:pt x="15" y="75"/>
                    <a:pt x="11" y="87"/>
                    <a:pt x="15" y="83"/>
                  </a:cubicBezTo>
                  <a:cubicBezTo>
                    <a:pt x="19" y="79"/>
                    <a:pt x="19" y="77"/>
                    <a:pt x="19" y="72"/>
                  </a:cubicBezTo>
                  <a:cubicBezTo>
                    <a:pt x="19" y="67"/>
                    <a:pt x="21" y="67"/>
                    <a:pt x="23" y="75"/>
                  </a:cubicBezTo>
                  <a:cubicBezTo>
                    <a:pt x="25" y="83"/>
                    <a:pt x="29" y="96"/>
                    <a:pt x="32" y="99"/>
                  </a:cubicBezTo>
                  <a:cubicBezTo>
                    <a:pt x="35" y="102"/>
                    <a:pt x="42" y="94"/>
                    <a:pt x="42" y="86"/>
                  </a:cubicBezTo>
                  <a:cubicBezTo>
                    <a:pt x="42" y="78"/>
                    <a:pt x="43" y="67"/>
                    <a:pt x="40" y="59"/>
                  </a:cubicBezTo>
                  <a:cubicBezTo>
                    <a:pt x="36" y="51"/>
                    <a:pt x="37" y="43"/>
                    <a:pt x="40" y="51"/>
                  </a:cubicBezTo>
                  <a:cubicBezTo>
                    <a:pt x="43" y="59"/>
                    <a:pt x="52" y="67"/>
                    <a:pt x="52" y="62"/>
                  </a:cubicBezTo>
                  <a:cubicBezTo>
                    <a:pt x="52" y="56"/>
                    <a:pt x="47" y="38"/>
                    <a:pt x="43" y="34"/>
                  </a:cubicBezTo>
                  <a:cubicBezTo>
                    <a:pt x="39" y="31"/>
                    <a:pt x="32" y="26"/>
                    <a:pt x="27" y="26"/>
                  </a:cubicBezTo>
                  <a:cubicBezTo>
                    <a:pt x="22" y="26"/>
                    <a:pt x="26" y="19"/>
                    <a:pt x="29" y="22"/>
                  </a:cubicBezTo>
                  <a:cubicBezTo>
                    <a:pt x="32" y="25"/>
                    <a:pt x="42" y="25"/>
                    <a:pt x="42" y="18"/>
                  </a:cubicBezTo>
                  <a:cubicBezTo>
                    <a:pt x="42" y="12"/>
                    <a:pt x="31" y="0"/>
                    <a:pt x="24" y="0"/>
                  </a:cubicBezTo>
                  <a:cubicBezTo>
                    <a:pt x="16" y="0"/>
                    <a:pt x="9" y="15"/>
                    <a:pt x="9" y="15"/>
                  </a:cubicBezTo>
                  <a:cubicBezTo>
                    <a:pt x="9" y="15"/>
                    <a:pt x="0" y="30"/>
                    <a:pt x="2" y="41"/>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3" name="Freeform 1095"/>
            <p:cNvSpPr/>
            <p:nvPr/>
          </p:nvSpPr>
          <p:spPr bwMode="auto">
            <a:xfrm>
              <a:off x="1150938" y="5595938"/>
              <a:ext cx="84138" cy="68263"/>
            </a:xfrm>
            <a:custGeom>
              <a:avLst/>
              <a:gdLst>
                <a:gd name="T0" fmla="*/ 131 w 159"/>
                <a:gd name="T1" fmla="*/ 21 h 127"/>
                <a:gd name="T2" fmla="*/ 159 w 159"/>
                <a:gd name="T3" fmla="*/ 43 h 127"/>
                <a:gd name="T4" fmla="*/ 135 w 159"/>
                <a:gd name="T5" fmla="*/ 56 h 127"/>
                <a:gd name="T6" fmla="*/ 145 w 159"/>
                <a:gd name="T7" fmla="*/ 81 h 127"/>
                <a:gd name="T8" fmla="*/ 123 w 159"/>
                <a:gd name="T9" fmla="*/ 98 h 127"/>
                <a:gd name="T10" fmla="*/ 82 w 159"/>
                <a:gd name="T11" fmla="*/ 106 h 127"/>
                <a:gd name="T12" fmla="*/ 69 w 159"/>
                <a:gd name="T13" fmla="*/ 125 h 127"/>
                <a:gd name="T14" fmla="*/ 40 w 159"/>
                <a:gd name="T15" fmla="*/ 0 h 127"/>
                <a:gd name="T16" fmla="*/ 131 w 159"/>
                <a:gd name="T17" fmla="*/ 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27">
                  <a:moveTo>
                    <a:pt x="131" y="21"/>
                  </a:moveTo>
                  <a:cubicBezTo>
                    <a:pt x="131" y="21"/>
                    <a:pt x="156" y="24"/>
                    <a:pt x="159" y="43"/>
                  </a:cubicBezTo>
                  <a:cubicBezTo>
                    <a:pt x="159" y="53"/>
                    <a:pt x="140" y="38"/>
                    <a:pt x="135" y="56"/>
                  </a:cubicBezTo>
                  <a:cubicBezTo>
                    <a:pt x="129" y="73"/>
                    <a:pt x="137" y="83"/>
                    <a:pt x="145" y="81"/>
                  </a:cubicBezTo>
                  <a:cubicBezTo>
                    <a:pt x="152" y="89"/>
                    <a:pt x="145" y="106"/>
                    <a:pt x="123" y="98"/>
                  </a:cubicBezTo>
                  <a:cubicBezTo>
                    <a:pt x="126" y="115"/>
                    <a:pt x="107" y="116"/>
                    <a:pt x="82" y="106"/>
                  </a:cubicBezTo>
                  <a:cubicBezTo>
                    <a:pt x="89" y="122"/>
                    <a:pt x="84" y="127"/>
                    <a:pt x="69" y="125"/>
                  </a:cubicBezTo>
                  <a:cubicBezTo>
                    <a:pt x="54" y="122"/>
                    <a:pt x="0" y="76"/>
                    <a:pt x="40" y="0"/>
                  </a:cubicBezTo>
                  <a:cubicBezTo>
                    <a:pt x="63" y="4"/>
                    <a:pt x="131" y="21"/>
                    <a:pt x="131" y="2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4" name="Freeform 1096"/>
            <p:cNvSpPr/>
            <p:nvPr/>
          </p:nvSpPr>
          <p:spPr bwMode="auto">
            <a:xfrm>
              <a:off x="1165226" y="5597526"/>
              <a:ext cx="68263" cy="66675"/>
            </a:xfrm>
            <a:custGeom>
              <a:avLst/>
              <a:gdLst>
                <a:gd name="T0" fmla="*/ 26 w 128"/>
                <a:gd name="T1" fmla="*/ 0 h 124"/>
                <a:gd name="T2" fmla="*/ 3 w 128"/>
                <a:gd name="T3" fmla="*/ 38 h 124"/>
                <a:gd name="T4" fmla="*/ 24 w 128"/>
                <a:gd name="T5" fmla="*/ 107 h 124"/>
                <a:gd name="T6" fmla="*/ 54 w 128"/>
                <a:gd name="T7" fmla="*/ 113 h 124"/>
                <a:gd name="T8" fmla="*/ 45 w 128"/>
                <a:gd name="T9" fmla="*/ 95 h 124"/>
                <a:gd name="T10" fmla="*/ 33 w 128"/>
                <a:gd name="T11" fmla="*/ 77 h 124"/>
                <a:gd name="T12" fmla="*/ 42 w 128"/>
                <a:gd name="T13" fmla="*/ 84 h 124"/>
                <a:gd name="T14" fmla="*/ 64 w 128"/>
                <a:gd name="T15" fmla="*/ 103 h 124"/>
                <a:gd name="T16" fmla="*/ 92 w 128"/>
                <a:gd name="T17" fmla="*/ 95 h 124"/>
                <a:gd name="T18" fmla="*/ 70 w 128"/>
                <a:gd name="T19" fmla="*/ 73 h 124"/>
                <a:gd name="T20" fmla="*/ 75 w 128"/>
                <a:gd name="T21" fmla="*/ 72 h 124"/>
                <a:gd name="T22" fmla="*/ 104 w 128"/>
                <a:gd name="T23" fmla="*/ 93 h 124"/>
                <a:gd name="T24" fmla="*/ 115 w 128"/>
                <a:gd name="T25" fmla="*/ 82 h 124"/>
                <a:gd name="T26" fmla="*/ 100 w 128"/>
                <a:gd name="T27" fmla="*/ 71 h 124"/>
                <a:gd name="T28" fmla="*/ 110 w 128"/>
                <a:gd name="T29" fmla="*/ 43 h 124"/>
                <a:gd name="T30" fmla="*/ 128 w 128"/>
                <a:gd name="T31" fmla="*/ 39 h 124"/>
                <a:gd name="T32" fmla="*/ 113 w 128"/>
                <a:gd name="T33" fmla="*/ 23 h 124"/>
                <a:gd name="T34" fmla="*/ 90 w 128"/>
                <a:gd name="T35" fmla="*/ 14 h 124"/>
                <a:gd name="T36" fmla="*/ 26 w 128"/>
                <a:gd name="T3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24">
                  <a:moveTo>
                    <a:pt x="26" y="0"/>
                  </a:moveTo>
                  <a:cubicBezTo>
                    <a:pt x="26" y="0"/>
                    <a:pt x="5" y="10"/>
                    <a:pt x="3" y="38"/>
                  </a:cubicBezTo>
                  <a:cubicBezTo>
                    <a:pt x="0" y="65"/>
                    <a:pt x="7" y="90"/>
                    <a:pt x="24" y="107"/>
                  </a:cubicBezTo>
                  <a:cubicBezTo>
                    <a:pt x="42" y="124"/>
                    <a:pt x="53" y="120"/>
                    <a:pt x="54" y="113"/>
                  </a:cubicBezTo>
                  <a:cubicBezTo>
                    <a:pt x="55" y="105"/>
                    <a:pt x="52" y="102"/>
                    <a:pt x="45" y="95"/>
                  </a:cubicBezTo>
                  <a:cubicBezTo>
                    <a:pt x="39" y="89"/>
                    <a:pt x="31" y="79"/>
                    <a:pt x="33" y="77"/>
                  </a:cubicBezTo>
                  <a:cubicBezTo>
                    <a:pt x="35" y="75"/>
                    <a:pt x="37" y="76"/>
                    <a:pt x="42" y="84"/>
                  </a:cubicBezTo>
                  <a:cubicBezTo>
                    <a:pt x="46" y="92"/>
                    <a:pt x="56" y="101"/>
                    <a:pt x="64" y="103"/>
                  </a:cubicBezTo>
                  <a:cubicBezTo>
                    <a:pt x="72" y="105"/>
                    <a:pt x="95" y="109"/>
                    <a:pt x="92" y="95"/>
                  </a:cubicBezTo>
                  <a:cubicBezTo>
                    <a:pt x="90" y="87"/>
                    <a:pt x="75" y="81"/>
                    <a:pt x="70" y="73"/>
                  </a:cubicBezTo>
                  <a:cubicBezTo>
                    <a:pt x="66" y="66"/>
                    <a:pt x="72" y="67"/>
                    <a:pt x="75" y="72"/>
                  </a:cubicBezTo>
                  <a:cubicBezTo>
                    <a:pt x="78" y="78"/>
                    <a:pt x="92" y="93"/>
                    <a:pt x="104" y="93"/>
                  </a:cubicBezTo>
                  <a:cubicBezTo>
                    <a:pt x="115" y="93"/>
                    <a:pt x="118" y="87"/>
                    <a:pt x="115" y="82"/>
                  </a:cubicBezTo>
                  <a:cubicBezTo>
                    <a:pt x="110" y="81"/>
                    <a:pt x="102" y="78"/>
                    <a:pt x="100" y="71"/>
                  </a:cubicBezTo>
                  <a:cubicBezTo>
                    <a:pt x="99" y="64"/>
                    <a:pt x="99" y="47"/>
                    <a:pt x="110" y="43"/>
                  </a:cubicBezTo>
                  <a:cubicBezTo>
                    <a:pt x="120" y="39"/>
                    <a:pt x="128" y="42"/>
                    <a:pt x="128" y="39"/>
                  </a:cubicBezTo>
                  <a:cubicBezTo>
                    <a:pt x="128" y="36"/>
                    <a:pt x="121" y="26"/>
                    <a:pt x="113" y="23"/>
                  </a:cubicBezTo>
                  <a:cubicBezTo>
                    <a:pt x="106" y="21"/>
                    <a:pt x="90" y="14"/>
                    <a:pt x="90" y="14"/>
                  </a:cubicBezTo>
                  <a:lnTo>
                    <a:pt x="26" y="0"/>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5" name="Freeform 1097"/>
            <p:cNvSpPr/>
            <p:nvPr/>
          </p:nvSpPr>
          <p:spPr bwMode="auto">
            <a:xfrm>
              <a:off x="1169988" y="5510213"/>
              <a:ext cx="104775" cy="93663"/>
            </a:xfrm>
            <a:custGeom>
              <a:avLst/>
              <a:gdLst>
                <a:gd name="T0" fmla="*/ 197 w 197"/>
                <a:gd name="T1" fmla="*/ 0 h 174"/>
                <a:gd name="T2" fmla="*/ 61 w 197"/>
                <a:gd name="T3" fmla="*/ 32 h 174"/>
                <a:gd name="T4" fmla="*/ 0 w 197"/>
                <a:gd name="T5" fmla="*/ 155 h 174"/>
                <a:gd name="T6" fmla="*/ 103 w 197"/>
                <a:gd name="T7" fmla="*/ 174 h 174"/>
                <a:gd name="T8" fmla="*/ 113 w 197"/>
                <a:gd name="T9" fmla="*/ 106 h 174"/>
                <a:gd name="T10" fmla="*/ 196 w 197"/>
                <a:gd name="T11" fmla="*/ 81 h 174"/>
                <a:gd name="T12" fmla="*/ 197 w 197"/>
                <a:gd name="T13" fmla="*/ 0 h 174"/>
              </a:gdLst>
              <a:ahLst/>
              <a:cxnLst>
                <a:cxn ang="0">
                  <a:pos x="T0" y="T1"/>
                </a:cxn>
                <a:cxn ang="0">
                  <a:pos x="T2" y="T3"/>
                </a:cxn>
                <a:cxn ang="0">
                  <a:pos x="T4" y="T5"/>
                </a:cxn>
                <a:cxn ang="0">
                  <a:pos x="T6" y="T7"/>
                </a:cxn>
                <a:cxn ang="0">
                  <a:pos x="T8" y="T9"/>
                </a:cxn>
                <a:cxn ang="0">
                  <a:pos x="T10" y="T11"/>
                </a:cxn>
                <a:cxn ang="0">
                  <a:pos x="T12" y="T13"/>
                </a:cxn>
              </a:cxnLst>
              <a:rect l="0" t="0" r="r" b="b"/>
              <a:pathLst>
                <a:path w="197" h="174">
                  <a:moveTo>
                    <a:pt x="197" y="0"/>
                  </a:moveTo>
                  <a:cubicBezTo>
                    <a:pt x="197" y="0"/>
                    <a:pt x="93" y="20"/>
                    <a:pt x="61" y="32"/>
                  </a:cubicBezTo>
                  <a:cubicBezTo>
                    <a:pt x="29" y="44"/>
                    <a:pt x="0" y="155"/>
                    <a:pt x="0" y="155"/>
                  </a:cubicBezTo>
                  <a:cubicBezTo>
                    <a:pt x="103" y="174"/>
                    <a:pt x="103" y="174"/>
                    <a:pt x="103" y="174"/>
                  </a:cubicBezTo>
                  <a:cubicBezTo>
                    <a:pt x="103" y="174"/>
                    <a:pt x="113" y="113"/>
                    <a:pt x="113" y="106"/>
                  </a:cubicBezTo>
                  <a:cubicBezTo>
                    <a:pt x="113" y="99"/>
                    <a:pt x="196" y="81"/>
                    <a:pt x="196" y="81"/>
                  </a:cubicBezTo>
                  <a:lnTo>
                    <a:pt x="197"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6" name="Freeform 1098"/>
            <p:cNvSpPr/>
            <p:nvPr/>
          </p:nvSpPr>
          <p:spPr bwMode="auto">
            <a:xfrm>
              <a:off x="1176338" y="5516563"/>
              <a:ext cx="88900" cy="77788"/>
            </a:xfrm>
            <a:custGeom>
              <a:avLst/>
              <a:gdLst>
                <a:gd name="T0" fmla="*/ 151 w 165"/>
                <a:gd name="T1" fmla="*/ 70 h 145"/>
                <a:gd name="T2" fmla="*/ 165 w 165"/>
                <a:gd name="T3" fmla="*/ 22 h 145"/>
                <a:gd name="T4" fmla="*/ 107 w 165"/>
                <a:gd name="T5" fmla="*/ 10 h 145"/>
                <a:gd name="T6" fmla="*/ 40 w 165"/>
                <a:gd name="T7" fmla="*/ 36 h 145"/>
                <a:gd name="T8" fmla="*/ 0 w 165"/>
                <a:gd name="T9" fmla="*/ 118 h 145"/>
                <a:gd name="T10" fmla="*/ 52 w 165"/>
                <a:gd name="T11" fmla="*/ 145 h 145"/>
                <a:gd name="T12" fmla="*/ 87 w 165"/>
                <a:gd name="T13" fmla="*/ 128 h 145"/>
                <a:gd name="T14" fmla="*/ 86 w 165"/>
                <a:gd name="T15" fmla="*/ 88 h 145"/>
                <a:gd name="T16" fmla="*/ 50 w 165"/>
                <a:gd name="T17" fmla="*/ 71 h 145"/>
                <a:gd name="T18" fmla="*/ 59 w 165"/>
                <a:gd name="T19" fmla="*/ 66 h 145"/>
                <a:gd name="T20" fmla="*/ 96 w 165"/>
                <a:gd name="T21" fmla="*/ 80 h 145"/>
                <a:gd name="T22" fmla="*/ 151 w 165"/>
                <a:gd name="T23" fmla="*/ 7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145">
                  <a:moveTo>
                    <a:pt x="151" y="70"/>
                  </a:moveTo>
                  <a:cubicBezTo>
                    <a:pt x="151" y="70"/>
                    <a:pt x="165" y="35"/>
                    <a:pt x="165" y="22"/>
                  </a:cubicBezTo>
                  <a:cubicBezTo>
                    <a:pt x="165" y="9"/>
                    <a:pt x="141" y="0"/>
                    <a:pt x="107" y="10"/>
                  </a:cubicBezTo>
                  <a:cubicBezTo>
                    <a:pt x="73" y="21"/>
                    <a:pt x="52" y="24"/>
                    <a:pt x="40" y="36"/>
                  </a:cubicBezTo>
                  <a:cubicBezTo>
                    <a:pt x="29" y="47"/>
                    <a:pt x="0" y="106"/>
                    <a:pt x="0" y="118"/>
                  </a:cubicBezTo>
                  <a:cubicBezTo>
                    <a:pt x="0" y="130"/>
                    <a:pt x="33" y="145"/>
                    <a:pt x="52" y="145"/>
                  </a:cubicBezTo>
                  <a:cubicBezTo>
                    <a:pt x="71" y="145"/>
                    <a:pt x="87" y="139"/>
                    <a:pt x="87" y="128"/>
                  </a:cubicBezTo>
                  <a:cubicBezTo>
                    <a:pt x="87" y="117"/>
                    <a:pt x="95" y="97"/>
                    <a:pt x="86" y="88"/>
                  </a:cubicBezTo>
                  <a:cubicBezTo>
                    <a:pt x="77" y="79"/>
                    <a:pt x="60" y="71"/>
                    <a:pt x="50" y="71"/>
                  </a:cubicBezTo>
                  <a:cubicBezTo>
                    <a:pt x="39" y="71"/>
                    <a:pt x="46" y="61"/>
                    <a:pt x="59" y="66"/>
                  </a:cubicBezTo>
                  <a:cubicBezTo>
                    <a:pt x="72" y="71"/>
                    <a:pt x="91" y="75"/>
                    <a:pt x="96" y="80"/>
                  </a:cubicBezTo>
                  <a:cubicBezTo>
                    <a:pt x="101" y="85"/>
                    <a:pt x="151" y="70"/>
                    <a:pt x="151" y="7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7" name="Freeform 1099"/>
            <p:cNvSpPr/>
            <p:nvPr/>
          </p:nvSpPr>
          <p:spPr bwMode="auto">
            <a:xfrm>
              <a:off x="1165226" y="5589588"/>
              <a:ext cx="63500" cy="22225"/>
            </a:xfrm>
            <a:custGeom>
              <a:avLst/>
              <a:gdLst>
                <a:gd name="T0" fmla="*/ 11 w 120"/>
                <a:gd name="T1" fmla="*/ 0 h 42"/>
                <a:gd name="T2" fmla="*/ 114 w 120"/>
                <a:gd name="T3" fmla="*/ 18 h 42"/>
                <a:gd name="T4" fmla="*/ 113 w 120"/>
                <a:gd name="T5" fmla="*/ 37 h 42"/>
                <a:gd name="T6" fmla="*/ 5 w 120"/>
                <a:gd name="T7" fmla="*/ 20 h 42"/>
                <a:gd name="T8" fmla="*/ 11 w 120"/>
                <a:gd name="T9" fmla="*/ 0 h 42"/>
              </a:gdLst>
              <a:ahLst/>
              <a:cxnLst>
                <a:cxn ang="0">
                  <a:pos x="T0" y="T1"/>
                </a:cxn>
                <a:cxn ang="0">
                  <a:pos x="T2" y="T3"/>
                </a:cxn>
                <a:cxn ang="0">
                  <a:pos x="T4" y="T5"/>
                </a:cxn>
                <a:cxn ang="0">
                  <a:pos x="T6" y="T7"/>
                </a:cxn>
                <a:cxn ang="0">
                  <a:pos x="T8" y="T9"/>
                </a:cxn>
              </a:cxnLst>
              <a:rect l="0" t="0" r="r" b="b"/>
              <a:pathLst>
                <a:path w="120" h="42">
                  <a:moveTo>
                    <a:pt x="11" y="0"/>
                  </a:moveTo>
                  <a:cubicBezTo>
                    <a:pt x="11" y="0"/>
                    <a:pt x="67" y="24"/>
                    <a:pt x="114" y="18"/>
                  </a:cubicBezTo>
                  <a:cubicBezTo>
                    <a:pt x="120" y="26"/>
                    <a:pt x="116" y="32"/>
                    <a:pt x="113" y="37"/>
                  </a:cubicBezTo>
                  <a:cubicBezTo>
                    <a:pt x="73" y="42"/>
                    <a:pt x="14" y="29"/>
                    <a:pt x="5" y="20"/>
                  </a:cubicBezTo>
                  <a:cubicBezTo>
                    <a:pt x="0" y="15"/>
                    <a:pt x="4" y="3"/>
                    <a:pt x="1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8" name="Freeform 1100"/>
            <p:cNvSpPr/>
            <p:nvPr/>
          </p:nvSpPr>
          <p:spPr bwMode="auto">
            <a:xfrm>
              <a:off x="1416051" y="5392738"/>
              <a:ext cx="133350" cy="119063"/>
            </a:xfrm>
            <a:custGeom>
              <a:avLst/>
              <a:gdLst>
                <a:gd name="T0" fmla="*/ 239 w 250"/>
                <a:gd name="T1" fmla="*/ 113 h 223"/>
                <a:gd name="T2" fmla="*/ 244 w 250"/>
                <a:gd name="T3" fmla="*/ 139 h 223"/>
                <a:gd name="T4" fmla="*/ 193 w 250"/>
                <a:gd name="T5" fmla="*/ 213 h 223"/>
                <a:gd name="T6" fmla="*/ 167 w 250"/>
                <a:gd name="T7" fmla="*/ 218 h 223"/>
                <a:gd name="T8" fmla="*/ 11 w 250"/>
                <a:gd name="T9" fmla="*/ 110 h 223"/>
                <a:gd name="T10" fmla="*/ 6 w 250"/>
                <a:gd name="T11" fmla="*/ 84 h 223"/>
                <a:gd name="T12" fmla="*/ 57 w 250"/>
                <a:gd name="T13" fmla="*/ 10 h 223"/>
                <a:gd name="T14" fmla="*/ 83 w 250"/>
                <a:gd name="T15" fmla="*/ 5 h 223"/>
                <a:gd name="T16" fmla="*/ 239 w 250"/>
                <a:gd name="T17" fmla="*/ 11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23">
                  <a:moveTo>
                    <a:pt x="239" y="113"/>
                  </a:moveTo>
                  <a:cubicBezTo>
                    <a:pt x="247" y="119"/>
                    <a:pt x="250" y="131"/>
                    <a:pt x="244" y="139"/>
                  </a:cubicBezTo>
                  <a:cubicBezTo>
                    <a:pt x="193" y="213"/>
                    <a:pt x="193" y="213"/>
                    <a:pt x="193" y="213"/>
                  </a:cubicBezTo>
                  <a:cubicBezTo>
                    <a:pt x="187" y="221"/>
                    <a:pt x="175" y="223"/>
                    <a:pt x="167" y="218"/>
                  </a:cubicBezTo>
                  <a:cubicBezTo>
                    <a:pt x="11" y="110"/>
                    <a:pt x="11" y="110"/>
                    <a:pt x="11" y="110"/>
                  </a:cubicBezTo>
                  <a:cubicBezTo>
                    <a:pt x="2" y="104"/>
                    <a:pt x="0" y="92"/>
                    <a:pt x="6" y="84"/>
                  </a:cubicBezTo>
                  <a:cubicBezTo>
                    <a:pt x="57" y="10"/>
                    <a:pt x="57" y="10"/>
                    <a:pt x="57" y="10"/>
                  </a:cubicBezTo>
                  <a:cubicBezTo>
                    <a:pt x="63" y="2"/>
                    <a:pt x="74" y="0"/>
                    <a:pt x="83" y="5"/>
                  </a:cubicBezTo>
                  <a:lnTo>
                    <a:pt x="239" y="113"/>
                  </a:lnTo>
                  <a:close/>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9" name="Freeform 1101"/>
            <p:cNvSpPr/>
            <p:nvPr/>
          </p:nvSpPr>
          <p:spPr bwMode="auto">
            <a:xfrm>
              <a:off x="1517651" y="5473701"/>
              <a:ext cx="15875" cy="15875"/>
            </a:xfrm>
            <a:custGeom>
              <a:avLst/>
              <a:gdLst>
                <a:gd name="T0" fmla="*/ 23 w 30"/>
                <a:gd name="T1" fmla="*/ 4 h 30"/>
                <a:gd name="T2" fmla="*/ 26 w 30"/>
                <a:gd name="T3" fmla="*/ 23 h 30"/>
                <a:gd name="T4" fmla="*/ 7 w 30"/>
                <a:gd name="T5" fmla="*/ 26 h 30"/>
                <a:gd name="T6" fmla="*/ 4 w 30"/>
                <a:gd name="T7" fmla="*/ 7 h 30"/>
                <a:gd name="T8" fmla="*/ 23 w 30"/>
                <a:gd name="T9" fmla="*/ 4 h 30"/>
              </a:gdLst>
              <a:ahLst/>
              <a:cxnLst>
                <a:cxn ang="0">
                  <a:pos x="T0" y="T1"/>
                </a:cxn>
                <a:cxn ang="0">
                  <a:pos x="T2" y="T3"/>
                </a:cxn>
                <a:cxn ang="0">
                  <a:pos x="T4" y="T5"/>
                </a:cxn>
                <a:cxn ang="0">
                  <a:pos x="T6" y="T7"/>
                </a:cxn>
                <a:cxn ang="0">
                  <a:pos x="T8" y="T9"/>
                </a:cxn>
              </a:cxnLst>
              <a:rect l="0" t="0" r="r" b="b"/>
              <a:pathLst>
                <a:path w="30" h="30">
                  <a:moveTo>
                    <a:pt x="23" y="4"/>
                  </a:moveTo>
                  <a:cubicBezTo>
                    <a:pt x="29" y="8"/>
                    <a:pt x="30" y="17"/>
                    <a:pt x="26" y="23"/>
                  </a:cubicBezTo>
                  <a:cubicBezTo>
                    <a:pt x="22" y="29"/>
                    <a:pt x="14" y="30"/>
                    <a:pt x="7" y="26"/>
                  </a:cubicBezTo>
                  <a:cubicBezTo>
                    <a:pt x="1" y="22"/>
                    <a:pt x="0" y="14"/>
                    <a:pt x="4" y="7"/>
                  </a:cubicBezTo>
                  <a:cubicBezTo>
                    <a:pt x="8" y="1"/>
                    <a:pt x="17" y="0"/>
                    <a:pt x="23" y="4"/>
                  </a:cubicBezTo>
                  <a:close/>
                </a:path>
              </a:pathLst>
            </a:custGeom>
            <a:solidFill>
              <a:srgbClr val="61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0" name="Freeform 1102"/>
            <p:cNvSpPr>
              <a:spLocks noEditPoints="1"/>
            </p:cNvSpPr>
            <p:nvPr/>
          </p:nvSpPr>
          <p:spPr bwMode="auto">
            <a:xfrm>
              <a:off x="1520826" y="5476876"/>
              <a:ext cx="9525" cy="7938"/>
            </a:xfrm>
            <a:custGeom>
              <a:avLst/>
              <a:gdLst>
                <a:gd name="T0" fmla="*/ 4 w 6"/>
                <a:gd name="T1" fmla="*/ 5 h 5"/>
                <a:gd name="T2" fmla="*/ 3 w 6"/>
                <a:gd name="T3" fmla="*/ 5 h 5"/>
                <a:gd name="T4" fmla="*/ 3 w 6"/>
                <a:gd name="T5" fmla="*/ 5 h 5"/>
                <a:gd name="T6" fmla="*/ 0 w 6"/>
                <a:gd name="T7" fmla="*/ 3 h 5"/>
                <a:gd name="T8" fmla="*/ 0 w 6"/>
                <a:gd name="T9" fmla="*/ 3 h 5"/>
                <a:gd name="T10" fmla="*/ 0 w 6"/>
                <a:gd name="T11" fmla="*/ 3 h 5"/>
                <a:gd name="T12" fmla="*/ 2 w 6"/>
                <a:gd name="T13" fmla="*/ 0 h 5"/>
                <a:gd name="T14" fmla="*/ 2 w 6"/>
                <a:gd name="T15" fmla="*/ 0 h 5"/>
                <a:gd name="T16" fmla="*/ 3 w 6"/>
                <a:gd name="T17" fmla="*/ 0 h 5"/>
                <a:gd name="T18" fmla="*/ 6 w 6"/>
                <a:gd name="T19" fmla="*/ 2 h 5"/>
                <a:gd name="T20" fmla="*/ 6 w 6"/>
                <a:gd name="T21" fmla="*/ 2 h 5"/>
                <a:gd name="T22" fmla="*/ 6 w 6"/>
                <a:gd name="T23" fmla="*/ 2 h 5"/>
                <a:gd name="T24" fmla="*/ 4 w 6"/>
                <a:gd name="T25" fmla="*/ 5 h 5"/>
                <a:gd name="T26" fmla="*/ 5 w 6"/>
                <a:gd name="T27" fmla="*/ 2 h 5"/>
                <a:gd name="T28" fmla="*/ 5 w 6"/>
                <a:gd name="T29" fmla="*/ 2 h 5"/>
                <a:gd name="T30" fmla="*/ 5 w 6"/>
                <a:gd name="T31" fmla="*/ 2 h 5"/>
                <a:gd name="T32" fmla="*/ 3 w 6"/>
                <a:gd name="T33" fmla="*/ 5 h 5"/>
                <a:gd name="T34" fmla="*/ 5 w 6"/>
                <a:gd name="T35" fmla="*/ 2 h 5"/>
                <a:gd name="T36" fmla="*/ 3 w 6"/>
                <a:gd name="T37" fmla="*/ 1 h 5"/>
                <a:gd name="T38" fmla="*/ 1 w 6"/>
                <a:gd name="T39" fmla="*/ 3 h 5"/>
                <a:gd name="T40" fmla="*/ 3 w 6"/>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5">
                  <a:moveTo>
                    <a:pt x="4" y="5"/>
                  </a:moveTo>
                  <a:lnTo>
                    <a:pt x="3" y="5"/>
                  </a:lnTo>
                  <a:lnTo>
                    <a:pt x="3" y="5"/>
                  </a:lnTo>
                  <a:lnTo>
                    <a:pt x="0" y="3"/>
                  </a:lnTo>
                  <a:lnTo>
                    <a:pt x="0" y="3"/>
                  </a:lnTo>
                  <a:lnTo>
                    <a:pt x="0" y="3"/>
                  </a:lnTo>
                  <a:lnTo>
                    <a:pt x="2" y="0"/>
                  </a:lnTo>
                  <a:lnTo>
                    <a:pt x="2" y="0"/>
                  </a:lnTo>
                  <a:lnTo>
                    <a:pt x="3" y="0"/>
                  </a:lnTo>
                  <a:lnTo>
                    <a:pt x="6" y="2"/>
                  </a:lnTo>
                  <a:lnTo>
                    <a:pt x="6" y="2"/>
                  </a:lnTo>
                  <a:lnTo>
                    <a:pt x="6" y="2"/>
                  </a:lnTo>
                  <a:lnTo>
                    <a:pt x="4" y="5"/>
                  </a:lnTo>
                  <a:close/>
                  <a:moveTo>
                    <a:pt x="5" y="2"/>
                  </a:moveTo>
                  <a:lnTo>
                    <a:pt x="5" y="2"/>
                  </a:lnTo>
                  <a:lnTo>
                    <a:pt x="5" y="2"/>
                  </a:lnTo>
                  <a:close/>
                  <a:moveTo>
                    <a:pt x="3" y="5"/>
                  </a:moveTo>
                  <a:lnTo>
                    <a:pt x="5" y="2"/>
                  </a:lnTo>
                  <a:lnTo>
                    <a:pt x="3" y="1"/>
                  </a:lnTo>
                  <a:lnTo>
                    <a:pt x="1" y="3"/>
                  </a:lnTo>
                  <a:lnTo>
                    <a:pt x="3" y="5"/>
                  </a:lnTo>
                  <a:close/>
                </a:path>
              </a:pathLst>
            </a:custGeom>
            <a:solidFill>
              <a:srgbClr val="2E2F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1" name="Freeform 1103"/>
            <p:cNvSpPr/>
            <p:nvPr/>
          </p:nvSpPr>
          <p:spPr bwMode="auto">
            <a:xfrm>
              <a:off x="1422401" y="5397501"/>
              <a:ext cx="112713" cy="103188"/>
            </a:xfrm>
            <a:custGeom>
              <a:avLst/>
              <a:gdLst>
                <a:gd name="T0" fmla="*/ 71 w 71"/>
                <a:gd name="T1" fmla="*/ 34 h 65"/>
                <a:gd name="T2" fmla="*/ 50 w 71"/>
                <a:gd name="T3" fmla="*/ 65 h 65"/>
                <a:gd name="T4" fmla="*/ 0 w 71"/>
                <a:gd name="T5" fmla="*/ 31 h 65"/>
                <a:gd name="T6" fmla="*/ 21 w 71"/>
                <a:gd name="T7" fmla="*/ 0 h 65"/>
                <a:gd name="T8" fmla="*/ 71 w 71"/>
                <a:gd name="T9" fmla="*/ 34 h 65"/>
              </a:gdLst>
              <a:ahLst/>
              <a:cxnLst>
                <a:cxn ang="0">
                  <a:pos x="T0" y="T1"/>
                </a:cxn>
                <a:cxn ang="0">
                  <a:pos x="T2" y="T3"/>
                </a:cxn>
                <a:cxn ang="0">
                  <a:pos x="T4" y="T5"/>
                </a:cxn>
                <a:cxn ang="0">
                  <a:pos x="T6" y="T7"/>
                </a:cxn>
                <a:cxn ang="0">
                  <a:pos x="T8" y="T9"/>
                </a:cxn>
              </a:cxnLst>
              <a:rect l="0" t="0" r="r" b="b"/>
              <a:pathLst>
                <a:path w="71" h="65">
                  <a:moveTo>
                    <a:pt x="71" y="34"/>
                  </a:moveTo>
                  <a:lnTo>
                    <a:pt x="50" y="65"/>
                  </a:lnTo>
                  <a:lnTo>
                    <a:pt x="0" y="31"/>
                  </a:lnTo>
                  <a:lnTo>
                    <a:pt x="21" y="0"/>
                  </a:lnTo>
                  <a:lnTo>
                    <a:pt x="71" y="34"/>
                  </a:lnTo>
                  <a:close/>
                </a:path>
              </a:pathLst>
            </a:custGeom>
            <a:solidFill>
              <a:srgbClr val="61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2" name="Freeform 1104"/>
            <p:cNvSpPr>
              <a:spLocks noEditPoints="1"/>
            </p:cNvSpPr>
            <p:nvPr/>
          </p:nvSpPr>
          <p:spPr bwMode="auto">
            <a:xfrm>
              <a:off x="1443038" y="5397501"/>
              <a:ext cx="69850" cy="103188"/>
            </a:xfrm>
            <a:custGeom>
              <a:avLst/>
              <a:gdLst>
                <a:gd name="T0" fmla="*/ 0 w 44"/>
                <a:gd name="T1" fmla="*/ 13 h 65"/>
                <a:gd name="T2" fmla="*/ 32 w 44"/>
                <a:gd name="T3" fmla="*/ 62 h 65"/>
                <a:gd name="T4" fmla="*/ 37 w 44"/>
                <a:gd name="T5" fmla="*/ 65 h 65"/>
                <a:gd name="T6" fmla="*/ 40 w 44"/>
                <a:gd name="T7" fmla="*/ 61 h 65"/>
                <a:gd name="T8" fmla="*/ 4 w 44"/>
                <a:gd name="T9" fmla="*/ 6 h 65"/>
                <a:gd name="T10" fmla="*/ 0 w 44"/>
                <a:gd name="T11" fmla="*/ 13 h 65"/>
                <a:gd name="T12" fmla="*/ 6 w 44"/>
                <a:gd name="T13" fmla="*/ 3 h 65"/>
                <a:gd name="T14" fmla="*/ 41 w 44"/>
                <a:gd name="T15" fmla="*/ 58 h 65"/>
                <a:gd name="T16" fmla="*/ 44 w 44"/>
                <a:gd name="T17" fmla="*/ 55 h 65"/>
                <a:gd name="T18" fmla="*/ 8 w 44"/>
                <a:gd name="T19" fmla="*/ 0 h 65"/>
                <a:gd name="T20" fmla="*/ 6 w 44"/>
                <a:gd name="T21"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5">
                  <a:moveTo>
                    <a:pt x="0" y="13"/>
                  </a:moveTo>
                  <a:lnTo>
                    <a:pt x="32" y="62"/>
                  </a:lnTo>
                  <a:lnTo>
                    <a:pt x="37" y="65"/>
                  </a:lnTo>
                  <a:lnTo>
                    <a:pt x="40" y="61"/>
                  </a:lnTo>
                  <a:lnTo>
                    <a:pt x="4" y="6"/>
                  </a:lnTo>
                  <a:lnTo>
                    <a:pt x="0" y="13"/>
                  </a:lnTo>
                  <a:close/>
                  <a:moveTo>
                    <a:pt x="6" y="3"/>
                  </a:moveTo>
                  <a:lnTo>
                    <a:pt x="41" y="58"/>
                  </a:lnTo>
                  <a:lnTo>
                    <a:pt x="44" y="55"/>
                  </a:lnTo>
                  <a:lnTo>
                    <a:pt x="8" y="0"/>
                  </a:lnTo>
                  <a:lnTo>
                    <a:pt x="6"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3" name="Freeform 1105"/>
            <p:cNvSpPr/>
            <p:nvPr/>
          </p:nvSpPr>
          <p:spPr bwMode="auto">
            <a:xfrm>
              <a:off x="1428751" y="5443538"/>
              <a:ext cx="68263" cy="77788"/>
            </a:xfrm>
            <a:custGeom>
              <a:avLst/>
              <a:gdLst>
                <a:gd name="T0" fmla="*/ 21 w 129"/>
                <a:gd name="T1" fmla="*/ 91 h 146"/>
                <a:gd name="T2" fmla="*/ 20 w 129"/>
                <a:gd name="T3" fmla="*/ 73 h 146"/>
                <a:gd name="T4" fmla="*/ 9 w 129"/>
                <a:gd name="T5" fmla="*/ 21 h 146"/>
                <a:gd name="T6" fmla="*/ 38 w 129"/>
                <a:gd name="T7" fmla="*/ 10 h 146"/>
                <a:gd name="T8" fmla="*/ 55 w 129"/>
                <a:gd name="T9" fmla="*/ 58 h 146"/>
                <a:gd name="T10" fmla="*/ 129 w 129"/>
                <a:gd name="T11" fmla="*/ 109 h 146"/>
                <a:gd name="T12" fmla="*/ 89 w 129"/>
                <a:gd name="T13" fmla="*/ 146 h 146"/>
                <a:gd name="T14" fmla="*/ 21 w 129"/>
                <a:gd name="T15" fmla="*/ 91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46">
                  <a:moveTo>
                    <a:pt x="21" y="91"/>
                  </a:moveTo>
                  <a:cubicBezTo>
                    <a:pt x="21" y="91"/>
                    <a:pt x="18" y="87"/>
                    <a:pt x="20" y="73"/>
                  </a:cubicBezTo>
                  <a:cubicBezTo>
                    <a:pt x="22" y="60"/>
                    <a:pt x="19" y="29"/>
                    <a:pt x="9" y="21"/>
                  </a:cubicBezTo>
                  <a:cubicBezTo>
                    <a:pt x="0" y="13"/>
                    <a:pt x="17" y="0"/>
                    <a:pt x="38" y="10"/>
                  </a:cubicBezTo>
                  <a:cubicBezTo>
                    <a:pt x="59" y="21"/>
                    <a:pt x="59" y="49"/>
                    <a:pt x="55" y="58"/>
                  </a:cubicBezTo>
                  <a:cubicBezTo>
                    <a:pt x="69" y="70"/>
                    <a:pt x="129" y="109"/>
                    <a:pt x="129" y="109"/>
                  </a:cubicBezTo>
                  <a:cubicBezTo>
                    <a:pt x="120" y="120"/>
                    <a:pt x="108" y="141"/>
                    <a:pt x="89" y="146"/>
                  </a:cubicBezTo>
                  <a:cubicBezTo>
                    <a:pt x="18" y="140"/>
                    <a:pt x="21" y="91"/>
                    <a:pt x="21" y="9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4" name="Freeform 1106"/>
            <p:cNvSpPr/>
            <p:nvPr/>
          </p:nvSpPr>
          <p:spPr bwMode="auto">
            <a:xfrm>
              <a:off x="1428751" y="5443538"/>
              <a:ext cx="68263" cy="77788"/>
            </a:xfrm>
            <a:custGeom>
              <a:avLst/>
              <a:gdLst>
                <a:gd name="T0" fmla="*/ 129 w 129"/>
                <a:gd name="T1" fmla="*/ 109 h 146"/>
                <a:gd name="T2" fmla="*/ 121 w 129"/>
                <a:gd name="T3" fmla="*/ 104 h 146"/>
                <a:gd name="T4" fmla="*/ 95 w 129"/>
                <a:gd name="T5" fmla="*/ 130 h 146"/>
                <a:gd name="T6" fmla="*/ 53 w 129"/>
                <a:gd name="T7" fmla="*/ 116 h 146"/>
                <a:gd name="T8" fmla="*/ 29 w 129"/>
                <a:gd name="T9" fmla="*/ 79 h 146"/>
                <a:gd name="T10" fmla="*/ 26 w 129"/>
                <a:gd name="T11" fmla="*/ 32 h 146"/>
                <a:gd name="T12" fmla="*/ 48 w 129"/>
                <a:gd name="T13" fmla="*/ 18 h 146"/>
                <a:gd name="T14" fmla="*/ 38 w 129"/>
                <a:gd name="T15" fmla="*/ 10 h 146"/>
                <a:gd name="T16" fmla="*/ 9 w 129"/>
                <a:gd name="T17" fmla="*/ 21 h 146"/>
                <a:gd name="T18" fmla="*/ 20 w 129"/>
                <a:gd name="T19" fmla="*/ 73 h 146"/>
                <a:gd name="T20" fmla="*/ 21 w 129"/>
                <a:gd name="T21" fmla="*/ 91 h 146"/>
                <a:gd name="T22" fmla="*/ 89 w 129"/>
                <a:gd name="T23" fmla="*/ 146 h 146"/>
                <a:gd name="T24" fmla="*/ 129 w 129"/>
                <a:gd name="T25" fmla="*/ 10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46">
                  <a:moveTo>
                    <a:pt x="129" y="109"/>
                  </a:moveTo>
                  <a:cubicBezTo>
                    <a:pt x="129" y="109"/>
                    <a:pt x="125" y="107"/>
                    <a:pt x="121" y="104"/>
                  </a:cubicBezTo>
                  <a:cubicBezTo>
                    <a:pt x="117" y="117"/>
                    <a:pt x="110" y="131"/>
                    <a:pt x="95" y="130"/>
                  </a:cubicBezTo>
                  <a:cubicBezTo>
                    <a:pt x="69" y="127"/>
                    <a:pt x="53" y="116"/>
                    <a:pt x="53" y="116"/>
                  </a:cubicBezTo>
                  <a:cubicBezTo>
                    <a:pt x="53" y="116"/>
                    <a:pt x="31" y="98"/>
                    <a:pt x="29" y="79"/>
                  </a:cubicBezTo>
                  <a:cubicBezTo>
                    <a:pt x="27" y="60"/>
                    <a:pt x="34" y="44"/>
                    <a:pt x="26" y="32"/>
                  </a:cubicBezTo>
                  <a:cubicBezTo>
                    <a:pt x="18" y="20"/>
                    <a:pt x="31" y="4"/>
                    <a:pt x="48" y="18"/>
                  </a:cubicBezTo>
                  <a:cubicBezTo>
                    <a:pt x="46" y="15"/>
                    <a:pt x="42" y="12"/>
                    <a:pt x="38" y="10"/>
                  </a:cubicBezTo>
                  <a:cubicBezTo>
                    <a:pt x="17" y="0"/>
                    <a:pt x="0" y="13"/>
                    <a:pt x="9" y="21"/>
                  </a:cubicBezTo>
                  <a:cubicBezTo>
                    <a:pt x="19" y="29"/>
                    <a:pt x="22" y="60"/>
                    <a:pt x="20" y="73"/>
                  </a:cubicBezTo>
                  <a:cubicBezTo>
                    <a:pt x="18" y="87"/>
                    <a:pt x="21" y="91"/>
                    <a:pt x="21" y="91"/>
                  </a:cubicBezTo>
                  <a:cubicBezTo>
                    <a:pt x="21" y="91"/>
                    <a:pt x="18" y="140"/>
                    <a:pt x="89" y="146"/>
                  </a:cubicBezTo>
                  <a:cubicBezTo>
                    <a:pt x="108" y="141"/>
                    <a:pt x="120" y="120"/>
                    <a:pt x="129" y="10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5" name="Freeform 1107"/>
            <p:cNvSpPr/>
            <p:nvPr/>
          </p:nvSpPr>
          <p:spPr bwMode="auto">
            <a:xfrm>
              <a:off x="1322388" y="5494338"/>
              <a:ext cx="157163" cy="93663"/>
            </a:xfrm>
            <a:custGeom>
              <a:avLst/>
              <a:gdLst>
                <a:gd name="T0" fmla="*/ 67 w 294"/>
                <a:gd name="T1" fmla="*/ 8 h 176"/>
                <a:gd name="T2" fmla="*/ 155 w 294"/>
                <a:gd name="T3" fmla="*/ 64 h 176"/>
                <a:gd name="T4" fmla="*/ 212 w 294"/>
                <a:gd name="T5" fmla="*/ 0 h 176"/>
                <a:gd name="T6" fmla="*/ 293 w 294"/>
                <a:gd name="T7" fmla="*/ 57 h 176"/>
                <a:gd name="T8" fmla="*/ 275 w 294"/>
                <a:gd name="T9" fmla="*/ 87 h 176"/>
                <a:gd name="T10" fmla="*/ 192 w 294"/>
                <a:gd name="T11" fmla="*/ 165 h 176"/>
                <a:gd name="T12" fmla="*/ 71 w 294"/>
                <a:gd name="T13" fmla="*/ 111 h 176"/>
                <a:gd name="T14" fmla="*/ 67 w 294"/>
                <a:gd name="T15" fmla="*/ 8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176">
                  <a:moveTo>
                    <a:pt x="67" y="8"/>
                  </a:moveTo>
                  <a:cubicBezTo>
                    <a:pt x="67" y="8"/>
                    <a:pt x="132" y="47"/>
                    <a:pt x="155" y="64"/>
                  </a:cubicBezTo>
                  <a:cubicBezTo>
                    <a:pt x="192" y="18"/>
                    <a:pt x="212" y="0"/>
                    <a:pt x="212" y="0"/>
                  </a:cubicBezTo>
                  <a:cubicBezTo>
                    <a:pt x="293" y="57"/>
                    <a:pt x="293" y="57"/>
                    <a:pt x="293" y="57"/>
                  </a:cubicBezTo>
                  <a:cubicBezTo>
                    <a:pt x="293" y="57"/>
                    <a:pt x="294" y="64"/>
                    <a:pt x="275" y="87"/>
                  </a:cubicBezTo>
                  <a:cubicBezTo>
                    <a:pt x="256" y="111"/>
                    <a:pt x="210" y="154"/>
                    <a:pt x="192" y="165"/>
                  </a:cubicBezTo>
                  <a:cubicBezTo>
                    <a:pt x="174" y="176"/>
                    <a:pt x="134" y="165"/>
                    <a:pt x="71" y="111"/>
                  </a:cubicBezTo>
                  <a:cubicBezTo>
                    <a:pt x="0" y="21"/>
                    <a:pt x="67" y="8"/>
                    <a:pt x="67" y="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6" name="Freeform 1108"/>
            <p:cNvSpPr/>
            <p:nvPr/>
          </p:nvSpPr>
          <p:spPr bwMode="auto">
            <a:xfrm>
              <a:off x="1349376" y="5502276"/>
              <a:ext cx="120650" cy="79375"/>
            </a:xfrm>
            <a:custGeom>
              <a:avLst/>
              <a:gdLst>
                <a:gd name="T0" fmla="*/ 22 w 226"/>
                <a:gd name="T1" fmla="*/ 87 h 147"/>
                <a:gd name="T2" fmla="*/ 65 w 226"/>
                <a:gd name="T3" fmla="*/ 123 h 147"/>
                <a:gd name="T4" fmla="*/ 137 w 226"/>
                <a:gd name="T5" fmla="*/ 143 h 147"/>
                <a:gd name="T6" fmla="*/ 196 w 226"/>
                <a:gd name="T7" fmla="*/ 86 h 147"/>
                <a:gd name="T8" fmla="*/ 214 w 226"/>
                <a:gd name="T9" fmla="*/ 53 h 147"/>
                <a:gd name="T10" fmla="*/ 162 w 226"/>
                <a:gd name="T11" fmla="*/ 12 h 147"/>
                <a:gd name="T12" fmla="*/ 142 w 226"/>
                <a:gd name="T13" fmla="*/ 13 h 147"/>
                <a:gd name="T14" fmla="*/ 109 w 226"/>
                <a:gd name="T15" fmla="*/ 55 h 147"/>
                <a:gd name="T16" fmla="*/ 118 w 226"/>
                <a:gd name="T17" fmla="*/ 102 h 147"/>
                <a:gd name="T18" fmla="*/ 113 w 226"/>
                <a:gd name="T19" fmla="*/ 102 h 147"/>
                <a:gd name="T20" fmla="*/ 100 w 226"/>
                <a:gd name="T21" fmla="*/ 54 h 147"/>
                <a:gd name="T22" fmla="*/ 33 w 226"/>
                <a:gd name="T23" fmla="*/ 16 h 147"/>
                <a:gd name="T24" fmla="*/ 10 w 226"/>
                <a:gd name="T25" fmla="*/ 35 h 147"/>
                <a:gd name="T26" fmla="*/ 22 w 226"/>
                <a:gd name="T27" fmla="*/ 8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6" h="147">
                  <a:moveTo>
                    <a:pt x="22" y="87"/>
                  </a:moveTo>
                  <a:cubicBezTo>
                    <a:pt x="25" y="95"/>
                    <a:pt x="59" y="116"/>
                    <a:pt x="65" y="123"/>
                  </a:cubicBezTo>
                  <a:cubicBezTo>
                    <a:pt x="79" y="133"/>
                    <a:pt x="119" y="147"/>
                    <a:pt x="137" y="143"/>
                  </a:cubicBezTo>
                  <a:cubicBezTo>
                    <a:pt x="155" y="139"/>
                    <a:pt x="181" y="101"/>
                    <a:pt x="196" y="86"/>
                  </a:cubicBezTo>
                  <a:cubicBezTo>
                    <a:pt x="210" y="70"/>
                    <a:pt x="226" y="57"/>
                    <a:pt x="214" y="53"/>
                  </a:cubicBezTo>
                  <a:cubicBezTo>
                    <a:pt x="174" y="41"/>
                    <a:pt x="171" y="24"/>
                    <a:pt x="162" y="12"/>
                  </a:cubicBezTo>
                  <a:cubicBezTo>
                    <a:pt x="154" y="0"/>
                    <a:pt x="148" y="5"/>
                    <a:pt x="142" y="13"/>
                  </a:cubicBezTo>
                  <a:cubicBezTo>
                    <a:pt x="135" y="21"/>
                    <a:pt x="111" y="46"/>
                    <a:pt x="109" y="55"/>
                  </a:cubicBezTo>
                  <a:cubicBezTo>
                    <a:pt x="109" y="61"/>
                    <a:pt x="117" y="90"/>
                    <a:pt x="118" y="102"/>
                  </a:cubicBezTo>
                  <a:cubicBezTo>
                    <a:pt x="120" y="115"/>
                    <a:pt x="112" y="115"/>
                    <a:pt x="113" y="102"/>
                  </a:cubicBezTo>
                  <a:cubicBezTo>
                    <a:pt x="114" y="89"/>
                    <a:pt x="109" y="67"/>
                    <a:pt x="100" y="54"/>
                  </a:cubicBezTo>
                  <a:cubicBezTo>
                    <a:pt x="91" y="40"/>
                    <a:pt x="41" y="15"/>
                    <a:pt x="33" y="16"/>
                  </a:cubicBezTo>
                  <a:cubicBezTo>
                    <a:pt x="33" y="16"/>
                    <a:pt x="0" y="19"/>
                    <a:pt x="10" y="35"/>
                  </a:cubicBezTo>
                  <a:cubicBezTo>
                    <a:pt x="20" y="52"/>
                    <a:pt x="17" y="72"/>
                    <a:pt x="22" y="8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7" name="Freeform 1109"/>
            <p:cNvSpPr/>
            <p:nvPr/>
          </p:nvSpPr>
          <p:spPr bwMode="auto">
            <a:xfrm>
              <a:off x="1431926" y="5487988"/>
              <a:ext cx="50800" cy="41275"/>
            </a:xfrm>
            <a:custGeom>
              <a:avLst/>
              <a:gdLst>
                <a:gd name="T0" fmla="*/ 13 w 95"/>
                <a:gd name="T1" fmla="*/ 0 h 75"/>
                <a:gd name="T2" fmla="*/ 93 w 95"/>
                <a:gd name="T3" fmla="*/ 58 h 75"/>
                <a:gd name="T4" fmla="*/ 85 w 95"/>
                <a:gd name="T5" fmla="*/ 75 h 75"/>
                <a:gd name="T6" fmla="*/ 0 w 95"/>
                <a:gd name="T7" fmla="*/ 16 h 75"/>
                <a:gd name="T8" fmla="*/ 13 w 95"/>
                <a:gd name="T9" fmla="*/ 0 h 75"/>
              </a:gdLst>
              <a:ahLst/>
              <a:cxnLst>
                <a:cxn ang="0">
                  <a:pos x="T0" y="T1"/>
                </a:cxn>
                <a:cxn ang="0">
                  <a:pos x="T2" y="T3"/>
                </a:cxn>
                <a:cxn ang="0">
                  <a:pos x="T4" y="T5"/>
                </a:cxn>
                <a:cxn ang="0">
                  <a:pos x="T6" y="T7"/>
                </a:cxn>
                <a:cxn ang="0">
                  <a:pos x="T8" y="T9"/>
                </a:cxn>
              </a:cxnLst>
              <a:rect l="0" t="0" r="r" b="b"/>
              <a:pathLst>
                <a:path w="95" h="75">
                  <a:moveTo>
                    <a:pt x="13" y="0"/>
                  </a:moveTo>
                  <a:cubicBezTo>
                    <a:pt x="13" y="0"/>
                    <a:pt x="31" y="49"/>
                    <a:pt x="93" y="58"/>
                  </a:cubicBezTo>
                  <a:cubicBezTo>
                    <a:pt x="95" y="72"/>
                    <a:pt x="85" y="75"/>
                    <a:pt x="85" y="75"/>
                  </a:cubicBezTo>
                  <a:cubicBezTo>
                    <a:pt x="85" y="75"/>
                    <a:pt x="23" y="73"/>
                    <a:pt x="0" y="16"/>
                  </a:cubicBezTo>
                  <a:cubicBezTo>
                    <a:pt x="0" y="1"/>
                    <a:pt x="13" y="0"/>
                    <a:pt x="13"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8" name="Freeform 1110"/>
            <p:cNvSpPr/>
            <p:nvPr/>
          </p:nvSpPr>
          <p:spPr bwMode="auto">
            <a:xfrm>
              <a:off x="1503363" y="5435601"/>
              <a:ext cx="26988" cy="34925"/>
            </a:xfrm>
            <a:custGeom>
              <a:avLst/>
              <a:gdLst>
                <a:gd name="T0" fmla="*/ 17 w 51"/>
                <a:gd name="T1" fmla="*/ 16 h 65"/>
                <a:gd name="T2" fmla="*/ 38 w 51"/>
                <a:gd name="T3" fmla="*/ 1 h 65"/>
                <a:gd name="T4" fmla="*/ 46 w 51"/>
                <a:gd name="T5" fmla="*/ 25 h 65"/>
                <a:gd name="T6" fmla="*/ 16 w 51"/>
                <a:gd name="T7" fmla="*/ 61 h 65"/>
                <a:gd name="T8" fmla="*/ 0 w 51"/>
                <a:gd name="T9" fmla="*/ 44 h 65"/>
                <a:gd name="T10" fmla="*/ 14 w 51"/>
                <a:gd name="T11" fmla="*/ 19 h 65"/>
                <a:gd name="T12" fmla="*/ 17 w 51"/>
                <a:gd name="T13" fmla="*/ 16 h 65"/>
              </a:gdLst>
              <a:ahLst/>
              <a:cxnLst>
                <a:cxn ang="0">
                  <a:pos x="T0" y="T1"/>
                </a:cxn>
                <a:cxn ang="0">
                  <a:pos x="T2" y="T3"/>
                </a:cxn>
                <a:cxn ang="0">
                  <a:pos x="T4" y="T5"/>
                </a:cxn>
                <a:cxn ang="0">
                  <a:pos x="T6" y="T7"/>
                </a:cxn>
                <a:cxn ang="0">
                  <a:pos x="T8" y="T9"/>
                </a:cxn>
                <a:cxn ang="0">
                  <a:pos x="T10" y="T11"/>
                </a:cxn>
                <a:cxn ang="0">
                  <a:pos x="T12" y="T13"/>
                </a:cxn>
              </a:cxnLst>
              <a:rect l="0" t="0" r="r" b="b"/>
              <a:pathLst>
                <a:path w="51" h="65">
                  <a:moveTo>
                    <a:pt x="17" y="16"/>
                  </a:moveTo>
                  <a:cubicBezTo>
                    <a:pt x="22" y="10"/>
                    <a:pt x="29" y="2"/>
                    <a:pt x="38" y="1"/>
                  </a:cubicBezTo>
                  <a:cubicBezTo>
                    <a:pt x="49" y="0"/>
                    <a:pt x="51" y="15"/>
                    <a:pt x="46" y="25"/>
                  </a:cubicBezTo>
                  <a:cubicBezTo>
                    <a:pt x="42" y="36"/>
                    <a:pt x="28" y="57"/>
                    <a:pt x="16" y="61"/>
                  </a:cubicBezTo>
                  <a:cubicBezTo>
                    <a:pt x="5" y="65"/>
                    <a:pt x="0" y="51"/>
                    <a:pt x="0" y="44"/>
                  </a:cubicBezTo>
                  <a:cubicBezTo>
                    <a:pt x="0" y="33"/>
                    <a:pt x="8" y="26"/>
                    <a:pt x="14" y="19"/>
                  </a:cubicBezTo>
                  <a:cubicBezTo>
                    <a:pt x="15" y="18"/>
                    <a:pt x="16" y="17"/>
                    <a:pt x="17" y="1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9" name="Freeform 1111"/>
            <p:cNvSpPr/>
            <p:nvPr/>
          </p:nvSpPr>
          <p:spPr bwMode="auto">
            <a:xfrm>
              <a:off x="1504951" y="5437188"/>
              <a:ext cx="23813" cy="30163"/>
            </a:xfrm>
            <a:custGeom>
              <a:avLst/>
              <a:gdLst>
                <a:gd name="T0" fmla="*/ 26 w 45"/>
                <a:gd name="T1" fmla="*/ 5 h 57"/>
                <a:gd name="T2" fmla="*/ 40 w 45"/>
                <a:gd name="T3" fmla="*/ 3 h 57"/>
                <a:gd name="T4" fmla="*/ 38 w 45"/>
                <a:gd name="T5" fmla="*/ 28 h 57"/>
                <a:gd name="T6" fmla="*/ 14 w 45"/>
                <a:gd name="T7" fmla="*/ 53 h 57"/>
                <a:gd name="T8" fmla="*/ 3 w 45"/>
                <a:gd name="T9" fmla="*/ 36 h 57"/>
                <a:gd name="T10" fmla="*/ 26 w 45"/>
                <a:gd name="T11" fmla="*/ 5 h 57"/>
              </a:gdLst>
              <a:ahLst/>
              <a:cxnLst>
                <a:cxn ang="0">
                  <a:pos x="T0" y="T1"/>
                </a:cxn>
                <a:cxn ang="0">
                  <a:pos x="T2" y="T3"/>
                </a:cxn>
                <a:cxn ang="0">
                  <a:pos x="T4" y="T5"/>
                </a:cxn>
                <a:cxn ang="0">
                  <a:pos x="T6" y="T7"/>
                </a:cxn>
                <a:cxn ang="0">
                  <a:pos x="T8" y="T9"/>
                </a:cxn>
                <a:cxn ang="0">
                  <a:pos x="T10" y="T11"/>
                </a:cxn>
              </a:cxnLst>
              <a:rect l="0" t="0" r="r" b="b"/>
              <a:pathLst>
                <a:path w="45" h="57">
                  <a:moveTo>
                    <a:pt x="26" y="5"/>
                  </a:moveTo>
                  <a:cubicBezTo>
                    <a:pt x="26" y="5"/>
                    <a:pt x="36" y="0"/>
                    <a:pt x="40" y="3"/>
                  </a:cubicBezTo>
                  <a:cubicBezTo>
                    <a:pt x="45" y="7"/>
                    <a:pt x="39" y="21"/>
                    <a:pt x="38" y="28"/>
                  </a:cubicBezTo>
                  <a:cubicBezTo>
                    <a:pt x="36" y="35"/>
                    <a:pt x="24" y="48"/>
                    <a:pt x="14" y="53"/>
                  </a:cubicBezTo>
                  <a:cubicBezTo>
                    <a:pt x="5" y="57"/>
                    <a:pt x="0" y="48"/>
                    <a:pt x="3" y="36"/>
                  </a:cubicBezTo>
                  <a:cubicBezTo>
                    <a:pt x="6" y="25"/>
                    <a:pt x="19" y="9"/>
                    <a:pt x="26"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0" name="Freeform 1112"/>
            <p:cNvSpPr/>
            <p:nvPr/>
          </p:nvSpPr>
          <p:spPr bwMode="auto">
            <a:xfrm>
              <a:off x="1492251" y="5421313"/>
              <a:ext cx="30163" cy="38100"/>
            </a:xfrm>
            <a:custGeom>
              <a:avLst/>
              <a:gdLst>
                <a:gd name="T0" fmla="*/ 15 w 56"/>
                <a:gd name="T1" fmla="*/ 21 h 71"/>
                <a:gd name="T2" fmla="*/ 1 w 56"/>
                <a:gd name="T3" fmla="*/ 52 h 71"/>
                <a:gd name="T4" fmla="*/ 37 w 56"/>
                <a:gd name="T5" fmla="*/ 53 h 71"/>
                <a:gd name="T6" fmla="*/ 51 w 56"/>
                <a:gd name="T7" fmla="*/ 10 h 71"/>
                <a:gd name="T8" fmla="*/ 15 w 56"/>
                <a:gd name="T9" fmla="*/ 21 h 71"/>
              </a:gdLst>
              <a:ahLst/>
              <a:cxnLst>
                <a:cxn ang="0">
                  <a:pos x="T0" y="T1"/>
                </a:cxn>
                <a:cxn ang="0">
                  <a:pos x="T2" y="T3"/>
                </a:cxn>
                <a:cxn ang="0">
                  <a:pos x="T4" y="T5"/>
                </a:cxn>
                <a:cxn ang="0">
                  <a:pos x="T6" y="T7"/>
                </a:cxn>
                <a:cxn ang="0">
                  <a:pos x="T8" y="T9"/>
                </a:cxn>
              </a:cxnLst>
              <a:rect l="0" t="0" r="r" b="b"/>
              <a:pathLst>
                <a:path w="56" h="71">
                  <a:moveTo>
                    <a:pt x="15" y="21"/>
                  </a:moveTo>
                  <a:cubicBezTo>
                    <a:pt x="15" y="21"/>
                    <a:pt x="0" y="36"/>
                    <a:pt x="1" y="52"/>
                  </a:cubicBezTo>
                  <a:cubicBezTo>
                    <a:pt x="3" y="67"/>
                    <a:pt x="24" y="71"/>
                    <a:pt x="37" y="53"/>
                  </a:cubicBezTo>
                  <a:cubicBezTo>
                    <a:pt x="49" y="35"/>
                    <a:pt x="56" y="20"/>
                    <a:pt x="51" y="10"/>
                  </a:cubicBezTo>
                  <a:cubicBezTo>
                    <a:pt x="46" y="0"/>
                    <a:pt x="27" y="5"/>
                    <a:pt x="15" y="2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1" name="Freeform 1113"/>
            <p:cNvSpPr/>
            <p:nvPr/>
          </p:nvSpPr>
          <p:spPr bwMode="auto">
            <a:xfrm>
              <a:off x="1493838" y="5426076"/>
              <a:ext cx="25400" cy="31750"/>
            </a:xfrm>
            <a:custGeom>
              <a:avLst/>
              <a:gdLst>
                <a:gd name="T0" fmla="*/ 29 w 49"/>
                <a:gd name="T1" fmla="*/ 3 h 58"/>
                <a:gd name="T2" fmla="*/ 33 w 49"/>
                <a:gd name="T3" fmla="*/ 1 h 58"/>
                <a:gd name="T4" fmla="*/ 40 w 49"/>
                <a:gd name="T5" fmla="*/ 0 h 58"/>
                <a:gd name="T6" fmla="*/ 45 w 49"/>
                <a:gd name="T7" fmla="*/ 2 h 58"/>
                <a:gd name="T8" fmla="*/ 47 w 49"/>
                <a:gd name="T9" fmla="*/ 4 h 58"/>
                <a:gd name="T10" fmla="*/ 37 w 49"/>
                <a:gd name="T11" fmla="*/ 33 h 58"/>
                <a:gd name="T12" fmla="*/ 9 w 49"/>
                <a:gd name="T13" fmla="*/ 51 h 58"/>
                <a:gd name="T14" fmla="*/ 6 w 49"/>
                <a:gd name="T15" fmla="*/ 25 h 58"/>
                <a:gd name="T16" fmla="*/ 13 w 49"/>
                <a:gd name="T17" fmla="*/ 17 h 58"/>
                <a:gd name="T18" fmla="*/ 29 w 49"/>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8">
                  <a:moveTo>
                    <a:pt x="29" y="3"/>
                  </a:moveTo>
                  <a:cubicBezTo>
                    <a:pt x="30" y="3"/>
                    <a:pt x="32" y="2"/>
                    <a:pt x="33" y="1"/>
                  </a:cubicBezTo>
                  <a:cubicBezTo>
                    <a:pt x="35" y="0"/>
                    <a:pt x="38" y="0"/>
                    <a:pt x="40" y="0"/>
                  </a:cubicBezTo>
                  <a:cubicBezTo>
                    <a:pt x="42" y="0"/>
                    <a:pt x="44" y="1"/>
                    <a:pt x="45" y="2"/>
                  </a:cubicBezTo>
                  <a:cubicBezTo>
                    <a:pt x="46" y="2"/>
                    <a:pt x="46" y="3"/>
                    <a:pt x="47" y="4"/>
                  </a:cubicBezTo>
                  <a:cubicBezTo>
                    <a:pt x="49" y="8"/>
                    <a:pt x="45" y="21"/>
                    <a:pt x="37" y="33"/>
                  </a:cubicBezTo>
                  <a:cubicBezTo>
                    <a:pt x="30" y="45"/>
                    <a:pt x="17" y="58"/>
                    <a:pt x="9" y="51"/>
                  </a:cubicBezTo>
                  <a:cubicBezTo>
                    <a:pt x="0" y="44"/>
                    <a:pt x="3" y="33"/>
                    <a:pt x="6" y="25"/>
                  </a:cubicBezTo>
                  <a:cubicBezTo>
                    <a:pt x="7" y="22"/>
                    <a:pt x="10" y="19"/>
                    <a:pt x="13" y="17"/>
                  </a:cubicBezTo>
                  <a:cubicBezTo>
                    <a:pt x="18" y="12"/>
                    <a:pt x="23" y="7"/>
                    <a:pt x="29" y="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2" name="Freeform 1114"/>
            <p:cNvSpPr/>
            <p:nvPr/>
          </p:nvSpPr>
          <p:spPr bwMode="auto">
            <a:xfrm>
              <a:off x="1477963" y="5408613"/>
              <a:ext cx="30163" cy="33338"/>
            </a:xfrm>
            <a:custGeom>
              <a:avLst/>
              <a:gdLst>
                <a:gd name="T0" fmla="*/ 31 w 56"/>
                <a:gd name="T1" fmla="*/ 6 h 63"/>
                <a:gd name="T2" fmla="*/ 28 w 56"/>
                <a:gd name="T3" fmla="*/ 11 h 63"/>
                <a:gd name="T4" fmla="*/ 12 w 56"/>
                <a:gd name="T5" fmla="*/ 31 h 63"/>
                <a:gd name="T6" fmla="*/ 19 w 56"/>
                <a:gd name="T7" fmla="*/ 62 h 63"/>
                <a:gd name="T8" fmla="*/ 54 w 56"/>
                <a:gd name="T9" fmla="*/ 25 h 63"/>
                <a:gd name="T10" fmla="*/ 46 w 56"/>
                <a:gd name="T11" fmla="*/ 6 h 63"/>
                <a:gd name="T12" fmla="*/ 31 w 56"/>
                <a:gd name="T13" fmla="*/ 6 h 63"/>
              </a:gdLst>
              <a:ahLst/>
              <a:cxnLst>
                <a:cxn ang="0">
                  <a:pos x="T0" y="T1"/>
                </a:cxn>
                <a:cxn ang="0">
                  <a:pos x="T2" y="T3"/>
                </a:cxn>
                <a:cxn ang="0">
                  <a:pos x="T4" y="T5"/>
                </a:cxn>
                <a:cxn ang="0">
                  <a:pos x="T6" y="T7"/>
                </a:cxn>
                <a:cxn ang="0">
                  <a:pos x="T8" y="T9"/>
                </a:cxn>
                <a:cxn ang="0">
                  <a:pos x="T10" y="T11"/>
                </a:cxn>
                <a:cxn ang="0">
                  <a:pos x="T12" y="T13"/>
                </a:cxn>
              </a:cxnLst>
              <a:rect l="0" t="0" r="r" b="b"/>
              <a:pathLst>
                <a:path w="56" h="63">
                  <a:moveTo>
                    <a:pt x="31" y="6"/>
                  </a:moveTo>
                  <a:cubicBezTo>
                    <a:pt x="30" y="8"/>
                    <a:pt x="29" y="9"/>
                    <a:pt x="28" y="11"/>
                  </a:cubicBezTo>
                  <a:cubicBezTo>
                    <a:pt x="24" y="19"/>
                    <a:pt x="19" y="26"/>
                    <a:pt x="12" y="31"/>
                  </a:cubicBezTo>
                  <a:cubicBezTo>
                    <a:pt x="0" y="40"/>
                    <a:pt x="0" y="61"/>
                    <a:pt x="19" y="62"/>
                  </a:cubicBezTo>
                  <a:cubicBezTo>
                    <a:pt x="39" y="63"/>
                    <a:pt x="56" y="46"/>
                    <a:pt x="54" y="25"/>
                  </a:cubicBezTo>
                  <a:cubicBezTo>
                    <a:pt x="54" y="18"/>
                    <a:pt x="51" y="10"/>
                    <a:pt x="46" y="6"/>
                  </a:cubicBezTo>
                  <a:cubicBezTo>
                    <a:pt x="40" y="0"/>
                    <a:pt x="35" y="2"/>
                    <a:pt x="31"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3" name="Freeform 1115"/>
            <p:cNvSpPr/>
            <p:nvPr/>
          </p:nvSpPr>
          <p:spPr bwMode="auto">
            <a:xfrm>
              <a:off x="1479551" y="5408613"/>
              <a:ext cx="25400" cy="33338"/>
            </a:xfrm>
            <a:custGeom>
              <a:avLst/>
              <a:gdLst>
                <a:gd name="T0" fmla="*/ 33 w 47"/>
                <a:gd name="T1" fmla="*/ 4 h 64"/>
                <a:gd name="T2" fmla="*/ 26 w 47"/>
                <a:gd name="T3" fmla="*/ 12 h 64"/>
                <a:gd name="T4" fmla="*/ 15 w 47"/>
                <a:gd name="T5" fmla="*/ 28 h 64"/>
                <a:gd name="T6" fmla="*/ 4 w 47"/>
                <a:gd name="T7" fmla="*/ 52 h 64"/>
                <a:gd name="T8" fmla="*/ 35 w 47"/>
                <a:gd name="T9" fmla="*/ 53 h 64"/>
                <a:gd name="T10" fmla="*/ 47 w 47"/>
                <a:gd name="T11" fmla="*/ 25 h 64"/>
                <a:gd name="T12" fmla="*/ 33 w 47"/>
                <a:gd name="T13" fmla="*/ 4 h 64"/>
              </a:gdLst>
              <a:ahLst/>
              <a:cxnLst>
                <a:cxn ang="0">
                  <a:pos x="T0" y="T1"/>
                </a:cxn>
                <a:cxn ang="0">
                  <a:pos x="T2" y="T3"/>
                </a:cxn>
                <a:cxn ang="0">
                  <a:pos x="T4" y="T5"/>
                </a:cxn>
                <a:cxn ang="0">
                  <a:pos x="T6" y="T7"/>
                </a:cxn>
                <a:cxn ang="0">
                  <a:pos x="T8" y="T9"/>
                </a:cxn>
                <a:cxn ang="0">
                  <a:pos x="T10" y="T11"/>
                </a:cxn>
                <a:cxn ang="0">
                  <a:pos x="T12" y="T13"/>
                </a:cxn>
              </a:cxnLst>
              <a:rect l="0" t="0" r="r" b="b"/>
              <a:pathLst>
                <a:path w="47" h="64">
                  <a:moveTo>
                    <a:pt x="33" y="4"/>
                  </a:moveTo>
                  <a:cubicBezTo>
                    <a:pt x="30" y="7"/>
                    <a:pt x="28" y="9"/>
                    <a:pt x="26" y="12"/>
                  </a:cubicBezTo>
                  <a:cubicBezTo>
                    <a:pt x="22" y="17"/>
                    <a:pt x="21" y="24"/>
                    <a:pt x="15" y="28"/>
                  </a:cubicBezTo>
                  <a:cubicBezTo>
                    <a:pt x="0" y="36"/>
                    <a:pt x="1" y="45"/>
                    <a:pt x="4" y="52"/>
                  </a:cubicBezTo>
                  <a:cubicBezTo>
                    <a:pt x="9" y="64"/>
                    <a:pt x="25" y="59"/>
                    <a:pt x="35" y="53"/>
                  </a:cubicBezTo>
                  <a:cubicBezTo>
                    <a:pt x="45" y="47"/>
                    <a:pt x="46" y="35"/>
                    <a:pt x="47" y="25"/>
                  </a:cubicBezTo>
                  <a:cubicBezTo>
                    <a:pt x="47" y="15"/>
                    <a:pt x="37" y="0"/>
                    <a:pt x="33" y="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4" name="Freeform 1116"/>
            <p:cNvSpPr/>
            <p:nvPr/>
          </p:nvSpPr>
          <p:spPr bwMode="auto">
            <a:xfrm>
              <a:off x="1349376" y="5507038"/>
              <a:ext cx="115888" cy="136525"/>
            </a:xfrm>
            <a:custGeom>
              <a:avLst/>
              <a:gdLst>
                <a:gd name="T0" fmla="*/ 10 w 217"/>
                <a:gd name="T1" fmla="*/ 0 h 253"/>
                <a:gd name="T2" fmla="*/ 72 w 217"/>
                <a:gd name="T3" fmla="*/ 70 h 253"/>
                <a:gd name="T4" fmla="*/ 118 w 217"/>
                <a:gd name="T5" fmla="*/ 133 h 253"/>
                <a:gd name="T6" fmla="*/ 141 w 217"/>
                <a:gd name="T7" fmla="*/ 103 h 253"/>
                <a:gd name="T8" fmla="*/ 217 w 217"/>
                <a:gd name="T9" fmla="*/ 150 h 253"/>
                <a:gd name="T10" fmla="*/ 159 w 217"/>
                <a:gd name="T11" fmla="*/ 224 h 253"/>
                <a:gd name="T12" fmla="*/ 82 w 217"/>
                <a:gd name="T13" fmla="*/ 202 h 253"/>
                <a:gd name="T14" fmla="*/ 0 w 217"/>
                <a:gd name="T15" fmla="*/ 101 h 253"/>
                <a:gd name="T16" fmla="*/ 10 w 217"/>
                <a:gd name="T17"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253">
                  <a:moveTo>
                    <a:pt x="10" y="0"/>
                  </a:moveTo>
                  <a:cubicBezTo>
                    <a:pt x="10" y="0"/>
                    <a:pt x="64" y="61"/>
                    <a:pt x="72" y="70"/>
                  </a:cubicBezTo>
                  <a:cubicBezTo>
                    <a:pt x="80" y="80"/>
                    <a:pt x="118" y="133"/>
                    <a:pt x="118" y="133"/>
                  </a:cubicBezTo>
                  <a:cubicBezTo>
                    <a:pt x="141" y="103"/>
                    <a:pt x="141" y="103"/>
                    <a:pt x="141" y="103"/>
                  </a:cubicBezTo>
                  <a:cubicBezTo>
                    <a:pt x="217" y="150"/>
                    <a:pt x="217" y="150"/>
                    <a:pt x="217" y="150"/>
                  </a:cubicBezTo>
                  <a:cubicBezTo>
                    <a:pt x="217" y="150"/>
                    <a:pt x="179" y="195"/>
                    <a:pt x="159" y="224"/>
                  </a:cubicBezTo>
                  <a:cubicBezTo>
                    <a:pt x="140" y="253"/>
                    <a:pt x="101" y="226"/>
                    <a:pt x="82" y="202"/>
                  </a:cubicBezTo>
                  <a:cubicBezTo>
                    <a:pt x="64" y="178"/>
                    <a:pt x="0" y="101"/>
                    <a:pt x="0" y="101"/>
                  </a:cubicBezTo>
                  <a:lnTo>
                    <a:pt x="1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5" name="Freeform 1117"/>
            <p:cNvSpPr/>
            <p:nvPr/>
          </p:nvSpPr>
          <p:spPr bwMode="auto">
            <a:xfrm>
              <a:off x="1354138" y="5521326"/>
              <a:ext cx="106363" cy="114300"/>
            </a:xfrm>
            <a:custGeom>
              <a:avLst/>
              <a:gdLst>
                <a:gd name="T0" fmla="*/ 0 w 201"/>
                <a:gd name="T1" fmla="*/ 67 h 215"/>
                <a:gd name="T2" fmla="*/ 7 w 201"/>
                <a:gd name="T3" fmla="*/ 0 h 215"/>
                <a:gd name="T4" fmla="*/ 107 w 201"/>
                <a:gd name="T5" fmla="*/ 114 h 215"/>
                <a:gd name="T6" fmla="*/ 115 w 201"/>
                <a:gd name="T7" fmla="*/ 168 h 215"/>
                <a:gd name="T8" fmla="*/ 115 w 201"/>
                <a:gd name="T9" fmla="*/ 149 h 215"/>
                <a:gd name="T10" fmla="*/ 117 w 201"/>
                <a:gd name="T11" fmla="*/ 109 h 215"/>
                <a:gd name="T12" fmla="*/ 135 w 201"/>
                <a:gd name="T13" fmla="*/ 103 h 215"/>
                <a:gd name="T14" fmla="*/ 190 w 201"/>
                <a:gd name="T15" fmla="*/ 132 h 215"/>
                <a:gd name="T16" fmla="*/ 156 w 201"/>
                <a:gd name="T17" fmla="*/ 179 h 215"/>
                <a:gd name="T18" fmla="*/ 111 w 201"/>
                <a:gd name="T19" fmla="*/ 202 h 215"/>
                <a:gd name="T20" fmla="*/ 38 w 201"/>
                <a:gd name="T21" fmla="*/ 119 h 215"/>
                <a:gd name="T22" fmla="*/ 0 w 201"/>
                <a:gd name="T23" fmla="*/ 6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15">
                  <a:moveTo>
                    <a:pt x="0" y="67"/>
                  </a:moveTo>
                  <a:cubicBezTo>
                    <a:pt x="7" y="0"/>
                    <a:pt x="7" y="0"/>
                    <a:pt x="7" y="0"/>
                  </a:cubicBezTo>
                  <a:cubicBezTo>
                    <a:pt x="34" y="11"/>
                    <a:pt x="77" y="76"/>
                    <a:pt x="107" y="114"/>
                  </a:cubicBezTo>
                  <a:cubicBezTo>
                    <a:pt x="102" y="130"/>
                    <a:pt x="107" y="161"/>
                    <a:pt x="115" y="168"/>
                  </a:cubicBezTo>
                  <a:cubicBezTo>
                    <a:pt x="123" y="174"/>
                    <a:pt x="118" y="162"/>
                    <a:pt x="115" y="149"/>
                  </a:cubicBezTo>
                  <a:cubicBezTo>
                    <a:pt x="111" y="136"/>
                    <a:pt x="117" y="109"/>
                    <a:pt x="117" y="109"/>
                  </a:cubicBezTo>
                  <a:cubicBezTo>
                    <a:pt x="117" y="109"/>
                    <a:pt x="122" y="93"/>
                    <a:pt x="135" y="103"/>
                  </a:cubicBezTo>
                  <a:cubicBezTo>
                    <a:pt x="147" y="114"/>
                    <a:pt x="179" y="129"/>
                    <a:pt x="190" y="132"/>
                  </a:cubicBezTo>
                  <a:cubicBezTo>
                    <a:pt x="201" y="134"/>
                    <a:pt x="166" y="164"/>
                    <a:pt x="156" y="179"/>
                  </a:cubicBezTo>
                  <a:cubicBezTo>
                    <a:pt x="147" y="193"/>
                    <a:pt x="133" y="215"/>
                    <a:pt x="111" y="202"/>
                  </a:cubicBezTo>
                  <a:cubicBezTo>
                    <a:pt x="89" y="188"/>
                    <a:pt x="46" y="132"/>
                    <a:pt x="38" y="119"/>
                  </a:cubicBezTo>
                  <a:cubicBezTo>
                    <a:pt x="32" y="111"/>
                    <a:pt x="13" y="82"/>
                    <a:pt x="0" y="6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6" name="Freeform 1118"/>
            <p:cNvSpPr/>
            <p:nvPr/>
          </p:nvSpPr>
          <p:spPr bwMode="auto">
            <a:xfrm>
              <a:off x="1422401" y="5505451"/>
              <a:ext cx="90488" cy="80963"/>
            </a:xfrm>
            <a:custGeom>
              <a:avLst/>
              <a:gdLst>
                <a:gd name="T0" fmla="*/ 138 w 168"/>
                <a:gd name="T1" fmla="*/ 50 h 151"/>
                <a:gd name="T2" fmla="*/ 164 w 168"/>
                <a:gd name="T3" fmla="*/ 71 h 151"/>
                <a:gd name="T4" fmla="*/ 102 w 168"/>
                <a:gd name="T5" fmla="*/ 140 h 151"/>
                <a:gd name="T6" fmla="*/ 74 w 168"/>
                <a:gd name="T7" fmla="*/ 150 h 151"/>
                <a:gd name="T8" fmla="*/ 7 w 168"/>
                <a:gd name="T9" fmla="*/ 109 h 151"/>
                <a:gd name="T10" fmla="*/ 19 w 168"/>
                <a:gd name="T11" fmla="*/ 50 h 151"/>
                <a:gd name="T12" fmla="*/ 138 w 168"/>
                <a:gd name="T13" fmla="*/ 50 h 151"/>
              </a:gdLst>
              <a:ahLst/>
              <a:cxnLst>
                <a:cxn ang="0">
                  <a:pos x="T0" y="T1"/>
                </a:cxn>
                <a:cxn ang="0">
                  <a:pos x="T2" y="T3"/>
                </a:cxn>
                <a:cxn ang="0">
                  <a:pos x="T4" y="T5"/>
                </a:cxn>
                <a:cxn ang="0">
                  <a:pos x="T6" y="T7"/>
                </a:cxn>
                <a:cxn ang="0">
                  <a:pos x="T8" y="T9"/>
                </a:cxn>
                <a:cxn ang="0">
                  <a:pos x="T10" y="T11"/>
                </a:cxn>
                <a:cxn ang="0">
                  <a:pos x="T12" y="T13"/>
                </a:cxn>
              </a:cxnLst>
              <a:rect l="0" t="0" r="r" b="b"/>
              <a:pathLst>
                <a:path w="168" h="151">
                  <a:moveTo>
                    <a:pt x="138" y="50"/>
                  </a:moveTo>
                  <a:cubicBezTo>
                    <a:pt x="138" y="50"/>
                    <a:pt x="158" y="51"/>
                    <a:pt x="164" y="71"/>
                  </a:cubicBezTo>
                  <a:cubicBezTo>
                    <a:pt x="168" y="82"/>
                    <a:pt x="168" y="126"/>
                    <a:pt x="102" y="140"/>
                  </a:cubicBezTo>
                  <a:cubicBezTo>
                    <a:pt x="95" y="151"/>
                    <a:pt x="74" y="150"/>
                    <a:pt x="74" y="150"/>
                  </a:cubicBezTo>
                  <a:cubicBezTo>
                    <a:pt x="7" y="109"/>
                    <a:pt x="7" y="109"/>
                    <a:pt x="7" y="109"/>
                  </a:cubicBezTo>
                  <a:cubicBezTo>
                    <a:pt x="7" y="109"/>
                    <a:pt x="0" y="79"/>
                    <a:pt x="19" y="50"/>
                  </a:cubicBezTo>
                  <a:cubicBezTo>
                    <a:pt x="39" y="21"/>
                    <a:pt x="106" y="0"/>
                    <a:pt x="138" y="5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7" name="Freeform 1119"/>
            <p:cNvSpPr/>
            <p:nvPr/>
          </p:nvSpPr>
          <p:spPr bwMode="auto">
            <a:xfrm>
              <a:off x="1423988" y="5529263"/>
              <a:ext cx="88900" cy="57150"/>
            </a:xfrm>
            <a:custGeom>
              <a:avLst/>
              <a:gdLst>
                <a:gd name="T0" fmla="*/ 11 w 166"/>
                <a:gd name="T1" fmla="*/ 15 h 105"/>
                <a:gd name="T2" fmla="*/ 9 w 166"/>
                <a:gd name="T3" fmla="*/ 46 h 105"/>
                <a:gd name="T4" fmla="*/ 39 w 166"/>
                <a:gd name="T5" fmla="*/ 78 h 105"/>
                <a:gd name="T6" fmla="*/ 62 w 166"/>
                <a:gd name="T7" fmla="*/ 64 h 105"/>
                <a:gd name="T8" fmla="*/ 64 w 166"/>
                <a:gd name="T9" fmla="*/ 68 h 105"/>
                <a:gd name="T10" fmla="*/ 44 w 166"/>
                <a:gd name="T11" fmla="*/ 79 h 105"/>
                <a:gd name="T12" fmla="*/ 70 w 166"/>
                <a:gd name="T13" fmla="*/ 100 h 105"/>
                <a:gd name="T14" fmla="*/ 91 w 166"/>
                <a:gd name="T15" fmla="*/ 93 h 105"/>
                <a:gd name="T16" fmla="*/ 73 w 166"/>
                <a:gd name="T17" fmla="*/ 65 h 105"/>
                <a:gd name="T18" fmla="*/ 102 w 166"/>
                <a:gd name="T19" fmla="*/ 50 h 105"/>
                <a:gd name="T20" fmla="*/ 102 w 166"/>
                <a:gd name="T21" fmla="*/ 56 h 105"/>
                <a:gd name="T22" fmla="*/ 72 w 166"/>
                <a:gd name="T23" fmla="*/ 75 h 105"/>
                <a:gd name="T24" fmla="*/ 93 w 166"/>
                <a:gd name="T25" fmla="*/ 90 h 105"/>
                <a:gd name="T26" fmla="*/ 136 w 166"/>
                <a:gd name="T27" fmla="*/ 75 h 105"/>
                <a:gd name="T28" fmla="*/ 157 w 166"/>
                <a:gd name="T29" fmla="*/ 26 h 105"/>
                <a:gd name="T30" fmla="*/ 126 w 166"/>
                <a:gd name="T31" fmla="*/ 8 h 105"/>
                <a:gd name="T32" fmla="*/ 134 w 166"/>
                <a:gd name="T33" fmla="*/ 0 h 105"/>
                <a:gd name="T34" fmla="*/ 136 w 166"/>
                <a:gd name="T35" fmla="*/ 4 h 105"/>
                <a:gd name="T36" fmla="*/ 162 w 166"/>
                <a:gd name="T37" fmla="*/ 25 h 105"/>
                <a:gd name="T38" fmla="*/ 100 w 166"/>
                <a:gd name="T39" fmla="*/ 94 h 105"/>
                <a:gd name="T40" fmla="*/ 72 w 166"/>
                <a:gd name="T41" fmla="*/ 104 h 105"/>
                <a:gd name="T42" fmla="*/ 5 w 166"/>
                <a:gd name="T43" fmla="*/ 63 h 105"/>
                <a:gd name="T44" fmla="*/ 11 w 166"/>
                <a:gd name="T45" fmla="*/ 1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 h="105">
                  <a:moveTo>
                    <a:pt x="11" y="15"/>
                  </a:moveTo>
                  <a:cubicBezTo>
                    <a:pt x="11" y="16"/>
                    <a:pt x="7" y="33"/>
                    <a:pt x="9" y="46"/>
                  </a:cubicBezTo>
                  <a:cubicBezTo>
                    <a:pt x="12" y="58"/>
                    <a:pt x="28" y="77"/>
                    <a:pt x="39" y="78"/>
                  </a:cubicBezTo>
                  <a:cubicBezTo>
                    <a:pt x="43" y="66"/>
                    <a:pt x="55" y="64"/>
                    <a:pt x="62" y="64"/>
                  </a:cubicBezTo>
                  <a:cubicBezTo>
                    <a:pt x="69" y="64"/>
                    <a:pt x="67" y="68"/>
                    <a:pt x="64" y="68"/>
                  </a:cubicBezTo>
                  <a:cubicBezTo>
                    <a:pt x="51" y="68"/>
                    <a:pt x="44" y="73"/>
                    <a:pt x="44" y="79"/>
                  </a:cubicBezTo>
                  <a:cubicBezTo>
                    <a:pt x="43" y="89"/>
                    <a:pt x="63" y="99"/>
                    <a:pt x="70" y="100"/>
                  </a:cubicBezTo>
                  <a:cubicBezTo>
                    <a:pt x="78" y="102"/>
                    <a:pt x="90" y="97"/>
                    <a:pt x="91" y="93"/>
                  </a:cubicBezTo>
                  <a:cubicBezTo>
                    <a:pt x="66" y="90"/>
                    <a:pt x="61" y="78"/>
                    <a:pt x="73" y="65"/>
                  </a:cubicBezTo>
                  <a:cubicBezTo>
                    <a:pt x="85" y="52"/>
                    <a:pt x="102" y="50"/>
                    <a:pt x="102" y="50"/>
                  </a:cubicBezTo>
                  <a:cubicBezTo>
                    <a:pt x="102" y="56"/>
                    <a:pt x="102" y="56"/>
                    <a:pt x="102" y="56"/>
                  </a:cubicBezTo>
                  <a:cubicBezTo>
                    <a:pt x="96" y="56"/>
                    <a:pt x="75" y="66"/>
                    <a:pt x="72" y="75"/>
                  </a:cubicBezTo>
                  <a:cubicBezTo>
                    <a:pt x="70" y="83"/>
                    <a:pt x="78" y="90"/>
                    <a:pt x="93" y="90"/>
                  </a:cubicBezTo>
                  <a:cubicBezTo>
                    <a:pt x="108" y="90"/>
                    <a:pt x="117" y="85"/>
                    <a:pt x="136" y="75"/>
                  </a:cubicBezTo>
                  <a:cubicBezTo>
                    <a:pt x="156" y="65"/>
                    <a:pt x="160" y="43"/>
                    <a:pt x="157" y="26"/>
                  </a:cubicBezTo>
                  <a:cubicBezTo>
                    <a:pt x="154" y="8"/>
                    <a:pt x="126" y="8"/>
                    <a:pt x="126" y="8"/>
                  </a:cubicBezTo>
                  <a:cubicBezTo>
                    <a:pt x="134" y="0"/>
                    <a:pt x="134" y="0"/>
                    <a:pt x="134" y="0"/>
                  </a:cubicBezTo>
                  <a:cubicBezTo>
                    <a:pt x="135" y="1"/>
                    <a:pt x="136" y="2"/>
                    <a:pt x="136" y="4"/>
                  </a:cubicBezTo>
                  <a:cubicBezTo>
                    <a:pt x="136" y="4"/>
                    <a:pt x="156" y="5"/>
                    <a:pt x="162" y="25"/>
                  </a:cubicBezTo>
                  <a:cubicBezTo>
                    <a:pt x="166" y="36"/>
                    <a:pt x="166" y="80"/>
                    <a:pt x="100" y="94"/>
                  </a:cubicBezTo>
                  <a:cubicBezTo>
                    <a:pt x="93" y="105"/>
                    <a:pt x="72" y="104"/>
                    <a:pt x="72" y="104"/>
                  </a:cubicBezTo>
                  <a:cubicBezTo>
                    <a:pt x="5" y="63"/>
                    <a:pt x="5" y="63"/>
                    <a:pt x="5" y="63"/>
                  </a:cubicBezTo>
                  <a:cubicBezTo>
                    <a:pt x="5" y="63"/>
                    <a:pt x="0" y="41"/>
                    <a:pt x="11"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8" name="Freeform 1120"/>
            <p:cNvSpPr/>
            <p:nvPr/>
          </p:nvSpPr>
          <p:spPr bwMode="auto">
            <a:xfrm>
              <a:off x="1441451" y="55181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9" name="Freeform 1121"/>
            <p:cNvSpPr/>
            <p:nvPr/>
          </p:nvSpPr>
          <p:spPr bwMode="auto">
            <a:xfrm>
              <a:off x="1439863" y="5516563"/>
              <a:ext cx="1588" cy="158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0" name="Freeform 1122"/>
            <p:cNvSpPr/>
            <p:nvPr/>
          </p:nvSpPr>
          <p:spPr bwMode="auto">
            <a:xfrm>
              <a:off x="1441451" y="551815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1" name="Rectangle 1123"/>
            <p:cNvSpPr>
              <a:spLocks noChangeArrowheads="1"/>
            </p:cNvSpPr>
            <p:nvPr/>
          </p:nvSpPr>
          <p:spPr bwMode="auto">
            <a:xfrm>
              <a:off x="1466851" y="5507038"/>
              <a:ext cx="1588" cy="1588"/>
            </a:xfrm>
            <a:prstGeom prst="rect">
              <a:avLst/>
            </a:prstGeom>
            <a:solidFill>
              <a:srgbClr val="6752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02" name="Freeform 1124"/>
            <p:cNvSpPr/>
            <p:nvPr/>
          </p:nvSpPr>
          <p:spPr bwMode="auto">
            <a:xfrm>
              <a:off x="1427163" y="5487988"/>
              <a:ext cx="77788" cy="104775"/>
            </a:xfrm>
            <a:custGeom>
              <a:avLst/>
              <a:gdLst>
                <a:gd name="T0" fmla="*/ 95 w 144"/>
                <a:gd name="T1" fmla="*/ 61 h 196"/>
                <a:gd name="T2" fmla="*/ 67 w 144"/>
                <a:gd name="T3" fmla="*/ 25 h 196"/>
                <a:gd name="T4" fmla="*/ 22 w 144"/>
                <a:gd name="T5" fmla="*/ 9 h 196"/>
                <a:gd name="T6" fmla="*/ 24 w 144"/>
                <a:gd name="T7" fmla="*/ 53 h 196"/>
                <a:gd name="T8" fmla="*/ 86 w 144"/>
                <a:gd name="T9" fmla="*/ 144 h 196"/>
                <a:gd name="T10" fmla="*/ 102 w 144"/>
                <a:gd name="T11" fmla="*/ 167 h 196"/>
                <a:gd name="T12" fmla="*/ 136 w 144"/>
                <a:gd name="T13" fmla="*/ 196 h 196"/>
                <a:gd name="T14" fmla="*/ 138 w 144"/>
                <a:gd name="T15" fmla="*/ 153 h 196"/>
                <a:gd name="T16" fmla="*/ 134 w 144"/>
                <a:gd name="T17" fmla="*/ 143 h 196"/>
                <a:gd name="T18" fmla="*/ 130 w 144"/>
                <a:gd name="T19" fmla="*/ 132 h 196"/>
                <a:gd name="T20" fmla="*/ 121 w 144"/>
                <a:gd name="T21" fmla="*/ 111 h 196"/>
                <a:gd name="T22" fmla="*/ 101 w 144"/>
                <a:gd name="T23" fmla="*/ 71 h 196"/>
                <a:gd name="T24" fmla="*/ 95 w 144"/>
                <a:gd name="T25" fmla="*/ 6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96">
                  <a:moveTo>
                    <a:pt x="95" y="61"/>
                  </a:moveTo>
                  <a:cubicBezTo>
                    <a:pt x="87" y="49"/>
                    <a:pt x="77" y="37"/>
                    <a:pt x="67" y="25"/>
                  </a:cubicBezTo>
                  <a:cubicBezTo>
                    <a:pt x="59" y="16"/>
                    <a:pt x="44" y="0"/>
                    <a:pt x="22" y="9"/>
                  </a:cubicBezTo>
                  <a:cubicBezTo>
                    <a:pt x="0" y="17"/>
                    <a:pt x="7" y="34"/>
                    <a:pt x="24" y="53"/>
                  </a:cubicBezTo>
                  <a:cubicBezTo>
                    <a:pt x="41" y="73"/>
                    <a:pt x="81" y="135"/>
                    <a:pt x="86" y="144"/>
                  </a:cubicBezTo>
                  <a:cubicBezTo>
                    <a:pt x="92" y="153"/>
                    <a:pt x="102" y="167"/>
                    <a:pt x="102" y="167"/>
                  </a:cubicBezTo>
                  <a:cubicBezTo>
                    <a:pt x="102" y="167"/>
                    <a:pt x="129" y="196"/>
                    <a:pt x="136" y="196"/>
                  </a:cubicBezTo>
                  <a:cubicBezTo>
                    <a:pt x="144" y="196"/>
                    <a:pt x="138" y="159"/>
                    <a:pt x="138" y="153"/>
                  </a:cubicBezTo>
                  <a:cubicBezTo>
                    <a:pt x="138" y="150"/>
                    <a:pt x="135" y="146"/>
                    <a:pt x="134" y="143"/>
                  </a:cubicBezTo>
                  <a:cubicBezTo>
                    <a:pt x="133" y="139"/>
                    <a:pt x="131" y="136"/>
                    <a:pt x="130" y="132"/>
                  </a:cubicBezTo>
                  <a:cubicBezTo>
                    <a:pt x="127" y="125"/>
                    <a:pt x="124" y="118"/>
                    <a:pt x="121" y="111"/>
                  </a:cubicBezTo>
                  <a:cubicBezTo>
                    <a:pt x="115" y="97"/>
                    <a:pt x="109" y="84"/>
                    <a:pt x="101" y="71"/>
                  </a:cubicBezTo>
                  <a:cubicBezTo>
                    <a:pt x="99" y="67"/>
                    <a:pt x="97" y="64"/>
                    <a:pt x="95" y="61"/>
                  </a:cubicBez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3" name="Freeform 1125"/>
            <p:cNvSpPr/>
            <p:nvPr/>
          </p:nvSpPr>
          <p:spPr bwMode="auto">
            <a:xfrm>
              <a:off x="1427163" y="5487988"/>
              <a:ext cx="39688" cy="28575"/>
            </a:xfrm>
            <a:custGeom>
              <a:avLst/>
              <a:gdLst>
                <a:gd name="T0" fmla="*/ 22 w 75"/>
                <a:gd name="T1" fmla="*/ 51 h 53"/>
                <a:gd name="T2" fmla="*/ 24 w 75"/>
                <a:gd name="T3" fmla="*/ 53 h 53"/>
                <a:gd name="T4" fmla="*/ 22 w 75"/>
                <a:gd name="T5" fmla="*/ 9 h 53"/>
                <a:gd name="T6" fmla="*/ 67 w 75"/>
                <a:gd name="T7" fmla="*/ 25 h 53"/>
                <a:gd name="T8" fmla="*/ 75 w 75"/>
                <a:gd name="T9" fmla="*/ 34 h 53"/>
                <a:gd name="T10" fmla="*/ 70 w 75"/>
                <a:gd name="T11" fmla="*/ 29 h 53"/>
                <a:gd name="T12" fmla="*/ 22 w 75"/>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5" h="53">
                  <a:moveTo>
                    <a:pt x="22" y="51"/>
                  </a:moveTo>
                  <a:cubicBezTo>
                    <a:pt x="23" y="52"/>
                    <a:pt x="23" y="53"/>
                    <a:pt x="24" y="53"/>
                  </a:cubicBezTo>
                  <a:cubicBezTo>
                    <a:pt x="7" y="34"/>
                    <a:pt x="0" y="17"/>
                    <a:pt x="22" y="9"/>
                  </a:cubicBezTo>
                  <a:cubicBezTo>
                    <a:pt x="44" y="0"/>
                    <a:pt x="59" y="16"/>
                    <a:pt x="67" y="25"/>
                  </a:cubicBezTo>
                  <a:cubicBezTo>
                    <a:pt x="69" y="28"/>
                    <a:pt x="72" y="31"/>
                    <a:pt x="75" y="34"/>
                  </a:cubicBezTo>
                  <a:cubicBezTo>
                    <a:pt x="73" y="32"/>
                    <a:pt x="72" y="31"/>
                    <a:pt x="70" y="29"/>
                  </a:cubicBezTo>
                  <a:cubicBezTo>
                    <a:pt x="59" y="31"/>
                    <a:pt x="40" y="36"/>
                    <a:pt x="22" y="51"/>
                  </a:cubicBez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4" name="Freeform 1126"/>
            <p:cNvSpPr/>
            <p:nvPr/>
          </p:nvSpPr>
          <p:spPr bwMode="auto">
            <a:xfrm>
              <a:off x="1439863" y="5503863"/>
              <a:ext cx="26988" cy="14288"/>
            </a:xfrm>
            <a:custGeom>
              <a:avLst/>
              <a:gdLst>
                <a:gd name="T0" fmla="*/ 2 w 53"/>
                <a:gd name="T1" fmla="*/ 24 h 27"/>
                <a:gd name="T2" fmla="*/ 0 w 53"/>
                <a:gd name="T3" fmla="*/ 22 h 27"/>
                <a:gd name="T4" fmla="*/ 48 w 53"/>
                <a:gd name="T5" fmla="*/ 0 h 27"/>
                <a:gd name="T6" fmla="*/ 53 w 53"/>
                <a:gd name="T7" fmla="*/ 5 h 27"/>
                <a:gd name="T8" fmla="*/ 53 w 53"/>
                <a:gd name="T9" fmla="*/ 5 h 27"/>
                <a:gd name="T10" fmla="*/ 4 w 53"/>
                <a:gd name="T11" fmla="*/ 27 h 27"/>
                <a:gd name="T12" fmla="*/ 3 w 53"/>
                <a:gd name="T13" fmla="*/ 26 h 27"/>
                <a:gd name="T14" fmla="*/ 3 w 53"/>
                <a:gd name="T15" fmla="*/ 26 h 27"/>
                <a:gd name="T16" fmla="*/ 2 w 53"/>
                <a:gd name="T1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7">
                  <a:moveTo>
                    <a:pt x="2" y="24"/>
                  </a:moveTo>
                  <a:cubicBezTo>
                    <a:pt x="1" y="24"/>
                    <a:pt x="1" y="23"/>
                    <a:pt x="0" y="22"/>
                  </a:cubicBezTo>
                  <a:cubicBezTo>
                    <a:pt x="18" y="7"/>
                    <a:pt x="37" y="2"/>
                    <a:pt x="48" y="0"/>
                  </a:cubicBezTo>
                  <a:cubicBezTo>
                    <a:pt x="50" y="2"/>
                    <a:pt x="51" y="3"/>
                    <a:pt x="53" y="5"/>
                  </a:cubicBezTo>
                  <a:cubicBezTo>
                    <a:pt x="53" y="5"/>
                    <a:pt x="53" y="5"/>
                    <a:pt x="53" y="5"/>
                  </a:cubicBezTo>
                  <a:cubicBezTo>
                    <a:pt x="43" y="7"/>
                    <a:pt x="24" y="12"/>
                    <a:pt x="4" y="27"/>
                  </a:cubicBezTo>
                  <a:cubicBezTo>
                    <a:pt x="4" y="27"/>
                    <a:pt x="4" y="26"/>
                    <a:pt x="3" y="26"/>
                  </a:cubicBezTo>
                  <a:cubicBezTo>
                    <a:pt x="3" y="26"/>
                    <a:pt x="3" y="26"/>
                    <a:pt x="3" y="26"/>
                  </a:cubicBezTo>
                  <a:cubicBezTo>
                    <a:pt x="3" y="25"/>
                    <a:pt x="2" y="25"/>
                    <a:pt x="2" y="24"/>
                  </a:cubicBezTo>
                  <a:close/>
                </a:path>
              </a:pathLst>
            </a:custGeom>
            <a:solidFill>
              <a:srgbClr val="CE9E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5" name="Freeform 1127"/>
            <p:cNvSpPr/>
            <p:nvPr/>
          </p:nvSpPr>
          <p:spPr bwMode="auto">
            <a:xfrm>
              <a:off x="1482726" y="5570538"/>
              <a:ext cx="22225" cy="22225"/>
            </a:xfrm>
            <a:custGeom>
              <a:avLst/>
              <a:gdLst>
                <a:gd name="T0" fmla="*/ 34 w 40"/>
                <a:gd name="T1" fmla="*/ 0 h 43"/>
                <a:gd name="T2" fmla="*/ 34 w 40"/>
                <a:gd name="T3" fmla="*/ 0 h 43"/>
                <a:gd name="T4" fmla="*/ 32 w 40"/>
                <a:gd name="T5" fmla="*/ 43 h 43"/>
                <a:gd name="T6" fmla="*/ 0 w 40"/>
                <a:gd name="T7" fmla="*/ 16 h 43"/>
                <a:gd name="T8" fmla="*/ 34 w 40"/>
                <a:gd name="T9" fmla="*/ 0 h 43"/>
              </a:gdLst>
              <a:ahLst/>
              <a:cxnLst>
                <a:cxn ang="0">
                  <a:pos x="T0" y="T1"/>
                </a:cxn>
                <a:cxn ang="0">
                  <a:pos x="T2" y="T3"/>
                </a:cxn>
                <a:cxn ang="0">
                  <a:pos x="T4" y="T5"/>
                </a:cxn>
                <a:cxn ang="0">
                  <a:pos x="T6" y="T7"/>
                </a:cxn>
                <a:cxn ang="0">
                  <a:pos x="T8" y="T9"/>
                </a:cxn>
              </a:cxnLst>
              <a:rect l="0" t="0" r="r" b="b"/>
              <a:pathLst>
                <a:path w="40" h="43">
                  <a:moveTo>
                    <a:pt x="34" y="0"/>
                  </a:moveTo>
                  <a:cubicBezTo>
                    <a:pt x="34" y="0"/>
                    <a:pt x="34" y="0"/>
                    <a:pt x="34" y="0"/>
                  </a:cubicBezTo>
                  <a:cubicBezTo>
                    <a:pt x="34" y="6"/>
                    <a:pt x="40" y="43"/>
                    <a:pt x="32" y="43"/>
                  </a:cubicBezTo>
                  <a:cubicBezTo>
                    <a:pt x="26" y="43"/>
                    <a:pt x="6" y="22"/>
                    <a:pt x="0" y="16"/>
                  </a:cubicBezTo>
                  <a:cubicBezTo>
                    <a:pt x="9" y="1"/>
                    <a:pt x="27" y="0"/>
                    <a:pt x="34" y="0"/>
                  </a:cubicBezTo>
                  <a:close/>
                </a:path>
              </a:pathLst>
            </a:custGeom>
            <a:solidFill>
              <a:srgbClr val="CE9E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6" name="Freeform 1128"/>
            <p:cNvSpPr/>
            <p:nvPr/>
          </p:nvSpPr>
          <p:spPr bwMode="auto">
            <a:xfrm>
              <a:off x="1495426" y="5588001"/>
              <a:ext cx="6350" cy="4763"/>
            </a:xfrm>
            <a:custGeom>
              <a:avLst/>
              <a:gdLst>
                <a:gd name="T0" fmla="*/ 14 w 14"/>
                <a:gd name="T1" fmla="*/ 0 h 11"/>
                <a:gd name="T2" fmla="*/ 10 w 14"/>
                <a:gd name="T3" fmla="*/ 11 h 11"/>
                <a:gd name="T4" fmla="*/ 0 w 14"/>
                <a:gd name="T5" fmla="*/ 5 h 11"/>
                <a:gd name="T6" fmla="*/ 14 w 14"/>
                <a:gd name="T7" fmla="*/ 0 h 11"/>
              </a:gdLst>
              <a:ahLst/>
              <a:cxnLst>
                <a:cxn ang="0">
                  <a:pos x="T0" y="T1"/>
                </a:cxn>
                <a:cxn ang="0">
                  <a:pos x="T2" y="T3"/>
                </a:cxn>
                <a:cxn ang="0">
                  <a:pos x="T4" y="T5"/>
                </a:cxn>
                <a:cxn ang="0">
                  <a:pos x="T6" y="T7"/>
                </a:cxn>
              </a:cxnLst>
              <a:rect l="0" t="0" r="r" b="b"/>
              <a:pathLst>
                <a:path w="14" h="11">
                  <a:moveTo>
                    <a:pt x="14" y="0"/>
                  </a:moveTo>
                  <a:cubicBezTo>
                    <a:pt x="14" y="6"/>
                    <a:pt x="13" y="11"/>
                    <a:pt x="10" y="11"/>
                  </a:cubicBezTo>
                  <a:cubicBezTo>
                    <a:pt x="8" y="11"/>
                    <a:pt x="4" y="8"/>
                    <a:pt x="0" y="5"/>
                  </a:cubicBezTo>
                  <a:cubicBezTo>
                    <a:pt x="2" y="0"/>
                    <a:pt x="10" y="0"/>
                    <a:pt x="14" y="0"/>
                  </a:cubicBezTo>
                  <a:close/>
                </a:path>
              </a:pathLst>
            </a:custGeom>
            <a:solidFill>
              <a:srgbClr val="313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7" name="Freeform 1129"/>
            <p:cNvSpPr/>
            <p:nvPr/>
          </p:nvSpPr>
          <p:spPr bwMode="auto">
            <a:xfrm>
              <a:off x="1419226" y="5513388"/>
              <a:ext cx="53975" cy="46038"/>
            </a:xfrm>
            <a:custGeom>
              <a:avLst/>
              <a:gdLst>
                <a:gd name="T0" fmla="*/ 93 w 101"/>
                <a:gd name="T1" fmla="*/ 72 h 84"/>
                <a:gd name="T2" fmla="*/ 83 w 101"/>
                <a:gd name="T3" fmla="*/ 37 h 84"/>
                <a:gd name="T4" fmla="*/ 42 w 101"/>
                <a:gd name="T5" fmla="*/ 3 h 84"/>
                <a:gd name="T6" fmla="*/ 11 w 101"/>
                <a:gd name="T7" fmla="*/ 8 h 84"/>
                <a:gd name="T8" fmla="*/ 27 w 101"/>
                <a:gd name="T9" fmla="*/ 57 h 84"/>
                <a:gd name="T10" fmla="*/ 93 w 101"/>
                <a:gd name="T11" fmla="*/ 72 h 84"/>
              </a:gdLst>
              <a:ahLst/>
              <a:cxnLst>
                <a:cxn ang="0">
                  <a:pos x="T0" y="T1"/>
                </a:cxn>
                <a:cxn ang="0">
                  <a:pos x="T2" y="T3"/>
                </a:cxn>
                <a:cxn ang="0">
                  <a:pos x="T4" y="T5"/>
                </a:cxn>
                <a:cxn ang="0">
                  <a:pos x="T6" y="T7"/>
                </a:cxn>
                <a:cxn ang="0">
                  <a:pos x="T8" y="T9"/>
                </a:cxn>
                <a:cxn ang="0">
                  <a:pos x="T10" y="T11"/>
                </a:cxn>
              </a:cxnLst>
              <a:rect l="0" t="0" r="r" b="b"/>
              <a:pathLst>
                <a:path w="101" h="84">
                  <a:moveTo>
                    <a:pt x="93" y="72"/>
                  </a:moveTo>
                  <a:cubicBezTo>
                    <a:pt x="93" y="72"/>
                    <a:pt x="101" y="59"/>
                    <a:pt x="83" y="37"/>
                  </a:cubicBezTo>
                  <a:cubicBezTo>
                    <a:pt x="64" y="16"/>
                    <a:pt x="52" y="6"/>
                    <a:pt x="42" y="3"/>
                  </a:cubicBezTo>
                  <a:cubicBezTo>
                    <a:pt x="32" y="0"/>
                    <a:pt x="20" y="0"/>
                    <a:pt x="11" y="8"/>
                  </a:cubicBezTo>
                  <a:cubicBezTo>
                    <a:pt x="2" y="15"/>
                    <a:pt x="0" y="35"/>
                    <a:pt x="27" y="57"/>
                  </a:cubicBezTo>
                  <a:cubicBezTo>
                    <a:pt x="54" y="78"/>
                    <a:pt x="84" y="84"/>
                    <a:pt x="93" y="7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8" name="Freeform 1130"/>
            <p:cNvSpPr/>
            <p:nvPr/>
          </p:nvSpPr>
          <p:spPr bwMode="auto">
            <a:xfrm>
              <a:off x="1422401" y="5516563"/>
              <a:ext cx="49213" cy="41275"/>
            </a:xfrm>
            <a:custGeom>
              <a:avLst/>
              <a:gdLst>
                <a:gd name="T0" fmla="*/ 84 w 92"/>
                <a:gd name="T1" fmla="*/ 65 h 76"/>
                <a:gd name="T2" fmla="*/ 75 w 92"/>
                <a:gd name="T3" fmla="*/ 34 h 76"/>
                <a:gd name="T4" fmla="*/ 38 w 92"/>
                <a:gd name="T5" fmla="*/ 3 h 76"/>
                <a:gd name="T6" fmla="*/ 9 w 92"/>
                <a:gd name="T7" fmla="*/ 7 h 76"/>
                <a:gd name="T8" fmla="*/ 24 w 92"/>
                <a:gd name="T9" fmla="*/ 51 h 76"/>
                <a:gd name="T10" fmla="*/ 84 w 92"/>
                <a:gd name="T11" fmla="*/ 65 h 76"/>
              </a:gdLst>
              <a:ahLst/>
              <a:cxnLst>
                <a:cxn ang="0">
                  <a:pos x="T0" y="T1"/>
                </a:cxn>
                <a:cxn ang="0">
                  <a:pos x="T2" y="T3"/>
                </a:cxn>
                <a:cxn ang="0">
                  <a:pos x="T4" y="T5"/>
                </a:cxn>
                <a:cxn ang="0">
                  <a:pos x="T6" y="T7"/>
                </a:cxn>
                <a:cxn ang="0">
                  <a:pos x="T8" y="T9"/>
                </a:cxn>
                <a:cxn ang="0">
                  <a:pos x="T10" y="T11"/>
                </a:cxn>
              </a:cxnLst>
              <a:rect l="0" t="0" r="r" b="b"/>
              <a:pathLst>
                <a:path w="92" h="76">
                  <a:moveTo>
                    <a:pt x="84" y="65"/>
                  </a:moveTo>
                  <a:cubicBezTo>
                    <a:pt x="84" y="65"/>
                    <a:pt x="92" y="53"/>
                    <a:pt x="75" y="34"/>
                  </a:cubicBezTo>
                  <a:cubicBezTo>
                    <a:pt x="58" y="15"/>
                    <a:pt x="46" y="5"/>
                    <a:pt x="38" y="3"/>
                  </a:cubicBezTo>
                  <a:cubicBezTo>
                    <a:pt x="29" y="0"/>
                    <a:pt x="17" y="0"/>
                    <a:pt x="9" y="7"/>
                  </a:cubicBezTo>
                  <a:cubicBezTo>
                    <a:pt x="1" y="14"/>
                    <a:pt x="0" y="32"/>
                    <a:pt x="24" y="51"/>
                  </a:cubicBezTo>
                  <a:cubicBezTo>
                    <a:pt x="49" y="70"/>
                    <a:pt x="75" y="76"/>
                    <a:pt x="84" y="6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9" name="Freeform 1131"/>
            <p:cNvSpPr/>
            <p:nvPr/>
          </p:nvSpPr>
          <p:spPr bwMode="auto">
            <a:xfrm>
              <a:off x="1468438" y="5502276"/>
              <a:ext cx="33338" cy="60325"/>
            </a:xfrm>
            <a:custGeom>
              <a:avLst/>
              <a:gdLst>
                <a:gd name="T0" fmla="*/ 3 w 61"/>
                <a:gd name="T1" fmla="*/ 45 h 113"/>
                <a:gd name="T2" fmla="*/ 8 w 61"/>
                <a:gd name="T3" fmla="*/ 6 h 113"/>
                <a:gd name="T4" fmla="*/ 50 w 61"/>
                <a:gd name="T5" fmla="*/ 31 h 113"/>
                <a:gd name="T6" fmla="*/ 43 w 61"/>
                <a:gd name="T7" fmla="*/ 103 h 113"/>
                <a:gd name="T8" fmla="*/ 3 w 61"/>
                <a:gd name="T9" fmla="*/ 45 h 113"/>
              </a:gdLst>
              <a:ahLst/>
              <a:cxnLst>
                <a:cxn ang="0">
                  <a:pos x="T0" y="T1"/>
                </a:cxn>
                <a:cxn ang="0">
                  <a:pos x="T2" y="T3"/>
                </a:cxn>
                <a:cxn ang="0">
                  <a:pos x="T4" y="T5"/>
                </a:cxn>
                <a:cxn ang="0">
                  <a:pos x="T6" y="T7"/>
                </a:cxn>
                <a:cxn ang="0">
                  <a:pos x="T8" y="T9"/>
                </a:cxn>
              </a:cxnLst>
              <a:rect l="0" t="0" r="r" b="b"/>
              <a:pathLst>
                <a:path w="61" h="113">
                  <a:moveTo>
                    <a:pt x="3" y="45"/>
                  </a:moveTo>
                  <a:cubicBezTo>
                    <a:pt x="3" y="45"/>
                    <a:pt x="0" y="13"/>
                    <a:pt x="8" y="6"/>
                  </a:cubicBezTo>
                  <a:cubicBezTo>
                    <a:pt x="15" y="0"/>
                    <a:pt x="45" y="6"/>
                    <a:pt x="50" y="31"/>
                  </a:cubicBezTo>
                  <a:cubicBezTo>
                    <a:pt x="56" y="56"/>
                    <a:pt x="61" y="94"/>
                    <a:pt x="43" y="103"/>
                  </a:cubicBezTo>
                  <a:cubicBezTo>
                    <a:pt x="25" y="113"/>
                    <a:pt x="4" y="93"/>
                    <a:pt x="3"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0" name="Freeform 1132"/>
            <p:cNvSpPr/>
            <p:nvPr/>
          </p:nvSpPr>
          <p:spPr bwMode="auto">
            <a:xfrm>
              <a:off x="1470026" y="5505451"/>
              <a:ext cx="30163" cy="53975"/>
            </a:xfrm>
            <a:custGeom>
              <a:avLst/>
              <a:gdLst>
                <a:gd name="T0" fmla="*/ 2 w 55"/>
                <a:gd name="T1" fmla="*/ 40 h 101"/>
                <a:gd name="T2" fmla="*/ 7 w 55"/>
                <a:gd name="T3" fmla="*/ 5 h 101"/>
                <a:gd name="T4" fmla="*/ 46 w 55"/>
                <a:gd name="T5" fmla="*/ 28 h 101"/>
                <a:gd name="T6" fmla="*/ 39 w 55"/>
                <a:gd name="T7" fmla="*/ 92 h 101"/>
                <a:gd name="T8" fmla="*/ 2 w 55"/>
                <a:gd name="T9" fmla="*/ 40 h 101"/>
              </a:gdLst>
              <a:ahLst/>
              <a:cxnLst>
                <a:cxn ang="0">
                  <a:pos x="T0" y="T1"/>
                </a:cxn>
                <a:cxn ang="0">
                  <a:pos x="T2" y="T3"/>
                </a:cxn>
                <a:cxn ang="0">
                  <a:pos x="T4" y="T5"/>
                </a:cxn>
                <a:cxn ang="0">
                  <a:pos x="T6" y="T7"/>
                </a:cxn>
                <a:cxn ang="0">
                  <a:pos x="T8" y="T9"/>
                </a:cxn>
              </a:cxnLst>
              <a:rect l="0" t="0" r="r" b="b"/>
              <a:pathLst>
                <a:path w="55" h="101">
                  <a:moveTo>
                    <a:pt x="2" y="40"/>
                  </a:moveTo>
                  <a:cubicBezTo>
                    <a:pt x="2" y="40"/>
                    <a:pt x="0" y="11"/>
                    <a:pt x="7" y="5"/>
                  </a:cubicBezTo>
                  <a:cubicBezTo>
                    <a:pt x="14" y="0"/>
                    <a:pt x="41" y="5"/>
                    <a:pt x="46" y="28"/>
                  </a:cubicBezTo>
                  <a:cubicBezTo>
                    <a:pt x="51" y="50"/>
                    <a:pt x="55" y="84"/>
                    <a:pt x="39" y="92"/>
                  </a:cubicBezTo>
                  <a:cubicBezTo>
                    <a:pt x="23" y="101"/>
                    <a:pt x="3" y="83"/>
                    <a:pt x="2" y="4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1" name="Freeform 1133"/>
            <p:cNvSpPr/>
            <p:nvPr/>
          </p:nvSpPr>
          <p:spPr bwMode="auto">
            <a:xfrm>
              <a:off x="1417638" y="5559426"/>
              <a:ext cx="52388" cy="31750"/>
            </a:xfrm>
            <a:custGeom>
              <a:avLst/>
              <a:gdLst>
                <a:gd name="T0" fmla="*/ 84 w 100"/>
                <a:gd name="T1" fmla="*/ 59 h 59"/>
                <a:gd name="T2" fmla="*/ 7 w 100"/>
                <a:gd name="T3" fmla="*/ 15 h 59"/>
                <a:gd name="T4" fmla="*/ 16 w 100"/>
                <a:gd name="T5" fmla="*/ 0 h 59"/>
                <a:gd name="T6" fmla="*/ 96 w 100"/>
                <a:gd name="T7" fmla="*/ 47 h 59"/>
                <a:gd name="T8" fmla="*/ 84 w 100"/>
                <a:gd name="T9" fmla="*/ 59 h 59"/>
              </a:gdLst>
              <a:ahLst/>
              <a:cxnLst>
                <a:cxn ang="0">
                  <a:pos x="T0" y="T1"/>
                </a:cxn>
                <a:cxn ang="0">
                  <a:pos x="T2" y="T3"/>
                </a:cxn>
                <a:cxn ang="0">
                  <a:pos x="T4" y="T5"/>
                </a:cxn>
                <a:cxn ang="0">
                  <a:pos x="T6" y="T7"/>
                </a:cxn>
                <a:cxn ang="0">
                  <a:pos x="T8" y="T9"/>
                </a:cxn>
              </a:cxnLst>
              <a:rect l="0" t="0" r="r" b="b"/>
              <a:pathLst>
                <a:path w="100" h="59">
                  <a:moveTo>
                    <a:pt x="84" y="59"/>
                  </a:moveTo>
                  <a:cubicBezTo>
                    <a:pt x="84" y="59"/>
                    <a:pt x="34" y="48"/>
                    <a:pt x="7" y="15"/>
                  </a:cubicBezTo>
                  <a:cubicBezTo>
                    <a:pt x="0" y="5"/>
                    <a:pt x="16" y="0"/>
                    <a:pt x="16" y="0"/>
                  </a:cubicBezTo>
                  <a:cubicBezTo>
                    <a:pt x="16" y="0"/>
                    <a:pt x="46" y="32"/>
                    <a:pt x="96" y="47"/>
                  </a:cubicBezTo>
                  <a:cubicBezTo>
                    <a:pt x="100" y="57"/>
                    <a:pt x="84" y="59"/>
                    <a:pt x="84" y="5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2" name="Freeform 1134"/>
            <p:cNvSpPr/>
            <p:nvPr/>
          </p:nvSpPr>
          <p:spPr bwMode="auto">
            <a:xfrm>
              <a:off x="1246188" y="5641976"/>
              <a:ext cx="123825" cy="195263"/>
            </a:xfrm>
            <a:custGeom>
              <a:avLst/>
              <a:gdLst>
                <a:gd name="T0" fmla="*/ 24 w 230"/>
                <a:gd name="T1" fmla="*/ 0 h 367"/>
                <a:gd name="T2" fmla="*/ 215 w 230"/>
                <a:gd name="T3" fmla="*/ 0 h 367"/>
                <a:gd name="T4" fmla="*/ 215 w 230"/>
                <a:gd name="T5" fmla="*/ 299 h 367"/>
                <a:gd name="T6" fmla="*/ 230 w 230"/>
                <a:gd name="T7" fmla="*/ 323 h 367"/>
                <a:gd name="T8" fmla="*/ 192 w 230"/>
                <a:gd name="T9" fmla="*/ 323 h 367"/>
                <a:gd name="T10" fmla="*/ 149 w 230"/>
                <a:gd name="T11" fmla="*/ 343 h 367"/>
                <a:gd name="T12" fmla="*/ 122 w 230"/>
                <a:gd name="T13" fmla="*/ 335 h 367"/>
                <a:gd name="T14" fmla="*/ 91 w 230"/>
                <a:gd name="T15" fmla="*/ 343 h 367"/>
                <a:gd name="T16" fmla="*/ 25 w 230"/>
                <a:gd name="T17" fmla="*/ 332 h 367"/>
                <a:gd name="T18" fmla="*/ 3 w 230"/>
                <a:gd name="T19" fmla="*/ 332 h 367"/>
                <a:gd name="T20" fmla="*/ 22 w 230"/>
                <a:gd name="T21" fmla="*/ 300 h 367"/>
                <a:gd name="T22" fmla="*/ 24 w 230"/>
                <a:gd name="T2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367">
                  <a:moveTo>
                    <a:pt x="24" y="0"/>
                  </a:moveTo>
                  <a:cubicBezTo>
                    <a:pt x="215" y="0"/>
                    <a:pt x="215" y="0"/>
                    <a:pt x="215" y="0"/>
                  </a:cubicBezTo>
                  <a:cubicBezTo>
                    <a:pt x="215" y="299"/>
                    <a:pt x="215" y="299"/>
                    <a:pt x="215" y="299"/>
                  </a:cubicBezTo>
                  <a:cubicBezTo>
                    <a:pt x="215" y="299"/>
                    <a:pt x="230" y="307"/>
                    <a:pt x="230" y="323"/>
                  </a:cubicBezTo>
                  <a:cubicBezTo>
                    <a:pt x="230" y="339"/>
                    <a:pt x="220" y="331"/>
                    <a:pt x="192" y="323"/>
                  </a:cubicBezTo>
                  <a:cubicBezTo>
                    <a:pt x="164" y="316"/>
                    <a:pt x="149" y="332"/>
                    <a:pt x="149" y="343"/>
                  </a:cubicBezTo>
                  <a:cubicBezTo>
                    <a:pt x="149" y="353"/>
                    <a:pt x="127" y="367"/>
                    <a:pt x="122" y="335"/>
                  </a:cubicBezTo>
                  <a:cubicBezTo>
                    <a:pt x="116" y="354"/>
                    <a:pt x="102" y="362"/>
                    <a:pt x="91" y="343"/>
                  </a:cubicBezTo>
                  <a:cubicBezTo>
                    <a:pt x="79" y="325"/>
                    <a:pt x="51" y="313"/>
                    <a:pt x="25" y="332"/>
                  </a:cubicBezTo>
                  <a:cubicBezTo>
                    <a:pt x="0" y="351"/>
                    <a:pt x="3" y="340"/>
                    <a:pt x="3" y="332"/>
                  </a:cubicBezTo>
                  <a:cubicBezTo>
                    <a:pt x="3" y="324"/>
                    <a:pt x="11" y="305"/>
                    <a:pt x="22" y="300"/>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3" name="Freeform 1135"/>
            <p:cNvSpPr/>
            <p:nvPr/>
          </p:nvSpPr>
          <p:spPr bwMode="auto">
            <a:xfrm>
              <a:off x="1252538" y="5645151"/>
              <a:ext cx="115888" cy="179388"/>
            </a:xfrm>
            <a:custGeom>
              <a:avLst/>
              <a:gdLst>
                <a:gd name="T0" fmla="*/ 104 w 217"/>
                <a:gd name="T1" fmla="*/ 325 h 337"/>
                <a:gd name="T2" fmla="*/ 118 w 217"/>
                <a:gd name="T3" fmla="*/ 327 h 337"/>
                <a:gd name="T4" fmla="*/ 131 w 217"/>
                <a:gd name="T5" fmla="*/ 319 h 337"/>
                <a:gd name="T6" fmla="*/ 163 w 217"/>
                <a:gd name="T7" fmla="*/ 301 h 337"/>
                <a:gd name="T8" fmla="*/ 208 w 217"/>
                <a:gd name="T9" fmla="*/ 307 h 337"/>
                <a:gd name="T10" fmla="*/ 216 w 217"/>
                <a:gd name="T11" fmla="*/ 310 h 337"/>
                <a:gd name="T12" fmla="*/ 206 w 217"/>
                <a:gd name="T13" fmla="*/ 297 h 337"/>
                <a:gd name="T14" fmla="*/ 199 w 217"/>
                <a:gd name="T15" fmla="*/ 285 h 337"/>
                <a:gd name="T16" fmla="*/ 199 w 217"/>
                <a:gd name="T17" fmla="*/ 105 h 337"/>
                <a:gd name="T18" fmla="*/ 93 w 217"/>
                <a:gd name="T19" fmla="*/ 14 h 337"/>
                <a:gd name="T20" fmla="*/ 22 w 217"/>
                <a:gd name="T21" fmla="*/ 47 h 337"/>
                <a:gd name="T22" fmla="*/ 18 w 217"/>
                <a:gd name="T23" fmla="*/ 266 h 337"/>
                <a:gd name="T24" fmla="*/ 24 w 217"/>
                <a:gd name="T25" fmla="*/ 291 h 337"/>
                <a:gd name="T26" fmla="*/ 26 w 217"/>
                <a:gd name="T27" fmla="*/ 297 h 337"/>
                <a:gd name="T28" fmla="*/ 1 w 217"/>
                <a:gd name="T29" fmla="*/ 320 h 337"/>
                <a:gd name="T30" fmla="*/ 50 w 217"/>
                <a:gd name="T31" fmla="*/ 304 h 337"/>
                <a:gd name="T32" fmla="*/ 100 w 217"/>
                <a:gd name="T33" fmla="*/ 329 h 337"/>
                <a:gd name="T34" fmla="*/ 104 w 217"/>
                <a:gd name="T35" fmla="*/ 3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7" h="337">
                  <a:moveTo>
                    <a:pt x="104" y="325"/>
                  </a:moveTo>
                  <a:cubicBezTo>
                    <a:pt x="109" y="316"/>
                    <a:pt x="113" y="318"/>
                    <a:pt x="118" y="327"/>
                  </a:cubicBezTo>
                  <a:cubicBezTo>
                    <a:pt x="122" y="337"/>
                    <a:pt x="124" y="329"/>
                    <a:pt x="131" y="319"/>
                  </a:cubicBezTo>
                  <a:cubicBezTo>
                    <a:pt x="139" y="306"/>
                    <a:pt x="148" y="304"/>
                    <a:pt x="163" y="301"/>
                  </a:cubicBezTo>
                  <a:cubicBezTo>
                    <a:pt x="175" y="298"/>
                    <a:pt x="200" y="301"/>
                    <a:pt x="208" y="307"/>
                  </a:cubicBezTo>
                  <a:cubicBezTo>
                    <a:pt x="215" y="313"/>
                    <a:pt x="215" y="311"/>
                    <a:pt x="216" y="310"/>
                  </a:cubicBezTo>
                  <a:cubicBezTo>
                    <a:pt x="217" y="309"/>
                    <a:pt x="216" y="302"/>
                    <a:pt x="206" y="297"/>
                  </a:cubicBezTo>
                  <a:cubicBezTo>
                    <a:pt x="197" y="292"/>
                    <a:pt x="193" y="292"/>
                    <a:pt x="199" y="285"/>
                  </a:cubicBezTo>
                  <a:cubicBezTo>
                    <a:pt x="205" y="279"/>
                    <a:pt x="199" y="209"/>
                    <a:pt x="199" y="105"/>
                  </a:cubicBezTo>
                  <a:cubicBezTo>
                    <a:pt x="199" y="0"/>
                    <a:pt x="153" y="14"/>
                    <a:pt x="93" y="14"/>
                  </a:cubicBezTo>
                  <a:cubicBezTo>
                    <a:pt x="33" y="14"/>
                    <a:pt x="22" y="27"/>
                    <a:pt x="22" y="47"/>
                  </a:cubicBezTo>
                  <a:cubicBezTo>
                    <a:pt x="22" y="66"/>
                    <a:pt x="18" y="254"/>
                    <a:pt x="18" y="266"/>
                  </a:cubicBezTo>
                  <a:cubicBezTo>
                    <a:pt x="18" y="278"/>
                    <a:pt x="18" y="288"/>
                    <a:pt x="24" y="291"/>
                  </a:cubicBezTo>
                  <a:cubicBezTo>
                    <a:pt x="32" y="294"/>
                    <a:pt x="41" y="297"/>
                    <a:pt x="26" y="297"/>
                  </a:cubicBezTo>
                  <a:cubicBezTo>
                    <a:pt x="11" y="297"/>
                    <a:pt x="0" y="308"/>
                    <a:pt x="1" y="320"/>
                  </a:cubicBezTo>
                  <a:cubicBezTo>
                    <a:pt x="1" y="320"/>
                    <a:pt x="13" y="304"/>
                    <a:pt x="50" y="304"/>
                  </a:cubicBezTo>
                  <a:cubicBezTo>
                    <a:pt x="87" y="304"/>
                    <a:pt x="97" y="323"/>
                    <a:pt x="100" y="329"/>
                  </a:cubicBezTo>
                  <a:cubicBezTo>
                    <a:pt x="100" y="329"/>
                    <a:pt x="102" y="329"/>
                    <a:pt x="104" y="32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4" name="Freeform 1136"/>
            <p:cNvSpPr/>
            <p:nvPr/>
          </p:nvSpPr>
          <p:spPr bwMode="auto">
            <a:xfrm>
              <a:off x="1306513" y="5680076"/>
              <a:ext cx="11113" cy="150813"/>
            </a:xfrm>
            <a:custGeom>
              <a:avLst/>
              <a:gdLst>
                <a:gd name="T0" fmla="*/ 0 w 21"/>
                <a:gd name="T1" fmla="*/ 280 h 282"/>
                <a:gd name="T2" fmla="*/ 11 w 21"/>
                <a:gd name="T3" fmla="*/ 263 h 282"/>
                <a:gd name="T4" fmla="*/ 21 w 21"/>
                <a:gd name="T5" fmla="*/ 282 h 282"/>
                <a:gd name="T6" fmla="*/ 15 w 21"/>
                <a:gd name="T7" fmla="*/ 215 h 282"/>
                <a:gd name="T8" fmla="*/ 15 w 21"/>
                <a:gd name="T9" fmla="*/ 0 h 282"/>
                <a:gd name="T10" fmla="*/ 3 w 21"/>
                <a:gd name="T11" fmla="*/ 2 h 282"/>
                <a:gd name="T12" fmla="*/ 5 w 21"/>
                <a:gd name="T13" fmla="*/ 226 h 282"/>
                <a:gd name="T14" fmla="*/ 0 w 21"/>
                <a:gd name="T15" fmla="*/ 280 h 2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2">
                  <a:moveTo>
                    <a:pt x="0" y="280"/>
                  </a:moveTo>
                  <a:cubicBezTo>
                    <a:pt x="5" y="277"/>
                    <a:pt x="8" y="271"/>
                    <a:pt x="11" y="263"/>
                  </a:cubicBezTo>
                  <a:cubicBezTo>
                    <a:pt x="13" y="275"/>
                    <a:pt x="17" y="280"/>
                    <a:pt x="21" y="282"/>
                  </a:cubicBezTo>
                  <a:cubicBezTo>
                    <a:pt x="16" y="270"/>
                    <a:pt x="15" y="250"/>
                    <a:pt x="15" y="215"/>
                  </a:cubicBezTo>
                  <a:cubicBezTo>
                    <a:pt x="15" y="172"/>
                    <a:pt x="15" y="0"/>
                    <a:pt x="15" y="0"/>
                  </a:cubicBezTo>
                  <a:cubicBezTo>
                    <a:pt x="3" y="2"/>
                    <a:pt x="3" y="2"/>
                    <a:pt x="3" y="2"/>
                  </a:cubicBezTo>
                  <a:cubicBezTo>
                    <a:pt x="3" y="2"/>
                    <a:pt x="5" y="205"/>
                    <a:pt x="5" y="226"/>
                  </a:cubicBezTo>
                  <a:cubicBezTo>
                    <a:pt x="5" y="241"/>
                    <a:pt x="2" y="266"/>
                    <a:pt x="0" y="280"/>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5" name="Freeform 1137"/>
            <p:cNvSpPr/>
            <p:nvPr/>
          </p:nvSpPr>
          <p:spPr bwMode="auto">
            <a:xfrm>
              <a:off x="1289051" y="5667376"/>
              <a:ext cx="44450" cy="23813"/>
            </a:xfrm>
            <a:custGeom>
              <a:avLst/>
              <a:gdLst>
                <a:gd name="T0" fmla="*/ 5 w 82"/>
                <a:gd name="T1" fmla="*/ 18 h 44"/>
                <a:gd name="T2" fmla="*/ 69 w 82"/>
                <a:gd name="T3" fmla="*/ 14 h 44"/>
                <a:gd name="T4" fmla="*/ 54 w 82"/>
                <a:gd name="T5" fmla="*/ 14 h 44"/>
                <a:gd name="T6" fmla="*/ 19 w 82"/>
                <a:gd name="T7" fmla="*/ 16 h 44"/>
                <a:gd name="T8" fmla="*/ 5 w 82"/>
                <a:gd name="T9" fmla="*/ 18 h 44"/>
              </a:gdLst>
              <a:ahLst/>
              <a:cxnLst>
                <a:cxn ang="0">
                  <a:pos x="T0" y="T1"/>
                </a:cxn>
                <a:cxn ang="0">
                  <a:pos x="T2" y="T3"/>
                </a:cxn>
                <a:cxn ang="0">
                  <a:pos x="T4" y="T5"/>
                </a:cxn>
                <a:cxn ang="0">
                  <a:pos x="T6" y="T7"/>
                </a:cxn>
                <a:cxn ang="0">
                  <a:pos x="T8" y="T9"/>
                </a:cxn>
              </a:cxnLst>
              <a:rect l="0" t="0" r="r" b="b"/>
              <a:pathLst>
                <a:path w="82" h="44">
                  <a:moveTo>
                    <a:pt x="5" y="18"/>
                  </a:moveTo>
                  <a:cubicBezTo>
                    <a:pt x="5" y="18"/>
                    <a:pt x="41" y="44"/>
                    <a:pt x="69" y="14"/>
                  </a:cubicBezTo>
                  <a:cubicBezTo>
                    <a:pt x="82" y="0"/>
                    <a:pt x="66" y="1"/>
                    <a:pt x="54" y="14"/>
                  </a:cubicBezTo>
                  <a:cubicBezTo>
                    <a:pt x="43" y="26"/>
                    <a:pt x="29" y="21"/>
                    <a:pt x="19" y="16"/>
                  </a:cubicBezTo>
                  <a:cubicBezTo>
                    <a:pt x="8" y="11"/>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6" name="Freeform 1138"/>
            <p:cNvSpPr/>
            <p:nvPr/>
          </p:nvSpPr>
          <p:spPr bwMode="auto">
            <a:xfrm>
              <a:off x="1246188" y="5805488"/>
              <a:ext cx="61913" cy="30163"/>
            </a:xfrm>
            <a:custGeom>
              <a:avLst/>
              <a:gdLst>
                <a:gd name="T0" fmla="*/ 0 w 115"/>
                <a:gd name="T1" fmla="*/ 50 h 58"/>
                <a:gd name="T2" fmla="*/ 85 w 115"/>
                <a:gd name="T3" fmla="*/ 12 h 58"/>
                <a:gd name="T4" fmla="*/ 115 w 115"/>
                <a:gd name="T5" fmla="*/ 48 h 58"/>
                <a:gd name="T6" fmla="*/ 0 w 115"/>
                <a:gd name="T7" fmla="*/ 50 h 58"/>
              </a:gdLst>
              <a:ahLst/>
              <a:cxnLst>
                <a:cxn ang="0">
                  <a:pos x="T0" y="T1"/>
                </a:cxn>
                <a:cxn ang="0">
                  <a:pos x="T2" y="T3"/>
                </a:cxn>
                <a:cxn ang="0">
                  <a:pos x="T4" y="T5"/>
                </a:cxn>
                <a:cxn ang="0">
                  <a:pos x="T6" y="T7"/>
                </a:cxn>
              </a:cxnLst>
              <a:rect l="0" t="0" r="r" b="b"/>
              <a:pathLst>
                <a:path w="115" h="58">
                  <a:moveTo>
                    <a:pt x="0" y="50"/>
                  </a:moveTo>
                  <a:cubicBezTo>
                    <a:pt x="10" y="7"/>
                    <a:pt x="57" y="0"/>
                    <a:pt x="85" y="12"/>
                  </a:cubicBezTo>
                  <a:cubicBezTo>
                    <a:pt x="105" y="21"/>
                    <a:pt x="112" y="38"/>
                    <a:pt x="115" y="48"/>
                  </a:cubicBezTo>
                  <a:cubicBezTo>
                    <a:pt x="86"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7" name="Freeform 1139"/>
            <p:cNvSpPr/>
            <p:nvPr/>
          </p:nvSpPr>
          <p:spPr bwMode="auto">
            <a:xfrm>
              <a:off x="1243013" y="5830888"/>
              <a:ext cx="66675" cy="15875"/>
            </a:xfrm>
            <a:custGeom>
              <a:avLst/>
              <a:gdLst>
                <a:gd name="T0" fmla="*/ 5 w 124"/>
                <a:gd name="T1" fmla="*/ 2 h 31"/>
                <a:gd name="T2" fmla="*/ 5 w 124"/>
                <a:gd name="T3" fmla="*/ 2 h 31"/>
                <a:gd name="T4" fmla="*/ 120 w 124"/>
                <a:gd name="T5" fmla="*/ 0 h 31"/>
                <a:gd name="T6" fmla="*/ 121 w 124"/>
                <a:gd name="T7" fmla="*/ 16 h 31"/>
                <a:gd name="T8" fmla="*/ 8 w 124"/>
                <a:gd name="T9" fmla="*/ 17 h 31"/>
                <a:gd name="T10" fmla="*/ 5 w 124"/>
                <a:gd name="T11" fmla="*/ 2 h 31"/>
              </a:gdLst>
              <a:ahLst/>
              <a:cxnLst>
                <a:cxn ang="0">
                  <a:pos x="T0" y="T1"/>
                </a:cxn>
                <a:cxn ang="0">
                  <a:pos x="T2" y="T3"/>
                </a:cxn>
                <a:cxn ang="0">
                  <a:pos x="T4" y="T5"/>
                </a:cxn>
                <a:cxn ang="0">
                  <a:pos x="T6" y="T7"/>
                </a:cxn>
                <a:cxn ang="0">
                  <a:pos x="T8" y="T9"/>
                </a:cxn>
                <a:cxn ang="0">
                  <a:pos x="T10" y="T11"/>
                </a:cxn>
              </a:cxnLst>
              <a:rect l="0" t="0" r="r" b="b"/>
              <a:pathLst>
                <a:path w="124" h="31">
                  <a:moveTo>
                    <a:pt x="5" y="2"/>
                  </a:moveTo>
                  <a:cubicBezTo>
                    <a:pt x="5" y="2"/>
                    <a:pt x="5" y="2"/>
                    <a:pt x="5" y="2"/>
                  </a:cubicBezTo>
                  <a:cubicBezTo>
                    <a:pt x="32" y="6"/>
                    <a:pt x="91" y="10"/>
                    <a:pt x="120" y="0"/>
                  </a:cubicBezTo>
                  <a:cubicBezTo>
                    <a:pt x="124" y="7"/>
                    <a:pt x="123" y="12"/>
                    <a:pt x="121" y="16"/>
                  </a:cubicBezTo>
                  <a:cubicBezTo>
                    <a:pt x="121" y="16"/>
                    <a:pt x="61"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8" name="Oval 1140"/>
            <p:cNvSpPr>
              <a:spLocks noChangeArrowheads="1"/>
            </p:cNvSpPr>
            <p:nvPr/>
          </p:nvSpPr>
          <p:spPr bwMode="auto">
            <a:xfrm>
              <a:off x="1266826"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9" name="Freeform 1141"/>
            <p:cNvSpPr/>
            <p:nvPr/>
          </p:nvSpPr>
          <p:spPr bwMode="auto">
            <a:xfrm>
              <a:off x="1316038" y="5805488"/>
              <a:ext cx="61913" cy="30163"/>
            </a:xfrm>
            <a:custGeom>
              <a:avLst/>
              <a:gdLst>
                <a:gd name="T0" fmla="*/ 0 w 115"/>
                <a:gd name="T1" fmla="*/ 50 h 58"/>
                <a:gd name="T2" fmla="*/ 85 w 115"/>
                <a:gd name="T3" fmla="*/ 12 h 58"/>
                <a:gd name="T4" fmla="*/ 115 w 115"/>
                <a:gd name="T5" fmla="*/ 48 h 58"/>
                <a:gd name="T6" fmla="*/ 0 w 115"/>
                <a:gd name="T7" fmla="*/ 50 h 58"/>
              </a:gdLst>
              <a:ahLst/>
              <a:cxnLst>
                <a:cxn ang="0">
                  <a:pos x="T0" y="T1"/>
                </a:cxn>
                <a:cxn ang="0">
                  <a:pos x="T2" y="T3"/>
                </a:cxn>
                <a:cxn ang="0">
                  <a:pos x="T4" y="T5"/>
                </a:cxn>
                <a:cxn ang="0">
                  <a:pos x="T6" y="T7"/>
                </a:cxn>
              </a:cxnLst>
              <a:rect l="0" t="0" r="r" b="b"/>
              <a:pathLst>
                <a:path w="115" h="58">
                  <a:moveTo>
                    <a:pt x="0" y="50"/>
                  </a:moveTo>
                  <a:cubicBezTo>
                    <a:pt x="9" y="7"/>
                    <a:pt x="56" y="0"/>
                    <a:pt x="85" y="12"/>
                  </a:cubicBezTo>
                  <a:cubicBezTo>
                    <a:pt x="104" y="21"/>
                    <a:pt x="112" y="38"/>
                    <a:pt x="115" y="48"/>
                  </a:cubicBezTo>
                  <a:cubicBezTo>
                    <a:pt x="86"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0" name="Freeform 1142"/>
            <p:cNvSpPr/>
            <p:nvPr/>
          </p:nvSpPr>
          <p:spPr bwMode="auto">
            <a:xfrm>
              <a:off x="1314451" y="5830888"/>
              <a:ext cx="65088" cy="15875"/>
            </a:xfrm>
            <a:custGeom>
              <a:avLst/>
              <a:gdLst>
                <a:gd name="T0" fmla="*/ 5 w 123"/>
                <a:gd name="T1" fmla="*/ 2 h 31"/>
                <a:gd name="T2" fmla="*/ 5 w 123"/>
                <a:gd name="T3" fmla="*/ 2 h 31"/>
                <a:gd name="T4" fmla="*/ 120 w 123"/>
                <a:gd name="T5" fmla="*/ 0 h 31"/>
                <a:gd name="T6" fmla="*/ 120 w 123"/>
                <a:gd name="T7" fmla="*/ 16 h 31"/>
                <a:gd name="T8" fmla="*/ 8 w 123"/>
                <a:gd name="T9" fmla="*/ 17 h 31"/>
                <a:gd name="T10" fmla="*/ 5 w 123"/>
                <a:gd name="T11" fmla="*/ 2 h 31"/>
              </a:gdLst>
              <a:ahLst/>
              <a:cxnLst>
                <a:cxn ang="0">
                  <a:pos x="T0" y="T1"/>
                </a:cxn>
                <a:cxn ang="0">
                  <a:pos x="T2" y="T3"/>
                </a:cxn>
                <a:cxn ang="0">
                  <a:pos x="T4" y="T5"/>
                </a:cxn>
                <a:cxn ang="0">
                  <a:pos x="T6" y="T7"/>
                </a:cxn>
                <a:cxn ang="0">
                  <a:pos x="T8" y="T9"/>
                </a:cxn>
                <a:cxn ang="0">
                  <a:pos x="T10" y="T11"/>
                </a:cxn>
              </a:cxnLst>
              <a:rect l="0" t="0" r="r" b="b"/>
              <a:pathLst>
                <a:path w="123" h="31">
                  <a:moveTo>
                    <a:pt x="5" y="2"/>
                  </a:moveTo>
                  <a:cubicBezTo>
                    <a:pt x="5" y="2"/>
                    <a:pt x="5" y="2"/>
                    <a:pt x="5" y="2"/>
                  </a:cubicBezTo>
                  <a:cubicBezTo>
                    <a:pt x="32" y="6"/>
                    <a:pt x="91" y="10"/>
                    <a:pt x="120" y="0"/>
                  </a:cubicBezTo>
                  <a:cubicBezTo>
                    <a:pt x="123"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1" name="Oval 1143"/>
            <p:cNvSpPr>
              <a:spLocks noChangeArrowheads="1"/>
            </p:cNvSpPr>
            <p:nvPr/>
          </p:nvSpPr>
          <p:spPr bwMode="auto">
            <a:xfrm>
              <a:off x="1336676" y="58166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2" name="Freeform 1144"/>
            <p:cNvSpPr/>
            <p:nvPr/>
          </p:nvSpPr>
          <p:spPr bwMode="auto">
            <a:xfrm>
              <a:off x="1274763" y="5478463"/>
              <a:ext cx="77788" cy="127000"/>
            </a:xfrm>
            <a:custGeom>
              <a:avLst/>
              <a:gdLst>
                <a:gd name="T0" fmla="*/ 0 w 144"/>
                <a:gd name="T1" fmla="*/ 61 h 238"/>
                <a:gd name="T2" fmla="*/ 144 w 144"/>
                <a:gd name="T3" fmla="*/ 63 h 238"/>
                <a:gd name="T4" fmla="*/ 144 w 144"/>
                <a:gd name="T5" fmla="*/ 238 h 238"/>
                <a:gd name="T6" fmla="*/ 1 w 144"/>
                <a:gd name="T7" fmla="*/ 237 h 238"/>
                <a:gd name="T8" fmla="*/ 0 w 144"/>
                <a:gd name="T9" fmla="*/ 61 h 238"/>
              </a:gdLst>
              <a:ahLst/>
              <a:cxnLst>
                <a:cxn ang="0">
                  <a:pos x="T0" y="T1"/>
                </a:cxn>
                <a:cxn ang="0">
                  <a:pos x="T2" y="T3"/>
                </a:cxn>
                <a:cxn ang="0">
                  <a:pos x="T4" y="T5"/>
                </a:cxn>
                <a:cxn ang="0">
                  <a:pos x="T6" y="T7"/>
                </a:cxn>
                <a:cxn ang="0">
                  <a:pos x="T8" y="T9"/>
                </a:cxn>
              </a:cxnLst>
              <a:rect l="0" t="0" r="r" b="b"/>
              <a:pathLst>
                <a:path w="144" h="238">
                  <a:moveTo>
                    <a:pt x="0" y="61"/>
                  </a:moveTo>
                  <a:cubicBezTo>
                    <a:pt x="0" y="61"/>
                    <a:pt x="71" y="0"/>
                    <a:pt x="144" y="63"/>
                  </a:cubicBezTo>
                  <a:cubicBezTo>
                    <a:pt x="144" y="158"/>
                    <a:pt x="144" y="238"/>
                    <a:pt x="144" y="238"/>
                  </a:cubicBezTo>
                  <a:cubicBezTo>
                    <a:pt x="1" y="237"/>
                    <a:pt x="1" y="237"/>
                    <a:pt x="1" y="237"/>
                  </a:cubicBezTo>
                  <a:lnTo>
                    <a:pt x="0" y="6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3" name="Freeform 1145"/>
            <p:cNvSpPr/>
            <p:nvPr/>
          </p:nvSpPr>
          <p:spPr bwMode="auto">
            <a:xfrm>
              <a:off x="1290638" y="5522913"/>
              <a:ext cx="15875" cy="12700"/>
            </a:xfrm>
            <a:custGeom>
              <a:avLst/>
              <a:gdLst>
                <a:gd name="T0" fmla="*/ 9 w 10"/>
                <a:gd name="T1" fmla="*/ 2 h 8"/>
                <a:gd name="T2" fmla="*/ 1 w 10"/>
                <a:gd name="T3" fmla="*/ 8 h 8"/>
                <a:gd name="T4" fmla="*/ 0 w 10"/>
                <a:gd name="T5" fmla="*/ 6 h 8"/>
                <a:gd name="T6" fmla="*/ 10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10"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4" name="Freeform 1146"/>
            <p:cNvSpPr/>
            <p:nvPr/>
          </p:nvSpPr>
          <p:spPr bwMode="auto">
            <a:xfrm>
              <a:off x="1320801" y="5522913"/>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5" name="Freeform 1147"/>
            <p:cNvSpPr>
              <a:spLocks noEditPoints="1"/>
            </p:cNvSpPr>
            <p:nvPr/>
          </p:nvSpPr>
          <p:spPr bwMode="auto">
            <a:xfrm>
              <a:off x="1279526" y="5513388"/>
              <a:ext cx="63500" cy="20638"/>
            </a:xfrm>
            <a:custGeom>
              <a:avLst/>
              <a:gdLst>
                <a:gd name="T0" fmla="*/ 7 w 40"/>
                <a:gd name="T1" fmla="*/ 13 h 13"/>
                <a:gd name="T2" fmla="*/ 22 w 40"/>
                <a:gd name="T3" fmla="*/ 2 h 13"/>
                <a:gd name="T4" fmla="*/ 0 w 40"/>
                <a:gd name="T5" fmla="*/ 0 h 13"/>
                <a:gd name="T6" fmla="*/ 7 w 40"/>
                <a:gd name="T7" fmla="*/ 13 h 13"/>
                <a:gd name="T8" fmla="*/ 22 w 40"/>
                <a:gd name="T9" fmla="*/ 2 h 13"/>
                <a:gd name="T10" fmla="*/ 35 w 40"/>
                <a:gd name="T11" fmla="*/ 13 h 13"/>
                <a:gd name="T12" fmla="*/ 40 w 40"/>
                <a:gd name="T13" fmla="*/ 0 h 13"/>
                <a:gd name="T14" fmla="*/ 22 w 40"/>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3">
                  <a:moveTo>
                    <a:pt x="7" y="13"/>
                  </a:moveTo>
                  <a:lnTo>
                    <a:pt x="22" y="2"/>
                  </a:lnTo>
                  <a:lnTo>
                    <a:pt x="0" y="0"/>
                  </a:lnTo>
                  <a:lnTo>
                    <a:pt x="7" y="13"/>
                  </a:lnTo>
                  <a:close/>
                  <a:moveTo>
                    <a:pt x="22" y="2"/>
                  </a:moveTo>
                  <a:lnTo>
                    <a:pt x="35" y="13"/>
                  </a:lnTo>
                  <a:lnTo>
                    <a:pt x="40" y="0"/>
                  </a:lnTo>
                  <a:lnTo>
                    <a:pt x="22"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6" name="Freeform 1148"/>
            <p:cNvSpPr/>
            <p:nvPr/>
          </p:nvSpPr>
          <p:spPr bwMode="auto">
            <a:xfrm>
              <a:off x="1296988" y="5524501"/>
              <a:ext cx="36513" cy="87313"/>
            </a:xfrm>
            <a:custGeom>
              <a:avLst/>
              <a:gdLst>
                <a:gd name="T0" fmla="*/ 14 w 23"/>
                <a:gd name="T1" fmla="*/ 0 h 55"/>
                <a:gd name="T2" fmla="*/ 7 w 23"/>
                <a:gd name="T3" fmla="*/ 0 h 55"/>
                <a:gd name="T4" fmla="*/ 7 w 23"/>
                <a:gd name="T5" fmla="*/ 1 h 55"/>
                <a:gd name="T6" fmla="*/ 0 w 23"/>
                <a:gd name="T7" fmla="*/ 39 h 55"/>
                <a:gd name="T8" fmla="*/ 12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1"/>
                  </a:lnTo>
                  <a:lnTo>
                    <a:pt x="0" y="39"/>
                  </a:lnTo>
                  <a:lnTo>
                    <a:pt x="12"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7" name="Freeform 1149"/>
            <p:cNvSpPr/>
            <p:nvPr/>
          </p:nvSpPr>
          <p:spPr bwMode="auto">
            <a:xfrm>
              <a:off x="1298576" y="5526088"/>
              <a:ext cx="33338" cy="84138"/>
            </a:xfrm>
            <a:custGeom>
              <a:avLst/>
              <a:gdLst>
                <a:gd name="T0" fmla="*/ 7 w 21"/>
                <a:gd name="T1" fmla="*/ 0 h 53"/>
                <a:gd name="T2" fmla="*/ 13 w 21"/>
                <a:gd name="T3" fmla="*/ 0 h 53"/>
                <a:gd name="T4" fmla="*/ 21 w 21"/>
                <a:gd name="T5" fmla="*/ 37 h 53"/>
                <a:gd name="T6" fmla="*/ 11 w 21"/>
                <a:gd name="T7" fmla="*/ 53 h 53"/>
                <a:gd name="T8" fmla="*/ 0 w 21"/>
                <a:gd name="T9" fmla="*/ 37 h 53"/>
                <a:gd name="T10" fmla="*/ 7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7" y="0"/>
                  </a:moveTo>
                  <a:lnTo>
                    <a:pt x="13" y="0"/>
                  </a:lnTo>
                  <a:lnTo>
                    <a:pt x="21" y="37"/>
                  </a:lnTo>
                  <a:lnTo>
                    <a:pt x="11" y="53"/>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8" name="Freeform 1150"/>
            <p:cNvSpPr/>
            <p:nvPr/>
          </p:nvSpPr>
          <p:spPr bwMode="auto">
            <a:xfrm>
              <a:off x="1314451" y="5526088"/>
              <a:ext cx="17463" cy="84138"/>
            </a:xfrm>
            <a:custGeom>
              <a:avLst/>
              <a:gdLst>
                <a:gd name="T0" fmla="*/ 11 w 11"/>
                <a:gd name="T1" fmla="*/ 37 h 53"/>
                <a:gd name="T2" fmla="*/ 3 w 11"/>
                <a:gd name="T3" fmla="*/ 0 h 53"/>
                <a:gd name="T4" fmla="*/ 0 w 11"/>
                <a:gd name="T5" fmla="*/ 0 h 53"/>
                <a:gd name="T6" fmla="*/ 0 w 11"/>
                <a:gd name="T7" fmla="*/ 52 h 53"/>
                <a:gd name="T8" fmla="*/ 1 w 11"/>
                <a:gd name="T9" fmla="*/ 53 h 53"/>
                <a:gd name="T10" fmla="*/ 11 w 11"/>
                <a:gd name="T11" fmla="*/ 37 h 53"/>
              </a:gdLst>
              <a:ahLst/>
              <a:cxnLst>
                <a:cxn ang="0">
                  <a:pos x="T0" y="T1"/>
                </a:cxn>
                <a:cxn ang="0">
                  <a:pos x="T2" y="T3"/>
                </a:cxn>
                <a:cxn ang="0">
                  <a:pos x="T4" y="T5"/>
                </a:cxn>
                <a:cxn ang="0">
                  <a:pos x="T6" y="T7"/>
                </a:cxn>
                <a:cxn ang="0">
                  <a:pos x="T8" y="T9"/>
                </a:cxn>
                <a:cxn ang="0">
                  <a:pos x="T10" y="T11"/>
                </a:cxn>
              </a:cxnLst>
              <a:rect l="0" t="0" r="r" b="b"/>
              <a:pathLst>
                <a:path w="11" h="53">
                  <a:moveTo>
                    <a:pt x="11" y="37"/>
                  </a:moveTo>
                  <a:lnTo>
                    <a:pt x="3" y="0"/>
                  </a:lnTo>
                  <a:lnTo>
                    <a:pt x="0" y="0"/>
                  </a:lnTo>
                  <a:lnTo>
                    <a:pt x="0" y="52"/>
                  </a:lnTo>
                  <a:lnTo>
                    <a:pt x="1" y="53"/>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9" name="Freeform 1151"/>
            <p:cNvSpPr/>
            <p:nvPr/>
          </p:nvSpPr>
          <p:spPr bwMode="auto">
            <a:xfrm>
              <a:off x="1304926" y="5535613"/>
              <a:ext cx="17463" cy="19050"/>
            </a:xfrm>
            <a:custGeom>
              <a:avLst/>
              <a:gdLst>
                <a:gd name="T0" fmla="*/ 30 w 34"/>
                <a:gd name="T1" fmla="*/ 0 h 36"/>
                <a:gd name="T2" fmla="*/ 24 w 34"/>
                <a:gd name="T3" fmla="*/ 6 h 36"/>
                <a:gd name="T4" fmla="*/ 2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2" y="20"/>
                  </a:cubicBezTo>
                  <a:cubicBezTo>
                    <a:pt x="0" y="36"/>
                    <a:pt x="0" y="36"/>
                    <a:pt x="0" y="36"/>
                  </a:cubicBezTo>
                  <a:cubicBezTo>
                    <a:pt x="15" y="32"/>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0" name="Freeform 1152"/>
            <p:cNvSpPr/>
            <p:nvPr/>
          </p:nvSpPr>
          <p:spPr bwMode="auto">
            <a:xfrm>
              <a:off x="1300163" y="5554663"/>
              <a:ext cx="26988" cy="23813"/>
            </a:xfrm>
            <a:custGeom>
              <a:avLst/>
              <a:gdLst>
                <a:gd name="T0" fmla="*/ 51 w 51"/>
                <a:gd name="T1" fmla="*/ 18 h 45"/>
                <a:gd name="T2" fmla="*/ 47 w 51"/>
                <a:gd name="T3" fmla="*/ 0 h 45"/>
                <a:gd name="T4" fmla="*/ 36 w 51"/>
                <a:gd name="T5" fmla="*/ 12 h 45"/>
                <a:gd name="T6" fmla="*/ 2 w 51"/>
                <a:gd name="T7" fmla="*/ 30 h 45"/>
                <a:gd name="T8" fmla="*/ 0 w 51"/>
                <a:gd name="T9" fmla="*/ 45 h 45"/>
                <a:gd name="T10" fmla="*/ 47 w 51"/>
                <a:gd name="T11" fmla="*/ 22 h 45"/>
                <a:gd name="T12" fmla="*/ 51 w 51"/>
                <a:gd name="T13" fmla="*/ 18 h 45"/>
              </a:gdLst>
              <a:ahLst/>
              <a:cxnLst>
                <a:cxn ang="0">
                  <a:pos x="T0" y="T1"/>
                </a:cxn>
                <a:cxn ang="0">
                  <a:pos x="T2" y="T3"/>
                </a:cxn>
                <a:cxn ang="0">
                  <a:pos x="T4" y="T5"/>
                </a:cxn>
                <a:cxn ang="0">
                  <a:pos x="T6" y="T7"/>
                </a:cxn>
                <a:cxn ang="0">
                  <a:pos x="T8" y="T9"/>
                </a:cxn>
                <a:cxn ang="0">
                  <a:pos x="T10" y="T11"/>
                </a:cxn>
                <a:cxn ang="0">
                  <a:pos x="T12" y="T13"/>
                </a:cxn>
              </a:cxnLst>
              <a:rect l="0" t="0" r="r" b="b"/>
              <a:pathLst>
                <a:path w="51" h="45">
                  <a:moveTo>
                    <a:pt x="51" y="18"/>
                  </a:moveTo>
                  <a:cubicBezTo>
                    <a:pt x="47" y="0"/>
                    <a:pt x="47" y="0"/>
                    <a:pt x="47" y="0"/>
                  </a:cubicBezTo>
                  <a:cubicBezTo>
                    <a:pt x="45" y="3"/>
                    <a:pt x="41" y="7"/>
                    <a:pt x="36" y="12"/>
                  </a:cubicBezTo>
                  <a:cubicBezTo>
                    <a:pt x="29" y="18"/>
                    <a:pt x="18" y="25"/>
                    <a:pt x="2" y="30"/>
                  </a:cubicBezTo>
                  <a:cubicBezTo>
                    <a:pt x="0" y="45"/>
                    <a:pt x="0" y="45"/>
                    <a:pt x="0" y="45"/>
                  </a:cubicBezTo>
                  <a:cubicBezTo>
                    <a:pt x="21" y="40"/>
                    <a:pt x="37" y="31"/>
                    <a:pt x="47" y="22"/>
                  </a:cubicBezTo>
                  <a:cubicBezTo>
                    <a:pt x="48" y="20"/>
                    <a:pt x="50" y="19"/>
                    <a:pt x="51" y="18"/>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1" name="Freeform 1153"/>
            <p:cNvSpPr/>
            <p:nvPr/>
          </p:nvSpPr>
          <p:spPr bwMode="auto">
            <a:xfrm>
              <a:off x="1303338" y="5576888"/>
              <a:ext cx="28575" cy="22225"/>
            </a:xfrm>
            <a:custGeom>
              <a:avLst/>
              <a:gdLst>
                <a:gd name="T0" fmla="*/ 49 w 53"/>
                <a:gd name="T1" fmla="*/ 0 h 41"/>
                <a:gd name="T2" fmla="*/ 0 w 53"/>
                <a:gd name="T3" fmla="*/ 29 h 41"/>
                <a:gd name="T4" fmla="*/ 8 w 53"/>
                <a:gd name="T5" fmla="*/ 41 h 41"/>
                <a:gd name="T6" fmla="*/ 48 w 53"/>
                <a:gd name="T7" fmla="*/ 21 h 41"/>
                <a:gd name="T8" fmla="*/ 53 w 53"/>
                <a:gd name="T9" fmla="*/ 14 h 41"/>
                <a:gd name="T10" fmla="*/ 49 w 53"/>
                <a:gd name="T11" fmla="*/ 0 h 41"/>
              </a:gdLst>
              <a:ahLst/>
              <a:cxnLst>
                <a:cxn ang="0">
                  <a:pos x="T0" y="T1"/>
                </a:cxn>
                <a:cxn ang="0">
                  <a:pos x="T2" y="T3"/>
                </a:cxn>
                <a:cxn ang="0">
                  <a:pos x="T4" y="T5"/>
                </a:cxn>
                <a:cxn ang="0">
                  <a:pos x="T6" y="T7"/>
                </a:cxn>
                <a:cxn ang="0">
                  <a:pos x="T8" y="T9"/>
                </a:cxn>
                <a:cxn ang="0">
                  <a:pos x="T10" y="T11"/>
                </a:cxn>
              </a:cxnLst>
              <a:rect l="0" t="0" r="r" b="b"/>
              <a:pathLst>
                <a:path w="53" h="41">
                  <a:moveTo>
                    <a:pt x="49" y="0"/>
                  </a:moveTo>
                  <a:cubicBezTo>
                    <a:pt x="43" y="7"/>
                    <a:pt x="28" y="22"/>
                    <a:pt x="0" y="29"/>
                  </a:cubicBezTo>
                  <a:cubicBezTo>
                    <a:pt x="8" y="41"/>
                    <a:pt x="8" y="41"/>
                    <a:pt x="8" y="41"/>
                  </a:cubicBezTo>
                  <a:cubicBezTo>
                    <a:pt x="26" y="36"/>
                    <a:pt x="39" y="28"/>
                    <a:pt x="48" y="21"/>
                  </a:cubicBezTo>
                  <a:cubicBezTo>
                    <a:pt x="53" y="14"/>
                    <a:pt x="53" y="14"/>
                    <a:pt x="53"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2" name="Freeform 1154"/>
            <p:cNvSpPr/>
            <p:nvPr/>
          </p:nvSpPr>
          <p:spPr bwMode="auto">
            <a:xfrm>
              <a:off x="1304926" y="5518151"/>
              <a:ext cx="17463" cy="14288"/>
            </a:xfrm>
            <a:custGeom>
              <a:avLst/>
              <a:gdLst>
                <a:gd name="T0" fmla="*/ 2 w 33"/>
                <a:gd name="T1" fmla="*/ 0 h 24"/>
                <a:gd name="T2" fmla="*/ 31 w 33"/>
                <a:gd name="T3" fmla="*/ 0 h 24"/>
                <a:gd name="T4" fmla="*/ 32 w 33"/>
                <a:gd name="T5" fmla="*/ 16 h 24"/>
                <a:gd name="T6" fmla="*/ 15 w 33"/>
                <a:gd name="T7" fmla="*/ 23 h 24"/>
                <a:gd name="T8" fmla="*/ 3 w 33"/>
                <a:gd name="T9" fmla="*/ 19 h 24"/>
                <a:gd name="T10" fmla="*/ 2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2" y="0"/>
                  </a:moveTo>
                  <a:cubicBezTo>
                    <a:pt x="31" y="0"/>
                    <a:pt x="31" y="0"/>
                    <a:pt x="31" y="0"/>
                  </a:cubicBezTo>
                  <a:cubicBezTo>
                    <a:pt x="33" y="0"/>
                    <a:pt x="32" y="14"/>
                    <a:pt x="32" y="16"/>
                  </a:cubicBezTo>
                  <a:cubicBezTo>
                    <a:pt x="30" y="24"/>
                    <a:pt x="21" y="24"/>
                    <a:pt x="15" y="23"/>
                  </a:cubicBezTo>
                  <a:cubicBezTo>
                    <a:pt x="11" y="23"/>
                    <a:pt x="5" y="23"/>
                    <a:pt x="3" y="19"/>
                  </a:cubicBezTo>
                  <a:cubicBezTo>
                    <a:pt x="0" y="14"/>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3" name="Freeform 1155"/>
            <p:cNvSpPr/>
            <p:nvPr/>
          </p:nvSpPr>
          <p:spPr bwMode="auto">
            <a:xfrm>
              <a:off x="1257301" y="5510213"/>
              <a:ext cx="107950" cy="147638"/>
            </a:xfrm>
            <a:custGeom>
              <a:avLst/>
              <a:gdLst>
                <a:gd name="T0" fmla="*/ 34 w 201"/>
                <a:gd name="T1" fmla="*/ 1 h 275"/>
                <a:gd name="T2" fmla="*/ 106 w 201"/>
                <a:gd name="T3" fmla="*/ 122 h 275"/>
                <a:gd name="T4" fmla="*/ 179 w 201"/>
                <a:gd name="T5" fmla="*/ 0 h 275"/>
                <a:gd name="T6" fmla="*/ 189 w 201"/>
                <a:gd name="T7" fmla="*/ 0 h 275"/>
                <a:gd name="T8" fmla="*/ 200 w 201"/>
                <a:gd name="T9" fmla="*/ 157 h 275"/>
                <a:gd name="T10" fmla="*/ 201 w 201"/>
                <a:gd name="T11" fmla="*/ 254 h 275"/>
                <a:gd name="T12" fmla="*/ 0 w 201"/>
                <a:gd name="T13" fmla="*/ 254 h 275"/>
                <a:gd name="T14" fmla="*/ 20 w 201"/>
                <a:gd name="T15" fmla="*/ 0 h 275"/>
                <a:gd name="T16" fmla="*/ 34 w 201"/>
                <a:gd name="T17" fmla="*/ 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75">
                  <a:moveTo>
                    <a:pt x="34" y="1"/>
                  </a:moveTo>
                  <a:cubicBezTo>
                    <a:pt x="34" y="1"/>
                    <a:pt x="61" y="60"/>
                    <a:pt x="106" y="122"/>
                  </a:cubicBezTo>
                  <a:cubicBezTo>
                    <a:pt x="147" y="72"/>
                    <a:pt x="179" y="0"/>
                    <a:pt x="179" y="0"/>
                  </a:cubicBezTo>
                  <a:cubicBezTo>
                    <a:pt x="189" y="0"/>
                    <a:pt x="189" y="0"/>
                    <a:pt x="189" y="0"/>
                  </a:cubicBezTo>
                  <a:cubicBezTo>
                    <a:pt x="189" y="0"/>
                    <a:pt x="200" y="119"/>
                    <a:pt x="200" y="157"/>
                  </a:cubicBezTo>
                  <a:cubicBezTo>
                    <a:pt x="201" y="194"/>
                    <a:pt x="201" y="254"/>
                    <a:pt x="201" y="254"/>
                  </a:cubicBezTo>
                  <a:cubicBezTo>
                    <a:pt x="201" y="254"/>
                    <a:pt x="103" y="275"/>
                    <a:pt x="0" y="254"/>
                  </a:cubicBezTo>
                  <a:cubicBezTo>
                    <a:pt x="2" y="161"/>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4" name="Freeform 1156"/>
            <p:cNvSpPr/>
            <p:nvPr/>
          </p:nvSpPr>
          <p:spPr bwMode="auto">
            <a:xfrm>
              <a:off x="1257301" y="5516563"/>
              <a:ext cx="55563" cy="130175"/>
            </a:xfrm>
            <a:custGeom>
              <a:avLst/>
              <a:gdLst>
                <a:gd name="T0" fmla="*/ 24 w 103"/>
                <a:gd name="T1" fmla="*/ 17 h 245"/>
                <a:gd name="T2" fmla="*/ 9 w 103"/>
                <a:gd name="T3" fmla="*/ 177 h 245"/>
                <a:gd name="T4" fmla="*/ 26 w 103"/>
                <a:gd name="T5" fmla="*/ 241 h 245"/>
                <a:gd name="T6" fmla="*/ 88 w 103"/>
                <a:gd name="T7" fmla="*/ 240 h 245"/>
                <a:gd name="T8" fmla="*/ 88 w 103"/>
                <a:gd name="T9" fmla="*/ 135 h 245"/>
                <a:gd name="T10" fmla="*/ 103 w 103"/>
                <a:gd name="T11" fmla="*/ 117 h 245"/>
                <a:gd name="T12" fmla="*/ 44 w 103"/>
                <a:gd name="T13" fmla="*/ 23 h 245"/>
                <a:gd name="T14" fmla="*/ 24 w 103"/>
                <a:gd name="T15" fmla="*/ 17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45">
                  <a:moveTo>
                    <a:pt x="24" y="17"/>
                  </a:moveTo>
                  <a:cubicBezTo>
                    <a:pt x="24" y="17"/>
                    <a:pt x="9" y="146"/>
                    <a:pt x="9" y="177"/>
                  </a:cubicBezTo>
                  <a:cubicBezTo>
                    <a:pt x="9" y="209"/>
                    <a:pt x="0" y="236"/>
                    <a:pt x="26" y="241"/>
                  </a:cubicBezTo>
                  <a:cubicBezTo>
                    <a:pt x="51" y="245"/>
                    <a:pt x="88" y="240"/>
                    <a:pt x="88" y="240"/>
                  </a:cubicBezTo>
                  <a:cubicBezTo>
                    <a:pt x="88" y="135"/>
                    <a:pt x="88" y="135"/>
                    <a:pt x="88" y="135"/>
                  </a:cubicBezTo>
                  <a:cubicBezTo>
                    <a:pt x="98" y="125"/>
                    <a:pt x="103" y="117"/>
                    <a:pt x="103" y="117"/>
                  </a:cubicBezTo>
                  <a:cubicBezTo>
                    <a:pt x="103" y="117"/>
                    <a:pt x="55" y="40"/>
                    <a:pt x="44" y="23"/>
                  </a:cubicBezTo>
                  <a:cubicBezTo>
                    <a:pt x="33" y="6"/>
                    <a:pt x="26" y="0"/>
                    <a:pt x="24"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5" name="Freeform 1157"/>
            <p:cNvSpPr/>
            <p:nvPr/>
          </p:nvSpPr>
          <p:spPr bwMode="auto">
            <a:xfrm>
              <a:off x="1306513" y="5514976"/>
              <a:ext cx="55563" cy="138113"/>
            </a:xfrm>
            <a:custGeom>
              <a:avLst/>
              <a:gdLst>
                <a:gd name="T0" fmla="*/ 2 w 104"/>
                <a:gd name="T1" fmla="*/ 242 h 257"/>
                <a:gd name="T2" fmla="*/ 92 w 104"/>
                <a:gd name="T3" fmla="*/ 241 h 257"/>
                <a:gd name="T4" fmla="*/ 103 w 104"/>
                <a:gd name="T5" fmla="*/ 135 h 257"/>
                <a:gd name="T6" fmla="*/ 95 w 104"/>
                <a:gd name="T7" fmla="*/ 26 h 257"/>
                <a:gd name="T8" fmla="*/ 81 w 104"/>
                <a:gd name="T9" fmla="*/ 12 h 257"/>
                <a:gd name="T10" fmla="*/ 55 w 104"/>
                <a:gd name="T11" fmla="*/ 62 h 257"/>
                <a:gd name="T12" fmla="*/ 1 w 104"/>
                <a:gd name="T13" fmla="*/ 137 h 257"/>
                <a:gd name="T14" fmla="*/ 2 w 104"/>
                <a:gd name="T15" fmla="*/ 242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7">
                  <a:moveTo>
                    <a:pt x="2" y="242"/>
                  </a:moveTo>
                  <a:cubicBezTo>
                    <a:pt x="26" y="257"/>
                    <a:pt x="81" y="243"/>
                    <a:pt x="92" y="241"/>
                  </a:cubicBezTo>
                  <a:cubicBezTo>
                    <a:pt x="104" y="239"/>
                    <a:pt x="103" y="158"/>
                    <a:pt x="103" y="135"/>
                  </a:cubicBezTo>
                  <a:cubicBezTo>
                    <a:pt x="103" y="112"/>
                    <a:pt x="95" y="52"/>
                    <a:pt x="95" y="26"/>
                  </a:cubicBezTo>
                  <a:cubicBezTo>
                    <a:pt x="95" y="0"/>
                    <a:pt x="83" y="7"/>
                    <a:pt x="81" y="12"/>
                  </a:cubicBezTo>
                  <a:cubicBezTo>
                    <a:pt x="80" y="17"/>
                    <a:pt x="63" y="46"/>
                    <a:pt x="55" y="62"/>
                  </a:cubicBezTo>
                  <a:cubicBezTo>
                    <a:pt x="47" y="78"/>
                    <a:pt x="1" y="137"/>
                    <a:pt x="1" y="137"/>
                  </a:cubicBezTo>
                  <a:cubicBezTo>
                    <a:pt x="1" y="137"/>
                    <a:pt x="0" y="231"/>
                    <a:pt x="2" y="24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6" name="Rectangle 1158"/>
            <p:cNvSpPr>
              <a:spLocks noChangeArrowheads="1"/>
            </p:cNvSpPr>
            <p:nvPr/>
          </p:nvSpPr>
          <p:spPr bwMode="auto">
            <a:xfrm>
              <a:off x="1325563" y="562133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37" name="Freeform 1159"/>
            <p:cNvSpPr/>
            <p:nvPr/>
          </p:nvSpPr>
          <p:spPr bwMode="auto">
            <a:xfrm>
              <a:off x="1195388" y="5287963"/>
              <a:ext cx="228600" cy="168275"/>
            </a:xfrm>
            <a:custGeom>
              <a:avLst/>
              <a:gdLst>
                <a:gd name="T0" fmla="*/ 22 w 427"/>
                <a:gd name="T1" fmla="*/ 264 h 316"/>
                <a:gd name="T2" fmla="*/ 44 w 427"/>
                <a:gd name="T3" fmla="*/ 316 h 316"/>
                <a:gd name="T4" fmla="*/ 388 w 427"/>
                <a:gd name="T5" fmla="*/ 313 h 316"/>
                <a:gd name="T6" fmla="*/ 408 w 427"/>
                <a:gd name="T7" fmla="*/ 204 h 316"/>
                <a:gd name="T8" fmla="*/ 427 w 427"/>
                <a:gd name="T9" fmla="*/ 208 h 316"/>
                <a:gd name="T10" fmla="*/ 410 w 427"/>
                <a:gd name="T11" fmla="*/ 169 h 316"/>
                <a:gd name="T12" fmla="*/ 386 w 427"/>
                <a:gd name="T13" fmla="*/ 129 h 316"/>
                <a:gd name="T14" fmla="*/ 404 w 427"/>
                <a:gd name="T15" fmla="*/ 99 h 316"/>
                <a:gd name="T16" fmla="*/ 357 w 427"/>
                <a:gd name="T17" fmla="*/ 88 h 316"/>
                <a:gd name="T18" fmla="*/ 259 w 427"/>
                <a:gd name="T19" fmla="*/ 42 h 316"/>
                <a:gd name="T20" fmla="*/ 249 w 427"/>
                <a:gd name="T21" fmla="*/ 0 h 316"/>
                <a:gd name="T22" fmla="*/ 214 w 427"/>
                <a:gd name="T23" fmla="*/ 35 h 316"/>
                <a:gd name="T24" fmla="*/ 107 w 427"/>
                <a:gd name="T25" fmla="*/ 62 h 316"/>
                <a:gd name="T26" fmla="*/ 38 w 427"/>
                <a:gd name="T27" fmla="*/ 133 h 316"/>
                <a:gd name="T28" fmla="*/ 18 w 427"/>
                <a:gd name="T29" fmla="*/ 110 h 316"/>
                <a:gd name="T30" fmla="*/ 31 w 427"/>
                <a:gd name="T31" fmla="*/ 156 h 316"/>
                <a:gd name="T32" fmla="*/ 8 w 427"/>
                <a:gd name="T33" fmla="*/ 134 h 316"/>
                <a:gd name="T34" fmla="*/ 23 w 427"/>
                <a:gd name="T35" fmla="*/ 189 h 316"/>
                <a:gd name="T36" fmla="*/ 22 w 427"/>
                <a:gd name="T37" fmla="*/ 26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7" h="316">
                  <a:moveTo>
                    <a:pt x="22" y="264"/>
                  </a:moveTo>
                  <a:cubicBezTo>
                    <a:pt x="12" y="302"/>
                    <a:pt x="44" y="316"/>
                    <a:pt x="44" y="316"/>
                  </a:cubicBezTo>
                  <a:cubicBezTo>
                    <a:pt x="44" y="316"/>
                    <a:pt x="178" y="313"/>
                    <a:pt x="388" y="313"/>
                  </a:cubicBezTo>
                  <a:cubicBezTo>
                    <a:pt x="427" y="274"/>
                    <a:pt x="421" y="227"/>
                    <a:pt x="408" y="204"/>
                  </a:cubicBezTo>
                  <a:cubicBezTo>
                    <a:pt x="419" y="215"/>
                    <a:pt x="427" y="208"/>
                    <a:pt x="427" y="208"/>
                  </a:cubicBezTo>
                  <a:cubicBezTo>
                    <a:pt x="421" y="208"/>
                    <a:pt x="415" y="197"/>
                    <a:pt x="410" y="169"/>
                  </a:cubicBezTo>
                  <a:cubicBezTo>
                    <a:pt x="406" y="141"/>
                    <a:pt x="386" y="129"/>
                    <a:pt x="386" y="129"/>
                  </a:cubicBezTo>
                  <a:cubicBezTo>
                    <a:pt x="404" y="123"/>
                    <a:pt x="404" y="99"/>
                    <a:pt x="404" y="99"/>
                  </a:cubicBezTo>
                  <a:cubicBezTo>
                    <a:pt x="400" y="114"/>
                    <a:pt x="375" y="116"/>
                    <a:pt x="357" y="88"/>
                  </a:cubicBezTo>
                  <a:cubicBezTo>
                    <a:pt x="339" y="59"/>
                    <a:pt x="299" y="42"/>
                    <a:pt x="259" y="42"/>
                  </a:cubicBezTo>
                  <a:cubicBezTo>
                    <a:pt x="283" y="12"/>
                    <a:pt x="249" y="0"/>
                    <a:pt x="249" y="0"/>
                  </a:cubicBezTo>
                  <a:cubicBezTo>
                    <a:pt x="249" y="29"/>
                    <a:pt x="214" y="35"/>
                    <a:pt x="214" y="35"/>
                  </a:cubicBezTo>
                  <a:cubicBezTo>
                    <a:pt x="214" y="35"/>
                    <a:pt x="132" y="38"/>
                    <a:pt x="107" y="62"/>
                  </a:cubicBezTo>
                  <a:cubicBezTo>
                    <a:pt x="64" y="62"/>
                    <a:pt x="45" y="88"/>
                    <a:pt x="38" y="133"/>
                  </a:cubicBezTo>
                  <a:cubicBezTo>
                    <a:pt x="26" y="133"/>
                    <a:pt x="18" y="110"/>
                    <a:pt x="18" y="110"/>
                  </a:cubicBezTo>
                  <a:cubicBezTo>
                    <a:pt x="18" y="127"/>
                    <a:pt x="31" y="156"/>
                    <a:pt x="31" y="156"/>
                  </a:cubicBezTo>
                  <a:cubicBezTo>
                    <a:pt x="11" y="156"/>
                    <a:pt x="8" y="134"/>
                    <a:pt x="8" y="134"/>
                  </a:cubicBezTo>
                  <a:cubicBezTo>
                    <a:pt x="0" y="142"/>
                    <a:pt x="0" y="181"/>
                    <a:pt x="23" y="189"/>
                  </a:cubicBezTo>
                  <a:cubicBezTo>
                    <a:pt x="23" y="189"/>
                    <a:pt x="0" y="219"/>
                    <a:pt x="22" y="264"/>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8" name="Freeform 1160"/>
            <p:cNvSpPr/>
            <p:nvPr/>
          </p:nvSpPr>
          <p:spPr bwMode="auto">
            <a:xfrm>
              <a:off x="1206501" y="5386388"/>
              <a:ext cx="217488" cy="69850"/>
            </a:xfrm>
            <a:custGeom>
              <a:avLst/>
              <a:gdLst>
                <a:gd name="T0" fmla="*/ 24 w 407"/>
                <a:gd name="T1" fmla="*/ 132 h 132"/>
                <a:gd name="T2" fmla="*/ 368 w 407"/>
                <a:gd name="T3" fmla="*/ 129 h 132"/>
                <a:gd name="T4" fmla="*/ 388 w 407"/>
                <a:gd name="T5" fmla="*/ 21 h 132"/>
                <a:gd name="T6" fmla="*/ 383 w 407"/>
                <a:gd name="T7" fmla="*/ 92 h 132"/>
                <a:gd name="T8" fmla="*/ 360 w 407"/>
                <a:gd name="T9" fmla="*/ 91 h 132"/>
                <a:gd name="T10" fmla="*/ 360 w 407"/>
                <a:gd name="T11" fmla="*/ 76 h 132"/>
                <a:gd name="T12" fmla="*/ 350 w 407"/>
                <a:gd name="T13" fmla="*/ 57 h 132"/>
                <a:gd name="T14" fmla="*/ 328 w 407"/>
                <a:gd name="T15" fmla="*/ 45 h 132"/>
                <a:gd name="T16" fmla="*/ 335 w 407"/>
                <a:gd name="T17" fmla="*/ 68 h 132"/>
                <a:gd name="T18" fmla="*/ 303 w 407"/>
                <a:gd name="T19" fmla="*/ 41 h 132"/>
                <a:gd name="T20" fmla="*/ 270 w 407"/>
                <a:gd name="T21" fmla="*/ 14 h 132"/>
                <a:gd name="T22" fmla="*/ 278 w 407"/>
                <a:gd name="T23" fmla="*/ 43 h 132"/>
                <a:gd name="T24" fmla="*/ 226 w 407"/>
                <a:gd name="T25" fmla="*/ 0 h 132"/>
                <a:gd name="T26" fmla="*/ 214 w 407"/>
                <a:gd name="T27" fmla="*/ 46 h 132"/>
                <a:gd name="T28" fmla="*/ 209 w 407"/>
                <a:gd name="T29" fmla="*/ 64 h 132"/>
                <a:gd name="T30" fmla="*/ 203 w 407"/>
                <a:gd name="T31" fmla="*/ 51 h 132"/>
                <a:gd name="T32" fmla="*/ 181 w 407"/>
                <a:gd name="T33" fmla="*/ 36 h 132"/>
                <a:gd name="T34" fmla="*/ 143 w 407"/>
                <a:gd name="T35" fmla="*/ 10 h 132"/>
                <a:gd name="T36" fmla="*/ 159 w 407"/>
                <a:gd name="T37" fmla="*/ 46 h 132"/>
                <a:gd name="T38" fmla="*/ 117 w 407"/>
                <a:gd name="T39" fmla="*/ 17 h 132"/>
                <a:gd name="T40" fmla="*/ 126 w 407"/>
                <a:gd name="T41" fmla="*/ 60 h 132"/>
                <a:gd name="T42" fmla="*/ 93 w 407"/>
                <a:gd name="T43" fmla="*/ 43 h 132"/>
                <a:gd name="T44" fmla="*/ 71 w 407"/>
                <a:gd name="T45" fmla="*/ 16 h 132"/>
                <a:gd name="T46" fmla="*/ 68 w 407"/>
                <a:gd name="T47" fmla="*/ 54 h 132"/>
                <a:gd name="T48" fmla="*/ 39 w 407"/>
                <a:gd name="T49" fmla="*/ 73 h 132"/>
                <a:gd name="T50" fmla="*/ 39 w 407"/>
                <a:gd name="T51" fmla="*/ 94 h 132"/>
                <a:gd name="T52" fmla="*/ 6 w 407"/>
                <a:gd name="T53" fmla="*/ 94 h 132"/>
                <a:gd name="T54" fmla="*/ 0 w 407"/>
                <a:gd name="T55" fmla="*/ 99 h 132"/>
                <a:gd name="T56" fmla="*/ 24 w 407"/>
                <a:gd name="T5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7" h="132">
                  <a:moveTo>
                    <a:pt x="24" y="132"/>
                  </a:moveTo>
                  <a:cubicBezTo>
                    <a:pt x="24" y="132"/>
                    <a:pt x="158" y="129"/>
                    <a:pt x="368" y="129"/>
                  </a:cubicBezTo>
                  <a:cubicBezTo>
                    <a:pt x="407" y="91"/>
                    <a:pt x="401" y="44"/>
                    <a:pt x="388" y="21"/>
                  </a:cubicBezTo>
                  <a:cubicBezTo>
                    <a:pt x="402" y="53"/>
                    <a:pt x="383" y="92"/>
                    <a:pt x="383" y="92"/>
                  </a:cubicBezTo>
                  <a:cubicBezTo>
                    <a:pt x="372" y="86"/>
                    <a:pt x="360" y="91"/>
                    <a:pt x="360" y="91"/>
                  </a:cubicBezTo>
                  <a:cubicBezTo>
                    <a:pt x="360" y="76"/>
                    <a:pt x="360" y="76"/>
                    <a:pt x="360" y="76"/>
                  </a:cubicBezTo>
                  <a:cubicBezTo>
                    <a:pt x="360" y="76"/>
                    <a:pt x="355" y="65"/>
                    <a:pt x="350" y="57"/>
                  </a:cubicBezTo>
                  <a:cubicBezTo>
                    <a:pt x="344" y="49"/>
                    <a:pt x="328" y="45"/>
                    <a:pt x="328" y="45"/>
                  </a:cubicBezTo>
                  <a:cubicBezTo>
                    <a:pt x="328" y="45"/>
                    <a:pt x="333" y="50"/>
                    <a:pt x="335" y="68"/>
                  </a:cubicBezTo>
                  <a:cubicBezTo>
                    <a:pt x="328" y="60"/>
                    <a:pt x="318" y="46"/>
                    <a:pt x="303" y="41"/>
                  </a:cubicBezTo>
                  <a:cubicBezTo>
                    <a:pt x="288" y="37"/>
                    <a:pt x="273" y="21"/>
                    <a:pt x="270" y="14"/>
                  </a:cubicBezTo>
                  <a:cubicBezTo>
                    <a:pt x="268" y="20"/>
                    <a:pt x="265" y="38"/>
                    <a:pt x="278" y="43"/>
                  </a:cubicBezTo>
                  <a:cubicBezTo>
                    <a:pt x="253" y="43"/>
                    <a:pt x="233" y="20"/>
                    <a:pt x="226" y="0"/>
                  </a:cubicBezTo>
                  <a:cubicBezTo>
                    <a:pt x="228" y="16"/>
                    <a:pt x="221" y="40"/>
                    <a:pt x="214" y="46"/>
                  </a:cubicBezTo>
                  <a:cubicBezTo>
                    <a:pt x="208" y="53"/>
                    <a:pt x="209" y="64"/>
                    <a:pt x="209" y="64"/>
                  </a:cubicBezTo>
                  <a:cubicBezTo>
                    <a:pt x="209" y="64"/>
                    <a:pt x="204" y="59"/>
                    <a:pt x="203" y="51"/>
                  </a:cubicBezTo>
                  <a:cubicBezTo>
                    <a:pt x="201" y="42"/>
                    <a:pt x="196" y="37"/>
                    <a:pt x="181" y="36"/>
                  </a:cubicBezTo>
                  <a:cubicBezTo>
                    <a:pt x="156" y="34"/>
                    <a:pt x="144" y="24"/>
                    <a:pt x="143" y="10"/>
                  </a:cubicBezTo>
                  <a:cubicBezTo>
                    <a:pt x="134" y="24"/>
                    <a:pt x="142" y="39"/>
                    <a:pt x="159" y="46"/>
                  </a:cubicBezTo>
                  <a:cubicBezTo>
                    <a:pt x="139" y="45"/>
                    <a:pt x="129" y="36"/>
                    <a:pt x="117" y="17"/>
                  </a:cubicBezTo>
                  <a:cubicBezTo>
                    <a:pt x="112" y="34"/>
                    <a:pt x="126" y="60"/>
                    <a:pt x="126" y="60"/>
                  </a:cubicBezTo>
                  <a:cubicBezTo>
                    <a:pt x="126" y="60"/>
                    <a:pt x="110" y="54"/>
                    <a:pt x="93" y="43"/>
                  </a:cubicBezTo>
                  <a:cubicBezTo>
                    <a:pt x="77" y="33"/>
                    <a:pt x="71" y="16"/>
                    <a:pt x="71" y="16"/>
                  </a:cubicBezTo>
                  <a:cubicBezTo>
                    <a:pt x="71" y="16"/>
                    <a:pt x="73" y="40"/>
                    <a:pt x="68" y="54"/>
                  </a:cubicBezTo>
                  <a:cubicBezTo>
                    <a:pt x="63" y="68"/>
                    <a:pt x="39" y="73"/>
                    <a:pt x="39" y="73"/>
                  </a:cubicBezTo>
                  <a:cubicBezTo>
                    <a:pt x="39" y="94"/>
                    <a:pt x="39" y="94"/>
                    <a:pt x="39" y="94"/>
                  </a:cubicBezTo>
                  <a:cubicBezTo>
                    <a:pt x="22" y="81"/>
                    <a:pt x="6" y="94"/>
                    <a:pt x="6" y="94"/>
                  </a:cubicBezTo>
                  <a:cubicBezTo>
                    <a:pt x="5" y="94"/>
                    <a:pt x="3" y="96"/>
                    <a:pt x="0" y="99"/>
                  </a:cubicBezTo>
                  <a:cubicBezTo>
                    <a:pt x="3" y="123"/>
                    <a:pt x="24" y="132"/>
                    <a:pt x="24" y="132"/>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9" name="Freeform 1161"/>
            <p:cNvSpPr/>
            <p:nvPr/>
          </p:nvSpPr>
          <p:spPr bwMode="auto">
            <a:xfrm>
              <a:off x="1195388" y="5346701"/>
              <a:ext cx="22225" cy="41275"/>
            </a:xfrm>
            <a:custGeom>
              <a:avLst/>
              <a:gdLst>
                <a:gd name="T0" fmla="*/ 18 w 40"/>
                <a:gd name="T1" fmla="*/ 0 h 79"/>
                <a:gd name="T2" fmla="*/ 31 w 40"/>
                <a:gd name="T3" fmla="*/ 46 h 79"/>
                <a:gd name="T4" fmla="*/ 8 w 40"/>
                <a:gd name="T5" fmla="*/ 24 h 79"/>
                <a:gd name="T6" fmla="*/ 23 w 40"/>
                <a:gd name="T7" fmla="*/ 79 h 79"/>
                <a:gd name="T8" fmla="*/ 33 w 40"/>
                <a:gd name="T9" fmla="*/ 76 h 79"/>
                <a:gd name="T10" fmla="*/ 9 w 40"/>
                <a:gd name="T11" fmla="*/ 57 h 79"/>
                <a:gd name="T12" fmla="*/ 7 w 40"/>
                <a:gd name="T13" fmla="*/ 29 h 79"/>
                <a:gd name="T14" fmla="*/ 35 w 40"/>
                <a:gd name="T15" fmla="*/ 48 h 79"/>
                <a:gd name="T16" fmla="*/ 21 w 40"/>
                <a:gd name="T17" fmla="*/ 11 h 79"/>
                <a:gd name="T18" fmla="*/ 40 w 40"/>
                <a:gd name="T19" fmla="*/ 26 h 79"/>
                <a:gd name="T20" fmla="*/ 38 w 40"/>
                <a:gd name="T21" fmla="*/ 23 h 79"/>
                <a:gd name="T22" fmla="*/ 18 w 40"/>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9">
                  <a:moveTo>
                    <a:pt x="18" y="0"/>
                  </a:moveTo>
                  <a:cubicBezTo>
                    <a:pt x="18" y="17"/>
                    <a:pt x="31" y="46"/>
                    <a:pt x="31" y="46"/>
                  </a:cubicBezTo>
                  <a:cubicBezTo>
                    <a:pt x="11" y="46"/>
                    <a:pt x="8" y="24"/>
                    <a:pt x="8" y="24"/>
                  </a:cubicBezTo>
                  <a:cubicBezTo>
                    <a:pt x="0" y="32"/>
                    <a:pt x="0" y="71"/>
                    <a:pt x="23" y="79"/>
                  </a:cubicBezTo>
                  <a:cubicBezTo>
                    <a:pt x="33" y="76"/>
                    <a:pt x="33" y="76"/>
                    <a:pt x="33" y="76"/>
                  </a:cubicBezTo>
                  <a:cubicBezTo>
                    <a:pt x="33" y="76"/>
                    <a:pt x="13" y="69"/>
                    <a:pt x="9" y="57"/>
                  </a:cubicBezTo>
                  <a:cubicBezTo>
                    <a:pt x="5" y="45"/>
                    <a:pt x="6" y="33"/>
                    <a:pt x="7" y="29"/>
                  </a:cubicBezTo>
                  <a:cubicBezTo>
                    <a:pt x="9" y="39"/>
                    <a:pt x="15" y="51"/>
                    <a:pt x="35" y="48"/>
                  </a:cubicBezTo>
                  <a:cubicBezTo>
                    <a:pt x="27" y="33"/>
                    <a:pt x="21" y="15"/>
                    <a:pt x="21" y="11"/>
                  </a:cubicBezTo>
                  <a:cubicBezTo>
                    <a:pt x="28" y="23"/>
                    <a:pt x="32" y="27"/>
                    <a:pt x="40" y="26"/>
                  </a:cubicBezTo>
                  <a:cubicBezTo>
                    <a:pt x="38" y="23"/>
                    <a:pt x="38" y="23"/>
                    <a:pt x="38" y="23"/>
                  </a:cubicBezTo>
                  <a:cubicBezTo>
                    <a:pt x="26"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0" name="Freeform 1162"/>
            <p:cNvSpPr/>
            <p:nvPr/>
          </p:nvSpPr>
          <p:spPr bwMode="auto">
            <a:xfrm>
              <a:off x="1216026" y="5287963"/>
              <a:ext cx="207963" cy="111125"/>
            </a:xfrm>
            <a:custGeom>
              <a:avLst/>
              <a:gdLst>
                <a:gd name="T0" fmla="*/ 372 w 389"/>
                <a:gd name="T1" fmla="*/ 169 h 210"/>
                <a:gd name="T2" fmla="*/ 348 w 389"/>
                <a:gd name="T3" fmla="*/ 129 h 210"/>
                <a:gd name="T4" fmla="*/ 366 w 389"/>
                <a:gd name="T5" fmla="*/ 99 h 210"/>
                <a:gd name="T6" fmla="*/ 319 w 389"/>
                <a:gd name="T7" fmla="*/ 88 h 210"/>
                <a:gd name="T8" fmla="*/ 221 w 389"/>
                <a:gd name="T9" fmla="*/ 42 h 210"/>
                <a:gd name="T10" fmla="*/ 211 w 389"/>
                <a:gd name="T11" fmla="*/ 0 h 210"/>
                <a:gd name="T12" fmla="*/ 176 w 389"/>
                <a:gd name="T13" fmla="*/ 35 h 210"/>
                <a:gd name="T14" fmla="*/ 69 w 389"/>
                <a:gd name="T15" fmla="*/ 62 h 210"/>
                <a:gd name="T16" fmla="*/ 0 w 389"/>
                <a:gd name="T17" fmla="*/ 132 h 210"/>
                <a:gd name="T18" fmla="*/ 51 w 389"/>
                <a:gd name="T19" fmla="*/ 70 h 210"/>
                <a:gd name="T20" fmla="*/ 85 w 389"/>
                <a:gd name="T21" fmla="*/ 76 h 210"/>
                <a:gd name="T22" fmla="*/ 104 w 389"/>
                <a:gd name="T23" fmla="*/ 75 h 210"/>
                <a:gd name="T24" fmla="*/ 87 w 389"/>
                <a:gd name="T25" fmla="*/ 74 h 210"/>
                <a:gd name="T26" fmla="*/ 73 w 389"/>
                <a:gd name="T27" fmla="*/ 63 h 210"/>
                <a:gd name="T28" fmla="*/ 122 w 389"/>
                <a:gd name="T29" fmla="*/ 46 h 210"/>
                <a:gd name="T30" fmla="*/ 215 w 389"/>
                <a:gd name="T31" fmla="*/ 7 h 210"/>
                <a:gd name="T32" fmla="*/ 211 w 389"/>
                <a:gd name="T33" fmla="*/ 48 h 210"/>
                <a:gd name="T34" fmla="*/ 297 w 389"/>
                <a:gd name="T35" fmla="*/ 70 h 210"/>
                <a:gd name="T36" fmla="*/ 360 w 389"/>
                <a:gd name="T37" fmla="*/ 110 h 210"/>
                <a:gd name="T38" fmla="*/ 331 w 389"/>
                <a:gd name="T39" fmla="*/ 126 h 210"/>
                <a:gd name="T40" fmla="*/ 366 w 389"/>
                <a:gd name="T41" fmla="*/ 158 h 210"/>
                <a:gd name="T42" fmla="*/ 389 w 389"/>
                <a:gd name="T43" fmla="*/ 208 h 210"/>
                <a:gd name="T44" fmla="*/ 372 w 389"/>
                <a:gd name="T45" fmla="*/ 16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10">
                  <a:moveTo>
                    <a:pt x="372" y="169"/>
                  </a:moveTo>
                  <a:cubicBezTo>
                    <a:pt x="368" y="141"/>
                    <a:pt x="348" y="129"/>
                    <a:pt x="348" y="129"/>
                  </a:cubicBezTo>
                  <a:cubicBezTo>
                    <a:pt x="366" y="123"/>
                    <a:pt x="366" y="99"/>
                    <a:pt x="366" y="99"/>
                  </a:cubicBezTo>
                  <a:cubicBezTo>
                    <a:pt x="362" y="114"/>
                    <a:pt x="337" y="116"/>
                    <a:pt x="319" y="88"/>
                  </a:cubicBezTo>
                  <a:cubicBezTo>
                    <a:pt x="301" y="59"/>
                    <a:pt x="261" y="42"/>
                    <a:pt x="221" y="42"/>
                  </a:cubicBezTo>
                  <a:cubicBezTo>
                    <a:pt x="245" y="12"/>
                    <a:pt x="211" y="0"/>
                    <a:pt x="211" y="0"/>
                  </a:cubicBezTo>
                  <a:cubicBezTo>
                    <a:pt x="211" y="29"/>
                    <a:pt x="176" y="35"/>
                    <a:pt x="176" y="35"/>
                  </a:cubicBezTo>
                  <a:cubicBezTo>
                    <a:pt x="176" y="35"/>
                    <a:pt x="94" y="38"/>
                    <a:pt x="69" y="62"/>
                  </a:cubicBezTo>
                  <a:cubicBezTo>
                    <a:pt x="26" y="62"/>
                    <a:pt x="7" y="88"/>
                    <a:pt x="0" y="132"/>
                  </a:cubicBezTo>
                  <a:cubicBezTo>
                    <a:pt x="1" y="129"/>
                    <a:pt x="15" y="78"/>
                    <a:pt x="51" y="70"/>
                  </a:cubicBezTo>
                  <a:cubicBezTo>
                    <a:pt x="63" y="68"/>
                    <a:pt x="72" y="67"/>
                    <a:pt x="85" y="76"/>
                  </a:cubicBezTo>
                  <a:cubicBezTo>
                    <a:pt x="97" y="85"/>
                    <a:pt x="104" y="79"/>
                    <a:pt x="104" y="75"/>
                  </a:cubicBezTo>
                  <a:cubicBezTo>
                    <a:pt x="104" y="75"/>
                    <a:pt x="96" y="83"/>
                    <a:pt x="87" y="74"/>
                  </a:cubicBezTo>
                  <a:cubicBezTo>
                    <a:pt x="77" y="65"/>
                    <a:pt x="73" y="63"/>
                    <a:pt x="73" y="63"/>
                  </a:cubicBezTo>
                  <a:cubicBezTo>
                    <a:pt x="73" y="63"/>
                    <a:pt x="89" y="51"/>
                    <a:pt x="122" y="46"/>
                  </a:cubicBezTo>
                  <a:cubicBezTo>
                    <a:pt x="155" y="41"/>
                    <a:pt x="217" y="42"/>
                    <a:pt x="215" y="7"/>
                  </a:cubicBezTo>
                  <a:cubicBezTo>
                    <a:pt x="229" y="17"/>
                    <a:pt x="226" y="33"/>
                    <a:pt x="211" y="48"/>
                  </a:cubicBezTo>
                  <a:cubicBezTo>
                    <a:pt x="229" y="45"/>
                    <a:pt x="279" y="51"/>
                    <a:pt x="297" y="70"/>
                  </a:cubicBezTo>
                  <a:cubicBezTo>
                    <a:pt x="315" y="89"/>
                    <a:pt x="345" y="128"/>
                    <a:pt x="360" y="110"/>
                  </a:cubicBezTo>
                  <a:cubicBezTo>
                    <a:pt x="360" y="124"/>
                    <a:pt x="344" y="128"/>
                    <a:pt x="331" y="126"/>
                  </a:cubicBezTo>
                  <a:cubicBezTo>
                    <a:pt x="331" y="126"/>
                    <a:pt x="358" y="133"/>
                    <a:pt x="366" y="158"/>
                  </a:cubicBezTo>
                  <a:cubicBezTo>
                    <a:pt x="373" y="184"/>
                    <a:pt x="374" y="210"/>
                    <a:pt x="389" y="208"/>
                  </a:cubicBezTo>
                  <a:cubicBezTo>
                    <a:pt x="383" y="208"/>
                    <a:pt x="377" y="197"/>
                    <a:pt x="372" y="16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1" name="Freeform 1163"/>
            <p:cNvSpPr/>
            <p:nvPr/>
          </p:nvSpPr>
          <p:spPr bwMode="auto">
            <a:xfrm>
              <a:off x="1384301" y="5373688"/>
              <a:ext cx="17463" cy="53975"/>
            </a:xfrm>
            <a:custGeom>
              <a:avLst/>
              <a:gdLst>
                <a:gd name="T0" fmla="*/ 23 w 34"/>
                <a:gd name="T1" fmla="*/ 88 h 99"/>
                <a:gd name="T2" fmla="*/ 23 w 34"/>
                <a:gd name="T3" fmla="*/ 38 h 99"/>
                <a:gd name="T4" fmla="*/ 0 w 34"/>
                <a:gd name="T5" fmla="*/ 0 h 99"/>
                <a:gd name="T6" fmla="*/ 31 w 34"/>
                <a:gd name="T7" fmla="*/ 51 h 99"/>
                <a:gd name="T8" fmla="*/ 25 w 34"/>
                <a:gd name="T9" fmla="*/ 99 h 99"/>
                <a:gd name="T10" fmla="*/ 23 w 34"/>
                <a:gd name="T11" fmla="*/ 88 h 99"/>
              </a:gdLst>
              <a:ahLst/>
              <a:cxnLst>
                <a:cxn ang="0">
                  <a:pos x="T0" y="T1"/>
                </a:cxn>
                <a:cxn ang="0">
                  <a:pos x="T2" y="T3"/>
                </a:cxn>
                <a:cxn ang="0">
                  <a:pos x="T4" y="T5"/>
                </a:cxn>
                <a:cxn ang="0">
                  <a:pos x="T6" y="T7"/>
                </a:cxn>
                <a:cxn ang="0">
                  <a:pos x="T8" y="T9"/>
                </a:cxn>
                <a:cxn ang="0">
                  <a:pos x="T10" y="T11"/>
                </a:cxn>
              </a:cxnLst>
              <a:rect l="0" t="0" r="r" b="b"/>
              <a:pathLst>
                <a:path w="34" h="99">
                  <a:moveTo>
                    <a:pt x="23" y="88"/>
                  </a:moveTo>
                  <a:cubicBezTo>
                    <a:pt x="23" y="88"/>
                    <a:pt x="29" y="59"/>
                    <a:pt x="23" y="38"/>
                  </a:cubicBezTo>
                  <a:cubicBezTo>
                    <a:pt x="17" y="17"/>
                    <a:pt x="0" y="0"/>
                    <a:pt x="0" y="0"/>
                  </a:cubicBezTo>
                  <a:cubicBezTo>
                    <a:pt x="0" y="0"/>
                    <a:pt x="25" y="9"/>
                    <a:pt x="31" y="51"/>
                  </a:cubicBezTo>
                  <a:cubicBezTo>
                    <a:pt x="34" y="76"/>
                    <a:pt x="25" y="99"/>
                    <a:pt x="25" y="99"/>
                  </a:cubicBezTo>
                  <a:cubicBezTo>
                    <a:pt x="25" y="99"/>
                    <a:pt x="23" y="93"/>
                    <a:pt x="23" y="88"/>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2" name="Freeform 1164"/>
            <p:cNvSpPr/>
            <p:nvPr/>
          </p:nvSpPr>
          <p:spPr bwMode="auto">
            <a:xfrm>
              <a:off x="1228726" y="5392738"/>
              <a:ext cx="166688" cy="131763"/>
            </a:xfrm>
            <a:custGeom>
              <a:avLst/>
              <a:gdLst>
                <a:gd name="T0" fmla="*/ 293 w 313"/>
                <a:gd name="T1" fmla="*/ 40 h 244"/>
                <a:gd name="T2" fmla="*/ 299 w 313"/>
                <a:gd name="T3" fmla="*/ 67 h 244"/>
                <a:gd name="T4" fmla="*/ 272 w 313"/>
                <a:gd name="T5" fmla="*/ 41 h 244"/>
                <a:gd name="T6" fmla="*/ 230 w 313"/>
                <a:gd name="T7" fmla="*/ 11 h 244"/>
                <a:gd name="T8" fmla="*/ 243 w 313"/>
                <a:gd name="T9" fmla="*/ 31 h 244"/>
                <a:gd name="T10" fmla="*/ 186 w 313"/>
                <a:gd name="T11" fmla="*/ 0 h 244"/>
                <a:gd name="T12" fmla="*/ 181 w 313"/>
                <a:gd name="T13" fmla="*/ 28 h 244"/>
                <a:gd name="T14" fmla="*/ 176 w 313"/>
                <a:gd name="T15" fmla="*/ 59 h 244"/>
                <a:gd name="T16" fmla="*/ 158 w 313"/>
                <a:gd name="T17" fmla="*/ 41 h 244"/>
                <a:gd name="T18" fmla="*/ 129 w 313"/>
                <a:gd name="T19" fmla="*/ 23 h 244"/>
                <a:gd name="T20" fmla="*/ 101 w 313"/>
                <a:gd name="T21" fmla="*/ 4 h 244"/>
                <a:gd name="T22" fmla="*/ 127 w 313"/>
                <a:gd name="T23" fmla="*/ 33 h 244"/>
                <a:gd name="T24" fmla="*/ 77 w 313"/>
                <a:gd name="T25" fmla="*/ 12 h 244"/>
                <a:gd name="T26" fmla="*/ 106 w 313"/>
                <a:gd name="T27" fmla="*/ 54 h 244"/>
                <a:gd name="T28" fmla="*/ 33 w 313"/>
                <a:gd name="T29" fmla="*/ 16 h 244"/>
                <a:gd name="T30" fmla="*/ 14 w 313"/>
                <a:gd name="T31" fmla="*/ 64 h 244"/>
                <a:gd name="T32" fmla="*/ 5 w 313"/>
                <a:gd name="T33" fmla="*/ 69 h 244"/>
                <a:gd name="T34" fmla="*/ 5 w 313"/>
                <a:gd name="T35" fmla="*/ 152 h 244"/>
                <a:gd name="T36" fmla="*/ 158 w 313"/>
                <a:gd name="T37" fmla="*/ 244 h 244"/>
                <a:gd name="T38" fmla="*/ 313 w 313"/>
                <a:gd name="T39" fmla="*/ 171 h 244"/>
                <a:gd name="T40" fmla="*/ 313 w 313"/>
                <a:gd name="T41" fmla="*/ 63 h 244"/>
                <a:gd name="T42" fmla="*/ 293 w 313"/>
                <a:gd name="T43" fmla="*/ 4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3" h="244">
                  <a:moveTo>
                    <a:pt x="293" y="40"/>
                  </a:moveTo>
                  <a:cubicBezTo>
                    <a:pt x="293" y="40"/>
                    <a:pt x="301" y="56"/>
                    <a:pt x="299" y="67"/>
                  </a:cubicBezTo>
                  <a:cubicBezTo>
                    <a:pt x="299" y="67"/>
                    <a:pt x="292" y="54"/>
                    <a:pt x="272" y="41"/>
                  </a:cubicBezTo>
                  <a:cubicBezTo>
                    <a:pt x="252" y="28"/>
                    <a:pt x="237" y="22"/>
                    <a:pt x="230" y="11"/>
                  </a:cubicBezTo>
                  <a:cubicBezTo>
                    <a:pt x="230" y="11"/>
                    <a:pt x="231" y="25"/>
                    <a:pt x="243" y="31"/>
                  </a:cubicBezTo>
                  <a:cubicBezTo>
                    <a:pt x="243" y="31"/>
                    <a:pt x="202" y="40"/>
                    <a:pt x="186" y="0"/>
                  </a:cubicBezTo>
                  <a:cubicBezTo>
                    <a:pt x="186" y="0"/>
                    <a:pt x="187" y="17"/>
                    <a:pt x="181" y="28"/>
                  </a:cubicBezTo>
                  <a:cubicBezTo>
                    <a:pt x="174" y="39"/>
                    <a:pt x="168" y="51"/>
                    <a:pt x="176" y="59"/>
                  </a:cubicBezTo>
                  <a:cubicBezTo>
                    <a:pt x="176" y="59"/>
                    <a:pt x="166" y="57"/>
                    <a:pt x="158" y="41"/>
                  </a:cubicBezTo>
                  <a:cubicBezTo>
                    <a:pt x="151" y="25"/>
                    <a:pt x="140" y="25"/>
                    <a:pt x="129" y="23"/>
                  </a:cubicBezTo>
                  <a:cubicBezTo>
                    <a:pt x="118" y="21"/>
                    <a:pt x="103" y="19"/>
                    <a:pt x="101" y="4"/>
                  </a:cubicBezTo>
                  <a:cubicBezTo>
                    <a:pt x="101" y="4"/>
                    <a:pt x="96" y="25"/>
                    <a:pt x="127" y="33"/>
                  </a:cubicBezTo>
                  <a:cubicBezTo>
                    <a:pt x="127" y="33"/>
                    <a:pt x="95" y="44"/>
                    <a:pt x="77" y="12"/>
                  </a:cubicBezTo>
                  <a:cubicBezTo>
                    <a:pt x="77" y="12"/>
                    <a:pt x="80" y="45"/>
                    <a:pt x="106" y="54"/>
                  </a:cubicBezTo>
                  <a:cubicBezTo>
                    <a:pt x="106" y="54"/>
                    <a:pt x="51" y="52"/>
                    <a:pt x="33" y="16"/>
                  </a:cubicBezTo>
                  <a:cubicBezTo>
                    <a:pt x="33" y="16"/>
                    <a:pt x="44" y="49"/>
                    <a:pt x="14" y="64"/>
                  </a:cubicBezTo>
                  <a:cubicBezTo>
                    <a:pt x="11" y="66"/>
                    <a:pt x="8" y="67"/>
                    <a:pt x="5" y="69"/>
                  </a:cubicBezTo>
                  <a:cubicBezTo>
                    <a:pt x="5" y="152"/>
                    <a:pt x="5" y="152"/>
                    <a:pt x="5" y="152"/>
                  </a:cubicBezTo>
                  <a:cubicBezTo>
                    <a:pt x="5" y="172"/>
                    <a:pt x="0" y="244"/>
                    <a:pt x="158" y="244"/>
                  </a:cubicBezTo>
                  <a:cubicBezTo>
                    <a:pt x="236" y="244"/>
                    <a:pt x="313" y="226"/>
                    <a:pt x="313" y="171"/>
                  </a:cubicBezTo>
                  <a:cubicBezTo>
                    <a:pt x="313" y="63"/>
                    <a:pt x="313" y="63"/>
                    <a:pt x="313" y="63"/>
                  </a:cubicBezTo>
                  <a:cubicBezTo>
                    <a:pt x="308" y="54"/>
                    <a:pt x="307" y="45"/>
                    <a:pt x="293" y="40"/>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3" name="Freeform 1165"/>
            <p:cNvSpPr/>
            <p:nvPr/>
          </p:nvSpPr>
          <p:spPr bwMode="auto">
            <a:xfrm>
              <a:off x="1300163" y="5456238"/>
              <a:ext cx="26988" cy="11113"/>
            </a:xfrm>
            <a:custGeom>
              <a:avLst/>
              <a:gdLst>
                <a:gd name="T0" fmla="*/ 46 w 50"/>
                <a:gd name="T1" fmla="*/ 20 h 22"/>
                <a:gd name="T2" fmla="*/ 42 w 50"/>
                <a:gd name="T3" fmla="*/ 11 h 22"/>
                <a:gd name="T4" fmla="*/ 26 w 50"/>
                <a:gd name="T5" fmla="*/ 4 h 22"/>
                <a:gd name="T6" fmla="*/ 11 w 50"/>
                <a:gd name="T7" fmla="*/ 10 h 22"/>
                <a:gd name="T8" fmla="*/ 4 w 50"/>
                <a:gd name="T9" fmla="*/ 20 h 22"/>
                <a:gd name="T10" fmla="*/ 4 w 50"/>
                <a:gd name="T11" fmla="*/ 20 h 22"/>
                <a:gd name="T12" fmla="*/ 4 w 50"/>
                <a:gd name="T13" fmla="*/ 20 h 22"/>
                <a:gd name="T14" fmla="*/ 1 w 50"/>
                <a:gd name="T15" fmla="*/ 21 h 22"/>
                <a:gd name="T16" fmla="*/ 0 w 50"/>
                <a:gd name="T17" fmla="*/ 19 h 22"/>
                <a:gd name="T18" fmla="*/ 7 w 50"/>
                <a:gd name="T19" fmla="*/ 9 h 22"/>
                <a:gd name="T20" fmla="*/ 26 w 50"/>
                <a:gd name="T21" fmla="*/ 0 h 22"/>
                <a:gd name="T22" fmla="*/ 45 w 50"/>
                <a:gd name="T23" fmla="*/ 8 h 22"/>
                <a:gd name="T24" fmla="*/ 50 w 50"/>
                <a:gd name="T25" fmla="*/ 20 h 22"/>
                <a:gd name="T26" fmla="*/ 48 w 50"/>
                <a:gd name="T27" fmla="*/ 22 h 22"/>
                <a:gd name="T28" fmla="*/ 46 w 50"/>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2">
                  <a:moveTo>
                    <a:pt x="46" y="20"/>
                  </a:moveTo>
                  <a:cubicBezTo>
                    <a:pt x="46" y="19"/>
                    <a:pt x="45" y="14"/>
                    <a:pt x="42" y="11"/>
                  </a:cubicBezTo>
                  <a:cubicBezTo>
                    <a:pt x="39" y="7"/>
                    <a:pt x="34" y="4"/>
                    <a:pt x="26" y="4"/>
                  </a:cubicBezTo>
                  <a:cubicBezTo>
                    <a:pt x="20" y="4"/>
                    <a:pt x="15" y="7"/>
                    <a:pt x="11" y="10"/>
                  </a:cubicBezTo>
                  <a:cubicBezTo>
                    <a:pt x="7" y="14"/>
                    <a:pt x="5" y="18"/>
                    <a:pt x="4" y="20"/>
                  </a:cubicBezTo>
                  <a:cubicBezTo>
                    <a:pt x="4" y="20"/>
                    <a:pt x="4" y="20"/>
                    <a:pt x="4" y="20"/>
                  </a:cubicBezTo>
                  <a:cubicBezTo>
                    <a:pt x="4" y="20"/>
                    <a:pt x="4" y="20"/>
                    <a:pt x="4" y="20"/>
                  </a:cubicBezTo>
                  <a:cubicBezTo>
                    <a:pt x="4" y="21"/>
                    <a:pt x="2" y="22"/>
                    <a:pt x="1" y="21"/>
                  </a:cubicBezTo>
                  <a:cubicBezTo>
                    <a:pt x="0" y="21"/>
                    <a:pt x="0" y="20"/>
                    <a:pt x="0" y="19"/>
                  </a:cubicBezTo>
                  <a:cubicBezTo>
                    <a:pt x="0" y="19"/>
                    <a:pt x="2" y="14"/>
                    <a:pt x="7" y="9"/>
                  </a:cubicBezTo>
                  <a:cubicBezTo>
                    <a:pt x="11" y="5"/>
                    <a:pt x="17" y="0"/>
                    <a:pt x="26" y="0"/>
                  </a:cubicBezTo>
                  <a:cubicBezTo>
                    <a:pt x="35" y="0"/>
                    <a:pt x="41" y="4"/>
                    <a:pt x="45" y="8"/>
                  </a:cubicBezTo>
                  <a:cubicBezTo>
                    <a:pt x="49" y="12"/>
                    <a:pt x="50" y="17"/>
                    <a:pt x="50" y="20"/>
                  </a:cubicBezTo>
                  <a:cubicBezTo>
                    <a:pt x="50" y="21"/>
                    <a:pt x="49" y="22"/>
                    <a:pt x="48" y="22"/>
                  </a:cubicBezTo>
                  <a:cubicBezTo>
                    <a:pt x="47" y="22"/>
                    <a:pt x="46" y="21"/>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4" name="Freeform 1166"/>
            <p:cNvSpPr/>
            <p:nvPr/>
          </p:nvSpPr>
          <p:spPr bwMode="auto">
            <a:xfrm>
              <a:off x="1254126" y="5437188"/>
              <a:ext cx="20638" cy="15875"/>
            </a:xfrm>
            <a:custGeom>
              <a:avLst/>
              <a:gdLst>
                <a:gd name="T0" fmla="*/ 2 w 39"/>
                <a:gd name="T1" fmla="*/ 28 h 28"/>
                <a:gd name="T2" fmla="*/ 0 w 39"/>
                <a:gd name="T3" fmla="*/ 26 h 28"/>
                <a:gd name="T4" fmla="*/ 8 w 39"/>
                <a:gd name="T5" fmla="*/ 4 h 28"/>
                <a:gd name="T6" fmla="*/ 18 w 39"/>
                <a:gd name="T7" fmla="*/ 0 h 28"/>
                <a:gd name="T8" fmla="*/ 35 w 39"/>
                <a:gd name="T9" fmla="*/ 12 h 28"/>
                <a:gd name="T10" fmla="*/ 39 w 39"/>
                <a:gd name="T11" fmla="*/ 23 h 28"/>
                <a:gd name="T12" fmla="*/ 38 w 39"/>
                <a:gd name="T13" fmla="*/ 25 h 28"/>
                <a:gd name="T14" fmla="*/ 36 w 39"/>
                <a:gd name="T15" fmla="*/ 24 h 28"/>
                <a:gd name="T16" fmla="*/ 35 w 39"/>
                <a:gd name="T17" fmla="*/ 21 h 28"/>
                <a:gd name="T18" fmla="*/ 32 w 39"/>
                <a:gd name="T19" fmla="*/ 14 h 28"/>
                <a:gd name="T20" fmla="*/ 18 w 39"/>
                <a:gd name="T21" fmla="*/ 4 h 28"/>
                <a:gd name="T22" fmla="*/ 8 w 39"/>
                <a:gd name="T23" fmla="*/ 10 h 28"/>
                <a:gd name="T24" fmla="*/ 4 w 39"/>
                <a:gd name="T25" fmla="*/ 23 h 28"/>
                <a:gd name="T26" fmla="*/ 3 w 39"/>
                <a:gd name="T27" fmla="*/ 26 h 28"/>
                <a:gd name="T28" fmla="*/ 3 w 39"/>
                <a:gd name="T29" fmla="*/ 26 h 28"/>
                <a:gd name="T30" fmla="*/ 3 w 39"/>
                <a:gd name="T31" fmla="*/ 26 h 28"/>
                <a:gd name="T32" fmla="*/ 2 w 39"/>
                <a:gd name="T33" fmla="*/ 28 h 28"/>
                <a:gd name="T34" fmla="*/ 2 w 39"/>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28">
                  <a:moveTo>
                    <a:pt x="2" y="28"/>
                  </a:moveTo>
                  <a:cubicBezTo>
                    <a:pt x="1" y="28"/>
                    <a:pt x="0" y="27"/>
                    <a:pt x="0" y="26"/>
                  </a:cubicBezTo>
                  <a:cubicBezTo>
                    <a:pt x="0" y="26"/>
                    <a:pt x="1" y="12"/>
                    <a:pt x="8" y="4"/>
                  </a:cubicBezTo>
                  <a:cubicBezTo>
                    <a:pt x="10" y="2"/>
                    <a:pt x="14" y="0"/>
                    <a:pt x="18" y="0"/>
                  </a:cubicBezTo>
                  <a:cubicBezTo>
                    <a:pt x="26" y="0"/>
                    <a:pt x="32" y="6"/>
                    <a:pt x="35" y="12"/>
                  </a:cubicBezTo>
                  <a:cubicBezTo>
                    <a:pt x="38" y="18"/>
                    <a:pt x="39" y="23"/>
                    <a:pt x="39" y="23"/>
                  </a:cubicBezTo>
                  <a:cubicBezTo>
                    <a:pt x="39" y="24"/>
                    <a:pt x="39" y="25"/>
                    <a:pt x="38" y="25"/>
                  </a:cubicBezTo>
                  <a:cubicBezTo>
                    <a:pt x="37" y="26"/>
                    <a:pt x="36" y="25"/>
                    <a:pt x="36" y="24"/>
                  </a:cubicBezTo>
                  <a:cubicBezTo>
                    <a:pt x="36" y="24"/>
                    <a:pt x="36" y="23"/>
                    <a:pt x="35" y="21"/>
                  </a:cubicBezTo>
                  <a:cubicBezTo>
                    <a:pt x="34" y="19"/>
                    <a:pt x="33" y="16"/>
                    <a:pt x="32" y="14"/>
                  </a:cubicBezTo>
                  <a:cubicBezTo>
                    <a:pt x="29" y="8"/>
                    <a:pt x="24" y="4"/>
                    <a:pt x="18" y="4"/>
                  </a:cubicBezTo>
                  <a:cubicBezTo>
                    <a:pt x="13" y="4"/>
                    <a:pt x="10" y="7"/>
                    <a:pt x="8" y="10"/>
                  </a:cubicBezTo>
                  <a:cubicBezTo>
                    <a:pt x="6" y="14"/>
                    <a:pt x="4" y="19"/>
                    <a:pt x="4" y="23"/>
                  </a:cubicBezTo>
                  <a:cubicBezTo>
                    <a:pt x="4" y="25"/>
                    <a:pt x="3" y="26"/>
                    <a:pt x="3" y="26"/>
                  </a:cubicBezTo>
                  <a:cubicBezTo>
                    <a:pt x="3" y="26"/>
                    <a:pt x="3" y="26"/>
                    <a:pt x="3" y="26"/>
                  </a:cubicBezTo>
                  <a:cubicBezTo>
                    <a:pt x="3" y="26"/>
                    <a:pt x="3" y="26"/>
                    <a:pt x="3" y="26"/>
                  </a:cubicBezTo>
                  <a:cubicBezTo>
                    <a:pt x="3"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5" name="Freeform 1167"/>
            <p:cNvSpPr/>
            <p:nvPr/>
          </p:nvSpPr>
          <p:spPr bwMode="auto">
            <a:xfrm>
              <a:off x="1343026" y="5437188"/>
              <a:ext cx="22225" cy="15875"/>
            </a:xfrm>
            <a:custGeom>
              <a:avLst/>
              <a:gdLst>
                <a:gd name="T0" fmla="*/ 2 w 40"/>
                <a:gd name="T1" fmla="*/ 28 h 28"/>
                <a:gd name="T2" fmla="*/ 1 w 40"/>
                <a:gd name="T3" fmla="*/ 26 h 28"/>
                <a:gd name="T4" fmla="*/ 9 w 40"/>
                <a:gd name="T5" fmla="*/ 4 h 28"/>
                <a:gd name="T6" fmla="*/ 19 w 40"/>
                <a:gd name="T7" fmla="*/ 0 h 28"/>
                <a:gd name="T8" fmla="*/ 35 w 40"/>
                <a:gd name="T9" fmla="*/ 12 h 28"/>
                <a:gd name="T10" fmla="*/ 40 w 40"/>
                <a:gd name="T11" fmla="*/ 23 h 28"/>
                <a:gd name="T12" fmla="*/ 39 w 40"/>
                <a:gd name="T13" fmla="*/ 25 h 28"/>
                <a:gd name="T14" fmla="*/ 36 w 40"/>
                <a:gd name="T15" fmla="*/ 24 h 28"/>
                <a:gd name="T16" fmla="*/ 36 w 40"/>
                <a:gd name="T17" fmla="*/ 21 h 28"/>
                <a:gd name="T18" fmla="*/ 32 w 40"/>
                <a:gd name="T19" fmla="*/ 14 h 28"/>
                <a:gd name="T20" fmla="*/ 19 w 40"/>
                <a:gd name="T21" fmla="*/ 4 h 28"/>
                <a:gd name="T22" fmla="*/ 8 w 40"/>
                <a:gd name="T23" fmla="*/ 10 h 28"/>
                <a:gd name="T24" fmla="*/ 4 w 40"/>
                <a:gd name="T25" fmla="*/ 23 h 28"/>
                <a:gd name="T26" fmla="*/ 4 w 40"/>
                <a:gd name="T27" fmla="*/ 26 h 28"/>
                <a:gd name="T28" fmla="*/ 4 w 40"/>
                <a:gd name="T29" fmla="*/ 26 h 28"/>
                <a:gd name="T30" fmla="*/ 4 w 40"/>
                <a:gd name="T31" fmla="*/ 26 h 28"/>
                <a:gd name="T32" fmla="*/ 2 w 40"/>
                <a:gd name="T33" fmla="*/ 28 h 28"/>
                <a:gd name="T34" fmla="*/ 2 w 40"/>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8">
                  <a:moveTo>
                    <a:pt x="2" y="28"/>
                  </a:moveTo>
                  <a:cubicBezTo>
                    <a:pt x="1" y="28"/>
                    <a:pt x="0" y="27"/>
                    <a:pt x="1" y="26"/>
                  </a:cubicBezTo>
                  <a:cubicBezTo>
                    <a:pt x="1" y="26"/>
                    <a:pt x="1" y="12"/>
                    <a:pt x="9" y="4"/>
                  </a:cubicBezTo>
                  <a:cubicBezTo>
                    <a:pt x="11" y="2"/>
                    <a:pt x="14" y="0"/>
                    <a:pt x="19" y="0"/>
                  </a:cubicBezTo>
                  <a:cubicBezTo>
                    <a:pt x="27" y="0"/>
                    <a:pt x="32" y="6"/>
                    <a:pt x="35" y="12"/>
                  </a:cubicBezTo>
                  <a:cubicBezTo>
                    <a:pt x="39" y="18"/>
                    <a:pt x="40" y="23"/>
                    <a:pt x="40" y="23"/>
                  </a:cubicBezTo>
                  <a:cubicBezTo>
                    <a:pt x="40" y="24"/>
                    <a:pt x="39" y="25"/>
                    <a:pt x="39" y="25"/>
                  </a:cubicBezTo>
                  <a:cubicBezTo>
                    <a:pt x="38" y="26"/>
                    <a:pt x="37" y="25"/>
                    <a:pt x="36" y="24"/>
                  </a:cubicBezTo>
                  <a:cubicBezTo>
                    <a:pt x="36" y="24"/>
                    <a:pt x="36" y="23"/>
                    <a:pt x="36" y="21"/>
                  </a:cubicBezTo>
                  <a:cubicBezTo>
                    <a:pt x="35" y="19"/>
                    <a:pt x="34" y="16"/>
                    <a:pt x="32" y="14"/>
                  </a:cubicBezTo>
                  <a:cubicBezTo>
                    <a:pt x="30" y="8"/>
                    <a:pt x="25" y="4"/>
                    <a:pt x="19" y="4"/>
                  </a:cubicBezTo>
                  <a:cubicBezTo>
                    <a:pt x="14" y="4"/>
                    <a:pt x="11" y="7"/>
                    <a:pt x="8" y="10"/>
                  </a:cubicBezTo>
                  <a:cubicBezTo>
                    <a:pt x="6" y="14"/>
                    <a:pt x="5" y="19"/>
                    <a:pt x="4" y="23"/>
                  </a:cubicBezTo>
                  <a:cubicBezTo>
                    <a:pt x="4" y="25"/>
                    <a:pt x="4" y="26"/>
                    <a:pt x="4" y="26"/>
                  </a:cubicBezTo>
                  <a:cubicBezTo>
                    <a:pt x="4" y="26"/>
                    <a:pt x="4" y="26"/>
                    <a:pt x="4" y="26"/>
                  </a:cubicBezTo>
                  <a:cubicBezTo>
                    <a:pt x="4" y="26"/>
                    <a:pt x="4" y="26"/>
                    <a:pt x="4" y="26"/>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6" name="Freeform 1168"/>
            <p:cNvSpPr/>
            <p:nvPr/>
          </p:nvSpPr>
          <p:spPr bwMode="auto">
            <a:xfrm>
              <a:off x="1285876" y="5481638"/>
              <a:ext cx="53975" cy="82550"/>
            </a:xfrm>
            <a:custGeom>
              <a:avLst/>
              <a:gdLst>
                <a:gd name="T0" fmla="*/ 9 w 103"/>
                <a:gd name="T1" fmla="*/ 6 h 156"/>
                <a:gd name="T2" fmla="*/ 103 w 103"/>
                <a:gd name="T3" fmla="*/ 0 h 156"/>
                <a:gd name="T4" fmla="*/ 50 w 103"/>
                <a:gd name="T5" fmla="*/ 156 h 156"/>
                <a:gd name="T6" fmla="*/ 9 w 103"/>
                <a:gd name="T7" fmla="*/ 6 h 156"/>
              </a:gdLst>
              <a:ahLst/>
              <a:cxnLst>
                <a:cxn ang="0">
                  <a:pos x="T0" y="T1"/>
                </a:cxn>
                <a:cxn ang="0">
                  <a:pos x="T2" y="T3"/>
                </a:cxn>
                <a:cxn ang="0">
                  <a:pos x="T4" y="T5"/>
                </a:cxn>
                <a:cxn ang="0">
                  <a:pos x="T6" y="T7"/>
                </a:cxn>
              </a:cxnLst>
              <a:rect l="0" t="0" r="r" b="b"/>
              <a:pathLst>
                <a:path w="103" h="156">
                  <a:moveTo>
                    <a:pt x="9" y="6"/>
                  </a:moveTo>
                  <a:cubicBezTo>
                    <a:pt x="9" y="6"/>
                    <a:pt x="62" y="11"/>
                    <a:pt x="103" y="0"/>
                  </a:cubicBezTo>
                  <a:cubicBezTo>
                    <a:pt x="90" y="93"/>
                    <a:pt x="77" y="156"/>
                    <a:pt x="50" y="156"/>
                  </a:cubicBezTo>
                  <a:cubicBezTo>
                    <a:pt x="23" y="156"/>
                    <a:pt x="0" y="122"/>
                    <a:pt x="9" y="6"/>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7" name="Freeform 1169"/>
            <p:cNvSpPr/>
            <p:nvPr/>
          </p:nvSpPr>
          <p:spPr bwMode="auto">
            <a:xfrm>
              <a:off x="1290638" y="5521326"/>
              <a:ext cx="39688" cy="42863"/>
            </a:xfrm>
            <a:custGeom>
              <a:avLst/>
              <a:gdLst>
                <a:gd name="T0" fmla="*/ 35 w 72"/>
                <a:gd name="T1" fmla="*/ 0 h 81"/>
                <a:gd name="T2" fmla="*/ 0 w 72"/>
                <a:gd name="T3" fmla="*/ 29 h 81"/>
                <a:gd name="T4" fmla="*/ 39 w 72"/>
                <a:gd name="T5" fmla="*/ 81 h 81"/>
                <a:gd name="T6" fmla="*/ 72 w 72"/>
                <a:gd name="T7" fmla="*/ 36 h 81"/>
                <a:gd name="T8" fmla="*/ 35 w 72"/>
                <a:gd name="T9" fmla="*/ 0 h 81"/>
              </a:gdLst>
              <a:ahLst/>
              <a:cxnLst>
                <a:cxn ang="0">
                  <a:pos x="T0" y="T1"/>
                </a:cxn>
                <a:cxn ang="0">
                  <a:pos x="T2" y="T3"/>
                </a:cxn>
                <a:cxn ang="0">
                  <a:pos x="T4" y="T5"/>
                </a:cxn>
                <a:cxn ang="0">
                  <a:pos x="T6" y="T7"/>
                </a:cxn>
                <a:cxn ang="0">
                  <a:pos x="T8" y="T9"/>
                </a:cxn>
              </a:cxnLst>
              <a:rect l="0" t="0" r="r" b="b"/>
              <a:pathLst>
                <a:path w="72" h="81">
                  <a:moveTo>
                    <a:pt x="35" y="0"/>
                  </a:moveTo>
                  <a:cubicBezTo>
                    <a:pt x="20" y="0"/>
                    <a:pt x="7" y="12"/>
                    <a:pt x="0" y="29"/>
                  </a:cubicBezTo>
                  <a:cubicBezTo>
                    <a:pt x="7" y="68"/>
                    <a:pt x="22" y="81"/>
                    <a:pt x="39" y="81"/>
                  </a:cubicBezTo>
                  <a:cubicBezTo>
                    <a:pt x="53" y="81"/>
                    <a:pt x="63" y="64"/>
                    <a:pt x="72" y="36"/>
                  </a:cubicBezTo>
                  <a:cubicBezTo>
                    <a:pt x="66" y="15"/>
                    <a:pt x="51" y="0"/>
                    <a:pt x="35"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8" name="Rectangle 1170"/>
            <p:cNvSpPr>
              <a:spLocks noChangeArrowheads="1"/>
            </p:cNvSpPr>
            <p:nvPr/>
          </p:nvSpPr>
          <p:spPr bwMode="auto">
            <a:xfrm>
              <a:off x="1225551" y="54419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49" name="Rectangle 1171"/>
            <p:cNvSpPr>
              <a:spLocks noChangeArrowheads="1"/>
            </p:cNvSpPr>
            <p:nvPr/>
          </p:nvSpPr>
          <p:spPr bwMode="auto">
            <a:xfrm>
              <a:off x="1225551" y="54419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0" name="Freeform 1172"/>
            <p:cNvSpPr>
              <a:spLocks noEditPoints="1"/>
            </p:cNvSpPr>
            <p:nvPr/>
          </p:nvSpPr>
          <p:spPr bwMode="auto">
            <a:xfrm>
              <a:off x="1257301" y="54276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close/>
                  <a:moveTo>
                    <a:pt x="12" y="0"/>
                  </a:moveTo>
                  <a:lnTo>
                    <a:pt x="0" y="22"/>
                  </a:lnTo>
                  <a:lnTo>
                    <a:pt x="4" y="22"/>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1" name="Freeform 1173"/>
            <p:cNvSpPr>
              <a:spLocks noEditPoints="1"/>
            </p:cNvSpPr>
            <p:nvPr/>
          </p:nvSpPr>
          <p:spPr bwMode="auto">
            <a:xfrm>
              <a:off x="1257301" y="5427663"/>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5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moveTo>
                    <a:pt x="12" y="0"/>
                  </a:moveTo>
                  <a:lnTo>
                    <a:pt x="0" y="22"/>
                  </a:lnTo>
                  <a:lnTo>
                    <a:pt x="4" y="22"/>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2" name="Rectangle 1174"/>
            <p:cNvSpPr>
              <a:spLocks noChangeArrowheads="1"/>
            </p:cNvSpPr>
            <p:nvPr/>
          </p:nvSpPr>
          <p:spPr bwMode="auto">
            <a:xfrm>
              <a:off x="1384301" y="54419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3" name="Rectangle 1175"/>
            <p:cNvSpPr>
              <a:spLocks noChangeArrowheads="1"/>
            </p:cNvSpPr>
            <p:nvPr/>
          </p:nvSpPr>
          <p:spPr bwMode="auto">
            <a:xfrm>
              <a:off x="1384301" y="54419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4" name="Freeform 1176"/>
            <p:cNvSpPr>
              <a:spLocks noEditPoints="1"/>
            </p:cNvSpPr>
            <p:nvPr/>
          </p:nvSpPr>
          <p:spPr bwMode="auto">
            <a:xfrm>
              <a:off x="1344613" y="5427663"/>
              <a:ext cx="31750" cy="34925"/>
            </a:xfrm>
            <a:custGeom>
              <a:avLst/>
              <a:gdLst>
                <a:gd name="T0" fmla="*/ 18 w 20"/>
                <a:gd name="T1" fmla="*/ 0 h 22"/>
                <a:gd name="T2" fmla="*/ 6 w 20"/>
                <a:gd name="T3" fmla="*/ 22 h 22"/>
                <a:gd name="T4" fmla="*/ 8 w 20"/>
                <a:gd name="T5" fmla="*/ 22 h 22"/>
                <a:gd name="T6" fmla="*/ 20 w 20"/>
                <a:gd name="T7" fmla="*/ 0 h 22"/>
                <a:gd name="T8" fmla="*/ 18 w 20"/>
                <a:gd name="T9" fmla="*/ 0 h 22"/>
                <a:gd name="T10" fmla="*/ 12 w 20"/>
                <a:gd name="T11" fmla="*/ 0 h 22"/>
                <a:gd name="T12" fmla="*/ 0 w 20"/>
                <a:gd name="T13" fmla="*/ 22 h 22"/>
                <a:gd name="T14" fmla="*/ 4 w 20"/>
                <a:gd name="T15" fmla="*/ 22 h 22"/>
                <a:gd name="T16" fmla="*/ 16 w 20"/>
                <a:gd name="T17" fmla="*/ 0 h 22"/>
                <a:gd name="T18" fmla="*/ 12 w 20"/>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
                  <a:moveTo>
                    <a:pt x="18" y="0"/>
                  </a:moveTo>
                  <a:lnTo>
                    <a:pt x="6" y="22"/>
                  </a:lnTo>
                  <a:lnTo>
                    <a:pt x="8" y="22"/>
                  </a:lnTo>
                  <a:lnTo>
                    <a:pt x="20" y="0"/>
                  </a:lnTo>
                  <a:lnTo>
                    <a:pt x="18" y="0"/>
                  </a:lnTo>
                  <a:close/>
                  <a:moveTo>
                    <a:pt x="12" y="0"/>
                  </a:moveTo>
                  <a:lnTo>
                    <a:pt x="0" y="22"/>
                  </a:lnTo>
                  <a:lnTo>
                    <a:pt x="4" y="22"/>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5" name="Freeform 1177"/>
            <p:cNvSpPr>
              <a:spLocks noEditPoints="1"/>
            </p:cNvSpPr>
            <p:nvPr/>
          </p:nvSpPr>
          <p:spPr bwMode="auto">
            <a:xfrm>
              <a:off x="1344613" y="5427663"/>
              <a:ext cx="31750" cy="34925"/>
            </a:xfrm>
            <a:custGeom>
              <a:avLst/>
              <a:gdLst>
                <a:gd name="T0" fmla="*/ 18 w 20"/>
                <a:gd name="T1" fmla="*/ 0 h 22"/>
                <a:gd name="T2" fmla="*/ 6 w 20"/>
                <a:gd name="T3" fmla="*/ 22 h 22"/>
                <a:gd name="T4" fmla="*/ 8 w 20"/>
                <a:gd name="T5" fmla="*/ 22 h 22"/>
                <a:gd name="T6" fmla="*/ 20 w 20"/>
                <a:gd name="T7" fmla="*/ 0 h 22"/>
                <a:gd name="T8" fmla="*/ 18 w 20"/>
                <a:gd name="T9" fmla="*/ 0 h 22"/>
                <a:gd name="T10" fmla="*/ 12 w 20"/>
                <a:gd name="T11" fmla="*/ 0 h 22"/>
                <a:gd name="T12" fmla="*/ 0 w 20"/>
                <a:gd name="T13" fmla="*/ 22 h 22"/>
                <a:gd name="T14" fmla="*/ 4 w 20"/>
                <a:gd name="T15" fmla="*/ 22 h 22"/>
                <a:gd name="T16" fmla="*/ 16 w 20"/>
                <a:gd name="T17" fmla="*/ 0 h 22"/>
                <a:gd name="T18" fmla="*/ 12 w 20"/>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
                  <a:moveTo>
                    <a:pt x="18" y="0"/>
                  </a:moveTo>
                  <a:lnTo>
                    <a:pt x="6" y="22"/>
                  </a:lnTo>
                  <a:lnTo>
                    <a:pt x="8" y="22"/>
                  </a:lnTo>
                  <a:lnTo>
                    <a:pt x="20" y="0"/>
                  </a:lnTo>
                  <a:lnTo>
                    <a:pt x="18" y="0"/>
                  </a:lnTo>
                  <a:moveTo>
                    <a:pt x="12" y="0"/>
                  </a:moveTo>
                  <a:lnTo>
                    <a:pt x="0" y="22"/>
                  </a:lnTo>
                  <a:lnTo>
                    <a:pt x="4" y="22"/>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6" name="Freeform 1178"/>
            <p:cNvSpPr/>
            <p:nvPr/>
          </p:nvSpPr>
          <p:spPr bwMode="auto">
            <a:xfrm>
              <a:off x="1296988" y="5435601"/>
              <a:ext cx="33338" cy="11113"/>
            </a:xfrm>
            <a:custGeom>
              <a:avLst/>
              <a:gdLst>
                <a:gd name="T0" fmla="*/ 58 w 64"/>
                <a:gd name="T1" fmla="*/ 10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2 w 64"/>
                <a:gd name="T17" fmla="*/ 20 h 21"/>
                <a:gd name="T18" fmla="*/ 64 w 64"/>
                <a:gd name="T19" fmla="*/ 21 h 21"/>
                <a:gd name="T20" fmla="*/ 64 w 64"/>
                <a:gd name="T21" fmla="*/ 14 h 21"/>
                <a:gd name="T22" fmla="*/ 58 w 64"/>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10"/>
                  </a:moveTo>
                  <a:cubicBezTo>
                    <a:pt x="51" y="5"/>
                    <a:pt x="42"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0" y="5"/>
                    <a:pt x="48" y="9"/>
                    <a:pt x="55" y="14"/>
                  </a:cubicBezTo>
                  <a:cubicBezTo>
                    <a:pt x="58" y="16"/>
                    <a:pt x="60" y="18"/>
                    <a:pt x="62" y="20"/>
                  </a:cubicBezTo>
                  <a:cubicBezTo>
                    <a:pt x="63" y="20"/>
                    <a:pt x="63" y="21"/>
                    <a:pt x="64" y="21"/>
                  </a:cubicBezTo>
                  <a:cubicBezTo>
                    <a:pt x="64" y="14"/>
                    <a:pt x="64" y="14"/>
                    <a:pt x="64" y="14"/>
                  </a:cubicBezTo>
                  <a:cubicBezTo>
                    <a:pt x="62"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7" name="Freeform 1179"/>
            <p:cNvSpPr>
              <a:spLocks noEditPoints="1"/>
            </p:cNvSpPr>
            <p:nvPr/>
          </p:nvSpPr>
          <p:spPr bwMode="auto">
            <a:xfrm>
              <a:off x="1330326" y="5427663"/>
              <a:ext cx="53975" cy="34925"/>
            </a:xfrm>
            <a:custGeom>
              <a:avLst/>
              <a:gdLst>
                <a:gd name="T0" fmla="*/ 56 w 100"/>
                <a:gd name="T1" fmla="*/ 33 h 68"/>
                <a:gd name="T2" fmla="*/ 37 w 100"/>
                <a:gd name="T3" fmla="*/ 68 h 68"/>
                <a:gd name="T4" fmla="*/ 44 w 100"/>
                <a:gd name="T5" fmla="*/ 68 h 68"/>
                <a:gd name="T6" fmla="*/ 59 w 100"/>
                <a:gd name="T7" fmla="*/ 39 h 68"/>
                <a:gd name="T8" fmla="*/ 56 w 100"/>
                <a:gd name="T9" fmla="*/ 34 h 68"/>
                <a:gd name="T10" fmla="*/ 56 w 100"/>
                <a:gd name="T11" fmla="*/ 33 h 68"/>
                <a:gd name="T12" fmla="*/ 85 w 100"/>
                <a:gd name="T13" fmla="*/ 0 h 68"/>
                <a:gd name="T14" fmla="*/ 16 w 100"/>
                <a:gd name="T15" fmla="*/ 0 h 68"/>
                <a:gd name="T16" fmla="*/ 0 w 100"/>
                <a:gd name="T17" fmla="*/ 16 h 68"/>
                <a:gd name="T18" fmla="*/ 0 w 100"/>
                <a:gd name="T19" fmla="*/ 52 h 68"/>
                <a:gd name="T20" fmla="*/ 16 w 100"/>
                <a:gd name="T21" fmla="*/ 68 h 68"/>
                <a:gd name="T22" fmla="*/ 26 w 100"/>
                <a:gd name="T23" fmla="*/ 68 h 68"/>
                <a:gd name="T24" fmla="*/ 48 w 100"/>
                <a:gd name="T25" fmla="*/ 25 h 68"/>
                <a:gd name="T26" fmla="*/ 43 w 100"/>
                <a:gd name="T27" fmla="*/ 24 h 68"/>
                <a:gd name="T28" fmla="*/ 43 w 100"/>
                <a:gd name="T29" fmla="*/ 24 h 68"/>
                <a:gd name="T30" fmla="*/ 32 w 100"/>
                <a:gd name="T31" fmla="*/ 30 h 68"/>
                <a:gd name="T32" fmla="*/ 28 w 100"/>
                <a:gd name="T33" fmla="*/ 43 h 68"/>
                <a:gd name="T34" fmla="*/ 28 w 100"/>
                <a:gd name="T35" fmla="*/ 46 h 68"/>
                <a:gd name="T36" fmla="*/ 28 w 100"/>
                <a:gd name="T37" fmla="*/ 46 h 68"/>
                <a:gd name="T38" fmla="*/ 28 w 100"/>
                <a:gd name="T39" fmla="*/ 46 h 68"/>
                <a:gd name="T40" fmla="*/ 28 w 100"/>
                <a:gd name="T41" fmla="*/ 46 h 68"/>
                <a:gd name="T42" fmla="*/ 26 w 100"/>
                <a:gd name="T43" fmla="*/ 48 h 68"/>
                <a:gd name="T44" fmla="*/ 26 w 100"/>
                <a:gd name="T45" fmla="*/ 48 h 68"/>
                <a:gd name="T46" fmla="*/ 25 w 100"/>
                <a:gd name="T47" fmla="*/ 46 h 68"/>
                <a:gd name="T48" fmla="*/ 33 w 100"/>
                <a:gd name="T49" fmla="*/ 24 h 68"/>
                <a:gd name="T50" fmla="*/ 43 w 100"/>
                <a:gd name="T51" fmla="*/ 20 h 68"/>
                <a:gd name="T52" fmla="*/ 43 w 100"/>
                <a:gd name="T53" fmla="*/ 20 h 68"/>
                <a:gd name="T54" fmla="*/ 50 w 100"/>
                <a:gd name="T55" fmla="*/ 22 h 68"/>
                <a:gd name="T56" fmla="*/ 61 w 100"/>
                <a:gd name="T57" fmla="*/ 0 h 68"/>
                <a:gd name="T58" fmla="*/ 72 w 100"/>
                <a:gd name="T59" fmla="*/ 0 h 68"/>
                <a:gd name="T60" fmla="*/ 58 w 100"/>
                <a:gd name="T61" fmla="*/ 29 h 68"/>
                <a:gd name="T62" fmla="*/ 59 w 100"/>
                <a:gd name="T63" fmla="*/ 32 h 68"/>
                <a:gd name="T64" fmla="*/ 61 w 100"/>
                <a:gd name="T65" fmla="*/ 35 h 68"/>
                <a:gd name="T66" fmla="*/ 79 w 100"/>
                <a:gd name="T67" fmla="*/ 0 h 68"/>
                <a:gd name="T68" fmla="*/ 84 w 100"/>
                <a:gd name="T69" fmla="*/ 0 h 68"/>
                <a:gd name="T70" fmla="*/ 63 w 100"/>
                <a:gd name="T71" fmla="*/ 41 h 68"/>
                <a:gd name="T72" fmla="*/ 64 w 100"/>
                <a:gd name="T73" fmla="*/ 43 h 68"/>
                <a:gd name="T74" fmla="*/ 63 w 100"/>
                <a:gd name="T75" fmla="*/ 45 h 68"/>
                <a:gd name="T76" fmla="*/ 62 w 100"/>
                <a:gd name="T77" fmla="*/ 46 h 68"/>
                <a:gd name="T78" fmla="*/ 61 w 100"/>
                <a:gd name="T79" fmla="*/ 45 h 68"/>
                <a:gd name="T80" fmla="*/ 49 w 100"/>
                <a:gd name="T81" fmla="*/ 68 h 68"/>
                <a:gd name="T82" fmla="*/ 85 w 100"/>
                <a:gd name="T83" fmla="*/ 68 h 68"/>
                <a:gd name="T84" fmla="*/ 100 w 100"/>
                <a:gd name="T85" fmla="*/ 52 h 68"/>
                <a:gd name="T86" fmla="*/ 100 w 100"/>
                <a:gd name="T87" fmla="*/ 37 h 68"/>
                <a:gd name="T88" fmla="*/ 100 w 100"/>
                <a:gd name="T89" fmla="*/ 37 h 68"/>
                <a:gd name="T90" fmla="*/ 100 w 100"/>
                <a:gd name="T91" fmla="*/ 27 h 68"/>
                <a:gd name="T92" fmla="*/ 100 w 100"/>
                <a:gd name="T93" fmla="*/ 27 h 68"/>
                <a:gd name="T94" fmla="*/ 100 w 100"/>
                <a:gd name="T95" fmla="*/ 16 h 68"/>
                <a:gd name="T96" fmla="*/ 85 w 100"/>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68">
                  <a:moveTo>
                    <a:pt x="56" y="33"/>
                  </a:moveTo>
                  <a:cubicBezTo>
                    <a:pt x="37" y="68"/>
                    <a:pt x="37" y="68"/>
                    <a:pt x="37" y="68"/>
                  </a:cubicBezTo>
                  <a:cubicBezTo>
                    <a:pt x="44" y="68"/>
                    <a:pt x="44" y="68"/>
                    <a:pt x="44" y="68"/>
                  </a:cubicBezTo>
                  <a:cubicBezTo>
                    <a:pt x="59" y="39"/>
                    <a:pt x="59" y="39"/>
                    <a:pt x="59" y="39"/>
                  </a:cubicBezTo>
                  <a:cubicBezTo>
                    <a:pt x="58" y="37"/>
                    <a:pt x="57" y="35"/>
                    <a:pt x="56" y="34"/>
                  </a:cubicBezTo>
                  <a:cubicBezTo>
                    <a:pt x="56" y="33"/>
                    <a:pt x="56" y="33"/>
                    <a:pt x="56" y="33"/>
                  </a:cubicBezTo>
                  <a:moveTo>
                    <a:pt x="85" y="0"/>
                  </a:moveTo>
                  <a:cubicBezTo>
                    <a:pt x="16" y="0"/>
                    <a:pt x="16" y="0"/>
                    <a:pt x="16" y="0"/>
                  </a:cubicBezTo>
                  <a:cubicBezTo>
                    <a:pt x="7" y="0"/>
                    <a:pt x="0" y="7"/>
                    <a:pt x="0" y="16"/>
                  </a:cubicBezTo>
                  <a:cubicBezTo>
                    <a:pt x="0" y="52"/>
                    <a:pt x="0" y="52"/>
                    <a:pt x="0" y="52"/>
                  </a:cubicBezTo>
                  <a:cubicBezTo>
                    <a:pt x="0" y="61"/>
                    <a:pt x="7" y="68"/>
                    <a:pt x="16" y="68"/>
                  </a:cubicBezTo>
                  <a:cubicBezTo>
                    <a:pt x="26" y="68"/>
                    <a:pt x="26" y="68"/>
                    <a:pt x="26" y="68"/>
                  </a:cubicBezTo>
                  <a:cubicBezTo>
                    <a:pt x="48" y="25"/>
                    <a:pt x="48" y="25"/>
                    <a:pt x="48" y="25"/>
                  </a:cubicBezTo>
                  <a:cubicBezTo>
                    <a:pt x="47" y="24"/>
                    <a:pt x="45" y="24"/>
                    <a:pt x="43" y="24"/>
                  </a:cubicBezTo>
                  <a:cubicBezTo>
                    <a:pt x="43" y="24"/>
                    <a:pt x="43" y="24"/>
                    <a:pt x="43" y="24"/>
                  </a:cubicBezTo>
                  <a:cubicBezTo>
                    <a:pt x="38" y="24"/>
                    <a:pt x="35" y="27"/>
                    <a:pt x="32" y="30"/>
                  </a:cubicBezTo>
                  <a:cubicBezTo>
                    <a:pt x="30" y="34"/>
                    <a:pt x="29" y="39"/>
                    <a:pt x="28" y="43"/>
                  </a:cubicBezTo>
                  <a:cubicBezTo>
                    <a:pt x="28" y="45"/>
                    <a:pt x="28" y="46"/>
                    <a:pt x="28" y="46"/>
                  </a:cubicBezTo>
                  <a:cubicBezTo>
                    <a:pt x="28" y="46"/>
                    <a:pt x="28" y="46"/>
                    <a:pt x="28" y="46"/>
                  </a:cubicBezTo>
                  <a:cubicBezTo>
                    <a:pt x="28" y="46"/>
                    <a:pt x="28" y="46"/>
                    <a:pt x="28" y="46"/>
                  </a:cubicBezTo>
                  <a:cubicBezTo>
                    <a:pt x="28" y="46"/>
                    <a:pt x="28" y="46"/>
                    <a:pt x="28" y="46"/>
                  </a:cubicBezTo>
                  <a:cubicBezTo>
                    <a:pt x="28" y="47"/>
                    <a:pt x="27" y="48"/>
                    <a:pt x="26" y="48"/>
                  </a:cubicBezTo>
                  <a:cubicBezTo>
                    <a:pt x="26" y="48"/>
                    <a:pt x="26" y="48"/>
                    <a:pt x="26" y="48"/>
                  </a:cubicBezTo>
                  <a:cubicBezTo>
                    <a:pt x="25" y="48"/>
                    <a:pt x="24" y="47"/>
                    <a:pt x="25" y="46"/>
                  </a:cubicBezTo>
                  <a:cubicBezTo>
                    <a:pt x="25" y="46"/>
                    <a:pt x="25" y="32"/>
                    <a:pt x="33" y="24"/>
                  </a:cubicBezTo>
                  <a:cubicBezTo>
                    <a:pt x="35" y="22"/>
                    <a:pt x="38" y="20"/>
                    <a:pt x="43" y="20"/>
                  </a:cubicBezTo>
                  <a:cubicBezTo>
                    <a:pt x="43" y="20"/>
                    <a:pt x="43" y="20"/>
                    <a:pt x="43" y="20"/>
                  </a:cubicBezTo>
                  <a:cubicBezTo>
                    <a:pt x="45" y="20"/>
                    <a:pt x="48" y="21"/>
                    <a:pt x="50" y="22"/>
                  </a:cubicBezTo>
                  <a:cubicBezTo>
                    <a:pt x="61" y="0"/>
                    <a:pt x="61" y="0"/>
                    <a:pt x="61" y="0"/>
                  </a:cubicBezTo>
                  <a:cubicBezTo>
                    <a:pt x="72" y="0"/>
                    <a:pt x="72" y="0"/>
                    <a:pt x="72" y="0"/>
                  </a:cubicBezTo>
                  <a:cubicBezTo>
                    <a:pt x="58" y="29"/>
                    <a:pt x="58" y="29"/>
                    <a:pt x="58" y="29"/>
                  </a:cubicBezTo>
                  <a:cubicBezTo>
                    <a:pt x="58" y="30"/>
                    <a:pt x="59" y="31"/>
                    <a:pt x="59" y="32"/>
                  </a:cubicBezTo>
                  <a:cubicBezTo>
                    <a:pt x="60" y="33"/>
                    <a:pt x="60" y="34"/>
                    <a:pt x="61" y="35"/>
                  </a:cubicBezTo>
                  <a:cubicBezTo>
                    <a:pt x="79" y="0"/>
                    <a:pt x="79" y="0"/>
                    <a:pt x="79" y="0"/>
                  </a:cubicBezTo>
                  <a:cubicBezTo>
                    <a:pt x="84" y="0"/>
                    <a:pt x="84" y="0"/>
                    <a:pt x="84" y="0"/>
                  </a:cubicBezTo>
                  <a:cubicBezTo>
                    <a:pt x="63" y="41"/>
                    <a:pt x="63" y="41"/>
                    <a:pt x="63" y="41"/>
                  </a:cubicBezTo>
                  <a:cubicBezTo>
                    <a:pt x="64" y="42"/>
                    <a:pt x="64" y="43"/>
                    <a:pt x="64" y="43"/>
                  </a:cubicBezTo>
                  <a:cubicBezTo>
                    <a:pt x="64" y="44"/>
                    <a:pt x="63" y="45"/>
                    <a:pt x="63" y="45"/>
                  </a:cubicBezTo>
                  <a:cubicBezTo>
                    <a:pt x="62" y="46"/>
                    <a:pt x="62" y="46"/>
                    <a:pt x="62" y="46"/>
                  </a:cubicBezTo>
                  <a:cubicBezTo>
                    <a:pt x="62" y="46"/>
                    <a:pt x="61" y="45"/>
                    <a:pt x="61" y="45"/>
                  </a:cubicBezTo>
                  <a:cubicBezTo>
                    <a:pt x="49" y="68"/>
                    <a:pt x="49" y="68"/>
                    <a:pt x="49" y="68"/>
                  </a:cubicBezTo>
                  <a:cubicBezTo>
                    <a:pt x="85" y="68"/>
                    <a:pt x="85" y="68"/>
                    <a:pt x="85" y="68"/>
                  </a:cubicBezTo>
                  <a:cubicBezTo>
                    <a:pt x="93" y="68"/>
                    <a:pt x="100" y="61"/>
                    <a:pt x="100" y="52"/>
                  </a:cubicBezTo>
                  <a:cubicBezTo>
                    <a:pt x="100" y="37"/>
                    <a:pt x="100" y="37"/>
                    <a:pt x="100" y="37"/>
                  </a:cubicBezTo>
                  <a:cubicBezTo>
                    <a:pt x="100" y="37"/>
                    <a:pt x="100" y="37"/>
                    <a:pt x="100" y="37"/>
                  </a:cubicBezTo>
                  <a:cubicBezTo>
                    <a:pt x="100" y="27"/>
                    <a:pt x="100" y="27"/>
                    <a:pt x="100" y="27"/>
                  </a:cubicBezTo>
                  <a:cubicBezTo>
                    <a:pt x="100" y="27"/>
                    <a:pt x="100" y="27"/>
                    <a:pt x="100" y="27"/>
                  </a:cubicBezTo>
                  <a:cubicBezTo>
                    <a:pt x="100" y="16"/>
                    <a:pt x="100" y="16"/>
                    <a:pt x="100" y="16"/>
                  </a:cubicBezTo>
                  <a:cubicBezTo>
                    <a:pt x="100" y="7"/>
                    <a:pt x="93"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8" name="Freeform 1180"/>
            <p:cNvSpPr>
              <a:spLocks noEditPoints="1"/>
            </p:cNvSpPr>
            <p:nvPr/>
          </p:nvSpPr>
          <p:spPr bwMode="auto">
            <a:xfrm>
              <a:off x="1343026" y="5437188"/>
              <a:ext cx="22225" cy="15875"/>
            </a:xfrm>
            <a:custGeom>
              <a:avLst/>
              <a:gdLst>
                <a:gd name="T0" fmla="*/ 39 w 40"/>
                <a:gd name="T1" fmla="*/ 21 h 28"/>
                <a:gd name="T2" fmla="*/ 37 w 40"/>
                <a:gd name="T3" fmla="*/ 25 h 28"/>
                <a:gd name="T4" fmla="*/ 38 w 40"/>
                <a:gd name="T5" fmla="*/ 26 h 28"/>
                <a:gd name="T6" fmla="*/ 39 w 40"/>
                <a:gd name="T7" fmla="*/ 25 h 28"/>
                <a:gd name="T8" fmla="*/ 40 w 40"/>
                <a:gd name="T9" fmla="*/ 23 h 28"/>
                <a:gd name="T10" fmla="*/ 39 w 40"/>
                <a:gd name="T11" fmla="*/ 21 h 28"/>
                <a:gd name="T12" fmla="*/ 34 w 40"/>
                <a:gd name="T13" fmla="*/ 9 h 28"/>
                <a:gd name="T14" fmla="*/ 32 w 40"/>
                <a:gd name="T15" fmla="*/ 13 h 28"/>
                <a:gd name="T16" fmla="*/ 32 w 40"/>
                <a:gd name="T17" fmla="*/ 14 h 28"/>
                <a:gd name="T18" fmla="*/ 35 w 40"/>
                <a:gd name="T19" fmla="*/ 19 h 28"/>
                <a:gd name="T20" fmla="*/ 37 w 40"/>
                <a:gd name="T21" fmla="*/ 15 h 28"/>
                <a:gd name="T22" fmla="*/ 35 w 40"/>
                <a:gd name="T23" fmla="*/ 12 h 28"/>
                <a:gd name="T24" fmla="*/ 34 w 40"/>
                <a:gd name="T25" fmla="*/ 9 h 28"/>
                <a:gd name="T26" fmla="*/ 19 w 40"/>
                <a:gd name="T27" fmla="*/ 0 h 28"/>
                <a:gd name="T28" fmla="*/ 9 w 40"/>
                <a:gd name="T29" fmla="*/ 4 h 28"/>
                <a:gd name="T30" fmla="*/ 1 w 40"/>
                <a:gd name="T31" fmla="*/ 26 h 28"/>
                <a:gd name="T32" fmla="*/ 2 w 40"/>
                <a:gd name="T33" fmla="*/ 28 h 28"/>
                <a:gd name="T34" fmla="*/ 2 w 40"/>
                <a:gd name="T35" fmla="*/ 28 h 28"/>
                <a:gd name="T36" fmla="*/ 4 w 40"/>
                <a:gd name="T37" fmla="*/ 26 h 28"/>
                <a:gd name="T38" fmla="*/ 4 w 40"/>
                <a:gd name="T39" fmla="*/ 26 h 28"/>
                <a:gd name="T40" fmla="*/ 4 w 40"/>
                <a:gd name="T41" fmla="*/ 26 h 28"/>
                <a:gd name="T42" fmla="*/ 4 w 40"/>
                <a:gd name="T43" fmla="*/ 23 h 28"/>
                <a:gd name="T44" fmla="*/ 8 w 40"/>
                <a:gd name="T45" fmla="*/ 10 h 28"/>
                <a:gd name="T46" fmla="*/ 19 w 40"/>
                <a:gd name="T47" fmla="*/ 4 h 28"/>
                <a:gd name="T48" fmla="*/ 19 w 40"/>
                <a:gd name="T49" fmla="*/ 4 h 28"/>
                <a:gd name="T50" fmla="*/ 24 w 40"/>
                <a:gd name="T51" fmla="*/ 5 h 28"/>
                <a:gd name="T52" fmla="*/ 26 w 40"/>
                <a:gd name="T53" fmla="*/ 2 h 28"/>
                <a:gd name="T54" fmla="*/ 19 w 40"/>
                <a:gd name="T55" fmla="*/ 0 h 28"/>
                <a:gd name="T56" fmla="*/ 19 w 40"/>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28">
                  <a:moveTo>
                    <a:pt x="39" y="21"/>
                  </a:moveTo>
                  <a:cubicBezTo>
                    <a:pt x="37" y="25"/>
                    <a:pt x="37" y="25"/>
                    <a:pt x="37" y="25"/>
                  </a:cubicBezTo>
                  <a:cubicBezTo>
                    <a:pt x="37" y="25"/>
                    <a:pt x="38" y="26"/>
                    <a:pt x="38" y="26"/>
                  </a:cubicBezTo>
                  <a:cubicBezTo>
                    <a:pt x="38" y="26"/>
                    <a:pt x="38" y="26"/>
                    <a:pt x="39" y="25"/>
                  </a:cubicBezTo>
                  <a:cubicBezTo>
                    <a:pt x="39" y="25"/>
                    <a:pt x="40" y="24"/>
                    <a:pt x="40" y="23"/>
                  </a:cubicBezTo>
                  <a:cubicBezTo>
                    <a:pt x="40" y="23"/>
                    <a:pt x="40" y="22"/>
                    <a:pt x="39" y="21"/>
                  </a:cubicBezTo>
                  <a:moveTo>
                    <a:pt x="34" y="9"/>
                  </a:moveTo>
                  <a:cubicBezTo>
                    <a:pt x="32" y="13"/>
                    <a:pt x="32" y="13"/>
                    <a:pt x="32" y="13"/>
                  </a:cubicBezTo>
                  <a:cubicBezTo>
                    <a:pt x="32" y="13"/>
                    <a:pt x="32" y="13"/>
                    <a:pt x="32" y="14"/>
                  </a:cubicBezTo>
                  <a:cubicBezTo>
                    <a:pt x="33" y="15"/>
                    <a:pt x="34" y="17"/>
                    <a:pt x="35" y="19"/>
                  </a:cubicBezTo>
                  <a:cubicBezTo>
                    <a:pt x="37" y="15"/>
                    <a:pt x="37" y="15"/>
                    <a:pt x="37" y="15"/>
                  </a:cubicBezTo>
                  <a:cubicBezTo>
                    <a:pt x="36" y="14"/>
                    <a:pt x="36" y="13"/>
                    <a:pt x="35" y="12"/>
                  </a:cubicBezTo>
                  <a:cubicBezTo>
                    <a:pt x="35" y="11"/>
                    <a:pt x="34" y="10"/>
                    <a:pt x="34" y="9"/>
                  </a:cubicBezTo>
                  <a:moveTo>
                    <a:pt x="19" y="0"/>
                  </a:moveTo>
                  <a:cubicBezTo>
                    <a:pt x="14" y="0"/>
                    <a:pt x="11" y="2"/>
                    <a:pt x="9" y="4"/>
                  </a:cubicBezTo>
                  <a:cubicBezTo>
                    <a:pt x="1" y="12"/>
                    <a:pt x="1" y="26"/>
                    <a:pt x="1" y="26"/>
                  </a:cubicBezTo>
                  <a:cubicBezTo>
                    <a:pt x="0" y="27"/>
                    <a:pt x="1" y="28"/>
                    <a:pt x="2" y="28"/>
                  </a:cubicBezTo>
                  <a:cubicBezTo>
                    <a:pt x="2" y="28"/>
                    <a:pt x="2" y="28"/>
                    <a:pt x="2" y="28"/>
                  </a:cubicBezTo>
                  <a:cubicBezTo>
                    <a:pt x="3" y="28"/>
                    <a:pt x="4" y="27"/>
                    <a:pt x="4" y="26"/>
                  </a:cubicBezTo>
                  <a:cubicBezTo>
                    <a:pt x="4" y="26"/>
                    <a:pt x="4" y="26"/>
                    <a:pt x="4" y="26"/>
                  </a:cubicBezTo>
                  <a:cubicBezTo>
                    <a:pt x="4" y="26"/>
                    <a:pt x="4" y="26"/>
                    <a:pt x="4" y="26"/>
                  </a:cubicBezTo>
                  <a:cubicBezTo>
                    <a:pt x="4" y="26"/>
                    <a:pt x="4" y="25"/>
                    <a:pt x="4" y="23"/>
                  </a:cubicBezTo>
                  <a:cubicBezTo>
                    <a:pt x="5" y="19"/>
                    <a:pt x="6" y="14"/>
                    <a:pt x="8" y="10"/>
                  </a:cubicBezTo>
                  <a:cubicBezTo>
                    <a:pt x="11" y="7"/>
                    <a:pt x="14" y="4"/>
                    <a:pt x="19" y="4"/>
                  </a:cubicBezTo>
                  <a:cubicBezTo>
                    <a:pt x="19" y="4"/>
                    <a:pt x="19" y="4"/>
                    <a:pt x="19" y="4"/>
                  </a:cubicBezTo>
                  <a:cubicBezTo>
                    <a:pt x="21" y="4"/>
                    <a:pt x="23" y="4"/>
                    <a:pt x="24" y="5"/>
                  </a:cubicBezTo>
                  <a:cubicBezTo>
                    <a:pt x="26" y="2"/>
                    <a:pt x="26" y="2"/>
                    <a:pt x="26" y="2"/>
                  </a:cubicBezTo>
                  <a:cubicBezTo>
                    <a:pt x="24" y="1"/>
                    <a:pt x="21"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9" name="Rectangle 1181"/>
            <p:cNvSpPr>
              <a:spLocks noChangeArrowheads="1"/>
            </p:cNvSpPr>
            <p:nvPr/>
          </p:nvSpPr>
          <p:spPr bwMode="auto">
            <a:xfrm>
              <a:off x="1384301" y="5441951"/>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60" name="Rectangle 1182"/>
            <p:cNvSpPr>
              <a:spLocks noChangeArrowheads="1"/>
            </p:cNvSpPr>
            <p:nvPr/>
          </p:nvSpPr>
          <p:spPr bwMode="auto">
            <a:xfrm>
              <a:off x="1384301" y="54419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61" name="Freeform 1183"/>
            <p:cNvSpPr>
              <a:spLocks noEditPoints="1"/>
            </p:cNvSpPr>
            <p:nvPr/>
          </p:nvSpPr>
          <p:spPr bwMode="auto">
            <a:xfrm>
              <a:off x="1344613" y="5427663"/>
              <a:ext cx="31750" cy="34925"/>
            </a:xfrm>
            <a:custGeom>
              <a:avLst/>
              <a:gdLst>
                <a:gd name="T0" fmla="*/ 16 w 20"/>
                <a:gd name="T1" fmla="*/ 0 h 22"/>
                <a:gd name="T2" fmla="*/ 12 w 20"/>
                <a:gd name="T3" fmla="*/ 0 h 22"/>
                <a:gd name="T4" fmla="*/ 8 w 20"/>
                <a:gd name="T5" fmla="*/ 7 h 22"/>
                <a:gd name="T6" fmla="*/ 7 w 20"/>
                <a:gd name="T7" fmla="*/ 8 h 22"/>
                <a:gd name="T8" fmla="*/ 0 w 20"/>
                <a:gd name="T9" fmla="*/ 22 h 22"/>
                <a:gd name="T10" fmla="*/ 4 w 20"/>
                <a:gd name="T11" fmla="*/ 22 h 22"/>
                <a:gd name="T12" fmla="*/ 10 w 20"/>
                <a:gd name="T13" fmla="*/ 11 h 22"/>
                <a:gd name="T14" fmla="*/ 11 w 20"/>
                <a:gd name="T15" fmla="*/ 9 h 22"/>
                <a:gd name="T16" fmla="*/ 16 w 20"/>
                <a:gd name="T17" fmla="*/ 0 h 22"/>
                <a:gd name="T18" fmla="*/ 20 w 20"/>
                <a:gd name="T19" fmla="*/ 0 h 22"/>
                <a:gd name="T20" fmla="*/ 18 w 20"/>
                <a:gd name="T21" fmla="*/ 0 h 22"/>
                <a:gd name="T22" fmla="*/ 12 w 20"/>
                <a:gd name="T23" fmla="*/ 11 h 22"/>
                <a:gd name="T24" fmla="*/ 11 w 20"/>
                <a:gd name="T25" fmla="*/ 13 h 22"/>
                <a:gd name="T26" fmla="*/ 6 w 20"/>
                <a:gd name="T27" fmla="*/ 22 h 22"/>
                <a:gd name="T28" fmla="*/ 8 w 20"/>
                <a:gd name="T29" fmla="*/ 22 h 22"/>
                <a:gd name="T30" fmla="*/ 12 w 20"/>
                <a:gd name="T31" fmla="*/ 15 h 22"/>
                <a:gd name="T32" fmla="*/ 13 w 20"/>
                <a:gd name="T33" fmla="*/ 13 h 22"/>
                <a:gd name="T34" fmla="*/ 20 w 20"/>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2">
                  <a:moveTo>
                    <a:pt x="16" y="0"/>
                  </a:moveTo>
                  <a:lnTo>
                    <a:pt x="12" y="0"/>
                  </a:lnTo>
                  <a:lnTo>
                    <a:pt x="8" y="7"/>
                  </a:lnTo>
                  <a:lnTo>
                    <a:pt x="7" y="8"/>
                  </a:lnTo>
                  <a:lnTo>
                    <a:pt x="0" y="22"/>
                  </a:lnTo>
                  <a:lnTo>
                    <a:pt x="4" y="22"/>
                  </a:lnTo>
                  <a:lnTo>
                    <a:pt x="10" y="11"/>
                  </a:lnTo>
                  <a:lnTo>
                    <a:pt x="11" y="9"/>
                  </a:lnTo>
                  <a:lnTo>
                    <a:pt x="16" y="0"/>
                  </a:lnTo>
                  <a:close/>
                  <a:moveTo>
                    <a:pt x="20" y="0"/>
                  </a:moveTo>
                  <a:lnTo>
                    <a:pt x="18" y="0"/>
                  </a:lnTo>
                  <a:lnTo>
                    <a:pt x="12" y="11"/>
                  </a:lnTo>
                  <a:lnTo>
                    <a:pt x="11" y="13"/>
                  </a:lnTo>
                  <a:lnTo>
                    <a:pt x="6" y="22"/>
                  </a:lnTo>
                  <a:lnTo>
                    <a:pt x="8" y="22"/>
                  </a:lnTo>
                  <a:lnTo>
                    <a:pt x="12" y="15"/>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2" name="Freeform 1184"/>
            <p:cNvSpPr>
              <a:spLocks noEditPoints="1"/>
            </p:cNvSpPr>
            <p:nvPr/>
          </p:nvSpPr>
          <p:spPr bwMode="auto">
            <a:xfrm>
              <a:off x="1344613" y="5427663"/>
              <a:ext cx="31750" cy="34925"/>
            </a:xfrm>
            <a:custGeom>
              <a:avLst/>
              <a:gdLst>
                <a:gd name="T0" fmla="*/ 16 w 20"/>
                <a:gd name="T1" fmla="*/ 0 h 22"/>
                <a:gd name="T2" fmla="*/ 12 w 20"/>
                <a:gd name="T3" fmla="*/ 0 h 22"/>
                <a:gd name="T4" fmla="*/ 8 w 20"/>
                <a:gd name="T5" fmla="*/ 7 h 22"/>
                <a:gd name="T6" fmla="*/ 7 w 20"/>
                <a:gd name="T7" fmla="*/ 8 h 22"/>
                <a:gd name="T8" fmla="*/ 0 w 20"/>
                <a:gd name="T9" fmla="*/ 22 h 22"/>
                <a:gd name="T10" fmla="*/ 4 w 20"/>
                <a:gd name="T11" fmla="*/ 22 h 22"/>
                <a:gd name="T12" fmla="*/ 10 w 20"/>
                <a:gd name="T13" fmla="*/ 11 h 22"/>
                <a:gd name="T14" fmla="*/ 11 w 20"/>
                <a:gd name="T15" fmla="*/ 9 h 22"/>
                <a:gd name="T16" fmla="*/ 16 w 20"/>
                <a:gd name="T17" fmla="*/ 0 h 22"/>
                <a:gd name="T18" fmla="*/ 20 w 20"/>
                <a:gd name="T19" fmla="*/ 0 h 22"/>
                <a:gd name="T20" fmla="*/ 18 w 20"/>
                <a:gd name="T21" fmla="*/ 0 h 22"/>
                <a:gd name="T22" fmla="*/ 12 w 20"/>
                <a:gd name="T23" fmla="*/ 11 h 22"/>
                <a:gd name="T24" fmla="*/ 11 w 20"/>
                <a:gd name="T25" fmla="*/ 13 h 22"/>
                <a:gd name="T26" fmla="*/ 6 w 20"/>
                <a:gd name="T27" fmla="*/ 22 h 22"/>
                <a:gd name="T28" fmla="*/ 8 w 20"/>
                <a:gd name="T29" fmla="*/ 22 h 22"/>
                <a:gd name="T30" fmla="*/ 12 w 20"/>
                <a:gd name="T31" fmla="*/ 15 h 22"/>
                <a:gd name="T32" fmla="*/ 13 w 20"/>
                <a:gd name="T33" fmla="*/ 13 h 22"/>
                <a:gd name="T34" fmla="*/ 20 w 20"/>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2">
                  <a:moveTo>
                    <a:pt x="16" y="0"/>
                  </a:moveTo>
                  <a:lnTo>
                    <a:pt x="12" y="0"/>
                  </a:lnTo>
                  <a:lnTo>
                    <a:pt x="8" y="7"/>
                  </a:lnTo>
                  <a:lnTo>
                    <a:pt x="7" y="8"/>
                  </a:lnTo>
                  <a:lnTo>
                    <a:pt x="0" y="22"/>
                  </a:lnTo>
                  <a:lnTo>
                    <a:pt x="4" y="22"/>
                  </a:lnTo>
                  <a:lnTo>
                    <a:pt x="10" y="11"/>
                  </a:lnTo>
                  <a:lnTo>
                    <a:pt x="11" y="9"/>
                  </a:lnTo>
                  <a:lnTo>
                    <a:pt x="16" y="0"/>
                  </a:lnTo>
                  <a:moveTo>
                    <a:pt x="20" y="0"/>
                  </a:moveTo>
                  <a:lnTo>
                    <a:pt x="18" y="0"/>
                  </a:lnTo>
                  <a:lnTo>
                    <a:pt x="12" y="11"/>
                  </a:lnTo>
                  <a:lnTo>
                    <a:pt x="11" y="13"/>
                  </a:lnTo>
                  <a:lnTo>
                    <a:pt x="6" y="22"/>
                  </a:lnTo>
                  <a:lnTo>
                    <a:pt x="8" y="22"/>
                  </a:lnTo>
                  <a:lnTo>
                    <a:pt x="12" y="15"/>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3" name="Freeform 1185"/>
            <p:cNvSpPr/>
            <p:nvPr/>
          </p:nvSpPr>
          <p:spPr bwMode="auto">
            <a:xfrm>
              <a:off x="1330326" y="5426076"/>
              <a:ext cx="55563" cy="38100"/>
            </a:xfrm>
            <a:custGeom>
              <a:avLst/>
              <a:gdLst>
                <a:gd name="T0" fmla="*/ 18 w 104"/>
                <a:gd name="T1" fmla="*/ 70 h 70"/>
                <a:gd name="T2" fmla="*/ 0 w 104"/>
                <a:gd name="T3" fmla="*/ 53 h 70"/>
                <a:gd name="T4" fmla="*/ 0 w 104"/>
                <a:gd name="T5" fmla="*/ 17 h 70"/>
                <a:gd name="T6" fmla="*/ 18 w 104"/>
                <a:gd name="T7" fmla="*/ 0 h 70"/>
                <a:gd name="T8" fmla="*/ 18 w 104"/>
                <a:gd name="T9" fmla="*/ 1 h 70"/>
                <a:gd name="T10" fmla="*/ 18 w 104"/>
                <a:gd name="T11" fmla="*/ 3 h 70"/>
                <a:gd name="T12" fmla="*/ 3 w 104"/>
                <a:gd name="T13" fmla="*/ 17 h 70"/>
                <a:gd name="T14" fmla="*/ 3 w 104"/>
                <a:gd name="T15" fmla="*/ 53 h 70"/>
                <a:gd name="T16" fmla="*/ 18 w 104"/>
                <a:gd name="T17" fmla="*/ 68 h 70"/>
                <a:gd name="T18" fmla="*/ 87 w 104"/>
                <a:gd name="T19" fmla="*/ 68 h 70"/>
                <a:gd name="T20" fmla="*/ 101 w 104"/>
                <a:gd name="T21" fmla="*/ 53 h 70"/>
                <a:gd name="T22" fmla="*/ 101 w 104"/>
                <a:gd name="T23" fmla="*/ 17 h 70"/>
                <a:gd name="T24" fmla="*/ 87 w 104"/>
                <a:gd name="T25" fmla="*/ 3 h 70"/>
                <a:gd name="T26" fmla="*/ 18 w 104"/>
                <a:gd name="T27" fmla="*/ 3 h 70"/>
                <a:gd name="T28" fmla="*/ 18 w 104"/>
                <a:gd name="T29" fmla="*/ 1 h 70"/>
                <a:gd name="T30" fmla="*/ 18 w 104"/>
                <a:gd name="T31" fmla="*/ 0 h 70"/>
                <a:gd name="T32" fmla="*/ 87 w 104"/>
                <a:gd name="T33" fmla="*/ 0 h 70"/>
                <a:gd name="T34" fmla="*/ 104 w 104"/>
                <a:gd name="T35" fmla="*/ 17 h 70"/>
                <a:gd name="T36" fmla="*/ 104 w 104"/>
                <a:gd name="T37" fmla="*/ 53 h 70"/>
                <a:gd name="T38" fmla="*/ 87 w 104"/>
                <a:gd name="T39" fmla="*/ 70 h 70"/>
                <a:gd name="T40" fmla="*/ 18 w 104"/>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0">
                  <a:moveTo>
                    <a:pt x="18" y="70"/>
                  </a:moveTo>
                  <a:cubicBezTo>
                    <a:pt x="8" y="70"/>
                    <a:pt x="0" y="63"/>
                    <a:pt x="0" y="53"/>
                  </a:cubicBezTo>
                  <a:cubicBezTo>
                    <a:pt x="0" y="17"/>
                    <a:pt x="0" y="17"/>
                    <a:pt x="0" y="17"/>
                  </a:cubicBezTo>
                  <a:cubicBezTo>
                    <a:pt x="0" y="8"/>
                    <a:pt x="8" y="0"/>
                    <a:pt x="18" y="0"/>
                  </a:cubicBezTo>
                  <a:cubicBezTo>
                    <a:pt x="18" y="1"/>
                    <a:pt x="18" y="1"/>
                    <a:pt x="18" y="1"/>
                  </a:cubicBezTo>
                  <a:cubicBezTo>
                    <a:pt x="18" y="3"/>
                    <a:pt x="18" y="3"/>
                    <a:pt x="18" y="3"/>
                  </a:cubicBezTo>
                  <a:cubicBezTo>
                    <a:pt x="10" y="3"/>
                    <a:pt x="3" y="9"/>
                    <a:pt x="3" y="17"/>
                  </a:cubicBezTo>
                  <a:cubicBezTo>
                    <a:pt x="3" y="53"/>
                    <a:pt x="3" y="53"/>
                    <a:pt x="3" y="53"/>
                  </a:cubicBezTo>
                  <a:cubicBezTo>
                    <a:pt x="3" y="61"/>
                    <a:pt x="10" y="68"/>
                    <a:pt x="18" y="68"/>
                  </a:cubicBezTo>
                  <a:cubicBezTo>
                    <a:pt x="87" y="68"/>
                    <a:pt x="87" y="68"/>
                    <a:pt x="87" y="68"/>
                  </a:cubicBezTo>
                  <a:cubicBezTo>
                    <a:pt x="95" y="68"/>
                    <a:pt x="101" y="61"/>
                    <a:pt x="101" y="53"/>
                  </a:cubicBezTo>
                  <a:cubicBezTo>
                    <a:pt x="101" y="17"/>
                    <a:pt x="101" y="17"/>
                    <a:pt x="101" y="17"/>
                  </a:cubicBezTo>
                  <a:cubicBezTo>
                    <a:pt x="101" y="9"/>
                    <a:pt x="95" y="3"/>
                    <a:pt x="87" y="3"/>
                  </a:cubicBezTo>
                  <a:cubicBezTo>
                    <a:pt x="18" y="3"/>
                    <a:pt x="18" y="3"/>
                    <a:pt x="18" y="3"/>
                  </a:cubicBezTo>
                  <a:cubicBezTo>
                    <a:pt x="18" y="1"/>
                    <a:pt x="18" y="1"/>
                    <a:pt x="18" y="1"/>
                  </a:cubicBezTo>
                  <a:cubicBezTo>
                    <a:pt x="18" y="0"/>
                    <a:pt x="18" y="0"/>
                    <a:pt x="18" y="0"/>
                  </a:cubicBezTo>
                  <a:cubicBezTo>
                    <a:pt x="87" y="0"/>
                    <a:pt x="87" y="0"/>
                    <a:pt x="87" y="0"/>
                  </a:cubicBezTo>
                  <a:cubicBezTo>
                    <a:pt x="96" y="0"/>
                    <a:pt x="104" y="8"/>
                    <a:pt x="104" y="17"/>
                  </a:cubicBezTo>
                  <a:cubicBezTo>
                    <a:pt x="104" y="53"/>
                    <a:pt x="104" y="53"/>
                    <a:pt x="104" y="53"/>
                  </a:cubicBezTo>
                  <a:cubicBezTo>
                    <a:pt x="104" y="63"/>
                    <a:pt x="96" y="70"/>
                    <a:pt x="87" y="70"/>
                  </a:cubicBezTo>
                  <a:lnTo>
                    <a:pt x="18"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4" name="Freeform 1186"/>
            <p:cNvSpPr>
              <a:spLocks noEditPoints="1"/>
            </p:cNvSpPr>
            <p:nvPr/>
          </p:nvSpPr>
          <p:spPr bwMode="auto">
            <a:xfrm>
              <a:off x="1243013" y="5427663"/>
              <a:ext cx="53975" cy="34925"/>
            </a:xfrm>
            <a:custGeom>
              <a:avLst/>
              <a:gdLst>
                <a:gd name="T0" fmla="*/ 54 w 100"/>
                <a:gd name="T1" fmla="*/ 36 h 68"/>
                <a:gd name="T2" fmla="*/ 38 w 100"/>
                <a:gd name="T3" fmla="*/ 68 h 68"/>
                <a:gd name="T4" fmla="*/ 44 w 100"/>
                <a:gd name="T5" fmla="*/ 68 h 68"/>
                <a:gd name="T6" fmla="*/ 57 w 100"/>
                <a:gd name="T7" fmla="*/ 43 h 68"/>
                <a:gd name="T8" fmla="*/ 56 w 100"/>
                <a:gd name="T9" fmla="*/ 41 h 68"/>
                <a:gd name="T10" fmla="*/ 54 w 100"/>
                <a:gd name="T11" fmla="*/ 36 h 68"/>
                <a:gd name="T12" fmla="*/ 85 w 100"/>
                <a:gd name="T13" fmla="*/ 0 h 68"/>
                <a:gd name="T14" fmla="*/ 16 w 100"/>
                <a:gd name="T15" fmla="*/ 0 h 68"/>
                <a:gd name="T16" fmla="*/ 0 w 100"/>
                <a:gd name="T17" fmla="*/ 16 h 68"/>
                <a:gd name="T18" fmla="*/ 0 w 100"/>
                <a:gd name="T19" fmla="*/ 52 h 68"/>
                <a:gd name="T20" fmla="*/ 16 w 100"/>
                <a:gd name="T21" fmla="*/ 68 h 68"/>
                <a:gd name="T22" fmla="*/ 26 w 100"/>
                <a:gd name="T23" fmla="*/ 68 h 68"/>
                <a:gd name="T24" fmla="*/ 48 w 100"/>
                <a:gd name="T25" fmla="*/ 27 h 68"/>
                <a:gd name="T26" fmla="*/ 39 w 100"/>
                <a:gd name="T27" fmla="*/ 24 h 68"/>
                <a:gd name="T28" fmla="*/ 39 w 100"/>
                <a:gd name="T29" fmla="*/ 24 h 68"/>
                <a:gd name="T30" fmla="*/ 29 w 100"/>
                <a:gd name="T31" fmla="*/ 30 h 68"/>
                <a:gd name="T32" fmla="*/ 25 w 100"/>
                <a:gd name="T33" fmla="*/ 43 h 68"/>
                <a:gd name="T34" fmla="*/ 24 w 100"/>
                <a:gd name="T35" fmla="*/ 46 h 68"/>
                <a:gd name="T36" fmla="*/ 24 w 100"/>
                <a:gd name="T37" fmla="*/ 46 h 68"/>
                <a:gd name="T38" fmla="*/ 24 w 100"/>
                <a:gd name="T39" fmla="*/ 46 h 68"/>
                <a:gd name="T40" fmla="*/ 24 w 100"/>
                <a:gd name="T41" fmla="*/ 46 h 68"/>
                <a:gd name="T42" fmla="*/ 23 w 100"/>
                <a:gd name="T43" fmla="*/ 48 h 68"/>
                <a:gd name="T44" fmla="*/ 23 w 100"/>
                <a:gd name="T45" fmla="*/ 48 h 68"/>
                <a:gd name="T46" fmla="*/ 21 w 100"/>
                <a:gd name="T47" fmla="*/ 46 h 68"/>
                <a:gd name="T48" fmla="*/ 29 w 100"/>
                <a:gd name="T49" fmla="*/ 24 h 68"/>
                <a:gd name="T50" fmla="*/ 39 w 100"/>
                <a:gd name="T51" fmla="*/ 20 h 68"/>
                <a:gd name="T52" fmla="*/ 39 w 100"/>
                <a:gd name="T53" fmla="*/ 20 h 68"/>
                <a:gd name="T54" fmla="*/ 49 w 100"/>
                <a:gd name="T55" fmla="*/ 24 h 68"/>
                <a:gd name="T56" fmla="*/ 61 w 100"/>
                <a:gd name="T57" fmla="*/ 0 h 68"/>
                <a:gd name="T58" fmla="*/ 72 w 100"/>
                <a:gd name="T59" fmla="*/ 0 h 68"/>
                <a:gd name="T60" fmla="*/ 56 w 100"/>
                <a:gd name="T61" fmla="*/ 32 h 68"/>
                <a:gd name="T62" fmla="*/ 59 w 100"/>
                <a:gd name="T63" fmla="*/ 39 h 68"/>
                <a:gd name="T64" fmla="*/ 79 w 100"/>
                <a:gd name="T65" fmla="*/ 0 h 68"/>
                <a:gd name="T66" fmla="*/ 84 w 100"/>
                <a:gd name="T67" fmla="*/ 0 h 68"/>
                <a:gd name="T68" fmla="*/ 49 w 100"/>
                <a:gd name="T69" fmla="*/ 68 h 68"/>
                <a:gd name="T70" fmla="*/ 85 w 100"/>
                <a:gd name="T71" fmla="*/ 68 h 68"/>
                <a:gd name="T72" fmla="*/ 100 w 100"/>
                <a:gd name="T73" fmla="*/ 52 h 68"/>
                <a:gd name="T74" fmla="*/ 100 w 100"/>
                <a:gd name="T75" fmla="*/ 36 h 68"/>
                <a:gd name="T76" fmla="*/ 100 w 100"/>
                <a:gd name="T77" fmla="*/ 36 h 68"/>
                <a:gd name="T78" fmla="*/ 100 w 100"/>
                <a:gd name="T79" fmla="*/ 29 h 68"/>
                <a:gd name="T80" fmla="*/ 100 w 100"/>
                <a:gd name="T81" fmla="*/ 29 h 68"/>
                <a:gd name="T82" fmla="*/ 100 w 100"/>
                <a:gd name="T83" fmla="*/ 16 h 68"/>
                <a:gd name="T84" fmla="*/ 85 w 100"/>
                <a:gd name="T8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68">
                  <a:moveTo>
                    <a:pt x="54" y="36"/>
                  </a:moveTo>
                  <a:cubicBezTo>
                    <a:pt x="38" y="68"/>
                    <a:pt x="38" y="68"/>
                    <a:pt x="38" y="68"/>
                  </a:cubicBezTo>
                  <a:cubicBezTo>
                    <a:pt x="44" y="68"/>
                    <a:pt x="44" y="68"/>
                    <a:pt x="44" y="68"/>
                  </a:cubicBezTo>
                  <a:cubicBezTo>
                    <a:pt x="57" y="43"/>
                    <a:pt x="57" y="43"/>
                    <a:pt x="57" y="43"/>
                  </a:cubicBezTo>
                  <a:cubicBezTo>
                    <a:pt x="56" y="43"/>
                    <a:pt x="56" y="42"/>
                    <a:pt x="56" y="41"/>
                  </a:cubicBezTo>
                  <a:cubicBezTo>
                    <a:pt x="55" y="40"/>
                    <a:pt x="55" y="38"/>
                    <a:pt x="54" y="36"/>
                  </a:cubicBezTo>
                  <a:moveTo>
                    <a:pt x="85" y="0"/>
                  </a:moveTo>
                  <a:cubicBezTo>
                    <a:pt x="16" y="0"/>
                    <a:pt x="16" y="0"/>
                    <a:pt x="16" y="0"/>
                  </a:cubicBezTo>
                  <a:cubicBezTo>
                    <a:pt x="7" y="0"/>
                    <a:pt x="0" y="7"/>
                    <a:pt x="0" y="16"/>
                  </a:cubicBezTo>
                  <a:cubicBezTo>
                    <a:pt x="0" y="52"/>
                    <a:pt x="0" y="52"/>
                    <a:pt x="0" y="52"/>
                  </a:cubicBezTo>
                  <a:cubicBezTo>
                    <a:pt x="0" y="61"/>
                    <a:pt x="7" y="68"/>
                    <a:pt x="16" y="68"/>
                  </a:cubicBezTo>
                  <a:cubicBezTo>
                    <a:pt x="26" y="68"/>
                    <a:pt x="26" y="68"/>
                    <a:pt x="26" y="68"/>
                  </a:cubicBezTo>
                  <a:cubicBezTo>
                    <a:pt x="48" y="27"/>
                    <a:pt x="48" y="27"/>
                    <a:pt x="48" y="27"/>
                  </a:cubicBezTo>
                  <a:cubicBezTo>
                    <a:pt x="45" y="25"/>
                    <a:pt x="42" y="24"/>
                    <a:pt x="39" y="24"/>
                  </a:cubicBezTo>
                  <a:cubicBezTo>
                    <a:pt x="39" y="24"/>
                    <a:pt x="39" y="24"/>
                    <a:pt x="39" y="24"/>
                  </a:cubicBezTo>
                  <a:cubicBezTo>
                    <a:pt x="34" y="24"/>
                    <a:pt x="31" y="27"/>
                    <a:pt x="29" y="30"/>
                  </a:cubicBezTo>
                  <a:cubicBezTo>
                    <a:pt x="27" y="34"/>
                    <a:pt x="25" y="39"/>
                    <a:pt x="25" y="43"/>
                  </a:cubicBezTo>
                  <a:cubicBezTo>
                    <a:pt x="25" y="45"/>
                    <a:pt x="24" y="46"/>
                    <a:pt x="24" y="46"/>
                  </a:cubicBezTo>
                  <a:cubicBezTo>
                    <a:pt x="24" y="46"/>
                    <a:pt x="24" y="46"/>
                    <a:pt x="24" y="46"/>
                  </a:cubicBezTo>
                  <a:cubicBezTo>
                    <a:pt x="24" y="46"/>
                    <a:pt x="24" y="46"/>
                    <a:pt x="24" y="46"/>
                  </a:cubicBezTo>
                  <a:cubicBezTo>
                    <a:pt x="24" y="46"/>
                    <a:pt x="24" y="46"/>
                    <a:pt x="24" y="46"/>
                  </a:cubicBezTo>
                  <a:cubicBezTo>
                    <a:pt x="24" y="47"/>
                    <a:pt x="24" y="48"/>
                    <a:pt x="23" y="48"/>
                  </a:cubicBezTo>
                  <a:cubicBezTo>
                    <a:pt x="23" y="48"/>
                    <a:pt x="23" y="48"/>
                    <a:pt x="23" y="48"/>
                  </a:cubicBezTo>
                  <a:cubicBezTo>
                    <a:pt x="22" y="48"/>
                    <a:pt x="21" y="47"/>
                    <a:pt x="21" y="46"/>
                  </a:cubicBezTo>
                  <a:cubicBezTo>
                    <a:pt x="21" y="46"/>
                    <a:pt x="22" y="32"/>
                    <a:pt x="29" y="24"/>
                  </a:cubicBezTo>
                  <a:cubicBezTo>
                    <a:pt x="31" y="22"/>
                    <a:pt x="35" y="20"/>
                    <a:pt x="39" y="20"/>
                  </a:cubicBezTo>
                  <a:cubicBezTo>
                    <a:pt x="39" y="20"/>
                    <a:pt x="39" y="20"/>
                    <a:pt x="39" y="20"/>
                  </a:cubicBezTo>
                  <a:cubicBezTo>
                    <a:pt x="43" y="20"/>
                    <a:pt x="46" y="22"/>
                    <a:pt x="49" y="24"/>
                  </a:cubicBezTo>
                  <a:cubicBezTo>
                    <a:pt x="61" y="0"/>
                    <a:pt x="61" y="0"/>
                    <a:pt x="61" y="0"/>
                  </a:cubicBezTo>
                  <a:cubicBezTo>
                    <a:pt x="72" y="0"/>
                    <a:pt x="72" y="0"/>
                    <a:pt x="72" y="0"/>
                  </a:cubicBezTo>
                  <a:cubicBezTo>
                    <a:pt x="56" y="32"/>
                    <a:pt x="56" y="32"/>
                    <a:pt x="56" y="32"/>
                  </a:cubicBezTo>
                  <a:cubicBezTo>
                    <a:pt x="57" y="35"/>
                    <a:pt x="58" y="37"/>
                    <a:pt x="59" y="39"/>
                  </a:cubicBezTo>
                  <a:cubicBezTo>
                    <a:pt x="79" y="0"/>
                    <a:pt x="79" y="0"/>
                    <a:pt x="79" y="0"/>
                  </a:cubicBezTo>
                  <a:cubicBezTo>
                    <a:pt x="84" y="0"/>
                    <a:pt x="84" y="0"/>
                    <a:pt x="84" y="0"/>
                  </a:cubicBezTo>
                  <a:cubicBezTo>
                    <a:pt x="49" y="68"/>
                    <a:pt x="49" y="68"/>
                    <a:pt x="49" y="68"/>
                  </a:cubicBezTo>
                  <a:cubicBezTo>
                    <a:pt x="85" y="68"/>
                    <a:pt x="85" y="68"/>
                    <a:pt x="85" y="68"/>
                  </a:cubicBezTo>
                  <a:cubicBezTo>
                    <a:pt x="93" y="68"/>
                    <a:pt x="100" y="61"/>
                    <a:pt x="100" y="52"/>
                  </a:cubicBezTo>
                  <a:cubicBezTo>
                    <a:pt x="100" y="36"/>
                    <a:pt x="100" y="36"/>
                    <a:pt x="100" y="36"/>
                  </a:cubicBezTo>
                  <a:cubicBezTo>
                    <a:pt x="100" y="36"/>
                    <a:pt x="100" y="36"/>
                    <a:pt x="100" y="36"/>
                  </a:cubicBezTo>
                  <a:cubicBezTo>
                    <a:pt x="100" y="29"/>
                    <a:pt x="100" y="29"/>
                    <a:pt x="100" y="29"/>
                  </a:cubicBezTo>
                  <a:cubicBezTo>
                    <a:pt x="100" y="29"/>
                    <a:pt x="100" y="29"/>
                    <a:pt x="100" y="29"/>
                  </a:cubicBezTo>
                  <a:cubicBezTo>
                    <a:pt x="100" y="16"/>
                    <a:pt x="100" y="16"/>
                    <a:pt x="100" y="16"/>
                  </a:cubicBezTo>
                  <a:cubicBezTo>
                    <a:pt x="100" y="7"/>
                    <a:pt x="93"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5" name="Freeform 1187"/>
            <p:cNvSpPr>
              <a:spLocks noEditPoints="1"/>
            </p:cNvSpPr>
            <p:nvPr/>
          </p:nvSpPr>
          <p:spPr bwMode="auto">
            <a:xfrm>
              <a:off x="1254126" y="5437188"/>
              <a:ext cx="20638" cy="15875"/>
            </a:xfrm>
            <a:custGeom>
              <a:avLst/>
              <a:gdLst>
                <a:gd name="T0" fmla="*/ 35 w 38"/>
                <a:gd name="T1" fmla="*/ 12 h 28"/>
                <a:gd name="T2" fmla="*/ 33 w 38"/>
                <a:gd name="T3" fmla="*/ 16 h 28"/>
                <a:gd name="T4" fmla="*/ 35 w 38"/>
                <a:gd name="T5" fmla="*/ 21 h 28"/>
                <a:gd name="T6" fmla="*/ 36 w 38"/>
                <a:gd name="T7" fmla="*/ 23 h 28"/>
                <a:gd name="T8" fmla="*/ 38 w 38"/>
                <a:gd name="T9" fmla="*/ 19 h 28"/>
                <a:gd name="T10" fmla="*/ 35 w 38"/>
                <a:gd name="T11" fmla="*/ 12 h 28"/>
                <a:gd name="T12" fmla="*/ 18 w 38"/>
                <a:gd name="T13" fmla="*/ 0 h 28"/>
                <a:gd name="T14" fmla="*/ 8 w 38"/>
                <a:gd name="T15" fmla="*/ 4 h 28"/>
                <a:gd name="T16" fmla="*/ 0 w 38"/>
                <a:gd name="T17" fmla="*/ 26 h 28"/>
                <a:gd name="T18" fmla="*/ 2 w 38"/>
                <a:gd name="T19" fmla="*/ 28 h 28"/>
                <a:gd name="T20" fmla="*/ 2 w 38"/>
                <a:gd name="T21" fmla="*/ 28 h 28"/>
                <a:gd name="T22" fmla="*/ 3 w 38"/>
                <a:gd name="T23" fmla="*/ 26 h 28"/>
                <a:gd name="T24" fmla="*/ 3 w 38"/>
                <a:gd name="T25" fmla="*/ 26 h 28"/>
                <a:gd name="T26" fmla="*/ 3 w 38"/>
                <a:gd name="T27" fmla="*/ 26 h 28"/>
                <a:gd name="T28" fmla="*/ 4 w 38"/>
                <a:gd name="T29" fmla="*/ 23 h 28"/>
                <a:gd name="T30" fmla="*/ 8 w 38"/>
                <a:gd name="T31" fmla="*/ 10 h 28"/>
                <a:gd name="T32" fmla="*/ 18 w 38"/>
                <a:gd name="T33" fmla="*/ 4 h 28"/>
                <a:gd name="T34" fmla="*/ 18 w 38"/>
                <a:gd name="T35" fmla="*/ 4 h 28"/>
                <a:gd name="T36" fmla="*/ 27 w 38"/>
                <a:gd name="T37" fmla="*/ 7 h 28"/>
                <a:gd name="T38" fmla="*/ 28 w 38"/>
                <a:gd name="T39" fmla="*/ 4 h 28"/>
                <a:gd name="T40" fmla="*/ 18 w 38"/>
                <a:gd name="T41" fmla="*/ 0 h 28"/>
                <a:gd name="T42" fmla="*/ 18 w 38"/>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8">
                  <a:moveTo>
                    <a:pt x="35" y="12"/>
                  </a:moveTo>
                  <a:cubicBezTo>
                    <a:pt x="33" y="16"/>
                    <a:pt x="33" y="16"/>
                    <a:pt x="33" y="16"/>
                  </a:cubicBezTo>
                  <a:cubicBezTo>
                    <a:pt x="34" y="18"/>
                    <a:pt x="34" y="20"/>
                    <a:pt x="35" y="21"/>
                  </a:cubicBezTo>
                  <a:cubicBezTo>
                    <a:pt x="35" y="22"/>
                    <a:pt x="35" y="23"/>
                    <a:pt x="36" y="23"/>
                  </a:cubicBezTo>
                  <a:cubicBezTo>
                    <a:pt x="38" y="19"/>
                    <a:pt x="38" y="19"/>
                    <a:pt x="38" y="19"/>
                  </a:cubicBezTo>
                  <a:cubicBezTo>
                    <a:pt x="37" y="17"/>
                    <a:pt x="36" y="15"/>
                    <a:pt x="35" y="12"/>
                  </a:cubicBezTo>
                  <a:moveTo>
                    <a:pt x="18" y="0"/>
                  </a:moveTo>
                  <a:cubicBezTo>
                    <a:pt x="14" y="0"/>
                    <a:pt x="10" y="2"/>
                    <a:pt x="8" y="4"/>
                  </a:cubicBezTo>
                  <a:cubicBezTo>
                    <a:pt x="1" y="12"/>
                    <a:pt x="0" y="26"/>
                    <a:pt x="0" y="26"/>
                  </a:cubicBezTo>
                  <a:cubicBezTo>
                    <a:pt x="0" y="27"/>
                    <a:pt x="1" y="28"/>
                    <a:pt x="2" y="28"/>
                  </a:cubicBezTo>
                  <a:cubicBezTo>
                    <a:pt x="2" y="28"/>
                    <a:pt x="2" y="28"/>
                    <a:pt x="2" y="28"/>
                  </a:cubicBezTo>
                  <a:cubicBezTo>
                    <a:pt x="3" y="28"/>
                    <a:pt x="3" y="27"/>
                    <a:pt x="3" y="26"/>
                  </a:cubicBezTo>
                  <a:cubicBezTo>
                    <a:pt x="3" y="26"/>
                    <a:pt x="3" y="26"/>
                    <a:pt x="3" y="26"/>
                  </a:cubicBezTo>
                  <a:cubicBezTo>
                    <a:pt x="3" y="26"/>
                    <a:pt x="3" y="26"/>
                    <a:pt x="3" y="26"/>
                  </a:cubicBezTo>
                  <a:cubicBezTo>
                    <a:pt x="3" y="26"/>
                    <a:pt x="4" y="25"/>
                    <a:pt x="4" y="23"/>
                  </a:cubicBezTo>
                  <a:cubicBezTo>
                    <a:pt x="4" y="19"/>
                    <a:pt x="6" y="14"/>
                    <a:pt x="8" y="10"/>
                  </a:cubicBezTo>
                  <a:cubicBezTo>
                    <a:pt x="10" y="7"/>
                    <a:pt x="13" y="4"/>
                    <a:pt x="18" y="4"/>
                  </a:cubicBezTo>
                  <a:cubicBezTo>
                    <a:pt x="18" y="4"/>
                    <a:pt x="18" y="4"/>
                    <a:pt x="18" y="4"/>
                  </a:cubicBezTo>
                  <a:cubicBezTo>
                    <a:pt x="21" y="4"/>
                    <a:pt x="24" y="5"/>
                    <a:pt x="27" y="7"/>
                  </a:cubicBezTo>
                  <a:cubicBezTo>
                    <a:pt x="28" y="4"/>
                    <a:pt x="28" y="4"/>
                    <a:pt x="28" y="4"/>
                  </a:cubicBezTo>
                  <a:cubicBezTo>
                    <a:pt x="25" y="2"/>
                    <a:pt x="22"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6" name="Freeform 1188"/>
            <p:cNvSpPr>
              <a:spLocks noEditPoints="1"/>
            </p:cNvSpPr>
            <p:nvPr/>
          </p:nvSpPr>
          <p:spPr bwMode="auto">
            <a:xfrm>
              <a:off x="1257301" y="5427663"/>
              <a:ext cx="30163" cy="34925"/>
            </a:xfrm>
            <a:custGeom>
              <a:avLst/>
              <a:gdLst>
                <a:gd name="T0" fmla="*/ 15 w 19"/>
                <a:gd name="T1" fmla="*/ 0 h 22"/>
                <a:gd name="T2" fmla="*/ 12 w 19"/>
                <a:gd name="T3" fmla="*/ 0 h 22"/>
                <a:gd name="T4" fmla="*/ 8 w 19"/>
                <a:gd name="T5" fmla="*/ 8 h 22"/>
                <a:gd name="T6" fmla="*/ 7 w 19"/>
                <a:gd name="T7" fmla="*/ 9 h 22"/>
                <a:gd name="T8" fmla="*/ 0 w 19"/>
                <a:gd name="T9" fmla="*/ 22 h 22"/>
                <a:gd name="T10" fmla="*/ 4 w 19"/>
                <a:gd name="T11" fmla="*/ 22 h 22"/>
                <a:gd name="T12" fmla="*/ 9 w 19"/>
                <a:gd name="T13" fmla="*/ 12 h 22"/>
                <a:gd name="T14" fmla="*/ 10 w 19"/>
                <a:gd name="T15" fmla="*/ 10 h 22"/>
                <a:gd name="T16" fmla="*/ 15 w 19"/>
                <a:gd name="T17" fmla="*/ 0 h 22"/>
                <a:gd name="T18" fmla="*/ 19 w 19"/>
                <a:gd name="T19" fmla="*/ 0 h 22"/>
                <a:gd name="T20" fmla="*/ 18 w 19"/>
                <a:gd name="T21" fmla="*/ 0 h 22"/>
                <a:gd name="T22" fmla="*/ 11 w 19"/>
                <a:gd name="T23" fmla="*/ 13 h 22"/>
                <a:gd name="T24" fmla="*/ 10 w 19"/>
                <a:gd name="T25" fmla="*/ 14 h 22"/>
                <a:gd name="T26" fmla="*/ 6 w 19"/>
                <a:gd name="T27" fmla="*/ 22 h 22"/>
                <a:gd name="T28" fmla="*/ 8 w 19"/>
                <a:gd name="T29" fmla="*/ 22 h 22"/>
                <a:gd name="T30" fmla="*/ 19 w 19"/>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2">
                  <a:moveTo>
                    <a:pt x="15" y="0"/>
                  </a:moveTo>
                  <a:lnTo>
                    <a:pt x="12" y="0"/>
                  </a:lnTo>
                  <a:lnTo>
                    <a:pt x="8" y="8"/>
                  </a:lnTo>
                  <a:lnTo>
                    <a:pt x="7" y="9"/>
                  </a:lnTo>
                  <a:lnTo>
                    <a:pt x="0" y="22"/>
                  </a:lnTo>
                  <a:lnTo>
                    <a:pt x="4" y="22"/>
                  </a:lnTo>
                  <a:lnTo>
                    <a:pt x="9" y="12"/>
                  </a:lnTo>
                  <a:lnTo>
                    <a:pt x="10" y="10"/>
                  </a:lnTo>
                  <a:lnTo>
                    <a:pt x="15" y="0"/>
                  </a:lnTo>
                  <a:close/>
                  <a:moveTo>
                    <a:pt x="19" y="0"/>
                  </a:moveTo>
                  <a:lnTo>
                    <a:pt x="18" y="0"/>
                  </a:lnTo>
                  <a:lnTo>
                    <a:pt x="11" y="13"/>
                  </a:lnTo>
                  <a:lnTo>
                    <a:pt x="10" y="14"/>
                  </a:lnTo>
                  <a:lnTo>
                    <a:pt x="6" y="22"/>
                  </a:lnTo>
                  <a:lnTo>
                    <a:pt x="8" y="22"/>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7" name="Freeform 1189"/>
            <p:cNvSpPr>
              <a:spLocks noEditPoints="1"/>
            </p:cNvSpPr>
            <p:nvPr/>
          </p:nvSpPr>
          <p:spPr bwMode="auto">
            <a:xfrm>
              <a:off x="1257301" y="5427663"/>
              <a:ext cx="30163" cy="34925"/>
            </a:xfrm>
            <a:custGeom>
              <a:avLst/>
              <a:gdLst>
                <a:gd name="T0" fmla="*/ 15 w 19"/>
                <a:gd name="T1" fmla="*/ 0 h 22"/>
                <a:gd name="T2" fmla="*/ 12 w 19"/>
                <a:gd name="T3" fmla="*/ 0 h 22"/>
                <a:gd name="T4" fmla="*/ 8 w 19"/>
                <a:gd name="T5" fmla="*/ 8 h 22"/>
                <a:gd name="T6" fmla="*/ 7 w 19"/>
                <a:gd name="T7" fmla="*/ 9 h 22"/>
                <a:gd name="T8" fmla="*/ 0 w 19"/>
                <a:gd name="T9" fmla="*/ 22 h 22"/>
                <a:gd name="T10" fmla="*/ 4 w 19"/>
                <a:gd name="T11" fmla="*/ 22 h 22"/>
                <a:gd name="T12" fmla="*/ 9 w 19"/>
                <a:gd name="T13" fmla="*/ 12 h 22"/>
                <a:gd name="T14" fmla="*/ 10 w 19"/>
                <a:gd name="T15" fmla="*/ 10 h 22"/>
                <a:gd name="T16" fmla="*/ 15 w 19"/>
                <a:gd name="T17" fmla="*/ 0 h 22"/>
                <a:gd name="T18" fmla="*/ 19 w 19"/>
                <a:gd name="T19" fmla="*/ 0 h 22"/>
                <a:gd name="T20" fmla="*/ 18 w 19"/>
                <a:gd name="T21" fmla="*/ 0 h 22"/>
                <a:gd name="T22" fmla="*/ 11 w 19"/>
                <a:gd name="T23" fmla="*/ 13 h 22"/>
                <a:gd name="T24" fmla="*/ 10 w 19"/>
                <a:gd name="T25" fmla="*/ 14 h 22"/>
                <a:gd name="T26" fmla="*/ 6 w 19"/>
                <a:gd name="T27" fmla="*/ 22 h 22"/>
                <a:gd name="T28" fmla="*/ 8 w 19"/>
                <a:gd name="T29" fmla="*/ 22 h 22"/>
                <a:gd name="T30" fmla="*/ 19 w 19"/>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2">
                  <a:moveTo>
                    <a:pt x="15" y="0"/>
                  </a:moveTo>
                  <a:lnTo>
                    <a:pt x="12" y="0"/>
                  </a:lnTo>
                  <a:lnTo>
                    <a:pt x="8" y="8"/>
                  </a:lnTo>
                  <a:lnTo>
                    <a:pt x="7" y="9"/>
                  </a:lnTo>
                  <a:lnTo>
                    <a:pt x="0" y="22"/>
                  </a:lnTo>
                  <a:lnTo>
                    <a:pt x="4" y="22"/>
                  </a:lnTo>
                  <a:lnTo>
                    <a:pt x="9" y="12"/>
                  </a:lnTo>
                  <a:lnTo>
                    <a:pt x="10" y="10"/>
                  </a:lnTo>
                  <a:lnTo>
                    <a:pt x="15" y="0"/>
                  </a:lnTo>
                  <a:moveTo>
                    <a:pt x="19" y="0"/>
                  </a:moveTo>
                  <a:lnTo>
                    <a:pt x="18" y="0"/>
                  </a:lnTo>
                  <a:lnTo>
                    <a:pt x="11" y="13"/>
                  </a:lnTo>
                  <a:lnTo>
                    <a:pt x="10" y="14"/>
                  </a:lnTo>
                  <a:lnTo>
                    <a:pt x="6" y="22"/>
                  </a:lnTo>
                  <a:lnTo>
                    <a:pt x="8" y="2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8" name="Freeform 1190"/>
            <p:cNvSpPr/>
            <p:nvPr/>
          </p:nvSpPr>
          <p:spPr bwMode="auto">
            <a:xfrm>
              <a:off x="1241426" y="5426076"/>
              <a:ext cx="55563" cy="38100"/>
            </a:xfrm>
            <a:custGeom>
              <a:avLst/>
              <a:gdLst>
                <a:gd name="T0" fmla="*/ 18 w 104"/>
                <a:gd name="T1" fmla="*/ 70 h 70"/>
                <a:gd name="T2" fmla="*/ 0 w 104"/>
                <a:gd name="T3" fmla="*/ 53 h 70"/>
                <a:gd name="T4" fmla="*/ 0 w 104"/>
                <a:gd name="T5" fmla="*/ 17 h 70"/>
                <a:gd name="T6" fmla="*/ 18 w 104"/>
                <a:gd name="T7" fmla="*/ 0 h 70"/>
                <a:gd name="T8" fmla="*/ 87 w 104"/>
                <a:gd name="T9" fmla="*/ 0 h 70"/>
                <a:gd name="T10" fmla="*/ 87 w 104"/>
                <a:gd name="T11" fmla="*/ 1 h 70"/>
                <a:gd name="T12" fmla="*/ 87 w 104"/>
                <a:gd name="T13" fmla="*/ 3 h 70"/>
                <a:gd name="T14" fmla="*/ 18 w 104"/>
                <a:gd name="T15" fmla="*/ 3 h 70"/>
                <a:gd name="T16" fmla="*/ 3 w 104"/>
                <a:gd name="T17" fmla="*/ 17 h 70"/>
                <a:gd name="T18" fmla="*/ 3 w 104"/>
                <a:gd name="T19" fmla="*/ 53 h 70"/>
                <a:gd name="T20" fmla="*/ 18 w 104"/>
                <a:gd name="T21" fmla="*/ 68 h 70"/>
                <a:gd name="T22" fmla="*/ 87 w 104"/>
                <a:gd name="T23" fmla="*/ 68 h 70"/>
                <a:gd name="T24" fmla="*/ 101 w 104"/>
                <a:gd name="T25" fmla="*/ 53 h 70"/>
                <a:gd name="T26" fmla="*/ 101 w 104"/>
                <a:gd name="T27" fmla="*/ 17 h 70"/>
                <a:gd name="T28" fmla="*/ 87 w 104"/>
                <a:gd name="T29" fmla="*/ 3 h 70"/>
                <a:gd name="T30" fmla="*/ 87 w 104"/>
                <a:gd name="T31" fmla="*/ 1 h 70"/>
                <a:gd name="T32" fmla="*/ 87 w 104"/>
                <a:gd name="T33" fmla="*/ 0 h 70"/>
                <a:gd name="T34" fmla="*/ 104 w 104"/>
                <a:gd name="T35" fmla="*/ 17 h 70"/>
                <a:gd name="T36" fmla="*/ 104 w 104"/>
                <a:gd name="T37" fmla="*/ 53 h 70"/>
                <a:gd name="T38" fmla="*/ 87 w 104"/>
                <a:gd name="T39" fmla="*/ 70 h 70"/>
                <a:gd name="T40" fmla="*/ 18 w 104"/>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0">
                  <a:moveTo>
                    <a:pt x="18" y="70"/>
                  </a:moveTo>
                  <a:cubicBezTo>
                    <a:pt x="8" y="70"/>
                    <a:pt x="0" y="63"/>
                    <a:pt x="0" y="53"/>
                  </a:cubicBezTo>
                  <a:cubicBezTo>
                    <a:pt x="0" y="17"/>
                    <a:pt x="0" y="17"/>
                    <a:pt x="0" y="17"/>
                  </a:cubicBezTo>
                  <a:cubicBezTo>
                    <a:pt x="0" y="8"/>
                    <a:pt x="8" y="0"/>
                    <a:pt x="18" y="0"/>
                  </a:cubicBezTo>
                  <a:cubicBezTo>
                    <a:pt x="87" y="0"/>
                    <a:pt x="87" y="0"/>
                    <a:pt x="87" y="0"/>
                  </a:cubicBezTo>
                  <a:cubicBezTo>
                    <a:pt x="87" y="1"/>
                    <a:pt x="87" y="1"/>
                    <a:pt x="87" y="1"/>
                  </a:cubicBezTo>
                  <a:cubicBezTo>
                    <a:pt x="87" y="3"/>
                    <a:pt x="87" y="3"/>
                    <a:pt x="87" y="3"/>
                  </a:cubicBezTo>
                  <a:cubicBezTo>
                    <a:pt x="18" y="3"/>
                    <a:pt x="18" y="3"/>
                    <a:pt x="18" y="3"/>
                  </a:cubicBezTo>
                  <a:cubicBezTo>
                    <a:pt x="10" y="3"/>
                    <a:pt x="3" y="9"/>
                    <a:pt x="3" y="17"/>
                  </a:cubicBezTo>
                  <a:cubicBezTo>
                    <a:pt x="3" y="53"/>
                    <a:pt x="3" y="53"/>
                    <a:pt x="3" y="53"/>
                  </a:cubicBezTo>
                  <a:cubicBezTo>
                    <a:pt x="3" y="61"/>
                    <a:pt x="10" y="68"/>
                    <a:pt x="18" y="68"/>
                  </a:cubicBezTo>
                  <a:cubicBezTo>
                    <a:pt x="87" y="68"/>
                    <a:pt x="87" y="68"/>
                    <a:pt x="87" y="68"/>
                  </a:cubicBezTo>
                  <a:cubicBezTo>
                    <a:pt x="95" y="68"/>
                    <a:pt x="101" y="61"/>
                    <a:pt x="101" y="53"/>
                  </a:cubicBezTo>
                  <a:cubicBezTo>
                    <a:pt x="101" y="17"/>
                    <a:pt x="101" y="17"/>
                    <a:pt x="101" y="17"/>
                  </a:cubicBezTo>
                  <a:cubicBezTo>
                    <a:pt x="101" y="9"/>
                    <a:pt x="95" y="3"/>
                    <a:pt x="87" y="3"/>
                  </a:cubicBezTo>
                  <a:cubicBezTo>
                    <a:pt x="87" y="1"/>
                    <a:pt x="87" y="1"/>
                    <a:pt x="87" y="1"/>
                  </a:cubicBezTo>
                  <a:cubicBezTo>
                    <a:pt x="87" y="0"/>
                    <a:pt x="87" y="0"/>
                    <a:pt x="87" y="0"/>
                  </a:cubicBezTo>
                  <a:cubicBezTo>
                    <a:pt x="96" y="0"/>
                    <a:pt x="104" y="8"/>
                    <a:pt x="104" y="17"/>
                  </a:cubicBezTo>
                  <a:cubicBezTo>
                    <a:pt x="104" y="53"/>
                    <a:pt x="104" y="53"/>
                    <a:pt x="104" y="53"/>
                  </a:cubicBezTo>
                  <a:cubicBezTo>
                    <a:pt x="104" y="63"/>
                    <a:pt x="96" y="70"/>
                    <a:pt x="87" y="70"/>
                  </a:cubicBezTo>
                  <a:lnTo>
                    <a:pt x="18" y="70"/>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9" name="Freeform 1191"/>
            <p:cNvSpPr/>
            <p:nvPr/>
          </p:nvSpPr>
          <p:spPr bwMode="auto">
            <a:xfrm>
              <a:off x="1204913" y="5434013"/>
              <a:ext cx="30163" cy="42863"/>
            </a:xfrm>
            <a:custGeom>
              <a:avLst/>
              <a:gdLst>
                <a:gd name="T0" fmla="*/ 55 w 57"/>
                <a:gd name="T1" fmla="*/ 27 h 81"/>
                <a:gd name="T2" fmla="*/ 25 w 57"/>
                <a:gd name="T3" fmla="*/ 7 h 81"/>
                <a:gd name="T4" fmla="*/ 11 w 57"/>
                <a:gd name="T5" fmla="*/ 52 h 81"/>
                <a:gd name="T6" fmla="*/ 57 w 57"/>
                <a:gd name="T7" fmla="*/ 58 h 81"/>
                <a:gd name="T8" fmla="*/ 55 w 57"/>
                <a:gd name="T9" fmla="*/ 27 h 81"/>
              </a:gdLst>
              <a:ahLst/>
              <a:cxnLst>
                <a:cxn ang="0">
                  <a:pos x="T0" y="T1"/>
                </a:cxn>
                <a:cxn ang="0">
                  <a:pos x="T2" y="T3"/>
                </a:cxn>
                <a:cxn ang="0">
                  <a:pos x="T4" y="T5"/>
                </a:cxn>
                <a:cxn ang="0">
                  <a:pos x="T6" y="T7"/>
                </a:cxn>
                <a:cxn ang="0">
                  <a:pos x="T8" y="T9"/>
                </a:cxn>
              </a:cxnLst>
              <a:rect l="0" t="0" r="r" b="b"/>
              <a:pathLst>
                <a:path w="57" h="81">
                  <a:moveTo>
                    <a:pt x="55" y="27"/>
                  </a:moveTo>
                  <a:cubicBezTo>
                    <a:pt x="55" y="27"/>
                    <a:pt x="49" y="0"/>
                    <a:pt x="25" y="7"/>
                  </a:cubicBezTo>
                  <a:cubicBezTo>
                    <a:pt x="0" y="13"/>
                    <a:pt x="2" y="40"/>
                    <a:pt x="11" y="52"/>
                  </a:cubicBezTo>
                  <a:cubicBezTo>
                    <a:pt x="20" y="64"/>
                    <a:pt x="50" y="81"/>
                    <a:pt x="57" y="58"/>
                  </a:cubicBezTo>
                  <a:cubicBezTo>
                    <a:pt x="57" y="43"/>
                    <a:pt x="55" y="27"/>
                    <a:pt x="5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0" name="Freeform 1192"/>
            <p:cNvSpPr/>
            <p:nvPr/>
          </p:nvSpPr>
          <p:spPr bwMode="auto">
            <a:xfrm>
              <a:off x="1204913" y="5434013"/>
              <a:ext cx="30163" cy="42863"/>
            </a:xfrm>
            <a:custGeom>
              <a:avLst/>
              <a:gdLst>
                <a:gd name="T0" fmla="*/ 25 w 57"/>
                <a:gd name="T1" fmla="*/ 7 h 81"/>
                <a:gd name="T2" fmla="*/ 55 w 57"/>
                <a:gd name="T3" fmla="*/ 27 h 81"/>
                <a:gd name="T4" fmla="*/ 55 w 57"/>
                <a:gd name="T5" fmla="*/ 27 h 81"/>
                <a:gd name="T6" fmla="*/ 23 w 57"/>
                <a:gd name="T7" fmla="*/ 10 h 81"/>
                <a:gd name="T8" fmla="*/ 21 w 57"/>
                <a:gd name="T9" fmla="*/ 56 h 81"/>
                <a:gd name="T10" fmla="*/ 57 w 57"/>
                <a:gd name="T11" fmla="*/ 58 h 81"/>
                <a:gd name="T12" fmla="*/ 11 w 57"/>
                <a:gd name="T13" fmla="*/ 52 h 81"/>
                <a:gd name="T14" fmla="*/ 25 w 57"/>
                <a:gd name="T15" fmla="*/ 7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1">
                  <a:moveTo>
                    <a:pt x="25" y="7"/>
                  </a:moveTo>
                  <a:cubicBezTo>
                    <a:pt x="49" y="0"/>
                    <a:pt x="55" y="27"/>
                    <a:pt x="55" y="27"/>
                  </a:cubicBezTo>
                  <a:cubicBezTo>
                    <a:pt x="55" y="27"/>
                    <a:pt x="55" y="27"/>
                    <a:pt x="55" y="27"/>
                  </a:cubicBezTo>
                  <a:cubicBezTo>
                    <a:pt x="55" y="27"/>
                    <a:pt x="45" y="5"/>
                    <a:pt x="23" y="10"/>
                  </a:cubicBezTo>
                  <a:cubicBezTo>
                    <a:pt x="0" y="16"/>
                    <a:pt x="11" y="51"/>
                    <a:pt x="21" y="56"/>
                  </a:cubicBezTo>
                  <a:cubicBezTo>
                    <a:pt x="31" y="62"/>
                    <a:pt x="47" y="70"/>
                    <a:pt x="57" y="58"/>
                  </a:cubicBezTo>
                  <a:cubicBezTo>
                    <a:pt x="50" y="81"/>
                    <a:pt x="20" y="64"/>
                    <a:pt x="11" y="52"/>
                  </a:cubicBezTo>
                  <a:cubicBezTo>
                    <a:pt x="2" y="40"/>
                    <a:pt x="0" y="13"/>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1" name="Freeform 1193"/>
            <p:cNvSpPr/>
            <p:nvPr/>
          </p:nvSpPr>
          <p:spPr bwMode="auto">
            <a:xfrm>
              <a:off x="1216026" y="5443538"/>
              <a:ext cx="12700" cy="12700"/>
            </a:xfrm>
            <a:custGeom>
              <a:avLst/>
              <a:gdLst>
                <a:gd name="T0" fmla="*/ 24 w 24"/>
                <a:gd name="T1" fmla="*/ 18 h 23"/>
                <a:gd name="T2" fmla="*/ 21 w 24"/>
                <a:gd name="T3" fmla="*/ 8 h 23"/>
                <a:gd name="T4" fmla="*/ 21 w 24"/>
                <a:gd name="T5" fmla="*/ 7 h 23"/>
                <a:gd name="T6" fmla="*/ 13 w 24"/>
                <a:gd name="T7" fmla="*/ 1 h 23"/>
                <a:gd name="T8" fmla="*/ 9 w 24"/>
                <a:gd name="T9" fmla="*/ 0 h 23"/>
                <a:gd name="T10" fmla="*/ 7 w 24"/>
                <a:gd name="T11" fmla="*/ 2 h 23"/>
                <a:gd name="T12" fmla="*/ 9 w 24"/>
                <a:gd name="T13" fmla="*/ 4 h 23"/>
                <a:gd name="T14" fmla="*/ 9 w 24"/>
                <a:gd name="T15" fmla="*/ 4 h 23"/>
                <a:gd name="T16" fmla="*/ 12 w 24"/>
                <a:gd name="T17" fmla="*/ 5 h 23"/>
                <a:gd name="T18" fmla="*/ 16 w 24"/>
                <a:gd name="T19" fmla="*/ 7 h 23"/>
                <a:gd name="T20" fmla="*/ 12 w 24"/>
                <a:gd name="T21" fmla="*/ 9 h 23"/>
                <a:gd name="T22" fmla="*/ 1 w 24"/>
                <a:gd name="T23" fmla="*/ 20 h 23"/>
                <a:gd name="T24" fmla="*/ 0 w 24"/>
                <a:gd name="T25" fmla="*/ 21 h 23"/>
                <a:gd name="T26" fmla="*/ 1 w 24"/>
                <a:gd name="T27" fmla="*/ 23 h 23"/>
                <a:gd name="T28" fmla="*/ 1 w 24"/>
                <a:gd name="T29" fmla="*/ 23 h 23"/>
                <a:gd name="T30" fmla="*/ 4 w 24"/>
                <a:gd name="T31" fmla="*/ 22 h 23"/>
                <a:gd name="T32" fmla="*/ 4 w 24"/>
                <a:gd name="T33" fmla="*/ 21 h 23"/>
                <a:gd name="T34" fmla="*/ 13 w 24"/>
                <a:gd name="T35" fmla="*/ 12 h 23"/>
                <a:gd name="T36" fmla="*/ 18 w 24"/>
                <a:gd name="T37" fmla="*/ 11 h 23"/>
                <a:gd name="T38" fmla="*/ 18 w 24"/>
                <a:gd name="T39" fmla="*/ 11 h 23"/>
                <a:gd name="T40" fmla="*/ 20 w 24"/>
                <a:gd name="T41" fmla="*/ 19 h 23"/>
                <a:gd name="T42" fmla="*/ 22 w 24"/>
                <a:gd name="T43" fmla="*/ 20 h 23"/>
                <a:gd name="T44" fmla="*/ 22 w 24"/>
                <a:gd name="T45" fmla="*/ 20 h 23"/>
                <a:gd name="T46" fmla="*/ 24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24" y="18"/>
                  </a:moveTo>
                  <a:cubicBezTo>
                    <a:pt x="24" y="14"/>
                    <a:pt x="23" y="10"/>
                    <a:pt x="21" y="8"/>
                  </a:cubicBezTo>
                  <a:cubicBezTo>
                    <a:pt x="21" y="7"/>
                    <a:pt x="21" y="7"/>
                    <a:pt x="21" y="7"/>
                  </a:cubicBezTo>
                  <a:cubicBezTo>
                    <a:pt x="19" y="4"/>
                    <a:pt x="16" y="2"/>
                    <a:pt x="13"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7"/>
                  </a:cubicBezTo>
                  <a:cubicBezTo>
                    <a:pt x="15" y="8"/>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3" y="12"/>
                  </a:cubicBezTo>
                  <a:cubicBezTo>
                    <a:pt x="15" y="11"/>
                    <a:pt x="17" y="11"/>
                    <a:pt x="18" y="11"/>
                  </a:cubicBezTo>
                  <a:cubicBezTo>
                    <a:pt x="18" y="11"/>
                    <a:pt x="18" y="11"/>
                    <a:pt x="18" y="11"/>
                  </a:cubicBezTo>
                  <a:cubicBezTo>
                    <a:pt x="19" y="13"/>
                    <a:pt x="20" y="15"/>
                    <a:pt x="20" y="19"/>
                  </a:cubicBezTo>
                  <a:cubicBezTo>
                    <a:pt x="20" y="19"/>
                    <a:pt x="21" y="20"/>
                    <a:pt x="22" y="20"/>
                  </a:cubicBezTo>
                  <a:cubicBezTo>
                    <a:pt x="22" y="20"/>
                    <a:pt x="22" y="20"/>
                    <a:pt x="22" y="20"/>
                  </a:cubicBezTo>
                  <a:cubicBezTo>
                    <a:pt x="24" y="20"/>
                    <a:pt x="24" y="19"/>
                    <a:pt x="24"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2" name="Freeform 1194"/>
            <p:cNvSpPr/>
            <p:nvPr/>
          </p:nvSpPr>
          <p:spPr bwMode="auto">
            <a:xfrm>
              <a:off x="1392238" y="5434013"/>
              <a:ext cx="30163" cy="42863"/>
            </a:xfrm>
            <a:custGeom>
              <a:avLst/>
              <a:gdLst>
                <a:gd name="T0" fmla="*/ 2 w 57"/>
                <a:gd name="T1" fmla="*/ 27 h 81"/>
                <a:gd name="T2" fmla="*/ 33 w 57"/>
                <a:gd name="T3" fmla="*/ 7 h 81"/>
                <a:gd name="T4" fmla="*/ 46 w 57"/>
                <a:gd name="T5" fmla="*/ 52 h 81"/>
                <a:gd name="T6" fmla="*/ 0 w 57"/>
                <a:gd name="T7" fmla="*/ 58 h 81"/>
                <a:gd name="T8" fmla="*/ 2 w 57"/>
                <a:gd name="T9" fmla="*/ 27 h 81"/>
              </a:gdLst>
              <a:ahLst/>
              <a:cxnLst>
                <a:cxn ang="0">
                  <a:pos x="T0" y="T1"/>
                </a:cxn>
                <a:cxn ang="0">
                  <a:pos x="T2" y="T3"/>
                </a:cxn>
                <a:cxn ang="0">
                  <a:pos x="T4" y="T5"/>
                </a:cxn>
                <a:cxn ang="0">
                  <a:pos x="T6" y="T7"/>
                </a:cxn>
                <a:cxn ang="0">
                  <a:pos x="T8" y="T9"/>
                </a:cxn>
              </a:cxnLst>
              <a:rect l="0" t="0" r="r" b="b"/>
              <a:pathLst>
                <a:path w="57" h="81">
                  <a:moveTo>
                    <a:pt x="2" y="27"/>
                  </a:moveTo>
                  <a:cubicBezTo>
                    <a:pt x="2" y="27"/>
                    <a:pt x="8" y="0"/>
                    <a:pt x="33" y="7"/>
                  </a:cubicBezTo>
                  <a:cubicBezTo>
                    <a:pt x="57" y="13"/>
                    <a:pt x="55" y="40"/>
                    <a:pt x="46" y="52"/>
                  </a:cubicBezTo>
                  <a:cubicBezTo>
                    <a:pt x="37" y="64"/>
                    <a:pt x="8" y="81"/>
                    <a:pt x="0" y="58"/>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3" name="Freeform 1195"/>
            <p:cNvSpPr/>
            <p:nvPr/>
          </p:nvSpPr>
          <p:spPr bwMode="auto">
            <a:xfrm>
              <a:off x="1392238" y="5434013"/>
              <a:ext cx="30163" cy="42863"/>
            </a:xfrm>
            <a:custGeom>
              <a:avLst/>
              <a:gdLst>
                <a:gd name="T0" fmla="*/ 33 w 57"/>
                <a:gd name="T1" fmla="*/ 7 h 81"/>
                <a:gd name="T2" fmla="*/ 2 w 57"/>
                <a:gd name="T3" fmla="*/ 27 h 81"/>
                <a:gd name="T4" fmla="*/ 2 w 57"/>
                <a:gd name="T5" fmla="*/ 27 h 81"/>
                <a:gd name="T6" fmla="*/ 34 w 57"/>
                <a:gd name="T7" fmla="*/ 10 h 81"/>
                <a:gd name="T8" fmla="*/ 36 w 57"/>
                <a:gd name="T9" fmla="*/ 56 h 81"/>
                <a:gd name="T10" fmla="*/ 0 w 57"/>
                <a:gd name="T11" fmla="*/ 58 h 81"/>
                <a:gd name="T12" fmla="*/ 46 w 57"/>
                <a:gd name="T13" fmla="*/ 52 h 81"/>
                <a:gd name="T14" fmla="*/ 33 w 57"/>
                <a:gd name="T15" fmla="*/ 7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1">
                  <a:moveTo>
                    <a:pt x="33" y="7"/>
                  </a:moveTo>
                  <a:cubicBezTo>
                    <a:pt x="8" y="0"/>
                    <a:pt x="2" y="27"/>
                    <a:pt x="2" y="27"/>
                  </a:cubicBezTo>
                  <a:cubicBezTo>
                    <a:pt x="2" y="27"/>
                    <a:pt x="2" y="27"/>
                    <a:pt x="2" y="27"/>
                  </a:cubicBezTo>
                  <a:cubicBezTo>
                    <a:pt x="2" y="27"/>
                    <a:pt x="12" y="5"/>
                    <a:pt x="34" y="10"/>
                  </a:cubicBezTo>
                  <a:cubicBezTo>
                    <a:pt x="57" y="16"/>
                    <a:pt x="46" y="51"/>
                    <a:pt x="36" y="56"/>
                  </a:cubicBezTo>
                  <a:cubicBezTo>
                    <a:pt x="26" y="62"/>
                    <a:pt x="10" y="70"/>
                    <a:pt x="0" y="58"/>
                  </a:cubicBezTo>
                  <a:cubicBezTo>
                    <a:pt x="8" y="81"/>
                    <a:pt x="37" y="64"/>
                    <a:pt x="46" y="52"/>
                  </a:cubicBezTo>
                  <a:cubicBezTo>
                    <a:pt x="55" y="40"/>
                    <a:pt x="57" y="13"/>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4" name="Freeform 1196"/>
            <p:cNvSpPr/>
            <p:nvPr/>
          </p:nvSpPr>
          <p:spPr bwMode="auto">
            <a:xfrm>
              <a:off x="1398588" y="5443538"/>
              <a:ext cx="12700" cy="12700"/>
            </a:xfrm>
            <a:custGeom>
              <a:avLst/>
              <a:gdLst>
                <a:gd name="T0" fmla="*/ 0 w 24"/>
                <a:gd name="T1" fmla="*/ 18 h 23"/>
                <a:gd name="T2" fmla="*/ 3 w 24"/>
                <a:gd name="T3" fmla="*/ 8 h 23"/>
                <a:gd name="T4" fmla="*/ 3 w 24"/>
                <a:gd name="T5" fmla="*/ 7 h 23"/>
                <a:gd name="T6" fmla="*/ 11 w 24"/>
                <a:gd name="T7" fmla="*/ 1 h 23"/>
                <a:gd name="T8" fmla="*/ 15 w 24"/>
                <a:gd name="T9" fmla="*/ 0 h 23"/>
                <a:gd name="T10" fmla="*/ 17 w 24"/>
                <a:gd name="T11" fmla="*/ 2 h 23"/>
                <a:gd name="T12" fmla="*/ 15 w 24"/>
                <a:gd name="T13" fmla="*/ 4 h 23"/>
                <a:gd name="T14" fmla="*/ 15 w 24"/>
                <a:gd name="T15" fmla="*/ 4 h 23"/>
                <a:gd name="T16" fmla="*/ 12 w 24"/>
                <a:gd name="T17" fmla="*/ 5 h 23"/>
                <a:gd name="T18" fmla="*/ 8 w 24"/>
                <a:gd name="T19" fmla="*/ 7 h 23"/>
                <a:gd name="T20" fmla="*/ 12 w 24"/>
                <a:gd name="T21" fmla="*/ 9 h 23"/>
                <a:gd name="T22" fmla="*/ 23 w 24"/>
                <a:gd name="T23" fmla="*/ 20 h 23"/>
                <a:gd name="T24" fmla="*/ 24 w 24"/>
                <a:gd name="T25" fmla="*/ 21 h 23"/>
                <a:gd name="T26" fmla="*/ 23 w 24"/>
                <a:gd name="T27" fmla="*/ 23 h 23"/>
                <a:gd name="T28" fmla="*/ 23 w 24"/>
                <a:gd name="T29" fmla="*/ 23 h 23"/>
                <a:gd name="T30" fmla="*/ 20 w 24"/>
                <a:gd name="T31" fmla="*/ 22 h 23"/>
                <a:gd name="T32" fmla="*/ 20 w 24"/>
                <a:gd name="T33" fmla="*/ 21 h 23"/>
                <a:gd name="T34" fmla="*/ 11 w 24"/>
                <a:gd name="T35" fmla="*/ 12 h 23"/>
                <a:gd name="T36" fmla="*/ 6 w 24"/>
                <a:gd name="T37" fmla="*/ 11 h 23"/>
                <a:gd name="T38" fmla="*/ 6 w 24"/>
                <a:gd name="T39" fmla="*/ 11 h 23"/>
                <a:gd name="T40" fmla="*/ 4 w 24"/>
                <a:gd name="T41" fmla="*/ 19 h 23"/>
                <a:gd name="T42" fmla="*/ 3 w 24"/>
                <a:gd name="T43" fmla="*/ 20 h 23"/>
                <a:gd name="T44" fmla="*/ 2 w 24"/>
                <a:gd name="T45" fmla="*/ 20 h 23"/>
                <a:gd name="T46" fmla="*/ 0 w 24"/>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8"/>
                  </a:moveTo>
                  <a:cubicBezTo>
                    <a:pt x="0" y="14"/>
                    <a:pt x="1" y="10"/>
                    <a:pt x="3" y="8"/>
                  </a:cubicBezTo>
                  <a:cubicBezTo>
                    <a:pt x="3" y="7"/>
                    <a:pt x="3" y="7"/>
                    <a:pt x="3" y="7"/>
                  </a:cubicBezTo>
                  <a:cubicBezTo>
                    <a:pt x="5" y="4"/>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5"/>
                  </a:cubicBezTo>
                  <a:cubicBezTo>
                    <a:pt x="11" y="5"/>
                    <a:pt x="9" y="6"/>
                    <a:pt x="8" y="7"/>
                  </a:cubicBezTo>
                  <a:cubicBezTo>
                    <a:pt x="9" y="8"/>
                    <a:pt x="11" y="8"/>
                    <a:pt x="12" y="9"/>
                  </a:cubicBezTo>
                  <a:cubicBezTo>
                    <a:pt x="16" y="10"/>
                    <a:pt x="21" y="14"/>
                    <a:pt x="23" y="20"/>
                  </a:cubicBezTo>
                  <a:cubicBezTo>
                    <a:pt x="23" y="20"/>
                    <a:pt x="24" y="20"/>
                    <a:pt x="24" y="21"/>
                  </a:cubicBezTo>
                  <a:cubicBezTo>
                    <a:pt x="24" y="22"/>
                    <a:pt x="24" y="23"/>
                    <a:pt x="23" y="23"/>
                  </a:cubicBezTo>
                  <a:cubicBezTo>
                    <a:pt x="23" y="23"/>
                    <a:pt x="23" y="23"/>
                    <a:pt x="23" y="23"/>
                  </a:cubicBezTo>
                  <a:cubicBezTo>
                    <a:pt x="22" y="23"/>
                    <a:pt x="21" y="23"/>
                    <a:pt x="20" y="22"/>
                  </a:cubicBezTo>
                  <a:cubicBezTo>
                    <a:pt x="20" y="21"/>
                    <a:pt x="20" y="21"/>
                    <a:pt x="20" y="21"/>
                  </a:cubicBezTo>
                  <a:cubicBezTo>
                    <a:pt x="18" y="16"/>
                    <a:pt x="14" y="14"/>
                    <a:pt x="11" y="12"/>
                  </a:cubicBezTo>
                  <a:cubicBezTo>
                    <a:pt x="9" y="11"/>
                    <a:pt x="7" y="11"/>
                    <a:pt x="6" y="11"/>
                  </a:cubicBezTo>
                  <a:cubicBezTo>
                    <a:pt x="6" y="11"/>
                    <a:pt x="6" y="11"/>
                    <a:pt x="6" y="11"/>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5" name="Freeform 1197"/>
            <p:cNvSpPr/>
            <p:nvPr/>
          </p:nvSpPr>
          <p:spPr bwMode="auto">
            <a:xfrm>
              <a:off x="747713" y="5435601"/>
              <a:ext cx="84138" cy="100013"/>
            </a:xfrm>
            <a:custGeom>
              <a:avLst/>
              <a:gdLst>
                <a:gd name="T0" fmla="*/ 108 w 160"/>
                <a:gd name="T1" fmla="*/ 81 h 186"/>
                <a:gd name="T2" fmla="*/ 151 w 160"/>
                <a:gd name="T3" fmla="*/ 25 h 186"/>
                <a:gd name="T4" fmla="*/ 137 w 160"/>
                <a:gd name="T5" fmla="*/ 1 h 186"/>
                <a:gd name="T6" fmla="*/ 95 w 160"/>
                <a:gd name="T7" fmla="*/ 34 h 186"/>
                <a:gd name="T8" fmla="*/ 69 w 160"/>
                <a:gd name="T9" fmla="*/ 67 h 186"/>
                <a:gd name="T10" fmla="*/ 44 w 160"/>
                <a:gd name="T11" fmla="*/ 65 h 186"/>
                <a:gd name="T12" fmla="*/ 24 w 160"/>
                <a:gd name="T13" fmla="*/ 82 h 186"/>
                <a:gd name="T14" fmla="*/ 17 w 160"/>
                <a:gd name="T15" fmla="*/ 118 h 186"/>
                <a:gd name="T16" fmla="*/ 25 w 160"/>
                <a:gd name="T17" fmla="*/ 163 h 186"/>
                <a:gd name="T18" fmla="*/ 65 w 160"/>
                <a:gd name="T19" fmla="*/ 184 h 186"/>
                <a:gd name="T20" fmla="*/ 98 w 160"/>
                <a:gd name="T21" fmla="*/ 168 h 186"/>
                <a:gd name="T22" fmla="*/ 137 w 160"/>
                <a:gd name="T23" fmla="*/ 141 h 186"/>
                <a:gd name="T24" fmla="*/ 148 w 160"/>
                <a:gd name="T25" fmla="*/ 117 h 186"/>
                <a:gd name="T26" fmla="*/ 131 w 160"/>
                <a:gd name="T27" fmla="*/ 102 h 186"/>
                <a:gd name="T28" fmla="*/ 127 w 160"/>
                <a:gd name="T29" fmla="*/ 91 h 186"/>
                <a:gd name="T30" fmla="*/ 108 w 160"/>
                <a:gd name="T31" fmla="*/ 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 h="186">
                  <a:moveTo>
                    <a:pt x="108" y="81"/>
                  </a:moveTo>
                  <a:cubicBezTo>
                    <a:pt x="108" y="81"/>
                    <a:pt x="143" y="36"/>
                    <a:pt x="151" y="25"/>
                  </a:cubicBezTo>
                  <a:cubicBezTo>
                    <a:pt x="160" y="14"/>
                    <a:pt x="149" y="2"/>
                    <a:pt x="137" y="1"/>
                  </a:cubicBezTo>
                  <a:cubicBezTo>
                    <a:pt x="125" y="0"/>
                    <a:pt x="114" y="11"/>
                    <a:pt x="95" y="34"/>
                  </a:cubicBezTo>
                  <a:cubicBezTo>
                    <a:pt x="77" y="58"/>
                    <a:pt x="69" y="67"/>
                    <a:pt x="69" y="67"/>
                  </a:cubicBezTo>
                  <a:cubicBezTo>
                    <a:pt x="69" y="67"/>
                    <a:pt x="53" y="65"/>
                    <a:pt x="44" y="65"/>
                  </a:cubicBezTo>
                  <a:cubicBezTo>
                    <a:pt x="34" y="64"/>
                    <a:pt x="29" y="75"/>
                    <a:pt x="24" y="82"/>
                  </a:cubicBezTo>
                  <a:cubicBezTo>
                    <a:pt x="18" y="89"/>
                    <a:pt x="0" y="106"/>
                    <a:pt x="17" y="118"/>
                  </a:cubicBezTo>
                  <a:cubicBezTo>
                    <a:pt x="7" y="130"/>
                    <a:pt x="13" y="151"/>
                    <a:pt x="25" y="163"/>
                  </a:cubicBezTo>
                  <a:cubicBezTo>
                    <a:pt x="37" y="174"/>
                    <a:pt x="55" y="181"/>
                    <a:pt x="65" y="184"/>
                  </a:cubicBezTo>
                  <a:cubicBezTo>
                    <a:pt x="76" y="186"/>
                    <a:pt x="88" y="181"/>
                    <a:pt x="98" y="168"/>
                  </a:cubicBezTo>
                  <a:cubicBezTo>
                    <a:pt x="108" y="169"/>
                    <a:pt x="128" y="150"/>
                    <a:pt x="137" y="141"/>
                  </a:cubicBezTo>
                  <a:cubicBezTo>
                    <a:pt x="146" y="132"/>
                    <a:pt x="154" y="126"/>
                    <a:pt x="148" y="117"/>
                  </a:cubicBezTo>
                  <a:cubicBezTo>
                    <a:pt x="142" y="107"/>
                    <a:pt x="131" y="102"/>
                    <a:pt x="131" y="102"/>
                  </a:cubicBezTo>
                  <a:cubicBezTo>
                    <a:pt x="131" y="102"/>
                    <a:pt x="130" y="95"/>
                    <a:pt x="127" y="91"/>
                  </a:cubicBezTo>
                  <a:cubicBezTo>
                    <a:pt x="123" y="87"/>
                    <a:pt x="111" y="80"/>
                    <a:pt x="108" y="8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6" name="Freeform 1198"/>
            <p:cNvSpPr>
              <a:spLocks noEditPoints="1"/>
            </p:cNvSpPr>
            <p:nvPr/>
          </p:nvSpPr>
          <p:spPr bwMode="auto">
            <a:xfrm>
              <a:off x="747713" y="5434013"/>
              <a:ext cx="84138" cy="95250"/>
            </a:xfrm>
            <a:custGeom>
              <a:avLst/>
              <a:gdLst>
                <a:gd name="T0" fmla="*/ 24 w 160"/>
                <a:gd name="T1" fmla="*/ 85 h 178"/>
                <a:gd name="T2" fmla="*/ 17 w 160"/>
                <a:gd name="T3" fmla="*/ 121 h 178"/>
                <a:gd name="T4" fmla="*/ 17 w 160"/>
                <a:gd name="T5" fmla="*/ 121 h 178"/>
                <a:gd name="T6" fmla="*/ 45 w 160"/>
                <a:gd name="T7" fmla="*/ 152 h 178"/>
                <a:gd name="T8" fmla="*/ 59 w 160"/>
                <a:gd name="T9" fmla="*/ 173 h 178"/>
                <a:gd name="T10" fmla="*/ 93 w 160"/>
                <a:gd name="T11" fmla="*/ 163 h 178"/>
                <a:gd name="T12" fmla="*/ 92 w 160"/>
                <a:gd name="T13" fmla="*/ 132 h 178"/>
                <a:gd name="T14" fmla="*/ 79 w 160"/>
                <a:gd name="T15" fmla="*/ 115 h 178"/>
                <a:gd name="T16" fmla="*/ 108 w 160"/>
                <a:gd name="T17" fmla="*/ 84 h 178"/>
                <a:gd name="T18" fmla="*/ 151 w 160"/>
                <a:gd name="T19" fmla="*/ 28 h 178"/>
                <a:gd name="T20" fmla="*/ 137 w 160"/>
                <a:gd name="T21" fmla="*/ 4 h 178"/>
                <a:gd name="T22" fmla="*/ 95 w 160"/>
                <a:gd name="T23" fmla="*/ 37 h 178"/>
                <a:gd name="T24" fmla="*/ 69 w 160"/>
                <a:gd name="T25" fmla="*/ 70 h 178"/>
                <a:gd name="T26" fmla="*/ 44 w 160"/>
                <a:gd name="T27" fmla="*/ 68 h 178"/>
                <a:gd name="T28" fmla="*/ 24 w 160"/>
                <a:gd name="T29" fmla="*/ 85 h 178"/>
                <a:gd name="T30" fmla="*/ 42 w 160"/>
                <a:gd name="T31" fmla="*/ 71 h 178"/>
                <a:gd name="T32" fmla="*/ 66 w 160"/>
                <a:gd name="T33" fmla="*/ 73 h 178"/>
                <a:gd name="T34" fmla="*/ 67 w 160"/>
                <a:gd name="T35" fmla="*/ 78 h 178"/>
                <a:gd name="T36" fmla="*/ 89 w 160"/>
                <a:gd name="T37" fmla="*/ 50 h 178"/>
                <a:gd name="T38" fmla="*/ 101 w 160"/>
                <a:gd name="T39" fmla="*/ 38 h 178"/>
                <a:gd name="T40" fmla="*/ 105 w 160"/>
                <a:gd name="T41" fmla="*/ 40 h 178"/>
                <a:gd name="T42" fmla="*/ 122 w 160"/>
                <a:gd name="T43" fmla="*/ 12 h 178"/>
                <a:gd name="T44" fmla="*/ 151 w 160"/>
                <a:gd name="T45" fmla="*/ 19 h 178"/>
                <a:gd name="T46" fmla="*/ 104 w 160"/>
                <a:gd name="T47" fmla="*/ 84 h 178"/>
                <a:gd name="T48" fmla="*/ 77 w 160"/>
                <a:gd name="T49" fmla="*/ 112 h 178"/>
                <a:gd name="T50" fmla="*/ 70 w 160"/>
                <a:gd name="T51" fmla="*/ 105 h 178"/>
                <a:gd name="T52" fmla="*/ 56 w 160"/>
                <a:gd name="T53" fmla="*/ 96 h 178"/>
                <a:gd name="T54" fmla="*/ 59 w 160"/>
                <a:gd name="T55" fmla="*/ 91 h 178"/>
                <a:gd name="T56" fmla="*/ 57 w 160"/>
                <a:gd name="T57" fmla="*/ 87 h 178"/>
                <a:gd name="T58" fmla="*/ 57 w 160"/>
                <a:gd name="T59" fmla="*/ 102 h 178"/>
                <a:gd name="T60" fmla="*/ 74 w 160"/>
                <a:gd name="T61" fmla="*/ 115 h 178"/>
                <a:gd name="T62" fmla="*/ 73 w 160"/>
                <a:gd name="T63" fmla="*/ 117 h 178"/>
                <a:gd name="T64" fmla="*/ 60 w 160"/>
                <a:gd name="T65" fmla="*/ 121 h 178"/>
                <a:gd name="T66" fmla="*/ 92 w 160"/>
                <a:gd name="T67" fmla="*/ 139 h 178"/>
                <a:gd name="T68" fmla="*/ 86 w 160"/>
                <a:gd name="T69" fmla="*/ 165 h 178"/>
                <a:gd name="T70" fmla="*/ 58 w 160"/>
                <a:gd name="T71" fmla="*/ 168 h 178"/>
                <a:gd name="T72" fmla="*/ 48 w 160"/>
                <a:gd name="T73" fmla="*/ 147 h 178"/>
                <a:gd name="T74" fmla="*/ 23 w 160"/>
                <a:gd name="T75" fmla="*/ 120 h 178"/>
                <a:gd name="T76" fmla="*/ 13 w 160"/>
                <a:gd name="T77" fmla="*/ 113 h 178"/>
                <a:gd name="T78" fmla="*/ 25 w 160"/>
                <a:gd name="T79" fmla="*/ 85 h 178"/>
                <a:gd name="T80" fmla="*/ 42 w 160"/>
                <a:gd name="T81" fmla="*/ 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 h="178">
                  <a:moveTo>
                    <a:pt x="24" y="85"/>
                  </a:moveTo>
                  <a:cubicBezTo>
                    <a:pt x="18" y="92"/>
                    <a:pt x="0" y="109"/>
                    <a:pt x="17" y="121"/>
                  </a:cubicBezTo>
                  <a:cubicBezTo>
                    <a:pt x="17" y="121"/>
                    <a:pt x="17" y="121"/>
                    <a:pt x="17" y="121"/>
                  </a:cubicBezTo>
                  <a:cubicBezTo>
                    <a:pt x="30" y="128"/>
                    <a:pt x="45" y="147"/>
                    <a:pt x="45" y="152"/>
                  </a:cubicBezTo>
                  <a:cubicBezTo>
                    <a:pt x="46" y="159"/>
                    <a:pt x="47" y="168"/>
                    <a:pt x="59" y="173"/>
                  </a:cubicBezTo>
                  <a:cubicBezTo>
                    <a:pt x="72" y="178"/>
                    <a:pt x="80" y="175"/>
                    <a:pt x="93" y="163"/>
                  </a:cubicBezTo>
                  <a:cubicBezTo>
                    <a:pt x="106" y="152"/>
                    <a:pt x="98" y="139"/>
                    <a:pt x="92" y="132"/>
                  </a:cubicBezTo>
                  <a:cubicBezTo>
                    <a:pt x="89" y="128"/>
                    <a:pt x="84" y="121"/>
                    <a:pt x="79" y="115"/>
                  </a:cubicBezTo>
                  <a:cubicBezTo>
                    <a:pt x="92" y="106"/>
                    <a:pt x="108" y="84"/>
                    <a:pt x="108" y="84"/>
                  </a:cubicBezTo>
                  <a:cubicBezTo>
                    <a:pt x="108" y="84"/>
                    <a:pt x="143" y="39"/>
                    <a:pt x="151" y="28"/>
                  </a:cubicBezTo>
                  <a:cubicBezTo>
                    <a:pt x="160" y="17"/>
                    <a:pt x="149" y="5"/>
                    <a:pt x="137" y="4"/>
                  </a:cubicBezTo>
                  <a:cubicBezTo>
                    <a:pt x="125" y="3"/>
                    <a:pt x="114" y="14"/>
                    <a:pt x="95" y="37"/>
                  </a:cubicBezTo>
                  <a:cubicBezTo>
                    <a:pt x="77" y="61"/>
                    <a:pt x="69" y="70"/>
                    <a:pt x="69" y="70"/>
                  </a:cubicBezTo>
                  <a:cubicBezTo>
                    <a:pt x="69" y="70"/>
                    <a:pt x="53" y="68"/>
                    <a:pt x="44" y="68"/>
                  </a:cubicBezTo>
                  <a:cubicBezTo>
                    <a:pt x="34" y="67"/>
                    <a:pt x="29" y="78"/>
                    <a:pt x="24" y="85"/>
                  </a:cubicBezTo>
                  <a:close/>
                  <a:moveTo>
                    <a:pt x="42" y="71"/>
                  </a:moveTo>
                  <a:cubicBezTo>
                    <a:pt x="46" y="69"/>
                    <a:pt x="67" y="70"/>
                    <a:pt x="66" y="73"/>
                  </a:cubicBezTo>
                  <a:cubicBezTo>
                    <a:pt x="65" y="78"/>
                    <a:pt x="66" y="82"/>
                    <a:pt x="67" y="78"/>
                  </a:cubicBezTo>
                  <a:cubicBezTo>
                    <a:pt x="69" y="74"/>
                    <a:pt x="83" y="57"/>
                    <a:pt x="89" y="50"/>
                  </a:cubicBezTo>
                  <a:cubicBezTo>
                    <a:pt x="94" y="43"/>
                    <a:pt x="101" y="33"/>
                    <a:pt x="101" y="38"/>
                  </a:cubicBezTo>
                  <a:cubicBezTo>
                    <a:pt x="106" y="50"/>
                    <a:pt x="106" y="48"/>
                    <a:pt x="105" y="40"/>
                  </a:cubicBezTo>
                  <a:cubicBezTo>
                    <a:pt x="105" y="34"/>
                    <a:pt x="107" y="23"/>
                    <a:pt x="122" y="12"/>
                  </a:cubicBezTo>
                  <a:cubicBezTo>
                    <a:pt x="138" y="0"/>
                    <a:pt x="150" y="13"/>
                    <a:pt x="151" y="19"/>
                  </a:cubicBezTo>
                  <a:cubicBezTo>
                    <a:pt x="151" y="26"/>
                    <a:pt x="113" y="72"/>
                    <a:pt x="104" y="84"/>
                  </a:cubicBezTo>
                  <a:cubicBezTo>
                    <a:pt x="97" y="94"/>
                    <a:pt x="82" y="107"/>
                    <a:pt x="77" y="112"/>
                  </a:cubicBezTo>
                  <a:cubicBezTo>
                    <a:pt x="74" y="109"/>
                    <a:pt x="72" y="107"/>
                    <a:pt x="70" y="105"/>
                  </a:cubicBezTo>
                  <a:cubicBezTo>
                    <a:pt x="65" y="101"/>
                    <a:pt x="58" y="97"/>
                    <a:pt x="56" y="96"/>
                  </a:cubicBezTo>
                  <a:cubicBezTo>
                    <a:pt x="54" y="94"/>
                    <a:pt x="59" y="91"/>
                    <a:pt x="59" y="91"/>
                  </a:cubicBezTo>
                  <a:cubicBezTo>
                    <a:pt x="59" y="91"/>
                    <a:pt x="59" y="84"/>
                    <a:pt x="57" y="87"/>
                  </a:cubicBezTo>
                  <a:cubicBezTo>
                    <a:pt x="54" y="91"/>
                    <a:pt x="45" y="98"/>
                    <a:pt x="57" y="102"/>
                  </a:cubicBezTo>
                  <a:cubicBezTo>
                    <a:pt x="65" y="104"/>
                    <a:pt x="72" y="112"/>
                    <a:pt x="74" y="115"/>
                  </a:cubicBezTo>
                  <a:cubicBezTo>
                    <a:pt x="75" y="116"/>
                    <a:pt x="74" y="117"/>
                    <a:pt x="73" y="117"/>
                  </a:cubicBezTo>
                  <a:cubicBezTo>
                    <a:pt x="63" y="114"/>
                    <a:pt x="57" y="121"/>
                    <a:pt x="60" y="121"/>
                  </a:cubicBezTo>
                  <a:cubicBezTo>
                    <a:pt x="72" y="116"/>
                    <a:pt x="88" y="132"/>
                    <a:pt x="92" y="139"/>
                  </a:cubicBezTo>
                  <a:cubicBezTo>
                    <a:pt x="96" y="147"/>
                    <a:pt x="98" y="157"/>
                    <a:pt x="86" y="165"/>
                  </a:cubicBezTo>
                  <a:cubicBezTo>
                    <a:pt x="75" y="173"/>
                    <a:pt x="65" y="171"/>
                    <a:pt x="58" y="168"/>
                  </a:cubicBezTo>
                  <a:cubicBezTo>
                    <a:pt x="51" y="165"/>
                    <a:pt x="51" y="156"/>
                    <a:pt x="48" y="147"/>
                  </a:cubicBezTo>
                  <a:cubicBezTo>
                    <a:pt x="44" y="138"/>
                    <a:pt x="28" y="123"/>
                    <a:pt x="23" y="120"/>
                  </a:cubicBezTo>
                  <a:cubicBezTo>
                    <a:pt x="17" y="118"/>
                    <a:pt x="16" y="116"/>
                    <a:pt x="13" y="113"/>
                  </a:cubicBezTo>
                  <a:cubicBezTo>
                    <a:pt x="10" y="109"/>
                    <a:pt x="17" y="97"/>
                    <a:pt x="25" y="85"/>
                  </a:cubicBezTo>
                  <a:cubicBezTo>
                    <a:pt x="34" y="73"/>
                    <a:pt x="37" y="73"/>
                    <a:pt x="42" y="7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7" name="Freeform 1199"/>
            <p:cNvSpPr/>
            <p:nvPr/>
          </p:nvSpPr>
          <p:spPr bwMode="auto">
            <a:xfrm>
              <a:off x="795338" y="5476876"/>
              <a:ext cx="33338" cy="49213"/>
            </a:xfrm>
            <a:custGeom>
              <a:avLst/>
              <a:gdLst>
                <a:gd name="T0" fmla="*/ 18 w 63"/>
                <a:gd name="T1" fmla="*/ 0 h 92"/>
                <a:gd name="T2" fmla="*/ 19 w 63"/>
                <a:gd name="T3" fmla="*/ 0 h 92"/>
                <a:gd name="T4" fmla="*/ 17 w 63"/>
                <a:gd name="T5" fmla="*/ 4 h 92"/>
                <a:gd name="T6" fmla="*/ 36 w 63"/>
                <a:gd name="T7" fmla="*/ 14 h 92"/>
                <a:gd name="T8" fmla="*/ 40 w 63"/>
                <a:gd name="T9" fmla="*/ 25 h 92"/>
                <a:gd name="T10" fmla="*/ 57 w 63"/>
                <a:gd name="T11" fmla="*/ 40 h 92"/>
                <a:gd name="T12" fmla="*/ 46 w 63"/>
                <a:gd name="T13" fmla="*/ 64 h 92"/>
                <a:gd name="T14" fmla="*/ 7 w 63"/>
                <a:gd name="T15" fmla="*/ 91 h 92"/>
                <a:gd name="T16" fmla="*/ 7 w 63"/>
                <a:gd name="T17" fmla="*/ 91 h 92"/>
                <a:gd name="T18" fmla="*/ 0 w 63"/>
                <a:gd name="T19" fmla="*/ 83 h 92"/>
                <a:gd name="T20" fmla="*/ 2 w 63"/>
                <a:gd name="T21" fmla="*/ 80 h 92"/>
                <a:gd name="T22" fmla="*/ 8 w 63"/>
                <a:gd name="T23" fmla="*/ 89 h 92"/>
                <a:gd name="T24" fmla="*/ 38 w 63"/>
                <a:gd name="T25" fmla="*/ 68 h 92"/>
                <a:gd name="T26" fmla="*/ 56 w 63"/>
                <a:gd name="T27" fmla="*/ 44 h 92"/>
                <a:gd name="T28" fmla="*/ 40 w 63"/>
                <a:gd name="T29" fmla="*/ 28 h 92"/>
                <a:gd name="T30" fmla="*/ 20 w 63"/>
                <a:gd name="T31" fmla="*/ 54 h 92"/>
                <a:gd name="T32" fmla="*/ 5 w 63"/>
                <a:gd name="T33" fmla="*/ 66 h 92"/>
                <a:gd name="T34" fmla="*/ 4 w 63"/>
                <a:gd name="T35" fmla="*/ 62 h 92"/>
                <a:gd name="T36" fmla="*/ 25 w 63"/>
                <a:gd name="T37" fmla="*/ 41 h 92"/>
                <a:gd name="T38" fmla="*/ 31 w 63"/>
                <a:gd name="T39" fmla="*/ 14 h 92"/>
                <a:gd name="T40" fmla="*/ 14 w 63"/>
                <a:gd name="T41" fmla="*/ 6 h 92"/>
                <a:gd name="T42" fmla="*/ 18 w 63"/>
                <a:gd name="T4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92">
                  <a:moveTo>
                    <a:pt x="18" y="0"/>
                  </a:moveTo>
                  <a:cubicBezTo>
                    <a:pt x="19" y="0"/>
                    <a:pt x="19" y="0"/>
                    <a:pt x="19" y="0"/>
                  </a:cubicBezTo>
                  <a:cubicBezTo>
                    <a:pt x="18" y="3"/>
                    <a:pt x="17" y="4"/>
                    <a:pt x="17" y="4"/>
                  </a:cubicBezTo>
                  <a:cubicBezTo>
                    <a:pt x="20" y="3"/>
                    <a:pt x="32" y="10"/>
                    <a:pt x="36" y="14"/>
                  </a:cubicBezTo>
                  <a:cubicBezTo>
                    <a:pt x="39" y="18"/>
                    <a:pt x="40" y="25"/>
                    <a:pt x="40" y="25"/>
                  </a:cubicBezTo>
                  <a:cubicBezTo>
                    <a:pt x="40" y="25"/>
                    <a:pt x="51" y="30"/>
                    <a:pt x="57" y="40"/>
                  </a:cubicBezTo>
                  <a:cubicBezTo>
                    <a:pt x="63" y="49"/>
                    <a:pt x="55" y="55"/>
                    <a:pt x="46" y="64"/>
                  </a:cubicBezTo>
                  <a:cubicBezTo>
                    <a:pt x="37" y="73"/>
                    <a:pt x="17" y="92"/>
                    <a:pt x="7" y="91"/>
                  </a:cubicBezTo>
                  <a:cubicBezTo>
                    <a:pt x="7" y="91"/>
                    <a:pt x="7" y="91"/>
                    <a:pt x="7" y="91"/>
                  </a:cubicBezTo>
                  <a:cubicBezTo>
                    <a:pt x="2" y="88"/>
                    <a:pt x="0" y="83"/>
                    <a:pt x="0" y="83"/>
                  </a:cubicBezTo>
                  <a:cubicBezTo>
                    <a:pt x="2" y="80"/>
                    <a:pt x="2" y="80"/>
                    <a:pt x="2" y="80"/>
                  </a:cubicBezTo>
                  <a:cubicBezTo>
                    <a:pt x="2" y="80"/>
                    <a:pt x="3" y="88"/>
                    <a:pt x="8" y="89"/>
                  </a:cubicBezTo>
                  <a:cubicBezTo>
                    <a:pt x="15" y="89"/>
                    <a:pt x="30" y="75"/>
                    <a:pt x="38" y="68"/>
                  </a:cubicBezTo>
                  <a:cubicBezTo>
                    <a:pt x="46" y="60"/>
                    <a:pt x="59" y="49"/>
                    <a:pt x="56" y="44"/>
                  </a:cubicBezTo>
                  <a:cubicBezTo>
                    <a:pt x="54" y="40"/>
                    <a:pt x="46" y="30"/>
                    <a:pt x="40" y="28"/>
                  </a:cubicBezTo>
                  <a:cubicBezTo>
                    <a:pt x="40" y="31"/>
                    <a:pt x="28" y="45"/>
                    <a:pt x="20" y="54"/>
                  </a:cubicBezTo>
                  <a:cubicBezTo>
                    <a:pt x="12" y="62"/>
                    <a:pt x="5" y="66"/>
                    <a:pt x="5" y="66"/>
                  </a:cubicBezTo>
                  <a:cubicBezTo>
                    <a:pt x="4" y="62"/>
                    <a:pt x="4" y="62"/>
                    <a:pt x="4" y="62"/>
                  </a:cubicBezTo>
                  <a:cubicBezTo>
                    <a:pt x="10" y="60"/>
                    <a:pt x="18" y="50"/>
                    <a:pt x="25" y="41"/>
                  </a:cubicBezTo>
                  <a:cubicBezTo>
                    <a:pt x="33" y="32"/>
                    <a:pt x="43" y="23"/>
                    <a:pt x="31" y="14"/>
                  </a:cubicBezTo>
                  <a:cubicBezTo>
                    <a:pt x="19" y="5"/>
                    <a:pt x="14" y="6"/>
                    <a:pt x="14" y="6"/>
                  </a:cubicBezTo>
                  <a:lnTo>
                    <a:pt x="18"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8" name="Freeform 1200"/>
            <p:cNvSpPr/>
            <p:nvPr/>
          </p:nvSpPr>
          <p:spPr bwMode="auto">
            <a:xfrm>
              <a:off x="650876" y="5505451"/>
              <a:ext cx="134938" cy="80963"/>
            </a:xfrm>
            <a:custGeom>
              <a:avLst/>
              <a:gdLst>
                <a:gd name="T0" fmla="*/ 61 w 254"/>
                <a:gd name="T1" fmla="*/ 0 h 151"/>
                <a:gd name="T2" fmla="*/ 131 w 254"/>
                <a:gd name="T3" fmla="*/ 55 h 151"/>
                <a:gd name="T4" fmla="*/ 187 w 254"/>
                <a:gd name="T5" fmla="*/ 6 h 151"/>
                <a:gd name="T6" fmla="*/ 250 w 254"/>
                <a:gd name="T7" fmla="*/ 61 h 151"/>
                <a:gd name="T8" fmla="*/ 234 w 254"/>
                <a:gd name="T9" fmla="*/ 83 h 151"/>
                <a:gd name="T10" fmla="*/ 150 w 254"/>
                <a:gd name="T11" fmla="*/ 143 h 151"/>
                <a:gd name="T12" fmla="*/ 50 w 254"/>
                <a:gd name="T13" fmla="*/ 88 h 151"/>
                <a:gd name="T14" fmla="*/ 61 w 254"/>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51">
                  <a:moveTo>
                    <a:pt x="61" y="0"/>
                  </a:moveTo>
                  <a:cubicBezTo>
                    <a:pt x="61" y="0"/>
                    <a:pt x="113" y="38"/>
                    <a:pt x="131" y="55"/>
                  </a:cubicBezTo>
                  <a:cubicBezTo>
                    <a:pt x="170" y="18"/>
                    <a:pt x="187" y="6"/>
                    <a:pt x="187" y="6"/>
                  </a:cubicBezTo>
                  <a:cubicBezTo>
                    <a:pt x="250" y="61"/>
                    <a:pt x="250" y="61"/>
                    <a:pt x="250" y="61"/>
                  </a:cubicBezTo>
                  <a:cubicBezTo>
                    <a:pt x="250" y="61"/>
                    <a:pt x="254" y="65"/>
                    <a:pt x="234" y="83"/>
                  </a:cubicBezTo>
                  <a:cubicBezTo>
                    <a:pt x="214" y="102"/>
                    <a:pt x="168" y="135"/>
                    <a:pt x="150" y="143"/>
                  </a:cubicBezTo>
                  <a:cubicBezTo>
                    <a:pt x="133" y="151"/>
                    <a:pt x="99" y="139"/>
                    <a:pt x="50" y="88"/>
                  </a:cubicBezTo>
                  <a:cubicBezTo>
                    <a:pt x="0" y="7"/>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9" name="Freeform 1201"/>
            <p:cNvSpPr/>
            <p:nvPr/>
          </p:nvSpPr>
          <p:spPr bwMode="auto">
            <a:xfrm>
              <a:off x="684213" y="5513388"/>
              <a:ext cx="93663" cy="66675"/>
            </a:xfrm>
            <a:custGeom>
              <a:avLst/>
              <a:gdLst>
                <a:gd name="T0" fmla="*/ 6 w 175"/>
                <a:gd name="T1" fmla="*/ 70 h 123"/>
                <a:gd name="T2" fmla="*/ 24 w 175"/>
                <a:gd name="T3" fmla="*/ 98 h 123"/>
                <a:gd name="T4" fmla="*/ 85 w 175"/>
                <a:gd name="T5" fmla="*/ 121 h 123"/>
                <a:gd name="T6" fmla="*/ 144 w 175"/>
                <a:gd name="T7" fmla="*/ 76 h 123"/>
                <a:gd name="T8" fmla="*/ 165 w 175"/>
                <a:gd name="T9" fmla="*/ 50 h 123"/>
                <a:gd name="T10" fmla="*/ 124 w 175"/>
                <a:gd name="T11" fmla="*/ 11 h 123"/>
                <a:gd name="T12" fmla="*/ 106 w 175"/>
                <a:gd name="T13" fmla="*/ 11 h 123"/>
                <a:gd name="T14" fmla="*/ 71 w 175"/>
                <a:gd name="T15" fmla="*/ 44 h 123"/>
                <a:gd name="T16" fmla="*/ 74 w 175"/>
                <a:gd name="T17" fmla="*/ 85 h 123"/>
                <a:gd name="T18" fmla="*/ 69 w 175"/>
                <a:gd name="T19" fmla="*/ 84 h 123"/>
                <a:gd name="T20" fmla="*/ 63 w 175"/>
                <a:gd name="T21" fmla="*/ 42 h 123"/>
                <a:gd name="T22" fmla="*/ 9 w 175"/>
                <a:gd name="T23" fmla="*/ 6 h 123"/>
                <a:gd name="T24" fmla="*/ 0 w 175"/>
                <a:gd name="T25" fmla="*/ 18 h 123"/>
                <a:gd name="T26" fmla="*/ 6 w 175"/>
                <a:gd name="T27" fmla="*/ 7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23">
                  <a:moveTo>
                    <a:pt x="6" y="70"/>
                  </a:moveTo>
                  <a:cubicBezTo>
                    <a:pt x="7" y="77"/>
                    <a:pt x="19" y="92"/>
                    <a:pt x="24" y="98"/>
                  </a:cubicBezTo>
                  <a:cubicBezTo>
                    <a:pt x="35" y="108"/>
                    <a:pt x="68" y="123"/>
                    <a:pt x="85" y="121"/>
                  </a:cubicBezTo>
                  <a:cubicBezTo>
                    <a:pt x="101" y="119"/>
                    <a:pt x="129" y="89"/>
                    <a:pt x="144" y="76"/>
                  </a:cubicBezTo>
                  <a:cubicBezTo>
                    <a:pt x="159" y="64"/>
                    <a:pt x="175" y="54"/>
                    <a:pt x="165" y="50"/>
                  </a:cubicBezTo>
                  <a:cubicBezTo>
                    <a:pt x="131" y="37"/>
                    <a:pt x="130" y="22"/>
                    <a:pt x="124" y="11"/>
                  </a:cubicBezTo>
                  <a:cubicBezTo>
                    <a:pt x="119" y="0"/>
                    <a:pt x="113" y="4"/>
                    <a:pt x="106" y="11"/>
                  </a:cubicBezTo>
                  <a:cubicBezTo>
                    <a:pt x="99" y="17"/>
                    <a:pt x="75" y="36"/>
                    <a:pt x="71" y="44"/>
                  </a:cubicBezTo>
                  <a:cubicBezTo>
                    <a:pt x="71" y="49"/>
                    <a:pt x="74" y="74"/>
                    <a:pt x="74" y="85"/>
                  </a:cubicBezTo>
                  <a:cubicBezTo>
                    <a:pt x="73" y="96"/>
                    <a:pt x="66" y="95"/>
                    <a:pt x="69" y="84"/>
                  </a:cubicBezTo>
                  <a:cubicBezTo>
                    <a:pt x="71" y="73"/>
                    <a:pt x="70" y="54"/>
                    <a:pt x="63" y="42"/>
                  </a:cubicBezTo>
                  <a:cubicBezTo>
                    <a:pt x="57" y="30"/>
                    <a:pt x="17" y="5"/>
                    <a:pt x="9" y="6"/>
                  </a:cubicBezTo>
                  <a:cubicBezTo>
                    <a:pt x="9" y="6"/>
                    <a:pt x="0" y="2"/>
                    <a:pt x="0" y="18"/>
                  </a:cubicBezTo>
                  <a:cubicBezTo>
                    <a:pt x="0" y="39"/>
                    <a:pt x="3" y="57"/>
                    <a:pt x="6" y="7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0" name="Freeform 1202"/>
            <p:cNvSpPr/>
            <p:nvPr/>
          </p:nvSpPr>
          <p:spPr bwMode="auto">
            <a:xfrm>
              <a:off x="747713" y="5502276"/>
              <a:ext cx="41275" cy="38100"/>
            </a:xfrm>
            <a:custGeom>
              <a:avLst/>
              <a:gdLst>
                <a:gd name="T0" fmla="*/ 12 w 79"/>
                <a:gd name="T1" fmla="*/ 0 h 70"/>
                <a:gd name="T2" fmla="*/ 79 w 79"/>
                <a:gd name="T3" fmla="*/ 56 h 70"/>
                <a:gd name="T4" fmla="*/ 69 w 79"/>
                <a:gd name="T5" fmla="*/ 70 h 70"/>
                <a:gd name="T6" fmla="*/ 2 w 79"/>
                <a:gd name="T7" fmla="*/ 13 h 70"/>
                <a:gd name="T8" fmla="*/ 12 w 79"/>
                <a:gd name="T9" fmla="*/ 0 h 70"/>
              </a:gdLst>
              <a:ahLst/>
              <a:cxnLst>
                <a:cxn ang="0">
                  <a:pos x="T0" y="T1"/>
                </a:cxn>
                <a:cxn ang="0">
                  <a:pos x="T2" y="T3"/>
                </a:cxn>
                <a:cxn ang="0">
                  <a:pos x="T4" y="T5"/>
                </a:cxn>
                <a:cxn ang="0">
                  <a:pos x="T6" y="T7"/>
                </a:cxn>
                <a:cxn ang="0">
                  <a:pos x="T8" y="T9"/>
                </a:cxn>
              </a:cxnLst>
              <a:rect l="0" t="0" r="r" b="b"/>
              <a:pathLst>
                <a:path w="79" h="70">
                  <a:moveTo>
                    <a:pt x="12" y="0"/>
                  </a:moveTo>
                  <a:cubicBezTo>
                    <a:pt x="12" y="0"/>
                    <a:pt x="25" y="44"/>
                    <a:pt x="79" y="56"/>
                  </a:cubicBezTo>
                  <a:cubicBezTo>
                    <a:pt x="79" y="68"/>
                    <a:pt x="69" y="70"/>
                    <a:pt x="69" y="70"/>
                  </a:cubicBezTo>
                  <a:cubicBezTo>
                    <a:pt x="69" y="70"/>
                    <a:pt x="15" y="64"/>
                    <a:pt x="2" y="13"/>
                  </a:cubicBezTo>
                  <a:cubicBezTo>
                    <a:pt x="0" y="1"/>
                    <a:pt x="12" y="0"/>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1" name="Freeform 1203"/>
            <p:cNvSpPr/>
            <p:nvPr/>
          </p:nvSpPr>
          <p:spPr bwMode="auto">
            <a:xfrm>
              <a:off x="436563" y="5432426"/>
              <a:ext cx="85725" cy="100013"/>
            </a:xfrm>
            <a:custGeom>
              <a:avLst/>
              <a:gdLst>
                <a:gd name="T0" fmla="*/ 52 w 160"/>
                <a:gd name="T1" fmla="*/ 81 h 187"/>
                <a:gd name="T2" fmla="*/ 8 w 160"/>
                <a:gd name="T3" fmla="*/ 25 h 187"/>
                <a:gd name="T4" fmla="*/ 23 w 160"/>
                <a:gd name="T5" fmla="*/ 1 h 187"/>
                <a:gd name="T6" fmla="*/ 64 w 160"/>
                <a:gd name="T7" fmla="*/ 34 h 187"/>
                <a:gd name="T8" fmla="*/ 90 w 160"/>
                <a:gd name="T9" fmla="*/ 67 h 187"/>
                <a:gd name="T10" fmla="*/ 116 w 160"/>
                <a:gd name="T11" fmla="*/ 65 h 187"/>
                <a:gd name="T12" fmla="*/ 136 w 160"/>
                <a:gd name="T13" fmla="*/ 82 h 187"/>
                <a:gd name="T14" fmla="*/ 142 w 160"/>
                <a:gd name="T15" fmla="*/ 118 h 187"/>
                <a:gd name="T16" fmla="*/ 135 w 160"/>
                <a:gd name="T17" fmla="*/ 163 h 187"/>
                <a:gd name="T18" fmla="*/ 94 w 160"/>
                <a:gd name="T19" fmla="*/ 184 h 187"/>
                <a:gd name="T20" fmla="*/ 62 w 160"/>
                <a:gd name="T21" fmla="*/ 169 h 187"/>
                <a:gd name="T22" fmla="*/ 22 w 160"/>
                <a:gd name="T23" fmla="*/ 141 h 187"/>
                <a:gd name="T24" fmla="*/ 12 w 160"/>
                <a:gd name="T25" fmla="*/ 117 h 187"/>
                <a:gd name="T26" fmla="*/ 28 w 160"/>
                <a:gd name="T27" fmla="*/ 102 h 187"/>
                <a:gd name="T28" fmla="*/ 33 w 160"/>
                <a:gd name="T29" fmla="*/ 91 h 187"/>
                <a:gd name="T30" fmla="*/ 52 w 160"/>
                <a:gd name="T31" fmla="*/ 8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 h="187">
                  <a:moveTo>
                    <a:pt x="52" y="81"/>
                  </a:moveTo>
                  <a:cubicBezTo>
                    <a:pt x="52" y="81"/>
                    <a:pt x="17" y="36"/>
                    <a:pt x="8" y="25"/>
                  </a:cubicBezTo>
                  <a:cubicBezTo>
                    <a:pt x="0" y="14"/>
                    <a:pt x="11" y="2"/>
                    <a:pt x="23" y="1"/>
                  </a:cubicBezTo>
                  <a:cubicBezTo>
                    <a:pt x="35" y="0"/>
                    <a:pt x="46" y="11"/>
                    <a:pt x="64" y="34"/>
                  </a:cubicBezTo>
                  <a:cubicBezTo>
                    <a:pt x="83" y="58"/>
                    <a:pt x="90" y="67"/>
                    <a:pt x="90" y="67"/>
                  </a:cubicBezTo>
                  <a:cubicBezTo>
                    <a:pt x="90" y="67"/>
                    <a:pt x="106" y="66"/>
                    <a:pt x="116" y="65"/>
                  </a:cubicBezTo>
                  <a:cubicBezTo>
                    <a:pt x="125" y="64"/>
                    <a:pt x="130" y="75"/>
                    <a:pt x="136" y="82"/>
                  </a:cubicBezTo>
                  <a:cubicBezTo>
                    <a:pt x="141" y="89"/>
                    <a:pt x="160" y="106"/>
                    <a:pt x="142" y="118"/>
                  </a:cubicBezTo>
                  <a:cubicBezTo>
                    <a:pt x="152" y="130"/>
                    <a:pt x="147" y="151"/>
                    <a:pt x="135" y="163"/>
                  </a:cubicBezTo>
                  <a:cubicBezTo>
                    <a:pt x="123" y="175"/>
                    <a:pt x="104" y="182"/>
                    <a:pt x="94" y="184"/>
                  </a:cubicBezTo>
                  <a:cubicBezTo>
                    <a:pt x="84" y="187"/>
                    <a:pt x="71" y="181"/>
                    <a:pt x="62" y="169"/>
                  </a:cubicBezTo>
                  <a:cubicBezTo>
                    <a:pt x="51" y="169"/>
                    <a:pt x="32" y="150"/>
                    <a:pt x="22" y="141"/>
                  </a:cubicBezTo>
                  <a:cubicBezTo>
                    <a:pt x="13" y="132"/>
                    <a:pt x="5" y="126"/>
                    <a:pt x="12" y="117"/>
                  </a:cubicBezTo>
                  <a:cubicBezTo>
                    <a:pt x="18" y="107"/>
                    <a:pt x="28" y="102"/>
                    <a:pt x="28" y="102"/>
                  </a:cubicBezTo>
                  <a:cubicBezTo>
                    <a:pt x="28" y="102"/>
                    <a:pt x="29" y="95"/>
                    <a:pt x="33" y="91"/>
                  </a:cubicBezTo>
                  <a:cubicBezTo>
                    <a:pt x="36" y="87"/>
                    <a:pt x="48" y="80"/>
                    <a:pt x="52" y="8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2" name="Freeform 1204"/>
            <p:cNvSpPr>
              <a:spLocks noEditPoints="1"/>
            </p:cNvSpPr>
            <p:nvPr/>
          </p:nvSpPr>
          <p:spPr bwMode="auto">
            <a:xfrm>
              <a:off x="436563" y="5430838"/>
              <a:ext cx="85725" cy="95250"/>
            </a:xfrm>
            <a:custGeom>
              <a:avLst/>
              <a:gdLst>
                <a:gd name="T0" fmla="*/ 116 w 160"/>
                <a:gd name="T1" fmla="*/ 68 h 178"/>
                <a:gd name="T2" fmla="*/ 90 w 160"/>
                <a:gd name="T3" fmla="*/ 70 h 178"/>
                <a:gd name="T4" fmla="*/ 64 w 160"/>
                <a:gd name="T5" fmla="*/ 37 h 178"/>
                <a:gd name="T6" fmla="*/ 23 w 160"/>
                <a:gd name="T7" fmla="*/ 4 h 178"/>
                <a:gd name="T8" fmla="*/ 8 w 160"/>
                <a:gd name="T9" fmla="*/ 28 h 178"/>
                <a:gd name="T10" fmla="*/ 52 w 160"/>
                <a:gd name="T11" fmla="*/ 84 h 178"/>
                <a:gd name="T12" fmla="*/ 80 w 160"/>
                <a:gd name="T13" fmla="*/ 115 h 178"/>
                <a:gd name="T14" fmla="*/ 67 w 160"/>
                <a:gd name="T15" fmla="*/ 132 h 178"/>
                <a:gd name="T16" fmla="*/ 67 w 160"/>
                <a:gd name="T17" fmla="*/ 164 h 178"/>
                <a:gd name="T18" fmla="*/ 100 w 160"/>
                <a:gd name="T19" fmla="*/ 173 h 178"/>
                <a:gd name="T20" fmla="*/ 114 w 160"/>
                <a:gd name="T21" fmla="*/ 152 h 178"/>
                <a:gd name="T22" fmla="*/ 142 w 160"/>
                <a:gd name="T23" fmla="*/ 121 h 178"/>
                <a:gd name="T24" fmla="*/ 142 w 160"/>
                <a:gd name="T25" fmla="*/ 121 h 178"/>
                <a:gd name="T26" fmla="*/ 136 w 160"/>
                <a:gd name="T27" fmla="*/ 85 h 178"/>
                <a:gd name="T28" fmla="*/ 116 w 160"/>
                <a:gd name="T29" fmla="*/ 68 h 178"/>
                <a:gd name="T30" fmla="*/ 134 w 160"/>
                <a:gd name="T31" fmla="*/ 85 h 178"/>
                <a:gd name="T32" fmla="*/ 146 w 160"/>
                <a:gd name="T33" fmla="*/ 113 h 178"/>
                <a:gd name="T34" fmla="*/ 137 w 160"/>
                <a:gd name="T35" fmla="*/ 121 h 178"/>
                <a:gd name="T36" fmla="*/ 112 w 160"/>
                <a:gd name="T37" fmla="*/ 147 h 178"/>
                <a:gd name="T38" fmla="*/ 101 w 160"/>
                <a:gd name="T39" fmla="*/ 168 h 178"/>
                <a:gd name="T40" fmla="*/ 73 w 160"/>
                <a:gd name="T41" fmla="*/ 165 h 178"/>
                <a:gd name="T42" fmla="*/ 68 w 160"/>
                <a:gd name="T43" fmla="*/ 140 h 178"/>
                <a:gd name="T44" fmla="*/ 99 w 160"/>
                <a:gd name="T45" fmla="*/ 121 h 178"/>
                <a:gd name="T46" fmla="*/ 87 w 160"/>
                <a:gd name="T47" fmla="*/ 117 h 178"/>
                <a:gd name="T48" fmla="*/ 86 w 160"/>
                <a:gd name="T49" fmla="*/ 115 h 178"/>
                <a:gd name="T50" fmla="*/ 103 w 160"/>
                <a:gd name="T51" fmla="*/ 102 h 178"/>
                <a:gd name="T52" fmla="*/ 103 w 160"/>
                <a:gd name="T53" fmla="*/ 87 h 178"/>
                <a:gd name="T54" fmla="*/ 100 w 160"/>
                <a:gd name="T55" fmla="*/ 91 h 178"/>
                <a:gd name="T56" fmla="*/ 104 w 160"/>
                <a:gd name="T57" fmla="*/ 96 h 178"/>
                <a:gd name="T58" fmla="*/ 89 w 160"/>
                <a:gd name="T59" fmla="*/ 105 h 178"/>
                <a:gd name="T60" fmla="*/ 82 w 160"/>
                <a:gd name="T61" fmla="*/ 112 h 178"/>
                <a:gd name="T62" fmla="*/ 55 w 160"/>
                <a:gd name="T63" fmla="*/ 84 h 178"/>
                <a:gd name="T64" fmla="*/ 9 w 160"/>
                <a:gd name="T65" fmla="*/ 19 h 178"/>
                <a:gd name="T66" fmla="*/ 37 w 160"/>
                <a:gd name="T67" fmla="*/ 12 h 178"/>
                <a:gd name="T68" fmla="*/ 54 w 160"/>
                <a:gd name="T69" fmla="*/ 40 h 178"/>
                <a:gd name="T70" fmla="*/ 58 w 160"/>
                <a:gd name="T71" fmla="*/ 38 h 178"/>
                <a:gd name="T72" fmla="*/ 71 w 160"/>
                <a:gd name="T73" fmla="*/ 50 h 178"/>
                <a:gd name="T74" fmla="*/ 92 w 160"/>
                <a:gd name="T75" fmla="*/ 78 h 178"/>
                <a:gd name="T76" fmla="*/ 93 w 160"/>
                <a:gd name="T77" fmla="*/ 73 h 178"/>
                <a:gd name="T78" fmla="*/ 118 w 160"/>
                <a:gd name="T79" fmla="*/ 71 h 178"/>
                <a:gd name="T80" fmla="*/ 134 w 160"/>
                <a:gd name="T81" fmla="*/ 8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 h="178">
                  <a:moveTo>
                    <a:pt x="116" y="68"/>
                  </a:moveTo>
                  <a:cubicBezTo>
                    <a:pt x="106" y="69"/>
                    <a:pt x="90" y="70"/>
                    <a:pt x="90" y="70"/>
                  </a:cubicBezTo>
                  <a:cubicBezTo>
                    <a:pt x="90" y="70"/>
                    <a:pt x="83" y="61"/>
                    <a:pt x="64" y="37"/>
                  </a:cubicBezTo>
                  <a:cubicBezTo>
                    <a:pt x="46" y="14"/>
                    <a:pt x="35" y="3"/>
                    <a:pt x="23" y="4"/>
                  </a:cubicBezTo>
                  <a:cubicBezTo>
                    <a:pt x="11" y="5"/>
                    <a:pt x="0" y="17"/>
                    <a:pt x="8" y="28"/>
                  </a:cubicBezTo>
                  <a:cubicBezTo>
                    <a:pt x="17" y="39"/>
                    <a:pt x="52" y="84"/>
                    <a:pt x="52" y="84"/>
                  </a:cubicBezTo>
                  <a:cubicBezTo>
                    <a:pt x="52" y="84"/>
                    <a:pt x="68" y="106"/>
                    <a:pt x="80" y="115"/>
                  </a:cubicBezTo>
                  <a:cubicBezTo>
                    <a:pt x="75" y="121"/>
                    <a:pt x="71" y="128"/>
                    <a:pt x="67" y="132"/>
                  </a:cubicBezTo>
                  <a:cubicBezTo>
                    <a:pt x="62" y="140"/>
                    <a:pt x="54" y="152"/>
                    <a:pt x="67" y="164"/>
                  </a:cubicBezTo>
                  <a:cubicBezTo>
                    <a:pt x="80" y="175"/>
                    <a:pt x="87" y="178"/>
                    <a:pt x="100" y="173"/>
                  </a:cubicBezTo>
                  <a:cubicBezTo>
                    <a:pt x="113" y="168"/>
                    <a:pt x="113" y="159"/>
                    <a:pt x="114" y="152"/>
                  </a:cubicBezTo>
                  <a:cubicBezTo>
                    <a:pt x="115" y="147"/>
                    <a:pt x="129" y="128"/>
                    <a:pt x="142" y="121"/>
                  </a:cubicBezTo>
                  <a:cubicBezTo>
                    <a:pt x="142" y="121"/>
                    <a:pt x="142" y="121"/>
                    <a:pt x="142" y="121"/>
                  </a:cubicBezTo>
                  <a:cubicBezTo>
                    <a:pt x="160" y="109"/>
                    <a:pt x="141" y="92"/>
                    <a:pt x="136" y="85"/>
                  </a:cubicBezTo>
                  <a:cubicBezTo>
                    <a:pt x="130" y="78"/>
                    <a:pt x="125" y="67"/>
                    <a:pt x="116" y="68"/>
                  </a:cubicBezTo>
                  <a:close/>
                  <a:moveTo>
                    <a:pt x="134" y="85"/>
                  </a:moveTo>
                  <a:cubicBezTo>
                    <a:pt x="142" y="97"/>
                    <a:pt x="149" y="109"/>
                    <a:pt x="146" y="113"/>
                  </a:cubicBezTo>
                  <a:cubicBezTo>
                    <a:pt x="143" y="116"/>
                    <a:pt x="142" y="118"/>
                    <a:pt x="137" y="121"/>
                  </a:cubicBezTo>
                  <a:cubicBezTo>
                    <a:pt x="131" y="123"/>
                    <a:pt x="115" y="138"/>
                    <a:pt x="112" y="147"/>
                  </a:cubicBezTo>
                  <a:cubicBezTo>
                    <a:pt x="108" y="156"/>
                    <a:pt x="108" y="165"/>
                    <a:pt x="101" y="168"/>
                  </a:cubicBezTo>
                  <a:cubicBezTo>
                    <a:pt x="94" y="172"/>
                    <a:pt x="85" y="174"/>
                    <a:pt x="73" y="165"/>
                  </a:cubicBezTo>
                  <a:cubicBezTo>
                    <a:pt x="61" y="157"/>
                    <a:pt x="64" y="147"/>
                    <a:pt x="68" y="140"/>
                  </a:cubicBezTo>
                  <a:cubicBezTo>
                    <a:pt x="71" y="132"/>
                    <a:pt x="88" y="116"/>
                    <a:pt x="99" y="121"/>
                  </a:cubicBezTo>
                  <a:cubicBezTo>
                    <a:pt x="102" y="121"/>
                    <a:pt x="96" y="114"/>
                    <a:pt x="87" y="117"/>
                  </a:cubicBezTo>
                  <a:cubicBezTo>
                    <a:pt x="85" y="117"/>
                    <a:pt x="85" y="117"/>
                    <a:pt x="86" y="115"/>
                  </a:cubicBezTo>
                  <a:cubicBezTo>
                    <a:pt x="87" y="112"/>
                    <a:pt x="94" y="105"/>
                    <a:pt x="103" y="102"/>
                  </a:cubicBezTo>
                  <a:cubicBezTo>
                    <a:pt x="115" y="98"/>
                    <a:pt x="106" y="91"/>
                    <a:pt x="103" y="87"/>
                  </a:cubicBezTo>
                  <a:cubicBezTo>
                    <a:pt x="101" y="84"/>
                    <a:pt x="100" y="91"/>
                    <a:pt x="100" y="91"/>
                  </a:cubicBezTo>
                  <a:cubicBezTo>
                    <a:pt x="100" y="91"/>
                    <a:pt x="106" y="94"/>
                    <a:pt x="104" y="96"/>
                  </a:cubicBezTo>
                  <a:cubicBezTo>
                    <a:pt x="102" y="97"/>
                    <a:pt x="94" y="101"/>
                    <a:pt x="89" y="105"/>
                  </a:cubicBezTo>
                  <a:cubicBezTo>
                    <a:pt x="87" y="107"/>
                    <a:pt x="85" y="109"/>
                    <a:pt x="82" y="112"/>
                  </a:cubicBezTo>
                  <a:cubicBezTo>
                    <a:pt x="77" y="107"/>
                    <a:pt x="63" y="94"/>
                    <a:pt x="55" y="84"/>
                  </a:cubicBezTo>
                  <a:cubicBezTo>
                    <a:pt x="46" y="73"/>
                    <a:pt x="8" y="26"/>
                    <a:pt x="9" y="19"/>
                  </a:cubicBezTo>
                  <a:cubicBezTo>
                    <a:pt x="9" y="13"/>
                    <a:pt x="22" y="0"/>
                    <a:pt x="37" y="12"/>
                  </a:cubicBezTo>
                  <a:cubicBezTo>
                    <a:pt x="53" y="23"/>
                    <a:pt x="55" y="34"/>
                    <a:pt x="54" y="40"/>
                  </a:cubicBezTo>
                  <a:cubicBezTo>
                    <a:pt x="53" y="48"/>
                    <a:pt x="54" y="50"/>
                    <a:pt x="58" y="38"/>
                  </a:cubicBezTo>
                  <a:cubicBezTo>
                    <a:pt x="59" y="33"/>
                    <a:pt x="65" y="43"/>
                    <a:pt x="71" y="50"/>
                  </a:cubicBezTo>
                  <a:cubicBezTo>
                    <a:pt x="76" y="57"/>
                    <a:pt x="91" y="74"/>
                    <a:pt x="92" y="78"/>
                  </a:cubicBezTo>
                  <a:cubicBezTo>
                    <a:pt x="93" y="82"/>
                    <a:pt x="94" y="79"/>
                    <a:pt x="93" y="73"/>
                  </a:cubicBezTo>
                  <a:cubicBezTo>
                    <a:pt x="93" y="70"/>
                    <a:pt x="113" y="69"/>
                    <a:pt x="118" y="71"/>
                  </a:cubicBezTo>
                  <a:cubicBezTo>
                    <a:pt x="122" y="73"/>
                    <a:pt x="126" y="73"/>
                    <a:pt x="134" y="8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3" name="Freeform 1205"/>
            <p:cNvSpPr/>
            <p:nvPr/>
          </p:nvSpPr>
          <p:spPr bwMode="auto">
            <a:xfrm>
              <a:off x="438151" y="5473701"/>
              <a:ext cx="34925" cy="47625"/>
            </a:xfrm>
            <a:custGeom>
              <a:avLst/>
              <a:gdLst>
                <a:gd name="T0" fmla="*/ 45 w 64"/>
                <a:gd name="T1" fmla="*/ 0 h 92"/>
                <a:gd name="T2" fmla="*/ 44 w 64"/>
                <a:gd name="T3" fmla="*/ 1 h 92"/>
                <a:gd name="T4" fmla="*/ 47 w 64"/>
                <a:gd name="T5" fmla="*/ 4 h 92"/>
                <a:gd name="T6" fmla="*/ 28 w 64"/>
                <a:gd name="T7" fmla="*/ 14 h 92"/>
                <a:gd name="T8" fmla="*/ 23 w 64"/>
                <a:gd name="T9" fmla="*/ 25 h 92"/>
                <a:gd name="T10" fmla="*/ 7 w 64"/>
                <a:gd name="T11" fmla="*/ 40 h 92"/>
                <a:gd name="T12" fmla="*/ 17 w 64"/>
                <a:gd name="T13" fmla="*/ 64 h 92"/>
                <a:gd name="T14" fmla="*/ 57 w 64"/>
                <a:gd name="T15" fmla="*/ 92 h 92"/>
                <a:gd name="T16" fmla="*/ 57 w 64"/>
                <a:gd name="T17" fmla="*/ 92 h 92"/>
                <a:gd name="T18" fmla="*/ 64 w 64"/>
                <a:gd name="T19" fmla="*/ 83 h 92"/>
                <a:gd name="T20" fmla="*/ 61 w 64"/>
                <a:gd name="T21" fmla="*/ 80 h 92"/>
                <a:gd name="T22" fmla="*/ 55 w 64"/>
                <a:gd name="T23" fmla="*/ 89 h 92"/>
                <a:gd name="T24" fmla="*/ 25 w 64"/>
                <a:gd name="T25" fmla="*/ 68 h 92"/>
                <a:gd name="T26" fmla="*/ 7 w 64"/>
                <a:gd name="T27" fmla="*/ 44 h 92"/>
                <a:gd name="T28" fmla="*/ 24 w 64"/>
                <a:gd name="T29" fmla="*/ 29 h 92"/>
                <a:gd name="T30" fmla="*/ 43 w 64"/>
                <a:gd name="T31" fmla="*/ 54 h 92"/>
                <a:gd name="T32" fmla="*/ 59 w 64"/>
                <a:gd name="T33" fmla="*/ 66 h 92"/>
                <a:gd name="T34" fmla="*/ 59 w 64"/>
                <a:gd name="T35" fmla="*/ 63 h 92"/>
                <a:gd name="T36" fmla="*/ 38 w 64"/>
                <a:gd name="T37" fmla="*/ 41 h 92"/>
                <a:gd name="T38" fmla="*/ 33 w 64"/>
                <a:gd name="T39" fmla="*/ 14 h 92"/>
                <a:gd name="T40" fmla="*/ 50 w 64"/>
                <a:gd name="T41" fmla="*/ 6 h 92"/>
                <a:gd name="T42" fmla="*/ 45 w 64"/>
                <a:gd name="T4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92">
                  <a:moveTo>
                    <a:pt x="45" y="0"/>
                  </a:moveTo>
                  <a:cubicBezTo>
                    <a:pt x="44" y="1"/>
                    <a:pt x="44" y="1"/>
                    <a:pt x="44" y="1"/>
                  </a:cubicBezTo>
                  <a:cubicBezTo>
                    <a:pt x="46" y="3"/>
                    <a:pt x="47" y="4"/>
                    <a:pt x="47" y="4"/>
                  </a:cubicBezTo>
                  <a:cubicBezTo>
                    <a:pt x="43" y="3"/>
                    <a:pt x="31" y="10"/>
                    <a:pt x="28" y="14"/>
                  </a:cubicBezTo>
                  <a:cubicBezTo>
                    <a:pt x="24" y="18"/>
                    <a:pt x="23" y="25"/>
                    <a:pt x="23" y="25"/>
                  </a:cubicBezTo>
                  <a:cubicBezTo>
                    <a:pt x="23" y="25"/>
                    <a:pt x="13" y="30"/>
                    <a:pt x="7" y="40"/>
                  </a:cubicBezTo>
                  <a:cubicBezTo>
                    <a:pt x="0" y="49"/>
                    <a:pt x="8" y="55"/>
                    <a:pt x="17" y="64"/>
                  </a:cubicBezTo>
                  <a:cubicBezTo>
                    <a:pt x="27" y="73"/>
                    <a:pt x="46" y="92"/>
                    <a:pt x="57" y="92"/>
                  </a:cubicBezTo>
                  <a:cubicBezTo>
                    <a:pt x="57" y="92"/>
                    <a:pt x="57" y="92"/>
                    <a:pt x="57" y="92"/>
                  </a:cubicBezTo>
                  <a:cubicBezTo>
                    <a:pt x="62" y="88"/>
                    <a:pt x="64" y="83"/>
                    <a:pt x="64" y="83"/>
                  </a:cubicBezTo>
                  <a:cubicBezTo>
                    <a:pt x="61" y="80"/>
                    <a:pt x="61" y="80"/>
                    <a:pt x="61" y="80"/>
                  </a:cubicBezTo>
                  <a:cubicBezTo>
                    <a:pt x="61" y="80"/>
                    <a:pt x="60" y="88"/>
                    <a:pt x="55" y="89"/>
                  </a:cubicBezTo>
                  <a:cubicBezTo>
                    <a:pt x="48" y="90"/>
                    <a:pt x="34" y="75"/>
                    <a:pt x="25" y="68"/>
                  </a:cubicBezTo>
                  <a:cubicBezTo>
                    <a:pt x="17" y="60"/>
                    <a:pt x="5" y="49"/>
                    <a:pt x="7" y="44"/>
                  </a:cubicBezTo>
                  <a:cubicBezTo>
                    <a:pt x="10" y="40"/>
                    <a:pt x="17" y="30"/>
                    <a:pt x="24" y="29"/>
                  </a:cubicBezTo>
                  <a:cubicBezTo>
                    <a:pt x="24" y="31"/>
                    <a:pt x="35" y="45"/>
                    <a:pt x="43" y="54"/>
                  </a:cubicBezTo>
                  <a:cubicBezTo>
                    <a:pt x="51" y="62"/>
                    <a:pt x="59" y="66"/>
                    <a:pt x="59" y="66"/>
                  </a:cubicBezTo>
                  <a:cubicBezTo>
                    <a:pt x="59" y="63"/>
                    <a:pt x="59" y="63"/>
                    <a:pt x="59" y="63"/>
                  </a:cubicBezTo>
                  <a:cubicBezTo>
                    <a:pt x="54" y="60"/>
                    <a:pt x="45" y="51"/>
                    <a:pt x="38" y="41"/>
                  </a:cubicBezTo>
                  <a:cubicBezTo>
                    <a:pt x="30" y="32"/>
                    <a:pt x="21" y="23"/>
                    <a:pt x="33" y="14"/>
                  </a:cubicBezTo>
                  <a:cubicBezTo>
                    <a:pt x="45" y="5"/>
                    <a:pt x="50" y="6"/>
                    <a:pt x="50" y="6"/>
                  </a:cubicBezTo>
                  <a:lnTo>
                    <a:pt x="45"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4" name="Freeform 1206"/>
            <p:cNvSpPr/>
            <p:nvPr/>
          </p:nvSpPr>
          <p:spPr bwMode="auto">
            <a:xfrm>
              <a:off x="482601" y="5502276"/>
              <a:ext cx="134938" cy="80963"/>
            </a:xfrm>
            <a:custGeom>
              <a:avLst/>
              <a:gdLst>
                <a:gd name="T0" fmla="*/ 193 w 254"/>
                <a:gd name="T1" fmla="*/ 0 h 151"/>
                <a:gd name="T2" fmla="*/ 122 w 254"/>
                <a:gd name="T3" fmla="*/ 55 h 151"/>
                <a:gd name="T4" fmla="*/ 66 w 254"/>
                <a:gd name="T5" fmla="*/ 6 h 151"/>
                <a:gd name="T6" fmla="*/ 3 w 254"/>
                <a:gd name="T7" fmla="*/ 61 h 151"/>
                <a:gd name="T8" fmla="*/ 19 w 254"/>
                <a:gd name="T9" fmla="*/ 83 h 151"/>
                <a:gd name="T10" fmla="*/ 103 w 254"/>
                <a:gd name="T11" fmla="*/ 143 h 151"/>
                <a:gd name="T12" fmla="*/ 203 w 254"/>
                <a:gd name="T13" fmla="*/ 88 h 151"/>
                <a:gd name="T14" fmla="*/ 193 w 254"/>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51">
                  <a:moveTo>
                    <a:pt x="193" y="0"/>
                  </a:moveTo>
                  <a:cubicBezTo>
                    <a:pt x="193" y="0"/>
                    <a:pt x="140" y="38"/>
                    <a:pt x="122" y="55"/>
                  </a:cubicBezTo>
                  <a:cubicBezTo>
                    <a:pt x="84" y="18"/>
                    <a:pt x="66" y="6"/>
                    <a:pt x="66" y="6"/>
                  </a:cubicBezTo>
                  <a:cubicBezTo>
                    <a:pt x="3" y="61"/>
                    <a:pt x="3" y="61"/>
                    <a:pt x="3" y="61"/>
                  </a:cubicBezTo>
                  <a:cubicBezTo>
                    <a:pt x="3" y="61"/>
                    <a:pt x="0" y="65"/>
                    <a:pt x="19" y="83"/>
                  </a:cubicBezTo>
                  <a:cubicBezTo>
                    <a:pt x="39" y="102"/>
                    <a:pt x="85" y="135"/>
                    <a:pt x="103" y="143"/>
                  </a:cubicBezTo>
                  <a:cubicBezTo>
                    <a:pt x="121" y="151"/>
                    <a:pt x="154" y="139"/>
                    <a:pt x="203" y="88"/>
                  </a:cubicBezTo>
                  <a:cubicBezTo>
                    <a:pt x="254" y="7"/>
                    <a:pt x="193" y="0"/>
                    <a:pt x="193"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5" name="Freeform 1207"/>
            <p:cNvSpPr/>
            <p:nvPr/>
          </p:nvSpPr>
          <p:spPr bwMode="auto">
            <a:xfrm>
              <a:off x="490538" y="5510213"/>
              <a:ext cx="93663" cy="65088"/>
            </a:xfrm>
            <a:custGeom>
              <a:avLst/>
              <a:gdLst>
                <a:gd name="T0" fmla="*/ 170 w 176"/>
                <a:gd name="T1" fmla="*/ 69 h 122"/>
                <a:gd name="T2" fmla="*/ 151 w 176"/>
                <a:gd name="T3" fmla="*/ 97 h 122"/>
                <a:gd name="T4" fmla="*/ 91 w 176"/>
                <a:gd name="T5" fmla="*/ 120 h 122"/>
                <a:gd name="T6" fmla="*/ 31 w 176"/>
                <a:gd name="T7" fmla="*/ 76 h 122"/>
                <a:gd name="T8" fmla="*/ 10 w 176"/>
                <a:gd name="T9" fmla="*/ 49 h 122"/>
                <a:gd name="T10" fmla="*/ 51 w 176"/>
                <a:gd name="T11" fmla="*/ 11 h 122"/>
                <a:gd name="T12" fmla="*/ 70 w 176"/>
                <a:gd name="T13" fmla="*/ 10 h 122"/>
                <a:gd name="T14" fmla="*/ 104 w 176"/>
                <a:gd name="T15" fmla="*/ 43 h 122"/>
                <a:gd name="T16" fmla="*/ 102 w 176"/>
                <a:gd name="T17" fmla="*/ 84 h 122"/>
                <a:gd name="T18" fmla="*/ 107 w 176"/>
                <a:gd name="T19" fmla="*/ 83 h 122"/>
                <a:gd name="T20" fmla="*/ 112 w 176"/>
                <a:gd name="T21" fmla="*/ 41 h 122"/>
                <a:gd name="T22" fmla="*/ 166 w 176"/>
                <a:gd name="T23" fmla="*/ 5 h 122"/>
                <a:gd name="T24" fmla="*/ 176 w 176"/>
                <a:gd name="T25" fmla="*/ 18 h 122"/>
                <a:gd name="T26" fmla="*/ 170 w 176"/>
                <a:gd name="T27" fmla="*/ 6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122">
                  <a:moveTo>
                    <a:pt x="170" y="69"/>
                  </a:moveTo>
                  <a:cubicBezTo>
                    <a:pt x="168" y="76"/>
                    <a:pt x="156" y="91"/>
                    <a:pt x="151" y="97"/>
                  </a:cubicBezTo>
                  <a:cubicBezTo>
                    <a:pt x="141" y="107"/>
                    <a:pt x="107" y="122"/>
                    <a:pt x="91" y="120"/>
                  </a:cubicBezTo>
                  <a:cubicBezTo>
                    <a:pt x="74" y="118"/>
                    <a:pt x="46" y="88"/>
                    <a:pt x="31" y="76"/>
                  </a:cubicBezTo>
                  <a:cubicBezTo>
                    <a:pt x="16" y="64"/>
                    <a:pt x="0" y="53"/>
                    <a:pt x="10" y="49"/>
                  </a:cubicBezTo>
                  <a:cubicBezTo>
                    <a:pt x="44" y="36"/>
                    <a:pt x="45" y="22"/>
                    <a:pt x="51" y="11"/>
                  </a:cubicBezTo>
                  <a:cubicBezTo>
                    <a:pt x="57" y="0"/>
                    <a:pt x="63" y="3"/>
                    <a:pt x="70" y="10"/>
                  </a:cubicBezTo>
                  <a:cubicBezTo>
                    <a:pt x="76" y="16"/>
                    <a:pt x="101" y="36"/>
                    <a:pt x="104" y="43"/>
                  </a:cubicBezTo>
                  <a:cubicBezTo>
                    <a:pt x="104" y="48"/>
                    <a:pt x="102" y="73"/>
                    <a:pt x="102" y="84"/>
                  </a:cubicBezTo>
                  <a:cubicBezTo>
                    <a:pt x="102" y="95"/>
                    <a:pt x="109" y="94"/>
                    <a:pt x="107" y="83"/>
                  </a:cubicBezTo>
                  <a:cubicBezTo>
                    <a:pt x="104" y="72"/>
                    <a:pt x="106" y="53"/>
                    <a:pt x="112" y="41"/>
                  </a:cubicBezTo>
                  <a:cubicBezTo>
                    <a:pt x="118" y="29"/>
                    <a:pt x="159" y="5"/>
                    <a:pt x="166" y="5"/>
                  </a:cubicBezTo>
                  <a:cubicBezTo>
                    <a:pt x="166" y="5"/>
                    <a:pt x="176" y="2"/>
                    <a:pt x="176" y="18"/>
                  </a:cubicBezTo>
                  <a:cubicBezTo>
                    <a:pt x="175" y="38"/>
                    <a:pt x="172" y="56"/>
                    <a:pt x="170"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6" name="Freeform 1208"/>
            <p:cNvSpPr/>
            <p:nvPr/>
          </p:nvSpPr>
          <p:spPr bwMode="auto">
            <a:xfrm>
              <a:off x="477838" y="5499101"/>
              <a:ext cx="42863" cy="38100"/>
            </a:xfrm>
            <a:custGeom>
              <a:avLst/>
              <a:gdLst>
                <a:gd name="T0" fmla="*/ 68 w 79"/>
                <a:gd name="T1" fmla="*/ 0 h 69"/>
                <a:gd name="T2" fmla="*/ 0 w 79"/>
                <a:gd name="T3" fmla="*/ 55 h 69"/>
                <a:gd name="T4" fmla="*/ 10 w 79"/>
                <a:gd name="T5" fmla="*/ 69 h 69"/>
                <a:gd name="T6" fmla="*/ 77 w 79"/>
                <a:gd name="T7" fmla="*/ 13 h 69"/>
                <a:gd name="T8" fmla="*/ 68 w 79"/>
                <a:gd name="T9" fmla="*/ 0 h 69"/>
              </a:gdLst>
              <a:ahLst/>
              <a:cxnLst>
                <a:cxn ang="0">
                  <a:pos x="T0" y="T1"/>
                </a:cxn>
                <a:cxn ang="0">
                  <a:pos x="T2" y="T3"/>
                </a:cxn>
                <a:cxn ang="0">
                  <a:pos x="T4" y="T5"/>
                </a:cxn>
                <a:cxn ang="0">
                  <a:pos x="T6" y="T7"/>
                </a:cxn>
                <a:cxn ang="0">
                  <a:pos x="T8" y="T9"/>
                </a:cxn>
              </a:cxnLst>
              <a:rect l="0" t="0" r="r" b="b"/>
              <a:pathLst>
                <a:path w="79" h="69">
                  <a:moveTo>
                    <a:pt x="68" y="0"/>
                  </a:moveTo>
                  <a:cubicBezTo>
                    <a:pt x="68" y="0"/>
                    <a:pt x="54" y="43"/>
                    <a:pt x="0" y="55"/>
                  </a:cubicBezTo>
                  <a:cubicBezTo>
                    <a:pt x="1" y="67"/>
                    <a:pt x="10" y="69"/>
                    <a:pt x="10" y="69"/>
                  </a:cubicBezTo>
                  <a:cubicBezTo>
                    <a:pt x="10" y="69"/>
                    <a:pt x="64" y="63"/>
                    <a:pt x="77" y="13"/>
                  </a:cubicBezTo>
                  <a:cubicBezTo>
                    <a:pt x="79" y="0"/>
                    <a:pt x="68" y="0"/>
                    <a:pt x="68"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7" name="Freeform 1209"/>
            <p:cNvSpPr/>
            <p:nvPr/>
          </p:nvSpPr>
          <p:spPr bwMode="auto">
            <a:xfrm>
              <a:off x="671513" y="5799138"/>
              <a:ext cx="71438" cy="36513"/>
            </a:xfrm>
            <a:custGeom>
              <a:avLst/>
              <a:gdLst>
                <a:gd name="T0" fmla="*/ 132 w 132"/>
                <a:gd name="T1" fmla="*/ 58 h 68"/>
                <a:gd name="T2" fmla="*/ 35 w 132"/>
                <a:gd name="T3" fmla="*/ 15 h 68"/>
                <a:gd name="T4" fmla="*/ 0 w 132"/>
                <a:gd name="T5" fmla="*/ 55 h 68"/>
                <a:gd name="T6" fmla="*/ 132 w 132"/>
                <a:gd name="T7" fmla="*/ 58 h 68"/>
              </a:gdLst>
              <a:ahLst/>
              <a:cxnLst>
                <a:cxn ang="0">
                  <a:pos x="T0" y="T1"/>
                </a:cxn>
                <a:cxn ang="0">
                  <a:pos x="T2" y="T3"/>
                </a:cxn>
                <a:cxn ang="0">
                  <a:pos x="T4" y="T5"/>
                </a:cxn>
                <a:cxn ang="0">
                  <a:pos x="T6" y="T7"/>
                </a:cxn>
              </a:cxnLst>
              <a:rect l="0" t="0" r="r" b="b"/>
              <a:pathLst>
                <a:path w="132" h="68">
                  <a:moveTo>
                    <a:pt x="132" y="58"/>
                  </a:moveTo>
                  <a:cubicBezTo>
                    <a:pt x="121" y="9"/>
                    <a:pt x="67" y="0"/>
                    <a:pt x="35" y="15"/>
                  </a:cubicBezTo>
                  <a:cubicBezTo>
                    <a:pt x="12" y="25"/>
                    <a:pt x="3" y="44"/>
                    <a:pt x="0" y="55"/>
                  </a:cubicBezTo>
                  <a:cubicBezTo>
                    <a:pt x="33" y="68"/>
                    <a:pt x="101" y="62"/>
                    <a:pt x="132" y="5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8" name="Freeform 1211"/>
            <p:cNvSpPr/>
            <p:nvPr/>
          </p:nvSpPr>
          <p:spPr bwMode="auto">
            <a:xfrm>
              <a:off x="669926" y="5829301"/>
              <a:ext cx="76200" cy="19050"/>
            </a:xfrm>
            <a:custGeom>
              <a:avLst/>
              <a:gdLst>
                <a:gd name="T0" fmla="*/ 136 w 142"/>
                <a:gd name="T1" fmla="*/ 3 h 37"/>
                <a:gd name="T2" fmla="*/ 136 w 142"/>
                <a:gd name="T3" fmla="*/ 3 h 37"/>
                <a:gd name="T4" fmla="*/ 4 w 142"/>
                <a:gd name="T5" fmla="*/ 0 h 37"/>
                <a:gd name="T6" fmla="*/ 3 w 142"/>
                <a:gd name="T7" fmla="*/ 19 h 37"/>
                <a:gd name="T8" fmla="*/ 132 w 142"/>
                <a:gd name="T9" fmla="*/ 20 h 37"/>
                <a:gd name="T10" fmla="*/ 136 w 142"/>
                <a:gd name="T11" fmla="*/ 3 h 37"/>
              </a:gdLst>
              <a:ahLst/>
              <a:cxnLst>
                <a:cxn ang="0">
                  <a:pos x="T0" y="T1"/>
                </a:cxn>
                <a:cxn ang="0">
                  <a:pos x="T2" y="T3"/>
                </a:cxn>
                <a:cxn ang="0">
                  <a:pos x="T4" y="T5"/>
                </a:cxn>
                <a:cxn ang="0">
                  <a:pos x="T6" y="T7"/>
                </a:cxn>
                <a:cxn ang="0">
                  <a:pos x="T8" y="T9"/>
                </a:cxn>
                <a:cxn ang="0">
                  <a:pos x="T10" y="T11"/>
                </a:cxn>
              </a:cxnLst>
              <a:rect l="0" t="0" r="r" b="b"/>
              <a:pathLst>
                <a:path w="142" h="37">
                  <a:moveTo>
                    <a:pt x="136" y="3"/>
                  </a:moveTo>
                  <a:cubicBezTo>
                    <a:pt x="136" y="3"/>
                    <a:pt x="136" y="3"/>
                    <a:pt x="136" y="3"/>
                  </a:cubicBezTo>
                  <a:cubicBezTo>
                    <a:pt x="105" y="7"/>
                    <a:pt x="37" y="13"/>
                    <a:pt x="4" y="0"/>
                  </a:cubicBezTo>
                  <a:cubicBezTo>
                    <a:pt x="0" y="8"/>
                    <a:pt x="1" y="14"/>
                    <a:pt x="3" y="19"/>
                  </a:cubicBezTo>
                  <a:cubicBezTo>
                    <a:pt x="3" y="19"/>
                    <a:pt x="72" y="37"/>
                    <a:pt x="132" y="20"/>
                  </a:cubicBezTo>
                  <a:cubicBezTo>
                    <a:pt x="132" y="20"/>
                    <a:pt x="142" y="18"/>
                    <a:pt x="136"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9" name="Oval 1212"/>
            <p:cNvSpPr>
              <a:spLocks noChangeArrowheads="1"/>
            </p:cNvSpPr>
            <p:nvPr/>
          </p:nvSpPr>
          <p:spPr bwMode="auto">
            <a:xfrm>
              <a:off x="712789" y="5813426"/>
              <a:ext cx="17463" cy="9525"/>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0" name="Freeform 1213"/>
            <p:cNvSpPr/>
            <p:nvPr/>
          </p:nvSpPr>
          <p:spPr bwMode="auto">
            <a:xfrm>
              <a:off x="517526" y="5799139"/>
              <a:ext cx="68263" cy="36513"/>
            </a:xfrm>
            <a:custGeom>
              <a:avLst/>
              <a:gdLst>
                <a:gd name="T0" fmla="*/ 0 w 130"/>
                <a:gd name="T1" fmla="*/ 58 h 68"/>
                <a:gd name="T2" fmla="*/ 96 w 130"/>
                <a:gd name="T3" fmla="*/ 15 h 68"/>
                <a:gd name="T4" fmla="*/ 130 w 130"/>
                <a:gd name="T5" fmla="*/ 55 h 68"/>
                <a:gd name="T6" fmla="*/ 0 w 130"/>
                <a:gd name="T7" fmla="*/ 58 h 68"/>
              </a:gdLst>
              <a:ahLst/>
              <a:cxnLst>
                <a:cxn ang="0">
                  <a:pos x="T0" y="T1"/>
                </a:cxn>
                <a:cxn ang="0">
                  <a:pos x="T2" y="T3"/>
                </a:cxn>
                <a:cxn ang="0">
                  <a:pos x="T4" y="T5"/>
                </a:cxn>
                <a:cxn ang="0">
                  <a:pos x="T6" y="T7"/>
                </a:cxn>
              </a:cxnLst>
              <a:rect l="0" t="0" r="r" b="b"/>
              <a:pathLst>
                <a:path w="130" h="68">
                  <a:moveTo>
                    <a:pt x="0" y="58"/>
                  </a:moveTo>
                  <a:cubicBezTo>
                    <a:pt x="11" y="9"/>
                    <a:pt x="64" y="0"/>
                    <a:pt x="96" y="15"/>
                  </a:cubicBezTo>
                  <a:cubicBezTo>
                    <a:pt x="118" y="25"/>
                    <a:pt x="127" y="44"/>
                    <a:pt x="130" y="55"/>
                  </a:cubicBezTo>
                  <a:cubicBezTo>
                    <a:pt x="97" y="68"/>
                    <a:pt x="31" y="62"/>
                    <a:pt x="0" y="5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1" name="Freeform 1214"/>
            <p:cNvSpPr/>
            <p:nvPr/>
          </p:nvSpPr>
          <p:spPr bwMode="auto">
            <a:xfrm>
              <a:off x="514351" y="5829301"/>
              <a:ext cx="73025" cy="19050"/>
            </a:xfrm>
            <a:custGeom>
              <a:avLst/>
              <a:gdLst>
                <a:gd name="T0" fmla="*/ 5 w 138"/>
                <a:gd name="T1" fmla="*/ 3 h 37"/>
                <a:gd name="T2" fmla="*/ 5 w 138"/>
                <a:gd name="T3" fmla="*/ 3 h 37"/>
                <a:gd name="T4" fmla="*/ 135 w 138"/>
                <a:gd name="T5" fmla="*/ 0 h 37"/>
                <a:gd name="T6" fmla="*/ 136 w 138"/>
                <a:gd name="T7" fmla="*/ 19 h 37"/>
                <a:gd name="T8" fmla="*/ 9 w 138"/>
                <a:gd name="T9" fmla="*/ 20 h 37"/>
                <a:gd name="T10" fmla="*/ 5 w 138"/>
                <a:gd name="T11" fmla="*/ 3 h 37"/>
              </a:gdLst>
              <a:ahLst/>
              <a:cxnLst>
                <a:cxn ang="0">
                  <a:pos x="T0" y="T1"/>
                </a:cxn>
                <a:cxn ang="0">
                  <a:pos x="T2" y="T3"/>
                </a:cxn>
                <a:cxn ang="0">
                  <a:pos x="T4" y="T5"/>
                </a:cxn>
                <a:cxn ang="0">
                  <a:pos x="T6" y="T7"/>
                </a:cxn>
                <a:cxn ang="0">
                  <a:pos x="T8" y="T9"/>
                </a:cxn>
                <a:cxn ang="0">
                  <a:pos x="T10" y="T11"/>
                </a:cxn>
              </a:cxnLst>
              <a:rect l="0" t="0" r="r" b="b"/>
              <a:pathLst>
                <a:path w="138" h="37">
                  <a:moveTo>
                    <a:pt x="5" y="3"/>
                  </a:moveTo>
                  <a:cubicBezTo>
                    <a:pt x="5" y="3"/>
                    <a:pt x="5" y="3"/>
                    <a:pt x="5" y="3"/>
                  </a:cubicBezTo>
                  <a:cubicBezTo>
                    <a:pt x="36" y="7"/>
                    <a:pt x="102" y="13"/>
                    <a:pt x="135" y="0"/>
                  </a:cubicBezTo>
                  <a:cubicBezTo>
                    <a:pt x="138" y="8"/>
                    <a:pt x="138" y="14"/>
                    <a:pt x="136" y="19"/>
                  </a:cubicBezTo>
                  <a:cubicBezTo>
                    <a:pt x="136" y="19"/>
                    <a:pt x="68" y="37"/>
                    <a:pt x="9" y="20"/>
                  </a:cubicBezTo>
                  <a:cubicBezTo>
                    <a:pt x="9" y="20"/>
                    <a:pt x="0" y="18"/>
                    <a:pt x="5"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2" name="Oval 1215"/>
            <p:cNvSpPr>
              <a:spLocks noChangeArrowheads="1"/>
            </p:cNvSpPr>
            <p:nvPr/>
          </p:nvSpPr>
          <p:spPr bwMode="auto">
            <a:xfrm>
              <a:off x="528639" y="5813426"/>
              <a:ext cx="15875" cy="9525"/>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3" name="Freeform 1216"/>
            <p:cNvSpPr/>
            <p:nvPr/>
          </p:nvSpPr>
          <p:spPr bwMode="auto">
            <a:xfrm>
              <a:off x="547689" y="5634039"/>
              <a:ext cx="166688" cy="207963"/>
            </a:xfrm>
            <a:custGeom>
              <a:avLst/>
              <a:gdLst>
                <a:gd name="T0" fmla="*/ 257 w 314"/>
                <a:gd name="T1" fmla="*/ 0 h 390"/>
                <a:gd name="T2" fmla="*/ 57 w 314"/>
                <a:gd name="T3" fmla="*/ 0 h 390"/>
                <a:gd name="T4" fmla="*/ 30 w 314"/>
                <a:gd name="T5" fmla="*/ 292 h 390"/>
                <a:gd name="T6" fmla="*/ 4 w 314"/>
                <a:gd name="T7" fmla="*/ 319 h 390"/>
                <a:gd name="T8" fmla="*/ 66 w 314"/>
                <a:gd name="T9" fmla="*/ 386 h 390"/>
                <a:gd name="T10" fmla="*/ 108 w 314"/>
                <a:gd name="T11" fmla="*/ 383 h 390"/>
                <a:gd name="T12" fmla="*/ 118 w 314"/>
                <a:gd name="T13" fmla="*/ 364 h 390"/>
                <a:gd name="T14" fmla="*/ 126 w 314"/>
                <a:gd name="T15" fmla="*/ 277 h 390"/>
                <a:gd name="T16" fmla="*/ 151 w 314"/>
                <a:gd name="T17" fmla="*/ 127 h 390"/>
                <a:gd name="T18" fmla="*/ 167 w 314"/>
                <a:gd name="T19" fmla="*/ 127 h 390"/>
                <a:gd name="T20" fmla="*/ 193 w 314"/>
                <a:gd name="T21" fmla="*/ 279 h 390"/>
                <a:gd name="T22" fmla="*/ 206 w 314"/>
                <a:gd name="T23" fmla="*/ 366 h 390"/>
                <a:gd name="T24" fmla="*/ 249 w 314"/>
                <a:gd name="T25" fmla="*/ 387 h 390"/>
                <a:gd name="T26" fmla="*/ 308 w 314"/>
                <a:gd name="T27" fmla="*/ 321 h 390"/>
                <a:gd name="T28" fmla="*/ 288 w 314"/>
                <a:gd name="T29" fmla="*/ 303 h 390"/>
                <a:gd name="T30" fmla="*/ 257 w 314"/>
                <a:gd name="T31"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4" h="390">
                  <a:moveTo>
                    <a:pt x="257" y="0"/>
                  </a:moveTo>
                  <a:cubicBezTo>
                    <a:pt x="57" y="0"/>
                    <a:pt x="57" y="0"/>
                    <a:pt x="57" y="0"/>
                  </a:cubicBezTo>
                  <a:cubicBezTo>
                    <a:pt x="57" y="0"/>
                    <a:pt x="30" y="203"/>
                    <a:pt x="30" y="292"/>
                  </a:cubicBezTo>
                  <a:cubicBezTo>
                    <a:pt x="15" y="287"/>
                    <a:pt x="0" y="308"/>
                    <a:pt x="4" y="319"/>
                  </a:cubicBezTo>
                  <a:cubicBezTo>
                    <a:pt x="54" y="328"/>
                    <a:pt x="66" y="386"/>
                    <a:pt x="66" y="386"/>
                  </a:cubicBezTo>
                  <a:cubicBezTo>
                    <a:pt x="66" y="386"/>
                    <a:pt x="87" y="385"/>
                    <a:pt x="108" y="383"/>
                  </a:cubicBezTo>
                  <a:cubicBezTo>
                    <a:pt x="128" y="381"/>
                    <a:pt x="126" y="376"/>
                    <a:pt x="118" y="364"/>
                  </a:cubicBezTo>
                  <a:cubicBezTo>
                    <a:pt x="110" y="353"/>
                    <a:pt x="118" y="318"/>
                    <a:pt x="126" y="277"/>
                  </a:cubicBezTo>
                  <a:cubicBezTo>
                    <a:pt x="134" y="236"/>
                    <a:pt x="151" y="127"/>
                    <a:pt x="151" y="127"/>
                  </a:cubicBezTo>
                  <a:cubicBezTo>
                    <a:pt x="167" y="127"/>
                    <a:pt x="167" y="127"/>
                    <a:pt x="167" y="127"/>
                  </a:cubicBezTo>
                  <a:cubicBezTo>
                    <a:pt x="167" y="127"/>
                    <a:pt x="181" y="220"/>
                    <a:pt x="193" y="279"/>
                  </a:cubicBezTo>
                  <a:cubicBezTo>
                    <a:pt x="204" y="338"/>
                    <a:pt x="213" y="347"/>
                    <a:pt x="206" y="366"/>
                  </a:cubicBezTo>
                  <a:cubicBezTo>
                    <a:pt x="198" y="390"/>
                    <a:pt x="204" y="384"/>
                    <a:pt x="249" y="387"/>
                  </a:cubicBezTo>
                  <a:cubicBezTo>
                    <a:pt x="254" y="363"/>
                    <a:pt x="279" y="330"/>
                    <a:pt x="308" y="321"/>
                  </a:cubicBezTo>
                  <a:cubicBezTo>
                    <a:pt x="314" y="312"/>
                    <a:pt x="306" y="301"/>
                    <a:pt x="288" y="303"/>
                  </a:cubicBezTo>
                  <a:lnTo>
                    <a:pt x="257"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4" name="Freeform 1217"/>
            <p:cNvSpPr/>
            <p:nvPr/>
          </p:nvSpPr>
          <p:spPr bwMode="auto">
            <a:xfrm>
              <a:off x="552451" y="5646739"/>
              <a:ext cx="157163" cy="192088"/>
            </a:xfrm>
            <a:custGeom>
              <a:avLst/>
              <a:gdLst>
                <a:gd name="T0" fmla="*/ 107 w 293"/>
                <a:gd name="T1" fmla="*/ 4 h 358"/>
                <a:gd name="T2" fmla="*/ 88 w 293"/>
                <a:gd name="T3" fmla="*/ 4 h 358"/>
                <a:gd name="T4" fmla="*/ 55 w 293"/>
                <a:gd name="T5" fmla="*/ 6 h 358"/>
                <a:gd name="T6" fmla="*/ 46 w 293"/>
                <a:gd name="T7" fmla="*/ 25 h 358"/>
                <a:gd name="T8" fmla="*/ 36 w 293"/>
                <a:gd name="T9" fmla="*/ 271 h 358"/>
                <a:gd name="T10" fmla="*/ 35 w 293"/>
                <a:gd name="T11" fmla="*/ 287 h 358"/>
                <a:gd name="T12" fmla="*/ 0 w 293"/>
                <a:gd name="T13" fmla="*/ 287 h 358"/>
                <a:gd name="T14" fmla="*/ 50 w 293"/>
                <a:gd name="T15" fmla="*/ 332 h 358"/>
                <a:gd name="T16" fmla="*/ 78 w 293"/>
                <a:gd name="T17" fmla="*/ 355 h 358"/>
                <a:gd name="T18" fmla="*/ 103 w 293"/>
                <a:gd name="T19" fmla="*/ 343 h 358"/>
                <a:gd name="T20" fmla="*/ 107 w 293"/>
                <a:gd name="T21" fmla="*/ 277 h 358"/>
                <a:gd name="T22" fmla="*/ 131 w 293"/>
                <a:gd name="T23" fmla="*/ 99 h 358"/>
                <a:gd name="T24" fmla="*/ 174 w 293"/>
                <a:gd name="T25" fmla="*/ 102 h 358"/>
                <a:gd name="T26" fmla="*/ 185 w 293"/>
                <a:gd name="T27" fmla="*/ 222 h 358"/>
                <a:gd name="T28" fmla="*/ 203 w 293"/>
                <a:gd name="T29" fmla="*/ 332 h 358"/>
                <a:gd name="T30" fmla="*/ 216 w 293"/>
                <a:gd name="T31" fmla="*/ 353 h 358"/>
                <a:gd name="T32" fmla="*/ 243 w 293"/>
                <a:gd name="T33" fmla="*/ 338 h 358"/>
                <a:gd name="T34" fmla="*/ 282 w 293"/>
                <a:gd name="T35" fmla="*/ 296 h 358"/>
                <a:gd name="T36" fmla="*/ 274 w 293"/>
                <a:gd name="T37" fmla="*/ 283 h 358"/>
                <a:gd name="T38" fmla="*/ 271 w 293"/>
                <a:gd name="T39" fmla="*/ 252 h 358"/>
                <a:gd name="T40" fmla="*/ 241 w 293"/>
                <a:gd name="T41" fmla="*/ 31 h 358"/>
                <a:gd name="T42" fmla="*/ 216 w 293"/>
                <a:gd name="T43" fmla="*/ 10 h 358"/>
                <a:gd name="T44" fmla="*/ 147 w 293"/>
                <a:gd name="T45" fmla="*/ 4 h 358"/>
                <a:gd name="T46" fmla="*/ 107 w 293"/>
                <a:gd name="T47" fmla="*/ 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3" h="358">
                  <a:moveTo>
                    <a:pt x="107" y="4"/>
                  </a:moveTo>
                  <a:cubicBezTo>
                    <a:pt x="101" y="4"/>
                    <a:pt x="94" y="4"/>
                    <a:pt x="88" y="4"/>
                  </a:cubicBezTo>
                  <a:cubicBezTo>
                    <a:pt x="74" y="3"/>
                    <a:pt x="68" y="0"/>
                    <a:pt x="55" y="6"/>
                  </a:cubicBezTo>
                  <a:cubicBezTo>
                    <a:pt x="49" y="9"/>
                    <a:pt x="48" y="17"/>
                    <a:pt x="46" y="25"/>
                  </a:cubicBezTo>
                  <a:cubicBezTo>
                    <a:pt x="40" y="55"/>
                    <a:pt x="23" y="252"/>
                    <a:pt x="36" y="271"/>
                  </a:cubicBezTo>
                  <a:cubicBezTo>
                    <a:pt x="47" y="286"/>
                    <a:pt x="42" y="297"/>
                    <a:pt x="35" y="287"/>
                  </a:cubicBezTo>
                  <a:cubicBezTo>
                    <a:pt x="27" y="276"/>
                    <a:pt x="7" y="267"/>
                    <a:pt x="0" y="287"/>
                  </a:cubicBezTo>
                  <a:cubicBezTo>
                    <a:pt x="11" y="287"/>
                    <a:pt x="41" y="308"/>
                    <a:pt x="50" y="332"/>
                  </a:cubicBezTo>
                  <a:cubicBezTo>
                    <a:pt x="59" y="355"/>
                    <a:pt x="63" y="355"/>
                    <a:pt x="78" y="355"/>
                  </a:cubicBezTo>
                  <a:cubicBezTo>
                    <a:pt x="93" y="355"/>
                    <a:pt x="109" y="355"/>
                    <a:pt x="103" y="343"/>
                  </a:cubicBezTo>
                  <a:cubicBezTo>
                    <a:pt x="97" y="330"/>
                    <a:pt x="101" y="304"/>
                    <a:pt x="107" y="277"/>
                  </a:cubicBezTo>
                  <a:cubicBezTo>
                    <a:pt x="113" y="250"/>
                    <a:pt x="135" y="107"/>
                    <a:pt x="131" y="99"/>
                  </a:cubicBezTo>
                  <a:cubicBezTo>
                    <a:pt x="164" y="102"/>
                    <a:pt x="174" y="102"/>
                    <a:pt x="174" y="102"/>
                  </a:cubicBezTo>
                  <a:cubicBezTo>
                    <a:pt x="174" y="102"/>
                    <a:pt x="174" y="167"/>
                    <a:pt x="185" y="222"/>
                  </a:cubicBezTo>
                  <a:cubicBezTo>
                    <a:pt x="196" y="277"/>
                    <a:pt x="207" y="316"/>
                    <a:pt x="203" y="332"/>
                  </a:cubicBezTo>
                  <a:cubicBezTo>
                    <a:pt x="198" y="348"/>
                    <a:pt x="203" y="353"/>
                    <a:pt x="216" y="353"/>
                  </a:cubicBezTo>
                  <a:cubicBezTo>
                    <a:pt x="228" y="353"/>
                    <a:pt x="234" y="358"/>
                    <a:pt x="243" y="338"/>
                  </a:cubicBezTo>
                  <a:cubicBezTo>
                    <a:pt x="252" y="318"/>
                    <a:pt x="271" y="299"/>
                    <a:pt x="282" y="296"/>
                  </a:cubicBezTo>
                  <a:cubicBezTo>
                    <a:pt x="293" y="293"/>
                    <a:pt x="285" y="283"/>
                    <a:pt x="274" y="283"/>
                  </a:cubicBezTo>
                  <a:cubicBezTo>
                    <a:pt x="263" y="283"/>
                    <a:pt x="275" y="271"/>
                    <a:pt x="271" y="252"/>
                  </a:cubicBezTo>
                  <a:cubicBezTo>
                    <a:pt x="265" y="225"/>
                    <a:pt x="258" y="56"/>
                    <a:pt x="241" y="31"/>
                  </a:cubicBezTo>
                  <a:cubicBezTo>
                    <a:pt x="232" y="18"/>
                    <a:pt x="228" y="13"/>
                    <a:pt x="216" y="10"/>
                  </a:cubicBezTo>
                  <a:cubicBezTo>
                    <a:pt x="193" y="5"/>
                    <a:pt x="170" y="5"/>
                    <a:pt x="147" y="4"/>
                  </a:cubicBezTo>
                  <a:cubicBezTo>
                    <a:pt x="133" y="4"/>
                    <a:pt x="120" y="5"/>
                    <a:pt x="107" y="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5" name="Freeform 1218"/>
            <p:cNvSpPr/>
            <p:nvPr/>
          </p:nvSpPr>
          <p:spPr bwMode="auto">
            <a:xfrm>
              <a:off x="609601" y="5689601"/>
              <a:ext cx="50800" cy="14288"/>
            </a:xfrm>
            <a:custGeom>
              <a:avLst/>
              <a:gdLst>
                <a:gd name="T0" fmla="*/ 10 w 97"/>
                <a:gd name="T1" fmla="*/ 4 h 26"/>
                <a:gd name="T2" fmla="*/ 19 w 97"/>
                <a:gd name="T3" fmla="*/ 9 h 26"/>
                <a:gd name="T4" fmla="*/ 53 w 97"/>
                <a:gd name="T5" fmla="*/ 17 h 26"/>
                <a:gd name="T6" fmla="*/ 92 w 97"/>
                <a:gd name="T7" fmla="*/ 10 h 26"/>
                <a:gd name="T8" fmla="*/ 59 w 97"/>
                <a:gd name="T9" fmla="*/ 26 h 26"/>
                <a:gd name="T10" fmla="*/ 29 w 97"/>
                <a:gd name="T11" fmla="*/ 24 h 26"/>
                <a:gd name="T12" fmla="*/ 10 w 97"/>
                <a:gd name="T13" fmla="*/ 15 h 26"/>
                <a:gd name="T14" fmla="*/ 10 w 97"/>
                <a:gd name="T15" fmla="*/ 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26">
                  <a:moveTo>
                    <a:pt x="10" y="4"/>
                  </a:moveTo>
                  <a:cubicBezTo>
                    <a:pt x="13" y="6"/>
                    <a:pt x="17" y="8"/>
                    <a:pt x="19" y="9"/>
                  </a:cubicBezTo>
                  <a:cubicBezTo>
                    <a:pt x="30" y="14"/>
                    <a:pt x="41" y="17"/>
                    <a:pt x="53" y="17"/>
                  </a:cubicBezTo>
                  <a:cubicBezTo>
                    <a:pt x="77" y="17"/>
                    <a:pt x="87" y="3"/>
                    <a:pt x="92" y="10"/>
                  </a:cubicBezTo>
                  <a:cubicBezTo>
                    <a:pt x="97" y="17"/>
                    <a:pt x="70" y="26"/>
                    <a:pt x="59" y="26"/>
                  </a:cubicBezTo>
                  <a:cubicBezTo>
                    <a:pt x="49" y="26"/>
                    <a:pt x="39" y="26"/>
                    <a:pt x="29" y="24"/>
                  </a:cubicBezTo>
                  <a:cubicBezTo>
                    <a:pt x="22" y="22"/>
                    <a:pt x="15" y="21"/>
                    <a:pt x="10" y="15"/>
                  </a:cubicBezTo>
                  <a:cubicBezTo>
                    <a:pt x="5" y="11"/>
                    <a:pt x="0" y="0"/>
                    <a:pt x="10"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6" name="Freeform 1219"/>
            <p:cNvSpPr/>
            <p:nvPr/>
          </p:nvSpPr>
          <p:spPr bwMode="auto">
            <a:xfrm>
              <a:off x="595314" y="5470526"/>
              <a:ext cx="77788" cy="128588"/>
            </a:xfrm>
            <a:custGeom>
              <a:avLst/>
              <a:gdLst>
                <a:gd name="T0" fmla="*/ 0 w 147"/>
                <a:gd name="T1" fmla="*/ 62 h 241"/>
                <a:gd name="T2" fmla="*/ 147 w 147"/>
                <a:gd name="T3" fmla="*/ 63 h 241"/>
                <a:gd name="T4" fmla="*/ 147 w 147"/>
                <a:gd name="T5" fmla="*/ 241 h 241"/>
                <a:gd name="T6" fmla="*/ 1 w 147"/>
                <a:gd name="T7" fmla="*/ 240 h 241"/>
                <a:gd name="T8" fmla="*/ 0 w 147"/>
                <a:gd name="T9" fmla="*/ 62 h 241"/>
              </a:gdLst>
              <a:ahLst/>
              <a:cxnLst>
                <a:cxn ang="0">
                  <a:pos x="T0" y="T1"/>
                </a:cxn>
                <a:cxn ang="0">
                  <a:pos x="T2" y="T3"/>
                </a:cxn>
                <a:cxn ang="0">
                  <a:pos x="T4" y="T5"/>
                </a:cxn>
                <a:cxn ang="0">
                  <a:pos x="T6" y="T7"/>
                </a:cxn>
                <a:cxn ang="0">
                  <a:pos x="T8" y="T9"/>
                </a:cxn>
              </a:cxnLst>
              <a:rect l="0" t="0" r="r" b="b"/>
              <a:pathLst>
                <a:path w="147" h="241">
                  <a:moveTo>
                    <a:pt x="0" y="62"/>
                  </a:moveTo>
                  <a:cubicBezTo>
                    <a:pt x="0" y="62"/>
                    <a:pt x="72" y="0"/>
                    <a:pt x="147" y="63"/>
                  </a:cubicBezTo>
                  <a:cubicBezTo>
                    <a:pt x="147" y="161"/>
                    <a:pt x="147" y="241"/>
                    <a:pt x="147" y="241"/>
                  </a:cubicBezTo>
                  <a:cubicBezTo>
                    <a:pt x="1" y="240"/>
                    <a:pt x="1" y="240"/>
                    <a:pt x="1" y="240"/>
                  </a:cubicBezTo>
                  <a:lnTo>
                    <a:pt x="0" y="6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7" name="Freeform 1220"/>
            <p:cNvSpPr/>
            <p:nvPr/>
          </p:nvSpPr>
          <p:spPr bwMode="auto">
            <a:xfrm>
              <a:off x="609601" y="5514976"/>
              <a:ext cx="17463" cy="14288"/>
            </a:xfrm>
            <a:custGeom>
              <a:avLst/>
              <a:gdLst>
                <a:gd name="T0" fmla="*/ 10 w 11"/>
                <a:gd name="T1" fmla="*/ 2 h 9"/>
                <a:gd name="T2" fmla="*/ 2 w 11"/>
                <a:gd name="T3" fmla="*/ 9 h 9"/>
                <a:gd name="T4" fmla="*/ 0 w 11"/>
                <a:gd name="T5" fmla="*/ 7 h 9"/>
                <a:gd name="T6" fmla="*/ 10 w 11"/>
                <a:gd name="T7" fmla="*/ 0 h 9"/>
                <a:gd name="T8" fmla="*/ 11 w 11"/>
                <a:gd name="T9" fmla="*/ 2 h 9"/>
                <a:gd name="T10" fmla="*/ 10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10" y="2"/>
                  </a:moveTo>
                  <a:lnTo>
                    <a:pt x="2" y="9"/>
                  </a:lnTo>
                  <a:lnTo>
                    <a:pt x="0" y="7"/>
                  </a:lnTo>
                  <a:lnTo>
                    <a:pt x="10" y="0"/>
                  </a:lnTo>
                  <a:lnTo>
                    <a:pt x="11" y="2"/>
                  </a:lnTo>
                  <a:lnTo>
                    <a:pt x="10"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8" name="Freeform 1221"/>
            <p:cNvSpPr/>
            <p:nvPr/>
          </p:nvSpPr>
          <p:spPr bwMode="auto">
            <a:xfrm>
              <a:off x="641351" y="5514976"/>
              <a:ext cx="15875" cy="14288"/>
            </a:xfrm>
            <a:custGeom>
              <a:avLst/>
              <a:gdLst>
                <a:gd name="T0" fmla="*/ 1 w 10"/>
                <a:gd name="T1" fmla="*/ 2 h 9"/>
                <a:gd name="T2" fmla="*/ 8 w 10"/>
                <a:gd name="T3" fmla="*/ 9 h 9"/>
                <a:gd name="T4" fmla="*/ 10 w 10"/>
                <a:gd name="T5" fmla="*/ 7 h 9"/>
                <a:gd name="T6" fmla="*/ 0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7"/>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9" name="Freeform 1222"/>
            <p:cNvSpPr>
              <a:spLocks noEditPoints="1"/>
            </p:cNvSpPr>
            <p:nvPr/>
          </p:nvSpPr>
          <p:spPr bwMode="auto">
            <a:xfrm>
              <a:off x="600076" y="5507039"/>
              <a:ext cx="63500" cy="20638"/>
            </a:xfrm>
            <a:custGeom>
              <a:avLst/>
              <a:gdLst>
                <a:gd name="T0" fmla="*/ 7 w 40"/>
                <a:gd name="T1" fmla="*/ 13 h 13"/>
                <a:gd name="T2" fmla="*/ 21 w 40"/>
                <a:gd name="T3" fmla="*/ 2 h 13"/>
                <a:gd name="T4" fmla="*/ 0 w 40"/>
                <a:gd name="T5" fmla="*/ 0 h 13"/>
                <a:gd name="T6" fmla="*/ 7 w 40"/>
                <a:gd name="T7" fmla="*/ 13 h 13"/>
                <a:gd name="T8" fmla="*/ 21 w 40"/>
                <a:gd name="T9" fmla="*/ 2 h 13"/>
                <a:gd name="T10" fmla="*/ 35 w 40"/>
                <a:gd name="T11" fmla="*/ 13 h 13"/>
                <a:gd name="T12" fmla="*/ 40 w 40"/>
                <a:gd name="T13" fmla="*/ 0 h 13"/>
                <a:gd name="T14" fmla="*/ 21 w 40"/>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3">
                  <a:moveTo>
                    <a:pt x="7" y="13"/>
                  </a:moveTo>
                  <a:lnTo>
                    <a:pt x="21" y="2"/>
                  </a:lnTo>
                  <a:lnTo>
                    <a:pt x="0" y="0"/>
                  </a:lnTo>
                  <a:lnTo>
                    <a:pt x="7" y="13"/>
                  </a:lnTo>
                  <a:close/>
                  <a:moveTo>
                    <a:pt x="21" y="2"/>
                  </a:moveTo>
                  <a:lnTo>
                    <a:pt x="35" y="13"/>
                  </a:lnTo>
                  <a:lnTo>
                    <a:pt x="40"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0" name="Freeform 1223"/>
            <p:cNvSpPr/>
            <p:nvPr/>
          </p:nvSpPr>
          <p:spPr bwMode="auto">
            <a:xfrm>
              <a:off x="617539" y="5516564"/>
              <a:ext cx="36513" cy="90488"/>
            </a:xfrm>
            <a:custGeom>
              <a:avLst/>
              <a:gdLst>
                <a:gd name="T0" fmla="*/ 14 w 23"/>
                <a:gd name="T1" fmla="*/ 0 h 57"/>
                <a:gd name="T2" fmla="*/ 7 w 23"/>
                <a:gd name="T3" fmla="*/ 0 h 57"/>
                <a:gd name="T4" fmla="*/ 7 w 23"/>
                <a:gd name="T5" fmla="*/ 1 h 57"/>
                <a:gd name="T6" fmla="*/ 0 w 23"/>
                <a:gd name="T7" fmla="*/ 40 h 57"/>
                <a:gd name="T8" fmla="*/ 11 w 23"/>
                <a:gd name="T9" fmla="*/ 57 h 57"/>
                <a:gd name="T10" fmla="*/ 23 w 23"/>
                <a:gd name="T11" fmla="*/ 39 h 57"/>
                <a:gd name="T12" fmla="*/ 14 w 23"/>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23" h="57">
                  <a:moveTo>
                    <a:pt x="14" y="0"/>
                  </a:moveTo>
                  <a:lnTo>
                    <a:pt x="7" y="0"/>
                  </a:lnTo>
                  <a:lnTo>
                    <a:pt x="7" y="1"/>
                  </a:lnTo>
                  <a:lnTo>
                    <a:pt x="0" y="40"/>
                  </a:lnTo>
                  <a:lnTo>
                    <a:pt x="11" y="57"/>
                  </a:lnTo>
                  <a:lnTo>
                    <a:pt x="23" y="39"/>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1" name="Freeform 1224"/>
            <p:cNvSpPr/>
            <p:nvPr/>
          </p:nvSpPr>
          <p:spPr bwMode="auto">
            <a:xfrm>
              <a:off x="619126" y="5518151"/>
              <a:ext cx="33338" cy="85725"/>
            </a:xfrm>
            <a:custGeom>
              <a:avLst/>
              <a:gdLst>
                <a:gd name="T0" fmla="*/ 7 w 21"/>
                <a:gd name="T1" fmla="*/ 0 h 54"/>
                <a:gd name="T2" fmla="*/ 12 w 21"/>
                <a:gd name="T3" fmla="*/ 0 h 54"/>
                <a:gd name="T4" fmla="*/ 21 w 21"/>
                <a:gd name="T5" fmla="*/ 38 h 54"/>
                <a:gd name="T6" fmla="*/ 10 w 21"/>
                <a:gd name="T7" fmla="*/ 54 h 54"/>
                <a:gd name="T8" fmla="*/ 0 w 21"/>
                <a:gd name="T9" fmla="*/ 38 h 54"/>
                <a:gd name="T10" fmla="*/ 7 w 21"/>
                <a:gd name="T11" fmla="*/ 0 h 54"/>
              </a:gdLst>
              <a:ahLst/>
              <a:cxnLst>
                <a:cxn ang="0">
                  <a:pos x="T0" y="T1"/>
                </a:cxn>
                <a:cxn ang="0">
                  <a:pos x="T2" y="T3"/>
                </a:cxn>
                <a:cxn ang="0">
                  <a:pos x="T4" y="T5"/>
                </a:cxn>
                <a:cxn ang="0">
                  <a:pos x="T6" y="T7"/>
                </a:cxn>
                <a:cxn ang="0">
                  <a:pos x="T8" y="T9"/>
                </a:cxn>
                <a:cxn ang="0">
                  <a:pos x="T10" y="T11"/>
                </a:cxn>
              </a:cxnLst>
              <a:rect l="0" t="0" r="r" b="b"/>
              <a:pathLst>
                <a:path w="21" h="54">
                  <a:moveTo>
                    <a:pt x="7" y="0"/>
                  </a:moveTo>
                  <a:lnTo>
                    <a:pt x="12" y="0"/>
                  </a:lnTo>
                  <a:lnTo>
                    <a:pt x="21" y="38"/>
                  </a:lnTo>
                  <a:lnTo>
                    <a:pt x="10" y="54"/>
                  </a:lnTo>
                  <a:lnTo>
                    <a:pt x="0" y="38"/>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2" name="Freeform 1225"/>
            <p:cNvSpPr/>
            <p:nvPr/>
          </p:nvSpPr>
          <p:spPr bwMode="auto">
            <a:xfrm>
              <a:off x="635001" y="5518151"/>
              <a:ext cx="17463" cy="85725"/>
            </a:xfrm>
            <a:custGeom>
              <a:avLst/>
              <a:gdLst>
                <a:gd name="T0" fmla="*/ 11 w 11"/>
                <a:gd name="T1" fmla="*/ 38 h 54"/>
                <a:gd name="T2" fmla="*/ 2 w 11"/>
                <a:gd name="T3" fmla="*/ 0 h 54"/>
                <a:gd name="T4" fmla="*/ 0 w 11"/>
                <a:gd name="T5" fmla="*/ 0 h 54"/>
                <a:gd name="T6" fmla="*/ 0 w 11"/>
                <a:gd name="T7" fmla="*/ 54 h 54"/>
                <a:gd name="T8" fmla="*/ 0 w 11"/>
                <a:gd name="T9" fmla="*/ 54 h 54"/>
                <a:gd name="T10" fmla="*/ 11 w 11"/>
                <a:gd name="T11" fmla="*/ 38 h 54"/>
              </a:gdLst>
              <a:ahLst/>
              <a:cxnLst>
                <a:cxn ang="0">
                  <a:pos x="T0" y="T1"/>
                </a:cxn>
                <a:cxn ang="0">
                  <a:pos x="T2" y="T3"/>
                </a:cxn>
                <a:cxn ang="0">
                  <a:pos x="T4" y="T5"/>
                </a:cxn>
                <a:cxn ang="0">
                  <a:pos x="T6" y="T7"/>
                </a:cxn>
                <a:cxn ang="0">
                  <a:pos x="T8" y="T9"/>
                </a:cxn>
                <a:cxn ang="0">
                  <a:pos x="T10" y="T11"/>
                </a:cxn>
              </a:cxnLst>
              <a:rect l="0" t="0" r="r" b="b"/>
              <a:pathLst>
                <a:path w="11" h="54">
                  <a:moveTo>
                    <a:pt x="11" y="38"/>
                  </a:moveTo>
                  <a:lnTo>
                    <a:pt x="2" y="0"/>
                  </a:lnTo>
                  <a:lnTo>
                    <a:pt x="0" y="0"/>
                  </a:lnTo>
                  <a:lnTo>
                    <a:pt x="0" y="54"/>
                  </a:lnTo>
                  <a:lnTo>
                    <a:pt x="0" y="54"/>
                  </a:lnTo>
                  <a:lnTo>
                    <a:pt x="11" y="38"/>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3" name="Freeform 1226"/>
            <p:cNvSpPr/>
            <p:nvPr/>
          </p:nvSpPr>
          <p:spPr bwMode="auto">
            <a:xfrm>
              <a:off x="623889" y="5529264"/>
              <a:ext cx="19050" cy="19050"/>
            </a:xfrm>
            <a:custGeom>
              <a:avLst/>
              <a:gdLst>
                <a:gd name="T0" fmla="*/ 31 w 35"/>
                <a:gd name="T1" fmla="*/ 0 h 38"/>
                <a:gd name="T2" fmla="*/ 25 w 35"/>
                <a:gd name="T3" fmla="*/ 7 h 38"/>
                <a:gd name="T4" fmla="*/ 3 w 35"/>
                <a:gd name="T5" fmla="*/ 21 h 38"/>
                <a:gd name="T6" fmla="*/ 0 w 35"/>
                <a:gd name="T7" fmla="*/ 38 h 38"/>
                <a:gd name="T8" fmla="*/ 35 w 35"/>
                <a:gd name="T9" fmla="*/ 17 h 38"/>
                <a:gd name="T10" fmla="*/ 31 w 35"/>
                <a:gd name="T11" fmla="*/ 0 h 38"/>
              </a:gdLst>
              <a:ahLst/>
              <a:cxnLst>
                <a:cxn ang="0">
                  <a:pos x="T0" y="T1"/>
                </a:cxn>
                <a:cxn ang="0">
                  <a:pos x="T2" y="T3"/>
                </a:cxn>
                <a:cxn ang="0">
                  <a:pos x="T4" y="T5"/>
                </a:cxn>
                <a:cxn ang="0">
                  <a:pos x="T6" y="T7"/>
                </a:cxn>
                <a:cxn ang="0">
                  <a:pos x="T8" y="T9"/>
                </a:cxn>
                <a:cxn ang="0">
                  <a:pos x="T10" y="T11"/>
                </a:cxn>
              </a:cxnLst>
              <a:rect l="0" t="0" r="r" b="b"/>
              <a:pathLst>
                <a:path w="35" h="38">
                  <a:moveTo>
                    <a:pt x="31" y="0"/>
                  </a:moveTo>
                  <a:cubicBezTo>
                    <a:pt x="30" y="2"/>
                    <a:pt x="28" y="4"/>
                    <a:pt x="25" y="7"/>
                  </a:cubicBezTo>
                  <a:cubicBezTo>
                    <a:pt x="20" y="12"/>
                    <a:pt x="13" y="17"/>
                    <a:pt x="3" y="21"/>
                  </a:cubicBezTo>
                  <a:cubicBezTo>
                    <a:pt x="0" y="38"/>
                    <a:pt x="0" y="38"/>
                    <a:pt x="0" y="38"/>
                  </a:cubicBezTo>
                  <a:cubicBezTo>
                    <a:pt x="16" y="33"/>
                    <a:pt x="27" y="25"/>
                    <a:pt x="35" y="17"/>
                  </a:cubicBezTo>
                  <a:lnTo>
                    <a:pt x="3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4" name="Freeform 1227"/>
            <p:cNvSpPr/>
            <p:nvPr/>
          </p:nvSpPr>
          <p:spPr bwMode="auto">
            <a:xfrm>
              <a:off x="619126" y="5549901"/>
              <a:ext cx="28575" cy="23813"/>
            </a:xfrm>
            <a:custGeom>
              <a:avLst/>
              <a:gdLst>
                <a:gd name="T0" fmla="*/ 52 w 52"/>
                <a:gd name="T1" fmla="*/ 17 h 45"/>
                <a:gd name="T2" fmla="*/ 48 w 52"/>
                <a:gd name="T3" fmla="*/ 0 h 45"/>
                <a:gd name="T4" fmla="*/ 38 w 52"/>
                <a:gd name="T5" fmla="*/ 11 h 45"/>
                <a:gd name="T6" fmla="*/ 3 w 52"/>
                <a:gd name="T7" fmla="*/ 29 h 45"/>
                <a:gd name="T8" fmla="*/ 0 w 52"/>
                <a:gd name="T9" fmla="*/ 45 h 45"/>
                <a:gd name="T10" fmla="*/ 48 w 52"/>
                <a:gd name="T11" fmla="*/ 21 h 45"/>
                <a:gd name="T12" fmla="*/ 52 w 52"/>
                <a:gd name="T13" fmla="*/ 17 h 45"/>
              </a:gdLst>
              <a:ahLst/>
              <a:cxnLst>
                <a:cxn ang="0">
                  <a:pos x="T0" y="T1"/>
                </a:cxn>
                <a:cxn ang="0">
                  <a:pos x="T2" y="T3"/>
                </a:cxn>
                <a:cxn ang="0">
                  <a:pos x="T4" y="T5"/>
                </a:cxn>
                <a:cxn ang="0">
                  <a:pos x="T6" y="T7"/>
                </a:cxn>
                <a:cxn ang="0">
                  <a:pos x="T8" y="T9"/>
                </a:cxn>
                <a:cxn ang="0">
                  <a:pos x="T10" y="T11"/>
                </a:cxn>
                <a:cxn ang="0">
                  <a:pos x="T12" y="T13"/>
                </a:cxn>
              </a:cxnLst>
              <a:rect l="0" t="0" r="r" b="b"/>
              <a:pathLst>
                <a:path w="52" h="45">
                  <a:moveTo>
                    <a:pt x="52" y="17"/>
                  </a:moveTo>
                  <a:cubicBezTo>
                    <a:pt x="48" y="0"/>
                    <a:pt x="48" y="0"/>
                    <a:pt x="48" y="0"/>
                  </a:cubicBezTo>
                  <a:cubicBezTo>
                    <a:pt x="46" y="3"/>
                    <a:pt x="43" y="7"/>
                    <a:pt x="38" y="11"/>
                  </a:cubicBezTo>
                  <a:cubicBezTo>
                    <a:pt x="30" y="18"/>
                    <a:pt x="19" y="25"/>
                    <a:pt x="3" y="29"/>
                  </a:cubicBezTo>
                  <a:cubicBezTo>
                    <a:pt x="0" y="45"/>
                    <a:pt x="0" y="45"/>
                    <a:pt x="0" y="45"/>
                  </a:cubicBezTo>
                  <a:cubicBezTo>
                    <a:pt x="23" y="40"/>
                    <a:pt x="38" y="30"/>
                    <a:pt x="48" y="21"/>
                  </a:cubicBezTo>
                  <a:cubicBezTo>
                    <a:pt x="50" y="20"/>
                    <a:pt x="51" y="18"/>
                    <a:pt x="52"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5" name="Freeform 1228"/>
            <p:cNvSpPr/>
            <p:nvPr/>
          </p:nvSpPr>
          <p:spPr bwMode="auto">
            <a:xfrm>
              <a:off x="623889" y="5570539"/>
              <a:ext cx="28575" cy="23813"/>
            </a:xfrm>
            <a:custGeom>
              <a:avLst/>
              <a:gdLst>
                <a:gd name="T0" fmla="*/ 51 w 54"/>
                <a:gd name="T1" fmla="*/ 0 h 42"/>
                <a:gd name="T2" fmla="*/ 0 w 54"/>
                <a:gd name="T3" fmla="*/ 29 h 42"/>
                <a:gd name="T4" fmla="*/ 9 w 54"/>
                <a:gd name="T5" fmla="*/ 42 h 42"/>
                <a:gd name="T6" fmla="*/ 49 w 54"/>
                <a:gd name="T7" fmla="*/ 21 h 42"/>
                <a:gd name="T8" fmla="*/ 54 w 54"/>
                <a:gd name="T9" fmla="*/ 14 h 42"/>
                <a:gd name="T10" fmla="*/ 51 w 54"/>
                <a:gd name="T11" fmla="*/ 0 h 42"/>
              </a:gdLst>
              <a:ahLst/>
              <a:cxnLst>
                <a:cxn ang="0">
                  <a:pos x="T0" y="T1"/>
                </a:cxn>
                <a:cxn ang="0">
                  <a:pos x="T2" y="T3"/>
                </a:cxn>
                <a:cxn ang="0">
                  <a:pos x="T4" y="T5"/>
                </a:cxn>
                <a:cxn ang="0">
                  <a:pos x="T6" y="T7"/>
                </a:cxn>
                <a:cxn ang="0">
                  <a:pos x="T8" y="T9"/>
                </a:cxn>
                <a:cxn ang="0">
                  <a:pos x="T10" y="T11"/>
                </a:cxn>
              </a:cxnLst>
              <a:rect l="0" t="0" r="r" b="b"/>
              <a:pathLst>
                <a:path w="54" h="42">
                  <a:moveTo>
                    <a:pt x="51" y="0"/>
                  </a:moveTo>
                  <a:cubicBezTo>
                    <a:pt x="45" y="7"/>
                    <a:pt x="30" y="22"/>
                    <a:pt x="0" y="29"/>
                  </a:cubicBezTo>
                  <a:cubicBezTo>
                    <a:pt x="9" y="42"/>
                    <a:pt x="9" y="42"/>
                    <a:pt x="9" y="42"/>
                  </a:cubicBezTo>
                  <a:cubicBezTo>
                    <a:pt x="27" y="37"/>
                    <a:pt x="40" y="29"/>
                    <a:pt x="49" y="21"/>
                  </a:cubicBezTo>
                  <a:cubicBezTo>
                    <a:pt x="54" y="14"/>
                    <a:pt x="54" y="14"/>
                    <a:pt x="54" y="14"/>
                  </a:cubicBezTo>
                  <a:lnTo>
                    <a:pt x="5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6" name="Freeform 1229"/>
            <p:cNvSpPr/>
            <p:nvPr/>
          </p:nvSpPr>
          <p:spPr bwMode="auto">
            <a:xfrm>
              <a:off x="625476" y="5511801"/>
              <a:ext cx="17463" cy="12700"/>
            </a:xfrm>
            <a:custGeom>
              <a:avLst/>
              <a:gdLst>
                <a:gd name="T0" fmla="*/ 2 w 33"/>
                <a:gd name="T1" fmla="*/ 0 h 24"/>
                <a:gd name="T2" fmla="*/ 32 w 33"/>
                <a:gd name="T3" fmla="*/ 0 h 24"/>
                <a:gd name="T4" fmla="*/ 32 w 33"/>
                <a:gd name="T5" fmla="*/ 16 h 24"/>
                <a:gd name="T6" fmla="*/ 15 w 33"/>
                <a:gd name="T7" fmla="*/ 24 h 24"/>
                <a:gd name="T8" fmla="*/ 3 w 33"/>
                <a:gd name="T9" fmla="*/ 19 h 24"/>
                <a:gd name="T10" fmla="*/ 2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2" y="0"/>
                  </a:moveTo>
                  <a:cubicBezTo>
                    <a:pt x="32" y="0"/>
                    <a:pt x="32" y="0"/>
                    <a:pt x="32" y="0"/>
                  </a:cubicBezTo>
                  <a:cubicBezTo>
                    <a:pt x="33" y="0"/>
                    <a:pt x="32" y="15"/>
                    <a:pt x="32" y="16"/>
                  </a:cubicBezTo>
                  <a:cubicBezTo>
                    <a:pt x="30" y="24"/>
                    <a:pt x="21" y="24"/>
                    <a:pt x="15" y="24"/>
                  </a:cubicBezTo>
                  <a:cubicBezTo>
                    <a:pt x="11" y="24"/>
                    <a:pt x="5" y="23"/>
                    <a:pt x="3" y="19"/>
                  </a:cubicBezTo>
                  <a:cubicBezTo>
                    <a:pt x="0" y="14"/>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7" name="Freeform 1230"/>
            <p:cNvSpPr/>
            <p:nvPr/>
          </p:nvSpPr>
          <p:spPr bwMode="auto">
            <a:xfrm>
              <a:off x="576264" y="5503864"/>
              <a:ext cx="109538" cy="149225"/>
            </a:xfrm>
            <a:custGeom>
              <a:avLst/>
              <a:gdLst>
                <a:gd name="T0" fmla="*/ 35 w 205"/>
                <a:gd name="T1" fmla="*/ 1 h 279"/>
                <a:gd name="T2" fmla="*/ 108 w 205"/>
                <a:gd name="T3" fmla="*/ 124 h 279"/>
                <a:gd name="T4" fmla="*/ 182 w 205"/>
                <a:gd name="T5" fmla="*/ 0 h 279"/>
                <a:gd name="T6" fmla="*/ 193 w 205"/>
                <a:gd name="T7" fmla="*/ 0 h 279"/>
                <a:gd name="T8" fmla="*/ 204 w 205"/>
                <a:gd name="T9" fmla="*/ 159 h 279"/>
                <a:gd name="T10" fmla="*/ 205 w 205"/>
                <a:gd name="T11" fmla="*/ 258 h 279"/>
                <a:gd name="T12" fmla="*/ 0 w 205"/>
                <a:gd name="T13" fmla="*/ 258 h 279"/>
                <a:gd name="T14" fmla="*/ 21 w 205"/>
                <a:gd name="T15" fmla="*/ 0 h 279"/>
                <a:gd name="T16" fmla="*/ 35 w 205"/>
                <a:gd name="T17" fmla="*/ 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279">
                  <a:moveTo>
                    <a:pt x="35" y="1"/>
                  </a:moveTo>
                  <a:cubicBezTo>
                    <a:pt x="35" y="1"/>
                    <a:pt x="62" y="61"/>
                    <a:pt x="108" y="124"/>
                  </a:cubicBezTo>
                  <a:cubicBezTo>
                    <a:pt x="150" y="73"/>
                    <a:pt x="182" y="0"/>
                    <a:pt x="182" y="0"/>
                  </a:cubicBezTo>
                  <a:cubicBezTo>
                    <a:pt x="193" y="0"/>
                    <a:pt x="193" y="0"/>
                    <a:pt x="193" y="0"/>
                  </a:cubicBezTo>
                  <a:cubicBezTo>
                    <a:pt x="193" y="0"/>
                    <a:pt x="203" y="121"/>
                    <a:pt x="204" y="159"/>
                  </a:cubicBezTo>
                  <a:cubicBezTo>
                    <a:pt x="204" y="197"/>
                    <a:pt x="205" y="258"/>
                    <a:pt x="205" y="258"/>
                  </a:cubicBezTo>
                  <a:cubicBezTo>
                    <a:pt x="205" y="258"/>
                    <a:pt x="105" y="279"/>
                    <a:pt x="0" y="258"/>
                  </a:cubicBezTo>
                  <a:cubicBezTo>
                    <a:pt x="3" y="163"/>
                    <a:pt x="21" y="0"/>
                    <a:pt x="21" y="0"/>
                  </a:cubicBezTo>
                  <a:lnTo>
                    <a:pt x="35"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8" name="Freeform 1231"/>
            <p:cNvSpPr/>
            <p:nvPr/>
          </p:nvSpPr>
          <p:spPr bwMode="auto">
            <a:xfrm>
              <a:off x="576264" y="5508626"/>
              <a:ext cx="55563" cy="133350"/>
            </a:xfrm>
            <a:custGeom>
              <a:avLst/>
              <a:gdLst>
                <a:gd name="T0" fmla="*/ 23 w 104"/>
                <a:gd name="T1" fmla="*/ 17 h 249"/>
                <a:gd name="T2" fmla="*/ 8 w 104"/>
                <a:gd name="T3" fmla="*/ 180 h 249"/>
                <a:gd name="T4" fmla="*/ 25 w 104"/>
                <a:gd name="T5" fmla="*/ 245 h 249"/>
                <a:gd name="T6" fmla="*/ 89 w 104"/>
                <a:gd name="T7" fmla="*/ 244 h 249"/>
                <a:gd name="T8" fmla="*/ 89 w 104"/>
                <a:gd name="T9" fmla="*/ 137 h 249"/>
                <a:gd name="T10" fmla="*/ 104 w 104"/>
                <a:gd name="T11" fmla="*/ 118 h 249"/>
                <a:gd name="T12" fmla="*/ 44 w 104"/>
                <a:gd name="T13" fmla="*/ 23 h 249"/>
                <a:gd name="T14" fmla="*/ 23 w 104"/>
                <a:gd name="T15" fmla="*/ 17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49">
                  <a:moveTo>
                    <a:pt x="23" y="17"/>
                  </a:moveTo>
                  <a:cubicBezTo>
                    <a:pt x="23" y="17"/>
                    <a:pt x="8" y="148"/>
                    <a:pt x="8" y="180"/>
                  </a:cubicBezTo>
                  <a:cubicBezTo>
                    <a:pt x="8" y="212"/>
                    <a:pt x="0" y="240"/>
                    <a:pt x="25" y="245"/>
                  </a:cubicBezTo>
                  <a:cubicBezTo>
                    <a:pt x="51" y="249"/>
                    <a:pt x="89" y="244"/>
                    <a:pt x="89" y="244"/>
                  </a:cubicBezTo>
                  <a:cubicBezTo>
                    <a:pt x="89" y="137"/>
                    <a:pt x="89" y="137"/>
                    <a:pt x="89" y="137"/>
                  </a:cubicBezTo>
                  <a:cubicBezTo>
                    <a:pt x="99" y="127"/>
                    <a:pt x="104" y="118"/>
                    <a:pt x="104" y="118"/>
                  </a:cubicBezTo>
                  <a:cubicBezTo>
                    <a:pt x="104" y="118"/>
                    <a:pt x="55" y="41"/>
                    <a:pt x="44" y="23"/>
                  </a:cubicBezTo>
                  <a:cubicBezTo>
                    <a:pt x="33"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9" name="Freeform 1232"/>
            <p:cNvSpPr/>
            <p:nvPr/>
          </p:nvSpPr>
          <p:spPr bwMode="auto">
            <a:xfrm>
              <a:off x="627064" y="5508626"/>
              <a:ext cx="57150" cy="139700"/>
            </a:xfrm>
            <a:custGeom>
              <a:avLst/>
              <a:gdLst>
                <a:gd name="T0" fmla="*/ 2 w 106"/>
                <a:gd name="T1" fmla="*/ 246 h 261"/>
                <a:gd name="T2" fmla="*/ 94 w 106"/>
                <a:gd name="T3" fmla="*/ 245 h 261"/>
                <a:gd name="T4" fmla="*/ 104 w 106"/>
                <a:gd name="T5" fmla="*/ 137 h 261"/>
                <a:gd name="T6" fmla="*/ 97 w 106"/>
                <a:gd name="T7" fmla="*/ 27 h 261"/>
                <a:gd name="T8" fmla="*/ 82 w 106"/>
                <a:gd name="T9" fmla="*/ 12 h 261"/>
                <a:gd name="T10" fmla="*/ 55 w 106"/>
                <a:gd name="T11" fmla="*/ 63 h 261"/>
                <a:gd name="T12" fmla="*/ 1 w 106"/>
                <a:gd name="T13" fmla="*/ 139 h 261"/>
                <a:gd name="T14" fmla="*/ 2 w 106"/>
                <a:gd name="T15" fmla="*/ 246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261">
                  <a:moveTo>
                    <a:pt x="2" y="246"/>
                  </a:moveTo>
                  <a:cubicBezTo>
                    <a:pt x="26" y="261"/>
                    <a:pt x="82" y="247"/>
                    <a:pt x="94" y="245"/>
                  </a:cubicBezTo>
                  <a:cubicBezTo>
                    <a:pt x="106" y="243"/>
                    <a:pt x="104" y="160"/>
                    <a:pt x="104" y="137"/>
                  </a:cubicBezTo>
                  <a:cubicBezTo>
                    <a:pt x="104" y="114"/>
                    <a:pt x="97" y="53"/>
                    <a:pt x="97" y="27"/>
                  </a:cubicBezTo>
                  <a:cubicBezTo>
                    <a:pt x="97" y="0"/>
                    <a:pt x="84" y="7"/>
                    <a:pt x="82" y="12"/>
                  </a:cubicBezTo>
                  <a:cubicBezTo>
                    <a:pt x="81" y="17"/>
                    <a:pt x="64" y="46"/>
                    <a:pt x="55" y="63"/>
                  </a:cubicBezTo>
                  <a:cubicBezTo>
                    <a:pt x="47" y="79"/>
                    <a:pt x="1" y="139"/>
                    <a:pt x="1" y="139"/>
                  </a:cubicBezTo>
                  <a:cubicBezTo>
                    <a:pt x="1" y="139"/>
                    <a:pt x="0" y="235"/>
                    <a:pt x="2" y="24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0" name="Rectangle 1233"/>
            <p:cNvSpPr>
              <a:spLocks noChangeArrowheads="1"/>
            </p:cNvSpPr>
            <p:nvPr/>
          </p:nvSpPr>
          <p:spPr bwMode="auto">
            <a:xfrm>
              <a:off x="646114" y="5614989"/>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11" name="Freeform 1234"/>
            <p:cNvSpPr/>
            <p:nvPr/>
          </p:nvSpPr>
          <p:spPr bwMode="auto">
            <a:xfrm>
              <a:off x="515939" y="5287964"/>
              <a:ext cx="220663" cy="163513"/>
            </a:xfrm>
            <a:custGeom>
              <a:avLst/>
              <a:gdLst>
                <a:gd name="T0" fmla="*/ 21 w 414"/>
                <a:gd name="T1" fmla="*/ 256 h 306"/>
                <a:gd name="T2" fmla="*/ 43 w 414"/>
                <a:gd name="T3" fmla="*/ 306 h 306"/>
                <a:gd name="T4" fmla="*/ 376 w 414"/>
                <a:gd name="T5" fmla="*/ 303 h 306"/>
                <a:gd name="T6" fmla="*/ 395 w 414"/>
                <a:gd name="T7" fmla="*/ 197 h 306"/>
                <a:gd name="T8" fmla="*/ 414 w 414"/>
                <a:gd name="T9" fmla="*/ 201 h 306"/>
                <a:gd name="T10" fmla="*/ 398 w 414"/>
                <a:gd name="T11" fmla="*/ 164 h 306"/>
                <a:gd name="T12" fmla="*/ 374 w 414"/>
                <a:gd name="T13" fmla="*/ 125 h 306"/>
                <a:gd name="T14" fmla="*/ 392 w 414"/>
                <a:gd name="T15" fmla="*/ 95 h 306"/>
                <a:gd name="T16" fmla="*/ 346 w 414"/>
                <a:gd name="T17" fmla="*/ 85 h 306"/>
                <a:gd name="T18" fmla="*/ 252 w 414"/>
                <a:gd name="T19" fmla="*/ 40 h 306"/>
                <a:gd name="T20" fmla="*/ 242 w 414"/>
                <a:gd name="T21" fmla="*/ 0 h 306"/>
                <a:gd name="T22" fmla="*/ 208 w 414"/>
                <a:gd name="T23" fmla="*/ 33 h 306"/>
                <a:gd name="T24" fmla="*/ 104 w 414"/>
                <a:gd name="T25" fmla="*/ 60 h 306"/>
                <a:gd name="T26" fmla="*/ 37 w 414"/>
                <a:gd name="T27" fmla="*/ 128 h 306"/>
                <a:gd name="T28" fmla="*/ 18 w 414"/>
                <a:gd name="T29" fmla="*/ 107 h 306"/>
                <a:gd name="T30" fmla="*/ 30 w 414"/>
                <a:gd name="T31" fmla="*/ 151 h 306"/>
                <a:gd name="T32" fmla="*/ 9 w 414"/>
                <a:gd name="T33" fmla="*/ 130 h 306"/>
                <a:gd name="T34" fmla="*/ 23 w 414"/>
                <a:gd name="T35" fmla="*/ 183 h 306"/>
                <a:gd name="T36" fmla="*/ 21 w 414"/>
                <a:gd name="T37" fmla="*/ 25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4" h="306">
                  <a:moveTo>
                    <a:pt x="21" y="256"/>
                  </a:moveTo>
                  <a:cubicBezTo>
                    <a:pt x="13" y="292"/>
                    <a:pt x="43" y="306"/>
                    <a:pt x="43" y="306"/>
                  </a:cubicBezTo>
                  <a:cubicBezTo>
                    <a:pt x="43" y="306"/>
                    <a:pt x="173" y="303"/>
                    <a:pt x="376" y="303"/>
                  </a:cubicBezTo>
                  <a:cubicBezTo>
                    <a:pt x="414" y="265"/>
                    <a:pt x="408" y="219"/>
                    <a:pt x="395" y="197"/>
                  </a:cubicBezTo>
                  <a:cubicBezTo>
                    <a:pt x="406" y="208"/>
                    <a:pt x="414" y="201"/>
                    <a:pt x="414" y="201"/>
                  </a:cubicBezTo>
                  <a:cubicBezTo>
                    <a:pt x="408" y="201"/>
                    <a:pt x="402" y="191"/>
                    <a:pt x="398" y="164"/>
                  </a:cubicBezTo>
                  <a:cubicBezTo>
                    <a:pt x="393" y="137"/>
                    <a:pt x="374" y="125"/>
                    <a:pt x="374" y="125"/>
                  </a:cubicBezTo>
                  <a:cubicBezTo>
                    <a:pt x="392" y="119"/>
                    <a:pt x="392" y="95"/>
                    <a:pt x="392" y="95"/>
                  </a:cubicBezTo>
                  <a:cubicBezTo>
                    <a:pt x="388" y="111"/>
                    <a:pt x="363" y="113"/>
                    <a:pt x="346" y="85"/>
                  </a:cubicBezTo>
                  <a:cubicBezTo>
                    <a:pt x="329" y="57"/>
                    <a:pt x="290" y="40"/>
                    <a:pt x="252" y="40"/>
                  </a:cubicBezTo>
                  <a:cubicBezTo>
                    <a:pt x="274" y="11"/>
                    <a:pt x="242" y="0"/>
                    <a:pt x="242" y="0"/>
                  </a:cubicBezTo>
                  <a:cubicBezTo>
                    <a:pt x="242" y="28"/>
                    <a:pt x="208" y="33"/>
                    <a:pt x="208" y="33"/>
                  </a:cubicBezTo>
                  <a:cubicBezTo>
                    <a:pt x="208" y="33"/>
                    <a:pt x="128" y="36"/>
                    <a:pt x="104" y="60"/>
                  </a:cubicBezTo>
                  <a:cubicBezTo>
                    <a:pt x="63" y="60"/>
                    <a:pt x="44" y="85"/>
                    <a:pt x="37" y="128"/>
                  </a:cubicBezTo>
                  <a:cubicBezTo>
                    <a:pt x="26" y="128"/>
                    <a:pt x="18" y="107"/>
                    <a:pt x="18" y="107"/>
                  </a:cubicBezTo>
                  <a:cubicBezTo>
                    <a:pt x="18" y="123"/>
                    <a:pt x="30" y="151"/>
                    <a:pt x="30" y="151"/>
                  </a:cubicBezTo>
                  <a:cubicBezTo>
                    <a:pt x="11" y="151"/>
                    <a:pt x="9" y="130"/>
                    <a:pt x="9" y="130"/>
                  </a:cubicBezTo>
                  <a:cubicBezTo>
                    <a:pt x="1" y="138"/>
                    <a:pt x="0" y="175"/>
                    <a:pt x="23" y="183"/>
                  </a:cubicBezTo>
                  <a:cubicBezTo>
                    <a:pt x="23" y="183"/>
                    <a:pt x="1" y="212"/>
                    <a:pt x="21" y="256"/>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2" name="Freeform 1235"/>
            <p:cNvSpPr/>
            <p:nvPr/>
          </p:nvSpPr>
          <p:spPr bwMode="auto">
            <a:xfrm>
              <a:off x="527051" y="5383214"/>
              <a:ext cx="209550" cy="68263"/>
            </a:xfrm>
            <a:custGeom>
              <a:avLst/>
              <a:gdLst>
                <a:gd name="T0" fmla="*/ 23 w 394"/>
                <a:gd name="T1" fmla="*/ 128 h 128"/>
                <a:gd name="T2" fmla="*/ 356 w 394"/>
                <a:gd name="T3" fmla="*/ 125 h 128"/>
                <a:gd name="T4" fmla="*/ 376 w 394"/>
                <a:gd name="T5" fmla="*/ 20 h 128"/>
                <a:gd name="T6" fmla="*/ 371 w 394"/>
                <a:gd name="T7" fmla="*/ 89 h 128"/>
                <a:gd name="T8" fmla="*/ 348 w 394"/>
                <a:gd name="T9" fmla="*/ 88 h 128"/>
                <a:gd name="T10" fmla="*/ 348 w 394"/>
                <a:gd name="T11" fmla="*/ 74 h 128"/>
                <a:gd name="T12" fmla="*/ 338 w 394"/>
                <a:gd name="T13" fmla="*/ 55 h 128"/>
                <a:gd name="T14" fmla="*/ 317 w 394"/>
                <a:gd name="T15" fmla="*/ 43 h 128"/>
                <a:gd name="T16" fmla="*/ 324 w 394"/>
                <a:gd name="T17" fmla="*/ 66 h 128"/>
                <a:gd name="T18" fmla="*/ 293 w 394"/>
                <a:gd name="T19" fmla="*/ 40 h 128"/>
                <a:gd name="T20" fmla="*/ 261 w 394"/>
                <a:gd name="T21" fmla="*/ 13 h 128"/>
                <a:gd name="T22" fmla="*/ 269 w 394"/>
                <a:gd name="T23" fmla="*/ 42 h 128"/>
                <a:gd name="T24" fmla="*/ 218 w 394"/>
                <a:gd name="T25" fmla="*/ 0 h 128"/>
                <a:gd name="T26" fmla="*/ 207 w 394"/>
                <a:gd name="T27" fmla="*/ 45 h 128"/>
                <a:gd name="T28" fmla="*/ 202 w 394"/>
                <a:gd name="T29" fmla="*/ 62 h 128"/>
                <a:gd name="T30" fmla="*/ 196 w 394"/>
                <a:gd name="T31" fmla="*/ 49 h 128"/>
                <a:gd name="T32" fmla="*/ 175 w 394"/>
                <a:gd name="T33" fmla="*/ 35 h 128"/>
                <a:gd name="T34" fmla="*/ 139 w 394"/>
                <a:gd name="T35" fmla="*/ 10 h 128"/>
                <a:gd name="T36" fmla="*/ 153 w 394"/>
                <a:gd name="T37" fmla="*/ 45 h 128"/>
                <a:gd name="T38" fmla="*/ 113 w 394"/>
                <a:gd name="T39" fmla="*/ 16 h 128"/>
                <a:gd name="T40" fmla="*/ 122 w 394"/>
                <a:gd name="T41" fmla="*/ 58 h 128"/>
                <a:gd name="T42" fmla="*/ 90 w 394"/>
                <a:gd name="T43" fmla="*/ 42 h 128"/>
                <a:gd name="T44" fmla="*/ 69 w 394"/>
                <a:gd name="T45" fmla="*/ 16 h 128"/>
                <a:gd name="T46" fmla="*/ 65 w 394"/>
                <a:gd name="T47" fmla="*/ 52 h 128"/>
                <a:gd name="T48" fmla="*/ 37 w 394"/>
                <a:gd name="T49" fmla="*/ 71 h 128"/>
                <a:gd name="T50" fmla="*/ 37 w 394"/>
                <a:gd name="T51" fmla="*/ 91 h 128"/>
                <a:gd name="T52" fmla="*/ 6 w 394"/>
                <a:gd name="T53" fmla="*/ 91 h 128"/>
                <a:gd name="T54" fmla="*/ 0 w 394"/>
                <a:gd name="T55" fmla="*/ 96 h 128"/>
                <a:gd name="T56" fmla="*/ 23 w 394"/>
                <a:gd name="T5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4" h="128">
                  <a:moveTo>
                    <a:pt x="23" y="128"/>
                  </a:moveTo>
                  <a:cubicBezTo>
                    <a:pt x="23" y="128"/>
                    <a:pt x="153" y="125"/>
                    <a:pt x="356" y="125"/>
                  </a:cubicBezTo>
                  <a:cubicBezTo>
                    <a:pt x="394" y="88"/>
                    <a:pt x="388" y="43"/>
                    <a:pt x="376" y="20"/>
                  </a:cubicBezTo>
                  <a:cubicBezTo>
                    <a:pt x="389" y="51"/>
                    <a:pt x="371" y="89"/>
                    <a:pt x="371" y="89"/>
                  </a:cubicBezTo>
                  <a:cubicBezTo>
                    <a:pt x="361" y="83"/>
                    <a:pt x="348" y="88"/>
                    <a:pt x="348" y="88"/>
                  </a:cubicBezTo>
                  <a:cubicBezTo>
                    <a:pt x="348" y="74"/>
                    <a:pt x="348" y="74"/>
                    <a:pt x="348" y="74"/>
                  </a:cubicBezTo>
                  <a:cubicBezTo>
                    <a:pt x="348" y="74"/>
                    <a:pt x="344" y="63"/>
                    <a:pt x="338" y="55"/>
                  </a:cubicBezTo>
                  <a:cubicBezTo>
                    <a:pt x="333" y="48"/>
                    <a:pt x="317" y="43"/>
                    <a:pt x="317" y="43"/>
                  </a:cubicBezTo>
                  <a:cubicBezTo>
                    <a:pt x="317" y="43"/>
                    <a:pt x="323" y="49"/>
                    <a:pt x="324" y="66"/>
                  </a:cubicBezTo>
                  <a:cubicBezTo>
                    <a:pt x="318" y="58"/>
                    <a:pt x="307" y="44"/>
                    <a:pt x="293" y="40"/>
                  </a:cubicBezTo>
                  <a:cubicBezTo>
                    <a:pt x="279" y="36"/>
                    <a:pt x="265" y="20"/>
                    <a:pt x="261" y="13"/>
                  </a:cubicBezTo>
                  <a:cubicBezTo>
                    <a:pt x="259" y="20"/>
                    <a:pt x="257" y="37"/>
                    <a:pt x="269" y="42"/>
                  </a:cubicBezTo>
                  <a:cubicBezTo>
                    <a:pt x="245" y="42"/>
                    <a:pt x="225" y="19"/>
                    <a:pt x="218" y="0"/>
                  </a:cubicBezTo>
                  <a:cubicBezTo>
                    <a:pt x="221" y="15"/>
                    <a:pt x="214" y="39"/>
                    <a:pt x="207" y="45"/>
                  </a:cubicBezTo>
                  <a:cubicBezTo>
                    <a:pt x="201" y="51"/>
                    <a:pt x="202" y="62"/>
                    <a:pt x="202" y="62"/>
                  </a:cubicBezTo>
                  <a:cubicBezTo>
                    <a:pt x="202" y="62"/>
                    <a:pt x="198" y="58"/>
                    <a:pt x="196" y="49"/>
                  </a:cubicBezTo>
                  <a:cubicBezTo>
                    <a:pt x="195" y="41"/>
                    <a:pt x="190" y="36"/>
                    <a:pt x="175" y="35"/>
                  </a:cubicBezTo>
                  <a:cubicBezTo>
                    <a:pt x="151" y="33"/>
                    <a:pt x="140" y="23"/>
                    <a:pt x="139" y="10"/>
                  </a:cubicBezTo>
                  <a:cubicBezTo>
                    <a:pt x="130" y="24"/>
                    <a:pt x="137" y="38"/>
                    <a:pt x="153" y="45"/>
                  </a:cubicBezTo>
                  <a:cubicBezTo>
                    <a:pt x="134" y="44"/>
                    <a:pt x="125" y="35"/>
                    <a:pt x="113" y="16"/>
                  </a:cubicBezTo>
                  <a:cubicBezTo>
                    <a:pt x="108" y="33"/>
                    <a:pt x="122" y="58"/>
                    <a:pt x="122" y="58"/>
                  </a:cubicBezTo>
                  <a:cubicBezTo>
                    <a:pt x="122" y="58"/>
                    <a:pt x="106" y="52"/>
                    <a:pt x="90" y="42"/>
                  </a:cubicBezTo>
                  <a:cubicBezTo>
                    <a:pt x="75" y="32"/>
                    <a:pt x="69" y="16"/>
                    <a:pt x="69" y="16"/>
                  </a:cubicBezTo>
                  <a:cubicBezTo>
                    <a:pt x="69" y="16"/>
                    <a:pt x="70" y="39"/>
                    <a:pt x="65" y="52"/>
                  </a:cubicBezTo>
                  <a:cubicBezTo>
                    <a:pt x="61" y="66"/>
                    <a:pt x="37" y="71"/>
                    <a:pt x="37" y="71"/>
                  </a:cubicBezTo>
                  <a:cubicBezTo>
                    <a:pt x="37" y="91"/>
                    <a:pt x="37" y="91"/>
                    <a:pt x="37" y="91"/>
                  </a:cubicBezTo>
                  <a:cubicBezTo>
                    <a:pt x="21" y="79"/>
                    <a:pt x="6" y="91"/>
                    <a:pt x="6" y="91"/>
                  </a:cubicBezTo>
                  <a:cubicBezTo>
                    <a:pt x="4" y="91"/>
                    <a:pt x="2" y="93"/>
                    <a:pt x="0" y="96"/>
                  </a:cubicBezTo>
                  <a:cubicBezTo>
                    <a:pt x="3" y="119"/>
                    <a:pt x="23" y="128"/>
                    <a:pt x="23" y="128"/>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3" name="Freeform 1236"/>
            <p:cNvSpPr/>
            <p:nvPr/>
          </p:nvSpPr>
          <p:spPr bwMode="auto">
            <a:xfrm>
              <a:off x="515939" y="5345114"/>
              <a:ext cx="20638" cy="39688"/>
            </a:xfrm>
            <a:custGeom>
              <a:avLst/>
              <a:gdLst>
                <a:gd name="T0" fmla="*/ 18 w 39"/>
                <a:gd name="T1" fmla="*/ 0 h 76"/>
                <a:gd name="T2" fmla="*/ 30 w 39"/>
                <a:gd name="T3" fmla="*/ 44 h 76"/>
                <a:gd name="T4" fmla="*/ 9 w 39"/>
                <a:gd name="T5" fmla="*/ 23 h 76"/>
                <a:gd name="T6" fmla="*/ 23 w 39"/>
                <a:gd name="T7" fmla="*/ 76 h 76"/>
                <a:gd name="T8" fmla="*/ 32 w 39"/>
                <a:gd name="T9" fmla="*/ 73 h 76"/>
                <a:gd name="T10" fmla="*/ 9 w 39"/>
                <a:gd name="T11" fmla="*/ 55 h 76"/>
                <a:gd name="T12" fmla="*/ 8 w 39"/>
                <a:gd name="T13" fmla="*/ 27 h 76"/>
                <a:gd name="T14" fmla="*/ 34 w 39"/>
                <a:gd name="T15" fmla="*/ 46 h 76"/>
                <a:gd name="T16" fmla="*/ 20 w 39"/>
                <a:gd name="T17" fmla="*/ 10 h 76"/>
                <a:gd name="T18" fmla="*/ 39 w 39"/>
                <a:gd name="T19" fmla="*/ 25 h 76"/>
                <a:gd name="T20" fmla="*/ 37 w 39"/>
                <a:gd name="T21" fmla="*/ 21 h 76"/>
                <a:gd name="T22" fmla="*/ 18 w 39"/>
                <a:gd name="T2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76">
                  <a:moveTo>
                    <a:pt x="18" y="0"/>
                  </a:moveTo>
                  <a:cubicBezTo>
                    <a:pt x="18" y="16"/>
                    <a:pt x="30" y="44"/>
                    <a:pt x="30" y="44"/>
                  </a:cubicBezTo>
                  <a:cubicBezTo>
                    <a:pt x="11" y="44"/>
                    <a:pt x="9" y="23"/>
                    <a:pt x="9" y="23"/>
                  </a:cubicBezTo>
                  <a:cubicBezTo>
                    <a:pt x="1" y="30"/>
                    <a:pt x="0" y="68"/>
                    <a:pt x="23" y="76"/>
                  </a:cubicBezTo>
                  <a:cubicBezTo>
                    <a:pt x="32" y="73"/>
                    <a:pt x="32" y="73"/>
                    <a:pt x="32" y="73"/>
                  </a:cubicBezTo>
                  <a:cubicBezTo>
                    <a:pt x="32" y="73"/>
                    <a:pt x="13" y="66"/>
                    <a:pt x="9" y="55"/>
                  </a:cubicBezTo>
                  <a:cubicBezTo>
                    <a:pt x="5" y="43"/>
                    <a:pt x="7" y="32"/>
                    <a:pt x="8" y="27"/>
                  </a:cubicBezTo>
                  <a:cubicBezTo>
                    <a:pt x="9" y="37"/>
                    <a:pt x="15" y="49"/>
                    <a:pt x="34" y="46"/>
                  </a:cubicBezTo>
                  <a:cubicBezTo>
                    <a:pt x="27" y="32"/>
                    <a:pt x="21" y="14"/>
                    <a:pt x="20" y="10"/>
                  </a:cubicBezTo>
                  <a:cubicBezTo>
                    <a:pt x="28" y="22"/>
                    <a:pt x="32" y="25"/>
                    <a:pt x="39" y="25"/>
                  </a:cubicBezTo>
                  <a:cubicBezTo>
                    <a:pt x="37" y="21"/>
                    <a:pt x="37" y="21"/>
                    <a:pt x="37" y="21"/>
                  </a:cubicBezTo>
                  <a:cubicBezTo>
                    <a:pt x="26" y="21"/>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4" name="Freeform 1237"/>
            <p:cNvSpPr/>
            <p:nvPr/>
          </p:nvSpPr>
          <p:spPr bwMode="auto">
            <a:xfrm>
              <a:off x="536576" y="5287964"/>
              <a:ext cx="200025" cy="107950"/>
            </a:xfrm>
            <a:custGeom>
              <a:avLst/>
              <a:gdLst>
                <a:gd name="T0" fmla="*/ 361 w 377"/>
                <a:gd name="T1" fmla="*/ 164 h 204"/>
                <a:gd name="T2" fmla="*/ 337 w 377"/>
                <a:gd name="T3" fmla="*/ 125 h 204"/>
                <a:gd name="T4" fmla="*/ 355 w 377"/>
                <a:gd name="T5" fmla="*/ 95 h 204"/>
                <a:gd name="T6" fmla="*/ 309 w 377"/>
                <a:gd name="T7" fmla="*/ 85 h 204"/>
                <a:gd name="T8" fmla="*/ 215 w 377"/>
                <a:gd name="T9" fmla="*/ 40 h 204"/>
                <a:gd name="T10" fmla="*/ 205 w 377"/>
                <a:gd name="T11" fmla="*/ 0 h 204"/>
                <a:gd name="T12" fmla="*/ 171 w 377"/>
                <a:gd name="T13" fmla="*/ 33 h 204"/>
                <a:gd name="T14" fmla="*/ 67 w 377"/>
                <a:gd name="T15" fmla="*/ 60 h 204"/>
                <a:gd name="T16" fmla="*/ 0 w 377"/>
                <a:gd name="T17" fmla="*/ 128 h 204"/>
                <a:gd name="T18" fmla="*/ 50 w 377"/>
                <a:gd name="T19" fmla="*/ 68 h 204"/>
                <a:gd name="T20" fmla="*/ 82 w 377"/>
                <a:gd name="T21" fmla="*/ 73 h 204"/>
                <a:gd name="T22" fmla="*/ 101 w 377"/>
                <a:gd name="T23" fmla="*/ 72 h 204"/>
                <a:gd name="T24" fmla="*/ 84 w 377"/>
                <a:gd name="T25" fmla="*/ 71 h 204"/>
                <a:gd name="T26" fmla="*/ 71 w 377"/>
                <a:gd name="T27" fmla="*/ 61 h 204"/>
                <a:gd name="T28" fmla="*/ 119 w 377"/>
                <a:gd name="T29" fmla="*/ 44 h 204"/>
                <a:gd name="T30" fmla="*/ 209 w 377"/>
                <a:gd name="T31" fmla="*/ 7 h 204"/>
                <a:gd name="T32" fmla="*/ 205 w 377"/>
                <a:gd name="T33" fmla="*/ 46 h 204"/>
                <a:gd name="T34" fmla="*/ 288 w 377"/>
                <a:gd name="T35" fmla="*/ 67 h 204"/>
                <a:gd name="T36" fmla="*/ 349 w 377"/>
                <a:gd name="T37" fmla="*/ 106 h 204"/>
                <a:gd name="T38" fmla="*/ 321 w 377"/>
                <a:gd name="T39" fmla="*/ 122 h 204"/>
                <a:gd name="T40" fmla="*/ 355 w 377"/>
                <a:gd name="T41" fmla="*/ 153 h 204"/>
                <a:gd name="T42" fmla="*/ 377 w 377"/>
                <a:gd name="T43" fmla="*/ 201 h 204"/>
                <a:gd name="T44" fmla="*/ 361 w 377"/>
                <a:gd name="T4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04">
                  <a:moveTo>
                    <a:pt x="361" y="164"/>
                  </a:moveTo>
                  <a:cubicBezTo>
                    <a:pt x="356" y="137"/>
                    <a:pt x="337" y="125"/>
                    <a:pt x="337" y="125"/>
                  </a:cubicBezTo>
                  <a:cubicBezTo>
                    <a:pt x="355" y="119"/>
                    <a:pt x="355" y="95"/>
                    <a:pt x="355" y="95"/>
                  </a:cubicBezTo>
                  <a:cubicBezTo>
                    <a:pt x="351" y="111"/>
                    <a:pt x="326" y="113"/>
                    <a:pt x="309" y="85"/>
                  </a:cubicBezTo>
                  <a:cubicBezTo>
                    <a:pt x="292" y="57"/>
                    <a:pt x="253" y="40"/>
                    <a:pt x="215" y="40"/>
                  </a:cubicBezTo>
                  <a:cubicBezTo>
                    <a:pt x="237" y="11"/>
                    <a:pt x="205" y="0"/>
                    <a:pt x="205" y="0"/>
                  </a:cubicBezTo>
                  <a:cubicBezTo>
                    <a:pt x="205" y="28"/>
                    <a:pt x="171" y="33"/>
                    <a:pt x="171" y="33"/>
                  </a:cubicBezTo>
                  <a:cubicBezTo>
                    <a:pt x="171" y="33"/>
                    <a:pt x="91" y="36"/>
                    <a:pt x="67" y="60"/>
                  </a:cubicBezTo>
                  <a:cubicBezTo>
                    <a:pt x="26" y="60"/>
                    <a:pt x="7" y="85"/>
                    <a:pt x="0" y="128"/>
                  </a:cubicBezTo>
                  <a:cubicBezTo>
                    <a:pt x="1" y="125"/>
                    <a:pt x="15" y="75"/>
                    <a:pt x="50" y="68"/>
                  </a:cubicBezTo>
                  <a:cubicBezTo>
                    <a:pt x="62" y="66"/>
                    <a:pt x="70" y="65"/>
                    <a:pt x="82" y="73"/>
                  </a:cubicBezTo>
                  <a:cubicBezTo>
                    <a:pt x="94" y="82"/>
                    <a:pt x="101" y="77"/>
                    <a:pt x="101" y="72"/>
                  </a:cubicBezTo>
                  <a:cubicBezTo>
                    <a:pt x="101" y="72"/>
                    <a:pt x="93" y="80"/>
                    <a:pt x="84" y="71"/>
                  </a:cubicBezTo>
                  <a:cubicBezTo>
                    <a:pt x="75" y="63"/>
                    <a:pt x="71" y="61"/>
                    <a:pt x="71" y="61"/>
                  </a:cubicBezTo>
                  <a:cubicBezTo>
                    <a:pt x="71" y="61"/>
                    <a:pt x="87" y="49"/>
                    <a:pt x="119" y="44"/>
                  </a:cubicBezTo>
                  <a:cubicBezTo>
                    <a:pt x="151" y="40"/>
                    <a:pt x="211" y="41"/>
                    <a:pt x="209" y="7"/>
                  </a:cubicBezTo>
                  <a:cubicBezTo>
                    <a:pt x="222" y="16"/>
                    <a:pt x="220" y="32"/>
                    <a:pt x="205" y="46"/>
                  </a:cubicBezTo>
                  <a:cubicBezTo>
                    <a:pt x="222" y="44"/>
                    <a:pt x="271" y="49"/>
                    <a:pt x="288" y="67"/>
                  </a:cubicBezTo>
                  <a:cubicBezTo>
                    <a:pt x="305" y="86"/>
                    <a:pt x="334" y="124"/>
                    <a:pt x="349" y="106"/>
                  </a:cubicBezTo>
                  <a:cubicBezTo>
                    <a:pt x="349" y="120"/>
                    <a:pt x="333" y="124"/>
                    <a:pt x="321" y="122"/>
                  </a:cubicBezTo>
                  <a:cubicBezTo>
                    <a:pt x="321" y="122"/>
                    <a:pt x="347" y="129"/>
                    <a:pt x="355" y="153"/>
                  </a:cubicBezTo>
                  <a:cubicBezTo>
                    <a:pt x="362" y="178"/>
                    <a:pt x="362" y="204"/>
                    <a:pt x="377" y="201"/>
                  </a:cubicBezTo>
                  <a:cubicBezTo>
                    <a:pt x="371" y="201"/>
                    <a:pt x="365" y="191"/>
                    <a:pt x="361" y="16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5" name="Freeform 1238"/>
            <p:cNvSpPr/>
            <p:nvPr/>
          </p:nvSpPr>
          <p:spPr bwMode="auto">
            <a:xfrm>
              <a:off x="698501" y="5372101"/>
              <a:ext cx="17463" cy="50800"/>
            </a:xfrm>
            <a:custGeom>
              <a:avLst/>
              <a:gdLst>
                <a:gd name="T0" fmla="*/ 22 w 33"/>
                <a:gd name="T1" fmla="*/ 85 h 96"/>
                <a:gd name="T2" fmla="*/ 22 w 33"/>
                <a:gd name="T3" fmla="*/ 37 h 96"/>
                <a:gd name="T4" fmla="*/ 0 w 33"/>
                <a:gd name="T5" fmla="*/ 0 h 96"/>
                <a:gd name="T6" fmla="*/ 30 w 33"/>
                <a:gd name="T7" fmla="*/ 49 h 96"/>
                <a:gd name="T8" fmla="*/ 23 w 33"/>
                <a:gd name="T9" fmla="*/ 96 h 96"/>
                <a:gd name="T10" fmla="*/ 22 w 33"/>
                <a:gd name="T11" fmla="*/ 85 h 96"/>
              </a:gdLst>
              <a:ahLst/>
              <a:cxnLst>
                <a:cxn ang="0">
                  <a:pos x="T0" y="T1"/>
                </a:cxn>
                <a:cxn ang="0">
                  <a:pos x="T2" y="T3"/>
                </a:cxn>
                <a:cxn ang="0">
                  <a:pos x="T4" y="T5"/>
                </a:cxn>
                <a:cxn ang="0">
                  <a:pos x="T6" y="T7"/>
                </a:cxn>
                <a:cxn ang="0">
                  <a:pos x="T8" y="T9"/>
                </a:cxn>
                <a:cxn ang="0">
                  <a:pos x="T10" y="T11"/>
                </a:cxn>
              </a:cxnLst>
              <a:rect l="0" t="0" r="r" b="b"/>
              <a:pathLst>
                <a:path w="33" h="96">
                  <a:moveTo>
                    <a:pt x="22" y="85"/>
                  </a:moveTo>
                  <a:cubicBezTo>
                    <a:pt x="22" y="85"/>
                    <a:pt x="28" y="57"/>
                    <a:pt x="22" y="37"/>
                  </a:cubicBezTo>
                  <a:cubicBezTo>
                    <a:pt x="16" y="16"/>
                    <a:pt x="0" y="0"/>
                    <a:pt x="0" y="0"/>
                  </a:cubicBezTo>
                  <a:cubicBezTo>
                    <a:pt x="0" y="0"/>
                    <a:pt x="23" y="9"/>
                    <a:pt x="30" y="49"/>
                  </a:cubicBezTo>
                  <a:cubicBezTo>
                    <a:pt x="33" y="73"/>
                    <a:pt x="23" y="96"/>
                    <a:pt x="23" y="96"/>
                  </a:cubicBezTo>
                  <a:cubicBezTo>
                    <a:pt x="23" y="96"/>
                    <a:pt x="22" y="90"/>
                    <a:pt x="22" y="8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6" name="Freeform 1239"/>
            <p:cNvSpPr/>
            <p:nvPr/>
          </p:nvSpPr>
          <p:spPr bwMode="auto">
            <a:xfrm>
              <a:off x="549276" y="5389564"/>
              <a:ext cx="160338" cy="127000"/>
            </a:xfrm>
            <a:custGeom>
              <a:avLst/>
              <a:gdLst>
                <a:gd name="T0" fmla="*/ 284 w 302"/>
                <a:gd name="T1" fmla="*/ 39 h 236"/>
                <a:gd name="T2" fmla="*/ 289 w 302"/>
                <a:gd name="T3" fmla="*/ 65 h 236"/>
                <a:gd name="T4" fmla="*/ 263 w 302"/>
                <a:gd name="T5" fmla="*/ 40 h 236"/>
                <a:gd name="T6" fmla="*/ 223 w 302"/>
                <a:gd name="T7" fmla="*/ 10 h 236"/>
                <a:gd name="T8" fmla="*/ 235 w 302"/>
                <a:gd name="T9" fmla="*/ 29 h 236"/>
                <a:gd name="T10" fmla="*/ 180 w 302"/>
                <a:gd name="T11" fmla="*/ 0 h 236"/>
                <a:gd name="T12" fmla="*/ 175 w 302"/>
                <a:gd name="T13" fmla="*/ 27 h 236"/>
                <a:gd name="T14" fmla="*/ 170 w 302"/>
                <a:gd name="T15" fmla="*/ 56 h 236"/>
                <a:gd name="T16" fmla="*/ 153 w 302"/>
                <a:gd name="T17" fmla="*/ 39 h 236"/>
                <a:gd name="T18" fmla="*/ 124 w 302"/>
                <a:gd name="T19" fmla="*/ 22 h 236"/>
                <a:gd name="T20" fmla="*/ 97 w 302"/>
                <a:gd name="T21" fmla="*/ 3 h 236"/>
                <a:gd name="T22" fmla="*/ 123 w 302"/>
                <a:gd name="T23" fmla="*/ 32 h 236"/>
                <a:gd name="T24" fmla="*/ 74 w 302"/>
                <a:gd name="T25" fmla="*/ 11 h 236"/>
                <a:gd name="T26" fmla="*/ 102 w 302"/>
                <a:gd name="T27" fmla="*/ 52 h 236"/>
                <a:gd name="T28" fmla="*/ 31 w 302"/>
                <a:gd name="T29" fmla="*/ 15 h 236"/>
                <a:gd name="T30" fmla="*/ 13 w 302"/>
                <a:gd name="T31" fmla="*/ 62 h 236"/>
                <a:gd name="T32" fmla="*/ 4 w 302"/>
                <a:gd name="T33" fmla="*/ 67 h 236"/>
                <a:gd name="T34" fmla="*/ 4 w 302"/>
                <a:gd name="T35" fmla="*/ 147 h 236"/>
                <a:gd name="T36" fmla="*/ 152 w 302"/>
                <a:gd name="T37" fmla="*/ 236 h 236"/>
                <a:gd name="T38" fmla="*/ 302 w 302"/>
                <a:gd name="T39" fmla="*/ 165 h 236"/>
                <a:gd name="T40" fmla="*/ 302 w 302"/>
                <a:gd name="T41" fmla="*/ 61 h 236"/>
                <a:gd name="T42" fmla="*/ 284 w 302"/>
                <a:gd name="T43" fmla="*/ 3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236">
                  <a:moveTo>
                    <a:pt x="284" y="39"/>
                  </a:moveTo>
                  <a:cubicBezTo>
                    <a:pt x="284" y="39"/>
                    <a:pt x="291" y="53"/>
                    <a:pt x="289" y="65"/>
                  </a:cubicBezTo>
                  <a:cubicBezTo>
                    <a:pt x="289" y="65"/>
                    <a:pt x="283" y="52"/>
                    <a:pt x="263" y="40"/>
                  </a:cubicBezTo>
                  <a:cubicBezTo>
                    <a:pt x="244" y="27"/>
                    <a:pt x="229" y="21"/>
                    <a:pt x="223" y="10"/>
                  </a:cubicBezTo>
                  <a:cubicBezTo>
                    <a:pt x="223" y="10"/>
                    <a:pt x="223" y="24"/>
                    <a:pt x="235" y="29"/>
                  </a:cubicBezTo>
                  <a:cubicBezTo>
                    <a:pt x="235" y="29"/>
                    <a:pt x="196" y="38"/>
                    <a:pt x="180" y="0"/>
                  </a:cubicBezTo>
                  <a:cubicBezTo>
                    <a:pt x="180" y="0"/>
                    <a:pt x="181" y="16"/>
                    <a:pt x="175" y="27"/>
                  </a:cubicBezTo>
                  <a:cubicBezTo>
                    <a:pt x="168" y="37"/>
                    <a:pt x="163" y="49"/>
                    <a:pt x="170" y="56"/>
                  </a:cubicBezTo>
                  <a:cubicBezTo>
                    <a:pt x="170" y="56"/>
                    <a:pt x="160" y="55"/>
                    <a:pt x="153" y="39"/>
                  </a:cubicBezTo>
                  <a:cubicBezTo>
                    <a:pt x="146" y="23"/>
                    <a:pt x="135" y="24"/>
                    <a:pt x="124" y="22"/>
                  </a:cubicBezTo>
                  <a:cubicBezTo>
                    <a:pt x="114" y="20"/>
                    <a:pt x="99" y="18"/>
                    <a:pt x="97" y="3"/>
                  </a:cubicBezTo>
                  <a:cubicBezTo>
                    <a:pt x="97" y="3"/>
                    <a:pt x="92" y="24"/>
                    <a:pt x="123" y="32"/>
                  </a:cubicBezTo>
                  <a:cubicBezTo>
                    <a:pt x="123" y="32"/>
                    <a:pt x="91" y="42"/>
                    <a:pt x="74" y="11"/>
                  </a:cubicBezTo>
                  <a:cubicBezTo>
                    <a:pt x="74" y="11"/>
                    <a:pt x="77" y="43"/>
                    <a:pt x="102" y="52"/>
                  </a:cubicBezTo>
                  <a:cubicBezTo>
                    <a:pt x="102" y="52"/>
                    <a:pt x="49" y="50"/>
                    <a:pt x="31" y="15"/>
                  </a:cubicBezTo>
                  <a:cubicBezTo>
                    <a:pt x="31" y="15"/>
                    <a:pt x="42" y="47"/>
                    <a:pt x="13" y="62"/>
                  </a:cubicBezTo>
                  <a:cubicBezTo>
                    <a:pt x="10" y="63"/>
                    <a:pt x="7" y="65"/>
                    <a:pt x="4" y="67"/>
                  </a:cubicBezTo>
                  <a:cubicBezTo>
                    <a:pt x="4" y="147"/>
                    <a:pt x="4" y="147"/>
                    <a:pt x="4" y="147"/>
                  </a:cubicBezTo>
                  <a:cubicBezTo>
                    <a:pt x="4" y="166"/>
                    <a:pt x="0" y="236"/>
                    <a:pt x="152" y="236"/>
                  </a:cubicBezTo>
                  <a:cubicBezTo>
                    <a:pt x="229" y="236"/>
                    <a:pt x="302" y="219"/>
                    <a:pt x="302" y="165"/>
                  </a:cubicBezTo>
                  <a:cubicBezTo>
                    <a:pt x="302" y="61"/>
                    <a:pt x="302" y="61"/>
                    <a:pt x="302" y="61"/>
                  </a:cubicBezTo>
                  <a:cubicBezTo>
                    <a:pt x="298" y="52"/>
                    <a:pt x="297" y="43"/>
                    <a:pt x="284" y="39"/>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7" name="Freeform 1240"/>
            <p:cNvSpPr/>
            <p:nvPr/>
          </p:nvSpPr>
          <p:spPr bwMode="auto">
            <a:xfrm>
              <a:off x="574676" y="5429251"/>
              <a:ext cx="25400" cy="23813"/>
            </a:xfrm>
            <a:custGeom>
              <a:avLst/>
              <a:gdLst>
                <a:gd name="T0" fmla="*/ 36 w 46"/>
                <a:gd name="T1" fmla="*/ 7 h 45"/>
                <a:gd name="T2" fmla="*/ 39 w 46"/>
                <a:gd name="T3" fmla="*/ 35 h 45"/>
                <a:gd name="T4" fmla="*/ 10 w 46"/>
                <a:gd name="T5" fmla="*/ 38 h 45"/>
                <a:gd name="T6" fmla="*/ 7 w 46"/>
                <a:gd name="T7" fmla="*/ 10 h 45"/>
                <a:gd name="T8" fmla="*/ 36 w 46"/>
                <a:gd name="T9" fmla="*/ 7 h 45"/>
              </a:gdLst>
              <a:ahLst/>
              <a:cxnLst>
                <a:cxn ang="0">
                  <a:pos x="T0" y="T1"/>
                </a:cxn>
                <a:cxn ang="0">
                  <a:pos x="T2" y="T3"/>
                </a:cxn>
                <a:cxn ang="0">
                  <a:pos x="T4" y="T5"/>
                </a:cxn>
                <a:cxn ang="0">
                  <a:pos x="T6" y="T7"/>
                </a:cxn>
                <a:cxn ang="0">
                  <a:pos x="T8" y="T9"/>
                </a:cxn>
              </a:cxnLst>
              <a:rect l="0" t="0" r="r" b="b"/>
              <a:pathLst>
                <a:path w="46" h="45">
                  <a:moveTo>
                    <a:pt x="36" y="7"/>
                  </a:moveTo>
                  <a:cubicBezTo>
                    <a:pt x="45" y="14"/>
                    <a:pt x="46" y="26"/>
                    <a:pt x="39" y="35"/>
                  </a:cubicBezTo>
                  <a:cubicBezTo>
                    <a:pt x="32" y="44"/>
                    <a:pt x="19" y="45"/>
                    <a:pt x="10" y="38"/>
                  </a:cubicBezTo>
                  <a:cubicBezTo>
                    <a:pt x="2" y="31"/>
                    <a:pt x="0" y="19"/>
                    <a:pt x="7" y="10"/>
                  </a:cubicBezTo>
                  <a:cubicBezTo>
                    <a:pt x="15" y="1"/>
                    <a:pt x="27" y="0"/>
                    <a:pt x="36" y="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8" name="Freeform 1241"/>
            <p:cNvSpPr/>
            <p:nvPr/>
          </p:nvSpPr>
          <p:spPr bwMode="auto">
            <a:xfrm>
              <a:off x="581026" y="5430839"/>
              <a:ext cx="9525" cy="6350"/>
            </a:xfrm>
            <a:custGeom>
              <a:avLst/>
              <a:gdLst>
                <a:gd name="T0" fmla="*/ 15 w 16"/>
                <a:gd name="T1" fmla="*/ 4 h 12"/>
                <a:gd name="T2" fmla="*/ 10 w 16"/>
                <a:gd name="T3" fmla="*/ 11 h 12"/>
                <a:gd name="T4" fmla="*/ 1 w 16"/>
                <a:gd name="T5" fmla="*/ 9 h 12"/>
                <a:gd name="T6" fmla="*/ 6 w 16"/>
                <a:gd name="T7" fmla="*/ 2 h 12"/>
                <a:gd name="T8" fmla="*/ 15 w 16"/>
                <a:gd name="T9" fmla="*/ 4 h 12"/>
              </a:gdLst>
              <a:ahLst/>
              <a:cxnLst>
                <a:cxn ang="0">
                  <a:pos x="T0" y="T1"/>
                </a:cxn>
                <a:cxn ang="0">
                  <a:pos x="T2" y="T3"/>
                </a:cxn>
                <a:cxn ang="0">
                  <a:pos x="T4" y="T5"/>
                </a:cxn>
                <a:cxn ang="0">
                  <a:pos x="T6" y="T7"/>
                </a:cxn>
                <a:cxn ang="0">
                  <a:pos x="T8" y="T9"/>
                </a:cxn>
              </a:cxnLst>
              <a:rect l="0" t="0" r="r" b="b"/>
              <a:pathLst>
                <a:path w="16" h="12">
                  <a:moveTo>
                    <a:pt x="15" y="4"/>
                  </a:moveTo>
                  <a:cubicBezTo>
                    <a:pt x="16" y="6"/>
                    <a:pt x="13" y="9"/>
                    <a:pt x="10" y="11"/>
                  </a:cubicBezTo>
                  <a:cubicBezTo>
                    <a:pt x="6" y="12"/>
                    <a:pt x="2" y="11"/>
                    <a:pt x="1" y="9"/>
                  </a:cubicBezTo>
                  <a:cubicBezTo>
                    <a:pt x="0" y="6"/>
                    <a:pt x="3" y="3"/>
                    <a:pt x="6" y="2"/>
                  </a:cubicBezTo>
                  <a:cubicBezTo>
                    <a:pt x="10" y="0"/>
                    <a:pt x="14" y="1"/>
                    <a:pt x="15"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9" name="Freeform 1242"/>
            <p:cNvSpPr/>
            <p:nvPr/>
          </p:nvSpPr>
          <p:spPr bwMode="auto">
            <a:xfrm>
              <a:off x="666751" y="5429251"/>
              <a:ext cx="25400" cy="23813"/>
            </a:xfrm>
            <a:custGeom>
              <a:avLst/>
              <a:gdLst>
                <a:gd name="T0" fmla="*/ 4 w 46"/>
                <a:gd name="T1" fmla="*/ 16 h 45"/>
                <a:gd name="T2" fmla="*/ 17 w 46"/>
                <a:gd name="T3" fmla="*/ 42 h 45"/>
                <a:gd name="T4" fmla="*/ 43 w 46"/>
                <a:gd name="T5" fmla="*/ 28 h 45"/>
                <a:gd name="T6" fmla="*/ 29 w 46"/>
                <a:gd name="T7" fmla="*/ 3 h 45"/>
                <a:gd name="T8" fmla="*/ 4 w 46"/>
                <a:gd name="T9" fmla="*/ 16 h 45"/>
              </a:gdLst>
              <a:ahLst/>
              <a:cxnLst>
                <a:cxn ang="0">
                  <a:pos x="T0" y="T1"/>
                </a:cxn>
                <a:cxn ang="0">
                  <a:pos x="T2" y="T3"/>
                </a:cxn>
                <a:cxn ang="0">
                  <a:pos x="T4" y="T5"/>
                </a:cxn>
                <a:cxn ang="0">
                  <a:pos x="T6" y="T7"/>
                </a:cxn>
                <a:cxn ang="0">
                  <a:pos x="T8" y="T9"/>
                </a:cxn>
              </a:cxnLst>
              <a:rect l="0" t="0" r="r" b="b"/>
              <a:pathLst>
                <a:path w="46" h="45">
                  <a:moveTo>
                    <a:pt x="4" y="16"/>
                  </a:moveTo>
                  <a:cubicBezTo>
                    <a:pt x="0" y="27"/>
                    <a:pt x="6" y="38"/>
                    <a:pt x="17" y="42"/>
                  </a:cubicBezTo>
                  <a:cubicBezTo>
                    <a:pt x="28" y="45"/>
                    <a:pt x="39" y="39"/>
                    <a:pt x="43" y="28"/>
                  </a:cubicBezTo>
                  <a:cubicBezTo>
                    <a:pt x="46" y="18"/>
                    <a:pt x="40" y="6"/>
                    <a:pt x="29" y="3"/>
                  </a:cubicBezTo>
                  <a:cubicBezTo>
                    <a:pt x="18" y="0"/>
                    <a:pt x="7" y="6"/>
                    <a:pt x="4" y="1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0" name="Freeform 1243"/>
            <p:cNvSpPr/>
            <p:nvPr/>
          </p:nvSpPr>
          <p:spPr bwMode="auto">
            <a:xfrm>
              <a:off x="673101" y="5430839"/>
              <a:ext cx="7938" cy="6350"/>
            </a:xfrm>
            <a:custGeom>
              <a:avLst/>
              <a:gdLst>
                <a:gd name="T0" fmla="*/ 0 w 15"/>
                <a:gd name="T1" fmla="*/ 7 h 11"/>
                <a:gd name="T2" fmla="*/ 9 w 15"/>
                <a:gd name="T3" fmla="*/ 10 h 11"/>
                <a:gd name="T4" fmla="*/ 15 w 15"/>
                <a:gd name="T5" fmla="*/ 4 h 11"/>
                <a:gd name="T6" fmla="*/ 7 w 15"/>
                <a:gd name="T7" fmla="*/ 1 h 11"/>
                <a:gd name="T8" fmla="*/ 0 w 15"/>
                <a:gd name="T9" fmla="*/ 7 h 11"/>
              </a:gdLst>
              <a:ahLst/>
              <a:cxnLst>
                <a:cxn ang="0">
                  <a:pos x="T0" y="T1"/>
                </a:cxn>
                <a:cxn ang="0">
                  <a:pos x="T2" y="T3"/>
                </a:cxn>
                <a:cxn ang="0">
                  <a:pos x="T4" y="T5"/>
                </a:cxn>
                <a:cxn ang="0">
                  <a:pos x="T6" y="T7"/>
                </a:cxn>
                <a:cxn ang="0">
                  <a:pos x="T8" y="T9"/>
                </a:cxn>
              </a:cxnLst>
              <a:rect l="0" t="0" r="r" b="b"/>
              <a:pathLst>
                <a:path w="15" h="11">
                  <a:moveTo>
                    <a:pt x="0" y="7"/>
                  </a:moveTo>
                  <a:cubicBezTo>
                    <a:pt x="1" y="10"/>
                    <a:pt x="5" y="11"/>
                    <a:pt x="9" y="10"/>
                  </a:cubicBezTo>
                  <a:cubicBezTo>
                    <a:pt x="13" y="9"/>
                    <a:pt x="15" y="7"/>
                    <a:pt x="15" y="4"/>
                  </a:cubicBezTo>
                  <a:cubicBezTo>
                    <a:pt x="14" y="2"/>
                    <a:pt x="10" y="0"/>
                    <a:pt x="7" y="1"/>
                  </a:cubicBezTo>
                  <a:cubicBezTo>
                    <a:pt x="3" y="2"/>
                    <a:pt x="0" y="5"/>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1" name="Rectangle 1244"/>
            <p:cNvSpPr>
              <a:spLocks noChangeArrowheads="1"/>
            </p:cNvSpPr>
            <p:nvPr/>
          </p:nvSpPr>
          <p:spPr bwMode="auto">
            <a:xfrm>
              <a:off x="546101" y="5437189"/>
              <a:ext cx="15875"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22" name="Rectangle 1245"/>
            <p:cNvSpPr>
              <a:spLocks noChangeArrowheads="1"/>
            </p:cNvSpPr>
            <p:nvPr/>
          </p:nvSpPr>
          <p:spPr bwMode="auto">
            <a:xfrm>
              <a:off x="546101" y="5437189"/>
              <a:ext cx="15875"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23" name="Freeform 1246"/>
            <p:cNvSpPr>
              <a:spLocks noEditPoints="1"/>
            </p:cNvSpPr>
            <p:nvPr/>
          </p:nvSpPr>
          <p:spPr bwMode="auto">
            <a:xfrm>
              <a:off x="576264" y="5422901"/>
              <a:ext cx="30163" cy="34925"/>
            </a:xfrm>
            <a:custGeom>
              <a:avLst/>
              <a:gdLst>
                <a:gd name="T0" fmla="*/ 17 w 19"/>
                <a:gd name="T1" fmla="*/ 0 h 22"/>
                <a:gd name="T2" fmla="*/ 6 w 19"/>
                <a:gd name="T3" fmla="*/ 22 h 22"/>
                <a:gd name="T4" fmla="*/ 8 w 19"/>
                <a:gd name="T5" fmla="*/ 22 h 22"/>
                <a:gd name="T6" fmla="*/ 19 w 19"/>
                <a:gd name="T7" fmla="*/ 0 h 22"/>
                <a:gd name="T8" fmla="*/ 17 w 19"/>
                <a:gd name="T9" fmla="*/ 0 h 22"/>
                <a:gd name="T10" fmla="*/ 11 w 19"/>
                <a:gd name="T11" fmla="*/ 0 h 22"/>
                <a:gd name="T12" fmla="*/ 0 w 19"/>
                <a:gd name="T13" fmla="*/ 22 h 22"/>
                <a:gd name="T14" fmla="*/ 4 w 19"/>
                <a:gd name="T15" fmla="*/ 22 h 22"/>
                <a:gd name="T16" fmla="*/ 15 w 19"/>
                <a:gd name="T17" fmla="*/ 0 h 22"/>
                <a:gd name="T18" fmla="*/ 11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7" y="0"/>
                  </a:moveTo>
                  <a:lnTo>
                    <a:pt x="6" y="22"/>
                  </a:lnTo>
                  <a:lnTo>
                    <a:pt x="8" y="22"/>
                  </a:lnTo>
                  <a:lnTo>
                    <a:pt x="19" y="0"/>
                  </a:lnTo>
                  <a:lnTo>
                    <a:pt x="17" y="0"/>
                  </a:lnTo>
                  <a:close/>
                  <a:moveTo>
                    <a:pt x="11" y="0"/>
                  </a:moveTo>
                  <a:lnTo>
                    <a:pt x="0" y="22"/>
                  </a:lnTo>
                  <a:lnTo>
                    <a:pt x="4" y="22"/>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4" name="Freeform 1247"/>
            <p:cNvSpPr>
              <a:spLocks noEditPoints="1"/>
            </p:cNvSpPr>
            <p:nvPr/>
          </p:nvSpPr>
          <p:spPr bwMode="auto">
            <a:xfrm>
              <a:off x="576264" y="5422901"/>
              <a:ext cx="30163" cy="34925"/>
            </a:xfrm>
            <a:custGeom>
              <a:avLst/>
              <a:gdLst>
                <a:gd name="T0" fmla="*/ 17 w 19"/>
                <a:gd name="T1" fmla="*/ 0 h 22"/>
                <a:gd name="T2" fmla="*/ 6 w 19"/>
                <a:gd name="T3" fmla="*/ 22 h 22"/>
                <a:gd name="T4" fmla="*/ 8 w 19"/>
                <a:gd name="T5" fmla="*/ 22 h 22"/>
                <a:gd name="T6" fmla="*/ 19 w 19"/>
                <a:gd name="T7" fmla="*/ 0 h 22"/>
                <a:gd name="T8" fmla="*/ 17 w 19"/>
                <a:gd name="T9" fmla="*/ 0 h 22"/>
                <a:gd name="T10" fmla="*/ 11 w 19"/>
                <a:gd name="T11" fmla="*/ 0 h 22"/>
                <a:gd name="T12" fmla="*/ 0 w 19"/>
                <a:gd name="T13" fmla="*/ 22 h 22"/>
                <a:gd name="T14" fmla="*/ 4 w 19"/>
                <a:gd name="T15" fmla="*/ 22 h 22"/>
                <a:gd name="T16" fmla="*/ 15 w 19"/>
                <a:gd name="T17" fmla="*/ 0 h 22"/>
                <a:gd name="T18" fmla="*/ 11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7" y="0"/>
                  </a:moveTo>
                  <a:lnTo>
                    <a:pt x="6" y="22"/>
                  </a:lnTo>
                  <a:lnTo>
                    <a:pt x="8" y="22"/>
                  </a:lnTo>
                  <a:lnTo>
                    <a:pt x="19" y="0"/>
                  </a:lnTo>
                  <a:lnTo>
                    <a:pt x="17" y="0"/>
                  </a:lnTo>
                  <a:moveTo>
                    <a:pt x="11" y="0"/>
                  </a:moveTo>
                  <a:lnTo>
                    <a:pt x="0" y="22"/>
                  </a:lnTo>
                  <a:lnTo>
                    <a:pt x="4" y="22"/>
                  </a:lnTo>
                  <a:lnTo>
                    <a:pt x="15"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5" name="Rectangle 1248"/>
            <p:cNvSpPr>
              <a:spLocks noChangeArrowheads="1"/>
            </p:cNvSpPr>
            <p:nvPr/>
          </p:nvSpPr>
          <p:spPr bwMode="auto">
            <a:xfrm>
              <a:off x="700089" y="5437189"/>
              <a:ext cx="15875"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26" name="Rectangle 1249"/>
            <p:cNvSpPr>
              <a:spLocks noChangeArrowheads="1"/>
            </p:cNvSpPr>
            <p:nvPr/>
          </p:nvSpPr>
          <p:spPr bwMode="auto">
            <a:xfrm>
              <a:off x="700089" y="5437189"/>
              <a:ext cx="15875"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27" name="Freeform 1250"/>
            <p:cNvSpPr>
              <a:spLocks noEditPoints="1"/>
            </p:cNvSpPr>
            <p:nvPr/>
          </p:nvSpPr>
          <p:spPr bwMode="auto">
            <a:xfrm>
              <a:off x="660401" y="5422901"/>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6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close/>
                  <a:moveTo>
                    <a:pt x="12" y="0"/>
                  </a:moveTo>
                  <a:lnTo>
                    <a:pt x="0" y="22"/>
                  </a:lnTo>
                  <a:lnTo>
                    <a:pt x="4" y="22"/>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8" name="Freeform 1251"/>
            <p:cNvSpPr>
              <a:spLocks noEditPoints="1"/>
            </p:cNvSpPr>
            <p:nvPr/>
          </p:nvSpPr>
          <p:spPr bwMode="auto">
            <a:xfrm>
              <a:off x="660401" y="5422901"/>
              <a:ext cx="30163" cy="34925"/>
            </a:xfrm>
            <a:custGeom>
              <a:avLst/>
              <a:gdLst>
                <a:gd name="T0" fmla="*/ 18 w 19"/>
                <a:gd name="T1" fmla="*/ 0 h 22"/>
                <a:gd name="T2" fmla="*/ 6 w 19"/>
                <a:gd name="T3" fmla="*/ 22 h 22"/>
                <a:gd name="T4" fmla="*/ 8 w 19"/>
                <a:gd name="T5" fmla="*/ 22 h 22"/>
                <a:gd name="T6" fmla="*/ 19 w 19"/>
                <a:gd name="T7" fmla="*/ 0 h 22"/>
                <a:gd name="T8" fmla="*/ 18 w 19"/>
                <a:gd name="T9" fmla="*/ 0 h 22"/>
                <a:gd name="T10" fmla="*/ 12 w 19"/>
                <a:gd name="T11" fmla="*/ 0 h 22"/>
                <a:gd name="T12" fmla="*/ 0 w 19"/>
                <a:gd name="T13" fmla="*/ 22 h 22"/>
                <a:gd name="T14" fmla="*/ 4 w 19"/>
                <a:gd name="T15" fmla="*/ 22 h 22"/>
                <a:gd name="T16" fmla="*/ 16 w 19"/>
                <a:gd name="T17" fmla="*/ 0 h 22"/>
                <a:gd name="T18" fmla="*/ 12 w 19"/>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18" y="0"/>
                  </a:moveTo>
                  <a:lnTo>
                    <a:pt x="6" y="22"/>
                  </a:lnTo>
                  <a:lnTo>
                    <a:pt x="8" y="22"/>
                  </a:lnTo>
                  <a:lnTo>
                    <a:pt x="19" y="0"/>
                  </a:lnTo>
                  <a:lnTo>
                    <a:pt x="18" y="0"/>
                  </a:lnTo>
                  <a:moveTo>
                    <a:pt x="12" y="0"/>
                  </a:moveTo>
                  <a:lnTo>
                    <a:pt x="0" y="22"/>
                  </a:lnTo>
                  <a:lnTo>
                    <a:pt x="4" y="22"/>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9" name="Freeform 1252"/>
            <p:cNvSpPr/>
            <p:nvPr/>
          </p:nvSpPr>
          <p:spPr bwMode="auto">
            <a:xfrm>
              <a:off x="614364" y="5430839"/>
              <a:ext cx="33338" cy="11113"/>
            </a:xfrm>
            <a:custGeom>
              <a:avLst/>
              <a:gdLst>
                <a:gd name="T0" fmla="*/ 56 w 61"/>
                <a:gd name="T1" fmla="*/ 10 h 21"/>
                <a:gd name="T2" fmla="*/ 31 w 61"/>
                <a:gd name="T3" fmla="*/ 0 h 21"/>
                <a:gd name="T4" fmla="*/ 28 w 61"/>
                <a:gd name="T5" fmla="*/ 0 h 21"/>
                <a:gd name="T6" fmla="*/ 0 w 61"/>
                <a:gd name="T7" fmla="*/ 14 h 21"/>
                <a:gd name="T8" fmla="*/ 0 w 61"/>
                <a:gd name="T9" fmla="*/ 20 h 21"/>
                <a:gd name="T10" fmla="*/ 29 w 61"/>
                <a:gd name="T11" fmla="*/ 6 h 21"/>
                <a:gd name="T12" fmla="*/ 31 w 61"/>
                <a:gd name="T13" fmla="*/ 5 h 21"/>
                <a:gd name="T14" fmla="*/ 53 w 61"/>
                <a:gd name="T15" fmla="*/ 14 h 21"/>
                <a:gd name="T16" fmla="*/ 60 w 61"/>
                <a:gd name="T17" fmla="*/ 19 h 21"/>
                <a:gd name="T18" fmla="*/ 61 w 61"/>
                <a:gd name="T19" fmla="*/ 21 h 21"/>
                <a:gd name="T20" fmla="*/ 61 w 61"/>
                <a:gd name="T21" fmla="*/ 14 h 21"/>
                <a:gd name="T22" fmla="*/ 56 w 61"/>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21">
                  <a:moveTo>
                    <a:pt x="56" y="10"/>
                  </a:moveTo>
                  <a:cubicBezTo>
                    <a:pt x="49" y="5"/>
                    <a:pt x="40" y="0"/>
                    <a:pt x="31" y="0"/>
                  </a:cubicBezTo>
                  <a:cubicBezTo>
                    <a:pt x="30" y="0"/>
                    <a:pt x="29" y="0"/>
                    <a:pt x="28" y="0"/>
                  </a:cubicBezTo>
                  <a:cubicBezTo>
                    <a:pt x="16" y="2"/>
                    <a:pt x="6" y="9"/>
                    <a:pt x="0" y="14"/>
                  </a:cubicBezTo>
                  <a:cubicBezTo>
                    <a:pt x="0" y="20"/>
                    <a:pt x="0" y="20"/>
                    <a:pt x="0" y="20"/>
                  </a:cubicBezTo>
                  <a:cubicBezTo>
                    <a:pt x="3" y="18"/>
                    <a:pt x="15" y="7"/>
                    <a:pt x="29" y="6"/>
                  </a:cubicBezTo>
                  <a:cubicBezTo>
                    <a:pt x="30" y="5"/>
                    <a:pt x="30" y="5"/>
                    <a:pt x="31" y="5"/>
                  </a:cubicBezTo>
                  <a:cubicBezTo>
                    <a:pt x="38" y="5"/>
                    <a:pt x="46" y="9"/>
                    <a:pt x="53" y="14"/>
                  </a:cubicBezTo>
                  <a:cubicBezTo>
                    <a:pt x="56" y="16"/>
                    <a:pt x="58" y="18"/>
                    <a:pt x="60" y="19"/>
                  </a:cubicBezTo>
                  <a:cubicBezTo>
                    <a:pt x="60" y="20"/>
                    <a:pt x="61" y="20"/>
                    <a:pt x="61" y="21"/>
                  </a:cubicBezTo>
                  <a:cubicBezTo>
                    <a:pt x="61" y="14"/>
                    <a:pt x="61" y="14"/>
                    <a:pt x="61" y="14"/>
                  </a:cubicBezTo>
                  <a:cubicBezTo>
                    <a:pt x="60" y="13"/>
                    <a:pt x="58" y="11"/>
                    <a:pt x="56"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0" name="Freeform 1253"/>
            <p:cNvSpPr>
              <a:spLocks noEditPoints="1"/>
            </p:cNvSpPr>
            <p:nvPr/>
          </p:nvSpPr>
          <p:spPr bwMode="auto">
            <a:xfrm>
              <a:off x="647701" y="5422901"/>
              <a:ext cx="52388" cy="34925"/>
            </a:xfrm>
            <a:custGeom>
              <a:avLst/>
              <a:gdLst>
                <a:gd name="T0" fmla="*/ 46 w 98"/>
                <a:gd name="T1" fmla="*/ 47 h 65"/>
                <a:gd name="T2" fmla="*/ 37 w 98"/>
                <a:gd name="T3" fmla="*/ 65 h 65"/>
                <a:gd name="T4" fmla="*/ 43 w 98"/>
                <a:gd name="T5" fmla="*/ 65 h 65"/>
                <a:gd name="T6" fmla="*/ 51 w 98"/>
                <a:gd name="T7" fmla="*/ 51 h 65"/>
                <a:gd name="T8" fmla="*/ 46 w 98"/>
                <a:gd name="T9" fmla="*/ 47 h 65"/>
                <a:gd name="T10" fmla="*/ 82 w 98"/>
                <a:gd name="T11" fmla="*/ 0 h 65"/>
                <a:gd name="T12" fmla="*/ 16 w 98"/>
                <a:gd name="T13" fmla="*/ 0 h 65"/>
                <a:gd name="T14" fmla="*/ 0 w 98"/>
                <a:gd name="T15" fmla="*/ 15 h 65"/>
                <a:gd name="T16" fmla="*/ 0 w 98"/>
                <a:gd name="T17" fmla="*/ 50 h 65"/>
                <a:gd name="T18" fmla="*/ 16 w 98"/>
                <a:gd name="T19" fmla="*/ 65 h 65"/>
                <a:gd name="T20" fmla="*/ 26 w 98"/>
                <a:gd name="T21" fmla="*/ 65 h 65"/>
                <a:gd name="T22" fmla="*/ 41 w 98"/>
                <a:gd name="T23" fmla="*/ 37 h 65"/>
                <a:gd name="T24" fmla="*/ 42 w 98"/>
                <a:gd name="T25" fmla="*/ 27 h 65"/>
                <a:gd name="T26" fmla="*/ 52 w 98"/>
                <a:gd name="T27" fmla="*/ 15 h 65"/>
                <a:gd name="T28" fmla="*/ 60 w 98"/>
                <a:gd name="T29" fmla="*/ 0 h 65"/>
                <a:gd name="T30" fmla="*/ 71 w 98"/>
                <a:gd name="T31" fmla="*/ 0 h 65"/>
                <a:gd name="T32" fmla="*/ 64 w 98"/>
                <a:gd name="T33" fmla="*/ 13 h 65"/>
                <a:gd name="T34" fmla="*/ 67 w 98"/>
                <a:gd name="T35" fmla="*/ 14 h 65"/>
                <a:gd name="T36" fmla="*/ 69 w 98"/>
                <a:gd name="T37" fmla="*/ 15 h 65"/>
                <a:gd name="T38" fmla="*/ 77 w 98"/>
                <a:gd name="T39" fmla="*/ 0 h 65"/>
                <a:gd name="T40" fmla="*/ 82 w 98"/>
                <a:gd name="T41" fmla="*/ 0 h 65"/>
                <a:gd name="T42" fmla="*/ 73 w 98"/>
                <a:gd name="T43" fmla="*/ 17 h 65"/>
                <a:gd name="T44" fmla="*/ 81 w 98"/>
                <a:gd name="T45" fmla="*/ 39 h 65"/>
                <a:gd name="T46" fmla="*/ 61 w 98"/>
                <a:gd name="T47" fmla="*/ 54 h 65"/>
                <a:gd name="T48" fmla="*/ 55 w 98"/>
                <a:gd name="T49" fmla="*/ 53 h 65"/>
                <a:gd name="T50" fmla="*/ 55 w 98"/>
                <a:gd name="T51" fmla="*/ 53 h 65"/>
                <a:gd name="T52" fmla="*/ 48 w 98"/>
                <a:gd name="T53" fmla="*/ 65 h 65"/>
                <a:gd name="T54" fmla="*/ 82 w 98"/>
                <a:gd name="T55" fmla="*/ 65 h 65"/>
                <a:gd name="T56" fmla="*/ 98 w 98"/>
                <a:gd name="T57" fmla="*/ 50 h 65"/>
                <a:gd name="T58" fmla="*/ 98 w 98"/>
                <a:gd name="T59" fmla="*/ 35 h 65"/>
                <a:gd name="T60" fmla="*/ 98 w 98"/>
                <a:gd name="T61" fmla="*/ 35 h 65"/>
                <a:gd name="T62" fmla="*/ 98 w 98"/>
                <a:gd name="T63" fmla="*/ 26 h 65"/>
                <a:gd name="T64" fmla="*/ 98 w 98"/>
                <a:gd name="T65" fmla="*/ 26 h 65"/>
                <a:gd name="T66" fmla="*/ 98 w 98"/>
                <a:gd name="T67" fmla="*/ 15 h 65"/>
                <a:gd name="T68" fmla="*/ 82 w 98"/>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65">
                  <a:moveTo>
                    <a:pt x="46" y="47"/>
                  </a:moveTo>
                  <a:cubicBezTo>
                    <a:pt x="37" y="65"/>
                    <a:pt x="37" y="65"/>
                    <a:pt x="37" y="65"/>
                  </a:cubicBezTo>
                  <a:cubicBezTo>
                    <a:pt x="43" y="65"/>
                    <a:pt x="43" y="65"/>
                    <a:pt x="43" y="65"/>
                  </a:cubicBezTo>
                  <a:cubicBezTo>
                    <a:pt x="51" y="51"/>
                    <a:pt x="51" y="51"/>
                    <a:pt x="51" y="51"/>
                  </a:cubicBezTo>
                  <a:cubicBezTo>
                    <a:pt x="49" y="50"/>
                    <a:pt x="48" y="49"/>
                    <a:pt x="46" y="47"/>
                  </a:cubicBezTo>
                  <a:moveTo>
                    <a:pt x="82" y="0"/>
                  </a:moveTo>
                  <a:cubicBezTo>
                    <a:pt x="16" y="0"/>
                    <a:pt x="16" y="0"/>
                    <a:pt x="16" y="0"/>
                  </a:cubicBezTo>
                  <a:cubicBezTo>
                    <a:pt x="7" y="0"/>
                    <a:pt x="0" y="7"/>
                    <a:pt x="0" y="15"/>
                  </a:cubicBezTo>
                  <a:cubicBezTo>
                    <a:pt x="0" y="50"/>
                    <a:pt x="0" y="50"/>
                    <a:pt x="0" y="50"/>
                  </a:cubicBezTo>
                  <a:cubicBezTo>
                    <a:pt x="0" y="59"/>
                    <a:pt x="7" y="65"/>
                    <a:pt x="16" y="65"/>
                  </a:cubicBezTo>
                  <a:cubicBezTo>
                    <a:pt x="26" y="65"/>
                    <a:pt x="26" y="65"/>
                    <a:pt x="26" y="65"/>
                  </a:cubicBezTo>
                  <a:cubicBezTo>
                    <a:pt x="41" y="37"/>
                    <a:pt x="41" y="37"/>
                    <a:pt x="41" y="37"/>
                  </a:cubicBezTo>
                  <a:cubicBezTo>
                    <a:pt x="41" y="34"/>
                    <a:pt x="41" y="31"/>
                    <a:pt x="42" y="27"/>
                  </a:cubicBezTo>
                  <a:cubicBezTo>
                    <a:pt x="43" y="22"/>
                    <a:pt x="47" y="18"/>
                    <a:pt x="52" y="15"/>
                  </a:cubicBezTo>
                  <a:cubicBezTo>
                    <a:pt x="60" y="0"/>
                    <a:pt x="60" y="0"/>
                    <a:pt x="60" y="0"/>
                  </a:cubicBezTo>
                  <a:cubicBezTo>
                    <a:pt x="71" y="0"/>
                    <a:pt x="71" y="0"/>
                    <a:pt x="71" y="0"/>
                  </a:cubicBezTo>
                  <a:cubicBezTo>
                    <a:pt x="64" y="13"/>
                    <a:pt x="64" y="13"/>
                    <a:pt x="64" y="13"/>
                  </a:cubicBezTo>
                  <a:cubicBezTo>
                    <a:pt x="65" y="14"/>
                    <a:pt x="66" y="14"/>
                    <a:pt x="67" y="14"/>
                  </a:cubicBezTo>
                  <a:cubicBezTo>
                    <a:pt x="68" y="14"/>
                    <a:pt x="69" y="15"/>
                    <a:pt x="69" y="15"/>
                  </a:cubicBezTo>
                  <a:cubicBezTo>
                    <a:pt x="77" y="0"/>
                    <a:pt x="77" y="0"/>
                    <a:pt x="77" y="0"/>
                  </a:cubicBezTo>
                  <a:cubicBezTo>
                    <a:pt x="82" y="0"/>
                    <a:pt x="82" y="0"/>
                    <a:pt x="82" y="0"/>
                  </a:cubicBezTo>
                  <a:cubicBezTo>
                    <a:pt x="73" y="17"/>
                    <a:pt x="73" y="17"/>
                    <a:pt x="73" y="17"/>
                  </a:cubicBezTo>
                  <a:cubicBezTo>
                    <a:pt x="80" y="22"/>
                    <a:pt x="83" y="31"/>
                    <a:pt x="81" y="39"/>
                  </a:cubicBezTo>
                  <a:cubicBezTo>
                    <a:pt x="78" y="48"/>
                    <a:pt x="70" y="54"/>
                    <a:pt x="61" y="54"/>
                  </a:cubicBezTo>
                  <a:cubicBezTo>
                    <a:pt x="59" y="54"/>
                    <a:pt x="57" y="53"/>
                    <a:pt x="55" y="53"/>
                  </a:cubicBezTo>
                  <a:cubicBezTo>
                    <a:pt x="55" y="53"/>
                    <a:pt x="55" y="53"/>
                    <a:pt x="55" y="53"/>
                  </a:cubicBezTo>
                  <a:cubicBezTo>
                    <a:pt x="48" y="65"/>
                    <a:pt x="48" y="65"/>
                    <a:pt x="48" y="65"/>
                  </a:cubicBezTo>
                  <a:cubicBezTo>
                    <a:pt x="82" y="65"/>
                    <a:pt x="82" y="65"/>
                    <a:pt x="82" y="65"/>
                  </a:cubicBezTo>
                  <a:cubicBezTo>
                    <a:pt x="91" y="65"/>
                    <a:pt x="98" y="59"/>
                    <a:pt x="98" y="50"/>
                  </a:cubicBezTo>
                  <a:cubicBezTo>
                    <a:pt x="98" y="35"/>
                    <a:pt x="98" y="35"/>
                    <a:pt x="98" y="35"/>
                  </a:cubicBezTo>
                  <a:cubicBezTo>
                    <a:pt x="98" y="35"/>
                    <a:pt x="98" y="35"/>
                    <a:pt x="98" y="35"/>
                  </a:cubicBezTo>
                  <a:cubicBezTo>
                    <a:pt x="98" y="26"/>
                    <a:pt x="98" y="26"/>
                    <a:pt x="98" y="26"/>
                  </a:cubicBezTo>
                  <a:cubicBezTo>
                    <a:pt x="98" y="26"/>
                    <a:pt x="98" y="26"/>
                    <a:pt x="98" y="26"/>
                  </a:cubicBezTo>
                  <a:cubicBezTo>
                    <a:pt x="98" y="15"/>
                    <a:pt x="98" y="15"/>
                    <a:pt x="98" y="15"/>
                  </a:cubicBezTo>
                  <a:cubicBezTo>
                    <a:pt x="98" y="7"/>
                    <a:pt x="91" y="0"/>
                    <a:pt x="82"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1" name="Freeform 1254"/>
            <p:cNvSpPr>
              <a:spLocks noEditPoints="1"/>
            </p:cNvSpPr>
            <p:nvPr/>
          </p:nvSpPr>
          <p:spPr bwMode="auto">
            <a:xfrm>
              <a:off x="668339" y="5429251"/>
              <a:ext cx="23813" cy="22225"/>
            </a:xfrm>
            <a:custGeom>
              <a:avLst/>
              <a:gdLst>
                <a:gd name="T0" fmla="*/ 32 w 42"/>
                <a:gd name="T1" fmla="*/ 4 h 41"/>
                <a:gd name="T2" fmla="*/ 14 w 42"/>
                <a:gd name="T3" fmla="*/ 40 h 41"/>
                <a:gd name="T4" fmla="*/ 14 w 42"/>
                <a:gd name="T5" fmla="*/ 40 h 41"/>
                <a:gd name="T6" fmla="*/ 20 w 42"/>
                <a:gd name="T7" fmla="*/ 41 h 41"/>
                <a:gd name="T8" fmla="*/ 40 w 42"/>
                <a:gd name="T9" fmla="*/ 26 h 41"/>
                <a:gd name="T10" fmla="*/ 32 w 42"/>
                <a:gd name="T11" fmla="*/ 4 h 41"/>
                <a:gd name="T12" fmla="*/ 11 w 42"/>
                <a:gd name="T13" fmla="*/ 2 h 41"/>
                <a:gd name="T14" fmla="*/ 1 w 42"/>
                <a:gd name="T15" fmla="*/ 14 h 41"/>
                <a:gd name="T16" fmla="*/ 0 w 42"/>
                <a:gd name="T17" fmla="*/ 24 h 41"/>
                <a:gd name="T18" fmla="*/ 11 w 42"/>
                <a:gd name="T19" fmla="*/ 2 h 41"/>
                <a:gd name="T20" fmla="*/ 23 w 42"/>
                <a:gd name="T21" fmla="*/ 0 h 41"/>
                <a:gd name="T22" fmla="*/ 21 w 42"/>
                <a:gd name="T23" fmla="*/ 4 h 41"/>
                <a:gd name="T24" fmla="*/ 23 w 42"/>
                <a:gd name="T25" fmla="*/ 6 h 41"/>
                <a:gd name="T26" fmla="*/ 17 w 42"/>
                <a:gd name="T27" fmla="*/ 12 h 41"/>
                <a:gd name="T28" fmla="*/ 5 w 42"/>
                <a:gd name="T29" fmla="*/ 34 h 41"/>
                <a:gd name="T30" fmla="*/ 10 w 42"/>
                <a:gd name="T31" fmla="*/ 38 h 41"/>
                <a:gd name="T32" fmla="*/ 28 w 42"/>
                <a:gd name="T33" fmla="*/ 2 h 41"/>
                <a:gd name="T34" fmla="*/ 26 w 42"/>
                <a:gd name="T35" fmla="*/ 1 h 41"/>
                <a:gd name="T36" fmla="*/ 23 w 42"/>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41">
                  <a:moveTo>
                    <a:pt x="32" y="4"/>
                  </a:moveTo>
                  <a:cubicBezTo>
                    <a:pt x="14" y="40"/>
                    <a:pt x="14" y="40"/>
                    <a:pt x="14" y="40"/>
                  </a:cubicBezTo>
                  <a:cubicBezTo>
                    <a:pt x="14" y="40"/>
                    <a:pt x="14" y="40"/>
                    <a:pt x="14" y="40"/>
                  </a:cubicBezTo>
                  <a:cubicBezTo>
                    <a:pt x="16" y="40"/>
                    <a:pt x="18" y="41"/>
                    <a:pt x="20" y="41"/>
                  </a:cubicBezTo>
                  <a:cubicBezTo>
                    <a:pt x="29" y="41"/>
                    <a:pt x="37" y="35"/>
                    <a:pt x="40" y="26"/>
                  </a:cubicBezTo>
                  <a:cubicBezTo>
                    <a:pt x="42" y="18"/>
                    <a:pt x="39" y="9"/>
                    <a:pt x="32" y="4"/>
                  </a:cubicBezTo>
                  <a:moveTo>
                    <a:pt x="11" y="2"/>
                  </a:moveTo>
                  <a:cubicBezTo>
                    <a:pt x="6" y="5"/>
                    <a:pt x="2" y="9"/>
                    <a:pt x="1" y="14"/>
                  </a:cubicBezTo>
                  <a:cubicBezTo>
                    <a:pt x="0" y="18"/>
                    <a:pt x="0" y="21"/>
                    <a:pt x="0" y="24"/>
                  </a:cubicBezTo>
                  <a:cubicBezTo>
                    <a:pt x="11" y="2"/>
                    <a:pt x="11" y="2"/>
                    <a:pt x="11" y="2"/>
                  </a:cubicBezTo>
                  <a:moveTo>
                    <a:pt x="23" y="0"/>
                  </a:moveTo>
                  <a:cubicBezTo>
                    <a:pt x="21" y="4"/>
                    <a:pt x="21" y="4"/>
                    <a:pt x="21" y="4"/>
                  </a:cubicBezTo>
                  <a:cubicBezTo>
                    <a:pt x="22" y="4"/>
                    <a:pt x="22" y="5"/>
                    <a:pt x="23" y="6"/>
                  </a:cubicBezTo>
                  <a:cubicBezTo>
                    <a:pt x="23" y="9"/>
                    <a:pt x="21" y="11"/>
                    <a:pt x="17" y="12"/>
                  </a:cubicBezTo>
                  <a:cubicBezTo>
                    <a:pt x="5" y="34"/>
                    <a:pt x="5" y="34"/>
                    <a:pt x="5" y="34"/>
                  </a:cubicBezTo>
                  <a:cubicBezTo>
                    <a:pt x="7" y="36"/>
                    <a:pt x="8" y="37"/>
                    <a:pt x="10" y="38"/>
                  </a:cubicBezTo>
                  <a:cubicBezTo>
                    <a:pt x="28" y="2"/>
                    <a:pt x="28" y="2"/>
                    <a:pt x="28" y="2"/>
                  </a:cubicBezTo>
                  <a:cubicBezTo>
                    <a:pt x="28" y="2"/>
                    <a:pt x="27" y="1"/>
                    <a:pt x="26" y="1"/>
                  </a:cubicBezTo>
                  <a:cubicBezTo>
                    <a:pt x="25" y="1"/>
                    <a:pt x="24" y="1"/>
                    <a:pt x="23"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2" name="Freeform 1255"/>
            <p:cNvSpPr/>
            <p:nvPr/>
          </p:nvSpPr>
          <p:spPr bwMode="auto">
            <a:xfrm>
              <a:off x="677864" y="5432426"/>
              <a:ext cx="3175" cy="3175"/>
            </a:xfrm>
            <a:custGeom>
              <a:avLst/>
              <a:gdLst>
                <a:gd name="T0" fmla="*/ 4 w 6"/>
                <a:gd name="T1" fmla="*/ 0 h 8"/>
                <a:gd name="T2" fmla="*/ 0 w 6"/>
                <a:gd name="T3" fmla="*/ 8 h 8"/>
                <a:gd name="T4" fmla="*/ 6 w 6"/>
                <a:gd name="T5" fmla="*/ 2 h 8"/>
                <a:gd name="T6" fmla="*/ 4 w 6"/>
                <a:gd name="T7" fmla="*/ 0 h 8"/>
              </a:gdLst>
              <a:ahLst/>
              <a:cxnLst>
                <a:cxn ang="0">
                  <a:pos x="T0" y="T1"/>
                </a:cxn>
                <a:cxn ang="0">
                  <a:pos x="T2" y="T3"/>
                </a:cxn>
                <a:cxn ang="0">
                  <a:pos x="T4" y="T5"/>
                </a:cxn>
                <a:cxn ang="0">
                  <a:pos x="T6" y="T7"/>
                </a:cxn>
              </a:cxnLst>
              <a:rect l="0" t="0" r="r" b="b"/>
              <a:pathLst>
                <a:path w="6" h="8">
                  <a:moveTo>
                    <a:pt x="4" y="0"/>
                  </a:moveTo>
                  <a:cubicBezTo>
                    <a:pt x="0" y="8"/>
                    <a:pt x="0" y="8"/>
                    <a:pt x="0" y="8"/>
                  </a:cubicBezTo>
                  <a:cubicBezTo>
                    <a:pt x="4" y="7"/>
                    <a:pt x="6" y="5"/>
                    <a:pt x="6" y="2"/>
                  </a:cubicBezTo>
                  <a:cubicBezTo>
                    <a:pt x="5"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3" name="Rectangle 1256"/>
            <p:cNvSpPr>
              <a:spLocks noChangeArrowheads="1"/>
            </p:cNvSpPr>
            <p:nvPr/>
          </p:nvSpPr>
          <p:spPr bwMode="auto">
            <a:xfrm>
              <a:off x="700089" y="5437189"/>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34" name="Rectangle 1257"/>
            <p:cNvSpPr>
              <a:spLocks noChangeArrowheads="1"/>
            </p:cNvSpPr>
            <p:nvPr/>
          </p:nvSpPr>
          <p:spPr bwMode="auto">
            <a:xfrm>
              <a:off x="700089" y="5437189"/>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35" name="Freeform 1258"/>
            <p:cNvSpPr>
              <a:spLocks noEditPoints="1"/>
            </p:cNvSpPr>
            <p:nvPr/>
          </p:nvSpPr>
          <p:spPr bwMode="auto">
            <a:xfrm>
              <a:off x="660401" y="5422901"/>
              <a:ext cx="30163" cy="34925"/>
            </a:xfrm>
            <a:custGeom>
              <a:avLst/>
              <a:gdLst>
                <a:gd name="T0" fmla="*/ 16 w 19"/>
                <a:gd name="T1" fmla="*/ 0 h 22"/>
                <a:gd name="T2" fmla="*/ 12 w 19"/>
                <a:gd name="T3" fmla="*/ 0 h 22"/>
                <a:gd name="T4" fmla="*/ 9 w 19"/>
                <a:gd name="T5" fmla="*/ 5 h 22"/>
                <a:gd name="T6" fmla="*/ 5 w 19"/>
                <a:gd name="T7" fmla="*/ 12 h 22"/>
                <a:gd name="T8" fmla="*/ 0 w 19"/>
                <a:gd name="T9" fmla="*/ 22 h 22"/>
                <a:gd name="T10" fmla="*/ 4 w 19"/>
                <a:gd name="T11" fmla="*/ 22 h 22"/>
                <a:gd name="T12" fmla="*/ 7 w 19"/>
                <a:gd name="T13" fmla="*/ 16 h 22"/>
                <a:gd name="T14" fmla="*/ 11 w 19"/>
                <a:gd name="T15" fmla="*/ 8 h 22"/>
                <a:gd name="T16" fmla="*/ 12 w 19"/>
                <a:gd name="T17" fmla="*/ 6 h 22"/>
                <a:gd name="T18" fmla="*/ 13 w 19"/>
                <a:gd name="T19" fmla="*/ 4 h 22"/>
                <a:gd name="T20" fmla="*/ 16 w 19"/>
                <a:gd name="T21" fmla="*/ 0 h 22"/>
                <a:gd name="T22" fmla="*/ 19 w 19"/>
                <a:gd name="T23" fmla="*/ 0 h 22"/>
                <a:gd name="T24" fmla="*/ 18 w 19"/>
                <a:gd name="T25" fmla="*/ 0 h 22"/>
                <a:gd name="T26" fmla="*/ 15 w 19"/>
                <a:gd name="T27" fmla="*/ 5 h 22"/>
                <a:gd name="T28" fmla="*/ 9 w 19"/>
                <a:gd name="T29" fmla="*/ 17 h 22"/>
                <a:gd name="T30" fmla="*/ 6 w 19"/>
                <a:gd name="T31" fmla="*/ 22 h 22"/>
                <a:gd name="T32" fmla="*/ 8 w 19"/>
                <a:gd name="T33" fmla="*/ 22 h 22"/>
                <a:gd name="T34" fmla="*/ 10 w 19"/>
                <a:gd name="T35" fmla="*/ 18 h 22"/>
                <a:gd name="T36" fmla="*/ 16 w 19"/>
                <a:gd name="T37" fmla="*/ 6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6" y="0"/>
                  </a:moveTo>
                  <a:lnTo>
                    <a:pt x="12" y="0"/>
                  </a:lnTo>
                  <a:lnTo>
                    <a:pt x="9" y="5"/>
                  </a:lnTo>
                  <a:lnTo>
                    <a:pt x="5" y="12"/>
                  </a:lnTo>
                  <a:lnTo>
                    <a:pt x="0" y="22"/>
                  </a:lnTo>
                  <a:lnTo>
                    <a:pt x="4" y="22"/>
                  </a:lnTo>
                  <a:lnTo>
                    <a:pt x="7" y="16"/>
                  </a:lnTo>
                  <a:lnTo>
                    <a:pt x="11" y="8"/>
                  </a:lnTo>
                  <a:lnTo>
                    <a:pt x="12" y="6"/>
                  </a:lnTo>
                  <a:lnTo>
                    <a:pt x="13" y="4"/>
                  </a:lnTo>
                  <a:lnTo>
                    <a:pt x="16" y="0"/>
                  </a:lnTo>
                  <a:close/>
                  <a:moveTo>
                    <a:pt x="19" y="0"/>
                  </a:moveTo>
                  <a:lnTo>
                    <a:pt x="18" y="0"/>
                  </a:lnTo>
                  <a:lnTo>
                    <a:pt x="15" y="5"/>
                  </a:lnTo>
                  <a:lnTo>
                    <a:pt x="9" y="17"/>
                  </a:lnTo>
                  <a:lnTo>
                    <a:pt x="6" y="22"/>
                  </a:lnTo>
                  <a:lnTo>
                    <a:pt x="8" y="22"/>
                  </a:lnTo>
                  <a:lnTo>
                    <a:pt x="10" y="18"/>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6" name="Freeform 1259"/>
            <p:cNvSpPr>
              <a:spLocks noEditPoints="1"/>
            </p:cNvSpPr>
            <p:nvPr/>
          </p:nvSpPr>
          <p:spPr bwMode="auto">
            <a:xfrm>
              <a:off x="660401" y="5422901"/>
              <a:ext cx="30163" cy="34925"/>
            </a:xfrm>
            <a:custGeom>
              <a:avLst/>
              <a:gdLst>
                <a:gd name="T0" fmla="*/ 16 w 19"/>
                <a:gd name="T1" fmla="*/ 0 h 22"/>
                <a:gd name="T2" fmla="*/ 12 w 19"/>
                <a:gd name="T3" fmla="*/ 0 h 22"/>
                <a:gd name="T4" fmla="*/ 9 w 19"/>
                <a:gd name="T5" fmla="*/ 5 h 22"/>
                <a:gd name="T6" fmla="*/ 5 w 19"/>
                <a:gd name="T7" fmla="*/ 12 h 22"/>
                <a:gd name="T8" fmla="*/ 0 w 19"/>
                <a:gd name="T9" fmla="*/ 22 h 22"/>
                <a:gd name="T10" fmla="*/ 4 w 19"/>
                <a:gd name="T11" fmla="*/ 22 h 22"/>
                <a:gd name="T12" fmla="*/ 7 w 19"/>
                <a:gd name="T13" fmla="*/ 16 h 22"/>
                <a:gd name="T14" fmla="*/ 11 w 19"/>
                <a:gd name="T15" fmla="*/ 8 h 22"/>
                <a:gd name="T16" fmla="*/ 12 w 19"/>
                <a:gd name="T17" fmla="*/ 6 h 22"/>
                <a:gd name="T18" fmla="*/ 13 w 19"/>
                <a:gd name="T19" fmla="*/ 4 h 22"/>
                <a:gd name="T20" fmla="*/ 16 w 19"/>
                <a:gd name="T21" fmla="*/ 0 h 22"/>
                <a:gd name="T22" fmla="*/ 19 w 19"/>
                <a:gd name="T23" fmla="*/ 0 h 22"/>
                <a:gd name="T24" fmla="*/ 18 w 19"/>
                <a:gd name="T25" fmla="*/ 0 h 22"/>
                <a:gd name="T26" fmla="*/ 15 w 19"/>
                <a:gd name="T27" fmla="*/ 5 h 22"/>
                <a:gd name="T28" fmla="*/ 9 w 19"/>
                <a:gd name="T29" fmla="*/ 17 h 22"/>
                <a:gd name="T30" fmla="*/ 6 w 19"/>
                <a:gd name="T31" fmla="*/ 22 h 22"/>
                <a:gd name="T32" fmla="*/ 8 w 19"/>
                <a:gd name="T33" fmla="*/ 22 h 22"/>
                <a:gd name="T34" fmla="*/ 10 w 19"/>
                <a:gd name="T35" fmla="*/ 18 h 22"/>
                <a:gd name="T36" fmla="*/ 16 w 19"/>
                <a:gd name="T37" fmla="*/ 6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6" y="0"/>
                  </a:moveTo>
                  <a:lnTo>
                    <a:pt x="12" y="0"/>
                  </a:lnTo>
                  <a:lnTo>
                    <a:pt x="9" y="5"/>
                  </a:lnTo>
                  <a:lnTo>
                    <a:pt x="5" y="12"/>
                  </a:lnTo>
                  <a:lnTo>
                    <a:pt x="0" y="22"/>
                  </a:lnTo>
                  <a:lnTo>
                    <a:pt x="4" y="22"/>
                  </a:lnTo>
                  <a:lnTo>
                    <a:pt x="7" y="16"/>
                  </a:lnTo>
                  <a:lnTo>
                    <a:pt x="11" y="8"/>
                  </a:lnTo>
                  <a:lnTo>
                    <a:pt x="12" y="6"/>
                  </a:lnTo>
                  <a:lnTo>
                    <a:pt x="13" y="4"/>
                  </a:lnTo>
                  <a:lnTo>
                    <a:pt x="16" y="0"/>
                  </a:lnTo>
                  <a:moveTo>
                    <a:pt x="19" y="0"/>
                  </a:moveTo>
                  <a:lnTo>
                    <a:pt x="18" y="0"/>
                  </a:lnTo>
                  <a:lnTo>
                    <a:pt x="15" y="5"/>
                  </a:lnTo>
                  <a:lnTo>
                    <a:pt x="9" y="17"/>
                  </a:lnTo>
                  <a:lnTo>
                    <a:pt x="6" y="22"/>
                  </a:lnTo>
                  <a:lnTo>
                    <a:pt x="8" y="22"/>
                  </a:lnTo>
                  <a:lnTo>
                    <a:pt x="10" y="18"/>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7" name="Freeform 1260"/>
            <p:cNvSpPr/>
            <p:nvPr/>
          </p:nvSpPr>
          <p:spPr bwMode="auto">
            <a:xfrm>
              <a:off x="646114" y="5422901"/>
              <a:ext cx="53975" cy="34925"/>
            </a:xfrm>
            <a:custGeom>
              <a:avLst/>
              <a:gdLst>
                <a:gd name="T0" fmla="*/ 17 w 100"/>
                <a:gd name="T1" fmla="*/ 68 h 68"/>
                <a:gd name="T2" fmla="*/ 0 w 100"/>
                <a:gd name="T3" fmla="*/ 51 h 68"/>
                <a:gd name="T4" fmla="*/ 0 w 100"/>
                <a:gd name="T5" fmla="*/ 16 h 68"/>
                <a:gd name="T6" fmla="*/ 17 w 100"/>
                <a:gd name="T7" fmla="*/ 0 h 68"/>
                <a:gd name="T8" fmla="*/ 17 w 100"/>
                <a:gd name="T9" fmla="*/ 1 h 68"/>
                <a:gd name="T10" fmla="*/ 17 w 100"/>
                <a:gd name="T11" fmla="*/ 2 h 68"/>
                <a:gd name="T12" fmla="*/ 3 w 100"/>
                <a:gd name="T13" fmla="*/ 16 h 68"/>
                <a:gd name="T14" fmla="*/ 3 w 100"/>
                <a:gd name="T15" fmla="*/ 51 h 68"/>
                <a:gd name="T16" fmla="*/ 17 w 100"/>
                <a:gd name="T17" fmla="*/ 65 h 68"/>
                <a:gd name="T18" fmla="*/ 83 w 100"/>
                <a:gd name="T19" fmla="*/ 65 h 68"/>
                <a:gd name="T20" fmla="*/ 98 w 100"/>
                <a:gd name="T21" fmla="*/ 51 h 68"/>
                <a:gd name="T22" fmla="*/ 98 w 100"/>
                <a:gd name="T23" fmla="*/ 16 h 68"/>
                <a:gd name="T24" fmla="*/ 83 w 100"/>
                <a:gd name="T25" fmla="*/ 2 h 68"/>
                <a:gd name="T26" fmla="*/ 17 w 100"/>
                <a:gd name="T27" fmla="*/ 2 h 68"/>
                <a:gd name="T28" fmla="*/ 17 w 100"/>
                <a:gd name="T29" fmla="*/ 1 h 68"/>
                <a:gd name="T30" fmla="*/ 17 w 100"/>
                <a:gd name="T31" fmla="*/ 0 h 68"/>
                <a:gd name="T32" fmla="*/ 83 w 100"/>
                <a:gd name="T33" fmla="*/ 0 h 68"/>
                <a:gd name="T34" fmla="*/ 100 w 100"/>
                <a:gd name="T35" fmla="*/ 16 h 68"/>
                <a:gd name="T36" fmla="*/ 100 w 100"/>
                <a:gd name="T37" fmla="*/ 51 h 68"/>
                <a:gd name="T38" fmla="*/ 83 w 100"/>
                <a:gd name="T39" fmla="*/ 68 h 68"/>
                <a:gd name="T40" fmla="*/ 17 w 100"/>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8">
                  <a:moveTo>
                    <a:pt x="17" y="68"/>
                  </a:moveTo>
                  <a:cubicBezTo>
                    <a:pt x="8" y="68"/>
                    <a:pt x="0" y="60"/>
                    <a:pt x="0" y="51"/>
                  </a:cubicBezTo>
                  <a:cubicBezTo>
                    <a:pt x="0" y="16"/>
                    <a:pt x="0" y="16"/>
                    <a:pt x="0" y="16"/>
                  </a:cubicBezTo>
                  <a:cubicBezTo>
                    <a:pt x="0" y="7"/>
                    <a:pt x="8" y="0"/>
                    <a:pt x="17" y="0"/>
                  </a:cubicBezTo>
                  <a:cubicBezTo>
                    <a:pt x="17" y="1"/>
                    <a:pt x="17" y="1"/>
                    <a:pt x="17" y="1"/>
                  </a:cubicBezTo>
                  <a:cubicBezTo>
                    <a:pt x="17" y="2"/>
                    <a:pt x="17" y="2"/>
                    <a:pt x="17" y="2"/>
                  </a:cubicBezTo>
                  <a:cubicBezTo>
                    <a:pt x="9" y="2"/>
                    <a:pt x="3" y="9"/>
                    <a:pt x="3" y="16"/>
                  </a:cubicBezTo>
                  <a:cubicBezTo>
                    <a:pt x="3" y="51"/>
                    <a:pt x="3" y="51"/>
                    <a:pt x="3" y="51"/>
                  </a:cubicBezTo>
                  <a:cubicBezTo>
                    <a:pt x="3" y="59"/>
                    <a:pt x="9" y="65"/>
                    <a:pt x="17" y="65"/>
                  </a:cubicBezTo>
                  <a:cubicBezTo>
                    <a:pt x="83" y="65"/>
                    <a:pt x="83" y="65"/>
                    <a:pt x="83" y="65"/>
                  </a:cubicBezTo>
                  <a:cubicBezTo>
                    <a:pt x="91" y="65"/>
                    <a:pt x="98" y="59"/>
                    <a:pt x="98" y="51"/>
                  </a:cubicBezTo>
                  <a:cubicBezTo>
                    <a:pt x="98" y="16"/>
                    <a:pt x="98" y="16"/>
                    <a:pt x="98" y="16"/>
                  </a:cubicBezTo>
                  <a:cubicBezTo>
                    <a:pt x="98" y="9"/>
                    <a:pt x="91" y="2"/>
                    <a:pt x="83" y="2"/>
                  </a:cubicBezTo>
                  <a:cubicBezTo>
                    <a:pt x="17" y="2"/>
                    <a:pt x="17" y="2"/>
                    <a:pt x="17" y="2"/>
                  </a:cubicBezTo>
                  <a:cubicBezTo>
                    <a:pt x="17" y="1"/>
                    <a:pt x="17" y="1"/>
                    <a:pt x="17" y="1"/>
                  </a:cubicBezTo>
                  <a:cubicBezTo>
                    <a:pt x="17" y="0"/>
                    <a:pt x="17" y="0"/>
                    <a:pt x="17" y="0"/>
                  </a:cubicBezTo>
                  <a:cubicBezTo>
                    <a:pt x="83" y="0"/>
                    <a:pt x="83" y="0"/>
                    <a:pt x="83" y="0"/>
                  </a:cubicBezTo>
                  <a:cubicBezTo>
                    <a:pt x="93" y="0"/>
                    <a:pt x="100" y="7"/>
                    <a:pt x="100" y="16"/>
                  </a:cubicBezTo>
                  <a:cubicBezTo>
                    <a:pt x="100" y="51"/>
                    <a:pt x="100" y="51"/>
                    <a:pt x="100" y="51"/>
                  </a:cubicBezTo>
                  <a:cubicBezTo>
                    <a:pt x="100" y="60"/>
                    <a:pt x="93" y="68"/>
                    <a:pt x="83" y="68"/>
                  </a:cubicBezTo>
                  <a:lnTo>
                    <a:pt x="17" y="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8" name="Freeform 1261"/>
            <p:cNvSpPr>
              <a:spLocks noEditPoints="1"/>
            </p:cNvSpPr>
            <p:nvPr/>
          </p:nvSpPr>
          <p:spPr bwMode="auto">
            <a:xfrm>
              <a:off x="561976" y="5422901"/>
              <a:ext cx="52388" cy="34925"/>
            </a:xfrm>
            <a:custGeom>
              <a:avLst/>
              <a:gdLst>
                <a:gd name="T0" fmla="*/ 43 w 98"/>
                <a:gd name="T1" fmla="*/ 53 h 65"/>
                <a:gd name="T2" fmla="*/ 37 w 98"/>
                <a:gd name="T3" fmla="*/ 65 h 65"/>
                <a:gd name="T4" fmla="*/ 43 w 98"/>
                <a:gd name="T5" fmla="*/ 65 h 65"/>
                <a:gd name="T6" fmla="*/ 49 w 98"/>
                <a:gd name="T7" fmla="*/ 54 h 65"/>
                <a:gd name="T8" fmla="*/ 47 w 98"/>
                <a:gd name="T9" fmla="*/ 54 h 65"/>
                <a:gd name="T10" fmla="*/ 43 w 98"/>
                <a:gd name="T11" fmla="*/ 53 h 65"/>
                <a:gd name="T12" fmla="*/ 83 w 98"/>
                <a:gd name="T13" fmla="*/ 0 h 65"/>
                <a:gd name="T14" fmla="*/ 16 w 98"/>
                <a:gd name="T15" fmla="*/ 0 h 65"/>
                <a:gd name="T16" fmla="*/ 0 w 98"/>
                <a:gd name="T17" fmla="*/ 15 h 65"/>
                <a:gd name="T18" fmla="*/ 0 w 98"/>
                <a:gd name="T19" fmla="*/ 50 h 65"/>
                <a:gd name="T20" fmla="*/ 16 w 98"/>
                <a:gd name="T21" fmla="*/ 65 h 65"/>
                <a:gd name="T22" fmla="*/ 26 w 98"/>
                <a:gd name="T23" fmla="*/ 65 h 65"/>
                <a:gd name="T24" fmla="*/ 35 w 98"/>
                <a:gd name="T25" fmla="*/ 49 h 65"/>
                <a:gd name="T26" fmla="*/ 34 w 98"/>
                <a:gd name="T27" fmla="*/ 49 h 65"/>
                <a:gd name="T28" fmla="*/ 31 w 98"/>
                <a:gd name="T29" fmla="*/ 21 h 65"/>
                <a:gd name="T30" fmla="*/ 48 w 98"/>
                <a:gd name="T31" fmla="*/ 13 h 65"/>
                <a:gd name="T32" fmla="*/ 53 w 98"/>
                <a:gd name="T33" fmla="*/ 14 h 65"/>
                <a:gd name="T34" fmla="*/ 60 w 98"/>
                <a:gd name="T35" fmla="*/ 0 h 65"/>
                <a:gd name="T36" fmla="*/ 71 w 98"/>
                <a:gd name="T37" fmla="*/ 0 h 65"/>
                <a:gd name="T38" fmla="*/ 61 w 98"/>
                <a:gd name="T39" fmla="*/ 19 h 65"/>
                <a:gd name="T40" fmla="*/ 65 w 98"/>
                <a:gd name="T41" fmla="*/ 23 h 65"/>
                <a:gd name="T42" fmla="*/ 77 w 98"/>
                <a:gd name="T43" fmla="*/ 0 h 65"/>
                <a:gd name="T44" fmla="*/ 82 w 98"/>
                <a:gd name="T45" fmla="*/ 0 h 65"/>
                <a:gd name="T46" fmla="*/ 67 w 98"/>
                <a:gd name="T47" fmla="*/ 29 h 65"/>
                <a:gd name="T48" fmla="*/ 63 w 98"/>
                <a:gd name="T49" fmla="*/ 46 h 65"/>
                <a:gd name="T50" fmla="*/ 56 w 98"/>
                <a:gd name="T51" fmla="*/ 52 h 65"/>
                <a:gd name="T52" fmla="*/ 49 w 98"/>
                <a:gd name="T53" fmla="*/ 65 h 65"/>
                <a:gd name="T54" fmla="*/ 83 w 98"/>
                <a:gd name="T55" fmla="*/ 65 h 65"/>
                <a:gd name="T56" fmla="*/ 98 w 98"/>
                <a:gd name="T57" fmla="*/ 50 h 65"/>
                <a:gd name="T58" fmla="*/ 98 w 98"/>
                <a:gd name="T59" fmla="*/ 34 h 65"/>
                <a:gd name="T60" fmla="*/ 98 w 98"/>
                <a:gd name="T61" fmla="*/ 34 h 65"/>
                <a:gd name="T62" fmla="*/ 98 w 98"/>
                <a:gd name="T63" fmla="*/ 28 h 65"/>
                <a:gd name="T64" fmla="*/ 98 w 98"/>
                <a:gd name="T65" fmla="*/ 28 h 65"/>
                <a:gd name="T66" fmla="*/ 98 w 98"/>
                <a:gd name="T67" fmla="*/ 15 h 65"/>
                <a:gd name="T68" fmla="*/ 83 w 98"/>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65">
                  <a:moveTo>
                    <a:pt x="43" y="53"/>
                  </a:moveTo>
                  <a:cubicBezTo>
                    <a:pt x="37" y="65"/>
                    <a:pt x="37" y="65"/>
                    <a:pt x="37" y="65"/>
                  </a:cubicBezTo>
                  <a:cubicBezTo>
                    <a:pt x="43" y="65"/>
                    <a:pt x="43" y="65"/>
                    <a:pt x="43" y="65"/>
                  </a:cubicBezTo>
                  <a:cubicBezTo>
                    <a:pt x="49" y="54"/>
                    <a:pt x="49" y="54"/>
                    <a:pt x="49" y="54"/>
                  </a:cubicBezTo>
                  <a:cubicBezTo>
                    <a:pt x="48" y="54"/>
                    <a:pt x="48" y="54"/>
                    <a:pt x="47" y="54"/>
                  </a:cubicBezTo>
                  <a:cubicBezTo>
                    <a:pt x="46" y="54"/>
                    <a:pt x="44" y="54"/>
                    <a:pt x="43" y="53"/>
                  </a:cubicBezTo>
                  <a:moveTo>
                    <a:pt x="83" y="0"/>
                  </a:moveTo>
                  <a:cubicBezTo>
                    <a:pt x="16" y="0"/>
                    <a:pt x="16" y="0"/>
                    <a:pt x="16" y="0"/>
                  </a:cubicBezTo>
                  <a:cubicBezTo>
                    <a:pt x="7" y="0"/>
                    <a:pt x="0" y="7"/>
                    <a:pt x="0" y="15"/>
                  </a:cubicBezTo>
                  <a:cubicBezTo>
                    <a:pt x="0" y="50"/>
                    <a:pt x="0" y="50"/>
                    <a:pt x="0" y="50"/>
                  </a:cubicBezTo>
                  <a:cubicBezTo>
                    <a:pt x="0" y="59"/>
                    <a:pt x="7" y="65"/>
                    <a:pt x="16" y="65"/>
                  </a:cubicBezTo>
                  <a:cubicBezTo>
                    <a:pt x="26" y="65"/>
                    <a:pt x="26" y="65"/>
                    <a:pt x="26" y="65"/>
                  </a:cubicBezTo>
                  <a:cubicBezTo>
                    <a:pt x="35" y="49"/>
                    <a:pt x="35" y="49"/>
                    <a:pt x="35" y="49"/>
                  </a:cubicBezTo>
                  <a:cubicBezTo>
                    <a:pt x="34" y="49"/>
                    <a:pt x="34" y="49"/>
                    <a:pt x="34" y="49"/>
                  </a:cubicBezTo>
                  <a:cubicBezTo>
                    <a:pt x="26" y="42"/>
                    <a:pt x="24" y="30"/>
                    <a:pt x="31" y="21"/>
                  </a:cubicBezTo>
                  <a:cubicBezTo>
                    <a:pt x="36" y="16"/>
                    <a:pt x="42" y="13"/>
                    <a:pt x="48" y="13"/>
                  </a:cubicBezTo>
                  <a:cubicBezTo>
                    <a:pt x="49" y="13"/>
                    <a:pt x="51" y="13"/>
                    <a:pt x="53" y="14"/>
                  </a:cubicBezTo>
                  <a:cubicBezTo>
                    <a:pt x="60" y="0"/>
                    <a:pt x="60" y="0"/>
                    <a:pt x="60" y="0"/>
                  </a:cubicBezTo>
                  <a:cubicBezTo>
                    <a:pt x="71" y="0"/>
                    <a:pt x="71" y="0"/>
                    <a:pt x="71" y="0"/>
                  </a:cubicBezTo>
                  <a:cubicBezTo>
                    <a:pt x="61" y="19"/>
                    <a:pt x="61" y="19"/>
                    <a:pt x="61" y="19"/>
                  </a:cubicBezTo>
                  <a:cubicBezTo>
                    <a:pt x="63" y="20"/>
                    <a:pt x="64" y="22"/>
                    <a:pt x="65" y="23"/>
                  </a:cubicBezTo>
                  <a:cubicBezTo>
                    <a:pt x="77" y="0"/>
                    <a:pt x="77" y="0"/>
                    <a:pt x="77" y="0"/>
                  </a:cubicBezTo>
                  <a:cubicBezTo>
                    <a:pt x="82" y="0"/>
                    <a:pt x="82" y="0"/>
                    <a:pt x="82" y="0"/>
                  </a:cubicBezTo>
                  <a:cubicBezTo>
                    <a:pt x="67" y="29"/>
                    <a:pt x="67" y="29"/>
                    <a:pt x="67" y="29"/>
                  </a:cubicBezTo>
                  <a:cubicBezTo>
                    <a:pt x="68" y="35"/>
                    <a:pt x="67" y="41"/>
                    <a:pt x="63" y="46"/>
                  </a:cubicBezTo>
                  <a:cubicBezTo>
                    <a:pt x="61" y="49"/>
                    <a:pt x="58" y="51"/>
                    <a:pt x="56" y="52"/>
                  </a:cubicBezTo>
                  <a:cubicBezTo>
                    <a:pt x="49" y="65"/>
                    <a:pt x="49" y="65"/>
                    <a:pt x="49" y="65"/>
                  </a:cubicBezTo>
                  <a:cubicBezTo>
                    <a:pt x="83" y="65"/>
                    <a:pt x="83" y="65"/>
                    <a:pt x="83" y="65"/>
                  </a:cubicBezTo>
                  <a:cubicBezTo>
                    <a:pt x="91" y="65"/>
                    <a:pt x="98" y="59"/>
                    <a:pt x="98" y="50"/>
                  </a:cubicBezTo>
                  <a:cubicBezTo>
                    <a:pt x="98" y="34"/>
                    <a:pt x="98" y="34"/>
                    <a:pt x="98" y="34"/>
                  </a:cubicBezTo>
                  <a:cubicBezTo>
                    <a:pt x="98" y="34"/>
                    <a:pt x="98" y="34"/>
                    <a:pt x="98" y="34"/>
                  </a:cubicBezTo>
                  <a:cubicBezTo>
                    <a:pt x="98" y="28"/>
                    <a:pt x="98" y="28"/>
                    <a:pt x="98" y="28"/>
                  </a:cubicBezTo>
                  <a:cubicBezTo>
                    <a:pt x="98" y="28"/>
                    <a:pt x="98" y="28"/>
                    <a:pt x="98" y="28"/>
                  </a:cubicBezTo>
                  <a:cubicBezTo>
                    <a:pt x="98" y="15"/>
                    <a:pt x="98" y="15"/>
                    <a:pt x="98" y="15"/>
                  </a:cubicBezTo>
                  <a:cubicBezTo>
                    <a:pt x="98" y="7"/>
                    <a:pt x="91" y="0"/>
                    <a:pt x="83"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9" name="Freeform 1262"/>
            <p:cNvSpPr>
              <a:spLocks noEditPoints="1"/>
            </p:cNvSpPr>
            <p:nvPr/>
          </p:nvSpPr>
          <p:spPr bwMode="auto">
            <a:xfrm>
              <a:off x="574676" y="5429251"/>
              <a:ext cx="23813" cy="22225"/>
            </a:xfrm>
            <a:custGeom>
              <a:avLst/>
              <a:gdLst>
                <a:gd name="T0" fmla="*/ 43 w 44"/>
                <a:gd name="T1" fmla="*/ 16 h 41"/>
                <a:gd name="T2" fmla="*/ 32 w 44"/>
                <a:gd name="T3" fmla="*/ 39 h 41"/>
                <a:gd name="T4" fmla="*/ 39 w 44"/>
                <a:gd name="T5" fmla="*/ 33 h 41"/>
                <a:gd name="T6" fmla="*/ 43 w 44"/>
                <a:gd name="T7" fmla="*/ 16 h 41"/>
                <a:gd name="T8" fmla="*/ 37 w 44"/>
                <a:gd name="T9" fmla="*/ 6 h 41"/>
                <a:gd name="T10" fmla="*/ 19 w 44"/>
                <a:gd name="T11" fmla="*/ 40 h 41"/>
                <a:gd name="T12" fmla="*/ 23 w 44"/>
                <a:gd name="T13" fmla="*/ 41 h 41"/>
                <a:gd name="T14" fmla="*/ 25 w 44"/>
                <a:gd name="T15" fmla="*/ 41 h 41"/>
                <a:gd name="T16" fmla="*/ 41 w 44"/>
                <a:gd name="T17" fmla="*/ 10 h 41"/>
                <a:gd name="T18" fmla="*/ 37 w 44"/>
                <a:gd name="T19" fmla="*/ 6 h 41"/>
                <a:gd name="T20" fmla="*/ 24 w 44"/>
                <a:gd name="T21" fmla="*/ 0 h 41"/>
                <a:gd name="T22" fmla="*/ 7 w 44"/>
                <a:gd name="T23" fmla="*/ 8 h 41"/>
                <a:gd name="T24" fmla="*/ 10 w 44"/>
                <a:gd name="T25" fmla="*/ 36 h 41"/>
                <a:gd name="T26" fmla="*/ 11 w 44"/>
                <a:gd name="T27" fmla="*/ 36 h 41"/>
                <a:gd name="T28" fmla="*/ 24 w 44"/>
                <a:gd name="T29" fmla="*/ 10 h 41"/>
                <a:gd name="T30" fmla="*/ 22 w 44"/>
                <a:gd name="T31" fmla="*/ 12 h 41"/>
                <a:gd name="T32" fmla="*/ 18 w 44"/>
                <a:gd name="T33" fmla="*/ 12 h 41"/>
                <a:gd name="T34" fmla="*/ 13 w 44"/>
                <a:gd name="T35" fmla="*/ 10 h 41"/>
                <a:gd name="T36" fmla="*/ 18 w 44"/>
                <a:gd name="T37" fmla="*/ 3 h 41"/>
                <a:gd name="T38" fmla="*/ 22 w 44"/>
                <a:gd name="T39" fmla="*/ 2 h 41"/>
                <a:gd name="T40" fmla="*/ 27 w 44"/>
                <a:gd name="T41" fmla="*/ 5 h 41"/>
                <a:gd name="T42" fmla="*/ 27 w 44"/>
                <a:gd name="T43" fmla="*/ 5 h 41"/>
                <a:gd name="T44" fmla="*/ 29 w 44"/>
                <a:gd name="T45" fmla="*/ 1 h 41"/>
                <a:gd name="T46" fmla="*/ 24 w 44"/>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41">
                  <a:moveTo>
                    <a:pt x="43" y="16"/>
                  </a:moveTo>
                  <a:cubicBezTo>
                    <a:pt x="32" y="39"/>
                    <a:pt x="32" y="39"/>
                    <a:pt x="32" y="39"/>
                  </a:cubicBezTo>
                  <a:cubicBezTo>
                    <a:pt x="34" y="38"/>
                    <a:pt x="37" y="36"/>
                    <a:pt x="39" y="33"/>
                  </a:cubicBezTo>
                  <a:cubicBezTo>
                    <a:pt x="43" y="28"/>
                    <a:pt x="44" y="22"/>
                    <a:pt x="43" y="16"/>
                  </a:cubicBezTo>
                  <a:moveTo>
                    <a:pt x="37" y="6"/>
                  </a:moveTo>
                  <a:cubicBezTo>
                    <a:pt x="19" y="40"/>
                    <a:pt x="19" y="40"/>
                    <a:pt x="19" y="40"/>
                  </a:cubicBezTo>
                  <a:cubicBezTo>
                    <a:pt x="20" y="41"/>
                    <a:pt x="22" y="41"/>
                    <a:pt x="23" y="41"/>
                  </a:cubicBezTo>
                  <a:cubicBezTo>
                    <a:pt x="24" y="41"/>
                    <a:pt x="24" y="41"/>
                    <a:pt x="25" y="41"/>
                  </a:cubicBezTo>
                  <a:cubicBezTo>
                    <a:pt x="41" y="10"/>
                    <a:pt x="41" y="10"/>
                    <a:pt x="41" y="10"/>
                  </a:cubicBezTo>
                  <a:cubicBezTo>
                    <a:pt x="40" y="9"/>
                    <a:pt x="39" y="7"/>
                    <a:pt x="37" y="6"/>
                  </a:cubicBezTo>
                  <a:moveTo>
                    <a:pt x="24" y="0"/>
                  </a:moveTo>
                  <a:cubicBezTo>
                    <a:pt x="18" y="0"/>
                    <a:pt x="12" y="3"/>
                    <a:pt x="7" y="8"/>
                  </a:cubicBezTo>
                  <a:cubicBezTo>
                    <a:pt x="0" y="17"/>
                    <a:pt x="2" y="29"/>
                    <a:pt x="10" y="36"/>
                  </a:cubicBezTo>
                  <a:cubicBezTo>
                    <a:pt x="10" y="36"/>
                    <a:pt x="10" y="36"/>
                    <a:pt x="11" y="36"/>
                  </a:cubicBezTo>
                  <a:cubicBezTo>
                    <a:pt x="24" y="10"/>
                    <a:pt x="24" y="10"/>
                    <a:pt x="24" y="10"/>
                  </a:cubicBezTo>
                  <a:cubicBezTo>
                    <a:pt x="23" y="11"/>
                    <a:pt x="23" y="11"/>
                    <a:pt x="22" y="12"/>
                  </a:cubicBezTo>
                  <a:cubicBezTo>
                    <a:pt x="20" y="12"/>
                    <a:pt x="19" y="12"/>
                    <a:pt x="18" y="12"/>
                  </a:cubicBezTo>
                  <a:cubicBezTo>
                    <a:pt x="16" y="12"/>
                    <a:pt x="14" y="12"/>
                    <a:pt x="13" y="10"/>
                  </a:cubicBezTo>
                  <a:cubicBezTo>
                    <a:pt x="12" y="7"/>
                    <a:pt x="15" y="4"/>
                    <a:pt x="18" y="3"/>
                  </a:cubicBezTo>
                  <a:cubicBezTo>
                    <a:pt x="20" y="2"/>
                    <a:pt x="21" y="2"/>
                    <a:pt x="22" y="2"/>
                  </a:cubicBezTo>
                  <a:cubicBezTo>
                    <a:pt x="24" y="2"/>
                    <a:pt x="26" y="3"/>
                    <a:pt x="27" y="5"/>
                  </a:cubicBezTo>
                  <a:cubicBezTo>
                    <a:pt x="27" y="5"/>
                    <a:pt x="27" y="5"/>
                    <a:pt x="27" y="5"/>
                  </a:cubicBezTo>
                  <a:cubicBezTo>
                    <a:pt x="29" y="1"/>
                    <a:pt x="29" y="1"/>
                    <a:pt x="29" y="1"/>
                  </a:cubicBezTo>
                  <a:cubicBezTo>
                    <a:pt x="27" y="0"/>
                    <a:pt x="25"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0" name="Freeform 1263"/>
            <p:cNvSpPr/>
            <p:nvPr/>
          </p:nvSpPr>
          <p:spPr bwMode="auto">
            <a:xfrm>
              <a:off x="581026" y="5430839"/>
              <a:ext cx="7938" cy="4763"/>
            </a:xfrm>
            <a:custGeom>
              <a:avLst/>
              <a:gdLst>
                <a:gd name="T0" fmla="*/ 10 w 15"/>
                <a:gd name="T1" fmla="*/ 0 h 10"/>
                <a:gd name="T2" fmla="*/ 6 w 15"/>
                <a:gd name="T3" fmla="*/ 1 h 10"/>
                <a:gd name="T4" fmla="*/ 1 w 15"/>
                <a:gd name="T5" fmla="*/ 8 h 10"/>
                <a:gd name="T6" fmla="*/ 6 w 15"/>
                <a:gd name="T7" fmla="*/ 10 h 10"/>
                <a:gd name="T8" fmla="*/ 10 w 15"/>
                <a:gd name="T9" fmla="*/ 10 h 10"/>
                <a:gd name="T10" fmla="*/ 12 w 15"/>
                <a:gd name="T11" fmla="*/ 8 h 10"/>
                <a:gd name="T12" fmla="*/ 15 w 15"/>
                <a:gd name="T13" fmla="*/ 3 h 10"/>
                <a:gd name="T14" fmla="*/ 15 w 15"/>
                <a:gd name="T15" fmla="*/ 3 h 10"/>
                <a:gd name="T16" fmla="*/ 10 w 1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10" y="0"/>
                  </a:moveTo>
                  <a:cubicBezTo>
                    <a:pt x="9" y="0"/>
                    <a:pt x="8" y="0"/>
                    <a:pt x="6" y="1"/>
                  </a:cubicBezTo>
                  <a:cubicBezTo>
                    <a:pt x="3" y="2"/>
                    <a:pt x="0" y="5"/>
                    <a:pt x="1" y="8"/>
                  </a:cubicBezTo>
                  <a:cubicBezTo>
                    <a:pt x="2" y="10"/>
                    <a:pt x="4" y="10"/>
                    <a:pt x="6" y="10"/>
                  </a:cubicBezTo>
                  <a:cubicBezTo>
                    <a:pt x="7" y="10"/>
                    <a:pt x="8" y="10"/>
                    <a:pt x="10" y="10"/>
                  </a:cubicBezTo>
                  <a:cubicBezTo>
                    <a:pt x="11" y="9"/>
                    <a:pt x="11" y="9"/>
                    <a:pt x="12" y="8"/>
                  </a:cubicBezTo>
                  <a:cubicBezTo>
                    <a:pt x="15" y="3"/>
                    <a:pt x="15" y="3"/>
                    <a:pt x="15" y="3"/>
                  </a:cubicBezTo>
                  <a:cubicBezTo>
                    <a:pt x="15" y="3"/>
                    <a:pt x="15" y="3"/>
                    <a:pt x="15" y="3"/>
                  </a:cubicBezTo>
                  <a:cubicBezTo>
                    <a:pt x="14" y="1"/>
                    <a:pt x="12"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1" name="Freeform 1264"/>
            <p:cNvSpPr>
              <a:spLocks noEditPoints="1"/>
            </p:cNvSpPr>
            <p:nvPr/>
          </p:nvSpPr>
          <p:spPr bwMode="auto">
            <a:xfrm>
              <a:off x="576264" y="5422901"/>
              <a:ext cx="30163" cy="34925"/>
            </a:xfrm>
            <a:custGeom>
              <a:avLst/>
              <a:gdLst>
                <a:gd name="T0" fmla="*/ 15 w 19"/>
                <a:gd name="T1" fmla="*/ 0 h 22"/>
                <a:gd name="T2" fmla="*/ 11 w 19"/>
                <a:gd name="T3" fmla="*/ 0 h 22"/>
                <a:gd name="T4" fmla="*/ 9 w 19"/>
                <a:gd name="T5" fmla="*/ 5 h 22"/>
                <a:gd name="T6" fmla="*/ 8 w 19"/>
                <a:gd name="T7" fmla="*/ 6 h 22"/>
                <a:gd name="T8" fmla="*/ 7 w 19"/>
                <a:gd name="T9" fmla="*/ 8 h 22"/>
                <a:gd name="T10" fmla="*/ 3 w 19"/>
                <a:gd name="T11" fmla="*/ 16 h 22"/>
                <a:gd name="T12" fmla="*/ 0 w 19"/>
                <a:gd name="T13" fmla="*/ 22 h 22"/>
                <a:gd name="T14" fmla="*/ 4 w 19"/>
                <a:gd name="T15" fmla="*/ 22 h 22"/>
                <a:gd name="T16" fmla="*/ 6 w 19"/>
                <a:gd name="T17" fmla="*/ 18 h 22"/>
                <a:gd name="T18" fmla="*/ 12 w 19"/>
                <a:gd name="T19" fmla="*/ 6 h 22"/>
                <a:gd name="T20" fmla="*/ 15 w 19"/>
                <a:gd name="T21" fmla="*/ 0 h 22"/>
                <a:gd name="T22" fmla="*/ 19 w 19"/>
                <a:gd name="T23" fmla="*/ 0 h 22"/>
                <a:gd name="T24" fmla="*/ 17 w 19"/>
                <a:gd name="T25" fmla="*/ 0 h 22"/>
                <a:gd name="T26" fmla="*/ 13 w 19"/>
                <a:gd name="T27" fmla="*/ 8 h 22"/>
                <a:gd name="T28" fmla="*/ 8 w 19"/>
                <a:gd name="T29" fmla="*/ 18 h 22"/>
                <a:gd name="T30" fmla="*/ 6 w 19"/>
                <a:gd name="T31" fmla="*/ 22 h 22"/>
                <a:gd name="T32" fmla="*/ 8 w 19"/>
                <a:gd name="T33" fmla="*/ 22 h 22"/>
                <a:gd name="T34" fmla="*/ 10 w 19"/>
                <a:gd name="T35" fmla="*/ 17 h 22"/>
                <a:gd name="T36" fmla="*/ 14 w 19"/>
                <a:gd name="T37" fmla="*/ 10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5" y="0"/>
                  </a:moveTo>
                  <a:lnTo>
                    <a:pt x="11" y="0"/>
                  </a:lnTo>
                  <a:lnTo>
                    <a:pt x="9" y="5"/>
                  </a:lnTo>
                  <a:lnTo>
                    <a:pt x="8" y="6"/>
                  </a:lnTo>
                  <a:lnTo>
                    <a:pt x="7" y="8"/>
                  </a:lnTo>
                  <a:lnTo>
                    <a:pt x="3" y="16"/>
                  </a:lnTo>
                  <a:lnTo>
                    <a:pt x="0" y="22"/>
                  </a:lnTo>
                  <a:lnTo>
                    <a:pt x="4" y="22"/>
                  </a:lnTo>
                  <a:lnTo>
                    <a:pt x="6" y="18"/>
                  </a:lnTo>
                  <a:lnTo>
                    <a:pt x="12" y="6"/>
                  </a:lnTo>
                  <a:lnTo>
                    <a:pt x="15" y="0"/>
                  </a:lnTo>
                  <a:close/>
                  <a:moveTo>
                    <a:pt x="19" y="0"/>
                  </a:moveTo>
                  <a:lnTo>
                    <a:pt x="17" y="0"/>
                  </a:lnTo>
                  <a:lnTo>
                    <a:pt x="13" y="8"/>
                  </a:lnTo>
                  <a:lnTo>
                    <a:pt x="8" y="18"/>
                  </a:lnTo>
                  <a:lnTo>
                    <a:pt x="6" y="22"/>
                  </a:lnTo>
                  <a:lnTo>
                    <a:pt x="8" y="22"/>
                  </a:lnTo>
                  <a:lnTo>
                    <a:pt x="10" y="17"/>
                  </a:lnTo>
                  <a:lnTo>
                    <a:pt x="14" y="10"/>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2" name="Freeform 1265"/>
            <p:cNvSpPr>
              <a:spLocks noEditPoints="1"/>
            </p:cNvSpPr>
            <p:nvPr/>
          </p:nvSpPr>
          <p:spPr bwMode="auto">
            <a:xfrm>
              <a:off x="576264" y="5422901"/>
              <a:ext cx="30163" cy="34925"/>
            </a:xfrm>
            <a:custGeom>
              <a:avLst/>
              <a:gdLst>
                <a:gd name="T0" fmla="*/ 15 w 19"/>
                <a:gd name="T1" fmla="*/ 0 h 22"/>
                <a:gd name="T2" fmla="*/ 11 w 19"/>
                <a:gd name="T3" fmla="*/ 0 h 22"/>
                <a:gd name="T4" fmla="*/ 9 w 19"/>
                <a:gd name="T5" fmla="*/ 5 h 22"/>
                <a:gd name="T6" fmla="*/ 8 w 19"/>
                <a:gd name="T7" fmla="*/ 6 h 22"/>
                <a:gd name="T8" fmla="*/ 7 w 19"/>
                <a:gd name="T9" fmla="*/ 8 h 22"/>
                <a:gd name="T10" fmla="*/ 3 w 19"/>
                <a:gd name="T11" fmla="*/ 16 h 22"/>
                <a:gd name="T12" fmla="*/ 0 w 19"/>
                <a:gd name="T13" fmla="*/ 22 h 22"/>
                <a:gd name="T14" fmla="*/ 4 w 19"/>
                <a:gd name="T15" fmla="*/ 22 h 22"/>
                <a:gd name="T16" fmla="*/ 6 w 19"/>
                <a:gd name="T17" fmla="*/ 18 h 22"/>
                <a:gd name="T18" fmla="*/ 12 w 19"/>
                <a:gd name="T19" fmla="*/ 6 h 22"/>
                <a:gd name="T20" fmla="*/ 15 w 19"/>
                <a:gd name="T21" fmla="*/ 0 h 22"/>
                <a:gd name="T22" fmla="*/ 19 w 19"/>
                <a:gd name="T23" fmla="*/ 0 h 22"/>
                <a:gd name="T24" fmla="*/ 17 w 19"/>
                <a:gd name="T25" fmla="*/ 0 h 22"/>
                <a:gd name="T26" fmla="*/ 13 w 19"/>
                <a:gd name="T27" fmla="*/ 8 h 22"/>
                <a:gd name="T28" fmla="*/ 8 w 19"/>
                <a:gd name="T29" fmla="*/ 18 h 22"/>
                <a:gd name="T30" fmla="*/ 6 w 19"/>
                <a:gd name="T31" fmla="*/ 22 h 22"/>
                <a:gd name="T32" fmla="*/ 8 w 19"/>
                <a:gd name="T33" fmla="*/ 22 h 22"/>
                <a:gd name="T34" fmla="*/ 10 w 19"/>
                <a:gd name="T35" fmla="*/ 17 h 22"/>
                <a:gd name="T36" fmla="*/ 14 w 19"/>
                <a:gd name="T37" fmla="*/ 10 h 22"/>
                <a:gd name="T38" fmla="*/ 19 w 1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5" y="0"/>
                  </a:moveTo>
                  <a:lnTo>
                    <a:pt x="11" y="0"/>
                  </a:lnTo>
                  <a:lnTo>
                    <a:pt x="9" y="5"/>
                  </a:lnTo>
                  <a:lnTo>
                    <a:pt x="8" y="6"/>
                  </a:lnTo>
                  <a:lnTo>
                    <a:pt x="7" y="8"/>
                  </a:lnTo>
                  <a:lnTo>
                    <a:pt x="3" y="16"/>
                  </a:lnTo>
                  <a:lnTo>
                    <a:pt x="0" y="22"/>
                  </a:lnTo>
                  <a:lnTo>
                    <a:pt x="4" y="22"/>
                  </a:lnTo>
                  <a:lnTo>
                    <a:pt x="6" y="18"/>
                  </a:lnTo>
                  <a:lnTo>
                    <a:pt x="12" y="6"/>
                  </a:lnTo>
                  <a:lnTo>
                    <a:pt x="15" y="0"/>
                  </a:lnTo>
                  <a:moveTo>
                    <a:pt x="19" y="0"/>
                  </a:moveTo>
                  <a:lnTo>
                    <a:pt x="17" y="0"/>
                  </a:lnTo>
                  <a:lnTo>
                    <a:pt x="13" y="8"/>
                  </a:lnTo>
                  <a:lnTo>
                    <a:pt x="8" y="18"/>
                  </a:lnTo>
                  <a:lnTo>
                    <a:pt x="6" y="22"/>
                  </a:lnTo>
                  <a:lnTo>
                    <a:pt x="8" y="22"/>
                  </a:lnTo>
                  <a:lnTo>
                    <a:pt x="10" y="17"/>
                  </a:lnTo>
                  <a:lnTo>
                    <a:pt x="14" y="1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3" name="Freeform 1266"/>
            <p:cNvSpPr/>
            <p:nvPr/>
          </p:nvSpPr>
          <p:spPr bwMode="auto">
            <a:xfrm>
              <a:off x="561976" y="5422901"/>
              <a:ext cx="52388" cy="34925"/>
            </a:xfrm>
            <a:custGeom>
              <a:avLst/>
              <a:gdLst>
                <a:gd name="T0" fmla="*/ 17 w 100"/>
                <a:gd name="T1" fmla="*/ 68 h 68"/>
                <a:gd name="T2" fmla="*/ 0 w 100"/>
                <a:gd name="T3" fmla="*/ 51 h 68"/>
                <a:gd name="T4" fmla="*/ 0 w 100"/>
                <a:gd name="T5" fmla="*/ 16 h 68"/>
                <a:gd name="T6" fmla="*/ 17 w 100"/>
                <a:gd name="T7" fmla="*/ 0 h 68"/>
                <a:gd name="T8" fmla="*/ 84 w 100"/>
                <a:gd name="T9" fmla="*/ 0 h 68"/>
                <a:gd name="T10" fmla="*/ 84 w 100"/>
                <a:gd name="T11" fmla="*/ 1 h 68"/>
                <a:gd name="T12" fmla="*/ 84 w 100"/>
                <a:gd name="T13" fmla="*/ 2 h 68"/>
                <a:gd name="T14" fmla="*/ 17 w 100"/>
                <a:gd name="T15" fmla="*/ 2 h 68"/>
                <a:gd name="T16" fmla="*/ 3 w 100"/>
                <a:gd name="T17" fmla="*/ 16 h 68"/>
                <a:gd name="T18" fmla="*/ 3 w 100"/>
                <a:gd name="T19" fmla="*/ 51 h 68"/>
                <a:gd name="T20" fmla="*/ 17 w 100"/>
                <a:gd name="T21" fmla="*/ 65 h 68"/>
                <a:gd name="T22" fmla="*/ 84 w 100"/>
                <a:gd name="T23" fmla="*/ 65 h 68"/>
                <a:gd name="T24" fmla="*/ 98 w 100"/>
                <a:gd name="T25" fmla="*/ 51 h 68"/>
                <a:gd name="T26" fmla="*/ 98 w 100"/>
                <a:gd name="T27" fmla="*/ 16 h 68"/>
                <a:gd name="T28" fmla="*/ 84 w 100"/>
                <a:gd name="T29" fmla="*/ 2 h 68"/>
                <a:gd name="T30" fmla="*/ 84 w 100"/>
                <a:gd name="T31" fmla="*/ 1 h 68"/>
                <a:gd name="T32" fmla="*/ 84 w 100"/>
                <a:gd name="T33" fmla="*/ 0 h 68"/>
                <a:gd name="T34" fmla="*/ 100 w 100"/>
                <a:gd name="T35" fmla="*/ 16 h 68"/>
                <a:gd name="T36" fmla="*/ 100 w 100"/>
                <a:gd name="T37" fmla="*/ 51 h 68"/>
                <a:gd name="T38" fmla="*/ 84 w 100"/>
                <a:gd name="T39" fmla="*/ 68 h 68"/>
                <a:gd name="T40" fmla="*/ 17 w 100"/>
                <a:gd name="T4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8">
                  <a:moveTo>
                    <a:pt x="17" y="68"/>
                  </a:moveTo>
                  <a:cubicBezTo>
                    <a:pt x="8" y="68"/>
                    <a:pt x="0" y="60"/>
                    <a:pt x="0" y="51"/>
                  </a:cubicBezTo>
                  <a:cubicBezTo>
                    <a:pt x="0" y="16"/>
                    <a:pt x="0" y="16"/>
                    <a:pt x="0" y="16"/>
                  </a:cubicBezTo>
                  <a:cubicBezTo>
                    <a:pt x="0" y="7"/>
                    <a:pt x="8" y="0"/>
                    <a:pt x="17" y="0"/>
                  </a:cubicBezTo>
                  <a:cubicBezTo>
                    <a:pt x="84" y="0"/>
                    <a:pt x="84" y="0"/>
                    <a:pt x="84" y="0"/>
                  </a:cubicBezTo>
                  <a:cubicBezTo>
                    <a:pt x="84" y="1"/>
                    <a:pt x="84" y="1"/>
                    <a:pt x="84" y="1"/>
                  </a:cubicBezTo>
                  <a:cubicBezTo>
                    <a:pt x="84" y="2"/>
                    <a:pt x="84" y="2"/>
                    <a:pt x="84" y="2"/>
                  </a:cubicBezTo>
                  <a:cubicBezTo>
                    <a:pt x="17" y="2"/>
                    <a:pt x="17" y="2"/>
                    <a:pt x="17" y="2"/>
                  </a:cubicBezTo>
                  <a:cubicBezTo>
                    <a:pt x="9" y="2"/>
                    <a:pt x="3" y="9"/>
                    <a:pt x="3" y="16"/>
                  </a:cubicBezTo>
                  <a:cubicBezTo>
                    <a:pt x="3" y="51"/>
                    <a:pt x="3" y="51"/>
                    <a:pt x="3" y="51"/>
                  </a:cubicBezTo>
                  <a:cubicBezTo>
                    <a:pt x="3" y="59"/>
                    <a:pt x="9" y="65"/>
                    <a:pt x="17" y="65"/>
                  </a:cubicBezTo>
                  <a:cubicBezTo>
                    <a:pt x="84" y="65"/>
                    <a:pt x="84" y="65"/>
                    <a:pt x="84" y="65"/>
                  </a:cubicBezTo>
                  <a:cubicBezTo>
                    <a:pt x="91" y="65"/>
                    <a:pt x="98" y="59"/>
                    <a:pt x="98" y="51"/>
                  </a:cubicBezTo>
                  <a:cubicBezTo>
                    <a:pt x="98" y="16"/>
                    <a:pt x="98" y="16"/>
                    <a:pt x="98" y="16"/>
                  </a:cubicBezTo>
                  <a:cubicBezTo>
                    <a:pt x="98" y="9"/>
                    <a:pt x="91" y="2"/>
                    <a:pt x="84" y="2"/>
                  </a:cubicBezTo>
                  <a:cubicBezTo>
                    <a:pt x="84" y="1"/>
                    <a:pt x="84" y="1"/>
                    <a:pt x="84" y="1"/>
                  </a:cubicBezTo>
                  <a:cubicBezTo>
                    <a:pt x="84" y="0"/>
                    <a:pt x="84" y="0"/>
                    <a:pt x="84" y="0"/>
                  </a:cubicBezTo>
                  <a:cubicBezTo>
                    <a:pt x="93" y="0"/>
                    <a:pt x="100" y="7"/>
                    <a:pt x="100" y="16"/>
                  </a:cubicBezTo>
                  <a:cubicBezTo>
                    <a:pt x="100" y="51"/>
                    <a:pt x="100" y="51"/>
                    <a:pt x="100" y="51"/>
                  </a:cubicBezTo>
                  <a:cubicBezTo>
                    <a:pt x="100" y="60"/>
                    <a:pt x="93" y="68"/>
                    <a:pt x="84" y="68"/>
                  </a:cubicBezTo>
                  <a:lnTo>
                    <a:pt x="17" y="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4" name="Freeform 1267"/>
            <p:cNvSpPr/>
            <p:nvPr/>
          </p:nvSpPr>
          <p:spPr bwMode="auto">
            <a:xfrm>
              <a:off x="617539" y="5449889"/>
              <a:ext cx="26988" cy="11113"/>
            </a:xfrm>
            <a:custGeom>
              <a:avLst/>
              <a:gdLst>
                <a:gd name="T0" fmla="*/ 45 w 49"/>
                <a:gd name="T1" fmla="*/ 19 h 21"/>
                <a:gd name="T2" fmla="*/ 41 w 49"/>
                <a:gd name="T3" fmla="*/ 10 h 21"/>
                <a:gd name="T4" fmla="*/ 26 w 49"/>
                <a:gd name="T5" fmla="*/ 4 h 21"/>
                <a:gd name="T6" fmla="*/ 11 w 49"/>
                <a:gd name="T7" fmla="*/ 10 h 21"/>
                <a:gd name="T8" fmla="*/ 5 w 49"/>
                <a:gd name="T9" fmla="*/ 19 h 21"/>
                <a:gd name="T10" fmla="*/ 4 w 49"/>
                <a:gd name="T11" fmla="*/ 20 h 21"/>
                <a:gd name="T12" fmla="*/ 4 w 49"/>
                <a:gd name="T13" fmla="*/ 20 h 21"/>
                <a:gd name="T14" fmla="*/ 2 w 49"/>
                <a:gd name="T15" fmla="*/ 21 h 21"/>
                <a:gd name="T16" fmla="*/ 1 w 49"/>
                <a:gd name="T17" fmla="*/ 18 h 21"/>
                <a:gd name="T18" fmla="*/ 7 w 49"/>
                <a:gd name="T19" fmla="*/ 9 h 21"/>
                <a:gd name="T20" fmla="*/ 26 w 49"/>
                <a:gd name="T21" fmla="*/ 0 h 21"/>
                <a:gd name="T22" fmla="*/ 44 w 49"/>
                <a:gd name="T23" fmla="*/ 8 h 21"/>
                <a:gd name="T24" fmla="*/ 49 w 49"/>
                <a:gd name="T25" fmla="*/ 19 h 21"/>
                <a:gd name="T26" fmla="*/ 47 w 49"/>
                <a:gd name="T27" fmla="*/ 21 h 21"/>
                <a:gd name="T28" fmla="*/ 45 w 49"/>
                <a:gd name="T2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21">
                  <a:moveTo>
                    <a:pt x="45" y="19"/>
                  </a:moveTo>
                  <a:cubicBezTo>
                    <a:pt x="45" y="18"/>
                    <a:pt x="44" y="14"/>
                    <a:pt x="41" y="10"/>
                  </a:cubicBezTo>
                  <a:cubicBezTo>
                    <a:pt x="38" y="7"/>
                    <a:pt x="33" y="4"/>
                    <a:pt x="26" y="4"/>
                  </a:cubicBezTo>
                  <a:cubicBezTo>
                    <a:pt x="19" y="4"/>
                    <a:pt x="15" y="7"/>
                    <a:pt x="11" y="10"/>
                  </a:cubicBezTo>
                  <a:cubicBezTo>
                    <a:pt x="7" y="14"/>
                    <a:pt x="5" y="18"/>
                    <a:pt x="5" y="19"/>
                  </a:cubicBezTo>
                  <a:cubicBezTo>
                    <a:pt x="4" y="19"/>
                    <a:pt x="4" y="20"/>
                    <a:pt x="4" y="20"/>
                  </a:cubicBezTo>
                  <a:cubicBezTo>
                    <a:pt x="4" y="20"/>
                    <a:pt x="4" y="20"/>
                    <a:pt x="4" y="20"/>
                  </a:cubicBezTo>
                  <a:cubicBezTo>
                    <a:pt x="4" y="21"/>
                    <a:pt x="3" y="21"/>
                    <a:pt x="2" y="21"/>
                  </a:cubicBezTo>
                  <a:cubicBezTo>
                    <a:pt x="1" y="20"/>
                    <a:pt x="0" y="19"/>
                    <a:pt x="1" y="18"/>
                  </a:cubicBezTo>
                  <a:cubicBezTo>
                    <a:pt x="1" y="18"/>
                    <a:pt x="3" y="14"/>
                    <a:pt x="7" y="9"/>
                  </a:cubicBezTo>
                  <a:cubicBezTo>
                    <a:pt x="11" y="5"/>
                    <a:pt x="17" y="0"/>
                    <a:pt x="26" y="0"/>
                  </a:cubicBezTo>
                  <a:cubicBezTo>
                    <a:pt x="34" y="0"/>
                    <a:pt x="40" y="3"/>
                    <a:pt x="44" y="8"/>
                  </a:cubicBezTo>
                  <a:cubicBezTo>
                    <a:pt x="47" y="12"/>
                    <a:pt x="49" y="17"/>
                    <a:pt x="49" y="19"/>
                  </a:cubicBezTo>
                  <a:cubicBezTo>
                    <a:pt x="49" y="20"/>
                    <a:pt x="48" y="21"/>
                    <a:pt x="47" y="21"/>
                  </a:cubicBezTo>
                  <a:cubicBezTo>
                    <a:pt x="46" y="21"/>
                    <a:pt x="45" y="20"/>
                    <a:pt x="4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5" name="Freeform 1268"/>
            <p:cNvSpPr/>
            <p:nvPr/>
          </p:nvSpPr>
          <p:spPr bwMode="auto">
            <a:xfrm>
              <a:off x="525464" y="5429251"/>
              <a:ext cx="28575" cy="42863"/>
            </a:xfrm>
            <a:custGeom>
              <a:avLst/>
              <a:gdLst>
                <a:gd name="T0" fmla="*/ 54 w 55"/>
                <a:gd name="T1" fmla="*/ 26 h 79"/>
                <a:gd name="T2" fmla="*/ 24 w 55"/>
                <a:gd name="T3" fmla="*/ 7 h 79"/>
                <a:gd name="T4" fmla="*/ 11 w 55"/>
                <a:gd name="T5" fmla="*/ 50 h 79"/>
                <a:gd name="T6" fmla="*/ 55 w 55"/>
                <a:gd name="T7" fmla="*/ 56 h 79"/>
                <a:gd name="T8" fmla="*/ 54 w 55"/>
                <a:gd name="T9" fmla="*/ 26 h 79"/>
              </a:gdLst>
              <a:ahLst/>
              <a:cxnLst>
                <a:cxn ang="0">
                  <a:pos x="T0" y="T1"/>
                </a:cxn>
                <a:cxn ang="0">
                  <a:pos x="T2" y="T3"/>
                </a:cxn>
                <a:cxn ang="0">
                  <a:pos x="T4" y="T5"/>
                </a:cxn>
                <a:cxn ang="0">
                  <a:pos x="T6" y="T7"/>
                </a:cxn>
                <a:cxn ang="0">
                  <a:pos x="T8" y="T9"/>
                </a:cxn>
              </a:cxnLst>
              <a:rect l="0" t="0" r="r" b="b"/>
              <a:pathLst>
                <a:path w="55" h="79">
                  <a:moveTo>
                    <a:pt x="54" y="26"/>
                  </a:moveTo>
                  <a:cubicBezTo>
                    <a:pt x="54" y="26"/>
                    <a:pt x="47" y="0"/>
                    <a:pt x="24" y="7"/>
                  </a:cubicBezTo>
                  <a:cubicBezTo>
                    <a:pt x="0" y="13"/>
                    <a:pt x="2" y="39"/>
                    <a:pt x="11" y="50"/>
                  </a:cubicBezTo>
                  <a:cubicBezTo>
                    <a:pt x="19" y="62"/>
                    <a:pt x="48" y="79"/>
                    <a:pt x="55" y="56"/>
                  </a:cubicBezTo>
                  <a:cubicBezTo>
                    <a:pt x="55" y="41"/>
                    <a:pt x="54" y="26"/>
                    <a:pt x="54"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6" name="Freeform 1269"/>
            <p:cNvSpPr/>
            <p:nvPr/>
          </p:nvSpPr>
          <p:spPr bwMode="auto">
            <a:xfrm>
              <a:off x="525464" y="5429251"/>
              <a:ext cx="28575" cy="42863"/>
            </a:xfrm>
            <a:custGeom>
              <a:avLst/>
              <a:gdLst>
                <a:gd name="T0" fmla="*/ 24 w 55"/>
                <a:gd name="T1" fmla="*/ 7 h 79"/>
                <a:gd name="T2" fmla="*/ 54 w 55"/>
                <a:gd name="T3" fmla="*/ 26 h 79"/>
                <a:gd name="T4" fmla="*/ 54 w 55"/>
                <a:gd name="T5" fmla="*/ 27 h 79"/>
                <a:gd name="T6" fmla="*/ 22 w 55"/>
                <a:gd name="T7" fmla="*/ 10 h 79"/>
                <a:gd name="T8" fmla="*/ 20 w 55"/>
                <a:gd name="T9" fmla="*/ 55 h 79"/>
                <a:gd name="T10" fmla="*/ 55 w 55"/>
                <a:gd name="T11" fmla="*/ 56 h 79"/>
                <a:gd name="T12" fmla="*/ 11 w 55"/>
                <a:gd name="T13" fmla="*/ 50 h 79"/>
                <a:gd name="T14" fmla="*/ 24 w 55"/>
                <a:gd name="T15" fmla="*/ 7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9">
                  <a:moveTo>
                    <a:pt x="24" y="7"/>
                  </a:moveTo>
                  <a:cubicBezTo>
                    <a:pt x="47" y="0"/>
                    <a:pt x="54" y="26"/>
                    <a:pt x="54" y="26"/>
                  </a:cubicBezTo>
                  <a:cubicBezTo>
                    <a:pt x="54" y="27"/>
                    <a:pt x="54" y="27"/>
                    <a:pt x="54" y="27"/>
                  </a:cubicBezTo>
                  <a:cubicBezTo>
                    <a:pt x="54" y="27"/>
                    <a:pt x="43" y="5"/>
                    <a:pt x="22" y="10"/>
                  </a:cubicBezTo>
                  <a:cubicBezTo>
                    <a:pt x="0" y="15"/>
                    <a:pt x="10" y="50"/>
                    <a:pt x="20" y="55"/>
                  </a:cubicBezTo>
                  <a:cubicBezTo>
                    <a:pt x="30" y="60"/>
                    <a:pt x="45" y="69"/>
                    <a:pt x="55" y="56"/>
                  </a:cubicBezTo>
                  <a:cubicBezTo>
                    <a:pt x="48" y="79"/>
                    <a:pt x="19" y="62"/>
                    <a:pt x="11" y="50"/>
                  </a:cubicBezTo>
                  <a:cubicBezTo>
                    <a:pt x="2" y="39"/>
                    <a:pt x="0" y="13"/>
                    <a:pt x="2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7" name="Freeform 1270"/>
            <p:cNvSpPr/>
            <p:nvPr/>
          </p:nvSpPr>
          <p:spPr bwMode="auto">
            <a:xfrm>
              <a:off x="534989" y="5438776"/>
              <a:ext cx="12700" cy="11113"/>
            </a:xfrm>
            <a:custGeom>
              <a:avLst/>
              <a:gdLst>
                <a:gd name="T0" fmla="*/ 24 w 24"/>
                <a:gd name="T1" fmla="*/ 17 h 22"/>
                <a:gd name="T2" fmla="*/ 21 w 24"/>
                <a:gd name="T3" fmla="*/ 7 h 22"/>
                <a:gd name="T4" fmla="*/ 21 w 24"/>
                <a:gd name="T5" fmla="*/ 7 h 22"/>
                <a:gd name="T6" fmla="*/ 13 w 24"/>
                <a:gd name="T7" fmla="*/ 1 h 22"/>
                <a:gd name="T8" fmla="*/ 9 w 24"/>
                <a:gd name="T9" fmla="*/ 0 h 22"/>
                <a:gd name="T10" fmla="*/ 7 w 24"/>
                <a:gd name="T11" fmla="*/ 2 h 22"/>
                <a:gd name="T12" fmla="*/ 9 w 24"/>
                <a:gd name="T13" fmla="*/ 4 h 22"/>
                <a:gd name="T14" fmla="*/ 9 w 24"/>
                <a:gd name="T15" fmla="*/ 4 h 22"/>
                <a:gd name="T16" fmla="*/ 12 w 24"/>
                <a:gd name="T17" fmla="*/ 4 h 22"/>
                <a:gd name="T18" fmla="*/ 16 w 24"/>
                <a:gd name="T19" fmla="*/ 7 h 22"/>
                <a:gd name="T20" fmla="*/ 12 w 24"/>
                <a:gd name="T21" fmla="*/ 8 h 22"/>
                <a:gd name="T22" fmla="*/ 1 w 24"/>
                <a:gd name="T23" fmla="*/ 19 h 22"/>
                <a:gd name="T24" fmla="*/ 1 w 24"/>
                <a:gd name="T25" fmla="*/ 20 h 22"/>
                <a:gd name="T26" fmla="*/ 2 w 24"/>
                <a:gd name="T27" fmla="*/ 22 h 22"/>
                <a:gd name="T28" fmla="*/ 2 w 24"/>
                <a:gd name="T29" fmla="*/ 22 h 22"/>
                <a:gd name="T30" fmla="*/ 4 w 24"/>
                <a:gd name="T31" fmla="*/ 21 h 22"/>
                <a:gd name="T32" fmla="*/ 4 w 24"/>
                <a:gd name="T33" fmla="*/ 20 h 22"/>
                <a:gd name="T34" fmla="*/ 13 w 24"/>
                <a:gd name="T35" fmla="*/ 11 h 22"/>
                <a:gd name="T36" fmla="*/ 17 w 24"/>
                <a:gd name="T37" fmla="*/ 10 h 22"/>
                <a:gd name="T38" fmla="*/ 18 w 24"/>
                <a:gd name="T39" fmla="*/ 10 h 22"/>
                <a:gd name="T40" fmla="*/ 20 w 24"/>
                <a:gd name="T41" fmla="*/ 18 h 22"/>
                <a:gd name="T42" fmla="*/ 21 w 24"/>
                <a:gd name="T43" fmla="*/ 19 h 22"/>
                <a:gd name="T44" fmla="*/ 22 w 24"/>
                <a:gd name="T45" fmla="*/ 19 h 22"/>
                <a:gd name="T46" fmla="*/ 24 w 24"/>
                <a:gd name="T4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2">
                  <a:moveTo>
                    <a:pt x="24" y="17"/>
                  </a:moveTo>
                  <a:cubicBezTo>
                    <a:pt x="23" y="13"/>
                    <a:pt x="22" y="10"/>
                    <a:pt x="21" y="7"/>
                  </a:cubicBezTo>
                  <a:cubicBezTo>
                    <a:pt x="21" y="7"/>
                    <a:pt x="21" y="7"/>
                    <a:pt x="21" y="7"/>
                  </a:cubicBezTo>
                  <a:cubicBezTo>
                    <a:pt x="18" y="3"/>
                    <a:pt x="16" y="2"/>
                    <a:pt x="13" y="1"/>
                  </a:cubicBezTo>
                  <a:cubicBezTo>
                    <a:pt x="11" y="0"/>
                    <a:pt x="10" y="0"/>
                    <a:pt x="9" y="0"/>
                  </a:cubicBezTo>
                  <a:cubicBezTo>
                    <a:pt x="8" y="0"/>
                    <a:pt x="8" y="1"/>
                    <a:pt x="7" y="2"/>
                  </a:cubicBezTo>
                  <a:cubicBezTo>
                    <a:pt x="7" y="3"/>
                    <a:pt x="8" y="4"/>
                    <a:pt x="9" y="4"/>
                  </a:cubicBezTo>
                  <a:cubicBezTo>
                    <a:pt x="9" y="4"/>
                    <a:pt x="9" y="4"/>
                    <a:pt x="9" y="4"/>
                  </a:cubicBezTo>
                  <a:cubicBezTo>
                    <a:pt x="10" y="4"/>
                    <a:pt x="11" y="4"/>
                    <a:pt x="12" y="4"/>
                  </a:cubicBezTo>
                  <a:cubicBezTo>
                    <a:pt x="13" y="5"/>
                    <a:pt x="14" y="5"/>
                    <a:pt x="16" y="7"/>
                  </a:cubicBezTo>
                  <a:cubicBezTo>
                    <a:pt x="15" y="7"/>
                    <a:pt x="13" y="8"/>
                    <a:pt x="12" y="8"/>
                  </a:cubicBezTo>
                  <a:cubicBezTo>
                    <a:pt x="8" y="10"/>
                    <a:pt x="4" y="13"/>
                    <a:pt x="1" y="19"/>
                  </a:cubicBezTo>
                  <a:cubicBezTo>
                    <a:pt x="1" y="19"/>
                    <a:pt x="1" y="19"/>
                    <a:pt x="1" y="20"/>
                  </a:cubicBezTo>
                  <a:cubicBezTo>
                    <a:pt x="0" y="21"/>
                    <a:pt x="1" y="22"/>
                    <a:pt x="2" y="22"/>
                  </a:cubicBezTo>
                  <a:cubicBezTo>
                    <a:pt x="2" y="22"/>
                    <a:pt x="2" y="22"/>
                    <a:pt x="2" y="22"/>
                  </a:cubicBezTo>
                  <a:cubicBezTo>
                    <a:pt x="3" y="22"/>
                    <a:pt x="4" y="22"/>
                    <a:pt x="4" y="21"/>
                  </a:cubicBezTo>
                  <a:cubicBezTo>
                    <a:pt x="4" y="20"/>
                    <a:pt x="4" y="20"/>
                    <a:pt x="4" y="20"/>
                  </a:cubicBezTo>
                  <a:cubicBezTo>
                    <a:pt x="6" y="15"/>
                    <a:pt x="10" y="13"/>
                    <a:pt x="13" y="11"/>
                  </a:cubicBezTo>
                  <a:cubicBezTo>
                    <a:pt x="15" y="11"/>
                    <a:pt x="16" y="10"/>
                    <a:pt x="17" y="10"/>
                  </a:cubicBezTo>
                  <a:cubicBezTo>
                    <a:pt x="18" y="10"/>
                    <a:pt x="18" y="10"/>
                    <a:pt x="18" y="10"/>
                  </a:cubicBezTo>
                  <a:cubicBezTo>
                    <a:pt x="19" y="12"/>
                    <a:pt x="20" y="14"/>
                    <a:pt x="20" y="18"/>
                  </a:cubicBezTo>
                  <a:cubicBezTo>
                    <a:pt x="20" y="18"/>
                    <a:pt x="21" y="19"/>
                    <a:pt x="21" y="19"/>
                  </a:cubicBezTo>
                  <a:cubicBezTo>
                    <a:pt x="22" y="19"/>
                    <a:pt x="22" y="19"/>
                    <a:pt x="22" y="19"/>
                  </a:cubicBezTo>
                  <a:cubicBezTo>
                    <a:pt x="23" y="19"/>
                    <a:pt x="24" y="18"/>
                    <a:pt x="24"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8" name="Freeform 1271"/>
            <p:cNvSpPr/>
            <p:nvPr/>
          </p:nvSpPr>
          <p:spPr bwMode="auto">
            <a:xfrm>
              <a:off x="706439" y="5429251"/>
              <a:ext cx="30163" cy="42863"/>
            </a:xfrm>
            <a:custGeom>
              <a:avLst/>
              <a:gdLst>
                <a:gd name="T0" fmla="*/ 2 w 55"/>
                <a:gd name="T1" fmla="*/ 26 h 79"/>
                <a:gd name="T2" fmla="*/ 31 w 55"/>
                <a:gd name="T3" fmla="*/ 7 h 79"/>
                <a:gd name="T4" fmla="*/ 45 w 55"/>
                <a:gd name="T5" fmla="*/ 50 h 79"/>
                <a:gd name="T6" fmla="*/ 0 w 55"/>
                <a:gd name="T7" fmla="*/ 56 h 79"/>
                <a:gd name="T8" fmla="*/ 2 w 55"/>
                <a:gd name="T9" fmla="*/ 26 h 79"/>
              </a:gdLst>
              <a:ahLst/>
              <a:cxnLst>
                <a:cxn ang="0">
                  <a:pos x="T0" y="T1"/>
                </a:cxn>
                <a:cxn ang="0">
                  <a:pos x="T2" y="T3"/>
                </a:cxn>
                <a:cxn ang="0">
                  <a:pos x="T4" y="T5"/>
                </a:cxn>
                <a:cxn ang="0">
                  <a:pos x="T6" y="T7"/>
                </a:cxn>
                <a:cxn ang="0">
                  <a:pos x="T8" y="T9"/>
                </a:cxn>
              </a:cxnLst>
              <a:rect l="0" t="0" r="r" b="b"/>
              <a:pathLst>
                <a:path w="55" h="79">
                  <a:moveTo>
                    <a:pt x="2" y="26"/>
                  </a:moveTo>
                  <a:cubicBezTo>
                    <a:pt x="2" y="26"/>
                    <a:pt x="8" y="0"/>
                    <a:pt x="31" y="7"/>
                  </a:cubicBezTo>
                  <a:cubicBezTo>
                    <a:pt x="55" y="13"/>
                    <a:pt x="53" y="39"/>
                    <a:pt x="45" y="50"/>
                  </a:cubicBezTo>
                  <a:cubicBezTo>
                    <a:pt x="36" y="62"/>
                    <a:pt x="7" y="79"/>
                    <a:pt x="0" y="56"/>
                  </a:cubicBezTo>
                  <a:cubicBezTo>
                    <a:pt x="0" y="41"/>
                    <a:pt x="2" y="26"/>
                    <a:pt x="2"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9" name="Freeform 1272"/>
            <p:cNvSpPr/>
            <p:nvPr/>
          </p:nvSpPr>
          <p:spPr bwMode="auto">
            <a:xfrm>
              <a:off x="706439" y="5429251"/>
              <a:ext cx="30163" cy="42863"/>
            </a:xfrm>
            <a:custGeom>
              <a:avLst/>
              <a:gdLst>
                <a:gd name="T0" fmla="*/ 31 w 55"/>
                <a:gd name="T1" fmla="*/ 7 h 79"/>
                <a:gd name="T2" fmla="*/ 2 w 55"/>
                <a:gd name="T3" fmla="*/ 26 h 79"/>
                <a:gd name="T4" fmla="*/ 2 w 55"/>
                <a:gd name="T5" fmla="*/ 27 h 79"/>
                <a:gd name="T6" fmla="*/ 33 w 55"/>
                <a:gd name="T7" fmla="*/ 10 h 79"/>
                <a:gd name="T8" fmla="*/ 35 w 55"/>
                <a:gd name="T9" fmla="*/ 55 h 79"/>
                <a:gd name="T10" fmla="*/ 0 w 55"/>
                <a:gd name="T11" fmla="*/ 56 h 79"/>
                <a:gd name="T12" fmla="*/ 45 w 55"/>
                <a:gd name="T13" fmla="*/ 50 h 79"/>
                <a:gd name="T14" fmla="*/ 31 w 55"/>
                <a:gd name="T15" fmla="*/ 7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9">
                  <a:moveTo>
                    <a:pt x="31" y="7"/>
                  </a:moveTo>
                  <a:cubicBezTo>
                    <a:pt x="8" y="0"/>
                    <a:pt x="2" y="26"/>
                    <a:pt x="2" y="26"/>
                  </a:cubicBezTo>
                  <a:cubicBezTo>
                    <a:pt x="2" y="27"/>
                    <a:pt x="2" y="27"/>
                    <a:pt x="2" y="27"/>
                  </a:cubicBezTo>
                  <a:cubicBezTo>
                    <a:pt x="2" y="27"/>
                    <a:pt x="12" y="5"/>
                    <a:pt x="33" y="10"/>
                  </a:cubicBezTo>
                  <a:cubicBezTo>
                    <a:pt x="55" y="15"/>
                    <a:pt x="45" y="50"/>
                    <a:pt x="35" y="55"/>
                  </a:cubicBezTo>
                  <a:cubicBezTo>
                    <a:pt x="25" y="60"/>
                    <a:pt x="10" y="69"/>
                    <a:pt x="0" y="56"/>
                  </a:cubicBezTo>
                  <a:cubicBezTo>
                    <a:pt x="7" y="79"/>
                    <a:pt x="36" y="62"/>
                    <a:pt x="45" y="50"/>
                  </a:cubicBezTo>
                  <a:cubicBezTo>
                    <a:pt x="53" y="39"/>
                    <a:pt x="55" y="13"/>
                    <a:pt x="31"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0" name="Freeform 1273"/>
            <p:cNvSpPr/>
            <p:nvPr/>
          </p:nvSpPr>
          <p:spPr bwMode="auto">
            <a:xfrm>
              <a:off x="712789" y="5438776"/>
              <a:ext cx="12700" cy="11113"/>
            </a:xfrm>
            <a:custGeom>
              <a:avLst/>
              <a:gdLst>
                <a:gd name="T0" fmla="*/ 0 w 24"/>
                <a:gd name="T1" fmla="*/ 17 h 22"/>
                <a:gd name="T2" fmla="*/ 3 w 24"/>
                <a:gd name="T3" fmla="*/ 7 h 22"/>
                <a:gd name="T4" fmla="*/ 4 w 24"/>
                <a:gd name="T5" fmla="*/ 7 h 22"/>
                <a:gd name="T6" fmla="*/ 11 w 24"/>
                <a:gd name="T7" fmla="*/ 1 h 22"/>
                <a:gd name="T8" fmla="*/ 15 w 24"/>
                <a:gd name="T9" fmla="*/ 0 h 22"/>
                <a:gd name="T10" fmla="*/ 17 w 24"/>
                <a:gd name="T11" fmla="*/ 2 h 22"/>
                <a:gd name="T12" fmla="*/ 15 w 24"/>
                <a:gd name="T13" fmla="*/ 4 h 22"/>
                <a:gd name="T14" fmla="*/ 15 w 24"/>
                <a:gd name="T15" fmla="*/ 4 h 22"/>
                <a:gd name="T16" fmla="*/ 12 w 24"/>
                <a:gd name="T17" fmla="*/ 4 h 22"/>
                <a:gd name="T18" fmla="*/ 8 w 24"/>
                <a:gd name="T19" fmla="*/ 7 h 22"/>
                <a:gd name="T20" fmla="*/ 12 w 24"/>
                <a:gd name="T21" fmla="*/ 8 h 22"/>
                <a:gd name="T22" fmla="*/ 23 w 24"/>
                <a:gd name="T23" fmla="*/ 19 h 22"/>
                <a:gd name="T24" fmla="*/ 24 w 24"/>
                <a:gd name="T25" fmla="*/ 20 h 22"/>
                <a:gd name="T26" fmla="*/ 23 w 24"/>
                <a:gd name="T27" fmla="*/ 22 h 22"/>
                <a:gd name="T28" fmla="*/ 23 w 24"/>
                <a:gd name="T29" fmla="*/ 22 h 22"/>
                <a:gd name="T30" fmla="*/ 20 w 24"/>
                <a:gd name="T31" fmla="*/ 21 h 22"/>
                <a:gd name="T32" fmla="*/ 20 w 24"/>
                <a:gd name="T33" fmla="*/ 20 h 22"/>
                <a:gd name="T34" fmla="*/ 11 w 24"/>
                <a:gd name="T35" fmla="*/ 11 h 22"/>
                <a:gd name="T36" fmla="*/ 7 w 24"/>
                <a:gd name="T37" fmla="*/ 10 h 22"/>
                <a:gd name="T38" fmla="*/ 6 w 24"/>
                <a:gd name="T39" fmla="*/ 10 h 22"/>
                <a:gd name="T40" fmla="*/ 4 w 24"/>
                <a:gd name="T41" fmla="*/ 18 h 22"/>
                <a:gd name="T42" fmla="*/ 3 w 24"/>
                <a:gd name="T43" fmla="*/ 19 h 22"/>
                <a:gd name="T44" fmla="*/ 2 w 24"/>
                <a:gd name="T45" fmla="*/ 19 h 22"/>
                <a:gd name="T46" fmla="*/ 0 w 24"/>
                <a:gd name="T4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2">
                  <a:moveTo>
                    <a:pt x="0" y="17"/>
                  </a:moveTo>
                  <a:cubicBezTo>
                    <a:pt x="1" y="13"/>
                    <a:pt x="2" y="10"/>
                    <a:pt x="3" y="7"/>
                  </a:cubicBezTo>
                  <a:cubicBezTo>
                    <a:pt x="4" y="7"/>
                    <a:pt x="4" y="7"/>
                    <a:pt x="4" y="7"/>
                  </a:cubicBezTo>
                  <a:cubicBezTo>
                    <a:pt x="6" y="3"/>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4"/>
                  </a:cubicBezTo>
                  <a:cubicBezTo>
                    <a:pt x="11" y="5"/>
                    <a:pt x="10" y="5"/>
                    <a:pt x="8" y="7"/>
                  </a:cubicBezTo>
                  <a:cubicBezTo>
                    <a:pt x="9" y="7"/>
                    <a:pt x="11" y="8"/>
                    <a:pt x="12" y="8"/>
                  </a:cubicBezTo>
                  <a:cubicBezTo>
                    <a:pt x="16" y="10"/>
                    <a:pt x="21" y="13"/>
                    <a:pt x="23" y="19"/>
                  </a:cubicBezTo>
                  <a:cubicBezTo>
                    <a:pt x="23" y="19"/>
                    <a:pt x="23" y="19"/>
                    <a:pt x="24" y="20"/>
                  </a:cubicBezTo>
                  <a:cubicBezTo>
                    <a:pt x="24" y="21"/>
                    <a:pt x="24" y="22"/>
                    <a:pt x="23" y="22"/>
                  </a:cubicBezTo>
                  <a:cubicBezTo>
                    <a:pt x="23" y="22"/>
                    <a:pt x="23" y="22"/>
                    <a:pt x="23" y="22"/>
                  </a:cubicBezTo>
                  <a:cubicBezTo>
                    <a:pt x="22" y="22"/>
                    <a:pt x="21" y="22"/>
                    <a:pt x="20" y="21"/>
                  </a:cubicBezTo>
                  <a:cubicBezTo>
                    <a:pt x="20" y="20"/>
                    <a:pt x="20" y="20"/>
                    <a:pt x="20" y="20"/>
                  </a:cubicBezTo>
                  <a:cubicBezTo>
                    <a:pt x="18" y="15"/>
                    <a:pt x="14" y="13"/>
                    <a:pt x="11" y="11"/>
                  </a:cubicBezTo>
                  <a:cubicBezTo>
                    <a:pt x="9" y="11"/>
                    <a:pt x="8" y="10"/>
                    <a:pt x="7" y="10"/>
                  </a:cubicBezTo>
                  <a:cubicBezTo>
                    <a:pt x="6" y="10"/>
                    <a:pt x="6" y="10"/>
                    <a:pt x="6" y="10"/>
                  </a:cubicBezTo>
                  <a:cubicBezTo>
                    <a:pt x="5" y="12"/>
                    <a:pt x="4" y="14"/>
                    <a:pt x="4" y="18"/>
                  </a:cubicBezTo>
                  <a:cubicBezTo>
                    <a:pt x="4" y="18"/>
                    <a:pt x="4" y="19"/>
                    <a:pt x="3" y="19"/>
                  </a:cubicBezTo>
                  <a:cubicBezTo>
                    <a:pt x="2" y="19"/>
                    <a:pt x="2" y="19"/>
                    <a:pt x="2" y="19"/>
                  </a:cubicBezTo>
                  <a:cubicBezTo>
                    <a:pt x="1" y="19"/>
                    <a:pt x="0" y="18"/>
                    <a:pt x="0"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1" name="Freeform 1274"/>
            <p:cNvSpPr/>
            <p:nvPr/>
          </p:nvSpPr>
          <p:spPr bwMode="auto">
            <a:xfrm>
              <a:off x="588964" y="5480051"/>
              <a:ext cx="87313" cy="22225"/>
            </a:xfrm>
            <a:custGeom>
              <a:avLst/>
              <a:gdLst>
                <a:gd name="T0" fmla="*/ 1 w 163"/>
                <a:gd name="T1" fmla="*/ 3 h 43"/>
                <a:gd name="T2" fmla="*/ 1 w 163"/>
                <a:gd name="T3" fmla="*/ 0 h 43"/>
                <a:gd name="T4" fmla="*/ 4 w 163"/>
                <a:gd name="T5" fmla="*/ 1 h 43"/>
                <a:gd name="T6" fmla="*/ 5 w 163"/>
                <a:gd name="T7" fmla="*/ 2 h 43"/>
                <a:gd name="T8" fmla="*/ 9 w 163"/>
                <a:gd name="T9" fmla="*/ 7 h 43"/>
                <a:gd name="T10" fmla="*/ 22 w 163"/>
                <a:gd name="T11" fmla="*/ 20 h 43"/>
                <a:gd name="T12" fmla="*/ 75 w 163"/>
                <a:gd name="T13" fmla="*/ 39 h 43"/>
                <a:gd name="T14" fmla="*/ 131 w 163"/>
                <a:gd name="T15" fmla="*/ 29 h 43"/>
                <a:gd name="T16" fmla="*/ 158 w 163"/>
                <a:gd name="T17" fmla="*/ 3 h 43"/>
                <a:gd name="T18" fmla="*/ 161 w 163"/>
                <a:gd name="T19" fmla="*/ 2 h 43"/>
                <a:gd name="T20" fmla="*/ 162 w 163"/>
                <a:gd name="T21" fmla="*/ 5 h 43"/>
                <a:gd name="T22" fmla="*/ 132 w 163"/>
                <a:gd name="T23" fmla="*/ 33 h 43"/>
                <a:gd name="T24" fmla="*/ 75 w 163"/>
                <a:gd name="T25" fmla="*/ 43 h 43"/>
                <a:gd name="T26" fmla="*/ 1 w 163"/>
                <a:gd name="T2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43">
                  <a:moveTo>
                    <a:pt x="1" y="3"/>
                  </a:moveTo>
                  <a:cubicBezTo>
                    <a:pt x="0" y="2"/>
                    <a:pt x="0" y="1"/>
                    <a:pt x="1" y="0"/>
                  </a:cubicBezTo>
                  <a:cubicBezTo>
                    <a:pt x="2" y="0"/>
                    <a:pt x="4" y="0"/>
                    <a:pt x="4" y="1"/>
                  </a:cubicBezTo>
                  <a:cubicBezTo>
                    <a:pt x="4" y="1"/>
                    <a:pt x="4" y="1"/>
                    <a:pt x="5" y="2"/>
                  </a:cubicBezTo>
                  <a:cubicBezTo>
                    <a:pt x="6" y="3"/>
                    <a:pt x="7" y="5"/>
                    <a:pt x="9" y="7"/>
                  </a:cubicBezTo>
                  <a:cubicBezTo>
                    <a:pt x="12" y="10"/>
                    <a:pt x="16" y="15"/>
                    <a:pt x="22" y="20"/>
                  </a:cubicBezTo>
                  <a:cubicBezTo>
                    <a:pt x="34" y="30"/>
                    <a:pt x="52" y="39"/>
                    <a:pt x="75" y="39"/>
                  </a:cubicBezTo>
                  <a:cubicBezTo>
                    <a:pt x="99" y="39"/>
                    <a:pt x="117" y="36"/>
                    <a:pt x="131" y="29"/>
                  </a:cubicBezTo>
                  <a:cubicBezTo>
                    <a:pt x="144" y="23"/>
                    <a:pt x="153" y="14"/>
                    <a:pt x="158" y="3"/>
                  </a:cubicBezTo>
                  <a:cubicBezTo>
                    <a:pt x="159" y="2"/>
                    <a:pt x="160" y="2"/>
                    <a:pt x="161" y="2"/>
                  </a:cubicBezTo>
                  <a:cubicBezTo>
                    <a:pt x="162" y="3"/>
                    <a:pt x="163" y="4"/>
                    <a:pt x="162" y="5"/>
                  </a:cubicBezTo>
                  <a:cubicBezTo>
                    <a:pt x="156" y="17"/>
                    <a:pt x="147" y="27"/>
                    <a:pt x="132" y="33"/>
                  </a:cubicBezTo>
                  <a:cubicBezTo>
                    <a:pt x="118" y="40"/>
                    <a:pt x="99" y="43"/>
                    <a:pt x="75" y="43"/>
                  </a:cubicBezTo>
                  <a:cubicBezTo>
                    <a:pt x="26" y="43"/>
                    <a:pt x="1" y="3"/>
                    <a:pt x="1"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2" name="Freeform 1275"/>
            <p:cNvSpPr/>
            <p:nvPr/>
          </p:nvSpPr>
          <p:spPr bwMode="auto">
            <a:xfrm>
              <a:off x="5319714" y="4827589"/>
              <a:ext cx="82550" cy="125413"/>
            </a:xfrm>
            <a:custGeom>
              <a:avLst/>
              <a:gdLst>
                <a:gd name="T0" fmla="*/ 107 w 154"/>
                <a:gd name="T1" fmla="*/ 0 h 236"/>
                <a:gd name="T2" fmla="*/ 32 w 154"/>
                <a:gd name="T3" fmla="*/ 117 h 236"/>
                <a:gd name="T4" fmla="*/ 0 w 154"/>
                <a:gd name="T5" fmla="*/ 207 h 236"/>
                <a:gd name="T6" fmla="*/ 122 w 154"/>
                <a:gd name="T7" fmla="*/ 236 h 236"/>
                <a:gd name="T8" fmla="*/ 154 w 154"/>
                <a:gd name="T9" fmla="*/ 13 h 236"/>
                <a:gd name="T10" fmla="*/ 107 w 154"/>
                <a:gd name="T11" fmla="*/ 0 h 236"/>
              </a:gdLst>
              <a:ahLst/>
              <a:cxnLst>
                <a:cxn ang="0">
                  <a:pos x="T0" y="T1"/>
                </a:cxn>
                <a:cxn ang="0">
                  <a:pos x="T2" y="T3"/>
                </a:cxn>
                <a:cxn ang="0">
                  <a:pos x="T4" y="T5"/>
                </a:cxn>
                <a:cxn ang="0">
                  <a:pos x="T6" y="T7"/>
                </a:cxn>
                <a:cxn ang="0">
                  <a:pos x="T8" y="T9"/>
                </a:cxn>
                <a:cxn ang="0">
                  <a:pos x="T10" y="T11"/>
                </a:cxn>
              </a:cxnLst>
              <a:rect l="0" t="0" r="r" b="b"/>
              <a:pathLst>
                <a:path w="154" h="236">
                  <a:moveTo>
                    <a:pt x="107" y="0"/>
                  </a:moveTo>
                  <a:cubicBezTo>
                    <a:pt x="107" y="0"/>
                    <a:pt x="62" y="30"/>
                    <a:pt x="32" y="117"/>
                  </a:cubicBezTo>
                  <a:cubicBezTo>
                    <a:pt x="8" y="186"/>
                    <a:pt x="0" y="207"/>
                    <a:pt x="0" y="207"/>
                  </a:cubicBezTo>
                  <a:cubicBezTo>
                    <a:pt x="0" y="207"/>
                    <a:pt x="76" y="226"/>
                    <a:pt x="122" y="236"/>
                  </a:cubicBezTo>
                  <a:cubicBezTo>
                    <a:pt x="154" y="13"/>
                    <a:pt x="154" y="13"/>
                    <a:pt x="154" y="13"/>
                  </a:cubicBezTo>
                  <a:lnTo>
                    <a:pt x="107"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3" name="Freeform 1276"/>
            <p:cNvSpPr/>
            <p:nvPr/>
          </p:nvSpPr>
          <p:spPr bwMode="auto">
            <a:xfrm>
              <a:off x="5324476" y="4832351"/>
              <a:ext cx="65088" cy="104775"/>
            </a:xfrm>
            <a:custGeom>
              <a:avLst/>
              <a:gdLst>
                <a:gd name="T0" fmla="*/ 82 w 124"/>
                <a:gd name="T1" fmla="*/ 20 h 197"/>
                <a:gd name="T2" fmla="*/ 35 w 124"/>
                <a:gd name="T3" fmla="*/ 118 h 197"/>
                <a:gd name="T4" fmla="*/ 71 w 124"/>
                <a:gd name="T5" fmla="*/ 166 h 197"/>
                <a:gd name="T6" fmla="*/ 29 w 124"/>
                <a:gd name="T7" fmla="*/ 131 h 197"/>
                <a:gd name="T8" fmla="*/ 65 w 124"/>
                <a:gd name="T9" fmla="*/ 186 h 197"/>
                <a:gd name="T10" fmla="*/ 82 w 124"/>
                <a:gd name="T11" fmla="*/ 20 h 197"/>
              </a:gdLst>
              <a:ahLst/>
              <a:cxnLst>
                <a:cxn ang="0">
                  <a:pos x="T0" y="T1"/>
                </a:cxn>
                <a:cxn ang="0">
                  <a:pos x="T2" y="T3"/>
                </a:cxn>
                <a:cxn ang="0">
                  <a:pos x="T4" y="T5"/>
                </a:cxn>
                <a:cxn ang="0">
                  <a:pos x="T6" y="T7"/>
                </a:cxn>
                <a:cxn ang="0">
                  <a:pos x="T8" y="T9"/>
                </a:cxn>
                <a:cxn ang="0">
                  <a:pos x="T10" y="T11"/>
                </a:cxn>
              </a:cxnLst>
              <a:rect l="0" t="0" r="r" b="b"/>
              <a:pathLst>
                <a:path w="124" h="197">
                  <a:moveTo>
                    <a:pt x="82" y="20"/>
                  </a:moveTo>
                  <a:cubicBezTo>
                    <a:pt x="82" y="20"/>
                    <a:pt x="45" y="51"/>
                    <a:pt x="35" y="118"/>
                  </a:cubicBezTo>
                  <a:cubicBezTo>
                    <a:pt x="74" y="156"/>
                    <a:pt x="86" y="156"/>
                    <a:pt x="71" y="166"/>
                  </a:cubicBezTo>
                  <a:cubicBezTo>
                    <a:pt x="71" y="166"/>
                    <a:pt x="54" y="136"/>
                    <a:pt x="29" y="131"/>
                  </a:cubicBezTo>
                  <a:cubicBezTo>
                    <a:pt x="0" y="163"/>
                    <a:pt x="36" y="175"/>
                    <a:pt x="65" y="186"/>
                  </a:cubicBezTo>
                  <a:cubicBezTo>
                    <a:pt x="95" y="197"/>
                    <a:pt x="124" y="0"/>
                    <a:pt x="82"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4" name="Freeform 1277"/>
            <p:cNvSpPr/>
            <p:nvPr/>
          </p:nvSpPr>
          <p:spPr bwMode="auto">
            <a:xfrm>
              <a:off x="5441951" y="4829176"/>
              <a:ext cx="128588" cy="100013"/>
            </a:xfrm>
            <a:custGeom>
              <a:avLst/>
              <a:gdLst>
                <a:gd name="T0" fmla="*/ 62 w 242"/>
                <a:gd name="T1" fmla="*/ 9 h 187"/>
                <a:gd name="T2" fmla="*/ 120 w 242"/>
                <a:gd name="T3" fmla="*/ 85 h 187"/>
                <a:gd name="T4" fmla="*/ 189 w 242"/>
                <a:gd name="T5" fmla="*/ 47 h 187"/>
                <a:gd name="T6" fmla="*/ 242 w 242"/>
                <a:gd name="T7" fmla="*/ 122 h 187"/>
                <a:gd name="T8" fmla="*/ 217 w 242"/>
                <a:gd name="T9" fmla="*/ 142 h 187"/>
                <a:gd name="T10" fmla="*/ 121 w 242"/>
                <a:gd name="T11" fmla="*/ 184 h 187"/>
                <a:gd name="T12" fmla="*/ 33 w 242"/>
                <a:gd name="T13" fmla="*/ 99 h 187"/>
                <a:gd name="T14" fmla="*/ 62 w 242"/>
                <a:gd name="T15" fmla="*/ 9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 h="187">
                  <a:moveTo>
                    <a:pt x="62" y="9"/>
                  </a:moveTo>
                  <a:cubicBezTo>
                    <a:pt x="62" y="9"/>
                    <a:pt x="106" y="63"/>
                    <a:pt x="120" y="85"/>
                  </a:cubicBezTo>
                  <a:cubicBezTo>
                    <a:pt x="167" y="56"/>
                    <a:pt x="189" y="47"/>
                    <a:pt x="189" y="47"/>
                  </a:cubicBezTo>
                  <a:cubicBezTo>
                    <a:pt x="242" y="122"/>
                    <a:pt x="242" y="122"/>
                    <a:pt x="242" y="122"/>
                  </a:cubicBezTo>
                  <a:cubicBezTo>
                    <a:pt x="242" y="122"/>
                    <a:pt x="240" y="128"/>
                    <a:pt x="217" y="142"/>
                  </a:cubicBezTo>
                  <a:cubicBezTo>
                    <a:pt x="193" y="157"/>
                    <a:pt x="140" y="180"/>
                    <a:pt x="121" y="184"/>
                  </a:cubicBezTo>
                  <a:cubicBezTo>
                    <a:pt x="102" y="187"/>
                    <a:pt x="71" y="166"/>
                    <a:pt x="33" y="99"/>
                  </a:cubicBezTo>
                  <a:cubicBezTo>
                    <a:pt x="0" y="0"/>
                    <a:pt x="62" y="9"/>
                    <a:pt x="62"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5" name="Freeform 1278"/>
            <p:cNvSpPr/>
            <p:nvPr/>
          </p:nvSpPr>
          <p:spPr bwMode="auto">
            <a:xfrm>
              <a:off x="5470526" y="4845051"/>
              <a:ext cx="92075" cy="80963"/>
            </a:xfrm>
            <a:custGeom>
              <a:avLst/>
              <a:gdLst>
                <a:gd name="T0" fmla="*/ 9 w 171"/>
                <a:gd name="T1" fmla="*/ 81 h 150"/>
                <a:gd name="T2" fmla="*/ 11 w 171"/>
                <a:gd name="T3" fmla="*/ 108 h 150"/>
                <a:gd name="T4" fmla="*/ 67 w 171"/>
                <a:gd name="T5" fmla="*/ 148 h 150"/>
                <a:gd name="T6" fmla="*/ 135 w 171"/>
                <a:gd name="T7" fmla="*/ 116 h 150"/>
                <a:gd name="T8" fmla="*/ 162 w 171"/>
                <a:gd name="T9" fmla="*/ 94 h 150"/>
                <a:gd name="T10" fmla="*/ 129 w 171"/>
                <a:gd name="T11" fmla="*/ 42 h 150"/>
                <a:gd name="T12" fmla="*/ 111 w 171"/>
                <a:gd name="T13" fmla="*/ 36 h 150"/>
                <a:gd name="T14" fmla="*/ 69 w 171"/>
                <a:gd name="T15" fmla="*/ 63 h 150"/>
                <a:gd name="T16" fmla="*/ 63 w 171"/>
                <a:gd name="T17" fmla="*/ 107 h 150"/>
                <a:gd name="T18" fmla="*/ 59 w 171"/>
                <a:gd name="T19" fmla="*/ 105 h 150"/>
                <a:gd name="T20" fmla="*/ 62 w 171"/>
                <a:gd name="T21" fmla="*/ 59 h 150"/>
                <a:gd name="T22" fmla="*/ 16 w 171"/>
                <a:gd name="T23" fmla="*/ 6 h 150"/>
                <a:gd name="T24" fmla="*/ 4 w 171"/>
                <a:gd name="T25" fmla="*/ 17 h 150"/>
                <a:gd name="T26" fmla="*/ 9 w 171"/>
                <a:gd name="T27" fmla="*/ 8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150">
                  <a:moveTo>
                    <a:pt x="9" y="81"/>
                  </a:moveTo>
                  <a:cubicBezTo>
                    <a:pt x="9" y="89"/>
                    <a:pt x="8" y="100"/>
                    <a:pt x="11" y="108"/>
                  </a:cubicBezTo>
                  <a:cubicBezTo>
                    <a:pt x="20" y="121"/>
                    <a:pt x="50" y="146"/>
                    <a:pt x="67" y="148"/>
                  </a:cubicBezTo>
                  <a:cubicBezTo>
                    <a:pt x="83" y="150"/>
                    <a:pt x="118" y="125"/>
                    <a:pt x="135" y="116"/>
                  </a:cubicBezTo>
                  <a:cubicBezTo>
                    <a:pt x="153" y="107"/>
                    <a:pt x="171" y="101"/>
                    <a:pt x="162" y="94"/>
                  </a:cubicBezTo>
                  <a:cubicBezTo>
                    <a:pt x="130" y="71"/>
                    <a:pt x="133" y="55"/>
                    <a:pt x="129" y="42"/>
                  </a:cubicBezTo>
                  <a:cubicBezTo>
                    <a:pt x="126" y="29"/>
                    <a:pt x="119" y="31"/>
                    <a:pt x="111" y="36"/>
                  </a:cubicBezTo>
                  <a:cubicBezTo>
                    <a:pt x="103" y="41"/>
                    <a:pt x="74" y="56"/>
                    <a:pt x="69" y="63"/>
                  </a:cubicBezTo>
                  <a:cubicBezTo>
                    <a:pt x="68" y="68"/>
                    <a:pt x="66" y="95"/>
                    <a:pt x="63" y="107"/>
                  </a:cubicBezTo>
                  <a:cubicBezTo>
                    <a:pt x="60" y="118"/>
                    <a:pt x="54" y="116"/>
                    <a:pt x="59" y="105"/>
                  </a:cubicBezTo>
                  <a:cubicBezTo>
                    <a:pt x="63" y="93"/>
                    <a:pt x="66" y="73"/>
                    <a:pt x="62" y="59"/>
                  </a:cubicBezTo>
                  <a:cubicBezTo>
                    <a:pt x="58" y="44"/>
                    <a:pt x="23" y="8"/>
                    <a:pt x="16" y="6"/>
                  </a:cubicBezTo>
                  <a:cubicBezTo>
                    <a:pt x="16" y="6"/>
                    <a:pt x="0" y="0"/>
                    <a:pt x="4" y="17"/>
                  </a:cubicBezTo>
                  <a:cubicBezTo>
                    <a:pt x="7" y="34"/>
                    <a:pt x="9" y="67"/>
                    <a:pt x="9" y="8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6" name="Freeform 1279"/>
            <p:cNvSpPr/>
            <p:nvPr/>
          </p:nvSpPr>
          <p:spPr bwMode="auto">
            <a:xfrm>
              <a:off x="5545139" y="4791076"/>
              <a:ext cx="95250" cy="104775"/>
            </a:xfrm>
            <a:custGeom>
              <a:avLst/>
              <a:gdLst>
                <a:gd name="T0" fmla="*/ 52 w 178"/>
                <a:gd name="T1" fmla="*/ 186 h 195"/>
                <a:gd name="T2" fmla="*/ 109 w 178"/>
                <a:gd name="T3" fmla="*/ 172 h 195"/>
                <a:gd name="T4" fmla="*/ 172 w 178"/>
                <a:gd name="T5" fmla="*/ 105 h 195"/>
                <a:gd name="T6" fmla="*/ 160 w 178"/>
                <a:gd name="T7" fmla="*/ 71 h 195"/>
                <a:gd name="T8" fmla="*/ 131 w 178"/>
                <a:gd name="T9" fmla="*/ 37 h 195"/>
                <a:gd name="T10" fmla="*/ 117 w 178"/>
                <a:gd name="T11" fmla="*/ 1 h 195"/>
                <a:gd name="T12" fmla="*/ 78 w 178"/>
                <a:gd name="T13" fmla="*/ 34 h 195"/>
                <a:gd name="T14" fmla="*/ 55 w 178"/>
                <a:gd name="T15" fmla="*/ 59 h 195"/>
                <a:gd name="T16" fmla="*/ 46 w 178"/>
                <a:gd name="T17" fmla="*/ 28 h 195"/>
                <a:gd name="T18" fmla="*/ 20 w 178"/>
                <a:gd name="T19" fmla="*/ 33 h 195"/>
                <a:gd name="T20" fmla="*/ 22 w 178"/>
                <a:gd name="T21" fmla="*/ 68 h 195"/>
                <a:gd name="T22" fmla="*/ 9 w 178"/>
                <a:gd name="T23" fmla="*/ 124 h 195"/>
                <a:gd name="T24" fmla="*/ 52 w 178"/>
                <a:gd name="T25" fmla="*/ 18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95">
                  <a:moveTo>
                    <a:pt x="52" y="186"/>
                  </a:moveTo>
                  <a:cubicBezTo>
                    <a:pt x="52" y="186"/>
                    <a:pt x="82" y="195"/>
                    <a:pt x="109" y="172"/>
                  </a:cubicBezTo>
                  <a:cubicBezTo>
                    <a:pt x="135" y="149"/>
                    <a:pt x="166" y="117"/>
                    <a:pt x="172" y="105"/>
                  </a:cubicBezTo>
                  <a:cubicBezTo>
                    <a:pt x="178" y="93"/>
                    <a:pt x="177" y="65"/>
                    <a:pt x="160" y="71"/>
                  </a:cubicBezTo>
                  <a:cubicBezTo>
                    <a:pt x="168" y="48"/>
                    <a:pt x="158" y="28"/>
                    <a:pt x="131" y="37"/>
                  </a:cubicBezTo>
                  <a:cubicBezTo>
                    <a:pt x="137" y="9"/>
                    <a:pt x="125" y="3"/>
                    <a:pt x="117" y="1"/>
                  </a:cubicBezTo>
                  <a:cubicBezTo>
                    <a:pt x="109" y="0"/>
                    <a:pt x="84" y="25"/>
                    <a:pt x="78" y="34"/>
                  </a:cubicBezTo>
                  <a:cubicBezTo>
                    <a:pt x="71" y="43"/>
                    <a:pt x="55" y="59"/>
                    <a:pt x="55" y="59"/>
                  </a:cubicBezTo>
                  <a:cubicBezTo>
                    <a:pt x="55" y="59"/>
                    <a:pt x="54" y="35"/>
                    <a:pt x="46" y="28"/>
                  </a:cubicBezTo>
                  <a:cubicBezTo>
                    <a:pt x="38" y="21"/>
                    <a:pt x="20" y="9"/>
                    <a:pt x="20" y="33"/>
                  </a:cubicBezTo>
                  <a:cubicBezTo>
                    <a:pt x="20" y="56"/>
                    <a:pt x="22" y="68"/>
                    <a:pt x="22" y="68"/>
                  </a:cubicBezTo>
                  <a:cubicBezTo>
                    <a:pt x="22" y="68"/>
                    <a:pt x="0" y="96"/>
                    <a:pt x="9" y="124"/>
                  </a:cubicBezTo>
                  <a:cubicBezTo>
                    <a:pt x="24" y="171"/>
                    <a:pt x="52" y="186"/>
                    <a:pt x="52" y="18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7" name="Freeform 1280"/>
            <p:cNvSpPr/>
            <p:nvPr/>
          </p:nvSpPr>
          <p:spPr bwMode="auto">
            <a:xfrm>
              <a:off x="5545139" y="4791076"/>
              <a:ext cx="95250" cy="104775"/>
            </a:xfrm>
            <a:custGeom>
              <a:avLst/>
              <a:gdLst>
                <a:gd name="T0" fmla="*/ 51 w 178"/>
                <a:gd name="T1" fmla="*/ 46 h 195"/>
                <a:gd name="T2" fmla="*/ 52 w 178"/>
                <a:gd name="T3" fmla="*/ 53 h 195"/>
                <a:gd name="T4" fmla="*/ 52 w 178"/>
                <a:gd name="T5" fmla="*/ 63 h 195"/>
                <a:gd name="T6" fmla="*/ 52 w 178"/>
                <a:gd name="T7" fmla="*/ 70 h 195"/>
                <a:gd name="T8" fmla="*/ 69 w 178"/>
                <a:gd name="T9" fmla="*/ 81 h 195"/>
                <a:gd name="T10" fmla="*/ 82 w 178"/>
                <a:gd name="T11" fmla="*/ 109 h 195"/>
                <a:gd name="T12" fmla="*/ 88 w 178"/>
                <a:gd name="T13" fmla="*/ 105 h 195"/>
                <a:gd name="T14" fmla="*/ 57 w 178"/>
                <a:gd name="T15" fmla="*/ 66 h 195"/>
                <a:gd name="T16" fmla="*/ 82 w 178"/>
                <a:gd name="T17" fmla="*/ 35 h 195"/>
                <a:gd name="T18" fmla="*/ 113 w 178"/>
                <a:gd name="T19" fmla="*/ 5 h 195"/>
                <a:gd name="T20" fmla="*/ 130 w 178"/>
                <a:gd name="T21" fmla="*/ 25 h 195"/>
                <a:gd name="T22" fmla="*/ 108 w 178"/>
                <a:gd name="T23" fmla="*/ 61 h 195"/>
                <a:gd name="T24" fmla="*/ 92 w 178"/>
                <a:gd name="T25" fmla="*/ 76 h 195"/>
                <a:gd name="T26" fmla="*/ 96 w 178"/>
                <a:gd name="T27" fmla="*/ 81 h 195"/>
                <a:gd name="T28" fmla="*/ 111 w 178"/>
                <a:gd name="T29" fmla="*/ 63 h 195"/>
                <a:gd name="T30" fmla="*/ 139 w 178"/>
                <a:gd name="T31" fmla="*/ 38 h 195"/>
                <a:gd name="T32" fmla="*/ 160 w 178"/>
                <a:gd name="T33" fmla="*/ 61 h 195"/>
                <a:gd name="T34" fmla="*/ 124 w 178"/>
                <a:gd name="T35" fmla="*/ 99 h 195"/>
                <a:gd name="T36" fmla="*/ 116 w 178"/>
                <a:gd name="T37" fmla="*/ 103 h 195"/>
                <a:gd name="T38" fmla="*/ 119 w 178"/>
                <a:gd name="T39" fmla="*/ 108 h 195"/>
                <a:gd name="T40" fmla="*/ 143 w 178"/>
                <a:gd name="T41" fmla="*/ 89 h 195"/>
                <a:gd name="T42" fmla="*/ 164 w 178"/>
                <a:gd name="T43" fmla="*/ 73 h 195"/>
                <a:gd name="T44" fmla="*/ 171 w 178"/>
                <a:gd name="T45" fmla="*/ 98 h 195"/>
                <a:gd name="T46" fmla="*/ 148 w 178"/>
                <a:gd name="T47" fmla="*/ 130 h 195"/>
                <a:gd name="T48" fmla="*/ 134 w 178"/>
                <a:gd name="T49" fmla="*/ 136 h 195"/>
                <a:gd name="T50" fmla="*/ 130 w 178"/>
                <a:gd name="T51" fmla="*/ 136 h 195"/>
                <a:gd name="T52" fmla="*/ 112 w 178"/>
                <a:gd name="T53" fmla="*/ 166 h 195"/>
                <a:gd name="T54" fmla="*/ 79 w 178"/>
                <a:gd name="T55" fmla="*/ 182 h 195"/>
                <a:gd name="T56" fmla="*/ 45 w 178"/>
                <a:gd name="T57" fmla="*/ 177 h 195"/>
                <a:gd name="T58" fmla="*/ 52 w 178"/>
                <a:gd name="T59" fmla="*/ 186 h 195"/>
                <a:gd name="T60" fmla="*/ 109 w 178"/>
                <a:gd name="T61" fmla="*/ 172 h 195"/>
                <a:gd name="T62" fmla="*/ 172 w 178"/>
                <a:gd name="T63" fmla="*/ 105 h 195"/>
                <a:gd name="T64" fmla="*/ 160 w 178"/>
                <a:gd name="T65" fmla="*/ 71 h 195"/>
                <a:gd name="T66" fmla="*/ 131 w 178"/>
                <a:gd name="T67" fmla="*/ 37 h 195"/>
                <a:gd name="T68" fmla="*/ 117 w 178"/>
                <a:gd name="T69" fmla="*/ 1 h 195"/>
                <a:gd name="T70" fmla="*/ 78 w 178"/>
                <a:gd name="T71" fmla="*/ 34 h 195"/>
                <a:gd name="T72" fmla="*/ 55 w 178"/>
                <a:gd name="T73" fmla="*/ 59 h 195"/>
                <a:gd name="T74" fmla="*/ 46 w 178"/>
                <a:gd name="T75" fmla="*/ 28 h 195"/>
                <a:gd name="T76" fmla="*/ 20 w 178"/>
                <a:gd name="T77" fmla="*/ 33 h 195"/>
                <a:gd name="T78" fmla="*/ 22 w 178"/>
                <a:gd name="T79" fmla="*/ 68 h 195"/>
                <a:gd name="T80" fmla="*/ 9 w 178"/>
                <a:gd name="T81" fmla="*/ 124 h 195"/>
                <a:gd name="T82" fmla="*/ 11 w 178"/>
                <a:gd name="T83" fmla="*/ 127 h 195"/>
                <a:gd name="T84" fmla="*/ 25 w 178"/>
                <a:gd name="T85" fmla="*/ 72 h 195"/>
                <a:gd name="T86" fmla="*/ 24 w 178"/>
                <a:gd name="T87" fmla="*/ 51 h 195"/>
                <a:gd name="T88" fmla="*/ 25 w 178"/>
                <a:gd name="T89" fmla="*/ 24 h 195"/>
                <a:gd name="T90" fmla="*/ 35 w 178"/>
                <a:gd name="T91" fmla="*/ 25 h 195"/>
                <a:gd name="T92" fmla="*/ 46 w 178"/>
                <a:gd name="T93" fmla="*/ 32 h 195"/>
                <a:gd name="T94" fmla="*/ 51 w 178"/>
                <a:gd name="T95" fmla="*/ 4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 h="195">
                  <a:moveTo>
                    <a:pt x="51" y="46"/>
                  </a:moveTo>
                  <a:cubicBezTo>
                    <a:pt x="51" y="49"/>
                    <a:pt x="51" y="51"/>
                    <a:pt x="52" y="53"/>
                  </a:cubicBezTo>
                  <a:cubicBezTo>
                    <a:pt x="52" y="56"/>
                    <a:pt x="52" y="60"/>
                    <a:pt x="52" y="63"/>
                  </a:cubicBezTo>
                  <a:cubicBezTo>
                    <a:pt x="52" y="66"/>
                    <a:pt x="52" y="68"/>
                    <a:pt x="52" y="70"/>
                  </a:cubicBezTo>
                  <a:cubicBezTo>
                    <a:pt x="51" y="73"/>
                    <a:pt x="60" y="71"/>
                    <a:pt x="69" y="81"/>
                  </a:cubicBezTo>
                  <a:cubicBezTo>
                    <a:pt x="77" y="90"/>
                    <a:pt x="82" y="102"/>
                    <a:pt x="82" y="109"/>
                  </a:cubicBezTo>
                  <a:cubicBezTo>
                    <a:pt x="83" y="116"/>
                    <a:pt x="89" y="112"/>
                    <a:pt x="88" y="105"/>
                  </a:cubicBezTo>
                  <a:cubicBezTo>
                    <a:pt x="86" y="97"/>
                    <a:pt x="79" y="77"/>
                    <a:pt x="57" y="66"/>
                  </a:cubicBezTo>
                  <a:cubicBezTo>
                    <a:pt x="58" y="60"/>
                    <a:pt x="76" y="42"/>
                    <a:pt x="82" y="35"/>
                  </a:cubicBezTo>
                  <a:cubicBezTo>
                    <a:pt x="87" y="28"/>
                    <a:pt x="109" y="7"/>
                    <a:pt x="113" y="5"/>
                  </a:cubicBezTo>
                  <a:cubicBezTo>
                    <a:pt x="118" y="3"/>
                    <a:pt x="132" y="12"/>
                    <a:pt x="130" y="25"/>
                  </a:cubicBezTo>
                  <a:cubicBezTo>
                    <a:pt x="128" y="38"/>
                    <a:pt x="114" y="55"/>
                    <a:pt x="108" y="61"/>
                  </a:cubicBezTo>
                  <a:cubicBezTo>
                    <a:pt x="102" y="67"/>
                    <a:pt x="92" y="76"/>
                    <a:pt x="92" y="76"/>
                  </a:cubicBezTo>
                  <a:cubicBezTo>
                    <a:pt x="96" y="81"/>
                    <a:pt x="96" y="81"/>
                    <a:pt x="96" y="81"/>
                  </a:cubicBezTo>
                  <a:cubicBezTo>
                    <a:pt x="96" y="81"/>
                    <a:pt x="102" y="73"/>
                    <a:pt x="111" y="63"/>
                  </a:cubicBezTo>
                  <a:cubicBezTo>
                    <a:pt x="121" y="53"/>
                    <a:pt x="126" y="40"/>
                    <a:pt x="139" y="38"/>
                  </a:cubicBezTo>
                  <a:cubicBezTo>
                    <a:pt x="153" y="35"/>
                    <a:pt x="162" y="49"/>
                    <a:pt x="160" y="61"/>
                  </a:cubicBezTo>
                  <a:cubicBezTo>
                    <a:pt x="157" y="73"/>
                    <a:pt x="135" y="93"/>
                    <a:pt x="124" y="99"/>
                  </a:cubicBezTo>
                  <a:cubicBezTo>
                    <a:pt x="119" y="102"/>
                    <a:pt x="116" y="103"/>
                    <a:pt x="116" y="103"/>
                  </a:cubicBezTo>
                  <a:cubicBezTo>
                    <a:pt x="119" y="108"/>
                    <a:pt x="119" y="108"/>
                    <a:pt x="119" y="108"/>
                  </a:cubicBezTo>
                  <a:cubicBezTo>
                    <a:pt x="119" y="108"/>
                    <a:pt x="136" y="94"/>
                    <a:pt x="143" y="89"/>
                  </a:cubicBezTo>
                  <a:cubicBezTo>
                    <a:pt x="150" y="83"/>
                    <a:pt x="158" y="74"/>
                    <a:pt x="164" y="73"/>
                  </a:cubicBezTo>
                  <a:cubicBezTo>
                    <a:pt x="170" y="72"/>
                    <a:pt x="174" y="88"/>
                    <a:pt x="171" y="98"/>
                  </a:cubicBezTo>
                  <a:cubicBezTo>
                    <a:pt x="171" y="98"/>
                    <a:pt x="173" y="107"/>
                    <a:pt x="148" y="130"/>
                  </a:cubicBezTo>
                  <a:cubicBezTo>
                    <a:pt x="143" y="135"/>
                    <a:pt x="137" y="139"/>
                    <a:pt x="134" y="136"/>
                  </a:cubicBezTo>
                  <a:cubicBezTo>
                    <a:pt x="132" y="132"/>
                    <a:pt x="129" y="131"/>
                    <a:pt x="130" y="136"/>
                  </a:cubicBezTo>
                  <a:cubicBezTo>
                    <a:pt x="131" y="142"/>
                    <a:pt x="119" y="162"/>
                    <a:pt x="112" y="166"/>
                  </a:cubicBezTo>
                  <a:cubicBezTo>
                    <a:pt x="104" y="171"/>
                    <a:pt x="95" y="183"/>
                    <a:pt x="79" y="182"/>
                  </a:cubicBezTo>
                  <a:cubicBezTo>
                    <a:pt x="68" y="182"/>
                    <a:pt x="55" y="180"/>
                    <a:pt x="45" y="177"/>
                  </a:cubicBezTo>
                  <a:cubicBezTo>
                    <a:pt x="49" y="183"/>
                    <a:pt x="52" y="186"/>
                    <a:pt x="52" y="186"/>
                  </a:cubicBezTo>
                  <a:cubicBezTo>
                    <a:pt x="52" y="186"/>
                    <a:pt x="82" y="195"/>
                    <a:pt x="109" y="172"/>
                  </a:cubicBezTo>
                  <a:cubicBezTo>
                    <a:pt x="135" y="149"/>
                    <a:pt x="166" y="117"/>
                    <a:pt x="172" y="105"/>
                  </a:cubicBezTo>
                  <a:cubicBezTo>
                    <a:pt x="178" y="93"/>
                    <a:pt x="177" y="65"/>
                    <a:pt x="160" y="71"/>
                  </a:cubicBezTo>
                  <a:cubicBezTo>
                    <a:pt x="168" y="48"/>
                    <a:pt x="158" y="28"/>
                    <a:pt x="131" y="37"/>
                  </a:cubicBezTo>
                  <a:cubicBezTo>
                    <a:pt x="137" y="9"/>
                    <a:pt x="125" y="3"/>
                    <a:pt x="117" y="1"/>
                  </a:cubicBezTo>
                  <a:cubicBezTo>
                    <a:pt x="109" y="0"/>
                    <a:pt x="84" y="25"/>
                    <a:pt x="78" y="34"/>
                  </a:cubicBezTo>
                  <a:cubicBezTo>
                    <a:pt x="71" y="43"/>
                    <a:pt x="55" y="59"/>
                    <a:pt x="55" y="59"/>
                  </a:cubicBezTo>
                  <a:cubicBezTo>
                    <a:pt x="55" y="59"/>
                    <a:pt x="54" y="35"/>
                    <a:pt x="46" y="28"/>
                  </a:cubicBezTo>
                  <a:cubicBezTo>
                    <a:pt x="38" y="21"/>
                    <a:pt x="20" y="9"/>
                    <a:pt x="20" y="33"/>
                  </a:cubicBezTo>
                  <a:cubicBezTo>
                    <a:pt x="20" y="56"/>
                    <a:pt x="22" y="68"/>
                    <a:pt x="22" y="68"/>
                  </a:cubicBezTo>
                  <a:cubicBezTo>
                    <a:pt x="22" y="68"/>
                    <a:pt x="0" y="96"/>
                    <a:pt x="9" y="124"/>
                  </a:cubicBezTo>
                  <a:cubicBezTo>
                    <a:pt x="10" y="125"/>
                    <a:pt x="11" y="126"/>
                    <a:pt x="11" y="127"/>
                  </a:cubicBezTo>
                  <a:cubicBezTo>
                    <a:pt x="11" y="112"/>
                    <a:pt x="13" y="85"/>
                    <a:pt x="25" y="72"/>
                  </a:cubicBezTo>
                  <a:cubicBezTo>
                    <a:pt x="28" y="69"/>
                    <a:pt x="24" y="58"/>
                    <a:pt x="24" y="51"/>
                  </a:cubicBezTo>
                  <a:cubicBezTo>
                    <a:pt x="24" y="44"/>
                    <a:pt x="22" y="28"/>
                    <a:pt x="25" y="24"/>
                  </a:cubicBezTo>
                  <a:cubicBezTo>
                    <a:pt x="27" y="22"/>
                    <a:pt x="32" y="24"/>
                    <a:pt x="35" y="25"/>
                  </a:cubicBezTo>
                  <a:cubicBezTo>
                    <a:pt x="39" y="26"/>
                    <a:pt x="43" y="29"/>
                    <a:pt x="46" y="32"/>
                  </a:cubicBezTo>
                  <a:cubicBezTo>
                    <a:pt x="49" y="36"/>
                    <a:pt x="50" y="41"/>
                    <a:pt x="51"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8" name="Freeform 1281"/>
            <p:cNvSpPr/>
            <p:nvPr/>
          </p:nvSpPr>
          <p:spPr bwMode="auto">
            <a:xfrm>
              <a:off x="5538789" y="4849814"/>
              <a:ext cx="36513" cy="47625"/>
            </a:xfrm>
            <a:custGeom>
              <a:avLst/>
              <a:gdLst>
                <a:gd name="T0" fmla="*/ 17 w 68"/>
                <a:gd name="T1" fmla="*/ 2 h 91"/>
                <a:gd name="T2" fmla="*/ 68 w 68"/>
                <a:gd name="T3" fmla="*/ 79 h 91"/>
                <a:gd name="T4" fmla="*/ 55 w 68"/>
                <a:gd name="T5" fmla="*/ 91 h 91"/>
                <a:gd name="T6" fmla="*/ 0 w 68"/>
                <a:gd name="T7" fmla="*/ 14 h 91"/>
                <a:gd name="T8" fmla="*/ 17 w 68"/>
                <a:gd name="T9" fmla="*/ 2 h 91"/>
              </a:gdLst>
              <a:ahLst/>
              <a:cxnLst>
                <a:cxn ang="0">
                  <a:pos x="T0" y="T1"/>
                </a:cxn>
                <a:cxn ang="0">
                  <a:pos x="T2" y="T3"/>
                </a:cxn>
                <a:cxn ang="0">
                  <a:pos x="T4" y="T5"/>
                </a:cxn>
                <a:cxn ang="0">
                  <a:pos x="T6" y="T7"/>
                </a:cxn>
                <a:cxn ang="0">
                  <a:pos x="T8" y="T9"/>
                </a:cxn>
              </a:cxnLst>
              <a:rect l="0" t="0" r="r" b="b"/>
              <a:pathLst>
                <a:path w="68" h="91">
                  <a:moveTo>
                    <a:pt x="17" y="2"/>
                  </a:moveTo>
                  <a:cubicBezTo>
                    <a:pt x="17" y="2"/>
                    <a:pt x="21" y="32"/>
                    <a:pt x="68" y="79"/>
                  </a:cubicBezTo>
                  <a:cubicBezTo>
                    <a:pt x="65" y="91"/>
                    <a:pt x="55" y="91"/>
                    <a:pt x="55" y="91"/>
                  </a:cubicBezTo>
                  <a:cubicBezTo>
                    <a:pt x="55" y="91"/>
                    <a:pt x="9" y="77"/>
                    <a:pt x="0" y="14"/>
                  </a:cubicBezTo>
                  <a:cubicBezTo>
                    <a:pt x="4" y="0"/>
                    <a:pt x="17" y="2"/>
                    <a:pt x="17" y="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9" name="Freeform 1282"/>
            <p:cNvSpPr/>
            <p:nvPr/>
          </p:nvSpPr>
          <p:spPr bwMode="auto">
            <a:xfrm>
              <a:off x="5362576" y="4960939"/>
              <a:ext cx="117475" cy="187325"/>
            </a:xfrm>
            <a:custGeom>
              <a:avLst/>
              <a:gdLst>
                <a:gd name="T0" fmla="*/ 23 w 221"/>
                <a:gd name="T1" fmla="*/ 0 h 351"/>
                <a:gd name="T2" fmla="*/ 206 w 221"/>
                <a:gd name="T3" fmla="*/ 0 h 351"/>
                <a:gd name="T4" fmla="*/ 206 w 221"/>
                <a:gd name="T5" fmla="*/ 286 h 351"/>
                <a:gd name="T6" fmla="*/ 221 w 221"/>
                <a:gd name="T7" fmla="*/ 309 h 351"/>
                <a:gd name="T8" fmla="*/ 184 w 221"/>
                <a:gd name="T9" fmla="*/ 309 h 351"/>
                <a:gd name="T10" fmla="*/ 143 w 221"/>
                <a:gd name="T11" fmla="*/ 328 h 351"/>
                <a:gd name="T12" fmla="*/ 117 w 221"/>
                <a:gd name="T13" fmla="*/ 321 h 351"/>
                <a:gd name="T14" fmla="*/ 87 w 221"/>
                <a:gd name="T15" fmla="*/ 328 h 351"/>
                <a:gd name="T16" fmla="*/ 24 w 221"/>
                <a:gd name="T17" fmla="*/ 318 h 351"/>
                <a:gd name="T18" fmla="*/ 3 w 221"/>
                <a:gd name="T19" fmla="*/ 317 h 351"/>
                <a:gd name="T20" fmla="*/ 21 w 221"/>
                <a:gd name="T21" fmla="*/ 287 h 351"/>
                <a:gd name="T22" fmla="*/ 23 w 221"/>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351">
                  <a:moveTo>
                    <a:pt x="23" y="0"/>
                  </a:moveTo>
                  <a:cubicBezTo>
                    <a:pt x="206" y="0"/>
                    <a:pt x="206" y="0"/>
                    <a:pt x="206" y="0"/>
                  </a:cubicBezTo>
                  <a:cubicBezTo>
                    <a:pt x="206" y="286"/>
                    <a:pt x="206" y="286"/>
                    <a:pt x="206" y="286"/>
                  </a:cubicBezTo>
                  <a:cubicBezTo>
                    <a:pt x="206" y="286"/>
                    <a:pt x="221" y="294"/>
                    <a:pt x="221" y="309"/>
                  </a:cubicBezTo>
                  <a:cubicBezTo>
                    <a:pt x="221" y="324"/>
                    <a:pt x="211" y="316"/>
                    <a:pt x="184" y="309"/>
                  </a:cubicBezTo>
                  <a:cubicBezTo>
                    <a:pt x="157" y="302"/>
                    <a:pt x="143" y="318"/>
                    <a:pt x="143" y="328"/>
                  </a:cubicBezTo>
                  <a:cubicBezTo>
                    <a:pt x="143" y="337"/>
                    <a:pt x="122" y="351"/>
                    <a:pt x="117" y="321"/>
                  </a:cubicBezTo>
                  <a:cubicBezTo>
                    <a:pt x="112" y="338"/>
                    <a:pt x="98" y="347"/>
                    <a:pt x="87" y="328"/>
                  </a:cubicBezTo>
                  <a:cubicBezTo>
                    <a:pt x="75" y="310"/>
                    <a:pt x="48" y="299"/>
                    <a:pt x="24" y="318"/>
                  </a:cubicBezTo>
                  <a:cubicBezTo>
                    <a:pt x="0" y="336"/>
                    <a:pt x="3" y="325"/>
                    <a:pt x="3" y="317"/>
                  </a:cubicBezTo>
                  <a:cubicBezTo>
                    <a:pt x="3" y="309"/>
                    <a:pt x="11" y="291"/>
                    <a:pt x="21" y="287"/>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0" name="Freeform 1283"/>
            <p:cNvSpPr/>
            <p:nvPr/>
          </p:nvSpPr>
          <p:spPr bwMode="auto">
            <a:xfrm>
              <a:off x="5367339" y="4962526"/>
              <a:ext cx="111125" cy="173038"/>
            </a:xfrm>
            <a:custGeom>
              <a:avLst/>
              <a:gdLst>
                <a:gd name="T0" fmla="*/ 101 w 209"/>
                <a:gd name="T1" fmla="*/ 311 h 323"/>
                <a:gd name="T2" fmla="*/ 113 w 209"/>
                <a:gd name="T3" fmla="*/ 314 h 323"/>
                <a:gd name="T4" fmla="*/ 126 w 209"/>
                <a:gd name="T5" fmla="*/ 306 h 323"/>
                <a:gd name="T6" fmla="*/ 157 w 209"/>
                <a:gd name="T7" fmla="*/ 288 h 323"/>
                <a:gd name="T8" fmla="*/ 200 w 209"/>
                <a:gd name="T9" fmla="*/ 294 h 323"/>
                <a:gd name="T10" fmla="*/ 208 w 209"/>
                <a:gd name="T11" fmla="*/ 297 h 323"/>
                <a:gd name="T12" fmla="*/ 198 w 209"/>
                <a:gd name="T13" fmla="*/ 285 h 323"/>
                <a:gd name="T14" fmla="*/ 191 w 209"/>
                <a:gd name="T15" fmla="*/ 274 h 323"/>
                <a:gd name="T16" fmla="*/ 191 w 209"/>
                <a:gd name="T17" fmla="*/ 100 h 323"/>
                <a:gd name="T18" fmla="*/ 90 w 209"/>
                <a:gd name="T19" fmla="*/ 14 h 323"/>
                <a:gd name="T20" fmla="*/ 22 w 209"/>
                <a:gd name="T21" fmla="*/ 45 h 323"/>
                <a:gd name="T22" fmla="*/ 18 w 209"/>
                <a:gd name="T23" fmla="*/ 255 h 323"/>
                <a:gd name="T24" fmla="*/ 23 w 209"/>
                <a:gd name="T25" fmla="*/ 279 h 323"/>
                <a:gd name="T26" fmla="*/ 25 w 209"/>
                <a:gd name="T27" fmla="*/ 285 h 323"/>
                <a:gd name="T28" fmla="*/ 1 w 209"/>
                <a:gd name="T29" fmla="*/ 307 h 323"/>
                <a:gd name="T30" fmla="*/ 48 w 209"/>
                <a:gd name="T31" fmla="*/ 291 h 323"/>
                <a:gd name="T32" fmla="*/ 96 w 209"/>
                <a:gd name="T33" fmla="*/ 316 h 323"/>
                <a:gd name="T34" fmla="*/ 101 w 209"/>
                <a:gd name="T35" fmla="*/ 31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23">
                  <a:moveTo>
                    <a:pt x="101" y="311"/>
                  </a:moveTo>
                  <a:cubicBezTo>
                    <a:pt x="105" y="303"/>
                    <a:pt x="109" y="305"/>
                    <a:pt x="113" y="314"/>
                  </a:cubicBezTo>
                  <a:cubicBezTo>
                    <a:pt x="118" y="323"/>
                    <a:pt x="119" y="316"/>
                    <a:pt x="126" y="306"/>
                  </a:cubicBezTo>
                  <a:cubicBezTo>
                    <a:pt x="134" y="294"/>
                    <a:pt x="143" y="292"/>
                    <a:pt x="157" y="288"/>
                  </a:cubicBezTo>
                  <a:cubicBezTo>
                    <a:pt x="168" y="286"/>
                    <a:pt x="193" y="289"/>
                    <a:pt x="200" y="294"/>
                  </a:cubicBezTo>
                  <a:cubicBezTo>
                    <a:pt x="206" y="300"/>
                    <a:pt x="207" y="298"/>
                    <a:pt x="208" y="297"/>
                  </a:cubicBezTo>
                  <a:cubicBezTo>
                    <a:pt x="209" y="296"/>
                    <a:pt x="208" y="289"/>
                    <a:pt x="198" y="285"/>
                  </a:cubicBezTo>
                  <a:cubicBezTo>
                    <a:pt x="189" y="280"/>
                    <a:pt x="185" y="280"/>
                    <a:pt x="191" y="274"/>
                  </a:cubicBezTo>
                  <a:cubicBezTo>
                    <a:pt x="197" y="267"/>
                    <a:pt x="191" y="201"/>
                    <a:pt x="191" y="100"/>
                  </a:cubicBezTo>
                  <a:cubicBezTo>
                    <a:pt x="191" y="0"/>
                    <a:pt x="148" y="14"/>
                    <a:pt x="90" y="14"/>
                  </a:cubicBezTo>
                  <a:cubicBezTo>
                    <a:pt x="33" y="14"/>
                    <a:pt x="22" y="26"/>
                    <a:pt x="22" y="45"/>
                  </a:cubicBezTo>
                  <a:cubicBezTo>
                    <a:pt x="22" y="64"/>
                    <a:pt x="18" y="243"/>
                    <a:pt x="18" y="255"/>
                  </a:cubicBezTo>
                  <a:cubicBezTo>
                    <a:pt x="18" y="266"/>
                    <a:pt x="18" y="276"/>
                    <a:pt x="23" y="279"/>
                  </a:cubicBezTo>
                  <a:cubicBezTo>
                    <a:pt x="31" y="282"/>
                    <a:pt x="39" y="285"/>
                    <a:pt x="25" y="285"/>
                  </a:cubicBezTo>
                  <a:cubicBezTo>
                    <a:pt x="11" y="285"/>
                    <a:pt x="0" y="296"/>
                    <a:pt x="1" y="307"/>
                  </a:cubicBezTo>
                  <a:cubicBezTo>
                    <a:pt x="1" y="307"/>
                    <a:pt x="13" y="291"/>
                    <a:pt x="48" y="291"/>
                  </a:cubicBezTo>
                  <a:cubicBezTo>
                    <a:pt x="84" y="291"/>
                    <a:pt x="93" y="310"/>
                    <a:pt x="96" y="316"/>
                  </a:cubicBezTo>
                  <a:cubicBezTo>
                    <a:pt x="96" y="316"/>
                    <a:pt x="99" y="315"/>
                    <a:pt x="101" y="31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1" name="Freeform 1284"/>
            <p:cNvSpPr/>
            <p:nvPr/>
          </p:nvSpPr>
          <p:spPr bwMode="auto">
            <a:xfrm>
              <a:off x="5419726" y="4995864"/>
              <a:ext cx="11113" cy="146050"/>
            </a:xfrm>
            <a:custGeom>
              <a:avLst/>
              <a:gdLst>
                <a:gd name="T0" fmla="*/ 0 w 21"/>
                <a:gd name="T1" fmla="*/ 269 h 271"/>
                <a:gd name="T2" fmla="*/ 11 w 21"/>
                <a:gd name="T3" fmla="*/ 253 h 271"/>
                <a:gd name="T4" fmla="*/ 21 w 21"/>
                <a:gd name="T5" fmla="*/ 271 h 271"/>
                <a:gd name="T6" fmla="*/ 15 w 21"/>
                <a:gd name="T7" fmla="*/ 207 h 271"/>
                <a:gd name="T8" fmla="*/ 14 w 21"/>
                <a:gd name="T9" fmla="*/ 0 h 271"/>
                <a:gd name="T10" fmla="*/ 3 w 21"/>
                <a:gd name="T11" fmla="*/ 2 h 271"/>
                <a:gd name="T12" fmla="*/ 5 w 21"/>
                <a:gd name="T13" fmla="*/ 217 h 271"/>
                <a:gd name="T14" fmla="*/ 0 w 21"/>
                <a:gd name="T15" fmla="*/ 269 h 2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1">
                  <a:moveTo>
                    <a:pt x="0" y="269"/>
                  </a:moveTo>
                  <a:cubicBezTo>
                    <a:pt x="5" y="266"/>
                    <a:pt x="8" y="260"/>
                    <a:pt x="11" y="253"/>
                  </a:cubicBezTo>
                  <a:cubicBezTo>
                    <a:pt x="12" y="264"/>
                    <a:pt x="16" y="269"/>
                    <a:pt x="21" y="271"/>
                  </a:cubicBezTo>
                  <a:cubicBezTo>
                    <a:pt x="16" y="259"/>
                    <a:pt x="15" y="240"/>
                    <a:pt x="15" y="207"/>
                  </a:cubicBezTo>
                  <a:cubicBezTo>
                    <a:pt x="15" y="165"/>
                    <a:pt x="14" y="0"/>
                    <a:pt x="14" y="0"/>
                  </a:cubicBezTo>
                  <a:cubicBezTo>
                    <a:pt x="3" y="2"/>
                    <a:pt x="3" y="2"/>
                    <a:pt x="3" y="2"/>
                  </a:cubicBezTo>
                  <a:cubicBezTo>
                    <a:pt x="3" y="2"/>
                    <a:pt x="5" y="197"/>
                    <a:pt x="5" y="217"/>
                  </a:cubicBezTo>
                  <a:cubicBezTo>
                    <a:pt x="5" y="231"/>
                    <a:pt x="2" y="255"/>
                    <a:pt x="0" y="26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2" name="Freeform 1285"/>
            <p:cNvSpPr/>
            <p:nvPr/>
          </p:nvSpPr>
          <p:spPr bwMode="auto">
            <a:xfrm>
              <a:off x="5403851" y="4984751"/>
              <a:ext cx="42863" cy="22225"/>
            </a:xfrm>
            <a:custGeom>
              <a:avLst/>
              <a:gdLst>
                <a:gd name="T0" fmla="*/ 4 w 79"/>
                <a:gd name="T1" fmla="*/ 17 h 42"/>
                <a:gd name="T2" fmla="*/ 66 w 79"/>
                <a:gd name="T3" fmla="*/ 13 h 42"/>
                <a:gd name="T4" fmla="*/ 52 w 79"/>
                <a:gd name="T5" fmla="*/ 13 h 42"/>
                <a:gd name="T6" fmla="*/ 18 w 79"/>
                <a:gd name="T7" fmla="*/ 16 h 42"/>
                <a:gd name="T8" fmla="*/ 4 w 79"/>
                <a:gd name="T9" fmla="*/ 17 h 42"/>
              </a:gdLst>
              <a:ahLst/>
              <a:cxnLst>
                <a:cxn ang="0">
                  <a:pos x="T0" y="T1"/>
                </a:cxn>
                <a:cxn ang="0">
                  <a:pos x="T2" y="T3"/>
                </a:cxn>
                <a:cxn ang="0">
                  <a:pos x="T4" y="T5"/>
                </a:cxn>
                <a:cxn ang="0">
                  <a:pos x="T6" y="T7"/>
                </a:cxn>
                <a:cxn ang="0">
                  <a:pos x="T8" y="T9"/>
                </a:cxn>
              </a:cxnLst>
              <a:rect l="0" t="0" r="r" b="b"/>
              <a:pathLst>
                <a:path w="79" h="42">
                  <a:moveTo>
                    <a:pt x="4" y="17"/>
                  </a:moveTo>
                  <a:cubicBezTo>
                    <a:pt x="4" y="17"/>
                    <a:pt x="38" y="42"/>
                    <a:pt x="66" y="13"/>
                  </a:cubicBezTo>
                  <a:cubicBezTo>
                    <a:pt x="79" y="0"/>
                    <a:pt x="63" y="1"/>
                    <a:pt x="52" y="13"/>
                  </a:cubicBezTo>
                  <a:cubicBezTo>
                    <a:pt x="40" y="25"/>
                    <a:pt x="28" y="20"/>
                    <a:pt x="18" y="16"/>
                  </a:cubicBezTo>
                  <a:cubicBezTo>
                    <a:pt x="7" y="11"/>
                    <a:pt x="0" y="13"/>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3" name="Freeform 1286"/>
            <p:cNvSpPr/>
            <p:nvPr/>
          </p:nvSpPr>
          <p:spPr bwMode="auto">
            <a:xfrm>
              <a:off x="5360989" y="5116514"/>
              <a:ext cx="58738" cy="30163"/>
            </a:xfrm>
            <a:custGeom>
              <a:avLst/>
              <a:gdLst>
                <a:gd name="T0" fmla="*/ 0 w 110"/>
                <a:gd name="T1" fmla="*/ 48 h 57"/>
                <a:gd name="T2" fmla="*/ 82 w 110"/>
                <a:gd name="T3" fmla="*/ 12 h 57"/>
                <a:gd name="T4" fmla="*/ 110 w 110"/>
                <a:gd name="T5" fmla="*/ 46 h 57"/>
                <a:gd name="T6" fmla="*/ 0 w 110"/>
                <a:gd name="T7" fmla="*/ 48 h 57"/>
              </a:gdLst>
              <a:ahLst/>
              <a:cxnLst>
                <a:cxn ang="0">
                  <a:pos x="T0" y="T1"/>
                </a:cxn>
                <a:cxn ang="0">
                  <a:pos x="T2" y="T3"/>
                </a:cxn>
                <a:cxn ang="0">
                  <a:pos x="T4" y="T5"/>
                </a:cxn>
                <a:cxn ang="0">
                  <a:pos x="T6" y="T7"/>
                </a:cxn>
              </a:cxnLst>
              <a:rect l="0" t="0" r="r" b="b"/>
              <a:pathLst>
                <a:path w="110" h="57">
                  <a:moveTo>
                    <a:pt x="0" y="48"/>
                  </a:moveTo>
                  <a:cubicBezTo>
                    <a:pt x="9" y="8"/>
                    <a:pt x="54" y="0"/>
                    <a:pt x="82" y="12"/>
                  </a:cubicBezTo>
                  <a:cubicBezTo>
                    <a:pt x="100" y="21"/>
                    <a:pt x="108" y="37"/>
                    <a:pt x="110" y="46"/>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4" name="Freeform 1287"/>
            <p:cNvSpPr/>
            <p:nvPr/>
          </p:nvSpPr>
          <p:spPr bwMode="auto">
            <a:xfrm>
              <a:off x="5359401" y="5140326"/>
              <a:ext cx="63500" cy="17463"/>
            </a:xfrm>
            <a:custGeom>
              <a:avLst/>
              <a:gdLst>
                <a:gd name="T0" fmla="*/ 4 w 118"/>
                <a:gd name="T1" fmla="*/ 2 h 31"/>
                <a:gd name="T2" fmla="*/ 4 w 118"/>
                <a:gd name="T3" fmla="*/ 2 h 31"/>
                <a:gd name="T4" fmla="*/ 114 w 118"/>
                <a:gd name="T5" fmla="*/ 0 h 31"/>
                <a:gd name="T6" fmla="*/ 115 w 118"/>
                <a:gd name="T7" fmla="*/ 16 h 31"/>
                <a:gd name="T8" fmla="*/ 7 w 118"/>
                <a:gd name="T9" fmla="*/ 17 h 31"/>
                <a:gd name="T10" fmla="*/ 4 w 118"/>
                <a:gd name="T11" fmla="*/ 2 h 31"/>
              </a:gdLst>
              <a:ahLst/>
              <a:cxnLst>
                <a:cxn ang="0">
                  <a:pos x="T0" y="T1"/>
                </a:cxn>
                <a:cxn ang="0">
                  <a:pos x="T2" y="T3"/>
                </a:cxn>
                <a:cxn ang="0">
                  <a:pos x="T4" y="T5"/>
                </a:cxn>
                <a:cxn ang="0">
                  <a:pos x="T6" y="T7"/>
                </a:cxn>
                <a:cxn ang="0">
                  <a:pos x="T8" y="T9"/>
                </a:cxn>
                <a:cxn ang="0">
                  <a:pos x="T10" y="T11"/>
                </a:cxn>
              </a:cxnLst>
              <a:rect l="0" t="0" r="r" b="b"/>
              <a:pathLst>
                <a:path w="118" h="31">
                  <a:moveTo>
                    <a:pt x="4" y="2"/>
                  </a:moveTo>
                  <a:cubicBezTo>
                    <a:pt x="4" y="2"/>
                    <a:pt x="4" y="2"/>
                    <a:pt x="4" y="2"/>
                  </a:cubicBezTo>
                  <a:cubicBezTo>
                    <a:pt x="30" y="6"/>
                    <a:pt x="87" y="11"/>
                    <a:pt x="114" y="0"/>
                  </a:cubicBezTo>
                  <a:cubicBezTo>
                    <a:pt x="118" y="7"/>
                    <a:pt x="117" y="12"/>
                    <a:pt x="115" y="16"/>
                  </a:cubicBezTo>
                  <a:cubicBezTo>
                    <a:pt x="115" y="16"/>
                    <a:pt x="57" y="31"/>
                    <a:pt x="7" y="17"/>
                  </a:cubicBezTo>
                  <a:cubicBezTo>
                    <a:pt x="7" y="17"/>
                    <a:pt x="0" y="15"/>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5" name="Oval 1288"/>
            <p:cNvSpPr>
              <a:spLocks noChangeArrowheads="1"/>
            </p:cNvSpPr>
            <p:nvPr/>
          </p:nvSpPr>
          <p:spPr bwMode="auto">
            <a:xfrm>
              <a:off x="5381626" y="51276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6" name="Freeform 1289"/>
            <p:cNvSpPr/>
            <p:nvPr/>
          </p:nvSpPr>
          <p:spPr bwMode="auto">
            <a:xfrm>
              <a:off x="5429251" y="5116514"/>
              <a:ext cx="58738" cy="30163"/>
            </a:xfrm>
            <a:custGeom>
              <a:avLst/>
              <a:gdLst>
                <a:gd name="T0" fmla="*/ 0 w 110"/>
                <a:gd name="T1" fmla="*/ 48 h 57"/>
                <a:gd name="T2" fmla="*/ 81 w 110"/>
                <a:gd name="T3" fmla="*/ 12 h 57"/>
                <a:gd name="T4" fmla="*/ 110 w 110"/>
                <a:gd name="T5" fmla="*/ 46 h 57"/>
                <a:gd name="T6" fmla="*/ 0 w 110"/>
                <a:gd name="T7" fmla="*/ 48 h 57"/>
              </a:gdLst>
              <a:ahLst/>
              <a:cxnLst>
                <a:cxn ang="0">
                  <a:pos x="T0" y="T1"/>
                </a:cxn>
                <a:cxn ang="0">
                  <a:pos x="T2" y="T3"/>
                </a:cxn>
                <a:cxn ang="0">
                  <a:pos x="T4" y="T5"/>
                </a:cxn>
                <a:cxn ang="0">
                  <a:pos x="T6" y="T7"/>
                </a:cxn>
              </a:cxnLst>
              <a:rect l="0" t="0" r="r" b="b"/>
              <a:pathLst>
                <a:path w="110" h="57">
                  <a:moveTo>
                    <a:pt x="0" y="48"/>
                  </a:moveTo>
                  <a:cubicBezTo>
                    <a:pt x="9" y="8"/>
                    <a:pt x="54" y="0"/>
                    <a:pt x="81" y="12"/>
                  </a:cubicBezTo>
                  <a:cubicBezTo>
                    <a:pt x="100" y="21"/>
                    <a:pt x="108" y="37"/>
                    <a:pt x="110" y="46"/>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7" name="Freeform 1290"/>
            <p:cNvSpPr/>
            <p:nvPr/>
          </p:nvSpPr>
          <p:spPr bwMode="auto">
            <a:xfrm>
              <a:off x="5426076" y="5140326"/>
              <a:ext cx="63500" cy="17463"/>
            </a:xfrm>
            <a:custGeom>
              <a:avLst/>
              <a:gdLst>
                <a:gd name="T0" fmla="*/ 4 w 118"/>
                <a:gd name="T1" fmla="*/ 2 h 31"/>
                <a:gd name="T2" fmla="*/ 4 w 118"/>
                <a:gd name="T3" fmla="*/ 2 h 31"/>
                <a:gd name="T4" fmla="*/ 114 w 118"/>
                <a:gd name="T5" fmla="*/ 0 h 31"/>
                <a:gd name="T6" fmla="*/ 115 w 118"/>
                <a:gd name="T7" fmla="*/ 16 h 31"/>
                <a:gd name="T8" fmla="*/ 7 w 118"/>
                <a:gd name="T9" fmla="*/ 17 h 31"/>
                <a:gd name="T10" fmla="*/ 4 w 118"/>
                <a:gd name="T11" fmla="*/ 2 h 31"/>
              </a:gdLst>
              <a:ahLst/>
              <a:cxnLst>
                <a:cxn ang="0">
                  <a:pos x="T0" y="T1"/>
                </a:cxn>
                <a:cxn ang="0">
                  <a:pos x="T2" y="T3"/>
                </a:cxn>
                <a:cxn ang="0">
                  <a:pos x="T4" y="T5"/>
                </a:cxn>
                <a:cxn ang="0">
                  <a:pos x="T6" y="T7"/>
                </a:cxn>
                <a:cxn ang="0">
                  <a:pos x="T8" y="T9"/>
                </a:cxn>
                <a:cxn ang="0">
                  <a:pos x="T10" y="T11"/>
                </a:cxn>
              </a:cxnLst>
              <a:rect l="0" t="0" r="r" b="b"/>
              <a:pathLst>
                <a:path w="118" h="31">
                  <a:moveTo>
                    <a:pt x="4" y="2"/>
                  </a:moveTo>
                  <a:cubicBezTo>
                    <a:pt x="4" y="2"/>
                    <a:pt x="4" y="2"/>
                    <a:pt x="4" y="2"/>
                  </a:cubicBezTo>
                  <a:cubicBezTo>
                    <a:pt x="30" y="6"/>
                    <a:pt x="87" y="11"/>
                    <a:pt x="114" y="0"/>
                  </a:cubicBezTo>
                  <a:cubicBezTo>
                    <a:pt x="118" y="7"/>
                    <a:pt x="117" y="12"/>
                    <a:pt x="115" y="16"/>
                  </a:cubicBezTo>
                  <a:cubicBezTo>
                    <a:pt x="115" y="16"/>
                    <a:pt x="57" y="31"/>
                    <a:pt x="7" y="17"/>
                  </a:cubicBezTo>
                  <a:cubicBezTo>
                    <a:pt x="7" y="17"/>
                    <a:pt x="0" y="15"/>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8" name="Oval 1291"/>
            <p:cNvSpPr>
              <a:spLocks noChangeArrowheads="1"/>
            </p:cNvSpPr>
            <p:nvPr/>
          </p:nvSpPr>
          <p:spPr bwMode="auto">
            <a:xfrm>
              <a:off x="5448301" y="512762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9" name="Freeform 1292"/>
            <p:cNvSpPr/>
            <p:nvPr/>
          </p:nvSpPr>
          <p:spPr bwMode="auto">
            <a:xfrm>
              <a:off x="5389564" y="4802189"/>
              <a:ext cx="74613" cy="122238"/>
            </a:xfrm>
            <a:custGeom>
              <a:avLst/>
              <a:gdLst>
                <a:gd name="T0" fmla="*/ 0 w 138"/>
                <a:gd name="T1" fmla="*/ 59 h 228"/>
                <a:gd name="T2" fmla="*/ 138 w 138"/>
                <a:gd name="T3" fmla="*/ 60 h 228"/>
                <a:gd name="T4" fmla="*/ 138 w 138"/>
                <a:gd name="T5" fmla="*/ 228 h 228"/>
                <a:gd name="T6" fmla="*/ 1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8" y="0"/>
                    <a:pt x="138" y="60"/>
                  </a:cubicBezTo>
                  <a:cubicBezTo>
                    <a:pt x="138" y="152"/>
                    <a:pt x="138" y="228"/>
                    <a:pt x="138" y="228"/>
                  </a:cubicBezTo>
                  <a:cubicBezTo>
                    <a:pt x="1" y="227"/>
                    <a:pt x="1" y="227"/>
                    <a:pt x="1"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0" name="Freeform 1293"/>
            <p:cNvSpPr/>
            <p:nvPr/>
          </p:nvSpPr>
          <p:spPr bwMode="auto">
            <a:xfrm>
              <a:off x="5403851" y="4845051"/>
              <a:ext cx="15875" cy="14288"/>
            </a:xfrm>
            <a:custGeom>
              <a:avLst/>
              <a:gdLst>
                <a:gd name="T0" fmla="*/ 9 w 10"/>
                <a:gd name="T1" fmla="*/ 2 h 9"/>
                <a:gd name="T2" fmla="*/ 2 w 10"/>
                <a:gd name="T3" fmla="*/ 9 h 9"/>
                <a:gd name="T4" fmla="*/ 0 w 10"/>
                <a:gd name="T5" fmla="*/ 6 h 9"/>
                <a:gd name="T6" fmla="*/ 9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9"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1" name="Freeform 1294"/>
            <p:cNvSpPr/>
            <p:nvPr/>
          </p:nvSpPr>
          <p:spPr bwMode="auto">
            <a:xfrm>
              <a:off x="5432426" y="4845051"/>
              <a:ext cx="15875" cy="14288"/>
            </a:xfrm>
            <a:custGeom>
              <a:avLst/>
              <a:gdLst>
                <a:gd name="T0" fmla="*/ 1 w 10"/>
                <a:gd name="T1" fmla="*/ 2 h 9"/>
                <a:gd name="T2" fmla="*/ 9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9"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2" name="Freeform 1295"/>
            <p:cNvSpPr>
              <a:spLocks noEditPoints="1"/>
            </p:cNvSpPr>
            <p:nvPr/>
          </p:nvSpPr>
          <p:spPr bwMode="auto">
            <a:xfrm>
              <a:off x="5394326" y="4837114"/>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3" name="Freeform 1296"/>
            <p:cNvSpPr/>
            <p:nvPr/>
          </p:nvSpPr>
          <p:spPr bwMode="auto">
            <a:xfrm>
              <a:off x="5411789" y="4848226"/>
              <a:ext cx="34925" cy="82550"/>
            </a:xfrm>
            <a:custGeom>
              <a:avLst/>
              <a:gdLst>
                <a:gd name="T0" fmla="*/ 13 w 22"/>
                <a:gd name="T1" fmla="*/ 0 h 52"/>
                <a:gd name="T2" fmla="*/ 6 w 22"/>
                <a:gd name="T3" fmla="*/ 0 h 52"/>
                <a:gd name="T4" fmla="*/ 6 w 22"/>
                <a:gd name="T5" fmla="*/ 0 h 52"/>
                <a:gd name="T6" fmla="*/ 0 w 22"/>
                <a:gd name="T7" fmla="*/ 36 h 52"/>
                <a:gd name="T8" fmla="*/ 10 w 22"/>
                <a:gd name="T9" fmla="*/ 52 h 52"/>
                <a:gd name="T10" fmla="*/ 22 w 22"/>
                <a:gd name="T11" fmla="*/ 36 h 52"/>
                <a:gd name="T12" fmla="*/ 13 w 22"/>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22" h="52">
                  <a:moveTo>
                    <a:pt x="13" y="0"/>
                  </a:moveTo>
                  <a:lnTo>
                    <a:pt x="6" y="0"/>
                  </a:lnTo>
                  <a:lnTo>
                    <a:pt x="6" y="0"/>
                  </a:lnTo>
                  <a:lnTo>
                    <a:pt x="0" y="36"/>
                  </a:lnTo>
                  <a:lnTo>
                    <a:pt x="10" y="52"/>
                  </a:lnTo>
                  <a:lnTo>
                    <a:pt x="22" y="36"/>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4" name="Freeform 1297"/>
            <p:cNvSpPr/>
            <p:nvPr/>
          </p:nvSpPr>
          <p:spPr bwMode="auto">
            <a:xfrm>
              <a:off x="5411789" y="48482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5" name="Freeform 1298"/>
            <p:cNvSpPr/>
            <p:nvPr/>
          </p:nvSpPr>
          <p:spPr bwMode="auto">
            <a:xfrm>
              <a:off x="5427664" y="48482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6" name="Freeform 1299"/>
            <p:cNvSpPr/>
            <p:nvPr/>
          </p:nvSpPr>
          <p:spPr bwMode="auto">
            <a:xfrm>
              <a:off x="5418139" y="4857751"/>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8" y="11"/>
                    <a:pt x="12" y="16"/>
                    <a:pt x="3" y="20"/>
                  </a:cubicBezTo>
                  <a:cubicBezTo>
                    <a:pt x="0" y="35"/>
                    <a:pt x="0" y="35"/>
                    <a:pt x="0" y="35"/>
                  </a:cubicBezTo>
                  <a:cubicBezTo>
                    <a:pt x="15"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7" name="Freeform 1300"/>
            <p:cNvSpPr/>
            <p:nvPr/>
          </p:nvSpPr>
          <p:spPr bwMode="auto">
            <a:xfrm>
              <a:off x="5413376" y="4876801"/>
              <a:ext cx="26988" cy="23813"/>
            </a:xfrm>
            <a:custGeom>
              <a:avLst/>
              <a:gdLst>
                <a:gd name="T0" fmla="*/ 49 w 49"/>
                <a:gd name="T1" fmla="*/ 17 h 43"/>
                <a:gd name="T2" fmla="*/ 46 w 49"/>
                <a:gd name="T3" fmla="*/ 0 h 43"/>
                <a:gd name="T4" fmla="*/ 35 w 49"/>
                <a:gd name="T5" fmla="*/ 11 h 43"/>
                <a:gd name="T6" fmla="*/ 3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6" y="0"/>
                    <a:pt x="46" y="0"/>
                    <a:pt x="46" y="0"/>
                  </a:cubicBezTo>
                  <a:cubicBezTo>
                    <a:pt x="44" y="3"/>
                    <a:pt x="40" y="7"/>
                    <a:pt x="35" y="11"/>
                  </a:cubicBezTo>
                  <a:cubicBezTo>
                    <a:pt x="28" y="18"/>
                    <a:pt x="18" y="24"/>
                    <a:pt x="3" y="28"/>
                  </a:cubicBezTo>
                  <a:cubicBezTo>
                    <a:pt x="0" y="43"/>
                    <a:pt x="0" y="43"/>
                    <a:pt x="0" y="43"/>
                  </a:cubicBezTo>
                  <a:cubicBezTo>
                    <a:pt x="21" y="39"/>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8" name="Freeform 1301"/>
            <p:cNvSpPr/>
            <p:nvPr/>
          </p:nvSpPr>
          <p:spPr bwMode="auto">
            <a:xfrm>
              <a:off x="5416551" y="4897439"/>
              <a:ext cx="28575"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7"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9" name="Freeform 1302"/>
            <p:cNvSpPr/>
            <p:nvPr/>
          </p:nvSpPr>
          <p:spPr bwMode="auto">
            <a:xfrm>
              <a:off x="5418139" y="4841876"/>
              <a:ext cx="17463" cy="12700"/>
            </a:xfrm>
            <a:custGeom>
              <a:avLst/>
              <a:gdLst>
                <a:gd name="T0" fmla="*/ 3 w 32"/>
                <a:gd name="T1" fmla="*/ 0 h 24"/>
                <a:gd name="T2" fmla="*/ 31 w 32"/>
                <a:gd name="T3" fmla="*/ 0 h 24"/>
                <a:gd name="T4" fmla="*/ 31 w 32"/>
                <a:gd name="T5" fmla="*/ 16 h 24"/>
                <a:gd name="T6" fmla="*/ 15 w 32"/>
                <a:gd name="T7" fmla="*/ 23 h 24"/>
                <a:gd name="T8" fmla="*/ 3 w 32"/>
                <a:gd name="T9" fmla="*/ 19 h 24"/>
                <a:gd name="T10" fmla="*/ 3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 y="0"/>
                  </a:moveTo>
                  <a:cubicBezTo>
                    <a:pt x="31" y="0"/>
                    <a:pt x="31" y="0"/>
                    <a:pt x="31" y="0"/>
                  </a:cubicBezTo>
                  <a:cubicBezTo>
                    <a:pt x="32" y="0"/>
                    <a:pt x="31" y="15"/>
                    <a:pt x="31" y="16"/>
                  </a:cubicBezTo>
                  <a:cubicBezTo>
                    <a:pt x="29" y="24"/>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0" name="Freeform 1303"/>
            <p:cNvSpPr/>
            <p:nvPr/>
          </p:nvSpPr>
          <p:spPr bwMode="auto">
            <a:xfrm>
              <a:off x="5372101" y="4833939"/>
              <a:ext cx="103188" cy="141288"/>
            </a:xfrm>
            <a:custGeom>
              <a:avLst/>
              <a:gdLst>
                <a:gd name="T0" fmla="*/ 33 w 193"/>
                <a:gd name="T1" fmla="*/ 0 h 263"/>
                <a:gd name="T2" fmla="*/ 102 w 193"/>
                <a:gd name="T3" fmla="*/ 116 h 263"/>
                <a:gd name="T4" fmla="*/ 171 w 193"/>
                <a:gd name="T5" fmla="*/ 0 h 263"/>
                <a:gd name="T6" fmla="*/ 182 w 193"/>
                <a:gd name="T7" fmla="*/ 0 h 263"/>
                <a:gd name="T8" fmla="*/ 192 w 193"/>
                <a:gd name="T9" fmla="*/ 150 h 263"/>
                <a:gd name="T10" fmla="*/ 193 w 193"/>
                <a:gd name="T11" fmla="*/ 243 h 263"/>
                <a:gd name="T12" fmla="*/ 0 w 193"/>
                <a:gd name="T13" fmla="*/ 243 h 263"/>
                <a:gd name="T14" fmla="*/ 19 w 193"/>
                <a:gd name="T15" fmla="*/ 0 h 263"/>
                <a:gd name="T16" fmla="*/ 33 w 193"/>
                <a:gd name="T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3">
                  <a:moveTo>
                    <a:pt x="33" y="0"/>
                  </a:moveTo>
                  <a:cubicBezTo>
                    <a:pt x="33" y="0"/>
                    <a:pt x="58" y="57"/>
                    <a:pt x="102" y="116"/>
                  </a:cubicBezTo>
                  <a:cubicBezTo>
                    <a:pt x="141" y="68"/>
                    <a:pt x="171" y="0"/>
                    <a:pt x="171" y="0"/>
                  </a:cubicBezTo>
                  <a:cubicBezTo>
                    <a:pt x="182" y="0"/>
                    <a:pt x="182" y="0"/>
                    <a:pt x="182" y="0"/>
                  </a:cubicBezTo>
                  <a:cubicBezTo>
                    <a:pt x="182" y="0"/>
                    <a:pt x="191" y="114"/>
                    <a:pt x="192" y="150"/>
                  </a:cubicBezTo>
                  <a:cubicBezTo>
                    <a:pt x="192" y="186"/>
                    <a:pt x="193" y="243"/>
                    <a:pt x="193" y="243"/>
                  </a:cubicBezTo>
                  <a:cubicBezTo>
                    <a:pt x="193" y="243"/>
                    <a:pt x="99" y="263"/>
                    <a:pt x="0" y="243"/>
                  </a:cubicBezTo>
                  <a:cubicBezTo>
                    <a:pt x="2" y="154"/>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1" name="Freeform 1304"/>
            <p:cNvSpPr/>
            <p:nvPr/>
          </p:nvSpPr>
          <p:spPr bwMode="auto">
            <a:xfrm>
              <a:off x="5372101" y="4840289"/>
              <a:ext cx="52388" cy="125413"/>
            </a:xfrm>
            <a:custGeom>
              <a:avLst/>
              <a:gdLst>
                <a:gd name="T0" fmla="*/ 22 w 98"/>
                <a:gd name="T1" fmla="*/ 16 h 235"/>
                <a:gd name="T2" fmla="*/ 8 w 98"/>
                <a:gd name="T3" fmla="*/ 170 h 235"/>
                <a:gd name="T4" fmla="*/ 24 w 98"/>
                <a:gd name="T5" fmla="*/ 231 h 235"/>
                <a:gd name="T6" fmla="*/ 83 w 98"/>
                <a:gd name="T7" fmla="*/ 230 h 235"/>
                <a:gd name="T8" fmla="*/ 83 w 98"/>
                <a:gd name="T9" fmla="*/ 129 h 235"/>
                <a:gd name="T10" fmla="*/ 98 w 98"/>
                <a:gd name="T11" fmla="*/ 112 h 235"/>
                <a:gd name="T12" fmla="*/ 41 w 98"/>
                <a:gd name="T13" fmla="*/ 22 h 235"/>
                <a:gd name="T14" fmla="*/ 22 w 98"/>
                <a:gd name="T15" fmla="*/ 16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5">
                  <a:moveTo>
                    <a:pt x="22" y="16"/>
                  </a:moveTo>
                  <a:cubicBezTo>
                    <a:pt x="22" y="16"/>
                    <a:pt x="8" y="140"/>
                    <a:pt x="8" y="170"/>
                  </a:cubicBezTo>
                  <a:cubicBezTo>
                    <a:pt x="8" y="200"/>
                    <a:pt x="0" y="227"/>
                    <a:pt x="24" y="231"/>
                  </a:cubicBezTo>
                  <a:cubicBezTo>
                    <a:pt x="47" y="235"/>
                    <a:pt x="83" y="230"/>
                    <a:pt x="83" y="230"/>
                  </a:cubicBezTo>
                  <a:cubicBezTo>
                    <a:pt x="83" y="129"/>
                    <a:pt x="83" y="129"/>
                    <a:pt x="83" y="129"/>
                  </a:cubicBezTo>
                  <a:cubicBezTo>
                    <a:pt x="93" y="120"/>
                    <a:pt x="98" y="112"/>
                    <a:pt x="98" y="112"/>
                  </a:cubicBezTo>
                  <a:cubicBezTo>
                    <a:pt x="98" y="112"/>
                    <a:pt x="51" y="39"/>
                    <a:pt x="41" y="22"/>
                  </a:cubicBezTo>
                  <a:cubicBezTo>
                    <a:pt x="31" y="5"/>
                    <a:pt x="24"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2" name="Freeform 1305"/>
            <p:cNvSpPr/>
            <p:nvPr/>
          </p:nvSpPr>
          <p:spPr bwMode="auto">
            <a:xfrm>
              <a:off x="5419726" y="4838701"/>
              <a:ext cx="53975" cy="131763"/>
            </a:xfrm>
            <a:custGeom>
              <a:avLst/>
              <a:gdLst>
                <a:gd name="T0" fmla="*/ 2 w 100"/>
                <a:gd name="T1" fmla="*/ 232 h 247"/>
                <a:gd name="T2" fmla="*/ 89 w 100"/>
                <a:gd name="T3" fmla="*/ 231 h 247"/>
                <a:gd name="T4" fmla="*/ 99 w 100"/>
                <a:gd name="T5" fmla="*/ 129 h 247"/>
                <a:gd name="T6" fmla="*/ 91 w 100"/>
                <a:gd name="T7" fmla="*/ 25 h 247"/>
                <a:gd name="T8" fmla="*/ 78 w 100"/>
                <a:gd name="T9" fmla="*/ 11 h 247"/>
                <a:gd name="T10" fmla="*/ 53 w 100"/>
                <a:gd name="T11" fmla="*/ 59 h 247"/>
                <a:gd name="T12" fmla="*/ 2 w 100"/>
                <a:gd name="T13" fmla="*/ 131 h 247"/>
                <a:gd name="T14" fmla="*/ 2 w 100"/>
                <a:gd name="T15" fmla="*/ 232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2" y="232"/>
                  </a:moveTo>
                  <a:cubicBezTo>
                    <a:pt x="25" y="247"/>
                    <a:pt x="78" y="233"/>
                    <a:pt x="89" y="231"/>
                  </a:cubicBezTo>
                  <a:cubicBezTo>
                    <a:pt x="100" y="229"/>
                    <a:pt x="99" y="151"/>
                    <a:pt x="99" y="129"/>
                  </a:cubicBezTo>
                  <a:cubicBezTo>
                    <a:pt x="99" y="108"/>
                    <a:pt x="91" y="50"/>
                    <a:pt x="91" y="25"/>
                  </a:cubicBezTo>
                  <a:cubicBezTo>
                    <a:pt x="91" y="0"/>
                    <a:pt x="79" y="6"/>
                    <a:pt x="78" y="11"/>
                  </a:cubicBezTo>
                  <a:cubicBezTo>
                    <a:pt x="77" y="16"/>
                    <a:pt x="60" y="44"/>
                    <a:pt x="53" y="59"/>
                  </a:cubicBezTo>
                  <a:cubicBezTo>
                    <a:pt x="45" y="74"/>
                    <a:pt x="2" y="131"/>
                    <a:pt x="2" y="131"/>
                  </a:cubicBezTo>
                  <a:cubicBezTo>
                    <a:pt x="2" y="131"/>
                    <a:pt x="0" y="222"/>
                    <a:pt x="2"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3" name="Rectangle 1306"/>
            <p:cNvSpPr>
              <a:spLocks noChangeArrowheads="1"/>
            </p:cNvSpPr>
            <p:nvPr/>
          </p:nvSpPr>
          <p:spPr bwMode="auto">
            <a:xfrm>
              <a:off x="5438776" y="49403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84" name="Freeform 1307"/>
            <p:cNvSpPr/>
            <p:nvPr/>
          </p:nvSpPr>
          <p:spPr bwMode="auto">
            <a:xfrm>
              <a:off x="5268914" y="4929189"/>
              <a:ext cx="277813" cy="230188"/>
            </a:xfrm>
            <a:custGeom>
              <a:avLst/>
              <a:gdLst>
                <a:gd name="T0" fmla="*/ 9 w 521"/>
                <a:gd name="T1" fmla="*/ 133 h 432"/>
                <a:gd name="T2" fmla="*/ 0 w 521"/>
                <a:gd name="T3" fmla="*/ 418 h 432"/>
                <a:gd name="T4" fmla="*/ 186 w 521"/>
                <a:gd name="T5" fmla="*/ 432 h 432"/>
                <a:gd name="T6" fmla="*/ 508 w 521"/>
                <a:gd name="T7" fmla="*/ 418 h 432"/>
                <a:gd name="T8" fmla="*/ 521 w 521"/>
                <a:gd name="T9" fmla="*/ 193 h 432"/>
                <a:gd name="T10" fmla="*/ 508 w 521"/>
                <a:gd name="T11" fmla="*/ 0 h 432"/>
                <a:gd name="T12" fmla="*/ 0 w 521"/>
                <a:gd name="T13" fmla="*/ 0 h 432"/>
                <a:gd name="T14" fmla="*/ 9 w 521"/>
                <a:gd name="T15" fmla="*/ 133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1" h="432">
                  <a:moveTo>
                    <a:pt x="9" y="133"/>
                  </a:moveTo>
                  <a:cubicBezTo>
                    <a:pt x="9" y="165"/>
                    <a:pt x="0" y="418"/>
                    <a:pt x="0" y="418"/>
                  </a:cubicBezTo>
                  <a:cubicBezTo>
                    <a:pt x="0" y="418"/>
                    <a:pt x="141" y="432"/>
                    <a:pt x="186" y="432"/>
                  </a:cubicBezTo>
                  <a:cubicBezTo>
                    <a:pt x="247" y="432"/>
                    <a:pt x="508" y="418"/>
                    <a:pt x="508" y="418"/>
                  </a:cubicBezTo>
                  <a:cubicBezTo>
                    <a:pt x="508" y="418"/>
                    <a:pt x="521" y="268"/>
                    <a:pt x="521" y="193"/>
                  </a:cubicBezTo>
                  <a:cubicBezTo>
                    <a:pt x="521" y="119"/>
                    <a:pt x="508" y="0"/>
                    <a:pt x="508" y="0"/>
                  </a:cubicBezTo>
                  <a:cubicBezTo>
                    <a:pt x="0" y="0"/>
                    <a:pt x="0" y="0"/>
                    <a:pt x="0" y="0"/>
                  </a:cubicBezTo>
                  <a:cubicBezTo>
                    <a:pt x="0" y="0"/>
                    <a:pt x="9" y="101"/>
                    <a:pt x="9" y="133"/>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5" name="Freeform 1308"/>
            <p:cNvSpPr/>
            <p:nvPr/>
          </p:nvSpPr>
          <p:spPr bwMode="auto">
            <a:xfrm>
              <a:off x="5305426" y="4902201"/>
              <a:ext cx="65088" cy="63500"/>
            </a:xfrm>
            <a:custGeom>
              <a:avLst/>
              <a:gdLst>
                <a:gd name="T0" fmla="*/ 85 w 122"/>
                <a:gd name="T1" fmla="*/ 28 h 121"/>
                <a:gd name="T2" fmla="*/ 104 w 122"/>
                <a:gd name="T3" fmla="*/ 15 h 121"/>
                <a:gd name="T4" fmla="*/ 119 w 122"/>
                <a:gd name="T5" fmla="*/ 47 h 121"/>
                <a:gd name="T6" fmla="*/ 113 w 122"/>
                <a:gd name="T7" fmla="*/ 84 h 121"/>
                <a:gd name="T8" fmla="*/ 103 w 122"/>
                <a:gd name="T9" fmla="*/ 117 h 121"/>
                <a:gd name="T10" fmla="*/ 70 w 122"/>
                <a:gd name="T11" fmla="*/ 110 h 121"/>
                <a:gd name="T12" fmla="*/ 34 w 122"/>
                <a:gd name="T13" fmla="*/ 105 h 121"/>
                <a:gd name="T14" fmla="*/ 6 w 122"/>
                <a:gd name="T15" fmla="*/ 100 h 121"/>
                <a:gd name="T16" fmla="*/ 3 w 122"/>
                <a:gd name="T17" fmla="*/ 63 h 121"/>
                <a:gd name="T18" fmla="*/ 5 w 122"/>
                <a:gd name="T19" fmla="*/ 27 h 121"/>
                <a:gd name="T20" fmla="*/ 30 w 122"/>
                <a:gd name="T21" fmla="*/ 16 h 121"/>
                <a:gd name="T22" fmla="*/ 41 w 122"/>
                <a:gd name="T23" fmla="*/ 23 h 121"/>
                <a:gd name="T24" fmla="*/ 74 w 122"/>
                <a:gd name="T25" fmla="*/ 18 h 121"/>
                <a:gd name="T26" fmla="*/ 85 w 122"/>
                <a:gd name="T27" fmla="*/ 2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121">
                  <a:moveTo>
                    <a:pt x="85" y="28"/>
                  </a:moveTo>
                  <a:cubicBezTo>
                    <a:pt x="85" y="28"/>
                    <a:pt x="91" y="13"/>
                    <a:pt x="104" y="15"/>
                  </a:cubicBezTo>
                  <a:cubicBezTo>
                    <a:pt x="116" y="18"/>
                    <a:pt x="122" y="30"/>
                    <a:pt x="119" y="47"/>
                  </a:cubicBezTo>
                  <a:cubicBezTo>
                    <a:pt x="115" y="65"/>
                    <a:pt x="113" y="84"/>
                    <a:pt x="113" y="84"/>
                  </a:cubicBezTo>
                  <a:cubicBezTo>
                    <a:pt x="113" y="84"/>
                    <a:pt x="119" y="121"/>
                    <a:pt x="103" y="117"/>
                  </a:cubicBezTo>
                  <a:cubicBezTo>
                    <a:pt x="93" y="114"/>
                    <a:pt x="76" y="121"/>
                    <a:pt x="70" y="110"/>
                  </a:cubicBezTo>
                  <a:cubicBezTo>
                    <a:pt x="63" y="115"/>
                    <a:pt x="38" y="115"/>
                    <a:pt x="34" y="105"/>
                  </a:cubicBezTo>
                  <a:cubicBezTo>
                    <a:pt x="22" y="112"/>
                    <a:pt x="12" y="107"/>
                    <a:pt x="6" y="100"/>
                  </a:cubicBezTo>
                  <a:cubicBezTo>
                    <a:pt x="0" y="93"/>
                    <a:pt x="0" y="80"/>
                    <a:pt x="3" y="63"/>
                  </a:cubicBezTo>
                  <a:cubicBezTo>
                    <a:pt x="5" y="47"/>
                    <a:pt x="5" y="32"/>
                    <a:pt x="5" y="27"/>
                  </a:cubicBezTo>
                  <a:cubicBezTo>
                    <a:pt x="5" y="22"/>
                    <a:pt x="23" y="8"/>
                    <a:pt x="30" y="16"/>
                  </a:cubicBezTo>
                  <a:cubicBezTo>
                    <a:pt x="37" y="25"/>
                    <a:pt x="38" y="34"/>
                    <a:pt x="41" y="23"/>
                  </a:cubicBezTo>
                  <a:cubicBezTo>
                    <a:pt x="45" y="12"/>
                    <a:pt x="66" y="0"/>
                    <a:pt x="74" y="18"/>
                  </a:cubicBezTo>
                  <a:cubicBezTo>
                    <a:pt x="82" y="37"/>
                    <a:pt x="85" y="28"/>
                    <a:pt x="85" y="2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6" name="Freeform 1309"/>
            <p:cNvSpPr/>
            <p:nvPr/>
          </p:nvSpPr>
          <p:spPr bwMode="auto">
            <a:xfrm>
              <a:off x="5305426" y="4906964"/>
              <a:ext cx="63500" cy="57150"/>
            </a:xfrm>
            <a:custGeom>
              <a:avLst/>
              <a:gdLst>
                <a:gd name="T0" fmla="*/ 84 w 118"/>
                <a:gd name="T1" fmla="*/ 21 h 106"/>
                <a:gd name="T2" fmla="*/ 104 w 118"/>
                <a:gd name="T3" fmla="*/ 9 h 106"/>
                <a:gd name="T4" fmla="*/ 113 w 118"/>
                <a:gd name="T5" fmla="*/ 40 h 106"/>
                <a:gd name="T6" fmla="*/ 106 w 118"/>
                <a:gd name="T7" fmla="*/ 81 h 106"/>
                <a:gd name="T8" fmla="*/ 105 w 118"/>
                <a:gd name="T9" fmla="*/ 95 h 106"/>
                <a:gd name="T10" fmla="*/ 110 w 118"/>
                <a:gd name="T11" fmla="*/ 84 h 106"/>
                <a:gd name="T12" fmla="*/ 104 w 118"/>
                <a:gd name="T13" fmla="*/ 104 h 106"/>
                <a:gd name="T14" fmla="*/ 89 w 118"/>
                <a:gd name="T15" fmla="*/ 104 h 106"/>
                <a:gd name="T16" fmla="*/ 71 w 118"/>
                <a:gd name="T17" fmla="*/ 97 h 106"/>
                <a:gd name="T18" fmla="*/ 75 w 118"/>
                <a:gd name="T19" fmla="*/ 69 h 106"/>
                <a:gd name="T20" fmla="*/ 69 w 118"/>
                <a:gd name="T21" fmla="*/ 77 h 106"/>
                <a:gd name="T22" fmla="*/ 63 w 118"/>
                <a:gd name="T23" fmla="*/ 99 h 106"/>
                <a:gd name="T24" fmla="*/ 35 w 118"/>
                <a:gd name="T25" fmla="*/ 92 h 106"/>
                <a:gd name="T26" fmla="*/ 38 w 118"/>
                <a:gd name="T27" fmla="*/ 63 h 106"/>
                <a:gd name="T28" fmla="*/ 34 w 118"/>
                <a:gd name="T29" fmla="*/ 64 h 106"/>
                <a:gd name="T30" fmla="*/ 29 w 118"/>
                <a:gd name="T31" fmla="*/ 89 h 106"/>
                <a:gd name="T32" fmla="*/ 3 w 118"/>
                <a:gd name="T33" fmla="*/ 79 h 106"/>
                <a:gd name="T34" fmla="*/ 4 w 118"/>
                <a:gd name="T35" fmla="*/ 38 h 106"/>
                <a:gd name="T36" fmla="*/ 6 w 118"/>
                <a:gd name="T37" fmla="*/ 16 h 106"/>
                <a:gd name="T38" fmla="*/ 24 w 118"/>
                <a:gd name="T39" fmla="*/ 7 h 106"/>
                <a:gd name="T40" fmla="*/ 35 w 118"/>
                <a:gd name="T41" fmla="*/ 24 h 106"/>
                <a:gd name="T42" fmla="*/ 40 w 118"/>
                <a:gd name="T43" fmla="*/ 16 h 106"/>
                <a:gd name="T44" fmla="*/ 59 w 118"/>
                <a:gd name="T45" fmla="*/ 1 h 106"/>
                <a:gd name="T46" fmla="*/ 74 w 118"/>
                <a:gd name="T47" fmla="*/ 17 h 106"/>
                <a:gd name="T48" fmla="*/ 84 w 118"/>
                <a:gd name="T49" fmla="*/ 2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06">
                  <a:moveTo>
                    <a:pt x="84" y="21"/>
                  </a:moveTo>
                  <a:cubicBezTo>
                    <a:pt x="84" y="21"/>
                    <a:pt x="93" y="3"/>
                    <a:pt x="104" y="9"/>
                  </a:cubicBezTo>
                  <a:cubicBezTo>
                    <a:pt x="115" y="15"/>
                    <a:pt x="118" y="26"/>
                    <a:pt x="113" y="40"/>
                  </a:cubicBezTo>
                  <a:cubicBezTo>
                    <a:pt x="109" y="55"/>
                    <a:pt x="109" y="74"/>
                    <a:pt x="106" y="81"/>
                  </a:cubicBezTo>
                  <a:cubicBezTo>
                    <a:pt x="103" y="89"/>
                    <a:pt x="102" y="95"/>
                    <a:pt x="105" y="95"/>
                  </a:cubicBezTo>
                  <a:cubicBezTo>
                    <a:pt x="108" y="95"/>
                    <a:pt x="107" y="86"/>
                    <a:pt x="110" y="84"/>
                  </a:cubicBezTo>
                  <a:cubicBezTo>
                    <a:pt x="110" y="92"/>
                    <a:pt x="110" y="106"/>
                    <a:pt x="104" y="104"/>
                  </a:cubicBezTo>
                  <a:cubicBezTo>
                    <a:pt x="98" y="102"/>
                    <a:pt x="97" y="102"/>
                    <a:pt x="89" y="104"/>
                  </a:cubicBezTo>
                  <a:cubicBezTo>
                    <a:pt x="80" y="105"/>
                    <a:pt x="72" y="103"/>
                    <a:pt x="71" y="97"/>
                  </a:cubicBezTo>
                  <a:cubicBezTo>
                    <a:pt x="71" y="89"/>
                    <a:pt x="73" y="75"/>
                    <a:pt x="75" y="69"/>
                  </a:cubicBezTo>
                  <a:cubicBezTo>
                    <a:pt x="76" y="64"/>
                    <a:pt x="72" y="63"/>
                    <a:pt x="69" y="77"/>
                  </a:cubicBezTo>
                  <a:cubicBezTo>
                    <a:pt x="66" y="91"/>
                    <a:pt x="68" y="96"/>
                    <a:pt x="63" y="99"/>
                  </a:cubicBezTo>
                  <a:cubicBezTo>
                    <a:pt x="57" y="102"/>
                    <a:pt x="35" y="98"/>
                    <a:pt x="35" y="92"/>
                  </a:cubicBezTo>
                  <a:cubicBezTo>
                    <a:pt x="35" y="86"/>
                    <a:pt x="37" y="67"/>
                    <a:pt x="38" y="63"/>
                  </a:cubicBezTo>
                  <a:cubicBezTo>
                    <a:pt x="39" y="60"/>
                    <a:pt x="36" y="57"/>
                    <a:pt x="34" y="64"/>
                  </a:cubicBezTo>
                  <a:cubicBezTo>
                    <a:pt x="32" y="71"/>
                    <a:pt x="30" y="85"/>
                    <a:pt x="29" y="89"/>
                  </a:cubicBezTo>
                  <a:cubicBezTo>
                    <a:pt x="28" y="92"/>
                    <a:pt x="5" y="96"/>
                    <a:pt x="3" y="79"/>
                  </a:cubicBezTo>
                  <a:cubicBezTo>
                    <a:pt x="0" y="62"/>
                    <a:pt x="3" y="46"/>
                    <a:pt x="4" y="38"/>
                  </a:cubicBezTo>
                  <a:cubicBezTo>
                    <a:pt x="4" y="31"/>
                    <a:pt x="4" y="19"/>
                    <a:pt x="6" y="16"/>
                  </a:cubicBezTo>
                  <a:cubicBezTo>
                    <a:pt x="8" y="13"/>
                    <a:pt x="21" y="3"/>
                    <a:pt x="24" y="7"/>
                  </a:cubicBezTo>
                  <a:cubicBezTo>
                    <a:pt x="27" y="11"/>
                    <a:pt x="32" y="20"/>
                    <a:pt x="35" y="24"/>
                  </a:cubicBezTo>
                  <a:cubicBezTo>
                    <a:pt x="38" y="27"/>
                    <a:pt x="38" y="22"/>
                    <a:pt x="40" y="16"/>
                  </a:cubicBezTo>
                  <a:cubicBezTo>
                    <a:pt x="43" y="11"/>
                    <a:pt x="52" y="0"/>
                    <a:pt x="59" y="1"/>
                  </a:cubicBezTo>
                  <a:cubicBezTo>
                    <a:pt x="66" y="2"/>
                    <a:pt x="71" y="10"/>
                    <a:pt x="74" y="17"/>
                  </a:cubicBezTo>
                  <a:cubicBezTo>
                    <a:pt x="77" y="24"/>
                    <a:pt x="81" y="27"/>
                    <a:pt x="84" y="2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7" name="Freeform 1310"/>
            <p:cNvSpPr/>
            <p:nvPr/>
          </p:nvSpPr>
          <p:spPr bwMode="auto">
            <a:xfrm>
              <a:off x="5303839" y="4603751"/>
              <a:ext cx="231775" cy="171450"/>
            </a:xfrm>
            <a:custGeom>
              <a:avLst/>
              <a:gdLst>
                <a:gd name="T0" fmla="*/ 22 w 434"/>
                <a:gd name="T1" fmla="*/ 269 h 321"/>
                <a:gd name="T2" fmla="*/ 45 w 434"/>
                <a:gd name="T3" fmla="*/ 321 h 321"/>
                <a:gd name="T4" fmla="*/ 394 w 434"/>
                <a:gd name="T5" fmla="*/ 318 h 321"/>
                <a:gd name="T6" fmla="*/ 415 w 434"/>
                <a:gd name="T7" fmla="*/ 207 h 321"/>
                <a:gd name="T8" fmla="*/ 434 w 434"/>
                <a:gd name="T9" fmla="*/ 211 h 321"/>
                <a:gd name="T10" fmla="*/ 417 w 434"/>
                <a:gd name="T11" fmla="*/ 172 h 321"/>
                <a:gd name="T12" fmla="*/ 392 w 434"/>
                <a:gd name="T13" fmla="*/ 131 h 321"/>
                <a:gd name="T14" fmla="*/ 411 w 434"/>
                <a:gd name="T15" fmla="*/ 100 h 321"/>
                <a:gd name="T16" fmla="*/ 363 w 434"/>
                <a:gd name="T17" fmla="*/ 89 h 321"/>
                <a:gd name="T18" fmla="*/ 264 w 434"/>
                <a:gd name="T19" fmla="*/ 43 h 321"/>
                <a:gd name="T20" fmla="*/ 254 w 434"/>
                <a:gd name="T21" fmla="*/ 0 h 321"/>
                <a:gd name="T22" fmla="*/ 218 w 434"/>
                <a:gd name="T23" fmla="*/ 35 h 321"/>
                <a:gd name="T24" fmla="*/ 109 w 434"/>
                <a:gd name="T25" fmla="*/ 63 h 321"/>
                <a:gd name="T26" fmla="*/ 38 w 434"/>
                <a:gd name="T27" fmla="*/ 135 h 321"/>
                <a:gd name="T28" fmla="*/ 18 w 434"/>
                <a:gd name="T29" fmla="*/ 112 h 321"/>
                <a:gd name="T30" fmla="*/ 31 w 434"/>
                <a:gd name="T31" fmla="*/ 159 h 321"/>
                <a:gd name="T32" fmla="*/ 8 w 434"/>
                <a:gd name="T33" fmla="*/ 136 h 321"/>
                <a:gd name="T34" fmla="*/ 23 w 434"/>
                <a:gd name="T35" fmla="*/ 192 h 321"/>
                <a:gd name="T36" fmla="*/ 22 w 434"/>
                <a:gd name="T37" fmla="*/ 26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4" h="321">
                  <a:moveTo>
                    <a:pt x="22" y="269"/>
                  </a:moveTo>
                  <a:cubicBezTo>
                    <a:pt x="12" y="307"/>
                    <a:pt x="45" y="321"/>
                    <a:pt x="45" y="321"/>
                  </a:cubicBezTo>
                  <a:cubicBezTo>
                    <a:pt x="45" y="321"/>
                    <a:pt x="181" y="318"/>
                    <a:pt x="394" y="318"/>
                  </a:cubicBezTo>
                  <a:cubicBezTo>
                    <a:pt x="434" y="279"/>
                    <a:pt x="428" y="231"/>
                    <a:pt x="415" y="207"/>
                  </a:cubicBezTo>
                  <a:cubicBezTo>
                    <a:pt x="426" y="219"/>
                    <a:pt x="434" y="211"/>
                    <a:pt x="434" y="211"/>
                  </a:cubicBezTo>
                  <a:cubicBezTo>
                    <a:pt x="428" y="211"/>
                    <a:pt x="422" y="201"/>
                    <a:pt x="417" y="172"/>
                  </a:cubicBezTo>
                  <a:cubicBezTo>
                    <a:pt x="413" y="144"/>
                    <a:pt x="392" y="131"/>
                    <a:pt x="392" y="131"/>
                  </a:cubicBezTo>
                  <a:cubicBezTo>
                    <a:pt x="411" y="125"/>
                    <a:pt x="411" y="100"/>
                    <a:pt x="411" y="100"/>
                  </a:cubicBezTo>
                  <a:cubicBezTo>
                    <a:pt x="407" y="116"/>
                    <a:pt x="381" y="118"/>
                    <a:pt x="363" y="89"/>
                  </a:cubicBezTo>
                  <a:cubicBezTo>
                    <a:pt x="345" y="60"/>
                    <a:pt x="304" y="43"/>
                    <a:pt x="264" y="43"/>
                  </a:cubicBezTo>
                  <a:cubicBezTo>
                    <a:pt x="287" y="12"/>
                    <a:pt x="254" y="0"/>
                    <a:pt x="254" y="0"/>
                  </a:cubicBezTo>
                  <a:cubicBezTo>
                    <a:pt x="254" y="29"/>
                    <a:pt x="218" y="35"/>
                    <a:pt x="218" y="35"/>
                  </a:cubicBezTo>
                  <a:cubicBezTo>
                    <a:pt x="218" y="35"/>
                    <a:pt x="134" y="38"/>
                    <a:pt x="109" y="63"/>
                  </a:cubicBezTo>
                  <a:cubicBezTo>
                    <a:pt x="65" y="63"/>
                    <a:pt x="45" y="89"/>
                    <a:pt x="38" y="135"/>
                  </a:cubicBezTo>
                  <a:cubicBezTo>
                    <a:pt x="27" y="135"/>
                    <a:pt x="18" y="112"/>
                    <a:pt x="18" y="112"/>
                  </a:cubicBezTo>
                  <a:cubicBezTo>
                    <a:pt x="18" y="130"/>
                    <a:pt x="31" y="159"/>
                    <a:pt x="31" y="159"/>
                  </a:cubicBezTo>
                  <a:cubicBezTo>
                    <a:pt x="11" y="159"/>
                    <a:pt x="8" y="136"/>
                    <a:pt x="8" y="136"/>
                  </a:cubicBezTo>
                  <a:cubicBezTo>
                    <a:pt x="0" y="145"/>
                    <a:pt x="0" y="184"/>
                    <a:pt x="23" y="192"/>
                  </a:cubicBezTo>
                  <a:cubicBezTo>
                    <a:pt x="23" y="192"/>
                    <a:pt x="0" y="222"/>
                    <a:pt x="22"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8" name="Freeform 1311"/>
            <p:cNvSpPr/>
            <p:nvPr/>
          </p:nvSpPr>
          <p:spPr bwMode="auto">
            <a:xfrm>
              <a:off x="5314951" y="4703764"/>
              <a:ext cx="220663" cy="71438"/>
            </a:xfrm>
            <a:custGeom>
              <a:avLst/>
              <a:gdLst>
                <a:gd name="T0" fmla="*/ 25 w 414"/>
                <a:gd name="T1" fmla="*/ 134 h 134"/>
                <a:gd name="T2" fmla="*/ 374 w 414"/>
                <a:gd name="T3" fmla="*/ 131 h 134"/>
                <a:gd name="T4" fmla="*/ 395 w 414"/>
                <a:gd name="T5" fmla="*/ 21 h 134"/>
                <a:gd name="T6" fmla="*/ 390 w 414"/>
                <a:gd name="T7" fmla="*/ 93 h 134"/>
                <a:gd name="T8" fmla="*/ 366 w 414"/>
                <a:gd name="T9" fmla="*/ 93 h 134"/>
                <a:gd name="T10" fmla="*/ 366 w 414"/>
                <a:gd name="T11" fmla="*/ 78 h 134"/>
                <a:gd name="T12" fmla="*/ 356 w 414"/>
                <a:gd name="T13" fmla="*/ 58 h 134"/>
                <a:gd name="T14" fmla="*/ 334 w 414"/>
                <a:gd name="T15" fmla="*/ 46 h 134"/>
                <a:gd name="T16" fmla="*/ 341 w 414"/>
                <a:gd name="T17" fmla="*/ 69 h 134"/>
                <a:gd name="T18" fmla="*/ 308 w 414"/>
                <a:gd name="T19" fmla="*/ 42 h 134"/>
                <a:gd name="T20" fmla="*/ 275 w 414"/>
                <a:gd name="T21" fmla="*/ 14 h 134"/>
                <a:gd name="T22" fmla="*/ 283 w 414"/>
                <a:gd name="T23" fmla="*/ 44 h 134"/>
                <a:gd name="T24" fmla="*/ 230 w 414"/>
                <a:gd name="T25" fmla="*/ 0 h 134"/>
                <a:gd name="T26" fmla="*/ 218 w 414"/>
                <a:gd name="T27" fmla="*/ 47 h 134"/>
                <a:gd name="T28" fmla="*/ 213 w 414"/>
                <a:gd name="T29" fmla="*/ 65 h 134"/>
                <a:gd name="T30" fmla="*/ 206 w 414"/>
                <a:gd name="T31" fmla="*/ 52 h 134"/>
                <a:gd name="T32" fmla="*/ 184 w 414"/>
                <a:gd name="T33" fmla="*/ 36 h 134"/>
                <a:gd name="T34" fmla="*/ 146 w 414"/>
                <a:gd name="T35" fmla="*/ 10 h 134"/>
                <a:gd name="T36" fmla="*/ 161 w 414"/>
                <a:gd name="T37" fmla="*/ 47 h 134"/>
                <a:gd name="T38" fmla="*/ 119 w 414"/>
                <a:gd name="T39" fmla="*/ 17 h 134"/>
                <a:gd name="T40" fmla="*/ 128 w 414"/>
                <a:gd name="T41" fmla="*/ 61 h 134"/>
                <a:gd name="T42" fmla="*/ 95 w 414"/>
                <a:gd name="T43" fmla="*/ 44 h 134"/>
                <a:gd name="T44" fmla="*/ 73 w 414"/>
                <a:gd name="T45" fmla="*/ 16 h 134"/>
                <a:gd name="T46" fmla="*/ 69 w 414"/>
                <a:gd name="T47" fmla="*/ 55 h 134"/>
                <a:gd name="T48" fmla="*/ 40 w 414"/>
                <a:gd name="T49" fmla="*/ 75 h 134"/>
                <a:gd name="T50" fmla="*/ 40 w 414"/>
                <a:gd name="T51" fmla="*/ 95 h 134"/>
                <a:gd name="T52" fmla="*/ 6 w 414"/>
                <a:gd name="T53" fmla="*/ 95 h 134"/>
                <a:gd name="T54" fmla="*/ 0 w 414"/>
                <a:gd name="T55" fmla="*/ 101 h 134"/>
                <a:gd name="T56" fmla="*/ 25 w 41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134">
                  <a:moveTo>
                    <a:pt x="25" y="134"/>
                  </a:moveTo>
                  <a:cubicBezTo>
                    <a:pt x="25" y="134"/>
                    <a:pt x="161" y="131"/>
                    <a:pt x="374" y="131"/>
                  </a:cubicBezTo>
                  <a:cubicBezTo>
                    <a:pt x="414" y="92"/>
                    <a:pt x="408" y="45"/>
                    <a:pt x="395" y="21"/>
                  </a:cubicBezTo>
                  <a:cubicBezTo>
                    <a:pt x="409" y="54"/>
                    <a:pt x="390" y="93"/>
                    <a:pt x="390" y="93"/>
                  </a:cubicBezTo>
                  <a:cubicBezTo>
                    <a:pt x="379" y="87"/>
                    <a:pt x="366" y="93"/>
                    <a:pt x="366" y="93"/>
                  </a:cubicBezTo>
                  <a:cubicBezTo>
                    <a:pt x="366" y="78"/>
                    <a:pt x="366" y="78"/>
                    <a:pt x="366" y="78"/>
                  </a:cubicBezTo>
                  <a:cubicBezTo>
                    <a:pt x="366" y="78"/>
                    <a:pt x="362" y="67"/>
                    <a:pt x="356" y="58"/>
                  </a:cubicBezTo>
                  <a:cubicBezTo>
                    <a:pt x="350" y="50"/>
                    <a:pt x="334" y="46"/>
                    <a:pt x="334" y="46"/>
                  </a:cubicBezTo>
                  <a:cubicBezTo>
                    <a:pt x="334" y="46"/>
                    <a:pt x="339" y="51"/>
                    <a:pt x="341" y="69"/>
                  </a:cubicBezTo>
                  <a:cubicBezTo>
                    <a:pt x="334" y="61"/>
                    <a:pt x="323" y="47"/>
                    <a:pt x="308" y="42"/>
                  </a:cubicBezTo>
                  <a:cubicBezTo>
                    <a:pt x="294" y="37"/>
                    <a:pt x="278" y="22"/>
                    <a:pt x="275" y="14"/>
                  </a:cubicBezTo>
                  <a:cubicBezTo>
                    <a:pt x="273" y="21"/>
                    <a:pt x="270" y="39"/>
                    <a:pt x="283" y="44"/>
                  </a:cubicBezTo>
                  <a:cubicBezTo>
                    <a:pt x="258" y="44"/>
                    <a:pt x="237" y="20"/>
                    <a:pt x="230" y="0"/>
                  </a:cubicBezTo>
                  <a:cubicBezTo>
                    <a:pt x="232" y="16"/>
                    <a:pt x="225" y="41"/>
                    <a:pt x="218" y="47"/>
                  </a:cubicBezTo>
                  <a:cubicBezTo>
                    <a:pt x="211" y="54"/>
                    <a:pt x="213" y="65"/>
                    <a:pt x="213" y="65"/>
                  </a:cubicBezTo>
                  <a:cubicBezTo>
                    <a:pt x="213" y="65"/>
                    <a:pt x="208" y="61"/>
                    <a:pt x="206" y="52"/>
                  </a:cubicBezTo>
                  <a:cubicBezTo>
                    <a:pt x="205" y="43"/>
                    <a:pt x="200" y="38"/>
                    <a:pt x="184" y="36"/>
                  </a:cubicBezTo>
                  <a:cubicBezTo>
                    <a:pt x="159" y="35"/>
                    <a:pt x="147" y="24"/>
                    <a:pt x="146" y="10"/>
                  </a:cubicBezTo>
                  <a:cubicBezTo>
                    <a:pt x="137" y="25"/>
                    <a:pt x="145" y="40"/>
                    <a:pt x="161" y="47"/>
                  </a:cubicBezTo>
                  <a:cubicBezTo>
                    <a:pt x="141" y="46"/>
                    <a:pt x="132" y="37"/>
                    <a:pt x="119" y="17"/>
                  </a:cubicBezTo>
                  <a:cubicBezTo>
                    <a:pt x="114" y="35"/>
                    <a:pt x="128" y="61"/>
                    <a:pt x="128" y="61"/>
                  </a:cubicBezTo>
                  <a:cubicBezTo>
                    <a:pt x="128" y="61"/>
                    <a:pt x="112" y="55"/>
                    <a:pt x="95" y="44"/>
                  </a:cubicBezTo>
                  <a:cubicBezTo>
                    <a:pt x="79" y="34"/>
                    <a:pt x="73" y="16"/>
                    <a:pt x="73" y="16"/>
                  </a:cubicBezTo>
                  <a:cubicBezTo>
                    <a:pt x="73" y="16"/>
                    <a:pt x="74" y="41"/>
                    <a:pt x="69" y="55"/>
                  </a:cubicBezTo>
                  <a:cubicBezTo>
                    <a:pt x="64" y="69"/>
                    <a:pt x="40" y="75"/>
                    <a:pt x="40" y="75"/>
                  </a:cubicBezTo>
                  <a:cubicBezTo>
                    <a:pt x="40" y="95"/>
                    <a:pt x="40" y="95"/>
                    <a:pt x="40" y="95"/>
                  </a:cubicBezTo>
                  <a:cubicBezTo>
                    <a:pt x="22" y="83"/>
                    <a:pt x="6" y="95"/>
                    <a:pt x="6" y="95"/>
                  </a:cubicBezTo>
                  <a:cubicBezTo>
                    <a:pt x="5" y="96"/>
                    <a:pt x="3" y="98"/>
                    <a:pt x="0" y="101"/>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9" name="Freeform 1312"/>
            <p:cNvSpPr/>
            <p:nvPr/>
          </p:nvSpPr>
          <p:spPr bwMode="auto">
            <a:xfrm>
              <a:off x="5303839" y="4664076"/>
              <a:ext cx="22225" cy="42863"/>
            </a:xfrm>
            <a:custGeom>
              <a:avLst/>
              <a:gdLst>
                <a:gd name="T0" fmla="*/ 18 w 40"/>
                <a:gd name="T1" fmla="*/ 0 h 80"/>
                <a:gd name="T2" fmla="*/ 31 w 40"/>
                <a:gd name="T3" fmla="*/ 47 h 80"/>
                <a:gd name="T4" fmla="*/ 8 w 40"/>
                <a:gd name="T5" fmla="*/ 24 h 80"/>
                <a:gd name="T6" fmla="*/ 23 w 40"/>
                <a:gd name="T7" fmla="*/ 80 h 80"/>
                <a:gd name="T8" fmla="*/ 33 w 40"/>
                <a:gd name="T9" fmla="*/ 77 h 80"/>
                <a:gd name="T10" fmla="*/ 9 w 40"/>
                <a:gd name="T11" fmla="*/ 58 h 80"/>
                <a:gd name="T12" fmla="*/ 7 w 40"/>
                <a:gd name="T13" fmla="*/ 29 h 80"/>
                <a:gd name="T14" fmla="*/ 35 w 40"/>
                <a:gd name="T15" fmla="*/ 49 h 80"/>
                <a:gd name="T16" fmla="*/ 21 w 40"/>
                <a:gd name="T17" fmla="*/ 11 h 80"/>
                <a:gd name="T18" fmla="*/ 40 w 40"/>
                <a:gd name="T19" fmla="*/ 26 h 80"/>
                <a:gd name="T20" fmla="*/ 38 w 40"/>
                <a:gd name="T21" fmla="*/ 23 h 80"/>
                <a:gd name="T22" fmla="*/ 18 w 40"/>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0">
                  <a:moveTo>
                    <a:pt x="18" y="0"/>
                  </a:moveTo>
                  <a:cubicBezTo>
                    <a:pt x="18" y="18"/>
                    <a:pt x="31" y="47"/>
                    <a:pt x="31" y="47"/>
                  </a:cubicBezTo>
                  <a:cubicBezTo>
                    <a:pt x="11" y="47"/>
                    <a:pt x="8" y="24"/>
                    <a:pt x="8" y="24"/>
                  </a:cubicBezTo>
                  <a:cubicBezTo>
                    <a:pt x="0" y="33"/>
                    <a:pt x="0" y="72"/>
                    <a:pt x="23" y="80"/>
                  </a:cubicBezTo>
                  <a:cubicBezTo>
                    <a:pt x="33" y="77"/>
                    <a:pt x="33" y="77"/>
                    <a:pt x="33" y="77"/>
                  </a:cubicBezTo>
                  <a:cubicBezTo>
                    <a:pt x="33" y="77"/>
                    <a:pt x="13" y="70"/>
                    <a:pt x="9" y="58"/>
                  </a:cubicBezTo>
                  <a:cubicBezTo>
                    <a:pt x="5" y="46"/>
                    <a:pt x="6" y="34"/>
                    <a:pt x="7" y="29"/>
                  </a:cubicBezTo>
                  <a:cubicBezTo>
                    <a:pt x="9" y="40"/>
                    <a:pt x="15" y="52"/>
                    <a:pt x="35" y="49"/>
                  </a:cubicBezTo>
                  <a:cubicBezTo>
                    <a:pt x="27" y="34"/>
                    <a:pt x="21" y="15"/>
                    <a:pt x="21" y="11"/>
                  </a:cubicBezTo>
                  <a:cubicBezTo>
                    <a:pt x="28" y="23"/>
                    <a:pt x="33" y="27"/>
                    <a:pt x="40"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0" name="Freeform 1313"/>
            <p:cNvSpPr/>
            <p:nvPr/>
          </p:nvSpPr>
          <p:spPr bwMode="auto">
            <a:xfrm>
              <a:off x="5324476" y="4603751"/>
              <a:ext cx="211138" cy="114300"/>
            </a:xfrm>
            <a:custGeom>
              <a:avLst/>
              <a:gdLst>
                <a:gd name="T0" fmla="*/ 379 w 396"/>
                <a:gd name="T1" fmla="*/ 172 h 214"/>
                <a:gd name="T2" fmla="*/ 354 w 396"/>
                <a:gd name="T3" fmla="*/ 131 h 214"/>
                <a:gd name="T4" fmla="*/ 373 w 396"/>
                <a:gd name="T5" fmla="*/ 100 h 214"/>
                <a:gd name="T6" fmla="*/ 325 w 396"/>
                <a:gd name="T7" fmla="*/ 89 h 214"/>
                <a:gd name="T8" fmla="*/ 226 w 396"/>
                <a:gd name="T9" fmla="*/ 43 h 214"/>
                <a:gd name="T10" fmla="*/ 216 w 396"/>
                <a:gd name="T11" fmla="*/ 0 h 214"/>
                <a:gd name="T12" fmla="*/ 180 w 396"/>
                <a:gd name="T13" fmla="*/ 35 h 214"/>
                <a:gd name="T14" fmla="*/ 71 w 396"/>
                <a:gd name="T15" fmla="*/ 63 h 214"/>
                <a:gd name="T16" fmla="*/ 0 w 396"/>
                <a:gd name="T17" fmla="*/ 135 h 214"/>
                <a:gd name="T18" fmla="*/ 53 w 396"/>
                <a:gd name="T19" fmla="*/ 71 h 214"/>
                <a:gd name="T20" fmla="*/ 87 w 396"/>
                <a:gd name="T21" fmla="*/ 77 h 214"/>
                <a:gd name="T22" fmla="*/ 106 w 396"/>
                <a:gd name="T23" fmla="*/ 76 h 214"/>
                <a:gd name="T24" fmla="*/ 89 w 396"/>
                <a:gd name="T25" fmla="*/ 75 h 214"/>
                <a:gd name="T26" fmla="*/ 74 w 396"/>
                <a:gd name="T27" fmla="*/ 64 h 214"/>
                <a:gd name="T28" fmla="*/ 125 w 396"/>
                <a:gd name="T29" fmla="*/ 47 h 214"/>
                <a:gd name="T30" fmla="*/ 220 w 396"/>
                <a:gd name="T31" fmla="*/ 7 h 214"/>
                <a:gd name="T32" fmla="*/ 216 w 396"/>
                <a:gd name="T33" fmla="*/ 49 h 214"/>
                <a:gd name="T34" fmla="*/ 303 w 396"/>
                <a:gd name="T35" fmla="*/ 71 h 214"/>
                <a:gd name="T36" fmla="*/ 367 w 396"/>
                <a:gd name="T37" fmla="*/ 112 h 214"/>
                <a:gd name="T38" fmla="*/ 337 w 396"/>
                <a:gd name="T39" fmla="*/ 128 h 214"/>
                <a:gd name="T40" fmla="*/ 373 w 396"/>
                <a:gd name="T41" fmla="*/ 161 h 214"/>
                <a:gd name="T42" fmla="*/ 396 w 396"/>
                <a:gd name="T43" fmla="*/ 211 h 214"/>
                <a:gd name="T44" fmla="*/ 379 w 396"/>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6" h="214">
                  <a:moveTo>
                    <a:pt x="379" y="172"/>
                  </a:moveTo>
                  <a:cubicBezTo>
                    <a:pt x="375" y="144"/>
                    <a:pt x="354" y="131"/>
                    <a:pt x="354" y="131"/>
                  </a:cubicBezTo>
                  <a:cubicBezTo>
                    <a:pt x="373" y="125"/>
                    <a:pt x="373" y="100"/>
                    <a:pt x="373" y="100"/>
                  </a:cubicBezTo>
                  <a:cubicBezTo>
                    <a:pt x="369" y="116"/>
                    <a:pt x="343" y="118"/>
                    <a:pt x="325" y="89"/>
                  </a:cubicBezTo>
                  <a:cubicBezTo>
                    <a:pt x="307" y="60"/>
                    <a:pt x="266" y="43"/>
                    <a:pt x="226" y="43"/>
                  </a:cubicBezTo>
                  <a:cubicBezTo>
                    <a:pt x="249" y="12"/>
                    <a:pt x="216" y="0"/>
                    <a:pt x="216" y="0"/>
                  </a:cubicBezTo>
                  <a:cubicBezTo>
                    <a:pt x="216" y="29"/>
                    <a:pt x="180" y="35"/>
                    <a:pt x="180" y="35"/>
                  </a:cubicBezTo>
                  <a:cubicBezTo>
                    <a:pt x="180" y="35"/>
                    <a:pt x="96" y="38"/>
                    <a:pt x="71" y="63"/>
                  </a:cubicBezTo>
                  <a:cubicBezTo>
                    <a:pt x="27" y="63"/>
                    <a:pt x="7" y="89"/>
                    <a:pt x="0" y="135"/>
                  </a:cubicBezTo>
                  <a:cubicBezTo>
                    <a:pt x="1" y="131"/>
                    <a:pt x="16" y="79"/>
                    <a:pt x="53" y="71"/>
                  </a:cubicBezTo>
                  <a:cubicBezTo>
                    <a:pt x="65" y="69"/>
                    <a:pt x="74" y="68"/>
                    <a:pt x="87" y="77"/>
                  </a:cubicBezTo>
                  <a:cubicBezTo>
                    <a:pt x="99" y="86"/>
                    <a:pt x="106" y="81"/>
                    <a:pt x="106" y="76"/>
                  </a:cubicBezTo>
                  <a:cubicBezTo>
                    <a:pt x="106" y="76"/>
                    <a:pt x="98" y="84"/>
                    <a:pt x="89" y="75"/>
                  </a:cubicBezTo>
                  <a:cubicBezTo>
                    <a:pt x="79" y="66"/>
                    <a:pt x="74" y="64"/>
                    <a:pt x="74" y="64"/>
                  </a:cubicBezTo>
                  <a:cubicBezTo>
                    <a:pt x="74" y="64"/>
                    <a:pt x="91" y="52"/>
                    <a:pt x="125" y="47"/>
                  </a:cubicBezTo>
                  <a:cubicBezTo>
                    <a:pt x="159" y="42"/>
                    <a:pt x="222" y="43"/>
                    <a:pt x="220" y="7"/>
                  </a:cubicBezTo>
                  <a:cubicBezTo>
                    <a:pt x="233" y="17"/>
                    <a:pt x="231" y="34"/>
                    <a:pt x="216" y="49"/>
                  </a:cubicBezTo>
                  <a:cubicBezTo>
                    <a:pt x="233" y="46"/>
                    <a:pt x="285" y="51"/>
                    <a:pt x="303" y="71"/>
                  </a:cubicBezTo>
                  <a:cubicBezTo>
                    <a:pt x="321" y="90"/>
                    <a:pt x="351" y="130"/>
                    <a:pt x="367" y="112"/>
                  </a:cubicBezTo>
                  <a:cubicBezTo>
                    <a:pt x="367" y="126"/>
                    <a:pt x="350" y="130"/>
                    <a:pt x="337" y="128"/>
                  </a:cubicBezTo>
                  <a:cubicBezTo>
                    <a:pt x="337" y="128"/>
                    <a:pt x="365" y="135"/>
                    <a:pt x="373" y="161"/>
                  </a:cubicBezTo>
                  <a:cubicBezTo>
                    <a:pt x="380" y="187"/>
                    <a:pt x="381" y="214"/>
                    <a:pt x="396" y="211"/>
                  </a:cubicBezTo>
                  <a:cubicBezTo>
                    <a:pt x="390" y="211"/>
                    <a:pt x="384" y="201"/>
                    <a:pt x="379"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1" name="Freeform 1314"/>
            <p:cNvSpPr/>
            <p:nvPr/>
          </p:nvSpPr>
          <p:spPr bwMode="auto">
            <a:xfrm>
              <a:off x="5495926" y="4692651"/>
              <a:ext cx="19050" cy="52388"/>
            </a:xfrm>
            <a:custGeom>
              <a:avLst/>
              <a:gdLst>
                <a:gd name="T0" fmla="*/ 23 w 35"/>
                <a:gd name="T1" fmla="*/ 89 h 100"/>
                <a:gd name="T2" fmla="*/ 23 w 35"/>
                <a:gd name="T3" fmla="*/ 38 h 100"/>
                <a:gd name="T4" fmla="*/ 0 w 35"/>
                <a:gd name="T5" fmla="*/ 0 h 100"/>
                <a:gd name="T6" fmla="*/ 32 w 35"/>
                <a:gd name="T7" fmla="*/ 52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7"/>
                    <a:pt x="0" y="0"/>
                    <a:pt x="0" y="0"/>
                  </a:cubicBezTo>
                  <a:cubicBezTo>
                    <a:pt x="0" y="0"/>
                    <a:pt x="25" y="9"/>
                    <a:pt x="32" y="52"/>
                  </a:cubicBezTo>
                  <a:cubicBezTo>
                    <a:pt x="35" y="77"/>
                    <a:pt x="25" y="100"/>
                    <a:pt x="25" y="100"/>
                  </a:cubicBezTo>
                  <a:cubicBezTo>
                    <a:pt x="25" y="100"/>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2" name="Freeform 1315"/>
            <p:cNvSpPr/>
            <p:nvPr/>
          </p:nvSpPr>
          <p:spPr bwMode="auto">
            <a:xfrm>
              <a:off x="5338764" y="4711701"/>
              <a:ext cx="169863" cy="131763"/>
            </a:xfrm>
            <a:custGeom>
              <a:avLst/>
              <a:gdLst>
                <a:gd name="T0" fmla="*/ 298 w 318"/>
                <a:gd name="T1" fmla="*/ 40 h 247"/>
                <a:gd name="T2" fmla="*/ 304 w 318"/>
                <a:gd name="T3" fmla="*/ 68 h 247"/>
                <a:gd name="T4" fmla="*/ 277 w 318"/>
                <a:gd name="T5" fmla="*/ 41 h 247"/>
                <a:gd name="T6" fmla="*/ 234 w 318"/>
                <a:gd name="T7" fmla="*/ 11 h 247"/>
                <a:gd name="T8" fmla="*/ 247 w 318"/>
                <a:gd name="T9" fmla="*/ 31 h 247"/>
                <a:gd name="T10" fmla="*/ 189 w 318"/>
                <a:gd name="T11" fmla="*/ 0 h 247"/>
                <a:gd name="T12" fmla="*/ 184 w 318"/>
                <a:gd name="T13" fmla="*/ 28 h 247"/>
                <a:gd name="T14" fmla="*/ 179 w 318"/>
                <a:gd name="T15" fmla="*/ 59 h 247"/>
                <a:gd name="T16" fmla="*/ 161 w 318"/>
                <a:gd name="T17" fmla="*/ 41 h 247"/>
                <a:gd name="T18" fmla="*/ 131 w 318"/>
                <a:gd name="T19" fmla="*/ 23 h 247"/>
                <a:gd name="T20" fmla="*/ 103 w 318"/>
                <a:gd name="T21" fmla="*/ 3 h 247"/>
                <a:gd name="T22" fmla="*/ 129 w 318"/>
                <a:gd name="T23" fmla="*/ 33 h 247"/>
                <a:gd name="T24" fmla="*/ 78 w 318"/>
                <a:gd name="T25" fmla="*/ 12 h 247"/>
                <a:gd name="T26" fmla="*/ 107 w 318"/>
                <a:gd name="T27" fmla="*/ 55 h 247"/>
                <a:gd name="T28" fmla="*/ 33 w 318"/>
                <a:gd name="T29" fmla="*/ 16 h 247"/>
                <a:gd name="T30" fmla="*/ 14 w 318"/>
                <a:gd name="T31" fmla="*/ 65 h 247"/>
                <a:gd name="T32" fmla="*/ 5 w 318"/>
                <a:gd name="T33" fmla="*/ 70 h 247"/>
                <a:gd name="T34" fmla="*/ 5 w 318"/>
                <a:gd name="T35" fmla="*/ 154 h 247"/>
                <a:gd name="T36" fmla="*/ 160 w 318"/>
                <a:gd name="T37" fmla="*/ 247 h 247"/>
                <a:gd name="T38" fmla="*/ 318 w 318"/>
                <a:gd name="T39" fmla="*/ 173 h 247"/>
                <a:gd name="T40" fmla="*/ 318 w 318"/>
                <a:gd name="T41" fmla="*/ 63 h 247"/>
                <a:gd name="T42" fmla="*/ 298 w 318"/>
                <a:gd name="T43" fmla="*/ 4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7">
                  <a:moveTo>
                    <a:pt x="298" y="40"/>
                  </a:moveTo>
                  <a:cubicBezTo>
                    <a:pt x="298" y="40"/>
                    <a:pt x="306" y="56"/>
                    <a:pt x="304" y="68"/>
                  </a:cubicBezTo>
                  <a:cubicBezTo>
                    <a:pt x="304" y="68"/>
                    <a:pt x="297" y="55"/>
                    <a:pt x="277" y="41"/>
                  </a:cubicBezTo>
                  <a:cubicBezTo>
                    <a:pt x="256" y="28"/>
                    <a:pt x="241" y="22"/>
                    <a:pt x="234" y="11"/>
                  </a:cubicBezTo>
                  <a:cubicBezTo>
                    <a:pt x="234" y="11"/>
                    <a:pt x="235" y="25"/>
                    <a:pt x="247" y="31"/>
                  </a:cubicBezTo>
                  <a:cubicBezTo>
                    <a:pt x="247" y="31"/>
                    <a:pt x="206" y="40"/>
                    <a:pt x="189" y="0"/>
                  </a:cubicBezTo>
                  <a:cubicBezTo>
                    <a:pt x="189" y="0"/>
                    <a:pt x="191" y="17"/>
                    <a:pt x="184" y="28"/>
                  </a:cubicBezTo>
                  <a:cubicBezTo>
                    <a:pt x="177" y="39"/>
                    <a:pt x="171" y="51"/>
                    <a:pt x="179" y="59"/>
                  </a:cubicBezTo>
                  <a:cubicBezTo>
                    <a:pt x="179" y="59"/>
                    <a:pt x="169" y="57"/>
                    <a:pt x="161" y="41"/>
                  </a:cubicBezTo>
                  <a:cubicBezTo>
                    <a:pt x="153" y="24"/>
                    <a:pt x="142" y="25"/>
                    <a:pt x="131" y="23"/>
                  </a:cubicBezTo>
                  <a:cubicBezTo>
                    <a:pt x="120" y="21"/>
                    <a:pt x="104" y="19"/>
                    <a:pt x="103" y="3"/>
                  </a:cubicBezTo>
                  <a:cubicBezTo>
                    <a:pt x="103" y="3"/>
                    <a:pt x="97" y="25"/>
                    <a:pt x="129" y="33"/>
                  </a:cubicBezTo>
                  <a:cubicBezTo>
                    <a:pt x="129" y="33"/>
                    <a:pt x="96" y="44"/>
                    <a:pt x="78" y="12"/>
                  </a:cubicBezTo>
                  <a:cubicBezTo>
                    <a:pt x="78" y="12"/>
                    <a:pt x="81" y="45"/>
                    <a:pt x="107" y="55"/>
                  </a:cubicBezTo>
                  <a:cubicBezTo>
                    <a:pt x="107" y="55"/>
                    <a:pt x="52" y="52"/>
                    <a:pt x="33" y="16"/>
                  </a:cubicBezTo>
                  <a:cubicBezTo>
                    <a:pt x="33" y="16"/>
                    <a:pt x="44" y="49"/>
                    <a:pt x="14" y="65"/>
                  </a:cubicBezTo>
                  <a:cubicBezTo>
                    <a:pt x="11" y="66"/>
                    <a:pt x="8" y="68"/>
                    <a:pt x="5" y="70"/>
                  </a:cubicBezTo>
                  <a:cubicBezTo>
                    <a:pt x="5" y="154"/>
                    <a:pt x="5" y="154"/>
                    <a:pt x="5" y="154"/>
                  </a:cubicBezTo>
                  <a:cubicBezTo>
                    <a:pt x="5" y="174"/>
                    <a:pt x="0" y="247"/>
                    <a:pt x="160" y="247"/>
                  </a:cubicBezTo>
                  <a:cubicBezTo>
                    <a:pt x="240" y="247"/>
                    <a:pt x="318" y="229"/>
                    <a:pt x="318" y="173"/>
                  </a:cubicBezTo>
                  <a:cubicBezTo>
                    <a:pt x="318" y="63"/>
                    <a:pt x="318" y="63"/>
                    <a:pt x="318" y="63"/>
                  </a:cubicBezTo>
                  <a:cubicBezTo>
                    <a:pt x="314" y="54"/>
                    <a:pt x="312" y="45"/>
                    <a:pt x="298" y="40"/>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3" name="Freeform 1316"/>
            <p:cNvSpPr/>
            <p:nvPr/>
          </p:nvSpPr>
          <p:spPr bwMode="auto">
            <a:xfrm>
              <a:off x="5365751" y="4751389"/>
              <a:ext cx="26988" cy="26988"/>
            </a:xfrm>
            <a:custGeom>
              <a:avLst/>
              <a:gdLst>
                <a:gd name="T0" fmla="*/ 31 w 48"/>
                <a:gd name="T1" fmla="*/ 4 h 48"/>
                <a:gd name="T2" fmla="*/ 44 w 48"/>
                <a:gd name="T3" fmla="*/ 31 h 48"/>
                <a:gd name="T4" fmla="*/ 17 w 48"/>
                <a:gd name="T5" fmla="*/ 44 h 48"/>
                <a:gd name="T6" fmla="*/ 4 w 48"/>
                <a:gd name="T7" fmla="*/ 17 h 48"/>
                <a:gd name="T8" fmla="*/ 31 w 48"/>
                <a:gd name="T9" fmla="*/ 4 h 48"/>
              </a:gdLst>
              <a:ahLst/>
              <a:cxnLst>
                <a:cxn ang="0">
                  <a:pos x="T0" y="T1"/>
                </a:cxn>
                <a:cxn ang="0">
                  <a:pos x="T2" y="T3"/>
                </a:cxn>
                <a:cxn ang="0">
                  <a:pos x="T4" y="T5"/>
                </a:cxn>
                <a:cxn ang="0">
                  <a:pos x="T6" y="T7"/>
                </a:cxn>
                <a:cxn ang="0">
                  <a:pos x="T8" y="T9"/>
                </a:cxn>
              </a:cxnLst>
              <a:rect l="0" t="0" r="r" b="b"/>
              <a:pathLst>
                <a:path w="48" h="48">
                  <a:moveTo>
                    <a:pt x="31" y="4"/>
                  </a:moveTo>
                  <a:cubicBezTo>
                    <a:pt x="42" y="8"/>
                    <a:pt x="48" y="20"/>
                    <a:pt x="44" y="31"/>
                  </a:cubicBezTo>
                  <a:cubicBezTo>
                    <a:pt x="40" y="42"/>
                    <a:pt x="28" y="48"/>
                    <a:pt x="17" y="44"/>
                  </a:cubicBezTo>
                  <a:cubicBezTo>
                    <a:pt x="6" y="40"/>
                    <a:pt x="0" y="28"/>
                    <a:pt x="4" y="17"/>
                  </a:cubicBezTo>
                  <a:cubicBezTo>
                    <a:pt x="8" y="6"/>
                    <a:pt x="20" y="0"/>
                    <a:pt x="31"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4" name="Freeform 1317"/>
            <p:cNvSpPr/>
            <p:nvPr/>
          </p:nvSpPr>
          <p:spPr bwMode="auto">
            <a:xfrm>
              <a:off x="5370514" y="4754564"/>
              <a:ext cx="7938" cy="7938"/>
            </a:xfrm>
            <a:custGeom>
              <a:avLst/>
              <a:gdLst>
                <a:gd name="T0" fmla="*/ 14 w 16"/>
                <a:gd name="T1" fmla="*/ 2 h 14"/>
                <a:gd name="T2" fmla="*/ 11 w 16"/>
                <a:gd name="T3" fmla="*/ 11 h 14"/>
                <a:gd name="T4" fmla="*/ 2 w 16"/>
                <a:gd name="T5" fmla="*/ 12 h 14"/>
                <a:gd name="T6" fmla="*/ 5 w 16"/>
                <a:gd name="T7" fmla="*/ 3 h 14"/>
                <a:gd name="T8" fmla="*/ 14 w 16"/>
                <a:gd name="T9" fmla="*/ 2 h 14"/>
              </a:gdLst>
              <a:ahLst/>
              <a:cxnLst>
                <a:cxn ang="0">
                  <a:pos x="T0" y="T1"/>
                </a:cxn>
                <a:cxn ang="0">
                  <a:pos x="T2" y="T3"/>
                </a:cxn>
                <a:cxn ang="0">
                  <a:pos x="T4" y="T5"/>
                </a:cxn>
                <a:cxn ang="0">
                  <a:pos x="T6" y="T7"/>
                </a:cxn>
                <a:cxn ang="0">
                  <a:pos x="T8" y="T9"/>
                </a:cxn>
              </a:cxnLst>
              <a:rect l="0" t="0" r="r" b="b"/>
              <a:pathLst>
                <a:path w="16" h="14">
                  <a:moveTo>
                    <a:pt x="14" y="2"/>
                  </a:moveTo>
                  <a:cubicBezTo>
                    <a:pt x="16" y="4"/>
                    <a:pt x="14" y="8"/>
                    <a:pt x="11" y="11"/>
                  </a:cubicBezTo>
                  <a:cubicBezTo>
                    <a:pt x="8" y="14"/>
                    <a:pt x="4" y="14"/>
                    <a:pt x="2" y="12"/>
                  </a:cubicBezTo>
                  <a:cubicBezTo>
                    <a:pt x="0" y="10"/>
                    <a:pt x="2" y="6"/>
                    <a:pt x="5" y="3"/>
                  </a:cubicBezTo>
                  <a:cubicBezTo>
                    <a:pt x="8" y="0"/>
                    <a:pt x="12" y="0"/>
                    <a:pt x="14"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5" name="Freeform 1318"/>
            <p:cNvSpPr/>
            <p:nvPr/>
          </p:nvSpPr>
          <p:spPr bwMode="auto">
            <a:xfrm>
              <a:off x="5456239" y="4751389"/>
              <a:ext cx="25400" cy="26988"/>
            </a:xfrm>
            <a:custGeom>
              <a:avLst/>
              <a:gdLst>
                <a:gd name="T0" fmla="*/ 31 w 48"/>
                <a:gd name="T1" fmla="*/ 4 h 48"/>
                <a:gd name="T2" fmla="*/ 44 w 48"/>
                <a:gd name="T3" fmla="*/ 31 h 48"/>
                <a:gd name="T4" fmla="*/ 17 w 48"/>
                <a:gd name="T5" fmla="*/ 44 h 48"/>
                <a:gd name="T6" fmla="*/ 4 w 48"/>
                <a:gd name="T7" fmla="*/ 17 h 48"/>
                <a:gd name="T8" fmla="*/ 31 w 48"/>
                <a:gd name="T9" fmla="*/ 4 h 48"/>
              </a:gdLst>
              <a:ahLst/>
              <a:cxnLst>
                <a:cxn ang="0">
                  <a:pos x="T0" y="T1"/>
                </a:cxn>
                <a:cxn ang="0">
                  <a:pos x="T2" y="T3"/>
                </a:cxn>
                <a:cxn ang="0">
                  <a:pos x="T4" y="T5"/>
                </a:cxn>
                <a:cxn ang="0">
                  <a:pos x="T6" y="T7"/>
                </a:cxn>
                <a:cxn ang="0">
                  <a:pos x="T8" y="T9"/>
                </a:cxn>
              </a:cxnLst>
              <a:rect l="0" t="0" r="r" b="b"/>
              <a:pathLst>
                <a:path w="48" h="48">
                  <a:moveTo>
                    <a:pt x="31" y="4"/>
                  </a:moveTo>
                  <a:cubicBezTo>
                    <a:pt x="42" y="8"/>
                    <a:pt x="48" y="20"/>
                    <a:pt x="44" y="31"/>
                  </a:cubicBezTo>
                  <a:cubicBezTo>
                    <a:pt x="40" y="42"/>
                    <a:pt x="28" y="48"/>
                    <a:pt x="17" y="44"/>
                  </a:cubicBezTo>
                  <a:cubicBezTo>
                    <a:pt x="6" y="40"/>
                    <a:pt x="0" y="28"/>
                    <a:pt x="4" y="17"/>
                  </a:cubicBezTo>
                  <a:cubicBezTo>
                    <a:pt x="8" y="6"/>
                    <a:pt x="20" y="0"/>
                    <a:pt x="31" y="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6" name="Freeform 1319"/>
            <p:cNvSpPr/>
            <p:nvPr/>
          </p:nvSpPr>
          <p:spPr bwMode="auto">
            <a:xfrm>
              <a:off x="5461001" y="4754564"/>
              <a:ext cx="7938" cy="7938"/>
            </a:xfrm>
            <a:custGeom>
              <a:avLst/>
              <a:gdLst>
                <a:gd name="T0" fmla="*/ 14 w 16"/>
                <a:gd name="T1" fmla="*/ 2 h 14"/>
                <a:gd name="T2" fmla="*/ 11 w 16"/>
                <a:gd name="T3" fmla="*/ 11 h 14"/>
                <a:gd name="T4" fmla="*/ 2 w 16"/>
                <a:gd name="T5" fmla="*/ 12 h 14"/>
                <a:gd name="T6" fmla="*/ 5 w 16"/>
                <a:gd name="T7" fmla="*/ 3 h 14"/>
                <a:gd name="T8" fmla="*/ 14 w 16"/>
                <a:gd name="T9" fmla="*/ 2 h 14"/>
              </a:gdLst>
              <a:ahLst/>
              <a:cxnLst>
                <a:cxn ang="0">
                  <a:pos x="T0" y="T1"/>
                </a:cxn>
                <a:cxn ang="0">
                  <a:pos x="T2" y="T3"/>
                </a:cxn>
                <a:cxn ang="0">
                  <a:pos x="T4" y="T5"/>
                </a:cxn>
                <a:cxn ang="0">
                  <a:pos x="T6" y="T7"/>
                </a:cxn>
                <a:cxn ang="0">
                  <a:pos x="T8" y="T9"/>
                </a:cxn>
              </a:cxnLst>
              <a:rect l="0" t="0" r="r" b="b"/>
              <a:pathLst>
                <a:path w="16" h="14">
                  <a:moveTo>
                    <a:pt x="14" y="2"/>
                  </a:moveTo>
                  <a:cubicBezTo>
                    <a:pt x="16" y="4"/>
                    <a:pt x="15" y="8"/>
                    <a:pt x="11" y="11"/>
                  </a:cubicBezTo>
                  <a:cubicBezTo>
                    <a:pt x="8" y="14"/>
                    <a:pt x="4" y="14"/>
                    <a:pt x="2" y="12"/>
                  </a:cubicBezTo>
                  <a:cubicBezTo>
                    <a:pt x="0" y="10"/>
                    <a:pt x="2" y="6"/>
                    <a:pt x="5" y="3"/>
                  </a:cubicBezTo>
                  <a:cubicBezTo>
                    <a:pt x="8" y="0"/>
                    <a:pt x="12" y="0"/>
                    <a:pt x="14"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7" name="Freeform 1320"/>
            <p:cNvSpPr/>
            <p:nvPr/>
          </p:nvSpPr>
          <p:spPr bwMode="auto">
            <a:xfrm>
              <a:off x="5410201" y="4772026"/>
              <a:ext cx="28575"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4 w 51"/>
                <a:gd name="T15" fmla="*/ 21 h 23"/>
                <a:gd name="T16" fmla="*/ 2 w 51"/>
                <a:gd name="T17" fmla="*/ 22 h 23"/>
                <a:gd name="T18" fmla="*/ 1 w 51"/>
                <a:gd name="T19" fmla="*/ 20 h 23"/>
                <a:gd name="T20" fmla="*/ 7 w 51"/>
                <a:gd name="T21" fmla="*/ 10 h 23"/>
                <a:gd name="T22" fmla="*/ 27 w 51"/>
                <a:gd name="T23" fmla="*/ 0 h 23"/>
                <a:gd name="T24" fmla="*/ 46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8" y="15"/>
                    <a:pt x="5" y="19"/>
                    <a:pt x="5" y="20"/>
                  </a:cubicBezTo>
                  <a:cubicBezTo>
                    <a:pt x="4" y="21"/>
                    <a:pt x="4" y="21"/>
                    <a:pt x="4" y="21"/>
                  </a:cubicBezTo>
                  <a:cubicBezTo>
                    <a:pt x="4" y="21"/>
                    <a:pt x="4" y="21"/>
                    <a:pt x="4" y="21"/>
                  </a:cubicBezTo>
                  <a:cubicBezTo>
                    <a:pt x="4" y="21"/>
                    <a:pt x="4" y="21"/>
                    <a:pt x="4" y="21"/>
                  </a:cubicBezTo>
                  <a:cubicBezTo>
                    <a:pt x="4" y="22"/>
                    <a:pt x="3" y="23"/>
                    <a:pt x="2" y="22"/>
                  </a:cubicBezTo>
                  <a:cubicBezTo>
                    <a:pt x="1" y="22"/>
                    <a:pt x="0" y="21"/>
                    <a:pt x="1" y="20"/>
                  </a:cubicBezTo>
                  <a:cubicBezTo>
                    <a:pt x="1" y="20"/>
                    <a:pt x="3" y="15"/>
                    <a:pt x="7" y="10"/>
                  </a:cubicBezTo>
                  <a:cubicBezTo>
                    <a:pt x="11" y="5"/>
                    <a:pt x="18" y="0"/>
                    <a:pt x="27"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8" name="Rectangle 1321"/>
            <p:cNvSpPr>
              <a:spLocks noChangeArrowheads="1"/>
            </p:cNvSpPr>
            <p:nvPr/>
          </p:nvSpPr>
          <p:spPr bwMode="auto">
            <a:xfrm>
              <a:off x="5335589" y="4760914"/>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99" name="Rectangle 1322"/>
            <p:cNvSpPr>
              <a:spLocks noChangeArrowheads="1"/>
            </p:cNvSpPr>
            <p:nvPr/>
          </p:nvSpPr>
          <p:spPr bwMode="auto">
            <a:xfrm>
              <a:off x="5335589" y="4760914"/>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00" name="Rectangle 1323"/>
            <p:cNvSpPr>
              <a:spLocks noChangeArrowheads="1"/>
            </p:cNvSpPr>
            <p:nvPr/>
          </p:nvSpPr>
          <p:spPr bwMode="auto">
            <a:xfrm>
              <a:off x="5495926" y="4760914"/>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01" name="Rectangle 1324"/>
            <p:cNvSpPr>
              <a:spLocks noChangeArrowheads="1"/>
            </p:cNvSpPr>
            <p:nvPr/>
          </p:nvSpPr>
          <p:spPr bwMode="auto">
            <a:xfrm>
              <a:off x="5495926" y="4760914"/>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02" name="Freeform 1325"/>
            <p:cNvSpPr/>
            <p:nvPr/>
          </p:nvSpPr>
          <p:spPr bwMode="auto">
            <a:xfrm>
              <a:off x="5407026" y="4754564"/>
              <a:ext cx="34925" cy="11113"/>
            </a:xfrm>
            <a:custGeom>
              <a:avLst/>
              <a:gdLst>
                <a:gd name="T0" fmla="*/ 59 w 65"/>
                <a:gd name="T1" fmla="*/ 10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10"/>
                  </a:moveTo>
                  <a:cubicBezTo>
                    <a:pt x="52" y="5"/>
                    <a:pt x="43" y="0"/>
                    <a:pt x="33" y="0"/>
                  </a:cubicBezTo>
                  <a:cubicBezTo>
                    <a:pt x="32" y="0"/>
                    <a:pt x="31" y="0"/>
                    <a:pt x="30" y="0"/>
                  </a:cubicBezTo>
                  <a:cubicBezTo>
                    <a:pt x="17" y="2"/>
                    <a:pt x="6" y="9"/>
                    <a:pt x="0" y="14"/>
                  </a:cubicBezTo>
                  <a:cubicBezTo>
                    <a:pt x="0" y="21"/>
                    <a:pt x="0" y="21"/>
                    <a:pt x="0" y="21"/>
                  </a:cubicBezTo>
                  <a:cubicBezTo>
                    <a:pt x="4" y="18"/>
                    <a:pt x="16" y="7"/>
                    <a:pt x="31" y="5"/>
                  </a:cubicBezTo>
                  <a:cubicBezTo>
                    <a:pt x="32" y="5"/>
                    <a:pt x="33" y="5"/>
                    <a:pt x="33" y="5"/>
                  </a:cubicBezTo>
                  <a:cubicBezTo>
                    <a:pt x="41" y="5"/>
                    <a:pt x="49" y="9"/>
                    <a:pt x="56" y="14"/>
                  </a:cubicBezTo>
                  <a:cubicBezTo>
                    <a:pt x="59" y="16"/>
                    <a:pt x="62" y="18"/>
                    <a:pt x="63" y="20"/>
                  </a:cubicBezTo>
                  <a:cubicBezTo>
                    <a:pt x="64" y="21"/>
                    <a:pt x="65" y="21"/>
                    <a:pt x="65" y="21"/>
                  </a:cubicBezTo>
                  <a:cubicBezTo>
                    <a:pt x="65" y="14"/>
                    <a:pt x="65" y="14"/>
                    <a:pt x="65" y="14"/>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3" name="Freeform 1326"/>
            <p:cNvSpPr>
              <a:spLocks noEditPoints="1"/>
            </p:cNvSpPr>
            <p:nvPr/>
          </p:nvSpPr>
          <p:spPr bwMode="auto">
            <a:xfrm>
              <a:off x="5441951" y="4746626"/>
              <a:ext cx="53975" cy="36513"/>
            </a:xfrm>
            <a:custGeom>
              <a:avLst/>
              <a:gdLst>
                <a:gd name="T0" fmla="*/ 51 w 102"/>
                <a:gd name="T1" fmla="*/ 56 h 69"/>
                <a:gd name="T2" fmla="*/ 44 w 102"/>
                <a:gd name="T3" fmla="*/ 55 h 69"/>
                <a:gd name="T4" fmla="*/ 31 w 102"/>
                <a:gd name="T5" fmla="*/ 28 h 69"/>
                <a:gd name="T6" fmla="*/ 51 w 102"/>
                <a:gd name="T7" fmla="*/ 14 h 69"/>
                <a:gd name="T8" fmla="*/ 58 w 102"/>
                <a:gd name="T9" fmla="*/ 15 h 69"/>
                <a:gd name="T10" fmla="*/ 71 w 102"/>
                <a:gd name="T11" fmla="*/ 42 h 69"/>
                <a:gd name="T12" fmla="*/ 51 w 102"/>
                <a:gd name="T13" fmla="*/ 56 h 69"/>
                <a:gd name="T14" fmla="*/ 86 w 102"/>
                <a:gd name="T15" fmla="*/ 0 h 69"/>
                <a:gd name="T16" fmla="*/ 16 w 102"/>
                <a:gd name="T17" fmla="*/ 0 h 69"/>
                <a:gd name="T18" fmla="*/ 0 w 102"/>
                <a:gd name="T19" fmla="*/ 16 h 69"/>
                <a:gd name="T20" fmla="*/ 0 w 102"/>
                <a:gd name="T21" fmla="*/ 53 h 69"/>
                <a:gd name="T22" fmla="*/ 16 w 102"/>
                <a:gd name="T23" fmla="*/ 69 h 69"/>
                <a:gd name="T24" fmla="*/ 86 w 102"/>
                <a:gd name="T25" fmla="*/ 69 h 69"/>
                <a:gd name="T26" fmla="*/ 102 w 102"/>
                <a:gd name="T27" fmla="*/ 53 h 69"/>
                <a:gd name="T28" fmla="*/ 102 w 102"/>
                <a:gd name="T29" fmla="*/ 37 h 69"/>
                <a:gd name="T30" fmla="*/ 102 w 102"/>
                <a:gd name="T31" fmla="*/ 27 h 69"/>
                <a:gd name="T32" fmla="*/ 102 w 102"/>
                <a:gd name="T33" fmla="*/ 16 h 69"/>
                <a:gd name="T34" fmla="*/ 86 w 102"/>
                <a:gd name="T3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69">
                  <a:moveTo>
                    <a:pt x="51" y="56"/>
                  </a:moveTo>
                  <a:cubicBezTo>
                    <a:pt x="48" y="56"/>
                    <a:pt x="46" y="56"/>
                    <a:pt x="44" y="55"/>
                  </a:cubicBezTo>
                  <a:cubicBezTo>
                    <a:pt x="33" y="51"/>
                    <a:pt x="27" y="39"/>
                    <a:pt x="31" y="28"/>
                  </a:cubicBezTo>
                  <a:cubicBezTo>
                    <a:pt x="34" y="19"/>
                    <a:pt x="42" y="14"/>
                    <a:pt x="51" y="14"/>
                  </a:cubicBezTo>
                  <a:cubicBezTo>
                    <a:pt x="54" y="14"/>
                    <a:pt x="56" y="14"/>
                    <a:pt x="58" y="15"/>
                  </a:cubicBezTo>
                  <a:cubicBezTo>
                    <a:pt x="69" y="19"/>
                    <a:pt x="75" y="31"/>
                    <a:pt x="71" y="42"/>
                  </a:cubicBezTo>
                  <a:cubicBezTo>
                    <a:pt x="68" y="51"/>
                    <a:pt x="59" y="56"/>
                    <a:pt x="51" y="56"/>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86" y="69"/>
                    <a:pt x="86" y="69"/>
                    <a:pt x="86" y="69"/>
                  </a:cubicBezTo>
                  <a:cubicBezTo>
                    <a:pt x="95" y="69"/>
                    <a:pt x="102" y="61"/>
                    <a:pt x="102" y="53"/>
                  </a:cubicBezTo>
                  <a:cubicBezTo>
                    <a:pt x="102" y="37"/>
                    <a:pt x="102" y="37"/>
                    <a:pt x="102" y="37"/>
                  </a:cubicBezTo>
                  <a:cubicBezTo>
                    <a:pt x="102" y="27"/>
                    <a:pt x="102" y="27"/>
                    <a:pt x="102" y="27"/>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4" name="Freeform 1327"/>
            <p:cNvSpPr>
              <a:spLocks noEditPoints="1"/>
            </p:cNvSpPr>
            <p:nvPr/>
          </p:nvSpPr>
          <p:spPr bwMode="auto">
            <a:xfrm>
              <a:off x="5456239" y="4752976"/>
              <a:ext cx="25400" cy="23813"/>
            </a:xfrm>
            <a:custGeom>
              <a:avLst/>
              <a:gdLst>
                <a:gd name="T0" fmla="*/ 13 w 48"/>
                <a:gd name="T1" fmla="*/ 15 h 42"/>
                <a:gd name="T2" fmla="*/ 10 w 48"/>
                <a:gd name="T3" fmla="*/ 14 h 42"/>
                <a:gd name="T4" fmla="*/ 13 w 48"/>
                <a:gd name="T5" fmla="*/ 5 h 42"/>
                <a:gd name="T6" fmla="*/ 19 w 48"/>
                <a:gd name="T7" fmla="*/ 3 h 42"/>
                <a:gd name="T8" fmla="*/ 22 w 48"/>
                <a:gd name="T9" fmla="*/ 4 h 42"/>
                <a:gd name="T10" fmla="*/ 19 w 48"/>
                <a:gd name="T11" fmla="*/ 13 h 42"/>
                <a:gd name="T12" fmla="*/ 13 w 48"/>
                <a:gd name="T13" fmla="*/ 15 h 42"/>
                <a:gd name="T14" fmla="*/ 24 w 48"/>
                <a:gd name="T15" fmla="*/ 0 h 42"/>
                <a:gd name="T16" fmla="*/ 4 w 48"/>
                <a:gd name="T17" fmla="*/ 14 h 42"/>
                <a:gd name="T18" fmla="*/ 17 w 48"/>
                <a:gd name="T19" fmla="*/ 41 h 42"/>
                <a:gd name="T20" fmla="*/ 24 w 48"/>
                <a:gd name="T21" fmla="*/ 42 h 42"/>
                <a:gd name="T22" fmla="*/ 44 w 48"/>
                <a:gd name="T23" fmla="*/ 28 h 42"/>
                <a:gd name="T24" fmla="*/ 31 w 48"/>
                <a:gd name="T25" fmla="*/ 1 h 42"/>
                <a:gd name="T26" fmla="*/ 24 w 48"/>
                <a:gd name="T2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2">
                  <a:moveTo>
                    <a:pt x="13" y="15"/>
                  </a:moveTo>
                  <a:cubicBezTo>
                    <a:pt x="12" y="15"/>
                    <a:pt x="11" y="15"/>
                    <a:pt x="10" y="14"/>
                  </a:cubicBezTo>
                  <a:cubicBezTo>
                    <a:pt x="8" y="12"/>
                    <a:pt x="10" y="8"/>
                    <a:pt x="13" y="5"/>
                  </a:cubicBezTo>
                  <a:cubicBezTo>
                    <a:pt x="15" y="4"/>
                    <a:pt x="17" y="3"/>
                    <a:pt x="19" y="3"/>
                  </a:cubicBezTo>
                  <a:cubicBezTo>
                    <a:pt x="20" y="3"/>
                    <a:pt x="21" y="3"/>
                    <a:pt x="22" y="4"/>
                  </a:cubicBezTo>
                  <a:cubicBezTo>
                    <a:pt x="24" y="6"/>
                    <a:pt x="23" y="10"/>
                    <a:pt x="19" y="13"/>
                  </a:cubicBezTo>
                  <a:cubicBezTo>
                    <a:pt x="17" y="14"/>
                    <a:pt x="15" y="15"/>
                    <a:pt x="13" y="15"/>
                  </a:cubicBezTo>
                  <a:moveTo>
                    <a:pt x="24" y="0"/>
                  </a:moveTo>
                  <a:cubicBezTo>
                    <a:pt x="15" y="0"/>
                    <a:pt x="7" y="5"/>
                    <a:pt x="4" y="14"/>
                  </a:cubicBezTo>
                  <a:cubicBezTo>
                    <a:pt x="0" y="25"/>
                    <a:pt x="6" y="37"/>
                    <a:pt x="17" y="41"/>
                  </a:cubicBezTo>
                  <a:cubicBezTo>
                    <a:pt x="19" y="42"/>
                    <a:pt x="21" y="42"/>
                    <a:pt x="24" y="42"/>
                  </a:cubicBezTo>
                  <a:cubicBezTo>
                    <a:pt x="32" y="42"/>
                    <a:pt x="41" y="37"/>
                    <a:pt x="44" y="28"/>
                  </a:cubicBezTo>
                  <a:cubicBezTo>
                    <a:pt x="48" y="17"/>
                    <a:pt x="42" y="5"/>
                    <a:pt x="31" y="1"/>
                  </a:cubicBezTo>
                  <a:cubicBezTo>
                    <a:pt x="29" y="0"/>
                    <a:pt x="27"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5" name="Freeform 1328"/>
            <p:cNvSpPr/>
            <p:nvPr/>
          </p:nvSpPr>
          <p:spPr bwMode="auto">
            <a:xfrm>
              <a:off x="5461001" y="4754564"/>
              <a:ext cx="7938" cy="6350"/>
            </a:xfrm>
            <a:custGeom>
              <a:avLst/>
              <a:gdLst>
                <a:gd name="T0" fmla="*/ 11 w 16"/>
                <a:gd name="T1" fmla="*/ 0 h 12"/>
                <a:gd name="T2" fmla="*/ 5 w 16"/>
                <a:gd name="T3" fmla="*/ 2 h 12"/>
                <a:gd name="T4" fmla="*/ 2 w 16"/>
                <a:gd name="T5" fmla="*/ 11 h 12"/>
                <a:gd name="T6" fmla="*/ 5 w 16"/>
                <a:gd name="T7" fmla="*/ 12 h 12"/>
                <a:gd name="T8" fmla="*/ 11 w 16"/>
                <a:gd name="T9" fmla="*/ 10 h 12"/>
                <a:gd name="T10" fmla="*/ 14 w 16"/>
                <a:gd name="T11" fmla="*/ 1 h 12"/>
                <a:gd name="T12" fmla="*/ 11 w 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1" y="0"/>
                  </a:moveTo>
                  <a:cubicBezTo>
                    <a:pt x="9" y="0"/>
                    <a:pt x="7" y="1"/>
                    <a:pt x="5" y="2"/>
                  </a:cubicBezTo>
                  <a:cubicBezTo>
                    <a:pt x="2" y="5"/>
                    <a:pt x="0" y="9"/>
                    <a:pt x="2" y="11"/>
                  </a:cubicBezTo>
                  <a:cubicBezTo>
                    <a:pt x="3" y="12"/>
                    <a:pt x="4" y="12"/>
                    <a:pt x="5" y="12"/>
                  </a:cubicBezTo>
                  <a:cubicBezTo>
                    <a:pt x="7" y="12"/>
                    <a:pt x="9" y="11"/>
                    <a:pt x="11" y="10"/>
                  </a:cubicBezTo>
                  <a:cubicBezTo>
                    <a:pt x="15" y="7"/>
                    <a:pt x="16" y="3"/>
                    <a:pt x="14" y="1"/>
                  </a:cubicBezTo>
                  <a:cubicBezTo>
                    <a:pt x="13" y="0"/>
                    <a:pt x="12" y="0"/>
                    <a:pt x="11"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6" name="Freeform 1329"/>
            <p:cNvSpPr>
              <a:spLocks noEditPoints="1"/>
            </p:cNvSpPr>
            <p:nvPr/>
          </p:nvSpPr>
          <p:spPr bwMode="auto">
            <a:xfrm>
              <a:off x="5353051" y="4746626"/>
              <a:ext cx="53975" cy="36513"/>
            </a:xfrm>
            <a:custGeom>
              <a:avLst/>
              <a:gdLst>
                <a:gd name="T0" fmla="*/ 50 w 102"/>
                <a:gd name="T1" fmla="*/ 56 h 69"/>
                <a:gd name="T2" fmla="*/ 43 w 102"/>
                <a:gd name="T3" fmla="*/ 55 h 69"/>
                <a:gd name="T4" fmla="*/ 30 w 102"/>
                <a:gd name="T5" fmla="*/ 28 h 69"/>
                <a:gd name="T6" fmla="*/ 50 w 102"/>
                <a:gd name="T7" fmla="*/ 14 h 69"/>
                <a:gd name="T8" fmla="*/ 57 w 102"/>
                <a:gd name="T9" fmla="*/ 15 h 69"/>
                <a:gd name="T10" fmla="*/ 70 w 102"/>
                <a:gd name="T11" fmla="*/ 42 h 69"/>
                <a:gd name="T12" fmla="*/ 50 w 102"/>
                <a:gd name="T13" fmla="*/ 56 h 69"/>
                <a:gd name="T14" fmla="*/ 86 w 102"/>
                <a:gd name="T15" fmla="*/ 0 h 69"/>
                <a:gd name="T16" fmla="*/ 16 w 102"/>
                <a:gd name="T17" fmla="*/ 0 h 69"/>
                <a:gd name="T18" fmla="*/ 0 w 102"/>
                <a:gd name="T19" fmla="*/ 16 h 69"/>
                <a:gd name="T20" fmla="*/ 0 w 102"/>
                <a:gd name="T21" fmla="*/ 53 h 69"/>
                <a:gd name="T22" fmla="*/ 16 w 102"/>
                <a:gd name="T23" fmla="*/ 69 h 69"/>
                <a:gd name="T24" fmla="*/ 86 w 102"/>
                <a:gd name="T25" fmla="*/ 69 h 69"/>
                <a:gd name="T26" fmla="*/ 102 w 102"/>
                <a:gd name="T27" fmla="*/ 53 h 69"/>
                <a:gd name="T28" fmla="*/ 102 w 102"/>
                <a:gd name="T29" fmla="*/ 36 h 69"/>
                <a:gd name="T30" fmla="*/ 102 w 102"/>
                <a:gd name="T31" fmla="*/ 36 h 69"/>
                <a:gd name="T32" fmla="*/ 102 w 102"/>
                <a:gd name="T33" fmla="*/ 29 h 69"/>
                <a:gd name="T34" fmla="*/ 102 w 102"/>
                <a:gd name="T35" fmla="*/ 29 h 69"/>
                <a:gd name="T36" fmla="*/ 102 w 102"/>
                <a:gd name="T37" fmla="*/ 16 h 69"/>
                <a:gd name="T38" fmla="*/ 86 w 102"/>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69">
                  <a:moveTo>
                    <a:pt x="50" y="56"/>
                  </a:moveTo>
                  <a:cubicBezTo>
                    <a:pt x="47" y="56"/>
                    <a:pt x="45" y="56"/>
                    <a:pt x="43" y="55"/>
                  </a:cubicBezTo>
                  <a:cubicBezTo>
                    <a:pt x="32" y="51"/>
                    <a:pt x="26" y="39"/>
                    <a:pt x="30" y="28"/>
                  </a:cubicBezTo>
                  <a:cubicBezTo>
                    <a:pt x="33" y="19"/>
                    <a:pt x="41" y="14"/>
                    <a:pt x="50" y="14"/>
                  </a:cubicBezTo>
                  <a:cubicBezTo>
                    <a:pt x="52" y="14"/>
                    <a:pt x="55" y="14"/>
                    <a:pt x="57" y="15"/>
                  </a:cubicBezTo>
                  <a:cubicBezTo>
                    <a:pt x="68" y="19"/>
                    <a:pt x="74" y="31"/>
                    <a:pt x="70" y="42"/>
                  </a:cubicBezTo>
                  <a:cubicBezTo>
                    <a:pt x="67" y="51"/>
                    <a:pt x="58" y="56"/>
                    <a:pt x="50" y="56"/>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86" y="69"/>
                    <a:pt x="86" y="69"/>
                    <a:pt x="86" y="69"/>
                  </a:cubicBezTo>
                  <a:cubicBezTo>
                    <a:pt x="95" y="69"/>
                    <a:pt x="102" y="61"/>
                    <a:pt x="102" y="53"/>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7" name="Freeform 1330"/>
            <p:cNvSpPr>
              <a:spLocks noEditPoints="1"/>
            </p:cNvSpPr>
            <p:nvPr/>
          </p:nvSpPr>
          <p:spPr bwMode="auto">
            <a:xfrm>
              <a:off x="5365751" y="4752976"/>
              <a:ext cx="26988" cy="23813"/>
            </a:xfrm>
            <a:custGeom>
              <a:avLst/>
              <a:gdLst>
                <a:gd name="T0" fmla="*/ 13 w 48"/>
                <a:gd name="T1" fmla="*/ 15 h 42"/>
                <a:gd name="T2" fmla="*/ 10 w 48"/>
                <a:gd name="T3" fmla="*/ 14 h 42"/>
                <a:gd name="T4" fmla="*/ 13 w 48"/>
                <a:gd name="T5" fmla="*/ 5 h 42"/>
                <a:gd name="T6" fmla="*/ 19 w 48"/>
                <a:gd name="T7" fmla="*/ 3 h 42"/>
                <a:gd name="T8" fmla="*/ 22 w 48"/>
                <a:gd name="T9" fmla="*/ 4 h 42"/>
                <a:gd name="T10" fmla="*/ 19 w 48"/>
                <a:gd name="T11" fmla="*/ 13 h 42"/>
                <a:gd name="T12" fmla="*/ 13 w 48"/>
                <a:gd name="T13" fmla="*/ 15 h 42"/>
                <a:gd name="T14" fmla="*/ 24 w 48"/>
                <a:gd name="T15" fmla="*/ 0 h 42"/>
                <a:gd name="T16" fmla="*/ 4 w 48"/>
                <a:gd name="T17" fmla="*/ 14 h 42"/>
                <a:gd name="T18" fmla="*/ 17 w 48"/>
                <a:gd name="T19" fmla="*/ 41 h 42"/>
                <a:gd name="T20" fmla="*/ 24 w 48"/>
                <a:gd name="T21" fmla="*/ 42 h 42"/>
                <a:gd name="T22" fmla="*/ 44 w 48"/>
                <a:gd name="T23" fmla="*/ 28 h 42"/>
                <a:gd name="T24" fmla="*/ 31 w 48"/>
                <a:gd name="T25" fmla="*/ 1 h 42"/>
                <a:gd name="T26" fmla="*/ 24 w 48"/>
                <a:gd name="T2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2">
                  <a:moveTo>
                    <a:pt x="13" y="15"/>
                  </a:moveTo>
                  <a:cubicBezTo>
                    <a:pt x="12" y="15"/>
                    <a:pt x="11" y="15"/>
                    <a:pt x="10" y="14"/>
                  </a:cubicBezTo>
                  <a:cubicBezTo>
                    <a:pt x="8" y="12"/>
                    <a:pt x="10" y="8"/>
                    <a:pt x="13" y="5"/>
                  </a:cubicBezTo>
                  <a:cubicBezTo>
                    <a:pt x="15" y="4"/>
                    <a:pt x="17" y="3"/>
                    <a:pt x="19" y="3"/>
                  </a:cubicBezTo>
                  <a:cubicBezTo>
                    <a:pt x="20" y="3"/>
                    <a:pt x="21" y="3"/>
                    <a:pt x="22" y="4"/>
                  </a:cubicBezTo>
                  <a:cubicBezTo>
                    <a:pt x="24" y="6"/>
                    <a:pt x="22" y="10"/>
                    <a:pt x="19" y="13"/>
                  </a:cubicBezTo>
                  <a:cubicBezTo>
                    <a:pt x="17" y="14"/>
                    <a:pt x="15" y="15"/>
                    <a:pt x="13" y="15"/>
                  </a:cubicBezTo>
                  <a:moveTo>
                    <a:pt x="24" y="0"/>
                  </a:moveTo>
                  <a:cubicBezTo>
                    <a:pt x="15" y="0"/>
                    <a:pt x="7" y="5"/>
                    <a:pt x="4" y="14"/>
                  </a:cubicBezTo>
                  <a:cubicBezTo>
                    <a:pt x="0" y="25"/>
                    <a:pt x="6" y="37"/>
                    <a:pt x="17" y="41"/>
                  </a:cubicBezTo>
                  <a:cubicBezTo>
                    <a:pt x="19" y="42"/>
                    <a:pt x="21" y="42"/>
                    <a:pt x="24" y="42"/>
                  </a:cubicBezTo>
                  <a:cubicBezTo>
                    <a:pt x="32" y="42"/>
                    <a:pt x="41" y="37"/>
                    <a:pt x="44" y="28"/>
                  </a:cubicBezTo>
                  <a:cubicBezTo>
                    <a:pt x="48" y="17"/>
                    <a:pt x="42" y="5"/>
                    <a:pt x="31" y="1"/>
                  </a:cubicBezTo>
                  <a:cubicBezTo>
                    <a:pt x="29"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8" name="Freeform 1331"/>
            <p:cNvSpPr/>
            <p:nvPr/>
          </p:nvSpPr>
          <p:spPr bwMode="auto">
            <a:xfrm>
              <a:off x="5370514" y="4754564"/>
              <a:ext cx="7938" cy="6350"/>
            </a:xfrm>
            <a:custGeom>
              <a:avLst/>
              <a:gdLst>
                <a:gd name="T0" fmla="*/ 11 w 16"/>
                <a:gd name="T1" fmla="*/ 0 h 12"/>
                <a:gd name="T2" fmla="*/ 5 w 16"/>
                <a:gd name="T3" fmla="*/ 2 h 12"/>
                <a:gd name="T4" fmla="*/ 2 w 16"/>
                <a:gd name="T5" fmla="*/ 11 h 12"/>
                <a:gd name="T6" fmla="*/ 5 w 16"/>
                <a:gd name="T7" fmla="*/ 12 h 12"/>
                <a:gd name="T8" fmla="*/ 11 w 16"/>
                <a:gd name="T9" fmla="*/ 10 h 12"/>
                <a:gd name="T10" fmla="*/ 14 w 16"/>
                <a:gd name="T11" fmla="*/ 1 h 12"/>
                <a:gd name="T12" fmla="*/ 11 w 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11" y="0"/>
                  </a:moveTo>
                  <a:cubicBezTo>
                    <a:pt x="9" y="0"/>
                    <a:pt x="7" y="1"/>
                    <a:pt x="5" y="2"/>
                  </a:cubicBezTo>
                  <a:cubicBezTo>
                    <a:pt x="2" y="5"/>
                    <a:pt x="0" y="9"/>
                    <a:pt x="2" y="11"/>
                  </a:cubicBezTo>
                  <a:cubicBezTo>
                    <a:pt x="3" y="12"/>
                    <a:pt x="4" y="12"/>
                    <a:pt x="5" y="12"/>
                  </a:cubicBezTo>
                  <a:cubicBezTo>
                    <a:pt x="7" y="12"/>
                    <a:pt x="9" y="11"/>
                    <a:pt x="11" y="10"/>
                  </a:cubicBezTo>
                  <a:cubicBezTo>
                    <a:pt x="14" y="7"/>
                    <a:pt x="16" y="3"/>
                    <a:pt x="14" y="1"/>
                  </a:cubicBezTo>
                  <a:cubicBezTo>
                    <a:pt x="13" y="0"/>
                    <a:pt x="12" y="0"/>
                    <a:pt x="11"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9" name="Freeform 1332"/>
            <p:cNvSpPr>
              <a:spLocks noEditPoints="1"/>
            </p:cNvSpPr>
            <p:nvPr/>
          </p:nvSpPr>
          <p:spPr bwMode="auto">
            <a:xfrm>
              <a:off x="5367339" y="474662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3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3"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0" name="Freeform 1333"/>
            <p:cNvSpPr>
              <a:spLocks noEditPoints="1"/>
            </p:cNvSpPr>
            <p:nvPr/>
          </p:nvSpPr>
          <p:spPr bwMode="auto">
            <a:xfrm>
              <a:off x="5456239" y="474662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1" name="Freeform 1334"/>
            <p:cNvSpPr/>
            <p:nvPr/>
          </p:nvSpPr>
          <p:spPr bwMode="auto">
            <a:xfrm>
              <a:off x="5441951" y="4745039"/>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2 w 105"/>
                <a:gd name="T13" fmla="*/ 17 h 71"/>
                <a:gd name="T14" fmla="*/ 2 w 105"/>
                <a:gd name="T15" fmla="*/ 54 h 71"/>
                <a:gd name="T16" fmla="*/ 17 w 105"/>
                <a:gd name="T17" fmla="*/ 68 h 71"/>
                <a:gd name="T18" fmla="*/ 87 w 105"/>
                <a:gd name="T19" fmla="*/ 68 h 71"/>
                <a:gd name="T20" fmla="*/ 102 w 105"/>
                <a:gd name="T21" fmla="*/ 54 h 71"/>
                <a:gd name="T22" fmla="*/ 102 w 105"/>
                <a:gd name="T23" fmla="*/ 17 h 71"/>
                <a:gd name="T24" fmla="*/ 87 w 105"/>
                <a:gd name="T25" fmla="*/ 2 h 71"/>
                <a:gd name="T26" fmla="*/ 17 w 105"/>
                <a:gd name="T27" fmla="*/ 2 h 71"/>
                <a:gd name="T28" fmla="*/ 17 w 105"/>
                <a:gd name="T29" fmla="*/ 1 h 71"/>
                <a:gd name="T30" fmla="*/ 17 w 105"/>
                <a:gd name="T31" fmla="*/ 0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3"/>
                    <a:pt x="0" y="54"/>
                  </a:cubicBezTo>
                  <a:cubicBezTo>
                    <a:pt x="0" y="17"/>
                    <a:pt x="0" y="17"/>
                    <a:pt x="0" y="17"/>
                  </a:cubicBezTo>
                  <a:cubicBezTo>
                    <a:pt x="0" y="7"/>
                    <a:pt x="7" y="0"/>
                    <a:pt x="17" y="0"/>
                  </a:cubicBezTo>
                  <a:cubicBezTo>
                    <a:pt x="17" y="1"/>
                    <a:pt x="17" y="1"/>
                    <a:pt x="17" y="1"/>
                  </a:cubicBezTo>
                  <a:cubicBezTo>
                    <a:pt x="17" y="2"/>
                    <a:pt x="17" y="2"/>
                    <a:pt x="17" y="2"/>
                  </a:cubicBezTo>
                  <a:cubicBezTo>
                    <a:pt x="9" y="2"/>
                    <a:pt x="2" y="9"/>
                    <a:pt x="2" y="17"/>
                  </a:cubicBezTo>
                  <a:cubicBezTo>
                    <a:pt x="2" y="54"/>
                    <a:pt x="2" y="54"/>
                    <a:pt x="2" y="54"/>
                  </a:cubicBezTo>
                  <a:cubicBezTo>
                    <a:pt x="2" y="62"/>
                    <a:pt x="9" y="68"/>
                    <a:pt x="17" y="68"/>
                  </a:cubicBezTo>
                  <a:cubicBezTo>
                    <a:pt x="87" y="68"/>
                    <a:pt x="87" y="68"/>
                    <a:pt x="87" y="68"/>
                  </a:cubicBezTo>
                  <a:cubicBezTo>
                    <a:pt x="95" y="68"/>
                    <a:pt x="102" y="62"/>
                    <a:pt x="102" y="54"/>
                  </a:cubicBezTo>
                  <a:cubicBezTo>
                    <a:pt x="102" y="17"/>
                    <a:pt x="102" y="17"/>
                    <a:pt x="102" y="17"/>
                  </a:cubicBezTo>
                  <a:cubicBezTo>
                    <a:pt x="102" y="9"/>
                    <a:pt x="95" y="2"/>
                    <a:pt x="87" y="2"/>
                  </a:cubicBezTo>
                  <a:cubicBezTo>
                    <a:pt x="17" y="2"/>
                    <a:pt x="17" y="2"/>
                    <a:pt x="17" y="2"/>
                  </a:cubicBezTo>
                  <a:cubicBezTo>
                    <a:pt x="17" y="1"/>
                    <a:pt x="17" y="1"/>
                    <a:pt x="17" y="1"/>
                  </a:cubicBezTo>
                  <a:cubicBezTo>
                    <a:pt x="17" y="0"/>
                    <a:pt x="17" y="0"/>
                    <a:pt x="17" y="0"/>
                  </a:cubicBezTo>
                  <a:cubicBezTo>
                    <a:pt x="87" y="0"/>
                    <a:pt x="87" y="0"/>
                    <a:pt x="87" y="0"/>
                  </a:cubicBezTo>
                  <a:cubicBezTo>
                    <a:pt x="97" y="0"/>
                    <a:pt x="105" y="7"/>
                    <a:pt x="105" y="17"/>
                  </a:cubicBezTo>
                  <a:cubicBezTo>
                    <a:pt x="105" y="54"/>
                    <a:pt x="105" y="54"/>
                    <a:pt x="105" y="54"/>
                  </a:cubicBezTo>
                  <a:cubicBezTo>
                    <a:pt x="105" y="63"/>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2" name="Freeform 1335"/>
            <p:cNvSpPr/>
            <p:nvPr/>
          </p:nvSpPr>
          <p:spPr bwMode="auto">
            <a:xfrm>
              <a:off x="5351464" y="4745039"/>
              <a:ext cx="57150"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8 h 71"/>
                <a:gd name="T22" fmla="*/ 87 w 105"/>
                <a:gd name="T23" fmla="*/ 68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3"/>
                    <a:pt x="0" y="54"/>
                  </a:cubicBezTo>
                  <a:cubicBezTo>
                    <a:pt x="0" y="17"/>
                    <a:pt x="0" y="17"/>
                    <a:pt x="0" y="17"/>
                  </a:cubicBezTo>
                  <a:cubicBezTo>
                    <a:pt x="0" y="7"/>
                    <a:pt x="8"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8"/>
                    <a:pt x="17" y="68"/>
                  </a:cubicBezTo>
                  <a:cubicBezTo>
                    <a:pt x="87" y="68"/>
                    <a:pt x="87" y="68"/>
                    <a:pt x="87" y="68"/>
                  </a:cubicBezTo>
                  <a:cubicBezTo>
                    <a:pt x="96" y="68"/>
                    <a:pt x="102" y="62"/>
                    <a:pt x="102" y="54"/>
                  </a:cubicBezTo>
                  <a:cubicBezTo>
                    <a:pt x="102" y="17"/>
                    <a:pt x="102" y="17"/>
                    <a:pt x="102" y="17"/>
                  </a:cubicBezTo>
                  <a:cubicBezTo>
                    <a:pt x="102" y="9"/>
                    <a:pt x="96" y="2"/>
                    <a:pt x="87" y="2"/>
                  </a:cubicBezTo>
                  <a:cubicBezTo>
                    <a:pt x="87" y="1"/>
                    <a:pt x="87" y="1"/>
                    <a:pt x="87" y="1"/>
                  </a:cubicBezTo>
                  <a:cubicBezTo>
                    <a:pt x="87" y="0"/>
                    <a:pt x="87" y="0"/>
                    <a:pt x="87" y="0"/>
                  </a:cubicBezTo>
                  <a:cubicBezTo>
                    <a:pt x="97" y="0"/>
                    <a:pt x="105" y="7"/>
                    <a:pt x="105" y="17"/>
                  </a:cubicBezTo>
                  <a:cubicBezTo>
                    <a:pt x="105" y="54"/>
                    <a:pt x="105" y="54"/>
                    <a:pt x="105" y="54"/>
                  </a:cubicBezTo>
                  <a:cubicBezTo>
                    <a:pt x="105" y="63"/>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3" name="Freeform 1336"/>
            <p:cNvSpPr/>
            <p:nvPr/>
          </p:nvSpPr>
          <p:spPr bwMode="auto">
            <a:xfrm>
              <a:off x="5313364" y="4752976"/>
              <a:ext cx="31750" cy="44450"/>
            </a:xfrm>
            <a:custGeom>
              <a:avLst/>
              <a:gdLst>
                <a:gd name="T0" fmla="*/ 56 w 58"/>
                <a:gd name="T1" fmla="*/ 27 h 83"/>
                <a:gd name="T2" fmla="*/ 25 w 58"/>
                <a:gd name="T3" fmla="*/ 6 h 83"/>
                <a:gd name="T4" fmla="*/ 11 w 58"/>
                <a:gd name="T5" fmla="*/ 53 h 83"/>
                <a:gd name="T6" fmla="*/ 58 w 58"/>
                <a:gd name="T7" fmla="*/ 58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6"/>
                  </a:cubicBezTo>
                  <a:cubicBezTo>
                    <a:pt x="0" y="13"/>
                    <a:pt x="2" y="40"/>
                    <a:pt x="11" y="53"/>
                  </a:cubicBezTo>
                  <a:cubicBezTo>
                    <a:pt x="20" y="65"/>
                    <a:pt x="50" y="83"/>
                    <a:pt x="58" y="58"/>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4" name="Freeform 1337"/>
            <p:cNvSpPr/>
            <p:nvPr/>
          </p:nvSpPr>
          <p:spPr bwMode="auto">
            <a:xfrm>
              <a:off x="5313364" y="4752976"/>
              <a:ext cx="31750" cy="44450"/>
            </a:xfrm>
            <a:custGeom>
              <a:avLst/>
              <a:gdLst>
                <a:gd name="T0" fmla="*/ 25 w 58"/>
                <a:gd name="T1" fmla="*/ 6 h 83"/>
                <a:gd name="T2" fmla="*/ 56 w 58"/>
                <a:gd name="T3" fmla="*/ 27 h 83"/>
                <a:gd name="T4" fmla="*/ 56 w 58"/>
                <a:gd name="T5" fmla="*/ 28 h 83"/>
                <a:gd name="T6" fmla="*/ 23 w 58"/>
                <a:gd name="T7" fmla="*/ 10 h 83"/>
                <a:gd name="T8" fmla="*/ 21 w 58"/>
                <a:gd name="T9" fmla="*/ 57 h 83"/>
                <a:gd name="T10" fmla="*/ 58 w 58"/>
                <a:gd name="T11" fmla="*/ 58 h 83"/>
                <a:gd name="T12" fmla="*/ 11 w 58"/>
                <a:gd name="T13" fmla="*/ 53 h 83"/>
                <a:gd name="T14" fmla="*/ 25 w 58"/>
                <a:gd name="T15" fmla="*/ 6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6"/>
                  </a:moveTo>
                  <a:cubicBezTo>
                    <a:pt x="50" y="0"/>
                    <a:pt x="56" y="27"/>
                    <a:pt x="56" y="27"/>
                  </a:cubicBezTo>
                  <a:cubicBezTo>
                    <a:pt x="56" y="28"/>
                    <a:pt x="56" y="28"/>
                    <a:pt x="56" y="28"/>
                  </a:cubicBezTo>
                  <a:cubicBezTo>
                    <a:pt x="56" y="28"/>
                    <a:pt x="46" y="5"/>
                    <a:pt x="23" y="10"/>
                  </a:cubicBezTo>
                  <a:cubicBezTo>
                    <a:pt x="1" y="16"/>
                    <a:pt x="11" y="52"/>
                    <a:pt x="21" y="57"/>
                  </a:cubicBezTo>
                  <a:cubicBezTo>
                    <a:pt x="31" y="62"/>
                    <a:pt x="48" y="71"/>
                    <a:pt x="58" y="58"/>
                  </a:cubicBezTo>
                  <a:cubicBezTo>
                    <a:pt x="50" y="83"/>
                    <a:pt x="20" y="65"/>
                    <a:pt x="11" y="53"/>
                  </a:cubicBezTo>
                  <a:cubicBezTo>
                    <a:pt x="2" y="40"/>
                    <a:pt x="0" y="13"/>
                    <a:pt x="25"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5" name="Freeform 1338"/>
            <p:cNvSpPr/>
            <p:nvPr/>
          </p:nvSpPr>
          <p:spPr bwMode="auto">
            <a:xfrm>
              <a:off x="5324476" y="4762501"/>
              <a:ext cx="12700"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1"/>
                    <a:pt x="22" y="8"/>
                  </a:cubicBezTo>
                  <a:cubicBezTo>
                    <a:pt x="22" y="8"/>
                    <a:pt x="22" y="8"/>
                    <a:pt x="22" y="8"/>
                  </a:cubicBezTo>
                  <a:cubicBezTo>
                    <a:pt x="19"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8"/>
                    <a:pt x="13" y="9"/>
                  </a:cubicBezTo>
                  <a:cubicBezTo>
                    <a:pt x="9" y="11"/>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7"/>
                    <a:pt x="11" y="14"/>
                    <a:pt x="14" y="12"/>
                  </a:cubicBezTo>
                  <a:cubicBezTo>
                    <a:pt x="16" y="12"/>
                    <a:pt x="17" y="11"/>
                    <a:pt x="18" y="11"/>
                  </a:cubicBezTo>
                  <a:cubicBezTo>
                    <a:pt x="19" y="11"/>
                    <a:pt x="19" y="11"/>
                    <a:pt x="19" y="11"/>
                  </a:cubicBezTo>
                  <a:cubicBezTo>
                    <a:pt x="20" y="13"/>
                    <a:pt x="21" y="16"/>
                    <a:pt x="21" y="19"/>
                  </a:cubicBezTo>
                  <a:cubicBezTo>
                    <a:pt x="21" y="20"/>
                    <a:pt x="22" y="20"/>
                    <a:pt x="22" y="20"/>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6" name="Freeform 1339"/>
            <p:cNvSpPr/>
            <p:nvPr/>
          </p:nvSpPr>
          <p:spPr bwMode="auto">
            <a:xfrm>
              <a:off x="5503864" y="4752976"/>
              <a:ext cx="31750" cy="44450"/>
            </a:xfrm>
            <a:custGeom>
              <a:avLst/>
              <a:gdLst>
                <a:gd name="T0" fmla="*/ 2 w 58"/>
                <a:gd name="T1" fmla="*/ 27 h 83"/>
                <a:gd name="T2" fmla="*/ 33 w 58"/>
                <a:gd name="T3" fmla="*/ 6 h 83"/>
                <a:gd name="T4" fmla="*/ 47 w 58"/>
                <a:gd name="T5" fmla="*/ 53 h 83"/>
                <a:gd name="T6" fmla="*/ 0 w 58"/>
                <a:gd name="T7" fmla="*/ 58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6"/>
                  </a:cubicBezTo>
                  <a:cubicBezTo>
                    <a:pt x="58" y="13"/>
                    <a:pt x="56" y="40"/>
                    <a:pt x="47" y="53"/>
                  </a:cubicBezTo>
                  <a:cubicBezTo>
                    <a:pt x="38" y="65"/>
                    <a:pt x="8" y="83"/>
                    <a:pt x="0" y="58"/>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7" name="Freeform 1340"/>
            <p:cNvSpPr/>
            <p:nvPr/>
          </p:nvSpPr>
          <p:spPr bwMode="auto">
            <a:xfrm>
              <a:off x="5503864" y="4752976"/>
              <a:ext cx="31750" cy="44450"/>
            </a:xfrm>
            <a:custGeom>
              <a:avLst/>
              <a:gdLst>
                <a:gd name="T0" fmla="*/ 33 w 58"/>
                <a:gd name="T1" fmla="*/ 6 h 83"/>
                <a:gd name="T2" fmla="*/ 2 w 58"/>
                <a:gd name="T3" fmla="*/ 27 h 83"/>
                <a:gd name="T4" fmla="*/ 2 w 58"/>
                <a:gd name="T5" fmla="*/ 28 h 83"/>
                <a:gd name="T6" fmla="*/ 35 w 58"/>
                <a:gd name="T7" fmla="*/ 10 h 83"/>
                <a:gd name="T8" fmla="*/ 37 w 58"/>
                <a:gd name="T9" fmla="*/ 57 h 83"/>
                <a:gd name="T10" fmla="*/ 0 w 58"/>
                <a:gd name="T11" fmla="*/ 58 h 83"/>
                <a:gd name="T12" fmla="*/ 47 w 58"/>
                <a:gd name="T13" fmla="*/ 53 h 83"/>
                <a:gd name="T14" fmla="*/ 33 w 58"/>
                <a:gd name="T15" fmla="*/ 6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6"/>
                  </a:moveTo>
                  <a:cubicBezTo>
                    <a:pt x="8" y="0"/>
                    <a:pt x="2" y="27"/>
                    <a:pt x="2" y="27"/>
                  </a:cubicBezTo>
                  <a:cubicBezTo>
                    <a:pt x="2" y="28"/>
                    <a:pt x="2" y="28"/>
                    <a:pt x="2" y="28"/>
                  </a:cubicBezTo>
                  <a:cubicBezTo>
                    <a:pt x="2" y="28"/>
                    <a:pt x="13" y="5"/>
                    <a:pt x="35" y="10"/>
                  </a:cubicBezTo>
                  <a:cubicBezTo>
                    <a:pt x="58" y="16"/>
                    <a:pt x="47" y="52"/>
                    <a:pt x="37" y="57"/>
                  </a:cubicBezTo>
                  <a:cubicBezTo>
                    <a:pt x="27" y="62"/>
                    <a:pt x="11" y="71"/>
                    <a:pt x="0" y="58"/>
                  </a:cubicBezTo>
                  <a:cubicBezTo>
                    <a:pt x="8" y="83"/>
                    <a:pt x="38" y="65"/>
                    <a:pt x="47" y="53"/>
                  </a:cubicBezTo>
                  <a:cubicBezTo>
                    <a:pt x="56" y="40"/>
                    <a:pt x="58" y="13"/>
                    <a:pt x="33"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8" name="Freeform 1341"/>
            <p:cNvSpPr/>
            <p:nvPr/>
          </p:nvSpPr>
          <p:spPr bwMode="auto">
            <a:xfrm>
              <a:off x="5511801" y="4762501"/>
              <a:ext cx="12700" cy="12700"/>
            </a:xfrm>
            <a:custGeom>
              <a:avLst/>
              <a:gdLst>
                <a:gd name="T0" fmla="*/ 0 w 25"/>
                <a:gd name="T1" fmla="*/ 18 h 24"/>
                <a:gd name="T2" fmla="*/ 3 w 25"/>
                <a:gd name="T3" fmla="*/ 8 h 24"/>
                <a:gd name="T4" fmla="*/ 4 w 25"/>
                <a:gd name="T5" fmla="*/ 8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5" y="0"/>
                  </a:cubicBezTo>
                  <a:cubicBezTo>
                    <a:pt x="16" y="0"/>
                    <a:pt x="17" y="1"/>
                    <a:pt x="17"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1" y="14"/>
                    <a:pt x="24" y="20"/>
                  </a:cubicBezTo>
                  <a:cubicBezTo>
                    <a:pt x="24" y="20"/>
                    <a:pt x="24" y="21"/>
                    <a:pt x="25" y="21"/>
                  </a:cubicBezTo>
                  <a:cubicBezTo>
                    <a:pt x="25" y="22"/>
                    <a:pt x="25" y="23"/>
                    <a:pt x="24" y="23"/>
                  </a:cubicBezTo>
                  <a:cubicBezTo>
                    <a:pt x="24" y="23"/>
                    <a:pt x="24" y="23"/>
                    <a:pt x="24" y="23"/>
                  </a:cubicBezTo>
                  <a:cubicBezTo>
                    <a:pt x="23" y="24"/>
                    <a:pt x="21"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9" name="Freeform 1342"/>
            <p:cNvSpPr/>
            <p:nvPr/>
          </p:nvSpPr>
          <p:spPr bwMode="auto">
            <a:xfrm>
              <a:off x="5394326" y="4810126"/>
              <a:ext cx="68263" cy="11113"/>
            </a:xfrm>
            <a:custGeom>
              <a:avLst/>
              <a:gdLst>
                <a:gd name="T0" fmla="*/ 126 w 128"/>
                <a:gd name="T1" fmla="*/ 22 h 22"/>
                <a:gd name="T2" fmla="*/ 2 w 128"/>
                <a:gd name="T3" fmla="*/ 4 h 22"/>
                <a:gd name="T4" fmla="*/ 2 w 128"/>
                <a:gd name="T5" fmla="*/ 4 h 22"/>
                <a:gd name="T6" fmla="*/ 2 w 128"/>
                <a:gd name="T7" fmla="*/ 4 h 22"/>
                <a:gd name="T8" fmla="*/ 0 w 128"/>
                <a:gd name="T9" fmla="*/ 2 h 22"/>
                <a:gd name="T10" fmla="*/ 2 w 128"/>
                <a:gd name="T11" fmla="*/ 0 h 22"/>
                <a:gd name="T12" fmla="*/ 44 w 128"/>
                <a:gd name="T13" fmla="*/ 7 h 22"/>
                <a:gd name="T14" fmla="*/ 126 w 128"/>
                <a:gd name="T15" fmla="*/ 18 h 22"/>
                <a:gd name="T16" fmla="*/ 128 w 128"/>
                <a:gd name="T17" fmla="*/ 20 h 22"/>
                <a:gd name="T18" fmla="*/ 126 w 128"/>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22">
                  <a:moveTo>
                    <a:pt x="126" y="22"/>
                  </a:moveTo>
                  <a:cubicBezTo>
                    <a:pt x="72" y="16"/>
                    <a:pt x="2" y="4"/>
                    <a:pt x="2" y="4"/>
                  </a:cubicBezTo>
                  <a:cubicBezTo>
                    <a:pt x="2" y="4"/>
                    <a:pt x="2" y="4"/>
                    <a:pt x="2" y="4"/>
                  </a:cubicBezTo>
                  <a:cubicBezTo>
                    <a:pt x="2" y="4"/>
                    <a:pt x="2" y="4"/>
                    <a:pt x="2" y="4"/>
                  </a:cubicBezTo>
                  <a:cubicBezTo>
                    <a:pt x="1" y="4"/>
                    <a:pt x="0" y="3"/>
                    <a:pt x="0" y="2"/>
                  </a:cubicBezTo>
                  <a:cubicBezTo>
                    <a:pt x="0" y="1"/>
                    <a:pt x="1" y="0"/>
                    <a:pt x="2" y="0"/>
                  </a:cubicBezTo>
                  <a:cubicBezTo>
                    <a:pt x="2" y="0"/>
                    <a:pt x="20" y="3"/>
                    <a:pt x="44" y="7"/>
                  </a:cubicBezTo>
                  <a:cubicBezTo>
                    <a:pt x="69" y="11"/>
                    <a:pt x="99" y="15"/>
                    <a:pt x="126" y="18"/>
                  </a:cubicBezTo>
                  <a:cubicBezTo>
                    <a:pt x="127" y="18"/>
                    <a:pt x="128" y="19"/>
                    <a:pt x="128" y="20"/>
                  </a:cubicBezTo>
                  <a:cubicBezTo>
                    <a:pt x="128" y="21"/>
                    <a:pt x="127" y="22"/>
                    <a:pt x="126" y="2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0" name="Freeform 1343"/>
            <p:cNvSpPr/>
            <p:nvPr/>
          </p:nvSpPr>
          <p:spPr bwMode="auto">
            <a:xfrm>
              <a:off x="4632326" y="4948239"/>
              <a:ext cx="22225" cy="34925"/>
            </a:xfrm>
            <a:custGeom>
              <a:avLst/>
              <a:gdLst>
                <a:gd name="T0" fmla="*/ 7 w 41"/>
                <a:gd name="T1" fmla="*/ 43 h 65"/>
                <a:gd name="T2" fmla="*/ 2 w 41"/>
                <a:gd name="T3" fmla="*/ 15 h 65"/>
                <a:gd name="T4" fmla="*/ 32 w 41"/>
                <a:gd name="T5" fmla="*/ 29 h 65"/>
                <a:gd name="T6" fmla="*/ 41 w 41"/>
                <a:gd name="T7" fmla="*/ 53 h 65"/>
                <a:gd name="T8" fmla="*/ 17 w 41"/>
                <a:gd name="T9" fmla="*/ 65 h 65"/>
                <a:gd name="T10" fmla="*/ 7 w 41"/>
                <a:gd name="T11" fmla="*/ 43 h 65"/>
              </a:gdLst>
              <a:ahLst/>
              <a:cxnLst>
                <a:cxn ang="0">
                  <a:pos x="T0" y="T1"/>
                </a:cxn>
                <a:cxn ang="0">
                  <a:pos x="T2" y="T3"/>
                </a:cxn>
                <a:cxn ang="0">
                  <a:pos x="T4" y="T5"/>
                </a:cxn>
                <a:cxn ang="0">
                  <a:pos x="T6" y="T7"/>
                </a:cxn>
                <a:cxn ang="0">
                  <a:pos x="T8" y="T9"/>
                </a:cxn>
                <a:cxn ang="0">
                  <a:pos x="T10" y="T11"/>
                </a:cxn>
              </a:cxnLst>
              <a:rect l="0" t="0" r="r" b="b"/>
              <a:pathLst>
                <a:path w="41" h="65">
                  <a:moveTo>
                    <a:pt x="7" y="43"/>
                  </a:moveTo>
                  <a:cubicBezTo>
                    <a:pt x="7" y="43"/>
                    <a:pt x="0" y="26"/>
                    <a:pt x="2" y="15"/>
                  </a:cubicBezTo>
                  <a:cubicBezTo>
                    <a:pt x="5" y="4"/>
                    <a:pt x="19" y="0"/>
                    <a:pt x="32" y="29"/>
                  </a:cubicBezTo>
                  <a:cubicBezTo>
                    <a:pt x="41" y="49"/>
                    <a:pt x="41" y="53"/>
                    <a:pt x="41" y="53"/>
                  </a:cubicBezTo>
                  <a:cubicBezTo>
                    <a:pt x="17" y="65"/>
                    <a:pt x="17" y="65"/>
                    <a:pt x="17" y="65"/>
                  </a:cubicBezTo>
                  <a:lnTo>
                    <a:pt x="7" y="43"/>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1" name="Freeform 1344"/>
            <p:cNvSpPr/>
            <p:nvPr/>
          </p:nvSpPr>
          <p:spPr bwMode="auto">
            <a:xfrm>
              <a:off x="4633914" y="4953001"/>
              <a:ext cx="19050" cy="28575"/>
            </a:xfrm>
            <a:custGeom>
              <a:avLst/>
              <a:gdLst>
                <a:gd name="T0" fmla="*/ 5 w 33"/>
                <a:gd name="T1" fmla="*/ 29 h 55"/>
                <a:gd name="T2" fmla="*/ 2 w 33"/>
                <a:gd name="T3" fmla="*/ 8 h 55"/>
                <a:gd name="T4" fmla="*/ 24 w 33"/>
                <a:gd name="T5" fmla="*/ 17 h 55"/>
                <a:gd name="T6" fmla="*/ 33 w 33"/>
                <a:gd name="T7" fmla="*/ 43 h 55"/>
                <a:gd name="T8" fmla="*/ 5 w 33"/>
                <a:gd name="T9" fmla="*/ 29 h 55"/>
              </a:gdLst>
              <a:ahLst/>
              <a:cxnLst>
                <a:cxn ang="0">
                  <a:pos x="T0" y="T1"/>
                </a:cxn>
                <a:cxn ang="0">
                  <a:pos x="T2" y="T3"/>
                </a:cxn>
                <a:cxn ang="0">
                  <a:pos x="T4" y="T5"/>
                </a:cxn>
                <a:cxn ang="0">
                  <a:pos x="T6" y="T7"/>
                </a:cxn>
                <a:cxn ang="0">
                  <a:pos x="T8" y="T9"/>
                </a:cxn>
              </a:cxnLst>
              <a:rect l="0" t="0" r="r" b="b"/>
              <a:pathLst>
                <a:path w="33" h="55">
                  <a:moveTo>
                    <a:pt x="5" y="29"/>
                  </a:moveTo>
                  <a:cubicBezTo>
                    <a:pt x="5" y="29"/>
                    <a:pt x="0" y="17"/>
                    <a:pt x="2" y="8"/>
                  </a:cubicBezTo>
                  <a:cubicBezTo>
                    <a:pt x="5" y="0"/>
                    <a:pt x="17" y="0"/>
                    <a:pt x="24" y="17"/>
                  </a:cubicBezTo>
                  <a:cubicBezTo>
                    <a:pt x="32" y="35"/>
                    <a:pt x="33" y="43"/>
                    <a:pt x="33" y="43"/>
                  </a:cubicBezTo>
                  <a:cubicBezTo>
                    <a:pt x="33" y="43"/>
                    <a:pt x="15" y="55"/>
                    <a:pt x="5" y="2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2" name="Freeform 1345"/>
            <p:cNvSpPr/>
            <p:nvPr/>
          </p:nvSpPr>
          <p:spPr bwMode="auto">
            <a:xfrm>
              <a:off x="4624389" y="4957764"/>
              <a:ext cx="23813" cy="36513"/>
            </a:xfrm>
            <a:custGeom>
              <a:avLst/>
              <a:gdLst>
                <a:gd name="T0" fmla="*/ 7 w 42"/>
                <a:gd name="T1" fmla="*/ 44 h 67"/>
                <a:gd name="T2" fmla="*/ 3 w 42"/>
                <a:gd name="T3" fmla="*/ 16 h 67"/>
                <a:gd name="T4" fmla="*/ 33 w 42"/>
                <a:gd name="T5" fmla="*/ 30 h 67"/>
                <a:gd name="T6" fmla="*/ 42 w 42"/>
                <a:gd name="T7" fmla="*/ 55 h 67"/>
                <a:gd name="T8" fmla="*/ 17 w 42"/>
                <a:gd name="T9" fmla="*/ 67 h 67"/>
                <a:gd name="T10" fmla="*/ 7 w 42"/>
                <a:gd name="T11" fmla="*/ 44 h 67"/>
              </a:gdLst>
              <a:ahLst/>
              <a:cxnLst>
                <a:cxn ang="0">
                  <a:pos x="T0" y="T1"/>
                </a:cxn>
                <a:cxn ang="0">
                  <a:pos x="T2" y="T3"/>
                </a:cxn>
                <a:cxn ang="0">
                  <a:pos x="T4" y="T5"/>
                </a:cxn>
                <a:cxn ang="0">
                  <a:pos x="T6" y="T7"/>
                </a:cxn>
                <a:cxn ang="0">
                  <a:pos x="T8" y="T9"/>
                </a:cxn>
                <a:cxn ang="0">
                  <a:pos x="T10" y="T11"/>
                </a:cxn>
              </a:cxnLst>
              <a:rect l="0" t="0" r="r" b="b"/>
              <a:pathLst>
                <a:path w="42" h="67">
                  <a:moveTo>
                    <a:pt x="7" y="44"/>
                  </a:moveTo>
                  <a:cubicBezTo>
                    <a:pt x="7" y="44"/>
                    <a:pt x="0" y="27"/>
                    <a:pt x="3" y="16"/>
                  </a:cubicBezTo>
                  <a:cubicBezTo>
                    <a:pt x="5" y="4"/>
                    <a:pt x="20" y="0"/>
                    <a:pt x="33" y="30"/>
                  </a:cubicBezTo>
                  <a:cubicBezTo>
                    <a:pt x="42" y="50"/>
                    <a:pt x="42" y="55"/>
                    <a:pt x="42" y="55"/>
                  </a:cubicBezTo>
                  <a:cubicBezTo>
                    <a:pt x="17" y="67"/>
                    <a:pt x="17" y="67"/>
                    <a:pt x="17" y="67"/>
                  </a:cubicBezTo>
                  <a:lnTo>
                    <a:pt x="7" y="4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3" name="Freeform 1346"/>
            <p:cNvSpPr/>
            <p:nvPr/>
          </p:nvSpPr>
          <p:spPr bwMode="auto">
            <a:xfrm>
              <a:off x="4627564" y="4962526"/>
              <a:ext cx="17463" cy="30163"/>
            </a:xfrm>
            <a:custGeom>
              <a:avLst/>
              <a:gdLst>
                <a:gd name="T0" fmla="*/ 5 w 34"/>
                <a:gd name="T1" fmla="*/ 30 h 57"/>
                <a:gd name="T2" fmla="*/ 2 w 34"/>
                <a:gd name="T3" fmla="*/ 9 h 57"/>
                <a:gd name="T4" fmla="*/ 24 w 34"/>
                <a:gd name="T5" fmla="*/ 18 h 57"/>
                <a:gd name="T6" fmla="*/ 34 w 34"/>
                <a:gd name="T7" fmla="*/ 45 h 57"/>
                <a:gd name="T8" fmla="*/ 5 w 34"/>
                <a:gd name="T9" fmla="*/ 30 h 57"/>
              </a:gdLst>
              <a:ahLst/>
              <a:cxnLst>
                <a:cxn ang="0">
                  <a:pos x="T0" y="T1"/>
                </a:cxn>
                <a:cxn ang="0">
                  <a:pos x="T2" y="T3"/>
                </a:cxn>
                <a:cxn ang="0">
                  <a:pos x="T4" y="T5"/>
                </a:cxn>
                <a:cxn ang="0">
                  <a:pos x="T6" y="T7"/>
                </a:cxn>
                <a:cxn ang="0">
                  <a:pos x="T8" y="T9"/>
                </a:cxn>
              </a:cxnLst>
              <a:rect l="0" t="0" r="r" b="b"/>
              <a:pathLst>
                <a:path w="34" h="57">
                  <a:moveTo>
                    <a:pt x="5" y="30"/>
                  </a:moveTo>
                  <a:cubicBezTo>
                    <a:pt x="5" y="30"/>
                    <a:pt x="0" y="17"/>
                    <a:pt x="2" y="9"/>
                  </a:cubicBezTo>
                  <a:cubicBezTo>
                    <a:pt x="4" y="0"/>
                    <a:pt x="17" y="0"/>
                    <a:pt x="24" y="18"/>
                  </a:cubicBezTo>
                  <a:cubicBezTo>
                    <a:pt x="32" y="36"/>
                    <a:pt x="34" y="45"/>
                    <a:pt x="34" y="45"/>
                  </a:cubicBezTo>
                  <a:cubicBezTo>
                    <a:pt x="34" y="45"/>
                    <a:pt x="15" y="57"/>
                    <a:pt x="5" y="3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4" name="Freeform 1347"/>
            <p:cNvSpPr/>
            <p:nvPr/>
          </p:nvSpPr>
          <p:spPr bwMode="auto">
            <a:xfrm>
              <a:off x="4616451" y="4916489"/>
              <a:ext cx="80963" cy="90488"/>
            </a:xfrm>
            <a:custGeom>
              <a:avLst/>
              <a:gdLst>
                <a:gd name="T0" fmla="*/ 75 w 152"/>
                <a:gd name="T1" fmla="*/ 37 h 168"/>
                <a:gd name="T2" fmla="*/ 85 w 152"/>
                <a:gd name="T3" fmla="*/ 65 h 168"/>
                <a:gd name="T4" fmla="*/ 46 w 152"/>
                <a:gd name="T5" fmla="*/ 81 h 168"/>
                <a:gd name="T6" fmla="*/ 50 w 152"/>
                <a:gd name="T7" fmla="*/ 122 h 168"/>
                <a:gd name="T8" fmla="*/ 20 w 152"/>
                <a:gd name="T9" fmla="*/ 113 h 168"/>
                <a:gd name="T10" fmla="*/ 28 w 152"/>
                <a:gd name="T11" fmla="*/ 163 h 168"/>
                <a:gd name="T12" fmla="*/ 55 w 152"/>
                <a:gd name="T13" fmla="*/ 161 h 168"/>
                <a:gd name="T14" fmla="*/ 94 w 152"/>
                <a:gd name="T15" fmla="*/ 152 h 168"/>
                <a:gd name="T16" fmla="*/ 141 w 152"/>
                <a:gd name="T17" fmla="*/ 88 h 168"/>
                <a:gd name="T18" fmla="*/ 127 w 152"/>
                <a:gd name="T19" fmla="*/ 0 h 168"/>
                <a:gd name="T20" fmla="*/ 75 w 152"/>
                <a:gd name="T21" fmla="*/ 3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68">
                  <a:moveTo>
                    <a:pt x="75" y="37"/>
                  </a:moveTo>
                  <a:cubicBezTo>
                    <a:pt x="75" y="37"/>
                    <a:pt x="85" y="51"/>
                    <a:pt x="85" y="65"/>
                  </a:cubicBezTo>
                  <a:cubicBezTo>
                    <a:pt x="61" y="65"/>
                    <a:pt x="53" y="71"/>
                    <a:pt x="46" y="81"/>
                  </a:cubicBezTo>
                  <a:cubicBezTo>
                    <a:pt x="40" y="90"/>
                    <a:pt x="40" y="105"/>
                    <a:pt x="50" y="122"/>
                  </a:cubicBezTo>
                  <a:cubicBezTo>
                    <a:pt x="50" y="122"/>
                    <a:pt x="40" y="109"/>
                    <a:pt x="20" y="113"/>
                  </a:cubicBezTo>
                  <a:cubicBezTo>
                    <a:pt x="0" y="116"/>
                    <a:pt x="7" y="154"/>
                    <a:pt x="28" y="163"/>
                  </a:cubicBezTo>
                  <a:cubicBezTo>
                    <a:pt x="40" y="168"/>
                    <a:pt x="55" y="161"/>
                    <a:pt x="55" y="161"/>
                  </a:cubicBezTo>
                  <a:cubicBezTo>
                    <a:pt x="55" y="161"/>
                    <a:pt x="79" y="165"/>
                    <a:pt x="94" y="152"/>
                  </a:cubicBezTo>
                  <a:cubicBezTo>
                    <a:pt x="109" y="140"/>
                    <a:pt x="130" y="122"/>
                    <a:pt x="141" y="88"/>
                  </a:cubicBezTo>
                  <a:cubicBezTo>
                    <a:pt x="152" y="55"/>
                    <a:pt x="139" y="14"/>
                    <a:pt x="127" y="0"/>
                  </a:cubicBezTo>
                  <a:lnTo>
                    <a:pt x="75" y="3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5" name="Freeform 1348"/>
            <p:cNvSpPr/>
            <p:nvPr/>
          </p:nvSpPr>
          <p:spPr bwMode="auto">
            <a:xfrm>
              <a:off x="4621214" y="4906964"/>
              <a:ext cx="63500" cy="100013"/>
            </a:xfrm>
            <a:custGeom>
              <a:avLst/>
              <a:gdLst>
                <a:gd name="T0" fmla="*/ 74 w 117"/>
                <a:gd name="T1" fmla="*/ 99 h 186"/>
                <a:gd name="T2" fmla="*/ 58 w 117"/>
                <a:gd name="T3" fmla="*/ 89 h 186"/>
                <a:gd name="T4" fmla="*/ 41 w 117"/>
                <a:gd name="T5" fmla="*/ 134 h 186"/>
                <a:gd name="T6" fmla="*/ 42 w 117"/>
                <a:gd name="T7" fmla="*/ 158 h 186"/>
                <a:gd name="T8" fmla="*/ 40 w 117"/>
                <a:gd name="T9" fmla="*/ 152 h 186"/>
                <a:gd name="T10" fmla="*/ 28 w 117"/>
                <a:gd name="T11" fmla="*/ 136 h 186"/>
                <a:gd name="T12" fmla="*/ 2 w 117"/>
                <a:gd name="T13" fmla="*/ 148 h 186"/>
                <a:gd name="T14" fmla="*/ 35 w 117"/>
                <a:gd name="T15" fmla="*/ 179 h 186"/>
                <a:gd name="T16" fmla="*/ 47 w 117"/>
                <a:gd name="T17" fmla="*/ 169 h 186"/>
                <a:gd name="T18" fmla="*/ 49 w 117"/>
                <a:gd name="T19" fmla="*/ 173 h 186"/>
                <a:gd name="T20" fmla="*/ 72 w 117"/>
                <a:gd name="T21" fmla="*/ 172 h 186"/>
                <a:gd name="T22" fmla="*/ 106 w 117"/>
                <a:gd name="T23" fmla="*/ 139 h 186"/>
                <a:gd name="T24" fmla="*/ 113 w 117"/>
                <a:gd name="T25" fmla="*/ 41 h 186"/>
                <a:gd name="T26" fmla="*/ 94 w 117"/>
                <a:gd name="T27" fmla="*/ 0 h 186"/>
                <a:gd name="T28" fmla="*/ 54 w 117"/>
                <a:gd name="T29" fmla="*/ 35 h 186"/>
                <a:gd name="T30" fmla="*/ 75 w 117"/>
                <a:gd name="T31" fmla="*/ 75 h 186"/>
                <a:gd name="T32" fmla="*/ 74 w 117"/>
                <a:gd name="T33" fmla="*/ 9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186">
                  <a:moveTo>
                    <a:pt x="74" y="99"/>
                  </a:moveTo>
                  <a:cubicBezTo>
                    <a:pt x="74" y="99"/>
                    <a:pt x="70" y="89"/>
                    <a:pt x="58" y="89"/>
                  </a:cubicBezTo>
                  <a:cubicBezTo>
                    <a:pt x="46" y="89"/>
                    <a:pt x="25" y="103"/>
                    <a:pt x="41" y="134"/>
                  </a:cubicBezTo>
                  <a:cubicBezTo>
                    <a:pt x="49" y="147"/>
                    <a:pt x="46" y="151"/>
                    <a:pt x="42" y="158"/>
                  </a:cubicBezTo>
                  <a:cubicBezTo>
                    <a:pt x="38" y="166"/>
                    <a:pt x="38" y="158"/>
                    <a:pt x="40" y="152"/>
                  </a:cubicBezTo>
                  <a:cubicBezTo>
                    <a:pt x="42" y="147"/>
                    <a:pt x="36" y="139"/>
                    <a:pt x="28" y="136"/>
                  </a:cubicBezTo>
                  <a:cubicBezTo>
                    <a:pt x="19" y="133"/>
                    <a:pt x="4" y="130"/>
                    <a:pt x="2" y="148"/>
                  </a:cubicBezTo>
                  <a:cubicBezTo>
                    <a:pt x="0" y="167"/>
                    <a:pt x="23" y="186"/>
                    <a:pt x="35" y="179"/>
                  </a:cubicBezTo>
                  <a:cubicBezTo>
                    <a:pt x="42" y="176"/>
                    <a:pt x="47" y="172"/>
                    <a:pt x="47" y="169"/>
                  </a:cubicBezTo>
                  <a:cubicBezTo>
                    <a:pt x="47" y="165"/>
                    <a:pt x="50" y="167"/>
                    <a:pt x="49" y="173"/>
                  </a:cubicBezTo>
                  <a:cubicBezTo>
                    <a:pt x="47" y="179"/>
                    <a:pt x="66" y="176"/>
                    <a:pt x="72" y="172"/>
                  </a:cubicBezTo>
                  <a:cubicBezTo>
                    <a:pt x="78" y="169"/>
                    <a:pt x="100" y="156"/>
                    <a:pt x="106" y="139"/>
                  </a:cubicBezTo>
                  <a:cubicBezTo>
                    <a:pt x="113" y="122"/>
                    <a:pt x="117" y="63"/>
                    <a:pt x="113" y="41"/>
                  </a:cubicBezTo>
                  <a:cubicBezTo>
                    <a:pt x="108" y="19"/>
                    <a:pt x="94" y="0"/>
                    <a:pt x="94" y="0"/>
                  </a:cubicBezTo>
                  <a:cubicBezTo>
                    <a:pt x="54" y="35"/>
                    <a:pt x="54" y="35"/>
                    <a:pt x="54" y="35"/>
                  </a:cubicBezTo>
                  <a:cubicBezTo>
                    <a:pt x="54" y="35"/>
                    <a:pt x="72" y="52"/>
                    <a:pt x="75" y="75"/>
                  </a:cubicBezTo>
                  <a:cubicBezTo>
                    <a:pt x="78" y="99"/>
                    <a:pt x="79" y="106"/>
                    <a:pt x="74" y="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6" name="Freeform 1349"/>
            <p:cNvSpPr/>
            <p:nvPr/>
          </p:nvSpPr>
          <p:spPr bwMode="auto">
            <a:xfrm>
              <a:off x="4603751" y="4829176"/>
              <a:ext cx="103188" cy="119063"/>
            </a:xfrm>
            <a:custGeom>
              <a:avLst/>
              <a:gdLst>
                <a:gd name="T0" fmla="*/ 171 w 194"/>
                <a:gd name="T1" fmla="*/ 0 h 221"/>
                <a:gd name="T2" fmla="*/ 19 w 194"/>
                <a:gd name="T3" fmla="*/ 102 h 221"/>
                <a:gd name="T4" fmla="*/ 101 w 194"/>
                <a:gd name="T5" fmla="*/ 221 h 221"/>
                <a:gd name="T6" fmla="*/ 160 w 194"/>
                <a:gd name="T7" fmla="*/ 162 h 221"/>
                <a:gd name="T8" fmla="*/ 128 w 194"/>
                <a:gd name="T9" fmla="*/ 120 h 221"/>
                <a:gd name="T10" fmla="*/ 194 w 194"/>
                <a:gd name="T11" fmla="*/ 61 h 221"/>
                <a:gd name="T12" fmla="*/ 171 w 194"/>
                <a:gd name="T13" fmla="*/ 0 h 221"/>
              </a:gdLst>
              <a:ahLst/>
              <a:cxnLst>
                <a:cxn ang="0">
                  <a:pos x="T0" y="T1"/>
                </a:cxn>
                <a:cxn ang="0">
                  <a:pos x="T2" y="T3"/>
                </a:cxn>
                <a:cxn ang="0">
                  <a:pos x="T4" y="T5"/>
                </a:cxn>
                <a:cxn ang="0">
                  <a:pos x="T6" y="T7"/>
                </a:cxn>
                <a:cxn ang="0">
                  <a:pos x="T8" y="T9"/>
                </a:cxn>
                <a:cxn ang="0">
                  <a:pos x="T10" y="T11"/>
                </a:cxn>
                <a:cxn ang="0">
                  <a:pos x="T12" y="T13"/>
                </a:cxn>
              </a:cxnLst>
              <a:rect l="0" t="0" r="r" b="b"/>
              <a:pathLst>
                <a:path w="194" h="221">
                  <a:moveTo>
                    <a:pt x="171" y="0"/>
                  </a:moveTo>
                  <a:cubicBezTo>
                    <a:pt x="171" y="0"/>
                    <a:pt x="38" y="81"/>
                    <a:pt x="19" y="102"/>
                  </a:cubicBezTo>
                  <a:cubicBezTo>
                    <a:pt x="0" y="123"/>
                    <a:pt x="101" y="221"/>
                    <a:pt x="101" y="221"/>
                  </a:cubicBezTo>
                  <a:cubicBezTo>
                    <a:pt x="160" y="162"/>
                    <a:pt x="160" y="162"/>
                    <a:pt x="160" y="162"/>
                  </a:cubicBezTo>
                  <a:cubicBezTo>
                    <a:pt x="128" y="120"/>
                    <a:pt x="128" y="120"/>
                    <a:pt x="128" y="120"/>
                  </a:cubicBezTo>
                  <a:cubicBezTo>
                    <a:pt x="194" y="61"/>
                    <a:pt x="194" y="61"/>
                    <a:pt x="194" y="61"/>
                  </a:cubicBezTo>
                  <a:lnTo>
                    <a:pt x="17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7" name="Freeform 1350"/>
            <p:cNvSpPr/>
            <p:nvPr/>
          </p:nvSpPr>
          <p:spPr bwMode="auto">
            <a:xfrm>
              <a:off x="4619626" y="4838701"/>
              <a:ext cx="73025" cy="101600"/>
            </a:xfrm>
            <a:custGeom>
              <a:avLst/>
              <a:gdLst>
                <a:gd name="T0" fmla="*/ 93 w 136"/>
                <a:gd name="T1" fmla="*/ 97 h 190"/>
                <a:gd name="T2" fmla="*/ 128 w 136"/>
                <a:gd name="T3" fmla="*/ 57 h 190"/>
                <a:gd name="T4" fmla="*/ 73 w 136"/>
                <a:gd name="T5" fmla="*/ 34 h 190"/>
                <a:gd name="T6" fmla="*/ 27 w 136"/>
                <a:gd name="T7" fmla="*/ 68 h 190"/>
                <a:gd name="T8" fmla="*/ 4 w 136"/>
                <a:gd name="T9" fmla="*/ 85 h 190"/>
                <a:gd name="T10" fmla="*/ 9 w 136"/>
                <a:gd name="T11" fmla="*/ 119 h 190"/>
                <a:gd name="T12" fmla="*/ 71 w 136"/>
                <a:gd name="T13" fmla="*/ 186 h 190"/>
                <a:gd name="T14" fmla="*/ 117 w 136"/>
                <a:gd name="T15" fmla="*/ 144 h 190"/>
                <a:gd name="T16" fmla="*/ 90 w 136"/>
                <a:gd name="T17" fmla="*/ 109 h 190"/>
                <a:gd name="T18" fmla="*/ 58 w 136"/>
                <a:gd name="T19" fmla="*/ 115 h 190"/>
                <a:gd name="T20" fmla="*/ 56 w 136"/>
                <a:gd name="T21" fmla="*/ 108 h 190"/>
                <a:gd name="T22" fmla="*/ 93 w 136"/>
                <a:gd name="T23" fmla="*/ 9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90">
                  <a:moveTo>
                    <a:pt x="93" y="97"/>
                  </a:moveTo>
                  <a:cubicBezTo>
                    <a:pt x="93" y="97"/>
                    <a:pt x="121" y="80"/>
                    <a:pt x="128" y="57"/>
                  </a:cubicBezTo>
                  <a:cubicBezTo>
                    <a:pt x="136" y="34"/>
                    <a:pt x="115" y="0"/>
                    <a:pt x="73" y="34"/>
                  </a:cubicBezTo>
                  <a:cubicBezTo>
                    <a:pt x="59" y="46"/>
                    <a:pt x="43" y="58"/>
                    <a:pt x="27" y="68"/>
                  </a:cubicBezTo>
                  <a:cubicBezTo>
                    <a:pt x="20" y="73"/>
                    <a:pt x="8" y="75"/>
                    <a:pt x="4" y="85"/>
                  </a:cubicBezTo>
                  <a:cubicBezTo>
                    <a:pt x="0" y="95"/>
                    <a:pt x="3" y="111"/>
                    <a:pt x="9" y="119"/>
                  </a:cubicBezTo>
                  <a:cubicBezTo>
                    <a:pt x="16" y="143"/>
                    <a:pt x="59" y="190"/>
                    <a:pt x="71" y="186"/>
                  </a:cubicBezTo>
                  <a:cubicBezTo>
                    <a:pt x="84" y="182"/>
                    <a:pt x="117" y="159"/>
                    <a:pt x="117" y="144"/>
                  </a:cubicBezTo>
                  <a:cubicBezTo>
                    <a:pt x="117" y="129"/>
                    <a:pt x="99" y="109"/>
                    <a:pt x="90" y="109"/>
                  </a:cubicBezTo>
                  <a:cubicBezTo>
                    <a:pt x="82" y="109"/>
                    <a:pt x="63" y="110"/>
                    <a:pt x="58" y="115"/>
                  </a:cubicBezTo>
                  <a:cubicBezTo>
                    <a:pt x="53" y="121"/>
                    <a:pt x="51" y="114"/>
                    <a:pt x="56" y="108"/>
                  </a:cubicBezTo>
                  <a:cubicBezTo>
                    <a:pt x="62" y="101"/>
                    <a:pt x="80" y="97"/>
                    <a:pt x="93" y="9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8" name="Freeform 1351"/>
            <p:cNvSpPr/>
            <p:nvPr/>
          </p:nvSpPr>
          <p:spPr bwMode="auto">
            <a:xfrm>
              <a:off x="4654551" y="4913314"/>
              <a:ext cx="42863" cy="42863"/>
            </a:xfrm>
            <a:custGeom>
              <a:avLst/>
              <a:gdLst>
                <a:gd name="T0" fmla="*/ 1 w 81"/>
                <a:gd name="T1" fmla="*/ 62 h 81"/>
                <a:gd name="T2" fmla="*/ 60 w 81"/>
                <a:gd name="T3" fmla="*/ 4 h 81"/>
                <a:gd name="T4" fmla="*/ 72 w 81"/>
                <a:gd name="T5" fmla="*/ 21 h 81"/>
                <a:gd name="T6" fmla="*/ 47 w 81"/>
                <a:gd name="T7" fmla="*/ 49 h 81"/>
                <a:gd name="T8" fmla="*/ 24 w 81"/>
                <a:gd name="T9" fmla="*/ 70 h 81"/>
                <a:gd name="T10" fmla="*/ 18 w 81"/>
                <a:gd name="T11" fmla="*/ 74 h 81"/>
                <a:gd name="T12" fmla="*/ 5 w 81"/>
                <a:gd name="T13" fmla="*/ 78 h 81"/>
                <a:gd name="T14" fmla="*/ 0 w 81"/>
                <a:gd name="T15" fmla="*/ 67 h 81"/>
                <a:gd name="T16" fmla="*/ 1 w 81"/>
                <a:gd name="T17" fmla="*/ 6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1">
                  <a:moveTo>
                    <a:pt x="1" y="62"/>
                  </a:moveTo>
                  <a:cubicBezTo>
                    <a:pt x="1" y="62"/>
                    <a:pt x="47" y="27"/>
                    <a:pt x="60" y="4"/>
                  </a:cubicBezTo>
                  <a:cubicBezTo>
                    <a:pt x="66" y="0"/>
                    <a:pt x="81" y="7"/>
                    <a:pt x="72" y="21"/>
                  </a:cubicBezTo>
                  <a:cubicBezTo>
                    <a:pt x="64" y="31"/>
                    <a:pt x="56" y="40"/>
                    <a:pt x="47" y="49"/>
                  </a:cubicBezTo>
                  <a:cubicBezTo>
                    <a:pt x="40" y="56"/>
                    <a:pt x="32" y="63"/>
                    <a:pt x="24" y="70"/>
                  </a:cubicBezTo>
                  <a:cubicBezTo>
                    <a:pt x="22" y="71"/>
                    <a:pt x="20" y="73"/>
                    <a:pt x="18" y="74"/>
                  </a:cubicBezTo>
                  <a:cubicBezTo>
                    <a:pt x="15" y="76"/>
                    <a:pt x="9" y="81"/>
                    <a:pt x="5" y="78"/>
                  </a:cubicBezTo>
                  <a:cubicBezTo>
                    <a:pt x="3" y="75"/>
                    <a:pt x="0" y="70"/>
                    <a:pt x="0" y="67"/>
                  </a:cubicBezTo>
                  <a:cubicBezTo>
                    <a:pt x="0" y="66"/>
                    <a:pt x="0" y="63"/>
                    <a:pt x="1" y="6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9" name="Freeform 1352"/>
            <p:cNvSpPr/>
            <p:nvPr/>
          </p:nvSpPr>
          <p:spPr bwMode="auto">
            <a:xfrm>
              <a:off x="4760914" y="4821239"/>
              <a:ext cx="84138" cy="103188"/>
            </a:xfrm>
            <a:custGeom>
              <a:avLst/>
              <a:gdLst>
                <a:gd name="T0" fmla="*/ 0 w 159"/>
                <a:gd name="T1" fmla="*/ 0 h 194"/>
                <a:gd name="T2" fmla="*/ 159 w 159"/>
                <a:gd name="T3" fmla="*/ 194 h 194"/>
                <a:gd name="T4" fmla="*/ 18 w 159"/>
                <a:gd name="T5" fmla="*/ 194 h 194"/>
                <a:gd name="T6" fmla="*/ 0 w 159"/>
                <a:gd name="T7" fmla="*/ 0 h 194"/>
              </a:gdLst>
              <a:ahLst/>
              <a:cxnLst>
                <a:cxn ang="0">
                  <a:pos x="T0" y="T1"/>
                </a:cxn>
                <a:cxn ang="0">
                  <a:pos x="T2" y="T3"/>
                </a:cxn>
                <a:cxn ang="0">
                  <a:pos x="T4" y="T5"/>
                </a:cxn>
                <a:cxn ang="0">
                  <a:pos x="T6" y="T7"/>
                </a:cxn>
              </a:cxnLst>
              <a:rect l="0" t="0" r="r" b="b"/>
              <a:pathLst>
                <a:path w="159" h="194">
                  <a:moveTo>
                    <a:pt x="0" y="0"/>
                  </a:moveTo>
                  <a:cubicBezTo>
                    <a:pt x="0" y="0"/>
                    <a:pt x="106" y="36"/>
                    <a:pt x="159" y="194"/>
                  </a:cubicBezTo>
                  <a:cubicBezTo>
                    <a:pt x="25" y="194"/>
                    <a:pt x="18" y="194"/>
                    <a:pt x="18" y="194"/>
                  </a:cubicBezTo>
                  <a:lnTo>
                    <a:pt x="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0" name="Freeform 1353"/>
            <p:cNvSpPr/>
            <p:nvPr/>
          </p:nvSpPr>
          <p:spPr bwMode="auto">
            <a:xfrm>
              <a:off x="4778376" y="4841876"/>
              <a:ext cx="50800" cy="74613"/>
            </a:xfrm>
            <a:custGeom>
              <a:avLst/>
              <a:gdLst>
                <a:gd name="T0" fmla="*/ 21 w 95"/>
                <a:gd name="T1" fmla="*/ 142 h 142"/>
                <a:gd name="T2" fmla="*/ 9 w 95"/>
                <a:gd name="T3" fmla="*/ 67 h 142"/>
                <a:gd name="T4" fmla="*/ 9 w 95"/>
                <a:gd name="T5" fmla="*/ 0 h 142"/>
                <a:gd name="T6" fmla="*/ 95 w 95"/>
                <a:gd name="T7" fmla="*/ 125 h 142"/>
                <a:gd name="T8" fmla="*/ 21 w 95"/>
                <a:gd name="T9" fmla="*/ 142 h 142"/>
              </a:gdLst>
              <a:ahLst/>
              <a:cxnLst>
                <a:cxn ang="0">
                  <a:pos x="T0" y="T1"/>
                </a:cxn>
                <a:cxn ang="0">
                  <a:pos x="T2" y="T3"/>
                </a:cxn>
                <a:cxn ang="0">
                  <a:pos x="T4" y="T5"/>
                </a:cxn>
                <a:cxn ang="0">
                  <a:pos x="T6" y="T7"/>
                </a:cxn>
                <a:cxn ang="0">
                  <a:pos x="T8" y="T9"/>
                </a:cxn>
              </a:cxnLst>
              <a:rect l="0" t="0" r="r" b="b"/>
              <a:pathLst>
                <a:path w="95" h="142">
                  <a:moveTo>
                    <a:pt x="21" y="142"/>
                  </a:moveTo>
                  <a:cubicBezTo>
                    <a:pt x="21" y="142"/>
                    <a:pt x="14" y="92"/>
                    <a:pt x="9" y="67"/>
                  </a:cubicBezTo>
                  <a:cubicBezTo>
                    <a:pt x="4" y="42"/>
                    <a:pt x="0" y="0"/>
                    <a:pt x="9" y="0"/>
                  </a:cubicBezTo>
                  <a:cubicBezTo>
                    <a:pt x="21" y="0"/>
                    <a:pt x="65" y="50"/>
                    <a:pt x="95" y="125"/>
                  </a:cubicBezTo>
                  <a:cubicBezTo>
                    <a:pt x="55" y="138"/>
                    <a:pt x="21" y="142"/>
                    <a:pt x="21" y="14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1" name="Freeform 1354"/>
            <p:cNvSpPr/>
            <p:nvPr/>
          </p:nvSpPr>
          <p:spPr bwMode="auto">
            <a:xfrm>
              <a:off x="4772026" y="5116514"/>
              <a:ext cx="66675" cy="34925"/>
            </a:xfrm>
            <a:custGeom>
              <a:avLst/>
              <a:gdLst>
                <a:gd name="T0" fmla="*/ 126 w 126"/>
                <a:gd name="T1" fmla="*/ 55 h 65"/>
                <a:gd name="T2" fmla="*/ 33 w 126"/>
                <a:gd name="T3" fmla="*/ 14 h 65"/>
                <a:gd name="T4" fmla="*/ 0 w 126"/>
                <a:gd name="T5" fmla="*/ 53 h 65"/>
                <a:gd name="T6" fmla="*/ 126 w 126"/>
                <a:gd name="T7" fmla="*/ 55 h 65"/>
              </a:gdLst>
              <a:ahLst/>
              <a:cxnLst>
                <a:cxn ang="0">
                  <a:pos x="T0" y="T1"/>
                </a:cxn>
                <a:cxn ang="0">
                  <a:pos x="T2" y="T3"/>
                </a:cxn>
                <a:cxn ang="0">
                  <a:pos x="T4" y="T5"/>
                </a:cxn>
                <a:cxn ang="0">
                  <a:pos x="T6" y="T7"/>
                </a:cxn>
              </a:cxnLst>
              <a:rect l="0" t="0" r="r" b="b"/>
              <a:pathLst>
                <a:path w="126" h="65">
                  <a:moveTo>
                    <a:pt x="126" y="55"/>
                  </a:moveTo>
                  <a:cubicBezTo>
                    <a:pt x="115" y="9"/>
                    <a:pt x="64" y="0"/>
                    <a:pt x="33" y="14"/>
                  </a:cubicBezTo>
                  <a:cubicBezTo>
                    <a:pt x="11" y="24"/>
                    <a:pt x="3" y="42"/>
                    <a:pt x="0" y="53"/>
                  </a:cubicBezTo>
                  <a:cubicBezTo>
                    <a:pt x="32" y="65"/>
                    <a:pt x="96" y="60"/>
                    <a:pt x="126"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2" name="Freeform 1355"/>
            <p:cNvSpPr/>
            <p:nvPr/>
          </p:nvSpPr>
          <p:spPr bwMode="auto">
            <a:xfrm>
              <a:off x="4770439" y="5145089"/>
              <a:ext cx="71438" cy="19050"/>
            </a:xfrm>
            <a:custGeom>
              <a:avLst/>
              <a:gdLst>
                <a:gd name="T0" fmla="*/ 129 w 134"/>
                <a:gd name="T1" fmla="*/ 2 h 34"/>
                <a:gd name="T2" fmla="*/ 129 w 134"/>
                <a:gd name="T3" fmla="*/ 2 h 34"/>
                <a:gd name="T4" fmla="*/ 3 w 134"/>
                <a:gd name="T5" fmla="*/ 0 h 34"/>
                <a:gd name="T6" fmla="*/ 2 w 134"/>
                <a:gd name="T7" fmla="*/ 17 h 34"/>
                <a:gd name="T8" fmla="*/ 125 w 134"/>
                <a:gd name="T9" fmla="*/ 19 h 34"/>
                <a:gd name="T10" fmla="*/ 129 w 134"/>
                <a:gd name="T11" fmla="*/ 2 h 34"/>
              </a:gdLst>
              <a:ahLst/>
              <a:cxnLst>
                <a:cxn ang="0">
                  <a:pos x="T0" y="T1"/>
                </a:cxn>
                <a:cxn ang="0">
                  <a:pos x="T2" y="T3"/>
                </a:cxn>
                <a:cxn ang="0">
                  <a:pos x="T4" y="T5"/>
                </a:cxn>
                <a:cxn ang="0">
                  <a:pos x="T6" y="T7"/>
                </a:cxn>
                <a:cxn ang="0">
                  <a:pos x="T8" y="T9"/>
                </a:cxn>
                <a:cxn ang="0">
                  <a:pos x="T10" y="T11"/>
                </a:cxn>
              </a:cxnLst>
              <a:rect l="0" t="0" r="r" b="b"/>
              <a:pathLst>
                <a:path w="134" h="34">
                  <a:moveTo>
                    <a:pt x="129" y="2"/>
                  </a:moveTo>
                  <a:cubicBezTo>
                    <a:pt x="129" y="2"/>
                    <a:pt x="129" y="2"/>
                    <a:pt x="129" y="2"/>
                  </a:cubicBezTo>
                  <a:cubicBezTo>
                    <a:pt x="99" y="7"/>
                    <a:pt x="35" y="12"/>
                    <a:pt x="3" y="0"/>
                  </a:cubicBezTo>
                  <a:cubicBezTo>
                    <a:pt x="0" y="8"/>
                    <a:pt x="0" y="13"/>
                    <a:pt x="2" y="17"/>
                  </a:cubicBezTo>
                  <a:cubicBezTo>
                    <a:pt x="2" y="17"/>
                    <a:pt x="68" y="34"/>
                    <a:pt x="125" y="19"/>
                  </a:cubicBezTo>
                  <a:cubicBezTo>
                    <a:pt x="125" y="19"/>
                    <a:pt x="134" y="16"/>
                    <a:pt x="129"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3" name="Oval 1356"/>
            <p:cNvSpPr>
              <a:spLocks noChangeArrowheads="1"/>
            </p:cNvSpPr>
            <p:nvPr/>
          </p:nvSpPr>
          <p:spPr bwMode="auto">
            <a:xfrm>
              <a:off x="4811714" y="5130801"/>
              <a:ext cx="15875"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4" name="Freeform 1357"/>
            <p:cNvSpPr/>
            <p:nvPr/>
          </p:nvSpPr>
          <p:spPr bwMode="auto">
            <a:xfrm>
              <a:off x="4624389" y="5116514"/>
              <a:ext cx="65088" cy="34925"/>
            </a:xfrm>
            <a:custGeom>
              <a:avLst/>
              <a:gdLst>
                <a:gd name="T0" fmla="*/ 0 w 124"/>
                <a:gd name="T1" fmla="*/ 55 h 65"/>
                <a:gd name="T2" fmla="*/ 91 w 124"/>
                <a:gd name="T3" fmla="*/ 14 h 65"/>
                <a:gd name="T4" fmla="*/ 124 w 124"/>
                <a:gd name="T5" fmla="*/ 53 h 65"/>
                <a:gd name="T6" fmla="*/ 0 w 124"/>
                <a:gd name="T7" fmla="*/ 55 h 65"/>
              </a:gdLst>
              <a:ahLst/>
              <a:cxnLst>
                <a:cxn ang="0">
                  <a:pos x="T0" y="T1"/>
                </a:cxn>
                <a:cxn ang="0">
                  <a:pos x="T2" y="T3"/>
                </a:cxn>
                <a:cxn ang="0">
                  <a:pos x="T4" y="T5"/>
                </a:cxn>
                <a:cxn ang="0">
                  <a:pos x="T6" y="T7"/>
                </a:cxn>
              </a:cxnLst>
              <a:rect l="0" t="0" r="r" b="b"/>
              <a:pathLst>
                <a:path w="124" h="65">
                  <a:moveTo>
                    <a:pt x="0" y="55"/>
                  </a:moveTo>
                  <a:cubicBezTo>
                    <a:pt x="11" y="9"/>
                    <a:pt x="61" y="0"/>
                    <a:pt x="91" y="14"/>
                  </a:cubicBezTo>
                  <a:cubicBezTo>
                    <a:pt x="113" y="24"/>
                    <a:pt x="121" y="42"/>
                    <a:pt x="124" y="53"/>
                  </a:cubicBezTo>
                  <a:cubicBezTo>
                    <a:pt x="93" y="65"/>
                    <a:pt x="30" y="60"/>
                    <a:pt x="0"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5" name="Freeform 1358"/>
            <p:cNvSpPr/>
            <p:nvPr/>
          </p:nvSpPr>
          <p:spPr bwMode="auto">
            <a:xfrm>
              <a:off x="4621214" y="5145089"/>
              <a:ext cx="69850" cy="19050"/>
            </a:xfrm>
            <a:custGeom>
              <a:avLst/>
              <a:gdLst>
                <a:gd name="T0" fmla="*/ 5 w 132"/>
                <a:gd name="T1" fmla="*/ 2 h 34"/>
                <a:gd name="T2" fmla="*/ 5 w 132"/>
                <a:gd name="T3" fmla="*/ 2 h 34"/>
                <a:gd name="T4" fmla="*/ 129 w 132"/>
                <a:gd name="T5" fmla="*/ 0 h 34"/>
                <a:gd name="T6" fmla="*/ 129 w 132"/>
                <a:gd name="T7" fmla="*/ 17 h 34"/>
                <a:gd name="T8" fmla="*/ 9 w 132"/>
                <a:gd name="T9" fmla="*/ 19 h 34"/>
                <a:gd name="T10" fmla="*/ 5 w 132"/>
                <a:gd name="T11" fmla="*/ 2 h 34"/>
              </a:gdLst>
              <a:ahLst/>
              <a:cxnLst>
                <a:cxn ang="0">
                  <a:pos x="T0" y="T1"/>
                </a:cxn>
                <a:cxn ang="0">
                  <a:pos x="T2" y="T3"/>
                </a:cxn>
                <a:cxn ang="0">
                  <a:pos x="T4" y="T5"/>
                </a:cxn>
                <a:cxn ang="0">
                  <a:pos x="T6" y="T7"/>
                </a:cxn>
                <a:cxn ang="0">
                  <a:pos x="T8" y="T9"/>
                </a:cxn>
                <a:cxn ang="0">
                  <a:pos x="T10" y="T11"/>
                </a:cxn>
              </a:cxnLst>
              <a:rect l="0" t="0" r="r" b="b"/>
              <a:pathLst>
                <a:path w="132" h="34">
                  <a:moveTo>
                    <a:pt x="5" y="2"/>
                  </a:moveTo>
                  <a:cubicBezTo>
                    <a:pt x="5" y="2"/>
                    <a:pt x="5" y="2"/>
                    <a:pt x="5" y="2"/>
                  </a:cubicBezTo>
                  <a:cubicBezTo>
                    <a:pt x="35" y="7"/>
                    <a:pt x="98" y="12"/>
                    <a:pt x="129" y="0"/>
                  </a:cubicBezTo>
                  <a:cubicBezTo>
                    <a:pt x="132" y="8"/>
                    <a:pt x="132" y="13"/>
                    <a:pt x="129" y="17"/>
                  </a:cubicBezTo>
                  <a:cubicBezTo>
                    <a:pt x="129" y="17"/>
                    <a:pt x="65" y="34"/>
                    <a:pt x="9" y="19"/>
                  </a:cubicBezTo>
                  <a:cubicBezTo>
                    <a:pt x="9" y="19"/>
                    <a:pt x="0" y="16"/>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6" name="Oval 1359"/>
            <p:cNvSpPr>
              <a:spLocks noChangeArrowheads="1"/>
            </p:cNvSpPr>
            <p:nvPr/>
          </p:nvSpPr>
          <p:spPr bwMode="auto">
            <a:xfrm>
              <a:off x="4635501" y="5130801"/>
              <a:ext cx="15875"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7" name="Freeform 1360"/>
            <p:cNvSpPr/>
            <p:nvPr/>
          </p:nvSpPr>
          <p:spPr bwMode="auto">
            <a:xfrm>
              <a:off x="4652964" y="4960939"/>
              <a:ext cx="160338" cy="196850"/>
            </a:xfrm>
            <a:custGeom>
              <a:avLst/>
              <a:gdLst>
                <a:gd name="T0" fmla="*/ 244 w 299"/>
                <a:gd name="T1" fmla="*/ 0 h 371"/>
                <a:gd name="T2" fmla="*/ 53 w 299"/>
                <a:gd name="T3" fmla="*/ 0 h 371"/>
                <a:gd name="T4" fmla="*/ 28 w 299"/>
                <a:gd name="T5" fmla="*/ 277 h 371"/>
                <a:gd name="T6" fmla="*/ 3 w 299"/>
                <a:gd name="T7" fmla="*/ 303 h 371"/>
                <a:gd name="T8" fmla="*/ 62 w 299"/>
                <a:gd name="T9" fmla="*/ 366 h 371"/>
                <a:gd name="T10" fmla="*/ 103 w 299"/>
                <a:gd name="T11" fmla="*/ 364 h 371"/>
                <a:gd name="T12" fmla="*/ 111 w 299"/>
                <a:gd name="T13" fmla="*/ 346 h 371"/>
                <a:gd name="T14" fmla="*/ 119 w 299"/>
                <a:gd name="T15" fmla="*/ 263 h 371"/>
                <a:gd name="T16" fmla="*/ 143 w 299"/>
                <a:gd name="T17" fmla="*/ 120 h 371"/>
                <a:gd name="T18" fmla="*/ 158 w 299"/>
                <a:gd name="T19" fmla="*/ 120 h 371"/>
                <a:gd name="T20" fmla="*/ 183 w 299"/>
                <a:gd name="T21" fmla="*/ 265 h 371"/>
                <a:gd name="T22" fmla="*/ 196 w 299"/>
                <a:gd name="T23" fmla="*/ 348 h 371"/>
                <a:gd name="T24" fmla="*/ 236 w 299"/>
                <a:gd name="T25" fmla="*/ 368 h 371"/>
                <a:gd name="T26" fmla="*/ 293 w 299"/>
                <a:gd name="T27" fmla="*/ 304 h 371"/>
                <a:gd name="T28" fmla="*/ 274 w 299"/>
                <a:gd name="T29" fmla="*/ 287 h 371"/>
                <a:gd name="T30" fmla="*/ 244 w 299"/>
                <a:gd name="T3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9" h="371">
                  <a:moveTo>
                    <a:pt x="244" y="0"/>
                  </a:moveTo>
                  <a:cubicBezTo>
                    <a:pt x="53" y="0"/>
                    <a:pt x="53" y="0"/>
                    <a:pt x="53" y="0"/>
                  </a:cubicBezTo>
                  <a:cubicBezTo>
                    <a:pt x="53" y="0"/>
                    <a:pt x="28" y="193"/>
                    <a:pt x="28" y="277"/>
                  </a:cubicBezTo>
                  <a:cubicBezTo>
                    <a:pt x="13" y="272"/>
                    <a:pt x="0" y="292"/>
                    <a:pt x="3" y="303"/>
                  </a:cubicBezTo>
                  <a:cubicBezTo>
                    <a:pt x="51" y="312"/>
                    <a:pt x="62" y="366"/>
                    <a:pt x="62" y="366"/>
                  </a:cubicBezTo>
                  <a:cubicBezTo>
                    <a:pt x="62" y="366"/>
                    <a:pt x="82" y="366"/>
                    <a:pt x="103" y="364"/>
                  </a:cubicBezTo>
                  <a:cubicBezTo>
                    <a:pt x="121" y="361"/>
                    <a:pt x="119" y="357"/>
                    <a:pt x="111" y="346"/>
                  </a:cubicBezTo>
                  <a:cubicBezTo>
                    <a:pt x="104" y="335"/>
                    <a:pt x="111" y="302"/>
                    <a:pt x="119" y="263"/>
                  </a:cubicBezTo>
                  <a:cubicBezTo>
                    <a:pt x="127" y="224"/>
                    <a:pt x="143" y="120"/>
                    <a:pt x="143" y="120"/>
                  </a:cubicBezTo>
                  <a:cubicBezTo>
                    <a:pt x="158" y="120"/>
                    <a:pt x="158" y="120"/>
                    <a:pt x="158" y="120"/>
                  </a:cubicBezTo>
                  <a:cubicBezTo>
                    <a:pt x="158" y="120"/>
                    <a:pt x="172" y="208"/>
                    <a:pt x="183" y="265"/>
                  </a:cubicBezTo>
                  <a:cubicBezTo>
                    <a:pt x="194" y="321"/>
                    <a:pt x="202" y="329"/>
                    <a:pt x="196" y="348"/>
                  </a:cubicBezTo>
                  <a:cubicBezTo>
                    <a:pt x="187" y="371"/>
                    <a:pt x="194" y="365"/>
                    <a:pt x="236" y="368"/>
                  </a:cubicBezTo>
                  <a:cubicBezTo>
                    <a:pt x="241" y="344"/>
                    <a:pt x="265" y="314"/>
                    <a:pt x="293" y="304"/>
                  </a:cubicBezTo>
                  <a:cubicBezTo>
                    <a:pt x="299" y="296"/>
                    <a:pt x="291" y="286"/>
                    <a:pt x="274" y="287"/>
                  </a:cubicBezTo>
                  <a:lnTo>
                    <a:pt x="24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8" name="Freeform 1361"/>
            <p:cNvSpPr/>
            <p:nvPr/>
          </p:nvSpPr>
          <p:spPr bwMode="auto">
            <a:xfrm>
              <a:off x="4657726" y="4972051"/>
              <a:ext cx="149225" cy="182563"/>
            </a:xfrm>
            <a:custGeom>
              <a:avLst/>
              <a:gdLst>
                <a:gd name="T0" fmla="*/ 102 w 278"/>
                <a:gd name="T1" fmla="*/ 4 h 340"/>
                <a:gd name="T2" fmla="*/ 84 w 278"/>
                <a:gd name="T3" fmla="*/ 4 h 340"/>
                <a:gd name="T4" fmla="*/ 52 w 278"/>
                <a:gd name="T5" fmla="*/ 6 h 340"/>
                <a:gd name="T6" fmla="*/ 44 w 278"/>
                <a:gd name="T7" fmla="*/ 24 h 340"/>
                <a:gd name="T8" fmla="*/ 34 w 278"/>
                <a:gd name="T9" fmla="*/ 258 h 340"/>
                <a:gd name="T10" fmla="*/ 33 w 278"/>
                <a:gd name="T11" fmla="*/ 273 h 340"/>
                <a:gd name="T12" fmla="*/ 0 w 278"/>
                <a:gd name="T13" fmla="*/ 274 h 340"/>
                <a:gd name="T14" fmla="*/ 47 w 278"/>
                <a:gd name="T15" fmla="*/ 316 h 340"/>
                <a:gd name="T16" fmla="*/ 74 w 278"/>
                <a:gd name="T17" fmla="*/ 338 h 340"/>
                <a:gd name="T18" fmla="*/ 98 w 278"/>
                <a:gd name="T19" fmla="*/ 326 h 340"/>
                <a:gd name="T20" fmla="*/ 102 w 278"/>
                <a:gd name="T21" fmla="*/ 263 h 340"/>
                <a:gd name="T22" fmla="*/ 124 w 278"/>
                <a:gd name="T23" fmla="*/ 94 h 340"/>
                <a:gd name="T24" fmla="*/ 166 w 278"/>
                <a:gd name="T25" fmla="*/ 97 h 340"/>
                <a:gd name="T26" fmla="*/ 176 w 278"/>
                <a:gd name="T27" fmla="*/ 211 h 340"/>
                <a:gd name="T28" fmla="*/ 193 w 278"/>
                <a:gd name="T29" fmla="*/ 316 h 340"/>
                <a:gd name="T30" fmla="*/ 205 w 278"/>
                <a:gd name="T31" fmla="*/ 336 h 340"/>
                <a:gd name="T32" fmla="*/ 231 w 278"/>
                <a:gd name="T33" fmla="*/ 321 h 340"/>
                <a:gd name="T34" fmla="*/ 268 w 278"/>
                <a:gd name="T35" fmla="*/ 282 h 340"/>
                <a:gd name="T36" fmla="*/ 261 w 278"/>
                <a:gd name="T37" fmla="*/ 270 h 340"/>
                <a:gd name="T38" fmla="*/ 257 w 278"/>
                <a:gd name="T39" fmla="*/ 240 h 340"/>
                <a:gd name="T40" fmla="*/ 229 w 278"/>
                <a:gd name="T41" fmla="*/ 30 h 340"/>
                <a:gd name="T42" fmla="*/ 205 w 278"/>
                <a:gd name="T43" fmla="*/ 10 h 340"/>
                <a:gd name="T44" fmla="*/ 140 w 278"/>
                <a:gd name="T45" fmla="*/ 4 h 340"/>
                <a:gd name="T46" fmla="*/ 102 w 278"/>
                <a:gd name="T47" fmla="*/ 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8" h="340">
                  <a:moveTo>
                    <a:pt x="102" y="4"/>
                  </a:moveTo>
                  <a:cubicBezTo>
                    <a:pt x="96" y="4"/>
                    <a:pt x="90" y="4"/>
                    <a:pt x="84" y="4"/>
                  </a:cubicBezTo>
                  <a:cubicBezTo>
                    <a:pt x="70" y="3"/>
                    <a:pt x="65" y="0"/>
                    <a:pt x="52" y="6"/>
                  </a:cubicBezTo>
                  <a:cubicBezTo>
                    <a:pt x="47" y="9"/>
                    <a:pt x="46" y="16"/>
                    <a:pt x="44" y="24"/>
                  </a:cubicBezTo>
                  <a:cubicBezTo>
                    <a:pt x="38" y="53"/>
                    <a:pt x="22" y="240"/>
                    <a:pt x="34" y="258"/>
                  </a:cubicBezTo>
                  <a:cubicBezTo>
                    <a:pt x="44" y="272"/>
                    <a:pt x="40" y="283"/>
                    <a:pt x="33" y="273"/>
                  </a:cubicBezTo>
                  <a:cubicBezTo>
                    <a:pt x="26" y="263"/>
                    <a:pt x="7" y="254"/>
                    <a:pt x="0" y="274"/>
                  </a:cubicBezTo>
                  <a:cubicBezTo>
                    <a:pt x="11" y="274"/>
                    <a:pt x="39" y="293"/>
                    <a:pt x="47" y="316"/>
                  </a:cubicBezTo>
                  <a:cubicBezTo>
                    <a:pt x="56" y="338"/>
                    <a:pt x="60" y="338"/>
                    <a:pt x="74" y="338"/>
                  </a:cubicBezTo>
                  <a:cubicBezTo>
                    <a:pt x="88" y="338"/>
                    <a:pt x="103" y="338"/>
                    <a:pt x="98" y="326"/>
                  </a:cubicBezTo>
                  <a:cubicBezTo>
                    <a:pt x="93" y="314"/>
                    <a:pt x="96" y="289"/>
                    <a:pt x="102" y="263"/>
                  </a:cubicBezTo>
                  <a:cubicBezTo>
                    <a:pt x="108" y="238"/>
                    <a:pt x="129" y="102"/>
                    <a:pt x="124" y="94"/>
                  </a:cubicBezTo>
                  <a:cubicBezTo>
                    <a:pt x="156" y="97"/>
                    <a:pt x="166" y="97"/>
                    <a:pt x="166" y="97"/>
                  </a:cubicBezTo>
                  <a:cubicBezTo>
                    <a:pt x="166" y="97"/>
                    <a:pt x="165" y="159"/>
                    <a:pt x="176" y="211"/>
                  </a:cubicBezTo>
                  <a:cubicBezTo>
                    <a:pt x="187" y="264"/>
                    <a:pt x="197" y="301"/>
                    <a:pt x="193" y="316"/>
                  </a:cubicBezTo>
                  <a:cubicBezTo>
                    <a:pt x="189" y="332"/>
                    <a:pt x="193" y="336"/>
                    <a:pt x="205" y="336"/>
                  </a:cubicBezTo>
                  <a:cubicBezTo>
                    <a:pt x="217" y="336"/>
                    <a:pt x="223" y="340"/>
                    <a:pt x="231" y="321"/>
                  </a:cubicBezTo>
                  <a:cubicBezTo>
                    <a:pt x="240" y="302"/>
                    <a:pt x="257" y="285"/>
                    <a:pt x="268" y="282"/>
                  </a:cubicBezTo>
                  <a:cubicBezTo>
                    <a:pt x="278" y="279"/>
                    <a:pt x="271" y="270"/>
                    <a:pt x="261" y="270"/>
                  </a:cubicBezTo>
                  <a:cubicBezTo>
                    <a:pt x="250" y="270"/>
                    <a:pt x="261" y="258"/>
                    <a:pt x="257" y="240"/>
                  </a:cubicBezTo>
                  <a:cubicBezTo>
                    <a:pt x="252" y="214"/>
                    <a:pt x="246" y="53"/>
                    <a:pt x="229" y="30"/>
                  </a:cubicBezTo>
                  <a:cubicBezTo>
                    <a:pt x="220" y="17"/>
                    <a:pt x="217" y="13"/>
                    <a:pt x="205" y="10"/>
                  </a:cubicBezTo>
                  <a:cubicBezTo>
                    <a:pt x="184" y="5"/>
                    <a:pt x="161" y="5"/>
                    <a:pt x="140" y="4"/>
                  </a:cubicBezTo>
                  <a:cubicBezTo>
                    <a:pt x="127" y="4"/>
                    <a:pt x="114" y="5"/>
                    <a:pt x="102" y="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9" name="Freeform 1362"/>
            <p:cNvSpPr/>
            <p:nvPr/>
          </p:nvSpPr>
          <p:spPr bwMode="auto">
            <a:xfrm>
              <a:off x="4711701" y="5013326"/>
              <a:ext cx="49213" cy="12700"/>
            </a:xfrm>
            <a:custGeom>
              <a:avLst/>
              <a:gdLst>
                <a:gd name="T0" fmla="*/ 9 w 92"/>
                <a:gd name="T1" fmla="*/ 4 h 25"/>
                <a:gd name="T2" fmla="*/ 18 w 92"/>
                <a:gd name="T3" fmla="*/ 9 h 25"/>
                <a:gd name="T4" fmla="*/ 50 w 92"/>
                <a:gd name="T5" fmla="*/ 17 h 25"/>
                <a:gd name="T6" fmla="*/ 87 w 92"/>
                <a:gd name="T7" fmla="*/ 10 h 25"/>
                <a:gd name="T8" fmla="*/ 56 w 92"/>
                <a:gd name="T9" fmla="*/ 25 h 25"/>
                <a:gd name="T10" fmla="*/ 27 w 92"/>
                <a:gd name="T11" fmla="*/ 23 h 25"/>
                <a:gd name="T12" fmla="*/ 9 w 92"/>
                <a:gd name="T13" fmla="*/ 15 h 25"/>
                <a:gd name="T14" fmla="*/ 9 w 92"/>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25">
                  <a:moveTo>
                    <a:pt x="9" y="4"/>
                  </a:moveTo>
                  <a:cubicBezTo>
                    <a:pt x="12" y="6"/>
                    <a:pt x="16" y="8"/>
                    <a:pt x="18" y="9"/>
                  </a:cubicBezTo>
                  <a:cubicBezTo>
                    <a:pt x="28" y="14"/>
                    <a:pt x="39" y="17"/>
                    <a:pt x="50" y="17"/>
                  </a:cubicBezTo>
                  <a:cubicBezTo>
                    <a:pt x="73" y="17"/>
                    <a:pt x="82" y="3"/>
                    <a:pt x="87" y="10"/>
                  </a:cubicBezTo>
                  <a:cubicBezTo>
                    <a:pt x="92" y="17"/>
                    <a:pt x="66" y="25"/>
                    <a:pt x="56" y="25"/>
                  </a:cubicBezTo>
                  <a:cubicBezTo>
                    <a:pt x="46" y="25"/>
                    <a:pt x="37" y="25"/>
                    <a:pt x="27" y="23"/>
                  </a:cubicBezTo>
                  <a:cubicBezTo>
                    <a:pt x="21" y="22"/>
                    <a:pt x="14" y="20"/>
                    <a:pt x="9" y="15"/>
                  </a:cubicBezTo>
                  <a:cubicBezTo>
                    <a:pt x="5" y="11"/>
                    <a:pt x="0" y="0"/>
                    <a:pt x="9"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0" name="Freeform 1363"/>
            <p:cNvSpPr/>
            <p:nvPr/>
          </p:nvSpPr>
          <p:spPr bwMode="auto">
            <a:xfrm>
              <a:off x="4697414" y="4803776"/>
              <a:ext cx="76200" cy="123825"/>
            </a:xfrm>
            <a:custGeom>
              <a:avLst/>
              <a:gdLst>
                <a:gd name="T0" fmla="*/ 0 w 140"/>
                <a:gd name="T1" fmla="*/ 60 h 230"/>
                <a:gd name="T2" fmla="*/ 140 w 140"/>
                <a:gd name="T3" fmla="*/ 61 h 230"/>
                <a:gd name="T4" fmla="*/ 140 w 140"/>
                <a:gd name="T5" fmla="*/ 230 h 230"/>
                <a:gd name="T6" fmla="*/ 1 w 140"/>
                <a:gd name="T7" fmla="*/ 229 h 230"/>
                <a:gd name="T8" fmla="*/ 0 w 140"/>
                <a:gd name="T9" fmla="*/ 60 h 230"/>
              </a:gdLst>
              <a:ahLst/>
              <a:cxnLst>
                <a:cxn ang="0">
                  <a:pos x="T0" y="T1"/>
                </a:cxn>
                <a:cxn ang="0">
                  <a:pos x="T2" y="T3"/>
                </a:cxn>
                <a:cxn ang="0">
                  <a:pos x="T4" y="T5"/>
                </a:cxn>
                <a:cxn ang="0">
                  <a:pos x="T6" y="T7"/>
                </a:cxn>
                <a:cxn ang="0">
                  <a:pos x="T8" y="T9"/>
                </a:cxn>
              </a:cxnLst>
              <a:rect l="0" t="0" r="r" b="b"/>
              <a:pathLst>
                <a:path w="140" h="230">
                  <a:moveTo>
                    <a:pt x="0" y="60"/>
                  </a:moveTo>
                  <a:cubicBezTo>
                    <a:pt x="0" y="60"/>
                    <a:pt x="69" y="0"/>
                    <a:pt x="140" y="61"/>
                  </a:cubicBezTo>
                  <a:cubicBezTo>
                    <a:pt x="140" y="153"/>
                    <a:pt x="140" y="230"/>
                    <a:pt x="140" y="230"/>
                  </a:cubicBezTo>
                  <a:cubicBezTo>
                    <a:pt x="1" y="229"/>
                    <a:pt x="1" y="229"/>
                    <a:pt x="1" y="229"/>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1" name="Freeform 1364"/>
            <p:cNvSpPr/>
            <p:nvPr/>
          </p:nvSpPr>
          <p:spPr bwMode="auto">
            <a:xfrm>
              <a:off x="4713289" y="4848226"/>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2" name="Freeform 1365"/>
            <p:cNvSpPr/>
            <p:nvPr/>
          </p:nvSpPr>
          <p:spPr bwMode="auto">
            <a:xfrm>
              <a:off x="4741864" y="4848226"/>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3" name="Freeform 1366"/>
            <p:cNvSpPr>
              <a:spLocks noEditPoints="1"/>
            </p:cNvSpPr>
            <p:nvPr/>
          </p:nvSpPr>
          <p:spPr bwMode="auto">
            <a:xfrm>
              <a:off x="4703764" y="4838701"/>
              <a:ext cx="60325" cy="20638"/>
            </a:xfrm>
            <a:custGeom>
              <a:avLst/>
              <a:gdLst>
                <a:gd name="T0" fmla="*/ 6 w 38"/>
                <a:gd name="T1" fmla="*/ 13 h 13"/>
                <a:gd name="T2" fmla="*/ 20 w 38"/>
                <a:gd name="T3" fmla="*/ 3 h 13"/>
                <a:gd name="T4" fmla="*/ 0 w 38"/>
                <a:gd name="T5" fmla="*/ 0 h 13"/>
                <a:gd name="T6" fmla="*/ 6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6" y="13"/>
                  </a:moveTo>
                  <a:lnTo>
                    <a:pt x="20" y="3"/>
                  </a:lnTo>
                  <a:lnTo>
                    <a:pt x="0" y="0"/>
                  </a:lnTo>
                  <a:lnTo>
                    <a:pt x="6"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4" name="Freeform 1367"/>
            <p:cNvSpPr/>
            <p:nvPr/>
          </p:nvSpPr>
          <p:spPr bwMode="auto">
            <a:xfrm>
              <a:off x="4719639" y="4849814"/>
              <a:ext cx="34925" cy="84138"/>
            </a:xfrm>
            <a:custGeom>
              <a:avLst/>
              <a:gdLst>
                <a:gd name="T0" fmla="*/ 13 w 22"/>
                <a:gd name="T1" fmla="*/ 0 h 53"/>
                <a:gd name="T2" fmla="*/ 7 w 22"/>
                <a:gd name="T3" fmla="*/ 0 h 53"/>
                <a:gd name="T4" fmla="*/ 6 w 22"/>
                <a:gd name="T5" fmla="*/ 1 h 53"/>
                <a:gd name="T6" fmla="*/ 0 w 22"/>
                <a:gd name="T7" fmla="*/ 37 h 53"/>
                <a:gd name="T8" fmla="*/ 11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7" y="0"/>
                  </a:lnTo>
                  <a:lnTo>
                    <a:pt x="6" y="1"/>
                  </a:lnTo>
                  <a:lnTo>
                    <a:pt x="0" y="37"/>
                  </a:lnTo>
                  <a:lnTo>
                    <a:pt x="11"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5" name="Freeform 1368"/>
            <p:cNvSpPr/>
            <p:nvPr/>
          </p:nvSpPr>
          <p:spPr bwMode="auto">
            <a:xfrm>
              <a:off x="4721226" y="485140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6" name="Freeform 1369"/>
            <p:cNvSpPr/>
            <p:nvPr/>
          </p:nvSpPr>
          <p:spPr bwMode="auto">
            <a:xfrm>
              <a:off x="4735514" y="4851401"/>
              <a:ext cx="17463" cy="80963"/>
            </a:xfrm>
            <a:custGeom>
              <a:avLst/>
              <a:gdLst>
                <a:gd name="T0" fmla="*/ 11 w 11"/>
                <a:gd name="T1" fmla="*/ 36 h 51"/>
                <a:gd name="T2" fmla="*/ 3 w 11"/>
                <a:gd name="T3" fmla="*/ 0 h 51"/>
                <a:gd name="T4" fmla="*/ 0 w 11"/>
                <a:gd name="T5" fmla="*/ 0 h 51"/>
                <a:gd name="T6" fmla="*/ 0 w 11"/>
                <a:gd name="T7" fmla="*/ 50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0"/>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7" name="Freeform 1370"/>
            <p:cNvSpPr/>
            <p:nvPr/>
          </p:nvSpPr>
          <p:spPr bwMode="auto">
            <a:xfrm>
              <a:off x="4725989" y="4859339"/>
              <a:ext cx="17463" cy="19050"/>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8" name="Freeform 1371"/>
            <p:cNvSpPr/>
            <p:nvPr/>
          </p:nvSpPr>
          <p:spPr bwMode="auto">
            <a:xfrm>
              <a:off x="4722814" y="4879976"/>
              <a:ext cx="25400"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0" y="7"/>
                    <a:pt x="36" y="11"/>
                  </a:cubicBezTo>
                  <a:cubicBezTo>
                    <a:pt x="28" y="17"/>
                    <a:pt x="18" y="24"/>
                    <a:pt x="3" y="28"/>
                  </a:cubicBezTo>
                  <a:cubicBezTo>
                    <a:pt x="0" y="43"/>
                    <a:pt x="0" y="43"/>
                    <a:pt x="0" y="43"/>
                  </a:cubicBezTo>
                  <a:cubicBezTo>
                    <a:pt x="21" y="38"/>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9" name="Freeform 1372"/>
            <p:cNvSpPr/>
            <p:nvPr/>
          </p:nvSpPr>
          <p:spPr bwMode="auto">
            <a:xfrm>
              <a:off x="4725989" y="4900614"/>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0" name="Freeform 1373"/>
            <p:cNvSpPr/>
            <p:nvPr/>
          </p:nvSpPr>
          <p:spPr bwMode="auto">
            <a:xfrm>
              <a:off x="4727576" y="4843464"/>
              <a:ext cx="15875"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5"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1" name="Freeform 1374"/>
            <p:cNvSpPr/>
            <p:nvPr/>
          </p:nvSpPr>
          <p:spPr bwMode="auto">
            <a:xfrm>
              <a:off x="4679951" y="4835526"/>
              <a:ext cx="104775" cy="142875"/>
            </a:xfrm>
            <a:custGeom>
              <a:avLst/>
              <a:gdLst>
                <a:gd name="T0" fmla="*/ 33 w 195"/>
                <a:gd name="T1" fmla="*/ 1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3" y="0"/>
                    <a:pt x="183" y="0"/>
                    <a:pt x="183" y="0"/>
                  </a:cubicBezTo>
                  <a:cubicBezTo>
                    <a:pt x="183" y="0"/>
                    <a:pt x="193" y="116"/>
                    <a:pt x="194" y="152"/>
                  </a:cubicBezTo>
                  <a:cubicBezTo>
                    <a:pt x="194" y="188"/>
                    <a:pt x="195" y="246"/>
                    <a:pt x="195" y="246"/>
                  </a:cubicBezTo>
                  <a:cubicBezTo>
                    <a:pt x="195" y="246"/>
                    <a:pt x="100" y="266"/>
                    <a:pt x="0" y="246"/>
                  </a:cubicBezTo>
                  <a:cubicBezTo>
                    <a:pt x="3" y="156"/>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2" name="Freeform 1375"/>
            <p:cNvSpPr/>
            <p:nvPr/>
          </p:nvSpPr>
          <p:spPr bwMode="auto">
            <a:xfrm>
              <a:off x="4681539" y="4841876"/>
              <a:ext cx="52388" cy="127000"/>
            </a:xfrm>
            <a:custGeom>
              <a:avLst/>
              <a:gdLst>
                <a:gd name="T0" fmla="*/ 22 w 99"/>
                <a:gd name="T1" fmla="*/ 16 h 237"/>
                <a:gd name="T2" fmla="*/ 8 w 99"/>
                <a:gd name="T3" fmla="*/ 171 h 237"/>
                <a:gd name="T4" fmla="*/ 24 w 99"/>
                <a:gd name="T5" fmla="*/ 233 h 237"/>
                <a:gd name="T6" fmla="*/ 84 w 99"/>
                <a:gd name="T7" fmla="*/ 232 h 237"/>
                <a:gd name="T8" fmla="*/ 84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8"/>
                    <a:pt x="24" y="233"/>
                  </a:cubicBezTo>
                  <a:cubicBezTo>
                    <a:pt x="48" y="237"/>
                    <a:pt x="84" y="232"/>
                    <a:pt x="84" y="232"/>
                  </a:cubicBezTo>
                  <a:cubicBezTo>
                    <a:pt x="84" y="130"/>
                    <a:pt x="84" y="130"/>
                    <a:pt x="84" y="130"/>
                  </a:cubicBezTo>
                  <a:cubicBezTo>
                    <a:pt x="94" y="121"/>
                    <a:pt x="99" y="112"/>
                    <a:pt x="99" y="112"/>
                  </a:cubicBezTo>
                  <a:cubicBezTo>
                    <a:pt x="99" y="112"/>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3" name="Freeform 1376"/>
            <p:cNvSpPr/>
            <p:nvPr/>
          </p:nvSpPr>
          <p:spPr bwMode="auto">
            <a:xfrm>
              <a:off x="4729164" y="4841876"/>
              <a:ext cx="53975" cy="131763"/>
            </a:xfrm>
            <a:custGeom>
              <a:avLst/>
              <a:gdLst>
                <a:gd name="T0" fmla="*/ 2 w 101"/>
                <a:gd name="T1" fmla="*/ 234 h 248"/>
                <a:gd name="T2" fmla="*/ 90 w 101"/>
                <a:gd name="T3" fmla="*/ 233 h 248"/>
                <a:gd name="T4" fmla="*/ 99 w 101"/>
                <a:gd name="T5" fmla="*/ 130 h 248"/>
                <a:gd name="T6" fmla="*/ 92 w 101"/>
                <a:gd name="T7" fmla="*/ 25 h 248"/>
                <a:gd name="T8" fmla="*/ 79 w 101"/>
                <a:gd name="T9" fmla="*/ 11 h 248"/>
                <a:gd name="T10" fmla="*/ 53 w 101"/>
                <a:gd name="T11" fmla="*/ 59 h 248"/>
                <a:gd name="T12" fmla="*/ 2 w 101"/>
                <a:gd name="T13" fmla="*/ 132 h 248"/>
                <a:gd name="T14" fmla="*/ 2 w 101"/>
                <a:gd name="T15" fmla="*/ 234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8">
                  <a:moveTo>
                    <a:pt x="2" y="234"/>
                  </a:moveTo>
                  <a:cubicBezTo>
                    <a:pt x="25" y="248"/>
                    <a:pt x="78" y="235"/>
                    <a:pt x="90" y="233"/>
                  </a:cubicBezTo>
                  <a:cubicBezTo>
                    <a:pt x="101" y="231"/>
                    <a:pt x="99" y="152"/>
                    <a:pt x="99" y="130"/>
                  </a:cubicBezTo>
                  <a:cubicBezTo>
                    <a:pt x="99" y="108"/>
                    <a:pt x="92" y="50"/>
                    <a:pt x="92" y="25"/>
                  </a:cubicBezTo>
                  <a:cubicBezTo>
                    <a:pt x="92" y="0"/>
                    <a:pt x="80" y="6"/>
                    <a:pt x="79" y="11"/>
                  </a:cubicBezTo>
                  <a:cubicBezTo>
                    <a:pt x="77" y="16"/>
                    <a:pt x="61" y="44"/>
                    <a:pt x="53" y="59"/>
                  </a:cubicBezTo>
                  <a:cubicBezTo>
                    <a:pt x="45" y="75"/>
                    <a:pt x="2" y="132"/>
                    <a:pt x="2" y="132"/>
                  </a:cubicBezTo>
                  <a:cubicBezTo>
                    <a:pt x="2" y="132"/>
                    <a:pt x="0" y="223"/>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4" name="Rectangle 1377"/>
            <p:cNvSpPr>
              <a:spLocks noChangeArrowheads="1"/>
            </p:cNvSpPr>
            <p:nvPr/>
          </p:nvSpPr>
          <p:spPr bwMode="auto">
            <a:xfrm>
              <a:off x="4746626" y="4941889"/>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55" name="Freeform 1378"/>
            <p:cNvSpPr/>
            <p:nvPr/>
          </p:nvSpPr>
          <p:spPr bwMode="auto">
            <a:xfrm>
              <a:off x="4754564" y="4916489"/>
              <a:ext cx="80963" cy="69850"/>
            </a:xfrm>
            <a:custGeom>
              <a:avLst/>
              <a:gdLst>
                <a:gd name="T0" fmla="*/ 0 w 152"/>
                <a:gd name="T1" fmla="*/ 20 h 132"/>
                <a:gd name="T2" fmla="*/ 24 w 152"/>
                <a:gd name="T3" fmla="*/ 83 h 132"/>
                <a:gd name="T4" fmla="*/ 39 w 152"/>
                <a:gd name="T5" fmla="*/ 127 h 132"/>
                <a:gd name="T6" fmla="*/ 94 w 152"/>
                <a:gd name="T7" fmla="*/ 112 h 132"/>
                <a:gd name="T8" fmla="*/ 141 w 152"/>
                <a:gd name="T9" fmla="*/ 105 h 132"/>
                <a:gd name="T10" fmla="*/ 97 w 152"/>
                <a:gd name="T11" fmla="*/ 72 h 132"/>
                <a:gd name="T12" fmla="*/ 71 w 152"/>
                <a:gd name="T13" fmla="*/ 47 h 132"/>
                <a:gd name="T14" fmla="*/ 63 w 152"/>
                <a:gd name="T15" fmla="*/ 0 h 132"/>
                <a:gd name="T16" fmla="*/ 0 w 152"/>
                <a:gd name="T17" fmla="*/ 2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32">
                  <a:moveTo>
                    <a:pt x="0" y="20"/>
                  </a:moveTo>
                  <a:cubicBezTo>
                    <a:pt x="0" y="20"/>
                    <a:pt x="24" y="54"/>
                    <a:pt x="24" y="83"/>
                  </a:cubicBezTo>
                  <a:cubicBezTo>
                    <a:pt x="24" y="112"/>
                    <a:pt x="28" y="122"/>
                    <a:pt x="39" y="127"/>
                  </a:cubicBezTo>
                  <a:cubicBezTo>
                    <a:pt x="50" y="132"/>
                    <a:pt x="61" y="106"/>
                    <a:pt x="94" y="112"/>
                  </a:cubicBezTo>
                  <a:cubicBezTo>
                    <a:pt x="127" y="119"/>
                    <a:pt x="131" y="115"/>
                    <a:pt x="141" y="105"/>
                  </a:cubicBezTo>
                  <a:cubicBezTo>
                    <a:pt x="152" y="94"/>
                    <a:pt x="144" y="72"/>
                    <a:pt x="97" y="72"/>
                  </a:cubicBezTo>
                  <a:cubicBezTo>
                    <a:pt x="79" y="72"/>
                    <a:pt x="71" y="62"/>
                    <a:pt x="71" y="47"/>
                  </a:cubicBezTo>
                  <a:cubicBezTo>
                    <a:pt x="71" y="33"/>
                    <a:pt x="63" y="0"/>
                    <a:pt x="63" y="0"/>
                  </a:cubicBezTo>
                  <a:lnTo>
                    <a:pt x="0" y="2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6" name="Freeform 1379"/>
            <p:cNvSpPr/>
            <p:nvPr/>
          </p:nvSpPr>
          <p:spPr bwMode="auto">
            <a:xfrm>
              <a:off x="4760914" y="4919664"/>
              <a:ext cx="68263" cy="63500"/>
            </a:xfrm>
            <a:custGeom>
              <a:avLst/>
              <a:gdLst>
                <a:gd name="T0" fmla="*/ 0 w 128"/>
                <a:gd name="T1" fmla="*/ 16 h 118"/>
                <a:gd name="T2" fmla="*/ 14 w 128"/>
                <a:gd name="T3" fmla="*/ 73 h 118"/>
                <a:gd name="T4" fmla="*/ 27 w 128"/>
                <a:gd name="T5" fmla="*/ 115 h 118"/>
                <a:gd name="T6" fmla="*/ 61 w 128"/>
                <a:gd name="T7" fmla="*/ 99 h 118"/>
                <a:gd name="T8" fmla="*/ 98 w 128"/>
                <a:gd name="T9" fmla="*/ 103 h 118"/>
                <a:gd name="T10" fmla="*/ 125 w 128"/>
                <a:gd name="T11" fmla="*/ 91 h 118"/>
                <a:gd name="T12" fmla="*/ 117 w 128"/>
                <a:gd name="T13" fmla="*/ 73 h 118"/>
                <a:gd name="T14" fmla="*/ 64 w 128"/>
                <a:gd name="T15" fmla="*/ 69 h 118"/>
                <a:gd name="T16" fmla="*/ 47 w 128"/>
                <a:gd name="T17" fmla="*/ 85 h 118"/>
                <a:gd name="T18" fmla="*/ 44 w 128"/>
                <a:gd name="T19" fmla="*/ 79 h 118"/>
                <a:gd name="T20" fmla="*/ 52 w 128"/>
                <a:gd name="T21" fmla="*/ 67 h 118"/>
                <a:gd name="T22" fmla="*/ 42 w 128"/>
                <a:gd name="T23" fmla="*/ 38 h 118"/>
                <a:gd name="T24" fmla="*/ 30 w 128"/>
                <a:gd name="T25" fmla="*/ 0 h 118"/>
                <a:gd name="T26" fmla="*/ 0 w 128"/>
                <a:gd name="T27" fmla="*/ 1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18">
                  <a:moveTo>
                    <a:pt x="0" y="16"/>
                  </a:moveTo>
                  <a:cubicBezTo>
                    <a:pt x="0" y="16"/>
                    <a:pt x="12" y="44"/>
                    <a:pt x="14" y="73"/>
                  </a:cubicBezTo>
                  <a:cubicBezTo>
                    <a:pt x="16" y="98"/>
                    <a:pt x="21" y="112"/>
                    <a:pt x="27" y="115"/>
                  </a:cubicBezTo>
                  <a:cubicBezTo>
                    <a:pt x="34" y="118"/>
                    <a:pt x="45" y="100"/>
                    <a:pt x="61" y="99"/>
                  </a:cubicBezTo>
                  <a:cubicBezTo>
                    <a:pt x="78" y="98"/>
                    <a:pt x="91" y="101"/>
                    <a:pt x="98" y="103"/>
                  </a:cubicBezTo>
                  <a:cubicBezTo>
                    <a:pt x="106" y="105"/>
                    <a:pt x="122" y="99"/>
                    <a:pt x="125" y="91"/>
                  </a:cubicBezTo>
                  <a:cubicBezTo>
                    <a:pt x="128" y="84"/>
                    <a:pt x="126" y="77"/>
                    <a:pt x="117" y="73"/>
                  </a:cubicBezTo>
                  <a:cubicBezTo>
                    <a:pt x="108" y="69"/>
                    <a:pt x="74" y="63"/>
                    <a:pt x="64" y="69"/>
                  </a:cubicBezTo>
                  <a:cubicBezTo>
                    <a:pt x="54" y="75"/>
                    <a:pt x="49" y="78"/>
                    <a:pt x="47" y="85"/>
                  </a:cubicBezTo>
                  <a:cubicBezTo>
                    <a:pt x="45" y="91"/>
                    <a:pt x="42" y="84"/>
                    <a:pt x="44" y="79"/>
                  </a:cubicBezTo>
                  <a:cubicBezTo>
                    <a:pt x="46" y="73"/>
                    <a:pt x="52" y="70"/>
                    <a:pt x="52" y="67"/>
                  </a:cubicBezTo>
                  <a:cubicBezTo>
                    <a:pt x="47" y="62"/>
                    <a:pt x="42" y="45"/>
                    <a:pt x="42" y="38"/>
                  </a:cubicBezTo>
                  <a:cubicBezTo>
                    <a:pt x="42" y="31"/>
                    <a:pt x="30" y="0"/>
                    <a:pt x="30" y="0"/>
                  </a:cubicBezTo>
                  <a:lnTo>
                    <a:pt x="0" y="16"/>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7" name="Freeform 1380"/>
            <p:cNvSpPr/>
            <p:nvPr/>
          </p:nvSpPr>
          <p:spPr bwMode="auto">
            <a:xfrm>
              <a:off x="4727576" y="4892676"/>
              <a:ext cx="142875" cy="73025"/>
            </a:xfrm>
            <a:custGeom>
              <a:avLst/>
              <a:gdLst>
                <a:gd name="T0" fmla="*/ 104 w 267"/>
                <a:gd name="T1" fmla="*/ 65 h 138"/>
                <a:gd name="T2" fmla="*/ 111 w 267"/>
                <a:gd name="T3" fmla="*/ 103 h 138"/>
                <a:gd name="T4" fmla="*/ 177 w 267"/>
                <a:gd name="T5" fmla="*/ 111 h 138"/>
                <a:gd name="T6" fmla="*/ 233 w 267"/>
                <a:gd name="T7" fmla="*/ 117 h 138"/>
                <a:gd name="T8" fmla="*/ 262 w 267"/>
                <a:gd name="T9" fmla="*/ 91 h 138"/>
                <a:gd name="T10" fmla="*/ 226 w 267"/>
                <a:gd name="T11" fmla="*/ 28 h 138"/>
                <a:gd name="T12" fmla="*/ 145 w 267"/>
                <a:gd name="T13" fmla="*/ 21 h 138"/>
                <a:gd name="T14" fmla="*/ 78 w 267"/>
                <a:gd name="T15" fmla="*/ 17 h 138"/>
                <a:gd name="T16" fmla="*/ 24 w 267"/>
                <a:gd name="T17" fmla="*/ 8 h 138"/>
                <a:gd name="T18" fmla="*/ 32 w 267"/>
                <a:gd name="T19" fmla="*/ 75 h 138"/>
                <a:gd name="T20" fmla="*/ 104 w 267"/>
                <a:gd name="T21" fmla="*/ 6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138">
                  <a:moveTo>
                    <a:pt x="104" y="65"/>
                  </a:moveTo>
                  <a:cubicBezTo>
                    <a:pt x="104" y="65"/>
                    <a:pt x="111" y="84"/>
                    <a:pt x="111" y="103"/>
                  </a:cubicBezTo>
                  <a:cubicBezTo>
                    <a:pt x="111" y="123"/>
                    <a:pt x="151" y="138"/>
                    <a:pt x="177" y="111"/>
                  </a:cubicBezTo>
                  <a:cubicBezTo>
                    <a:pt x="189" y="123"/>
                    <a:pt x="220" y="130"/>
                    <a:pt x="233" y="117"/>
                  </a:cubicBezTo>
                  <a:cubicBezTo>
                    <a:pt x="244" y="128"/>
                    <a:pt x="257" y="112"/>
                    <a:pt x="262" y="91"/>
                  </a:cubicBezTo>
                  <a:cubicBezTo>
                    <a:pt x="267" y="70"/>
                    <a:pt x="243" y="28"/>
                    <a:pt x="226" y="28"/>
                  </a:cubicBezTo>
                  <a:cubicBezTo>
                    <a:pt x="202" y="5"/>
                    <a:pt x="162" y="16"/>
                    <a:pt x="145" y="21"/>
                  </a:cubicBezTo>
                  <a:cubicBezTo>
                    <a:pt x="109" y="11"/>
                    <a:pt x="85" y="11"/>
                    <a:pt x="78" y="17"/>
                  </a:cubicBezTo>
                  <a:cubicBezTo>
                    <a:pt x="60" y="23"/>
                    <a:pt x="49" y="0"/>
                    <a:pt x="24" y="8"/>
                  </a:cubicBezTo>
                  <a:cubicBezTo>
                    <a:pt x="0" y="17"/>
                    <a:pt x="1" y="58"/>
                    <a:pt x="32" y="75"/>
                  </a:cubicBezTo>
                  <a:cubicBezTo>
                    <a:pt x="63" y="92"/>
                    <a:pt x="94" y="75"/>
                    <a:pt x="104" y="6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8" name="Freeform 1381"/>
            <p:cNvSpPr/>
            <p:nvPr/>
          </p:nvSpPr>
          <p:spPr bwMode="auto">
            <a:xfrm>
              <a:off x="4733926" y="4894264"/>
              <a:ext cx="119063" cy="65088"/>
            </a:xfrm>
            <a:custGeom>
              <a:avLst/>
              <a:gdLst>
                <a:gd name="T0" fmla="*/ 87 w 222"/>
                <a:gd name="T1" fmla="*/ 33 h 120"/>
                <a:gd name="T2" fmla="*/ 81 w 222"/>
                <a:gd name="T3" fmla="*/ 63 h 120"/>
                <a:gd name="T4" fmla="*/ 25 w 222"/>
                <a:gd name="T5" fmla="*/ 67 h 120"/>
                <a:gd name="T6" fmla="*/ 1 w 222"/>
                <a:gd name="T7" fmla="*/ 28 h 120"/>
                <a:gd name="T8" fmla="*/ 45 w 222"/>
                <a:gd name="T9" fmla="*/ 13 h 120"/>
                <a:gd name="T10" fmla="*/ 78 w 222"/>
                <a:gd name="T11" fmla="*/ 12 h 120"/>
                <a:gd name="T12" fmla="*/ 124 w 222"/>
                <a:gd name="T13" fmla="*/ 17 h 120"/>
                <a:gd name="T14" fmla="*/ 149 w 222"/>
                <a:gd name="T15" fmla="*/ 17 h 120"/>
                <a:gd name="T16" fmla="*/ 208 w 222"/>
                <a:gd name="T17" fmla="*/ 26 h 120"/>
                <a:gd name="T18" fmla="*/ 221 w 222"/>
                <a:gd name="T19" fmla="*/ 72 h 120"/>
                <a:gd name="T20" fmla="*/ 209 w 222"/>
                <a:gd name="T21" fmla="*/ 114 h 120"/>
                <a:gd name="T22" fmla="*/ 168 w 222"/>
                <a:gd name="T23" fmla="*/ 103 h 120"/>
                <a:gd name="T24" fmla="*/ 163 w 222"/>
                <a:gd name="T25" fmla="*/ 31 h 120"/>
                <a:gd name="T26" fmla="*/ 161 w 222"/>
                <a:gd name="T27" fmla="*/ 51 h 120"/>
                <a:gd name="T28" fmla="*/ 161 w 222"/>
                <a:gd name="T29" fmla="*/ 103 h 120"/>
                <a:gd name="T30" fmla="*/ 135 w 222"/>
                <a:gd name="T31" fmla="*/ 116 h 120"/>
                <a:gd name="T32" fmla="*/ 103 w 222"/>
                <a:gd name="T33" fmla="*/ 98 h 120"/>
                <a:gd name="T34" fmla="*/ 96 w 222"/>
                <a:gd name="T35" fmla="*/ 57 h 120"/>
                <a:gd name="T36" fmla="*/ 87 w 222"/>
                <a:gd name="T37" fmla="*/ 3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20">
                  <a:moveTo>
                    <a:pt x="87" y="33"/>
                  </a:moveTo>
                  <a:cubicBezTo>
                    <a:pt x="87" y="33"/>
                    <a:pt x="96" y="55"/>
                    <a:pt x="81" y="63"/>
                  </a:cubicBezTo>
                  <a:cubicBezTo>
                    <a:pt x="65" y="70"/>
                    <a:pt x="43" y="76"/>
                    <a:pt x="25" y="67"/>
                  </a:cubicBezTo>
                  <a:cubicBezTo>
                    <a:pt x="6" y="59"/>
                    <a:pt x="0" y="41"/>
                    <a:pt x="1" y="28"/>
                  </a:cubicBezTo>
                  <a:cubicBezTo>
                    <a:pt x="2" y="15"/>
                    <a:pt x="21" y="0"/>
                    <a:pt x="45" y="13"/>
                  </a:cubicBezTo>
                  <a:cubicBezTo>
                    <a:pt x="70" y="26"/>
                    <a:pt x="67" y="14"/>
                    <a:pt x="78" y="12"/>
                  </a:cubicBezTo>
                  <a:cubicBezTo>
                    <a:pt x="88" y="9"/>
                    <a:pt x="112" y="14"/>
                    <a:pt x="124" y="17"/>
                  </a:cubicBezTo>
                  <a:cubicBezTo>
                    <a:pt x="137" y="20"/>
                    <a:pt x="138" y="21"/>
                    <a:pt x="149" y="17"/>
                  </a:cubicBezTo>
                  <a:cubicBezTo>
                    <a:pt x="160" y="13"/>
                    <a:pt x="194" y="8"/>
                    <a:pt x="208" y="26"/>
                  </a:cubicBezTo>
                  <a:cubicBezTo>
                    <a:pt x="222" y="43"/>
                    <a:pt x="221" y="53"/>
                    <a:pt x="221" y="72"/>
                  </a:cubicBezTo>
                  <a:cubicBezTo>
                    <a:pt x="221" y="91"/>
                    <a:pt x="222" y="107"/>
                    <a:pt x="209" y="114"/>
                  </a:cubicBezTo>
                  <a:cubicBezTo>
                    <a:pt x="196" y="120"/>
                    <a:pt x="175" y="114"/>
                    <a:pt x="168" y="103"/>
                  </a:cubicBezTo>
                  <a:cubicBezTo>
                    <a:pt x="172" y="85"/>
                    <a:pt x="168" y="42"/>
                    <a:pt x="163" y="31"/>
                  </a:cubicBezTo>
                  <a:cubicBezTo>
                    <a:pt x="159" y="20"/>
                    <a:pt x="157" y="38"/>
                    <a:pt x="161" y="51"/>
                  </a:cubicBezTo>
                  <a:cubicBezTo>
                    <a:pt x="164" y="64"/>
                    <a:pt x="165" y="99"/>
                    <a:pt x="161" y="103"/>
                  </a:cubicBezTo>
                  <a:cubicBezTo>
                    <a:pt x="158" y="107"/>
                    <a:pt x="150" y="115"/>
                    <a:pt x="135" y="116"/>
                  </a:cubicBezTo>
                  <a:cubicBezTo>
                    <a:pt x="121" y="117"/>
                    <a:pt x="103" y="108"/>
                    <a:pt x="103" y="98"/>
                  </a:cubicBezTo>
                  <a:cubicBezTo>
                    <a:pt x="103" y="87"/>
                    <a:pt x="100" y="61"/>
                    <a:pt x="96" y="57"/>
                  </a:cubicBezTo>
                  <a:cubicBezTo>
                    <a:pt x="99" y="44"/>
                    <a:pt x="98" y="37"/>
                    <a:pt x="87" y="3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9" name="Freeform 1382"/>
            <p:cNvSpPr/>
            <p:nvPr/>
          </p:nvSpPr>
          <p:spPr bwMode="auto">
            <a:xfrm>
              <a:off x="4849814" y="4910139"/>
              <a:ext cx="17463" cy="46038"/>
            </a:xfrm>
            <a:custGeom>
              <a:avLst/>
              <a:gdLst>
                <a:gd name="T0" fmla="*/ 0 w 33"/>
                <a:gd name="T1" fmla="*/ 0 h 87"/>
                <a:gd name="T2" fmla="*/ 27 w 33"/>
                <a:gd name="T3" fmla="*/ 31 h 87"/>
                <a:gd name="T4" fmla="*/ 19 w 33"/>
                <a:gd name="T5" fmla="*/ 81 h 87"/>
                <a:gd name="T6" fmla="*/ 8 w 33"/>
                <a:gd name="T7" fmla="*/ 79 h 87"/>
                <a:gd name="T8" fmla="*/ 0 w 33"/>
                <a:gd name="T9" fmla="*/ 0 h 87"/>
              </a:gdLst>
              <a:ahLst/>
              <a:cxnLst>
                <a:cxn ang="0">
                  <a:pos x="T0" y="T1"/>
                </a:cxn>
                <a:cxn ang="0">
                  <a:pos x="T2" y="T3"/>
                </a:cxn>
                <a:cxn ang="0">
                  <a:pos x="T4" y="T5"/>
                </a:cxn>
                <a:cxn ang="0">
                  <a:pos x="T6" y="T7"/>
                </a:cxn>
                <a:cxn ang="0">
                  <a:pos x="T8" y="T9"/>
                </a:cxn>
              </a:cxnLst>
              <a:rect l="0" t="0" r="r" b="b"/>
              <a:pathLst>
                <a:path w="33" h="87">
                  <a:moveTo>
                    <a:pt x="0" y="0"/>
                  </a:moveTo>
                  <a:cubicBezTo>
                    <a:pt x="0" y="0"/>
                    <a:pt x="21" y="13"/>
                    <a:pt x="27" y="31"/>
                  </a:cubicBezTo>
                  <a:cubicBezTo>
                    <a:pt x="33" y="50"/>
                    <a:pt x="30" y="70"/>
                    <a:pt x="19" y="81"/>
                  </a:cubicBezTo>
                  <a:cubicBezTo>
                    <a:pt x="13" y="87"/>
                    <a:pt x="8" y="83"/>
                    <a:pt x="8" y="79"/>
                  </a:cubicBezTo>
                  <a:cubicBezTo>
                    <a:pt x="12" y="64"/>
                    <a:pt x="19" y="31"/>
                    <a:pt x="0" y="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0" name="Freeform 1383"/>
            <p:cNvSpPr/>
            <p:nvPr/>
          </p:nvSpPr>
          <p:spPr bwMode="auto">
            <a:xfrm>
              <a:off x="4748214" y="4918076"/>
              <a:ext cx="25400" cy="12700"/>
            </a:xfrm>
            <a:custGeom>
              <a:avLst/>
              <a:gdLst>
                <a:gd name="T0" fmla="*/ 15 w 47"/>
                <a:gd name="T1" fmla="*/ 22 h 24"/>
                <a:gd name="T2" fmla="*/ 14 w 47"/>
                <a:gd name="T3" fmla="*/ 20 h 24"/>
                <a:gd name="T4" fmla="*/ 16 w 47"/>
                <a:gd name="T5" fmla="*/ 20 h 24"/>
                <a:gd name="T6" fmla="*/ 23 w 47"/>
                <a:gd name="T7" fmla="*/ 21 h 24"/>
                <a:gd name="T8" fmla="*/ 41 w 47"/>
                <a:gd name="T9" fmla="*/ 13 h 24"/>
                <a:gd name="T10" fmla="*/ 44 w 47"/>
                <a:gd name="T11" fmla="*/ 9 h 24"/>
                <a:gd name="T12" fmla="*/ 40 w 47"/>
                <a:gd name="T13" fmla="*/ 5 h 24"/>
                <a:gd name="T14" fmla="*/ 28 w 47"/>
                <a:gd name="T15" fmla="*/ 3 h 24"/>
                <a:gd name="T16" fmla="*/ 4 w 47"/>
                <a:gd name="T17" fmla="*/ 18 h 24"/>
                <a:gd name="T18" fmla="*/ 4 w 47"/>
                <a:gd name="T19" fmla="*/ 18 h 24"/>
                <a:gd name="T20" fmla="*/ 2 w 47"/>
                <a:gd name="T21" fmla="*/ 19 h 24"/>
                <a:gd name="T22" fmla="*/ 1 w 47"/>
                <a:gd name="T23" fmla="*/ 17 h 24"/>
                <a:gd name="T24" fmla="*/ 28 w 47"/>
                <a:gd name="T25" fmla="*/ 0 h 24"/>
                <a:gd name="T26" fmla="*/ 41 w 47"/>
                <a:gd name="T27" fmla="*/ 2 h 24"/>
                <a:gd name="T28" fmla="*/ 47 w 47"/>
                <a:gd name="T29" fmla="*/ 9 h 24"/>
                <a:gd name="T30" fmla="*/ 44 w 47"/>
                <a:gd name="T31" fmla="*/ 15 h 24"/>
                <a:gd name="T32" fmla="*/ 23 w 47"/>
                <a:gd name="T33" fmla="*/ 24 h 24"/>
                <a:gd name="T34" fmla="*/ 15 w 47"/>
                <a:gd name="T35"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5" y="22"/>
                  </a:moveTo>
                  <a:cubicBezTo>
                    <a:pt x="14" y="22"/>
                    <a:pt x="14" y="21"/>
                    <a:pt x="14" y="20"/>
                  </a:cubicBezTo>
                  <a:cubicBezTo>
                    <a:pt x="15" y="19"/>
                    <a:pt x="16" y="19"/>
                    <a:pt x="16" y="20"/>
                  </a:cubicBezTo>
                  <a:cubicBezTo>
                    <a:pt x="18" y="20"/>
                    <a:pt x="21" y="21"/>
                    <a:pt x="23" y="21"/>
                  </a:cubicBezTo>
                  <a:cubicBezTo>
                    <a:pt x="29" y="21"/>
                    <a:pt x="37" y="18"/>
                    <a:pt x="41" y="13"/>
                  </a:cubicBezTo>
                  <a:cubicBezTo>
                    <a:pt x="43" y="11"/>
                    <a:pt x="44" y="10"/>
                    <a:pt x="44" y="9"/>
                  </a:cubicBezTo>
                  <a:cubicBezTo>
                    <a:pt x="44" y="8"/>
                    <a:pt x="43" y="6"/>
                    <a:pt x="40" y="5"/>
                  </a:cubicBezTo>
                  <a:cubicBezTo>
                    <a:pt x="37" y="4"/>
                    <a:pt x="33" y="3"/>
                    <a:pt x="28" y="3"/>
                  </a:cubicBezTo>
                  <a:cubicBezTo>
                    <a:pt x="11" y="3"/>
                    <a:pt x="5" y="15"/>
                    <a:pt x="4" y="18"/>
                  </a:cubicBezTo>
                  <a:cubicBezTo>
                    <a:pt x="4" y="18"/>
                    <a:pt x="4" y="18"/>
                    <a:pt x="4" y="18"/>
                  </a:cubicBezTo>
                  <a:cubicBezTo>
                    <a:pt x="3" y="19"/>
                    <a:pt x="2" y="20"/>
                    <a:pt x="2" y="19"/>
                  </a:cubicBezTo>
                  <a:cubicBezTo>
                    <a:pt x="1" y="19"/>
                    <a:pt x="0" y="18"/>
                    <a:pt x="1" y="17"/>
                  </a:cubicBezTo>
                  <a:cubicBezTo>
                    <a:pt x="1" y="17"/>
                    <a:pt x="7" y="0"/>
                    <a:pt x="28" y="0"/>
                  </a:cubicBezTo>
                  <a:cubicBezTo>
                    <a:pt x="33" y="0"/>
                    <a:pt x="38" y="1"/>
                    <a:pt x="41" y="2"/>
                  </a:cubicBezTo>
                  <a:cubicBezTo>
                    <a:pt x="44" y="4"/>
                    <a:pt x="47" y="6"/>
                    <a:pt x="47" y="9"/>
                  </a:cubicBezTo>
                  <a:cubicBezTo>
                    <a:pt x="47" y="11"/>
                    <a:pt x="46" y="13"/>
                    <a:pt x="44" y="15"/>
                  </a:cubicBezTo>
                  <a:cubicBezTo>
                    <a:pt x="38" y="21"/>
                    <a:pt x="30" y="24"/>
                    <a:pt x="23" y="24"/>
                  </a:cubicBezTo>
                  <a:cubicBezTo>
                    <a:pt x="20" y="24"/>
                    <a:pt x="17" y="23"/>
                    <a:pt x="15" y="2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1" name="Freeform 1384"/>
            <p:cNvSpPr/>
            <p:nvPr/>
          </p:nvSpPr>
          <p:spPr bwMode="auto">
            <a:xfrm>
              <a:off x="4610101" y="4603751"/>
              <a:ext cx="233363" cy="173038"/>
            </a:xfrm>
            <a:custGeom>
              <a:avLst/>
              <a:gdLst>
                <a:gd name="T0" fmla="*/ 22 w 438"/>
                <a:gd name="T1" fmla="*/ 271 h 324"/>
                <a:gd name="T2" fmla="*/ 45 w 438"/>
                <a:gd name="T3" fmla="*/ 324 h 324"/>
                <a:gd name="T4" fmla="*/ 398 w 438"/>
                <a:gd name="T5" fmla="*/ 321 h 324"/>
                <a:gd name="T6" fmla="*/ 418 w 438"/>
                <a:gd name="T7" fmla="*/ 209 h 324"/>
                <a:gd name="T8" fmla="*/ 438 w 438"/>
                <a:gd name="T9" fmla="*/ 213 h 324"/>
                <a:gd name="T10" fmla="*/ 421 w 438"/>
                <a:gd name="T11" fmla="*/ 174 h 324"/>
                <a:gd name="T12" fmla="*/ 396 w 438"/>
                <a:gd name="T13" fmla="*/ 132 h 324"/>
                <a:gd name="T14" fmla="*/ 415 w 438"/>
                <a:gd name="T15" fmla="*/ 101 h 324"/>
                <a:gd name="T16" fmla="*/ 366 w 438"/>
                <a:gd name="T17" fmla="*/ 90 h 324"/>
                <a:gd name="T18" fmla="*/ 266 w 438"/>
                <a:gd name="T19" fmla="*/ 43 h 324"/>
                <a:gd name="T20" fmla="*/ 256 w 438"/>
                <a:gd name="T21" fmla="*/ 0 h 324"/>
                <a:gd name="T22" fmla="*/ 220 w 438"/>
                <a:gd name="T23" fmla="*/ 36 h 324"/>
                <a:gd name="T24" fmla="*/ 110 w 438"/>
                <a:gd name="T25" fmla="*/ 64 h 324"/>
                <a:gd name="T26" fmla="*/ 38 w 438"/>
                <a:gd name="T27" fmla="*/ 136 h 324"/>
                <a:gd name="T28" fmla="*/ 18 w 438"/>
                <a:gd name="T29" fmla="*/ 113 h 324"/>
                <a:gd name="T30" fmla="*/ 31 w 438"/>
                <a:gd name="T31" fmla="*/ 160 h 324"/>
                <a:gd name="T32" fmla="*/ 8 w 438"/>
                <a:gd name="T33" fmla="*/ 137 h 324"/>
                <a:gd name="T34" fmla="*/ 23 w 438"/>
                <a:gd name="T35" fmla="*/ 194 h 324"/>
                <a:gd name="T36" fmla="*/ 22 w 438"/>
                <a:gd name="T37" fmla="*/ 27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324">
                  <a:moveTo>
                    <a:pt x="22" y="271"/>
                  </a:moveTo>
                  <a:cubicBezTo>
                    <a:pt x="12" y="310"/>
                    <a:pt x="45" y="324"/>
                    <a:pt x="45" y="324"/>
                  </a:cubicBezTo>
                  <a:cubicBezTo>
                    <a:pt x="45" y="324"/>
                    <a:pt x="182" y="321"/>
                    <a:pt x="398" y="321"/>
                  </a:cubicBezTo>
                  <a:cubicBezTo>
                    <a:pt x="438" y="281"/>
                    <a:pt x="432" y="233"/>
                    <a:pt x="418" y="209"/>
                  </a:cubicBezTo>
                  <a:cubicBezTo>
                    <a:pt x="430" y="221"/>
                    <a:pt x="438" y="213"/>
                    <a:pt x="438" y="213"/>
                  </a:cubicBezTo>
                  <a:cubicBezTo>
                    <a:pt x="432" y="213"/>
                    <a:pt x="425" y="202"/>
                    <a:pt x="421" y="174"/>
                  </a:cubicBezTo>
                  <a:cubicBezTo>
                    <a:pt x="416" y="145"/>
                    <a:pt x="396" y="132"/>
                    <a:pt x="396" y="132"/>
                  </a:cubicBezTo>
                  <a:cubicBezTo>
                    <a:pt x="414" y="126"/>
                    <a:pt x="415" y="101"/>
                    <a:pt x="415" y="101"/>
                  </a:cubicBezTo>
                  <a:cubicBezTo>
                    <a:pt x="411" y="117"/>
                    <a:pt x="384" y="119"/>
                    <a:pt x="366" y="90"/>
                  </a:cubicBezTo>
                  <a:cubicBezTo>
                    <a:pt x="347" y="60"/>
                    <a:pt x="307" y="43"/>
                    <a:pt x="266" y="43"/>
                  </a:cubicBezTo>
                  <a:cubicBezTo>
                    <a:pt x="290" y="12"/>
                    <a:pt x="256" y="0"/>
                    <a:pt x="256" y="0"/>
                  </a:cubicBezTo>
                  <a:cubicBezTo>
                    <a:pt x="256" y="30"/>
                    <a:pt x="220" y="36"/>
                    <a:pt x="220" y="36"/>
                  </a:cubicBezTo>
                  <a:cubicBezTo>
                    <a:pt x="220" y="36"/>
                    <a:pt x="135" y="39"/>
                    <a:pt x="110" y="64"/>
                  </a:cubicBezTo>
                  <a:cubicBezTo>
                    <a:pt x="65" y="64"/>
                    <a:pt x="46" y="90"/>
                    <a:pt x="38" y="136"/>
                  </a:cubicBezTo>
                  <a:cubicBezTo>
                    <a:pt x="27" y="136"/>
                    <a:pt x="18" y="113"/>
                    <a:pt x="18" y="113"/>
                  </a:cubicBezTo>
                  <a:cubicBezTo>
                    <a:pt x="18" y="131"/>
                    <a:pt x="31" y="160"/>
                    <a:pt x="31" y="160"/>
                  </a:cubicBezTo>
                  <a:cubicBezTo>
                    <a:pt x="11" y="160"/>
                    <a:pt x="8" y="137"/>
                    <a:pt x="8" y="137"/>
                  </a:cubicBezTo>
                  <a:cubicBezTo>
                    <a:pt x="0" y="146"/>
                    <a:pt x="0" y="186"/>
                    <a:pt x="23" y="194"/>
                  </a:cubicBezTo>
                  <a:cubicBezTo>
                    <a:pt x="23" y="194"/>
                    <a:pt x="0" y="224"/>
                    <a:pt x="22" y="271"/>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2" name="Freeform 1385"/>
            <p:cNvSpPr/>
            <p:nvPr/>
          </p:nvSpPr>
          <p:spPr bwMode="auto">
            <a:xfrm>
              <a:off x="4621214" y="4705351"/>
              <a:ext cx="222250" cy="71438"/>
            </a:xfrm>
            <a:custGeom>
              <a:avLst/>
              <a:gdLst>
                <a:gd name="T0" fmla="*/ 24 w 416"/>
                <a:gd name="T1" fmla="*/ 135 h 135"/>
                <a:gd name="T2" fmla="*/ 377 w 416"/>
                <a:gd name="T3" fmla="*/ 132 h 135"/>
                <a:gd name="T4" fmla="*/ 398 w 416"/>
                <a:gd name="T5" fmla="*/ 21 h 135"/>
                <a:gd name="T6" fmla="*/ 392 w 416"/>
                <a:gd name="T7" fmla="*/ 94 h 135"/>
                <a:gd name="T8" fmla="*/ 368 w 416"/>
                <a:gd name="T9" fmla="*/ 93 h 135"/>
                <a:gd name="T10" fmla="*/ 368 w 416"/>
                <a:gd name="T11" fmla="*/ 78 h 135"/>
                <a:gd name="T12" fmla="*/ 358 w 416"/>
                <a:gd name="T13" fmla="*/ 58 h 135"/>
                <a:gd name="T14" fmla="*/ 336 w 416"/>
                <a:gd name="T15" fmla="*/ 46 h 135"/>
                <a:gd name="T16" fmla="*/ 343 w 416"/>
                <a:gd name="T17" fmla="*/ 69 h 135"/>
                <a:gd name="T18" fmla="*/ 310 w 416"/>
                <a:gd name="T19" fmla="*/ 42 h 135"/>
                <a:gd name="T20" fmla="*/ 276 w 416"/>
                <a:gd name="T21" fmla="*/ 14 h 135"/>
                <a:gd name="T22" fmla="*/ 284 w 416"/>
                <a:gd name="T23" fmla="*/ 44 h 135"/>
                <a:gd name="T24" fmla="*/ 231 w 416"/>
                <a:gd name="T25" fmla="*/ 0 h 135"/>
                <a:gd name="T26" fmla="*/ 219 w 416"/>
                <a:gd name="T27" fmla="*/ 47 h 135"/>
                <a:gd name="T28" fmla="*/ 214 w 416"/>
                <a:gd name="T29" fmla="*/ 65 h 135"/>
                <a:gd name="T30" fmla="*/ 207 w 416"/>
                <a:gd name="T31" fmla="*/ 52 h 135"/>
                <a:gd name="T32" fmla="*/ 185 w 416"/>
                <a:gd name="T33" fmla="*/ 36 h 135"/>
                <a:gd name="T34" fmla="*/ 146 w 416"/>
                <a:gd name="T35" fmla="*/ 10 h 135"/>
                <a:gd name="T36" fmla="*/ 162 w 416"/>
                <a:gd name="T37" fmla="*/ 47 h 135"/>
                <a:gd name="T38" fmla="*/ 119 w 416"/>
                <a:gd name="T39" fmla="*/ 17 h 135"/>
                <a:gd name="T40" fmla="*/ 128 w 416"/>
                <a:gd name="T41" fmla="*/ 61 h 135"/>
                <a:gd name="T42" fmla="*/ 95 w 416"/>
                <a:gd name="T43" fmla="*/ 44 h 135"/>
                <a:gd name="T44" fmla="*/ 72 w 416"/>
                <a:gd name="T45" fmla="*/ 16 h 135"/>
                <a:gd name="T46" fmla="*/ 69 w 416"/>
                <a:gd name="T47" fmla="*/ 55 h 135"/>
                <a:gd name="T48" fmla="*/ 39 w 416"/>
                <a:gd name="T49" fmla="*/ 75 h 135"/>
                <a:gd name="T50" fmla="*/ 39 w 416"/>
                <a:gd name="T51" fmla="*/ 96 h 135"/>
                <a:gd name="T52" fmla="*/ 5 w 416"/>
                <a:gd name="T53" fmla="*/ 96 h 135"/>
                <a:gd name="T54" fmla="*/ 0 w 416"/>
                <a:gd name="T55" fmla="*/ 101 h 135"/>
                <a:gd name="T56" fmla="*/ 24 w 416"/>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6" h="135">
                  <a:moveTo>
                    <a:pt x="24" y="135"/>
                  </a:moveTo>
                  <a:cubicBezTo>
                    <a:pt x="24" y="135"/>
                    <a:pt x="161" y="132"/>
                    <a:pt x="377" y="132"/>
                  </a:cubicBezTo>
                  <a:cubicBezTo>
                    <a:pt x="416" y="93"/>
                    <a:pt x="411" y="45"/>
                    <a:pt x="398" y="21"/>
                  </a:cubicBezTo>
                  <a:cubicBezTo>
                    <a:pt x="412" y="54"/>
                    <a:pt x="392" y="94"/>
                    <a:pt x="392" y="94"/>
                  </a:cubicBezTo>
                  <a:cubicBezTo>
                    <a:pt x="381" y="88"/>
                    <a:pt x="368" y="93"/>
                    <a:pt x="368" y="93"/>
                  </a:cubicBezTo>
                  <a:cubicBezTo>
                    <a:pt x="368" y="78"/>
                    <a:pt x="368" y="78"/>
                    <a:pt x="368" y="78"/>
                  </a:cubicBezTo>
                  <a:cubicBezTo>
                    <a:pt x="368" y="78"/>
                    <a:pt x="364" y="67"/>
                    <a:pt x="358" y="58"/>
                  </a:cubicBezTo>
                  <a:cubicBezTo>
                    <a:pt x="352" y="50"/>
                    <a:pt x="336" y="46"/>
                    <a:pt x="336" y="46"/>
                  </a:cubicBezTo>
                  <a:cubicBezTo>
                    <a:pt x="336" y="46"/>
                    <a:pt x="341" y="51"/>
                    <a:pt x="343" y="69"/>
                  </a:cubicBezTo>
                  <a:cubicBezTo>
                    <a:pt x="336" y="62"/>
                    <a:pt x="325" y="47"/>
                    <a:pt x="310" y="42"/>
                  </a:cubicBezTo>
                  <a:cubicBezTo>
                    <a:pt x="295" y="37"/>
                    <a:pt x="280" y="21"/>
                    <a:pt x="276" y="14"/>
                  </a:cubicBezTo>
                  <a:cubicBezTo>
                    <a:pt x="274" y="20"/>
                    <a:pt x="271" y="39"/>
                    <a:pt x="284" y="44"/>
                  </a:cubicBezTo>
                  <a:cubicBezTo>
                    <a:pt x="259" y="44"/>
                    <a:pt x="238" y="20"/>
                    <a:pt x="231" y="0"/>
                  </a:cubicBezTo>
                  <a:cubicBezTo>
                    <a:pt x="233" y="16"/>
                    <a:pt x="226" y="41"/>
                    <a:pt x="219" y="47"/>
                  </a:cubicBezTo>
                  <a:cubicBezTo>
                    <a:pt x="212" y="54"/>
                    <a:pt x="214" y="65"/>
                    <a:pt x="214" y="65"/>
                  </a:cubicBezTo>
                  <a:cubicBezTo>
                    <a:pt x="214" y="65"/>
                    <a:pt x="209" y="61"/>
                    <a:pt x="207" y="52"/>
                  </a:cubicBezTo>
                  <a:cubicBezTo>
                    <a:pt x="206" y="43"/>
                    <a:pt x="201" y="38"/>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8" y="34"/>
                    <a:pt x="72" y="16"/>
                    <a:pt x="72" y="16"/>
                  </a:cubicBezTo>
                  <a:cubicBezTo>
                    <a:pt x="72" y="16"/>
                    <a:pt x="74" y="41"/>
                    <a:pt x="69" y="55"/>
                  </a:cubicBezTo>
                  <a:cubicBezTo>
                    <a:pt x="64" y="69"/>
                    <a:pt x="39" y="75"/>
                    <a:pt x="39" y="75"/>
                  </a:cubicBezTo>
                  <a:cubicBezTo>
                    <a:pt x="39" y="96"/>
                    <a:pt x="39" y="96"/>
                    <a:pt x="39" y="96"/>
                  </a:cubicBezTo>
                  <a:cubicBezTo>
                    <a:pt x="21" y="83"/>
                    <a:pt x="5" y="96"/>
                    <a:pt x="5" y="96"/>
                  </a:cubicBezTo>
                  <a:cubicBezTo>
                    <a:pt x="4" y="96"/>
                    <a:pt x="2" y="98"/>
                    <a:pt x="0" y="101"/>
                  </a:cubicBezTo>
                  <a:cubicBezTo>
                    <a:pt x="3" y="126"/>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3" name="Freeform 1386"/>
            <p:cNvSpPr/>
            <p:nvPr/>
          </p:nvSpPr>
          <p:spPr bwMode="auto">
            <a:xfrm>
              <a:off x="4610101" y="4664076"/>
              <a:ext cx="22225" cy="42863"/>
            </a:xfrm>
            <a:custGeom>
              <a:avLst/>
              <a:gdLst>
                <a:gd name="T0" fmla="*/ 18 w 41"/>
                <a:gd name="T1" fmla="*/ 0 h 81"/>
                <a:gd name="T2" fmla="*/ 31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1 h 81"/>
                <a:gd name="T18" fmla="*/ 41 w 41"/>
                <a:gd name="T19" fmla="*/ 27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1" y="47"/>
                    <a:pt x="31" y="47"/>
                  </a:cubicBezTo>
                  <a:cubicBezTo>
                    <a:pt x="11" y="47"/>
                    <a:pt x="8" y="24"/>
                    <a:pt x="8" y="24"/>
                  </a:cubicBezTo>
                  <a:cubicBezTo>
                    <a:pt x="0" y="33"/>
                    <a:pt x="0" y="73"/>
                    <a:pt x="23" y="81"/>
                  </a:cubicBezTo>
                  <a:cubicBezTo>
                    <a:pt x="33" y="78"/>
                    <a:pt x="33" y="78"/>
                    <a:pt x="33" y="78"/>
                  </a:cubicBezTo>
                  <a:cubicBezTo>
                    <a:pt x="33" y="78"/>
                    <a:pt x="13" y="70"/>
                    <a:pt x="9" y="58"/>
                  </a:cubicBezTo>
                  <a:cubicBezTo>
                    <a:pt x="5" y="46"/>
                    <a:pt x="6" y="34"/>
                    <a:pt x="7" y="29"/>
                  </a:cubicBezTo>
                  <a:cubicBezTo>
                    <a:pt x="9" y="40"/>
                    <a:pt x="15" y="52"/>
                    <a:pt x="35" y="49"/>
                  </a:cubicBezTo>
                  <a:cubicBezTo>
                    <a:pt x="27" y="34"/>
                    <a:pt x="21" y="15"/>
                    <a:pt x="21" y="11"/>
                  </a:cubicBezTo>
                  <a:cubicBezTo>
                    <a:pt x="29" y="23"/>
                    <a:pt x="33" y="27"/>
                    <a:pt x="41" y="27"/>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4" name="Freeform 1387"/>
            <p:cNvSpPr/>
            <p:nvPr/>
          </p:nvSpPr>
          <p:spPr bwMode="auto">
            <a:xfrm>
              <a:off x="4630739" y="4603751"/>
              <a:ext cx="212725" cy="115888"/>
            </a:xfrm>
            <a:custGeom>
              <a:avLst/>
              <a:gdLst>
                <a:gd name="T0" fmla="*/ 383 w 400"/>
                <a:gd name="T1" fmla="*/ 174 h 216"/>
                <a:gd name="T2" fmla="*/ 358 w 400"/>
                <a:gd name="T3" fmla="*/ 132 h 216"/>
                <a:gd name="T4" fmla="*/ 377 w 400"/>
                <a:gd name="T5" fmla="*/ 101 h 216"/>
                <a:gd name="T6" fmla="*/ 328 w 400"/>
                <a:gd name="T7" fmla="*/ 90 h 216"/>
                <a:gd name="T8" fmla="*/ 228 w 400"/>
                <a:gd name="T9" fmla="*/ 43 h 216"/>
                <a:gd name="T10" fmla="*/ 218 w 400"/>
                <a:gd name="T11" fmla="*/ 0 h 216"/>
                <a:gd name="T12" fmla="*/ 182 w 400"/>
                <a:gd name="T13" fmla="*/ 36 h 216"/>
                <a:gd name="T14" fmla="*/ 72 w 400"/>
                <a:gd name="T15" fmla="*/ 64 h 216"/>
                <a:gd name="T16" fmla="*/ 0 w 400"/>
                <a:gd name="T17" fmla="*/ 136 h 216"/>
                <a:gd name="T18" fmla="*/ 53 w 400"/>
                <a:gd name="T19" fmla="*/ 72 h 216"/>
                <a:gd name="T20" fmla="*/ 88 w 400"/>
                <a:gd name="T21" fmla="*/ 78 h 216"/>
                <a:gd name="T22" fmla="*/ 107 w 400"/>
                <a:gd name="T23" fmla="*/ 77 h 216"/>
                <a:gd name="T24" fmla="*/ 90 w 400"/>
                <a:gd name="T25" fmla="*/ 76 h 216"/>
                <a:gd name="T26" fmla="*/ 75 w 400"/>
                <a:gd name="T27" fmla="*/ 65 h 216"/>
                <a:gd name="T28" fmla="*/ 126 w 400"/>
                <a:gd name="T29" fmla="*/ 47 h 216"/>
                <a:gd name="T30" fmla="*/ 222 w 400"/>
                <a:gd name="T31" fmla="*/ 7 h 216"/>
                <a:gd name="T32" fmla="*/ 218 w 400"/>
                <a:gd name="T33" fmla="*/ 49 h 216"/>
                <a:gd name="T34" fmla="*/ 305 w 400"/>
                <a:gd name="T35" fmla="*/ 72 h 216"/>
                <a:gd name="T36" fmla="*/ 370 w 400"/>
                <a:gd name="T37" fmla="*/ 113 h 216"/>
                <a:gd name="T38" fmla="*/ 341 w 400"/>
                <a:gd name="T39" fmla="*/ 129 h 216"/>
                <a:gd name="T40" fmla="*/ 376 w 400"/>
                <a:gd name="T41" fmla="*/ 163 h 216"/>
                <a:gd name="T42" fmla="*/ 400 w 400"/>
                <a:gd name="T43" fmla="*/ 213 h 216"/>
                <a:gd name="T44" fmla="*/ 383 w 400"/>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6">
                  <a:moveTo>
                    <a:pt x="383" y="174"/>
                  </a:moveTo>
                  <a:cubicBezTo>
                    <a:pt x="378" y="145"/>
                    <a:pt x="358" y="132"/>
                    <a:pt x="358" y="132"/>
                  </a:cubicBezTo>
                  <a:cubicBezTo>
                    <a:pt x="376" y="126"/>
                    <a:pt x="377" y="101"/>
                    <a:pt x="377" y="101"/>
                  </a:cubicBezTo>
                  <a:cubicBezTo>
                    <a:pt x="373" y="117"/>
                    <a:pt x="346" y="119"/>
                    <a:pt x="328" y="90"/>
                  </a:cubicBezTo>
                  <a:cubicBezTo>
                    <a:pt x="309" y="60"/>
                    <a:pt x="269" y="43"/>
                    <a:pt x="228" y="43"/>
                  </a:cubicBezTo>
                  <a:cubicBezTo>
                    <a:pt x="252" y="12"/>
                    <a:pt x="218" y="0"/>
                    <a:pt x="218" y="0"/>
                  </a:cubicBezTo>
                  <a:cubicBezTo>
                    <a:pt x="218" y="30"/>
                    <a:pt x="182" y="36"/>
                    <a:pt x="182" y="36"/>
                  </a:cubicBezTo>
                  <a:cubicBezTo>
                    <a:pt x="182" y="36"/>
                    <a:pt x="97" y="39"/>
                    <a:pt x="72" y="64"/>
                  </a:cubicBezTo>
                  <a:cubicBezTo>
                    <a:pt x="27" y="64"/>
                    <a:pt x="8" y="90"/>
                    <a:pt x="0" y="136"/>
                  </a:cubicBezTo>
                  <a:cubicBezTo>
                    <a:pt x="1" y="133"/>
                    <a:pt x="16" y="80"/>
                    <a:pt x="53" y="72"/>
                  </a:cubicBezTo>
                  <a:cubicBezTo>
                    <a:pt x="66" y="70"/>
                    <a:pt x="75" y="69"/>
                    <a:pt x="88" y="78"/>
                  </a:cubicBezTo>
                  <a:cubicBezTo>
                    <a:pt x="100" y="87"/>
                    <a:pt x="107" y="81"/>
                    <a:pt x="107" y="77"/>
                  </a:cubicBezTo>
                  <a:cubicBezTo>
                    <a:pt x="107" y="77"/>
                    <a:pt x="99" y="85"/>
                    <a:pt x="90"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5" y="47"/>
                    <a:pt x="287" y="52"/>
                    <a:pt x="305" y="72"/>
                  </a:cubicBezTo>
                  <a:cubicBezTo>
                    <a:pt x="324" y="91"/>
                    <a:pt x="355" y="131"/>
                    <a:pt x="370" y="113"/>
                  </a:cubicBezTo>
                  <a:cubicBezTo>
                    <a:pt x="370" y="127"/>
                    <a:pt x="353" y="131"/>
                    <a:pt x="341" y="129"/>
                  </a:cubicBezTo>
                  <a:cubicBezTo>
                    <a:pt x="341" y="129"/>
                    <a:pt x="368" y="136"/>
                    <a:pt x="376" y="163"/>
                  </a:cubicBezTo>
                  <a:cubicBezTo>
                    <a:pt x="384" y="189"/>
                    <a:pt x="384" y="216"/>
                    <a:pt x="400" y="213"/>
                  </a:cubicBezTo>
                  <a:cubicBezTo>
                    <a:pt x="394" y="213"/>
                    <a:pt x="387" y="202"/>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5" name="Freeform 1388"/>
            <p:cNvSpPr/>
            <p:nvPr/>
          </p:nvSpPr>
          <p:spPr bwMode="auto">
            <a:xfrm>
              <a:off x="4802189" y="4692651"/>
              <a:ext cx="19050" cy="53975"/>
            </a:xfrm>
            <a:custGeom>
              <a:avLst/>
              <a:gdLst>
                <a:gd name="T0" fmla="*/ 23 w 35"/>
                <a:gd name="T1" fmla="*/ 89 h 101"/>
                <a:gd name="T2" fmla="*/ 23 w 35"/>
                <a:gd name="T3" fmla="*/ 38 h 101"/>
                <a:gd name="T4" fmla="*/ 0 w 35"/>
                <a:gd name="T5" fmla="*/ 0 h 101"/>
                <a:gd name="T6" fmla="*/ 32 w 35"/>
                <a:gd name="T7" fmla="*/ 52 h 101"/>
                <a:gd name="T8" fmla="*/ 25 w 35"/>
                <a:gd name="T9" fmla="*/ 101 h 101"/>
                <a:gd name="T10" fmla="*/ 23 w 35"/>
                <a:gd name="T11" fmla="*/ 89 h 101"/>
              </a:gdLst>
              <a:ahLst/>
              <a:cxnLst>
                <a:cxn ang="0">
                  <a:pos x="T0" y="T1"/>
                </a:cxn>
                <a:cxn ang="0">
                  <a:pos x="T2" y="T3"/>
                </a:cxn>
                <a:cxn ang="0">
                  <a:pos x="T4" y="T5"/>
                </a:cxn>
                <a:cxn ang="0">
                  <a:pos x="T6" y="T7"/>
                </a:cxn>
                <a:cxn ang="0">
                  <a:pos x="T8" y="T9"/>
                </a:cxn>
                <a:cxn ang="0">
                  <a:pos x="T10" y="T11"/>
                </a:cxn>
              </a:cxnLst>
              <a:rect l="0" t="0" r="r" b="b"/>
              <a:pathLst>
                <a:path w="35" h="101">
                  <a:moveTo>
                    <a:pt x="23" y="89"/>
                  </a:moveTo>
                  <a:cubicBezTo>
                    <a:pt x="23" y="89"/>
                    <a:pt x="30" y="60"/>
                    <a:pt x="23" y="38"/>
                  </a:cubicBezTo>
                  <a:cubicBezTo>
                    <a:pt x="17" y="16"/>
                    <a:pt x="0" y="0"/>
                    <a:pt x="0" y="0"/>
                  </a:cubicBezTo>
                  <a:cubicBezTo>
                    <a:pt x="0" y="0"/>
                    <a:pt x="25" y="9"/>
                    <a:pt x="32" y="52"/>
                  </a:cubicBezTo>
                  <a:cubicBezTo>
                    <a:pt x="35"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6" name="Freeform 1389"/>
            <p:cNvSpPr/>
            <p:nvPr/>
          </p:nvSpPr>
          <p:spPr bwMode="auto">
            <a:xfrm>
              <a:off x="4643439" y="4711701"/>
              <a:ext cx="171450" cy="134938"/>
            </a:xfrm>
            <a:custGeom>
              <a:avLst/>
              <a:gdLst>
                <a:gd name="T0" fmla="*/ 301 w 321"/>
                <a:gd name="T1" fmla="*/ 42 h 250"/>
                <a:gd name="T2" fmla="*/ 307 w 321"/>
                <a:gd name="T3" fmla="*/ 69 h 250"/>
                <a:gd name="T4" fmla="*/ 280 w 321"/>
                <a:gd name="T5" fmla="*/ 42 h 250"/>
                <a:gd name="T6" fmla="*/ 237 w 321"/>
                <a:gd name="T7" fmla="*/ 12 h 250"/>
                <a:gd name="T8" fmla="*/ 250 w 321"/>
                <a:gd name="T9" fmla="*/ 32 h 250"/>
                <a:gd name="T10" fmla="*/ 191 w 321"/>
                <a:gd name="T11" fmla="*/ 0 h 250"/>
                <a:gd name="T12" fmla="*/ 186 w 321"/>
                <a:gd name="T13" fmla="*/ 29 h 250"/>
                <a:gd name="T14" fmla="*/ 181 w 321"/>
                <a:gd name="T15" fmla="*/ 60 h 250"/>
                <a:gd name="T16" fmla="*/ 163 w 321"/>
                <a:gd name="T17" fmla="*/ 42 h 250"/>
                <a:gd name="T18" fmla="*/ 133 w 321"/>
                <a:gd name="T19" fmla="*/ 24 h 250"/>
                <a:gd name="T20" fmla="*/ 104 w 321"/>
                <a:gd name="T21" fmla="*/ 4 h 250"/>
                <a:gd name="T22" fmla="*/ 131 w 321"/>
                <a:gd name="T23" fmla="*/ 34 h 250"/>
                <a:gd name="T24" fmla="*/ 79 w 321"/>
                <a:gd name="T25" fmla="*/ 12 h 250"/>
                <a:gd name="T26" fmla="*/ 109 w 321"/>
                <a:gd name="T27" fmla="*/ 56 h 250"/>
                <a:gd name="T28" fmla="*/ 34 w 321"/>
                <a:gd name="T29" fmla="*/ 16 h 250"/>
                <a:gd name="T30" fmla="*/ 15 w 321"/>
                <a:gd name="T31" fmla="*/ 66 h 250"/>
                <a:gd name="T32" fmla="*/ 5 w 321"/>
                <a:gd name="T33" fmla="*/ 71 h 250"/>
                <a:gd name="T34" fmla="*/ 5 w 321"/>
                <a:gd name="T35" fmla="*/ 156 h 250"/>
                <a:gd name="T36" fmla="*/ 162 w 321"/>
                <a:gd name="T37" fmla="*/ 250 h 250"/>
                <a:gd name="T38" fmla="*/ 321 w 321"/>
                <a:gd name="T39" fmla="*/ 175 h 250"/>
                <a:gd name="T40" fmla="*/ 321 w 321"/>
                <a:gd name="T41" fmla="*/ 65 h 250"/>
                <a:gd name="T42" fmla="*/ 301 w 321"/>
                <a:gd name="T43" fmla="*/ 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0">
                  <a:moveTo>
                    <a:pt x="301" y="42"/>
                  </a:moveTo>
                  <a:cubicBezTo>
                    <a:pt x="301" y="42"/>
                    <a:pt x="309" y="57"/>
                    <a:pt x="307" y="69"/>
                  </a:cubicBezTo>
                  <a:cubicBezTo>
                    <a:pt x="307" y="69"/>
                    <a:pt x="300" y="56"/>
                    <a:pt x="280" y="42"/>
                  </a:cubicBezTo>
                  <a:cubicBezTo>
                    <a:pt x="259" y="29"/>
                    <a:pt x="243" y="23"/>
                    <a:pt x="237" y="12"/>
                  </a:cubicBezTo>
                  <a:cubicBezTo>
                    <a:pt x="237" y="12"/>
                    <a:pt x="237" y="26"/>
                    <a:pt x="250" y="32"/>
                  </a:cubicBezTo>
                  <a:cubicBezTo>
                    <a:pt x="250" y="32"/>
                    <a:pt x="208" y="41"/>
                    <a:pt x="191" y="0"/>
                  </a:cubicBezTo>
                  <a:cubicBezTo>
                    <a:pt x="191" y="0"/>
                    <a:pt x="193" y="18"/>
                    <a:pt x="186" y="29"/>
                  </a:cubicBezTo>
                  <a:cubicBezTo>
                    <a:pt x="179" y="40"/>
                    <a:pt x="173" y="52"/>
                    <a:pt x="181" y="60"/>
                  </a:cubicBezTo>
                  <a:cubicBezTo>
                    <a:pt x="181" y="60"/>
                    <a:pt x="170" y="58"/>
                    <a:pt x="163" y="42"/>
                  </a:cubicBezTo>
                  <a:cubicBezTo>
                    <a:pt x="155" y="25"/>
                    <a:pt x="143" y="26"/>
                    <a:pt x="133" y="24"/>
                  </a:cubicBezTo>
                  <a:cubicBezTo>
                    <a:pt x="122" y="22"/>
                    <a:pt x="106" y="20"/>
                    <a:pt x="104" y="4"/>
                  </a:cubicBezTo>
                  <a:cubicBezTo>
                    <a:pt x="104" y="4"/>
                    <a:pt x="98" y="26"/>
                    <a:pt x="131" y="34"/>
                  </a:cubicBezTo>
                  <a:cubicBezTo>
                    <a:pt x="131" y="34"/>
                    <a:pt x="98" y="46"/>
                    <a:pt x="79" y="12"/>
                  </a:cubicBezTo>
                  <a:cubicBezTo>
                    <a:pt x="79" y="12"/>
                    <a:pt x="82" y="46"/>
                    <a:pt x="109" y="56"/>
                  </a:cubicBezTo>
                  <a:cubicBezTo>
                    <a:pt x="109" y="56"/>
                    <a:pt x="53" y="54"/>
                    <a:pt x="34" y="16"/>
                  </a:cubicBezTo>
                  <a:cubicBezTo>
                    <a:pt x="34" y="16"/>
                    <a:pt x="45" y="50"/>
                    <a:pt x="15" y="66"/>
                  </a:cubicBezTo>
                  <a:cubicBezTo>
                    <a:pt x="11" y="68"/>
                    <a:pt x="8" y="69"/>
                    <a:pt x="5" y="71"/>
                  </a:cubicBezTo>
                  <a:cubicBezTo>
                    <a:pt x="5" y="156"/>
                    <a:pt x="5" y="156"/>
                    <a:pt x="5" y="156"/>
                  </a:cubicBezTo>
                  <a:cubicBezTo>
                    <a:pt x="5" y="176"/>
                    <a:pt x="0" y="250"/>
                    <a:pt x="162" y="250"/>
                  </a:cubicBezTo>
                  <a:cubicBezTo>
                    <a:pt x="243" y="250"/>
                    <a:pt x="321" y="232"/>
                    <a:pt x="321" y="175"/>
                  </a:cubicBezTo>
                  <a:cubicBezTo>
                    <a:pt x="321" y="65"/>
                    <a:pt x="321" y="65"/>
                    <a:pt x="321" y="65"/>
                  </a:cubicBezTo>
                  <a:cubicBezTo>
                    <a:pt x="317" y="56"/>
                    <a:pt x="315" y="46"/>
                    <a:pt x="301"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7" name="Freeform 1390"/>
            <p:cNvSpPr/>
            <p:nvPr/>
          </p:nvSpPr>
          <p:spPr bwMode="auto">
            <a:xfrm>
              <a:off x="4718051" y="4773614"/>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19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4" y="22"/>
                    <a:pt x="2" y="23"/>
                    <a:pt x="1" y="22"/>
                  </a:cubicBezTo>
                  <a:cubicBezTo>
                    <a:pt x="0" y="22"/>
                    <a:pt x="0" y="21"/>
                    <a:pt x="0" y="19"/>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8" name="Freeform 1391"/>
            <p:cNvSpPr/>
            <p:nvPr/>
          </p:nvSpPr>
          <p:spPr bwMode="auto">
            <a:xfrm>
              <a:off x="4668839" y="4757739"/>
              <a:ext cx="30163" cy="23813"/>
            </a:xfrm>
            <a:custGeom>
              <a:avLst/>
              <a:gdLst>
                <a:gd name="T0" fmla="*/ 6 w 58"/>
                <a:gd name="T1" fmla="*/ 30 h 43"/>
                <a:gd name="T2" fmla="*/ 0 w 58"/>
                <a:gd name="T3" fmla="*/ 15 h 43"/>
                <a:gd name="T4" fmla="*/ 4 w 58"/>
                <a:gd name="T5" fmla="*/ 1 h 43"/>
                <a:gd name="T6" fmla="*/ 58 w 58"/>
                <a:gd name="T7" fmla="*/ 20 h 43"/>
                <a:gd name="T8" fmla="*/ 36 w 58"/>
                <a:gd name="T9" fmla="*/ 40 h 43"/>
                <a:gd name="T10" fmla="*/ 6 w 58"/>
                <a:gd name="T11" fmla="*/ 30 h 43"/>
              </a:gdLst>
              <a:ahLst/>
              <a:cxnLst>
                <a:cxn ang="0">
                  <a:pos x="T0" y="T1"/>
                </a:cxn>
                <a:cxn ang="0">
                  <a:pos x="T2" y="T3"/>
                </a:cxn>
                <a:cxn ang="0">
                  <a:pos x="T4" y="T5"/>
                </a:cxn>
                <a:cxn ang="0">
                  <a:pos x="T6" y="T7"/>
                </a:cxn>
                <a:cxn ang="0">
                  <a:pos x="T8" y="T9"/>
                </a:cxn>
                <a:cxn ang="0">
                  <a:pos x="T10" y="T11"/>
                </a:cxn>
              </a:cxnLst>
              <a:rect l="0" t="0" r="r" b="b"/>
              <a:pathLst>
                <a:path w="58" h="43">
                  <a:moveTo>
                    <a:pt x="6" y="30"/>
                  </a:moveTo>
                  <a:cubicBezTo>
                    <a:pt x="3" y="25"/>
                    <a:pt x="0" y="20"/>
                    <a:pt x="0" y="15"/>
                  </a:cubicBezTo>
                  <a:cubicBezTo>
                    <a:pt x="0" y="13"/>
                    <a:pt x="2" y="0"/>
                    <a:pt x="4" y="1"/>
                  </a:cubicBezTo>
                  <a:cubicBezTo>
                    <a:pt x="58" y="20"/>
                    <a:pt x="58" y="20"/>
                    <a:pt x="58" y="20"/>
                  </a:cubicBezTo>
                  <a:cubicBezTo>
                    <a:pt x="58" y="20"/>
                    <a:pt x="55" y="38"/>
                    <a:pt x="36" y="40"/>
                  </a:cubicBezTo>
                  <a:cubicBezTo>
                    <a:pt x="16" y="43"/>
                    <a:pt x="8" y="32"/>
                    <a:pt x="6" y="30"/>
                  </a:cubicBezTo>
                </a:path>
              </a:pathLst>
            </a:custGeom>
            <a:solidFill>
              <a:srgbClr val="5B38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9" name="Freeform 1392"/>
            <p:cNvSpPr/>
            <p:nvPr/>
          </p:nvSpPr>
          <p:spPr bwMode="auto">
            <a:xfrm>
              <a:off x="4762501" y="4757739"/>
              <a:ext cx="31750" cy="23813"/>
            </a:xfrm>
            <a:custGeom>
              <a:avLst/>
              <a:gdLst>
                <a:gd name="T0" fmla="*/ 52 w 59"/>
                <a:gd name="T1" fmla="*/ 30 h 43"/>
                <a:gd name="T2" fmla="*/ 58 w 59"/>
                <a:gd name="T3" fmla="*/ 15 h 43"/>
                <a:gd name="T4" fmla="*/ 54 w 59"/>
                <a:gd name="T5" fmla="*/ 1 h 43"/>
                <a:gd name="T6" fmla="*/ 0 w 59"/>
                <a:gd name="T7" fmla="*/ 20 h 43"/>
                <a:gd name="T8" fmla="*/ 23 w 59"/>
                <a:gd name="T9" fmla="*/ 40 h 43"/>
                <a:gd name="T10" fmla="*/ 52 w 59"/>
                <a:gd name="T11" fmla="*/ 30 h 43"/>
              </a:gdLst>
              <a:ahLst/>
              <a:cxnLst>
                <a:cxn ang="0">
                  <a:pos x="T0" y="T1"/>
                </a:cxn>
                <a:cxn ang="0">
                  <a:pos x="T2" y="T3"/>
                </a:cxn>
                <a:cxn ang="0">
                  <a:pos x="T4" y="T5"/>
                </a:cxn>
                <a:cxn ang="0">
                  <a:pos x="T6" y="T7"/>
                </a:cxn>
                <a:cxn ang="0">
                  <a:pos x="T8" y="T9"/>
                </a:cxn>
                <a:cxn ang="0">
                  <a:pos x="T10" y="T11"/>
                </a:cxn>
              </a:cxnLst>
              <a:rect l="0" t="0" r="r" b="b"/>
              <a:pathLst>
                <a:path w="59" h="43">
                  <a:moveTo>
                    <a:pt x="52" y="30"/>
                  </a:moveTo>
                  <a:cubicBezTo>
                    <a:pt x="55" y="25"/>
                    <a:pt x="58" y="20"/>
                    <a:pt x="58" y="15"/>
                  </a:cubicBezTo>
                  <a:cubicBezTo>
                    <a:pt x="59" y="13"/>
                    <a:pt x="56" y="0"/>
                    <a:pt x="54" y="1"/>
                  </a:cubicBezTo>
                  <a:cubicBezTo>
                    <a:pt x="0" y="20"/>
                    <a:pt x="0" y="20"/>
                    <a:pt x="0" y="20"/>
                  </a:cubicBezTo>
                  <a:cubicBezTo>
                    <a:pt x="0" y="20"/>
                    <a:pt x="3" y="38"/>
                    <a:pt x="23" y="40"/>
                  </a:cubicBezTo>
                  <a:cubicBezTo>
                    <a:pt x="42" y="43"/>
                    <a:pt x="51" y="32"/>
                    <a:pt x="52" y="30"/>
                  </a:cubicBezTo>
                </a:path>
              </a:pathLst>
            </a:custGeom>
            <a:solidFill>
              <a:srgbClr val="5B38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0" name="Freeform 1393"/>
            <p:cNvSpPr>
              <a:spLocks noEditPoints="1"/>
            </p:cNvSpPr>
            <p:nvPr/>
          </p:nvSpPr>
          <p:spPr bwMode="auto">
            <a:xfrm>
              <a:off x="4673601" y="4746626"/>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1" name="Freeform 1394"/>
            <p:cNvSpPr>
              <a:spLocks noEditPoints="1"/>
            </p:cNvSpPr>
            <p:nvPr/>
          </p:nvSpPr>
          <p:spPr bwMode="auto">
            <a:xfrm>
              <a:off x="4673601" y="4746626"/>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2" name="Freeform 1395"/>
            <p:cNvSpPr>
              <a:spLocks noEditPoints="1"/>
            </p:cNvSpPr>
            <p:nvPr/>
          </p:nvSpPr>
          <p:spPr bwMode="auto">
            <a:xfrm>
              <a:off x="4762501" y="4746626"/>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3" name="Freeform 1396"/>
            <p:cNvSpPr>
              <a:spLocks noEditPoints="1"/>
            </p:cNvSpPr>
            <p:nvPr/>
          </p:nvSpPr>
          <p:spPr bwMode="auto">
            <a:xfrm>
              <a:off x="4762501" y="4746626"/>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4" name="Freeform 1397"/>
            <p:cNvSpPr>
              <a:spLocks noEditPoints="1"/>
            </p:cNvSpPr>
            <p:nvPr/>
          </p:nvSpPr>
          <p:spPr bwMode="auto">
            <a:xfrm>
              <a:off x="4748214" y="4746626"/>
              <a:ext cx="55563" cy="38100"/>
            </a:xfrm>
            <a:custGeom>
              <a:avLst/>
              <a:gdLst>
                <a:gd name="T0" fmla="*/ 44 w 103"/>
                <a:gd name="T1" fmla="*/ 60 h 69"/>
                <a:gd name="T2" fmla="*/ 39 w 103"/>
                <a:gd name="T3" fmla="*/ 69 h 69"/>
                <a:gd name="T4" fmla="*/ 45 w 103"/>
                <a:gd name="T5" fmla="*/ 69 h 69"/>
                <a:gd name="T6" fmla="*/ 49 w 103"/>
                <a:gd name="T7" fmla="*/ 61 h 69"/>
                <a:gd name="T8" fmla="*/ 44 w 103"/>
                <a:gd name="T9" fmla="*/ 60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5 w 103"/>
                <a:gd name="T23" fmla="*/ 55 h 69"/>
                <a:gd name="T24" fmla="*/ 27 w 103"/>
                <a:gd name="T25" fmla="*/ 41 h 69"/>
                <a:gd name="T26" fmla="*/ 45 w 103"/>
                <a:gd name="T27" fmla="*/ 35 h 69"/>
                <a:gd name="T28" fmla="*/ 63 w 103"/>
                <a:gd name="T29" fmla="*/ 0 h 69"/>
                <a:gd name="T30" fmla="*/ 75 w 103"/>
                <a:gd name="T31" fmla="*/ 0 h 69"/>
                <a:gd name="T32" fmla="*/ 59 w 103"/>
                <a:gd name="T33" fmla="*/ 30 h 69"/>
                <a:gd name="T34" fmla="*/ 67 w 103"/>
                <a:gd name="T35" fmla="*/ 27 h 69"/>
                <a:gd name="T36" fmla="*/ 81 w 103"/>
                <a:gd name="T37" fmla="*/ 0 h 69"/>
                <a:gd name="T38" fmla="*/ 87 w 103"/>
                <a:gd name="T39" fmla="*/ 0 h 69"/>
                <a:gd name="T40" fmla="*/ 74 w 103"/>
                <a:gd name="T41" fmla="*/ 24 h 69"/>
                <a:gd name="T42" fmla="*/ 81 w 103"/>
                <a:gd name="T43" fmla="*/ 22 h 69"/>
                <a:gd name="T44" fmla="*/ 82 w 103"/>
                <a:gd name="T45" fmla="*/ 22 h 69"/>
                <a:gd name="T46" fmla="*/ 85 w 103"/>
                <a:gd name="T47" fmla="*/ 36 h 69"/>
                <a:gd name="T48" fmla="*/ 79 w 103"/>
                <a:gd name="T49" fmla="*/ 51 h 69"/>
                <a:gd name="T50" fmla="*/ 55 w 103"/>
                <a:gd name="T51" fmla="*/ 62 h 69"/>
                <a:gd name="T52" fmla="*/ 55 w 103"/>
                <a:gd name="T53" fmla="*/ 62 h 69"/>
                <a:gd name="T54" fmla="*/ 51 w 103"/>
                <a:gd name="T55" fmla="*/ 69 h 69"/>
                <a:gd name="T56" fmla="*/ 87 w 103"/>
                <a:gd name="T57" fmla="*/ 69 h 69"/>
                <a:gd name="T58" fmla="*/ 103 w 103"/>
                <a:gd name="T59" fmla="*/ 53 h 69"/>
                <a:gd name="T60" fmla="*/ 103 w 103"/>
                <a:gd name="T61" fmla="*/ 16 h 69"/>
                <a:gd name="T62" fmla="*/ 87 w 103"/>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9">
                  <a:moveTo>
                    <a:pt x="44" y="60"/>
                  </a:moveTo>
                  <a:cubicBezTo>
                    <a:pt x="39" y="69"/>
                    <a:pt x="39" y="69"/>
                    <a:pt x="39" y="69"/>
                  </a:cubicBezTo>
                  <a:cubicBezTo>
                    <a:pt x="45" y="69"/>
                    <a:pt x="45" y="69"/>
                    <a:pt x="45" y="69"/>
                  </a:cubicBezTo>
                  <a:cubicBezTo>
                    <a:pt x="49" y="61"/>
                    <a:pt x="49" y="61"/>
                    <a:pt x="49" y="61"/>
                  </a:cubicBezTo>
                  <a:cubicBezTo>
                    <a:pt x="47" y="61"/>
                    <a:pt x="45" y="61"/>
                    <a:pt x="44" y="60"/>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5" y="55"/>
                    <a:pt x="35" y="55"/>
                    <a:pt x="35" y="55"/>
                  </a:cubicBezTo>
                  <a:cubicBezTo>
                    <a:pt x="29" y="49"/>
                    <a:pt x="27" y="41"/>
                    <a:pt x="27" y="41"/>
                  </a:cubicBezTo>
                  <a:cubicBezTo>
                    <a:pt x="45" y="35"/>
                    <a:pt x="45" y="35"/>
                    <a:pt x="45" y="35"/>
                  </a:cubicBezTo>
                  <a:cubicBezTo>
                    <a:pt x="63" y="0"/>
                    <a:pt x="63" y="0"/>
                    <a:pt x="63" y="0"/>
                  </a:cubicBezTo>
                  <a:cubicBezTo>
                    <a:pt x="75" y="0"/>
                    <a:pt x="75" y="0"/>
                    <a:pt x="75" y="0"/>
                  </a:cubicBezTo>
                  <a:cubicBezTo>
                    <a:pt x="59" y="30"/>
                    <a:pt x="59" y="30"/>
                    <a:pt x="59" y="30"/>
                  </a:cubicBezTo>
                  <a:cubicBezTo>
                    <a:pt x="67" y="27"/>
                    <a:pt x="67" y="27"/>
                    <a:pt x="67" y="27"/>
                  </a:cubicBezTo>
                  <a:cubicBezTo>
                    <a:pt x="81" y="0"/>
                    <a:pt x="81" y="0"/>
                    <a:pt x="81" y="0"/>
                  </a:cubicBezTo>
                  <a:cubicBezTo>
                    <a:pt x="87" y="0"/>
                    <a:pt x="87" y="0"/>
                    <a:pt x="87" y="0"/>
                  </a:cubicBezTo>
                  <a:cubicBezTo>
                    <a:pt x="74" y="24"/>
                    <a:pt x="74" y="24"/>
                    <a:pt x="74" y="24"/>
                  </a:cubicBezTo>
                  <a:cubicBezTo>
                    <a:pt x="81" y="22"/>
                    <a:pt x="81" y="22"/>
                    <a:pt x="81" y="22"/>
                  </a:cubicBezTo>
                  <a:cubicBezTo>
                    <a:pt x="81" y="22"/>
                    <a:pt x="82" y="22"/>
                    <a:pt x="82" y="22"/>
                  </a:cubicBezTo>
                  <a:cubicBezTo>
                    <a:pt x="84" y="22"/>
                    <a:pt x="86" y="34"/>
                    <a:pt x="85" y="36"/>
                  </a:cubicBezTo>
                  <a:cubicBezTo>
                    <a:pt x="85" y="41"/>
                    <a:pt x="82" y="46"/>
                    <a:pt x="79" y="51"/>
                  </a:cubicBezTo>
                  <a:cubicBezTo>
                    <a:pt x="78" y="53"/>
                    <a:pt x="71" y="62"/>
                    <a:pt x="55" y="62"/>
                  </a:cubicBezTo>
                  <a:cubicBezTo>
                    <a:pt x="55" y="62"/>
                    <a:pt x="55" y="62"/>
                    <a:pt x="55" y="62"/>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5" name="Freeform 1398"/>
            <p:cNvSpPr>
              <a:spLocks noEditPoints="1"/>
            </p:cNvSpPr>
            <p:nvPr/>
          </p:nvSpPr>
          <p:spPr bwMode="auto">
            <a:xfrm>
              <a:off x="4762501" y="4759326"/>
              <a:ext cx="31750" cy="20638"/>
            </a:xfrm>
            <a:custGeom>
              <a:avLst/>
              <a:gdLst>
                <a:gd name="T0" fmla="*/ 18 w 59"/>
                <a:gd name="T1" fmla="*/ 13 h 40"/>
                <a:gd name="T2" fmla="*/ 0 w 59"/>
                <a:gd name="T3" fmla="*/ 19 h 40"/>
                <a:gd name="T4" fmla="*/ 8 w 59"/>
                <a:gd name="T5" fmla="*/ 33 h 40"/>
                <a:gd name="T6" fmla="*/ 18 w 59"/>
                <a:gd name="T7" fmla="*/ 13 h 40"/>
                <a:gd name="T8" fmla="*/ 40 w 59"/>
                <a:gd name="T9" fmla="*/ 5 h 40"/>
                <a:gd name="T10" fmla="*/ 32 w 59"/>
                <a:gd name="T11" fmla="*/ 8 h 40"/>
                <a:gd name="T12" fmla="*/ 17 w 59"/>
                <a:gd name="T13" fmla="*/ 38 h 40"/>
                <a:gd name="T14" fmla="*/ 22 w 59"/>
                <a:gd name="T15" fmla="*/ 39 h 40"/>
                <a:gd name="T16" fmla="*/ 40 w 59"/>
                <a:gd name="T17" fmla="*/ 5 h 40"/>
                <a:gd name="T18" fmla="*/ 55 w 59"/>
                <a:gd name="T19" fmla="*/ 0 h 40"/>
                <a:gd name="T20" fmla="*/ 54 w 59"/>
                <a:gd name="T21" fmla="*/ 0 h 40"/>
                <a:gd name="T22" fmla="*/ 47 w 59"/>
                <a:gd name="T23" fmla="*/ 2 h 40"/>
                <a:gd name="T24" fmla="*/ 28 w 59"/>
                <a:gd name="T25" fmla="*/ 40 h 40"/>
                <a:gd name="T26" fmla="*/ 28 w 59"/>
                <a:gd name="T27" fmla="*/ 40 h 40"/>
                <a:gd name="T28" fmla="*/ 52 w 59"/>
                <a:gd name="T29" fmla="*/ 29 h 40"/>
                <a:gd name="T30" fmla="*/ 58 w 59"/>
                <a:gd name="T31" fmla="*/ 14 h 40"/>
                <a:gd name="T32" fmla="*/ 55 w 5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40">
                  <a:moveTo>
                    <a:pt x="18" y="13"/>
                  </a:moveTo>
                  <a:cubicBezTo>
                    <a:pt x="0" y="19"/>
                    <a:pt x="0" y="19"/>
                    <a:pt x="0" y="19"/>
                  </a:cubicBezTo>
                  <a:cubicBezTo>
                    <a:pt x="0" y="19"/>
                    <a:pt x="2" y="27"/>
                    <a:pt x="8" y="33"/>
                  </a:cubicBezTo>
                  <a:cubicBezTo>
                    <a:pt x="18" y="13"/>
                    <a:pt x="18" y="13"/>
                    <a:pt x="18" y="13"/>
                  </a:cubicBezTo>
                  <a:moveTo>
                    <a:pt x="40" y="5"/>
                  </a:moveTo>
                  <a:cubicBezTo>
                    <a:pt x="32" y="8"/>
                    <a:pt x="32" y="8"/>
                    <a:pt x="32" y="8"/>
                  </a:cubicBezTo>
                  <a:cubicBezTo>
                    <a:pt x="17" y="38"/>
                    <a:pt x="17" y="38"/>
                    <a:pt x="17" y="38"/>
                  </a:cubicBezTo>
                  <a:cubicBezTo>
                    <a:pt x="18" y="39"/>
                    <a:pt x="20" y="39"/>
                    <a:pt x="22" y="39"/>
                  </a:cubicBezTo>
                  <a:cubicBezTo>
                    <a:pt x="40" y="5"/>
                    <a:pt x="40" y="5"/>
                    <a:pt x="40" y="5"/>
                  </a:cubicBezTo>
                  <a:moveTo>
                    <a:pt x="55" y="0"/>
                  </a:moveTo>
                  <a:cubicBezTo>
                    <a:pt x="55" y="0"/>
                    <a:pt x="54" y="0"/>
                    <a:pt x="54" y="0"/>
                  </a:cubicBezTo>
                  <a:cubicBezTo>
                    <a:pt x="47" y="2"/>
                    <a:pt x="47" y="2"/>
                    <a:pt x="47" y="2"/>
                  </a:cubicBezTo>
                  <a:cubicBezTo>
                    <a:pt x="28" y="40"/>
                    <a:pt x="28" y="40"/>
                    <a:pt x="28" y="40"/>
                  </a:cubicBezTo>
                  <a:cubicBezTo>
                    <a:pt x="28" y="40"/>
                    <a:pt x="28" y="40"/>
                    <a:pt x="28" y="40"/>
                  </a:cubicBezTo>
                  <a:cubicBezTo>
                    <a:pt x="44" y="40"/>
                    <a:pt x="51" y="31"/>
                    <a:pt x="52" y="29"/>
                  </a:cubicBezTo>
                  <a:cubicBezTo>
                    <a:pt x="55" y="24"/>
                    <a:pt x="58" y="19"/>
                    <a:pt x="58" y="14"/>
                  </a:cubicBezTo>
                  <a:cubicBezTo>
                    <a:pt x="59" y="12"/>
                    <a:pt x="57" y="0"/>
                    <a:pt x="55" y="0"/>
                  </a:cubicBezTo>
                </a:path>
              </a:pathLst>
            </a:custGeom>
            <a:solidFill>
              <a:srgbClr val="8E75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6" name="Freeform 1399"/>
            <p:cNvSpPr>
              <a:spLocks noEditPoints="1"/>
            </p:cNvSpPr>
            <p:nvPr/>
          </p:nvSpPr>
          <p:spPr bwMode="auto">
            <a:xfrm>
              <a:off x="4762501" y="4746626"/>
              <a:ext cx="31750" cy="38100"/>
            </a:xfrm>
            <a:custGeom>
              <a:avLst/>
              <a:gdLst>
                <a:gd name="T0" fmla="*/ 16 w 20"/>
                <a:gd name="T1" fmla="*/ 0 h 24"/>
                <a:gd name="T2" fmla="*/ 12 w 20"/>
                <a:gd name="T3" fmla="*/ 0 h 24"/>
                <a:gd name="T4" fmla="*/ 6 w 20"/>
                <a:gd name="T5" fmla="*/ 12 h 24"/>
                <a:gd name="T6" fmla="*/ 3 w 20"/>
                <a:gd name="T7" fmla="*/ 19 h 24"/>
                <a:gd name="T8" fmla="*/ 0 w 20"/>
                <a:gd name="T9" fmla="*/ 24 h 24"/>
                <a:gd name="T10" fmla="*/ 4 w 20"/>
                <a:gd name="T11" fmla="*/ 24 h 24"/>
                <a:gd name="T12" fmla="*/ 6 w 20"/>
                <a:gd name="T13" fmla="*/ 21 h 24"/>
                <a:gd name="T14" fmla="*/ 11 w 20"/>
                <a:gd name="T15" fmla="*/ 10 h 24"/>
                <a:gd name="T16" fmla="*/ 16 w 20"/>
                <a:gd name="T17" fmla="*/ 0 h 24"/>
                <a:gd name="T18" fmla="*/ 20 w 20"/>
                <a:gd name="T19" fmla="*/ 0 h 24"/>
                <a:gd name="T20" fmla="*/ 18 w 20"/>
                <a:gd name="T21" fmla="*/ 0 h 24"/>
                <a:gd name="T22" fmla="*/ 14 w 20"/>
                <a:gd name="T23" fmla="*/ 9 h 24"/>
                <a:gd name="T24" fmla="*/ 8 w 20"/>
                <a:gd name="T25" fmla="*/ 21 h 24"/>
                <a:gd name="T26" fmla="*/ 6 w 20"/>
                <a:gd name="T27" fmla="*/ 24 h 24"/>
                <a:gd name="T28" fmla="*/ 8 w 20"/>
                <a:gd name="T29" fmla="*/ 24 h 24"/>
                <a:gd name="T30" fmla="*/ 10 w 20"/>
                <a:gd name="T31" fmla="*/ 21 h 24"/>
                <a:gd name="T32" fmla="*/ 16 w 20"/>
                <a:gd name="T33" fmla="*/ 8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6" y="12"/>
                  </a:lnTo>
                  <a:lnTo>
                    <a:pt x="3" y="19"/>
                  </a:lnTo>
                  <a:lnTo>
                    <a:pt x="0" y="24"/>
                  </a:lnTo>
                  <a:lnTo>
                    <a:pt x="4" y="24"/>
                  </a:lnTo>
                  <a:lnTo>
                    <a:pt x="6" y="21"/>
                  </a:lnTo>
                  <a:lnTo>
                    <a:pt x="11" y="10"/>
                  </a:lnTo>
                  <a:lnTo>
                    <a:pt x="16" y="0"/>
                  </a:lnTo>
                  <a:close/>
                  <a:moveTo>
                    <a:pt x="20" y="0"/>
                  </a:moveTo>
                  <a:lnTo>
                    <a:pt x="18" y="0"/>
                  </a:lnTo>
                  <a:lnTo>
                    <a:pt x="14" y="9"/>
                  </a:lnTo>
                  <a:lnTo>
                    <a:pt x="8" y="21"/>
                  </a:lnTo>
                  <a:lnTo>
                    <a:pt x="6" y="24"/>
                  </a:lnTo>
                  <a:lnTo>
                    <a:pt x="8" y="24"/>
                  </a:lnTo>
                  <a:lnTo>
                    <a:pt x="10" y="21"/>
                  </a:lnTo>
                  <a:lnTo>
                    <a:pt x="16" y="8"/>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7" name="Freeform 1400"/>
            <p:cNvSpPr>
              <a:spLocks noEditPoints="1"/>
            </p:cNvSpPr>
            <p:nvPr/>
          </p:nvSpPr>
          <p:spPr bwMode="auto">
            <a:xfrm>
              <a:off x="4762501" y="4746626"/>
              <a:ext cx="31750" cy="38100"/>
            </a:xfrm>
            <a:custGeom>
              <a:avLst/>
              <a:gdLst>
                <a:gd name="T0" fmla="*/ 16 w 20"/>
                <a:gd name="T1" fmla="*/ 0 h 24"/>
                <a:gd name="T2" fmla="*/ 12 w 20"/>
                <a:gd name="T3" fmla="*/ 0 h 24"/>
                <a:gd name="T4" fmla="*/ 6 w 20"/>
                <a:gd name="T5" fmla="*/ 12 h 24"/>
                <a:gd name="T6" fmla="*/ 3 w 20"/>
                <a:gd name="T7" fmla="*/ 19 h 24"/>
                <a:gd name="T8" fmla="*/ 0 w 20"/>
                <a:gd name="T9" fmla="*/ 24 h 24"/>
                <a:gd name="T10" fmla="*/ 4 w 20"/>
                <a:gd name="T11" fmla="*/ 24 h 24"/>
                <a:gd name="T12" fmla="*/ 6 w 20"/>
                <a:gd name="T13" fmla="*/ 21 h 24"/>
                <a:gd name="T14" fmla="*/ 11 w 20"/>
                <a:gd name="T15" fmla="*/ 10 h 24"/>
                <a:gd name="T16" fmla="*/ 16 w 20"/>
                <a:gd name="T17" fmla="*/ 0 h 24"/>
                <a:gd name="T18" fmla="*/ 20 w 20"/>
                <a:gd name="T19" fmla="*/ 0 h 24"/>
                <a:gd name="T20" fmla="*/ 18 w 20"/>
                <a:gd name="T21" fmla="*/ 0 h 24"/>
                <a:gd name="T22" fmla="*/ 14 w 20"/>
                <a:gd name="T23" fmla="*/ 9 h 24"/>
                <a:gd name="T24" fmla="*/ 8 w 20"/>
                <a:gd name="T25" fmla="*/ 21 h 24"/>
                <a:gd name="T26" fmla="*/ 6 w 20"/>
                <a:gd name="T27" fmla="*/ 24 h 24"/>
                <a:gd name="T28" fmla="*/ 8 w 20"/>
                <a:gd name="T29" fmla="*/ 24 h 24"/>
                <a:gd name="T30" fmla="*/ 10 w 20"/>
                <a:gd name="T31" fmla="*/ 21 h 24"/>
                <a:gd name="T32" fmla="*/ 16 w 20"/>
                <a:gd name="T33" fmla="*/ 8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6" y="12"/>
                  </a:lnTo>
                  <a:lnTo>
                    <a:pt x="3" y="19"/>
                  </a:lnTo>
                  <a:lnTo>
                    <a:pt x="0" y="24"/>
                  </a:lnTo>
                  <a:lnTo>
                    <a:pt x="4" y="24"/>
                  </a:lnTo>
                  <a:lnTo>
                    <a:pt x="6" y="21"/>
                  </a:lnTo>
                  <a:lnTo>
                    <a:pt x="11" y="10"/>
                  </a:lnTo>
                  <a:lnTo>
                    <a:pt x="16" y="0"/>
                  </a:lnTo>
                  <a:moveTo>
                    <a:pt x="20" y="0"/>
                  </a:moveTo>
                  <a:lnTo>
                    <a:pt x="18" y="0"/>
                  </a:lnTo>
                  <a:lnTo>
                    <a:pt x="14" y="9"/>
                  </a:lnTo>
                  <a:lnTo>
                    <a:pt x="8" y="21"/>
                  </a:lnTo>
                  <a:lnTo>
                    <a:pt x="6" y="24"/>
                  </a:lnTo>
                  <a:lnTo>
                    <a:pt x="8" y="24"/>
                  </a:lnTo>
                  <a:lnTo>
                    <a:pt x="10" y="21"/>
                  </a:lnTo>
                  <a:lnTo>
                    <a:pt x="16" y="8"/>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8" name="Rectangle 1401"/>
            <p:cNvSpPr>
              <a:spLocks noChangeArrowheads="1"/>
            </p:cNvSpPr>
            <p:nvPr/>
          </p:nvSpPr>
          <p:spPr bwMode="auto">
            <a:xfrm>
              <a:off x="4640264" y="4762501"/>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79" name="Rectangle 1402"/>
            <p:cNvSpPr>
              <a:spLocks noChangeArrowheads="1"/>
            </p:cNvSpPr>
            <p:nvPr/>
          </p:nvSpPr>
          <p:spPr bwMode="auto">
            <a:xfrm>
              <a:off x="4640264" y="4762501"/>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80" name="Rectangle 1403"/>
            <p:cNvSpPr>
              <a:spLocks noChangeArrowheads="1"/>
            </p:cNvSpPr>
            <p:nvPr/>
          </p:nvSpPr>
          <p:spPr bwMode="auto">
            <a:xfrm>
              <a:off x="4803776" y="476250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81" name="Freeform 1404"/>
            <p:cNvSpPr/>
            <p:nvPr/>
          </p:nvSpPr>
          <p:spPr bwMode="auto">
            <a:xfrm>
              <a:off x="4713289" y="4754564"/>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1"/>
                    <a:pt x="0" y="21"/>
                    <a:pt x="0" y="21"/>
                  </a:cubicBezTo>
                  <a:cubicBezTo>
                    <a:pt x="3" y="19"/>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2" name="Freeform 1405"/>
            <p:cNvSpPr/>
            <p:nvPr/>
          </p:nvSpPr>
          <p:spPr bwMode="auto">
            <a:xfrm>
              <a:off x="4748214" y="4746626"/>
              <a:ext cx="55563" cy="38100"/>
            </a:xfrm>
            <a:custGeom>
              <a:avLst/>
              <a:gdLst>
                <a:gd name="T0" fmla="*/ 17 w 106"/>
                <a:gd name="T1" fmla="*/ 72 h 72"/>
                <a:gd name="T2" fmla="*/ 0 w 106"/>
                <a:gd name="T3" fmla="*/ 54 h 72"/>
                <a:gd name="T4" fmla="*/ 0 w 106"/>
                <a:gd name="T5" fmla="*/ 17 h 72"/>
                <a:gd name="T6" fmla="*/ 17 w 106"/>
                <a:gd name="T7" fmla="*/ 0 h 72"/>
                <a:gd name="T8" fmla="*/ 17 w 106"/>
                <a:gd name="T9" fmla="*/ 1 h 72"/>
                <a:gd name="T10" fmla="*/ 17 w 106"/>
                <a:gd name="T11" fmla="*/ 3 h 72"/>
                <a:gd name="T12" fmla="*/ 2 w 106"/>
                <a:gd name="T13" fmla="*/ 17 h 72"/>
                <a:gd name="T14" fmla="*/ 2 w 106"/>
                <a:gd name="T15" fmla="*/ 54 h 72"/>
                <a:gd name="T16" fmla="*/ 17 w 106"/>
                <a:gd name="T17" fmla="*/ 69 h 72"/>
                <a:gd name="T18" fmla="*/ 88 w 106"/>
                <a:gd name="T19" fmla="*/ 69 h 72"/>
                <a:gd name="T20" fmla="*/ 103 w 106"/>
                <a:gd name="T21" fmla="*/ 54 h 72"/>
                <a:gd name="T22" fmla="*/ 103 w 106"/>
                <a:gd name="T23" fmla="*/ 17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7 h 72"/>
                <a:gd name="T36" fmla="*/ 106 w 106"/>
                <a:gd name="T37" fmla="*/ 54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4"/>
                  </a:cubicBezTo>
                  <a:cubicBezTo>
                    <a:pt x="0" y="17"/>
                    <a:pt x="0" y="17"/>
                    <a:pt x="0" y="17"/>
                  </a:cubicBezTo>
                  <a:cubicBezTo>
                    <a:pt x="0" y="8"/>
                    <a:pt x="8" y="0"/>
                    <a:pt x="17" y="0"/>
                  </a:cubicBezTo>
                  <a:cubicBezTo>
                    <a:pt x="17" y="1"/>
                    <a:pt x="17" y="1"/>
                    <a:pt x="17" y="1"/>
                  </a:cubicBezTo>
                  <a:cubicBezTo>
                    <a:pt x="17" y="3"/>
                    <a:pt x="17" y="3"/>
                    <a:pt x="17" y="3"/>
                  </a:cubicBezTo>
                  <a:cubicBezTo>
                    <a:pt x="9" y="3"/>
                    <a:pt x="2" y="9"/>
                    <a:pt x="2" y="17"/>
                  </a:cubicBezTo>
                  <a:cubicBezTo>
                    <a:pt x="2" y="54"/>
                    <a:pt x="2" y="54"/>
                    <a:pt x="2" y="54"/>
                  </a:cubicBezTo>
                  <a:cubicBezTo>
                    <a:pt x="2" y="63"/>
                    <a:pt x="9" y="69"/>
                    <a:pt x="17" y="69"/>
                  </a:cubicBezTo>
                  <a:cubicBezTo>
                    <a:pt x="88" y="69"/>
                    <a:pt x="88" y="69"/>
                    <a:pt x="88" y="69"/>
                  </a:cubicBezTo>
                  <a:cubicBezTo>
                    <a:pt x="96" y="69"/>
                    <a:pt x="103" y="63"/>
                    <a:pt x="103" y="54"/>
                  </a:cubicBezTo>
                  <a:cubicBezTo>
                    <a:pt x="103" y="17"/>
                    <a:pt x="103" y="17"/>
                    <a:pt x="103" y="17"/>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7"/>
                  </a:cubicBezTo>
                  <a:cubicBezTo>
                    <a:pt x="106" y="54"/>
                    <a:pt x="106" y="54"/>
                    <a:pt x="106" y="54"/>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3" name="Freeform 1406"/>
            <p:cNvSpPr>
              <a:spLocks noEditPoints="1"/>
            </p:cNvSpPr>
            <p:nvPr/>
          </p:nvSpPr>
          <p:spPr bwMode="auto">
            <a:xfrm>
              <a:off x="4659314" y="4746626"/>
              <a:ext cx="53975" cy="38100"/>
            </a:xfrm>
            <a:custGeom>
              <a:avLst/>
              <a:gdLst>
                <a:gd name="T0" fmla="*/ 43 w 103"/>
                <a:gd name="T1" fmla="*/ 61 h 69"/>
                <a:gd name="T2" fmla="*/ 39 w 103"/>
                <a:gd name="T3" fmla="*/ 69 h 69"/>
                <a:gd name="T4" fmla="*/ 45 w 103"/>
                <a:gd name="T5" fmla="*/ 69 h 69"/>
                <a:gd name="T6" fmla="*/ 49 w 103"/>
                <a:gd name="T7" fmla="*/ 62 h 69"/>
                <a:gd name="T8" fmla="*/ 48 w 103"/>
                <a:gd name="T9" fmla="*/ 62 h 69"/>
                <a:gd name="T10" fmla="*/ 43 w 103"/>
                <a:gd name="T11" fmla="*/ 61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33 w 103"/>
                <a:gd name="T25" fmla="*/ 58 h 69"/>
                <a:gd name="T26" fmla="*/ 24 w 103"/>
                <a:gd name="T27" fmla="*/ 51 h 69"/>
                <a:gd name="T28" fmla="*/ 18 w 103"/>
                <a:gd name="T29" fmla="*/ 36 h 69"/>
                <a:gd name="T30" fmla="*/ 22 w 103"/>
                <a:gd name="T31" fmla="*/ 22 h 69"/>
                <a:gd name="T32" fmla="*/ 22 w 103"/>
                <a:gd name="T33" fmla="*/ 22 h 69"/>
                <a:gd name="T34" fmla="*/ 47 w 103"/>
                <a:gd name="T35" fmla="*/ 31 h 69"/>
                <a:gd name="T36" fmla="*/ 63 w 103"/>
                <a:gd name="T37" fmla="*/ 0 h 69"/>
                <a:gd name="T38" fmla="*/ 74 w 103"/>
                <a:gd name="T39" fmla="*/ 0 h 69"/>
                <a:gd name="T40" fmla="*/ 57 w 103"/>
                <a:gd name="T41" fmla="*/ 34 h 69"/>
                <a:gd name="T42" fmla="*/ 62 w 103"/>
                <a:gd name="T43" fmla="*/ 36 h 69"/>
                <a:gd name="T44" fmla="*/ 81 w 103"/>
                <a:gd name="T45" fmla="*/ 0 h 69"/>
                <a:gd name="T46" fmla="*/ 86 w 103"/>
                <a:gd name="T47" fmla="*/ 0 h 69"/>
                <a:gd name="T48" fmla="*/ 67 w 103"/>
                <a:gd name="T49" fmla="*/ 38 h 69"/>
                <a:gd name="T50" fmla="*/ 76 w 103"/>
                <a:gd name="T51" fmla="*/ 41 h 69"/>
                <a:gd name="T52" fmla="*/ 55 w 103"/>
                <a:gd name="T53" fmla="*/ 61 h 69"/>
                <a:gd name="T54" fmla="*/ 51 w 103"/>
                <a:gd name="T55" fmla="*/ 69 h 69"/>
                <a:gd name="T56" fmla="*/ 87 w 103"/>
                <a:gd name="T57" fmla="*/ 69 h 69"/>
                <a:gd name="T58" fmla="*/ 103 w 103"/>
                <a:gd name="T59" fmla="*/ 53 h 69"/>
                <a:gd name="T60" fmla="*/ 103 w 103"/>
                <a:gd name="T61" fmla="*/ 36 h 69"/>
                <a:gd name="T62" fmla="*/ 103 w 103"/>
                <a:gd name="T63" fmla="*/ 36 h 69"/>
                <a:gd name="T64" fmla="*/ 103 w 103"/>
                <a:gd name="T65" fmla="*/ 29 h 69"/>
                <a:gd name="T66" fmla="*/ 103 w 103"/>
                <a:gd name="T67" fmla="*/ 29 h 69"/>
                <a:gd name="T68" fmla="*/ 103 w 103"/>
                <a:gd name="T69" fmla="*/ 16 h 69"/>
                <a:gd name="T70" fmla="*/ 87 w 103"/>
                <a:gd name="T7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3" h="69">
                  <a:moveTo>
                    <a:pt x="43" y="61"/>
                  </a:moveTo>
                  <a:cubicBezTo>
                    <a:pt x="39" y="69"/>
                    <a:pt x="39" y="69"/>
                    <a:pt x="39" y="69"/>
                  </a:cubicBezTo>
                  <a:cubicBezTo>
                    <a:pt x="45" y="69"/>
                    <a:pt x="45" y="69"/>
                    <a:pt x="45" y="69"/>
                  </a:cubicBezTo>
                  <a:cubicBezTo>
                    <a:pt x="49" y="62"/>
                    <a:pt x="49" y="62"/>
                    <a:pt x="49" y="62"/>
                  </a:cubicBezTo>
                  <a:cubicBezTo>
                    <a:pt x="49" y="62"/>
                    <a:pt x="48" y="62"/>
                    <a:pt x="48" y="62"/>
                  </a:cubicBezTo>
                  <a:cubicBezTo>
                    <a:pt x="46" y="62"/>
                    <a:pt x="44" y="62"/>
                    <a:pt x="43" y="61"/>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3" y="58"/>
                    <a:pt x="33" y="58"/>
                    <a:pt x="33" y="58"/>
                  </a:cubicBezTo>
                  <a:cubicBezTo>
                    <a:pt x="28" y="56"/>
                    <a:pt x="25" y="52"/>
                    <a:pt x="24" y="51"/>
                  </a:cubicBezTo>
                  <a:cubicBezTo>
                    <a:pt x="21" y="46"/>
                    <a:pt x="18" y="41"/>
                    <a:pt x="18" y="36"/>
                  </a:cubicBezTo>
                  <a:cubicBezTo>
                    <a:pt x="18" y="34"/>
                    <a:pt x="20" y="22"/>
                    <a:pt x="22" y="22"/>
                  </a:cubicBezTo>
                  <a:cubicBezTo>
                    <a:pt x="22" y="22"/>
                    <a:pt x="22" y="22"/>
                    <a:pt x="22" y="22"/>
                  </a:cubicBezTo>
                  <a:cubicBezTo>
                    <a:pt x="47" y="31"/>
                    <a:pt x="47" y="31"/>
                    <a:pt x="47" y="31"/>
                  </a:cubicBezTo>
                  <a:cubicBezTo>
                    <a:pt x="63" y="0"/>
                    <a:pt x="63" y="0"/>
                    <a:pt x="63" y="0"/>
                  </a:cubicBezTo>
                  <a:cubicBezTo>
                    <a:pt x="74" y="0"/>
                    <a:pt x="74" y="0"/>
                    <a:pt x="74" y="0"/>
                  </a:cubicBezTo>
                  <a:cubicBezTo>
                    <a:pt x="57" y="34"/>
                    <a:pt x="57" y="34"/>
                    <a:pt x="57" y="34"/>
                  </a:cubicBezTo>
                  <a:cubicBezTo>
                    <a:pt x="62" y="36"/>
                    <a:pt x="62" y="36"/>
                    <a:pt x="62" y="36"/>
                  </a:cubicBezTo>
                  <a:cubicBezTo>
                    <a:pt x="81" y="0"/>
                    <a:pt x="81" y="0"/>
                    <a:pt x="81" y="0"/>
                  </a:cubicBezTo>
                  <a:cubicBezTo>
                    <a:pt x="86" y="0"/>
                    <a:pt x="86" y="0"/>
                    <a:pt x="86" y="0"/>
                  </a:cubicBezTo>
                  <a:cubicBezTo>
                    <a:pt x="67" y="38"/>
                    <a:pt x="67" y="38"/>
                    <a:pt x="67" y="38"/>
                  </a:cubicBezTo>
                  <a:cubicBezTo>
                    <a:pt x="76" y="41"/>
                    <a:pt x="76" y="41"/>
                    <a:pt x="76" y="41"/>
                  </a:cubicBezTo>
                  <a:cubicBezTo>
                    <a:pt x="76" y="41"/>
                    <a:pt x="73" y="58"/>
                    <a:pt x="55" y="61"/>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4" name="Freeform 1407"/>
            <p:cNvSpPr>
              <a:spLocks noEditPoints="1"/>
            </p:cNvSpPr>
            <p:nvPr/>
          </p:nvSpPr>
          <p:spPr bwMode="auto">
            <a:xfrm>
              <a:off x="4668839" y="4759326"/>
              <a:ext cx="30163" cy="20638"/>
            </a:xfrm>
            <a:custGeom>
              <a:avLst/>
              <a:gdLst>
                <a:gd name="T0" fmla="*/ 49 w 58"/>
                <a:gd name="T1" fmla="*/ 16 h 40"/>
                <a:gd name="T2" fmla="*/ 37 w 58"/>
                <a:gd name="T3" fmla="*/ 39 h 40"/>
                <a:gd name="T4" fmla="*/ 58 w 58"/>
                <a:gd name="T5" fmla="*/ 19 h 40"/>
                <a:gd name="T6" fmla="*/ 49 w 58"/>
                <a:gd name="T7" fmla="*/ 16 h 40"/>
                <a:gd name="T8" fmla="*/ 39 w 58"/>
                <a:gd name="T9" fmla="*/ 12 h 40"/>
                <a:gd name="T10" fmla="*/ 25 w 58"/>
                <a:gd name="T11" fmla="*/ 39 h 40"/>
                <a:gd name="T12" fmla="*/ 30 w 58"/>
                <a:gd name="T13" fmla="*/ 40 h 40"/>
                <a:gd name="T14" fmla="*/ 31 w 58"/>
                <a:gd name="T15" fmla="*/ 40 h 40"/>
                <a:gd name="T16" fmla="*/ 44 w 58"/>
                <a:gd name="T17" fmla="*/ 14 h 40"/>
                <a:gd name="T18" fmla="*/ 39 w 58"/>
                <a:gd name="T19" fmla="*/ 12 h 40"/>
                <a:gd name="T20" fmla="*/ 4 w 58"/>
                <a:gd name="T21" fmla="*/ 0 h 40"/>
                <a:gd name="T22" fmla="*/ 0 w 58"/>
                <a:gd name="T23" fmla="*/ 14 h 40"/>
                <a:gd name="T24" fmla="*/ 6 w 58"/>
                <a:gd name="T25" fmla="*/ 29 h 40"/>
                <a:gd name="T26" fmla="*/ 15 w 58"/>
                <a:gd name="T27" fmla="*/ 36 h 40"/>
                <a:gd name="T28" fmla="*/ 29 w 58"/>
                <a:gd name="T29" fmla="*/ 9 h 40"/>
                <a:gd name="T30" fmla="*/ 4 w 58"/>
                <a:gd name="T31" fmla="*/ 0 h 40"/>
                <a:gd name="T32" fmla="*/ 4 w 58"/>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49" y="16"/>
                  </a:moveTo>
                  <a:cubicBezTo>
                    <a:pt x="37" y="39"/>
                    <a:pt x="37" y="39"/>
                    <a:pt x="37" y="39"/>
                  </a:cubicBezTo>
                  <a:cubicBezTo>
                    <a:pt x="55" y="36"/>
                    <a:pt x="58" y="19"/>
                    <a:pt x="58" y="19"/>
                  </a:cubicBezTo>
                  <a:cubicBezTo>
                    <a:pt x="49" y="16"/>
                    <a:pt x="49" y="16"/>
                    <a:pt x="49" y="16"/>
                  </a:cubicBezTo>
                  <a:moveTo>
                    <a:pt x="39" y="12"/>
                  </a:moveTo>
                  <a:cubicBezTo>
                    <a:pt x="25" y="39"/>
                    <a:pt x="25" y="39"/>
                    <a:pt x="25" y="39"/>
                  </a:cubicBezTo>
                  <a:cubicBezTo>
                    <a:pt x="26" y="40"/>
                    <a:pt x="28" y="40"/>
                    <a:pt x="30" y="40"/>
                  </a:cubicBezTo>
                  <a:cubicBezTo>
                    <a:pt x="30" y="40"/>
                    <a:pt x="31" y="40"/>
                    <a:pt x="31" y="40"/>
                  </a:cubicBezTo>
                  <a:cubicBezTo>
                    <a:pt x="44" y="14"/>
                    <a:pt x="44" y="14"/>
                    <a:pt x="44" y="14"/>
                  </a:cubicBezTo>
                  <a:cubicBezTo>
                    <a:pt x="39" y="12"/>
                    <a:pt x="39" y="12"/>
                    <a:pt x="39" y="12"/>
                  </a:cubicBezTo>
                  <a:moveTo>
                    <a:pt x="4" y="0"/>
                  </a:moveTo>
                  <a:cubicBezTo>
                    <a:pt x="2" y="0"/>
                    <a:pt x="0" y="12"/>
                    <a:pt x="0" y="14"/>
                  </a:cubicBezTo>
                  <a:cubicBezTo>
                    <a:pt x="0" y="19"/>
                    <a:pt x="3" y="24"/>
                    <a:pt x="6" y="29"/>
                  </a:cubicBezTo>
                  <a:cubicBezTo>
                    <a:pt x="7" y="30"/>
                    <a:pt x="10" y="34"/>
                    <a:pt x="15" y="36"/>
                  </a:cubicBezTo>
                  <a:cubicBezTo>
                    <a:pt x="29" y="9"/>
                    <a:pt x="29" y="9"/>
                    <a:pt x="29" y="9"/>
                  </a:cubicBezTo>
                  <a:cubicBezTo>
                    <a:pt x="4" y="0"/>
                    <a:pt x="4" y="0"/>
                    <a:pt x="4" y="0"/>
                  </a:cubicBezTo>
                  <a:cubicBezTo>
                    <a:pt x="4" y="0"/>
                    <a:pt x="4" y="0"/>
                    <a:pt x="4" y="0"/>
                  </a:cubicBezTo>
                </a:path>
              </a:pathLst>
            </a:custGeom>
            <a:solidFill>
              <a:srgbClr val="8E75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5" name="Freeform 1408"/>
            <p:cNvSpPr>
              <a:spLocks noEditPoints="1"/>
            </p:cNvSpPr>
            <p:nvPr/>
          </p:nvSpPr>
          <p:spPr bwMode="auto">
            <a:xfrm>
              <a:off x="4673601" y="4746626"/>
              <a:ext cx="31750" cy="38100"/>
            </a:xfrm>
            <a:custGeom>
              <a:avLst/>
              <a:gdLst>
                <a:gd name="T0" fmla="*/ 15 w 20"/>
                <a:gd name="T1" fmla="*/ 0 h 24"/>
                <a:gd name="T2" fmla="*/ 12 w 20"/>
                <a:gd name="T3" fmla="*/ 0 h 24"/>
                <a:gd name="T4" fmla="*/ 6 w 20"/>
                <a:gd name="T5" fmla="*/ 11 h 24"/>
                <a:gd name="T6" fmla="*/ 2 w 20"/>
                <a:gd name="T7" fmla="*/ 20 h 24"/>
                <a:gd name="T8" fmla="*/ 0 w 20"/>
                <a:gd name="T9" fmla="*/ 24 h 24"/>
                <a:gd name="T10" fmla="*/ 4 w 20"/>
                <a:gd name="T11" fmla="*/ 24 h 24"/>
                <a:gd name="T12" fmla="*/ 5 w 20"/>
                <a:gd name="T13" fmla="*/ 21 h 24"/>
                <a:gd name="T14" fmla="*/ 10 w 20"/>
                <a:gd name="T15" fmla="*/ 12 h 24"/>
                <a:gd name="T16" fmla="*/ 15 w 20"/>
                <a:gd name="T17" fmla="*/ 0 h 24"/>
                <a:gd name="T18" fmla="*/ 20 w 20"/>
                <a:gd name="T19" fmla="*/ 0 h 24"/>
                <a:gd name="T20" fmla="*/ 18 w 20"/>
                <a:gd name="T21" fmla="*/ 0 h 24"/>
                <a:gd name="T22" fmla="*/ 11 w 20"/>
                <a:gd name="T23" fmla="*/ 12 h 24"/>
                <a:gd name="T24" fmla="*/ 7 w 20"/>
                <a:gd name="T25" fmla="*/ 21 h 24"/>
                <a:gd name="T26" fmla="*/ 6 w 20"/>
                <a:gd name="T27" fmla="*/ 24 h 24"/>
                <a:gd name="T28" fmla="*/ 8 w 20"/>
                <a:gd name="T29" fmla="*/ 24 h 24"/>
                <a:gd name="T30" fmla="*/ 9 w 20"/>
                <a:gd name="T31" fmla="*/ 21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6" y="11"/>
                  </a:lnTo>
                  <a:lnTo>
                    <a:pt x="2" y="20"/>
                  </a:lnTo>
                  <a:lnTo>
                    <a:pt x="0" y="24"/>
                  </a:lnTo>
                  <a:lnTo>
                    <a:pt x="4" y="24"/>
                  </a:lnTo>
                  <a:lnTo>
                    <a:pt x="5" y="21"/>
                  </a:lnTo>
                  <a:lnTo>
                    <a:pt x="10" y="12"/>
                  </a:lnTo>
                  <a:lnTo>
                    <a:pt x="15" y="0"/>
                  </a:lnTo>
                  <a:close/>
                  <a:moveTo>
                    <a:pt x="20" y="0"/>
                  </a:moveTo>
                  <a:lnTo>
                    <a:pt x="18" y="0"/>
                  </a:lnTo>
                  <a:lnTo>
                    <a:pt x="11" y="12"/>
                  </a:lnTo>
                  <a:lnTo>
                    <a:pt x="7" y="21"/>
                  </a:lnTo>
                  <a:lnTo>
                    <a:pt x="6" y="24"/>
                  </a:lnTo>
                  <a:lnTo>
                    <a:pt x="8" y="24"/>
                  </a:lnTo>
                  <a:lnTo>
                    <a:pt x="9" y="21"/>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6" name="Freeform 1409"/>
            <p:cNvSpPr>
              <a:spLocks noEditPoints="1"/>
            </p:cNvSpPr>
            <p:nvPr/>
          </p:nvSpPr>
          <p:spPr bwMode="auto">
            <a:xfrm>
              <a:off x="4673601" y="4746626"/>
              <a:ext cx="31750" cy="38100"/>
            </a:xfrm>
            <a:custGeom>
              <a:avLst/>
              <a:gdLst>
                <a:gd name="T0" fmla="*/ 15 w 20"/>
                <a:gd name="T1" fmla="*/ 0 h 24"/>
                <a:gd name="T2" fmla="*/ 12 w 20"/>
                <a:gd name="T3" fmla="*/ 0 h 24"/>
                <a:gd name="T4" fmla="*/ 6 w 20"/>
                <a:gd name="T5" fmla="*/ 11 h 24"/>
                <a:gd name="T6" fmla="*/ 2 w 20"/>
                <a:gd name="T7" fmla="*/ 20 h 24"/>
                <a:gd name="T8" fmla="*/ 0 w 20"/>
                <a:gd name="T9" fmla="*/ 24 h 24"/>
                <a:gd name="T10" fmla="*/ 4 w 20"/>
                <a:gd name="T11" fmla="*/ 24 h 24"/>
                <a:gd name="T12" fmla="*/ 5 w 20"/>
                <a:gd name="T13" fmla="*/ 21 h 24"/>
                <a:gd name="T14" fmla="*/ 10 w 20"/>
                <a:gd name="T15" fmla="*/ 12 h 24"/>
                <a:gd name="T16" fmla="*/ 15 w 20"/>
                <a:gd name="T17" fmla="*/ 0 h 24"/>
                <a:gd name="T18" fmla="*/ 20 w 20"/>
                <a:gd name="T19" fmla="*/ 0 h 24"/>
                <a:gd name="T20" fmla="*/ 18 w 20"/>
                <a:gd name="T21" fmla="*/ 0 h 24"/>
                <a:gd name="T22" fmla="*/ 11 w 20"/>
                <a:gd name="T23" fmla="*/ 12 h 24"/>
                <a:gd name="T24" fmla="*/ 7 w 20"/>
                <a:gd name="T25" fmla="*/ 21 h 24"/>
                <a:gd name="T26" fmla="*/ 6 w 20"/>
                <a:gd name="T27" fmla="*/ 24 h 24"/>
                <a:gd name="T28" fmla="*/ 8 w 20"/>
                <a:gd name="T29" fmla="*/ 24 h 24"/>
                <a:gd name="T30" fmla="*/ 9 w 20"/>
                <a:gd name="T31" fmla="*/ 21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6" y="11"/>
                  </a:lnTo>
                  <a:lnTo>
                    <a:pt x="2" y="20"/>
                  </a:lnTo>
                  <a:lnTo>
                    <a:pt x="0" y="24"/>
                  </a:lnTo>
                  <a:lnTo>
                    <a:pt x="4" y="24"/>
                  </a:lnTo>
                  <a:lnTo>
                    <a:pt x="5" y="21"/>
                  </a:lnTo>
                  <a:lnTo>
                    <a:pt x="10" y="12"/>
                  </a:lnTo>
                  <a:lnTo>
                    <a:pt x="15" y="0"/>
                  </a:lnTo>
                  <a:moveTo>
                    <a:pt x="20" y="0"/>
                  </a:moveTo>
                  <a:lnTo>
                    <a:pt x="18" y="0"/>
                  </a:lnTo>
                  <a:lnTo>
                    <a:pt x="11" y="12"/>
                  </a:lnTo>
                  <a:lnTo>
                    <a:pt x="7" y="21"/>
                  </a:lnTo>
                  <a:lnTo>
                    <a:pt x="6" y="24"/>
                  </a:lnTo>
                  <a:lnTo>
                    <a:pt x="8" y="24"/>
                  </a:lnTo>
                  <a:lnTo>
                    <a:pt x="9" y="21"/>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7" name="Freeform 1410"/>
            <p:cNvSpPr/>
            <p:nvPr/>
          </p:nvSpPr>
          <p:spPr bwMode="auto">
            <a:xfrm>
              <a:off x="4657726" y="4746626"/>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3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3"/>
                    <a:pt x="89" y="3"/>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8" name="Freeform 1412"/>
            <p:cNvSpPr/>
            <p:nvPr/>
          </p:nvSpPr>
          <p:spPr bwMode="auto">
            <a:xfrm>
              <a:off x="4619626" y="4754564"/>
              <a:ext cx="31750" cy="44450"/>
            </a:xfrm>
            <a:custGeom>
              <a:avLst/>
              <a:gdLst>
                <a:gd name="T0" fmla="*/ 57 w 59"/>
                <a:gd name="T1" fmla="*/ 28 h 84"/>
                <a:gd name="T2" fmla="*/ 25 w 59"/>
                <a:gd name="T3" fmla="*/ 7 h 84"/>
                <a:gd name="T4" fmla="*/ 11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3"/>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9" name="Freeform 1413"/>
            <p:cNvSpPr/>
            <p:nvPr/>
          </p:nvSpPr>
          <p:spPr bwMode="auto">
            <a:xfrm>
              <a:off x="4619626" y="4754564"/>
              <a:ext cx="31750" cy="44450"/>
            </a:xfrm>
            <a:custGeom>
              <a:avLst/>
              <a:gdLst>
                <a:gd name="T0" fmla="*/ 25 w 59"/>
                <a:gd name="T1" fmla="*/ 7 h 84"/>
                <a:gd name="T2" fmla="*/ 57 w 59"/>
                <a:gd name="T3" fmla="*/ 28 h 84"/>
                <a:gd name="T4" fmla="*/ 57 w 59"/>
                <a:gd name="T5" fmla="*/ 28 h 84"/>
                <a:gd name="T6" fmla="*/ 23 w 59"/>
                <a:gd name="T7" fmla="*/ 11 h 84"/>
                <a:gd name="T8" fmla="*/ 21 w 59"/>
                <a:gd name="T9" fmla="*/ 58 h 84"/>
                <a:gd name="T10" fmla="*/ 59 w 59"/>
                <a:gd name="T11" fmla="*/ 59 h 84"/>
                <a:gd name="T12" fmla="*/ 11 w 59"/>
                <a:gd name="T13" fmla="*/ 53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1"/>
                  </a:cubicBezTo>
                  <a:cubicBezTo>
                    <a:pt x="1" y="16"/>
                    <a:pt x="11" y="53"/>
                    <a:pt x="21" y="58"/>
                  </a:cubicBezTo>
                  <a:cubicBezTo>
                    <a:pt x="32" y="63"/>
                    <a:pt x="48" y="72"/>
                    <a:pt x="59"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0" name="Freeform 1414"/>
            <p:cNvSpPr/>
            <p:nvPr/>
          </p:nvSpPr>
          <p:spPr bwMode="auto">
            <a:xfrm>
              <a:off x="4630738" y="4764089"/>
              <a:ext cx="12700" cy="12700"/>
            </a:xfrm>
            <a:custGeom>
              <a:avLst/>
              <a:gdLst>
                <a:gd name="T0" fmla="*/ 24 w 25"/>
                <a:gd name="T1" fmla="*/ 18 h 23"/>
                <a:gd name="T2" fmla="*/ 21 w 25"/>
                <a:gd name="T3" fmla="*/ 8 h 23"/>
                <a:gd name="T4" fmla="*/ 21 w 25"/>
                <a:gd name="T5" fmla="*/ 7 h 23"/>
                <a:gd name="T6" fmla="*/ 13 w 25"/>
                <a:gd name="T7" fmla="*/ 1 h 23"/>
                <a:gd name="T8" fmla="*/ 9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0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3 w 25"/>
                <a:gd name="T35" fmla="*/ 12 h 23"/>
                <a:gd name="T36" fmla="*/ 18 w 25"/>
                <a:gd name="T37" fmla="*/ 11 h 23"/>
                <a:gd name="T38" fmla="*/ 18 w 25"/>
                <a:gd name="T39" fmla="*/ 11 h 23"/>
                <a:gd name="T40" fmla="*/ 21 w 25"/>
                <a:gd name="T41" fmla="*/ 19 h 23"/>
                <a:gd name="T42" fmla="*/ 22 w 25"/>
                <a:gd name="T43" fmla="*/ 20 h 23"/>
                <a:gd name="T44" fmla="*/ 23 w 25"/>
                <a:gd name="T45" fmla="*/ 20 h 23"/>
                <a:gd name="T46" fmla="*/ 24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4" y="18"/>
                  </a:moveTo>
                  <a:cubicBezTo>
                    <a:pt x="24" y="14"/>
                    <a:pt x="23" y="10"/>
                    <a:pt x="21" y="8"/>
                  </a:cubicBezTo>
                  <a:cubicBezTo>
                    <a:pt x="21" y="7"/>
                    <a:pt x="21" y="7"/>
                    <a:pt x="21" y="7"/>
                  </a:cubicBezTo>
                  <a:cubicBezTo>
                    <a:pt x="19" y="4"/>
                    <a:pt x="16" y="2"/>
                    <a:pt x="13" y="1"/>
                  </a:cubicBezTo>
                  <a:cubicBezTo>
                    <a:pt x="11" y="0"/>
                    <a:pt x="9" y="0"/>
                    <a:pt x="9" y="0"/>
                  </a:cubicBezTo>
                  <a:cubicBezTo>
                    <a:pt x="8" y="0"/>
                    <a:pt x="7" y="1"/>
                    <a:pt x="7" y="2"/>
                  </a:cubicBezTo>
                  <a:cubicBezTo>
                    <a:pt x="7" y="3"/>
                    <a:pt x="8" y="4"/>
                    <a:pt x="9" y="4"/>
                  </a:cubicBezTo>
                  <a:cubicBezTo>
                    <a:pt x="9" y="4"/>
                    <a:pt x="9" y="4"/>
                    <a:pt x="9" y="4"/>
                  </a:cubicBezTo>
                  <a:cubicBezTo>
                    <a:pt x="9" y="4"/>
                    <a:pt x="10" y="4"/>
                    <a:pt x="12" y="4"/>
                  </a:cubicBezTo>
                  <a:cubicBezTo>
                    <a:pt x="13" y="5"/>
                    <a:pt x="15" y="6"/>
                    <a:pt x="16" y="7"/>
                  </a:cubicBezTo>
                  <a:cubicBezTo>
                    <a:pt x="15" y="8"/>
                    <a:pt x="14" y="8"/>
                    <a:pt x="12" y="9"/>
                  </a:cubicBezTo>
                  <a:cubicBezTo>
                    <a:pt x="8" y="10"/>
                    <a:pt x="3" y="14"/>
                    <a:pt x="0" y="20"/>
                  </a:cubicBezTo>
                  <a:cubicBezTo>
                    <a:pt x="0"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3" y="12"/>
                  </a:cubicBezTo>
                  <a:cubicBezTo>
                    <a:pt x="15" y="11"/>
                    <a:pt x="17" y="11"/>
                    <a:pt x="18" y="11"/>
                  </a:cubicBezTo>
                  <a:cubicBezTo>
                    <a:pt x="18" y="11"/>
                    <a:pt x="18" y="11"/>
                    <a:pt x="18" y="11"/>
                  </a:cubicBezTo>
                  <a:cubicBezTo>
                    <a:pt x="19" y="13"/>
                    <a:pt x="20" y="15"/>
                    <a:pt x="21" y="19"/>
                  </a:cubicBezTo>
                  <a:cubicBezTo>
                    <a:pt x="21" y="19"/>
                    <a:pt x="21" y="20"/>
                    <a:pt x="22" y="20"/>
                  </a:cubicBezTo>
                  <a:cubicBezTo>
                    <a:pt x="23" y="20"/>
                    <a:pt x="23" y="20"/>
                    <a:pt x="23" y="20"/>
                  </a:cubicBezTo>
                  <a:cubicBezTo>
                    <a:pt x="24" y="20"/>
                    <a:pt x="25" y="19"/>
                    <a:pt x="24"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1" name="Freeform 1415"/>
            <p:cNvSpPr/>
            <p:nvPr/>
          </p:nvSpPr>
          <p:spPr bwMode="auto">
            <a:xfrm>
              <a:off x="4811713" y="4754564"/>
              <a:ext cx="31750" cy="44450"/>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3"/>
                  </a:cubicBezTo>
                  <a:cubicBezTo>
                    <a:pt x="39"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2" name="Freeform 1416"/>
            <p:cNvSpPr/>
            <p:nvPr/>
          </p:nvSpPr>
          <p:spPr bwMode="auto">
            <a:xfrm>
              <a:off x="4811713" y="4754564"/>
              <a:ext cx="31750" cy="44450"/>
            </a:xfrm>
            <a:custGeom>
              <a:avLst/>
              <a:gdLst>
                <a:gd name="T0" fmla="*/ 34 w 59"/>
                <a:gd name="T1" fmla="*/ 7 h 84"/>
                <a:gd name="T2" fmla="*/ 2 w 59"/>
                <a:gd name="T3" fmla="*/ 28 h 84"/>
                <a:gd name="T4" fmla="*/ 2 w 59"/>
                <a:gd name="T5" fmla="*/ 28 h 84"/>
                <a:gd name="T6" fmla="*/ 36 w 59"/>
                <a:gd name="T7" fmla="*/ 11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1"/>
                  </a:cubicBezTo>
                  <a:cubicBezTo>
                    <a:pt x="58" y="16"/>
                    <a:pt x="48" y="53"/>
                    <a:pt x="38" y="58"/>
                  </a:cubicBezTo>
                  <a:cubicBezTo>
                    <a:pt x="27" y="63"/>
                    <a:pt x="11" y="72"/>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3" name="Freeform 1417"/>
            <p:cNvSpPr/>
            <p:nvPr/>
          </p:nvSpPr>
          <p:spPr bwMode="auto">
            <a:xfrm>
              <a:off x="4818063" y="4764089"/>
              <a:ext cx="14288" cy="12700"/>
            </a:xfrm>
            <a:custGeom>
              <a:avLst/>
              <a:gdLst>
                <a:gd name="T0" fmla="*/ 0 w 25"/>
                <a:gd name="T1" fmla="*/ 18 h 23"/>
                <a:gd name="T2" fmla="*/ 4 w 25"/>
                <a:gd name="T3" fmla="*/ 8 h 23"/>
                <a:gd name="T4" fmla="*/ 4 w 25"/>
                <a:gd name="T5" fmla="*/ 7 h 23"/>
                <a:gd name="T6" fmla="*/ 12 w 25"/>
                <a:gd name="T7" fmla="*/ 1 h 23"/>
                <a:gd name="T8" fmla="*/ 16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5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2 w 25"/>
                <a:gd name="T35" fmla="*/ 12 h 23"/>
                <a:gd name="T36" fmla="*/ 7 w 25"/>
                <a:gd name="T37" fmla="*/ 11 h 23"/>
                <a:gd name="T38" fmla="*/ 7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4" y="8"/>
                  </a:cubicBezTo>
                  <a:cubicBezTo>
                    <a:pt x="4" y="7"/>
                    <a:pt x="4" y="7"/>
                    <a:pt x="4" y="7"/>
                  </a:cubicBezTo>
                  <a:cubicBezTo>
                    <a:pt x="6" y="4"/>
                    <a:pt x="9" y="2"/>
                    <a:pt x="12" y="1"/>
                  </a:cubicBezTo>
                  <a:cubicBezTo>
                    <a:pt x="14" y="0"/>
                    <a:pt x="16" y="0"/>
                    <a:pt x="16" y="0"/>
                  </a:cubicBezTo>
                  <a:cubicBezTo>
                    <a:pt x="17" y="0"/>
                    <a:pt x="18" y="1"/>
                    <a:pt x="18" y="2"/>
                  </a:cubicBezTo>
                  <a:cubicBezTo>
                    <a:pt x="18" y="3"/>
                    <a:pt x="17" y="4"/>
                    <a:pt x="16" y="4"/>
                  </a:cubicBezTo>
                  <a:cubicBezTo>
                    <a:pt x="16" y="4"/>
                    <a:pt x="16" y="4"/>
                    <a:pt x="16" y="4"/>
                  </a:cubicBezTo>
                  <a:cubicBezTo>
                    <a:pt x="16" y="4"/>
                    <a:pt x="14" y="4"/>
                    <a:pt x="13" y="4"/>
                  </a:cubicBezTo>
                  <a:cubicBezTo>
                    <a:pt x="12" y="5"/>
                    <a:pt x="10" y="6"/>
                    <a:pt x="9" y="7"/>
                  </a:cubicBezTo>
                  <a:cubicBezTo>
                    <a:pt x="10" y="8"/>
                    <a:pt x="11" y="8"/>
                    <a:pt x="13" y="9"/>
                  </a:cubicBezTo>
                  <a:cubicBezTo>
                    <a:pt x="17" y="10"/>
                    <a:pt x="22" y="14"/>
                    <a:pt x="25" y="20"/>
                  </a:cubicBezTo>
                  <a:cubicBezTo>
                    <a:pt x="25"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2" y="12"/>
                  </a:cubicBezTo>
                  <a:cubicBezTo>
                    <a:pt x="10" y="11"/>
                    <a:pt x="8" y="11"/>
                    <a:pt x="7" y="11"/>
                  </a:cubicBezTo>
                  <a:cubicBezTo>
                    <a:pt x="7" y="11"/>
                    <a:pt x="7" y="11"/>
                    <a:pt x="7" y="11"/>
                  </a:cubicBezTo>
                  <a:cubicBezTo>
                    <a:pt x="5" y="13"/>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4" name="Freeform 1418"/>
            <p:cNvSpPr/>
            <p:nvPr/>
          </p:nvSpPr>
          <p:spPr bwMode="auto">
            <a:xfrm>
              <a:off x="4692651" y="4802189"/>
              <a:ext cx="84138" cy="38100"/>
            </a:xfrm>
            <a:custGeom>
              <a:avLst/>
              <a:gdLst>
                <a:gd name="T0" fmla="*/ 0 w 156"/>
                <a:gd name="T1" fmla="*/ 0 h 71"/>
                <a:gd name="T2" fmla="*/ 156 w 156"/>
                <a:gd name="T3" fmla="*/ 3 h 71"/>
                <a:gd name="T4" fmla="*/ 68 w 156"/>
                <a:gd name="T5" fmla="*/ 69 h 71"/>
                <a:gd name="T6" fmla="*/ 0 w 156"/>
                <a:gd name="T7" fmla="*/ 0 h 71"/>
              </a:gdLst>
              <a:ahLst/>
              <a:cxnLst>
                <a:cxn ang="0">
                  <a:pos x="T0" y="T1"/>
                </a:cxn>
                <a:cxn ang="0">
                  <a:pos x="T2" y="T3"/>
                </a:cxn>
                <a:cxn ang="0">
                  <a:pos x="T4" y="T5"/>
                </a:cxn>
                <a:cxn ang="0">
                  <a:pos x="T6" y="T7"/>
                </a:cxn>
              </a:cxnLst>
              <a:rect l="0" t="0" r="r" b="b"/>
              <a:pathLst>
                <a:path w="156" h="71">
                  <a:moveTo>
                    <a:pt x="0" y="0"/>
                  </a:moveTo>
                  <a:cubicBezTo>
                    <a:pt x="0" y="0"/>
                    <a:pt x="73" y="28"/>
                    <a:pt x="156" y="3"/>
                  </a:cubicBezTo>
                  <a:cubicBezTo>
                    <a:pt x="156" y="58"/>
                    <a:pt x="108" y="71"/>
                    <a:pt x="68" y="69"/>
                  </a:cubicBezTo>
                  <a:cubicBezTo>
                    <a:pt x="27" y="66"/>
                    <a:pt x="0" y="48"/>
                    <a:pt x="0" y="0"/>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5" name="Freeform 1419"/>
            <p:cNvSpPr/>
            <p:nvPr/>
          </p:nvSpPr>
          <p:spPr bwMode="auto">
            <a:xfrm>
              <a:off x="4692651" y="4802189"/>
              <a:ext cx="84138" cy="26988"/>
            </a:xfrm>
            <a:custGeom>
              <a:avLst/>
              <a:gdLst>
                <a:gd name="T0" fmla="*/ 0 w 156"/>
                <a:gd name="T1" fmla="*/ 0 h 52"/>
                <a:gd name="T2" fmla="*/ 1 w 156"/>
                <a:gd name="T3" fmla="*/ 8 h 52"/>
                <a:gd name="T4" fmla="*/ 25 w 156"/>
                <a:gd name="T5" fmla="*/ 39 h 52"/>
                <a:gd name="T6" fmla="*/ 42 w 156"/>
                <a:gd name="T7" fmla="*/ 17 h 52"/>
                <a:gd name="T8" fmla="*/ 55 w 156"/>
                <a:gd name="T9" fmla="*/ 30 h 52"/>
                <a:gd name="T10" fmla="*/ 83 w 156"/>
                <a:gd name="T11" fmla="*/ 19 h 52"/>
                <a:gd name="T12" fmla="*/ 101 w 156"/>
                <a:gd name="T13" fmla="*/ 38 h 52"/>
                <a:gd name="T14" fmla="*/ 121 w 156"/>
                <a:gd name="T15" fmla="*/ 17 h 52"/>
                <a:gd name="T16" fmla="*/ 131 w 156"/>
                <a:gd name="T17" fmla="*/ 30 h 52"/>
                <a:gd name="T18" fmla="*/ 143 w 156"/>
                <a:gd name="T19" fmla="*/ 28 h 52"/>
                <a:gd name="T20" fmla="*/ 156 w 156"/>
                <a:gd name="T21" fmla="*/ 3 h 52"/>
                <a:gd name="T22" fmla="*/ 0 w 156"/>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2">
                  <a:moveTo>
                    <a:pt x="0" y="0"/>
                  </a:moveTo>
                  <a:cubicBezTo>
                    <a:pt x="0" y="2"/>
                    <a:pt x="1" y="5"/>
                    <a:pt x="1" y="8"/>
                  </a:cubicBezTo>
                  <a:cubicBezTo>
                    <a:pt x="7" y="18"/>
                    <a:pt x="16" y="31"/>
                    <a:pt x="25" y="39"/>
                  </a:cubicBezTo>
                  <a:cubicBezTo>
                    <a:pt x="31" y="44"/>
                    <a:pt x="40" y="24"/>
                    <a:pt x="42" y="17"/>
                  </a:cubicBezTo>
                  <a:cubicBezTo>
                    <a:pt x="43" y="14"/>
                    <a:pt x="48" y="21"/>
                    <a:pt x="55" y="30"/>
                  </a:cubicBezTo>
                  <a:cubicBezTo>
                    <a:pt x="63" y="40"/>
                    <a:pt x="69" y="52"/>
                    <a:pt x="83" y="19"/>
                  </a:cubicBezTo>
                  <a:cubicBezTo>
                    <a:pt x="84" y="17"/>
                    <a:pt x="91" y="29"/>
                    <a:pt x="101" y="38"/>
                  </a:cubicBezTo>
                  <a:cubicBezTo>
                    <a:pt x="111" y="47"/>
                    <a:pt x="115" y="27"/>
                    <a:pt x="121" y="17"/>
                  </a:cubicBezTo>
                  <a:cubicBezTo>
                    <a:pt x="122" y="14"/>
                    <a:pt x="125" y="17"/>
                    <a:pt x="131" y="30"/>
                  </a:cubicBezTo>
                  <a:cubicBezTo>
                    <a:pt x="136" y="44"/>
                    <a:pt x="139" y="40"/>
                    <a:pt x="143" y="28"/>
                  </a:cubicBezTo>
                  <a:cubicBezTo>
                    <a:pt x="146" y="20"/>
                    <a:pt x="154" y="8"/>
                    <a:pt x="156" y="3"/>
                  </a:cubicBezTo>
                  <a:cubicBezTo>
                    <a:pt x="73" y="28"/>
                    <a:pt x="0" y="0"/>
                    <a:pt x="0" y="0"/>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6" name="Freeform 1420"/>
            <p:cNvSpPr/>
            <p:nvPr/>
          </p:nvSpPr>
          <p:spPr bwMode="auto">
            <a:xfrm>
              <a:off x="4716463" y="4827589"/>
              <a:ext cx="38100" cy="11113"/>
            </a:xfrm>
            <a:custGeom>
              <a:avLst/>
              <a:gdLst>
                <a:gd name="T0" fmla="*/ 37 w 73"/>
                <a:gd name="T1" fmla="*/ 0 h 22"/>
                <a:gd name="T2" fmla="*/ 0 w 73"/>
                <a:gd name="T3" fmla="*/ 16 h 22"/>
                <a:gd name="T4" fmla="*/ 26 w 73"/>
                <a:gd name="T5" fmla="*/ 21 h 22"/>
                <a:gd name="T6" fmla="*/ 73 w 73"/>
                <a:gd name="T7" fmla="*/ 15 h 22"/>
                <a:gd name="T8" fmla="*/ 37 w 73"/>
                <a:gd name="T9" fmla="*/ 0 h 22"/>
              </a:gdLst>
              <a:ahLst/>
              <a:cxnLst>
                <a:cxn ang="0">
                  <a:pos x="T0" y="T1"/>
                </a:cxn>
                <a:cxn ang="0">
                  <a:pos x="T2" y="T3"/>
                </a:cxn>
                <a:cxn ang="0">
                  <a:pos x="T4" y="T5"/>
                </a:cxn>
                <a:cxn ang="0">
                  <a:pos x="T6" y="T7"/>
                </a:cxn>
                <a:cxn ang="0">
                  <a:pos x="T8" y="T9"/>
                </a:cxn>
              </a:cxnLst>
              <a:rect l="0" t="0" r="r" b="b"/>
              <a:pathLst>
                <a:path w="73" h="22">
                  <a:moveTo>
                    <a:pt x="37" y="0"/>
                  </a:moveTo>
                  <a:cubicBezTo>
                    <a:pt x="18" y="0"/>
                    <a:pt x="2" y="7"/>
                    <a:pt x="0" y="16"/>
                  </a:cubicBezTo>
                  <a:cubicBezTo>
                    <a:pt x="8" y="18"/>
                    <a:pt x="16" y="20"/>
                    <a:pt x="26" y="21"/>
                  </a:cubicBezTo>
                  <a:cubicBezTo>
                    <a:pt x="42" y="22"/>
                    <a:pt x="58" y="20"/>
                    <a:pt x="73" y="15"/>
                  </a:cubicBezTo>
                  <a:cubicBezTo>
                    <a:pt x="70" y="7"/>
                    <a:pt x="55" y="0"/>
                    <a:pt x="37"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7" name="Freeform 1421"/>
            <p:cNvSpPr/>
            <p:nvPr/>
          </p:nvSpPr>
          <p:spPr bwMode="auto">
            <a:xfrm>
              <a:off x="1336676" y="4830764"/>
              <a:ext cx="92075" cy="100013"/>
            </a:xfrm>
            <a:custGeom>
              <a:avLst/>
              <a:gdLst>
                <a:gd name="T0" fmla="*/ 25 w 173"/>
                <a:gd name="T1" fmla="*/ 0 h 189"/>
                <a:gd name="T2" fmla="*/ 91 w 173"/>
                <a:gd name="T3" fmla="*/ 90 h 189"/>
                <a:gd name="T4" fmla="*/ 173 w 173"/>
                <a:gd name="T5" fmla="*/ 124 h 189"/>
                <a:gd name="T6" fmla="*/ 74 w 173"/>
                <a:gd name="T7" fmla="*/ 189 h 189"/>
                <a:gd name="T8" fmla="*/ 5 w 173"/>
                <a:gd name="T9" fmla="*/ 109 h 189"/>
                <a:gd name="T10" fmla="*/ 25 w 173"/>
                <a:gd name="T11" fmla="*/ 0 h 189"/>
              </a:gdLst>
              <a:ahLst/>
              <a:cxnLst>
                <a:cxn ang="0">
                  <a:pos x="T0" y="T1"/>
                </a:cxn>
                <a:cxn ang="0">
                  <a:pos x="T2" y="T3"/>
                </a:cxn>
                <a:cxn ang="0">
                  <a:pos x="T4" y="T5"/>
                </a:cxn>
                <a:cxn ang="0">
                  <a:pos x="T6" y="T7"/>
                </a:cxn>
                <a:cxn ang="0">
                  <a:pos x="T8" y="T9"/>
                </a:cxn>
                <a:cxn ang="0">
                  <a:pos x="T10" y="T11"/>
                </a:cxn>
              </a:cxnLst>
              <a:rect l="0" t="0" r="r" b="b"/>
              <a:pathLst>
                <a:path w="173" h="189">
                  <a:moveTo>
                    <a:pt x="25" y="0"/>
                  </a:moveTo>
                  <a:cubicBezTo>
                    <a:pt x="25" y="0"/>
                    <a:pt x="72" y="58"/>
                    <a:pt x="91" y="90"/>
                  </a:cubicBezTo>
                  <a:cubicBezTo>
                    <a:pt x="110" y="83"/>
                    <a:pt x="166" y="81"/>
                    <a:pt x="173" y="124"/>
                  </a:cubicBezTo>
                  <a:cubicBezTo>
                    <a:pt x="151" y="171"/>
                    <a:pt x="74" y="189"/>
                    <a:pt x="74" y="189"/>
                  </a:cubicBezTo>
                  <a:cubicBezTo>
                    <a:pt x="74" y="189"/>
                    <a:pt x="44" y="189"/>
                    <a:pt x="5" y="109"/>
                  </a:cubicBezTo>
                  <a:cubicBezTo>
                    <a:pt x="0" y="6"/>
                    <a:pt x="25" y="0"/>
                    <a:pt x="2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8" name="Freeform 1422"/>
            <p:cNvSpPr/>
            <p:nvPr/>
          </p:nvSpPr>
          <p:spPr bwMode="auto">
            <a:xfrm>
              <a:off x="1403351" y="4956176"/>
              <a:ext cx="25400" cy="209550"/>
            </a:xfrm>
            <a:custGeom>
              <a:avLst/>
              <a:gdLst>
                <a:gd name="T0" fmla="*/ 0 w 45"/>
                <a:gd name="T1" fmla="*/ 0 h 393"/>
                <a:gd name="T2" fmla="*/ 45 w 45"/>
                <a:gd name="T3" fmla="*/ 0 h 393"/>
                <a:gd name="T4" fmla="*/ 30 w 45"/>
                <a:gd name="T5" fmla="*/ 353 h 393"/>
                <a:gd name="T6" fmla="*/ 8 w 45"/>
                <a:gd name="T7" fmla="*/ 312 h 393"/>
                <a:gd name="T8" fmla="*/ 0 w 45"/>
                <a:gd name="T9" fmla="*/ 0 h 393"/>
              </a:gdLst>
              <a:ahLst/>
              <a:cxnLst>
                <a:cxn ang="0">
                  <a:pos x="T0" y="T1"/>
                </a:cxn>
                <a:cxn ang="0">
                  <a:pos x="T2" y="T3"/>
                </a:cxn>
                <a:cxn ang="0">
                  <a:pos x="T4" y="T5"/>
                </a:cxn>
                <a:cxn ang="0">
                  <a:pos x="T6" y="T7"/>
                </a:cxn>
                <a:cxn ang="0">
                  <a:pos x="T8" y="T9"/>
                </a:cxn>
              </a:cxnLst>
              <a:rect l="0" t="0" r="r" b="b"/>
              <a:pathLst>
                <a:path w="45" h="393">
                  <a:moveTo>
                    <a:pt x="0" y="0"/>
                  </a:moveTo>
                  <a:cubicBezTo>
                    <a:pt x="45" y="0"/>
                    <a:pt x="45" y="0"/>
                    <a:pt x="45" y="0"/>
                  </a:cubicBezTo>
                  <a:cubicBezTo>
                    <a:pt x="45" y="0"/>
                    <a:pt x="31" y="315"/>
                    <a:pt x="30" y="353"/>
                  </a:cubicBezTo>
                  <a:cubicBezTo>
                    <a:pt x="29" y="382"/>
                    <a:pt x="8" y="393"/>
                    <a:pt x="8" y="312"/>
                  </a:cubicBezTo>
                  <a:cubicBezTo>
                    <a:pt x="8" y="231"/>
                    <a:pt x="0" y="0"/>
                    <a:pt x="0" y="0"/>
                  </a:cubicBezTo>
                  <a:close/>
                </a:path>
              </a:pathLst>
            </a:custGeom>
            <a:solidFill>
              <a:srgbClr val="9B99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9" name="Oval 1423"/>
            <p:cNvSpPr>
              <a:spLocks noChangeArrowheads="1"/>
            </p:cNvSpPr>
            <p:nvPr/>
          </p:nvSpPr>
          <p:spPr bwMode="auto">
            <a:xfrm>
              <a:off x="1377951" y="4903789"/>
              <a:ext cx="66675" cy="66675"/>
            </a:xfrm>
            <a:prstGeom prst="ellipse">
              <a:avLst/>
            </a:prstGeom>
            <a:solidFill>
              <a:srgbClr val="C6C1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0" name="Oval 1424"/>
            <p:cNvSpPr>
              <a:spLocks noChangeArrowheads="1"/>
            </p:cNvSpPr>
            <p:nvPr/>
          </p:nvSpPr>
          <p:spPr bwMode="auto">
            <a:xfrm>
              <a:off x="1389063" y="4914901"/>
              <a:ext cx="9525" cy="7938"/>
            </a:xfrm>
            <a:prstGeom prst="ellipse">
              <a:avLst/>
            </a:prstGeom>
            <a:solidFill>
              <a:srgbClr val="AFA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1" name="Freeform 1425"/>
            <p:cNvSpPr/>
            <p:nvPr/>
          </p:nvSpPr>
          <p:spPr bwMode="auto">
            <a:xfrm>
              <a:off x="1387476" y="4929189"/>
              <a:ext cx="57150" cy="42863"/>
            </a:xfrm>
            <a:custGeom>
              <a:avLst/>
              <a:gdLst>
                <a:gd name="T0" fmla="*/ 104 w 105"/>
                <a:gd name="T1" fmla="*/ 0 h 81"/>
                <a:gd name="T2" fmla="*/ 0 w 105"/>
                <a:gd name="T3" fmla="*/ 60 h 81"/>
                <a:gd name="T4" fmla="*/ 43 w 105"/>
                <a:gd name="T5" fmla="*/ 77 h 81"/>
                <a:gd name="T6" fmla="*/ 105 w 105"/>
                <a:gd name="T7" fmla="*/ 14 h 81"/>
                <a:gd name="T8" fmla="*/ 104 w 105"/>
                <a:gd name="T9" fmla="*/ 0 h 81"/>
              </a:gdLst>
              <a:ahLst/>
              <a:cxnLst>
                <a:cxn ang="0">
                  <a:pos x="T0" y="T1"/>
                </a:cxn>
                <a:cxn ang="0">
                  <a:pos x="T2" y="T3"/>
                </a:cxn>
                <a:cxn ang="0">
                  <a:pos x="T4" y="T5"/>
                </a:cxn>
                <a:cxn ang="0">
                  <a:pos x="T6" y="T7"/>
                </a:cxn>
                <a:cxn ang="0">
                  <a:pos x="T8" y="T9"/>
                </a:cxn>
              </a:cxnLst>
              <a:rect l="0" t="0" r="r" b="b"/>
              <a:pathLst>
                <a:path w="105" h="81">
                  <a:moveTo>
                    <a:pt x="104" y="0"/>
                  </a:moveTo>
                  <a:cubicBezTo>
                    <a:pt x="73" y="81"/>
                    <a:pt x="21" y="65"/>
                    <a:pt x="0" y="60"/>
                  </a:cubicBezTo>
                  <a:cubicBezTo>
                    <a:pt x="12" y="70"/>
                    <a:pt x="27" y="77"/>
                    <a:pt x="43" y="77"/>
                  </a:cubicBezTo>
                  <a:cubicBezTo>
                    <a:pt x="78" y="77"/>
                    <a:pt x="105" y="49"/>
                    <a:pt x="105" y="14"/>
                  </a:cubicBezTo>
                  <a:cubicBezTo>
                    <a:pt x="105" y="9"/>
                    <a:pt x="105" y="5"/>
                    <a:pt x="104" y="0"/>
                  </a:cubicBezTo>
                  <a:close/>
                </a:path>
              </a:pathLst>
            </a:custGeom>
            <a:solidFill>
              <a:srgbClr val="AFAA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2" name="Freeform 1426"/>
            <p:cNvSpPr/>
            <p:nvPr/>
          </p:nvSpPr>
          <p:spPr bwMode="auto">
            <a:xfrm>
              <a:off x="1352551" y="4883151"/>
              <a:ext cx="103188" cy="73025"/>
            </a:xfrm>
            <a:custGeom>
              <a:avLst/>
              <a:gdLst>
                <a:gd name="T0" fmla="*/ 70 w 192"/>
                <a:gd name="T1" fmla="*/ 54 h 135"/>
                <a:gd name="T2" fmla="*/ 59 w 192"/>
                <a:gd name="T3" fmla="*/ 96 h 135"/>
                <a:gd name="T4" fmla="*/ 77 w 192"/>
                <a:gd name="T5" fmla="*/ 113 h 135"/>
                <a:gd name="T6" fmla="*/ 33 w 192"/>
                <a:gd name="T7" fmla="*/ 124 h 135"/>
                <a:gd name="T8" fmla="*/ 52 w 192"/>
                <a:gd name="T9" fmla="*/ 45 h 135"/>
                <a:gd name="T10" fmla="*/ 92 w 192"/>
                <a:gd name="T11" fmla="*/ 11 h 135"/>
                <a:gd name="T12" fmla="*/ 126 w 192"/>
                <a:gd name="T13" fmla="*/ 27 h 135"/>
                <a:gd name="T14" fmla="*/ 158 w 192"/>
                <a:gd name="T15" fmla="*/ 36 h 135"/>
                <a:gd name="T16" fmla="*/ 190 w 192"/>
                <a:gd name="T17" fmla="*/ 55 h 135"/>
                <a:gd name="T18" fmla="*/ 167 w 192"/>
                <a:gd name="T19" fmla="*/ 106 h 135"/>
                <a:gd name="T20" fmla="*/ 133 w 192"/>
                <a:gd name="T21" fmla="*/ 105 h 135"/>
                <a:gd name="T22" fmla="*/ 105 w 192"/>
                <a:gd name="T23" fmla="*/ 123 h 135"/>
                <a:gd name="T24" fmla="*/ 97 w 192"/>
                <a:gd name="T25" fmla="*/ 95 h 135"/>
                <a:gd name="T26" fmla="*/ 70 w 192"/>
                <a:gd name="T27" fmla="*/ 5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 h="135">
                  <a:moveTo>
                    <a:pt x="70" y="54"/>
                  </a:moveTo>
                  <a:cubicBezTo>
                    <a:pt x="70" y="54"/>
                    <a:pt x="51" y="87"/>
                    <a:pt x="59" y="96"/>
                  </a:cubicBezTo>
                  <a:cubicBezTo>
                    <a:pt x="68" y="105"/>
                    <a:pt x="77" y="103"/>
                    <a:pt x="77" y="113"/>
                  </a:cubicBezTo>
                  <a:cubicBezTo>
                    <a:pt x="77" y="123"/>
                    <a:pt x="53" y="135"/>
                    <a:pt x="33" y="124"/>
                  </a:cubicBezTo>
                  <a:cubicBezTo>
                    <a:pt x="12" y="112"/>
                    <a:pt x="0" y="24"/>
                    <a:pt x="52" y="45"/>
                  </a:cubicBezTo>
                  <a:cubicBezTo>
                    <a:pt x="64" y="45"/>
                    <a:pt x="66" y="20"/>
                    <a:pt x="92" y="11"/>
                  </a:cubicBezTo>
                  <a:cubicBezTo>
                    <a:pt x="117" y="2"/>
                    <a:pt x="126" y="27"/>
                    <a:pt x="126" y="27"/>
                  </a:cubicBezTo>
                  <a:cubicBezTo>
                    <a:pt x="126" y="27"/>
                    <a:pt x="146" y="0"/>
                    <a:pt x="158" y="36"/>
                  </a:cubicBezTo>
                  <a:cubicBezTo>
                    <a:pt x="167" y="18"/>
                    <a:pt x="190" y="34"/>
                    <a:pt x="190" y="55"/>
                  </a:cubicBezTo>
                  <a:cubicBezTo>
                    <a:pt x="190" y="76"/>
                    <a:pt x="192" y="112"/>
                    <a:pt x="167" y="106"/>
                  </a:cubicBezTo>
                  <a:cubicBezTo>
                    <a:pt x="158" y="122"/>
                    <a:pt x="135" y="105"/>
                    <a:pt x="133" y="105"/>
                  </a:cubicBezTo>
                  <a:cubicBezTo>
                    <a:pt x="130" y="105"/>
                    <a:pt x="127" y="127"/>
                    <a:pt x="105" y="123"/>
                  </a:cubicBezTo>
                  <a:cubicBezTo>
                    <a:pt x="84" y="120"/>
                    <a:pt x="94" y="109"/>
                    <a:pt x="97" y="95"/>
                  </a:cubicBezTo>
                  <a:cubicBezTo>
                    <a:pt x="101" y="81"/>
                    <a:pt x="107" y="50"/>
                    <a:pt x="70" y="5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3" name="Freeform 1427"/>
            <p:cNvSpPr/>
            <p:nvPr/>
          </p:nvSpPr>
          <p:spPr bwMode="auto">
            <a:xfrm>
              <a:off x="1362076" y="4889501"/>
              <a:ext cx="90488" cy="65088"/>
            </a:xfrm>
            <a:custGeom>
              <a:avLst/>
              <a:gdLst>
                <a:gd name="T0" fmla="*/ 33 w 170"/>
                <a:gd name="T1" fmla="*/ 39 h 121"/>
                <a:gd name="T2" fmla="*/ 5 w 170"/>
                <a:gd name="T3" fmla="*/ 47 h 121"/>
                <a:gd name="T4" fmla="*/ 21 w 170"/>
                <a:gd name="T5" fmla="*/ 110 h 121"/>
                <a:gd name="T6" fmla="*/ 54 w 170"/>
                <a:gd name="T7" fmla="*/ 100 h 121"/>
                <a:gd name="T8" fmla="*/ 38 w 170"/>
                <a:gd name="T9" fmla="*/ 89 h 121"/>
                <a:gd name="T10" fmla="*/ 36 w 170"/>
                <a:gd name="T11" fmla="*/ 69 h 121"/>
                <a:gd name="T12" fmla="*/ 54 w 170"/>
                <a:gd name="T13" fmla="*/ 35 h 121"/>
                <a:gd name="T14" fmla="*/ 84 w 170"/>
                <a:gd name="T15" fmla="*/ 60 h 121"/>
                <a:gd name="T16" fmla="*/ 78 w 170"/>
                <a:gd name="T17" fmla="*/ 99 h 121"/>
                <a:gd name="T18" fmla="*/ 93 w 170"/>
                <a:gd name="T19" fmla="*/ 107 h 121"/>
                <a:gd name="T20" fmla="*/ 112 w 170"/>
                <a:gd name="T21" fmla="*/ 86 h 121"/>
                <a:gd name="T22" fmla="*/ 112 w 170"/>
                <a:gd name="T23" fmla="*/ 54 h 121"/>
                <a:gd name="T24" fmla="*/ 118 w 170"/>
                <a:gd name="T25" fmla="*/ 86 h 121"/>
                <a:gd name="T26" fmla="*/ 147 w 170"/>
                <a:gd name="T27" fmla="*/ 86 h 121"/>
                <a:gd name="T28" fmla="*/ 143 w 170"/>
                <a:gd name="T29" fmla="*/ 55 h 121"/>
                <a:gd name="T30" fmla="*/ 150 w 170"/>
                <a:gd name="T31" fmla="*/ 59 h 121"/>
                <a:gd name="T32" fmla="*/ 152 w 170"/>
                <a:gd name="T33" fmla="*/ 89 h 121"/>
                <a:gd name="T34" fmla="*/ 167 w 170"/>
                <a:gd name="T35" fmla="*/ 80 h 121"/>
                <a:gd name="T36" fmla="*/ 167 w 170"/>
                <a:gd name="T37" fmla="*/ 30 h 121"/>
                <a:gd name="T38" fmla="*/ 144 w 170"/>
                <a:gd name="T39" fmla="*/ 24 h 121"/>
                <a:gd name="T40" fmla="*/ 139 w 170"/>
                <a:gd name="T41" fmla="*/ 34 h 121"/>
                <a:gd name="T42" fmla="*/ 135 w 170"/>
                <a:gd name="T43" fmla="*/ 24 h 121"/>
                <a:gd name="T44" fmla="*/ 123 w 170"/>
                <a:gd name="T45" fmla="*/ 8 h 121"/>
                <a:gd name="T46" fmla="*/ 110 w 170"/>
                <a:gd name="T47" fmla="*/ 17 h 121"/>
                <a:gd name="T48" fmla="*/ 115 w 170"/>
                <a:gd name="T49" fmla="*/ 37 h 121"/>
                <a:gd name="T50" fmla="*/ 108 w 170"/>
                <a:gd name="T51" fmla="*/ 29 h 121"/>
                <a:gd name="T52" fmla="*/ 93 w 170"/>
                <a:gd name="T53" fmla="*/ 4 h 121"/>
                <a:gd name="T54" fmla="*/ 61 w 170"/>
                <a:gd name="T55" fmla="*/ 10 h 121"/>
                <a:gd name="T56" fmla="*/ 33 w 170"/>
                <a:gd name="T57"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0" h="121">
                  <a:moveTo>
                    <a:pt x="33" y="39"/>
                  </a:moveTo>
                  <a:cubicBezTo>
                    <a:pt x="33" y="39"/>
                    <a:pt x="9" y="31"/>
                    <a:pt x="5" y="47"/>
                  </a:cubicBezTo>
                  <a:cubicBezTo>
                    <a:pt x="1" y="62"/>
                    <a:pt x="0" y="99"/>
                    <a:pt x="21" y="110"/>
                  </a:cubicBezTo>
                  <a:cubicBezTo>
                    <a:pt x="42" y="121"/>
                    <a:pt x="54" y="107"/>
                    <a:pt x="54" y="100"/>
                  </a:cubicBezTo>
                  <a:cubicBezTo>
                    <a:pt x="54" y="92"/>
                    <a:pt x="40" y="91"/>
                    <a:pt x="38" y="89"/>
                  </a:cubicBezTo>
                  <a:cubicBezTo>
                    <a:pt x="35" y="86"/>
                    <a:pt x="33" y="83"/>
                    <a:pt x="36" y="69"/>
                  </a:cubicBezTo>
                  <a:cubicBezTo>
                    <a:pt x="40" y="56"/>
                    <a:pt x="51" y="38"/>
                    <a:pt x="54" y="35"/>
                  </a:cubicBezTo>
                  <a:cubicBezTo>
                    <a:pt x="56" y="32"/>
                    <a:pt x="84" y="40"/>
                    <a:pt x="84" y="60"/>
                  </a:cubicBezTo>
                  <a:cubicBezTo>
                    <a:pt x="84" y="79"/>
                    <a:pt x="78" y="96"/>
                    <a:pt x="78" y="99"/>
                  </a:cubicBezTo>
                  <a:cubicBezTo>
                    <a:pt x="78" y="102"/>
                    <a:pt x="82" y="110"/>
                    <a:pt x="93" y="107"/>
                  </a:cubicBezTo>
                  <a:cubicBezTo>
                    <a:pt x="104" y="104"/>
                    <a:pt x="112" y="95"/>
                    <a:pt x="112" y="86"/>
                  </a:cubicBezTo>
                  <a:cubicBezTo>
                    <a:pt x="112" y="77"/>
                    <a:pt x="115" y="62"/>
                    <a:pt x="112" y="54"/>
                  </a:cubicBezTo>
                  <a:cubicBezTo>
                    <a:pt x="108" y="46"/>
                    <a:pt x="123" y="48"/>
                    <a:pt x="118" y="86"/>
                  </a:cubicBezTo>
                  <a:cubicBezTo>
                    <a:pt x="127" y="102"/>
                    <a:pt x="145" y="98"/>
                    <a:pt x="147" y="86"/>
                  </a:cubicBezTo>
                  <a:cubicBezTo>
                    <a:pt x="149" y="74"/>
                    <a:pt x="147" y="59"/>
                    <a:pt x="143" y="55"/>
                  </a:cubicBezTo>
                  <a:cubicBezTo>
                    <a:pt x="138" y="50"/>
                    <a:pt x="147" y="49"/>
                    <a:pt x="150" y="59"/>
                  </a:cubicBezTo>
                  <a:cubicBezTo>
                    <a:pt x="154" y="69"/>
                    <a:pt x="155" y="84"/>
                    <a:pt x="152" y="89"/>
                  </a:cubicBezTo>
                  <a:cubicBezTo>
                    <a:pt x="149" y="94"/>
                    <a:pt x="164" y="91"/>
                    <a:pt x="167" y="80"/>
                  </a:cubicBezTo>
                  <a:cubicBezTo>
                    <a:pt x="170" y="68"/>
                    <a:pt x="170" y="36"/>
                    <a:pt x="167" y="30"/>
                  </a:cubicBezTo>
                  <a:cubicBezTo>
                    <a:pt x="163" y="24"/>
                    <a:pt x="149" y="15"/>
                    <a:pt x="144" y="24"/>
                  </a:cubicBezTo>
                  <a:cubicBezTo>
                    <a:pt x="142" y="29"/>
                    <a:pt x="142" y="34"/>
                    <a:pt x="139" y="34"/>
                  </a:cubicBezTo>
                  <a:cubicBezTo>
                    <a:pt x="137" y="34"/>
                    <a:pt x="137" y="30"/>
                    <a:pt x="135" y="24"/>
                  </a:cubicBezTo>
                  <a:cubicBezTo>
                    <a:pt x="133" y="18"/>
                    <a:pt x="132" y="8"/>
                    <a:pt x="123" y="8"/>
                  </a:cubicBezTo>
                  <a:cubicBezTo>
                    <a:pt x="115" y="8"/>
                    <a:pt x="110" y="17"/>
                    <a:pt x="110" y="17"/>
                  </a:cubicBezTo>
                  <a:cubicBezTo>
                    <a:pt x="115" y="27"/>
                    <a:pt x="118" y="36"/>
                    <a:pt x="115" y="37"/>
                  </a:cubicBezTo>
                  <a:cubicBezTo>
                    <a:pt x="111" y="38"/>
                    <a:pt x="111" y="36"/>
                    <a:pt x="108" y="29"/>
                  </a:cubicBezTo>
                  <a:cubicBezTo>
                    <a:pt x="106" y="22"/>
                    <a:pt x="101" y="8"/>
                    <a:pt x="93" y="4"/>
                  </a:cubicBezTo>
                  <a:cubicBezTo>
                    <a:pt x="85" y="0"/>
                    <a:pt x="66" y="2"/>
                    <a:pt x="61" y="10"/>
                  </a:cubicBezTo>
                  <a:cubicBezTo>
                    <a:pt x="56" y="17"/>
                    <a:pt x="42" y="41"/>
                    <a:pt x="33" y="3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4" name="Freeform 1428"/>
            <p:cNvSpPr/>
            <p:nvPr/>
          </p:nvSpPr>
          <p:spPr bwMode="auto">
            <a:xfrm>
              <a:off x="1346201" y="4845051"/>
              <a:ext cx="77788" cy="68263"/>
            </a:xfrm>
            <a:custGeom>
              <a:avLst/>
              <a:gdLst>
                <a:gd name="T0" fmla="*/ 26 w 145"/>
                <a:gd name="T1" fmla="*/ 130 h 130"/>
                <a:gd name="T2" fmla="*/ 9 w 145"/>
                <a:gd name="T3" fmla="*/ 85 h 130"/>
                <a:gd name="T4" fmla="*/ 11 w 145"/>
                <a:gd name="T5" fmla="*/ 0 h 130"/>
                <a:gd name="T6" fmla="*/ 66 w 145"/>
                <a:gd name="T7" fmla="*/ 64 h 130"/>
                <a:gd name="T8" fmla="*/ 38 w 145"/>
                <a:gd name="T9" fmla="*/ 94 h 130"/>
                <a:gd name="T10" fmla="*/ 47 w 145"/>
                <a:gd name="T11" fmla="*/ 96 h 130"/>
                <a:gd name="T12" fmla="*/ 107 w 145"/>
                <a:gd name="T13" fmla="*/ 66 h 130"/>
                <a:gd name="T14" fmla="*/ 145 w 145"/>
                <a:gd name="T15" fmla="*/ 88 h 130"/>
                <a:gd name="T16" fmla="*/ 141 w 145"/>
                <a:gd name="T17" fmla="*/ 92 h 130"/>
                <a:gd name="T18" fmla="*/ 111 w 145"/>
                <a:gd name="T19" fmla="*/ 79 h 130"/>
                <a:gd name="T20" fmla="*/ 69 w 145"/>
                <a:gd name="T21" fmla="*/ 107 h 130"/>
                <a:gd name="T22" fmla="*/ 52 w 145"/>
                <a:gd name="T23" fmla="*/ 111 h 130"/>
                <a:gd name="T24" fmla="*/ 26 w 145"/>
                <a:gd name="T2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130">
                  <a:moveTo>
                    <a:pt x="26" y="130"/>
                  </a:moveTo>
                  <a:cubicBezTo>
                    <a:pt x="26" y="130"/>
                    <a:pt x="11" y="119"/>
                    <a:pt x="9" y="85"/>
                  </a:cubicBezTo>
                  <a:cubicBezTo>
                    <a:pt x="6" y="52"/>
                    <a:pt x="0" y="0"/>
                    <a:pt x="11" y="0"/>
                  </a:cubicBezTo>
                  <a:cubicBezTo>
                    <a:pt x="21" y="0"/>
                    <a:pt x="57" y="45"/>
                    <a:pt x="66" y="64"/>
                  </a:cubicBezTo>
                  <a:cubicBezTo>
                    <a:pt x="66" y="64"/>
                    <a:pt x="44" y="82"/>
                    <a:pt x="38" y="94"/>
                  </a:cubicBezTo>
                  <a:cubicBezTo>
                    <a:pt x="33" y="107"/>
                    <a:pt x="43" y="106"/>
                    <a:pt x="47" y="96"/>
                  </a:cubicBezTo>
                  <a:cubicBezTo>
                    <a:pt x="51" y="86"/>
                    <a:pt x="72" y="61"/>
                    <a:pt x="107" y="66"/>
                  </a:cubicBezTo>
                  <a:cubicBezTo>
                    <a:pt x="132" y="70"/>
                    <a:pt x="137" y="75"/>
                    <a:pt x="145" y="88"/>
                  </a:cubicBezTo>
                  <a:cubicBezTo>
                    <a:pt x="141" y="92"/>
                    <a:pt x="141" y="92"/>
                    <a:pt x="141" y="92"/>
                  </a:cubicBezTo>
                  <a:cubicBezTo>
                    <a:pt x="141" y="92"/>
                    <a:pt x="130" y="79"/>
                    <a:pt x="111" y="79"/>
                  </a:cubicBezTo>
                  <a:cubicBezTo>
                    <a:pt x="93" y="79"/>
                    <a:pt x="74" y="102"/>
                    <a:pt x="69" y="107"/>
                  </a:cubicBezTo>
                  <a:cubicBezTo>
                    <a:pt x="65" y="111"/>
                    <a:pt x="64" y="114"/>
                    <a:pt x="52" y="111"/>
                  </a:cubicBezTo>
                  <a:cubicBezTo>
                    <a:pt x="40" y="108"/>
                    <a:pt x="26" y="126"/>
                    <a:pt x="26" y="13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5" name="Freeform 1429"/>
            <p:cNvSpPr/>
            <p:nvPr/>
          </p:nvSpPr>
          <p:spPr bwMode="auto">
            <a:xfrm>
              <a:off x="1222376" y="4989514"/>
              <a:ext cx="25400" cy="28575"/>
            </a:xfrm>
            <a:custGeom>
              <a:avLst/>
              <a:gdLst>
                <a:gd name="T0" fmla="*/ 13 w 48"/>
                <a:gd name="T1" fmla="*/ 0 h 52"/>
                <a:gd name="T2" fmla="*/ 27 w 48"/>
                <a:gd name="T3" fmla="*/ 17 h 52"/>
                <a:gd name="T4" fmla="*/ 42 w 48"/>
                <a:gd name="T5" fmla="*/ 40 h 52"/>
                <a:gd name="T6" fmla="*/ 0 w 48"/>
                <a:gd name="T7" fmla="*/ 22 h 52"/>
                <a:gd name="T8" fmla="*/ 13 w 48"/>
                <a:gd name="T9" fmla="*/ 0 h 52"/>
              </a:gdLst>
              <a:ahLst/>
              <a:cxnLst>
                <a:cxn ang="0">
                  <a:pos x="T0" y="T1"/>
                </a:cxn>
                <a:cxn ang="0">
                  <a:pos x="T2" y="T3"/>
                </a:cxn>
                <a:cxn ang="0">
                  <a:pos x="T4" y="T5"/>
                </a:cxn>
                <a:cxn ang="0">
                  <a:pos x="T6" y="T7"/>
                </a:cxn>
                <a:cxn ang="0">
                  <a:pos x="T8" y="T9"/>
                </a:cxn>
              </a:cxnLst>
              <a:rect l="0" t="0" r="r" b="b"/>
              <a:pathLst>
                <a:path w="48" h="52">
                  <a:moveTo>
                    <a:pt x="13" y="0"/>
                  </a:moveTo>
                  <a:cubicBezTo>
                    <a:pt x="13" y="0"/>
                    <a:pt x="19" y="9"/>
                    <a:pt x="27" y="17"/>
                  </a:cubicBezTo>
                  <a:cubicBezTo>
                    <a:pt x="36" y="26"/>
                    <a:pt x="48" y="33"/>
                    <a:pt x="42" y="40"/>
                  </a:cubicBezTo>
                  <a:cubicBezTo>
                    <a:pt x="30" y="52"/>
                    <a:pt x="1" y="26"/>
                    <a:pt x="0" y="22"/>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6" name="Freeform 1430"/>
            <p:cNvSpPr/>
            <p:nvPr/>
          </p:nvSpPr>
          <p:spPr bwMode="auto">
            <a:xfrm>
              <a:off x="1204913" y="4940301"/>
              <a:ext cx="49213" cy="82550"/>
            </a:xfrm>
            <a:custGeom>
              <a:avLst/>
              <a:gdLst>
                <a:gd name="T0" fmla="*/ 19 w 92"/>
                <a:gd name="T1" fmla="*/ 27 h 152"/>
                <a:gd name="T2" fmla="*/ 10 w 92"/>
                <a:gd name="T3" fmla="*/ 86 h 152"/>
                <a:gd name="T4" fmla="*/ 44 w 92"/>
                <a:gd name="T5" fmla="*/ 150 h 152"/>
                <a:gd name="T6" fmla="*/ 51 w 92"/>
                <a:gd name="T7" fmla="*/ 129 h 152"/>
                <a:gd name="T8" fmla="*/ 56 w 92"/>
                <a:gd name="T9" fmla="*/ 83 h 152"/>
                <a:gd name="T10" fmla="*/ 82 w 92"/>
                <a:gd name="T11" fmla="*/ 105 h 152"/>
                <a:gd name="T12" fmla="*/ 80 w 92"/>
                <a:gd name="T13" fmla="*/ 59 h 152"/>
                <a:gd name="T14" fmla="*/ 79 w 92"/>
                <a:gd name="T15" fmla="*/ 36 h 152"/>
                <a:gd name="T16" fmla="*/ 82 w 92"/>
                <a:gd name="T17" fmla="*/ 0 h 152"/>
                <a:gd name="T18" fmla="*/ 20 w 92"/>
                <a:gd name="T19" fmla="*/ 1 h 152"/>
                <a:gd name="T20" fmla="*/ 19 w 92"/>
                <a:gd name="T21" fmla="*/ 2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52">
                  <a:moveTo>
                    <a:pt x="19" y="27"/>
                  </a:moveTo>
                  <a:cubicBezTo>
                    <a:pt x="19" y="27"/>
                    <a:pt x="0" y="50"/>
                    <a:pt x="10" y="86"/>
                  </a:cubicBezTo>
                  <a:cubicBezTo>
                    <a:pt x="21" y="122"/>
                    <a:pt x="31" y="152"/>
                    <a:pt x="44" y="150"/>
                  </a:cubicBezTo>
                  <a:cubicBezTo>
                    <a:pt x="58" y="149"/>
                    <a:pt x="51" y="129"/>
                    <a:pt x="51" y="129"/>
                  </a:cubicBezTo>
                  <a:cubicBezTo>
                    <a:pt x="51" y="129"/>
                    <a:pt x="43" y="97"/>
                    <a:pt x="56" y="83"/>
                  </a:cubicBezTo>
                  <a:cubicBezTo>
                    <a:pt x="56" y="83"/>
                    <a:pt x="66" y="111"/>
                    <a:pt x="82" y="105"/>
                  </a:cubicBezTo>
                  <a:cubicBezTo>
                    <a:pt x="92" y="101"/>
                    <a:pt x="91" y="90"/>
                    <a:pt x="80" y="59"/>
                  </a:cubicBezTo>
                  <a:cubicBezTo>
                    <a:pt x="76" y="49"/>
                    <a:pt x="79" y="36"/>
                    <a:pt x="79" y="36"/>
                  </a:cubicBezTo>
                  <a:cubicBezTo>
                    <a:pt x="82" y="0"/>
                    <a:pt x="82" y="0"/>
                    <a:pt x="82" y="0"/>
                  </a:cubicBezTo>
                  <a:cubicBezTo>
                    <a:pt x="20" y="1"/>
                    <a:pt x="20" y="1"/>
                    <a:pt x="20" y="1"/>
                  </a:cubicBezTo>
                  <a:lnTo>
                    <a:pt x="19" y="2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7" name="Freeform 1431"/>
            <p:cNvSpPr/>
            <p:nvPr/>
          </p:nvSpPr>
          <p:spPr bwMode="auto">
            <a:xfrm>
              <a:off x="1227138" y="4992689"/>
              <a:ext cx="7938" cy="17463"/>
            </a:xfrm>
            <a:custGeom>
              <a:avLst/>
              <a:gdLst>
                <a:gd name="T0" fmla="*/ 9 w 15"/>
                <a:gd name="T1" fmla="*/ 33 h 33"/>
                <a:gd name="T2" fmla="*/ 8 w 15"/>
                <a:gd name="T3" fmla="*/ 0 h 33"/>
                <a:gd name="T4" fmla="*/ 8 w 15"/>
                <a:gd name="T5" fmla="*/ 0 h 33"/>
                <a:gd name="T6" fmla="*/ 15 w 15"/>
                <a:gd name="T7" fmla="*/ 9 h 33"/>
                <a:gd name="T8" fmla="*/ 9 w 15"/>
                <a:gd name="T9" fmla="*/ 33 h 33"/>
              </a:gdLst>
              <a:ahLst/>
              <a:cxnLst>
                <a:cxn ang="0">
                  <a:pos x="T0" y="T1"/>
                </a:cxn>
                <a:cxn ang="0">
                  <a:pos x="T2" y="T3"/>
                </a:cxn>
                <a:cxn ang="0">
                  <a:pos x="T4" y="T5"/>
                </a:cxn>
                <a:cxn ang="0">
                  <a:pos x="T6" y="T7"/>
                </a:cxn>
                <a:cxn ang="0">
                  <a:pos x="T8" y="T9"/>
                </a:cxn>
              </a:cxnLst>
              <a:rect l="0" t="0" r="r" b="b"/>
              <a:pathLst>
                <a:path w="15" h="33">
                  <a:moveTo>
                    <a:pt x="9" y="33"/>
                  </a:moveTo>
                  <a:cubicBezTo>
                    <a:pt x="9" y="33"/>
                    <a:pt x="0" y="19"/>
                    <a:pt x="8" y="0"/>
                  </a:cubicBezTo>
                  <a:cubicBezTo>
                    <a:pt x="8" y="0"/>
                    <a:pt x="8" y="0"/>
                    <a:pt x="8" y="0"/>
                  </a:cubicBezTo>
                  <a:cubicBezTo>
                    <a:pt x="10" y="3"/>
                    <a:pt x="12" y="6"/>
                    <a:pt x="15" y="9"/>
                  </a:cubicBezTo>
                  <a:cubicBezTo>
                    <a:pt x="15" y="9"/>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8" name="Freeform 1432"/>
            <p:cNvSpPr/>
            <p:nvPr/>
          </p:nvSpPr>
          <p:spPr bwMode="auto">
            <a:xfrm>
              <a:off x="1211263" y="4949826"/>
              <a:ext cx="38100" cy="11113"/>
            </a:xfrm>
            <a:custGeom>
              <a:avLst/>
              <a:gdLst>
                <a:gd name="T0" fmla="*/ 1 w 71"/>
                <a:gd name="T1" fmla="*/ 0 h 22"/>
                <a:gd name="T2" fmla="*/ 0 w 71"/>
                <a:gd name="T3" fmla="*/ 15 h 22"/>
                <a:gd name="T4" fmla="*/ 69 w 71"/>
                <a:gd name="T5" fmla="*/ 20 h 22"/>
                <a:gd name="T6" fmla="*/ 71 w 71"/>
                <a:gd name="T7" fmla="*/ 1 h 22"/>
                <a:gd name="T8" fmla="*/ 1 w 71"/>
                <a:gd name="T9" fmla="*/ 0 h 22"/>
              </a:gdLst>
              <a:ahLst/>
              <a:cxnLst>
                <a:cxn ang="0">
                  <a:pos x="T0" y="T1"/>
                </a:cxn>
                <a:cxn ang="0">
                  <a:pos x="T2" y="T3"/>
                </a:cxn>
                <a:cxn ang="0">
                  <a:pos x="T4" y="T5"/>
                </a:cxn>
                <a:cxn ang="0">
                  <a:pos x="T6" y="T7"/>
                </a:cxn>
                <a:cxn ang="0">
                  <a:pos x="T8" y="T9"/>
                </a:cxn>
              </a:cxnLst>
              <a:rect l="0" t="0" r="r" b="b"/>
              <a:pathLst>
                <a:path w="71" h="22">
                  <a:moveTo>
                    <a:pt x="1" y="0"/>
                  </a:moveTo>
                  <a:cubicBezTo>
                    <a:pt x="0" y="15"/>
                    <a:pt x="0" y="15"/>
                    <a:pt x="0" y="15"/>
                  </a:cubicBezTo>
                  <a:cubicBezTo>
                    <a:pt x="0" y="15"/>
                    <a:pt x="32" y="22"/>
                    <a:pt x="69" y="20"/>
                  </a:cubicBezTo>
                  <a:cubicBezTo>
                    <a:pt x="70" y="7"/>
                    <a:pt x="71" y="1"/>
                    <a:pt x="71" y="1"/>
                  </a:cubicBezTo>
                  <a:cubicBezTo>
                    <a:pt x="71" y="1"/>
                    <a:pt x="39"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9" name="Freeform 1433"/>
            <p:cNvSpPr/>
            <p:nvPr/>
          </p:nvSpPr>
          <p:spPr bwMode="auto">
            <a:xfrm>
              <a:off x="1209676" y="4822826"/>
              <a:ext cx="57150" cy="130175"/>
            </a:xfrm>
            <a:custGeom>
              <a:avLst/>
              <a:gdLst>
                <a:gd name="T0" fmla="*/ 81 w 106"/>
                <a:gd name="T1" fmla="*/ 14 h 244"/>
                <a:gd name="T2" fmla="*/ 0 w 106"/>
                <a:gd name="T3" fmla="*/ 240 h 244"/>
                <a:gd name="T4" fmla="*/ 81 w 106"/>
                <a:gd name="T5" fmla="*/ 244 h 244"/>
                <a:gd name="T6" fmla="*/ 103 w 106"/>
                <a:gd name="T7" fmla="*/ 20 h 244"/>
                <a:gd name="T8" fmla="*/ 81 w 106"/>
                <a:gd name="T9" fmla="*/ 14 h 244"/>
              </a:gdLst>
              <a:ahLst/>
              <a:cxnLst>
                <a:cxn ang="0">
                  <a:pos x="T0" y="T1"/>
                </a:cxn>
                <a:cxn ang="0">
                  <a:pos x="T2" y="T3"/>
                </a:cxn>
                <a:cxn ang="0">
                  <a:pos x="T4" y="T5"/>
                </a:cxn>
                <a:cxn ang="0">
                  <a:pos x="T6" y="T7"/>
                </a:cxn>
                <a:cxn ang="0">
                  <a:pos x="T8" y="T9"/>
                </a:cxn>
              </a:cxnLst>
              <a:rect l="0" t="0" r="r" b="b"/>
              <a:pathLst>
                <a:path w="106" h="244">
                  <a:moveTo>
                    <a:pt x="81" y="14"/>
                  </a:moveTo>
                  <a:cubicBezTo>
                    <a:pt x="81" y="14"/>
                    <a:pt x="11" y="92"/>
                    <a:pt x="0" y="240"/>
                  </a:cubicBezTo>
                  <a:cubicBezTo>
                    <a:pt x="81" y="244"/>
                    <a:pt x="81" y="244"/>
                    <a:pt x="81" y="244"/>
                  </a:cubicBezTo>
                  <a:cubicBezTo>
                    <a:pt x="81" y="244"/>
                    <a:pt x="106" y="64"/>
                    <a:pt x="103" y="20"/>
                  </a:cubicBezTo>
                  <a:cubicBezTo>
                    <a:pt x="103" y="20"/>
                    <a:pt x="96" y="0"/>
                    <a:pt x="81"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0" name="Freeform 1434"/>
            <p:cNvSpPr/>
            <p:nvPr/>
          </p:nvSpPr>
          <p:spPr bwMode="auto">
            <a:xfrm>
              <a:off x="1208088" y="4841876"/>
              <a:ext cx="49213" cy="109538"/>
            </a:xfrm>
            <a:custGeom>
              <a:avLst/>
              <a:gdLst>
                <a:gd name="T0" fmla="*/ 92 w 92"/>
                <a:gd name="T1" fmla="*/ 7 h 205"/>
                <a:gd name="T2" fmla="*/ 50 w 92"/>
                <a:gd name="T3" fmla="*/ 48 h 205"/>
                <a:gd name="T4" fmla="*/ 36 w 92"/>
                <a:gd name="T5" fmla="*/ 194 h 205"/>
                <a:gd name="T6" fmla="*/ 74 w 92"/>
                <a:gd name="T7" fmla="*/ 152 h 205"/>
                <a:gd name="T8" fmla="*/ 92 w 92"/>
                <a:gd name="T9" fmla="*/ 7 h 205"/>
              </a:gdLst>
              <a:ahLst/>
              <a:cxnLst>
                <a:cxn ang="0">
                  <a:pos x="T0" y="T1"/>
                </a:cxn>
                <a:cxn ang="0">
                  <a:pos x="T2" y="T3"/>
                </a:cxn>
                <a:cxn ang="0">
                  <a:pos x="T4" y="T5"/>
                </a:cxn>
                <a:cxn ang="0">
                  <a:pos x="T6" y="T7"/>
                </a:cxn>
                <a:cxn ang="0">
                  <a:pos x="T8" y="T9"/>
                </a:cxn>
              </a:cxnLst>
              <a:rect l="0" t="0" r="r" b="b"/>
              <a:pathLst>
                <a:path w="92" h="205">
                  <a:moveTo>
                    <a:pt x="92" y="7"/>
                  </a:moveTo>
                  <a:cubicBezTo>
                    <a:pt x="92" y="7"/>
                    <a:pt x="64" y="0"/>
                    <a:pt x="50" y="48"/>
                  </a:cubicBezTo>
                  <a:cubicBezTo>
                    <a:pt x="38" y="86"/>
                    <a:pt x="0" y="183"/>
                    <a:pt x="36" y="194"/>
                  </a:cubicBezTo>
                  <a:cubicBezTo>
                    <a:pt x="71" y="205"/>
                    <a:pt x="72" y="176"/>
                    <a:pt x="74" y="152"/>
                  </a:cubicBezTo>
                  <a:cubicBezTo>
                    <a:pt x="76" y="129"/>
                    <a:pt x="92" y="7"/>
                    <a:pt x="92" y="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1" name="Rectangle 1435"/>
            <p:cNvSpPr>
              <a:spLocks noChangeArrowheads="1"/>
            </p:cNvSpPr>
            <p:nvPr/>
          </p:nvSpPr>
          <p:spPr bwMode="auto">
            <a:xfrm>
              <a:off x="1200151" y="4875214"/>
              <a:ext cx="106363" cy="74613"/>
            </a:xfrm>
            <a:prstGeom prst="rect">
              <a:avLst/>
            </a:prstGeom>
            <a:solidFill>
              <a:srgbClr val="6D6D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12" name="Rectangle 1436"/>
            <p:cNvSpPr>
              <a:spLocks noChangeArrowheads="1"/>
            </p:cNvSpPr>
            <p:nvPr/>
          </p:nvSpPr>
          <p:spPr bwMode="auto">
            <a:xfrm>
              <a:off x="1203326" y="4878389"/>
              <a:ext cx="98425" cy="68263"/>
            </a:xfrm>
            <a:prstGeom prst="rect">
              <a:avLst/>
            </a:prstGeom>
            <a:solidFill>
              <a:srgbClr val="C8DC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13" name="Freeform 1437"/>
            <p:cNvSpPr/>
            <p:nvPr/>
          </p:nvSpPr>
          <p:spPr bwMode="auto">
            <a:xfrm>
              <a:off x="1193801" y="4900614"/>
              <a:ext cx="14288" cy="23813"/>
            </a:xfrm>
            <a:custGeom>
              <a:avLst/>
              <a:gdLst>
                <a:gd name="T0" fmla="*/ 0 w 9"/>
                <a:gd name="T1" fmla="*/ 0 h 15"/>
                <a:gd name="T2" fmla="*/ 0 w 9"/>
                <a:gd name="T3" fmla="*/ 15 h 15"/>
                <a:gd name="T4" fmla="*/ 9 w 9"/>
                <a:gd name="T5" fmla="*/ 13 h 15"/>
                <a:gd name="T6" fmla="*/ 9 w 9"/>
                <a:gd name="T7" fmla="*/ 1 h 15"/>
                <a:gd name="T8" fmla="*/ 0 w 9"/>
                <a:gd name="T9" fmla="*/ 0 h 15"/>
              </a:gdLst>
              <a:ahLst/>
              <a:cxnLst>
                <a:cxn ang="0">
                  <a:pos x="T0" y="T1"/>
                </a:cxn>
                <a:cxn ang="0">
                  <a:pos x="T2" y="T3"/>
                </a:cxn>
                <a:cxn ang="0">
                  <a:pos x="T4" y="T5"/>
                </a:cxn>
                <a:cxn ang="0">
                  <a:pos x="T6" y="T7"/>
                </a:cxn>
                <a:cxn ang="0">
                  <a:pos x="T8" y="T9"/>
                </a:cxn>
              </a:cxnLst>
              <a:rect l="0" t="0" r="r" b="b"/>
              <a:pathLst>
                <a:path w="9" h="15">
                  <a:moveTo>
                    <a:pt x="0" y="0"/>
                  </a:moveTo>
                  <a:lnTo>
                    <a:pt x="0" y="15"/>
                  </a:lnTo>
                  <a:lnTo>
                    <a:pt x="9" y="13"/>
                  </a:lnTo>
                  <a:lnTo>
                    <a:pt x="9" y="1"/>
                  </a:lnTo>
                  <a:lnTo>
                    <a:pt x="0"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4" name="Freeform 1438"/>
            <p:cNvSpPr/>
            <p:nvPr/>
          </p:nvSpPr>
          <p:spPr bwMode="auto">
            <a:xfrm>
              <a:off x="1238251" y="4964114"/>
              <a:ext cx="119063" cy="190500"/>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7"/>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5" name="Freeform 1439"/>
            <p:cNvSpPr/>
            <p:nvPr/>
          </p:nvSpPr>
          <p:spPr bwMode="auto">
            <a:xfrm>
              <a:off x="1243013" y="4967289"/>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1 w 211"/>
                <a:gd name="T13" fmla="*/ 288 h 327"/>
                <a:gd name="T14" fmla="*/ 194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299"/>
                    <a:pt x="210" y="293"/>
                    <a:pt x="201" y="288"/>
                  </a:cubicBezTo>
                  <a:cubicBezTo>
                    <a:pt x="191" y="283"/>
                    <a:pt x="187" y="283"/>
                    <a:pt x="194"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6" name="Freeform 1440"/>
            <p:cNvSpPr/>
            <p:nvPr/>
          </p:nvSpPr>
          <p:spPr bwMode="auto">
            <a:xfrm>
              <a:off x="1295401" y="5000626"/>
              <a:ext cx="12700" cy="147638"/>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7" name="Freeform 1441"/>
            <p:cNvSpPr/>
            <p:nvPr/>
          </p:nvSpPr>
          <p:spPr bwMode="auto">
            <a:xfrm>
              <a:off x="1279526" y="4989514"/>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5"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8" name="Freeform 1442"/>
            <p:cNvSpPr/>
            <p:nvPr/>
          </p:nvSpPr>
          <p:spPr bwMode="auto">
            <a:xfrm>
              <a:off x="1238251" y="5122864"/>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9" name="Freeform 1443"/>
            <p:cNvSpPr/>
            <p:nvPr/>
          </p:nvSpPr>
          <p:spPr bwMode="auto">
            <a:xfrm>
              <a:off x="1235076" y="5148264"/>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0" name="Oval 1444"/>
            <p:cNvSpPr>
              <a:spLocks noChangeArrowheads="1"/>
            </p:cNvSpPr>
            <p:nvPr/>
          </p:nvSpPr>
          <p:spPr bwMode="auto">
            <a:xfrm>
              <a:off x="1258888" y="513397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1" name="Freeform 1445"/>
            <p:cNvSpPr/>
            <p:nvPr/>
          </p:nvSpPr>
          <p:spPr bwMode="auto">
            <a:xfrm>
              <a:off x="1306513" y="5122864"/>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2" name="Freeform 1446"/>
            <p:cNvSpPr/>
            <p:nvPr/>
          </p:nvSpPr>
          <p:spPr bwMode="auto">
            <a:xfrm>
              <a:off x="1303338" y="5148264"/>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9"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3" name="Oval 1447"/>
            <p:cNvSpPr>
              <a:spLocks noChangeArrowheads="1"/>
            </p:cNvSpPr>
            <p:nvPr/>
          </p:nvSpPr>
          <p:spPr bwMode="auto">
            <a:xfrm>
              <a:off x="1325563" y="513397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4" name="Freeform 1448"/>
            <p:cNvSpPr/>
            <p:nvPr/>
          </p:nvSpPr>
          <p:spPr bwMode="auto">
            <a:xfrm>
              <a:off x="1266826" y="4805364"/>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5" name="Freeform 1449"/>
            <p:cNvSpPr/>
            <p:nvPr/>
          </p:nvSpPr>
          <p:spPr bwMode="auto">
            <a:xfrm>
              <a:off x="1281113" y="4848226"/>
              <a:ext cx="15875" cy="14288"/>
            </a:xfrm>
            <a:custGeom>
              <a:avLst/>
              <a:gdLst>
                <a:gd name="T0" fmla="*/ 9 w 10"/>
                <a:gd name="T1" fmla="*/ 2 h 9"/>
                <a:gd name="T2" fmla="*/ 1 w 10"/>
                <a:gd name="T3" fmla="*/ 9 h 9"/>
                <a:gd name="T4" fmla="*/ 0 w 10"/>
                <a:gd name="T5" fmla="*/ 6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6" name="Freeform 1450"/>
            <p:cNvSpPr/>
            <p:nvPr/>
          </p:nvSpPr>
          <p:spPr bwMode="auto">
            <a:xfrm>
              <a:off x="1309688" y="4848226"/>
              <a:ext cx="15875" cy="14288"/>
            </a:xfrm>
            <a:custGeom>
              <a:avLst/>
              <a:gdLst>
                <a:gd name="T0" fmla="*/ 2 w 10"/>
                <a:gd name="T1" fmla="*/ 2 h 9"/>
                <a:gd name="T2" fmla="*/ 9 w 10"/>
                <a:gd name="T3" fmla="*/ 9 h 9"/>
                <a:gd name="T4" fmla="*/ 10 w 10"/>
                <a:gd name="T5" fmla="*/ 6 h 9"/>
                <a:gd name="T6" fmla="*/ 1 w 10"/>
                <a:gd name="T7" fmla="*/ 0 h 9"/>
                <a:gd name="T8" fmla="*/ 0 w 10"/>
                <a:gd name="T9" fmla="*/ 1 h 9"/>
                <a:gd name="T10" fmla="*/ 2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2" y="2"/>
                  </a:moveTo>
                  <a:lnTo>
                    <a:pt x="9" y="9"/>
                  </a:lnTo>
                  <a:lnTo>
                    <a:pt x="10" y="6"/>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7" name="Freeform 1451"/>
            <p:cNvSpPr>
              <a:spLocks noEditPoints="1"/>
            </p:cNvSpPr>
            <p:nvPr/>
          </p:nvSpPr>
          <p:spPr bwMode="auto">
            <a:xfrm>
              <a:off x="1271588" y="4840289"/>
              <a:ext cx="60325" cy="19050"/>
            </a:xfrm>
            <a:custGeom>
              <a:avLst/>
              <a:gdLst>
                <a:gd name="T0" fmla="*/ 6 w 38"/>
                <a:gd name="T1" fmla="*/ 12 h 12"/>
                <a:gd name="T2" fmla="*/ 20 w 38"/>
                <a:gd name="T3" fmla="*/ 2 h 12"/>
                <a:gd name="T4" fmla="*/ 0 w 38"/>
                <a:gd name="T5" fmla="*/ 0 h 12"/>
                <a:gd name="T6" fmla="*/ 6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6" y="12"/>
                  </a:moveTo>
                  <a:lnTo>
                    <a:pt x="20" y="2"/>
                  </a:lnTo>
                  <a:lnTo>
                    <a:pt x="0" y="0"/>
                  </a:lnTo>
                  <a:lnTo>
                    <a:pt x="6"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8" name="Freeform 1452"/>
            <p:cNvSpPr/>
            <p:nvPr/>
          </p:nvSpPr>
          <p:spPr bwMode="auto">
            <a:xfrm>
              <a:off x="1287463" y="4849814"/>
              <a:ext cx="34925" cy="85725"/>
            </a:xfrm>
            <a:custGeom>
              <a:avLst/>
              <a:gdLst>
                <a:gd name="T0" fmla="*/ 14 w 22"/>
                <a:gd name="T1" fmla="*/ 0 h 54"/>
                <a:gd name="T2" fmla="*/ 7 w 22"/>
                <a:gd name="T3" fmla="*/ 0 h 54"/>
                <a:gd name="T4" fmla="*/ 7 w 22"/>
                <a:gd name="T5" fmla="*/ 1 h 54"/>
                <a:gd name="T6" fmla="*/ 0 w 22"/>
                <a:gd name="T7" fmla="*/ 38 h 54"/>
                <a:gd name="T8" fmla="*/ 11 w 22"/>
                <a:gd name="T9" fmla="*/ 54 h 54"/>
                <a:gd name="T10" fmla="*/ 22 w 22"/>
                <a:gd name="T11" fmla="*/ 37 h 54"/>
                <a:gd name="T12" fmla="*/ 14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4" y="0"/>
                  </a:moveTo>
                  <a:lnTo>
                    <a:pt x="7" y="0"/>
                  </a:lnTo>
                  <a:lnTo>
                    <a:pt x="7" y="1"/>
                  </a:lnTo>
                  <a:lnTo>
                    <a:pt x="0" y="38"/>
                  </a:lnTo>
                  <a:lnTo>
                    <a:pt x="11" y="54"/>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9" name="Freeform 1453"/>
            <p:cNvSpPr/>
            <p:nvPr/>
          </p:nvSpPr>
          <p:spPr bwMode="auto">
            <a:xfrm>
              <a:off x="1289051" y="485140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7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0" name="Freeform 1454"/>
            <p:cNvSpPr/>
            <p:nvPr/>
          </p:nvSpPr>
          <p:spPr bwMode="auto">
            <a:xfrm>
              <a:off x="1303338" y="485140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1" name="Freeform 1455"/>
            <p:cNvSpPr/>
            <p:nvPr/>
          </p:nvSpPr>
          <p:spPr bwMode="auto">
            <a:xfrm>
              <a:off x="1293813" y="4860926"/>
              <a:ext cx="19050" cy="19050"/>
            </a:xfrm>
            <a:custGeom>
              <a:avLst/>
              <a:gdLst>
                <a:gd name="T0" fmla="*/ 30 w 33"/>
                <a:gd name="T1" fmla="*/ 0 h 36"/>
                <a:gd name="T2" fmla="*/ 24 w 33"/>
                <a:gd name="T3" fmla="*/ 6 h 36"/>
                <a:gd name="T4" fmla="*/ 3 w 33"/>
                <a:gd name="T5" fmla="*/ 20 h 36"/>
                <a:gd name="T6" fmla="*/ 0 w 33"/>
                <a:gd name="T7" fmla="*/ 36 h 36"/>
                <a:gd name="T8" fmla="*/ 33 w 33"/>
                <a:gd name="T9" fmla="*/ 16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6"/>
                  </a:cubicBezTo>
                  <a:cubicBezTo>
                    <a:pt x="19" y="11"/>
                    <a:pt x="12" y="16"/>
                    <a:pt x="3" y="20"/>
                  </a:cubicBezTo>
                  <a:cubicBezTo>
                    <a:pt x="0" y="36"/>
                    <a:pt x="0" y="36"/>
                    <a:pt x="0" y="36"/>
                  </a:cubicBezTo>
                  <a:cubicBezTo>
                    <a:pt x="15" y="31"/>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2" name="Freeform 1456"/>
            <p:cNvSpPr/>
            <p:nvPr/>
          </p:nvSpPr>
          <p:spPr bwMode="auto">
            <a:xfrm>
              <a:off x="1290638" y="4879976"/>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6"/>
                    <a:pt x="36" y="11"/>
                  </a:cubicBezTo>
                  <a:cubicBezTo>
                    <a:pt x="29" y="17"/>
                    <a:pt x="18" y="24"/>
                    <a:pt x="3" y="28"/>
                  </a:cubicBezTo>
                  <a:cubicBezTo>
                    <a:pt x="0" y="43"/>
                    <a:pt x="0" y="43"/>
                    <a:pt x="0" y="43"/>
                  </a:cubicBezTo>
                  <a:cubicBezTo>
                    <a:pt x="21" y="38"/>
                    <a:pt x="36" y="29"/>
                    <a:pt x="46" y="20"/>
                  </a:cubicBezTo>
                  <a:cubicBezTo>
                    <a:pt x="47" y="19"/>
                    <a:pt x="49" y="17"/>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3" name="Freeform 1457"/>
            <p:cNvSpPr/>
            <p:nvPr/>
          </p:nvSpPr>
          <p:spPr bwMode="auto">
            <a:xfrm>
              <a:off x="1293813" y="4902201"/>
              <a:ext cx="26988"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4" name="Freeform 1458"/>
            <p:cNvSpPr/>
            <p:nvPr/>
          </p:nvSpPr>
          <p:spPr bwMode="auto">
            <a:xfrm>
              <a:off x="1295401" y="484505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8"/>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5" name="Freeform 1459"/>
            <p:cNvSpPr/>
            <p:nvPr/>
          </p:nvSpPr>
          <p:spPr bwMode="auto">
            <a:xfrm>
              <a:off x="1247776" y="4837114"/>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6" name="Freeform 1460"/>
            <p:cNvSpPr/>
            <p:nvPr/>
          </p:nvSpPr>
          <p:spPr bwMode="auto">
            <a:xfrm>
              <a:off x="1249363" y="4843464"/>
              <a:ext cx="52388" cy="125413"/>
            </a:xfrm>
            <a:custGeom>
              <a:avLst/>
              <a:gdLst>
                <a:gd name="T0" fmla="*/ 22 w 99"/>
                <a:gd name="T1" fmla="*/ 16 h 237"/>
                <a:gd name="T2" fmla="*/ 8 w 99"/>
                <a:gd name="T3" fmla="*/ 171 h 237"/>
                <a:gd name="T4" fmla="*/ 24 w 99"/>
                <a:gd name="T5" fmla="*/ 233 h 237"/>
                <a:gd name="T6" fmla="*/ 84 w 99"/>
                <a:gd name="T7" fmla="*/ 232 h 237"/>
                <a:gd name="T8" fmla="*/ 84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8" y="237"/>
                    <a:pt x="84" y="232"/>
                    <a:pt x="84" y="232"/>
                  </a:cubicBezTo>
                  <a:cubicBezTo>
                    <a:pt x="84" y="130"/>
                    <a:pt x="84" y="130"/>
                    <a:pt x="84" y="130"/>
                  </a:cubicBezTo>
                  <a:cubicBezTo>
                    <a:pt x="94" y="121"/>
                    <a:pt x="99" y="112"/>
                    <a:pt x="99" y="112"/>
                  </a:cubicBezTo>
                  <a:cubicBezTo>
                    <a:pt x="99" y="112"/>
                    <a:pt x="52" y="38"/>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7" name="Freeform 1461"/>
            <p:cNvSpPr/>
            <p:nvPr/>
          </p:nvSpPr>
          <p:spPr bwMode="auto">
            <a:xfrm>
              <a:off x="1296988" y="4841876"/>
              <a:ext cx="53975" cy="133350"/>
            </a:xfrm>
            <a:custGeom>
              <a:avLst/>
              <a:gdLst>
                <a:gd name="T0" fmla="*/ 2 w 101"/>
                <a:gd name="T1" fmla="*/ 235 h 250"/>
                <a:gd name="T2" fmla="*/ 90 w 101"/>
                <a:gd name="T3" fmla="*/ 234 h 250"/>
                <a:gd name="T4" fmla="*/ 100 w 101"/>
                <a:gd name="T5" fmla="*/ 131 h 250"/>
                <a:gd name="T6" fmla="*/ 93 w 101"/>
                <a:gd name="T7" fmla="*/ 26 h 250"/>
                <a:gd name="T8" fmla="*/ 79 w 101"/>
                <a:gd name="T9" fmla="*/ 12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9" y="236"/>
                    <a:pt x="90" y="234"/>
                  </a:cubicBezTo>
                  <a:cubicBezTo>
                    <a:pt x="101" y="232"/>
                    <a:pt x="100" y="154"/>
                    <a:pt x="100" y="131"/>
                  </a:cubicBezTo>
                  <a:cubicBezTo>
                    <a:pt x="100" y="109"/>
                    <a:pt x="93" y="51"/>
                    <a:pt x="93" y="26"/>
                  </a:cubicBezTo>
                  <a:cubicBezTo>
                    <a:pt x="93" y="0"/>
                    <a:pt x="80" y="7"/>
                    <a:pt x="79" y="12"/>
                  </a:cubicBezTo>
                  <a:cubicBezTo>
                    <a:pt x="78" y="16"/>
                    <a:pt x="61" y="45"/>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8" name="Rectangle 1462"/>
            <p:cNvSpPr>
              <a:spLocks noChangeArrowheads="1"/>
            </p:cNvSpPr>
            <p:nvPr/>
          </p:nvSpPr>
          <p:spPr bwMode="auto">
            <a:xfrm>
              <a:off x="1316038" y="4943476"/>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39" name="Freeform 1463"/>
            <p:cNvSpPr/>
            <p:nvPr/>
          </p:nvSpPr>
          <p:spPr bwMode="auto">
            <a:xfrm>
              <a:off x="1179513" y="4603751"/>
              <a:ext cx="234950" cy="174625"/>
            </a:xfrm>
            <a:custGeom>
              <a:avLst/>
              <a:gdLst>
                <a:gd name="T0" fmla="*/ 23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3 h 325"/>
                <a:gd name="T14" fmla="*/ 417 w 440"/>
                <a:gd name="T15" fmla="*/ 102 h 325"/>
                <a:gd name="T16" fmla="*/ 368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3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2"/>
                  </a:moveTo>
                  <a:cubicBezTo>
                    <a:pt x="13" y="311"/>
                    <a:pt x="46" y="325"/>
                    <a:pt x="46" y="325"/>
                  </a:cubicBezTo>
                  <a:cubicBezTo>
                    <a:pt x="46" y="325"/>
                    <a:pt x="183" y="322"/>
                    <a:pt x="400" y="322"/>
                  </a:cubicBezTo>
                  <a:cubicBezTo>
                    <a:pt x="440" y="282"/>
                    <a:pt x="434" y="233"/>
                    <a:pt x="420" y="210"/>
                  </a:cubicBezTo>
                  <a:cubicBezTo>
                    <a:pt x="432" y="221"/>
                    <a:pt x="440" y="214"/>
                    <a:pt x="440" y="214"/>
                  </a:cubicBezTo>
                  <a:cubicBezTo>
                    <a:pt x="434" y="214"/>
                    <a:pt x="428" y="203"/>
                    <a:pt x="423" y="174"/>
                  </a:cubicBezTo>
                  <a:cubicBezTo>
                    <a:pt x="418" y="145"/>
                    <a:pt x="398" y="133"/>
                    <a:pt x="398" y="133"/>
                  </a:cubicBezTo>
                  <a:cubicBezTo>
                    <a:pt x="416" y="126"/>
                    <a:pt x="417" y="102"/>
                    <a:pt x="417" y="102"/>
                  </a:cubicBezTo>
                  <a:cubicBezTo>
                    <a:pt x="413" y="118"/>
                    <a:pt x="386" y="120"/>
                    <a:pt x="368"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6"/>
                    <a:pt x="0" y="186"/>
                    <a:pt x="24" y="194"/>
                  </a:cubicBezTo>
                  <a:cubicBezTo>
                    <a:pt x="24" y="194"/>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0" name="Freeform 1464"/>
            <p:cNvSpPr/>
            <p:nvPr/>
          </p:nvSpPr>
          <p:spPr bwMode="auto">
            <a:xfrm>
              <a:off x="1190626" y="4705351"/>
              <a:ext cx="223838" cy="73025"/>
            </a:xfrm>
            <a:custGeom>
              <a:avLst/>
              <a:gdLst>
                <a:gd name="T0" fmla="*/ 25 w 419"/>
                <a:gd name="T1" fmla="*/ 135 h 135"/>
                <a:gd name="T2" fmla="*/ 379 w 419"/>
                <a:gd name="T3" fmla="*/ 132 h 135"/>
                <a:gd name="T4" fmla="*/ 400 w 419"/>
                <a:gd name="T5" fmla="*/ 21 h 135"/>
                <a:gd name="T6" fmla="*/ 394 w 419"/>
                <a:gd name="T7" fmla="*/ 94 h 135"/>
                <a:gd name="T8" fmla="*/ 370 w 419"/>
                <a:gd name="T9" fmla="*/ 93 h 135"/>
                <a:gd name="T10" fmla="*/ 370 w 419"/>
                <a:gd name="T11" fmla="*/ 78 h 135"/>
                <a:gd name="T12" fmla="*/ 360 w 419"/>
                <a:gd name="T13" fmla="*/ 58 h 135"/>
                <a:gd name="T14" fmla="*/ 337 w 419"/>
                <a:gd name="T15" fmla="*/ 46 h 135"/>
                <a:gd name="T16" fmla="*/ 344 w 419"/>
                <a:gd name="T17" fmla="*/ 69 h 135"/>
                <a:gd name="T18" fmla="*/ 312 w 419"/>
                <a:gd name="T19" fmla="*/ 42 h 135"/>
                <a:gd name="T20" fmla="*/ 278 w 419"/>
                <a:gd name="T21" fmla="*/ 14 h 135"/>
                <a:gd name="T22" fmla="*/ 286 w 419"/>
                <a:gd name="T23" fmla="*/ 44 h 135"/>
                <a:gd name="T24" fmla="*/ 232 w 419"/>
                <a:gd name="T25" fmla="*/ 0 h 135"/>
                <a:gd name="T26" fmla="*/ 220 w 419"/>
                <a:gd name="T27" fmla="*/ 47 h 135"/>
                <a:gd name="T28" fmla="*/ 215 w 419"/>
                <a:gd name="T29" fmla="*/ 65 h 135"/>
                <a:gd name="T30" fmla="*/ 209 w 419"/>
                <a:gd name="T31" fmla="*/ 52 h 135"/>
                <a:gd name="T32" fmla="*/ 186 w 419"/>
                <a:gd name="T33" fmla="*/ 36 h 135"/>
                <a:gd name="T34" fmla="*/ 147 w 419"/>
                <a:gd name="T35" fmla="*/ 10 h 135"/>
                <a:gd name="T36" fmla="*/ 163 w 419"/>
                <a:gd name="T37" fmla="*/ 47 h 135"/>
                <a:gd name="T38" fmla="*/ 120 w 419"/>
                <a:gd name="T39" fmla="*/ 17 h 135"/>
                <a:gd name="T40" fmla="*/ 129 w 419"/>
                <a:gd name="T41" fmla="*/ 61 h 135"/>
                <a:gd name="T42" fmla="*/ 96 w 419"/>
                <a:gd name="T43" fmla="*/ 44 h 135"/>
                <a:gd name="T44" fmla="*/ 73 w 419"/>
                <a:gd name="T45" fmla="*/ 16 h 135"/>
                <a:gd name="T46" fmla="*/ 69 w 419"/>
                <a:gd name="T47" fmla="*/ 55 h 135"/>
                <a:gd name="T48" fmla="*/ 40 w 419"/>
                <a:gd name="T49" fmla="*/ 75 h 135"/>
                <a:gd name="T50" fmla="*/ 40 w 419"/>
                <a:gd name="T51" fmla="*/ 96 h 135"/>
                <a:gd name="T52" fmla="*/ 6 w 419"/>
                <a:gd name="T53" fmla="*/ 96 h 135"/>
                <a:gd name="T54" fmla="*/ 0 w 419"/>
                <a:gd name="T55" fmla="*/ 101 h 135"/>
                <a:gd name="T56" fmla="*/ 25 w 419"/>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5">
                  <a:moveTo>
                    <a:pt x="25" y="135"/>
                  </a:moveTo>
                  <a:cubicBezTo>
                    <a:pt x="25" y="135"/>
                    <a:pt x="162" y="132"/>
                    <a:pt x="379" y="132"/>
                  </a:cubicBezTo>
                  <a:cubicBezTo>
                    <a:pt x="419" y="93"/>
                    <a:pt x="413" y="45"/>
                    <a:pt x="400"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4" y="50"/>
                    <a:pt x="337" y="46"/>
                    <a:pt x="337" y="46"/>
                  </a:cubicBezTo>
                  <a:cubicBezTo>
                    <a:pt x="337" y="46"/>
                    <a:pt x="343" y="51"/>
                    <a:pt x="344" y="69"/>
                  </a:cubicBezTo>
                  <a:cubicBezTo>
                    <a:pt x="338" y="61"/>
                    <a:pt x="327" y="47"/>
                    <a:pt x="312" y="42"/>
                  </a:cubicBezTo>
                  <a:cubicBezTo>
                    <a:pt x="297" y="37"/>
                    <a:pt x="281" y="21"/>
                    <a:pt x="278" y="14"/>
                  </a:cubicBezTo>
                  <a:cubicBezTo>
                    <a:pt x="276" y="20"/>
                    <a:pt x="273" y="39"/>
                    <a:pt x="286" y="44"/>
                  </a:cubicBezTo>
                  <a:cubicBezTo>
                    <a:pt x="260" y="44"/>
                    <a:pt x="239" y="20"/>
                    <a:pt x="232" y="0"/>
                  </a:cubicBezTo>
                  <a:cubicBezTo>
                    <a:pt x="235" y="16"/>
                    <a:pt x="227" y="41"/>
                    <a:pt x="220" y="47"/>
                  </a:cubicBezTo>
                  <a:cubicBezTo>
                    <a:pt x="214" y="54"/>
                    <a:pt x="215" y="65"/>
                    <a:pt x="215" y="65"/>
                  </a:cubicBezTo>
                  <a:cubicBezTo>
                    <a:pt x="215" y="65"/>
                    <a:pt x="210" y="61"/>
                    <a:pt x="209" y="52"/>
                  </a:cubicBezTo>
                  <a:cubicBezTo>
                    <a:pt x="207" y="43"/>
                    <a:pt x="202" y="37"/>
                    <a:pt x="186" y="36"/>
                  </a:cubicBezTo>
                  <a:cubicBezTo>
                    <a:pt x="160" y="35"/>
                    <a:pt x="149"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5" y="96"/>
                    <a:pt x="2" y="98"/>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1" name="Freeform 1465"/>
            <p:cNvSpPr/>
            <p:nvPr/>
          </p:nvSpPr>
          <p:spPr bwMode="auto">
            <a:xfrm>
              <a:off x="1179513" y="4665664"/>
              <a:ext cx="22225" cy="41275"/>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4" y="78"/>
                    <a:pt x="34" y="78"/>
                    <a:pt x="34" y="78"/>
                  </a:cubicBezTo>
                  <a:cubicBezTo>
                    <a:pt x="34" y="78"/>
                    <a:pt x="14" y="70"/>
                    <a:pt x="10" y="58"/>
                  </a:cubicBezTo>
                  <a:cubicBezTo>
                    <a:pt x="5"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2" name="Freeform 1466"/>
            <p:cNvSpPr/>
            <p:nvPr/>
          </p:nvSpPr>
          <p:spPr bwMode="auto">
            <a:xfrm>
              <a:off x="1200151" y="4603751"/>
              <a:ext cx="214313" cy="115888"/>
            </a:xfrm>
            <a:custGeom>
              <a:avLst/>
              <a:gdLst>
                <a:gd name="T0" fmla="*/ 384 w 401"/>
                <a:gd name="T1" fmla="*/ 174 h 217"/>
                <a:gd name="T2" fmla="*/ 359 w 401"/>
                <a:gd name="T3" fmla="*/ 133 h 217"/>
                <a:gd name="T4" fmla="*/ 378 w 401"/>
                <a:gd name="T5" fmla="*/ 102 h 217"/>
                <a:gd name="T6" fmla="*/ 329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8 w 401"/>
                <a:gd name="T21" fmla="*/ 78 h 217"/>
                <a:gd name="T22" fmla="*/ 107 w 401"/>
                <a:gd name="T23" fmla="*/ 77 h 217"/>
                <a:gd name="T24" fmla="*/ 90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9" y="133"/>
                    <a:pt x="359" y="133"/>
                  </a:cubicBezTo>
                  <a:cubicBezTo>
                    <a:pt x="377" y="126"/>
                    <a:pt x="378" y="102"/>
                    <a:pt x="378" y="102"/>
                  </a:cubicBezTo>
                  <a:cubicBezTo>
                    <a:pt x="374" y="118"/>
                    <a:pt x="347" y="120"/>
                    <a:pt x="329"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6" y="70"/>
                    <a:pt x="75" y="69"/>
                    <a:pt x="88" y="78"/>
                  </a:cubicBezTo>
                  <a:cubicBezTo>
                    <a:pt x="100" y="87"/>
                    <a:pt x="107" y="82"/>
                    <a:pt x="107" y="77"/>
                  </a:cubicBezTo>
                  <a:cubicBezTo>
                    <a:pt x="107" y="77"/>
                    <a:pt x="99" y="85"/>
                    <a:pt x="90"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89"/>
                    <a:pt x="385" y="217"/>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3" name="Freeform 1467"/>
            <p:cNvSpPr/>
            <p:nvPr/>
          </p:nvSpPr>
          <p:spPr bwMode="auto">
            <a:xfrm>
              <a:off x="1373188" y="4692651"/>
              <a:ext cx="19050" cy="55563"/>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30"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4" name="Freeform 1468"/>
            <p:cNvSpPr/>
            <p:nvPr/>
          </p:nvSpPr>
          <p:spPr bwMode="auto">
            <a:xfrm>
              <a:off x="1214438" y="4713289"/>
              <a:ext cx="171450" cy="133350"/>
            </a:xfrm>
            <a:custGeom>
              <a:avLst/>
              <a:gdLst>
                <a:gd name="T0" fmla="*/ 302 w 322"/>
                <a:gd name="T1" fmla="*/ 41 h 251"/>
                <a:gd name="T2" fmla="*/ 308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4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8" y="69"/>
                  </a:cubicBezTo>
                  <a:cubicBezTo>
                    <a:pt x="308" y="69"/>
                    <a:pt x="301" y="56"/>
                    <a:pt x="280" y="42"/>
                  </a:cubicBezTo>
                  <a:cubicBezTo>
                    <a:pt x="259" y="29"/>
                    <a:pt x="244" y="23"/>
                    <a:pt x="237" y="11"/>
                  </a:cubicBezTo>
                  <a:cubicBezTo>
                    <a:pt x="237" y="11"/>
                    <a:pt x="238" y="26"/>
                    <a:pt x="250" y="32"/>
                  </a:cubicBezTo>
                  <a:cubicBezTo>
                    <a:pt x="250" y="32"/>
                    <a:pt x="209" y="41"/>
                    <a:pt x="192" y="0"/>
                  </a:cubicBezTo>
                  <a:cubicBezTo>
                    <a:pt x="192" y="0"/>
                    <a:pt x="193" y="18"/>
                    <a:pt x="186" y="29"/>
                  </a:cubicBezTo>
                  <a:cubicBezTo>
                    <a:pt x="179" y="40"/>
                    <a:pt x="174" y="52"/>
                    <a:pt x="182" y="60"/>
                  </a:cubicBezTo>
                  <a:cubicBezTo>
                    <a:pt x="182" y="60"/>
                    <a:pt x="171" y="58"/>
                    <a:pt x="163" y="42"/>
                  </a:cubicBezTo>
                  <a:cubicBezTo>
                    <a:pt x="155" y="25"/>
                    <a:pt x="144" y="26"/>
                    <a:pt x="133" y="24"/>
                  </a:cubicBezTo>
                  <a:cubicBezTo>
                    <a:pt x="122" y="21"/>
                    <a:pt x="106" y="20"/>
                    <a:pt x="104" y="4"/>
                  </a:cubicBezTo>
                  <a:cubicBezTo>
                    <a:pt x="104" y="4"/>
                    <a:pt x="99" y="26"/>
                    <a:pt x="131" y="34"/>
                  </a:cubicBezTo>
                  <a:cubicBezTo>
                    <a:pt x="131" y="34"/>
                    <a:pt x="98" y="45"/>
                    <a:pt x="79" y="12"/>
                  </a:cubicBezTo>
                  <a:cubicBezTo>
                    <a:pt x="79" y="12"/>
                    <a:pt x="82" y="46"/>
                    <a:pt x="109" y="56"/>
                  </a:cubicBezTo>
                  <a:cubicBezTo>
                    <a:pt x="109" y="56"/>
                    <a:pt x="53" y="53"/>
                    <a:pt x="34" y="16"/>
                  </a:cubicBezTo>
                  <a:cubicBezTo>
                    <a:pt x="34" y="16"/>
                    <a:pt x="45" y="50"/>
                    <a:pt x="14" y="66"/>
                  </a:cubicBezTo>
                  <a:cubicBezTo>
                    <a:pt x="11" y="68"/>
                    <a:pt x="8" y="69"/>
                    <a:pt x="5" y="71"/>
                  </a:cubicBezTo>
                  <a:cubicBezTo>
                    <a:pt x="5" y="156"/>
                    <a:pt x="5" y="156"/>
                    <a:pt x="5" y="156"/>
                  </a:cubicBezTo>
                  <a:cubicBezTo>
                    <a:pt x="5" y="177"/>
                    <a:pt x="0" y="251"/>
                    <a:pt x="162" y="251"/>
                  </a:cubicBezTo>
                  <a:cubicBezTo>
                    <a:pt x="244" y="251"/>
                    <a:pt x="322" y="233"/>
                    <a:pt x="322" y="175"/>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5" name="Freeform 1469"/>
            <p:cNvSpPr/>
            <p:nvPr/>
          </p:nvSpPr>
          <p:spPr bwMode="auto">
            <a:xfrm>
              <a:off x="1287463" y="477678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1 h 23"/>
                <a:gd name="T12" fmla="*/ 4 w 52"/>
                <a:gd name="T13" fmla="*/ 21 h 23"/>
                <a:gd name="T14" fmla="*/ 2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19"/>
                    <a:pt x="46" y="15"/>
                    <a:pt x="43" y="11"/>
                  </a:cubicBezTo>
                  <a:cubicBezTo>
                    <a:pt x="40" y="7"/>
                    <a:pt x="35" y="4"/>
                    <a:pt x="27" y="4"/>
                  </a:cubicBezTo>
                  <a:cubicBezTo>
                    <a:pt x="20" y="4"/>
                    <a:pt x="15" y="7"/>
                    <a:pt x="11" y="11"/>
                  </a:cubicBezTo>
                  <a:cubicBezTo>
                    <a:pt x="8" y="15"/>
                    <a:pt x="5" y="19"/>
                    <a:pt x="5" y="21"/>
                  </a:cubicBezTo>
                  <a:cubicBezTo>
                    <a:pt x="4" y="21"/>
                    <a:pt x="4" y="21"/>
                    <a:pt x="4" y="21"/>
                  </a:cubicBezTo>
                  <a:cubicBezTo>
                    <a:pt x="4" y="21"/>
                    <a:pt x="4" y="21"/>
                    <a:pt x="4" y="21"/>
                  </a:cubicBezTo>
                  <a:cubicBezTo>
                    <a:pt x="4" y="22"/>
                    <a:pt x="3" y="23"/>
                    <a:pt x="2" y="22"/>
                  </a:cubicBezTo>
                  <a:cubicBezTo>
                    <a:pt x="1" y="22"/>
                    <a:pt x="0" y="21"/>
                    <a:pt x="0" y="20"/>
                  </a:cubicBezTo>
                  <a:cubicBezTo>
                    <a:pt x="1" y="20"/>
                    <a:pt x="3"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6" name="Freeform 1470"/>
            <p:cNvSpPr/>
            <p:nvPr/>
          </p:nvSpPr>
          <p:spPr bwMode="auto">
            <a:xfrm>
              <a:off x="1262063" y="4803776"/>
              <a:ext cx="30163" cy="17463"/>
            </a:xfrm>
            <a:custGeom>
              <a:avLst/>
              <a:gdLst>
                <a:gd name="T0" fmla="*/ 55 w 57"/>
                <a:gd name="T1" fmla="*/ 11 h 33"/>
                <a:gd name="T2" fmla="*/ 6 w 57"/>
                <a:gd name="T3" fmla="*/ 19 h 33"/>
                <a:gd name="T4" fmla="*/ 0 w 57"/>
                <a:gd name="T5" fmla="*/ 12 h 33"/>
                <a:gd name="T6" fmla="*/ 10 w 57"/>
                <a:gd name="T7" fmla="*/ 18 h 33"/>
                <a:gd name="T8" fmla="*/ 35 w 57"/>
                <a:gd name="T9" fmla="*/ 15 h 33"/>
                <a:gd name="T10" fmla="*/ 44 w 57"/>
                <a:gd name="T11" fmla="*/ 6 h 33"/>
                <a:gd name="T12" fmla="*/ 54 w 57"/>
                <a:gd name="T13" fmla="*/ 1 h 33"/>
                <a:gd name="T14" fmla="*/ 57 w 57"/>
                <a:gd name="T15" fmla="*/ 4 h 33"/>
                <a:gd name="T16" fmla="*/ 55 w 57"/>
                <a:gd name="T17"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3">
                  <a:moveTo>
                    <a:pt x="55" y="11"/>
                  </a:moveTo>
                  <a:cubicBezTo>
                    <a:pt x="45" y="25"/>
                    <a:pt x="19" y="33"/>
                    <a:pt x="6" y="19"/>
                  </a:cubicBezTo>
                  <a:cubicBezTo>
                    <a:pt x="4" y="17"/>
                    <a:pt x="2" y="14"/>
                    <a:pt x="0" y="12"/>
                  </a:cubicBezTo>
                  <a:cubicBezTo>
                    <a:pt x="2" y="15"/>
                    <a:pt x="7" y="17"/>
                    <a:pt x="10" y="18"/>
                  </a:cubicBezTo>
                  <a:cubicBezTo>
                    <a:pt x="18" y="21"/>
                    <a:pt x="29" y="20"/>
                    <a:pt x="35" y="15"/>
                  </a:cubicBezTo>
                  <a:cubicBezTo>
                    <a:pt x="38" y="12"/>
                    <a:pt x="41" y="9"/>
                    <a:pt x="44" y="6"/>
                  </a:cubicBezTo>
                  <a:cubicBezTo>
                    <a:pt x="46" y="4"/>
                    <a:pt x="50" y="0"/>
                    <a:pt x="54" y="1"/>
                  </a:cubicBezTo>
                  <a:cubicBezTo>
                    <a:pt x="55" y="1"/>
                    <a:pt x="57" y="3"/>
                    <a:pt x="57" y="4"/>
                  </a:cubicBezTo>
                  <a:cubicBezTo>
                    <a:pt x="57" y="7"/>
                    <a:pt x="56" y="9"/>
                    <a:pt x="55" y="11"/>
                  </a:cubicBezTo>
                  <a:close/>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7" name="Freeform 1471"/>
            <p:cNvSpPr/>
            <p:nvPr/>
          </p:nvSpPr>
          <p:spPr bwMode="auto">
            <a:xfrm>
              <a:off x="1311276" y="4805364"/>
              <a:ext cx="30163" cy="12700"/>
            </a:xfrm>
            <a:custGeom>
              <a:avLst/>
              <a:gdLst>
                <a:gd name="T0" fmla="*/ 3 w 57"/>
                <a:gd name="T1" fmla="*/ 11 h 24"/>
                <a:gd name="T2" fmla="*/ 53 w 57"/>
                <a:gd name="T3" fmla="*/ 9 h 24"/>
                <a:gd name="T4" fmla="*/ 57 w 57"/>
                <a:gd name="T5" fmla="*/ 0 h 24"/>
                <a:gd name="T6" fmla="*/ 48 w 57"/>
                <a:gd name="T7" fmla="*/ 8 h 24"/>
                <a:gd name="T8" fmla="*/ 23 w 57"/>
                <a:gd name="T9" fmla="*/ 10 h 24"/>
                <a:gd name="T10" fmla="*/ 13 w 57"/>
                <a:gd name="T11" fmla="*/ 4 h 24"/>
                <a:gd name="T12" fmla="*/ 2 w 57"/>
                <a:gd name="T13" fmla="*/ 1 h 24"/>
                <a:gd name="T14" fmla="*/ 0 w 57"/>
                <a:gd name="T15" fmla="*/ 5 h 24"/>
                <a:gd name="T16" fmla="*/ 3 w 57"/>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24">
                  <a:moveTo>
                    <a:pt x="3" y="11"/>
                  </a:moveTo>
                  <a:cubicBezTo>
                    <a:pt x="15" y="23"/>
                    <a:pt x="43" y="24"/>
                    <a:pt x="53" y="9"/>
                  </a:cubicBezTo>
                  <a:cubicBezTo>
                    <a:pt x="55" y="6"/>
                    <a:pt x="56" y="3"/>
                    <a:pt x="57" y="0"/>
                  </a:cubicBezTo>
                  <a:cubicBezTo>
                    <a:pt x="56" y="3"/>
                    <a:pt x="51" y="6"/>
                    <a:pt x="48" y="8"/>
                  </a:cubicBezTo>
                  <a:cubicBezTo>
                    <a:pt x="42" y="13"/>
                    <a:pt x="31" y="14"/>
                    <a:pt x="23" y="10"/>
                  </a:cubicBezTo>
                  <a:cubicBezTo>
                    <a:pt x="20" y="9"/>
                    <a:pt x="16" y="6"/>
                    <a:pt x="13" y="4"/>
                  </a:cubicBezTo>
                  <a:cubicBezTo>
                    <a:pt x="10" y="3"/>
                    <a:pt x="5" y="0"/>
                    <a:pt x="2" y="1"/>
                  </a:cubicBezTo>
                  <a:cubicBezTo>
                    <a:pt x="0" y="2"/>
                    <a:pt x="0" y="4"/>
                    <a:pt x="0" y="5"/>
                  </a:cubicBezTo>
                  <a:cubicBezTo>
                    <a:pt x="0" y="8"/>
                    <a:pt x="2" y="10"/>
                    <a:pt x="3" y="11"/>
                  </a:cubicBezTo>
                  <a:close/>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8" name="Freeform 1472"/>
            <p:cNvSpPr/>
            <p:nvPr/>
          </p:nvSpPr>
          <p:spPr bwMode="auto">
            <a:xfrm>
              <a:off x="1274763" y="4821239"/>
              <a:ext cx="50800" cy="11113"/>
            </a:xfrm>
            <a:custGeom>
              <a:avLst/>
              <a:gdLst>
                <a:gd name="T0" fmla="*/ 50 w 96"/>
                <a:gd name="T1" fmla="*/ 21 h 21"/>
                <a:gd name="T2" fmla="*/ 1 w 96"/>
                <a:gd name="T3" fmla="*/ 5 h 21"/>
                <a:gd name="T4" fmla="*/ 1 w 96"/>
                <a:gd name="T5" fmla="*/ 2 h 21"/>
                <a:gd name="T6" fmla="*/ 4 w 96"/>
                <a:gd name="T7" fmla="*/ 1 h 21"/>
                <a:gd name="T8" fmla="*/ 5 w 96"/>
                <a:gd name="T9" fmla="*/ 2 h 21"/>
                <a:gd name="T10" fmla="*/ 8 w 96"/>
                <a:gd name="T11" fmla="*/ 4 h 21"/>
                <a:gd name="T12" fmla="*/ 17 w 96"/>
                <a:gd name="T13" fmla="*/ 9 h 21"/>
                <a:gd name="T14" fmla="*/ 50 w 96"/>
                <a:gd name="T15" fmla="*/ 17 h 21"/>
                <a:gd name="T16" fmla="*/ 92 w 96"/>
                <a:gd name="T17" fmla="*/ 1 h 21"/>
                <a:gd name="T18" fmla="*/ 95 w 96"/>
                <a:gd name="T19" fmla="*/ 1 h 21"/>
                <a:gd name="T20" fmla="*/ 95 w 96"/>
                <a:gd name="T21" fmla="*/ 4 h 21"/>
                <a:gd name="T22" fmla="*/ 50 w 96"/>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21">
                  <a:moveTo>
                    <a:pt x="50" y="21"/>
                  </a:moveTo>
                  <a:cubicBezTo>
                    <a:pt x="22" y="21"/>
                    <a:pt x="2" y="5"/>
                    <a:pt x="1" y="5"/>
                  </a:cubicBezTo>
                  <a:cubicBezTo>
                    <a:pt x="0" y="4"/>
                    <a:pt x="0" y="3"/>
                    <a:pt x="1" y="2"/>
                  </a:cubicBezTo>
                  <a:cubicBezTo>
                    <a:pt x="2" y="1"/>
                    <a:pt x="3" y="0"/>
                    <a:pt x="4" y="1"/>
                  </a:cubicBezTo>
                  <a:cubicBezTo>
                    <a:pt x="4" y="1"/>
                    <a:pt x="5" y="1"/>
                    <a:pt x="5" y="2"/>
                  </a:cubicBezTo>
                  <a:cubicBezTo>
                    <a:pt x="6" y="2"/>
                    <a:pt x="7" y="3"/>
                    <a:pt x="8" y="4"/>
                  </a:cubicBezTo>
                  <a:cubicBezTo>
                    <a:pt x="10" y="5"/>
                    <a:pt x="13" y="7"/>
                    <a:pt x="17" y="9"/>
                  </a:cubicBezTo>
                  <a:cubicBezTo>
                    <a:pt x="26" y="13"/>
                    <a:pt x="37" y="17"/>
                    <a:pt x="50" y="17"/>
                  </a:cubicBezTo>
                  <a:cubicBezTo>
                    <a:pt x="63" y="17"/>
                    <a:pt x="78" y="13"/>
                    <a:pt x="92" y="1"/>
                  </a:cubicBezTo>
                  <a:cubicBezTo>
                    <a:pt x="93" y="0"/>
                    <a:pt x="95" y="0"/>
                    <a:pt x="95" y="1"/>
                  </a:cubicBezTo>
                  <a:cubicBezTo>
                    <a:pt x="96" y="2"/>
                    <a:pt x="96" y="3"/>
                    <a:pt x="95" y="4"/>
                  </a:cubicBezTo>
                  <a:cubicBezTo>
                    <a:pt x="80" y="17"/>
                    <a:pt x="64" y="21"/>
                    <a:pt x="50"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9" name="Freeform 1473"/>
            <p:cNvSpPr/>
            <p:nvPr/>
          </p:nvSpPr>
          <p:spPr bwMode="auto">
            <a:xfrm>
              <a:off x="1236663" y="4764089"/>
              <a:ext cx="39688" cy="15875"/>
            </a:xfrm>
            <a:custGeom>
              <a:avLst/>
              <a:gdLst>
                <a:gd name="T0" fmla="*/ 0 w 73"/>
                <a:gd name="T1" fmla="*/ 0 h 29"/>
                <a:gd name="T2" fmla="*/ 70 w 73"/>
                <a:gd name="T3" fmla="*/ 0 h 29"/>
                <a:gd name="T4" fmla="*/ 31 w 73"/>
                <a:gd name="T5" fmla="*/ 29 h 29"/>
                <a:gd name="T6" fmla="*/ 0 w 73"/>
                <a:gd name="T7" fmla="*/ 0 h 29"/>
              </a:gdLst>
              <a:ahLst/>
              <a:cxnLst>
                <a:cxn ang="0">
                  <a:pos x="T0" y="T1"/>
                </a:cxn>
                <a:cxn ang="0">
                  <a:pos x="T2" y="T3"/>
                </a:cxn>
                <a:cxn ang="0">
                  <a:pos x="T4" y="T5"/>
                </a:cxn>
                <a:cxn ang="0">
                  <a:pos x="T6" y="T7"/>
                </a:cxn>
              </a:cxnLst>
              <a:rect l="0" t="0" r="r" b="b"/>
              <a:pathLst>
                <a:path w="73" h="29">
                  <a:moveTo>
                    <a:pt x="0" y="0"/>
                  </a:moveTo>
                  <a:cubicBezTo>
                    <a:pt x="70" y="0"/>
                    <a:pt x="70" y="0"/>
                    <a:pt x="70" y="0"/>
                  </a:cubicBezTo>
                  <a:cubicBezTo>
                    <a:pt x="70" y="0"/>
                    <a:pt x="73" y="29"/>
                    <a:pt x="31" y="29"/>
                  </a:cubicBezTo>
                  <a:cubicBezTo>
                    <a:pt x="15" y="29"/>
                    <a:pt x="3" y="20"/>
                    <a:pt x="0" y="0"/>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0" name="Freeform 1474"/>
            <p:cNvSpPr/>
            <p:nvPr/>
          </p:nvSpPr>
          <p:spPr bwMode="auto">
            <a:xfrm>
              <a:off x="1247776" y="4773614"/>
              <a:ext cx="14288" cy="6350"/>
            </a:xfrm>
            <a:custGeom>
              <a:avLst/>
              <a:gdLst>
                <a:gd name="T0" fmla="*/ 14 w 28"/>
                <a:gd name="T1" fmla="*/ 0 h 12"/>
                <a:gd name="T2" fmla="*/ 0 w 28"/>
                <a:gd name="T3" fmla="*/ 8 h 12"/>
                <a:gd name="T4" fmla="*/ 1 w 28"/>
                <a:gd name="T5" fmla="*/ 10 h 12"/>
                <a:gd name="T6" fmla="*/ 12 w 28"/>
                <a:gd name="T7" fmla="*/ 12 h 12"/>
                <a:gd name="T8" fmla="*/ 27 w 28"/>
                <a:gd name="T9" fmla="*/ 10 h 12"/>
                <a:gd name="T10" fmla="*/ 28 w 28"/>
                <a:gd name="T11" fmla="*/ 8 h 12"/>
                <a:gd name="T12" fmla="*/ 14 w 2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4" y="0"/>
                  </a:moveTo>
                  <a:cubicBezTo>
                    <a:pt x="6" y="0"/>
                    <a:pt x="0" y="4"/>
                    <a:pt x="0" y="8"/>
                  </a:cubicBezTo>
                  <a:cubicBezTo>
                    <a:pt x="0" y="9"/>
                    <a:pt x="0" y="9"/>
                    <a:pt x="1" y="10"/>
                  </a:cubicBezTo>
                  <a:cubicBezTo>
                    <a:pt x="4" y="11"/>
                    <a:pt x="8" y="12"/>
                    <a:pt x="12" y="12"/>
                  </a:cubicBezTo>
                  <a:cubicBezTo>
                    <a:pt x="18" y="12"/>
                    <a:pt x="23" y="11"/>
                    <a:pt x="27" y="10"/>
                  </a:cubicBezTo>
                  <a:cubicBezTo>
                    <a:pt x="28" y="9"/>
                    <a:pt x="28" y="9"/>
                    <a:pt x="28" y="8"/>
                  </a:cubicBezTo>
                  <a:cubicBezTo>
                    <a:pt x="28" y="4"/>
                    <a:pt x="22" y="0"/>
                    <a:pt x="14" y="0"/>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1" name="Freeform 1475"/>
            <p:cNvSpPr/>
            <p:nvPr/>
          </p:nvSpPr>
          <p:spPr bwMode="auto">
            <a:xfrm>
              <a:off x="1330326" y="4764089"/>
              <a:ext cx="38100" cy="15875"/>
            </a:xfrm>
            <a:custGeom>
              <a:avLst/>
              <a:gdLst>
                <a:gd name="T0" fmla="*/ 0 w 72"/>
                <a:gd name="T1" fmla="*/ 0 h 29"/>
                <a:gd name="T2" fmla="*/ 69 w 72"/>
                <a:gd name="T3" fmla="*/ 0 h 29"/>
                <a:gd name="T4" fmla="*/ 30 w 72"/>
                <a:gd name="T5" fmla="*/ 29 h 29"/>
                <a:gd name="T6" fmla="*/ 0 w 72"/>
                <a:gd name="T7" fmla="*/ 0 h 29"/>
              </a:gdLst>
              <a:ahLst/>
              <a:cxnLst>
                <a:cxn ang="0">
                  <a:pos x="T0" y="T1"/>
                </a:cxn>
                <a:cxn ang="0">
                  <a:pos x="T2" y="T3"/>
                </a:cxn>
                <a:cxn ang="0">
                  <a:pos x="T4" y="T5"/>
                </a:cxn>
                <a:cxn ang="0">
                  <a:pos x="T6" y="T7"/>
                </a:cxn>
              </a:cxnLst>
              <a:rect l="0" t="0" r="r" b="b"/>
              <a:pathLst>
                <a:path w="72" h="29">
                  <a:moveTo>
                    <a:pt x="0" y="0"/>
                  </a:moveTo>
                  <a:cubicBezTo>
                    <a:pt x="69" y="0"/>
                    <a:pt x="69" y="0"/>
                    <a:pt x="69" y="0"/>
                  </a:cubicBezTo>
                  <a:cubicBezTo>
                    <a:pt x="69" y="0"/>
                    <a:pt x="72" y="29"/>
                    <a:pt x="30" y="29"/>
                  </a:cubicBezTo>
                  <a:cubicBezTo>
                    <a:pt x="15" y="29"/>
                    <a:pt x="2" y="20"/>
                    <a:pt x="0" y="0"/>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2" name="Freeform 1476"/>
            <p:cNvSpPr/>
            <p:nvPr/>
          </p:nvSpPr>
          <p:spPr bwMode="auto">
            <a:xfrm>
              <a:off x="1339851" y="4773614"/>
              <a:ext cx="14288" cy="6350"/>
            </a:xfrm>
            <a:custGeom>
              <a:avLst/>
              <a:gdLst>
                <a:gd name="T0" fmla="*/ 14 w 28"/>
                <a:gd name="T1" fmla="*/ 0 h 12"/>
                <a:gd name="T2" fmla="*/ 0 w 28"/>
                <a:gd name="T3" fmla="*/ 8 h 12"/>
                <a:gd name="T4" fmla="*/ 0 w 28"/>
                <a:gd name="T5" fmla="*/ 10 h 12"/>
                <a:gd name="T6" fmla="*/ 11 w 28"/>
                <a:gd name="T7" fmla="*/ 12 h 12"/>
                <a:gd name="T8" fmla="*/ 27 w 28"/>
                <a:gd name="T9" fmla="*/ 10 h 12"/>
                <a:gd name="T10" fmla="*/ 28 w 28"/>
                <a:gd name="T11" fmla="*/ 8 h 12"/>
                <a:gd name="T12" fmla="*/ 14 w 2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14" y="0"/>
                  </a:moveTo>
                  <a:cubicBezTo>
                    <a:pt x="6" y="0"/>
                    <a:pt x="0" y="4"/>
                    <a:pt x="0" y="8"/>
                  </a:cubicBezTo>
                  <a:cubicBezTo>
                    <a:pt x="0" y="9"/>
                    <a:pt x="0" y="9"/>
                    <a:pt x="0" y="10"/>
                  </a:cubicBezTo>
                  <a:cubicBezTo>
                    <a:pt x="4" y="11"/>
                    <a:pt x="8" y="12"/>
                    <a:pt x="11" y="12"/>
                  </a:cubicBezTo>
                  <a:cubicBezTo>
                    <a:pt x="17" y="12"/>
                    <a:pt x="22" y="11"/>
                    <a:pt x="27" y="10"/>
                  </a:cubicBezTo>
                  <a:cubicBezTo>
                    <a:pt x="27" y="9"/>
                    <a:pt x="28" y="9"/>
                    <a:pt x="28" y="8"/>
                  </a:cubicBezTo>
                  <a:cubicBezTo>
                    <a:pt x="28" y="4"/>
                    <a:pt x="21" y="0"/>
                    <a:pt x="14" y="0"/>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3" name="Rectangle 1477"/>
            <p:cNvSpPr>
              <a:spLocks noChangeArrowheads="1"/>
            </p:cNvSpPr>
            <p:nvPr/>
          </p:nvSpPr>
          <p:spPr bwMode="auto">
            <a:xfrm>
              <a:off x="1211263" y="476250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54" name="Rectangle 1478"/>
            <p:cNvSpPr>
              <a:spLocks noChangeArrowheads="1"/>
            </p:cNvSpPr>
            <p:nvPr/>
          </p:nvSpPr>
          <p:spPr bwMode="auto">
            <a:xfrm>
              <a:off x="1211263" y="47625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55" name="Freeform 1479"/>
            <p:cNvSpPr>
              <a:spLocks noEditPoints="1"/>
            </p:cNvSpPr>
            <p:nvPr/>
          </p:nvSpPr>
          <p:spPr bwMode="auto">
            <a:xfrm>
              <a:off x="1243013" y="474821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6" name="Freeform 1480"/>
            <p:cNvSpPr>
              <a:spLocks noEditPoints="1"/>
            </p:cNvSpPr>
            <p:nvPr/>
          </p:nvSpPr>
          <p:spPr bwMode="auto">
            <a:xfrm>
              <a:off x="1243013" y="474821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7" name="Rectangle 1481"/>
            <p:cNvSpPr>
              <a:spLocks noChangeArrowheads="1"/>
            </p:cNvSpPr>
            <p:nvPr/>
          </p:nvSpPr>
          <p:spPr bwMode="auto">
            <a:xfrm>
              <a:off x="1374776" y="476250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58" name="Rectangle 1482"/>
            <p:cNvSpPr>
              <a:spLocks noChangeArrowheads="1"/>
            </p:cNvSpPr>
            <p:nvPr/>
          </p:nvSpPr>
          <p:spPr bwMode="auto">
            <a:xfrm>
              <a:off x="1374776" y="47625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59" name="Freeform 1483"/>
            <p:cNvSpPr>
              <a:spLocks noEditPoints="1"/>
            </p:cNvSpPr>
            <p:nvPr/>
          </p:nvSpPr>
          <p:spPr bwMode="auto">
            <a:xfrm>
              <a:off x="1333501" y="474821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0" name="Freeform 1484"/>
            <p:cNvSpPr>
              <a:spLocks noEditPoints="1"/>
            </p:cNvSpPr>
            <p:nvPr/>
          </p:nvSpPr>
          <p:spPr bwMode="auto">
            <a:xfrm>
              <a:off x="1333501" y="474821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1" name="Freeform 1485"/>
            <p:cNvSpPr/>
            <p:nvPr/>
          </p:nvSpPr>
          <p:spPr bwMode="auto">
            <a:xfrm>
              <a:off x="1284288" y="4756151"/>
              <a:ext cx="34925" cy="11113"/>
            </a:xfrm>
            <a:custGeom>
              <a:avLst/>
              <a:gdLst>
                <a:gd name="T0" fmla="*/ 59 w 65"/>
                <a:gd name="T1" fmla="*/ 10 h 22"/>
                <a:gd name="T2" fmla="*/ 34 w 65"/>
                <a:gd name="T3" fmla="*/ 0 h 22"/>
                <a:gd name="T4" fmla="*/ 30 w 65"/>
                <a:gd name="T5" fmla="*/ 1 h 22"/>
                <a:gd name="T6" fmla="*/ 0 w 65"/>
                <a:gd name="T7" fmla="*/ 14 h 22"/>
                <a:gd name="T8" fmla="*/ 0 w 65"/>
                <a:gd name="T9" fmla="*/ 22 h 22"/>
                <a:gd name="T10" fmla="*/ 31 w 65"/>
                <a:gd name="T11" fmla="*/ 6 h 22"/>
                <a:gd name="T12" fmla="*/ 34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4" y="0"/>
                  </a:cubicBezTo>
                  <a:cubicBezTo>
                    <a:pt x="32" y="0"/>
                    <a:pt x="31" y="0"/>
                    <a:pt x="30" y="1"/>
                  </a:cubicBezTo>
                  <a:cubicBezTo>
                    <a:pt x="17" y="2"/>
                    <a:pt x="6" y="10"/>
                    <a:pt x="0" y="14"/>
                  </a:cubicBezTo>
                  <a:cubicBezTo>
                    <a:pt x="0" y="22"/>
                    <a:pt x="0" y="22"/>
                    <a:pt x="0" y="22"/>
                  </a:cubicBezTo>
                  <a:cubicBezTo>
                    <a:pt x="3" y="19"/>
                    <a:pt x="16" y="8"/>
                    <a:pt x="31" y="6"/>
                  </a:cubicBezTo>
                  <a:cubicBezTo>
                    <a:pt x="32" y="6"/>
                    <a:pt x="33" y="6"/>
                    <a:pt x="34" y="6"/>
                  </a:cubicBezTo>
                  <a:cubicBezTo>
                    <a:pt x="41" y="6"/>
                    <a:pt x="50" y="10"/>
                    <a:pt x="56" y="14"/>
                  </a:cubicBezTo>
                  <a:cubicBezTo>
                    <a:pt x="59" y="17"/>
                    <a:pt x="62" y="19"/>
                    <a:pt x="64" y="21"/>
                  </a:cubicBezTo>
                  <a:cubicBezTo>
                    <a:pt x="65" y="21"/>
                    <a:pt x="65" y="22"/>
                    <a:pt x="65" y="22"/>
                  </a:cubicBezTo>
                  <a:cubicBezTo>
                    <a:pt x="65" y="15"/>
                    <a:pt x="65" y="15"/>
                    <a:pt x="65" y="15"/>
                  </a:cubicBezTo>
                  <a:cubicBezTo>
                    <a:pt x="64" y="13"/>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2" name="Freeform 1486"/>
            <p:cNvSpPr>
              <a:spLocks noEditPoints="1"/>
            </p:cNvSpPr>
            <p:nvPr/>
          </p:nvSpPr>
          <p:spPr bwMode="auto">
            <a:xfrm>
              <a:off x="1319213" y="4748214"/>
              <a:ext cx="55563" cy="36513"/>
            </a:xfrm>
            <a:custGeom>
              <a:avLst/>
              <a:gdLst>
                <a:gd name="T0" fmla="*/ 39 w 104"/>
                <a:gd name="T1" fmla="*/ 70 h 70"/>
                <a:gd name="T2" fmla="*/ 51 w 104"/>
                <a:gd name="T3" fmla="*/ 60 h 70"/>
                <a:gd name="T4" fmla="*/ 51 w 104"/>
                <a:gd name="T5" fmla="*/ 60 h 70"/>
                <a:gd name="T6" fmla="*/ 50 w 104"/>
                <a:gd name="T7" fmla="*/ 60 h 70"/>
                <a:gd name="T8" fmla="*/ 50 w 104"/>
                <a:gd name="T9" fmla="*/ 60 h 70"/>
                <a:gd name="T10" fmla="*/ 50 w 104"/>
                <a:gd name="T11" fmla="*/ 60 h 70"/>
                <a:gd name="T12" fmla="*/ 50 w 104"/>
                <a:gd name="T13" fmla="*/ 60 h 70"/>
                <a:gd name="T14" fmla="*/ 50 w 104"/>
                <a:gd name="T15" fmla="*/ 60 h 70"/>
                <a:gd name="T16" fmla="*/ 50 w 104"/>
                <a:gd name="T17" fmla="*/ 60 h 70"/>
                <a:gd name="T18" fmla="*/ 49 w 104"/>
                <a:gd name="T19" fmla="*/ 60 h 70"/>
                <a:gd name="T20" fmla="*/ 49 w 104"/>
                <a:gd name="T21" fmla="*/ 60 h 70"/>
                <a:gd name="T22" fmla="*/ 49 w 104"/>
                <a:gd name="T23" fmla="*/ 60 h 70"/>
                <a:gd name="T24" fmla="*/ 49 w 104"/>
                <a:gd name="T25" fmla="*/ 60 h 70"/>
                <a:gd name="T26" fmla="*/ 49 w 104"/>
                <a:gd name="T27" fmla="*/ 60 h 70"/>
                <a:gd name="T28" fmla="*/ 49 w 104"/>
                <a:gd name="T29" fmla="*/ 60 h 70"/>
                <a:gd name="T30" fmla="*/ 48 w 104"/>
                <a:gd name="T31" fmla="*/ 60 h 70"/>
                <a:gd name="T32" fmla="*/ 48 w 104"/>
                <a:gd name="T33" fmla="*/ 60 h 70"/>
                <a:gd name="T34" fmla="*/ 48 w 104"/>
                <a:gd name="T35" fmla="*/ 60 h 70"/>
                <a:gd name="T36" fmla="*/ 48 w 104"/>
                <a:gd name="T37" fmla="*/ 60 h 70"/>
                <a:gd name="T38" fmla="*/ 88 w 104"/>
                <a:gd name="T39" fmla="*/ 0 h 70"/>
                <a:gd name="T40" fmla="*/ 0 w 104"/>
                <a:gd name="T41" fmla="*/ 16 h 70"/>
                <a:gd name="T42" fmla="*/ 17 w 104"/>
                <a:gd name="T43" fmla="*/ 70 h 70"/>
                <a:gd name="T44" fmla="*/ 35 w 104"/>
                <a:gd name="T45" fmla="*/ 56 h 70"/>
                <a:gd name="T46" fmla="*/ 48 w 104"/>
                <a:gd name="T47" fmla="*/ 31 h 70"/>
                <a:gd name="T48" fmla="*/ 75 w 104"/>
                <a:gd name="T49" fmla="*/ 0 h 70"/>
                <a:gd name="T50" fmla="*/ 66 w 104"/>
                <a:gd name="T51" fmla="*/ 31 h 70"/>
                <a:gd name="T52" fmla="*/ 87 w 104"/>
                <a:gd name="T53" fmla="*/ 0 h 70"/>
                <a:gd name="T54" fmla="*/ 90 w 104"/>
                <a:gd name="T55" fmla="*/ 31 h 70"/>
                <a:gd name="T56" fmla="*/ 52 w 104"/>
                <a:gd name="T57" fmla="*/ 70 h 70"/>
                <a:gd name="T58" fmla="*/ 104 w 104"/>
                <a:gd name="T59" fmla="*/ 54 h 70"/>
                <a:gd name="T60" fmla="*/ 104 w 104"/>
                <a:gd name="T61" fmla="*/ 37 h 70"/>
                <a:gd name="T62" fmla="*/ 104 w 104"/>
                <a:gd name="T63" fmla="*/ 28 h 70"/>
                <a:gd name="T64" fmla="*/ 88 w 104"/>
                <a:gd name="T6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70">
                  <a:moveTo>
                    <a:pt x="45" y="59"/>
                  </a:moveTo>
                  <a:cubicBezTo>
                    <a:pt x="39" y="70"/>
                    <a:pt x="39" y="70"/>
                    <a:pt x="39" y="70"/>
                  </a:cubicBezTo>
                  <a:cubicBezTo>
                    <a:pt x="46" y="70"/>
                    <a:pt x="46" y="70"/>
                    <a:pt x="46" y="7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50" y="60"/>
                    <a:pt x="50" y="60"/>
                  </a:cubicBezTo>
                  <a:cubicBezTo>
                    <a:pt x="50"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9" y="60"/>
                    <a:pt x="49" y="60"/>
                    <a:pt x="49"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7" y="59"/>
                    <a:pt x="46" y="59"/>
                    <a:pt x="45" y="59"/>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28" y="70"/>
                    <a:pt x="28" y="70"/>
                    <a:pt x="28" y="70"/>
                  </a:cubicBezTo>
                  <a:cubicBezTo>
                    <a:pt x="35" y="56"/>
                    <a:pt x="35" y="56"/>
                    <a:pt x="35" y="56"/>
                  </a:cubicBezTo>
                  <a:cubicBezTo>
                    <a:pt x="28" y="51"/>
                    <a:pt x="22" y="44"/>
                    <a:pt x="21" y="31"/>
                  </a:cubicBezTo>
                  <a:cubicBezTo>
                    <a:pt x="48" y="31"/>
                    <a:pt x="48" y="31"/>
                    <a:pt x="48" y="31"/>
                  </a:cubicBezTo>
                  <a:cubicBezTo>
                    <a:pt x="64" y="0"/>
                    <a:pt x="64" y="0"/>
                    <a:pt x="64" y="0"/>
                  </a:cubicBezTo>
                  <a:cubicBezTo>
                    <a:pt x="75" y="0"/>
                    <a:pt x="75" y="0"/>
                    <a:pt x="75" y="0"/>
                  </a:cubicBezTo>
                  <a:cubicBezTo>
                    <a:pt x="59" y="31"/>
                    <a:pt x="59" y="31"/>
                    <a:pt x="59" y="31"/>
                  </a:cubicBezTo>
                  <a:cubicBezTo>
                    <a:pt x="66" y="31"/>
                    <a:pt x="66" y="31"/>
                    <a:pt x="66" y="31"/>
                  </a:cubicBezTo>
                  <a:cubicBezTo>
                    <a:pt x="82" y="0"/>
                    <a:pt x="82" y="0"/>
                    <a:pt x="82" y="0"/>
                  </a:cubicBezTo>
                  <a:cubicBezTo>
                    <a:pt x="87" y="0"/>
                    <a:pt x="87" y="0"/>
                    <a:pt x="87" y="0"/>
                  </a:cubicBezTo>
                  <a:cubicBezTo>
                    <a:pt x="71" y="31"/>
                    <a:pt x="71" y="31"/>
                    <a:pt x="71" y="31"/>
                  </a:cubicBezTo>
                  <a:cubicBezTo>
                    <a:pt x="90" y="31"/>
                    <a:pt x="90" y="31"/>
                    <a:pt x="90" y="31"/>
                  </a:cubicBezTo>
                  <a:cubicBezTo>
                    <a:pt x="90" y="31"/>
                    <a:pt x="93" y="57"/>
                    <a:pt x="57" y="60"/>
                  </a:cubicBezTo>
                  <a:cubicBezTo>
                    <a:pt x="52" y="70"/>
                    <a:pt x="52" y="70"/>
                    <a:pt x="52" y="70"/>
                  </a:cubicBezTo>
                  <a:cubicBezTo>
                    <a:pt x="88" y="70"/>
                    <a:pt x="88" y="70"/>
                    <a:pt x="88" y="70"/>
                  </a:cubicBezTo>
                  <a:cubicBezTo>
                    <a:pt x="97" y="70"/>
                    <a:pt x="104" y="62"/>
                    <a:pt x="104" y="54"/>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3" name="Freeform 1487"/>
            <p:cNvSpPr>
              <a:spLocks noEditPoints="1"/>
            </p:cNvSpPr>
            <p:nvPr/>
          </p:nvSpPr>
          <p:spPr bwMode="auto">
            <a:xfrm>
              <a:off x="1330326" y="4764089"/>
              <a:ext cx="38100" cy="15875"/>
            </a:xfrm>
            <a:custGeom>
              <a:avLst/>
              <a:gdLst>
                <a:gd name="T0" fmla="*/ 30 w 72"/>
                <a:gd name="T1" fmla="*/ 29 h 29"/>
                <a:gd name="T2" fmla="*/ 30 w 72"/>
                <a:gd name="T3" fmla="*/ 29 h 29"/>
                <a:gd name="T4" fmla="*/ 30 w 72"/>
                <a:gd name="T5" fmla="*/ 29 h 29"/>
                <a:gd name="T6" fmla="*/ 29 w 72"/>
                <a:gd name="T7" fmla="*/ 29 h 29"/>
                <a:gd name="T8" fmla="*/ 29 w 72"/>
                <a:gd name="T9" fmla="*/ 29 h 29"/>
                <a:gd name="T10" fmla="*/ 29 w 72"/>
                <a:gd name="T11" fmla="*/ 29 h 29"/>
                <a:gd name="T12" fmla="*/ 29 w 72"/>
                <a:gd name="T13" fmla="*/ 29 h 29"/>
                <a:gd name="T14" fmla="*/ 29 w 72"/>
                <a:gd name="T15" fmla="*/ 29 h 29"/>
                <a:gd name="T16" fmla="*/ 29 w 72"/>
                <a:gd name="T17" fmla="*/ 29 h 29"/>
                <a:gd name="T18" fmla="*/ 29 w 72"/>
                <a:gd name="T19" fmla="*/ 29 h 29"/>
                <a:gd name="T20" fmla="*/ 29 w 72"/>
                <a:gd name="T21" fmla="*/ 29 h 29"/>
                <a:gd name="T22" fmla="*/ 29 w 72"/>
                <a:gd name="T23" fmla="*/ 29 h 29"/>
                <a:gd name="T24" fmla="*/ 28 w 72"/>
                <a:gd name="T25" fmla="*/ 29 h 29"/>
                <a:gd name="T26" fmla="*/ 28 w 72"/>
                <a:gd name="T27" fmla="*/ 29 h 29"/>
                <a:gd name="T28" fmla="*/ 28 w 72"/>
                <a:gd name="T29" fmla="*/ 29 h 29"/>
                <a:gd name="T30" fmla="*/ 28 w 72"/>
                <a:gd name="T31" fmla="*/ 29 h 29"/>
                <a:gd name="T32" fmla="*/ 28 w 72"/>
                <a:gd name="T33" fmla="*/ 29 h 29"/>
                <a:gd name="T34" fmla="*/ 28 w 72"/>
                <a:gd name="T35" fmla="*/ 29 h 29"/>
                <a:gd name="T36" fmla="*/ 28 w 72"/>
                <a:gd name="T37" fmla="*/ 29 h 29"/>
                <a:gd name="T38" fmla="*/ 28 w 72"/>
                <a:gd name="T39" fmla="*/ 29 h 29"/>
                <a:gd name="T40" fmla="*/ 28 w 72"/>
                <a:gd name="T41" fmla="*/ 29 h 29"/>
                <a:gd name="T42" fmla="*/ 27 w 72"/>
                <a:gd name="T43" fmla="*/ 29 h 29"/>
                <a:gd name="T44" fmla="*/ 27 w 72"/>
                <a:gd name="T45" fmla="*/ 29 h 29"/>
                <a:gd name="T46" fmla="*/ 27 w 72"/>
                <a:gd name="T47" fmla="*/ 29 h 29"/>
                <a:gd name="T48" fmla="*/ 27 w 72"/>
                <a:gd name="T49" fmla="*/ 29 h 29"/>
                <a:gd name="T50" fmla="*/ 27 w 72"/>
                <a:gd name="T51" fmla="*/ 29 h 29"/>
                <a:gd name="T52" fmla="*/ 24 w 72"/>
                <a:gd name="T53" fmla="*/ 28 h 29"/>
                <a:gd name="T54" fmla="*/ 24 w 72"/>
                <a:gd name="T55" fmla="*/ 28 h 29"/>
                <a:gd name="T56" fmla="*/ 0 w 72"/>
                <a:gd name="T57" fmla="*/ 0 h 29"/>
                <a:gd name="T58" fmla="*/ 27 w 72"/>
                <a:gd name="T59" fmla="*/ 0 h 29"/>
                <a:gd name="T60" fmla="*/ 38 w 72"/>
                <a:gd name="T61" fmla="*/ 0 h 29"/>
                <a:gd name="T62" fmla="*/ 33 w 72"/>
                <a:gd name="T63" fmla="*/ 17 h 29"/>
                <a:gd name="T64" fmla="*/ 45 w 72"/>
                <a:gd name="T65" fmla="*/ 0 h 29"/>
                <a:gd name="T66" fmla="*/ 50 w 72"/>
                <a:gd name="T67" fmla="*/ 0 h 29"/>
                <a:gd name="T68" fmla="*/ 47 w 72"/>
                <a:gd name="T69" fmla="*/ 25 h 29"/>
                <a:gd name="T70" fmla="*/ 36 w 72"/>
                <a:gd name="T71" fmla="*/ 29 h 29"/>
                <a:gd name="T72" fmla="*/ 69 w 72"/>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29">
                  <a:moveTo>
                    <a:pt x="30" y="29"/>
                  </a:moveTo>
                  <a:cubicBezTo>
                    <a:pt x="30" y="29"/>
                    <a:pt x="30" y="29"/>
                    <a:pt x="30" y="29"/>
                  </a:cubicBezTo>
                  <a:cubicBezTo>
                    <a:pt x="30" y="29"/>
                    <a:pt x="30" y="29"/>
                    <a:pt x="30" y="29"/>
                  </a:cubicBezTo>
                  <a:cubicBezTo>
                    <a:pt x="30" y="29"/>
                    <a:pt x="30" y="29"/>
                    <a:pt x="30" y="29"/>
                  </a:cubicBezTo>
                  <a:moveTo>
                    <a:pt x="30" y="29"/>
                  </a:moveTo>
                  <a:cubicBezTo>
                    <a:pt x="30" y="29"/>
                    <a:pt x="30" y="29"/>
                    <a:pt x="30" y="29"/>
                  </a:cubicBezTo>
                  <a:cubicBezTo>
                    <a:pt x="30" y="29"/>
                    <a:pt x="30" y="29"/>
                    <a:pt x="30"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8" y="29"/>
                  </a:moveTo>
                  <a:cubicBezTo>
                    <a:pt x="28" y="29"/>
                    <a:pt x="29" y="29"/>
                    <a:pt x="29" y="29"/>
                  </a:cubicBezTo>
                  <a:cubicBezTo>
                    <a:pt x="29" y="29"/>
                    <a:pt x="28" y="29"/>
                    <a:pt x="28"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moveTo>
                    <a:pt x="27" y="29"/>
                  </a:moveTo>
                  <a:cubicBezTo>
                    <a:pt x="27" y="29"/>
                    <a:pt x="27" y="29"/>
                    <a:pt x="28" y="29"/>
                  </a:cubicBezTo>
                  <a:cubicBezTo>
                    <a:pt x="27" y="29"/>
                    <a:pt x="27" y="29"/>
                    <a:pt x="27" y="29"/>
                  </a:cubicBezTo>
                  <a:moveTo>
                    <a:pt x="27" y="29"/>
                  </a:moveTo>
                  <a:cubicBezTo>
                    <a:pt x="27" y="29"/>
                    <a:pt x="27" y="29"/>
                    <a:pt x="27" y="29"/>
                  </a:cubicBezTo>
                  <a:cubicBezTo>
                    <a:pt x="27" y="29"/>
                    <a:pt x="27" y="29"/>
                    <a:pt x="27" y="29"/>
                  </a:cubicBezTo>
                  <a:moveTo>
                    <a:pt x="27" y="29"/>
                  </a:moveTo>
                  <a:cubicBezTo>
                    <a:pt x="27" y="29"/>
                    <a:pt x="27" y="29"/>
                    <a:pt x="27" y="29"/>
                  </a:cubicBezTo>
                  <a:cubicBezTo>
                    <a:pt x="27" y="29"/>
                    <a:pt x="27" y="29"/>
                    <a:pt x="27" y="29"/>
                  </a:cubicBezTo>
                  <a:moveTo>
                    <a:pt x="27" y="29"/>
                  </a:moveTo>
                  <a:cubicBezTo>
                    <a:pt x="27" y="29"/>
                    <a:pt x="27" y="29"/>
                    <a:pt x="27" y="29"/>
                  </a:cubicBezTo>
                  <a:cubicBezTo>
                    <a:pt x="27" y="29"/>
                    <a:pt x="27" y="29"/>
                    <a:pt x="27" y="29"/>
                  </a:cubicBezTo>
                  <a:moveTo>
                    <a:pt x="24" y="28"/>
                  </a:moveTo>
                  <a:cubicBezTo>
                    <a:pt x="24" y="28"/>
                    <a:pt x="24" y="28"/>
                    <a:pt x="24" y="28"/>
                  </a:cubicBezTo>
                  <a:cubicBezTo>
                    <a:pt x="25" y="28"/>
                    <a:pt x="26" y="28"/>
                    <a:pt x="27" y="29"/>
                  </a:cubicBezTo>
                  <a:cubicBezTo>
                    <a:pt x="26" y="28"/>
                    <a:pt x="25" y="28"/>
                    <a:pt x="24" y="28"/>
                  </a:cubicBezTo>
                  <a:moveTo>
                    <a:pt x="27" y="0"/>
                  </a:moveTo>
                  <a:cubicBezTo>
                    <a:pt x="0" y="0"/>
                    <a:pt x="0" y="0"/>
                    <a:pt x="0" y="0"/>
                  </a:cubicBezTo>
                  <a:cubicBezTo>
                    <a:pt x="1" y="13"/>
                    <a:pt x="7" y="20"/>
                    <a:pt x="14" y="25"/>
                  </a:cubicBezTo>
                  <a:cubicBezTo>
                    <a:pt x="27" y="0"/>
                    <a:pt x="27" y="0"/>
                    <a:pt x="27" y="0"/>
                  </a:cubicBezTo>
                  <a:moveTo>
                    <a:pt x="45" y="0"/>
                  </a:moveTo>
                  <a:cubicBezTo>
                    <a:pt x="38" y="0"/>
                    <a:pt x="38" y="0"/>
                    <a:pt x="38" y="0"/>
                  </a:cubicBezTo>
                  <a:cubicBezTo>
                    <a:pt x="29" y="17"/>
                    <a:pt x="29" y="17"/>
                    <a:pt x="29" y="17"/>
                  </a:cubicBezTo>
                  <a:cubicBezTo>
                    <a:pt x="30" y="17"/>
                    <a:pt x="31" y="17"/>
                    <a:pt x="33" y="17"/>
                  </a:cubicBezTo>
                  <a:cubicBezTo>
                    <a:pt x="34" y="17"/>
                    <a:pt x="35" y="17"/>
                    <a:pt x="36" y="17"/>
                  </a:cubicBezTo>
                  <a:cubicBezTo>
                    <a:pt x="45" y="0"/>
                    <a:pt x="45" y="0"/>
                    <a:pt x="45" y="0"/>
                  </a:cubicBezTo>
                  <a:moveTo>
                    <a:pt x="69" y="0"/>
                  </a:moveTo>
                  <a:cubicBezTo>
                    <a:pt x="50" y="0"/>
                    <a:pt x="50" y="0"/>
                    <a:pt x="50" y="0"/>
                  </a:cubicBezTo>
                  <a:cubicBezTo>
                    <a:pt x="41" y="19"/>
                    <a:pt x="41" y="19"/>
                    <a:pt x="41" y="19"/>
                  </a:cubicBezTo>
                  <a:cubicBezTo>
                    <a:pt x="44" y="20"/>
                    <a:pt x="47" y="22"/>
                    <a:pt x="47" y="25"/>
                  </a:cubicBezTo>
                  <a:cubicBezTo>
                    <a:pt x="47" y="26"/>
                    <a:pt x="46" y="26"/>
                    <a:pt x="46" y="27"/>
                  </a:cubicBezTo>
                  <a:cubicBezTo>
                    <a:pt x="43" y="28"/>
                    <a:pt x="40" y="28"/>
                    <a:pt x="36" y="29"/>
                  </a:cubicBezTo>
                  <a:cubicBezTo>
                    <a:pt x="36" y="29"/>
                    <a:pt x="36" y="29"/>
                    <a:pt x="36" y="29"/>
                  </a:cubicBezTo>
                  <a:cubicBezTo>
                    <a:pt x="72" y="26"/>
                    <a:pt x="69" y="0"/>
                    <a:pt x="6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4" name="Freeform 1488"/>
            <p:cNvSpPr>
              <a:spLocks noEditPoints="1"/>
            </p:cNvSpPr>
            <p:nvPr/>
          </p:nvSpPr>
          <p:spPr bwMode="auto">
            <a:xfrm>
              <a:off x="1343026" y="4773614"/>
              <a:ext cx="11113" cy="6350"/>
            </a:xfrm>
            <a:custGeom>
              <a:avLst/>
              <a:gdLst>
                <a:gd name="T0" fmla="*/ 17 w 23"/>
                <a:gd name="T1" fmla="*/ 2 h 12"/>
                <a:gd name="T2" fmla="*/ 12 w 23"/>
                <a:gd name="T3" fmla="*/ 12 h 12"/>
                <a:gd name="T4" fmla="*/ 22 w 23"/>
                <a:gd name="T5" fmla="*/ 10 h 12"/>
                <a:gd name="T6" fmla="*/ 23 w 23"/>
                <a:gd name="T7" fmla="*/ 8 h 12"/>
                <a:gd name="T8" fmla="*/ 17 w 23"/>
                <a:gd name="T9" fmla="*/ 2 h 12"/>
                <a:gd name="T10" fmla="*/ 9 w 23"/>
                <a:gd name="T11" fmla="*/ 0 h 12"/>
                <a:gd name="T12" fmla="*/ 5 w 23"/>
                <a:gd name="T13" fmla="*/ 0 h 12"/>
                <a:gd name="T14" fmla="*/ 0 w 23"/>
                <a:gd name="T15" fmla="*/ 11 h 12"/>
                <a:gd name="T16" fmla="*/ 3 w 23"/>
                <a:gd name="T17" fmla="*/ 12 h 12"/>
                <a:gd name="T18" fmla="*/ 3 w 23"/>
                <a:gd name="T19" fmla="*/ 12 h 12"/>
                <a:gd name="T20" fmla="*/ 3 w 23"/>
                <a:gd name="T21" fmla="*/ 12 h 12"/>
                <a:gd name="T22" fmla="*/ 3 w 23"/>
                <a:gd name="T23" fmla="*/ 12 h 12"/>
                <a:gd name="T24" fmla="*/ 3 w 23"/>
                <a:gd name="T25" fmla="*/ 12 h 12"/>
                <a:gd name="T26" fmla="*/ 3 w 23"/>
                <a:gd name="T27" fmla="*/ 12 h 12"/>
                <a:gd name="T28" fmla="*/ 3 w 23"/>
                <a:gd name="T29" fmla="*/ 12 h 12"/>
                <a:gd name="T30" fmla="*/ 3 w 23"/>
                <a:gd name="T31" fmla="*/ 12 h 12"/>
                <a:gd name="T32" fmla="*/ 4 w 23"/>
                <a:gd name="T33" fmla="*/ 12 h 12"/>
                <a:gd name="T34" fmla="*/ 4 w 23"/>
                <a:gd name="T35" fmla="*/ 12 h 12"/>
                <a:gd name="T36" fmla="*/ 4 w 23"/>
                <a:gd name="T37" fmla="*/ 12 h 12"/>
                <a:gd name="T38" fmla="*/ 4 w 23"/>
                <a:gd name="T39" fmla="*/ 12 h 12"/>
                <a:gd name="T40" fmla="*/ 4 w 23"/>
                <a:gd name="T41" fmla="*/ 12 h 12"/>
                <a:gd name="T42" fmla="*/ 4 w 23"/>
                <a:gd name="T43" fmla="*/ 12 h 12"/>
                <a:gd name="T44" fmla="*/ 4 w 23"/>
                <a:gd name="T45" fmla="*/ 12 h 12"/>
                <a:gd name="T46" fmla="*/ 4 w 23"/>
                <a:gd name="T47" fmla="*/ 12 h 12"/>
                <a:gd name="T48" fmla="*/ 4 w 23"/>
                <a:gd name="T49" fmla="*/ 12 h 12"/>
                <a:gd name="T50" fmla="*/ 4 w 23"/>
                <a:gd name="T51" fmla="*/ 12 h 12"/>
                <a:gd name="T52" fmla="*/ 4 w 23"/>
                <a:gd name="T53" fmla="*/ 12 h 12"/>
                <a:gd name="T54" fmla="*/ 4 w 23"/>
                <a:gd name="T55" fmla="*/ 12 h 12"/>
                <a:gd name="T56" fmla="*/ 5 w 23"/>
                <a:gd name="T57" fmla="*/ 12 h 12"/>
                <a:gd name="T58" fmla="*/ 5 w 23"/>
                <a:gd name="T59" fmla="*/ 12 h 12"/>
                <a:gd name="T60" fmla="*/ 5 w 23"/>
                <a:gd name="T61" fmla="*/ 12 h 12"/>
                <a:gd name="T62" fmla="*/ 5 w 23"/>
                <a:gd name="T63" fmla="*/ 12 h 12"/>
                <a:gd name="T64" fmla="*/ 5 w 23"/>
                <a:gd name="T65" fmla="*/ 12 h 12"/>
                <a:gd name="T66" fmla="*/ 5 w 23"/>
                <a:gd name="T67" fmla="*/ 12 h 12"/>
                <a:gd name="T68" fmla="*/ 5 w 23"/>
                <a:gd name="T69" fmla="*/ 12 h 12"/>
                <a:gd name="T70" fmla="*/ 5 w 23"/>
                <a:gd name="T71" fmla="*/ 12 h 12"/>
                <a:gd name="T72" fmla="*/ 5 w 23"/>
                <a:gd name="T73" fmla="*/ 12 h 12"/>
                <a:gd name="T74" fmla="*/ 5 w 23"/>
                <a:gd name="T75" fmla="*/ 12 h 12"/>
                <a:gd name="T76" fmla="*/ 5 w 23"/>
                <a:gd name="T77" fmla="*/ 12 h 12"/>
                <a:gd name="T78" fmla="*/ 6 w 23"/>
                <a:gd name="T79" fmla="*/ 12 h 12"/>
                <a:gd name="T80" fmla="*/ 6 w 23"/>
                <a:gd name="T81" fmla="*/ 12 h 12"/>
                <a:gd name="T82" fmla="*/ 6 w 23"/>
                <a:gd name="T83" fmla="*/ 12 h 12"/>
                <a:gd name="T84" fmla="*/ 6 w 23"/>
                <a:gd name="T85" fmla="*/ 12 h 12"/>
                <a:gd name="T86" fmla="*/ 12 w 23"/>
                <a:gd name="T87" fmla="*/ 0 h 12"/>
                <a:gd name="T88" fmla="*/ 9 w 23"/>
                <a:gd name="T8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12">
                  <a:moveTo>
                    <a:pt x="17" y="2"/>
                  </a:moveTo>
                  <a:cubicBezTo>
                    <a:pt x="12" y="12"/>
                    <a:pt x="12" y="12"/>
                    <a:pt x="12" y="12"/>
                  </a:cubicBezTo>
                  <a:cubicBezTo>
                    <a:pt x="16" y="11"/>
                    <a:pt x="19" y="11"/>
                    <a:pt x="22" y="10"/>
                  </a:cubicBezTo>
                  <a:cubicBezTo>
                    <a:pt x="22" y="9"/>
                    <a:pt x="23" y="9"/>
                    <a:pt x="23" y="8"/>
                  </a:cubicBezTo>
                  <a:cubicBezTo>
                    <a:pt x="23" y="5"/>
                    <a:pt x="20" y="3"/>
                    <a:pt x="17" y="2"/>
                  </a:cubicBezTo>
                  <a:moveTo>
                    <a:pt x="9" y="0"/>
                  </a:moveTo>
                  <a:cubicBezTo>
                    <a:pt x="7" y="0"/>
                    <a:pt x="6" y="0"/>
                    <a:pt x="5" y="0"/>
                  </a:cubicBezTo>
                  <a:cubicBezTo>
                    <a:pt x="0" y="11"/>
                    <a:pt x="0" y="11"/>
                    <a:pt x="0" y="11"/>
                  </a:cubicBezTo>
                  <a:cubicBezTo>
                    <a:pt x="1" y="11"/>
                    <a:pt x="2" y="11"/>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12" y="0"/>
                    <a:pt x="12" y="0"/>
                    <a:pt x="12" y="0"/>
                  </a:cubicBezTo>
                  <a:cubicBezTo>
                    <a:pt x="11" y="0"/>
                    <a:pt x="10"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5" name="Rectangle 1489"/>
            <p:cNvSpPr>
              <a:spLocks noChangeArrowheads="1"/>
            </p:cNvSpPr>
            <p:nvPr/>
          </p:nvSpPr>
          <p:spPr bwMode="auto">
            <a:xfrm>
              <a:off x="1374776" y="4762501"/>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66" name="Rectangle 1490"/>
            <p:cNvSpPr>
              <a:spLocks noChangeArrowheads="1"/>
            </p:cNvSpPr>
            <p:nvPr/>
          </p:nvSpPr>
          <p:spPr bwMode="auto">
            <a:xfrm>
              <a:off x="1374776" y="4762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67" name="Freeform 1491"/>
            <p:cNvSpPr>
              <a:spLocks noEditPoints="1"/>
            </p:cNvSpPr>
            <p:nvPr/>
          </p:nvSpPr>
          <p:spPr bwMode="auto">
            <a:xfrm>
              <a:off x="1333501" y="4748214"/>
              <a:ext cx="31750" cy="36513"/>
            </a:xfrm>
            <a:custGeom>
              <a:avLst/>
              <a:gdLst>
                <a:gd name="T0" fmla="*/ 16 w 20"/>
                <a:gd name="T1" fmla="*/ 0 h 23"/>
                <a:gd name="T2" fmla="*/ 12 w 20"/>
                <a:gd name="T3" fmla="*/ 0 h 23"/>
                <a:gd name="T4" fmla="*/ 7 w 20"/>
                <a:gd name="T5" fmla="*/ 10 h 23"/>
                <a:gd name="T6" fmla="*/ 2 w 20"/>
                <a:gd name="T7" fmla="*/ 19 h 23"/>
                <a:gd name="T8" fmla="*/ 0 w 20"/>
                <a:gd name="T9" fmla="*/ 23 h 23"/>
                <a:gd name="T10" fmla="*/ 4 w 20"/>
                <a:gd name="T11" fmla="*/ 23 h 23"/>
                <a:gd name="T12" fmla="*/ 6 w 20"/>
                <a:gd name="T13" fmla="*/ 20 h 23"/>
                <a:gd name="T14" fmla="*/ 6 w 20"/>
                <a:gd name="T15" fmla="*/ 20 h 23"/>
                <a:gd name="T16" fmla="*/ 7 w 20"/>
                <a:gd name="T17" fmla="*/ 16 h 23"/>
                <a:gd name="T18" fmla="*/ 10 w 20"/>
                <a:gd name="T19" fmla="*/ 10 h 23"/>
                <a:gd name="T20" fmla="*/ 16 w 20"/>
                <a:gd name="T21" fmla="*/ 0 h 23"/>
                <a:gd name="T22" fmla="*/ 20 w 20"/>
                <a:gd name="T23" fmla="*/ 0 h 23"/>
                <a:gd name="T24" fmla="*/ 18 w 20"/>
                <a:gd name="T25" fmla="*/ 0 h 23"/>
                <a:gd name="T26" fmla="*/ 13 w 20"/>
                <a:gd name="T27" fmla="*/ 10 h 23"/>
                <a:gd name="T28" fmla="*/ 10 w 20"/>
                <a:gd name="T29" fmla="*/ 16 h 23"/>
                <a:gd name="T30" fmla="*/ 8 w 20"/>
                <a:gd name="T31" fmla="*/ 20 h 23"/>
                <a:gd name="T32" fmla="*/ 6 w 20"/>
                <a:gd name="T33" fmla="*/ 23 h 23"/>
                <a:gd name="T34" fmla="*/ 8 w 20"/>
                <a:gd name="T35" fmla="*/ 23 h 23"/>
                <a:gd name="T36" fmla="*/ 10 w 20"/>
                <a:gd name="T37" fmla="*/ 20 h 23"/>
                <a:gd name="T38" fmla="*/ 10 w 20"/>
                <a:gd name="T39" fmla="*/ 20 h 23"/>
                <a:gd name="T40" fmla="*/ 11 w 20"/>
                <a:gd name="T41" fmla="*/ 16 h 23"/>
                <a:gd name="T42" fmla="*/ 14 w 20"/>
                <a:gd name="T43" fmla="*/ 10 h 23"/>
                <a:gd name="T44" fmla="*/ 20 w 20"/>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3">
                  <a:moveTo>
                    <a:pt x="16" y="0"/>
                  </a:moveTo>
                  <a:lnTo>
                    <a:pt x="12" y="0"/>
                  </a:lnTo>
                  <a:lnTo>
                    <a:pt x="7" y="10"/>
                  </a:lnTo>
                  <a:lnTo>
                    <a:pt x="2" y="19"/>
                  </a:lnTo>
                  <a:lnTo>
                    <a:pt x="0" y="23"/>
                  </a:lnTo>
                  <a:lnTo>
                    <a:pt x="4" y="23"/>
                  </a:lnTo>
                  <a:lnTo>
                    <a:pt x="6" y="20"/>
                  </a:lnTo>
                  <a:lnTo>
                    <a:pt x="6" y="20"/>
                  </a:lnTo>
                  <a:lnTo>
                    <a:pt x="7" y="16"/>
                  </a:lnTo>
                  <a:lnTo>
                    <a:pt x="10" y="10"/>
                  </a:lnTo>
                  <a:lnTo>
                    <a:pt x="16" y="0"/>
                  </a:lnTo>
                  <a:close/>
                  <a:moveTo>
                    <a:pt x="20" y="0"/>
                  </a:moveTo>
                  <a:lnTo>
                    <a:pt x="18" y="0"/>
                  </a:lnTo>
                  <a:lnTo>
                    <a:pt x="13" y="10"/>
                  </a:lnTo>
                  <a:lnTo>
                    <a:pt x="10" y="16"/>
                  </a:lnTo>
                  <a:lnTo>
                    <a:pt x="8" y="20"/>
                  </a:lnTo>
                  <a:lnTo>
                    <a:pt x="6" y="23"/>
                  </a:lnTo>
                  <a:lnTo>
                    <a:pt x="8" y="23"/>
                  </a:lnTo>
                  <a:lnTo>
                    <a:pt x="10" y="20"/>
                  </a:lnTo>
                  <a:lnTo>
                    <a:pt x="10" y="20"/>
                  </a:lnTo>
                  <a:lnTo>
                    <a:pt x="11" y="16"/>
                  </a:lnTo>
                  <a:lnTo>
                    <a:pt x="14"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8" name="Freeform 1492"/>
            <p:cNvSpPr>
              <a:spLocks noEditPoints="1"/>
            </p:cNvSpPr>
            <p:nvPr/>
          </p:nvSpPr>
          <p:spPr bwMode="auto">
            <a:xfrm>
              <a:off x="1333501" y="4748214"/>
              <a:ext cx="31750" cy="36513"/>
            </a:xfrm>
            <a:custGeom>
              <a:avLst/>
              <a:gdLst>
                <a:gd name="T0" fmla="*/ 16 w 20"/>
                <a:gd name="T1" fmla="*/ 0 h 23"/>
                <a:gd name="T2" fmla="*/ 12 w 20"/>
                <a:gd name="T3" fmla="*/ 0 h 23"/>
                <a:gd name="T4" fmla="*/ 7 w 20"/>
                <a:gd name="T5" fmla="*/ 10 h 23"/>
                <a:gd name="T6" fmla="*/ 2 w 20"/>
                <a:gd name="T7" fmla="*/ 19 h 23"/>
                <a:gd name="T8" fmla="*/ 0 w 20"/>
                <a:gd name="T9" fmla="*/ 23 h 23"/>
                <a:gd name="T10" fmla="*/ 4 w 20"/>
                <a:gd name="T11" fmla="*/ 23 h 23"/>
                <a:gd name="T12" fmla="*/ 6 w 20"/>
                <a:gd name="T13" fmla="*/ 20 h 23"/>
                <a:gd name="T14" fmla="*/ 6 w 20"/>
                <a:gd name="T15" fmla="*/ 20 h 23"/>
                <a:gd name="T16" fmla="*/ 7 w 20"/>
                <a:gd name="T17" fmla="*/ 16 h 23"/>
                <a:gd name="T18" fmla="*/ 10 w 20"/>
                <a:gd name="T19" fmla="*/ 10 h 23"/>
                <a:gd name="T20" fmla="*/ 16 w 20"/>
                <a:gd name="T21" fmla="*/ 0 h 23"/>
                <a:gd name="T22" fmla="*/ 20 w 20"/>
                <a:gd name="T23" fmla="*/ 0 h 23"/>
                <a:gd name="T24" fmla="*/ 18 w 20"/>
                <a:gd name="T25" fmla="*/ 0 h 23"/>
                <a:gd name="T26" fmla="*/ 13 w 20"/>
                <a:gd name="T27" fmla="*/ 10 h 23"/>
                <a:gd name="T28" fmla="*/ 10 w 20"/>
                <a:gd name="T29" fmla="*/ 16 h 23"/>
                <a:gd name="T30" fmla="*/ 8 w 20"/>
                <a:gd name="T31" fmla="*/ 20 h 23"/>
                <a:gd name="T32" fmla="*/ 6 w 20"/>
                <a:gd name="T33" fmla="*/ 23 h 23"/>
                <a:gd name="T34" fmla="*/ 8 w 20"/>
                <a:gd name="T35" fmla="*/ 23 h 23"/>
                <a:gd name="T36" fmla="*/ 10 w 20"/>
                <a:gd name="T37" fmla="*/ 20 h 23"/>
                <a:gd name="T38" fmla="*/ 10 w 20"/>
                <a:gd name="T39" fmla="*/ 20 h 23"/>
                <a:gd name="T40" fmla="*/ 11 w 20"/>
                <a:gd name="T41" fmla="*/ 16 h 23"/>
                <a:gd name="T42" fmla="*/ 14 w 20"/>
                <a:gd name="T43" fmla="*/ 10 h 23"/>
                <a:gd name="T44" fmla="*/ 20 w 20"/>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3">
                  <a:moveTo>
                    <a:pt x="16" y="0"/>
                  </a:moveTo>
                  <a:lnTo>
                    <a:pt x="12" y="0"/>
                  </a:lnTo>
                  <a:lnTo>
                    <a:pt x="7" y="10"/>
                  </a:lnTo>
                  <a:lnTo>
                    <a:pt x="2" y="19"/>
                  </a:lnTo>
                  <a:lnTo>
                    <a:pt x="0" y="23"/>
                  </a:lnTo>
                  <a:lnTo>
                    <a:pt x="4" y="23"/>
                  </a:lnTo>
                  <a:lnTo>
                    <a:pt x="6" y="20"/>
                  </a:lnTo>
                  <a:lnTo>
                    <a:pt x="6" y="20"/>
                  </a:lnTo>
                  <a:lnTo>
                    <a:pt x="7" y="16"/>
                  </a:lnTo>
                  <a:lnTo>
                    <a:pt x="10" y="10"/>
                  </a:lnTo>
                  <a:lnTo>
                    <a:pt x="16" y="0"/>
                  </a:lnTo>
                  <a:moveTo>
                    <a:pt x="20" y="0"/>
                  </a:moveTo>
                  <a:lnTo>
                    <a:pt x="18" y="0"/>
                  </a:lnTo>
                  <a:lnTo>
                    <a:pt x="13" y="10"/>
                  </a:lnTo>
                  <a:lnTo>
                    <a:pt x="10" y="16"/>
                  </a:lnTo>
                  <a:lnTo>
                    <a:pt x="8" y="20"/>
                  </a:lnTo>
                  <a:lnTo>
                    <a:pt x="6" y="23"/>
                  </a:lnTo>
                  <a:lnTo>
                    <a:pt x="8" y="23"/>
                  </a:lnTo>
                  <a:lnTo>
                    <a:pt x="10" y="20"/>
                  </a:lnTo>
                  <a:lnTo>
                    <a:pt x="10" y="20"/>
                  </a:lnTo>
                  <a:lnTo>
                    <a:pt x="11" y="16"/>
                  </a:lnTo>
                  <a:lnTo>
                    <a:pt x="14"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9" name="Freeform 1493"/>
            <p:cNvSpPr/>
            <p:nvPr/>
          </p:nvSpPr>
          <p:spPr bwMode="auto">
            <a:xfrm>
              <a:off x="1317626" y="4746626"/>
              <a:ext cx="57150" cy="39688"/>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2"/>
                    <a:pt x="18" y="2"/>
                    <a:pt x="18" y="2"/>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6" y="8"/>
                    <a:pt x="106" y="17"/>
                  </a:cubicBezTo>
                  <a:cubicBezTo>
                    <a:pt x="106" y="55"/>
                    <a:pt x="106" y="55"/>
                    <a:pt x="106" y="55"/>
                  </a:cubicBezTo>
                  <a:cubicBezTo>
                    <a:pt x="106"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0" name="Freeform 1494"/>
            <p:cNvSpPr>
              <a:spLocks noEditPoints="1"/>
            </p:cNvSpPr>
            <p:nvPr/>
          </p:nvSpPr>
          <p:spPr bwMode="auto">
            <a:xfrm>
              <a:off x="1228726" y="4748214"/>
              <a:ext cx="55563" cy="36513"/>
            </a:xfrm>
            <a:custGeom>
              <a:avLst/>
              <a:gdLst>
                <a:gd name="T0" fmla="*/ 44 w 103"/>
                <a:gd name="T1" fmla="*/ 60 h 70"/>
                <a:gd name="T2" fmla="*/ 38 w 103"/>
                <a:gd name="T3" fmla="*/ 70 h 70"/>
                <a:gd name="T4" fmla="*/ 45 w 103"/>
                <a:gd name="T5" fmla="*/ 70 h 70"/>
                <a:gd name="T6" fmla="*/ 50 w 103"/>
                <a:gd name="T7" fmla="*/ 60 h 70"/>
                <a:gd name="T8" fmla="*/ 47 w 103"/>
                <a:gd name="T9" fmla="*/ 60 h 70"/>
                <a:gd name="T10" fmla="*/ 47 w 103"/>
                <a:gd name="T11" fmla="*/ 60 h 70"/>
                <a:gd name="T12" fmla="*/ 47 w 103"/>
                <a:gd name="T13" fmla="*/ 60 h 70"/>
                <a:gd name="T14" fmla="*/ 47 w 103"/>
                <a:gd name="T15" fmla="*/ 60 h 70"/>
                <a:gd name="T16" fmla="*/ 47 w 103"/>
                <a:gd name="T17" fmla="*/ 60 h 70"/>
                <a:gd name="T18" fmla="*/ 47 w 103"/>
                <a:gd name="T19" fmla="*/ 60 h 70"/>
                <a:gd name="T20" fmla="*/ 46 w 103"/>
                <a:gd name="T21" fmla="*/ 60 h 70"/>
                <a:gd name="T22" fmla="*/ 46 w 103"/>
                <a:gd name="T23" fmla="*/ 60 h 70"/>
                <a:gd name="T24" fmla="*/ 46 w 103"/>
                <a:gd name="T25" fmla="*/ 60 h 70"/>
                <a:gd name="T26" fmla="*/ 46 w 103"/>
                <a:gd name="T27" fmla="*/ 60 h 70"/>
                <a:gd name="T28" fmla="*/ 46 w 103"/>
                <a:gd name="T29" fmla="*/ 60 h 70"/>
                <a:gd name="T30" fmla="*/ 46 w 103"/>
                <a:gd name="T31" fmla="*/ 60 h 70"/>
                <a:gd name="T32" fmla="*/ 46 w 103"/>
                <a:gd name="T33" fmla="*/ 60 h 70"/>
                <a:gd name="T34" fmla="*/ 46 w 103"/>
                <a:gd name="T35" fmla="*/ 60 h 70"/>
                <a:gd name="T36" fmla="*/ 46 w 103"/>
                <a:gd name="T37" fmla="*/ 60 h 70"/>
                <a:gd name="T38" fmla="*/ 45 w 103"/>
                <a:gd name="T39" fmla="*/ 60 h 70"/>
                <a:gd name="T40" fmla="*/ 45 w 103"/>
                <a:gd name="T41" fmla="*/ 60 h 70"/>
                <a:gd name="T42" fmla="*/ 45 w 103"/>
                <a:gd name="T43" fmla="*/ 60 h 70"/>
                <a:gd name="T44" fmla="*/ 45 w 103"/>
                <a:gd name="T45" fmla="*/ 60 h 70"/>
                <a:gd name="T46" fmla="*/ 45 w 103"/>
                <a:gd name="T47" fmla="*/ 60 h 70"/>
                <a:gd name="T48" fmla="*/ 45 w 103"/>
                <a:gd name="T49" fmla="*/ 60 h 70"/>
                <a:gd name="T50" fmla="*/ 45 w 103"/>
                <a:gd name="T51" fmla="*/ 60 h 70"/>
                <a:gd name="T52" fmla="*/ 45 w 103"/>
                <a:gd name="T53" fmla="*/ 60 h 70"/>
                <a:gd name="T54" fmla="*/ 45 w 103"/>
                <a:gd name="T55" fmla="*/ 60 h 70"/>
                <a:gd name="T56" fmla="*/ 45 w 103"/>
                <a:gd name="T57" fmla="*/ 60 h 70"/>
                <a:gd name="T58" fmla="*/ 45 w 103"/>
                <a:gd name="T59" fmla="*/ 60 h 70"/>
                <a:gd name="T60" fmla="*/ 44 w 103"/>
                <a:gd name="T61" fmla="*/ 60 h 70"/>
                <a:gd name="T62" fmla="*/ 44 w 103"/>
                <a:gd name="T63" fmla="*/ 60 h 70"/>
                <a:gd name="T64" fmla="*/ 44 w 103"/>
                <a:gd name="T65" fmla="*/ 60 h 70"/>
                <a:gd name="T66" fmla="*/ 44 w 103"/>
                <a:gd name="T67" fmla="*/ 60 h 70"/>
                <a:gd name="T68" fmla="*/ 87 w 103"/>
                <a:gd name="T69" fmla="*/ 0 h 70"/>
                <a:gd name="T70" fmla="*/ 16 w 103"/>
                <a:gd name="T71" fmla="*/ 0 h 70"/>
                <a:gd name="T72" fmla="*/ 0 w 103"/>
                <a:gd name="T73" fmla="*/ 16 h 70"/>
                <a:gd name="T74" fmla="*/ 0 w 103"/>
                <a:gd name="T75" fmla="*/ 54 h 70"/>
                <a:gd name="T76" fmla="*/ 16 w 103"/>
                <a:gd name="T77" fmla="*/ 70 h 70"/>
                <a:gd name="T78" fmla="*/ 27 w 103"/>
                <a:gd name="T79" fmla="*/ 70 h 70"/>
                <a:gd name="T80" fmla="*/ 33 w 103"/>
                <a:gd name="T81" fmla="*/ 57 h 70"/>
                <a:gd name="T82" fmla="*/ 16 w 103"/>
                <a:gd name="T83" fmla="*/ 31 h 70"/>
                <a:gd name="T84" fmla="*/ 47 w 103"/>
                <a:gd name="T85" fmla="*/ 31 h 70"/>
                <a:gd name="T86" fmla="*/ 63 w 103"/>
                <a:gd name="T87" fmla="*/ 0 h 70"/>
                <a:gd name="T88" fmla="*/ 74 w 103"/>
                <a:gd name="T89" fmla="*/ 0 h 70"/>
                <a:gd name="T90" fmla="*/ 58 w 103"/>
                <a:gd name="T91" fmla="*/ 31 h 70"/>
                <a:gd name="T92" fmla="*/ 65 w 103"/>
                <a:gd name="T93" fmla="*/ 31 h 70"/>
                <a:gd name="T94" fmla="*/ 81 w 103"/>
                <a:gd name="T95" fmla="*/ 0 h 70"/>
                <a:gd name="T96" fmla="*/ 87 w 103"/>
                <a:gd name="T97" fmla="*/ 0 h 70"/>
                <a:gd name="T98" fmla="*/ 70 w 103"/>
                <a:gd name="T99" fmla="*/ 31 h 70"/>
                <a:gd name="T100" fmla="*/ 86 w 103"/>
                <a:gd name="T101" fmla="*/ 31 h 70"/>
                <a:gd name="T102" fmla="*/ 56 w 103"/>
                <a:gd name="T103" fmla="*/ 59 h 70"/>
                <a:gd name="T104" fmla="*/ 51 w 103"/>
                <a:gd name="T105" fmla="*/ 70 h 70"/>
                <a:gd name="T106" fmla="*/ 87 w 103"/>
                <a:gd name="T107" fmla="*/ 70 h 70"/>
                <a:gd name="T108" fmla="*/ 103 w 103"/>
                <a:gd name="T109" fmla="*/ 54 h 70"/>
                <a:gd name="T110" fmla="*/ 103 w 103"/>
                <a:gd name="T111" fmla="*/ 37 h 70"/>
                <a:gd name="T112" fmla="*/ 103 w 103"/>
                <a:gd name="T113" fmla="*/ 37 h 70"/>
                <a:gd name="T114" fmla="*/ 103 w 103"/>
                <a:gd name="T115" fmla="*/ 29 h 70"/>
                <a:gd name="T116" fmla="*/ 103 w 103"/>
                <a:gd name="T117" fmla="*/ 29 h 70"/>
                <a:gd name="T118" fmla="*/ 103 w 103"/>
                <a:gd name="T119" fmla="*/ 16 h 70"/>
                <a:gd name="T120" fmla="*/ 87 w 103"/>
                <a:gd name="T1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70">
                  <a:moveTo>
                    <a:pt x="44" y="60"/>
                  </a:moveTo>
                  <a:cubicBezTo>
                    <a:pt x="38" y="70"/>
                    <a:pt x="38" y="70"/>
                    <a:pt x="38" y="70"/>
                  </a:cubicBezTo>
                  <a:cubicBezTo>
                    <a:pt x="45" y="70"/>
                    <a:pt x="45" y="70"/>
                    <a:pt x="45" y="70"/>
                  </a:cubicBezTo>
                  <a:cubicBezTo>
                    <a:pt x="50" y="60"/>
                    <a:pt x="50" y="60"/>
                    <a:pt x="50" y="60"/>
                  </a:cubicBezTo>
                  <a:cubicBezTo>
                    <a:pt x="49" y="60"/>
                    <a:pt x="48"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6" y="60"/>
                    <a:pt x="46" y="60"/>
                    <a:pt x="46"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4" y="60"/>
                    <a:pt x="44" y="60"/>
                    <a:pt x="44" y="60"/>
                  </a:cubicBezTo>
                  <a:cubicBezTo>
                    <a:pt x="44" y="60"/>
                    <a:pt x="44" y="60"/>
                    <a:pt x="44" y="60"/>
                  </a:cubicBezTo>
                  <a:cubicBezTo>
                    <a:pt x="44" y="60"/>
                    <a:pt x="44" y="60"/>
                    <a:pt x="44" y="60"/>
                  </a:cubicBezTo>
                  <a:cubicBezTo>
                    <a:pt x="44" y="60"/>
                    <a:pt x="44" y="60"/>
                    <a:pt x="44" y="60"/>
                  </a:cubicBezTo>
                  <a:moveTo>
                    <a:pt x="87" y="0"/>
                  </a:moveTo>
                  <a:cubicBezTo>
                    <a:pt x="16" y="0"/>
                    <a:pt x="16" y="0"/>
                    <a:pt x="16" y="0"/>
                  </a:cubicBezTo>
                  <a:cubicBezTo>
                    <a:pt x="7" y="0"/>
                    <a:pt x="0" y="7"/>
                    <a:pt x="0" y="16"/>
                  </a:cubicBezTo>
                  <a:cubicBezTo>
                    <a:pt x="0" y="54"/>
                    <a:pt x="0" y="54"/>
                    <a:pt x="0" y="54"/>
                  </a:cubicBezTo>
                  <a:cubicBezTo>
                    <a:pt x="0" y="62"/>
                    <a:pt x="7" y="70"/>
                    <a:pt x="16" y="70"/>
                  </a:cubicBezTo>
                  <a:cubicBezTo>
                    <a:pt x="27" y="70"/>
                    <a:pt x="27" y="70"/>
                    <a:pt x="27" y="70"/>
                  </a:cubicBezTo>
                  <a:cubicBezTo>
                    <a:pt x="33" y="57"/>
                    <a:pt x="33" y="57"/>
                    <a:pt x="33" y="57"/>
                  </a:cubicBezTo>
                  <a:cubicBezTo>
                    <a:pt x="24" y="53"/>
                    <a:pt x="18" y="45"/>
                    <a:pt x="16" y="31"/>
                  </a:cubicBezTo>
                  <a:cubicBezTo>
                    <a:pt x="47" y="31"/>
                    <a:pt x="47" y="31"/>
                    <a:pt x="47" y="31"/>
                  </a:cubicBezTo>
                  <a:cubicBezTo>
                    <a:pt x="63" y="0"/>
                    <a:pt x="63" y="0"/>
                    <a:pt x="63" y="0"/>
                  </a:cubicBezTo>
                  <a:cubicBezTo>
                    <a:pt x="74" y="0"/>
                    <a:pt x="74" y="0"/>
                    <a:pt x="74" y="0"/>
                  </a:cubicBezTo>
                  <a:cubicBezTo>
                    <a:pt x="58" y="31"/>
                    <a:pt x="58" y="31"/>
                    <a:pt x="58" y="31"/>
                  </a:cubicBezTo>
                  <a:cubicBezTo>
                    <a:pt x="65" y="31"/>
                    <a:pt x="65" y="31"/>
                    <a:pt x="65" y="31"/>
                  </a:cubicBezTo>
                  <a:cubicBezTo>
                    <a:pt x="81" y="0"/>
                    <a:pt x="81" y="0"/>
                    <a:pt x="81" y="0"/>
                  </a:cubicBezTo>
                  <a:cubicBezTo>
                    <a:pt x="87" y="0"/>
                    <a:pt x="87" y="0"/>
                    <a:pt x="87" y="0"/>
                  </a:cubicBezTo>
                  <a:cubicBezTo>
                    <a:pt x="70" y="31"/>
                    <a:pt x="70" y="31"/>
                    <a:pt x="70" y="31"/>
                  </a:cubicBezTo>
                  <a:cubicBezTo>
                    <a:pt x="86" y="31"/>
                    <a:pt x="86" y="31"/>
                    <a:pt x="86" y="31"/>
                  </a:cubicBezTo>
                  <a:cubicBezTo>
                    <a:pt x="86" y="31"/>
                    <a:pt x="88" y="55"/>
                    <a:pt x="56" y="59"/>
                  </a:cubicBezTo>
                  <a:cubicBezTo>
                    <a:pt x="51" y="70"/>
                    <a:pt x="51" y="70"/>
                    <a:pt x="51" y="70"/>
                  </a:cubicBezTo>
                  <a:cubicBezTo>
                    <a:pt x="87" y="70"/>
                    <a:pt x="87" y="70"/>
                    <a:pt x="87" y="70"/>
                  </a:cubicBezTo>
                  <a:cubicBezTo>
                    <a:pt x="96" y="70"/>
                    <a:pt x="103" y="62"/>
                    <a:pt x="103" y="54"/>
                  </a:cubicBezTo>
                  <a:cubicBezTo>
                    <a:pt x="103" y="37"/>
                    <a:pt x="103" y="37"/>
                    <a:pt x="103" y="37"/>
                  </a:cubicBezTo>
                  <a:cubicBezTo>
                    <a:pt x="103" y="37"/>
                    <a:pt x="103" y="37"/>
                    <a:pt x="103" y="37"/>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1" name="Freeform 1495"/>
            <p:cNvSpPr>
              <a:spLocks noEditPoints="1"/>
            </p:cNvSpPr>
            <p:nvPr/>
          </p:nvSpPr>
          <p:spPr bwMode="auto">
            <a:xfrm>
              <a:off x="1236663" y="4764089"/>
              <a:ext cx="39688" cy="15875"/>
            </a:xfrm>
            <a:custGeom>
              <a:avLst/>
              <a:gdLst>
                <a:gd name="T0" fmla="*/ 31 w 72"/>
                <a:gd name="T1" fmla="*/ 29 h 29"/>
                <a:gd name="T2" fmla="*/ 31 w 72"/>
                <a:gd name="T3" fmla="*/ 29 h 29"/>
                <a:gd name="T4" fmla="*/ 31 w 72"/>
                <a:gd name="T5" fmla="*/ 29 h 29"/>
                <a:gd name="T6" fmla="*/ 31 w 72"/>
                <a:gd name="T7" fmla="*/ 29 h 29"/>
                <a:gd name="T8" fmla="*/ 30 w 72"/>
                <a:gd name="T9" fmla="*/ 29 h 29"/>
                <a:gd name="T10" fmla="*/ 30 w 72"/>
                <a:gd name="T11" fmla="*/ 29 h 29"/>
                <a:gd name="T12" fmla="*/ 30 w 72"/>
                <a:gd name="T13" fmla="*/ 29 h 29"/>
                <a:gd name="T14" fmla="*/ 30 w 72"/>
                <a:gd name="T15" fmla="*/ 29 h 29"/>
                <a:gd name="T16" fmla="*/ 30 w 72"/>
                <a:gd name="T17" fmla="*/ 29 h 29"/>
                <a:gd name="T18" fmla="*/ 30 w 72"/>
                <a:gd name="T19" fmla="*/ 29 h 29"/>
                <a:gd name="T20" fmla="*/ 30 w 72"/>
                <a:gd name="T21" fmla="*/ 29 h 29"/>
                <a:gd name="T22" fmla="*/ 29 w 72"/>
                <a:gd name="T23" fmla="*/ 29 h 29"/>
                <a:gd name="T24" fmla="*/ 29 w 72"/>
                <a:gd name="T25" fmla="*/ 29 h 29"/>
                <a:gd name="T26" fmla="*/ 29 w 72"/>
                <a:gd name="T27" fmla="*/ 29 h 29"/>
                <a:gd name="T28" fmla="*/ 29 w 72"/>
                <a:gd name="T29" fmla="*/ 29 h 29"/>
                <a:gd name="T30" fmla="*/ 29 w 72"/>
                <a:gd name="T31" fmla="*/ 29 h 29"/>
                <a:gd name="T32" fmla="*/ 29 w 72"/>
                <a:gd name="T33" fmla="*/ 29 h 29"/>
                <a:gd name="T34" fmla="*/ 34 w 72"/>
                <a:gd name="T35" fmla="*/ 29 h 29"/>
                <a:gd name="T36" fmla="*/ 34 w 72"/>
                <a:gd name="T37" fmla="*/ 29 h 29"/>
                <a:gd name="T38" fmla="*/ 29 w 72"/>
                <a:gd name="T39" fmla="*/ 29 h 29"/>
                <a:gd name="T40" fmla="*/ 29 w 72"/>
                <a:gd name="T41" fmla="*/ 29 h 29"/>
                <a:gd name="T42" fmla="*/ 28 w 72"/>
                <a:gd name="T43" fmla="*/ 29 h 29"/>
                <a:gd name="T44" fmla="*/ 28 w 72"/>
                <a:gd name="T45" fmla="*/ 29 h 29"/>
                <a:gd name="T46" fmla="*/ 28 w 72"/>
                <a:gd name="T47" fmla="*/ 29 h 29"/>
                <a:gd name="T48" fmla="*/ 31 w 72"/>
                <a:gd name="T49" fmla="*/ 0 h 29"/>
                <a:gd name="T50" fmla="*/ 17 w 72"/>
                <a:gd name="T51" fmla="*/ 26 h 29"/>
                <a:gd name="T52" fmla="*/ 49 w 72"/>
                <a:gd name="T53" fmla="*/ 0 h 29"/>
                <a:gd name="T54" fmla="*/ 34 w 72"/>
                <a:gd name="T55" fmla="*/ 17 h 29"/>
                <a:gd name="T56" fmla="*/ 49 w 72"/>
                <a:gd name="T57" fmla="*/ 0 h 29"/>
                <a:gd name="T58" fmla="*/ 54 w 72"/>
                <a:gd name="T59" fmla="*/ 0 h 29"/>
                <a:gd name="T60" fmla="*/ 47 w 72"/>
                <a:gd name="T61" fmla="*/ 25 h 29"/>
                <a:gd name="T62" fmla="*/ 40 w 72"/>
                <a:gd name="T63" fmla="*/ 28 h 29"/>
                <a:gd name="T64" fmla="*/ 70 w 72"/>
                <a:gd name="T6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29">
                  <a:moveTo>
                    <a:pt x="31" y="29"/>
                  </a:moveTo>
                  <a:cubicBezTo>
                    <a:pt x="31" y="29"/>
                    <a:pt x="31" y="29"/>
                    <a:pt x="31" y="29"/>
                  </a:cubicBezTo>
                  <a:cubicBezTo>
                    <a:pt x="31" y="29"/>
                    <a:pt x="31" y="29"/>
                    <a:pt x="31" y="29"/>
                  </a:cubicBezTo>
                  <a:cubicBezTo>
                    <a:pt x="31" y="29"/>
                    <a:pt x="31" y="29"/>
                    <a:pt x="31" y="29"/>
                  </a:cubicBezTo>
                  <a:cubicBezTo>
                    <a:pt x="31" y="29"/>
                    <a:pt x="31" y="29"/>
                    <a:pt x="31" y="29"/>
                  </a:cubicBezTo>
                  <a:moveTo>
                    <a:pt x="31" y="29"/>
                  </a:moveTo>
                  <a:cubicBezTo>
                    <a:pt x="31" y="29"/>
                    <a:pt x="31" y="29"/>
                    <a:pt x="31" y="29"/>
                  </a:cubicBezTo>
                  <a:cubicBezTo>
                    <a:pt x="31" y="29"/>
                    <a:pt x="31" y="29"/>
                    <a:pt x="31" y="29"/>
                  </a:cubicBezTo>
                  <a:moveTo>
                    <a:pt x="30" y="29"/>
                  </a:moveTo>
                  <a:cubicBezTo>
                    <a:pt x="30" y="29"/>
                    <a:pt x="30" y="29"/>
                    <a:pt x="30" y="29"/>
                  </a:cubicBezTo>
                  <a:cubicBezTo>
                    <a:pt x="30" y="29"/>
                    <a:pt x="30" y="29"/>
                    <a:pt x="30" y="29"/>
                  </a:cubicBezTo>
                  <a:moveTo>
                    <a:pt x="30" y="29"/>
                  </a:moveTo>
                  <a:cubicBezTo>
                    <a:pt x="30" y="29"/>
                    <a:pt x="30" y="29"/>
                    <a:pt x="30" y="29"/>
                  </a:cubicBezTo>
                  <a:cubicBezTo>
                    <a:pt x="30" y="29"/>
                    <a:pt x="30" y="29"/>
                    <a:pt x="30" y="29"/>
                  </a:cubicBezTo>
                  <a:moveTo>
                    <a:pt x="30" y="29"/>
                  </a:moveTo>
                  <a:cubicBezTo>
                    <a:pt x="30" y="29"/>
                    <a:pt x="30" y="29"/>
                    <a:pt x="30" y="29"/>
                  </a:cubicBezTo>
                  <a:cubicBezTo>
                    <a:pt x="30" y="29"/>
                    <a:pt x="30" y="29"/>
                    <a:pt x="30" y="29"/>
                  </a:cubicBezTo>
                  <a:moveTo>
                    <a:pt x="30" y="29"/>
                  </a:moveTo>
                  <a:cubicBezTo>
                    <a:pt x="30" y="29"/>
                    <a:pt x="30" y="29"/>
                    <a:pt x="30" y="29"/>
                  </a:cubicBezTo>
                  <a:cubicBezTo>
                    <a:pt x="30" y="29"/>
                    <a:pt x="30" y="29"/>
                    <a:pt x="30" y="29"/>
                  </a:cubicBezTo>
                  <a:moveTo>
                    <a:pt x="29" y="29"/>
                  </a:moveTo>
                  <a:cubicBezTo>
                    <a:pt x="29" y="29"/>
                    <a:pt x="29" y="29"/>
                    <a:pt x="30"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29" y="29"/>
                  </a:moveTo>
                  <a:cubicBezTo>
                    <a:pt x="29" y="29"/>
                    <a:pt x="29" y="29"/>
                    <a:pt x="29" y="29"/>
                  </a:cubicBezTo>
                  <a:cubicBezTo>
                    <a:pt x="29" y="29"/>
                    <a:pt x="29" y="29"/>
                    <a:pt x="29" y="29"/>
                  </a:cubicBezTo>
                  <a:moveTo>
                    <a:pt x="34" y="29"/>
                  </a:moveTo>
                  <a:cubicBezTo>
                    <a:pt x="33" y="29"/>
                    <a:pt x="32" y="29"/>
                    <a:pt x="31" y="29"/>
                  </a:cubicBezTo>
                  <a:cubicBezTo>
                    <a:pt x="32" y="29"/>
                    <a:pt x="33" y="29"/>
                    <a:pt x="34" y="29"/>
                  </a:cubicBezTo>
                  <a:cubicBezTo>
                    <a:pt x="34" y="29"/>
                    <a:pt x="34" y="29"/>
                    <a:pt x="34" y="29"/>
                  </a:cubicBezTo>
                  <a:moveTo>
                    <a:pt x="29" y="29"/>
                  </a:moveTo>
                  <a:cubicBezTo>
                    <a:pt x="29" y="29"/>
                    <a:pt x="29" y="29"/>
                    <a:pt x="29" y="29"/>
                  </a:cubicBezTo>
                  <a:cubicBezTo>
                    <a:pt x="29" y="29"/>
                    <a:pt x="29" y="29"/>
                    <a:pt x="29" y="29"/>
                  </a:cubicBezTo>
                  <a:moveTo>
                    <a:pt x="28" y="29"/>
                  </a:moveTo>
                  <a:cubicBezTo>
                    <a:pt x="28" y="29"/>
                    <a:pt x="28" y="29"/>
                    <a:pt x="28" y="29"/>
                  </a:cubicBezTo>
                  <a:cubicBezTo>
                    <a:pt x="28" y="29"/>
                    <a:pt x="28" y="29"/>
                    <a:pt x="28" y="29"/>
                  </a:cubicBezTo>
                  <a:moveTo>
                    <a:pt x="28" y="29"/>
                  </a:moveTo>
                  <a:cubicBezTo>
                    <a:pt x="28" y="29"/>
                    <a:pt x="28" y="29"/>
                    <a:pt x="28" y="29"/>
                  </a:cubicBezTo>
                  <a:cubicBezTo>
                    <a:pt x="28" y="29"/>
                    <a:pt x="28" y="29"/>
                    <a:pt x="28" y="29"/>
                  </a:cubicBezTo>
                  <a:cubicBezTo>
                    <a:pt x="28" y="29"/>
                    <a:pt x="28" y="29"/>
                    <a:pt x="28" y="29"/>
                  </a:cubicBezTo>
                  <a:moveTo>
                    <a:pt x="31" y="0"/>
                  </a:moveTo>
                  <a:cubicBezTo>
                    <a:pt x="0" y="0"/>
                    <a:pt x="0" y="0"/>
                    <a:pt x="0" y="0"/>
                  </a:cubicBezTo>
                  <a:cubicBezTo>
                    <a:pt x="2" y="14"/>
                    <a:pt x="8" y="22"/>
                    <a:pt x="17" y="26"/>
                  </a:cubicBezTo>
                  <a:cubicBezTo>
                    <a:pt x="31" y="0"/>
                    <a:pt x="31" y="0"/>
                    <a:pt x="31" y="0"/>
                  </a:cubicBezTo>
                  <a:moveTo>
                    <a:pt x="49" y="0"/>
                  </a:moveTo>
                  <a:cubicBezTo>
                    <a:pt x="42" y="0"/>
                    <a:pt x="42" y="0"/>
                    <a:pt x="42" y="0"/>
                  </a:cubicBezTo>
                  <a:cubicBezTo>
                    <a:pt x="34" y="17"/>
                    <a:pt x="34" y="17"/>
                    <a:pt x="34" y="17"/>
                  </a:cubicBezTo>
                  <a:cubicBezTo>
                    <a:pt x="36" y="17"/>
                    <a:pt x="38" y="18"/>
                    <a:pt x="40" y="18"/>
                  </a:cubicBezTo>
                  <a:cubicBezTo>
                    <a:pt x="49" y="0"/>
                    <a:pt x="49" y="0"/>
                    <a:pt x="49" y="0"/>
                  </a:cubicBezTo>
                  <a:moveTo>
                    <a:pt x="70" y="0"/>
                  </a:moveTo>
                  <a:cubicBezTo>
                    <a:pt x="54" y="0"/>
                    <a:pt x="54" y="0"/>
                    <a:pt x="54" y="0"/>
                  </a:cubicBezTo>
                  <a:cubicBezTo>
                    <a:pt x="44" y="20"/>
                    <a:pt x="44" y="20"/>
                    <a:pt x="44" y="20"/>
                  </a:cubicBezTo>
                  <a:cubicBezTo>
                    <a:pt x="46" y="21"/>
                    <a:pt x="47" y="23"/>
                    <a:pt x="47" y="25"/>
                  </a:cubicBezTo>
                  <a:cubicBezTo>
                    <a:pt x="47" y="26"/>
                    <a:pt x="47" y="26"/>
                    <a:pt x="46" y="27"/>
                  </a:cubicBezTo>
                  <a:cubicBezTo>
                    <a:pt x="44" y="28"/>
                    <a:pt x="42" y="28"/>
                    <a:pt x="40" y="28"/>
                  </a:cubicBezTo>
                  <a:cubicBezTo>
                    <a:pt x="40" y="28"/>
                    <a:pt x="40" y="28"/>
                    <a:pt x="40" y="28"/>
                  </a:cubicBezTo>
                  <a:cubicBezTo>
                    <a:pt x="72" y="24"/>
                    <a:pt x="70" y="0"/>
                    <a:pt x="70"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2" name="Freeform 1496"/>
            <p:cNvSpPr>
              <a:spLocks noEditPoints="1"/>
            </p:cNvSpPr>
            <p:nvPr/>
          </p:nvSpPr>
          <p:spPr bwMode="auto">
            <a:xfrm>
              <a:off x="1252538" y="4773614"/>
              <a:ext cx="9525" cy="6350"/>
            </a:xfrm>
            <a:custGeom>
              <a:avLst/>
              <a:gdLst>
                <a:gd name="T0" fmla="*/ 16 w 19"/>
                <a:gd name="T1" fmla="*/ 3 h 12"/>
                <a:gd name="T2" fmla="*/ 12 w 19"/>
                <a:gd name="T3" fmla="*/ 11 h 12"/>
                <a:gd name="T4" fmla="*/ 18 w 19"/>
                <a:gd name="T5" fmla="*/ 10 h 12"/>
                <a:gd name="T6" fmla="*/ 19 w 19"/>
                <a:gd name="T7" fmla="*/ 8 h 12"/>
                <a:gd name="T8" fmla="*/ 16 w 19"/>
                <a:gd name="T9" fmla="*/ 3 h 12"/>
                <a:gd name="T10" fmla="*/ 6 w 19"/>
                <a:gd name="T11" fmla="*/ 0 h 12"/>
                <a:gd name="T12" fmla="*/ 0 w 19"/>
                <a:gd name="T13" fmla="*/ 12 h 12"/>
                <a:gd name="T14" fmla="*/ 0 w 19"/>
                <a:gd name="T15" fmla="*/ 12 h 12"/>
                <a:gd name="T16" fmla="*/ 0 w 19"/>
                <a:gd name="T17" fmla="*/ 12 h 12"/>
                <a:gd name="T18" fmla="*/ 0 w 19"/>
                <a:gd name="T19" fmla="*/ 12 h 12"/>
                <a:gd name="T20" fmla="*/ 1 w 19"/>
                <a:gd name="T21" fmla="*/ 12 h 12"/>
                <a:gd name="T22" fmla="*/ 1 w 19"/>
                <a:gd name="T23" fmla="*/ 12 h 12"/>
                <a:gd name="T24" fmla="*/ 1 w 19"/>
                <a:gd name="T25" fmla="*/ 12 h 12"/>
                <a:gd name="T26" fmla="*/ 1 w 19"/>
                <a:gd name="T27" fmla="*/ 12 h 12"/>
                <a:gd name="T28" fmla="*/ 1 w 19"/>
                <a:gd name="T29" fmla="*/ 12 h 12"/>
                <a:gd name="T30" fmla="*/ 1 w 19"/>
                <a:gd name="T31" fmla="*/ 12 h 12"/>
                <a:gd name="T32" fmla="*/ 1 w 19"/>
                <a:gd name="T33" fmla="*/ 12 h 12"/>
                <a:gd name="T34" fmla="*/ 1 w 19"/>
                <a:gd name="T35" fmla="*/ 12 h 12"/>
                <a:gd name="T36" fmla="*/ 1 w 19"/>
                <a:gd name="T37" fmla="*/ 12 h 12"/>
                <a:gd name="T38" fmla="*/ 1 w 19"/>
                <a:gd name="T39" fmla="*/ 12 h 12"/>
                <a:gd name="T40" fmla="*/ 1 w 19"/>
                <a:gd name="T41" fmla="*/ 12 h 12"/>
                <a:gd name="T42" fmla="*/ 2 w 19"/>
                <a:gd name="T43" fmla="*/ 12 h 12"/>
                <a:gd name="T44" fmla="*/ 2 w 19"/>
                <a:gd name="T45" fmla="*/ 12 h 12"/>
                <a:gd name="T46" fmla="*/ 2 w 19"/>
                <a:gd name="T47" fmla="*/ 12 h 12"/>
                <a:gd name="T48" fmla="*/ 2 w 19"/>
                <a:gd name="T49" fmla="*/ 12 h 12"/>
                <a:gd name="T50" fmla="*/ 2 w 19"/>
                <a:gd name="T51" fmla="*/ 12 h 12"/>
                <a:gd name="T52" fmla="*/ 2 w 19"/>
                <a:gd name="T53" fmla="*/ 12 h 12"/>
                <a:gd name="T54" fmla="*/ 2 w 19"/>
                <a:gd name="T55" fmla="*/ 12 h 12"/>
                <a:gd name="T56" fmla="*/ 2 w 19"/>
                <a:gd name="T57" fmla="*/ 12 h 12"/>
                <a:gd name="T58" fmla="*/ 2 w 19"/>
                <a:gd name="T59" fmla="*/ 12 h 12"/>
                <a:gd name="T60" fmla="*/ 3 w 19"/>
                <a:gd name="T61" fmla="*/ 12 h 12"/>
                <a:gd name="T62" fmla="*/ 3 w 19"/>
                <a:gd name="T63" fmla="*/ 12 h 12"/>
                <a:gd name="T64" fmla="*/ 3 w 19"/>
                <a:gd name="T65" fmla="*/ 12 h 12"/>
                <a:gd name="T66" fmla="*/ 3 w 19"/>
                <a:gd name="T67" fmla="*/ 12 h 12"/>
                <a:gd name="T68" fmla="*/ 3 w 19"/>
                <a:gd name="T69" fmla="*/ 12 h 12"/>
                <a:gd name="T70" fmla="*/ 3 w 19"/>
                <a:gd name="T71" fmla="*/ 12 h 12"/>
                <a:gd name="T72" fmla="*/ 6 w 19"/>
                <a:gd name="T73" fmla="*/ 12 h 12"/>
                <a:gd name="T74" fmla="*/ 12 w 19"/>
                <a:gd name="T75" fmla="*/ 1 h 12"/>
                <a:gd name="T76" fmla="*/ 6 w 19"/>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2">
                  <a:moveTo>
                    <a:pt x="16" y="3"/>
                  </a:moveTo>
                  <a:cubicBezTo>
                    <a:pt x="12" y="11"/>
                    <a:pt x="12" y="11"/>
                    <a:pt x="12" y="11"/>
                  </a:cubicBezTo>
                  <a:cubicBezTo>
                    <a:pt x="14" y="11"/>
                    <a:pt x="16" y="11"/>
                    <a:pt x="18" y="10"/>
                  </a:cubicBezTo>
                  <a:cubicBezTo>
                    <a:pt x="19" y="9"/>
                    <a:pt x="19" y="9"/>
                    <a:pt x="19" y="8"/>
                  </a:cubicBezTo>
                  <a:cubicBezTo>
                    <a:pt x="19" y="6"/>
                    <a:pt x="18" y="4"/>
                    <a:pt x="16" y="3"/>
                  </a:cubicBezTo>
                  <a:moveTo>
                    <a:pt x="6" y="0"/>
                  </a:moveTo>
                  <a:cubicBezTo>
                    <a:pt x="0" y="12"/>
                    <a:pt x="0" y="12"/>
                    <a:pt x="0" y="12"/>
                  </a:cubicBezTo>
                  <a:cubicBezTo>
                    <a:pt x="0" y="12"/>
                    <a:pt x="0" y="12"/>
                    <a:pt x="0" y="12"/>
                  </a:cubicBezTo>
                  <a:cubicBezTo>
                    <a:pt x="0" y="12"/>
                    <a:pt x="0" y="12"/>
                    <a:pt x="0" y="12"/>
                  </a:cubicBezTo>
                  <a:cubicBezTo>
                    <a:pt x="0" y="12"/>
                    <a:pt x="0" y="12"/>
                    <a:pt x="0" y="12"/>
                  </a:cubicBezTo>
                  <a:cubicBezTo>
                    <a:pt x="0" y="12"/>
                    <a:pt x="0"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5" y="12"/>
                    <a:pt x="6" y="12"/>
                  </a:cubicBezTo>
                  <a:cubicBezTo>
                    <a:pt x="12" y="1"/>
                    <a:pt x="12" y="1"/>
                    <a:pt x="12" y="1"/>
                  </a:cubicBezTo>
                  <a:cubicBezTo>
                    <a:pt x="10" y="1"/>
                    <a:pt x="8"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3" name="Freeform 1497"/>
            <p:cNvSpPr>
              <a:spLocks noEditPoints="1"/>
            </p:cNvSpPr>
            <p:nvPr/>
          </p:nvSpPr>
          <p:spPr bwMode="auto">
            <a:xfrm>
              <a:off x="1243013" y="4748214"/>
              <a:ext cx="31750" cy="36513"/>
            </a:xfrm>
            <a:custGeom>
              <a:avLst/>
              <a:gdLst>
                <a:gd name="T0" fmla="*/ 16 w 20"/>
                <a:gd name="T1" fmla="*/ 0 h 23"/>
                <a:gd name="T2" fmla="*/ 12 w 20"/>
                <a:gd name="T3" fmla="*/ 0 h 23"/>
                <a:gd name="T4" fmla="*/ 7 w 20"/>
                <a:gd name="T5" fmla="*/ 10 h 23"/>
                <a:gd name="T6" fmla="*/ 2 w 20"/>
                <a:gd name="T7" fmla="*/ 19 h 23"/>
                <a:gd name="T8" fmla="*/ 0 w 20"/>
                <a:gd name="T9" fmla="*/ 23 h 23"/>
                <a:gd name="T10" fmla="*/ 4 w 20"/>
                <a:gd name="T11" fmla="*/ 23 h 23"/>
                <a:gd name="T12" fmla="*/ 6 w 20"/>
                <a:gd name="T13" fmla="*/ 20 h 23"/>
                <a:gd name="T14" fmla="*/ 8 w 20"/>
                <a:gd name="T15" fmla="*/ 16 h 23"/>
                <a:gd name="T16" fmla="*/ 11 w 20"/>
                <a:gd name="T17" fmla="*/ 10 h 23"/>
                <a:gd name="T18" fmla="*/ 16 w 20"/>
                <a:gd name="T19" fmla="*/ 0 h 23"/>
                <a:gd name="T20" fmla="*/ 20 w 20"/>
                <a:gd name="T21" fmla="*/ 0 h 23"/>
                <a:gd name="T22" fmla="*/ 18 w 20"/>
                <a:gd name="T23" fmla="*/ 0 h 23"/>
                <a:gd name="T24" fmla="*/ 13 w 20"/>
                <a:gd name="T25" fmla="*/ 10 h 23"/>
                <a:gd name="T26" fmla="*/ 10 w 20"/>
                <a:gd name="T27" fmla="*/ 16 h 23"/>
                <a:gd name="T28" fmla="*/ 8 w 20"/>
                <a:gd name="T29" fmla="*/ 20 h 23"/>
                <a:gd name="T30" fmla="*/ 8 w 20"/>
                <a:gd name="T31" fmla="*/ 20 h 23"/>
                <a:gd name="T32" fmla="*/ 6 w 20"/>
                <a:gd name="T33" fmla="*/ 23 h 23"/>
                <a:gd name="T34" fmla="*/ 8 w 20"/>
                <a:gd name="T35" fmla="*/ 23 h 23"/>
                <a:gd name="T36" fmla="*/ 10 w 20"/>
                <a:gd name="T37" fmla="*/ 20 h 23"/>
                <a:gd name="T38" fmla="*/ 10 w 20"/>
                <a:gd name="T39" fmla="*/ 20 h 23"/>
                <a:gd name="T40" fmla="*/ 11 w 20"/>
                <a:gd name="T41" fmla="*/ 17 h 23"/>
                <a:gd name="T42" fmla="*/ 15 w 20"/>
                <a:gd name="T43" fmla="*/ 10 h 23"/>
                <a:gd name="T44" fmla="*/ 20 w 20"/>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3">
                  <a:moveTo>
                    <a:pt x="16" y="0"/>
                  </a:moveTo>
                  <a:lnTo>
                    <a:pt x="12" y="0"/>
                  </a:lnTo>
                  <a:lnTo>
                    <a:pt x="7" y="10"/>
                  </a:lnTo>
                  <a:lnTo>
                    <a:pt x="2" y="19"/>
                  </a:lnTo>
                  <a:lnTo>
                    <a:pt x="0" y="23"/>
                  </a:lnTo>
                  <a:lnTo>
                    <a:pt x="4" y="23"/>
                  </a:lnTo>
                  <a:lnTo>
                    <a:pt x="6" y="20"/>
                  </a:lnTo>
                  <a:lnTo>
                    <a:pt x="8" y="16"/>
                  </a:lnTo>
                  <a:lnTo>
                    <a:pt x="11" y="10"/>
                  </a:lnTo>
                  <a:lnTo>
                    <a:pt x="16" y="0"/>
                  </a:lnTo>
                  <a:close/>
                  <a:moveTo>
                    <a:pt x="20" y="0"/>
                  </a:moveTo>
                  <a:lnTo>
                    <a:pt x="18" y="0"/>
                  </a:lnTo>
                  <a:lnTo>
                    <a:pt x="13" y="10"/>
                  </a:lnTo>
                  <a:lnTo>
                    <a:pt x="10" y="16"/>
                  </a:lnTo>
                  <a:lnTo>
                    <a:pt x="8" y="20"/>
                  </a:lnTo>
                  <a:lnTo>
                    <a:pt x="8" y="20"/>
                  </a:lnTo>
                  <a:lnTo>
                    <a:pt x="6" y="23"/>
                  </a:lnTo>
                  <a:lnTo>
                    <a:pt x="8" y="23"/>
                  </a:lnTo>
                  <a:lnTo>
                    <a:pt x="10" y="20"/>
                  </a:lnTo>
                  <a:lnTo>
                    <a:pt x="10" y="20"/>
                  </a:lnTo>
                  <a:lnTo>
                    <a:pt x="11" y="17"/>
                  </a:lnTo>
                  <a:lnTo>
                    <a:pt x="15"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4" name="Freeform 1498"/>
            <p:cNvSpPr>
              <a:spLocks noEditPoints="1"/>
            </p:cNvSpPr>
            <p:nvPr/>
          </p:nvSpPr>
          <p:spPr bwMode="auto">
            <a:xfrm>
              <a:off x="1243013" y="4748214"/>
              <a:ext cx="31750" cy="36513"/>
            </a:xfrm>
            <a:custGeom>
              <a:avLst/>
              <a:gdLst>
                <a:gd name="T0" fmla="*/ 16 w 20"/>
                <a:gd name="T1" fmla="*/ 0 h 23"/>
                <a:gd name="T2" fmla="*/ 12 w 20"/>
                <a:gd name="T3" fmla="*/ 0 h 23"/>
                <a:gd name="T4" fmla="*/ 7 w 20"/>
                <a:gd name="T5" fmla="*/ 10 h 23"/>
                <a:gd name="T6" fmla="*/ 2 w 20"/>
                <a:gd name="T7" fmla="*/ 19 h 23"/>
                <a:gd name="T8" fmla="*/ 0 w 20"/>
                <a:gd name="T9" fmla="*/ 23 h 23"/>
                <a:gd name="T10" fmla="*/ 4 w 20"/>
                <a:gd name="T11" fmla="*/ 23 h 23"/>
                <a:gd name="T12" fmla="*/ 6 w 20"/>
                <a:gd name="T13" fmla="*/ 20 h 23"/>
                <a:gd name="T14" fmla="*/ 8 w 20"/>
                <a:gd name="T15" fmla="*/ 16 h 23"/>
                <a:gd name="T16" fmla="*/ 11 w 20"/>
                <a:gd name="T17" fmla="*/ 10 h 23"/>
                <a:gd name="T18" fmla="*/ 16 w 20"/>
                <a:gd name="T19" fmla="*/ 0 h 23"/>
                <a:gd name="T20" fmla="*/ 20 w 20"/>
                <a:gd name="T21" fmla="*/ 0 h 23"/>
                <a:gd name="T22" fmla="*/ 18 w 20"/>
                <a:gd name="T23" fmla="*/ 0 h 23"/>
                <a:gd name="T24" fmla="*/ 13 w 20"/>
                <a:gd name="T25" fmla="*/ 10 h 23"/>
                <a:gd name="T26" fmla="*/ 10 w 20"/>
                <a:gd name="T27" fmla="*/ 16 h 23"/>
                <a:gd name="T28" fmla="*/ 8 w 20"/>
                <a:gd name="T29" fmla="*/ 20 h 23"/>
                <a:gd name="T30" fmla="*/ 8 w 20"/>
                <a:gd name="T31" fmla="*/ 20 h 23"/>
                <a:gd name="T32" fmla="*/ 6 w 20"/>
                <a:gd name="T33" fmla="*/ 23 h 23"/>
                <a:gd name="T34" fmla="*/ 8 w 20"/>
                <a:gd name="T35" fmla="*/ 23 h 23"/>
                <a:gd name="T36" fmla="*/ 10 w 20"/>
                <a:gd name="T37" fmla="*/ 20 h 23"/>
                <a:gd name="T38" fmla="*/ 10 w 20"/>
                <a:gd name="T39" fmla="*/ 20 h 23"/>
                <a:gd name="T40" fmla="*/ 11 w 20"/>
                <a:gd name="T41" fmla="*/ 17 h 23"/>
                <a:gd name="T42" fmla="*/ 15 w 20"/>
                <a:gd name="T43" fmla="*/ 10 h 23"/>
                <a:gd name="T44" fmla="*/ 20 w 20"/>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3">
                  <a:moveTo>
                    <a:pt x="16" y="0"/>
                  </a:moveTo>
                  <a:lnTo>
                    <a:pt x="12" y="0"/>
                  </a:lnTo>
                  <a:lnTo>
                    <a:pt x="7" y="10"/>
                  </a:lnTo>
                  <a:lnTo>
                    <a:pt x="2" y="19"/>
                  </a:lnTo>
                  <a:lnTo>
                    <a:pt x="0" y="23"/>
                  </a:lnTo>
                  <a:lnTo>
                    <a:pt x="4" y="23"/>
                  </a:lnTo>
                  <a:lnTo>
                    <a:pt x="6" y="20"/>
                  </a:lnTo>
                  <a:lnTo>
                    <a:pt x="8" y="16"/>
                  </a:lnTo>
                  <a:lnTo>
                    <a:pt x="11" y="10"/>
                  </a:lnTo>
                  <a:lnTo>
                    <a:pt x="16" y="0"/>
                  </a:lnTo>
                  <a:moveTo>
                    <a:pt x="20" y="0"/>
                  </a:moveTo>
                  <a:lnTo>
                    <a:pt x="18" y="0"/>
                  </a:lnTo>
                  <a:lnTo>
                    <a:pt x="13" y="10"/>
                  </a:lnTo>
                  <a:lnTo>
                    <a:pt x="10" y="16"/>
                  </a:lnTo>
                  <a:lnTo>
                    <a:pt x="8" y="20"/>
                  </a:lnTo>
                  <a:lnTo>
                    <a:pt x="8" y="20"/>
                  </a:lnTo>
                  <a:lnTo>
                    <a:pt x="6" y="23"/>
                  </a:lnTo>
                  <a:lnTo>
                    <a:pt x="8" y="23"/>
                  </a:lnTo>
                  <a:lnTo>
                    <a:pt x="10" y="20"/>
                  </a:lnTo>
                  <a:lnTo>
                    <a:pt x="10" y="20"/>
                  </a:lnTo>
                  <a:lnTo>
                    <a:pt x="11" y="17"/>
                  </a:lnTo>
                  <a:lnTo>
                    <a:pt x="15"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5" name="Freeform 1499"/>
            <p:cNvSpPr/>
            <p:nvPr/>
          </p:nvSpPr>
          <p:spPr bwMode="auto">
            <a:xfrm>
              <a:off x="1227138" y="4746626"/>
              <a:ext cx="57150" cy="39688"/>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2"/>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6" name="Freeform 1500"/>
            <p:cNvSpPr/>
            <p:nvPr/>
          </p:nvSpPr>
          <p:spPr bwMode="auto">
            <a:xfrm>
              <a:off x="1189038" y="4754564"/>
              <a:ext cx="31750" cy="44450"/>
            </a:xfrm>
            <a:custGeom>
              <a:avLst/>
              <a:gdLst>
                <a:gd name="T0" fmla="*/ 57 w 59"/>
                <a:gd name="T1" fmla="*/ 28 h 84"/>
                <a:gd name="T2" fmla="*/ 25 w 59"/>
                <a:gd name="T3" fmla="*/ 7 h 84"/>
                <a:gd name="T4" fmla="*/ 11 w 59"/>
                <a:gd name="T5" fmla="*/ 54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7" name="Freeform 1501"/>
            <p:cNvSpPr/>
            <p:nvPr/>
          </p:nvSpPr>
          <p:spPr bwMode="auto">
            <a:xfrm>
              <a:off x="1189038" y="4754564"/>
              <a:ext cx="31750" cy="44450"/>
            </a:xfrm>
            <a:custGeom>
              <a:avLst/>
              <a:gdLst>
                <a:gd name="T0" fmla="*/ 25 w 59"/>
                <a:gd name="T1" fmla="*/ 7 h 84"/>
                <a:gd name="T2" fmla="*/ 57 w 59"/>
                <a:gd name="T3" fmla="*/ 28 h 84"/>
                <a:gd name="T4" fmla="*/ 57 w 59"/>
                <a:gd name="T5" fmla="*/ 28 h 84"/>
                <a:gd name="T6" fmla="*/ 23 w 59"/>
                <a:gd name="T7" fmla="*/ 11 h 84"/>
                <a:gd name="T8" fmla="*/ 21 w 59"/>
                <a:gd name="T9" fmla="*/ 58 h 84"/>
                <a:gd name="T10" fmla="*/ 59 w 59"/>
                <a:gd name="T11" fmla="*/ 59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1"/>
                  </a:cubicBezTo>
                  <a:cubicBezTo>
                    <a:pt x="0" y="16"/>
                    <a:pt x="11" y="53"/>
                    <a:pt x="21" y="58"/>
                  </a:cubicBezTo>
                  <a:cubicBezTo>
                    <a:pt x="31" y="64"/>
                    <a:pt x="48" y="73"/>
                    <a:pt x="59" y="59"/>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8" name="Freeform 1502"/>
            <p:cNvSpPr/>
            <p:nvPr/>
          </p:nvSpPr>
          <p:spPr bwMode="auto">
            <a:xfrm>
              <a:off x="1200151" y="4764089"/>
              <a:ext cx="12700" cy="14288"/>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20"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4"/>
                  </a:cubicBezTo>
                  <a:cubicBezTo>
                    <a:pt x="14" y="5"/>
                    <a:pt x="15" y="6"/>
                    <a:pt x="17" y="7"/>
                  </a:cubicBezTo>
                  <a:cubicBezTo>
                    <a:pt x="16" y="8"/>
                    <a:pt x="14" y="8"/>
                    <a:pt x="13" y="9"/>
                  </a:cubicBezTo>
                  <a:cubicBezTo>
                    <a:pt x="9" y="10"/>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6"/>
                    <a:pt x="11" y="14"/>
                    <a:pt x="14" y="12"/>
                  </a:cubicBezTo>
                  <a:cubicBezTo>
                    <a:pt x="16" y="11"/>
                    <a:pt x="17" y="11"/>
                    <a:pt x="19" y="11"/>
                  </a:cubicBezTo>
                  <a:cubicBezTo>
                    <a:pt x="19" y="11"/>
                    <a:pt x="19" y="11"/>
                    <a:pt x="19" y="11"/>
                  </a:cubicBezTo>
                  <a:cubicBezTo>
                    <a:pt x="20" y="13"/>
                    <a:pt x="21" y="15"/>
                    <a:pt x="21" y="19"/>
                  </a:cubicBezTo>
                  <a:cubicBezTo>
                    <a:pt x="21" y="20"/>
                    <a:pt x="22" y="20"/>
                    <a:pt x="22" y="20"/>
                  </a:cubicBezTo>
                  <a:cubicBezTo>
                    <a:pt x="23" y="20"/>
                    <a:pt x="23" y="20"/>
                    <a:pt x="23" y="20"/>
                  </a:cubicBezTo>
                  <a:cubicBezTo>
                    <a:pt x="25"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9" name="Freeform 1503"/>
            <p:cNvSpPr/>
            <p:nvPr/>
          </p:nvSpPr>
          <p:spPr bwMode="auto">
            <a:xfrm>
              <a:off x="1382713" y="4754564"/>
              <a:ext cx="30163" cy="44450"/>
            </a:xfrm>
            <a:custGeom>
              <a:avLst/>
              <a:gdLst>
                <a:gd name="T0" fmla="*/ 2 w 59"/>
                <a:gd name="T1" fmla="*/ 28 h 84"/>
                <a:gd name="T2" fmla="*/ 34 w 59"/>
                <a:gd name="T3" fmla="*/ 7 h 84"/>
                <a:gd name="T4" fmla="*/ 48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0" name="Freeform 1504"/>
            <p:cNvSpPr/>
            <p:nvPr/>
          </p:nvSpPr>
          <p:spPr bwMode="auto">
            <a:xfrm>
              <a:off x="1382713" y="4754564"/>
              <a:ext cx="30163" cy="44450"/>
            </a:xfrm>
            <a:custGeom>
              <a:avLst/>
              <a:gdLst>
                <a:gd name="T0" fmla="*/ 34 w 59"/>
                <a:gd name="T1" fmla="*/ 7 h 84"/>
                <a:gd name="T2" fmla="*/ 2 w 59"/>
                <a:gd name="T3" fmla="*/ 28 h 84"/>
                <a:gd name="T4" fmla="*/ 2 w 59"/>
                <a:gd name="T5" fmla="*/ 28 h 84"/>
                <a:gd name="T6" fmla="*/ 36 w 59"/>
                <a:gd name="T7" fmla="*/ 11 h 84"/>
                <a:gd name="T8" fmla="*/ 38 w 59"/>
                <a:gd name="T9" fmla="*/ 58 h 84"/>
                <a:gd name="T10" fmla="*/ 0 w 59"/>
                <a:gd name="T11" fmla="*/ 59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8"/>
                    <a:pt x="2" y="28"/>
                    <a:pt x="2" y="28"/>
                  </a:cubicBezTo>
                  <a:cubicBezTo>
                    <a:pt x="2" y="28"/>
                    <a:pt x="13" y="5"/>
                    <a:pt x="36" y="11"/>
                  </a:cubicBezTo>
                  <a:cubicBezTo>
                    <a:pt x="58" y="16"/>
                    <a:pt x="48" y="53"/>
                    <a:pt x="38" y="58"/>
                  </a:cubicBezTo>
                  <a:cubicBezTo>
                    <a:pt x="27" y="64"/>
                    <a:pt x="11" y="73"/>
                    <a:pt x="0" y="59"/>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1" name="Freeform 1505"/>
            <p:cNvSpPr/>
            <p:nvPr/>
          </p:nvSpPr>
          <p:spPr bwMode="auto">
            <a:xfrm>
              <a:off x="1389063" y="4764089"/>
              <a:ext cx="12700" cy="14288"/>
            </a:xfrm>
            <a:custGeom>
              <a:avLst/>
              <a:gdLst>
                <a:gd name="T0" fmla="*/ 0 w 25"/>
                <a:gd name="T1" fmla="*/ 18 h 24"/>
                <a:gd name="T2" fmla="*/ 4 w 25"/>
                <a:gd name="T3" fmla="*/ 8 h 24"/>
                <a:gd name="T4" fmla="*/ 4 w 25"/>
                <a:gd name="T5" fmla="*/ 7 h 24"/>
                <a:gd name="T6" fmla="*/ 12 w 25"/>
                <a:gd name="T7" fmla="*/ 1 h 24"/>
                <a:gd name="T8" fmla="*/ 16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5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2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4" y="8"/>
                  </a:cubicBezTo>
                  <a:cubicBezTo>
                    <a:pt x="4" y="7"/>
                    <a:pt x="4" y="7"/>
                    <a:pt x="4" y="7"/>
                  </a:cubicBezTo>
                  <a:cubicBezTo>
                    <a:pt x="6" y="4"/>
                    <a:pt x="9" y="2"/>
                    <a:pt x="12"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5"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2" y="12"/>
                  </a:cubicBezTo>
                  <a:cubicBezTo>
                    <a:pt x="10" y="11"/>
                    <a:pt x="8" y="11"/>
                    <a:pt x="7" y="11"/>
                  </a:cubicBezTo>
                  <a:cubicBezTo>
                    <a:pt x="6" y="11"/>
                    <a:pt x="6" y="11"/>
                    <a:pt x="6" y="11"/>
                  </a:cubicBezTo>
                  <a:cubicBezTo>
                    <a:pt x="5" y="13"/>
                    <a:pt x="5"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2" name="Freeform 1506"/>
            <p:cNvSpPr/>
            <p:nvPr/>
          </p:nvSpPr>
          <p:spPr bwMode="auto">
            <a:xfrm>
              <a:off x="649288" y="5056189"/>
              <a:ext cx="46038" cy="68263"/>
            </a:xfrm>
            <a:custGeom>
              <a:avLst/>
              <a:gdLst>
                <a:gd name="T0" fmla="*/ 81 w 86"/>
                <a:gd name="T1" fmla="*/ 57 h 127"/>
                <a:gd name="T2" fmla="*/ 52 w 86"/>
                <a:gd name="T3" fmla="*/ 124 h 127"/>
                <a:gd name="T4" fmla="*/ 5 w 86"/>
                <a:gd name="T5" fmla="*/ 69 h 127"/>
                <a:gd name="T6" fmla="*/ 34 w 86"/>
                <a:gd name="T7" fmla="*/ 3 h 127"/>
                <a:gd name="T8" fmla="*/ 81 w 86"/>
                <a:gd name="T9" fmla="*/ 57 h 127"/>
              </a:gdLst>
              <a:ahLst/>
              <a:cxnLst>
                <a:cxn ang="0">
                  <a:pos x="T0" y="T1"/>
                </a:cxn>
                <a:cxn ang="0">
                  <a:pos x="T2" y="T3"/>
                </a:cxn>
                <a:cxn ang="0">
                  <a:pos x="T4" y="T5"/>
                </a:cxn>
                <a:cxn ang="0">
                  <a:pos x="T6" y="T7"/>
                </a:cxn>
                <a:cxn ang="0">
                  <a:pos x="T8" y="T9"/>
                </a:cxn>
              </a:cxnLst>
              <a:rect l="0" t="0" r="r" b="b"/>
              <a:pathLst>
                <a:path w="86" h="127">
                  <a:moveTo>
                    <a:pt x="81" y="57"/>
                  </a:moveTo>
                  <a:cubicBezTo>
                    <a:pt x="86" y="91"/>
                    <a:pt x="73" y="120"/>
                    <a:pt x="52" y="124"/>
                  </a:cubicBezTo>
                  <a:cubicBezTo>
                    <a:pt x="31" y="127"/>
                    <a:pt x="10" y="103"/>
                    <a:pt x="5" y="69"/>
                  </a:cubicBezTo>
                  <a:cubicBezTo>
                    <a:pt x="0" y="36"/>
                    <a:pt x="13" y="6"/>
                    <a:pt x="34" y="3"/>
                  </a:cubicBezTo>
                  <a:cubicBezTo>
                    <a:pt x="55" y="0"/>
                    <a:pt x="76" y="24"/>
                    <a:pt x="81" y="57"/>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3" name="Freeform 1507"/>
            <p:cNvSpPr/>
            <p:nvPr/>
          </p:nvSpPr>
          <p:spPr bwMode="auto">
            <a:xfrm>
              <a:off x="654051" y="5056189"/>
              <a:ext cx="41275" cy="66675"/>
            </a:xfrm>
            <a:custGeom>
              <a:avLst/>
              <a:gdLst>
                <a:gd name="T0" fmla="*/ 72 w 77"/>
                <a:gd name="T1" fmla="*/ 57 h 124"/>
                <a:gd name="T2" fmla="*/ 47 w 77"/>
                <a:gd name="T3" fmla="*/ 121 h 124"/>
                <a:gd name="T4" fmla="*/ 5 w 77"/>
                <a:gd name="T5" fmla="*/ 68 h 124"/>
                <a:gd name="T6" fmla="*/ 30 w 77"/>
                <a:gd name="T7" fmla="*/ 3 h 124"/>
                <a:gd name="T8" fmla="*/ 72 w 77"/>
                <a:gd name="T9" fmla="*/ 57 h 124"/>
              </a:gdLst>
              <a:ahLst/>
              <a:cxnLst>
                <a:cxn ang="0">
                  <a:pos x="T0" y="T1"/>
                </a:cxn>
                <a:cxn ang="0">
                  <a:pos x="T2" y="T3"/>
                </a:cxn>
                <a:cxn ang="0">
                  <a:pos x="T4" y="T5"/>
                </a:cxn>
                <a:cxn ang="0">
                  <a:pos x="T6" y="T7"/>
                </a:cxn>
                <a:cxn ang="0">
                  <a:pos x="T8" y="T9"/>
                </a:cxn>
              </a:cxnLst>
              <a:rect l="0" t="0" r="r" b="b"/>
              <a:pathLst>
                <a:path w="77" h="124">
                  <a:moveTo>
                    <a:pt x="72" y="57"/>
                  </a:moveTo>
                  <a:cubicBezTo>
                    <a:pt x="77" y="89"/>
                    <a:pt x="66" y="118"/>
                    <a:pt x="47" y="121"/>
                  </a:cubicBezTo>
                  <a:cubicBezTo>
                    <a:pt x="29" y="124"/>
                    <a:pt x="10" y="100"/>
                    <a:pt x="5" y="68"/>
                  </a:cubicBezTo>
                  <a:cubicBezTo>
                    <a:pt x="0" y="35"/>
                    <a:pt x="11" y="6"/>
                    <a:pt x="30" y="3"/>
                  </a:cubicBezTo>
                  <a:cubicBezTo>
                    <a:pt x="49" y="0"/>
                    <a:pt x="68" y="24"/>
                    <a:pt x="72" y="57"/>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4" name="Freeform 1508"/>
            <p:cNvSpPr/>
            <p:nvPr/>
          </p:nvSpPr>
          <p:spPr bwMode="auto">
            <a:xfrm>
              <a:off x="673101" y="5105401"/>
              <a:ext cx="14288" cy="6350"/>
            </a:xfrm>
            <a:custGeom>
              <a:avLst/>
              <a:gdLst>
                <a:gd name="T0" fmla="*/ 27 w 27"/>
                <a:gd name="T1" fmla="*/ 5 h 13"/>
                <a:gd name="T2" fmla="*/ 14 w 27"/>
                <a:gd name="T3" fmla="*/ 12 h 13"/>
                <a:gd name="T4" fmla="*/ 0 w 27"/>
                <a:gd name="T5" fmla="*/ 8 h 13"/>
                <a:gd name="T6" fmla="*/ 13 w 27"/>
                <a:gd name="T7" fmla="*/ 1 h 13"/>
                <a:gd name="T8" fmla="*/ 27 w 27"/>
                <a:gd name="T9" fmla="*/ 5 h 13"/>
              </a:gdLst>
              <a:ahLst/>
              <a:cxnLst>
                <a:cxn ang="0">
                  <a:pos x="T0" y="T1"/>
                </a:cxn>
                <a:cxn ang="0">
                  <a:pos x="T2" y="T3"/>
                </a:cxn>
                <a:cxn ang="0">
                  <a:pos x="T4" y="T5"/>
                </a:cxn>
                <a:cxn ang="0">
                  <a:pos x="T6" y="T7"/>
                </a:cxn>
                <a:cxn ang="0">
                  <a:pos x="T8" y="T9"/>
                </a:cxn>
              </a:cxnLst>
              <a:rect l="0" t="0" r="r" b="b"/>
              <a:pathLst>
                <a:path w="27" h="13">
                  <a:moveTo>
                    <a:pt x="27" y="5"/>
                  </a:moveTo>
                  <a:cubicBezTo>
                    <a:pt x="27" y="8"/>
                    <a:pt x="22" y="11"/>
                    <a:pt x="14" y="12"/>
                  </a:cubicBezTo>
                  <a:cubicBezTo>
                    <a:pt x="7" y="13"/>
                    <a:pt x="0" y="11"/>
                    <a:pt x="0" y="8"/>
                  </a:cubicBezTo>
                  <a:cubicBezTo>
                    <a:pt x="0" y="5"/>
                    <a:pt x="6" y="2"/>
                    <a:pt x="13" y="1"/>
                  </a:cubicBezTo>
                  <a:cubicBezTo>
                    <a:pt x="21" y="0"/>
                    <a:pt x="27" y="2"/>
                    <a:pt x="27" y="5"/>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5" name="Freeform 1509"/>
            <p:cNvSpPr/>
            <p:nvPr/>
          </p:nvSpPr>
          <p:spPr bwMode="auto">
            <a:xfrm>
              <a:off x="574676" y="4951414"/>
              <a:ext cx="128588" cy="195263"/>
            </a:xfrm>
            <a:custGeom>
              <a:avLst/>
              <a:gdLst>
                <a:gd name="T0" fmla="*/ 11 w 242"/>
                <a:gd name="T1" fmla="*/ 4 h 365"/>
                <a:gd name="T2" fmla="*/ 17 w 242"/>
                <a:gd name="T3" fmla="*/ 314 h 365"/>
                <a:gd name="T4" fmla="*/ 8 w 242"/>
                <a:gd name="T5" fmla="*/ 345 h 365"/>
                <a:gd name="T6" fmla="*/ 111 w 242"/>
                <a:gd name="T7" fmla="*/ 365 h 365"/>
                <a:gd name="T8" fmla="*/ 104 w 242"/>
                <a:gd name="T9" fmla="*/ 326 h 365"/>
                <a:gd name="T10" fmla="*/ 107 w 242"/>
                <a:gd name="T11" fmla="*/ 99 h 365"/>
                <a:gd name="T12" fmla="*/ 116 w 242"/>
                <a:gd name="T13" fmla="*/ 99 h 365"/>
                <a:gd name="T14" fmla="*/ 150 w 242"/>
                <a:gd name="T15" fmla="*/ 187 h 365"/>
                <a:gd name="T16" fmla="*/ 136 w 242"/>
                <a:gd name="T17" fmla="*/ 217 h 365"/>
                <a:gd name="T18" fmla="*/ 151 w 242"/>
                <a:gd name="T19" fmla="*/ 276 h 365"/>
                <a:gd name="T20" fmla="*/ 168 w 242"/>
                <a:gd name="T21" fmla="*/ 272 h 365"/>
                <a:gd name="T22" fmla="*/ 238 w 242"/>
                <a:gd name="T23" fmla="*/ 212 h 365"/>
                <a:gd name="T24" fmla="*/ 224 w 242"/>
                <a:gd name="T25" fmla="*/ 102 h 365"/>
                <a:gd name="T26" fmla="*/ 201 w 242"/>
                <a:gd name="T27" fmla="*/ 0 h 365"/>
                <a:gd name="T28" fmla="*/ 11 w 242"/>
                <a:gd name="T29" fmla="*/ 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365">
                  <a:moveTo>
                    <a:pt x="11" y="4"/>
                  </a:moveTo>
                  <a:cubicBezTo>
                    <a:pt x="11" y="4"/>
                    <a:pt x="8" y="277"/>
                    <a:pt x="17" y="314"/>
                  </a:cubicBezTo>
                  <a:cubicBezTo>
                    <a:pt x="2" y="321"/>
                    <a:pt x="0" y="336"/>
                    <a:pt x="8" y="345"/>
                  </a:cubicBezTo>
                  <a:cubicBezTo>
                    <a:pt x="22" y="331"/>
                    <a:pt x="82" y="336"/>
                    <a:pt x="111" y="365"/>
                  </a:cubicBezTo>
                  <a:cubicBezTo>
                    <a:pt x="111" y="365"/>
                    <a:pt x="125" y="341"/>
                    <a:pt x="104" y="326"/>
                  </a:cubicBezTo>
                  <a:cubicBezTo>
                    <a:pt x="101" y="269"/>
                    <a:pt x="107" y="103"/>
                    <a:pt x="107" y="99"/>
                  </a:cubicBezTo>
                  <a:cubicBezTo>
                    <a:pt x="116" y="99"/>
                    <a:pt x="116" y="99"/>
                    <a:pt x="116" y="99"/>
                  </a:cubicBezTo>
                  <a:cubicBezTo>
                    <a:pt x="150" y="187"/>
                    <a:pt x="150" y="187"/>
                    <a:pt x="150" y="187"/>
                  </a:cubicBezTo>
                  <a:cubicBezTo>
                    <a:pt x="150" y="187"/>
                    <a:pt x="136" y="198"/>
                    <a:pt x="136" y="217"/>
                  </a:cubicBezTo>
                  <a:cubicBezTo>
                    <a:pt x="136" y="236"/>
                    <a:pt x="136" y="267"/>
                    <a:pt x="151" y="276"/>
                  </a:cubicBezTo>
                  <a:cubicBezTo>
                    <a:pt x="167" y="285"/>
                    <a:pt x="168" y="272"/>
                    <a:pt x="168" y="272"/>
                  </a:cubicBezTo>
                  <a:cubicBezTo>
                    <a:pt x="168" y="272"/>
                    <a:pt x="234" y="256"/>
                    <a:pt x="238" y="212"/>
                  </a:cubicBezTo>
                  <a:cubicBezTo>
                    <a:pt x="242" y="167"/>
                    <a:pt x="234" y="130"/>
                    <a:pt x="224" y="102"/>
                  </a:cubicBezTo>
                  <a:cubicBezTo>
                    <a:pt x="214" y="74"/>
                    <a:pt x="201" y="0"/>
                    <a:pt x="201" y="0"/>
                  </a:cubicBezTo>
                  <a:lnTo>
                    <a:pt x="11" y="4"/>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6" name="Freeform 1510"/>
            <p:cNvSpPr/>
            <p:nvPr/>
          </p:nvSpPr>
          <p:spPr bwMode="auto">
            <a:xfrm>
              <a:off x="577851" y="4967289"/>
              <a:ext cx="123825" cy="174625"/>
            </a:xfrm>
            <a:custGeom>
              <a:avLst/>
              <a:gdLst>
                <a:gd name="T0" fmla="*/ 17 w 234"/>
                <a:gd name="T1" fmla="*/ 4 h 326"/>
                <a:gd name="T2" fmla="*/ 9 w 234"/>
                <a:gd name="T3" fmla="*/ 70 h 326"/>
                <a:gd name="T4" fmla="*/ 15 w 234"/>
                <a:gd name="T5" fmla="*/ 162 h 326"/>
                <a:gd name="T6" fmla="*/ 21 w 234"/>
                <a:gd name="T7" fmla="*/ 188 h 326"/>
                <a:gd name="T8" fmla="*/ 9 w 234"/>
                <a:gd name="T9" fmla="*/ 165 h 326"/>
                <a:gd name="T10" fmla="*/ 18 w 234"/>
                <a:gd name="T11" fmla="*/ 280 h 326"/>
                <a:gd name="T12" fmla="*/ 35 w 234"/>
                <a:gd name="T13" fmla="*/ 282 h 326"/>
                <a:gd name="T14" fmla="*/ 19 w 234"/>
                <a:gd name="T15" fmla="*/ 285 h 326"/>
                <a:gd name="T16" fmla="*/ 3 w 234"/>
                <a:gd name="T17" fmla="*/ 307 h 326"/>
                <a:gd name="T18" fmla="*/ 18 w 234"/>
                <a:gd name="T19" fmla="*/ 298 h 326"/>
                <a:gd name="T20" fmla="*/ 69 w 234"/>
                <a:gd name="T21" fmla="*/ 295 h 326"/>
                <a:gd name="T22" fmla="*/ 100 w 234"/>
                <a:gd name="T23" fmla="*/ 318 h 326"/>
                <a:gd name="T24" fmla="*/ 107 w 234"/>
                <a:gd name="T25" fmla="*/ 315 h 326"/>
                <a:gd name="T26" fmla="*/ 91 w 234"/>
                <a:gd name="T27" fmla="*/ 296 h 326"/>
                <a:gd name="T28" fmla="*/ 84 w 234"/>
                <a:gd name="T29" fmla="*/ 289 h 326"/>
                <a:gd name="T30" fmla="*/ 97 w 234"/>
                <a:gd name="T31" fmla="*/ 288 h 326"/>
                <a:gd name="T32" fmla="*/ 96 w 234"/>
                <a:gd name="T33" fmla="*/ 188 h 326"/>
                <a:gd name="T34" fmla="*/ 97 w 234"/>
                <a:gd name="T35" fmla="*/ 68 h 326"/>
                <a:gd name="T36" fmla="*/ 80 w 234"/>
                <a:gd name="T37" fmla="*/ 55 h 326"/>
                <a:gd name="T38" fmla="*/ 88 w 234"/>
                <a:gd name="T39" fmla="*/ 60 h 326"/>
                <a:gd name="T40" fmla="*/ 118 w 234"/>
                <a:gd name="T41" fmla="*/ 62 h 326"/>
                <a:gd name="T42" fmla="*/ 137 w 234"/>
                <a:gd name="T43" fmla="*/ 53 h 326"/>
                <a:gd name="T44" fmla="*/ 115 w 234"/>
                <a:gd name="T45" fmla="*/ 68 h 326"/>
                <a:gd name="T46" fmla="*/ 151 w 234"/>
                <a:gd name="T47" fmla="*/ 156 h 326"/>
                <a:gd name="T48" fmla="*/ 189 w 234"/>
                <a:gd name="T49" fmla="*/ 197 h 326"/>
                <a:gd name="T50" fmla="*/ 204 w 234"/>
                <a:gd name="T51" fmla="*/ 207 h 326"/>
                <a:gd name="T52" fmla="*/ 177 w 234"/>
                <a:gd name="T53" fmla="*/ 192 h 326"/>
                <a:gd name="T54" fmla="*/ 147 w 234"/>
                <a:gd name="T55" fmla="*/ 161 h 326"/>
                <a:gd name="T56" fmla="*/ 136 w 234"/>
                <a:gd name="T57" fmla="*/ 183 h 326"/>
                <a:gd name="T58" fmla="*/ 140 w 234"/>
                <a:gd name="T59" fmla="*/ 232 h 326"/>
                <a:gd name="T60" fmla="*/ 159 w 234"/>
                <a:gd name="T61" fmla="*/ 242 h 326"/>
                <a:gd name="T62" fmla="*/ 150 w 234"/>
                <a:gd name="T63" fmla="*/ 224 h 326"/>
                <a:gd name="T64" fmla="*/ 151 w 234"/>
                <a:gd name="T65" fmla="*/ 223 h 326"/>
                <a:gd name="T66" fmla="*/ 162 w 234"/>
                <a:gd name="T67" fmla="*/ 236 h 326"/>
                <a:gd name="T68" fmla="*/ 185 w 234"/>
                <a:gd name="T69" fmla="*/ 230 h 326"/>
                <a:gd name="T70" fmla="*/ 222 w 234"/>
                <a:gd name="T71" fmla="*/ 202 h 326"/>
                <a:gd name="T72" fmla="*/ 230 w 234"/>
                <a:gd name="T73" fmla="*/ 141 h 326"/>
                <a:gd name="T74" fmla="*/ 209 w 234"/>
                <a:gd name="T75" fmla="*/ 53 h 326"/>
                <a:gd name="T76" fmla="*/ 181 w 234"/>
                <a:gd name="T77" fmla="*/ 0 h 326"/>
                <a:gd name="T78" fmla="*/ 17 w 234"/>
                <a:gd name="T79" fmla="*/ 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4" h="326">
                  <a:moveTo>
                    <a:pt x="17" y="4"/>
                  </a:moveTo>
                  <a:cubicBezTo>
                    <a:pt x="17" y="4"/>
                    <a:pt x="9" y="40"/>
                    <a:pt x="9" y="70"/>
                  </a:cubicBezTo>
                  <a:cubicBezTo>
                    <a:pt x="9" y="100"/>
                    <a:pt x="12" y="149"/>
                    <a:pt x="15" y="162"/>
                  </a:cubicBezTo>
                  <a:cubicBezTo>
                    <a:pt x="18" y="175"/>
                    <a:pt x="23" y="186"/>
                    <a:pt x="21" y="188"/>
                  </a:cubicBezTo>
                  <a:cubicBezTo>
                    <a:pt x="18" y="191"/>
                    <a:pt x="11" y="172"/>
                    <a:pt x="9" y="165"/>
                  </a:cubicBezTo>
                  <a:cubicBezTo>
                    <a:pt x="9" y="194"/>
                    <a:pt x="13" y="270"/>
                    <a:pt x="18" y="280"/>
                  </a:cubicBezTo>
                  <a:cubicBezTo>
                    <a:pt x="25" y="280"/>
                    <a:pt x="33" y="278"/>
                    <a:pt x="35" y="282"/>
                  </a:cubicBezTo>
                  <a:cubicBezTo>
                    <a:pt x="36" y="285"/>
                    <a:pt x="26" y="282"/>
                    <a:pt x="19" y="285"/>
                  </a:cubicBezTo>
                  <a:cubicBezTo>
                    <a:pt x="11" y="288"/>
                    <a:pt x="0" y="297"/>
                    <a:pt x="3" y="307"/>
                  </a:cubicBezTo>
                  <a:cubicBezTo>
                    <a:pt x="6" y="307"/>
                    <a:pt x="10" y="304"/>
                    <a:pt x="18" y="298"/>
                  </a:cubicBezTo>
                  <a:cubicBezTo>
                    <a:pt x="27" y="292"/>
                    <a:pt x="53" y="289"/>
                    <a:pt x="69" y="295"/>
                  </a:cubicBezTo>
                  <a:cubicBezTo>
                    <a:pt x="85" y="302"/>
                    <a:pt x="96" y="310"/>
                    <a:pt x="100" y="318"/>
                  </a:cubicBezTo>
                  <a:cubicBezTo>
                    <a:pt x="105" y="326"/>
                    <a:pt x="108" y="325"/>
                    <a:pt x="107" y="315"/>
                  </a:cubicBezTo>
                  <a:cubicBezTo>
                    <a:pt x="106" y="305"/>
                    <a:pt x="100" y="299"/>
                    <a:pt x="91" y="296"/>
                  </a:cubicBezTo>
                  <a:cubicBezTo>
                    <a:pt x="82" y="293"/>
                    <a:pt x="80" y="290"/>
                    <a:pt x="84" y="289"/>
                  </a:cubicBezTo>
                  <a:cubicBezTo>
                    <a:pt x="88" y="287"/>
                    <a:pt x="97" y="295"/>
                    <a:pt x="97" y="288"/>
                  </a:cubicBezTo>
                  <a:cubicBezTo>
                    <a:pt x="97" y="280"/>
                    <a:pt x="97" y="199"/>
                    <a:pt x="96" y="188"/>
                  </a:cubicBezTo>
                  <a:cubicBezTo>
                    <a:pt x="94" y="177"/>
                    <a:pt x="97" y="68"/>
                    <a:pt x="97" y="68"/>
                  </a:cubicBezTo>
                  <a:cubicBezTo>
                    <a:pt x="85" y="68"/>
                    <a:pt x="77" y="58"/>
                    <a:pt x="80" y="55"/>
                  </a:cubicBezTo>
                  <a:cubicBezTo>
                    <a:pt x="82" y="53"/>
                    <a:pt x="82" y="57"/>
                    <a:pt x="88" y="60"/>
                  </a:cubicBezTo>
                  <a:cubicBezTo>
                    <a:pt x="95" y="62"/>
                    <a:pt x="108" y="66"/>
                    <a:pt x="118" y="62"/>
                  </a:cubicBezTo>
                  <a:cubicBezTo>
                    <a:pt x="127" y="58"/>
                    <a:pt x="130" y="49"/>
                    <a:pt x="137" y="53"/>
                  </a:cubicBezTo>
                  <a:cubicBezTo>
                    <a:pt x="143" y="58"/>
                    <a:pt x="127" y="66"/>
                    <a:pt x="115" y="68"/>
                  </a:cubicBezTo>
                  <a:cubicBezTo>
                    <a:pt x="123" y="88"/>
                    <a:pt x="142" y="144"/>
                    <a:pt x="151" y="156"/>
                  </a:cubicBezTo>
                  <a:cubicBezTo>
                    <a:pt x="160" y="168"/>
                    <a:pt x="174" y="190"/>
                    <a:pt x="189" y="197"/>
                  </a:cubicBezTo>
                  <a:cubicBezTo>
                    <a:pt x="204" y="203"/>
                    <a:pt x="208" y="204"/>
                    <a:pt x="204" y="207"/>
                  </a:cubicBezTo>
                  <a:cubicBezTo>
                    <a:pt x="201" y="210"/>
                    <a:pt x="190" y="203"/>
                    <a:pt x="177" y="192"/>
                  </a:cubicBezTo>
                  <a:cubicBezTo>
                    <a:pt x="164" y="182"/>
                    <a:pt x="151" y="161"/>
                    <a:pt x="147" y="161"/>
                  </a:cubicBezTo>
                  <a:cubicBezTo>
                    <a:pt x="144" y="161"/>
                    <a:pt x="137" y="172"/>
                    <a:pt x="136" y="183"/>
                  </a:cubicBezTo>
                  <a:cubicBezTo>
                    <a:pt x="135" y="194"/>
                    <a:pt x="134" y="222"/>
                    <a:pt x="140" y="232"/>
                  </a:cubicBezTo>
                  <a:cubicBezTo>
                    <a:pt x="146" y="242"/>
                    <a:pt x="159" y="247"/>
                    <a:pt x="159" y="242"/>
                  </a:cubicBezTo>
                  <a:cubicBezTo>
                    <a:pt x="159" y="238"/>
                    <a:pt x="152" y="227"/>
                    <a:pt x="150" y="224"/>
                  </a:cubicBezTo>
                  <a:cubicBezTo>
                    <a:pt x="147" y="222"/>
                    <a:pt x="148" y="220"/>
                    <a:pt x="151" y="223"/>
                  </a:cubicBezTo>
                  <a:cubicBezTo>
                    <a:pt x="155" y="227"/>
                    <a:pt x="161" y="232"/>
                    <a:pt x="162" y="236"/>
                  </a:cubicBezTo>
                  <a:cubicBezTo>
                    <a:pt x="165" y="239"/>
                    <a:pt x="175" y="234"/>
                    <a:pt x="185" y="230"/>
                  </a:cubicBezTo>
                  <a:cubicBezTo>
                    <a:pt x="195" y="227"/>
                    <a:pt x="218" y="213"/>
                    <a:pt x="222" y="202"/>
                  </a:cubicBezTo>
                  <a:cubicBezTo>
                    <a:pt x="226" y="192"/>
                    <a:pt x="234" y="169"/>
                    <a:pt x="230" y="141"/>
                  </a:cubicBezTo>
                  <a:cubicBezTo>
                    <a:pt x="226" y="113"/>
                    <a:pt x="215" y="64"/>
                    <a:pt x="209" y="53"/>
                  </a:cubicBezTo>
                  <a:cubicBezTo>
                    <a:pt x="204" y="42"/>
                    <a:pt x="193" y="0"/>
                    <a:pt x="181" y="0"/>
                  </a:cubicBezTo>
                  <a:cubicBezTo>
                    <a:pt x="168" y="0"/>
                    <a:pt x="94" y="9"/>
                    <a:pt x="17" y="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7" name="Freeform 1511"/>
            <p:cNvSpPr/>
            <p:nvPr/>
          </p:nvSpPr>
          <p:spPr bwMode="auto">
            <a:xfrm>
              <a:off x="573088" y="5121276"/>
              <a:ext cx="60325" cy="31750"/>
            </a:xfrm>
            <a:custGeom>
              <a:avLst/>
              <a:gdLst>
                <a:gd name="T0" fmla="*/ 0 w 114"/>
                <a:gd name="T1" fmla="*/ 50 h 58"/>
                <a:gd name="T2" fmla="*/ 84 w 114"/>
                <a:gd name="T3" fmla="*/ 13 h 58"/>
                <a:gd name="T4" fmla="*/ 114 w 114"/>
                <a:gd name="T5" fmla="*/ 48 h 58"/>
                <a:gd name="T6" fmla="*/ 0 w 114"/>
                <a:gd name="T7" fmla="*/ 50 h 58"/>
              </a:gdLst>
              <a:ahLst/>
              <a:cxnLst>
                <a:cxn ang="0">
                  <a:pos x="T0" y="T1"/>
                </a:cxn>
                <a:cxn ang="0">
                  <a:pos x="T2" y="T3"/>
                </a:cxn>
                <a:cxn ang="0">
                  <a:pos x="T4" y="T5"/>
                </a:cxn>
                <a:cxn ang="0">
                  <a:pos x="T6" y="T7"/>
                </a:cxn>
              </a:cxnLst>
              <a:rect l="0" t="0" r="r" b="b"/>
              <a:pathLst>
                <a:path w="114" h="58">
                  <a:moveTo>
                    <a:pt x="0" y="50"/>
                  </a:moveTo>
                  <a:cubicBezTo>
                    <a:pt x="9" y="7"/>
                    <a:pt x="56" y="0"/>
                    <a:pt x="84" y="13"/>
                  </a:cubicBezTo>
                  <a:cubicBezTo>
                    <a:pt x="104" y="21"/>
                    <a:pt x="112" y="38"/>
                    <a:pt x="114" y="48"/>
                  </a:cubicBezTo>
                  <a:cubicBezTo>
                    <a:pt x="86" y="58"/>
                    <a:pt x="27" y="54"/>
                    <a:pt x="0" y="5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8" name="Freeform 1512"/>
            <p:cNvSpPr/>
            <p:nvPr/>
          </p:nvSpPr>
          <p:spPr bwMode="auto">
            <a:xfrm>
              <a:off x="569913" y="5146676"/>
              <a:ext cx="66675" cy="17463"/>
            </a:xfrm>
            <a:custGeom>
              <a:avLst/>
              <a:gdLst>
                <a:gd name="T0" fmla="*/ 5 w 123"/>
                <a:gd name="T1" fmla="*/ 2 h 31"/>
                <a:gd name="T2" fmla="*/ 5 w 123"/>
                <a:gd name="T3" fmla="*/ 2 h 31"/>
                <a:gd name="T4" fmla="*/ 119 w 123"/>
                <a:gd name="T5" fmla="*/ 0 h 31"/>
                <a:gd name="T6" fmla="*/ 120 w 123"/>
                <a:gd name="T7" fmla="*/ 16 h 31"/>
                <a:gd name="T8" fmla="*/ 8 w 123"/>
                <a:gd name="T9" fmla="*/ 17 h 31"/>
                <a:gd name="T10" fmla="*/ 5 w 123"/>
                <a:gd name="T11" fmla="*/ 2 h 31"/>
              </a:gdLst>
              <a:ahLst/>
              <a:cxnLst>
                <a:cxn ang="0">
                  <a:pos x="T0" y="T1"/>
                </a:cxn>
                <a:cxn ang="0">
                  <a:pos x="T2" y="T3"/>
                </a:cxn>
                <a:cxn ang="0">
                  <a:pos x="T4" y="T5"/>
                </a:cxn>
                <a:cxn ang="0">
                  <a:pos x="T6" y="T7"/>
                </a:cxn>
                <a:cxn ang="0">
                  <a:pos x="T8" y="T9"/>
                </a:cxn>
                <a:cxn ang="0">
                  <a:pos x="T10" y="T11"/>
                </a:cxn>
              </a:cxnLst>
              <a:rect l="0" t="0" r="r" b="b"/>
              <a:pathLst>
                <a:path w="123" h="31">
                  <a:moveTo>
                    <a:pt x="5" y="2"/>
                  </a:moveTo>
                  <a:cubicBezTo>
                    <a:pt x="5" y="2"/>
                    <a:pt x="5" y="2"/>
                    <a:pt x="5" y="2"/>
                  </a:cubicBezTo>
                  <a:cubicBezTo>
                    <a:pt x="32" y="6"/>
                    <a:pt x="91" y="10"/>
                    <a:pt x="119" y="0"/>
                  </a:cubicBezTo>
                  <a:cubicBezTo>
                    <a:pt x="123"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9" name="Freeform 1513"/>
            <p:cNvSpPr/>
            <p:nvPr/>
          </p:nvSpPr>
          <p:spPr bwMode="auto">
            <a:xfrm>
              <a:off x="593726" y="5132389"/>
              <a:ext cx="19050" cy="9525"/>
            </a:xfrm>
            <a:custGeom>
              <a:avLst/>
              <a:gdLst>
                <a:gd name="T0" fmla="*/ 0 w 36"/>
                <a:gd name="T1" fmla="*/ 7 h 16"/>
                <a:gd name="T2" fmla="*/ 18 w 36"/>
                <a:gd name="T3" fmla="*/ 14 h 16"/>
                <a:gd name="T4" fmla="*/ 36 w 36"/>
                <a:gd name="T5" fmla="*/ 7 h 16"/>
                <a:gd name="T6" fmla="*/ 18 w 36"/>
                <a:gd name="T7" fmla="*/ 0 h 16"/>
                <a:gd name="T8" fmla="*/ 0 w 36"/>
                <a:gd name="T9" fmla="*/ 7 h 16"/>
              </a:gdLst>
              <a:ahLst/>
              <a:cxnLst>
                <a:cxn ang="0">
                  <a:pos x="T0" y="T1"/>
                </a:cxn>
                <a:cxn ang="0">
                  <a:pos x="T2" y="T3"/>
                </a:cxn>
                <a:cxn ang="0">
                  <a:pos x="T4" y="T5"/>
                </a:cxn>
                <a:cxn ang="0">
                  <a:pos x="T6" y="T7"/>
                </a:cxn>
                <a:cxn ang="0">
                  <a:pos x="T8" y="T9"/>
                </a:cxn>
              </a:cxnLst>
              <a:rect l="0" t="0" r="r" b="b"/>
              <a:pathLst>
                <a:path w="36" h="16">
                  <a:moveTo>
                    <a:pt x="0" y="7"/>
                  </a:moveTo>
                  <a:cubicBezTo>
                    <a:pt x="1" y="12"/>
                    <a:pt x="9" y="16"/>
                    <a:pt x="18" y="14"/>
                  </a:cubicBezTo>
                  <a:cubicBezTo>
                    <a:pt x="27" y="11"/>
                    <a:pt x="36" y="11"/>
                    <a:pt x="36" y="7"/>
                  </a:cubicBezTo>
                  <a:cubicBezTo>
                    <a:pt x="36" y="3"/>
                    <a:pt x="28" y="0"/>
                    <a:pt x="18" y="0"/>
                  </a:cubicBezTo>
                  <a:cubicBezTo>
                    <a:pt x="8" y="0"/>
                    <a:pt x="0" y="3"/>
                    <a:pt x="0" y="7"/>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0" name="Freeform 1514"/>
            <p:cNvSpPr/>
            <p:nvPr/>
          </p:nvSpPr>
          <p:spPr bwMode="auto">
            <a:xfrm>
              <a:off x="468313" y="4724401"/>
              <a:ext cx="134938" cy="157163"/>
            </a:xfrm>
            <a:custGeom>
              <a:avLst/>
              <a:gdLst>
                <a:gd name="T0" fmla="*/ 237 w 252"/>
                <a:gd name="T1" fmla="*/ 291 h 297"/>
                <a:gd name="T2" fmla="*/ 0 w 252"/>
                <a:gd name="T3" fmla="*/ 33 h 297"/>
                <a:gd name="T4" fmla="*/ 78 w 252"/>
                <a:gd name="T5" fmla="*/ 0 h 297"/>
                <a:gd name="T6" fmla="*/ 178 w 252"/>
                <a:gd name="T7" fmla="*/ 161 h 297"/>
                <a:gd name="T8" fmla="*/ 252 w 252"/>
                <a:gd name="T9" fmla="*/ 207 h 297"/>
                <a:gd name="T10" fmla="*/ 237 w 252"/>
                <a:gd name="T11" fmla="*/ 291 h 297"/>
              </a:gdLst>
              <a:ahLst/>
              <a:cxnLst>
                <a:cxn ang="0">
                  <a:pos x="T0" y="T1"/>
                </a:cxn>
                <a:cxn ang="0">
                  <a:pos x="T2" y="T3"/>
                </a:cxn>
                <a:cxn ang="0">
                  <a:pos x="T4" y="T5"/>
                </a:cxn>
                <a:cxn ang="0">
                  <a:pos x="T6" y="T7"/>
                </a:cxn>
                <a:cxn ang="0">
                  <a:pos x="T8" y="T9"/>
                </a:cxn>
                <a:cxn ang="0">
                  <a:pos x="T10" y="T11"/>
                </a:cxn>
              </a:cxnLst>
              <a:rect l="0" t="0" r="r" b="b"/>
              <a:pathLst>
                <a:path w="252" h="297">
                  <a:moveTo>
                    <a:pt x="237" y="291"/>
                  </a:moveTo>
                  <a:cubicBezTo>
                    <a:pt x="237" y="291"/>
                    <a:pt x="73" y="297"/>
                    <a:pt x="0" y="33"/>
                  </a:cubicBezTo>
                  <a:cubicBezTo>
                    <a:pt x="78" y="0"/>
                    <a:pt x="78" y="0"/>
                    <a:pt x="78" y="0"/>
                  </a:cubicBezTo>
                  <a:cubicBezTo>
                    <a:pt x="78" y="0"/>
                    <a:pt x="115" y="91"/>
                    <a:pt x="178" y="161"/>
                  </a:cubicBezTo>
                  <a:cubicBezTo>
                    <a:pt x="235" y="208"/>
                    <a:pt x="252" y="207"/>
                    <a:pt x="252" y="207"/>
                  </a:cubicBezTo>
                  <a:lnTo>
                    <a:pt x="237" y="29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1" name="Freeform 1515"/>
            <p:cNvSpPr/>
            <p:nvPr/>
          </p:nvSpPr>
          <p:spPr bwMode="auto">
            <a:xfrm>
              <a:off x="473076" y="4735514"/>
              <a:ext cx="115888" cy="138113"/>
            </a:xfrm>
            <a:custGeom>
              <a:avLst/>
              <a:gdLst>
                <a:gd name="T0" fmla="*/ 215 w 215"/>
                <a:gd name="T1" fmla="*/ 185 h 258"/>
                <a:gd name="T2" fmla="*/ 200 w 215"/>
                <a:gd name="T3" fmla="*/ 249 h 258"/>
                <a:gd name="T4" fmla="*/ 121 w 215"/>
                <a:gd name="T5" fmla="*/ 221 h 258"/>
                <a:gd name="T6" fmla="*/ 56 w 215"/>
                <a:gd name="T7" fmla="*/ 146 h 258"/>
                <a:gd name="T8" fmla="*/ 15 w 215"/>
                <a:gd name="T9" fmla="*/ 33 h 258"/>
                <a:gd name="T10" fmla="*/ 77 w 215"/>
                <a:gd name="T11" fmla="*/ 18 h 258"/>
                <a:gd name="T12" fmla="*/ 108 w 215"/>
                <a:gd name="T13" fmla="*/ 117 h 258"/>
                <a:gd name="T14" fmla="*/ 102 w 215"/>
                <a:gd name="T15" fmla="*/ 139 h 258"/>
                <a:gd name="T16" fmla="*/ 154 w 215"/>
                <a:gd name="T17" fmla="*/ 141 h 258"/>
                <a:gd name="T18" fmla="*/ 215 w 215"/>
                <a:gd name="T19" fmla="*/ 18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258">
                  <a:moveTo>
                    <a:pt x="215" y="185"/>
                  </a:moveTo>
                  <a:cubicBezTo>
                    <a:pt x="215" y="185"/>
                    <a:pt x="215" y="240"/>
                    <a:pt x="200" y="249"/>
                  </a:cubicBezTo>
                  <a:cubicBezTo>
                    <a:pt x="186" y="258"/>
                    <a:pt x="136" y="234"/>
                    <a:pt x="121" y="221"/>
                  </a:cubicBezTo>
                  <a:cubicBezTo>
                    <a:pt x="107" y="209"/>
                    <a:pt x="76" y="181"/>
                    <a:pt x="56" y="146"/>
                  </a:cubicBezTo>
                  <a:cubicBezTo>
                    <a:pt x="37" y="111"/>
                    <a:pt x="0" y="40"/>
                    <a:pt x="15" y="33"/>
                  </a:cubicBezTo>
                  <a:cubicBezTo>
                    <a:pt x="31" y="25"/>
                    <a:pt x="67" y="0"/>
                    <a:pt x="77" y="18"/>
                  </a:cubicBezTo>
                  <a:cubicBezTo>
                    <a:pt x="89" y="37"/>
                    <a:pt x="121" y="101"/>
                    <a:pt x="108" y="117"/>
                  </a:cubicBezTo>
                  <a:cubicBezTo>
                    <a:pt x="94" y="134"/>
                    <a:pt x="94" y="152"/>
                    <a:pt x="102" y="139"/>
                  </a:cubicBezTo>
                  <a:cubicBezTo>
                    <a:pt x="110" y="125"/>
                    <a:pt x="133" y="115"/>
                    <a:pt x="154" y="141"/>
                  </a:cubicBezTo>
                  <a:cubicBezTo>
                    <a:pt x="175" y="167"/>
                    <a:pt x="215" y="185"/>
                    <a:pt x="215" y="18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2" name="Freeform 1516"/>
            <p:cNvSpPr/>
            <p:nvPr/>
          </p:nvSpPr>
          <p:spPr bwMode="auto">
            <a:xfrm>
              <a:off x="430213" y="4641851"/>
              <a:ext cx="93663" cy="106363"/>
            </a:xfrm>
            <a:custGeom>
              <a:avLst/>
              <a:gdLst>
                <a:gd name="T0" fmla="*/ 86 w 174"/>
                <a:gd name="T1" fmla="*/ 199 h 199"/>
                <a:gd name="T2" fmla="*/ 37 w 174"/>
                <a:gd name="T3" fmla="*/ 165 h 199"/>
                <a:gd name="T4" fmla="*/ 1 w 174"/>
                <a:gd name="T5" fmla="*/ 80 h 199"/>
                <a:gd name="T6" fmla="*/ 23 w 174"/>
                <a:gd name="T7" fmla="*/ 53 h 199"/>
                <a:gd name="T8" fmla="*/ 62 w 174"/>
                <a:gd name="T9" fmla="*/ 30 h 199"/>
                <a:gd name="T10" fmla="*/ 87 w 174"/>
                <a:gd name="T11" fmla="*/ 1 h 199"/>
                <a:gd name="T12" fmla="*/ 113 w 174"/>
                <a:gd name="T13" fmla="*/ 45 h 199"/>
                <a:gd name="T14" fmla="*/ 125 w 174"/>
                <a:gd name="T15" fmla="*/ 77 h 199"/>
                <a:gd name="T16" fmla="*/ 144 w 174"/>
                <a:gd name="T17" fmla="*/ 50 h 199"/>
                <a:gd name="T18" fmla="*/ 167 w 174"/>
                <a:gd name="T19" fmla="*/ 64 h 199"/>
                <a:gd name="T20" fmla="*/ 153 w 174"/>
                <a:gd name="T21" fmla="*/ 97 h 199"/>
                <a:gd name="T22" fmla="*/ 146 w 174"/>
                <a:gd name="T23" fmla="*/ 154 h 199"/>
                <a:gd name="T24" fmla="*/ 86 w 174"/>
                <a:gd name="T2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9">
                  <a:moveTo>
                    <a:pt x="86" y="199"/>
                  </a:moveTo>
                  <a:cubicBezTo>
                    <a:pt x="86" y="199"/>
                    <a:pt x="54" y="196"/>
                    <a:pt x="37" y="165"/>
                  </a:cubicBezTo>
                  <a:cubicBezTo>
                    <a:pt x="20" y="135"/>
                    <a:pt x="3" y="94"/>
                    <a:pt x="1" y="80"/>
                  </a:cubicBezTo>
                  <a:cubicBezTo>
                    <a:pt x="0" y="67"/>
                    <a:pt x="10" y="41"/>
                    <a:pt x="23" y="53"/>
                  </a:cubicBezTo>
                  <a:cubicBezTo>
                    <a:pt x="24" y="28"/>
                    <a:pt x="40" y="12"/>
                    <a:pt x="62" y="30"/>
                  </a:cubicBezTo>
                  <a:cubicBezTo>
                    <a:pt x="66" y="2"/>
                    <a:pt x="79" y="0"/>
                    <a:pt x="87" y="1"/>
                  </a:cubicBezTo>
                  <a:cubicBezTo>
                    <a:pt x="95" y="2"/>
                    <a:pt x="110" y="35"/>
                    <a:pt x="113" y="45"/>
                  </a:cubicBezTo>
                  <a:cubicBezTo>
                    <a:pt x="116" y="56"/>
                    <a:pt x="125" y="77"/>
                    <a:pt x="125" y="77"/>
                  </a:cubicBezTo>
                  <a:cubicBezTo>
                    <a:pt x="125" y="77"/>
                    <a:pt x="135" y="54"/>
                    <a:pt x="144" y="50"/>
                  </a:cubicBezTo>
                  <a:cubicBezTo>
                    <a:pt x="154" y="46"/>
                    <a:pt x="174" y="41"/>
                    <a:pt x="167" y="64"/>
                  </a:cubicBezTo>
                  <a:cubicBezTo>
                    <a:pt x="159" y="86"/>
                    <a:pt x="153" y="97"/>
                    <a:pt x="153" y="97"/>
                  </a:cubicBezTo>
                  <a:cubicBezTo>
                    <a:pt x="153" y="97"/>
                    <a:pt x="164" y="131"/>
                    <a:pt x="146" y="154"/>
                  </a:cubicBezTo>
                  <a:cubicBezTo>
                    <a:pt x="117" y="194"/>
                    <a:pt x="86" y="199"/>
                    <a:pt x="86" y="1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3" name="Freeform 1517"/>
            <p:cNvSpPr/>
            <p:nvPr/>
          </p:nvSpPr>
          <p:spPr bwMode="auto">
            <a:xfrm>
              <a:off x="430213" y="4641851"/>
              <a:ext cx="93663" cy="106363"/>
            </a:xfrm>
            <a:custGeom>
              <a:avLst/>
              <a:gdLst>
                <a:gd name="T0" fmla="*/ 134 w 174"/>
                <a:gd name="T1" fmla="*/ 66 h 199"/>
                <a:gd name="T2" fmla="*/ 131 w 174"/>
                <a:gd name="T3" fmla="*/ 72 h 199"/>
                <a:gd name="T4" fmla="*/ 127 w 174"/>
                <a:gd name="T5" fmla="*/ 82 h 199"/>
                <a:gd name="T6" fmla="*/ 125 w 174"/>
                <a:gd name="T7" fmla="*/ 88 h 199"/>
                <a:gd name="T8" fmla="*/ 105 w 174"/>
                <a:gd name="T9" fmla="*/ 93 h 199"/>
                <a:gd name="T10" fmla="*/ 83 w 174"/>
                <a:gd name="T11" fmla="*/ 115 h 199"/>
                <a:gd name="T12" fmla="*/ 79 w 174"/>
                <a:gd name="T13" fmla="*/ 109 h 199"/>
                <a:gd name="T14" fmla="*/ 121 w 174"/>
                <a:gd name="T15" fmla="*/ 83 h 199"/>
                <a:gd name="T16" fmla="*/ 109 w 174"/>
                <a:gd name="T17" fmla="*/ 45 h 199"/>
                <a:gd name="T18" fmla="*/ 89 w 174"/>
                <a:gd name="T19" fmla="*/ 6 h 199"/>
                <a:gd name="T20" fmla="*/ 67 w 174"/>
                <a:gd name="T21" fmla="*/ 19 h 199"/>
                <a:gd name="T22" fmla="*/ 75 w 174"/>
                <a:gd name="T23" fmla="*/ 61 h 199"/>
                <a:gd name="T24" fmla="*/ 85 w 174"/>
                <a:gd name="T25" fmla="*/ 80 h 199"/>
                <a:gd name="T26" fmla="*/ 80 w 174"/>
                <a:gd name="T27" fmla="*/ 84 h 199"/>
                <a:gd name="T28" fmla="*/ 72 w 174"/>
                <a:gd name="T29" fmla="*/ 61 h 199"/>
                <a:gd name="T30" fmla="*/ 54 w 174"/>
                <a:gd name="T31" fmla="*/ 28 h 199"/>
                <a:gd name="T32" fmla="*/ 28 w 174"/>
                <a:gd name="T33" fmla="*/ 43 h 199"/>
                <a:gd name="T34" fmla="*/ 48 w 174"/>
                <a:gd name="T35" fmla="*/ 91 h 199"/>
                <a:gd name="T36" fmla="*/ 54 w 174"/>
                <a:gd name="T37" fmla="*/ 98 h 199"/>
                <a:gd name="T38" fmla="*/ 49 w 174"/>
                <a:gd name="T39" fmla="*/ 102 h 199"/>
                <a:gd name="T40" fmla="*/ 33 w 174"/>
                <a:gd name="T41" fmla="*/ 75 h 199"/>
                <a:gd name="T42" fmla="*/ 19 w 174"/>
                <a:gd name="T43" fmla="*/ 53 h 199"/>
                <a:gd name="T44" fmla="*/ 4 w 174"/>
                <a:gd name="T45" fmla="*/ 74 h 199"/>
                <a:gd name="T46" fmla="*/ 15 w 174"/>
                <a:gd name="T47" fmla="*/ 113 h 199"/>
                <a:gd name="T48" fmla="*/ 26 w 174"/>
                <a:gd name="T49" fmla="*/ 123 h 199"/>
                <a:gd name="T50" fmla="*/ 30 w 174"/>
                <a:gd name="T51" fmla="*/ 125 h 199"/>
                <a:gd name="T52" fmla="*/ 36 w 174"/>
                <a:gd name="T53" fmla="*/ 159 h 199"/>
                <a:gd name="T54" fmla="*/ 61 w 174"/>
                <a:gd name="T55" fmla="*/ 185 h 199"/>
                <a:gd name="T56" fmla="*/ 95 w 174"/>
                <a:gd name="T57" fmla="*/ 192 h 199"/>
                <a:gd name="T58" fmla="*/ 86 w 174"/>
                <a:gd name="T59" fmla="*/ 199 h 199"/>
                <a:gd name="T60" fmla="*/ 37 w 174"/>
                <a:gd name="T61" fmla="*/ 165 h 199"/>
                <a:gd name="T62" fmla="*/ 1 w 174"/>
                <a:gd name="T63" fmla="*/ 80 h 199"/>
                <a:gd name="T64" fmla="*/ 23 w 174"/>
                <a:gd name="T65" fmla="*/ 53 h 199"/>
                <a:gd name="T66" fmla="*/ 62 w 174"/>
                <a:gd name="T67" fmla="*/ 30 h 199"/>
                <a:gd name="T68" fmla="*/ 87 w 174"/>
                <a:gd name="T69" fmla="*/ 1 h 199"/>
                <a:gd name="T70" fmla="*/ 113 w 174"/>
                <a:gd name="T71" fmla="*/ 45 h 199"/>
                <a:gd name="T72" fmla="*/ 125 w 174"/>
                <a:gd name="T73" fmla="*/ 77 h 199"/>
                <a:gd name="T74" fmla="*/ 144 w 174"/>
                <a:gd name="T75" fmla="*/ 50 h 199"/>
                <a:gd name="T76" fmla="*/ 167 w 174"/>
                <a:gd name="T77" fmla="*/ 64 h 199"/>
                <a:gd name="T78" fmla="*/ 153 w 174"/>
                <a:gd name="T79" fmla="*/ 97 h 199"/>
                <a:gd name="T80" fmla="*/ 146 w 174"/>
                <a:gd name="T81" fmla="*/ 154 h 199"/>
                <a:gd name="T82" fmla="*/ 143 w 174"/>
                <a:gd name="T83" fmla="*/ 156 h 199"/>
                <a:gd name="T84" fmla="*/ 149 w 174"/>
                <a:gd name="T85" fmla="*/ 100 h 199"/>
                <a:gd name="T86" fmla="*/ 157 w 174"/>
                <a:gd name="T87" fmla="*/ 79 h 199"/>
                <a:gd name="T88" fmla="*/ 165 w 174"/>
                <a:gd name="T89" fmla="*/ 54 h 199"/>
                <a:gd name="T90" fmla="*/ 156 w 174"/>
                <a:gd name="T91" fmla="*/ 51 h 199"/>
                <a:gd name="T92" fmla="*/ 143 w 174"/>
                <a:gd name="T93" fmla="*/ 55 h 199"/>
                <a:gd name="T94" fmla="*/ 134 w 174"/>
                <a:gd name="T95" fmla="*/ 6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9">
                  <a:moveTo>
                    <a:pt x="134" y="66"/>
                  </a:moveTo>
                  <a:cubicBezTo>
                    <a:pt x="133" y="68"/>
                    <a:pt x="132" y="70"/>
                    <a:pt x="131" y="72"/>
                  </a:cubicBezTo>
                  <a:cubicBezTo>
                    <a:pt x="129" y="75"/>
                    <a:pt x="128" y="78"/>
                    <a:pt x="127" y="82"/>
                  </a:cubicBezTo>
                  <a:cubicBezTo>
                    <a:pt x="126" y="84"/>
                    <a:pt x="125" y="86"/>
                    <a:pt x="125" y="88"/>
                  </a:cubicBezTo>
                  <a:cubicBezTo>
                    <a:pt x="125" y="92"/>
                    <a:pt x="117" y="87"/>
                    <a:pt x="105" y="93"/>
                  </a:cubicBezTo>
                  <a:cubicBezTo>
                    <a:pt x="94" y="98"/>
                    <a:pt x="86" y="109"/>
                    <a:pt x="83" y="115"/>
                  </a:cubicBezTo>
                  <a:cubicBezTo>
                    <a:pt x="80" y="121"/>
                    <a:pt x="75" y="116"/>
                    <a:pt x="79" y="109"/>
                  </a:cubicBezTo>
                  <a:cubicBezTo>
                    <a:pt x="84" y="103"/>
                    <a:pt x="97" y="85"/>
                    <a:pt x="121" y="83"/>
                  </a:cubicBezTo>
                  <a:cubicBezTo>
                    <a:pt x="122" y="77"/>
                    <a:pt x="112" y="54"/>
                    <a:pt x="109" y="45"/>
                  </a:cubicBezTo>
                  <a:cubicBezTo>
                    <a:pt x="106" y="36"/>
                    <a:pt x="93" y="9"/>
                    <a:pt x="89" y="6"/>
                  </a:cubicBezTo>
                  <a:cubicBezTo>
                    <a:pt x="85" y="2"/>
                    <a:pt x="70" y="6"/>
                    <a:pt x="67" y="19"/>
                  </a:cubicBezTo>
                  <a:cubicBezTo>
                    <a:pt x="65" y="32"/>
                    <a:pt x="72" y="53"/>
                    <a:pt x="75" y="61"/>
                  </a:cubicBezTo>
                  <a:cubicBezTo>
                    <a:pt x="79" y="69"/>
                    <a:pt x="85" y="80"/>
                    <a:pt x="85" y="80"/>
                  </a:cubicBezTo>
                  <a:cubicBezTo>
                    <a:pt x="80" y="84"/>
                    <a:pt x="80" y="84"/>
                    <a:pt x="80" y="84"/>
                  </a:cubicBezTo>
                  <a:cubicBezTo>
                    <a:pt x="80" y="84"/>
                    <a:pt x="77" y="74"/>
                    <a:pt x="72" y="61"/>
                  </a:cubicBezTo>
                  <a:cubicBezTo>
                    <a:pt x="67" y="49"/>
                    <a:pt x="66" y="35"/>
                    <a:pt x="54" y="28"/>
                  </a:cubicBezTo>
                  <a:cubicBezTo>
                    <a:pt x="43" y="20"/>
                    <a:pt x="29" y="31"/>
                    <a:pt x="28" y="43"/>
                  </a:cubicBezTo>
                  <a:cubicBezTo>
                    <a:pt x="26" y="55"/>
                    <a:pt x="40" y="82"/>
                    <a:pt x="48" y="91"/>
                  </a:cubicBezTo>
                  <a:cubicBezTo>
                    <a:pt x="52" y="96"/>
                    <a:pt x="54" y="98"/>
                    <a:pt x="54" y="98"/>
                  </a:cubicBezTo>
                  <a:cubicBezTo>
                    <a:pt x="49" y="102"/>
                    <a:pt x="49" y="102"/>
                    <a:pt x="49" y="102"/>
                  </a:cubicBezTo>
                  <a:cubicBezTo>
                    <a:pt x="49" y="102"/>
                    <a:pt x="38" y="83"/>
                    <a:pt x="33" y="75"/>
                  </a:cubicBezTo>
                  <a:cubicBezTo>
                    <a:pt x="29" y="67"/>
                    <a:pt x="24" y="56"/>
                    <a:pt x="19" y="53"/>
                  </a:cubicBezTo>
                  <a:cubicBezTo>
                    <a:pt x="14" y="50"/>
                    <a:pt x="5" y="64"/>
                    <a:pt x="4" y="74"/>
                  </a:cubicBezTo>
                  <a:cubicBezTo>
                    <a:pt x="4" y="74"/>
                    <a:pt x="0" y="83"/>
                    <a:pt x="15" y="113"/>
                  </a:cubicBezTo>
                  <a:cubicBezTo>
                    <a:pt x="18" y="119"/>
                    <a:pt x="22" y="125"/>
                    <a:pt x="26" y="123"/>
                  </a:cubicBezTo>
                  <a:cubicBezTo>
                    <a:pt x="29" y="120"/>
                    <a:pt x="33" y="120"/>
                    <a:pt x="30" y="125"/>
                  </a:cubicBezTo>
                  <a:cubicBezTo>
                    <a:pt x="27" y="129"/>
                    <a:pt x="32" y="152"/>
                    <a:pt x="36" y="159"/>
                  </a:cubicBezTo>
                  <a:cubicBezTo>
                    <a:pt x="42" y="167"/>
                    <a:pt x="46" y="181"/>
                    <a:pt x="61" y="185"/>
                  </a:cubicBezTo>
                  <a:cubicBezTo>
                    <a:pt x="72" y="189"/>
                    <a:pt x="85" y="192"/>
                    <a:pt x="95" y="192"/>
                  </a:cubicBezTo>
                  <a:cubicBezTo>
                    <a:pt x="89" y="196"/>
                    <a:pt x="86" y="199"/>
                    <a:pt x="86" y="199"/>
                  </a:cubicBezTo>
                  <a:cubicBezTo>
                    <a:pt x="86" y="199"/>
                    <a:pt x="54" y="196"/>
                    <a:pt x="37" y="165"/>
                  </a:cubicBezTo>
                  <a:cubicBezTo>
                    <a:pt x="20" y="135"/>
                    <a:pt x="3" y="94"/>
                    <a:pt x="1" y="80"/>
                  </a:cubicBezTo>
                  <a:cubicBezTo>
                    <a:pt x="0" y="67"/>
                    <a:pt x="10" y="41"/>
                    <a:pt x="23" y="53"/>
                  </a:cubicBezTo>
                  <a:cubicBezTo>
                    <a:pt x="24" y="28"/>
                    <a:pt x="40" y="12"/>
                    <a:pt x="62" y="30"/>
                  </a:cubicBezTo>
                  <a:cubicBezTo>
                    <a:pt x="66" y="2"/>
                    <a:pt x="79" y="0"/>
                    <a:pt x="87" y="1"/>
                  </a:cubicBezTo>
                  <a:cubicBezTo>
                    <a:pt x="95" y="2"/>
                    <a:pt x="110" y="35"/>
                    <a:pt x="113" y="45"/>
                  </a:cubicBezTo>
                  <a:cubicBezTo>
                    <a:pt x="116" y="56"/>
                    <a:pt x="125" y="77"/>
                    <a:pt x="125" y="77"/>
                  </a:cubicBezTo>
                  <a:cubicBezTo>
                    <a:pt x="125" y="77"/>
                    <a:pt x="135" y="54"/>
                    <a:pt x="144" y="50"/>
                  </a:cubicBezTo>
                  <a:cubicBezTo>
                    <a:pt x="154" y="46"/>
                    <a:pt x="174" y="41"/>
                    <a:pt x="167" y="64"/>
                  </a:cubicBezTo>
                  <a:cubicBezTo>
                    <a:pt x="159" y="86"/>
                    <a:pt x="153" y="97"/>
                    <a:pt x="153" y="97"/>
                  </a:cubicBezTo>
                  <a:cubicBezTo>
                    <a:pt x="153" y="97"/>
                    <a:pt x="164" y="131"/>
                    <a:pt x="146" y="154"/>
                  </a:cubicBezTo>
                  <a:cubicBezTo>
                    <a:pt x="145" y="154"/>
                    <a:pt x="144" y="155"/>
                    <a:pt x="143" y="156"/>
                  </a:cubicBezTo>
                  <a:cubicBezTo>
                    <a:pt x="149" y="142"/>
                    <a:pt x="156" y="116"/>
                    <a:pt x="149" y="100"/>
                  </a:cubicBezTo>
                  <a:cubicBezTo>
                    <a:pt x="147" y="95"/>
                    <a:pt x="155" y="86"/>
                    <a:pt x="157" y="79"/>
                  </a:cubicBezTo>
                  <a:cubicBezTo>
                    <a:pt x="160" y="73"/>
                    <a:pt x="167" y="59"/>
                    <a:pt x="165" y="54"/>
                  </a:cubicBezTo>
                  <a:cubicBezTo>
                    <a:pt x="164" y="51"/>
                    <a:pt x="158" y="51"/>
                    <a:pt x="156" y="51"/>
                  </a:cubicBezTo>
                  <a:cubicBezTo>
                    <a:pt x="152" y="51"/>
                    <a:pt x="147" y="52"/>
                    <a:pt x="143" y="55"/>
                  </a:cubicBezTo>
                  <a:cubicBezTo>
                    <a:pt x="139" y="57"/>
                    <a:pt x="136" y="62"/>
                    <a:pt x="134"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4" name="Freeform 1518"/>
            <p:cNvSpPr/>
            <p:nvPr/>
          </p:nvSpPr>
          <p:spPr bwMode="auto">
            <a:xfrm>
              <a:off x="461963" y="4722814"/>
              <a:ext cx="55563" cy="28575"/>
            </a:xfrm>
            <a:custGeom>
              <a:avLst/>
              <a:gdLst>
                <a:gd name="T0" fmla="*/ 90 w 104"/>
                <a:gd name="T1" fmla="*/ 0 h 54"/>
                <a:gd name="T2" fmla="*/ 0 w 104"/>
                <a:gd name="T3" fmla="*/ 37 h 54"/>
                <a:gd name="T4" fmla="*/ 21 w 104"/>
                <a:gd name="T5" fmla="*/ 54 h 54"/>
                <a:gd name="T6" fmla="*/ 97 w 104"/>
                <a:gd name="T7" fmla="*/ 20 h 54"/>
                <a:gd name="T8" fmla="*/ 90 w 104"/>
                <a:gd name="T9" fmla="*/ 0 h 54"/>
              </a:gdLst>
              <a:ahLst/>
              <a:cxnLst>
                <a:cxn ang="0">
                  <a:pos x="T0" y="T1"/>
                </a:cxn>
                <a:cxn ang="0">
                  <a:pos x="T2" y="T3"/>
                </a:cxn>
                <a:cxn ang="0">
                  <a:pos x="T4" y="T5"/>
                </a:cxn>
                <a:cxn ang="0">
                  <a:pos x="T6" y="T7"/>
                </a:cxn>
                <a:cxn ang="0">
                  <a:pos x="T8" y="T9"/>
                </a:cxn>
              </a:cxnLst>
              <a:rect l="0" t="0" r="r" b="b"/>
              <a:pathLst>
                <a:path w="104" h="54">
                  <a:moveTo>
                    <a:pt x="90" y="0"/>
                  </a:moveTo>
                  <a:cubicBezTo>
                    <a:pt x="90" y="0"/>
                    <a:pt x="64" y="29"/>
                    <a:pt x="0" y="37"/>
                  </a:cubicBezTo>
                  <a:cubicBezTo>
                    <a:pt x="3" y="53"/>
                    <a:pt x="21" y="54"/>
                    <a:pt x="21" y="54"/>
                  </a:cubicBezTo>
                  <a:cubicBezTo>
                    <a:pt x="21" y="54"/>
                    <a:pt x="58" y="51"/>
                    <a:pt x="97" y="20"/>
                  </a:cubicBezTo>
                  <a:cubicBezTo>
                    <a:pt x="104" y="6"/>
                    <a:pt x="90" y="0"/>
                    <a:pt x="90"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5" name="Freeform 1519"/>
            <p:cNvSpPr/>
            <p:nvPr/>
          </p:nvSpPr>
          <p:spPr bwMode="auto">
            <a:xfrm>
              <a:off x="665163" y="4724401"/>
              <a:ext cx="134938" cy="157163"/>
            </a:xfrm>
            <a:custGeom>
              <a:avLst/>
              <a:gdLst>
                <a:gd name="T0" fmla="*/ 15 w 251"/>
                <a:gd name="T1" fmla="*/ 291 h 297"/>
                <a:gd name="T2" fmla="*/ 251 w 251"/>
                <a:gd name="T3" fmla="*/ 33 h 297"/>
                <a:gd name="T4" fmla="*/ 173 w 251"/>
                <a:gd name="T5" fmla="*/ 0 h 297"/>
                <a:gd name="T6" fmla="*/ 73 w 251"/>
                <a:gd name="T7" fmla="*/ 161 h 297"/>
                <a:gd name="T8" fmla="*/ 0 w 251"/>
                <a:gd name="T9" fmla="*/ 207 h 297"/>
                <a:gd name="T10" fmla="*/ 15 w 251"/>
                <a:gd name="T11" fmla="*/ 291 h 297"/>
              </a:gdLst>
              <a:ahLst/>
              <a:cxnLst>
                <a:cxn ang="0">
                  <a:pos x="T0" y="T1"/>
                </a:cxn>
                <a:cxn ang="0">
                  <a:pos x="T2" y="T3"/>
                </a:cxn>
                <a:cxn ang="0">
                  <a:pos x="T4" y="T5"/>
                </a:cxn>
                <a:cxn ang="0">
                  <a:pos x="T6" y="T7"/>
                </a:cxn>
                <a:cxn ang="0">
                  <a:pos x="T8" y="T9"/>
                </a:cxn>
                <a:cxn ang="0">
                  <a:pos x="T10" y="T11"/>
                </a:cxn>
              </a:cxnLst>
              <a:rect l="0" t="0" r="r" b="b"/>
              <a:pathLst>
                <a:path w="251" h="297">
                  <a:moveTo>
                    <a:pt x="15" y="291"/>
                  </a:moveTo>
                  <a:cubicBezTo>
                    <a:pt x="15" y="291"/>
                    <a:pt x="179" y="297"/>
                    <a:pt x="251" y="33"/>
                  </a:cubicBezTo>
                  <a:cubicBezTo>
                    <a:pt x="173" y="0"/>
                    <a:pt x="173" y="0"/>
                    <a:pt x="173" y="0"/>
                  </a:cubicBezTo>
                  <a:cubicBezTo>
                    <a:pt x="173" y="0"/>
                    <a:pt x="137" y="91"/>
                    <a:pt x="73" y="161"/>
                  </a:cubicBezTo>
                  <a:cubicBezTo>
                    <a:pt x="16" y="208"/>
                    <a:pt x="0" y="207"/>
                    <a:pt x="0" y="207"/>
                  </a:cubicBezTo>
                  <a:lnTo>
                    <a:pt x="15" y="29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6" name="Freeform 1520"/>
            <p:cNvSpPr/>
            <p:nvPr/>
          </p:nvSpPr>
          <p:spPr bwMode="auto">
            <a:xfrm>
              <a:off x="679451" y="4735514"/>
              <a:ext cx="115888" cy="138113"/>
            </a:xfrm>
            <a:custGeom>
              <a:avLst/>
              <a:gdLst>
                <a:gd name="T0" fmla="*/ 0 w 216"/>
                <a:gd name="T1" fmla="*/ 185 h 258"/>
                <a:gd name="T2" fmla="*/ 15 w 216"/>
                <a:gd name="T3" fmla="*/ 249 h 258"/>
                <a:gd name="T4" fmla="*/ 94 w 216"/>
                <a:gd name="T5" fmla="*/ 221 h 258"/>
                <a:gd name="T6" fmla="*/ 159 w 216"/>
                <a:gd name="T7" fmla="*/ 146 h 258"/>
                <a:gd name="T8" fmla="*/ 200 w 216"/>
                <a:gd name="T9" fmla="*/ 33 h 258"/>
                <a:gd name="T10" fmla="*/ 138 w 216"/>
                <a:gd name="T11" fmla="*/ 18 h 258"/>
                <a:gd name="T12" fmla="*/ 108 w 216"/>
                <a:gd name="T13" fmla="*/ 117 h 258"/>
                <a:gd name="T14" fmla="*/ 113 w 216"/>
                <a:gd name="T15" fmla="*/ 139 h 258"/>
                <a:gd name="T16" fmla="*/ 62 w 216"/>
                <a:gd name="T17" fmla="*/ 141 h 258"/>
                <a:gd name="T18" fmla="*/ 0 w 216"/>
                <a:gd name="T19" fmla="*/ 18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58">
                  <a:moveTo>
                    <a:pt x="0" y="185"/>
                  </a:moveTo>
                  <a:cubicBezTo>
                    <a:pt x="0" y="185"/>
                    <a:pt x="0" y="240"/>
                    <a:pt x="15" y="249"/>
                  </a:cubicBezTo>
                  <a:cubicBezTo>
                    <a:pt x="30" y="258"/>
                    <a:pt x="79" y="234"/>
                    <a:pt x="94" y="221"/>
                  </a:cubicBezTo>
                  <a:cubicBezTo>
                    <a:pt x="109" y="209"/>
                    <a:pt x="140" y="181"/>
                    <a:pt x="159" y="146"/>
                  </a:cubicBezTo>
                  <a:cubicBezTo>
                    <a:pt x="178" y="111"/>
                    <a:pt x="216" y="40"/>
                    <a:pt x="200" y="33"/>
                  </a:cubicBezTo>
                  <a:cubicBezTo>
                    <a:pt x="184" y="25"/>
                    <a:pt x="148" y="0"/>
                    <a:pt x="138" y="18"/>
                  </a:cubicBezTo>
                  <a:cubicBezTo>
                    <a:pt x="127" y="37"/>
                    <a:pt x="94" y="101"/>
                    <a:pt x="108" y="117"/>
                  </a:cubicBezTo>
                  <a:cubicBezTo>
                    <a:pt x="122" y="134"/>
                    <a:pt x="122" y="152"/>
                    <a:pt x="113" y="139"/>
                  </a:cubicBezTo>
                  <a:cubicBezTo>
                    <a:pt x="105" y="125"/>
                    <a:pt x="83" y="115"/>
                    <a:pt x="62" y="141"/>
                  </a:cubicBezTo>
                  <a:cubicBezTo>
                    <a:pt x="40" y="167"/>
                    <a:pt x="0" y="185"/>
                    <a:pt x="0" y="18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7" name="Freeform 1521"/>
            <p:cNvSpPr/>
            <p:nvPr/>
          </p:nvSpPr>
          <p:spPr bwMode="auto">
            <a:xfrm>
              <a:off x="744538" y="4641851"/>
              <a:ext cx="93663" cy="106363"/>
            </a:xfrm>
            <a:custGeom>
              <a:avLst/>
              <a:gdLst>
                <a:gd name="T0" fmla="*/ 89 w 175"/>
                <a:gd name="T1" fmla="*/ 199 h 199"/>
                <a:gd name="T2" fmla="*/ 137 w 175"/>
                <a:gd name="T3" fmla="*/ 165 h 199"/>
                <a:gd name="T4" fmla="*/ 173 w 175"/>
                <a:gd name="T5" fmla="*/ 80 h 199"/>
                <a:gd name="T6" fmla="*/ 151 w 175"/>
                <a:gd name="T7" fmla="*/ 53 h 199"/>
                <a:gd name="T8" fmla="*/ 112 w 175"/>
                <a:gd name="T9" fmla="*/ 30 h 199"/>
                <a:gd name="T10" fmla="*/ 87 w 175"/>
                <a:gd name="T11" fmla="*/ 1 h 199"/>
                <a:gd name="T12" fmla="*/ 62 w 175"/>
                <a:gd name="T13" fmla="*/ 45 h 199"/>
                <a:gd name="T14" fmla="*/ 49 w 175"/>
                <a:gd name="T15" fmla="*/ 77 h 199"/>
                <a:gd name="T16" fmla="*/ 30 w 175"/>
                <a:gd name="T17" fmla="*/ 50 h 199"/>
                <a:gd name="T18" fmla="*/ 8 w 175"/>
                <a:gd name="T19" fmla="*/ 64 h 199"/>
                <a:gd name="T20" fmla="*/ 21 w 175"/>
                <a:gd name="T21" fmla="*/ 97 h 199"/>
                <a:gd name="T22" fmla="*/ 28 w 175"/>
                <a:gd name="T23" fmla="*/ 154 h 199"/>
                <a:gd name="T24" fmla="*/ 89 w 175"/>
                <a:gd name="T2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199">
                  <a:moveTo>
                    <a:pt x="89" y="199"/>
                  </a:moveTo>
                  <a:cubicBezTo>
                    <a:pt x="89" y="199"/>
                    <a:pt x="120" y="196"/>
                    <a:pt x="137" y="165"/>
                  </a:cubicBezTo>
                  <a:cubicBezTo>
                    <a:pt x="154" y="135"/>
                    <a:pt x="172" y="94"/>
                    <a:pt x="173" y="80"/>
                  </a:cubicBezTo>
                  <a:cubicBezTo>
                    <a:pt x="175" y="67"/>
                    <a:pt x="165" y="41"/>
                    <a:pt x="151" y="53"/>
                  </a:cubicBezTo>
                  <a:cubicBezTo>
                    <a:pt x="150" y="28"/>
                    <a:pt x="135" y="12"/>
                    <a:pt x="112" y="30"/>
                  </a:cubicBezTo>
                  <a:cubicBezTo>
                    <a:pt x="109" y="2"/>
                    <a:pt x="96" y="0"/>
                    <a:pt x="87" y="1"/>
                  </a:cubicBezTo>
                  <a:cubicBezTo>
                    <a:pt x="79" y="2"/>
                    <a:pt x="65" y="35"/>
                    <a:pt x="62" y="45"/>
                  </a:cubicBezTo>
                  <a:cubicBezTo>
                    <a:pt x="59" y="56"/>
                    <a:pt x="49" y="77"/>
                    <a:pt x="49" y="77"/>
                  </a:cubicBezTo>
                  <a:cubicBezTo>
                    <a:pt x="49" y="77"/>
                    <a:pt x="40" y="54"/>
                    <a:pt x="30" y="50"/>
                  </a:cubicBezTo>
                  <a:cubicBezTo>
                    <a:pt x="20" y="46"/>
                    <a:pt x="0" y="41"/>
                    <a:pt x="8" y="64"/>
                  </a:cubicBezTo>
                  <a:cubicBezTo>
                    <a:pt x="16" y="86"/>
                    <a:pt x="21" y="97"/>
                    <a:pt x="21" y="97"/>
                  </a:cubicBezTo>
                  <a:cubicBezTo>
                    <a:pt x="21" y="97"/>
                    <a:pt x="11" y="131"/>
                    <a:pt x="28" y="154"/>
                  </a:cubicBezTo>
                  <a:cubicBezTo>
                    <a:pt x="58" y="194"/>
                    <a:pt x="89" y="199"/>
                    <a:pt x="89" y="1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8" name="Freeform 1522"/>
            <p:cNvSpPr/>
            <p:nvPr/>
          </p:nvSpPr>
          <p:spPr bwMode="auto">
            <a:xfrm>
              <a:off x="744538" y="4641851"/>
              <a:ext cx="93663" cy="106363"/>
            </a:xfrm>
            <a:custGeom>
              <a:avLst/>
              <a:gdLst>
                <a:gd name="T0" fmla="*/ 41 w 175"/>
                <a:gd name="T1" fmla="*/ 66 h 199"/>
                <a:gd name="T2" fmla="*/ 44 w 175"/>
                <a:gd name="T3" fmla="*/ 72 h 199"/>
                <a:gd name="T4" fmla="*/ 48 w 175"/>
                <a:gd name="T5" fmla="*/ 82 h 199"/>
                <a:gd name="T6" fmla="*/ 50 w 175"/>
                <a:gd name="T7" fmla="*/ 88 h 199"/>
                <a:gd name="T8" fmla="*/ 69 w 175"/>
                <a:gd name="T9" fmla="*/ 93 h 199"/>
                <a:gd name="T10" fmla="*/ 91 w 175"/>
                <a:gd name="T11" fmla="*/ 115 h 199"/>
                <a:gd name="T12" fmla="*/ 95 w 175"/>
                <a:gd name="T13" fmla="*/ 109 h 199"/>
                <a:gd name="T14" fmla="*/ 54 w 175"/>
                <a:gd name="T15" fmla="*/ 83 h 199"/>
                <a:gd name="T16" fmla="*/ 66 w 175"/>
                <a:gd name="T17" fmla="*/ 45 h 199"/>
                <a:gd name="T18" fmla="*/ 85 w 175"/>
                <a:gd name="T19" fmla="*/ 6 h 199"/>
                <a:gd name="T20" fmla="*/ 107 w 175"/>
                <a:gd name="T21" fmla="*/ 19 h 199"/>
                <a:gd name="T22" fmla="*/ 99 w 175"/>
                <a:gd name="T23" fmla="*/ 61 h 199"/>
                <a:gd name="T24" fmla="*/ 89 w 175"/>
                <a:gd name="T25" fmla="*/ 80 h 199"/>
                <a:gd name="T26" fmla="*/ 95 w 175"/>
                <a:gd name="T27" fmla="*/ 84 h 199"/>
                <a:gd name="T28" fmla="*/ 103 w 175"/>
                <a:gd name="T29" fmla="*/ 61 h 199"/>
                <a:gd name="T30" fmla="*/ 120 w 175"/>
                <a:gd name="T31" fmla="*/ 28 h 199"/>
                <a:gd name="T32" fmla="*/ 147 w 175"/>
                <a:gd name="T33" fmla="*/ 43 h 199"/>
                <a:gd name="T34" fmla="*/ 127 w 175"/>
                <a:gd name="T35" fmla="*/ 91 h 199"/>
                <a:gd name="T36" fmla="*/ 120 w 175"/>
                <a:gd name="T37" fmla="*/ 98 h 199"/>
                <a:gd name="T38" fmla="*/ 125 w 175"/>
                <a:gd name="T39" fmla="*/ 102 h 199"/>
                <a:gd name="T40" fmla="*/ 141 w 175"/>
                <a:gd name="T41" fmla="*/ 75 h 199"/>
                <a:gd name="T42" fmla="*/ 156 w 175"/>
                <a:gd name="T43" fmla="*/ 53 h 199"/>
                <a:gd name="T44" fmla="*/ 170 w 175"/>
                <a:gd name="T45" fmla="*/ 74 h 199"/>
                <a:gd name="T46" fmla="*/ 159 w 175"/>
                <a:gd name="T47" fmla="*/ 113 h 199"/>
                <a:gd name="T48" fmla="*/ 149 w 175"/>
                <a:gd name="T49" fmla="*/ 123 h 199"/>
                <a:gd name="T50" fmla="*/ 145 w 175"/>
                <a:gd name="T51" fmla="*/ 125 h 199"/>
                <a:gd name="T52" fmla="*/ 138 w 175"/>
                <a:gd name="T53" fmla="*/ 159 h 199"/>
                <a:gd name="T54" fmla="*/ 113 w 175"/>
                <a:gd name="T55" fmla="*/ 185 h 199"/>
                <a:gd name="T56" fmla="*/ 79 w 175"/>
                <a:gd name="T57" fmla="*/ 192 h 199"/>
                <a:gd name="T58" fmla="*/ 89 w 175"/>
                <a:gd name="T59" fmla="*/ 199 h 199"/>
                <a:gd name="T60" fmla="*/ 137 w 175"/>
                <a:gd name="T61" fmla="*/ 165 h 199"/>
                <a:gd name="T62" fmla="*/ 173 w 175"/>
                <a:gd name="T63" fmla="*/ 80 h 199"/>
                <a:gd name="T64" fmla="*/ 151 w 175"/>
                <a:gd name="T65" fmla="*/ 53 h 199"/>
                <a:gd name="T66" fmla="*/ 112 w 175"/>
                <a:gd name="T67" fmla="*/ 30 h 199"/>
                <a:gd name="T68" fmla="*/ 87 w 175"/>
                <a:gd name="T69" fmla="*/ 1 h 199"/>
                <a:gd name="T70" fmla="*/ 62 w 175"/>
                <a:gd name="T71" fmla="*/ 45 h 199"/>
                <a:gd name="T72" fmla="*/ 49 w 175"/>
                <a:gd name="T73" fmla="*/ 77 h 199"/>
                <a:gd name="T74" fmla="*/ 30 w 175"/>
                <a:gd name="T75" fmla="*/ 50 h 199"/>
                <a:gd name="T76" fmla="*/ 8 w 175"/>
                <a:gd name="T77" fmla="*/ 64 h 199"/>
                <a:gd name="T78" fmla="*/ 21 w 175"/>
                <a:gd name="T79" fmla="*/ 97 h 199"/>
                <a:gd name="T80" fmla="*/ 28 w 175"/>
                <a:gd name="T81" fmla="*/ 154 h 199"/>
                <a:gd name="T82" fmla="*/ 31 w 175"/>
                <a:gd name="T83" fmla="*/ 156 h 199"/>
                <a:gd name="T84" fmla="*/ 25 w 175"/>
                <a:gd name="T85" fmla="*/ 100 h 199"/>
                <a:gd name="T86" fmla="*/ 17 w 175"/>
                <a:gd name="T87" fmla="*/ 79 h 199"/>
                <a:gd name="T88" fmla="*/ 10 w 175"/>
                <a:gd name="T89" fmla="*/ 54 h 199"/>
                <a:gd name="T90" fmla="*/ 18 w 175"/>
                <a:gd name="T91" fmla="*/ 51 h 199"/>
                <a:gd name="T92" fmla="*/ 31 w 175"/>
                <a:gd name="T93" fmla="*/ 55 h 199"/>
                <a:gd name="T94" fmla="*/ 41 w 175"/>
                <a:gd name="T95" fmla="*/ 6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9">
                  <a:moveTo>
                    <a:pt x="41" y="66"/>
                  </a:moveTo>
                  <a:cubicBezTo>
                    <a:pt x="42" y="68"/>
                    <a:pt x="43" y="70"/>
                    <a:pt x="44" y="72"/>
                  </a:cubicBezTo>
                  <a:cubicBezTo>
                    <a:pt x="45" y="75"/>
                    <a:pt x="47" y="78"/>
                    <a:pt x="48" y="82"/>
                  </a:cubicBezTo>
                  <a:cubicBezTo>
                    <a:pt x="49" y="84"/>
                    <a:pt x="49" y="86"/>
                    <a:pt x="50" y="88"/>
                  </a:cubicBezTo>
                  <a:cubicBezTo>
                    <a:pt x="50" y="92"/>
                    <a:pt x="58" y="87"/>
                    <a:pt x="69" y="93"/>
                  </a:cubicBezTo>
                  <a:cubicBezTo>
                    <a:pt x="80" y="98"/>
                    <a:pt x="89" y="109"/>
                    <a:pt x="91" y="115"/>
                  </a:cubicBezTo>
                  <a:cubicBezTo>
                    <a:pt x="94" y="121"/>
                    <a:pt x="99" y="116"/>
                    <a:pt x="95" y="109"/>
                  </a:cubicBezTo>
                  <a:cubicBezTo>
                    <a:pt x="91" y="103"/>
                    <a:pt x="78" y="85"/>
                    <a:pt x="54" y="83"/>
                  </a:cubicBezTo>
                  <a:cubicBezTo>
                    <a:pt x="52" y="77"/>
                    <a:pt x="63" y="54"/>
                    <a:pt x="66" y="45"/>
                  </a:cubicBezTo>
                  <a:cubicBezTo>
                    <a:pt x="69" y="36"/>
                    <a:pt x="81" y="9"/>
                    <a:pt x="85" y="6"/>
                  </a:cubicBezTo>
                  <a:cubicBezTo>
                    <a:pt x="89" y="2"/>
                    <a:pt x="105" y="6"/>
                    <a:pt x="107" y="19"/>
                  </a:cubicBezTo>
                  <a:cubicBezTo>
                    <a:pt x="110" y="32"/>
                    <a:pt x="102" y="53"/>
                    <a:pt x="99" y="61"/>
                  </a:cubicBezTo>
                  <a:cubicBezTo>
                    <a:pt x="96" y="69"/>
                    <a:pt x="89" y="80"/>
                    <a:pt x="89" y="80"/>
                  </a:cubicBezTo>
                  <a:cubicBezTo>
                    <a:pt x="95" y="84"/>
                    <a:pt x="95" y="84"/>
                    <a:pt x="95" y="84"/>
                  </a:cubicBezTo>
                  <a:cubicBezTo>
                    <a:pt x="95" y="84"/>
                    <a:pt x="98" y="74"/>
                    <a:pt x="103" y="61"/>
                  </a:cubicBezTo>
                  <a:cubicBezTo>
                    <a:pt x="108" y="49"/>
                    <a:pt x="109" y="35"/>
                    <a:pt x="120" y="28"/>
                  </a:cubicBezTo>
                  <a:cubicBezTo>
                    <a:pt x="132" y="20"/>
                    <a:pt x="145" y="31"/>
                    <a:pt x="147" y="43"/>
                  </a:cubicBezTo>
                  <a:cubicBezTo>
                    <a:pt x="148" y="55"/>
                    <a:pt x="135" y="82"/>
                    <a:pt x="127" y="91"/>
                  </a:cubicBezTo>
                  <a:cubicBezTo>
                    <a:pt x="123" y="96"/>
                    <a:pt x="120" y="98"/>
                    <a:pt x="120" y="98"/>
                  </a:cubicBezTo>
                  <a:cubicBezTo>
                    <a:pt x="125" y="102"/>
                    <a:pt x="125" y="102"/>
                    <a:pt x="125" y="102"/>
                  </a:cubicBezTo>
                  <a:cubicBezTo>
                    <a:pt x="125" y="102"/>
                    <a:pt x="137" y="83"/>
                    <a:pt x="141" y="75"/>
                  </a:cubicBezTo>
                  <a:cubicBezTo>
                    <a:pt x="146" y="67"/>
                    <a:pt x="150" y="56"/>
                    <a:pt x="156" y="53"/>
                  </a:cubicBezTo>
                  <a:cubicBezTo>
                    <a:pt x="161" y="50"/>
                    <a:pt x="170" y="64"/>
                    <a:pt x="170" y="74"/>
                  </a:cubicBezTo>
                  <a:cubicBezTo>
                    <a:pt x="170" y="74"/>
                    <a:pt x="175" y="83"/>
                    <a:pt x="159" y="113"/>
                  </a:cubicBezTo>
                  <a:cubicBezTo>
                    <a:pt x="156" y="119"/>
                    <a:pt x="152" y="125"/>
                    <a:pt x="149" y="123"/>
                  </a:cubicBezTo>
                  <a:cubicBezTo>
                    <a:pt x="145" y="120"/>
                    <a:pt x="142" y="120"/>
                    <a:pt x="145" y="125"/>
                  </a:cubicBezTo>
                  <a:cubicBezTo>
                    <a:pt x="148" y="129"/>
                    <a:pt x="143" y="152"/>
                    <a:pt x="138" y="159"/>
                  </a:cubicBezTo>
                  <a:cubicBezTo>
                    <a:pt x="132" y="167"/>
                    <a:pt x="129" y="181"/>
                    <a:pt x="113" y="185"/>
                  </a:cubicBezTo>
                  <a:cubicBezTo>
                    <a:pt x="103" y="189"/>
                    <a:pt x="90" y="192"/>
                    <a:pt x="79" y="192"/>
                  </a:cubicBezTo>
                  <a:cubicBezTo>
                    <a:pt x="85" y="196"/>
                    <a:pt x="89" y="199"/>
                    <a:pt x="89" y="199"/>
                  </a:cubicBezTo>
                  <a:cubicBezTo>
                    <a:pt x="89" y="199"/>
                    <a:pt x="120" y="196"/>
                    <a:pt x="137" y="165"/>
                  </a:cubicBezTo>
                  <a:cubicBezTo>
                    <a:pt x="154" y="135"/>
                    <a:pt x="172" y="94"/>
                    <a:pt x="173" y="80"/>
                  </a:cubicBezTo>
                  <a:cubicBezTo>
                    <a:pt x="175" y="67"/>
                    <a:pt x="165" y="41"/>
                    <a:pt x="151" y="53"/>
                  </a:cubicBezTo>
                  <a:cubicBezTo>
                    <a:pt x="150" y="28"/>
                    <a:pt x="135" y="12"/>
                    <a:pt x="112" y="30"/>
                  </a:cubicBezTo>
                  <a:cubicBezTo>
                    <a:pt x="109" y="2"/>
                    <a:pt x="96" y="0"/>
                    <a:pt x="87" y="1"/>
                  </a:cubicBezTo>
                  <a:cubicBezTo>
                    <a:pt x="79" y="2"/>
                    <a:pt x="65" y="35"/>
                    <a:pt x="62" y="45"/>
                  </a:cubicBezTo>
                  <a:cubicBezTo>
                    <a:pt x="59" y="56"/>
                    <a:pt x="49" y="77"/>
                    <a:pt x="49" y="77"/>
                  </a:cubicBezTo>
                  <a:cubicBezTo>
                    <a:pt x="49" y="77"/>
                    <a:pt x="40" y="54"/>
                    <a:pt x="30" y="50"/>
                  </a:cubicBezTo>
                  <a:cubicBezTo>
                    <a:pt x="20" y="46"/>
                    <a:pt x="0" y="41"/>
                    <a:pt x="8" y="64"/>
                  </a:cubicBezTo>
                  <a:cubicBezTo>
                    <a:pt x="16" y="86"/>
                    <a:pt x="21" y="97"/>
                    <a:pt x="21" y="97"/>
                  </a:cubicBezTo>
                  <a:cubicBezTo>
                    <a:pt x="21" y="97"/>
                    <a:pt x="11" y="131"/>
                    <a:pt x="28" y="154"/>
                  </a:cubicBezTo>
                  <a:cubicBezTo>
                    <a:pt x="29" y="154"/>
                    <a:pt x="30" y="155"/>
                    <a:pt x="31" y="156"/>
                  </a:cubicBezTo>
                  <a:cubicBezTo>
                    <a:pt x="26" y="142"/>
                    <a:pt x="18" y="116"/>
                    <a:pt x="25" y="100"/>
                  </a:cubicBezTo>
                  <a:cubicBezTo>
                    <a:pt x="27" y="95"/>
                    <a:pt x="20" y="86"/>
                    <a:pt x="17" y="79"/>
                  </a:cubicBezTo>
                  <a:cubicBezTo>
                    <a:pt x="15" y="73"/>
                    <a:pt x="8" y="59"/>
                    <a:pt x="10" y="54"/>
                  </a:cubicBezTo>
                  <a:cubicBezTo>
                    <a:pt x="11" y="51"/>
                    <a:pt x="16" y="51"/>
                    <a:pt x="18" y="51"/>
                  </a:cubicBezTo>
                  <a:cubicBezTo>
                    <a:pt x="23" y="51"/>
                    <a:pt x="27" y="52"/>
                    <a:pt x="31" y="55"/>
                  </a:cubicBezTo>
                  <a:cubicBezTo>
                    <a:pt x="35" y="57"/>
                    <a:pt x="38" y="62"/>
                    <a:pt x="41"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9" name="Freeform 1523"/>
            <p:cNvSpPr/>
            <p:nvPr/>
          </p:nvSpPr>
          <p:spPr bwMode="auto">
            <a:xfrm>
              <a:off x="750888" y="4722814"/>
              <a:ext cx="55563" cy="28575"/>
            </a:xfrm>
            <a:custGeom>
              <a:avLst/>
              <a:gdLst>
                <a:gd name="T0" fmla="*/ 14 w 105"/>
                <a:gd name="T1" fmla="*/ 0 h 54"/>
                <a:gd name="T2" fmla="*/ 105 w 105"/>
                <a:gd name="T3" fmla="*/ 37 h 54"/>
                <a:gd name="T4" fmla="*/ 84 w 105"/>
                <a:gd name="T5" fmla="*/ 54 h 54"/>
                <a:gd name="T6" fmla="*/ 8 w 105"/>
                <a:gd name="T7" fmla="*/ 20 h 54"/>
                <a:gd name="T8" fmla="*/ 14 w 105"/>
                <a:gd name="T9" fmla="*/ 0 h 54"/>
              </a:gdLst>
              <a:ahLst/>
              <a:cxnLst>
                <a:cxn ang="0">
                  <a:pos x="T0" y="T1"/>
                </a:cxn>
                <a:cxn ang="0">
                  <a:pos x="T2" y="T3"/>
                </a:cxn>
                <a:cxn ang="0">
                  <a:pos x="T4" y="T5"/>
                </a:cxn>
                <a:cxn ang="0">
                  <a:pos x="T6" y="T7"/>
                </a:cxn>
                <a:cxn ang="0">
                  <a:pos x="T8" y="T9"/>
                </a:cxn>
              </a:cxnLst>
              <a:rect l="0" t="0" r="r" b="b"/>
              <a:pathLst>
                <a:path w="105" h="54">
                  <a:moveTo>
                    <a:pt x="14" y="0"/>
                  </a:moveTo>
                  <a:cubicBezTo>
                    <a:pt x="14" y="0"/>
                    <a:pt x="40" y="29"/>
                    <a:pt x="105" y="37"/>
                  </a:cubicBezTo>
                  <a:cubicBezTo>
                    <a:pt x="102" y="53"/>
                    <a:pt x="84" y="54"/>
                    <a:pt x="84" y="54"/>
                  </a:cubicBezTo>
                  <a:cubicBezTo>
                    <a:pt x="84" y="54"/>
                    <a:pt x="47" y="51"/>
                    <a:pt x="8" y="20"/>
                  </a:cubicBezTo>
                  <a:cubicBezTo>
                    <a:pt x="0" y="6"/>
                    <a:pt x="14" y="0"/>
                    <a:pt x="14"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0" name="Freeform 1524"/>
            <p:cNvSpPr/>
            <p:nvPr/>
          </p:nvSpPr>
          <p:spPr bwMode="auto">
            <a:xfrm>
              <a:off x="596901" y="4800601"/>
              <a:ext cx="74613" cy="122238"/>
            </a:xfrm>
            <a:custGeom>
              <a:avLst/>
              <a:gdLst>
                <a:gd name="T0" fmla="*/ 0 w 140"/>
                <a:gd name="T1" fmla="*/ 59 h 229"/>
                <a:gd name="T2" fmla="*/ 140 w 140"/>
                <a:gd name="T3" fmla="*/ 60 h 229"/>
                <a:gd name="T4" fmla="*/ 140 w 140"/>
                <a:gd name="T5" fmla="*/ 229 h 229"/>
                <a:gd name="T6" fmla="*/ 1 w 140"/>
                <a:gd name="T7" fmla="*/ 228 h 229"/>
                <a:gd name="T8" fmla="*/ 0 w 140"/>
                <a:gd name="T9" fmla="*/ 59 h 229"/>
              </a:gdLst>
              <a:ahLst/>
              <a:cxnLst>
                <a:cxn ang="0">
                  <a:pos x="T0" y="T1"/>
                </a:cxn>
                <a:cxn ang="0">
                  <a:pos x="T2" y="T3"/>
                </a:cxn>
                <a:cxn ang="0">
                  <a:pos x="T4" y="T5"/>
                </a:cxn>
                <a:cxn ang="0">
                  <a:pos x="T6" y="T7"/>
                </a:cxn>
                <a:cxn ang="0">
                  <a:pos x="T8" y="T9"/>
                </a:cxn>
              </a:cxnLst>
              <a:rect l="0" t="0" r="r" b="b"/>
              <a:pathLst>
                <a:path w="140" h="229">
                  <a:moveTo>
                    <a:pt x="0" y="59"/>
                  </a:moveTo>
                  <a:cubicBezTo>
                    <a:pt x="0" y="59"/>
                    <a:pt x="69" y="0"/>
                    <a:pt x="140" y="60"/>
                  </a:cubicBezTo>
                  <a:cubicBezTo>
                    <a:pt x="140" y="152"/>
                    <a:pt x="140" y="229"/>
                    <a:pt x="140" y="229"/>
                  </a:cubicBezTo>
                  <a:cubicBezTo>
                    <a:pt x="1" y="228"/>
                    <a:pt x="1" y="228"/>
                    <a:pt x="1" y="228"/>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1" name="Freeform 1525"/>
            <p:cNvSpPr/>
            <p:nvPr/>
          </p:nvSpPr>
          <p:spPr bwMode="auto">
            <a:xfrm>
              <a:off x="612776" y="4843464"/>
              <a:ext cx="15875" cy="12700"/>
            </a:xfrm>
            <a:custGeom>
              <a:avLst/>
              <a:gdLst>
                <a:gd name="T0" fmla="*/ 8 w 10"/>
                <a:gd name="T1" fmla="*/ 2 h 8"/>
                <a:gd name="T2" fmla="*/ 1 w 10"/>
                <a:gd name="T3" fmla="*/ 8 h 8"/>
                <a:gd name="T4" fmla="*/ 0 w 10"/>
                <a:gd name="T5" fmla="*/ 6 h 8"/>
                <a:gd name="T6" fmla="*/ 9 w 10"/>
                <a:gd name="T7" fmla="*/ 0 h 8"/>
                <a:gd name="T8" fmla="*/ 10 w 10"/>
                <a:gd name="T9" fmla="*/ 1 h 8"/>
                <a:gd name="T10" fmla="*/ 8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8" y="2"/>
                  </a:moveTo>
                  <a:lnTo>
                    <a:pt x="1" y="8"/>
                  </a:lnTo>
                  <a:lnTo>
                    <a:pt x="0" y="6"/>
                  </a:lnTo>
                  <a:lnTo>
                    <a:pt x="9" y="0"/>
                  </a:lnTo>
                  <a:lnTo>
                    <a:pt x="10"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2" name="Freeform 1526"/>
            <p:cNvSpPr/>
            <p:nvPr/>
          </p:nvSpPr>
          <p:spPr bwMode="auto">
            <a:xfrm>
              <a:off x="641351" y="4843464"/>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3" name="Freeform 1527"/>
            <p:cNvSpPr>
              <a:spLocks noEditPoints="1"/>
            </p:cNvSpPr>
            <p:nvPr/>
          </p:nvSpPr>
          <p:spPr bwMode="auto">
            <a:xfrm>
              <a:off x="601663" y="4835526"/>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4" name="Freeform 1528"/>
            <p:cNvSpPr/>
            <p:nvPr/>
          </p:nvSpPr>
          <p:spPr bwMode="auto">
            <a:xfrm>
              <a:off x="619126" y="4845051"/>
              <a:ext cx="34925" cy="84138"/>
            </a:xfrm>
            <a:custGeom>
              <a:avLst/>
              <a:gdLst>
                <a:gd name="T0" fmla="*/ 14 w 22"/>
                <a:gd name="T1" fmla="*/ 0 h 53"/>
                <a:gd name="T2" fmla="*/ 7 w 22"/>
                <a:gd name="T3" fmla="*/ 0 h 53"/>
                <a:gd name="T4" fmla="*/ 7 w 22"/>
                <a:gd name="T5" fmla="*/ 1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1"/>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5" name="Freeform 1529"/>
            <p:cNvSpPr/>
            <p:nvPr/>
          </p:nvSpPr>
          <p:spPr bwMode="auto">
            <a:xfrm>
              <a:off x="620713" y="4846639"/>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6" name="Freeform 1530"/>
            <p:cNvSpPr/>
            <p:nvPr/>
          </p:nvSpPr>
          <p:spPr bwMode="auto">
            <a:xfrm>
              <a:off x="636588" y="4846639"/>
              <a:ext cx="15875" cy="80963"/>
            </a:xfrm>
            <a:custGeom>
              <a:avLst/>
              <a:gdLst>
                <a:gd name="T0" fmla="*/ 10 w 10"/>
                <a:gd name="T1" fmla="*/ 36 h 51"/>
                <a:gd name="T2" fmla="*/ 2 w 10"/>
                <a:gd name="T3" fmla="*/ 0 h 51"/>
                <a:gd name="T4" fmla="*/ 0 w 10"/>
                <a:gd name="T5" fmla="*/ 0 h 51"/>
                <a:gd name="T6" fmla="*/ 0 w 10"/>
                <a:gd name="T7" fmla="*/ 50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0"/>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7" name="Freeform 1531"/>
            <p:cNvSpPr/>
            <p:nvPr/>
          </p:nvSpPr>
          <p:spPr bwMode="auto">
            <a:xfrm>
              <a:off x="625476" y="4856164"/>
              <a:ext cx="17463" cy="19050"/>
            </a:xfrm>
            <a:custGeom>
              <a:avLst/>
              <a:gdLst>
                <a:gd name="T0" fmla="*/ 30 w 33"/>
                <a:gd name="T1" fmla="*/ 0 h 36"/>
                <a:gd name="T2" fmla="*/ 24 w 33"/>
                <a:gd name="T3" fmla="*/ 7 h 36"/>
                <a:gd name="T4" fmla="*/ 3 w 33"/>
                <a:gd name="T5" fmla="*/ 20 h 36"/>
                <a:gd name="T6" fmla="*/ 0 w 33"/>
                <a:gd name="T7" fmla="*/ 36 h 36"/>
                <a:gd name="T8" fmla="*/ 33 w 33"/>
                <a:gd name="T9" fmla="*/ 17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7"/>
                  </a:cubicBezTo>
                  <a:cubicBezTo>
                    <a:pt x="19" y="11"/>
                    <a:pt x="12" y="17"/>
                    <a:pt x="3" y="20"/>
                  </a:cubicBezTo>
                  <a:cubicBezTo>
                    <a:pt x="0" y="36"/>
                    <a:pt x="0" y="36"/>
                    <a:pt x="0" y="36"/>
                  </a:cubicBezTo>
                  <a:cubicBezTo>
                    <a:pt x="15" y="31"/>
                    <a:pt x="26" y="24"/>
                    <a:pt x="33" y="17"/>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8" name="Freeform 1532"/>
            <p:cNvSpPr/>
            <p:nvPr/>
          </p:nvSpPr>
          <p:spPr bwMode="auto">
            <a:xfrm>
              <a:off x="620713" y="4875214"/>
              <a:ext cx="26988" cy="23813"/>
            </a:xfrm>
            <a:custGeom>
              <a:avLst/>
              <a:gdLst>
                <a:gd name="T0" fmla="*/ 50 w 50"/>
                <a:gd name="T1" fmla="*/ 17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1"/>
                  </a:cubicBezTo>
                  <a:cubicBezTo>
                    <a:pt x="29" y="17"/>
                    <a:pt x="18" y="24"/>
                    <a:pt x="3" y="28"/>
                  </a:cubicBezTo>
                  <a:cubicBezTo>
                    <a:pt x="0" y="43"/>
                    <a:pt x="0" y="43"/>
                    <a:pt x="0" y="43"/>
                  </a:cubicBezTo>
                  <a:cubicBezTo>
                    <a:pt x="22" y="38"/>
                    <a:pt x="36" y="29"/>
                    <a:pt x="46" y="20"/>
                  </a:cubicBezTo>
                  <a:cubicBezTo>
                    <a:pt x="47" y="19"/>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9" name="Freeform 1533"/>
            <p:cNvSpPr/>
            <p:nvPr/>
          </p:nvSpPr>
          <p:spPr bwMode="auto">
            <a:xfrm>
              <a:off x="625476" y="4895851"/>
              <a:ext cx="26988" cy="22225"/>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0" name="Freeform 1534"/>
            <p:cNvSpPr/>
            <p:nvPr/>
          </p:nvSpPr>
          <p:spPr bwMode="auto">
            <a:xfrm>
              <a:off x="625476" y="4840289"/>
              <a:ext cx="17463" cy="12700"/>
            </a:xfrm>
            <a:custGeom>
              <a:avLst/>
              <a:gdLst>
                <a:gd name="T0" fmla="*/ 3 w 32"/>
                <a:gd name="T1" fmla="*/ 0 h 24"/>
                <a:gd name="T2" fmla="*/ 31 w 32"/>
                <a:gd name="T3" fmla="*/ 0 h 24"/>
                <a:gd name="T4" fmla="*/ 31 w 32"/>
                <a:gd name="T5" fmla="*/ 16 h 24"/>
                <a:gd name="T6" fmla="*/ 15 w 32"/>
                <a:gd name="T7" fmla="*/ 23 h 24"/>
                <a:gd name="T8" fmla="*/ 3 w 32"/>
                <a:gd name="T9" fmla="*/ 19 h 24"/>
                <a:gd name="T10" fmla="*/ 3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 y="0"/>
                  </a:moveTo>
                  <a:cubicBezTo>
                    <a:pt x="31" y="0"/>
                    <a:pt x="31" y="0"/>
                    <a:pt x="31" y="0"/>
                  </a:cubicBezTo>
                  <a:cubicBezTo>
                    <a:pt x="32" y="0"/>
                    <a:pt x="31" y="15"/>
                    <a:pt x="31" y="16"/>
                  </a:cubicBezTo>
                  <a:cubicBezTo>
                    <a:pt x="29" y="24"/>
                    <a:pt x="21" y="24"/>
                    <a:pt x="15" y="23"/>
                  </a:cubicBezTo>
                  <a:cubicBezTo>
                    <a:pt x="11" y="23"/>
                    <a:pt x="6" y="23"/>
                    <a:pt x="3"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1" name="Freeform 1535"/>
            <p:cNvSpPr/>
            <p:nvPr/>
          </p:nvSpPr>
          <p:spPr bwMode="auto">
            <a:xfrm>
              <a:off x="579438" y="4832351"/>
              <a:ext cx="104775" cy="141288"/>
            </a:xfrm>
            <a:custGeom>
              <a:avLst/>
              <a:gdLst>
                <a:gd name="T0" fmla="*/ 34 w 195"/>
                <a:gd name="T1" fmla="*/ 0 h 265"/>
                <a:gd name="T2" fmla="*/ 103 w 195"/>
                <a:gd name="T3" fmla="*/ 117 h 265"/>
                <a:gd name="T4" fmla="*/ 173 w 195"/>
                <a:gd name="T5" fmla="*/ 0 h 265"/>
                <a:gd name="T6" fmla="*/ 184 w 195"/>
                <a:gd name="T7" fmla="*/ 0 h 265"/>
                <a:gd name="T8" fmla="*/ 194 w 195"/>
                <a:gd name="T9" fmla="*/ 151 h 265"/>
                <a:gd name="T10" fmla="*/ 195 w 195"/>
                <a:gd name="T11" fmla="*/ 245 h 265"/>
                <a:gd name="T12" fmla="*/ 0 w 195"/>
                <a:gd name="T13" fmla="*/ 245 h 265"/>
                <a:gd name="T14" fmla="*/ 20 w 195"/>
                <a:gd name="T15" fmla="*/ 0 h 265"/>
                <a:gd name="T16" fmla="*/ 34 w 195"/>
                <a:gd name="T17"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5">
                  <a:moveTo>
                    <a:pt x="34" y="0"/>
                  </a:moveTo>
                  <a:cubicBezTo>
                    <a:pt x="34" y="0"/>
                    <a:pt x="59" y="57"/>
                    <a:pt x="103" y="117"/>
                  </a:cubicBezTo>
                  <a:cubicBezTo>
                    <a:pt x="143" y="69"/>
                    <a:pt x="173" y="0"/>
                    <a:pt x="173" y="0"/>
                  </a:cubicBezTo>
                  <a:cubicBezTo>
                    <a:pt x="184" y="0"/>
                    <a:pt x="184" y="0"/>
                    <a:pt x="184" y="0"/>
                  </a:cubicBezTo>
                  <a:cubicBezTo>
                    <a:pt x="184" y="0"/>
                    <a:pt x="194" y="115"/>
                    <a:pt x="194" y="151"/>
                  </a:cubicBezTo>
                  <a:cubicBezTo>
                    <a:pt x="195" y="187"/>
                    <a:pt x="195" y="245"/>
                    <a:pt x="195" y="245"/>
                  </a:cubicBezTo>
                  <a:cubicBezTo>
                    <a:pt x="195" y="245"/>
                    <a:pt x="100" y="265"/>
                    <a:pt x="0" y="245"/>
                  </a:cubicBezTo>
                  <a:cubicBezTo>
                    <a:pt x="3" y="155"/>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2" name="Freeform 1536"/>
            <p:cNvSpPr/>
            <p:nvPr/>
          </p:nvSpPr>
          <p:spPr bwMode="auto">
            <a:xfrm>
              <a:off x="581026" y="4837114"/>
              <a:ext cx="52388" cy="127000"/>
            </a:xfrm>
            <a:custGeom>
              <a:avLst/>
              <a:gdLst>
                <a:gd name="T0" fmla="*/ 22 w 99"/>
                <a:gd name="T1" fmla="*/ 16 h 237"/>
                <a:gd name="T2" fmla="*/ 8 w 99"/>
                <a:gd name="T3" fmla="*/ 171 h 237"/>
                <a:gd name="T4" fmla="*/ 24 w 99"/>
                <a:gd name="T5" fmla="*/ 233 h 237"/>
                <a:gd name="T6" fmla="*/ 84 w 99"/>
                <a:gd name="T7" fmla="*/ 232 h 237"/>
                <a:gd name="T8" fmla="*/ 84 w 99"/>
                <a:gd name="T9" fmla="*/ 131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8" y="237"/>
                    <a:pt x="84" y="232"/>
                    <a:pt x="84" y="232"/>
                  </a:cubicBezTo>
                  <a:cubicBezTo>
                    <a:pt x="84" y="131"/>
                    <a:pt x="84" y="131"/>
                    <a:pt x="84" y="131"/>
                  </a:cubicBezTo>
                  <a:cubicBezTo>
                    <a:pt x="94" y="121"/>
                    <a:pt x="99" y="113"/>
                    <a:pt x="99" y="113"/>
                  </a:cubicBezTo>
                  <a:cubicBezTo>
                    <a:pt x="99" y="113"/>
                    <a:pt x="52" y="39"/>
                    <a:pt x="42" y="22"/>
                  </a:cubicBezTo>
                  <a:cubicBezTo>
                    <a:pt x="32" y="6"/>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3" name="Freeform 1537"/>
            <p:cNvSpPr/>
            <p:nvPr/>
          </p:nvSpPr>
          <p:spPr bwMode="auto">
            <a:xfrm>
              <a:off x="628651" y="4837114"/>
              <a:ext cx="52388" cy="133350"/>
            </a:xfrm>
            <a:custGeom>
              <a:avLst/>
              <a:gdLst>
                <a:gd name="T0" fmla="*/ 3 w 101"/>
                <a:gd name="T1" fmla="*/ 234 h 249"/>
                <a:gd name="T2" fmla="*/ 90 w 101"/>
                <a:gd name="T3" fmla="*/ 233 h 249"/>
                <a:gd name="T4" fmla="*/ 100 w 101"/>
                <a:gd name="T5" fmla="*/ 131 h 249"/>
                <a:gd name="T6" fmla="*/ 92 w 101"/>
                <a:gd name="T7" fmla="*/ 25 h 249"/>
                <a:gd name="T8" fmla="*/ 79 w 101"/>
                <a:gd name="T9" fmla="*/ 11 h 249"/>
                <a:gd name="T10" fmla="*/ 53 w 101"/>
                <a:gd name="T11" fmla="*/ 60 h 249"/>
                <a:gd name="T12" fmla="*/ 2 w 101"/>
                <a:gd name="T13" fmla="*/ 132 h 249"/>
                <a:gd name="T14" fmla="*/ 3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3" y="234"/>
                  </a:moveTo>
                  <a:cubicBezTo>
                    <a:pt x="26" y="249"/>
                    <a:pt x="78" y="235"/>
                    <a:pt x="90" y="233"/>
                  </a:cubicBezTo>
                  <a:cubicBezTo>
                    <a:pt x="101" y="231"/>
                    <a:pt x="100" y="153"/>
                    <a:pt x="100" y="131"/>
                  </a:cubicBezTo>
                  <a:cubicBezTo>
                    <a:pt x="100" y="108"/>
                    <a:pt x="92" y="51"/>
                    <a:pt x="92" y="25"/>
                  </a:cubicBezTo>
                  <a:cubicBezTo>
                    <a:pt x="92" y="0"/>
                    <a:pt x="80" y="7"/>
                    <a:pt x="79" y="11"/>
                  </a:cubicBezTo>
                  <a:cubicBezTo>
                    <a:pt x="77" y="16"/>
                    <a:pt x="61" y="44"/>
                    <a:pt x="53" y="60"/>
                  </a:cubicBezTo>
                  <a:cubicBezTo>
                    <a:pt x="45" y="75"/>
                    <a:pt x="2" y="132"/>
                    <a:pt x="2" y="132"/>
                  </a:cubicBezTo>
                  <a:cubicBezTo>
                    <a:pt x="2" y="132"/>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4" name="Rectangle 1538"/>
            <p:cNvSpPr>
              <a:spLocks noChangeArrowheads="1"/>
            </p:cNvSpPr>
            <p:nvPr/>
          </p:nvSpPr>
          <p:spPr bwMode="auto">
            <a:xfrm>
              <a:off x="646113" y="4938714"/>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15" name="Freeform 1539"/>
            <p:cNvSpPr/>
            <p:nvPr/>
          </p:nvSpPr>
          <p:spPr bwMode="auto">
            <a:xfrm>
              <a:off x="514351" y="4603751"/>
              <a:ext cx="231775" cy="171450"/>
            </a:xfrm>
            <a:custGeom>
              <a:avLst/>
              <a:gdLst>
                <a:gd name="T0" fmla="*/ 22 w 433"/>
                <a:gd name="T1" fmla="*/ 268 h 321"/>
                <a:gd name="T2" fmla="*/ 45 w 433"/>
                <a:gd name="T3" fmla="*/ 321 h 321"/>
                <a:gd name="T4" fmla="*/ 393 w 433"/>
                <a:gd name="T5" fmla="*/ 318 h 321"/>
                <a:gd name="T6" fmla="*/ 413 w 433"/>
                <a:gd name="T7" fmla="*/ 207 h 321"/>
                <a:gd name="T8" fmla="*/ 433 w 433"/>
                <a:gd name="T9" fmla="*/ 211 h 321"/>
                <a:gd name="T10" fmla="*/ 416 w 433"/>
                <a:gd name="T11" fmla="*/ 172 h 321"/>
                <a:gd name="T12" fmla="*/ 391 w 433"/>
                <a:gd name="T13" fmla="*/ 131 h 321"/>
                <a:gd name="T14" fmla="*/ 410 w 433"/>
                <a:gd name="T15" fmla="*/ 100 h 321"/>
                <a:gd name="T16" fmla="*/ 362 w 433"/>
                <a:gd name="T17" fmla="*/ 89 h 321"/>
                <a:gd name="T18" fmla="*/ 263 w 433"/>
                <a:gd name="T19" fmla="*/ 43 h 321"/>
                <a:gd name="T20" fmla="*/ 253 w 433"/>
                <a:gd name="T21" fmla="*/ 0 h 321"/>
                <a:gd name="T22" fmla="*/ 217 w 433"/>
                <a:gd name="T23" fmla="*/ 35 h 321"/>
                <a:gd name="T24" fmla="*/ 109 w 433"/>
                <a:gd name="T25" fmla="*/ 63 h 321"/>
                <a:gd name="T26" fmla="*/ 38 w 433"/>
                <a:gd name="T27" fmla="*/ 135 h 321"/>
                <a:gd name="T28" fmla="*/ 18 w 433"/>
                <a:gd name="T29" fmla="*/ 112 h 321"/>
                <a:gd name="T30" fmla="*/ 31 w 433"/>
                <a:gd name="T31" fmla="*/ 159 h 321"/>
                <a:gd name="T32" fmla="*/ 8 w 433"/>
                <a:gd name="T33" fmla="*/ 136 h 321"/>
                <a:gd name="T34" fmla="*/ 23 w 433"/>
                <a:gd name="T35" fmla="*/ 192 h 321"/>
                <a:gd name="T36" fmla="*/ 22 w 433"/>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3" h="321">
                  <a:moveTo>
                    <a:pt x="22" y="268"/>
                  </a:moveTo>
                  <a:cubicBezTo>
                    <a:pt x="12" y="307"/>
                    <a:pt x="45" y="321"/>
                    <a:pt x="45" y="321"/>
                  </a:cubicBezTo>
                  <a:cubicBezTo>
                    <a:pt x="45" y="321"/>
                    <a:pt x="180" y="318"/>
                    <a:pt x="393" y="318"/>
                  </a:cubicBezTo>
                  <a:cubicBezTo>
                    <a:pt x="433" y="278"/>
                    <a:pt x="427" y="230"/>
                    <a:pt x="413" y="207"/>
                  </a:cubicBezTo>
                  <a:cubicBezTo>
                    <a:pt x="425" y="218"/>
                    <a:pt x="433" y="211"/>
                    <a:pt x="433" y="211"/>
                  </a:cubicBezTo>
                  <a:cubicBezTo>
                    <a:pt x="427" y="211"/>
                    <a:pt x="421" y="200"/>
                    <a:pt x="416" y="172"/>
                  </a:cubicBezTo>
                  <a:cubicBezTo>
                    <a:pt x="411" y="143"/>
                    <a:pt x="391" y="131"/>
                    <a:pt x="391" y="131"/>
                  </a:cubicBezTo>
                  <a:cubicBezTo>
                    <a:pt x="410" y="125"/>
                    <a:pt x="410" y="100"/>
                    <a:pt x="410" y="100"/>
                  </a:cubicBezTo>
                  <a:cubicBezTo>
                    <a:pt x="406" y="116"/>
                    <a:pt x="380" y="118"/>
                    <a:pt x="362" y="89"/>
                  </a:cubicBezTo>
                  <a:cubicBezTo>
                    <a:pt x="344" y="60"/>
                    <a:pt x="303" y="43"/>
                    <a:pt x="263" y="43"/>
                  </a:cubicBezTo>
                  <a:cubicBezTo>
                    <a:pt x="287" y="12"/>
                    <a:pt x="253" y="0"/>
                    <a:pt x="253" y="0"/>
                  </a:cubicBezTo>
                  <a:cubicBezTo>
                    <a:pt x="253" y="29"/>
                    <a:pt x="217" y="35"/>
                    <a:pt x="217" y="35"/>
                  </a:cubicBezTo>
                  <a:cubicBezTo>
                    <a:pt x="217" y="35"/>
                    <a:pt x="134" y="38"/>
                    <a:pt x="109" y="63"/>
                  </a:cubicBezTo>
                  <a:cubicBezTo>
                    <a:pt x="65" y="63"/>
                    <a:pt x="45" y="89"/>
                    <a:pt x="38" y="135"/>
                  </a:cubicBezTo>
                  <a:cubicBezTo>
                    <a:pt x="27" y="135"/>
                    <a:pt x="18" y="112"/>
                    <a:pt x="18" y="112"/>
                  </a:cubicBezTo>
                  <a:cubicBezTo>
                    <a:pt x="18" y="130"/>
                    <a:pt x="31" y="159"/>
                    <a:pt x="31" y="159"/>
                  </a:cubicBezTo>
                  <a:cubicBezTo>
                    <a:pt x="11" y="159"/>
                    <a:pt x="8" y="136"/>
                    <a:pt x="8" y="136"/>
                  </a:cubicBezTo>
                  <a:cubicBezTo>
                    <a:pt x="0" y="144"/>
                    <a:pt x="0" y="184"/>
                    <a:pt x="23" y="192"/>
                  </a:cubicBezTo>
                  <a:cubicBezTo>
                    <a:pt x="23" y="192"/>
                    <a:pt x="0" y="222"/>
                    <a:pt x="22"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6" name="Freeform 1540"/>
            <p:cNvSpPr/>
            <p:nvPr/>
          </p:nvSpPr>
          <p:spPr bwMode="auto">
            <a:xfrm>
              <a:off x="525463" y="4703764"/>
              <a:ext cx="220663" cy="71438"/>
            </a:xfrm>
            <a:custGeom>
              <a:avLst/>
              <a:gdLst>
                <a:gd name="T0" fmla="*/ 25 w 413"/>
                <a:gd name="T1" fmla="*/ 134 h 134"/>
                <a:gd name="T2" fmla="*/ 373 w 413"/>
                <a:gd name="T3" fmla="*/ 131 h 134"/>
                <a:gd name="T4" fmla="*/ 394 w 413"/>
                <a:gd name="T5" fmla="*/ 21 h 134"/>
                <a:gd name="T6" fmla="*/ 389 w 413"/>
                <a:gd name="T7" fmla="*/ 93 h 134"/>
                <a:gd name="T8" fmla="*/ 365 w 413"/>
                <a:gd name="T9" fmla="*/ 92 h 134"/>
                <a:gd name="T10" fmla="*/ 365 w 413"/>
                <a:gd name="T11" fmla="*/ 77 h 134"/>
                <a:gd name="T12" fmla="*/ 355 w 413"/>
                <a:gd name="T13" fmla="*/ 58 h 134"/>
                <a:gd name="T14" fmla="*/ 333 w 413"/>
                <a:gd name="T15" fmla="*/ 45 h 134"/>
                <a:gd name="T16" fmla="*/ 340 w 413"/>
                <a:gd name="T17" fmla="*/ 68 h 134"/>
                <a:gd name="T18" fmla="*/ 307 w 413"/>
                <a:gd name="T19" fmla="*/ 42 h 134"/>
                <a:gd name="T20" fmla="*/ 274 w 413"/>
                <a:gd name="T21" fmla="*/ 14 h 134"/>
                <a:gd name="T22" fmla="*/ 282 w 413"/>
                <a:gd name="T23" fmla="*/ 44 h 134"/>
                <a:gd name="T24" fmla="*/ 229 w 413"/>
                <a:gd name="T25" fmla="*/ 0 h 134"/>
                <a:gd name="T26" fmla="*/ 217 w 413"/>
                <a:gd name="T27" fmla="*/ 47 h 134"/>
                <a:gd name="T28" fmla="*/ 212 w 413"/>
                <a:gd name="T29" fmla="*/ 65 h 134"/>
                <a:gd name="T30" fmla="*/ 206 w 413"/>
                <a:gd name="T31" fmla="*/ 51 h 134"/>
                <a:gd name="T32" fmla="*/ 184 w 413"/>
                <a:gd name="T33" fmla="*/ 36 h 134"/>
                <a:gd name="T34" fmla="*/ 145 w 413"/>
                <a:gd name="T35" fmla="*/ 10 h 134"/>
                <a:gd name="T36" fmla="*/ 161 w 413"/>
                <a:gd name="T37" fmla="*/ 47 h 134"/>
                <a:gd name="T38" fmla="*/ 119 w 413"/>
                <a:gd name="T39" fmla="*/ 17 h 134"/>
                <a:gd name="T40" fmla="*/ 128 w 413"/>
                <a:gd name="T41" fmla="*/ 61 h 134"/>
                <a:gd name="T42" fmla="*/ 95 w 413"/>
                <a:gd name="T43" fmla="*/ 44 h 134"/>
                <a:gd name="T44" fmla="*/ 73 w 413"/>
                <a:gd name="T45" fmla="*/ 16 h 134"/>
                <a:gd name="T46" fmla="*/ 69 w 413"/>
                <a:gd name="T47" fmla="*/ 54 h 134"/>
                <a:gd name="T48" fmla="*/ 39 w 413"/>
                <a:gd name="T49" fmla="*/ 74 h 134"/>
                <a:gd name="T50" fmla="*/ 39 w 413"/>
                <a:gd name="T51" fmla="*/ 95 h 134"/>
                <a:gd name="T52" fmla="*/ 6 w 413"/>
                <a:gd name="T53" fmla="*/ 95 h 134"/>
                <a:gd name="T54" fmla="*/ 0 w 413"/>
                <a:gd name="T55" fmla="*/ 100 h 134"/>
                <a:gd name="T56" fmla="*/ 25 w 413"/>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134">
                  <a:moveTo>
                    <a:pt x="25" y="134"/>
                  </a:moveTo>
                  <a:cubicBezTo>
                    <a:pt x="25" y="134"/>
                    <a:pt x="160" y="131"/>
                    <a:pt x="373" y="131"/>
                  </a:cubicBezTo>
                  <a:cubicBezTo>
                    <a:pt x="413" y="92"/>
                    <a:pt x="407" y="45"/>
                    <a:pt x="394" y="21"/>
                  </a:cubicBezTo>
                  <a:cubicBezTo>
                    <a:pt x="408" y="54"/>
                    <a:pt x="389" y="93"/>
                    <a:pt x="389" y="93"/>
                  </a:cubicBezTo>
                  <a:cubicBezTo>
                    <a:pt x="378" y="87"/>
                    <a:pt x="365" y="92"/>
                    <a:pt x="365" y="92"/>
                  </a:cubicBezTo>
                  <a:cubicBezTo>
                    <a:pt x="365" y="77"/>
                    <a:pt x="365" y="77"/>
                    <a:pt x="365" y="77"/>
                  </a:cubicBezTo>
                  <a:cubicBezTo>
                    <a:pt x="365" y="77"/>
                    <a:pt x="361" y="66"/>
                    <a:pt x="355" y="58"/>
                  </a:cubicBezTo>
                  <a:cubicBezTo>
                    <a:pt x="349" y="50"/>
                    <a:pt x="333" y="45"/>
                    <a:pt x="333" y="45"/>
                  </a:cubicBezTo>
                  <a:cubicBezTo>
                    <a:pt x="333" y="45"/>
                    <a:pt x="338" y="51"/>
                    <a:pt x="340" y="68"/>
                  </a:cubicBezTo>
                  <a:cubicBezTo>
                    <a:pt x="333" y="61"/>
                    <a:pt x="322" y="46"/>
                    <a:pt x="307" y="42"/>
                  </a:cubicBezTo>
                  <a:cubicBezTo>
                    <a:pt x="293" y="37"/>
                    <a:pt x="277" y="21"/>
                    <a:pt x="274" y="14"/>
                  </a:cubicBezTo>
                  <a:cubicBezTo>
                    <a:pt x="272" y="20"/>
                    <a:pt x="269" y="39"/>
                    <a:pt x="282" y="44"/>
                  </a:cubicBezTo>
                  <a:cubicBezTo>
                    <a:pt x="257" y="44"/>
                    <a:pt x="236" y="20"/>
                    <a:pt x="229" y="0"/>
                  </a:cubicBezTo>
                  <a:cubicBezTo>
                    <a:pt x="232" y="16"/>
                    <a:pt x="224" y="40"/>
                    <a:pt x="217" y="47"/>
                  </a:cubicBezTo>
                  <a:cubicBezTo>
                    <a:pt x="211" y="53"/>
                    <a:pt x="212" y="65"/>
                    <a:pt x="212" y="65"/>
                  </a:cubicBezTo>
                  <a:cubicBezTo>
                    <a:pt x="212" y="65"/>
                    <a:pt x="207" y="60"/>
                    <a:pt x="206" y="51"/>
                  </a:cubicBezTo>
                  <a:cubicBezTo>
                    <a:pt x="204" y="42"/>
                    <a:pt x="199" y="37"/>
                    <a:pt x="184" y="36"/>
                  </a:cubicBezTo>
                  <a:cubicBezTo>
                    <a:pt x="158" y="35"/>
                    <a:pt x="147" y="24"/>
                    <a:pt x="145" y="10"/>
                  </a:cubicBezTo>
                  <a:cubicBezTo>
                    <a:pt x="136" y="25"/>
                    <a:pt x="144" y="40"/>
                    <a:pt x="161" y="47"/>
                  </a:cubicBezTo>
                  <a:cubicBezTo>
                    <a:pt x="141" y="46"/>
                    <a:pt x="131" y="37"/>
                    <a:pt x="119" y="17"/>
                  </a:cubicBezTo>
                  <a:cubicBezTo>
                    <a:pt x="114" y="34"/>
                    <a:pt x="128" y="61"/>
                    <a:pt x="128" y="61"/>
                  </a:cubicBezTo>
                  <a:cubicBezTo>
                    <a:pt x="128" y="61"/>
                    <a:pt x="112" y="55"/>
                    <a:pt x="95" y="44"/>
                  </a:cubicBezTo>
                  <a:cubicBezTo>
                    <a:pt x="78" y="33"/>
                    <a:pt x="73" y="16"/>
                    <a:pt x="73" y="16"/>
                  </a:cubicBezTo>
                  <a:cubicBezTo>
                    <a:pt x="73" y="16"/>
                    <a:pt x="74" y="40"/>
                    <a:pt x="69" y="54"/>
                  </a:cubicBezTo>
                  <a:cubicBezTo>
                    <a:pt x="64" y="68"/>
                    <a:pt x="39" y="74"/>
                    <a:pt x="39" y="74"/>
                  </a:cubicBezTo>
                  <a:cubicBezTo>
                    <a:pt x="39" y="95"/>
                    <a:pt x="39" y="95"/>
                    <a:pt x="39" y="95"/>
                  </a:cubicBezTo>
                  <a:cubicBezTo>
                    <a:pt x="22" y="82"/>
                    <a:pt x="6" y="95"/>
                    <a:pt x="6" y="95"/>
                  </a:cubicBezTo>
                  <a:cubicBezTo>
                    <a:pt x="5" y="95"/>
                    <a:pt x="3" y="97"/>
                    <a:pt x="0" y="100"/>
                  </a:cubicBezTo>
                  <a:cubicBezTo>
                    <a:pt x="3" y="124"/>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7" name="Freeform 1541"/>
            <p:cNvSpPr/>
            <p:nvPr/>
          </p:nvSpPr>
          <p:spPr bwMode="auto">
            <a:xfrm>
              <a:off x="514351" y="4664076"/>
              <a:ext cx="20638" cy="42863"/>
            </a:xfrm>
            <a:custGeom>
              <a:avLst/>
              <a:gdLst>
                <a:gd name="T0" fmla="*/ 18 w 40"/>
                <a:gd name="T1" fmla="*/ 0 h 80"/>
                <a:gd name="T2" fmla="*/ 31 w 40"/>
                <a:gd name="T3" fmla="*/ 47 h 80"/>
                <a:gd name="T4" fmla="*/ 8 w 40"/>
                <a:gd name="T5" fmla="*/ 24 h 80"/>
                <a:gd name="T6" fmla="*/ 23 w 40"/>
                <a:gd name="T7" fmla="*/ 80 h 80"/>
                <a:gd name="T8" fmla="*/ 33 w 40"/>
                <a:gd name="T9" fmla="*/ 77 h 80"/>
                <a:gd name="T10" fmla="*/ 9 w 40"/>
                <a:gd name="T11" fmla="*/ 58 h 80"/>
                <a:gd name="T12" fmla="*/ 7 w 40"/>
                <a:gd name="T13" fmla="*/ 29 h 80"/>
                <a:gd name="T14" fmla="*/ 35 w 40"/>
                <a:gd name="T15" fmla="*/ 48 h 80"/>
                <a:gd name="T16" fmla="*/ 21 w 40"/>
                <a:gd name="T17" fmla="*/ 11 h 80"/>
                <a:gd name="T18" fmla="*/ 40 w 40"/>
                <a:gd name="T19" fmla="*/ 26 h 80"/>
                <a:gd name="T20" fmla="*/ 38 w 40"/>
                <a:gd name="T21" fmla="*/ 23 h 80"/>
                <a:gd name="T22" fmla="*/ 18 w 40"/>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0">
                  <a:moveTo>
                    <a:pt x="18" y="0"/>
                  </a:moveTo>
                  <a:cubicBezTo>
                    <a:pt x="18" y="18"/>
                    <a:pt x="31" y="47"/>
                    <a:pt x="31" y="47"/>
                  </a:cubicBezTo>
                  <a:cubicBezTo>
                    <a:pt x="11" y="47"/>
                    <a:pt x="8" y="24"/>
                    <a:pt x="8" y="24"/>
                  </a:cubicBezTo>
                  <a:cubicBezTo>
                    <a:pt x="0" y="32"/>
                    <a:pt x="0" y="72"/>
                    <a:pt x="23" y="80"/>
                  </a:cubicBezTo>
                  <a:cubicBezTo>
                    <a:pt x="33" y="77"/>
                    <a:pt x="33" y="77"/>
                    <a:pt x="33" y="77"/>
                  </a:cubicBezTo>
                  <a:cubicBezTo>
                    <a:pt x="33" y="77"/>
                    <a:pt x="13" y="70"/>
                    <a:pt x="9" y="58"/>
                  </a:cubicBezTo>
                  <a:cubicBezTo>
                    <a:pt x="5" y="46"/>
                    <a:pt x="6" y="34"/>
                    <a:pt x="7" y="29"/>
                  </a:cubicBezTo>
                  <a:cubicBezTo>
                    <a:pt x="9" y="40"/>
                    <a:pt x="15" y="51"/>
                    <a:pt x="35" y="48"/>
                  </a:cubicBezTo>
                  <a:cubicBezTo>
                    <a:pt x="27" y="34"/>
                    <a:pt x="21" y="15"/>
                    <a:pt x="21" y="11"/>
                  </a:cubicBezTo>
                  <a:cubicBezTo>
                    <a:pt x="28" y="23"/>
                    <a:pt x="33" y="27"/>
                    <a:pt x="40"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8" name="Freeform 1542"/>
            <p:cNvSpPr/>
            <p:nvPr/>
          </p:nvSpPr>
          <p:spPr bwMode="auto">
            <a:xfrm>
              <a:off x="534988" y="4603751"/>
              <a:ext cx="211138" cy="114300"/>
            </a:xfrm>
            <a:custGeom>
              <a:avLst/>
              <a:gdLst>
                <a:gd name="T0" fmla="*/ 378 w 395"/>
                <a:gd name="T1" fmla="*/ 172 h 214"/>
                <a:gd name="T2" fmla="*/ 353 w 395"/>
                <a:gd name="T3" fmla="*/ 131 h 214"/>
                <a:gd name="T4" fmla="*/ 372 w 395"/>
                <a:gd name="T5" fmla="*/ 100 h 214"/>
                <a:gd name="T6" fmla="*/ 324 w 395"/>
                <a:gd name="T7" fmla="*/ 89 h 214"/>
                <a:gd name="T8" fmla="*/ 225 w 395"/>
                <a:gd name="T9" fmla="*/ 43 h 214"/>
                <a:gd name="T10" fmla="*/ 215 w 395"/>
                <a:gd name="T11" fmla="*/ 0 h 214"/>
                <a:gd name="T12" fmla="*/ 179 w 395"/>
                <a:gd name="T13" fmla="*/ 35 h 214"/>
                <a:gd name="T14" fmla="*/ 71 w 395"/>
                <a:gd name="T15" fmla="*/ 63 h 214"/>
                <a:gd name="T16" fmla="*/ 0 w 395"/>
                <a:gd name="T17" fmla="*/ 135 h 214"/>
                <a:gd name="T18" fmla="*/ 52 w 395"/>
                <a:gd name="T19" fmla="*/ 71 h 214"/>
                <a:gd name="T20" fmla="*/ 86 w 395"/>
                <a:gd name="T21" fmla="*/ 77 h 214"/>
                <a:gd name="T22" fmla="*/ 105 w 395"/>
                <a:gd name="T23" fmla="*/ 76 h 214"/>
                <a:gd name="T24" fmla="*/ 88 w 395"/>
                <a:gd name="T25" fmla="*/ 75 h 214"/>
                <a:gd name="T26" fmla="*/ 74 w 395"/>
                <a:gd name="T27" fmla="*/ 64 h 214"/>
                <a:gd name="T28" fmla="*/ 125 w 395"/>
                <a:gd name="T29" fmla="*/ 47 h 214"/>
                <a:gd name="T30" fmla="*/ 219 w 395"/>
                <a:gd name="T31" fmla="*/ 8 h 214"/>
                <a:gd name="T32" fmla="*/ 215 w 395"/>
                <a:gd name="T33" fmla="*/ 49 h 214"/>
                <a:gd name="T34" fmla="*/ 302 w 395"/>
                <a:gd name="T35" fmla="*/ 71 h 214"/>
                <a:gd name="T36" fmla="*/ 366 w 395"/>
                <a:gd name="T37" fmla="*/ 112 h 214"/>
                <a:gd name="T38" fmla="*/ 337 w 395"/>
                <a:gd name="T39" fmla="*/ 128 h 214"/>
                <a:gd name="T40" fmla="*/ 371 w 395"/>
                <a:gd name="T41" fmla="*/ 161 h 214"/>
                <a:gd name="T42" fmla="*/ 395 w 395"/>
                <a:gd name="T43" fmla="*/ 211 h 214"/>
                <a:gd name="T44" fmla="*/ 378 w 395"/>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5" h="214">
                  <a:moveTo>
                    <a:pt x="378" y="172"/>
                  </a:moveTo>
                  <a:cubicBezTo>
                    <a:pt x="373" y="143"/>
                    <a:pt x="353" y="131"/>
                    <a:pt x="353" y="131"/>
                  </a:cubicBezTo>
                  <a:cubicBezTo>
                    <a:pt x="372" y="125"/>
                    <a:pt x="372" y="100"/>
                    <a:pt x="372" y="100"/>
                  </a:cubicBezTo>
                  <a:cubicBezTo>
                    <a:pt x="368" y="116"/>
                    <a:pt x="342" y="118"/>
                    <a:pt x="324" y="89"/>
                  </a:cubicBezTo>
                  <a:cubicBezTo>
                    <a:pt x="306" y="60"/>
                    <a:pt x="265" y="43"/>
                    <a:pt x="225" y="43"/>
                  </a:cubicBezTo>
                  <a:cubicBezTo>
                    <a:pt x="249" y="12"/>
                    <a:pt x="215" y="0"/>
                    <a:pt x="215" y="0"/>
                  </a:cubicBezTo>
                  <a:cubicBezTo>
                    <a:pt x="215" y="29"/>
                    <a:pt x="179" y="35"/>
                    <a:pt x="179" y="35"/>
                  </a:cubicBezTo>
                  <a:cubicBezTo>
                    <a:pt x="179" y="35"/>
                    <a:pt x="96" y="38"/>
                    <a:pt x="71" y="63"/>
                  </a:cubicBezTo>
                  <a:cubicBezTo>
                    <a:pt x="27" y="63"/>
                    <a:pt x="7" y="89"/>
                    <a:pt x="0" y="135"/>
                  </a:cubicBezTo>
                  <a:cubicBezTo>
                    <a:pt x="1" y="131"/>
                    <a:pt x="16" y="79"/>
                    <a:pt x="52" y="71"/>
                  </a:cubicBezTo>
                  <a:cubicBezTo>
                    <a:pt x="65" y="69"/>
                    <a:pt x="74" y="68"/>
                    <a:pt x="86" y="77"/>
                  </a:cubicBezTo>
                  <a:cubicBezTo>
                    <a:pt x="99" y="86"/>
                    <a:pt x="105" y="81"/>
                    <a:pt x="105" y="76"/>
                  </a:cubicBezTo>
                  <a:cubicBezTo>
                    <a:pt x="105" y="76"/>
                    <a:pt x="98" y="84"/>
                    <a:pt x="88" y="75"/>
                  </a:cubicBezTo>
                  <a:cubicBezTo>
                    <a:pt x="79" y="66"/>
                    <a:pt x="74" y="64"/>
                    <a:pt x="74" y="64"/>
                  </a:cubicBezTo>
                  <a:cubicBezTo>
                    <a:pt x="74" y="64"/>
                    <a:pt x="91" y="52"/>
                    <a:pt x="125" y="47"/>
                  </a:cubicBezTo>
                  <a:cubicBezTo>
                    <a:pt x="158" y="42"/>
                    <a:pt x="221" y="43"/>
                    <a:pt x="219" y="8"/>
                  </a:cubicBezTo>
                  <a:cubicBezTo>
                    <a:pt x="233" y="17"/>
                    <a:pt x="230" y="34"/>
                    <a:pt x="215" y="49"/>
                  </a:cubicBezTo>
                  <a:cubicBezTo>
                    <a:pt x="232" y="46"/>
                    <a:pt x="284" y="52"/>
                    <a:pt x="302" y="71"/>
                  </a:cubicBezTo>
                  <a:cubicBezTo>
                    <a:pt x="320" y="90"/>
                    <a:pt x="350" y="130"/>
                    <a:pt x="366" y="112"/>
                  </a:cubicBezTo>
                  <a:cubicBezTo>
                    <a:pt x="366" y="126"/>
                    <a:pt x="349" y="130"/>
                    <a:pt x="337" y="128"/>
                  </a:cubicBezTo>
                  <a:cubicBezTo>
                    <a:pt x="337" y="128"/>
                    <a:pt x="364" y="135"/>
                    <a:pt x="371" y="161"/>
                  </a:cubicBezTo>
                  <a:cubicBezTo>
                    <a:pt x="379" y="187"/>
                    <a:pt x="380" y="214"/>
                    <a:pt x="395" y="211"/>
                  </a:cubicBezTo>
                  <a:cubicBezTo>
                    <a:pt x="389" y="211"/>
                    <a:pt x="383" y="200"/>
                    <a:pt x="378"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9" name="Freeform 1543"/>
            <p:cNvSpPr/>
            <p:nvPr/>
          </p:nvSpPr>
          <p:spPr bwMode="auto">
            <a:xfrm>
              <a:off x="704851" y="4692651"/>
              <a:ext cx="19050" cy="52388"/>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0" name="Freeform 1544"/>
            <p:cNvSpPr/>
            <p:nvPr/>
          </p:nvSpPr>
          <p:spPr bwMode="auto">
            <a:xfrm>
              <a:off x="547688" y="4711701"/>
              <a:ext cx="169863" cy="131763"/>
            </a:xfrm>
            <a:custGeom>
              <a:avLst/>
              <a:gdLst>
                <a:gd name="T0" fmla="*/ 297 w 317"/>
                <a:gd name="T1" fmla="*/ 41 h 247"/>
                <a:gd name="T2" fmla="*/ 303 w 317"/>
                <a:gd name="T3" fmla="*/ 68 h 247"/>
                <a:gd name="T4" fmla="*/ 276 w 317"/>
                <a:gd name="T5" fmla="*/ 42 h 247"/>
                <a:gd name="T6" fmla="*/ 233 w 317"/>
                <a:gd name="T7" fmla="*/ 11 h 247"/>
                <a:gd name="T8" fmla="*/ 246 w 317"/>
                <a:gd name="T9" fmla="*/ 31 h 247"/>
                <a:gd name="T10" fmla="*/ 189 w 317"/>
                <a:gd name="T11" fmla="*/ 0 h 247"/>
                <a:gd name="T12" fmla="*/ 183 w 317"/>
                <a:gd name="T13" fmla="*/ 29 h 247"/>
                <a:gd name="T14" fmla="*/ 179 w 317"/>
                <a:gd name="T15" fmla="*/ 60 h 247"/>
                <a:gd name="T16" fmla="*/ 160 w 317"/>
                <a:gd name="T17" fmla="*/ 41 h 247"/>
                <a:gd name="T18" fmla="*/ 131 w 317"/>
                <a:gd name="T19" fmla="*/ 24 h 247"/>
                <a:gd name="T20" fmla="*/ 102 w 317"/>
                <a:gd name="T21" fmla="*/ 4 h 247"/>
                <a:gd name="T22" fmla="*/ 129 w 317"/>
                <a:gd name="T23" fmla="*/ 33 h 247"/>
                <a:gd name="T24" fmla="*/ 78 w 317"/>
                <a:gd name="T25" fmla="*/ 12 h 247"/>
                <a:gd name="T26" fmla="*/ 107 w 317"/>
                <a:gd name="T27" fmla="*/ 55 h 247"/>
                <a:gd name="T28" fmla="*/ 33 w 317"/>
                <a:gd name="T29" fmla="*/ 16 h 247"/>
                <a:gd name="T30" fmla="*/ 14 w 317"/>
                <a:gd name="T31" fmla="*/ 65 h 247"/>
                <a:gd name="T32" fmla="*/ 5 w 317"/>
                <a:gd name="T33" fmla="*/ 70 h 247"/>
                <a:gd name="T34" fmla="*/ 5 w 317"/>
                <a:gd name="T35" fmla="*/ 154 h 247"/>
                <a:gd name="T36" fmla="*/ 160 w 317"/>
                <a:gd name="T37" fmla="*/ 247 h 247"/>
                <a:gd name="T38" fmla="*/ 317 w 317"/>
                <a:gd name="T39" fmla="*/ 173 h 247"/>
                <a:gd name="T40" fmla="*/ 317 w 317"/>
                <a:gd name="T41" fmla="*/ 64 h 247"/>
                <a:gd name="T42" fmla="*/ 297 w 317"/>
                <a:gd name="T43"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7" h="247">
                  <a:moveTo>
                    <a:pt x="297" y="41"/>
                  </a:moveTo>
                  <a:cubicBezTo>
                    <a:pt x="297" y="41"/>
                    <a:pt x="305" y="56"/>
                    <a:pt x="303" y="68"/>
                  </a:cubicBezTo>
                  <a:cubicBezTo>
                    <a:pt x="303" y="68"/>
                    <a:pt x="297" y="55"/>
                    <a:pt x="276" y="42"/>
                  </a:cubicBezTo>
                  <a:cubicBezTo>
                    <a:pt x="255" y="29"/>
                    <a:pt x="240" y="22"/>
                    <a:pt x="233" y="11"/>
                  </a:cubicBezTo>
                  <a:cubicBezTo>
                    <a:pt x="233" y="11"/>
                    <a:pt x="234" y="26"/>
                    <a:pt x="246" y="31"/>
                  </a:cubicBezTo>
                  <a:cubicBezTo>
                    <a:pt x="246" y="31"/>
                    <a:pt x="205" y="41"/>
                    <a:pt x="189" y="0"/>
                  </a:cubicBezTo>
                  <a:cubicBezTo>
                    <a:pt x="189" y="0"/>
                    <a:pt x="190" y="18"/>
                    <a:pt x="183" y="29"/>
                  </a:cubicBezTo>
                  <a:cubicBezTo>
                    <a:pt x="176" y="40"/>
                    <a:pt x="171" y="52"/>
                    <a:pt x="179" y="60"/>
                  </a:cubicBezTo>
                  <a:cubicBezTo>
                    <a:pt x="179" y="60"/>
                    <a:pt x="168" y="58"/>
                    <a:pt x="160" y="41"/>
                  </a:cubicBezTo>
                  <a:cubicBezTo>
                    <a:pt x="153" y="25"/>
                    <a:pt x="141" y="26"/>
                    <a:pt x="131" y="24"/>
                  </a:cubicBezTo>
                  <a:cubicBezTo>
                    <a:pt x="120" y="21"/>
                    <a:pt x="104" y="20"/>
                    <a:pt x="102" y="4"/>
                  </a:cubicBezTo>
                  <a:cubicBezTo>
                    <a:pt x="102" y="4"/>
                    <a:pt x="97" y="26"/>
                    <a:pt x="129" y="33"/>
                  </a:cubicBezTo>
                  <a:cubicBezTo>
                    <a:pt x="129" y="33"/>
                    <a:pt x="96" y="45"/>
                    <a:pt x="78" y="12"/>
                  </a:cubicBezTo>
                  <a:cubicBezTo>
                    <a:pt x="78" y="12"/>
                    <a:pt x="81" y="45"/>
                    <a:pt x="107" y="55"/>
                  </a:cubicBezTo>
                  <a:cubicBezTo>
                    <a:pt x="107" y="55"/>
                    <a:pt x="52" y="53"/>
                    <a:pt x="33" y="16"/>
                  </a:cubicBezTo>
                  <a:cubicBezTo>
                    <a:pt x="33" y="16"/>
                    <a:pt x="44" y="50"/>
                    <a:pt x="14" y="65"/>
                  </a:cubicBezTo>
                  <a:cubicBezTo>
                    <a:pt x="11" y="67"/>
                    <a:pt x="8" y="69"/>
                    <a:pt x="5" y="70"/>
                  </a:cubicBezTo>
                  <a:cubicBezTo>
                    <a:pt x="5" y="154"/>
                    <a:pt x="5" y="154"/>
                    <a:pt x="5" y="154"/>
                  </a:cubicBezTo>
                  <a:cubicBezTo>
                    <a:pt x="5" y="174"/>
                    <a:pt x="0" y="247"/>
                    <a:pt x="160" y="247"/>
                  </a:cubicBezTo>
                  <a:cubicBezTo>
                    <a:pt x="240" y="247"/>
                    <a:pt x="317" y="230"/>
                    <a:pt x="317" y="173"/>
                  </a:cubicBezTo>
                  <a:cubicBezTo>
                    <a:pt x="317" y="64"/>
                    <a:pt x="317" y="64"/>
                    <a:pt x="317" y="64"/>
                  </a:cubicBezTo>
                  <a:cubicBezTo>
                    <a:pt x="313" y="55"/>
                    <a:pt x="311" y="46"/>
                    <a:pt x="297"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1" name="Freeform 1545"/>
            <p:cNvSpPr/>
            <p:nvPr/>
          </p:nvSpPr>
          <p:spPr bwMode="auto">
            <a:xfrm>
              <a:off x="569913" y="4751389"/>
              <a:ext cx="25400" cy="25400"/>
            </a:xfrm>
            <a:custGeom>
              <a:avLst/>
              <a:gdLst>
                <a:gd name="T0" fmla="*/ 45 w 48"/>
                <a:gd name="T1" fmla="*/ 17 h 47"/>
                <a:gd name="T2" fmla="*/ 31 w 48"/>
                <a:gd name="T3" fmla="*/ 44 h 47"/>
                <a:gd name="T4" fmla="*/ 4 w 48"/>
                <a:gd name="T5" fmla="*/ 30 h 47"/>
                <a:gd name="T6" fmla="*/ 18 w 48"/>
                <a:gd name="T7" fmla="*/ 3 h 47"/>
                <a:gd name="T8" fmla="*/ 45 w 48"/>
                <a:gd name="T9" fmla="*/ 17 h 47"/>
              </a:gdLst>
              <a:ahLst/>
              <a:cxnLst>
                <a:cxn ang="0">
                  <a:pos x="T0" y="T1"/>
                </a:cxn>
                <a:cxn ang="0">
                  <a:pos x="T2" y="T3"/>
                </a:cxn>
                <a:cxn ang="0">
                  <a:pos x="T4" y="T5"/>
                </a:cxn>
                <a:cxn ang="0">
                  <a:pos x="T6" y="T7"/>
                </a:cxn>
                <a:cxn ang="0">
                  <a:pos x="T8" y="T9"/>
                </a:cxn>
              </a:cxnLst>
              <a:rect l="0" t="0" r="r" b="b"/>
              <a:pathLst>
                <a:path w="48" h="47">
                  <a:moveTo>
                    <a:pt x="45" y="17"/>
                  </a:moveTo>
                  <a:cubicBezTo>
                    <a:pt x="48" y="28"/>
                    <a:pt x="42" y="40"/>
                    <a:pt x="31" y="44"/>
                  </a:cubicBezTo>
                  <a:cubicBezTo>
                    <a:pt x="19" y="47"/>
                    <a:pt x="7" y="41"/>
                    <a:pt x="4" y="30"/>
                  </a:cubicBezTo>
                  <a:cubicBezTo>
                    <a:pt x="0" y="19"/>
                    <a:pt x="7" y="7"/>
                    <a:pt x="18" y="3"/>
                  </a:cubicBezTo>
                  <a:cubicBezTo>
                    <a:pt x="29" y="0"/>
                    <a:pt x="41"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2" name="Freeform 1546"/>
            <p:cNvSpPr/>
            <p:nvPr/>
          </p:nvSpPr>
          <p:spPr bwMode="auto">
            <a:xfrm>
              <a:off x="581026" y="4754564"/>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3" name="Freeform 1547"/>
            <p:cNvSpPr/>
            <p:nvPr/>
          </p:nvSpPr>
          <p:spPr bwMode="auto">
            <a:xfrm>
              <a:off x="671513" y="4751389"/>
              <a:ext cx="26988" cy="25400"/>
            </a:xfrm>
            <a:custGeom>
              <a:avLst/>
              <a:gdLst>
                <a:gd name="T0" fmla="*/ 4 w 48"/>
                <a:gd name="T1" fmla="*/ 17 h 47"/>
                <a:gd name="T2" fmla="*/ 18 w 48"/>
                <a:gd name="T3" fmla="*/ 44 h 47"/>
                <a:gd name="T4" fmla="*/ 45 w 48"/>
                <a:gd name="T5" fmla="*/ 30 h 47"/>
                <a:gd name="T6" fmla="*/ 30 w 48"/>
                <a:gd name="T7" fmla="*/ 3 h 47"/>
                <a:gd name="T8" fmla="*/ 4 w 48"/>
                <a:gd name="T9" fmla="*/ 17 h 47"/>
              </a:gdLst>
              <a:ahLst/>
              <a:cxnLst>
                <a:cxn ang="0">
                  <a:pos x="T0" y="T1"/>
                </a:cxn>
                <a:cxn ang="0">
                  <a:pos x="T2" y="T3"/>
                </a:cxn>
                <a:cxn ang="0">
                  <a:pos x="T4" y="T5"/>
                </a:cxn>
                <a:cxn ang="0">
                  <a:pos x="T6" y="T7"/>
                </a:cxn>
                <a:cxn ang="0">
                  <a:pos x="T8" y="T9"/>
                </a:cxn>
              </a:cxnLst>
              <a:rect l="0" t="0" r="r" b="b"/>
              <a:pathLst>
                <a:path w="48" h="47">
                  <a:moveTo>
                    <a:pt x="4" y="17"/>
                  </a:moveTo>
                  <a:cubicBezTo>
                    <a:pt x="0" y="28"/>
                    <a:pt x="6" y="40"/>
                    <a:pt x="18" y="44"/>
                  </a:cubicBezTo>
                  <a:cubicBezTo>
                    <a:pt x="29" y="47"/>
                    <a:pt x="41" y="41"/>
                    <a:pt x="45" y="30"/>
                  </a:cubicBezTo>
                  <a:cubicBezTo>
                    <a:pt x="48" y="19"/>
                    <a:pt x="42" y="7"/>
                    <a:pt x="30" y="3"/>
                  </a:cubicBezTo>
                  <a:cubicBezTo>
                    <a:pt x="19" y="0"/>
                    <a:pt x="7" y="6"/>
                    <a:pt x="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4" name="Freeform 1548"/>
            <p:cNvSpPr/>
            <p:nvPr/>
          </p:nvSpPr>
          <p:spPr bwMode="auto">
            <a:xfrm>
              <a:off x="677863" y="4754564"/>
              <a:ext cx="9525" cy="6350"/>
            </a:xfrm>
            <a:custGeom>
              <a:avLst/>
              <a:gdLst>
                <a:gd name="T0" fmla="*/ 1 w 16"/>
                <a:gd name="T1" fmla="*/ 8 h 12"/>
                <a:gd name="T2" fmla="*/ 9 w 16"/>
                <a:gd name="T3" fmla="*/ 11 h 12"/>
                <a:gd name="T4" fmla="*/ 16 w 16"/>
                <a:gd name="T5" fmla="*/ 4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0"/>
                    <a:pt x="5" y="12"/>
                    <a:pt x="9" y="11"/>
                  </a:cubicBezTo>
                  <a:cubicBezTo>
                    <a:pt x="13" y="10"/>
                    <a:pt x="16" y="7"/>
                    <a:pt x="16" y="4"/>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5" name="Rectangle 1549"/>
            <p:cNvSpPr>
              <a:spLocks noChangeArrowheads="1"/>
            </p:cNvSpPr>
            <p:nvPr/>
          </p:nvSpPr>
          <p:spPr bwMode="auto">
            <a:xfrm>
              <a:off x="544513" y="4760914"/>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26" name="Rectangle 1550"/>
            <p:cNvSpPr>
              <a:spLocks noChangeArrowheads="1"/>
            </p:cNvSpPr>
            <p:nvPr/>
          </p:nvSpPr>
          <p:spPr bwMode="auto">
            <a:xfrm>
              <a:off x="544513" y="4760914"/>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27" name="Freeform 1551"/>
            <p:cNvSpPr>
              <a:spLocks noEditPoints="1"/>
            </p:cNvSpPr>
            <p:nvPr/>
          </p:nvSpPr>
          <p:spPr bwMode="auto">
            <a:xfrm>
              <a:off x="576263" y="4745039"/>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8" name="Freeform 1552"/>
            <p:cNvSpPr>
              <a:spLocks noEditPoints="1"/>
            </p:cNvSpPr>
            <p:nvPr/>
          </p:nvSpPr>
          <p:spPr bwMode="auto">
            <a:xfrm>
              <a:off x="576263" y="4745039"/>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9" name="Rectangle 1553"/>
            <p:cNvSpPr>
              <a:spLocks noChangeArrowheads="1"/>
            </p:cNvSpPr>
            <p:nvPr/>
          </p:nvSpPr>
          <p:spPr bwMode="auto">
            <a:xfrm>
              <a:off x="704851" y="4760914"/>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30" name="Rectangle 1554"/>
            <p:cNvSpPr>
              <a:spLocks noChangeArrowheads="1"/>
            </p:cNvSpPr>
            <p:nvPr/>
          </p:nvSpPr>
          <p:spPr bwMode="auto">
            <a:xfrm>
              <a:off x="704851" y="4760914"/>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31" name="Freeform 1555"/>
            <p:cNvSpPr>
              <a:spLocks noEditPoints="1"/>
            </p:cNvSpPr>
            <p:nvPr/>
          </p:nvSpPr>
          <p:spPr bwMode="auto">
            <a:xfrm>
              <a:off x="665163" y="4745039"/>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2" name="Freeform 1556"/>
            <p:cNvSpPr>
              <a:spLocks noEditPoints="1"/>
            </p:cNvSpPr>
            <p:nvPr/>
          </p:nvSpPr>
          <p:spPr bwMode="auto">
            <a:xfrm>
              <a:off x="665163" y="4745039"/>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3" name="Freeform 1557"/>
            <p:cNvSpPr/>
            <p:nvPr/>
          </p:nvSpPr>
          <p:spPr bwMode="auto">
            <a:xfrm>
              <a:off x="615951" y="4752976"/>
              <a:ext cx="34925" cy="12700"/>
            </a:xfrm>
            <a:custGeom>
              <a:avLst/>
              <a:gdLst>
                <a:gd name="T0" fmla="*/ 58 w 64"/>
                <a:gd name="T1" fmla="*/ 10 h 22"/>
                <a:gd name="T2" fmla="*/ 33 w 64"/>
                <a:gd name="T3" fmla="*/ 0 h 22"/>
                <a:gd name="T4" fmla="*/ 30 w 64"/>
                <a:gd name="T5" fmla="*/ 1 h 22"/>
                <a:gd name="T6" fmla="*/ 0 w 64"/>
                <a:gd name="T7" fmla="*/ 14 h 22"/>
                <a:gd name="T8" fmla="*/ 0 w 64"/>
                <a:gd name="T9" fmla="*/ 21 h 22"/>
                <a:gd name="T10" fmla="*/ 30 w 64"/>
                <a:gd name="T11" fmla="*/ 6 h 22"/>
                <a:gd name="T12" fmla="*/ 33 w 64"/>
                <a:gd name="T13" fmla="*/ 6 h 22"/>
                <a:gd name="T14" fmla="*/ 55 w 64"/>
                <a:gd name="T15" fmla="*/ 14 h 22"/>
                <a:gd name="T16" fmla="*/ 63 w 64"/>
                <a:gd name="T17" fmla="*/ 20 h 22"/>
                <a:gd name="T18" fmla="*/ 64 w 64"/>
                <a:gd name="T19" fmla="*/ 22 h 22"/>
                <a:gd name="T20" fmla="*/ 64 w 64"/>
                <a:gd name="T21" fmla="*/ 15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2" y="0"/>
                    <a:pt x="31" y="0"/>
                    <a:pt x="30" y="1"/>
                  </a:cubicBezTo>
                  <a:cubicBezTo>
                    <a:pt x="17" y="2"/>
                    <a:pt x="6" y="10"/>
                    <a:pt x="0" y="14"/>
                  </a:cubicBezTo>
                  <a:cubicBezTo>
                    <a:pt x="0" y="21"/>
                    <a:pt x="0" y="21"/>
                    <a:pt x="0" y="21"/>
                  </a:cubicBezTo>
                  <a:cubicBezTo>
                    <a:pt x="3" y="18"/>
                    <a:pt x="16" y="8"/>
                    <a:pt x="30" y="6"/>
                  </a:cubicBezTo>
                  <a:cubicBezTo>
                    <a:pt x="31" y="6"/>
                    <a:pt x="32" y="6"/>
                    <a:pt x="33" y="6"/>
                  </a:cubicBezTo>
                  <a:cubicBezTo>
                    <a:pt x="40" y="6"/>
                    <a:pt x="49" y="10"/>
                    <a:pt x="55" y="14"/>
                  </a:cubicBezTo>
                  <a:cubicBezTo>
                    <a:pt x="58" y="17"/>
                    <a:pt x="61" y="19"/>
                    <a:pt x="63" y="20"/>
                  </a:cubicBezTo>
                  <a:cubicBezTo>
                    <a:pt x="63" y="21"/>
                    <a:pt x="64" y="21"/>
                    <a:pt x="64" y="22"/>
                  </a:cubicBezTo>
                  <a:cubicBezTo>
                    <a:pt x="64" y="15"/>
                    <a:pt x="64" y="15"/>
                    <a:pt x="64" y="15"/>
                  </a:cubicBezTo>
                  <a:cubicBezTo>
                    <a:pt x="63" y="13"/>
                    <a:pt x="61" y="12"/>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4" name="Freeform 1558"/>
            <p:cNvSpPr>
              <a:spLocks noEditPoints="1"/>
            </p:cNvSpPr>
            <p:nvPr/>
          </p:nvSpPr>
          <p:spPr bwMode="auto">
            <a:xfrm>
              <a:off x="650876" y="4745039"/>
              <a:ext cx="53975" cy="38100"/>
            </a:xfrm>
            <a:custGeom>
              <a:avLst/>
              <a:gdLst>
                <a:gd name="T0" fmla="*/ 48 w 102"/>
                <a:gd name="T1" fmla="*/ 50 h 69"/>
                <a:gd name="T2" fmla="*/ 39 w 102"/>
                <a:gd name="T3" fmla="*/ 69 h 69"/>
                <a:gd name="T4" fmla="*/ 45 w 102"/>
                <a:gd name="T5" fmla="*/ 69 h 69"/>
                <a:gd name="T6" fmla="*/ 53 w 102"/>
                <a:gd name="T7" fmla="*/ 54 h 69"/>
                <a:gd name="T8" fmla="*/ 48 w 102"/>
                <a:gd name="T9" fmla="*/ 50 h 69"/>
                <a:gd name="T10" fmla="*/ 86 w 102"/>
                <a:gd name="T11" fmla="*/ 0 h 69"/>
                <a:gd name="T12" fmla="*/ 16 w 102"/>
                <a:gd name="T13" fmla="*/ 0 h 69"/>
                <a:gd name="T14" fmla="*/ 0 w 102"/>
                <a:gd name="T15" fmla="*/ 16 h 69"/>
                <a:gd name="T16" fmla="*/ 0 w 102"/>
                <a:gd name="T17" fmla="*/ 53 h 69"/>
                <a:gd name="T18" fmla="*/ 16 w 102"/>
                <a:gd name="T19" fmla="*/ 69 h 69"/>
                <a:gd name="T20" fmla="*/ 27 w 102"/>
                <a:gd name="T21" fmla="*/ 69 h 69"/>
                <a:gd name="T22" fmla="*/ 43 w 102"/>
                <a:gd name="T23" fmla="*/ 39 h 69"/>
                <a:gd name="T24" fmla="*/ 44 w 102"/>
                <a:gd name="T25" fmla="*/ 29 h 69"/>
                <a:gd name="T26" fmla="*/ 54 w 102"/>
                <a:gd name="T27" fmla="*/ 17 h 69"/>
                <a:gd name="T28" fmla="*/ 63 w 102"/>
                <a:gd name="T29" fmla="*/ 0 h 69"/>
                <a:gd name="T30" fmla="*/ 74 w 102"/>
                <a:gd name="T31" fmla="*/ 0 h 69"/>
                <a:gd name="T32" fmla="*/ 67 w 102"/>
                <a:gd name="T33" fmla="*/ 14 h 69"/>
                <a:gd name="T34" fmla="*/ 70 w 102"/>
                <a:gd name="T35" fmla="*/ 15 h 69"/>
                <a:gd name="T36" fmla="*/ 72 w 102"/>
                <a:gd name="T37" fmla="*/ 16 h 69"/>
                <a:gd name="T38" fmla="*/ 80 w 102"/>
                <a:gd name="T39" fmla="*/ 0 h 69"/>
                <a:gd name="T40" fmla="*/ 86 w 102"/>
                <a:gd name="T41" fmla="*/ 0 h 69"/>
                <a:gd name="T42" fmla="*/ 77 w 102"/>
                <a:gd name="T43" fmla="*/ 18 h 69"/>
                <a:gd name="T44" fmla="*/ 85 w 102"/>
                <a:gd name="T45" fmla="*/ 42 h 69"/>
                <a:gd name="T46" fmla="*/ 64 w 102"/>
                <a:gd name="T47" fmla="*/ 57 h 69"/>
                <a:gd name="T48" fmla="*/ 58 w 102"/>
                <a:gd name="T49" fmla="*/ 56 h 69"/>
                <a:gd name="T50" fmla="*/ 57 w 102"/>
                <a:gd name="T51" fmla="*/ 56 h 69"/>
                <a:gd name="T52" fmla="*/ 51 w 102"/>
                <a:gd name="T53" fmla="*/ 69 h 69"/>
                <a:gd name="T54" fmla="*/ 86 w 102"/>
                <a:gd name="T55" fmla="*/ 69 h 69"/>
                <a:gd name="T56" fmla="*/ 102 w 102"/>
                <a:gd name="T57" fmla="*/ 53 h 69"/>
                <a:gd name="T58" fmla="*/ 102 w 102"/>
                <a:gd name="T59" fmla="*/ 37 h 69"/>
                <a:gd name="T60" fmla="*/ 102 w 102"/>
                <a:gd name="T61" fmla="*/ 28 h 69"/>
                <a:gd name="T62" fmla="*/ 102 w 102"/>
                <a:gd name="T63" fmla="*/ 16 h 69"/>
                <a:gd name="T64" fmla="*/ 86 w 102"/>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69">
                  <a:moveTo>
                    <a:pt x="48" y="50"/>
                  </a:moveTo>
                  <a:cubicBezTo>
                    <a:pt x="39" y="69"/>
                    <a:pt x="39" y="69"/>
                    <a:pt x="39" y="69"/>
                  </a:cubicBezTo>
                  <a:cubicBezTo>
                    <a:pt x="45" y="69"/>
                    <a:pt x="45" y="69"/>
                    <a:pt x="45" y="69"/>
                  </a:cubicBezTo>
                  <a:cubicBezTo>
                    <a:pt x="53" y="54"/>
                    <a:pt x="53" y="54"/>
                    <a:pt x="53" y="54"/>
                  </a:cubicBezTo>
                  <a:cubicBezTo>
                    <a:pt x="51" y="52"/>
                    <a:pt x="50" y="51"/>
                    <a:pt x="48" y="50"/>
                  </a:cubicBezTo>
                  <a:moveTo>
                    <a:pt x="86" y="0"/>
                  </a:moveTo>
                  <a:cubicBezTo>
                    <a:pt x="16" y="0"/>
                    <a:pt x="16" y="0"/>
                    <a:pt x="16" y="0"/>
                  </a:cubicBezTo>
                  <a:cubicBezTo>
                    <a:pt x="8" y="0"/>
                    <a:pt x="0" y="8"/>
                    <a:pt x="0" y="16"/>
                  </a:cubicBezTo>
                  <a:cubicBezTo>
                    <a:pt x="0" y="53"/>
                    <a:pt x="0" y="53"/>
                    <a:pt x="0" y="53"/>
                  </a:cubicBezTo>
                  <a:cubicBezTo>
                    <a:pt x="0" y="62"/>
                    <a:pt x="8" y="69"/>
                    <a:pt x="16" y="69"/>
                  </a:cubicBezTo>
                  <a:cubicBezTo>
                    <a:pt x="27" y="69"/>
                    <a:pt x="27" y="69"/>
                    <a:pt x="27" y="69"/>
                  </a:cubicBezTo>
                  <a:cubicBezTo>
                    <a:pt x="43" y="39"/>
                    <a:pt x="43" y="39"/>
                    <a:pt x="43" y="39"/>
                  </a:cubicBezTo>
                  <a:cubicBezTo>
                    <a:pt x="42" y="36"/>
                    <a:pt x="43" y="32"/>
                    <a:pt x="44" y="29"/>
                  </a:cubicBezTo>
                  <a:cubicBezTo>
                    <a:pt x="45" y="23"/>
                    <a:pt x="49" y="19"/>
                    <a:pt x="54" y="17"/>
                  </a:cubicBezTo>
                  <a:cubicBezTo>
                    <a:pt x="63" y="0"/>
                    <a:pt x="63" y="0"/>
                    <a:pt x="63" y="0"/>
                  </a:cubicBezTo>
                  <a:cubicBezTo>
                    <a:pt x="74" y="0"/>
                    <a:pt x="74" y="0"/>
                    <a:pt x="74" y="0"/>
                  </a:cubicBezTo>
                  <a:cubicBezTo>
                    <a:pt x="67" y="14"/>
                    <a:pt x="67" y="14"/>
                    <a:pt x="67" y="14"/>
                  </a:cubicBezTo>
                  <a:cubicBezTo>
                    <a:pt x="68" y="15"/>
                    <a:pt x="69" y="15"/>
                    <a:pt x="70" y="15"/>
                  </a:cubicBezTo>
                  <a:cubicBezTo>
                    <a:pt x="71" y="15"/>
                    <a:pt x="72" y="16"/>
                    <a:pt x="72" y="16"/>
                  </a:cubicBezTo>
                  <a:cubicBezTo>
                    <a:pt x="80" y="0"/>
                    <a:pt x="80" y="0"/>
                    <a:pt x="80" y="0"/>
                  </a:cubicBezTo>
                  <a:cubicBezTo>
                    <a:pt x="86" y="0"/>
                    <a:pt x="86" y="0"/>
                    <a:pt x="86" y="0"/>
                  </a:cubicBezTo>
                  <a:cubicBezTo>
                    <a:pt x="77" y="18"/>
                    <a:pt x="77" y="18"/>
                    <a:pt x="77" y="18"/>
                  </a:cubicBezTo>
                  <a:cubicBezTo>
                    <a:pt x="84" y="24"/>
                    <a:pt x="87" y="33"/>
                    <a:pt x="85" y="42"/>
                  </a:cubicBezTo>
                  <a:cubicBezTo>
                    <a:pt x="82" y="51"/>
                    <a:pt x="73" y="57"/>
                    <a:pt x="64" y="57"/>
                  </a:cubicBezTo>
                  <a:cubicBezTo>
                    <a:pt x="62" y="57"/>
                    <a:pt x="60" y="56"/>
                    <a:pt x="58" y="56"/>
                  </a:cubicBezTo>
                  <a:cubicBezTo>
                    <a:pt x="58" y="56"/>
                    <a:pt x="58" y="56"/>
                    <a:pt x="57" y="56"/>
                  </a:cubicBezTo>
                  <a:cubicBezTo>
                    <a:pt x="51" y="69"/>
                    <a:pt x="51" y="69"/>
                    <a:pt x="51" y="69"/>
                  </a:cubicBezTo>
                  <a:cubicBezTo>
                    <a:pt x="86" y="69"/>
                    <a:pt x="86" y="69"/>
                    <a:pt x="86" y="69"/>
                  </a:cubicBezTo>
                  <a:cubicBezTo>
                    <a:pt x="95" y="69"/>
                    <a:pt x="102" y="62"/>
                    <a:pt x="102" y="53"/>
                  </a:cubicBezTo>
                  <a:cubicBezTo>
                    <a:pt x="102" y="37"/>
                    <a:pt x="102" y="37"/>
                    <a:pt x="102" y="37"/>
                  </a:cubicBezTo>
                  <a:cubicBezTo>
                    <a:pt x="102" y="28"/>
                    <a:pt x="102" y="28"/>
                    <a:pt x="102" y="28"/>
                  </a:cubicBezTo>
                  <a:cubicBezTo>
                    <a:pt x="102" y="16"/>
                    <a:pt x="102" y="16"/>
                    <a:pt x="102" y="16"/>
                  </a:cubicBezTo>
                  <a:cubicBezTo>
                    <a:pt x="102" y="8"/>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5" name="Freeform 1559"/>
            <p:cNvSpPr>
              <a:spLocks noEditPoints="1"/>
            </p:cNvSpPr>
            <p:nvPr/>
          </p:nvSpPr>
          <p:spPr bwMode="auto">
            <a:xfrm>
              <a:off x="673101" y="4752976"/>
              <a:ext cx="23813" cy="23813"/>
            </a:xfrm>
            <a:custGeom>
              <a:avLst/>
              <a:gdLst>
                <a:gd name="T0" fmla="*/ 35 w 45"/>
                <a:gd name="T1" fmla="*/ 4 h 43"/>
                <a:gd name="T2" fmla="*/ 15 w 45"/>
                <a:gd name="T3" fmla="*/ 42 h 43"/>
                <a:gd name="T4" fmla="*/ 16 w 45"/>
                <a:gd name="T5" fmla="*/ 42 h 43"/>
                <a:gd name="T6" fmla="*/ 22 w 45"/>
                <a:gd name="T7" fmla="*/ 43 h 43"/>
                <a:gd name="T8" fmla="*/ 43 w 45"/>
                <a:gd name="T9" fmla="*/ 28 h 43"/>
                <a:gd name="T10" fmla="*/ 35 w 45"/>
                <a:gd name="T11" fmla="*/ 4 h 43"/>
                <a:gd name="T12" fmla="*/ 12 w 45"/>
                <a:gd name="T13" fmla="*/ 3 h 43"/>
                <a:gd name="T14" fmla="*/ 2 w 45"/>
                <a:gd name="T15" fmla="*/ 15 h 43"/>
                <a:gd name="T16" fmla="*/ 1 w 45"/>
                <a:gd name="T17" fmla="*/ 25 h 43"/>
                <a:gd name="T18" fmla="*/ 12 w 45"/>
                <a:gd name="T19" fmla="*/ 3 h 43"/>
                <a:gd name="T20" fmla="*/ 25 w 45"/>
                <a:gd name="T21" fmla="*/ 0 h 43"/>
                <a:gd name="T22" fmla="*/ 23 w 45"/>
                <a:gd name="T23" fmla="*/ 4 h 43"/>
                <a:gd name="T24" fmla="*/ 25 w 45"/>
                <a:gd name="T25" fmla="*/ 6 h 43"/>
                <a:gd name="T26" fmla="*/ 18 w 45"/>
                <a:gd name="T27" fmla="*/ 13 h 43"/>
                <a:gd name="T28" fmla="*/ 6 w 45"/>
                <a:gd name="T29" fmla="*/ 36 h 43"/>
                <a:gd name="T30" fmla="*/ 11 w 45"/>
                <a:gd name="T31" fmla="*/ 40 h 43"/>
                <a:gd name="T32" fmla="*/ 30 w 45"/>
                <a:gd name="T33" fmla="*/ 2 h 43"/>
                <a:gd name="T34" fmla="*/ 28 w 45"/>
                <a:gd name="T35" fmla="*/ 1 h 43"/>
                <a:gd name="T36" fmla="*/ 25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6" y="42"/>
                    <a:pt x="16" y="42"/>
                    <a:pt x="16" y="42"/>
                  </a:cubicBezTo>
                  <a:cubicBezTo>
                    <a:pt x="18" y="42"/>
                    <a:pt x="20" y="43"/>
                    <a:pt x="22" y="43"/>
                  </a:cubicBezTo>
                  <a:cubicBezTo>
                    <a:pt x="31" y="43"/>
                    <a:pt x="40" y="37"/>
                    <a:pt x="43" y="28"/>
                  </a:cubicBezTo>
                  <a:cubicBezTo>
                    <a:pt x="45" y="19"/>
                    <a:pt x="42" y="10"/>
                    <a:pt x="35" y="4"/>
                  </a:cubicBezTo>
                  <a:moveTo>
                    <a:pt x="12" y="3"/>
                  </a:moveTo>
                  <a:cubicBezTo>
                    <a:pt x="7" y="5"/>
                    <a:pt x="3" y="9"/>
                    <a:pt x="2" y="15"/>
                  </a:cubicBezTo>
                  <a:cubicBezTo>
                    <a:pt x="1" y="18"/>
                    <a:pt x="0" y="22"/>
                    <a:pt x="1" y="25"/>
                  </a:cubicBezTo>
                  <a:cubicBezTo>
                    <a:pt x="12" y="3"/>
                    <a:pt x="12" y="3"/>
                    <a:pt x="12" y="3"/>
                  </a:cubicBezTo>
                  <a:moveTo>
                    <a:pt x="25" y="0"/>
                  </a:moveTo>
                  <a:cubicBezTo>
                    <a:pt x="23" y="4"/>
                    <a:pt x="23" y="4"/>
                    <a:pt x="23" y="4"/>
                  </a:cubicBezTo>
                  <a:cubicBezTo>
                    <a:pt x="24" y="5"/>
                    <a:pt x="24" y="5"/>
                    <a:pt x="25" y="6"/>
                  </a:cubicBezTo>
                  <a:cubicBezTo>
                    <a:pt x="25" y="9"/>
                    <a:pt x="22" y="12"/>
                    <a:pt x="18" y="13"/>
                  </a:cubicBezTo>
                  <a:cubicBezTo>
                    <a:pt x="6" y="36"/>
                    <a:pt x="6" y="36"/>
                    <a:pt x="6" y="36"/>
                  </a:cubicBezTo>
                  <a:cubicBezTo>
                    <a:pt x="8" y="37"/>
                    <a:pt x="9" y="38"/>
                    <a:pt x="11" y="40"/>
                  </a:cubicBezTo>
                  <a:cubicBezTo>
                    <a:pt x="30" y="2"/>
                    <a:pt x="30" y="2"/>
                    <a:pt x="30" y="2"/>
                  </a:cubicBezTo>
                  <a:cubicBezTo>
                    <a:pt x="30" y="2"/>
                    <a:pt x="29" y="1"/>
                    <a:pt x="28" y="1"/>
                  </a:cubicBezTo>
                  <a:cubicBezTo>
                    <a:pt x="27" y="1"/>
                    <a:pt x="26"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6" name="Freeform 1560"/>
            <p:cNvSpPr/>
            <p:nvPr/>
          </p:nvSpPr>
          <p:spPr bwMode="auto">
            <a:xfrm>
              <a:off x="682626" y="4754564"/>
              <a:ext cx="4763"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7" name="Freeform 1561"/>
            <p:cNvSpPr>
              <a:spLocks noEditPoints="1"/>
            </p:cNvSpPr>
            <p:nvPr/>
          </p:nvSpPr>
          <p:spPr bwMode="auto">
            <a:xfrm>
              <a:off x="665163" y="4745039"/>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4" y="5"/>
                  </a:lnTo>
                  <a:lnTo>
                    <a:pt x="16" y="0"/>
                  </a:lnTo>
                  <a:close/>
                  <a:moveTo>
                    <a:pt x="20" y="0"/>
                  </a:moveTo>
                  <a:lnTo>
                    <a:pt x="18" y="0"/>
                  </a:lnTo>
                  <a:lnTo>
                    <a:pt x="15" y="6"/>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8" name="Freeform 1562"/>
            <p:cNvSpPr>
              <a:spLocks noEditPoints="1"/>
            </p:cNvSpPr>
            <p:nvPr/>
          </p:nvSpPr>
          <p:spPr bwMode="auto">
            <a:xfrm>
              <a:off x="665163" y="4745039"/>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4" y="5"/>
                  </a:lnTo>
                  <a:lnTo>
                    <a:pt x="16" y="0"/>
                  </a:lnTo>
                  <a:moveTo>
                    <a:pt x="20" y="0"/>
                  </a:moveTo>
                  <a:lnTo>
                    <a:pt x="18" y="0"/>
                  </a:lnTo>
                  <a:lnTo>
                    <a:pt x="15" y="6"/>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9" name="Freeform 1563"/>
            <p:cNvSpPr/>
            <p:nvPr/>
          </p:nvSpPr>
          <p:spPr bwMode="auto">
            <a:xfrm>
              <a:off x="650876" y="4745039"/>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3 h 71"/>
                <a:gd name="T12" fmla="*/ 3 w 105"/>
                <a:gd name="T13" fmla="*/ 17 h 71"/>
                <a:gd name="T14" fmla="*/ 3 w 105"/>
                <a:gd name="T15" fmla="*/ 54 h 71"/>
                <a:gd name="T16" fmla="*/ 17 w 105"/>
                <a:gd name="T17" fmla="*/ 69 h 71"/>
                <a:gd name="T18" fmla="*/ 87 w 105"/>
                <a:gd name="T19" fmla="*/ 69 h 71"/>
                <a:gd name="T20" fmla="*/ 102 w 105"/>
                <a:gd name="T21" fmla="*/ 54 h 71"/>
                <a:gd name="T22" fmla="*/ 102 w 105"/>
                <a:gd name="T23" fmla="*/ 17 h 71"/>
                <a:gd name="T24" fmla="*/ 87 w 105"/>
                <a:gd name="T25" fmla="*/ 3 h 71"/>
                <a:gd name="T26" fmla="*/ 17 w 105"/>
                <a:gd name="T27" fmla="*/ 3 h 71"/>
                <a:gd name="T28" fmla="*/ 17 w 105"/>
                <a:gd name="T29" fmla="*/ 1 h 71"/>
                <a:gd name="T30" fmla="*/ 17 w 105"/>
                <a:gd name="T31" fmla="*/ 0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4"/>
                    <a:pt x="0" y="54"/>
                  </a:cubicBezTo>
                  <a:cubicBezTo>
                    <a:pt x="0" y="17"/>
                    <a:pt x="0" y="17"/>
                    <a:pt x="0" y="17"/>
                  </a:cubicBezTo>
                  <a:cubicBezTo>
                    <a:pt x="0" y="8"/>
                    <a:pt x="8" y="0"/>
                    <a:pt x="17" y="0"/>
                  </a:cubicBezTo>
                  <a:cubicBezTo>
                    <a:pt x="17" y="1"/>
                    <a:pt x="17" y="1"/>
                    <a:pt x="17" y="1"/>
                  </a:cubicBezTo>
                  <a:cubicBezTo>
                    <a:pt x="17" y="3"/>
                    <a:pt x="17" y="3"/>
                    <a:pt x="17" y="3"/>
                  </a:cubicBezTo>
                  <a:cubicBezTo>
                    <a:pt x="9" y="3"/>
                    <a:pt x="3" y="9"/>
                    <a:pt x="3" y="17"/>
                  </a:cubicBezTo>
                  <a:cubicBezTo>
                    <a:pt x="3" y="54"/>
                    <a:pt x="3" y="54"/>
                    <a:pt x="3" y="54"/>
                  </a:cubicBezTo>
                  <a:cubicBezTo>
                    <a:pt x="3" y="62"/>
                    <a:pt x="9" y="69"/>
                    <a:pt x="17" y="69"/>
                  </a:cubicBezTo>
                  <a:cubicBezTo>
                    <a:pt x="87" y="69"/>
                    <a:pt x="87" y="69"/>
                    <a:pt x="87" y="69"/>
                  </a:cubicBezTo>
                  <a:cubicBezTo>
                    <a:pt x="95" y="69"/>
                    <a:pt x="102" y="62"/>
                    <a:pt x="102" y="54"/>
                  </a:cubicBezTo>
                  <a:cubicBezTo>
                    <a:pt x="102" y="17"/>
                    <a:pt x="102" y="17"/>
                    <a:pt x="102" y="17"/>
                  </a:cubicBezTo>
                  <a:cubicBezTo>
                    <a:pt x="102" y="9"/>
                    <a:pt x="95" y="3"/>
                    <a:pt x="87" y="3"/>
                  </a:cubicBezTo>
                  <a:cubicBezTo>
                    <a:pt x="17" y="3"/>
                    <a:pt x="17" y="3"/>
                    <a:pt x="17" y="3"/>
                  </a:cubicBezTo>
                  <a:cubicBezTo>
                    <a:pt x="17" y="1"/>
                    <a:pt x="17" y="1"/>
                    <a:pt x="17" y="1"/>
                  </a:cubicBezTo>
                  <a:cubicBezTo>
                    <a:pt x="17" y="0"/>
                    <a:pt x="17" y="0"/>
                    <a:pt x="17" y="0"/>
                  </a:cubicBezTo>
                  <a:cubicBezTo>
                    <a:pt x="87" y="0"/>
                    <a:pt x="87" y="0"/>
                    <a:pt x="87" y="0"/>
                  </a:cubicBezTo>
                  <a:cubicBezTo>
                    <a:pt x="97" y="0"/>
                    <a:pt x="105" y="8"/>
                    <a:pt x="105" y="17"/>
                  </a:cubicBezTo>
                  <a:cubicBezTo>
                    <a:pt x="105" y="54"/>
                    <a:pt x="105" y="54"/>
                    <a:pt x="105" y="54"/>
                  </a:cubicBezTo>
                  <a:cubicBezTo>
                    <a:pt x="105" y="64"/>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0" name="Freeform 1564"/>
            <p:cNvSpPr>
              <a:spLocks noEditPoints="1"/>
            </p:cNvSpPr>
            <p:nvPr/>
          </p:nvSpPr>
          <p:spPr bwMode="auto">
            <a:xfrm>
              <a:off x="561976" y="4745039"/>
              <a:ext cx="53975" cy="38100"/>
            </a:xfrm>
            <a:custGeom>
              <a:avLst/>
              <a:gdLst>
                <a:gd name="T0" fmla="*/ 55 w 102"/>
                <a:gd name="T1" fmla="*/ 48 h 69"/>
                <a:gd name="T2" fmla="*/ 45 w 102"/>
                <a:gd name="T3" fmla="*/ 55 h 69"/>
                <a:gd name="T4" fmla="*/ 38 w 102"/>
                <a:gd name="T5" fmla="*/ 69 h 69"/>
                <a:gd name="T6" fmla="*/ 45 w 102"/>
                <a:gd name="T7" fmla="*/ 69 h 69"/>
                <a:gd name="T8" fmla="*/ 55 w 102"/>
                <a:gd name="T9" fmla="*/ 48 h 69"/>
                <a:gd name="T10" fmla="*/ 86 w 102"/>
                <a:gd name="T11" fmla="*/ 0 h 69"/>
                <a:gd name="T12" fmla="*/ 16 w 102"/>
                <a:gd name="T13" fmla="*/ 0 h 69"/>
                <a:gd name="T14" fmla="*/ 0 w 102"/>
                <a:gd name="T15" fmla="*/ 16 h 69"/>
                <a:gd name="T16" fmla="*/ 0 w 102"/>
                <a:gd name="T17" fmla="*/ 53 h 69"/>
                <a:gd name="T18" fmla="*/ 16 w 102"/>
                <a:gd name="T19" fmla="*/ 69 h 69"/>
                <a:gd name="T20" fmla="*/ 27 w 102"/>
                <a:gd name="T21" fmla="*/ 69 h 69"/>
                <a:gd name="T22" fmla="*/ 34 w 102"/>
                <a:gd name="T23" fmla="*/ 56 h 69"/>
                <a:gd name="T24" fmla="*/ 18 w 102"/>
                <a:gd name="T25" fmla="*/ 42 h 69"/>
                <a:gd name="T26" fmla="*/ 32 w 102"/>
                <a:gd name="T27" fmla="*/ 15 h 69"/>
                <a:gd name="T28" fmla="*/ 38 w 102"/>
                <a:gd name="T29" fmla="*/ 14 h 69"/>
                <a:gd name="T30" fmla="*/ 52 w 102"/>
                <a:gd name="T31" fmla="*/ 20 h 69"/>
                <a:gd name="T32" fmla="*/ 62 w 102"/>
                <a:gd name="T33" fmla="*/ 0 h 69"/>
                <a:gd name="T34" fmla="*/ 74 w 102"/>
                <a:gd name="T35" fmla="*/ 0 h 69"/>
                <a:gd name="T36" fmla="*/ 59 w 102"/>
                <a:gd name="T37" fmla="*/ 29 h 69"/>
                <a:gd name="T38" fmla="*/ 59 w 102"/>
                <a:gd name="T39" fmla="*/ 41 h 69"/>
                <a:gd name="T40" fmla="*/ 80 w 102"/>
                <a:gd name="T41" fmla="*/ 0 h 69"/>
                <a:gd name="T42" fmla="*/ 86 w 102"/>
                <a:gd name="T43" fmla="*/ 0 h 69"/>
                <a:gd name="T44" fmla="*/ 50 w 102"/>
                <a:gd name="T45" fmla="*/ 69 h 69"/>
                <a:gd name="T46" fmla="*/ 86 w 102"/>
                <a:gd name="T47" fmla="*/ 69 h 69"/>
                <a:gd name="T48" fmla="*/ 102 w 102"/>
                <a:gd name="T49" fmla="*/ 53 h 69"/>
                <a:gd name="T50" fmla="*/ 102 w 102"/>
                <a:gd name="T51" fmla="*/ 36 h 69"/>
                <a:gd name="T52" fmla="*/ 102 w 102"/>
                <a:gd name="T53" fmla="*/ 36 h 69"/>
                <a:gd name="T54" fmla="*/ 102 w 102"/>
                <a:gd name="T55" fmla="*/ 29 h 69"/>
                <a:gd name="T56" fmla="*/ 102 w 102"/>
                <a:gd name="T57" fmla="*/ 29 h 69"/>
                <a:gd name="T58" fmla="*/ 102 w 102"/>
                <a:gd name="T59" fmla="*/ 16 h 69"/>
                <a:gd name="T60" fmla="*/ 86 w 102"/>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69">
                  <a:moveTo>
                    <a:pt x="55" y="48"/>
                  </a:moveTo>
                  <a:cubicBezTo>
                    <a:pt x="53" y="52"/>
                    <a:pt x="49" y="54"/>
                    <a:pt x="45" y="55"/>
                  </a:cubicBezTo>
                  <a:cubicBezTo>
                    <a:pt x="38" y="69"/>
                    <a:pt x="38" y="69"/>
                    <a:pt x="38" y="69"/>
                  </a:cubicBezTo>
                  <a:cubicBezTo>
                    <a:pt x="45" y="69"/>
                    <a:pt x="45" y="69"/>
                    <a:pt x="45" y="69"/>
                  </a:cubicBezTo>
                  <a:cubicBezTo>
                    <a:pt x="55" y="48"/>
                    <a:pt x="55" y="48"/>
                    <a:pt x="55" y="48"/>
                  </a:cubicBezTo>
                  <a:moveTo>
                    <a:pt x="86" y="0"/>
                  </a:moveTo>
                  <a:cubicBezTo>
                    <a:pt x="16" y="0"/>
                    <a:pt x="16" y="0"/>
                    <a:pt x="16" y="0"/>
                  </a:cubicBezTo>
                  <a:cubicBezTo>
                    <a:pt x="7" y="0"/>
                    <a:pt x="0" y="8"/>
                    <a:pt x="0" y="16"/>
                  </a:cubicBezTo>
                  <a:cubicBezTo>
                    <a:pt x="0" y="53"/>
                    <a:pt x="0" y="53"/>
                    <a:pt x="0" y="53"/>
                  </a:cubicBezTo>
                  <a:cubicBezTo>
                    <a:pt x="0" y="62"/>
                    <a:pt x="7" y="69"/>
                    <a:pt x="16" y="69"/>
                  </a:cubicBezTo>
                  <a:cubicBezTo>
                    <a:pt x="27" y="69"/>
                    <a:pt x="27" y="69"/>
                    <a:pt x="27" y="69"/>
                  </a:cubicBezTo>
                  <a:cubicBezTo>
                    <a:pt x="34" y="56"/>
                    <a:pt x="34" y="56"/>
                    <a:pt x="34" y="56"/>
                  </a:cubicBezTo>
                  <a:cubicBezTo>
                    <a:pt x="26" y="54"/>
                    <a:pt x="20" y="49"/>
                    <a:pt x="18" y="42"/>
                  </a:cubicBezTo>
                  <a:cubicBezTo>
                    <a:pt x="14" y="31"/>
                    <a:pt x="21" y="19"/>
                    <a:pt x="32" y="15"/>
                  </a:cubicBezTo>
                  <a:cubicBezTo>
                    <a:pt x="34" y="15"/>
                    <a:pt x="36" y="14"/>
                    <a:pt x="38" y="14"/>
                  </a:cubicBezTo>
                  <a:cubicBezTo>
                    <a:pt x="44" y="14"/>
                    <a:pt x="49" y="16"/>
                    <a:pt x="52" y="20"/>
                  </a:cubicBezTo>
                  <a:cubicBezTo>
                    <a:pt x="62" y="0"/>
                    <a:pt x="62" y="0"/>
                    <a:pt x="62"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0" y="69"/>
                    <a:pt x="50" y="69"/>
                    <a:pt x="50" y="69"/>
                  </a:cubicBezTo>
                  <a:cubicBezTo>
                    <a:pt x="86" y="69"/>
                    <a:pt x="86" y="69"/>
                    <a:pt x="86" y="69"/>
                  </a:cubicBezTo>
                  <a:cubicBezTo>
                    <a:pt x="95" y="69"/>
                    <a:pt x="102" y="62"/>
                    <a:pt x="102" y="53"/>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8"/>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1" name="Freeform 1565"/>
            <p:cNvSpPr>
              <a:spLocks noEditPoints="1"/>
            </p:cNvSpPr>
            <p:nvPr/>
          </p:nvSpPr>
          <p:spPr bwMode="auto">
            <a:xfrm>
              <a:off x="569913" y="4752976"/>
              <a:ext cx="23813" cy="22225"/>
            </a:xfrm>
            <a:custGeom>
              <a:avLst/>
              <a:gdLst>
                <a:gd name="T0" fmla="*/ 45 w 46"/>
                <a:gd name="T1" fmla="*/ 15 h 42"/>
                <a:gd name="T2" fmla="*/ 31 w 46"/>
                <a:gd name="T3" fmla="*/ 41 h 42"/>
                <a:gd name="T4" fmla="*/ 41 w 46"/>
                <a:gd name="T5" fmla="*/ 34 h 42"/>
                <a:gd name="T6" fmla="*/ 45 w 46"/>
                <a:gd name="T7" fmla="*/ 27 h 42"/>
                <a:gd name="T8" fmla="*/ 45 w 46"/>
                <a:gd name="T9" fmla="*/ 15 h 42"/>
                <a:gd name="T10" fmla="*/ 24 w 46"/>
                <a:gd name="T11" fmla="*/ 0 h 42"/>
                <a:gd name="T12" fmla="*/ 18 w 46"/>
                <a:gd name="T13" fmla="*/ 1 h 42"/>
                <a:gd name="T14" fmla="*/ 4 w 46"/>
                <a:gd name="T15" fmla="*/ 28 h 42"/>
                <a:gd name="T16" fmla="*/ 20 w 46"/>
                <a:gd name="T17" fmla="*/ 42 h 42"/>
                <a:gd name="T18" fmla="*/ 35 w 46"/>
                <a:gd name="T19" fmla="*/ 12 h 42"/>
                <a:gd name="T20" fmla="*/ 30 w 46"/>
                <a:gd name="T21" fmla="*/ 13 h 42"/>
                <a:gd name="T22" fmla="*/ 28 w 46"/>
                <a:gd name="T23" fmla="*/ 13 h 42"/>
                <a:gd name="T24" fmla="*/ 22 w 46"/>
                <a:gd name="T25" fmla="*/ 6 h 42"/>
                <a:gd name="T26" fmla="*/ 28 w 46"/>
                <a:gd name="T27" fmla="*/ 3 h 42"/>
                <a:gd name="T28" fmla="*/ 30 w 46"/>
                <a:gd name="T29" fmla="*/ 3 h 42"/>
                <a:gd name="T30" fmla="*/ 37 w 46"/>
                <a:gd name="T31" fmla="*/ 9 h 42"/>
                <a:gd name="T32" fmla="*/ 38 w 46"/>
                <a:gd name="T33" fmla="*/ 6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1"/>
                    <a:pt x="31" y="41"/>
                    <a:pt x="31" y="41"/>
                  </a:cubicBezTo>
                  <a:cubicBezTo>
                    <a:pt x="35" y="40"/>
                    <a:pt x="39" y="38"/>
                    <a:pt x="41" y="34"/>
                  </a:cubicBezTo>
                  <a:cubicBezTo>
                    <a:pt x="45" y="27"/>
                    <a:pt x="45" y="27"/>
                    <a:pt x="45" y="27"/>
                  </a:cubicBezTo>
                  <a:cubicBezTo>
                    <a:pt x="46" y="23"/>
                    <a:pt x="46" y="19"/>
                    <a:pt x="45" y="15"/>
                  </a:cubicBezTo>
                  <a:moveTo>
                    <a:pt x="24" y="0"/>
                  </a:moveTo>
                  <a:cubicBezTo>
                    <a:pt x="22" y="0"/>
                    <a:pt x="20" y="1"/>
                    <a:pt x="18" y="1"/>
                  </a:cubicBezTo>
                  <a:cubicBezTo>
                    <a:pt x="7" y="5"/>
                    <a:pt x="0" y="17"/>
                    <a:pt x="4" y="28"/>
                  </a:cubicBezTo>
                  <a:cubicBezTo>
                    <a:pt x="6" y="35"/>
                    <a:pt x="12" y="40"/>
                    <a:pt x="20" y="42"/>
                  </a:cubicBezTo>
                  <a:cubicBezTo>
                    <a:pt x="35" y="12"/>
                    <a:pt x="35" y="12"/>
                    <a:pt x="35" y="12"/>
                  </a:cubicBezTo>
                  <a:cubicBezTo>
                    <a:pt x="34" y="13"/>
                    <a:pt x="32" y="13"/>
                    <a:pt x="30"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8" y="6"/>
                    <a:pt x="38" y="6"/>
                    <a:pt x="38" y="6"/>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2" name="Freeform 1566"/>
            <p:cNvSpPr/>
            <p:nvPr/>
          </p:nvSpPr>
          <p:spPr bwMode="auto">
            <a:xfrm>
              <a:off x="581026" y="4754564"/>
              <a:ext cx="7938" cy="4763"/>
            </a:xfrm>
            <a:custGeom>
              <a:avLst/>
              <a:gdLst>
                <a:gd name="T0" fmla="*/ 7 w 16"/>
                <a:gd name="T1" fmla="*/ 0 h 10"/>
                <a:gd name="T2" fmla="*/ 1 w 16"/>
                <a:gd name="T3" fmla="*/ 3 h 10"/>
                <a:gd name="T4" fmla="*/ 7 w 16"/>
                <a:gd name="T5" fmla="*/ 10 h 10"/>
                <a:gd name="T6" fmla="*/ 9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9" y="10"/>
                  </a:cubicBezTo>
                  <a:cubicBezTo>
                    <a:pt x="11"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3" name="Freeform 1567"/>
            <p:cNvSpPr>
              <a:spLocks noEditPoints="1"/>
            </p:cNvSpPr>
            <p:nvPr/>
          </p:nvSpPr>
          <p:spPr bwMode="auto">
            <a:xfrm>
              <a:off x="576263" y="4745039"/>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3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6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3" y="19"/>
                  </a:lnTo>
                  <a:lnTo>
                    <a:pt x="0" y="24"/>
                  </a:lnTo>
                  <a:lnTo>
                    <a:pt x="4" y="24"/>
                  </a:lnTo>
                  <a:lnTo>
                    <a:pt x="6" y="19"/>
                  </a:lnTo>
                  <a:lnTo>
                    <a:pt x="11" y="10"/>
                  </a:lnTo>
                  <a:lnTo>
                    <a:pt x="16" y="0"/>
                  </a:lnTo>
                  <a:close/>
                  <a:moveTo>
                    <a:pt x="20" y="0"/>
                  </a:moveTo>
                  <a:lnTo>
                    <a:pt x="18" y="0"/>
                  </a:lnTo>
                  <a:lnTo>
                    <a:pt x="11" y="14"/>
                  </a:lnTo>
                  <a:lnTo>
                    <a:pt x="10" y="16"/>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4" name="Freeform 1568"/>
            <p:cNvSpPr>
              <a:spLocks noEditPoints="1"/>
            </p:cNvSpPr>
            <p:nvPr/>
          </p:nvSpPr>
          <p:spPr bwMode="auto">
            <a:xfrm>
              <a:off x="576263" y="4745039"/>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3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6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3" y="19"/>
                  </a:lnTo>
                  <a:lnTo>
                    <a:pt x="0" y="24"/>
                  </a:lnTo>
                  <a:lnTo>
                    <a:pt x="4" y="24"/>
                  </a:lnTo>
                  <a:lnTo>
                    <a:pt x="6" y="19"/>
                  </a:lnTo>
                  <a:lnTo>
                    <a:pt x="11" y="10"/>
                  </a:lnTo>
                  <a:lnTo>
                    <a:pt x="16" y="0"/>
                  </a:lnTo>
                  <a:moveTo>
                    <a:pt x="20" y="0"/>
                  </a:moveTo>
                  <a:lnTo>
                    <a:pt x="18" y="0"/>
                  </a:lnTo>
                  <a:lnTo>
                    <a:pt x="11" y="14"/>
                  </a:lnTo>
                  <a:lnTo>
                    <a:pt x="10" y="16"/>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5" name="Freeform 1569"/>
            <p:cNvSpPr/>
            <p:nvPr/>
          </p:nvSpPr>
          <p:spPr bwMode="auto">
            <a:xfrm>
              <a:off x="561976" y="4745039"/>
              <a:ext cx="55563" cy="38100"/>
            </a:xfrm>
            <a:custGeom>
              <a:avLst/>
              <a:gdLst>
                <a:gd name="T0" fmla="*/ 17 w 104"/>
                <a:gd name="T1" fmla="*/ 71 h 71"/>
                <a:gd name="T2" fmla="*/ 0 w 104"/>
                <a:gd name="T3" fmla="*/ 54 h 71"/>
                <a:gd name="T4" fmla="*/ 0 w 104"/>
                <a:gd name="T5" fmla="*/ 17 h 71"/>
                <a:gd name="T6" fmla="*/ 17 w 104"/>
                <a:gd name="T7" fmla="*/ 0 h 71"/>
                <a:gd name="T8" fmla="*/ 87 w 104"/>
                <a:gd name="T9" fmla="*/ 0 h 71"/>
                <a:gd name="T10" fmla="*/ 87 w 104"/>
                <a:gd name="T11" fmla="*/ 1 h 71"/>
                <a:gd name="T12" fmla="*/ 87 w 104"/>
                <a:gd name="T13" fmla="*/ 3 h 71"/>
                <a:gd name="T14" fmla="*/ 17 w 104"/>
                <a:gd name="T15" fmla="*/ 3 h 71"/>
                <a:gd name="T16" fmla="*/ 2 w 104"/>
                <a:gd name="T17" fmla="*/ 17 h 71"/>
                <a:gd name="T18" fmla="*/ 2 w 104"/>
                <a:gd name="T19" fmla="*/ 54 h 71"/>
                <a:gd name="T20" fmla="*/ 17 w 104"/>
                <a:gd name="T21" fmla="*/ 69 h 71"/>
                <a:gd name="T22" fmla="*/ 87 w 104"/>
                <a:gd name="T23" fmla="*/ 69 h 71"/>
                <a:gd name="T24" fmla="*/ 102 w 104"/>
                <a:gd name="T25" fmla="*/ 54 h 71"/>
                <a:gd name="T26" fmla="*/ 102 w 104"/>
                <a:gd name="T27" fmla="*/ 17 h 71"/>
                <a:gd name="T28" fmla="*/ 87 w 104"/>
                <a:gd name="T29" fmla="*/ 3 h 71"/>
                <a:gd name="T30" fmla="*/ 87 w 104"/>
                <a:gd name="T31" fmla="*/ 1 h 71"/>
                <a:gd name="T32" fmla="*/ 87 w 104"/>
                <a:gd name="T33" fmla="*/ 0 h 71"/>
                <a:gd name="T34" fmla="*/ 104 w 104"/>
                <a:gd name="T35" fmla="*/ 17 h 71"/>
                <a:gd name="T36" fmla="*/ 104 w 104"/>
                <a:gd name="T37" fmla="*/ 54 h 71"/>
                <a:gd name="T38" fmla="*/ 87 w 104"/>
                <a:gd name="T39" fmla="*/ 71 h 71"/>
                <a:gd name="T40" fmla="*/ 17 w 104"/>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1">
                  <a:moveTo>
                    <a:pt x="17" y="71"/>
                  </a:moveTo>
                  <a:cubicBezTo>
                    <a:pt x="7" y="71"/>
                    <a:pt x="0" y="64"/>
                    <a:pt x="0" y="54"/>
                  </a:cubicBezTo>
                  <a:cubicBezTo>
                    <a:pt x="0" y="17"/>
                    <a:pt x="0" y="17"/>
                    <a:pt x="0" y="17"/>
                  </a:cubicBezTo>
                  <a:cubicBezTo>
                    <a:pt x="0" y="8"/>
                    <a:pt x="7" y="0"/>
                    <a:pt x="17" y="0"/>
                  </a:cubicBezTo>
                  <a:cubicBezTo>
                    <a:pt x="87" y="0"/>
                    <a:pt x="87" y="0"/>
                    <a:pt x="87" y="0"/>
                  </a:cubicBezTo>
                  <a:cubicBezTo>
                    <a:pt x="87" y="1"/>
                    <a:pt x="87" y="1"/>
                    <a:pt x="87" y="1"/>
                  </a:cubicBezTo>
                  <a:cubicBezTo>
                    <a:pt x="87" y="3"/>
                    <a:pt x="87" y="3"/>
                    <a:pt x="87" y="3"/>
                  </a:cubicBezTo>
                  <a:cubicBezTo>
                    <a:pt x="17" y="3"/>
                    <a:pt x="17" y="3"/>
                    <a:pt x="17" y="3"/>
                  </a:cubicBezTo>
                  <a:cubicBezTo>
                    <a:pt x="9" y="3"/>
                    <a:pt x="2" y="9"/>
                    <a:pt x="2" y="17"/>
                  </a:cubicBezTo>
                  <a:cubicBezTo>
                    <a:pt x="2" y="54"/>
                    <a:pt x="2" y="54"/>
                    <a:pt x="2" y="54"/>
                  </a:cubicBezTo>
                  <a:cubicBezTo>
                    <a:pt x="2" y="62"/>
                    <a:pt x="9" y="69"/>
                    <a:pt x="17" y="69"/>
                  </a:cubicBezTo>
                  <a:cubicBezTo>
                    <a:pt x="87" y="69"/>
                    <a:pt x="87" y="69"/>
                    <a:pt x="87" y="69"/>
                  </a:cubicBezTo>
                  <a:cubicBezTo>
                    <a:pt x="95" y="69"/>
                    <a:pt x="102" y="62"/>
                    <a:pt x="102" y="54"/>
                  </a:cubicBezTo>
                  <a:cubicBezTo>
                    <a:pt x="102" y="17"/>
                    <a:pt x="102" y="17"/>
                    <a:pt x="102" y="17"/>
                  </a:cubicBezTo>
                  <a:cubicBezTo>
                    <a:pt x="102" y="9"/>
                    <a:pt x="95" y="3"/>
                    <a:pt x="87" y="3"/>
                  </a:cubicBezTo>
                  <a:cubicBezTo>
                    <a:pt x="87" y="1"/>
                    <a:pt x="87" y="1"/>
                    <a:pt x="87" y="1"/>
                  </a:cubicBezTo>
                  <a:cubicBezTo>
                    <a:pt x="87" y="0"/>
                    <a:pt x="87" y="0"/>
                    <a:pt x="87" y="0"/>
                  </a:cubicBezTo>
                  <a:cubicBezTo>
                    <a:pt x="97" y="0"/>
                    <a:pt x="104" y="8"/>
                    <a:pt x="104" y="17"/>
                  </a:cubicBezTo>
                  <a:cubicBezTo>
                    <a:pt x="104" y="54"/>
                    <a:pt x="104" y="54"/>
                    <a:pt x="104" y="54"/>
                  </a:cubicBezTo>
                  <a:cubicBezTo>
                    <a:pt x="104" y="64"/>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6" name="Freeform 1570"/>
            <p:cNvSpPr/>
            <p:nvPr/>
          </p:nvSpPr>
          <p:spPr bwMode="auto">
            <a:xfrm>
              <a:off x="620713" y="4772026"/>
              <a:ext cx="26988" cy="12700"/>
            </a:xfrm>
            <a:custGeom>
              <a:avLst/>
              <a:gdLst>
                <a:gd name="T0" fmla="*/ 47 w 51"/>
                <a:gd name="T1" fmla="*/ 20 h 22"/>
                <a:gd name="T2" fmla="*/ 42 w 51"/>
                <a:gd name="T3" fmla="*/ 10 h 22"/>
                <a:gd name="T4" fmla="*/ 26 w 51"/>
                <a:gd name="T5" fmla="*/ 4 h 22"/>
                <a:gd name="T6" fmla="*/ 11 w 51"/>
                <a:gd name="T7" fmla="*/ 10 h 22"/>
                <a:gd name="T8" fmla="*/ 4 w 51"/>
                <a:gd name="T9" fmla="*/ 20 h 22"/>
                <a:gd name="T10" fmla="*/ 4 w 51"/>
                <a:gd name="T11" fmla="*/ 20 h 22"/>
                <a:gd name="T12" fmla="*/ 4 w 51"/>
                <a:gd name="T13" fmla="*/ 20 h 22"/>
                <a:gd name="T14" fmla="*/ 1 w 51"/>
                <a:gd name="T15" fmla="*/ 22 h 22"/>
                <a:gd name="T16" fmla="*/ 0 w 51"/>
                <a:gd name="T17" fmla="*/ 19 h 22"/>
                <a:gd name="T18" fmla="*/ 6 w 51"/>
                <a:gd name="T19" fmla="*/ 9 h 22"/>
                <a:gd name="T20" fmla="*/ 26 w 51"/>
                <a:gd name="T21" fmla="*/ 0 h 22"/>
                <a:gd name="T22" fmla="*/ 45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5" y="14"/>
                    <a:pt x="42" y="10"/>
                  </a:cubicBezTo>
                  <a:cubicBezTo>
                    <a:pt x="39" y="7"/>
                    <a:pt x="34" y="4"/>
                    <a:pt x="26" y="4"/>
                  </a:cubicBezTo>
                  <a:cubicBezTo>
                    <a:pt x="20" y="4"/>
                    <a:pt x="15" y="7"/>
                    <a:pt x="11" y="10"/>
                  </a:cubicBezTo>
                  <a:cubicBezTo>
                    <a:pt x="7" y="14"/>
                    <a:pt x="5" y="18"/>
                    <a:pt x="4" y="20"/>
                  </a:cubicBezTo>
                  <a:cubicBezTo>
                    <a:pt x="4" y="20"/>
                    <a:pt x="4" y="20"/>
                    <a:pt x="4" y="20"/>
                  </a:cubicBezTo>
                  <a:cubicBezTo>
                    <a:pt x="4" y="20"/>
                    <a:pt x="4" y="20"/>
                    <a:pt x="4" y="20"/>
                  </a:cubicBezTo>
                  <a:cubicBezTo>
                    <a:pt x="3" y="21"/>
                    <a:pt x="2" y="22"/>
                    <a:pt x="1" y="22"/>
                  </a:cubicBezTo>
                  <a:cubicBezTo>
                    <a:pt x="0" y="21"/>
                    <a:pt x="0" y="20"/>
                    <a:pt x="0" y="19"/>
                  </a:cubicBezTo>
                  <a:cubicBezTo>
                    <a:pt x="0" y="19"/>
                    <a:pt x="2" y="14"/>
                    <a:pt x="6" y="9"/>
                  </a:cubicBezTo>
                  <a:cubicBezTo>
                    <a:pt x="10" y="5"/>
                    <a:pt x="17" y="0"/>
                    <a:pt x="26" y="0"/>
                  </a:cubicBezTo>
                  <a:cubicBezTo>
                    <a:pt x="35" y="0"/>
                    <a:pt x="41" y="3"/>
                    <a:pt x="45" y="8"/>
                  </a:cubicBezTo>
                  <a:cubicBezTo>
                    <a:pt x="49" y="12"/>
                    <a:pt x="51" y="17"/>
                    <a:pt x="51" y="20"/>
                  </a:cubicBezTo>
                  <a:cubicBezTo>
                    <a:pt x="51" y="21"/>
                    <a:pt x="50" y="22"/>
                    <a:pt x="49" y="22"/>
                  </a:cubicBezTo>
                  <a:cubicBezTo>
                    <a:pt x="47"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7" name="Freeform 1571"/>
            <p:cNvSpPr/>
            <p:nvPr/>
          </p:nvSpPr>
          <p:spPr bwMode="auto">
            <a:xfrm>
              <a:off x="523876" y="4752976"/>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5"/>
                    <a:pt x="50" y="83"/>
                    <a:pt x="58" y="59"/>
                  </a:cubicBezTo>
                  <a:cubicBezTo>
                    <a:pt x="58" y="43"/>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8" name="Freeform 1572"/>
            <p:cNvSpPr/>
            <p:nvPr/>
          </p:nvSpPr>
          <p:spPr bwMode="auto">
            <a:xfrm>
              <a:off x="523876" y="4752976"/>
              <a:ext cx="30163" cy="44450"/>
            </a:xfrm>
            <a:custGeom>
              <a:avLst/>
              <a:gdLst>
                <a:gd name="T0" fmla="*/ 25 w 58"/>
                <a:gd name="T1" fmla="*/ 7 h 83"/>
                <a:gd name="T2" fmla="*/ 56 w 58"/>
                <a:gd name="T3" fmla="*/ 28 h 83"/>
                <a:gd name="T4" fmla="*/ 56 w 58"/>
                <a:gd name="T5" fmla="*/ 28 h 83"/>
                <a:gd name="T6" fmla="*/ 23 w 58"/>
                <a:gd name="T7" fmla="*/ 11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1"/>
                  </a:cubicBezTo>
                  <a:cubicBezTo>
                    <a:pt x="1" y="16"/>
                    <a:pt x="11" y="52"/>
                    <a:pt x="21" y="57"/>
                  </a:cubicBezTo>
                  <a:cubicBezTo>
                    <a:pt x="31" y="63"/>
                    <a:pt x="48"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9" name="Freeform 1573"/>
            <p:cNvSpPr/>
            <p:nvPr/>
          </p:nvSpPr>
          <p:spPr bwMode="auto">
            <a:xfrm>
              <a:off x="533401" y="4762501"/>
              <a:ext cx="14288" cy="12700"/>
            </a:xfrm>
            <a:custGeom>
              <a:avLst/>
              <a:gdLst>
                <a:gd name="T0" fmla="*/ 25 w 25"/>
                <a:gd name="T1" fmla="*/ 18 h 23"/>
                <a:gd name="T2" fmla="*/ 22 w 25"/>
                <a:gd name="T3" fmla="*/ 7 h 23"/>
                <a:gd name="T4" fmla="*/ 22 w 25"/>
                <a:gd name="T5" fmla="*/ 7 h 23"/>
                <a:gd name="T6" fmla="*/ 14 w 25"/>
                <a:gd name="T7" fmla="*/ 1 h 23"/>
                <a:gd name="T8" fmla="*/ 10 w 25"/>
                <a:gd name="T9" fmla="*/ 0 h 23"/>
                <a:gd name="T10" fmla="*/ 8 w 25"/>
                <a:gd name="T11" fmla="*/ 2 h 23"/>
                <a:gd name="T12" fmla="*/ 10 w 25"/>
                <a:gd name="T13" fmla="*/ 4 h 23"/>
                <a:gd name="T14" fmla="*/ 10 w 25"/>
                <a:gd name="T15" fmla="*/ 4 h 23"/>
                <a:gd name="T16" fmla="*/ 12 w 25"/>
                <a:gd name="T17" fmla="*/ 4 h 23"/>
                <a:gd name="T18" fmla="*/ 17 w 25"/>
                <a:gd name="T19" fmla="*/ 7 h 23"/>
                <a:gd name="T20" fmla="*/ 13 w 25"/>
                <a:gd name="T21" fmla="*/ 8 h 23"/>
                <a:gd name="T22" fmla="*/ 1 w 25"/>
                <a:gd name="T23" fmla="*/ 19 h 23"/>
                <a:gd name="T24" fmla="*/ 1 w 25"/>
                <a:gd name="T25" fmla="*/ 20 h 23"/>
                <a:gd name="T26" fmla="*/ 2 w 25"/>
                <a:gd name="T27" fmla="*/ 23 h 23"/>
                <a:gd name="T28" fmla="*/ 2 w 25"/>
                <a:gd name="T29" fmla="*/ 23 h 23"/>
                <a:gd name="T30" fmla="*/ 4 w 25"/>
                <a:gd name="T31" fmla="*/ 21 h 23"/>
                <a:gd name="T32" fmla="*/ 5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3"/>
                    <a:pt x="23" y="10"/>
                    <a:pt x="22" y="7"/>
                  </a:cubicBezTo>
                  <a:cubicBezTo>
                    <a:pt x="22" y="7"/>
                    <a:pt x="22" y="7"/>
                    <a:pt x="22" y="7"/>
                  </a:cubicBezTo>
                  <a:cubicBezTo>
                    <a:pt x="19" y="3"/>
                    <a:pt x="16" y="1"/>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4"/>
                  </a:cubicBezTo>
                  <a:cubicBezTo>
                    <a:pt x="14" y="5"/>
                    <a:pt x="15" y="5"/>
                    <a:pt x="17" y="7"/>
                  </a:cubicBezTo>
                  <a:cubicBezTo>
                    <a:pt x="15" y="7"/>
                    <a:pt x="14" y="8"/>
                    <a:pt x="13" y="8"/>
                  </a:cubicBezTo>
                  <a:cubicBezTo>
                    <a:pt x="9" y="10"/>
                    <a:pt x="4" y="13"/>
                    <a:pt x="1" y="19"/>
                  </a:cubicBezTo>
                  <a:cubicBezTo>
                    <a:pt x="1" y="20"/>
                    <a:pt x="1" y="20"/>
                    <a:pt x="1" y="20"/>
                  </a:cubicBezTo>
                  <a:cubicBezTo>
                    <a:pt x="0" y="21"/>
                    <a:pt x="1" y="22"/>
                    <a:pt x="2" y="23"/>
                  </a:cubicBezTo>
                  <a:cubicBezTo>
                    <a:pt x="2" y="23"/>
                    <a:pt x="2" y="23"/>
                    <a:pt x="2" y="23"/>
                  </a:cubicBezTo>
                  <a:cubicBezTo>
                    <a:pt x="3" y="23"/>
                    <a:pt x="4" y="22"/>
                    <a:pt x="4" y="21"/>
                  </a:cubicBezTo>
                  <a:cubicBezTo>
                    <a:pt x="5" y="21"/>
                    <a:pt x="5" y="21"/>
                    <a:pt x="5" y="21"/>
                  </a:cubicBezTo>
                  <a:cubicBezTo>
                    <a:pt x="7" y="16"/>
                    <a:pt x="11" y="13"/>
                    <a:pt x="14" y="12"/>
                  </a:cubicBezTo>
                  <a:cubicBezTo>
                    <a:pt x="16" y="11"/>
                    <a:pt x="17" y="11"/>
                    <a:pt x="18" y="10"/>
                  </a:cubicBezTo>
                  <a:cubicBezTo>
                    <a:pt x="19" y="10"/>
                    <a:pt x="19" y="10"/>
                    <a:pt x="19" y="10"/>
                  </a:cubicBezTo>
                  <a:cubicBezTo>
                    <a:pt x="20" y="12"/>
                    <a:pt x="21" y="15"/>
                    <a:pt x="21" y="18"/>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0" name="Freeform 1574"/>
            <p:cNvSpPr/>
            <p:nvPr/>
          </p:nvSpPr>
          <p:spPr bwMode="auto">
            <a:xfrm>
              <a:off x="712788" y="4752976"/>
              <a:ext cx="31750"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5"/>
                    <a:pt x="8" y="83"/>
                    <a:pt x="0" y="59"/>
                  </a:cubicBezTo>
                  <a:cubicBezTo>
                    <a:pt x="0" y="43"/>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1" name="Freeform 1575"/>
            <p:cNvSpPr/>
            <p:nvPr/>
          </p:nvSpPr>
          <p:spPr bwMode="auto">
            <a:xfrm>
              <a:off x="712788" y="4752976"/>
              <a:ext cx="31750" cy="44450"/>
            </a:xfrm>
            <a:custGeom>
              <a:avLst/>
              <a:gdLst>
                <a:gd name="T0" fmla="*/ 33 w 58"/>
                <a:gd name="T1" fmla="*/ 7 h 83"/>
                <a:gd name="T2" fmla="*/ 2 w 58"/>
                <a:gd name="T3" fmla="*/ 28 h 83"/>
                <a:gd name="T4" fmla="*/ 2 w 58"/>
                <a:gd name="T5" fmla="*/ 28 h 83"/>
                <a:gd name="T6" fmla="*/ 35 w 58"/>
                <a:gd name="T7" fmla="*/ 11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2" y="28"/>
                    <a:pt x="2" y="28"/>
                    <a:pt x="2" y="28"/>
                  </a:cubicBezTo>
                  <a:cubicBezTo>
                    <a:pt x="2" y="28"/>
                    <a:pt x="13" y="5"/>
                    <a:pt x="35" y="11"/>
                  </a:cubicBezTo>
                  <a:cubicBezTo>
                    <a:pt x="58" y="16"/>
                    <a:pt x="47" y="52"/>
                    <a:pt x="37" y="57"/>
                  </a:cubicBezTo>
                  <a:cubicBezTo>
                    <a:pt x="27" y="63"/>
                    <a:pt x="11"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2" name="Freeform 1576"/>
            <p:cNvSpPr/>
            <p:nvPr/>
          </p:nvSpPr>
          <p:spPr bwMode="auto">
            <a:xfrm>
              <a:off x="720726" y="4762501"/>
              <a:ext cx="12700" cy="12700"/>
            </a:xfrm>
            <a:custGeom>
              <a:avLst/>
              <a:gdLst>
                <a:gd name="T0" fmla="*/ 0 w 25"/>
                <a:gd name="T1" fmla="*/ 18 h 23"/>
                <a:gd name="T2" fmla="*/ 3 w 25"/>
                <a:gd name="T3" fmla="*/ 7 h 23"/>
                <a:gd name="T4" fmla="*/ 4 w 25"/>
                <a:gd name="T5" fmla="*/ 7 h 23"/>
                <a:gd name="T6" fmla="*/ 11 w 25"/>
                <a:gd name="T7" fmla="*/ 1 h 23"/>
                <a:gd name="T8" fmla="*/ 15 w 25"/>
                <a:gd name="T9" fmla="*/ 0 h 23"/>
                <a:gd name="T10" fmla="*/ 17 w 25"/>
                <a:gd name="T11" fmla="*/ 2 h 23"/>
                <a:gd name="T12" fmla="*/ 16 w 25"/>
                <a:gd name="T13" fmla="*/ 4 h 23"/>
                <a:gd name="T14" fmla="*/ 15 w 25"/>
                <a:gd name="T15" fmla="*/ 4 h 23"/>
                <a:gd name="T16" fmla="*/ 13 w 25"/>
                <a:gd name="T17" fmla="*/ 4 h 23"/>
                <a:gd name="T18" fmla="*/ 9 w 25"/>
                <a:gd name="T19" fmla="*/ 7 h 23"/>
                <a:gd name="T20" fmla="*/ 13 w 25"/>
                <a:gd name="T21" fmla="*/ 8 h 23"/>
                <a:gd name="T22" fmla="*/ 24 w 25"/>
                <a:gd name="T23" fmla="*/ 19 h 23"/>
                <a:gd name="T24" fmla="*/ 25 w 25"/>
                <a:gd name="T25" fmla="*/ 20 h 23"/>
                <a:gd name="T26" fmla="*/ 24 w 25"/>
                <a:gd name="T27" fmla="*/ 23 h 23"/>
                <a:gd name="T28" fmla="*/ 23 w 25"/>
                <a:gd name="T29" fmla="*/ 23 h 23"/>
                <a:gd name="T30" fmla="*/ 21 w 25"/>
                <a:gd name="T31" fmla="*/ 21 h 23"/>
                <a:gd name="T32" fmla="*/ 21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4" y="7"/>
                    <a:pt x="4" y="7"/>
                    <a:pt x="4" y="7"/>
                  </a:cubicBezTo>
                  <a:cubicBezTo>
                    <a:pt x="6" y="3"/>
                    <a:pt x="9" y="1"/>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4"/>
                  </a:cubicBezTo>
                  <a:cubicBezTo>
                    <a:pt x="12" y="5"/>
                    <a:pt x="10" y="5"/>
                    <a:pt x="9" y="7"/>
                  </a:cubicBezTo>
                  <a:cubicBezTo>
                    <a:pt x="10" y="7"/>
                    <a:pt x="11" y="8"/>
                    <a:pt x="13" y="8"/>
                  </a:cubicBezTo>
                  <a:cubicBezTo>
                    <a:pt x="17" y="10"/>
                    <a:pt x="21" y="13"/>
                    <a:pt x="24" y="19"/>
                  </a:cubicBezTo>
                  <a:cubicBezTo>
                    <a:pt x="24" y="20"/>
                    <a:pt x="24" y="20"/>
                    <a:pt x="25" y="20"/>
                  </a:cubicBezTo>
                  <a:cubicBezTo>
                    <a:pt x="25" y="21"/>
                    <a:pt x="24" y="22"/>
                    <a:pt x="24" y="23"/>
                  </a:cubicBezTo>
                  <a:cubicBezTo>
                    <a:pt x="23" y="23"/>
                    <a:pt x="23" y="23"/>
                    <a:pt x="23" y="23"/>
                  </a:cubicBezTo>
                  <a:cubicBezTo>
                    <a:pt x="22" y="23"/>
                    <a:pt x="21" y="22"/>
                    <a:pt x="21" y="21"/>
                  </a:cubicBezTo>
                  <a:cubicBezTo>
                    <a:pt x="21" y="21"/>
                    <a:pt x="21" y="21"/>
                    <a:pt x="21" y="21"/>
                  </a:cubicBezTo>
                  <a:cubicBezTo>
                    <a:pt x="18" y="16"/>
                    <a:pt x="15" y="13"/>
                    <a:pt x="11" y="12"/>
                  </a:cubicBezTo>
                  <a:cubicBezTo>
                    <a:pt x="10" y="11"/>
                    <a:pt x="8" y="11"/>
                    <a:pt x="7" y="10"/>
                  </a:cubicBezTo>
                  <a:cubicBezTo>
                    <a:pt x="6" y="10"/>
                    <a:pt x="6" y="10"/>
                    <a:pt x="6" y="10"/>
                  </a:cubicBezTo>
                  <a:cubicBezTo>
                    <a:pt x="5" y="12"/>
                    <a:pt x="4" y="15"/>
                    <a:pt x="4" y="18"/>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3" name="Freeform 1577"/>
            <p:cNvSpPr/>
            <p:nvPr/>
          </p:nvSpPr>
          <p:spPr bwMode="auto">
            <a:xfrm>
              <a:off x="603251" y="4800601"/>
              <a:ext cx="73025" cy="31750"/>
            </a:xfrm>
            <a:custGeom>
              <a:avLst/>
              <a:gdLst>
                <a:gd name="T0" fmla="*/ 2 w 137"/>
                <a:gd name="T1" fmla="*/ 0 h 60"/>
                <a:gd name="T2" fmla="*/ 129 w 137"/>
                <a:gd name="T3" fmla="*/ 2 h 60"/>
                <a:gd name="T4" fmla="*/ 50 w 137"/>
                <a:gd name="T5" fmla="*/ 56 h 60"/>
                <a:gd name="T6" fmla="*/ 2 w 137"/>
                <a:gd name="T7" fmla="*/ 0 h 60"/>
              </a:gdLst>
              <a:ahLst/>
              <a:cxnLst>
                <a:cxn ang="0">
                  <a:pos x="T0" y="T1"/>
                </a:cxn>
                <a:cxn ang="0">
                  <a:pos x="T2" y="T3"/>
                </a:cxn>
                <a:cxn ang="0">
                  <a:pos x="T4" y="T5"/>
                </a:cxn>
                <a:cxn ang="0">
                  <a:pos x="T6" y="T7"/>
                </a:cxn>
              </a:cxnLst>
              <a:rect l="0" t="0" r="r" b="b"/>
              <a:pathLst>
                <a:path w="137" h="60">
                  <a:moveTo>
                    <a:pt x="2" y="0"/>
                  </a:moveTo>
                  <a:cubicBezTo>
                    <a:pt x="2" y="0"/>
                    <a:pt x="38" y="8"/>
                    <a:pt x="129" y="2"/>
                  </a:cubicBezTo>
                  <a:cubicBezTo>
                    <a:pt x="137" y="46"/>
                    <a:pt x="81" y="60"/>
                    <a:pt x="50" y="56"/>
                  </a:cubicBezTo>
                  <a:cubicBezTo>
                    <a:pt x="20" y="53"/>
                    <a:pt x="0" y="22"/>
                    <a:pt x="2" y="0"/>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4" name="Freeform 1578"/>
            <p:cNvSpPr/>
            <p:nvPr/>
          </p:nvSpPr>
          <p:spPr bwMode="auto">
            <a:xfrm>
              <a:off x="617538" y="4811714"/>
              <a:ext cx="34925" cy="19050"/>
            </a:xfrm>
            <a:custGeom>
              <a:avLst/>
              <a:gdLst>
                <a:gd name="T0" fmla="*/ 0 w 65"/>
                <a:gd name="T1" fmla="*/ 26 h 37"/>
                <a:gd name="T2" fmla="*/ 23 w 65"/>
                <a:gd name="T3" fmla="*/ 35 h 37"/>
                <a:gd name="T4" fmla="*/ 65 w 65"/>
                <a:gd name="T5" fmla="*/ 31 h 37"/>
                <a:gd name="T6" fmla="*/ 36 w 65"/>
                <a:gd name="T7" fmla="*/ 2 h 37"/>
                <a:gd name="T8" fmla="*/ 0 w 65"/>
                <a:gd name="T9" fmla="*/ 26 h 37"/>
              </a:gdLst>
              <a:ahLst/>
              <a:cxnLst>
                <a:cxn ang="0">
                  <a:pos x="T0" y="T1"/>
                </a:cxn>
                <a:cxn ang="0">
                  <a:pos x="T2" y="T3"/>
                </a:cxn>
                <a:cxn ang="0">
                  <a:pos x="T4" y="T5"/>
                </a:cxn>
                <a:cxn ang="0">
                  <a:pos x="T6" y="T7"/>
                </a:cxn>
                <a:cxn ang="0">
                  <a:pos x="T8" y="T9"/>
                </a:cxn>
              </a:cxnLst>
              <a:rect l="0" t="0" r="r" b="b"/>
              <a:pathLst>
                <a:path w="65" h="37">
                  <a:moveTo>
                    <a:pt x="0" y="26"/>
                  </a:moveTo>
                  <a:cubicBezTo>
                    <a:pt x="7" y="31"/>
                    <a:pt x="15" y="34"/>
                    <a:pt x="23" y="35"/>
                  </a:cubicBezTo>
                  <a:cubicBezTo>
                    <a:pt x="35" y="37"/>
                    <a:pt x="51" y="36"/>
                    <a:pt x="65" y="31"/>
                  </a:cubicBezTo>
                  <a:cubicBezTo>
                    <a:pt x="65" y="16"/>
                    <a:pt x="53" y="4"/>
                    <a:pt x="36" y="2"/>
                  </a:cubicBezTo>
                  <a:cubicBezTo>
                    <a:pt x="18" y="0"/>
                    <a:pt x="2" y="11"/>
                    <a:pt x="0" y="26"/>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5" name="Freeform 1579"/>
            <p:cNvSpPr/>
            <p:nvPr/>
          </p:nvSpPr>
          <p:spPr bwMode="auto">
            <a:xfrm>
              <a:off x="5462588" y="4141789"/>
              <a:ext cx="63500" cy="93663"/>
            </a:xfrm>
            <a:custGeom>
              <a:avLst/>
              <a:gdLst>
                <a:gd name="T0" fmla="*/ 30 w 117"/>
                <a:gd name="T1" fmla="*/ 0 h 174"/>
                <a:gd name="T2" fmla="*/ 117 w 117"/>
                <a:gd name="T3" fmla="*/ 174 h 174"/>
                <a:gd name="T4" fmla="*/ 0 w 117"/>
                <a:gd name="T5" fmla="*/ 174 h 174"/>
                <a:gd name="T6" fmla="*/ 0 w 117"/>
                <a:gd name="T7" fmla="*/ 10 h 174"/>
                <a:gd name="T8" fmla="*/ 30 w 117"/>
                <a:gd name="T9" fmla="*/ 0 h 174"/>
              </a:gdLst>
              <a:ahLst/>
              <a:cxnLst>
                <a:cxn ang="0">
                  <a:pos x="T0" y="T1"/>
                </a:cxn>
                <a:cxn ang="0">
                  <a:pos x="T2" y="T3"/>
                </a:cxn>
                <a:cxn ang="0">
                  <a:pos x="T4" y="T5"/>
                </a:cxn>
                <a:cxn ang="0">
                  <a:pos x="T6" y="T7"/>
                </a:cxn>
                <a:cxn ang="0">
                  <a:pos x="T8" y="T9"/>
                </a:cxn>
              </a:cxnLst>
              <a:rect l="0" t="0" r="r" b="b"/>
              <a:pathLst>
                <a:path w="117" h="174">
                  <a:moveTo>
                    <a:pt x="30" y="0"/>
                  </a:moveTo>
                  <a:cubicBezTo>
                    <a:pt x="30" y="0"/>
                    <a:pt x="106" y="107"/>
                    <a:pt x="117" y="174"/>
                  </a:cubicBezTo>
                  <a:cubicBezTo>
                    <a:pt x="23" y="174"/>
                    <a:pt x="0" y="174"/>
                    <a:pt x="0" y="174"/>
                  </a:cubicBezTo>
                  <a:cubicBezTo>
                    <a:pt x="0" y="10"/>
                    <a:pt x="0" y="10"/>
                    <a:pt x="0" y="10"/>
                  </a:cubicBezTo>
                  <a:lnTo>
                    <a:pt x="3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6" name="Freeform 1580"/>
            <p:cNvSpPr/>
            <p:nvPr/>
          </p:nvSpPr>
          <p:spPr bwMode="auto">
            <a:xfrm>
              <a:off x="5475288" y="4148139"/>
              <a:ext cx="36513" cy="71438"/>
            </a:xfrm>
            <a:custGeom>
              <a:avLst/>
              <a:gdLst>
                <a:gd name="T0" fmla="*/ 0 w 69"/>
                <a:gd name="T1" fmla="*/ 32 h 135"/>
                <a:gd name="T2" fmla="*/ 13 w 69"/>
                <a:gd name="T3" fmla="*/ 135 h 135"/>
                <a:gd name="T4" fmla="*/ 69 w 69"/>
                <a:gd name="T5" fmla="*/ 132 h 135"/>
                <a:gd name="T6" fmla="*/ 0 w 69"/>
                <a:gd name="T7" fmla="*/ 32 h 135"/>
              </a:gdLst>
              <a:ahLst/>
              <a:cxnLst>
                <a:cxn ang="0">
                  <a:pos x="T0" y="T1"/>
                </a:cxn>
                <a:cxn ang="0">
                  <a:pos x="T2" y="T3"/>
                </a:cxn>
                <a:cxn ang="0">
                  <a:pos x="T4" y="T5"/>
                </a:cxn>
                <a:cxn ang="0">
                  <a:pos x="T6" y="T7"/>
                </a:cxn>
              </a:cxnLst>
              <a:rect l="0" t="0" r="r" b="b"/>
              <a:pathLst>
                <a:path w="69" h="135">
                  <a:moveTo>
                    <a:pt x="0" y="32"/>
                  </a:moveTo>
                  <a:cubicBezTo>
                    <a:pt x="0" y="32"/>
                    <a:pt x="3" y="78"/>
                    <a:pt x="13" y="135"/>
                  </a:cubicBezTo>
                  <a:cubicBezTo>
                    <a:pt x="61" y="132"/>
                    <a:pt x="69" y="132"/>
                    <a:pt x="69" y="132"/>
                  </a:cubicBezTo>
                  <a:cubicBezTo>
                    <a:pt x="69" y="132"/>
                    <a:pt x="27" y="0"/>
                    <a:pt x="0" y="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7" name="Freeform 1581"/>
            <p:cNvSpPr/>
            <p:nvPr/>
          </p:nvSpPr>
          <p:spPr bwMode="auto">
            <a:xfrm>
              <a:off x="5364163" y="4279901"/>
              <a:ext cx="119063" cy="190500"/>
            </a:xfrm>
            <a:custGeom>
              <a:avLst/>
              <a:gdLst>
                <a:gd name="T0" fmla="*/ 23 w 223"/>
                <a:gd name="T1" fmla="*/ 0 h 356"/>
                <a:gd name="T2" fmla="*/ 209 w 223"/>
                <a:gd name="T3" fmla="*/ 0 h 356"/>
                <a:gd name="T4" fmla="*/ 209 w 223"/>
                <a:gd name="T5" fmla="*/ 290 h 356"/>
                <a:gd name="T6" fmla="*/ 223 w 223"/>
                <a:gd name="T7" fmla="*/ 314 h 356"/>
                <a:gd name="T8" fmla="*/ 186 w 223"/>
                <a:gd name="T9" fmla="*/ 314 h 356"/>
                <a:gd name="T10" fmla="*/ 145 w 223"/>
                <a:gd name="T11" fmla="*/ 333 h 356"/>
                <a:gd name="T12" fmla="*/ 118 w 223"/>
                <a:gd name="T13" fmla="*/ 325 h 356"/>
                <a:gd name="T14" fmla="*/ 88 w 223"/>
                <a:gd name="T15" fmla="*/ 333 h 356"/>
                <a:gd name="T16" fmla="*/ 24 w 223"/>
                <a:gd name="T17" fmla="*/ 323 h 356"/>
                <a:gd name="T18" fmla="*/ 3 w 223"/>
                <a:gd name="T19" fmla="*/ 322 h 356"/>
                <a:gd name="T20" fmla="*/ 21 w 223"/>
                <a:gd name="T21" fmla="*/ 292 h 356"/>
                <a:gd name="T22" fmla="*/ 23 w 223"/>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6">
                  <a:moveTo>
                    <a:pt x="23" y="0"/>
                  </a:moveTo>
                  <a:cubicBezTo>
                    <a:pt x="209" y="0"/>
                    <a:pt x="209" y="0"/>
                    <a:pt x="209" y="0"/>
                  </a:cubicBezTo>
                  <a:cubicBezTo>
                    <a:pt x="209" y="290"/>
                    <a:pt x="209" y="290"/>
                    <a:pt x="209" y="290"/>
                  </a:cubicBezTo>
                  <a:cubicBezTo>
                    <a:pt x="209" y="290"/>
                    <a:pt x="223" y="298"/>
                    <a:pt x="223" y="314"/>
                  </a:cubicBezTo>
                  <a:cubicBezTo>
                    <a:pt x="223" y="329"/>
                    <a:pt x="213" y="321"/>
                    <a:pt x="186" y="314"/>
                  </a:cubicBezTo>
                  <a:cubicBezTo>
                    <a:pt x="159" y="307"/>
                    <a:pt x="145" y="323"/>
                    <a:pt x="145" y="333"/>
                  </a:cubicBezTo>
                  <a:cubicBezTo>
                    <a:pt x="145" y="342"/>
                    <a:pt x="123" y="356"/>
                    <a:pt x="118" y="325"/>
                  </a:cubicBezTo>
                  <a:cubicBezTo>
                    <a:pt x="113" y="343"/>
                    <a:pt x="99" y="352"/>
                    <a:pt x="88" y="333"/>
                  </a:cubicBezTo>
                  <a:cubicBezTo>
                    <a:pt x="76" y="315"/>
                    <a:pt x="49" y="304"/>
                    <a:pt x="24" y="323"/>
                  </a:cubicBezTo>
                  <a:cubicBezTo>
                    <a:pt x="0" y="341"/>
                    <a:pt x="3" y="330"/>
                    <a:pt x="3" y="322"/>
                  </a:cubicBezTo>
                  <a:cubicBezTo>
                    <a:pt x="3" y="314"/>
                    <a:pt x="11" y="296"/>
                    <a:pt x="21" y="292"/>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8" name="Freeform 1582"/>
            <p:cNvSpPr/>
            <p:nvPr/>
          </p:nvSpPr>
          <p:spPr bwMode="auto">
            <a:xfrm>
              <a:off x="5368926" y="428307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1 w 211"/>
                <a:gd name="T13" fmla="*/ 288 h 327"/>
                <a:gd name="T14" fmla="*/ 194 w 211"/>
                <a:gd name="T15" fmla="*/ 277 h 327"/>
                <a:gd name="T16" fmla="*/ 193 w 211"/>
                <a:gd name="T17" fmla="*/ 101 h 327"/>
                <a:gd name="T18" fmla="*/ 91 w 211"/>
                <a:gd name="T19" fmla="*/ 14 h 327"/>
                <a:gd name="T20" fmla="*/ 22 w 211"/>
                <a:gd name="T21" fmla="*/ 45 h 327"/>
                <a:gd name="T22" fmla="*/ 18 w 211"/>
                <a:gd name="T23" fmla="*/ 258 h 327"/>
                <a:gd name="T24" fmla="*/ 24 w 211"/>
                <a:gd name="T25" fmla="*/ 283 h 327"/>
                <a:gd name="T26" fmla="*/ 26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6" y="297"/>
                    <a:pt x="145" y="295"/>
                    <a:pt x="159" y="292"/>
                  </a:cubicBezTo>
                  <a:cubicBezTo>
                    <a:pt x="170" y="289"/>
                    <a:pt x="195" y="292"/>
                    <a:pt x="202" y="298"/>
                  </a:cubicBezTo>
                  <a:cubicBezTo>
                    <a:pt x="209" y="303"/>
                    <a:pt x="209" y="302"/>
                    <a:pt x="210" y="301"/>
                  </a:cubicBezTo>
                  <a:cubicBezTo>
                    <a:pt x="211" y="299"/>
                    <a:pt x="210" y="293"/>
                    <a:pt x="201" y="288"/>
                  </a:cubicBezTo>
                  <a:cubicBezTo>
                    <a:pt x="191" y="283"/>
                    <a:pt x="188" y="283"/>
                    <a:pt x="194" y="277"/>
                  </a:cubicBezTo>
                  <a:cubicBezTo>
                    <a:pt x="200" y="271"/>
                    <a:pt x="193" y="203"/>
                    <a:pt x="193" y="101"/>
                  </a:cubicBezTo>
                  <a:cubicBezTo>
                    <a:pt x="193" y="0"/>
                    <a:pt x="149" y="14"/>
                    <a:pt x="91" y="14"/>
                  </a:cubicBezTo>
                  <a:cubicBezTo>
                    <a:pt x="33" y="14"/>
                    <a:pt x="22" y="27"/>
                    <a:pt x="22" y="45"/>
                  </a:cubicBezTo>
                  <a:cubicBezTo>
                    <a:pt x="22" y="64"/>
                    <a:pt x="18" y="246"/>
                    <a:pt x="18" y="258"/>
                  </a:cubicBezTo>
                  <a:cubicBezTo>
                    <a:pt x="18" y="270"/>
                    <a:pt x="18" y="280"/>
                    <a:pt x="24" y="283"/>
                  </a:cubicBezTo>
                  <a:cubicBezTo>
                    <a:pt x="31" y="286"/>
                    <a:pt x="40" y="288"/>
                    <a:pt x="26"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9" name="Freeform 1583"/>
            <p:cNvSpPr/>
            <p:nvPr/>
          </p:nvSpPr>
          <p:spPr bwMode="auto">
            <a:xfrm>
              <a:off x="5421313" y="431800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0" name="Freeform 1584"/>
            <p:cNvSpPr/>
            <p:nvPr/>
          </p:nvSpPr>
          <p:spPr bwMode="auto">
            <a:xfrm>
              <a:off x="5405438" y="4305301"/>
              <a:ext cx="42863" cy="22225"/>
            </a:xfrm>
            <a:custGeom>
              <a:avLst/>
              <a:gdLst>
                <a:gd name="T0" fmla="*/ 5 w 80"/>
                <a:gd name="T1" fmla="*/ 18 h 43"/>
                <a:gd name="T2" fmla="*/ 68 w 80"/>
                <a:gd name="T3" fmla="*/ 14 h 43"/>
                <a:gd name="T4" fmla="*/ 53 w 80"/>
                <a:gd name="T5" fmla="*/ 14 h 43"/>
                <a:gd name="T6" fmla="*/ 19 w 80"/>
                <a:gd name="T7" fmla="*/ 16 h 43"/>
                <a:gd name="T8" fmla="*/ 5 w 80"/>
                <a:gd name="T9" fmla="*/ 18 h 43"/>
              </a:gdLst>
              <a:ahLst/>
              <a:cxnLst>
                <a:cxn ang="0">
                  <a:pos x="T0" y="T1"/>
                </a:cxn>
                <a:cxn ang="0">
                  <a:pos x="T2" y="T3"/>
                </a:cxn>
                <a:cxn ang="0">
                  <a:pos x="T4" y="T5"/>
                </a:cxn>
                <a:cxn ang="0">
                  <a:pos x="T6" y="T7"/>
                </a:cxn>
                <a:cxn ang="0">
                  <a:pos x="T8" y="T9"/>
                </a:cxn>
              </a:cxnLst>
              <a:rect l="0" t="0" r="r" b="b"/>
              <a:pathLst>
                <a:path w="80" h="43">
                  <a:moveTo>
                    <a:pt x="5" y="18"/>
                  </a:moveTo>
                  <a:cubicBezTo>
                    <a:pt x="5" y="18"/>
                    <a:pt x="40" y="43"/>
                    <a:pt x="68" y="14"/>
                  </a:cubicBezTo>
                  <a:cubicBezTo>
                    <a:pt x="80" y="0"/>
                    <a:pt x="65" y="2"/>
                    <a:pt x="53" y="14"/>
                  </a:cubicBezTo>
                  <a:cubicBezTo>
                    <a:pt x="42" y="26"/>
                    <a:pt x="29" y="21"/>
                    <a:pt x="19" y="16"/>
                  </a:cubicBezTo>
                  <a:cubicBezTo>
                    <a:pt x="8" y="12"/>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1" name="Freeform 1585"/>
            <p:cNvSpPr/>
            <p:nvPr/>
          </p:nvSpPr>
          <p:spPr bwMode="auto">
            <a:xfrm>
              <a:off x="5364163" y="4438651"/>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2" name="Freeform 1586"/>
            <p:cNvSpPr/>
            <p:nvPr/>
          </p:nvSpPr>
          <p:spPr bwMode="auto">
            <a:xfrm>
              <a:off x="5360988" y="446405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3" name="Oval 1587"/>
            <p:cNvSpPr>
              <a:spLocks noChangeArrowheads="1"/>
            </p:cNvSpPr>
            <p:nvPr/>
          </p:nvSpPr>
          <p:spPr bwMode="auto">
            <a:xfrm>
              <a:off x="5384801" y="444976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4" name="Freeform 1588"/>
            <p:cNvSpPr/>
            <p:nvPr/>
          </p:nvSpPr>
          <p:spPr bwMode="auto">
            <a:xfrm>
              <a:off x="5432426" y="443865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5" name="Freeform 1589"/>
            <p:cNvSpPr/>
            <p:nvPr/>
          </p:nvSpPr>
          <p:spPr bwMode="auto">
            <a:xfrm>
              <a:off x="5429251" y="446405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6" name="Oval 1590"/>
            <p:cNvSpPr>
              <a:spLocks noChangeArrowheads="1"/>
            </p:cNvSpPr>
            <p:nvPr/>
          </p:nvSpPr>
          <p:spPr bwMode="auto">
            <a:xfrm>
              <a:off x="5451476" y="444976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7" name="Freeform 1591"/>
            <p:cNvSpPr/>
            <p:nvPr/>
          </p:nvSpPr>
          <p:spPr bwMode="auto">
            <a:xfrm>
              <a:off x="5348288" y="4314826"/>
              <a:ext cx="25400" cy="28575"/>
            </a:xfrm>
            <a:custGeom>
              <a:avLst/>
              <a:gdLst>
                <a:gd name="T0" fmla="*/ 13 w 49"/>
                <a:gd name="T1" fmla="*/ 0 h 53"/>
                <a:gd name="T2" fmla="*/ 27 w 49"/>
                <a:gd name="T3" fmla="*/ 17 h 53"/>
                <a:gd name="T4" fmla="*/ 43 w 49"/>
                <a:gd name="T5" fmla="*/ 40 h 53"/>
                <a:gd name="T6" fmla="*/ 0 w 49"/>
                <a:gd name="T7" fmla="*/ 23 h 53"/>
                <a:gd name="T8" fmla="*/ 13 w 49"/>
                <a:gd name="T9" fmla="*/ 0 h 53"/>
              </a:gdLst>
              <a:ahLst/>
              <a:cxnLst>
                <a:cxn ang="0">
                  <a:pos x="T0" y="T1"/>
                </a:cxn>
                <a:cxn ang="0">
                  <a:pos x="T2" y="T3"/>
                </a:cxn>
                <a:cxn ang="0">
                  <a:pos x="T4" y="T5"/>
                </a:cxn>
                <a:cxn ang="0">
                  <a:pos x="T6" y="T7"/>
                </a:cxn>
                <a:cxn ang="0">
                  <a:pos x="T8" y="T9"/>
                </a:cxn>
              </a:cxnLst>
              <a:rect l="0" t="0" r="r" b="b"/>
              <a:pathLst>
                <a:path w="49" h="53">
                  <a:moveTo>
                    <a:pt x="13" y="0"/>
                  </a:moveTo>
                  <a:cubicBezTo>
                    <a:pt x="13" y="0"/>
                    <a:pt x="19" y="9"/>
                    <a:pt x="27" y="17"/>
                  </a:cubicBezTo>
                  <a:cubicBezTo>
                    <a:pt x="37" y="26"/>
                    <a:pt x="49" y="33"/>
                    <a:pt x="43" y="40"/>
                  </a:cubicBezTo>
                  <a:cubicBezTo>
                    <a:pt x="30" y="53"/>
                    <a:pt x="1" y="26"/>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8" name="Freeform 1592"/>
            <p:cNvSpPr/>
            <p:nvPr/>
          </p:nvSpPr>
          <p:spPr bwMode="auto">
            <a:xfrm>
              <a:off x="5329238" y="4264026"/>
              <a:ext cx="50800" cy="84138"/>
            </a:xfrm>
            <a:custGeom>
              <a:avLst/>
              <a:gdLst>
                <a:gd name="T0" fmla="*/ 19 w 95"/>
                <a:gd name="T1" fmla="*/ 28 h 156"/>
                <a:gd name="T2" fmla="*/ 10 w 95"/>
                <a:gd name="T3" fmla="*/ 88 h 156"/>
                <a:gd name="T4" fmla="*/ 45 w 95"/>
                <a:gd name="T5" fmla="*/ 154 h 156"/>
                <a:gd name="T6" fmla="*/ 52 w 95"/>
                <a:gd name="T7" fmla="*/ 132 h 156"/>
                <a:gd name="T8" fmla="*/ 58 w 95"/>
                <a:gd name="T9" fmla="*/ 84 h 156"/>
                <a:gd name="T10" fmla="*/ 84 w 95"/>
                <a:gd name="T11" fmla="*/ 107 h 156"/>
                <a:gd name="T12" fmla="*/ 82 w 95"/>
                <a:gd name="T13" fmla="*/ 59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8"/>
                  </a:cubicBezTo>
                  <a:cubicBezTo>
                    <a:pt x="21" y="125"/>
                    <a:pt x="31" y="156"/>
                    <a:pt x="45" y="154"/>
                  </a:cubicBezTo>
                  <a:cubicBezTo>
                    <a:pt x="60" y="152"/>
                    <a:pt x="52" y="132"/>
                    <a:pt x="52" y="132"/>
                  </a:cubicBezTo>
                  <a:cubicBezTo>
                    <a:pt x="52" y="132"/>
                    <a:pt x="44" y="99"/>
                    <a:pt x="58" y="84"/>
                  </a:cubicBezTo>
                  <a:cubicBezTo>
                    <a:pt x="58" y="84"/>
                    <a:pt x="68" y="113"/>
                    <a:pt x="84" y="107"/>
                  </a:cubicBezTo>
                  <a:cubicBezTo>
                    <a:pt x="95" y="102"/>
                    <a:pt x="94" y="92"/>
                    <a:pt x="82" y="59"/>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9" name="Freeform 1593"/>
            <p:cNvSpPr/>
            <p:nvPr/>
          </p:nvSpPr>
          <p:spPr bwMode="auto">
            <a:xfrm>
              <a:off x="5353051" y="4316414"/>
              <a:ext cx="7938" cy="17463"/>
            </a:xfrm>
            <a:custGeom>
              <a:avLst/>
              <a:gdLst>
                <a:gd name="T0" fmla="*/ 9 w 16"/>
                <a:gd name="T1" fmla="*/ 33 h 33"/>
                <a:gd name="T2" fmla="*/ 8 w 16"/>
                <a:gd name="T3" fmla="*/ 0 h 33"/>
                <a:gd name="T4" fmla="*/ 8 w 16"/>
                <a:gd name="T5" fmla="*/ 0 h 33"/>
                <a:gd name="T6" fmla="*/ 16 w 16"/>
                <a:gd name="T7" fmla="*/ 9 h 33"/>
                <a:gd name="T8" fmla="*/ 9 w 16"/>
                <a:gd name="T9" fmla="*/ 33 h 33"/>
              </a:gdLst>
              <a:ahLst/>
              <a:cxnLst>
                <a:cxn ang="0">
                  <a:pos x="T0" y="T1"/>
                </a:cxn>
                <a:cxn ang="0">
                  <a:pos x="T2" y="T3"/>
                </a:cxn>
                <a:cxn ang="0">
                  <a:pos x="T4" y="T5"/>
                </a:cxn>
                <a:cxn ang="0">
                  <a:pos x="T6" y="T7"/>
                </a:cxn>
                <a:cxn ang="0">
                  <a:pos x="T8" y="T9"/>
                </a:cxn>
              </a:cxnLst>
              <a:rect l="0" t="0" r="r" b="b"/>
              <a:pathLst>
                <a:path w="16" h="33">
                  <a:moveTo>
                    <a:pt x="9" y="33"/>
                  </a:moveTo>
                  <a:cubicBezTo>
                    <a:pt x="9" y="33"/>
                    <a:pt x="0" y="19"/>
                    <a:pt x="8" y="0"/>
                  </a:cubicBezTo>
                  <a:cubicBezTo>
                    <a:pt x="8" y="0"/>
                    <a:pt x="8" y="0"/>
                    <a:pt x="8" y="0"/>
                  </a:cubicBezTo>
                  <a:cubicBezTo>
                    <a:pt x="10" y="2"/>
                    <a:pt x="13" y="6"/>
                    <a:pt x="16" y="9"/>
                  </a:cubicBezTo>
                  <a:cubicBezTo>
                    <a:pt x="16" y="9"/>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0" name="Freeform 1594"/>
            <p:cNvSpPr/>
            <p:nvPr/>
          </p:nvSpPr>
          <p:spPr bwMode="auto">
            <a:xfrm>
              <a:off x="5337176" y="4271964"/>
              <a:ext cx="38100" cy="12700"/>
            </a:xfrm>
            <a:custGeom>
              <a:avLst/>
              <a:gdLst>
                <a:gd name="T0" fmla="*/ 1 w 73"/>
                <a:gd name="T1" fmla="*/ 0 h 22"/>
                <a:gd name="T2" fmla="*/ 0 w 73"/>
                <a:gd name="T3" fmla="*/ 16 h 22"/>
                <a:gd name="T4" fmla="*/ 72 w 73"/>
                <a:gd name="T5" fmla="*/ 20 h 22"/>
                <a:gd name="T6" fmla="*/ 73 w 73"/>
                <a:gd name="T7" fmla="*/ 0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2" y="20"/>
                  </a:cubicBezTo>
                  <a:cubicBezTo>
                    <a:pt x="72" y="7"/>
                    <a:pt x="73" y="0"/>
                    <a:pt x="73" y="0"/>
                  </a:cubicBezTo>
                  <a:cubicBezTo>
                    <a:pt x="73" y="0"/>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1" name="Freeform 1595"/>
            <p:cNvSpPr/>
            <p:nvPr/>
          </p:nvSpPr>
          <p:spPr bwMode="auto">
            <a:xfrm>
              <a:off x="5335588" y="4141789"/>
              <a:ext cx="58738" cy="133350"/>
            </a:xfrm>
            <a:custGeom>
              <a:avLst/>
              <a:gdLst>
                <a:gd name="T0" fmla="*/ 83 w 109"/>
                <a:gd name="T1" fmla="*/ 14 h 249"/>
                <a:gd name="T2" fmla="*/ 0 w 109"/>
                <a:gd name="T3" fmla="*/ 247 h 249"/>
                <a:gd name="T4" fmla="*/ 83 w 109"/>
                <a:gd name="T5" fmla="*/ 249 h 249"/>
                <a:gd name="T6" fmla="*/ 106 w 109"/>
                <a:gd name="T7" fmla="*/ 20 h 249"/>
                <a:gd name="T8" fmla="*/ 83 w 109"/>
                <a:gd name="T9" fmla="*/ 14 h 249"/>
              </a:gdLst>
              <a:ahLst/>
              <a:cxnLst>
                <a:cxn ang="0">
                  <a:pos x="T0" y="T1"/>
                </a:cxn>
                <a:cxn ang="0">
                  <a:pos x="T2" y="T3"/>
                </a:cxn>
                <a:cxn ang="0">
                  <a:pos x="T4" y="T5"/>
                </a:cxn>
                <a:cxn ang="0">
                  <a:pos x="T6" y="T7"/>
                </a:cxn>
                <a:cxn ang="0">
                  <a:pos x="T8" y="T9"/>
                </a:cxn>
              </a:cxnLst>
              <a:rect l="0" t="0" r="r" b="b"/>
              <a:pathLst>
                <a:path w="109" h="249">
                  <a:moveTo>
                    <a:pt x="83" y="14"/>
                  </a:moveTo>
                  <a:cubicBezTo>
                    <a:pt x="82" y="16"/>
                    <a:pt x="13" y="62"/>
                    <a:pt x="0" y="247"/>
                  </a:cubicBezTo>
                  <a:cubicBezTo>
                    <a:pt x="83" y="249"/>
                    <a:pt x="83" y="249"/>
                    <a:pt x="83" y="249"/>
                  </a:cubicBezTo>
                  <a:cubicBezTo>
                    <a:pt x="83" y="249"/>
                    <a:pt x="109" y="65"/>
                    <a:pt x="106" y="20"/>
                  </a:cubicBezTo>
                  <a:cubicBezTo>
                    <a:pt x="106" y="20"/>
                    <a:pt x="99"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2" name="Freeform 1596"/>
            <p:cNvSpPr/>
            <p:nvPr/>
          </p:nvSpPr>
          <p:spPr bwMode="auto">
            <a:xfrm>
              <a:off x="5332413" y="4159251"/>
              <a:ext cx="52388" cy="115888"/>
            </a:xfrm>
            <a:custGeom>
              <a:avLst/>
              <a:gdLst>
                <a:gd name="T0" fmla="*/ 96 w 96"/>
                <a:gd name="T1" fmla="*/ 9 h 216"/>
                <a:gd name="T2" fmla="*/ 52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2" y="55"/>
                  </a:cubicBezTo>
                  <a:cubicBezTo>
                    <a:pt x="38" y="95"/>
                    <a:pt x="0" y="195"/>
                    <a:pt x="37" y="205"/>
                  </a:cubicBezTo>
                  <a:cubicBezTo>
                    <a:pt x="75" y="216"/>
                    <a:pt x="75"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3" name="Freeform 1597"/>
            <p:cNvSpPr/>
            <p:nvPr/>
          </p:nvSpPr>
          <p:spPr bwMode="auto">
            <a:xfrm>
              <a:off x="5392738" y="412115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4" name="Freeform 1598"/>
            <p:cNvSpPr/>
            <p:nvPr/>
          </p:nvSpPr>
          <p:spPr bwMode="auto">
            <a:xfrm>
              <a:off x="5407026" y="4164014"/>
              <a:ext cx="15875" cy="14288"/>
            </a:xfrm>
            <a:custGeom>
              <a:avLst/>
              <a:gdLst>
                <a:gd name="T0" fmla="*/ 9 w 10"/>
                <a:gd name="T1" fmla="*/ 2 h 9"/>
                <a:gd name="T2" fmla="*/ 2 w 10"/>
                <a:gd name="T3" fmla="*/ 9 h 9"/>
                <a:gd name="T4" fmla="*/ 0 w 10"/>
                <a:gd name="T5" fmla="*/ 6 h 9"/>
                <a:gd name="T6" fmla="*/ 9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9"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5" name="Freeform 1599"/>
            <p:cNvSpPr/>
            <p:nvPr/>
          </p:nvSpPr>
          <p:spPr bwMode="auto">
            <a:xfrm>
              <a:off x="5437188" y="4164014"/>
              <a:ext cx="14288" cy="14288"/>
            </a:xfrm>
            <a:custGeom>
              <a:avLst/>
              <a:gdLst>
                <a:gd name="T0" fmla="*/ 1 w 9"/>
                <a:gd name="T1" fmla="*/ 2 h 9"/>
                <a:gd name="T2" fmla="*/ 8 w 9"/>
                <a:gd name="T3" fmla="*/ 9 h 9"/>
                <a:gd name="T4" fmla="*/ 9 w 9"/>
                <a:gd name="T5" fmla="*/ 6 h 9"/>
                <a:gd name="T6" fmla="*/ 0 w 9"/>
                <a:gd name="T7" fmla="*/ 0 h 9"/>
                <a:gd name="T8" fmla="*/ 0 w 9"/>
                <a:gd name="T9" fmla="*/ 2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lnTo>
                    <a:pt x="8" y="9"/>
                  </a:lnTo>
                  <a:lnTo>
                    <a:pt x="9" y="6"/>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6" name="Freeform 1600"/>
            <p:cNvSpPr>
              <a:spLocks noEditPoints="1"/>
            </p:cNvSpPr>
            <p:nvPr/>
          </p:nvSpPr>
          <p:spPr bwMode="auto">
            <a:xfrm>
              <a:off x="5397501" y="4156076"/>
              <a:ext cx="60325" cy="19050"/>
            </a:xfrm>
            <a:custGeom>
              <a:avLst/>
              <a:gdLst>
                <a:gd name="T0" fmla="*/ 6 w 38"/>
                <a:gd name="T1" fmla="*/ 12 h 12"/>
                <a:gd name="T2" fmla="*/ 20 w 38"/>
                <a:gd name="T3" fmla="*/ 3 h 12"/>
                <a:gd name="T4" fmla="*/ 0 w 38"/>
                <a:gd name="T5" fmla="*/ 0 h 12"/>
                <a:gd name="T6" fmla="*/ 6 w 38"/>
                <a:gd name="T7" fmla="*/ 12 h 12"/>
                <a:gd name="T8" fmla="*/ 20 w 38"/>
                <a:gd name="T9" fmla="*/ 3 h 12"/>
                <a:gd name="T10" fmla="*/ 33 w 38"/>
                <a:gd name="T11" fmla="*/ 12 h 12"/>
                <a:gd name="T12" fmla="*/ 38 w 38"/>
                <a:gd name="T13" fmla="*/ 0 h 12"/>
                <a:gd name="T14" fmla="*/ 20 w 38"/>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6" y="12"/>
                  </a:moveTo>
                  <a:lnTo>
                    <a:pt x="20" y="3"/>
                  </a:lnTo>
                  <a:lnTo>
                    <a:pt x="0" y="0"/>
                  </a:lnTo>
                  <a:lnTo>
                    <a:pt x="6" y="12"/>
                  </a:lnTo>
                  <a:close/>
                  <a:moveTo>
                    <a:pt x="20" y="3"/>
                  </a:moveTo>
                  <a:lnTo>
                    <a:pt x="33" y="12"/>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7" name="Freeform 1601"/>
            <p:cNvSpPr/>
            <p:nvPr/>
          </p:nvSpPr>
          <p:spPr bwMode="auto">
            <a:xfrm>
              <a:off x="5413376" y="4167189"/>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8" name="Freeform 1602"/>
            <p:cNvSpPr/>
            <p:nvPr/>
          </p:nvSpPr>
          <p:spPr bwMode="auto">
            <a:xfrm>
              <a:off x="5414963" y="4167189"/>
              <a:ext cx="33338" cy="82550"/>
            </a:xfrm>
            <a:custGeom>
              <a:avLst/>
              <a:gdLst>
                <a:gd name="T0" fmla="*/ 6 w 21"/>
                <a:gd name="T1" fmla="*/ 0 h 52"/>
                <a:gd name="T2" fmla="*/ 12 w 21"/>
                <a:gd name="T3" fmla="*/ 0 h 52"/>
                <a:gd name="T4" fmla="*/ 21 w 21"/>
                <a:gd name="T5" fmla="*/ 36 h 52"/>
                <a:gd name="T6" fmla="*/ 10 w 21"/>
                <a:gd name="T7" fmla="*/ 52 h 52"/>
                <a:gd name="T8" fmla="*/ 0 w 21"/>
                <a:gd name="T9" fmla="*/ 37 h 52"/>
                <a:gd name="T10" fmla="*/ 6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6" y="0"/>
                  </a:moveTo>
                  <a:lnTo>
                    <a:pt x="12" y="0"/>
                  </a:lnTo>
                  <a:lnTo>
                    <a:pt x="21" y="36"/>
                  </a:lnTo>
                  <a:lnTo>
                    <a:pt x="10" y="52"/>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9" name="Freeform 1603"/>
            <p:cNvSpPr/>
            <p:nvPr/>
          </p:nvSpPr>
          <p:spPr bwMode="auto">
            <a:xfrm>
              <a:off x="5430838" y="4167189"/>
              <a:ext cx="17463" cy="82550"/>
            </a:xfrm>
            <a:custGeom>
              <a:avLst/>
              <a:gdLst>
                <a:gd name="T0" fmla="*/ 11 w 11"/>
                <a:gd name="T1" fmla="*/ 36 h 52"/>
                <a:gd name="T2" fmla="*/ 2 w 11"/>
                <a:gd name="T3" fmla="*/ 0 h 52"/>
                <a:gd name="T4" fmla="*/ 0 w 11"/>
                <a:gd name="T5" fmla="*/ 0 h 52"/>
                <a:gd name="T6" fmla="*/ 0 w 11"/>
                <a:gd name="T7" fmla="*/ 51 h 52"/>
                <a:gd name="T8" fmla="*/ 0 w 11"/>
                <a:gd name="T9" fmla="*/ 52 h 52"/>
                <a:gd name="T10" fmla="*/ 11 w 11"/>
                <a:gd name="T11" fmla="*/ 36 h 52"/>
              </a:gdLst>
              <a:ahLst/>
              <a:cxnLst>
                <a:cxn ang="0">
                  <a:pos x="T0" y="T1"/>
                </a:cxn>
                <a:cxn ang="0">
                  <a:pos x="T2" y="T3"/>
                </a:cxn>
                <a:cxn ang="0">
                  <a:pos x="T4" y="T5"/>
                </a:cxn>
                <a:cxn ang="0">
                  <a:pos x="T6" y="T7"/>
                </a:cxn>
                <a:cxn ang="0">
                  <a:pos x="T8" y="T9"/>
                </a:cxn>
                <a:cxn ang="0">
                  <a:pos x="T10" y="T11"/>
                </a:cxn>
              </a:cxnLst>
              <a:rect l="0" t="0" r="r" b="b"/>
              <a:pathLst>
                <a:path w="11" h="52">
                  <a:moveTo>
                    <a:pt x="11" y="36"/>
                  </a:moveTo>
                  <a:lnTo>
                    <a:pt x="2" y="0"/>
                  </a:lnTo>
                  <a:lnTo>
                    <a:pt x="0" y="0"/>
                  </a:lnTo>
                  <a:lnTo>
                    <a:pt x="0" y="51"/>
                  </a:lnTo>
                  <a:lnTo>
                    <a:pt x="0" y="52"/>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0" name="Freeform 1604"/>
            <p:cNvSpPr/>
            <p:nvPr/>
          </p:nvSpPr>
          <p:spPr bwMode="auto">
            <a:xfrm>
              <a:off x="5419726" y="4176714"/>
              <a:ext cx="19050" cy="19050"/>
            </a:xfrm>
            <a:custGeom>
              <a:avLst/>
              <a:gdLst>
                <a:gd name="T0" fmla="*/ 30 w 33"/>
                <a:gd name="T1" fmla="*/ 0 h 35"/>
                <a:gd name="T2" fmla="*/ 24 w 33"/>
                <a:gd name="T3" fmla="*/ 6 h 35"/>
                <a:gd name="T4" fmla="*/ 3 w 33"/>
                <a:gd name="T5" fmla="*/ 20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20"/>
                  </a:cubicBezTo>
                  <a:cubicBezTo>
                    <a:pt x="0" y="35"/>
                    <a:pt x="0" y="35"/>
                    <a:pt x="0" y="35"/>
                  </a:cubicBezTo>
                  <a:cubicBezTo>
                    <a:pt x="15" y="31"/>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1" name="Freeform 1605"/>
            <p:cNvSpPr/>
            <p:nvPr/>
          </p:nvSpPr>
          <p:spPr bwMode="auto">
            <a:xfrm>
              <a:off x="5416551" y="4195764"/>
              <a:ext cx="26988" cy="23813"/>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9" y="18"/>
                    <a:pt x="18" y="25"/>
                    <a:pt x="3" y="29"/>
                  </a:cubicBezTo>
                  <a:cubicBezTo>
                    <a:pt x="0" y="43"/>
                    <a:pt x="0" y="43"/>
                    <a:pt x="0" y="43"/>
                  </a:cubicBezTo>
                  <a:cubicBezTo>
                    <a:pt x="22" y="39"/>
                    <a:pt x="36" y="30"/>
                    <a:pt x="46" y="21"/>
                  </a:cubicBezTo>
                  <a:cubicBezTo>
                    <a:pt x="48"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2" name="Freeform 1606"/>
            <p:cNvSpPr/>
            <p:nvPr/>
          </p:nvSpPr>
          <p:spPr bwMode="auto">
            <a:xfrm>
              <a:off x="5419726" y="4217989"/>
              <a:ext cx="28575" cy="20638"/>
            </a:xfrm>
            <a:custGeom>
              <a:avLst/>
              <a:gdLst>
                <a:gd name="T0" fmla="*/ 48 w 52"/>
                <a:gd name="T1" fmla="*/ 0 h 40"/>
                <a:gd name="T2" fmla="*/ 0 w 52"/>
                <a:gd name="T3" fmla="*/ 28 h 40"/>
                <a:gd name="T4" fmla="*/ 8 w 52"/>
                <a:gd name="T5" fmla="*/ 40 h 40"/>
                <a:gd name="T6" fmla="*/ 47 w 52"/>
                <a:gd name="T7" fmla="*/ 20 h 40"/>
                <a:gd name="T8" fmla="*/ 52 w 52"/>
                <a:gd name="T9" fmla="*/ 13 h 40"/>
                <a:gd name="T10" fmla="*/ 48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8" y="0"/>
                  </a:moveTo>
                  <a:cubicBezTo>
                    <a:pt x="43" y="7"/>
                    <a:pt x="28" y="21"/>
                    <a:pt x="0" y="28"/>
                  </a:cubicBezTo>
                  <a:cubicBezTo>
                    <a:pt x="8" y="40"/>
                    <a:pt x="8" y="40"/>
                    <a:pt x="8" y="40"/>
                  </a:cubicBezTo>
                  <a:cubicBezTo>
                    <a:pt x="25" y="35"/>
                    <a:pt x="38" y="27"/>
                    <a:pt x="47" y="20"/>
                  </a:cubicBezTo>
                  <a:cubicBezTo>
                    <a:pt x="52" y="13"/>
                    <a:pt x="52" y="13"/>
                    <a:pt x="52"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3" name="Freeform 1607"/>
            <p:cNvSpPr/>
            <p:nvPr/>
          </p:nvSpPr>
          <p:spPr bwMode="auto">
            <a:xfrm>
              <a:off x="5421313" y="4160839"/>
              <a:ext cx="17463" cy="12700"/>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2" y="14"/>
                    <a:pt x="31" y="15"/>
                  </a:cubicBezTo>
                  <a:cubicBezTo>
                    <a:pt x="29" y="23"/>
                    <a:pt x="21" y="23"/>
                    <a:pt x="15" y="23"/>
                  </a:cubicBezTo>
                  <a:cubicBezTo>
                    <a:pt x="11" y="23"/>
                    <a:pt x="6" y="22"/>
                    <a:pt x="3"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4" name="Freeform 1608"/>
            <p:cNvSpPr/>
            <p:nvPr/>
          </p:nvSpPr>
          <p:spPr bwMode="auto">
            <a:xfrm>
              <a:off x="5373688" y="4152901"/>
              <a:ext cx="104775"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7"/>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3" y="155"/>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5" name="Freeform 1609"/>
            <p:cNvSpPr/>
            <p:nvPr/>
          </p:nvSpPr>
          <p:spPr bwMode="auto">
            <a:xfrm>
              <a:off x="5375276" y="4159251"/>
              <a:ext cx="52388" cy="127000"/>
            </a:xfrm>
            <a:custGeom>
              <a:avLst/>
              <a:gdLst>
                <a:gd name="T0" fmla="*/ 22 w 99"/>
                <a:gd name="T1" fmla="*/ 16 h 238"/>
                <a:gd name="T2" fmla="*/ 8 w 99"/>
                <a:gd name="T3" fmla="*/ 172 h 238"/>
                <a:gd name="T4" fmla="*/ 24 w 99"/>
                <a:gd name="T5" fmla="*/ 234 h 238"/>
                <a:gd name="T6" fmla="*/ 84 w 99"/>
                <a:gd name="T7" fmla="*/ 233 h 238"/>
                <a:gd name="T8" fmla="*/ 84 w 99"/>
                <a:gd name="T9" fmla="*/ 131 h 238"/>
                <a:gd name="T10" fmla="*/ 99 w 99"/>
                <a:gd name="T11" fmla="*/ 113 h 238"/>
                <a:gd name="T12" fmla="*/ 42 w 99"/>
                <a:gd name="T13" fmla="*/ 22 h 238"/>
                <a:gd name="T14" fmla="*/ 22 w 99"/>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6"/>
                  </a:moveTo>
                  <a:cubicBezTo>
                    <a:pt x="22" y="16"/>
                    <a:pt x="8" y="142"/>
                    <a:pt x="8" y="172"/>
                  </a:cubicBezTo>
                  <a:cubicBezTo>
                    <a:pt x="8" y="203"/>
                    <a:pt x="0" y="230"/>
                    <a:pt x="24" y="234"/>
                  </a:cubicBezTo>
                  <a:cubicBezTo>
                    <a:pt x="48" y="238"/>
                    <a:pt x="84" y="233"/>
                    <a:pt x="84" y="233"/>
                  </a:cubicBezTo>
                  <a:cubicBezTo>
                    <a:pt x="84" y="131"/>
                    <a:pt x="84" y="131"/>
                    <a:pt x="84" y="131"/>
                  </a:cubicBezTo>
                  <a:cubicBezTo>
                    <a:pt x="94" y="122"/>
                    <a:pt x="99" y="113"/>
                    <a:pt x="99" y="113"/>
                  </a:cubicBezTo>
                  <a:cubicBezTo>
                    <a:pt x="99" y="113"/>
                    <a:pt x="52" y="39"/>
                    <a:pt x="42" y="22"/>
                  </a:cubicBezTo>
                  <a:cubicBezTo>
                    <a:pt x="31" y="6"/>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6" name="Freeform 1610"/>
            <p:cNvSpPr/>
            <p:nvPr/>
          </p:nvSpPr>
          <p:spPr bwMode="auto">
            <a:xfrm>
              <a:off x="5422901" y="4157664"/>
              <a:ext cx="53975" cy="133350"/>
            </a:xfrm>
            <a:custGeom>
              <a:avLst/>
              <a:gdLst>
                <a:gd name="T0" fmla="*/ 3 w 102"/>
                <a:gd name="T1" fmla="*/ 235 h 250"/>
                <a:gd name="T2" fmla="*/ 90 w 102"/>
                <a:gd name="T3" fmla="*/ 234 h 250"/>
                <a:gd name="T4" fmla="*/ 100 w 102"/>
                <a:gd name="T5" fmla="*/ 131 h 250"/>
                <a:gd name="T6" fmla="*/ 93 w 102"/>
                <a:gd name="T7" fmla="*/ 26 h 250"/>
                <a:gd name="T8" fmla="*/ 79 w 102"/>
                <a:gd name="T9" fmla="*/ 11 h 250"/>
                <a:gd name="T10" fmla="*/ 53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3"/>
                    <a:pt x="100" y="131"/>
                  </a:cubicBezTo>
                  <a:cubicBezTo>
                    <a:pt x="100" y="109"/>
                    <a:pt x="93" y="51"/>
                    <a:pt x="93" y="26"/>
                  </a:cubicBezTo>
                  <a:cubicBezTo>
                    <a:pt x="93" y="0"/>
                    <a:pt x="81" y="7"/>
                    <a:pt x="79" y="11"/>
                  </a:cubicBezTo>
                  <a:cubicBezTo>
                    <a:pt x="78" y="16"/>
                    <a:pt x="61" y="44"/>
                    <a:pt x="53"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7" name="Rectangle 1611"/>
            <p:cNvSpPr>
              <a:spLocks noChangeArrowheads="1"/>
            </p:cNvSpPr>
            <p:nvPr/>
          </p:nvSpPr>
          <p:spPr bwMode="auto">
            <a:xfrm>
              <a:off x="5441951" y="426085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88" name="Freeform 1613"/>
            <p:cNvSpPr/>
            <p:nvPr/>
          </p:nvSpPr>
          <p:spPr bwMode="auto">
            <a:xfrm>
              <a:off x="5305426" y="3921126"/>
              <a:ext cx="234950" cy="173038"/>
            </a:xfrm>
            <a:custGeom>
              <a:avLst/>
              <a:gdLst>
                <a:gd name="T0" fmla="*/ 23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2 h 325"/>
                <a:gd name="T14" fmla="*/ 417 w 440"/>
                <a:gd name="T15" fmla="*/ 101 h 325"/>
                <a:gd name="T16" fmla="*/ 368 w 440"/>
                <a:gd name="T17" fmla="*/ 90 h 325"/>
                <a:gd name="T18" fmla="*/ 267 w 440"/>
                <a:gd name="T19" fmla="*/ 43 h 325"/>
                <a:gd name="T20" fmla="*/ 257 w 440"/>
                <a:gd name="T21" fmla="*/ 0 h 325"/>
                <a:gd name="T22" fmla="*/ 221 w 440"/>
                <a:gd name="T23" fmla="*/ 35 h 325"/>
                <a:gd name="T24" fmla="*/ 111 w 440"/>
                <a:gd name="T25" fmla="*/ 64 h 325"/>
                <a:gd name="T26" fmla="*/ 39 w 440"/>
                <a:gd name="T27" fmla="*/ 136 h 325"/>
                <a:gd name="T28" fmla="*/ 19 w 440"/>
                <a:gd name="T29" fmla="*/ 113 h 325"/>
                <a:gd name="T30" fmla="*/ 32 w 440"/>
                <a:gd name="T31" fmla="*/ 161 h 325"/>
                <a:gd name="T32" fmla="*/ 9 w 440"/>
                <a:gd name="T33" fmla="*/ 138 h 325"/>
                <a:gd name="T34" fmla="*/ 24 w 440"/>
                <a:gd name="T35" fmla="*/ 194 h 325"/>
                <a:gd name="T36" fmla="*/ 23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2"/>
                  </a:moveTo>
                  <a:cubicBezTo>
                    <a:pt x="13" y="311"/>
                    <a:pt x="46" y="325"/>
                    <a:pt x="46" y="325"/>
                  </a:cubicBezTo>
                  <a:cubicBezTo>
                    <a:pt x="46" y="325"/>
                    <a:pt x="184" y="322"/>
                    <a:pt x="400" y="322"/>
                  </a:cubicBezTo>
                  <a:cubicBezTo>
                    <a:pt x="440" y="282"/>
                    <a:pt x="434" y="233"/>
                    <a:pt x="420" y="210"/>
                  </a:cubicBezTo>
                  <a:cubicBezTo>
                    <a:pt x="432" y="221"/>
                    <a:pt x="440" y="214"/>
                    <a:pt x="440" y="214"/>
                  </a:cubicBezTo>
                  <a:cubicBezTo>
                    <a:pt x="434" y="214"/>
                    <a:pt x="428" y="203"/>
                    <a:pt x="423" y="174"/>
                  </a:cubicBezTo>
                  <a:cubicBezTo>
                    <a:pt x="418" y="145"/>
                    <a:pt x="398" y="132"/>
                    <a:pt x="398" y="132"/>
                  </a:cubicBezTo>
                  <a:cubicBezTo>
                    <a:pt x="416" y="126"/>
                    <a:pt x="417" y="101"/>
                    <a:pt x="417" y="101"/>
                  </a:cubicBezTo>
                  <a:cubicBezTo>
                    <a:pt x="413" y="117"/>
                    <a:pt x="386" y="119"/>
                    <a:pt x="368" y="90"/>
                  </a:cubicBezTo>
                  <a:cubicBezTo>
                    <a:pt x="349" y="60"/>
                    <a:pt x="308" y="43"/>
                    <a:pt x="267" y="43"/>
                  </a:cubicBezTo>
                  <a:cubicBezTo>
                    <a:pt x="291" y="12"/>
                    <a:pt x="257" y="0"/>
                    <a:pt x="257" y="0"/>
                  </a:cubicBezTo>
                  <a:cubicBezTo>
                    <a:pt x="257" y="29"/>
                    <a:pt x="221" y="35"/>
                    <a:pt x="221" y="35"/>
                  </a:cubicBezTo>
                  <a:cubicBezTo>
                    <a:pt x="221" y="35"/>
                    <a:pt x="136" y="38"/>
                    <a:pt x="111" y="64"/>
                  </a:cubicBezTo>
                  <a:cubicBezTo>
                    <a:pt x="66" y="64"/>
                    <a:pt x="46" y="90"/>
                    <a:pt x="39" y="136"/>
                  </a:cubicBezTo>
                  <a:cubicBezTo>
                    <a:pt x="27" y="136"/>
                    <a:pt x="19" y="113"/>
                    <a:pt x="19" y="113"/>
                  </a:cubicBezTo>
                  <a:cubicBezTo>
                    <a:pt x="19" y="131"/>
                    <a:pt x="32" y="161"/>
                    <a:pt x="32" y="161"/>
                  </a:cubicBezTo>
                  <a:cubicBezTo>
                    <a:pt x="12" y="161"/>
                    <a:pt x="9" y="138"/>
                    <a:pt x="9" y="138"/>
                  </a:cubicBezTo>
                  <a:cubicBezTo>
                    <a:pt x="0" y="146"/>
                    <a:pt x="0" y="186"/>
                    <a:pt x="24" y="194"/>
                  </a:cubicBezTo>
                  <a:cubicBezTo>
                    <a:pt x="24" y="194"/>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9" name="Freeform 1614"/>
            <p:cNvSpPr/>
            <p:nvPr/>
          </p:nvSpPr>
          <p:spPr bwMode="auto">
            <a:xfrm>
              <a:off x="5316538" y="4021139"/>
              <a:ext cx="223838" cy="73025"/>
            </a:xfrm>
            <a:custGeom>
              <a:avLst/>
              <a:gdLst>
                <a:gd name="T0" fmla="*/ 25 w 419"/>
                <a:gd name="T1" fmla="*/ 136 h 136"/>
                <a:gd name="T2" fmla="*/ 379 w 419"/>
                <a:gd name="T3" fmla="*/ 133 h 136"/>
                <a:gd name="T4" fmla="*/ 400 w 419"/>
                <a:gd name="T5" fmla="*/ 22 h 136"/>
                <a:gd name="T6" fmla="*/ 395 w 419"/>
                <a:gd name="T7" fmla="*/ 94 h 136"/>
                <a:gd name="T8" fmla="*/ 370 w 419"/>
                <a:gd name="T9" fmla="*/ 94 h 136"/>
                <a:gd name="T10" fmla="*/ 370 w 419"/>
                <a:gd name="T11" fmla="*/ 79 h 136"/>
                <a:gd name="T12" fmla="*/ 360 w 419"/>
                <a:gd name="T13" fmla="*/ 59 h 136"/>
                <a:gd name="T14" fmla="*/ 338 w 419"/>
                <a:gd name="T15" fmla="*/ 46 h 136"/>
                <a:gd name="T16" fmla="*/ 345 w 419"/>
                <a:gd name="T17" fmla="*/ 70 h 136"/>
                <a:gd name="T18" fmla="*/ 312 w 419"/>
                <a:gd name="T19" fmla="*/ 43 h 136"/>
                <a:gd name="T20" fmla="*/ 278 w 419"/>
                <a:gd name="T21" fmla="*/ 14 h 136"/>
                <a:gd name="T22" fmla="*/ 286 w 419"/>
                <a:gd name="T23" fmla="*/ 45 h 136"/>
                <a:gd name="T24" fmla="*/ 232 w 419"/>
                <a:gd name="T25" fmla="*/ 0 h 136"/>
                <a:gd name="T26" fmla="*/ 220 w 419"/>
                <a:gd name="T27" fmla="*/ 48 h 136"/>
                <a:gd name="T28" fmla="*/ 215 w 419"/>
                <a:gd name="T29" fmla="*/ 66 h 136"/>
                <a:gd name="T30" fmla="*/ 209 w 419"/>
                <a:gd name="T31" fmla="*/ 52 h 136"/>
                <a:gd name="T32" fmla="*/ 186 w 419"/>
                <a:gd name="T33" fmla="*/ 37 h 136"/>
                <a:gd name="T34" fmla="*/ 147 w 419"/>
                <a:gd name="T35" fmla="*/ 11 h 136"/>
                <a:gd name="T36" fmla="*/ 163 w 419"/>
                <a:gd name="T37" fmla="*/ 48 h 136"/>
                <a:gd name="T38" fmla="*/ 121 w 419"/>
                <a:gd name="T39" fmla="*/ 17 h 136"/>
                <a:gd name="T40" fmla="*/ 129 w 419"/>
                <a:gd name="T41" fmla="*/ 62 h 136"/>
                <a:gd name="T42" fmla="*/ 96 w 419"/>
                <a:gd name="T43" fmla="*/ 45 h 136"/>
                <a:gd name="T44" fmla="*/ 73 w 419"/>
                <a:gd name="T45" fmla="*/ 17 h 136"/>
                <a:gd name="T46" fmla="*/ 70 w 419"/>
                <a:gd name="T47" fmla="*/ 55 h 136"/>
                <a:gd name="T48" fmla="*/ 40 w 419"/>
                <a:gd name="T49" fmla="*/ 75 h 136"/>
                <a:gd name="T50" fmla="*/ 40 w 419"/>
                <a:gd name="T51" fmla="*/ 96 h 136"/>
                <a:gd name="T52" fmla="*/ 6 w 419"/>
                <a:gd name="T53" fmla="*/ 96 h 136"/>
                <a:gd name="T54" fmla="*/ 0 w 419"/>
                <a:gd name="T55" fmla="*/ 102 h 136"/>
                <a:gd name="T56" fmla="*/ 25 w 419"/>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6">
                  <a:moveTo>
                    <a:pt x="25" y="136"/>
                  </a:moveTo>
                  <a:cubicBezTo>
                    <a:pt x="25" y="136"/>
                    <a:pt x="163" y="133"/>
                    <a:pt x="379" y="133"/>
                  </a:cubicBezTo>
                  <a:cubicBezTo>
                    <a:pt x="419" y="94"/>
                    <a:pt x="413" y="46"/>
                    <a:pt x="400" y="22"/>
                  </a:cubicBezTo>
                  <a:cubicBezTo>
                    <a:pt x="414" y="55"/>
                    <a:pt x="395" y="94"/>
                    <a:pt x="395" y="94"/>
                  </a:cubicBezTo>
                  <a:cubicBezTo>
                    <a:pt x="384" y="88"/>
                    <a:pt x="370" y="94"/>
                    <a:pt x="370" y="94"/>
                  </a:cubicBezTo>
                  <a:cubicBezTo>
                    <a:pt x="370" y="79"/>
                    <a:pt x="370" y="79"/>
                    <a:pt x="370" y="79"/>
                  </a:cubicBezTo>
                  <a:cubicBezTo>
                    <a:pt x="370" y="79"/>
                    <a:pt x="366" y="67"/>
                    <a:pt x="360" y="59"/>
                  </a:cubicBezTo>
                  <a:cubicBezTo>
                    <a:pt x="354" y="51"/>
                    <a:pt x="338" y="46"/>
                    <a:pt x="338" y="46"/>
                  </a:cubicBezTo>
                  <a:cubicBezTo>
                    <a:pt x="338" y="46"/>
                    <a:pt x="343" y="52"/>
                    <a:pt x="345" y="70"/>
                  </a:cubicBezTo>
                  <a:cubicBezTo>
                    <a:pt x="338" y="62"/>
                    <a:pt x="327" y="47"/>
                    <a:pt x="312" y="43"/>
                  </a:cubicBezTo>
                  <a:cubicBezTo>
                    <a:pt x="297" y="38"/>
                    <a:pt x="281" y="22"/>
                    <a:pt x="278" y="14"/>
                  </a:cubicBezTo>
                  <a:cubicBezTo>
                    <a:pt x="276" y="21"/>
                    <a:pt x="273" y="39"/>
                    <a:pt x="286" y="45"/>
                  </a:cubicBezTo>
                  <a:cubicBezTo>
                    <a:pt x="261" y="45"/>
                    <a:pt x="240" y="21"/>
                    <a:pt x="232" y="0"/>
                  </a:cubicBezTo>
                  <a:cubicBezTo>
                    <a:pt x="235" y="16"/>
                    <a:pt x="227" y="41"/>
                    <a:pt x="220" y="48"/>
                  </a:cubicBezTo>
                  <a:cubicBezTo>
                    <a:pt x="214" y="55"/>
                    <a:pt x="215" y="66"/>
                    <a:pt x="215" y="66"/>
                  </a:cubicBezTo>
                  <a:cubicBezTo>
                    <a:pt x="215" y="66"/>
                    <a:pt x="210" y="61"/>
                    <a:pt x="209" y="52"/>
                  </a:cubicBezTo>
                  <a:cubicBezTo>
                    <a:pt x="207" y="43"/>
                    <a:pt x="202" y="38"/>
                    <a:pt x="186" y="37"/>
                  </a:cubicBezTo>
                  <a:cubicBezTo>
                    <a:pt x="161" y="35"/>
                    <a:pt x="149" y="24"/>
                    <a:pt x="147" y="11"/>
                  </a:cubicBezTo>
                  <a:cubicBezTo>
                    <a:pt x="138" y="25"/>
                    <a:pt x="146" y="41"/>
                    <a:pt x="163" y="48"/>
                  </a:cubicBezTo>
                  <a:cubicBezTo>
                    <a:pt x="143" y="47"/>
                    <a:pt x="133" y="38"/>
                    <a:pt x="121" y="17"/>
                  </a:cubicBezTo>
                  <a:cubicBezTo>
                    <a:pt x="115" y="35"/>
                    <a:pt x="129" y="62"/>
                    <a:pt x="129" y="62"/>
                  </a:cubicBezTo>
                  <a:cubicBezTo>
                    <a:pt x="129" y="62"/>
                    <a:pt x="113" y="56"/>
                    <a:pt x="96" y="45"/>
                  </a:cubicBezTo>
                  <a:cubicBezTo>
                    <a:pt x="79" y="34"/>
                    <a:pt x="73" y="17"/>
                    <a:pt x="73" y="17"/>
                  </a:cubicBezTo>
                  <a:cubicBezTo>
                    <a:pt x="73" y="17"/>
                    <a:pt x="75" y="41"/>
                    <a:pt x="70" y="55"/>
                  </a:cubicBezTo>
                  <a:cubicBezTo>
                    <a:pt x="65" y="70"/>
                    <a:pt x="40" y="75"/>
                    <a:pt x="40" y="75"/>
                  </a:cubicBezTo>
                  <a:cubicBezTo>
                    <a:pt x="40" y="96"/>
                    <a:pt x="40" y="96"/>
                    <a:pt x="40" y="96"/>
                  </a:cubicBezTo>
                  <a:cubicBezTo>
                    <a:pt x="22" y="84"/>
                    <a:pt x="6" y="96"/>
                    <a:pt x="6" y="96"/>
                  </a:cubicBezTo>
                  <a:cubicBezTo>
                    <a:pt x="5" y="97"/>
                    <a:pt x="3"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0" name="Freeform 1615"/>
            <p:cNvSpPr/>
            <p:nvPr/>
          </p:nvSpPr>
          <p:spPr bwMode="auto">
            <a:xfrm>
              <a:off x="5305426" y="3981451"/>
              <a:ext cx="22225" cy="42863"/>
            </a:xfrm>
            <a:custGeom>
              <a:avLst/>
              <a:gdLst>
                <a:gd name="T0" fmla="*/ 19 w 41"/>
                <a:gd name="T1" fmla="*/ 0 h 81"/>
                <a:gd name="T2" fmla="*/ 32 w 41"/>
                <a:gd name="T3" fmla="*/ 48 h 81"/>
                <a:gd name="T4" fmla="*/ 9 w 41"/>
                <a:gd name="T5" fmla="*/ 25 h 81"/>
                <a:gd name="T6" fmla="*/ 24 w 41"/>
                <a:gd name="T7" fmla="*/ 81 h 81"/>
                <a:gd name="T8" fmla="*/ 34 w 41"/>
                <a:gd name="T9" fmla="*/ 78 h 81"/>
                <a:gd name="T10" fmla="*/ 10 w 41"/>
                <a:gd name="T11" fmla="*/ 59 h 81"/>
                <a:gd name="T12" fmla="*/ 8 w 41"/>
                <a:gd name="T13" fmla="*/ 30 h 81"/>
                <a:gd name="T14" fmla="*/ 36 w 41"/>
                <a:gd name="T15" fmla="*/ 49 h 81"/>
                <a:gd name="T16" fmla="*/ 21 w 41"/>
                <a:gd name="T17" fmla="*/ 11 h 81"/>
                <a:gd name="T18" fmla="*/ 41 w 41"/>
                <a:gd name="T19" fmla="*/ 27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8"/>
                    <a:pt x="32" y="48"/>
                  </a:cubicBezTo>
                  <a:cubicBezTo>
                    <a:pt x="12" y="48"/>
                    <a:pt x="9" y="25"/>
                    <a:pt x="9" y="25"/>
                  </a:cubicBezTo>
                  <a:cubicBezTo>
                    <a:pt x="0" y="33"/>
                    <a:pt x="0" y="73"/>
                    <a:pt x="24" y="81"/>
                  </a:cubicBezTo>
                  <a:cubicBezTo>
                    <a:pt x="34" y="78"/>
                    <a:pt x="34" y="78"/>
                    <a:pt x="34" y="78"/>
                  </a:cubicBezTo>
                  <a:cubicBezTo>
                    <a:pt x="34" y="78"/>
                    <a:pt x="14" y="71"/>
                    <a:pt x="10" y="59"/>
                  </a:cubicBezTo>
                  <a:cubicBezTo>
                    <a:pt x="6" y="46"/>
                    <a:pt x="7" y="34"/>
                    <a:pt x="8" y="30"/>
                  </a:cubicBezTo>
                  <a:cubicBezTo>
                    <a:pt x="10" y="40"/>
                    <a:pt x="16" y="52"/>
                    <a:pt x="36" y="49"/>
                  </a:cubicBezTo>
                  <a:cubicBezTo>
                    <a:pt x="28" y="34"/>
                    <a:pt x="22" y="15"/>
                    <a:pt x="21" y="11"/>
                  </a:cubicBezTo>
                  <a:cubicBezTo>
                    <a:pt x="29" y="23"/>
                    <a:pt x="34" y="27"/>
                    <a:pt x="41" y="27"/>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1" name="Freeform 1616"/>
            <p:cNvSpPr/>
            <p:nvPr/>
          </p:nvSpPr>
          <p:spPr bwMode="auto">
            <a:xfrm>
              <a:off x="5326063" y="3921126"/>
              <a:ext cx="214313" cy="114300"/>
            </a:xfrm>
            <a:custGeom>
              <a:avLst/>
              <a:gdLst>
                <a:gd name="T0" fmla="*/ 384 w 401"/>
                <a:gd name="T1" fmla="*/ 174 h 216"/>
                <a:gd name="T2" fmla="*/ 359 w 401"/>
                <a:gd name="T3" fmla="*/ 132 h 216"/>
                <a:gd name="T4" fmla="*/ 378 w 401"/>
                <a:gd name="T5" fmla="*/ 101 h 216"/>
                <a:gd name="T6" fmla="*/ 329 w 401"/>
                <a:gd name="T7" fmla="*/ 90 h 216"/>
                <a:gd name="T8" fmla="*/ 228 w 401"/>
                <a:gd name="T9" fmla="*/ 43 h 216"/>
                <a:gd name="T10" fmla="*/ 218 w 401"/>
                <a:gd name="T11" fmla="*/ 0 h 216"/>
                <a:gd name="T12" fmla="*/ 182 w 401"/>
                <a:gd name="T13" fmla="*/ 35 h 216"/>
                <a:gd name="T14" fmla="*/ 72 w 401"/>
                <a:gd name="T15" fmla="*/ 64 h 216"/>
                <a:gd name="T16" fmla="*/ 0 w 401"/>
                <a:gd name="T17" fmla="*/ 136 h 216"/>
                <a:gd name="T18" fmla="*/ 53 w 401"/>
                <a:gd name="T19" fmla="*/ 72 h 216"/>
                <a:gd name="T20" fmla="*/ 88 w 401"/>
                <a:gd name="T21" fmla="*/ 78 h 216"/>
                <a:gd name="T22" fmla="*/ 107 w 401"/>
                <a:gd name="T23" fmla="*/ 77 h 216"/>
                <a:gd name="T24" fmla="*/ 90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1 h 216"/>
                <a:gd name="T36" fmla="*/ 372 w 401"/>
                <a:gd name="T37" fmla="*/ 113 h 216"/>
                <a:gd name="T38" fmla="*/ 342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7" y="126"/>
                    <a:pt x="378" y="101"/>
                    <a:pt x="378" y="101"/>
                  </a:cubicBezTo>
                  <a:cubicBezTo>
                    <a:pt x="374" y="117"/>
                    <a:pt x="347" y="119"/>
                    <a:pt x="329" y="90"/>
                  </a:cubicBezTo>
                  <a:cubicBezTo>
                    <a:pt x="310" y="60"/>
                    <a:pt x="269" y="43"/>
                    <a:pt x="228" y="43"/>
                  </a:cubicBezTo>
                  <a:cubicBezTo>
                    <a:pt x="252" y="12"/>
                    <a:pt x="218" y="0"/>
                    <a:pt x="218" y="0"/>
                  </a:cubicBezTo>
                  <a:cubicBezTo>
                    <a:pt x="218" y="29"/>
                    <a:pt x="182" y="35"/>
                    <a:pt x="182" y="35"/>
                  </a:cubicBezTo>
                  <a:cubicBezTo>
                    <a:pt x="182" y="35"/>
                    <a:pt x="97" y="38"/>
                    <a:pt x="72" y="64"/>
                  </a:cubicBezTo>
                  <a:cubicBezTo>
                    <a:pt x="27" y="64"/>
                    <a:pt x="8" y="90"/>
                    <a:pt x="0" y="136"/>
                  </a:cubicBezTo>
                  <a:cubicBezTo>
                    <a:pt x="1" y="133"/>
                    <a:pt x="16" y="80"/>
                    <a:pt x="53" y="72"/>
                  </a:cubicBezTo>
                  <a:cubicBezTo>
                    <a:pt x="66" y="69"/>
                    <a:pt x="75" y="69"/>
                    <a:pt x="88" y="78"/>
                  </a:cubicBezTo>
                  <a:cubicBezTo>
                    <a:pt x="100" y="87"/>
                    <a:pt x="107" y="81"/>
                    <a:pt x="107" y="77"/>
                  </a:cubicBezTo>
                  <a:cubicBezTo>
                    <a:pt x="107" y="77"/>
                    <a:pt x="99" y="85"/>
                    <a:pt x="90" y="76"/>
                  </a:cubicBezTo>
                  <a:cubicBezTo>
                    <a:pt x="80" y="66"/>
                    <a:pt x="75" y="65"/>
                    <a:pt x="75" y="65"/>
                  </a:cubicBezTo>
                  <a:cubicBezTo>
                    <a:pt x="75" y="65"/>
                    <a:pt x="92" y="52"/>
                    <a:pt x="126" y="47"/>
                  </a:cubicBezTo>
                  <a:cubicBezTo>
                    <a:pt x="161" y="42"/>
                    <a:pt x="224" y="43"/>
                    <a:pt x="222" y="7"/>
                  </a:cubicBezTo>
                  <a:cubicBezTo>
                    <a:pt x="236" y="17"/>
                    <a:pt x="234" y="34"/>
                    <a:pt x="218" y="49"/>
                  </a:cubicBezTo>
                  <a:cubicBezTo>
                    <a:pt x="236" y="46"/>
                    <a:pt x="288" y="52"/>
                    <a:pt x="306" y="71"/>
                  </a:cubicBezTo>
                  <a:cubicBezTo>
                    <a:pt x="325" y="91"/>
                    <a:pt x="356" y="132"/>
                    <a:pt x="372" y="113"/>
                  </a:cubicBezTo>
                  <a:cubicBezTo>
                    <a:pt x="372" y="127"/>
                    <a:pt x="354" y="131"/>
                    <a:pt x="342" y="129"/>
                  </a:cubicBezTo>
                  <a:cubicBezTo>
                    <a:pt x="342" y="129"/>
                    <a:pt x="369" y="137"/>
                    <a:pt x="377" y="163"/>
                  </a:cubicBezTo>
                  <a:cubicBezTo>
                    <a:pt x="385" y="189"/>
                    <a:pt x="385" y="216"/>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2" name="Freeform 1617"/>
            <p:cNvSpPr/>
            <p:nvPr/>
          </p:nvSpPr>
          <p:spPr bwMode="auto">
            <a:xfrm>
              <a:off x="5499101" y="4010026"/>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3" name="Freeform 1618"/>
            <p:cNvSpPr/>
            <p:nvPr/>
          </p:nvSpPr>
          <p:spPr bwMode="auto">
            <a:xfrm>
              <a:off x="5340351" y="4029076"/>
              <a:ext cx="171450" cy="134938"/>
            </a:xfrm>
            <a:custGeom>
              <a:avLst/>
              <a:gdLst>
                <a:gd name="T0" fmla="*/ 302 w 322"/>
                <a:gd name="T1" fmla="*/ 41 h 251"/>
                <a:gd name="T2" fmla="*/ 308 w 322"/>
                <a:gd name="T3" fmla="*/ 69 h 251"/>
                <a:gd name="T4" fmla="*/ 281 w 322"/>
                <a:gd name="T5" fmla="*/ 42 h 251"/>
                <a:gd name="T6" fmla="*/ 237 w 322"/>
                <a:gd name="T7" fmla="*/ 11 h 251"/>
                <a:gd name="T8" fmla="*/ 251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3 h 251"/>
                <a:gd name="T22" fmla="*/ 131 w 322"/>
                <a:gd name="T23" fmla="*/ 33 h 251"/>
                <a:gd name="T24" fmla="*/ 80 w 322"/>
                <a:gd name="T25" fmla="*/ 12 h 251"/>
                <a:gd name="T26" fmla="*/ 109 w 322"/>
                <a:gd name="T27" fmla="*/ 55 h 251"/>
                <a:gd name="T28" fmla="*/ 34 w 322"/>
                <a:gd name="T29" fmla="*/ 16 h 251"/>
                <a:gd name="T30" fmla="*/ 15 w 322"/>
                <a:gd name="T31" fmla="*/ 66 h 251"/>
                <a:gd name="T32" fmla="*/ 5 w 322"/>
                <a:gd name="T33" fmla="*/ 71 h 251"/>
                <a:gd name="T34" fmla="*/ 5 w 322"/>
                <a:gd name="T35" fmla="*/ 156 h 251"/>
                <a:gd name="T36" fmla="*/ 163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1" y="57"/>
                    <a:pt x="308" y="69"/>
                  </a:cubicBezTo>
                  <a:cubicBezTo>
                    <a:pt x="308" y="69"/>
                    <a:pt x="301" y="55"/>
                    <a:pt x="281" y="42"/>
                  </a:cubicBezTo>
                  <a:cubicBezTo>
                    <a:pt x="260" y="29"/>
                    <a:pt x="244" y="22"/>
                    <a:pt x="237" y="11"/>
                  </a:cubicBezTo>
                  <a:cubicBezTo>
                    <a:pt x="237" y="11"/>
                    <a:pt x="238" y="26"/>
                    <a:pt x="251" y="31"/>
                  </a:cubicBezTo>
                  <a:cubicBezTo>
                    <a:pt x="251" y="31"/>
                    <a:pt x="209" y="41"/>
                    <a:pt x="192" y="0"/>
                  </a:cubicBezTo>
                  <a:cubicBezTo>
                    <a:pt x="192" y="0"/>
                    <a:pt x="193" y="17"/>
                    <a:pt x="186" y="29"/>
                  </a:cubicBezTo>
                  <a:cubicBezTo>
                    <a:pt x="180" y="40"/>
                    <a:pt x="174" y="52"/>
                    <a:pt x="182" y="60"/>
                  </a:cubicBezTo>
                  <a:cubicBezTo>
                    <a:pt x="182" y="60"/>
                    <a:pt x="171" y="58"/>
                    <a:pt x="163" y="42"/>
                  </a:cubicBezTo>
                  <a:cubicBezTo>
                    <a:pt x="155" y="25"/>
                    <a:pt x="144" y="26"/>
                    <a:pt x="133" y="23"/>
                  </a:cubicBezTo>
                  <a:cubicBezTo>
                    <a:pt x="122" y="21"/>
                    <a:pt x="106" y="20"/>
                    <a:pt x="104" y="3"/>
                  </a:cubicBezTo>
                  <a:cubicBezTo>
                    <a:pt x="104" y="3"/>
                    <a:pt x="99" y="25"/>
                    <a:pt x="131" y="33"/>
                  </a:cubicBezTo>
                  <a:cubicBezTo>
                    <a:pt x="131" y="33"/>
                    <a:pt x="98" y="45"/>
                    <a:pt x="80" y="12"/>
                  </a:cubicBezTo>
                  <a:cubicBezTo>
                    <a:pt x="80" y="12"/>
                    <a:pt x="82" y="46"/>
                    <a:pt x="109" y="55"/>
                  </a:cubicBezTo>
                  <a:cubicBezTo>
                    <a:pt x="109" y="55"/>
                    <a:pt x="53" y="53"/>
                    <a:pt x="34" y="16"/>
                  </a:cubicBezTo>
                  <a:cubicBezTo>
                    <a:pt x="34" y="16"/>
                    <a:pt x="45" y="50"/>
                    <a:pt x="15" y="66"/>
                  </a:cubicBezTo>
                  <a:cubicBezTo>
                    <a:pt x="11" y="67"/>
                    <a:pt x="8" y="69"/>
                    <a:pt x="5" y="71"/>
                  </a:cubicBezTo>
                  <a:cubicBezTo>
                    <a:pt x="5" y="156"/>
                    <a:pt x="5" y="156"/>
                    <a:pt x="5" y="156"/>
                  </a:cubicBezTo>
                  <a:cubicBezTo>
                    <a:pt x="5" y="177"/>
                    <a:pt x="0" y="251"/>
                    <a:pt x="163" y="251"/>
                  </a:cubicBezTo>
                  <a:cubicBezTo>
                    <a:pt x="244" y="251"/>
                    <a:pt x="322" y="232"/>
                    <a:pt x="322" y="175"/>
                  </a:cubicBezTo>
                  <a:cubicBezTo>
                    <a:pt x="322" y="64"/>
                    <a:pt x="322" y="64"/>
                    <a:pt x="322" y="64"/>
                  </a:cubicBezTo>
                  <a:cubicBezTo>
                    <a:pt x="318"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4" name="Freeform 1619"/>
            <p:cNvSpPr/>
            <p:nvPr/>
          </p:nvSpPr>
          <p:spPr bwMode="auto">
            <a:xfrm>
              <a:off x="5367338" y="4070351"/>
              <a:ext cx="26988" cy="25400"/>
            </a:xfrm>
            <a:custGeom>
              <a:avLst/>
              <a:gdLst>
                <a:gd name="T0" fmla="*/ 45 w 49"/>
                <a:gd name="T1" fmla="*/ 18 h 48"/>
                <a:gd name="T2" fmla="*/ 31 w 49"/>
                <a:gd name="T3" fmla="*/ 45 h 48"/>
                <a:gd name="T4" fmla="*/ 4 w 49"/>
                <a:gd name="T5" fmla="*/ 31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19" y="48"/>
                    <a:pt x="7" y="42"/>
                    <a:pt x="4" y="31"/>
                  </a:cubicBezTo>
                  <a:cubicBezTo>
                    <a:pt x="0" y="19"/>
                    <a:pt x="7" y="7"/>
                    <a:pt x="18" y="4"/>
                  </a:cubicBezTo>
                  <a:cubicBezTo>
                    <a:pt x="29" y="0"/>
                    <a:pt x="42"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5" name="Freeform 1620"/>
            <p:cNvSpPr/>
            <p:nvPr/>
          </p:nvSpPr>
          <p:spPr bwMode="auto">
            <a:xfrm>
              <a:off x="5378451" y="4071939"/>
              <a:ext cx="9525"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1" y="1"/>
                    <a:pt x="5" y="0"/>
                    <a:pt x="10" y="1"/>
                  </a:cubicBezTo>
                  <a:cubicBezTo>
                    <a:pt x="14" y="2"/>
                    <a:pt x="17"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6" name="Freeform 1621"/>
            <p:cNvSpPr/>
            <p:nvPr/>
          </p:nvSpPr>
          <p:spPr bwMode="auto">
            <a:xfrm>
              <a:off x="5465763" y="4070351"/>
              <a:ext cx="26988" cy="25400"/>
            </a:xfrm>
            <a:custGeom>
              <a:avLst/>
              <a:gdLst>
                <a:gd name="T0" fmla="*/ 4 w 49"/>
                <a:gd name="T1" fmla="*/ 18 h 48"/>
                <a:gd name="T2" fmla="*/ 18 w 49"/>
                <a:gd name="T3" fmla="*/ 45 h 48"/>
                <a:gd name="T4" fmla="*/ 45 w 49"/>
                <a:gd name="T5" fmla="*/ 31 h 48"/>
                <a:gd name="T6" fmla="*/ 31 w 49"/>
                <a:gd name="T7" fmla="*/ 4 h 48"/>
                <a:gd name="T8" fmla="*/ 4 w 49"/>
                <a:gd name="T9" fmla="*/ 18 h 48"/>
              </a:gdLst>
              <a:ahLst/>
              <a:cxnLst>
                <a:cxn ang="0">
                  <a:pos x="T0" y="T1"/>
                </a:cxn>
                <a:cxn ang="0">
                  <a:pos x="T2" y="T3"/>
                </a:cxn>
                <a:cxn ang="0">
                  <a:pos x="T4" y="T5"/>
                </a:cxn>
                <a:cxn ang="0">
                  <a:pos x="T6" y="T7"/>
                </a:cxn>
                <a:cxn ang="0">
                  <a:pos x="T8" y="T9"/>
                </a:cxn>
              </a:cxnLst>
              <a:rect l="0" t="0" r="r" b="b"/>
              <a:pathLst>
                <a:path w="49" h="48">
                  <a:moveTo>
                    <a:pt x="4" y="18"/>
                  </a:moveTo>
                  <a:cubicBezTo>
                    <a:pt x="0" y="29"/>
                    <a:pt x="6" y="41"/>
                    <a:pt x="18" y="45"/>
                  </a:cubicBezTo>
                  <a:cubicBezTo>
                    <a:pt x="29" y="48"/>
                    <a:pt x="42" y="42"/>
                    <a:pt x="45" y="31"/>
                  </a:cubicBezTo>
                  <a:cubicBezTo>
                    <a:pt x="49" y="19"/>
                    <a:pt x="42" y="7"/>
                    <a:pt x="31" y="4"/>
                  </a:cubicBezTo>
                  <a:cubicBezTo>
                    <a:pt x="19" y="0"/>
                    <a:pt x="7" y="7"/>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7" name="Freeform 1622"/>
            <p:cNvSpPr/>
            <p:nvPr/>
          </p:nvSpPr>
          <p:spPr bwMode="auto">
            <a:xfrm>
              <a:off x="5472113" y="4071939"/>
              <a:ext cx="9525" cy="6350"/>
            </a:xfrm>
            <a:custGeom>
              <a:avLst/>
              <a:gdLst>
                <a:gd name="T0" fmla="*/ 1 w 17"/>
                <a:gd name="T1" fmla="*/ 7 h 12"/>
                <a:gd name="T2" fmla="*/ 10 w 17"/>
                <a:gd name="T3" fmla="*/ 11 h 12"/>
                <a:gd name="T4" fmla="*/ 16 w 17"/>
                <a:gd name="T5" fmla="*/ 4 h 12"/>
                <a:gd name="T6" fmla="*/ 7 w 17"/>
                <a:gd name="T7" fmla="*/ 1 h 12"/>
                <a:gd name="T8" fmla="*/ 1 w 17"/>
                <a:gd name="T9" fmla="*/ 7 h 12"/>
              </a:gdLst>
              <a:ahLst/>
              <a:cxnLst>
                <a:cxn ang="0">
                  <a:pos x="T0" y="T1"/>
                </a:cxn>
                <a:cxn ang="0">
                  <a:pos x="T2" y="T3"/>
                </a:cxn>
                <a:cxn ang="0">
                  <a:pos x="T4" y="T5"/>
                </a:cxn>
                <a:cxn ang="0">
                  <a:pos x="T6" y="T7"/>
                </a:cxn>
                <a:cxn ang="0">
                  <a:pos x="T8" y="T9"/>
                </a:cxn>
              </a:cxnLst>
              <a:rect l="0" t="0" r="r" b="b"/>
              <a:pathLst>
                <a:path w="17" h="12">
                  <a:moveTo>
                    <a:pt x="1" y="7"/>
                  </a:moveTo>
                  <a:cubicBezTo>
                    <a:pt x="1" y="10"/>
                    <a:pt x="5" y="12"/>
                    <a:pt x="10" y="11"/>
                  </a:cubicBezTo>
                  <a:cubicBezTo>
                    <a:pt x="14" y="10"/>
                    <a:pt x="17" y="7"/>
                    <a:pt x="16" y="4"/>
                  </a:cubicBezTo>
                  <a:cubicBezTo>
                    <a:pt x="15" y="1"/>
                    <a:pt x="12" y="0"/>
                    <a:pt x="7" y="1"/>
                  </a:cubicBezTo>
                  <a:cubicBezTo>
                    <a:pt x="3" y="2"/>
                    <a:pt x="0" y="5"/>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8" name="Rectangle 1623"/>
            <p:cNvSpPr>
              <a:spLocks noChangeArrowheads="1"/>
            </p:cNvSpPr>
            <p:nvPr/>
          </p:nvSpPr>
          <p:spPr bwMode="auto">
            <a:xfrm>
              <a:off x="5337176" y="407828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99" name="Rectangle 1624"/>
            <p:cNvSpPr>
              <a:spLocks noChangeArrowheads="1"/>
            </p:cNvSpPr>
            <p:nvPr/>
          </p:nvSpPr>
          <p:spPr bwMode="auto">
            <a:xfrm>
              <a:off x="5337176" y="407828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0" name="Freeform 1625"/>
            <p:cNvSpPr>
              <a:spLocks noEditPoints="1"/>
            </p:cNvSpPr>
            <p:nvPr/>
          </p:nvSpPr>
          <p:spPr bwMode="auto">
            <a:xfrm>
              <a:off x="5368926" y="406400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1" name="Freeform 1626"/>
            <p:cNvSpPr>
              <a:spLocks noEditPoints="1"/>
            </p:cNvSpPr>
            <p:nvPr/>
          </p:nvSpPr>
          <p:spPr bwMode="auto">
            <a:xfrm>
              <a:off x="5368926" y="406400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2" name="Rectangle 1627"/>
            <p:cNvSpPr>
              <a:spLocks noChangeArrowheads="1"/>
            </p:cNvSpPr>
            <p:nvPr/>
          </p:nvSpPr>
          <p:spPr bwMode="auto">
            <a:xfrm>
              <a:off x="5500688" y="407828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3" name="Rectangle 1628"/>
            <p:cNvSpPr>
              <a:spLocks noChangeArrowheads="1"/>
            </p:cNvSpPr>
            <p:nvPr/>
          </p:nvSpPr>
          <p:spPr bwMode="auto">
            <a:xfrm>
              <a:off x="5500688" y="407828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4" name="Freeform 1629"/>
            <p:cNvSpPr>
              <a:spLocks noEditPoints="1"/>
            </p:cNvSpPr>
            <p:nvPr/>
          </p:nvSpPr>
          <p:spPr bwMode="auto">
            <a:xfrm>
              <a:off x="5459413" y="406400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5" name="Freeform 1630"/>
            <p:cNvSpPr>
              <a:spLocks noEditPoints="1"/>
            </p:cNvSpPr>
            <p:nvPr/>
          </p:nvSpPr>
          <p:spPr bwMode="auto">
            <a:xfrm>
              <a:off x="5459413" y="406400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6" name="Freeform 1631"/>
            <p:cNvSpPr/>
            <p:nvPr/>
          </p:nvSpPr>
          <p:spPr bwMode="auto">
            <a:xfrm>
              <a:off x="5410201" y="4071939"/>
              <a:ext cx="34925" cy="11113"/>
            </a:xfrm>
            <a:custGeom>
              <a:avLst/>
              <a:gdLst>
                <a:gd name="T0" fmla="*/ 59 w 66"/>
                <a:gd name="T1" fmla="*/ 10 h 22"/>
                <a:gd name="T2" fmla="*/ 34 w 66"/>
                <a:gd name="T3" fmla="*/ 0 h 22"/>
                <a:gd name="T4" fmla="*/ 31 w 66"/>
                <a:gd name="T5" fmla="*/ 0 h 22"/>
                <a:gd name="T6" fmla="*/ 0 w 66"/>
                <a:gd name="T7" fmla="*/ 14 h 22"/>
                <a:gd name="T8" fmla="*/ 0 w 66"/>
                <a:gd name="T9" fmla="*/ 21 h 22"/>
                <a:gd name="T10" fmla="*/ 31 w 66"/>
                <a:gd name="T11" fmla="*/ 6 h 22"/>
                <a:gd name="T12" fmla="*/ 34 w 66"/>
                <a:gd name="T13" fmla="*/ 5 h 22"/>
                <a:gd name="T14" fmla="*/ 56 w 66"/>
                <a:gd name="T15" fmla="*/ 14 h 22"/>
                <a:gd name="T16" fmla="*/ 64 w 66"/>
                <a:gd name="T17" fmla="*/ 20 h 22"/>
                <a:gd name="T18" fmla="*/ 66 w 66"/>
                <a:gd name="T19" fmla="*/ 22 h 22"/>
                <a:gd name="T20" fmla="*/ 66 w 66"/>
                <a:gd name="T21" fmla="*/ 15 h 22"/>
                <a:gd name="T22" fmla="*/ 59 w 66"/>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22">
                  <a:moveTo>
                    <a:pt x="59" y="10"/>
                  </a:moveTo>
                  <a:cubicBezTo>
                    <a:pt x="53" y="5"/>
                    <a:pt x="43" y="0"/>
                    <a:pt x="34" y="0"/>
                  </a:cubicBezTo>
                  <a:cubicBezTo>
                    <a:pt x="33" y="0"/>
                    <a:pt x="32" y="0"/>
                    <a:pt x="31" y="0"/>
                  </a:cubicBezTo>
                  <a:cubicBezTo>
                    <a:pt x="17" y="2"/>
                    <a:pt x="6" y="9"/>
                    <a:pt x="0" y="14"/>
                  </a:cubicBezTo>
                  <a:cubicBezTo>
                    <a:pt x="0" y="21"/>
                    <a:pt x="0" y="21"/>
                    <a:pt x="0" y="21"/>
                  </a:cubicBezTo>
                  <a:cubicBezTo>
                    <a:pt x="4" y="18"/>
                    <a:pt x="16" y="7"/>
                    <a:pt x="31" y="6"/>
                  </a:cubicBezTo>
                  <a:cubicBezTo>
                    <a:pt x="32" y="5"/>
                    <a:pt x="33" y="5"/>
                    <a:pt x="34" y="5"/>
                  </a:cubicBezTo>
                  <a:cubicBezTo>
                    <a:pt x="41" y="5"/>
                    <a:pt x="50" y="10"/>
                    <a:pt x="56" y="14"/>
                  </a:cubicBezTo>
                  <a:cubicBezTo>
                    <a:pt x="60" y="16"/>
                    <a:pt x="62" y="19"/>
                    <a:pt x="64" y="20"/>
                  </a:cubicBezTo>
                  <a:cubicBezTo>
                    <a:pt x="65" y="21"/>
                    <a:pt x="65" y="21"/>
                    <a:pt x="66" y="22"/>
                  </a:cubicBezTo>
                  <a:cubicBezTo>
                    <a:pt x="66" y="15"/>
                    <a:pt x="66" y="15"/>
                    <a:pt x="66" y="15"/>
                  </a:cubicBezTo>
                  <a:cubicBezTo>
                    <a:pt x="64" y="13"/>
                    <a:pt x="62"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7" name="Freeform 1632"/>
            <p:cNvSpPr>
              <a:spLocks noEditPoints="1"/>
            </p:cNvSpPr>
            <p:nvPr/>
          </p:nvSpPr>
          <p:spPr bwMode="auto">
            <a:xfrm>
              <a:off x="5445126" y="4064001"/>
              <a:ext cx="55563" cy="36513"/>
            </a:xfrm>
            <a:custGeom>
              <a:avLst/>
              <a:gdLst>
                <a:gd name="T0" fmla="*/ 48 w 103"/>
                <a:gd name="T1" fmla="*/ 50 h 69"/>
                <a:gd name="T2" fmla="*/ 39 w 103"/>
                <a:gd name="T3" fmla="*/ 69 h 69"/>
                <a:gd name="T4" fmla="*/ 45 w 103"/>
                <a:gd name="T5" fmla="*/ 69 h 69"/>
                <a:gd name="T6" fmla="*/ 53 w 103"/>
                <a:gd name="T7" fmla="*/ 54 h 69"/>
                <a:gd name="T8" fmla="*/ 48 w 103"/>
                <a:gd name="T9" fmla="*/ 50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43 w 103"/>
                <a:gd name="T23" fmla="*/ 39 h 69"/>
                <a:gd name="T24" fmla="*/ 44 w 103"/>
                <a:gd name="T25" fmla="*/ 29 h 69"/>
                <a:gd name="T26" fmla="*/ 54 w 103"/>
                <a:gd name="T27" fmla="*/ 16 h 69"/>
                <a:gd name="T28" fmla="*/ 63 w 103"/>
                <a:gd name="T29" fmla="*/ 0 h 69"/>
                <a:gd name="T30" fmla="*/ 74 w 103"/>
                <a:gd name="T31" fmla="*/ 0 h 69"/>
                <a:gd name="T32" fmla="*/ 67 w 103"/>
                <a:gd name="T33" fmla="*/ 14 h 69"/>
                <a:gd name="T34" fmla="*/ 71 w 103"/>
                <a:gd name="T35" fmla="*/ 15 h 69"/>
                <a:gd name="T36" fmla="*/ 73 w 103"/>
                <a:gd name="T37" fmla="*/ 16 h 69"/>
                <a:gd name="T38" fmla="*/ 81 w 103"/>
                <a:gd name="T39" fmla="*/ 0 h 69"/>
                <a:gd name="T40" fmla="*/ 87 w 103"/>
                <a:gd name="T41" fmla="*/ 0 h 69"/>
                <a:gd name="T42" fmla="*/ 77 w 103"/>
                <a:gd name="T43" fmla="*/ 18 h 69"/>
                <a:gd name="T44" fmla="*/ 85 w 103"/>
                <a:gd name="T45" fmla="*/ 42 h 69"/>
                <a:gd name="T46" fmla="*/ 64 w 103"/>
                <a:gd name="T47" fmla="*/ 57 h 69"/>
                <a:gd name="T48" fmla="*/ 58 w 103"/>
                <a:gd name="T49" fmla="*/ 56 h 69"/>
                <a:gd name="T50" fmla="*/ 58 w 103"/>
                <a:gd name="T51" fmla="*/ 56 h 69"/>
                <a:gd name="T52" fmla="*/ 51 w 103"/>
                <a:gd name="T53" fmla="*/ 69 h 69"/>
                <a:gd name="T54" fmla="*/ 87 w 103"/>
                <a:gd name="T55" fmla="*/ 69 h 69"/>
                <a:gd name="T56" fmla="*/ 103 w 103"/>
                <a:gd name="T57" fmla="*/ 53 h 69"/>
                <a:gd name="T58" fmla="*/ 103 w 103"/>
                <a:gd name="T59" fmla="*/ 37 h 69"/>
                <a:gd name="T60" fmla="*/ 103 w 103"/>
                <a:gd name="T61" fmla="*/ 37 h 69"/>
                <a:gd name="T62" fmla="*/ 103 w 103"/>
                <a:gd name="T63" fmla="*/ 27 h 69"/>
                <a:gd name="T64" fmla="*/ 103 w 103"/>
                <a:gd name="T65" fmla="*/ 27 h 69"/>
                <a:gd name="T66" fmla="*/ 103 w 103"/>
                <a:gd name="T67" fmla="*/ 16 h 69"/>
                <a:gd name="T68" fmla="*/ 87 w 103"/>
                <a:gd name="T6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69">
                  <a:moveTo>
                    <a:pt x="48" y="50"/>
                  </a:moveTo>
                  <a:cubicBezTo>
                    <a:pt x="39" y="69"/>
                    <a:pt x="39" y="69"/>
                    <a:pt x="39" y="69"/>
                  </a:cubicBezTo>
                  <a:cubicBezTo>
                    <a:pt x="45" y="69"/>
                    <a:pt x="45" y="69"/>
                    <a:pt x="45" y="69"/>
                  </a:cubicBezTo>
                  <a:cubicBezTo>
                    <a:pt x="53" y="54"/>
                    <a:pt x="53" y="54"/>
                    <a:pt x="53" y="54"/>
                  </a:cubicBezTo>
                  <a:cubicBezTo>
                    <a:pt x="51" y="53"/>
                    <a:pt x="50" y="52"/>
                    <a:pt x="48" y="50"/>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43" y="39"/>
                    <a:pt x="43" y="39"/>
                    <a:pt x="43" y="39"/>
                  </a:cubicBezTo>
                  <a:cubicBezTo>
                    <a:pt x="42" y="36"/>
                    <a:pt x="43" y="32"/>
                    <a:pt x="44" y="29"/>
                  </a:cubicBezTo>
                  <a:cubicBezTo>
                    <a:pt x="45" y="23"/>
                    <a:pt x="49" y="19"/>
                    <a:pt x="54" y="16"/>
                  </a:cubicBezTo>
                  <a:cubicBezTo>
                    <a:pt x="63" y="0"/>
                    <a:pt x="63" y="0"/>
                    <a:pt x="63" y="0"/>
                  </a:cubicBezTo>
                  <a:cubicBezTo>
                    <a:pt x="74" y="0"/>
                    <a:pt x="74" y="0"/>
                    <a:pt x="74" y="0"/>
                  </a:cubicBezTo>
                  <a:cubicBezTo>
                    <a:pt x="67" y="14"/>
                    <a:pt x="67" y="14"/>
                    <a:pt x="67" y="14"/>
                  </a:cubicBezTo>
                  <a:cubicBezTo>
                    <a:pt x="68" y="14"/>
                    <a:pt x="70" y="15"/>
                    <a:pt x="71" y="15"/>
                  </a:cubicBezTo>
                  <a:cubicBezTo>
                    <a:pt x="71" y="15"/>
                    <a:pt x="72" y="15"/>
                    <a:pt x="73" y="16"/>
                  </a:cubicBezTo>
                  <a:cubicBezTo>
                    <a:pt x="81" y="0"/>
                    <a:pt x="81" y="0"/>
                    <a:pt x="81" y="0"/>
                  </a:cubicBezTo>
                  <a:cubicBezTo>
                    <a:pt x="87" y="0"/>
                    <a:pt x="87" y="0"/>
                    <a:pt x="87" y="0"/>
                  </a:cubicBezTo>
                  <a:cubicBezTo>
                    <a:pt x="77" y="18"/>
                    <a:pt x="77" y="18"/>
                    <a:pt x="77" y="18"/>
                  </a:cubicBezTo>
                  <a:cubicBezTo>
                    <a:pt x="85" y="23"/>
                    <a:pt x="88" y="33"/>
                    <a:pt x="85" y="42"/>
                  </a:cubicBezTo>
                  <a:cubicBezTo>
                    <a:pt x="82" y="51"/>
                    <a:pt x="74" y="57"/>
                    <a:pt x="64" y="57"/>
                  </a:cubicBezTo>
                  <a:cubicBezTo>
                    <a:pt x="62" y="57"/>
                    <a:pt x="60" y="57"/>
                    <a:pt x="58" y="56"/>
                  </a:cubicBezTo>
                  <a:cubicBezTo>
                    <a:pt x="58" y="56"/>
                    <a:pt x="58" y="56"/>
                    <a:pt x="58" y="5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8" name="Freeform 1633"/>
            <p:cNvSpPr>
              <a:spLocks noEditPoints="1"/>
            </p:cNvSpPr>
            <p:nvPr/>
          </p:nvSpPr>
          <p:spPr bwMode="auto">
            <a:xfrm>
              <a:off x="5467351" y="4071939"/>
              <a:ext cx="23813" cy="22225"/>
            </a:xfrm>
            <a:custGeom>
              <a:avLst/>
              <a:gdLst>
                <a:gd name="T0" fmla="*/ 35 w 46"/>
                <a:gd name="T1" fmla="*/ 4 h 43"/>
                <a:gd name="T2" fmla="*/ 16 w 46"/>
                <a:gd name="T3" fmla="*/ 42 h 43"/>
                <a:gd name="T4" fmla="*/ 16 w 46"/>
                <a:gd name="T5" fmla="*/ 42 h 43"/>
                <a:gd name="T6" fmla="*/ 22 w 46"/>
                <a:gd name="T7" fmla="*/ 43 h 43"/>
                <a:gd name="T8" fmla="*/ 43 w 46"/>
                <a:gd name="T9" fmla="*/ 28 h 43"/>
                <a:gd name="T10" fmla="*/ 35 w 46"/>
                <a:gd name="T11" fmla="*/ 4 h 43"/>
                <a:gd name="T12" fmla="*/ 12 w 46"/>
                <a:gd name="T13" fmla="*/ 2 h 43"/>
                <a:gd name="T14" fmla="*/ 2 w 46"/>
                <a:gd name="T15" fmla="*/ 15 h 43"/>
                <a:gd name="T16" fmla="*/ 1 w 46"/>
                <a:gd name="T17" fmla="*/ 25 h 43"/>
                <a:gd name="T18" fmla="*/ 12 w 46"/>
                <a:gd name="T19" fmla="*/ 2 h 43"/>
                <a:gd name="T20" fmla="*/ 25 w 46"/>
                <a:gd name="T21" fmla="*/ 0 h 43"/>
                <a:gd name="T22" fmla="*/ 23 w 46"/>
                <a:gd name="T23" fmla="*/ 4 h 43"/>
                <a:gd name="T24" fmla="*/ 25 w 46"/>
                <a:gd name="T25" fmla="*/ 6 h 43"/>
                <a:gd name="T26" fmla="*/ 19 w 46"/>
                <a:gd name="T27" fmla="*/ 13 h 43"/>
                <a:gd name="T28" fmla="*/ 6 w 46"/>
                <a:gd name="T29" fmla="*/ 36 h 43"/>
                <a:gd name="T30" fmla="*/ 11 w 46"/>
                <a:gd name="T31" fmla="*/ 40 h 43"/>
                <a:gd name="T32" fmla="*/ 31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6" y="42"/>
                    <a:pt x="16" y="42"/>
                    <a:pt x="16" y="42"/>
                  </a:cubicBezTo>
                  <a:cubicBezTo>
                    <a:pt x="16" y="42"/>
                    <a:pt x="16" y="42"/>
                    <a:pt x="16" y="42"/>
                  </a:cubicBezTo>
                  <a:cubicBezTo>
                    <a:pt x="18" y="43"/>
                    <a:pt x="20" y="43"/>
                    <a:pt x="22" y="43"/>
                  </a:cubicBezTo>
                  <a:cubicBezTo>
                    <a:pt x="32" y="43"/>
                    <a:pt x="40" y="37"/>
                    <a:pt x="43" y="28"/>
                  </a:cubicBezTo>
                  <a:cubicBezTo>
                    <a:pt x="46" y="19"/>
                    <a:pt x="43" y="9"/>
                    <a:pt x="35" y="4"/>
                  </a:cubicBezTo>
                  <a:moveTo>
                    <a:pt x="12" y="2"/>
                  </a:moveTo>
                  <a:cubicBezTo>
                    <a:pt x="7" y="5"/>
                    <a:pt x="3" y="9"/>
                    <a:pt x="2" y="15"/>
                  </a:cubicBezTo>
                  <a:cubicBezTo>
                    <a:pt x="1" y="18"/>
                    <a:pt x="0" y="22"/>
                    <a:pt x="1" y="25"/>
                  </a:cubicBezTo>
                  <a:cubicBezTo>
                    <a:pt x="12" y="2"/>
                    <a:pt x="12" y="2"/>
                    <a:pt x="12" y="2"/>
                  </a:cubicBezTo>
                  <a:moveTo>
                    <a:pt x="25" y="0"/>
                  </a:moveTo>
                  <a:cubicBezTo>
                    <a:pt x="23" y="4"/>
                    <a:pt x="23" y="4"/>
                    <a:pt x="23" y="4"/>
                  </a:cubicBezTo>
                  <a:cubicBezTo>
                    <a:pt x="24" y="4"/>
                    <a:pt x="25" y="5"/>
                    <a:pt x="25" y="6"/>
                  </a:cubicBezTo>
                  <a:cubicBezTo>
                    <a:pt x="26" y="9"/>
                    <a:pt x="23" y="12"/>
                    <a:pt x="19" y="13"/>
                  </a:cubicBezTo>
                  <a:cubicBezTo>
                    <a:pt x="6" y="36"/>
                    <a:pt x="6" y="36"/>
                    <a:pt x="6" y="36"/>
                  </a:cubicBezTo>
                  <a:cubicBezTo>
                    <a:pt x="8" y="38"/>
                    <a:pt x="9" y="39"/>
                    <a:pt x="11" y="40"/>
                  </a:cubicBezTo>
                  <a:cubicBezTo>
                    <a:pt x="31" y="2"/>
                    <a:pt x="31" y="2"/>
                    <a:pt x="31" y="2"/>
                  </a:cubicBezTo>
                  <a:cubicBezTo>
                    <a:pt x="30" y="1"/>
                    <a:pt x="29" y="1"/>
                    <a:pt x="29" y="1"/>
                  </a:cubicBezTo>
                  <a:cubicBezTo>
                    <a:pt x="28"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9" name="Freeform 1634"/>
            <p:cNvSpPr/>
            <p:nvPr/>
          </p:nvSpPr>
          <p:spPr bwMode="auto">
            <a:xfrm>
              <a:off x="5476876" y="407352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0" name="Rectangle 1635"/>
            <p:cNvSpPr>
              <a:spLocks noChangeArrowheads="1"/>
            </p:cNvSpPr>
            <p:nvPr/>
          </p:nvSpPr>
          <p:spPr bwMode="auto">
            <a:xfrm>
              <a:off x="5500688" y="4078289"/>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11" name="Rectangle 1636"/>
            <p:cNvSpPr>
              <a:spLocks noChangeArrowheads="1"/>
            </p:cNvSpPr>
            <p:nvPr/>
          </p:nvSpPr>
          <p:spPr bwMode="auto">
            <a:xfrm>
              <a:off x="5500688" y="4078289"/>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12" name="Freeform 1637"/>
            <p:cNvSpPr>
              <a:spLocks noEditPoints="1"/>
            </p:cNvSpPr>
            <p:nvPr/>
          </p:nvSpPr>
          <p:spPr bwMode="auto">
            <a:xfrm>
              <a:off x="5459413" y="4064001"/>
              <a:ext cx="31750" cy="36513"/>
            </a:xfrm>
            <a:custGeom>
              <a:avLst/>
              <a:gdLst>
                <a:gd name="T0" fmla="*/ 16 w 20"/>
                <a:gd name="T1" fmla="*/ 0 h 23"/>
                <a:gd name="T2" fmla="*/ 12 w 20"/>
                <a:gd name="T3" fmla="*/ 0 h 23"/>
                <a:gd name="T4" fmla="*/ 9 w 20"/>
                <a:gd name="T5" fmla="*/ 5 h 23"/>
                <a:gd name="T6" fmla="*/ 5 w 20"/>
                <a:gd name="T7" fmla="*/ 13 h 23"/>
                <a:gd name="T8" fmla="*/ 0 w 20"/>
                <a:gd name="T9" fmla="*/ 23 h 23"/>
                <a:gd name="T10" fmla="*/ 4 w 20"/>
                <a:gd name="T11" fmla="*/ 23 h 23"/>
                <a:gd name="T12" fmla="*/ 7 w 20"/>
                <a:gd name="T13" fmla="*/ 17 h 23"/>
                <a:gd name="T14" fmla="*/ 11 w 20"/>
                <a:gd name="T15" fmla="*/ 9 h 23"/>
                <a:gd name="T16" fmla="*/ 13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9 w 20"/>
                <a:gd name="T29" fmla="*/ 18 h 23"/>
                <a:gd name="T30" fmla="*/ 6 w 20"/>
                <a:gd name="T31" fmla="*/ 23 h 23"/>
                <a:gd name="T32" fmla="*/ 8 w 20"/>
                <a:gd name="T33" fmla="*/ 23 h 23"/>
                <a:gd name="T34" fmla="*/ 10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5" y="13"/>
                  </a:lnTo>
                  <a:lnTo>
                    <a:pt x="0" y="23"/>
                  </a:lnTo>
                  <a:lnTo>
                    <a:pt x="4" y="23"/>
                  </a:lnTo>
                  <a:lnTo>
                    <a:pt x="7" y="17"/>
                  </a:lnTo>
                  <a:lnTo>
                    <a:pt x="11" y="9"/>
                  </a:lnTo>
                  <a:lnTo>
                    <a:pt x="13" y="6"/>
                  </a:lnTo>
                  <a:lnTo>
                    <a:pt x="13" y="5"/>
                  </a:lnTo>
                  <a:lnTo>
                    <a:pt x="16" y="0"/>
                  </a:lnTo>
                  <a:close/>
                  <a:moveTo>
                    <a:pt x="20" y="0"/>
                  </a:moveTo>
                  <a:lnTo>
                    <a:pt x="18" y="0"/>
                  </a:lnTo>
                  <a:lnTo>
                    <a:pt x="15" y="5"/>
                  </a:lnTo>
                  <a:lnTo>
                    <a:pt x="9" y="18"/>
                  </a:lnTo>
                  <a:lnTo>
                    <a:pt x="6" y="23"/>
                  </a:lnTo>
                  <a:lnTo>
                    <a:pt x="8" y="23"/>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3" name="Freeform 1638"/>
            <p:cNvSpPr>
              <a:spLocks noEditPoints="1"/>
            </p:cNvSpPr>
            <p:nvPr/>
          </p:nvSpPr>
          <p:spPr bwMode="auto">
            <a:xfrm>
              <a:off x="5459413" y="4064001"/>
              <a:ext cx="31750" cy="36513"/>
            </a:xfrm>
            <a:custGeom>
              <a:avLst/>
              <a:gdLst>
                <a:gd name="T0" fmla="*/ 16 w 20"/>
                <a:gd name="T1" fmla="*/ 0 h 23"/>
                <a:gd name="T2" fmla="*/ 12 w 20"/>
                <a:gd name="T3" fmla="*/ 0 h 23"/>
                <a:gd name="T4" fmla="*/ 9 w 20"/>
                <a:gd name="T5" fmla="*/ 5 h 23"/>
                <a:gd name="T6" fmla="*/ 5 w 20"/>
                <a:gd name="T7" fmla="*/ 13 h 23"/>
                <a:gd name="T8" fmla="*/ 0 w 20"/>
                <a:gd name="T9" fmla="*/ 23 h 23"/>
                <a:gd name="T10" fmla="*/ 4 w 20"/>
                <a:gd name="T11" fmla="*/ 23 h 23"/>
                <a:gd name="T12" fmla="*/ 7 w 20"/>
                <a:gd name="T13" fmla="*/ 17 h 23"/>
                <a:gd name="T14" fmla="*/ 11 w 20"/>
                <a:gd name="T15" fmla="*/ 9 h 23"/>
                <a:gd name="T16" fmla="*/ 13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9 w 20"/>
                <a:gd name="T29" fmla="*/ 18 h 23"/>
                <a:gd name="T30" fmla="*/ 6 w 20"/>
                <a:gd name="T31" fmla="*/ 23 h 23"/>
                <a:gd name="T32" fmla="*/ 8 w 20"/>
                <a:gd name="T33" fmla="*/ 23 h 23"/>
                <a:gd name="T34" fmla="*/ 10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5" y="13"/>
                  </a:lnTo>
                  <a:lnTo>
                    <a:pt x="0" y="23"/>
                  </a:lnTo>
                  <a:lnTo>
                    <a:pt x="4" y="23"/>
                  </a:lnTo>
                  <a:lnTo>
                    <a:pt x="7" y="17"/>
                  </a:lnTo>
                  <a:lnTo>
                    <a:pt x="11" y="9"/>
                  </a:lnTo>
                  <a:lnTo>
                    <a:pt x="13" y="6"/>
                  </a:lnTo>
                  <a:lnTo>
                    <a:pt x="13" y="5"/>
                  </a:lnTo>
                  <a:lnTo>
                    <a:pt x="16" y="0"/>
                  </a:lnTo>
                  <a:moveTo>
                    <a:pt x="20" y="0"/>
                  </a:moveTo>
                  <a:lnTo>
                    <a:pt x="18" y="0"/>
                  </a:lnTo>
                  <a:lnTo>
                    <a:pt x="15" y="5"/>
                  </a:lnTo>
                  <a:lnTo>
                    <a:pt x="9" y="18"/>
                  </a:lnTo>
                  <a:lnTo>
                    <a:pt x="6" y="23"/>
                  </a:lnTo>
                  <a:lnTo>
                    <a:pt x="8" y="23"/>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4" name="Freeform 1639"/>
            <p:cNvSpPr/>
            <p:nvPr/>
          </p:nvSpPr>
          <p:spPr bwMode="auto">
            <a:xfrm>
              <a:off x="5443538" y="4064001"/>
              <a:ext cx="57150" cy="38100"/>
            </a:xfrm>
            <a:custGeom>
              <a:avLst/>
              <a:gdLst>
                <a:gd name="T0" fmla="*/ 18 w 107"/>
                <a:gd name="T1" fmla="*/ 72 h 72"/>
                <a:gd name="T2" fmla="*/ 0 w 107"/>
                <a:gd name="T3" fmla="*/ 54 h 72"/>
                <a:gd name="T4" fmla="*/ 0 w 107"/>
                <a:gd name="T5" fmla="*/ 17 h 72"/>
                <a:gd name="T6" fmla="*/ 18 w 107"/>
                <a:gd name="T7" fmla="*/ 0 h 72"/>
                <a:gd name="T8" fmla="*/ 18 w 107"/>
                <a:gd name="T9" fmla="*/ 1 h 72"/>
                <a:gd name="T10" fmla="*/ 18 w 107"/>
                <a:gd name="T11" fmla="*/ 2 h 72"/>
                <a:gd name="T12" fmla="*/ 3 w 107"/>
                <a:gd name="T13" fmla="*/ 17 h 72"/>
                <a:gd name="T14" fmla="*/ 3 w 107"/>
                <a:gd name="T15" fmla="*/ 54 h 72"/>
                <a:gd name="T16" fmla="*/ 18 w 107"/>
                <a:gd name="T17" fmla="*/ 69 h 72"/>
                <a:gd name="T18" fmla="*/ 89 w 107"/>
                <a:gd name="T19" fmla="*/ 69 h 72"/>
                <a:gd name="T20" fmla="*/ 104 w 107"/>
                <a:gd name="T21" fmla="*/ 54 h 72"/>
                <a:gd name="T22" fmla="*/ 104 w 107"/>
                <a:gd name="T23" fmla="*/ 17 h 72"/>
                <a:gd name="T24" fmla="*/ 89 w 107"/>
                <a:gd name="T25" fmla="*/ 2 h 72"/>
                <a:gd name="T26" fmla="*/ 18 w 107"/>
                <a:gd name="T27" fmla="*/ 2 h 72"/>
                <a:gd name="T28" fmla="*/ 18 w 107"/>
                <a:gd name="T29" fmla="*/ 1 h 72"/>
                <a:gd name="T30" fmla="*/ 18 w 107"/>
                <a:gd name="T31" fmla="*/ 0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2"/>
                    <a:pt x="10"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5" name="Freeform 1640"/>
            <p:cNvSpPr>
              <a:spLocks noEditPoints="1"/>
            </p:cNvSpPr>
            <p:nvPr/>
          </p:nvSpPr>
          <p:spPr bwMode="auto">
            <a:xfrm>
              <a:off x="5354638" y="4064001"/>
              <a:ext cx="55563" cy="36513"/>
            </a:xfrm>
            <a:custGeom>
              <a:avLst/>
              <a:gdLst>
                <a:gd name="T0" fmla="*/ 45 w 103"/>
                <a:gd name="T1" fmla="*/ 56 h 69"/>
                <a:gd name="T2" fmla="*/ 39 w 103"/>
                <a:gd name="T3" fmla="*/ 69 h 69"/>
                <a:gd name="T4" fmla="*/ 45 w 103"/>
                <a:gd name="T5" fmla="*/ 69 h 69"/>
                <a:gd name="T6" fmla="*/ 52 w 103"/>
                <a:gd name="T7" fmla="*/ 57 h 69"/>
                <a:gd name="T8" fmla="*/ 49 w 103"/>
                <a:gd name="T9" fmla="*/ 57 h 69"/>
                <a:gd name="T10" fmla="*/ 45 w 103"/>
                <a:gd name="T11" fmla="*/ 56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36 w 103"/>
                <a:gd name="T25" fmla="*/ 52 h 69"/>
                <a:gd name="T26" fmla="*/ 29 w 103"/>
                <a:gd name="T27" fmla="*/ 42 h 69"/>
                <a:gd name="T28" fmla="*/ 43 w 103"/>
                <a:gd name="T29" fmla="*/ 15 h 69"/>
                <a:gd name="T30" fmla="*/ 49 w 103"/>
                <a:gd name="T31" fmla="*/ 14 h 69"/>
                <a:gd name="T32" fmla="*/ 55 w 103"/>
                <a:gd name="T33" fmla="*/ 15 h 69"/>
                <a:gd name="T34" fmla="*/ 63 w 103"/>
                <a:gd name="T35" fmla="*/ 0 h 69"/>
                <a:gd name="T36" fmla="*/ 75 w 103"/>
                <a:gd name="T37" fmla="*/ 0 h 69"/>
                <a:gd name="T38" fmla="*/ 64 w 103"/>
                <a:gd name="T39" fmla="*/ 20 h 69"/>
                <a:gd name="T40" fmla="*/ 68 w 103"/>
                <a:gd name="T41" fmla="*/ 25 h 69"/>
                <a:gd name="T42" fmla="*/ 81 w 103"/>
                <a:gd name="T43" fmla="*/ 0 h 69"/>
                <a:gd name="T44" fmla="*/ 87 w 103"/>
                <a:gd name="T45" fmla="*/ 0 h 69"/>
                <a:gd name="T46" fmla="*/ 71 w 103"/>
                <a:gd name="T47" fmla="*/ 31 h 69"/>
                <a:gd name="T48" fmla="*/ 58 w 103"/>
                <a:gd name="T49" fmla="*/ 55 h 69"/>
                <a:gd name="T50" fmla="*/ 51 w 103"/>
                <a:gd name="T51" fmla="*/ 69 h 69"/>
                <a:gd name="T52" fmla="*/ 87 w 103"/>
                <a:gd name="T53" fmla="*/ 69 h 69"/>
                <a:gd name="T54" fmla="*/ 103 w 103"/>
                <a:gd name="T55" fmla="*/ 53 h 69"/>
                <a:gd name="T56" fmla="*/ 103 w 103"/>
                <a:gd name="T57" fmla="*/ 36 h 69"/>
                <a:gd name="T58" fmla="*/ 103 w 103"/>
                <a:gd name="T59" fmla="*/ 36 h 69"/>
                <a:gd name="T60" fmla="*/ 103 w 103"/>
                <a:gd name="T61" fmla="*/ 29 h 69"/>
                <a:gd name="T62" fmla="*/ 103 w 103"/>
                <a:gd name="T63" fmla="*/ 29 h 69"/>
                <a:gd name="T64" fmla="*/ 103 w 103"/>
                <a:gd name="T65" fmla="*/ 16 h 69"/>
                <a:gd name="T66" fmla="*/ 87 w 103"/>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69">
                  <a:moveTo>
                    <a:pt x="45" y="56"/>
                  </a:moveTo>
                  <a:cubicBezTo>
                    <a:pt x="39" y="69"/>
                    <a:pt x="39" y="69"/>
                    <a:pt x="39" y="69"/>
                  </a:cubicBezTo>
                  <a:cubicBezTo>
                    <a:pt x="45" y="69"/>
                    <a:pt x="45" y="69"/>
                    <a:pt x="45" y="69"/>
                  </a:cubicBezTo>
                  <a:cubicBezTo>
                    <a:pt x="52" y="57"/>
                    <a:pt x="52" y="57"/>
                    <a:pt x="52" y="57"/>
                  </a:cubicBezTo>
                  <a:cubicBezTo>
                    <a:pt x="51" y="57"/>
                    <a:pt x="50" y="57"/>
                    <a:pt x="49" y="57"/>
                  </a:cubicBezTo>
                  <a:cubicBezTo>
                    <a:pt x="48" y="57"/>
                    <a:pt x="47" y="57"/>
                    <a:pt x="45" y="56"/>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6" y="52"/>
                    <a:pt x="36" y="52"/>
                    <a:pt x="36" y="52"/>
                  </a:cubicBezTo>
                  <a:cubicBezTo>
                    <a:pt x="33" y="50"/>
                    <a:pt x="30" y="46"/>
                    <a:pt x="29" y="42"/>
                  </a:cubicBezTo>
                  <a:cubicBezTo>
                    <a:pt x="25" y="30"/>
                    <a:pt x="32" y="18"/>
                    <a:pt x="43" y="15"/>
                  </a:cubicBezTo>
                  <a:cubicBezTo>
                    <a:pt x="45" y="14"/>
                    <a:pt x="47" y="14"/>
                    <a:pt x="49" y="14"/>
                  </a:cubicBezTo>
                  <a:cubicBezTo>
                    <a:pt x="51" y="14"/>
                    <a:pt x="53" y="14"/>
                    <a:pt x="55" y="15"/>
                  </a:cubicBezTo>
                  <a:cubicBezTo>
                    <a:pt x="63" y="0"/>
                    <a:pt x="63" y="0"/>
                    <a:pt x="63" y="0"/>
                  </a:cubicBezTo>
                  <a:cubicBezTo>
                    <a:pt x="75" y="0"/>
                    <a:pt x="75" y="0"/>
                    <a:pt x="75" y="0"/>
                  </a:cubicBezTo>
                  <a:cubicBezTo>
                    <a:pt x="64" y="20"/>
                    <a:pt x="64" y="20"/>
                    <a:pt x="64" y="20"/>
                  </a:cubicBezTo>
                  <a:cubicBezTo>
                    <a:pt x="66" y="21"/>
                    <a:pt x="67" y="23"/>
                    <a:pt x="68" y="25"/>
                  </a:cubicBezTo>
                  <a:cubicBezTo>
                    <a:pt x="81" y="0"/>
                    <a:pt x="81" y="0"/>
                    <a:pt x="81" y="0"/>
                  </a:cubicBezTo>
                  <a:cubicBezTo>
                    <a:pt x="87" y="0"/>
                    <a:pt x="87" y="0"/>
                    <a:pt x="87" y="0"/>
                  </a:cubicBezTo>
                  <a:cubicBezTo>
                    <a:pt x="71" y="31"/>
                    <a:pt x="71" y="31"/>
                    <a:pt x="71" y="31"/>
                  </a:cubicBezTo>
                  <a:cubicBezTo>
                    <a:pt x="73" y="41"/>
                    <a:pt x="68" y="51"/>
                    <a:pt x="58" y="55"/>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6" name="Freeform 1641"/>
            <p:cNvSpPr>
              <a:spLocks noEditPoints="1"/>
            </p:cNvSpPr>
            <p:nvPr/>
          </p:nvSpPr>
          <p:spPr bwMode="auto">
            <a:xfrm>
              <a:off x="5367338" y="4071939"/>
              <a:ext cx="26988" cy="22225"/>
            </a:xfrm>
            <a:custGeom>
              <a:avLst/>
              <a:gdLst>
                <a:gd name="T0" fmla="*/ 46 w 48"/>
                <a:gd name="T1" fmla="*/ 17 h 43"/>
                <a:gd name="T2" fmla="*/ 33 w 48"/>
                <a:gd name="T3" fmla="*/ 41 h 43"/>
                <a:gd name="T4" fmla="*/ 46 w 48"/>
                <a:gd name="T5" fmla="*/ 17 h 43"/>
                <a:gd name="T6" fmla="*/ 39 w 48"/>
                <a:gd name="T7" fmla="*/ 6 h 43"/>
                <a:gd name="T8" fmla="*/ 20 w 48"/>
                <a:gd name="T9" fmla="*/ 42 h 43"/>
                <a:gd name="T10" fmla="*/ 24 w 48"/>
                <a:gd name="T11" fmla="*/ 43 h 43"/>
                <a:gd name="T12" fmla="*/ 27 w 48"/>
                <a:gd name="T13" fmla="*/ 43 h 43"/>
                <a:gd name="T14" fmla="*/ 43 w 48"/>
                <a:gd name="T15" fmla="*/ 11 h 43"/>
                <a:gd name="T16" fmla="*/ 39 w 48"/>
                <a:gd name="T17" fmla="*/ 6 h 43"/>
                <a:gd name="T18" fmla="*/ 24 w 48"/>
                <a:gd name="T19" fmla="*/ 0 h 43"/>
                <a:gd name="T20" fmla="*/ 18 w 48"/>
                <a:gd name="T21" fmla="*/ 1 h 43"/>
                <a:gd name="T22" fmla="*/ 4 w 48"/>
                <a:gd name="T23" fmla="*/ 28 h 43"/>
                <a:gd name="T24" fmla="*/ 11 w 48"/>
                <a:gd name="T25" fmla="*/ 38 h 43"/>
                <a:gd name="T26" fmla="*/ 25 w 48"/>
                <a:gd name="T27" fmla="*/ 11 h 43"/>
                <a:gd name="T28" fmla="*/ 22 w 48"/>
                <a:gd name="T29" fmla="*/ 6 h 43"/>
                <a:gd name="T30" fmla="*/ 28 w 48"/>
                <a:gd name="T31" fmla="*/ 3 h 43"/>
                <a:gd name="T32" fmla="*/ 29 w 48"/>
                <a:gd name="T33" fmla="*/ 3 h 43"/>
                <a:gd name="T34" fmla="*/ 30 w 48"/>
                <a:gd name="T35" fmla="*/ 1 h 43"/>
                <a:gd name="T36" fmla="*/ 24 w 48"/>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3">
                  <a:moveTo>
                    <a:pt x="46" y="17"/>
                  </a:moveTo>
                  <a:cubicBezTo>
                    <a:pt x="33" y="41"/>
                    <a:pt x="33" y="41"/>
                    <a:pt x="33" y="41"/>
                  </a:cubicBezTo>
                  <a:cubicBezTo>
                    <a:pt x="43" y="37"/>
                    <a:pt x="48" y="27"/>
                    <a:pt x="46" y="17"/>
                  </a:cubicBezTo>
                  <a:moveTo>
                    <a:pt x="39" y="6"/>
                  </a:moveTo>
                  <a:cubicBezTo>
                    <a:pt x="20" y="42"/>
                    <a:pt x="20" y="42"/>
                    <a:pt x="20" y="42"/>
                  </a:cubicBezTo>
                  <a:cubicBezTo>
                    <a:pt x="22" y="43"/>
                    <a:pt x="23" y="43"/>
                    <a:pt x="24" y="43"/>
                  </a:cubicBezTo>
                  <a:cubicBezTo>
                    <a:pt x="25" y="43"/>
                    <a:pt x="26" y="43"/>
                    <a:pt x="27" y="43"/>
                  </a:cubicBezTo>
                  <a:cubicBezTo>
                    <a:pt x="43" y="11"/>
                    <a:pt x="43" y="11"/>
                    <a:pt x="43" y="11"/>
                  </a:cubicBezTo>
                  <a:cubicBezTo>
                    <a:pt x="42" y="9"/>
                    <a:pt x="41" y="7"/>
                    <a:pt x="39" y="6"/>
                  </a:cubicBezTo>
                  <a:moveTo>
                    <a:pt x="24" y="0"/>
                  </a:moveTo>
                  <a:cubicBezTo>
                    <a:pt x="22" y="0"/>
                    <a:pt x="20" y="0"/>
                    <a:pt x="18" y="1"/>
                  </a:cubicBezTo>
                  <a:cubicBezTo>
                    <a:pt x="7" y="4"/>
                    <a:pt x="0" y="16"/>
                    <a:pt x="4" y="28"/>
                  </a:cubicBezTo>
                  <a:cubicBezTo>
                    <a:pt x="5" y="32"/>
                    <a:pt x="8" y="36"/>
                    <a:pt x="11" y="38"/>
                  </a:cubicBezTo>
                  <a:cubicBezTo>
                    <a:pt x="25" y="11"/>
                    <a:pt x="25" y="11"/>
                    <a:pt x="25" y="11"/>
                  </a:cubicBezTo>
                  <a:cubicBezTo>
                    <a:pt x="23" y="10"/>
                    <a:pt x="21" y="8"/>
                    <a:pt x="22" y="6"/>
                  </a:cubicBezTo>
                  <a:cubicBezTo>
                    <a:pt x="22" y="4"/>
                    <a:pt x="25" y="3"/>
                    <a:pt x="28" y="3"/>
                  </a:cubicBezTo>
                  <a:cubicBezTo>
                    <a:pt x="28" y="3"/>
                    <a:pt x="29" y="3"/>
                    <a:pt x="29" y="3"/>
                  </a:cubicBezTo>
                  <a:cubicBezTo>
                    <a:pt x="30" y="1"/>
                    <a:pt x="30" y="1"/>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7" name="Freeform 1642"/>
            <p:cNvSpPr/>
            <p:nvPr/>
          </p:nvSpPr>
          <p:spPr bwMode="auto">
            <a:xfrm>
              <a:off x="5378451" y="4073526"/>
              <a:ext cx="4763" cy="3175"/>
            </a:xfrm>
            <a:custGeom>
              <a:avLst/>
              <a:gdLst>
                <a:gd name="T0" fmla="*/ 7 w 8"/>
                <a:gd name="T1" fmla="*/ 0 h 8"/>
                <a:gd name="T2" fmla="*/ 1 w 8"/>
                <a:gd name="T3" fmla="*/ 3 h 8"/>
                <a:gd name="T4" fmla="*/ 4 w 8"/>
                <a:gd name="T5" fmla="*/ 8 h 8"/>
                <a:gd name="T6" fmla="*/ 8 w 8"/>
                <a:gd name="T7" fmla="*/ 0 h 8"/>
                <a:gd name="T8" fmla="*/ 7 w 8"/>
                <a:gd name="T9" fmla="*/ 0 h 8"/>
              </a:gdLst>
              <a:ahLst/>
              <a:cxnLst>
                <a:cxn ang="0">
                  <a:pos x="T0" y="T1"/>
                </a:cxn>
                <a:cxn ang="0">
                  <a:pos x="T2" y="T3"/>
                </a:cxn>
                <a:cxn ang="0">
                  <a:pos x="T4" y="T5"/>
                </a:cxn>
                <a:cxn ang="0">
                  <a:pos x="T6" y="T7"/>
                </a:cxn>
                <a:cxn ang="0">
                  <a:pos x="T8" y="T9"/>
                </a:cxn>
              </a:cxnLst>
              <a:rect l="0" t="0" r="r" b="b"/>
              <a:pathLst>
                <a:path w="8" h="8">
                  <a:moveTo>
                    <a:pt x="7" y="0"/>
                  </a:moveTo>
                  <a:cubicBezTo>
                    <a:pt x="4" y="0"/>
                    <a:pt x="1" y="1"/>
                    <a:pt x="1" y="3"/>
                  </a:cubicBezTo>
                  <a:cubicBezTo>
                    <a:pt x="0" y="5"/>
                    <a:pt x="2" y="7"/>
                    <a:pt x="4" y="8"/>
                  </a:cubicBezTo>
                  <a:cubicBezTo>
                    <a:pt x="8" y="0"/>
                    <a:pt x="8" y="0"/>
                    <a:pt x="8" y="0"/>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8" name="Freeform 1643"/>
            <p:cNvSpPr>
              <a:spLocks noEditPoints="1"/>
            </p:cNvSpPr>
            <p:nvPr/>
          </p:nvSpPr>
          <p:spPr bwMode="auto">
            <a:xfrm>
              <a:off x="5368926" y="4064001"/>
              <a:ext cx="31750" cy="36513"/>
            </a:xfrm>
            <a:custGeom>
              <a:avLst/>
              <a:gdLst>
                <a:gd name="T0" fmla="*/ 16 w 20"/>
                <a:gd name="T1" fmla="*/ 0 h 23"/>
                <a:gd name="T2" fmla="*/ 12 w 20"/>
                <a:gd name="T3" fmla="*/ 0 h 23"/>
                <a:gd name="T4" fmla="*/ 10 w 20"/>
                <a:gd name="T5" fmla="*/ 5 h 23"/>
                <a:gd name="T6" fmla="*/ 9 w 20"/>
                <a:gd name="T7" fmla="*/ 6 h 23"/>
                <a:gd name="T8" fmla="*/ 8 w 20"/>
                <a:gd name="T9" fmla="*/ 8 h 23"/>
                <a:gd name="T10" fmla="*/ 3 w 20"/>
                <a:gd name="T11" fmla="*/ 18 h 23"/>
                <a:gd name="T12" fmla="*/ 0 w 20"/>
                <a:gd name="T13" fmla="*/ 23 h 23"/>
                <a:gd name="T14" fmla="*/ 4 w 20"/>
                <a:gd name="T15" fmla="*/ 23 h 23"/>
                <a:gd name="T16" fmla="*/ 6 w 20"/>
                <a:gd name="T17" fmla="*/ 19 h 23"/>
                <a:gd name="T18" fmla="*/ 13 w 20"/>
                <a:gd name="T19" fmla="*/ 7 h 23"/>
                <a:gd name="T20" fmla="*/ 16 w 20"/>
                <a:gd name="T21" fmla="*/ 0 h 23"/>
                <a:gd name="T22" fmla="*/ 20 w 20"/>
                <a:gd name="T23" fmla="*/ 0 h 23"/>
                <a:gd name="T24" fmla="*/ 18 w 20"/>
                <a:gd name="T25" fmla="*/ 0 h 23"/>
                <a:gd name="T26" fmla="*/ 14 w 20"/>
                <a:gd name="T27" fmla="*/ 8 h 23"/>
                <a:gd name="T28" fmla="*/ 9 w 20"/>
                <a:gd name="T29" fmla="*/ 19 h 23"/>
                <a:gd name="T30" fmla="*/ 6 w 20"/>
                <a:gd name="T31" fmla="*/ 23 h 23"/>
                <a:gd name="T32" fmla="*/ 8 w 20"/>
                <a:gd name="T33" fmla="*/ 23 h 23"/>
                <a:gd name="T34" fmla="*/ 11 w 20"/>
                <a:gd name="T35" fmla="*/ 19 h 23"/>
                <a:gd name="T36" fmla="*/ 15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10" y="5"/>
                  </a:lnTo>
                  <a:lnTo>
                    <a:pt x="9" y="6"/>
                  </a:lnTo>
                  <a:lnTo>
                    <a:pt x="8" y="8"/>
                  </a:lnTo>
                  <a:lnTo>
                    <a:pt x="3" y="18"/>
                  </a:lnTo>
                  <a:lnTo>
                    <a:pt x="0" y="23"/>
                  </a:lnTo>
                  <a:lnTo>
                    <a:pt x="4" y="23"/>
                  </a:lnTo>
                  <a:lnTo>
                    <a:pt x="6" y="19"/>
                  </a:lnTo>
                  <a:lnTo>
                    <a:pt x="13" y="7"/>
                  </a:lnTo>
                  <a:lnTo>
                    <a:pt x="16" y="0"/>
                  </a:lnTo>
                  <a:close/>
                  <a:moveTo>
                    <a:pt x="20" y="0"/>
                  </a:moveTo>
                  <a:lnTo>
                    <a:pt x="18" y="0"/>
                  </a:lnTo>
                  <a:lnTo>
                    <a:pt x="14" y="8"/>
                  </a:lnTo>
                  <a:lnTo>
                    <a:pt x="9" y="19"/>
                  </a:lnTo>
                  <a:lnTo>
                    <a:pt x="6" y="23"/>
                  </a:lnTo>
                  <a:lnTo>
                    <a:pt x="8" y="23"/>
                  </a:lnTo>
                  <a:lnTo>
                    <a:pt x="11" y="19"/>
                  </a:lnTo>
                  <a:lnTo>
                    <a:pt x="15"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9" name="Freeform 1644"/>
            <p:cNvSpPr>
              <a:spLocks noEditPoints="1"/>
            </p:cNvSpPr>
            <p:nvPr/>
          </p:nvSpPr>
          <p:spPr bwMode="auto">
            <a:xfrm>
              <a:off x="5368926" y="4064001"/>
              <a:ext cx="31750" cy="36513"/>
            </a:xfrm>
            <a:custGeom>
              <a:avLst/>
              <a:gdLst>
                <a:gd name="T0" fmla="*/ 16 w 20"/>
                <a:gd name="T1" fmla="*/ 0 h 23"/>
                <a:gd name="T2" fmla="*/ 12 w 20"/>
                <a:gd name="T3" fmla="*/ 0 h 23"/>
                <a:gd name="T4" fmla="*/ 10 w 20"/>
                <a:gd name="T5" fmla="*/ 5 h 23"/>
                <a:gd name="T6" fmla="*/ 9 w 20"/>
                <a:gd name="T7" fmla="*/ 6 h 23"/>
                <a:gd name="T8" fmla="*/ 8 w 20"/>
                <a:gd name="T9" fmla="*/ 8 h 23"/>
                <a:gd name="T10" fmla="*/ 3 w 20"/>
                <a:gd name="T11" fmla="*/ 18 h 23"/>
                <a:gd name="T12" fmla="*/ 0 w 20"/>
                <a:gd name="T13" fmla="*/ 23 h 23"/>
                <a:gd name="T14" fmla="*/ 4 w 20"/>
                <a:gd name="T15" fmla="*/ 23 h 23"/>
                <a:gd name="T16" fmla="*/ 6 w 20"/>
                <a:gd name="T17" fmla="*/ 19 h 23"/>
                <a:gd name="T18" fmla="*/ 13 w 20"/>
                <a:gd name="T19" fmla="*/ 7 h 23"/>
                <a:gd name="T20" fmla="*/ 16 w 20"/>
                <a:gd name="T21" fmla="*/ 0 h 23"/>
                <a:gd name="T22" fmla="*/ 20 w 20"/>
                <a:gd name="T23" fmla="*/ 0 h 23"/>
                <a:gd name="T24" fmla="*/ 18 w 20"/>
                <a:gd name="T25" fmla="*/ 0 h 23"/>
                <a:gd name="T26" fmla="*/ 14 w 20"/>
                <a:gd name="T27" fmla="*/ 8 h 23"/>
                <a:gd name="T28" fmla="*/ 9 w 20"/>
                <a:gd name="T29" fmla="*/ 19 h 23"/>
                <a:gd name="T30" fmla="*/ 6 w 20"/>
                <a:gd name="T31" fmla="*/ 23 h 23"/>
                <a:gd name="T32" fmla="*/ 8 w 20"/>
                <a:gd name="T33" fmla="*/ 23 h 23"/>
                <a:gd name="T34" fmla="*/ 11 w 20"/>
                <a:gd name="T35" fmla="*/ 19 h 23"/>
                <a:gd name="T36" fmla="*/ 15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10" y="5"/>
                  </a:lnTo>
                  <a:lnTo>
                    <a:pt x="9" y="6"/>
                  </a:lnTo>
                  <a:lnTo>
                    <a:pt x="8" y="8"/>
                  </a:lnTo>
                  <a:lnTo>
                    <a:pt x="3" y="18"/>
                  </a:lnTo>
                  <a:lnTo>
                    <a:pt x="0" y="23"/>
                  </a:lnTo>
                  <a:lnTo>
                    <a:pt x="4" y="23"/>
                  </a:lnTo>
                  <a:lnTo>
                    <a:pt x="6" y="19"/>
                  </a:lnTo>
                  <a:lnTo>
                    <a:pt x="13" y="7"/>
                  </a:lnTo>
                  <a:lnTo>
                    <a:pt x="16" y="0"/>
                  </a:lnTo>
                  <a:moveTo>
                    <a:pt x="20" y="0"/>
                  </a:moveTo>
                  <a:lnTo>
                    <a:pt x="18" y="0"/>
                  </a:lnTo>
                  <a:lnTo>
                    <a:pt x="14" y="8"/>
                  </a:lnTo>
                  <a:lnTo>
                    <a:pt x="9" y="19"/>
                  </a:lnTo>
                  <a:lnTo>
                    <a:pt x="6" y="23"/>
                  </a:lnTo>
                  <a:lnTo>
                    <a:pt x="8" y="23"/>
                  </a:lnTo>
                  <a:lnTo>
                    <a:pt x="11" y="19"/>
                  </a:lnTo>
                  <a:lnTo>
                    <a:pt x="15"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0" name="Freeform 1645"/>
            <p:cNvSpPr/>
            <p:nvPr/>
          </p:nvSpPr>
          <p:spPr bwMode="auto">
            <a:xfrm>
              <a:off x="5353051" y="4064001"/>
              <a:ext cx="57150" cy="38100"/>
            </a:xfrm>
            <a:custGeom>
              <a:avLst/>
              <a:gdLst>
                <a:gd name="T0" fmla="*/ 18 w 107"/>
                <a:gd name="T1" fmla="*/ 72 h 72"/>
                <a:gd name="T2" fmla="*/ 0 w 107"/>
                <a:gd name="T3" fmla="*/ 54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4 h 72"/>
                <a:gd name="T20" fmla="*/ 18 w 107"/>
                <a:gd name="T21" fmla="*/ 69 h 72"/>
                <a:gd name="T22" fmla="*/ 89 w 107"/>
                <a:gd name="T23" fmla="*/ 69 h 72"/>
                <a:gd name="T24" fmla="*/ 104 w 107"/>
                <a:gd name="T25" fmla="*/ 54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2"/>
                    <a:pt x="10"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1" name="Freeform 1646"/>
            <p:cNvSpPr/>
            <p:nvPr/>
          </p:nvSpPr>
          <p:spPr bwMode="auto">
            <a:xfrm>
              <a:off x="5413376" y="4094164"/>
              <a:ext cx="28575" cy="11113"/>
            </a:xfrm>
            <a:custGeom>
              <a:avLst/>
              <a:gdLst>
                <a:gd name="T0" fmla="*/ 48 w 52"/>
                <a:gd name="T1" fmla="*/ 21 h 23"/>
                <a:gd name="T2" fmla="*/ 43 w 52"/>
                <a:gd name="T3" fmla="*/ 11 h 23"/>
                <a:gd name="T4" fmla="*/ 27 w 52"/>
                <a:gd name="T5" fmla="*/ 4 h 23"/>
                <a:gd name="T6" fmla="*/ 12 w 52"/>
                <a:gd name="T7" fmla="*/ 11 h 23"/>
                <a:gd name="T8" fmla="*/ 5 w 52"/>
                <a:gd name="T9" fmla="*/ 20 h 23"/>
                <a:gd name="T10" fmla="*/ 4 w 52"/>
                <a:gd name="T11" fmla="*/ 21 h 23"/>
                <a:gd name="T12" fmla="*/ 4 w 52"/>
                <a:gd name="T13" fmla="*/ 21 h 23"/>
                <a:gd name="T14" fmla="*/ 4 w 52"/>
                <a:gd name="T15" fmla="*/ 21 h 23"/>
                <a:gd name="T16" fmla="*/ 2 w 52"/>
                <a:gd name="T17" fmla="*/ 22 h 23"/>
                <a:gd name="T18" fmla="*/ 1 w 52"/>
                <a:gd name="T19" fmla="*/ 20 h 23"/>
                <a:gd name="T20" fmla="*/ 7 w 52"/>
                <a:gd name="T21" fmla="*/ 10 h 23"/>
                <a:gd name="T22" fmla="*/ 27 w 52"/>
                <a:gd name="T23" fmla="*/ 0 h 23"/>
                <a:gd name="T24" fmla="*/ 46 w 52"/>
                <a:gd name="T25" fmla="*/ 8 h 23"/>
                <a:gd name="T26" fmla="*/ 52 w 52"/>
                <a:gd name="T27" fmla="*/ 21 h 23"/>
                <a:gd name="T28" fmla="*/ 50 w 52"/>
                <a:gd name="T29" fmla="*/ 23 h 23"/>
                <a:gd name="T30" fmla="*/ 48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8" y="21"/>
                  </a:moveTo>
                  <a:cubicBezTo>
                    <a:pt x="48" y="19"/>
                    <a:pt x="46" y="15"/>
                    <a:pt x="43" y="11"/>
                  </a:cubicBezTo>
                  <a:cubicBezTo>
                    <a:pt x="40" y="7"/>
                    <a:pt x="35" y="4"/>
                    <a:pt x="27" y="4"/>
                  </a:cubicBezTo>
                  <a:cubicBezTo>
                    <a:pt x="20" y="4"/>
                    <a:pt x="15" y="7"/>
                    <a:pt x="12" y="11"/>
                  </a:cubicBezTo>
                  <a:cubicBezTo>
                    <a:pt x="8" y="15"/>
                    <a:pt x="5" y="19"/>
                    <a:pt x="5" y="20"/>
                  </a:cubicBezTo>
                  <a:cubicBezTo>
                    <a:pt x="4" y="21"/>
                    <a:pt x="4" y="21"/>
                    <a:pt x="4" y="21"/>
                  </a:cubicBezTo>
                  <a:cubicBezTo>
                    <a:pt x="4" y="21"/>
                    <a:pt x="4" y="21"/>
                    <a:pt x="4" y="21"/>
                  </a:cubicBezTo>
                  <a:cubicBezTo>
                    <a:pt x="4" y="21"/>
                    <a:pt x="4" y="21"/>
                    <a:pt x="4" y="21"/>
                  </a:cubicBezTo>
                  <a:cubicBezTo>
                    <a:pt x="4" y="22"/>
                    <a:pt x="3" y="23"/>
                    <a:pt x="2" y="22"/>
                  </a:cubicBezTo>
                  <a:cubicBezTo>
                    <a:pt x="1" y="22"/>
                    <a:pt x="0" y="21"/>
                    <a:pt x="1" y="20"/>
                  </a:cubicBezTo>
                  <a:cubicBezTo>
                    <a:pt x="1" y="19"/>
                    <a:pt x="3" y="15"/>
                    <a:pt x="7" y="10"/>
                  </a:cubicBezTo>
                  <a:cubicBezTo>
                    <a:pt x="11" y="5"/>
                    <a:pt x="18" y="0"/>
                    <a:pt x="27" y="0"/>
                  </a:cubicBezTo>
                  <a:cubicBezTo>
                    <a:pt x="36" y="0"/>
                    <a:pt x="42" y="4"/>
                    <a:pt x="46" y="8"/>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2" name="Freeform 1647"/>
            <p:cNvSpPr/>
            <p:nvPr/>
          </p:nvSpPr>
          <p:spPr bwMode="auto">
            <a:xfrm>
              <a:off x="5314951" y="4070351"/>
              <a:ext cx="31750" cy="46038"/>
            </a:xfrm>
            <a:custGeom>
              <a:avLst/>
              <a:gdLst>
                <a:gd name="T0" fmla="*/ 57 w 59"/>
                <a:gd name="T1" fmla="*/ 28 h 84"/>
                <a:gd name="T2" fmla="*/ 25 w 59"/>
                <a:gd name="T3" fmla="*/ 7 h 84"/>
                <a:gd name="T4" fmla="*/ 11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3"/>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3" name="Freeform 1648"/>
            <p:cNvSpPr/>
            <p:nvPr/>
          </p:nvSpPr>
          <p:spPr bwMode="auto">
            <a:xfrm>
              <a:off x="5314951" y="4070351"/>
              <a:ext cx="31750" cy="46038"/>
            </a:xfrm>
            <a:custGeom>
              <a:avLst/>
              <a:gdLst>
                <a:gd name="T0" fmla="*/ 25 w 59"/>
                <a:gd name="T1" fmla="*/ 7 h 84"/>
                <a:gd name="T2" fmla="*/ 57 w 59"/>
                <a:gd name="T3" fmla="*/ 28 h 84"/>
                <a:gd name="T4" fmla="*/ 57 w 59"/>
                <a:gd name="T5" fmla="*/ 28 h 84"/>
                <a:gd name="T6" fmla="*/ 23 w 59"/>
                <a:gd name="T7" fmla="*/ 10 h 84"/>
                <a:gd name="T8" fmla="*/ 21 w 59"/>
                <a:gd name="T9" fmla="*/ 58 h 84"/>
                <a:gd name="T10" fmla="*/ 59 w 59"/>
                <a:gd name="T11" fmla="*/ 59 h 84"/>
                <a:gd name="T12" fmla="*/ 11 w 59"/>
                <a:gd name="T13" fmla="*/ 53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0"/>
                  </a:cubicBezTo>
                  <a:cubicBezTo>
                    <a:pt x="0" y="16"/>
                    <a:pt x="11" y="52"/>
                    <a:pt x="21" y="58"/>
                  </a:cubicBezTo>
                  <a:cubicBezTo>
                    <a:pt x="31" y="63"/>
                    <a:pt x="48" y="72"/>
                    <a:pt x="59"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4" name="Freeform 1649"/>
            <p:cNvSpPr/>
            <p:nvPr/>
          </p:nvSpPr>
          <p:spPr bwMode="auto">
            <a:xfrm>
              <a:off x="5326063" y="4081464"/>
              <a:ext cx="12700" cy="12700"/>
            </a:xfrm>
            <a:custGeom>
              <a:avLst/>
              <a:gdLst>
                <a:gd name="T0" fmla="*/ 25 w 25"/>
                <a:gd name="T1" fmla="*/ 18 h 23"/>
                <a:gd name="T2" fmla="*/ 22 w 25"/>
                <a:gd name="T3" fmla="*/ 7 h 23"/>
                <a:gd name="T4" fmla="*/ 22 w 25"/>
                <a:gd name="T5" fmla="*/ 7 h 23"/>
                <a:gd name="T6" fmla="*/ 14 w 25"/>
                <a:gd name="T7" fmla="*/ 1 h 23"/>
                <a:gd name="T8" fmla="*/ 10 w 25"/>
                <a:gd name="T9" fmla="*/ 0 h 23"/>
                <a:gd name="T10" fmla="*/ 8 w 25"/>
                <a:gd name="T11" fmla="*/ 2 h 23"/>
                <a:gd name="T12" fmla="*/ 10 w 25"/>
                <a:gd name="T13" fmla="*/ 3 h 23"/>
                <a:gd name="T14" fmla="*/ 10 w 25"/>
                <a:gd name="T15" fmla="*/ 4 h 23"/>
                <a:gd name="T16" fmla="*/ 13 w 25"/>
                <a:gd name="T17" fmla="*/ 4 h 23"/>
                <a:gd name="T18" fmla="*/ 17 w 25"/>
                <a:gd name="T19" fmla="*/ 7 h 23"/>
                <a:gd name="T20" fmla="*/ 13 w 25"/>
                <a:gd name="T21" fmla="*/ 8 h 23"/>
                <a:gd name="T22" fmla="*/ 1 w 25"/>
                <a:gd name="T23" fmla="*/ 20 h 23"/>
                <a:gd name="T24" fmla="*/ 1 w 25"/>
                <a:gd name="T25" fmla="*/ 21 h 23"/>
                <a:gd name="T26" fmla="*/ 2 w 25"/>
                <a:gd name="T27" fmla="*/ 23 h 23"/>
                <a:gd name="T28" fmla="*/ 2 w 25"/>
                <a:gd name="T29" fmla="*/ 23 h 23"/>
                <a:gd name="T30" fmla="*/ 4 w 25"/>
                <a:gd name="T31" fmla="*/ 22 h 23"/>
                <a:gd name="T32" fmla="*/ 5 w 25"/>
                <a:gd name="T33" fmla="*/ 21 h 23"/>
                <a:gd name="T34" fmla="*/ 14 w 25"/>
                <a:gd name="T35" fmla="*/ 12 h 23"/>
                <a:gd name="T36" fmla="*/ 19 w 25"/>
                <a:gd name="T37" fmla="*/ 11 h 23"/>
                <a:gd name="T38" fmla="*/ 19 w 25"/>
                <a:gd name="T39" fmla="*/ 10 h 23"/>
                <a:gd name="T40" fmla="*/ 21 w 25"/>
                <a:gd name="T41" fmla="*/ 19 h 23"/>
                <a:gd name="T42" fmla="*/ 23 w 25"/>
                <a:gd name="T43" fmla="*/ 20 h 23"/>
                <a:gd name="T44" fmla="*/ 24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5" y="13"/>
                    <a:pt x="24" y="10"/>
                    <a:pt x="22" y="7"/>
                  </a:cubicBezTo>
                  <a:cubicBezTo>
                    <a:pt x="22" y="7"/>
                    <a:pt x="22" y="7"/>
                    <a:pt x="22" y="7"/>
                  </a:cubicBezTo>
                  <a:cubicBezTo>
                    <a:pt x="20" y="3"/>
                    <a:pt x="17" y="1"/>
                    <a:pt x="14" y="1"/>
                  </a:cubicBezTo>
                  <a:cubicBezTo>
                    <a:pt x="12" y="0"/>
                    <a:pt x="10" y="0"/>
                    <a:pt x="10" y="0"/>
                  </a:cubicBezTo>
                  <a:cubicBezTo>
                    <a:pt x="9" y="0"/>
                    <a:pt x="8" y="1"/>
                    <a:pt x="8" y="2"/>
                  </a:cubicBezTo>
                  <a:cubicBezTo>
                    <a:pt x="8" y="3"/>
                    <a:pt x="9" y="3"/>
                    <a:pt x="10" y="3"/>
                  </a:cubicBezTo>
                  <a:cubicBezTo>
                    <a:pt x="10" y="4"/>
                    <a:pt x="10" y="4"/>
                    <a:pt x="10" y="4"/>
                  </a:cubicBezTo>
                  <a:cubicBezTo>
                    <a:pt x="10" y="4"/>
                    <a:pt x="11" y="4"/>
                    <a:pt x="13" y="4"/>
                  </a:cubicBezTo>
                  <a:cubicBezTo>
                    <a:pt x="14" y="5"/>
                    <a:pt x="15" y="6"/>
                    <a:pt x="17" y="7"/>
                  </a:cubicBezTo>
                  <a:cubicBezTo>
                    <a:pt x="16" y="7"/>
                    <a:pt x="14" y="8"/>
                    <a:pt x="13" y="8"/>
                  </a:cubicBezTo>
                  <a:cubicBezTo>
                    <a:pt x="9" y="10"/>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5" y="21"/>
                    <a:pt x="5" y="21"/>
                    <a:pt x="5" y="21"/>
                  </a:cubicBezTo>
                  <a:cubicBezTo>
                    <a:pt x="7" y="16"/>
                    <a:pt x="11" y="13"/>
                    <a:pt x="14" y="12"/>
                  </a:cubicBezTo>
                  <a:cubicBezTo>
                    <a:pt x="16" y="11"/>
                    <a:pt x="17" y="11"/>
                    <a:pt x="19" y="11"/>
                  </a:cubicBezTo>
                  <a:cubicBezTo>
                    <a:pt x="19" y="10"/>
                    <a:pt x="19" y="10"/>
                    <a:pt x="19" y="10"/>
                  </a:cubicBezTo>
                  <a:cubicBezTo>
                    <a:pt x="20" y="12"/>
                    <a:pt x="21" y="15"/>
                    <a:pt x="21" y="19"/>
                  </a:cubicBezTo>
                  <a:cubicBezTo>
                    <a:pt x="21" y="19"/>
                    <a:pt x="22" y="20"/>
                    <a:pt x="23" y="20"/>
                  </a:cubicBezTo>
                  <a:cubicBezTo>
                    <a:pt x="24" y="20"/>
                    <a:pt x="24" y="20"/>
                    <a:pt x="24" y="20"/>
                  </a:cubicBezTo>
                  <a:cubicBezTo>
                    <a:pt x="25"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5" name="Freeform 1650"/>
            <p:cNvSpPr/>
            <p:nvPr/>
          </p:nvSpPr>
          <p:spPr bwMode="auto">
            <a:xfrm>
              <a:off x="5508626" y="4070351"/>
              <a:ext cx="30163" cy="46038"/>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3"/>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6" name="Freeform 1651"/>
            <p:cNvSpPr/>
            <p:nvPr/>
          </p:nvSpPr>
          <p:spPr bwMode="auto">
            <a:xfrm>
              <a:off x="5508626" y="4070351"/>
              <a:ext cx="30163" cy="46038"/>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0"/>
                  </a:cubicBezTo>
                  <a:cubicBezTo>
                    <a:pt x="59" y="16"/>
                    <a:pt x="48" y="52"/>
                    <a:pt x="38" y="58"/>
                  </a:cubicBezTo>
                  <a:cubicBezTo>
                    <a:pt x="27" y="63"/>
                    <a:pt x="11" y="72"/>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7" name="Freeform 1652"/>
            <p:cNvSpPr/>
            <p:nvPr/>
          </p:nvSpPr>
          <p:spPr bwMode="auto">
            <a:xfrm>
              <a:off x="5514976" y="4081464"/>
              <a:ext cx="14288" cy="12700"/>
            </a:xfrm>
            <a:custGeom>
              <a:avLst/>
              <a:gdLst>
                <a:gd name="T0" fmla="*/ 0 w 25"/>
                <a:gd name="T1" fmla="*/ 18 h 23"/>
                <a:gd name="T2" fmla="*/ 3 w 25"/>
                <a:gd name="T3" fmla="*/ 7 h 23"/>
                <a:gd name="T4" fmla="*/ 3 w 25"/>
                <a:gd name="T5" fmla="*/ 7 h 23"/>
                <a:gd name="T6" fmla="*/ 11 w 25"/>
                <a:gd name="T7" fmla="*/ 1 h 23"/>
                <a:gd name="T8" fmla="*/ 15 w 25"/>
                <a:gd name="T9" fmla="*/ 0 h 23"/>
                <a:gd name="T10" fmla="*/ 17 w 25"/>
                <a:gd name="T11" fmla="*/ 2 h 23"/>
                <a:gd name="T12" fmla="*/ 15 w 25"/>
                <a:gd name="T13" fmla="*/ 3 h 23"/>
                <a:gd name="T14" fmla="*/ 15 w 25"/>
                <a:gd name="T15" fmla="*/ 4 h 23"/>
                <a:gd name="T16" fmla="*/ 12 w 25"/>
                <a:gd name="T17" fmla="*/ 4 h 23"/>
                <a:gd name="T18" fmla="*/ 8 w 25"/>
                <a:gd name="T19" fmla="*/ 7 h 23"/>
                <a:gd name="T20" fmla="*/ 12 w 25"/>
                <a:gd name="T21" fmla="*/ 8 h 23"/>
                <a:gd name="T22" fmla="*/ 24 w 25"/>
                <a:gd name="T23" fmla="*/ 20 h 23"/>
                <a:gd name="T24" fmla="*/ 24 w 25"/>
                <a:gd name="T25" fmla="*/ 21 h 23"/>
                <a:gd name="T26" fmla="*/ 23 w 25"/>
                <a:gd name="T27" fmla="*/ 23 h 23"/>
                <a:gd name="T28" fmla="*/ 23 w 25"/>
                <a:gd name="T29" fmla="*/ 23 h 23"/>
                <a:gd name="T30" fmla="*/ 21 w 25"/>
                <a:gd name="T31" fmla="*/ 22 h 23"/>
                <a:gd name="T32" fmla="*/ 20 w 25"/>
                <a:gd name="T33" fmla="*/ 21 h 23"/>
                <a:gd name="T34" fmla="*/ 11 w 25"/>
                <a:gd name="T35" fmla="*/ 12 h 23"/>
                <a:gd name="T36" fmla="*/ 6 w 25"/>
                <a:gd name="T37" fmla="*/ 11 h 23"/>
                <a:gd name="T38" fmla="*/ 6 w 25"/>
                <a:gd name="T39" fmla="*/ 10 h 23"/>
                <a:gd name="T40" fmla="*/ 3 w 25"/>
                <a:gd name="T41" fmla="*/ 19 h 23"/>
                <a:gd name="T42" fmla="*/ 2 w 25"/>
                <a:gd name="T43" fmla="*/ 20 h 23"/>
                <a:gd name="T44" fmla="*/ 1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1" y="10"/>
                    <a:pt x="3" y="7"/>
                  </a:cubicBezTo>
                  <a:cubicBezTo>
                    <a:pt x="3" y="7"/>
                    <a:pt x="3" y="7"/>
                    <a:pt x="3" y="7"/>
                  </a:cubicBezTo>
                  <a:cubicBezTo>
                    <a:pt x="5" y="3"/>
                    <a:pt x="8" y="1"/>
                    <a:pt x="11" y="1"/>
                  </a:cubicBezTo>
                  <a:cubicBezTo>
                    <a:pt x="13" y="0"/>
                    <a:pt x="15" y="0"/>
                    <a:pt x="15" y="0"/>
                  </a:cubicBezTo>
                  <a:cubicBezTo>
                    <a:pt x="16" y="0"/>
                    <a:pt x="17" y="1"/>
                    <a:pt x="17" y="2"/>
                  </a:cubicBezTo>
                  <a:cubicBezTo>
                    <a:pt x="17" y="3"/>
                    <a:pt x="16" y="3"/>
                    <a:pt x="15" y="3"/>
                  </a:cubicBezTo>
                  <a:cubicBezTo>
                    <a:pt x="15" y="4"/>
                    <a:pt x="15" y="4"/>
                    <a:pt x="15" y="4"/>
                  </a:cubicBezTo>
                  <a:cubicBezTo>
                    <a:pt x="15" y="4"/>
                    <a:pt x="14" y="4"/>
                    <a:pt x="12" y="4"/>
                  </a:cubicBezTo>
                  <a:cubicBezTo>
                    <a:pt x="11" y="5"/>
                    <a:pt x="9" y="6"/>
                    <a:pt x="8" y="7"/>
                  </a:cubicBezTo>
                  <a:cubicBezTo>
                    <a:pt x="9" y="7"/>
                    <a:pt x="11" y="8"/>
                    <a:pt x="12" y="8"/>
                  </a:cubicBezTo>
                  <a:cubicBezTo>
                    <a:pt x="16" y="10"/>
                    <a:pt x="21" y="14"/>
                    <a:pt x="24" y="20"/>
                  </a:cubicBezTo>
                  <a:cubicBezTo>
                    <a:pt x="24" y="20"/>
                    <a:pt x="24" y="20"/>
                    <a:pt x="24" y="21"/>
                  </a:cubicBezTo>
                  <a:cubicBezTo>
                    <a:pt x="25" y="22"/>
                    <a:pt x="24" y="23"/>
                    <a:pt x="23" y="23"/>
                  </a:cubicBezTo>
                  <a:cubicBezTo>
                    <a:pt x="23" y="23"/>
                    <a:pt x="23" y="23"/>
                    <a:pt x="23" y="23"/>
                  </a:cubicBezTo>
                  <a:cubicBezTo>
                    <a:pt x="22" y="23"/>
                    <a:pt x="21" y="23"/>
                    <a:pt x="21" y="22"/>
                  </a:cubicBezTo>
                  <a:cubicBezTo>
                    <a:pt x="20" y="21"/>
                    <a:pt x="20" y="21"/>
                    <a:pt x="20" y="21"/>
                  </a:cubicBezTo>
                  <a:cubicBezTo>
                    <a:pt x="18" y="16"/>
                    <a:pt x="14" y="13"/>
                    <a:pt x="11" y="12"/>
                  </a:cubicBezTo>
                  <a:cubicBezTo>
                    <a:pt x="9" y="11"/>
                    <a:pt x="7" y="11"/>
                    <a:pt x="6" y="11"/>
                  </a:cubicBezTo>
                  <a:cubicBezTo>
                    <a:pt x="6" y="10"/>
                    <a:pt x="6" y="10"/>
                    <a:pt x="6" y="10"/>
                  </a:cubicBezTo>
                  <a:cubicBezTo>
                    <a:pt x="5" y="12"/>
                    <a:pt x="4" y="15"/>
                    <a:pt x="3" y="19"/>
                  </a:cubicBezTo>
                  <a:cubicBezTo>
                    <a:pt x="3" y="19"/>
                    <a:pt x="3" y="20"/>
                    <a:pt x="2" y="20"/>
                  </a:cubicBezTo>
                  <a:cubicBezTo>
                    <a:pt x="1" y="20"/>
                    <a:pt x="1" y="20"/>
                    <a:pt x="1" y="20"/>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8" name="Freeform 1653"/>
            <p:cNvSpPr>
              <a:spLocks noEditPoints="1"/>
            </p:cNvSpPr>
            <p:nvPr/>
          </p:nvSpPr>
          <p:spPr bwMode="auto">
            <a:xfrm>
              <a:off x="5402263" y="4116389"/>
              <a:ext cx="66675" cy="28575"/>
            </a:xfrm>
            <a:custGeom>
              <a:avLst/>
              <a:gdLst>
                <a:gd name="T0" fmla="*/ 114 w 126"/>
                <a:gd name="T1" fmla="*/ 12 h 53"/>
                <a:gd name="T2" fmla="*/ 114 w 126"/>
                <a:gd name="T3" fmla="*/ 12 h 53"/>
                <a:gd name="T4" fmla="*/ 111 w 126"/>
                <a:gd name="T5" fmla="*/ 14 h 53"/>
                <a:gd name="T6" fmla="*/ 109 w 126"/>
                <a:gd name="T7" fmla="*/ 21 h 53"/>
                <a:gd name="T8" fmla="*/ 107 w 126"/>
                <a:gd name="T9" fmla="*/ 25 h 53"/>
                <a:gd name="T10" fmla="*/ 100 w 126"/>
                <a:gd name="T11" fmla="*/ 30 h 53"/>
                <a:gd name="T12" fmla="*/ 88 w 126"/>
                <a:gd name="T13" fmla="*/ 36 h 53"/>
                <a:gd name="T14" fmla="*/ 68 w 126"/>
                <a:gd name="T15" fmla="*/ 41 h 53"/>
                <a:gd name="T16" fmla="*/ 8 w 126"/>
                <a:gd name="T17" fmla="*/ 47 h 53"/>
                <a:gd name="T18" fmla="*/ 8 w 126"/>
                <a:gd name="T19" fmla="*/ 47 h 53"/>
                <a:gd name="T20" fmla="*/ 4 w 126"/>
                <a:gd name="T21" fmla="*/ 47 h 53"/>
                <a:gd name="T22" fmla="*/ 3 w 126"/>
                <a:gd name="T23" fmla="*/ 47 h 53"/>
                <a:gd name="T24" fmla="*/ 3 w 126"/>
                <a:gd name="T25" fmla="*/ 47 h 53"/>
                <a:gd name="T26" fmla="*/ 3 w 126"/>
                <a:gd name="T27" fmla="*/ 47 h 53"/>
                <a:gd name="T28" fmla="*/ 0 w 126"/>
                <a:gd name="T29" fmla="*/ 50 h 53"/>
                <a:gd name="T30" fmla="*/ 0 w 126"/>
                <a:gd name="T31" fmla="*/ 50 h 53"/>
                <a:gd name="T32" fmla="*/ 3 w 126"/>
                <a:gd name="T33" fmla="*/ 52 h 53"/>
                <a:gd name="T34" fmla="*/ 3 w 126"/>
                <a:gd name="T35" fmla="*/ 52 h 53"/>
                <a:gd name="T36" fmla="*/ 3 w 126"/>
                <a:gd name="T37" fmla="*/ 52 h 53"/>
                <a:gd name="T38" fmla="*/ 8 w 126"/>
                <a:gd name="T39" fmla="*/ 52 h 53"/>
                <a:gd name="T40" fmla="*/ 45 w 126"/>
                <a:gd name="T41" fmla="*/ 50 h 53"/>
                <a:gd name="T42" fmla="*/ 69 w 126"/>
                <a:gd name="T43" fmla="*/ 47 h 53"/>
                <a:gd name="T44" fmla="*/ 90 w 126"/>
                <a:gd name="T45" fmla="*/ 41 h 53"/>
                <a:gd name="T46" fmla="*/ 90 w 126"/>
                <a:gd name="T47" fmla="*/ 41 h 53"/>
                <a:gd name="T48" fmla="*/ 90 w 126"/>
                <a:gd name="T49" fmla="*/ 41 h 53"/>
                <a:gd name="T50" fmla="*/ 90 w 126"/>
                <a:gd name="T51" fmla="*/ 41 h 53"/>
                <a:gd name="T52" fmla="*/ 102 w 126"/>
                <a:gd name="T53" fmla="*/ 36 h 53"/>
                <a:gd name="T54" fmla="*/ 108 w 126"/>
                <a:gd name="T55" fmla="*/ 32 h 53"/>
                <a:gd name="T56" fmla="*/ 113 w 126"/>
                <a:gd name="T57" fmla="*/ 24 h 53"/>
                <a:gd name="T58" fmla="*/ 116 w 126"/>
                <a:gd name="T59" fmla="*/ 15 h 53"/>
                <a:gd name="T60" fmla="*/ 116 w 126"/>
                <a:gd name="T61" fmla="*/ 14 h 53"/>
                <a:gd name="T62" fmla="*/ 114 w 126"/>
                <a:gd name="T63" fmla="*/ 12 h 53"/>
                <a:gd name="T64" fmla="*/ 125 w 126"/>
                <a:gd name="T65" fmla="*/ 8 h 53"/>
                <a:gd name="T66" fmla="*/ 119 w 126"/>
                <a:gd name="T67" fmla="*/ 2 h 53"/>
                <a:gd name="T68" fmla="*/ 113 w 126"/>
                <a:gd name="T69" fmla="*/ 0 h 53"/>
                <a:gd name="T70" fmla="*/ 113 w 126"/>
                <a:gd name="T71" fmla="*/ 0 h 53"/>
                <a:gd name="T72" fmla="*/ 108 w 126"/>
                <a:gd name="T73" fmla="*/ 2 h 53"/>
                <a:gd name="T74" fmla="*/ 103 w 126"/>
                <a:gd name="T75" fmla="*/ 7 h 53"/>
                <a:gd name="T76" fmla="*/ 101 w 126"/>
                <a:gd name="T77" fmla="*/ 9 h 53"/>
                <a:gd name="T78" fmla="*/ 101 w 126"/>
                <a:gd name="T79" fmla="*/ 9 h 53"/>
                <a:gd name="T80" fmla="*/ 101 w 126"/>
                <a:gd name="T81" fmla="*/ 9 h 53"/>
                <a:gd name="T82" fmla="*/ 100 w 126"/>
                <a:gd name="T83" fmla="*/ 11 h 53"/>
                <a:gd name="T84" fmla="*/ 102 w 126"/>
                <a:gd name="T85" fmla="*/ 13 h 53"/>
                <a:gd name="T86" fmla="*/ 103 w 126"/>
                <a:gd name="T87" fmla="*/ 13 h 53"/>
                <a:gd name="T88" fmla="*/ 105 w 126"/>
                <a:gd name="T89" fmla="*/ 13 h 53"/>
                <a:gd name="T90" fmla="*/ 105 w 126"/>
                <a:gd name="T91" fmla="*/ 13 h 53"/>
                <a:gd name="T92" fmla="*/ 105 w 126"/>
                <a:gd name="T93" fmla="*/ 12 h 53"/>
                <a:gd name="T94" fmla="*/ 106 w 126"/>
                <a:gd name="T95" fmla="*/ 11 h 53"/>
                <a:gd name="T96" fmla="*/ 108 w 126"/>
                <a:gd name="T97" fmla="*/ 9 h 53"/>
                <a:gd name="T98" fmla="*/ 110 w 126"/>
                <a:gd name="T99" fmla="*/ 6 h 53"/>
                <a:gd name="T100" fmla="*/ 113 w 126"/>
                <a:gd name="T101" fmla="*/ 5 h 53"/>
                <a:gd name="T102" fmla="*/ 117 w 126"/>
                <a:gd name="T103" fmla="*/ 6 h 53"/>
                <a:gd name="T104" fmla="*/ 121 w 126"/>
                <a:gd name="T105" fmla="*/ 11 h 53"/>
                <a:gd name="T106" fmla="*/ 123 w 126"/>
                <a:gd name="T107" fmla="*/ 12 h 53"/>
                <a:gd name="T108" fmla="*/ 125 w 126"/>
                <a:gd name="T109" fmla="*/ 12 h 53"/>
                <a:gd name="T110" fmla="*/ 126 w 126"/>
                <a:gd name="T111" fmla="*/ 9 h 53"/>
                <a:gd name="T112" fmla="*/ 125 w 126"/>
                <a:gd name="T11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 h="53">
                  <a:moveTo>
                    <a:pt x="114" y="12"/>
                  </a:moveTo>
                  <a:cubicBezTo>
                    <a:pt x="114" y="12"/>
                    <a:pt x="114" y="12"/>
                    <a:pt x="114" y="12"/>
                  </a:cubicBezTo>
                  <a:cubicBezTo>
                    <a:pt x="113" y="12"/>
                    <a:pt x="112" y="13"/>
                    <a:pt x="111" y="14"/>
                  </a:cubicBezTo>
                  <a:cubicBezTo>
                    <a:pt x="111" y="17"/>
                    <a:pt x="110" y="19"/>
                    <a:pt x="109" y="21"/>
                  </a:cubicBezTo>
                  <a:cubicBezTo>
                    <a:pt x="108" y="23"/>
                    <a:pt x="108" y="24"/>
                    <a:pt x="107" y="25"/>
                  </a:cubicBezTo>
                  <a:cubicBezTo>
                    <a:pt x="105" y="27"/>
                    <a:pt x="103" y="29"/>
                    <a:pt x="100" y="30"/>
                  </a:cubicBezTo>
                  <a:cubicBezTo>
                    <a:pt x="97" y="32"/>
                    <a:pt x="93" y="34"/>
                    <a:pt x="88" y="36"/>
                  </a:cubicBezTo>
                  <a:cubicBezTo>
                    <a:pt x="82" y="38"/>
                    <a:pt x="75" y="40"/>
                    <a:pt x="68" y="41"/>
                  </a:cubicBezTo>
                  <a:cubicBezTo>
                    <a:pt x="45" y="46"/>
                    <a:pt x="18" y="47"/>
                    <a:pt x="8" y="47"/>
                  </a:cubicBezTo>
                  <a:cubicBezTo>
                    <a:pt x="8" y="47"/>
                    <a:pt x="8" y="47"/>
                    <a:pt x="8" y="47"/>
                  </a:cubicBezTo>
                  <a:cubicBezTo>
                    <a:pt x="6" y="47"/>
                    <a:pt x="5" y="47"/>
                    <a:pt x="4" y="47"/>
                  </a:cubicBezTo>
                  <a:cubicBezTo>
                    <a:pt x="4" y="47"/>
                    <a:pt x="3" y="47"/>
                    <a:pt x="3" y="47"/>
                  </a:cubicBezTo>
                  <a:cubicBezTo>
                    <a:pt x="3" y="47"/>
                    <a:pt x="3" y="47"/>
                    <a:pt x="3" y="47"/>
                  </a:cubicBezTo>
                  <a:cubicBezTo>
                    <a:pt x="3" y="47"/>
                    <a:pt x="3" y="47"/>
                    <a:pt x="3" y="47"/>
                  </a:cubicBezTo>
                  <a:cubicBezTo>
                    <a:pt x="2" y="47"/>
                    <a:pt x="0" y="48"/>
                    <a:pt x="0" y="50"/>
                  </a:cubicBezTo>
                  <a:cubicBezTo>
                    <a:pt x="0" y="50"/>
                    <a:pt x="0" y="50"/>
                    <a:pt x="0" y="50"/>
                  </a:cubicBezTo>
                  <a:cubicBezTo>
                    <a:pt x="1" y="51"/>
                    <a:pt x="2" y="53"/>
                    <a:pt x="3" y="52"/>
                  </a:cubicBezTo>
                  <a:cubicBezTo>
                    <a:pt x="3" y="52"/>
                    <a:pt x="3" y="52"/>
                    <a:pt x="3" y="52"/>
                  </a:cubicBezTo>
                  <a:cubicBezTo>
                    <a:pt x="3" y="52"/>
                    <a:pt x="3" y="52"/>
                    <a:pt x="3" y="52"/>
                  </a:cubicBezTo>
                  <a:cubicBezTo>
                    <a:pt x="3" y="52"/>
                    <a:pt x="5" y="52"/>
                    <a:pt x="8" y="52"/>
                  </a:cubicBezTo>
                  <a:cubicBezTo>
                    <a:pt x="15" y="52"/>
                    <a:pt x="29" y="52"/>
                    <a:pt x="45" y="50"/>
                  </a:cubicBezTo>
                  <a:cubicBezTo>
                    <a:pt x="53" y="49"/>
                    <a:pt x="61" y="48"/>
                    <a:pt x="69" y="47"/>
                  </a:cubicBezTo>
                  <a:cubicBezTo>
                    <a:pt x="76" y="45"/>
                    <a:pt x="84" y="43"/>
                    <a:pt x="90" y="41"/>
                  </a:cubicBezTo>
                  <a:cubicBezTo>
                    <a:pt x="90" y="41"/>
                    <a:pt x="90" y="41"/>
                    <a:pt x="90" y="41"/>
                  </a:cubicBezTo>
                  <a:cubicBezTo>
                    <a:pt x="90" y="41"/>
                    <a:pt x="90" y="41"/>
                    <a:pt x="90" y="41"/>
                  </a:cubicBezTo>
                  <a:cubicBezTo>
                    <a:pt x="90" y="41"/>
                    <a:pt x="90" y="41"/>
                    <a:pt x="90" y="41"/>
                  </a:cubicBezTo>
                  <a:cubicBezTo>
                    <a:pt x="95" y="39"/>
                    <a:pt x="98" y="37"/>
                    <a:pt x="102" y="36"/>
                  </a:cubicBezTo>
                  <a:cubicBezTo>
                    <a:pt x="104" y="34"/>
                    <a:pt x="106" y="33"/>
                    <a:pt x="108" y="32"/>
                  </a:cubicBezTo>
                  <a:cubicBezTo>
                    <a:pt x="110" y="30"/>
                    <a:pt x="112" y="27"/>
                    <a:pt x="113" y="24"/>
                  </a:cubicBezTo>
                  <a:cubicBezTo>
                    <a:pt x="115" y="22"/>
                    <a:pt x="115" y="19"/>
                    <a:pt x="116" y="15"/>
                  </a:cubicBezTo>
                  <a:cubicBezTo>
                    <a:pt x="116" y="14"/>
                    <a:pt x="116" y="14"/>
                    <a:pt x="116" y="14"/>
                  </a:cubicBezTo>
                  <a:cubicBezTo>
                    <a:pt x="116" y="13"/>
                    <a:pt x="115" y="12"/>
                    <a:pt x="114" y="12"/>
                  </a:cubicBezTo>
                  <a:close/>
                  <a:moveTo>
                    <a:pt x="125" y="8"/>
                  </a:moveTo>
                  <a:cubicBezTo>
                    <a:pt x="123" y="5"/>
                    <a:pt x="121" y="3"/>
                    <a:pt x="119" y="2"/>
                  </a:cubicBezTo>
                  <a:cubicBezTo>
                    <a:pt x="117" y="1"/>
                    <a:pt x="115" y="0"/>
                    <a:pt x="113" y="0"/>
                  </a:cubicBezTo>
                  <a:cubicBezTo>
                    <a:pt x="113" y="0"/>
                    <a:pt x="113" y="0"/>
                    <a:pt x="113" y="0"/>
                  </a:cubicBezTo>
                  <a:cubicBezTo>
                    <a:pt x="111" y="0"/>
                    <a:pt x="109" y="1"/>
                    <a:pt x="108" y="2"/>
                  </a:cubicBezTo>
                  <a:cubicBezTo>
                    <a:pt x="105" y="3"/>
                    <a:pt x="104" y="5"/>
                    <a:pt x="103" y="7"/>
                  </a:cubicBezTo>
                  <a:cubicBezTo>
                    <a:pt x="102" y="7"/>
                    <a:pt x="101" y="8"/>
                    <a:pt x="101" y="9"/>
                  </a:cubicBezTo>
                  <a:cubicBezTo>
                    <a:pt x="101" y="9"/>
                    <a:pt x="101" y="9"/>
                    <a:pt x="101" y="9"/>
                  </a:cubicBezTo>
                  <a:cubicBezTo>
                    <a:pt x="101" y="9"/>
                    <a:pt x="101" y="9"/>
                    <a:pt x="101" y="9"/>
                  </a:cubicBezTo>
                  <a:cubicBezTo>
                    <a:pt x="100" y="10"/>
                    <a:pt x="100" y="10"/>
                    <a:pt x="100" y="11"/>
                  </a:cubicBezTo>
                  <a:cubicBezTo>
                    <a:pt x="100" y="12"/>
                    <a:pt x="101" y="13"/>
                    <a:pt x="102" y="13"/>
                  </a:cubicBezTo>
                  <a:cubicBezTo>
                    <a:pt x="102" y="13"/>
                    <a:pt x="103" y="13"/>
                    <a:pt x="103" y="13"/>
                  </a:cubicBezTo>
                  <a:cubicBezTo>
                    <a:pt x="104" y="13"/>
                    <a:pt x="104" y="13"/>
                    <a:pt x="105" y="13"/>
                  </a:cubicBezTo>
                  <a:cubicBezTo>
                    <a:pt x="105" y="13"/>
                    <a:pt x="105" y="13"/>
                    <a:pt x="105" y="13"/>
                  </a:cubicBezTo>
                  <a:cubicBezTo>
                    <a:pt x="105" y="12"/>
                    <a:pt x="105" y="12"/>
                    <a:pt x="105" y="12"/>
                  </a:cubicBezTo>
                  <a:cubicBezTo>
                    <a:pt x="106" y="11"/>
                    <a:pt x="106" y="11"/>
                    <a:pt x="106" y="11"/>
                  </a:cubicBezTo>
                  <a:cubicBezTo>
                    <a:pt x="106" y="11"/>
                    <a:pt x="107" y="10"/>
                    <a:pt x="108" y="9"/>
                  </a:cubicBezTo>
                  <a:cubicBezTo>
                    <a:pt x="108" y="8"/>
                    <a:pt x="109" y="7"/>
                    <a:pt x="110" y="6"/>
                  </a:cubicBezTo>
                  <a:cubicBezTo>
                    <a:pt x="111" y="6"/>
                    <a:pt x="112" y="5"/>
                    <a:pt x="113" y="5"/>
                  </a:cubicBezTo>
                  <a:cubicBezTo>
                    <a:pt x="114" y="5"/>
                    <a:pt x="115" y="6"/>
                    <a:pt x="117" y="6"/>
                  </a:cubicBezTo>
                  <a:cubicBezTo>
                    <a:pt x="118" y="7"/>
                    <a:pt x="119" y="9"/>
                    <a:pt x="121" y="11"/>
                  </a:cubicBezTo>
                  <a:cubicBezTo>
                    <a:pt x="122" y="12"/>
                    <a:pt x="122" y="12"/>
                    <a:pt x="123" y="12"/>
                  </a:cubicBezTo>
                  <a:cubicBezTo>
                    <a:pt x="124" y="12"/>
                    <a:pt x="124" y="12"/>
                    <a:pt x="125" y="12"/>
                  </a:cubicBezTo>
                  <a:cubicBezTo>
                    <a:pt x="125" y="11"/>
                    <a:pt x="126" y="10"/>
                    <a:pt x="126" y="9"/>
                  </a:cubicBezTo>
                  <a:cubicBezTo>
                    <a:pt x="126" y="9"/>
                    <a:pt x="125" y="8"/>
                    <a:pt x="125"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9" name="Oval 1654"/>
            <p:cNvSpPr>
              <a:spLocks noChangeArrowheads="1"/>
            </p:cNvSpPr>
            <p:nvPr/>
          </p:nvSpPr>
          <p:spPr bwMode="auto">
            <a:xfrm>
              <a:off x="5491163" y="4229101"/>
              <a:ext cx="61913" cy="603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0" name="Freeform 1655"/>
            <p:cNvSpPr/>
            <p:nvPr/>
          </p:nvSpPr>
          <p:spPr bwMode="auto">
            <a:xfrm>
              <a:off x="5524501" y="4276726"/>
              <a:ext cx="38100" cy="25400"/>
            </a:xfrm>
            <a:custGeom>
              <a:avLst/>
              <a:gdLst>
                <a:gd name="T0" fmla="*/ 37 w 72"/>
                <a:gd name="T1" fmla="*/ 7 h 49"/>
                <a:gd name="T2" fmla="*/ 21 w 72"/>
                <a:gd name="T3" fmla="*/ 19 h 49"/>
                <a:gd name="T4" fmla="*/ 21 w 72"/>
                <a:gd name="T5" fmla="*/ 43 h 49"/>
                <a:gd name="T6" fmla="*/ 70 w 72"/>
                <a:gd name="T7" fmla="*/ 27 h 49"/>
                <a:gd name="T8" fmla="*/ 62 w 72"/>
                <a:gd name="T9" fmla="*/ 0 h 49"/>
                <a:gd name="T10" fmla="*/ 37 w 72"/>
                <a:gd name="T11" fmla="*/ 7 h 49"/>
              </a:gdLst>
              <a:ahLst/>
              <a:cxnLst>
                <a:cxn ang="0">
                  <a:pos x="T0" y="T1"/>
                </a:cxn>
                <a:cxn ang="0">
                  <a:pos x="T2" y="T3"/>
                </a:cxn>
                <a:cxn ang="0">
                  <a:pos x="T4" y="T5"/>
                </a:cxn>
                <a:cxn ang="0">
                  <a:pos x="T6" y="T7"/>
                </a:cxn>
                <a:cxn ang="0">
                  <a:pos x="T8" y="T9"/>
                </a:cxn>
                <a:cxn ang="0">
                  <a:pos x="T10" y="T11"/>
                </a:cxn>
              </a:cxnLst>
              <a:rect l="0" t="0" r="r" b="b"/>
              <a:pathLst>
                <a:path w="72" h="49">
                  <a:moveTo>
                    <a:pt x="37" y="7"/>
                  </a:moveTo>
                  <a:cubicBezTo>
                    <a:pt x="37" y="7"/>
                    <a:pt x="33" y="19"/>
                    <a:pt x="21" y="19"/>
                  </a:cubicBezTo>
                  <a:cubicBezTo>
                    <a:pt x="8" y="19"/>
                    <a:pt x="0" y="38"/>
                    <a:pt x="21" y="43"/>
                  </a:cubicBezTo>
                  <a:cubicBezTo>
                    <a:pt x="43" y="49"/>
                    <a:pt x="68" y="40"/>
                    <a:pt x="70" y="27"/>
                  </a:cubicBezTo>
                  <a:cubicBezTo>
                    <a:pt x="72" y="13"/>
                    <a:pt x="62" y="0"/>
                    <a:pt x="62" y="0"/>
                  </a:cubicBezTo>
                  <a:lnTo>
                    <a:pt x="37" y="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1" name="Freeform 1656"/>
            <p:cNvSpPr/>
            <p:nvPr/>
          </p:nvSpPr>
          <p:spPr bwMode="auto">
            <a:xfrm>
              <a:off x="5529263" y="4279901"/>
              <a:ext cx="31750" cy="19050"/>
            </a:xfrm>
            <a:custGeom>
              <a:avLst/>
              <a:gdLst>
                <a:gd name="T0" fmla="*/ 31 w 59"/>
                <a:gd name="T1" fmla="*/ 3 h 37"/>
                <a:gd name="T2" fmla="*/ 21 w 59"/>
                <a:gd name="T3" fmla="*/ 14 h 37"/>
                <a:gd name="T4" fmla="*/ 3 w 59"/>
                <a:gd name="T5" fmla="*/ 23 h 37"/>
                <a:gd name="T6" fmla="*/ 28 w 59"/>
                <a:gd name="T7" fmla="*/ 37 h 37"/>
                <a:gd name="T8" fmla="*/ 59 w 59"/>
                <a:gd name="T9" fmla="*/ 20 h 37"/>
                <a:gd name="T10" fmla="*/ 52 w 59"/>
                <a:gd name="T11" fmla="*/ 0 h 37"/>
                <a:gd name="T12" fmla="*/ 31 w 59"/>
                <a:gd name="T13" fmla="*/ 3 h 37"/>
              </a:gdLst>
              <a:ahLst/>
              <a:cxnLst>
                <a:cxn ang="0">
                  <a:pos x="T0" y="T1"/>
                </a:cxn>
                <a:cxn ang="0">
                  <a:pos x="T2" y="T3"/>
                </a:cxn>
                <a:cxn ang="0">
                  <a:pos x="T4" y="T5"/>
                </a:cxn>
                <a:cxn ang="0">
                  <a:pos x="T6" y="T7"/>
                </a:cxn>
                <a:cxn ang="0">
                  <a:pos x="T8" y="T9"/>
                </a:cxn>
                <a:cxn ang="0">
                  <a:pos x="T10" y="T11"/>
                </a:cxn>
                <a:cxn ang="0">
                  <a:pos x="T12" y="T13"/>
                </a:cxn>
              </a:cxnLst>
              <a:rect l="0" t="0" r="r" b="b"/>
              <a:pathLst>
                <a:path w="59" h="37">
                  <a:moveTo>
                    <a:pt x="31" y="3"/>
                  </a:moveTo>
                  <a:cubicBezTo>
                    <a:pt x="31" y="3"/>
                    <a:pt x="28" y="11"/>
                    <a:pt x="21" y="14"/>
                  </a:cubicBezTo>
                  <a:cubicBezTo>
                    <a:pt x="14" y="16"/>
                    <a:pt x="6" y="15"/>
                    <a:pt x="3" y="23"/>
                  </a:cubicBezTo>
                  <a:cubicBezTo>
                    <a:pt x="0" y="30"/>
                    <a:pt x="13" y="37"/>
                    <a:pt x="28" y="37"/>
                  </a:cubicBezTo>
                  <a:cubicBezTo>
                    <a:pt x="42" y="37"/>
                    <a:pt x="59" y="29"/>
                    <a:pt x="59" y="20"/>
                  </a:cubicBezTo>
                  <a:cubicBezTo>
                    <a:pt x="59" y="11"/>
                    <a:pt x="54" y="2"/>
                    <a:pt x="52" y="0"/>
                  </a:cubicBezTo>
                  <a:cubicBezTo>
                    <a:pt x="41" y="2"/>
                    <a:pt x="31" y="3"/>
                    <a:pt x="31" y="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2" name="Freeform 1657"/>
            <p:cNvSpPr/>
            <p:nvPr/>
          </p:nvSpPr>
          <p:spPr bwMode="auto">
            <a:xfrm>
              <a:off x="5530851" y="4254501"/>
              <a:ext cx="34925" cy="26988"/>
            </a:xfrm>
            <a:custGeom>
              <a:avLst/>
              <a:gdLst>
                <a:gd name="T0" fmla="*/ 19 w 65"/>
                <a:gd name="T1" fmla="*/ 7 h 52"/>
                <a:gd name="T2" fmla="*/ 0 w 65"/>
                <a:gd name="T3" fmla="*/ 29 h 52"/>
                <a:gd name="T4" fmla="*/ 27 w 65"/>
                <a:gd name="T5" fmla="*/ 50 h 52"/>
                <a:gd name="T6" fmla="*/ 63 w 65"/>
                <a:gd name="T7" fmla="*/ 24 h 52"/>
                <a:gd name="T8" fmla="*/ 44 w 65"/>
                <a:gd name="T9" fmla="*/ 0 h 52"/>
                <a:gd name="T10" fmla="*/ 19 w 65"/>
                <a:gd name="T11" fmla="*/ 7 h 52"/>
              </a:gdLst>
              <a:ahLst/>
              <a:cxnLst>
                <a:cxn ang="0">
                  <a:pos x="T0" y="T1"/>
                </a:cxn>
                <a:cxn ang="0">
                  <a:pos x="T2" y="T3"/>
                </a:cxn>
                <a:cxn ang="0">
                  <a:pos x="T4" y="T5"/>
                </a:cxn>
                <a:cxn ang="0">
                  <a:pos x="T6" y="T7"/>
                </a:cxn>
                <a:cxn ang="0">
                  <a:pos x="T8" y="T9"/>
                </a:cxn>
                <a:cxn ang="0">
                  <a:pos x="T10" y="T11"/>
                </a:cxn>
              </a:cxnLst>
              <a:rect l="0" t="0" r="r" b="b"/>
              <a:pathLst>
                <a:path w="65" h="52">
                  <a:moveTo>
                    <a:pt x="19" y="7"/>
                  </a:moveTo>
                  <a:cubicBezTo>
                    <a:pt x="19" y="7"/>
                    <a:pt x="0" y="13"/>
                    <a:pt x="0" y="29"/>
                  </a:cubicBezTo>
                  <a:cubicBezTo>
                    <a:pt x="0" y="45"/>
                    <a:pt x="4" y="48"/>
                    <a:pt x="27" y="50"/>
                  </a:cubicBezTo>
                  <a:cubicBezTo>
                    <a:pt x="49" y="52"/>
                    <a:pt x="61" y="38"/>
                    <a:pt x="63" y="24"/>
                  </a:cubicBezTo>
                  <a:cubicBezTo>
                    <a:pt x="65" y="11"/>
                    <a:pt x="60" y="0"/>
                    <a:pt x="44" y="0"/>
                  </a:cubicBezTo>
                  <a:cubicBezTo>
                    <a:pt x="28" y="0"/>
                    <a:pt x="19" y="7"/>
                    <a:pt x="19"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3" name="Freeform 1658"/>
            <p:cNvSpPr/>
            <p:nvPr/>
          </p:nvSpPr>
          <p:spPr bwMode="auto">
            <a:xfrm>
              <a:off x="5532438" y="4256089"/>
              <a:ext cx="31750" cy="23813"/>
            </a:xfrm>
            <a:custGeom>
              <a:avLst/>
              <a:gdLst>
                <a:gd name="T0" fmla="*/ 16 w 59"/>
                <a:gd name="T1" fmla="*/ 5 h 45"/>
                <a:gd name="T2" fmla="*/ 0 w 59"/>
                <a:gd name="T3" fmla="*/ 25 h 45"/>
                <a:gd name="T4" fmla="*/ 24 w 59"/>
                <a:gd name="T5" fmla="*/ 44 h 45"/>
                <a:gd name="T6" fmla="*/ 57 w 59"/>
                <a:gd name="T7" fmla="*/ 21 h 45"/>
                <a:gd name="T8" fmla="*/ 40 w 59"/>
                <a:gd name="T9" fmla="*/ 0 h 45"/>
                <a:gd name="T10" fmla="*/ 16 w 59"/>
                <a:gd name="T11" fmla="*/ 5 h 45"/>
              </a:gdLst>
              <a:ahLst/>
              <a:cxnLst>
                <a:cxn ang="0">
                  <a:pos x="T0" y="T1"/>
                </a:cxn>
                <a:cxn ang="0">
                  <a:pos x="T2" y="T3"/>
                </a:cxn>
                <a:cxn ang="0">
                  <a:pos x="T4" y="T5"/>
                </a:cxn>
                <a:cxn ang="0">
                  <a:pos x="T6" y="T7"/>
                </a:cxn>
                <a:cxn ang="0">
                  <a:pos x="T8" y="T9"/>
                </a:cxn>
                <a:cxn ang="0">
                  <a:pos x="T10" y="T11"/>
                </a:cxn>
              </a:cxnLst>
              <a:rect l="0" t="0" r="r" b="b"/>
              <a:pathLst>
                <a:path w="59" h="45">
                  <a:moveTo>
                    <a:pt x="16" y="5"/>
                  </a:moveTo>
                  <a:cubicBezTo>
                    <a:pt x="7" y="10"/>
                    <a:pt x="0" y="16"/>
                    <a:pt x="0" y="25"/>
                  </a:cubicBezTo>
                  <a:cubicBezTo>
                    <a:pt x="0" y="39"/>
                    <a:pt x="4" y="42"/>
                    <a:pt x="24" y="44"/>
                  </a:cubicBezTo>
                  <a:cubicBezTo>
                    <a:pt x="45" y="45"/>
                    <a:pt x="55" y="33"/>
                    <a:pt x="57" y="21"/>
                  </a:cubicBezTo>
                  <a:cubicBezTo>
                    <a:pt x="59" y="10"/>
                    <a:pt x="54" y="0"/>
                    <a:pt x="40" y="0"/>
                  </a:cubicBezTo>
                  <a:cubicBezTo>
                    <a:pt x="33" y="0"/>
                    <a:pt x="24" y="2"/>
                    <a:pt x="16"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4" name="Freeform 1659"/>
            <p:cNvSpPr>
              <a:spLocks noEditPoints="1"/>
            </p:cNvSpPr>
            <p:nvPr/>
          </p:nvSpPr>
          <p:spPr bwMode="auto">
            <a:xfrm>
              <a:off x="5519738" y="4225926"/>
              <a:ext cx="33338" cy="63500"/>
            </a:xfrm>
            <a:custGeom>
              <a:avLst/>
              <a:gdLst>
                <a:gd name="T0" fmla="*/ 2 w 62"/>
                <a:gd name="T1" fmla="*/ 105 h 119"/>
                <a:gd name="T2" fmla="*/ 35 w 62"/>
                <a:gd name="T3" fmla="*/ 99 h 119"/>
                <a:gd name="T4" fmla="*/ 46 w 62"/>
                <a:gd name="T5" fmla="*/ 85 h 119"/>
                <a:gd name="T6" fmla="*/ 47 w 62"/>
                <a:gd name="T7" fmla="*/ 71 h 119"/>
                <a:gd name="T8" fmla="*/ 46 w 62"/>
                <a:gd name="T9" fmla="*/ 38 h 119"/>
                <a:gd name="T10" fmla="*/ 43 w 62"/>
                <a:gd name="T11" fmla="*/ 26 h 119"/>
                <a:gd name="T12" fmla="*/ 35 w 62"/>
                <a:gd name="T13" fmla="*/ 19 h 119"/>
                <a:gd name="T14" fmla="*/ 12 w 62"/>
                <a:gd name="T15" fmla="*/ 15 h 119"/>
                <a:gd name="T16" fmla="*/ 2 w 62"/>
                <a:gd name="T17" fmla="*/ 16 h 119"/>
                <a:gd name="T18" fmla="*/ 2 w 62"/>
                <a:gd name="T19" fmla="*/ 16 h 119"/>
                <a:gd name="T20" fmla="*/ 0 w 62"/>
                <a:gd name="T21" fmla="*/ 1 h 119"/>
                <a:gd name="T22" fmla="*/ 12 w 62"/>
                <a:gd name="T23" fmla="*/ 0 h 119"/>
                <a:gd name="T24" fmla="*/ 34 w 62"/>
                <a:gd name="T25" fmla="*/ 3 h 119"/>
                <a:gd name="T26" fmla="*/ 55 w 62"/>
                <a:gd name="T27" fmla="*/ 18 h 119"/>
                <a:gd name="T28" fmla="*/ 61 w 62"/>
                <a:gd name="T29" fmla="*/ 38 h 119"/>
                <a:gd name="T30" fmla="*/ 62 w 62"/>
                <a:gd name="T31" fmla="*/ 71 h 119"/>
                <a:gd name="T32" fmla="*/ 57 w 62"/>
                <a:gd name="T33" fmla="*/ 98 h 119"/>
                <a:gd name="T34" fmla="*/ 32 w 62"/>
                <a:gd name="T35" fmla="*/ 116 h 119"/>
                <a:gd name="T36" fmla="*/ 2 w 62"/>
                <a:gd name="T37" fmla="*/ 119 h 119"/>
                <a:gd name="T38" fmla="*/ 2 w 62"/>
                <a:gd name="T39" fmla="*/ 105 h 119"/>
                <a:gd name="T40" fmla="*/ 2 w 62"/>
                <a:gd name="T41" fmla="*/ 16 h 119"/>
                <a:gd name="T42" fmla="*/ 2 w 62"/>
                <a:gd name="T43" fmla="*/ 16 h 119"/>
                <a:gd name="T44" fmla="*/ 2 w 62"/>
                <a:gd name="T45"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119">
                  <a:moveTo>
                    <a:pt x="2" y="105"/>
                  </a:moveTo>
                  <a:cubicBezTo>
                    <a:pt x="19" y="105"/>
                    <a:pt x="29" y="102"/>
                    <a:pt x="35" y="99"/>
                  </a:cubicBezTo>
                  <a:cubicBezTo>
                    <a:pt x="41" y="95"/>
                    <a:pt x="44" y="91"/>
                    <a:pt x="46" y="85"/>
                  </a:cubicBezTo>
                  <a:cubicBezTo>
                    <a:pt x="47" y="81"/>
                    <a:pt x="47" y="76"/>
                    <a:pt x="47" y="71"/>
                  </a:cubicBezTo>
                  <a:cubicBezTo>
                    <a:pt x="47" y="61"/>
                    <a:pt x="46" y="50"/>
                    <a:pt x="46" y="38"/>
                  </a:cubicBezTo>
                  <a:cubicBezTo>
                    <a:pt x="46" y="33"/>
                    <a:pt x="45" y="29"/>
                    <a:pt x="43" y="26"/>
                  </a:cubicBezTo>
                  <a:cubicBezTo>
                    <a:pt x="41" y="23"/>
                    <a:pt x="38" y="21"/>
                    <a:pt x="35" y="19"/>
                  </a:cubicBezTo>
                  <a:cubicBezTo>
                    <a:pt x="28" y="16"/>
                    <a:pt x="19" y="15"/>
                    <a:pt x="12" y="15"/>
                  </a:cubicBezTo>
                  <a:cubicBezTo>
                    <a:pt x="7" y="15"/>
                    <a:pt x="3" y="15"/>
                    <a:pt x="2" y="16"/>
                  </a:cubicBezTo>
                  <a:cubicBezTo>
                    <a:pt x="2" y="16"/>
                    <a:pt x="2" y="16"/>
                    <a:pt x="2" y="16"/>
                  </a:cubicBezTo>
                  <a:cubicBezTo>
                    <a:pt x="0" y="1"/>
                    <a:pt x="0" y="1"/>
                    <a:pt x="0" y="1"/>
                  </a:cubicBezTo>
                  <a:cubicBezTo>
                    <a:pt x="0" y="1"/>
                    <a:pt x="5" y="0"/>
                    <a:pt x="12" y="0"/>
                  </a:cubicBezTo>
                  <a:cubicBezTo>
                    <a:pt x="18" y="0"/>
                    <a:pt x="26" y="1"/>
                    <a:pt x="34" y="3"/>
                  </a:cubicBezTo>
                  <a:cubicBezTo>
                    <a:pt x="42" y="5"/>
                    <a:pt x="50" y="10"/>
                    <a:pt x="55" y="18"/>
                  </a:cubicBezTo>
                  <a:cubicBezTo>
                    <a:pt x="59" y="23"/>
                    <a:pt x="61" y="30"/>
                    <a:pt x="61" y="38"/>
                  </a:cubicBezTo>
                  <a:cubicBezTo>
                    <a:pt x="61" y="49"/>
                    <a:pt x="62" y="60"/>
                    <a:pt x="62" y="71"/>
                  </a:cubicBezTo>
                  <a:cubicBezTo>
                    <a:pt x="62" y="80"/>
                    <a:pt x="61" y="89"/>
                    <a:pt x="57" y="98"/>
                  </a:cubicBezTo>
                  <a:cubicBezTo>
                    <a:pt x="52" y="106"/>
                    <a:pt x="44" y="113"/>
                    <a:pt x="32" y="116"/>
                  </a:cubicBezTo>
                  <a:cubicBezTo>
                    <a:pt x="24" y="118"/>
                    <a:pt x="14" y="119"/>
                    <a:pt x="2" y="119"/>
                  </a:cubicBezTo>
                  <a:lnTo>
                    <a:pt x="2" y="105"/>
                  </a:lnTo>
                  <a:close/>
                  <a:moveTo>
                    <a:pt x="2" y="16"/>
                  </a:moveTo>
                  <a:cubicBezTo>
                    <a:pt x="2" y="16"/>
                    <a:pt x="2" y="16"/>
                    <a:pt x="2" y="16"/>
                  </a:cubicBezTo>
                  <a:cubicBezTo>
                    <a:pt x="2" y="16"/>
                    <a:pt x="2" y="16"/>
                    <a:pt x="2" y="1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5" name="Freeform 1660"/>
            <p:cNvSpPr/>
            <p:nvPr/>
          </p:nvSpPr>
          <p:spPr bwMode="auto">
            <a:xfrm>
              <a:off x="5468938" y="4211639"/>
              <a:ext cx="58738" cy="15875"/>
            </a:xfrm>
            <a:custGeom>
              <a:avLst/>
              <a:gdLst>
                <a:gd name="T0" fmla="*/ 0 w 111"/>
                <a:gd name="T1" fmla="*/ 9 h 29"/>
                <a:gd name="T2" fmla="*/ 111 w 111"/>
                <a:gd name="T3" fmla="*/ 9 h 29"/>
                <a:gd name="T4" fmla="*/ 0 w 111"/>
                <a:gd name="T5" fmla="*/ 9 h 29"/>
              </a:gdLst>
              <a:ahLst/>
              <a:cxnLst>
                <a:cxn ang="0">
                  <a:pos x="T0" y="T1"/>
                </a:cxn>
                <a:cxn ang="0">
                  <a:pos x="T2" y="T3"/>
                </a:cxn>
                <a:cxn ang="0">
                  <a:pos x="T4" y="T5"/>
                </a:cxn>
              </a:cxnLst>
              <a:rect l="0" t="0" r="r" b="b"/>
              <a:pathLst>
                <a:path w="111" h="29">
                  <a:moveTo>
                    <a:pt x="0" y="9"/>
                  </a:moveTo>
                  <a:cubicBezTo>
                    <a:pt x="0" y="9"/>
                    <a:pt x="50" y="0"/>
                    <a:pt x="111" y="9"/>
                  </a:cubicBezTo>
                  <a:cubicBezTo>
                    <a:pt x="90" y="29"/>
                    <a:pt x="12" y="25"/>
                    <a:pt x="0" y="9"/>
                  </a:cubicBezTo>
                  <a:close/>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6" name="Freeform 1661"/>
            <p:cNvSpPr/>
            <p:nvPr/>
          </p:nvSpPr>
          <p:spPr bwMode="auto">
            <a:xfrm>
              <a:off x="5468938" y="4216401"/>
              <a:ext cx="58738" cy="85725"/>
            </a:xfrm>
            <a:custGeom>
              <a:avLst/>
              <a:gdLst>
                <a:gd name="T0" fmla="*/ 111 w 111"/>
                <a:gd name="T1" fmla="*/ 0 h 161"/>
                <a:gd name="T2" fmla="*/ 111 w 111"/>
                <a:gd name="T3" fmla="*/ 150 h 161"/>
                <a:gd name="T4" fmla="*/ 0 w 111"/>
                <a:gd name="T5" fmla="*/ 150 h 161"/>
                <a:gd name="T6" fmla="*/ 0 w 111"/>
                <a:gd name="T7" fmla="*/ 0 h 161"/>
                <a:gd name="T8" fmla="*/ 111 w 111"/>
                <a:gd name="T9" fmla="*/ 0 h 161"/>
              </a:gdLst>
              <a:ahLst/>
              <a:cxnLst>
                <a:cxn ang="0">
                  <a:pos x="T0" y="T1"/>
                </a:cxn>
                <a:cxn ang="0">
                  <a:pos x="T2" y="T3"/>
                </a:cxn>
                <a:cxn ang="0">
                  <a:pos x="T4" y="T5"/>
                </a:cxn>
                <a:cxn ang="0">
                  <a:pos x="T6" y="T7"/>
                </a:cxn>
                <a:cxn ang="0">
                  <a:pos x="T8" y="T9"/>
                </a:cxn>
              </a:cxnLst>
              <a:rect l="0" t="0" r="r" b="b"/>
              <a:pathLst>
                <a:path w="111" h="161">
                  <a:moveTo>
                    <a:pt x="111" y="0"/>
                  </a:moveTo>
                  <a:cubicBezTo>
                    <a:pt x="111" y="150"/>
                    <a:pt x="111" y="150"/>
                    <a:pt x="111" y="150"/>
                  </a:cubicBezTo>
                  <a:cubicBezTo>
                    <a:pt x="58" y="161"/>
                    <a:pt x="0" y="150"/>
                    <a:pt x="0" y="150"/>
                  </a:cubicBezTo>
                  <a:cubicBezTo>
                    <a:pt x="0" y="0"/>
                    <a:pt x="0" y="0"/>
                    <a:pt x="0" y="0"/>
                  </a:cubicBezTo>
                  <a:cubicBezTo>
                    <a:pt x="0" y="0"/>
                    <a:pt x="50" y="9"/>
                    <a:pt x="111" y="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7" name="Freeform 1662"/>
            <p:cNvSpPr/>
            <p:nvPr/>
          </p:nvSpPr>
          <p:spPr bwMode="auto">
            <a:xfrm>
              <a:off x="5473701" y="4281489"/>
              <a:ext cx="9525" cy="12700"/>
            </a:xfrm>
            <a:custGeom>
              <a:avLst/>
              <a:gdLst>
                <a:gd name="T0" fmla="*/ 16 w 18"/>
                <a:gd name="T1" fmla="*/ 18 h 24"/>
                <a:gd name="T2" fmla="*/ 16 w 18"/>
                <a:gd name="T3" fmla="*/ 18 h 24"/>
                <a:gd name="T4" fmla="*/ 14 w 18"/>
                <a:gd name="T5" fmla="*/ 22 h 24"/>
                <a:gd name="T6" fmla="*/ 13 w 18"/>
                <a:gd name="T7" fmla="*/ 23 h 24"/>
                <a:gd name="T8" fmla="*/ 11 w 18"/>
                <a:gd name="T9" fmla="*/ 24 h 24"/>
                <a:gd name="T10" fmla="*/ 9 w 18"/>
                <a:gd name="T11" fmla="*/ 24 h 24"/>
                <a:gd name="T12" fmla="*/ 7 w 18"/>
                <a:gd name="T13" fmla="*/ 24 h 24"/>
                <a:gd name="T14" fmla="*/ 4 w 18"/>
                <a:gd name="T15" fmla="*/ 23 h 24"/>
                <a:gd name="T16" fmla="*/ 3 w 18"/>
                <a:gd name="T17" fmla="*/ 22 h 24"/>
                <a:gd name="T18" fmla="*/ 2 w 18"/>
                <a:gd name="T19" fmla="*/ 21 h 24"/>
                <a:gd name="T20" fmla="*/ 1 w 18"/>
                <a:gd name="T21" fmla="*/ 19 h 24"/>
                <a:gd name="T22" fmla="*/ 1 w 18"/>
                <a:gd name="T23" fmla="*/ 15 h 24"/>
                <a:gd name="T24" fmla="*/ 3 w 18"/>
                <a:gd name="T25" fmla="*/ 6 h 24"/>
                <a:gd name="T26" fmla="*/ 4 w 18"/>
                <a:gd name="T27" fmla="*/ 3 h 24"/>
                <a:gd name="T28" fmla="*/ 5 w 18"/>
                <a:gd name="T29" fmla="*/ 2 h 24"/>
                <a:gd name="T30" fmla="*/ 7 w 18"/>
                <a:gd name="T31" fmla="*/ 1 h 24"/>
                <a:gd name="T32" fmla="*/ 9 w 18"/>
                <a:gd name="T33" fmla="*/ 0 h 24"/>
                <a:gd name="T34" fmla="*/ 12 w 18"/>
                <a:gd name="T35" fmla="*/ 1 h 24"/>
                <a:gd name="T36" fmla="*/ 14 w 18"/>
                <a:gd name="T37" fmla="*/ 1 h 24"/>
                <a:gd name="T38" fmla="*/ 16 w 18"/>
                <a:gd name="T39" fmla="*/ 3 h 24"/>
                <a:gd name="T40" fmla="*/ 17 w 18"/>
                <a:gd name="T41" fmla="*/ 4 h 24"/>
                <a:gd name="T42" fmla="*/ 17 w 18"/>
                <a:gd name="T43" fmla="*/ 6 h 24"/>
                <a:gd name="T44" fmla="*/ 18 w 18"/>
                <a:gd name="T45" fmla="*/ 9 h 24"/>
                <a:gd name="T46" fmla="*/ 18 w 18"/>
                <a:gd name="T47" fmla="*/ 10 h 24"/>
                <a:gd name="T48" fmla="*/ 15 w 18"/>
                <a:gd name="T49" fmla="*/ 9 h 24"/>
                <a:gd name="T50" fmla="*/ 15 w 18"/>
                <a:gd name="T51" fmla="*/ 9 h 24"/>
                <a:gd name="T52" fmla="*/ 15 w 18"/>
                <a:gd name="T53" fmla="*/ 7 h 24"/>
                <a:gd name="T54" fmla="*/ 15 w 18"/>
                <a:gd name="T55" fmla="*/ 6 h 24"/>
                <a:gd name="T56" fmla="*/ 14 w 18"/>
                <a:gd name="T57" fmla="*/ 5 h 24"/>
                <a:gd name="T58" fmla="*/ 13 w 18"/>
                <a:gd name="T59" fmla="*/ 5 h 24"/>
                <a:gd name="T60" fmla="*/ 11 w 18"/>
                <a:gd name="T61" fmla="*/ 4 h 24"/>
                <a:gd name="T62" fmla="*/ 9 w 18"/>
                <a:gd name="T63" fmla="*/ 4 h 24"/>
                <a:gd name="T64" fmla="*/ 8 w 18"/>
                <a:gd name="T65" fmla="*/ 4 h 24"/>
                <a:gd name="T66" fmla="*/ 7 w 18"/>
                <a:gd name="T67" fmla="*/ 5 h 24"/>
                <a:gd name="T68" fmla="*/ 6 w 18"/>
                <a:gd name="T69" fmla="*/ 5 h 24"/>
                <a:gd name="T70" fmla="*/ 5 w 18"/>
                <a:gd name="T71" fmla="*/ 7 h 24"/>
                <a:gd name="T72" fmla="*/ 4 w 18"/>
                <a:gd name="T73" fmla="*/ 16 h 24"/>
                <a:gd name="T74" fmla="*/ 3 w 18"/>
                <a:gd name="T75" fmla="*/ 17 h 24"/>
                <a:gd name="T76" fmla="*/ 4 w 18"/>
                <a:gd name="T77" fmla="*/ 19 h 24"/>
                <a:gd name="T78" fmla="*/ 4 w 18"/>
                <a:gd name="T79" fmla="*/ 19 h 24"/>
                <a:gd name="T80" fmla="*/ 5 w 18"/>
                <a:gd name="T81" fmla="*/ 20 h 24"/>
                <a:gd name="T82" fmla="*/ 7 w 18"/>
                <a:gd name="T83" fmla="*/ 21 h 24"/>
                <a:gd name="T84" fmla="*/ 10 w 18"/>
                <a:gd name="T85" fmla="*/ 21 h 24"/>
                <a:gd name="T86" fmla="*/ 11 w 18"/>
                <a:gd name="T87" fmla="*/ 21 h 24"/>
                <a:gd name="T88" fmla="*/ 12 w 18"/>
                <a:gd name="T89" fmla="*/ 20 h 24"/>
                <a:gd name="T90" fmla="*/ 13 w 18"/>
                <a:gd name="T91" fmla="*/ 19 h 24"/>
                <a:gd name="T92" fmla="*/ 13 w 18"/>
                <a:gd name="T93" fmla="*/ 18 h 24"/>
                <a:gd name="T94" fmla="*/ 13 w 18"/>
                <a:gd name="T95" fmla="*/ 17 h 24"/>
                <a:gd name="T96" fmla="*/ 16 w 18"/>
                <a:gd name="T9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24">
                  <a:moveTo>
                    <a:pt x="16" y="18"/>
                  </a:moveTo>
                  <a:cubicBezTo>
                    <a:pt x="16" y="18"/>
                    <a:pt x="16" y="18"/>
                    <a:pt x="16" y="18"/>
                  </a:cubicBezTo>
                  <a:cubicBezTo>
                    <a:pt x="16" y="20"/>
                    <a:pt x="15" y="21"/>
                    <a:pt x="14" y="22"/>
                  </a:cubicBezTo>
                  <a:cubicBezTo>
                    <a:pt x="14" y="22"/>
                    <a:pt x="13" y="22"/>
                    <a:pt x="13" y="23"/>
                  </a:cubicBezTo>
                  <a:cubicBezTo>
                    <a:pt x="13" y="23"/>
                    <a:pt x="12" y="23"/>
                    <a:pt x="11" y="24"/>
                  </a:cubicBezTo>
                  <a:cubicBezTo>
                    <a:pt x="11" y="24"/>
                    <a:pt x="10" y="24"/>
                    <a:pt x="9" y="24"/>
                  </a:cubicBezTo>
                  <a:cubicBezTo>
                    <a:pt x="9" y="24"/>
                    <a:pt x="8" y="24"/>
                    <a:pt x="7" y="24"/>
                  </a:cubicBezTo>
                  <a:cubicBezTo>
                    <a:pt x="6" y="24"/>
                    <a:pt x="5" y="23"/>
                    <a:pt x="4" y="23"/>
                  </a:cubicBezTo>
                  <a:cubicBezTo>
                    <a:pt x="4" y="23"/>
                    <a:pt x="3" y="22"/>
                    <a:pt x="3" y="22"/>
                  </a:cubicBezTo>
                  <a:cubicBezTo>
                    <a:pt x="2" y="21"/>
                    <a:pt x="2" y="21"/>
                    <a:pt x="2" y="21"/>
                  </a:cubicBezTo>
                  <a:cubicBezTo>
                    <a:pt x="1" y="20"/>
                    <a:pt x="1" y="20"/>
                    <a:pt x="1" y="19"/>
                  </a:cubicBezTo>
                  <a:cubicBezTo>
                    <a:pt x="1" y="18"/>
                    <a:pt x="0" y="17"/>
                    <a:pt x="1" y="15"/>
                  </a:cubicBezTo>
                  <a:cubicBezTo>
                    <a:pt x="3" y="6"/>
                    <a:pt x="3" y="6"/>
                    <a:pt x="3" y="6"/>
                  </a:cubicBezTo>
                  <a:cubicBezTo>
                    <a:pt x="3" y="5"/>
                    <a:pt x="3" y="4"/>
                    <a:pt x="4" y="3"/>
                  </a:cubicBezTo>
                  <a:cubicBezTo>
                    <a:pt x="5" y="2"/>
                    <a:pt x="5" y="2"/>
                    <a:pt x="5" y="2"/>
                  </a:cubicBezTo>
                  <a:cubicBezTo>
                    <a:pt x="6" y="1"/>
                    <a:pt x="6" y="1"/>
                    <a:pt x="7" y="1"/>
                  </a:cubicBezTo>
                  <a:cubicBezTo>
                    <a:pt x="8" y="1"/>
                    <a:pt x="8" y="1"/>
                    <a:pt x="9" y="0"/>
                  </a:cubicBezTo>
                  <a:cubicBezTo>
                    <a:pt x="10" y="0"/>
                    <a:pt x="11" y="0"/>
                    <a:pt x="12" y="1"/>
                  </a:cubicBezTo>
                  <a:cubicBezTo>
                    <a:pt x="13" y="1"/>
                    <a:pt x="13" y="1"/>
                    <a:pt x="14" y="1"/>
                  </a:cubicBezTo>
                  <a:cubicBezTo>
                    <a:pt x="15" y="2"/>
                    <a:pt x="15" y="2"/>
                    <a:pt x="16" y="3"/>
                  </a:cubicBezTo>
                  <a:cubicBezTo>
                    <a:pt x="16" y="3"/>
                    <a:pt x="17" y="4"/>
                    <a:pt x="17" y="4"/>
                  </a:cubicBezTo>
                  <a:cubicBezTo>
                    <a:pt x="17" y="5"/>
                    <a:pt x="17" y="5"/>
                    <a:pt x="17" y="6"/>
                  </a:cubicBezTo>
                  <a:cubicBezTo>
                    <a:pt x="18" y="7"/>
                    <a:pt x="18" y="8"/>
                    <a:pt x="18" y="9"/>
                  </a:cubicBezTo>
                  <a:cubicBezTo>
                    <a:pt x="18" y="10"/>
                    <a:pt x="18" y="10"/>
                    <a:pt x="18" y="10"/>
                  </a:cubicBezTo>
                  <a:cubicBezTo>
                    <a:pt x="15" y="9"/>
                    <a:pt x="15" y="9"/>
                    <a:pt x="15" y="9"/>
                  </a:cubicBezTo>
                  <a:cubicBezTo>
                    <a:pt x="15" y="9"/>
                    <a:pt x="15" y="9"/>
                    <a:pt x="15" y="9"/>
                  </a:cubicBezTo>
                  <a:cubicBezTo>
                    <a:pt x="15" y="8"/>
                    <a:pt x="15" y="8"/>
                    <a:pt x="15" y="7"/>
                  </a:cubicBezTo>
                  <a:cubicBezTo>
                    <a:pt x="15" y="7"/>
                    <a:pt x="15" y="6"/>
                    <a:pt x="15" y="6"/>
                  </a:cubicBezTo>
                  <a:cubicBezTo>
                    <a:pt x="14" y="5"/>
                    <a:pt x="14" y="5"/>
                    <a:pt x="14" y="5"/>
                  </a:cubicBezTo>
                  <a:cubicBezTo>
                    <a:pt x="13" y="5"/>
                    <a:pt x="13" y="5"/>
                    <a:pt x="13" y="5"/>
                  </a:cubicBezTo>
                  <a:cubicBezTo>
                    <a:pt x="13" y="4"/>
                    <a:pt x="12" y="4"/>
                    <a:pt x="11" y="4"/>
                  </a:cubicBezTo>
                  <a:cubicBezTo>
                    <a:pt x="10" y="3"/>
                    <a:pt x="9" y="3"/>
                    <a:pt x="9" y="4"/>
                  </a:cubicBezTo>
                  <a:cubicBezTo>
                    <a:pt x="8" y="4"/>
                    <a:pt x="8" y="4"/>
                    <a:pt x="8" y="4"/>
                  </a:cubicBezTo>
                  <a:cubicBezTo>
                    <a:pt x="7" y="5"/>
                    <a:pt x="7" y="5"/>
                    <a:pt x="7" y="5"/>
                  </a:cubicBezTo>
                  <a:cubicBezTo>
                    <a:pt x="6" y="5"/>
                    <a:pt x="6" y="5"/>
                    <a:pt x="6" y="5"/>
                  </a:cubicBezTo>
                  <a:cubicBezTo>
                    <a:pt x="6" y="6"/>
                    <a:pt x="6" y="6"/>
                    <a:pt x="5" y="7"/>
                  </a:cubicBezTo>
                  <a:cubicBezTo>
                    <a:pt x="4" y="16"/>
                    <a:pt x="4" y="16"/>
                    <a:pt x="4" y="16"/>
                  </a:cubicBezTo>
                  <a:cubicBezTo>
                    <a:pt x="3" y="16"/>
                    <a:pt x="3" y="17"/>
                    <a:pt x="3" y="17"/>
                  </a:cubicBezTo>
                  <a:cubicBezTo>
                    <a:pt x="4" y="18"/>
                    <a:pt x="4" y="18"/>
                    <a:pt x="4" y="19"/>
                  </a:cubicBezTo>
                  <a:cubicBezTo>
                    <a:pt x="4" y="19"/>
                    <a:pt x="4" y="19"/>
                    <a:pt x="4" y="19"/>
                  </a:cubicBezTo>
                  <a:cubicBezTo>
                    <a:pt x="5" y="20"/>
                    <a:pt x="5" y="20"/>
                    <a:pt x="5" y="20"/>
                  </a:cubicBezTo>
                  <a:cubicBezTo>
                    <a:pt x="6" y="21"/>
                    <a:pt x="7" y="21"/>
                    <a:pt x="7" y="21"/>
                  </a:cubicBezTo>
                  <a:cubicBezTo>
                    <a:pt x="8" y="21"/>
                    <a:pt x="9" y="21"/>
                    <a:pt x="10" y="21"/>
                  </a:cubicBezTo>
                  <a:cubicBezTo>
                    <a:pt x="11" y="21"/>
                    <a:pt x="11" y="21"/>
                    <a:pt x="11" y="21"/>
                  </a:cubicBezTo>
                  <a:cubicBezTo>
                    <a:pt x="12" y="20"/>
                    <a:pt x="12" y="20"/>
                    <a:pt x="12" y="20"/>
                  </a:cubicBezTo>
                  <a:cubicBezTo>
                    <a:pt x="12" y="20"/>
                    <a:pt x="12" y="20"/>
                    <a:pt x="13" y="19"/>
                  </a:cubicBezTo>
                  <a:cubicBezTo>
                    <a:pt x="13" y="19"/>
                    <a:pt x="13" y="18"/>
                    <a:pt x="13" y="18"/>
                  </a:cubicBezTo>
                  <a:cubicBezTo>
                    <a:pt x="13" y="17"/>
                    <a:pt x="13" y="17"/>
                    <a:pt x="13" y="17"/>
                  </a:cubicBezTo>
                  <a:lnTo>
                    <a:pt x="16" y="18"/>
                  </a:ln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8" name="Freeform 1663"/>
            <p:cNvSpPr>
              <a:spLocks noEditPoints="1"/>
            </p:cNvSpPr>
            <p:nvPr/>
          </p:nvSpPr>
          <p:spPr bwMode="auto">
            <a:xfrm>
              <a:off x="5483226" y="4286251"/>
              <a:ext cx="7938" cy="9525"/>
            </a:xfrm>
            <a:custGeom>
              <a:avLst/>
              <a:gdLst>
                <a:gd name="T0" fmla="*/ 9 w 16"/>
                <a:gd name="T1" fmla="*/ 0 h 18"/>
                <a:gd name="T2" fmla="*/ 11 w 16"/>
                <a:gd name="T3" fmla="*/ 1 h 18"/>
                <a:gd name="T4" fmla="*/ 13 w 16"/>
                <a:gd name="T5" fmla="*/ 2 h 18"/>
                <a:gd name="T6" fmla="*/ 14 w 16"/>
                <a:gd name="T7" fmla="*/ 3 h 18"/>
                <a:gd name="T8" fmla="*/ 15 w 16"/>
                <a:gd name="T9" fmla="*/ 5 h 18"/>
                <a:gd name="T10" fmla="*/ 16 w 16"/>
                <a:gd name="T11" fmla="*/ 8 h 18"/>
                <a:gd name="T12" fmla="*/ 15 w 16"/>
                <a:gd name="T13" fmla="*/ 12 h 18"/>
                <a:gd name="T14" fmla="*/ 14 w 16"/>
                <a:gd name="T15" fmla="*/ 15 h 18"/>
                <a:gd name="T16" fmla="*/ 13 w 16"/>
                <a:gd name="T17" fmla="*/ 16 h 18"/>
                <a:gd name="T18" fmla="*/ 11 w 16"/>
                <a:gd name="T19" fmla="*/ 17 h 18"/>
                <a:gd name="T20" fmla="*/ 9 w 16"/>
                <a:gd name="T21" fmla="*/ 18 h 18"/>
                <a:gd name="T22" fmla="*/ 7 w 16"/>
                <a:gd name="T23" fmla="*/ 18 h 18"/>
                <a:gd name="T24" fmla="*/ 4 w 16"/>
                <a:gd name="T25" fmla="*/ 17 h 18"/>
                <a:gd name="T26" fmla="*/ 2 w 16"/>
                <a:gd name="T27" fmla="*/ 16 h 18"/>
                <a:gd name="T28" fmla="*/ 1 w 16"/>
                <a:gd name="T29" fmla="*/ 15 h 18"/>
                <a:gd name="T30" fmla="*/ 0 w 16"/>
                <a:gd name="T31" fmla="*/ 13 h 18"/>
                <a:gd name="T32" fmla="*/ 0 w 16"/>
                <a:gd name="T33" fmla="*/ 10 h 18"/>
                <a:gd name="T34" fmla="*/ 0 w 16"/>
                <a:gd name="T35" fmla="*/ 6 h 18"/>
                <a:gd name="T36" fmla="*/ 2 w 16"/>
                <a:gd name="T37" fmla="*/ 3 h 18"/>
                <a:gd name="T38" fmla="*/ 3 w 16"/>
                <a:gd name="T39" fmla="*/ 2 h 18"/>
                <a:gd name="T40" fmla="*/ 4 w 16"/>
                <a:gd name="T41" fmla="*/ 1 h 18"/>
                <a:gd name="T42" fmla="*/ 6 w 16"/>
                <a:gd name="T43" fmla="*/ 0 h 18"/>
                <a:gd name="T44" fmla="*/ 9 w 16"/>
                <a:gd name="T45" fmla="*/ 0 h 18"/>
                <a:gd name="T46" fmla="*/ 13 w 16"/>
                <a:gd name="T47" fmla="*/ 8 h 18"/>
                <a:gd name="T48" fmla="*/ 13 w 16"/>
                <a:gd name="T49" fmla="*/ 7 h 18"/>
                <a:gd name="T50" fmla="*/ 12 w 16"/>
                <a:gd name="T51" fmla="*/ 5 h 18"/>
                <a:gd name="T52" fmla="*/ 12 w 16"/>
                <a:gd name="T53" fmla="*/ 5 h 18"/>
                <a:gd name="T54" fmla="*/ 11 w 16"/>
                <a:gd name="T55" fmla="*/ 4 h 18"/>
                <a:gd name="T56" fmla="*/ 9 w 16"/>
                <a:gd name="T57" fmla="*/ 3 h 18"/>
                <a:gd name="T58" fmla="*/ 6 w 16"/>
                <a:gd name="T59" fmla="*/ 3 h 18"/>
                <a:gd name="T60" fmla="*/ 5 w 16"/>
                <a:gd name="T61" fmla="*/ 4 h 18"/>
                <a:gd name="T62" fmla="*/ 4 w 16"/>
                <a:gd name="T63" fmla="*/ 4 h 18"/>
                <a:gd name="T64" fmla="*/ 4 w 16"/>
                <a:gd name="T65" fmla="*/ 5 h 18"/>
                <a:gd name="T66" fmla="*/ 3 w 16"/>
                <a:gd name="T67" fmla="*/ 7 h 18"/>
                <a:gd name="T68" fmla="*/ 3 w 16"/>
                <a:gd name="T69" fmla="*/ 10 h 18"/>
                <a:gd name="T70" fmla="*/ 3 w 16"/>
                <a:gd name="T71" fmla="*/ 11 h 18"/>
                <a:gd name="T72" fmla="*/ 3 w 16"/>
                <a:gd name="T73" fmla="*/ 13 h 18"/>
                <a:gd name="T74" fmla="*/ 4 w 16"/>
                <a:gd name="T75" fmla="*/ 13 h 18"/>
                <a:gd name="T76" fmla="*/ 5 w 16"/>
                <a:gd name="T77" fmla="*/ 14 h 18"/>
                <a:gd name="T78" fmla="*/ 7 w 16"/>
                <a:gd name="T79" fmla="*/ 15 h 18"/>
                <a:gd name="T80" fmla="*/ 10 w 16"/>
                <a:gd name="T81" fmla="*/ 15 h 18"/>
                <a:gd name="T82" fmla="*/ 10 w 16"/>
                <a:gd name="T83" fmla="*/ 14 h 18"/>
                <a:gd name="T84" fmla="*/ 11 w 16"/>
                <a:gd name="T85" fmla="*/ 14 h 18"/>
                <a:gd name="T86" fmla="*/ 12 w 16"/>
                <a:gd name="T87" fmla="*/ 13 h 18"/>
                <a:gd name="T88" fmla="*/ 12 w 16"/>
                <a:gd name="T89" fmla="*/ 11 h 18"/>
                <a:gd name="T90" fmla="*/ 13 w 16"/>
                <a:gd name="T9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18">
                  <a:moveTo>
                    <a:pt x="9" y="0"/>
                  </a:moveTo>
                  <a:cubicBezTo>
                    <a:pt x="10" y="0"/>
                    <a:pt x="11" y="1"/>
                    <a:pt x="11" y="1"/>
                  </a:cubicBezTo>
                  <a:cubicBezTo>
                    <a:pt x="12" y="1"/>
                    <a:pt x="13" y="1"/>
                    <a:pt x="13" y="2"/>
                  </a:cubicBezTo>
                  <a:cubicBezTo>
                    <a:pt x="14" y="2"/>
                    <a:pt x="14" y="3"/>
                    <a:pt x="14" y="3"/>
                  </a:cubicBezTo>
                  <a:cubicBezTo>
                    <a:pt x="15" y="4"/>
                    <a:pt x="15" y="4"/>
                    <a:pt x="15" y="5"/>
                  </a:cubicBezTo>
                  <a:cubicBezTo>
                    <a:pt x="16" y="6"/>
                    <a:pt x="16" y="7"/>
                    <a:pt x="16" y="8"/>
                  </a:cubicBezTo>
                  <a:cubicBezTo>
                    <a:pt x="15" y="12"/>
                    <a:pt x="15" y="12"/>
                    <a:pt x="15" y="12"/>
                  </a:cubicBezTo>
                  <a:cubicBezTo>
                    <a:pt x="15" y="13"/>
                    <a:pt x="15" y="14"/>
                    <a:pt x="14" y="15"/>
                  </a:cubicBezTo>
                  <a:cubicBezTo>
                    <a:pt x="14" y="15"/>
                    <a:pt x="13" y="16"/>
                    <a:pt x="13" y="16"/>
                  </a:cubicBezTo>
                  <a:cubicBezTo>
                    <a:pt x="12" y="17"/>
                    <a:pt x="12" y="17"/>
                    <a:pt x="11" y="17"/>
                  </a:cubicBezTo>
                  <a:cubicBezTo>
                    <a:pt x="11" y="17"/>
                    <a:pt x="10" y="18"/>
                    <a:pt x="9" y="18"/>
                  </a:cubicBezTo>
                  <a:cubicBezTo>
                    <a:pt x="9" y="18"/>
                    <a:pt x="8" y="18"/>
                    <a:pt x="7" y="18"/>
                  </a:cubicBezTo>
                  <a:cubicBezTo>
                    <a:pt x="6" y="18"/>
                    <a:pt x="5" y="17"/>
                    <a:pt x="4" y="17"/>
                  </a:cubicBezTo>
                  <a:cubicBezTo>
                    <a:pt x="4" y="17"/>
                    <a:pt x="3" y="16"/>
                    <a:pt x="2" y="16"/>
                  </a:cubicBezTo>
                  <a:cubicBezTo>
                    <a:pt x="2" y="16"/>
                    <a:pt x="2" y="15"/>
                    <a:pt x="1" y="15"/>
                  </a:cubicBezTo>
                  <a:cubicBezTo>
                    <a:pt x="1" y="14"/>
                    <a:pt x="1" y="14"/>
                    <a:pt x="0" y="13"/>
                  </a:cubicBezTo>
                  <a:cubicBezTo>
                    <a:pt x="0" y="12"/>
                    <a:pt x="0" y="11"/>
                    <a:pt x="0" y="10"/>
                  </a:cubicBezTo>
                  <a:cubicBezTo>
                    <a:pt x="0" y="6"/>
                    <a:pt x="0" y="6"/>
                    <a:pt x="0" y="6"/>
                  </a:cubicBezTo>
                  <a:cubicBezTo>
                    <a:pt x="1" y="5"/>
                    <a:pt x="1" y="4"/>
                    <a:pt x="2" y="3"/>
                  </a:cubicBezTo>
                  <a:cubicBezTo>
                    <a:pt x="2" y="3"/>
                    <a:pt x="2" y="2"/>
                    <a:pt x="3" y="2"/>
                  </a:cubicBezTo>
                  <a:cubicBezTo>
                    <a:pt x="3" y="1"/>
                    <a:pt x="4" y="1"/>
                    <a:pt x="4" y="1"/>
                  </a:cubicBezTo>
                  <a:cubicBezTo>
                    <a:pt x="5" y="1"/>
                    <a:pt x="6" y="0"/>
                    <a:pt x="6" y="0"/>
                  </a:cubicBezTo>
                  <a:cubicBezTo>
                    <a:pt x="7" y="0"/>
                    <a:pt x="8" y="0"/>
                    <a:pt x="9" y="0"/>
                  </a:cubicBezTo>
                  <a:close/>
                  <a:moveTo>
                    <a:pt x="13" y="8"/>
                  </a:moveTo>
                  <a:cubicBezTo>
                    <a:pt x="13" y="7"/>
                    <a:pt x="13" y="7"/>
                    <a:pt x="13" y="7"/>
                  </a:cubicBezTo>
                  <a:cubicBezTo>
                    <a:pt x="13" y="6"/>
                    <a:pt x="13" y="6"/>
                    <a:pt x="12" y="5"/>
                  </a:cubicBezTo>
                  <a:cubicBezTo>
                    <a:pt x="12" y="5"/>
                    <a:pt x="12" y="5"/>
                    <a:pt x="12" y="5"/>
                  </a:cubicBezTo>
                  <a:cubicBezTo>
                    <a:pt x="11" y="4"/>
                    <a:pt x="11" y="4"/>
                    <a:pt x="11" y="4"/>
                  </a:cubicBezTo>
                  <a:cubicBezTo>
                    <a:pt x="10" y="4"/>
                    <a:pt x="9" y="3"/>
                    <a:pt x="9" y="3"/>
                  </a:cubicBezTo>
                  <a:cubicBezTo>
                    <a:pt x="8" y="3"/>
                    <a:pt x="7" y="3"/>
                    <a:pt x="6" y="3"/>
                  </a:cubicBezTo>
                  <a:cubicBezTo>
                    <a:pt x="5" y="4"/>
                    <a:pt x="5" y="4"/>
                    <a:pt x="5" y="4"/>
                  </a:cubicBezTo>
                  <a:cubicBezTo>
                    <a:pt x="4" y="4"/>
                    <a:pt x="4" y="4"/>
                    <a:pt x="4" y="4"/>
                  </a:cubicBezTo>
                  <a:cubicBezTo>
                    <a:pt x="4" y="5"/>
                    <a:pt x="4" y="5"/>
                    <a:pt x="4" y="5"/>
                  </a:cubicBezTo>
                  <a:cubicBezTo>
                    <a:pt x="3" y="6"/>
                    <a:pt x="3" y="6"/>
                    <a:pt x="3" y="7"/>
                  </a:cubicBezTo>
                  <a:cubicBezTo>
                    <a:pt x="3" y="10"/>
                    <a:pt x="3" y="10"/>
                    <a:pt x="3" y="10"/>
                  </a:cubicBezTo>
                  <a:cubicBezTo>
                    <a:pt x="3" y="11"/>
                    <a:pt x="3" y="11"/>
                    <a:pt x="3" y="11"/>
                  </a:cubicBezTo>
                  <a:cubicBezTo>
                    <a:pt x="3" y="12"/>
                    <a:pt x="3" y="12"/>
                    <a:pt x="3" y="13"/>
                  </a:cubicBezTo>
                  <a:cubicBezTo>
                    <a:pt x="4" y="13"/>
                    <a:pt x="4" y="13"/>
                    <a:pt x="4" y="13"/>
                  </a:cubicBezTo>
                  <a:cubicBezTo>
                    <a:pt x="5" y="14"/>
                    <a:pt x="5" y="14"/>
                    <a:pt x="5" y="14"/>
                  </a:cubicBezTo>
                  <a:cubicBezTo>
                    <a:pt x="5" y="15"/>
                    <a:pt x="6" y="15"/>
                    <a:pt x="7" y="15"/>
                  </a:cubicBezTo>
                  <a:cubicBezTo>
                    <a:pt x="8" y="15"/>
                    <a:pt x="9" y="15"/>
                    <a:pt x="10" y="15"/>
                  </a:cubicBezTo>
                  <a:cubicBezTo>
                    <a:pt x="10" y="14"/>
                    <a:pt x="10" y="14"/>
                    <a:pt x="10" y="14"/>
                  </a:cubicBezTo>
                  <a:cubicBezTo>
                    <a:pt x="11" y="14"/>
                    <a:pt x="11" y="14"/>
                    <a:pt x="11" y="14"/>
                  </a:cubicBezTo>
                  <a:cubicBezTo>
                    <a:pt x="12" y="13"/>
                    <a:pt x="12" y="13"/>
                    <a:pt x="12" y="13"/>
                  </a:cubicBezTo>
                  <a:cubicBezTo>
                    <a:pt x="12" y="12"/>
                    <a:pt x="12" y="12"/>
                    <a:pt x="12" y="11"/>
                  </a:cubicBezTo>
                  <a:lnTo>
                    <a:pt x="13" y="8"/>
                  </a:ln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9" name="Freeform 1664"/>
            <p:cNvSpPr/>
            <p:nvPr/>
          </p:nvSpPr>
          <p:spPr bwMode="auto">
            <a:xfrm>
              <a:off x="5491163" y="4283076"/>
              <a:ext cx="7938" cy="12700"/>
            </a:xfrm>
            <a:custGeom>
              <a:avLst/>
              <a:gdLst>
                <a:gd name="T0" fmla="*/ 9 w 12"/>
                <a:gd name="T1" fmla="*/ 3 h 23"/>
                <a:gd name="T2" fmla="*/ 8 w 12"/>
                <a:gd name="T3" fmla="*/ 3 h 23"/>
                <a:gd name="T4" fmla="*/ 7 w 12"/>
                <a:gd name="T5" fmla="*/ 4 h 23"/>
                <a:gd name="T6" fmla="*/ 7 w 12"/>
                <a:gd name="T7" fmla="*/ 5 h 23"/>
                <a:gd name="T8" fmla="*/ 6 w 12"/>
                <a:gd name="T9" fmla="*/ 6 h 23"/>
                <a:gd name="T10" fmla="*/ 9 w 12"/>
                <a:gd name="T11" fmla="*/ 6 h 23"/>
                <a:gd name="T12" fmla="*/ 9 w 12"/>
                <a:gd name="T13" fmla="*/ 9 h 23"/>
                <a:gd name="T14" fmla="*/ 6 w 12"/>
                <a:gd name="T15" fmla="*/ 9 h 23"/>
                <a:gd name="T16" fmla="*/ 5 w 12"/>
                <a:gd name="T17" fmla="*/ 23 h 23"/>
                <a:gd name="T18" fmla="*/ 2 w 12"/>
                <a:gd name="T19" fmla="*/ 23 h 23"/>
                <a:gd name="T20" fmla="*/ 3 w 12"/>
                <a:gd name="T21" fmla="*/ 8 h 23"/>
                <a:gd name="T22" fmla="*/ 0 w 12"/>
                <a:gd name="T23" fmla="*/ 8 h 23"/>
                <a:gd name="T24" fmla="*/ 0 w 12"/>
                <a:gd name="T25" fmla="*/ 5 h 23"/>
                <a:gd name="T26" fmla="*/ 3 w 12"/>
                <a:gd name="T27" fmla="*/ 6 h 23"/>
                <a:gd name="T28" fmla="*/ 4 w 12"/>
                <a:gd name="T29" fmla="*/ 4 h 23"/>
                <a:gd name="T30" fmla="*/ 4 w 12"/>
                <a:gd name="T31" fmla="*/ 3 h 23"/>
                <a:gd name="T32" fmla="*/ 5 w 12"/>
                <a:gd name="T33" fmla="*/ 2 h 23"/>
                <a:gd name="T34" fmla="*/ 7 w 12"/>
                <a:gd name="T35" fmla="*/ 1 h 23"/>
                <a:gd name="T36" fmla="*/ 9 w 12"/>
                <a:gd name="T37" fmla="*/ 0 h 23"/>
                <a:gd name="T38" fmla="*/ 12 w 12"/>
                <a:gd name="T39" fmla="*/ 0 h 23"/>
                <a:gd name="T40" fmla="*/ 11 w 12"/>
                <a:gd name="T41" fmla="*/ 3 h 23"/>
                <a:gd name="T42" fmla="*/ 9 w 12"/>
                <a:gd name="T4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3">
                  <a:moveTo>
                    <a:pt x="9" y="3"/>
                  </a:moveTo>
                  <a:cubicBezTo>
                    <a:pt x="8" y="3"/>
                    <a:pt x="8" y="3"/>
                    <a:pt x="8" y="3"/>
                  </a:cubicBezTo>
                  <a:cubicBezTo>
                    <a:pt x="7" y="4"/>
                    <a:pt x="7" y="4"/>
                    <a:pt x="7" y="4"/>
                  </a:cubicBezTo>
                  <a:cubicBezTo>
                    <a:pt x="7" y="5"/>
                    <a:pt x="7" y="5"/>
                    <a:pt x="7" y="5"/>
                  </a:cubicBezTo>
                  <a:cubicBezTo>
                    <a:pt x="7" y="5"/>
                    <a:pt x="6" y="5"/>
                    <a:pt x="6" y="6"/>
                  </a:cubicBezTo>
                  <a:cubicBezTo>
                    <a:pt x="9" y="6"/>
                    <a:pt x="9" y="6"/>
                    <a:pt x="9" y="6"/>
                  </a:cubicBezTo>
                  <a:cubicBezTo>
                    <a:pt x="9" y="9"/>
                    <a:pt x="9" y="9"/>
                    <a:pt x="9" y="9"/>
                  </a:cubicBezTo>
                  <a:cubicBezTo>
                    <a:pt x="6" y="9"/>
                    <a:pt x="6" y="9"/>
                    <a:pt x="6" y="9"/>
                  </a:cubicBezTo>
                  <a:cubicBezTo>
                    <a:pt x="5" y="23"/>
                    <a:pt x="5" y="23"/>
                    <a:pt x="5" y="23"/>
                  </a:cubicBezTo>
                  <a:cubicBezTo>
                    <a:pt x="2" y="23"/>
                    <a:pt x="2" y="23"/>
                    <a:pt x="2" y="23"/>
                  </a:cubicBezTo>
                  <a:cubicBezTo>
                    <a:pt x="3" y="8"/>
                    <a:pt x="3" y="8"/>
                    <a:pt x="3" y="8"/>
                  </a:cubicBezTo>
                  <a:cubicBezTo>
                    <a:pt x="0" y="8"/>
                    <a:pt x="0" y="8"/>
                    <a:pt x="0" y="8"/>
                  </a:cubicBezTo>
                  <a:cubicBezTo>
                    <a:pt x="0" y="5"/>
                    <a:pt x="0" y="5"/>
                    <a:pt x="0" y="5"/>
                  </a:cubicBezTo>
                  <a:cubicBezTo>
                    <a:pt x="3" y="6"/>
                    <a:pt x="3" y="6"/>
                    <a:pt x="3" y="6"/>
                  </a:cubicBezTo>
                  <a:cubicBezTo>
                    <a:pt x="3" y="5"/>
                    <a:pt x="4" y="5"/>
                    <a:pt x="4" y="4"/>
                  </a:cubicBezTo>
                  <a:cubicBezTo>
                    <a:pt x="4" y="4"/>
                    <a:pt x="4" y="4"/>
                    <a:pt x="4" y="3"/>
                  </a:cubicBezTo>
                  <a:cubicBezTo>
                    <a:pt x="5" y="3"/>
                    <a:pt x="5" y="2"/>
                    <a:pt x="5" y="2"/>
                  </a:cubicBezTo>
                  <a:cubicBezTo>
                    <a:pt x="6" y="1"/>
                    <a:pt x="6" y="1"/>
                    <a:pt x="7" y="1"/>
                  </a:cubicBezTo>
                  <a:cubicBezTo>
                    <a:pt x="7" y="0"/>
                    <a:pt x="8" y="0"/>
                    <a:pt x="9" y="0"/>
                  </a:cubicBezTo>
                  <a:cubicBezTo>
                    <a:pt x="10" y="0"/>
                    <a:pt x="10" y="0"/>
                    <a:pt x="12" y="0"/>
                  </a:cubicBezTo>
                  <a:cubicBezTo>
                    <a:pt x="11" y="3"/>
                    <a:pt x="11" y="3"/>
                    <a:pt x="11" y="3"/>
                  </a:cubicBezTo>
                  <a:cubicBezTo>
                    <a:pt x="11" y="3"/>
                    <a:pt x="10" y="3"/>
                    <a:pt x="9" y="3"/>
                  </a:cubicBez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0" name="Freeform 1665"/>
            <p:cNvSpPr/>
            <p:nvPr/>
          </p:nvSpPr>
          <p:spPr bwMode="auto">
            <a:xfrm>
              <a:off x="5497513" y="4283076"/>
              <a:ext cx="6350" cy="12700"/>
            </a:xfrm>
            <a:custGeom>
              <a:avLst/>
              <a:gdLst>
                <a:gd name="T0" fmla="*/ 8 w 11"/>
                <a:gd name="T1" fmla="*/ 3 h 23"/>
                <a:gd name="T2" fmla="*/ 7 w 11"/>
                <a:gd name="T3" fmla="*/ 3 h 23"/>
                <a:gd name="T4" fmla="*/ 7 w 11"/>
                <a:gd name="T5" fmla="*/ 4 h 23"/>
                <a:gd name="T6" fmla="*/ 6 w 11"/>
                <a:gd name="T7" fmla="*/ 5 h 23"/>
                <a:gd name="T8" fmla="*/ 6 w 11"/>
                <a:gd name="T9" fmla="*/ 6 h 23"/>
                <a:gd name="T10" fmla="*/ 9 w 11"/>
                <a:gd name="T11" fmla="*/ 6 h 23"/>
                <a:gd name="T12" fmla="*/ 9 w 11"/>
                <a:gd name="T13" fmla="*/ 9 h 23"/>
                <a:gd name="T14" fmla="*/ 6 w 11"/>
                <a:gd name="T15" fmla="*/ 9 h 23"/>
                <a:gd name="T16" fmla="*/ 5 w 11"/>
                <a:gd name="T17" fmla="*/ 23 h 23"/>
                <a:gd name="T18" fmla="*/ 2 w 11"/>
                <a:gd name="T19" fmla="*/ 23 h 23"/>
                <a:gd name="T20" fmla="*/ 3 w 11"/>
                <a:gd name="T21" fmla="*/ 9 h 23"/>
                <a:gd name="T22" fmla="*/ 0 w 11"/>
                <a:gd name="T23" fmla="*/ 9 h 23"/>
                <a:gd name="T24" fmla="*/ 0 w 11"/>
                <a:gd name="T25" fmla="*/ 6 h 23"/>
                <a:gd name="T26" fmla="*/ 3 w 11"/>
                <a:gd name="T27" fmla="*/ 6 h 23"/>
                <a:gd name="T28" fmla="*/ 3 w 11"/>
                <a:gd name="T29" fmla="*/ 5 h 23"/>
                <a:gd name="T30" fmla="*/ 4 w 11"/>
                <a:gd name="T31" fmla="*/ 4 h 23"/>
                <a:gd name="T32" fmla="*/ 4 w 11"/>
                <a:gd name="T33" fmla="*/ 2 h 23"/>
                <a:gd name="T34" fmla="*/ 6 w 11"/>
                <a:gd name="T35" fmla="*/ 1 h 23"/>
                <a:gd name="T36" fmla="*/ 8 w 11"/>
                <a:gd name="T37" fmla="*/ 0 h 23"/>
                <a:gd name="T38" fmla="*/ 11 w 11"/>
                <a:gd name="T39" fmla="*/ 0 h 23"/>
                <a:gd name="T40" fmla="*/ 11 w 11"/>
                <a:gd name="T41" fmla="*/ 3 h 23"/>
                <a:gd name="T42" fmla="*/ 8 w 11"/>
                <a:gd name="T4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3">
                  <a:moveTo>
                    <a:pt x="8" y="3"/>
                  </a:moveTo>
                  <a:cubicBezTo>
                    <a:pt x="7" y="3"/>
                    <a:pt x="7" y="3"/>
                    <a:pt x="7" y="3"/>
                  </a:cubicBezTo>
                  <a:cubicBezTo>
                    <a:pt x="7" y="4"/>
                    <a:pt x="7" y="4"/>
                    <a:pt x="7" y="4"/>
                  </a:cubicBezTo>
                  <a:cubicBezTo>
                    <a:pt x="6" y="5"/>
                    <a:pt x="6" y="5"/>
                    <a:pt x="6" y="5"/>
                  </a:cubicBezTo>
                  <a:cubicBezTo>
                    <a:pt x="6" y="5"/>
                    <a:pt x="6" y="6"/>
                    <a:pt x="6" y="6"/>
                  </a:cubicBezTo>
                  <a:cubicBezTo>
                    <a:pt x="9" y="6"/>
                    <a:pt x="9" y="6"/>
                    <a:pt x="9" y="6"/>
                  </a:cubicBezTo>
                  <a:cubicBezTo>
                    <a:pt x="9" y="9"/>
                    <a:pt x="9" y="9"/>
                    <a:pt x="9" y="9"/>
                  </a:cubicBezTo>
                  <a:cubicBezTo>
                    <a:pt x="6" y="9"/>
                    <a:pt x="6" y="9"/>
                    <a:pt x="6" y="9"/>
                  </a:cubicBezTo>
                  <a:cubicBezTo>
                    <a:pt x="5" y="23"/>
                    <a:pt x="5" y="23"/>
                    <a:pt x="5" y="23"/>
                  </a:cubicBezTo>
                  <a:cubicBezTo>
                    <a:pt x="2" y="23"/>
                    <a:pt x="2" y="23"/>
                    <a:pt x="2" y="23"/>
                  </a:cubicBezTo>
                  <a:cubicBezTo>
                    <a:pt x="3" y="9"/>
                    <a:pt x="3" y="9"/>
                    <a:pt x="3" y="9"/>
                  </a:cubicBezTo>
                  <a:cubicBezTo>
                    <a:pt x="0" y="9"/>
                    <a:pt x="0" y="9"/>
                    <a:pt x="0" y="9"/>
                  </a:cubicBezTo>
                  <a:cubicBezTo>
                    <a:pt x="0" y="6"/>
                    <a:pt x="0" y="6"/>
                    <a:pt x="0" y="6"/>
                  </a:cubicBezTo>
                  <a:cubicBezTo>
                    <a:pt x="3" y="6"/>
                    <a:pt x="3" y="6"/>
                    <a:pt x="3" y="6"/>
                  </a:cubicBezTo>
                  <a:cubicBezTo>
                    <a:pt x="3" y="6"/>
                    <a:pt x="3" y="5"/>
                    <a:pt x="3" y="5"/>
                  </a:cubicBezTo>
                  <a:cubicBezTo>
                    <a:pt x="3" y="5"/>
                    <a:pt x="3" y="4"/>
                    <a:pt x="4" y="4"/>
                  </a:cubicBezTo>
                  <a:cubicBezTo>
                    <a:pt x="4" y="3"/>
                    <a:pt x="4" y="3"/>
                    <a:pt x="4" y="2"/>
                  </a:cubicBezTo>
                  <a:cubicBezTo>
                    <a:pt x="5" y="2"/>
                    <a:pt x="5" y="1"/>
                    <a:pt x="6" y="1"/>
                  </a:cubicBezTo>
                  <a:cubicBezTo>
                    <a:pt x="6" y="1"/>
                    <a:pt x="7" y="0"/>
                    <a:pt x="8" y="0"/>
                  </a:cubicBezTo>
                  <a:cubicBezTo>
                    <a:pt x="9" y="0"/>
                    <a:pt x="10" y="0"/>
                    <a:pt x="11" y="0"/>
                  </a:cubicBezTo>
                  <a:cubicBezTo>
                    <a:pt x="11" y="3"/>
                    <a:pt x="11" y="3"/>
                    <a:pt x="11" y="3"/>
                  </a:cubicBezTo>
                  <a:cubicBezTo>
                    <a:pt x="10" y="3"/>
                    <a:pt x="9" y="3"/>
                    <a:pt x="8" y="3"/>
                  </a:cubicBez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1" name="Freeform 1666"/>
            <p:cNvSpPr>
              <a:spLocks noEditPoints="1"/>
            </p:cNvSpPr>
            <p:nvPr/>
          </p:nvSpPr>
          <p:spPr bwMode="auto">
            <a:xfrm>
              <a:off x="5503863" y="4286251"/>
              <a:ext cx="7938" cy="9525"/>
            </a:xfrm>
            <a:custGeom>
              <a:avLst/>
              <a:gdLst>
                <a:gd name="T0" fmla="*/ 3 w 16"/>
                <a:gd name="T1" fmla="*/ 9 h 17"/>
                <a:gd name="T2" fmla="*/ 3 w 16"/>
                <a:gd name="T3" fmla="*/ 10 h 17"/>
                <a:gd name="T4" fmla="*/ 3 w 16"/>
                <a:gd name="T5" fmla="*/ 12 h 17"/>
                <a:gd name="T6" fmla="*/ 4 w 16"/>
                <a:gd name="T7" fmla="*/ 13 h 17"/>
                <a:gd name="T8" fmla="*/ 5 w 16"/>
                <a:gd name="T9" fmla="*/ 14 h 17"/>
                <a:gd name="T10" fmla="*/ 6 w 16"/>
                <a:gd name="T11" fmla="*/ 14 h 17"/>
                <a:gd name="T12" fmla="*/ 8 w 16"/>
                <a:gd name="T13" fmla="*/ 14 h 17"/>
                <a:gd name="T14" fmla="*/ 10 w 16"/>
                <a:gd name="T15" fmla="*/ 14 h 17"/>
                <a:gd name="T16" fmla="*/ 11 w 16"/>
                <a:gd name="T17" fmla="*/ 13 h 17"/>
                <a:gd name="T18" fmla="*/ 12 w 16"/>
                <a:gd name="T19" fmla="*/ 13 h 17"/>
                <a:gd name="T20" fmla="*/ 12 w 16"/>
                <a:gd name="T21" fmla="*/ 12 h 17"/>
                <a:gd name="T22" fmla="*/ 13 w 16"/>
                <a:gd name="T23" fmla="*/ 11 h 17"/>
                <a:gd name="T24" fmla="*/ 16 w 16"/>
                <a:gd name="T25" fmla="*/ 10 h 17"/>
                <a:gd name="T26" fmla="*/ 16 w 16"/>
                <a:gd name="T27" fmla="*/ 11 h 17"/>
                <a:gd name="T28" fmla="*/ 15 w 16"/>
                <a:gd name="T29" fmla="*/ 13 h 17"/>
                <a:gd name="T30" fmla="*/ 14 w 16"/>
                <a:gd name="T31" fmla="*/ 14 h 17"/>
                <a:gd name="T32" fmla="*/ 13 w 16"/>
                <a:gd name="T33" fmla="*/ 16 h 17"/>
                <a:gd name="T34" fmla="*/ 11 w 16"/>
                <a:gd name="T35" fmla="*/ 17 h 17"/>
                <a:gd name="T36" fmla="*/ 8 w 16"/>
                <a:gd name="T37" fmla="*/ 17 h 17"/>
                <a:gd name="T38" fmla="*/ 6 w 16"/>
                <a:gd name="T39" fmla="*/ 17 h 17"/>
                <a:gd name="T40" fmla="*/ 4 w 16"/>
                <a:gd name="T41" fmla="*/ 16 h 17"/>
                <a:gd name="T42" fmla="*/ 2 w 16"/>
                <a:gd name="T43" fmla="*/ 15 h 17"/>
                <a:gd name="T44" fmla="*/ 1 w 16"/>
                <a:gd name="T45" fmla="*/ 14 h 17"/>
                <a:gd name="T46" fmla="*/ 0 w 16"/>
                <a:gd name="T47" fmla="*/ 11 h 17"/>
                <a:gd name="T48" fmla="*/ 0 w 16"/>
                <a:gd name="T49" fmla="*/ 7 h 17"/>
                <a:gd name="T50" fmla="*/ 1 w 16"/>
                <a:gd name="T51" fmla="*/ 4 h 17"/>
                <a:gd name="T52" fmla="*/ 2 w 16"/>
                <a:gd name="T53" fmla="*/ 2 h 17"/>
                <a:gd name="T54" fmla="*/ 3 w 16"/>
                <a:gd name="T55" fmla="*/ 1 h 17"/>
                <a:gd name="T56" fmla="*/ 5 w 16"/>
                <a:gd name="T57" fmla="*/ 0 h 17"/>
                <a:gd name="T58" fmla="*/ 7 w 16"/>
                <a:gd name="T59" fmla="*/ 0 h 17"/>
                <a:gd name="T60" fmla="*/ 10 w 16"/>
                <a:gd name="T61" fmla="*/ 0 h 17"/>
                <a:gd name="T62" fmla="*/ 12 w 16"/>
                <a:gd name="T63" fmla="*/ 1 h 17"/>
                <a:gd name="T64" fmla="*/ 14 w 16"/>
                <a:gd name="T65" fmla="*/ 2 h 17"/>
                <a:gd name="T66" fmla="*/ 15 w 16"/>
                <a:gd name="T67" fmla="*/ 3 h 17"/>
                <a:gd name="T68" fmla="*/ 15 w 16"/>
                <a:gd name="T69" fmla="*/ 5 h 17"/>
                <a:gd name="T70" fmla="*/ 15 w 16"/>
                <a:gd name="T71" fmla="*/ 6 h 17"/>
                <a:gd name="T72" fmla="*/ 16 w 16"/>
                <a:gd name="T73" fmla="*/ 9 h 17"/>
                <a:gd name="T74" fmla="*/ 3 w 16"/>
                <a:gd name="T75" fmla="*/ 9 h 17"/>
                <a:gd name="T76" fmla="*/ 8 w 16"/>
                <a:gd name="T77" fmla="*/ 3 h 17"/>
                <a:gd name="T78" fmla="*/ 5 w 16"/>
                <a:gd name="T79" fmla="*/ 3 h 17"/>
                <a:gd name="T80" fmla="*/ 5 w 16"/>
                <a:gd name="T81" fmla="*/ 4 h 17"/>
                <a:gd name="T82" fmla="*/ 4 w 16"/>
                <a:gd name="T83" fmla="*/ 4 h 17"/>
                <a:gd name="T84" fmla="*/ 3 w 16"/>
                <a:gd name="T85" fmla="*/ 5 h 17"/>
                <a:gd name="T86" fmla="*/ 3 w 16"/>
                <a:gd name="T87" fmla="*/ 6 h 17"/>
                <a:gd name="T88" fmla="*/ 13 w 16"/>
                <a:gd name="T89" fmla="*/ 6 h 17"/>
                <a:gd name="T90" fmla="*/ 12 w 16"/>
                <a:gd name="T91" fmla="*/ 5 h 17"/>
                <a:gd name="T92" fmla="*/ 11 w 16"/>
                <a:gd name="T93" fmla="*/ 4 h 17"/>
                <a:gd name="T94" fmla="*/ 11 w 16"/>
                <a:gd name="T95" fmla="*/ 3 h 17"/>
                <a:gd name="T96" fmla="*/ 10 w 16"/>
                <a:gd name="T97" fmla="*/ 3 h 17"/>
                <a:gd name="T98" fmla="*/ 8 w 16"/>
                <a:gd name="T9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7">
                  <a:moveTo>
                    <a:pt x="3" y="9"/>
                  </a:moveTo>
                  <a:cubicBezTo>
                    <a:pt x="3" y="10"/>
                    <a:pt x="3" y="10"/>
                    <a:pt x="3" y="10"/>
                  </a:cubicBezTo>
                  <a:cubicBezTo>
                    <a:pt x="3" y="11"/>
                    <a:pt x="3" y="11"/>
                    <a:pt x="3" y="12"/>
                  </a:cubicBezTo>
                  <a:cubicBezTo>
                    <a:pt x="4" y="12"/>
                    <a:pt x="4" y="13"/>
                    <a:pt x="4" y="13"/>
                  </a:cubicBezTo>
                  <a:cubicBezTo>
                    <a:pt x="5" y="14"/>
                    <a:pt x="5" y="14"/>
                    <a:pt x="5" y="14"/>
                  </a:cubicBezTo>
                  <a:cubicBezTo>
                    <a:pt x="6" y="14"/>
                    <a:pt x="6" y="14"/>
                    <a:pt x="6" y="14"/>
                  </a:cubicBezTo>
                  <a:cubicBezTo>
                    <a:pt x="6" y="14"/>
                    <a:pt x="7" y="15"/>
                    <a:pt x="8" y="14"/>
                  </a:cubicBezTo>
                  <a:cubicBezTo>
                    <a:pt x="9" y="14"/>
                    <a:pt x="10" y="14"/>
                    <a:pt x="10" y="14"/>
                  </a:cubicBezTo>
                  <a:cubicBezTo>
                    <a:pt x="11" y="13"/>
                    <a:pt x="11" y="13"/>
                    <a:pt x="11" y="13"/>
                  </a:cubicBezTo>
                  <a:cubicBezTo>
                    <a:pt x="12" y="13"/>
                    <a:pt x="12" y="13"/>
                    <a:pt x="12" y="13"/>
                  </a:cubicBezTo>
                  <a:cubicBezTo>
                    <a:pt x="12" y="12"/>
                    <a:pt x="12" y="12"/>
                    <a:pt x="12" y="12"/>
                  </a:cubicBezTo>
                  <a:cubicBezTo>
                    <a:pt x="13" y="11"/>
                    <a:pt x="13" y="11"/>
                    <a:pt x="13" y="11"/>
                  </a:cubicBezTo>
                  <a:cubicBezTo>
                    <a:pt x="16" y="10"/>
                    <a:pt x="16" y="10"/>
                    <a:pt x="16" y="10"/>
                  </a:cubicBezTo>
                  <a:cubicBezTo>
                    <a:pt x="16" y="11"/>
                    <a:pt x="16" y="11"/>
                    <a:pt x="16" y="11"/>
                  </a:cubicBezTo>
                  <a:cubicBezTo>
                    <a:pt x="15" y="12"/>
                    <a:pt x="15" y="12"/>
                    <a:pt x="15" y="13"/>
                  </a:cubicBezTo>
                  <a:cubicBezTo>
                    <a:pt x="15" y="13"/>
                    <a:pt x="15" y="14"/>
                    <a:pt x="14" y="14"/>
                  </a:cubicBezTo>
                  <a:cubicBezTo>
                    <a:pt x="14" y="15"/>
                    <a:pt x="13" y="15"/>
                    <a:pt x="13" y="16"/>
                  </a:cubicBezTo>
                  <a:cubicBezTo>
                    <a:pt x="12" y="16"/>
                    <a:pt x="12" y="16"/>
                    <a:pt x="11" y="17"/>
                  </a:cubicBezTo>
                  <a:cubicBezTo>
                    <a:pt x="10" y="17"/>
                    <a:pt x="9" y="17"/>
                    <a:pt x="8" y="17"/>
                  </a:cubicBezTo>
                  <a:cubicBezTo>
                    <a:pt x="7" y="17"/>
                    <a:pt x="7" y="17"/>
                    <a:pt x="6" y="17"/>
                  </a:cubicBezTo>
                  <a:cubicBezTo>
                    <a:pt x="5" y="17"/>
                    <a:pt x="4" y="17"/>
                    <a:pt x="4" y="16"/>
                  </a:cubicBezTo>
                  <a:cubicBezTo>
                    <a:pt x="3" y="16"/>
                    <a:pt x="3" y="16"/>
                    <a:pt x="2" y="15"/>
                  </a:cubicBezTo>
                  <a:cubicBezTo>
                    <a:pt x="2" y="15"/>
                    <a:pt x="2" y="15"/>
                    <a:pt x="1" y="14"/>
                  </a:cubicBezTo>
                  <a:cubicBezTo>
                    <a:pt x="1" y="13"/>
                    <a:pt x="0" y="12"/>
                    <a:pt x="0" y="11"/>
                  </a:cubicBezTo>
                  <a:cubicBezTo>
                    <a:pt x="0" y="7"/>
                    <a:pt x="0" y="7"/>
                    <a:pt x="0" y="7"/>
                  </a:cubicBezTo>
                  <a:cubicBezTo>
                    <a:pt x="0" y="6"/>
                    <a:pt x="0" y="5"/>
                    <a:pt x="1" y="4"/>
                  </a:cubicBezTo>
                  <a:cubicBezTo>
                    <a:pt x="1" y="3"/>
                    <a:pt x="1" y="3"/>
                    <a:pt x="2" y="2"/>
                  </a:cubicBezTo>
                  <a:cubicBezTo>
                    <a:pt x="2" y="2"/>
                    <a:pt x="3" y="1"/>
                    <a:pt x="3" y="1"/>
                  </a:cubicBezTo>
                  <a:cubicBezTo>
                    <a:pt x="4" y="1"/>
                    <a:pt x="4" y="0"/>
                    <a:pt x="5" y="0"/>
                  </a:cubicBezTo>
                  <a:cubicBezTo>
                    <a:pt x="6" y="0"/>
                    <a:pt x="6" y="0"/>
                    <a:pt x="7" y="0"/>
                  </a:cubicBezTo>
                  <a:cubicBezTo>
                    <a:pt x="8" y="0"/>
                    <a:pt x="9" y="0"/>
                    <a:pt x="10" y="0"/>
                  </a:cubicBezTo>
                  <a:cubicBezTo>
                    <a:pt x="11" y="0"/>
                    <a:pt x="12" y="0"/>
                    <a:pt x="12" y="1"/>
                  </a:cubicBezTo>
                  <a:cubicBezTo>
                    <a:pt x="13" y="1"/>
                    <a:pt x="13" y="1"/>
                    <a:pt x="14" y="2"/>
                  </a:cubicBezTo>
                  <a:cubicBezTo>
                    <a:pt x="14" y="2"/>
                    <a:pt x="14" y="3"/>
                    <a:pt x="15" y="3"/>
                  </a:cubicBezTo>
                  <a:cubicBezTo>
                    <a:pt x="15" y="4"/>
                    <a:pt x="15" y="4"/>
                    <a:pt x="15" y="5"/>
                  </a:cubicBezTo>
                  <a:cubicBezTo>
                    <a:pt x="15" y="5"/>
                    <a:pt x="15" y="5"/>
                    <a:pt x="15" y="6"/>
                  </a:cubicBezTo>
                  <a:cubicBezTo>
                    <a:pt x="16" y="9"/>
                    <a:pt x="16" y="9"/>
                    <a:pt x="16" y="9"/>
                  </a:cubicBezTo>
                  <a:lnTo>
                    <a:pt x="3" y="9"/>
                  </a:lnTo>
                  <a:close/>
                  <a:moveTo>
                    <a:pt x="8" y="3"/>
                  </a:moveTo>
                  <a:cubicBezTo>
                    <a:pt x="7" y="3"/>
                    <a:pt x="6" y="3"/>
                    <a:pt x="5" y="3"/>
                  </a:cubicBezTo>
                  <a:cubicBezTo>
                    <a:pt x="5" y="4"/>
                    <a:pt x="5" y="4"/>
                    <a:pt x="5" y="4"/>
                  </a:cubicBezTo>
                  <a:cubicBezTo>
                    <a:pt x="4" y="4"/>
                    <a:pt x="4" y="4"/>
                    <a:pt x="4" y="4"/>
                  </a:cubicBezTo>
                  <a:cubicBezTo>
                    <a:pt x="3" y="5"/>
                    <a:pt x="3" y="5"/>
                    <a:pt x="3" y="5"/>
                  </a:cubicBezTo>
                  <a:cubicBezTo>
                    <a:pt x="3" y="6"/>
                    <a:pt x="3" y="6"/>
                    <a:pt x="3" y="6"/>
                  </a:cubicBezTo>
                  <a:cubicBezTo>
                    <a:pt x="13" y="6"/>
                    <a:pt x="13" y="6"/>
                    <a:pt x="13" y="6"/>
                  </a:cubicBezTo>
                  <a:cubicBezTo>
                    <a:pt x="12" y="5"/>
                    <a:pt x="12" y="5"/>
                    <a:pt x="12" y="5"/>
                  </a:cubicBezTo>
                  <a:cubicBezTo>
                    <a:pt x="11" y="4"/>
                    <a:pt x="11" y="4"/>
                    <a:pt x="11" y="4"/>
                  </a:cubicBezTo>
                  <a:cubicBezTo>
                    <a:pt x="11" y="3"/>
                    <a:pt x="11" y="3"/>
                    <a:pt x="11" y="3"/>
                  </a:cubicBezTo>
                  <a:cubicBezTo>
                    <a:pt x="10" y="3"/>
                    <a:pt x="10" y="3"/>
                    <a:pt x="10" y="3"/>
                  </a:cubicBezTo>
                  <a:cubicBezTo>
                    <a:pt x="9" y="3"/>
                    <a:pt x="8" y="3"/>
                    <a:pt x="8" y="3"/>
                  </a:cubicBez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2" name="Freeform 1667"/>
            <p:cNvSpPr>
              <a:spLocks noEditPoints="1"/>
            </p:cNvSpPr>
            <p:nvPr/>
          </p:nvSpPr>
          <p:spPr bwMode="auto">
            <a:xfrm>
              <a:off x="5511801" y="4286251"/>
              <a:ext cx="7938" cy="9525"/>
            </a:xfrm>
            <a:custGeom>
              <a:avLst/>
              <a:gdLst>
                <a:gd name="T0" fmla="*/ 3 w 16"/>
                <a:gd name="T1" fmla="*/ 10 h 18"/>
                <a:gd name="T2" fmla="*/ 4 w 16"/>
                <a:gd name="T3" fmla="*/ 11 h 18"/>
                <a:gd name="T4" fmla="*/ 4 w 16"/>
                <a:gd name="T5" fmla="*/ 13 h 18"/>
                <a:gd name="T6" fmla="*/ 5 w 16"/>
                <a:gd name="T7" fmla="*/ 14 h 18"/>
                <a:gd name="T8" fmla="*/ 6 w 16"/>
                <a:gd name="T9" fmla="*/ 14 h 18"/>
                <a:gd name="T10" fmla="*/ 7 w 16"/>
                <a:gd name="T11" fmla="*/ 15 h 18"/>
                <a:gd name="T12" fmla="*/ 9 w 16"/>
                <a:gd name="T13" fmla="*/ 15 h 18"/>
                <a:gd name="T14" fmla="*/ 11 w 16"/>
                <a:gd name="T15" fmla="*/ 14 h 18"/>
                <a:gd name="T16" fmla="*/ 12 w 16"/>
                <a:gd name="T17" fmla="*/ 13 h 18"/>
                <a:gd name="T18" fmla="*/ 13 w 16"/>
                <a:gd name="T19" fmla="*/ 13 h 18"/>
                <a:gd name="T20" fmla="*/ 13 w 16"/>
                <a:gd name="T21" fmla="*/ 12 h 18"/>
                <a:gd name="T22" fmla="*/ 13 w 16"/>
                <a:gd name="T23" fmla="*/ 10 h 18"/>
                <a:gd name="T24" fmla="*/ 16 w 16"/>
                <a:gd name="T25" fmla="*/ 10 h 18"/>
                <a:gd name="T26" fmla="*/ 16 w 16"/>
                <a:gd name="T27" fmla="*/ 11 h 18"/>
                <a:gd name="T28" fmla="*/ 16 w 16"/>
                <a:gd name="T29" fmla="*/ 13 h 18"/>
                <a:gd name="T30" fmla="*/ 15 w 16"/>
                <a:gd name="T31" fmla="*/ 14 h 18"/>
                <a:gd name="T32" fmla="*/ 14 w 16"/>
                <a:gd name="T33" fmla="*/ 16 h 18"/>
                <a:gd name="T34" fmla="*/ 12 w 16"/>
                <a:gd name="T35" fmla="*/ 17 h 18"/>
                <a:gd name="T36" fmla="*/ 9 w 16"/>
                <a:gd name="T37" fmla="*/ 18 h 18"/>
                <a:gd name="T38" fmla="*/ 7 w 16"/>
                <a:gd name="T39" fmla="*/ 18 h 18"/>
                <a:gd name="T40" fmla="*/ 5 w 16"/>
                <a:gd name="T41" fmla="*/ 17 h 18"/>
                <a:gd name="T42" fmla="*/ 3 w 16"/>
                <a:gd name="T43" fmla="*/ 16 h 18"/>
                <a:gd name="T44" fmla="*/ 2 w 16"/>
                <a:gd name="T45" fmla="*/ 15 h 18"/>
                <a:gd name="T46" fmla="*/ 1 w 16"/>
                <a:gd name="T47" fmla="*/ 12 h 18"/>
                <a:gd name="T48" fmla="*/ 0 w 16"/>
                <a:gd name="T49" fmla="*/ 8 h 18"/>
                <a:gd name="T50" fmla="*/ 1 w 16"/>
                <a:gd name="T51" fmla="*/ 5 h 18"/>
                <a:gd name="T52" fmla="*/ 1 w 16"/>
                <a:gd name="T53" fmla="*/ 3 h 18"/>
                <a:gd name="T54" fmla="*/ 3 w 16"/>
                <a:gd name="T55" fmla="*/ 2 h 18"/>
                <a:gd name="T56" fmla="*/ 4 w 16"/>
                <a:gd name="T57" fmla="*/ 1 h 18"/>
                <a:gd name="T58" fmla="*/ 7 w 16"/>
                <a:gd name="T59" fmla="*/ 0 h 18"/>
                <a:gd name="T60" fmla="*/ 10 w 16"/>
                <a:gd name="T61" fmla="*/ 0 h 18"/>
                <a:gd name="T62" fmla="*/ 12 w 16"/>
                <a:gd name="T63" fmla="*/ 1 h 18"/>
                <a:gd name="T64" fmla="*/ 13 w 16"/>
                <a:gd name="T65" fmla="*/ 2 h 18"/>
                <a:gd name="T66" fmla="*/ 14 w 16"/>
                <a:gd name="T67" fmla="*/ 3 h 18"/>
                <a:gd name="T68" fmla="*/ 15 w 16"/>
                <a:gd name="T69" fmla="*/ 4 h 18"/>
                <a:gd name="T70" fmla="*/ 15 w 16"/>
                <a:gd name="T71" fmla="*/ 5 h 18"/>
                <a:gd name="T72" fmla="*/ 16 w 16"/>
                <a:gd name="T73" fmla="*/ 8 h 18"/>
                <a:gd name="T74" fmla="*/ 3 w 16"/>
                <a:gd name="T75" fmla="*/ 10 h 18"/>
                <a:gd name="T76" fmla="*/ 7 w 16"/>
                <a:gd name="T77" fmla="*/ 3 h 18"/>
                <a:gd name="T78" fmla="*/ 5 w 16"/>
                <a:gd name="T79" fmla="*/ 4 h 18"/>
                <a:gd name="T80" fmla="*/ 4 w 16"/>
                <a:gd name="T81" fmla="*/ 4 h 18"/>
                <a:gd name="T82" fmla="*/ 4 w 16"/>
                <a:gd name="T83" fmla="*/ 5 h 18"/>
                <a:gd name="T84" fmla="*/ 3 w 16"/>
                <a:gd name="T85" fmla="*/ 6 h 18"/>
                <a:gd name="T86" fmla="*/ 3 w 16"/>
                <a:gd name="T87" fmla="*/ 7 h 18"/>
                <a:gd name="T88" fmla="*/ 13 w 16"/>
                <a:gd name="T89" fmla="*/ 6 h 18"/>
                <a:gd name="T90" fmla="*/ 12 w 16"/>
                <a:gd name="T91" fmla="*/ 5 h 18"/>
                <a:gd name="T92" fmla="*/ 11 w 16"/>
                <a:gd name="T93" fmla="*/ 4 h 18"/>
                <a:gd name="T94" fmla="*/ 10 w 16"/>
                <a:gd name="T95" fmla="*/ 3 h 18"/>
                <a:gd name="T96" fmla="*/ 10 w 16"/>
                <a:gd name="T97" fmla="*/ 3 h 18"/>
                <a:gd name="T98" fmla="*/ 7 w 16"/>
                <a:gd name="T9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8">
                  <a:moveTo>
                    <a:pt x="3" y="10"/>
                  </a:moveTo>
                  <a:cubicBezTo>
                    <a:pt x="4" y="11"/>
                    <a:pt x="4" y="11"/>
                    <a:pt x="4" y="11"/>
                  </a:cubicBezTo>
                  <a:cubicBezTo>
                    <a:pt x="4" y="12"/>
                    <a:pt x="4" y="12"/>
                    <a:pt x="4" y="13"/>
                  </a:cubicBezTo>
                  <a:cubicBezTo>
                    <a:pt x="4" y="13"/>
                    <a:pt x="4" y="13"/>
                    <a:pt x="5" y="14"/>
                  </a:cubicBezTo>
                  <a:cubicBezTo>
                    <a:pt x="6" y="14"/>
                    <a:pt x="6" y="14"/>
                    <a:pt x="6" y="14"/>
                  </a:cubicBezTo>
                  <a:cubicBezTo>
                    <a:pt x="7" y="15"/>
                    <a:pt x="7" y="15"/>
                    <a:pt x="7" y="15"/>
                  </a:cubicBezTo>
                  <a:cubicBezTo>
                    <a:pt x="7" y="15"/>
                    <a:pt x="8" y="15"/>
                    <a:pt x="9" y="15"/>
                  </a:cubicBezTo>
                  <a:cubicBezTo>
                    <a:pt x="10" y="15"/>
                    <a:pt x="11" y="14"/>
                    <a:pt x="11" y="14"/>
                  </a:cubicBezTo>
                  <a:cubicBezTo>
                    <a:pt x="12" y="13"/>
                    <a:pt x="12" y="13"/>
                    <a:pt x="12" y="13"/>
                  </a:cubicBezTo>
                  <a:cubicBezTo>
                    <a:pt x="13" y="13"/>
                    <a:pt x="13" y="13"/>
                    <a:pt x="13" y="13"/>
                  </a:cubicBezTo>
                  <a:cubicBezTo>
                    <a:pt x="13" y="12"/>
                    <a:pt x="13" y="12"/>
                    <a:pt x="13" y="12"/>
                  </a:cubicBezTo>
                  <a:cubicBezTo>
                    <a:pt x="13" y="11"/>
                    <a:pt x="13" y="11"/>
                    <a:pt x="13" y="10"/>
                  </a:cubicBezTo>
                  <a:cubicBezTo>
                    <a:pt x="16" y="10"/>
                    <a:pt x="16" y="10"/>
                    <a:pt x="16" y="10"/>
                  </a:cubicBezTo>
                  <a:cubicBezTo>
                    <a:pt x="16" y="10"/>
                    <a:pt x="16" y="11"/>
                    <a:pt x="16" y="11"/>
                  </a:cubicBezTo>
                  <a:cubicBezTo>
                    <a:pt x="16" y="12"/>
                    <a:pt x="16" y="12"/>
                    <a:pt x="16" y="13"/>
                  </a:cubicBezTo>
                  <a:cubicBezTo>
                    <a:pt x="16" y="13"/>
                    <a:pt x="15" y="14"/>
                    <a:pt x="15" y="14"/>
                  </a:cubicBezTo>
                  <a:cubicBezTo>
                    <a:pt x="15" y="15"/>
                    <a:pt x="14" y="15"/>
                    <a:pt x="14" y="16"/>
                  </a:cubicBezTo>
                  <a:cubicBezTo>
                    <a:pt x="13" y="16"/>
                    <a:pt x="13" y="16"/>
                    <a:pt x="12" y="17"/>
                  </a:cubicBezTo>
                  <a:cubicBezTo>
                    <a:pt x="11" y="17"/>
                    <a:pt x="10" y="17"/>
                    <a:pt x="9" y="18"/>
                  </a:cubicBezTo>
                  <a:cubicBezTo>
                    <a:pt x="9" y="18"/>
                    <a:pt x="8" y="18"/>
                    <a:pt x="7" y="18"/>
                  </a:cubicBezTo>
                  <a:cubicBezTo>
                    <a:pt x="6" y="18"/>
                    <a:pt x="6" y="17"/>
                    <a:pt x="5" y="17"/>
                  </a:cubicBezTo>
                  <a:cubicBezTo>
                    <a:pt x="4" y="17"/>
                    <a:pt x="4" y="17"/>
                    <a:pt x="3" y="16"/>
                  </a:cubicBezTo>
                  <a:cubicBezTo>
                    <a:pt x="3" y="16"/>
                    <a:pt x="3" y="15"/>
                    <a:pt x="2" y="15"/>
                  </a:cubicBezTo>
                  <a:cubicBezTo>
                    <a:pt x="2" y="14"/>
                    <a:pt x="1" y="13"/>
                    <a:pt x="1" y="12"/>
                  </a:cubicBezTo>
                  <a:cubicBezTo>
                    <a:pt x="0" y="8"/>
                    <a:pt x="0" y="8"/>
                    <a:pt x="0" y="8"/>
                  </a:cubicBezTo>
                  <a:cubicBezTo>
                    <a:pt x="0" y="7"/>
                    <a:pt x="0" y="6"/>
                    <a:pt x="1" y="5"/>
                  </a:cubicBezTo>
                  <a:cubicBezTo>
                    <a:pt x="1" y="4"/>
                    <a:pt x="1" y="4"/>
                    <a:pt x="1" y="3"/>
                  </a:cubicBezTo>
                  <a:cubicBezTo>
                    <a:pt x="2" y="3"/>
                    <a:pt x="2" y="2"/>
                    <a:pt x="3" y="2"/>
                  </a:cubicBezTo>
                  <a:cubicBezTo>
                    <a:pt x="3" y="1"/>
                    <a:pt x="4" y="1"/>
                    <a:pt x="4" y="1"/>
                  </a:cubicBezTo>
                  <a:cubicBezTo>
                    <a:pt x="5" y="0"/>
                    <a:pt x="6" y="0"/>
                    <a:pt x="7" y="0"/>
                  </a:cubicBezTo>
                  <a:cubicBezTo>
                    <a:pt x="8" y="0"/>
                    <a:pt x="9" y="0"/>
                    <a:pt x="10" y="0"/>
                  </a:cubicBezTo>
                  <a:cubicBezTo>
                    <a:pt x="10" y="0"/>
                    <a:pt x="11" y="0"/>
                    <a:pt x="12" y="1"/>
                  </a:cubicBezTo>
                  <a:cubicBezTo>
                    <a:pt x="12" y="1"/>
                    <a:pt x="13" y="1"/>
                    <a:pt x="13" y="2"/>
                  </a:cubicBezTo>
                  <a:cubicBezTo>
                    <a:pt x="14" y="2"/>
                    <a:pt x="14" y="3"/>
                    <a:pt x="14" y="3"/>
                  </a:cubicBezTo>
                  <a:cubicBezTo>
                    <a:pt x="15" y="4"/>
                    <a:pt x="15" y="4"/>
                    <a:pt x="15" y="4"/>
                  </a:cubicBezTo>
                  <a:cubicBezTo>
                    <a:pt x="15" y="5"/>
                    <a:pt x="15" y="5"/>
                    <a:pt x="15" y="5"/>
                  </a:cubicBezTo>
                  <a:cubicBezTo>
                    <a:pt x="16" y="8"/>
                    <a:pt x="16" y="8"/>
                    <a:pt x="16" y="8"/>
                  </a:cubicBezTo>
                  <a:lnTo>
                    <a:pt x="3" y="10"/>
                  </a:lnTo>
                  <a:close/>
                  <a:moveTo>
                    <a:pt x="7" y="3"/>
                  </a:moveTo>
                  <a:cubicBezTo>
                    <a:pt x="7" y="3"/>
                    <a:pt x="6" y="3"/>
                    <a:pt x="5" y="4"/>
                  </a:cubicBezTo>
                  <a:cubicBezTo>
                    <a:pt x="4" y="4"/>
                    <a:pt x="4" y="4"/>
                    <a:pt x="4" y="4"/>
                  </a:cubicBezTo>
                  <a:cubicBezTo>
                    <a:pt x="4" y="5"/>
                    <a:pt x="4" y="5"/>
                    <a:pt x="4" y="5"/>
                  </a:cubicBezTo>
                  <a:cubicBezTo>
                    <a:pt x="3" y="6"/>
                    <a:pt x="3" y="6"/>
                    <a:pt x="3" y="6"/>
                  </a:cubicBezTo>
                  <a:cubicBezTo>
                    <a:pt x="3" y="6"/>
                    <a:pt x="3" y="7"/>
                    <a:pt x="3" y="7"/>
                  </a:cubicBezTo>
                  <a:cubicBezTo>
                    <a:pt x="13" y="6"/>
                    <a:pt x="13" y="6"/>
                    <a:pt x="13" y="6"/>
                  </a:cubicBezTo>
                  <a:cubicBezTo>
                    <a:pt x="12" y="5"/>
                    <a:pt x="12" y="5"/>
                    <a:pt x="12" y="5"/>
                  </a:cubicBezTo>
                  <a:cubicBezTo>
                    <a:pt x="11" y="4"/>
                    <a:pt x="11" y="4"/>
                    <a:pt x="11" y="4"/>
                  </a:cubicBezTo>
                  <a:cubicBezTo>
                    <a:pt x="10" y="3"/>
                    <a:pt x="10" y="3"/>
                    <a:pt x="10" y="3"/>
                  </a:cubicBezTo>
                  <a:cubicBezTo>
                    <a:pt x="10" y="3"/>
                    <a:pt x="10" y="3"/>
                    <a:pt x="10" y="3"/>
                  </a:cubicBezTo>
                  <a:cubicBezTo>
                    <a:pt x="9" y="3"/>
                    <a:pt x="8" y="3"/>
                    <a:pt x="7" y="3"/>
                  </a:cubicBezTo>
                  <a:close/>
                </a:path>
              </a:pathLst>
            </a:custGeom>
            <a:solidFill>
              <a:srgbClr val="41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3" name="Freeform 1668"/>
            <p:cNvSpPr/>
            <p:nvPr/>
          </p:nvSpPr>
          <p:spPr bwMode="auto">
            <a:xfrm>
              <a:off x="5470526" y="4219576"/>
              <a:ext cx="7938" cy="60325"/>
            </a:xfrm>
            <a:custGeom>
              <a:avLst/>
              <a:gdLst>
                <a:gd name="T0" fmla="*/ 0 w 15"/>
                <a:gd name="T1" fmla="*/ 0 h 114"/>
                <a:gd name="T2" fmla="*/ 15 w 15"/>
                <a:gd name="T3" fmla="*/ 0 h 114"/>
                <a:gd name="T4" fmla="*/ 1 w 15"/>
                <a:gd name="T5" fmla="*/ 114 h 114"/>
                <a:gd name="T6" fmla="*/ 0 w 15"/>
                <a:gd name="T7" fmla="*/ 0 h 114"/>
              </a:gdLst>
              <a:ahLst/>
              <a:cxnLst>
                <a:cxn ang="0">
                  <a:pos x="T0" y="T1"/>
                </a:cxn>
                <a:cxn ang="0">
                  <a:pos x="T2" y="T3"/>
                </a:cxn>
                <a:cxn ang="0">
                  <a:pos x="T4" y="T5"/>
                </a:cxn>
                <a:cxn ang="0">
                  <a:pos x="T6" y="T7"/>
                </a:cxn>
              </a:cxnLst>
              <a:rect l="0" t="0" r="r" b="b"/>
              <a:pathLst>
                <a:path w="15" h="114">
                  <a:moveTo>
                    <a:pt x="0" y="0"/>
                  </a:moveTo>
                  <a:cubicBezTo>
                    <a:pt x="15" y="0"/>
                    <a:pt x="15" y="0"/>
                    <a:pt x="15" y="0"/>
                  </a:cubicBezTo>
                  <a:cubicBezTo>
                    <a:pt x="15" y="0"/>
                    <a:pt x="1" y="87"/>
                    <a:pt x="1" y="114"/>
                  </a:cubicBezTo>
                  <a:cubicBezTo>
                    <a:pt x="1" y="27"/>
                    <a:pt x="0" y="0"/>
                    <a:pt x="0" y="0"/>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4" name="Freeform 1669"/>
            <p:cNvSpPr/>
            <p:nvPr/>
          </p:nvSpPr>
          <p:spPr bwMode="auto">
            <a:xfrm>
              <a:off x="5516563" y="4233864"/>
              <a:ext cx="46038" cy="28575"/>
            </a:xfrm>
            <a:custGeom>
              <a:avLst/>
              <a:gdLst>
                <a:gd name="T0" fmla="*/ 61 w 84"/>
                <a:gd name="T1" fmla="*/ 1 h 53"/>
                <a:gd name="T2" fmla="*/ 24 w 84"/>
                <a:gd name="T3" fmla="*/ 7 h 53"/>
                <a:gd name="T4" fmla="*/ 28 w 84"/>
                <a:gd name="T5" fmla="*/ 46 h 53"/>
                <a:gd name="T6" fmla="*/ 83 w 84"/>
                <a:gd name="T7" fmla="*/ 28 h 53"/>
                <a:gd name="T8" fmla="*/ 79 w 84"/>
                <a:gd name="T9" fmla="*/ 7 h 53"/>
                <a:gd name="T10" fmla="*/ 61 w 84"/>
                <a:gd name="T11" fmla="*/ 1 h 53"/>
              </a:gdLst>
              <a:ahLst/>
              <a:cxnLst>
                <a:cxn ang="0">
                  <a:pos x="T0" y="T1"/>
                </a:cxn>
                <a:cxn ang="0">
                  <a:pos x="T2" y="T3"/>
                </a:cxn>
                <a:cxn ang="0">
                  <a:pos x="T4" y="T5"/>
                </a:cxn>
                <a:cxn ang="0">
                  <a:pos x="T6" y="T7"/>
                </a:cxn>
                <a:cxn ang="0">
                  <a:pos x="T8" y="T9"/>
                </a:cxn>
                <a:cxn ang="0">
                  <a:pos x="T10" y="T11"/>
                </a:cxn>
              </a:cxnLst>
              <a:rect l="0" t="0" r="r" b="b"/>
              <a:pathLst>
                <a:path w="84" h="53">
                  <a:moveTo>
                    <a:pt x="61" y="1"/>
                  </a:moveTo>
                  <a:cubicBezTo>
                    <a:pt x="48" y="0"/>
                    <a:pt x="32" y="4"/>
                    <a:pt x="24" y="7"/>
                  </a:cubicBezTo>
                  <a:cubicBezTo>
                    <a:pt x="9" y="13"/>
                    <a:pt x="0" y="40"/>
                    <a:pt x="28" y="46"/>
                  </a:cubicBezTo>
                  <a:cubicBezTo>
                    <a:pt x="57" y="53"/>
                    <a:pt x="83" y="41"/>
                    <a:pt x="83" y="28"/>
                  </a:cubicBezTo>
                  <a:cubicBezTo>
                    <a:pt x="83" y="21"/>
                    <a:pt x="84" y="13"/>
                    <a:pt x="79" y="7"/>
                  </a:cubicBezTo>
                  <a:cubicBezTo>
                    <a:pt x="75" y="3"/>
                    <a:pt x="69" y="1"/>
                    <a:pt x="61" y="1"/>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5" name="Freeform 1670"/>
            <p:cNvSpPr/>
            <p:nvPr/>
          </p:nvSpPr>
          <p:spPr bwMode="auto">
            <a:xfrm>
              <a:off x="5524501" y="4232276"/>
              <a:ext cx="36513" cy="25400"/>
            </a:xfrm>
            <a:custGeom>
              <a:avLst/>
              <a:gdLst>
                <a:gd name="T0" fmla="*/ 12 w 66"/>
                <a:gd name="T1" fmla="*/ 13 h 48"/>
                <a:gd name="T2" fmla="*/ 0 w 66"/>
                <a:gd name="T3" fmla="*/ 28 h 48"/>
                <a:gd name="T4" fmla="*/ 24 w 66"/>
                <a:gd name="T5" fmla="*/ 48 h 48"/>
                <a:gd name="T6" fmla="*/ 64 w 66"/>
                <a:gd name="T7" fmla="*/ 32 h 48"/>
                <a:gd name="T8" fmla="*/ 62 w 66"/>
                <a:gd name="T9" fmla="*/ 16 h 48"/>
                <a:gd name="T10" fmla="*/ 12 w 66"/>
                <a:gd name="T11" fmla="*/ 13 h 48"/>
              </a:gdLst>
              <a:ahLst/>
              <a:cxnLst>
                <a:cxn ang="0">
                  <a:pos x="T0" y="T1"/>
                </a:cxn>
                <a:cxn ang="0">
                  <a:pos x="T2" y="T3"/>
                </a:cxn>
                <a:cxn ang="0">
                  <a:pos x="T4" y="T5"/>
                </a:cxn>
                <a:cxn ang="0">
                  <a:pos x="T6" y="T7"/>
                </a:cxn>
                <a:cxn ang="0">
                  <a:pos x="T8" y="T9"/>
                </a:cxn>
                <a:cxn ang="0">
                  <a:pos x="T10" y="T11"/>
                </a:cxn>
              </a:cxnLst>
              <a:rect l="0" t="0" r="r" b="b"/>
              <a:pathLst>
                <a:path w="66" h="48">
                  <a:moveTo>
                    <a:pt x="12" y="13"/>
                  </a:moveTo>
                  <a:cubicBezTo>
                    <a:pt x="5" y="16"/>
                    <a:pt x="0" y="20"/>
                    <a:pt x="0" y="28"/>
                  </a:cubicBezTo>
                  <a:cubicBezTo>
                    <a:pt x="0" y="37"/>
                    <a:pt x="9" y="48"/>
                    <a:pt x="24" y="48"/>
                  </a:cubicBezTo>
                  <a:cubicBezTo>
                    <a:pt x="39" y="48"/>
                    <a:pt x="62" y="41"/>
                    <a:pt x="64" y="32"/>
                  </a:cubicBezTo>
                  <a:cubicBezTo>
                    <a:pt x="66" y="26"/>
                    <a:pt x="64" y="21"/>
                    <a:pt x="62" y="16"/>
                  </a:cubicBezTo>
                  <a:cubicBezTo>
                    <a:pt x="52" y="0"/>
                    <a:pt x="26" y="7"/>
                    <a:pt x="12" y="1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6" name="Freeform 1671"/>
            <p:cNvSpPr/>
            <p:nvPr/>
          </p:nvSpPr>
          <p:spPr bwMode="auto">
            <a:xfrm>
              <a:off x="5476876" y="4167189"/>
              <a:ext cx="25400" cy="42863"/>
            </a:xfrm>
            <a:custGeom>
              <a:avLst/>
              <a:gdLst>
                <a:gd name="T0" fmla="*/ 30 w 49"/>
                <a:gd name="T1" fmla="*/ 80 h 80"/>
                <a:gd name="T2" fmla="*/ 0 w 49"/>
                <a:gd name="T3" fmla="*/ 58 h 80"/>
                <a:gd name="T4" fmla="*/ 13 w 49"/>
                <a:gd name="T5" fmla="*/ 41 h 80"/>
                <a:gd name="T6" fmla="*/ 30 w 49"/>
                <a:gd name="T7" fmla="*/ 11 h 80"/>
                <a:gd name="T8" fmla="*/ 21 w 49"/>
                <a:gd name="T9" fmla="*/ 0 h 80"/>
                <a:gd name="T10" fmla="*/ 34 w 49"/>
                <a:gd name="T11" fmla="*/ 38 h 80"/>
                <a:gd name="T12" fmla="*/ 30 w 49"/>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49" h="80">
                  <a:moveTo>
                    <a:pt x="30" y="80"/>
                  </a:moveTo>
                  <a:cubicBezTo>
                    <a:pt x="30" y="80"/>
                    <a:pt x="0" y="71"/>
                    <a:pt x="0" y="58"/>
                  </a:cubicBezTo>
                  <a:cubicBezTo>
                    <a:pt x="0" y="50"/>
                    <a:pt x="7" y="45"/>
                    <a:pt x="13" y="41"/>
                  </a:cubicBezTo>
                  <a:cubicBezTo>
                    <a:pt x="21" y="35"/>
                    <a:pt x="35" y="22"/>
                    <a:pt x="30" y="11"/>
                  </a:cubicBezTo>
                  <a:cubicBezTo>
                    <a:pt x="28" y="7"/>
                    <a:pt x="24" y="3"/>
                    <a:pt x="21" y="0"/>
                  </a:cubicBezTo>
                  <a:cubicBezTo>
                    <a:pt x="44" y="10"/>
                    <a:pt x="49" y="19"/>
                    <a:pt x="34" y="38"/>
                  </a:cubicBezTo>
                  <a:cubicBezTo>
                    <a:pt x="19" y="56"/>
                    <a:pt x="7" y="63"/>
                    <a:pt x="30" y="8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7" name="Freeform 1672"/>
            <p:cNvSpPr/>
            <p:nvPr/>
          </p:nvSpPr>
          <p:spPr bwMode="auto">
            <a:xfrm>
              <a:off x="5499101" y="4159251"/>
              <a:ext cx="25400" cy="50800"/>
            </a:xfrm>
            <a:custGeom>
              <a:avLst/>
              <a:gdLst>
                <a:gd name="T0" fmla="*/ 30 w 49"/>
                <a:gd name="T1" fmla="*/ 94 h 94"/>
                <a:gd name="T2" fmla="*/ 0 w 49"/>
                <a:gd name="T3" fmla="*/ 68 h 94"/>
                <a:gd name="T4" fmla="*/ 12 w 49"/>
                <a:gd name="T5" fmla="*/ 48 h 94"/>
                <a:gd name="T6" fmla="*/ 29 w 49"/>
                <a:gd name="T7" fmla="*/ 13 h 94"/>
                <a:gd name="T8" fmla="*/ 21 w 49"/>
                <a:gd name="T9" fmla="*/ 0 h 94"/>
                <a:gd name="T10" fmla="*/ 34 w 49"/>
                <a:gd name="T11" fmla="*/ 44 h 94"/>
                <a:gd name="T12" fmla="*/ 30 w 49"/>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49" h="94">
                  <a:moveTo>
                    <a:pt x="30" y="94"/>
                  </a:moveTo>
                  <a:cubicBezTo>
                    <a:pt x="30" y="94"/>
                    <a:pt x="0" y="83"/>
                    <a:pt x="0" y="68"/>
                  </a:cubicBezTo>
                  <a:cubicBezTo>
                    <a:pt x="0" y="59"/>
                    <a:pt x="7" y="53"/>
                    <a:pt x="12" y="48"/>
                  </a:cubicBezTo>
                  <a:cubicBezTo>
                    <a:pt x="20" y="42"/>
                    <a:pt x="35" y="26"/>
                    <a:pt x="29" y="13"/>
                  </a:cubicBezTo>
                  <a:cubicBezTo>
                    <a:pt x="28" y="8"/>
                    <a:pt x="24" y="4"/>
                    <a:pt x="21" y="0"/>
                  </a:cubicBezTo>
                  <a:cubicBezTo>
                    <a:pt x="44" y="12"/>
                    <a:pt x="49" y="23"/>
                    <a:pt x="34" y="44"/>
                  </a:cubicBezTo>
                  <a:cubicBezTo>
                    <a:pt x="19" y="66"/>
                    <a:pt x="7" y="74"/>
                    <a:pt x="30" y="9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8" name="Freeform 1673"/>
            <p:cNvSpPr/>
            <p:nvPr/>
          </p:nvSpPr>
          <p:spPr bwMode="auto">
            <a:xfrm>
              <a:off x="4603751" y="4149726"/>
              <a:ext cx="133350" cy="88900"/>
            </a:xfrm>
            <a:custGeom>
              <a:avLst/>
              <a:gdLst>
                <a:gd name="T0" fmla="*/ 188 w 249"/>
                <a:gd name="T1" fmla="*/ 0 h 165"/>
                <a:gd name="T2" fmla="*/ 122 w 249"/>
                <a:gd name="T3" fmla="*/ 65 h 165"/>
                <a:gd name="T4" fmla="*/ 61 w 249"/>
                <a:gd name="T5" fmla="*/ 18 h 165"/>
                <a:gd name="T6" fmla="*/ 0 w 249"/>
                <a:gd name="T7" fmla="*/ 83 h 165"/>
                <a:gd name="T8" fmla="*/ 21 w 249"/>
                <a:gd name="T9" fmla="*/ 106 h 165"/>
                <a:gd name="T10" fmla="*/ 107 w 249"/>
                <a:gd name="T11" fmla="*/ 159 h 165"/>
                <a:gd name="T12" fmla="*/ 203 w 249"/>
                <a:gd name="T13" fmla="*/ 90 h 165"/>
                <a:gd name="T14" fmla="*/ 188 w 249"/>
                <a:gd name="T15" fmla="*/ 0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165">
                  <a:moveTo>
                    <a:pt x="188" y="0"/>
                  </a:moveTo>
                  <a:cubicBezTo>
                    <a:pt x="188" y="0"/>
                    <a:pt x="139" y="45"/>
                    <a:pt x="122" y="65"/>
                  </a:cubicBezTo>
                  <a:cubicBezTo>
                    <a:pt x="81" y="31"/>
                    <a:pt x="61" y="18"/>
                    <a:pt x="61" y="18"/>
                  </a:cubicBezTo>
                  <a:cubicBezTo>
                    <a:pt x="0" y="83"/>
                    <a:pt x="0" y="83"/>
                    <a:pt x="0" y="83"/>
                  </a:cubicBezTo>
                  <a:cubicBezTo>
                    <a:pt x="0" y="83"/>
                    <a:pt x="1" y="89"/>
                    <a:pt x="21" y="106"/>
                  </a:cubicBezTo>
                  <a:cubicBezTo>
                    <a:pt x="42" y="123"/>
                    <a:pt x="89" y="152"/>
                    <a:pt x="107" y="159"/>
                  </a:cubicBezTo>
                  <a:cubicBezTo>
                    <a:pt x="125" y="165"/>
                    <a:pt x="158" y="149"/>
                    <a:pt x="203" y="90"/>
                  </a:cubicBezTo>
                  <a:cubicBezTo>
                    <a:pt x="249" y="0"/>
                    <a:pt x="188" y="0"/>
                    <a:pt x="18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9" name="Freeform 1674"/>
            <p:cNvSpPr/>
            <p:nvPr/>
          </p:nvSpPr>
          <p:spPr bwMode="auto">
            <a:xfrm>
              <a:off x="4611688" y="4160839"/>
              <a:ext cx="95250" cy="69850"/>
            </a:xfrm>
            <a:custGeom>
              <a:avLst/>
              <a:gdLst>
                <a:gd name="T0" fmla="*/ 157 w 176"/>
                <a:gd name="T1" fmla="*/ 76 h 132"/>
                <a:gd name="T2" fmla="*/ 151 w 176"/>
                <a:gd name="T3" fmla="*/ 102 h 132"/>
                <a:gd name="T4" fmla="*/ 93 w 176"/>
                <a:gd name="T5" fmla="*/ 132 h 132"/>
                <a:gd name="T6" fmla="*/ 31 w 176"/>
                <a:gd name="T7" fmla="*/ 92 h 132"/>
                <a:gd name="T8" fmla="*/ 9 w 176"/>
                <a:gd name="T9" fmla="*/ 67 h 132"/>
                <a:gd name="T10" fmla="*/ 48 w 176"/>
                <a:gd name="T11" fmla="*/ 22 h 132"/>
                <a:gd name="T12" fmla="*/ 66 w 176"/>
                <a:gd name="T13" fmla="*/ 20 h 132"/>
                <a:gd name="T14" fmla="*/ 102 w 176"/>
                <a:gd name="T15" fmla="*/ 50 h 132"/>
                <a:gd name="T16" fmla="*/ 102 w 176"/>
                <a:gd name="T17" fmla="*/ 94 h 132"/>
                <a:gd name="T18" fmla="*/ 106 w 176"/>
                <a:gd name="T19" fmla="*/ 92 h 132"/>
                <a:gd name="T20" fmla="*/ 109 w 176"/>
                <a:gd name="T21" fmla="*/ 48 h 132"/>
                <a:gd name="T22" fmla="*/ 161 w 176"/>
                <a:gd name="T23" fmla="*/ 4 h 132"/>
                <a:gd name="T24" fmla="*/ 171 w 176"/>
                <a:gd name="T25" fmla="*/ 16 h 132"/>
                <a:gd name="T26" fmla="*/ 157 w 176"/>
                <a:gd name="T27" fmla="*/ 7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132">
                  <a:moveTo>
                    <a:pt x="157" y="76"/>
                  </a:moveTo>
                  <a:cubicBezTo>
                    <a:pt x="156" y="84"/>
                    <a:pt x="156" y="95"/>
                    <a:pt x="151" y="102"/>
                  </a:cubicBezTo>
                  <a:cubicBezTo>
                    <a:pt x="141" y="114"/>
                    <a:pt x="109" y="132"/>
                    <a:pt x="93" y="132"/>
                  </a:cubicBezTo>
                  <a:cubicBezTo>
                    <a:pt x="76" y="132"/>
                    <a:pt x="47" y="103"/>
                    <a:pt x="31" y="92"/>
                  </a:cubicBezTo>
                  <a:cubicBezTo>
                    <a:pt x="16" y="81"/>
                    <a:pt x="0" y="73"/>
                    <a:pt x="9" y="67"/>
                  </a:cubicBezTo>
                  <a:cubicBezTo>
                    <a:pt x="42" y="50"/>
                    <a:pt x="42" y="35"/>
                    <a:pt x="48" y="22"/>
                  </a:cubicBezTo>
                  <a:cubicBezTo>
                    <a:pt x="53" y="10"/>
                    <a:pt x="59" y="14"/>
                    <a:pt x="66" y="20"/>
                  </a:cubicBezTo>
                  <a:cubicBezTo>
                    <a:pt x="73" y="26"/>
                    <a:pt x="98" y="43"/>
                    <a:pt x="102" y="50"/>
                  </a:cubicBezTo>
                  <a:cubicBezTo>
                    <a:pt x="102" y="56"/>
                    <a:pt x="101" y="82"/>
                    <a:pt x="102" y="94"/>
                  </a:cubicBezTo>
                  <a:cubicBezTo>
                    <a:pt x="103" y="105"/>
                    <a:pt x="109" y="103"/>
                    <a:pt x="106" y="92"/>
                  </a:cubicBezTo>
                  <a:cubicBezTo>
                    <a:pt x="103" y="81"/>
                    <a:pt x="104" y="61"/>
                    <a:pt x="109" y="48"/>
                  </a:cubicBezTo>
                  <a:cubicBezTo>
                    <a:pt x="115" y="35"/>
                    <a:pt x="154" y="4"/>
                    <a:pt x="161" y="4"/>
                  </a:cubicBezTo>
                  <a:cubicBezTo>
                    <a:pt x="161" y="4"/>
                    <a:pt x="176" y="0"/>
                    <a:pt x="171" y="16"/>
                  </a:cubicBezTo>
                  <a:cubicBezTo>
                    <a:pt x="165" y="32"/>
                    <a:pt x="159" y="63"/>
                    <a:pt x="157"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0" name="Freeform 1675"/>
            <p:cNvSpPr/>
            <p:nvPr/>
          </p:nvSpPr>
          <p:spPr bwMode="auto">
            <a:xfrm>
              <a:off x="4545013" y="4090989"/>
              <a:ext cx="90488" cy="100013"/>
            </a:xfrm>
            <a:custGeom>
              <a:avLst/>
              <a:gdLst>
                <a:gd name="T0" fmla="*/ 108 w 170"/>
                <a:gd name="T1" fmla="*/ 186 h 190"/>
                <a:gd name="T2" fmla="*/ 55 w 170"/>
                <a:gd name="T3" fmla="*/ 164 h 190"/>
                <a:gd name="T4" fmla="*/ 4 w 170"/>
                <a:gd name="T5" fmla="*/ 92 h 190"/>
                <a:gd name="T6" fmla="*/ 20 w 170"/>
                <a:gd name="T7" fmla="*/ 61 h 190"/>
                <a:gd name="T8" fmla="*/ 52 w 170"/>
                <a:gd name="T9" fmla="*/ 32 h 190"/>
                <a:gd name="T10" fmla="*/ 71 w 170"/>
                <a:gd name="T11" fmla="*/ 1 h 190"/>
                <a:gd name="T12" fmla="*/ 104 w 170"/>
                <a:gd name="T13" fmla="*/ 37 h 190"/>
                <a:gd name="T14" fmla="*/ 122 w 170"/>
                <a:gd name="T15" fmla="*/ 64 h 190"/>
                <a:gd name="T16" fmla="*/ 135 w 170"/>
                <a:gd name="T17" fmla="*/ 36 h 190"/>
                <a:gd name="T18" fmla="*/ 159 w 170"/>
                <a:gd name="T19" fmla="*/ 44 h 190"/>
                <a:gd name="T20" fmla="*/ 153 w 170"/>
                <a:gd name="T21" fmla="*/ 78 h 190"/>
                <a:gd name="T22" fmla="*/ 157 w 170"/>
                <a:gd name="T23" fmla="*/ 132 h 190"/>
                <a:gd name="T24" fmla="*/ 108 w 170"/>
                <a:gd name="T2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90">
                  <a:moveTo>
                    <a:pt x="108" y="186"/>
                  </a:moveTo>
                  <a:cubicBezTo>
                    <a:pt x="108" y="186"/>
                    <a:pt x="77" y="190"/>
                    <a:pt x="55" y="164"/>
                  </a:cubicBezTo>
                  <a:cubicBezTo>
                    <a:pt x="33" y="139"/>
                    <a:pt x="8" y="104"/>
                    <a:pt x="4" y="92"/>
                  </a:cubicBezTo>
                  <a:cubicBezTo>
                    <a:pt x="0" y="80"/>
                    <a:pt x="5" y="53"/>
                    <a:pt x="20" y="61"/>
                  </a:cubicBezTo>
                  <a:cubicBezTo>
                    <a:pt x="16" y="38"/>
                    <a:pt x="28" y="20"/>
                    <a:pt x="52" y="32"/>
                  </a:cubicBezTo>
                  <a:cubicBezTo>
                    <a:pt x="50" y="5"/>
                    <a:pt x="63" y="1"/>
                    <a:pt x="71" y="1"/>
                  </a:cubicBezTo>
                  <a:cubicBezTo>
                    <a:pt x="79" y="0"/>
                    <a:pt x="99" y="28"/>
                    <a:pt x="104" y="37"/>
                  </a:cubicBezTo>
                  <a:cubicBezTo>
                    <a:pt x="109" y="46"/>
                    <a:pt x="122" y="64"/>
                    <a:pt x="122" y="64"/>
                  </a:cubicBezTo>
                  <a:cubicBezTo>
                    <a:pt x="122" y="64"/>
                    <a:pt x="127" y="42"/>
                    <a:pt x="135" y="36"/>
                  </a:cubicBezTo>
                  <a:cubicBezTo>
                    <a:pt x="144" y="30"/>
                    <a:pt x="162" y="21"/>
                    <a:pt x="159" y="44"/>
                  </a:cubicBezTo>
                  <a:cubicBezTo>
                    <a:pt x="156" y="66"/>
                    <a:pt x="153" y="78"/>
                    <a:pt x="153" y="78"/>
                  </a:cubicBezTo>
                  <a:cubicBezTo>
                    <a:pt x="153" y="78"/>
                    <a:pt x="170" y="108"/>
                    <a:pt x="157" y="132"/>
                  </a:cubicBezTo>
                  <a:cubicBezTo>
                    <a:pt x="137" y="176"/>
                    <a:pt x="108" y="186"/>
                    <a:pt x="108" y="18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1" name="Freeform 1676"/>
            <p:cNvSpPr/>
            <p:nvPr/>
          </p:nvSpPr>
          <p:spPr bwMode="auto">
            <a:xfrm>
              <a:off x="4545013" y="4090989"/>
              <a:ext cx="90488" cy="100013"/>
            </a:xfrm>
            <a:custGeom>
              <a:avLst/>
              <a:gdLst>
                <a:gd name="T0" fmla="*/ 128 w 170"/>
                <a:gd name="T1" fmla="*/ 53 h 190"/>
                <a:gd name="T2" fmla="*/ 126 w 170"/>
                <a:gd name="T3" fmla="*/ 59 h 190"/>
                <a:gd name="T4" fmla="*/ 124 w 170"/>
                <a:gd name="T5" fmla="*/ 69 h 190"/>
                <a:gd name="T6" fmla="*/ 124 w 170"/>
                <a:gd name="T7" fmla="*/ 75 h 190"/>
                <a:gd name="T8" fmla="*/ 106 w 170"/>
                <a:gd name="T9" fmla="*/ 83 h 190"/>
                <a:gd name="T10" fmla="*/ 89 w 170"/>
                <a:gd name="T11" fmla="*/ 108 h 190"/>
                <a:gd name="T12" fmla="*/ 85 w 170"/>
                <a:gd name="T13" fmla="*/ 104 h 190"/>
                <a:gd name="T14" fmla="*/ 119 w 170"/>
                <a:gd name="T15" fmla="*/ 71 h 190"/>
                <a:gd name="T16" fmla="*/ 100 w 170"/>
                <a:gd name="T17" fmla="*/ 38 h 190"/>
                <a:gd name="T18" fmla="*/ 74 w 170"/>
                <a:gd name="T19" fmla="*/ 5 h 190"/>
                <a:gd name="T20" fmla="*/ 55 w 170"/>
                <a:gd name="T21" fmla="*/ 22 h 190"/>
                <a:gd name="T22" fmla="*/ 71 w 170"/>
                <a:gd name="T23" fmla="*/ 59 h 190"/>
                <a:gd name="T24" fmla="*/ 84 w 170"/>
                <a:gd name="T25" fmla="*/ 75 h 190"/>
                <a:gd name="T26" fmla="*/ 80 w 170"/>
                <a:gd name="T27" fmla="*/ 80 h 190"/>
                <a:gd name="T28" fmla="*/ 68 w 170"/>
                <a:gd name="T29" fmla="*/ 60 h 190"/>
                <a:gd name="T30" fmla="*/ 44 w 170"/>
                <a:gd name="T31" fmla="*/ 32 h 190"/>
                <a:gd name="T32" fmla="*/ 22 w 170"/>
                <a:gd name="T33" fmla="*/ 52 h 190"/>
                <a:gd name="T34" fmla="*/ 51 w 170"/>
                <a:gd name="T35" fmla="*/ 92 h 190"/>
                <a:gd name="T36" fmla="*/ 58 w 170"/>
                <a:gd name="T37" fmla="*/ 98 h 190"/>
                <a:gd name="T38" fmla="*/ 54 w 170"/>
                <a:gd name="T39" fmla="*/ 103 h 190"/>
                <a:gd name="T40" fmla="*/ 34 w 170"/>
                <a:gd name="T41" fmla="*/ 81 h 190"/>
                <a:gd name="T42" fmla="*/ 16 w 170"/>
                <a:gd name="T43" fmla="*/ 63 h 190"/>
                <a:gd name="T44" fmla="*/ 6 w 170"/>
                <a:gd name="T45" fmla="*/ 85 h 190"/>
                <a:gd name="T46" fmla="*/ 24 w 170"/>
                <a:gd name="T47" fmla="*/ 119 h 190"/>
                <a:gd name="T48" fmla="*/ 36 w 170"/>
                <a:gd name="T49" fmla="*/ 127 h 190"/>
                <a:gd name="T50" fmla="*/ 40 w 170"/>
                <a:gd name="T51" fmla="*/ 128 h 190"/>
                <a:gd name="T52" fmla="*/ 53 w 170"/>
                <a:gd name="T53" fmla="*/ 159 h 190"/>
                <a:gd name="T54" fmla="*/ 82 w 170"/>
                <a:gd name="T55" fmla="*/ 179 h 190"/>
                <a:gd name="T56" fmla="*/ 116 w 170"/>
                <a:gd name="T57" fmla="*/ 178 h 190"/>
                <a:gd name="T58" fmla="*/ 108 w 170"/>
                <a:gd name="T59" fmla="*/ 186 h 190"/>
                <a:gd name="T60" fmla="*/ 55 w 170"/>
                <a:gd name="T61" fmla="*/ 164 h 190"/>
                <a:gd name="T62" fmla="*/ 4 w 170"/>
                <a:gd name="T63" fmla="*/ 92 h 190"/>
                <a:gd name="T64" fmla="*/ 20 w 170"/>
                <a:gd name="T65" fmla="*/ 61 h 190"/>
                <a:gd name="T66" fmla="*/ 52 w 170"/>
                <a:gd name="T67" fmla="*/ 32 h 190"/>
                <a:gd name="T68" fmla="*/ 71 w 170"/>
                <a:gd name="T69" fmla="*/ 1 h 190"/>
                <a:gd name="T70" fmla="*/ 104 w 170"/>
                <a:gd name="T71" fmla="*/ 37 h 190"/>
                <a:gd name="T72" fmla="*/ 122 w 170"/>
                <a:gd name="T73" fmla="*/ 64 h 190"/>
                <a:gd name="T74" fmla="*/ 135 w 170"/>
                <a:gd name="T75" fmla="*/ 36 h 190"/>
                <a:gd name="T76" fmla="*/ 159 w 170"/>
                <a:gd name="T77" fmla="*/ 44 h 190"/>
                <a:gd name="T78" fmla="*/ 153 w 170"/>
                <a:gd name="T79" fmla="*/ 78 h 190"/>
                <a:gd name="T80" fmla="*/ 157 w 170"/>
                <a:gd name="T81" fmla="*/ 132 h 190"/>
                <a:gd name="T82" fmla="*/ 155 w 170"/>
                <a:gd name="T83" fmla="*/ 135 h 190"/>
                <a:gd name="T84" fmla="*/ 149 w 170"/>
                <a:gd name="T85" fmla="*/ 81 h 190"/>
                <a:gd name="T86" fmla="*/ 153 w 170"/>
                <a:gd name="T87" fmla="*/ 60 h 190"/>
                <a:gd name="T88" fmla="*/ 155 w 170"/>
                <a:gd name="T89" fmla="*/ 35 h 190"/>
                <a:gd name="T90" fmla="*/ 146 w 170"/>
                <a:gd name="T91" fmla="*/ 34 h 190"/>
                <a:gd name="T92" fmla="*/ 135 w 170"/>
                <a:gd name="T93" fmla="*/ 40 h 190"/>
                <a:gd name="T94" fmla="*/ 128 w 170"/>
                <a:gd name="T95" fmla="*/ 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90">
                  <a:moveTo>
                    <a:pt x="128" y="53"/>
                  </a:moveTo>
                  <a:cubicBezTo>
                    <a:pt x="128" y="55"/>
                    <a:pt x="127" y="57"/>
                    <a:pt x="126" y="59"/>
                  </a:cubicBezTo>
                  <a:cubicBezTo>
                    <a:pt x="125" y="62"/>
                    <a:pt x="125" y="65"/>
                    <a:pt x="124" y="69"/>
                  </a:cubicBezTo>
                  <a:cubicBezTo>
                    <a:pt x="124" y="71"/>
                    <a:pt x="124" y="73"/>
                    <a:pt x="124" y="75"/>
                  </a:cubicBezTo>
                  <a:cubicBezTo>
                    <a:pt x="124" y="79"/>
                    <a:pt x="116" y="75"/>
                    <a:pt x="106" y="83"/>
                  </a:cubicBezTo>
                  <a:cubicBezTo>
                    <a:pt x="97" y="91"/>
                    <a:pt x="90" y="102"/>
                    <a:pt x="89" y="108"/>
                  </a:cubicBezTo>
                  <a:cubicBezTo>
                    <a:pt x="88" y="115"/>
                    <a:pt x="82" y="110"/>
                    <a:pt x="85" y="104"/>
                  </a:cubicBezTo>
                  <a:cubicBezTo>
                    <a:pt x="87" y="97"/>
                    <a:pt x="96" y="78"/>
                    <a:pt x="119" y="71"/>
                  </a:cubicBezTo>
                  <a:cubicBezTo>
                    <a:pt x="119" y="65"/>
                    <a:pt x="105" y="45"/>
                    <a:pt x="100" y="38"/>
                  </a:cubicBezTo>
                  <a:cubicBezTo>
                    <a:pt x="96" y="30"/>
                    <a:pt x="78" y="7"/>
                    <a:pt x="74" y="5"/>
                  </a:cubicBezTo>
                  <a:cubicBezTo>
                    <a:pt x="69" y="2"/>
                    <a:pt x="55" y="9"/>
                    <a:pt x="55" y="22"/>
                  </a:cubicBezTo>
                  <a:cubicBezTo>
                    <a:pt x="55" y="34"/>
                    <a:pt x="67" y="52"/>
                    <a:pt x="71" y="59"/>
                  </a:cubicBezTo>
                  <a:cubicBezTo>
                    <a:pt x="76" y="66"/>
                    <a:pt x="84" y="75"/>
                    <a:pt x="84" y="75"/>
                  </a:cubicBezTo>
                  <a:cubicBezTo>
                    <a:pt x="80" y="80"/>
                    <a:pt x="80" y="80"/>
                    <a:pt x="80" y="80"/>
                  </a:cubicBezTo>
                  <a:cubicBezTo>
                    <a:pt x="80" y="80"/>
                    <a:pt x="75" y="71"/>
                    <a:pt x="68" y="60"/>
                  </a:cubicBezTo>
                  <a:cubicBezTo>
                    <a:pt x="60" y="49"/>
                    <a:pt x="57" y="37"/>
                    <a:pt x="44" y="32"/>
                  </a:cubicBezTo>
                  <a:cubicBezTo>
                    <a:pt x="32" y="27"/>
                    <a:pt x="21" y="40"/>
                    <a:pt x="22" y="52"/>
                  </a:cubicBezTo>
                  <a:cubicBezTo>
                    <a:pt x="23" y="63"/>
                    <a:pt x="41" y="86"/>
                    <a:pt x="51" y="92"/>
                  </a:cubicBezTo>
                  <a:cubicBezTo>
                    <a:pt x="55" y="96"/>
                    <a:pt x="58" y="98"/>
                    <a:pt x="58" y="98"/>
                  </a:cubicBezTo>
                  <a:cubicBezTo>
                    <a:pt x="54" y="103"/>
                    <a:pt x="54" y="103"/>
                    <a:pt x="54" y="103"/>
                  </a:cubicBezTo>
                  <a:cubicBezTo>
                    <a:pt x="54" y="103"/>
                    <a:pt x="39" y="87"/>
                    <a:pt x="34" y="81"/>
                  </a:cubicBezTo>
                  <a:cubicBezTo>
                    <a:pt x="28" y="74"/>
                    <a:pt x="21" y="65"/>
                    <a:pt x="16" y="63"/>
                  </a:cubicBezTo>
                  <a:cubicBezTo>
                    <a:pt x="10" y="61"/>
                    <a:pt x="4" y="76"/>
                    <a:pt x="6" y="85"/>
                  </a:cubicBezTo>
                  <a:cubicBezTo>
                    <a:pt x="6" y="85"/>
                    <a:pt x="3" y="94"/>
                    <a:pt x="24" y="119"/>
                  </a:cubicBezTo>
                  <a:cubicBezTo>
                    <a:pt x="28" y="124"/>
                    <a:pt x="33" y="130"/>
                    <a:pt x="36" y="127"/>
                  </a:cubicBezTo>
                  <a:cubicBezTo>
                    <a:pt x="38" y="124"/>
                    <a:pt x="42" y="123"/>
                    <a:pt x="40" y="128"/>
                  </a:cubicBezTo>
                  <a:cubicBezTo>
                    <a:pt x="38" y="133"/>
                    <a:pt x="47" y="153"/>
                    <a:pt x="53" y="159"/>
                  </a:cubicBezTo>
                  <a:cubicBezTo>
                    <a:pt x="60" y="165"/>
                    <a:pt x="66" y="177"/>
                    <a:pt x="82" y="179"/>
                  </a:cubicBezTo>
                  <a:cubicBezTo>
                    <a:pt x="93" y="180"/>
                    <a:pt x="106" y="180"/>
                    <a:pt x="116" y="178"/>
                  </a:cubicBezTo>
                  <a:cubicBezTo>
                    <a:pt x="111" y="183"/>
                    <a:pt x="108" y="186"/>
                    <a:pt x="108" y="186"/>
                  </a:cubicBezTo>
                  <a:cubicBezTo>
                    <a:pt x="108" y="186"/>
                    <a:pt x="77" y="190"/>
                    <a:pt x="55" y="164"/>
                  </a:cubicBezTo>
                  <a:cubicBezTo>
                    <a:pt x="33" y="139"/>
                    <a:pt x="8" y="104"/>
                    <a:pt x="4" y="92"/>
                  </a:cubicBezTo>
                  <a:cubicBezTo>
                    <a:pt x="0" y="80"/>
                    <a:pt x="5" y="53"/>
                    <a:pt x="20" y="61"/>
                  </a:cubicBezTo>
                  <a:cubicBezTo>
                    <a:pt x="16" y="38"/>
                    <a:pt x="28" y="20"/>
                    <a:pt x="52" y="32"/>
                  </a:cubicBezTo>
                  <a:cubicBezTo>
                    <a:pt x="50" y="5"/>
                    <a:pt x="63" y="1"/>
                    <a:pt x="71" y="1"/>
                  </a:cubicBezTo>
                  <a:cubicBezTo>
                    <a:pt x="79" y="0"/>
                    <a:pt x="99" y="28"/>
                    <a:pt x="104" y="37"/>
                  </a:cubicBezTo>
                  <a:cubicBezTo>
                    <a:pt x="109" y="46"/>
                    <a:pt x="122" y="64"/>
                    <a:pt x="122" y="64"/>
                  </a:cubicBezTo>
                  <a:cubicBezTo>
                    <a:pt x="122" y="64"/>
                    <a:pt x="127" y="42"/>
                    <a:pt x="135" y="36"/>
                  </a:cubicBezTo>
                  <a:cubicBezTo>
                    <a:pt x="144" y="30"/>
                    <a:pt x="162" y="21"/>
                    <a:pt x="159" y="44"/>
                  </a:cubicBezTo>
                  <a:cubicBezTo>
                    <a:pt x="156" y="66"/>
                    <a:pt x="153" y="78"/>
                    <a:pt x="153" y="78"/>
                  </a:cubicBezTo>
                  <a:cubicBezTo>
                    <a:pt x="153" y="78"/>
                    <a:pt x="170" y="108"/>
                    <a:pt x="157" y="132"/>
                  </a:cubicBezTo>
                  <a:cubicBezTo>
                    <a:pt x="156" y="133"/>
                    <a:pt x="155" y="134"/>
                    <a:pt x="155" y="135"/>
                  </a:cubicBezTo>
                  <a:cubicBezTo>
                    <a:pt x="157" y="121"/>
                    <a:pt x="159" y="95"/>
                    <a:pt x="149" y="81"/>
                  </a:cubicBezTo>
                  <a:cubicBezTo>
                    <a:pt x="147" y="77"/>
                    <a:pt x="152" y="67"/>
                    <a:pt x="153" y="60"/>
                  </a:cubicBezTo>
                  <a:cubicBezTo>
                    <a:pt x="154" y="54"/>
                    <a:pt x="158" y="39"/>
                    <a:pt x="155" y="35"/>
                  </a:cubicBezTo>
                  <a:cubicBezTo>
                    <a:pt x="154" y="32"/>
                    <a:pt x="149" y="34"/>
                    <a:pt x="146" y="34"/>
                  </a:cubicBezTo>
                  <a:cubicBezTo>
                    <a:pt x="142" y="35"/>
                    <a:pt x="138" y="37"/>
                    <a:pt x="135" y="40"/>
                  </a:cubicBezTo>
                  <a:cubicBezTo>
                    <a:pt x="131" y="43"/>
                    <a:pt x="130" y="48"/>
                    <a:pt x="128" y="5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2" name="Freeform 1677"/>
            <p:cNvSpPr/>
            <p:nvPr/>
          </p:nvSpPr>
          <p:spPr bwMode="auto">
            <a:xfrm>
              <a:off x="4503738" y="4041776"/>
              <a:ext cx="112713" cy="130175"/>
            </a:xfrm>
            <a:custGeom>
              <a:avLst/>
              <a:gdLst>
                <a:gd name="T0" fmla="*/ 212 w 212"/>
                <a:gd name="T1" fmla="*/ 166 h 244"/>
                <a:gd name="T2" fmla="*/ 132 w 212"/>
                <a:gd name="T3" fmla="*/ 244 h 244"/>
                <a:gd name="T4" fmla="*/ 0 w 212"/>
                <a:gd name="T5" fmla="*/ 88 h 244"/>
                <a:gd name="T6" fmla="*/ 107 w 212"/>
                <a:gd name="T7" fmla="*/ 0 h 244"/>
                <a:gd name="T8" fmla="*/ 212 w 212"/>
                <a:gd name="T9" fmla="*/ 166 h 244"/>
              </a:gdLst>
              <a:ahLst/>
              <a:cxnLst>
                <a:cxn ang="0">
                  <a:pos x="T0" y="T1"/>
                </a:cxn>
                <a:cxn ang="0">
                  <a:pos x="T2" y="T3"/>
                </a:cxn>
                <a:cxn ang="0">
                  <a:pos x="T4" y="T5"/>
                </a:cxn>
                <a:cxn ang="0">
                  <a:pos x="T6" y="T7"/>
                </a:cxn>
                <a:cxn ang="0">
                  <a:pos x="T8" y="T9"/>
                </a:cxn>
              </a:cxnLst>
              <a:rect l="0" t="0" r="r" b="b"/>
              <a:pathLst>
                <a:path w="212" h="244">
                  <a:moveTo>
                    <a:pt x="212" y="166"/>
                  </a:moveTo>
                  <a:cubicBezTo>
                    <a:pt x="212" y="166"/>
                    <a:pt x="151" y="226"/>
                    <a:pt x="132" y="244"/>
                  </a:cubicBezTo>
                  <a:cubicBezTo>
                    <a:pt x="81" y="177"/>
                    <a:pt x="23" y="128"/>
                    <a:pt x="0" y="88"/>
                  </a:cubicBezTo>
                  <a:cubicBezTo>
                    <a:pt x="52" y="54"/>
                    <a:pt x="84" y="27"/>
                    <a:pt x="107" y="0"/>
                  </a:cubicBezTo>
                  <a:cubicBezTo>
                    <a:pt x="133" y="54"/>
                    <a:pt x="212" y="166"/>
                    <a:pt x="212" y="166"/>
                  </a:cubicBezTo>
                  <a:close/>
                </a:path>
              </a:pathLst>
            </a:custGeom>
            <a:solidFill>
              <a:srgbClr val="6DBD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3" name="Freeform 1678"/>
            <p:cNvSpPr/>
            <p:nvPr/>
          </p:nvSpPr>
          <p:spPr bwMode="auto">
            <a:xfrm>
              <a:off x="4508501" y="4048126"/>
              <a:ext cx="103188" cy="117475"/>
            </a:xfrm>
            <a:custGeom>
              <a:avLst/>
              <a:gdLst>
                <a:gd name="T0" fmla="*/ 192 w 192"/>
                <a:gd name="T1" fmla="*/ 150 h 221"/>
                <a:gd name="T2" fmla="*/ 119 w 192"/>
                <a:gd name="T3" fmla="*/ 221 h 221"/>
                <a:gd name="T4" fmla="*/ 0 w 192"/>
                <a:gd name="T5" fmla="*/ 80 h 221"/>
                <a:gd name="T6" fmla="*/ 97 w 192"/>
                <a:gd name="T7" fmla="*/ 0 h 221"/>
                <a:gd name="T8" fmla="*/ 192 w 192"/>
                <a:gd name="T9" fmla="*/ 150 h 221"/>
              </a:gdLst>
              <a:ahLst/>
              <a:cxnLst>
                <a:cxn ang="0">
                  <a:pos x="T0" y="T1"/>
                </a:cxn>
                <a:cxn ang="0">
                  <a:pos x="T2" y="T3"/>
                </a:cxn>
                <a:cxn ang="0">
                  <a:pos x="T4" y="T5"/>
                </a:cxn>
                <a:cxn ang="0">
                  <a:pos x="T6" y="T7"/>
                </a:cxn>
                <a:cxn ang="0">
                  <a:pos x="T8" y="T9"/>
                </a:cxn>
              </a:cxnLst>
              <a:rect l="0" t="0" r="r" b="b"/>
              <a:pathLst>
                <a:path w="192" h="221">
                  <a:moveTo>
                    <a:pt x="192" y="150"/>
                  </a:moveTo>
                  <a:cubicBezTo>
                    <a:pt x="192" y="150"/>
                    <a:pt x="136" y="204"/>
                    <a:pt x="119" y="221"/>
                  </a:cubicBezTo>
                  <a:cubicBezTo>
                    <a:pt x="74" y="159"/>
                    <a:pt x="21" y="116"/>
                    <a:pt x="0" y="80"/>
                  </a:cubicBezTo>
                  <a:cubicBezTo>
                    <a:pt x="48" y="49"/>
                    <a:pt x="76" y="24"/>
                    <a:pt x="97" y="0"/>
                  </a:cubicBezTo>
                  <a:cubicBezTo>
                    <a:pt x="120" y="49"/>
                    <a:pt x="192" y="150"/>
                    <a:pt x="192" y="150"/>
                  </a:cubicBezTo>
                  <a:close/>
                </a:path>
              </a:pathLst>
            </a:custGeom>
            <a:solidFill>
              <a:srgbClr val="7CCD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4" name="Freeform 1679"/>
            <p:cNvSpPr/>
            <p:nvPr/>
          </p:nvSpPr>
          <p:spPr bwMode="auto">
            <a:xfrm>
              <a:off x="4600576" y="4102101"/>
              <a:ext cx="34925" cy="69850"/>
            </a:xfrm>
            <a:custGeom>
              <a:avLst/>
              <a:gdLst>
                <a:gd name="T0" fmla="*/ 19 w 68"/>
                <a:gd name="T1" fmla="*/ 43 h 132"/>
                <a:gd name="T2" fmla="*/ 33 w 68"/>
                <a:gd name="T3" fmla="*/ 15 h 132"/>
                <a:gd name="T4" fmla="*/ 57 w 68"/>
                <a:gd name="T5" fmla="*/ 23 h 132"/>
                <a:gd name="T6" fmla="*/ 51 w 68"/>
                <a:gd name="T7" fmla="*/ 57 h 132"/>
                <a:gd name="T8" fmla="*/ 55 w 68"/>
                <a:gd name="T9" fmla="*/ 111 h 132"/>
                <a:gd name="T10" fmla="*/ 46 w 68"/>
                <a:gd name="T11" fmla="*/ 126 h 132"/>
                <a:gd name="T12" fmla="*/ 13 w 68"/>
                <a:gd name="T13" fmla="*/ 104 h 132"/>
                <a:gd name="T14" fmla="*/ 17 w 68"/>
                <a:gd name="T15" fmla="*/ 57 h 132"/>
                <a:gd name="T16" fmla="*/ 19 w 68"/>
                <a:gd name="T17" fmla="*/ 4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132">
                  <a:moveTo>
                    <a:pt x="19" y="43"/>
                  </a:moveTo>
                  <a:cubicBezTo>
                    <a:pt x="21" y="32"/>
                    <a:pt x="25" y="21"/>
                    <a:pt x="33" y="15"/>
                  </a:cubicBezTo>
                  <a:cubicBezTo>
                    <a:pt x="42" y="9"/>
                    <a:pt x="60" y="0"/>
                    <a:pt x="57" y="23"/>
                  </a:cubicBezTo>
                  <a:cubicBezTo>
                    <a:pt x="54" y="45"/>
                    <a:pt x="51" y="57"/>
                    <a:pt x="51" y="57"/>
                  </a:cubicBezTo>
                  <a:cubicBezTo>
                    <a:pt x="51" y="57"/>
                    <a:pt x="68" y="87"/>
                    <a:pt x="55" y="111"/>
                  </a:cubicBezTo>
                  <a:cubicBezTo>
                    <a:pt x="55" y="111"/>
                    <a:pt x="49" y="123"/>
                    <a:pt x="46" y="126"/>
                  </a:cubicBezTo>
                  <a:cubicBezTo>
                    <a:pt x="43" y="129"/>
                    <a:pt x="25" y="132"/>
                    <a:pt x="13" y="104"/>
                  </a:cubicBezTo>
                  <a:cubicBezTo>
                    <a:pt x="0" y="76"/>
                    <a:pt x="8" y="66"/>
                    <a:pt x="17" y="57"/>
                  </a:cubicBezTo>
                  <a:cubicBezTo>
                    <a:pt x="18" y="53"/>
                    <a:pt x="18" y="48"/>
                    <a:pt x="19" y="4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5" name="Freeform 1680"/>
            <p:cNvSpPr/>
            <p:nvPr/>
          </p:nvSpPr>
          <p:spPr bwMode="auto">
            <a:xfrm>
              <a:off x="4602163" y="4106864"/>
              <a:ext cx="31750" cy="61913"/>
            </a:xfrm>
            <a:custGeom>
              <a:avLst/>
              <a:gdLst>
                <a:gd name="T0" fmla="*/ 18 w 61"/>
                <a:gd name="T1" fmla="*/ 35 h 116"/>
                <a:gd name="T2" fmla="*/ 18 w 61"/>
                <a:gd name="T3" fmla="*/ 28 h 116"/>
                <a:gd name="T4" fmla="*/ 31 w 61"/>
                <a:gd name="T5" fmla="*/ 8 h 116"/>
                <a:gd name="T6" fmla="*/ 49 w 61"/>
                <a:gd name="T7" fmla="*/ 4 h 116"/>
                <a:gd name="T8" fmla="*/ 51 w 61"/>
                <a:gd name="T9" fmla="*/ 16 h 116"/>
                <a:gd name="T10" fmla="*/ 46 w 61"/>
                <a:gd name="T11" fmla="*/ 47 h 116"/>
                <a:gd name="T12" fmla="*/ 50 w 61"/>
                <a:gd name="T13" fmla="*/ 97 h 116"/>
                <a:gd name="T14" fmla="*/ 41 w 61"/>
                <a:gd name="T15" fmla="*/ 110 h 116"/>
                <a:gd name="T16" fmla="*/ 11 w 61"/>
                <a:gd name="T17" fmla="*/ 90 h 116"/>
                <a:gd name="T18" fmla="*/ 18 w 61"/>
                <a:gd name="T19" fmla="*/ 47 h 116"/>
                <a:gd name="T20" fmla="*/ 18 w 61"/>
                <a:gd name="T21"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16">
                  <a:moveTo>
                    <a:pt x="18" y="35"/>
                  </a:moveTo>
                  <a:cubicBezTo>
                    <a:pt x="18" y="33"/>
                    <a:pt x="18" y="30"/>
                    <a:pt x="18" y="28"/>
                  </a:cubicBezTo>
                  <a:cubicBezTo>
                    <a:pt x="20" y="20"/>
                    <a:pt x="25" y="13"/>
                    <a:pt x="31" y="8"/>
                  </a:cubicBezTo>
                  <a:cubicBezTo>
                    <a:pt x="35" y="5"/>
                    <a:pt x="44" y="0"/>
                    <a:pt x="49" y="4"/>
                  </a:cubicBezTo>
                  <a:cubicBezTo>
                    <a:pt x="52" y="6"/>
                    <a:pt x="52" y="13"/>
                    <a:pt x="51" y="16"/>
                  </a:cubicBezTo>
                  <a:cubicBezTo>
                    <a:pt x="49" y="37"/>
                    <a:pt x="46" y="47"/>
                    <a:pt x="46" y="47"/>
                  </a:cubicBezTo>
                  <a:cubicBezTo>
                    <a:pt x="46" y="47"/>
                    <a:pt x="61" y="74"/>
                    <a:pt x="50" y="97"/>
                  </a:cubicBezTo>
                  <a:cubicBezTo>
                    <a:pt x="50" y="97"/>
                    <a:pt x="44" y="108"/>
                    <a:pt x="41" y="110"/>
                  </a:cubicBezTo>
                  <a:cubicBezTo>
                    <a:pt x="39" y="113"/>
                    <a:pt x="22" y="116"/>
                    <a:pt x="11" y="90"/>
                  </a:cubicBezTo>
                  <a:cubicBezTo>
                    <a:pt x="0" y="65"/>
                    <a:pt x="10" y="55"/>
                    <a:pt x="18" y="47"/>
                  </a:cubicBezTo>
                  <a:cubicBezTo>
                    <a:pt x="18" y="43"/>
                    <a:pt x="18" y="39"/>
                    <a:pt x="18" y="3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6" name="Freeform 1681"/>
            <p:cNvSpPr/>
            <p:nvPr/>
          </p:nvSpPr>
          <p:spPr bwMode="auto">
            <a:xfrm>
              <a:off x="4600576" y="4154489"/>
              <a:ext cx="38100" cy="42863"/>
            </a:xfrm>
            <a:custGeom>
              <a:avLst/>
              <a:gdLst>
                <a:gd name="T0" fmla="*/ 59 w 74"/>
                <a:gd name="T1" fmla="*/ 1 h 80"/>
                <a:gd name="T2" fmla="*/ 0 w 74"/>
                <a:gd name="T3" fmla="*/ 67 h 80"/>
                <a:gd name="T4" fmla="*/ 11 w 74"/>
                <a:gd name="T5" fmla="*/ 80 h 80"/>
                <a:gd name="T6" fmla="*/ 74 w 74"/>
                <a:gd name="T7" fmla="*/ 14 h 80"/>
                <a:gd name="T8" fmla="*/ 59 w 74"/>
                <a:gd name="T9" fmla="*/ 1 h 80"/>
              </a:gdLst>
              <a:ahLst/>
              <a:cxnLst>
                <a:cxn ang="0">
                  <a:pos x="T0" y="T1"/>
                </a:cxn>
                <a:cxn ang="0">
                  <a:pos x="T2" y="T3"/>
                </a:cxn>
                <a:cxn ang="0">
                  <a:pos x="T4" y="T5"/>
                </a:cxn>
                <a:cxn ang="0">
                  <a:pos x="T6" y="T7"/>
                </a:cxn>
                <a:cxn ang="0">
                  <a:pos x="T8" y="T9"/>
                </a:cxn>
              </a:cxnLst>
              <a:rect l="0" t="0" r="r" b="b"/>
              <a:pathLst>
                <a:path w="74" h="80">
                  <a:moveTo>
                    <a:pt x="59" y="1"/>
                  </a:moveTo>
                  <a:cubicBezTo>
                    <a:pt x="59" y="1"/>
                    <a:pt x="51" y="29"/>
                    <a:pt x="0" y="67"/>
                  </a:cubicBezTo>
                  <a:cubicBezTo>
                    <a:pt x="1" y="79"/>
                    <a:pt x="11" y="80"/>
                    <a:pt x="11" y="80"/>
                  </a:cubicBezTo>
                  <a:cubicBezTo>
                    <a:pt x="11" y="80"/>
                    <a:pt x="56" y="73"/>
                    <a:pt x="74" y="14"/>
                  </a:cubicBezTo>
                  <a:cubicBezTo>
                    <a:pt x="71" y="0"/>
                    <a:pt x="59" y="1"/>
                    <a:pt x="59"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7" name="Freeform 1682"/>
            <p:cNvSpPr/>
            <p:nvPr/>
          </p:nvSpPr>
          <p:spPr bwMode="auto">
            <a:xfrm>
              <a:off x="4584701" y="4141789"/>
              <a:ext cx="20638" cy="36513"/>
            </a:xfrm>
            <a:custGeom>
              <a:avLst/>
              <a:gdLst>
                <a:gd name="T0" fmla="*/ 38 w 38"/>
                <a:gd name="T1" fmla="*/ 4 h 70"/>
                <a:gd name="T2" fmla="*/ 5 w 38"/>
                <a:gd name="T3" fmla="*/ 50 h 70"/>
                <a:gd name="T4" fmla="*/ 6 w 38"/>
                <a:gd name="T5" fmla="*/ 36 h 70"/>
                <a:gd name="T6" fmla="*/ 38 w 38"/>
                <a:gd name="T7" fmla="*/ 0 h 70"/>
                <a:gd name="T8" fmla="*/ 38 w 38"/>
                <a:gd name="T9" fmla="*/ 4 h 70"/>
              </a:gdLst>
              <a:ahLst/>
              <a:cxnLst>
                <a:cxn ang="0">
                  <a:pos x="T0" y="T1"/>
                </a:cxn>
                <a:cxn ang="0">
                  <a:pos x="T2" y="T3"/>
                </a:cxn>
                <a:cxn ang="0">
                  <a:pos x="T4" y="T5"/>
                </a:cxn>
                <a:cxn ang="0">
                  <a:pos x="T6" y="T7"/>
                </a:cxn>
                <a:cxn ang="0">
                  <a:pos x="T8" y="T9"/>
                </a:cxn>
              </a:cxnLst>
              <a:rect l="0" t="0" r="r" b="b"/>
              <a:pathLst>
                <a:path w="38" h="70">
                  <a:moveTo>
                    <a:pt x="38" y="4"/>
                  </a:moveTo>
                  <a:cubicBezTo>
                    <a:pt x="38" y="4"/>
                    <a:pt x="8" y="30"/>
                    <a:pt x="5" y="50"/>
                  </a:cubicBezTo>
                  <a:cubicBezTo>
                    <a:pt x="1" y="70"/>
                    <a:pt x="0" y="46"/>
                    <a:pt x="6" y="36"/>
                  </a:cubicBezTo>
                  <a:cubicBezTo>
                    <a:pt x="12" y="27"/>
                    <a:pt x="18" y="7"/>
                    <a:pt x="38" y="0"/>
                  </a:cubicBezTo>
                  <a:cubicBezTo>
                    <a:pt x="37" y="3"/>
                    <a:pt x="38" y="4"/>
                    <a:pt x="38" y="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8" name="Freeform 1683"/>
            <p:cNvSpPr/>
            <p:nvPr/>
          </p:nvSpPr>
          <p:spPr bwMode="auto">
            <a:xfrm>
              <a:off x="4775201" y="4146551"/>
              <a:ext cx="80963" cy="179388"/>
            </a:xfrm>
            <a:custGeom>
              <a:avLst/>
              <a:gdLst>
                <a:gd name="T0" fmla="*/ 22 w 154"/>
                <a:gd name="T1" fmla="*/ 0 h 338"/>
                <a:gd name="T2" fmla="*/ 110 w 154"/>
                <a:gd name="T3" fmla="*/ 105 h 338"/>
                <a:gd name="T4" fmla="*/ 132 w 154"/>
                <a:gd name="T5" fmla="*/ 197 h 338"/>
                <a:gd name="T6" fmla="*/ 47 w 154"/>
                <a:gd name="T7" fmla="*/ 338 h 338"/>
                <a:gd name="T8" fmla="*/ 0 w 154"/>
                <a:gd name="T9" fmla="*/ 338 h 338"/>
                <a:gd name="T10" fmla="*/ 0 w 154"/>
                <a:gd name="T11" fmla="*/ 2 h 338"/>
                <a:gd name="T12" fmla="*/ 22 w 154"/>
                <a:gd name="T13" fmla="*/ 0 h 338"/>
              </a:gdLst>
              <a:ahLst/>
              <a:cxnLst>
                <a:cxn ang="0">
                  <a:pos x="T0" y="T1"/>
                </a:cxn>
                <a:cxn ang="0">
                  <a:pos x="T2" y="T3"/>
                </a:cxn>
                <a:cxn ang="0">
                  <a:pos x="T4" y="T5"/>
                </a:cxn>
                <a:cxn ang="0">
                  <a:pos x="T6" y="T7"/>
                </a:cxn>
                <a:cxn ang="0">
                  <a:pos x="T8" y="T9"/>
                </a:cxn>
                <a:cxn ang="0">
                  <a:pos x="T10" y="T11"/>
                </a:cxn>
                <a:cxn ang="0">
                  <a:pos x="T12" y="T13"/>
                </a:cxn>
              </a:cxnLst>
              <a:rect l="0" t="0" r="r" b="b"/>
              <a:pathLst>
                <a:path w="154" h="338">
                  <a:moveTo>
                    <a:pt x="22" y="0"/>
                  </a:moveTo>
                  <a:cubicBezTo>
                    <a:pt x="22" y="0"/>
                    <a:pt x="89" y="74"/>
                    <a:pt x="110" y="105"/>
                  </a:cubicBezTo>
                  <a:cubicBezTo>
                    <a:pt x="131" y="135"/>
                    <a:pt x="154" y="158"/>
                    <a:pt x="132" y="197"/>
                  </a:cubicBezTo>
                  <a:cubicBezTo>
                    <a:pt x="110" y="237"/>
                    <a:pt x="47" y="338"/>
                    <a:pt x="47" y="338"/>
                  </a:cubicBezTo>
                  <a:cubicBezTo>
                    <a:pt x="0" y="338"/>
                    <a:pt x="0" y="338"/>
                    <a:pt x="0" y="338"/>
                  </a:cubicBezTo>
                  <a:cubicBezTo>
                    <a:pt x="0" y="2"/>
                    <a:pt x="0" y="2"/>
                    <a:pt x="0" y="2"/>
                  </a:cubicBezTo>
                  <a:lnTo>
                    <a:pt x="22"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9" name="Freeform 1684"/>
            <p:cNvSpPr/>
            <p:nvPr/>
          </p:nvSpPr>
          <p:spPr bwMode="auto">
            <a:xfrm>
              <a:off x="4791076" y="4165601"/>
              <a:ext cx="57150" cy="131763"/>
            </a:xfrm>
            <a:custGeom>
              <a:avLst/>
              <a:gdLst>
                <a:gd name="T0" fmla="*/ 8 w 107"/>
                <a:gd name="T1" fmla="*/ 22 h 248"/>
                <a:gd name="T2" fmla="*/ 9 w 107"/>
                <a:gd name="T3" fmla="*/ 1 h 248"/>
                <a:gd name="T4" fmla="*/ 76 w 107"/>
                <a:gd name="T5" fmla="*/ 76 h 248"/>
                <a:gd name="T6" fmla="*/ 96 w 107"/>
                <a:gd name="T7" fmla="*/ 161 h 248"/>
                <a:gd name="T8" fmla="*/ 31 w 107"/>
                <a:gd name="T9" fmla="*/ 248 h 248"/>
                <a:gd name="T10" fmla="*/ 5 w 107"/>
                <a:gd name="T11" fmla="*/ 221 h 248"/>
                <a:gd name="T12" fmla="*/ 39 w 107"/>
                <a:gd name="T13" fmla="*/ 137 h 248"/>
                <a:gd name="T14" fmla="*/ 60 w 107"/>
                <a:gd name="T15" fmla="*/ 148 h 248"/>
                <a:gd name="T16" fmla="*/ 61 w 107"/>
                <a:gd name="T17" fmla="*/ 139 h 248"/>
                <a:gd name="T18" fmla="*/ 33 w 107"/>
                <a:gd name="T19" fmla="*/ 128 h 248"/>
                <a:gd name="T20" fmla="*/ 66 w 107"/>
                <a:gd name="T21" fmla="*/ 131 h 248"/>
                <a:gd name="T22" fmla="*/ 76 w 107"/>
                <a:gd name="T23" fmla="*/ 151 h 248"/>
                <a:gd name="T24" fmla="*/ 81 w 107"/>
                <a:gd name="T25" fmla="*/ 143 h 248"/>
                <a:gd name="T26" fmla="*/ 28 w 107"/>
                <a:gd name="T27" fmla="*/ 118 h 248"/>
                <a:gd name="T28" fmla="*/ 8 w 107"/>
                <a:gd name="T29" fmla="*/ 2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248">
                  <a:moveTo>
                    <a:pt x="8" y="22"/>
                  </a:moveTo>
                  <a:cubicBezTo>
                    <a:pt x="8" y="22"/>
                    <a:pt x="4" y="0"/>
                    <a:pt x="9" y="1"/>
                  </a:cubicBezTo>
                  <a:cubicBezTo>
                    <a:pt x="14" y="1"/>
                    <a:pt x="54" y="40"/>
                    <a:pt x="76" y="76"/>
                  </a:cubicBezTo>
                  <a:cubicBezTo>
                    <a:pt x="99" y="113"/>
                    <a:pt x="107" y="129"/>
                    <a:pt x="96" y="161"/>
                  </a:cubicBezTo>
                  <a:cubicBezTo>
                    <a:pt x="85" y="193"/>
                    <a:pt x="40" y="248"/>
                    <a:pt x="31" y="248"/>
                  </a:cubicBezTo>
                  <a:cubicBezTo>
                    <a:pt x="21" y="248"/>
                    <a:pt x="10" y="234"/>
                    <a:pt x="5" y="221"/>
                  </a:cubicBezTo>
                  <a:cubicBezTo>
                    <a:pt x="0" y="208"/>
                    <a:pt x="28" y="136"/>
                    <a:pt x="39" y="137"/>
                  </a:cubicBezTo>
                  <a:cubicBezTo>
                    <a:pt x="50" y="138"/>
                    <a:pt x="56" y="143"/>
                    <a:pt x="60" y="148"/>
                  </a:cubicBezTo>
                  <a:cubicBezTo>
                    <a:pt x="65" y="152"/>
                    <a:pt x="67" y="145"/>
                    <a:pt x="61" y="139"/>
                  </a:cubicBezTo>
                  <a:cubicBezTo>
                    <a:pt x="54" y="132"/>
                    <a:pt x="41" y="128"/>
                    <a:pt x="33" y="128"/>
                  </a:cubicBezTo>
                  <a:cubicBezTo>
                    <a:pt x="34" y="123"/>
                    <a:pt x="57" y="122"/>
                    <a:pt x="66" y="131"/>
                  </a:cubicBezTo>
                  <a:cubicBezTo>
                    <a:pt x="75" y="141"/>
                    <a:pt x="76" y="147"/>
                    <a:pt x="76" y="151"/>
                  </a:cubicBezTo>
                  <a:cubicBezTo>
                    <a:pt x="76" y="155"/>
                    <a:pt x="84" y="155"/>
                    <a:pt x="81" y="143"/>
                  </a:cubicBezTo>
                  <a:cubicBezTo>
                    <a:pt x="78" y="130"/>
                    <a:pt x="62" y="113"/>
                    <a:pt x="28" y="118"/>
                  </a:cubicBezTo>
                  <a:cubicBezTo>
                    <a:pt x="20" y="103"/>
                    <a:pt x="8" y="22"/>
                    <a:pt x="8" y="2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0" name="Freeform 1685"/>
            <p:cNvSpPr/>
            <p:nvPr/>
          </p:nvSpPr>
          <p:spPr bwMode="auto">
            <a:xfrm>
              <a:off x="4641851" y="4433889"/>
              <a:ext cx="68263" cy="34925"/>
            </a:xfrm>
            <a:custGeom>
              <a:avLst/>
              <a:gdLst>
                <a:gd name="T0" fmla="*/ 0 w 127"/>
                <a:gd name="T1" fmla="*/ 55 h 64"/>
                <a:gd name="T2" fmla="*/ 94 w 127"/>
                <a:gd name="T3" fmla="*/ 14 h 64"/>
                <a:gd name="T4" fmla="*/ 127 w 127"/>
                <a:gd name="T5" fmla="*/ 53 h 64"/>
                <a:gd name="T6" fmla="*/ 0 w 127"/>
                <a:gd name="T7" fmla="*/ 55 h 64"/>
              </a:gdLst>
              <a:ahLst/>
              <a:cxnLst>
                <a:cxn ang="0">
                  <a:pos x="T0" y="T1"/>
                </a:cxn>
                <a:cxn ang="0">
                  <a:pos x="T2" y="T3"/>
                </a:cxn>
                <a:cxn ang="0">
                  <a:pos x="T4" y="T5"/>
                </a:cxn>
                <a:cxn ang="0">
                  <a:pos x="T6" y="T7"/>
                </a:cxn>
              </a:cxnLst>
              <a:rect l="0" t="0" r="r" b="b"/>
              <a:pathLst>
                <a:path w="127" h="64">
                  <a:moveTo>
                    <a:pt x="0" y="55"/>
                  </a:moveTo>
                  <a:cubicBezTo>
                    <a:pt x="11" y="8"/>
                    <a:pt x="62" y="0"/>
                    <a:pt x="94" y="14"/>
                  </a:cubicBezTo>
                  <a:cubicBezTo>
                    <a:pt x="115" y="23"/>
                    <a:pt x="124" y="41"/>
                    <a:pt x="127" y="53"/>
                  </a:cubicBezTo>
                  <a:cubicBezTo>
                    <a:pt x="95" y="64"/>
                    <a:pt x="30" y="59"/>
                    <a:pt x="0"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1" name="Freeform 1686"/>
            <p:cNvSpPr/>
            <p:nvPr/>
          </p:nvSpPr>
          <p:spPr bwMode="auto">
            <a:xfrm>
              <a:off x="4638676" y="4462464"/>
              <a:ext cx="73025" cy="17463"/>
            </a:xfrm>
            <a:custGeom>
              <a:avLst/>
              <a:gdLst>
                <a:gd name="T0" fmla="*/ 5 w 135"/>
                <a:gd name="T1" fmla="*/ 2 h 34"/>
                <a:gd name="T2" fmla="*/ 5 w 135"/>
                <a:gd name="T3" fmla="*/ 2 h 34"/>
                <a:gd name="T4" fmla="*/ 132 w 135"/>
                <a:gd name="T5" fmla="*/ 0 h 34"/>
                <a:gd name="T6" fmla="*/ 132 w 135"/>
                <a:gd name="T7" fmla="*/ 17 h 34"/>
                <a:gd name="T8" fmla="*/ 9 w 135"/>
                <a:gd name="T9" fmla="*/ 18 h 34"/>
                <a:gd name="T10" fmla="*/ 5 w 135"/>
                <a:gd name="T11" fmla="*/ 2 h 34"/>
              </a:gdLst>
              <a:ahLst/>
              <a:cxnLst>
                <a:cxn ang="0">
                  <a:pos x="T0" y="T1"/>
                </a:cxn>
                <a:cxn ang="0">
                  <a:pos x="T2" y="T3"/>
                </a:cxn>
                <a:cxn ang="0">
                  <a:pos x="T4" y="T5"/>
                </a:cxn>
                <a:cxn ang="0">
                  <a:pos x="T6" y="T7"/>
                </a:cxn>
                <a:cxn ang="0">
                  <a:pos x="T8" y="T9"/>
                </a:cxn>
                <a:cxn ang="0">
                  <a:pos x="T10" y="T11"/>
                </a:cxn>
              </a:cxnLst>
              <a:rect l="0" t="0" r="r" b="b"/>
              <a:pathLst>
                <a:path w="135" h="34">
                  <a:moveTo>
                    <a:pt x="5" y="2"/>
                  </a:moveTo>
                  <a:cubicBezTo>
                    <a:pt x="5" y="2"/>
                    <a:pt x="5" y="2"/>
                    <a:pt x="5" y="2"/>
                  </a:cubicBezTo>
                  <a:cubicBezTo>
                    <a:pt x="35" y="6"/>
                    <a:pt x="100" y="11"/>
                    <a:pt x="132" y="0"/>
                  </a:cubicBezTo>
                  <a:cubicBezTo>
                    <a:pt x="135" y="7"/>
                    <a:pt x="135" y="12"/>
                    <a:pt x="132" y="17"/>
                  </a:cubicBezTo>
                  <a:cubicBezTo>
                    <a:pt x="132" y="17"/>
                    <a:pt x="66" y="34"/>
                    <a:pt x="9" y="18"/>
                  </a:cubicBezTo>
                  <a:cubicBezTo>
                    <a:pt x="9" y="18"/>
                    <a:pt x="0" y="16"/>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2" name="Oval 1687"/>
            <p:cNvSpPr>
              <a:spLocks noChangeArrowheads="1"/>
            </p:cNvSpPr>
            <p:nvPr/>
          </p:nvSpPr>
          <p:spPr bwMode="auto">
            <a:xfrm>
              <a:off x="4654551" y="4448176"/>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3" name="Freeform 1688"/>
            <p:cNvSpPr/>
            <p:nvPr/>
          </p:nvSpPr>
          <p:spPr bwMode="auto">
            <a:xfrm>
              <a:off x="4791076" y="4433889"/>
              <a:ext cx="66675" cy="34925"/>
            </a:xfrm>
            <a:custGeom>
              <a:avLst/>
              <a:gdLst>
                <a:gd name="T0" fmla="*/ 124 w 124"/>
                <a:gd name="T1" fmla="*/ 55 h 64"/>
                <a:gd name="T2" fmla="*/ 33 w 124"/>
                <a:gd name="T3" fmla="*/ 14 h 64"/>
                <a:gd name="T4" fmla="*/ 0 w 124"/>
                <a:gd name="T5" fmla="*/ 53 h 64"/>
                <a:gd name="T6" fmla="*/ 124 w 124"/>
                <a:gd name="T7" fmla="*/ 55 h 64"/>
              </a:gdLst>
              <a:ahLst/>
              <a:cxnLst>
                <a:cxn ang="0">
                  <a:pos x="T0" y="T1"/>
                </a:cxn>
                <a:cxn ang="0">
                  <a:pos x="T2" y="T3"/>
                </a:cxn>
                <a:cxn ang="0">
                  <a:pos x="T4" y="T5"/>
                </a:cxn>
                <a:cxn ang="0">
                  <a:pos x="T6" y="T7"/>
                </a:cxn>
              </a:cxnLst>
              <a:rect l="0" t="0" r="r" b="b"/>
              <a:pathLst>
                <a:path w="124" h="64">
                  <a:moveTo>
                    <a:pt x="124" y="55"/>
                  </a:moveTo>
                  <a:cubicBezTo>
                    <a:pt x="114" y="8"/>
                    <a:pt x="63" y="0"/>
                    <a:pt x="33" y="14"/>
                  </a:cubicBezTo>
                  <a:cubicBezTo>
                    <a:pt x="11" y="23"/>
                    <a:pt x="3" y="41"/>
                    <a:pt x="0" y="53"/>
                  </a:cubicBezTo>
                  <a:cubicBezTo>
                    <a:pt x="31" y="64"/>
                    <a:pt x="95" y="59"/>
                    <a:pt x="124" y="55"/>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4" name="Freeform 1689"/>
            <p:cNvSpPr/>
            <p:nvPr/>
          </p:nvSpPr>
          <p:spPr bwMode="auto">
            <a:xfrm>
              <a:off x="4789488" y="4462464"/>
              <a:ext cx="71438" cy="17463"/>
            </a:xfrm>
            <a:custGeom>
              <a:avLst/>
              <a:gdLst>
                <a:gd name="T0" fmla="*/ 127 w 133"/>
                <a:gd name="T1" fmla="*/ 2 h 34"/>
                <a:gd name="T2" fmla="*/ 127 w 133"/>
                <a:gd name="T3" fmla="*/ 2 h 34"/>
                <a:gd name="T4" fmla="*/ 3 w 133"/>
                <a:gd name="T5" fmla="*/ 0 h 34"/>
                <a:gd name="T6" fmla="*/ 2 w 133"/>
                <a:gd name="T7" fmla="*/ 17 h 34"/>
                <a:gd name="T8" fmla="*/ 124 w 133"/>
                <a:gd name="T9" fmla="*/ 18 h 34"/>
                <a:gd name="T10" fmla="*/ 127 w 133"/>
                <a:gd name="T11" fmla="*/ 2 h 34"/>
              </a:gdLst>
              <a:ahLst/>
              <a:cxnLst>
                <a:cxn ang="0">
                  <a:pos x="T0" y="T1"/>
                </a:cxn>
                <a:cxn ang="0">
                  <a:pos x="T2" y="T3"/>
                </a:cxn>
                <a:cxn ang="0">
                  <a:pos x="T4" y="T5"/>
                </a:cxn>
                <a:cxn ang="0">
                  <a:pos x="T6" y="T7"/>
                </a:cxn>
                <a:cxn ang="0">
                  <a:pos x="T8" y="T9"/>
                </a:cxn>
                <a:cxn ang="0">
                  <a:pos x="T10" y="T11"/>
                </a:cxn>
              </a:cxnLst>
              <a:rect l="0" t="0" r="r" b="b"/>
              <a:pathLst>
                <a:path w="133" h="34">
                  <a:moveTo>
                    <a:pt x="127" y="2"/>
                  </a:moveTo>
                  <a:cubicBezTo>
                    <a:pt x="127" y="2"/>
                    <a:pt x="127" y="2"/>
                    <a:pt x="127" y="2"/>
                  </a:cubicBezTo>
                  <a:cubicBezTo>
                    <a:pt x="98" y="6"/>
                    <a:pt x="34" y="11"/>
                    <a:pt x="3" y="0"/>
                  </a:cubicBezTo>
                  <a:cubicBezTo>
                    <a:pt x="0" y="7"/>
                    <a:pt x="0" y="12"/>
                    <a:pt x="2" y="17"/>
                  </a:cubicBezTo>
                  <a:cubicBezTo>
                    <a:pt x="2" y="17"/>
                    <a:pt x="67" y="34"/>
                    <a:pt x="124" y="18"/>
                  </a:cubicBezTo>
                  <a:cubicBezTo>
                    <a:pt x="124" y="18"/>
                    <a:pt x="133" y="16"/>
                    <a:pt x="127"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5" name="Oval 1690"/>
            <p:cNvSpPr>
              <a:spLocks noChangeArrowheads="1"/>
            </p:cNvSpPr>
            <p:nvPr/>
          </p:nvSpPr>
          <p:spPr bwMode="auto">
            <a:xfrm>
              <a:off x="4830763" y="4448176"/>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6" name="Freeform 1691"/>
            <p:cNvSpPr/>
            <p:nvPr/>
          </p:nvSpPr>
          <p:spPr bwMode="auto">
            <a:xfrm>
              <a:off x="4667251" y="4275139"/>
              <a:ext cx="161925" cy="200025"/>
            </a:xfrm>
            <a:custGeom>
              <a:avLst/>
              <a:gdLst>
                <a:gd name="T0" fmla="*/ 257 w 301"/>
                <a:gd name="T1" fmla="*/ 91 h 373"/>
                <a:gd name="T2" fmla="*/ 272 w 301"/>
                <a:gd name="T3" fmla="*/ 279 h 373"/>
                <a:gd name="T4" fmla="*/ 297 w 301"/>
                <a:gd name="T5" fmla="*/ 306 h 373"/>
                <a:gd name="T6" fmla="*/ 238 w 301"/>
                <a:gd name="T7" fmla="*/ 369 h 373"/>
                <a:gd name="T8" fmla="*/ 197 w 301"/>
                <a:gd name="T9" fmla="*/ 366 h 373"/>
                <a:gd name="T10" fmla="*/ 188 w 301"/>
                <a:gd name="T11" fmla="*/ 348 h 373"/>
                <a:gd name="T12" fmla="*/ 180 w 301"/>
                <a:gd name="T13" fmla="*/ 265 h 373"/>
                <a:gd name="T14" fmla="*/ 156 w 301"/>
                <a:gd name="T15" fmla="*/ 121 h 373"/>
                <a:gd name="T16" fmla="*/ 141 w 301"/>
                <a:gd name="T17" fmla="*/ 121 h 373"/>
                <a:gd name="T18" fmla="*/ 116 w 301"/>
                <a:gd name="T19" fmla="*/ 267 h 373"/>
                <a:gd name="T20" fmla="*/ 103 w 301"/>
                <a:gd name="T21" fmla="*/ 350 h 373"/>
                <a:gd name="T22" fmla="*/ 63 w 301"/>
                <a:gd name="T23" fmla="*/ 371 h 373"/>
                <a:gd name="T24" fmla="*/ 6 w 301"/>
                <a:gd name="T25" fmla="*/ 307 h 373"/>
                <a:gd name="T26" fmla="*/ 25 w 301"/>
                <a:gd name="T27" fmla="*/ 289 h 373"/>
                <a:gd name="T28" fmla="*/ 55 w 301"/>
                <a:gd name="T29" fmla="*/ 0 h 373"/>
                <a:gd name="T30" fmla="*/ 247 w 301"/>
                <a:gd name="T31" fmla="*/ 0 h 373"/>
                <a:gd name="T32" fmla="*/ 249 w 301"/>
                <a:gd name="T33" fmla="*/ 15 h 373"/>
                <a:gd name="T34" fmla="*/ 257 w 301"/>
                <a:gd name="T35" fmla="*/ 21 h 373"/>
                <a:gd name="T36" fmla="*/ 274 w 301"/>
                <a:gd name="T37" fmla="*/ 57 h 373"/>
                <a:gd name="T38" fmla="*/ 266 w 301"/>
                <a:gd name="T39" fmla="*/ 80 h 373"/>
                <a:gd name="T40" fmla="*/ 261 w 301"/>
                <a:gd name="T41" fmla="*/ 87 h 373"/>
                <a:gd name="T42" fmla="*/ 257 w 301"/>
                <a:gd name="T43" fmla="*/ 9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1" h="373">
                  <a:moveTo>
                    <a:pt x="257" y="91"/>
                  </a:moveTo>
                  <a:cubicBezTo>
                    <a:pt x="264" y="153"/>
                    <a:pt x="272" y="233"/>
                    <a:pt x="272" y="279"/>
                  </a:cubicBezTo>
                  <a:cubicBezTo>
                    <a:pt x="287" y="274"/>
                    <a:pt x="301" y="294"/>
                    <a:pt x="297" y="306"/>
                  </a:cubicBezTo>
                  <a:cubicBezTo>
                    <a:pt x="249" y="314"/>
                    <a:pt x="238" y="369"/>
                    <a:pt x="238" y="369"/>
                  </a:cubicBezTo>
                  <a:cubicBezTo>
                    <a:pt x="238" y="369"/>
                    <a:pt x="217" y="369"/>
                    <a:pt x="197" y="366"/>
                  </a:cubicBezTo>
                  <a:cubicBezTo>
                    <a:pt x="178" y="364"/>
                    <a:pt x="181" y="359"/>
                    <a:pt x="188" y="348"/>
                  </a:cubicBezTo>
                  <a:cubicBezTo>
                    <a:pt x="196" y="338"/>
                    <a:pt x="188" y="304"/>
                    <a:pt x="180" y="265"/>
                  </a:cubicBezTo>
                  <a:cubicBezTo>
                    <a:pt x="172" y="225"/>
                    <a:pt x="156" y="121"/>
                    <a:pt x="156" y="121"/>
                  </a:cubicBezTo>
                  <a:cubicBezTo>
                    <a:pt x="141" y="121"/>
                    <a:pt x="141" y="121"/>
                    <a:pt x="141" y="121"/>
                  </a:cubicBezTo>
                  <a:cubicBezTo>
                    <a:pt x="141" y="121"/>
                    <a:pt x="127" y="210"/>
                    <a:pt x="116" y="267"/>
                  </a:cubicBezTo>
                  <a:cubicBezTo>
                    <a:pt x="105" y="324"/>
                    <a:pt x="97" y="332"/>
                    <a:pt x="103" y="350"/>
                  </a:cubicBezTo>
                  <a:cubicBezTo>
                    <a:pt x="112" y="373"/>
                    <a:pt x="105" y="368"/>
                    <a:pt x="63" y="371"/>
                  </a:cubicBezTo>
                  <a:cubicBezTo>
                    <a:pt x="58" y="347"/>
                    <a:pt x="34" y="316"/>
                    <a:pt x="6" y="307"/>
                  </a:cubicBezTo>
                  <a:cubicBezTo>
                    <a:pt x="0" y="298"/>
                    <a:pt x="8" y="288"/>
                    <a:pt x="25" y="289"/>
                  </a:cubicBezTo>
                  <a:cubicBezTo>
                    <a:pt x="55" y="0"/>
                    <a:pt x="55" y="0"/>
                    <a:pt x="55" y="0"/>
                  </a:cubicBezTo>
                  <a:cubicBezTo>
                    <a:pt x="247" y="0"/>
                    <a:pt x="247" y="0"/>
                    <a:pt x="247" y="0"/>
                  </a:cubicBezTo>
                  <a:cubicBezTo>
                    <a:pt x="247" y="0"/>
                    <a:pt x="247" y="5"/>
                    <a:pt x="249" y="15"/>
                  </a:cubicBezTo>
                  <a:cubicBezTo>
                    <a:pt x="249" y="15"/>
                    <a:pt x="253" y="15"/>
                    <a:pt x="257" y="21"/>
                  </a:cubicBezTo>
                  <a:cubicBezTo>
                    <a:pt x="262" y="28"/>
                    <a:pt x="272" y="50"/>
                    <a:pt x="274" y="57"/>
                  </a:cubicBezTo>
                  <a:cubicBezTo>
                    <a:pt x="274" y="65"/>
                    <a:pt x="270" y="73"/>
                    <a:pt x="266" y="80"/>
                  </a:cubicBezTo>
                  <a:cubicBezTo>
                    <a:pt x="265" y="83"/>
                    <a:pt x="263" y="85"/>
                    <a:pt x="261" y="87"/>
                  </a:cubicBezTo>
                  <a:cubicBezTo>
                    <a:pt x="261" y="87"/>
                    <a:pt x="257" y="90"/>
                    <a:pt x="257" y="91"/>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7" name="Freeform 1692"/>
            <p:cNvSpPr/>
            <p:nvPr/>
          </p:nvSpPr>
          <p:spPr bwMode="auto">
            <a:xfrm>
              <a:off x="4673601" y="4287839"/>
              <a:ext cx="149225" cy="182563"/>
            </a:xfrm>
            <a:custGeom>
              <a:avLst/>
              <a:gdLst>
                <a:gd name="T0" fmla="*/ 242 w 280"/>
                <a:gd name="T1" fmla="*/ 70 h 344"/>
                <a:gd name="T2" fmla="*/ 246 w 280"/>
                <a:gd name="T3" fmla="*/ 261 h 344"/>
                <a:gd name="T4" fmla="*/ 247 w 280"/>
                <a:gd name="T5" fmla="*/ 276 h 344"/>
                <a:gd name="T6" fmla="*/ 280 w 280"/>
                <a:gd name="T7" fmla="*/ 277 h 344"/>
                <a:gd name="T8" fmla="*/ 232 w 280"/>
                <a:gd name="T9" fmla="*/ 319 h 344"/>
                <a:gd name="T10" fmla="*/ 206 w 280"/>
                <a:gd name="T11" fmla="*/ 342 h 344"/>
                <a:gd name="T12" fmla="*/ 182 w 280"/>
                <a:gd name="T13" fmla="*/ 330 h 344"/>
                <a:gd name="T14" fmla="*/ 178 w 280"/>
                <a:gd name="T15" fmla="*/ 266 h 344"/>
                <a:gd name="T16" fmla="*/ 155 w 280"/>
                <a:gd name="T17" fmla="*/ 96 h 344"/>
                <a:gd name="T18" fmla="*/ 114 w 280"/>
                <a:gd name="T19" fmla="*/ 99 h 344"/>
                <a:gd name="T20" fmla="*/ 103 w 280"/>
                <a:gd name="T21" fmla="*/ 214 h 344"/>
                <a:gd name="T22" fmla="*/ 86 w 280"/>
                <a:gd name="T23" fmla="*/ 320 h 344"/>
                <a:gd name="T24" fmla="*/ 74 w 280"/>
                <a:gd name="T25" fmla="*/ 339 h 344"/>
                <a:gd name="T26" fmla="*/ 47 w 280"/>
                <a:gd name="T27" fmla="*/ 325 h 344"/>
                <a:gd name="T28" fmla="*/ 11 w 280"/>
                <a:gd name="T29" fmla="*/ 285 h 344"/>
                <a:gd name="T30" fmla="*/ 18 w 280"/>
                <a:gd name="T31" fmla="*/ 273 h 344"/>
                <a:gd name="T32" fmla="*/ 21 w 280"/>
                <a:gd name="T33" fmla="*/ 243 h 344"/>
                <a:gd name="T34" fmla="*/ 49 w 280"/>
                <a:gd name="T35" fmla="*/ 32 h 344"/>
                <a:gd name="T36" fmla="*/ 74 w 280"/>
                <a:gd name="T37" fmla="*/ 11 h 344"/>
                <a:gd name="T38" fmla="*/ 140 w 280"/>
                <a:gd name="T39" fmla="*/ 6 h 344"/>
                <a:gd name="T40" fmla="*/ 178 w 280"/>
                <a:gd name="T41" fmla="*/ 6 h 344"/>
                <a:gd name="T42" fmla="*/ 196 w 280"/>
                <a:gd name="T43" fmla="*/ 5 h 344"/>
                <a:gd name="T44" fmla="*/ 234 w 280"/>
                <a:gd name="T45" fmla="*/ 2 h 344"/>
                <a:gd name="T46" fmla="*/ 248 w 280"/>
                <a:gd name="T47" fmla="*/ 11 h 344"/>
                <a:gd name="T48" fmla="*/ 255 w 280"/>
                <a:gd name="T49" fmla="*/ 44 h 344"/>
                <a:gd name="T50" fmla="*/ 239 w 280"/>
                <a:gd name="T51" fmla="*/ 65 h 344"/>
                <a:gd name="T52" fmla="*/ 228 w 280"/>
                <a:gd name="T53" fmla="*/ 66 h 344"/>
                <a:gd name="T54" fmla="*/ 242 w 280"/>
                <a:gd name="T55" fmla="*/ 7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0" h="344">
                  <a:moveTo>
                    <a:pt x="242" y="70"/>
                  </a:moveTo>
                  <a:cubicBezTo>
                    <a:pt x="248" y="136"/>
                    <a:pt x="255" y="247"/>
                    <a:pt x="246" y="261"/>
                  </a:cubicBezTo>
                  <a:cubicBezTo>
                    <a:pt x="236" y="275"/>
                    <a:pt x="240" y="286"/>
                    <a:pt x="247" y="276"/>
                  </a:cubicBezTo>
                  <a:cubicBezTo>
                    <a:pt x="254" y="266"/>
                    <a:pt x="273" y="257"/>
                    <a:pt x="280" y="277"/>
                  </a:cubicBezTo>
                  <a:cubicBezTo>
                    <a:pt x="270" y="277"/>
                    <a:pt x="241" y="296"/>
                    <a:pt x="232" y="319"/>
                  </a:cubicBezTo>
                  <a:cubicBezTo>
                    <a:pt x="224" y="342"/>
                    <a:pt x="220" y="342"/>
                    <a:pt x="206" y="342"/>
                  </a:cubicBezTo>
                  <a:cubicBezTo>
                    <a:pt x="191" y="342"/>
                    <a:pt x="176" y="342"/>
                    <a:pt x="182" y="330"/>
                  </a:cubicBezTo>
                  <a:cubicBezTo>
                    <a:pt x="187" y="317"/>
                    <a:pt x="183" y="292"/>
                    <a:pt x="178" y="266"/>
                  </a:cubicBezTo>
                  <a:cubicBezTo>
                    <a:pt x="172" y="241"/>
                    <a:pt x="151" y="104"/>
                    <a:pt x="155" y="96"/>
                  </a:cubicBezTo>
                  <a:cubicBezTo>
                    <a:pt x="123" y="99"/>
                    <a:pt x="114" y="99"/>
                    <a:pt x="114" y="99"/>
                  </a:cubicBezTo>
                  <a:cubicBezTo>
                    <a:pt x="114" y="99"/>
                    <a:pt x="114" y="161"/>
                    <a:pt x="103" y="214"/>
                  </a:cubicBezTo>
                  <a:cubicBezTo>
                    <a:pt x="92" y="267"/>
                    <a:pt x="82" y="304"/>
                    <a:pt x="86" y="320"/>
                  </a:cubicBezTo>
                  <a:cubicBezTo>
                    <a:pt x="90" y="335"/>
                    <a:pt x="86" y="339"/>
                    <a:pt x="74" y="339"/>
                  </a:cubicBezTo>
                  <a:cubicBezTo>
                    <a:pt x="62" y="339"/>
                    <a:pt x="56" y="344"/>
                    <a:pt x="47" y="325"/>
                  </a:cubicBezTo>
                  <a:cubicBezTo>
                    <a:pt x="39" y="306"/>
                    <a:pt x="21" y="288"/>
                    <a:pt x="11" y="285"/>
                  </a:cubicBezTo>
                  <a:cubicBezTo>
                    <a:pt x="0" y="282"/>
                    <a:pt x="7" y="273"/>
                    <a:pt x="18" y="273"/>
                  </a:cubicBezTo>
                  <a:cubicBezTo>
                    <a:pt x="28" y="273"/>
                    <a:pt x="17" y="261"/>
                    <a:pt x="21" y="243"/>
                  </a:cubicBezTo>
                  <a:cubicBezTo>
                    <a:pt x="27" y="217"/>
                    <a:pt x="33" y="55"/>
                    <a:pt x="49" y="32"/>
                  </a:cubicBezTo>
                  <a:cubicBezTo>
                    <a:pt x="58" y="19"/>
                    <a:pt x="62" y="14"/>
                    <a:pt x="74" y="11"/>
                  </a:cubicBezTo>
                  <a:cubicBezTo>
                    <a:pt x="95" y="6"/>
                    <a:pt x="118" y="6"/>
                    <a:pt x="140" y="6"/>
                  </a:cubicBezTo>
                  <a:cubicBezTo>
                    <a:pt x="153" y="6"/>
                    <a:pt x="165" y="6"/>
                    <a:pt x="178" y="6"/>
                  </a:cubicBezTo>
                  <a:cubicBezTo>
                    <a:pt x="184" y="6"/>
                    <a:pt x="190" y="5"/>
                    <a:pt x="196" y="5"/>
                  </a:cubicBezTo>
                  <a:cubicBezTo>
                    <a:pt x="209" y="4"/>
                    <a:pt x="220" y="2"/>
                    <a:pt x="234" y="2"/>
                  </a:cubicBezTo>
                  <a:cubicBezTo>
                    <a:pt x="234" y="2"/>
                    <a:pt x="243" y="0"/>
                    <a:pt x="248" y="11"/>
                  </a:cubicBezTo>
                  <a:cubicBezTo>
                    <a:pt x="253" y="22"/>
                    <a:pt x="260" y="34"/>
                    <a:pt x="255" y="44"/>
                  </a:cubicBezTo>
                  <a:cubicBezTo>
                    <a:pt x="249" y="54"/>
                    <a:pt x="245" y="65"/>
                    <a:pt x="239" y="65"/>
                  </a:cubicBezTo>
                  <a:cubicBezTo>
                    <a:pt x="236" y="65"/>
                    <a:pt x="230" y="63"/>
                    <a:pt x="228" y="66"/>
                  </a:cubicBezTo>
                  <a:lnTo>
                    <a:pt x="242" y="70"/>
                  </a:ln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8" name="Freeform 1693"/>
            <p:cNvSpPr/>
            <p:nvPr/>
          </p:nvSpPr>
          <p:spPr bwMode="auto">
            <a:xfrm>
              <a:off x="4719638" y="4329114"/>
              <a:ext cx="49213" cy="12700"/>
            </a:xfrm>
            <a:custGeom>
              <a:avLst/>
              <a:gdLst>
                <a:gd name="T0" fmla="*/ 83 w 93"/>
                <a:gd name="T1" fmla="*/ 4 h 25"/>
                <a:gd name="T2" fmla="*/ 75 w 93"/>
                <a:gd name="T3" fmla="*/ 9 h 25"/>
                <a:gd name="T4" fmla="*/ 42 w 93"/>
                <a:gd name="T5" fmla="*/ 17 h 25"/>
                <a:gd name="T6" fmla="*/ 5 w 93"/>
                <a:gd name="T7" fmla="*/ 10 h 25"/>
                <a:gd name="T8" fmla="*/ 36 w 93"/>
                <a:gd name="T9" fmla="*/ 25 h 25"/>
                <a:gd name="T10" fmla="*/ 65 w 93"/>
                <a:gd name="T11" fmla="*/ 23 h 25"/>
                <a:gd name="T12" fmla="*/ 83 w 93"/>
                <a:gd name="T13" fmla="*/ 15 h 25"/>
                <a:gd name="T14" fmla="*/ 83 w 9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25">
                  <a:moveTo>
                    <a:pt x="83" y="4"/>
                  </a:moveTo>
                  <a:cubicBezTo>
                    <a:pt x="80" y="5"/>
                    <a:pt x="76" y="8"/>
                    <a:pt x="75" y="9"/>
                  </a:cubicBezTo>
                  <a:cubicBezTo>
                    <a:pt x="64" y="14"/>
                    <a:pt x="53" y="17"/>
                    <a:pt x="42" y="17"/>
                  </a:cubicBezTo>
                  <a:cubicBezTo>
                    <a:pt x="19" y="17"/>
                    <a:pt x="10" y="3"/>
                    <a:pt x="5" y="10"/>
                  </a:cubicBezTo>
                  <a:cubicBezTo>
                    <a:pt x="0" y="17"/>
                    <a:pt x="26" y="25"/>
                    <a:pt x="36" y="25"/>
                  </a:cubicBezTo>
                  <a:cubicBezTo>
                    <a:pt x="46" y="25"/>
                    <a:pt x="56" y="25"/>
                    <a:pt x="65" y="23"/>
                  </a:cubicBezTo>
                  <a:cubicBezTo>
                    <a:pt x="71" y="22"/>
                    <a:pt x="78" y="20"/>
                    <a:pt x="83" y="15"/>
                  </a:cubicBezTo>
                  <a:cubicBezTo>
                    <a:pt x="88" y="11"/>
                    <a:pt x="93" y="0"/>
                    <a:pt x="83"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9" name="Freeform 1694"/>
            <p:cNvSpPr/>
            <p:nvPr/>
          </p:nvSpPr>
          <p:spPr bwMode="auto">
            <a:xfrm>
              <a:off x="4713288" y="4119564"/>
              <a:ext cx="76200" cy="122238"/>
            </a:xfrm>
            <a:custGeom>
              <a:avLst/>
              <a:gdLst>
                <a:gd name="T0" fmla="*/ 0 w 141"/>
                <a:gd name="T1" fmla="*/ 59 h 231"/>
                <a:gd name="T2" fmla="*/ 141 w 141"/>
                <a:gd name="T3" fmla="*/ 60 h 231"/>
                <a:gd name="T4" fmla="*/ 141 w 141"/>
                <a:gd name="T5" fmla="*/ 231 h 231"/>
                <a:gd name="T6" fmla="*/ 1 w 141"/>
                <a:gd name="T7" fmla="*/ 230 h 231"/>
                <a:gd name="T8" fmla="*/ 0 w 141"/>
                <a:gd name="T9" fmla="*/ 59 h 231"/>
              </a:gdLst>
              <a:ahLst/>
              <a:cxnLst>
                <a:cxn ang="0">
                  <a:pos x="T0" y="T1"/>
                </a:cxn>
                <a:cxn ang="0">
                  <a:pos x="T2" y="T3"/>
                </a:cxn>
                <a:cxn ang="0">
                  <a:pos x="T4" y="T5"/>
                </a:cxn>
                <a:cxn ang="0">
                  <a:pos x="T6" y="T7"/>
                </a:cxn>
                <a:cxn ang="0">
                  <a:pos x="T8" y="T9"/>
                </a:cxn>
              </a:cxnLst>
              <a:rect l="0" t="0" r="r" b="b"/>
              <a:pathLst>
                <a:path w="141" h="231">
                  <a:moveTo>
                    <a:pt x="0" y="59"/>
                  </a:moveTo>
                  <a:cubicBezTo>
                    <a:pt x="0" y="59"/>
                    <a:pt x="69" y="0"/>
                    <a:pt x="141" y="60"/>
                  </a:cubicBezTo>
                  <a:cubicBezTo>
                    <a:pt x="141" y="153"/>
                    <a:pt x="141" y="231"/>
                    <a:pt x="141" y="231"/>
                  </a:cubicBezTo>
                  <a:cubicBezTo>
                    <a:pt x="1" y="230"/>
                    <a:pt x="1" y="230"/>
                    <a:pt x="1" y="230"/>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0" name="Freeform 1695"/>
            <p:cNvSpPr/>
            <p:nvPr/>
          </p:nvSpPr>
          <p:spPr bwMode="auto">
            <a:xfrm>
              <a:off x="4729163" y="4162426"/>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1" name="Freeform 1696"/>
            <p:cNvSpPr/>
            <p:nvPr/>
          </p:nvSpPr>
          <p:spPr bwMode="auto">
            <a:xfrm>
              <a:off x="4757738" y="4162426"/>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2" name="Freeform 1697"/>
            <p:cNvSpPr>
              <a:spLocks noEditPoints="1"/>
            </p:cNvSpPr>
            <p:nvPr/>
          </p:nvSpPr>
          <p:spPr bwMode="auto">
            <a:xfrm>
              <a:off x="4718051" y="4152901"/>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3" name="Freeform 1698"/>
            <p:cNvSpPr/>
            <p:nvPr/>
          </p:nvSpPr>
          <p:spPr bwMode="auto">
            <a:xfrm>
              <a:off x="4735513" y="4164014"/>
              <a:ext cx="34925" cy="85725"/>
            </a:xfrm>
            <a:custGeom>
              <a:avLst/>
              <a:gdLst>
                <a:gd name="T0" fmla="*/ 13 w 22"/>
                <a:gd name="T1" fmla="*/ 0 h 54"/>
                <a:gd name="T2" fmla="*/ 7 w 22"/>
                <a:gd name="T3" fmla="*/ 0 h 54"/>
                <a:gd name="T4" fmla="*/ 6 w 22"/>
                <a:gd name="T5" fmla="*/ 1 h 54"/>
                <a:gd name="T6" fmla="*/ 0 w 22"/>
                <a:gd name="T7" fmla="*/ 38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7" y="0"/>
                  </a:lnTo>
                  <a:lnTo>
                    <a:pt x="6" y="1"/>
                  </a:lnTo>
                  <a:lnTo>
                    <a:pt x="0" y="38"/>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4" name="Freeform 1699"/>
            <p:cNvSpPr/>
            <p:nvPr/>
          </p:nvSpPr>
          <p:spPr bwMode="auto">
            <a:xfrm>
              <a:off x="4737101" y="416560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5" name="Freeform 1700"/>
            <p:cNvSpPr/>
            <p:nvPr/>
          </p:nvSpPr>
          <p:spPr bwMode="auto">
            <a:xfrm>
              <a:off x="4751388" y="416560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6" name="Freeform 1701"/>
            <p:cNvSpPr/>
            <p:nvPr/>
          </p:nvSpPr>
          <p:spPr bwMode="auto">
            <a:xfrm>
              <a:off x="4741863" y="4175126"/>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4" y="6"/>
                  </a:cubicBezTo>
                  <a:cubicBezTo>
                    <a:pt x="19" y="11"/>
                    <a:pt x="12" y="16"/>
                    <a:pt x="3" y="20"/>
                  </a:cubicBezTo>
                  <a:cubicBezTo>
                    <a:pt x="0" y="36"/>
                    <a:pt x="0" y="36"/>
                    <a:pt x="0" y="36"/>
                  </a:cubicBezTo>
                  <a:cubicBezTo>
                    <a:pt x="15" y="31"/>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7" name="Freeform 1702"/>
            <p:cNvSpPr/>
            <p:nvPr/>
          </p:nvSpPr>
          <p:spPr bwMode="auto">
            <a:xfrm>
              <a:off x="4738688" y="4194176"/>
              <a:ext cx="26988" cy="23813"/>
            </a:xfrm>
            <a:custGeom>
              <a:avLst/>
              <a:gdLst>
                <a:gd name="T0" fmla="*/ 50 w 50"/>
                <a:gd name="T1" fmla="*/ 17 h 43"/>
                <a:gd name="T2" fmla="*/ 46 w 50"/>
                <a:gd name="T3" fmla="*/ 0 h 43"/>
                <a:gd name="T4" fmla="*/ 35 w 50"/>
                <a:gd name="T5" fmla="*/ 11 h 43"/>
                <a:gd name="T6" fmla="*/ 2 w 50"/>
                <a:gd name="T7" fmla="*/ 28 h 43"/>
                <a:gd name="T8" fmla="*/ 0 w 50"/>
                <a:gd name="T9" fmla="*/ 43 h 43"/>
                <a:gd name="T10" fmla="*/ 45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1"/>
                  </a:cubicBezTo>
                  <a:cubicBezTo>
                    <a:pt x="28" y="17"/>
                    <a:pt x="17" y="24"/>
                    <a:pt x="2" y="28"/>
                  </a:cubicBezTo>
                  <a:cubicBezTo>
                    <a:pt x="0" y="43"/>
                    <a:pt x="0" y="43"/>
                    <a:pt x="0" y="43"/>
                  </a:cubicBezTo>
                  <a:cubicBezTo>
                    <a:pt x="21" y="39"/>
                    <a:pt x="36" y="29"/>
                    <a:pt x="45" y="21"/>
                  </a:cubicBezTo>
                  <a:cubicBezTo>
                    <a:pt x="47" y="19"/>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8" name="Freeform 1703"/>
            <p:cNvSpPr/>
            <p:nvPr/>
          </p:nvSpPr>
          <p:spPr bwMode="auto">
            <a:xfrm>
              <a:off x="4741863" y="4216401"/>
              <a:ext cx="26988" cy="20638"/>
            </a:xfrm>
            <a:custGeom>
              <a:avLst/>
              <a:gdLst>
                <a:gd name="T0" fmla="*/ 49 w 52"/>
                <a:gd name="T1" fmla="*/ 0 h 40"/>
                <a:gd name="T2" fmla="*/ 0 w 52"/>
                <a:gd name="T3" fmla="*/ 27 h 40"/>
                <a:gd name="T4" fmla="*/ 8 w 52"/>
                <a:gd name="T5" fmla="*/ 40 h 40"/>
                <a:gd name="T6" fmla="*/ 47 w 52"/>
                <a:gd name="T7" fmla="*/ 20 h 40"/>
                <a:gd name="T8" fmla="*/ 52 w 52"/>
                <a:gd name="T9" fmla="*/ 13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6"/>
                    <a:pt x="28" y="20"/>
                    <a:pt x="0" y="27"/>
                  </a:cubicBezTo>
                  <a:cubicBezTo>
                    <a:pt x="8" y="40"/>
                    <a:pt x="8" y="40"/>
                    <a:pt x="8" y="40"/>
                  </a:cubicBezTo>
                  <a:cubicBezTo>
                    <a:pt x="26" y="35"/>
                    <a:pt x="38" y="27"/>
                    <a:pt x="47" y="20"/>
                  </a:cubicBezTo>
                  <a:cubicBezTo>
                    <a:pt x="52" y="13"/>
                    <a:pt x="52" y="13"/>
                    <a:pt x="52" y="13"/>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9" name="Freeform 1704"/>
            <p:cNvSpPr/>
            <p:nvPr/>
          </p:nvSpPr>
          <p:spPr bwMode="auto">
            <a:xfrm>
              <a:off x="4743451" y="4159251"/>
              <a:ext cx="17463" cy="11113"/>
            </a:xfrm>
            <a:custGeom>
              <a:avLst/>
              <a:gdLst>
                <a:gd name="T0" fmla="*/ 2 w 32"/>
                <a:gd name="T1" fmla="*/ 0 h 23"/>
                <a:gd name="T2" fmla="*/ 30 w 32"/>
                <a:gd name="T3" fmla="*/ 0 h 23"/>
                <a:gd name="T4" fmla="*/ 31 w 32"/>
                <a:gd name="T5" fmla="*/ 16 h 23"/>
                <a:gd name="T6" fmla="*/ 15 w 32"/>
                <a:gd name="T7" fmla="*/ 23 h 23"/>
                <a:gd name="T8" fmla="*/ 3 w 32"/>
                <a:gd name="T9" fmla="*/ 19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0" y="0"/>
                    <a:pt x="30" y="0"/>
                    <a:pt x="30" y="0"/>
                  </a:cubicBezTo>
                  <a:cubicBezTo>
                    <a:pt x="32" y="0"/>
                    <a:pt x="31" y="14"/>
                    <a:pt x="31" y="16"/>
                  </a:cubicBezTo>
                  <a:cubicBezTo>
                    <a:pt x="29" y="23"/>
                    <a:pt x="21" y="23"/>
                    <a:pt x="15" y="23"/>
                  </a:cubicBezTo>
                  <a:cubicBezTo>
                    <a:pt x="10" y="23"/>
                    <a:pt x="5"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0" name="Freeform 1705"/>
            <p:cNvSpPr/>
            <p:nvPr/>
          </p:nvSpPr>
          <p:spPr bwMode="auto">
            <a:xfrm>
              <a:off x="4695826" y="4151314"/>
              <a:ext cx="104775" cy="141288"/>
            </a:xfrm>
            <a:custGeom>
              <a:avLst/>
              <a:gdLst>
                <a:gd name="T0" fmla="*/ 34 w 196"/>
                <a:gd name="T1" fmla="*/ 0 h 267"/>
                <a:gd name="T2" fmla="*/ 103 w 196"/>
                <a:gd name="T3" fmla="*/ 118 h 267"/>
                <a:gd name="T4" fmla="*/ 174 w 196"/>
                <a:gd name="T5" fmla="*/ 0 h 267"/>
                <a:gd name="T6" fmla="*/ 185 w 196"/>
                <a:gd name="T7" fmla="*/ 0 h 267"/>
                <a:gd name="T8" fmla="*/ 195 w 196"/>
                <a:gd name="T9" fmla="*/ 152 h 267"/>
                <a:gd name="T10" fmla="*/ 196 w 196"/>
                <a:gd name="T11" fmla="*/ 247 h 267"/>
                <a:gd name="T12" fmla="*/ 0 w 196"/>
                <a:gd name="T13" fmla="*/ 247 h 267"/>
                <a:gd name="T14" fmla="*/ 20 w 196"/>
                <a:gd name="T15" fmla="*/ 0 h 267"/>
                <a:gd name="T16" fmla="*/ 34 w 196"/>
                <a:gd name="T1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7">
                  <a:moveTo>
                    <a:pt x="34" y="0"/>
                  </a:moveTo>
                  <a:cubicBezTo>
                    <a:pt x="34" y="0"/>
                    <a:pt x="59" y="58"/>
                    <a:pt x="103" y="118"/>
                  </a:cubicBezTo>
                  <a:cubicBezTo>
                    <a:pt x="143" y="69"/>
                    <a:pt x="174" y="0"/>
                    <a:pt x="174" y="0"/>
                  </a:cubicBezTo>
                  <a:cubicBezTo>
                    <a:pt x="185" y="0"/>
                    <a:pt x="185" y="0"/>
                    <a:pt x="185" y="0"/>
                  </a:cubicBezTo>
                  <a:cubicBezTo>
                    <a:pt x="185" y="0"/>
                    <a:pt x="195" y="116"/>
                    <a:pt x="195" y="152"/>
                  </a:cubicBezTo>
                  <a:cubicBezTo>
                    <a:pt x="196" y="189"/>
                    <a:pt x="196" y="247"/>
                    <a:pt x="196" y="247"/>
                  </a:cubicBezTo>
                  <a:cubicBezTo>
                    <a:pt x="196" y="247"/>
                    <a:pt x="101" y="267"/>
                    <a:pt x="0" y="247"/>
                  </a:cubicBezTo>
                  <a:cubicBezTo>
                    <a:pt x="3" y="156"/>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1" name="Freeform 1706"/>
            <p:cNvSpPr/>
            <p:nvPr/>
          </p:nvSpPr>
          <p:spPr bwMode="auto">
            <a:xfrm>
              <a:off x="4695826" y="4156076"/>
              <a:ext cx="53975" cy="127000"/>
            </a:xfrm>
            <a:custGeom>
              <a:avLst/>
              <a:gdLst>
                <a:gd name="T0" fmla="*/ 22 w 100"/>
                <a:gd name="T1" fmla="*/ 16 h 238"/>
                <a:gd name="T2" fmla="*/ 8 w 100"/>
                <a:gd name="T3" fmla="*/ 172 h 238"/>
                <a:gd name="T4" fmla="*/ 24 w 100"/>
                <a:gd name="T5" fmla="*/ 234 h 238"/>
                <a:gd name="T6" fmla="*/ 85 w 100"/>
                <a:gd name="T7" fmla="*/ 233 h 238"/>
                <a:gd name="T8" fmla="*/ 85 w 100"/>
                <a:gd name="T9" fmla="*/ 131 h 238"/>
                <a:gd name="T10" fmla="*/ 100 w 100"/>
                <a:gd name="T11" fmla="*/ 113 h 238"/>
                <a:gd name="T12" fmla="*/ 42 w 100"/>
                <a:gd name="T13" fmla="*/ 22 h 238"/>
                <a:gd name="T14" fmla="*/ 22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2" y="16"/>
                  </a:moveTo>
                  <a:cubicBezTo>
                    <a:pt x="22" y="16"/>
                    <a:pt x="8" y="141"/>
                    <a:pt x="8" y="172"/>
                  </a:cubicBezTo>
                  <a:cubicBezTo>
                    <a:pt x="8" y="203"/>
                    <a:pt x="0" y="230"/>
                    <a:pt x="24" y="234"/>
                  </a:cubicBezTo>
                  <a:cubicBezTo>
                    <a:pt x="48" y="238"/>
                    <a:pt x="85" y="233"/>
                    <a:pt x="85" y="233"/>
                  </a:cubicBezTo>
                  <a:cubicBezTo>
                    <a:pt x="85" y="131"/>
                    <a:pt x="85" y="131"/>
                    <a:pt x="85" y="131"/>
                  </a:cubicBezTo>
                  <a:cubicBezTo>
                    <a:pt x="94" y="121"/>
                    <a:pt x="100" y="113"/>
                    <a:pt x="100" y="113"/>
                  </a:cubicBezTo>
                  <a:cubicBezTo>
                    <a:pt x="100" y="113"/>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2" name="Freeform 1707"/>
            <p:cNvSpPr/>
            <p:nvPr/>
          </p:nvSpPr>
          <p:spPr bwMode="auto">
            <a:xfrm>
              <a:off x="4743451" y="4156076"/>
              <a:ext cx="55563" cy="133350"/>
            </a:xfrm>
            <a:custGeom>
              <a:avLst/>
              <a:gdLst>
                <a:gd name="T0" fmla="*/ 3 w 102"/>
                <a:gd name="T1" fmla="*/ 235 h 250"/>
                <a:gd name="T2" fmla="*/ 91 w 102"/>
                <a:gd name="T3" fmla="*/ 234 h 250"/>
                <a:gd name="T4" fmla="*/ 101 w 102"/>
                <a:gd name="T5" fmla="*/ 131 h 250"/>
                <a:gd name="T6" fmla="*/ 93 w 102"/>
                <a:gd name="T7" fmla="*/ 25 h 250"/>
                <a:gd name="T8" fmla="*/ 80 w 102"/>
                <a:gd name="T9" fmla="*/ 11 h 250"/>
                <a:gd name="T10" fmla="*/ 54 w 102"/>
                <a:gd name="T11" fmla="*/ 59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1" y="234"/>
                  </a:cubicBezTo>
                  <a:cubicBezTo>
                    <a:pt x="102" y="232"/>
                    <a:pt x="101" y="153"/>
                    <a:pt x="101" y="131"/>
                  </a:cubicBezTo>
                  <a:cubicBezTo>
                    <a:pt x="101" y="109"/>
                    <a:pt x="93" y="50"/>
                    <a:pt x="93" y="25"/>
                  </a:cubicBezTo>
                  <a:cubicBezTo>
                    <a:pt x="93" y="0"/>
                    <a:pt x="81" y="6"/>
                    <a:pt x="80" y="11"/>
                  </a:cubicBezTo>
                  <a:cubicBezTo>
                    <a:pt x="78" y="16"/>
                    <a:pt x="62" y="44"/>
                    <a:pt x="54" y="59"/>
                  </a:cubicBezTo>
                  <a:cubicBezTo>
                    <a:pt x="46" y="75"/>
                    <a:pt x="2" y="133"/>
                    <a:pt x="2" y="133"/>
                  </a:cubicBezTo>
                  <a:cubicBezTo>
                    <a:pt x="2" y="133"/>
                    <a:pt x="0" y="224"/>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3" name="Rectangle 1708"/>
            <p:cNvSpPr>
              <a:spLocks noChangeArrowheads="1"/>
            </p:cNvSpPr>
            <p:nvPr/>
          </p:nvSpPr>
          <p:spPr bwMode="auto">
            <a:xfrm>
              <a:off x="4762501" y="4257676"/>
              <a:ext cx="30163"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84" name="Freeform 1709"/>
            <p:cNvSpPr/>
            <p:nvPr/>
          </p:nvSpPr>
          <p:spPr bwMode="auto">
            <a:xfrm>
              <a:off x="4632326" y="3921126"/>
              <a:ext cx="233363" cy="171450"/>
            </a:xfrm>
            <a:custGeom>
              <a:avLst/>
              <a:gdLst>
                <a:gd name="T0" fmla="*/ 23 w 437"/>
                <a:gd name="T1" fmla="*/ 270 h 323"/>
                <a:gd name="T2" fmla="*/ 46 w 437"/>
                <a:gd name="T3" fmla="*/ 323 h 323"/>
                <a:gd name="T4" fmla="*/ 397 w 437"/>
                <a:gd name="T5" fmla="*/ 320 h 323"/>
                <a:gd name="T6" fmla="*/ 417 w 437"/>
                <a:gd name="T7" fmla="*/ 208 h 323"/>
                <a:gd name="T8" fmla="*/ 437 w 437"/>
                <a:gd name="T9" fmla="*/ 212 h 323"/>
                <a:gd name="T10" fmla="*/ 420 w 437"/>
                <a:gd name="T11" fmla="*/ 173 h 323"/>
                <a:gd name="T12" fmla="*/ 395 w 437"/>
                <a:gd name="T13" fmla="*/ 131 h 323"/>
                <a:gd name="T14" fmla="*/ 414 w 437"/>
                <a:gd name="T15" fmla="*/ 101 h 323"/>
                <a:gd name="T16" fmla="*/ 365 w 437"/>
                <a:gd name="T17" fmla="*/ 89 h 323"/>
                <a:gd name="T18" fmla="*/ 266 w 437"/>
                <a:gd name="T19" fmla="*/ 43 h 323"/>
                <a:gd name="T20" fmla="*/ 256 w 437"/>
                <a:gd name="T21" fmla="*/ 0 h 323"/>
                <a:gd name="T22" fmla="*/ 220 w 437"/>
                <a:gd name="T23" fmla="*/ 35 h 323"/>
                <a:gd name="T24" fmla="*/ 110 w 437"/>
                <a:gd name="T25" fmla="*/ 63 h 323"/>
                <a:gd name="T26" fmla="*/ 39 w 437"/>
                <a:gd name="T27" fmla="*/ 135 h 323"/>
                <a:gd name="T28" fmla="*/ 19 w 437"/>
                <a:gd name="T29" fmla="*/ 113 h 323"/>
                <a:gd name="T30" fmla="*/ 32 w 437"/>
                <a:gd name="T31" fmla="*/ 159 h 323"/>
                <a:gd name="T32" fmla="*/ 9 w 437"/>
                <a:gd name="T33" fmla="*/ 137 h 323"/>
                <a:gd name="T34" fmla="*/ 24 w 437"/>
                <a:gd name="T35" fmla="*/ 193 h 323"/>
                <a:gd name="T36" fmla="*/ 23 w 437"/>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3" y="270"/>
                  </a:moveTo>
                  <a:cubicBezTo>
                    <a:pt x="13" y="308"/>
                    <a:pt x="46" y="323"/>
                    <a:pt x="46" y="323"/>
                  </a:cubicBezTo>
                  <a:cubicBezTo>
                    <a:pt x="46" y="323"/>
                    <a:pt x="182" y="320"/>
                    <a:pt x="397" y="320"/>
                  </a:cubicBezTo>
                  <a:cubicBezTo>
                    <a:pt x="437" y="280"/>
                    <a:pt x="431" y="232"/>
                    <a:pt x="417" y="208"/>
                  </a:cubicBezTo>
                  <a:cubicBezTo>
                    <a:pt x="429" y="220"/>
                    <a:pt x="437" y="212"/>
                    <a:pt x="437" y="212"/>
                  </a:cubicBezTo>
                  <a:cubicBezTo>
                    <a:pt x="431" y="212"/>
                    <a:pt x="425" y="201"/>
                    <a:pt x="420" y="173"/>
                  </a:cubicBezTo>
                  <a:cubicBezTo>
                    <a:pt x="415" y="144"/>
                    <a:pt x="395" y="131"/>
                    <a:pt x="395" y="131"/>
                  </a:cubicBezTo>
                  <a:cubicBezTo>
                    <a:pt x="414" y="125"/>
                    <a:pt x="414" y="101"/>
                    <a:pt x="414" y="101"/>
                  </a:cubicBezTo>
                  <a:cubicBezTo>
                    <a:pt x="410" y="117"/>
                    <a:pt x="383" y="119"/>
                    <a:pt x="365" y="89"/>
                  </a:cubicBezTo>
                  <a:cubicBezTo>
                    <a:pt x="347" y="60"/>
                    <a:pt x="306" y="43"/>
                    <a:pt x="266" y="43"/>
                  </a:cubicBezTo>
                  <a:cubicBezTo>
                    <a:pt x="289" y="12"/>
                    <a:pt x="256" y="0"/>
                    <a:pt x="256" y="0"/>
                  </a:cubicBezTo>
                  <a:cubicBezTo>
                    <a:pt x="256" y="29"/>
                    <a:pt x="220" y="35"/>
                    <a:pt x="220" y="35"/>
                  </a:cubicBezTo>
                  <a:cubicBezTo>
                    <a:pt x="220" y="35"/>
                    <a:pt x="135" y="38"/>
                    <a:pt x="110" y="63"/>
                  </a:cubicBezTo>
                  <a:cubicBezTo>
                    <a:pt x="66" y="63"/>
                    <a:pt x="46" y="89"/>
                    <a:pt x="39" y="135"/>
                  </a:cubicBezTo>
                  <a:cubicBezTo>
                    <a:pt x="28" y="135"/>
                    <a:pt x="19" y="113"/>
                    <a:pt x="19" y="113"/>
                  </a:cubicBezTo>
                  <a:cubicBezTo>
                    <a:pt x="19" y="130"/>
                    <a:pt x="32" y="159"/>
                    <a:pt x="32" y="159"/>
                  </a:cubicBezTo>
                  <a:cubicBezTo>
                    <a:pt x="12" y="159"/>
                    <a:pt x="9" y="137"/>
                    <a:pt x="9" y="137"/>
                  </a:cubicBezTo>
                  <a:cubicBezTo>
                    <a:pt x="1" y="145"/>
                    <a:pt x="0" y="185"/>
                    <a:pt x="24" y="193"/>
                  </a:cubicBezTo>
                  <a:cubicBezTo>
                    <a:pt x="24" y="193"/>
                    <a:pt x="1" y="223"/>
                    <a:pt x="23"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5" name="Freeform 1710"/>
            <p:cNvSpPr/>
            <p:nvPr/>
          </p:nvSpPr>
          <p:spPr bwMode="auto">
            <a:xfrm>
              <a:off x="4643438" y="4021139"/>
              <a:ext cx="222250" cy="71438"/>
            </a:xfrm>
            <a:custGeom>
              <a:avLst/>
              <a:gdLst>
                <a:gd name="T0" fmla="*/ 25 w 416"/>
                <a:gd name="T1" fmla="*/ 135 h 135"/>
                <a:gd name="T2" fmla="*/ 376 w 416"/>
                <a:gd name="T3" fmla="*/ 132 h 135"/>
                <a:gd name="T4" fmla="*/ 397 w 416"/>
                <a:gd name="T5" fmla="*/ 21 h 135"/>
                <a:gd name="T6" fmla="*/ 392 w 416"/>
                <a:gd name="T7" fmla="*/ 93 h 135"/>
                <a:gd name="T8" fmla="*/ 368 w 416"/>
                <a:gd name="T9" fmla="*/ 93 h 135"/>
                <a:gd name="T10" fmla="*/ 368 w 416"/>
                <a:gd name="T11" fmla="*/ 78 h 135"/>
                <a:gd name="T12" fmla="*/ 357 w 416"/>
                <a:gd name="T13" fmla="*/ 58 h 135"/>
                <a:gd name="T14" fmla="*/ 335 w 416"/>
                <a:gd name="T15" fmla="*/ 46 h 135"/>
                <a:gd name="T16" fmla="*/ 342 w 416"/>
                <a:gd name="T17" fmla="*/ 69 h 135"/>
                <a:gd name="T18" fmla="*/ 310 w 416"/>
                <a:gd name="T19" fmla="*/ 42 h 135"/>
                <a:gd name="T20" fmla="*/ 276 w 416"/>
                <a:gd name="T21" fmla="*/ 14 h 135"/>
                <a:gd name="T22" fmla="*/ 284 w 416"/>
                <a:gd name="T23" fmla="*/ 44 h 135"/>
                <a:gd name="T24" fmla="*/ 231 w 416"/>
                <a:gd name="T25" fmla="*/ 0 h 135"/>
                <a:gd name="T26" fmla="*/ 219 w 416"/>
                <a:gd name="T27" fmla="*/ 47 h 135"/>
                <a:gd name="T28" fmla="*/ 214 w 416"/>
                <a:gd name="T29" fmla="*/ 65 h 135"/>
                <a:gd name="T30" fmla="*/ 207 w 416"/>
                <a:gd name="T31" fmla="*/ 52 h 135"/>
                <a:gd name="T32" fmla="*/ 185 w 416"/>
                <a:gd name="T33" fmla="*/ 36 h 135"/>
                <a:gd name="T34" fmla="*/ 146 w 416"/>
                <a:gd name="T35" fmla="*/ 10 h 135"/>
                <a:gd name="T36" fmla="*/ 162 w 416"/>
                <a:gd name="T37" fmla="*/ 47 h 135"/>
                <a:gd name="T38" fmla="*/ 120 w 416"/>
                <a:gd name="T39" fmla="*/ 17 h 135"/>
                <a:gd name="T40" fmla="*/ 129 w 416"/>
                <a:gd name="T41" fmla="*/ 61 h 135"/>
                <a:gd name="T42" fmla="*/ 96 w 416"/>
                <a:gd name="T43" fmla="*/ 44 h 135"/>
                <a:gd name="T44" fmla="*/ 73 w 416"/>
                <a:gd name="T45" fmla="*/ 16 h 135"/>
                <a:gd name="T46" fmla="*/ 69 w 416"/>
                <a:gd name="T47" fmla="*/ 55 h 135"/>
                <a:gd name="T48" fmla="*/ 40 w 416"/>
                <a:gd name="T49" fmla="*/ 74 h 135"/>
                <a:gd name="T50" fmla="*/ 40 w 416"/>
                <a:gd name="T51" fmla="*/ 95 h 135"/>
                <a:gd name="T52" fmla="*/ 6 w 416"/>
                <a:gd name="T53" fmla="*/ 95 h 135"/>
                <a:gd name="T54" fmla="*/ 0 w 416"/>
                <a:gd name="T55" fmla="*/ 101 h 135"/>
                <a:gd name="T56" fmla="*/ 25 w 416"/>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6" h="135">
                  <a:moveTo>
                    <a:pt x="25" y="135"/>
                  </a:moveTo>
                  <a:cubicBezTo>
                    <a:pt x="25" y="135"/>
                    <a:pt x="161" y="132"/>
                    <a:pt x="376" y="132"/>
                  </a:cubicBezTo>
                  <a:cubicBezTo>
                    <a:pt x="416" y="92"/>
                    <a:pt x="410" y="45"/>
                    <a:pt x="397" y="21"/>
                  </a:cubicBezTo>
                  <a:cubicBezTo>
                    <a:pt x="411" y="54"/>
                    <a:pt x="392" y="93"/>
                    <a:pt x="392" y="93"/>
                  </a:cubicBezTo>
                  <a:cubicBezTo>
                    <a:pt x="381" y="87"/>
                    <a:pt x="368" y="93"/>
                    <a:pt x="368" y="93"/>
                  </a:cubicBezTo>
                  <a:cubicBezTo>
                    <a:pt x="368" y="78"/>
                    <a:pt x="368" y="78"/>
                    <a:pt x="368" y="78"/>
                  </a:cubicBezTo>
                  <a:cubicBezTo>
                    <a:pt x="368" y="78"/>
                    <a:pt x="363" y="66"/>
                    <a:pt x="357" y="58"/>
                  </a:cubicBezTo>
                  <a:cubicBezTo>
                    <a:pt x="351" y="50"/>
                    <a:pt x="335" y="46"/>
                    <a:pt x="335" y="46"/>
                  </a:cubicBezTo>
                  <a:cubicBezTo>
                    <a:pt x="335" y="46"/>
                    <a:pt x="341" y="51"/>
                    <a:pt x="342" y="69"/>
                  </a:cubicBezTo>
                  <a:cubicBezTo>
                    <a:pt x="336" y="61"/>
                    <a:pt x="325" y="47"/>
                    <a:pt x="310" y="42"/>
                  </a:cubicBezTo>
                  <a:cubicBezTo>
                    <a:pt x="295" y="37"/>
                    <a:pt x="279" y="21"/>
                    <a:pt x="276" y="14"/>
                  </a:cubicBezTo>
                  <a:cubicBezTo>
                    <a:pt x="274" y="20"/>
                    <a:pt x="271" y="39"/>
                    <a:pt x="284" y="44"/>
                  </a:cubicBezTo>
                  <a:cubicBezTo>
                    <a:pt x="259" y="44"/>
                    <a:pt x="238" y="20"/>
                    <a:pt x="231" y="0"/>
                  </a:cubicBezTo>
                  <a:cubicBezTo>
                    <a:pt x="233" y="16"/>
                    <a:pt x="226" y="41"/>
                    <a:pt x="219" y="47"/>
                  </a:cubicBezTo>
                  <a:cubicBezTo>
                    <a:pt x="212" y="54"/>
                    <a:pt x="214" y="65"/>
                    <a:pt x="214" y="65"/>
                  </a:cubicBezTo>
                  <a:cubicBezTo>
                    <a:pt x="214" y="65"/>
                    <a:pt x="209" y="60"/>
                    <a:pt x="207" y="52"/>
                  </a:cubicBezTo>
                  <a:cubicBezTo>
                    <a:pt x="206" y="43"/>
                    <a:pt x="201" y="38"/>
                    <a:pt x="185" y="36"/>
                  </a:cubicBezTo>
                  <a:cubicBezTo>
                    <a:pt x="159" y="35"/>
                    <a:pt x="148" y="24"/>
                    <a:pt x="146" y="10"/>
                  </a:cubicBezTo>
                  <a:cubicBezTo>
                    <a:pt x="137" y="25"/>
                    <a:pt x="145" y="40"/>
                    <a:pt x="162" y="47"/>
                  </a:cubicBezTo>
                  <a:cubicBezTo>
                    <a:pt x="142" y="46"/>
                    <a:pt x="132" y="37"/>
                    <a:pt x="120" y="17"/>
                  </a:cubicBezTo>
                  <a:cubicBezTo>
                    <a:pt x="115" y="34"/>
                    <a:pt x="129" y="61"/>
                    <a:pt x="129" y="61"/>
                  </a:cubicBezTo>
                  <a:cubicBezTo>
                    <a:pt x="129" y="61"/>
                    <a:pt x="112" y="55"/>
                    <a:pt x="96" y="44"/>
                  </a:cubicBezTo>
                  <a:cubicBezTo>
                    <a:pt x="79" y="34"/>
                    <a:pt x="73" y="16"/>
                    <a:pt x="73" y="16"/>
                  </a:cubicBezTo>
                  <a:cubicBezTo>
                    <a:pt x="73" y="16"/>
                    <a:pt x="74" y="40"/>
                    <a:pt x="69" y="55"/>
                  </a:cubicBezTo>
                  <a:cubicBezTo>
                    <a:pt x="64" y="69"/>
                    <a:pt x="40" y="74"/>
                    <a:pt x="40" y="74"/>
                  </a:cubicBezTo>
                  <a:cubicBezTo>
                    <a:pt x="40" y="95"/>
                    <a:pt x="40" y="95"/>
                    <a:pt x="40" y="95"/>
                  </a:cubicBezTo>
                  <a:cubicBezTo>
                    <a:pt x="22" y="83"/>
                    <a:pt x="6" y="95"/>
                    <a:pt x="6" y="95"/>
                  </a:cubicBezTo>
                  <a:cubicBezTo>
                    <a:pt x="5" y="96"/>
                    <a:pt x="3"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6" name="Freeform 1711"/>
            <p:cNvSpPr/>
            <p:nvPr/>
          </p:nvSpPr>
          <p:spPr bwMode="auto">
            <a:xfrm>
              <a:off x="4632326" y="3981451"/>
              <a:ext cx="22225" cy="41275"/>
            </a:xfrm>
            <a:custGeom>
              <a:avLst/>
              <a:gdLst>
                <a:gd name="T0" fmla="*/ 19 w 42"/>
                <a:gd name="T1" fmla="*/ 0 h 80"/>
                <a:gd name="T2" fmla="*/ 32 w 42"/>
                <a:gd name="T3" fmla="*/ 46 h 80"/>
                <a:gd name="T4" fmla="*/ 9 w 42"/>
                <a:gd name="T5" fmla="*/ 24 h 80"/>
                <a:gd name="T6" fmla="*/ 24 w 42"/>
                <a:gd name="T7" fmla="*/ 80 h 80"/>
                <a:gd name="T8" fmla="*/ 34 w 42"/>
                <a:gd name="T9" fmla="*/ 77 h 80"/>
                <a:gd name="T10" fmla="*/ 10 w 42"/>
                <a:gd name="T11" fmla="*/ 57 h 80"/>
                <a:gd name="T12" fmla="*/ 8 w 42"/>
                <a:gd name="T13" fmla="*/ 29 h 80"/>
                <a:gd name="T14" fmla="*/ 36 w 42"/>
                <a:gd name="T15" fmla="*/ 48 h 80"/>
                <a:gd name="T16" fmla="*/ 22 w 42"/>
                <a:gd name="T17" fmla="*/ 10 h 80"/>
                <a:gd name="T18" fmla="*/ 42 w 42"/>
                <a:gd name="T19" fmla="*/ 26 h 80"/>
                <a:gd name="T20" fmla="*/ 39 w 42"/>
                <a:gd name="T21" fmla="*/ 22 h 80"/>
                <a:gd name="T22" fmla="*/ 19 w 42"/>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0">
                  <a:moveTo>
                    <a:pt x="19" y="0"/>
                  </a:moveTo>
                  <a:cubicBezTo>
                    <a:pt x="19" y="17"/>
                    <a:pt x="32" y="46"/>
                    <a:pt x="32" y="46"/>
                  </a:cubicBezTo>
                  <a:cubicBezTo>
                    <a:pt x="12" y="46"/>
                    <a:pt x="9" y="24"/>
                    <a:pt x="9" y="24"/>
                  </a:cubicBezTo>
                  <a:cubicBezTo>
                    <a:pt x="1" y="32"/>
                    <a:pt x="0" y="72"/>
                    <a:pt x="24" y="80"/>
                  </a:cubicBezTo>
                  <a:cubicBezTo>
                    <a:pt x="34" y="77"/>
                    <a:pt x="34" y="77"/>
                    <a:pt x="34" y="77"/>
                  </a:cubicBezTo>
                  <a:cubicBezTo>
                    <a:pt x="34" y="77"/>
                    <a:pt x="14" y="70"/>
                    <a:pt x="10" y="57"/>
                  </a:cubicBezTo>
                  <a:cubicBezTo>
                    <a:pt x="6" y="45"/>
                    <a:pt x="7" y="33"/>
                    <a:pt x="8" y="29"/>
                  </a:cubicBezTo>
                  <a:cubicBezTo>
                    <a:pt x="10" y="39"/>
                    <a:pt x="16" y="51"/>
                    <a:pt x="36" y="48"/>
                  </a:cubicBezTo>
                  <a:cubicBezTo>
                    <a:pt x="28" y="33"/>
                    <a:pt x="22" y="15"/>
                    <a:pt x="22" y="10"/>
                  </a:cubicBezTo>
                  <a:cubicBezTo>
                    <a:pt x="29" y="23"/>
                    <a:pt x="34" y="27"/>
                    <a:pt x="42" y="26"/>
                  </a:cubicBezTo>
                  <a:cubicBezTo>
                    <a:pt x="39" y="22"/>
                    <a:pt x="39" y="22"/>
                    <a:pt x="39" y="22"/>
                  </a:cubicBezTo>
                  <a:cubicBezTo>
                    <a:pt x="28" y="22"/>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7" name="Freeform 1712"/>
            <p:cNvSpPr/>
            <p:nvPr/>
          </p:nvSpPr>
          <p:spPr bwMode="auto">
            <a:xfrm>
              <a:off x="4652963" y="3921126"/>
              <a:ext cx="212725" cy="114300"/>
            </a:xfrm>
            <a:custGeom>
              <a:avLst/>
              <a:gdLst>
                <a:gd name="T0" fmla="*/ 381 w 398"/>
                <a:gd name="T1" fmla="*/ 173 h 215"/>
                <a:gd name="T2" fmla="*/ 356 w 398"/>
                <a:gd name="T3" fmla="*/ 131 h 215"/>
                <a:gd name="T4" fmla="*/ 375 w 398"/>
                <a:gd name="T5" fmla="*/ 101 h 215"/>
                <a:gd name="T6" fmla="*/ 326 w 398"/>
                <a:gd name="T7" fmla="*/ 89 h 215"/>
                <a:gd name="T8" fmla="*/ 227 w 398"/>
                <a:gd name="T9" fmla="*/ 43 h 215"/>
                <a:gd name="T10" fmla="*/ 217 w 398"/>
                <a:gd name="T11" fmla="*/ 0 h 215"/>
                <a:gd name="T12" fmla="*/ 181 w 398"/>
                <a:gd name="T13" fmla="*/ 35 h 215"/>
                <a:gd name="T14" fmla="*/ 71 w 398"/>
                <a:gd name="T15" fmla="*/ 63 h 215"/>
                <a:gd name="T16" fmla="*/ 0 w 398"/>
                <a:gd name="T17" fmla="*/ 135 h 215"/>
                <a:gd name="T18" fmla="*/ 53 w 398"/>
                <a:gd name="T19" fmla="*/ 71 h 215"/>
                <a:gd name="T20" fmla="*/ 87 w 398"/>
                <a:gd name="T21" fmla="*/ 77 h 215"/>
                <a:gd name="T22" fmla="*/ 106 w 398"/>
                <a:gd name="T23" fmla="*/ 76 h 215"/>
                <a:gd name="T24" fmla="*/ 89 w 398"/>
                <a:gd name="T25" fmla="*/ 75 h 215"/>
                <a:gd name="T26" fmla="*/ 75 w 398"/>
                <a:gd name="T27" fmla="*/ 64 h 215"/>
                <a:gd name="T28" fmla="*/ 126 w 398"/>
                <a:gd name="T29" fmla="*/ 47 h 215"/>
                <a:gd name="T30" fmla="*/ 221 w 398"/>
                <a:gd name="T31" fmla="*/ 7 h 215"/>
                <a:gd name="T32" fmla="*/ 217 w 398"/>
                <a:gd name="T33" fmla="*/ 49 h 215"/>
                <a:gd name="T34" fmla="*/ 304 w 398"/>
                <a:gd name="T35" fmla="*/ 71 h 215"/>
                <a:gd name="T36" fmla="*/ 369 w 398"/>
                <a:gd name="T37" fmla="*/ 112 h 215"/>
                <a:gd name="T38" fmla="*/ 339 w 398"/>
                <a:gd name="T39" fmla="*/ 128 h 215"/>
                <a:gd name="T40" fmla="*/ 374 w 398"/>
                <a:gd name="T41" fmla="*/ 162 h 215"/>
                <a:gd name="T42" fmla="*/ 398 w 398"/>
                <a:gd name="T43" fmla="*/ 212 h 215"/>
                <a:gd name="T44" fmla="*/ 381 w 398"/>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8" h="215">
                  <a:moveTo>
                    <a:pt x="381" y="173"/>
                  </a:moveTo>
                  <a:cubicBezTo>
                    <a:pt x="376" y="144"/>
                    <a:pt x="356" y="131"/>
                    <a:pt x="356" y="131"/>
                  </a:cubicBezTo>
                  <a:cubicBezTo>
                    <a:pt x="375" y="125"/>
                    <a:pt x="375" y="101"/>
                    <a:pt x="375" y="101"/>
                  </a:cubicBezTo>
                  <a:cubicBezTo>
                    <a:pt x="371" y="117"/>
                    <a:pt x="344" y="119"/>
                    <a:pt x="326" y="89"/>
                  </a:cubicBezTo>
                  <a:cubicBezTo>
                    <a:pt x="308" y="60"/>
                    <a:pt x="267" y="43"/>
                    <a:pt x="227" y="43"/>
                  </a:cubicBezTo>
                  <a:cubicBezTo>
                    <a:pt x="250" y="12"/>
                    <a:pt x="217" y="0"/>
                    <a:pt x="217" y="0"/>
                  </a:cubicBezTo>
                  <a:cubicBezTo>
                    <a:pt x="217" y="29"/>
                    <a:pt x="181" y="35"/>
                    <a:pt x="181" y="35"/>
                  </a:cubicBezTo>
                  <a:cubicBezTo>
                    <a:pt x="181" y="35"/>
                    <a:pt x="96" y="38"/>
                    <a:pt x="71" y="63"/>
                  </a:cubicBezTo>
                  <a:cubicBezTo>
                    <a:pt x="27" y="63"/>
                    <a:pt x="8" y="89"/>
                    <a:pt x="0" y="135"/>
                  </a:cubicBezTo>
                  <a:cubicBezTo>
                    <a:pt x="1" y="132"/>
                    <a:pt x="16" y="79"/>
                    <a:pt x="53" y="71"/>
                  </a:cubicBezTo>
                  <a:cubicBezTo>
                    <a:pt x="65" y="69"/>
                    <a:pt x="74" y="68"/>
                    <a:pt x="87" y="77"/>
                  </a:cubicBezTo>
                  <a:cubicBezTo>
                    <a:pt x="99" y="86"/>
                    <a:pt x="106" y="81"/>
                    <a:pt x="106" y="76"/>
                  </a:cubicBezTo>
                  <a:cubicBezTo>
                    <a:pt x="106" y="76"/>
                    <a:pt x="98" y="85"/>
                    <a:pt x="89" y="75"/>
                  </a:cubicBezTo>
                  <a:cubicBezTo>
                    <a:pt x="80" y="66"/>
                    <a:pt x="75" y="64"/>
                    <a:pt x="75" y="64"/>
                  </a:cubicBezTo>
                  <a:cubicBezTo>
                    <a:pt x="75" y="64"/>
                    <a:pt x="92" y="52"/>
                    <a:pt x="126" y="47"/>
                  </a:cubicBezTo>
                  <a:cubicBezTo>
                    <a:pt x="159" y="42"/>
                    <a:pt x="223" y="43"/>
                    <a:pt x="221" y="7"/>
                  </a:cubicBezTo>
                  <a:cubicBezTo>
                    <a:pt x="234" y="17"/>
                    <a:pt x="232" y="34"/>
                    <a:pt x="217" y="49"/>
                  </a:cubicBezTo>
                  <a:cubicBezTo>
                    <a:pt x="234" y="46"/>
                    <a:pt x="286" y="51"/>
                    <a:pt x="304" y="71"/>
                  </a:cubicBezTo>
                  <a:cubicBezTo>
                    <a:pt x="322" y="91"/>
                    <a:pt x="353" y="131"/>
                    <a:pt x="369" y="112"/>
                  </a:cubicBezTo>
                  <a:cubicBezTo>
                    <a:pt x="369" y="126"/>
                    <a:pt x="352" y="130"/>
                    <a:pt x="339" y="128"/>
                  </a:cubicBezTo>
                  <a:cubicBezTo>
                    <a:pt x="339" y="128"/>
                    <a:pt x="366" y="136"/>
                    <a:pt x="374" y="162"/>
                  </a:cubicBezTo>
                  <a:cubicBezTo>
                    <a:pt x="382" y="188"/>
                    <a:pt x="382" y="215"/>
                    <a:pt x="398" y="212"/>
                  </a:cubicBezTo>
                  <a:cubicBezTo>
                    <a:pt x="392" y="212"/>
                    <a:pt x="386" y="201"/>
                    <a:pt x="381"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8" name="Freeform 1713"/>
            <p:cNvSpPr/>
            <p:nvPr/>
          </p:nvSpPr>
          <p:spPr bwMode="auto">
            <a:xfrm>
              <a:off x="4824413" y="4008439"/>
              <a:ext cx="19050" cy="53975"/>
            </a:xfrm>
            <a:custGeom>
              <a:avLst/>
              <a:gdLst>
                <a:gd name="T0" fmla="*/ 24 w 35"/>
                <a:gd name="T1" fmla="*/ 89 h 100"/>
                <a:gd name="T2" fmla="*/ 24 w 35"/>
                <a:gd name="T3" fmla="*/ 38 h 100"/>
                <a:gd name="T4" fmla="*/ 0 w 35"/>
                <a:gd name="T5" fmla="*/ 0 h 100"/>
                <a:gd name="T6" fmla="*/ 32 w 35"/>
                <a:gd name="T7" fmla="*/ 52 h 100"/>
                <a:gd name="T8" fmla="*/ 25 w 35"/>
                <a:gd name="T9" fmla="*/ 100 h 100"/>
                <a:gd name="T10" fmla="*/ 24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4" y="89"/>
                  </a:moveTo>
                  <a:cubicBezTo>
                    <a:pt x="24" y="89"/>
                    <a:pt x="30" y="60"/>
                    <a:pt x="24" y="38"/>
                  </a:cubicBezTo>
                  <a:cubicBezTo>
                    <a:pt x="17" y="16"/>
                    <a:pt x="0" y="0"/>
                    <a:pt x="0" y="0"/>
                  </a:cubicBezTo>
                  <a:cubicBezTo>
                    <a:pt x="0" y="0"/>
                    <a:pt x="25" y="9"/>
                    <a:pt x="32" y="52"/>
                  </a:cubicBezTo>
                  <a:cubicBezTo>
                    <a:pt x="35" y="77"/>
                    <a:pt x="25" y="100"/>
                    <a:pt x="25" y="100"/>
                  </a:cubicBezTo>
                  <a:cubicBezTo>
                    <a:pt x="25" y="100"/>
                    <a:pt x="24" y="95"/>
                    <a:pt x="24"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9" name="Freeform 1714"/>
            <p:cNvSpPr/>
            <p:nvPr/>
          </p:nvSpPr>
          <p:spPr bwMode="auto">
            <a:xfrm>
              <a:off x="4667251" y="4027489"/>
              <a:ext cx="169863" cy="133350"/>
            </a:xfrm>
            <a:custGeom>
              <a:avLst/>
              <a:gdLst>
                <a:gd name="T0" fmla="*/ 300 w 319"/>
                <a:gd name="T1" fmla="*/ 41 h 249"/>
                <a:gd name="T2" fmla="*/ 305 w 319"/>
                <a:gd name="T3" fmla="*/ 69 h 249"/>
                <a:gd name="T4" fmla="*/ 278 w 319"/>
                <a:gd name="T5" fmla="*/ 42 h 249"/>
                <a:gd name="T6" fmla="*/ 235 w 319"/>
                <a:gd name="T7" fmla="*/ 12 h 249"/>
                <a:gd name="T8" fmla="*/ 248 w 319"/>
                <a:gd name="T9" fmla="*/ 32 h 249"/>
                <a:gd name="T10" fmla="*/ 190 w 319"/>
                <a:gd name="T11" fmla="*/ 0 h 249"/>
                <a:gd name="T12" fmla="*/ 185 w 319"/>
                <a:gd name="T13" fmla="*/ 29 h 249"/>
                <a:gd name="T14" fmla="*/ 180 w 319"/>
                <a:gd name="T15" fmla="*/ 60 h 249"/>
                <a:gd name="T16" fmla="*/ 162 w 319"/>
                <a:gd name="T17" fmla="*/ 42 h 249"/>
                <a:gd name="T18" fmla="*/ 132 w 319"/>
                <a:gd name="T19" fmla="*/ 24 h 249"/>
                <a:gd name="T20" fmla="*/ 103 w 319"/>
                <a:gd name="T21" fmla="*/ 4 h 249"/>
                <a:gd name="T22" fmla="*/ 130 w 319"/>
                <a:gd name="T23" fmla="*/ 34 h 249"/>
                <a:gd name="T24" fmla="*/ 79 w 319"/>
                <a:gd name="T25" fmla="*/ 12 h 249"/>
                <a:gd name="T26" fmla="*/ 108 w 319"/>
                <a:gd name="T27" fmla="*/ 56 h 249"/>
                <a:gd name="T28" fmla="*/ 33 w 319"/>
                <a:gd name="T29" fmla="*/ 16 h 249"/>
                <a:gd name="T30" fmla="*/ 14 w 319"/>
                <a:gd name="T31" fmla="*/ 66 h 249"/>
                <a:gd name="T32" fmla="*/ 5 w 319"/>
                <a:gd name="T33" fmla="*/ 71 h 249"/>
                <a:gd name="T34" fmla="*/ 5 w 319"/>
                <a:gd name="T35" fmla="*/ 155 h 249"/>
                <a:gd name="T36" fmla="*/ 161 w 319"/>
                <a:gd name="T37" fmla="*/ 249 h 249"/>
                <a:gd name="T38" fmla="*/ 319 w 319"/>
                <a:gd name="T39" fmla="*/ 174 h 249"/>
                <a:gd name="T40" fmla="*/ 319 w 319"/>
                <a:gd name="T41" fmla="*/ 64 h 249"/>
                <a:gd name="T42" fmla="*/ 300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300" y="41"/>
                  </a:moveTo>
                  <a:cubicBezTo>
                    <a:pt x="300" y="41"/>
                    <a:pt x="308" y="57"/>
                    <a:pt x="305" y="69"/>
                  </a:cubicBezTo>
                  <a:cubicBezTo>
                    <a:pt x="305" y="69"/>
                    <a:pt x="299" y="56"/>
                    <a:pt x="278" y="42"/>
                  </a:cubicBezTo>
                  <a:cubicBezTo>
                    <a:pt x="257" y="29"/>
                    <a:pt x="242" y="23"/>
                    <a:pt x="235" y="12"/>
                  </a:cubicBezTo>
                  <a:cubicBezTo>
                    <a:pt x="235" y="12"/>
                    <a:pt x="236" y="26"/>
                    <a:pt x="248" y="32"/>
                  </a:cubicBezTo>
                  <a:cubicBezTo>
                    <a:pt x="248" y="32"/>
                    <a:pt x="207" y="41"/>
                    <a:pt x="190" y="0"/>
                  </a:cubicBezTo>
                  <a:cubicBezTo>
                    <a:pt x="190" y="0"/>
                    <a:pt x="192" y="18"/>
                    <a:pt x="185" y="29"/>
                  </a:cubicBezTo>
                  <a:cubicBezTo>
                    <a:pt x="178" y="40"/>
                    <a:pt x="172" y="52"/>
                    <a:pt x="180" y="60"/>
                  </a:cubicBezTo>
                  <a:cubicBezTo>
                    <a:pt x="180" y="60"/>
                    <a:pt x="169" y="58"/>
                    <a:pt x="162" y="42"/>
                  </a:cubicBezTo>
                  <a:cubicBezTo>
                    <a:pt x="154" y="25"/>
                    <a:pt x="143" y="26"/>
                    <a:pt x="132" y="24"/>
                  </a:cubicBezTo>
                  <a:cubicBezTo>
                    <a:pt x="121" y="22"/>
                    <a:pt x="105" y="20"/>
                    <a:pt x="103" y="4"/>
                  </a:cubicBezTo>
                  <a:cubicBezTo>
                    <a:pt x="103" y="4"/>
                    <a:pt x="98" y="26"/>
                    <a:pt x="130" y="34"/>
                  </a:cubicBezTo>
                  <a:cubicBezTo>
                    <a:pt x="130" y="34"/>
                    <a:pt x="97" y="45"/>
                    <a:pt x="79" y="12"/>
                  </a:cubicBezTo>
                  <a:cubicBezTo>
                    <a:pt x="79" y="12"/>
                    <a:pt x="81" y="46"/>
                    <a:pt x="108" y="56"/>
                  </a:cubicBezTo>
                  <a:cubicBezTo>
                    <a:pt x="108" y="56"/>
                    <a:pt x="53" y="53"/>
                    <a:pt x="33" y="16"/>
                  </a:cubicBezTo>
                  <a:cubicBezTo>
                    <a:pt x="33" y="16"/>
                    <a:pt x="45" y="50"/>
                    <a:pt x="14" y="66"/>
                  </a:cubicBezTo>
                  <a:cubicBezTo>
                    <a:pt x="11" y="67"/>
                    <a:pt x="8" y="69"/>
                    <a:pt x="5" y="71"/>
                  </a:cubicBezTo>
                  <a:cubicBezTo>
                    <a:pt x="5" y="155"/>
                    <a:pt x="5" y="155"/>
                    <a:pt x="5" y="155"/>
                  </a:cubicBezTo>
                  <a:cubicBezTo>
                    <a:pt x="5" y="176"/>
                    <a:pt x="0" y="249"/>
                    <a:pt x="161" y="249"/>
                  </a:cubicBezTo>
                  <a:cubicBezTo>
                    <a:pt x="242" y="249"/>
                    <a:pt x="319" y="231"/>
                    <a:pt x="319" y="174"/>
                  </a:cubicBezTo>
                  <a:cubicBezTo>
                    <a:pt x="319" y="64"/>
                    <a:pt x="319" y="64"/>
                    <a:pt x="319" y="64"/>
                  </a:cubicBezTo>
                  <a:cubicBezTo>
                    <a:pt x="315" y="55"/>
                    <a:pt x="314" y="46"/>
                    <a:pt x="300"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0" name="Freeform 1715"/>
            <p:cNvSpPr/>
            <p:nvPr/>
          </p:nvSpPr>
          <p:spPr bwMode="auto">
            <a:xfrm>
              <a:off x="4740276" y="4092576"/>
              <a:ext cx="26988" cy="11113"/>
            </a:xfrm>
            <a:custGeom>
              <a:avLst/>
              <a:gdLst>
                <a:gd name="T0" fmla="*/ 47 w 51"/>
                <a:gd name="T1" fmla="*/ 21 h 23"/>
                <a:gd name="T2" fmla="*/ 43 w 51"/>
                <a:gd name="T3" fmla="*/ 11 h 23"/>
                <a:gd name="T4" fmla="*/ 27 w 51"/>
                <a:gd name="T5" fmla="*/ 5 h 23"/>
                <a:gd name="T6" fmla="*/ 11 w 51"/>
                <a:gd name="T7" fmla="*/ 11 h 23"/>
                <a:gd name="T8" fmla="*/ 4 w 51"/>
                <a:gd name="T9" fmla="*/ 21 h 23"/>
                <a:gd name="T10" fmla="*/ 4 w 51"/>
                <a:gd name="T11" fmla="*/ 22 h 23"/>
                <a:gd name="T12" fmla="*/ 4 w 51"/>
                <a:gd name="T13" fmla="*/ 22 h 23"/>
                <a:gd name="T14" fmla="*/ 4 w 51"/>
                <a:gd name="T15" fmla="*/ 22 h 23"/>
                <a:gd name="T16" fmla="*/ 1 w 51"/>
                <a:gd name="T17" fmla="*/ 23 h 23"/>
                <a:gd name="T18" fmla="*/ 0 w 51"/>
                <a:gd name="T19" fmla="*/ 20 h 23"/>
                <a:gd name="T20" fmla="*/ 7 w 51"/>
                <a:gd name="T21" fmla="*/ 10 h 23"/>
                <a:gd name="T22" fmla="*/ 27 w 51"/>
                <a:gd name="T23" fmla="*/ 1 h 23"/>
                <a:gd name="T24" fmla="*/ 46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20"/>
                    <a:pt x="46" y="15"/>
                    <a:pt x="43" y="11"/>
                  </a:cubicBezTo>
                  <a:cubicBezTo>
                    <a:pt x="39" y="8"/>
                    <a:pt x="34" y="5"/>
                    <a:pt x="27" y="5"/>
                  </a:cubicBezTo>
                  <a:cubicBezTo>
                    <a:pt x="20" y="5"/>
                    <a:pt x="15" y="8"/>
                    <a:pt x="11" y="11"/>
                  </a:cubicBezTo>
                  <a:cubicBezTo>
                    <a:pt x="7" y="15"/>
                    <a:pt x="5" y="19"/>
                    <a:pt x="4" y="21"/>
                  </a:cubicBezTo>
                  <a:cubicBezTo>
                    <a:pt x="4" y="21"/>
                    <a:pt x="4" y="22"/>
                    <a:pt x="4" y="22"/>
                  </a:cubicBezTo>
                  <a:cubicBezTo>
                    <a:pt x="4" y="22"/>
                    <a:pt x="4" y="22"/>
                    <a:pt x="4" y="22"/>
                  </a:cubicBezTo>
                  <a:cubicBezTo>
                    <a:pt x="4" y="22"/>
                    <a:pt x="4" y="22"/>
                    <a:pt x="4" y="22"/>
                  </a:cubicBezTo>
                  <a:cubicBezTo>
                    <a:pt x="4" y="23"/>
                    <a:pt x="2" y="23"/>
                    <a:pt x="1" y="23"/>
                  </a:cubicBezTo>
                  <a:cubicBezTo>
                    <a:pt x="0" y="22"/>
                    <a:pt x="0" y="21"/>
                    <a:pt x="0" y="20"/>
                  </a:cubicBezTo>
                  <a:cubicBezTo>
                    <a:pt x="0" y="20"/>
                    <a:pt x="2" y="15"/>
                    <a:pt x="7" y="10"/>
                  </a:cubicBezTo>
                  <a:cubicBezTo>
                    <a:pt x="11" y="6"/>
                    <a:pt x="17" y="1"/>
                    <a:pt x="27" y="1"/>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1" name="Freeform 1716"/>
            <p:cNvSpPr/>
            <p:nvPr/>
          </p:nvSpPr>
          <p:spPr bwMode="auto">
            <a:xfrm>
              <a:off x="4692651" y="4073526"/>
              <a:ext cx="22225" cy="15875"/>
            </a:xfrm>
            <a:custGeom>
              <a:avLst/>
              <a:gdLst>
                <a:gd name="T0" fmla="*/ 2 w 40"/>
                <a:gd name="T1" fmla="*/ 28 h 28"/>
                <a:gd name="T2" fmla="*/ 0 w 40"/>
                <a:gd name="T3" fmla="*/ 27 h 28"/>
                <a:gd name="T4" fmla="*/ 8 w 40"/>
                <a:gd name="T5" fmla="*/ 5 h 28"/>
                <a:gd name="T6" fmla="*/ 19 w 40"/>
                <a:gd name="T7" fmla="*/ 0 h 28"/>
                <a:gd name="T8" fmla="*/ 36 w 40"/>
                <a:gd name="T9" fmla="*/ 12 h 28"/>
                <a:gd name="T10" fmla="*/ 40 w 40"/>
                <a:gd name="T11" fmla="*/ 24 h 28"/>
                <a:gd name="T12" fmla="*/ 39 w 40"/>
                <a:gd name="T13" fmla="*/ 26 h 28"/>
                <a:gd name="T14" fmla="*/ 37 w 40"/>
                <a:gd name="T15" fmla="*/ 25 h 28"/>
                <a:gd name="T16" fmla="*/ 36 w 40"/>
                <a:gd name="T17" fmla="*/ 21 h 28"/>
                <a:gd name="T18" fmla="*/ 33 w 40"/>
                <a:gd name="T19" fmla="*/ 14 h 28"/>
                <a:gd name="T20" fmla="*/ 19 w 40"/>
                <a:gd name="T21" fmla="*/ 4 h 28"/>
                <a:gd name="T22" fmla="*/ 8 w 40"/>
                <a:gd name="T23" fmla="*/ 11 h 28"/>
                <a:gd name="T24" fmla="*/ 4 w 40"/>
                <a:gd name="T25" fmla="*/ 23 h 28"/>
                <a:gd name="T26" fmla="*/ 4 w 40"/>
                <a:gd name="T27" fmla="*/ 27 h 28"/>
                <a:gd name="T28" fmla="*/ 4 w 40"/>
                <a:gd name="T29" fmla="*/ 27 h 28"/>
                <a:gd name="T30" fmla="*/ 4 w 40"/>
                <a:gd name="T31" fmla="*/ 27 h 28"/>
                <a:gd name="T32" fmla="*/ 2 w 40"/>
                <a:gd name="T33" fmla="*/ 28 h 28"/>
                <a:gd name="T34" fmla="*/ 2 w 40"/>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8">
                  <a:moveTo>
                    <a:pt x="2" y="28"/>
                  </a:moveTo>
                  <a:cubicBezTo>
                    <a:pt x="1" y="28"/>
                    <a:pt x="0" y="28"/>
                    <a:pt x="0" y="27"/>
                  </a:cubicBezTo>
                  <a:cubicBezTo>
                    <a:pt x="0" y="26"/>
                    <a:pt x="1" y="12"/>
                    <a:pt x="8" y="5"/>
                  </a:cubicBezTo>
                  <a:cubicBezTo>
                    <a:pt x="11" y="2"/>
                    <a:pt x="14" y="0"/>
                    <a:pt x="19" y="0"/>
                  </a:cubicBezTo>
                  <a:cubicBezTo>
                    <a:pt x="27" y="0"/>
                    <a:pt x="33" y="6"/>
                    <a:pt x="36" y="12"/>
                  </a:cubicBezTo>
                  <a:cubicBezTo>
                    <a:pt x="39" y="18"/>
                    <a:pt x="40" y="24"/>
                    <a:pt x="40" y="24"/>
                  </a:cubicBezTo>
                  <a:cubicBezTo>
                    <a:pt x="40" y="25"/>
                    <a:pt x="40" y="26"/>
                    <a:pt x="39" y="26"/>
                  </a:cubicBezTo>
                  <a:cubicBezTo>
                    <a:pt x="38" y="26"/>
                    <a:pt x="37" y="26"/>
                    <a:pt x="37" y="25"/>
                  </a:cubicBezTo>
                  <a:cubicBezTo>
                    <a:pt x="37" y="25"/>
                    <a:pt x="36" y="23"/>
                    <a:pt x="36" y="21"/>
                  </a:cubicBezTo>
                  <a:cubicBezTo>
                    <a:pt x="35" y="19"/>
                    <a:pt x="34" y="17"/>
                    <a:pt x="33" y="14"/>
                  </a:cubicBezTo>
                  <a:cubicBezTo>
                    <a:pt x="30" y="9"/>
                    <a:pt x="25" y="4"/>
                    <a:pt x="19" y="4"/>
                  </a:cubicBezTo>
                  <a:cubicBezTo>
                    <a:pt x="14" y="4"/>
                    <a:pt x="10" y="7"/>
                    <a:pt x="8" y="11"/>
                  </a:cubicBezTo>
                  <a:cubicBezTo>
                    <a:pt x="6" y="15"/>
                    <a:pt x="5" y="20"/>
                    <a:pt x="4" y="23"/>
                  </a:cubicBezTo>
                  <a:cubicBezTo>
                    <a:pt x="4" y="25"/>
                    <a:pt x="4" y="27"/>
                    <a:pt x="4" y="27"/>
                  </a:cubicBezTo>
                  <a:cubicBezTo>
                    <a:pt x="4" y="27"/>
                    <a:pt x="4" y="27"/>
                    <a:pt x="4" y="27"/>
                  </a:cubicBezTo>
                  <a:cubicBezTo>
                    <a:pt x="4" y="27"/>
                    <a:pt x="4" y="27"/>
                    <a:pt x="4" y="27"/>
                  </a:cubicBezTo>
                  <a:cubicBezTo>
                    <a:pt x="4" y="28"/>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2" name="Freeform 1717"/>
            <p:cNvSpPr/>
            <p:nvPr/>
          </p:nvSpPr>
          <p:spPr bwMode="auto">
            <a:xfrm>
              <a:off x="4784726" y="4073526"/>
              <a:ext cx="20638" cy="15875"/>
            </a:xfrm>
            <a:custGeom>
              <a:avLst/>
              <a:gdLst>
                <a:gd name="T0" fmla="*/ 2 w 41"/>
                <a:gd name="T1" fmla="*/ 28 h 28"/>
                <a:gd name="T2" fmla="*/ 0 w 41"/>
                <a:gd name="T3" fmla="*/ 27 h 28"/>
                <a:gd name="T4" fmla="*/ 9 w 41"/>
                <a:gd name="T5" fmla="*/ 5 h 28"/>
                <a:gd name="T6" fmla="*/ 19 w 41"/>
                <a:gd name="T7" fmla="*/ 0 h 28"/>
                <a:gd name="T8" fmla="*/ 36 w 41"/>
                <a:gd name="T9" fmla="*/ 12 h 28"/>
                <a:gd name="T10" fmla="*/ 40 w 41"/>
                <a:gd name="T11" fmla="*/ 24 h 28"/>
                <a:gd name="T12" fmla="*/ 39 w 41"/>
                <a:gd name="T13" fmla="*/ 26 h 28"/>
                <a:gd name="T14" fmla="*/ 37 w 41"/>
                <a:gd name="T15" fmla="*/ 25 h 28"/>
                <a:gd name="T16" fmla="*/ 36 w 41"/>
                <a:gd name="T17" fmla="*/ 21 h 28"/>
                <a:gd name="T18" fmla="*/ 33 w 41"/>
                <a:gd name="T19" fmla="*/ 14 h 28"/>
                <a:gd name="T20" fmla="*/ 19 w 41"/>
                <a:gd name="T21" fmla="*/ 4 h 28"/>
                <a:gd name="T22" fmla="*/ 8 w 41"/>
                <a:gd name="T23" fmla="*/ 11 h 28"/>
                <a:gd name="T24" fmla="*/ 4 w 41"/>
                <a:gd name="T25" fmla="*/ 23 h 28"/>
                <a:gd name="T26" fmla="*/ 4 w 41"/>
                <a:gd name="T27" fmla="*/ 27 h 28"/>
                <a:gd name="T28" fmla="*/ 4 w 41"/>
                <a:gd name="T29" fmla="*/ 27 h 28"/>
                <a:gd name="T30" fmla="*/ 4 w 41"/>
                <a:gd name="T31" fmla="*/ 27 h 28"/>
                <a:gd name="T32" fmla="*/ 2 w 41"/>
                <a:gd name="T33" fmla="*/ 28 h 28"/>
                <a:gd name="T34" fmla="*/ 2 w 41"/>
                <a:gd name="T3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8">
                  <a:moveTo>
                    <a:pt x="2" y="28"/>
                  </a:moveTo>
                  <a:cubicBezTo>
                    <a:pt x="1" y="28"/>
                    <a:pt x="0" y="28"/>
                    <a:pt x="0" y="27"/>
                  </a:cubicBezTo>
                  <a:cubicBezTo>
                    <a:pt x="0" y="26"/>
                    <a:pt x="1" y="12"/>
                    <a:pt x="9" y="5"/>
                  </a:cubicBezTo>
                  <a:cubicBezTo>
                    <a:pt x="11" y="2"/>
                    <a:pt x="15" y="0"/>
                    <a:pt x="19" y="0"/>
                  </a:cubicBezTo>
                  <a:cubicBezTo>
                    <a:pt x="27" y="0"/>
                    <a:pt x="33" y="6"/>
                    <a:pt x="36" y="12"/>
                  </a:cubicBezTo>
                  <a:cubicBezTo>
                    <a:pt x="39" y="18"/>
                    <a:pt x="40" y="24"/>
                    <a:pt x="40" y="24"/>
                  </a:cubicBezTo>
                  <a:cubicBezTo>
                    <a:pt x="41" y="25"/>
                    <a:pt x="40" y="26"/>
                    <a:pt x="39" y="26"/>
                  </a:cubicBezTo>
                  <a:cubicBezTo>
                    <a:pt x="38" y="26"/>
                    <a:pt x="37" y="26"/>
                    <a:pt x="37" y="25"/>
                  </a:cubicBezTo>
                  <a:cubicBezTo>
                    <a:pt x="37" y="25"/>
                    <a:pt x="37" y="23"/>
                    <a:pt x="36" y="21"/>
                  </a:cubicBezTo>
                  <a:cubicBezTo>
                    <a:pt x="35" y="19"/>
                    <a:pt x="34" y="17"/>
                    <a:pt x="33" y="14"/>
                  </a:cubicBezTo>
                  <a:cubicBezTo>
                    <a:pt x="30" y="9"/>
                    <a:pt x="25" y="4"/>
                    <a:pt x="19" y="4"/>
                  </a:cubicBezTo>
                  <a:cubicBezTo>
                    <a:pt x="14" y="4"/>
                    <a:pt x="11" y="7"/>
                    <a:pt x="8" y="11"/>
                  </a:cubicBezTo>
                  <a:cubicBezTo>
                    <a:pt x="6" y="15"/>
                    <a:pt x="5" y="20"/>
                    <a:pt x="4" y="23"/>
                  </a:cubicBezTo>
                  <a:cubicBezTo>
                    <a:pt x="4" y="25"/>
                    <a:pt x="4" y="27"/>
                    <a:pt x="4" y="27"/>
                  </a:cubicBezTo>
                  <a:cubicBezTo>
                    <a:pt x="4" y="27"/>
                    <a:pt x="4" y="27"/>
                    <a:pt x="4" y="27"/>
                  </a:cubicBezTo>
                  <a:cubicBezTo>
                    <a:pt x="4" y="27"/>
                    <a:pt x="4" y="27"/>
                    <a:pt x="4" y="27"/>
                  </a:cubicBezTo>
                  <a:cubicBezTo>
                    <a:pt x="4" y="28"/>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3" name="Rectangle 1718"/>
            <p:cNvSpPr>
              <a:spLocks noChangeArrowheads="1"/>
            </p:cNvSpPr>
            <p:nvPr/>
          </p:nvSpPr>
          <p:spPr bwMode="auto">
            <a:xfrm>
              <a:off x="4664076" y="407670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4" name="Rectangle 1719"/>
            <p:cNvSpPr>
              <a:spLocks noChangeArrowheads="1"/>
            </p:cNvSpPr>
            <p:nvPr/>
          </p:nvSpPr>
          <p:spPr bwMode="auto">
            <a:xfrm>
              <a:off x="4664076" y="407670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5" name="Freeform 1720"/>
            <p:cNvSpPr>
              <a:spLocks noEditPoints="1"/>
            </p:cNvSpPr>
            <p:nvPr/>
          </p:nvSpPr>
          <p:spPr bwMode="auto">
            <a:xfrm>
              <a:off x="4695826"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6" name="Freeform 1721"/>
            <p:cNvSpPr>
              <a:spLocks noEditPoints="1"/>
            </p:cNvSpPr>
            <p:nvPr/>
          </p:nvSpPr>
          <p:spPr bwMode="auto">
            <a:xfrm>
              <a:off x="4695826"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7" name="Rectangle 1722"/>
            <p:cNvSpPr>
              <a:spLocks noChangeArrowheads="1"/>
            </p:cNvSpPr>
            <p:nvPr/>
          </p:nvSpPr>
          <p:spPr bwMode="auto">
            <a:xfrm>
              <a:off x="4826001" y="407670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8" name="Rectangle 1723"/>
            <p:cNvSpPr>
              <a:spLocks noChangeArrowheads="1"/>
            </p:cNvSpPr>
            <p:nvPr/>
          </p:nvSpPr>
          <p:spPr bwMode="auto">
            <a:xfrm>
              <a:off x="4826001" y="407670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99" name="Freeform 1724"/>
            <p:cNvSpPr>
              <a:spLocks noEditPoints="1"/>
            </p:cNvSpPr>
            <p:nvPr/>
          </p:nvSpPr>
          <p:spPr bwMode="auto">
            <a:xfrm>
              <a:off x="4784726" y="4062414"/>
              <a:ext cx="31750" cy="38100"/>
            </a:xfrm>
            <a:custGeom>
              <a:avLst/>
              <a:gdLst>
                <a:gd name="T0" fmla="*/ 19 w 20"/>
                <a:gd name="T1" fmla="*/ 0 h 24"/>
                <a:gd name="T2" fmla="*/ 6 w 20"/>
                <a:gd name="T3" fmla="*/ 24 h 24"/>
                <a:gd name="T4" fmla="*/ 8 w 20"/>
                <a:gd name="T5" fmla="*/ 24 h 24"/>
                <a:gd name="T6" fmla="*/ 20 w 20"/>
                <a:gd name="T7" fmla="*/ 0 h 24"/>
                <a:gd name="T8" fmla="*/ 19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6" y="24"/>
                  </a:lnTo>
                  <a:lnTo>
                    <a:pt x="8" y="24"/>
                  </a:lnTo>
                  <a:lnTo>
                    <a:pt x="20" y="0"/>
                  </a:lnTo>
                  <a:lnTo>
                    <a:pt x="19"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0" name="Freeform 1725"/>
            <p:cNvSpPr>
              <a:spLocks noEditPoints="1"/>
            </p:cNvSpPr>
            <p:nvPr/>
          </p:nvSpPr>
          <p:spPr bwMode="auto">
            <a:xfrm>
              <a:off x="4784726" y="4062414"/>
              <a:ext cx="31750" cy="38100"/>
            </a:xfrm>
            <a:custGeom>
              <a:avLst/>
              <a:gdLst>
                <a:gd name="T0" fmla="*/ 19 w 20"/>
                <a:gd name="T1" fmla="*/ 0 h 24"/>
                <a:gd name="T2" fmla="*/ 6 w 20"/>
                <a:gd name="T3" fmla="*/ 24 h 24"/>
                <a:gd name="T4" fmla="*/ 8 w 20"/>
                <a:gd name="T5" fmla="*/ 24 h 24"/>
                <a:gd name="T6" fmla="*/ 20 w 20"/>
                <a:gd name="T7" fmla="*/ 0 h 24"/>
                <a:gd name="T8" fmla="*/ 19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6" y="24"/>
                  </a:lnTo>
                  <a:lnTo>
                    <a:pt x="8" y="24"/>
                  </a:lnTo>
                  <a:lnTo>
                    <a:pt x="20" y="0"/>
                  </a:lnTo>
                  <a:lnTo>
                    <a:pt x="19"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1" name="Freeform 1726"/>
            <p:cNvSpPr/>
            <p:nvPr/>
          </p:nvSpPr>
          <p:spPr bwMode="auto">
            <a:xfrm>
              <a:off x="4735513" y="4070351"/>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5 h 22"/>
                <a:gd name="T12" fmla="*/ 33 w 65"/>
                <a:gd name="T13" fmla="*/ 5 h 22"/>
                <a:gd name="T14" fmla="*/ 56 w 65"/>
                <a:gd name="T15" fmla="*/ 14 h 22"/>
                <a:gd name="T16" fmla="*/ 63 w 65"/>
                <a:gd name="T17" fmla="*/ 20 h 22"/>
                <a:gd name="T18" fmla="*/ 65 w 65"/>
                <a:gd name="T19" fmla="*/ 22 h 22"/>
                <a:gd name="T20" fmla="*/ 65 w 65"/>
                <a:gd name="T21" fmla="*/ 14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2" y="5"/>
                    <a:pt x="32" y="5"/>
                    <a:pt x="33" y="5"/>
                  </a:cubicBezTo>
                  <a:cubicBezTo>
                    <a:pt x="41" y="5"/>
                    <a:pt x="49" y="10"/>
                    <a:pt x="56" y="14"/>
                  </a:cubicBezTo>
                  <a:cubicBezTo>
                    <a:pt x="59" y="16"/>
                    <a:pt x="62" y="19"/>
                    <a:pt x="63" y="20"/>
                  </a:cubicBezTo>
                  <a:cubicBezTo>
                    <a:pt x="64" y="21"/>
                    <a:pt x="65" y="21"/>
                    <a:pt x="65" y="22"/>
                  </a:cubicBezTo>
                  <a:cubicBezTo>
                    <a:pt x="65" y="14"/>
                    <a:pt x="65" y="14"/>
                    <a:pt x="65" y="14"/>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2" name="Freeform 1727"/>
            <p:cNvSpPr>
              <a:spLocks noEditPoints="1"/>
            </p:cNvSpPr>
            <p:nvPr/>
          </p:nvSpPr>
          <p:spPr bwMode="auto">
            <a:xfrm>
              <a:off x="4770438" y="4062414"/>
              <a:ext cx="55563" cy="38100"/>
            </a:xfrm>
            <a:custGeom>
              <a:avLst/>
              <a:gdLst>
                <a:gd name="T0" fmla="*/ 57 w 103"/>
                <a:gd name="T1" fmla="*/ 33 h 69"/>
                <a:gd name="T2" fmla="*/ 39 w 103"/>
                <a:gd name="T3" fmla="*/ 69 h 69"/>
                <a:gd name="T4" fmla="*/ 45 w 103"/>
                <a:gd name="T5" fmla="*/ 69 h 69"/>
                <a:gd name="T6" fmla="*/ 60 w 103"/>
                <a:gd name="T7" fmla="*/ 39 h 69"/>
                <a:gd name="T8" fmla="*/ 58 w 103"/>
                <a:gd name="T9" fmla="*/ 34 h 69"/>
                <a:gd name="T10" fmla="*/ 57 w 103"/>
                <a:gd name="T11" fmla="*/ 33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50 w 103"/>
                <a:gd name="T25" fmla="*/ 25 h 69"/>
                <a:gd name="T26" fmla="*/ 44 w 103"/>
                <a:gd name="T27" fmla="*/ 24 h 69"/>
                <a:gd name="T28" fmla="*/ 44 w 103"/>
                <a:gd name="T29" fmla="*/ 24 h 69"/>
                <a:gd name="T30" fmla="*/ 33 w 103"/>
                <a:gd name="T31" fmla="*/ 31 h 69"/>
                <a:gd name="T32" fmla="*/ 29 w 103"/>
                <a:gd name="T33" fmla="*/ 43 h 69"/>
                <a:gd name="T34" fmla="*/ 29 w 103"/>
                <a:gd name="T35" fmla="*/ 47 h 69"/>
                <a:gd name="T36" fmla="*/ 29 w 103"/>
                <a:gd name="T37" fmla="*/ 47 h 69"/>
                <a:gd name="T38" fmla="*/ 29 w 103"/>
                <a:gd name="T39" fmla="*/ 47 h 69"/>
                <a:gd name="T40" fmla="*/ 29 w 103"/>
                <a:gd name="T41" fmla="*/ 47 h 69"/>
                <a:gd name="T42" fmla="*/ 27 w 103"/>
                <a:gd name="T43" fmla="*/ 48 h 69"/>
                <a:gd name="T44" fmla="*/ 27 w 103"/>
                <a:gd name="T45" fmla="*/ 48 h 69"/>
                <a:gd name="T46" fmla="*/ 25 w 103"/>
                <a:gd name="T47" fmla="*/ 47 h 69"/>
                <a:gd name="T48" fmla="*/ 34 w 103"/>
                <a:gd name="T49" fmla="*/ 25 h 69"/>
                <a:gd name="T50" fmla="*/ 44 w 103"/>
                <a:gd name="T51" fmla="*/ 20 h 69"/>
                <a:gd name="T52" fmla="*/ 44 w 103"/>
                <a:gd name="T53" fmla="*/ 20 h 69"/>
                <a:gd name="T54" fmla="*/ 51 w 103"/>
                <a:gd name="T55" fmla="*/ 22 h 69"/>
                <a:gd name="T56" fmla="*/ 63 w 103"/>
                <a:gd name="T57" fmla="*/ 0 h 69"/>
                <a:gd name="T58" fmla="*/ 74 w 103"/>
                <a:gd name="T59" fmla="*/ 0 h 69"/>
                <a:gd name="T60" fmla="*/ 59 w 103"/>
                <a:gd name="T61" fmla="*/ 29 h 69"/>
                <a:gd name="T62" fmla="*/ 61 w 103"/>
                <a:gd name="T63" fmla="*/ 32 h 69"/>
                <a:gd name="T64" fmla="*/ 62 w 103"/>
                <a:gd name="T65" fmla="*/ 35 h 69"/>
                <a:gd name="T66" fmla="*/ 81 w 103"/>
                <a:gd name="T67" fmla="*/ 0 h 69"/>
                <a:gd name="T68" fmla="*/ 86 w 103"/>
                <a:gd name="T69" fmla="*/ 0 h 69"/>
                <a:gd name="T70" fmla="*/ 65 w 103"/>
                <a:gd name="T71" fmla="*/ 41 h 69"/>
                <a:gd name="T72" fmla="*/ 65 w 103"/>
                <a:gd name="T73" fmla="*/ 44 h 69"/>
                <a:gd name="T74" fmla="*/ 64 w 103"/>
                <a:gd name="T75" fmla="*/ 46 h 69"/>
                <a:gd name="T76" fmla="*/ 64 w 103"/>
                <a:gd name="T77" fmla="*/ 46 h 69"/>
                <a:gd name="T78" fmla="*/ 63 w 103"/>
                <a:gd name="T79" fmla="*/ 46 h 69"/>
                <a:gd name="T80" fmla="*/ 51 w 103"/>
                <a:gd name="T81" fmla="*/ 69 h 69"/>
                <a:gd name="T82" fmla="*/ 87 w 103"/>
                <a:gd name="T83" fmla="*/ 69 h 69"/>
                <a:gd name="T84" fmla="*/ 103 w 103"/>
                <a:gd name="T85" fmla="*/ 53 h 69"/>
                <a:gd name="T86" fmla="*/ 103 w 103"/>
                <a:gd name="T87" fmla="*/ 37 h 69"/>
                <a:gd name="T88" fmla="*/ 103 w 103"/>
                <a:gd name="T89" fmla="*/ 37 h 69"/>
                <a:gd name="T90" fmla="*/ 103 w 103"/>
                <a:gd name="T91" fmla="*/ 27 h 69"/>
                <a:gd name="T92" fmla="*/ 103 w 103"/>
                <a:gd name="T93" fmla="*/ 27 h 69"/>
                <a:gd name="T94" fmla="*/ 103 w 103"/>
                <a:gd name="T95" fmla="*/ 16 h 69"/>
                <a:gd name="T96" fmla="*/ 87 w 103"/>
                <a:gd name="T9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69">
                  <a:moveTo>
                    <a:pt x="57" y="33"/>
                  </a:moveTo>
                  <a:cubicBezTo>
                    <a:pt x="39" y="69"/>
                    <a:pt x="39" y="69"/>
                    <a:pt x="39" y="69"/>
                  </a:cubicBezTo>
                  <a:cubicBezTo>
                    <a:pt x="45" y="69"/>
                    <a:pt x="45" y="69"/>
                    <a:pt x="45" y="69"/>
                  </a:cubicBezTo>
                  <a:cubicBezTo>
                    <a:pt x="60" y="39"/>
                    <a:pt x="60" y="39"/>
                    <a:pt x="60" y="39"/>
                  </a:cubicBezTo>
                  <a:cubicBezTo>
                    <a:pt x="60" y="38"/>
                    <a:pt x="59" y="36"/>
                    <a:pt x="58" y="34"/>
                  </a:cubicBezTo>
                  <a:cubicBezTo>
                    <a:pt x="58" y="34"/>
                    <a:pt x="57" y="33"/>
                    <a:pt x="57" y="33"/>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50" y="25"/>
                    <a:pt x="50" y="25"/>
                    <a:pt x="50" y="25"/>
                  </a:cubicBezTo>
                  <a:cubicBezTo>
                    <a:pt x="48" y="24"/>
                    <a:pt x="46" y="24"/>
                    <a:pt x="44" y="24"/>
                  </a:cubicBezTo>
                  <a:cubicBezTo>
                    <a:pt x="44" y="24"/>
                    <a:pt x="44" y="24"/>
                    <a:pt x="44" y="24"/>
                  </a:cubicBezTo>
                  <a:cubicBezTo>
                    <a:pt x="39" y="24"/>
                    <a:pt x="36" y="27"/>
                    <a:pt x="33" y="31"/>
                  </a:cubicBezTo>
                  <a:cubicBezTo>
                    <a:pt x="31" y="35"/>
                    <a:pt x="30" y="40"/>
                    <a:pt x="29" y="43"/>
                  </a:cubicBezTo>
                  <a:cubicBezTo>
                    <a:pt x="29" y="45"/>
                    <a:pt x="29" y="47"/>
                    <a:pt x="29" y="47"/>
                  </a:cubicBezTo>
                  <a:cubicBezTo>
                    <a:pt x="29" y="47"/>
                    <a:pt x="29" y="47"/>
                    <a:pt x="29" y="47"/>
                  </a:cubicBezTo>
                  <a:cubicBezTo>
                    <a:pt x="29" y="47"/>
                    <a:pt x="29" y="47"/>
                    <a:pt x="29" y="47"/>
                  </a:cubicBezTo>
                  <a:cubicBezTo>
                    <a:pt x="29" y="47"/>
                    <a:pt x="29" y="47"/>
                    <a:pt x="29" y="47"/>
                  </a:cubicBezTo>
                  <a:cubicBezTo>
                    <a:pt x="29" y="48"/>
                    <a:pt x="28" y="48"/>
                    <a:pt x="27" y="48"/>
                  </a:cubicBezTo>
                  <a:cubicBezTo>
                    <a:pt x="27" y="48"/>
                    <a:pt x="27" y="48"/>
                    <a:pt x="27" y="48"/>
                  </a:cubicBezTo>
                  <a:cubicBezTo>
                    <a:pt x="26" y="48"/>
                    <a:pt x="25" y="48"/>
                    <a:pt x="25" y="47"/>
                  </a:cubicBezTo>
                  <a:cubicBezTo>
                    <a:pt x="25" y="46"/>
                    <a:pt x="26" y="32"/>
                    <a:pt x="34" y="25"/>
                  </a:cubicBezTo>
                  <a:cubicBezTo>
                    <a:pt x="36" y="22"/>
                    <a:pt x="39" y="20"/>
                    <a:pt x="44" y="20"/>
                  </a:cubicBezTo>
                  <a:cubicBezTo>
                    <a:pt x="44" y="20"/>
                    <a:pt x="44" y="20"/>
                    <a:pt x="44" y="20"/>
                  </a:cubicBezTo>
                  <a:cubicBezTo>
                    <a:pt x="47" y="20"/>
                    <a:pt x="49" y="21"/>
                    <a:pt x="51" y="22"/>
                  </a:cubicBezTo>
                  <a:cubicBezTo>
                    <a:pt x="63" y="0"/>
                    <a:pt x="63" y="0"/>
                    <a:pt x="63" y="0"/>
                  </a:cubicBezTo>
                  <a:cubicBezTo>
                    <a:pt x="74" y="0"/>
                    <a:pt x="74" y="0"/>
                    <a:pt x="74" y="0"/>
                  </a:cubicBezTo>
                  <a:cubicBezTo>
                    <a:pt x="59" y="29"/>
                    <a:pt x="59" y="29"/>
                    <a:pt x="59" y="29"/>
                  </a:cubicBezTo>
                  <a:cubicBezTo>
                    <a:pt x="60" y="30"/>
                    <a:pt x="60" y="31"/>
                    <a:pt x="61" y="32"/>
                  </a:cubicBezTo>
                  <a:cubicBezTo>
                    <a:pt x="62" y="33"/>
                    <a:pt x="62" y="34"/>
                    <a:pt x="62" y="35"/>
                  </a:cubicBezTo>
                  <a:cubicBezTo>
                    <a:pt x="81" y="0"/>
                    <a:pt x="81" y="0"/>
                    <a:pt x="81" y="0"/>
                  </a:cubicBezTo>
                  <a:cubicBezTo>
                    <a:pt x="86" y="0"/>
                    <a:pt x="86" y="0"/>
                    <a:pt x="86" y="0"/>
                  </a:cubicBezTo>
                  <a:cubicBezTo>
                    <a:pt x="65" y="41"/>
                    <a:pt x="65" y="41"/>
                    <a:pt x="65" y="41"/>
                  </a:cubicBezTo>
                  <a:cubicBezTo>
                    <a:pt x="65" y="43"/>
                    <a:pt x="65" y="44"/>
                    <a:pt x="65" y="44"/>
                  </a:cubicBezTo>
                  <a:cubicBezTo>
                    <a:pt x="66" y="45"/>
                    <a:pt x="65" y="46"/>
                    <a:pt x="64" y="46"/>
                  </a:cubicBezTo>
                  <a:cubicBezTo>
                    <a:pt x="64" y="46"/>
                    <a:pt x="64" y="46"/>
                    <a:pt x="64" y="46"/>
                  </a:cubicBezTo>
                  <a:cubicBezTo>
                    <a:pt x="63" y="46"/>
                    <a:pt x="63" y="46"/>
                    <a:pt x="63" y="4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3" name="Freeform 1728"/>
            <p:cNvSpPr>
              <a:spLocks noEditPoints="1"/>
            </p:cNvSpPr>
            <p:nvPr/>
          </p:nvSpPr>
          <p:spPr bwMode="auto">
            <a:xfrm>
              <a:off x="4784726" y="4073526"/>
              <a:ext cx="20638" cy="15875"/>
            </a:xfrm>
            <a:custGeom>
              <a:avLst/>
              <a:gdLst>
                <a:gd name="T0" fmla="*/ 40 w 41"/>
                <a:gd name="T1" fmla="*/ 21 h 28"/>
                <a:gd name="T2" fmla="*/ 38 w 41"/>
                <a:gd name="T3" fmla="*/ 26 h 28"/>
                <a:gd name="T4" fmla="*/ 39 w 41"/>
                <a:gd name="T5" fmla="*/ 26 h 28"/>
                <a:gd name="T6" fmla="*/ 39 w 41"/>
                <a:gd name="T7" fmla="*/ 26 h 28"/>
                <a:gd name="T8" fmla="*/ 40 w 41"/>
                <a:gd name="T9" fmla="*/ 24 h 28"/>
                <a:gd name="T10" fmla="*/ 40 w 41"/>
                <a:gd name="T11" fmla="*/ 21 h 28"/>
                <a:gd name="T12" fmla="*/ 34 w 41"/>
                <a:gd name="T13" fmla="*/ 9 h 28"/>
                <a:gd name="T14" fmla="*/ 32 w 41"/>
                <a:gd name="T15" fmla="*/ 13 h 28"/>
                <a:gd name="T16" fmla="*/ 33 w 41"/>
                <a:gd name="T17" fmla="*/ 14 h 28"/>
                <a:gd name="T18" fmla="*/ 35 w 41"/>
                <a:gd name="T19" fmla="*/ 19 h 28"/>
                <a:gd name="T20" fmla="*/ 37 w 41"/>
                <a:gd name="T21" fmla="*/ 15 h 28"/>
                <a:gd name="T22" fmla="*/ 36 w 41"/>
                <a:gd name="T23" fmla="*/ 12 h 28"/>
                <a:gd name="T24" fmla="*/ 34 w 41"/>
                <a:gd name="T25" fmla="*/ 9 h 28"/>
                <a:gd name="T26" fmla="*/ 19 w 41"/>
                <a:gd name="T27" fmla="*/ 0 h 28"/>
                <a:gd name="T28" fmla="*/ 9 w 41"/>
                <a:gd name="T29" fmla="*/ 5 h 28"/>
                <a:gd name="T30" fmla="*/ 0 w 41"/>
                <a:gd name="T31" fmla="*/ 27 h 28"/>
                <a:gd name="T32" fmla="*/ 2 w 41"/>
                <a:gd name="T33" fmla="*/ 28 h 28"/>
                <a:gd name="T34" fmla="*/ 2 w 41"/>
                <a:gd name="T35" fmla="*/ 28 h 28"/>
                <a:gd name="T36" fmla="*/ 4 w 41"/>
                <a:gd name="T37" fmla="*/ 27 h 28"/>
                <a:gd name="T38" fmla="*/ 4 w 41"/>
                <a:gd name="T39" fmla="*/ 27 h 28"/>
                <a:gd name="T40" fmla="*/ 4 w 41"/>
                <a:gd name="T41" fmla="*/ 27 h 28"/>
                <a:gd name="T42" fmla="*/ 4 w 41"/>
                <a:gd name="T43" fmla="*/ 23 h 28"/>
                <a:gd name="T44" fmla="*/ 8 w 41"/>
                <a:gd name="T45" fmla="*/ 11 h 28"/>
                <a:gd name="T46" fmla="*/ 19 w 41"/>
                <a:gd name="T47" fmla="*/ 4 h 28"/>
                <a:gd name="T48" fmla="*/ 19 w 41"/>
                <a:gd name="T49" fmla="*/ 4 h 28"/>
                <a:gd name="T50" fmla="*/ 25 w 41"/>
                <a:gd name="T51" fmla="*/ 5 h 28"/>
                <a:gd name="T52" fmla="*/ 26 w 41"/>
                <a:gd name="T53" fmla="*/ 2 h 28"/>
                <a:gd name="T54" fmla="*/ 19 w 41"/>
                <a:gd name="T55" fmla="*/ 0 h 28"/>
                <a:gd name="T56" fmla="*/ 19 w 41"/>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28">
                  <a:moveTo>
                    <a:pt x="40" y="21"/>
                  </a:moveTo>
                  <a:cubicBezTo>
                    <a:pt x="38" y="26"/>
                    <a:pt x="38" y="26"/>
                    <a:pt x="38" y="26"/>
                  </a:cubicBezTo>
                  <a:cubicBezTo>
                    <a:pt x="38" y="26"/>
                    <a:pt x="38" y="26"/>
                    <a:pt x="39" y="26"/>
                  </a:cubicBezTo>
                  <a:cubicBezTo>
                    <a:pt x="39" y="26"/>
                    <a:pt x="39" y="26"/>
                    <a:pt x="39" y="26"/>
                  </a:cubicBezTo>
                  <a:cubicBezTo>
                    <a:pt x="40" y="26"/>
                    <a:pt x="41" y="25"/>
                    <a:pt x="40" y="24"/>
                  </a:cubicBezTo>
                  <a:cubicBezTo>
                    <a:pt x="40" y="24"/>
                    <a:pt x="40" y="23"/>
                    <a:pt x="40" y="21"/>
                  </a:cubicBezTo>
                  <a:moveTo>
                    <a:pt x="34" y="9"/>
                  </a:moveTo>
                  <a:cubicBezTo>
                    <a:pt x="32" y="13"/>
                    <a:pt x="32" y="13"/>
                    <a:pt x="32" y="13"/>
                  </a:cubicBezTo>
                  <a:cubicBezTo>
                    <a:pt x="32" y="13"/>
                    <a:pt x="33" y="14"/>
                    <a:pt x="33" y="14"/>
                  </a:cubicBezTo>
                  <a:cubicBezTo>
                    <a:pt x="34" y="16"/>
                    <a:pt x="35" y="18"/>
                    <a:pt x="35" y="19"/>
                  </a:cubicBezTo>
                  <a:cubicBezTo>
                    <a:pt x="37" y="15"/>
                    <a:pt x="37" y="15"/>
                    <a:pt x="37" y="15"/>
                  </a:cubicBezTo>
                  <a:cubicBezTo>
                    <a:pt x="37" y="14"/>
                    <a:pt x="37" y="13"/>
                    <a:pt x="36" y="12"/>
                  </a:cubicBezTo>
                  <a:cubicBezTo>
                    <a:pt x="35" y="11"/>
                    <a:pt x="35" y="10"/>
                    <a:pt x="34" y="9"/>
                  </a:cubicBezTo>
                  <a:moveTo>
                    <a:pt x="19" y="0"/>
                  </a:moveTo>
                  <a:cubicBezTo>
                    <a:pt x="14" y="0"/>
                    <a:pt x="11" y="2"/>
                    <a:pt x="9" y="5"/>
                  </a:cubicBezTo>
                  <a:cubicBezTo>
                    <a:pt x="1" y="12"/>
                    <a:pt x="0" y="26"/>
                    <a:pt x="0" y="27"/>
                  </a:cubicBezTo>
                  <a:cubicBezTo>
                    <a:pt x="0" y="28"/>
                    <a:pt x="1" y="28"/>
                    <a:pt x="2" y="28"/>
                  </a:cubicBezTo>
                  <a:cubicBezTo>
                    <a:pt x="2" y="28"/>
                    <a:pt x="2" y="28"/>
                    <a:pt x="2" y="28"/>
                  </a:cubicBezTo>
                  <a:cubicBezTo>
                    <a:pt x="3" y="28"/>
                    <a:pt x="4" y="28"/>
                    <a:pt x="4" y="27"/>
                  </a:cubicBezTo>
                  <a:cubicBezTo>
                    <a:pt x="4" y="27"/>
                    <a:pt x="4" y="27"/>
                    <a:pt x="4" y="27"/>
                  </a:cubicBezTo>
                  <a:cubicBezTo>
                    <a:pt x="4" y="27"/>
                    <a:pt x="4" y="27"/>
                    <a:pt x="4" y="27"/>
                  </a:cubicBezTo>
                  <a:cubicBezTo>
                    <a:pt x="4" y="27"/>
                    <a:pt x="4" y="25"/>
                    <a:pt x="4" y="23"/>
                  </a:cubicBezTo>
                  <a:cubicBezTo>
                    <a:pt x="5" y="20"/>
                    <a:pt x="6" y="15"/>
                    <a:pt x="8" y="11"/>
                  </a:cubicBezTo>
                  <a:cubicBezTo>
                    <a:pt x="11" y="7"/>
                    <a:pt x="14" y="4"/>
                    <a:pt x="19" y="4"/>
                  </a:cubicBezTo>
                  <a:cubicBezTo>
                    <a:pt x="19" y="4"/>
                    <a:pt x="19" y="4"/>
                    <a:pt x="19" y="4"/>
                  </a:cubicBezTo>
                  <a:cubicBezTo>
                    <a:pt x="21" y="4"/>
                    <a:pt x="23" y="4"/>
                    <a:pt x="25" y="5"/>
                  </a:cubicBezTo>
                  <a:cubicBezTo>
                    <a:pt x="26" y="2"/>
                    <a:pt x="26" y="2"/>
                    <a:pt x="26" y="2"/>
                  </a:cubicBezTo>
                  <a:cubicBezTo>
                    <a:pt x="24" y="1"/>
                    <a:pt x="22"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4" name="Rectangle 1729"/>
            <p:cNvSpPr>
              <a:spLocks noChangeArrowheads="1"/>
            </p:cNvSpPr>
            <p:nvPr/>
          </p:nvSpPr>
          <p:spPr bwMode="auto">
            <a:xfrm>
              <a:off x="4826001" y="407670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05" name="Rectangle 1730"/>
            <p:cNvSpPr>
              <a:spLocks noChangeArrowheads="1"/>
            </p:cNvSpPr>
            <p:nvPr/>
          </p:nvSpPr>
          <p:spPr bwMode="auto">
            <a:xfrm>
              <a:off x="4826001" y="407670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06" name="Freeform 1731"/>
            <p:cNvSpPr>
              <a:spLocks noEditPoints="1"/>
            </p:cNvSpPr>
            <p:nvPr/>
          </p:nvSpPr>
          <p:spPr bwMode="auto">
            <a:xfrm>
              <a:off x="4784726" y="4062414"/>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0 w 20"/>
                <a:gd name="T13" fmla="*/ 11 h 24"/>
                <a:gd name="T14" fmla="*/ 11 w 20"/>
                <a:gd name="T15" fmla="*/ 10 h 24"/>
                <a:gd name="T16" fmla="*/ 16 w 20"/>
                <a:gd name="T17" fmla="*/ 0 h 24"/>
                <a:gd name="T18" fmla="*/ 20 w 20"/>
                <a:gd name="T19" fmla="*/ 0 h 24"/>
                <a:gd name="T20" fmla="*/ 19 w 20"/>
                <a:gd name="T21" fmla="*/ 0 h 24"/>
                <a:gd name="T22" fmla="*/ 12 w 20"/>
                <a:gd name="T23" fmla="*/ 12 h 24"/>
                <a:gd name="T24" fmla="*/ 11 w 20"/>
                <a:gd name="T25" fmla="*/ 13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0" y="11"/>
                  </a:lnTo>
                  <a:lnTo>
                    <a:pt x="11" y="10"/>
                  </a:lnTo>
                  <a:lnTo>
                    <a:pt x="16" y="0"/>
                  </a:lnTo>
                  <a:close/>
                  <a:moveTo>
                    <a:pt x="20" y="0"/>
                  </a:moveTo>
                  <a:lnTo>
                    <a:pt x="19" y="0"/>
                  </a:lnTo>
                  <a:lnTo>
                    <a:pt x="12" y="12"/>
                  </a:lnTo>
                  <a:lnTo>
                    <a:pt x="11" y="13"/>
                  </a:lnTo>
                  <a:lnTo>
                    <a:pt x="6" y="24"/>
                  </a:lnTo>
                  <a:lnTo>
                    <a:pt x="8" y="24"/>
                  </a:lnTo>
                  <a:lnTo>
                    <a:pt x="12" y="16"/>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7" name="Freeform 1732"/>
            <p:cNvSpPr>
              <a:spLocks noEditPoints="1"/>
            </p:cNvSpPr>
            <p:nvPr/>
          </p:nvSpPr>
          <p:spPr bwMode="auto">
            <a:xfrm>
              <a:off x="4784726" y="4062414"/>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0 w 20"/>
                <a:gd name="T13" fmla="*/ 11 h 24"/>
                <a:gd name="T14" fmla="*/ 11 w 20"/>
                <a:gd name="T15" fmla="*/ 10 h 24"/>
                <a:gd name="T16" fmla="*/ 16 w 20"/>
                <a:gd name="T17" fmla="*/ 0 h 24"/>
                <a:gd name="T18" fmla="*/ 20 w 20"/>
                <a:gd name="T19" fmla="*/ 0 h 24"/>
                <a:gd name="T20" fmla="*/ 19 w 20"/>
                <a:gd name="T21" fmla="*/ 0 h 24"/>
                <a:gd name="T22" fmla="*/ 12 w 20"/>
                <a:gd name="T23" fmla="*/ 12 h 24"/>
                <a:gd name="T24" fmla="*/ 11 w 20"/>
                <a:gd name="T25" fmla="*/ 13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0" y="11"/>
                  </a:lnTo>
                  <a:lnTo>
                    <a:pt x="11" y="10"/>
                  </a:lnTo>
                  <a:lnTo>
                    <a:pt x="16" y="0"/>
                  </a:lnTo>
                  <a:moveTo>
                    <a:pt x="20" y="0"/>
                  </a:moveTo>
                  <a:lnTo>
                    <a:pt x="19" y="0"/>
                  </a:lnTo>
                  <a:lnTo>
                    <a:pt x="12" y="12"/>
                  </a:lnTo>
                  <a:lnTo>
                    <a:pt x="11" y="13"/>
                  </a:lnTo>
                  <a:lnTo>
                    <a:pt x="6" y="24"/>
                  </a:lnTo>
                  <a:lnTo>
                    <a:pt x="8" y="24"/>
                  </a:lnTo>
                  <a:lnTo>
                    <a:pt x="12" y="16"/>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8" name="Freeform 1733"/>
            <p:cNvSpPr/>
            <p:nvPr/>
          </p:nvSpPr>
          <p:spPr bwMode="auto">
            <a:xfrm>
              <a:off x="4770438" y="4062414"/>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2 w 105"/>
                <a:gd name="T13" fmla="*/ 17 h 71"/>
                <a:gd name="T14" fmla="*/ 2 w 105"/>
                <a:gd name="T15" fmla="*/ 54 h 71"/>
                <a:gd name="T16" fmla="*/ 17 w 105"/>
                <a:gd name="T17" fmla="*/ 69 h 71"/>
                <a:gd name="T18" fmla="*/ 88 w 105"/>
                <a:gd name="T19" fmla="*/ 69 h 71"/>
                <a:gd name="T20" fmla="*/ 102 w 105"/>
                <a:gd name="T21" fmla="*/ 54 h 71"/>
                <a:gd name="T22" fmla="*/ 102 w 105"/>
                <a:gd name="T23" fmla="*/ 17 h 71"/>
                <a:gd name="T24" fmla="*/ 88 w 105"/>
                <a:gd name="T25" fmla="*/ 2 h 71"/>
                <a:gd name="T26" fmla="*/ 17 w 105"/>
                <a:gd name="T27" fmla="*/ 2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3"/>
                    <a:pt x="0" y="54"/>
                  </a:cubicBezTo>
                  <a:cubicBezTo>
                    <a:pt x="0" y="17"/>
                    <a:pt x="0" y="17"/>
                    <a:pt x="0" y="17"/>
                  </a:cubicBezTo>
                  <a:cubicBezTo>
                    <a:pt x="0" y="7"/>
                    <a:pt x="7" y="0"/>
                    <a:pt x="17" y="0"/>
                  </a:cubicBezTo>
                  <a:cubicBezTo>
                    <a:pt x="17" y="1"/>
                    <a:pt x="17" y="1"/>
                    <a:pt x="17" y="1"/>
                  </a:cubicBezTo>
                  <a:cubicBezTo>
                    <a:pt x="17" y="2"/>
                    <a:pt x="17" y="2"/>
                    <a:pt x="17" y="2"/>
                  </a:cubicBezTo>
                  <a:cubicBezTo>
                    <a:pt x="9" y="2"/>
                    <a:pt x="2" y="9"/>
                    <a:pt x="2" y="17"/>
                  </a:cubicBezTo>
                  <a:cubicBezTo>
                    <a:pt x="2" y="54"/>
                    <a:pt x="2" y="54"/>
                    <a:pt x="2" y="54"/>
                  </a:cubicBezTo>
                  <a:cubicBezTo>
                    <a:pt x="2" y="62"/>
                    <a:pt x="9" y="69"/>
                    <a:pt x="17" y="69"/>
                  </a:cubicBezTo>
                  <a:cubicBezTo>
                    <a:pt x="88" y="69"/>
                    <a:pt x="88" y="69"/>
                    <a:pt x="88" y="69"/>
                  </a:cubicBezTo>
                  <a:cubicBezTo>
                    <a:pt x="96" y="69"/>
                    <a:pt x="102" y="62"/>
                    <a:pt x="102" y="54"/>
                  </a:cubicBezTo>
                  <a:cubicBezTo>
                    <a:pt x="102" y="17"/>
                    <a:pt x="102" y="17"/>
                    <a:pt x="102" y="17"/>
                  </a:cubicBezTo>
                  <a:cubicBezTo>
                    <a:pt x="102" y="9"/>
                    <a:pt x="96" y="2"/>
                    <a:pt x="88" y="2"/>
                  </a:cubicBezTo>
                  <a:cubicBezTo>
                    <a:pt x="17" y="2"/>
                    <a:pt x="17" y="2"/>
                    <a:pt x="17" y="2"/>
                  </a:cubicBezTo>
                  <a:cubicBezTo>
                    <a:pt x="17" y="1"/>
                    <a:pt x="17" y="1"/>
                    <a:pt x="17" y="1"/>
                  </a:cubicBezTo>
                  <a:cubicBezTo>
                    <a:pt x="17" y="0"/>
                    <a:pt x="17" y="0"/>
                    <a:pt x="17" y="0"/>
                  </a:cubicBezTo>
                  <a:cubicBezTo>
                    <a:pt x="88" y="0"/>
                    <a:pt x="88" y="0"/>
                    <a:pt x="88" y="0"/>
                  </a:cubicBezTo>
                  <a:cubicBezTo>
                    <a:pt x="97" y="0"/>
                    <a:pt x="105" y="7"/>
                    <a:pt x="105" y="17"/>
                  </a:cubicBezTo>
                  <a:cubicBezTo>
                    <a:pt x="105" y="54"/>
                    <a:pt x="105" y="54"/>
                    <a:pt x="105" y="54"/>
                  </a:cubicBezTo>
                  <a:cubicBezTo>
                    <a:pt x="105" y="63"/>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9" name="Freeform 1734"/>
            <p:cNvSpPr>
              <a:spLocks noEditPoints="1"/>
            </p:cNvSpPr>
            <p:nvPr/>
          </p:nvSpPr>
          <p:spPr bwMode="auto">
            <a:xfrm>
              <a:off x="4681538" y="4062414"/>
              <a:ext cx="53975" cy="38100"/>
            </a:xfrm>
            <a:custGeom>
              <a:avLst/>
              <a:gdLst>
                <a:gd name="T0" fmla="*/ 56 w 103"/>
                <a:gd name="T1" fmla="*/ 36 h 69"/>
                <a:gd name="T2" fmla="*/ 39 w 103"/>
                <a:gd name="T3" fmla="*/ 69 h 69"/>
                <a:gd name="T4" fmla="*/ 45 w 103"/>
                <a:gd name="T5" fmla="*/ 69 h 69"/>
                <a:gd name="T6" fmla="*/ 58 w 103"/>
                <a:gd name="T7" fmla="*/ 44 h 69"/>
                <a:gd name="T8" fmla="*/ 58 w 103"/>
                <a:gd name="T9" fmla="*/ 41 h 69"/>
                <a:gd name="T10" fmla="*/ 56 w 103"/>
                <a:gd name="T11" fmla="*/ 36 h 69"/>
                <a:gd name="T12" fmla="*/ 87 w 103"/>
                <a:gd name="T13" fmla="*/ 0 h 69"/>
                <a:gd name="T14" fmla="*/ 17 w 103"/>
                <a:gd name="T15" fmla="*/ 0 h 69"/>
                <a:gd name="T16" fmla="*/ 0 w 103"/>
                <a:gd name="T17" fmla="*/ 16 h 69"/>
                <a:gd name="T18" fmla="*/ 0 w 103"/>
                <a:gd name="T19" fmla="*/ 53 h 69"/>
                <a:gd name="T20" fmla="*/ 17 w 103"/>
                <a:gd name="T21" fmla="*/ 69 h 69"/>
                <a:gd name="T22" fmla="*/ 28 w 103"/>
                <a:gd name="T23" fmla="*/ 69 h 69"/>
                <a:gd name="T24" fmla="*/ 49 w 103"/>
                <a:gd name="T25" fmla="*/ 27 h 69"/>
                <a:gd name="T26" fmla="*/ 41 w 103"/>
                <a:gd name="T27" fmla="*/ 24 h 69"/>
                <a:gd name="T28" fmla="*/ 41 w 103"/>
                <a:gd name="T29" fmla="*/ 24 h 69"/>
                <a:gd name="T30" fmla="*/ 30 w 103"/>
                <a:gd name="T31" fmla="*/ 31 h 69"/>
                <a:gd name="T32" fmla="*/ 26 w 103"/>
                <a:gd name="T33" fmla="*/ 43 h 69"/>
                <a:gd name="T34" fmla="*/ 26 w 103"/>
                <a:gd name="T35" fmla="*/ 47 h 69"/>
                <a:gd name="T36" fmla="*/ 26 w 103"/>
                <a:gd name="T37" fmla="*/ 47 h 69"/>
                <a:gd name="T38" fmla="*/ 26 w 103"/>
                <a:gd name="T39" fmla="*/ 47 h 69"/>
                <a:gd name="T40" fmla="*/ 26 w 103"/>
                <a:gd name="T41" fmla="*/ 47 h 69"/>
                <a:gd name="T42" fmla="*/ 24 w 103"/>
                <a:gd name="T43" fmla="*/ 48 h 69"/>
                <a:gd name="T44" fmla="*/ 24 w 103"/>
                <a:gd name="T45" fmla="*/ 48 h 69"/>
                <a:gd name="T46" fmla="*/ 22 w 103"/>
                <a:gd name="T47" fmla="*/ 47 h 69"/>
                <a:gd name="T48" fmla="*/ 30 w 103"/>
                <a:gd name="T49" fmla="*/ 25 h 69"/>
                <a:gd name="T50" fmla="*/ 40 w 103"/>
                <a:gd name="T51" fmla="*/ 20 h 69"/>
                <a:gd name="T52" fmla="*/ 41 w 103"/>
                <a:gd name="T53" fmla="*/ 20 h 69"/>
                <a:gd name="T54" fmla="*/ 51 w 103"/>
                <a:gd name="T55" fmla="*/ 24 h 69"/>
                <a:gd name="T56" fmla="*/ 63 w 103"/>
                <a:gd name="T57" fmla="*/ 0 h 69"/>
                <a:gd name="T58" fmla="*/ 75 w 103"/>
                <a:gd name="T59" fmla="*/ 0 h 69"/>
                <a:gd name="T60" fmla="*/ 58 w 103"/>
                <a:gd name="T61" fmla="*/ 32 h 69"/>
                <a:gd name="T62" fmla="*/ 61 w 103"/>
                <a:gd name="T63" fmla="*/ 39 h 69"/>
                <a:gd name="T64" fmla="*/ 81 w 103"/>
                <a:gd name="T65" fmla="*/ 0 h 69"/>
                <a:gd name="T66" fmla="*/ 87 w 103"/>
                <a:gd name="T67" fmla="*/ 0 h 69"/>
                <a:gd name="T68" fmla="*/ 51 w 103"/>
                <a:gd name="T69" fmla="*/ 69 h 69"/>
                <a:gd name="T70" fmla="*/ 87 w 103"/>
                <a:gd name="T71" fmla="*/ 69 h 69"/>
                <a:gd name="T72" fmla="*/ 103 w 103"/>
                <a:gd name="T73" fmla="*/ 53 h 69"/>
                <a:gd name="T74" fmla="*/ 103 w 103"/>
                <a:gd name="T75" fmla="*/ 36 h 69"/>
                <a:gd name="T76" fmla="*/ 103 w 103"/>
                <a:gd name="T77" fmla="*/ 36 h 69"/>
                <a:gd name="T78" fmla="*/ 103 w 103"/>
                <a:gd name="T79" fmla="*/ 29 h 69"/>
                <a:gd name="T80" fmla="*/ 103 w 103"/>
                <a:gd name="T81" fmla="*/ 29 h 69"/>
                <a:gd name="T82" fmla="*/ 103 w 103"/>
                <a:gd name="T83" fmla="*/ 16 h 69"/>
                <a:gd name="T84" fmla="*/ 87 w 103"/>
                <a:gd name="T8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69">
                  <a:moveTo>
                    <a:pt x="56" y="36"/>
                  </a:moveTo>
                  <a:cubicBezTo>
                    <a:pt x="39" y="69"/>
                    <a:pt x="39" y="69"/>
                    <a:pt x="39" y="69"/>
                  </a:cubicBezTo>
                  <a:cubicBezTo>
                    <a:pt x="45" y="69"/>
                    <a:pt x="45" y="69"/>
                    <a:pt x="45" y="69"/>
                  </a:cubicBezTo>
                  <a:cubicBezTo>
                    <a:pt x="58" y="44"/>
                    <a:pt x="58" y="44"/>
                    <a:pt x="58" y="44"/>
                  </a:cubicBezTo>
                  <a:cubicBezTo>
                    <a:pt x="58" y="43"/>
                    <a:pt x="58" y="42"/>
                    <a:pt x="58" y="41"/>
                  </a:cubicBezTo>
                  <a:cubicBezTo>
                    <a:pt x="57" y="40"/>
                    <a:pt x="57" y="38"/>
                    <a:pt x="56" y="36"/>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8" y="69"/>
                    <a:pt x="28" y="69"/>
                    <a:pt x="28" y="69"/>
                  </a:cubicBezTo>
                  <a:cubicBezTo>
                    <a:pt x="49" y="27"/>
                    <a:pt x="49" y="27"/>
                    <a:pt x="49" y="27"/>
                  </a:cubicBezTo>
                  <a:cubicBezTo>
                    <a:pt x="47" y="25"/>
                    <a:pt x="44" y="24"/>
                    <a:pt x="41" y="24"/>
                  </a:cubicBezTo>
                  <a:cubicBezTo>
                    <a:pt x="41" y="24"/>
                    <a:pt x="41" y="24"/>
                    <a:pt x="41" y="24"/>
                  </a:cubicBezTo>
                  <a:cubicBezTo>
                    <a:pt x="36" y="24"/>
                    <a:pt x="32" y="27"/>
                    <a:pt x="30" y="31"/>
                  </a:cubicBezTo>
                  <a:cubicBezTo>
                    <a:pt x="28" y="35"/>
                    <a:pt x="27" y="40"/>
                    <a:pt x="26" y="43"/>
                  </a:cubicBezTo>
                  <a:cubicBezTo>
                    <a:pt x="26" y="45"/>
                    <a:pt x="26" y="47"/>
                    <a:pt x="26" y="47"/>
                  </a:cubicBezTo>
                  <a:cubicBezTo>
                    <a:pt x="26" y="47"/>
                    <a:pt x="26" y="47"/>
                    <a:pt x="26" y="47"/>
                  </a:cubicBezTo>
                  <a:cubicBezTo>
                    <a:pt x="26" y="47"/>
                    <a:pt x="26" y="47"/>
                    <a:pt x="26" y="47"/>
                  </a:cubicBezTo>
                  <a:cubicBezTo>
                    <a:pt x="26" y="47"/>
                    <a:pt x="26" y="47"/>
                    <a:pt x="26" y="47"/>
                  </a:cubicBezTo>
                  <a:cubicBezTo>
                    <a:pt x="26" y="48"/>
                    <a:pt x="25" y="48"/>
                    <a:pt x="24" y="48"/>
                  </a:cubicBezTo>
                  <a:cubicBezTo>
                    <a:pt x="24" y="48"/>
                    <a:pt x="24" y="48"/>
                    <a:pt x="24" y="48"/>
                  </a:cubicBezTo>
                  <a:cubicBezTo>
                    <a:pt x="23" y="48"/>
                    <a:pt x="22" y="48"/>
                    <a:pt x="22" y="47"/>
                  </a:cubicBezTo>
                  <a:cubicBezTo>
                    <a:pt x="22" y="46"/>
                    <a:pt x="23" y="32"/>
                    <a:pt x="30" y="25"/>
                  </a:cubicBezTo>
                  <a:cubicBezTo>
                    <a:pt x="33" y="22"/>
                    <a:pt x="36" y="20"/>
                    <a:pt x="40" y="20"/>
                  </a:cubicBezTo>
                  <a:cubicBezTo>
                    <a:pt x="40" y="20"/>
                    <a:pt x="40" y="20"/>
                    <a:pt x="41" y="20"/>
                  </a:cubicBezTo>
                  <a:cubicBezTo>
                    <a:pt x="45" y="20"/>
                    <a:pt x="48" y="22"/>
                    <a:pt x="51" y="24"/>
                  </a:cubicBezTo>
                  <a:cubicBezTo>
                    <a:pt x="63" y="0"/>
                    <a:pt x="63" y="0"/>
                    <a:pt x="63" y="0"/>
                  </a:cubicBezTo>
                  <a:cubicBezTo>
                    <a:pt x="75" y="0"/>
                    <a:pt x="75" y="0"/>
                    <a:pt x="75" y="0"/>
                  </a:cubicBezTo>
                  <a:cubicBezTo>
                    <a:pt x="58" y="32"/>
                    <a:pt x="58" y="32"/>
                    <a:pt x="58" y="32"/>
                  </a:cubicBezTo>
                  <a:cubicBezTo>
                    <a:pt x="59" y="35"/>
                    <a:pt x="60" y="37"/>
                    <a:pt x="61" y="39"/>
                  </a:cubicBezTo>
                  <a:cubicBezTo>
                    <a:pt x="81" y="0"/>
                    <a:pt x="81" y="0"/>
                    <a:pt x="81" y="0"/>
                  </a:cubicBezTo>
                  <a:cubicBezTo>
                    <a:pt x="87" y="0"/>
                    <a:pt x="87" y="0"/>
                    <a:pt x="87" y="0"/>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0" name="Freeform 1735"/>
            <p:cNvSpPr>
              <a:spLocks noEditPoints="1"/>
            </p:cNvSpPr>
            <p:nvPr/>
          </p:nvSpPr>
          <p:spPr bwMode="auto">
            <a:xfrm>
              <a:off x="4692651" y="4073526"/>
              <a:ext cx="20638" cy="15875"/>
            </a:xfrm>
            <a:custGeom>
              <a:avLst/>
              <a:gdLst>
                <a:gd name="T0" fmla="*/ 36 w 39"/>
                <a:gd name="T1" fmla="*/ 12 h 28"/>
                <a:gd name="T2" fmla="*/ 34 w 39"/>
                <a:gd name="T3" fmla="*/ 16 h 28"/>
                <a:gd name="T4" fmla="*/ 36 w 39"/>
                <a:gd name="T5" fmla="*/ 21 h 28"/>
                <a:gd name="T6" fmla="*/ 36 w 39"/>
                <a:gd name="T7" fmla="*/ 24 h 28"/>
                <a:gd name="T8" fmla="*/ 39 w 39"/>
                <a:gd name="T9" fmla="*/ 19 h 28"/>
                <a:gd name="T10" fmla="*/ 36 w 39"/>
                <a:gd name="T11" fmla="*/ 12 h 28"/>
                <a:gd name="T12" fmla="*/ 18 w 39"/>
                <a:gd name="T13" fmla="*/ 0 h 28"/>
                <a:gd name="T14" fmla="*/ 8 w 39"/>
                <a:gd name="T15" fmla="*/ 5 h 28"/>
                <a:gd name="T16" fmla="*/ 0 w 39"/>
                <a:gd name="T17" fmla="*/ 27 h 28"/>
                <a:gd name="T18" fmla="*/ 2 w 39"/>
                <a:gd name="T19" fmla="*/ 28 h 28"/>
                <a:gd name="T20" fmla="*/ 2 w 39"/>
                <a:gd name="T21" fmla="*/ 28 h 28"/>
                <a:gd name="T22" fmla="*/ 4 w 39"/>
                <a:gd name="T23" fmla="*/ 27 h 28"/>
                <a:gd name="T24" fmla="*/ 4 w 39"/>
                <a:gd name="T25" fmla="*/ 27 h 28"/>
                <a:gd name="T26" fmla="*/ 4 w 39"/>
                <a:gd name="T27" fmla="*/ 27 h 28"/>
                <a:gd name="T28" fmla="*/ 4 w 39"/>
                <a:gd name="T29" fmla="*/ 23 h 28"/>
                <a:gd name="T30" fmla="*/ 8 w 39"/>
                <a:gd name="T31" fmla="*/ 11 h 28"/>
                <a:gd name="T32" fmla="*/ 19 w 39"/>
                <a:gd name="T33" fmla="*/ 4 h 28"/>
                <a:gd name="T34" fmla="*/ 19 w 39"/>
                <a:gd name="T35" fmla="*/ 4 h 28"/>
                <a:gd name="T36" fmla="*/ 27 w 39"/>
                <a:gd name="T37" fmla="*/ 7 h 28"/>
                <a:gd name="T38" fmla="*/ 29 w 39"/>
                <a:gd name="T39" fmla="*/ 4 h 28"/>
                <a:gd name="T40" fmla="*/ 19 w 39"/>
                <a:gd name="T41" fmla="*/ 0 h 28"/>
                <a:gd name="T42" fmla="*/ 18 w 39"/>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28">
                  <a:moveTo>
                    <a:pt x="36" y="12"/>
                  </a:moveTo>
                  <a:cubicBezTo>
                    <a:pt x="34" y="16"/>
                    <a:pt x="34" y="16"/>
                    <a:pt x="34" y="16"/>
                  </a:cubicBezTo>
                  <a:cubicBezTo>
                    <a:pt x="35" y="18"/>
                    <a:pt x="35" y="20"/>
                    <a:pt x="36" y="21"/>
                  </a:cubicBezTo>
                  <a:cubicBezTo>
                    <a:pt x="36" y="22"/>
                    <a:pt x="36" y="23"/>
                    <a:pt x="36" y="24"/>
                  </a:cubicBezTo>
                  <a:cubicBezTo>
                    <a:pt x="39" y="19"/>
                    <a:pt x="39" y="19"/>
                    <a:pt x="39" y="19"/>
                  </a:cubicBezTo>
                  <a:cubicBezTo>
                    <a:pt x="38" y="17"/>
                    <a:pt x="37" y="15"/>
                    <a:pt x="36" y="12"/>
                  </a:cubicBezTo>
                  <a:moveTo>
                    <a:pt x="18" y="0"/>
                  </a:moveTo>
                  <a:cubicBezTo>
                    <a:pt x="14" y="0"/>
                    <a:pt x="11" y="2"/>
                    <a:pt x="8" y="5"/>
                  </a:cubicBezTo>
                  <a:cubicBezTo>
                    <a:pt x="1" y="12"/>
                    <a:pt x="0" y="26"/>
                    <a:pt x="0" y="27"/>
                  </a:cubicBezTo>
                  <a:cubicBezTo>
                    <a:pt x="0" y="28"/>
                    <a:pt x="1" y="28"/>
                    <a:pt x="2" y="28"/>
                  </a:cubicBezTo>
                  <a:cubicBezTo>
                    <a:pt x="2" y="28"/>
                    <a:pt x="2" y="28"/>
                    <a:pt x="2" y="28"/>
                  </a:cubicBezTo>
                  <a:cubicBezTo>
                    <a:pt x="3" y="28"/>
                    <a:pt x="4" y="28"/>
                    <a:pt x="4" y="27"/>
                  </a:cubicBezTo>
                  <a:cubicBezTo>
                    <a:pt x="4" y="27"/>
                    <a:pt x="4" y="27"/>
                    <a:pt x="4" y="27"/>
                  </a:cubicBezTo>
                  <a:cubicBezTo>
                    <a:pt x="4" y="27"/>
                    <a:pt x="4" y="27"/>
                    <a:pt x="4" y="27"/>
                  </a:cubicBezTo>
                  <a:cubicBezTo>
                    <a:pt x="4" y="27"/>
                    <a:pt x="4" y="25"/>
                    <a:pt x="4" y="23"/>
                  </a:cubicBezTo>
                  <a:cubicBezTo>
                    <a:pt x="5" y="20"/>
                    <a:pt x="6" y="15"/>
                    <a:pt x="8" y="11"/>
                  </a:cubicBezTo>
                  <a:cubicBezTo>
                    <a:pt x="10" y="7"/>
                    <a:pt x="14" y="4"/>
                    <a:pt x="19" y="4"/>
                  </a:cubicBezTo>
                  <a:cubicBezTo>
                    <a:pt x="19" y="4"/>
                    <a:pt x="19" y="4"/>
                    <a:pt x="19" y="4"/>
                  </a:cubicBezTo>
                  <a:cubicBezTo>
                    <a:pt x="22" y="4"/>
                    <a:pt x="25" y="5"/>
                    <a:pt x="27" y="7"/>
                  </a:cubicBezTo>
                  <a:cubicBezTo>
                    <a:pt x="29" y="4"/>
                    <a:pt x="29" y="4"/>
                    <a:pt x="29" y="4"/>
                  </a:cubicBezTo>
                  <a:cubicBezTo>
                    <a:pt x="26" y="2"/>
                    <a:pt x="23" y="0"/>
                    <a:pt x="19"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1" name="Freeform 1736"/>
            <p:cNvSpPr>
              <a:spLocks noEditPoints="1"/>
            </p:cNvSpPr>
            <p:nvPr/>
          </p:nvSpPr>
          <p:spPr bwMode="auto">
            <a:xfrm>
              <a:off x="4695826" y="4062414"/>
              <a:ext cx="31750" cy="38100"/>
            </a:xfrm>
            <a:custGeom>
              <a:avLst/>
              <a:gdLst>
                <a:gd name="T0" fmla="*/ 16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10 w 20"/>
                <a:gd name="T13" fmla="*/ 12 h 24"/>
                <a:gd name="T14" fmla="*/ 10 w 20"/>
                <a:gd name="T15" fmla="*/ 11 h 24"/>
                <a:gd name="T16" fmla="*/ 16 w 20"/>
                <a:gd name="T17" fmla="*/ 0 h 24"/>
                <a:gd name="T18" fmla="*/ 20 w 20"/>
                <a:gd name="T19" fmla="*/ 0 h 24"/>
                <a:gd name="T20" fmla="*/ 18 w 20"/>
                <a:gd name="T21" fmla="*/ 0 h 24"/>
                <a:gd name="T22" fmla="*/ 11 w 20"/>
                <a:gd name="T23" fmla="*/ 13 h 24"/>
                <a:gd name="T24" fmla="*/ 10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6" y="0"/>
                  </a:moveTo>
                  <a:lnTo>
                    <a:pt x="12" y="0"/>
                  </a:lnTo>
                  <a:lnTo>
                    <a:pt x="8" y="8"/>
                  </a:lnTo>
                  <a:lnTo>
                    <a:pt x="7" y="9"/>
                  </a:lnTo>
                  <a:lnTo>
                    <a:pt x="0" y="24"/>
                  </a:lnTo>
                  <a:lnTo>
                    <a:pt x="4" y="24"/>
                  </a:lnTo>
                  <a:lnTo>
                    <a:pt x="10" y="12"/>
                  </a:lnTo>
                  <a:lnTo>
                    <a:pt x="10" y="11"/>
                  </a:lnTo>
                  <a:lnTo>
                    <a:pt x="16" y="0"/>
                  </a:lnTo>
                  <a:close/>
                  <a:moveTo>
                    <a:pt x="20" y="0"/>
                  </a:moveTo>
                  <a:lnTo>
                    <a:pt x="18" y="0"/>
                  </a:lnTo>
                  <a:lnTo>
                    <a:pt x="11" y="13"/>
                  </a:lnTo>
                  <a:lnTo>
                    <a:pt x="10" y="15"/>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2" name="Freeform 1737"/>
            <p:cNvSpPr>
              <a:spLocks noEditPoints="1"/>
            </p:cNvSpPr>
            <p:nvPr/>
          </p:nvSpPr>
          <p:spPr bwMode="auto">
            <a:xfrm>
              <a:off x="4695826" y="4062414"/>
              <a:ext cx="31750" cy="38100"/>
            </a:xfrm>
            <a:custGeom>
              <a:avLst/>
              <a:gdLst>
                <a:gd name="T0" fmla="*/ 16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10 w 20"/>
                <a:gd name="T13" fmla="*/ 12 h 24"/>
                <a:gd name="T14" fmla="*/ 10 w 20"/>
                <a:gd name="T15" fmla="*/ 11 h 24"/>
                <a:gd name="T16" fmla="*/ 16 w 20"/>
                <a:gd name="T17" fmla="*/ 0 h 24"/>
                <a:gd name="T18" fmla="*/ 20 w 20"/>
                <a:gd name="T19" fmla="*/ 0 h 24"/>
                <a:gd name="T20" fmla="*/ 18 w 20"/>
                <a:gd name="T21" fmla="*/ 0 h 24"/>
                <a:gd name="T22" fmla="*/ 11 w 20"/>
                <a:gd name="T23" fmla="*/ 13 h 24"/>
                <a:gd name="T24" fmla="*/ 10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6" y="0"/>
                  </a:moveTo>
                  <a:lnTo>
                    <a:pt x="12" y="0"/>
                  </a:lnTo>
                  <a:lnTo>
                    <a:pt x="8" y="8"/>
                  </a:lnTo>
                  <a:lnTo>
                    <a:pt x="7" y="9"/>
                  </a:lnTo>
                  <a:lnTo>
                    <a:pt x="0" y="24"/>
                  </a:lnTo>
                  <a:lnTo>
                    <a:pt x="4" y="24"/>
                  </a:lnTo>
                  <a:lnTo>
                    <a:pt x="10" y="12"/>
                  </a:lnTo>
                  <a:lnTo>
                    <a:pt x="10" y="11"/>
                  </a:lnTo>
                  <a:lnTo>
                    <a:pt x="16" y="0"/>
                  </a:lnTo>
                  <a:moveTo>
                    <a:pt x="20" y="0"/>
                  </a:moveTo>
                  <a:lnTo>
                    <a:pt x="18" y="0"/>
                  </a:lnTo>
                  <a:lnTo>
                    <a:pt x="11" y="13"/>
                  </a:lnTo>
                  <a:lnTo>
                    <a:pt x="10" y="15"/>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3" name="Freeform 1738"/>
            <p:cNvSpPr/>
            <p:nvPr/>
          </p:nvSpPr>
          <p:spPr bwMode="auto">
            <a:xfrm>
              <a:off x="4679951" y="4062414"/>
              <a:ext cx="57150"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2 h 71"/>
                <a:gd name="T14" fmla="*/ 18 w 106"/>
                <a:gd name="T15" fmla="*/ 2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2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3"/>
                    <a:pt x="0" y="54"/>
                  </a:cubicBezTo>
                  <a:cubicBezTo>
                    <a:pt x="0" y="17"/>
                    <a:pt x="0" y="17"/>
                    <a:pt x="0" y="17"/>
                  </a:cubicBezTo>
                  <a:cubicBezTo>
                    <a:pt x="0" y="7"/>
                    <a:pt x="8" y="0"/>
                    <a:pt x="18" y="0"/>
                  </a:cubicBezTo>
                  <a:cubicBezTo>
                    <a:pt x="88" y="0"/>
                    <a:pt x="88" y="0"/>
                    <a:pt x="88" y="0"/>
                  </a:cubicBezTo>
                  <a:cubicBezTo>
                    <a:pt x="88" y="1"/>
                    <a:pt x="88" y="1"/>
                    <a:pt x="88" y="1"/>
                  </a:cubicBezTo>
                  <a:cubicBezTo>
                    <a:pt x="88" y="2"/>
                    <a:pt x="88" y="2"/>
                    <a:pt x="88" y="2"/>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88" y="1"/>
                    <a:pt x="88" y="1"/>
                    <a:pt x="88" y="1"/>
                  </a:cubicBezTo>
                  <a:cubicBezTo>
                    <a:pt x="88" y="0"/>
                    <a:pt x="88" y="0"/>
                    <a:pt x="88" y="0"/>
                  </a:cubicBezTo>
                  <a:cubicBezTo>
                    <a:pt x="98" y="0"/>
                    <a:pt x="106" y="7"/>
                    <a:pt x="106" y="17"/>
                  </a:cubicBezTo>
                  <a:cubicBezTo>
                    <a:pt x="106" y="54"/>
                    <a:pt x="106" y="54"/>
                    <a:pt x="106" y="54"/>
                  </a:cubicBezTo>
                  <a:cubicBezTo>
                    <a:pt x="106" y="63"/>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4" name="Freeform 1739"/>
            <p:cNvSpPr/>
            <p:nvPr/>
          </p:nvSpPr>
          <p:spPr bwMode="auto">
            <a:xfrm>
              <a:off x="4641851" y="4070351"/>
              <a:ext cx="31750" cy="44450"/>
            </a:xfrm>
            <a:custGeom>
              <a:avLst/>
              <a:gdLst>
                <a:gd name="T0" fmla="*/ 57 w 58"/>
                <a:gd name="T1" fmla="*/ 27 h 83"/>
                <a:gd name="T2" fmla="*/ 25 w 58"/>
                <a:gd name="T3" fmla="*/ 7 h 83"/>
                <a:gd name="T4" fmla="*/ 11 w 58"/>
                <a:gd name="T5" fmla="*/ 53 h 83"/>
                <a:gd name="T6" fmla="*/ 58 w 58"/>
                <a:gd name="T7" fmla="*/ 59 h 83"/>
                <a:gd name="T8" fmla="*/ 57 w 58"/>
                <a:gd name="T9" fmla="*/ 27 h 83"/>
              </a:gdLst>
              <a:ahLst/>
              <a:cxnLst>
                <a:cxn ang="0">
                  <a:pos x="T0" y="T1"/>
                </a:cxn>
                <a:cxn ang="0">
                  <a:pos x="T2" y="T3"/>
                </a:cxn>
                <a:cxn ang="0">
                  <a:pos x="T4" y="T5"/>
                </a:cxn>
                <a:cxn ang="0">
                  <a:pos x="T6" y="T7"/>
                </a:cxn>
                <a:cxn ang="0">
                  <a:pos x="T8" y="T9"/>
                </a:cxn>
              </a:cxnLst>
              <a:rect l="0" t="0" r="r" b="b"/>
              <a:pathLst>
                <a:path w="58" h="83">
                  <a:moveTo>
                    <a:pt x="57" y="27"/>
                  </a:moveTo>
                  <a:cubicBezTo>
                    <a:pt x="57" y="27"/>
                    <a:pt x="50" y="0"/>
                    <a:pt x="25" y="7"/>
                  </a:cubicBezTo>
                  <a:cubicBezTo>
                    <a:pt x="0" y="13"/>
                    <a:pt x="2" y="40"/>
                    <a:pt x="11" y="53"/>
                  </a:cubicBezTo>
                  <a:cubicBezTo>
                    <a:pt x="20" y="65"/>
                    <a:pt x="51" y="83"/>
                    <a:pt x="58" y="59"/>
                  </a:cubicBezTo>
                  <a:cubicBezTo>
                    <a:pt x="58" y="43"/>
                    <a:pt x="57" y="27"/>
                    <a:pt x="57"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5" name="Freeform 1740"/>
            <p:cNvSpPr/>
            <p:nvPr/>
          </p:nvSpPr>
          <p:spPr bwMode="auto">
            <a:xfrm>
              <a:off x="4641851" y="4070351"/>
              <a:ext cx="31750" cy="44450"/>
            </a:xfrm>
            <a:custGeom>
              <a:avLst/>
              <a:gdLst>
                <a:gd name="T0" fmla="*/ 25 w 58"/>
                <a:gd name="T1" fmla="*/ 7 h 83"/>
                <a:gd name="T2" fmla="*/ 57 w 58"/>
                <a:gd name="T3" fmla="*/ 27 h 83"/>
                <a:gd name="T4" fmla="*/ 57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7" y="27"/>
                    <a:pt x="57" y="27"/>
                  </a:cubicBezTo>
                  <a:cubicBezTo>
                    <a:pt x="57" y="28"/>
                    <a:pt x="57" y="28"/>
                    <a:pt x="57" y="28"/>
                  </a:cubicBezTo>
                  <a:cubicBezTo>
                    <a:pt x="57" y="28"/>
                    <a:pt x="46" y="5"/>
                    <a:pt x="23" y="10"/>
                  </a:cubicBezTo>
                  <a:cubicBezTo>
                    <a:pt x="1" y="16"/>
                    <a:pt x="11" y="52"/>
                    <a:pt x="21" y="57"/>
                  </a:cubicBezTo>
                  <a:cubicBezTo>
                    <a:pt x="31" y="63"/>
                    <a:pt x="48" y="72"/>
                    <a:pt x="58" y="59"/>
                  </a:cubicBezTo>
                  <a:cubicBezTo>
                    <a:pt x="51" y="83"/>
                    <a:pt x="20" y="65"/>
                    <a:pt x="11" y="53"/>
                  </a:cubicBezTo>
                  <a:cubicBezTo>
                    <a:pt x="2" y="40"/>
                    <a:pt x="0" y="13"/>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6" name="Freeform 1741"/>
            <p:cNvSpPr/>
            <p:nvPr/>
          </p:nvSpPr>
          <p:spPr bwMode="auto">
            <a:xfrm>
              <a:off x="4652963" y="4079876"/>
              <a:ext cx="12700" cy="12700"/>
            </a:xfrm>
            <a:custGeom>
              <a:avLst/>
              <a:gdLst>
                <a:gd name="T0" fmla="*/ 25 w 25"/>
                <a:gd name="T1" fmla="*/ 19 h 24"/>
                <a:gd name="T2" fmla="*/ 22 w 25"/>
                <a:gd name="T3" fmla="*/ 8 h 24"/>
                <a:gd name="T4" fmla="*/ 22 w 25"/>
                <a:gd name="T5" fmla="*/ 8 h 24"/>
                <a:gd name="T6" fmla="*/ 14 w 25"/>
                <a:gd name="T7" fmla="*/ 1 h 24"/>
                <a:gd name="T8" fmla="*/ 10 w 25"/>
                <a:gd name="T9" fmla="*/ 1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4 h 24"/>
                <a:gd name="T28" fmla="*/ 2 w 25"/>
                <a:gd name="T29" fmla="*/ 24 h 24"/>
                <a:gd name="T30" fmla="*/ 4 w 25"/>
                <a:gd name="T31" fmla="*/ 22 h 24"/>
                <a:gd name="T32" fmla="*/ 5 w 25"/>
                <a:gd name="T33" fmla="*/ 21 h 24"/>
                <a:gd name="T34" fmla="*/ 14 w 25"/>
                <a:gd name="T35" fmla="*/ 13 h 24"/>
                <a:gd name="T36" fmla="*/ 19 w 25"/>
                <a:gd name="T37" fmla="*/ 11 h 24"/>
                <a:gd name="T38" fmla="*/ 19 w 25"/>
                <a:gd name="T39" fmla="*/ 11 h 24"/>
                <a:gd name="T40" fmla="*/ 21 w 25"/>
                <a:gd name="T41" fmla="*/ 19 h 24"/>
                <a:gd name="T42" fmla="*/ 22 w 25"/>
                <a:gd name="T43" fmla="*/ 21 h 24"/>
                <a:gd name="T44" fmla="*/ 23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5" y="14"/>
                    <a:pt x="24" y="11"/>
                    <a:pt x="22" y="8"/>
                  </a:cubicBezTo>
                  <a:cubicBezTo>
                    <a:pt x="22" y="8"/>
                    <a:pt x="22" y="8"/>
                    <a:pt x="22" y="8"/>
                  </a:cubicBezTo>
                  <a:cubicBezTo>
                    <a:pt x="20" y="4"/>
                    <a:pt x="16" y="2"/>
                    <a:pt x="14" y="1"/>
                  </a:cubicBezTo>
                  <a:cubicBezTo>
                    <a:pt x="12" y="1"/>
                    <a:pt x="10" y="1"/>
                    <a:pt x="10" y="1"/>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9"/>
                    <a:pt x="13" y="9"/>
                  </a:cubicBezTo>
                  <a:cubicBezTo>
                    <a:pt x="9" y="11"/>
                    <a:pt x="4" y="14"/>
                    <a:pt x="1" y="20"/>
                  </a:cubicBezTo>
                  <a:cubicBezTo>
                    <a:pt x="1" y="21"/>
                    <a:pt x="1" y="21"/>
                    <a:pt x="1" y="21"/>
                  </a:cubicBezTo>
                  <a:cubicBezTo>
                    <a:pt x="0" y="22"/>
                    <a:pt x="1" y="23"/>
                    <a:pt x="2" y="24"/>
                  </a:cubicBezTo>
                  <a:cubicBezTo>
                    <a:pt x="2" y="24"/>
                    <a:pt x="2" y="24"/>
                    <a:pt x="2" y="24"/>
                  </a:cubicBezTo>
                  <a:cubicBezTo>
                    <a:pt x="3" y="24"/>
                    <a:pt x="4" y="23"/>
                    <a:pt x="4" y="22"/>
                  </a:cubicBezTo>
                  <a:cubicBezTo>
                    <a:pt x="5" y="21"/>
                    <a:pt x="5" y="21"/>
                    <a:pt x="5" y="21"/>
                  </a:cubicBezTo>
                  <a:cubicBezTo>
                    <a:pt x="7" y="17"/>
                    <a:pt x="11" y="14"/>
                    <a:pt x="14" y="13"/>
                  </a:cubicBezTo>
                  <a:cubicBezTo>
                    <a:pt x="16" y="12"/>
                    <a:pt x="17" y="11"/>
                    <a:pt x="19" y="11"/>
                  </a:cubicBezTo>
                  <a:cubicBezTo>
                    <a:pt x="19" y="11"/>
                    <a:pt x="19" y="11"/>
                    <a:pt x="19" y="11"/>
                  </a:cubicBezTo>
                  <a:cubicBezTo>
                    <a:pt x="20" y="13"/>
                    <a:pt x="21" y="16"/>
                    <a:pt x="21" y="19"/>
                  </a:cubicBezTo>
                  <a:cubicBezTo>
                    <a:pt x="21" y="20"/>
                    <a:pt x="22" y="20"/>
                    <a:pt x="22" y="21"/>
                  </a:cubicBezTo>
                  <a:cubicBezTo>
                    <a:pt x="23" y="21"/>
                    <a:pt x="23" y="21"/>
                    <a:pt x="23" y="21"/>
                  </a:cubicBezTo>
                  <a:cubicBezTo>
                    <a:pt x="25"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7" name="Freeform 1742"/>
            <p:cNvSpPr/>
            <p:nvPr/>
          </p:nvSpPr>
          <p:spPr bwMode="auto">
            <a:xfrm>
              <a:off x="4833938" y="4070351"/>
              <a:ext cx="30163" cy="44450"/>
            </a:xfrm>
            <a:custGeom>
              <a:avLst/>
              <a:gdLst>
                <a:gd name="T0" fmla="*/ 1 w 58"/>
                <a:gd name="T1" fmla="*/ 27 h 83"/>
                <a:gd name="T2" fmla="*/ 33 w 58"/>
                <a:gd name="T3" fmla="*/ 7 h 83"/>
                <a:gd name="T4" fmla="*/ 47 w 58"/>
                <a:gd name="T5" fmla="*/ 53 h 83"/>
                <a:gd name="T6" fmla="*/ 0 w 58"/>
                <a:gd name="T7" fmla="*/ 59 h 83"/>
                <a:gd name="T8" fmla="*/ 1 w 58"/>
                <a:gd name="T9" fmla="*/ 27 h 83"/>
              </a:gdLst>
              <a:ahLst/>
              <a:cxnLst>
                <a:cxn ang="0">
                  <a:pos x="T0" y="T1"/>
                </a:cxn>
                <a:cxn ang="0">
                  <a:pos x="T2" y="T3"/>
                </a:cxn>
                <a:cxn ang="0">
                  <a:pos x="T4" y="T5"/>
                </a:cxn>
                <a:cxn ang="0">
                  <a:pos x="T6" y="T7"/>
                </a:cxn>
                <a:cxn ang="0">
                  <a:pos x="T8" y="T9"/>
                </a:cxn>
              </a:cxnLst>
              <a:rect l="0" t="0" r="r" b="b"/>
              <a:pathLst>
                <a:path w="58" h="83">
                  <a:moveTo>
                    <a:pt x="1" y="27"/>
                  </a:moveTo>
                  <a:cubicBezTo>
                    <a:pt x="1" y="27"/>
                    <a:pt x="8" y="0"/>
                    <a:pt x="33" y="7"/>
                  </a:cubicBezTo>
                  <a:cubicBezTo>
                    <a:pt x="58" y="13"/>
                    <a:pt x="56" y="40"/>
                    <a:pt x="47" y="53"/>
                  </a:cubicBezTo>
                  <a:cubicBezTo>
                    <a:pt x="38" y="65"/>
                    <a:pt x="7" y="83"/>
                    <a:pt x="0" y="59"/>
                  </a:cubicBezTo>
                  <a:cubicBezTo>
                    <a:pt x="0" y="43"/>
                    <a:pt x="1" y="27"/>
                    <a:pt x="1"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8" name="Freeform 1743"/>
            <p:cNvSpPr/>
            <p:nvPr/>
          </p:nvSpPr>
          <p:spPr bwMode="auto">
            <a:xfrm>
              <a:off x="4833938" y="4070351"/>
              <a:ext cx="30163" cy="44450"/>
            </a:xfrm>
            <a:custGeom>
              <a:avLst/>
              <a:gdLst>
                <a:gd name="T0" fmla="*/ 33 w 58"/>
                <a:gd name="T1" fmla="*/ 7 h 83"/>
                <a:gd name="T2" fmla="*/ 1 w 58"/>
                <a:gd name="T3" fmla="*/ 27 h 83"/>
                <a:gd name="T4" fmla="*/ 1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1" y="27"/>
                    <a:pt x="1" y="27"/>
                  </a:cubicBezTo>
                  <a:cubicBezTo>
                    <a:pt x="1" y="28"/>
                    <a:pt x="1" y="28"/>
                    <a:pt x="1" y="28"/>
                  </a:cubicBezTo>
                  <a:cubicBezTo>
                    <a:pt x="1" y="28"/>
                    <a:pt x="12" y="5"/>
                    <a:pt x="35" y="10"/>
                  </a:cubicBezTo>
                  <a:cubicBezTo>
                    <a:pt x="58" y="16"/>
                    <a:pt x="47" y="52"/>
                    <a:pt x="37" y="57"/>
                  </a:cubicBezTo>
                  <a:cubicBezTo>
                    <a:pt x="27" y="63"/>
                    <a:pt x="10" y="72"/>
                    <a:pt x="0" y="59"/>
                  </a:cubicBezTo>
                  <a:cubicBezTo>
                    <a:pt x="7" y="83"/>
                    <a:pt x="38" y="65"/>
                    <a:pt x="47" y="53"/>
                  </a:cubicBezTo>
                  <a:cubicBezTo>
                    <a:pt x="56" y="40"/>
                    <a:pt x="58" y="13"/>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9" name="Freeform 1744"/>
            <p:cNvSpPr/>
            <p:nvPr/>
          </p:nvSpPr>
          <p:spPr bwMode="auto">
            <a:xfrm>
              <a:off x="4840288" y="4079876"/>
              <a:ext cx="14288" cy="12700"/>
            </a:xfrm>
            <a:custGeom>
              <a:avLst/>
              <a:gdLst>
                <a:gd name="T0" fmla="*/ 0 w 25"/>
                <a:gd name="T1" fmla="*/ 19 h 24"/>
                <a:gd name="T2" fmla="*/ 3 w 25"/>
                <a:gd name="T3" fmla="*/ 8 h 24"/>
                <a:gd name="T4" fmla="*/ 3 w 25"/>
                <a:gd name="T5" fmla="*/ 8 h 24"/>
                <a:gd name="T6" fmla="*/ 11 w 25"/>
                <a:gd name="T7" fmla="*/ 1 h 24"/>
                <a:gd name="T8" fmla="*/ 15 w 25"/>
                <a:gd name="T9" fmla="*/ 1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4 h 24"/>
                <a:gd name="T28" fmla="*/ 23 w 25"/>
                <a:gd name="T29" fmla="*/ 24 h 24"/>
                <a:gd name="T30" fmla="*/ 21 w 25"/>
                <a:gd name="T31" fmla="*/ 22 h 24"/>
                <a:gd name="T32" fmla="*/ 20 w 25"/>
                <a:gd name="T33" fmla="*/ 21 h 24"/>
                <a:gd name="T34" fmla="*/ 11 w 25"/>
                <a:gd name="T35" fmla="*/ 13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0" y="14"/>
                    <a:pt x="1" y="11"/>
                    <a:pt x="3" y="8"/>
                  </a:cubicBezTo>
                  <a:cubicBezTo>
                    <a:pt x="3" y="8"/>
                    <a:pt x="3" y="8"/>
                    <a:pt x="3" y="8"/>
                  </a:cubicBezTo>
                  <a:cubicBezTo>
                    <a:pt x="6" y="4"/>
                    <a:pt x="9" y="2"/>
                    <a:pt x="11" y="1"/>
                  </a:cubicBezTo>
                  <a:cubicBezTo>
                    <a:pt x="13" y="1"/>
                    <a:pt x="15" y="1"/>
                    <a:pt x="15" y="1"/>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9"/>
                    <a:pt x="12" y="9"/>
                  </a:cubicBezTo>
                  <a:cubicBezTo>
                    <a:pt x="16" y="11"/>
                    <a:pt x="21" y="14"/>
                    <a:pt x="24" y="20"/>
                  </a:cubicBezTo>
                  <a:cubicBezTo>
                    <a:pt x="24" y="21"/>
                    <a:pt x="24" y="21"/>
                    <a:pt x="24" y="21"/>
                  </a:cubicBezTo>
                  <a:cubicBezTo>
                    <a:pt x="25" y="22"/>
                    <a:pt x="24" y="23"/>
                    <a:pt x="23" y="24"/>
                  </a:cubicBezTo>
                  <a:cubicBezTo>
                    <a:pt x="23" y="24"/>
                    <a:pt x="23" y="24"/>
                    <a:pt x="23" y="24"/>
                  </a:cubicBezTo>
                  <a:cubicBezTo>
                    <a:pt x="22" y="24"/>
                    <a:pt x="21" y="23"/>
                    <a:pt x="21" y="22"/>
                  </a:cubicBezTo>
                  <a:cubicBezTo>
                    <a:pt x="20" y="21"/>
                    <a:pt x="20" y="21"/>
                    <a:pt x="20" y="21"/>
                  </a:cubicBezTo>
                  <a:cubicBezTo>
                    <a:pt x="18" y="17"/>
                    <a:pt x="14" y="14"/>
                    <a:pt x="11" y="13"/>
                  </a:cubicBezTo>
                  <a:cubicBezTo>
                    <a:pt x="9" y="12"/>
                    <a:pt x="8" y="11"/>
                    <a:pt x="7" y="11"/>
                  </a:cubicBezTo>
                  <a:cubicBezTo>
                    <a:pt x="6" y="11"/>
                    <a:pt x="6" y="11"/>
                    <a:pt x="6" y="11"/>
                  </a:cubicBezTo>
                  <a:cubicBezTo>
                    <a:pt x="5" y="13"/>
                    <a:pt x="4" y="16"/>
                    <a:pt x="4" y="19"/>
                  </a:cubicBezTo>
                  <a:cubicBezTo>
                    <a:pt x="4" y="20"/>
                    <a:pt x="3" y="20"/>
                    <a:pt x="3" y="21"/>
                  </a:cubicBezTo>
                  <a:cubicBezTo>
                    <a:pt x="2" y="21"/>
                    <a:pt x="2" y="21"/>
                    <a:pt x="2" y="21"/>
                  </a:cubicBezTo>
                  <a:cubicBezTo>
                    <a:pt x="1"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0" name="Freeform 1745"/>
            <p:cNvSpPr/>
            <p:nvPr/>
          </p:nvSpPr>
          <p:spPr bwMode="auto">
            <a:xfrm>
              <a:off x="4710113" y="4122739"/>
              <a:ext cx="85725" cy="23813"/>
            </a:xfrm>
            <a:custGeom>
              <a:avLst/>
              <a:gdLst>
                <a:gd name="T0" fmla="*/ 1 w 162"/>
                <a:gd name="T1" fmla="*/ 4 h 44"/>
                <a:gd name="T2" fmla="*/ 1 w 162"/>
                <a:gd name="T3" fmla="*/ 1 h 44"/>
                <a:gd name="T4" fmla="*/ 4 w 162"/>
                <a:gd name="T5" fmla="*/ 1 h 44"/>
                <a:gd name="T6" fmla="*/ 5 w 162"/>
                <a:gd name="T7" fmla="*/ 3 h 44"/>
                <a:gd name="T8" fmla="*/ 9 w 162"/>
                <a:gd name="T9" fmla="*/ 7 h 44"/>
                <a:gd name="T10" fmla="*/ 22 w 162"/>
                <a:gd name="T11" fmla="*/ 21 h 44"/>
                <a:gd name="T12" fmla="*/ 75 w 162"/>
                <a:gd name="T13" fmla="*/ 40 h 44"/>
                <a:gd name="T14" fmla="*/ 131 w 162"/>
                <a:gd name="T15" fmla="*/ 30 h 44"/>
                <a:gd name="T16" fmla="*/ 158 w 162"/>
                <a:gd name="T17" fmla="*/ 4 h 44"/>
                <a:gd name="T18" fmla="*/ 161 w 162"/>
                <a:gd name="T19" fmla="*/ 3 h 44"/>
                <a:gd name="T20" fmla="*/ 162 w 162"/>
                <a:gd name="T21" fmla="*/ 6 h 44"/>
                <a:gd name="T22" fmla="*/ 132 w 162"/>
                <a:gd name="T23" fmla="*/ 34 h 44"/>
                <a:gd name="T24" fmla="*/ 75 w 162"/>
                <a:gd name="T25" fmla="*/ 44 h 44"/>
                <a:gd name="T26" fmla="*/ 1 w 162"/>
                <a:gd name="T2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44">
                  <a:moveTo>
                    <a:pt x="1" y="4"/>
                  </a:moveTo>
                  <a:cubicBezTo>
                    <a:pt x="0" y="3"/>
                    <a:pt x="0" y="1"/>
                    <a:pt x="1" y="1"/>
                  </a:cubicBezTo>
                  <a:cubicBezTo>
                    <a:pt x="2" y="0"/>
                    <a:pt x="3" y="0"/>
                    <a:pt x="4" y="1"/>
                  </a:cubicBezTo>
                  <a:cubicBezTo>
                    <a:pt x="4" y="1"/>
                    <a:pt x="4" y="2"/>
                    <a:pt x="5" y="3"/>
                  </a:cubicBezTo>
                  <a:cubicBezTo>
                    <a:pt x="6" y="4"/>
                    <a:pt x="7" y="6"/>
                    <a:pt x="9" y="7"/>
                  </a:cubicBezTo>
                  <a:cubicBezTo>
                    <a:pt x="12" y="11"/>
                    <a:pt x="16" y="16"/>
                    <a:pt x="22" y="21"/>
                  </a:cubicBezTo>
                  <a:cubicBezTo>
                    <a:pt x="34" y="30"/>
                    <a:pt x="52" y="40"/>
                    <a:pt x="75" y="40"/>
                  </a:cubicBezTo>
                  <a:cubicBezTo>
                    <a:pt x="99" y="40"/>
                    <a:pt x="117" y="36"/>
                    <a:pt x="131" y="30"/>
                  </a:cubicBezTo>
                  <a:cubicBezTo>
                    <a:pt x="144" y="24"/>
                    <a:pt x="153" y="15"/>
                    <a:pt x="158" y="4"/>
                  </a:cubicBezTo>
                  <a:cubicBezTo>
                    <a:pt x="159" y="3"/>
                    <a:pt x="160" y="3"/>
                    <a:pt x="161" y="3"/>
                  </a:cubicBezTo>
                  <a:cubicBezTo>
                    <a:pt x="162" y="4"/>
                    <a:pt x="162" y="5"/>
                    <a:pt x="162" y="6"/>
                  </a:cubicBezTo>
                  <a:cubicBezTo>
                    <a:pt x="156" y="18"/>
                    <a:pt x="147" y="27"/>
                    <a:pt x="132" y="34"/>
                  </a:cubicBezTo>
                  <a:cubicBezTo>
                    <a:pt x="118" y="41"/>
                    <a:pt x="99" y="44"/>
                    <a:pt x="75" y="44"/>
                  </a:cubicBezTo>
                  <a:cubicBezTo>
                    <a:pt x="26" y="44"/>
                    <a:pt x="1" y="4"/>
                    <a:pt x="1"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1" name="Freeform 1746"/>
            <p:cNvSpPr/>
            <p:nvPr/>
          </p:nvSpPr>
          <p:spPr bwMode="auto">
            <a:xfrm>
              <a:off x="1225551" y="4144964"/>
              <a:ext cx="57150" cy="104775"/>
            </a:xfrm>
            <a:custGeom>
              <a:avLst/>
              <a:gdLst>
                <a:gd name="T0" fmla="*/ 78 w 108"/>
                <a:gd name="T1" fmla="*/ 0 h 196"/>
                <a:gd name="T2" fmla="*/ 16 w 108"/>
                <a:gd name="T3" fmla="*/ 80 h 196"/>
                <a:gd name="T4" fmla="*/ 108 w 108"/>
                <a:gd name="T5" fmla="*/ 196 h 196"/>
                <a:gd name="T6" fmla="*/ 108 w 108"/>
                <a:gd name="T7" fmla="*/ 0 h 196"/>
                <a:gd name="T8" fmla="*/ 78 w 108"/>
                <a:gd name="T9" fmla="*/ 0 h 196"/>
              </a:gdLst>
              <a:ahLst/>
              <a:cxnLst>
                <a:cxn ang="0">
                  <a:pos x="T0" y="T1"/>
                </a:cxn>
                <a:cxn ang="0">
                  <a:pos x="T2" y="T3"/>
                </a:cxn>
                <a:cxn ang="0">
                  <a:pos x="T4" y="T5"/>
                </a:cxn>
                <a:cxn ang="0">
                  <a:pos x="T6" y="T7"/>
                </a:cxn>
                <a:cxn ang="0">
                  <a:pos x="T8" y="T9"/>
                </a:cxn>
              </a:cxnLst>
              <a:rect l="0" t="0" r="r" b="b"/>
              <a:pathLst>
                <a:path w="108" h="196">
                  <a:moveTo>
                    <a:pt x="78" y="0"/>
                  </a:moveTo>
                  <a:cubicBezTo>
                    <a:pt x="78" y="0"/>
                    <a:pt x="32" y="47"/>
                    <a:pt x="16" y="80"/>
                  </a:cubicBezTo>
                  <a:cubicBezTo>
                    <a:pt x="0" y="112"/>
                    <a:pt x="24" y="166"/>
                    <a:pt x="108" y="196"/>
                  </a:cubicBezTo>
                  <a:cubicBezTo>
                    <a:pt x="108" y="69"/>
                    <a:pt x="108" y="0"/>
                    <a:pt x="108" y="0"/>
                  </a:cubicBezTo>
                  <a:lnTo>
                    <a:pt x="78"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2" name="Freeform 1747"/>
            <p:cNvSpPr/>
            <p:nvPr/>
          </p:nvSpPr>
          <p:spPr bwMode="auto">
            <a:xfrm>
              <a:off x="1231901" y="4149726"/>
              <a:ext cx="38100" cy="68263"/>
            </a:xfrm>
            <a:custGeom>
              <a:avLst/>
              <a:gdLst>
                <a:gd name="T0" fmla="*/ 71 w 71"/>
                <a:gd name="T1" fmla="*/ 16 h 129"/>
                <a:gd name="T2" fmla="*/ 16 w 71"/>
                <a:gd name="T3" fmla="*/ 63 h 129"/>
                <a:gd name="T4" fmla="*/ 25 w 71"/>
                <a:gd name="T5" fmla="*/ 129 h 129"/>
                <a:gd name="T6" fmla="*/ 65 w 71"/>
                <a:gd name="T7" fmla="*/ 72 h 129"/>
                <a:gd name="T8" fmla="*/ 71 w 71"/>
                <a:gd name="T9" fmla="*/ 16 h 129"/>
              </a:gdLst>
              <a:ahLst/>
              <a:cxnLst>
                <a:cxn ang="0">
                  <a:pos x="T0" y="T1"/>
                </a:cxn>
                <a:cxn ang="0">
                  <a:pos x="T2" y="T3"/>
                </a:cxn>
                <a:cxn ang="0">
                  <a:pos x="T4" y="T5"/>
                </a:cxn>
                <a:cxn ang="0">
                  <a:pos x="T6" y="T7"/>
                </a:cxn>
                <a:cxn ang="0">
                  <a:pos x="T8" y="T9"/>
                </a:cxn>
              </a:cxnLst>
              <a:rect l="0" t="0" r="r" b="b"/>
              <a:pathLst>
                <a:path w="71" h="129">
                  <a:moveTo>
                    <a:pt x="71" y="16"/>
                  </a:moveTo>
                  <a:cubicBezTo>
                    <a:pt x="71" y="16"/>
                    <a:pt x="51" y="0"/>
                    <a:pt x="16" y="63"/>
                  </a:cubicBezTo>
                  <a:cubicBezTo>
                    <a:pt x="0" y="90"/>
                    <a:pt x="13" y="117"/>
                    <a:pt x="25" y="129"/>
                  </a:cubicBezTo>
                  <a:cubicBezTo>
                    <a:pt x="24" y="113"/>
                    <a:pt x="34" y="76"/>
                    <a:pt x="65" y="72"/>
                  </a:cubicBezTo>
                  <a:cubicBezTo>
                    <a:pt x="70" y="37"/>
                    <a:pt x="71" y="16"/>
                    <a:pt x="71"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3" name="Freeform 1748"/>
            <p:cNvSpPr/>
            <p:nvPr/>
          </p:nvSpPr>
          <p:spPr bwMode="auto">
            <a:xfrm>
              <a:off x="1350963" y="4144964"/>
              <a:ext cx="58738" cy="104775"/>
            </a:xfrm>
            <a:custGeom>
              <a:avLst/>
              <a:gdLst>
                <a:gd name="T0" fmla="*/ 30 w 109"/>
                <a:gd name="T1" fmla="*/ 0 h 196"/>
                <a:gd name="T2" fmla="*/ 92 w 109"/>
                <a:gd name="T3" fmla="*/ 80 h 196"/>
                <a:gd name="T4" fmla="*/ 0 w 109"/>
                <a:gd name="T5" fmla="*/ 196 h 196"/>
                <a:gd name="T6" fmla="*/ 0 w 109"/>
                <a:gd name="T7" fmla="*/ 0 h 196"/>
                <a:gd name="T8" fmla="*/ 30 w 109"/>
                <a:gd name="T9" fmla="*/ 0 h 196"/>
              </a:gdLst>
              <a:ahLst/>
              <a:cxnLst>
                <a:cxn ang="0">
                  <a:pos x="T0" y="T1"/>
                </a:cxn>
                <a:cxn ang="0">
                  <a:pos x="T2" y="T3"/>
                </a:cxn>
                <a:cxn ang="0">
                  <a:pos x="T4" y="T5"/>
                </a:cxn>
                <a:cxn ang="0">
                  <a:pos x="T6" y="T7"/>
                </a:cxn>
                <a:cxn ang="0">
                  <a:pos x="T8" y="T9"/>
                </a:cxn>
              </a:cxnLst>
              <a:rect l="0" t="0" r="r" b="b"/>
              <a:pathLst>
                <a:path w="109" h="196">
                  <a:moveTo>
                    <a:pt x="30" y="0"/>
                  </a:moveTo>
                  <a:cubicBezTo>
                    <a:pt x="30" y="0"/>
                    <a:pt x="76" y="47"/>
                    <a:pt x="92" y="80"/>
                  </a:cubicBezTo>
                  <a:cubicBezTo>
                    <a:pt x="109" y="112"/>
                    <a:pt x="85" y="166"/>
                    <a:pt x="0" y="196"/>
                  </a:cubicBezTo>
                  <a:cubicBezTo>
                    <a:pt x="0" y="69"/>
                    <a:pt x="0" y="0"/>
                    <a:pt x="0" y="0"/>
                  </a:cubicBezTo>
                  <a:lnTo>
                    <a:pt x="3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4" name="Freeform 1749"/>
            <p:cNvSpPr/>
            <p:nvPr/>
          </p:nvSpPr>
          <p:spPr bwMode="auto">
            <a:xfrm>
              <a:off x="1363663" y="4149726"/>
              <a:ext cx="39688" cy="68263"/>
            </a:xfrm>
            <a:custGeom>
              <a:avLst/>
              <a:gdLst>
                <a:gd name="T0" fmla="*/ 1 w 75"/>
                <a:gd name="T1" fmla="*/ 15 h 128"/>
                <a:gd name="T2" fmla="*/ 56 w 75"/>
                <a:gd name="T3" fmla="*/ 62 h 128"/>
                <a:gd name="T4" fmla="*/ 43 w 75"/>
                <a:gd name="T5" fmla="*/ 128 h 128"/>
                <a:gd name="T6" fmla="*/ 5 w 75"/>
                <a:gd name="T7" fmla="*/ 57 h 128"/>
                <a:gd name="T8" fmla="*/ 1 w 75"/>
                <a:gd name="T9" fmla="*/ 15 h 128"/>
              </a:gdLst>
              <a:ahLst/>
              <a:cxnLst>
                <a:cxn ang="0">
                  <a:pos x="T0" y="T1"/>
                </a:cxn>
                <a:cxn ang="0">
                  <a:pos x="T2" y="T3"/>
                </a:cxn>
                <a:cxn ang="0">
                  <a:pos x="T4" y="T5"/>
                </a:cxn>
                <a:cxn ang="0">
                  <a:pos x="T6" y="T7"/>
                </a:cxn>
                <a:cxn ang="0">
                  <a:pos x="T8" y="T9"/>
                </a:cxn>
              </a:cxnLst>
              <a:rect l="0" t="0" r="r" b="b"/>
              <a:pathLst>
                <a:path w="75" h="128">
                  <a:moveTo>
                    <a:pt x="1" y="15"/>
                  </a:moveTo>
                  <a:cubicBezTo>
                    <a:pt x="1" y="15"/>
                    <a:pt x="27" y="0"/>
                    <a:pt x="56" y="62"/>
                  </a:cubicBezTo>
                  <a:cubicBezTo>
                    <a:pt x="75" y="102"/>
                    <a:pt x="55" y="116"/>
                    <a:pt x="43" y="128"/>
                  </a:cubicBezTo>
                  <a:cubicBezTo>
                    <a:pt x="44" y="112"/>
                    <a:pt x="35" y="67"/>
                    <a:pt x="5" y="57"/>
                  </a:cubicBezTo>
                  <a:cubicBezTo>
                    <a:pt x="0" y="22"/>
                    <a:pt x="1" y="15"/>
                    <a:pt x="1" y="1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5" name="Freeform 1750"/>
            <p:cNvSpPr/>
            <p:nvPr/>
          </p:nvSpPr>
          <p:spPr bwMode="auto">
            <a:xfrm>
              <a:off x="1187451" y="4432301"/>
              <a:ext cx="53975" cy="36513"/>
            </a:xfrm>
            <a:custGeom>
              <a:avLst/>
              <a:gdLst>
                <a:gd name="T0" fmla="*/ 0 w 102"/>
                <a:gd name="T1" fmla="*/ 57 h 67"/>
                <a:gd name="T2" fmla="*/ 75 w 102"/>
                <a:gd name="T3" fmla="*/ 14 h 67"/>
                <a:gd name="T4" fmla="*/ 102 w 102"/>
                <a:gd name="T5" fmla="*/ 55 h 67"/>
                <a:gd name="T6" fmla="*/ 0 w 102"/>
                <a:gd name="T7" fmla="*/ 57 h 67"/>
              </a:gdLst>
              <a:ahLst/>
              <a:cxnLst>
                <a:cxn ang="0">
                  <a:pos x="T0" y="T1"/>
                </a:cxn>
                <a:cxn ang="0">
                  <a:pos x="T2" y="T3"/>
                </a:cxn>
                <a:cxn ang="0">
                  <a:pos x="T4" y="T5"/>
                </a:cxn>
                <a:cxn ang="0">
                  <a:pos x="T6" y="T7"/>
                </a:cxn>
              </a:cxnLst>
              <a:rect l="0" t="0" r="r" b="b"/>
              <a:pathLst>
                <a:path w="102" h="67">
                  <a:moveTo>
                    <a:pt x="0" y="57"/>
                  </a:moveTo>
                  <a:cubicBezTo>
                    <a:pt x="9" y="9"/>
                    <a:pt x="50" y="0"/>
                    <a:pt x="75" y="14"/>
                  </a:cubicBezTo>
                  <a:cubicBezTo>
                    <a:pt x="92" y="24"/>
                    <a:pt x="99" y="43"/>
                    <a:pt x="102" y="55"/>
                  </a:cubicBezTo>
                  <a:cubicBezTo>
                    <a:pt x="76" y="67"/>
                    <a:pt x="24" y="62"/>
                    <a:pt x="0" y="57"/>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6" name="Freeform 1751"/>
            <p:cNvSpPr/>
            <p:nvPr/>
          </p:nvSpPr>
          <p:spPr bwMode="auto">
            <a:xfrm>
              <a:off x="1185863" y="4462464"/>
              <a:ext cx="57150" cy="17463"/>
            </a:xfrm>
            <a:custGeom>
              <a:avLst/>
              <a:gdLst>
                <a:gd name="T0" fmla="*/ 4 w 109"/>
                <a:gd name="T1" fmla="*/ 2 h 35"/>
                <a:gd name="T2" fmla="*/ 4 w 109"/>
                <a:gd name="T3" fmla="*/ 2 h 35"/>
                <a:gd name="T4" fmla="*/ 106 w 109"/>
                <a:gd name="T5" fmla="*/ 0 h 35"/>
                <a:gd name="T6" fmla="*/ 106 w 109"/>
                <a:gd name="T7" fmla="*/ 18 h 35"/>
                <a:gd name="T8" fmla="*/ 7 w 109"/>
                <a:gd name="T9" fmla="*/ 19 h 35"/>
                <a:gd name="T10" fmla="*/ 4 w 109"/>
                <a:gd name="T11" fmla="*/ 2 h 35"/>
              </a:gdLst>
              <a:ahLst/>
              <a:cxnLst>
                <a:cxn ang="0">
                  <a:pos x="T0" y="T1"/>
                </a:cxn>
                <a:cxn ang="0">
                  <a:pos x="T2" y="T3"/>
                </a:cxn>
                <a:cxn ang="0">
                  <a:pos x="T4" y="T5"/>
                </a:cxn>
                <a:cxn ang="0">
                  <a:pos x="T6" y="T7"/>
                </a:cxn>
                <a:cxn ang="0">
                  <a:pos x="T8" y="T9"/>
                </a:cxn>
                <a:cxn ang="0">
                  <a:pos x="T10" y="T11"/>
                </a:cxn>
              </a:cxnLst>
              <a:rect l="0" t="0" r="r" b="b"/>
              <a:pathLst>
                <a:path w="109" h="35">
                  <a:moveTo>
                    <a:pt x="4" y="2"/>
                  </a:moveTo>
                  <a:cubicBezTo>
                    <a:pt x="4" y="2"/>
                    <a:pt x="4" y="2"/>
                    <a:pt x="4" y="2"/>
                  </a:cubicBezTo>
                  <a:cubicBezTo>
                    <a:pt x="28" y="7"/>
                    <a:pt x="80" y="12"/>
                    <a:pt x="106" y="0"/>
                  </a:cubicBezTo>
                  <a:cubicBezTo>
                    <a:pt x="109" y="8"/>
                    <a:pt x="108" y="13"/>
                    <a:pt x="106" y="18"/>
                  </a:cubicBezTo>
                  <a:cubicBezTo>
                    <a:pt x="106" y="18"/>
                    <a:pt x="53" y="35"/>
                    <a:pt x="7" y="19"/>
                  </a:cubicBezTo>
                  <a:cubicBezTo>
                    <a:pt x="7" y="19"/>
                    <a:pt x="0" y="17"/>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7" name="Oval 1752"/>
            <p:cNvSpPr>
              <a:spLocks noChangeArrowheads="1"/>
            </p:cNvSpPr>
            <p:nvPr/>
          </p:nvSpPr>
          <p:spPr bwMode="auto">
            <a:xfrm>
              <a:off x="1196976" y="4449764"/>
              <a:ext cx="1270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8" name="Freeform 1753"/>
            <p:cNvSpPr/>
            <p:nvPr/>
          </p:nvSpPr>
          <p:spPr bwMode="auto">
            <a:xfrm>
              <a:off x="1393826" y="4432301"/>
              <a:ext cx="53975" cy="36513"/>
            </a:xfrm>
            <a:custGeom>
              <a:avLst/>
              <a:gdLst>
                <a:gd name="T0" fmla="*/ 102 w 102"/>
                <a:gd name="T1" fmla="*/ 57 h 67"/>
                <a:gd name="T2" fmla="*/ 27 w 102"/>
                <a:gd name="T3" fmla="*/ 14 h 67"/>
                <a:gd name="T4" fmla="*/ 0 w 102"/>
                <a:gd name="T5" fmla="*/ 55 h 67"/>
                <a:gd name="T6" fmla="*/ 102 w 102"/>
                <a:gd name="T7" fmla="*/ 57 h 67"/>
              </a:gdLst>
              <a:ahLst/>
              <a:cxnLst>
                <a:cxn ang="0">
                  <a:pos x="T0" y="T1"/>
                </a:cxn>
                <a:cxn ang="0">
                  <a:pos x="T2" y="T3"/>
                </a:cxn>
                <a:cxn ang="0">
                  <a:pos x="T4" y="T5"/>
                </a:cxn>
                <a:cxn ang="0">
                  <a:pos x="T6" y="T7"/>
                </a:cxn>
              </a:cxnLst>
              <a:rect l="0" t="0" r="r" b="b"/>
              <a:pathLst>
                <a:path w="102" h="67">
                  <a:moveTo>
                    <a:pt x="102" y="57"/>
                  </a:moveTo>
                  <a:cubicBezTo>
                    <a:pt x="93" y="9"/>
                    <a:pt x="52" y="0"/>
                    <a:pt x="27" y="14"/>
                  </a:cubicBezTo>
                  <a:cubicBezTo>
                    <a:pt x="9" y="24"/>
                    <a:pt x="3" y="43"/>
                    <a:pt x="0" y="55"/>
                  </a:cubicBezTo>
                  <a:cubicBezTo>
                    <a:pt x="26" y="67"/>
                    <a:pt x="78" y="62"/>
                    <a:pt x="102" y="57"/>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9" name="Freeform 1754"/>
            <p:cNvSpPr/>
            <p:nvPr/>
          </p:nvSpPr>
          <p:spPr bwMode="auto">
            <a:xfrm>
              <a:off x="1392238" y="4462464"/>
              <a:ext cx="58738" cy="17463"/>
            </a:xfrm>
            <a:custGeom>
              <a:avLst/>
              <a:gdLst>
                <a:gd name="T0" fmla="*/ 105 w 109"/>
                <a:gd name="T1" fmla="*/ 2 h 35"/>
                <a:gd name="T2" fmla="*/ 105 w 109"/>
                <a:gd name="T3" fmla="*/ 2 h 35"/>
                <a:gd name="T4" fmla="*/ 3 w 109"/>
                <a:gd name="T5" fmla="*/ 0 h 35"/>
                <a:gd name="T6" fmla="*/ 3 w 109"/>
                <a:gd name="T7" fmla="*/ 18 h 35"/>
                <a:gd name="T8" fmla="*/ 102 w 109"/>
                <a:gd name="T9" fmla="*/ 19 h 35"/>
                <a:gd name="T10" fmla="*/ 105 w 109"/>
                <a:gd name="T11" fmla="*/ 2 h 35"/>
              </a:gdLst>
              <a:ahLst/>
              <a:cxnLst>
                <a:cxn ang="0">
                  <a:pos x="T0" y="T1"/>
                </a:cxn>
                <a:cxn ang="0">
                  <a:pos x="T2" y="T3"/>
                </a:cxn>
                <a:cxn ang="0">
                  <a:pos x="T4" y="T5"/>
                </a:cxn>
                <a:cxn ang="0">
                  <a:pos x="T6" y="T7"/>
                </a:cxn>
                <a:cxn ang="0">
                  <a:pos x="T8" y="T9"/>
                </a:cxn>
                <a:cxn ang="0">
                  <a:pos x="T10" y="T11"/>
                </a:cxn>
              </a:cxnLst>
              <a:rect l="0" t="0" r="r" b="b"/>
              <a:pathLst>
                <a:path w="109" h="35">
                  <a:moveTo>
                    <a:pt x="105" y="2"/>
                  </a:moveTo>
                  <a:cubicBezTo>
                    <a:pt x="105" y="2"/>
                    <a:pt x="105" y="2"/>
                    <a:pt x="105" y="2"/>
                  </a:cubicBezTo>
                  <a:cubicBezTo>
                    <a:pt x="81" y="7"/>
                    <a:pt x="29" y="12"/>
                    <a:pt x="3" y="0"/>
                  </a:cubicBezTo>
                  <a:cubicBezTo>
                    <a:pt x="0" y="8"/>
                    <a:pt x="1" y="13"/>
                    <a:pt x="3" y="18"/>
                  </a:cubicBezTo>
                  <a:cubicBezTo>
                    <a:pt x="3" y="18"/>
                    <a:pt x="56" y="35"/>
                    <a:pt x="102" y="19"/>
                  </a:cubicBezTo>
                  <a:cubicBezTo>
                    <a:pt x="102" y="19"/>
                    <a:pt x="109" y="17"/>
                    <a:pt x="10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0" name="Oval 1755"/>
            <p:cNvSpPr>
              <a:spLocks noChangeArrowheads="1"/>
            </p:cNvSpPr>
            <p:nvPr/>
          </p:nvSpPr>
          <p:spPr bwMode="auto">
            <a:xfrm>
              <a:off x="1427163" y="4448176"/>
              <a:ext cx="1111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1" name="Freeform 1756"/>
            <p:cNvSpPr/>
            <p:nvPr/>
          </p:nvSpPr>
          <p:spPr bwMode="auto">
            <a:xfrm>
              <a:off x="1212851" y="4275139"/>
              <a:ext cx="211138" cy="200025"/>
            </a:xfrm>
            <a:custGeom>
              <a:avLst/>
              <a:gdLst>
                <a:gd name="T0" fmla="*/ 392 w 396"/>
                <a:gd name="T1" fmla="*/ 299 h 377"/>
                <a:gd name="T2" fmla="*/ 373 w 396"/>
                <a:gd name="T3" fmla="*/ 289 h 377"/>
                <a:gd name="T4" fmla="*/ 351 w 396"/>
                <a:gd name="T5" fmla="*/ 219 h 377"/>
                <a:gd name="T6" fmla="*/ 292 w 396"/>
                <a:gd name="T7" fmla="*/ 0 h 377"/>
                <a:gd name="T8" fmla="*/ 198 w 396"/>
                <a:gd name="T9" fmla="*/ 0 h 377"/>
                <a:gd name="T10" fmla="*/ 104 w 396"/>
                <a:gd name="T11" fmla="*/ 0 h 377"/>
                <a:gd name="T12" fmla="*/ 45 w 396"/>
                <a:gd name="T13" fmla="*/ 219 h 377"/>
                <a:gd name="T14" fmla="*/ 23 w 396"/>
                <a:gd name="T15" fmla="*/ 289 h 377"/>
                <a:gd name="T16" fmla="*/ 4 w 396"/>
                <a:gd name="T17" fmla="*/ 299 h 377"/>
                <a:gd name="T18" fmla="*/ 12 w 396"/>
                <a:gd name="T19" fmla="*/ 307 h 377"/>
                <a:gd name="T20" fmla="*/ 42 w 396"/>
                <a:gd name="T21" fmla="*/ 372 h 377"/>
                <a:gd name="T22" fmla="*/ 96 w 396"/>
                <a:gd name="T23" fmla="*/ 372 h 377"/>
                <a:gd name="T24" fmla="*/ 97 w 396"/>
                <a:gd name="T25" fmla="*/ 345 h 377"/>
                <a:gd name="T26" fmla="*/ 182 w 396"/>
                <a:gd name="T27" fmla="*/ 145 h 377"/>
                <a:gd name="T28" fmla="*/ 208 w 396"/>
                <a:gd name="T29" fmla="*/ 145 h 377"/>
                <a:gd name="T30" fmla="*/ 298 w 396"/>
                <a:gd name="T31" fmla="*/ 345 h 377"/>
                <a:gd name="T32" fmla="*/ 300 w 396"/>
                <a:gd name="T33" fmla="*/ 372 h 377"/>
                <a:gd name="T34" fmla="*/ 354 w 396"/>
                <a:gd name="T35" fmla="*/ 372 h 377"/>
                <a:gd name="T36" fmla="*/ 384 w 396"/>
                <a:gd name="T37" fmla="*/ 307 h 377"/>
                <a:gd name="T38" fmla="*/ 392 w 396"/>
                <a:gd name="T39" fmla="*/ 29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6" h="377">
                  <a:moveTo>
                    <a:pt x="392" y="299"/>
                  </a:moveTo>
                  <a:cubicBezTo>
                    <a:pt x="387" y="294"/>
                    <a:pt x="373" y="289"/>
                    <a:pt x="373" y="289"/>
                  </a:cubicBezTo>
                  <a:cubicBezTo>
                    <a:pt x="351" y="219"/>
                    <a:pt x="351" y="219"/>
                    <a:pt x="351" y="219"/>
                  </a:cubicBezTo>
                  <a:cubicBezTo>
                    <a:pt x="332" y="161"/>
                    <a:pt x="292" y="0"/>
                    <a:pt x="292" y="0"/>
                  </a:cubicBezTo>
                  <a:cubicBezTo>
                    <a:pt x="198" y="0"/>
                    <a:pt x="198" y="0"/>
                    <a:pt x="198" y="0"/>
                  </a:cubicBezTo>
                  <a:cubicBezTo>
                    <a:pt x="104" y="0"/>
                    <a:pt x="104" y="0"/>
                    <a:pt x="104" y="0"/>
                  </a:cubicBezTo>
                  <a:cubicBezTo>
                    <a:pt x="104" y="0"/>
                    <a:pt x="64" y="161"/>
                    <a:pt x="45" y="219"/>
                  </a:cubicBezTo>
                  <a:cubicBezTo>
                    <a:pt x="23" y="289"/>
                    <a:pt x="23" y="289"/>
                    <a:pt x="23" y="289"/>
                  </a:cubicBezTo>
                  <a:cubicBezTo>
                    <a:pt x="23" y="289"/>
                    <a:pt x="9" y="294"/>
                    <a:pt x="4" y="299"/>
                  </a:cubicBezTo>
                  <a:cubicBezTo>
                    <a:pt x="0" y="305"/>
                    <a:pt x="6" y="305"/>
                    <a:pt x="12" y="307"/>
                  </a:cubicBezTo>
                  <a:cubicBezTo>
                    <a:pt x="12" y="307"/>
                    <a:pt x="42" y="316"/>
                    <a:pt x="42" y="372"/>
                  </a:cubicBezTo>
                  <a:cubicBezTo>
                    <a:pt x="42" y="372"/>
                    <a:pt x="88" y="377"/>
                    <a:pt x="96" y="372"/>
                  </a:cubicBezTo>
                  <a:cubicBezTo>
                    <a:pt x="104" y="368"/>
                    <a:pt x="96" y="352"/>
                    <a:pt x="97" y="345"/>
                  </a:cubicBezTo>
                  <a:cubicBezTo>
                    <a:pt x="106" y="306"/>
                    <a:pt x="182" y="145"/>
                    <a:pt x="182" y="145"/>
                  </a:cubicBezTo>
                  <a:cubicBezTo>
                    <a:pt x="208" y="145"/>
                    <a:pt x="208" y="145"/>
                    <a:pt x="208" y="145"/>
                  </a:cubicBezTo>
                  <a:cubicBezTo>
                    <a:pt x="208" y="145"/>
                    <a:pt x="290" y="306"/>
                    <a:pt x="298" y="345"/>
                  </a:cubicBezTo>
                  <a:cubicBezTo>
                    <a:pt x="300" y="352"/>
                    <a:pt x="292" y="368"/>
                    <a:pt x="300" y="372"/>
                  </a:cubicBezTo>
                  <a:cubicBezTo>
                    <a:pt x="308" y="377"/>
                    <a:pt x="354" y="372"/>
                    <a:pt x="354" y="372"/>
                  </a:cubicBezTo>
                  <a:cubicBezTo>
                    <a:pt x="354" y="316"/>
                    <a:pt x="384" y="307"/>
                    <a:pt x="384" y="307"/>
                  </a:cubicBezTo>
                  <a:cubicBezTo>
                    <a:pt x="390" y="305"/>
                    <a:pt x="396" y="305"/>
                    <a:pt x="392" y="29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2" name="Freeform 1757"/>
            <p:cNvSpPr/>
            <p:nvPr/>
          </p:nvSpPr>
          <p:spPr bwMode="auto">
            <a:xfrm>
              <a:off x="1216026" y="4287839"/>
              <a:ext cx="206375" cy="185738"/>
            </a:xfrm>
            <a:custGeom>
              <a:avLst/>
              <a:gdLst>
                <a:gd name="T0" fmla="*/ 169 w 385"/>
                <a:gd name="T1" fmla="*/ 104 h 346"/>
                <a:gd name="T2" fmla="*/ 214 w 385"/>
                <a:gd name="T3" fmla="*/ 101 h 346"/>
                <a:gd name="T4" fmla="*/ 211 w 385"/>
                <a:gd name="T5" fmla="*/ 115 h 346"/>
                <a:gd name="T6" fmla="*/ 287 w 385"/>
                <a:gd name="T7" fmla="*/ 282 h 346"/>
                <a:gd name="T8" fmla="*/ 295 w 385"/>
                <a:gd name="T9" fmla="*/ 331 h 346"/>
                <a:gd name="T10" fmla="*/ 337 w 385"/>
                <a:gd name="T11" fmla="*/ 333 h 346"/>
                <a:gd name="T12" fmla="*/ 374 w 385"/>
                <a:gd name="T13" fmla="*/ 278 h 346"/>
                <a:gd name="T14" fmla="*/ 362 w 385"/>
                <a:gd name="T15" fmla="*/ 267 h 346"/>
                <a:gd name="T16" fmla="*/ 359 w 385"/>
                <a:gd name="T17" fmla="*/ 255 h 346"/>
                <a:gd name="T18" fmla="*/ 285 w 385"/>
                <a:gd name="T19" fmla="*/ 30 h 346"/>
                <a:gd name="T20" fmla="*/ 196 w 385"/>
                <a:gd name="T21" fmla="*/ 11 h 346"/>
                <a:gd name="T22" fmla="*/ 86 w 385"/>
                <a:gd name="T23" fmla="*/ 45 h 346"/>
                <a:gd name="T24" fmla="*/ 29 w 385"/>
                <a:gd name="T25" fmla="*/ 266 h 346"/>
                <a:gd name="T26" fmla="*/ 28 w 385"/>
                <a:gd name="T27" fmla="*/ 280 h 346"/>
                <a:gd name="T28" fmla="*/ 7 w 385"/>
                <a:gd name="T29" fmla="*/ 271 h 346"/>
                <a:gd name="T30" fmla="*/ 22 w 385"/>
                <a:gd name="T31" fmla="*/ 285 h 346"/>
                <a:gd name="T32" fmla="*/ 37 w 385"/>
                <a:gd name="T33" fmla="*/ 331 h 346"/>
                <a:gd name="T34" fmla="*/ 74 w 385"/>
                <a:gd name="T35" fmla="*/ 344 h 346"/>
                <a:gd name="T36" fmla="*/ 84 w 385"/>
                <a:gd name="T37" fmla="*/ 323 h 346"/>
                <a:gd name="T38" fmla="*/ 82 w 385"/>
                <a:gd name="T39" fmla="*/ 304 h 346"/>
                <a:gd name="T40" fmla="*/ 102 w 385"/>
                <a:gd name="T41" fmla="*/ 269 h 346"/>
                <a:gd name="T42" fmla="*/ 167 w 385"/>
                <a:gd name="T43" fmla="*/ 116 h 346"/>
                <a:gd name="T44" fmla="*/ 146 w 385"/>
                <a:gd name="T45" fmla="*/ 90 h 346"/>
                <a:gd name="T46" fmla="*/ 169 w 385"/>
                <a:gd name="T47" fmla="*/ 10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5" h="346">
                  <a:moveTo>
                    <a:pt x="169" y="104"/>
                  </a:moveTo>
                  <a:cubicBezTo>
                    <a:pt x="169" y="104"/>
                    <a:pt x="195" y="114"/>
                    <a:pt x="214" y="101"/>
                  </a:cubicBezTo>
                  <a:cubicBezTo>
                    <a:pt x="233" y="87"/>
                    <a:pt x="236" y="102"/>
                    <a:pt x="211" y="115"/>
                  </a:cubicBezTo>
                  <a:cubicBezTo>
                    <a:pt x="222" y="146"/>
                    <a:pt x="280" y="265"/>
                    <a:pt x="287" y="282"/>
                  </a:cubicBezTo>
                  <a:cubicBezTo>
                    <a:pt x="294" y="298"/>
                    <a:pt x="301" y="320"/>
                    <a:pt x="295" y="331"/>
                  </a:cubicBezTo>
                  <a:cubicBezTo>
                    <a:pt x="289" y="342"/>
                    <a:pt x="337" y="345"/>
                    <a:pt x="337" y="333"/>
                  </a:cubicBezTo>
                  <a:cubicBezTo>
                    <a:pt x="337" y="321"/>
                    <a:pt x="356" y="281"/>
                    <a:pt x="374" y="278"/>
                  </a:cubicBezTo>
                  <a:cubicBezTo>
                    <a:pt x="385" y="278"/>
                    <a:pt x="378" y="267"/>
                    <a:pt x="362" y="267"/>
                  </a:cubicBezTo>
                  <a:cubicBezTo>
                    <a:pt x="356" y="267"/>
                    <a:pt x="362" y="262"/>
                    <a:pt x="359" y="255"/>
                  </a:cubicBezTo>
                  <a:cubicBezTo>
                    <a:pt x="356" y="247"/>
                    <a:pt x="299" y="56"/>
                    <a:pt x="285" y="30"/>
                  </a:cubicBezTo>
                  <a:cubicBezTo>
                    <a:pt x="272" y="5"/>
                    <a:pt x="220" y="11"/>
                    <a:pt x="196" y="11"/>
                  </a:cubicBezTo>
                  <a:cubicBezTo>
                    <a:pt x="171" y="11"/>
                    <a:pt x="99" y="0"/>
                    <a:pt x="86" y="45"/>
                  </a:cubicBezTo>
                  <a:cubicBezTo>
                    <a:pt x="72" y="91"/>
                    <a:pt x="23" y="244"/>
                    <a:pt x="29" y="266"/>
                  </a:cubicBezTo>
                  <a:cubicBezTo>
                    <a:pt x="36" y="289"/>
                    <a:pt x="33" y="286"/>
                    <a:pt x="28" y="280"/>
                  </a:cubicBezTo>
                  <a:cubicBezTo>
                    <a:pt x="24" y="274"/>
                    <a:pt x="13" y="268"/>
                    <a:pt x="7" y="271"/>
                  </a:cubicBezTo>
                  <a:cubicBezTo>
                    <a:pt x="0" y="274"/>
                    <a:pt x="5" y="277"/>
                    <a:pt x="22" y="285"/>
                  </a:cubicBezTo>
                  <a:cubicBezTo>
                    <a:pt x="28" y="288"/>
                    <a:pt x="37" y="316"/>
                    <a:pt x="37" y="331"/>
                  </a:cubicBezTo>
                  <a:cubicBezTo>
                    <a:pt x="37" y="346"/>
                    <a:pt x="65" y="344"/>
                    <a:pt x="74" y="344"/>
                  </a:cubicBezTo>
                  <a:cubicBezTo>
                    <a:pt x="83" y="344"/>
                    <a:pt x="92" y="342"/>
                    <a:pt x="84" y="323"/>
                  </a:cubicBezTo>
                  <a:cubicBezTo>
                    <a:pt x="80" y="307"/>
                    <a:pt x="78" y="300"/>
                    <a:pt x="82" y="304"/>
                  </a:cubicBezTo>
                  <a:cubicBezTo>
                    <a:pt x="87" y="307"/>
                    <a:pt x="98" y="280"/>
                    <a:pt x="102" y="269"/>
                  </a:cubicBezTo>
                  <a:cubicBezTo>
                    <a:pt x="107" y="257"/>
                    <a:pt x="167" y="116"/>
                    <a:pt x="167" y="116"/>
                  </a:cubicBezTo>
                  <a:cubicBezTo>
                    <a:pt x="156" y="109"/>
                    <a:pt x="144" y="96"/>
                    <a:pt x="146" y="90"/>
                  </a:cubicBezTo>
                  <a:cubicBezTo>
                    <a:pt x="148" y="84"/>
                    <a:pt x="161" y="102"/>
                    <a:pt x="169" y="104"/>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3" name="Freeform 1758"/>
            <p:cNvSpPr/>
            <p:nvPr/>
          </p:nvSpPr>
          <p:spPr bwMode="auto">
            <a:xfrm>
              <a:off x="1282701" y="4116389"/>
              <a:ext cx="76200" cy="128588"/>
            </a:xfrm>
            <a:custGeom>
              <a:avLst/>
              <a:gdLst>
                <a:gd name="T0" fmla="*/ 0 w 145"/>
                <a:gd name="T1" fmla="*/ 61 h 239"/>
                <a:gd name="T2" fmla="*/ 145 w 145"/>
                <a:gd name="T3" fmla="*/ 62 h 239"/>
                <a:gd name="T4" fmla="*/ 145 w 145"/>
                <a:gd name="T5" fmla="*/ 239 h 239"/>
                <a:gd name="T6" fmla="*/ 1 w 145"/>
                <a:gd name="T7" fmla="*/ 238 h 239"/>
                <a:gd name="T8" fmla="*/ 0 w 145"/>
                <a:gd name="T9" fmla="*/ 61 h 239"/>
              </a:gdLst>
              <a:ahLst/>
              <a:cxnLst>
                <a:cxn ang="0">
                  <a:pos x="T0" y="T1"/>
                </a:cxn>
                <a:cxn ang="0">
                  <a:pos x="T2" y="T3"/>
                </a:cxn>
                <a:cxn ang="0">
                  <a:pos x="T4" y="T5"/>
                </a:cxn>
                <a:cxn ang="0">
                  <a:pos x="T6" y="T7"/>
                </a:cxn>
                <a:cxn ang="0">
                  <a:pos x="T8" y="T9"/>
                </a:cxn>
              </a:cxnLst>
              <a:rect l="0" t="0" r="r" b="b"/>
              <a:pathLst>
                <a:path w="145" h="239">
                  <a:moveTo>
                    <a:pt x="0" y="61"/>
                  </a:moveTo>
                  <a:cubicBezTo>
                    <a:pt x="0" y="61"/>
                    <a:pt x="71" y="0"/>
                    <a:pt x="145" y="62"/>
                  </a:cubicBezTo>
                  <a:cubicBezTo>
                    <a:pt x="145" y="159"/>
                    <a:pt x="145" y="239"/>
                    <a:pt x="145" y="239"/>
                  </a:cubicBezTo>
                  <a:cubicBezTo>
                    <a:pt x="1" y="238"/>
                    <a:pt x="1" y="238"/>
                    <a:pt x="1" y="238"/>
                  </a:cubicBezTo>
                  <a:lnTo>
                    <a:pt x="0" y="6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4" name="Freeform 1759"/>
            <p:cNvSpPr/>
            <p:nvPr/>
          </p:nvSpPr>
          <p:spPr bwMode="auto">
            <a:xfrm>
              <a:off x="1296988" y="4162426"/>
              <a:ext cx="17463" cy="12700"/>
            </a:xfrm>
            <a:custGeom>
              <a:avLst/>
              <a:gdLst>
                <a:gd name="T0" fmla="*/ 10 w 11"/>
                <a:gd name="T1" fmla="*/ 1 h 8"/>
                <a:gd name="T2" fmla="*/ 2 w 11"/>
                <a:gd name="T3" fmla="*/ 8 h 8"/>
                <a:gd name="T4" fmla="*/ 0 w 11"/>
                <a:gd name="T5" fmla="*/ 6 h 8"/>
                <a:gd name="T6" fmla="*/ 10 w 11"/>
                <a:gd name="T7" fmla="*/ 0 h 8"/>
                <a:gd name="T8" fmla="*/ 11 w 11"/>
                <a:gd name="T9" fmla="*/ 1 h 8"/>
                <a:gd name="T10" fmla="*/ 10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0" y="1"/>
                  </a:moveTo>
                  <a:lnTo>
                    <a:pt x="2" y="8"/>
                  </a:lnTo>
                  <a:lnTo>
                    <a:pt x="0" y="6"/>
                  </a:lnTo>
                  <a:lnTo>
                    <a:pt x="10" y="0"/>
                  </a:lnTo>
                  <a:lnTo>
                    <a:pt x="11" y="1"/>
                  </a:lnTo>
                  <a:lnTo>
                    <a:pt x="10"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5" name="Freeform 1760"/>
            <p:cNvSpPr/>
            <p:nvPr/>
          </p:nvSpPr>
          <p:spPr bwMode="auto">
            <a:xfrm>
              <a:off x="1327151" y="4162426"/>
              <a:ext cx="17463" cy="12700"/>
            </a:xfrm>
            <a:custGeom>
              <a:avLst/>
              <a:gdLst>
                <a:gd name="T0" fmla="*/ 1 w 11"/>
                <a:gd name="T1" fmla="*/ 1 h 8"/>
                <a:gd name="T2" fmla="*/ 9 w 11"/>
                <a:gd name="T3" fmla="*/ 8 h 8"/>
                <a:gd name="T4" fmla="*/ 11 w 11"/>
                <a:gd name="T5" fmla="*/ 6 h 8"/>
                <a:gd name="T6" fmla="*/ 1 w 11"/>
                <a:gd name="T7" fmla="*/ 0 h 8"/>
                <a:gd name="T8" fmla="*/ 0 w 11"/>
                <a:gd name="T9" fmla="*/ 1 h 8"/>
                <a:gd name="T10" fmla="*/ 1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1" y="1"/>
                  </a:moveTo>
                  <a:lnTo>
                    <a:pt x="9" y="8"/>
                  </a:lnTo>
                  <a:lnTo>
                    <a:pt x="11"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6" name="Freeform 1761"/>
            <p:cNvSpPr>
              <a:spLocks noEditPoints="1"/>
            </p:cNvSpPr>
            <p:nvPr/>
          </p:nvSpPr>
          <p:spPr bwMode="auto">
            <a:xfrm>
              <a:off x="1287463" y="4152901"/>
              <a:ext cx="61913" cy="20638"/>
            </a:xfrm>
            <a:custGeom>
              <a:avLst/>
              <a:gdLst>
                <a:gd name="T0" fmla="*/ 7 w 39"/>
                <a:gd name="T1" fmla="*/ 13 h 13"/>
                <a:gd name="T2" fmla="*/ 21 w 39"/>
                <a:gd name="T3" fmla="*/ 2 h 13"/>
                <a:gd name="T4" fmla="*/ 0 w 39"/>
                <a:gd name="T5" fmla="*/ 0 h 13"/>
                <a:gd name="T6" fmla="*/ 7 w 39"/>
                <a:gd name="T7" fmla="*/ 13 h 13"/>
                <a:gd name="T8" fmla="*/ 21 w 39"/>
                <a:gd name="T9" fmla="*/ 2 h 13"/>
                <a:gd name="T10" fmla="*/ 34 w 39"/>
                <a:gd name="T11" fmla="*/ 13 h 13"/>
                <a:gd name="T12" fmla="*/ 39 w 39"/>
                <a:gd name="T13" fmla="*/ 0 h 13"/>
                <a:gd name="T14" fmla="*/ 21 w 39"/>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2"/>
                  </a:lnTo>
                  <a:lnTo>
                    <a:pt x="0" y="0"/>
                  </a:lnTo>
                  <a:lnTo>
                    <a:pt x="7" y="13"/>
                  </a:lnTo>
                  <a:close/>
                  <a:moveTo>
                    <a:pt x="21" y="2"/>
                  </a:moveTo>
                  <a:lnTo>
                    <a:pt x="34" y="13"/>
                  </a:lnTo>
                  <a:lnTo>
                    <a:pt x="39"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7" name="Freeform 1762"/>
            <p:cNvSpPr/>
            <p:nvPr/>
          </p:nvSpPr>
          <p:spPr bwMode="auto">
            <a:xfrm>
              <a:off x="1304926" y="4164014"/>
              <a:ext cx="36513" cy="87313"/>
            </a:xfrm>
            <a:custGeom>
              <a:avLst/>
              <a:gdLst>
                <a:gd name="T0" fmla="*/ 14 w 23"/>
                <a:gd name="T1" fmla="*/ 0 h 55"/>
                <a:gd name="T2" fmla="*/ 7 w 23"/>
                <a:gd name="T3" fmla="*/ 0 h 55"/>
                <a:gd name="T4" fmla="*/ 7 w 23"/>
                <a:gd name="T5" fmla="*/ 0 h 55"/>
                <a:gd name="T6" fmla="*/ 0 w 23"/>
                <a:gd name="T7" fmla="*/ 39 h 55"/>
                <a:gd name="T8" fmla="*/ 11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0"/>
                  </a:lnTo>
                  <a:lnTo>
                    <a:pt x="0" y="39"/>
                  </a:lnTo>
                  <a:lnTo>
                    <a:pt x="11"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8" name="Freeform 1763"/>
            <p:cNvSpPr/>
            <p:nvPr/>
          </p:nvSpPr>
          <p:spPr bwMode="auto">
            <a:xfrm>
              <a:off x="1306513" y="4165601"/>
              <a:ext cx="33338" cy="84138"/>
            </a:xfrm>
            <a:custGeom>
              <a:avLst/>
              <a:gdLst>
                <a:gd name="T0" fmla="*/ 6 w 21"/>
                <a:gd name="T1" fmla="*/ 0 h 53"/>
                <a:gd name="T2" fmla="*/ 12 w 21"/>
                <a:gd name="T3" fmla="*/ 0 h 53"/>
                <a:gd name="T4" fmla="*/ 21 w 21"/>
                <a:gd name="T5" fmla="*/ 37 h 53"/>
                <a:gd name="T6" fmla="*/ 10 w 21"/>
                <a:gd name="T7" fmla="*/ 53 h 53"/>
                <a:gd name="T8" fmla="*/ 0 w 21"/>
                <a:gd name="T9" fmla="*/ 37 h 53"/>
                <a:gd name="T10" fmla="*/ 6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6" y="0"/>
                  </a:moveTo>
                  <a:lnTo>
                    <a:pt x="12" y="0"/>
                  </a:lnTo>
                  <a:lnTo>
                    <a:pt x="21" y="37"/>
                  </a:lnTo>
                  <a:lnTo>
                    <a:pt x="10" y="53"/>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9" name="Freeform 1764"/>
            <p:cNvSpPr/>
            <p:nvPr/>
          </p:nvSpPr>
          <p:spPr bwMode="auto">
            <a:xfrm>
              <a:off x="1322388" y="4165601"/>
              <a:ext cx="17463" cy="84138"/>
            </a:xfrm>
            <a:custGeom>
              <a:avLst/>
              <a:gdLst>
                <a:gd name="T0" fmla="*/ 11 w 11"/>
                <a:gd name="T1" fmla="*/ 37 h 53"/>
                <a:gd name="T2" fmla="*/ 2 w 11"/>
                <a:gd name="T3" fmla="*/ 0 h 53"/>
                <a:gd name="T4" fmla="*/ 0 w 11"/>
                <a:gd name="T5" fmla="*/ 0 h 53"/>
                <a:gd name="T6" fmla="*/ 0 w 11"/>
                <a:gd name="T7" fmla="*/ 52 h 53"/>
                <a:gd name="T8" fmla="*/ 0 w 11"/>
                <a:gd name="T9" fmla="*/ 53 h 53"/>
                <a:gd name="T10" fmla="*/ 11 w 11"/>
                <a:gd name="T11" fmla="*/ 37 h 53"/>
              </a:gdLst>
              <a:ahLst/>
              <a:cxnLst>
                <a:cxn ang="0">
                  <a:pos x="T0" y="T1"/>
                </a:cxn>
                <a:cxn ang="0">
                  <a:pos x="T2" y="T3"/>
                </a:cxn>
                <a:cxn ang="0">
                  <a:pos x="T4" y="T5"/>
                </a:cxn>
                <a:cxn ang="0">
                  <a:pos x="T6" y="T7"/>
                </a:cxn>
                <a:cxn ang="0">
                  <a:pos x="T8" y="T9"/>
                </a:cxn>
                <a:cxn ang="0">
                  <a:pos x="T10" y="T11"/>
                </a:cxn>
              </a:cxnLst>
              <a:rect l="0" t="0" r="r" b="b"/>
              <a:pathLst>
                <a:path w="11" h="53">
                  <a:moveTo>
                    <a:pt x="11" y="37"/>
                  </a:moveTo>
                  <a:lnTo>
                    <a:pt x="2" y="0"/>
                  </a:lnTo>
                  <a:lnTo>
                    <a:pt x="0" y="0"/>
                  </a:lnTo>
                  <a:lnTo>
                    <a:pt x="0" y="52"/>
                  </a:lnTo>
                  <a:lnTo>
                    <a:pt x="0" y="53"/>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0" name="Freeform 1765"/>
            <p:cNvSpPr/>
            <p:nvPr/>
          </p:nvSpPr>
          <p:spPr bwMode="auto">
            <a:xfrm>
              <a:off x="1311276" y="4175126"/>
              <a:ext cx="19050" cy="19050"/>
            </a:xfrm>
            <a:custGeom>
              <a:avLst/>
              <a:gdLst>
                <a:gd name="T0" fmla="*/ 30 w 34"/>
                <a:gd name="T1" fmla="*/ 0 h 37"/>
                <a:gd name="T2" fmla="*/ 24 w 34"/>
                <a:gd name="T3" fmla="*/ 6 h 37"/>
                <a:gd name="T4" fmla="*/ 2 w 34"/>
                <a:gd name="T5" fmla="*/ 20 h 37"/>
                <a:gd name="T6" fmla="*/ 0 w 34"/>
                <a:gd name="T7" fmla="*/ 37 h 37"/>
                <a:gd name="T8" fmla="*/ 34 w 34"/>
                <a:gd name="T9" fmla="*/ 16 h 37"/>
                <a:gd name="T10" fmla="*/ 30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0" y="0"/>
                  </a:moveTo>
                  <a:cubicBezTo>
                    <a:pt x="29" y="2"/>
                    <a:pt x="27" y="4"/>
                    <a:pt x="24" y="6"/>
                  </a:cubicBezTo>
                  <a:cubicBezTo>
                    <a:pt x="19" y="11"/>
                    <a:pt x="12" y="16"/>
                    <a:pt x="2" y="20"/>
                  </a:cubicBezTo>
                  <a:cubicBezTo>
                    <a:pt x="0" y="37"/>
                    <a:pt x="0" y="37"/>
                    <a:pt x="0" y="37"/>
                  </a:cubicBezTo>
                  <a:cubicBezTo>
                    <a:pt x="15" y="32"/>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1" name="Freeform 1766"/>
            <p:cNvSpPr/>
            <p:nvPr/>
          </p:nvSpPr>
          <p:spPr bwMode="auto">
            <a:xfrm>
              <a:off x="1308101" y="4194176"/>
              <a:ext cx="26988" cy="23813"/>
            </a:xfrm>
            <a:custGeom>
              <a:avLst/>
              <a:gdLst>
                <a:gd name="T0" fmla="*/ 51 w 51"/>
                <a:gd name="T1" fmla="*/ 17 h 44"/>
                <a:gd name="T2" fmla="*/ 47 w 51"/>
                <a:gd name="T3" fmla="*/ 0 h 44"/>
                <a:gd name="T4" fmla="*/ 37 w 51"/>
                <a:gd name="T5" fmla="*/ 11 h 44"/>
                <a:gd name="T6" fmla="*/ 2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1"/>
                  </a:cubicBezTo>
                  <a:cubicBezTo>
                    <a:pt x="29" y="18"/>
                    <a:pt x="18" y="25"/>
                    <a:pt x="2" y="29"/>
                  </a:cubicBezTo>
                  <a:cubicBezTo>
                    <a:pt x="0" y="44"/>
                    <a:pt x="0" y="44"/>
                    <a:pt x="0" y="44"/>
                  </a:cubicBezTo>
                  <a:cubicBezTo>
                    <a:pt x="22" y="40"/>
                    <a:pt x="37" y="30"/>
                    <a:pt x="47" y="21"/>
                  </a:cubicBezTo>
                  <a:cubicBezTo>
                    <a:pt x="48" y="20"/>
                    <a:pt x="50" y="18"/>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2" name="Freeform 1767"/>
            <p:cNvSpPr/>
            <p:nvPr/>
          </p:nvSpPr>
          <p:spPr bwMode="auto">
            <a:xfrm>
              <a:off x="1311276" y="4216401"/>
              <a:ext cx="28575" cy="22225"/>
            </a:xfrm>
            <a:custGeom>
              <a:avLst/>
              <a:gdLst>
                <a:gd name="T0" fmla="*/ 50 w 53"/>
                <a:gd name="T1" fmla="*/ 0 h 41"/>
                <a:gd name="T2" fmla="*/ 0 w 53"/>
                <a:gd name="T3" fmla="*/ 29 h 41"/>
                <a:gd name="T4" fmla="*/ 8 w 53"/>
                <a:gd name="T5" fmla="*/ 41 h 41"/>
                <a:gd name="T6" fmla="*/ 48 w 53"/>
                <a:gd name="T7" fmla="*/ 21 h 41"/>
                <a:gd name="T8" fmla="*/ 53 w 53"/>
                <a:gd name="T9" fmla="*/ 14 h 41"/>
                <a:gd name="T10" fmla="*/ 50 w 53"/>
                <a:gd name="T11" fmla="*/ 0 h 41"/>
              </a:gdLst>
              <a:ahLst/>
              <a:cxnLst>
                <a:cxn ang="0">
                  <a:pos x="T0" y="T1"/>
                </a:cxn>
                <a:cxn ang="0">
                  <a:pos x="T2" y="T3"/>
                </a:cxn>
                <a:cxn ang="0">
                  <a:pos x="T4" y="T5"/>
                </a:cxn>
                <a:cxn ang="0">
                  <a:pos x="T6" y="T7"/>
                </a:cxn>
                <a:cxn ang="0">
                  <a:pos x="T8" y="T9"/>
                </a:cxn>
                <a:cxn ang="0">
                  <a:pos x="T10" y="T11"/>
                </a:cxn>
              </a:cxnLst>
              <a:rect l="0" t="0" r="r" b="b"/>
              <a:pathLst>
                <a:path w="53" h="41">
                  <a:moveTo>
                    <a:pt x="50" y="0"/>
                  </a:moveTo>
                  <a:cubicBezTo>
                    <a:pt x="44" y="7"/>
                    <a:pt x="29" y="21"/>
                    <a:pt x="0" y="29"/>
                  </a:cubicBezTo>
                  <a:cubicBezTo>
                    <a:pt x="8" y="41"/>
                    <a:pt x="8" y="41"/>
                    <a:pt x="8" y="41"/>
                  </a:cubicBezTo>
                  <a:cubicBezTo>
                    <a:pt x="26" y="36"/>
                    <a:pt x="39" y="28"/>
                    <a:pt x="48" y="21"/>
                  </a:cubicBezTo>
                  <a:cubicBezTo>
                    <a:pt x="53" y="14"/>
                    <a:pt x="53" y="14"/>
                    <a:pt x="53" y="14"/>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3" name="Freeform 1768"/>
            <p:cNvSpPr/>
            <p:nvPr/>
          </p:nvSpPr>
          <p:spPr bwMode="auto">
            <a:xfrm>
              <a:off x="1312863" y="4157664"/>
              <a:ext cx="17463" cy="12700"/>
            </a:xfrm>
            <a:custGeom>
              <a:avLst/>
              <a:gdLst>
                <a:gd name="T0" fmla="*/ 2 w 33"/>
                <a:gd name="T1" fmla="*/ 0 h 25"/>
                <a:gd name="T2" fmla="*/ 32 w 33"/>
                <a:gd name="T3" fmla="*/ 0 h 25"/>
                <a:gd name="T4" fmla="*/ 32 w 33"/>
                <a:gd name="T5" fmla="*/ 17 h 25"/>
                <a:gd name="T6" fmla="*/ 15 w 33"/>
                <a:gd name="T7" fmla="*/ 25 h 25"/>
                <a:gd name="T8" fmla="*/ 3 w 33"/>
                <a:gd name="T9" fmla="*/ 20 h 25"/>
                <a:gd name="T10" fmla="*/ 2 w 33"/>
                <a:gd name="T11" fmla="*/ 0 h 25"/>
              </a:gdLst>
              <a:ahLst/>
              <a:cxnLst>
                <a:cxn ang="0">
                  <a:pos x="T0" y="T1"/>
                </a:cxn>
                <a:cxn ang="0">
                  <a:pos x="T2" y="T3"/>
                </a:cxn>
                <a:cxn ang="0">
                  <a:pos x="T4" y="T5"/>
                </a:cxn>
                <a:cxn ang="0">
                  <a:pos x="T6" y="T7"/>
                </a:cxn>
                <a:cxn ang="0">
                  <a:pos x="T8" y="T9"/>
                </a:cxn>
                <a:cxn ang="0">
                  <a:pos x="T10" y="T11"/>
                </a:cxn>
              </a:cxnLst>
              <a:rect l="0" t="0" r="r" b="b"/>
              <a:pathLst>
                <a:path w="33" h="25">
                  <a:moveTo>
                    <a:pt x="2" y="0"/>
                  </a:moveTo>
                  <a:cubicBezTo>
                    <a:pt x="32" y="0"/>
                    <a:pt x="32" y="0"/>
                    <a:pt x="32" y="0"/>
                  </a:cubicBezTo>
                  <a:cubicBezTo>
                    <a:pt x="33" y="0"/>
                    <a:pt x="32" y="15"/>
                    <a:pt x="32" y="17"/>
                  </a:cubicBezTo>
                  <a:cubicBezTo>
                    <a:pt x="30" y="25"/>
                    <a:pt x="21" y="25"/>
                    <a:pt x="15" y="25"/>
                  </a:cubicBezTo>
                  <a:cubicBezTo>
                    <a:pt x="11" y="24"/>
                    <a:pt x="6" y="24"/>
                    <a:pt x="3" y="20"/>
                  </a:cubicBezTo>
                  <a:cubicBezTo>
                    <a:pt x="0" y="15"/>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4" name="Freeform 1769"/>
            <p:cNvSpPr/>
            <p:nvPr/>
          </p:nvSpPr>
          <p:spPr bwMode="auto">
            <a:xfrm>
              <a:off x="1263651" y="4149726"/>
              <a:ext cx="107950" cy="147638"/>
            </a:xfrm>
            <a:custGeom>
              <a:avLst/>
              <a:gdLst>
                <a:gd name="T0" fmla="*/ 35 w 203"/>
                <a:gd name="T1" fmla="*/ 1 h 276"/>
                <a:gd name="T2" fmla="*/ 107 w 203"/>
                <a:gd name="T3" fmla="*/ 122 h 276"/>
                <a:gd name="T4" fmla="*/ 180 w 203"/>
                <a:gd name="T5" fmla="*/ 0 h 276"/>
                <a:gd name="T6" fmla="*/ 191 w 203"/>
                <a:gd name="T7" fmla="*/ 0 h 276"/>
                <a:gd name="T8" fmla="*/ 202 w 203"/>
                <a:gd name="T9" fmla="*/ 158 h 276"/>
                <a:gd name="T10" fmla="*/ 203 w 203"/>
                <a:gd name="T11" fmla="*/ 255 h 276"/>
                <a:gd name="T12" fmla="*/ 0 w 203"/>
                <a:gd name="T13" fmla="*/ 255 h 276"/>
                <a:gd name="T14" fmla="*/ 21 w 203"/>
                <a:gd name="T15" fmla="*/ 0 h 276"/>
                <a:gd name="T16" fmla="*/ 35 w 203"/>
                <a:gd name="T17" fmla="*/ 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76">
                  <a:moveTo>
                    <a:pt x="35" y="1"/>
                  </a:moveTo>
                  <a:cubicBezTo>
                    <a:pt x="35" y="1"/>
                    <a:pt x="62" y="60"/>
                    <a:pt x="107" y="122"/>
                  </a:cubicBezTo>
                  <a:cubicBezTo>
                    <a:pt x="149" y="72"/>
                    <a:pt x="180" y="0"/>
                    <a:pt x="180" y="0"/>
                  </a:cubicBezTo>
                  <a:cubicBezTo>
                    <a:pt x="191" y="0"/>
                    <a:pt x="191" y="0"/>
                    <a:pt x="191" y="0"/>
                  </a:cubicBezTo>
                  <a:cubicBezTo>
                    <a:pt x="191" y="0"/>
                    <a:pt x="201" y="120"/>
                    <a:pt x="202" y="158"/>
                  </a:cubicBezTo>
                  <a:cubicBezTo>
                    <a:pt x="202" y="195"/>
                    <a:pt x="203" y="255"/>
                    <a:pt x="203" y="255"/>
                  </a:cubicBezTo>
                  <a:cubicBezTo>
                    <a:pt x="203" y="255"/>
                    <a:pt x="104" y="276"/>
                    <a:pt x="0" y="255"/>
                  </a:cubicBezTo>
                  <a:cubicBezTo>
                    <a:pt x="3" y="162"/>
                    <a:pt x="21" y="0"/>
                    <a:pt x="21" y="0"/>
                  </a:cubicBezTo>
                  <a:lnTo>
                    <a:pt x="35"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5" name="Freeform 1770"/>
            <p:cNvSpPr/>
            <p:nvPr/>
          </p:nvSpPr>
          <p:spPr bwMode="auto">
            <a:xfrm>
              <a:off x="1263651" y="4156076"/>
              <a:ext cx="55563" cy="131763"/>
            </a:xfrm>
            <a:custGeom>
              <a:avLst/>
              <a:gdLst>
                <a:gd name="T0" fmla="*/ 23 w 103"/>
                <a:gd name="T1" fmla="*/ 17 h 247"/>
                <a:gd name="T2" fmla="*/ 8 w 103"/>
                <a:gd name="T3" fmla="*/ 178 h 247"/>
                <a:gd name="T4" fmla="*/ 25 w 103"/>
                <a:gd name="T5" fmla="*/ 242 h 247"/>
                <a:gd name="T6" fmla="*/ 88 w 103"/>
                <a:gd name="T7" fmla="*/ 241 h 247"/>
                <a:gd name="T8" fmla="*/ 88 w 103"/>
                <a:gd name="T9" fmla="*/ 136 h 247"/>
                <a:gd name="T10" fmla="*/ 103 w 103"/>
                <a:gd name="T11" fmla="*/ 117 h 247"/>
                <a:gd name="T12" fmla="*/ 44 w 103"/>
                <a:gd name="T13" fmla="*/ 23 h 247"/>
                <a:gd name="T14" fmla="*/ 23 w 103"/>
                <a:gd name="T15" fmla="*/ 17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47">
                  <a:moveTo>
                    <a:pt x="23" y="17"/>
                  </a:moveTo>
                  <a:cubicBezTo>
                    <a:pt x="23" y="17"/>
                    <a:pt x="8" y="147"/>
                    <a:pt x="8" y="178"/>
                  </a:cubicBezTo>
                  <a:cubicBezTo>
                    <a:pt x="8" y="210"/>
                    <a:pt x="0" y="238"/>
                    <a:pt x="25" y="242"/>
                  </a:cubicBezTo>
                  <a:cubicBezTo>
                    <a:pt x="50" y="247"/>
                    <a:pt x="88" y="241"/>
                    <a:pt x="88" y="241"/>
                  </a:cubicBezTo>
                  <a:cubicBezTo>
                    <a:pt x="88" y="136"/>
                    <a:pt x="88" y="136"/>
                    <a:pt x="88" y="136"/>
                  </a:cubicBezTo>
                  <a:cubicBezTo>
                    <a:pt x="98" y="126"/>
                    <a:pt x="103" y="117"/>
                    <a:pt x="103" y="117"/>
                  </a:cubicBezTo>
                  <a:cubicBezTo>
                    <a:pt x="103" y="117"/>
                    <a:pt x="55" y="40"/>
                    <a:pt x="44" y="23"/>
                  </a:cubicBezTo>
                  <a:cubicBezTo>
                    <a:pt x="33"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6" name="Freeform 1771"/>
            <p:cNvSpPr/>
            <p:nvPr/>
          </p:nvSpPr>
          <p:spPr bwMode="auto">
            <a:xfrm>
              <a:off x="1314451" y="4154489"/>
              <a:ext cx="55563" cy="138113"/>
            </a:xfrm>
            <a:custGeom>
              <a:avLst/>
              <a:gdLst>
                <a:gd name="T0" fmla="*/ 2 w 105"/>
                <a:gd name="T1" fmla="*/ 244 h 259"/>
                <a:gd name="T2" fmla="*/ 93 w 105"/>
                <a:gd name="T3" fmla="*/ 242 h 259"/>
                <a:gd name="T4" fmla="*/ 104 w 105"/>
                <a:gd name="T5" fmla="*/ 136 h 259"/>
                <a:gd name="T6" fmla="*/ 96 w 105"/>
                <a:gd name="T7" fmla="*/ 26 h 259"/>
                <a:gd name="T8" fmla="*/ 82 w 105"/>
                <a:gd name="T9" fmla="*/ 12 h 259"/>
                <a:gd name="T10" fmla="*/ 55 w 105"/>
                <a:gd name="T11" fmla="*/ 62 h 259"/>
                <a:gd name="T12" fmla="*/ 2 w 105"/>
                <a:gd name="T13" fmla="*/ 138 h 259"/>
                <a:gd name="T14" fmla="*/ 2 w 105"/>
                <a:gd name="T15" fmla="*/ 244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259">
                  <a:moveTo>
                    <a:pt x="2" y="244"/>
                  </a:moveTo>
                  <a:cubicBezTo>
                    <a:pt x="26" y="259"/>
                    <a:pt x="81" y="244"/>
                    <a:pt x="93" y="242"/>
                  </a:cubicBezTo>
                  <a:cubicBezTo>
                    <a:pt x="105" y="240"/>
                    <a:pt x="104" y="159"/>
                    <a:pt x="104" y="136"/>
                  </a:cubicBezTo>
                  <a:cubicBezTo>
                    <a:pt x="104" y="113"/>
                    <a:pt x="96" y="52"/>
                    <a:pt x="96" y="26"/>
                  </a:cubicBezTo>
                  <a:cubicBezTo>
                    <a:pt x="96" y="0"/>
                    <a:pt x="83" y="7"/>
                    <a:pt x="82" y="12"/>
                  </a:cubicBezTo>
                  <a:cubicBezTo>
                    <a:pt x="80" y="17"/>
                    <a:pt x="63" y="46"/>
                    <a:pt x="55" y="62"/>
                  </a:cubicBezTo>
                  <a:cubicBezTo>
                    <a:pt x="47" y="78"/>
                    <a:pt x="2" y="138"/>
                    <a:pt x="2" y="138"/>
                  </a:cubicBezTo>
                  <a:cubicBezTo>
                    <a:pt x="2" y="138"/>
                    <a:pt x="0" y="233"/>
                    <a:pt x="2" y="24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7" name="Rectangle 1772"/>
            <p:cNvSpPr>
              <a:spLocks noChangeArrowheads="1"/>
            </p:cNvSpPr>
            <p:nvPr/>
          </p:nvSpPr>
          <p:spPr bwMode="auto">
            <a:xfrm>
              <a:off x="1333501" y="426085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48" name="Freeform 1773"/>
            <p:cNvSpPr/>
            <p:nvPr/>
          </p:nvSpPr>
          <p:spPr bwMode="auto">
            <a:xfrm>
              <a:off x="1201738" y="3921126"/>
              <a:ext cx="233363" cy="171450"/>
            </a:xfrm>
            <a:custGeom>
              <a:avLst/>
              <a:gdLst>
                <a:gd name="T0" fmla="*/ 23 w 437"/>
                <a:gd name="T1" fmla="*/ 269 h 322"/>
                <a:gd name="T2" fmla="*/ 46 w 437"/>
                <a:gd name="T3" fmla="*/ 322 h 322"/>
                <a:gd name="T4" fmla="*/ 397 w 437"/>
                <a:gd name="T5" fmla="*/ 319 h 322"/>
                <a:gd name="T6" fmla="*/ 417 w 437"/>
                <a:gd name="T7" fmla="*/ 208 h 322"/>
                <a:gd name="T8" fmla="*/ 437 w 437"/>
                <a:gd name="T9" fmla="*/ 212 h 322"/>
                <a:gd name="T10" fmla="*/ 420 w 437"/>
                <a:gd name="T11" fmla="*/ 173 h 322"/>
                <a:gd name="T12" fmla="*/ 395 w 437"/>
                <a:gd name="T13" fmla="*/ 131 h 322"/>
                <a:gd name="T14" fmla="*/ 414 w 437"/>
                <a:gd name="T15" fmla="*/ 100 h 322"/>
                <a:gd name="T16" fmla="*/ 365 w 437"/>
                <a:gd name="T17" fmla="*/ 89 h 322"/>
                <a:gd name="T18" fmla="*/ 266 w 437"/>
                <a:gd name="T19" fmla="*/ 42 h 322"/>
                <a:gd name="T20" fmla="*/ 255 w 437"/>
                <a:gd name="T21" fmla="*/ 0 h 322"/>
                <a:gd name="T22" fmla="*/ 220 w 437"/>
                <a:gd name="T23" fmla="*/ 35 h 322"/>
                <a:gd name="T24" fmla="*/ 110 w 437"/>
                <a:gd name="T25" fmla="*/ 63 h 322"/>
                <a:gd name="T26" fmla="*/ 39 w 437"/>
                <a:gd name="T27" fmla="*/ 135 h 322"/>
                <a:gd name="T28" fmla="*/ 19 w 437"/>
                <a:gd name="T29" fmla="*/ 112 h 322"/>
                <a:gd name="T30" fmla="*/ 32 w 437"/>
                <a:gd name="T31" fmla="*/ 159 h 322"/>
                <a:gd name="T32" fmla="*/ 9 w 437"/>
                <a:gd name="T33" fmla="*/ 137 h 322"/>
                <a:gd name="T34" fmla="*/ 24 w 437"/>
                <a:gd name="T35" fmla="*/ 193 h 322"/>
                <a:gd name="T36" fmla="*/ 23 w 437"/>
                <a:gd name="T37" fmla="*/ 26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2">
                  <a:moveTo>
                    <a:pt x="23" y="269"/>
                  </a:moveTo>
                  <a:cubicBezTo>
                    <a:pt x="13" y="308"/>
                    <a:pt x="46" y="322"/>
                    <a:pt x="46" y="322"/>
                  </a:cubicBezTo>
                  <a:cubicBezTo>
                    <a:pt x="46" y="322"/>
                    <a:pt x="182" y="319"/>
                    <a:pt x="397" y="319"/>
                  </a:cubicBezTo>
                  <a:cubicBezTo>
                    <a:pt x="437" y="280"/>
                    <a:pt x="431" y="231"/>
                    <a:pt x="417" y="208"/>
                  </a:cubicBezTo>
                  <a:cubicBezTo>
                    <a:pt x="428" y="219"/>
                    <a:pt x="437" y="212"/>
                    <a:pt x="437" y="212"/>
                  </a:cubicBezTo>
                  <a:cubicBezTo>
                    <a:pt x="431" y="212"/>
                    <a:pt x="424" y="201"/>
                    <a:pt x="420" y="173"/>
                  </a:cubicBezTo>
                  <a:cubicBezTo>
                    <a:pt x="415" y="144"/>
                    <a:pt x="395" y="131"/>
                    <a:pt x="395" y="131"/>
                  </a:cubicBezTo>
                  <a:cubicBezTo>
                    <a:pt x="413" y="125"/>
                    <a:pt x="414" y="100"/>
                    <a:pt x="414" y="100"/>
                  </a:cubicBezTo>
                  <a:cubicBezTo>
                    <a:pt x="410" y="116"/>
                    <a:pt x="383" y="118"/>
                    <a:pt x="365" y="89"/>
                  </a:cubicBezTo>
                  <a:cubicBezTo>
                    <a:pt x="347" y="60"/>
                    <a:pt x="306" y="42"/>
                    <a:pt x="266" y="42"/>
                  </a:cubicBezTo>
                  <a:cubicBezTo>
                    <a:pt x="289" y="12"/>
                    <a:pt x="255" y="0"/>
                    <a:pt x="255" y="0"/>
                  </a:cubicBezTo>
                  <a:cubicBezTo>
                    <a:pt x="255" y="29"/>
                    <a:pt x="220" y="35"/>
                    <a:pt x="220" y="35"/>
                  </a:cubicBezTo>
                  <a:cubicBezTo>
                    <a:pt x="220" y="35"/>
                    <a:pt x="135" y="38"/>
                    <a:pt x="110" y="63"/>
                  </a:cubicBezTo>
                  <a:cubicBezTo>
                    <a:pt x="66" y="63"/>
                    <a:pt x="46" y="89"/>
                    <a:pt x="39" y="135"/>
                  </a:cubicBezTo>
                  <a:cubicBezTo>
                    <a:pt x="28" y="135"/>
                    <a:pt x="19" y="112"/>
                    <a:pt x="19" y="112"/>
                  </a:cubicBezTo>
                  <a:cubicBezTo>
                    <a:pt x="19" y="130"/>
                    <a:pt x="32" y="159"/>
                    <a:pt x="32" y="159"/>
                  </a:cubicBezTo>
                  <a:cubicBezTo>
                    <a:pt x="12" y="159"/>
                    <a:pt x="9" y="137"/>
                    <a:pt x="9" y="137"/>
                  </a:cubicBezTo>
                  <a:cubicBezTo>
                    <a:pt x="1" y="145"/>
                    <a:pt x="0" y="185"/>
                    <a:pt x="24" y="193"/>
                  </a:cubicBezTo>
                  <a:cubicBezTo>
                    <a:pt x="24" y="193"/>
                    <a:pt x="1" y="223"/>
                    <a:pt x="23"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9" name="Freeform 1774"/>
            <p:cNvSpPr/>
            <p:nvPr/>
          </p:nvSpPr>
          <p:spPr bwMode="auto">
            <a:xfrm>
              <a:off x="1212851" y="4021139"/>
              <a:ext cx="222250" cy="71438"/>
            </a:xfrm>
            <a:custGeom>
              <a:avLst/>
              <a:gdLst>
                <a:gd name="T0" fmla="*/ 25 w 415"/>
                <a:gd name="T1" fmla="*/ 134 h 134"/>
                <a:gd name="T2" fmla="*/ 376 w 415"/>
                <a:gd name="T3" fmla="*/ 131 h 134"/>
                <a:gd name="T4" fmla="*/ 397 w 415"/>
                <a:gd name="T5" fmla="*/ 21 h 134"/>
                <a:gd name="T6" fmla="*/ 391 w 415"/>
                <a:gd name="T7" fmla="*/ 93 h 134"/>
                <a:gd name="T8" fmla="*/ 367 w 415"/>
                <a:gd name="T9" fmla="*/ 93 h 134"/>
                <a:gd name="T10" fmla="*/ 367 w 415"/>
                <a:gd name="T11" fmla="*/ 78 h 134"/>
                <a:gd name="T12" fmla="*/ 357 w 415"/>
                <a:gd name="T13" fmla="*/ 58 h 134"/>
                <a:gd name="T14" fmla="*/ 335 w 415"/>
                <a:gd name="T15" fmla="*/ 45 h 134"/>
                <a:gd name="T16" fmla="*/ 342 w 415"/>
                <a:gd name="T17" fmla="*/ 69 h 134"/>
                <a:gd name="T18" fmla="*/ 309 w 415"/>
                <a:gd name="T19" fmla="*/ 42 h 134"/>
                <a:gd name="T20" fmla="*/ 276 w 415"/>
                <a:gd name="T21" fmla="*/ 14 h 134"/>
                <a:gd name="T22" fmla="*/ 284 w 415"/>
                <a:gd name="T23" fmla="*/ 44 h 134"/>
                <a:gd name="T24" fmla="*/ 231 w 415"/>
                <a:gd name="T25" fmla="*/ 0 h 134"/>
                <a:gd name="T26" fmla="*/ 219 w 415"/>
                <a:gd name="T27" fmla="*/ 47 h 134"/>
                <a:gd name="T28" fmla="*/ 214 w 415"/>
                <a:gd name="T29" fmla="*/ 65 h 134"/>
                <a:gd name="T30" fmla="*/ 207 w 415"/>
                <a:gd name="T31" fmla="*/ 51 h 134"/>
                <a:gd name="T32" fmla="*/ 185 w 415"/>
                <a:gd name="T33" fmla="*/ 36 h 134"/>
                <a:gd name="T34" fmla="*/ 146 w 415"/>
                <a:gd name="T35" fmla="*/ 10 h 134"/>
                <a:gd name="T36" fmla="*/ 162 w 415"/>
                <a:gd name="T37" fmla="*/ 47 h 134"/>
                <a:gd name="T38" fmla="*/ 120 w 415"/>
                <a:gd name="T39" fmla="*/ 17 h 134"/>
                <a:gd name="T40" fmla="*/ 128 w 415"/>
                <a:gd name="T41" fmla="*/ 61 h 134"/>
                <a:gd name="T42" fmla="*/ 96 w 415"/>
                <a:gd name="T43" fmla="*/ 44 h 134"/>
                <a:gd name="T44" fmla="*/ 73 w 415"/>
                <a:gd name="T45" fmla="*/ 16 h 134"/>
                <a:gd name="T46" fmla="*/ 69 w 415"/>
                <a:gd name="T47" fmla="*/ 54 h 134"/>
                <a:gd name="T48" fmla="*/ 40 w 415"/>
                <a:gd name="T49" fmla="*/ 74 h 134"/>
                <a:gd name="T50" fmla="*/ 40 w 415"/>
                <a:gd name="T51" fmla="*/ 95 h 134"/>
                <a:gd name="T52" fmla="*/ 6 w 415"/>
                <a:gd name="T53" fmla="*/ 95 h 134"/>
                <a:gd name="T54" fmla="*/ 0 w 415"/>
                <a:gd name="T55" fmla="*/ 101 h 134"/>
                <a:gd name="T56" fmla="*/ 25 w 415"/>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4">
                  <a:moveTo>
                    <a:pt x="25" y="134"/>
                  </a:moveTo>
                  <a:cubicBezTo>
                    <a:pt x="25" y="134"/>
                    <a:pt x="161" y="131"/>
                    <a:pt x="376" y="131"/>
                  </a:cubicBezTo>
                  <a:cubicBezTo>
                    <a:pt x="415" y="92"/>
                    <a:pt x="410" y="45"/>
                    <a:pt x="397" y="21"/>
                  </a:cubicBezTo>
                  <a:cubicBezTo>
                    <a:pt x="411" y="54"/>
                    <a:pt x="391" y="93"/>
                    <a:pt x="391" y="93"/>
                  </a:cubicBezTo>
                  <a:cubicBezTo>
                    <a:pt x="380" y="87"/>
                    <a:pt x="367" y="93"/>
                    <a:pt x="367" y="93"/>
                  </a:cubicBezTo>
                  <a:cubicBezTo>
                    <a:pt x="367" y="78"/>
                    <a:pt x="367" y="78"/>
                    <a:pt x="367" y="78"/>
                  </a:cubicBezTo>
                  <a:cubicBezTo>
                    <a:pt x="367" y="78"/>
                    <a:pt x="363" y="66"/>
                    <a:pt x="357" y="58"/>
                  </a:cubicBezTo>
                  <a:cubicBezTo>
                    <a:pt x="351" y="50"/>
                    <a:pt x="335" y="45"/>
                    <a:pt x="335" y="45"/>
                  </a:cubicBezTo>
                  <a:cubicBezTo>
                    <a:pt x="335" y="45"/>
                    <a:pt x="341" y="51"/>
                    <a:pt x="342" y="69"/>
                  </a:cubicBezTo>
                  <a:cubicBezTo>
                    <a:pt x="335" y="61"/>
                    <a:pt x="324" y="46"/>
                    <a:pt x="309" y="42"/>
                  </a:cubicBezTo>
                  <a:cubicBezTo>
                    <a:pt x="295" y="37"/>
                    <a:pt x="279" y="21"/>
                    <a:pt x="276" y="14"/>
                  </a:cubicBezTo>
                  <a:cubicBezTo>
                    <a:pt x="274" y="20"/>
                    <a:pt x="271" y="39"/>
                    <a:pt x="284" y="44"/>
                  </a:cubicBezTo>
                  <a:cubicBezTo>
                    <a:pt x="258" y="44"/>
                    <a:pt x="238" y="20"/>
                    <a:pt x="231" y="0"/>
                  </a:cubicBezTo>
                  <a:cubicBezTo>
                    <a:pt x="233" y="16"/>
                    <a:pt x="225" y="40"/>
                    <a:pt x="219" y="47"/>
                  </a:cubicBezTo>
                  <a:cubicBezTo>
                    <a:pt x="212" y="54"/>
                    <a:pt x="214" y="65"/>
                    <a:pt x="214" y="65"/>
                  </a:cubicBezTo>
                  <a:cubicBezTo>
                    <a:pt x="214" y="65"/>
                    <a:pt x="209" y="60"/>
                    <a:pt x="207" y="51"/>
                  </a:cubicBezTo>
                  <a:cubicBezTo>
                    <a:pt x="206" y="42"/>
                    <a:pt x="201" y="37"/>
                    <a:pt x="185" y="36"/>
                  </a:cubicBezTo>
                  <a:cubicBezTo>
                    <a:pt x="159" y="35"/>
                    <a:pt x="148" y="24"/>
                    <a:pt x="146" y="10"/>
                  </a:cubicBezTo>
                  <a:cubicBezTo>
                    <a:pt x="137" y="25"/>
                    <a:pt x="145" y="40"/>
                    <a:pt x="162" y="47"/>
                  </a:cubicBezTo>
                  <a:cubicBezTo>
                    <a:pt x="142" y="46"/>
                    <a:pt x="132" y="37"/>
                    <a:pt x="120" y="17"/>
                  </a:cubicBezTo>
                  <a:cubicBezTo>
                    <a:pt x="114" y="34"/>
                    <a:pt x="128" y="61"/>
                    <a:pt x="128" y="61"/>
                  </a:cubicBezTo>
                  <a:cubicBezTo>
                    <a:pt x="128" y="61"/>
                    <a:pt x="112" y="55"/>
                    <a:pt x="96" y="44"/>
                  </a:cubicBezTo>
                  <a:cubicBezTo>
                    <a:pt x="79" y="33"/>
                    <a:pt x="73" y="16"/>
                    <a:pt x="73" y="16"/>
                  </a:cubicBezTo>
                  <a:cubicBezTo>
                    <a:pt x="73" y="16"/>
                    <a:pt x="74" y="40"/>
                    <a:pt x="69" y="54"/>
                  </a:cubicBezTo>
                  <a:cubicBezTo>
                    <a:pt x="64" y="69"/>
                    <a:pt x="40" y="74"/>
                    <a:pt x="40" y="74"/>
                  </a:cubicBezTo>
                  <a:cubicBezTo>
                    <a:pt x="40" y="95"/>
                    <a:pt x="40" y="95"/>
                    <a:pt x="40" y="95"/>
                  </a:cubicBezTo>
                  <a:cubicBezTo>
                    <a:pt x="22" y="83"/>
                    <a:pt x="6" y="95"/>
                    <a:pt x="6" y="95"/>
                  </a:cubicBezTo>
                  <a:cubicBezTo>
                    <a:pt x="5" y="96"/>
                    <a:pt x="3" y="98"/>
                    <a:pt x="0" y="101"/>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0" name="Freeform 1775"/>
            <p:cNvSpPr/>
            <p:nvPr/>
          </p:nvSpPr>
          <p:spPr bwMode="auto">
            <a:xfrm>
              <a:off x="1201738" y="3979864"/>
              <a:ext cx="22225" cy="42863"/>
            </a:xfrm>
            <a:custGeom>
              <a:avLst/>
              <a:gdLst>
                <a:gd name="T0" fmla="*/ 19 w 41"/>
                <a:gd name="T1" fmla="*/ 0 h 81"/>
                <a:gd name="T2" fmla="*/ 32 w 41"/>
                <a:gd name="T3" fmla="*/ 47 h 81"/>
                <a:gd name="T4" fmla="*/ 9 w 41"/>
                <a:gd name="T5" fmla="*/ 25 h 81"/>
                <a:gd name="T6" fmla="*/ 24 w 41"/>
                <a:gd name="T7" fmla="*/ 81 h 81"/>
                <a:gd name="T8" fmla="*/ 34 w 41"/>
                <a:gd name="T9" fmla="*/ 78 h 81"/>
                <a:gd name="T10" fmla="*/ 10 w 41"/>
                <a:gd name="T11" fmla="*/ 58 h 81"/>
                <a:gd name="T12" fmla="*/ 8 w 41"/>
                <a:gd name="T13" fmla="*/ 29 h 81"/>
                <a:gd name="T14" fmla="*/ 36 w 41"/>
                <a:gd name="T15" fmla="*/ 49 h 81"/>
                <a:gd name="T16" fmla="*/ 22 w 41"/>
                <a:gd name="T17" fmla="*/ 11 h 81"/>
                <a:gd name="T18" fmla="*/ 41 w 41"/>
                <a:gd name="T19" fmla="*/ 27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7"/>
                    <a:pt x="32" y="47"/>
                  </a:cubicBezTo>
                  <a:cubicBezTo>
                    <a:pt x="12" y="47"/>
                    <a:pt x="9" y="25"/>
                    <a:pt x="9" y="25"/>
                  </a:cubicBezTo>
                  <a:cubicBezTo>
                    <a:pt x="1" y="33"/>
                    <a:pt x="0" y="72"/>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8" y="34"/>
                    <a:pt x="22" y="15"/>
                    <a:pt x="22" y="11"/>
                  </a:cubicBezTo>
                  <a:cubicBezTo>
                    <a:pt x="29" y="23"/>
                    <a:pt x="34" y="27"/>
                    <a:pt x="41" y="27"/>
                  </a:cubicBezTo>
                  <a:cubicBezTo>
                    <a:pt x="39" y="23"/>
                    <a:pt x="39" y="23"/>
                    <a:pt x="39" y="23"/>
                  </a:cubicBezTo>
                  <a:cubicBezTo>
                    <a:pt x="28"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1" name="Freeform 1776"/>
            <p:cNvSpPr/>
            <p:nvPr/>
          </p:nvSpPr>
          <p:spPr bwMode="auto">
            <a:xfrm>
              <a:off x="1222376" y="3921126"/>
              <a:ext cx="212725" cy="114300"/>
            </a:xfrm>
            <a:custGeom>
              <a:avLst/>
              <a:gdLst>
                <a:gd name="T0" fmla="*/ 381 w 398"/>
                <a:gd name="T1" fmla="*/ 173 h 215"/>
                <a:gd name="T2" fmla="*/ 356 w 398"/>
                <a:gd name="T3" fmla="*/ 131 h 215"/>
                <a:gd name="T4" fmla="*/ 375 w 398"/>
                <a:gd name="T5" fmla="*/ 100 h 215"/>
                <a:gd name="T6" fmla="*/ 326 w 398"/>
                <a:gd name="T7" fmla="*/ 89 h 215"/>
                <a:gd name="T8" fmla="*/ 227 w 398"/>
                <a:gd name="T9" fmla="*/ 42 h 215"/>
                <a:gd name="T10" fmla="*/ 216 w 398"/>
                <a:gd name="T11" fmla="*/ 0 h 215"/>
                <a:gd name="T12" fmla="*/ 181 w 398"/>
                <a:gd name="T13" fmla="*/ 35 h 215"/>
                <a:gd name="T14" fmla="*/ 71 w 398"/>
                <a:gd name="T15" fmla="*/ 63 h 215"/>
                <a:gd name="T16" fmla="*/ 0 w 398"/>
                <a:gd name="T17" fmla="*/ 135 h 215"/>
                <a:gd name="T18" fmla="*/ 53 w 398"/>
                <a:gd name="T19" fmla="*/ 71 h 215"/>
                <a:gd name="T20" fmla="*/ 87 w 398"/>
                <a:gd name="T21" fmla="*/ 77 h 215"/>
                <a:gd name="T22" fmla="*/ 106 w 398"/>
                <a:gd name="T23" fmla="*/ 76 h 215"/>
                <a:gd name="T24" fmla="*/ 89 w 398"/>
                <a:gd name="T25" fmla="*/ 75 h 215"/>
                <a:gd name="T26" fmla="*/ 75 w 398"/>
                <a:gd name="T27" fmla="*/ 64 h 215"/>
                <a:gd name="T28" fmla="*/ 125 w 398"/>
                <a:gd name="T29" fmla="*/ 47 h 215"/>
                <a:gd name="T30" fmla="*/ 220 w 398"/>
                <a:gd name="T31" fmla="*/ 7 h 215"/>
                <a:gd name="T32" fmla="*/ 216 w 398"/>
                <a:gd name="T33" fmla="*/ 49 h 215"/>
                <a:gd name="T34" fmla="*/ 304 w 398"/>
                <a:gd name="T35" fmla="*/ 71 h 215"/>
                <a:gd name="T36" fmla="*/ 369 w 398"/>
                <a:gd name="T37" fmla="*/ 112 h 215"/>
                <a:gd name="T38" fmla="*/ 339 w 398"/>
                <a:gd name="T39" fmla="*/ 128 h 215"/>
                <a:gd name="T40" fmla="*/ 374 w 398"/>
                <a:gd name="T41" fmla="*/ 162 h 215"/>
                <a:gd name="T42" fmla="*/ 398 w 398"/>
                <a:gd name="T43" fmla="*/ 212 h 215"/>
                <a:gd name="T44" fmla="*/ 381 w 398"/>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8" h="215">
                  <a:moveTo>
                    <a:pt x="381" y="173"/>
                  </a:moveTo>
                  <a:cubicBezTo>
                    <a:pt x="376" y="144"/>
                    <a:pt x="356" y="131"/>
                    <a:pt x="356" y="131"/>
                  </a:cubicBezTo>
                  <a:cubicBezTo>
                    <a:pt x="374" y="125"/>
                    <a:pt x="375" y="100"/>
                    <a:pt x="375" y="100"/>
                  </a:cubicBezTo>
                  <a:cubicBezTo>
                    <a:pt x="371" y="116"/>
                    <a:pt x="344" y="118"/>
                    <a:pt x="326" y="89"/>
                  </a:cubicBezTo>
                  <a:cubicBezTo>
                    <a:pt x="308" y="60"/>
                    <a:pt x="267" y="42"/>
                    <a:pt x="227" y="42"/>
                  </a:cubicBezTo>
                  <a:cubicBezTo>
                    <a:pt x="250" y="12"/>
                    <a:pt x="216" y="0"/>
                    <a:pt x="216" y="0"/>
                  </a:cubicBezTo>
                  <a:cubicBezTo>
                    <a:pt x="216" y="29"/>
                    <a:pt x="181" y="35"/>
                    <a:pt x="181" y="35"/>
                  </a:cubicBezTo>
                  <a:cubicBezTo>
                    <a:pt x="181" y="35"/>
                    <a:pt x="96" y="38"/>
                    <a:pt x="71" y="63"/>
                  </a:cubicBezTo>
                  <a:cubicBezTo>
                    <a:pt x="27" y="63"/>
                    <a:pt x="7" y="89"/>
                    <a:pt x="0" y="135"/>
                  </a:cubicBezTo>
                  <a:cubicBezTo>
                    <a:pt x="1" y="132"/>
                    <a:pt x="16" y="79"/>
                    <a:pt x="53" y="71"/>
                  </a:cubicBezTo>
                  <a:cubicBezTo>
                    <a:pt x="65" y="69"/>
                    <a:pt x="74" y="68"/>
                    <a:pt x="87" y="77"/>
                  </a:cubicBezTo>
                  <a:cubicBezTo>
                    <a:pt x="99" y="86"/>
                    <a:pt x="106" y="81"/>
                    <a:pt x="106" y="76"/>
                  </a:cubicBezTo>
                  <a:cubicBezTo>
                    <a:pt x="106" y="76"/>
                    <a:pt x="98" y="84"/>
                    <a:pt x="89" y="75"/>
                  </a:cubicBezTo>
                  <a:cubicBezTo>
                    <a:pt x="79" y="66"/>
                    <a:pt x="75" y="64"/>
                    <a:pt x="75" y="64"/>
                  </a:cubicBezTo>
                  <a:cubicBezTo>
                    <a:pt x="75" y="64"/>
                    <a:pt x="92" y="52"/>
                    <a:pt x="125" y="47"/>
                  </a:cubicBezTo>
                  <a:cubicBezTo>
                    <a:pt x="159" y="42"/>
                    <a:pt x="222" y="43"/>
                    <a:pt x="220" y="7"/>
                  </a:cubicBezTo>
                  <a:cubicBezTo>
                    <a:pt x="234" y="17"/>
                    <a:pt x="232" y="34"/>
                    <a:pt x="216" y="49"/>
                  </a:cubicBezTo>
                  <a:cubicBezTo>
                    <a:pt x="234" y="46"/>
                    <a:pt x="286" y="51"/>
                    <a:pt x="304" y="71"/>
                  </a:cubicBezTo>
                  <a:cubicBezTo>
                    <a:pt x="322" y="90"/>
                    <a:pt x="353" y="131"/>
                    <a:pt x="369" y="112"/>
                  </a:cubicBezTo>
                  <a:cubicBezTo>
                    <a:pt x="369" y="126"/>
                    <a:pt x="351" y="130"/>
                    <a:pt x="339" y="128"/>
                  </a:cubicBezTo>
                  <a:cubicBezTo>
                    <a:pt x="339" y="128"/>
                    <a:pt x="366" y="136"/>
                    <a:pt x="374" y="162"/>
                  </a:cubicBezTo>
                  <a:cubicBezTo>
                    <a:pt x="382" y="188"/>
                    <a:pt x="382" y="215"/>
                    <a:pt x="398" y="212"/>
                  </a:cubicBezTo>
                  <a:cubicBezTo>
                    <a:pt x="392" y="212"/>
                    <a:pt x="385" y="201"/>
                    <a:pt x="381"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2" name="Freeform 1777"/>
            <p:cNvSpPr/>
            <p:nvPr/>
          </p:nvSpPr>
          <p:spPr bwMode="auto">
            <a:xfrm>
              <a:off x="1393826" y="4008439"/>
              <a:ext cx="19050"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30"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3" name="Freeform 1778"/>
            <p:cNvSpPr/>
            <p:nvPr/>
          </p:nvSpPr>
          <p:spPr bwMode="auto">
            <a:xfrm>
              <a:off x="1235076" y="4027489"/>
              <a:ext cx="171450" cy="133350"/>
            </a:xfrm>
            <a:custGeom>
              <a:avLst/>
              <a:gdLst>
                <a:gd name="T0" fmla="*/ 300 w 319"/>
                <a:gd name="T1" fmla="*/ 41 h 249"/>
                <a:gd name="T2" fmla="*/ 305 w 319"/>
                <a:gd name="T3" fmla="*/ 69 h 249"/>
                <a:gd name="T4" fmla="*/ 278 w 319"/>
                <a:gd name="T5" fmla="*/ 42 h 249"/>
                <a:gd name="T6" fmla="*/ 235 w 319"/>
                <a:gd name="T7" fmla="*/ 11 h 249"/>
                <a:gd name="T8" fmla="*/ 248 w 319"/>
                <a:gd name="T9" fmla="*/ 31 h 249"/>
                <a:gd name="T10" fmla="*/ 190 w 319"/>
                <a:gd name="T11" fmla="*/ 0 h 249"/>
                <a:gd name="T12" fmla="*/ 185 w 319"/>
                <a:gd name="T13" fmla="*/ 29 h 249"/>
                <a:gd name="T14" fmla="*/ 180 w 319"/>
                <a:gd name="T15" fmla="*/ 60 h 249"/>
                <a:gd name="T16" fmla="*/ 162 w 319"/>
                <a:gd name="T17" fmla="*/ 42 h 249"/>
                <a:gd name="T18" fmla="*/ 132 w 319"/>
                <a:gd name="T19" fmla="*/ 23 h 249"/>
                <a:gd name="T20" fmla="*/ 103 w 319"/>
                <a:gd name="T21" fmla="*/ 4 h 249"/>
                <a:gd name="T22" fmla="*/ 130 w 319"/>
                <a:gd name="T23" fmla="*/ 33 h 249"/>
                <a:gd name="T24" fmla="*/ 79 w 319"/>
                <a:gd name="T25" fmla="*/ 12 h 249"/>
                <a:gd name="T26" fmla="*/ 108 w 319"/>
                <a:gd name="T27" fmla="*/ 55 h 249"/>
                <a:gd name="T28" fmla="*/ 33 w 319"/>
                <a:gd name="T29" fmla="*/ 16 h 249"/>
                <a:gd name="T30" fmla="*/ 14 w 319"/>
                <a:gd name="T31" fmla="*/ 66 h 249"/>
                <a:gd name="T32" fmla="*/ 5 w 319"/>
                <a:gd name="T33" fmla="*/ 70 h 249"/>
                <a:gd name="T34" fmla="*/ 5 w 319"/>
                <a:gd name="T35" fmla="*/ 155 h 249"/>
                <a:gd name="T36" fmla="*/ 161 w 319"/>
                <a:gd name="T37" fmla="*/ 249 h 249"/>
                <a:gd name="T38" fmla="*/ 319 w 319"/>
                <a:gd name="T39" fmla="*/ 174 h 249"/>
                <a:gd name="T40" fmla="*/ 319 w 319"/>
                <a:gd name="T41" fmla="*/ 64 h 249"/>
                <a:gd name="T42" fmla="*/ 300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300" y="41"/>
                  </a:moveTo>
                  <a:cubicBezTo>
                    <a:pt x="300" y="41"/>
                    <a:pt x="308" y="57"/>
                    <a:pt x="305" y="69"/>
                  </a:cubicBezTo>
                  <a:cubicBezTo>
                    <a:pt x="305" y="69"/>
                    <a:pt x="299" y="55"/>
                    <a:pt x="278" y="42"/>
                  </a:cubicBezTo>
                  <a:cubicBezTo>
                    <a:pt x="257" y="29"/>
                    <a:pt x="242" y="22"/>
                    <a:pt x="235" y="11"/>
                  </a:cubicBezTo>
                  <a:cubicBezTo>
                    <a:pt x="235" y="11"/>
                    <a:pt x="236" y="26"/>
                    <a:pt x="248" y="31"/>
                  </a:cubicBezTo>
                  <a:cubicBezTo>
                    <a:pt x="248" y="31"/>
                    <a:pt x="207" y="41"/>
                    <a:pt x="190" y="0"/>
                  </a:cubicBezTo>
                  <a:cubicBezTo>
                    <a:pt x="190" y="0"/>
                    <a:pt x="191" y="17"/>
                    <a:pt x="185" y="29"/>
                  </a:cubicBezTo>
                  <a:cubicBezTo>
                    <a:pt x="178" y="40"/>
                    <a:pt x="172" y="52"/>
                    <a:pt x="180" y="60"/>
                  </a:cubicBezTo>
                  <a:cubicBezTo>
                    <a:pt x="180" y="60"/>
                    <a:pt x="169" y="58"/>
                    <a:pt x="162" y="42"/>
                  </a:cubicBezTo>
                  <a:cubicBezTo>
                    <a:pt x="154" y="25"/>
                    <a:pt x="142" y="26"/>
                    <a:pt x="132" y="23"/>
                  </a:cubicBezTo>
                  <a:cubicBezTo>
                    <a:pt x="121" y="21"/>
                    <a:pt x="105" y="20"/>
                    <a:pt x="103" y="4"/>
                  </a:cubicBezTo>
                  <a:cubicBezTo>
                    <a:pt x="103" y="4"/>
                    <a:pt x="98" y="25"/>
                    <a:pt x="130" y="33"/>
                  </a:cubicBezTo>
                  <a:cubicBezTo>
                    <a:pt x="130" y="33"/>
                    <a:pt x="97" y="45"/>
                    <a:pt x="79" y="12"/>
                  </a:cubicBezTo>
                  <a:cubicBezTo>
                    <a:pt x="79" y="12"/>
                    <a:pt x="81" y="46"/>
                    <a:pt x="108" y="55"/>
                  </a:cubicBezTo>
                  <a:cubicBezTo>
                    <a:pt x="108" y="55"/>
                    <a:pt x="53" y="53"/>
                    <a:pt x="33" y="16"/>
                  </a:cubicBezTo>
                  <a:cubicBezTo>
                    <a:pt x="33" y="16"/>
                    <a:pt x="44" y="50"/>
                    <a:pt x="14" y="66"/>
                  </a:cubicBezTo>
                  <a:cubicBezTo>
                    <a:pt x="11" y="67"/>
                    <a:pt x="8" y="69"/>
                    <a:pt x="5" y="70"/>
                  </a:cubicBezTo>
                  <a:cubicBezTo>
                    <a:pt x="5" y="155"/>
                    <a:pt x="5" y="155"/>
                    <a:pt x="5" y="155"/>
                  </a:cubicBezTo>
                  <a:cubicBezTo>
                    <a:pt x="5" y="175"/>
                    <a:pt x="0" y="249"/>
                    <a:pt x="161" y="249"/>
                  </a:cubicBezTo>
                  <a:cubicBezTo>
                    <a:pt x="241" y="249"/>
                    <a:pt x="319" y="231"/>
                    <a:pt x="319" y="174"/>
                  </a:cubicBezTo>
                  <a:cubicBezTo>
                    <a:pt x="319" y="64"/>
                    <a:pt x="319" y="64"/>
                    <a:pt x="319" y="64"/>
                  </a:cubicBezTo>
                  <a:cubicBezTo>
                    <a:pt x="315" y="55"/>
                    <a:pt x="313" y="46"/>
                    <a:pt x="300"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4" name="Freeform 1779"/>
            <p:cNvSpPr/>
            <p:nvPr/>
          </p:nvSpPr>
          <p:spPr bwMode="auto">
            <a:xfrm>
              <a:off x="1309688" y="4092576"/>
              <a:ext cx="26988" cy="11113"/>
            </a:xfrm>
            <a:custGeom>
              <a:avLst/>
              <a:gdLst>
                <a:gd name="T0" fmla="*/ 47 w 51"/>
                <a:gd name="T1" fmla="*/ 21 h 23"/>
                <a:gd name="T2" fmla="*/ 42 w 51"/>
                <a:gd name="T3" fmla="*/ 11 h 23"/>
                <a:gd name="T4" fmla="*/ 26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6 w 51"/>
                <a:gd name="T21" fmla="*/ 10 h 23"/>
                <a:gd name="T22" fmla="*/ 26 w 51"/>
                <a:gd name="T23" fmla="*/ 0 h 23"/>
                <a:gd name="T24" fmla="*/ 45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2" y="11"/>
                  </a:cubicBezTo>
                  <a:cubicBezTo>
                    <a:pt x="39" y="7"/>
                    <a:pt x="34" y="4"/>
                    <a:pt x="26"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6" y="10"/>
                  </a:cubicBezTo>
                  <a:cubicBezTo>
                    <a:pt x="11" y="5"/>
                    <a:pt x="17" y="0"/>
                    <a:pt x="26" y="0"/>
                  </a:cubicBezTo>
                  <a:cubicBezTo>
                    <a:pt x="35" y="0"/>
                    <a:pt x="42" y="4"/>
                    <a:pt x="45" y="9"/>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5" name="Freeform 1780"/>
            <p:cNvSpPr/>
            <p:nvPr/>
          </p:nvSpPr>
          <p:spPr bwMode="auto">
            <a:xfrm>
              <a:off x="1262063" y="4073526"/>
              <a:ext cx="20638" cy="15875"/>
            </a:xfrm>
            <a:custGeom>
              <a:avLst/>
              <a:gdLst>
                <a:gd name="T0" fmla="*/ 2 w 40"/>
                <a:gd name="T1" fmla="*/ 28 h 28"/>
                <a:gd name="T2" fmla="*/ 0 w 40"/>
                <a:gd name="T3" fmla="*/ 26 h 28"/>
                <a:gd name="T4" fmla="*/ 8 w 40"/>
                <a:gd name="T5" fmla="*/ 4 h 28"/>
                <a:gd name="T6" fmla="*/ 18 w 40"/>
                <a:gd name="T7" fmla="*/ 0 h 28"/>
                <a:gd name="T8" fmla="*/ 36 w 40"/>
                <a:gd name="T9" fmla="*/ 12 h 28"/>
                <a:gd name="T10" fmla="*/ 40 w 40"/>
                <a:gd name="T11" fmla="*/ 24 h 28"/>
                <a:gd name="T12" fmla="*/ 39 w 40"/>
                <a:gd name="T13" fmla="*/ 26 h 28"/>
                <a:gd name="T14" fmla="*/ 37 w 40"/>
                <a:gd name="T15" fmla="*/ 24 h 28"/>
                <a:gd name="T16" fmla="*/ 36 w 40"/>
                <a:gd name="T17" fmla="*/ 21 h 28"/>
                <a:gd name="T18" fmla="*/ 32 w 40"/>
                <a:gd name="T19" fmla="*/ 14 h 28"/>
                <a:gd name="T20" fmla="*/ 18 w 40"/>
                <a:gd name="T21" fmla="*/ 3 h 28"/>
                <a:gd name="T22" fmla="*/ 8 w 40"/>
                <a:gd name="T23" fmla="*/ 10 h 28"/>
                <a:gd name="T24" fmla="*/ 4 w 40"/>
                <a:gd name="T25" fmla="*/ 23 h 28"/>
                <a:gd name="T26" fmla="*/ 3 w 40"/>
                <a:gd name="T27" fmla="*/ 26 h 28"/>
                <a:gd name="T28" fmla="*/ 3 w 40"/>
                <a:gd name="T29" fmla="*/ 26 h 28"/>
                <a:gd name="T30" fmla="*/ 2 w 40"/>
                <a:gd name="T31" fmla="*/ 28 h 28"/>
                <a:gd name="T32" fmla="*/ 2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2" y="28"/>
                  </a:moveTo>
                  <a:cubicBezTo>
                    <a:pt x="1" y="28"/>
                    <a:pt x="0" y="27"/>
                    <a:pt x="0" y="26"/>
                  </a:cubicBezTo>
                  <a:cubicBezTo>
                    <a:pt x="0" y="26"/>
                    <a:pt x="1" y="12"/>
                    <a:pt x="8" y="4"/>
                  </a:cubicBezTo>
                  <a:cubicBezTo>
                    <a:pt x="11" y="2"/>
                    <a:pt x="14" y="0"/>
                    <a:pt x="18" y="0"/>
                  </a:cubicBezTo>
                  <a:cubicBezTo>
                    <a:pt x="27" y="0"/>
                    <a:pt x="32" y="6"/>
                    <a:pt x="36" y="12"/>
                  </a:cubicBezTo>
                  <a:cubicBezTo>
                    <a:pt x="39" y="18"/>
                    <a:pt x="40" y="23"/>
                    <a:pt x="40" y="24"/>
                  </a:cubicBezTo>
                  <a:cubicBezTo>
                    <a:pt x="40" y="25"/>
                    <a:pt x="40" y="26"/>
                    <a:pt x="39" y="26"/>
                  </a:cubicBezTo>
                  <a:cubicBezTo>
                    <a:pt x="38" y="26"/>
                    <a:pt x="37" y="25"/>
                    <a:pt x="37" y="24"/>
                  </a:cubicBezTo>
                  <a:cubicBezTo>
                    <a:pt x="37" y="24"/>
                    <a:pt x="36" y="23"/>
                    <a:pt x="36" y="21"/>
                  </a:cubicBezTo>
                  <a:cubicBezTo>
                    <a:pt x="35" y="19"/>
                    <a:pt x="34" y="16"/>
                    <a:pt x="32" y="14"/>
                  </a:cubicBezTo>
                  <a:cubicBezTo>
                    <a:pt x="29" y="8"/>
                    <a:pt x="25" y="3"/>
                    <a:pt x="18" y="3"/>
                  </a:cubicBezTo>
                  <a:cubicBezTo>
                    <a:pt x="14" y="3"/>
                    <a:pt x="10" y="6"/>
                    <a:pt x="8" y="10"/>
                  </a:cubicBezTo>
                  <a:cubicBezTo>
                    <a:pt x="6" y="14"/>
                    <a:pt x="4" y="19"/>
                    <a:pt x="4" y="23"/>
                  </a:cubicBezTo>
                  <a:cubicBezTo>
                    <a:pt x="4" y="25"/>
                    <a:pt x="3" y="26"/>
                    <a:pt x="3" y="26"/>
                  </a:cubicBezTo>
                  <a:cubicBezTo>
                    <a:pt x="3" y="26"/>
                    <a:pt x="3" y="26"/>
                    <a:pt x="3" y="26"/>
                  </a:cubicBezTo>
                  <a:cubicBezTo>
                    <a:pt x="3"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6" name="Freeform 1781"/>
            <p:cNvSpPr/>
            <p:nvPr/>
          </p:nvSpPr>
          <p:spPr bwMode="auto">
            <a:xfrm>
              <a:off x="1352551" y="4073526"/>
              <a:ext cx="22225" cy="15875"/>
            </a:xfrm>
            <a:custGeom>
              <a:avLst/>
              <a:gdLst>
                <a:gd name="T0" fmla="*/ 2 w 40"/>
                <a:gd name="T1" fmla="*/ 28 h 28"/>
                <a:gd name="T2" fmla="*/ 0 w 40"/>
                <a:gd name="T3" fmla="*/ 26 h 28"/>
                <a:gd name="T4" fmla="*/ 8 w 40"/>
                <a:gd name="T5" fmla="*/ 4 h 28"/>
                <a:gd name="T6" fmla="*/ 19 w 40"/>
                <a:gd name="T7" fmla="*/ 0 h 28"/>
                <a:gd name="T8" fmla="*/ 36 w 40"/>
                <a:gd name="T9" fmla="*/ 12 h 28"/>
                <a:gd name="T10" fmla="*/ 40 w 40"/>
                <a:gd name="T11" fmla="*/ 24 h 28"/>
                <a:gd name="T12" fmla="*/ 39 w 40"/>
                <a:gd name="T13" fmla="*/ 26 h 28"/>
                <a:gd name="T14" fmla="*/ 37 w 40"/>
                <a:gd name="T15" fmla="*/ 24 h 28"/>
                <a:gd name="T16" fmla="*/ 36 w 40"/>
                <a:gd name="T17" fmla="*/ 21 h 28"/>
                <a:gd name="T18" fmla="*/ 33 w 40"/>
                <a:gd name="T19" fmla="*/ 14 h 28"/>
                <a:gd name="T20" fmla="*/ 19 w 40"/>
                <a:gd name="T21" fmla="*/ 3 h 28"/>
                <a:gd name="T22" fmla="*/ 8 w 40"/>
                <a:gd name="T23" fmla="*/ 10 h 28"/>
                <a:gd name="T24" fmla="*/ 4 w 40"/>
                <a:gd name="T25" fmla="*/ 23 h 28"/>
                <a:gd name="T26" fmla="*/ 4 w 40"/>
                <a:gd name="T27" fmla="*/ 26 h 28"/>
                <a:gd name="T28" fmla="*/ 4 w 40"/>
                <a:gd name="T29" fmla="*/ 26 h 28"/>
                <a:gd name="T30" fmla="*/ 2 w 40"/>
                <a:gd name="T31" fmla="*/ 28 h 28"/>
                <a:gd name="T32" fmla="*/ 2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2" y="28"/>
                  </a:moveTo>
                  <a:cubicBezTo>
                    <a:pt x="1" y="28"/>
                    <a:pt x="0" y="27"/>
                    <a:pt x="0" y="26"/>
                  </a:cubicBezTo>
                  <a:cubicBezTo>
                    <a:pt x="0" y="26"/>
                    <a:pt x="1" y="12"/>
                    <a:pt x="8" y="4"/>
                  </a:cubicBezTo>
                  <a:cubicBezTo>
                    <a:pt x="11" y="2"/>
                    <a:pt x="14" y="0"/>
                    <a:pt x="19" y="0"/>
                  </a:cubicBezTo>
                  <a:cubicBezTo>
                    <a:pt x="27" y="0"/>
                    <a:pt x="33" y="6"/>
                    <a:pt x="36" y="12"/>
                  </a:cubicBezTo>
                  <a:cubicBezTo>
                    <a:pt x="39" y="18"/>
                    <a:pt x="40" y="23"/>
                    <a:pt x="40" y="24"/>
                  </a:cubicBezTo>
                  <a:cubicBezTo>
                    <a:pt x="40" y="25"/>
                    <a:pt x="40" y="26"/>
                    <a:pt x="39" y="26"/>
                  </a:cubicBezTo>
                  <a:cubicBezTo>
                    <a:pt x="38" y="26"/>
                    <a:pt x="37" y="25"/>
                    <a:pt x="37" y="24"/>
                  </a:cubicBezTo>
                  <a:cubicBezTo>
                    <a:pt x="37" y="24"/>
                    <a:pt x="36" y="23"/>
                    <a:pt x="36" y="21"/>
                  </a:cubicBezTo>
                  <a:cubicBezTo>
                    <a:pt x="35" y="19"/>
                    <a:pt x="34" y="16"/>
                    <a:pt x="33" y="14"/>
                  </a:cubicBezTo>
                  <a:cubicBezTo>
                    <a:pt x="30" y="8"/>
                    <a:pt x="25" y="3"/>
                    <a:pt x="19" y="3"/>
                  </a:cubicBezTo>
                  <a:cubicBezTo>
                    <a:pt x="14" y="3"/>
                    <a:pt x="11" y="6"/>
                    <a:pt x="8" y="10"/>
                  </a:cubicBezTo>
                  <a:cubicBezTo>
                    <a:pt x="6" y="14"/>
                    <a:pt x="5" y="19"/>
                    <a:pt x="4" y="23"/>
                  </a:cubicBezTo>
                  <a:cubicBezTo>
                    <a:pt x="4" y="25"/>
                    <a:pt x="4" y="26"/>
                    <a:pt x="4" y="26"/>
                  </a:cubicBezTo>
                  <a:cubicBezTo>
                    <a:pt x="4" y="26"/>
                    <a:pt x="4" y="26"/>
                    <a:pt x="4" y="26"/>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7" name="Rectangle 1782"/>
            <p:cNvSpPr>
              <a:spLocks noChangeArrowheads="1"/>
            </p:cNvSpPr>
            <p:nvPr/>
          </p:nvSpPr>
          <p:spPr bwMode="auto">
            <a:xfrm>
              <a:off x="1233488" y="407670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58" name="Rectangle 1783"/>
            <p:cNvSpPr>
              <a:spLocks noChangeArrowheads="1"/>
            </p:cNvSpPr>
            <p:nvPr/>
          </p:nvSpPr>
          <p:spPr bwMode="auto">
            <a:xfrm>
              <a:off x="1233488" y="407670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59" name="Freeform 1784"/>
            <p:cNvSpPr>
              <a:spLocks noEditPoints="1"/>
            </p:cNvSpPr>
            <p:nvPr/>
          </p:nvSpPr>
          <p:spPr bwMode="auto">
            <a:xfrm>
              <a:off x="1265238"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0" name="Freeform 1785"/>
            <p:cNvSpPr>
              <a:spLocks noEditPoints="1"/>
            </p:cNvSpPr>
            <p:nvPr/>
          </p:nvSpPr>
          <p:spPr bwMode="auto">
            <a:xfrm>
              <a:off x="1265238"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1" name="Rectangle 1786"/>
            <p:cNvSpPr>
              <a:spLocks noChangeArrowheads="1"/>
            </p:cNvSpPr>
            <p:nvPr/>
          </p:nvSpPr>
          <p:spPr bwMode="auto">
            <a:xfrm>
              <a:off x="1395413" y="4076701"/>
              <a:ext cx="15875"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2" name="Rectangle 1787"/>
            <p:cNvSpPr>
              <a:spLocks noChangeArrowheads="1"/>
            </p:cNvSpPr>
            <p:nvPr/>
          </p:nvSpPr>
          <p:spPr bwMode="auto">
            <a:xfrm>
              <a:off x="1395413" y="4076701"/>
              <a:ext cx="1587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3" name="Freeform 1788"/>
            <p:cNvSpPr>
              <a:spLocks noEditPoints="1"/>
            </p:cNvSpPr>
            <p:nvPr/>
          </p:nvSpPr>
          <p:spPr bwMode="auto">
            <a:xfrm>
              <a:off x="1354138"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4" name="Freeform 1789"/>
            <p:cNvSpPr>
              <a:spLocks noEditPoints="1"/>
            </p:cNvSpPr>
            <p:nvPr/>
          </p:nvSpPr>
          <p:spPr bwMode="auto">
            <a:xfrm>
              <a:off x="1354138" y="406241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5" name="Freeform 1790"/>
            <p:cNvSpPr/>
            <p:nvPr/>
          </p:nvSpPr>
          <p:spPr bwMode="auto">
            <a:xfrm>
              <a:off x="1304926" y="407035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1" y="5"/>
                    <a:pt x="32" y="5"/>
                    <a:pt x="33" y="5"/>
                  </a:cubicBezTo>
                  <a:cubicBezTo>
                    <a:pt x="41" y="5"/>
                    <a:pt x="49" y="9"/>
                    <a:pt x="56" y="14"/>
                  </a:cubicBezTo>
                  <a:cubicBezTo>
                    <a:pt x="59" y="16"/>
                    <a:pt x="61"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6" name="Freeform 1791"/>
            <p:cNvSpPr>
              <a:spLocks noEditPoints="1"/>
            </p:cNvSpPr>
            <p:nvPr/>
          </p:nvSpPr>
          <p:spPr bwMode="auto">
            <a:xfrm>
              <a:off x="1339851" y="4062414"/>
              <a:ext cx="55563" cy="38100"/>
            </a:xfrm>
            <a:custGeom>
              <a:avLst/>
              <a:gdLst>
                <a:gd name="T0" fmla="*/ 57 w 103"/>
                <a:gd name="T1" fmla="*/ 33 h 69"/>
                <a:gd name="T2" fmla="*/ 38 w 103"/>
                <a:gd name="T3" fmla="*/ 69 h 69"/>
                <a:gd name="T4" fmla="*/ 45 w 103"/>
                <a:gd name="T5" fmla="*/ 69 h 69"/>
                <a:gd name="T6" fmla="*/ 60 w 103"/>
                <a:gd name="T7" fmla="*/ 39 h 69"/>
                <a:gd name="T8" fmla="*/ 58 w 103"/>
                <a:gd name="T9" fmla="*/ 34 h 69"/>
                <a:gd name="T10" fmla="*/ 57 w 103"/>
                <a:gd name="T11" fmla="*/ 33 h 69"/>
                <a:gd name="T12" fmla="*/ 86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49 w 103"/>
                <a:gd name="T25" fmla="*/ 25 h 69"/>
                <a:gd name="T26" fmla="*/ 44 w 103"/>
                <a:gd name="T27" fmla="*/ 23 h 69"/>
                <a:gd name="T28" fmla="*/ 44 w 103"/>
                <a:gd name="T29" fmla="*/ 23 h 69"/>
                <a:gd name="T30" fmla="*/ 33 w 103"/>
                <a:gd name="T31" fmla="*/ 30 h 69"/>
                <a:gd name="T32" fmla="*/ 29 w 103"/>
                <a:gd name="T33" fmla="*/ 43 h 69"/>
                <a:gd name="T34" fmla="*/ 29 w 103"/>
                <a:gd name="T35" fmla="*/ 46 h 69"/>
                <a:gd name="T36" fmla="*/ 29 w 103"/>
                <a:gd name="T37" fmla="*/ 46 h 69"/>
                <a:gd name="T38" fmla="*/ 29 w 103"/>
                <a:gd name="T39" fmla="*/ 46 h 69"/>
                <a:gd name="T40" fmla="*/ 27 w 103"/>
                <a:gd name="T41" fmla="*/ 48 h 69"/>
                <a:gd name="T42" fmla="*/ 27 w 103"/>
                <a:gd name="T43" fmla="*/ 48 h 69"/>
                <a:gd name="T44" fmla="*/ 25 w 103"/>
                <a:gd name="T45" fmla="*/ 46 h 69"/>
                <a:gd name="T46" fmla="*/ 33 w 103"/>
                <a:gd name="T47" fmla="*/ 24 h 69"/>
                <a:gd name="T48" fmla="*/ 44 w 103"/>
                <a:gd name="T49" fmla="*/ 20 h 69"/>
                <a:gd name="T50" fmla="*/ 44 w 103"/>
                <a:gd name="T51" fmla="*/ 20 h 69"/>
                <a:gd name="T52" fmla="*/ 51 w 103"/>
                <a:gd name="T53" fmla="*/ 22 h 69"/>
                <a:gd name="T54" fmla="*/ 63 w 103"/>
                <a:gd name="T55" fmla="*/ 0 h 69"/>
                <a:gd name="T56" fmla="*/ 74 w 103"/>
                <a:gd name="T57" fmla="*/ 0 h 69"/>
                <a:gd name="T58" fmla="*/ 59 w 103"/>
                <a:gd name="T59" fmla="*/ 29 h 69"/>
                <a:gd name="T60" fmla="*/ 61 w 103"/>
                <a:gd name="T61" fmla="*/ 32 h 69"/>
                <a:gd name="T62" fmla="*/ 62 w 103"/>
                <a:gd name="T63" fmla="*/ 35 h 69"/>
                <a:gd name="T64" fmla="*/ 80 w 103"/>
                <a:gd name="T65" fmla="*/ 0 h 69"/>
                <a:gd name="T66" fmla="*/ 86 w 103"/>
                <a:gd name="T67" fmla="*/ 0 h 69"/>
                <a:gd name="T68" fmla="*/ 65 w 103"/>
                <a:gd name="T69" fmla="*/ 41 h 69"/>
                <a:gd name="T70" fmla="*/ 65 w 103"/>
                <a:gd name="T71" fmla="*/ 44 h 69"/>
                <a:gd name="T72" fmla="*/ 64 w 103"/>
                <a:gd name="T73" fmla="*/ 46 h 69"/>
                <a:gd name="T74" fmla="*/ 63 w 103"/>
                <a:gd name="T75" fmla="*/ 46 h 69"/>
                <a:gd name="T76" fmla="*/ 62 w 103"/>
                <a:gd name="T77" fmla="*/ 45 h 69"/>
                <a:gd name="T78" fmla="*/ 50 w 103"/>
                <a:gd name="T79" fmla="*/ 69 h 69"/>
                <a:gd name="T80" fmla="*/ 86 w 103"/>
                <a:gd name="T81" fmla="*/ 69 h 69"/>
                <a:gd name="T82" fmla="*/ 103 w 103"/>
                <a:gd name="T83" fmla="*/ 53 h 69"/>
                <a:gd name="T84" fmla="*/ 103 w 103"/>
                <a:gd name="T85" fmla="*/ 37 h 69"/>
                <a:gd name="T86" fmla="*/ 103 w 103"/>
                <a:gd name="T87" fmla="*/ 37 h 69"/>
                <a:gd name="T88" fmla="*/ 103 w 103"/>
                <a:gd name="T89" fmla="*/ 27 h 69"/>
                <a:gd name="T90" fmla="*/ 103 w 103"/>
                <a:gd name="T91" fmla="*/ 27 h 69"/>
                <a:gd name="T92" fmla="*/ 103 w 103"/>
                <a:gd name="T93" fmla="*/ 16 h 69"/>
                <a:gd name="T94" fmla="*/ 86 w 103"/>
                <a:gd name="T9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69">
                  <a:moveTo>
                    <a:pt x="57" y="33"/>
                  </a:moveTo>
                  <a:cubicBezTo>
                    <a:pt x="38" y="69"/>
                    <a:pt x="38" y="69"/>
                    <a:pt x="38" y="69"/>
                  </a:cubicBezTo>
                  <a:cubicBezTo>
                    <a:pt x="45" y="69"/>
                    <a:pt x="45" y="69"/>
                    <a:pt x="45" y="69"/>
                  </a:cubicBezTo>
                  <a:cubicBezTo>
                    <a:pt x="60" y="39"/>
                    <a:pt x="60" y="39"/>
                    <a:pt x="60" y="39"/>
                  </a:cubicBezTo>
                  <a:cubicBezTo>
                    <a:pt x="59" y="37"/>
                    <a:pt x="59" y="35"/>
                    <a:pt x="58" y="34"/>
                  </a:cubicBezTo>
                  <a:cubicBezTo>
                    <a:pt x="57" y="33"/>
                    <a:pt x="57" y="33"/>
                    <a:pt x="57" y="33"/>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27" y="69"/>
                    <a:pt x="27" y="69"/>
                    <a:pt x="27" y="69"/>
                  </a:cubicBezTo>
                  <a:cubicBezTo>
                    <a:pt x="49" y="25"/>
                    <a:pt x="49" y="25"/>
                    <a:pt x="49" y="25"/>
                  </a:cubicBezTo>
                  <a:cubicBezTo>
                    <a:pt x="48" y="24"/>
                    <a:pt x="46" y="23"/>
                    <a:pt x="44" y="23"/>
                  </a:cubicBezTo>
                  <a:cubicBezTo>
                    <a:pt x="44" y="23"/>
                    <a:pt x="44" y="23"/>
                    <a:pt x="44" y="23"/>
                  </a:cubicBezTo>
                  <a:cubicBezTo>
                    <a:pt x="39" y="23"/>
                    <a:pt x="36" y="26"/>
                    <a:pt x="33" y="30"/>
                  </a:cubicBezTo>
                  <a:cubicBezTo>
                    <a:pt x="31" y="34"/>
                    <a:pt x="30" y="39"/>
                    <a:pt x="29" y="43"/>
                  </a:cubicBezTo>
                  <a:cubicBezTo>
                    <a:pt x="29" y="45"/>
                    <a:pt x="29" y="46"/>
                    <a:pt x="29" y="46"/>
                  </a:cubicBezTo>
                  <a:cubicBezTo>
                    <a:pt x="29" y="46"/>
                    <a:pt x="29" y="46"/>
                    <a:pt x="29" y="46"/>
                  </a:cubicBezTo>
                  <a:cubicBezTo>
                    <a:pt x="29" y="46"/>
                    <a:pt x="29" y="46"/>
                    <a:pt x="29" y="46"/>
                  </a:cubicBezTo>
                  <a:cubicBezTo>
                    <a:pt x="29" y="47"/>
                    <a:pt x="28" y="48"/>
                    <a:pt x="27" y="48"/>
                  </a:cubicBezTo>
                  <a:cubicBezTo>
                    <a:pt x="27" y="48"/>
                    <a:pt x="27" y="48"/>
                    <a:pt x="27" y="48"/>
                  </a:cubicBezTo>
                  <a:cubicBezTo>
                    <a:pt x="26" y="48"/>
                    <a:pt x="25" y="47"/>
                    <a:pt x="25" y="46"/>
                  </a:cubicBezTo>
                  <a:cubicBezTo>
                    <a:pt x="25" y="46"/>
                    <a:pt x="26" y="32"/>
                    <a:pt x="33" y="24"/>
                  </a:cubicBezTo>
                  <a:cubicBezTo>
                    <a:pt x="36" y="22"/>
                    <a:pt x="39" y="20"/>
                    <a:pt x="44" y="20"/>
                  </a:cubicBezTo>
                  <a:cubicBezTo>
                    <a:pt x="44" y="20"/>
                    <a:pt x="44" y="20"/>
                    <a:pt x="44" y="20"/>
                  </a:cubicBezTo>
                  <a:cubicBezTo>
                    <a:pt x="46" y="20"/>
                    <a:pt x="49" y="21"/>
                    <a:pt x="51" y="22"/>
                  </a:cubicBezTo>
                  <a:cubicBezTo>
                    <a:pt x="63" y="0"/>
                    <a:pt x="63" y="0"/>
                    <a:pt x="63" y="0"/>
                  </a:cubicBezTo>
                  <a:cubicBezTo>
                    <a:pt x="74" y="0"/>
                    <a:pt x="74" y="0"/>
                    <a:pt x="74" y="0"/>
                  </a:cubicBezTo>
                  <a:cubicBezTo>
                    <a:pt x="59" y="29"/>
                    <a:pt x="59" y="29"/>
                    <a:pt x="59" y="29"/>
                  </a:cubicBezTo>
                  <a:cubicBezTo>
                    <a:pt x="60" y="30"/>
                    <a:pt x="60" y="31"/>
                    <a:pt x="61" y="32"/>
                  </a:cubicBezTo>
                  <a:cubicBezTo>
                    <a:pt x="61" y="33"/>
                    <a:pt x="62" y="34"/>
                    <a:pt x="62" y="35"/>
                  </a:cubicBezTo>
                  <a:cubicBezTo>
                    <a:pt x="80" y="0"/>
                    <a:pt x="80" y="0"/>
                    <a:pt x="80" y="0"/>
                  </a:cubicBezTo>
                  <a:cubicBezTo>
                    <a:pt x="86" y="0"/>
                    <a:pt x="86" y="0"/>
                    <a:pt x="86" y="0"/>
                  </a:cubicBezTo>
                  <a:cubicBezTo>
                    <a:pt x="65" y="41"/>
                    <a:pt x="65" y="41"/>
                    <a:pt x="65" y="41"/>
                  </a:cubicBezTo>
                  <a:cubicBezTo>
                    <a:pt x="65" y="43"/>
                    <a:pt x="65" y="44"/>
                    <a:pt x="65" y="44"/>
                  </a:cubicBezTo>
                  <a:cubicBezTo>
                    <a:pt x="65" y="45"/>
                    <a:pt x="65" y="46"/>
                    <a:pt x="64" y="46"/>
                  </a:cubicBezTo>
                  <a:cubicBezTo>
                    <a:pt x="64" y="46"/>
                    <a:pt x="64" y="46"/>
                    <a:pt x="63" y="46"/>
                  </a:cubicBezTo>
                  <a:cubicBezTo>
                    <a:pt x="63" y="46"/>
                    <a:pt x="63" y="46"/>
                    <a:pt x="62" y="45"/>
                  </a:cubicBezTo>
                  <a:cubicBezTo>
                    <a:pt x="50" y="69"/>
                    <a:pt x="50" y="69"/>
                    <a:pt x="50" y="69"/>
                  </a:cubicBezTo>
                  <a:cubicBezTo>
                    <a:pt x="86" y="69"/>
                    <a:pt x="86" y="69"/>
                    <a:pt x="86" y="69"/>
                  </a:cubicBezTo>
                  <a:cubicBezTo>
                    <a:pt x="95" y="69"/>
                    <a:pt x="103" y="61"/>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7" name="Freeform 1792"/>
            <p:cNvSpPr>
              <a:spLocks noEditPoints="1"/>
            </p:cNvSpPr>
            <p:nvPr/>
          </p:nvSpPr>
          <p:spPr bwMode="auto">
            <a:xfrm>
              <a:off x="1352551" y="4073526"/>
              <a:ext cx="22225" cy="15875"/>
            </a:xfrm>
            <a:custGeom>
              <a:avLst/>
              <a:gdLst>
                <a:gd name="T0" fmla="*/ 40 w 40"/>
                <a:gd name="T1" fmla="*/ 21 h 28"/>
                <a:gd name="T2" fmla="*/ 37 w 40"/>
                <a:gd name="T3" fmla="*/ 25 h 28"/>
                <a:gd name="T4" fmla="*/ 38 w 40"/>
                <a:gd name="T5" fmla="*/ 26 h 28"/>
                <a:gd name="T6" fmla="*/ 39 w 40"/>
                <a:gd name="T7" fmla="*/ 26 h 28"/>
                <a:gd name="T8" fmla="*/ 40 w 40"/>
                <a:gd name="T9" fmla="*/ 24 h 28"/>
                <a:gd name="T10" fmla="*/ 40 w 40"/>
                <a:gd name="T11" fmla="*/ 21 h 28"/>
                <a:gd name="T12" fmla="*/ 34 w 40"/>
                <a:gd name="T13" fmla="*/ 9 h 28"/>
                <a:gd name="T14" fmla="*/ 32 w 40"/>
                <a:gd name="T15" fmla="*/ 13 h 28"/>
                <a:gd name="T16" fmla="*/ 33 w 40"/>
                <a:gd name="T17" fmla="*/ 14 h 28"/>
                <a:gd name="T18" fmla="*/ 35 w 40"/>
                <a:gd name="T19" fmla="*/ 19 h 28"/>
                <a:gd name="T20" fmla="*/ 37 w 40"/>
                <a:gd name="T21" fmla="*/ 15 h 28"/>
                <a:gd name="T22" fmla="*/ 36 w 40"/>
                <a:gd name="T23" fmla="*/ 12 h 28"/>
                <a:gd name="T24" fmla="*/ 34 w 40"/>
                <a:gd name="T25" fmla="*/ 9 h 28"/>
                <a:gd name="T26" fmla="*/ 19 w 40"/>
                <a:gd name="T27" fmla="*/ 0 h 28"/>
                <a:gd name="T28" fmla="*/ 8 w 40"/>
                <a:gd name="T29" fmla="*/ 4 h 28"/>
                <a:gd name="T30" fmla="*/ 0 w 40"/>
                <a:gd name="T31" fmla="*/ 26 h 28"/>
                <a:gd name="T32" fmla="*/ 2 w 40"/>
                <a:gd name="T33" fmla="*/ 28 h 28"/>
                <a:gd name="T34" fmla="*/ 2 w 40"/>
                <a:gd name="T35" fmla="*/ 28 h 28"/>
                <a:gd name="T36" fmla="*/ 4 w 40"/>
                <a:gd name="T37" fmla="*/ 26 h 28"/>
                <a:gd name="T38" fmla="*/ 4 w 40"/>
                <a:gd name="T39" fmla="*/ 26 h 28"/>
                <a:gd name="T40" fmla="*/ 4 w 40"/>
                <a:gd name="T41" fmla="*/ 23 h 28"/>
                <a:gd name="T42" fmla="*/ 8 w 40"/>
                <a:gd name="T43" fmla="*/ 10 h 28"/>
                <a:gd name="T44" fmla="*/ 19 w 40"/>
                <a:gd name="T45" fmla="*/ 3 h 28"/>
                <a:gd name="T46" fmla="*/ 19 w 40"/>
                <a:gd name="T47" fmla="*/ 3 h 28"/>
                <a:gd name="T48" fmla="*/ 24 w 40"/>
                <a:gd name="T49" fmla="*/ 5 h 28"/>
                <a:gd name="T50" fmla="*/ 26 w 40"/>
                <a:gd name="T51" fmla="*/ 2 h 28"/>
                <a:gd name="T52" fmla="*/ 19 w 40"/>
                <a:gd name="T53" fmla="*/ 0 h 28"/>
                <a:gd name="T54" fmla="*/ 19 w 40"/>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8">
                  <a:moveTo>
                    <a:pt x="40" y="21"/>
                  </a:moveTo>
                  <a:cubicBezTo>
                    <a:pt x="37" y="25"/>
                    <a:pt x="37" y="25"/>
                    <a:pt x="37" y="25"/>
                  </a:cubicBezTo>
                  <a:cubicBezTo>
                    <a:pt x="38" y="26"/>
                    <a:pt x="38" y="26"/>
                    <a:pt x="38" y="26"/>
                  </a:cubicBezTo>
                  <a:cubicBezTo>
                    <a:pt x="39" y="26"/>
                    <a:pt x="39" y="26"/>
                    <a:pt x="39" y="26"/>
                  </a:cubicBezTo>
                  <a:cubicBezTo>
                    <a:pt x="40" y="26"/>
                    <a:pt x="40" y="25"/>
                    <a:pt x="40" y="24"/>
                  </a:cubicBezTo>
                  <a:cubicBezTo>
                    <a:pt x="40" y="24"/>
                    <a:pt x="40" y="23"/>
                    <a:pt x="40" y="21"/>
                  </a:cubicBezTo>
                  <a:moveTo>
                    <a:pt x="34" y="9"/>
                  </a:moveTo>
                  <a:cubicBezTo>
                    <a:pt x="32" y="13"/>
                    <a:pt x="32" y="13"/>
                    <a:pt x="32" y="13"/>
                  </a:cubicBezTo>
                  <a:cubicBezTo>
                    <a:pt x="32" y="13"/>
                    <a:pt x="32" y="13"/>
                    <a:pt x="33" y="14"/>
                  </a:cubicBezTo>
                  <a:cubicBezTo>
                    <a:pt x="34" y="15"/>
                    <a:pt x="34" y="17"/>
                    <a:pt x="35" y="19"/>
                  </a:cubicBezTo>
                  <a:cubicBezTo>
                    <a:pt x="37" y="15"/>
                    <a:pt x="37" y="15"/>
                    <a:pt x="37" y="15"/>
                  </a:cubicBezTo>
                  <a:cubicBezTo>
                    <a:pt x="37" y="14"/>
                    <a:pt x="36" y="13"/>
                    <a:pt x="36" y="12"/>
                  </a:cubicBezTo>
                  <a:cubicBezTo>
                    <a:pt x="35" y="11"/>
                    <a:pt x="35" y="10"/>
                    <a:pt x="34" y="9"/>
                  </a:cubicBezTo>
                  <a:moveTo>
                    <a:pt x="19" y="0"/>
                  </a:moveTo>
                  <a:cubicBezTo>
                    <a:pt x="14" y="0"/>
                    <a:pt x="11" y="2"/>
                    <a:pt x="8" y="4"/>
                  </a:cubicBezTo>
                  <a:cubicBezTo>
                    <a:pt x="1" y="12"/>
                    <a:pt x="0" y="26"/>
                    <a:pt x="0" y="26"/>
                  </a:cubicBezTo>
                  <a:cubicBezTo>
                    <a:pt x="0" y="27"/>
                    <a:pt x="1" y="28"/>
                    <a:pt x="2" y="28"/>
                  </a:cubicBezTo>
                  <a:cubicBezTo>
                    <a:pt x="2" y="28"/>
                    <a:pt x="2" y="28"/>
                    <a:pt x="2" y="28"/>
                  </a:cubicBezTo>
                  <a:cubicBezTo>
                    <a:pt x="3" y="28"/>
                    <a:pt x="4" y="27"/>
                    <a:pt x="4" y="26"/>
                  </a:cubicBezTo>
                  <a:cubicBezTo>
                    <a:pt x="4" y="26"/>
                    <a:pt x="4" y="26"/>
                    <a:pt x="4" y="26"/>
                  </a:cubicBezTo>
                  <a:cubicBezTo>
                    <a:pt x="4" y="26"/>
                    <a:pt x="4" y="25"/>
                    <a:pt x="4" y="23"/>
                  </a:cubicBezTo>
                  <a:cubicBezTo>
                    <a:pt x="5" y="19"/>
                    <a:pt x="6" y="14"/>
                    <a:pt x="8" y="10"/>
                  </a:cubicBezTo>
                  <a:cubicBezTo>
                    <a:pt x="11" y="6"/>
                    <a:pt x="14" y="3"/>
                    <a:pt x="19" y="3"/>
                  </a:cubicBezTo>
                  <a:cubicBezTo>
                    <a:pt x="19" y="3"/>
                    <a:pt x="19" y="3"/>
                    <a:pt x="19" y="3"/>
                  </a:cubicBezTo>
                  <a:cubicBezTo>
                    <a:pt x="21" y="3"/>
                    <a:pt x="23" y="4"/>
                    <a:pt x="24" y="5"/>
                  </a:cubicBezTo>
                  <a:cubicBezTo>
                    <a:pt x="26" y="2"/>
                    <a:pt x="26" y="2"/>
                    <a:pt x="26" y="2"/>
                  </a:cubicBezTo>
                  <a:cubicBezTo>
                    <a:pt x="24" y="1"/>
                    <a:pt x="21"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8" name="Rectangle 1793"/>
            <p:cNvSpPr>
              <a:spLocks noChangeArrowheads="1"/>
            </p:cNvSpPr>
            <p:nvPr/>
          </p:nvSpPr>
          <p:spPr bwMode="auto">
            <a:xfrm>
              <a:off x="1395413" y="407670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9" name="Rectangle 1794"/>
            <p:cNvSpPr>
              <a:spLocks noChangeArrowheads="1"/>
            </p:cNvSpPr>
            <p:nvPr/>
          </p:nvSpPr>
          <p:spPr bwMode="auto">
            <a:xfrm>
              <a:off x="1395413" y="407670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70" name="Freeform 1795"/>
            <p:cNvSpPr>
              <a:spLocks noEditPoints="1"/>
            </p:cNvSpPr>
            <p:nvPr/>
          </p:nvSpPr>
          <p:spPr bwMode="auto">
            <a:xfrm>
              <a:off x="1354138" y="4062414"/>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0 w 20"/>
                <a:gd name="T13" fmla="*/ 11 h 24"/>
                <a:gd name="T14" fmla="*/ 11 w 20"/>
                <a:gd name="T15" fmla="*/ 10 h 24"/>
                <a:gd name="T16" fmla="*/ 16 w 20"/>
                <a:gd name="T17" fmla="*/ 0 h 24"/>
                <a:gd name="T18" fmla="*/ 20 w 20"/>
                <a:gd name="T19" fmla="*/ 0 h 24"/>
                <a:gd name="T20" fmla="*/ 18 w 20"/>
                <a:gd name="T21" fmla="*/ 0 h 24"/>
                <a:gd name="T22" fmla="*/ 12 w 20"/>
                <a:gd name="T23" fmla="*/ 12 h 24"/>
                <a:gd name="T24" fmla="*/ 11 w 20"/>
                <a:gd name="T25" fmla="*/ 13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0" y="11"/>
                  </a:lnTo>
                  <a:lnTo>
                    <a:pt x="11" y="10"/>
                  </a:lnTo>
                  <a:lnTo>
                    <a:pt x="16" y="0"/>
                  </a:lnTo>
                  <a:close/>
                  <a:moveTo>
                    <a:pt x="20" y="0"/>
                  </a:moveTo>
                  <a:lnTo>
                    <a:pt x="18" y="0"/>
                  </a:lnTo>
                  <a:lnTo>
                    <a:pt x="12" y="12"/>
                  </a:lnTo>
                  <a:lnTo>
                    <a:pt x="11" y="13"/>
                  </a:lnTo>
                  <a:lnTo>
                    <a:pt x="6" y="24"/>
                  </a:lnTo>
                  <a:lnTo>
                    <a:pt x="8" y="24"/>
                  </a:lnTo>
                  <a:lnTo>
                    <a:pt x="12" y="16"/>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1" name="Freeform 1796"/>
            <p:cNvSpPr>
              <a:spLocks noEditPoints="1"/>
            </p:cNvSpPr>
            <p:nvPr/>
          </p:nvSpPr>
          <p:spPr bwMode="auto">
            <a:xfrm>
              <a:off x="1354138" y="4062414"/>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0 w 20"/>
                <a:gd name="T13" fmla="*/ 11 h 24"/>
                <a:gd name="T14" fmla="*/ 11 w 20"/>
                <a:gd name="T15" fmla="*/ 10 h 24"/>
                <a:gd name="T16" fmla="*/ 16 w 20"/>
                <a:gd name="T17" fmla="*/ 0 h 24"/>
                <a:gd name="T18" fmla="*/ 20 w 20"/>
                <a:gd name="T19" fmla="*/ 0 h 24"/>
                <a:gd name="T20" fmla="*/ 18 w 20"/>
                <a:gd name="T21" fmla="*/ 0 h 24"/>
                <a:gd name="T22" fmla="*/ 12 w 20"/>
                <a:gd name="T23" fmla="*/ 12 h 24"/>
                <a:gd name="T24" fmla="*/ 11 w 20"/>
                <a:gd name="T25" fmla="*/ 13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0" y="11"/>
                  </a:lnTo>
                  <a:lnTo>
                    <a:pt x="11" y="10"/>
                  </a:lnTo>
                  <a:lnTo>
                    <a:pt x="16" y="0"/>
                  </a:lnTo>
                  <a:moveTo>
                    <a:pt x="20" y="0"/>
                  </a:moveTo>
                  <a:lnTo>
                    <a:pt x="18" y="0"/>
                  </a:lnTo>
                  <a:lnTo>
                    <a:pt x="12" y="12"/>
                  </a:lnTo>
                  <a:lnTo>
                    <a:pt x="11" y="13"/>
                  </a:lnTo>
                  <a:lnTo>
                    <a:pt x="6" y="24"/>
                  </a:lnTo>
                  <a:lnTo>
                    <a:pt x="8" y="24"/>
                  </a:lnTo>
                  <a:lnTo>
                    <a:pt x="12" y="16"/>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2" name="Freeform 1797"/>
            <p:cNvSpPr/>
            <p:nvPr/>
          </p:nvSpPr>
          <p:spPr bwMode="auto">
            <a:xfrm>
              <a:off x="1338263" y="4062414"/>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69 h 72"/>
                <a:gd name="T18" fmla="*/ 88 w 106"/>
                <a:gd name="T19" fmla="*/ 69 h 72"/>
                <a:gd name="T20" fmla="*/ 103 w 106"/>
                <a:gd name="T21" fmla="*/ 55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5"/>
                    <a:pt x="3" y="55"/>
                    <a:pt x="3" y="55"/>
                  </a:cubicBezTo>
                  <a:cubicBezTo>
                    <a:pt x="3" y="63"/>
                    <a:pt x="10" y="69"/>
                    <a:pt x="18" y="69"/>
                  </a:cubicBezTo>
                  <a:cubicBezTo>
                    <a:pt x="88" y="69"/>
                    <a:pt x="88" y="69"/>
                    <a:pt x="88" y="69"/>
                  </a:cubicBezTo>
                  <a:cubicBezTo>
                    <a:pt x="97" y="69"/>
                    <a:pt x="103" y="63"/>
                    <a:pt x="103" y="55"/>
                  </a:cubicBezTo>
                  <a:cubicBezTo>
                    <a:pt x="103" y="18"/>
                    <a:pt x="103" y="18"/>
                    <a:pt x="103" y="18"/>
                  </a:cubicBezTo>
                  <a:cubicBezTo>
                    <a:pt x="103" y="10"/>
                    <a:pt x="97"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3" name="Freeform 1798"/>
            <p:cNvSpPr>
              <a:spLocks noEditPoints="1"/>
            </p:cNvSpPr>
            <p:nvPr/>
          </p:nvSpPr>
          <p:spPr bwMode="auto">
            <a:xfrm>
              <a:off x="1250951" y="4062414"/>
              <a:ext cx="53975" cy="38100"/>
            </a:xfrm>
            <a:custGeom>
              <a:avLst/>
              <a:gdLst>
                <a:gd name="T0" fmla="*/ 56 w 103"/>
                <a:gd name="T1" fmla="*/ 36 h 69"/>
                <a:gd name="T2" fmla="*/ 39 w 103"/>
                <a:gd name="T3" fmla="*/ 69 h 69"/>
                <a:gd name="T4" fmla="*/ 45 w 103"/>
                <a:gd name="T5" fmla="*/ 69 h 69"/>
                <a:gd name="T6" fmla="*/ 58 w 103"/>
                <a:gd name="T7" fmla="*/ 43 h 69"/>
                <a:gd name="T8" fmla="*/ 58 w 103"/>
                <a:gd name="T9" fmla="*/ 41 h 69"/>
                <a:gd name="T10" fmla="*/ 56 w 103"/>
                <a:gd name="T11" fmla="*/ 36 h 69"/>
                <a:gd name="T12" fmla="*/ 87 w 103"/>
                <a:gd name="T13" fmla="*/ 0 h 69"/>
                <a:gd name="T14" fmla="*/ 17 w 103"/>
                <a:gd name="T15" fmla="*/ 0 h 69"/>
                <a:gd name="T16" fmla="*/ 0 w 103"/>
                <a:gd name="T17" fmla="*/ 16 h 69"/>
                <a:gd name="T18" fmla="*/ 0 w 103"/>
                <a:gd name="T19" fmla="*/ 53 h 69"/>
                <a:gd name="T20" fmla="*/ 17 w 103"/>
                <a:gd name="T21" fmla="*/ 69 h 69"/>
                <a:gd name="T22" fmla="*/ 27 w 103"/>
                <a:gd name="T23" fmla="*/ 69 h 69"/>
                <a:gd name="T24" fmla="*/ 49 w 103"/>
                <a:gd name="T25" fmla="*/ 27 h 69"/>
                <a:gd name="T26" fmla="*/ 40 w 103"/>
                <a:gd name="T27" fmla="*/ 23 h 69"/>
                <a:gd name="T28" fmla="*/ 40 w 103"/>
                <a:gd name="T29" fmla="*/ 23 h 69"/>
                <a:gd name="T30" fmla="*/ 30 w 103"/>
                <a:gd name="T31" fmla="*/ 30 h 69"/>
                <a:gd name="T32" fmla="*/ 26 w 103"/>
                <a:gd name="T33" fmla="*/ 43 h 69"/>
                <a:gd name="T34" fmla="*/ 25 w 103"/>
                <a:gd name="T35" fmla="*/ 46 h 69"/>
                <a:gd name="T36" fmla="*/ 25 w 103"/>
                <a:gd name="T37" fmla="*/ 46 h 69"/>
                <a:gd name="T38" fmla="*/ 25 w 103"/>
                <a:gd name="T39" fmla="*/ 46 h 69"/>
                <a:gd name="T40" fmla="*/ 24 w 103"/>
                <a:gd name="T41" fmla="*/ 48 h 69"/>
                <a:gd name="T42" fmla="*/ 24 w 103"/>
                <a:gd name="T43" fmla="*/ 48 h 69"/>
                <a:gd name="T44" fmla="*/ 22 w 103"/>
                <a:gd name="T45" fmla="*/ 46 h 69"/>
                <a:gd name="T46" fmla="*/ 30 w 103"/>
                <a:gd name="T47" fmla="*/ 24 h 69"/>
                <a:gd name="T48" fmla="*/ 40 w 103"/>
                <a:gd name="T49" fmla="*/ 20 h 69"/>
                <a:gd name="T50" fmla="*/ 40 w 103"/>
                <a:gd name="T51" fmla="*/ 20 h 69"/>
                <a:gd name="T52" fmla="*/ 51 w 103"/>
                <a:gd name="T53" fmla="*/ 24 h 69"/>
                <a:gd name="T54" fmla="*/ 63 w 103"/>
                <a:gd name="T55" fmla="*/ 0 h 69"/>
                <a:gd name="T56" fmla="*/ 74 w 103"/>
                <a:gd name="T57" fmla="*/ 0 h 69"/>
                <a:gd name="T58" fmla="*/ 58 w 103"/>
                <a:gd name="T59" fmla="*/ 32 h 69"/>
                <a:gd name="T60" fmla="*/ 61 w 103"/>
                <a:gd name="T61" fmla="*/ 39 h 69"/>
                <a:gd name="T62" fmla="*/ 81 w 103"/>
                <a:gd name="T63" fmla="*/ 0 h 69"/>
                <a:gd name="T64" fmla="*/ 87 w 103"/>
                <a:gd name="T65" fmla="*/ 0 h 69"/>
                <a:gd name="T66" fmla="*/ 51 w 103"/>
                <a:gd name="T67" fmla="*/ 69 h 69"/>
                <a:gd name="T68" fmla="*/ 87 w 103"/>
                <a:gd name="T69" fmla="*/ 69 h 69"/>
                <a:gd name="T70" fmla="*/ 103 w 103"/>
                <a:gd name="T71" fmla="*/ 53 h 69"/>
                <a:gd name="T72" fmla="*/ 103 w 103"/>
                <a:gd name="T73" fmla="*/ 36 h 69"/>
                <a:gd name="T74" fmla="*/ 103 w 103"/>
                <a:gd name="T75" fmla="*/ 36 h 69"/>
                <a:gd name="T76" fmla="*/ 103 w 103"/>
                <a:gd name="T77" fmla="*/ 29 h 69"/>
                <a:gd name="T78" fmla="*/ 103 w 103"/>
                <a:gd name="T79" fmla="*/ 29 h 69"/>
                <a:gd name="T80" fmla="*/ 103 w 103"/>
                <a:gd name="T81" fmla="*/ 16 h 69"/>
                <a:gd name="T82" fmla="*/ 87 w 103"/>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69">
                  <a:moveTo>
                    <a:pt x="56" y="36"/>
                  </a:moveTo>
                  <a:cubicBezTo>
                    <a:pt x="39" y="69"/>
                    <a:pt x="39" y="69"/>
                    <a:pt x="39" y="69"/>
                  </a:cubicBezTo>
                  <a:cubicBezTo>
                    <a:pt x="45" y="69"/>
                    <a:pt x="45" y="69"/>
                    <a:pt x="45" y="69"/>
                  </a:cubicBezTo>
                  <a:cubicBezTo>
                    <a:pt x="58" y="43"/>
                    <a:pt x="58" y="43"/>
                    <a:pt x="58" y="43"/>
                  </a:cubicBezTo>
                  <a:cubicBezTo>
                    <a:pt x="58" y="43"/>
                    <a:pt x="58" y="42"/>
                    <a:pt x="58" y="41"/>
                  </a:cubicBezTo>
                  <a:cubicBezTo>
                    <a:pt x="57" y="40"/>
                    <a:pt x="57" y="38"/>
                    <a:pt x="56" y="36"/>
                  </a:cubicBezTo>
                  <a:moveTo>
                    <a:pt x="87" y="0"/>
                  </a:moveTo>
                  <a:cubicBezTo>
                    <a:pt x="17" y="0"/>
                    <a:pt x="17" y="0"/>
                    <a:pt x="17" y="0"/>
                  </a:cubicBezTo>
                  <a:cubicBezTo>
                    <a:pt x="8" y="0"/>
                    <a:pt x="0" y="7"/>
                    <a:pt x="0" y="16"/>
                  </a:cubicBezTo>
                  <a:cubicBezTo>
                    <a:pt x="0" y="53"/>
                    <a:pt x="0" y="53"/>
                    <a:pt x="0" y="53"/>
                  </a:cubicBezTo>
                  <a:cubicBezTo>
                    <a:pt x="0" y="61"/>
                    <a:pt x="8" y="69"/>
                    <a:pt x="17" y="69"/>
                  </a:cubicBezTo>
                  <a:cubicBezTo>
                    <a:pt x="27" y="69"/>
                    <a:pt x="27" y="69"/>
                    <a:pt x="27" y="69"/>
                  </a:cubicBezTo>
                  <a:cubicBezTo>
                    <a:pt x="49" y="27"/>
                    <a:pt x="49" y="27"/>
                    <a:pt x="49" y="27"/>
                  </a:cubicBezTo>
                  <a:cubicBezTo>
                    <a:pt x="47" y="25"/>
                    <a:pt x="44" y="23"/>
                    <a:pt x="40" y="23"/>
                  </a:cubicBezTo>
                  <a:cubicBezTo>
                    <a:pt x="40" y="23"/>
                    <a:pt x="40" y="23"/>
                    <a:pt x="40" y="23"/>
                  </a:cubicBezTo>
                  <a:cubicBezTo>
                    <a:pt x="36" y="23"/>
                    <a:pt x="32" y="26"/>
                    <a:pt x="30" y="30"/>
                  </a:cubicBezTo>
                  <a:cubicBezTo>
                    <a:pt x="28" y="34"/>
                    <a:pt x="26" y="39"/>
                    <a:pt x="26" y="43"/>
                  </a:cubicBezTo>
                  <a:cubicBezTo>
                    <a:pt x="26" y="45"/>
                    <a:pt x="25" y="46"/>
                    <a:pt x="25" y="46"/>
                  </a:cubicBezTo>
                  <a:cubicBezTo>
                    <a:pt x="25" y="46"/>
                    <a:pt x="25" y="46"/>
                    <a:pt x="25" y="46"/>
                  </a:cubicBezTo>
                  <a:cubicBezTo>
                    <a:pt x="25" y="46"/>
                    <a:pt x="25" y="46"/>
                    <a:pt x="25" y="46"/>
                  </a:cubicBezTo>
                  <a:cubicBezTo>
                    <a:pt x="25" y="47"/>
                    <a:pt x="25" y="48"/>
                    <a:pt x="24" y="48"/>
                  </a:cubicBezTo>
                  <a:cubicBezTo>
                    <a:pt x="24" y="48"/>
                    <a:pt x="24" y="48"/>
                    <a:pt x="24" y="48"/>
                  </a:cubicBezTo>
                  <a:cubicBezTo>
                    <a:pt x="23" y="48"/>
                    <a:pt x="22" y="47"/>
                    <a:pt x="22" y="46"/>
                  </a:cubicBezTo>
                  <a:cubicBezTo>
                    <a:pt x="22" y="46"/>
                    <a:pt x="23" y="32"/>
                    <a:pt x="30" y="24"/>
                  </a:cubicBezTo>
                  <a:cubicBezTo>
                    <a:pt x="33" y="22"/>
                    <a:pt x="36" y="20"/>
                    <a:pt x="40" y="20"/>
                  </a:cubicBezTo>
                  <a:cubicBezTo>
                    <a:pt x="40" y="20"/>
                    <a:pt x="40" y="20"/>
                    <a:pt x="40" y="20"/>
                  </a:cubicBezTo>
                  <a:cubicBezTo>
                    <a:pt x="45" y="20"/>
                    <a:pt x="48" y="21"/>
                    <a:pt x="51" y="24"/>
                  </a:cubicBezTo>
                  <a:cubicBezTo>
                    <a:pt x="63" y="0"/>
                    <a:pt x="63" y="0"/>
                    <a:pt x="63" y="0"/>
                  </a:cubicBezTo>
                  <a:cubicBezTo>
                    <a:pt x="74" y="0"/>
                    <a:pt x="74" y="0"/>
                    <a:pt x="74" y="0"/>
                  </a:cubicBezTo>
                  <a:cubicBezTo>
                    <a:pt x="58" y="32"/>
                    <a:pt x="58" y="32"/>
                    <a:pt x="58" y="32"/>
                  </a:cubicBezTo>
                  <a:cubicBezTo>
                    <a:pt x="59" y="34"/>
                    <a:pt x="60" y="37"/>
                    <a:pt x="61" y="39"/>
                  </a:cubicBezTo>
                  <a:cubicBezTo>
                    <a:pt x="81" y="0"/>
                    <a:pt x="81" y="0"/>
                    <a:pt x="81" y="0"/>
                  </a:cubicBezTo>
                  <a:cubicBezTo>
                    <a:pt x="87" y="0"/>
                    <a:pt x="87" y="0"/>
                    <a:pt x="87" y="0"/>
                  </a:cubicBezTo>
                  <a:cubicBezTo>
                    <a:pt x="51" y="69"/>
                    <a:pt x="51" y="69"/>
                    <a:pt x="51" y="69"/>
                  </a:cubicBezTo>
                  <a:cubicBezTo>
                    <a:pt x="87" y="69"/>
                    <a:pt x="87" y="69"/>
                    <a:pt x="87" y="69"/>
                  </a:cubicBezTo>
                  <a:cubicBezTo>
                    <a:pt x="96" y="69"/>
                    <a:pt x="103" y="61"/>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4" name="Freeform 1799"/>
            <p:cNvSpPr>
              <a:spLocks noEditPoints="1"/>
            </p:cNvSpPr>
            <p:nvPr/>
          </p:nvSpPr>
          <p:spPr bwMode="auto">
            <a:xfrm>
              <a:off x="1262063" y="4073526"/>
              <a:ext cx="20638" cy="15875"/>
            </a:xfrm>
            <a:custGeom>
              <a:avLst/>
              <a:gdLst>
                <a:gd name="T0" fmla="*/ 36 w 39"/>
                <a:gd name="T1" fmla="*/ 12 h 28"/>
                <a:gd name="T2" fmla="*/ 34 w 39"/>
                <a:gd name="T3" fmla="*/ 16 h 28"/>
                <a:gd name="T4" fmla="*/ 36 w 39"/>
                <a:gd name="T5" fmla="*/ 21 h 28"/>
                <a:gd name="T6" fmla="*/ 36 w 39"/>
                <a:gd name="T7" fmla="*/ 23 h 28"/>
                <a:gd name="T8" fmla="*/ 39 w 39"/>
                <a:gd name="T9" fmla="*/ 19 h 28"/>
                <a:gd name="T10" fmla="*/ 36 w 39"/>
                <a:gd name="T11" fmla="*/ 12 h 28"/>
                <a:gd name="T12" fmla="*/ 18 w 39"/>
                <a:gd name="T13" fmla="*/ 0 h 28"/>
                <a:gd name="T14" fmla="*/ 8 w 39"/>
                <a:gd name="T15" fmla="*/ 4 h 28"/>
                <a:gd name="T16" fmla="*/ 0 w 39"/>
                <a:gd name="T17" fmla="*/ 26 h 28"/>
                <a:gd name="T18" fmla="*/ 2 w 39"/>
                <a:gd name="T19" fmla="*/ 28 h 28"/>
                <a:gd name="T20" fmla="*/ 2 w 39"/>
                <a:gd name="T21" fmla="*/ 28 h 28"/>
                <a:gd name="T22" fmla="*/ 3 w 39"/>
                <a:gd name="T23" fmla="*/ 26 h 28"/>
                <a:gd name="T24" fmla="*/ 3 w 39"/>
                <a:gd name="T25" fmla="*/ 26 h 28"/>
                <a:gd name="T26" fmla="*/ 4 w 39"/>
                <a:gd name="T27" fmla="*/ 23 h 28"/>
                <a:gd name="T28" fmla="*/ 8 w 39"/>
                <a:gd name="T29" fmla="*/ 10 h 28"/>
                <a:gd name="T30" fmla="*/ 18 w 39"/>
                <a:gd name="T31" fmla="*/ 3 h 28"/>
                <a:gd name="T32" fmla="*/ 18 w 39"/>
                <a:gd name="T33" fmla="*/ 3 h 28"/>
                <a:gd name="T34" fmla="*/ 27 w 39"/>
                <a:gd name="T35" fmla="*/ 7 h 28"/>
                <a:gd name="T36" fmla="*/ 29 w 39"/>
                <a:gd name="T37" fmla="*/ 4 h 28"/>
                <a:gd name="T38" fmla="*/ 18 w 39"/>
                <a:gd name="T39" fmla="*/ 0 h 28"/>
                <a:gd name="T40" fmla="*/ 18 w 39"/>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28">
                  <a:moveTo>
                    <a:pt x="36" y="12"/>
                  </a:moveTo>
                  <a:cubicBezTo>
                    <a:pt x="34" y="16"/>
                    <a:pt x="34" y="16"/>
                    <a:pt x="34" y="16"/>
                  </a:cubicBezTo>
                  <a:cubicBezTo>
                    <a:pt x="35" y="18"/>
                    <a:pt x="35" y="20"/>
                    <a:pt x="36" y="21"/>
                  </a:cubicBezTo>
                  <a:cubicBezTo>
                    <a:pt x="36" y="22"/>
                    <a:pt x="36" y="23"/>
                    <a:pt x="36" y="23"/>
                  </a:cubicBezTo>
                  <a:cubicBezTo>
                    <a:pt x="39" y="19"/>
                    <a:pt x="39" y="19"/>
                    <a:pt x="39" y="19"/>
                  </a:cubicBezTo>
                  <a:cubicBezTo>
                    <a:pt x="38" y="17"/>
                    <a:pt x="37" y="14"/>
                    <a:pt x="36" y="12"/>
                  </a:cubicBezTo>
                  <a:moveTo>
                    <a:pt x="18" y="0"/>
                  </a:moveTo>
                  <a:cubicBezTo>
                    <a:pt x="14" y="0"/>
                    <a:pt x="11" y="2"/>
                    <a:pt x="8" y="4"/>
                  </a:cubicBezTo>
                  <a:cubicBezTo>
                    <a:pt x="1" y="12"/>
                    <a:pt x="0" y="26"/>
                    <a:pt x="0" y="26"/>
                  </a:cubicBezTo>
                  <a:cubicBezTo>
                    <a:pt x="0" y="27"/>
                    <a:pt x="1" y="28"/>
                    <a:pt x="2" y="28"/>
                  </a:cubicBezTo>
                  <a:cubicBezTo>
                    <a:pt x="2" y="28"/>
                    <a:pt x="2" y="28"/>
                    <a:pt x="2" y="28"/>
                  </a:cubicBezTo>
                  <a:cubicBezTo>
                    <a:pt x="3" y="28"/>
                    <a:pt x="3" y="27"/>
                    <a:pt x="3" y="26"/>
                  </a:cubicBezTo>
                  <a:cubicBezTo>
                    <a:pt x="3" y="26"/>
                    <a:pt x="3" y="26"/>
                    <a:pt x="3" y="26"/>
                  </a:cubicBezTo>
                  <a:cubicBezTo>
                    <a:pt x="3" y="26"/>
                    <a:pt x="4" y="25"/>
                    <a:pt x="4" y="23"/>
                  </a:cubicBezTo>
                  <a:cubicBezTo>
                    <a:pt x="4" y="19"/>
                    <a:pt x="6" y="14"/>
                    <a:pt x="8" y="10"/>
                  </a:cubicBezTo>
                  <a:cubicBezTo>
                    <a:pt x="10" y="6"/>
                    <a:pt x="14" y="3"/>
                    <a:pt x="18" y="3"/>
                  </a:cubicBezTo>
                  <a:cubicBezTo>
                    <a:pt x="18" y="3"/>
                    <a:pt x="18" y="3"/>
                    <a:pt x="18" y="3"/>
                  </a:cubicBezTo>
                  <a:cubicBezTo>
                    <a:pt x="22" y="3"/>
                    <a:pt x="25" y="5"/>
                    <a:pt x="27" y="7"/>
                  </a:cubicBezTo>
                  <a:cubicBezTo>
                    <a:pt x="29" y="4"/>
                    <a:pt x="29" y="4"/>
                    <a:pt x="29" y="4"/>
                  </a:cubicBezTo>
                  <a:cubicBezTo>
                    <a:pt x="26" y="1"/>
                    <a:pt x="23"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5" name="Freeform 1800"/>
            <p:cNvSpPr>
              <a:spLocks noEditPoints="1"/>
            </p:cNvSpPr>
            <p:nvPr/>
          </p:nvSpPr>
          <p:spPr bwMode="auto">
            <a:xfrm>
              <a:off x="1265238" y="4062414"/>
              <a:ext cx="31750" cy="38100"/>
            </a:xfrm>
            <a:custGeom>
              <a:avLst/>
              <a:gdLst>
                <a:gd name="T0" fmla="*/ 15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9 w 20"/>
                <a:gd name="T13" fmla="*/ 12 h 24"/>
                <a:gd name="T14" fmla="*/ 10 w 20"/>
                <a:gd name="T15" fmla="*/ 11 h 24"/>
                <a:gd name="T16" fmla="*/ 15 w 20"/>
                <a:gd name="T17" fmla="*/ 0 h 24"/>
                <a:gd name="T18" fmla="*/ 20 w 20"/>
                <a:gd name="T19" fmla="*/ 0 h 24"/>
                <a:gd name="T20" fmla="*/ 18 w 20"/>
                <a:gd name="T21" fmla="*/ 0 h 24"/>
                <a:gd name="T22" fmla="*/ 11 w 20"/>
                <a:gd name="T23" fmla="*/ 13 h 24"/>
                <a:gd name="T24" fmla="*/ 10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5" y="0"/>
                  </a:moveTo>
                  <a:lnTo>
                    <a:pt x="12" y="0"/>
                  </a:lnTo>
                  <a:lnTo>
                    <a:pt x="8" y="8"/>
                  </a:lnTo>
                  <a:lnTo>
                    <a:pt x="7" y="9"/>
                  </a:lnTo>
                  <a:lnTo>
                    <a:pt x="0" y="24"/>
                  </a:lnTo>
                  <a:lnTo>
                    <a:pt x="4" y="24"/>
                  </a:lnTo>
                  <a:lnTo>
                    <a:pt x="9" y="12"/>
                  </a:lnTo>
                  <a:lnTo>
                    <a:pt x="10" y="11"/>
                  </a:lnTo>
                  <a:lnTo>
                    <a:pt x="15" y="0"/>
                  </a:lnTo>
                  <a:close/>
                  <a:moveTo>
                    <a:pt x="20" y="0"/>
                  </a:moveTo>
                  <a:lnTo>
                    <a:pt x="18" y="0"/>
                  </a:lnTo>
                  <a:lnTo>
                    <a:pt x="11" y="13"/>
                  </a:lnTo>
                  <a:lnTo>
                    <a:pt x="10" y="15"/>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6" name="Freeform 1801"/>
            <p:cNvSpPr>
              <a:spLocks noEditPoints="1"/>
            </p:cNvSpPr>
            <p:nvPr/>
          </p:nvSpPr>
          <p:spPr bwMode="auto">
            <a:xfrm>
              <a:off x="1265238" y="4062414"/>
              <a:ext cx="31750" cy="38100"/>
            </a:xfrm>
            <a:custGeom>
              <a:avLst/>
              <a:gdLst>
                <a:gd name="T0" fmla="*/ 15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9 w 20"/>
                <a:gd name="T13" fmla="*/ 12 h 24"/>
                <a:gd name="T14" fmla="*/ 10 w 20"/>
                <a:gd name="T15" fmla="*/ 11 h 24"/>
                <a:gd name="T16" fmla="*/ 15 w 20"/>
                <a:gd name="T17" fmla="*/ 0 h 24"/>
                <a:gd name="T18" fmla="*/ 20 w 20"/>
                <a:gd name="T19" fmla="*/ 0 h 24"/>
                <a:gd name="T20" fmla="*/ 18 w 20"/>
                <a:gd name="T21" fmla="*/ 0 h 24"/>
                <a:gd name="T22" fmla="*/ 11 w 20"/>
                <a:gd name="T23" fmla="*/ 13 h 24"/>
                <a:gd name="T24" fmla="*/ 10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5" y="0"/>
                  </a:moveTo>
                  <a:lnTo>
                    <a:pt x="12" y="0"/>
                  </a:lnTo>
                  <a:lnTo>
                    <a:pt x="8" y="8"/>
                  </a:lnTo>
                  <a:lnTo>
                    <a:pt x="7" y="9"/>
                  </a:lnTo>
                  <a:lnTo>
                    <a:pt x="0" y="24"/>
                  </a:lnTo>
                  <a:lnTo>
                    <a:pt x="4" y="24"/>
                  </a:lnTo>
                  <a:lnTo>
                    <a:pt x="9" y="12"/>
                  </a:lnTo>
                  <a:lnTo>
                    <a:pt x="10" y="11"/>
                  </a:lnTo>
                  <a:lnTo>
                    <a:pt x="15" y="0"/>
                  </a:lnTo>
                  <a:moveTo>
                    <a:pt x="20" y="0"/>
                  </a:moveTo>
                  <a:lnTo>
                    <a:pt x="18" y="0"/>
                  </a:lnTo>
                  <a:lnTo>
                    <a:pt x="11" y="13"/>
                  </a:lnTo>
                  <a:lnTo>
                    <a:pt x="10" y="15"/>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7" name="Freeform 1802"/>
            <p:cNvSpPr/>
            <p:nvPr/>
          </p:nvSpPr>
          <p:spPr bwMode="auto">
            <a:xfrm>
              <a:off x="1249363" y="4062414"/>
              <a:ext cx="57150" cy="38100"/>
            </a:xfrm>
            <a:custGeom>
              <a:avLst/>
              <a:gdLst>
                <a:gd name="T0" fmla="*/ 18 w 105"/>
                <a:gd name="T1" fmla="*/ 72 h 72"/>
                <a:gd name="T2" fmla="*/ 0 w 105"/>
                <a:gd name="T3" fmla="*/ 55 h 72"/>
                <a:gd name="T4" fmla="*/ 0 w 105"/>
                <a:gd name="T5" fmla="*/ 18 h 72"/>
                <a:gd name="T6" fmla="*/ 18 w 105"/>
                <a:gd name="T7" fmla="*/ 0 h 72"/>
                <a:gd name="T8" fmla="*/ 88 w 105"/>
                <a:gd name="T9" fmla="*/ 0 h 72"/>
                <a:gd name="T10" fmla="*/ 88 w 105"/>
                <a:gd name="T11" fmla="*/ 2 h 72"/>
                <a:gd name="T12" fmla="*/ 88 w 105"/>
                <a:gd name="T13" fmla="*/ 3 h 72"/>
                <a:gd name="T14" fmla="*/ 18 w 105"/>
                <a:gd name="T15" fmla="*/ 3 h 72"/>
                <a:gd name="T16" fmla="*/ 3 w 105"/>
                <a:gd name="T17" fmla="*/ 18 h 72"/>
                <a:gd name="T18" fmla="*/ 3 w 105"/>
                <a:gd name="T19" fmla="*/ 55 h 72"/>
                <a:gd name="T20" fmla="*/ 18 w 105"/>
                <a:gd name="T21" fmla="*/ 69 h 72"/>
                <a:gd name="T22" fmla="*/ 88 w 105"/>
                <a:gd name="T23" fmla="*/ 69 h 72"/>
                <a:gd name="T24" fmla="*/ 103 w 105"/>
                <a:gd name="T25" fmla="*/ 55 h 72"/>
                <a:gd name="T26" fmla="*/ 103 w 105"/>
                <a:gd name="T27" fmla="*/ 18 h 72"/>
                <a:gd name="T28" fmla="*/ 88 w 105"/>
                <a:gd name="T29" fmla="*/ 3 h 72"/>
                <a:gd name="T30" fmla="*/ 88 w 105"/>
                <a:gd name="T31" fmla="*/ 2 h 72"/>
                <a:gd name="T32" fmla="*/ 88 w 105"/>
                <a:gd name="T33" fmla="*/ 0 h 72"/>
                <a:gd name="T34" fmla="*/ 105 w 105"/>
                <a:gd name="T35" fmla="*/ 18 h 72"/>
                <a:gd name="T36" fmla="*/ 105 w 105"/>
                <a:gd name="T37" fmla="*/ 55 h 72"/>
                <a:gd name="T38" fmla="*/ 88 w 105"/>
                <a:gd name="T39" fmla="*/ 72 h 72"/>
                <a:gd name="T40" fmla="*/ 18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8" y="72"/>
                  </a:moveTo>
                  <a:cubicBezTo>
                    <a:pt x="8" y="72"/>
                    <a:pt x="0" y="64"/>
                    <a:pt x="0" y="55"/>
                  </a:cubicBezTo>
                  <a:cubicBezTo>
                    <a:pt x="0" y="18"/>
                    <a:pt x="0" y="18"/>
                    <a:pt x="0" y="18"/>
                  </a:cubicBezTo>
                  <a:cubicBezTo>
                    <a:pt x="0" y="8"/>
                    <a:pt x="8" y="0"/>
                    <a:pt x="18" y="0"/>
                  </a:cubicBezTo>
                  <a:cubicBezTo>
                    <a:pt x="88" y="0"/>
                    <a:pt x="88" y="0"/>
                    <a:pt x="88" y="0"/>
                  </a:cubicBezTo>
                  <a:cubicBezTo>
                    <a:pt x="88" y="2"/>
                    <a:pt x="88" y="2"/>
                    <a:pt x="88" y="2"/>
                  </a:cubicBezTo>
                  <a:cubicBezTo>
                    <a:pt x="88" y="3"/>
                    <a:pt x="88" y="3"/>
                    <a:pt x="88" y="3"/>
                  </a:cubicBezTo>
                  <a:cubicBezTo>
                    <a:pt x="18" y="3"/>
                    <a:pt x="18" y="3"/>
                    <a:pt x="18" y="3"/>
                  </a:cubicBezTo>
                  <a:cubicBezTo>
                    <a:pt x="9" y="3"/>
                    <a:pt x="3" y="10"/>
                    <a:pt x="3" y="18"/>
                  </a:cubicBezTo>
                  <a:cubicBezTo>
                    <a:pt x="3" y="55"/>
                    <a:pt x="3" y="55"/>
                    <a:pt x="3" y="55"/>
                  </a:cubicBezTo>
                  <a:cubicBezTo>
                    <a:pt x="3" y="63"/>
                    <a:pt x="9"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88" y="2"/>
                    <a:pt x="88" y="2"/>
                    <a:pt x="88" y="2"/>
                  </a:cubicBezTo>
                  <a:cubicBezTo>
                    <a:pt x="88" y="0"/>
                    <a:pt x="88" y="0"/>
                    <a:pt x="88" y="0"/>
                  </a:cubicBezTo>
                  <a:cubicBezTo>
                    <a:pt x="98" y="0"/>
                    <a:pt x="105" y="8"/>
                    <a:pt x="105" y="18"/>
                  </a:cubicBezTo>
                  <a:cubicBezTo>
                    <a:pt x="105" y="55"/>
                    <a:pt x="105" y="55"/>
                    <a:pt x="105" y="55"/>
                  </a:cubicBezTo>
                  <a:cubicBezTo>
                    <a:pt x="105"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8" name="Freeform 1803"/>
            <p:cNvSpPr/>
            <p:nvPr/>
          </p:nvSpPr>
          <p:spPr bwMode="auto">
            <a:xfrm>
              <a:off x="1211263" y="4068764"/>
              <a:ext cx="30163" cy="46038"/>
            </a:xfrm>
            <a:custGeom>
              <a:avLst/>
              <a:gdLst>
                <a:gd name="T0" fmla="*/ 57 w 58"/>
                <a:gd name="T1" fmla="*/ 28 h 84"/>
                <a:gd name="T2" fmla="*/ 25 w 58"/>
                <a:gd name="T3" fmla="*/ 7 h 84"/>
                <a:gd name="T4" fmla="*/ 11 w 58"/>
                <a:gd name="T5" fmla="*/ 53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3"/>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9" name="Freeform 1804"/>
            <p:cNvSpPr/>
            <p:nvPr/>
          </p:nvSpPr>
          <p:spPr bwMode="auto">
            <a:xfrm>
              <a:off x="1211263" y="4068764"/>
              <a:ext cx="30163" cy="46038"/>
            </a:xfrm>
            <a:custGeom>
              <a:avLst/>
              <a:gdLst>
                <a:gd name="T0" fmla="*/ 25 w 58"/>
                <a:gd name="T1" fmla="*/ 7 h 84"/>
                <a:gd name="T2" fmla="*/ 57 w 58"/>
                <a:gd name="T3" fmla="*/ 28 h 84"/>
                <a:gd name="T4" fmla="*/ 57 w 58"/>
                <a:gd name="T5" fmla="*/ 29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3"/>
                    <a:pt x="48" y="72"/>
                    <a:pt x="58"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0" name="Freeform 1805"/>
            <p:cNvSpPr/>
            <p:nvPr/>
          </p:nvSpPr>
          <p:spPr bwMode="auto">
            <a:xfrm>
              <a:off x="1222376" y="4079876"/>
              <a:ext cx="12700"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8"/>
                    <a:pt x="22" y="8"/>
                    <a:pt x="22" y="8"/>
                  </a:cubicBezTo>
                  <a:cubicBezTo>
                    <a:pt x="19"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8"/>
                    <a:pt x="13" y="9"/>
                  </a:cubicBezTo>
                  <a:cubicBezTo>
                    <a:pt x="9" y="11"/>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1" name="Freeform 1806"/>
            <p:cNvSpPr/>
            <p:nvPr/>
          </p:nvSpPr>
          <p:spPr bwMode="auto">
            <a:xfrm>
              <a:off x="1401763" y="4068764"/>
              <a:ext cx="31750" cy="46038"/>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6" y="41"/>
                    <a:pt x="48" y="53"/>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2" name="Freeform 1807"/>
            <p:cNvSpPr/>
            <p:nvPr/>
          </p:nvSpPr>
          <p:spPr bwMode="auto">
            <a:xfrm>
              <a:off x="1401763" y="4068764"/>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8" y="16"/>
                    <a:pt x="48" y="53"/>
                    <a:pt x="38" y="58"/>
                  </a:cubicBezTo>
                  <a:cubicBezTo>
                    <a:pt x="27" y="63"/>
                    <a:pt x="11" y="72"/>
                    <a:pt x="0" y="59"/>
                  </a:cubicBezTo>
                  <a:cubicBezTo>
                    <a:pt x="8" y="84"/>
                    <a:pt x="39" y="66"/>
                    <a:pt x="48" y="53"/>
                  </a:cubicBezTo>
                  <a:cubicBezTo>
                    <a:pt x="56"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3" name="Freeform 1808"/>
            <p:cNvSpPr/>
            <p:nvPr/>
          </p:nvSpPr>
          <p:spPr bwMode="auto">
            <a:xfrm>
              <a:off x="1409701" y="4079876"/>
              <a:ext cx="12700" cy="12700"/>
            </a:xfrm>
            <a:custGeom>
              <a:avLst/>
              <a:gdLst>
                <a:gd name="T0" fmla="*/ 1 w 25"/>
                <a:gd name="T1" fmla="*/ 18 h 24"/>
                <a:gd name="T2" fmla="*/ 4 w 25"/>
                <a:gd name="T3" fmla="*/ 8 h 24"/>
                <a:gd name="T4" fmla="*/ 4 w 25"/>
                <a:gd name="T5" fmla="*/ 8 h 24"/>
                <a:gd name="T6" fmla="*/ 12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5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2 w 25"/>
                <a:gd name="T35" fmla="*/ 12 h 24"/>
                <a:gd name="T36" fmla="*/ 7 w 25"/>
                <a:gd name="T37" fmla="*/ 11 h 24"/>
                <a:gd name="T38" fmla="*/ 7 w 25"/>
                <a:gd name="T39" fmla="*/ 11 h 24"/>
                <a:gd name="T40" fmla="*/ 4 w 25"/>
                <a:gd name="T41" fmla="*/ 19 h 24"/>
                <a:gd name="T42" fmla="*/ 3 w 25"/>
                <a:gd name="T43" fmla="*/ 20 h 24"/>
                <a:gd name="T44" fmla="*/ 2 w 25"/>
                <a:gd name="T45" fmla="*/ 20 h 24"/>
                <a:gd name="T46" fmla="*/ 1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1" y="18"/>
                  </a:moveTo>
                  <a:cubicBezTo>
                    <a:pt x="1" y="14"/>
                    <a:pt x="2" y="10"/>
                    <a:pt x="4" y="8"/>
                  </a:cubicBezTo>
                  <a:cubicBezTo>
                    <a:pt x="4" y="8"/>
                    <a:pt x="4" y="8"/>
                    <a:pt x="4" y="8"/>
                  </a:cubicBezTo>
                  <a:cubicBezTo>
                    <a:pt x="6" y="4"/>
                    <a:pt x="9" y="2"/>
                    <a:pt x="12" y="1"/>
                  </a:cubicBezTo>
                  <a:cubicBezTo>
                    <a:pt x="14" y="0"/>
                    <a:pt x="16" y="0"/>
                    <a:pt x="16" y="0"/>
                  </a:cubicBezTo>
                  <a:cubicBezTo>
                    <a:pt x="17" y="0"/>
                    <a:pt x="18" y="1"/>
                    <a:pt x="18" y="2"/>
                  </a:cubicBezTo>
                  <a:cubicBezTo>
                    <a:pt x="18" y="3"/>
                    <a:pt x="17" y="4"/>
                    <a:pt x="16" y="4"/>
                  </a:cubicBezTo>
                  <a:cubicBezTo>
                    <a:pt x="16" y="4"/>
                    <a:pt x="16" y="4"/>
                    <a:pt x="16" y="4"/>
                  </a:cubicBezTo>
                  <a:cubicBezTo>
                    <a:pt x="16" y="4"/>
                    <a:pt x="15" y="4"/>
                    <a:pt x="13" y="5"/>
                  </a:cubicBezTo>
                  <a:cubicBezTo>
                    <a:pt x="12" y="5"/>
                    <a:pt x="10" y="6"/>
                    <a:pt x="9" y="8"/>
                  </a:cubicBezTo>
                  <a:cubicBezTo>
                    <a:pt x="10" y="8"/>
                    <a:pt x="11" y="8"/>
                    <a:pt x="13" y="9"/>
                  </a:cubicBezTo>
                  <a:cubicBezTo>
                    <a:pt x="17" y="11"/>
                    <a:pt x="22" y="14"/>
                    <a:pt x="25"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2" y="12"/>
                  </a:cubicBezTo>
                  <a:cubicBezTo>
                    <a:pt x="10" y="12"/>
                    <a:pt x="8" y="11"/>
                    <a:pt x="7" y="11"/>
                  </a:cubicBezTo>
                  <a:cubicBezTo>
                    <a:pt x="7" y="11"/>
                    <a:pt x="7" y="11"/>
                    <a:pt x="7" y="11"/>
                  </a:cubicBezTo>
                  <a:cubicBezTo>
                    <a:pt x="6" y="13"/>
                    <a:pt x="5" y="15"/>
                    <a:pt x="4" y="19"/>
                  </a:cubicBezTo>
                  <a:cubicBezTo>
                    <a:pt x="4" y="20"/>
                    <a:pt x="4" y="20"/>
                    <a:pt x="3" y="20"/>
                  </a:cubicBezTo>
                  <a:cubicBezTo>
                    <a:pt x="2" y="20"/>
                    <a:pt x="2" y="20"/>
                    <a:pt x="2" y="20"/>
                  </a:cubicBezTo>
                  <a:cubicBezTo>
                    <a:pt x="1" y="20"/>
                    <a:pt x="0" y="19"/>
                    <a:pt x="1"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4" name="Freeform 1809"/>
            <p:cNvSpPr/>
            <p:nvPr/>
          </p:nvSpPr>
          <p:spPr bwMode="auto">
            <a:xfrm>
              <a:off x="1277938" y="4122739"/>
              <a:ext cx="87313" cy="23813"/>
            </a:xfrm>
            <a:custGeom>
              <a:avLst/>
              <a:gdLst>
                <a:gd name="T0" fmla="*/ 0 w 162"/>
                <a:gd name="T1" fmla="*/ 3 h 44"/>
                <a:gd name="T2" fmla="*/ 1 w 162"/>
                <a:gd name="T3" fmla="*/ 0 h 44"/>
                <a:gd name="T4" fmla="*/ 4 w 162"/>
                <a:gd name="T5" fmla="*/ 1 h 44"/>
                <a:gd name="T6" fmla="*/ 5 w 162"/>
                <a:gd name="T7" fmla="*/ 3 h 44"/>
                <a:gd name="T8" fmla="*/ 8 w 162"/>
                <a:gd name="T9" fmla="*/ 7 h 44"/>
                <a:gd name="T10" fmla="*/ 22 w 162"/>
                <a:gd name="T11" fmla="*/ 20 h 44"/>
                <a:gd name="T12" fmla="*/ 75 w 162"/>
                <a:gd name="T13" fmla="*/ 40 h 44"/>
                <a:gd name="T14" fmla="*/ 130 w 162"/>
                <a:gd name="T15" fmla="*/ 30 h 44"/>
                <a:gd name="T16" fmla="*/ 158 w 162"/>
                <a:gd name="T17" fmla="*/ 4 h 44"/>
                <a:gd name="T18" fmla="*/ 161 w 162"/>
                <a:gd name="T19" fmla="*/ 3 h 44"/>
                <a:gd name="T20" fmla="*/ 162 w 162"/>
                <a:gd name="T21" fmla="*/ 6 h 44"/>
                <a:gd name="T22" fmla="*/ 132 w 162"/>
                <a:gd name="T23" fmla="*/ 34 h 44"/>
                <a:gd name="T24" fmla="*/ 75 w 162"/>
                <a:gd name="T25" fmla="*/ 44 h 44"/>
                <a:gd name="T26" fmla="*/ 0 w 162"/>
                <a:gd name="T2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44">
                  <a:moveTo>
                    <a:pt x="0" y="3"/>
                  </a:moveTo>
                  <a:cubicBezTo>
                    <a:pt x="0" y="2"/>
                    <a:pt x="0" y="1"/>
                    <a:pt x="1" y="0"/>
                  </a:cubicBezTo>
                  <a:cubicBezTo>
                    <a:pt x="2" y="0"/>
                    <a:pt x="3" y="0"/>
                    <a:pt x="4" y="1"/>
                  </a:cubicBezTo>
                  <a:cubicBezTo>
                    <a:pt x="4" y="1"/>
                    <a:pt x="4" y="2"/>
                    <a:pt x="5" y="3"/>
                  </a:cubicBezTo>
                  <a:cubicBezTo>
                    <a:pt x="6" y="4"/>
                    <a:pt x="7" y="5"/>
                    <a:pt x="8" y="7"/>
                  </a:cubicBezTo>
                  <a:cubicBezTo>
                    <a:pt x="11" y="11"/>
                    <a:pt x="16" y="15"/>
                    <a:pt x="22" y="20"/>
                  </a:cubicBezTo>
                  <a:cubicBezTo>
                    <a:pt x="34" y="30"/>
                    <a:pt x="52" y="40"/>
                    <a:pt x="75" y="40"/>
                  </a:cubicBezTo>
                  <a:cubicBezTo>
                    <a:pt x="99" y="40"/>
                    <a:pt x="117" y="36"/>
                    <a:pt x="130" y="30"/>
                  </a:cubicBezTo>
                  <a:cubicBezTo>
                    <a:pt x="144" y="23"/>
                    <a:pt x="153" y="15"/>
                    <a:pt x="158" y="4"/>
                  </a:cubicBezTo>
                  <a:cubicBezTo>
                    <a:pt x="158" y="3"/>
                    <a:pt x="160" y="2"/>
                    <a:pt x="161" y="3"/>
                  </a:cubicBezTo>
                  <a:cubicBezTo>
                    <a:pt x="162" y="3"/>
                    <a:pt x="162" y="4"/>
                    <a:pt x="162" y="6"/>
                  </a:cubicBezTo>
                  <a:cubicBezTo>
                    <a:pt x="156" y="17"/>
                    <a:pt x="146" y="27"/>
                    <a:pt x="132" y="34"/>
                  </a:cubicBezTo>
                  <a:cubicBezTo>
                    <a:pt x="118" y="40"/>
                    <a:pt x="99" y="44"/>
                    <a:pt x="75" y="44"/>
                  </a:cubicBezTo>
                  <a:cubicBezTo>
                    <a:pt x="26" y="44"/>
                    <a:pt x="1" y="4"/>
                    <a:pt x="0"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5" name="Freeform 1810"/>
            <p:cNvSpPr/>
            <p:nvPr/>
          </p:nvSpPr>
          <p:spPr bwMode="auto">
            <a:xfrm>
              <a:off x="1228726" y="4224339"/>
              <a:ext cx="82550" cy="93663"/>
            </a:xfrm>
            <a:custGeom>
              <a:avLst/>
              <a:gdLst>
                <a:gd name="T0" fmla="*/ 62 w 155"/>
                <a:gd name="T1" fmla="*/ 0 h 174"/>
                <a:gd name="T2" fmla="*/ 15 w 155"/>
                <a:gd name="T3" fmla="*/ 4 h 174"/>
                <a:gd name="T4" fmla="*/ 7 w 155"/>
                <a:gd name="T5" fmla="*/ 35 h 174"/>
                <a:gd name="T6" fmla="*/ 62 w 155"/>
                <a:gd name="T7" fmla="*/ 35 h 174"/>
                <a:gd name="T8" fmla="*/ 5 w 155"/>
                <a:gd name="T9" fmla="*/ 108 h 174"/>
                <a:gd name="T10" fmla="*/ 29 w 155"/>
                <a:gd name="T11" fmla="*/ 130 h 174"/>
                <a:gd name="T12" fmla="*/ 49 w 155"/>
                <a:gd name="T13" fmla="*/ 117 h 174"/>
                <a:gd name="T14" fmla="*/ 49 w 155"/>
                <a:gd name="T15" fmla="*/ 165 h 174"/>
                <a:gd name="T16" fmla="*/ 91 w 155"/>
                <a:gd name="T17" fmla="*/ 132 h 174"/>
                <a:gd name="T18" fmla="*/ 107 w 155"/>
                <a:gd name="T19" fmla="*/ 174 h 174"/>
                <a:gd name="T20" fmla="*/ 131 w 155"/>
                <a:gd name="T21" fmla="*/ 127 h 174"/>
                <a:gd name="T22" fmla="*/ 155 w 155"/>
                <a:gd name="T23" fmla="*/ 59 h 174"/>
                <a:gd name="T24" fmla="*/ 62 w 155"/>
                <a:gd name="T2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174">
                  <a:moveTo>
                    <a:pt x="62" y="0"/>
                  </a:moveTo>
                  <a:cubicBezTo>
                    <a:pt x="62" y="0"/>
                    <a:pt x="31" y="0"/>
                    <a:pt x="15" y="4"/>
                  </a:cubicBezTo>
                  <a:cubicBezTo>
                    <a:pt x="0" y="7"/>
                    <a:pt x="0" y="28"/>
                    <a:pt x="7" y="35"/>
                  </a:cubicBezTo>
                  <a:cubicBezTo>
                    <a:pt x="14" y="42"/>
                    <a:pt x="62" y="35"/>
                    <a:pt x="62" y="35"/>
                  </a:cubicBezTo>
                  <a:cubicBezTo>
                    <a:pt x="24" y="56"/>
                    <a:pt x="5" y="82"/>
                    <a:pt x="5" y="108"/>
                  </a:cubicBezTo>
                  <a:cubicBezTo>
                    <a:pt x="5" y="134"/>
                    <a:pt x="19" y="134"/>
                    <a:pt x="29" y="130"/>
                  </a:cubicBezTo>
                  <a:cubicBezTo>
                    <a:pt x="40" y="126"/>
                    <a:pt x="49" y="117"/>
                    <a:pt x="49" y="117"/>
                  </a:cubicBezTo>
                  <a:cubicBezTo>
                    <a:pt x="49" y="117"/>
                    <a:pt x="29" y="152"/>
                    <a:pt x="49" y="165"/>
                  </a:cubicBezTo>
                  <a:cubicBezTo>
                    <a:pt x="63" y="174"/>
                    <a:pt x="87" y="152"/>
                    <a:pt x="91" y="132"/>
                  </a:cubicBezTo>
                  <a:cubicBezTo>
                    <a:pt x="88" y="168"/>
                    <a:pt x="94" y="174"/>
                    <a:pt x="107" y="174"/>
                  </a:cubicBezTo>
                  <a:cubicBezTo>
                    <a:pt x="119" y="173"/>
                    <a:pt x="130" y="140"/>
                    <a:pt x="131" y="127"/>
                  </a:cubicBezTo>
                  <a:cubicBezTo>
                    <a:pt x="132" y="115"/>
                    <a:pt x="155" y="59"/>
                    <a:pt x="155" y="59"/>
                  </a:cubicBezTo>
                  <a:lnTo>
                    <a:pt x="62"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6" name="Freeform 1811"/>
            <p:cNvSpPr/>
            <p:nvPr/>
          </p:nvSpPr>
          <p:spPr bwMode="auto">
            <a:xfrm>
              <a:off x="1231901" y="4246564"/>
              <a:ext cx="74613" cy="71438"/>
            </a:xfrm>
            <a:custGeom>
              <a:avLst/>
              <a:gdLst>
                <a:gd name="T0" fmla="*/ 60 w 139"/>
                <a:gd name="T1" fmla="*/ 0 h 134"/>
                <a:gd name="T2" fmla="*/ 15 w 139"/>
                <a:gd name="T3" fmla="*/ 35 h 134"/>
                <a:gd name="T4" fmla="*/ 4 w 139"/>
                <a:gd name="T5" fmla="*/ 79 h 134"/>
                <a:gd name="T6" fmla="*/ 40 w 139"/>
                <a:gd name="T7" fmla="*/ 77 h 134"/>
                <a:gd name="T8" fmla="*/ 61 w 139"/>
                <a:gd name="T9" fmla="*/ 41 h 134"/>
                <a:gd name="T10" fmla="*/ 74 w 139"/>
                <a:gd name="T11" fmla="*/ 14 h 134"/>
                <a:gd name="T12" fmla="*/ 78 w 139"/>
                <a:gd name="T13" fmla="*/ 17 h 134"/>
                <a:gd name="T14" fmla="*/ 47 w 139"/>
                <a:gd name="T15" fmla="*/ 80 h 134"/>
                <a:gd name="T16" fmla="*/ 42 w 139"/>
                <a:gd name="T17" fmla="*/ 116 h 134"/>
                <a:gd name="T18" fmla="*/ 71 w 139"/>
                <a:gd name="T19" fmla="*/ 113 h 134"/>
                <a:gd name="T20" fmla="*/ 87 w 139"/>
                <a:gd name="T21" fmla="*/ 75 h 134"/>
                <a:gd name="T22" fmla="*/ 98 w 139"/>
                <a:gd name="T23" fmla="*/ 28 h 134"/>
                <a:gd name="T24" fmla="*/ 102 w 139"/>
                <a:gd name="T25" fmla="*/ 30 h 134"/>
                <a:gd name="T26" fmla="*/ 89 w 139"/>
                <a:gd name="T27" fmla="*/ 92 h 134"/>
                <a:gd name="T28" fmla="*/ 91 w 139"/>
                <a:gd name="T29" fmla="*/ 125 h 134"/>
                <a:gd name="T30" fmla="*/ 114 w 139"/>
                <a:gd name="T31" fmla="*/ 116 h 134"/>
                <a:gd name="T32" fmla="*/ 127 w 139"/>
                <a:gd name="T33" fmla="*/ 71 h 134"/>
                <a:gd name="T34" fmla="*/ 136 w 139"/>
                <a:gd name="T35" fmla="*/ 43 h 134"/>
                <a:gd name="T36" fmla="*/ 139 w 139"/>
                <a:gd name="T37" fmla="*/ 35 h 134"/>
                <a:gd name="T38" fmla="*/ 60 w 139"/>
                <a:gd name="T3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34">
                  <a:moveTo>
                    <a:pt x="60" y="0"/>
                  </a:moveTo>
                  <a:cubicBezTo>
                    <a:pt x="60" y="0"/>
                    <a:pt x="24" y="21"/>
                    <a:pt x="15" y="35"/>
                  </a:cubicBezTo>
                  <a:cubicBezTo>
                    <a:pt x="6" y="49"/>
                    <a:pt x="0" y="66"/>
                    <a:pt x="4" y="79"/>
                  </a:cubicBezTo>
                  <a:cubicBezTo>
                    <a:pt x="7" y="92"/>
                    <a:pt x="29" y="88"/>
                    <a:pt x="40" y="77"/>
                  </a:cubicBezTo>
                  <a:cubicBezTo>
                    <a:pt x="50" y="66"/>
                    <a:pt x="57" y="49"/>
                    <a:pt x="61" y="41"/>
                  </a:cubicBezTo>
                  <a:cubicBezTo>
                    <a:pt x="64" y="33"/>
                    <a:pt x="74" y="14"/>
                    <a:pt x="74" y="14"/>
                  </a:cubicBezTo>
                  <a:cubicBezTo>
                    <a:pt x="78" y="17"/>
                    <a:pt x="78" y="17"/>
                    <a:pt x="78" y="17"/>
                  </a:cubicBezTo>
                  <a:cubicBezTo>
                    <a:pt x="78" y="17"/>
                    <a:pt x="48" y="74"/>
                    <a:pt x="47" y="80"/>
                  </a:cubicBezTo>
                  <a:cubicBezTo>
                    <a:pt x="45" y="87"/>
                    <a:pt x="36" y="106"/>
                    <a:pt x="42" y="116"/>
                  </a:cubicBezTo>
                  <a:cubicBezTo>
                    <a:pt x="47" y="126"/>
                    <a:pt x="63" y="124"/>
                    <a:pt x="71" y="113"/>
                  </a:cubicBezTo>
                  <a:cubicBezTo>
                    <a:pt x="79" y="103"/>
                    <a:pt x="86" y="79"/>
                    <a:pt x="87" y="75"/>
                  </a:cubicBezTo>
                  <a:cubicBezTo>
                    <a:pt x="89" y="70"/>
                    <a:pt x="98" y="28"/>
                    <a:pt x="98" y="28"/>
                  </a:cubicBezTo>
                  <a:cubicBezTo>
                    <a:pt x="102" y="30"/>
                    <a:pt x="102" y="30"/>
                    <a:pt x="102" y="30"/>
                  </a:cubicBezTo>
                  <a:cubicBezTo>
                    <a:pt x="102" y="30"/>
                    <a:pt x="89" y="83"/>
                    <a:pt x="89" y="92"/>
                  </a:cubicBezTo>
                  <a:cubicBezTo>
                    <a:pt x="89" y="102"/>
                    <a:pt x="87" y="120"/>
                    <a:pt x="91" y="125"/>
                  </a:cubicBezTo>
                  <a:cubicBezTo>
                    <a:pt x="96" y="129"/>
                    <a:pt x="106" y="134"/>
                    <a:pt x="114" y="116"/>
                  </a:cubicBezTo>
                  <a:cubicBezTo>
                    <a:pt x="122" y="97"/>
                    <a:pt x="125" y="81"/>
                    <a:pt x="127" y="71"/>
                  </a:cubicBezTo>
                  <a:cubicBezTo>
                    <a:pt x="130" y="61"/>
                    <a:pt x="136" y="43"/>
                    <a:pt x="136" y="43"/>
                  </a:cubicBezTo>
                  <a:cubicBezTo>
                    <a:pt x="139" y="35"/>
                    <a:pt x="139" y="35"/>
                    <a:pt x="139" y="35"/>
                  </a:cubicBezTo>
                  <a:lnTo>
                    <a:pt x="60" y="0"/>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7" name="Freeform 1812"/>
            <p:cNvSpPr/>
            <p:nvPr/>
          </p:nvSpPr>
          <p:spPr bwMode="auto">
            <a:xfrm>
              <a:off x="1230313" y="4227514"/>
              <a:ext cx="22225" cy="17463"/>
            </a:xfrm>
            <a:custGeom>
              <a:avLst/>
              <a:gdLst>
                <a:gd name="T0" fmla="*/ 24 w 41"/>
                <a:gd name="T1" fmla="*/ 0 h 33"/>
                <a:gd name="T2" fmla="*/ 38 w 41"/>
                <a:gd name="T3" fmla="*/ 7 h 33"/>
                <a:gd name="T4" fmla="*/ 33 w 41"/>
                <a:gd name="T5" fmla="*/ 29 h 33"/>
                <a:gd name="T6" fmla="*/ 4 w 41"/>
                <a:gd name="T7" fmla="*/ 25 h 33"/>
                <a:gd name="T8" fmla="*/ 24 w 41"/>
                <a:gd name="T9" fmla="*/ 0 h 33"/>
              </a:gdLst>
              <a:ahLst/>
              <a:cxnLst>
                <a:cxn ang="0">
                  <a:pos x="T0" y="T1"/>
                </a:cxn>
                <a:cxn ang="0">
                  <a:pos x="T2" y="T3"/>
                </a:cxn>
                <a:cxn ang="0">
                  <a:pos x="T4" y="T5"/>
                </a:cxn>
                <a:cxn ang="0">
                  <a:pos x="T6" y="T7"/>
                </a:cxn>
                <a:cxn ang="0">
                  <a:pos x="T8" y="T9"/>
                </a:cxn>
              </a:cxnLst>
              <a:rect l="0" t="0" r="r" b="b"/>
              <a:pathLst>
                <a:path w="41" h="33">
                  <a:moveTo>
                    <a:pt x="24" y="0"/>
                  </a:moveTo>
                  <a:cubicBezTo>
                    <a:pt x="24" y="0"/>
                    <a:pt x="36" y="0"/>
                    <a:pt x="38" y="7"/>
                  </a:cubicBezTo>
                  <a:cubicBezTo>
                    <a:pt x="41" y="15"/>
                    <a:pt x="41" y="25"/>
                    <a:pt x="33" y="29"/>
                  </a:cubicBezTo>
                  <a:cubicBezTo>
                    <a:pt x="25" y="33"/>
                    <a:pt x="8" y="32"/>
                    <a:pt x="4" y="25"/>
                  </a:cubicBezTo>
                  <a:cubicBezTo>
                    <a:pt x="0" y="18"/>
                    <a:pt x="2" y="0"/>
                    <a:pt x="24" y="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8" name="Freeform 1814"/>
            <p:cNvSpPr/>
            <p:nvPr/>
          </p:nvSpPr>
          <p:spPr bwMode="auto">
            <a:xfrm>
              <a:off x="1331914" y="4213226"/>
              <a:ext cx="87313" cy="100013"/>
            </a:xfrm>
            <a:custGeom>
              <a:avLst/>
              <a:gdLst>
                <a:gd name="T0" fmla="*/ 77 w 163"/>
                <a:gd name="T1" fmla="*/ 8 h 189"/>
                <a:gd name="T2" fmla="*/ 123 w 163"/>
                <a:gd name="T3" fmla="*/ 0 h 189"/>
                <a:gd name="T4" fmla="*/ 138 w 163"/>
                <a:gd name="T5" fmla="*/ 29 h 189"/>
                <a:gd name="T6" fmla="*/ 85 w 163"/>
                <a:gd name="T7" fmla="*/ 43 h 189"/>
                <a:gd name="T8" fmla="*/ 157 w 163"/>
                <a:gd name="T9" fmla="*/ 99 h 189"/>
                <a:gd name="T10" fmla="*/ 139 w 163"/>
                <a:gd name="T11" fmla="*/ 127 h 189"/>
                <a:gd name="T12" fmla="*/ 117 w 163"/>
                <a:gd name="T13" fmla="*/ 119 h 189"/>
                <a:gd name="T14" fmla="*/ 127 w 163"/>
                <a:gd name="T15" fmla="*/ 166 h 189"/>
                <a:gd name="T16" fmla="*/ 79 w 163"/>
                <a:gd name="T17" fmla="*/ 143 h 189"/>
                <a:gd name="T18" fmla="*/ 74 w 163"/>
                <a:gd name="T19" fmla="*/ 187 h 189"/>
                <a:gd name="T20" fmla="*/ 39 w 163"/>
                <a:gd name="T21" fmla="*/ 148 h 189"/>
                <a:gd name="T22" fmla="*/ 0 w 163"/>
                <a:gd name="T23" fmla="*/ 88 h 189"/>
                <a:gd name="T24" fmla="*/ 77 w 163"/>
                <a:gd name="T25" fmla="*/ 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189">
                  <a:moveTo>
                    <a:pt x="77" y="8"/>
                  </a:moveTo>
                  <a:cubicBezTo>
                    <a:pt x="77" y="8"/>
                    <a:pt x="107" y="1"/>
                    <a:pt x="123" y="0"/>
                  </a:cubicBezTo>
                  <a:cubicBezTo>
                    <a:pt x="139" y="0"/>
                    <a:pt x="144" y="20"/>
                    <a:pt x="138" y="29"/>
                  </a:cubicBezTo>
                  <a:cubicBezTo>
                    <a:pt x="133" y="38"/>
                    <a:pt x="85" y="43"/>
                    <a:pt x="85" y="43"/>
                  </a:cubicBezTo>
                  <a:cubicBezTo>
                    <a:pt x="126" y="54"/>
                    <a:pt x="151" y="74"/>
                    <a:pt x="157" y="99"/>
                  </a:cubicBezTo>
                  <a:cubicBezTo>
                    <a:pt x="163" y="125"/>
                    <a:pt x="150" y="128"/>
                    <a:pt x="139" y="127"/>
                  </a:cubicBezTo>
                  <a:cubicBezTo>
                    <a:pt x="127" y="125"/>
                    <a:pt x="117" y="119"/>
                    <a:pt x="117" y="119"/>
                  </a:cubicBezTo>
                  <a:cubicBezTo>
                    <a:pt x="117" y="119"/>
                    <a:pt x="144" y="148"/>
                    <a:pt x="127" y="166"/>
                  </a:cubicBezTo>
                  <a:cubicBezTo>
                    <a:pt x="116" y="178"/>
                    <a:pt x="88" y="161"/>
                    <a:pt x="79" y="143"/>
                  </a:cubicBezTo>
                  <a:cubicBezTo>
                    <a:pt x="90" y="178"/>
                    <a:pt x="86" y="185"/>
                    <a:pt x="74" y="187"/>
                  </a:cubicBezTo>
                  <a:cubicBezTo>
                    <a:pt x="62" y="189"/>
                    <a:pt x="43" y="160"/>
                    <a:pt x="39" y="148"/>
                  </a:cubicBezTo>
                  <a:cubicBezTo>
                    <a:pt x="35" y="136"/>
                    <a:pt x="0" y="88"/>
                    <a:pt x="0" y="88"/>
                  </a:cubicBezTo>
                  <a:lnTo>
                    <a:pt x="77" y="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9" name="Freeform 1815"/>
            <p:cNvSpPr/>
            <p:nvPr/>
          </p:nvSpPr>
          <p:spPr bwMode="auto">
            <a:xfrm>
              <a:off x="1339851" y="4238626"/>
              <a:ext cx="76200" cy="74613"/>
            </a:xfrm>
            <a:custGeom>
              <a:avLst/>
              <a:gdLst>
                <a:gd name="T0" fmla="*/ 68 w 143"/>
                <a:gd name="T1" fmla="*/ 0 h 141"/>
                <a:gd name="T2" fmla="*/ 121 w 143"/>
                <a:gd name="T3" fmla="*/ 23 h 141"/>
                <a:gd name="T4" fmla="*/ 142 w 143"/>
                <a:gd name="T5" fmla="*/ 63 h 141"/>
                <a:gd name="T6" fmla="*/ 107 w 143"/>
                <a:gd name="T7" fmla="*/ 70 h 141"/>
                <a:gd name="T8" fmla="*/ 78 w 143"/>
                <a:gd name="T9" fmla="*/ 40 h 141"/>
                <a:gd name="T10" fmla="*/ 58 w 143"/>
                <a:gd name="T11" fmla="*/ 17 h 141"/>
                <a:gd name="T12" fmla="*/ 56 w 143"/>
                <a:gd name="T13" fmla="*/ 20 h 141"/>
                <a:gd name="T14" fmla="*/ 101 w 143"/>
                <a:gd name="T15" fmla="*/ 74 h 141"/>
                <a:gd name="T16" fmla="*/ 114 w 143"/>
                <a:gd name="T17" fmla="*/ 108 h 141"/>
                <a:gd name="T18" fmla="*/ 85 w 143"/>
                <a:gd name="T19" fmla="*/ 113 h 141"/>
                <a:gd name="T20" fmla="*/ 60 w 143"/>
                <a:gd name="T21" fmla="*/ 79 h 141"/>
                <a:gd name="T22" fmla="*/ 38 w 143"/>
                <a:gd name="T23" fmla="*/ 36 h 141"/>
                <a:gd name="T24" fmla="*/ 35 w 143"/>
                <a:gd name="T25" fmla="*/ 38 h 141"/>
                <a:gd name="T26" fmla="*/ 63 w 143"/>
                <a:gd name="T27" fmla="*/ 96 h 141"/>
                <a:gd name="T28" fmla="*/ 68 w 143"/>
                <a:gd name="T29" fmla="*/ 128 h 141"/>
                <a:gd name="T30" fmla="*/ 43 w 143"/>
                <a:gd name="T31" fmla="*/ 125 h 141"/>
                <a:gd name="T32" fmla="*/ 20 w 143"/>
                <a:gd name="T33" fmla="*/ 85 h 141"/>
                <a:gd name="T34" fmla="*/ 6 w 143"/>
                <a:gd name="T35" fmla="*/ 60 h 141"/>
                <a:gd name="T36" fmla="*/ 0 w 143"/>
                <a:gd name="T37" fmla="*/ 53 h 141"/>
                <a:gd name="T38" fmla="*/ 68 w 143"/>
                <a:gd name="T3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141">
                  <a:moveTo>
                    <a:pt x="68" y="0"/>
                  </a:moveTo>
                  <a:cubicBezTo>
                    <a:pt x="68" y="0"/>
                    <a:pt x="109" y="11"/>
                    <a:pt x="121" y="23"/>
                  </a:cubicBezTo>
                  <a:cubicBezTo>
                    <a:pt x="133" y="35"/>
                    <a:pt x="143" y="49"/>
                    <a:pt x="142" y="63"/>
                  </a:cubicBezTo>
                  <a:cubicBezTo>
                    <a:pt x="141" y="77"/>
                    <a:pt x="120" y="78"/>
                    <a:pt x="107" y="70"/>
                  </a:cubicBezTo>
                  <a:cubicBezTo>
                    <a:pt x="94" y="62"/>
                    <a:pt x="83" y="47"/>
                    <a:pt x="78" y="40"/>
                  </a:cubicBezTo>
                  <a:cubicBezTo>
                    <a:pt x="72" y="33"/>
                    <a:pt x="58" y="17"/>
                    <a:pt x="58" y="17"/>
                  </a:cubicBezTo>
                  <a:cubicBezTo>
                    <a:pt x="56" y="20"/>
                    <a:pt x="56" y="20"/>
                    <a:pt x="56" y="20"/>
                  </a:cubicBezTo>
                  <a:cubicBezTo>
                    <a:pt x="56" y="20"/>
                    <a:pt x="98" y="68"/>
                    <a:pt x="101" y="74"/>
                  </a:cubicBezTo>
                  <a:cubicBezTo>
                    <a:pt x="104" y="80"/>
                    <a:pt x="117" y="97"/>
                    <a:pt x="114" y="108"/>
                  </a:cubicBezTo>
                  <a:cubicBezTo>
                    <a:pt x="111" y="119"/>
                    <a:pt x="95" y="121"/>
                    <a:pt x="85" y="113"/>
                  </a:cubicBezTo>
                  <a:cubicBezTo>
                    <a:pt x="74" y="104"/>
                    <a:pt x="62" y="83"/>
                    <a:pt x="60" y="79"/>
                  </a:cubicBezTo>
                  <a:cubicBezTo>
                    <a:pt x="57" y="75"/>
                    <a:pt x="38" y="36"/>
                    <a:pt x="38" y="36"/>
                  </a:cubicBezTo>
                  <a:cubicBezTo>
                    <a:pt x="35" y="38"/>
                    <a:pt x="35" y="38"/>
                    <a:pt x="35" y="38"/>
                  </a:cubicBezTo>
                  <a:cubicBezTo>
                    <a:pt x="35" y="38"/>
                    <a:pt x="60" y="87"/>
                    <a:pt x="63" y="96"/>
                  </a:cubicBezTo>
                  <a:cubicBezTo>
                    <a:pt x="65" y="106"/>
                    <a:pt x="71" y="123"/>
                    <a:pt x="68" y="128"/>
                  </a:cubicBezTo>
                  <a:cubicBezTo>
                    <a:pt x="64" y="134"/>
                    <a:pt x="55" y="141"/>
                    <a:pt x="43" y="125"/>
                  </a:cubicBezTo>
                  <a:cubicBezTo>
                    <a:pt x="31" y="109"/>
                    <a:pt x="25" y="94"/>
                    <a:pt x="20" y="85"/>
                  </a:cubicBezTo>
                  <a:cubicBezTo>
                    <a:pt x="16" y="75"/>
                    <a:pt x="6" y="60"/>
                    <a:pt x="6" y="60"/>
                  </a:cubicBezTo>
                  <a:cubicBezTo>
                    <a:pt x="0" y="53"/>
                    <a:pt x="0" y="53"/>
                    <a:pt x="0" y="53"/>
                  </a:cubicBezTo>
                  <a:lnTo>
                    <a:pt x="68" y="0"/>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0" name="Freeform 1816"/>
            <p:cNvSpPr/>
            <p:nvPr/>
          </p:nvSpPr>
          <p:spPr bwMode="auto">
            <a:xfrm>
              <a:off x="1384301" y="4213226"/>
              <a:ext cx="22225" cy="19050"/>
            </a:xfrm>
            <a:custGeom>
              <a:avLst/>
              <a:gdLst>
                <a:gd name="T0" fmla="*/ 13 w 41"/>
                <a:gd name="T1" fmla="*/ 5 h 38"/>
                <a:gd name="T2" fmla="*/ 1 w 41"/>
                <a:gd name="T3" fmla="*/ 16 h 38"/>
                <a:gd name="T4" fmla="*/ 12 w 41"/>
                <a:gd name="T5" fmla="*/ 36 h 38"/>
                <a:gd name="T6" fmla="*/ 39 w 41"/>
                <a:gd name="T7" fmla="*/ 25 h 38"/>
                <a:gd name="T8" fmla="*/ 13 w 41"/>
                <a:gd name="T9" fmla="*/ 5 h 38"/>
              </a:gdLst>
              <a:ahLst/>
              <a:cxnLst>
                <a:cxn ang="0">
                  <a:pos x="T0" y="T1"/>
                </a:cxn>
                <a:cxn ang="0">
                  <a:pos x="T2" y="T3"/>
                </a:cxn>
                <a:cxn ang="0">
                  <a:pos x="T4" y="T5"/>
                </a:cxn>
                <a:cxn ang="0">
                  <a:pos x="T6" y="T7"/>
                </a:cxn>
                <a:cxn ang="0">
                  <a:pos x="T8" y="T9"/>
                </a:cxn>
              </a:cxnLst>
              <a:rect l="0" t="0" r="r" b="b"/>
              <a:pathLst>
                <a:path w="41" h="38">
                  <a:moveTo>
                    <a:pt x="13" y="5"/>
                  </a:moveTo>
                  <a:cubicBezTo>
                    <a:pt x="13" y="5"/>
                    <a:pt x="2" y="8"/>
                    <a:pt x="1" y="16"/>
                  </a:cubicBezTo>
                  <a:cubicBezTo>
                    <a:pt x="0" y="24"/>
                    <a:pt x="3" y="34"/>
                    <a:pt x="12" y="36"/>
                  </a:cubicBezTo>
                  <a:cubicBezTo>
                    <a:pt x="20" y="38"/>
                    <a:pt x="37" y="33"/>
                    <a:pt x="39" y="25"/>
                  </a:cubicBezTo>
                  <a:cubicBezTo>
                    <a:pt x="41" y="17"/>
                    <a:pt x="35" y="0"/>
                    <a:pt x="13"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1" name="Freeform 1817"/>
            <p:cNvSpPr/>
            <p:nvPr/>
          </p:nvSpPr>
          <p:spPr bwMode="auto">
            <a:xfrm>
              <a:off x="1235076" y="4171951"/>
              <a:ext cx="152400" cy="119063"/>
            </a:xfrm>
            <a:custGeom>
              <a:avLst/>
              <a:gdLst>
                <a:gd name="T0" fmla="*/ 155 w 285"/>
                <a:gd name="T1" fmla="*/ 57 h 223"/>
                <a:gd name="T2" fmla="*/ 63 w 285"/>
                <a:gd name="T3" fmla="*/ 32 h 223"/>
                <a:gd name="T4" fmla="*/ 74 w 285"/>
                <a:gd name="T5" fmla="*/ 167 h 223"/>
                <a:gd name="T6" fmla="*/ 151 w 285"/>
                <a:gd name="T7" fmla="*/ 223 h 223"/>
                <a:gd name="T8" fmla="*/ 239 w 285"/>
                <a:gd name="T9" fmla="*/ 162 h 223"/>
                <a:gd name="T10" fmla="*/ 271 w 285"/>
                <a:gd name="T11" fmla="*/ 53 h 223"/>
                <a:gd name="T12" fmla="*/ 155 w 285"/>
                <a:gd name="T13" fmla="*/ 57 h 223"/>
              </a:gdLst>
              <a:ahLst/>
              <a:cxnLst>
                <a:cxn ang="0">
                  <a:pos x="T0" y="T1"/>
                </a:cxn>
                <a:cxn ang="0">
                  <a:pos x="T2" y="T3"/>
                </a:cxn>
                <a:cxn ang="0">
                  <a:pos x="T4" y="T5"/>
                </a:cxn>
                <a:cxn ang="0">
                  <a:pos x="T6" y="T7"/>
                </a:cxn>
                <a:cxn ang="0">
                  <a:pos x="T8" y="T9"/>
                </a:cxn>
                <a:cxn ang="0">
                  <a:pos x="T10" y="T11"/>
                </a:cxn>
                <a:cxn ang="0">
                  <a:pos x="T12" y="T13"/>
                </a:cxn>
              </a:cxnLst>
              <a:rect l="0" t="0" r="r" b="b"/>
              <a:pathLst>
                <a:path w="285" h="223">
                  <a:moveTo>
                    <a:pt x="155" y="57"/>
                  </a:moveTo>
                  <a:cubicBezTo>
                    <a:pt x="155" y="57"/>
                    <a:pt x="126" y="11"/>
                    <a:pt x="63" y="32"/>
                  </a:cubicBezTo>
                  <a:cubicBezTo>
                    <a:pt x="0" y="52"/>
                    <a:pt x="20" y="145"/>
                    <a:pt x="74" y="167"/>
                  </a:cubicBezTo>
                  <a:cubicBezTo>
                    <a:pt x="129" y="189"/>
                    <a:pt x="144" y="206"/>
                    <a:pt x="151" y="223"/>
                  </a:cubicBezTo>
                  <a:cubicBezTo>
                    <a:pt x="172" y="195"/>
                    <a:pt x="211" y="180"/>
                    <a:pt x="239" y="162"/>
                  </a:cubicBezTo>
                  <a:cubicBezTo>
                    <a:pt x="267" y="143"/>
                    <a:pt x="285" y="100"/>
                    <a:pt x="271" y="53"/>
                  </a:cubicBezTo>
                  <a:cubicBezTo>
                    <a:pt x="258" y="5"/>
                    <a:pt x="184" y="0"/>
                    <a:pt x="155" y="57"/>
                  </a:cubicBezTo>
                  <a:close/>
                </a:path>
              </a:pathLst>
            </a:custGeom>
            <a:solidFill>
              <a:srgbClr val="B23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2" name="Freeform 1818"/>
            <p:cNvSpPr/>
            <p:nvPr/>
          </p:nvSpPr>
          <p:spPr bwMode="auto">
            <a:xfrm>
              <a:off x="538164" y="4144963"/>
              <a:ext cx="71438" cy="163513"/>
            </a:xfrm>
            <a:custGeom>
              <a:avLst/>
              <a:gdLst>
                <a:gd name="T0" fmla="*/ 115 w 135"/>
                <a:gd name="T1" fmla="*/ 0 h 308"/>
                <a:gd name="T2" fmla="*/ 38 w 135"/>
                <a:gd name="T3" fmla="*/ 95 h 308"/>
                <a:gd name="T4" fmla="*/ 19 w 135"/>
                <a:gd name="T5" fmla="*/ 180 h 308"/>
                <a:gd name="T6" fmla="*/ 94 w 135"/>
                <a:gd name="T7" fmla="*/ 308 h 308"/>
                <a:gd name="T8" fmla="*/ 134 w 135"/>
                <a:gd name="T9" fmla="*/ 308 h 308"/>
                <a:gd name="T10" fmla="*/ 135 w 135"/>
                <a:gd name="T11" fmla="*/ 2 h 308"/>
                <a:gd name="T12" fmla="*/ 115 w 135"/>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5" h="308">
                  <a:moveTo>
                    <a:pt x="115" y="0"/>
                  </a:moveTo>
                  <a:cubicBezTo>
                    <a:pt x="115" y="0"/>
                    <a:pt x="56" y="68"/>
                    <a:pt x="38" y="95"/>
                  </a:cubicBezTo>
                  <a:cubicBezTo>
                    <a:pt x="20" y="123"/>
                    <a:pt x="0" y="144"/>
                    <a:pt x="19" y="180"/>
                  </a:cubicBezTo>
                  <a:cubicBezTo>
                    <a:pt x="38" y="216"/>
                    <a:pt x="94" y="308"/>
                    <a:pt x="94" y="308"/>
                  </a:cubicBezTo>
                  <a:cubicBezTo>
                    <a:pt x="134" y="308"/>
                    <a:pt x="134" y="308"/>
                    <a:pt x="134" y="308"/>
                  </a:cubicBezTo>
                  <a:cubicBezTo>
                    <a:pt x="135" y="2"/>
                    <a:pt x="135" y="2"/>
                    <a:pt x="135" y="2"/>
                  </a:cubicBezTo>
                  <a:lnTo>
                    <a:pt x="11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3" name="Freeform 1819"/>
            <p:cNvSpPr/>
            <p:nvPr/>
          </p:nvSpPr>
          <p:spPr bwMode="auto">
            <a:xfrm>
              <a:off x="546101" y="4162426"/>
              <a:ext cx="49213" cy="120650"/>
            </a:xfrm>
            <a:custGeom>
              <a:avLst/>
              <a:gdLst>
                <a:gd name="T0" fmla="*/ 88 w 94"/>
                <a:gd name="T1" fmla="*/ 20 h 226"/>
                <a:gd name="T2" fmla="*/ 87 w 94"/>
                <a:gd name="T3" fmla="*/ 1 h 226"/>
                <a:gd name="T4" fmla="*/ 27 w 94"/>
                <a:gd name="T5" fmla="*/ 69 h 226"/>
                <a:gd name="T6" fmla="*/ 10 w 94"/>
                <a:gd name="T7" fmla="*/ 146 h 226"/>
                <a:gd name="T8" fmla="*/ 67 w 94"/>
                <a:gd name="T9" fmla="*/ 225 h 226"/>
                <a:gd name="T10" fmla="*/ 90 w 94"/>
                <a:gd name="T11" fmla="*/ 201 h 226"/>
                <a:gd name="T12" fmla="*/ 60 w 94"/>
                <a:gd name="T13" fmla="*/ 124 h 226"/>
                <a:gd name="T14" fmla="*/ 41 w 94"/>
                <a:gd name="T15" fmla="*/ 134 h 226"/>
                <a:gd name="T16" fmla="*/ 41 w 94"/>
                <a:gd name="T17" fmla="*/ 126 h 226"/>
                <a:gd name="T18" fmla="*/ 65 w 94"/>
                <a:gd name="T19" fmla="*/ 116 h 226"/>
                <a:gd name="T20" fmla="*/ 36 w 94"/>
                <a:gd name="T21" fmla="*/ 119 h 226"/>
                <a:gd name="T22" fmla="*/ 27 w 94"/>
                <a:gd name="T23" fmla="*/ 137 h 226"/>
                <a:gd name="T24" fmla="*/ 23 w 94"/>
                <a:gd name="T25" fmla="*/ 130 h 226"/>
                <a:gd name="T26" fmla="*/ 70 w 94"/>
                <a:gd name="T27" fmla="*/ 107 h 226"/>
                <a:gd name="T28" fmla="*/ 88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88" y="20"/>
                  </a:moveTo>
                  <a:cubicBezTo>
                    <a:pt x="88" y="20"/>
                    <a:pt x="91" y="0"/>
                    <a:pt x="87" y="1"/>
                  </a:cubicBezTo>
                  <a:cubicBezTo>
                    <a:pt x="82" y="1"/>
                    <a:pt x="47" y="36"/>
                    <a:pt x="27" y="69"/>
                  </a:cubicBezTo>
                  <a:cubicBezTo>
                    <a:pt x="7" y="103"/>
                    <a:pt x="0" y="118"/>
                    <a:pt x="10" y="146"/>
                  </a:cubicBezTo>
                  <a:cubicBezTo>
                    <a:pt x="19" y="175"/>
                    <a:pt x="59" y="226"/>
                    <a:pt x="67" y="225"/>
                  </a:cubicBezTo>
                  <a:cubicBezTo>
                    <a:pt x="75" y="225"/>
                    <a:pt x="86" y="212"/>
                    <a:pt x="90" y="201"/>
                  </a:cubicBezTo>
                  <a:cubicBezTo>
                    <a:pt x="94" y="189"/>
                    <a:pt x="70" y="124"/>
                    <a:pt x="60" y="124"/>
                  </a:cubicBezTo>
                  <a:cubicBezTo>
                    <a:pt x="51" y="125"/>
                    <a:pt x="45" y="130"/>
                    <a:pt x="41" y="134"/>
                  </a:cubicBezTo>
                  <a:cubicBezTo>
                    <a:pt x="37" y="138"/>
                    <a:pt x="35" y="132"/>
                    <a:pt x="41" y="126"/>
                  </a:cubicBezTo>
                  <a:cubicBezTo>
                    <a:pt x="46" y="120"/>
                    <a:pt x="59" y="116"/>
                    <a:pt x="65" y="116"/>
                  </a:cubicBezTo>
                  <a:cubicBezTo>
                    <a:pt x="65" y="112"/>
                    <a:pt x="44" y="111"/>
                    <a:pt x="36" y="119"/>
                  </a:cubicBezTo>
                  <a:cubicBezTo>
                    <a:pt x="28" y="128"/>
                    <a:pt x="27" y="133"/>
                    <a:pt x="27" y="137"/>
                  </a:cubicBezTo>
                  <a:cubicBezTo>
                    <a:pt x="27" y="141"/>
                    <a:pt x="21" y="141"/>
                    <a:pt x="23" y="130"/>
                  </a:cubicBezTo>
                  <a:cubicBezTo>
                    <a:pt x="26" y="118"/>
                    <a:pt x="40" y="103"/>
                    <a:pt x="70" y="107"/>
                  </a:cubicBezTo>
                  <a:cubicBezTo>
                    <a:pt x="77" y="94"/>
                    <a:pt x="88" y="20"/>
                    <a:pt x="88"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4" name="Freeform 1820"/>
            <p:cNvSpPr/>
            <p:nvPr/>
          </p:nvSpPr>
          <p:spPr bwMode="auto">
            <a:xfrm>
              <a:off x="668339" y="4146551"/>
              <a:ext cx="73025" cy="163513"/>
            </a:xfrm>
            <a:custGeom>
              <a:avLst/>
              <a:gdLst>
                <a:gd name="T0" fmla="*/ 20 w 136"/>
                <a:gd name="T1" fmla="*/ 0 h 307"/>
                <a:gd name="T2" fmla="*/ 97 w 136"/>
                <a:gd name="T3" fmla="*/ 95 h 307"/>
                <a:gd name="T4" fmla="*/ 117 w 136"/>
                <a:gd name="T5" fmla="*/ 179 h 307"/>
                <a:gd name="T6" fmla="*/ 41 w 136"/>
                <a:gd name="T7" fmla="*/ 307 h 307"/>
                <a:gd name="T8" fmla="*/ 1 w 136"/>
                <a:gd name="T9" fmla="*/ 307 h 307"/>
                <a:gd name="T10" fmla="*/ 0 w 136"/>
                <a:gd name="T11" fmla="*/ 1 h 307"/>
                <a:gd name="T12" fmla="*/ 20 w 136"/>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36" h="307">
                  <a:moveTo>
                    <a:pt x="20" y="0"/>
                  </a:moveTo>
                  <a:cubicBezTo>
                    <a:pt x="20" y="0"/>
                    <a:pt x="79" y="67"/>
                    <a:pt x="97" y="95"/>
                  </a:cubicBezTo>
                  <a:cubicBezTo>
                    <a:pt x="116" y="123"/>
                    <a:pt x="136" y="143"/>
                    <a:pt x="117" y="179"/>
                  </a:cubicBezTo>
                  <a:cubicBezTo>
                    <a:pt x="98" y="215"/>
                    <a:pt x="41" y="307"/>
                    <a:pt x="41" y="307"/>
                  </a:cubicBezTo>
                  <a:cubicBezTo>
                    <a:pt x="1" y="307"/>
                    <a:pt x="1" y="307"/>
                    <a:pt x="1" y="307"/>
                  </a:cubicBezTo>
                  <a:cubicBezTo>
                    <a:pt x="0" y="1"/>
                    <a:pt x="0" y="1"/>
                    <a:pt x="0" y="1"/>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5" name="Freeform 1821"/>
            <p:cNvSpPr/>
            <p:nvPr/>
          </p:nvSpPr>
          <p:spPr bwMode="auto">
            <a:xfrm>
              <a:off x="682626" y="4164013"/>
              <a:ext cx="50800" cy="119063"/>
            </a:xfrm>
            <a:custGeom>
              <a:avLst/>
              <a:gdLst>
                <a:gd name="T0" fmla="*/ 6 w 94"/>
                <a:gd name="T1" fmla="*/ 19 h 225"/>
                <a:gd name="T2" fmla="*/ 8 w 94"/>
                <a:gd name="T3" fmla="*/ 0 h 225"/>
                <a:gd name="T4" fmla="*/ 67 w 94"/>
                <a:gd name="T5" fmla="*/ 69 h 225"/>
                <a:gd name="T6" fmla="*/ 85 w 94"/>
                <a:gd name="T7" fmla="*/ 146 h 225"/>
                <a:gd name="T8" fmla="*/ 27 w 94"/>
                <a:gd name="T9" fmla="*/ 225 h 225"/>
                <a:gd name="T10" fmla="*/ 4 w 94"/>
                <a:gd name="T11" fmla="*/ 200 h 225"/>
                <a:gd name="T12" fmla="*/ 34 w 94"/>
                <a:gd name="T13" fmla="*/ 124 h 225"/>
                <a:gd name="T14" fmla="*/ 53 w 94"/>
                <a:gd name="T15" fmla="*/ 134 h 225"/>
                <a:gd name="T16" fmla="*/ 53 w 94"/>
                <a:gd name="T17" fmla="*/ 125 h 225"/>
                <a:gd name="T18" fmla="*/ 29 w 94"/>
                <a:gd name="T19" fmla="*/ 115 h 225"/>
                <a:gd name="T20" fmla="*/ 58 w 94"/>
                <a:gd name="T21" fmla="*/ 119 h 225"/>
                <a:gd name="T22" fmla="*/ 67 w 94"/>
                <a:gd name="T23" fmla="*/ 136 h 225"/>
                <a:gd name="T24" fmla="*/ 71 w 94"/>
                <a:gd name="T25" fmla="*/ 129 h 225"/>
                <a:gd name="T26" fmla="*/ 25 w 94"/>
                <a:gd name="T27" fmla="*/ 106 h 225"/>
                <a:gd name="T28" fmla="*/ 6 w 94"/>
                <a:gd name="T29" fmla="*/ 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5">
                  <a:moveTo>
                    <a:pt x="6" y="19"/>
                  </a:moveTo>
                  <a:cubicBezTo>
                    <a:pt x="6" y="19"/>
                    <a:pt x="3" y="0"/>
                    <a:pt x="8" y="0"/>
                  </a:cubicBezTo>
                  <a:cubicBezTo>
                    <a:pt x="12" y="0"/>
                    <a:pt x="47" y="35"/>
                    <a:pt x="67" y="69"/>
                  </a:cubicBezTo>
                  <a:cubicBezTo>
                    <a:pt x="87" y="102"/>
                    <a:pt x="94" y="117"/>
                    <a:pt x="85" y="146"/>
                  </a:cubicBezTo>
                  <a:cubicBezTo>
                    <a:pt x="75" y="175"/>
                    <a:pt x="35" y="225"/>
                    <a:pt x="27" y="225"/>
                  </a:cubicBezTo>
                  <a:cubicBezTo>
                    <a:pt x="19" y="224"/>
                    <a:pt x="9" y="212"/>
                    <a:pt x="4" y="200"/>
                  </a:cubicBezTo>
                  <a:cubicBezTo>
                    <a:pt x="0" y="189"/>
                    <a:pt x="24" y="123"/>
                    <a:pt x="34" y="124"/>
                  </a:cubicBezTo>
                  <a:cubicBezTo>
                    <a:pt x="44" y="124"/>
                    <a:pt x="49" y="130"/>
                    <a:pt x="53" y="134"/>
                  </a:cubicBezTo>
                  <a:cubicBezTo>
                    <a:pt x="57" y="138"/>
                    <a:pt x="59" y="131"/>
                    <a:pt x="53" y="125"/>
                  </a:cubicBezTo>
                  <a:cubicBezTo>
                    <a:pt x="48" y="120"/>
                    <a:pt x="36" y="116"/>
                    <a:pt x="29" y="115"/>
                  </a:cubicBezTo>
                  <a:cubicBezTo>
                    <a:pt x="29" y="111"/>
                    <a:pt x="50" y="110"/>
                    <a:pt x="58" y="119"/>
                  </a:cubicBezTo>
                  <a:cubicBezTo>
                    <a:pt x="66" y="127"/>
                    <a:pt x="67" y="133"/>
                    <a:pt x="67" y="136"/>
                  </a:cubicBezTo>
                  <a:cubicBezTo>
                    <a:pt x="67" y="140"/>
                    <a:pt x="74" y="140"/>
                    <a:pt x="71" y="129"/>
                  </a:cubicBezTo>
                  <a:cubicBezTo>
                    <a:pt x="68" y="118"/>
                    <a:pt x="54" y="102"/>
                    <a:pt x="25" y="106"/>
                  </a:cubicBezTo>
                  <a:cubicBezTo>
                    <a:pt x="17" y="93"/>
                    <a:pt x="6" y="19"/>
                    <a:pt x="6"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6" name="Freeform 1822"/>
            <p:cNvSpPr/>
            <p:nvPr/>
          </p:nvSpPr>
          <p:spPr bwMode="auto">
            <a:xfrm>
              <a:off x="582614" y="4275138"/>
              <a:ext cx="122238" cy="198438"/>
            </a:xfrm>
            <a:custGeom>
              <a:avLst/>
              <a:gdLst>
                <a:gd name="T0" fmla="*/ 17 w 231"/>
                <a:gd name="T1" fmla="*/ 302 h 371"/>
                <a:gd name="T2" fmla="*/ 17 w 231"/>
                <a:gd name="T3" fmla="*/ 89 h 371"/>
                <a:gd name="T4" fmla="*/ 5 w 231"/>
                <a:gd name="T5" fmla="*/ 42 h 371"/>
                <a:gd name="T6" fmla="*/ 17 w 231"/>
                <a:gd name="T7" fmla="*/ 14 h 371"/>
                <a:gd name="T8" fmla="*/ 17 w 231"/>
                <a:gd name="T9" fmla="*/ 0 h 371"/>
                <a:gd name="T10" fmla="*/ 207 w 231"/>
                <a:gd name="T11" fmla="*/ 0 h 371"/>
                <a:gd name="T12" fmla="*/ 207 w 231"/>
                <a:gd name="T13" fmla="*/ 16 h 371"/>
                <a:gd name="T14" fmla="*/ 218 w 231"/>
                <a:gd name="T15" fmla="*/ 44 h 371"/>
                <a:gd name="T16" fmla="*/ 207 w 231"/>
                <a:gd name="T17" fmla="*/ 79 h 371"/>
                <a:gd name="T18" fmla="*/ 208 w 231"/>
                <a:gd name="T19" fmla="*/ 303 h 371"/>
                <a:gd name="T20" fmla="*/ 228 w 231"/>
                <a:gd name="T21" fmla="*/ 335 h 371"/>
                <a:gd name="T22" fmla="*/ 206 w 231"/>
                <a:gd name="T23" fmla="*/ 336 h 371"/>
                <a:gd name="T24" fmla="*/ 141 w 231"/>
                <a:gd name="T25" fmla="*/ 347 h 371"/>
                <a:gd name="T26" fmla="*/ 110 w 231"/>
                <a:gd name="T27" fmla="*/ 338 h 371"/>
                <a:gd name="T28" fmla="*/ 82 w 231"/>
                <a:gd name="T29" fmla="*/ 346 h 371"/>
                <a:gd name="T30" fmla="*/ 40 w 231"/>
                <a:gd name="T31" fmla="*/ 326 h 371"/>
                <a:gd name="T32" fmla="*/ 2 w 231"/>
                <a:gd name="T33" fmla="*/ 326 h 371"/>
                <a:gd name="T34" fmla="*/ 17 w 231"/>
                <a:gd name="T35"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1" h="371">
                  <a:moveTo>
                    <a:pt x="17" y="302"/>
                  </a:moveTo>
                  <a:cubicBezTo>
                    <a:pt x="17" y="89"/>
                    <a:pt x="17" y="89"/>
                    <a:pt x="17" y="89"/>
                  </a:cubicBezTo>
                  <a:cubicBezTo>
                    <a:pt x="12" y="81"/>
                    <a:pt x="0" y="61"/>
                    <a:pt x="5" y="42"/>
                  </a:cubicBezTo>
                  <a:cubicBezTo>
                    <a:pt x="8" y="31"/>
                    <a:pt x="13" y="21"/>
                    <a:pt x="17" y="14"/>
                  </a:cubicBezTo>
                  <a:cubicBezTo>
                    <a:pt x="17" y="0"/>
                    <a:pt x="17" y="0"/>
                    <a:pt x="17" y="0"/>
                  </a:cubicBezTo>
                  <a:cubicBezTo>
                    <a:pt x="207" y="0"/>
                    <a:pt x="207" y="0"/>
                    <a:pt x="207" y="0"/>
                  </a:cubicBezTo>
                  <a:cubicBezTo>
                    <a:pt x="207" y="16"/>
                    <a:pt x="207" y="16"/>
                    <a:pt x="207" y="16"/>
                  </a:cubicBezTo>
                  <a:cubicBezTo>
                    <a:pt x="207" y="16"/>
                    <a:pt x="218" y="30"/>
                    <a:pt x="218" y="44"/>
                  </a:cubicBezTo>
                  <a:cubicBezTo>
                    <a:pt x="218" y="57"/>
                    <a:pt x="207" y="79"/>
                    <a:pt x="207" y="79"/>
                  </a:cubicBezTo>
                  <a:cubicBezTo>
                    <a:pt x="208" y="303"/>
                    <a:pt x="208" y="303"/>
                    <a:pt x="208" y="303"/>
                  </a:cubicBezTo>
                  <a:cubicBezTo>
                    <a:pt x="219" y="307"/>
                    <a:pt x="228" y="327"/>
                    <a:pt x="228" y="335"/>
                  </a:cubicBezTo>
                  <a:cubicBezTo>
                    <a:pt x="228" y="343"/>
                    <a:pt x="231" y="355"/>
                    <a:pt x="206" y="336"/>
                  </a:cubicBezTo>
                  <a:cubicBezTo>
                    <a:pt x="180" y="316"/>
                    <a:pt x="153" y="328"/>
                    <a:pt x="141" y="347"/>
                  </a:cubicBezTo>
                  <a:cubicBezTo>
                    <a:pt x="129" y="366"/>
                    <a:pt x="115" y="357"/>
                    <a:pt x="110" y="338"/>
                  </a:cubicBezTo>
                  <a:cubicBezTo>
                    <a:pt x="105" y="371"/>
                    <a:pt x="82" y="356"/>
                    <a:pt x="82" y="346"/>
                  </a:cubicBezTo>
                  <a:cubicBezTo>
                    <a:pt x="82" y="336"/>
                    <a:pt x="68" y="319"/>
                    <a:pt x="40" y="326"/>
                  </a:cubicBezTo>
                  <a:cubicBezTo>
                    <a:pt x="12" y="334"/>
                    <a:pt x="2" y="342"/>
                    <a:pt x="2" y="326"/>
                  </a:cubicBezTo>
                  <a:cubicBezTo>
                    <a:pt x="2" y="310"/>
                    <a:pt x="17" y="302"/>
                    <a:pt x="17"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7" name="Freeform 1823"/>
            <p:cNvSpPr/>
            <p:nvPr/>
          </p:nvSpPr>
          <p:spPr bwMode="auto">
            <a:xfrm>
              <a:off x="585789" y="4279901"/>
              <a:ext cx="114300" cy="179388"/>
            </a:xfrm>
            <a:custGeom>
              <a:avLst/>
              <a:gdLst>
                <a:gd name="T0" fmla="*/ 194 w 216"/>
                <a:gd name="T1" fmla="*/ 81 h 337"/>
                <a:gd name="T2" fmla="*/ 198 w 216"/>
                <a:gd name="T3" fmla="*/ 265 h 337"/>
                <a:gd name="T4" fmla="*/ 192 w 216"/>
                <a:gd name="T5" fmla="*/ 291 h 337"/>
                <a:gd name="T6" fmla="*/ 190 w 216"/>
                <a:gd name="T7" fmla="*/ 297 h 337"/>
                <a:gd name="T8" fmla="*/ 215 w 216"/>
                <a:gd name="T9" fmla="*/ 320 h 337"/>
                <a:gd name="T10" fmla="*/ 166 w 216"/>
                <a:gd name="T11" fmla="*/ 299 h 337"/>
                <a:gd name="T12" fmla="*/ 117 w 216"/>
                <a:gd name="T13" fmla="*/ 330 h 337"/>
                <a:gd name="T14" fmla="*/ 112 w 216"/>
                <a:gd name="T15" fmla="*/ 325 h 337"/>
                <a:gd name="T16" fmla="*/ 99 w 216"/>
                <a:gd name="T17" fmla="*/ 328 h 337"/>
                <a:gd name="T18" fmla="*/ 88 w 216"/>
                <a:gd name="T19" fmla="*/ 318 h 337"/>
                <a:gd name="T20" fmla="*/ 54 w 216"/>
                <a:gd name="T21" fmla="*/ 296 h 337"/>
                <a:gd name="T22" fmla="*/ 10 w 216"/>
                <a:gd name="T23" fmla="*/ 304 h 337"/>
                <a:gd name="T24" fmla="*/ 1 w 216"/>
                <a:gd name="T25" fmla="*/ 310 h 337"/>
                <a:gd name="T26" fmla="*/ 11 w 216"/>
                <a:gd name="T27" fmla="*/ 297 h 337"/>
                <a:gd name="T28" fmla="*/ 18 w 216"/>
                <a:gd name="T29" fmla="*/ 285 h 337"/>
                <a:gd name="T30" fmla="*/ 18 w 216"/>
                <a:gd name="T31" fmla="*/ 88 h 337"/>
                <a:gd name="T32" fmla="*/ 21 w 216"/>
                <a:gd name="T33" fmla="*/ 63 h 337"/>
                <a:gd name="T34" fmla="*/ 14 w 216"/>
                <a:gd name="T35" fmla="*/ 64 h 337"/>
                <a:gd name="T36" fmla="*/ 8 w 216"/>
                <a:gd name="T37" fmla="*/ 24 h 337"/>
                <a:gd name="T38" fmla="*/ 24 w 216"/>
                <a:gd name="T39" fmla="*/ 0 h 337"/>
                <a:gd name="T40" fmla="*/ 123 w 216"/>
                <a:gd name="T41" fmla="*/ 0 h 337"/>
                <a:gd name="T42" fmla="*/ 187 w 216"/>
                <a:gd name="T43" fmla="*/ 0 h 337"/>
                <a:gd name="T44" fmla="*/ 200 w 216"/>
                <a:gd name="T45" fmla="*/ 12 h 337"/>
                <a:gd name="T46" fmla="*/ 202 w 216"/>
                <a:gd name="T47" fmla="*/ 57 h 337"/>
                <a:gd name="T48" fmla="*/ 190 w 216"/>
                <a:gd name="T49" fmla="*/ 55 h 337"/>
                <a:gd name="T50" fmla="*/ 189 w 216"/>
                <a:gd name="T51" fmla="*/ 59 h 337"/>
                <a:gd name="T52" fmla="*/ 194 w 216"/>
                <a:gd name="T53" fmla="*/ 8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94" y="81"/>
                  </a:moveTo>
                  <a:cubicBezTo>
                    <a:pt x="195" y="142"/>
                    <a:pt x="198" y="256"/>
                    <a:pt x="198" y="265"/>
                  </a:cubicBezTo>
                  <a:cubicBezTo>
                    <a:pt x="198" y="277"/>
                    <a:pt x="198" y="288"/>
                    <a:pt x="192" y="291"/>
                  </a:cubicBezTo>
                  <a:cubicBezTo>
                    <a:pt x="184" y="294"/>
                    <a:pt x="175" y="297"/>
                    <a:pt x="190" y="297"/>
                  </a:cubicBezTo>
                  <a:cubicBezTo>
                    <a:pt x="205" y="297"/>
                    <a:pt x="216" y="308"/>
                    <a:pt x="215" y="320"/>
                  </a:cubicBezTo>
                  <a:cubicBezTo>
                    <a:pt x="215" y="320"/>
                    <a:pt x="203" y="299"/>
                    <a:pt x="166" y="299"/>
                  </a:cubicBezTo>
                  <a:cubicBezTo>
                    <a:pt x="130" y="299"/>
                    <a:pt x="120" y="323"/>
                    <a:pt x="117" y="330"/>
                  </a:cubicBezTo>
                  <a:cubicBezTo>
                    <a:pt x="117" y="330"/>
                    <a:pt x="114" y="329"/>
                    <a:pt x="112" y="325"/>
                  </a:cubicBezTo>
                  <a:cubicBezTo>
                    <a:pt x="108" y="316"/>
                    <a:pt x="103" y="318"/>
                    <a:pt x="99" y="328"/>
                  </a:cubicBezTo>
                  <a:cubicBezTo>
                    <a:pt x="94" y="337"/>
                    <a:pt x="94" y="328"/>
                    <a:pt x="88" y="318"/>
                  </a:cubicBezTo>
                  <a:cubicBezTo>
                    <a:pt x="79" y="305"/>
                    <a:pt x="68" y="300"/>
                    <a:pt x="54" y="296"/>
                  </a:cubicBezTo>
                  <a:cubicBezTo>
                    <a:pt x="43" y="294"/>
                    <a:pt x="17" y="298"/>
                    <a:pt x="10" y="304"/>
                  </a:cubicBezTo>
                  <a:cubicBezTo>
                    <a:pt x="3" y="310"/>
                    <a:pt x="2" y="311"/>
                    <a:pt x="1" y="310"/>
                  </a:cubicBezTo>
                  <a:cubicBezTo>
                    <a:pt x="0" y="309"/>
                    <a:pt x="1" y="302"/>
                    <a:pt x="11" y="297"/>
                  </a:cubicBezTo>
                  <a:cubicBezTo>
                    <a:pt x="21" y="292"/>
                    <a:pt x="24" y="292"/>
                    <a:pt x="18" y="285"/>
                  </a:cubicBezTo>
                  <a:cubicBezTo>
                    <a:pt x="12" y="278"/>
                    <a:pt x="18" y="194"/>
                    <a:pt x="18" y="88"/>
                  </a:cubicBezTo>
                  <a:cubicBezTo>
                    <a:pt x="18" y="88"/>
                    <a:pt x="17" y="67"/>
                    <a:pt x="21" y="63"/>
                  </a:cubicBezTo>
                  <a:cubicBezTo>
                    <a:pt x="24" y="59"/>
                    <a:pt x="21" y="58"/>
                    <a:pt x="14" y="64"/>
                  </a:cubicBezTo>
                  <a:cubicBezTo>
                    <a:pt x="6" y="58"/>
                    <a:pt x="4" y="34"/>
                    <a:pt x="8" y="24"/>
                  </a:cubicBezTo>
                  <a:cubicBezTo>
                    <a:pt x="12" y="15"/>
                    <a:pt x="24" y="0"/>
                    <a:pt x="24" y="0"/>
                  </a:cubicBezTo>
                  <a:cubicBezTo>
                    <a:pt x="123" y="0"/>
                    <a:pt x="123" y="0"/>
                    <a:pt x="123" y="0"/>
                  </a:cubicBezTo>
                  <a:cubicBezTo>
                    <a:pt x="187" y="0"/>
                    <a:pt x="187" y="0"/>
                    <a:pt x="187" y="0"/>
                  </a:cubicBezTo>
                  <a:cubicBezTo>
                    <a:pt x="187" y="0"/>
                    <a:pt x="192" y="2"/>
                    <a:pt x="200" y="12"/>
                  </a:cubicBezTo>
                  <a:cubicBezTo>
                    <a:pt x="208" y="22"/>
                    <a:pt x="206" y="45"/>
                    <a:pt x="202" y="57"/>
                  </a:cubicBezTo>
                  <a:cubicBezTo>
                    <a:pt x="199" y="64"/>
                    <a:pt x="192" y="57"/>
                    <a:pt x="190" y="55"/>
                  </a:cubicBezTo>
                  <a:cubicBezTo>
                    <a:pt x="188" y="53"/>
                    <a:pt x="185" y="52"/>
                    <a:pt x="189" y="59"/>
                  </a:cubicBezTo>
                  <a:cubicBezTo>
                    <a:pt x="195" y="67"/>
                    <a:pt x="194" y="81"/>
                    <a:pt x="194" y="8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8" name="Freeform 1824"/>
            <p:cNvSpPr/>
            <p:nvPr/>
          </p:nvSpPr>
          <p:spPr bwMode="auto">
            <a:xfrm>
              <a:off x="619126" y="4300538"/>
              <a:ext cx="42863" cy="165100"/>
            </a:xfrm>
            <a:custGeom>
              <a:avLst/>
              <a:gdLst>
                <a:gd name="T0" fmla="*/ 27 w 81"/>
                <a:gd name="T1" fmla="*/ 14 h 309"/>
                <a:gd name="T2" fmla="*/ 63 w 81"/>
                <a:gd name="T3" fmla="*/ 16 h 309"/>
                <a:gd name="T4" fmla="*/ 77 w 81"/>
                <a:gd name="T5" fmla="*/ 18 h 309"/>
                <a:gd name="T6" fmla="*/ 48 w 81"/>
                <a:gd name="T7" fmla="*/ 29 h 309"/>
                <a:gd name="T8" fmla="*/ 46 w 81"/>
                <a:gd name="T9" fmla="*/ 253 h 309"/>
                <a:gd name="T10" fmla="*/ 51 w 81"/>
                <a:gd name="T11" fmla="*/ 308 h 309"/>
                <a:gd name="T12" fmla="*/ 40 w 81"/>
                <a:gd name="T13" fmla="*/ 290 h 309"/>
                <a:gd name="T14" fmla="*/ 29 w 81"/>
                <a:gd name="T15" fmla="*/ 309 h 309"/>
                <a:gd name="T16" fmla="*/ 36 w 81"/>
                <a:gd name="T17" fmla="*/ 242 h 309"/>
                <a:gd name="T18" fmla="*/ 36 w 81"/>
                <a:gd name="T19" fmla="*/ 28 h 309"/>
                <a:gd name="T20" fmla="*/ 13 w 81"/>
                <a:gd name="T21" fmla="*/ 14 h 309"/>
                <a:gd name="T22" fmla="*/ 27 w 81"/>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309">
                  <a:moveTo>
                    <a:pt x="27" y="14"/>
                  </a:moveTo>
                  <a:cubicBezTo>
                    <a:pt x="39" y="27"/>
                    <a:pt x="52" y="21"/>
                    <a:pt x="63" y="16"/>
                  </a:cubicBezTo>
                  <a:cubicBezTo>
                    <a:pt x="73" y="11"/>
                    <a:pt x="81" y="13"/>
                    <a:pt x="77" y="18"/>
                  </a:cubicBezTo>
                  <a:cubicBezTo>
                    <a:pt x="77" y="18"/>
                    <a:pt x="64" y="27"/>
                    <a:pt x="48" y="29"/>
                  </a:cubicBezTo>
                  <a:cubicBezTo>
                    <a:pt x="48" y="51"/>
                    <a:pt x="46" y="233"/>
                    <a:pt x="46" y="253"/>
                  </a:cubicBezTo>
                  <a:cubicBezTo>
                    <a:pt x="46" y="268"/>
                    <a:pt x="49" y="293"/>
                    <a:pt x="51" y="308"/>
                  </a:cubicBezTo>
                  <a:cubicBezTo>
                    <a:pt x="46" y="305"/>
                    <a:pt x="42" y="298"/>
                    <a:pt x="40" y="290"/>
                  </a:cubicBezTo>
                  <a:cubicBezTo>
                    <a:pt x="38" y="302"/>
                    <a:pt x="34" y="308"/>
                    <a:pt x="29" y="309"/>
                  </a:cubicBezTo>
                  <a:cubicBezTo>
                    <a:pt x="35" y="297"/>
                    <a:pt x="36" y="277"/>
                    <a:pt x="36" y="242"/>
                  </a:cubicBezTo>
                  <a:cubicBezTo>
                    <a:pt x="36" y="201"/>
                    <a:pt x="36" y="52"/>
                    <a:pt x="36" y="28"/>
                  </a:cubicBezTo>
                  <a:cubicBezTo>
                    <a:pt x="28" y="26"/>
                    <a:pt x="20" y="22"/>
                    <a:pt x="13" y="14"/>
                  </a:cubicBezTo>
                  <a:cubicBezTo>
                    <a:pt x="0" y="0"/>
                    <a:pt x="16" y="1"/>
                    <a:pt x="27"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9" name="Freeform 1825"/>
            <p:cNvSpPr/>
            <p:nvPr/>
          </p:nvSpPr>
          <p:spPr bwMode="auto">
            <a:xfrm>
              <a:off x="646114" y="4438651"/>
              <a:ext cx="58738" cy="30163"/>
            </a:xfrm>
            <a:custGeom>
              <a:avLst/>
              <a:gdLst>
                <a:gd name="T0" fmla="*/ 110 w 110"/>
                <a:gd name="T1" fmla="*/ 49 h 57"/>
                <a:gd name="T2" fmla="*/ 29 w 110"/>
                <a:gd name="T3" fmla="*/ 13 h 57"/>
                <a:gd name="T4" fmla="*/ 0 w 110"/>
                <a:gd name="T5" fmla="*/ 47 h 57"/>
                <a:gd name="T6" fmla="*/ 110 w 110"/>
                <a:gd name="T7" fmla="*/ 49 h 57"/>
              </a:gdLst>
              <a:ahLst/>
              <a:cxnLst>
                <a:cxn ang="0">
                  <a:pos x="T0" y="T1"/>
                </a:cxn>
                <a:cxn ang="0">
                  <a:pos x="T2" y="T3"/>
                </a:cxn>
                <a:cxn ang="0">
                  <a:pos x="T4" y="T5"/>
                </a:cxn>
                <a:cxn ang="0">
                  <a:pos x="T6" y="T7"/>
                </a:cxn>
              </a:cxnLst>
              <a:rect l="0" t="0" r="r" b="b"/>
              <a:pathLst>
                <a:path w="110" h="57">
                  <a:moveTo>
                    <a:pt x="110" y="49"/>
                  </a:moveTo>
                  <a:cubicBezTo>
                    <a:pt x="101" y="8"/>
                    <a:pt x="56" y="0"/>
                    <a:pt x="29" y="13"/>
                  </a:cubicBezTo>
                  <a:cubicBezTo>
                    <a:pt x="10" y="21"/>
                    <a:pt x="3" y="37"/>
                    <a:pt x="0" y="47"/>
                  </a:cubicBezTo>
                  <a:cubicBezTo>
                    <a:pt x="28" y="57"/>
                    <a:pt x="84" y="53"/>
                    <a:pt x="11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0" name="Freeform 1826"/>
            <p:cNvSpPr/>
            <p:nvPr/>
          </p:nvSpPr>
          <p:spPr bwMode="auto">
            <a:xfrm>
              <a:off x="644526" y="4464051"/>
              <a:ext cx="63500" cy="15875"/>
            </a:xfrm>
            <a:custGeom>
              <a:avLst/>
              <a:gdLst>
                <a:gd name="T0" fmla="*/ 113 w 118"/>
                <a:gd name="T1" fmla="*/ 2 h 30"/>
                <a:gd name="T2" fmla="*/ 113 w 118"/>
                <a:gd name="T3" fmla="*/ 2 h 30"/>
                <a:gd name="T4" fmla="*/ 3 w 118"/>
                <a:gd name="T5" fmla="*/ 0 h 30"/>
                <a:gd name="T6" fmla="*/ 2 w 118"/>
                <a:gd name="T7" fmla="*/ 15 h 30"/>
                <a:gd name="T8" fmla="*/ 110 w 118"/>
                <a:gd name="T9" fmla="*/ 16 h 30"/>
                <a:gd name="T10" fmla="*/ 113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113" y="2"/>
                  </a:moveTo>
                  <a:cubicBezTo>
                    <a:pt x="113" y="2"/>
                    <a:pt x="113" y="2"/>
                    <a:pt x="113" y="2"/>
                  </a:cubicBezTo>
                  <a:cubicBezTo>
                    <a:pt x="87" y="6"/>
                    <a:pt x="31" y="10"/>
                    <a:pt x="3" y="0"/>
                  </a:cubicBezTo>
                  <a:cubicBezTo>
                    <a:pt x="0" y="6"/>
                    <a:pt x="0" y="11"/>
                    <a:pt x="2" y="15"/>
                  </a:cubicBezTo>
                  <a:cubicBezTo>
                    <a:pt x="2" y="15"/>
                    <a:pt x="60" y="30"/>
                    <a:pt x="110" y="16"/>
                  </a:cubicBezTo>
                  <a:cubicBezTo>
                    <a:pt x="110" y="16"/>
                    <a:pt x="118" y="14"/>
                    <a:pt x="113"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1" name="Oval 1827"/>
            <p:cNvSpPr>
              <a:spLocks noChangeArrowheads="1"/>
            </p:cNvSpPr>
            <p:nvPr/>
          </p:nvSpPr>
          <p:spPr bwMode="auto">
            <a:xfrm>
              <a:off x="666751" y="444976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2" name="Freeform 1828"/>
            <p:cNvSpPr/>
            <p:nvPr/>
          </p:nvSpPr>
          <p:spPr bwMode="auto">
            <a:xfrm>
              <a:off x="577851" y="4438651"/>
              <a:ext cx="58738" cy="30163"/>
            </a:xfrm>
            <a:custGeom>
              <a:avLst/>
              <a:gdLst>
                <a:gd name="T0" fmla="*/ 111 w 111"/>
                <a:gd name="T1" fmla="*/ 49 h 57"/>
                <a:gd name="T2" fmla="*/ 29 w 111"/>
                <a:gd name="T3" fmla="*/ 13 h 57"/>
                <a:gd name="T4" fmla="*/ 0 w 111"/>
                <a:gd name="T5" fmla="*/ 47 h 57"/>
                <a:gd name="T6" fmla="*/ 111 w 111"/>
                <a:gd name="T7" fmla="*/ 49 h 57"/>
              </a:gdLst>
              <a:ahLst/>
              <a:cxnLst>
                <a:cxn ang="0">
                  <a:pos x="T0" y="T1"/>
                </a:cxn>
                <a:cxn ang="0">
                  <a:pos x="T2" y="T3"/>
                </a:cxn>
                <a:cxn ang="0">
                  <a:pos x="T4" y="T5"/>
                </a:cxn>
                <a:cxn ang="0">
                  <a:pos x="T6" y="T7"/>
                </a:cxn>
              </a:cxnLst>
              <a:rect l="0" t="0" r="r" b="b"/>
              <a:pathLst>
                <a:path w="111" h="57">
                  <a:moveTo>
                    <a:pt x="111" y="49"/>
                  </a:moveTo>
                  <a:cubicBezTo>
                    <a:pt x="102" y="8"/>
                    <a:pt x="57" y="0"/>
                    <a:pt x="29" y="13"/>
                  </a:cubicBezTo>
                  <a:cubicBezTo>
                    <a:pt x="10" y="21"/>
                    <a:pt x="3" y="37"/>
                    <a:pt x="0" y="47"/>
                  </a:cubicBezTo>
                  <a:cubicBezTo>
                    <a:pt x="28" y="57"/>
                    <a:pt x="85" y="53"/>
                    <a:pt x="111"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3" name="Freeform 1829"/>
            <p:cNvSpPr/>
            <p:nvPr/>
          </p:nvSpPr>
          <p:spPr bwMode="auto">
            <a:xfrm>
              <a:off x="576264" y="4464051"/>
              <a:ext cx="63500" cy="15875"/>
            </a:xfrm>
            <a:custGeom>
              <a:avLst/>
              <a:gdLst>
                <a:gd name="T0" fmla="*/ 114 w 119"/>
                <a:gd name="T1" fmla="*/ 2 h 30"/>
                <a:gd name="T2" fmla="*/ 114 w 119"/>
                <a:gd name="T3" fmla="*/ 2 h 30"/>
                <a:gd name="T4" fmla="*/ 3 w 119"/>
                <a:gd name="T5" fmla="*/ 0 h 30"/>
                <a:gd name="T6" fmla="*/ 3 w 119"/>
                <a:gd name="T7" fmla="*/ 15 h 30"/>
                <a:gd name="T8" fmla="*/ 111 w 119"/>
                <a:gd name="T9" fmla="*/ 16 h 30"/>
                <a:gd name="T10" fmla="*/ 114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114" y="2"/>
                  </a:moveTo>
                  <a:cubicBezTo>
                    <a:pt x="114" y="2"/>
                    <a:pt x="114" y="2"/>
                    <a:pt x="114" y="2"/>
                  </a:cubicBezTo>
                  <a:cubicBezTo>
                    <a:pt x="88" y="6"/>
                    <a:pt x="31" y="10"/>
                    <a:pt x="3" y="0"/>
                  </a:cubicBezTo>
                  <a:cubicBezTo>
                    <a:pt x="0" y="6"/>
                    <a:pt x="1" y="11"/>
                    <a:pt x="3" y="15"/>
                  </a:cubicBezTo>
                  <a:cubicBezTo>
                    <a:pt x="3" y="15"/>
                    <a:pt x="61" y="30"/>
                    <a:pt x="111" y="16"/>
                  </a:cubicBezTo>
                  <a:cubicBezTo>
                    <a:pt x="111" y="16"/>
                    <a:pt x="119" y="14"/>
                    <a:pt x="11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4" name="Oval 1830"/>
            <p:cNvSpPr>
              <a:spLocks noChangeArrowheads="1"/>
            </p:cNvSpPr>
            <p:nvPr/>
          </p:nvSpPr>
          <p:spPr bwMode="auto">
            <a:xfrm>
              <a:off x="598489" y="444976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5" name="Freeform 1831"/>
            <p:cNvSpPr/>
            <p:nvPr/>
          </p:nvSpPr>
          <p:spPr bwMode="auto">
            <a:xfrm>
              <a:off x="601664" y="4119563"/>
              <a:ext cx="73025" cy="122238"/>
            </a:xfrm>
            <a:custGeom>
              <a:avLst/>
              <a:gdLst>
                <a:gd name="T0" fmla="*/ 138 w 138"/>
                <a:gd name="T1" fmla="*/ 59 h 228"/>
                <a:gd name="T2" fmla="*/ 0 w 138"/>
                <a:gd name="T3" fmla="*/ 60 h 228"/>
                <a:gd name="T4" fmla="*/ 0 w 138"/>
                <a:gd name="T5" fmla="*/ 228 h 228"/>
                <a:gd name="T6" fmla="*/ 138 w 138"/>
                <a:gd name="T7" fmla="*/ 227 h 228"/>
                <a:gd name="T8" fmla="*/ 138 w 138"/>
                <a:gd name="T9" fmla="*/ 59 h 228"/>
              </a:gdLst>
              <a:ahLst/>
              <a:cxnLst>
                <a:cxn ang="0">
                  <a:pos x="T0" y="T1"/>
                </a:cxn>
                <a:cxn ang="0">
                  <a:pos x="T2" y="T3"/>
                </a:cxn>
                <a:cxn ang="0">
                  <a:pos x="T4" y="T5"/>
                </a:cxn>
                <a:cxn ang="0">
                  <a:pos x="T6" y="T7"/>
                </a:cxn>
                <a:cxn ang="0">
                  <a:pos x="T8" y="T9"/>
                </a:cxn>
              </a:cxnLst>
              <a:rect l="0" t="0" r="r" b="b"/>
              <a:pathLst>
                <a:path w="138" h="228">
                  <a:moveTo>
                    <a:pt x="138" y="59"/>
                  </a:moveTo>
                  <a:cubicBezTo>
                    <a:pt x="138" y="59"/>
                    <a:pt x="70" y="0"/>
                    <a:pt x="0" y="60"/>
                  </a:cubicBezTo>
                  <a:cubicBezTo>
                    <a:pt x="0" y="152"/>
                    <a:pt x="0" y="228"/>
                    <a:pt x="0" y="228"/>
                  </a:cubicBezTo>
                  <a:cubicBezTo>
                    <a:pt x="138" y="227"/>
                    <a:pt x="138" y="227"/>
                    <a:pt x="138" y="227"/>
                  </a:cubicBezTo>
                  <a:lnTo>
                    <a:pt x="138"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6" name="Freeform 1832"/>
            <p:cNvSpPr/>
            <p:nvPr/>
          </p:nvSpPr>
          <p:spPr bwMode="auto">
            <a:xfrm>
              <a:off x="646114" y="4162426"/>
              <a:ext cx="14288" cy="14288"/>
            </a:xfrm>
            <a:custGeom>
              <a:avLst/>
              <a:gdLst>
                <a:gd name="T0" fmla="*/ 1 w 9"/>
                <a:gd name="T1" fmla="*/ 2 h 9"/>
                <a:gd name="T2" fmla="*/ 8 w 9"/>
                <a:gd name="T3" fmla="*/ 9 h 9"/>
                <a:gd name="T4" fmla="*/ 9 w 9"/>
                <a:gd name="T5" fmla="*/ 6 h 9"/>
                <a:gd name="T6" fmla="*/ 0 w 9"/>
                <a:gd name="T7" fmla="*/ 0 h 9"/>
                <a:gd name="T8" fmla="*/ 0 w 9"/>
                <a:gd name="T9" fmla="*/ 2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lnTo>
                    <a:pt x="8" y="9"/>
                  </a:lnTo>
                  <a:lnTo>
                    <a:pt x="9" y="6"/>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7" name="Freeform 1833"/>
            <p:cNvSpPr/>
            <p:nvPr/>
          </p:nvSpPr>
          <p:spPr bwMode="auto">
            <a:xfrm>
              <a:off x="615951" y="4162426"/>
              <a:ext cx="15875" cy="14288"/>
            </a:xfrm>
            <a:custGeom>
              <a:avLst/>
              <a:gdLst>
                <a:gd name="T0" fmla="*/ 9 w 10"/>
                <a:gd name="T1" fmla="*/ 2 h 9"/>
                <a:gd name="T2" fmla="*/ 2 w 10"/>
                <a:gd name="T3" fmla="*/ 9 h 9"/>
                <a:gd name="T4" fmla="*/ 0 w 10"/>
                <a:gd name="T5" fmla="*/ 6 h 9"/>
                <a:gd name="T6" fmla="*/ 10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10"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8" name="Freeform 1834"/>
            <p:cNvSpPr>
              <a:spLocks noEditPoints="1"/>
            </p:cNvSpPr>
            <p:nvPr/>
          </p:nvSpPr>
          <p:spPr bwMode="auto">
            <a:xfrm>
              <a:off x="611189" y="4154488"/>
              <a:ext cx="60325" cy="19050"/>
            </a:xfrm>
            <a:custGeom>
              <a:avLst/>
              <a:gdLst>
                <a:gd name="T0" fmla="*/ 38 w 38"/>
                <a:gd name="T1" fmla="*/ 0 h 12"/>
                <a:gd name="T2" fmla="*/ 17 w 38"/>
                <a:gd name="T3" fmla="*/ 2 h 12"/>
                <a:gd name="T4" fmla="*/ 31 w 38"/>
                <a:gd name="T5" fmla="*/ 12 h 12"/>
                <a:gd name="T6" fmla="*/ 38 w 38"/>
                <a:gd name="T7" fmla="*/ 0 h 12"/>
                <a:gd name="T8" fmla="*/ 0 w 38"/>
                <a:gd name="T9" fmla="*/ 0 h 12"/>
                <a:gd name="T10" fmla="*/ 4 w 38"/>
                <a:gd name="T11" fmla="*/ 12 h 12"/>
                <a:gd name="T12" fmla="*/ 17 w 38"/>
                <a:gd name="T13" fmla="*/ 2 h 12"/>
                <a:gd name="T14" fmla="*/ 0 w 3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38" y="0"/>
                  </a:moveTo>
                  <a:lnTo>
                    <a:pt x="17" y="2"/>
                  </a:lnTo>
                  <a:lnTo>
                    <a:pt x="31" y="12"/>
                  </a:lnTo>
                  <a:lnTo>
                    <a:pt x="38" y="0"/>
                  </a:lnTo>
                  <a:close/>
                  <a:moveTo>
                    <a:pt x="0" y="0"/>
                  </a:moveTo>
                  <a:lnTo>
                    <a:pt x="4" y="12"/>
                  </a:lnTo>
                  <a:lnTo>
                    <a:pt x="17" y="2"/>
                  </a:lnTo>
                  <a:lnTo>
                    <a:pt x="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9" name="Freeform 1835"/>
            <p:cNvSpPr/>
            <p:nvPr/>
          </p:nvSpPr>
          <p:spPr bwMode="auto">
            <a:xfrm>
              <a:off x="619126" y="4164013"/>
              <a:ext cx="34925" cy="84138"/>
            </a:xfrm>
            <a:custGeom>
              <a:avLst/>
              <a:gdLst>
                <a:gd name="T0" fmla="*/ 9 w 22"/>
                <a:gd name="T1" fmla="*/ 0 h 53"/>
                <a:gd name="T2" fmla="*/ 16 w 22"/>
                <a:gd name="T3" fmla="*/ 0 h 53"/>
                <a:gd name="T4" fmla="*/ 16 w 22"/>
                <a:gd name="T5" fmla="*/ 1 h 53"/>
                <a:gd name="T6" fmla="*/ 22 w 22"/>
                <a:gd name="T7" fmla="*/ 38 h 53"/>
                <a:gd name="T8" fmla="*/ 12 w 22"/>
                <a:gd name="T9" fmla="*/ 53 h 53"/>
                <a:gd name="T10" fmla="*/ 0 w 22"/>
                <a:gd name="T11" fmla="*/ 37 h 53"/>
                <a:gd name="T12" fmla="*/ 9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9" y="0"/>
                  </a:moveTo>
                  <a:lnTo>
                    <a:pt x="16" y="0"/>
                  </a:lnTo>
                  <a:lnTo>
                    <a:pt x="16" y="1"/>
                  </a:lnTo>
                  <a:lnTo>
                    <a:pt x="22" y="38"/>
                  </a:lnTo>
                  <a:lnTo>
                    <a:pt x="12" y="53"/>
                  </a:lnTo>
                  <a:lnTo>
                    <a:pt x="0" y="37"/>
                  </a:lnTo>
                  <a:lnTo>
                    <a:pt x="9"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0" name="Freeform 1836"/>
            <p:cNvSpPr/>
            <p:nvPr/>
          </p:nvSpPr>
          <p:spPr bwMode="auto">
            <a:xfrm>
              <a:off x="620714" y="4165601"/>
              <a:ext cx="31750" cy="80963"/>
            </a:xfrm>
            <a:custGeom>
              <a:avLst/>
              <a:gdLst>
                <a:gd name="T0" fmla="*/ 14 w 20"/>
                <a:gd name="T1" fmla="*/ 0 h 51"/>
                <a:gd name="T2" fmla="*/ 9 w 20"/>
                <a:gd name="T3" fmla="*/ 0 h 51"/>
                <a:gd name="T4" fmla="*/ 0 w 20"/>
                <a:gd name="T5" fmla="*/ 36 h 51"/>
                <a:gd name="T6" fmla="*/ 11 w 20"/>
                <a:gd name="T7" fmla="*/ 51 h 51"/>
                <a:gd name="T8" fmla="*/ 20 w 20"/>
                <a:gd name="T9" fmla="*/ 36 h 51"/>
                <a:gd name="T10" fmla="*/ 14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14" y="0"/>
                  </a:moveTo>
                  <a:lnTo>
                    <a:pt x="9" y="0"/>
                  </a:lnTo>
                  <a:lnTo>
                    <a:pt x="0" y="36"/>
                  </a:lnTo>
                  <a:lnTo>
                    <a:pt x="11" y="51"/>
                  </a:lnTo>
                  <a:lnTo>
                    <a:pt x="20" y="36"/>
                  </a:lnTo>
                  <a:lnTo>
                    <a:pt x="14"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1" name="Freeform 1837"/>
            <p:cNvSpPr/>
            <p:nvPr/>
          </p:nvSpPr>
          <p:spPr bwMode="auto">
            <a:xfrm>
              <a:off x="620714" y="4165601"/>
              <a:ext cx="17463" cy="80963"/>
            </a:xfrm>
            <a:custGeom>
              <a:avLst/>
              <a:gdLst>
                <a:gd name="T0" fmla="*/ 0 w 11"/>
                <a:gd name="T1" fmla="*/ 36 h 51"/>
                <a:gd name="T2" fmla="*/ 9 w 11"/>
                <a:gd name="T3" fmla="*/ 0 h 51"/>
                <a:gd name="T4" fmla="*/ 11 w 11"/>
                <a:gd name="T5" fmla="*/ 0 h 51"/>
                <a:gd name="T6" fmla="*/ 11 w 11"/>
                <a:gd name="T7" fmla="*/ 50 h 51"/>
                <a:gd name="T8" fmla="*/ 11 w 11"/>
                <a:gd name="T9" fmla="*/ 51 h 51"/>
                <a:gd name="T10" fmla="*/ 0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0" y="36"/>
                  </a:moveTo>
                  <a:lnTo>
                    <a:pt x="9" y="0"/>
                  </a:lnTo>
                  <a:lnTo>
                    <a:pt x="11" y="0"/>
                  </a:lnTo>
                  <a:lnTo>
                    <a:pt x="11" y="50"/>
                  </a:lnTo>
                  <a:lnTo>
                    <a:pt x="11" y="51"/>
                  </a:lnTo>
                  <a:lnTo>
                    <a:pt x="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2" name="Freeform 1838"/>
            <p:cNvSpPr/>
            <p:nvPr/>
          </p:nvSpPr>
          <p:spPr bwMode="auto">
            <a:xfrm>
              <a:off x="630239" y="4175126"/>
              <a:ext cx="17463" cy="19050"/>
            </a:xfrm>
            <a:custGeom>
              <a:avLst/>
              <a:gdLst>
                <a:gd name="T0" fmla="*/ 4 w 33"/>
                <a:gd name="T1" fmla="*/ 0 h 35"/>
                <a:gd name="T2" fmla="*/ 9 w 33"/>
                <a:gd name="T3" fmla="*/ 6 h 35"/>
                <a:gd name="T4" fmla="*/ 30 w 33"/>
                <a:gd name="T5" fmla="*/ 20 h 35"/>
                <a:gd name="T6" fmla="*/ 33 w 33"/>
                <a:gd name="T7" fmla="*/ 35 h 35"/>
                <a:gd name="T8" fmla="*/ 0 w 33"/>
                <a:gd name="T9" fmla="*/ 16 h 35"/>
                <a:gd name="T10" fmla="*/ 4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4" y="0"/>
                  </a:moveTo>
                  <a:cubicBezTo>
                    <a:pt x="5" y="2"/>
                    <a:pt x="7" y="4"/>
                    <a:pt x="9" y="6"/>
                  </a:cubicBezTo>
                  <a:cubicBezTo>
                    <a:pt x="15" y="11"/>
                    <a:pt x="21" y="16"/>
                    <a:pt x="30" y="20"/>
                  </a:cubicBezTo>
                  <a:cubicBezTo>
                    <a:pt x="33" y="35"/>
                    <a:pt x="33" y="35"/>
                    <a:pt x="33" y="35"/>
                  </a:cubicBezTo>
                  <a:cubicBezTo>
                    <a:pt x="18" y="31"/>
                    <a:pt x="8" y="23"/>
                    <a:pt x="0" y="16"/>
                  </a:cubicBezTo>
                  <a:lnTo>
                    <a:pt x="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3" name="Freeform 1839"/>
            <p:cNvSpPr/>
            <p:nvPr/>
          </p:nvSpPr>
          <p:spPr bwMode="auto">
            <a:xfrm>
              <a:off x="625476" y="4194176"/>
              <a:ext cx="26988" cy="23813"/>
            </a:xfrm>
            <a:custGeom>
              <a:avLst/>
              <a:gdLst>
                <a:gd name="T0" fmla="*/ 0 w 49"/>
                <a:gd name="T1" fmla="*/ 17 h 43"/>
                <a:gd name="T2" fmla="*/ 3 w 49"/>
                <a:gd name="T3" fmla="*/ 0 h 43"/>
                <a:gd name="T4" fmla="*/ 13 w 49"/>
                <a:gd name="T5" fmla="*/ 11 h 43"/>
                <a:gd name="T6" fmla="*/ 46 w 49"/>
                <a:gd name="T7" fmla="*/ 28 h 43"/>
                <a:gd name="T8" fmla="*/ 49 w 49"/>
                <a:gd name="T9" fmla="*/ 43 h 43"/>
                <a:gd name="T10" fmla="*/ 4 w 49"/>
                <a:gd name="T11" fmla="*/ 21 h 43"/>
                <a:gd name="T12" fmla="*/ 0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0" y="17"/>
                  </a:moveTo>
                  <a:cubicBezTo>
                    <a:pt x="3" y="0"/>
                    <a:pt x="3" y="0"/>
                    <a:pt x="3" y="0"/>
                  </a:cubicBezTo>
                  <a:cubicBezTo>
                    <a:pt x="5" y="3"/>
                    <a:pt x="9" y="7"/>
                    <a:pt x="13" y="11"/>
                  </a:cubicBezTo>
                  <a:cubicBezTo>
                    <a:pt x="21" y="18"/>
                    <a:pt x="31" y="24"/>
                    <a:pt x="46" y="28"/>
                  </a:cubicBezTo>
                  <a:cubicBezTo>
                    <a:pt x="49" y="43"/>
                    <a:pt x="49" y="43"/>
                    <a:pt x="49" y="43"/>
                  </a:cubicBezTo>
                  <a:cubicBezTo>
                    <a:pt x="28" y="39"/>
                    <a:pt x="13" y="29"/>
                    <a:pt x="4" y="21"/>
                  </a:cubicBezTo>
                  <a:cubicBezTo>
                    <a:pt x="2" y="20"/>
                    <a:pt x="1" y="18"/>
                    <a:pt x="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4" name="Freeform 1840"/>
            <p:cNvSpPr/>
            <p:nvPr/>
          </p:nvSpPr>
          <p:spPr bwMode="auto">
            <a:xfrm>
              <a:off x="620714" y="4216401"/>
              <a:ext cx="26988" cy="20638"/>
            </a:xfrm>
            <a:custGeom>
              <a:avLst/>
              <a:gdLst>
                <a:gd name="T0" fmla="*/ 3 w 51"/>
                <a:gd name="T1" fmla="*/ 0 h 39"/>
                <a:gd name="T2" fmla="*/ 51 w 51"/>
                <a:gd name="T3" fmla="*/ 27 h 39"/>
                <a:gd name="T4" fmla="*/ 43 w 51"/>
                <a:gd name="T5" fmla="*/ 39 h 39"/>
                <a:gd name="T6" fmla="*/ 5 w 51"/>
                <a:gd name="T7" fmla="*/ 20 h 39"/>
                <a:gd name="T8" fmla="*/ 0 w 51"/>
                <a:gd name="T9" fmla="*/ 13 h 39"/>
                <a:gd name="T10" fmla="*/ 3 w 51"/>
                <a:gd name="T11" fmla="*/ 0 h 39"/>
              </a:gdLst>
              <a:ahLst/>
              <a:cxnLst>
                <a:cxn ang="0">
                  <a:pos x="T0" y="T1"/>
                </a:cxn>
                <a:cxn ang="0">
                  <a:pos x="T2" y="T3"/>
                </a:cxn>
                <a:cxn ang="0">
                  <a:pos x="T4" y="T5"/>
                </a:cxn>
                <a:cxn ang="0">
                  <a:pos x="T6" y="T7"/>
                </a:cxn>
                <a:cxn ang="0">
                  <a:pos x="T8" y="T9"/>
                </a:cxn>
                <a:cxn ang="0">
                  <a:pos x="T10" y="T11"/>
                </a:cxn>
              </a:cxnLst>
              <a:rect l="0" t="0" r="r" b="b"/>
              <a:pathLst>
                <a:path w="51" h="39">
                  <a:moveTo>
                    <a:pt x="3" y="0"/>
                  </a:moveTo>
                  <a:cubicBezTo>
                    <a:pt x="9" y="6"/>
                    <a:pt x="23" y="20"/>
                    <a:pt x="51" y="27"/>
                  </a:cubicBezTo>
                  <a:cubicBezTo>
                    <a:pt x="43" y="39"/>
                    <a:pt x="43" y="39"/>
                    <a:pt x="43" y="39"/>
                  </a:cubicBezTo>
                  <a:cubicBezTo>
                    <a:pt x="26" y="34"/>
                    <a:pt x="14" y="27"/>
                    <a:pt x="5" y="20"/>
                  </a:cubicBezTo>
                  <a:cubicBezTo>
                    <a:pt x="0" y="13"/>
                    <a:pt x="0" y="13"/>
                    <a:pt x="0" y="13"/>
                  </a:cubicBezTo>
                  <a:lnTo>
                    <a:pt x="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5" name="Freeform 1841"/>
            <p:cNvSpPr/>
            <p:nvPr/>
          </p:nvSpPr>
          <p:spPr bwMode="auto">
            <a:xfrm>
              <a:off x="630239" y="4159251"/>
              <a:ext cx="17463" cy="12700"/>
            </a:xfrm>
            <a:custGeom>
              <a:avLst/>
              <a:gdLst>
                <a:gd name="T0" fmla="*/ 29 w 32"/>
                <a:gd name="T1" fmla="*/ 0 h 23"/>
                <a:gd name="T2" fmla="*/ 1 w 32"/>
                <a:gd name="T3" fmla="*/ 0 h 23"/>
                <a:gd name="T4" fmla="*/ 1 w 32"/>
                <a:gd name="T5" fmla="*/ 16 h 23"/>
                <a:gd name="T6" fmla="*/ 17 w 32"/>
                <a:gd name="T7" fmla="*/ 23 h 23"/>
                <a:gd name="T8" fmla="*/ 29 w 32"/>
                <a:gd name="T9" fmla="*/ 19 h 23"/>
                <a:gd name="T10" fmla="*/ 29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9" y="0"/>
                  </a:moveTo>
                  <a:cubicBezTo>
                    <a:pt x="1" y="0"/>
                    <a:pt x="1" y="0"/>
                    <a:pt x="1" y="0"/>
                  </a:cubicBezTo>
                  <a:cubicBezTo>
                    <a:pt x="0" y="0"/>
                    <a:pt x="1" y="14"/>
                    <a:pt x="1" y="16"/>
                  </a:cubicBezTo>
                  <a:cubicBezTo>
                    <a:pt x="3" y="23"/>
                    <a:pt x="11" y="23"/>
                    <a:pt x="17" y="23"/>
                  </a:cubicBezTo>
                  <a:cubicBezTo>
                    <a:pt x="21" y="23"/>
                    <a:pt x="26" y="23"/>
                    <a:pt x="29" y="19"/>
                  </a:cubicBezTo>
                  <a:cubicBezTo>
                    <a:pt x="32" y="14"/>
                    <a:pt x="30" y="6"/>
                    <a:pt x="29"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6" name="Freeform 1842"/>
            <p:cNvSpPr/>
            <p:nvPr/>
          </p:nvSpPr>
          <p:spPr bwMode="auto">
            <a:xfrm>
              <a:off x="590551" y="4151313"/>
              <a:ext cx="103188" cy="141288"/>
            </a:xfrm>
            <a:custGeom>
              <a:avLst/>
              <a:gdLst>
                <a:gd name="T0" fmla="*/ 160 w 193"/>
                <a:gd name="T1" fmla="*/ 1 h 264"/>
                <a:gd name="T2" fmla="*/ 91 w 193"/>
                <a:gd name="T3" fmla="*/ 117 h 264"/>
                <a:gd name="T4" fmla="*/ 22 w 193"/>
                <a:gd name="T5" fmla="*/ 0 h 264"/>
                <a:gd name="T6" fmla="*/ 11 w 193"/>
                <a:gd name="T7" fmla="*/ 0 h 264"/>
                <a:gd name="T8" fmla="*/ 1 w 193"/>
                <a:gd name="T9" fmla="*/ 151 h 264"/>
                <a:gd name="T10" fmla="*/ 0 w 193"/>
                <a:gd name="T11" fmla="*/ 244 h 264"/>
                <a:gd name="T12" fmla="*/ 193 w 193"/>
                <a:gd name="T13" fmla="*/ 244 h 264"/>
                <a:gd name="T14" fmla="*/ 174 w 193"/>
                <a:gd name="T15" fmla="*/ 0 h 264"/>
                <a:gd name="T16" fmla="*/ 160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160" y="1"/>
                  </a:moveTo>
                  <a:cubicBezTo>
                    <a:pt x="160" y="1"/>
                    <a:pt x="135" y="58"/>
                    <a:pt x="91" y="117"/>
                  </a:cubicBezTo>
                  <a:cubicBezTo>
                    <a:pt x="52" y="69"/>
                    <a:pt x="22" y="0"/>
                    <a:pt x="22" y="0"/>
                  </a:cubicBezTo>
                  <a:cubicBezTo>
                    <a:pt x="11" y="0"/>
                    <a:pt x="11" y="0"/>
                    <a:pt x="11" y="0"/>
                  </a:cubicBezTo>
                  <a:cubicBezTo>
                    <a:pt x="11" y="0"/>
                    <a:pt x="1" y="115"/>
                    <a:pt x="1" y="151"/>
                  </a:cubicBezTo>
                  <a:cubicBezTo>
                    <a:pt x="0" y="187"/>
                    <a:pt x="0" y="244"/>
                    <a:pt x="0" y="244"/>
                  </a:cubicBezTo>
                  <a:cubicBezTo>
                    <a:pt x="0" y="244"/>
                    <a:pt x="94" y="264"/>
                    <a:pt x="193" y="244"/>
                  </a:cubicBezTo>
                  <a:cubicBezTo>
                    <a:pt x="191" y="155"/>
                    <a:pt x="174" y="0"/>
                    <a:pt x="174" y="0"/>
                  </a:cubicBezTo>
                  <a:lnTo>
                    <a:pt x="160"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7" name="Freeform 1843"/>
            <p:cNvSpPr/>
            <p:nvPr/>
          </p:nvSpPr>
          <p:spPr bwMode="auto">
            <a:xfrm>
              <a:off x="639764" y="4157663"/>
              <a:ext cx="53975" cy="125413"/>
            </a:xfrm>
            <a:custGeom>
              <a:avLst/>
              <a:gdLst>
                <a:gd name="T0" fmla="*/ 77 w 99"/>
                <a:gd name="T1" fmla="*/ 16 h 236"/>
                <a:gd name="T2" fmla="*/ 91 w 99"/>
                <a:gd name="T3" fmla="*/ 170 h 236"/>
                <a:gd name="T4" fmla="*/ 75 w 99"/>
                <a:gd name="T5" fmla="*/ 231 h 236"/>
                <a:gd name="T6" fmla="*/ 15 w 99"/>
                <a:gd name="T7" fmla="*/ 231 h 236"/>
                <a:gd name="T8" fmla="*/ 15 w 99"/>
                <a:gd name="T9" fmla="*/ 130 h 236"/>
                <a:gd name="T10" fmla="*/ 0 w 99"/>
                <a:gd name="T11" fmla="*/ 112 h 236"/>
                <a:gd name="T12" fmla="*/ 57 w 99"/>
                <a:gd name="T13" fmla="*/ 22 h 236"/>
                <a:gd name="T14" fmla="*/ 77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77" y="16"/>
                  </a:moveTo>
                  <a:cubicBezTo>
                    <a:pt x="77" y="16"/>
                    <a:pt x="91" y="140"/>
                    <a:pt x="91" y="170"/>
                  </a:cubicBezTo>
                  <a:cubicBezTo>
                    <a:pt x="91" y="201"/>
                    <a:pt x="99" y="227"/>
                    <a:pt x="75" y="231"/>
                  </a:cubicBezTo>
                  <a:cubicBezTo>
                    <a:pt x="51" y="236"/>
                    <a:pt x="15" y="231"/>
                    <a:pt x="15" y="231"/>
                  </a:cubicBezTo>
                  <a:cubicBezTo>
                    <a:pt x="15" y="130"/>
                    <a:pt x="15" y="130"/>
                    <a:pt x="15" y="130"/>
                  </a:cubicBezTo>
                  <a:cubicBezTo>
                    <a:pt x="5" y="120"/>
                    <a:pt x="0" y="112"/>
                    <a:pt x="0" y="112"/>
                  </a:cubicBezTo>
                  <a:cubicBezTo>
                    <a:pt x="0" y="112"/>
                    <a:pt x="47" y="38"/>
                    <a:pt x="57" y="22"/>
                  </a:cubicBezTo>
                  <a:cubicBezTo>
                    <a:pt x="67" y="5"/>
                    <a:pt x="74" y="0"/>
                    <a:pt x="77"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8" name="Freeform 1844"/>
            <p:cNvSpPr/>
            <p:nvPr/>
          </p:nvSpPr>
          <p:spPr bwMode="auto">
            <a:xfrm>
              <a:off x="592139" y="4156076"/>
              <a:ext cx="53975" cy="131763"/>
            </a:xfrm>
            <a:custGeom>
              <a:avLst/>
              <a:gdLst>
                <a:gd name="T0" fmla="*/ 98 w 100"/>
                <a:gd name="T1" fmla="*/ 233 h 247"/>
                <a:gd name="T2" fmla="*/ 11 w 100"/>
                <a:gd name="T3" fmla="*/ 232 h 247"/>
                <a:gd name="T4" fmla="*/ 1 w 100"/>
                <a:gd name="T5" fmla="*/ 130 h 247"/>
                <a:gd name="T6" fmla="*/ 8 w 100"/>
                <a:gd name="T7" fmla="*/ 25 h 247"/>
                <a:gd name="T8" fmla="*/ 22 w 100"/>
                <a:gd name="T9" fmla="*/ 11 h 247"/>
                <a:gd name="T10" fmla="*/ 47 w 100"/>
                <a:gd name="T11" fmla="*/ 59 h 247"/>
                <a:gd name="T12" fmla="*/ 98 w 100"/>
                <a:gd name="T13" fmla="*/ 132 h 247"/>
                <a:gd name="T14" fmla="*/ 98 w 100"/>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98" y="233"/>
                  </a:moveTo>
                  <a:cubicBezTo>
                    <a:pt x="75" y="247"/>
                    <a:pt x="22" y="233"/>
                    <a:pt x="11" y="232"/>
                  </a:cubicBezTo>
                  <a:cubicBezTo>
                    <a:pt x="0" y="230"/>
                    <a:pt x="1" y="152"/>
                    <a:pt x="1" y="130"/>
                  </a:cubicBezTo>
                  <a:cubicBezTo>
                    <a:pt x="1" y="108"/>
                    <a:pt x="8" y="50"/>
                    <a:pt x="8" y="25"/>
                  </a:cubicBezTo>
                  <a:cubicBezTo>
                    <a:pt x="8" y="0"/>
                    <a:pt x="20" y="6"/>
                    <a:pt x="22" y="11"/>
                  </a:cubicBezTo>
                  <a:cubicBezTo>
                    <a:pt x="23" y="16"/>
                    <a:pt x="39" y="44"/>
                    <a:pt x="47" y="59"/>
                  </a:cubicBezTo>
                  <a:cubicBezTo>
                    <a:pt x="55" y="75"/>
                    <a:pt x="98" y="132"/>
                    <a:pt x="98" y="132"/>
                  </a:cubicBezTo>
                  <a:cubicBezTo>
                    <a:pt x="98" y="132"/>
                    <a:pt x="100" y="222"/>
                    <a:pt x="98"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9" name="Rectangle 1845"/>
            <p:cNvSpPr>
              <a:spLocks noChangeArrowheads="1"/>
            </p:cNvSpPr>
            <p:nvPr/>
          </p:nvSpPr>
          <p:spPr bwMode="auto">
            <a:xfrm>
              <a:off x="598489" y="425767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20" name="Freeform 1846"/>
            <p:cNvSpPr/>
            <p:nvPr/>
          </p:nvSpPr>
          <p:spPr bwMode="auto">
            <a:xfrm>
              <a:off x="517526" y="3921126"/>
              <a:ext cx="231775" cy="171450"/>
            </a:xfrm>
            <a:custGeom>
              <a:avLst/>
              <a:gdLst>
                <a:gd name="T0" fmla="*/ 22 w 436"/>
                <a:gd name="T1" fmla="*/ 270 h 323"/>
                <a:gd name="T2" fmla="*/ 45 w 436"/>
                <a:gd name="T3" fmla="*/ 323 h 323"/>
                <a:gd name="T4" fmla="*/ 396 w 436"/>
                <a:gd name="T5" fmla="*/ 320 h 323"/>
                <a:gd name="T6" fmla="*/ 416 w 436"/>
                <a:gd name="T7" fmla="*/ 209 h 323"/>
                <a:gd name="T8" fmla="*/ 436 w 436"/>
                <a:gd name="T9" fmla="*/ 213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10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9"/>
                    <a:pt x="45" y="323"/>
                    <a:pt x="45" y="323"/>
                  </a:cubicBezTo>
                  <a:cubicBezTo>
                    <a:pt x="45" y="323"/>
                    <a:pt x="182" y="320"/>
                    <a:pt x="396" y="320"/>
                  </a:cubicBezTo>
                  <a:cubicBezTo>
                    <a:pt x="436" y="280"/>
                    <a:pt x="430" y="232"/>
                    <a:pt x="416" y="209"/>
                  </a:cubicBezTo>
                  <a:cubicBezTo>
                    <a:pt x="428" y="220"/>
                    <a:pt x="436" y="213"/>
                    <a:pt x="436" y="213"/>
                  </a:cubicBezTo>
                  <a:cubicBezTo>
                    <a:pt x="430" y="213"/>
                    <a:pt x="424" y="202"/>
                    <a:pt x="419" y="173"/>
                  </a:cubicBezTo>
                  <a:cubicBezTo>
                    <a:pt x="414" y="144"/>
                    <a:pt x="394" y="132"/>
                    <a:pt x="394" y="132"/>
                  </a:cubicBezTo>
                  <a:cubicBezTo>
                    <a:pt x="413" y="125"/>
                    <a:pt x="413" y="101"/>
                    <a:pt x="413" y="101"/>
                  </a:cubicBezTo>
                  <a:cubicBezTo>
                    <a:pt x="409" y="117"/>
                    <a:pt x="383" y="119"/>
                    <a:pt x="364" y="90"/>
                  </a:cubicBezTo>
                  <a:cubicBezTo>
                    <a:pt x="346" y="60"/>
                    <a:pt x="305" y="43"/>
                    <a:pt x="265" y="43"/>
                  </a:cubicBezTo>
                  <a:cubicBezTo>
                    <a:pt x="289" y="12"/>
                    <a:pt x="255" y="0"/>
                    <a:pt x="255" y="0"/>
                  </a:cubicBezTo>
                  <a:cubicBezTo>
                    <a:pt x="255" y="30"/>
                    <a:pt x="219" y="36"/>
                    <a:pt x="219" y="36"/>
                  </a:cubicBezTo>
                  <a:cubicBezTo>
                    <a:pt x="219" y="36"/>
                    <a:pt x="135" y="39"/>
                    <a:pt x="110" y="64"/>
                  </a:cubicBezTo>
                  <a:cubicBezTo>
                    <a:pt x="66" y="64"/>
                    <a:pt x="46" y="90"/>
                    <a:pt x="39" y="136"/>
                  </a:cubicBezTo>
                  <a:cubicBezTo>
                    <a:pt x="27" y="136"/>
                    <a:pt x="18" y="113"/>
                    <a:pt x="18" y="113"/>
                  </a:cubicBezTo>
                  <a:cubicBezTo>
                    <a:pt x="18" y="130"/>
                    <a:pt x="32" y="160"/>
                    <a:pt x="32" y="160"/>
                  </a:cubicBezTo>
                  <a:cubicBezTo>
                    <a:pt x="12" y="160"/>
                    <a:pt x="9" y="137"/>
                    <a:pt x="9" y="137"/>
                  </a:cubicBezTo>
                  <a:cubicBezTo>
                    <a:pt x="0" y="145"/>
                    <a:pt x="0" y="185"/>
                    <a:pt x="24" y="193"/>
                  </a:cubicBezTo>
                  <a:cubicBezTo>
                    <a:pt x="24" y="193"/>
                    <a:pt x="0" y="224"/>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1" name="Freeform 1847"/>
            <p:cNvSpPr/>
            <p:nvPr/>
          </p:nvSpPr>
          <p:spPr bwMode="auto">
            <a:xfrm>
              <a:off x="528639" y="4021138"/>
              <a:ext cx="220663" cy="71438"/>
            </a:xfrm>
            <a:custGeom>
              <a:avLst/>
              <a:gdLst>
                <a:gd name="T0" fmla="*/ 24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6 w 415"/>
                <a:gd name="T13" fmla="*/ 59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8 h 135"/>
                <a:gd name="T28" fmla="*/ 213 w 415"/>
                <a:gd name="T29" fmla="*/ 66 h 135"/>
                <a:gd name="T30" fmla="*/ 207 w 415"/>
                <a:gd name="T31" fmla="*/ 52 h 135"/>
                <a:gd name="T32" fmla="*/ 184 w 415"/>
                <a:gd name="T33" fmla="*/ 37 h 135"/>
                <a:gd name="T34" fmla="*/ 146 w 415"/>
                <a:gd name="T35" fmla="*/ 11 h 135"/>
                <a:gd name="T36" fmla="*/ 161 w 415"/>
                <a:gd name="T37" fmla="*/ 47 h 135"/>
                <a:gd name="T38" fmla="*/ 119 w 415"/>
                <a:gd name="T39" fmla="*/ 17 h 135"/>
                <a:gd name="T40" fmla="*/ 128 w 415"/>
                <a:gd name="T41" fmla="*/ 61 h 135"/>
                <a:gd name="T42" fmla="*/ 95 w 415"/>
                <a:gd name="T43" fmla="*/ 45 h 135"/>
                <a:gd name="T44" fmla="*/ 73 w 415"/>
                <a:gd name="T45" fmla="*/ 17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4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4" y="135"/>
                  </a:moveTo>
                  <a:cubicBezTo>
                    <a:pt x="24"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2" y="67"/>
                    <a:pt x="356" y="59"/>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1"/>
                    <a:pt x="230" y="0"/>
                  </a:cubicBezTo>
                  <a:cubicBezTo>
                    <a:pt x="233" y="16"/>
                    <a:pt x="225" y="41"/>
                    <a:pt x="218" y="48"/>
                  </a:cubicBezTo>
                  <a:cubicBezTo>
                    <a:pt x="211" y="54"/>
                    <a:pt x="213" y="66"/>
                    <a:pt x="213" y="66"/>
                  </a:cubicBezTo>
                  <a:cubicBezTo>
                    <a:pt x="213" y="66"/>
                    <a:pt x="208" y="61"/>
                    <a:pt x="207" y="52"/>
                  </a:cubicBezTo>
                  <a:cubicBezTo>
                    <a:pt x="205" y="43"/>
                    <a:pt x="200" y="38"/>
                    <a:pt x="184" y="37"/>
                  </a:cubicBezTo>
                  <a:cubicBezTo>
                    <a:pt x="159" y="35"/>
                    <a:pt x="147" y="24"/>
                    <a:pt x="146" y="11"/>
                  </a:cubicBezTo>
                  <a:cubicBezTo>
                    <a:pt x="136" y="25"/>
                    <a:pt x="145" y="41"/>
                    <a:pt x="161" y="47"/>
                  </a:cubicBezTo>
                  <a:cubicBezTo>
                    <a:pt x="141" y="46"/>
                    <a:pt x="132" y="37"/>
                    <a:pt x="119" y="17"/>
                  </a:cubicBezTo>
                  <a:cubicBezTo>
                    <a:pt x="114" y="35"/>
                    <a:pt x="128" y="61"/>
                    <a:pt x="128" y="61"/>
                  </a:cubicBezTo>
                  <a:cubicBezTo>
                    <a:pt x="128" y="61"/>
                    <a:pt x="112" y="55"/>
                    <a:pt x="95" y="45"/>
                  </a:cubicBezTo>
                  <a:cubicBezTo>
                    <a:pt x="78" y="34"/>
                    <a:pt x="73" y="17"/>
                    <a:pt x="73" y="17"/>
                  </a:cubicBezTo>
                  <a:cubicBezTo>
                    <a:pt x="73" y="17"/>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2" name="Freeform 1848"/>
            <p:cNvSpPr/>
            <p:nvPr/>
          </p:nvSpPr>
          <p:spPr bwMode="auto">
            <a:xfrm>
              <a:off x="517526" y="3981451"/>
              <a:ext cx="20638" cy="41275"/>
            </a:xfrm>
            <a:custGeom>
              <a:avLst/>
              <a:gdLst>
                <a:gd name="T0" fmla="*/ 18 w 41"/>
                <a:gd name="T1" fmla="*/ 0 h 80"/>
                <a:gd name="T2" fmla="*/ 32 w 41"/>
                <a:gd name="T3" fmla="*/ 47 h 80"/>
                <a:gd name="T4" fmla="*/ 9 w 41"/>
                <a:gd name="T5" fmla="*/ 24 h 80"/>
                <a:gd name="T6" fmla="*/ 24 w 41"/>
                <a:gd name="T7" fmla="*/ 80 h 80"/>
                <a:gd name="T8" fmla="*/ 33 w 41"/>
                <a:gd name="T9" fmla="*/ 77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3" y="77"/>
                    <a:pt x="33" y="77"/>
                    <a:pt x="33" y="77"/>
                  </a:cubicBezTo>
                  <a:cubicBezTo>
                    <a:pt x="33" y="77"/>
                    <a:pt x="14" y="70"/>
                    <a:pt x="10" y="58"/>
                  </a:cubicBezTo>
                  <a:cubicBezTo>
                    <a:pt x="5" y="46"/>
                    <a:pt x="7"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3" name="Freeform 1849"/>
            <p:cNvSpPr/>
            <p:nvPr/>
          </p:nvSpPr>
          <p:spPr bwMode="auto">
            <a:xfrm>
              <a:off x="538164" y="3921126"/>
              <a:ext cx="211138"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1 w 397"/>
                <a:gd name="T15" fmla="*/ 64 h 215"/>
                <a:gd name="T16" fmla="*/ 0 w 397"/>
                <a:gd name="T17" fmla="*/ 136 h 215"/>
                <a:gd name="T18" fmla="*/ 52 w 397"/>
                <a:gd name="T19" fmla="*/ 72 h 215"/>
                <a:gd name="T20" fmla="*/ 86 w 397"/>
                <a:gd name="T21" fmla="*/ 78 h 215"/>
                <a:gd name="T22" fmla="*/ 106 w 397"/>
                <a:gd name="T23" fmla="*/ 77 h 215"/>
                <a:gd name="T24" fmla="*/ 88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2 h 215"/>
                <a:gd name="T36" fmla="*/ 368 w 397"/>
                <a:gd name="T37" fmla="*/ 112 h 215"/>
                <a:gd name="T38" fmla="*/ 338 w 397"/>
                <a:gd name="T39" fmla="*/ 129 h 215"/>
                <a:gd name="T40" fmla="*/ 373 w 397"/>
                <a:gd name="T41" fmla="*/ 162 h 215"/>
                <a:gd name="T42" fmla="*/ 397 w 397"/>
                <a:gd name="T43" fmla="*/ 213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6" y="43"/>
                    <a:pt x="226" y="43"/>
                  </a:cubicBezTo>
                  <a:cubicBezTo>
                    <a:pt x="250" y="12"/>
                    <a:pt x="216" y="0"/>
                    <a:pt x="216" y="0"/>
                  </a:cubicBezTo>
                  <a:cubicBezTo>
                    <a:pt x="216" y="30"/>
                    <a:pt x="180" y="36"/>
                    <a:pt x="180" y="36"/>
                  </a:cubicBezTo>
                  <a:cubicBezTo>
                    <a:pt x="180" y="36"/>
                    <a:pt x="96" y="39"/>
                    <a:pt x="71" y="64"/>
                  </a:cubicBezTo>
                  <a:cubicBezTo>
                    <a:pt x="27" y="64"/>
                    <a:pt x="7" y="90"/>
                    <a:pt x="0" y="136"/>
                  </a:cubicBezTo>
                  <a:cubicBezTo>
                    <a:pt x="1" y="132"/>
                    <a:pt x="16" y="80"/>
                    <a:pt x="52" y="72"/>
                  </a:cubicBezTo>
                  <a:cubicBezTo>
                    <a:pt x="65" y="70"/>
                    <a:pt x="74" y="69"/>
                    <a:pt x="86" y="78"/>
                  </a:cubicBezTo>
                  <a:cubicBezTo>
                    <a:pt x="99" y="87"/>
                    <a:pt x="106" y="81"/>
                    <a:pt x="106" y="77"/>
                  </a:cubicBezTo>
                  <a:cubicBezTo>
                    <a:pt x="106" y="77"/>
                    <a:pt x="98" y="85"/>
                    <a:pt x="88" y="76"/>
                  </a:cubicBezTo>
                  <a:cubicBezTo>
                    <a:pt x="79" y="66"/>
                    <a:pt x="74" y="65"/>
                    <a:pt x="74" y="65"/>
                  </a:cubicBezTo>
                  <a:cubicBezTo>
                    <a:pt x="74" y="65"/>
                    <a:pt x="91" y="52"/>
                    <a:pt x="125" y="47"/>
                  </a:cubicBezTo>
                  <a:cubicBezTo>
                    <a:pt x="159" y="42"/>
                    <a:pt x="222" y="44"/>
                    <a:pt x="220" y="8"/>
                  </a:cubicBezTo>
                  <a:cubicBezTo>
                    <a:pt x="234" y="18"/>
                    <a:pt x="231" y="34"/>
                    <a:pt x="216" y="49"/>
                  </a:cubicBezTo>
                  <a:cubicBezTo>
                    <a:pt x="233" y="47"/>
                    <a:pt x="285" y="52"/>
                    <a:pt x="303" y="72"/>
                  </a:cubicBezTo>
                  <a:cubicBezTo>
                    <a:pt x="321" y="91"/>
                    <a:pt x="352" y="131"/>
                    <a:pt x="368" y="112"/>
                  </a:cubicBezTo>
                  <a:cubicBezTo>
                    <a:pt x="368" y="127"/>
                    <a:pt x="351" y="131"/>
                    <a:pt x="338" y="129"/>
                  </a:cubicBezTo>
                  <a:cubicBezTo>
                    <a:pt x="338" y="129"/>
                    <a:pt x="365" y="136"/>
                    <a:pt x="373" y="162"/>
                  </a:cubicBezTo>
                  <a:cubicBezTo>
                    <a:pt x="381" y="188"/>
                    <a:pt x="381" y="215"/>
                    <a:pt x="397" y="213"/>
                  </a:cubicBezTo>
                  <a:cubicBezTo>
                    <a:pt x="391" y="213"/>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4" name="Freeform 1850"/>
            <p:cNvSpPr/>
            <p:nvPr/>
          </p:nvSpPr>
          <p:spPr bwMode="auto">
            <a:xfrm>
              <a:off x="709614" y="4008438"/>
              <a:ext cx="17463" cy="53975"/>
            </a:xfrm>
            <a:custGeom>
              <a:avLst/>
              <a:gdLst>
                <a:gd name="T0" fmla="*/ 23 w 34"/>
                <a:gd name="T1" fmla="*/ 89 h 101"/>
                <a:gd name="T2" fmla="*/ 23 w 34"/>
                <a:gd name="T3" fmla="*/ 39 h 101"/>
                <a:gd name="T4" fmla="*/ 0 w 34"/>
                <a:gd name="T5" fmla="*/ 0 h 101"/>
                <a:gd name="T6" fmla="*/ 31 w 34"/>
                <a:gd name="T7" fmla="*/ 52 h 101"/>
                <a:gd name="T8" fmla="*/ 25 w 34"/>
                <a:gd name="T9" fmla="*/ 101 h 101"/>
                <a:gd name="T10" fmla="*/ 23 w 34"/>
                <a:gd name="T11" fmla="*/ 89 h 101"/>
              </a:gdLst>
              <a:ahLst/>
              <a:cxnLst>
                <a:cxn ang="0">
                  <a:pos x="T0" y="T1"/>
                </a:cxn>
                <a:cxn ang="0">
                  <a:pos x="T2" y="T3"/>
                </a:cxn>
                <a:cxn ang="0">
                  <a:pos x="T4" y="T5"/>
                </a:cxn>
                <a:cxn ang="0">
                  <a:pos x="T6" y="T7"/>
                </a:cxn>
                <a:cxn ang="0">
                  <a:pos x="T8" y="T9"/>
                </a:cxn>
                <a:cxn ang="0">
                  <a:pos x="T10" y="T11"/>
                </a:cxn>
              </a:cxnLst>
              <a:rect l="0" t="0" r="r" b="b"/>
              <a:pathLst>
                <a:path w="34" h="101">
                  <a:moveTo>
                    <a:pt x="23" y="89"/>
                  </a:moveTo>
                  <a:cubicBezTo>
                    <a:pt x="23" y="89"/>
                    <a:pt x="29" y="60"/>
                    <a:pt x="23" y="39"/>
                  </a:cubicBezTo>
                  <a:cubicBezTo>
                    <a:pt x="16" y="17"/>
                    <a:pt x="0" y="0"/>
                    <a:pt x="0" y="0"/>
                  </a:cubicBezTo>
                  <a:cubicBezTo>
                    <a:pt x="0" y="0"/>
                    <a:pt x="25" y="9"/>
                    <a:pt x="31" y="52"/>
                  </a:cubicBezTo>
                  <a:cubicBezTo>
                    <a:pt x="34"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5" name="Freeform 1851"/>
            <p:cNvSpPr/>
            <p:nvPr/>
          </p:nvSpPr>
          <p:spPr bwMode="auto">
            <a:xfrm>
              <a:off x="550864" y="4029076"/>
              <a:ext cx="169863" cy="131763"/>
            </a:xfrm>
            <a:custGeom>
              <a:avLst/>
              <a:gdLst>
                <a:gd name="T0" fmla="*/ 299 w 319"/>
                <a:gd name="T1" fmla="*/ 41 h 248"/>
                <a:gd name="T2" fmla="*/ 304 w 319"/>
                <a:gd name="T3" fmla="*/ 68 h 248"/>
                <a:gd name="T4" fmla="*/ 277 w 319"/>
                <a:gd name="T5" fmla="*/ 42 h 248"/>
                <a:gd name="T6" fmla="*/ 234 w 319"/>
                <a:gd name="T7" fmla="*/ 11 h 248"/>
                <a:gd name="T8" fmla="*/ 248 w 319"/>
                <a:gd name="T9" fmla="*/ 31 h 248"/>
                <a:gd name="T10" fmla="*/ 189 w 319"/>
                <a:gd name="T11" fmla="*/ 0 h 248"/>
                <a:gd name="T12" fmla="*/ 184 w 319"/>
                <a:gd name="T13" fmla="*/ 28 h 248"/>
                <a:gd name="T14" fmla="*/ 180 w 319"/>
                <a:gd name="T15" fmla="*/ 59 h 248"/>
                <a:gd name="T16" fmla="*/ 161 w 319"/>
                <a:gd name="T17" fmla="*/ 41 h 248"/>
                <a:gd name="T18" fmla="*/ 131 w 319"/>
                <a:gd name="T19" fmla="*/ 23 h 248"/>
                <a:gd name="T20" fmla="*/ 102 w 319"/>
                <a:gd name="T21" fmla="*/ 3 h 248"/>
                <a:gd name="T22" fmla="*/ 129 w 319"/>
                <a:gd name="T23" fmla="*/ 33 h 248"/>
                <a:gd name="T24" fmla="*/ 78 w 319"/>
                <a:gd name="T25" fmla="*/ 12 h 248"/>
                <a:gd name="T26" fmla="*/ 107 w 319"/>
                <a:gd name="T27" fmla="*/ 55 h 248"/>
                <a:gd name="T28" fmla="*/ 33 w 319"/>
                <a:gd name="T29" fmla="*/ 16 h 248"/>
                <a:gd name="T30" fmla="*/ 14 w 319"/>
                <a:gd name="T31" fmla="*/ 65 h 248"/>
                <a:gd name="T32" fmla="*/ 4 w 319"/>
                <a:gd name="T33" fmla="*/ 70 h 248"/>
                <a:gd name="T34" fmla="*/ 4 w 319"/>
                <a:gd name="T35" fmla="*/ 154 h 248"/>
                <a:gd name="T36" fmla="*/ 160 w 319"/>
                <a:gd name="T37" fmla="*/ 248 h 248"/>
                <a:gd name="T38" fmla="*/ 319 w 319"/>
                <a:gd name="T39" fmla="*/ 174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2"/>
                  </a:cubicBezTo>
                  <a:cubicBezTo>
                    <a:pt x="257" y="28"/>
                    <a:pt x="241" y="22"/>
                    <a:pt x="234" y="11"/>
                  </a:cubicBezTo>
                  <a:cubicBezTo>
                    <a:pt x="234" y="11"/>
                    <a:pt x="235" y="26"/>
                    <a:pt x="248" y="31"/>
                  </a:cubicBezTo>
                  <a:cubicBezTo>
                    <a:pt x="248" y="31"/>
                    <a:pt x="206" y="40"/>
                    <a:pt x="189" y="0"/>
                  </a:cubicBezTo>
                  <a:cubicBezTo>
                    <a:pt x="189" y="0"/>
                    <a:pt x="191" y="17"/>
                    <a:pt x="184" y="28"/>
                  </a:cubicBezTo>
                  <a:cubicBezTo>
                    <a:pt x="177" y="39"/>
                    <a:pt x="171" y="51"/>
                    <a:pt x="180" y="59"/>
                  </a:cubicBezTo>
                  <a:cubicBezTo>
                    <a:pt x="180" y="59"/>
                    <a:pt x="169" y="58"/>
                    <a:pt x="161" y="41"/>
                  </a:cubicBezTo>
                  <a:cubicBezTo>
                    <a:pt x="153" y="25"/>
                    <a:pt x="142" y="25"/>
                    <a:pt x="131" y="23"/>
                  </a:cubicBezTo>
                  <a:cubicBezTo>
                    <a:pt x="120" y="21"/>
                    <a:pt x="104" y="19"/>
                    <a:pt x="102" y="3"/>
                  </a:cubicBezTo>
                  <a:cubicBezTo>
                    <a:pt x="102" y="3"/>
                    <a:pt x="97" y="25"/>
                    <a:pt x="129" y="33"/>
                  </a:cubicBezTo>
                  <a:cubicBezTo>
                    <a:pt x="129" y="33"/>
                    <a:pt x="96" y="45"/>
                    <a:pt x="78" y="12"/>
                  </a:cubicBezTo>
                  <a:cubicBezTo>
                    <a:pt x="78" y="12"/>
                    <a:pt x="81" y="45"/>
                    <a:pt x="107" y="55"/>
                  </a:cubicBezTo>
                  <a:cubicBezTo>
                    <a:pt x="107" y="55"/>
                    <a:pt x="52" y="53"/>
                    <a:pt x="33" y="16"/>
                  </a:cubicBezTo>
                  <a:cubicBezTo>
                    <a:pt x="33" y="16"/>
                    <a:pt x="44" y="50"/>
                    <a:pt x="14" y="65"/>
                  </a:cubicBezTo>
                  <a:cubicBezTo>
                    <a:pt x="11" y="67"/>
                    <a:pt x="7" y="68"/>
                    <a:pt x="4" y="70"/>
                  </a:cubicBezTo>
                  <a:cubicBezTo>
                    <a:pt x="4" y="154"/>
                    <a:pt x="4" y="154"/>
                    <a:pt x="4" y="154"/>
                  </a:cubicBezTo>
                  <a:cubicBezTo>
                    <a:pt x="4" y="175"/>
                    <a:pt x="0" y="248"/>
                    <a:pt x="160" y="248"/>
                  </a:cubicBezTo>
                  <a:cubicBezTo>
                    <a:pt x="241" y="248"/>
                    <a:pt x="319" y="230"/>
                    <a:pt x="319" y="174"/>
                  </a:cubicBezTo>
                  <a:cubicBezTo>
                    <a:pt x="319" y="64"/>
                    <a:pt x="319" y="64"/>
                    <a:pt x="319" y="64"/>
                  </a:cubicBezTo>
                  <a:cubicBezTo>
                    <a:pt x="314"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6" name="Freeform 1852"/>
            <p:cNvSpPr/>
            <p:nvPr/>
          </p:nvSpPr>
          <p:spPr bwMode="auto">
            <a:xfrm>
              <a:off x="579439" y="4070351"/>
              <a:ext cx="23813" cy="23813"/>
            </a:xfrm>
            <a:custGeom>
              <a:avLst/>
              <a:gdLst>
                <a:gd name="T0" fmla="*/ 44 w 45"/>
                <a:gd name="T1" fmla="*/ 21 h 44"/>
                <a:gd name="T2" fmla="*/ 24 w 45"/>
                <a:gd name="T3" fmla="*/ 44 h 44"/>
                <a:gd name="T4" fmla="*/ 1 w 45"/>
                <a:gd name="T5" fmla="*/ 24 h 44"/>
                <a:gd name="T6" fmla="*/ 21 w 45"/>
                <a:gd name="T7" fmla="*/ 1 h 44"/>
                <a:gd name="T8" fmla="*/ 44 w 45"/>
                <a:gd name="T9" fmla="*/ 21 h 44"/>
              </a:gdLst>
              <a:ahLst/>
              <a:cxnLst>
                <a:cxn ang="0">
                  <a:pos x="T0" y="T1"/>
                </a:cxn>
                <a:cxn ang="0">
                  <a:pos x="T2" y="T3"/>
                </a:cxn>
                <a:cxn ang="0">
                  <a:pos x="T4" y="T5"/>
                </a:cxn>
                <a:cxn ang="0">
                  <a:pos x="T6" y="T7"/>
                </a:cxn>
                <a:cxn ang="0">
                  <a:pos x="T8" y="T9"/>
                </a:cxn>
              </a:cxnLst>
              <a:rect l="0" t="0" r="r" b="b"/>
              <a:pathLst>
                <a:path w="45" h="44">
                  <a:moveTo>
                    <a:pt x="44" y="21"/>
                  </a:moveTo>
                  <a:cubicBezTo>
                    <a:pt x="45" y="33"/>
                    <a:pt x="36" y="43"/>
                    <a:pt x="24" y="44"/>
                  </a:cubicBezTo>
                  <a:cubicBezTo>
                    <a:pt x="12" y="44"/>
                    <a:pt x="2" y="35"/>
                    <a:pt x="1" y="24"/>
                  </a:cubicBezTo>
                  <a:cubicBezTo>
                    <a:pt x="0" y="12"/>
                    <a:pt x="9" y="2"/>
                    <a:pt x="21" y="1"/>
                  </a:cubicBezTo>
                  <a:cubicBezTo>
                    <a:pt x="33" y="0"/>
                    <a:pt x="43" y="9"/>
                    <a:pt x="44" y="21"/>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7" name="Freeform 1853"/>
            <p:cNvSpPr/>
            <p:nvPr/>
          </p:nvSpPr>
          <p:spPr bwMode="auto">
            <a:xfrm>
              <a:off x="590551" y="4071938"/>
              <a:ext cx="9525" cy="6350"/>
            </a:xfrm>
            <a:custGeom>
              <a:avLst/>
              <a:gdLst>
                <a:gd name="T0" fmla="*/ 15 w 16"/>
                <a:gd name="T1" fmla="*/ 10 h 13"/>
                <a:gd name="T2" fmla="*/ 5 w 16"/>
                <a:gd name="T3" fmla="*/ 11 h 13"/>
                <a:gd name="T4" fmla="*/ 1 w 16"/>
                <a:gd name="T5" fmla="*/ 3 h 13"/>
                <a:gd name="T6" fmla="*/ 10 w 16"/>
                <a:gd name="T7" fmla="*/ 2 h 13"/>
                <a:gd name="T8" fmla="*/ 15 w 16"/>
                <a:gd name="T9" fmla="*/ 10 h 13"/>
              </a:gdLst>
              <a:ahLst/>
              <a:cxnLst>
                <a:cxn ang="0">
                  <a:pos x="T0" y="T1"/>
                </a:cxn>
                <a:cxn ang="0">
                  <a:pos x="T2" y="T3"/>
                </a:cxn>
                <a:cxn ang="0">
                  <a:pos x="T4" y="T5"/>
                </a:cxn>
                <a:cxn ang="0">
                  <a:pos x="T6" y="T7"/>
                </a:cxn>
                <a:cxn ang="0">
                  <a:pos x="T8" y="T9"/>
                </a:cxn>
              </a:cxnLst>
              <a:rect l="0" t="0" r="r" b="b"/>
              <a:pathLst>
                <a:path w="16" h="13">
                  <a:moveTo>
                    <a:pt x="15" y="10"/>
                  </a:moveTo>
                  <a:cubicBezTo>
                    <a:pt x="13" y="12"/>
                    <a:pt x="9" y="13"/>
                    <a:pt x="5" y="11"/>
                  </a:cubicBezTo>
                  <a:cubicBezTo>
                    <a:pt x="2" y="9"/>
                    <a:pt x="0" y="6"/>
                    <a:pt x="1" y="3"/>
                  </a:cubicBezTo>
                  <a:cubicBezTo>
                    <a:pt x="2" y="1"/>
                    <a:pt x="6" y="0"/>
                    <a:pt x="10" y="2"/>
                  </a:cubicBezTo>
                  <a:cubicBezTo>
                    <a:pt x="14" y="4"/>
                    <a:pt x="16" y="7"/>
                    <a:pt x="15" y="10"/>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8" name="Freeform 1854"/>
            <p:cNvSpPr/>
            <p:nvPr/>
          </p:nvSpPr>
          <p:spPr bwMode="auto">
            <a:xfrm>
              <a:off x="669926" y="4070351"/>
              <a:ext cx="23813" cy="23813"/>
            </a:xfrm>
            <a:custGeom>
              <a:avLst/>
              <a:gdLst>
                <a:gd name="T0" fmla="*/ 43 w 44"/>
                <a:gd name="T1" fmla="*/ 21 h 44"/>
                <a:gd name="T2" fmla="*/ 23 w 44"/>
                <a:gd name="T3" fmla="*/ 44 h 44"/>
                <a:gd name="T4" fmla="*/ 0 w 44"/>
                <a:gd name="T5" fmla="*/ 24 h 44"/>
                <a:gd name="T6" fmla="*/ 20 w 44"/>
                <a:gd name="T7" fmla="*/ 1 h 44"/>
                <a:gd name="T8" fmla="*/ 43 w 44"/>
                <a:gd name="T9" fmla="*/ 21 h 44"/>
              </a:gdLst>
              <a:ahLst/>
              <a:cxnLst>
                <a:cxn ang="0">
                  <a:pos x="T0" y="T1"/>
                </a:cxn>
                <a:cxn ang="0">
                  <a:pos x="T2" y="T3"/>
                </a:cxn>
                <a:cxn ang="0">
                  <a:pos x="T4" y="T5"/>
                </a:cxn>
                <a:cxn ang="0">
                  <a:pos x="T6" y="T7"/>
                </a:cxn>
                <a:cxn ang="0">
                  <a:pos x="T8" y="T9"/>
                </a:cxn>
              </a:cxnLst>
              <a:rect l="0" t="0" r="r" b="b"/>
              <a:pathLst>
                <a:path w="44" h="44">
                  <a:moveTo>
                    <a:pt x="43" y="21"/>
                  </a:moveTo>
                  <a:cubicBezTo>
                    <a:pt x="44" y="33"/>
                    <a:pt x="35" y="43"/>
                    <a:pt x="23" y="44"/>
                  </a:cubicBezTo>
                  <a:cubicBezTo>
                    <a:pt x="11" y="44"/>
                    <a:pt x="1" y="35"/>
                    <a:pt x="0" y="24"/>
                  </a:cubicBezTo>
                  <a:cubicBezTo>
                    <a:pt x="0" y="12"/>
                    <a:pt x="9" y="2"/>
                    <a:pt x="20" y="1"/>
                  </a:cubicBezTo>
                  <a:cubicBezTo>
                    <a:pt x="32" y="0"/>
                    <a:pt x="43" y="9"/>
                    <a:pt x="43" y="21"/>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9" name="Freeform 1855"/>
            <p:cNvSpPr/>
            <p:nvPr/>
          </p:nvSpPr>
          <p:spPr bwMode="auto">
            <a:xfrm>
              <a:off x="682626" y="4071938"/>
              <a:ext cx="7938" cy="6350"/>
            </a:xfrm>
            <a:custGeom>
              <a:avLst/>
              <a:gdLst>
                <a:gd name="T0" fmla="*/ 15 w 16"/>
                <a:gd name="T1" fmla="*/ 10 h 13"/>
                <a:gd name="T2" fmla="*/ 6 w 16"/>
                <a:gd name="T3" fmla="*/ 11 h 13"/>
                <a:gd name="T4" fmla="*/ 1 w 16"/>
                <a:gd name="T5" fmla="*/ 3 h 13"/>
                <a:gd name="T6" fmla="*/ 10 w 16"/>
                <a:gd name="T7" fmla="*/ 2 h 13"/>
                <a:gd name="T8" fmla="*/ 15 w 16"/>
                <a:gd name="T9" fmla="*/ 10 h 13"/>
              </a:gdLst>
              <a:ahLst/>
              <a:cxnLst>
                <a:cxn ang="0">
                  <a:pos x="T0" y="T1"/>
                </a:cxn>
                <a:cxn ang="0">
                  <a:pos x="T2" y="T3"/>
                </a:cxn>
                <a:cxn ang="0">
                  <a:pos x="T4" y="T5"/>
                </a:cxn>
                <a:cxn ang="0">
                  <a:pos x="T6" y="T7"/>
                </a:cxn>
                <a:cxn ang="0">
                  <a:pos x="T8" y="T9"/>
                </a:cxn>
              </a:cxnLst>
              <a:rect l="0" t="0" r="r" b="b"/>
              <a:pathLst>
                <a:path w="16" h="13">
                  <a:moveTo>
                    <a:pt x="15" y="10"/>
                  </a:moveTo>
                  <a:cubicBezTo>
                    <a:pt x="13" y="12"/>
                    <a:pt x="9" y="13"/>
                    <a:pt x="6" y="11"/>
                  </a:cubicBezTo>
                  <a:cubicBezTo>
                    <a:pt x="2" y="9"/>
                    <a:pt x="0" y="6"/>
                    <a:pt x="1" y="3"/>
                  </a:cubicBezTo>
                  <a:cubicBezTo>
                    <a:pt x="2" y="1"/>
                    <a:pt x="6" y="0"/>
                    <a:pt x="10" y="2"/>
                  </a:cubicBezTo>
                  <a:cubicBezTo>
                    <a:pt x="14" y="4"/>
                    <a:pt x="16" y="7"/>
                    <a:pt x="15" y="10"/>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0" name="Freeform 1856"/>
            <p:cNvSpPr>
              <a:spLocks noEditPoints="1"/>
            </p:cNvSpPr>
            <p:nvPr/>
          </p:nvSpPr>
          <p:spPr bwMode="auto">
            <a:xfrm>
              <a:off x="654051" y="4062413"/>
              <a:ext cx="55563" cy="38100"/>
            </a:xfrm>
            <a:custGeom>
              <a:avLst/>
              <a:gdLst>
                <a:gd name="T0" fmla="*/ 46 w 103"/>
                <a:gd name="T1" fmla="*/ 56 h 69"/>
                <a:gd name="T2" fmla="*/ 39 w 103"/>
                <a:gd name="T3" fmla="*/ 69 h 69"/>
                <a:gd name="T4" fmla="*/ 45 w 103"/>
                <a:gd name="T5" fmla="*/ 69 h 69"/>
                <a:gd name="T6" fmla="*/ 51 w 103"/>
                <a:gd name="T7" fmla="*/ 57 h 69"/>
                <a:gd name="T8" fmla="*/ 46 w 103"/>
                <a:gd name="T9" fmla="*/ 56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7 w 103"/>
                <a:gd name="T23" fmla="*/ 51 h 69"/>
                <a:gd name="T24" fmla="*/ 30 w 103"/>
                <a:gd name="T25" fmla="*/ 37 h 69"/>
                <a:gd name="T26" fmla="*/ 50 w 103"/>
                <a:gd name="T27" fmla="*/ 14 h 69"/>
                <a:gd name="T28" fmla="*/ 52 w 103"/>
                <a:gd name="T29" fmla="*/ 14 h 69"/>
                <a:gd name="T30" fmla="*/ 56 w 103"/>
                <a:gd name="T31" fmla="*/ 14 h 69"/>
                <a:gd name="T32" fmla="*/ 63 w 103"/>
                <a:gd name="T33" fmla="*/ 0 h 69"/>
                <a:gd name="T34" fmla="*/ 74 w 103"/>
                <a:gd name="T35" fmla="*/ 0 h 69"/>
                <a:gd name="T36" fmla="*/ 65 w 103"/>
                <a:gd name="T37" fmla="*/ 18 h 69"/>
                <a:gd name="T38" fmla="*/ 69 w 103"/>
                <a:gd name="T39" fmla="*/ 23 h 69"/>
                <a:gd name="T40" fmla="*/ 81 w 103"/>
                <a:gd name="T41" fmla="*/ 0 h 69"/>
                <a:gd name="T42" fmla="*/ 86 w 103"/>
                <a:gd name="T43" fmla="*/ 0 h 69"/>
                <a:gd name="T44" fmla="*/ 72 w 103"/>
                <a:gd name="T45" fmla="*/ 28 h 69"/>
                <a:gd name="T46" fmla="*/ 73 w 103"/>
                <a:gd name="T47" fmla="*/ 34 h 69"/>
                <a:gd name="T48" fmla="*/ 58 w 103"/>
                <a:gd name="T49" fmla="*/ 56 h 69"/>
                <a:gd name="T50" fmla="*/ 51 w 103"/>
                <a:gd name="T51" fmla="*/ 69 h 69"/>
                <a:gd name="T52" fmla="*/ 87 w 103"/>
                <a:gd name="T53" fmla="*/ 69 h 69"/>
                <a:gd name="T54" fmla="*/ 103 w 103"/>
                <a:gd name="T55" fmla="*/ 53 h 69"/>
                <a:gd name="T56" fmla="*/ 103 w 103"/>
                <a:gd name="T57" fmla="*/ 16 h 69"/>
                <a:gd name="T58" fmla="*/ 87 w 103"/>
                <a:gd name="T5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69">
                  <a:moveTo>
                    <a:pt x="46" y="56"/>
                  </a:moveTo>
                  <a:cubicBezTo>
                    <a:pt x="39" y="69"/>
                    <a:pt x="39" y="69"/>
                    <a:pt x="39" y="69"/>
                  </a:cubicBezTo>
                  <a:cubicBezTo>
                    <a:pt x="45" y="69"/>
                    <a:pt x="45" y="69"/>
                    <a:pt x="45" y="69"/>
                  </a:cubicBezTo>
                  <a:cubicBezTo>
                    <a:pt x="51" y="57"/>
                    <a:pt x="51" y="57"/>
                    <a:pt x="51" y="57"/>
                  </a:cubicBezTo>
                  <a:cubicBezTo>
                    <a:pt x="49" y="57"/>
                    <a:pt x="47" y="56"/>
                    <a:pt x="46" y="56"/>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7" y="51"/>
                    <a:pt x="37" y="51"/>
                    <a:pt x="37" y="51"/>
                  </a:cubicBezTo>
                  <a:cubicBezTo>
                    <a:pt x="33" y="47"/>
                    <a:pt x="31" y="42"/>
                    <a:pt x="30" y="37"/>
                  </a:cubicBezTo>
                  <a:cubicBezTo>
                    <a:pt x="30" y="25"/>
                    <a:pt x="39" y="15"/>
                    <a:pt x="50" y="14"/>
                  </a:cubicBezTo>
                  <a:cubicBezTo>
                    <a:pt x="51" y="14"/>
                    <a:pt x="51" y="14"/>
                    <a:pt x="52" y="14"/>
                  </a:cubicBezTo>
                  <a:cubicBezTo>
                    <a:pt x="53" y="14"/>
                    <a:pt x="54" y="14"/>
                    <a:pt x="56" y="14"/>
                  </a:cubicBezTo>
                  <a:cubicBezTo>
                    <a:pt x="63" y="0"/>
                    <a:pt x="63" y="0"/>
                    <a:pt x="63" y="0"/>
                  </a:cubicBezTo>
                  <a:cubicBezTo>
                    <a:pt x="74" y="0"/>
                    <a:pt x="74" y="0"/>
                    <a:pt x="74" y="0"/>
                  </a:cubicBezTo>
                  <a:cubicBezTo>
                    <a:pt x="65" y="18"/>
                    <a:pt x="65" y="18"/>
                    <a:pt x="65" y="18"/>
                  </a:cubicBezTo>
                  <a:cubicBezTo>
                    <a:pt x="66" y="20"/>
                    <a:pt x="68" y="21"/>
                    <a:pt x="69" y="23"/>
                  </a:cubicBezTo>
                  <a:cubicBezTo>
                    <a:pt x="81" y="0"/>
                    <a:pt x="81" y="0"/>
                    <a:pt x="81" y="0"/>
                  </a:cubicBezTo>
                  <a:cubicBezTo>
                    <a:pt x="86" y="0"/>
                    <a:pt x="86" y="0"/>
                    <a:pt x="86" y="0"/>
                  </a:cubicBezTo>
                  <a:cubicBezTo>
                    <a:pt x="72" y="28"/>
                    <a:pt x="72" y="28"/>
                    <a:pt x="72" y="28"/>
                  </a:cubicBezTo>
                  <a:cubicBezTo>
                    <a:pt x="73" y="30"/>
                    <a:pt x="73" y="32"/>
                    <a:pt x="73" y="34"/>
                  </a:cubicBezTo>
                  <a:cubicBezTo>
                    <a:pt x="74" y="44"/>
                    <a:pt x="67" y="53"/>
                    <a:pt x="58" y="56"/>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1" name="Freeform 1857"/>
            <p:cNvSpPr>
              <a:spLocks noEditPoints="1"/>
            </p:cNvSpPr>
            <p:nvPr/>
          </p:nvSpPr>
          <p:spPr bwMode="auto">
            <a:xfrm>
              <a:off x="669926" y="4070351"/>
              <a:ext cx="23813" cy="23813"/>
            </a:xfrm>
            <a:custGeom>
              <a:avLst/>
              <a:gdLst>
                <a:gd name="T0" fmla="*/ 42 w 44"/>
                <a:gd name="T1" fmla="*/ 14 h 43"/>
                <a:gd name="T2" fmla="*/ 28 w 44"/>
                <a:gd name="T3" fmla="*/ 42 h 43"/>
                <a:gd name="T4" fmla="*/ 43 w 44"/>
                <a:gd name="T5" fmla="*/ 20 h 43"/>
                <a:gd name="T6" fmla="*/ 42 w 44"/>
                <a:gd name="T7" fmla="*/ 14 h 43"/>
                <a:gd name="T8" fmla="*/ 35 w 44"/>
                <a:gd name="T9" fmla="*/ 4 h 43"/>
                <a:gd name="T10" fmla="*/ 34 w 44"/>
                <a:gd name="T11" fmla="*/ 6 h 43"/>
                <a:gd name="T12" fmla="*/ 37 w 44"/>
                <a:gd name="T13" fmla="*/ 13 h 43"/>
                <a:gd name="T14" fmla="*/ 32 w 44"/>
                <a:gd name="T15" fmla="*/ 15 h 43"/>
                <a:gd name="T16" fmla="*/ 30 w 44"/>
                <a:gd name="T17" fmla="*/ 15 h 43"/>
                <a:gd name="T18" fmla="*/ 16 w 44"/>
                <a:gd name="T19" fmla="*/ 42 h 43"/>
                <a:gd name="T20" fmla="*/ 21 w 44"/>
                <a:gd name="T21" fmla="*/ 43 h 43"/>
                <a:gd name="T22" fmla="*/ 39 w 44"/>
                <a:gd name="T23" fmla="*/ 9 h 43"/>
                <a:gd name="T24" fmla="*/ 35 w 44"/>
                <a:gd name="T25" fmla="*/ 4 h 43"/>
                <a:gd name="T26" fmla="*/ 22 w 44"/>
                <a:gd name="T27" fmla="*/ 0 h 43"/>
                <a:gd name="T28" fmla="*/ 20 w 44"/>
                <a:gd name="T29" fmla="*/ 0 h 43"/>
                <a:gd name="T30" fmla="*/ 0 w 44"/>
                <a:gd name="T31" fmla="*/ 23 h 43"/>
                <a:gd name="T32" fmla="*/ 7 w 44"/>
                <a:gd name="T33" fmla="*/ 37 h 43"/>
                <a:gd name="T34" fmla="*/ 26 w 44"/>
                <a:gd name="T35" fmla="*/ 0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42" y="14"/>
                  </a:moveTo>
                  <a:cubicBezTo>
                    <a:pt x="28" y="42"/>
                    <a:pt x="28" y="42"/>
                    <a:pt x="28" y="42"/>
                  </a:cubicBezTo>
                  <a:cubicBezTo>
                    <a:pt x="37" y="39"/>
                    <a:pt x="44" y="30"/>
                    <a:pt x="43" y="20"/>
                  </a:cubicBezTo>
                  <a:cubicBezTo>
                    <a:pt x="43" y="18"/>
                    <a:pt x="43" y="16"/>
                    <a:pt x="42" y="14"/>
                  </a:cubicBezTo>
                  <a:moveTo>
                    <a:pt x="35" y="4"/>
                  </a:moveTo>
                  <a:cubicBezTo>
                    <a:pt x="34" y="6"/>
                    <a:pt x="34" y="6"/>
                    <a:pt x="34" y="6"/>
                  </a:cubicBezTo>
                  <a:cubicBezTo>
                    <a:pt x="36" y="8"/>
                    <a:pt x="38" y="11"/>
                    <a:pt x="37" y="13"/>
                  </a:cubicBezTo>
                  <a:cubicBezTo>
                    <a:pt x="36" y="14"/>
                    <a:pt x="34" y="15"/>
                    <a:pt x="32" y="15"/>
                  </a:cubicBezTo>
                  <a:cubicBezTo>
                    <a:pt x="31" y="15"/>
                    <a:pt x="30" y="15"/>
                    <a:pt x="30" y="15"/>
                  </a:cubicBezTo>
                  <a:cubicBezTo>
                    <a:pt x="16" y="42"/>
                    <a:pt x="16" y="42"/>
                    <a:pt x="16" y="42"/>
                  </a:cubicBezTo>
                  <a:cubicBezTo>
                    <a:pt x="17" y="42"/>
                    <a:pt x="19" y="43"/>
                    <a:pt x="21" y="43"/>
                  </a:cubicBezTo>
                  <a:cubicBezTo>
                    <a:pt x="39" y="9"/>
                    <a:pt x="39" y="9"/>
                    <a:pt x="39" y="9"/>
                  </a:cubicBezTo>
                  <a:cubicBezTo>
                    <a:pt x="38" y="7"/>
                    <a:pt x="36" y="6"/>
                    <a:pt x="35" y="4"/>
                  </a:cubicBezTo>
                  <a:moveTo>
                    <a:pt x="22" y="0"/>
                  </a:moveTo>
                  <a:cubicBezTo>
                    <a:pt x="21" y="0"/>
                    <a:pt x="21" y="0"/>
                    <a:pt x="20" y="0"/>
                  </a:cubicBezTo>
                  <a:cubicBezTo>
                    <a:pt x="9" y="1"/>
                    <a:pt x="0" y="11"/>
                    <a:pt x="0" y="23"/>
                  </a:cubicBezTo>
                  <a:cubicBezTo>
                    <a:pt x="1" y="28"/>
                    <a:pt x="3" y="33"/>
                    <a:pt x="7" y="37"/>
                  </a:cubicBezTo>
                  <a:cubicBezTo>
                    <a:pt x="26" y="0"/>
                    <a:pt x="26" y="0"/>
                    <a:pt x="26" y="0"/>
                  </a:cubicBezTo>
                  <a:cubicBezTo>
                    <a:pt x="24" y="0"/>
                    <a:pt x="23"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2" name="Freeform 1858"/>
            <p:cNvSpPr/>
            <p:nvPr/>
          </p:nvSpPr>
          <p:spPr bwMode="auto">
            <a:xfrm>
              <a:off x="687389" y="4073526"/>
              <a:ext cx="3175" cy="4763"/>
            </a:xfrm>
            <a:custGeom>
              <a:avLst/>
              <a:gdLst>
                <a:gd name="T0" fmla="*/ 4 w 8"/>
                <a:gd name="T1" fmla="*/ 0 h 9"/>
                <a:gd name="T2" fmla="*/ 0 w 8"/>
                <a:gd name="T3" fmla="*/ 9 h 9"/>
                <a:gd name="T4" fmla="*/ 2 w 8"/>
                <a:gd name="T5" fmla="*/ 9 h 9"/>
                <a:gd name="T6" fmla="*/ 7 w 8"/>
                <a:gd name="T7" fmla="*/ 7 h 9"/>
                <a:gd name="T8" fmla="*/ 4 w 8"/>
                <a:gd name="T9" fmla="*/ 0 h 9"/>
              </a:gdLst>
              <a:ahLst/>
              <a:cxnLst>
                <a:cxn ang="0">
                  <a:pos x="T0" y="T1"/>
                </a:cxn>
                <a:cxn ang="0">
                  <a:pos x="T2" y="T3"/>
                </a:cxn>
                <a:cxn ang="0">
                  <a:pos x="T4" y="T5"/>
                </a:cxn>
                <a:cxn ang="0">
                  <a:pos x="T6" y="T7"/>
                </a:cxn>
                <a:cxn ang="0">
                  <a:pos x="T8" y="T9"/>
                </a:cxn>
              </a:cxnLst>
              <a:rect l="0" t="0" r="r" b="b"/>
              <a:pathLst>
                <a:path w="8" h="9">
                  <a:moveTo>
                    <a:pt x="4" y="0"/>
                  </a:moveTo>
                  <a:cubicBezTo>
                    <a:pt x="0" y="9"/>
                    <a:pt x="0" y="9"/>
                    <a:pt x="0" y="9"/>
                  </a:cubicBezTo>
                  <a:cubicBezTo>
                    <a:pt x="0" y="9"/>
                    <a:pt x="1" y="9"/>
                    <a:pt x="2" y="9"/>
                  </a:cubicBezTo>
                  <a:cubicBezTo>
                    <a:pt x="4" y="9"/>
                    <a:pt x="6" y="8"/>
                    <a:pt x="7" y="7"/>
                  </a:cubicBezTo>
                  <a:cubicBezTo>
                    <a:pt x="8" y="5"/>
                    <a:pt x="6" y="2"/>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3" name="Freeform 1859"/>
            <p:cNvSpPr>
              <a:spLocks noEditPoints="1"/>
            </p:cNvSpPr>
            <p:nvPr/>
          </p:nvSpPr>
          <p:spPr bwMode="auto">
            <a:xfrm>
              <a:off x="677864" y="4062413"/>
              <a:ext cx="22225" cy="38100"/>
            </a:xfrm>
            <a:custGeom>
              <a:avLst/>
              <a:gdLst>
                <a:gd name="T0" fmla="*/ 13 w 41"/>
                <a:gd name="T1" fmla="*/ 56 h 69"/>
                <a:gd name="T2" fmla="*/ 8 w 41"/>
                <a:gd name="T3" fmla="*/ 57 h 69"/>
                <a:gd name="T4" fmla="*/ 7 w 41"/>
                <a:gd name="T5" fmla="*/ 57 h 69"/>
                <a:gd name="T6" fmla="*/ 6 w 41"/>
                <a:gd name="T7" fmla="*/ 57 h 69"/>
                <a:gd name="T8" fmla="*/ 0 w 41"/>
                <a:gd name="T9" fmla="*/ 69 h 69"/>
                <a:gd name="T10" fmla="*/ 6 w 41"/>
                <a:gd name="T11" fmla="*/ 69 h 69"/>
                <a:gd name="T12" fmla="*/ 13 w 41"/>
                <a:gd name="T13" fmla="*/ 56 h 69"/>
                <a:gd name="T14" fmla="*/ 41 w 41"/>
                <a:gd name="T15" fmla="*/ 0 h 69"/>
                <a:gd name="T16" fmla="*/ 36 w 41"/>
                <a:gd name="T17" fmla="*/ 0 h 69"/>
                <a:gd name="T18" fmla="*/ 24 w 41"/>
                <a:gd name="T19" fmla="*/ 23 h 69"/>
                <a:gd name="T20" fmla="*/ 27 w 41"/>
                <a:gd name="T21" fmla="*/ 28 h 69"/>
                <a:gd name="T22" fmla="*/ 41 w 41"/>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9">
                  <a:moveTo>
                    <a:pt x="13" y="56"/>
                  </a:moveTo>
                  <a:cubicBezTo>
                    <a:pt x="11" y="56"/>
                    <a:pt x="10" y="57"/>
                    <a:pt x="8" y="57"/>
                  </a:cubicBezTo>
                  <a:cubicBezTo>
                    <a:pt x="8" y="57"/>
                    <a:pt x="7" y="57"/>
                    <a:pt x="7" y="57"/>
                  </a:cubicBezTo>
                  <a:cubicBezTo>
                    <a:pt x="7" y="57"/>
                    <a:pt x="7" y="57"/>
                    <a:pt x="6" y="57"/>
                  </a:cubicBezTo>
                  <a:cubicBezTo>
                    <a:pt x="0" y="69"/>
                    <a:pt x="0" y="69"/>
                    <a:pt x="0" y="69"/>
                  </a:cubicBezTo>
                  <a:cubicBezTo>
                    <a:pt x="6" y="69"/>
                    <a:pt x="6" y="69"/>
                    <a:pt x="6" y="69"/>
                  </a:cubicBezTo>
                  <a:cubicBezTo>
                    <a:pt x="13" y="56"/>
                    <a:pt x="13" y="56"/>
                    <a:pt x="13" y="56"/>
                  </a:cubicBezTo>
                  <a:moveTo>
                    <a:pt x="41" y="0"/>
                  </a:moveTo>
                  <a:cubicBezTo>
                    <a:pt x="36" y="0"/>
                    <a:pt x="36" y="0"/>
                    <a:pt x="36" y="0"/>
                  </a:cubicBezTo>
                  <a:cubicBezTo>
                    <a:pt x="24" y="23"/>
                    <a:pt x="24" y="23"/>
                    <a:pt x="24" y="23"/>
                  </a:cubicBezTo>
                  <a:cubicBezTo>
                    <a:pt x="25" y="24"/>
                    <a:pt x="26" y="26"/>
                    <a:pt x="27" y="28"/>
                  </a:cubicBezTo>
                  <a:cubicBezTo>
                    <a:pt x="41" y="0"/>
                    <a:pt x="41" y="0"/>
                    <a:pt x="41" y="0"/>
                  </a:cubicBezTo>
                </a:path>
              </a:pathLst>
            </a:custGeom>
            <a:solidFill>
              <a:srgbClr val="F0E7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4" name="Freeform 1860"/>
            <p:cNvSpPr/>
            <p:nvPr/>
          </p:nvSpPr>
          <p:spPr bwMode="auto">
            <a:xfrm>
              <a:off x="681039" y="4075113"/>
              <a:ext cx="12700" cy="19050"/>
            </a:xfrm>
            <a:custGeom>
              <a:avLst/>
              <a:gdLst>
                <a:gd name="T0" fmla="*/ 18 w 21"/>
                <a:gd name="T1" fmla="*/ 0 h 34"/>
                <a:gd name="T2" fmla="*/ 0 w 21"/>
                <a:gd name="T3" fmla="*/ 34 h 34"/>
                <a:gd name="T4" fmla="*/ 1 w 21"/>
                <a:gd name="T5" fmla="*/ 34 h 34"/>
                <a:gd name="T6" fmla="*/ 2 w 21"/>
                <a:gd name="T7" fmla="*/ 34 h 34"/>
                <a:gd name="T8" fmla="*/ 7 w 21"/>
                <a:gd name="T9" fmla="*/ 33 h 34"/>
                <a:gd name="T10" fmla="*/ 21 w 21"/>
                <a:gd name="T11" fmla="*/ 5 h 34"/>
                <a:gd name="T12" fmla="*/ 18 w 2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1" h="34">
                  <a:moveTo>
                    <a:pt x="18" y="0"/>
                  </a:moveTo>
                  <a:cubicBezTo>
                    <a:pt x="0" y="34"/>
                    <a:pt x="0" y="34"/>
                    <a:pt x="0" y="34"/>
                  </a:cubicBezTo>
                  <a:cubicBezTo>
                    <a:pt x="1" y="34"/>
                    <a:pt x="1" y="34"/>
                    <a:pt x="1" y="34"/>
                  </a:cubicBezTo>
                  <a:cubicBezTo>
                    <a:pt x="1" y="34"/>
                    <a:pt x="2" y="34"/>
                    <a:pt x="2" y="34"/>
                  </a:cubicBezTo>
                  <a:cubicBezTo>
                    <a:pt x="4" y="34"/>
                    <a:pt x="5" y="33"/>
                    <a:pt x="7" y="33"/>
                  </a:cubicBezTo>
                  <a:cubicBezTo>
                    <a:pt x="21" y="5"/>
                    <a:pt x="21" y="5"/>
                    <a:pt x="21" y="5"/>
                  </a:cubicBezTo>
                  <a:cubicBezTo>
                    <a:pt x="20" y="3"/>
                    <a:pt x="19" y="1"/>
                    <a:pt x="18" y="0"/>
                  </a:cubicBezTo>
                </a:path>
              </a:pathLst>
            </a:custGeom>
            <a:solidFill>
              <a:srgbClr val="E0D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5" name="Freeform 1861"/>
            <p:cNvSpPr>
              <a:spLocks noEditPoints="1"/>
            </p:cNvSpPr>
            <p:nvPr/>
          </p:nvSpPr>
          <p:spPr bwMode="auto">
            <a:xfrm>
              <a:off x="668339" y="4062413"/>
              <a:ext cx="25400" cy="38100"/>
            </a:xfrm>
            <a:custGeom>
              <a:avLst/>
              <a:gdLst>
                <a:gd name="T0" fmla="*/ 10 w 47"/>
                <a:gd name="T1" fmla="*/ 51 h 69"/>
                <a:gd name="T2" fmla="*/ 0 w 47"/>
                <a:gd name="T3" fmla="*/ 69 h 69"/>
                <a:gd name="T4" fmla="*/ 12 w 47"/>
                <a:gd name="T5" fmla="*/ 69 h 69"/>
                <a:gd name="T6" fmla="*/ 19 w 47"/>
                <a:gd name="T7" fmla="*/ 56 h 69"/>
                <a:gd name="T8" fmla="*/ 10 w 47"/>
                <a:gd name="T9" fmla="*/ 51 h 69"/>
                <a:gd name="T10" fmla="*/ 47 w 47"/>
                <a:gd name="T11" fmla="*/ 0 h 69"/>
                <a:gd name="T12" fmla="*/ 36 w 47"/>
                <a:gd name="T13" fmla="*/ 0 h 69"/>
                <a:gd name="T14" fmla="*/ 29 w 47"/>
                <a:gd name="T15" fmla="*/ 14 h 69"/>
                <a:gd name="T16" fmla="*/ 38 w 47"/>
                <a:gd name="T17" fmla="*/ 18 h 69"/>
                <a:gd name="T18" fmla="*/ 47 w 47"/>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9">
                  <a:moveTo>
                    <a:pt x="10" y="51"/>
                  </a:moveTo>
                  <a:cubicBezTo>
                    <a:pt x="0" y="69"/>
                    <a:pt x="0" y="69"/>
                    <a:pt x="0" y="69"/>
                  </a:cubicBezTo>
                  <a:cubicBezTo>
                    <a:pt x="12" y="69"/>
                    <a:pt x="12" y="69"/>
                    <a:pt x="12" y="69"/>
                  </a:cubicBezTo>
                  <a:cubicBezTo>
                    <a:pt x="19" y="56"/>
                    <a:pt x="19" y="56"/>
                    <a:pt x="19" y="56"/>
                  </a:cubicBezTo>
                  <a:cubicBezTo>
                    <a:pt x="15" y="55"/>
                    <a:pt x="12" y="53"/>
                    <a:pt x="10" y="51"/>
                  </a:cubicBezTo>
                  <a:moveTo>
                    <a:pt x="47" y="0"/>
                  </a:moveTo>
                  <a:cubicBezTo>
                    <a:pt x="36" y="0"/>
                    <a:pt x="36" y="0"/>
                    <a:pt x="36" y="0"/>
                  </a:cubicBezTo>
                  <a:cubicBezTo>
                    <a:pt x="29" y="14"/>
                    <a:pt x="29" y="14"/>
                    <a:pt x="29" y="14"/>
                  </a:cubicBezTo>
                  <a:cubicBezTo>
                    <a:pt x="32" y="15"/>
                    <a:pt x="35" y="16"/>
                    <a:pt x="38" y="18"/>
                  </a:cubicBezTo>
                  <a:cubicBezTo>
                    <a:pt x="47" y="0"/>
                    <a:pt x="47" y="0"/>
                    <a:pt x="47" y="0"/>
                  </a:cubicBezTo>
                </a:path>
              </a:pathLst>
            </a:custGeom>
            <a:solidFill>
              <a:srgbClr val="F0E7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6" name="Freeform 1862"/>
            <p:cNvSpPr/>
            <p:nvPr/>
          </p:nvSpPr>
          <p:spPr bwMode="auto">
            <a:xfrm>
              <a:off x="674689" y="4070351"/>
              <a:ext cx="14288" cy="22225"/>
            </a:xfrm>
            <a:custGeom>
              <a:avLst/>
              <a:gdLst>
                <a:gd name="T0" fmla="*/ 19 w 28"/>
                <a:gd name="T1" fmla="*/ 0 h 42"/>
                <a:gd name="T2" fmla="*/ 0 w 28"/>
                <a:gd name="T3" fmla="*/ 37 h 42"/>
                <a:gd name="T4" fmla="*/ 9 w 28"/>
                <a:gd name="T5" fmla="*/ 42 h 42"/>
                <a:gd name="T6" fmla="*/ 23 w 28"/>
                <a:gd name="T7" fmla="*/ 15 h 42"/>
                <a:gd name="T8" fmla="*/ 21 w 28"/>
                <a:gd name="T9" fmla="*/ 14 h 42"/>
                <a:gd name="T10" fmla="*/ 16 w 28"/>
                <a:gd name="T11" fmla="*/ 6 h 42"/>
                <a:gd name="T12" fmla="*/ 20 w 28"/>
                <a:gd name="T13" fmla="*/ 4 h 42"/>
                <a:gd name="T14" fmla="*/ 25 w 28"/>
                <a:gd name="T15" fmla="*/ 5 h 42"/>
                <a:gd name="T16" fmla="*/ 27 w 28"/>
                <a:gd name="T17" fmla="*/ 6 h 42"/>
                <a:gd name="T18" fmla="*/ 28 w 28"/>
                <a:gd name="T19" fmla="*/ 4 h 42"/>
                <a:gd name="T20" fmla="*/ 19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9" y="0"/>
                  </a:moveTo>
                  <a:cubicBezTo>
                    <a:pt x="0" y="37"/>
                    <a:pt x="0" y="37"/>
                    <a:pt x="0" y="37"/>
                  </a:cubicBezTo>
                  <a:cubicBezTo>
                    <a:pt x="2" y="39"/>
                    <a:pt x="5" y="41"/>
                    <a:pt x="9" y="42"/>
                  </a:cubicBezTo>
                  <a:cubicBezTo>
                    <a:pt x="23" y="15"/>
                    <a:pt x="23" y="15"/>
                    <a:pt x="23" y="15"/>
                  </a:cubicBezTo>
                  <a:cubicBezTo>
                    <a:pt x="22" y="15"/>
                    <a:pt x="21" y="14"/>
                    <a:pt x="21" y="14"/>
                  </a:cubicBezTo>
                  <a:cubicBezTo>
                    <a:pt x="17" y="12"/>
                    <a:pt x="15" y="9"/>
                    <a:pt x="16" y="6"/>
                  </a:cubicBezTo>
                  <a:cubicBezTo>
                    <a:pt x="17" y="5"/>
                    <a:pt x="18" y="4"/>
                    <a:pt x="20" y="4"/>
                  </a:cubicBezTo>
                  <a:cubicBezTo>
                    <a:pt x="22" y="4"/>
                    <a:pt x="23" y="4"/>
                    <a:pt x="25" y="5"/>
                  </a:cubicBezTo>
                  <a:cubicBezTo>
                    <a:pt x="26" y="5"/>
                    <a:pt x="26" y="6"/>
                    <a:pt x="27" y="6"/>
                  </a:cubicBezTo>
                  <a:cubicBezTo>
                    <a:pt x="28" y="4"/>
                    <a:pt x="28" y="4"/>
                    <a:pt x="28" y="4"/>
                  </a:cubicBezTo>
                  <a:cubicBezTo>
                    <a:pt x="25" y="2"/>
                    <a:pt x="22" y="1"/>
                    <a:pt x="19" y="0"/>
                  </a:cubicBezTo>
                </a:path>
              </a:pathLst>
            </a:custGeom>
            <a:solidFill>
              <a:srgbClr val="E0D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7" name="Freeform 1863"/>
            <p:cNvSpPr/>
            <p:nvPr/>
          </p:nvSpPr>
          <p:spPr bwMode="auto">
            <a:xfrm>
              <a:off x="682626" y="4071938"/>
              <a:ext cx="6350" cy="6350"/>
            </a:xfrm>
            <a:custGeom>
              <a:avLst/>
              <a:gdLst>
                <a:gd name="T0" fmla="*/ 5 w 12"/>
                <a:gd name="T1" fmla="*/ 0 h 11"/>
                <a:gd name="T2" fmla="*/ 1 w 12"/>
                <a:gd name="T3" fmla="*/ 2 h 11"/>
                <a:gd name="T4" fmla="*/ 6 w 12"/>
                <a:gd name="T5" fmla="*/ 10 h 11"/>
                <a:gd name="T6" fmla="*/ 8 w 12"/>
                <a:gd name="T7" fmla="*/ 11 h 11"/>
                <a:gd name="T8" fmla="*/ 12 w 12"/>
                <a:gd name="T9" fmla="*/ 2 h 11"/>
                <a:gd name="T10" fmla="*/ 10 w 12"/>
                <a:gd name="T11" fmla="*/ 1 h 11"/>
                <a:gd name="T12" fmla="*/ 5 w 1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2" h="11">
                  <a:moveTo>
                    <a:pt x="5" y="0"/>
                  </a:moveTo>
                  <a:cubicBezTo>
                    <a:pt x="3" y="0"/>
                    <a:pt x="2" y="1"/>
                    <a:pt x="1" y="2"/>
                  </a:cubicBezTo>
                  <a:cubicBezTo>
                    <a:pt x="0" y="5"/>
                    <a:pt x="2" y="8"/>
                    <a:pt x="6" y="10"/>
                  </a:cubicBezTo>
                  <a:cubicBezTo>
                    <a:pt x="6" y="10"/>
                    <a:pt x="7" y="11"/>
                    <a:pt x="8" y="11"/>
                  </a:cubicBezTo>
                  <a:cubicBezTo>
                    <a:pt x="12" y="2"/>
                    <a:pt x="12" y="2"/>
                    <a:pt x="12" y="2"/>
                  </a:cubicBezTo>
                  <a:cubicBezTo>
                    <a:pt x="11" y="2"/>
                    <a:pt x="11" y="1"/>
                    <a:pt x="10" y="1"/>
                  </a:cubicBezTo>
                  <a:cubicBezTo>
                    <a:pt x="8" y="0"/>
                    <a:pt x="7"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8" name="Rectangle 1864"/>
            <p:cNvSpPr>
              <a:spLocks noChangeArrowheads="1"/>
            </p:cNvSpPr>
            <p:nvPr/>
          </p:nvSpPr>
          <p:spPr bwMode="auto">
            <a:xfrm>
              <a:off x="547689" y="407828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39" name="Rectangle 1865"/>
            <p:cNvSpPr>
              <a:spLocks noChangeArrowheads="1"/>
            </p:cNvSpPr>
            <p:nvPr/>
          </p:nvSpPr>
          <p:spPr bwMode="auto">
            <a:xfrm>
              <a:off x="547689" y="407828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40" name="Rectangle 1866"/>
            <p:cNvSpPr>
              <a:spLocks noChangeArrowheads="1"/>
            </p:cNvSpPr>
            <p:nvPr/>
          </p:nvSpPr>
          <p:spPr bwMode="auto">
            <a:xfrm>
              <a:off x="709614" y="407828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41" name="Freeform 1867"/>
            <p:cNvSpPr/>
            <p:nvPr/>
          </p:nvSpPr>
          <p:spPr bwMode="auto">
            <a:xfrm>
              <a:off x="620714" y="4070351"/>
              <a:ext cx="33338" cy="12700"/>
            </a:xfrm>
            <a:custGeom>
              <a:avLst/>
              <a:gdLst>
                <a:gd name="T0" fmla="*/ 58 w 64"/>
                <a:gd name="T1" fmla="*/ 10 h 22"/>
                <a:gd name="T2" fmla="*/ 33 w 64"/>
                <a:gd name="T3" fmla="*/ 0 h 22"/>
                <a:gd name="T4" fmla="*/ 29 w 64"/>
                <a:gd name="T5" fmla="*/ 0 h 22"/>
                <a:gd name="T6" fmla="*/ 0 w 64"/>
                <a:gd name="T7" fmla="*/ 14 h 22"/>
                <a:gd name="T8" fmla="*/ 0 w 64"/>
                <a:gd name="T9" fmla="*/ 21 h 22"/>
                <a:gd name="T10" fmla="*/ 30 w 64"/>
                <a:gd name="T11" fmla="*/ 6 h 22"/>
                <a:gd name="T12" fmla="*/ 33 w 64"/>
                <a:gd name="T13" fmla="*/ 6 h 22"/>
                <a:gd name="T14" fmla="*/ 55 w 64"/>
                <a:gd name="T15" fmla="*/ 14 h 22"/>
                <a:gd name="T16" fmla="*/ 63 w 64"/>
                <a:gd name="T17" fmla="*/ 20 h 22"/>
                <a:gd name="T18" fmla="*/ 64 w 64"/>
                <a:gd name="T19" fmla="*/ 22 h 22"/>
                <a:gd name="T20" fmla="*/ 64 w 64"/>
                <a:gd name="T21" fmla="*/ 15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1" y="0"/>
                    <a:pt x="30" y="0"/>
                    <a:pt x="29" y="0"/>
                  </a:cubicBezTo>
                  <a:cubicBezTo>
                    <a:pt x="16" y="2"/>
                    <a:pt x="5" y="9"/>
                    <a:pt x="0" y="14"/>
                  </a:cubicBezTo>
                  <a:cubicBezTo>
                    <a:pt x="0" y="21"/>
                    <a:pt x="0" y="21"/>
                    <a:pt x="0" y="21"/>
                  </a:cubicBezTo>
                  <a:cubicBezTo>
                    <a:pt x="3" y="18"/>
                    <a:pt x="15" y="7"/>
                    <a:pt x="30" y="6"/>
                  </a:cubicBezTo>
                  <a:cubicBezTo>
                    <a:pt x="31" y="6"/>
                    <a:pt x="32" y="6"/>
                    <a:pt x="33" y="6"/>
                  </a:cubicBezTo>
                  <a:cubicBezTo>
                    <a:pt x="40" y="6"/>
                    <a:pt x="49" y="10"/>
                    <a:pt x="55" y="14"/>
                  </a:cubicBezTo>
                  <a:cubicBezTo>
                    <a:pt x="58" y="16"/>
                    <a:pt x="61" y="19"/>
                    <a:pt x="63" y="20"/>
                  </a:cubicBezTo>
                  <a:cubicBezTo>
                    <a:pt x="63" y="21"/>
                    <a:pt x="64" y="21"/>
                    <a:pt x="64" y="22"/>
                  </a:cubicBezTo>
                  <a:cubicBezTo>
                    <a:pt x="64" y="15"/>
                    <a:pt x="64" y="15"/>
                    <a:pt x="64" y="15"/>
                  </a:cubicBezTo>
                  <a:cubicBezTo>
                    <a:pt x="62" y="13"/>
                    <a:pt x="60" y="12"/>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2" name="Freeform 1868"/>
            <p:cNvSpPr/>
            <p:nvPr/>
          </p:nvSpPr>
          <p:spPr bwMode="auto">
            <a:xfrm>
              <a:off x="654051" y="4062413"/>
              <a:ext cx="55563"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3 h 71"/>
                <a:gd name="T12" fmla="*/ 3 w 105"/>
                <a:gd name="T13" fmla="*/ 17 h 71"/>
                <a:gd name="T14" fmla="*/ 3 w 105"/>
                <a:gd name="T15" fmla="*/ 54 h 71"/>
                <a:gd name="T16" fmla="*/ 17 w 105"/>
                <a:gd name="T17" fmla="*/ 69 h 71"/>
                <a:gd name="T18" fmla="*/ 88 w 105"/>
                <a:gd name="T19" fmla="*/ 69 h 71"/>
                <a:gd name="T20" fmla="*/ 103 w 105"/>
                <a:gd name="T21" fmla="*/ 54 h 71"/>
                <a:gd name="T22" fmla="*/ 103 w 105"/>
                <a:gd name="T23" fmla="*/ 17 h 71"/>
                <a:gd name="T24" fmla="*/ 88 w 105"/>
                <a:gd name="T25" fmla="*/ 3 h 71"/>
                <a:gd name="T26" fmla="*/ 17 w 105"/>
                <a:gd name="T27" fmla="*/ 3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4"/>
                    <a:pt x="0" y="54"/>
                  </a:cubicBezTo>
                  <a:cubicBezTo>
                    <a:pt x="0" y="17"/>
                    <a:pt x="0" y="17"/>
                    <a:pt x="0" y="17"/>
                  </a:cubicBezTo>
                  <a:cubicBezTo>
                    <a:pt x="0" y="8"/>
                    <a:pt x="8" y="0"/>
                    <a:pt x="17" y="0"/>
                  </a:cubicBezTo>
                  <a:cubicBezTo>
                    <a:pt x="17" y="1"/>
                    <a:pt x="17" y="1"/>
                    <a:pt x="17" y="1"/>
                  </a:cubicBezTo>
                  <a:cubicBezTo>
                    <a:pt x="17" y="3"/>
                    <a:pt x="17" y="3"/>
                    <a:pt x="17" y="3"/>
                  </a:cubicBezTo>
                  <a:cubicBezTo>
                    <a:pt x="9" y="3"/>
                    <a:pt x="3" y="9"/>
                    <a:pt x="3" y="17"/>
                  </a:cubicBezTo>
                  <a:cubicBezTo>
                    <a:pt x="3" y="54"/>
                    <a:pt x="3" y="54"/>
                    <a:pt x="3" y="54"/>
                  </a:cubicBezTo>
                  <a:cubicBezTo>
                    <a:pt x="3" y="62"/>
                    <a:pt x="9" y="69"/>
                    <a:pt x="17" y="69"/>
                  </a:cubicBezTo>
                  <a:cubicBezTo>
                    <a:pt x="88" y="69"/>
                    <a:pt x="88" y="69"/>
                    <a:pt x="88" y="69"/>
                  </a:cubicBezTo>
                  <a:cubicBezTo>
                    <a:pt x="96" y="69"/>
                    <a:pt x="103" y="62"/>
                    <a:pt x="103" y="54"/>
                  </a:cubicBezTo>
                  <a:cubicBezTo>
                    <a:pt x="103" y="17"/>
                    <a:pt x="103" y="17"/>
                    <a:pt x="103" y="17"/>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7" y="0"/>
                    <a:pt x="105" y="8"/>
                    <a:pt x="105" y="17"/>
                  </a:cubicBezTo>
                  <a:cubicBezTo>
                    <a:pt x="105" y="54"/>
                    <a:pt x="105" y="54"/>
                    <a:pt x="105" y="54"/>
                  </a:cubicBezTo>
                  <a:cubicBezTo>
                    <a:pt x="105" y="64"/>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3" name="Freeform 1869"/>
            <p:cNvSpPr>
              <a:spLocks noEditPoints="1"/>
            </p:cNvSpPr>
            <p:nvPr/>
          </p:nvSpPr>
          <p:spPr bwMode="auto">
            <a:xfrm>
              <a:off x="565151" y="4062413"/>
              <a:ext cx="55563" cy="38100"/>
            </a:xfrm>
            <a:custGeom>
              <a:avLst/>
              <a:gdLst>
                <a:gd name="T0" fmla="*/ 51 w 103"/>
                <a:gd name="T1" fmla="*/ 56 h 69"/>
                <a:gd name="T2" fmla="*/ 49 w 103"/>
                <a:gd name="T3" fmla="*/ 57 h 69"/>
                <a:gd name="T4" fmla="*/ 48 w 103"/>
                <a:gd name="T5" fmla="*/ 57 h 69"/>
                <a:gd name="T6" fmla="*/ 45 w 103"/>
                <a:gd name="T7" fmla="*/ 57 h 69"/>
                <a:gd name="T8" fmla="*/ 38 w 103"/>
                <a:gd name="T9" fmla="*/ 69 h 69"/>
                <a:gd name="T10" fmla="*/ 45 w 103"/>
                <a:gd name="T11" fmla="*/ 69 h 69"/>
                <a:gd name="T12" fmla="*/ 51 w 103"/>
                <a:gd name="T13" fmla="*/ 56 h 69"/>
                <a:gd name="T14" fmla="*/ 86 w 103"/>
                <a:gd name="T15" fmla="*/ 0 h 69"/>
                <a:gd name="T16" fmla="*/ 16 w 103"/>
                <a:gd name="T17" fmla="*/ 0 h 69"/>
                <a:gd name="T18" fmla="*/ 0 w 103"/>
                <a:gd name="T19" fmla="*/ 16 h 69"/>
                <a:gd name="T20" fmla="*/ 0 w 103"/>
                <a:gd name="T21" fmla="*/ 53 h 69"/>
                <a:gd name="T22" fmla="*/ 16 w 103"/>
                <a:gd name="T23" fmla="*/ 69 h 69"/>
                <a:gd name="T24" fmla="*/ 27 w 103"/>
                <a:gd name="T25" fmla="*/ 69 h 69"/>
                <a:gd name="T26" fmla="*/ 35 w 103"/>
                <a:gd name="T27" fmla="*/ 53 h 69"/>
                <a:gd name="T28" fmla="*/ 26 w 103"/>
                <a:gd name="T29" fmla="*/ 37 h 69"/>
                <a:gd name="T30" fmla="*/ 46 w 103"/>
                <a:gd name="T31" fmla="*/ 14 h 69"/>
                <a:gd name="T32" fmla="*/ 48 w 103"/>
                <a:gd name="T33" fmla="*/ 14 h 69"/>
                <a:gd name="T34" fmla="*/ 55 w 103"/>
                <a:gd name="T35" fmla="*/ 15 h 69"/>
                <a:gd name="T36" fmla="*/ 63 w 103"/>
                <a:gd name="T37" fmla="*/ 0 h 69"/>
                <a:gd name="T38" fmla="*/ 74 w 103"/>
                <a:gd name="T39" fmla="*/ 0 h 69"/>
                <a:gd name="T40" fmla="*/ 63 w 103"/>
                <a:gd name="T41" fmla="*/ 21 h 69"/>
                <a:gd name="T42" fmla="*/ 67 w 103"/>
                <a:gd name="T43" fmla="*/ 26 h 69"/>
                <a:gd name="T44" fmla="*/ 80 w 103"/>
                <a:gd name="T45" fmla="*/ 0 h 69"/>
                <a:gd name="T46" fmla="*/ 86 w 103"/>
                <a:gd name="T47" fmla="*/ 0 h 69"/>
                <a:gd name="T48" fmla="*/ 69 w 103"/>
                <a:gd name="T49" fmla="*/ 33 h 69"/>
                <a:gd name="T50" fmla="*/ 69 w 103"/>
                <a:gd name="T51" fmla="*/ 34 h 69"/>
                <a:gd name="T52" fmla="*/ 58 w 103"/>
                <a:gd name="T53" fmla="*/ 54 h 69"/>
                <a:gd name="T54" fmla="*/ 50 w 103"/>
                <a:gd name="T55" fmla="*/ 69 h 69"/>
                <a:gd name="T56" fmla="*/ 86 w 103"/>
                <a:gd name="T57" fmla="*/ 69 h 69"/>
                <a:gd name="T58" fmla="*/ 103 w 103"/>
                <a:gd name="T59" fmla="*/ 53 h 69"/>
                <a:gd name="T60" fmla="*/ 103 w 103"/>
                <a:gd name="T61" fmla="*/ 36 h 69"/>
                <a:gd name="T62" fmla="*/ 103 w 103"/>
                <a:gd name="T63" fmla="*/ 36 h 69"/>
                <a:gd name="T64" fmla="*/ 103 w 103"/>
                <a:gd name="T65" fmla="*/ 29 h 69"/>
                <a:gd name="T66" fmla="*/ 103 w 103"/>
                <a:gd name="T67" fmla="*/ 29 h 69"/>
                <a:gd name="T68" fmla="*/ 103 w 103"/>
                <a:gd name="T69" fmla="*/ 16 h 69"/>
                <a:gd name="T70" fmla="*/ 86 w 103"/>
                <a:gd name="T7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3" h="69">
                  <a:moveTo>
                    <a:pt x="51" y="56"/>
                  </a:moveTo>
                  <a:cubicBezTo>
                    <a:pt x="51" y="57"/>
                    <a:pt x="50" y="57"/>
                    <a:pt x="49" y="57"/>
                  </a:cubicBezTo>
                  <a:cubicBezTo>
                    <a:pt x="49" y="57"/>
                    <a:pt x="48" y="57"/>
                    <a:pt x="48" y="57"/>
                  </a:cubicBezTo>
                  <a:cubicBezTo>
                    <a:pt x="47" y="57"/>
                    <a:pt x="46" y="57"/>
                    <a:pt x="45" y="57"/>
                  </a:cubicBezTo>
                  <a:cubicBezTo>
                    <a:pt x="38" y="69"/>
                    <a:pt x="38" y="69"/>
                    <a:pt x="38" y="69"/>
                  </a:cubicBezTo>
                  <a:cubicBezTo>
                    <a:pt x="45" y="69"/>
                    <a:pt x="45" y="69"/>
                    <a:pt x="45" y="69"/>
                  </a:cubicBezTo>
                  <a:cubicBezTo>
                    <a:pt x="51" y="56"/>
                    <a:pt x="51" y="56"/>
                    <a:pt x="51" y="56"/>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5" y="53"/>
                    <a:pt x="35" y="53"/>
                    <a:pt x="35" y="53"/>
                  </a:cubicBezTo>
                  <a:cubicBezTo>
                    <a:pt x="30" y="49"/>
                    <a:pt x="27" y="43"/>
                    <a:pt x="26" y="37"/>
                  </a:cubicBezTo>
                  <a:cubicBezTo>
                    <a:pt x="25" y="25"/>
                    <a:pt x="34" y="15"/>
                    <a:pt x="46" y="14"/>
                  </a:cubicBezTo>
                  <a:cubicBezTo>
                    <a:pt x="47" y="14"/>
                    <a:pt x="47" y="14"/>
                    <a:pt x="48" y="14"/>
                  </a:cubicBezTo>
                  <a:cubicBezTo>
                    <a:pt x="50" y="14"/>
                    <a:pt x="53" y="15"/>
                    <a:pt x="55" y="15"/>
                  </a:cubicBezTo>
                  <a:cubicBezTo>
                    <a:pt x="63" y="0"/>
                    <a:pt x="63" y="0"/>
                    <a:pt x="63" y="0"/>
                  </a:cubicBezTo>
                  <a:cubicBezTo>
                    <a:pt x="74" y="0"/>
                    <a:pt x="74" y="0"/>
                    <a:pt x="74" y="0"/>
                  </a:cubicBezTo>
                  <a:cubicBezTo>
                    <a:pt x="63" y="21"/>
                    <a:pt x="63" y="21"/>
                    <a:pt x="63" y="21"/>
                  </a:cubicBezTo>
                  <a:cubicBezTo>
                    <a:pt x="65" y="22"/>
                    <a:pt x="66" y="24"/>
                    <a:pt x="67" y="26"/>
                  </a:cubicBezTo>
                  <a:cubicBezTo>
                    <a:pt x="80" y="0"/>
                    <a:pt x="80" y="0"/>
                    <a:pt x="80" y="0"/>
                  </a:cubicBezTo>
                  <a:cubicBezTo>
                    <a:pt x="86" y="0"/>
                    <a:pt x="86" y="0"/>
                    <a:pt x="86" y="0"/>
                  </a:cubicBezTo>
                  <a:cubicBezTo>
                    <a:pt x="69" y="33"/>
                    <a:pt x="69" y="33"/>
                    <a:pt x="69" y="33"/>
                  </a:cubicBezTo>
                  <a:cubicBezTo>
                    <a:pt x="69" y="33"/>
                    <a:pt x="69" y="34"/>
                    <a:pt x="69" y="34"/>
                  </a:cubicBezTo>
                  <a:cubicBezTo>
                    <a:pt x="70" y="43"/>
                    <a:pt x="65" y="50"/>
                    <a:pt x="58" y="54"/>
                  </a:cubicBezTo>
                  <a:cubicBezTo>
                    <a:pt x="50" y="69"/>
                    <a:pt x="50" y="69"/>
                    <a:pt x="50"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4" name="Freeform 1870"/>
            <p:cNvSpPr>
              <a:spLocks noEditPoints="1"/>
            </p:cNvSpPr>
            <p:nvPr/>
          </p:nvSpPr>
          <p:spPr bwMode="auto">
            <a:xfrm>
              <a:off x="579439" y="4070351"/>
              <a:ext cx="23813" cy="23813"/>
            </a:xfrm>
            <a:custGeom>
              <a:avLst/>
              <a:gdLst>
                <a:gd name="T0" fmla="*/ 44 w 45"/>
                <a:gd name="T1" fmla="*/ 19 h 43"/>
                <a:gd name="T2" fmla="*/ 33 w 45"/>
                <a:gd name="T3" fmla="*/ 40 h 43"/>
                <a:gd name="T4" fmla="*/ 44 w 45"/>
                <a:gd name="T5" fmla="*/ 20 h 43"/>
                <a:gd name="T6" fmla="*/ 44 w 45"/>
                <a:gd name="T7" fmla="*/ 19 h 43"/>
                <a:gd name="T8" fmla="*/ 38 w 45"/>
                <a:gd name="T9" fmla="*/ 7 h 43"/>
                <a:gd name="T10" fmla="*/ 37 w 45"/>
                <a:gd name="T11" fmla="*/ 9 h 43"/>
                <a:gd name="T12" fmla="*/ 38 w 45"/>
                <a:gd name="T13" fmla="*/ 13 h 43"/>
                <a:gd name="T14" fmla="*/ 34 w 45"/>
                <a:gd name="T15" fmla="*/ 15 h 43"/>
                <a:gd name="T16" fmla="*/ 20 w 45"/>
                <a:gd name="T17" fmla="*/ 43 h 43"/>
                <a:gd name="T18" fmla="*/ 23 w 45"/>
                <a:gd name="T19" fmla="*/ 43 h 43"/>
                <a:gd name="T20" fmla="*/ 24 w 45"/>
                <a:gd name="T21" fmla="*/ 43 h 43"/>
                <a:gd name="T22" fmla="*/ 26 w 45"/>
                <a:gd name="T23" fmla="*/ 42 h 43"/>
                <a:gd name="T24" fmla="*/ 42 w 45"/>
                <a:gd name="T25" fmla="*/ 12 h 43"/>
                <a:gd name="T26" fmla="*/ 38 w 45"/>
                <a:gd name="T27" fmla="*/ 7 h 43"/>
                <a:gd name="T28" fmla="*/ 23 w 45"/>
                <a:gd name="T29" fmla="*/ 0 h 43"/>
                <a:gd name="T30" fmla="*/ 21 w 45"/>
                <a:gd name="T31" fmla="*/ 0 h 43"/>
                <a:gd name="T32" fmla="*/ 1 w 45"/>
                <a:gd name="T33" fmla="*/ 23 h 43"/>
                <a:gd name="T34" fmla="*/ 10 w 45"/>
                <a:gd name="T35" fmla="*/ 39 h 43"/>
                <a:gd name="T36" fmla="*/ 25 w 45"/>
                <a:gd name="T37" fmla="*/ 11 h 43"/>
                <a:gd name="T38" fmla="*/ 24 w 45"/>
                <a:gd name="T39" fmla="*/ 6 h 43"/>
                <a:gd name="T40" fmla="*/ 28 w 45"/>
                <a:gd name="T41" fmla="*/ 4 h 43"/>
                <a:gd name="T42" fmla="*/ 28 w 45"/>
                <a:gd name="T43" fmla="*/ 4 h 43"/>
                <a:gd name="T44" fmla="*/ 30 w 45"/>
                <a:gd name="T45" fmla="*/ 1 h 43"/>
                <a:gd name="T46" fmla="*/ 23 w 45"/>
                <a:gd name="T4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3">
                  <a:moveTo>
                    <a:pt x="44" y="19"/>
                  </a:moveTo>
                  <a:cubicBezTo>
                    <a:pt x="33" y="40"/>
                    <a:pt x="33" y="40"/>
                    <a:pt x="33" y="40"/>
                  </a:cubicBezTo>
                  <a:cubicBezTo>
                    <a:pt x="40" y="36"/>
                    <a:pt x="45" y="29"/>
                    <a:pt x="44" y="20"/>
                  </a:cubicBezTo>
                  <a:cubicBezTo>
                    <a:pt x="44" y="20"/>
                    <a:pt x="44" y="19"/>
                    <a:pt x="44" y="19"/>
                  </a:cubicBezTo>
                  <a:moveTo>
                    <a:pt x="38" y="7"/>
                  </a:moveTo>
                  <a:cubicBezTo>
                    <a:pt x="37" y="9"/>
                    <a:pt x="37" y="9"/>
                    <a:pt x="37" y="9"/>
                  </a:cubicBezTo>
                  <a:cubicBezTo>
                    <a:pt x="38" y="10"/>
                    <a:pt x="38" y="12"/>
                    <a:pt x="38" y="13"/>
                  </a:cubicBezTo>
                  <a:cubicBezTo>
                    <a:pt x="37" y="14"/>
                    <a:pt x="36" y="15"/>
                    <a:pt x="34" y="15"/>
                  </a:cubicBezTo>
                  <a:cubicBezTo>
                    <a:pt x="20" y="43"/>
                    <a:pt x="20" y="43"/>
                    <a:pt x="20" y="43"/>
                  </a:cubicBezTo>
                  <a:cubicBezTo>
                    <a:pt x="21" y="43"/>
                    <a:pt x="22" y="43"/>
                    <a:pt x="23" y="43"/>
                  </a:cubicBezTo>
                  <a:cubicBezTo>
                    <a:pt x="23" y="43"/>
                    <a:pt x="24" y="43"/>
                    <a:pt x="24" y="43"/>
                  </a:cubicBezTo>
                  <a:cubicBezTo>
                    <a:pt x="25" y="43"/>
                    <a:pt x="26" y="43"/>
                    <a:pt x="26" y="42"/>
                  </a:cubicBezTo>
                  <a:cubicBezTo>
                    <a:pt x="42" y="12"/>
                    <a:pt x="42" y="12"/>
                    <a:pt x="42" y="12"/>
                  </a:cubicBezTo>
                  <a:cubicBezTo>
                    <a:pt x="41" y="10"/>
                    <a:pt x="40" y="8"/>
                    <a:pt x="38" y="7"/>
                  </a:cubicBezTo>
                  <a:moveTo>
                    <a:pt x="23" y="0"/>
                  </a:moveTo>
                  <a:cubicBezTo>
                    <a:pt x="22" y="0"/>
                    <a:pt x="22" y="0"/>
                    <a:pt x="21" y="0"/>
                  </a:cubicBezTo>
                  <a:cubicBezTo>
                    <a:pt x="9" y="1"/>
                    <a:pt x="0" y="11"/>
                    <a:pt x="1" y="23"/>
                  </a:cubicBezTo>
                  <a:cubicBezTo>
                    <a:pt x="2" y="29"/>
                    <a:pt x="5" y="35"/>
                    <a:pt x="10" y="39"/>
                  </a:cubicBezTo>
                  <a:cubicBezTo>
                    <a:pt x="25" y="11"/>
                    <a:pt x="25" y="11"/>
                    <a:pt x="25" y="11"/>
                  </a:cubicBezTo>
                  <a:cubicBezTo>
                    <a:pt x="23" y="9"/>
                    <a:pt x="23" y="8"/>
                    <a:pt x="24" y="6"/>
                  </a:cubicBezTo>
                  <a:cubicBezTo>
                    <a:pt x="24" y="5"/>
                    <a:pt x="26" y="4"/>
                    <a:pt x="28" y="4"/>
                  </a:cubicBezTo>
                  <a:cubicBezTo>
                    <a:pt x="28" y="4"/>
                    <a:pt x="28" y="4"/>
                    <a:pt x="28" y="4"/>
                  </a:cubicBezTo>
                  <a:cubicBezTo>
                    <a:pt x="30" y="1"/>
                    <a:pt x="30" y="1"/>
                    <a:pt x="30" y="1"/>
                  </a:cubicBezTo>
                  <a:cubicBezTo>
                    <a:pt x="28" y="1"/>
                    <a:pt x="25" y="0"/>
                    <a:pt x="23"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5" name="Freeform 1871"/>
            <p:cNvSpPr>
              <a:spLocks noEditPoints="1"/>
            </p:cNvSpPr>
            <p:nvPr/>
          </p:nvSpPr>
          <p:spPr bwMode="auto">
            <a:xfrm>
              <a:off x="590551" y="4071938"/>
              <a:ext cx="7938" cy="6350"/>
            </a:xfrm>
            <a:custGeom>
              <a:avLst/>
              <a:gdLst>
                <a:gd name="T0" fmla="*/ 14 w 15"/>
                <a:gd name="T1" fmla="*/ 5 h 11"/>
                <a:gd name="T2" fmla="*/ 11 w 15"/>
                <a:gd name="T3" fmla="*/ 11 h 11"/>
                <a:gd name="T4" fmla="*/ 15 w 15"/>
                <a:gd name="T5" fmla="*/ 9 h 11"/>
                <a:gd name="T6" fmla="*/ 14 w 15"/>
                <a:gd name="T7" fmla="*/ 5 h 11"/>
                <a:gd name="T8" fmla="*/ 5 w 15"/>
                <a:gd name="T9" fmla="*/ 0 h 11"/>
                <a:gd name="T10" fmla="*/ 1 w 15"/>
                <a:gd name="T11" fmla="*/ 2 h 11"/>
                <a:gd name="T12" fmla="*/ 2 w 15"/>
                <a:gd name="T13" fmla="*/ 7 h 11"/>
                <a:gd name="T14" fmla="*/ 5 w 15"/>
                <a:gd name="T15" fmla="*/ 0 h 11"/>
                <a:gd name="T16" fmla="*/ 5 w 15"/>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4" y="5"/>
                  </a:moveTo>
                  <a:cubicBezTo>
                    <a:pt x="11" y="11"/>
                    <a:pt x="11" y="11"/>
                    <a:pt x="11" y="11"/>
                  </a:cubicBezTo>
                  <a:cubicBezTo>
                    <a:pt x="13" y="11"/>
                    <a:pt x="14" y="10"/>
                    <a:pt x="15" y="9"/>
                  </a:cubicBezTo>
                  <a:cubicBezTo>
                    <a:pt x="15" y="8"/>
                    <a:pt x="15" y="6"/>
                    <a:pt x="14" y="5"/>
                  </a:cubicBezTo>
                  <a:moveTo>
                    <a:pt x="5" y="0"/>
                  </a:moveTo>
                  <a:cubicBezTo>
                    <a:pt x="3" y="0"/>
                    <a:pt x="1" y="1"/>
                    <a:pt x="1" y="2"/>
                  </a:cubicBezTo>
                  <a:cubicBezTo>
                    <a:pt x="0" y="4"/>
                    <a:pt x="0" y="5"/>
                    <a:pt x="2" y="7"/>
                  </a:cubicBezTo>
                  <a:cubicBezTo>
                    <a:pt x="5" y="0"/>
                    <a:pt x="5" y="0"/>
                    <a:pt x="5" y="0"/>
                  </a:cubicBezTo>
                  <a:cubicBezTo>
                    <a:pt x="5" y="0"/>
                    <a:pt x="5"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6" name="Freeform 1872"/>
            <p:cNvSpPr>
              <a:spLocks noEditPoints="1"/>
            </p:cNvSpPr>
            <p:nvPr/>
          </p:nvSpPr>
          <p:spPr bwMode="auto">
            <a:xfrm>
              <a:off x="588964" y="4062413"/>
              <a:ext cx="22225" cy="38100"/>
            </a:xfrm>
            <a:custGeom>
              <a:avLst/>
              <a:gdLst>
                <a:gd name="T0" fmla="*/ 13 w 41"/>
                <a:gd name="T1" fmla="*/ 54 h 69"/>
                <a:gd name="T2" fmla="*/ 6 w 41"/>
                <a:gd name="T3" fmla="*/ 56 h 69"/>
                <a:gd name="T4" fmla="*/ 0 w 41"/>
                <a:gd name="T5" fmla="*/ 69 h 69"/>
                <a:gd name="T6" fmla="*/ 5 w 41"/>
                <a:gd name="T7" fmla="*/ 69 h 69"/>
                <a:gd name="T8" fmla="*/ 13 w 41"/>
                <a:gd name="T9" fmla="*/ 54 h 69"/>
                <a:gd name="T10" fmla="*/ 41 w 41"/>
                <a:gd name="T11" fmla="*/ 0 h 69"/>
                <a:gd name="T12" fmla="*/ 35 w 41"/>
                <a:gd name="T13" fmla="*/ 0 h 69"/>
                <a:gd name="T14" fmla="*/ 22 w 41"/>
                <a:gd name="T15" fmla="*/ 26 h 69"/>
                <a:gd name="T16" fmla="*/ 24 w 41"/>
                <a:gd name="T17" fmla="*/ 33 h 69"/>
                <a:gd name="T18" fmla="*/ 41 w 41"/>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69">
                  <a:moveTo>
                    <a:pt x="13" y="54"/>
                  </a:moveTo>
                  <a:cubicBezTo>
                    <a:pt x="11" y="55"/>
                    <a:pt x="9" y="56"/>
                    <a:pt x="6" y="56"/>
                  </a:cubicBezTo>
                  <a:cubicBezTo>
                    <a:pt x="0" y="69"/>
                    <a:pt x="0" y="69"/>
                    <a:pt x="0" y="69"/>
                  </a:cubicBezTo>
                  <a:cubicBezTo>
                    <a:pt x="5" y="69"/>
                    <a:pt x="5" y="69"/>
                    <a:pt x="5" y="69"/>
                  </a:cubicBezTo>
                  <a:cubicBezTo>
                    <a:pt x="13" y="54"/>
                    <a:pt x="13" y="54"/>
                    <a:pt x="13" y="54"/>
                  </a:cubicBezTo>
                  <a:moveTo>
                    <a:pt x="41" y="0"/>
                  </a:moveTo>
                  <a:cubicBezTo>
                    <a:pt x="35" y="0"/>
                    <a:pt x="35" y="0"/>
                    <a:pt x="35" y="0"/>
                  </a:cubicBezTo>
                  <a:cubicBezTo>
                    <a:pt x="22" y="26"/>
                    <a:pt x="22" y="26"/>
                    <a:pt x="22" y="26"/>
                  </a:cubicBezTo>
                  <a:cubicBezTo>
                    <a:pt x="23" y="28"/>
                    <a:pt x="24" y="30"/>
                    <a:pt x="24" y="33"/>
                  </a:cubicBezTo>
                  <a:cubicBezTo>
                    <a:pt x="41" y="0"/>
                    <a:pt x="41" y="0"/>
                    <a:pt x="41" y="0"/>
                  </a:cubicBezTo>
                </a:path>
              </a:pathLst>
            </a:custGeom>
            <a:solidFill>
              <a:srgbClr val="F0E7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7" name="Freeform 1873"/>
            <p:cNvSpPr/>
            <p:nvPr/>
          </p:nvSpPr>
          <p:spPr bwMode="auto">
            <a:xfrm>
              <a:off x="592139" y="4076701"/>
              <a:ext cx="9525" cy="15875"/>
            </a:xfrm>
            <a:custGeom>
              <a:avLst/>
              <a:gdLst>
                <a:gd name="T0" fmla="*/ 16 w 18"/>
                <a:gd name="T1" fmla="*/ 0 h 30"/>
                <a:gd name="T2" fmla="*/ 0 w 18"/>
                <a:gd name="T3" fmla="*/ 30 h 30"/>
                <a:gd name="T4" fmla="*/ 7 w 18"/>
                <a:gd name="T5" fmla="*/ 28 h 30"/>
                <a:gd name="T6" fmla="*/ 18 w 18"/>
                <a:gd name="T7" fmla="*/ 7 h 30"/>
                <a:gd name="T8" fmla="*/ 16 w 18"/>
                <a:gd name="T9" fmla="*/ 0 h 30"/>
              </a:gdLst>
              <a:ahLst/>
              <a:cxnLst>
                <a:cxn ang="0">
                  <a:pos x="T0" y="T1"/>
                </a:cxn>
                <a:cxn ang="0">
                  <a:pos x="T2" y="T3"/>
                </a:cxn>
                <a:cxn ang="0">
                  <a:pos x="T4" y="T5"/>
                </a:cxn>
                <a:cxn ang="0">
                  <a:pos x="T6" y="T7"/>
                </a:cxn>
                <a:cxn ang="0">
                  <a:pos x="T8" y="T9"/>
                </a:cxn>
              </a:cxnLst>
              <a:rect l="0" t="0" r="r" b="b"/>
              <a:pathLst>
                <a:path w="18" h="30">
                  <a:moveTo>
                    <a:pt x="16" y="0"/>
                  </a:moveTo>
                  <a:cubicBezTo>
                    <a:pt x="0" y="30"/>
                    <a:pt x="0" y="30"/>
                    <a:pt x="0" y="30"/>
                  </a:cubicBezTo>
                  <a:cubicBezTo>
                    <a:pt x="3" y="30"/>
                    <a:pt x="5" y="29"/>
                    <a:pt x="7" y="28"/>
                  </a:cubicBezTo>
                  <a:cubicBezTo>
                    <a:pt x="18" y="7"/>
                    <a:pt x="18" y="7"/>
                    <a:pt x="18" y="7"/>
                  </a:cubicBezTo>
                  <a:cubicBezTo>
                    <a:pt x="18" y="4"/>
                    <a:pt x="17" y="2"/>
                    <a:pt x="16" y="0"/>
                  </a:cubicBezTo>
                </a:path>
              </a:pathLst>
            </a:custGeom>
            <a:solidFill>
              <a:srgbClr val="E0D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8" name="Freeform 1874"/>
            <p:cNvSpPr>
              <a:spLocks noEditPoints="1"/>
            </p:cNvSpPr>
            <p:nvPr/>
          </p:nvSpPr>
          <p:spPr bwMode="auto">
            <a:xfrm>
              <a:off x="579439" y="4062413"/>
              <a:ext cx="25400" cy="38100"/>
            </a:xfrm>
            <a:custGeom>
              <a:avLst/>
              <a:gdLst>
                <a:gd name="T0" fmla="*/ 8 w 47"/>
                <a:gd name="T1" fmla="*/ 53 h 69"/>
                <a:gd name="T2" fmla="*/ 0 w 47"/>
                <a:gd name="T3" fmla="*/ 69 h 69"/>
                <a:gd name="T4" fmla="*/ 11 w 47"/>
                <a:gd name="T5" fmla="*/ 69 h 69"/>
                <a:gd name="T6" fmla="*/ 18 w 47"/>
                <a:gd name="T7" fmla="*/ 57 h 69"/>
                <a:gd name="T8" fmla="*/ 8 w 47"/>
                <a:gd name="T9" fmla="*/ 53 h 69"/>
                <a:gd name="T10" fmla="*/ 47 w 47"/>
                <a:gd name="T11" fmla="*/ 0 h 69"/>
                <a:gd name="T12" fmla="*/ 36 w 47"/>
                <a:gd name="T13" fmla="*/ 0 h 69"/>
                <a:gd name="T14" fmla="*/ 28 w 47"/>
                <a:gd name="T15" fmla="*/ 15 h 69"/>
                <a:gd name="T16" fmla="*/ 36 w 47"/>
                <a:gd name="T17" fmla="*/ 21 h 69"/>
                <a:gd name="T18" fmla="*/ 47 w 47"/>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9">
                  <a:moveTo>
                    <a:pt x="8" y="53"/>
                  </a:moveTo>
                  <a:cubicBezTo>
                    <a:pt x="0" y="69"/>
                    <a:pt x="0" y="69"/>
                    <a:pt x="0" y="69"/>
                  </a:cubicBezTo>
                  <a:cubicBezTo>
                    <a:pt x="11" y="69"/>
                    <a:pt x="11" y="69"/>
                    <a:pt x="11" y="69"/>
                  </a:cubicBezTo>
                  <a:cubicBezTo>
                    <a:pt x="18" y="57"/>
                    <a:pt x="18" y="57"/>
                    <a:pt x="18" y="57"/>
                  </a:cubicBezTo>
                  <a:cubicBezTo>
                    <a:pt x="14" y="56"/>
                    <a:pt x="11" y="55"/>
                    <a:pt x="8" y="53"/>
                  </a:cubicBezTo>
                  <a:moveTo>
                    <a:pt x="47" y="0"/>
                  </a:moveTo>
                  <a:cubicBezTo>
                    <a:pt x="36" y="0"/>
                    <a:pt x="36" y="0"/>
                    <a:pt x="36" y="0"/>
                  </a:cubicBezTo>
                  <a:cubicBezTo>
                    <a:pt x="28" y="15"/>
                    <a:pt x="28" y="15"/>
                    <a:pt x="28" y="15"/>
                  </a:cubicBezTo>
                  <a:cubicBezTo>
                    <a:pt x="31" y="16"/>
                    <a:pt x="34" y="18"/>
                    <a:pt x="36" y="21"/>
                  </a:cubicBezTo>
                  <a:cubicBezTo>
                    <a:pt x="47" y="0"/>
                    <a:pt x="47" y="0"/>
                    <a:pt x="47" y="0"/>
                  </a:cubicBezTo>
                </a:path>
              </a:pathLst>
            </a:custGeom>
            <a:solidFill>
              <a:srgbClr val="F0E7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9" name="Freeform 1875"/>
            <p:cNvSpPr>
              <a:spLocks noEditPoints="1"/>
            </p:cNvSpPr>
            <p:nvPr/>
          </p:nvSpPr>
          <p:spPr bwMode="auto">
            <a:xfrm>
              <a:off x="584201" y="4070351"/>
              <a:ext cx="14288" cy="23813"/>
            </a:xfrm>
            <a:custGeom>
              <a:avLst/>
              <a:gdLst>
                <a:gd name="T0" fmla="*/ 15 w 28"/>
                <a:gd name="T1" fmla="*/ 10 h 42"/>
                <a:gd name="T2" fmla="*/ 0 w 28"/>
                <a:gd name="T3" fmla="*/ 38 h 42"/>
                <a:gd name="T4" fmla="*/ 10 w 28"/>
                <a:gd name="T5" fmla="*/ 42 h 42"/>
                <a:gd name="T6" fmla="*/ 24 w 28"/>
                <a:gd name="T7" fmla="*/ 14 h 42"/>
                <a:gd name="T8" fmla="*/ 23 w 28"/>
                <a:gd name="T9" fmla="*/ 14 h 42"/>
                <a:gd name="T10" fmla="*/ 18 w 28"/>
                <a:gd name="T11" fmla="*/ 13 h 42"/>
                <a:gd name="T12" fmla="*/ 15 w 28"/>
                <a:gd name="T13" fmla="*/ 10 h 42"/>
                <a:gd name="T14" fmla="*/ 20 w 28"/>
                <a:gd name="T15" fmla="*/ 0 h 42"/>
                <a:gd name="T16" fmla="*/ 18 w 28"/>
                <a:gd name="T17" fmla="*/ 3 h 42"/>
                <a:gd name="T18" fmla="*/ 23 w 28"/>
                <a:gd name="T19" fmla="*/ 4 h 42"/>
                <a:gd name="T20" fmla="*/ 27 w 28"/>
                <a:gd name="T21" fmla="*/ 8 h 42"/>
                <a:gd name="T22" fmla="*/ 28 w 28"/>
                <a:gd name="T23" fmla="*/ 6 h 42"/>
                <a:gd name="T24" fmla="*/ 20 w 28"/>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15" y="10"/>
                  </a:moveTo>
                  <a:cubicBezTo>
                    <a:pt x="0" y="38"/>
                    <a:pt x="0" y="38"/>
                    <a:pt x="0" y="38"/>
                  </a:cubicBezTo>
                  <a:cubicBezTo>
                    <a:pt x="3" y="40"/>
                    <a:pt x="6" y="41"/>
                    <a:pt x="10" y="42"/>
                  </a:cubicBezTo>
                  <a:cubicBezTo>
                    <a:pt x="24" y="14"/>
                    <a:pt x="24" y="14"/>
                    <a:pt x="24" y="14"/>
                  </a:cubicBezTo>
                  <a:cubicBezTo>
                    <a:pt x="24" y="14"/>
                    <a:pt x="23" y="14"/>
                    <a:pt x="23" y="14"/>
                  </a:cubicBezTo>
                  <a:cubicBezTo>
                    <a:pt x="22" y="14"/>
                    <a:pt x="20" y="14"/>
                    <a:pt x="18" y="13"/>
                  </a:cubicBezTo>
                  <a:cubicBezTo>
                    <a:pt x="17" y="12"/>
                    <a:pt x="16" y="11"/>
                    <a:pt x="15" y="10"/>
                  </a:cubicBezTo>
                  <a:moveTo>
                    <a:pt x="20" y="0"/>
                  </a:moveTo>
                  <a:cubicBezTo>
                    <a:pt x="18" y="3"/>
                    <a:pt x="18" y="3"/>
                    <a:pt x="18" y="3"/>
                  </a:cubicBezTo>
                  <a:cubicBezTo>
                    <a:pt x="20" y="3"/>
                    <a:pt x="21" y="3"/>
                    <a:pt x="23" y="4"/>
                  </a:cubicBezTo>
                  <a:cubicBezTo>
                    <a:pt x="25" y="5"/>
                    <a:pt x="26" y="6"/>
                    <a:pt x="27" y="8"/>
                  </a:cubicBezTo>
                  <a:cubicBezTo>
                    <a:pt x="28" y="6"/>
                    <a:pt x="28" y="6"/>
                    <a:pt x="28" y="6"/>
                  </a:cubicBezTo>
                  <a:cubicBezTo>
                    <a:pt x="26" y="3"/>
                    <a:pt x="23" y="1"/>
                    <a:pt x="20" y="0"/>
                  </a:cubicBezTo>
                </a:path>
              </a:pathLst>
            </a:custGeom>
            <a:solidFill>
              <a:srgbClr val="E0D6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0" name="Freeform 1876"/>
            <p:cNvSpPr/>
            <p:nvPr/>
          </p:nvSpPr>
          <p:spPr bwMode="auto">
            <a:xfrm>
              <a:off x="592139" y="4071938"/>
              <a:ext cx="6350" cy="6350"/>
            </a:xfrm>
            <a:custGeom>
              <a:avLst/>
              <a:gdLst>
                <a:gd name="T0" fmla="*/ 3 w 12"/>
                <a:gd name="T1" fmla="*/ 0 h 11"/>
                <a:gd name="T2" fmla="*/ 0 w 12"/>
                <a:gd name="T3" fmla="*/ 7 h 11"/>
                <a:gd name="T4" fmla="*/ 3 w 12"/>
                <a:gd name="T5" fmla="*/ 10 h 11"/>
                <a:gd name="T6" fmla="*/ 8 w 12"/>
                <a:gd name="T7" fmla="*/ 11 h 11"/>
                <a:gd name="T8" fmla="*/ 9 w 12"/>
                <a:gd name="T9" fmla="*/ 11 h 11"/>
                <a:gd name="T10" fmla="*/ 12 w 12"/>
                <a:gd name="T11" fmla="*/ 5 h 11"/>
                <a:gd name="T12" fmla="*/ 8 w 12"/>
                <a:gd name="T13" fmla="*/ 1 h 11"/>
                <a:gd name="T14" fmla="*/ 3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3" y="0"/>
                  </a:moveTo>
                  <a:cubicBezTo>
                    <a:pt x="0" y="7"/>
                    <a:pt x="0" y="7"/>
                    <a:pt x="0" y="7"/>
                  </a:cubicBezTo>
                  <a:cubicBezTo>
                    <a:pt x="1" y="8"/>
                    <a:pt x="2" y="9"/>
                    <a:pt x="3" y="10"/>
                  </a:cubicBezTo>
                  <a:cubicBezTo>
                    <a:pt x="5" y="11"/>
                    <a:pt x="7" y="11"/>
                    <a:pt x="8" y="11"/>
                  </a:cubicBezTo>
                  <a:cubicBezTo>
                    <a:pt x="8" y="11"/>
                    <a:pt x="9" y="11"/>
                    <a:pt x="9" y="11"/>
                  </a:cubicBezTo>
                  <a:cubicBezTo>
                    <a:pt x="12" y="5"/>
                    <a:pt x="12" y="5"/>
                    <a:pt x="12" y="5"/>
                  </a:cubicBezTo>
                  <a:cubicBezTo>
                    <a:pt x="11" y="3"/>
                    <a:pt x="10" y="2"/>
                    <a:pt x="8" y="1"/>
                  </a:cubicBezTo>
                  <a:cubicBezTo>
                    <a:pt x="6" y="0"/>
                    <a:pt x="5" y="0"/>
                    <a:pt x="3"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1" name="Freeform 1877"/>
            <p:cNvSpPr/>
            <p:nvPr/>
          </p:nvSpPr>
          <p:spPr bwMode="auto">
            <a:xfrm>
              <a:off x="563564" y="4062413"/>
              <a:ext cx="57150"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3 h 71"/>
                <a:gd name="T14" fmla="*/ 18 w 106"/>
                <a:gd name="T15" fmla="*/ 3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3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4"/>
                    <a:pt x="0" y="54"/>
                  </a:cubicBezTo>
                  <a:cubicBezTo>
                    <a:pt x="0" y="17"/>
                    <a:pt x="0" y="17"/>
                    <a:pt x="0" y="17"/>
                  </a:cubicBezTo>
                  <a:cubicBezTo>
                    <a:pt x="0" y="8"/>
                    <a:pt x="8" y="0"/>
                    <a:pt x="18" y="0"/>
                  </a:cubicBezTo>
                  <a:cubicBezTo>
                    <a:pt x="88" y="0"/>
                    <a:pt x="88" y="0"/>
                    <a:pt x="88" y="0"/>
                  </a:cubicBezTo>
                  <a:cubicBezTo>
                    <a:pt x="88" y="1"/>
                    <a:pt x="88" y="1"/>
                    <a:pt x="88" y="1"/>
                  </a:cubicBezTo>
                  <a:cubicBezTo>
                    <a:pt x="88" y="3"/>
                    <a:pt x="88" y="3"/>
                    <a:pt x="88" y="3"/>
                  </a:cubicBezTo>
                  <a:cubicBezTo>
                    <a:pt x="18" y="3"/>
                    <a:pt x="18" y="3"/>
                    <a:pt x="18" y="3"/>
                  </a:cubicBezTo>
                  <a:cubicBezTo>
                    <a:pt x="10" y="3"/>
                    <a:pt x="3" y="9"/>
                    <a:pt x="3" y="17"/>
                  </a:cubicBezTo>
                  <a:cubicBezTo>
                    <a:pt x="3" y="54"/>
                    <a:pt x="3" y="54"/>
                    <a:pt x="3" y="54"/>
                  </a:cubicBezTo>
                  <a:cubicBezTo>
                    <a:pt x="3" y="62"/>
                    <a:pt x="10" y="69"/>
                    <a:pt x="18" y="69"/>
                  </a:cubicBezTo>
                  <a:cubicBezTo>
                    <a:pt x="88" y="69"/>
                    <a:pt x="88" y="69"/>
                    <a:pt x="88" y="69"/>
                  </a:cubicBezTo>
                  <a:cubicBezTo>
                    <a:pt x="97" y="69"/>
                    <a:pt x="103" y="62"/>
                    <a:pt x="103" y="54"/>
                  </a:cubicBezTo>
                  <a:cubicBezTo>
                    <a:pt x="103" y="17"/>
                    <a:pt x="103" y="17"/>
                    <a:pt x="103" y="17"/>
                  </a:cubicBezTo>
                  <a:cubicBezTo>
                    <a:pt x="103" y="9"/>
                    <a:pt x="97" y="3"/>
                    <a:pt x="88" y="3"/>
                  </a:cubicBezTo>
                  <a:cubicBezTo>
                    <a:pt x="88" y="1"/>
                    <a:pt x="88" y="1"/>
                    <a:pt x="88" y="1"/>
                  </a:cubicBezTo>
                  <a:cubicBezTo>
                    <a:pt x="88" y="0"/>
                    <a:pt x="88" y="0"/>
                    <a:pt x="88" y="0"/>
                  </a:cubicBezTo>
                  <a:cubicBezTo>
                    <a:pt x="98" y="0"/>
                    <a:pt x="106" y="8"/>
                    <a:pt x="106" y="17"/>
                  </a:cubicBezTo>
                  <a:cubicBezTo>
                    <a:pt x="106" y="54"/>
                    <a:pt x="106" y="54"/>
                    <a:pt x="106" y="54"/>
                  </a:cubicBezTo>
                  <a:cubicBezTo>
                    <a:pt x="106"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2" name="Freeform 1878"/>
            <p:cNvSpPr/>
            <p:nvPr/>
          </p:nvSpPr>
          <p:spPr bwMode="auto">
            <a:xfrm>
              <a:off x="623889" y="4090988"/>
              <a:ext cx="26988" cy="11113"/>
            </a:xfrm>
            <a:custGeom>
              <a:avLst/>
              <a:gdLst>
                <a:gd name="T0" fmla="*/ 47 w 51"/>
                <a:gd name="T1" fmla="*/ 20 h 22"/>
                <a:gd name="T2" fmla="*/ 43 w 51"/>
                <a:gd name="T3" fmla="*/ 11 h 22"/>
                <a:gd name="T4" fmla="*/ 27 w 51"/>
                <a:gd name="T5" fmla="*/ 4 h 22"/>
                <a:gd name="T6" fmla="*/ 11 w 51"/>
                <a:gd name="T7" fmla="*/ 10 h 22"/>
                <a:gd name="T8" fmla="*/ 5 w 51"/>
                <a:gd name="T9" fmla="*/ 20 h 22"/>
                <a:gd name="T10" fmla="*/ 4 w 51"/>
                <a:gd name="T11" fmla="*/ 21 h 22"/>
                <a:gd name="T12" fmla="*/ 4 w 51"/>
                <a:gd name="T13" fmla="*/ 21 h 22"/>
                <a:gd name="T14" fmla="*/ 4 w 51"/>
                <a:gd name="T15" fmla="*/ 21 h 22"/>
                <a:gd name="T16" fmla="*/ 2 w 51"/>
                <a:gd name="T17" fmla="*/ 22 h 22"/>
                <a:gd name="T18" fmla="*/ 1 w 51"/>
                <a:gd name="T19" fmla="*/ 19 h 22"/>
                <a:gd name="T20" fmla="*/ 7 w 51"/>
                <a:gd name="T21" fmla="*/ 9 h 22"/>
                <a:gd name="T22" fmla="*/ 27 w 51"/>
                <a:gd name="T23" fmla="*/ 0 h 22"/>
                <a:gd name="T24" fmla="*/ 46 w 51"/>
                <a:gd name="T25" fmla="*/ 8 h 22"/>
                <a:gd name="T26" fmla="*/ 51 w 51"/>
                <a:gd name="T27" fmla="*/ 20 h 22"/>
                <a:gd name="T28" fmla="*/ 49 w 51"/>
                <a:gd name="T29" fmla="*/ 22 h 22"/>
                <a:gd name="T30" fmla="*/ 47 w 51"/>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2">
                  <a:moveTo>
                    <a:pt x="47" y="20"/>
                  </a:moveTo>
                  <a:cubicBezTo>
                    <a:pt x="47" y="19"/>
                    <a:pt x="46" y="14"/>
                    <a:pt x="43" y="11"/>
                  </a:cubicBezTo>
                  <a:cubicBezTo>
                    <a:pt x="40" y="7"/>
                    <a:pt x="35" y="4"/>
                    <a:pt x="27" y="4"/>
                  </a:cubicBezTo>
                  <a:cubicBezTo>
                    <a:pt x="20" y="4"/>
                    <a:pt x="15" y="7"/>
                    <a:pt x="11" y="10"/>
                  </a:cubicBezTo>
                  <a:cubicBezTo>
                    <a:pt x="8" y="14"/>
                    <a:pt x="5" y="18"/>
                    <a:pt x="5" y="20"/>
                  </a:cubicBezTo>
                  <a:cubicBezTo>
                    <a:pt x="4" y="20"/>
                    <a:pt x="4" y="21"/>
                    <a:pt x="4" y="21"/>
                  </a:cubicBezTo>
                  <a:cubicBezTo>
                    <a:pt x="4" y="21"/>
                    <a:pt x="4" y="21"/>
                    <a:pt x="4" y="21"/>
                  </a:cubicBezTo>
                  <a:cubicBezTo>
                    <a:pt x="4" y="21"/>
                    <a:pt x="4" y="21"/>
                    <a:pt x="4" y="21"/>
                  </a:cubicBezTo>
                  <a:cubicBezTo>
                    <a:pt x="4" y="22"/>
                    <a:pt x="3" y="22"/>
                    <a:pt x="2" y="22"/>
                  </a:cubicBezTo>
                  <a:cubicBezTo>
                    <a:pt x="1" y="21"/>
                    <a:pt x="0" y="20"/>
                    <a:pt x="1" y="19"/>
                  </a:cubicBezTo>
                  <a:cubicBezTo>
                    <a:pt x="1" y="19"/>
                    <a:pt x="3" y="14"/>
                    <a:pt x="7" y="9"/>
                  </a:cubicBezTo>
                  <a:cubicBezTo>
                    <a:pt x="11" y="5"/>
                    <a:pt x="18" y="0"/>
                    <a:pt x="27" y="0"/>
                  </a:cubicBezTo>
                  <a:cubicBezTo>
                    <a:pt x="36" y="0"/>
                    <a:pt x="42" y="4"/>
                    <a:pt x="46" y="8"/>
                  </a:cubicBezTo>
                  <a:cubicBezTo>
                    <a:pt x="50" y="13"/>
                    <a:pt x="51" y="17"/>
                    <a:pt x="51" y="20"/>
                  </a:cubicBezTo>
                  <a:cubicBezTo>
                    <a:pt x="51" y="21"/>
                    <a:pt x="50" y="22"/>
                    <a:pt x="49" y="22"/>
                  </a:cubicBezTo>
                  <a:cubicBezTo>
                    <a:pt x="48"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3" name="Freeform 1879"/>
            <p:cNvSpPr/>
            <p:nvPr/>
          </p:nvSpPr>
          <p:spPr bwMode="auto">
            <a:xfrm>
              <a:off x="527051" y="4070351"/>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5"/>
                    <a:pt x="50" y="83"/>
                    <a:pt x="58" y="59"/>
                  </a:cubicBezTo>
                  <a:cubicBezTo>
                    <a:pt x="58" y="43"/>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4" name="Freeform 1880"/>
            <p:cNvSpPr/>
            <p:nvPr/>
          </p:nvSpPr>
          <p:spPr bwMode="auto">
            <a:xfrm>
              <a:off x="527051" y="4070351"/>
              <a:ext cx="30163" cy="44450"/>
            </a:xfrm>
            <a:custGeom>
              <a:avLst/>
              <a:gdLst>
                <a:gd name="T0" fmla="*/ 25 w 58"/>
                <a:gd name="T1" fmla="*/ 7 h 83"/>
                <a:gd name="T2" fmla="*/ 56 w 58"/>
                <a:gd name="T3" fmla="*/ 28 h 83"/>
                <a:gd name="T4" fmla="*/ 56 w 58"/>
                <a:gd name="T5" fmla="*/ 28 h 83"/>
                <a:gd name="T6" fmla="*/ 23 w 58"/>
                <a:gd name="T7" fmla="*/ 10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0"/>
                  </a:cubicBezTo>
                  <a:cubicBezTo>
                    <a:pt x="0" y="16"/>
                    <a:pt x="10" y="52"/>
                    <a:pt x="21" y="58"/>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5" name="Freeform 1881"/>
            <p:cNvSpPr/>
            <p:nvPr/>
          </p:nvSpPr>
          <p:spPr bwMode="auto">
            <a:xfrm>
              <a:off x="536576" y="4079876"/>
              <a:ext cx="14288"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8 h 23"/>
                <a:gd name="T22" fmla="*/ 1 w 25"/>
                <a:gd name="T23" fmla="*/ 19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1" y="0"/>
                    <a:pt x="10" y="0"/>
                    <a:pt x="10" y="0"/>
                  </a:cubicBezTo>
                  <a:cubicBezTo>
                    <a:pt x="8" y="0"/>
                    <a:pt x="8" y="1"/>
                    <a:pt x="7" y="2"/>
                  </a:cubicBezTo>
                  <a:cubicBezTo>
                    <a:pt x="7" y="3"/>
                    <a:pt x="8" y="3"/>
                    <a:pt x="9" y="4"/>
                  </a:cubicBezTo>
                  <a:cubicBezTo>
                    <a:pt x="9" y="4"/>
                    <a:pt x="9" y="4"/>
                    <a:pt x="9" y="4"/>
                  </a:cubicBezTo>
                  <a:cubicBezTo>
                    <a:pt x="10" y="4"/>
                    <a:pt x="11" y="4"/>
                    <a:pt x="12" y="4"/>
                  </a:cubicBezTo>
                  <a:cubicBezTo>
                    <a:pt x="13" y="5"/>
                    <a:pt x="15" y="5"/>
                    <a:pt x="16" y="7"/>
                  </a:cubicBezTo>
                  <a:cubicBezTo>
                    <a:pt x="15" y="7"/>
                    <a:pt x="14" y="8"/>
                    <a:pt x="12" y="8"/>
                  </a:cubicBezTo>
                  <a:cubicBezTo>
                    <a:pt x="8" y="10"/>
                    <a:pt x="3" y="13"/>
                    <a:pt x="1" y="19"/>
                  </a:cubicBezTo>
                  <a:cubicBezTo>
                    <a:pt x="1" y="20"/>
                    <a:pt x="0" y="20"/>
                    <a:pt x="0" y="21"/>
                  </a:cubicBezTo>
                  <a:cubicBezTo>
                    <a:pt x="0" y="21"/>
                    <a:pt x="0" y="22"/>
                    <a:pt x="1" y="23"/>
                  </a:cubicBezTo>
                  <a:cubicBezTo>
                    <a:pt x="1" y="23"/>
                    <a:pt x="1" y="23"/>
                    <a:pt x="1" y="23"/>
                  </a:cubicBezTo>
                  <a:cubicBezTo>
                    <a:pt x="2" y="23"/>
                    <a:pt x="3" y="23"/>
                    <a:pt x="4" y="22"/>
                  </a:cubicBezTo>
                  <a:cubicBezTo>
                    <a:pt x="4" y="21"/>
                    <a:pt x="4" y="21"/>
                    <a:pt x="4" y="21"/>
                  </a:cubicBezTo>
                  <a:cubicBezTo>
                    <a:pt x="6" y="16"/>
                    <a:pt x="10" y="13"/>
                    <a:pt x="14" y="12"/>
                  </a:cubicBezTo>
                  <a:cubicBezTo>
                    <a:pt x="15" y="11"/>
                    <a:pt x="17" y="11"/>
                    <a:pt x="18" y="10"/>
                  </a:cubicBezTo>
                  <a:cubicBezTo>
                    <a:pt x="19" y="10"/>
                    <a:pt x="19" y="10"/>
                    <a:pt x="19" y="10"/>
                  </a:cubicBezTo>
                  <a:cubicBezTo>
                    <a:pt x="20" y="12"/>
                    <a:pt x="20"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6" name="Freeform 1882"/>
            <p:cNvSpPr/>
            <p:nvPr/>
          </p:nvSpPr>
          <p:spPr bwMode="auto">
            <a:xfrm>
              <a:off x="717551" y="4070351"/>
              <a:ext cx="31750"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5"/>
                    <a:pt x="7" y="83"/>
                    <a:pt x="0" y="59"/>
                  </a:cubicBezTo>
                  <a:cubicBezTo>
                    <a:pt x="0" y="43"/>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7" name="Freeform 1883"/>
            <p:cNvSpPr/>
            <p:nvPr/>
          </p:nvSpPr>
          <p:spPr bwMode="auto">
            <a:xfrm>
              <a:off x="717551" y="4070351"/>
              <a:ext cx="31750" cy="44450"/>
            </a:xfrm>
            <a:custGeom>
              <a:avLst/>
              <a:gdLst>
                <a:gd name="T0" fmla="*/ 33 w 58"/>
                <a:gd name="T1" fmla="*/ 7 h 83"/>
                <a:gd name="T2" fmla="*/ 2 w 58"/>
                <a:gd name="T3" fmla="*/ 28 h 83"/>
                <a:gd name="T4" fmla="*/ 1 w 58"/>
                <a:gd name="T5" fmla="*/ 28 h 83"/>
                <a:gd name="T6" fmla="*/ 35 w 58"/>
                <a:gd name="T7" fmla="*/ 10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1" y="28"/>
                    <a:pt x="1" y="28"/>
                    <a:pt x="1" y="28"/>
                  </a:cubicBezTo>
                  <a:cubicBezTo>
                    <a:pt x="1" y="28"/>
                    <a:pt x="12" y="5"/>
                    <a:pt x="35" y="10"/>
                  </a:cubicBezTo>
                  <a:cubicBezTo>
                    <a:pt x="58" y="16"/>
                    <a:pt x="47" y="52"/>
                    <a:pt x="37" y="58"/>
                  </a:cubicBezTo>
                  <a:cubicBezTo>
                    <a:pt x="27" y="63"/>
                    <a:pt x="10" y="72"/>
                    <a:pt x="0" y="59"/>
                  </a:cubicBezTo>
                  <a:cubicBezTo>
                    <a:pt x="7"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8" name="Freeform 1884"/>
            <p:cNvSpPr/>
            <p:nvPr/>
          </p:nvSpPr>
          <p:spPr bwMode="auto">
            <a:xfrm>
              <a:off x="723901" y="4079876"/>
              <a:ext cx="14288" cy="12700"/>
            </a:xfrm>
            <a:custGeom>
              <a:avLst/>
              <a:gdLst>
                <a:gd name="T0" fmla="*/ 0 w 25"/>
                <a:gd name="T1" fmla="*/ 18 h 23"/>
                <a:gd name="T2" fmla="*/ 3 w 25"/>
                <a:gd name="T3" fmla="*/ 7 h 23"/>
                <a:gd name="T4" fmla="*/ 3 w 25"/>
                <a:gd name="T5" fmla="*/ 7 h 23"/>
                <a:gd name="T6" fmla="*/ 11 w 25"/>
                <a:gd name="T7" fmla="*/ 1 h 23"/>
                <a:gd name="T8" fmla="*/ 15 w 25"/>
                <a:gd name="T9" fmla="*/ 0 h 23"/>
                <a:gd name="T10" fmla="*/ 17 w 25"/>
                <a:gd name="T11" fmla="*/ 2 h 23"/>
                <a:gd name="T12" fmla="*/ 15 w 25"/>
                <a:gd name="T13" fmla="*/ 4 h 23"/>
                <a:gd name="T14" fmla="*/ 15 w 25"/>
                <a:gd name="T15" fmla="*/ 4 h 23"/>
                <a:gd name="T16" fmla="*/ 13 w 25"/>
                <a:gd name="T17" fmla="*/ 4 h 23"/>
                <a:gd name="T18" fmla="*/ 8 w 25"/>
                <a:gd name="T19" fmla="*/ 7 h 23"/>
                <a:gd name="T20" fmla="*/ 12 w 25"/>
                <a:gd name="T21" fmla="*/ 8 h 23"/>
                <a:gd name="T22" fmla="*/ 24 w 25"/>
                <a:gd name="T23" fmla="*/ 19 h 23"/>
                <a:gd name="T24" fmla="*/ 24 w 25"/>
                <a:gd name="T25" fmla="*/ 21 h 23"/>
                <a:gd name="T26" fmla="*/ 23 w 25"/>
                <a:gd name="T27" fmla="*/ 23 h 23"/>
                <a:gd name="T28" fmla="*/ 23 w 25"/>
                <a:gd name="T29" fmla="*/ 23 h 23"/>
                <a:gd name="T30" fmla="*/ 21 w 25"/>
                <a:gd name="T31" fmla="*/ 22 h 23"/>
                <a:gd name="T32" fmla="*/ 20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2" y="10"/>
                    <a:pt x="3" y="7"/>
                  </a:cubicBezTo>
                  <a:cubicBezTo>
                    <a:pt x="3" y="7"/>
                    <a:pt x="3" y="7"/>
                    <a:pt x="3" y="7"/>
                  </a:cubicBezTo>
                  <a:cubicBezTo>
                    <a:pt x="6" y="3"/>
                    <a:pt x="9" y="1"/>
                    <a:pt x="11" y="1"/>
                  </a:cubicBezTo>
                  <a:cubicBezTo>
                    <a:pt x="13" y="0"/>
                    <a:pt x="15" y="0"/>
                    <a:pt x="15" y="0"/>
                  </a:cubicBezTo>
                  <a:cubicBezTo>
                    <a:pt x="16" y="0"/>
                    <a:pt x="17" y="1"/>
                    <a:pt x="17" y="2"/>
                  </a:cubicBezTo>
                  <a:cubicBezTo>
                    <a:pt x="17" y="3"/>
                    <a:pt x="16" y="3"/>
                    <a:pt x="15" y="4"/>
                  </a:cubicBezTo>
                  <a:cubicBezTo>
                    <a:pt x="15" y="4"/>
                    <a:pt x="15" y="4"/>
                    <a:pt x="15" y="4"/>
                  </a:cubicBezTo>
                  <a:cubicBezTo>
                    <a:pt x="15" y="4"/>
                    <a:pt x="14" y="4"/>
                    <a:pt x="13" y="4"/>
                  </a:cubicBezTo>
                  <a:cubicBezTo>
                    <a:pt x="11" y="5"/>
                    <a:pt x="10" y="5"/>
                    <a:pt x="8" y="7"/>
                  </a:cubicBezTo>
                  <a:cubicBezTo>
                    <a:pt x="9" y="7"/>
                    <a:pt x="11" y="8"/>
                    <a:pt x="12" y="8"/>
                  </a:cubicBezTo>
                  <a:cubicBezTo>
                    <a:pt x="16" y="10"/>
                    <a:pt x="21" y="13"/>
                    <a:pt x="24" y="19"/>
                  </a:cubicBezTo>
                  <a:cubicBezTo>
                    <a:pt x="24" y="20"/>
                    <a:pt x="24" y="20"/>
                    <a:pt x="24" y="21"/>
                  </a:cubicBezTo>
                  <a:cubicBezTo>
                    <a:pt x="25" y="21"/>
                    <a:pt x="24" y="22"/>
                    <a:pt x="23" y="23"/>
                  </a:cubicBezTo>
                  <a:cubicBezTo>
                    <a:pt x="23" y="23"/>
                    <a:pt x="23" y="23"/>
                    <a:pt x="23" y="23"/>
                  </a:cubicBezTo>
                  <a:cubicBezTo>
                    <a:pt x="22" y="23"/>
                    <a:pt x="21" y="23"/>
                    <a:pt x="21" y="22"/>
                  </a:cubicBezTo>
                  <a:cubicBezTo>
                    <a:pt x="20" y="21"/>
                    <a:pt x="20" y="21"/>
                    <a:pt x="20" y="21"/>
                  </a:cubicBezTo>
                  <a:cubicBezTo>
                    <a:pt x="18" y="16"/>
                    <a:pt x="14"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9" name="Freeform 1885"/>
            <p:cNvSpPr/>
            <p:nvPr/>
          </p:nvSpPr>
          <p:spPr bwMode="auto">
            <a:xfrm>
              <a:off x="600076" y="4125913"/>
              <a:ext cx="79375" cy="12700"/>
            </a:xfrm>
            <a:custGeom>
              <a:avLst/>
              <a:gdLst>
                <a:gd name="T0" fmla="*/ 1 w 149"/>
                <a:gd name="T1" fmla="*/ 4 h 26"/>
                <a:gd name="T2" fmla="*/ 1 w 149"/>
                <a:gd name="T3" fmla="*/ 4 h 26"/>
                <a:gd name="T4" fmla="*/ 0 w 149"/>
                <a:gd name="T5" fmla="*/ 1 h 26"/>
                <a:gd name="T6" fmla="*/ 3 w 149"/>
                <a:gd name="T7" fmla="*/ 0 h 26"/>
                <a:gd name="T8" fmla="*/ 5 w 149"/>
                <a:gd name="T9" fmla="*/ 1 h 26"/>
                <a:gd name="T10" fmla="*/ 11 w 149"/>
                <a:gd name="T11" fmla="*/ 4 h 26"/>
                <a:gd name="T12" fmla="*/ 35 w 149"/>
                <a:gd name="T13" fmla="*/ 11 h 26"/>
                <a:gd name="T14" fmla="*/ 130 w 149"/>
                <a:gd name="T15" fmla="*/ 22 h 26"/>
                <a:gd name="T16" fmla="*/ 147 w 149"/>
                <a:gd name="T17" fmla="*/ 22 h 26"/>
                <a:gd name="T18" fmla="*/ 149 w 149"/>
                <a:gd name="T19" fmla="*/ 23 h 26"/>
                <a:gd name="T20" fmla="*/ 147 w 149"/>
                <a:gd name="T21" fmla="*/ 26 h 26"/>
                <a:gd name="T22" fmla="*/ 130 w 149"/>
                <a:gd name="T23" fmla="*/ 26 h 26"/>
                <a:gd name="T24" fmla="*/ 1 w 149"/>
                <a:gd name="T25"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26">
                  <a:moveTo>
                    <a:pt x="1" y="4"/>
                  </a:moveTo>
                  <a:cubicBezTo>
                    <a:pt x="1" y="4"/>
                    <a:pt x="1" y="4"/>
                    <a:pt x="1" y="4"/>
                  </a:cubicBezTo>
                  <a:cubicBezTo>
                    <a:pt x="0" y="3"/>
                    <a:pt x="0" y="2"/>
                    <a:pt x="0" y="1"/>
                  </a:cubicBezTo>
                  <a:cubicBezTo>
                    <a:pt x="1" y="0"/>
                    <a:pt x="2" y="0"/>
                    <a:pt x="3" y="0"/>
                  </a:cubicBezTo>
                  <a:cubicBezTo>
                    <a:pt x="3" y="0"/>
                    <a:pt x="4" y="1"/>
                    <a:pt x="5" y="1"/>
                  </a:cubicBezTo>
                  <a:cubicBezTo>
                    <a:pt x="6" y="2"/>
                    <a:pt x="8" y="3"/>
                    <a:pt x="11" y="4"/>
                  </a:cubicBezTo>
                  <a:cubicBezTo>
                    <a:pt x="16" y="6"/>
                    <a:pt x="24" y="8"/>
                    <a:pt x="35" y="11"/>
                  </a:cubicBezTo>
                  <a:cubicBezTo>
                    <a:pt x="57" y="16"/>
                    <a:pt x="88" y="22"/>
                    <a:pt x="130" y="22"/>
                  </a:cubicBezTo>
                  <a:cubicBezTo>
                    <a:pt x="136" y="22"/>
                    <a:pt x="141" y="22"/>
                    <a:pt x="147" y="22"/>
                  </a:cubicBezTo>
                  <a:cubicBezTo>
                    <a:pt x="148" y="21"/>
                    <a:pt x="149" y="22"/>
                    <a:pt x="149" y="23"/>
                  </a:cubicBezTo>
                  <a:cubicBezTo>
                    <a:pt x="149" y="25"/>
                    <a:pt x="148" y="26"/>
                    <a:pt x="147" y="26"/>
                  </a:cubicBezTo>
                  <a:cubicBezTo>
                    <a:pt x="141" y="26"/>
                    <a:pt x="136" y="26"/>
                    <a:pt x="130" y="26"/>
                  </a:cubicBezTo>
                  <a:cubicBezTo>
                    <a:pt x="46" y="26"/>
                    <a:pt x="1" y="4"/>
                    <a:pt x="1"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0" name="Freeform 1886"/>
            <p:cNvSpPr/>
            <p:nvPr/>
          </p:nvSpPr>
          <p:spPr bwMode="auto">
            <a:xfrm>
              <a:off x="5472114" y="3465513"/>
              <a:ext cx="141288" cy="68263"/>
            </a:xfrm>
            <a:custGeom>
              <a:avLst/>
              <a:gdLst>
                <a:gd name="T0" fmla="*/ 8 w 263"/>
                <a:gd name="T1" fmla="*/ 0 h 128"/>
                <a:gd name="T2" fmla="*/ 124 w 263"/>
                <a:gd name="T3" fmla="*/ 36 h 128"/>
                <a:gd name="T4" fmla="*/ 257 w 263"/>
                <a:gd name="T5" fmla="*/ 50 h 128"/>
                <a:gd name="T6" fmla="*/ 263 w 263"/>
                <a:gd name="T7" fmla="*/ 123 h 128"/>
                <a:gd name="T8" fmla="*/ 115 w 263"/>
                <a:gd name="T9" fmla="*/ 120 h 128"/>
                <a:gd name="T10" fmla="*/ 17 w 263"/>
                <a:gd name="T11" fmla="*/ 102 h 128"/>
                <a:gd name="T12" fmla="*/ 8 w 26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263" h="128">
                  <a:moveTo>
                    <a:pt x="8" y="0"/>
                  </a:moveTo>
                  <a:cubicBezTo>
                    <a:pt x="8" y="0"/>
                    <a:pt x="79" y="29"/>
                    <a:pt x="124" y="36"/>
                  </a:cubicBezTo>
                  <a:cubicBezTo>
                    <a:pt x="170" y="42"/>
                    <a:pt x="257" y="50"/>
                    <a:pt x="257" y="50"/>
                  </a:cubicBezTo>
                  <a:cubicBezTo>
                    <a:pt x="263" y="123"/>
                    <a:pt x="263" y="123"/>
                    <a:pt x="263" y="123"/>
                  </a:cubicBezTo>
                  <a:cubicBezTo>
                    <a:pt x="263" y="123"/>
                    <a:pt x="158" y="128"/>
                    <a:pt x="115" y="120"/>
                  </a:cubicBezTo>
                  <a:cubicBezTo>
                    <a:pt x="72" y="113"/>
                    <a:pt x="17" y="102"/>
                    <a:pt x="17" y="102"/>
                  </a:cubicBezTo>
                  <a:cubicBezTo>
                    <a:pt x="17" y="102"/>
                    <a:pt x="0" y="38"/>
                    <a:pt x="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1" name="Freeform 1887"/>
            <p:cNvSpPr/>
            <p:nvPr/>
          </p:nvSpPr>
          <p:spPr bwMode="auto">
            <a:xfrm>
              <a:off x="5484814" y="3473451"/>
              <a:ext cx="107950" cy="58738"/>
            </a:xfrm>
            <a:custGeom>
              <a:avLst/>
              <a:gdLst>
                <a:gd name="T0" fmla="*/ 24 w 200"/>
                <a:gd name="T1" fmla="*/ 87 h 108"/>
                <a:gd name="T2" fmla="*/ 8 w 200"/>
                <a:gd name="T3" fmla="*/ 55 h 108"/>
                <a:gd name="T4" fmla="*/ 30 w 200"/>
                <a:gd name="T5" fmla="*/ 9 h 108"/>
                <a:gd name="T6" fmla="*/ 93 w 200"/>
                <a:gd name="T7" fmla="*/ 33 h 108"/>
                <a:gd name="T8" fmla="*/ 101 w 200"/>
                <a:gd name="T9" fmla="*/ 61 h 108"/>
                <a:gd name="T10" fmla="*/ 108 w 200"/>
                <a:gd name="T11" fmla="*/ 57 h 108"/>
                <a:gd name="T12" fmla="*/ 110 w 200"/>
                <a:gd name="T13" fmla="*/ 31 h 108"/>
                <a:gd name="T14" fmla="*/ 152 w 200"/>
                <a:gd name="T15" fmla="*/ 31 h 108"/>
                <a:gd name="T16" fmla="*/ 193 w 200"/>
                <a:gd name="T17" fmla="*/ 41 h 108"/>
                <a:gd name="T18" fmla="*/ 197 w 200"/>
                <a:gd name="T19" fmla="*/ 94 h 108"/>
                <a:gd name="T20" fmla="*/ 153 w 200"/>
                <a:gd name="T21" fmla="*/ 105 h 108"/>
                <a:gd name="T22" fmla="*/ 80 w 200"/>
                <a:gd name="T23" fmla="*/ 95 h 108"/>
                <a:gd name="T24" fmla="*/ 24 w 200"/>
                <a:gd name="T25" fmla="*/ 8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08">
                  <a:moveTo>
                    <a:pt x="24" y="87"/>
                  </a:moveTo>
                  <a:cubicBezTo>
                    <a:pt x="24" y="87"/>
                    <a:pt x="10" y="75"/>
                    <a:pt x="8" y="55"/>
                  </a:cubicBezTo>
                  <a:cubicBezTo>
                    <a:pt x="7" y="35"/>
                    <a:pt x="0" y="0"/>
                    <a:pt x="30" y="9"/>
                  </a:cubicBezTo>
                  <a:cubicBezTo>
                    <a:pt x="60" y="18"/>
                    <a:pt x="82" y="23"/>
                    <a:pt x="93" y="33"/>
                  </a:cubicBezTo>
                  <a:cubicBezTo>
                    <a:pt x="103" y="43"/>
                    <a:pt x="101" y="57"/>
                    <a:pt x="101" y="61"/>
                  </a:cubicBezTo>
                  <a:cubicBezTo>
                    <a:pt x="101" y="65"/>
                    <a:pt x="108" y="69"/>
                    <a:pt x="108" y="57"/>
                  </a:cubicBezTo>
                  <a:cubicBezTo>
                    <a:pt x="108" y="46"/>
                    <a:pt x="102" y="35"/>
                    <a:pt x="110" y="31"/>
                  </a:cubicBezTo>
                  <a:cubicBezTo>
                    <a:pt x="117" y="28"/>
                    <a:pt x="132" y="28"/>
                    <a:pt x="152" y="31"/>
                  </a:cubicBezTo>
                  <a:cubicBezTo>
                    <a:pt x="171" y="35"/>
                    <a:pt x="195" y="30"/>
                    <a:pt x="193" y="41"/>
                  </a:cubicBezTo>
                  <a:cubicBezTo>
                    <a:pt x="191" y="52"/>
                    <a:pt x="195" y="80"/>
                    <a:pt x="197" y="94"/>
                  </a:cubicBezTo>
                  <a:cubicBezTo>
                    <a:pt x="200" y="108"/>
                    <a:pt x="182" y="106"/>
                    <a:pt x="153" y="105"/>
                  </a:cubicBezTo>
                  <a:cubicBezTo>
                    <a:pt x="124" y="105"/>
                    <a:pt x="100" y="95"/>
                    <a:pt x="80" y="95"/>
                  </a:cubicBezTo>
                  <a:cubicBezTo>
                    <a:pt x="59" y="95"/>
                    <a:pt x="24" y="87"/>
                    <a:pt x="24" y="8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2" name="Freeform 1888"/>
            <p:cNvSpPr/>
            <p:nvPr/>
          </p:nvSpPr>
          <p:spPr bwMode="auto">
            <a:xfrm>
              <a:off x="5591176" y="3448051"/>
              <a:ext cx="103188" cy="92075"/>
            </a:xfrm>
            <a:custGeom>
              <a:avLst/>
              <a:gdLst>
                <a:gd name="T0" fmla="*/ 8 w 191"/>
                <a:gd name="T1" fmla="*/ 141 h 173"/>
                <a:gd name="T2" fmla="*/ 57 w 191"/>
                <a:gd name="T3" fmla="*/ 170 h 173"/>
                <a:gd name="T4" fmla="*/ 146 w 191"/>
                <a:gd name="T5" fmla="*/ 169 h 173"/>
                <a:gd name="T6" fmla="*/ 162 w 191"/>
                <a:gd name="T7" fmla="*/ 138 h 173"/>
                <a:gd name="T8" fmla="*/ 167 w 191"/>
                <a:gd name="T9" fmla="*/ 95 h 173"/>
                <a:gd name="T10" fmla="*/ 183 w 191"/>
                <a:gd name="T11" fmla="*/ 61 h 173"/>
                <a:gd name="T12" fmla="*/ 134 w 191"/>
                <a:gd name="T13" fmla="*/ 56 h 173"/>
                <a:gd name="T14" fmla="*/ 101 w 191"/>
                <a:gd name="T15" fmla="*/ 58 h 173"/>
                <a:gd name="T16" fmla="*/ 116 w 191"/>
                <a:gd name="T17" fmla="*/ 30 h 173"/>
                <a:gd name="T18" fmla="*/ 96 w 191"/>
                <a:gd name="T19" fmla="*/ 16 h 173"/>
                <a:gd name="T20" fmla="*/ 72 w 191"/>
                <a:gd name="T21" fmla="*/ 40 h 173"/>
                <a:gd name="T22" fmla="*/ 24 w 191"/>
                <a:gd name="T23" fmla="*/ 69 h 173"/>
                <a:gd name="T24" fmla="*/ 8 w 191"/>
                <a:gd name="T25" fmla="*/ 14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1" h="173">
                  <a:moveTo>
                    <a:pt x="8" y="141"/>
                  </a:moveTo>
                  <a:cubicBezTo>
                    <a:pt x="8" y="141"/>
                    <a:pt x="23" y="168"/>
                    <a:pt x="57" y="170"/>
                  </a:cubicBezTo>
                  <a:cubicBezTo>
                    <a:pt x="91" y="173"/>
                    <a:pt x="134" y="173"/>
                    <a:pt x="146" y="169"/>
                  </a:cubicBezTo>
                  <a:cubicBezTo>
                    <a:pt x="159" y="165"/>
                    <a:pt x="178" y="146"/>
                    <a:pt x="162" y="138"/>
                  </a:cubicBezTo>
                  <a:cubicBezTo>
                    <a:pt x="184" y="128"/>
                    <a:pt x="191" y="108"/>
                    <a:pt x="167" y="95"/>
                  </a:cubicBezTo>
                  <a:cubicBezTo>
                    <a:pt x="191" y="81"/>
                    <a:pt x="187" y="68"/>
                    <a:pt x="183" y="61"/>
                  </a:cubicBezTo>
                  <a:cubicBezTo>
                    <a:pt x="179" y="55"/>
                    <a:pt x="144" y="55"/>
                    <a:pt x="134" y="56"/>
                  </a:cubicBezTo>
                  <a:cubicBezTo>
                    <a:pt x="123" y="57"/>
                    <a:pt x="101" y="58"/>
                    <a:pt x="101" y="58"/>
                  </a:cubicBezTo>
                  <a:cubicBezTo>
                    <a:pt x="101" y="58"/>
                    <a:pt x="117" y="40"/>
                    <a:pt x="116" y="30"/>
                  </a:cubicBezTo>
                  <a:cubicBezTo>
                    <a:pt x="116" y="20"/>
                    <a:pt x="113" y="0"/>
                    <a:pt x="96" y="16"/>
                  </a:cubicBezTo>
                  <a:cubicBezTo>
                    <a:pt x="79" y="31"/>
                    <a:pt x="72" y="40"/>
                    <a:pt x="72" y="40"/>
                  </a:cubicBezTo>
                  <a:cubicBezTo>
                    <a:pt x="72" y="40"/>
                    <a:pt x="37" y="44"/>
                    <a:pt x="24" y="69"/>
                  </a:cubicBezTo>
                  <a:cubicBezTo>
                    <a:pt x="0" y="111"/>
                    <a:pt x="8" y="141"/>
                    <a:pt x="8" y="14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3" name="Freeform 1889"/>
            <p:cNvSpPr/>
            <p:nvPr/>
          </p:nvSpPr>
          <p:spPr bwMode="auto">
            <a:xfrm>
              <a:off x="5595939" y="3448051"/>
              <a:ext cx="98425" cy="92075"/>
            </a:xfrm>
            <a:custGeom>
              <a:avLst/>
              <a:gdLst>
                <a:gd name="T0" fmla="*/ 99 w 183"/>
                <a:gd name="T1" fmla="*/ 46 h 173"/>
                <a:gd name="T2" fmla="*/ 95 w 183"/>
                <a:gd name="T3" fmla="*/ 51 h 173"/>
                <a:gd name="T4" fmla="*/ 88 w 183"/>
                <a:gd name="T5" fmla="*/ 58 h 173"/>
                <a:gd name="T6" fmla="*/ 82 w 183"/>
                <a:gd name="T7" fmla="*/ 62 h 173"/>
                <a:gd name="T8" fmla="*/ 86 w 183"/>
                <a:gd name="T9" fmla="*/ 81 h 173"/>
                <a:gd name="T10" fmla="*/ 75 w 183"/>
                <a:gd name="T11" fmla="*/ 110 h 173"/>
                <a:gd name="T12" fmla="*/ 82 w 183"/>
                <a:gd name="T13" fmla="*/ 111 h 173"/>
                <a:gd name="T14" fmla="*/ 89 w 183"/>
                <a:gd name="T15" fmla="*/ 64 h 173"/>
                <a:gd name="T16" fmla="*/ 127 w 183"/>
                <a:gd name="T17" fmla="*/ 59 h 173"/>
                <a:gd name="T18" fmla="*/ 170 w 183"/>
                <a:gd name="T19" fmla="*/ 61 h 173"/>
                <a:gd name="T20" fmla="*/ 167 w 183"/>
                <a:gd name="T21" fmla="*/ 86 h 173"/>
                <a:gd name="T22" fmla="*/ 126 w 183"/>
                <a:gd name="T23" fmla="*/ 95 h 173"/>
                <a:gd name="T24" fmla="*/ 106 w 183"/>
                <a:gd name="T25" fmla="*/ 94 h 173"/>
                <a:gd name="T26" fmla="*/ 104 w 183"/>
                <a:gd name="T27" fmla="*/ 100 h 173"/>
                <a:gd name="T28" fmla="*/ 127 w 183"/>
                <a:gd name="T29" fmla="*/ 99 h 173"/>
                <a:gd name="T30" fmla="*/ 164 w 183"/>
                <a:gd name="T31" fmla="*/ 101 h 173"/>
                <a:gd name="T32" fmla="*/ 161 w 183"/>
                <a:gd name="T33" fmla="*/ 131 h 173"/>
                <a:gd name="T34" fmla="*/ 111 w 183"/>
                <a:gd name="T35" fmla="*/ 132 h 173"/>
                <a:gd name="T36" fmla="*/ 102 w 183"/>
                <a:gd name="T37" fmla="*/ 129 h 173"/>
                <a:gd name="T38" fmla="*/ 100 w 183"/>
                <a:gd name="T39" fmla="*/ 135 h 173"/>
                <a:gd name="T40" fmla="*/ 130 w 183"/>
                <a:gd name="T41" fmla="*/ 138 h 173"/>
                <a:gd name="T42" fmla="*/ 155 w 183"/>
                <a:gd name="T43" fmla="*/ 143 h 173"/>
                <a:gd name="T44" fmla="*/ 143 w 183"/>
                <a:gd name="T45" fmla="*/ 164 h 173"/>
                <a:gd name="T46" fmla="*/ 104 w 183"/>
                <a:gd name="T47" fmla="*/ 169 h 173"/>
                <a:gd name="T48" fmla="*/ 91 w 183"/>
                <a:gd name="T49" fmla="*/ 164 h 173"/>
                <a:gd name="T50" fmla="*/ 88 w 183"/>
                <a:gd name="T51" fmla="*/ 161 h 173"/>
                <a:gd name="T52" fmla="*/ 55 w 183"/>
                <a:gd name="T53" fmla="*/ 169 h 173"/>
                <a:gd name="T54" fmla="*/ 21 w 183"/>
                <a:gd name="T55" fmla="*/ 157 h 173"/>
                <a:gd name="T56" fmla="*/ 2 w 183"/>
                <a:gd name="T57" fmla="*/ 129 h 173"/>
                <a:gd name="T58" fmla="*/ 0 w 183"/>
                <a:gd name="T59" fmla="*/ 141 h 173"/>
                <a:gd name="T60" fmla="*/ 49 w 183"/>
                <a:gd name="T61" fmla="*/ 170 h 173"/>
                <a:gd name="T62" fmla="*/ 138 w 183"/>
                <a:gd name="T63" fmla="*/ 169 h 173"/>
                <a:gd name="T64" fmla="*/ 154 w 183"/>
                <a:gd name="T65" fmla="*/ 138 h 173"/>
                <a:gd name="T66" fmla="*/ 159 w 183"/>
                <a:gd name="T67" fmla="*/ 95 h 173"/>
                <a:gd name="T68" fmla="*/ 175 w 183"/>
                <a:gd name="T69" fmla="*/ 61 h 173"/>
                <a:gd name="T70" fmla="*/ 126 w 183"/>
                <a:gd name="T71" fmla="*/ 56 h 173"/>
                <a:gd name="T72" fmla="*/ 93 w 183"/>
                <a:gd name="T73" fmla="*/ 58 h 173"/>
                <a:gd name="T74" fmla="*/ 108 w 183"/>
                <a:gd name="T75" fmla="*/ 30 h 173"/>
                <a:gd name="T76" fmla="*/ 88 w 183"/>
                <a:gd name="T77" fmla="*/ 16 h 173"/>
                <a:gd name="T78" fmla="*/ 64 w 183"/>
                <a:gd name="T79" fmla="*/ 40 h 173"/>
                <a:gd name="T80" fmla="*/ 16 w 183"/>
                <a:gd name="T81" fmla="*/ 69 h 173"/>
                <a:gd name="T82" fmla="*/ 15 w 183"/>
                <a:gd name="T83" fmla="*/ 73 h 173"/>
                <a:gd name="T84" fmla="*/ 63 w 183"/>
                <a:gd name="T85" fmla="*/ 45 h 173"/>
                <a:gd name="T86" fmla="*/ 78 w 183"/>
                <a:gd name="T87" fmla="*/ 30 h 173"/>
                <a:gd name="T88" fmla="*/ 98 w 183"/>
                <a:gd name="T89" fmla="*/ 13 h 173"/>
                <a:gd name="T90" fmla="*/ 103 w 183"/>
                <a:gd name="T91" fmla="*/ 20 h 173"/>
                <a:gd name="T92" fmla="*/ 105 w 183"/>
                <a:gd name="T93" fmla="*/ 33 h 173"/>
                <a:gd name="T94" fmla="*/ 99 w 183"/>
                <a:gd name="T95" fmla="*/ 4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173">
                  <a:moveTo>
                    <a:pt x="99" y="46"/>
                  </a:moveTo>
                  <a:cubicBezTo>
                    <a:pt x="97" y="47"/>
                    <a:pt x="96" y="49"/>
                    <a:pt x="95" y="51"/>
                  </a:cubicBezTo>
                  <a:cubicBezTo>
                    <a:pt x="93" y="54"/>
                    <a:pt x="90" y="56"/>
                    <a:pt x="88" y="58"/>
                  </a:cubicBezTo>
                  <a:cubicBezTo>
                    <a:pt x="86" y="60"/>
                    <a:pt x="84" y="61"/>
                    <a:pt x="82" y="62"/>
                  </a:cubicBezTo>
                  <a:cubicBezTo>
                    <a:pt x="80" y="64"/>
                    <a:pt x="87" y="69"/>
                    <a:pt x="86" y="81"/>
                  </a:cubicBezTo>
                  <a:cubicBezTo>
                    <a:pt x="86" y="94"/>
                    <a:pt x="80" y="105"/>
                    <a:pt x="75" y="110"/>
                  </a:cubicBezTo>
                  <a:cubicBezTo>
                    <a:pt x="71" y="115"/>
                    <a:pt x="78" y="117"/>
                    <a:pt x="82" y="111"/>
                  </a:cubicBezTo>
                  <a:cubicBezTo>
                    <a:pt x="86" y="105"/>
                    <a:pt x="96" y="86"/>
                    <a:pt x="89" y="64"/>
                  </a:cubicBezTo>
                  <a:cubicBezTo>
                    <a:pt x="93" y="60"/>
                    <a:pt x="118" y="60"/>
                    <a:pt x="127" y="59"/>
                  </a:cubicBezTo>
                  <a:cubicBezTo>
                    <a:pt x="136" y="59"/>
                    <a:pt x="165" y="59"/>
                    <a:pt x="170" y="61"/>
                  </a:cubicBezTo>
                  <a:cubicBezTo>
                    <a:pt x="174" y="64"/>
                    <a:pt x="177" y="79"/>
                    <a:pt x="167" y="86"/>
                  </a:cubicBezTo>
                  <a:cubicBezTo>
                    <a:pt x="156" y="94"/>
                    <a:pt x="135" y="95"/>
                    <a:pt x="126" y="95"/>
                  </a:cubicBezTo>
                  <a:cubicBezTo>
                    <a:pt x="118" y="95"/>
                    <a:pt x="106" y="94"/>
                    <a:pt x="106" y="94"/>
                  </a:cubicBezTo>
                  <a:cubicBezTo>
                    <a:pt x="104" y="100"/>
                    <a:pt x="104" y="100"/>
                    <a:pt x="104" y="100"/>
                  </a:cubicBezTo>
                  <a:cubicBezTo>
                    <a:pt x="104" y="100"/>
                    <a:pt x="114" y="100"/>
                    <a:pt x="127" y="99"/>
                  </a:cubicBezTo>
                  <a:cubicBezTo>
                    <a:pt x="141" y="98"/>
                    <a:pt x="153" y="94"/>
                    <a:pt x="164" y="101"/>
                  </a:cubicBezTo>
                  <a:cubicBezTo>
                    <a:pt x="175" y="109"/>
                    <a:pt x="171" y="125"/>
                    <a:pt x="161" y="131"/>
                  </a:cubicBezTo>
                  <a:cubicBezTo>
                    <a:pt x="151" y="137"/>
                    <a:pt x="121" y="135"/>
                    <a:pt x="111" y="132"/>
                  </a:cubicBezTo>
                  <a:cubicBezTo>
                    <a:pt x="105" y="130"/>
                    <a:pt x="102" y="129"/>
                    <a:pt x="102" y="129"/>
                  </a:cubicBezTo>
                  <a:cubicBezTo>
                    <a:pt x="100" y="135"/>
                    <a:pt x="100" y="135"/>
                    <a:pt x="100" y="135"/>
                  </a:cubicBezTo>
                  <a:cubicBezTo>
                    <a:pt x="100" y="135"/>
                    <a:pt x="122" y="137"/>
                    <a:pt x="130" y="138"/>
                  </a:cubicBezTo>
                  <a:cubicBezTo>
                    <a:pt x="139" y="139"/>
                    <a:pt x="151" y="139"/>
                    <a:pt x="155" y="143"/>
                  </a:cubicBezTo>
                  <a:cubicBezTo>
                    <a:pt x="160" y="146"/>
                    <a:pt x="151" y="159"/>
                    <a:pt x="143" y="164"/>
                  </a:cubicBezTo>
                  <a:cubicBezTo>
                    <a:pt x="143" y="164"/>
                    <a:pt x="137" y="171"/>
                    <a:pt x="104" y="169"/>
                  </a:cubicBezTo>
                  <a:cubicBezTo>
                    <a:pt x="98" y="169"/>
                    <a:pt x="90" y="168"/>
                    <a:pt x="91" y="164"/>
                  </a:cubicBezTo>
                  <a:cubicBezTo>
                    <a:pt x="92" y="160"/>
                    <a:pt x="91" y="156"/>
                    <a:pt x="88" y="161"/>
                  </a:cubicBezTo>
                  <a:cubicBezTo>
                    <a:pt x="85" y="166"/>
                    <a:pt x="62" y="170"/>
                    <a:pt x="55" y="169"/>
                  </a:cubicBezTo>
                  <a:cubicBezTo>
                    <a:pt x="46" y="166"/>
                    <a:pt x="32" y="169"/>
                    <a:pt x="21" y="157"/>
                  </a:cubicBezTo>
                  <a:cubicBezTo>
                    <a:pt x="15" y="149"/>
                    <a:pt x="7" y="139"/>
                    <a:pt x="2" y="129"/>
                  </a:cubicBezTo>
                  <a:cubicBezTo>
                    <a:pt x="1" y="137"/>
                    <a:pt x="0" y="141"/>
                    <a:pt x="0" y="141"/>
                  </a:cubicBezTo>
                  <a:cubicBezTo>
                    <a:pt x="0" y="141"/>
                    <a:pt x="15" y="168"/>
                    <a:pt x="49" y="170"/>
                  </a:cubicBezTo>
                  <a:cubicBezTo>
                    <a:pt x="83" y="173"/>
                    <a:pt x="126" y="173"/>
                    <a:pt x="138" y="169"/>
                  </a:cubicBezTo>
                  <a:cubicBezTo>
                    <a:pt x="151" y="165"/>
                    <a:pt x="170" y="146"/>
                    <a:pt x="154" y="138"/>
                  </a:cubicBezTo>
                  <a:cubicBezTo>
                    <a:pt x="176" y="128"/>
                    <a:pt x="183" y="108"/>
                    <a:pt x="159" y="95"/>
                  </a:cubicBezTo>
                  <a:cubicBezTo>
                    <a:pt x="183" y="81"/>
                    <a:pt x="179" y="68"/>
                    <a:pt x="175" y="61"/>
                  </a:cubicBezTo>
                  <a:cubicBezTo>
                    <a:pt x="171" y="55"/>
                    <a:pt x="136" y="55"/>
                    <a:pt x="126" y="56"/>
                  </a:cubicBezTo>
                  <a:cubicBezTo>
                    <a:pt x="115" y="57"/>
                    <a:pt x="93" y="58"/>
                    <a:pt x="93" y="58"/>
                  </a:cubicBezTo>
                  <a:cubicBezTo>
                    <a:pt x="93" y="58"/>
                    <a:pt x="109" y="40"/>
                    <a:pt x="108" y="30"/>
                  </a:cubicBezTo>
                  <a:cubicBezTo>
                    <a:pt x="108" y="20"/>
                    <a:pt x="105" y="0"/>
                    <a:pt x="88" y="16"/>
                  </a:cubicBezTo>
                  <a:cubicBezTo>
                    <a:pt x="71" y="31"/>
                    <a:pt x="64" y="40"/>
                    <a:pt x="64" y="40"/>
                  </a:cubicBezTo>
                  <a:cubicBezTo>
                    <a:pt x="64" y="40"/>
                    <a:pt x="29" y="44"/>
                    <a:pt x="16" y="69"/>
                  </a:cubicBezTo>
                  <a:cubicBezTo>
                    <a:pt x="16" y="70"/>
                    <a:pt x="16" y="72"/>
                    <a:pt x="15" y="73"/>
                  </a:cubicBezTo>
                  <a:cubicBezTo>
                    <a:pt x="26" y="62"/>
                    <a:pt x="46" y="46"/>
                    <a:pt x="63" y="45"/>
                  </a:cubicBezTo>
                  <a:cubicBezTo>
                    <a:pt x="68" y="45"/>
                    <a:pt x="73" y="35"/>
                    <a:pt x="78" y="30"/>
                  </a:cubicBezTo>
                  <a:cubicBezTo>
                    <a:pt x="83" y="25"/>
                    <a:pt x="92" y="13"/>
                    <a:pt x="98" y="13"/>
                  </a:cubicBezTo>
                  <a:cubicBezTo>
                    <a:pt x="101" y="13"/>
                    <a:pt x="102" y="18"/>
                    <a:pt x="103" y="20"/>
                  </a:cubicBezTo>
                  <a:cubicBezTo>
                    <a:pt x="105" y="24"/>
                    <a:pt x="106" y="29"/>
                    <a:pt x="105" y="33"/>
                  </a:cubicBezTo>
                  <a:cubicBezTo>
                    <a:pt x="105" y="38"/>
                    <a:pt x="102" y="42"/>
                    <a:pt x="99"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4" name="Freeform 1890"/>
            <p:cNvSpPr/>
            <p:nvPr/>
          </p:nvSpPr>
          <p:spPr bwMode="auto">
            <a:xfrm>
              <a:off x="5586414" y="3481388"/>
              <a:ext cx="22225" cy="55563"/>
            </a:xfrm>
            <a:custGeom>
              <a:avLst/>
              <a:gdLst>
                <a:gd name="T0" fmla="*/ 31 w 40"/>
                <a:gd name="T1" fmla="*/ 9 h 104"/>
                <a:gd name="T2" fmla="*/ 40 w 40"/>
                <a:gd name="T3" fmla="*/ 99 h 104"/>
                <a:gd name="T4" fmla="*/ 16 w 40"/>
                <a:gd name="T5" fmla="*/ 94 h 104"/>
                <a:gd name="T6" fmla="*/ 11 w 40"/>
                <a:gd name="T7" fmla="*/ 14 h 104"/>
                <a:gd name="T8" fmla="*/ 31 w 40"/>
                <a:gd name="T9" fmla="*/ 9 h 104"/>
              </a:gdLst>
              <a:ahLst/>
              <a:cxnLst>
                <a:cxn ang="0">
                  <a:pos x="T0" y="T1"/>
                </a:cxn>
                <a:cxn ang="0">
                  <a:pos x="T2" y="T3"/>
                </a:cxn>
                <a:cxn ang="0">
                  <a:pos x="T4" y="T5"/>
                </a:cxn>
                <a:cxn ang="0">
                  <a:pos x="T6" y="T7"/>
                </a:cxn>
                <a:cxn ang="0">
                  <a:pos x="T8" y="T9"/>
                </a:cxn>
              </a:cxnLst>
              <a:rect l="0" t="0" r="r" b="b"/>
              <a:pathLst>
                <a:path w="40" h="104">
                  <a:moveTo>
                    <a:pt x="31" y="9"/>
                  </a:moveTo>
                  <a:cubicBezTo>
                    <a:pt x="31" y="9"/>
                    <a:pt x="19" y="43"/>
                    <a:pt x="40" y="99"/>
                  </a:cubicBezTo>
                  <a:cubicBezTo>
                    <a:pt x="24" y="104"/>
                    <a:pt x="16" y="94"/>
                    <a:pt x="16" y="94"/>
                  </a:cubicBezTo>
                  <a:cubicBezTo>
                    <a:pt x="16" y="94"/>
                    <a:pt x="0" y="60"/>
                    <a:pt x="11" y="14"/>
                  </a:cubicBezTo>
                  <a:cubicBezTo>
                    <a:pt x="20" y="0"/>
                    <a:pt x="31" y="9"/>
                    <a:pt x="31" y="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5" name="Freeform 1891"/>
            <p:cNvSpPr/>
            <p:nvPr/>
          </p:nvSpPr>
          <p:spPr bwMode="auto">
            <a:xfrm>
              <a:off x="5378451" y="3597276"/>
              <a:ext cx="120650" cy="188913"/>
            </a:xfrm>
            <a:custGeom>
              <a:avLst/>
              <a:gdLst>
                <a:gd name="T0" fmla="*/ 23 w 224"/>
                <a:gd name="T1" fmla="*/ 0 h 355"/>
                <a:gd name="T2" fmla="*/ 209 w 224"/>
                <a:gd name="T3" fmla="*/ 0 h 355"/>
                <a:gd name="T4" fmla="*/ 209 w 224"/>
                <a:gd name="T5" fmla="*/ 289 h 355"/>
                <a:gd name="T6" fmla="*/ 224 w 224"/>
                <a:gd name="T7" fmla="*/ 313 h 355"/>
                <a:gd name="T8" fmla="*/ 186 w 224"/>
                <a:gd name="T9" fmla="*/ 313 h 355"/>
                <a:gd name="T10" fmla="*/ 145 w 224"/>
                <a:gd name="T11" fmla="*/ 332 h 355"/>
                <a:gd name="T12" fmla="*/ 118 w 224"/>
                <a:gd name="T13" fmla="*/ 324 h 355"/>
                <a:gd name="T14" fmla="*/ 88 w 224"/>
                <a:gd name="T15" fmla="*/ 332 h 355"/>
                <a:gd name="T16" fmla="*/ 24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6" name="Freeform 1892"/>
            <p:cNvSpPr/>
            <p:nvPr/>
          </p:nvSpPr>
          <p:spPr bwMode="auto">
            <a:xfrm>
              <a:off x="5384801" y="360045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10" y="301"/>
                  </a:cubicBezTo>
                  <a:cubicBezTo>
                    <a:pt x="211" y="299"/>
                    <a:pt x="209" y="293"/>
                    <a:pt x="200" y="288"/>
                  </a:cubicBezTo>
                  <a:cubicBezTo>
                    <a:pt x="191"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7" name="Freeform 1893"/>
            <p:cNvSpPr/>
            <p:nvPr/>
          </p:nvSpPr>
          <p:spPr bwMode="auto">
            <a:xfrm>
              <a:off x="5437189" y="3633788"/>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8" name="Freeform 1894"/>
            <p:cNvSpPr/>
            <p:nvPr/>
          </p:nvSpPr>
          <p:spPr bwMode="auto">
            <a:xfrm>
              <a:off x="5421314" y="3621088"/>
              <a:ext cx="42863" cy="23813"/>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9" name="Freeform 1895"/>
            <p:cNvSpPr/>
            <p:nvPr/>
          </p:nvSpPr>
          <p:spPr bwMode="auto">
            <a:xfrm>
              <a:off x="5378451" y="375602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0" name="Freeform 1896"/>
            <p:cNvSpPr/>
            <p:nvPr/>
          </p:nvSpPr>
          <p:spPr bwMode="auto">
            <a:xfrm>
              <a:off x="5375276" y="3779838"/>
              <a:ext cx="65088"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1" name="Oval 1897"/>
            <p:cNvSpPr>
              <a:spLocks noChangeArrowheads="1"/>
            </p:cNvSpPr>
            <p:nvPr/>
          </p:nvSpPr>
          <p:spPr bwMode="auto">
            <a:xfrm>
              <a:off x="5399089" y="376555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2" name="Freeform 1898"/>
            <p:cNvSpPr/>
            <p:nvPr/>
          </p:nvSpPr>
          <p:spPr bwMode="auto">
            <a:xfrm>
              <a:off x="5446714" y="3756026"/>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3" name="Freeform 1899"/>
            <p:cNvSpPr/>
            <p:nvPr/>
          </p:nvSpPr>
          <p:spPr bwMode="auto">
            <a:xfrm>
              <a:off x="5443539" y="3779838"/>
              <a:ext cx="65088"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4" name="Oval 1900"/>
            <p:cNvSpPr>
              <a:spLocks noChangeArrowheads="1"/>
            </p:cNvSpPr>
            <p:nvPr/>
          </p:nvSpPr>
          <p:spPr bwMode="auto">
            <a:xfrm>
              <a:off x="5467351" y="376555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5" name="Freeform 1901"/>
            <p:cNvSpPr/>
            <p:nvPr/>
          </p:nvSpPr>
          <p:spPr bwMode="auto">
            <a:xfrm>
              <a:off x="5362576" y="3630613"/>
              <a:ext cx="26988"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10"/>
                    <a:pt x="28" y="17"/>
                  </a:cubicBezTo>
                  <a:cubicBezTo>
                    <a:pt x="38" y="26"/>
                    <a:pt x="50" y="33"/>
                    <a:pt x="43" y="40"/>
                  </a:cubicBezTo>
                  <a:cubicBezTo>
                    <a:pt x="31" y="53"/>
                    <a:pt x="1"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6" name="Freeform 1902"/>
            <p:cNvSpPr/>
            <p:nvPr/>
          </p:nvSpPr>
          <p:spPr bwMode="auto">
            <a:xfrm>
              <a:off x="5343526" y="3581401"/>
              <a:ext cx="50800" cy="82550"/>
            </a:xfrm>
            <a:custGeom>
              <a:avLst/>
              <a:gdLst>
                <a:gd name="T0" fmla="*/ 19 w 95"/>
                <a:gd name="T1" fmla="*/ 28 h 156"/>
                <a:gd name="T2" fmla="*/ 11 w 95"/>
                <a:gd name="T3" fmla="*/ 89 h 156"/>
                <a:gd name="T4" fmla="*/ 46 w 95"/>
                <a:gd name="T5" fmla="*/ 154 h 156"/>
                <a:gd name="T6" fmla="*/ 53 w 95"/>
                <a:gd name="T7" fmla="*/ 132 h 156"/>
                <a:gd name="T8" fmla="*/ 58 w 95"/>
                <a:gd name="T9" fmla="*/ 84 h 156"/>
                <a:gd name="T10" fmla="*/ 84 w 95"/>
                <a:gd name="T11" fmla="*/ 107 h 156"/>
                <a:gd name="T12" fmla="*/ 82 w 95"/>
                <a:gd name="T13" fmla="*/ 59 h 156"/>
                <a:gd name="T14" fmla="*/ 82 w 95"/>
                <a:gd name="T15" fmla="*/ 36 h 156"/>
                <a:gd name="T16" fmla="*/ 84 w 95"/>
                <a:gd name="T17" fmla="*/ 0 h 156"/>
                <a:gd name="T18" fmla="*/ 21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1" y="89"/>
                  </a:cubicBezTo>
                  <a:cubicBezTo>
                    <a:pt x="21" y="125"/>
                    <a:pt x="32" y="156"/>
                    <a:pt x="46" y="154"/>
                  </a:cubicBezTo>
                  <a:cubicBezTo>
                    <a:pt x="60" y="152"/>
                    <a:pt x="53" y="132"/>
                    <a:pt x="53" y="132"/>
                  </a:cubicBezTo>
                  <a:cubicBezTo>
                    <a:pt x="53" y="132"/>
                    <a:pt x="45" y="99"/>
                    <a:pt x="58" y="84"/>
                  </a:cubicBezTo>
                  <a:cubicBezTo>
                    <a:pt x="58" y="84"/>
                    <a:pt x="68" y="114"/>
                    <a:pt x="84" y="107"/>
                  </a:cubicBezTo>
                  <a:cubicBezTo>
                    <a:pt x="95" y="103"/>
                    <a:pt x="94" y="92"/>
                    <a:pt x="82" y="59"/>
                  </a:cubicBezTo>
                  <a:cubicBezTo>
                    <a:pt x="78" y="49"/>
                    <a:pt x="82" y="36"/>
                    <a:pt x="82" y="36"/>
                  </a:cubicBezTo>
                  <a:cubicBezTo>
                    <a:pt x="84" y="0"/>
                    <a:pt x="84" y="0"/>
                    <a:pt x="84" y="0"/>
                  </a:cubicBezTo>
                  <a:cubicBezTo>
                    <a:pt x="21" y="1"/>
                    <a:pt x="21" y="1"/>
                    <a:pt x="21"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7" name="Freeform 1903"/>
            <p:cNvSpPr/>
            <p:nvPr/>
          </p:nvSpPr>
          <p:spPr bwMode="auto">
            <a:xfrm>
              <a:off x="5367339" y="3633788"/>
              <a:ext cx="7938" cy="17463"/>
            </a:xfrm>
            <a:custGeom>
              <a:avLst/>
              <a:gdLst>
                <a:gd name="T0" fmla="*/ 10 w 16"/>
                <a:gd name="T1" fmla="*/ 34 h 34"/>
                <a:gd name="T2" fmla="*/ 9 w 16"/>
                <a:gd name="T3" fmla="*/ 0 h 34"/>
                <a:gd name="T4" fmla="*/ 9 w 16"/>
                <a:gd name="T5" fmla="*/ 0 h 34"/>
                <a:gd name="T6" fmla="*/ 16 w 16"/>
                <a:gd name="T7" fmla="*/ 9 h 34"/>
                <a:gd name="T8" fmla="*/ 10 w 16"/>
                <a:gd name="T9" fmla="*/ 34 h 34"/>
              </a:gdLst>
              <a:ahLst/>
              <a:cxnLst>
                <a:cxn ang="0">
                  <a:pos x="T0" y="T1"/>
                </a:cxn>
                <a:cxn ang="0">
                  <a:pos x="T2" y="T3"/>
                </a:cxn>
                <a:cxn ang="0">
                  <a:pos x="T4" y="T5"/>
                </a:cxn>
                <a:cxn ang="0">
                  <a:pos x="T6" y="T7"/>
                </a:cxn>
                <a:cxn ang="0">
                  <a:pos x="T8" y="T9"/>
                </a:cxn>
              </a:cxnLst>
              <a:rect l="0" t="0" r="r" b="b"/>
              <a:pathLst>
                <a:path w="16" h="34">
                  <a:moveTo>
                    <a:pt x="10" y="34"/>
                  </a:moveTo>
                  <a:cubicBezTo>
                    <a:pt x="10" y="34"/>
                    <a:pt x="0" y="19"/>
                    <a:pt x="9" y="0"/>
                  </a:cubicBezTo>
                  <a:cubicBezTo>
                    <a:pt x="9" y="0"/>
                    <a:pt x="9" y="0"/>
                    <a:pt x="9" y="0"/>
                  </a:cubicBezTo>
                  <a:cubicBezTo>
                    <a:pt x="10" y="3"/>
                    <a:pt x="13" y="6"/>
                    <a:pt x="16" y="9"/>
                  </a:cubicBezTo>
                  <a:cubicBezTo>
                    <a:pt x="16" y="9"/>
                    <a:pt x="6" y="23"/>
                    <a:pt x="10"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8" name="Freeform 1904"/>
            <p:cNvSpPr/>
            <p:nvPr/>
          </p:nvSpPr>
          <p:spPr bwMode="auto">
            <a:xfrm>
              <a:off x="5351464" y="3589338"/>
              <a:ext cx="38100" cy="11113"/>
            </a:xfrm>
            <a:custGeom>
              <a:avLst/>
              <a:gdLst>
                <a:gd name="T0" fmla="*/ 1 w 73"/>
                <a:gd name="T1" fmla="*/ 0 h 22"/>
                <a:gd name="T2" fmla="*/ 0 w 73"/>
                <a:gd name="T3" fmla="*/ 16 h 22"/>
                <a:gd name="T4" fmla="*/ 72 w 73"/>
                <a:gd name="T5" fmla="*/ 20 h 22"/>
                <a:gd name="T6" fmla="*/ 73 w 73"/>
                <a:gd name="T7" fmla="*/ 1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2" y="20"/>
                  </a:cubicBezTo>
                  <a:cubicBezTo>
                    <a:pt x="73" y="7"/>
                    <a:pt x="73" y="1"/>
                    <a:pt x="73" y="1"/>
                  </a:cubicBezTo>
                  <a:cubicBezTo>
                    <a:pt x="73" y="1"/>
                    <a:pt x="40" y="3"/>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9" name="Freeform 1905"/>
            <p:cNvSpPr/>
            <p:nvPr/>
          </p:nvSpPr>
          <p:spPr bwMode="auto">
            <a:xfrm>
              <a:off x="5349876" y="3459163"/>
              <a:ext cx="58738" cy="133350"/>
            </a:xfrm>
            <a:custGeom>
              <a:avLst/>
              <a:gdLst>
                <a:gd name="T0" fmla="*/ 84 w 109"/>
                <a:gd name="T1" fmla="*/ 14 h 250"/>
                <a:gd name="T2" fmla="*/ 0 w 109"/>
                <a:gd name="T3" fmla="*/ 247 h 250"/>
                <a:gd name="T4" fmla="*/ 84 w 109"/>
                <a:gd name="T5" fmla="*/ 250 h 250"/>
                <a:gd name="T6" fmla="*/ 106 w 109"/>
                <a:gd name="T7" fmla="*/ 21 h 250"/>
                <a:gd name="T8" fmla="*/ 84 w 109"/>
                <a:gd name="T9" fmla="*/ 14 h 250"/>
              </a:gdLst>
              <a:ahLst/>
              <a:cxnLst>
                <a:cxn ang="0">
                  <a:pos x="T0" y="T1"/>
                </a:cxn>
                <a:cxn ang="0">
                  <a:pos x="T2" y="T3"/>
                </a:cxn>
                <a:cxn ang="0">
                  <a:pos x="T4" y="T5"/>
                </a:cxn>
                <a:cxn ang="0">
                  <a:pos x="T6" y="T7"/>
                </a:cxn>
                <a:cxn ang="0">
                  <a:pos x="T8" y="T9"/>
                </a:cxn>
              </a:cxnLst>
              <a:rect l="0" t="0" r="r" b="b"/>
              <a:pathLst>
                <a:path w="109" h="250">
                  <a:moveTo>
                    <a:pt x="84" y="14"/>
                  </a:moveTo>
                  <a:cubicBezTo>
                    <a:pt x="82" y="16"/>
                    <a:pt x="14" y="63"/>
                    <a:pt x="0" y="247"/>
                  </a:cubicBezTo>
                  <a:cubicBezTo>
                    <a:pt x="84" y="250"/>
                    <a:pt x="84" y="250"/>
                    <a:pt x="84" y="250"/>
                  </a:cubicBezTo>
                  <a:cubicBezTo>
                    <a:pt x="84" y="250"/>
                    <a:pt x="109" y="65"/>
                    <a:pt x="106" y="21"/>
                  </a:cubicBezTo>
                  <a:cubicBezTo>
                    <a:pt x="106" y="21"/>
                    <a:pt x="99" y="0"/>
                    <a:pt x="84"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0" name="Freeform 1906"/>
            <p:cNvSpPr/>
            <p:nvPr/>
          </p:nvSpPr>
          <p:spPr bwMode="auto">
            <a:xfrm>
              <a:off x="5348289" y="3476626"/>
              <a:ext cx="50800" cy="114300"/>
            </a:xfrm>
            <a:custGeom>
              <a:avLst/>
              <a:gdLst>
                <a:gd name="T0" fmla="*/ 95 w 95"/>
                <a:gd name="T1" fmla="*/ 9 h 216"/>
                <a:gd name="T2" fmla="*/ 51 w 95"/>
                <a:gd name="T3" fmla="*/ 55 h 216"/>
                <a:gd name="T4" fmla="*/ 37 w 95"/>
                <a:gd name="T5" fmla="*/ 205 h 216"/>
                <a:gd name="T6" fmla="*/ 76 w 95"/>
                <a:gd name="T7" fmla="*/ 162 h 216"/>
                <a:gd name="T8" fmla="*/ 95 w 95"/>
                <a:gd name="T9" fmla="*/ 9 h 216"/>
              </a:gdLst>
              <a:ahLst/>
              <a:cxnLst>
                <a:cxn ang="0">
                  <a:pos x="T0" y="T1"/>
                </a:cxn>
                <a:cxn ang="0">
                  <a:pos x="T2" y="T3"/>
                </a:cxn>
                <a:cxn ang="0">
                  <a:pos x="T4" y="T5"/>
                </a:cxn>
                <a:cxn ang="0">
                  <a:pos x="T6" y="T7"/>
                </a:cxn>
                <a:cxn ang="0">
                  <a:pos x="T8" y="T9"/>
                </a:cxn>
              </a:cxnLst>
              <a:rect l="0" t="0" r="r" b="b"/>
              <a:pathLst>
                <a:path w="95" h="216">
                  <a:moveTo>
                    <a:pt x="95" y="9"/>
                  </a:moveTo>
                  <a:cubicBezTo>
                    <a:pt x="95" y="9"/>
                    <a:pt x="70" y="0"/>
                    <a:pt x="51" y="55"/>
                  </a:cubicBezTo>
                  <a:cubicBezTo>
                    <a:pt x="37" y="95"/>
                    <a:pt x="0" y="195"/>
                    <a:pt x="37" y="205"/>
                  </a:cubicBezTo>
                  <a:cubicBezTo>
                    <a:pt x="74" y="216"/>
                    <a:pt x="74" y="186"/>
                    <a:pt x="76" y="162"/>
                  </a:cubicBezTo>
                  <a:cubicBezTo>
                    <a:pt x="78" y="138"/>
                    <a:pt x="95" y="9"/>
                    <a:pt x="95"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1" name="Freeform 1907"/>
            <p:cNvSpPr/>
            <p:nvPr/>
          </p:nvSpPr>
          <p:spPr bwMode="auto">
            <a:xfrm>
              <a:off x="5407026" y="3438526"/>
              <a:ext cx="74613" cy="122238"/>
            </a:xfrm>
            <a:custGeom>
              <a:avLst/>
              <a:gdLst>
                <a:gd name="T0" fmla="*/ 0 w 140"/>
                <a:gd name="T1" fmla="*/ 59 h 230"/>
                <a:gd name="T2" fmla="*/ 140 w 140"/>
                <a:gd name="T3" fmla="*/ 60 h 230"/>
                <a:gd name="T4" fmla="*/ 140 w 140"/>
                <a:gd name="T5" fmla="*/ 230 h 230"/>
                <a:gd name="T6" fmla="*/ 0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2" name="Freeform 1908"/>
            <p:cNvSpPr/>
            <p:nvPr/>
          </p:nvSpPr>
          <p:spPr bwMode="auto">
            <a:xfrm>
              <a:off x="5421314" y="3481388"/>
              <a:ext cx="15875" cy="12700"/>
            </a:xfrm>
            <a:custGeom>
              <a:avLst/>
              <a:gdLst>
                <a:gd name="T0" fmla="*/ 9 w 10"/>
                <a:gd name="T1" fmla="*/ 2 h 8"/>
                <a:gd name="T2" fmla="*/ 2 w 10"/>
                <a:gd name="T3" fmla="*/ 8 h 8"/>
                <a:gd name="T4" fmla="*/ 0 w 10"/>
                <a:gd name="T5" fmla="*/ 6 h 8"/>
                <a:gd name="T6" fmla="*/ 10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10"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3" name="Freeform 1909"/>
            <p:cNvSpPr/>
            <p:nvPr/>
          </p:nvSpPr>
          <p:spPr bwMode="auto">
            <a:xfrm>
              <a:off x="5451476" y="348138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4" name="Freeform 1910"/>
            <p:cNvSpPr>
              <a:spLocks noEditPoints="1"/>
            </p:cNvSpPr>
            <p:nvPr/>
          </p:nvSpPr>
          <p:spPr bwMode="auto">
            <a:xfrm>
              <a:off x="5411789" y="347186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5" name="Freeform 1911"/>
            <p:cNvSpPr/>
            <p:nvPr/>
          </p:nvSpPr>
          <p:spPr bwMode="auto">
            <a:xfrm>
              <a:off x="5427664" y="3482976"/>
              <a:ext cx="36513" cy="84138"/>
            </a:xfrm>
            <a:custGeom>
              <a:avLst/>
              <a:gdLst>
                <a:gd name="T0" fmla="*/ 14 w 23"/>
                <a:gd name="T1" fmla="*/ 0 h 53"/>
                <a:gd name="T2" fmla="*/ 7 w 23"/>
                <a:gd name="T3" fmla="*/ 0 h 53"/>
                <a:gd name="T4" fmla="*/ 7 w 23"/>
                <a:gd name="T5" fmla="*/ 1 h 53"/>
                <a:gd name="T6" fmla="*/ 0 w 23"/>
                <a:gd name="T7" fmla="*/ 37 h 53"/>
                <a:gd name="T8" fmla="*/ 11 w 23"/>
                <a:gd name="T9" fmla="*/ 53 h 53"/>
                <a:gd name="T10" fmla="*/ 23 w 23"/>
                <a:gd name="T11" fmla="*/ 37 h 53"/>
                <a:gd name="T12" fmla="*/ 14 w 2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3" h="53">
                  <a:moveTo>
                    <a:pt x="14" y="0"/>
                  </a:moveTo>
                  <a:lnTo>
                    <a:pt x="7" y="0"/>
                  </a:lnTo>
                  <a:lnTo>
                    <a:pt x="7" y="1"/>
                  </a:lnTo>
                  <a:lnTo>
                    <a:pt x="0" y="37"/>
                  </a:lnTo>
                  <a:lnTo>
                    <a:pt x="11" y="53"/>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6" name="Freeform 1912"/>
            <p:cNvSpPr/>
            <p:nvPr/>
          </p:nvSpPr>
          <p:spPr bwMode="auto">
            <a:xfrm>
              <a:off x="5429251" y="3484563"/>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7" name="Freeform 1913"/>
            <p:cNvSpPr/>
            <p:nvPr/>
          </p:nvSpPr>
          <p:spPr bwMode="auto">
            <a:xfrm>
              <a:off x="5445126" y="3484563"/>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8" name="Freeform 1914"/>
            <p:cNvSpPr/>
            <p:nvPr/>
          </p:nvSpPr>
          <p:spPr bwMode="auto">
            <a:xfrm>
              <a:off x="5434014" y="3494088"/>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9" name="Freeform 1915"/>
            <p:cNvSpPr/>
            <p:nvPr/>
          </p:nvSpPr>
          <p:spPr bwMode="auto">
            <a:xfrm>
              <a:off x="5430839" y="3513138"/>
              <a:ext cx="26988" cy="23813"/>
            </a:xfrm>
            <a:custGeom>
              <a:avLst/>
              <a:gdLst>
                <a:gd name="T0" fmla="*/ 49 w 49"/>
                <a:gd name="T1" fmla="*/ 16 h 43"/>
                <a:gd name="T2" fmla="*/ 46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6" y="0"/>
                    <a:pt x="46" y="0"/>
                    <a:pt x="46" y="0"/>
                  </a:cubicBezTo>
                  <a:cubicBezTo>
                    <a:pt x="44" y="2"/>
                    <a:pt x="40" y="6"/>
                    <a:pt x="35" y="11"/>
                  </a:cubicBezTo>
                  <a:cubicBezTo>
                    <a:pt x="28" y="17"/>
                    <a:pt x="17" y="24"/>
                    <a:pt x="2" y="28"/>
                  </a:cubicBezTo>
                  <a:cubicBezTo>
                    <a:pt x="0" y="43"/>
                    <a:pt x="0" y="43"/>
                    <a:pt x="0" y="43"/>
                  </a:cubicBezTo>
                  <a:cubicBezTo>
                    <a:pt x="21" y="38"/>
                    <a:pt x="36" y="29"/>
                    <a:pt x="45" y="20"/>
                  </a:cubicBezTo>
                  <a:cubicBezTo>
                    <a:pt x="47" y="19"/>
                    <a:pt x="48" y="17"/>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0" name="Freeform 1916"/>
            <p:cNvSpPr/>
            <p:nvPr/>
          </p:nvSpPr>
          <p:spPr bwMode="auto">
            <a:xfrm>
              <a:off x="5434014" y="3533776"/>
              <a:ext cx="28575" cy="22225"/>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1" name="Freeform 1917"/>
            <p:cNvSpPr/>
            <p:nvPr/>
          </p:nvSpPr>
          <p:spPr bwMode="auto">
            <a:xfrm>
              <a:off x="5435601" y="3478213"/>
              <a:ext cx="17463" cy="11113"/>
            </a:xfrm>
            <a:custGeom>
              <a:avLst/>
              <a:gdLst>
                <a:gd name="T0" fmla="*/ 2 w 31"/>
                <a:gd name="T1" fmla="*/ 0 h 23"/>
                <a:gd name="T2" fmla="*/ 30 w 31"/>
                <a:gd name="T3" fmla="*/ 0 h 23"/>
                <a:gd name="T4" fmla="*/ 30 w 31"/>
                <a:gd name="T5" fmla="*/ 16 h 23"/>
                <a:gd name="T6" fmla="*/ 15 w 31"/>
                <a:gd name="T7" fmla="*/ 23 h 23"/>
                <a:gd name="T8" fmla="*/ 3 w 31"/>
                <a:gd name="T9" fmla="*/ 18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5" y="23"/>
                  </a:cubicBezTo>
                  <a:cubicBezTo>
                    <a:pt x="10" y="23"/>
                    <a:pt x="5" y="23"/>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2" name="Freeform 1918"/>
            <p:cNvSpPr/>
            <p:nvPr/>
          </p:nvSpPr>
          <p:spPr bwMode="auto">
            <a:xfrm>
              <a:off x="5389564" y="3470276"/>
              <a:ext cx="104775" cy="141288"/>
            </a:xfrm>
            <a:custGeom>
              <a:avLst/>
              <a:gdLst>
                <a:gd name="T0" fmla="*/ 33 w 195"/>
                <a:gd name="T1" fmla="*/ 0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2" y="118"/>
                  </a:cubicBezTo>
                  <a:cubicBezTo>
                    <a:pt x="142" y="69"/>
                    <a:pt x="173" y="0"/>
                    <a:pt x="173" y="0"/>
                  </a:cubicBezTo>
                  <a:cubicBezTo>
                    <a:pt x="183" y="0"/>
                    <a:pt x="183" y="0"/>
                    <a:pt x="183" y="0"/>
                  </a:cubicBezTo>
                  <a:cubicBezTo>
                    <a:pt x="183" y="0"/>
                    <a:pt x="193" y="116"/>
                    <a:pt x="194" y="152"/>
                  </a:cubicBezTo>
                  <a:cubicBezTo>
                    <a:pt x="194" y="188"/>
                    <a:pt x="195" y="246"/>
                    <a:pt x="195" y="246"/>
                  </a:cubicBezTo>
                  <a:cubicBezTo>
                    <a:pt x="195" y="246"/>
                    <a:pt x="99"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3" name="Freeform 1919"/>
            <p:cNvSpPr/>
            <p:nvPr/>
          </p:nvSpPr>
          <p:spPr bwMode="auto">
            <a:xfrm>
              <a:off x="5389564" y="3475038"/>
              <a:ext cx="52388" cy="127000"/>
            </a:xfrm>
            <a:custGeom>
              <a:avLst/>
              <a:gdLst>
                <a:gd name="T0" fmla="*/ 22 w 99"/>
                <a:gd name="T1" fmla="*/ 16 h 237"/>
                <a:gd name="T2" fmla="*/ 8 w 99"/>
                <a:gd name="T3" fmla="*/ 171 h 237"/>
                <a:gd name="T4" fmla="*/ 24 w 99"/>
                <a:gd name="T5" fmla="*/ 233 h 237"/>
                <a:gd name="T6" fmla="*/ 85 w 99"/>
                <a:gd name="T7" fmla="*/ 232 h 237"/>
                <a:gd name="T8" fmla="*/ 85 w 99"/>
                <a:gd name="T9" fmla="*/ 130 h 237"/>
                <a:gd name="T10" fmla="*/ 99 w 99"/>
                <a:gd name="T11" fmla="*/ 112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99" y="112"/>
                    <a:pt x="99" y="112"/>
                  </a:cubicBezTo>
                  <a:cubicBezTo>
                    <a:pt x="99" y="112"/>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4" name="Freeform 1920"/>
            <p:cNvSpPr/>
            <p:nvPr/>
          </p:nvSpPr>
          <p:spPr bwMode="auto">
            <a:xfrm>
              <a:off x="5437189" y="3475038"/>
              <a:ext cx="53975" cy="133350"/>
            </a:xfrm>
            <a:custGeom>
              <a:avLst/>
              <a:gdLst>
                <a:gd name="T0" fmla="*/ 3 w 102"/>
                <a:gd name="T1" fmla="*/ 235 h 250"/>
                <a:gd name="T2" fmla="*/ 90 w 102"/>
                <a:gd name="T3" fmla="*/ 234 h 250"/>
                <a:gd name="T4" fmla="*/ 100 w 102"/>
                <a:gd name="T5" fmla="*/ 131 h 250"/>
                <a:gd name="T6" fmla="*/ 93 w 102"/>
                <a:gd name="T7" fmla="*/ 26 h 250"/>
                <a:gd name="T8" fmla="*/ 80 w 102"/>
                <a:gd name="T9" fmla="*/ 12 h 250"/>
                <a:gd name="T10" fmla="*/ 54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4"/>
                    <a:pt x="100" y="131"/>
                  </a:cubicBezTo>
                  <a:cubicBezTo>
                    <a:pt x="100" y="109"/>
                    <a:pt x="93" y="51"/>
                    <a:pt x="93" y="26"/>
                  </a:cubicBezTo>
                  <a:cubicBezTo>
                    <a:pt x="93" y="0"/>
                    <a:pt x="81" y="7"/>
                    <a:pt x="80" y="12"/>
                  </a:cubicBezTo>
                  <a:cubicBezTo>
                    <a:pt x="78" y="16"/>
                    <a:pt x="62" y="45"/>
                    <a:pt x="54"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5" name="Rectangle 1921"/>
            <p:cNvSpPr>
              <a:spLocks noChangeArrowheads="1"/>
            </p:cNvSpPr>
            <p:nvPr/>
          </p:nvSpPr>
          <p:spPr bwMode="auto">
            <a:xfrm>
              <a:off x="5456239" y="357663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96" name="Freeform 1922"/>
            <p:cNvSpPr/>
            <p:nvPr/>
          </p:nvSpPr>
          <p:spPr bwMode="auto">
            <a:xfrm>
              <a:off x="5319714" y="3236913"/>
              <a:ext cx="236538" cy="173038"/>
            </a:xfrm>
            <a:custGeom>
              <a:avLst/>
              <a:gdLst>
                <a:gd name="T0" fmla="*/ 22 w 440"/>
                <a:gd name="T1" fmla="*/ 272 h 325"/>
                <a:gd name="T2" fmla="*/ 45 w 440"/>
                <a:gd name="T3" fmla="*/ 325 h 325"/>
                <a:gd name="T4" fmla="*/ 399 w 440"/>
                <a:gd name="T5" fmla="*/ 322 h 325"/>
                <a:gd name="T6" fmla="*/ 419 w 440"/>
                <a:gd name="T7" fmla="*/ 210 h 325"/>
                <a:gd name="T8" fmla="*/ 439 w 440"/>
                <a:gd name="T9" fmla="*/ 214 h 325"/>
                <a:gd name="T10" fmla="*/ 422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0 w 440"/>
                <a:gd name="T23" fmla="*/ 36 h 325"/>
                <a:gd name="T24" fmla="*/ 110 w 440"/>
                <a:gd name="T25" fmla="*/ 64 h 325"/>
                <a:gd name="T26" fmla="*/ 38 w 440"/>
                <a:gd name="T27" fmla="*/ 137 h 325"/>
                <a:gd name="T28" fmla="*/ 18 w 440"/>
                <a:gd name="T29" fmla="*/ 114 h 325"/>
                <a:gd name="T30" fmla="*/ 32 w 440"/>
                <a:gd name="T31" fmla="*/ 161 h 325"/>
                <a:gd name="T32" fmla="*/ 8 w 440"/>
                <a:gd name="T33" fmla="*/ 138 h 325"/>
                <a:gd name="T34" fmla="*/ 23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2" y="311"/>
                    <a:pt x="45" y="325"/>
                    <a:pt x="45" y="325"/>
                  </a:cubicBezTo>
                  <a:cubicBezTo>
                    <a:pt x="45" y="325"/>
                    <a:pt x="183" y="322"/>
                    <a:pt x="399" y="322"/>
                  </a:cubicBezTo>
                  <a:cubicBezTo>
                    <a:pt x="440" y="282"/>
                    <a:pt x="433" y="233"/>
                    <a:pt x="419" y="210"/>
                  </a:cubicBezTo>
                  <a:cubicBezTo>
                    <a:pt x="431" y="221"/>
                    <a:pt x="439" y="214"/>
                    <a:pt x="439" y="214"/>
                  </a:cubicBezTo>
                  <a:cubicBezTo>
                    <a:pt x="433" y="214"/>
                    <a:pt x="427" y="203"/>
                    <a:pt x="422" y="174"/>
                  </a:cubicBezTo>
                  <a:cubicBezTo>
                    <a:pt x="417" y="145"/>
                    <a:pt x="397" y="133"/>
                    <a:pt x="397" y="133"/>
                  </a:cubicBezTo>
                  <a:cubicBezTo>
                    <a:pt x="416" y="126"/>
                    <a:pt x="416" y="102"/>
                    <a:pt x="416" y="102"/>
                  </a:cubicBezTo>
                  <a:cubicBezTo>
                    <a:pt x="412" y="118"/>
                    <a:pt x="385" y="120"/>
                    <a:pt x="367" y="90"/>
                  </a:cubicBezTo>
                  <a:cubicBezTo>
                    <a:pt x="349" y="61"/>
                    <a:pt x="308" y="43"/>
                    <a:pt x="267" y="43"/>
                  </a:cubicBezTo>
                  <a:cubicBezTo>
                    <a:pt x="291" y="12"/>
                    <a:pt x="257" y="0"/>
                    <a:pt x="257" y="0"/>
                  </a:cubicBezTo>
                  <a:cubicBezTo>
                    <a:pt x="257"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6"/>
                    <a:pt x="0" y="186"/>
                    <a:pt x="23" y="194"/>
                  </a:cubicBezTo>
                  <a:cubicBezTo>
                    <a:pt x="23"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7" name="Freeform 1923"/>
            <p:cNvSpPr/>
            <p:nvPr/>
          </p:nvSpPr>
          <p:spPr bwMode="auto">
            <a:xfrm>
              <a:off x="5332414" y="3338513"/>
              <a:ext cx="222250" cy="71438"/>
            </a:xfrm>
            <a:custGeom>
              <a:avLst/>
              <a:gdLst>
                <a:gd name="T0" fmla="*/ 24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59 w 418"/>
                <a:gd name="T13" fmla="*/ 58 h 135"/>
                <a:gd name="T14" fmla="*/ 337 w 418"/>
                <a:gd name="T15" fmla="*/ 46 h 135"/>
                <a:gd name="T16" fmla="*/ 344 w 418"/>
                <a:gd name="T17" fmla="*/ 69 h 135"/>
                <a:gd name="T18" fmla="*/ 311 w 418"/>
                <a:gd name="T19" fmla="*/ 42 h 135"/>
                <a:gd name="T20" fmla="*/ 277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39 w 418"/>
                <a:gd name="T49" fmla="*/ 75 h 135"/>
                <a:gd name="T50" fmla="*/ 39 w 418"/>
                <a:gd name="T51" fmla="*/ 96 h 135"/>
                <a:gd name="T52" fmla="*/ 6 w 418"/>
                <a:gd name="T53" fmla="*/ 96 h 135"/>
                <a:gd name="T54" fmla="*/ 0 w 418"/>
                <a:gd name="T55" fmla="*/ 101 h 135"/>
                <a:gd name="T56" fmla="*/ 24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4" y="135"/>
                  </a:moveTo>
                  <a:cubicBezTo>
                    <a:pt x="24" y="135"/>
                    <a:pt x="162" y="132"/>
                    <a:pt x="378" y="132"/>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8"/>
                  </a:cubicBezTo>
                  <a:cubicBezTo>
                    <a:pt x="353" y="50"/>
                    <a:pt x="337" y="46"/>
                    <a:pt x="337" y="46"/>
                  </a:cubicBezTo>
                  <a:cubicBezTo>
                    <a:pt x="337" y="46"/>
                    <a:pt x="343" y="51"/>
                    <a:pt x="344" y="69"/>
                  </a:cubicBezTo>
                  <a:cubicBezTo>
                    <a:pt x="337" y="61"/>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5" y="65"/>
                    <a:pt x="215" y="65"/>
                  </a:cubicBezTo>
                  <a:cubicBezTo>
                    <a:pt x="215" y="65"/>
                    <a:pt x="210" y="61"/>
                    <a:pt x="208" y="52"/>
                  </a:cubicBezTo>
                  <a:cubicBezTo>
                    <a:pt x="206" y="43"/>
                    <a:pt x="201" y="37"/>
                    <a:pt x="186" y="36"/>
                  </a:cubicBezTo>
                  <a:cubicBezTo>
                    <a:pt x="160" y="35"/>
                    <a:pt x="148" y="24"/>
                    <a:pt x="147" y="10"/>
                  </a:cubicBezTo>
                  <a:cubicBezTo>
                    <a:pt x="137" y="25"/>
                    <a:pt x="146" y="40"/>
                    <a:pt x="163" y="47"/>
                  </a:cubicBezTo>
                  <a:cubicBezTo>
                    <a:pt x="142" y="46"/>
                    <a:pt x="133" y="37"/>
                    <a:pt x="120" y="17"/>
                  </a:cubicBezTo>
                  <a:cubicBezTo>
                    <a:pt x="115" y="34"/>
                    <a:pt x="129" y="61"/>
                    <a:pt x="129" y="61"/>
                  </a:cubicBezTo>
                  <a:cubicBezTo>
                    <a:pt x="129" y="61"/>
                    <a:pt x="112" y="55"/>
                    <a:pt x="96" y="44"/>
                  </a:cubicBezTo>
                  <a:cubicBezTo>
                    <a:pt x="79" y="33"/>
                    <a:pt x="73" y="16"/>
                    <a:pt x="73" y="16"/>
                  </a:cubicBezTo>
                  <a:cubicBezTo>
                    <a:pt x="73" y="16"/>
                    <a:pt x="74" y="40"/>
                    <a:pt x="69" y="55"/>
                  </a:cubicBezTo>
                  <a:cubicBezTo>
                    <a:pt x="64" y="69"/>
                    <a:pt x="39" y="75"/>
                    <a:pt x="39" y="75"/>
                  </a:cubicBezTo>
                  <a:cubicBezTo>
                    <a:pt x="39" y="96"/>
                    <a:pt x="39" y="96"/>
                    <a:pt x="39" y="96"/>
                  </a:cubicBezTo>
                  <a:cubicBezTo>
                    <a:pt x="21" y="83"/>
                    <a:pt x="6" y="96"/>
                    <a:pt x="6" y="96"/>
                  </a:cubicBezTo>
                  <a:cubicBezTo>
                    <a:pt x="4" y="96"/>
                    <a:pt x="2" y="98"/>
                    <a:pt x="0" y="101"/>
                  </a:cubicBezTo>
                  <a:cubicBezTo>
                    <a:pt x="3" y="126"/>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8" name="Freeform 1924"/>
            <p:cNvSpPr/>
            <p:nvPr/>
          </p:nvSpPr>
          <p:spPr bwMode="auto">
            <a:xfrm>
              <a:off x="5319714" y="3297238"/>
              <a:ext cx="22225" cy="42863"/>
            </a:xfrm>
            <a:custGeom>
              <a:avLst/>
              <a:gdLst>
                <a:gd name="T0" fmla="*/ 18 w 41"/>
                <a:gd name="T1" fmla="*/ 0 h 80"/>
                <a:gd name="T2" fmla="*/ 32 w 41"/>
                <a:gd name="T3" fmla="*/ 47 h 80"/>
                <a:gd name="T4" fmla="*/ 8 w 41"/>
                <a:gd name="T5" fmla="*/ 24 h 80"/>
                <a:gd name="T6" fmla="*/ 23 w 41"/>
                <a:gd name="T7" fmla="*/ 80 h 80"/>
                <a:gd name="T8" fmla="*/ 33 w 41"/>
                <a:gd name="T9" fmla="*/ 78 h 80"/>
                <a:gd name="T10" fmla="*/ 9 w 41"/>
                <a:gd name="T11" fmla="*/ 58 h 80"/>
                <a:gd name="T12" fmla="*/ 7 w 41"/>
                <a:gd name="T13" fmla="*/ 29 h 80"/>
                <a:gd name="T14" fmla="*/ 35 w 41"/>
                <a:gd name="T15" fmla="*/ 49 h 80"/>
                <a:gd name="T16" fmla="*/ 21 w 41"/>
                <a:gd name="T17" fmla="*/ 10 h 80"/>
                <a:gd name="T18" fmla="*/ 41 w 41"/>
                <a:gd name="T19" fmla="*/ 26 h 80"/>
                <a:gd name="T20" fmla="*/ 38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8" y="24"/>
                    <a:pt x="8" y="24"/>
                  </a:cubicBezTo>
                  <a:cubicBezTo>
                    <a:pt x="0" y="32"/>
                    <a:pt x="0" y="72"/>
                    <a:pt x="23" y="80"/>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9" name="Freeform 1925"/>
            <p:cNvSpPr/>
            <p:nvPr/>
          </p:nvSpPr>
          <p:spPr bwMode="auto">
            <a:xfrm>
              <a:off x="5340351" y="3236913"/>
              <a:ext cx="214313" cy="115888"/>
            </a:xfrm>
            <a:custGeom>
              <a:avLst/>
              <a:gdLst>
                <a:gd name="T0" fmla="*/ 384 w 401"/>
                <a:gd name="T1" fmla="*/ 174 h 217"/>
                <a:gd name="T2" fmla="*/ 359 w 401"/>
                <a:gd name="T3" fmla="*/ 133 h 217"/>
                <a:gd name="T4" fmla="*/ 378 w 401"/>
                <a:gd name="T5" fmla="*/ 102 h 217"/>
                <a:gd name="T6" fmla="*/ 329 w 401"/>
                <a:gd name="T7" fmla="*/ 90 h 217"/>
                <a:gd name="T8" fmla="*/ 229 w 401"/>
                <a:gd name="T9" fmla="*/ 43 h 217"/>
                <a:gd name="T10" fmla="*/ 219 w 401"/>
                <a:gd name="T11" fmla="*/ 0 h 217"/>
                <a:gd name="T12" fmla="*/ 182 w 401"/>
                <a:gd name="T13" fmla="*/ 36 h 217"/>
                <a:gd name="T14" fmla="*/ 72 w 401"/>
                <a:gd name="T15" fmla="*/ 64 h 217"/>
                <a:gd name="T16" fmla="*/ 0 w 401"/>
                <a:gd name="T17" fmla="*/ 136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7 h 217"/>
                <a:gd name="T30" fmla="*/ 223 w 401"/>
                <a:gd name="T31" fmla="*/ 7 h 217"/>
                <a:gd name="T32" fmla="*/ 219 w 401"/>
                <a:gd name="T33" fmla="*/ 49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9" y="133"/>
                    <a:pt x="359" y="133"/>
                  </a:cubicBezTo>
                  <a:cubicBezTo>
                    <a:pt x="378" y="126"/>
                    <a:pt x="378" y="102"/>
                    <a:pt x="378" y="102"/>
                  </a:cubicBezTo>
                  <a:cubicBezTo>
                    <a:pt x="374" y="118"/>
                    <a:pt x="347" y="120"/>
                    <a:pt x="329" y="90"/>
                  </a:cubicBezTo>
                  <a:cubicBezTo>
                    <a:pt x="311" y="61"/>
                    <a:pt x="270" y="43"/>
                    <a:pt x="229" y="43"/>
                  </a:cubicBezTo>
                  <a:cubicBezTo>
                    <a:pt x="253" y="12"/>
                    <a:pt x="219" y="0"/>
                    <a:pt x="219" y="0"/>
                  </a:cubicBezTo>
                  <a:cubicBezTo>
                    <a:pt x="219" y="30"/>
                    <a:pt x="182" y="36"/>
                    <a:pt x="182" y="36"/>
                  </a:cubicBezTo>
                  <a:cubicBezTo>
                    <a:pt x="182" y="36"/>
                    <a:pt x="98" y="39"/>
                    <a:pt x="72" y="64"/>
                  </a:cubicBezTo>
                  <a:cubicBezTo>
                    <a:pt x="28" y="64"/>
                    <a:pt x="8" y="90"/>
                    <a:pt x="0" y="136"/>
                  </a:cubicBezTo>
                  <a:cubicBezTo>
                    <a:pt x="1" y="133"/>
                    <a:pt x="17" y="80"/>
                    <a:pt x="54" y="72"/>
                  </a:cubicBezTo>
                  <a:cubicBezTo>
                    <a:pt x="66" y="70"/>
                    <a:pt x="75" y="69"/>
                    <a:pt x="88" y="78"/>
                  </a:cubicBezTo>
                  <a:cubicBezTo>
                    <a:pt x="101" y="87"/>
                    <a:pt x="107" y="82"/>
                    <a:pt x="107" y="77"/>
                  </a:cubicBezTo>
                  <a:cubicBezTo>
                    <a:pt x="107" y="77"/>
                    <a:pt x="100" y="85"/>
                    <a:pt x="90" y="76"/>
                  </a:cubicBezTo>
                  <a:cubicBezTo>
                    <a:pt x="80" y="67"/>
                    <a:pt x="76" y="65"/>
                    <a:pt x="76" y="65"/>
                  </a:cubicBezTo>
                  <a:cubicBezTo>
                    <a:pt x="76" y="65"/>
                    <a:pt x="93" y="52"/>
                    <a:pt x="127" y="47"/>
                  </a:cubicBezTo>
                  <a:cubicBezTo>
                    <a:pt x="161" y="42"/>
                    <a:pt x="225" y="44"/>
                    <a:pt x="223" y="7"/>
                  </a:cubicBezTo>
                  <a:cubicBezTo>
                    <a:pt x="237" y="17"/>
                    <a:pt x="234" y="34"/>
                    <a:pt x="219" y="49"/>
                  </a:cubicBezTo>
                  <a:cubicBezTo>
                    <a:pt x="236" y="47"/>
                    <a:pt x="289" y="52"/>
                    <a:pt x="307" y="72"/>
                  </a:cubicBezTo>
                  <a:cubicBezTo>
                    <a:pt x="325" y="92"/>
                    <a:pt x="356" y="132"/>
                    <a:pt x="372" y="113"/>
                  </a:cubicBezTo>
                  <a:cubicBezTo>
                    <a:pt x="372" y="128"/>
                    <a:pt x="355" y="132"/>
                    <a:pt x="342" y="130"/>
                  </a:cubicBezTo>
                  <a:cubicBezTo>
                    <a:pt x="342" y="130"/>
                    <a:pt x="370" y="137"/>
                    <a:pt x="377" y="163"/>
                  </a:cubicBezTo>
                  <a:cubicBezTo>
                    <a:pt x="385" y="189"/>
                    <a:pt x="386" y="217"/>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0" name="Freeform 1926"/>
            <p:cNvSpPr/>
            <p:nvPr/>
          </p:nvSpPr>
          <p:spPr bwMode="auto">
            <a:xfrm>
              <a:off x="5513389" y="3325813"/>
              <a:ext cx="19050" cy="53975"/>
            </a:xfrm>
            <a:custGeom>
              <a:avLst/>
              <a:gdLst>
                <a:gd name="T0" fmla="*/ 24 w 35"/>
                <a:gd name="T1" fmla="*/ 90 h 102"/>
                <a:gd name="T2" fmla="*/ 24 w 35"/>
                <a:gd name="T3" fmla="*/ 39 h 102"/>
                <a:gd name="T4" fmla="*/ 0 w 35"/>
                <a:gd name="T5" fmla="*/ 0 h 102"/>
                <a:gd name="T6" fmla="*/ 32 w 35"/>
                <a:gd name="T7" fmla="*/ 52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9"/>
                    <a:pt x="32" y="52"/>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1" name="Freeform 1927"/>
            <p:cNvSpPr/>
            <p:nvPr/>
          </p:nvSpPr>
          <p:spPr bwMode="auto">
            <a:xfrm>
              <a:off x="5354639" y="3346451"/>
              <a:ext cx="171450" cy="133350"/>
            </a:xfrm>
            <a:custGeom>
              <a:avLst/>
              <a:gdLst>
                <a:gd name="T0" fmla="*/ 302 w 321"/>
                <a:gd name="T1" fmla="*/ 41 h 251"/>
                <a:gd name="T2" fmla="*/ 307 w 321"/>
                <a:gd name="T3" fmla="*/ 69 h 251"/>
                <a:gd name="T4" fmla="*/ 280 w 321"/>
                <a:gd name="T5" fmla="*/ 42 h 251"/>
                <a:gd name="T6" fmla="*/ 237 w 321"/>
                <a:gd name="T7" fmla="*/ 11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5 h 251"/>
                <a:gd name="T40" fmla="*/ 321 w 321"/>
                <a:gd name="T41" fmla="*/ 65 h 251"/>
                <a:gd name="T42" fmla="*/ 302 w 321"/>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1"/>
                  </a:moveTo>
                  <a:cubicBezTo>
                    <a:pt x="302" y="41"/>
                    <a:pt x="310" y="57"/>
                    <a:pt x="307" y="69"/>
                  </a:cubicBezTo>
                  <a:cubicBezTo>
                    <a:pt x="307" y="69"/>
                    <a:pt x="301" y="56"/>
                    <a:pt x="280" y="42"/>
                  </a:cubicBezTo>
                  <a:cubicBezTo>
                    <a:pt x="259" y="29"/>
                    <a:pt x="243" y="23"/>
                    <a:pt x="237" y="11"/>
                  </a:cubicBezTo>
                  <a:cubicBezTo>
                    <a:pt x="237" y="11"/>
                    <a:pt x="238" y="26"/>
                    <a:pt x="250" y="32"/>
                  </a:cubicBezTo>
                  <a:cubicBezTo>
                    <a:pt x="250" y="32"/>
                    <a:pt x="208" y="41"/>
                    <a:pt x="191" y="0"/>
                  </a:cubicBezTo>
                  <a:cubicBezTo>
                    <a:pt x="191" y="0"/>
                    <a:pt x="193" y="18"/>
                    <a:pt x="186" y="29"/>
                  </a:cubicBezTo>
                  <a:cubicBezTo>
                    <a:pt x="179" y="40"/>
                    <a:pt x="173" y="52"/>
                    <a:pt x="181" y="60"/>
                  </a:cubicBezTo>
                  <a:cubicBezTo>
                    <a:pt x="181" y="60"/>
                    <a:pt x="170" y="58"/>
                    <a:pt x="163" y="42"/>
                  </a:cubicBezTo>
                  <a:cubicBezTo>
                    <a:pt x="155" y="25"/>
                    <a:pt x="143" y="26"/>
                    <a:pt x="132" y="24"/>
                  </a:cubicBezTo>
                  <a:cubicBezTo>
                    <a:pt x="121" y="21"/>
                    <a:pt x="105" y="20"/>
                    <a:pt x="103" y="4"/>
                  </a:cubicBezTo>
                  <a:cubicBezTo>
                    <a:pt x="103" y="4"/>
                    <a:pt x="98" y="26"/>
                    <a:pt x="130" y="34"/>
                  </a:cubicBezTo>
                  <a:cubicBezTo>
                    <a:pt x="130" y="34"/>
                    <a:pt x="97" y="45"/>
                    <a:pt x="79" y="12"/>
                  </a:cubicBezTo>
                  <a:cubicBezTo>
                    <a:pt x="79" y="12"/>
                    <a:pt x="82" y="46"/>
                    <a:pt x="108" y="56"/>
                  </a:cubicBezTo>
                  <a:cubicBezTo>
                    <a:pt x="108" y="56"/>
                    <a:pt x="53" y="53"/>
                    <a:pt x="33" y="16"/>
                  </a:cubicBezTo>
                  <a:cubicBezTo>
                    <a:pt x="33" y="16"/>
                    <a:pt x="44" y="50"/>
                    <a:pt x="14" y="66"/>
                  </a:cubicBezTo>
                  <a:cubicBezTo>
                    <a:pt x="11" y="68"/>
                    <a:pt x="8" y="69"/>
                    <a:pt x="4" y="71"/>
                  </a:cubicBezTo>
                  <a:cubicBezTo>
                    <a:pt x="4" y="156"/>
                    <a:pt x="4" y="156"/>
                    <a:pt x="4" y="156"/>
                  </a:cubicBezTo>
                  <a:cubicBezTo>
                    <a:pt x="4" y="177"/>
                    <a:pt x="0" y="251"/>
                    <a:pt x="162" y="251"/>
                  </a:cubicBezTo>
                  <a:cubicBezTo>
                    <a:pt x="243" y="251"/>
                    <a:pt x="321" y="233"/>
                    <a:pt x="321" y="175"/>
                  </a:cubicBezTo>
                  <a:cubicBezTo>
                    <a:pt x="321" y="65"/>
                    <a:pt x="321" y="65"/>
                    <a:pt x="321"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2" name="Freeform 1928"/>
            <p:cNvSpPr/>
            <p:nvPr/>
          </p:nvSpPr>
          <p:spPr bwMode="auto">
            <a:xfrm>
              <a:off x="5383214" y="3386138"/>
              <a:ext cx="25400" cy="26988"/>
            </a:xfrm>
            <a:custGeom>
              <a:avLst/>
              <a:gdLst>
                <a:gd name="T0" fmla="*/ 46 w 49"/>
                <a:gd name="T1" fmla="*/ 17 h 48"/>
                <a:gd name="T2" fmla="*/ 31 w 49"/>
                <a:gd name="T3" fmla="*/ 44 h 48"/>
                <a:gd name="T4" fmla="*/ 4 w 49"/>
                <a:gd name="T5" fmla="*/ 30 h 48"/>
                <a:gd name="T6" fmla="*/ 18 w 49"/>
                <a:gd name="T7" fmla="*/ 3 h 48"/>
                <a:gd name="T8" fmla="*/ 46 w 49"/>
                <a:gd name="T9" fmla="*/ 17 h 48"/>
              </a:gdLst>
              <a:ahLst/>
              <a:cxnLst>
                <a:cxn ang="0">
                  <a:pos x="T0" y="T1"/>
                </a:cxn>
                <a:cxn ang="0">
                  <a:pos x="T2" y="T3"/>
                </a:cxn>
                <a:cxn ang="0">
                  <a:pos x="T4" y="T5"/>
                </a:cxn>
                <a:cxn ang="0">
                  <a:pos x="T6" y="T7"/>
                </a:cxn>
                <a:cxn ang="0">
                  <a:pos x="T8" y="T9"/>
                </a:cxn>
              </a:cxnLst>
              <a:rect l="0" t="0" r="r" b="b"/>
              <a:pathLst>
                <a:path w="49" h="48">
                  <a:moveTo>
                    <a:pt x="46" y="17"/>
                  </a:moveTo>
                  <a:cubicBezTo>
                    <a:pt x="49" y="29"/>
                    <a:pt x="43" y="41"/>
                    <a:pt x="31" y="44"/>
                  </a:cubicBezTo>
                  <a:cubicBezTo>
                    <a:pt x="20" y="48"/>
                    <a:pt x="8" y="41"/>
                    <a:pt x="4" y="30"/>
                  </a:cubicBezTo>
                  <a:cubicBezTo>
                    <a:pt x="0" y="19"/>
                    <a:pt x="7" y="7"/>
                    <a:pt x="18" y="3"/>
                  </a:cubicBezTo>
                  <a:cubicBezTo>
                    <a:pt x="30" y="0"/>
                    <a:pt x="42" y="6"/>
                    <a:pt x="46"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3" name="Freeform 1929"/>
            <p:cNvSpPr/>
            <p:nvPr/>
          </p:nvSpPr>
          <p:spPr bwMode="auto">
            <a:xfrm>
              <a:off x="5394326" y="3389313"/>
              <a:ext cx="7938" cy="6350"/>
            </a:xfrm>
            <a:custGeom>
              <a:avLst/>
              <a:gdLst>
                <a:gd name="T0" fmla="*/ 15 w 16"/>
                <a:gd name="T1" fmla="*/ 8 h 12"/>
                <a:gd name="T2" fmla="*/ 7 w 16"/>
                <a:gd name="T3" fmla="*/ 11 h 12"/>
                <a:gd name="T4" fmla="*/ 0 w 16"/>
                <a:gd name="T5" fmla="*/ 4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0"/>
                    <a:pt x="11" y="12"/>
                    <a:pt x="7" y="11"/>
                  </a:cubicBezTo>
                  <a:cubicBezTo>
                    <a:pt x="2" y="10"/>
                    <a:pt x="0" y="7"/>
                    <a:pt x="0" y="4"/>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4" name="Freeform 1930"/>
            <p:cNvSpPr/>
            <p:nvPr/>
          </p:nvSpPr>
          <p:spPr bwMode="auto">
            <a:xfrm>
              <a:off x="5480051" y="3386138"/>
              <a:ext cx="26988" cy="26988"/>
            </a:xfrm>
            <a:custGeom>
              <a:avLst/>
              <a:gdLst>
                <a:gd name="T0" fmla="*/ 4 w 49"/>
                <a:gd name="T1" fmla="*/ 17 h 48"/>
                <a:gd name="T2" fmla="*/ 18 w 49"/>
                <a:gd name="T3" fmla="*/ 44 h 48"/>
                <a:gd name="T4" fmla="*/ 45 w 49"/>
                <a:gd name="T5" fmla="*/ 30 h 48"/>
                <a:gd name="T6" fmla="*/ 31 w 49"/>
                <a:gd name="T7" fmla="*/ 3 h 48"/>
                <a:gd name="T8" fmla="*/ 4 w 49"/>
                <a:gd name="T9" fmla="*/ 17 h 48"/>
              </a:gdLst>
              <a:ahLst/>
              <a:cxnLst>
                <a:cxn ang="0">
                  <a:pos x="T0" y="T1"/>
                </a:cxn>
                <a:cxn ang="0">
                  <a:pos x="T2" y="T3"/>
                </a:cxn>
                <a:cxn ang="0">
                  <a:pos x="T4" y="T5"/>
                </a:cxn>
                <a:cxn ang="0">
                  <a:pos x="T6" y="T7"/>
                </a:cxn>
                <a:cxn ang="0">
                  <a:pos x="T8" y="T9"/>
                </a:cxn>
              </a:cxnLst>
              <a:rect l="0" t="0" r="r" b="b"/>
              <a:pathLst>
                <a:path w="49" h="48">
                  <a:moveTo>
                    <a:pt x="4" y="17"/>
                  </a:moveTo>
                  <a:cubicBezTo>
                    <a:pt x="0" y="29"/>
                    <a:pt x="7" y="41"/>
                    <a:pt x="18" y="44"/>
                  </a:cubicBezTo>
                  <a:cubicBezTo>
                    <a:pt x="30" y="48"/>
                    <a:pt x="42" y="41"/>
                    <a:pt x="45" y="30"/>
                  </a:cubicBezTo>
                  <a:cubicBezTo>
                    <a:pt x="49" y="19"/>
                    <a:pt x="43" y="7"/>
                    <a:pt x="31" y="3"/>
                  </a:cubicBezTo>
                  <a:cubicBezTo>
                    <a:pt x="20" y="0"/>
                    <a:pt x="7" y="6"/>
                    <a:pt x="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5" name="Freeform 1931"/>
            <p:cNvSpPr/>
            <p:nvPr/>
          </p:nvSpPr>
          <p:spPr bwMode="auto">
            <a:xfrm>
              <a:off x="5486401" y="3389313"/>
              <a:ext cx="9525" cy="6350"/>
            </a:xfrm>
            <a:custGeom>
              <a:avLst/>
              <a:gdLst>
                <a:gd name="T0" fmla="*/ 0 w 16"/>
                <a:gd name="T1" fmla="*/ 8 h 12"/>
                <a:gd name="T2" fmla="*/ 9 w 16"/>
                <a:gd name="T3" fmla="*/ 11 h 12"/>
                <a:gd name="T4" fmla="*/ 15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5" y="4"/>
                  </a:cubicBezTo>
                  <a:cubicBezTo>
                    <a:pt x="15" y="2"/>
                    <a:pt x="11" y="0"/>
                    <a:pt x="7" y="1"/>
                  </a:cubicBezTo>
                  <a:cubicBezTo>
                    <a:pt x="2"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6" name="Rectangle 1932"/>
            <p:cNvSpPr>
              <a:spLocks noChangeArrowheads="1"/>
            </p:cNvSpPr>
            <p:nvPr/>
          </p:nvSpPr>
          <p:spPr bwMode="auto">
            <a:xfrm>
              <a:off x="5351464" y="339566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07" name="Rectangle 1933"/>
            <p:cNvSpPr>
              <a:spLocks noChangeArrowheads="1"/>
            </p:cNvSpPr>
            <p:nvPr/>
          </p:nvSpPr>
          <p:spPr bwMode="auto">
            <a:xfrm>
              <a:off x="5351464" y="339566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08" name="Freeform 1934"/>
            <p:cNvSpPr>
              <a:spLocks noEditPoints="1"/>
            </p:cNvSpPr>
            <p:nvPr/>
          </p:nvSpPr>
          <p:spPr bwMode="auto">
            <a:xfrm>
              <a:off x="5383214" y="337978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9" name="Freeform 1935"/>
            <p:cNvSpPr>
              <a:spLocks noEditPoints="1"/>
            </p:cNvSpPr>
            <p:nvPr/>
          </p:nvSpPr>
          <p:spPr bwMode="auto">
            <a:xfrm>
              <a:off x="5383214" y="337978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0" name="Rectangle 1936"/>
            <p:cNvSpPr>
              <a:spLocks noChangeArrowheads="1"/>
            </p:cNvSpPr>
            <p:nvPr/>
          </p:nvSpPr>
          <p:spPr bwMode="auto">
            <a:xfrm>
              <a:off x="5514976" y="339566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11" name="Rectangle 1937"/>
            <p:cNvSpPr>
              <a:spLocks noChangeArrowheads="1"/>
            </p:cNvSpPr>
            <p:nvPr/>
          </p:nvSpPr>
          <p:spPr bwMode="auto">
            <a:xfrm>
              <a:off x="5514976" y="339566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12" name="Freeform 1938"/>
            <p:cNvSpPr>
              <a:spLocks noEditPoints="1"/>
            </p:cNvSpPr>
            <p:nvPr/>
          </p:nvSpPr>
          <p:spPr bwMode="auto">
            <a:xfrm>
              <a:off x="5473701" y="337978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3" name="Freeform 1939"/>
            <p:cNvSpPr>
              <a:spLocks noEditPoints="1"/>
            </p:cNvSpPr>
            <p:nvPr/>
          </p:nvSpPr>
          <p:spPr bwMode="auto">
            <a:xfrm>
              <a:off x="5473701" y="337978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4" name="Freeform 1940"/>
            <p:cNvSpPr/>
            <p:nvPr/>
          </p:nvSpPr>
          <p:spPr bwMode="auto">
            <a:xfrm>
              <a:off x="5424489" y="3387726"/>
              <a:ext cx="34925" cy="12700"/>
            </a:xfrm>
            <a:custGeom>
              <a:avLst/>
              <a:gdLst>
                <a:gd name="T0" fmla="*/ 59 w 65"/>
                <a:gd name="T1" fmla="*/ 10 h 22"/>
                <a:gd name="T2" fmla="*/ 33 w 65"/>
                <a:gd name="T3" fmla="*/ 0 h 22"/>
                <a:gd name="T4" fmla="*/ 30 w 65"/>
                <a:gd name="T5" fmla="*/ 1 h 22"/>
                <a:gd name="T6" fmla="*/ 0 w 65"/>
                <a:gd name="T7" fmla="*/ 14 h 22"/>
                <a:gd name="T8" fmla="*/ 0 w 65"/>
                <a:gd name="T9" fmla="*/ 22 h 22"/>
                <a:gd name="T10" fmla="*/ 31 w 65"/>
                <a:gd name="T11" fmla="*/ 6 h 22"/>
                <a:gd name="T12" fmla="*/ 33 w 65"/>
                <a:gd name="T13" fmla="*/ 6 h 22"/>
                <a:gd name="T14" fmla="*/ 56 w 65"/>
                <a:gd name="T15" fmla="*/ 14 h 22"/>
                <a:gd name="T16" fmla="*/ 63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4"/>
                  </a:cubicBezTo>
                  <a:cubicBezTo>
                    <a:pt x="0" y="22"/>
                    <a:pt x="0" y="22"/>
                    <a:pt x="0" y="22"/>
                  </a:cubicBezTo>
                  <a:cubicBezTo>
                    <a:pt x="3" y="19"/>
                    <a:pt x="16" y="8"/>
                    <a:pt x="31" y="6"/>
                  </a:cubicBezTo>
                  <a:cubicBezTo>
                    <a:pt x="31" y="6"/>
                    <a:pt x="32" y="6"/>
                    <a:pt x="33" y="6"/>
                  </a:cubicBezTo>
                  <a:cubicBezTo>
                    <a:pt x="41" y="6"/>
                    <a:pt x="49" y="10"/>
                    <a:pt x="56" y="14"/>
                  </a:cubicBezTo>
                  <a:cubicBezTo>
                    <a:pt x="59" y="17"/>
                    <a:pt x="62" y="19"/>
                    <a:pt x="63" y="21"/>
                  </a:cubicBezTo>
                  <a:cubicBezTo>
                    <a:pt x="64" y="21"/>
                    <a:pt x="65" y="22"/>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5" name="Freeform 1941"/>
            <p:cNvSpPr>
              <a:spLocks noEditPoints="1"/>
            </p:cNvSpPr>
            <p:nvPr/>
          </p:nvSpPr>
          <p:spPr bwMode="auto">
            <a:xfrm>
              <a:off x="5459414" y="3379788"/>
              <a:ext cx="55563" cy="38100"/>
            </a:xfrm>
            <a:custGeom>
              <a:avLst/>
              <a:gdLst>
                <a:gd name="T0" fmla="*/ 49 w 104"/>
                <a:gd name="T1" fmla="*/ 50 h 70"/>
                <a:gd name="T2" fmla="*/ 39 w 104"/>
                <a:gd name="T3" fmla="*/ 70 h 70"/>
                <a:gd name="T4" fmla="*/ 45 w 104"/>
                <a:gd name="T5" fmla="*/ 70 h 70"/>
                <a:gd name="T6" fmla="*/ 53 w 104"/>
                <a:gd name="T7" fmla="*/ 54 h 70"/>
                <a:gd name="T8" fmla="*/ 49 w 104"/>
                <a:gd name="T9" fmla="*/ 50 h 70"/>
                <a:gd name="T10" fmla="*/ 87 w 104"/>
                <a:gd name="T11" fmla="*/ 0 h 70"/>
                <a:gd name="T12" fmla="*/ 16 w 104"/>
                <a:gd name="T13" fmla="*/ 0 h 70"/>
                <a:gd name="T14" fmla="*/ 0 w 104"/>
                <a:gd name="T15" fmla="*/ 16 h 70"/>
                <a:gd name="T16" fmla="*/ 0 w 104"/>
                <a:gd name="T17" fmla="*/ 54 h 70"/>
                <a:gd name="T18" fmla="*/ 16 w 104"/>
                <a:gd name="T19" fmla="*/ 70 h 70"/>
                <a:gd name="T20" fmla="*/ 27 w 104"/>
                <a:gd name="T21" fmla="*/ 70 h 70"/>
                <a:gd name="T22" fmla="*/ 43 w 104"/>
                <a:gd name="T23" fmla="*/ 39 h 70"/>
                <a:gd name="T24" fmla="*/ 44 w 104"/>
                <a:gd name="T25" fmla="*/ 29 h 70"/>
                <a:gd name="T26" fmla="*/ 55 w 104"/>
                <a:gd name="T27" fmla="*/ 17 h 70"/>
                <a:gd name="T28" fmla="*/ 63 w 104"/>
                <a:gd name="T29" fmla="*/ 0 h 70"/>
                <a:gd name="T30" fmla="*/ 75 w 104"/>
                <a:gd name="T31" fmla="*/ 0 h 70"/>
                <a:gd name="T32" fmla="*/ 67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5 w 104"/>
                <a:gd name="T45" fmla="*/ 42 h 70"/>
                <a:gd name="T46" fmla="*/ 65 w 104"/>
                <a:gd name="T47" fmla="*/ 57 h 70"/>
                <a:gd name="T48" fmla="*/ 58 w 104"/>
                <a:gd name="T49" fmla="*/ 56 h 70"/>
                <a:gd name="T50" fmla="*/ 58 w 104"/>
                <a:gd name="T51" fmla="*/ 56 h 70"/>
                <a:gd name="T52" fmla="*/ 51 w 104"/>
                <a:gd name="T53" fmla="*/ 70 h 70"/>
                <a:gd name="T54" fmla="*/ 87 w 104"/>
                <a:gd name="T55" fmla="*/ 70 h 70"/>
                <a:gd name="T56" fmla="*/ 104 w 104"/>
                <a:gd name="T57" fmla="*/ 54 h 70"/>
                <a:gd name="T58" fmla="*/ 104 w 104"/>
                <a:gd name="T59" fmla="*/ 37 h 70"/>
                <a:gd name="T60" fmla="*/ 104 w 104"/>
                <a:gd name="T61" fmla="*/ 37 h 70"/>
                <a:gd name="T62" fmla="*/ 104 w 104"/>
                <a:gd name="T63" fmla="*/ 28 h 70"/>
                <a:gd name="T64" fmla="*/ 104 w 104"/>
                <a:gd name="T65" fmla="*/ 28 h 70"/>
                <a:gd name="T66" fmla="*/ 104 w 104"/>
                <a:gd name="T67" fmla="*/ 16 h 70"/>
                <a:gd name="T68" fmla="*/ 87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5" y="70"/>
                    <a:pt x="45" y="70"/>
                    <a:pt x="45" y="70"/>
                  </a:cubicBezTo>
                  <a:cubicBezTo>
                    <a:pt x="53" y="54"/>
                    <a:pt x="53" y="54"/>
                    <a:pt x="53" y="54"/>
                  </a:cubicBezTo>
                  <a:cubicBezTo>
                    <a:pt x="52" y="53"/>
                    <a:pt x="50" y="52"/>
                    <a:pt x="49" y="50"/>
                  </a:cubicBezTo>
                  <a:moveTo>
                    <a:pt x="87" y="0"/>
                  </a:moveTo>
                  <a:cubicBezTo>
                    <a:pt x="16" y="0"/>
                    <a:pt x="16" y="0"/>
                    <a:pt x="16" y="0"/>
                  </a:cubicBezTo>
                  <a:cubicBezTo>
                    <a:pt x="7" y="0"/>
                    <a:pt x="0" y="7"/>
                    <a:pt x="0" y="16"/>
                  </a:cubicBezTo>
                  <a:cubicBezTo>
                    <a:pt x="0" y="54"/>
                    <a:pt x="0" y="54"/>
                    <a:pt x="0" y="54"/>
                  </a:cubicBezTo>
                  <a:cubicBezTo>
                    <a:pt x="0" y="62"/>
                    <a:pt x="7" y="70"/>
                    <a:pt x="16" y="70"/>
                  </a:cubicBezTo>
                  <a:cubicBezTo>
                    <a:pt x="27" y="70"/>
                    <a:pt x="27" y="70"/>
                    <a:pt x="27" y="70"/>
                  </a:cubicBezTo>
                  <a:cubicBezTo>
                    <a:pt x="43" y="39"/>
                    <a:pt x="43" y="39"/>
                    <a:pt x="43" y="39"/>
                  </a:cubicBezTo>
                  <a:cubicBezTo>
                    <a:pt x="43" y="36"/>
                    <a:pt x="43" y="33"/>
                    <a:pt x="44" y="29"/>
                  </a:cubicBezTo>
                  <a:cubicBezTo>
                    <a:pt x="46" y="24"/>
                    <a:pt x="50" y="19"/>
                    <a:pt x="55" y="17"/>
                  </a:cubicBezTo>
                  <a:cubicBezTo>
                    <a:pt x="63" y="0"/>
                    <a:pt x="63" y="0"/>
                    <a:pt x="63" y="0"/>
                  </a:cubicBezTo>
                  <a:cubicBezTo>
                    <a:pt x="75" y="0"/>
                    <a:pt x="75" y="0"/>
                    <a:pt x="75" y="0"/>
                  </a:cubicBezTo>
                  <a:cubicBezTo>
                    <a:pt x="67" y="14"/>
                    <a:pt x="67" y="14"/>
                    <a:pt x="67" y="14"/>
                  </a:cubicBezTo>
                  <a:cubicBezTo>
                    <a:pt x="69" y="15"/>
                    <a:pt x="70" y="15"/>
                    <a:pt x="71" y="15"/>
                  </a:cubicBezTo>
                  <a:cubicBezTo>
                    <a:pt x="72" y="15"/>
                    <a:pt x="72" y="16"/>
                    <a:pt x="73" y="16"/>
                  </a:cubicBezTo>
                  <a:cubicBezTo>
                    <a:pt x="81" y="0"/>
                    <a:pt x="81" y="0"/>
                    <a:pt x="81" y="0"/>
                  </a:cubicBezTo>
                  <a:cubicBezTo>
                    <a:pt x="87" y="0"/>
                    <a:pt x="87" y="0"/>
                    <a:pt x="87" y="0"/>
                  </a:cubicBezTo>
                  <a:cubicBezTo>
                    <a:pt x="78" y="18"/>
                    <a:pt x="78" y="18"/>
                    <a:pt x="78" y="18"/>
                  </a:cubicBezTo>
                  <a:cubicBezTo>
                    <a:pt x="85" y="24"/>
                    <a:pt x="88" y="33"/>
                    <a:pt x="85" y="42"/>
                  </a:cubicBezTo>
                  <a:cubicBezTo>
                    <a:pt x="83" y="51"/>
                    <a:pt x="74" y="57"/>
                    <a:pt x="65" y="57"/>
                  </a:cubicBezTo>
                  <a:cubicBezTo>
                    <a:pt x="63" y="57"/>
                    <a:pt x="60" y="57"/>
                    <a:pt x="58" y="56"/>
                  </a:cubicBezTo>
                  <a:cubicBezTo>
                    <a:pt x="58" y="56"/>
                    <a:pt x="58" y="56"/>
                    <a:pt x="58" y="56"/>
                  </a:cubicBezTo>
                  <a:cubicBezTo>
                    <a:pt x="51" y="70"/>
                    <a:pt x="51" y="70"/>
                    <a:pt x="51" y="70"/>
                  </a:cubicBezTo>
                  <a:cubicBezTo>
                    <a:pt x="87" y="70"/>
                    <a:pt x="87" y="70"/>
                    <a:pt x="87" y="70"/>
                  </a:cubicBezTo>
                  <a:cubicBezTo>
                    <a:pt x="96" y="70"/>
                    <a:pt x="104" y="62"/>
                    <a:pt x="104" y="54"/>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6" name="Freeform 1942"/>
            <p:cNvSpPr>
              <a:spLocks noEditPoints="1"/>
            </p:cNvSpPr>
            <p:nvPr/>
          </p:nvSpPr>
          <p:spPr bwMode="auto">
            <a:xfrm>
              <a:off x="5481639" y="3387726"/>
              <a:ext cx="25400" cy="23813"/>
            </a:xfrm>
            <a:custGeom>
              <a:avLst/>
              <a:gdLst>
                <a:gd name="T0" fmla="*/ 35 w 45"/>
                <a:gd name="T1" fmla="*/ 4 h 43"/>
                <a:gd name="T2" fmla="*/ 15 w 45"/>
                <a:gd name="T3" fmla="*/ 42 h 43"/>
                <a:gd name="T4" fmla="*/ 15 w 45"/>
                <a:gd name="T5" fmla="*/ 42 h 43"/>
                <a:gd name="T6" fmla="*/ 22 w 45"/>
                <a:gd name="T7" fmla="*/ 43 h 43"/>
                <a:gd name="T8" fmla="*/ 42 w 45"/>
                <a:gd name="T9" fmla="*/ 28 h 43"/>
                <a:gd name="T10" fmla="*/ 35 w 45"/>
                <a:gd name="T11" fmla="*/ 4 h 43"/>
                <a:gd name="T12" fmla="*/ 12 w 45"/>
                <a:gd name="T13" fmla="*/ 3 h 43"/>
                <a:gd name="T14" fmla="*/ 1 w 45"/>
                <a:gd name="T15" fmla="*/ 15 h 43"/>
                <a:gd name="T16" fmla="*/ 0 w 45"/>
                <a:gd name="T17" fmla="*/ 25 h 43"/>
                <a:gd name="T18" fmla="*/ 12 w 45"/>
                <a:gd name="T19" fmla="*/ 3 h 43"/>
                <a:gd name="T20" fmla="*/ 24 w 45"/>
                <a:gd name="T21" fmla="*/ 0 h 43"/>
                <a:gd name="T22" fmla="*/ 23 w 45"/>
                <a:gd name="T23" fmla="*/ 4 h 43"/>
                <a:gd name="T24" fmla="*/ 24 w 45"/>
                <a:gd name="T25" fmla="*/ 6 h 43"/>
                <a:gd name="T26" fmla="*/ 18 w 45"/>
                <a:gd name="T27" fmla="*/ 13 h 43"/>
                <a:gd name="T28" fmla="*/ 6 w 45"/>
                <a:gd name="T29" fmla="*/ 36 h 43"/>
                <a:gd name="T30" fmla="*/ 10 w 45"/>
                <a:gd name="T31" fmla="*/ 40 h 43"/>
                <a:gd name="T32" fmla="*/ 30 w 45"/>
                <a:gd name="T33" fmla="*/ 2 h 43"/>
                <a:gd name="T34" fmla="*/ 28 w 45"/>
                <a:gd name="T35" fmla="*/ 1 h 43"/>
                <a:gd name="T36" fmla="*/ 24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5" y="42"/>
                    <a:pt x="15" y="42"/>
                    <a:pt x="15" y="42"/>
                  </a:cubicBezTo>
                  <a:cubicBezTo>
                    <a:pt x="17" y="43"/>
                    <a:pt x="20" y="43"/>
                    <a:pt x="22" y="43"/>
                  </a:cubicBezTo>
                  <a:cubicBezTo>
                    <a:pt x="31" y="43"/>
                    <a:pt x="40" y="37"/>
                    <a:pt x="42" y="28"/>
                  </a:cubicBezTo>
                  <a:cubicBezTo>
                    <a:pt x="45" y="19"/>
                    <a:pt x="42" y="10"/>
                    <a:pt x="35" y="4"/>
                  </a:cubicBezTo>
                  <a:moveTo>
                    <a:pt x="12" y="3"/>
                  </a:moveTo>
                  <a:cubicBezTo>
                    <a:pt x="7" y="5"/>
                    <a:pt x="3" y="10"/>
                    <a:pt x="1" y="15"/>
                  </a:cubicBezTo>
                  <a:cubicBezTo>
                    <a:pt x="0" y="19"/>
                    <a:pt x="0" y="22"/>
                    <a:pt x="0" y="25"/>
                  </a:cubicBezTo>
                  <a:cubicBezTo>
                    <a:pt x="12" y="3"/>
                    <a:pt x="12" y="3"/>
                    <a:pt x="12" y="3"/>
                  </a:cubicBezTo>
                  <a:moveTo>
                    <a:pt x="24" y="0"/>
                  </a:moveTo>
                  <a:cubicBezTo>
                    <a:pt x="23" y="4"/>
                    <a:pt x="23" y="4"/>
                    <a:pt x="23" y="4"/>
                  </a:cubicBezTo>
                  <a:cubicBezTo>
                    <a:pt x="23" y="5"/>
                    <a:pt x="24" y="5"/>
                    <a:pt x="24" y="6"/>
                  </a:cubicBezTo>
                  <a:cubicBezTo>
                    <a:pt x="25" y="9"/>
                    <a:pt x="22" y="12"/>
                    <a:pt x="18" y="13"/>
                  </a:cubicBezTo>
                  <a:cubicBezTo>
                    <a:pt x="6" y="36"/>
                    <a:pt x="6" y="36"/>
                    <a:pt x="6" y="36"/>
                  </a:cubicBezTo>
                  <a:cubicBezTo>
                    <a:pt x="7" y="38"/>
                    <a:pt x="9" y="39"/>
                    <a:pt x="10" y="40"/>
                  </a:cubicBezTo>
                  <a:cubicBezTo>
                    <a:pt x="30" y="2"/>
                    <a:pt x="30" y="2"/>
                    <a:pt x="30" y="2"/>
                  </a:cubicBezTo>
                  <a:cubicBezTo>
                    <a:pt x="29" y="2"/>
                    <a:pt x="29" y="1"/>
                    <a:pt x="28" y="1"/>
                  </a:cubicBezTo>
                  <a:cubicBezTo>
                    <a:pt x="27" y="1"/>
                    <a:pt x="26" y="1"/>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7" name="Freeform 1943"/>
            <p:cNvSpPr/>
            <p:nvPr/>
          </p:nvSpPr>
          <p:spPr bwMode="auto">
            <a:xfrm>
              <a:off x="5491164" y="3389313"/>
              <a:ext cx="4763" cy="4763"/>
            </a:xfrm>
            <a:custGeom>
              <a:avLst/>
              <a:gdLst>
                <a:gd name="T0" fmla="*/ 5 w 7"/>
                <a:gd name="T1" fmla="*/ 0 h 9"/>
                <a:gd name="T2" fmla="*/ 0 w 7"/>
                <a:gd name="T3" fmla="*/ 9 h 9"/>
                <a:gd name="T4" fmla="*/ 6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2"/>
                  </a:cubicBezTo>
                  <a:cubicBezTo>
                    <a:pt x="6" y="1"/>
                    <a:pt x="5"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8" name="Rectangle 1944"/>
            <p:cNvSpPr>
              <a:spLocks noChangeArrowheads="1"/>
            </p:cNvSpPr>
            <p:nvPr/>
          </p:nvSpPr>
          <p:spPr bwMode="auto">
            <a:xfrm>
              <a:off x="5514976" y="339566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19" name="Rectangle 1945"/>
            <p:cNvSpPr>
              <a:spLocks noChangeArrowheads="1"/>
            </p:cNvSpPr>
            <p:nvPr/>
          </p:nvSpPr>
          <p:spPr bwMode="auto">
            <a:xfrm>
              <a:off x="5514976" y="339566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20" name="Freeform 1946"/>
            <p:cNvSpPr>
              <a:spLocks noEditPoints="1"/>
            </p:cNvSpPr>
            <p:nvPr/>
          </p:nvSpPr>
          <p:spPr bwMode="auto">
            <a:xfrm>
              <a:off x="5473701" y="337978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9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9"/>
                  </a:lnTo>
                  <a:lnTo>
                    <a:pt x="13" y="6"/>
                  </a:lnTo>
                  <a:lnTo>
                    <a:pt x="14" y="5"/>
                  </a:lnTo>
                  <a:lnTo>
                    <a:pt x="16" y="0"/>
                  </a:lnTo>
                  <a:close/>
                  <a:moveTo>
                    <a:pt x="20" y="0"/>
                  </a:moveTo>
                  <a:lnTo>
                    <a:pt x="18" y="0"/>
                  </a:lnTo>
                  <a:lnTo>
                    <a:pt x="16" y="6"/>
                  </a:lnTo>
                  <a:lnTo>
                    <a:pt x="9" y="19"/>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1" name="Freeform 1947"/>
            <p:cNvSpPr>
              <a:spLocks noEditPoints="1"/>
            </p:cNvSpPr>
            <p:nvPr/>
          </p:nvSpPr>
          <p:spPr bwMode="auto">
            <a:xfrm>
              <a:off x="5473701" y="337978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9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9"/>
                  </a:lnTo>
                  <a:lnTo>
                    <a:pt x="13" y="6"/>
                  </a:lnTo>
                  <a:lnTo>
                    <a:pt x="14" y="5"/>
                  </a:lnTo>
                  <a:lnTo>
                    <a:pt x="16" y="0"/>
                  </a:lnTo>
                  <a:moveTo>
                    <a:pt x="20" y="0"/>
                  </a:moveTo>
                  <a:lnTo>
                    <a:pt x="18" y="0"/>
                  </a:lnTo>
                  <a:lnTo>
                    <a:pt x="16" y="6"/>
                  </a:lnTo>
                  <a:lnTo>
                    <a:pt x="9" y="19"/>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2" name="Freeform 1948"/>
            <p:cNvSpPr/>
            <p:nvPr/>
          </p:nvSpPr>
          <p:spPr bwMode="auto">
            <a:xfrm>
              <a:off x="5459414" y="3379788"/>
              <a:ext cx="55563" cy="38100"/>
            </a:xfrm>
            <a:custGeom>
              <a:avLst/>
              <a:gdLst>
                <a:gd name="T0" fmla="*/ 17 w 106"/>
                <a:gd name="T1" fmla="*/ 72 h 72"/>
                <a:gd name="T2" fmla="*/ 0 w 106"/>
                <a:gd name="T3" fmla="*/ 55 h 72"/>
                <a:gd name="T4" fmla="*/ 0 w 106"/>
                <a:gd name="T5" fmla="*/ 17 h 72"/>
                <a:gd name="T6" fmla="*/ 17 w 106"/>
                <a:gd name="T7" fmla="*/ 0 h 72"/>
                <a:gd name="T8" fmla="*/ 17 w 106"/>
                <a:gd name="T9" fmla="*/ 1 h 72"/>
                <a:gd name="T10" fmla="*/ 17 w 106"/>
                <a:gd name="T11" fmla="*/ 2 h 72"/>
                <a:gd name="T12" fmla="*/ 2 w 106"/>
                <a:gd name="T13" fmla="*/ 17 h 72"/>
                <a:gd name="T14" fmla="*/ 2 w 106"/>
                <a:gd name="T15" fmla="*/ 55 h 72"/>
                <a:gd name="T16" fmla="*/ 17 w 106"/>
                <a:gd name="T17" fmla="*/ 69 h 72"/>
                <a:gd name="T18" fmla="*/ 88 w 106"/>
                <a:gd name="T19" fmla="*/ 69 h 72"/>
                <a:gd name="T20" fmla="*/ 103 w 106"/>
                <a:gd name="T21" fmla="*/ 55 h 72"/>
                <a:gd name="T22" fmla="*/ 103 w 106"/>
                <a:gd name="T23" fmla="*/ 17 h 72"/>
                <a:gd name="T24" fmla="*/ 88 w 106"/>
                <a:gd name="T25" fmla="*/ 2 h 72"/>
                <a:gd name="T26" fmla="*/ 17 w 106"/>
                <a:gd name="T27" fmla="*/ 2 h 72"/>
                <a:gd name="T28" fmla="*/ 17 w 106"/>
                <a:gd name="T29" fmla="*/ 1 h 72"/>
                <a:gd name="T30" fmla="*/ 17 w 106"/>
                <a:gd name="T31" fmla="*/ 0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7"/>
                    <a:pt x="0" y="17"/>
                    <a:pt x="0" y="17"/>
                  </a:cubicBezTo>
                  <a:cubicBezTo>
                    <a:pt x="0" y="8"/>
                    <a:pt x="8" y="0"/>
                    <a:pt x="17" y="0"/>
                  </a:cubicBezTo>
                  <a:cubicBezTo>
                    <a:pt x="17" y="1"/>
                    <a:pt x="17" y="1"/>
                    <a:pt x="17" y="1"/>
                  </a:cubicBezTo>
                  <a:cubicBezTo>
                    <a:pt x="17" y="2"/>
                    <a:pt x="17" y="2"/>
                    <a:pt x="17" y="2"/>
                  </a:cubicBezTo>
                  <a:cubicBezTo>
                    <a:pt x="9" y="3"/>
                    <a:pt x="2" y="9"/>
                    <a:pt x="2" y="17"/>
                  </a:cubicBezTo>
                  <a:cubicBezTo>
                    <a:pt x="2" y="55"/>
                    <a:pt x="2" y="55"/>
                    <a:pt x="2" y="55"/>
                  </a:cubicBezTo>
                  <a:cubicBezTo>
                    <a:pt x="2" y="63"/>
                    <a:pt x="9" y="69"/>
                    <a:pt x="17" y="69"/>
                  </a:cubicBezTo>
                  <a:cubicBezTo>
                    <a:pt x="88" y="69"/>
                    <a:pt x="88" y="69"/>
                    <a:pt x="88" y="69"/>
                  </a:cubicBezTo>
                  <a:cubicBezTo>
                    <a:pt x="97" y="69"/>
                    <a:pt x="103" y="63"/>
                    <a:pt x="103" y="55"/>
                  </a:cubicBezTo>
                  <a:cubicBezTo>
                    <a:pt x="103" y="17"/>
                    <a:pt x="103" y="17"/>
                    <a:pt x="103" y="17"/>
                  </a:cubicBezTo>
                  <a:cubicBezTo>
                    <a:pt x="103" y="9"/>
                    <a:pt x="97" y="3"/>
                    <a:pt x="88" y="2"/>
                  </a:cubicBezTo>
                  <a:cubicBezTo>
                    <a:pt x="17" y="2"/>
                    <a:pt x="17" y="2"/>
                    <a:pt x="17" y="2"/>
                  </a:cubicBezTo>
                  <a:cubicBezTo>
                    <a:pt x="17" y="1"/>
                    <a:pt x="17" y="1"/>
                    <a:pt x="17" y="1"/>
                  </a:cubicBezTo>
                  <a:cubicBezTo>
                    <a:pt x="17" y="0"/>
                    <a:pt x="17" y="0"/>
                    <a:pt x="17" y="0"/>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3" name="Freeform 1949"/>
            <p:cNvSpPr>
              <a:spLocks noEditPoints="1"/>
            </p:cNvSpPr>
            <p:nvPr/>
          </p:nvSpPr>
          <p:spPr bwMode="auto">
            <a:xfrm>
              <a:off x="5368926" y="3379788"/>
              <a:ext cx="55563" cy="38100"/>
            </a:xfrm>
            <a:custGeom>
              <a:avLst/>
              <a:gdLst>
                <a:gd name="T0" fmla="*/ 46 w 104"/>
                <a:gd name="T1" fmla="*/ 57 h 70"/>
                <a:gd name="T2" fmla="*/ 39 w 104"/>
                <a:gd name="T3" fmla="*/ 70 h 70"/>
                <a:gd name="T4" fmla="*/ 45 w 104"/>
                <a:gd name="T5" fmla="*/ 70 h 70"/>
                <a:gd name="T6" fmla="*/ 52 w 104"/>
                <a:gd name="T7" fmla="*/ 57 h 70"/>
                <a:gd name="T8" fmla="*/ 50 w 104"/>
                <a:gd name="T9" fmla="*/ 57 h 70"/>
                <a:gd name="T10" fmla="*/ 46 w 104"/>
                <a:gd name="T11" fmla="*/ 57 h 70"/>
                <a:gd name="T12" fmla="*/ 87 w 104"/>
                <a:gd name="T13" fmla="*/ 0 h 70"/>
                <a:gd name="T14" fmla="*/ 16 w 104"/>
                <a:gd name="T15" fmla="*/ 0 h 70"/>
                <a:gd name="T16" fmla="*/ 0 w 104"/>
                <a:gd name="T17" fmla="*/ 16 h 70"/>
                <a:gd name="T18" fmla="*/ 0 w 104"/>
                <a:gd name="T19" fmla="*/ 54 h 70"/>
                <a:gd name="T20" fmla="*/ 16 w 104"/>
                <a:gd name="T21" fmla="*/ 70 h 70"/>
                <a:gd name="T22" fmla="*/ 27 w 104"/>
                <a:gd name="T23" fmla="*/ 70 h 70"/>
                <a:gd name="T24" fmla="*/ 36 w 104"/>
                <a:gd name="T25" fmla="*/ 53 h 70"/>
                <a:gd name="T26" fmla="*/ 29 w 104"/>
                <a:gd name="T27" fmla="*/ 42 h 70"/>
                <a:gd name="T28" fmla="*/ 43 w 104"/>
                <a:gd name="T29" fmla="*/ 15 h 70"/>
                <a:gd name="T30" fmla="*/ 50 w 104"/>
                <a:gd name="T31" fmla="*/ 14 h 70"/>
                <a:gd name="T32" fmla="*/ 56 w 104"/>
                <a:gd name="T33" fmla="*/ 15 h 70"/>
                <a:gd name="T34" fmla="*/ 63 w 104"/>
                <a:gd name="T35" fmla="*/ 0 h 70"/>
                <a:gd name="T36" fmla="*/ 75 w 104"/>
                <a:gd name="T37" fmla="*/ 0 h 70"/>
                <a:gd name="T38" fmla="*/ 65 w 104"/>
                <a:gd name="T39" fmla="*/ 20 h 70"/>
                <a:gd name="T40" fmla="*/ 69 w 104"/>
                <a:gd name="T41" fmla="*/ 25 h 70"/>
                <a:gd name="T42" fmla="*/ 81 w 104"/>
                <a:gd name="T43" fmla="*/ 0 h 70"/>
                <a:gd name="T44" fmla="*/ 87 w 104"/>
                <a:gd name="T45" fmla="*/ 0 h 70"/>
                <a:gd name="T46" fmla="*/ 71 w 104"/>
                <a:gd name="T47" fmla="*/ 31 h 70"/>
                <a:gd name="T48" fmla="*/ 59 w 104"/>
                <a:gd name="T49" fmla="*/ 55 h 70"/>
                <a:gd name="T50" fmla="*/ 51 w 104"/>
                <a:gd name="T51" fmla="*/ 70 h 70"/>
                <a:gd name="T52" fmla="*/ 87 w 104"/>
                <a:gd name="T53" fmla="*/ 70 h 70"/>
                <a:gd name="T54" fmla="*/ 104 w 104"/>
                <a:gd name="T55" fmla="*/ 54 h 70"/>
                <a:gd name="T56" fmla="*/ 104 w 104"/>
                <a:gd name="T57" fmla="*/ 37 h 70"/>
                <a:gd name="T58" fmla="*/ 104 w 104"/>
                <a:gd name="T59" fmla="*/ 37 h 70"/>
                <a:gd name="T60" fmla="*/ 104 w 104"/>
                <a:gd name="T61" fmla="*/ 29 h 70"/>
                <a:gd name="T62" fmla="*/ 104 w 104"/>
                <a:gd name="T63" fmla="*/ 29 h 70"/>
                <a:gd name="T64" fmla="*/ 104 w 104"/>
                <a:gd name="T65" fmla="*/ 16 h 70"/>
                <a:gd name="T66" fmla="*/ 87 w 104"/>
                <a:gd name="T6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70">
                  <a:moveTo>
                    <a:pt x="46" y="57"/>
                  </a:moveTo>
                  <a:cubicBezTo>
                    <a:pt x="39" y="70"/>
                    <a:pt x="39" y="70"/>
                    <a:pt x="39" y="70"/>
                  </a:cubicBezTo>
                  <a:cubicBezTo>
                    <a:pt x="45" y="70"/>
                    <a:pt x="45" y="70"/>
                    <a:pt x="45" y="70"/>
                  </a:cubicBezTo>
                  <a:cubicBezTo>
                    <a:pt x="52" y="57"/>
                    <a:pt x="52" y="57"/>
                    <a:pt x="52" y="57"/>
                  </a:cubicBezTo>
                  <a:cubicBezTo>
                    <a:pt x="51" y="57"/>
                    <a:pt x="51" y="57"/>
                    <a:pt x="50" y="57"/>
                  </a:cubicBezTo>
                  <a:cubicBezTo>
                    <a:pt x="48" y="57"/>
                    <a:pt x="47" y="57"/>
                    <a:pt x="46" y="57"/>
                  </a:cubicBezTo>
                  <a:moveTo>
                    <a:pt x="87" y="0"/>
                  </a:moveTo>
                  <a:cubicBezTo>
                    <a:pt x="16" y="0"/>
                    <a:pt x="16" y="0"/>
                    <a:pt x="16" y="0"/>
                  </a:cubicBezTo>
                  <a:cubicBezTo>
                    <a:pt x="7" y="0"/>
                    <a:pt x="0" y="7"/>
                    <a:pt x="0" y="16"/>
                  </a:cubicBezTo>
                  <a:cubicBezTo>
                    <a:pt x="0" y="54"/>
                    <a:pt x="0" y="54"/>
                    <a:pt x="0" y="54"/>
                  </a:cubicBezTo>
                  <a:cubicBezTo>
                    <a:pt x="0" y="62"/>
                    <a:pt x="7" y="70"/>
                    <a:pt x="16" y="70"/>
                  </a:cubicBezTo>
                  <a:cubicBezTo>
                    <a:pt x="27" y="70"/>
                    <a:pt x="27" y="70"/>
                    <a:pt x="27" y="70"/>
                  </a:cubicBezTo>
                  <a:cubicBezTo>
                    <a:pt x="36" y="53"/>
                    <a:pt x="36" y="53"/>
                    <a:pt x="36" y="53"/>
                  </a:cubicBezTo>
                  <a:cubicBezTo>
                    <a:pt x="33" y="50"/>
                    <a:pt x="30" y="46"/>
                    <a:pt x="29" y="42"/>
                  </a:cubicBezTo>
                  <a:cubicBezTo>
                    <a:pt x="25" y="31"/>
                    <a:pt x="32" y="19"/>
                    <a:pt x="43" y="15"/>
                  </a:cubicBezTo>
                  <a:cubicBezTo>
                    <a:pt x="46" y="15"/>
                    <a:pt x="48" y="14"/>
                    <a:pt x="50" y="14"/>
                  </a:cubicBezTo>
                  <a:cubicBezTo>
                    <a:pt x="52" y="14"/>
                    <a:pt x="54" y="14"/>
                    <a:pt x="56" y="15"/>
                  </a:cubicBezTo>
                  <a:cubicBezTo>
                    <a:pt x="63" y="0"/>
                    <a:pt x="63" y="0"/>
                    <a:pt x="63" y="0"/>
                  </a:cubicBezTo>
                  <a:cubicBezTo>
                    <a:pt x="75" y="0"/>
                    <a:pt x="75" y="0"/>
                    <a:pt x="75" y="0"/>
                  </a:cubicBezTo>
                  <a:cubicBezTo>
                    <a:pt x="65" y="20"/>
                    <a:pt x="65" y="20"/>
                    <a:pt x="65" y="20"/>
                  </a:cubicBezTo>
                  <a:cubicBezTo>
                    <a:pt x="66" y="21"/>
                    <a:pt x="68" y="23"/>
                    <a:pt x="69" y="25"/>
                  </a:cubicBezTo>
                  <a:cubicBezTo>
                    <a:pt x="81" y="0"/>
                    <a:pt x="81" y="0"/>
                    <a:pt x="81" y="0"/>
                  </a:cubicBezTo>
                  <a:cubicBezTo>
                    <a:pt x="87" y="0"/>
                    <a:pt x="87" y="0"/>
                    <a:pt x="87" y="0"/>
                  </a:cubicBezTo>
                  <a:cubicBezTo>
                    <a:pt x="71" y="31"/>
                    <a:pt x="71" y="31"/>
                    <a:pt x="71" y="31"/>
                  </a:cubicBezTo>
                  <a:cubicBezTo>
                    <a:pt x="73" y="41"/>
                    <a:pt x="68" y="51"/>
                    <a:pt x="59" y="55"/>
                  </a:cubicBezTo>
                  <a:cubicBezTo>
                    <a:pt x="51" y="70"/>
                    <a:pt x="51" y="70"/>
                    <a:pt x="51" y="70"/>
                  </a:cubicBezTo>
                  <a:cubicBezTo>
                    <a:pt x="87" y="70"/>
                    <a:pt x="87" y="70"/>
                    <a:pt x="87" y="70"/>
                  </a:cubicBezTo>
                  <a:cubicBezTo>
                    <a:pt x="96" y="70"/>
                    <a:pt x="104" y="62"/>
                    <a:pt x="104" y="54"/>
                  </a:cubicBezTo>
                  <a:cubicBezTo>
                    <a:pt x="104" y="37"/>
                    <a:pt x="104" y="37"/>
                    <a:pt x="104" y="37"/>
                  </a:cubicBezTo>
                  <a:cubicBezTo>
                    <a:pt x="104" y="37"/>
                    <a:pt x="104" y="37"/>
                    <a:pt x="104" y="37"/>
                  </a:cubicBezTo>
                  <a:cubicBezTo>
                    <a:pt x="104" y="29"/>
                    <a:pt x="104" y="29"/>
                    <a:pt x="104" y="29"/>
                  </a:cubicBezTo>
                  <a:cubicBezTo>
                    <a:pt x="104" y="29"/>
                    <a:pt x="104" y="29"/>
                    <a:pt x="104" y="29"/>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4" name="Freeform 1950"/>
            <p:cNvSpPr>
              <a:spLocks noEditPoints="1"/>
            </p:cNvSpPr>
            <p:nvPr/>
          </p:nvSpPr>
          <p:spPr bwMode="auto">
            <a:xfrm>
              <a:off x="5383214" y="3387726"/>
              <a:ext cx="25400" cy="23813"/>
            </a:xfrm>
            <a:custGeom>
              <a:avLst/>
              <a:gdLst>
                <a:gd name="T0" fmla="*/ 46 w 48"/>
                <a:gd name="T1" fmla="*/ 17 h 43"/>
                <a:gd name="T2" fmla="*/ 34 w 48"/>
                <a:gd name="T3" fmla="*/ 41 h 43"/>
                <a:gd name="T4" fmla="*/ 46 w 48"/>
                <a:gd name="T5" fmla="*/ 17 h 43"/>
                <a:gd name="T6" fmla="*/ 40 w 48"/>
                <a:gd name="T7" fmla="*/ 6 h 43"/>
                <a:gd name="T8" fmla="*/ 21 w 48"/>
                <a:gd name="T9" fmla="*/ 43 h 43"/>
                <a:gd name="T10" fmla="*/ 25 w 48"/>
                <a:gd name="T11" fmla="*/ 43 h 43"/>
                <a:gd name="T12" fmla="*/ 27 w 48"/>
                <a:gd name="T13" fmla="*/ 43 h 43"/>
                <a:gd name="T14" fmla="*/ 44 w 48"/>
                <a:gd name="T15" fmla="*/ 11 h 43"/>
                <a:gd name="T16" fmla="*/ 40 w 48"/>
                <a:gd name="T17" fmla="*/ 6 h 43"/>
                <a:gd name="T18" fmla="*/ 25 w 48"/>
                <a:gd name="T19" fmla="*/ 0 h 43"/>
                <a:gd name="T20" fmla="*/ 18 w 48"/>
                <a:gd name="T21" fmla="*/ 1 h 43"/>
                <a:gd name="T22" fmla="*/ 4 w 48"/>
                <a:gd name="T23" fmla="*/ 28 h 43"/>
                <a:gd name="T24" fmla="*/ 11 w 48"/>
                <a:gd name="T25" fmla="*/ 39 h 43"/>
                <a:gd name="T26" fmla="*/ 25 w 48"/>
                <a:gd name="T27" fmla="*/ 12 h 43"/>
                <a:gd name="T28" fmla="*/ 22 w 48"/>
                <a:gd name="T29" fmla="*/ 6 h 43"/>
                <a:gd name="T30" fmla="*/ 28 w 48"/>
                <a:gd name="T31" fmla="*/ 3 h 43"/>
                <a:gd name="T32" fmla="*/ 30 w 48"/>
                <a:gd name="T33" fmla="*/ 3 h 43"/>
                <a:gd name="T34" fmla="*/ 31 w 48"/>
                <a:gd name="T35" fmla="*/ 1 h 43"/>
                <a:gd name="T36" fmla="*/ 25 w 48"/>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3">
                  <a:moveTo>
                    <a:pt x="46" y="17"/>
                  </a:moveTo>
                  <a:cubicBezTo>
                    <a:pt x="34" y="41"/>
                    <a:pt x="34" y="41"/>
                    <a:pt x="34" y="41"/>
                  </a:cubicBezTo>
                  <a:cubicBezTo>
                    <a:pt x="43" y="37"/>
                    <a:pt x="48" y="27"/>
                    <a:pt x="46" y="17"/>
                  </a:cubicBezTo>
                  <a:moveTo>
                    <a:pt x="40" y="6"/>
                  </a:moveTo>
                  <a:cubicBezTo>
                    <a:pt x="21" y="43"/>
                    <a:pt x="21" y="43"/>
                    <a:pt x="21" y="43"/>
                  </a:cubicBezTo>
                  <a:cubicBezTo>
                    <a:pt x="22" y="43"/>
                    <a:pt x="23" y="43"/>
                    <a:pt x="25" y="43"/>
                  </a:cubicBezTo>
                  <a:cubicBezTo>
                    <a:pt x="26" y="43"/>
                    <a:pt x="26" y="43"/>
                    <a:pt x="27" y="43"/>
                  </a:cubicBezTo>
                  <a:cubicBezTo>
                    <a:pt x="44" y="11"/>
                    <a:pt x="44" y="11"/>
                    <a:pt x="44" y="11"/>
                  </a:cubicBezTo>
                  <a:cubicBezTo>
                    <a:pt x="43" y="9"/>
                    <a:pt x="41" y="7"/>
                    <a:pt x="40" y="6"/>
                  </a:cubicBezTo>
                  <a:moveTo>
                    <a:pt x="25" y="0"/>
                  </a:moveTo>
                  <a:cubicBezTo>
                    <a:pt x="23" y="0"/>
                    <a:pt x="21" y="1"/>
                    <a:pt x="18" y="1"/>
                  </a:cubicBezTo>
                  <a:cubicBezTo>
                    <a:pt x="7" y="5"/>
                    <a:pt x="0" y="17"/>
                    <a:pt x="4" y="28"/>
                  </a:cubicBezTo>
                  <a:cubicBezTo>
                    <a:pt x="5" y="32"/>
                    <a:pt x="8" y="36"/>
                    <a:pt x="11" y="39"/>
                  </a:cubicBezTo>
                  <a:cubicBezTo>
                    <a:pt x="25" y="12"/>
                    <a:pt x="25" y="12"/>
                    <a:pt x="25" y="12"/>
                  </a:cubicBezTo>
                  <a:cubicBezTo>
                    <a:pt x="23" y="10"/>
                    <a:pt x="22" y="8"/>
                    <a:pt x="22" y="6"/>
                  </a:cubicBezTo>
                  <a:cubicBezTo>
                    <a:pt x="23" y="4"/>
                    <a:pt x="25" y="3"/>
                    <a:pt x="28" y="3"/>
                  </a:cubicBezTo>
                  <a:cubicBezTo>
                    <a:pt x="29" y="3"/>
                    <a:pt x="29" y="3"/>
                    <a:pt x="30" y="3"/>
                  </a:cubicBezTo>
                  <a:cubicBezTo>
                    <a:pt x="31" y="1"/>
                    <a:pt x="31" y="1"/>
                    <a:pt x="31" y="1"/>
                  </a:cubicBezTo>
                  <a:cubicBezTo>
                    <a:pt x="29" y="0"/>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5" name="Freeform 1951"/>
            <p:cNvSpPr/>
            <p:nvPr/>
          </p:nvSpPr>
          <p:spPr bwMode="auto">
            <a:xfrm>
              <a:off x="5394326" y="3389313"/>
              <a:ext cx="4763" cy="4763"/>
            </a:xfrm>
            <a:custGeom>
              <a:avLst/>
              <a:gdLst>
                <a:gd name="T0" fmla="*/ 6 w 8"/>
                <a:gd name="T1" fmla="*/ 0 h 9"/>
                <a:gd name="T2" fmla="*/ 0 w 8"/>
                <a:gd name="T3" fmla="*/ 3 h 9"/>
                <a:gd name="T4" fmla="*/ 3 w 8"/>
                <a:gd name="T5" fmla="*/ 9 h 9"/>
                <a:gd name="T6" fmla="*/ 8 w 8"/>
                <a:gd name="T7" fmla="*/ 0 h 9"/>
                <a:gd name="T8" fmla="*/ 6 w 8"/>
                <a:gd name="T9" fmla="*/ 0 h 9"/>
              </a:gdLst>
              <a:ahLst/>
              <a:cxnLst>
                <a:cxn ang="0">
                  <a:pos x="T0" y="T1"/>
                </a:cxn>
                <a:cxn ang="0">
                  <a:pos x="T2" y="T3"/>
                </a:cxn>
                <a:cxn ang="0">
                  <a:pos x="T4" y="T5"/>
                </a:cxn>
                <a:cxn ang="0">
                  <a:pos x="T6" y="T7"/>
                </a:cxn>
                <a:cxn ang="0">
                  <a:pos x="T8" y="T9"/>
                </a:cxn>
              </a:cxnLst>
              <a:rect l="0" t="0" r="r" b="b"/>
              <a:pathLst>
                <a:path w="8" h="9">
                  <a:moveTo>
                    <a:pt x="6" y="0"/>
                  </a:moveTo>
                  <a:cubicBezTo>
                    <a:pt x="3" y="0"/>
                    <a:pt x="1" y="1"/>
                    <a:pt x="0" y="3"/>
                  </a:cubicBezTo>
                  <a:cubicBezTo>
                    <a:pt x="0" y="5"/>
                    <a:pt x="1" y="7"/>
                    <a:pt x="3" y="9"/>
                  </a:cubicBezTo>
                  <a:cubicBezTo>
                    <a:pt x="8" y="0"/>
                    <a:pt x="8" y="0"/>
                    <a:pt x="8"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6" name="Freeform 1952"/>
            <p:cNvSpPr>
              <a:spLocks noEditPoints="1"/>
            </p:cNvSpPr>
            <p:nvPr/>
          </p:nvSpPr>
          <p:spPr bwMode="auto">
            <a:xfrm>
              <a:off x="5383214" y="3379788"/>
              <a:ext cx="31750" cy="38100"/>
            </a:xfrm>
            <a:custGeom>
              <a:avLst/>
              <a:gdLst>
                <a:gd name="T0" fmla="*/ 16 w 20"/>
                <a:gd name="T1" fmla="*/ 0 h 24"/>
                <a:gd name="T2" fmla="*/ 12 w 20"/>
                <a:gd name="T3" fmla="*/ 0 h 24"/>
                <a:gd name="T4" fmla="*/ 10 w 20"/>
                <a:gd name="T5" fmla="*/ 5 h 24"/>
                <a:gd name="T6" fmla="*/ 10 w 20"/>
                <a:gd name="T7" fmla="*/ 6 h 24"/>
                <a:gd name="T8" fmla="*/ 8 w 20"/>
                <a:gd name="T9" fmla="*/ 9 h 24"/>
                <a:gd name="T10" fmla="*/ 3 w 20"/>
                <a:gd name="T11" fmla="*/ 18 h 24"/>
                <a:gd name="T12" fmla="*/ 0 w 20"/>
                <a:gd name="T13" fmla="*/ 24 h 24"/>
                <a:gd name="T14" fmla="*/ 4 w 20"/>
                <a:gd name="T15" fmla="*/ 24 h 24"/>
                <a:gd name="T16" fmla="*/ 7 w 20"/>
                <a:gd name="T17" fmla="*/ 20 h 24"/>
                <a:gd name="T18" fmla="*/ 13 w 20"/>
                <a:gd name="T19" fmla="*/ 7 h 24"/>
                <a:gd name="T20" fmla="*/ 16 w 20"/>
                <a:gd name="T21" fmla="*/ 0 h 24"/>
                <a:gd name="T22" fmla="*/ 20 w 20"/>
                <a:gd name="T23" fmla="*/ 0 h 24"/>
                <a:gd name="T24" fmla="*/ 18 w 20"/>
                <a:gd name="T25" fmla="*/ 0 h 24"/>
                <a:gd name="T26" fmla="*/ 14 w 20"/>
                <a:gd name="T27" fmla="*/ 9 h 24"/>
                <a:gd name="T28" fmla="*/ 9 w 20"/>
                <a:gd name="T29" fmla="*/ 20 h 24"/>
                <a:gd name="T30" fmla="*/ 6 w 20"/>
                <a:gd name="T31" fmla="*/ 24 h 24"/>
                <a:gd name="T32" fmla="*/ 8 w 20"/>
                <a:gd name="T33" fmla="*/ 24 h 24"/>
                <a:gd name="T34" fmla="*/ 11 w 20"/>
                <a:gd name="T35" fmla="*/ 19 h 24"/>
                <a:gd name="T36" fmla="*/ 15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10" y="5"/>
                  </a:lnTo>
                  <a:lnTo>
                    <a:pt x="10" y="6"/>
                  </a:lnTo>
                  <a:lnTo>
                    <a:pt x="8" y="9"/>
                  </a:lnTo>
                  <a:lnTo>
                    <a:pt x="3" y="18"/>
                  </a:lnTo>
                  <a:lnTo>
                    <a:pt x="0" y="24"/>
                  </a:lnTo>
                  <a:lnTo>
                    <a:pt x="4" y="24"/>
                  </a:lnTo>
                  <a:lnTo>
                    <a:pt x="7" y="20"/>
                  </a:lnTo>
                  <a:lnTo>
                    <a:pt x="13" y="7"/>
                  </a:lnTo>
                  <a:lnTo>
                    <a:pt x="16" y="0"/>
                  </a:lnTo>
                  <a:close/>
                  <a:moveTo>
                    <a:pt x="20" y="0"/>
                  </a:moveTo>
                  <a:lnTo>
                    <a:pt x="18" y="0"/>
                  </a:lnTo>
                  <a:lnTo>
                    <a:pt x="14" y="9"/>
                  </a:lnTo>
                  <a:lnTo>
                    <a:pt x="9" y="20"/>
                  </a:lnTo>
                  <a:lnTo>
                    <a:pt x="6" y="24"/>
                  </a:lnTo>
                  <a:lnTo>
                    <a:pt x="8" y="24"/>
                  </a:lnTo>
                  <a:lnTo>
                    <a:pt x="11" y="19"/>
                  </a:lnTo>
                  <a:lnTo>
                    <a:pt x="15"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7" name="Freeform 1953"/>
            <p:cNvSpPr>
              <a:spLocks noEditPoints="1"/>
            </p:cNvSpPr>
            <p:nvPr/>
          </p:nvSpPr>
          <p:spPr bwMode="auto">
            <a:xfrm>
              <a:off x="5383214" y="3379788"/>
              <a:ext cx="31750" cy="38100"/>
            </a:xfrm>
            <a:custGeom>
              <a:avLst/>
              <a:gdLst>
                <a:gd name="T0" fmla="*/ 16 w 20"/>
                <a:gd name="T1" fmla="*/ 0 h 24"/>
                <a:gd name="T2" fmla="*/ 12 w 20"/>
                <a:gd name="T3" fmla="*/ 0 h 24"/>
                <a:gd name="T4" fmla="*/ 10 w 20"/>
                <a:gd name="T5" fmla="*/ 5 h 24"/>
                <a:gd name="T6" fmla="*/ 10 w 20"/>
                <a:gd name="T7" fmla="*/ 6 h 24"/>
                <a:gd name="T8" fmla="*/ 8 w 20"/>
                <a:gd name="T9" fmla="*/ 9 h 24"/>
                <a:gd name="T10" fmla="*/ 3 w 20"/>
                <a:gd name="T11" fmla="*/ 18 h 24"/>
                <a:gd name="T12" fmla="*/ 0 w 20"/>
                <a:gd name="T13" fmla="*/ 24 h 24"/>
                <a:gd name="T14" fmla="*/ 4 w 20"/>
                <a:gd name="T15" fmla="*/ 24 h 24"/>
                <a:gd name="T16" fmla="*/ 7 w 20"/>
                <a:gd name="T17" fmla="*/ 20 h 24"/>
                <a:gd name="T18" fmla="*/ 13 w 20"/>
                <a:gd name="T19" fmla="*/ 7 h 24"/>
                <a:gd name="T20" fmla="*/ 16 w 20"/>
                <a:gd name="T21" fmla="*/ 0 h 24"/>
                <a:gd name="T22" fmla="*/ 20 w 20"/>
                <a:gd name="T23" fmla="*/ 0 h 24"/>
                <a:gd name="T24" fmla="*/ 18 w 20"/>
                <a:gd name="T25" fmla="*/ 0 h 24"/>
                <a:gd name="T26" fmla="*/ 14 w 20"/>
                <a:gd name="T27" fmla="*/ 9 h 24"/>
                <a:gd name="T28" fmla="*/ 9 w 20"/>
                <a:gd name="T29" fmla="*/ 20 h 24"/>
                <a:gd name="T30" fmla="*/ 6 w 20"/>
                <a:gd name="T31" fmla="*/ 24 h 24"/>
                <a:gd name="T32" fmla="*/ 8 w 20"/>
                <a:gd name="T33" fmla="*/ 24 h 24"/>
                <a:gd name="T34" fmla="*/ 11 w 20"/>
                <a:gd name="T35" fmla="*/ 19 h 24"/>
                <a:gd name="T36" fmla="*/ 15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10" y="5"/>
                  </a:lnTo>
                  <a:lnTo>
                    <a:pt x="10" y="6"/>
                  </a:lnTo>
                  <a:lnTo>
                    <a:pt x="8" y="9"/>
                  </a:lnTo>
                  <a:lnTo>
                    <a:pt x="3" y="18"/>
                  </a:lnTo>
                  <a:lnTo>
                    <a:pt x="0" y="24"/>
                  </a:lnTo>
                  <a:lnTo>
                    <a:pt x="4" y="24"/>
                  </a:lnTo>
                  <a:lnTo>
                    <a:pt x="7" y="20"/>
                  </a:lnTo>
                  <a:lnTo>
                    <a:pt x="13" y="7"/>
                  </a:lnTo>
                  <a:lnTo>
                    <a:pt x="16" y="0"/>
                  </a:lnTo>
                  <a:moveTo>
                    <a:pt x="20" y="0"/>
                  </a:moveTo>
                  <a:lnTo>
                    <a:pt x="18" y="0"/>
                  </a:lnTo>
                  <a:lnTo>
                    <a:pt x="14" y="9"/>
                  </a:lnTo>
                  <a:lnTo>
                    <a:pt x="9" y="20"/>
                  </a:lnTo>
                  <a:lnTo>
                    <a:pt x="6" y="24"/>
                  </a:lnTo>
                  <a:lnTo>
                    <a:pt x="8" y="24"/>
                  </a:lnTo>
                  <a:lnTo>
                    <a:pt x="11" y="19"/>
                  </a:lnTo>
                  <a:lnTo>
                    <a:pt x="15"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8" name="Freeform 1954"/>
            <p:cNvSpPr/>
            <p:nvPr/>
          </p:nvSpPr>
          <p:spPr bwMode="auto">
            <a:xfrm>
              <a:off x="5368926" y="3379788"/>
              <a:ext cx="55563" cy="38100"/>
            </a:xfrm>
            <a:custGeom>
              <a:avLst/>
              <a:gdLst>
                <a:gd name="T0" fmla="*/ 17 w 106"/>
                <a:gd name="T1" fmla="*/ 72 h 72"/>
                <a:gd name="T2" fmla="*/ 0 w 106"/>
                <a:gd name="T3" fmla="*/ 55 h 72"/>
                <a:gd name="T4" fmla="*/ 0 w 106"/>
                <a:gd name="T5" fmla="*/ 17 h 72"/>
                <a:gd name="T6" fmla="*/ 17 w 106"/>
                <a:gd name="T7" fmla="*/ 0 h 72"/>
                <a:gd name="T8" fmla="*/ 88 w 106"/>
                <a:gd name="T9" fmla="*/ 0 h 72"/>
                <a:gd name="T10" fmla="*/ 88 w 106"/>
                <a:gd name="T11" fmla="*/ 1 h 72"/>
                <a:gd name="T12" fmla="*/ 88 w 106"/>
                <a:gd name="T13" fmla="*/ 2 h 72"/>
                <a:gd name="T14" fmla="*/ 17 w 106"/>
                <a:gd name="T15" fmla="*/ 2 h 72"/>
                <a:gd name="T16" fmla="*/ 2 w 106"/>
                <a:gd name="T17" fmla="*/ 17 h 72"/>
                <a:gd name="T18" fmla="*/ 2 w 106"/>
                <a:gd name="T19" fmla="*/ 55 h 72"/>
                <a:gd name="T20" fmla="*/ 17 w 106"/>
                <a:gd name="T21" fmla="*/ 69 h 72"/>
                <a:gd name="T22" fmla="*/ 88 w 106"/>
                <a:gd name="T23" fmla="*/ 69 h 72"/>
                <a:gd name="T24" fmla="*/ 103 w 106"/>
                <a:gd name="T25" fmla="*/ 55 h 72"/>
                <a:gd name="T26" fmla="*/ 103 w 106"/>
                <a:gd name="T27" fmla="*/ 17 h 72"/>
                <a:gd name="T28" fmla="*/ 88 w 106"/>
                <a:gd name="T29" fmla="*/ 2 h 72"/>
                <a:gd name="T30" fmla="*/ 88 w 106"/>
                <a:gd name="T31" fmla="*/ 1 h 72"/>
                <a:gd name="T32" fmla="*/ 88 w 106"/>
                <a:gd name="T33" fmla="*/ 0 h 72"/>
                <a:gd name="T34" fmla="*/ 106 w 106"/>
                <a:gd name="T35" fmla="*/ 17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7"/>
                    <a:pt x="0" y="17"/>
                    <a:pt x="0" y="17"/>
                  </a:cubicBezTo>
                  <a:cubicBezTo>
                    <a:pt x="0" y="8"/>
                    <a:pt x="8" y="0"/>
                    <a:pt x="17" y="0"/>
                  </a:cubicBezTo>
                  <a:cubicBezTo>
                    <a:pt x="88" y="0"/>
                    <a:pt x="88" y="0"/>
                    <a:pt x="88" y="0"/>
                  </a:cubicBezTo>
                  <a:cubicBezTo>
                    <a:pt x="88" y="1"/>
                    <a:pt x="88" y="1"/>
                    <a:pt x="88" y="1"/>
                  </a:cubicBezTo>
                  <a:cubicBezTo>
                    <a:pt x="88" y="2"/>
                    <a:pt x="88" y="2"/>
                    <a:pt x="88" y="2"/>
                  </a:cubicBezTo>
                  <a:cubicBezTo>
                    <a:pt x="17" y="2"/>
                    <a:pt x="17" y="2"/>
                    <a:pt x="17" y="2"/>
                  </a:cubicBezTo>
                  <a:cubicBezTo>
                    <a:pt x="9" y="3"/>
                    <a:pt x="2" y="9"/>
                    <a:pt x="2" y="17"/>
                  </a:cubicBezTo>
                  <a:cubicBezTo>
                    <a:pt x="2" y="55"/>
                    <a:pt x="2" y="55"/>
                    <a:pt x="2" y="55"/>
                  </a:cubicBezTo>
                  <a:cubicBezTo>
                    <a:pt x="2" y="63"/>
                    <a:pt x="9" y="69"/>
                    <a:pt x="17" y="69"/>
                  </a:cubicBezTo>
                  <a:cubicBezTo>
                    <a:pt x="88" y="69"/>
                    <a:pt x="88" y="69"/>
                    <a:pt x="88" y="69"/>
                  </a:cubicBezTo>
                  <a:cubicBezTo>
                    <a:pt x="97" y="69"/>
                    <a:pt x="103" y="63"/>
                    <a:pt x="103" y="55"/>
                  </a:cubicBezTo>
                  <a:cubicBezTo>
                    <a:pt x="103" y="17"/>
                    <a:pt x="103" y="17"/>
                    <a:pt x="103" y="17"/>
                  </a:cubicBezTo>
                  <a:cubicBezTo>
                    <a:pt x="103" y="9"/>
                    <a:pt x="97" y="3"/>
                    <a:pt x="88" y="2"/>
                  </a:cubicBezTo>
                  <a:cubicBezTo>
                    <a:pt x="88" y="1"/>
                    <a:pt x="88" y="1"/>
                    <a:pt x="88" y="1"/>
                  </a:cubicBezTo>
                  <a:cubicBezTo>
                    <a:pt x="88" y="0"/>
                    <a:pt x="88" y="0"/>
                    <a:pt x="88" y="0"/>
                  </a:cubicBezTo>
                  <a:cubicBezTo>
                    <a:pt x="98" y="0"/>
                    <a:pt x="106" y="8"/>
                    <a:pt x="106" y="17"/>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9" name="Freeform 1955"/>
            <p:cNvSpPr/>
            <p:nvPr/>
          </p:nvSpPr>
          <p:spPr bwMode="auto">
            <a:xfrm>
              <a:off x="5427664" y="3409951"/>
              <a:ext cx="28575" cy="12700"/>
            </a:xfrm>
            <a:custGeom>
              <a:avLst/>
              <a:gdLst>
                <a:gd name="T0" fmla="*/ 47 w 51"/>
                <a:gd name="T1" fmla="*/ 21 h 23"/>
                <a:gd name="T2" fmla="*/ 42 w 51"/>
                <a:gd name="T3" fmla="*/ 11 h 23"/>
                <a:gd name="T4" fmla="*/ 26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6 w 51"/>
                <a:gd name="T21" fmla="*/ 10 h 23"/>
                <a:gd name="T22" fmla="*/ 26 w 51"/>
                <a:gd name="T23" fmla="*/ 0 h 23"/>
                <a:gd name="T24" fmla="*/ 46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2" y="11"/>
                  </a:cubicBezTo>
                  <a:cubicBezTo>
                    <a:pt x="39" y="7"/>
                    <a:pt x="34" y="4"/>
                    <a:pt x="26"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3" y="22"/>
                    <a:pt x="2" y="23"/>
                    <a:pt x="1" y="22"/>
                  </a:cubicBezTo>
                  <a:cubicBezTo>
                    <a:pt x="0" y="22"/>
                    <a:pt x="0" y="21"/>
                    <a:pt x="0" y="20"/>
                  </a:cubicBezTo>
                  <a:cubicBezTo>
                    <a:pt x="0" y="20"/>
                    <a:pt x="2" y="15"/>
                    <a:pt x="6" y="10"/>
                  </a:cubicBezTo>
                  <a:cubicBezTo>
                    <a:pt x="10" y="5"/>
                    <a:pt x="17" y="0"/>
                    <a:pt x="26" y="0"/>
                  </a:cubicBezTo>
                  <a:cubicBezTo>
                    <a:pt x="35" y="0"/>
                    <a:pt x="42" y="4"/>
                    <a:pt x="46" y="9"/>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0" name="Freeform 1956"/>
            <p:cNvSpPr/>
            <p:nvPr/>
          </p:nvSpPr>
          <p:spPr bwMode="auto">
            <a:xfrm>
              <a:off x="5329239" y="3387726"/>
              <a:ext cx="31750" cy="44450"/>
            </a:xfrm>
            <a:custGeom>
              <a:avLst/>
              <a:gdLst>
                <a:gd name="T0" fmla="*/ 57 w 59"/>
                <a:gd name="T1" fmla="*/ 28 h 84"/>
                <a:gd name="T2" fmla="*/ 25 w 59"/>
                <a:gd name="T3" fmla="*/ 7 h 84"/>
                <a:gd name="T4" fmla="*/ 11 w 59"/>
                <a:gd name="T5" fmla="*/ 54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1" y="54"/>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1" name="Freeform 1957"/>
            <p:cNvSpPr/>
            <p:nvPr/>
          </p:nvSpPr>
          <p:spPr bwMode="auto">
            <a:xfrm>
              <a:off x="5329239" y="3387726"/>
              <a:ext cx="31750" cy="44450"/>
            </a:xfrm>
            <a:custGeom>
              <a:avLst/>
              <a:gdLst>
                <a:gd name="T0" fmla="*/ 25 w 59"/>
                <a:gd name="T1" fmla="*/ 7 h 84"/>
                <a:gd name="T2" fmla="*/ 57 w 59"/>
                <a:gd name="T3" fmla="*/ 28 h 84"/>
                <a:gd name="T4" fmla="*/ 57 w 59"/>
                <a:gd name="T5" fmla="*/ 28 h 84"/>
                <a:gd name="T6" fmla="*/ 23 w 59"/>
                <a:gd name="T7" fmla="*/ 11 h 84"/>
                <a:gd name="T8" fmla="*/ 21 w 59"/>
                <a:gd name="T9" fmla="*/ 58 h 84"/>
                <a:gd name="T10" fmla="*/ 59 w 59"/>
                <a:gd name="T11" fmla="*/ 59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8"/>
                    <a:pt x="57" y="28"/>
                    <a:pt x="57" y="28"/>
                  </a:cubicBezTo>
                  <a:cubicBezTo>
                    <a:pt x="57" y="28"/>
                    <a:pt x="46" y="5"/>
                    <a:pt x="23" y="11"/>
                  </a:cubicBezTo>
                  <a:cubicBezTo>
                    <a:pt x="1" y="16"/>
                    <a:pt x="11" y="53"/>
                    <a:pt x="21" y="58"/>
                  </a:cubicBezTo>
                  <a:cubicBezTo>
                    <a:pt x="32" y="63"/>
                    <a:pt x="48" y="73"/>
                    <a:pt x="59" y="59"/>
                  </a:cubicBezTo>
                  <a:cubicBezTo>
                    <a:pt x="51" y="84"/>
                    <a:pt x="21"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2" name="Freeform 1958"/>
            <p:cNvSpPr/>
            <p:nvPr/>
          </p:nvSpPr>
          <p:spPr bwMode="auto">
            <a:xfrm>
              <a:off x="5340351" y="3397251"/>
              <a:ext cx="14288" cy="12700"/>
            </a:xfrm>
            <a:custGeom>
              <a:avLst/>
              <a:gdLst>
                <a:gd name="T0" fmla="*/ 25 w 25"/>
                <a:gd name="T1" fmla="*/ 18 h 24"/>
                <a:gd name="T2" fmla="*/ 22 w 25"/>
                <a:gd name="T3" fmla="*/ 8 h 24"/>
                <a:gd name="T4" fmla="*/ 21 w 25"/>
                <a:gd name="T5" fmla="*/ 7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4 h 24"/>
                <a:gd name="T18" fmla="*/ 16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7"/>
                    <a:pt x="21" y="7"/>
                    <a:pt x="21" y="7"/>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3" y="14"/>
                    <a:pt x="1" y="20"/>
                  </a:cubicBezTo>
                  <a:cubicBezTo>
                    <a:pt x="0"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0" y="15"/>
                    <a:pt x="21" y="19"/>
                  </a:cubicBezTo>
                  <a:cubicBezTo>
                    <a:pt x="21" y="20"/>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3" name="Freeform 1959"/>
            <p:cNvSpPr/>
            <p:nvPr/>
          </p:nvSpPr>
          <p:spPr bwMode="auto">
            <a:xfrm>
              <a:off x="5522914" y="3387726"/>
              <a:ext cx="31750" cy="44450"/>
            </a:xfrm>
            <a:custGeom>
              <a:avLst/>
              <a:gdLst>
                <a:gd name="T0" fmla="*/ 1 w 58"/>
                <a:gd name="T1" fmla="*/ 28 h 84"/>
                <a:gd name="T2" fmla="*/ 33 w 58"/>
                <a:gd name="T3" fmla="*/ 7 h 84"/>
                <a:gd name="T4" fmla="*/ 47 w 58"/>
                <a:gd name="T5" fmla="*/ 54 h 84"/>
                <a:gd name="T6" fmla="*/ 0 w 58"/>
                <a:gd name="T7" fmla="*/ 59 h 84"/>
                <a:gd name="T8" fmla="*/ 1 w 58"/>
                <a:gd name="T9" fmla="*/ 28 h 84"/>
              </a:gdLst>
              <a:ahLst/>
              <a:cxnLst>
                <a:cxn ang="0">
                  <a:pos x="T0" y="T1"/>
                </a:cxn>
                <a:cxn ang="0">
                  <a:pos x="T2" y="T3"/>
                </a:cxn>
                <a:cxn ang="0">
                  <a:pos x="T4" y="T5"/>
                </a:cxn>
                <a:cxn ang="0">
                  <a:pos x="T6" y="T7"/>
                </a:cxn>
                <a:cxn ang="0">
                  <a:pos x="T8" y="T9"/>
                </a:cxn>
              </a:cxnLst>
              <a:rect l="0" t="0" r="r" b="b"/>
              <a:pathLst>
                <a:path w="58" h="84">
                  <a:moveTo>
                    <a:pt x="1" y="28"/>
                  </a:moveTo>
                  <a:cubicBezTo>
                    <a:pt x="1" y="28"/>
                    <a:pt x="8" y="0"/>
                    <a:pt x="33" y="7"/>
                  </a:cubicBezTo>
                  <a:cubicBezTo>
                    <a:pt x="58" y="14"/>
                    <a:pt x="56" y="41"/>
                    <a:pt x="47" y="54"/>
                  </a:cubicBezTo>
                  <a:cubicBezTo>
                    <a:pt x="38" y="66"/>
                    <a:pt x="7" y="84"/>
                    <a:pt x="0" y="59"/>
                  </a:cubicBezTo>
                  <a:cubicBezTo>
                    <a:pt x="0" y="44"/>
                    <a:pt x="1" y="28"/>
                    <a:pt x="1"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4" name="Freeform 1960"/>
            <p:cNvSpPr/>
            <p:nvPr/>
          </p:nvSpPr>
          <p:spPr bwMode="auto">
            <a:xfrm>
              <a:off x="5522914" y="3387726"/>
              <a:ext cx="31750" cy="44450"/>
            </a:xfrm>
            <a:custGeom>
              <a:avLst/>
              <a:gdLst>
                <a:gd name="T0" fmla="*/ 33 w 58"/>
                <a:gd name="T1" fmla="*/ 7 h 84"/>
                <a:gd name="T2" fmla="*/ 1 w 58"/>
                <a:gd name="T3" fmla="*/ 28 h 84"/>
                <a:gd name="T4" fmla="*/ 1 w 58"/>
                <a:gd name="T5" fmla="*/ 28 h 84"/>
                <a:gd name="T6" fmla="*/ 35 w 58"/>
                <a:gd name="T7" fmla="*/ 11 h 84"/>
                <a:gd name="T8" fmla="*/ 37 w 58"/>
                <a:gd name="T9" fmla="*/ 58 h 84"/>
                <a:gd name="T10" fmla="*/ 0 w 58"/>
                <a:gd name="T11" fmla="*/ 59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1" y="28"/>
                    <a:pt x="1" y="28"/>
                  </a:cubicBezTo>
                  <a:cubicBezTo>
                    <a:pt x="1" y="28"/>
                    <a:pt x="1" y="28"/>
                    <a:pt x="1" y="28"/>
                  </a:cubicBezTo>
                  <a:cubicBezTo>
                    <a:pt x="1" y="28"/>
                    <a:pt x="12" y="5"/>
                    <a:pt x="35" y="11"/>
                  </a:cubicBezTo>
                  <a:cubicBezTo>
                    <a:pt x="58" y="16"/>
                    <a:pt x="48" y="53"/>
                    <a:pt x="37" y="58"/>
                  </a:cubicBezTo>
                  <a:cubicBezTo>
                    <a:pt x="27" y="63"/>
                    <a:pt x="10" y="73"/>
                    <a:pt x="0" y="59"/>
                  </a:cubicBezTo>
                  <a:cubicBezTo>
                    <a:pt x="7"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5" name="Freeform 1961"/>
            <p:cNvSpPr/>
            <p:nvPr/>
          </p:nvSpPr>
          <p:spPr bwMode="auto">
            <a:xfrm>
              <a:off x="5529264" y="3397251"/>
              <a:ext cx="14288" cy="12700"/>
            </a:xfrm>
            <a:custGeom>
              <a:avLst/>
              <a:gdLst>
                <a:gd name="T0" fmla="*/ 0 w 25"/>
                <a:gd name="T1" fmla="*/ 18 h 24"/>
                <a:gd name="T2" fmla="*/ 3 w 25"/>
                <a:gd name="T3" fmla="*/ 8 h 24"/>
                <a:gd name="T4" fmla="*/ 3 w 25"/>
                <a:gd name="T5" fmla="*/ 7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4 h 24"/>
                <a:gd name="T18" fmla="*/ 8 w 25"/>
                <a:gd name="T19" fmla="*/ 7 h 24"/>
                <a:gd name="T20" fmla="*/ 12 w 25"/>
                <a:gd name="T21" fmla="*/ 9 h 24"/>
                <a:gd name="T22" fmla="*/ 24 w 25"/>
                <a:gd name="T23" fmla="*/ 20 h 24"/>
                <a:gd name="T24" fmla="*/ 25 w 25"/>
                <a:gd name="T25" fmla="*/ 21 h 24"/>
                <a:gd name="T26" fmla="*/ 24 w 25"/>
                <a:gd name="T27" fmla="*/ 23 h 24"/>
                <a:gd name="T28" fmla="*/ 23 w 25"/>
                <a:gd name="T29" fmla="*/ 23 h 24"/>
                <a:gd name="T30" fmla="*/ 21 w 25"/>
                <a:gd name="T31" fmla="*/ 22 h 24"/>
                <a:gd name="T32" fmla="*/ 20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0"/>
                    <a:pt x="3" y="8"/>
                  </a:cubicBezTo>
                  <a:cubicBezTo>
                    <a:pt x="3" y="7"/>
                    <a:pt x="3" y="7"/>
                    <a:pt x="3" y="7"/>
                  </a:cubicBezTo>
                  <a:cubicBezTo>
                    <a:pt x="6" y="4"/>
                    <a:pt x="9" y="2"/>
                    <a:pt x="11" y="1"/>
                  </a:cubicBezTo>
                  <a:cubicBezTo>
                    <a:pt x="13" y="0"/>
                    <a:pt x="15" y="0"/>
                    <a:pt x="15" y="0"/>
                  </a:cubicBezTo>
                  <a:cubicBezTo>
                    <a:pt x="16" y="0"/>
                    <a:pt x="17" y="1"/>
                    <a:pt x="17" y="2"/>
                  </a:cubicBezTo>
                  <a:cubicBezTo>
                    <a:pt x="17" y="3"/>
                    <a:pt x="17" y="4"/>
                    <a:pt x="15" y="4"/>
                  </a:cubicBezTo>
                  <a:cubicBezTo>
                    <a:pt x="15" y="4"/>
                    <a:pt x="15" y="4"/>
                    <a:pt x="15" y="4"/>
                  </a:cubicBezTo>
                  <a:cubicBezTo>
                    <a:pt x="15" y="4"/>
                    <a:pt x="14" y="4"/>
                    <a:pt x="13" y="4"/>
                  </a:cubicBezTo>
                  <a:cubicBezTo>
                    <a:pt x="11" y="5"/>
                    <a:pt x="10" y="6"/>
                    <a:pt x="8" y="7"/>
                  </a:cubicBezTo>
                  <a:cubicBezTo>
                    <a:pt x="9" y="8"/>
                    <a:pt x="11" y="8"/>
                    <a:pt x="12" y="9"/>
                  </a:cubicBezTo>
                  <a:cubicBezTo>
                    <a:pt x="16" y="10"/>
                    <a:pt x="21" y="14"/>
                    <a:pt x="24" y="20"/>
                  </a:cubicBezTo>
                  <a:cubicBezTo>
                    <a:pt x="24" y="20"/>
                    <a:pt x="24" y="21"/>
                    <a:pt x="25" y="21"/>
                  </a:cubicBezTo>
                  <a:cubicBezTo>
                    <a:pt x="25" y="22"/>
                    <a:pt x="24" y="23"/>
                    <a:pt x="24" y="23"/>
                  </a:cubicBezTo>
                  <a:cubicBezTo>
                    <a:pt x="23" y="23"/>
                    <a:pt x="23" y="23"/>
                    <a:pt x="23" y="23"/>
                  </a:cubicBezTo>
                  <a:cubicBezTo>
                    <a:pt x="22" y="24"/>
                    <a:pt x="21" y="23"/>
                    <a:pt x="21" y="22"/>
                  </a:cubicBezTo>
                  <a:cubicBezTo>
                    <a:pt x="20" y="21"/>
                    <a:pt x="20" y="21"/>
                    <a:pt x="20" y="21"/>
                  </a:cubicBezTo>
                  <a:cubicBezTo>
                    <a:pt x="18" y="16"/>
                    <a:pt x="14" y="14"/>
                    <a:pt x="11" y="12"/>
                  </a:cubicBezTo>
                  <a:cubicBezTo>
                    <a:pt x="9" y="11"/>
                    <a:pt x="8" y="11"/>
                    <a:pt x="7" y="11"/>
                  </a:cubicBezTo>
                  <a:cubicBezTo>
                    <a:pt x="6" y="11"/>
                    <a:pt x="6" y="11"/>
                    <a:pt x="6" y="11"/>
                  </a:cubicBezTo>
                  <a:cubicBezTo>
                    <a:pt x="5" y="13"/>
                    <a:pt x="4" y="15"/>
                    <a:pt x="4" y="19"/>
                  </a:cubicBezTo>
                  <a:cubicBezTo>
                    <a:pt x="4" y="20"/>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6" name="Freeform 1962"/>
            <p:cNvSpPr/>
            <p:nvPr/>
          </p:nvSpPr>
          <p:spPr bwMode="auto">
            <a:xfrm>
              <a:off x="5397501" y="3440113"/>
              <a:ext cx="92075" cy="25400"/>
            </a:xfrm>
            <a:custGeom>
              <a:avLst/>
              <a:gdLst>
                <a:gd name="T0" fmla="*/ 0 w 172"/>
                <a:gd name="T1" fmla="*/ 4 h 47"/>
                <a:gd name="T2" fmla="*/ 1 w 172"/>
                <a:gd name="T3" fmla="*/ 1 h 47"/>
                <a:gd name="T4" fmla="*/ 4 w 172"/>
                <a:gd name="T5" fmla="*/ 2 h 47"/>
                <a:gd name="T6" fmla="*/ 5 w 172"/>
                <a:gd name="T7" fmla="*/ 3 h 47"/>
                <a:gd name="T8" fmla="*/ 9 w 172"/>
                <a:gd name="T9" fmla="*/ 8 h 47"/>
                <a:gd name="T10" fmla="*/ 23 w 172"/>
                <a:gd name="T11" fmla="*/ 22 h 47"/>
                <a:gd name="T12" fmla="*/ 80 w 172"/>
                <a:gd name="T13" fmla="*/ 43 h 47"/>
                <a:gd name="T14" fmla="*/ 139 w 172"/>
                <a:gd name="T15" fmla="*/ 32 h 47"/>
                <a:gd name="T16" fmla="*/ 168 w 172"/>
                <a:gd name="T17" fmla="*/ 4 h 47"/>
                <a:gd name="T18" fmla="*/ 171 w 172"/>
                <a:gd name="T19" fmla="*/ 3 h 47"/>
                <a:gd name="T20" fmla="*/ 172 w 172"/>
                <a:gd name="T21" fmla="*/ 6 h 47"/>
                <a:gd name="T22" fmla="*/ 141 w 172"/>
                <a:gd name="T23" fmla="*/ 36 h 47"/>
                <a:gd name="T24" fmla="*/ 80 w 172"/>
                <a:gd name="T25" fmla="*/ 47 h 47"/>
                <a:gd name="T26" fmla="*/ 0 w 172"/>
                <a:gd name="T2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47">
                  <a:moveTo>
                    <a:pt x="0" y="4"/>
                  </a:moveTo>
                  <a:cubicBezTo>
                    <a:pt x="0" y="3"/>
                    <a:pt x="0" y="2"/>
                    <a:pt x="1" y="1"/>
                  </a:cubicBezTo>
                  <a:cubicBezTo>
                    <a:pt x="2" y="0"/>
                    <a:pt x="3" y="1"/>
                    <a:pt x="4" y="2"/>
                  </a:cubicBezTo>
                  <a:cubicBezTo>
                    <a:pt x="4" y="2"/>
                    <a:pt x="5" y="2"/>
                    <a:pt x="5" y="3"/>
                  </a:cubicBezTo>
                  <a:cubicBezTo>
                    <a:pt x="6" y="4"/>
                    <a:pt x="7" y="6"/>
                    <a:pt x="9" y="8"/>
                  </a:cubicBezTo>
                  <a:cubicBezTo>
                    <a:pt x="12" y="12"/>
                    <a:pt x="17" y="17"/>
                    <a:pt x="23" y="22"/>
                  </a:cubicBezTo>
                  <a:cubicBezTo>
                    <a:pt x="36" y="32"/>
                    <a:pt x="55" y="42"/>
                    <a:pt x="80" y="43"/>
                  </a:cubicBezTo>
                  <a:cubicBezTo>
                    <a:pt x="105" y="43"/>
                    <a:pt x="124" y="39"/>
                    <a:pt x="139" y="32"/>
                  </a:cubicBezTo>
                  <a:cubicBezTo>
                    <a:pt x="153" y="25"/>
                    <a:pt x="162" y="16"/>
                    <a:pt x="168" y="4"/>
                  </a:cubicBezTo>
                  <a:cubicBezTo>
                    <a:pt x="168" y="3"/>
                    <a:pt x="170" y="3"/>
                    <a:pt x="171" y="3"/>
                  </a:cubicBezTo>
                  <a:cubicBezTo>
                    <a:pt x="172" y="4"/>
                    <a:pt x="172" y="5"/>
                    <a:pt x="172" y="6"/>
                  </a:cubicBezTo>
                  <a:cubicBezTo>
                    <a:pt x="166" y="19"/>
                    <a:pt x="156" y="29"/>
                    <a:pt x="141" y="36"/>
                  </a:cubicBezTo>
                  <a:cubicBezTo>
                    <a:pt x="125" y="43"/>
                    <a:pt x="105" y="47"/>
                    <a:pt x="80" y="47"/>
                  </a:cubicBezTo>
                  <a:cubicBezTo>
                    <a:pt x="28" y="47"/>
                    <a:pt x="1" y="4"/>
                    <a:pt x="0"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7" name="Freeform 1963"/>
            <p:cNvSpPr/>
            <p:nvPr/>
          </p:nvSpPr>
          <p:spPr bwMode="auto">
            <a:xfrm>
              <a:off x="4762501" y="3468688"/>
              <a:ext cx="149225" cy="131763"/>
            </a:xfrm>
            <a:custGeom>
              <a:avLst/>
              <a:gdLst>
                <a:gd name="T0" fmla="*/ 75 w 280"/>
                <a:gd name="T1" fmla="*/ 0 h 246"/>
                <a:gd name="T2" fmla="*/ 143 w 280"/>
                <a:gd name="T3" fmla="*/ 76 h 246"/>
                <a:gd name="T4" fmla="*/ 165 w 280"/>
                <a:gd name="T5" fmla="*/ 80 h 246"/>
                <a:gd name="T6" fmla="*/ 233 w 280"/>
                <a:gd name="T7" fmla="*/ 173 h 246"/>
                <a:gd name="T8" fmla="*/ 133 w 280"/>
                <a:gd name="T9" fmla="*/ 227 h 246"/>
                <a:gd name="T10" fmla="*/ 43 w 280"/>
                <a:gd name="T11" fmla="*/ 86 h 246"/>
                <a:gd name="T12" fmla="*/ 0 w 280"/>
                <a:gd name="T13" fmla="*/ 11 h 246"/>
                <a:gd name="T14" fmla="*/ 75 w 280"/>
                <a:gd name="T15" fmla="*/ 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 h="246">
                  <a:moveTo>
                    <a:pt x="75" y="0"/>
                  </a:moveTo>
                  <a:cubicBezTo>
                    <a:pt x="75" y="0"/>
                    <a:pt x="95" y="26"/>
                    <a:pt x="143" y="76"/>
                  </a:cubicBezTo>
                  <a:cubicBezTo>
                    <a:pt x="152" y="86"/>
                    <a:pt x="157" y="80"/>
                    <a:pt x="165" y="80"/>
                  </a:cubicBezTo>
                  <a:cubicBezTo>
                    <a:pt x="280" y="84"/>
                    <a:pt x="233" y="173"/>
                    <a:pt x="233" y="173"/>
                  </a:cubicBezTo>
                  <a:cubicBezTo>
                    <a:pt x="233" y="173"/>
                    <a:pt x="167" y="246"/>
                    <a:pt x="133" y="227"/>
                  </a:cubicBezTo>
                  <a:cubicBezTo>
                    <a:pt x="100" y="208"/>
                    <a:pt x="43" y="86"/>
                    <a:pt x="43" y="86"/>
                  </a:cubicBezTo>
                  <a:cubicBezTo>
                    <a:pt x="0" y="11"/>
                    <a:pt x="0" y="11"/>
                    <a:pt x="0" y="11"/>
                  </a:cubicBezTo>
                  <a:lnTo>
                    <a:pt x="7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8" name="Freeform 1964"/>
            <p:cNvSpPr/>
            <p:nvPr/>
          </p:nvSpPr>
          <p:spPr bwMode="auto">
            <a:xfrm>
              <a:off x="4792664" y="3484563"/>
              <a:ext cx="92075" cy="106363"/>
            </a:xfrm>
            <a:custGeom>
              <a:avLst/>
              <a:gdLst>
                <a:gd name="T0" fmla="*/ 172 w 172"/>
                <a:gd name="T1" fmla="*/ 114 h 198"/>
                <a:gd name="T2" fmla="*/ 154 w 172"/>
                <a:gd name="T3" fmla="*/ 152 h 198"/>
                <a:gd name="T4" fmla="*/ 85 w 172"/>
                <a:gd name="T5" fmla="*/ 193 h 198"/>
                <a:gd name="T6" fmla="*/ 43 w 172"/>
                <a:gd name="T7" fmla="*/ 147 h 198"/>
                <a:gd name="T8" fmla="*/ 0 w 172"/>
                <a:gd name="T9" fmla="*/ 37 h 198"/>
                <a:gd name="T10" fmla="*/ 26 w 172"/>
                <a:gd name="T11" fmla="*/ 1 h 198"/>
                <a:gd name="T12" fmla="*/ 75 w 172"/>
                <a:gd name="T13" fmla="*/ 57 h 198"/>
                <a:gd name="T14" fmla="*/ 71 w 172"/>
                <a:gd name="T15" fmla="*/ 143 h 198"/>
                <a:gd name="T16" fmla="*/ 81 w 172"/>
                <a:gd name="T17" fmla="*/ 156 h 198"/>
                <a:gd name="T18" fmla="*/ 80 w 172"/>
                <a:gd name="T19" fmla="*/ 104 h 198"/>
                <a:gd name="T20" fmla="*/ 172 w 172"/>
                <a:gd name="T21" fmla="*/ 11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98">
                  <a:moveTo>
                    <a:pt x="172" y="114"/>
                  </a:moveTo>
                  <a:cubicBezTo>
                    <a:pt x="172" y="114"/>
                    <a:pt x="167" y="139"/>
                    <a:pt x="154" y="152"/>
                  </a:cubicBezTo>
                  <a:cubicBezTo>
                    <a:pt x="147" y="159"/>
                    <a:pt x="100" y="198"/>
                    <a:pt x="85" y="193"/>
                  </a:cubicBezTo>
                  <a:cubicBezTo>
                    <a:pt x="69" y="187"/>
                    <a:pt x="54" y="172"/>
                    <a:pt x="43" y="147"/>
                  </a:cubicBezTo>
                  <a:cubicBezTo>
                    <a:pt x="32" y="123"/>
                    <a:pt x="8" y="55"/>
                    <a:pt x="0" y="37"/>
                  </a:cubicBezTo>
                  <a:cubicBezTo>
                    <a:pt x="0" y="11"/>
                    <a:pt x="6" y="0"/>
                    <a:pt x="26" y="1"/>
                  </a:cubicBezTo>
                  <a:cubicBezTo>
                    <a:pt x="46" y="2"/>
                    <a:pt x="72" y="47"/>
                    <a:pt x="75" y="57"/>
                  </a:cubicBezTo>
                  <a:cubicBezTo>
                    <a:pt x="77" y="67"/>
                    <a:pt x="48" y="97"/>
                    <a:pt x="71" y="143"/>
                  </a:cubicBezTo>
                  <a:cubicBezTo>
                    <a:pt x="78" y="158"/>
                    <a:pt x="83" y="164"/>
                    <a:pt x="81" y="156"/>
                  </a:cubicBezTo>
                  <a:cubicBezTo>
                    <a:pt x="79" y="147"/>
                    <a:pt x="69" y="115"/>
                    <a:pt x="80" y="104"/>
                  </a:cubicBezTo>
                  <a:cubicBezTo>
                    <a:pt x="90" y="93"/>
                    <a:pt x="153" y="94"/>
                    <a:pt x="172" y="11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9" name="Freeform 1965"/>
            <p:cNvSpPr/>
            <p:nvPr/>
          </p:nvSpPr>
          <p:spPr bwMode="auto">
            <a:xfrm>
              <a:off x="4799014" y="3441701"/>
              <a:ext cx="169863" cy="130175"/>
            </a:xfrm>
            <a:custGeom>
              <a:avLst/>
              <a:gdLst>
                <a:gd name="T0" fmla="*/ 145 w 317"/>
                <a:gd name="T1" fmla="*/ 218 h 244"/>
                <a:gd name="T2" fmla="*/ 117 w 317"/>
                <a:gd name="T3" fmla="*/ 244 h 244"/>
                <a:gd name="T4" fmla="*/ 36 w 317"/>
                <a:gd name="T5" fmla="*/ 204 h 244"/>
                <a:gd name="T6" fmla="*/ 9 w 317"/>
                <a:gd name="T7" fmla="*/ 166 h 244"/>
                <a:gd name="T8" fmla="*/ 34 w 317"/>
                <a:gd name="T9" fmla="*/ 139 h 244"/>
                <a:gd name="T10" fmla="*/ 78 w 317"/>
                <a:gd name="T11" fmla="*/ 75 h 244"/>
                <a:gd name="T12" fmla="*/ 135 w 317"/>
                <a:gd name="T13" fmla="*/ 22 h 244"/>
                <a:gd name="T14" fmla="*/ 183 w 317"/>
                <a:gd name="T15" fmla="*/ 46 h 244"/>
                <a:gd name="T16" fmla="*/ 240 w 317"/>
                <a:gd name="T17" fmla="*/ 0 h 244"/>
                <a:gd name="T18" fmla="*/ 285 w 317"/>
                <a:gd name="T19" fmla="*/ 49 h 244"/>
                <a:gd name="T20" fmla="*/ 173 w 317"/>
                <a:gd name="T21" fmla="*/ 172 h 244"/>
                <a:gd name="T22" fmla="*/ 145 w 317"/>
                <a:gd name="T23" fmla="*/ 21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244">
                  <a:moveTo>
                    <a:pt x="145" y="218"/>
                  </a:moveTo>
                  <a:cubicBezTo>
                    <a:pt x="145" y="218"/>
                    <a:pt x="132" y="244"/>
                    <a:pt x="117" y="244"/>
                  </a:cubicBezTo>
                  <a:cubicBezTo>
                    <a:pt x="102" y="244"/>
                    <a:pt x="53" y="212"/>
                    <a:pt x="36" y="204"/>
                  </a:cubicBezTo>
                  <a:cubicBezTo>
                    <a:pt x="20" y="196"/>
                    <a:pt x="0" y="175"/>
                    <a:pt x="9" y="166"/>
                  </a:cubicBezTo>
                  <a:cubicBezTo>
                    <a:pt x="18" y="157"/>
                    <a:pt x="18" y="139"/>
                    <a:pt x="34" y="139"/>
                  </a:cubicBezTo>
                  <a:cubicBezTo>
                    <a:pt x="28" y="124"/>
                    <a:pt x="32" y="63"/>
                    <a:pt x="78" y="75"/>
                  </a:cubicBezTo>
                  <a:cubicBezTo>
                    <a:pt x="69" y="57"/>
                    <a:pt x="88" y="5"/>
                    <a:pt x="135" y="22"/>
                  </a:cubicBezTo>
                  <a:cubicBezTo>
                    <a:pt x="156" y="27"/>
                    <a:pt x="183" y="46"/>
                    <a:pt x="183" y="46"/>
                  </a:cubicBezTo>
                  <a:cubicBezTo>
                    <a:pt x="183" y="46"/>
                    <a:pt x="200" y="0"/>
                    <a:pt x="240" y="0"/>
                  </a:cubicBezTo>
                  <a:cubicBezTo>
                    <a:pt x="280" y="0"/>
                    <a:pt x="317" y="16"/>
                    <a:pt x="285" y="49"/>
                  </a:cubicBezTo>
                  <a:cubicBezTo>
                    <a:pt x="252" y="81"/>
                    <a:pt x="188" y="149"/>
                    <a:pt x="173" y="172"/>
                  </a:cubicBezTo>
                  <a:cubicBezTo>
                    <a:pt x="159" y="196"/>
                    <a:pt x="145" y="218"/>
                    <a:pt x="145" y="21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0" name="Freeform 1966"/>
            <p:cNvSpPr/>
            <p:nvPr/>
          </p:nvSpPr>
          <p:spPr bwMode="auto">
            <a:xfrm>
              <a:off x="4805364" y="3444876"/>
              <a:ext cx="153988" cy="123825"/>
            </a:xfrm>
            <a:custGeom>
              <a:avLst/>
              <a:gdLst>
                <a:gd name="T0" fmla="*/ 180 w 288"/>
                <a:gd name="T1" fmla="*/ 43 h 232"/>
                <a:gd name="T2" fmla="*/ 236 w 288"/>
                <a:gd name="T3" fmla="*/ 0 h 232"/>
                <a:gd name="T4" fmla="*/ 264 w 288"/>
                <a:gd name="T5" fmla="*/ 42 h 232"/>
                <a:gd name="T6" fmla="*/ 178 w 288"/>
                <a:gd name="T7" fmla="*/ 134 h 232"/>
                <a:gd name="T8" fmla="*/ 113 w 288"/>
                <a:gd name="T9" fmla="*/ 229 h 232"/>
                <a:gd name="T10" fmla="*/ 59 w 288"/>
                <a:gd name="T11" fmla="*/ 208 h 232"/>
                <a:gd name="T12" fmla="*/ 4 w 288"/>
                <a:gd name="T13" fmla="*/ 170 h 232"/>
                <a:gd name="T14" fmla="*/ 10 w 288"/>
                <a:gd name="T15" fmla="*/ 150 h 232"/>
                <a:gd name="T16" fmla="*/ 28 w 288"/>
                <a:gd name="T17" fmla="*/ 138 h 232"/>
                <a:gd name="T18" fmla="*/ 54 w 288"/>
                <a:gd name="T19" fmla="*/ 151 h 232"/>
                <a:gd name="T20" fmla="*/ 56 w 288"/>
                <a:gd name="T21" fmla="*/ 146 h 232"/>
                <a:gd name="T22" fmla="*/ 23 w 288"/>
                <a:gd name="T23" fmla="*/ 124 h 232"/>
                <a:gd name="T24" fmla="*/ 38 w 288"/>
                <a:gd name="T25" fmla="*/ 79 h 232"/>
                <a:gd name="T26" fmla="*/ 96 w 288"/>
                <a:gd name="T27" fmla="*/ 95 h 232"/>
                <a:gd name="T28" fmla="*/ 96 w 288"/>
                <a:gd name="T29" fmla="*/ 88 h 232"/>
                <a:gd name="T30" fmla="*/ 69 w 288"/>
                <a:gd name="T31" fmla="*/ 50 h 232"/>
                <a:gd name="T32" fmla="*/ 120 w 288"/>
                <a:gd name="T33" fmla="*/ 18 h 232"/>
                <a:gd name="T34" fmla="*/ 172 w 288"/>
                <a:gd name="T35" fmla="*/ 46 h 232"/>
                <a:gd name="T36" fmla="*/ 190 w 288"/>
                <a:gd name="T37" fmla="*/ 54 h 232"/>
                <a:gd name="T38" fmla="*/ 180 w 288"/>
                <a:gd name="T39" fmla="*/ 4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8" h="232">
                  <a:moveTo>
                    <a:pt x="180" y="43"/>
                  </a:moveTo>
                  <a:cubicBezTo>
                    <a:pt x="180" y="43"/>
                    <a:pt x="202" y="0"/>
                    <a:pt x="236" y="0"/>
                  </a:cubicBezTo>
                  <a:cubicBezTo>
                    <a:pt x="270" y="0"/>
                    <a:pt x="288" y="17"/>
                    <a:pt x="264" y="42"/>
                  </a:cubicBezTo>
                  <a:cubicBezTo>
                    <a:pt x="239" y="66"/>
                    <a:pt x="198" y="106"/>
                    <a:pt x="178" y="134"/>
                  </a:cubicBezTo>
                  <a:cubicBezTo>
                    <a:pt x="158" y="162"/>
                    <a:pt x="122" y="225"/>
                    <a:pt x="113" y="229"/>
                  </a:cubicBezTo>
                  <a:cubicBezTo>
                    <a:pt x="103" y="232"/>
                    <a:pt x="65" y="214"/>
                    <a:pt x="59" y="208"/>
                  </a:cubicBezTo>
                  <a:cubicBezTo>
                    <a:pt x="54" y="203"/>
                    <a:pt x="12" y="188"/>
                    <a:pt x="4" y="170"/>
                  </a:cubicBezTo>
                  <a:cubicBezTo>
                    <a:pt x="0" y="160"/>
                    <a:pt x="6" y="154"/>
                    <a:pt x="10" y="150"/>
                  </a:cubicBezTo>
                  <a:cubicBezTo>
                    <a:pt x="14" y="146"/>
                    <a:pt x="18" y="134"/>
                    <a:pt x="28" y="138"/>
                  </a:cubicBezTo>
                  <a:cubicBezTo>
                    <a:pt x="38" y="143"/>
                    <a:pt x="52" y="150"/>
                    <a:pt x="54" y="151"/>
                  </a:cubicBezTo>
                  <a:cubicBezTo>
                    <a:pt x="56" y="153"/>
                    <a:pt x="60" y="148"/>
                    <a:pt x="56" y="146"/>
                  </a:cubicBezTo>
                  <a:cubicBezTo>
                    <a:pt x="51" y="144"/>
                    <a:pt x="26" y="133"/>
                    <a:pt x="23" y="124"/>
                  </a:cubicBezTo>
                  <a:cubicBezTo>
                    <a:pt x="20" y="114"/>
                    <a:pt x="27" y="87"/>
                    <a:pt x="38" y="79"/>
                  </a:cubicBezTo>
                  <a:cubicBezTo>
                    <a:pt x="49" y="71"/>
                    <a:pt x="64" y="70"/>
                    <a:pt x="96" y="95"/>
                  </a:cubicBezTo>
                  <a:cubicBezTo>
                    <a:pt x="100" y="99"/>
                    <a:pt x="105" y="94"/>
                    <a:pt x="96" y="88"/>
                  </a:cubicBezTo>
                  <a:cubicBezTo>
                    <a:pt x="87" y="83"/>
                    <a:pt x="69" y="71"/>
                    <a:pt x="69" y="50"/>
                  </a:cubicBezTo>
                  <a:cubicBezTo>
                    <a:pt x="69" y="29"/>
                    <a:pt x="98" y="10"/>
                    <a:pt x="120" y="18"/>
                  </a:cubicBezTo>
                  <a:cubicBezTo>
                    <a:pt x="142" y="26"/>
                    <a:pt x="168" y="43"/>
                    <a:pt x="172" y="46"/>
                  </a:cubicBezTo>
                  <a:cubicBezTo>
                    <a:pt x="176" y="50"/>
                    <a:pt x="188" y="56"/>
                    <a:pt x="190" y="54"/>
                  </a:cubicBezTo>
                  <a:cubicBezTo>
                    <a:pt x="192" y="52"/>
                    <a:pt x="180" y="43"/>
                    <a:pt x="180" y="4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1" name="Freeform 1967"/>
            <p:cNvSpPr/>
            <p:nvPr/>
          </p:nvSpPr>
          <p:spPr bwMode="auto">
            <a:xfrm>
              <a:off x="4637089" y="3462338"/>
              <a:ext cx="82550" cy="179388"/>
            </a:xfrm>
            <a:custGeom>
              <a:avLst/>
              <a:gdLst>
                <a:gd name="T0" fmla="*/ 131 w 154"/>
                <a:gd name="T1" fmla="*/ 0 h 338"/>
                <a:gd name="T2" fmla="*/ 43 w 154"/>
                <a:gd name="T3" fmla="*/ 105 h 338"/>
                <a:gd name="T4" fmla="*/ 21 w 154"/>
                <a:gd name="T5" fmla="*/ 198 h 338"/>
                <a:gd name="T6" fmla="*/ 107 w 154"/>
                <a:gd name="T7" fmla="*/ 338 h 338"/>
                <a:gd name="T8" fmla="*/ 153 w 154"/>
                <a:gd name="T9" fmla="*/ 338 h 338"/>
                <a:gd name="T10" fmla="*/ 154 w 154"/>
                <a:gd name="T11" fmla="*/ 2 h 338"/>
                <a:gd name="T12" fmla="*/ 131 w 154"/>
                <a:gd name="T13" fmla="*/ 0 h 338"/>
              </a:gdLst>
              <a:ahLst/>
              <a:cxnLst>
                <a:cxn ang="0">
                  <a:pos x="T0" y="T1"/>
                </a:cxn>
                <a:cxn ang="0">
                  <a:pos x="T2" y="T3"/>
                </a:cxn>
                <a:cxn ang="0">
                  <a:pos x="T4" y="T5"/>
                </a:cxn>
                <a:cxn ang="0">
                  <a:pos x="T6" y="T7"/>
                </a:cxn>
                <a:cxn ang="0">
                  <a:pos x="T8" y="T9"/>
                </a:cxn>
                <a:cxn ang="0">
                  <a:pos x="T10" y="T11"/>
                </a:cxn>
                <a:cxn ang="0">
                  <a:pos x="T12" y="T13"/>
                </a:cxn>
              </a:cxnLst>
              <a:rect l="0" t="0" r="r" b="b"/>
              <a:pathLst>
                <a:path w="154" h="338">
                  <a:moveTo>
                    <a:pt x="131" y="0"/>
                  </a:moveTo>
                  <a:cubicBezTo>
                    <a:pt x="131" y="0"/>
                    <a:pt x="64" y="74"/>
                    <a:pt x="43" y="105"/>
                  </a:cubicBezTo>
                  <a:cubicBezTo>
                    <a:pt x="22" y="135"/>
                    <a:pt x="0" y="158"/>
                    <a:pt x="21" y="198"/>
                  </a:cubicBezTo>
                  <a:cubicBezTo>
                    <a:pt x="43" y="237"/>
                    <a:pt x="107" y="338"/>
                    <a:pt x="107" y="338"/>
                  </a:cubicBezTo>
                  <a:cubicBezTo>
                    <a:pt x="153" y="338"/>
                    <a:pt x="153" y="338"/>
                    <a:pt x="153" y="338"/>
                  </a:cubicBezTo>
                  <a:cubicBezTo>
                    <a:pt x="154" y="2"/>
                    <a:pt x="154" y="2"/>
                    <a:pt x="154" y="2"/>
                  </a:cubicBezTo>
                  <a:lnTo>
                    <a:pt x="13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2" name="Freeform 1968"/>
            <p:cNvSpPr/>
            <p:nvPr/>
          </p:nvSpPr>
          <p:spPr bwMode="auto">
            <a:xfrm>
              <a:off x="4646614" y="3481388"/>
              <a:ext cx="57150" cy="131763"/>
            </a:xfrm>
            <a:custGeom>
              <a:avLst/>
              <a:gdLst>
                <a:gd name="T0" fmla="*/ 100 w 108"/>
                <a:gd name="T1" fmla="*/ 21 h 247"/>
                <a:gd name="T2" fmla="*/ 99 w 108"/>
                <a:gd name="T3" fmla="*/ 0 h 247"/>
                <a:gd name="T4" fmla="*/ 31 w 108"/>
                <a:gd name="T5" fmla="*/ 75 h 247"/>
                <a:gd name="T6" fmla="*/ 11 w 108"/>
                <a:gd name="T7" fmla="*/ 160 h 247"/>
                <a:gd name="T8" fmla="*/ 77 w 108"/>
                <a:gd name="T9" fmla="*/ 247 h 247"/>
                <a:gd name="T10" fmla="*/ 103 w 108"/>
                <a:gd name="T11" fmla="*/ 220 h 247"/>
                <a:gd name="T12" fmla="*/ 69 w 108"/>
                <a:gd name="T13" fmla="*/ 136 h 247"/>
                <a:gd name="T14" fmla="*/ 47 w 108"/>
                <a:gd name="T15" fmla="*/ 147 h 247"/>
                <a:gd name="T16" fmla="*/ 47 w 108"/>
                <a:gd name="T17" fmla="*/ 138 h 247"/>
                <a:gd name="T18" fmla="*/ 74 w 108"/>
                <a:gd name="T19" fmla="*/ 127 h 247"/>
                <a:gd name="T20" fmla="*/ 41 w 108"/>
                <a:gd name="T21" fmla="*/ 131 h 247"/>
                <a:gd name="T22" fmla="*/ 31 w 108"/>
                <a:gd name="T23" fmla="*/ 150 h 247"/>
                <a:gd name="T24" fmla="*/ 27 w 108"/>
                <a:gd name="T25" fmla="*/ 142 h 247"/>
                <a:gd name="T26" fmla="*/ 79 w 108"/>
                <a:gd name="T27" fmla="*/ 117 h 247"/>
                <a:gd name="T28" fmla="*/ 100 w 108"/>
                <a:gd name="T29" fmla="*/ 2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247">
                  <a:moveTo>
                    <a:pt x="100" y="21"/>
                  </a:moveTo>
                  <a:cubicBezTo>
                    <a:pt x="100" y="21"/>
                    <a:pt x="104" y="0"/>
                    <a:pt x="99" y="0"/>
                  </a:cubicBezTo>
                  <a:cubicBezTo>
                    <a:pt x="94" y="0"/>
                    <a:pt x="54" y="39"/>
                    <a:pt x="31" y="75"/>
                  </a:cubicBezTo>
                  <a:cubicBezTo>
                    <a:pt x="8" y="112"/>
                    <a:pt x="0" y="129"/>
                    <a:pt x="11" y="160"/>
                  </a:cubicBezTo>
                  <a:cubicBezTo>
                    <a:pt x="22" y="192"/>
                    <a:pt x="68" y="247"/>
                    <a:pt x="77" y="247"/>
                  </a:cubicBezTo>
                  <a:cubicBezTo>
                    <a:pt x="86" y="246"/>
                    <a:pt x="98" y="233"/>
                    <a:pt x="103" y="220"/>
                  </a:cubicBezTo>
                  <a:cubicBezTo>
                    <a:pt x="108" y="207"/>
                    <a:pt x="80" y="136"/>
                    <a:pt x="69" y="136"/>
                  </a:cubicBezTo>
                  <a:cubicBezTo>
                    <a:pt x="58" y="137"/>
                    <a:pt x="52" y="143"/>
                    <a:pt x="47" y="147"/>
                  </a:cubicBezTo>
                  <a:cubicBezTo>
                    <a:pt x="43" y="151"/>
                    <a:pt x="40" y="144"/>
                    <a:pt x="47" y="138"/>
                  </a:cubicBezTo>
                  <a:cubicBezTo>
                    <a:pt x="53" y="132"/>
                    <a:pt x="67" y="127"/>
                    <a:pt x="74" y="127"/>
                  </a:cubicBezTo>
                  <a:cubicBezTo>
                    <a:pt x="74" y="122"/>
                    <a:pt x="51" y="121"/>
                    <a:pt x="41" y="131"/>
                  </a:cubicBezTo>
                  <a:cubicBezTo>
                    <a:pt x="32" y="140"/>
                    <a:pt x="31" y="146"/>
                    <a:pt x="31" y="150"/>
                  </a:cubicBezTo>
                  <a:cubicBezTo>
                    <a:pt x="31" y="154"/>
                    <a:pt x="23" y="154"/>
                    <a:pt x="27" y="142"/>
                  </a:cubicBezTo>
                  <a:cubicBezTo>
                    <a:pt x="30" y="129"/>
                    <a:pt x="46" y="112"/>
                    <a:pt x="79" y="117"/>
                  </a:cubicBezTo>
                  <a:cubicBezTo>
                    <a:pt x="88" y="102"/>
                    <a:pt x="100" y="21"/>
                    <a:pt x="100" y="2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3" name="Freeform 1969"/>
            <p:cNvSpPr/>
            <p:nvPr/>
          </p:nvSpPr>
          <p:spPr bwMode="auto">
            <a:xfrm>
              <a:off x="4784726" y="3749676"/>
              <a:ext cx="68263" cy="34925"/>
            </a:xfrm>
            <a:custGeom>
              <a:avLst/>
              <a:gdLst>
                <a:gd name="T0" fmla="*/ 126 w 126"/>
                <a:gd name="T1" fmla="*/ 56 h 65"/>
                <a:gd name="T2" fmla="*/ 33 w 126"/>
                <a:gd name="T3" fmla="*/ 14 h 65"/>
                <a:gd name="T4" fmla="*/ 0 w 126"/>
                <a:gd name="T5" fmla="*/ 53 h 65"/>
                <a:gd name="T6" fmla="*/ 126 w 126"/>
                <a:gd name="T7" fmla="*/ 56 h 65"/>
              </a:gdLst>
              <a:ahLst/>
              <a:cxnLst>
                <a:cxn ang="0">
                  <a:pos x="T0" y="T1"/>
                </a:cxn>
                <a:cxn ang="0">
                  <a:pos x="T2" y="T3"/>
                </a:cxn>
                <a:cxn ang="0">
                  <a:pos x="T4" y="T5"/>
                </a:cxn>
                <a:cxn ang="0">
                  <a:pos x="T6" y="T7"/>
                </a:cxn>
              </a:cxnLst>
              <a:rect l="0" t="0" r="r" b="b"/>
              <a:pathLst>
                <a:path w="126" h="65">
                  <a:moveTo>
                    <a:pt x="126" y="56"/>
                  </a:moveTo>
                  <a:cubicBezTo>
                    <a:pt x="116" y="9"/>
                    <a:pt x="64" y="0"/>
                    <a:pt x="33" y="14"/>
                  </a:cubicBezTo>
                  <a:cubicBezTo>
                    <a:pt x="11" y="24"/>
                    <a:pt x="3" y="42"/>
                    <a:pt x="0" y="53"/>
                  </a:cubicBezTo>
                  <a:cubicBezTo>
                    <a:pt x="31" y="65"/>
                    <a:pt x="96" y="60"/>
                    <a:pt x="126" y="5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4" name="Freeform 1970"/>
            <p:cNvSpPr/>
            <p:nvPr/>
          </p:nvSpPr>
          <p:spPr bwMode="auto">
            <a:xfrm>
              <a:off x="4783139" y="3778251"/>
              <a:ext cx="73025" cy="19050"/>
            </a:xfrm>
            <a:custGeom>
              <a:avLst/>
              <a:gdLst>
                <a:gd name="T0" fmla="*/ 130 w 136"/>
                <a:gd name="T1" fmla="*/ 3 h 35"/>
                <a:gd name="T2" fmla="*/ 130 w 136"/>
                <a:gd name="T3" fmla="*/ 3 h 35"/>
                <a:gd name="T4" fmla="*/ 4 w 136"/>
                <a:gd name="T5" fmla="*/ 0 h 35"/>
                <a:gd name="T6" fmla="*/ 3 w 136"/>
                <a:gd name="T7" fmla="*/ 18 h 35"/>
                <a:gd name="T8" fmla="*/ 127 w 136"/>
                <a:gd name="T9" fmla="*/ 19 h 35"/>
                <a:gd name="T10" fmla="*/ 130 w 136"/>
                <a:gd name="T11" fmla="*/ 3 h 35"/>
              </a:gdLst>
              <a:ahLst/>
              <a:cxnLst>
                <a:cxn ang="0">
                  <a:pos x="T0" y="T1"/>
                </a:cxn>
                <a:cxn ang="0">
                  <a:pos x="T2" y="T3"/>
                </a:cxn>
                <a:cxn ang="0">
                  <a:pos x="T4" y="T5"/>
                </a:cxn>
                <a:cxn ang="0">
                  <a:pos x="T6" y="T7"/>
                </a:cxn>
                <a:cxn ang="0">
                  <a:pos x="T8" y="T9"/>
                </a:cxn>
                <a:cxn ang="0">
                  <a:pos x="T10" y="T11"/>
                </a:cxn>
              </a:cxnLst>
              <a:rect l="0" t="0" r="r" b="b"/>
              <a:pathLst>
                <a:path w="136" h="35">
                  <a:moveTo>
                    <a:pt x="130" y="3"/>
                  </a:moveTo>
                  <a:cubicBezTo>
                    <a:pt x="130" y="3"/>
                    <a:pt x="130" y="3"/>
                    <a:pt x="130" y="3"/>
                  </a:cubicBezTo>
                  <a:cubicBezTo>
                    <a:pt x="100" y="7"/>
                    <a:pt x="35" y="12"/>
                    <a:pt x="4" y="0"/>
                  </a:cubicBezTo>
                  <a:cubicBezTo>
                    <a:pt x="0" y="8"/>
                    <a:pt x="1" y="13"/>
                    <a:pt x="3" y="18"/>
                  </a:cubicBezTo>
                  <a:cubicBezTo>
                    <a:pt x="3" y="18"/>
                    <a:pt x="69" y="35"/>
                    <a:pt x="127" y="19"/>
                  </a:cubicBezTo>
                  <a:cubicBezTo>
                    <a:pt x="127" y="19"/>
                    <a:pt x="136" y="17"/>
                    <a:pt x="130"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5" name="Oval 1971"/>
            <p:cNvSpPr>
              <a:spLocks noChangeArrowheads="1"/>
            </p:cNvSpPr>
            <p:nvPr/>
          </p:nvSpPr>
          <p:spPr bwMode="auto">
            <a:xfrm>
              <a:off x="4826001" y="376396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6" name="Freeform 1972"/>
            <p:cNvSpPr/>
            <p:nvPr/>
          </p:nvSpPr>
          <p:spPr bwMode="auto">
            <a:xfrm>
              <a:off x="4635501" y="3749676"/>
              <a:ext cx="68263" cy="34925"/>
            </a:xfrm>
            <a:custGeom>
              <a:avLst/>
              <a:gdLst>
                <a:gd name="T0" fmla="*/ 0 w 125"/>
                <a:gd name="T1" fmla="*/ 56 h 65"/>
                <a:gd name="T2" fmla="*/ 92 w 125"/>
                <a:gd name="T3" fmla="*/ 14 h 65"/>
                <a:gd name="T4" fmla="*/ 125 w 125"/>
                <a:gd name="T5" fmla="*/ 53 h 65"/>
                <a:gd name="T6" fmla="*/ 0 w 125"/>
                <a:gd name="T7" fmla="*/ 56 h 65"/>
              </a:gdLst>
              <a:ahLst/>
              <a:cxnLst>
                <a:cxn ang="0">
                  <a:pos x="T0" y="T1"/>
                </a:cxn>
                <a:cxn ang="0">
                  <a:pos x="T2" y="T3"/>
                </a:cxn>
                <a:cxn ang="0">
                  <a:pos x="T4" y="T5"/>
                </a:cxn>
                <a:cxn ang="0">
                  <a:pos x="T6" y="T7"/>
                </a:cxn>
              </a:cxnLst>
              <a:rect l="0" t="0" r="r" b="b"/>
              <a:pathLst>
                <a:path w="125" h="65">
                  <a:moveTo>
                    <a:pt x="0" y="56"/>
                  </a:moveTo>
                  <a:cubicBezTo>
                    <a:pt x="10" y="9"/>
                    <a:pt x="61" y="0"/>
                    <a:pt x="92" y="14"/>
                  </a:cubicBezTo>
                  <a:cubicBezTo>
                    <a:pt x="113" y="24"/>
                    <a:pt x="121" y="42"/>
                    <a:pt x="125" y="53"/>
                  </a:cubicBezTo>
                  <a:cubicBezTo>
                    <a:pt x="93" y="65"/>
                    <a:pt x="29" y="60"/>
                    <a:pt x="0" y="5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7" name="Freeform 1973"/>
            <p:cNvSpPr/>
            <p:nvPr/>
          </p:nvSpPr>
          <p:spPr bwMode="auto">
            <a:xfrm>
              <a:off x="4633914" y="3778251"/>
              <a:ext cx="71438" cy="19050"/>
            </a:xfrm>
            <a:custGeom>
              <a:avLst/>
              <a:gdLst>
                <a:gd name="T0" fmla="*/ 5 w 133"/>
                <a:gd name="T1" fmla="*/ 3 h 35"/>
                <a:gd name="T2" fmla="*/ 5 w 133"/>
                <a:gd name="T3" fmla="*/ 3 h 35"/>
                <a:gd name="T4" fmla="*/ 130 w 133"/>
                <a:gd name="T5" fmla="*/ 0 h 35"/>
                <a:gd name="T6" fmla="*/ 130 w 133"/>
                <a:gd name="T7" fmla="*/ 18 h 35"/>
                <a:gd name="T8" fmla="*/ 8 w 133"/>
                <a:gd name="T9" fmla="*/ 19 h 35"/>
                <a:gd name="T10" fmla="*/ 5 w 133"/>
                <a:gd name="T11" fmla="*/ 3 h 35"/>
              </a:gdLst>
              <a:ahLst/>
              <a:cxnLst>
                <a:cxn ang="0">
                  <a:pos x="T0" y="T1"/>
                </a:cxn>
                <a:cxn ang="0">
                  <a:pos x="T2" y="T3"/>
                </a:cxn>
                <a:cxn ang="0">
                  <a:pos x="T4" y="T5"/>
                </a:cxn>
                <a:cxn ang="0">
                  <a:pos x="T6" y="T7"/>
                </a:cxn>
                <a:cxn ang="0">
                  <a:pos x="T8" y="T9"/>
                </a:cxn>
                <a:cxn ang="0">
                  <a:pos x="T10" y="T11"/>
                </a:cxn>
              </a:cxnLst>
              <a:rect l="0" t="0" r="r" b="b"/>
              <a:pathLst>
                <a:path w="133" h="35">
                  <a:moveTo>
                    <a:pt x="5" y="3"/>
                  </a:moveTo>
                  <a:cubicBezTo>
                    <a:pt x="5" y="3"/>
                    <a:pt x="5" y="3"/>
                    <a:pt x="5" y="3"/>
                  </a:cubicBezTo>
                  <a:cubicBezTo>
                    <a:pt x="34" y="7"/>
                    <a:pt x="98" y="12"/>
                    <a:pt x="130" y="0"/>
                  </a:cubicBezTo>
                  <a:cubicBezTo>
                    <a:pt x="133" y="8"/>
                    <a:pt x="132" y="13"/>
                    <a:pt x="130" y="18"/>
                  </a:cubicBezTo>
                  <a:cubicBezTo>
                    <a:pt x="130" y="18"/>
                    <a:pt x="65" y="35"/>
                    <a:pt x="8" y="19"/>
                  </a:cubicBezTo>
                  <a:cubicBezTo>
                    <a:pt x="8" y="19"/>
                    <a:pt x="0" y="17"/>
                    <a:pt x="5"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8" name="Oval 1974"/>
            <p:cNvSpPr>
              <a:spLocks noChangeArrowheads="1"/>
            </p:cNvSpPr>
            <p:nvPr/>
          </p:nvSpPr>
          <p:spPr bwMode="auto">
            <a:xfrm>
              <a:off x="4648201" y="376396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9" name="Freeform 1975"/>
            <p:cNvSpPr/>
            <p:nvPr/>
          </p:nvSpPr>
          <p:spPr bwMode="auto">
            <a:xfrm>
              <a:off x="4665664" y="3590926"/>
              <a:ext cx="161925" cy="200025"/>
            </a:xfrm>
            <a:custGeom>
              <a:avLst/>
              <a:gdLst>
                <a:gd name="T0" fmla="*/ 43 w 302"/>
                <a:gd name="T1" fmla="*/ 92 h 375"/>
                <a:gd name="T2" fmla="*/ 29 w 302"/>
                <a:gd name="T3" fmla="*/ 281 h 375"/>
                <a:gd name="T4" fmla="*/ 3 w 302"/>
                <a:gd name="T5" fmla="*/ 307 h 375"/>
                <a:gd name="T6" fmla="*/ 63 w 302"/>
                <a:gd name="T7" fmla="*/ 371 h 375"/>
                <a:gd name="T8" fmla="*/ 104 w 302"/>
                <a:gd name="T9" fmla="*/ 368 h 375"/>
                <a:gd name="T10" fmla="*/ 113 w 302"/>
                <a:gd name="T11" fmla="*/ 350 h 375"/>
                <a:gd name="T12" fmla="*/ 121 w 302"/>
                <a:gd name="T13" fmla="*/ 266 h 375"/>
                <a:gd name="T14" fmla="*/ 145 w 302"/>
                <a:gd name="T15" fmla="*/ 122 h 375"/>
                <a:gd name="T16" fmla="*/ 160 w 302"/>
                <a:gd name="T17" fmla="*/ 122 h 375"/>
                <a:gd name="T18" fmla="*/ 185 w 302"/>
                <a:gd name="T19" fmla="*/ 268 h 375"/>
                <a:gd name="T20" fmla="*/ 198 w 302"/>
                <a:gd name="T21" fmla="*/ 352 h 375"/>
                <a:gd name="T22" fmla="*/ 239 w 302"/>
                <a:gd name="T23" fmla="*/ 373 h 375"/>
                <a:gd name="T24" fmla="*/ 296 w 302"/>
                <a:gd name="T25" fmla="*/ 308 h 375"/>
                <a:gd name="T26" fmla="*/ 277 w 302"/>
                <a:gd name="T27" fmla="*/ 291 h 375"/>
                <a:gd name="T28" fmla="*/ 247 w 302"/>
                <a:gd name="T29" fmla="*/ 0 h 375"/>
                <a:gd name="T30" fmla="*/ 54 w 302"/>
                <a:gd name="T31" fmla="*/ 0 h 375"/>
                <a:gd name="T32" fmla="*/ 52 w 302"/>
                <a:gd name="T33" fmla="*/ 15 h 375"/>
                <a:gd name="T34" fmla="*/ 43 w 302"/>
                <a:gd name="T35" fmla="*/ 22 h 375"/>
                <a:gd name="T36" fmla="*/ 26 w 302"/>
                <a:gd name="T37" fmla="*/ 57 h 375"/>
                <a:gd name="T38" fmla="*/ 35 w 302"/>
                <a:gd name="T39" fmla="*/ 81 h 375"/>
                <a:gd name="T40" fmla="*/ 39 w 302"/>
                <a:gd name="T41" fmla="*/ 88 h 375"/>
                <a:gd name="T42" fmla="*/ 43 w 302"/>
                <a:gd name="T43" fmla="*/ 9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375">
                  <a:moveTo>
                    <a:pt x="43" y="92"/>
                  </a:moveTo>
                  <a:cubicBezTo>
                    <a:pt x="36" y="154"/>
                    <a:pt x="29" y="234"/>
                    <a:pt x="29" y="281"/>
                  </a:cubicBezTo>
                  <a:cubicBezTo>
                    <a:pt x="14" y="276"/>
                    <a:pt x="0" y="296"/>
                    <a:pt x="3" y="307"/>
                  </a:cubicBezTo>
                  <a:cubicBezTo>
                    <a:pt x="52" y="316"/>
                    <a:pt x="63" y="371"/>
                    <a:pt x="63" y="371"/>
                  </a:cubicBezTo>
                  <a:cubicBezTo>
                    <a:pt x="63" y="371"/>
                    <a:pt x="83" y="371"/>
                    <a:pt x="104" y="368"/>
                  </a:cubicBezTo>
                  <a:cubicBezTo>
                    <a:pt x="123" y="366"/>
                    <a:pt x="120" y="361"/>
                    <a:pt x="113" y="350"/>
                  </a:cubicBezTo>
                  <a:cubicBezTo>
                    <a:pt x="105" y="339"/>
                    <a:pt x="113" y="306"/>
                    <a:pt x="121" y="266"/>
                  </a:cubicBezTo>
                  <a:cubicBezTo>
                    <a:pt x="129" y="227"/>
                    <a:pt x="145" y="122"/>
                    <a:pt x="145" y="122"/>
                  </a:cubicBezTo>
                  <a:cubicBezTo>
                    <a:pt x="160" y="122"/>
                    <a:pt x="160" y="122"/>
                    <a:pt x="160" y="122"/>
                  </a:cubicBezTo>
                  <a:cubicBezTo>
                    <a:pt x="160" y="122"/>
                    <a:pt x="174" y="211"/>
                    <a:pt x="185" y="268"/>
                  </a:cubicBezTo>
                  <a:cubicBezTo>
                    <a:pt x="196" y="325"/>
                    <a:pt x="204" y="334"/>
                    <a:pt x="198" y="352"/>
                  </a:cubicBezTo>
                  <a:cubicBezTo>
                    <a:pt x="189" y="375"/>
                    <a:pt x="196" y="370"/>
                    <a:pt x="239" y="373"/>
                  </a:cubicBezTo>
                  <a:cubicBezTo>
                    <a:pt x="244" y="349"/>
                    <a:pt x="268" y="318"/>
                    <a:pt x="296" y="308"/>
                  </a:cubicBezTo>
                  <a:cubicBezTo>
                    <a:pt x="302" y="300"/>
                    <a:pt x="294" y="290"/>
                    <a:pt x="277" y="291"/>
                  </a:cubicBezTo>
                  <a:cubicBezTo>
                    <a:pt x="247" y="0"/>
                    <a:pt x="247" y="0"/>
                    <a:pt x="247" y="0"/>
                  </a:cubicBezTo>
                  <a:cubicBezTo>
                    <a:pt x="54" y="0"/>
                    <a:pt x="54" y="0"/>
                    <a:pt x="54" y="0"/>
                  </a:cubicBezTo>
                  <a:cubicBezTo>
                    <a:pt x="54" y="0"/>
                    <a:pt x="53" y="6"/>
                    <a:pt x="52" y="15"/>
                  </a:cubicBezTo>
                  <a:cubicBezTo>
                    <a:pt x="52" y="15"/>
                    <a:pt x="48" y="15"/>
                    <a:pt x="43" y="22"/>
                  </a:cubicBezTo>
                  <a:cubicBezTo>
                    <a:pt x="39" y="28"/>
                    <a:pt x="28" y="50"/>
                    <a:pt x="26" y="57"/>
                  </a:cubicBezTo>
                  <a:cubicBezTo>
                    <a:pt x="26" y="66"/>
                    <a:pt x="31" y="74"/>
                    <a:pt x="35" y="81"/>
                  </a:cubicBezTo>
                  <a:cubicBezTo>
                    <a:pt x="36" y="84"/>
                    <a:pt x="37" y="86"/>
                    <a:pt x="39" y="88"/>
                  </a:cubicBezTo>
                  <a:cubicBezTo>
                    <a:pt x="40" y="88"/>
                    <a:pt x="43" y="91"/>
                    <a:pt x="43" y="9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0" name="Freeform 1976"/>
            <p:cNvSpPr/>
            <p:nvPr/>
          </p:nvSpPr>
          <p:spPr bwMode="auto">
            <a:xfrm>
              <a:off x="4670426" y="3602038"/>
              <a:ext cx="150813" cy="185738"/>
            </a:xfrm>
            <a:custGeom>
              <a:avLst/>
              <a:gdLst>
                <a:gd name="T0" fmla="*/ 39 w 281"/>
                <a:gd name="T1" fmla="*/ 71 h 346"/>
                <a:gd name="T2" fmla="*/ 35 w 281"/>
                <a:gd name="T3" fmla="*/ 262 h 346"/>
                <a:gd name="T4" fmla="*/ 33 w 281"/>
                <a:gd name="T5" fmla="*/ 278 h 346"/>
                <a:gd name="T6" fmla="*/ 0 w 281"/>
                <a:gd name="T7" fmla="*/ 278 h 346"/>
                <a:gd name="T8" fmla="*/ 48 w 281"/>
                <a:gd name="T9" fmla="*/ 321 h 346"/>
                <a:gd name="T10" fmla="*/ 75 w 281"/>
                <a:gd name="T11" fmla="*/ 344 h 346"/>
                <a:gd name="T12" fmla="*/ 99 w 281"/>
                <a:gd name="T13" fmla="*/ 331 h 346"/>
                <a:gd name="T14" fmla="*/ 103 w 281"/>
                <a:gd name="T15" fmla="*/ 268 h 346"/>
                <a:gd name="T16" fmla="*/ 126 w 281"/>
                <a:gd name="T17" fmla="*/ 97 h 346"/>
                <a:gd name="T18" fmla="*/ 168 w 281"/>
                <a:gd name="T19" fmla="*/ 100 h 346"/>
                <a:gd name="T20" fmla="*/ 178 w 281"/>
                <a:gd name="T21" fmla="*/ 216 h 346"/>
                <a:gd name="T22" fmla="*/ 195 w 281"/>
                <a:gd name="T23" fmla="*/ 322 h 346"/>
                <a:gd name="T24" fmla="*/ 208 w 281"/>
                <a:gd name="T25" fmla="*/ 341 h 346"/>
                <a:gd name="T26" fmla="*/ 234 w 281"/>
                <a:gd name="T27" fmla="*/ 327 h 346"/>
                <a:gd name="T28" fmla="*/ 271 w 281"/>
                <a:gd name="T29" fmla="*/ 287 h 346"/>
                <a:gd name="T30" fmla="*/ 264 w 281"/>
                <a:gd name="T31" fmla="*/ 274 h 346"/>
                <a:gd name="T32" fmla="*/ 260 w 281"/>
                <a:gd name="T33" fmla="*/ 245 h 346"/>
                <a:gd name="T34" fmla="*/ 232 w 281"/>
                <a:gd name="T35" fmla="*/ 32 h 346"/>
                <a:gd name="T36" fmla="*/ 208 w 281"/>
                <a:gd name="T37" fmla="*/ 12 h 346"/>
                <a:gd name="T38" fmla="*/ 141 w 281"/>
                <a:gd name="T39" fmla="*/ 6 h 346"/>
                <a:gd name="T40" fmla="*/ 103 w 281"/>
                <a:gd name="T41" fmla="*/ 6 h 346"/>
                <a:gd name="T42" fmla="*/ 85 w 281"/>
                <a:gd name="T43" fmla="*/ 6 h 346"/>
                <a:gd name="T44" fmla="*/ 47 w 281"/>
                <a:gd name="T45" fmla="*/ 2 h 346"/>
                <a:gd name="T46" fmla="*/ 33 w 281"/>
                <a:gd name="T47" fmla="*/ 12 h 346"/>
                <a:gd name="T48" fmla="*/ 26 w 281"/>
                <a:gd name="T49" fmla="*/ 45 h 346"/>
                <a:gd name="T50" fmla="*/ 41 w 281"/>
                <a:gd name="T51" fmla="*/ 66 h 346"/>
                <a:gd name="T52" fmla="*/ 52 w 281"/>
                <a:gd name="T53" fmla="*/ 67 h 346"/>
                <a:gd name="T54" fmla="*/ 39 w 281"/>
                <a:gd name="T55" fmla="*/ 7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6">
                  <a:moveTo>
                    <a:pt x="39" y="71"/>
                  </a:moveTo>
                  <a:cubicBezTo>
                    <a:pt x="32" y="137"/>
                    <a:pt x="25" y="249"/>
                    <a:pt x="35" y="262"/>
                  </a:cubicBezTo>
                  <a:cubicBezTo>
                    <a:pt x="45" y="277"/>
                    <a:pt x="41" y="288"/>
                    <a:pt x="33" y="278"/>
                  </a:cubicBezTo>
                  <a:cubicBezTo>
                    <a:pt x="26" y="268"/>
                    <a:pt x="7" y="259"/>
                    <a:pt x="0" y="278"/>
                  </a:cubicBezTo>
                  <a:cubicBezTo>
                    <a:pt x="11" y="278"/>
                    <a:pt x="39" y="298"/>
                    <a:pt x="48" y="321"/>
                  </a:cubicBezTo>
                  <a:cubicBezTo>
                    <a:pt x="57" y="344"/>
                    <a:pt x="61" y="344"/>
                    <a:pt x="75" y="344"/>
                  </a:cubicBezTo>
                  <a:cubicBezTo>
                    <a:pt x="89" y="344"/>
                    <a:pt x="105" y="344"/>
                    <a:pt x="99" y="331"/>
                  </a:cubicBezTo>
                  <a:cubicBezTo>
                    <a:pt x="94" y="319"/>
                    <a:pt x="97" y="294"/>
                    <a:pt x="103" y="268"/>
                  </a:cubicBezTo>
                  <a:cubicBezTo>
                    <a:pt x="109" y="242"/>
                    <a:pt x="130" y="105"/>
                    <a:pt x="126" y="97"/>
                  </a:cubicBezTo>
                  <a:cubicBezTo>
                    <a:pt x="158" y="100"/>
                    <a:pt x="168" y="100"/>
                    <a:pt x="168" y="100"/>
                  </a:cubicBezTo>
                  <a:cubicBezTo>
                    <a:pt x="168" y="100"/>
                    <a:pt x="167" y="163"/>
                    <a:pt x="178" y="216"/>
                  </a:cubicBezTo>
                  <a:cubicBezTo>
                    <a:pt x="189" y="269"/>
                    <a:pt x="200" y="306"/>
                    <a:pt x="195" y="322"/>
                  </a:cubicBezTo>
                  <a:cubicBezTo>
                    <a:pt x="191" y="337"/>
                    <a:pt x="196" y="341"/>
                    <a:pt x="208" y="341"/>
                  </a:cubicBezTo>
                  <a:cubicBezTo>
                    <a:pt x="220" y="341"/>
                    <a:pt x="225" y="346"/>
                    <a:pt x="234" y="327"/>
                  </a:cubicBezTo>
                  <a:cubicBezTo>
                    <a:pt x="243" y="308"/>
                    <a:pt x="260" y="290"/>
                    <a:pt x="271" y="287"/>
                  </a:cubicBezTo>
                  <a:cubicBezTo>
                    <a:pt x="281" y="284"/>
                    <a:pt x="274" y="274"/>
                    <a:pt x="264" y="274"/>
                  </a:cubicBezTo>
                  <a:cubicBezTo>
                    <a:pt x="253" y="274"/>
                    <a:pt x="264" y="263"/>
                    <a:pt x="260" y="245"/>
                  </a:cubicBezTo>
                  <a:cubicBezTo>
                    <a:pt x="255" y="219"/>
                    <a:pt x="249" y="56"/>
                    <a:pt x="232" y="32"/>
                  </a:cubicBezTo>
                  <a:cubicBezTo>
                    <a:pt x="223" y="20"/>
                    <a:pt x="219" y="15"/>
                    <a:pt x="208" y="12"/>
                  </a:cubicBezTo>
                  <a:cubicBezTo>
                    <a:pt x="186" y="7"/>
                    <a:pt x="163" y="7"/>
                    <a:pt x="141" y="6"/>
                  </a:cubicBezTo>
                  <a:cubicBezTo>
                    <a:pt x="128" y="6"/>
                    <a:pt x="116" y="6"/>
                    <a:pt x="103" y="6"/>
                  </a:cubicBezTo>
                  <a:cubicBezTo>
                    <a:pt x="97" y="6"/>
                    <a:pt x="91" y="6"/>
                    <a:pt x="85" y="6"/>
                  </a:cubicBezTo>
                  <a:cubicBezTo>
                    <a:pt x="71" y="5"/>
                    <a:pt x="61" y="2"/>
                    <a:pt x="47" y="2"/>
                  </a:cubicBezTo>
                  <a:cubicBezTo>
                    <a:pt x="47" y="2"/>
                    <a:pt x="37" y="0"/>
                    <a:pt x="33" y="12"/>
                  </a:cubicBezTo>
                  <a:cubicBezTo>
                    <a:pt x="28" y="23"/>
                    <a:pt x="20" y="35"/>
                    <a:pt x="26" y="45"/>
                  </a:cubicBezTo>
                  <a:cubicBezTo>
                    <a:pt x="31" y="55"/>
                    <a:pt x="35" y="66"/>
                    <a:pt x="41" y="66"/>
                  </a:cubicBezTo>
                  <a:cubicBezTo>
                    <a:pt x="44" y="66"/>
                    <a:pt x="50" y="64"/>
                    <a:pt x="52" y="67"/>
                  </a:cubicBezTo>
                  <a:lnTo>
                    <a:pt x="39" y="71"/>
                  </a:ln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1" name="Freeform 1977"/>
            <p:cNvSpPr/>
            <p:nvPr/>
          </p:nvSpPr>
          <p:spPr bwMode="auto">
            <a:xfrm>
              <a:off x="4724401" y="3644901"/>
              <a:ext cx="50800" cy="12700"/>
            </a:xfrm>
            <a:custGeom>
              <a:avLst/>
              <a:gdLst>
                <a:gd name="T0" fmla="*/ 9 w 94"/>
                <a:gd name="T1" fmla="*/ 4 h 25"/>
                <a:gd name="T2" fmla="*/ 18 w 94"/>
                <a:gd name="T3" fmla="*/ 9 h 25"/>
                <a:gd name="T4" fmla="*/ 51 w 94"/>
                <a:gd name="T5" fmla="*/ 17 h 25"/>
                <a:gd name="T6" fmla="*/ 89 w 94"/>
                <a:gd name="T7" fmla="*/ 10 h 25"/>
                <a:gd name="T8" fmla="*/ 57 w 94"/>
                <a:gd name="T9" fmla="*/ 25 h 25"/>
                <a:gd name="T10" fmla="*/ 28 w 94"/>
                <a:gd name="T11" fmla="*/ 23 h 25"/>
                <a:gd name="T12" fmla="*/ 10 w 94"/>
                <a:gd name="T13" fmla="*/ 15 h 25"/>
                <a:gd name="T14" fmla="*/ 9 w 94"/>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25">
                  <a:moveTo>
                    <a:pt x="9" y="4"/>
                  </a:moveTo>
                  <a:cubicBezTo>
                    <a:pt x="13" y="5"/>
                    <a:pt x="17" y="8"/>
                    <a:pt x="18" y="9"/>
                  </a:cubicBezTo>
                  <a:cubicBezTo>
                    <a:pt x="29" y="14"/>
                    <a:pt x="40" y="17"/>
                    <a:pt x="51" y="17"/>
                  </a:cubicBezTo>
                  <a:cubicBezTo>
                    <a:pt x="74" y="17"/>
                    <a:pt x="84" y="3"/>
                    <a:pt x="89" y="10"/>
                  </a:cubicBezTo>
                  <a:cubicBezTo>
                    <a:pt x="94" y="17"/>
                    <a:pt x="67" y="25"/>
                    <a:pt x="57" y="25"/>
                  </a:cubicBezTo>
                  <a:cubicBezTo>
                    <a:pt x="47" y="25"/>
                    <a:pt x="37" y="25"/>
                    <a:pt x="28" y="23"/>
                  </a:cubicBezTo>
                  <a:cubicBezTo>
                    <a:pt x="22" y="22"/>
                    <a:pt x="15" y="20"/>
                    <a:pt x="10" y="15"/>
                  </a:cubicBezTo>
                  <a:cubicBezTo>
                    <a:pt x="5" y="11"/>
                    <a:pt x="0" y="0"/>
                    <a:pt x="9"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2" name="Freeform 1978"/>
            <p:cNvSpPr/>
            <p:nvPr/>
          </p:nvSpPr>
          <p:spPr bwMode="auto">
            <a:xfrm>
              <a:off x="4711701" y="3433763"/>
              <a:ext cx="74613" cy="123825"/>
            </a:xfrm>
            <a:custGeom>
              <a:avLst/>
              <a:gdLst>
                <a:gd name="T0" fmla="*/ 0 w 141"/>
                <a:gd name="T1" fmla="*/ 60 h 232"/>
                <a:gd name="T2" fmla="*/ 141 w 141"/>
                <a:gd name="T3" fmla="*/ 61 h 232"/>
                <a:gd name="T4" fmla="*/ 141 w 141"/>
                <a:gd name="T5" fmla="*/ 232 h 232"/>
                <a:gd name="T6" fmla="*/ 1 w 141"/>
                <a:gd name="T7" fmla="*/ 231 h 232"/>
                <a:gd name="T8" fmla="*/ 0 w 141"/>
                <a:gd name="T9" fmla="*/ 60 h 232"/>
              </a:gdLst>
              <a:ahLst/>
              <a:cxnLst>
                <a:cxn ang="0">
                  <a:pos x="T0" y="T1"/>
                </a:cxn>
                <a:cxn ang="0">
                  <a:pos x="T2" y="T3"/>
                </a:cxn>
                <a:cxn ang="0">
                  <a:pos x="T4" y="T5"/>
                </a:cxn>
                <a:cxn ang="0">
                  <a:pos x="T6" y="T7"/>
                </a:cxn>
                <a:cxn ang="0">
                  <a:pos x="T8" y="T9"/>
                </a:cxn>
              </a:cxnLst>
              <a:rect l="0" t="0" r="r" b="b"/>
              <a:pathLst>
                <a:path w="141" h="232">
                  <a:moveTo>
                    <a:pt x="0" y="60"/>
                  </a:moveTo>
                  <a:cubicBezTo>
                    <a:pt x="0" y="60"/>
                    <a:pt x="69" y="0"/>
                    <a:pt x="141" y="61"/>
                  </a:cubicBezTo>
                  <a:cubicBezTo>
                    <a:pt x="141" y="154"/>
                    <a:pt x="141" y="232"/>
                    <a:pt x="141" y="232"/>
                  </a:cubicBezTo>
                  <a:cubicBezTo>
                    <a:pt x="1" y="231"/>
                    <a:pt x="1" y="231"/>
                    <a:pt x="1" y="231"/>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3" name="Freeform 1979"/>
            <p:cNvSpPr/>
            <p:nvPr/>
          </p:nvSpPr>
          <p:spPr bwMode="auto">
            <a:xfrm>
              <a:off x="4725989" y="3476626"/>
              <a:ext cx="15875" cy="14288"/>
            </a:xfrm>
            <a:custGeom>
              <a:avLst/>
              <a:gdLst>
                <a:gd name="T0" fmla="*/ 9 w 10"/>
                <a:gd name="T1" fmla="*/ 2 h 9"/>
                <a:gd name="T2" fmla="*/ 2 w 10"/>
                <a:gd name="T3" fmla="*/ 9 h 9"/>
                <a:gd name="T4" fmla="*/ 0 w 10"/>
                <a:gd name="T5" fmla="*/ 6 h 9"/>
                <a:gd name="T6" fmla="*/ 9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9"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4" name="Freeform 1980"/>
            <p:cNvSpPr/>
            <p:nvPr/>
          </p:nvSpPr>
          <p:spPr bwMode="auto">
            <a:xfrm>
              <a:off x="4754564" y="3476626"/>
              <a:ext cx="17463" cy="14288"/>
            </a:xfrm>
            <a:custGeom>
              <a:avLst/>
              <a:gdLst>
                <a:gd name="T0" fmla="*/ 1 w 11"/>
                <a:gd name="T1" fmla="*/ 2 h 9"/>
                <a:gd name="T2" fmla="*/ 9 w 11"/>
                <a:gd name="T3" fmla="*/ 9 h 9"/>
                <a:gd name="T4" fmla="*/ 11 w 11"/>
                <a:gd name="T5" fmla="*/ 6 h 9"/>
                <a:gd name="T6" fmla="*/ 1 w 11"/>
                <a:gd name="T7" fmla="*/ 0 h 9"/>
                <a:gd name="T8" fmla="*/ 0 w 11"/>
                <a:gd name="T9" fmla="*/ 2 h 9"/>
                <a:gd name="T10" fmla="*/ 1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1" y="2"/>
                  </a:moveTo>
                  <a:lnTo>
                    <a:pt x="9" y="9"/>
                  </a:lnTo>
                  <a:lnTo>
                    <a:pt x="11"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5" name="Freeform 1981"/>
            <p:cNvSpPr>
              <a:spLocks noEditPoints="1"/>
            </p:cNvSpPr>
            <p:nvPr/>
          </p:nvSpPr>
          <p:spPr bwMode="auto">
            <a:xfrm>
              <a:off x="4716464" y="3468688"/>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6" name="Freeform 1982"/>
            <p:cNvSpPr/>
            <p:nvPr/>
          </p:nvSpPr>
          <p:spPr bwMode="auto">
            <a:xfrm>
              <a:off x="4732339" y="3479801"/>
              <a:ext cx="36513" cy="84138"/>
            </a:xfrm>
            <a:custGeom>
              <a:avLst/>
              <a:gdLst>
                <a:gd name="T0" fmla="*/ 14 w 23"/>
                <a:gd name="T1" fmla="*/ 0 h 53"/>
                <a:gd name="T2" fmla="*/ 7 w 23"/>
                <a:gd name="T3" fmla="*/ 0 h 53"/>
                <a:gd name="T4" fmla="*/ 7 w 23"/>
                <a:gd name="T5" fmla="*/ 0 h 53"/>
                <a:gd name="T6" fmla="*/ 0 w 23"/>
                <a:gd name="T7" fmla="*/ 37 h 53"/>
                <a:gd name="T8" fmla="*/ 11 w 23"/>
                <a:gd name="T9" fmla="*/ 53 h 53"/>
                <a:gd name="T10" fmla="*/ 23 w 23"/>
                <a:gd name="T11" fmla="*/ 37 h 53"/>
                <a:gd name="T12" fmla="*/ 14 w 2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3" h="53">
                  <a:moveTo>
                    <a:pt x="14" y="0"/>
                  </a:moveTo>
                  <a:lnTo>
                    <a:pt x="7" y="0"/>
                  </a:lnTo>
                  <a:lnTo>
                    <a:pt x="7" y="0"/>
                  </a:lnTo>
                  <a:lnTo>
                    <a:pt x="0" y="37"/>
                  </a:lnTo>
                  <a:lnTo>
                    <a:pt x="11" y="53"/>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7" name="Freeform 1983"/>
            <p:cNvSpPr/>
            <p:nvPr/>
          </p:nvSpPr>
          <p:spPr bwMode="auto">
            <a:xfrm>
              <a:off x="4733926" y="3479801"/>
              <a:ext cx="33338" cy="82550"/>
            </a:xfrm>
            <a:custGeom>
              <a:avLst/>
              <a:gdLst>
                <a:gd name="T0" fmla="*/ 7 w 21"/>
                <a:gd name="T1" fmla="*/ 0 h 52"/>
                <a:gd name="T2" fmla="*/ 12 w 21"/>
                <a:gd name="T3" fmla="*/ 0 h 52"/>
                <a:gd name="T4" fmla="*/ 21 w 21"/>
                <a:gd name="T5" fmla="*/ 37 h 52"/>
                <a:gd name="T6" fmla="*/ 10 w 21"/>
                <a:gd name="T7" fmla="*/ 52 h 52"/>
                <a:gd name="T8" fmla="*/ 0 w 21"/>
                <a:gd name="T9" fmla="*/ 37 h 52"/>
                <a:gd name="T10" fmla="*/ 7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7" y="0"/>
                  </a:moveTo>
                  <a:lnTo>
                    <a:pt x="12" y="0"/>
                  </a:lnTo>
                  <a:lnTo>
                    <a:pt x="21" y="37"/>
                  </a:lnTo>
                  <a:lnTo>
                    <a:pt x="10" y="52"/>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8" name="Freeform 1984"/>
            <p:cNvSpPr/>
            <p:nvPr/>
          </p:nvSpPr>
          <p:spPr bwMode="auto">
            <a:xfrm>
              <a:off x="4749801" y="3479801"/>
              <a:ext cx="17463" cy="82550"/>
            </a:xfrm>
            <a:custGeom>
              <a:avLst/>
              <a:gdLst>
                <a:gd name="T0" fmla="*/ 11 w 11"/>
                <a:gd name="T1" fmla="*/ 37 h 52"/>
                <a:gd name="T2" fmla="*/ 2 w 11"/>
                <a:gd name="T3" fmla="*/ 0 h 52"/>
                <a:gd name="T4" fmla="*/ 0 w 11"/>
                <a:gd name="T5" fmla="*/ 0 h 52"/>
                <a:gd name="T6" fmla="*/ 0 w 11"/>
                <a:gd name="T7" fmla="*/ 51 h 52"/>
                <a:gd name="T8" fmla="*/ 0 w 11"/>
                <a:gd name="T9" fmla="*/ 52 h 52"/>
                <a:gd name="T10" fmla="*/ 11 w 11"/>
                <a:gd name="T11" fmla="*/ 37 h 52"/>
              </a:gdLst>
              <a:ahLst/>
              <a:cxnLst>
                <a:cxn ang="0">
                  <a:pos x="T0" y="T1"/>
                </a:cxn>
                <a:cxn ang="0">
                  <a:pos x="T2" y="T3"/>
                </a:cxn>
                <a:cxn ang="0">
                  <a:pos x="T4" y="T5"/>
                </a:cxn>
                <a:cxn ang="0">
                  <a:pos x="T6" y="T7"/>
                </a:cxn>
                <a:cxn ang="0">
                  <a:pos x="T8" y="T9"/>
                </a:cxn>
                <a:cxn ang="0">
                  <a:pos x="T10" y="T11"/>
                </a:cxn>
              </a:cxnLst>
              <a:rect l="0" t="0" r="r" b="b"/>
              <a:pathLst>
                <a:path w="11" h="52">
                  <a:moveTo>
                    <a:pt x="11" y="37"/>
                  </a:moveTo>
                  <a:lnTo>
                    <a:pt x="2" y="0"/>
                  </a:lnTo>
                  <a:lnTo>
                    <a:pt x="0" y="0"/>
                  </a:lnTo>
                  <a:lnTo>
                    <a:pt x="0" y="51"/>
                  </a:lnTo>
                  <a:lnTo>
                    <a:pt x="0" y="52"/>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9" name="Freeform 1985"/>
            <p:cNvSpPr/>
            <p:nvPr/>
          </p:nvSpPr>
          <p:spPr bwMode="auto">
            <a:xfrm>
              <a:off x="4738689" y="3489326"/>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0" name="Freeform 1986"/>
            <p:cNvSpPr/>
            <p:nvPr/>
          </p:nvSpPr>
          <p:spPr bwMode="auto">
            <a:xfrm>
              <a:off x="4735514" y="3509963"/>
              <a:ext cx="26988" cy="22225"/>
            </a:xfrm>
            <a:custGeom>
              <a:avLst/>
              <a:gdLst>
                <a:gd name="T0" fmla="*/ 50 w 50"/>
                <a:gd name="T1" fmla="*/ 16 h 43"/>
                <a:gd name="T2" fmla="*/ 46 w 50"/>
                <a:gd name="T3" fmla="*/ 0 h 43"/>
                <a:gd name="T4" fmla="*/ 35 w 50"/>
                <a:gd name="T5" fmla="*/ 11 h 43"/>
                <a:gd name="T6" fmla="*/ 2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0" y="7"/>
                    <a:pt x="35" y="11"/>
                  </a:cubicBezTo>
                  <a:cubicBezTo>
                    <a:pt x="28" y="17"/>
                    <a:pt x="17" y="24"/>
                    <a:pt x="2" y="28"/>
                  </a:cubicBezTo>
                  <a:cubicBezTo>
                    <a:pt x="0" y="43"/>
                    <a:pt x="0" y="43"/>
                    <a:pt x="0" y="43"/>
                  </a:cubicBezTo>
                  <a:cubicBezTo>
                    <a:pt x="21" y="39"/>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1" name="Freeform 1987"/>
            <p:cNvSpPr/>
            <p:nvPr/>
          </p:nvSpPr>
          <p:spPr bwMode="auto">
            <a:xfrm>
              <a:off x="4738689" y="3530601"/>
              <a:ext cx="28575" cy="22225"/>
            </a:xfrm>
            <a:custGeom>
              <a:avLst/>
              <a:gdLst>
                <a:gd name="T0" fmla="*/ 49 w 52"/>
                <a:gd name="T1" fmla="*/ 0 h 41"/>
                <a:gd name="T2" fmla="*/ 0 w 52"/>
                <a:gd name="T3" fmla="*/ 28 h 41"/>
                <a:gd name="T4" fmla="*/ 8 w 52"/>
                <a:gd name="T5" fmla="*/ 41 h 41"/>
                <a:gd name="T6" fmla="*/ 47 w 52"/>
                <a:gd name="T7" fmla="*/ 21 h 41"/>
                <a:gd name="T8" fmla="*/ 52 w 52"/>
                <a:gd name="T9" fmla="*/ 14 h 41"/>
                <a:gd name="T10" fmla="*/ 4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49" y="0"/>
                  </a:moveTo>
                  <a:cubicBezTo>
                    <a:pt x="43" y="7"/>
                    <a:pt x="28" y="22"/>
                    <a:pt x="0" y="28"/>
                  </a:cubicBezTo>
                  <a:cubicBezTo>
                    <a:pt x="8" y="41"/>
                    <a:pt x="8" y="41"/>
                    <a:pt x="8" y="41"/>
                  </a:cubicBezTo>
                  <a:cubicBezTo>
                    <a:pt x="26" y="36"/>
                    <a:pt x="39"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2" name="Freeform 1988"/>
            <p:cNvSpPr/>
            <p:nvPr/>
          </p:nvSpPr>
          <p:spPr bwMode="auto">
            <a:xfrm>
              <a:off x="4740276" y="3473451"/>
              <a:ext cx="17463" cy="12700"/>
            </a:xfrm>
            <a:custGeom>
              <a:avLst/>
              <a:gdLst>
                <a:gd name="T0" fmla="*/ 3 w 33"/>
                <a:gd name="T1" fmla="*/ 0 h 24"/>
                <a:gd name="T2" fmla="*/ 32 w 33"/>
                <a:gd name="T3" fmla="*/ 0 h 24"/>
                <a:gd name="T4" fmla="*/ 32 w 33"/>
                <a:gd name="T5" fmla="*/ 16 h 24"/>
                <a:gd name="T6" fmla="*/ 16 w 33"/>
                <a:gd name="T7" fmla="*/ 24 h 24"/>
                <a:gd name="T8" fmla="*/ 4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5"/>
                    <a:pt x="32" y="16"/>
                  </a:cubicBezTo>
                  <a:cubicBezTo>
                    <a:pt x="30" y="24"/>
                    <a:pt x="22" y="24"/>
                    <a:pt x="16" y="24"/>
                  </a:cubicBezTo>
                  <a:cubicBezTo>
                    <a:pt x="11" y="24"/>
                    <a:pt x="6" y="23"/>
                    <a:pt x="4"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3" name="Freeform 1989"/>
            <p:cNvSpPr/>
            <p:nvPr/>
          </p:nvSpPr>
          <p:spPr bwMode="auto">
            <a:xfrm>
              <a:off x="4692651" y="3465513"/>
              <a:ext cx="104775" cy="142875"/>
            </a:xfrm>
            <a:custGeom>
              <a:avLst/>
              <a:gdLst>
                <a:gd name="T0" fmla="*/ 33 w 196"/>
                <a:gd name="T1" fmla="*/ 1 h 268"/>
                <a:gd name="T2" fmla="*/ 103 w 196"/>
                <a:gd name="T3" fmla="*/ 119 h 268"/>
                <a:gd name="T4" fmla="*/ 174 w 196"/>
                <a:gd name="T5" fmla="*/ 0 h 268"/>
                <a:gd name="T6" fmla="*/ 185 w 196"/>
                <a:gd name="T7" fmla="*/ 0 h 268"/>
                <a:gd name="T8" fmla="*/ 195 w 196"/>
                <a:gd name="T9" fmla="*/ 153 h 268"/>
                <a:gd name="T10" fmla="*/ 196 w 196"/>
                <a:gd name="T11" fmla="*/ 248 h 268"/>
                <a:gd name="T12" fmla="*/ 0 w 196"/>
                <a:gd name="T13" fmla="*/ 248 h 268"/>
                <a:gd name="T14" fmla="*/ 19 w 196"/>
                <a:gd name="T15" fmla="*/ 0 h 268"/>
                <a:gd name="T16" fmla="*/ 33 w 196"/>
                <a:gd name="T17" fmla="*/ 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8">
                  <a:moveTo>
                    <a:pt x="33" y="1"/>
                  </a:moveTo>
                  <a:cubicBezTo>
                    <a:pt x="33" y="1"/>
                    <a:pt x="59" y="59"/>
                    <a:pt x="103" y="119"/>
                  </a:cubicBezTo>
                  <a:cubicBezTo>
                    <a:pt x="144" y="70"/>
                    <a:pt x="174" y="0"/>
                    <a:pt x="174" y="0"/>
                  </a:cubicBezTo>
                  <a:cubicBezTo>
                    <a:pt x="185" y="0"/>
                    <a:pt x="185" y="0"/>
                    <a:pt x="185" y="0"/>
                  </a:cubicBezTo>
                  <a:cubicBezTo>
                    <a:pt x="185" y="0"/>
                    <a:pt x="195" y="117"/>
                    <a:pt x="195" y="153"/>
                  </a:cubicBezTo>
                  <a:cubicBezTo>
                    <a:pt x="196" y="190"/>
                    <a:pt x="196" y="248"/>
                    <a:pt x="196" y="248"/>
                  </a:cubicBezTo>
                  <a:cubicBezTo>
                    <a:pt x="196" y="248"/>
                    <a:pt x="101" y="268"/>
                    <a:pt x="0" y="248"/>
                  </a:cubicBezTo>
                  <a:cubicBezTo>
                    <a:pt x="2" y="157"/>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4" name="Freeform 1990"/>
            <p:cNvSpPr/>
            <p:nvPr/>
          </p:nvSpPr>
          <p:spPr bwMode="auto">
            <a:xfrm>
              <a:off x="4692651" y="3471863"/>
              <a:ext cx="53975" cy="127000"/>
            </a:xfrm>
            <a:custGeom>
              <a:avLst/>
              <a:gdLst>
                <a:gd name="T0" fmla="*/ 23 w 101"/>
                <a:gd name="T1" fmla="*/ 16 h 240"/>
                <a:gd name="T2" fmla="*/ 8 w 101"/>
                <a:gd name="T3" fmla="*/ 173 h 240"/>
                <a:gd name="T4" fmla="*/ 25 w 101"/>
                <a:gd name="T5" fmla="*/ 235 h 240"/>
                <a:gd name="T6" fmla="*/ 86 w 101"/>
                <a:gd name="T7" fmla="*/ 234 h 240"/>
                <a:gd name="T8" fmla="*/ 86 w 101"/>
                <a:gd name="T9" fmla="*/ 132 h 240"/>
                <a:gd name="T10" fmla="*/ 101 w 101"/>
                <a:gd name="T11" fmla="*/ 114 h 240"/>
                <a:gd name="T12" fmla="*/ 43 w 101"/>
                <a:gd name="T13" fmla="*/ 22 h 240"/>
                <a:gd name="T14" fmla="*/ 23 w 101"/>
                <a:gd name="T15" fmla="*/ 16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0">
                  <a:moveTo>
                    <a:pt x="23" y="16"/>
                  </a:moveTo>
                  <a:cubicBezTo>
                    <a:pt x="23" y="16"/>
                    <a:pt x="8" y="142"/>
                    <a:pt x="8" y="173"/>
                  </a:cubicBezTo>
                  <a:cubicBezTo>
                    <a:pt x="8" y="204"/>
                    <a:pt x="0" y="231"/>
                    <a:pt x="25" y="235"/>
                  </a:cubicBezTo>
                  <a:cubicBezTo>
                    <a:pt x="49" y="240"/>
                    <a:pt x="86" y="234"/>
                    <a:pt x="86" y="234"/>
                  </a:cubicBezTo>
                  <a:cubicBezTo>
                    <a:pt x="86" y="132"/>
                    <a:pt x="86" y="132"/>
                    <a:pt x="86" y="132"/>
                  </a:cubicBezTo>
                  <a:cubicBezTo>
                    <a:pt x="95" y="122"/>
                    <a:pt x="101" y="114"/>
                    <a:pt x="101" y="114"/>
                  </a:cubicBezTo>
                  <a:cubicBezTo>
                    <a:pt x="101" y="114"/>
                    <a:pt x="53" y="39"/>
                    <a:pt x="43" y="22"/>
                  </a:cubicBezTo>
                  <a:cubicBezTo>
                    <a:pt x="32" y="6"/>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5" name="Freeform 1991"/>
            <p:cNvSpPr/>
            <p:nvPr/>
          </p:nvSpPr>
          <p:spPr bwMode="auto">
            <a:xfrm>
              <a:off x="4741864" y="3470276"/>
              <a:ext cx="53975" cy="134938"/>
            </a:xfrm>
            <a:custGeom>
              <a:avLst/>
              <a:gdLst>
                <a:gd name="T0" fmla="*/ 3 w 103"/>
                <a:gd name="T1" fmla="*/ 237 h 251"/>
                <a:gd name="T2" fmla="*/ 91 w 103"/>
                <a:gd name="T3" fmla="*/ 235 h 251"/>
                <a:gd name="T4" fmla="*/ 101 w 103"/>
                <a:gd name="T5" fmla="*/ 132 h 251"/>
                <a:gd name="T6" fmla="*/ 94 w 103"/>
                <a:gd name="T7" fmla="*/ 26 h 251"/>
                <a:gd name="T8" fmla="*/ 80 w 103"/>
                <a:gd name="T9" fmla="*/ 11 h 251"/>
                <a:gd name="T10" fmla="*/ 54 w 103"/>
                <a:gd name="T11" fmla="*/ 60 h 251"/>
                <a:gd name="T12" fmla="*/ 2 w 103"/>
                <a:gd name="T13" fmla="*/ 134 h 251"/>
                <a:gd name="T14" fmla="*/ 3 w 103"/>
                <a:gd name="T15" fmla="*/ 237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51">
                  <a:moveTo>
                    <a:pt x="3" y="237"/>
                  </a:moveTo>
                  <a:cubicBezTo>
                    <a:pt x="26" y="251"/>
                    <a:pt x="80" y="237"/>
                    <a:pt x="91" y="235"/>
                  </a:cubicBezTo>
                  <a:cubicBezTo>
                    <a:pt x="103" y="233"/>
                    <a:pt x="101" y="154"/>
                    <a:pt x="101" y="132"/>
                  </a:cubicBezTo>
                  <a:cubicBezTo>
                    <a:pt x="101" y="110"/>
                    <a:pt x="94" y="51"/>
                    <a:pt x="94" y="26"/>
                  </a:cubicBezTo>
                  <a:cubicBezTo>
                    <a:pt x="94" y="0"/>
                    <a:pt x="81" y="7"/>
                    <a:pt x="80" y="11"/>
                  </a:cubicBezTo>
                  <a:cubicBezTo>
                    <a:pt x="79" y="16"/>
                    <a:pt x="62" y="45"/>
                    <a:pt x="54" y="60"/>
                  </a:cubicBezTo>
                  <a:cubicBezTo>
                    <a:pt x="46" y="76"/>
                    <a:pt x="2" y="134"/>
                    <a:pt x="2" y="134"/>
                  </a:cubicBezTo>
                  <a:cubicBezTo>
                    <a:pt x="2" y="134"/>
                    <a:pt x="0" y="226"/>
                    <a:pt x="3" y="23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6" name="Rectangle 1992"/>
            <p:cNvSpPr>
              <a:spLocks noChangeArrowheads="1"/>
            </p:cNvSpPr>
            <p:nvPr/>
          </p:nvSpPr>
          <p:spPr bwMode="auto">
            <a:xfrm>
              <a:off x="4760914" y="3573463"/>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67" name="Freeform 1993"/>
            <p:cNvSpPr/>
            <p:nvPr/>
          </p:nvSpPr>
          <p:spPr bwMode="auto">
            <a:xfrm>
              <a:off x="4625976" y="3236913"/>
              <a:ext cx="233363" cy="171450"/>
            </a:xfrm>
            <a:custGeom>
              <a:avLst/>
              <a:gdLst>
                <a:gd name="T0" fmla="*/ 22 w 436"/>
                <a:gd name="T1" fmla="*/ 269 h 322"/>
                <a:gd name="T2" fmla="*/ 45 w 436"/>
                <a:gd name="T3" fmla="*/ 322 h 322"/>
                <a:gd name="T4" fmla="*/ 396 w 436"/>
                <a:gd name="T5" fmla="*/ 319 h 322"/>
                <a:gd name="T6" fmla="*/ 417 w 436"/>
                <a:gd name="T7" fmla="*/ 208 h 322"/>
                <a:gd name="T8" fmla="*/ 436 w 436"/>
                <a:gd name="T9" fmla="*/ 212 h 322"/>
                <a:gd name="T10" fmla="*/ 419 w 436"/>
                <a:gd name="T11" fmla="*/ 173 h 322"/>
                <a:gd name="T12" fmla="*/ 394 w 436"/>
                <a:gd name="T13" fmla="*/ 131 h 322"/>
                <a:gd name="T14" fmla="*/ 413 w 436"/>
                <a:gd name="T15" fmla="*/ 100 h 322"/>
                <a:gd name="T16" fmla="*/ 364 w 436"/>
                <a:gd name="T17" fmla="*/ 89 h 322"/>
                <a:gd name="T18" fmla="*/ 265 w 436"/>
                <a:gd name="T19" fmla="*/ 42 h 322"/>
                <a:gd name="T20" fmla="*/ 255 w 436"/>
                <a:gd name="T21" fmla="*/ 0 h 322"/>
                <a:gd name="T22" fmla="*/ 219 w 436"/>
                <a:gd name="T23" fmla="*/ 35 h 322"/>
                <a:gd name="T24" fmla="*/ 110 w 436"/>
                <a:gd name="T25" fmla="*/ 63 h 322"/>
                <a:gd name="T26" fmla="*/ 39 w 436"/>
                <a:gd name="T27" fmla="*/ 135 h 322"/>
                <a:gd name="T28" fmla="*/ 18 w 436"/>
                <a:gd name="T29" fmla="*/ 112 h 322"/>
                <a:gd name="T30" fmla="*/ 32 w 436"/>
                <a:gd name="T31" fmla="*/ 159 h 322"/>
                <a:gd name="T32" fmla="*/ 9 w 436"/>
                <a:gd name="T33" fmla="*/ 137 h 322"/>
                <a:gd name="T34" fmla="*/ 24 w 436"/>
                <a:gd name="T35" fmla="*/ 193 h 322"/>
                <a:gd name="T36" fmla="*/ 22 w 436"/>
                <a:gd name="T37" fmla="*/ 26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2">
                  <a:moveTo>
                    <a:pt x="22" y="269"/>
                  </a:moveTo>
                  <a:cubicBezTo>
                    <a:pt x="13" y="308"/>
                    <a:pt x="45" y="322"/>
                    <a:pt x="45" y="322"/>
                  </a:cubicBezTo>
                  <a:cubicBezTo>
                    <a:pt x="45" y="322"/>
                    <a:pt x="182" y="319"/>
                    <a:pt x="396" y="319"/>
                  </a:cubicBezTo>
                  <a:cubicBezTo>
                    <a:pt x="436" y="280"/>
                    <a:pt x="430" y="231"/>
                    <a:pt x="417" y="208"/>
                  </a:cubicBezTo>
                  <a:cubicBezTo>
                    <a:pt x="428" y="219"/>
                    <a:pt x="436" y="212"/>
                    <a:pt x="436" y="212"/>
                  </a:cubicBezTo>
                  <a:cubicBezTo>
                    <a:pt x="430" y="212"/>
                    <a:pt x="424" y="201"/>
                    <a:pt x="419" y="173"/>
                  </a:cubicBezTo>
                  <a:cubicBezTo>
                    <a:pt x="415" y="144"/>
                    <a:pt x="394" y="131"/>
                    <a:pt x="394" y="131"/>
                  </a:cubicBezTo>
                  <a:cubicBezTo>
                    <a:pt x="413" y="125"/>
                    <a:pt x="413" y="100"/>
                    <a:pt x="413" y="100"/>
                  </a:cubicBezTo>
                  <a:cubicBezTo>
                    <a:pt x="409" y="116"/>
                    <a:pt x="383" y="118"/>
                    <a:pt x="364" y="89"/>
                  </a:cubicBezTo>
                  <a:cubicBezTo>
                    <a:pt x="346" y="60"/>
                    <a:pt x="306" y="42"/>
                    <a:pt x="265" y="42"/>
                  </a:cubicBezTo>
                  <a:cubicBezTo>
                    <a:pt x="289" y="12"/>
                    <a:pt x="255" y="0"/>
                    <a:pt x="255" y="0"/>
                  </a:cubicBezTo>
                  <a:cubicBezTo>
                    <a:pt x="255" y="29"/>
                    <a:pt x="219" y="35"/>
                    <a:pt x="219" y="35"/>
                  </a:cubicBezTo>
                  <a:cubicBezTo>
                    <a:pt x="219" y="35"/>
                    <a:pt x="135" y="38"/>
                    <a:pt x="110" y="63"/>
                  </a:cubicBezTo>
                  <a:cubicBezTo>
                    <a:pt x="66" y="63"/>
                    <a:pt x="46" y="89"/>
                    <a:pt x="39" y="135"/>
                  </a:cubicBezTo>
                  <a:cubicBezTo>
                    <a:pt x="27" y="135"/>
                    <a:pt x="18" y="112"/>
                    <a:pt x="18" y="112"/>
                  </a:cubicBezTo>
                  <a:cubicBezTo>
                    <a:pt x="18" y="130"/>
                    <a:pt x="32" y="159"/>
                    <a:pt x="32" y="159"/>
                  </a:cubicBezTo>
                  <a:cubicBezTo>
                    <a:pt x="11" y="159"/>
                    <a:pt x="9" y="137"/>
                    <a:pt x="9" y="137"/>
                  </a:cubicBezTo>
                  <a:cubicBezTo>
                    <a:pt x="0" y="145"/>
                    <a:pt x="0" y="185"/>
                    <a:pt x="24" y="193"/>
                  </a:cubicBezTo>
                  <a:cubicBezTo>
                    <a:pt x="24" y="193"/>
                    <a:pt x="0" y="223"/>
                    <a:pt x="22"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8" name="Freeform 1994"/>
            <p:cNvSpPr/>
            <p:nvPr/>
          </p:nvSpPr>
          <p:spPr bwMode="auto">
            <a:xfrm>
              <a:off x="4637089" y="3336926"/>
              <a:ext cx="222250" cy="71438"/>
            </a:xfrm>
            <a:custGeom>
              <a:avLst/>
              <a:gdLst>
                <a:gd name="T0" fmla="*/ 24 w 415"/>
                <a:gd name="T1" fmla="*/ 134 h 134"/>
                <a:gd name="T2" fmla="*/ 375 w 415"/>
                <a:gd name="T3" fmla="*/ 131 h 134"/>
                <a:gd name="T4" fmla="*/ 396 w 415"/>
                <a:gd name="T5" fmla="*/ 21 h 134"/>
                <a:gd name="T6" fmla="*/ 391 w 415"/>
                <a:gd name="T7" fmla="*/ 93 h 134"/>
                <a:gd name="T8" fmla="*/ 367 w 415"/>
                <a:gd name="T9" fmla="*/ 93 h 134"/>
                <a:gd name="T10" fmla="*/ 367 w 415"/>
                <a:gd name="T11" fmla="*/ 78 h 134"/>
                <a:gd name="T12" fmla="*/ 357 w 415"/>
                <a:gd name="T13" fmla="*/ 58 h 134"/>
                <a:gd name="T14" fmla="*/ 334 w 415"/>
                <a:gd name="T15" fmla="*/ 45 h 134"/>
                <a:gd name="T16" fmla="*/ 341 w 415"/>
                <a:gd name="T17" fmla="*/ 69 h 134"/>
                <a:gd name="T18" fmla="*/ 309 w 415"/>
                <a:gd name="T19" fmla="*/ 42 h 134"/>
                <a:gd name="T20" fmla="*/ 275 w 415"/>
                <a:gd name="T21" fmla="*/ 14 h 134"/>
                <a:gd name="T22" fmla="*/ 283 w 415"/>
                <a:gd name="T23" fmla="*/ 44 h 134"/>
                <a:gd name="T24" fmla="*/ 230 w 415"/>
                <a:gd name="T25" fmla="*/ 0 h 134"/>
                <a:gd name="T26" fmla="*/ 218 w 415"/>
                <a:gd name="T27" fmla="*/ 47 h 134"/>
                <a:gd name="T28" fmla="*/ 213 w 415"/>
                <a:gd name="T29" fmla="*/ 65 h 134"/>
                <a:gd name="T30" fmla="*/ 207 w 415"/>
                <a:gd name="T31" fmla="*/ 51 h 134"/>
                <a:gd name="T32" fmla="*/ 185 w 415"/>
                <a:gd name="T33" fmla="*/ 36 h 134"/>
                <a:gd name="T34" fmla="*/ 146 w 415"/>
                <a:gd name="T35" fmla="*/ 10 h 134"/>
                <a:gd name="T36" fmla="*/ 162 w 415"/>
                <a:gd name="T37" fmla="*/ 47 h 134"/>
                <a:gd name="T38" fmla="*/ 119 w 415"/>
                <a:gd name="T39" fmla="*/ 17 h 134"/>
                <a:gd name="T40" fmla="*/ 128 w 415"/>
                <a:gd name="T41" fmla="*/ 61 h 134"/>
                <a:gd name="T42" fmla="*/ 95 w 415"/>
                <a:gd name="T43" fmla="*/ 44 h 134"/>
                <a:gd name="T44" fmla="*/ 73 w 415"/>
                <a:gd name="T45" fmla="*/ 16 h 134"/>
                <a:gd name="T46" fmla="*/ 69 w 415"/>
                <a:gd name="T47" fmla="*/ 54 h 134"/>
                <a:gd name="T48" fmla="*/ 39 w 415"/>
                <a:gd name="T49" fmla="*/ 74 h 134"/>
                <a:gd name="T50" fmla="*/ 39 w 415"/>
                <a:gd name="T51" fmla="*/ 95 h 134"/>
                <a:gd name="T52" fmla="*/ 6 w 415"/>
                <a:gd name="T53" fmla="*/ 95 h 134"/>
                <a:gd name="T54" fmla="*/ 0 w 415"/>
                <a:gd name="T55" fmla="*/ 101 h 134"/>
                <a:gd name="T56" fmla="*/ 24 w 415"/>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4">
                  <a:moveTo>
                    <a:pt x="24" y="134"/>
                  </a:moveTo>
                  <a:cubicBezTo>
                    <a:pt x="24" y="134"/>
                    <a:pt x="161" y="131"/>
                    <a:pt x="375" y="131"/>
                  </a:cubicBezTo>
                  <a:cubicBezTo>
                    <a:pt x="415" y="92"/>
                    <a:pt x="409" y="45"/>
                    <a:pt x="396" y="21"/>
                  </a:cubicBezTo>
                  <a:cubicBezTo>
                    <a:pt x="410" y="54"/>
                    <a:pt x="391" y="93"/>
                    <a:pt x="391" y="93"/>
                  </a:cubicBezTo>
                  <a:cubicBezTo>
                    <a:pt x="380" y="87"/>
                    <a:pt x="367" y="93"/>
                    <a:pt x="367" y="93"/>
                  </a:cubicBezTo>
                  <a:cubicBezTo>
                    <a:pt x="367" y="78"/>
                    <a:pt x="367" y="78"/>
                    <a:pt x="367" y="78"/>
                  </a:cubicBezTo>
                  <a:cubicBezTo>
                    <a:pt x="367" y="78"/>
                    <a:pt x="363" y="66"/>
                    <a:pt x="357" y="58"/>
                  </a:cubicBezTo>
                  <a:cubicBezTo>
                    <a:pt x="350" y="50"/>
                    <a:pt x="334" y="45"/>
                    <a:pt x="334" y="45"/>
                  </a:cubicBezTo>
                  <a:cubicBezTo>
                    <a:pt x="334" y="45"/>
                    <a:pt x="340" y="51"/>
                    <a:pt x="341" y="69"/>
                  </a:cubicBezTo>
                  <a:cubicBezTo>
                    <a:pt x="335" y="61"/>
                    <a:pt x="324" y="46"/>
                    <a:pt x="309" y="42"/>
                  </a:cubicBezTo>
                  <a:cubicBezTo>
                    <a:pt x="294" y="37"/>
                    <a:pt x="279" y="21"/>
                    <a:pt x="275" y="14"/>
                  </a:cubicBezTo>
                  <a:cubicBezTo>
                    <a:pt x="273" y="20"/>
                    <a:pt x="270" y="39"/>
                    <a:pt x="283" y="44"/>
                  </a:cubicBezTo>
                  <a:cubicBezTo>
                    <a:pt x="258" y="44"/>
                    <a:pt x="237" y="20"/>
                    <a:pt x="230" y="0"/>
                  </a:cubicBezTo>
                  <a:cubicBezTo>
                    <a:pt x="233" y="16"/>
                    <a:pt x="225" y="40"/>
                    <a:pt x="218" y="47"/>
                  </a:cubicBezTo>
                  <a:cubicBezTo>
                    <a:pt x="212" y="54"/>
                    <a:pt x="213" y="65"/>
                    <a:pt x="213" y="65"/>
                  </a:cubicBezTo>
                  <a:cubicBezTo>
                    <a:pt x="213" y="65"/>
                    <a:pt x="208" y="60"/>
                    <a:pt x="207" y="51"/>
                  </a:cubicBezTo>
                  <a:cubicBezTo>
                    <a:pt x="205" y="42"/>
                    <a:pt x="200" y="37"/>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8" y="33"/>
                    <a:pt x="73" y="16"/>
                    <a:pt x="73" y="16"/>
                  </a:cubicBezTo>
                  <a:cubicBezTo>
                    <a:pt x="73" y="16"/>
                    <a:pt x="74" y="40"/>
                    <a:pt x="69" y="54"/>
                  </a:cubicBezTo>
                  <a:cubicBezTo>
                    <a:pt x="64" y="69"/>
                    <a:pt x="39" y="74"/>
                    <a:pt x="39" y="74"/>
                  </a:cubicBezTo>
                  <a:cubicBezTo>
                    <a:pt x="39" y="95"/>
                    <a:pt x="39" y="95"/>
                    <a:pt x="39" y="95"/>
                  </a:cubicBezTo>
                  <a:cubicBezTo>
                    <a:pt x="22" y="83"/>
                    <a:pt x="6" y="95"/>
                    <a:pt x="6" y="95"/>
                  </a:cubicBezTo>
                  <a:cubicBezTo>
                    <a:pt x="4" y="96"/>
                    <a:pt x="2" y="98"/>
                    <a:pt x="0" y="101"/>
                  </a:cubicBezTo>
                  <a:cubicBezTo>
                    <a:pt x="3" y="125"/>
                    <a:pt x="24" y="134"/>
                    <a:pt x="24"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9" name="Freeform 1995"/>
            <p:cNvSpPr/>
            <p:nvPr/>
          </p:nvSpPr>
          <p:spPr bwMode="auto">
            <a:xfrm>
              <a:off x="4625976" y="3297238"/>
              <a:ext cx="22225" cy="42863"/>
            </a:xfrm>
            <a:custGeom>
              <a:avLst/>
              <a:gdLst>
                <a:gd name="T0" fmla="*/ 18 w 41"/>
                <a:gd name="T1" fmla="*/ 0 h 81"/>
                <a:gd name="T2" fmla="*/ 32 w 41"/>
                <a:gd name="T3" fmla="*/ 47 h 81"/>
                <a:gd name="T4" fmla="*/ 9 w 41"/>
                <a:gd name="T5" fmla="*/ 25 h 81"/>
                <a:gd name="T6" fmla="*/ 23 w 41"/>
                <a:gd name="T7" fmla="*/ 81 h 81"/>
                <a:gd name="T8" fmla="*/ 33 w 41"/>
                <a:gd name="T9" fmla="*/ 78 h 81"/>
                <a:gd name="T10" fmla="*/ 10 w 41"/>
                <a:gd name="T11" fmla="*/ 58 h 81"/>
                <a:gd name="T12" fmla="*/ 8 w 41"/>
                <a:gd name="T13" fmla="*/ 29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7"/>
                    <a:pt x="32" y="47"/>
                  </a:cubicBezTo>
                  <a:cubicBezTo>
                    <a:pt x="11" y="47"/>
                    <a:pt x="9" y="25"/>
                    <a:pt x="9" y="25"/>
                  </a:cubicBezTo>
                  <a:cubicBezTo>
                    <a:pt x="0" y="33"/>
                    <a:pt x="0" y="72"/>
                    <a:pt x="23" y="81"/>
                  </a:cubicBezTo>
                  <a:cubicBezTo>
                    <a:pt x="33" y="78"/>
                    <a:pt x="33" y="78"/>
                    <a:pt x="33" y="78"/>
                  </a:cubicBezTo>
                  <a:cubicBezTo>
                    <a:pt x="33" y="78"/>
                    <a:pt x="14" y="70"/>
                    <a:pt x="10" y="58"/>
                  </a:cubicBezTo>
                  <a:cubicBezTo>
                    <a:pt x="5" y="46"/>
                    <a:pt x="7" y="34"/>
                    <a:pt x="8" y="29"/>
                  </a:cubicBezTo>
                  <a:cubicBezTo>
                    <a:pt x="9" y="40"/>
                    <a:pt x="15" y="52"/>
                    <a:pt x="36" y="49"/>
                  </a:cubicBezTo>
                  <a:cubicBezTo>
                    <a:pt x="28" y="34"/>
                    <a:pt x="21" y="15"/>
                    <a:pt x="21" y="11"/>
                  </a:cubicBezTo>
                  <a:cubicBezTo>
                    <a:pt x="29" y="23"/>
                    <a:pt x="33" y="27"/>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0" name="Freeform 1996"/>
            <p:cNvSpPr/>
            <p:nvPr/>
          </p:nvSpPr>
          <p:spPr bwMode="auto">
            <a:xfrm>
              <a:off x="4648201" y="3236913"/>
              <a:ext cx="211138" cy="114300"/>
            </a:xfrm>
            <a:custGeom>
              <a:avLst/>
              <a:gdLst>
                <a:gd name="T0" fmla="*/ 380 w 397"/>
                <a:gd name="T1" fmla="*/ 173 h 215"/>
                <a:gd name="T2" fmla="*/ 355 w 397"/>
                <a:gd name="T3" fmla="*/ 131 h 215"/>
                <a:gd name="T4" fmla="*/ 374 w 397"/>
                <a:gd name="T5" fmla="*/ 100 h 215"/>
                <a:gd name="T6" fmla="*/ 325 w 397"/>
                <a:gd name="T7" fmla="*/ 89 h 215"/>
                <a:gd name="T8" fmla="*/ 226 w 397"/>
                <a:gd name="T9" fmla="*/ 42 h 215"/>
                <a:gd name="T10" fmla="*/ 216 w 397"/>
                <a:gd name="T11" fmla="*/ 0 h 215"/>
                <a:gd name="T12" fmla="*/ 180 w 397"/>
                <a:gd name="T13" fmla="*/ 35 h 215"/>
                <a:gd name="T14" fmla="*/ 71 w 397"/>
                <a:gd name="T15" fmla="*/ 63 h 215"/>
                <a:gd name="T16" fmla="*/ 0 w 397"/>
                <a:gd name="T17" fmla="*/ 135 h 215"/>
                <a:gd name="T18" fmla="*/ 52 w 397"/>
                <a:gd name="T19" fmla="*/ 71 h 215"/>
                <a:gd name="T20" fmla="*/ 86 w 397"/>
                <a:gd name="T21" fmla="*/ 77 h 215"/>
                <a:gd name="T22" fmla="*/ 106 w 397"/>
                <a:gd name="T23" fmla="*/ 76 h 215"/>
                <a:gd name="T24" fmla="*/ 88 w 397"/>
                <a:gd name="T25" fmla="*/ 75 h 215"/>
                <a:gd name="T26" fmla="*/ 74 w 397"/>
                <a:gd name="T27" fmla="*/ 64 h 215"/>
                <a:gd name="T28" fmla="*/ 125 w 397"/>
                <a:gd name="T29" fmla="*/ 47 h 215"/>
                <a:gd name="T30" fmla="*/ 220 w 397"/>
                <a:gd name="T31" fmla="*/ 7 h 215"/>
                <a:gd name="T32" fmla="*/ 216 w 397"/>
                <a:gd name="T33" fmla="*/ 49 h 215"/>
                <a:gd name="T34" fmla="*/ 303 w 397"/>
                <a:gd name="T35" fmla="*/ 71 h 215"/>
                <a:gd name="T36" fmla="*/ 368 w 397"/>
                <a:gd name="T37" fmla="*/ 112 h 215"/>
                <a:gd name="T38" fmla="*/ 338 w 397"/>
                <a:gd name="T39" fmla="*/ 128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6" y="144"/>
                    <a:pt x="355" y="131"/>
                    <a:pt x="355" y="131"/>
                  </a:cubicBezTo>
                  <a:cubicBezTo>
                    <a:pt x="374" y="125"/>
                    <a:pt x="374" y="100"/>
                    <a:pt x="374" y="100"/>
                  </a:cubicBezTo>
                  <a:cubicBezTo>
                    <a:pt x="370" y="116"/>
                    <a:pt x="344" y="118"/>
                    <a:pt x="325" y="89"/>
                  </a:cubicBezTo>
                  <a:cubicBezTo>
                    <a:pt x="307" y="60"/>
                    <a:pt x="267" y="42"/>
                    <a:pt x="226" y="42"/>
                  </a:cubicBezTo>
                  <a:cubicBezTo>
                    <a:pt x="250" y="12"/>
                    <a:pt x="216" y="0"/>
                    <a:pt x="216" y="0"/>
                  </a:cubicBezTo>
                  <a:cubicBezTo>
                    <a:pt x="216" y="29"/>
                    <a:pt x="180" y="35"/>
                    <a:pt x="180" y="35"/>
                  </a:cubicBezTo>
                  <a:cubicBezTo>
                    <a:pt x="180" y="35"/>
                    <a:pt x="96" y="38"/>
                    <a:pt x="71" y="63"/>
                  </a:cubicBezTo>
                  <a:cubicBezTo>
                    <a:pt x="27" y="63"/>
                    <a:pt x="7" y="89"/>
                    <a:pt x="0" y="135"/>
                  </a:cubicBezTo>
                  <a:cubicBezTo>
                    <a:pt x="0" y="132"/>
                    <a:pt x="16" y="79"/>
                    <a:pt x="52" y="71"/>
                  </a:cubicBezTo>
                  <a:cubicBezTo>
                    <a:pt x="65" y="69"/>
                    <a:pt x="74" y="68"/>
                    <a:pt x="86" y="77"/>
                  </a:cubicBezTo>
                  <a:cubicBezTo>
                    <a:pt x="99" y="86"/>
                    <a:pt x="106" y="81"/>
                    <a:pt x="106" y="76"/>
                  </a:cubicBezTo>
                  <a:cubicBezTo>
                    <a:pt x="106" y="76"/>
                    <a:pt x="98" y="84"/>
                    <a:pt x="88" y="75"/>
                  </a:cubicBezTo>
                  <a:cubicBezTo>
                    <a:pt x="79" y="66"/>
                    <a:pt x="74" y="64"/>
                    <a:pt x="74" y="64"/>
                  </a:cubicBezTo>
                  <a:cubicBezTo>
                    <a:pt x="74" y="64"/>
                    <a:pt x="91" y="52"/>
                    <a:pt x="125" y="47"/>
                  </a:cubicBezTo>
                  <a:cubicBezTo>
                    <a:pt x="159" y="42"/>
                    <a:pt x="222" y="43"/>
                    <a:pt x="220" y="7"/>
                  </a:cubicBezTo>
                  <a:cubicBezTo>
                    <a:pt x="234" y="17"/>
                    <a:pt x="231" y="34"/>
                    <a:pt x="216" y="49"/>
                  </a:cubicBezTo>
                  <a:cubicBezTo>
                    <a:pt x="234" y="46"/>
                    <a:pt x="285" y="51"/>
                    <a:pt x="303" y="71"/>
                  </a:cubicBezTo>
                  <a:cubicBezTo>
                    <a:pt x="321" y="90"/>
                    <a:pt x="352" y="131"/>
                    <a:pt x="368" y="112"/>
                  </a:cubicBezTo>
                  <a:cubicBezTo>
                    <a:pt x="368" y="126"/>
                    <a:pt x="351" y="130"/>
                    <a:pt x="338" y="128"/>
                  </a:cubicBezTo>
                  <a:cubicBezTo>
                    <a:pt x="338" y="128"/>
                    <a:pt x="366" y="136"/>
                    <a:pt x="373" y="162"/>
                  </a:cubicBezTo>
                  <a:cubicBezTo>
                    <a:pt x="381" y="188"/>
                    <a:pt x="382" y="215"/>
                    <a:pt x="397" y="212"/>
                  </a:cubicBezTo>
                  <a:cubicBezTo>
                    <a:pt x="391" y="212"/>
                    <a:pt x="385" y="201"/>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1" name="Freeform 1997"/>
            <p:cNvSpPr/>
            <p:nvPr/>
          </p:nvSpPr>
          <p:spPr bwMode="auto">
            <a:xfrm>
              <a:off x="4819651" y="3325813"/>
              <a:ext cx="17463" cy="52388"/>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2" name="Freeform 1998"/>
            <p:cNvSpPr/>
            <p:nvPr/>
          </p:nvSpPr>
          <p:spPr bwMode="auto">
            <a:xfrm>
              <a:off x="4660901" y="3344863"/>
              <a:ext cx="169863" cy="133350"/>
            </a:xfrm>
            <a:custGeom>
              <a:avLst/>
              <a:gdLst>
                <a:gd name="T0" fmla="*/ 299 w 319"/>
                <a:gd name="T1" fmla="*/ 41 h 249"/>
                <a:gd name="T2" fmla="*/ 305 w 319"/>
                <a:gd name="T3" fmla="*/ 69 h 249"/>
                <a:gd name="T4" fmla="*/ 277 w 319"/>
                <a:gd name="T5" fmla="*/ 42 h 249"/>
                <a:gd name="T6" fmla="*/ 235 w 319"/>
                <a:gd name="T7" fmla="*/ 11 h 249"/>
                <a:gd name="T8" fmla="*/ 248 w 319"/>
                <a:gd name="T9" fmla="*/ 31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2 h 249"/>
                <a:gd name="T26" fmla="*/ 108 w 319"/>
                <a:gd name="T27" fmla="*/ 55 h 249"/>
                <a:gd name="T28" fmla="*/ 33 w 319"/>
                <a:gd name="T29" fmla="*/ 16 h 249"/>
                <a:gd name="T30" fmla="*/ 14 w 319"/>
                <a:gd name="T31" fmla="*/ 66 h 249"/>
                <a:gd name="T32" fmla="*/ 4 w 319"/>
                <a:gd name="T33" fmla="*/ 70 h 249"/>
                <a:gd name="T34" fmla="*/ 4 w 319"/>
                <a:gd name="T35" fmla="*/ 155 h 249"/>
                <a:gd name="T36" fmla="*/ 160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5" y="69"/>
                  </a:cubicBezTo>
                  <a:cubicBezTo>
                    <a:pt x="305" y="69"/>
                    <a:pt x="298" y="55"/>
                    <a:pt x="277" y="42"/>
                  </a:cubicBezTo>
                  <a:cubicBezTo>
                    <a:pt x="257" y="29"/>
                    <a:pt x="241" y="22"/>
                    <a:pt x="235" y="11"/>
                  </a:cubicBezTo>
                  <a:cubicBezTo>
                    <a:pt x="235" y="11"/>
                    <a:pt x="236" y="26"/>
                    <a:pt x="248" y="31"/>
                  </a:cubicBezTo>
                  <a:cubicBezTo>
                    <a:pt x="248" y="31"/>
                    <a:pt x="206" y="41"/>
                    <a:pt x="190" y="0"/>
                  </a:cubicBezTo>
                  <a:cubicBezTo>
                    <a:pt x="190" y="0"/>
                    <a:pt x="191" y="17"/>
                    <a:pt x="184" y="29"/>
                  </a:cubicBezTo>
                  <a:cubicBezTo>
                    <a:pt x="177" y="40"/>
                    <a:pt x="172" y="52"/>
                    <a:pt x="180" y="60"/>
                  </a:cubicBezTo>
                  <a:cubicBezTo>
                    <a:pt x="180" y="60"/>
                    <a:pt x="169" y="58"/>
                    <a:pt x="161" y="42"/>
                  </a:cubicBezTo>
                  <a:cubicBezTo>
                    <a:pt x="154" y="25"/>
                    <a:pt x="142" y="26"/>
                    <a:pt x="131" y="24"/>
                  </a:cubicBezTo>
                  <a:cubicBezTo>
                    <a:pt x="120" y="21"/>
                    <a:pt x="104" y="20"/>
                    <a:pt x="103" y="4"/>
                  </a:cubicBezTo>
                  <a:cubicBezTo>
                    <a:pt x="103" y="4"/>
                    <a:pt x="97" y="26"/>
                    <a:pt x="129" y="34"/>
                  </a:cubicBezTo>
                  <a:cubicBezTo>
                    <a:pt x="129" y="34"/>
                    <a:pt x="96" y="45"/>
                    <a:pt x="78" y="12"/>
                  </a:cubicBezTo>
                  <a:cubicBezTo>
                    <a:pt x="78" y="12"/>
                    <a:pt x="81" y="46"/>
                    <a:pt x="108" y="55"/>
                  </a:cubicBezTo>
                  <a:cubicBezTo>
                    <a:pt x="108" y="55"/>
                    <a:pt x="52" y="53"/>
                    <a:pt x="33" y="16"/>
                  </a:cubicBezTo>
                  <a:cubicBezTo>
                    <a:pt x="33" y="16"/>
                    <a:pt x="44" y="50"/>
                    <a:pt x="14" y="66"/>
                  </a:cubicBezTo>
                  <a:cubicBezTo>
                    <a:pt x="11" y="67"/>
                    <a:pt x="7" y="69"/>
                    <a:pt x="4" y="70"/>
                  </a:cubicBezTo>
                  <a:cubicBezTo>
                    <a:pt x="4" y="155"/>
                    <a:pt x="4" y="155"/>
                    <a:pt x="4" y="155"/>
                  </a:cubicBezTo>
                  <a:cubicBezTo>
                    <a:pt x="4" y="175"/>
                    <a:pt x="0" y="249"/>
                    <a:pt x="160" y="249"/>
                  </a:cubicBezTo>
                  <a:cubicBezTo>
                    <a:pt x="241" y="249"/>
                    <a:pt x="319" y="231"/>
                    <a:pt x="319" y="174"/>
                  </a:cubicBezTo>
                  <a:cubicBezTo>
                    <a:pt x="319" y="64"/>
                    <a:pt x="319" y="64"/>
                    <a:pt x="319" y="64"/>
                  </a:cubicBezTo>
                  <a:cubicBezTo>
                    <a:pt x="314"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3" name="Freeform 1999"/>
            <p:cNvSpPr/>
            <p:nvPr/>
          </p:nvSpPr>
          <p:spPr bwMode="auto">
            <a:xfrm>
              <a:off x="4733926" y="3408363"/>
              <a:ext cx="26988" cy="12700"/>
            </a:xfrm>
            <a:custGeom>
              <a:avLst/>
              <a:gdLst>
                <a:gd name="T0" fmla="*/ 47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5 w 52"/>
                <a:gd name="T15" fmla="*/ 21 h 23"/>
                <a:gd name="T16" fmla="*/ 2 w 52"/>
                <a:gd name="T17" fmla="*/ 22 h 23"/>
                <a:gd name="T18" fmla="*/ 1 w 52"/>
                <a:gd name="T19" fmla="*/ 20 h 23"/>
                <a:gd name="T20" fmla="*/ 7 w 52"/>
                <a:gd name="T21" fmla="*/ 10 h 23"/>
                <a:gd name="T22" fmla="*/ 27 w 52"/>
                <a:gd name="T23" fmla="*/ 0 h 23"/>
                <a:gd name="T24" fmla="*/ 46 w 52"/>
                <a:gd name="T25" fmla="*/ 9 h 23"/>
                <a:gd name="T26" fmla="*/ 52 w 52"/>
                <a:gd name="T27" fmla="*/ 21 h 23"/>
                <a:gd name="T28" fmla="*/ 50 w 52"/>
                <a:gd name="T29" fmla="*/ 23 h 23"/>
                <a:gd name="T30" fmla="*/ 47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7" y="21"/>
                  </a:moveTo>
                  <a:cubicBezTo>
                    <a:pt x="48" y="19"/>
                    <a:pt x="46" y="15"/>
                    <a:pt x="43" y="11"/>
                  </a:cubicBezTo>
                  <a:cubicBezTo>
                    <a:pt x="40" y="7"/>
                    <a:pt x="35" y="4"/>
                    <a:pt x="27" y="4"/>
                  </a:cubicBezTo>
                  <a:cubicBezTo>
                    <a:pt x="20" y="4"/>
                    <a:pt x="15" y="7"/>
                    <a:pt x="12" y="11"/>
                  </a:cubicBezTo>
                  <a:cubicBezTo>
                    <a:pt x="8" y="15"/>
                    <a:pt x="6" y="19"/>
                    <a:pt x="5" y="21"/>
                  </a:cubicBezTo>
                  <a:cubicBezTo>
                    <a:pt x="5" y="21"/>
                    <a:pt x="5" y="21"/>
                    <a:pt x="5" y="21"/>
                  </a:cubicBezTo>
                  <a:cubicBezTo>
                    <a:pt x="5" y="21"/>
                    <a:pt x="5" y="21"/>
                    <a:pt x="5" y="21"/>
                  </a:cubicBezTo>
                  <a:cubicBezTo>
                    <a:pt x="5" y="21"/>
                    <a:pt x="5" y="21"/>
                    <a:pt x="5" y="21"/>
                  </a:cubicBezTo>
                  <a:cubicBezTo>
                    <a:pt x="4" y="22"/>
                    <a:pt x="3" y="23"/>
                    <a:pt x="2" y="22"/>
                  </a:cubicBezTo>
                  <a:cubicBezTo>
                    <a:pt x="1" y="22"/>
                    <a:pt x="0" y="21"/>
                    <a:pt x="1" y="20"/>
                  </a:cubicBezTo>
                  <a:cubicBezTo>
                    <a:pt x="1" y="20"/>
                    <a:pt x="3" y="15"/>
                    <a:pt x="7" y="10"/>
                  </a:cubicBezTo>
                  <a:cubicBezTo>
                    <a:pt x="11" y="5"/>
                    <a:pt x="18" y="0"/>
                    <a:pt x="27" y="0"/>
                  </a:cubicBezTo>
                  <a:cubicBezTo>
                    <a:pt x="36" y="0"/>
                    <a:pt x="42" y="4"/>
                    <a:pt x="46" y="9"/>
                  </a:cubicBezTo>
                  <a:cubicBezTo>
                    <a:pt x="50" y="13"/>
                    <a:pt x="51" y="18"/>
                    <a:pt x="52" y="21"/>
                  </a:cubicBezTo>
                  <a:cubicBezTo>
                    <a:pt x="52" y="22"/>
                    <a:pt x="51" y="23"/>
                    <a:pt x="50"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4" name="Freeform 2000"/>
            <p:cNvSpPr/>
            <p:nvPr/>
          </p:nvSpPr>
          <p:spPr bwMode="auto">
            <a:xfrm>
              <a:off x="4686301" y="3389313"/>
              <a:ext cx="22225" cy="15875"/>
            </a:xfrm>
            <a:custGeom>
              <a:avLst/>
              <a:gdLst>
                <a:gd name="T0" fmla="*/ 2 w 41"/>
                <a:gd name="T1" fmla="*/ 28 h 28"/>
                <a:gd name="T2" fmla="*/ 0 w 41"/>
                <a:gd name="T3" fmla="*/ 26 h 28"/>
                <a:gd name="T4" fmla="*/ 9 w 41"/>
                <a:gd name="T5" fmla="*/ 4 h 28"/>
                <a:gd name="T6" fmla="*/ 19 w 41"/>
                <a:gd name="T7" fmla="*/ 0 h 28"/>
                <a:gd name="T8" fmla="*/ 36 w 41"/>
                <a:gd name="T9" fmla="*/ 12 h 28"/>
                <a:gd name="T10" fmla="*/ 41 w 41"/>
                <a:gd name="T11" fmla="*/ 24 h 28"/>
                <a:gd name="T12" fmla="*/ 39 w 41"/>
                <a:gd name="T13" fmla="*/ 26 h 28"/>
                <a:gd name="T14" fmla="*/ 37 w 41"/>
                <a:gd name="T15" fmla="*/ 24 h 28"/>
                <a:gd name="T16" fmla="*/ 36 w 41"/>
                <a:gd name="T17" fmla="*/ 21 h 28"/>
                <a:gd name="T18" fmla="*/ 33 w 41"/>
                <a:gd name="T19" fmla="*/ 14 h 28"/>
                <a:gd name="T20" fmla="*/ 19 w 41"/>
                <a:gd name="T21" fmla="*/ 3 h 28"/>
                <a:gd name="T22" fmla="*/ 9 w 41"/>
                <a:gd name="T23" fmla="*/ 10 h 28"/>
                <a:gd name="T24" fmla="*/ 4 w 41"/>
                <a:gd name="T25" fmla="*/ 23 h 28"/>
                <a:gd name="T26" fmla="*/ 4 w 41"/>
                <a:gd name="T27" fmla="*/ 26 h 28"/>
                <a:gd name="T28" fmla="*/ 4 w 41"/>
                <a:gd name="T29" fmla="*/ 26 h 28"/>
                <a:gd name="T30" fmla="*/ 2 w 41"/>
                <a:gd name="T31" fmla="*/ 28 h 28"/>
                <a:gd name="T32" fmla="*/ 2 w 41"/>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8">
                  <a:moveTo>
                    <a:pt x="2" y="28"/>
                  </a:moveTo>
                  <a:cubicBezTo>
                    <a:pt x="1" y="28"/>
                    <a:pt x="0" y="27"/>
                    <a:pt x="0" y="26"/>
                  </a:cubicBezTo>
                  <a:cubicBezTo>
                    <a:pt x="1" y="26"/>
                    <a:pt x="1" y="12"/>
                    <a:pt x="9" y="4"/>
                  </a:cubicBezTo>
                  <a:cubicBezTo>
                    <a:pt x="11" y="2"/>
                    <a:pt x="15" y="0"/>
                    <a:pt x="19" y="0"/>
                  </a:cubicBezTo>
                  <a:cubicBezTo>
                    <a:pt x="28" y="0"/>
                    <a:pt x="33" y="6"/>
                    <a:pt x="36" y="12"/>
                  </a:cubicBezTo>
                  <a:cubicBezTo>
                    <a:pt x="39" y="18"/>
                    <a:pt x="41" y="24"/>
                    <a:pt x="41" y="24"/>
                  </a:cubicBezTo>
                  <a:cubicBezTo>
                    <a:pt x="41" y="25"/>
                    <a:pt x="40" y="26"/>
                    <a:pt x="39" y="26"/>
                  </a:cubicBezTo>
                  <a:cubicBezTo>
                    <a:pt x="38" y="26"/>
                    <a:pt x="37" y="25"/>
                    <a:pt x="37" y="24"/>
                  </a:cubicBezTo>
                  <a:cubicBezTo>
                    <a:pt x="37" y="24"/>
                    <a:pt x="37" y="23"/>
                    <a:pt x="36" y="21"/>
                  </a:cubicBezTo>
                  <a:cubicBezTo>
                    <a:pt x="36" y="19"/>
                    <a:pt x="34" y="16"/>
                    <a:pt x="33" y="14"/>
                  </a:cubicBezTo>
                  <a:cubicBezTo>
                    <a:pt x="30" y="8"/>
                    <a:pt x="26" y="3"/>
                    <a:pt x="19" y="3"/>
                  </a:cubicBezTo>
                  <a:cubicBezTo>
                    <a:pt x="14" y="3"/>
                    <a:pt x="11" y="6"/>
                    <a:pt x="9" y="10"/>
                  </a:cubicBezTo>
                  <a:cubicBezTo>
                    <a:pt x="6" y="14"/>
                    <a:pt x="5" y="19"/>
                    <a:pt x="4" y="23"/>
                  </a:cubicBezTo>
                  <a:cubicBezTo>
                    <a:pt x="4" y="25"/>
                    <a:pt x="4" y="26"/>
                    <a:pt x="4" y="26"/>
                  </a:cubicBezTo>
                  <a:cubicBezTo>
                    <a:pt x="4" y="26"/>
                    <a:pt x="4" y="26"/>
                    <a:pt x="4" y="26"/>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5" name="Freeform 2001"/>
            <p:cNvSpPr/>
            <p:nvPr/>
          </p:nvSpPr>
          <p:spPr bwMode="auto">
            <a:xfrm>
              <a:off x="4778376" y="3389313"/>
              <a:ext cx="20638" cy="15875"/>
            </a:xfrm>
            <a:custGeom>
              <a:avLst/>
              <a:gdLst>
                <a:gd name="T0" fmla="*/ 1 w 40"/>
                <a:gd name="T1" fmla="*/ 28 h 28"/>
                <a:gd name="T2" fmla="*/ 0 w 40"/>
                <a:gd name="T3" fmla="*/ 26 h 28"/>
                <a:gd name="T4" fmla="*/ 8 w 40"/>
                <a:gd name="T5" fmla="*/ 4 h 28"/>
                <a:gd name="T6" fmla="*/ 18 w 40"/>
                <a:gd name="T7" fmla="*/ 0 h 28"/>
                <a:gd name="T8" fmla="*/ 35 w 40"/>
                <a:gd name="T9" fmla="*/ 12 h 28"/>
                <a:gd name="T10" fmla="*/ 40 w 40"/>
                <a:gd name="T11" fmla="*/ 24 h 28"/>
                <a:gd name="T12" fmla="*/ 38 w 40"/>
                <a:gd name="T13" fmla="*/ 26 h 28"/>
                <a:gd name="T14" fmla="*/ 36 w 40"/>
                <a:gd name="T15" fmla="*/ 24 h 28"/>
                <a:gd name="T16" fmla="*/ 35 w 40"/>
                <a:gd name="T17" fmla="*/ 21 h 28"/>
                <a:gd name="T18" fmla="*/ 32 w 40"/>
                <a:gd name="T19" fmla="*/ 14 h 28"/>
                <a:gd name="T20" fmla="*/ 18 w 40"/>
                <a:gd name="T21" fmla="*/ 3 h 28"/>
                <a:gd name="T22" fmla="*/ 8 w 40"/>
                <a:gd name="T23" fmla="*/ 10 h 28"/>
                <a:gd name="T24" fmla="*/ 4 w 40"/>
                <a:gd name="T25" fmla="*/ 23 h 28"/>
                <a:gd name="T26" fmla="*/ 3 w 40"/>
                <a:gd name="T27" fmla="*/ 26 h 28"/>
                <a:gd name="T28" fmla="*/ 3 w 40"/>
                <a:gd name="T29" fmla="*/ 26 h 28"/>
                <a:gd name="T30" fmla="*/ 1 w 40"/>
                <a:gd name="T31" fmla="*/ 28 h 28"/>
                <a:gd name="T32" fmla="*/ 1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1" y="28"/>
                  </a:moveTo>
                  <a:cubicBezTo>
                    <a:pt x="0" y="28"/>
                    <a:pt x="0" y="27"/>
                    <a:pt x="0" y="26"/>
                  </a:cubicBezTo>
                  <a:cubicBezTo>
                    <a:pt x="0" y="26"/>
                    <a:pt x="0" y="12"/>
                    <a:pt x="8" y="4"/>
                  </a:cubicBezTo>
                  <a:cubicBezTo>
                    <a:pt x="10" y="2"/>
                    <a:pt x="14" y="0"/>
                    <a:pt x="18" y="0"/>
                  </a:cubicBezTo>
                  <a:cubicBezTo>
                    <a:pt x="27" y="0"/>
                    <a:pt x="32" y="6"/>
                    <a:pt x="35" y="12"/>
                  </a:cubicBezTo>
                  <a:cubicBezTo>
                    <a:pt x="39" y="18"/>
                    <a:pt x="40" y="24"/>
                    <a:pt x="40" y="24"/>
                  </a:cubicBezTo>
                  <a:cubicBezTo>
                    <a:pt x="40" y="25"/>
                    <a:pt x="39" y="26"/>
                    <a:pt x="38" y="26"/>
                  </a:cubicBezTo>
                  <a:cubicBezTo>
                    <a:pt x="37" y="26"/>
                    <a:pt x="36" y="25"/>
                    <a:pt x="36" y="24"/>
                  </a:cubicBezTo>
                  <a:cubicBezTo>
                    <a:pt x="36" y="24"/>
                    <a:pt x="36" y="23"/>
                    <a:pt x="35" y="21"/>
                  </a:cubicBezTo>
                  <a:cubicBezTo>
                    <a:pt x="35" y="19"/>
                    <a:pt x="34" y="16"/>
                    <a:pt x="32" y="14"/>
                  </a:cubicBezTo>
                  <a:cubicBezTo>
                    <a:pt x="29" y="8"/>
                    <a:pt x="25" y="3"/>
                    <a:pt x="18" y="3"/>
                  </a:cubicBezTo>
                  <a:cubicBezTo>
                    <a:pt x="13" y="3"/>
                    <a:pt x="10" y="6"/>
                    <a:pt x="8" y="10"/>
                  </a:cubicBezTo>
                  <a:cubicBezTo>
                    <a:pt x="5" y="14"/>
                    <a:pt x="4" y="19"/>
                    <a:pt x="4" y="23"/>
                  </a:cubicBezTo>
                  <a:cubicBezTo>
                    <a:pt x="3" y="25"/>
                    <a:pt x="3" y="26"/>
                    <a:pt x="3" y="26"/>
                  </a:cubicBezTo>
                  <a:cubicBezTo>
                    <a:pt x="3" y="26"/>
                    <a:pt x="3" y="26"/>
                    <a:pt x="3" y="26"/>
                  </a:cubicBezTo>
                  <a:cubicBezTo>
                    <a:pt x="3" y="27"/>
                    <a:pt x="2" y="28"/>
                    <a:pt x="1" y="28"/>
                  </a:cubicBezTo>
                  <a:cubicBezTo>
                    <a:pt x="1" y="28"/>
                    <a:pt x="1" y="28"/>
                    <a:pt x="1"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6" name="Rectangle 2002"/>
            <p:cNvSpPr>
              <a:spLocks noChangeArrowheads="1"/>
            </p:cNvSpPr>
            <p:nvPr/>
          </p:nvSpPr>
          <p:spPr bwMode="auto">
            <a:xfrm>
              <a:off x="4657726" y="33940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77" name="Rectangle 2003"/>
            <p:cNvSpPr>
              <a:spLocks noChangeArrowheads="1"/>
            </p:cNvSpPr>
            <p:nvPr/>
          </p:nvSpPr>
          <p:spPr bwMode="auto">
            <a:xfrm>
              <a:off x="4657726" y="33940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78" name="Freeform 2004"/>
            <p:cNvSpPr>
              <a:spLocks noEditPoints="1"/>
            </p:cNvSpPr>
            <p:nvPr/>
          </p:nvSpPr>
          <p:spPr bwMode="auto">
            <a:xfrm>
              <a:off x="4689476"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9" name="Freeform 2005"/>
            <p:cNvSpPr>
              <a:spLocks noEditPoints="1"/>
            </p:cNvSpPr>
            <p:nvPr/>
          </p:nvSpPr>
          <p:spPr bwMode="auto">
            <a:xfrm>
              <a:off x="4689476"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0" name="Rectangle 2006"/>
            <p:cNvSpPr>
              <a:spLocks noChangeArrowheads="1"/>
            </p:cNvSpPr>
            <p:nvPr/>
          </p:nvSpPr>
          <p:spPr bwMode="auto">
            <a:xfrm>
              <a:off x="4819651" y="33940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81" name="Rectangle 2007"/>
            <p:cNvSpPr>
              <a:spLocks noChangeArrowheads="1"/>
            </p:cNvSpPr>
            <p:nvPr/>
          </p:nvSpPr>
          <p:spPr bwMode="auto">
            <a:xfrm>
              <a:off x="4819651" y="33940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82" name="Freeform 2008"/>
            <p:cNvSpPr>
              <a:spLocks noEditPoints="1"/>
            </p:cNvSpPr>
            <p:nvPr/>
          </p:nvSpPr>
          <p:spPr bwMode="auto">
            <a:xfrm>
              <a:off x="4778376"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3" name="Freeform 2009"/>
            <p:cNvSpPr>
              <a:spLocks noEditPoints="1"/>
            </p:cNvSpPr>
            <p:nvPr/>
          </p:nvSpPr>
          <p:spPr bwMode="auto">
            <a:xfrm>
              <a:off x="4778376"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4" name="Freeform 2010"/>
            <p:cNvSpPr/>
            <p:nvPr/>
          </p:nvSpPr>
          <p:spPr bwMode="auto">
            <a:xfrm>
              <a:off x="4730751" y="3387726"/>
              <a:ext cx="33338" cy="11113"/>
            </a:xfrm>
            <a:custGeom>
              <a:avLst/>
              <a:gdLst>
                <a:gd name="T0" fmla="*/ 58 w 64"/>
                <a:gd name="T1" fmla="*/ 9 h 21"/>
                <a:gd name="T2" fmla="*/ 33 w 64"/>
                <a:gd name="T3" fmla="*/ 0 h 21"/>
                <a:gd name="T4" fmla="*/ 29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29" y="0"/>
                  </a:cubicBezTo>
                  <a:cubicBezTo>
                    <a:pt x="16" y="2"/>
                    <a:pt x="5"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3" y="20"/>
                    <a:pt x="64" y="21"/>
                    <a:pt x="64" y="21"/>
                  </a:cubicBezTo>
                  <a:cubicBezTo>
                    <a:pt x="64" y="14"/>
                    <a:pt x="64" y="14"/>
                    <a:pt x="64"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5" name="Freeform 2011"/>
            <p:cNvSpPr>
              <a:spLocks noEditPoints="1"/>
            </p:cNvSpPr>
            <p:nvPr/>
          </p:nvSpPr>
          <p:spPr bwMode="auto">
            <a:xfrm>
              <a:off x="4764089" y="3379788"/>
              <a:ext cx="55563" cy="36513"/>
            </a:xfrm>
            <a:custGeom>
              <a:avLst/>
              <a:gdLst>
                <a:gd name="T0" fmla="*/ 58 w 103"/>
                <a:gd name="T1" fmla="*/ 33 h 69"/>
                <a:gd name="T2" fmla="*/ 39 w 103"/>
                <a:gd name="T3" fmla="*/ 69 h 69"/>
                <a:gd name="T4" fmla="*/ 45 w 103"/>
                <a:gd name="T5" fmla="*/ 69 h 69"/>
                <a:gd name="T6" fmla="*/ 61 w 103"/>
                <a:gd name="T7" fmla="*/ 39 h 69"/>
                <a:gd name="T8" fmla="*/ 58 w 103"/>
                <a:gd name="T9" fmla="*/ 34 h 69"/>
                <a:gd name="T10" fmla="*/ 58 w 103"/>
                <a:gd name="T11" fmla="*/ 33 h 69"/>
                <a:gd name="T12" fmla="*/ 87 w 103"/>
                <a:gd name="T13" fmla="*/ 0 h 69"/>
                <a:gd name="T14" fmla="*/ 17 w 103"/>
                <a:gd name="T15" fmla="*/ 0 h 69"/>
                <a:gd name="T16" fmla="*/ 0 w 103"/>
                <a:gd name="T17" fmla="*/ 16 h 69"/>
                <a:gd name="T18" fmla="*/ 0 w 103"/>
                <a:gd name="T19" fmla="*/ 53 h 69"/>
                <a:gd name="T20" fmla="*/ 17 w 103"/>
                <a:gd name="T21" fmla="*/ 69 h 69"/>
                <a:gd name="T22" fmla="*/ 27 w 103"/>
                <a:gd name="T23" fmla="*/ 69 h 69"/>
                <a:gd name="T24" fmla="*/ 50 w 103"/>
                <a:gd name="T25" fmla="*/ 25 h 69"/>
                <a:gd name="T26" fmla="*/ 44 w 103"/>
                <a:gd name="T27" fmla="*/ 23 h 69"/>
                <a:gd name="T28" fmla="*/ 44 w 103"/>
                <a:gd name="T29" fmla="*/ 23 h 69"/>
                <a:gd name="T30" fmla="*/ 34 w 103"/>
                <a:gd name="T31" fmla="*/ 30 h 69"/>
                <a:gd name="T32" fmla="*/ 30 w 103"/>
                <a:gd name="T33" fmla="*/ 43 h 69"/>
                <a:gd name="T34" fmla="*/ 29 w 103"/>
                <a:gd name="T35" fmla="*/ 46 h 69"/>
                <a:gd name="T36" fmla="*/ 29 w 103"/>
                <a:gd name="T37" fmla="*/ 46 h 69"/>
                <a:gd name="T38" fmla="*/ 29 w 103"/>
                <a:gd name="T39" fmla="*/ 46 h 69"/>
                <a:gd name="T40" fmla="*/ 27 w 103"/>
                <a:gd name="T41" fmla="*/ 48 h 69"/>
                <a:gd name="T42" fmla="*/ 27 w 103"/>
                <a:gd name="T43" fmla="*/ 48 h 69"/>
                <a:gd name="T44" fmla="*/ 26 w 103"/>
                <a:gd name="T45" fmla="*/ 46 h 69"/>
                <a:gd name="T46" fmla="*/ 34 w 103"/>
                <a:gd name="T47" fmla="*/ 24 h 69"/>
                <a:gd name="T48" fmla="*/ 44 w 103"/>
                <a:gd name="T49" fmla="*/ 20 h 69"/>
                <a:gd name="T50" fmla="*/ 44 w 103"/>
                <a:gd name="T51" fmla="*/ 20 h 69"/>
                <a:gd name="T52" fmla="*/ 52 w 103"/>
                <a:gd name="T53" fmla="*/ 22 h 69"/>
                <a:gd name="T54" fmla="*/ 63 w 103"/>
                <a:gd name="T55" fmla="*/ 0 h 69"/>
                <a:gd name="T56" fmla="*/ 74 w 103"/>
                <a:gd name="T57" fmla="*/ 0 h 69"/>
                <a:gd name="T58" fmla="*/ 59 w 103"/>
                <a:gd name="T59" fmla="*/ 29 h 69"/>
                <a:gd name="T60" fmla="*/ 61 w 103"/>
                <a:gd name="T61" fmla="*/ 32 h 69"/>
                <a:gd name="T62" fmla="*/ 63 w 103"/>
                <a:gd name="T63" fmla="*/ 35 h 69"/>
                <a:gd name="T64" fmla="*/ 81 w 103"/>
                <a:gd name="T65" fmla="*/ 0 h 69"/>
                <a:gd name="T66" fmla="*/ 87 w 103"/>
                <a:gd name="T67" fmla="*/ 0 h 69"/>
                <a:gd name="T68" fmla="*/ 65 w 103"/>
                <a:gd name="T69" fmla="*/ 41 h 69"/>
                <a:gd name="T70" fmla="*/ 66 w 103"/>
                <a:gd name="T71" fmla="*/ 44 h 69"/>
                <a:gd name="T72" fmla="*/ 64 w 103"/>
                <a:gd name="T73" fmla="*/ 46 h 69"/>
                <a:gd name="T74" fmla="*/ 64 w 103"/>
                <a:gd name="T75" fmla="*/ 46 h 69"/>
                <a:gd name="T76" fmla="*/ 63 w 103"/>
                <a:gd name="T77" fmla="*/ 45 h 69"/>
                <a:gd name="T78" fmla="*/ 51 w 103"/>
                <a:gd name="T79" fmla="*/ 69 h 69"/>
                <a:gd name="T80" fmla="*/ 87 w 103"/>
                <a:gd name="T81" fmla="*/ 69 h 69"/>
                <a:gd name="T82" fmla="*/ 103 w 103"/>
                <a:gd name="T83" fmla="*/ 53 h 69"/>
                <a:gd name="T84" fmla="*/ 103 w 103"/>
                <a:gd name="T85" fmla="*/ 37 h 69"/>
                <a:gd name="T86" fmla="*/ 103 w 103"/>
                <a:gd name="T87" fmla="*/ 37 h 69"/>
                <a:gd name="T88" fmla="*/ 103 w 103"/>
                <a:gd name="T89" fmla="*/ 27 h 69"/>
                <a:gd name="T90" fmla="*/ 103 w 103"/>
                <a:gd name="T91" fmla="*/ 27 h 69"/>
                <a:gd name="T92" fmla="*/ 103 w 103"/>
                <a:gd name="T93" fmla="*/ 16 h 69"/>
                <a:gd name="T94" fmla="*/ 87 w 103"/>
                <a:gd name="T9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69">
                  <a:moveTo>
                    <a:pt x="58" y="33"/>
                  </a:moveTo>
                  <a:cubicBezTo>
                    <a:pt x="39" y="69"/>
                    <a:pt x="39" y="69"/>
                    <a:pt x="39" y="69"/>
                  </a:cubicBezTo>
                  <a:cubicBezTo>
                    <a:pt x="45" y="69"/>
                    <a:pt x="45" y="69"/>
                    <a:pt x="45" y="69"/>
                  </a:cubicBezTo>
                  <a:cubicBezTo>
                    <a:pt x="61" y="39"/>
                    <a:pt x="61" y="39"/>
                    <a:pt x="61" y="39"/>
                  </a:cubicBezTo>
                  <a:cubicBezTo>
                    <a:pt x="60" y="37"/>
                    <a:pt x="59" y="35"/>
                    <a:pt x="58" y="34"/>
                  </a:cubicBezTo>
                  <a:cubicBezTo>
                    <a:pt x="58" y="33"/>
                    <a:pt x="58" y="33"/>
                    <a:pt x="58" y="33"/>
                  </a:cubicBezTo>
                  <a:moveTo>
                    <a:pt x="87" y="0"/>
                  </a:moveTo>
                  <a:cubicBezTo>
                    <a:pt x="17" y="0"/>
                    <a:pt x="17" y="0"/>
                    <a:pt x="17" y="0"/>
                  </a:cubicBezTo>
                  <a:cubicBezTo>
                    <a:pt x="8" y="0"/>
                    <a:pt x="0" y="7"/>
                    <a:pt x="0" y="16"/>
                  </a:cubicBezTo>
                  <a:cubicBezTo>
                    <a:pt x="0" y="53"/>
                    <a:pt x="0" y="53"/>
                    <a:pt x="0" y="53"/>
                  </a:cubicBezTo>
                  <a:cubicBezTo>
                    <a:pt x="0" y="61"/>
                    <a:pt x="8" y="69"/>
                    <a:pt x="17" y="69"/>
                  </a:cubicBezTo>
                  <a:cubicBezTo>
                    <a:pt x="27" y="69"/>
                    <a:pt x="27" y="69"/>
                    <a:pt x="27" y="69"/>
                  </a:cubicBezTo>
                  <a:cubicBezTo>
                    <a:pt x="50" y="25"/>
                    <a:pt x="50" y="25"/>
                    <a:pt x="50" y="25"/>
                  </a:cubicBezTo>
                  <a:cubicBezTo>
                    <a:pt x="48" y="24"/>
                    <a:pt x="46" y="23"/>
                    <a:pt x="44" y="23"/>
                  </a:cubicBezTo>
                  <a:cubicBezTo>
                    <a:pt x="44" y="23"/>
                    <a:pt x="44" y="23"/>
                    <a:pt x="44" y="23"/>
                  </a:cubicBezTo>
                  <a:cubicBezTo>
                    <a:pt x="39" y="23"/>
                    <a:pt x="36" y="26"/>
                    <a:pt x="34" y="30"/>
                  </a:cubicBezTo>
                  <a:cubicBezTo>
                    <a:pt x="31" y="34"/>
                    <a:pt x="30" y="39"/>
                    <a:pt x="30" y="43"/>
                  </a:cubicBezTo>
                  <a:cubicBezTo>
                    <a:pt x="29" y="45"/>
                    <a:pt x="29" y="46"/>
                    <a:pt x="29" y="46"/>
                  </a:cubicBezTo>
                  <a:cubicBezTo>
                    <a:pt x="29" y="46"/>
                    <a:pt x="29" y="46"/>
                    <a:pt x="29" y="46"/>
                  </a:cubicBezTo>
                  <a:cubicBezTo>
                    <a:pt x="29" y="46"/>
                    <a:pt x="29" y="46"/>
                    <a:pt x="29" y="46"/>
                  </a:cubicBezTo>
                  <a:cubicBezTo>
                    <a:pt x="29" y="47"/>
                    <a:pt x="28" y="48"/>
                    <a:pt x="27" y="48"/>
                  </a:cubicBezTo>
                  <a:cubicBezTo>
                    <a:pt x="27" y="48"/>
                    <a:pt x="27" y="48"/>
                    <a:pt x="27" y="48"/>
                  </a:cubicBezTo>
                  <a:cubicBezTo>
                    <a:pt x="26" y="48"/>
                    <a:pt x="26" y="47"/>
                    <a:pt x="26" y="46"/>
                  </a:cubicBezTo>
                  <a:cubicBezTo>
                    <a:pt x="26" y="46"/>
                    <a:pt x="26" y="32"/>
                    <a:pt x="34" y="24"/>
                  </a:cubicBezTo>
                  <a:cubicBezTo>
                    <a:pt x="36" y="22"/>
                    <a:pt x="40" y="20"/>
                    <a:pt x="44" y="20"/>
                  </a:cubicBezTo>
                  <a:cubicBezTo>
                    <a:pt x="44" y="20"/>
                    <a:pt x="44" y="20"/>
                    <a:pt x="44" y="20"/>
                  </a:cubicBezTo>
                  <a:cubicBezTo>
                    <a:pt x="47" y="20"/>
                    <a:pt x="49" y="21"/>
                    <a:pt x="52" y="22"/>
                  </a:cubicBezTo>
                  <a:cubicBezTo>
                    <a:pt x="63" y="0"/>
                    <a:pt x="63" y="0"/>
                    <a:pt x="63" y="0"/>
                  </a:cubicBezTo>
                  <a:cubicBezTo>
                    <a:pt x="74" y="0"/>
                    <a:pt x="74" y="0"/>
                    <a:pt x="74" y="0"/>
                  </a:cubicBezTo>
                  <a:cubicBezTo>
                    <a:pt x="59" y="29"/>
                    <a:pt x="59" y="29"/>
                    <a:pt x="59" y="29"/>
                  </a:cubicBezTo>
                  <a:cubicBezTo>
                    <a:pt x="60" y="30"/>
                    <a:pt x="61" y="31"/>
                    <a:pt x="61" y="32"/>
                  </a:cubicBezTo>
                  <a:cubicBezTo>
                    <a:pt x="62" y="33"/>
                    <a:pt x="62" y="34"/>
                    <a:pt x="63" y="35"/>
                  </a:cubicBezTo>
                  <a:cubicBezTo>
                    <a:pt x="81" y="0"/>
                    <a:pt x="81" y="0"/>
                    <a:pt x="81" y="0"/>
                  </a:cubicBezTo>
                  <a:cubicBezTo>
                    <a:pt x="87" y="0"/>
                    <a:pt x="87" y="0"/>
                    <a:pt x="87" y="0"/>
                  </a:cubicBezTo>
                  <a:cubicBezTo>
                    <a:pt x="65" y="41"/>
                    <a:pt x="65" y="41"/>
                    <a:pt x="65" y="41"/>
                  </a:cubicBezTo>
                  <a:cubicBezTo>
                    <a:pt x="66" y="43"/>
                    <a:pt x="66" y="44"/>
                    <a:pt x="66" y="44"/>
                  </a:cubicBezTo>
                  <a:cubicBezTo>
                    <a:pt x="66" y="45"/>
                    <a:pt x="65" y="46"/>
                    <a:pt x="64" y="46"/>
                  </a:cubicBezTo>
                  <a:cubicBezTo>
                    <a:pt x="64" y="46"/>
                    <a:pt x="64" y="46"/>
                    <a:pt x="64" y="46"/>
                  </a:cubicBezTo>
                  <a:cubicBezTo>
                    <a:pt x="64" y="46"/>
                    <a:pt x="63" y="46"/>
                    <a:pt x="63" y="45"/>
                  </a:cubicBezTo>
                  <a:cubicBezTo>
                    <a:pt x="51" y="69"/>
                    <a:pt x="51" y="69"/>
                    <a:pt x="51" y="69"/>
                  </a:cubicBezTo>
                  <a:cubicBezTo>
                    <a:pt x="87" y="69"/>
                    <a:pt x="87" y="69"/>
                    <a:pt x="87" y="69"/>
                  </a:cubicBezTo>
                  <a:cubicBezTo>
                    <a:pt x="96" y="69"/>
                    <a:pt x="103" y="61"/>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6" name="Freeform 2012"/>
            <p:cNvSpPr>
              <a:spLocks noEditPoints="1"/>
            </p:cNvSpPr>
            <p:nvPr/>
          </p:nvSpPr>
          <p:spPr bwMode="auto">
            <a:xfrm>
              <a:off x="4778376" y="3389313"/>
              <a:ext cx="20638" cy="15875"/>
            </a:xfrm>
            <a:custGeom>
              <a:avLst/>
              <a:gdLst>
                <a:gd name="T0" fmla="*/ 39 w 40"/>
                <a:gd name="T1" fmla="*/ 21 h 28"/>
                <a:gd name="T2" fmla="*/ 37 w 40"/>
                <a:gd name="T3" fmla="*/ 25 h 28"/>
                <a:gd name="T4" fmla="*/ 38 w 40"/>
                <a:gd name="T5" fmla="*/ 26 h 28"/>
                <a:gd name="T6" fmla="*/ 38 w 40"/>
                <a:gd name="T7" fmla="*/ 26 h 28"/>
                <a:gd name="T8" fmla="*/ 40 w 40"/>
                <a:gd name="T9" fmla="*/ 24 h 28"/>
                <a:gd name="T10" fmla="*/ 39 w 40"/>
                <a:gd name="T11" fmla="*/ 21 h 28"/>
                <a:gd name="T12" fmla="*/ 33 w 40"/>
                <a:gd name="T13" fmla="*/ 9 h 28"/>
                <a:gd name="T14" fmla="*/ 32 w 40"/>
                <a:gd name="T15" fmla="*/ 13 h 28"/>
                <a:gd name="T16" fmla="*/ 32 w 40"/>
                <a:gd name="T17" fmla="*/ 14 h 28"/>
                <a:gd name="T18" fmla="*/ 35 w 40"/>
                <a:gd name="T19" fmla="*/ 19 h 28"/>
                <a:gd name="T20" fmla="*/ 37 w 40"/>
                <a:gd name="T21" fmla="*/ 15 h 28"/>
                <a:gd name="T22" fmla="*/ 35 w 40"/>
                <a:gd name="T23" fmla="*/ 12 h 28"/>
                <a:gd name="T24" fmla="*/ 33 w 40"/>
                <a:gd name="T25" fmla="*/ 9 h 28"/>
                <a:gd name="T26" fmla="*/ 18 w 40"/>
                <a:gd name="T27" fmla="*/ 0 h 28"/>
                <a:gd name="T28" fmla="*/ 8 w 40"/>
                <a:gd name="T29" fmla="*/ 4 h 28"/>
                <a:gd name="T30" fmla="*/ 0 w 40"/>
                <a:gd name="T31" fmla="*/ 26 h 28"/>
                <a:gd name="T32" fmla="*/ 1 w 40"/>
                <a:gd name="T33" fmla="*/ 28 h 28"/>
                <a:gd name="T34" fmla="*/ 1 w 40"/>
                <a:gd name="T35" fmla="*/ 28 h 28"/>
                <a:gd name="T36" fmla="*/ 3 w 40"/>
                <a:gd name="T37" fmla="*/ 26 h 28"/>
                <a:gd name="T38" fmla="*/ 3 w 40"/>
                <a:gd name="T39" fmla="*/ 26 h 28"/>
                <a:gd name="T40" fmla="*/ 4 w 40"/>
                <a:gd name="T41" fmla="*/ 23 h 28"/>
                <a:gd name="T42" fmla="*/ 8 w 40"/>
                <a:gd name="T43" fmla="*/ 10 h 28"/>
                <a:gd name="T44" fmla="*/ 18 w 40"/>
                <a:gd name="T45" fmla="*/ 3 h 28"/>
                <a:gd name="T46" fmla="*/ 18 w 40"/>
                <a:gd name="T47" fmla="*/ 3 h 28"/>
                <a:gd name="T48" fmla="*/ 24 w 40"/>
                <a:gd name="T49" fmla="*/ 5 h 28"/>
                <a:gd name="T50" fmla="*/ 26 w 40"/>
                <a:gd name="T51" fmla="*/ 2 h 28"/>
                <a:gd name="T52" fmla="*/ 18 w 40"/>
                <a:gd name="T53" fmla="*/ 0 h 28"/>
                <a:gd name="T54" fmla="*/ 18 w 40"/>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8">
                  <a:moveTo>
                    <a:pt x="39" y="21"/>
                  </a:moveTo>
                  <a:cubicBezTo>
                    <a:pt x="37" y="25"/>
                    <a:pt x="37" y="25"/>
                    <a:pt x="37" y="25"/>
                  </a:cubicBezTo>
                  <a:cubicBezTo>
                    <a:pt x="37" y="26"/>
                    <a:pt x="38" y="26"/>
                    <a:pt x="38" y="26"/>
                  </a:cubicBezTo>
                  <a:cubicBezTo>
                    <a:pt x="38" y="26"/>
                    <a:pt x="38" y="26"/>
                    <a:pt x="38" y="26"/>
                  </a:cubicBezTo>
                  <a:cubicBezTo>
                    <a:pt x="39" y="26"/>
                    <a:pt x="40" y="25"/>
                    <a:pt x="40" y="24"/>
                  </a:cubicBezTo>
                  <a:cubicBezTo>
                    <a:pt x="40" y="24"/>
                    <a:pt x="40" y="23"/>
                    <a:pt x="39" y="21"/>
                  </a:cubicBezTo>
                  <a:moveTo>
                    <a:pt x="33" y="9"/>
                  </a:moveTo>
                  <a:cubicBezTo>
                    <a:pt x="32" y="13"/>
                    <a:pt x="32" y="13"/>
                    <a:pt x="32" y="13"/>
                  </a:cubicBezTo>
                  <a:cubicBezTo>
                    <a:pt x="32" y="13"/>
                    <a:pt x="32" y="13"/>
                    <a:pt x="32" y="14"/>
                  </a:cubicBezTo>
                  <a:cubicBezTo>
                    <a:pt x="33" y="15"/>
                    <a:pt x="34" y="17"/>
                    <a:pt x="35" y="19"/>
                  </a:cubicBezTo>
                  <a:cubicBezTo>
                    <a:pt x="37" y="15"/>
                    <a:pt x="37" y="15"/>
                    <a:pt x="37" y="15"/>
                  </a:cubicBezTo>
                  <a:cubicBezTo>
                    <a:pt x="36" y="14"/>
                    <a:pt x="36" y="13"/>
                    <a:pt x="35" y="12"/>
                  </a:cubicBezTo>
                  <a:cubicBezTo>
                    <a:pt x="35" y="11"/>
                    <a:pt x="34" y="10"/>
                    <a:pt x="33" y="9"/>
                  </a:cubicBezTo>
                  <a:moveTo>
                    <a:pt x="18" y="0"/>
                  </a:moveTo>
                  <a:cubicBezTo>
                    <a:pt x="14" y="0"/>
                    <a:pt x="10" y="2"/>
                    <a:pt x="8" y="4"/>
                  </a:cubicBezTo>
                  <a:cubicBezTo>
                    <a:pt x="0" y="12"/>
                    <a:pt x="0" y="26"/>
                    <a:pt x="0" y="26"/>
                  </a:cubicBezTo>
                  <a:cubicBezTo>
                    <a:pt x="0" y="27"/>
                    <a:pt x="0" y="28"/>
                    <a:pt x="1" y="28"/>
                  </a:cubicBezTo>
                  <a:cubicBezTo>
                    <a:pt x="1" y="28"/>
                    <a:pt x="1" y="28"/>
                    <a:pt x="1" y="28"/>
                  </a:cubicBezTo>
                  <a:cubicBezTo>
                    <a:pt x="2" y="28"/>
                    <a:pt x="3" y="27"/>
                    <a:pt x="3" y="26"/>
                  </a:cubicBezTo>
                  <a:cubicBezTo>
                    <a:pt x="3" y="26"/>
                    <a:pt x="3" y="26"/>
                    <a:pt x="3" y="26"/>
                  </a:cubicBezTo>
                  <a:cubicBezTo>
                    <a:pt x="3" y="26"/>
                    <a:pt x="3" y="25"/>
                    <a:pt x="4" y="23"/>
                  </a:cubicBezTo>
                  <a:cubicBezTo>
                    <a:pt x="4" y="19"/>
                    <a:pt x="5" y="14"/>
                    <a:pt x="8" y="10"/>
                  </a:cubicBezTo>
                  <a:cubicBezTo>
                    <a:pt x="10" y="6"/>
                    <a:pt x="13" y="3"/>
                    <a:pt x="18" y="3"/>
                  </a:cubicBezTo>
                  <a:cubicBezTo>
                    <a:pt x="18" y="3"/>
                    <a:pt x="18" y="3"/>
                    <a:pt x="18" y="3"/>
                  </a:cubicBezTo>
                  <a:cubicBezTo>
                    <a:pt x="20" y="3"/>
                    <a:pt x="22" y="4"/>
                    <a:pt x="24" y="5"/>
                  </a:cubicBezTo>
                  <a:cubicBezTo>
                    <a:pt x="26" y="2"/>
                    <a:pt x="26" y="2"/>
                    <a:pt x="26" y="2"/>
                  </a:cubicBezTo>
                  <a:cubicBezTo>
                    <a:pt x="23" y="1"/>
                    <a:pt x="21"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7" name="Rectangle 2013"/>
            <p:cNvSpPr>
              <a:spLocks noChangeArrowheads="1"/>
            </p:cNvSpPr>
            <p:nvPr/>
          </p:nvSpPr>
          <p:spPr bwMode="auto">
            <a:xfrm>
              <a:off x="4819651" y="339407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88" name="Rectangle 2015"/>
            <p:cNvSpPr>
              <a:spLocks noChangeArrowheads="1"/>
            </p:cNvSpPr>
            <p:nvPr/>
          </p:nvSpPr>
          <p:spPr bwMode="auto">
            <a:xfrm>
              <a:off x="4819651" y="33940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89" name="Freeform 2016"/>
            <p:cNvSpPr>
              <a:spLocks noEditPoints="1"/>
            </p:cNvSpPr>
            <p:nvPr/>
          </p:nvSpPr>
          <p:spPr bwMode="auto">
            <a:xfrm>
              <a:off x="4778376" y="3379788"/>
              <a:ext cx="31750" cy="36513"/>
            </a:xfrm>
            <a:custGeom>
              <a:avLst/>
              <a:gdLst>
                <a:gd name="T0" fmla="*/ 16 w 20"/>
                <a:gd name="T1" fmla="*/ 0 h 23"/>
                <a:gd name="T2" fmla="*/ 12 w 20"/>
                <a:gd name="T3" fmla="*/ 0 h 23"/>
                <a:gd name="T4" fmla="*/ 9 w 20"/>
                <a:gd name="T5" fmla="*/ 7 h 23"/>
                <a:gd name="T6" fmla="*/ 8 w 20"/>
                <a:gd name="T7" fmla="*/ 8 h 23"/>
                <a:gd name="T8" fmla="*/ 0 w 20"/>
                <a:gd name="T9" fmla="*/ 23 h 23"/>
                <a:gd name="T10" fmla="*/ 4 w 20"/>
                <a:gd name="T11" fmla="*/ 23 h 23"/>
                <a:gd name="T12" fmla="*/ 11 w 20"/>
                <a:gd name="T13" fmla="*/ 11 h 23"/>
                <a:gd name="T14" fmla="*/ 11 w 20"/>
                <a:gd name="T15" fmla="*/ 9 h 23"/>
                <a:gd name="T16" fmla="*/ 16 w 20"/>
                <a:gd name="T17" fmla="*/ 0 h 23"/>
                <a:gd name="T18" fmla="*/ 20 w 20"/>
                <a:gd name="T19" fmla="*/ 0 h 23"/>
                <a:gd name="T20" fmla="*/ 18 w 20"/>
                <a:gd name="T21" fmla="*/ 0 h 23"/>
                <a:gd name="T22" fmla="*/ 12 w 20"/>
                <a:gd name="T23" fmla="*/ 12 h 23"/>
                <a:gd name="T24" fmla="*/ 12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7"/>
                  </a:lnTo>
                  <a:lnTo>
                    <a:pt x="8" y="8"/>
                  </a:lnTo>
                  <a:lnTo>
                    <a:pt x="0" y="23"/>
                  </a:lnTo>
                  <a:lnTo>
                    <a:pt x="4" y="23"/>
                  </a:lnTo>
                  <a:lnTo>
                    <a:pt x="11" y="11"/>
                  </a:lnTo>
                  <a:lnTo>
                    <a:pt x="11" y="9"/>
                  </a:lnTo>
                  <a:lnTo>
                    <a:pt x="16" y="0"/>
                  </a:lnTo>
                  <a:close/>
                  <a:moveTo>
                    <a:pt x="20" y="0"/>
                  </a:moveTo>
                  <a:lnTo>
                    <a:pt x="18" y="0"/>
                  </a:lnTo>
                  <a:lnTo>
                    <a:pt x="12" y="12"/>
                  </a:lnTo>
                  <a:lnTo>
                    <a:pt x="12" y="13"/>
                  </a:lnTo>
                  <a:lnTo>
                    <a:pt x="6" y="23"/>
                  </a:lnTo>
                  <a:lnTo>
                    <a:pt x="8" y="23"/>
                  </a:lnTo>
                  <a:lnTo>
                    <a:pt x="12" y="15"/>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0" name="Freeform 2017"/>
            <p:cNvSpPr>
              <a:spLocks noEditPoints="1"/>
            </p:cNvSpPr>
            <p:nvPr/>
          </p:nvSpPr>
          <p:spPr bwMode="auto">
            <a:xfrm>
              <a:off x="4778376" y="3379788"/>
              <a:ext cx="31750" cy="36513"/>
            </a:xfrm>
            <a:custGeom>
              <a:avLst/>
              <a:gdLst>
                <a:gd name="T0" fmla="*/ 16 w 20"/>
                <a:gd name="T1" fmla="*/ 0 h 23"/>
                <a:gd name="T2" fmla="*/ 12 w 20"/>
                <a:gd name="T3" fmla="*/ 0 h 23"/>
                <a:gd name="T4" fmla="*/ 9 w 20"/>
                <a:gd name="T5" fmla="*/ 7 h 23"/>
                <a:gd name="T6" fmla="*/ 8 w 20"/>
                <a:gd name="T7" fmla="*/ 8 h 23"/>
                <a:gd name="T8" fmla="*/ 0 w 20"/>
                <a:gd name="T9" fmla="*/ 23 h 23"/>
                <a:gd name="T10" fmla="*/ 4 w 20"/>
                <a:gd name="T11" fmla="*/ 23 h 23"/>
                <a:gd name="T12" fmla="*/ 11 w 20"/>
                <a:gd name="T13" fmla="*/ 11 h 23"/>
                <a:gd name="T14" fmla="*/ 11 w 20"/>
                <a:gd name="T15" fmla="*/ 9 h 23"/>
                <a:gd name="T16" fmla="*/ 16 w 20"/>
                <a:gd name="T17" fmla="*/ 0 h 23"/>
                <a:gd name="T18" fmla="*/ 20 w 20"/>
                <a:gd name="T19" fmla="*/ 0 h 23"/>
                <a:gd name="T20" fmla="*/ 18 w 20"/>
                <a:gd name="T21" fmla="*/ 0 h 23"/>
                <a:gd name="T22" fmla="*/ 12 w 20"/>
                <a:gd name="T23" fmla="*/ 12 h 23"/>
                <a:gd name="T24" fmla="*/ 12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7"/>
                  </a:lnTo>
                  <a:lnTo>
                    <a:pt x="8" y="8"/>
                  </a:lnTo>
                  <a:lnTo>
                    <a:pt x="0" y="23"/>
                  </a:lnTo>
                  <a:lnTo>
                    <a:pt x="4" y="23"/>
                  </a:lnTo>
                  <a:lnTo>
                    <a:pt x="11" y="11"/>
                  </a:lnTo>
                  <a:lnTo>
                    <a:pt x="11" y="9"/>
                  </a:lnTo>
                  <a:lnTo>
                    <a:pt x="16" y="0"/>
                  </a:lnTo>
                  <a:moveTo>
                    <a:pt x="20" y="0"/>
                  </a:moveTo>
                  <a:lnTo>
                    <a:pt x="18" y="0"/>
                  </a:lnTo>
                  <a:lnTo>
                    <a:pt x="12" y="12"/>
                  </a:lnTo>
                  <a:lnTo>
                    <a:pt x="12" y="13"/>
                  </a:lnTo>
                  <a:lnTo>
                    <a:pt x="6" y="23"/>
                  </a:lnTo>
                  <a:lnTo>
                    <a:pt x="8" y="23"/>
                  </a:lnTo>
                  <a:lnTo>
                    <a:pt x="12" y="15"/>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1" name="Freeform 2018"/>
            <p:cNvSpPr/>
            <p:nvPr/>
          </p:nvSpPr>
          <p:spPr bwMode="auto">
            <a:xfrm>
              <a:off x="4764088" y="3378201"/>
              <a:ext cx="55563" cy="38100"/>
            </a:xfrm>
            <a:custGeom>
              <a:avLst/>
              <a:gdLst>
                <a:gd name="T0" fmla="*/ 18 w 105"/>
                <a:gd name="T1" fmla="*/ 72 h 72"/>
                <a:gd name="T2" fmla="*/ 0 w 105"/>
                <a:gd name="T3" fmla="*/ 55 h 72"/>
                <a:gd name="T4" fmla="*/ 0 w 105"/>
                <a:gd name="T5" fmla="*/ 18 h 72"/>
                <a:gd name="T6" fmla="*/ 18 w 105"/>
                <a:gd name="T7" fmla="*/ 0 h 72"/>
                <a:gd name="T8" fmla="*/ 18 w 105"/>
                <a:gd name="T9" fmla="*/ 2 h 72"/>
                <a:gd name="T10" fmla="*/ 18 w 105"/>
                <a:gd name="T11" fmla="*/ 3 h 72"/>
                <a:gd name="T12" fmla="*/ 3 w 105"/>
                <a:gd name="T13" fmla="*/ 18 h 72"/>
                <a:gd name="T14" fmla="*/ 3 w 105"/>
                <a:gd name="T15" fmla="*/ 55 h 72"/>
                <a:gd name="T16" fmla="*/ 18 w 105"/>
                <a:gd name="T17" fmla="*/ 69 h 72"/>
                <a:gd name="T18" fmla="*/ 88 w 105"/>
                <a:gd name="T19" fmla="*/ 69 h 72"/>
                <a:gd name="T20" fmla="*/ 103 w 105"/>
                <a:gd name="T21" fmla="*/ 55 h 72"/>
                <a:gd name="T22" fmla="*/ 103 w 105"/>
                <a:gd name="T23" fmla="*/ 18 h 72"/>
                <a:gd name="T24" fmla="*/ 88 w 105"/>
                <a:gd name="T25" fmla="*/ 3 h 72"/>
                <a:gd name="T26" fmla="*/ 18 w 105"/>
                <a:gd name="T27" fmla="*/ 3 h 72"/>
                <a:gd name="T28" fmla="*/ 18 w 105"/>
                <a:gd name="T29" fmla="*/ 2 h 72"/>
                <a:gd name="T30" fmla="*/ 18 w 105"/>
                <a:gd name="T31" fmla="*/ 0 h 72"/>
                <a:gd name="T32" fmla="*/ 88 w 105"/>
                <a:gd name="T33" fmla="*/ 0 h 72"/>
                <a:gd name="T34" fmla="*/ 105 w 105"/>
                <a:gd name="T35" fmla="*/ 18 h 72"/>
                <a:gd name="T36" fmla="*/ 105 w 105"/>
                <a:gd name="T37" fmla="*/ 55 h 72"/>
                <a:gd name="T38" fmla="*/ 88 w 105"/>
                <a:gd name="T39" fmla="*/ 72 h 72"/>
                <a:gd name="T40" fmla="*/ 18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9" y="3"/>
                    <a:pt x="3" y="10"/>
                    <a:pt x="3" y="18"/>
                  </a:cubicBezTo>
                  <a:cubicBezTo>
                    <a:pt x="3" y="55"/>
                    <a:pt x="3" y="55"/>
                    <a:pt x="3" y="55"/>
                  </a:cubicBezTo>
                  <a:cubicBezTo>
                    <a:pt x="3" y="63"/>
                    <a:pt x="9"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5" y="8"/>
                    <a:pt x="105" y="18"/>
                  </a:cubicBezTo>
                  <a:cubicBezTo>
                    <a:pt x="105" y="55"/>
                    <a:pt x="105" y="55"/>
                    <a:pt x="105" y="55"/>
                  </a:cubicBezTo>
                  <a:cubicBezTo>
                    <a:pt x="105"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2" name="Freeform 2019"/>
            <p:cNvSpPr>
              <a:spLocks noEditPoints="1"/>
            </p:cNvSpPr>
            <p:nvPr/>
          </p:nvSpPr>
          <p:spPr bwMode="auto">
            <a:xfrm>
              <a:off x="4675188" y="3379788"/>
              <a:ext cx="55563" cy="36513"/>
            </a:xfrm>
            <a:custGeom>
              <a:avLst/>
              <a:gdLst>
                <a:gd name="T0" fmla="*/ 55 w 103"/>
                <a:gd name="T1" fmla="*/ 36 h 69"/>
                <a:gd name="T2" fmla="*/ 38 w 103"/>
                <a:gd name="T3" fmla="*/ 69 h 69"/>
                <a:gd name="T4" fmla="*/ 45 w 103"/>
                <a:gd name="T5" fmla="*/ 69 h 69"/>
                <a:gd name="T6" fmla="*/ 58 w 103"/>
                <a:gd name="T7" fmla="*/ 43 h 69"/>
                <a:gd name="T8" fmla="*/ 57 w 103"/>
                <a:gd name="T9" fmla="*/ 41 h 69"/>
                <a:gd name="T10" fmla="*/ 55 w 103"/>
                <a:gd name="T11" fmla="*/ 36 h 69"/>
                <a:gd name="T12" fmla="*/ 86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49 w 103"/>
                <a:gd name="T25" fmla="*/ 27 h 69"/>
                <a:gd name="T26" fmla="*/ 40 w 103"/>
                <a:gd name="T27" fmla="*/ 23 h 69"/>
                <a:gd name="T28" fmla="*/ 40 w 103"/>
                <a:gd name="T29" fmla="*/ 23 h 69"/>
                <a:gd name="T30" fmla="*/ 30 w 103"/>
                <a:gd name="T31" fmla="*/ 30 h 69"/>
                <a:gd name="T32" fmla="*/ 25 w 103"/>
                <a:gd name="T33" fmla="*/ 43 h 69"/>
                <a:gd name="T34" fmla="*/ 25 w 103"/>
                <a:gd name="T35" fmla="*/ 46 h 69"/>
                <a:gd name="T36" fmla="*/ 25 w 103"/>
                <a:gd name="T37" fmla="*/ 46 h 69"/>
                <a:gd name="T38" fmla="*/ 25 w 103"/>
                <a:gd name="T39" fmla="*/ 46 h 69"/>
                <a:gd name="T40" fmla="*/ 23 w 103"/>
                <a:gd name="T41" fmla="*/ 48 h 69"/>
                <a:gd name="T42" fmla="*/ 23 w 103"/>
                <a:gd name="T43" fmla="*/ 48 h 69"/>
                <a:gd name="T44" fmla="*/ 21 w 103"/>
                <a:gd name="T45" fmla="*/ 46 h 69"/>
                <a:gd name="T46" fmla="*/ 30 w 103"/>
                <a:gd name="T47" fmla="*/ 24 h 69"/>
                <a:gd name="T48" fmla="*/ 40 w 103"/>
                <a:gd name="T49" fmla="*/ 20 h 69"/>
                <a:gd name="T50" fmla="*/ 40 w 103"/>
                <a:gd name="T51" fmla="*/ 20 h 69"/>
                <a:gd name="T52" fmla="*/ 50 w 103"/>
                <a:gd name="T53" fmla="*/ 24 h 69"/>
                <a:gd name="T54" fmla="*/ 63 w 103"/>
                <a:gd name="T55" fmla="*/ 0 h 69"/>
                <a:gd name="T56" fmla="*/ 74 w 103"/>
                <a:gd name="T57" fmla="*/ 0 h 69"/>
                <a:gd name="T58" fmla="*/ 57 w 103"/>
                <a:gd name="T59" fmla="*/ 32 h 69"/>
                <a:gd name="T60" fmla="*/ 60 w 103"/>
                <a:gd name="T61" fmla="*/ 39 h 69"/>
                <a:gd name="T62" fmla="*/ 80 w 103"/>
                <a:gd name="T63" fmla="*/ 0 h 69"/>
                <a:gd name="T64" fmla="*/ 86 w 103"/>
                <a:gd name="T65" fmla="*/ 0 h 69"/>
                <a:gd name="T66" fmla="*/ 50 w 103"/>
                <a:gd name="T67" fmla="*/ 69 h 69"/>
                <a:gd name="T68" fmla="*/ 86 w 103"/>
                <a:gd name="T69" fmla="*/ 69 h 69"/>
                <a:gd name="T70" fmla="*/ 103 w 103"/>
                <a:gd name="T71" fmla="*/ 53 h 69"/>
                <a:gd name="T72" fmla="*/ 103 w 103"/>
                <a:gd name="T73" fmla="*/ 36 h 69"/>
                <a:gd name="T74" fmla="*/ 103 w 103"/>
                <a:gd name="T75" fmla="*/ 36 h 69"/>
                <a:gd name="T76" fmla="*/ 103 w 103"/>
                <a:gd name="T77" fmla="*/ 29 h 69"/>
                <a:gd name="T78" fmla="*/ 103 w 103"/>
                <a:gd name="T79" fmla="*/ 29 h 69"/>
                <a:gd name="T80" fmla="*/ 103 w 103"/>
                <a:gd name="T81" fmla="*/ 16 h 69"/>
                <a:gd name="T82" fmla="*/ 86 w 103"/>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69">
                  <a:moveTo>
                    <a:pt x="55" y="36"/>
                  </a:moveTo>
                  <a:cubicBezTo>
                    <a:pt x="38" y="69"/>
                    <a:pt x="38" y="69"/>
                    <a:pt x="38" y="69"/>
                  </a:cubicBezTo>
                  <a:cubicBezTo>
                    <a:pt x="45" y="69"/>
                    <a:pt x="45" y="69"/>
                    <a:pt x="45" y="69"/>
                  </a:cubicBezTo>
                  <a:cubicBezTo>
                    <a:pt x="58" y="43"/>
                    <a:pt x="58" y="43"/>
                    <a:pt x="58" y="43"/>
                  </a:cubicBezTo>
                  <a:cubicBezTo>
                    <a:pt x="58" y="43"/>
                    <a:pt x="57" y="42"/>
                    <a:pt x="57" y="41"/>
                  </a:cubicBezTo>
                  <a:cubicBezTo>
                    <a:pt x="57" y="40"/>
                    <a:pt x="56" y="38"/>
                    <a:pt x="55" y="36"/>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27" y="69"/>
                    <a:pt x="27" y="69"/>
                    <a:pt x="27" y="69"/>
                  </a:cubicBezTo>
                  <a:cubicBezTo>
                    <a:pt x="49" y="27"/>
                    <a:pt x="49" y="27"/>
                    <a:pt x="49" y="27"/>
                  </a:cubicBezTo>
                  <a:cubicBezTo>
                    <a:pt x="46" y="25"/>
                    <a:pt x="43" y="23"/>
                    <a:pt x="40" y="23"/>
                  </a:cubicBezTo>
                  <a:cubicBezTo>
                    <a:pt x="40" y="23"/>
                    <a:pt x="40" y="23"/>
                    <a:pt x="40" y="23"/>
                  </a:cubicBezTo>
                  <a:cubicBezTo>
                    <a:pt x="35" y="23"/>
                    <a:pt x="32" y="26"/>
                    <a:pt x="30" y="30"/>
                  </a:cubicBezTo>
                  <a:cubicBezTo>
                    <a:pt x="27" y="34"/>
                    <a:pt x="26" y="39"/>
                    <a:pt x="25" y="43"/>
                  </a:cubicBezTo>
                  <a:cubicBezTo>
                    <a:pt x="25" y="45"/>
                    <a:pt x="25" y="46"/>
                    <a:pt x="25" y="46"/>
                  </a:cubicBezTo>
                  <a:cubicBezTo>
                    <a:pt x="25" y="46"/>
                    <a:pt x="25" y="46"/>
                    <a:pt x="25" y="46"/>
                  </a:cubicBezTo>
                  <a:cubicBezTo>
                    <a:pt x="25" y="46"/>
                    <a:pt x="25" y="46"/>
                    <a:pt x="25" y="46"/>
                  </a:cubicBezTo>
                  <a:cubicBezTo>
                    <a:pt x="25" y="47"/>
                    <a:pt x="24" y="48"/>
                    <a:pt x="23" y="48"/>
                  </a:cubicBezTo>
                  <a:cubicBezTo>
                    <a:pt x="23" y="48"/>
                    <a:pt x="23" y="48"/>
                    <a:pt x="23" y="48"/>
                  </a:cubicBezTo>
                  <a:cubicBezTo>
                    <a:pt x="22" y="48"/>
                    <a:pt x="21" y="47"/>
                    <a:pt x="21" y="46"/>
                  </a:cubicBezTo>
                  <a:cubicBezTo>
                    <a:pt x="22" y="46"/>
                    <a:pt x="22" y="32"/>
                    <a:pt x="30" y="24"/>
                  </a:cubicBezTo>
                  <a:cubicBezTo>
                    <a:pt x="32" y="22"/>
                    <a:pt x="36" y="20"/>
                    <a:pt x="40" y="20"/>
                  </a:cubicBezTo>
                  <a:cubicBezTo>
                    <a:pt x="40" y="20"/>
                    <a:pt x="40" y="20"/>
                    <a:pt x="40" y="20"/>
                  </a:cubicBezTo>
                  <a:cubicBezTo>
                    <a:pt x="44" y="20"/>
                    <a:pt x="48" y="21"/>
                    <a:pt x="50" y="24"/>
                  </a:cubicBezTo>
                  <a:cubicBezTo>
                    <a:pt x="63" y="0"/>
                    <a:pt x="63" y="0"/>
                    <a:pt x="63" y="0"/>
                  </a:cubicBezTo>
                  <a:cubicBezTo>
                    <a:pt x="74" y="0"/>
                    <a:pt x="74" y="0"/>
                    <a:pt x="74" y="0"/>
                  </a:cubicBezTo>
                  <a:cubicBezTo>
                    <a:pt x="57" y="32"/>
                    <a:pt x="57" y="32"/>
                    <a:pt x="57" y="32"/>
                  </a:cubicBezTo>
                  <a:cubicBezTo>
                    <a:pt x="59" y="35"/>
                    <a:pt x="59" y="37"/>
                    <a:pt x="60" y="39"/>
                  </a:cubicBezTo>
                  <a:cubicBezTo>
                    <a:pt x="80" y="0"/>
                    <a:pt x="80" y="0"/>
                    <a:pt x="80" y="0"/>
                  </a:cubicBezTo>
                  <a:cubicBezTo>
                    <a:pt x="86" y="0"/>
                    <a:pt x="86" y="0"/>
                    <a:pt x="86" y="0"/>
                  </a:cubicBezTo>
                  <a:cubicBezTo>
                    <a:pt x="50" y="69"/>
                    <a:pt x="50" y="69"/>
                    <a:pt x="50" y="69"/>
                  </a:cubicBezTo>
                  <a:cubicBezTo>
                    <a:pt x="86" y="69"/>
                    <a:pt x="86" y="69"/>
                    <a:pt x="86" y="69"/>
                  </a:cubicBezTo>
                  <a:cubicBezTo>
                    <a:pt x="95" y="69"/>
                    <a:pt x="103" y="61"/>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3" name="Freeform 2020"/>
            <p:cNvSpPr>
              <a:spLocks noEditPoints="1"/>
            </p:cNvSpPr>
            <p:nvPr/>
          </p:nvSpPr>
          <p:spPr bwMode="auto">
            <a:xfrm>
              <a:off x="4686301" y="3389313"/>
              <a:ext cx="20638" cy="15875"/>
            </a:xfrm>
            <a:custGeom>
              <a:avLst/>
              <a:gdLst>
                <a:gd name="T0" fmla="*/ 36 w 39"/>
                <a:gd name="T1" fmla="*/ 12 h 28"/>
                <a:gd name="T2" fmla="*/ 34 w 39"/>
                <a:gd name="T3" fmla="*/ 16 h 28"/>
                <a:gd name="T4" fmla="*/ 36 w 39"/>
                <a:gd name="T5" fmla="*/ 21 h 28"/>
                <a:gd name="T6" fmla="*/ 37 w 39"/>
                <a:gd name="T7" fmla="*/ 23 h 28"/>
                <a:gd name="T8" fmla="*/ 39 w 39"/>
                <a:gd name="T9" fmla="*/ 19 h 28"/>
                <a:gd name="T10" fmla="*/ 36 w 39"/>
                <a:gd name="T11" fmla="*/ 12 h 28"/>
                <a:gd name="T12" fmla="*/ 19 w 39"/>
                <a:gd name="T13" fmla="*/ 0 h 28"/>
                <a:gd name="T14" fmla="*/ 9 w 39"/>
                <a:gd name="T15" fmla="*/ 4 h 28"/>
                <a:gd name="T16" fmla="*/ 0 w 39"/>
                <a:gd name="T17" fmla="*/ 26 h 28"/>
                <a:gd name="T18" fmla="*/ 2 w 39"/>
                <a:gd name="T19" fmla="*/ 28 h 28"/>
                <a:gd name="T20" fmla="*/ 2 w 39"/>
                <a:gd name="T21" fmla="*/ 28 h 28"/>
                <a:gd name="T22" fmla="*/ 4 w 39"/>
                <a:gd name="T23" fmla="*/ 26 h 28"/>
                <a:gd name="T24" fmla="*/ 4 w 39"/>
                <a:gd name="T25" fmla="*/ 26 h 28"/>
                <a:gd name="T26" fmla="*/ 4 w 39"/>
                <a:gd name="T27" fmla="*/ 23 h 28"/>
                <a:gd name="T28" fmla="*/ 9 w 39"/>
                <a:gd name="T29" fmla="*/ 10 h 28"/>
                <a:gd name="T30" fmla="*/ 19 w 39"/>
                <a:gd name="T31" fmla="*/ 3 h 28"/>
                <a:gd name="T32" fmla="*/ 19 w 39"/>
                <a:gd name="T33" fmla="*/ 3 h 28"/>
                <a:gd name="T34" fmla="*/ 28 w 39"/>
                <a:gd name="T35" fmla="*/ 7 h 28"/>
                <a:gd name="T36" fmla="*/ 29 w 39"/>
                <a:gd name="T37" fmla="*/ 4 h 28"/>
                <a:gd name="T38" fmla="*/ 19 w 39"/>
                <a:gd name="T39" fmla="*/ 0 h 28"/>
                <a:gd name="T40" fmla="*/ 19 w 39"/>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28">
                  <a:moveTo>
                    <a:pt x="36" y="12"/>
                  </a:moveTo>
                  <a:cubicBezTo>
                    <a:pt x="34" y="16"/>
                    <a:pt x="34" y="16"/>
                    <a:pt x="34" y="16"/>
                  </a:cubicBezTo>
                  <a:cubicBezTo>
                    <a:pt x="35" y="18"/>
                    <a:pt x="36" y="20"/>
                    <a:pt x="36" y="21"/>
                  </a:cubicBezTo>
                  <a:cubicBezTo>
                    <a:pt x="36" y="22"/>
                    <a:pt x="37" y="23"/>
                    <a:pt x="37" y="23"/>
                  </a:cubicBezTo>
                  <a:cubicBezTo>
                    <a:pt x="39" y="19"/>
                    <a:pt x="39" y="19"/>
                    <a:pt x="39" y="19"/>
                  </a:cubicBezTo>
                  <a:cubicBezTo>
                    <a:pt x="38" y="17"/>
                    <a:pt x="38" y="15"/>
                    <a:pt x="36" y="12"/>
                  </a:cubicBezTo>
                  <a:moveTo>
                    <a:pt x="19" y="0"/>
                  </a:moveTo>
                  <a:cubicBezTo>
                    <a:pt x="15" y="0"/>
                    <a:pt x="11" y="2"/>
                    <a:pt x="9" y="4"/>
                  </a:cubicBezTo>
                  <a:cubicBezTo>
                    <a:pt x="1" y="12"/>
                    <a:pt x="1" y="26"/>
                    <a:pt x="0" y="26"/>
                  </a:cubicBezTo>
                  <a:cubicBezTo>
                    <a:pt x="0" y="27"/>
                    <a:pt x="1" y="28"/>
                    <a:pt x="2" y="28"/>
                  </a:cubicBezTo>
                  <a:cubicBezTo>
                    <a:pt x="2" y="28"/>
                    <a:pt x="2" y="28"/>
                    <a:pt x="2" y="28"/>
                  </a:cubicBezTo>
                  <a:cubicBezTo>
                    <a:pt x="3" y="28"/>
                    <a:pt x="4" y="27"/>
                    <a:pt x="4" y="26"/>
                  </a:cubicBezTo>
                  <a:cubicBezTo>
                    <a:pt x="4" y="26"/>
                    <a:pt x="4" y="26"/>
                    <a:pt x="4" y="26"/>
                  </a:cubicBezTo>
                  <a:cubicBezTo>
                    <a:pt x="4" y="26"/>
                    <a:pt x="4" y="25"/>
                    <a:pt x="4" y="23"/>
                  </a:cubicBezTo>
                  <a:cubicBezTo>
                    <a:pt x="5" y="19"/>
                    <a:pt x="6" y="14"/>
                    <a:pt x="9" y="10"/>
                  </a:cubicBezTo>
                  <a:cubicBezTo>
                    <a:pt x="11" y="6"/>
                    <a:pt x="14" y="3"/>
                    <a:pt x="19" y="3"/>
                  </a:cubicBezTo>
                  <a:cubicBezTo>
                    <a:pt x="19" y="3"/>
                    <a:pt x="19" y="3"/>
                    <a:pt x="19" y="3"/>
                  </a:cubicBezTo>
                  <a:cubicBezTo>
                    <a:pt x="22" y="3"/>
                    <a:pt x="25" y="5"/>
                    <a:pt x="28" y="7"/>
                  </a:cubicBezTo>
                  <a:cubicBezTo>
                    <a:pt x="29" y="4"/>
                    <a:pt x="29" y="4"/>
                    <a:pt x="29" y="4"/>
                  </a:cubicBezTo>
                  <a:cubicBezTo>
                    <a:pt x="27" y="1"/>
                    <a:pt x="23"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4" name="Freeform 2021"/>
            <p:cNvSpPr>
              <a:spLocks noEditPoints="1"/>
            </p:cNvSpPr>
            <p:nvPr/>
          </p:nvSpPr>
          <p:spPr bwMode="auto">
            <a:xfrm>
              <a:off x="4689476" y="3379788"/>
              <a:ext cx="31750" cy="36513"/>
            </a:xfrm>
            <a:custGeom>
              <a:avLst/>
              <a:gdLst>
                <a:gd name="T0" fmla="*/ 16 w 20"/>
                <a:gd name="T1" fmla="*/ 0 h 23"/>
                <a:gd name="T2" fmla="*/ 12 w 20"/>
                <a:gd name="T3" fmla="*/ 0 h 23"/>
                <a:gd name="T4" fmla="*/ 8 w 20"/>
                <a:gd name="T5" fmla="*/ 8 h 23"/>
                <a:gd name="T6" fmla="*/ 8 w 20"/>
                <a:gd name="T7" fmla="*/ 9 h 23"/>
                <a:gd name="T8" fmla="*/ 0 w 20"/>
                <a:gd name="T9" fmla="*/ 23 h 23"/>
                <a:gd name="T10" fmla="*/ 4 w 20"/>
                <a:gd name="T11" fmla="*/ 23 h 23"/>
                <a:gd name="T12" fmla="*/ 10 w 20"/>
                <a:gd name="T13" fmla="*/ 12 h 23"/>
                <a:gd name="T14" fmla="*/ 10 w 20"/>
                <a:gd name="T15" fmla="*/ 10 h 23"/>
                <a:gd name="T16" fmla="*/ 16 w 20"/>
                <a:gd name="T17" fmla="*/ 0 h 23"/>
                <a:gd name="T18" fmla="*/ 20 w 20"/>
                <a:gd name="T19" fmla="*/ 0 h 23"/>
                <a:gd name="T20" fmla="*/ 18 w 20"/>
                <a:gd name="T21" fmla="*/ 0 h 23"/>
                <a:gd name="T22" fmla="*/ 11 w 20"/>
                <a:gd name="T23" fmla="*/ 13 h 23"/>
                <a:gd name="T24" fmla="*/ 11 w 20"/>
                <a:gd name="T25" fmla="*/ 14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8" y="9"/>
                  </a:lnTo>
                  <a:lnTo>
                    <a:pt x="0" y="23"/>
                  </a:lnTo>
                  <a:lnTo>
                    <a:pt x="4" y="23"/>
                  </a:lnTo>
                  <a:lnTo>
                    <a:pt x="10" y="12"/>
                  </a:lnTo>
                  <a:lnTo>
                    <a:pt x="10" y="10"/>
                  </a:lnTo>
                  <a:lnTo>
                    <a:pt x="16" y="0"/>
                  </a:lnTo>
                  <a:close/>
                  <a:moveTo>
                    <a:pt x="20" y="0"/>
                  </a:moveTo>
                  <a:lnTo>
                    <a:pt x="18" y="0"/>
                  </a:lnTo>
                  <a:lnTo>
                    <a:pt x="11" y="13"/>
                  </a:lnTo>
                  <a:lnTo>
                    <a:pt x="11" y="14"/>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5" name="Freeform 2022"/>
            <p:cNvSpPr>
              <a:spLocks noEditPoints="1"/>
            </p:cNvSpPr>
            <p:nvPr/>
          </p:nvSpPr>
          <p:spPr bwMode="auto">
            <a:xfrm>
              <a:off x="4689476" y="3379788"/>
              <a:ext cx="31750" cy="36513"/>
            </a:xfrm>
            <a:custGeom>
              <a:avLst/>
              <a:gdLst>
                <a:gd name="T0" fmla="*/ 16 w 20"/>
                <a:gd name="T1" fmla="*/ 0 h 23"/>
                <a:gd name="T2" fmla="*/ 12 w 20"/>
                <a:gd name="T3" fmla="*/ 0 h 23"/>
                <a:gd name="T4" fmla="*/ 8 w 20"/>
                <a:gd name="T5" fmla="*/ 8 h 23"/>
                <a:gd name="T6" fmla="*/ 8 w 20"/>
                <a:gd name="T7" fmla="*/ 9 h 23"/>
                <a:gd name="T8" fmla="*/ 0 w 20"/>
                <a:gd name="T9" fmla="*/ 23 h 23"/>
                <a:gd name="T10" fmla="*/ 4 w 20"/>
                <a:gd name="T11" fmla="*/ 23 h 23"/>
                <a:gd name="T12" fmla="*/ 10 w 20"/>
                <a:gd name="T13" fmla="*/ 12 h 23"/>
                <a:gd name="T14" fmla="*/ 10 w 20"/>
                <a:gd name="T15" fmla="*/ 10 h 23"/>
                <a:gd name="T16" fmla="*/ 16 w 20"/>
                <a:gd name="T17" fmla="*/ 0 h 23"/>
                <a:gd name="T18" fmla="*/ 20 w 20"/>
                <a:gd name="T19" fmla="*/ 0 h 23"/>
                <a:gd name="T20" fmla="*/ 18 w 20"/>
                <a:gd name="T21" fmla="*/ 0 h 23"/>
                <a:gd name="T22" fmla="*/ 11 w 20"/>
                <a:gd name="T23" fmla="*/ 13 h 23"/>
                <a:gd name="T24" fmla="*/ 11 w 20"/>
                <a:gd name="T25" fmla="*/ 14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8" y="9"/>
                  </a:lnTo>
                  <a:lnTo>
                    <a:pt x="0" y="23"/>
                  </a:lnTo>
                  <a:lnTo>
                    <a:pt x="4" y="23"/>
                  </a:lnTo>
                  <a:lnTo>
                    <a:pt x="10" y="12"/>
                  </a:lnTo>
                  <a:lnTo>
                    <a:pt x="10" y="10"/>
                  </a:lnTo>
                  <a:lnTo>
                    <a:pt x="16" y="0"/>
                  </a:lnTo>
                  <a:moveTo>
                    <a:pt x="20" y="0"/>
                  </a:moveTo>
                  <a:lnTo>
                    <a:pt x="18" y="0"/>
                  </a:lnTo>
                  <a:lnTo>
                    <a:pt x="11" y="13"/>
                  </a:lnTo>
                  <a:lnTo>
                    <a:pt x="11" y="14"/>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6" name="Freeform 2023"/>
            <p:cNvSpPr/>
            <p:nvPr/>
          </p:nvSpPr>
          <p:spPr bwMode="auto">
            <a:xfrm>
              <a:off x="4673601" y="3378201"/>
              <a:ext cx="57150" cy="38100"/>
            </a:xfrm>
            <a:custGeom>
              <a:avLst/>
              <a:gdLst>
                <a:gd name="T0" fmla="*/ 18 w 106"/>
                <a:gd name="T1" fmla="*/ 72 h 72"/>
                <a:gd name="T2" fmla="*/ 0 w 106"/>
                <a:gd name="T3" fmla="*/ 55 h 72"/>
                <a:gd name="T4" fmla="*/ 0 w 106"/>
                <a:gd name="T5" fmla="*/ 18 h 72"/>
                <a:gd name="T6" fmla="*/ 18 w 106"/>
                <a:gd name="T7" fmla="*/ 0 h 72"/>
                <a:gd name="T8" fmla="*/ 88 w 106"/>
                <a:gd name="T9" fmla="*/ 0 h 72"/>
                <a:gd name="T10" fmla="*/ 88 w 106"/>
                <a:gd name="T11" fmla="*/ 2 h 72"/>
                <a:gd name="T12" fmla="*/ 88 w 106"/>
                <a:gd name="T13" fmla="*/ 3 h 72"/>
                <a:gd name="T14" fmla="*/ 18 w 106"/>
                <a:gd name="T15" fmla="*/ 3 h 72"/>
                <a:gd name="T16" fmla="*/ 3 w 106"/>
                <a:gd name="T17" fmla="*/ 18 h 72"/>
                <a:gd name="T18" fmla="*/ 3 w 106"/>
                <a:gd name="T19" fmla="*/ 55 h 72"/>
                <a:gd name="T20" fmla="*/ 18 w 106"/>
                <a:gd name="T21" fmla="*/ 69 h 72"/>
                <a:gd name="T22" fmla="*/ 88 w 106"/>
                <a:gd name="T23" fmla="*/ 69 h 72"/>
                <a:gd name="T24" fmla="*/ 103 w 106"/>
                <a:gd name="T25" fmla="*/ 55 h 72"/>
                <a:gd name="T26" fmla="*/ 103 w 106"/>
                <a:gd name="T27" fmla="*/ 18 h 72"/>
                <a:gd name="T28" fmla="*/ 88 w 106"/>
                <a:gd name="T29" fmla="*/ 3 h 72"/>
                <a:gd name="T30" fmla="*/ 88 w 106"/>
                <a:gd name="T31" fmla="*/ 2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88" y="0"/>
                    <a:pt x="88" y="0"/>
                    <a:pt x="88" y="0"/>
                  </a:cubicBezTo>
                  <a:cubicBezTo>
                    <a:pt x="88" y="2"/>
                    <a:pt x="88" y="2"/>
                    <a:pt x="88" y="2"/>
                  </a:cubicBezTo>
                  <a:cubicBezTo>
                    <a:pt x="88" y="3"/>
                    <a:pt x="88" y="3"/>
                    <a:pt x="88" y="3"/>
                  </a:cubicBezTo>
                  <a:cubicBezTo>
                    <a:pt x="18" y="3"/>
                    <a:pt x="18" y="3"/>
                    <a:pt x="18" y="3"/>
                  </a:cubicBezTo>
                  <a:cubicBezTo>
                    <a:pt x="10" y="3"/>
                    <a:pt x="3" y="10"/>
                    <a:pt x="3" y="18"/>
                  </a:cubicBezTo>
                  <a:cubicBezTo>
                    <a:pt x="3" y="55"/>
                    <a:pt x="3" y="55"/>
                    <a:pt x="3" y="55"/>
                  </a:cubicBezTo>
                  <a:cubicBezTo>
                    <a:pt x="3" y="63"/>
                    <a:pt x="10" y="69"/>
                    <a:pt x="18" y="69"/>
                  </a:cubicBezTo>
                  <a:cubicBezTo>
                    <a:pt x="88" y="69"/>
                    <a:pt x="88" y="69"/>
                    <a:pt x="88" y="69"/>
                  </a:cubicBezTo>
                  <a:cubicBezTo>
                    <a:pt x="97" y="69"/>
                    <a:pt x="103" y="63"/>
                    <a:pt x="103" y="55"/>
                  </a:cubicBezTo>
                  <a:cubicBezTo>
                    <a:pt x="103" y="18"/>
                    <a:pt x="103" y="18"/>
                    <a:pt x="103" y="18"/>
                  </a:cubicBezTo>
                  <a:cubicBezTo>
                    <a:pt x="103" y="10"/>
                    <a:pt x="97" y="3"/>
                    <a:pt x="88" y="3"/>
                  </a:cubicBezTo>
                  <a:cubicBezTo>
                    <a:pt x="88" y="2"/>
                    <a:pt x="88" y="2"/>
                    <a:pt x="88" y="2"/>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7" name="Freeform 2024"/>
            <p:cNvSpPr/>
            <p:nvPr/>
          </p:nvSpPr>
          <p:spPr bwMode="auto">
            <a:xfrm>
              <a:off x="4635501" y="3386138"/>
              <a:ext cx="31750" cy="44450"/>
            </a:xfrm>
            <a:custGeom>
              <a:avLst/>
              <a:gdLst>
                <a:gd name="T0" fmla="*/ 56 w 58"/>
                <a:gd name="T1" fmla="*/ 28 h 84"/>
                <a:gd name="T2" fmla="*/ 25 w 58"/>
                <a:gd name="T3" fmla="*/ 7 h 84"/>
                <a:gd name="T4" fmla="*/ 11 w 58"/>
                <a:gd name="T5" fmla="*/ 53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3"/>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8" name="Freeform 2025"/>
            <p:cNvSpPr/>
            <p:nvPr/>
          </p:nvSpPr>
          <p:spPr bwMode="auto">
            <a:xfrm>
              <a:off x="4635501" y="3386138"/>
              <a:ext cx="31750" cy="44450"/>
            </a:xfrm>
            <a:custGeom>
              <a:avLst/>
              <a:gdLst>
                <a:gd name="T0" fmla="*/ 25 w 58"/>
                <a:gd name="T1" fmla="*/ 7 h 84"/>
                <a:gd name="T2" fmla="*/ 56 w 58"/>
                <a:gd name="T3" fmla="*/ 28 h 84"/>
                <a:gd name="T4" fmla="*/ 56 w 58"/>
                <a:gd name="T5" fmla="*/ 29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6" y="29"/>
                    <a:pt x="56" y="29"/>
                    <a:pt x="56" y="29"/>
                  </a:cubicBezTo>
                  <a:cubicBezTo>
                    <a:pt x="56" y="29"/>
                    <a:pt x="45" y="5"/>
                    <a:pt x="23" y="11"/>
                  </a:cubicBezTo>
                  <a:cubicBezTo>
                    <a:pt x="0" y="16"/>
                    <a:pt x="10" y="53"/>
                    <a:pt x="21" y="58"/>
                  </a:cubicBezTo>
                  <a:cubicBezTo>
                    <a:pt x="31" y="63"/>
                    <a:pt x="47" y="73"/>
                    <a:pt x="58" y="59"/>
                  </a:cubicBezTo>
                  <a:cubicBezTo>
                    <a:pt x="50"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9" name="Freeform 2026"/>
            <p:cNvSpPr/>
            <p:nvPr/>
          </p:nvSpPr>
          <p:spPr bwMode="auto">
            <a:xfrm>
              <a:off x="4646613" y="3395663"/>
              <a:ext cx="14288" cy="12700"/>
            </a:xfrm>
            <a:custGeom>
              <a:avLst/>
              <a:gdLst>
                <a:gd name="T0" fmla="*/ 25 w 25"/>
                <a:gd name="T1" fmla="*/ 18 h 24"/>
                <a:gd name="T2" fmla="*/ 22 w 25"/>
                <a:gd name="T3" fmla="*/ 8 h 24"/>
                <a:gd name="T4" fmla="*/ 21 w 25"/>
                <a:gd name="T5" fmla="*/ 8 h 24"/>
                <a:gd name="T6" fmla="*/ 14 w 25"/>
                <a:gd name="T7" fmla="*/ 1 h 24"/>
                <a:gd name="T8" fmla="*/ 10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1" y="8"/>
                    <a:pt x="21" y="8"/>
                    <a:pt x="21" y="8"/>
                  </a:cubicBezTo>
                  <a:cubicBezTo>
                    <a:pt x="19" y="4"/>
                    <a:pt x="16" y="2"/>
                    <a:pt x="14" y="1"/>
                  </a:cubicBezTo>
                  <a:cubicBezTo>
                    <a:pt x="11" y="0"/>
                    <a:pt x="10" y="0"/>
                    <a:pt x="10" y="0"/>
                  </a:cubicBezTo>
                  <a:cubicBezTo>
                    <a:pt x="8" y="0"/>
                    <a:pt x="8"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1" y="20"/>
                    <a:pt x="0" y="21"/>
                    <a:pt x="0" y="21"/>
                  </a:cubicBezTo>
                  <a:cubicBezTo>
                    <a:pt x="0" y="22"/>
                    <a:pt x="0" y="23"/>
                    <a:pt x="1" y="23"/>
                  </a:cubicBezTo>
                  <a:cubicBezTo>
                    <a:pt x="1" y="23"/>
                    <a:pt x="1" y="23"/>
                    <a:pt x="1" y="23"/>
                  </a:cubicBezTo>
                  <a:cubicBezTo>
                    <a:pt x="2" y="24"/>
                    <a:pt x="3" y="23"/>
                    <a:pt x="4" y="22"/>
                  </a:cubicBezTo>
                  <a:cubicBezTo>
                    <a:pt x="4" y="21"/>
                    <a:pt x="4" y="21"/>
                    <a:pt x="4" y="21"/>
                  </a:cubicBezTo>
                  <a:cubicBezTo>
                    <a:pt x="6" y="16"/>
                    <a:pt x="10" y="14"/>
                    <a:pt x="14" y="12"/>
                  </a:cubicBezTo>
                  <a:cubicBezTo>
                    <a:pt x="15" y="12"/>
                    <a:pt x="17" y="11"/>
                    <a:pt x="18" y="11"/>
                  </a:cubicBezTo>
                  <a:cubicBezTo>
                    <a:pt x="19" y="11"/>
                    <a:pt x="19" y="11"/>
                    <a:pt x="19" y="11"/>
                  </a:cubicBezTo>
                  <a:cubicBezTo>
                    <a:pt x="20" y="13"/>
                    <a:pt x="20" y="15"/>
                    <a:pt x="21" y="19"/>
                  </a:cubicBezTo>
                  <a:cubicBezTo>
                    <a:pt x="21" y="20"/>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0" name="Freeform 2027"/>
            <p:cNvSpPr/>
            <p:nvPr/>
          </p:nvSpPr>
          <p:spPr bwMode="auto">
            <a:xfrm>
              <a:off x="4827588" y="3386138"/>
              <a:ext cx="30163" cy="44450"/>
            </a:xfrm>
            <a:custGeom>
              <a:avLst/>
              <a:gdLst>
                <a:gd name="T0" fmla="*/ 2 w 58"/>
                <a:gd name="T1" fmla="*/ 28 h 84"/>
                <a:gd name="T2" fmla="*/ 33 w 58"/>
                <a:gd name="T3" fmla="*/ 7 h 84"/>
                <a:gd name="T4" fmla="*/ 47 w 58"/>
                <a:gd name="T5" fmla="*/ 53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1" name="Freeform 2028"/>
            <p:cNvSpPr/>
            <p:nvPr/>
          </p:nvSpPr>
          <p:spPr bwMode="auto">
            <a:xfrm>
              <a:off x="4827588" y="3386138"/>
              <a:ext cx="30163" cy="44450"/>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59 h 84"/>
                <a:gd name="T12" fmla="*/ 47 w 58"/>
                <a:gd name="T13" fmla="*/ 53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5"/>
                    <a:pt x="35" y="11"/>
                  </a:cubicBezTo>
                  <a:cubicBezTo>
                    <a:pt x="58" y="16"/>
                    <a:pt x="47" y="53"/>
                    <a:pt x="37" y="58"/>
                  </a:cubicBezTo>
                  <a:cubicBezTo>
                    <a:pt x="27" y="63"/>
                    <a:pt x="11" y="73"/>
                    <a:pt x="0" y="59"/>
                  </a:cubicBezTo>
                  <a:cubicBezTo>
                    <a:pt x="8" y="84"/>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2" name="Freeform 2029"/>
            <p:cNvSpPr/>
            <p:nvPr/>
          </p:nvSpPr>
          <p:spPr bwMode="auto">
            <a:xfrm>
              <a:off x="4833938" y="3395663"/>
              <a:ext cx="14288"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6 w 25"/>
                <a:gd name="T13" fmla="*/ 4 h 24"/>
                <a:gd name="T14" fmla="*/ 15 w 25"/>
                <a:gd name="T15" fmla="*/ 4 h 24"/>
                <a:gd name="T16" fmla="*/ 13 w 25"/>
                <a:gd name="T17" fmla="*/ 5 h 24"/>
                <a:gd name="T18" fmla="*/ 8 w 25"/>
                <a:gd name="T19" fmla="*/ 8 h 24"/>
                <a:gd name="T20" fmla="*/ 13 w 25"/>
                <a:gd name="T21" fmla="*/ 9 h 24"/>
                <a:gd name="T22" fmla="*/ 24 w 25"/>
                <a:gd name="T23" fmla="*/ 20 h 24"/>
                <a:gd name="T24" fmla="*/ 25 w 25"/>
                <a:gd name="T25" fmla="*/ 21 h 24"/>
                <a:gd name="T26" fmla="*/ 24 w 25"/>
                <a:gd name="T27" fmla="*/ 23 h 24"/>
                <a:gd name="T28" fmla="*/ 23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3" y="8"/>
                    <a:pt x="3" y="8"/>
                    <a:pt x="3" y="8"/>
                  </a:cubicBezTo>
                  <a:cubicBezTo>
                    <a:pt x="6" y="4"/>
                    <a:pt x="9" y="2"/>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5"/>
                  </a:cubicBezTo>
                  <a:cubicBezTo>
                    <a:pt x="12" y="5"/>
                    <a:pt x="10" y="6"/>
                    <a:pt x="8" y="8"/>
                  </a:cubicBezTo>
                  <a:cubicBezTo>
                    <a:pt x="10" y="8"/>
                    <a:pt x="11" y="8"/>
                    <a:pt x="13" y="9"/>
                  </a:cubicBezTo>
                  <a:cubicBezTo>
                    <a:pt x="17" y="11"/>
                    <a:pt x="21" y="14"/>
                    <a:pt x="24" y="20"/>
                  </a:cubicBezTo>
                  <a:cubicBezTo>
                    <a:pt x="24" y="20"/>
                    <a:pt x="24" y="21"/>
                    <a:pt x="25" y="21"/>
                  </a:cubicBezTo>
                  <a:cubicBezTo>
                    <a:pt x="25" y="22"/>
                    <a:pt x="25" y="23"/>
                    <a:pt x="24" y="23"/>
                  </a:cubicBezTo>
                  <a:cubicBezTo>
                    <a:pt x="23" y="23"/>
                    <a:pt x="23" y="23"/>
                    <a:pt x="23" y="23"/>
                  </a:cubicBezTo>
                  <a:cubicBezTo>
                    <a:pt x="22" y="24"/>
                    <a:pt x="21" y="23"/>
                    <a:pt x="21" y="22"/>
                  </a:cubicBezTo>
                  <a:cubicBezTo>
                    <a:pt x="21" y="21"/>
                    <a:pt x="21" y="21"/>
                    <a:pt x="21" y="21"/>
                  </a:cubicBezTo>
                  <a:cubicBezTo>
                    <a:pt x="18" y="16"/>
                    <a:pt x="15" y="14"/>
                    <a:pt x="11" y="12"/>
                  </a:cubicBezTo>
                  <a:cubicBezTo>
                    <a:pt x="10" y="12"/>
                    <a:pt x="8" y="11"/>
                    <a:pt x="7" y="11"/>
                  </a:cubicBezTo>
                  <a:cubicBezTo>
                    <a:pt x="6" y="11"/>
                    <a:pt x="6" y="11"/>
                    <a:pt x="6" y="11"/>
                  </a:cubicBezTo>
                  <a:cubicBezTo>
                    <a:pt x="5" y="13"/>
                    <a:pt x="4" y="15"/>
                    <a:pt x="4" y="19"/>
                  </a:cubicBezTo>
                  <a:cubicBezTo>
                    <a:pt x="4" y="20"/>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3" name="Freeform 2030"/>
            <p:cNvSpPr/>
            <p:nvPr/>
          </p:nvSpPr>
          <p:spPr bwMode="auto">
            <a:xfrm>
              <a:off x="4713288" y="3430588"/>
              <a:ext cx="74613" cy="34925"/>
            </a:xfrm>
            <a:custGeom>
              <a:avLst/>
              <a:gdLst>
                <a:gd name="T0" fmla="*/ 0 w 141"/>
                <a:gd name="T1" fmla="*/ 14 h 65"/>
                <a:gd name="T2" fmla="*/ 127 w 141"/>
                <a:gd name="T3" fmla="*/ 0 h 65"/>
                <a:gd name="T4" fmla="*/ 55 w 141"/>
                <a:gd name="T5" fmla="*/ 65 h 65"/>
                <a:gd name="T6" fmla="*/ 0 w 141"/>
                <a:gd name="T7" fmla="*/ 14 h 65"/>
              </a:gdLst>
              <a:ahLst/>
              <a:cxnLst>
                <a:cxn ang="0">
                  <a:pos x="T0" y="T1"/>
                </a:cxn>
                <a:cxn ang="0">
                  <a:pos x="T2" y="T3"/>
                </a:cxn>
                <a:cxn ang="0">
                  <a:pos x="T4" y="T5"/>
                </a:cxn>
                <a:cxn ang="0">
                  <a:pos x="T6" y="T7"/>
                </a:cxn>
              </a:cxnLst>
              <a:rect l="0" t="0" r="r" b="b"/>
              <a:pathLst>
                <a:path w="141" h="65">
                  <a:moveTo>
                    <a:pt x="0" y="14"/>
                  </a:moveTo>
                  <a:cubicBezTo>
                    <a:pt x="0" y="14"/>
                    <a:pt x="62" y="27"/>
                    <a:pt x="127" y="0"/>
                  </a:cubicBezTo>
                  <a:cubicBezTo>
                    <a:pt x="141" y="44"/>
                    <a:pt x="86" y="65"/>
                    <a:pt x="55" y="65"/>
                  </a:cubicBezTo>
                  <a:cubicBezTo>
                    <a:pt x="24" y="65"/>
                    <a:pt x="0" y="37"/>
                    <a:pt x="0" y="1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4" name="Freeform 2031"/>
            <p:cNvSpPr/>
            <p:nvPr/>
          </p:nvSpPr>
          <p:spPr bwMode="auto">
            <a:xfrm>
              <a:off x="4729163" y="3446463"/>
              <a:ext cx="36513" cy="19050"/>
            </a:xfrm>
            <a:custGeom>
              <a:avLst/>
              <a:gdLst>
                <a:gd name="T0" fmla="*/ 0 w 66"/>
                <a:gd name="T1" fmla="*/ 29 h 36"/>
                <a:gd name="T2" fmla="*/ 24 w 66"/>
                <a:gd name="T3" fmla="*/ 36 h 36"/>
                <a:gd name="T4" fmla="*/ 66 w 66"/>
                <a:gd name="T5" fmla="*/ 26 h 36"/>
                <a:gd name="T6" fmla="*/ 33 w 66"/>
                <a:gd name="T7" fmla="*/ 0 h 36"/>
                <a:gd name="T8" fmla="*/ 0 w 66"/>
                <a:gd name="T9" fmla="*/ 29 h 36"/>
              </a:gdLst>
              <a:ahLst/>
              <a:cxnLst>
                <a:cxn ang="0">
                  <a:pos x="T0" y="T1"/>
                </a:cxn>
                <a:cxn ang="0">
                  <a:pos x="T2" y="T3"/>
                </a:cxn>
                <a:cxn ang="0">
                  <a:pos x="T4" y="T5"/>
                </a:cxn>
                <a:cxn ang="0">
                  <a:pos x="T6" y="T7"/>
                </a:cxn>
                <a:cxn ang="0">
                  <a:pos x="T8" y="T9"/>
                </a:cxn>
              </a:cxnLst>
              <a:rect l="0" t="0" r="r" b="b"/>
              <a:pathLst>
                <a:path w="66" h="36">
                  <a:moveTo>
                    <a:pt x="0" y="29"/>
                  </a:moveTo>
                  <a:cubicBezTo>
                    <a:pt x="7" y="33"/>
                    <a:pt x="15" y="36"/>
                    <a:pt x="24" y="36"/>
                  </a:cubicBezTo>
                  <a:cubicBezTo>
                    <a:pt x="36" y="36"/>
                    <a:pt x="52" y="32"/>
                    <a:pt x="66" y="26"/>
                  </a:cubicBezTo>
                  <a:cubicBezTo>
                    <a:pt x="64" y="12"/>
                    <a:pt x="50" y="0"/>
                    <a:pt x="33" y="0"/>
                  </a:cubicBezTo>
                  <a:cubicBezTo>
                    <a:pt x="14" y="0"/>
                    <a:pt x="0" y="13"/>
                    <a:pt x="0" y="29"/>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5" name="Freeform 2032"/>
            <p:cNvSpPr/>
            <p:nvPr/>
          </p:nvSpPr>
          <p:spPr bwMode="auto">
            <a:xfrm>
              <a:off x="1250951" y="3590926"/>
              <a:ext cx="122238" cy="195263"/>
            </a:xfrm>
            <a:custGeom>
              <a:avLst/>
              <a:gdLst>
                <a:gd name="T0" fmla="*/ 24 w 231"/>
                <a:gd name="T1" fmla="*/ 0 h 368"/>
                <a:gd name="T2" fmla="*/ 216 w 231"/>
                <a:gd name="T3" fmla="*/ 0 h 368"/>
                <a:gd name="T4" fmla="*/ 216 w 231"/>
                <a:gd name="T5" fmla="*/ 300 h 368"/>
                <a:gd name="T6" fmla="*/ 231 w 231"/>
                <a:gd name="T7" fmla="*/ 324 h 368"/>
                <a:gd name="T8" fmla="*/ 192 w 231"/>
                <a:gd name="T9" fmla="*/ 324 h 368"/>
                <a:gd name="T10" fmla="*/ 150 w 231"/>
                <a:gd name="T11" fmla="*/ 343 h 368"/>
                <a:gd name="T12" fmla="*/ 122 w 231"/>
                <a:gd name="T13" fmla="*/ 336 h 368"/>
                <a:gd name="T14" fmla="*/ 91 w 231"/>
                <a:gd name="T15" fmla="*/ 344 h 368"/>
                <a:gd name="T16" fmla="*/ 25 w 231"/>
                <a:gd name="T17" fmla="*/ 333 h 368"/>
                <a:gd name="T18" fmla="*/ 3 w 231"/>
                <a:gd name="T19" fmla="*/ 333 h 368"/>
                <a:gd name="T20" fmla="*/ 22 w 231"/>
                <a:gd name="T21" fmla="*/ 301 h 368"/>
                <a:gd name="T22" fmla="*/ 24 w 231"/>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368">
                  <a:moveTo>
                    <a:pt x="24" y="0"/>
                  </a:moveTo>
                  <a:cubicBezTo>
                    <a:pt x="216" y="0"/>
                    <a:pt x="216" y="0"/>
                    <a:pt x="216" y="0"/>
                  </a:cubicBezTo>
                  <a:cubicBezTo>
                    <a:pt x="216" y="300"/>
                    <a:pt x="216" y="300"/>
                    <a:pt x="216" y="300"/>
                  </a:cubicBezTo>
                  <a:cubicBezTo>
                    <a:pt x="216" y="300"/>
                    <a:pt x="231" y="308"/>
                    <a:pt x="231" y="324"/>
                  </a:cubicBezTo>
                  <a:cubicBezTo>
                    <a:pt x="231" y="340"/>
                    <a:pt x="221" y="331"/>
                    <a:pt x="192" y="324"/>
                  </a:cubicBezTo>
                  <a:cubicBezTo>
                    <a:pt x="164" y="317"/>
                    <a:pt x="150" y="333"/>
                    <a:pt x="150" y="343"/>
                  </a:cubicBezTo>
                  <a:cubicBezTo>
                    <a:pt x="150" y="354"/>
                    <a:pt x="127" y="368"/>
                    <a:pt x="122" y="336"/>
                  </a:cubicBezTo>
                  <a:cubicBezTo>
                    <a:pt x="117" y="355"/>
                    <a:pt x="103" y="363"/>
                    <a:pt x="91" y="344"/>
                  </a:cubicBezTo>
                  <a:cubicBezTo>
                    <a:pt x="79" y="325"/>
                    <a:pt x="51" y="314"/>
                    <a:pt x="25" y="333"/>
                  </a:cubicBezTo>
                  <a:cubicBezTo>
                    <a:pt x="0" y="352"/>
                    <a:pt x="3" y="341"/>
                    <a:pt x="3" y="333"/>
                  </a:cubicBezTo>
                  <a:cubicBezTo>
                    <a:pt x="3" y="324"/>
                    <a:pt x="11" y="305"/>
                    <a:pt x="22" y="30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6" name="Freeform 2033"/>
            <p:cNvSpPr/>
            <p:nvPr/>
          </p:nvSpPr>
          <p:spPr bwMode="auto">
            <a:xfrm>
              <a:off x="1255713" y="3594101"/>
              <a:ext cx="115888" cy="179388"/>
            </a:xfrm>
            <a:custGeom>
              <a:avLst/>
              <a:gdLst>
                <a:gd name="T0" fmla="*/ 105 w 218"/>
                <a:gd name="T1" fmla="*/ 325 h 338"/>
                <a:gd name="T2" fmla="*/ 118 w 218"/>
                <a:gd name="T3" fmla="*/ 328 h 338"/>
                <a:gd name="T4" fmla="*/ 131 w 218"/>
                <a:gd name="T5" fmla="*/ 320 h 338"/>
                <a:gd name="T6" fmla="*/ 163 w 218"/>
                <a:gd name="T7" fmla="*/ 302 h 338"/>
                <a:gd name="T8" fmla="*/ 208 w 218"/>
                <a:gd name="T9" fmla="*/ 308 h 338"/>
                <a:gd name="T10" fmla="*/ 217 w 218"/>
                <a:gd name="T11" fmla="*/ 311 h 338"/>
                <a:gd name="T12" fmla="*/ 207 w 218"/>
                <a:gd name="T13" fmla="*/ 298 h 338"/>
                <a:gd name="T14" fmla="*/ 200 w 218"/>
                <a:gd name="T15" fmla="*/ 286 h 338"/>
                <a:gd name="T16" fmla="*/ 199 w 218"/>
                <a:gd name="T17" fmla="*/ 105 h 338"/>
                <a:gd name="T18" fmla="*/ 94 w 218"/>
                <a:gd name="T19" fmla="*/ 15 h 338"/>
                <a:gd name="T20" fmla="*/ 22 w 218"/>
                <a:gd name="T21" fmla="*/ 47 h 338"/>
                <a:gd name="T22" fmla="*/ 18 w 218"/>
                <a:gd name="T23" fmla="*/ 266 h 338"/>
                <a:gd name="T24" fmla="*/ 24 w 218"/>
                <a:gd name="T25" fmla="*/ 292 h 338"/>
                <a:gd name="T26" fmla="*/ 26 w 218"/>
                <a:gd name="T27" fmla="*/ 298 h 338"/>
                <a:gd name="T28" fmla="*/ 1 w 218"/>
                <a:gd name="T29" fmla="*/ 321 h 338"/>
                <a:gd name="T30" fmla="*/ 50 w 218"/>
                <a:gd name="T31" fmla="*/ 304 h 338"/>
                <a:gd name="T32" fmla="*/ 100 w 218"/>
                <a:gd name="T33" fmla="*/ 330 h 338"/>
                <a:gd name="T34" fmla="*/ 105 w 218"/>
                <a:gd name="T35" fmla="*/ 32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8" h="338">
                  <a:moveTo>
                    <a:pt x="105" y="325"/>
                  </a:moveTo>
                  <a:cubicBezTo>
                    <a:pt x="109" y="317"/>
                    <a:pt x="113" y="319"/>
                    <a:pt x="118" y="328"/>
                  </a:cubicBezTo>
                  <a:cubicBezTo>
                    <a:pt x="123" y="338"/>
                    <a:pt x="124" y="330"/>
                    <a:pt x="131" y="320"/>
                  </a:cubicBezTo>
                  <a:cubicBezTo>
                    <a:pt x="140" y="307"/>
                    <a:pt x="149" y="305"/>
                    <a:pt x="163" y="302"/>
                  </a:cubicBezTo>
                  <a:cubicBezTo>
                    <a:pt x="175" y="299"/>
                    <a:pt x="201" y="302"/>
                    <a:pt x="208" y="308"/>
                  </a:cubicBezTo>
                  <a:cubicBezTo>
                    <a:pt x="215" y="313"/>
                    <a:pt x="216" y="312"/>
                    <a:pt x="217" y="311"/>
                  </a:cubicBezTo>
                  <a:cubicBezTo>
                    <a:pt x="218" y="309"/>
                    <a:pt x="217" y="303"/>
                    <a:pt x="207" y="298"/>
                  </a:cubicBezTo>
                  <a:cubicBezTo>
                    <a:pt x="197" y="293"/>
                    <a:pt x="193" y="293"/>
                    <a:pt x="200" y="286"/>
                  </a:cubicBezTo>
                  <a:cubicBezTo>
                    <a:pt x="206" y="280"/>
                    <a:pt x="199" y="210"/>
                    <a:pt x="199" y="105"/>
                  </a:cubicBezTo>
                  <a:cubicBezTo>
                    <a:pt x="199" y="0"/>
                    <a:pt x="154" y="15"/>
                    <a:pt x="94" y="15"/>
                  </a:cubicBezTo>
                  <a:cubicBezTo>
                    <a:pt x="33" y="15"/>
                    <a:pt x="22" y="28"/>
                    <a:pt x="22" y="47"/>
                  </a:cubicBezTo>
                  <a:cubicBezTo>
                    <a:pt x="22" y="67"/>
                    <a:pt x="18" y="254"/>
                    <a:pt x="18" y="266"/>
                  </a:cubicBezTo>
                  <a:cubicBezTo>
                    <a:pt x="18" y="279"/>
                    <a:pt x="18" y="289"/>
                    <a:pt x="24" y="292"/>
                  </a:cubicBezTo>
                  <a:cubicBezTo>
                    <a:pt x="32" y="295"/>
                    <a:pt x="41" y="298"/>
                    <a:pt x="26" y="298"/>
                  </a:cubicBezTo>
                  <a:cubicBezTo>
                    <a:pt x="11" y="298"/>
                    <a:pt x="0" y="309"/>
                    <a:pt x="1" y="321"/>
                  </a:cubicBezTo>
                  <a:cubicBezTo>
                    <a:pt x="1" y="321"/>
                    <a:pt x="13" y="304"/>
                    <a:pt x="50" y="304"/>
                  </a:cubicBezTo>
                  <a:cubicBezTo>
                    <a:pt x="87" y="304"/>
                    <a:pt x="97" y="324"/>
                    <a:pt x="100" y="330"/>
                  </a:cubicBezTo>
                  <a:cubicBezTo>
                    <a:pt x="100" y="330"/>
                    <a:pt x="103" y="330"/>
                    <a:pt x="105" y="32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7" name="Freeform 2034"/>
            <p:cNvSpPr/>
            <p:nvPr/>
          </p:nvSpPr>
          <p:spPr bwMode="auto">
            <a:xfrm>
              <a:off x="1309688" y="3629026"/>
              <a:ext cx="11113" cy="150813"/>
            </a:xfrm>
            <a:custGeom>
              <a:avLst/>
              <a:gdLst>
                <a:gd name="T0" fmla="*/ 0 w 22"/>
                <a:gd name="T1" fmla="*/ 281 h 283"/>
                <a:gd name="T2" fmla="*/ 11 w 22"/>
                <a:gd name="T3" fmla="*/ 264 h 283"/>
                <a:gd name="T4" fmla="*/ 22 w 22"/>
                <a:gd name="T5" fmla="*/ 283 h 283"/>
                <a:gd name="T6" fmla="*/ 15 w 22"/>
                <a:gd name="T7" fmla="*/ 216 h 283"/>
                <a:gd name="T8" fmla="*/ 15 w 22"/>
                <a:gd name="T9" fmla="*/ 0 h 283"/>
                <a:gd name="T10" fmla="*/ 3 w 22"/>
                <a:gd name="T11" fmla="*/ 2 h 283"/>
                <a:gd name="T12" fmla="*/ 5 w 22"/>
                <a:gd name="T13" fmla="*/ 227 h 283"/>
                <a:gd name="T14" fmla="*/ 0 w 22"/>
                <a:gd name="T15" fmla="*/ 281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83">
                  <a:moveTo>
                    <a:pt x="0" y="281"/>
                  </a:moveTo>
                  <a:cubicBezTo>
                    <a:pt x="5" y="278"/>
                    <a:pt x="9" y="272"/>
                    <a:pt x="11" y="264"/>
                  </a:cubicBezTo>
                  <a:cubicBezTo>
                    <a:pt x="13" y="276"/>
                    <a:pt x="17" y="281"/>
                    <a:pt x="22" y="283"/>
                  </a:cubicBezTo>
                  <a:cubicBezTo>
                    <a:pt x="16" y="271"/>
                    <a:pt x="15" y="251"/>
                    <a:pt x="15" y="216"/>
                  </a:cubicBezTo>
                  <a:cubicBezTo>
                    <a:pt x="15" y="172"/>
                    <a:pt x="15" y="0"/>
                    <a:pt x="15" y="0"/>
                  </a:cubicBezTo>
                  <a:cubicBezTo>
                    <a:pt x="3" y="2"/>
                    <a:pt x="3" y="2"/>
                    <a:pt x="3" y="2"/>
                  </a:cubicBezTo>
                  <a:cubicBezTo>
                    <a:pt x="3" y="2"/>
                    <a:pt x="5" y="206"/>
                    <a:pt x="5" y="227"/>
                  </a:cubicBezTo>
                  <a:cubicBezTo>
                    <a:pt x="5" y="242"/>
                    <a:pt x="2" y="267"/>
                    <a:pt x="0" y="281"/>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8" name="Freeform 2035"/>
            <p:cNvSpPr/>
            <p:nvPr/>
          </p:nvSpPr>
          <p:spPr bwMode="auto">
            <a:xfrm>
              <a:off x="1292226" y="3616326"/>
              <a:ext cx="44450" cy="23813"/>
            </a:xfrm>
            <a:custGeom>
              <a:avLst/>
              <a:gdLst>
                <a:gd name="T0" fmla="*/ 5 w 83"/>
                <a:gd name="T1" fmla="*/ 18 h 44"/>
                <a:gd name="T2" fmla="*/ 70 w 83"/>
                <a:gd name="T3" fmla="*/ 14 h 44"/>
                <a:gd name="T4" fmla="*/ 55 w 83"/>
                <a:gd name="T5" fmla="*/ 14 h 44"/>
                <a:gd name="T6" fmla="*/ 19 w 83"/>
                <a:gd name="T7" fmla="*/ 16 h 44"/>
                <a:gd name="T8" fmla="*/ 5 w 83"/>
                <a:gd name="T9" fmla="*/ 18 h 44"/>
              </a:gdLst>
              <a:ahLst/>
              <a:cxnLst>
                <a:cxn ang="0">
                  <a:pos x="T0" y="T1"/>
                </a:cxn>
                <a:cxn ang="0">
                  <a:pos x="T2" y="T3"/>
                </a:cxn>
                <a:cxn ang="0">
                  <a:pos x="T4" y="T5"/>
                </a:cxn>
                <a:cxn ang="0">
                  <a:pos x="T6" y="T7"/>
                </a:cxn>
                <a:cxn ang="0">
                  <a:pos x="T8" y="T9"/>
                </a:cxn>
              </a:cxnLst>
              <a:rect l="0" t="0" r="r" b="b"/>
              <a:pathLst>
                <a:path w="83" h="44">
                  <a:moveTo>
                    <a:pt x="5" y="18"/>
                  </a:moveTo>
                  <a:cubicBezTo>
                    <a:pt x="5" y="18"/>
                    <a:pt x="41" y="44"/>
                    <a:pt x="70" y="14"/>
                  </a:cubicBezTo>
                  <a:cubicBezTo>
                    <a:pt x="83" y="0"/>
                    <a:pt x="67" y="1"/>
                    <a:pt x="55" y="14"/>
                  </a:cubicBezTo>
                  <a:cubicBezTo>
                    <a:pt x="43" y="26"/>
                    <a:pt x="30" y="21"/>
                    <a:pt x="19" y="16"/>
                  </a:cubicBezTo>
                  <a:cubicBezTo>
                    <a:pt x="8" y="11"/>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9" name="Freeform 2036"/>
            <p:cNvSpPr/>
            <p:nvPr/>
          </p:nvSpPr>
          <p:spPr bwMode="auto">
            <a:xfrm>
              <a:off x="1249363" y="3754438"/>
              <a:ext cx="61913" cy="30163"/>
            </a:xfrm>
            <a:custGeom>
              <a:avLst/>
              <a:gdLst>
                <a:gd name="T0" fmla="*/ 0 w 116"/>
                <a:gd name="T1" fmla="*/ 51 h 59"/>
                <a:gd name="T2" fmla="*/ 85 w 116"/>
                <a:gd name="T3" fmla="*/ 13 h 59"/>
                <a:gd name="T4" fmla="*/ 116 w 116"/>
                <a:gd name="T5" fmla="*/ 49 h 59"/>
                <a:gd name="T6" fmla="*/ 0 w 116"/>
                <a:gd name="T7" fmla="*/ 51 h 59"/>
              </a:gdLst>
              <a:ahLst/>
              <a:cxnLst>
                <a:cxn ang="0">
                  <a:pos x="T0" y="T1"/>
                </a:cxn>
                <a:cxn ang="0">
                  <a:pos x="T2" y="T3"/>
                </a:cxn>
                <a:cxn ang="0">
                  <a:pos x="T4" y="T5"/>
                </a:cxn>
                <a:cxn ang="0">
                  <a:pos x="T6" y="T7"/>
                </a:cxn>
              </a:cxnLst>
              <a:rect l="0" t="0" r="r" b="b"/>
              <a:pathLst>
                <a:path w="116" h="59">
                  <a:moveTo>
                    <a:pt x="0" y="51"/>
                  </a:moveTo>
                  <a:cubicBezTo>
                    <a:pt x="10" y="8"/>
                    <a:pt x="57" y="0"/>
                    <a:pt x="85" y="13"/>
                  </a:cubicBezTo>
                  <a:cubicBezTo>
                    <a:pt x="105" y="22"/>
                    <a:pt x="113" y="39"/>
                    <a:pt x="116" y="49"/>
                  </a:cubicBezTo>
                  <a:cubicBezTo>
                    <a:pt x="87" y="59"/>
                    <a:pt x="28" y="55"/>
                    <a:pt x="0" y="51"/>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0" name="Freeform 2037"/>
            <p:cNvSpPr/>
            <p:nvPr/>
          </p:nvSpPr>
          <p:spPr bwMode="auto">
            <a:xfrm>
              <a:off x="1246188" y="3779838"/>
              <a:ext cx="66675" cy="15875"/>
            </a:xfrm>
            <a:custGeom>
              <a:avLst/>
              <a:gdLst>
                <a:gd name="T0" fmla="*/ 5 w 124"/>
                <a:gd name="T1" fmla="*/ 2 h 31"/>
                <a:gd name="T2" fmla="*/ 5 w 124"/>
                <a:gd name="T3" fmla="*/ 2 h 31"/>
                <a:gd name="T4" fmla="*/ 121 w 124"/>
                <a:gd name="T5" fmla="*/ 0 h 31"/>
                <a:gd name="T6" fmla="*/ 121 w 124"/>
                <a:gd name="T7" fmla="*/ 16 h 31"/>
                <a:gd name="T8" fmla="*/ 8 w 124"/>
                <a:gd name="T9" fmla="*/ 17 h 31"/>
                <a:gd name="T10" fmla="*/ 5 w 124"/>
                <a:gd name="T11" fmla="*/ 2 h 31"/>
              </a:gdLst>
              <a:ahLst/>
              <a:cxnLst>
                <a:cxn ang="0">
                  <a:pos x="T0" y="T1"/>
                </a:cxn>
                <a:cxn ang="0">
                  <a:pos x="T2" y="T3"/>
                </a:cxn>
                <a:cxn ang="0">
                  <a:pos x="T4" y="T5"/>
                </a:cxn>
                <a:cxn ang="0">
                  <a:pos x="T6" y="T7"/>
                </a:cxn>
                <a:cxn ang="0">
                  <a:pos x="T8" y="T9"/>
                </a:cxn>
                <a:cxn ang="0">
                  <a:pos x="T10" y="T11"/>
                </a:cxn>
              </a:cxnLst>
              <a:rect l="0" t="0" r="r" b="b"/>
              <a:pathLst>
                <a:path w="124" h="31">
                  <a:moveTo>
                    <a:pt x="5" y="2"/>
                  </a:moveTo>
                  <a:cubicBezTo>
                    <a:pt x="5" y="2"/>
                    <a:pt x="5" y="2"/>
                    <a:pt x="5" y="2"/>
                  </a:cubicBezTo>
                  <a:cubicBezTo>
                    <a:pt x="33" y="6"/>
                    <a:pt x="92" y="10"/>
                    <a:pt x="121" y="0"/>
                  </a:cubicBezTo>
                  <a:cubicBezTo>
                    <a:pt x="124" y="7"/>
                    <a:pt x="123" y="12"/>
                    <a:pt x="121" y="16"/>
                  </a:cubicBezTo>
                  <a:cubicBezTo>
                    <a:pt x="121" y="16"/>
                    <a:pt x="61"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1" name="Oval 2038"/>
            <p:cNvSpPr>
              <a:spLocks noChangeArrowheads="1"/>
            </p:cNvSpPr>
            <p:nvPr/>
          </p:nvSpPr>
          <p:spPr bwMode="auto">
            <a:xfrm>
              <a:off x="1270001" y="3765551"/>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2" name="Freeform 2039"/>
            <p:cNvSpPr/>
            <p:nvPr/>
          </p:nvSpPr>
          <p:spPr bwMode="auto">
            <a:xfrm>
              <a:off x="1319213" y="3754438"/>
              <a:ext cx="61913" cy="30163"/>
            </a:xfrm>
            <a:custGeom>
              <a:avLst/>
              <a:gdLst>
                <a:gd name="T0" fmla="*/ 0 w 115"/>
                <a:gd name="T1" fmla="*/ 51 h 59"/>
                <a:gd name="T2" fmla="*/ 85 w 115"/>
                <a:gd name="T3" fmla="*/ 13 h 59"/>
                <a:gd name="T4" fmla="*/ 115 w 115"/>
                <a:gd name="T5" fmla="*/ 49 h 59"/>
                <a:gd name="T6" fmla="*/ 0 w 115"/>
                <a:gd name="T7" fmla="*/ 51 h 59"/>
              </a:gdLst>
              <a:ahLst/>
              <a:cxnLst>
                <a:cxn ang="0">
                  <a:pos x="T0" y="T1"/>
                </a:cxn>
                <a:cxn ang="0">
                  <a:pos x="T2" y="T3"/>
                </a:cxn>
                <a:cxn ang="0">
                  <a:pos x="T4" y="T5"/>
                </a:cxn>
                <a:cxn ang="0">
                  <a:pos x="T6" y="T7"/>
                </a:cxn>
              </a:cxnLst>
              <a:rect l="0" t="0" r="r" b="b"/>
              <a:pathLst>
                <a:path w="115" h="59">
                  <a:moveTo>
                    <a:pt x="0" y="51"/>
                  </a:moveTo>
                  <a:cubicBezTo>
                    <a:pt x="10" y="8"/>
                    <a:pt x="57" y="0"/>
                    <a:pt x="85" y="13"/>
                  </a:cubicBezTo>
                  <a:cubicBezTo>
                    <a:pt x="105" y="22"/>
                    <a:pt x="112" y="39"/>
                    <a:pt x="115" y="49"/>
                  </a:cubicBezTo>
                  <a:cubicBezTo>
                    <a:pt x="86" y="59"/>
                    <a:pt x="27" y="55"/>
                    <a:pt x="0" y="51"/>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3" name="Freeform 2040"/>
            <p:cNvSpPr/>
            <p:nvPr/>
          </p:nvSpPr>
          <p:spPr bwMode="auto">
            <a:xfrm>
              <a:off x="1317626" y="3779838"/>
              <a:ext cx="65088" cy="15875"/>
            </a:xfrm>
            <a:custGeom>
              <a:avLst/>
              <a:gdLst>
                <a:gd name="T0" fmla="*/ 5 w 123"/>
                <a:gd name="T1" fmla="*/ 2 h 31"/>
                <a:gd name="T2" fmla="*/ 5 w 123"/>
                <a:gd name="T3" fmla="*/ 2 h 31"/>
                <a:gd name="T4" fmla="*/ 120 w 123"/>
                <a:gd name="T5" fmla="*/ 0 h 31"/>
                <a:gd name="T6" fmla="*/ 121 w 123"/>
                <a:gd name="T7" fmla="*/ 16 h 31"/>
                <a:gd name="T8" fmla="*/ 8 w 123"/>
                <a:gd name="T9" fmla="*/ 17 h 31"/>
                <a:gd name="T10" fmla="*/ 5 w 123"/>
                <a:gd name="T11" fmla="*/ 2 h 31"/>
              </a:gdLst>
              <a:ahLst/>
              <a:cxnLst>
                <a:cxn ang="0">
                  <a:pos x="T0" y="T1"/>
                </a:cxn>
                <a:cxn ang="0">
                  <a:pos x="T2" y="T3"/>
                </a:cxn>
                <a:cxn ang="0">
                  <a:pos x="T4" y="T5"/>
                </a:cxn>
                <a:cxn ang="0">
                  <a:pos x="T6" y="T7"/>
                </a:cxn>
                <a:cxn ang="0">
                  <a:pos x="T8" y="T9"/>
                </a:cxn>
                <a:cxn ang="0">
                  <a:pos x="T10" y="T11"/>
                </a:cxn>
              </a:cxnLst>
              <a:rect l="0" t="0" r="r" b="b"/>
              <a:pathLst>
                <a:path w="123" h="31">
                  <a:moveTo>
                    <a:pt x="5" y="2"/>
                  </a:moveTo>
                  <a:cubicBezTo>
                    <a:pt x="5" y="2"/>
                    <a:pt x="5" y="2"/>
                    <a:pt x="5" y="2"/>
                  </a:cubicBezTo>
                  <a:cubicBezTo>
                    <a:pt x="32" y="6"/>
                    <a:pt x="91" y="10"/>
                    <a:pt x="120" y="0"/>
                  </a:cubicBezTo>
                  <a:cubicBezTo>
                    <a:pt x="123" y="7"/>
                    <a:pt x="123" y="12"/>
                    <a:pt x="121" y="16"/>
                  </a:cubicBezTo>
                  <a:cubicBezTo>
                    <a:pt x="121" y="16"/>
                    <a:pt x="61"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4" name="Oval 2041"/>
            <p:cNvSpPr>
              <a:spLocks noChangeArrowheads="1"/>
            </p:cNvSpPr>
            <p:nvPr/>
          </p:nvSpPr>
          <p:spPr bwMode="auto">
            <a:xfrm>
              <a:off x="1339851" y="3765551"/>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5" name="Freeform 2042"/>
            <p:cNvSpPr/>
            <p:nvPr/>
          </p:nvSpPr>
          <p:spPr bwMode="auto">
            <a:xfrm>
              <a:off x="1220788" y="3582988"/>
              <a:ext cx="41275" cy="11113"/>
            </a:xfrm>
            <a:custGeom>
              <a:avLst/>
              <a:gdLst>
                <a:gd name="T0" fmla="*/ 2 w 76"/>
                <a:gd name="T1" fmla="*/ 0 h 23"/>
                <a:gd name="T2" fmla="*/ 0 w 76"/>
                <a:gd name="T3" fmla="*/ 16 h 23"/>
                <a:gd name="T4" fmla="*/ 75 w 76"/>
                <a:gd name="T5" fmla="*/ 20 h 23"/>
                <a:gd name="T6" fmla="*/ 76 w 76"/>
                <a:gd name="T7" fmla="*/ 0 h 23"/>
                <a:gd name="T8" fmla="*/ 2 w 76"/>
                <a:gd name="T9" fmla="*/ 0 h 23"/>
              </a:gdLst>
              <a:ahLst/>
              <a:cxnLst>
                <a:cxn ang="0">
                  <a:pos x="T0" y="T1"/>
                </a:cxn>
                <a:cxn ang="0">
                  <a:pos x="T2" y="T3"/>
                </a:cxn>
                <a:cxn ang="0">
                  <a:pos x="T4" y="T5"/>
                </a:cxn>
                <a:cxn ang="0">
                  <a:pos x="T6" y="T7"/>
                </a:cxn>
                <a:cxn ang="0">
                  <a:pos x="T8" y="T9"/>
                </a:cxn>
              </a:cxnLst>
              <a:rect l="0" t="0" r="r" b="b"/>
              <a:pathLst>
                <a:path w="76" h="23">
                  <a:moveTo>
                    <a:pt x="2" y="0"/>
                  </a:moveTo>
                  <a:cubicBezTo>
                    <a:pt x="0" y="16"/>
                    <a:pt x="0" y="16"/>
                    <a:pt x="0" y="16"/>
                  </a:cubicBezTo>
                  <a:cubicBezTo>
                    <a:pt x="0" y="16"/>
                    <a:pt x="34" y="23"/>
                    <a:pt x="75" y="20"/>
                  </a:cubicBezTo>
                  <a:cubicBezTo>
                    <a:pt x="75" y="6"/>
                    <a:pt x="76" y="0"/>
                    <a:pt x="76" y="0"/>
                  </a:cubicBezTo>
                  <a:cubicBezTo>
                    <a:pt x="76" y="0"/>
                    <a:pt x="42" y="2"/>
                    <a:pt x="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6" name="Freeform 2043"/>
            <p:cNvSpPr/>
            <p:nvPr/>
          </p:nvSpPr>
          <p:spPr bwMode="auto">
            <a:xfrm>
              <a:off x="1208088" y="3454401"/>
              <a:ext cx="71438" cy="138113"/>
            </a:xfrm>
            <a:custGeom>
              <a:avLst/>
              <a:gdLst>
                <a:gd name="T0" fmla="*/ 104 w 135"/>
                <a:gd name="T1" fmla="*/ 15 h 258"/>
                <a:gd name="T2" fmla="*/ 0 w 135"/>
                <a:gd name="T3" fmla="*/ 257 h 258"/>
                <a:gd name="T4" fmla="*/ 101 w 135"/>
                <a:gd name="T5" fmla="*/ 258 h 258"/>
                <a:gd name="T6" fmla="*/ 132 w 135"/>
                <a:gd name="T7" fmla="*/ 21 h 258"/>
                <a:gd name="T8" fmla="*/ 104 w 135"/>
                <a:gd name="T9" fmla="*/ 15 h 258"/>
              </a:gdLst>
              <a:ahLst/>
              <a:cxnLst>
                <a:cxn ang="0">
                  <a:pos x="T0" y="T1"/>
                </a:cxn>
                <a:cxn ang="0">
                  <a:pos x="T2" y="T3"/>
                </a:cxn>
                <a:cxn ang="0">
                  <a:pos x="T4" y="T5"/>
                </a:cxn>
                <a:cxn ang="0">
                  <a:pos x="T6" y="T7"/>
                </a:cxn>
                <a:cxn ang="0">
                  <a:pos x="T8" y="T9"/>
                </a:cxn>
              </a:cxnLst>
              <a:rect l="0" t="0" r="r" b="b"/>
              <a:pathLst>
                <a:path w="135" h="258">
                  <a:moveTo>
                    <a:pt x="104" y="15"/>
                  </a:moveTo>
                  <a:cubicBezTo>
                    <a:pt x="103" y="17"/>
                    <a:pt x="19" y="66"/>
                    <a:pt x="0" y="257"/>
                  </a:cubicBezTo>
                  <a:cubicBezTo>
                    <a:pt x="101" y="258"/>
                    <a:pt x="101" y="258"/>
                    <a:pt x="101" y="258"/>
                  </a:cubicBezTo>
                  <a:cubicBezTo>
                    <a:pt x="101" y="258"/>
                    <a:pt x="135" y="68"/>
                    <a:pt x="132" y="21"/>
                  </a:cubicBezTo>
                  <a:cubicBezTo>
                    <a:pt x="132" y="21"/>
                    <a:pt x="123" y="0"/>
                    <a:pt x="104"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7" name="Freeform 2044"/>
            <p:cNvSpPr/>
            <p:nvPr/>
          </p:nvSpPr>
          <p:spPr bwMode="auto">
            <a:xfrm>
              <a:off x="1204913" y="3471863"/>
              <a:ext cx="63500" cy="119063"/>
            </a:xfrm>
            <a:custGeom>
              <a:avLst/>
              <a:gdLst>
                <a:gd name="T0" fmla="*/ 119 w 119"/>
                <a:gd name="T1" fmla="*/ 10 h 224"/>
                <a:gd name="T2" fmla="*/ 65 w 119"/>
                <a:gd name="T3" fmla="*/ 58 h 224"/>
                <a:gd name="T4" fmla="*/ 46 w 119"/>
                <a:gd name="T5" fmla="*/ 213 h 224"/>
                <a:gd name="T6" fmla="*/ 94 w 119"/>
                <a:gd name="T7" fmla="*/ 168 h 224"/>
                <a:gd name="T8" fmla="*/ 119 w 119"/>
                <a:gd name="T9" fmla="*/ 10 h 224"/>
              </a:gdLst>
              <a:ahLst/>
              <a:cxnLst>
                <a:cxn ang="0">
                  <a:pos x="T0" y="T1"/>
                </a:cxn>
                <a:cxn ang="0">
                  <a:pos x="T2" y="T3"/>
                </a:cxn>
                <a:cxn ang="0">
                  <a:pos x="T4" y="T5"/>
                </a:cxn>
                <a:cxn ang="0">
                  <a:pos x="T6" y="T7"/>
                </a:cxn>
                <a:cxn ang="0">
                  <a:pos x="T8" y="T9"/>
                </a:cxn>
              </a:cxnLst>
              <a:rect l="0" t="0" r="r" b="b"/>
              <a:pathLst>
                <a:path w="119" h="224">
                  <a:moveTo>
                    <a:pt x="119" y="10"/>
                  </a:moveTo>
                  <a:cubicBezTo>
                    <a:pt x="119" y="10"/>
                    <a:pt x="89" y="0"/>
                    <a:pt x="65" y="58"/>
                  </a:cubicBezTo>
                  <a:cubicBezTo>
                    <a:pt x="48" y="99"/>
                    <a:pt x="0" y="203"/>
                    <a:pt x="46" y="213"/>
                  </a:cubicBezTo>
                  <a:cubicBezTo>
                    <a:pt x="91" y="224"/>
                    <a:pt x="91" y="193"/>
                    <a:pt x="94" y="168"/>
                  </a:cubicBezTo>
                  <a:cubicBezTo>
                    <a:pt x="97" y="143"/>
                    <a:pt x="119" y="10"/>
                    <a:pt x="119"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8" name="Freeform 2045"/>
            <p:cNvSpPr/>
            <p:nvPr/>
          </p:nvSpPr>
          <p:spPr bwMode="auto">
            <a:xfrm>
              <a:off x="1347788" y="3449638"/>
              <a:ext cx="71438" cy="138113"/>
            </a:xfrm>
            <a:custGeom>
              <a:avLst/>
              <a:gdLst>
                <a:gd name="T0" fmla="*/ 31 w 135"/>
                <a:gd name="T1" fmla="*/ 15 h 258"/>
                <a:gd name="T2" fmla="*/ 135 w 135"/>
                <a:gd name="T3" fmla="*/ 256 h 258"/>
                <a:gd name="T4" fmla="*/ 34 w 135"/>
                <a:gd name="T5" fmla="*/ 258 h 258"/>
                <a:gd name="T6" fmla="*/ 3 w 135"/>
                <a:gd name="T7" fmla="*/ 21 h 258"/>
                <a:gd name="T8" fmla="*/ 31 w 135"/>
                <a:gd name="T9" fmla="*/ 15 h 258"/>
              </a:gdLst>
              <a:ahLst/>
              <a:cxnLst>
                <a:cxn ang="0">
                  <a:pos x="T0" y="T1"/>
                </a:cxn>
                <a:cxn ang="0">
                  <a:pos x="T2" y="T3"/>
                </a:cxn>
                <a:cxn ang="0">
                  <a:pos x="T4" y="T5"/>
                </a:cxn>
                <a:cxn ang="0">
                  <a:pos x="T6" y="T7"/>
                </a:cxn>
                <a:cxn ang="0">
                  <a:pos x="T8" y="T9"/>
                </a:cxn>
              </a:cxnLst>
              <a:rect l="0" t="0" r="r" b="b"/>
              <a:pathLst>
                <a:path w="135" h="258">
                  <a:moveTo>
                    <a:pt x="31" y="15"/>
                  </a:moveTo>
                  <a:cubicBezTo>
                    <a:pt x="33" y="16"/>
                    <a:pt x="117" y="66"/>
                    <a:pt x="135" y="256"/>
                  </a:cubicBezTo>
                  <a:cubicBezTo>
                    <a:pt x="34" y="258"/>
                    <a:pt x="34" y="258"/>
                    <a:pt x="34" y="258"/>
                  </a:cubicBezTo>
                  <a:cubicBezTo>
                    <a:pt x="34" y="258"/>
                    <a:pt x="0" y="67"/>
                    <a:pt x="3" y="21"/>
                  </a:cubicBezTo>
                  <a:cubicBezTo>
                    <a:pt x="3" y="21"/>
                    <a:pt x="12" y="0"/>
                    <a:pt x="31"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9" name="Freeform 2046"/>
            <p:cNvSpPr/>
            <p:nvPr/>
          </p:nvSpPr>
          <p:spPr bwMode="auto">
            <a:xfrm>
              <a:off x="1358901" y="3468688"/>
              <a:ext cx="63500" cy="119063"/>
            </a:xfrm>
            <a:custGeom>
              <a:avLst/>
              <a:gdLst>
                <a:gd name="T0" fmla="*/ 0 w 119"/>
                <a:gd name="T1" fmla="*/ 10 h 224"/>
                <a:gd name="T2" fmla="*/ 54 w 119"/>
                <a:gd name="T3" fmla="*/ 58 h 224"/>
                <a:gd name="T4" fmla="*/ 74 w 119"/>
                <a:gd name="T5" fmla="*/ 213 h 224"/>
                <a:gd name="T6" fmla="*/ 25 w 119"/>
                <a:gd name="T7" fmla="*/ 168 h 224"/>
                <a:gd name="T8" fmla="*/ 0 w 119"/>
                <a:gd name="T9" fmla="*/ 10 h 224"/>
              </a:gdLst>
              <a:ahLst/>
              <a:cxnLst>
                <a:cxn ang="0">
                  <a:pos x="T0" y="T1"/>
                </a:cxn>
                <a:cxn ang="0">
                  <a:pos x="T2" y="T3"/>
                </a:cxn>
                <a:cxn ang="0">
                  <a:pos x="T4" y="T5"/>
                </a:cxn>
                <a:cxn ang="0">
                  <a:pos x="T6" y="T7"/>
                </a:cxn>
                <a:cxn ang="0">
                  <a:pos x="T8" y="T9"/>
                </a:cxn>
              </a:cxnLst>
              <a:rect l="0" t="0" r="r" b="b"/>
              <a:pathLst>
                <a:path w="119" h="224">
                  <a:moveTo>
                    <a:pt x="0" y="10"/>
                  </a:moveTo>
                  <a:cubicBezTo>
                    <a:pt x="0" y="10"/>
                    <a:pt x="30" y="0"/>
                    <a:pt x="54" y="58"/>
                  </a:cubicBezTo>
                  <a:cubicBezTo>
                    <a:pt x="72" y="99"/>
                    <a:pt x="119" y="202"/>
                    <a:pt x="74" y="213"/>
                  </a:cubicBezTo>
                  <a:cubicBezTo>
                    <a:pt x="29" y="224"/>
                    <a:pt x="28" y="192"/>
                    <a:pt x="25" y="168"/>
                  </a:cubicBezTo>
                  <a:cubicBezTo>
                    <a:pt x="22" y="143"/>
                    <a:pt x="0" y="10"/>
                    <a:pt x="0"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0" name="Freeform 2047"/>
            <p:cNvSpPr/>
            <p:nvPr/>
          </p:nvSpPr>
          <p:spPr bwMode="auto">
            <a:xfrm>
              <a:off x="1277938" y="3432176"/>
              <a:ext cx="77788" cy="127000"/>
            </a:xfrm>
            <a:custGeom>
              <a:avLst/>
              <a:gdLst>
                <a:gd name="T0" fmla="*/ 0 w 145"/>
                <a:gd name="T1" fmla="*/ 62 h 239"/>
                <a:gd name="T2" fmla="*/ 145 w 145"/>
                <a:gd name="T3" fmla="*/ 63 h 239"/>
                <a:gd name="T4" fmla="*/ 145 w 145"/>
                <a:gd name="T5" fmla="*/ 239 h 239"/>
                <a:gd name="T6" fmla="*/ 1 w 145"/>
                <a:gd name="T7" fmla="*/ 237 h 239"/>
                <a:gd name="T8" fmla="*/ 0 w 145"/>
                <a:gd name="T9" fmla="*/ 62 h 239"/>
              </a:gdLst>
              <a:ahLst/>
              <a:cxnLst>
                <a:cxn ang="0">
                  <a:pos x="T0" y="T1"/>
                </a:cxn>
                <a:cxn ang="0">
                  <a:pos x="T2" y="T3"/>
                </a:cxn>
                <a:cxn ang="0">
                  <a:pos x="T4" y="T5"/>
                </a:cxn>
                <a:cxn ang="0">
                  <a:pos x="T6" y="T7"/>
                </a:cxn>
                <a:cxn ang="0">
                  <a:pos x="T8" y="T9"/>
                </a:cxn>
              </a:cxnLst>
              <a:rect l="0" t="0" r="r" b="b"/>
              <a:pathLst>
                <a:path w="145" h="239">
                  <a:moveTo>
                    <a:pt x="0" y="62"/>
                  </a:moveTo>
                  <a:cubicBezTo>
                    <a:pt x="0" y="62"/>
                    <a:pt x="71" y="0"/>
                    <a:pt x="145" y="63"/>
                  </a:cubicBezTo>
                  <a:cubicBezTo>
                    <a:pt x="145" y="159"/>
                    <a:pt x="145" y="239"/>
                    <a:pt x="145" y="239"/>
                  </a:cubicBezTo>
                  <a:cubicBezTo>
                    <a:pt x="1" y="237"/>
                    <a:pt x="1" y="237"/>
                    <a:pt x="1" y="237"/>
                  </a:cubicBezTo>
                  <a:lnTo>
                    <a:pt x="0" y="6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1" name="Freeform 2048"/>
            <p:cNvSpPr/>
            <p:nvPr/>
          </p:nvSpPr>
          <p:spPr bwMode="auto">
            <a:xfrm>
              <a:off x="1293813" y="3476626"/>
              <a:ext cx="15875" cy="14288"/>
            </a:xfrm>
            <a:custGeom>
              <a:avLst/>
              <a:gdLst>
                <a:gd name="T0" fmla="*/ 9 w 10"/>
                <a:gd name="T1" fmla="*/ 2 h 9"/>
                <a:gd name="T2" fmla="*/ 2 w 10"/>
                <a:gd name="T3" fmla="*/ 9 h 9"/>
                <a:gd name="T4" fmla="*/ 0 w 10"/>
                <a:gd name="T5" fmla="*/ 7 h 9"/>
                <a:gd name="T6" fmla="*/ 10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7"/>
                  </a:lnTo>
                  <a:lnTo>
                    <a:pt x="10"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2" name="Freeform 2049"/>
            <p:cNvSpPr/>
            <p:nvPr/>
          </p:nvSpPr>
          <p:spPr bwMode="auto">
            <a:xfrm>
              <a:off x="1323976" y="3476626"/>
              <a:ext cx="15875" cy="14288"/>
            </a:xfrm>
            <a:custGeom>
              <a:avLst/>
              <a:gdLst>
                <a:gd name="T0" fmla="*/ 1 w 10"/>
                <a:gd name="T1" fmla="*/ 2 h 9"/>
                <a:gd name="T2" fmla="*/ 9 w 10"/>
                <a:gd name="T3" fmla="*/ 9 h 9"/>
                <a:gd name="T4" fmla="*/ 10 w 10"/>
                <a:gd name="T5" fmla="*/ 7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9" y="9"/>
                  </a:lnTo>
                  <a:lnTo>
                    <a:pt x="10" y="7"/>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3" name="Freeform 2050"/>
            <p:cNvSpPr>
              <a:spLocks noEditPoints="1"/>
            </p:cNvSpPr>
            <p:nvPr/>
          </p:nvSpPr>
          <p:spPr bwMode="auto">
            <a:xfrm>
              <a:off x="1282701" y="3468688"/>
              <a:ext cx="63500" cy="20638"/>
            </a:xfrm>
            <a:custGeom>
              <a:avLst/>
              <a:gdLst>
                <a:gd name="T0" fmla="*/ 7 w 40"/>
                <a:gd name="T1" fmla="*/ 13 h 13"/>
                <a:gd name="T2" fmla="*/ 22 w 40"/>
                <a:gd name="T3" fmla="*/ 2 h 13"/>
                <a:gd name="T4" fmla="*/ 0 w 40"/>
                <a:gd name="T5" fmla="*/ 0 h 13"/>
                <a:gd name="T6" fmla="*/ 7 w 40"/>
                <a:gd name="T7" fmla="*/ 13 h 13"/>
                <a:gd name="T8" fmla="*/ 22 w 40"/>
                <a:gd name="T9" fmla="*/ 2 h 13"/>
                <a:gd name="T10" fmla="*/ 35 w 40"/>
                <a:gd name="T11" fmla="*/ 13 h 13"/>
                <a:gd name="T12" fmla="*/ 40 w 40"/>
                <a:gd name="T13" fmla="*/ 0 h 13"/>
                <a:gd name="T14" fmla="*/ 22 w 40"/>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3">
                  <a:moveTo>
                    <a:pt x="7" y="13"/>
                  </a:moveTo>
                  <a:lnTo>
                    <a:pt x="22" y="2"/>
                  </a:lnTo>
                  <a:lnTo>
                    <a:pt x="0" y="0"/>
                  </a:lnTo>
                  <a:lnTo>
                    <a:pt x="7" y="13"/>
                  </a:lnTo>
                  <a:close/>
                  <a:moveTo>
                    <a:pt x="22" y="2"/>
                  </a:moveTo>
                  <a:lnTo>
                    <a:pt x="35" y="13"/>
                  </a:lnTo>
                  <a:lnTo>
                    <a:pt x="40" y="0"/>
                  </a:lnTo>
                  <a:lnTo>
                    <a:pt x="22"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4" name="Freeform 2051"/>
            <p:cNvSpPr/>
            <p:nvPr/>
          </p:nvSpPr>
          <p:spPr bwMode="auto">
            <a:xfrm>
              <a:off x="1300163" y="3479801"/>
              <a:ext cx="36513" cy="87313"/>
            </a:xfrm>
            <a:custGeom>
              <a:avLst/>
              <a:gdLst>
                <a:gd name="T0" fmla="*/ 14 w 23"/>
                <a:gd name="T1" fmla="*/ 0 h 55"/>
                <a:gd name="T2" fmla="*/ 7 w 23"/>
                <a:gd name="T3" fmla="*/ 0 h 55"/>
                <a:gd name="T4" fmla="*/ 7 w 23"/>
                <a:gd name="T5" fmla="*/ 0 h 55"/>
                <a:gd name="T6" fmla="*/ 0 w 23"/>
                <a:gd name="T7" fmla="*/ 38 h 55"/>
                <a:gd name="T8" fmla="*/ 12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7" y="0"/>
                  </a:lnTo>
                  <a:lnTo>
                    <a:pt x="0" y="38"/>
                  </a:lnTo>
                  <a:lnTo>
                    <a:pt x="12"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5" name="Freeform 2052"/>
            <p:cNvSpPr/>
            <p:nvPr/>
          </p:nvSpPr>
          <p:spPr bwMode="auto">
            <a:xfrm>
              <a:off x="1301751" y="3479801"/>
              <a:ext cx="33338" cy="84138"/>
            </a:xfrm>
            <a:custGeom>
              <a:avLst/>
              <a:gdLst>
                <a:gd name="T0" fmla="*/ 7 w 21"/>
                <a:gd name="T1" fmla="*/ 0 h 53"/>
                <a:gd name="T2" fmla="*/ 13 w 21"/>
                <a:gd name="T3" fmla="*/ 0 h 53"/>
                <a:gd name="T4" fmla="*/ 21 w 21"/>
                <a:gd name="T5" fmla="*/ 38 h 53"/>
                <a:gd name="T6" fmla="*/ 11 w 21"/>
                <a:gd name="T7" fmla="*/ 53 h 53"/>
                <a:gd name="T8" fmla="*/ 0 w 21"/>
                <a:gd name="T9" fmla="*/ 38 h 53"/>
                <a:gd name="T10" fmla="*/ 7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7" y="0"/>
                  </a:moveTo>
                  <a:lnTo>
                    <a:pt x="13" y="0"/>
                  </a:lnTo>
                  <a:lnTo>
                    <a:pt x="21" y="38"/>
                  </a:lnTo>
                  <a:lnTo>
                    <a:pt x="11" y="53"/>
                  </a:lnTo>
                  <a:lnTo>
                    <a:pt x="0" y="38"/>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6" name="Freeform 2053"/>
            <p:cNvSpPr/>
            <p:nvPr/>
          </p:nvSpPr>
          <p:spPr bwMode="auto">
            <a:xfrm>
              <a:off x="1317626" y="3479801"/>
              <a:ext cx="17463" cy="84138"/>
            </a:xfrm>
            <a:custGeom>
              <a:avLst/>
              <a:gdLst>
                <a:gd name="T0" fmla="*/ 11 w 11"/>
                <a:gd name="T1" fmla="*/ 38 h 53"/>
                <a:gd name="T2" fmla="*/ 3 w 11"/>
                <a:gd name="T3" fmla="*/ 0 h 53"/>
                <a:gd name="T4" fmla="*/ 0 w 11"/>
                <a:gd name="T5" fmla="*/ 0 h 53"/>
                <a:gd name="T6" fmla="*/ 0 w 11"/>
                <a:gd name="T7" fmla="*/ 53 h 53"/>
                <a:gd name="T8" fmla="*/ 1 w 11"/>
                <a:gd name="T9" fmla="*/ 53 h 53"/>
                <a:gd name="T10" fmla="*/ 11 w 11"/>
                <a:gd name="T11" fmla="*/ 38 h 53"/>
              </a:gdLst>
              <a:ahLst/>
              <a:cxnLst>
                <a:cxn ang="0">
                  <a:pos x="T0" y="T1"/>
                </a:cxn>
                <a:cxn ang="0">
                  <a:pos x="T2" y="T3"/>
                </a:cxn>
                <a:cxn ang="0">
                  <a:pos x="T4" y="T5"/>
                </a:cxn>
                <a:cxn ang="0">
                  <a:pos x="T6" y="T7"/>
                </a:cxn>
                <a:cxn ang="0">
                  <a:pos x="T8" y="T9"/>
                </a:cxn>
                <a:cxn ang="0">
                  <a:pos x="T10" y="T11"/>
                </a:cxn>
              </a:cxnLst>
              <a:rect l="0" t="0" r="r" b="b"/>
              <a:pathLst>
                <a:path w="11" h="53">
                  <a:moveTo>
                    <a:pt x="11" y="38"/>
                  </a:moveTo>
                  <a:lnTo>
                    <a:pt x="3" y="0"/>
                  </a:lnTo>
                  <a:lnTo>
                    <a:pt x="0" y="0"/>
                  </a:lnTo>
                  <a:lnTo>
                    <a:pt x="0" y="53"/>
                  </a:lnTo>
                  <a:lnTo>
                    <a:pt x="1" y="53"/>
                  </a:lnTo>
                  <a:lnTo>
                    <a:pt x="11" y="38"/>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7" name="Freeform 2054"/>
            <p:cNvSpPr/>
            <p:nvPr/>
          </p:nvSpPr>
          <p:spPr bwMode="auto">
            <a:xfrm>
              <a:off x="1308101" y="3489326"/>
              <a:ext cx="17463" cy="20638"/>
            </a:xfrm>
            <a:custGeom>
              <a:avLst/>
              <a:gdLst>
                <a:gd name="T0" fmla="*/ 30 w 34"/>
                <a:gd name="T1" fmla="*/ 0 h 37"/>
                <a:gd name="T2" fmla="*/ 24 w 34"/>
                <a:gd name="T3" fmla="*/ 6 h 37"/>
                <a:gd name="T4" fmla="*/ 3 w 34"/>
                <a:gd name="T5" fmla="*/ 21 h 37"/>
                <a:gd name="T6" fmla="*/ 0 w 34"/>
                <a:gd name="T7" fmla="*/ 37 h 37"/>
                <a:gd name="T8" fmla="*/ 34 w 34"/>
                <a:gd name="T9" fmla="*/ 17 h 37"/>
                <a:gd name="T10" fmla="*/ 30 w 34"/>
                <a:gd name="T11" fmla="*/ 0 h 37"/>
              </a:gdLst>
              <a:ahLst/>
              <a:cxnLst>
                <a:cxn ang="0">
                  <a:pos x="T0" y="T1"/>
                </a:cxn>
                <a:cxn ang="0">
                  <a:pos x="T2" y="T3"/>
                </a:cxn>
                <a:cxn ang="0">
                  <a:pos x="T4" y="T5"/>
                </a:cxn>
                <a:cxn ang="0">
                  <a:pos x="T6" y="T7"/>
                </a:cxn>
                <a:cxn ang="0">
                  <a:pos x="T8" y="T9"/>
                </a:cxn>
                <a:cxn ang="0">
                  <a:pos x="T10" y="T11"/>
                </a:cxn>
              </a:cxnLst>
              <a:rect l="0" t="0" r="r" b="b"/>
              <a:pathLst>
                <a:path w="34" h="37">
                  <a:moveTo>
                    <a:pt x="30" y="0"/>
                  </a:moveTo>
                  <a:cubicBezTo>
                    <a:pt x="29" y="2"/>
                    <a:pt x="27" y="4"/>
                    <a:pt x="24" y="6"/>
                  </a:cubicBezTo>
                  <a:cubicBezTo>
                    <a:pt x="19" y="11"/>
                    <a:pt x="12" y="17"/>
                    <a:pt x="3" y="21"/>
                  </a:cubicBezTo>
                  <a:cubicBezTo>
                    <a:pt x="0" y="37"/>
                    <a:pt x="0" y="37"/>
                    <a:pt x="0" y="37"/>
                  </a:cubicBezTo>
                  <a:cubicBezTo>
                    <a:pt x="15" y="32"/>
                    <a:pt x="26" y="24"/>
                    <a:pt x="34" y="17"/>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8" name="Freeform 2055"/>
            <p:cNvSpPr/>
            <p:nvPr/>
          </p:nvSpPr>
          <p:spPr bwMode="auto">
            <a:xfrm>
              <a:off x="1303338" y="3509963"/>
              <a:ext cx="26988" cy="23813"/>
            </a:xfrm>
            <a:custGeom>
              <a:avLst/>
              <a:gdLst>
                <a:gd name="T0" fmla="*/ 51 w 51"/>
                <a:gd name="T1" fmla="*/ 17 h 44"/>
                <a:gd name="T2" fmla="*/ 47 w 51"/>
                <a:gd name="T3" fmla="*/ 0 h 44"/>
                <a:gd name="T4" fmla="*/ 37 w 51"/>
                <a:gd name="T5" fmla="*/ 11 h 44"/>
                <a:gd name="T6" fmla="*/ 2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1"/>
                  </a:cubicBezTo>
                  <a:cubicBezTo>
                    <a:pt x="29" y="18"/>
                    <a:pt x="18" y="25"/>
                    <a:pt x="2" y="29"/>
                  </a:cubicBezTo>
                  <a:cubicBezTo>
                    <a:pt x="0" y="44"/>
                    <a:pt x="0" y="44"/>
                    <a:pt x="0" y="44"/>
                  </a:cubicBezTo>
                  <a:cubicBezTo>
                    <a:pt x="22" y="40"/>
                    <a:pt x="37" y="30"/>
                    <a:pt x="47" y="21"/>
                  </a:cubicBezTo>
                  <a:cubicBezTo>
                    <a:pt x="48" y="20"/>
                    <a:pt x="50" y="18"/>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9" name="Freeform 2056"/>
            <p:cNvSpPr/>
            <p:nvPr/>
          </p:nvSpPr>
          <p:spPr bwMode="auto">
            <a:xfrm>
              <a:off x="1308101" y="3532188"/>
              <a:ext cx="26988" cy="22225"/>
            </a:xfrm>
            <a:custGeom>
              <a:avLst/>
              <a:gdLst>
                <a:gd name="T0" fmla="*/ 50 w 53"/>
                <a:gd name="T1" fmla="*/ 0 h 41"/>
                <a:gd name="T2" fmla="*/ 0 w 53"/>
                <a:gd name="T3" fmla="*/ 28 h 41"/>
                <a:gd name="T4" fmla="*/ 8 w 53"/>
                <a:gd name="T5" fmla="*/ 41 h 41"/>
                <a:gd name="T6" fmla="*/ 48 w 53"/>
                <a:gd name="T7" fmla="*/ 21 h 41"/>
                <a:gd name="T8" fmla="*/ 53 w 53"/>
                <a:gd name="T9" fmla="*/ 14 h 41"/>
                <a:gd name="T10" fmla="*/ 50 w 53"/>
                <a:gd name="T11" fmla="*/ 0 h 41"/>
              </a:gdLst>
              <a:ahLst/>
              <a:cxnLst>
                <a:cxn ang="0">
                  <a:pos x="T0" y="T1"/>
                </a:cxn>
                <a:cxn ang="0">
                  <a:pos x="T2" y="T3"/>
                </a:cxn>
                <a:cxn ang="0">
                  <a:pos x="T4" y="T5"/>
                </a:cxn>
                <a:cxn ang="0">
                  <a:pos x="T6" y="T7"/>
                </a:cxn>
                <a:cxn ang="0">
                  <a:pos x="T8" y="T9"/>
                </a:cxn>
                <a:cxn ang="0">
                  <a:pos x="T10" y="T11"/>
                </a:cxn>
              </a:cxnLst>
              <a:rect l="0" t="0" r="r" b="b"/>
              <a:pathLst>
                <a:path w="53" h="41">
                  <a:moveTo>
                    <a:pt x="50" y="0"/>
                  </a:moveTo>
                  <a:cubicBezTo>
                    <a:pt x="44" y="7"/>
                    <a:pt x="29" y="21"/>
                    <a:pt x="0" y="28"/>
                  </a:cubicBezTo>
                  <a:cubicBezTo>
                    <a:pt x="8" y="41"/>
                    <a:pt x="8" y="41"/>
                    <a:pt x="8" y="41"/>
                  </a:cubicBezTo>
                  <a:cubicBezTo>
                    <a:pt x="26" y="36"/>
                    <a:pt x="39" y="28"/>
                    <a:pt x="48" y="21"/>
                  </a:cubicBezTo>
                  <a:cubicBezTo>
                    <a:pt x="53" y="14"/>
                    <a:pt x="53" y="14"/>
                    <a:pt x="53" y="14"/>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0" name="Freeform 2057"/>
            <p:cNvSpPr/>
            <p:nvPr/>
          </p:nvSpPr>
          <p:spPr bwMode="auto">
            <a:xfrm>
              <a:off x="1308101" y="3473451"/>
              <a:ext cx="17463" cy="12700"/>
            </a:xfrm>
            <a:custGeom>
              <a:avLst/>
              <a:gdLst>
                <a:gd name="T0" fmla="*/ 3 w 33"/>
                <a:gd name="T1" fmla="*/ 0 h 24"/>
                <a:gd name="T2" fmla="*/ 32 w 33"/>
                <a:gd name="T3" fmla="*/ 0 h 24"/>
                <a:gd name="T4" fmla="*/ 32 w 33"/>
                <a:gd name="T5" fmla="*/ 16 h 24"/>
                <a:gd name="T6" fmla="*/ 15 w 33"/>
                <a:gd name="T7" fmla="*/ 24 h 24"/>
                <a:gd name="T8" fmla="*/ 3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5"/>
                    <a:pt x="32" y="16"/>
                  </a:cubicBezTo>
                  <a:cubicBezTo>
                    <a:pt x="30" y="24"/>
                    <a:pt x="22" y="24"/>
                    <a:pt x="15" y="24"/>
                  </a:cubicBezTo>
                  <a:cubicBezTo>
                    <a:pt x="11" y="24"/>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1" name="Freeform 2058"/>
            <p:cNvSpPr/>
            <p:nvPr/>
          </p:nvSpPr>
          <p:spPr bwMode="auto">
            <a:xfrm>
              <a:off x="1260476" y="3465513"/>
              <a:ext cx="107950" cy="146050"/>
            </a:xfrm>
            <a:custGeom>
              <a:avLst/>
              <a:gdLst>
                <a:gd name="T0" fmla="*/ 34 w 202"/>
                <a:gd name="T1" fmla="*/ 0 h 275"/>
                <a:gd name="T2" fmla="*/ 106 w 202"/>
                <a:gd name="T3" fmla="*/ 121 h 275"/>
                <a:gd name="T4" fmla="*/ 179 w 202"/>
                <a:gd name="T5" fmla="*/ 0 h 275"/>
                <a:gd name="T6" fmla="*/ 190 w 202"/>
                <a:gd name="T7" fmla="*/ 0 h 275"/>
                <a:gd name="T8" fmla="*/ 201 w 202"/>
                <a:gd name="T9" fmla="*/ 157 h 275"/>
                <a:gd name="T10" fmla="*/ 202 w 202"/>
                <a:gd name="T11" fmla="*/ 254 h 275"/>
                <a:gd name="T12" fmla="*/ 0 w 202"/>
                <a:gd name="T13" fmla="*/ 254 h 275"/>
                <a:gd name="T14" fmla="*/ 20 w 202"/>
                <a:gd name="T15" fmla="*/ 0 h 275"/>
                <a:gd name="T16" fmla="*/ 34 w 202"/>
                <a:gd name="T1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75">
                  <a:moveTo>
                    <a:pt x="34" y="0"/>
                  </a:moveTo>
                  <a:cubicBezTo>
                    <a:pt x="34" y="0"/>
                    <a:pt x="61" y="59"/>
                    <a:pt x="106" y="121"/>
                  </a:cubicBezTo>
                  <a:cubicBezTo>
                    <a:pt x="148" y="71"/>
                    <a:pt x="179" y="0"/>
                    <a:pt x="179" y="0"/>
                  </a:cubicBezTo>
                  <a:cubicBezTo>
                    <a:pt x="190" y="0"/>
                    <a:pt x="190" y="0"/>
                    <a:pt x="190" y="0"/>
                  </a:cubicBezTo>
                  <a:cubicBezTo>
                    <a:pt x="190" y="0"/>
                    <a:pt x="200" y="119"/>
                    <a:pt x="201" y="157"/>
                  </a:cubicBezTo>
                  <a:cubicBezTo>
                    <a:pt x="201" y="194"/>
                    <a:pt x="202" y="254"/>
                    <a:pt x="202" y="254"/>
                  </a:cubicBezTo>
                  <a:cubicBezTo>
                    <a:pt x="202" y="254"/>
                    <a:pt x="103" y="275"/>
                    <a:pt x="0" y="254"/>
                  </a:cubicBezTo>
                  <a:cubicBezTo>
                    <a:pt x="2" y="160"/>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2" name="Freeform 2059"/>
            <p:cNvSpPr/>
            <p:nvPr/>
          </p:nvSpPr>
          <p:spPr bwMode="auto">
            <a:xfrm>
              <a:off x="1260476" y="3471863"/>
              <a:ext cx="55563" cy="130175"/>
            </a:xfrm>
            <a:custGeom>
              <a:avLst/>
              <a:gdLst>
                <a:gd name="T0" fmla="*/ 24 w 103"/>
                <a:gd name="T1" fmla="*/ 16 h 245"/>
                <a:gd name="T2" fmla="*/ 9 w 103"/>
                <a:gd name="T3" fmla="*/ 177 h 245"/>
                <a:gd name="T4" fmla="*/ 26 w 103"/>
                <a:gd name="T5" fmla="*/ 241 h 245"/>
                <a:gd name="T6" fmla="*/ 88 w 103"/>
                <a:gd name="T7" fmla="*/ 240 h 245"/>
                <a:gd name="T8" fmla="*/ 88 w 103"/>
                <a:gd name="T9" fmla="*/ 135 h 245"/>
                <a:gd name="T10" fmla="*/ 103 w 103"/>
                <a:gd name="T11" fmla="*/ 116 h 245"/>
                <a:gd name="T12" fmla="*/ 44 w 103"/>
                <a:gd name="T13" fmla="*/ 22 h 245"/>
                <a:gd name="T14" fmla="*/ 24 w 103"/>
                <a:gd name="T15" fmla="*/ 16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45">
                  <a:moveTo>
                    <a:pt x="24" y="16"/>
                  </a:moveTo>
                  <a:cubicBezTo>
                    <a:pt x="24" y="16"/>
                    <a:pt x="9" y="146"/>
                    <a:pt x="9" y="177"/>
                  </a:cubicBezTo>
                  <a:cubicBezTo>
                    <a:pt x="9" y="209"/>
                    <a:pt x="0" y="236"/>
                    <a:pt x="26" y="241"/>
                  </a:cubicBezTo>
                  <a:cubicBezTo>
                    <a:pt x="51" y="245"/>
                    <a:pt x="88" y="240"/>
                    <a:pt x="88" y="240"/>
                  </a:cubicBezTo>
                  <a:cubicBezTo>
                    <a:pt x="88" y="135"/>
                    <a:pt x="88" y="135"/>
                    <a:pt x="88" y="135"/>
                  </a:cubicBezTo>
                  <a:cubicBezTo>
                    <a:pt x="98" y="125"/>
                    <a:pt x="103" y="116"/>
                    <a:pt x="103" y="116"/>
                  </a:cubicBezTo>
                  <a:cubicBezTo>
                    <a:pt x="103" y="116"/>
                    <a:pt x="55" y="40"/>
                    <a:pt x="44" y="22"/>
                  </a:cubicBezTo>
                  <a:cubicBezTo>
                    <a:pt x="33" y="5"/>
                    <a:pt x="27" y="0"/>
                    <a:pt x="24"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3" name="Freeform 2060"/>
            <p:cNvSpPr/>
            <p:nvPr/>
          </p:nvSpPr>
          <p:spPr bwMode="auto">
            <a:xfrm>
              <a:off x="1309688" y="3470276"/>
              <a:ext cx="57150" cy="138113"/>
            </a:xfrm>
            <a:custGeom>
              <a:avLst/>
              <a:gdLst>
                <a:gd name="T0" fmla="*/ 2 w 105"/>
                <a:gd name="T1" fmla="*/ 243 h 258"/>
                <a:gd name="T2" fmla="*/ 93 w 105"/>
                <a:gd name="T3" fmla="*/ 242 h 258"/>
                <a:gd name="T4" fmla="*/ 103 w 105"/>
                <a:gd name="T5" fmla="*/ 136 h 258"/>
                <a:gd name="T6" fmla="*/ 96 w 105"/>
                <a:gd name="T7" fmla="*/ 27 h 258"/>
                <a:gd name="T8" fmla="*/ 82 w 105"/>
                <a:gd name="T9" fmla="*/ 12 h 258"/>
                <a:gd name="T10" fmla="*/ 55 w 105"/>
                <a:gd name="T11" fmla="*/ 62 h 258"/>
                <a:gd name="T12" fmla="*/ 2 w 105"/>
                <a:gd name="T13" fmla="*/ 138 h 258"/>
                <a:gd name="T14" fmla="*/ 2 w 105"/>
                <a:gd name="T15" fmla="*/ 243 h 2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258">
                  <a:moveTo>
                    <a:pt x="2" y="243"/>
                  </a:moveTo>
                  <a:cubicBezTo>
                    <a:pt x="26" y="258"/>
                    <a:pt x="81" y="244"/>
                    <a:pt x="93" y="242"/>
                  </a:cubicBezTo>
                  <a:cubicBezTo>
                    <a:pt x="105" y="240"/>
                    <a:pt x="103" y="159"/>
                    <a:pt x="103" y="136"/>
                  </a:cubicBezTo>
                  <a:cubicBezTo>
                    <a:pt x="103" y="113"/>
                    <a:pt x="96" y="53"/>
                    <a:pt x="96" y="27"/>
                  </a:cubicBezTo>
                  <a:cubicBezTo>
                    <a:pt x="96" y="0"/>
                    <a:pt x="83" y="7"/>
                    <a:pt x="82" y="12"/>
                  </a:cubicBezTo>
                  <a:cubicBezTo>
                    <a:pt x="80" y="17"/>
                    <a:pt x="63" y="46"/>
                    <a:pt x="55" y="62"/>
                  </a:cubicBezTo>
                  <a:cubicBezTo>
                    <a:pt x="47" y="78"/>
                    <a:pt x="2" y="138"/>
                    <a:pt x="2" y="138"/>
                  </a:cubicBezTo>
                  <a:cubicBezTo>
                    <a:pt x="2" y="138"/>
                    <a:pt x="0" y="232"/>
                    <a:pt x="2" y="24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4" name="Rectangle 2061"/>
            <p:cNvSpPr>
              <a:spLocks noChangeArrowheads="1"/>
            </p:cNvSpPr>
            <p:nvPr/>
          </p:nvSpPr>
          <p:spPr bwMode="auto">
            <a:xfrm>
              <a:off x="1328738" y="357663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35" name="Freeform 2062"/>
            <p:cNvSpPr/>
            <p:nvPr/>
          </p:nvSpPr>
          <p:spPr bwMode="auto">
            <a:xfrm>
              <a:off x="1196976" y="3236913"/>
              <a:ext cx="231775" cy="171450"/>
            </a:xfrm>
            <a:custGeom>
              <a:avLst/>
              <a:gdLst>
                <a:gd name="T0" fmla="*/ 23 w 435"/>
                <a:gd name="T1" fmla="*/ 269 h 321"/>
                <a:gd name="T2" fmla="*/ 46 w 435"/>
                <a:gd name="T3" fmla="*/ 321 h 321"/>
                <a:gd name="T4" fmla="*/ 395 w 435"/>
                <a:gd name="T5" fmla="*/ 318 h 321"/>
                <a:gd name="T6" fmla="*/ 415 w 435"/>
                <a:gd name="T7" fmla="*/ 207 h 321"/>
                <a:gd name="T8" fmla="*/ 435 w 435"/>
                <a:gd name="T9" fmla="*/ 211 h 321"/>
                <a:gd name="T10" fmla="*/ 418 w 435"/>
                <a:gd name="T11" fmla="*/ 172 h 321"/>
                <a:gd name="T12" fmla="*/ 393 w 435"/>
                <a:gd name="T13" fmla="*/ 131 h 321"/>
                <a:gd name="T14" fmla="*/ 412 w 435"/>
                <a:gd name="T15" fmla="*/ 100 h 321"/>
                <a:gd name="T16" fmla="*/ 363 w 435"/>
                <a:gd name="T17" fmla="*/ 89 h 321"/>
                <a:gd name="T18" fmla="*/ 264 w 435"/>
                <a:gd name="T19" fmla="*/ 43 h 321"/>
                <a:gd name="T20" fmla="*/ 254 w 435"/>
                <a:gd name="T21" fmla="*/ 0 h 321"/>
                <a:gd name="T22" fmla="*/ 219 w 435"/>
                <a:gd name="T23" fmla="*/ 35 h 321"/>
                <a:gd name="T24" fmla="*/ 110 w 435"/>
                <a:gd name="T25" fmla="*/ 63 h 321"/>
                <a:gd name="T26" fmla="*/ 39 w 435"/>
                <a:gd name="T27" fmla="*/ 135 h 321"/>
                <a:gd name="T28" fmla="*/ 19 w 435"/>
                <a:gd name="T29" fmla="*/ 112 h 321"/>
                <a:gd name="T30" fmla="*/ 32 w 435"/>
                <a:gd name="T31" fmla="*/ 159 h 321"/>
                <a:gd name="T32" fmla="*/ 9 w 435"/>
                <a:gd name="T33" fmla="*/ 136 h 321"/>
                <a:gd name="T34" fmla="*/ 24 w 435"/>
                <a:gd name="T35" fmla="*/ 192 h 321"/>
                <a:gd name="T36" fmla="*/ 23 w 435"/>
                <a:gd name="T37" fmla="*/ 26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3" y="269"/>
                  </a:moveTo>
                  <a:cubicBezTo>
                    <a:pt x="13" y="307"/>
                    <a:pt x="46" y="321"/>
                    <a:pt x="46" y="321"/>
                  </a:cubicBezTo>
                  <a:cubicBezTo>
                    <a:pt x="46" y="321"/>
                    <a:pt x="182" y="318"/>
                    <a:pt x="395" y="318"/>
                  </a:cubicBezTo>
                  <a:cubicBezTo>
                    <a:pt x="435" y="279"/>
                    <a:pt x="429" y="231"/>
                    <a:pt x="415" y="207"/>
                  </a:cubicBezTo>
                  <a:cubicBezTo>
                    <a:pt x="427" y="219"/>
                    <a:pt x="435" y="211"/>
                    <a:pt x="435" y="211"/>
                  </a:cubicBezTo>
                  <a:cubicBezTo>
                    <a:pt x="429" y="211"/>
                    <a:pt x="423" y="201"/>
                    <a:pt x="418" y="172"/>
                  </a:cubicBezTo>
                  <a:cubicBezTo>
                    <a:pt x="413" y="144"/>
                    <a:pt x="393" y="131"/>
                    <a:pt x="393" y="131"/>
                  </a:cubicBezTo>
                  <a:cubicBezTo>
                    <a:pt x="412" y="125"/>
                    <a:pt x="412" y="100"/>
                    <a:pt x="412" y="100"/>
                  </a:cubicBezTo>
                  <a:cubicBezTo>
                    <a:pt x="408" y="116"/>
                    <a:pt x="382" y="118"/>
                    <a:pt x="363" y="89"/>
                  </a:cubicBezTo>
                  <a:cubicBezTo>
                    <a:pt x="345" y="60"/>
                    <a:pt x="305" y="43"/>
                    <a:pt x="264" y="43"/>
                  </a:cubicBezTo>
                  <a:cubicBezTo>
                    <a:pt x="288" y="12"/>
                    <a:pt x="254" y="0"/>
                    <a:pt x="254" y="0"/>
                  </a:cubicBezTo>
                  <a:cubicBezTo>
                    <a:pt x="254" y="29"/>
                    <a:pt x="219" y="35"/>
                    <a:pt x="219" y="35"/>
                  </a:cubicBezTo>
                  <a:cubicBezTo>
                    <a:pt x="219" y="35"/>
                    <a:pt x="135" y="38"/>
                    <a:pt x="110" y="63"/>
                  </a:cubicBezTo>
                  <a:cubicBezTo>
                    <a:pt x="66" y="63"/>
                    <a:pt x="46" y="89"/>
                    <a:pt x="39" y="135"/>
                  </a:cubicBezTo>
                  <a:cubicBezTo>
                    <a:pt x="27" y="135"/>
                    <a:pt x="19" y="112"/>
                    <a:pt x="19" y="112"/>
                  </a:cubicBezTo>
                  <a:cubicBezTo>
                    <a:pt x="19" y="130"/>
                    <a:pt x="32" y="159"/>
                    <a:pt x="32" y="159"/>
                  </a:cubicBezTo>
                  <a:cubicBezTo>
                    <a:pt x="12" y="159"/>
                    <a:pt x="9" y="136"/>
                    <a:pt x="9" y="136"/>
                  </a:cubicBezTo>
                  <a:cubicBezTo>
                    <a:pt x="1" y="145"/>
                    <a:pt x="0" y="184"/>
                    <a:pt x="24" y="192"/>
                  </a:cubicBezTo>
                  <a:cubicBezTo>
                    <a:pt x="24" y="192"/>
                    <a:pt x="1" y="222"/>
                    <a:pt x="23"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6" name="Freeform 2063"/>
            <p:cNvSpPr/>
            <p:nvPr/>
          </p:nvSpPr>
          <p:spPr bwMode="auto">
            <a:xfrm>
              <a:off x="1208088" y="3336926"/>
              <a:ext cx="220663" cy="71438"/>
            </a:xfrm>
            <a:custGeom>
              <a:avLst/>
              <a:gdLst>
                <a:gd name="T0" fmla="*/ 25 w 414"/>
                <a:gd name="T1" fmla="*/ 134 h 134"/>
                <a:gd name="T2" fmla="*/ 374 w 414"/>
                <a:gd name="T3" fmla="*/ 131 h 134"/>
                <a:gd name="T4" fmla="*/ 395 w 414"/>
                <a:gd name="T5" fmla="*/ 21 h 134"/>
                <a:gd name="T6" fmla="*/ 390 w 414"/>
                <a:gd name="T7" fmla="*/ 93 h 134"/>
                <a:gd name="T8" fmla="*/ 366 w 414"/>
                <a:gd name="T9" fmla="*/ 93 h 134"/>
                <a:gd name="T10" fmla="*/ 366 w 414"/>
                <a:gd name="T11" fmla="*/ 78 h 134"/>
                <a:gd name="T12" fmla="*/ 355 w 414"/>
                <a:gd name="T13" fmla="*/ 58 h 134"/>
                <a:gd name="T14" fmla="*/ 333 w 414"/>
                <a:gd name="T15" fmla="*/ 46 h 134"/>
                <a:gd name="T16" fmla="*/ 340 w 414"/>
                <a:gd name="T17" fmla="*/ 69 h 134"/>
                <a:gd name="T18" fmla="*/ 308 w 414"/>
                <a:gd name="T19" fmla="*/ 42 h 134"/>
                <a:gd name="T20" fmla="*/ 275 w 414"/>
                <a:gd name="T21" fmla="*/ 14 h 134"/>
                <a:gd name="T22" fmla="*/ 282 w 414"/>
                <a:gd name="T23" fmla="*/ 44 h 134"/>
                <a:gd name="T24" fmla="*/ 229 w 414"/>
                <a:gd name="T25" fmla="*/ 0 h 134"/>
                <a:gd name="T26" fmla="*/ 218 w 414"/>
                <a:gd name="T27" fmla="*/ 47 h 134"/>
                <a:gd name="T28" fmla="*/ 213 w 414"/>
                <a:gd name="T29" fmla="*/ 65 h 134"/>
                <a:gd name="T30" fmla="*/ 206 w 414"/>
                <a:gd name="T31" fmla="*/ 52 h 134"/>
                <a:gd name="T32" fmla="*/ 184 w 414"/>
                <a:gd name="T33" fmla="*/ 36 h 134"/>
                <a:gd name="T34" fmla="*/ 146 w 414"/>
                <a:gd name="T35" fmla="*/ 10 h 134"/>
                <a:gd name="T36" fmla="*/ 161 w 414"/>
                <a:gd name="T37" fmla="*/ 47 h 134"/>
                <a:gd name="T38" fmla="*/ 119 w 414"/>
                <a:gd name="T39" fmla="*/ 17 h 134"/>
                <a:gd name="T40" fmla="*/ 128 w 414"/>
                <a:gd name="T41" fmla="*/ 61 h 134"/>
                <a:gd name="T42" fmla="*/ 95 w 414"/>
                <a:gd name="T43" fmla="*/ 44 h 134"/>
                <a:gd name="T44" fmla="*/ 73 w 414"/>
                <a:gd name="T45" fmla="*/ 16 h 134"/>
                <a:gd name="T46" fmla="*/ 69 w 414"/>
                <a:gd name="T47" fmla="*/ 55 h 134"/>
                <a:gd name="T48" fmla="*/ 39 w 414"/>
                <a:gd name="T49" fmla="*/ 74 h 134"/>
                <a:gd name="T50" fmla="*/ 39 w 414"/>
                <a:gd name="T51" fmla="*/ 95 h 134"/>
                <a:gd name="T52" fmla="*/ 6 w 414"/>
                <a:gd name="T53" fmla="*/ 95 h 134"/>
                <a:gd name="T54" fmla="*/ 0 w 414"/>
                <a:gd name="T55" fmla="*/ 101 h 134"/>
                <a:gd name="T56" fmla="*/ 25 w 41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134">
                  <a:moveTo>
                    <a:pt x="25" y="134"/>
                  </a:moveTo>
                  <a:cubicBezTo>
                    <a:pt x="25" y="134"/>
                    <a:pt x="161" y="131"/>
                    <a:pt x="374" y="131"/>
                  </a:cubicBezTo>
                  <a:cubicBezTo>
                    <a:pt x="414" y="92"/>
                    <a:pt x="408" y="45"/>
                    <a:pt x="395" y="21"/>
                  </a:cubicBezTo>
                  <a:cubicBezTo>
                    <a:pt x="409" y="54"/>
                    <a:pt x="390" y="93"/>
                    <a:pt x="390" y="93"/>
                  </a:cubicBezTo>
                  <a:cubicBezTo>
                    <a:pt x="379" y="87"/>
                    <a:pt x="366" y="93"/>
                    <a:pt x="366" y="93"/>
                  </a:cubicBezTo>
                  <a:cubicBezTo>
                    <a:pt x="366" y="78"/>
                    <a:pt x="366" y="78"/>
                    <a:pt x="366" y="78"/>
                  </a:cubicBezTo>
                  <a:cubicBezTo>
                    <a:pt x="366" y="78"/>
                    <a:pt x="361" y="66"/>
                    <a:pt x="355" y="58"/>
                  </a:cubicBezTo>
                  <a:cubicBezTo>
                    <a:pt x="349" y="50"/>
                    <a:pt x="333" y="46"/>
                    <a:pt x="333" y="46"/>
                  </a:cubicBezTo>
                  <a:cubicBezTo>
                    <a:pt x="333" y="46"/>
                    <a:pt x="339" y="51"/>
                    <a:pt x="340" y="69"/>
                  </a:cubicBezTo>
                  <a:cubicBezTo>
                    <a:pt x="334" y="61"/>
                    <a:pt x="323" y="47"/>
                    <a:pt x="308" y="42"/>
                  </a:cubicBezTo>
                  <a:cubicBezTo>
                    <a:pt x="293" y="37"/>
                    <a:pt x="278" y="21"/>
                    <a:pt x="275" y="14"/>
                  </a:cubicBezTo>
                  <a:cubicBezTo>
                    <a:pt x="272" y="21"/>
                    <a:pt x="270" y="39"/>
                    <a:pt x="282" y="44"/>
                  </a:cubicBezTo>
                  <a:cubicBezTo>
                    <a:pt x="257" y="44"/>
                    <a:pt x="237" y="20"/>
                    <a:pt x="229" y="0"/>
                  </a:cubicBezTo>
                  <a:cubicBezTo>
                    <a:pt x="232" y="16"/>
                    <a:pt x="224" y="41"/>
                    <a:pt x="218" y="47"/>
                  </a:cubicBezTo>
                  <a:cubicBezTo>
                    <a:pt x="211" y="54"/>
                    <a:pt x="213" y="65"/>
                    <a:pt x="213" y="65"/>
                  </a:cubicBezTo>
                  <a:cubicBezTo>
                    <a:pt x="213" y="65"/>
                    <a:pt x="208" y="60"/>
                    <a:pt x="206" y="52"/>
                  </a:cubicBezTo>
                  <a:cubicBezTo>
                    <a:pt x="205" y="43"/>
                    <a:pt x="200" y="38"/>
                    <a:pt x="184" y="36"/>
                  </a:cubicBezTo>
                  <a:cubicBezTo>
                    <a:pt x="159" y="35"/>
                    <a:pt x="147" y="24"/>
                    <a:pt x="146" y="10"/>
                  </a:cubicBezTo>
                  <a:cubicBezTo>
                    <a:pt x="136" y="25"/>
                    <a:pt x="144" y="40"/>
                    <a:pt x="161" y="47"/>
                  </a:cubicBezTo>
                  <a:cubicBezTo>
                    <a:pt x="141" y="46"/>
                    <a:pt x="132" y="37"/>
                    <a:pt x="119" y="17"/>
                  </a:cubicBezTo>
                  <a:cubicBezTo>
                    <a:pt x="114" y="35"/>
                    <a:pt x="128" y="61"/>
                    <a:pt x="128" y="61"/>
                  </a:cubicBezTo>
                  <a:cubicBezTo>
                    <a:pt x="128" y="61"/>
                    <a:pt x="112" y="55"/>
                    <a:pt x="95" y="44"/>
                  </a:cubicBezTo>
                  <a:cubicBezTo>
                    <a:pt x="78" y="34"/>
                    <a:pt x="73" y="16"/>
                    <a:pt x="73" y="16"/>
                  </a:cubicBezTo>
                  <a:cubicBezTo>
                    <a:pt x="73" y="16"/>
                    <a:pt x="74" y="41"/>
                    <a:pt x="69" y="55"/>
                  </a:cubicBezTo>
                  <a:cubicBezTo>
                    <a:pt x="64" y="69"/>
                    <a:pt x="39" y="74"/>
                    <a:pt x="39" y="74"/>
                  </a:cubicBezTo>
                  <a:cubicBezTo>
                    <a:pt x="39" y="95"/>
                    <a:pt x="39" y="95"/>
                    <a:pt x="39" y="95"/>
                  </a:cubicBezTo>
                  <a:cubicBezTo>
                    <a:pt x="22" y="83"/>
                    <a:pt x="6" y="95"/>
                    <a:pt x="6" y="95"/>
                  </a:cubicBezTo>
                  <a:cubicBezTo>
                    <a:pt x="5" y="96"/>
                    <a:pt x="3" y="98"/>
                    <a:pt x="0" y="101"/>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7" name="Freeform 2064"/>
            <p:cNvSpPr/>
            <p:nvPr/>
          </p:nvSpPr>
          <p:spPr bwMode="auto">
            <a:xfrm>
              <a:off x="1196976" y="3297238"/>
              <a:ext cx="20638" cy="41275"/>
            </a:xfrm>
            <a:custGeom>
              <a:avLst/>
              <a:gdLst>
                <a:gd name="T0" fmla="*/ 19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9 h 80"/>
                <a:gd name="T16" fmla="*/ 22 w 41"/>
                <a:gd name="T17" fmla="*/ 11 h 80"/>
                <a:gd name="T18" fmla="*/ 41 w 41"/>
                <a:gd name="T19" fmla="*/ 26 h 80"/>
                <a:gd name="T20" fmla="*/ 39 w 41"/>
                <a:gd name="T21" fmla="*/ 23 h 80"/>
                <a:gd name="T22" fmla="*/ 19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9" y="0"/>
                  </a:moveTo>
                  <a:cubicBezTo>
                    <a:pt x="19" y="18"/>
                    <a:pt x="32" y="47"/>
                    <a:pt x="32" y="47"/>
                  </a:cubicBezTo>
                  <a:cubicBezTo>
                    <a:pt x="12" y="47"/>
                    <a:pt x="9" y="24"/>
                    <a:pt x="9" y="24"/>
                  </a:cubicBezTo>
                  <a:cubicBezTo>
                    <a:pt x="1" y="33"/>
                    <a:pt x="0" y="72"/>
                    <a:pt x="24" y="80"/>
                  </a:cubicBezTo>
                  <a:cubicBezTo>
                    <a:pt x="34" y="77"/>
                    <a:pt x="34" y="77"/>
                    <a:pt x="34" y="77"/>
                  </a:cubicBezTo>
                  <a:cubicBezTo>
                    <a:pt x="34" y="77"/>
                    <a:pt x="14" y="70"/>
                    <a:pt x="10" y="58"/>
                  </a:cubicBezTo>
                  <a:cubicBezTo>
                    <a:pt x="6" y="46"/>
                    <a:pt x="7" y="34"/>
                    <a:pt x="8" y="29"/>
                  </a:cubicBezTo>
                  <a:cubicBezTo>
                    <a:pt x="10" y="40"/>
                    <a:pt x="16" y="52"/>
                    <a:pt x="36" y="49"/>
                  </a:cubicBezTo>
                  <a:cubicBezTo>
                    <a:pt x="28" y="34"/>
                    <a:pt x="22" y="15"/>
                    <a:pt x="22" y="11"/>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8" name="Freeform 2065"/>
            <p:cNvSpPr/>
            <p:nvPr/>
          </p:nvSpPr>
          <p:spPr bwMode="auto">
            <a:xfrm>
              <a:off x="1217613" y="3236913"/>
              <a:ext cx="211138" cy="114300"/>
            </a:xfrm>
            <a:custGeom>
              <a:avLst/>
              <a:gdLst>
                <a:gd name="T0" fmla="*/ 379 w 396"/>
                <a:gd name="T1" fmla="*/ 172 h 214"/>
                <a:gd name="T2" fmla="*/ 354 w 396"/>
                <a:gd name="T3" fmla="*/ 131 h 214"/>
                <a:gd name="T4" fmla="*/ 373 w 396"/>
                <a:gd name="T5" fmla="*/ 100 h 214"/>
                <a:gd name="T6" fmla="*/ 324 w 396"/>
                <a:gd name="T7" fmla="*/ 89 h 214"/>
                <a:gd name="T8" fmla="*/ 225 w 396"/>
                <a:gd name="T9" fmla="*/ 43 h 214"/>
                <a:gd name="T10" fmla="*/ 215 w 396"/>
                <a:gd name="T11" fmla="*/ 0 h 214"/>
                <a:gd name="T12" fmla="*/ 180 w 396"/>
                <a:gd name="T13" fmla="*/ 35 h 214"/>
                <a:gd name="T14" fmla="*/ 71 w 396"/>
                <a:gd name="T15" fmla="*/ 63 h 214"/>
                <a:gd name="T16" fmla="*/ 0 w 396"/>
                <a:gd name="T17" fmla="*/ 135 h 214"/>
                <a:gd name="T18" fmla="*/ 52 w 396"/>
                <a:gd name="T19" fmla="*/ 71 h 214"/>
                <a:gd name="T20" fmla="*/ 86 w 396"/>
                <a:gd name="T21" fmla="*/ 77 h 214"/>
                <a:gd name="T22" fmla="*/ 106 w 396"/>
                <a:gd name="T23" fmla="*/ 76 h 214"/>
                <a:gd name="T24" fmla="*/ 88 w 396"/>
                <a:gd name="T25" fmla="*/ 75 h 214"/>
                <a:gd name="T26" fmla="*/ 74 w 396"/>
                <a:gd name="T27" fmla="*/ 64 h 214"/>
                <a:gd name="T28" fmla="*/ 125 w 396"/>
                <a:gd name="T29" fmla="*/ 47 h 214"/>
                <a:gd name="T30" fmla="*/ 219 w 396"/>
                <a:gd name="T31" fmla="*/ 7 h 214"/>
                <a:gd name="T32" fmla="*/ 215 w 396"/>
                <a:gd name="T33" fmla="*/ 49 h 214"/>
                <a:gd name="T34" fmla="*/ 302 w 396"/>
                <a:gd name="T35" fmla="*/ 71 h 214"/>
                <a:gd name="T36" fmla="*/ 367 w 396"/>
                <a:gd name="T37" fmla="*/ 112 h 214"/>
                <a:gd name="T38" fmla="*/ 337 w 396"/>
                <a:gd name="T39" fmla="*/ 128 h 214"/>
                <a:gd name="T40" fmla="*/ 372 w 396"/>
                <a:gd name="T41" fmla="*/ 161 h 214"/>
                <a:gd name="T42" fmla="*/ 396 w 396"/>
                <a:gd name="T43" fmla="*/ 211 h 214"/>
                <a:gd name="T44" fmla="*/ 379 w 396"/>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6" h="214">
                  <a:moveTo>
                    <a:pt x="379" y="172"/>
                  </a:moveTo>
                  <a:cubicBezTo>
                    <a:pt x="374" y="144"/>
                    <a:pt x="354" y="131"/>
                    <a:pt x="354" y="131"/>
                  </a:cubicBezTo>
                  <a:cubicBezTo>
                    <a:pt x="373" y="125"/>
                    <a:pt x="373" y="100"/>
                    <a:pt x="373" y="100"/>
                  </a:cubicBezTo>
                  <a:cubicBezTo>
                    <a:pt x="369" y="116"/>
                    <a:pt x="343" y="118"/>
                    <a:pt x="324" y="89"/>
                  </a:cubicBezTo>
                  <a:cubicBezTo>
                    <a:pt x="306" y="60"/>
                    <a:pt x="266" y="43"/>
                    <a:pt x="225" y="43"/>
                  </a:cubicBezTo>
                  <a:cubicBezTo>
                    <a:pt x="249" y="12"/>
                    <a:pt x="215" y="0"/>
                    <a:pt x="215" y="0"/>
                  </a:cubicBezTo>
                  <a:cubicBezTo>
                    <a:pt x="215" y="29"/>
                    <a:pt x="180" y="35"/>
                    <a:pt x="180" y="35"/>
                  </a:cubicBezTo>
                  <a:cubicBezTo>
                    <a:pt x="180" y="35"/>
                    <a:pt x="96" y="38"/>
                    <a:pt x="71" y="63"/>
                  </a:cubicBezTo>
                  <a:cubicBezTo>
                    <a:pt x="27" y="63"/>
                    <a:pt x="7" y="89"/>
                    <a:pt x="0" y="135"/>
                  </a:cubicBezTo>
                  <a:cubicBezTo>
                    <a:pt x="1" y="131"/>
                    <a:pt x="16" y="79"/>
                    <a:pt x="52" y="71"/>
                  </a:cubicBezTo>
                  <a:cubicBezTo>
                    <a:pt x="65" y="69"/>
                    <a:pt x="74" y="68"/>
                    <a:pt x="86" y="77"/>
                  </a:cubicBezTo>
                  <a:cubicBezTo>
                    <a:pt x="99" y="86"/>
                    <a:pt x="106" y="81"/>
                    <a:pt x="106" y="76"/>
                  </a:cubicBezTo>
                  <a:cubicBezTo>
                    <a:pt x="106" y="76"/>
                    <a:pt x="98" y="84"/>
                    <a:pt x="88" y="75"/>
                  </a:cubicBezTo>
                  <a:cubicBezTo>
                    <a:pt x="79" y="66"/>
                    <a:pt x="74" y="64"/>
                    <a:pt x="74" y="64"/>
                  </a:cubicBezTo>
                  <a:cubicBezTo>
                    <a:pt x="74" y="64"/>
                    <a:pt x="91" y="52"/>
                    <a:pt x="125" y="47"/>
                  </a:cubicBezTo>
                  <a:cubicBezTo>
                    <a:pt x="158" y="42"/>
                    <a:pt x="221" y="43"/>
                    <a:pt x="219" y="7"/>
                  </a:cubicBezTo>
                  <a:cubicBezTo>
                    <a:pt x="233" y="17"/>
                    <a:pt x="230" y="34"/>
                    <a:pt x="215" y="49"/>
                  </a:cubicBezTo>
                  <a:cubicBezTo>
                    <a:pt x="233" y="46"/>
                    <a:pt x="284" y="51"/>
                    <a:pt x="302" y="71"/>
                  </a:cubicBezTo>
                  <a:cubicBezTo>
                    <a:pt x="320" y="90"/>
                    <a:pt x="351" y="130"/>
                    <a:pt x="367" y="112"/>
                  </a:cubicBezTo>
                  <a:cubicBezTo>
                    <a:pt x="367" y="126"/>
                    <a:pt x="350" y="130"/>
                    <a:pt x="337" y="128"/>
                  </a:cubicBezTo>
                  <a:cubicBezTo>
                    <a:pt x="337" y="128"/>
                    <a:pt x="364" y="135"/>
                    <a:pt x="372" y="161"/>
                  </a:cubicBezTo>
                  <a:cubicBezTo>
                    <a:pt x="380" y="187"/>
                    <a:pt x="380" y="214"/>
                    <a:pt x="396" y="211"/>
                  </a:cubicBezTo>
                  <a:cubicBezTo>
                    <a:pt x="390" y="211"/>
                    <a:pt x="384" y="201"/>
                    <a:pt x="379"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9" name="Freeform 2066"/>
            <p:cNvSpPr/>
            <p:nvPr/>
          </p:nvSpPr>
          <p:spPr bwMode="auto">
            <a:xfrm>
              <a:off x="1387476" y="3324226"/>
              <a:ext cx="19050" cy="53975"/>
            </a:xfrm>
            <a:custGeom>
              <a:avLst/>
              <a:gdLst>
                <a:gd name="T0" fmla="*/ 23 w 34"/>
                <a:gd name="T1" fmla="*/ 89 h 100"/>
                <a:gd name="T2" fmla="*/ 23 w 34"/>
                <a:gd name="T3" fmla="*/ 38 h 100"/>
                <a:gd name="T4" fmla="*/ 0 w 34"/>
                <a:gd name="T5" fmla="*/ 0 h 100"/>
                <a:gd name="T6" fmla="*/ 31 w 34"/>
                <a:gd name="T7" fmla="*/ 52 h 100"/>
                <a:gd name="T8" fmla="*/ 25 w 34"/>
                <a:gd name="T9" fmla="*/ 100 h 100"/>
                <a:gd name="T10" fmla="*/ 23 w 34"/>
                <a:gd name="T11" fmla="*/ 89 h 100"/>
              </a:gdLst>
              <a:ahLst/>
              <a:cxnLst>
                <a:cxn ang="0">
                  <a:pos x="T0" y="T1"/>
                </a:cxn>
                <a:cxn ang="0">
                  <a:pos x="T2" y="T3"/>
                </a:cxn>
                <a:cxn ang="0">
                  <a:pos x="T4" y="T5"/>
                </a:cxn>
                <a:cxn ang="0">
                  <a:pos x="T6" y="T7"/>
                </a:cxn>
                <a:cxn ang="0">
                  <a:pos x="T8" y="T9"/>
                </a:cxn>
                <a:cxn ang="0">
                  <a:pos x="T10" y="T11"/>
                </a:cxn>
              </a:cxnLst>
              <a:rect l="0" t="0" r="r" b="b"/>
              <a:pathLst>
                <a:path w="34" h="100">
                  <a:moveTo>
                    <a:pt x="23" y="89"/>
                  </a:moveTo>
                  <a:cubicBezTo>
                    <a:pt x="23" y="89"/>
                    <a:pt x="29" y="60"/>
                    <a:pt x="23" y="38"/>
                  </a:cubicBezTo>
                  <a:cubicBezTo>
                    <a:pt x="17" y="17"/>
                    <a:pt x="0" y="0"/>
                    <a:pt x="0" y="0"/>
                  </a:cubicBezTo>
                  <a:cubicBezTo>
                    <a:pt x="0" y="0"/>
                    <a:pt x="25" y="9"/>
                    <a:pt x="31" y="52"/>
                  </a:cubicBezTo>
                  <a:cubicBezTo>
                    <a:pt x="34" y="77"/>
                    <a:pt x="25" y="100"/>
                    <a:pt x="25" y="100"/>
                  </a:cubicBezTo>
                  <a:cubicBezTo>
                    <a:pt x="25" y="100"/>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0" name="Freeform 2067"/>
            <p:cNvSpPr/>
            <p:nvPr/>
          </p:nvSpPr>
          <p:spPr bwMode="auto">
            <a:xfrm>
              <a:off x="1230313" y="3344863"/>
              <a:ext cx="169863" cy="131763"/>
            </a:xfrm>
            <a:custGeom>
              <a:avLst/>
              <a:gdLst>
                <a:gd name="T0" fmla="*/ 298 w 318"/>
                <a:gd name="T1" fmla="*/ 40 h 247"/>
                <a:gd name="T2" fmla="*/ 303 w 318"/>
                <a:gd name="T3" fmla="*/ 68 h 247"/>
                <a:gd name="T4" fmla="*/ 277 w 318"/>
                <a:gd name="T5" fmla="*/ 41 h 247"/>
                <a:gd name="T6" fmla="*/ 234 w 318"/>
                <a:gd name="T7" fmla="*/ 11 h 247"/>
                <a:gd name="T8" fmla="*/ 247 w 318"/>
                <a:gd name="T9" fmla="*/ 31 h 247"/>
                <a:gd name="T10" fmla="*/ 189 w 318"/>
                <a:gd name="T11" fmla="*/ 0 h 247"/>
                <a:gd name="T12" fmla="*/ 184 w 318"/>
                <a:gd name="T13" fmla="*/ 28 h 247"/>
                <a:gd name="T14" fmla="*/ 179 w 318"/>
                <a:gd name="T15" fmla="*/ 59 h 247"/>
                <a:gd name="T16" fmla="*/ 161 w 318"/>
                <a:gd name="T17" fmla="*/ 41 h 247"/>
                <a:gd name="T18" fmla="*/ 131 w 318"/>
                <a:gd name="T19" fmla="*/ 23 h 247"/>
                <a:gd name="T20" fmla="*/ 102 w 318"/>
                <a:gd name="T21" fmla="*/ 3 h 247"/>
                <a:gd name="T22" fmla="*/ 129 w 318"/>
                <a:gd name="T23" fmla="*/ 33 h 247"/>
                <a:gd name="T24" fmla="*/ 78 w 318"/>
                <a:gd name="T25" fmla="*/ 12 h 247"/>
                <a:gd name="T26" fmla="*/ 107 w 318"/>
                <a:gd name="T27" fmla="*/ 55 h 247"/>
                <a:gd name="T28" fmla="*/ 33 w 318"/>
                <a:gd name="T29" fmla="*/ 16 h 247"/>
                <a:gd name="T30" fmla="*/ 14 w 318"/>
                <a:gd name="T31" fmla="*/ 65 h 247"/>
                <a:gd name="T32" fmla="*/ 4 w 318"/>
                <a:gd name="T33" fmla="*/ 70 h 247"/>
                <a:gd name="T34" fmla="*/ 4 w 318"/>
                <a:gd name="T35" fmla="*/ 154 h 247"/>
                <a:gd name="T36" fmla="*/ 160 w 318"/>
                <a:gd name="T37" fmla="*/ 247 h 247"/>
                <a:gd name="T38" fmla="*/ 318 w 318"/>
                <a:gd name="T39" fmla="*/ 173 h 247"/>
                <a:gd name="T40" fmla="*/ 318 w 318"/>
                <a:gd name="T41" fmla="*/ 63 h 247"/>
                <a:gd name="T42" fmla="*/ 298 w 318"/>
                <a:gd name="T43" fmla="*/ 4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7">
                  <a:moveTo>
                    <a:pt x="298" y="40"/>
                  </a:moveTo>
                  <a:cubicBezTo>
                    <a:pt x="298" y="40"/>
                    <a:pt x="306" y="56"/>
                    <a:pt x="303" y="68"/>
                  </a:cubicBezTo>
                  <a:cubicBezTo>
                    <a:pt x="303" y="68"/>
                    <a:pt x="297" y="55"/>
                    <a:pt x="277" y="41"/>
                  </a:cubicBezTo>
                  <a:cubicBezTo>
                    <a:pt x="256" y="28"/>
                    <a:pt x="241" y="22"/>
                    <a:pt x="234" y="11"/>
                  </a:cubicBezTo>
                  <a:cubicBezTo>
                    <a:pt x="234" y="11"/>
                    <a:pt x="235" y="25"/>
                    <a:pt x="247" y="31"/>
                  </a:cubicBezTo>
                  <a:cubicBezTo>
                    <a:pt x="247" y="31"/>
                    <a:pt x="206" y="40"/>
                    <a:pt x="189" y="0"/>
                  </a:cubicBezTo>
                  <a:cubicBezTo>
                    <a:pt x="189" y="0"/>
                    <a:pt x="190" y="17"/>
                    <a:pt x="184" y="28"/>
                  </a:cubicBezTo>
                  <a:cubicBezTo>
                    <a:pt x="177" y="39"/>
                    <a:pt x="171" y="51"/>
                    <a:pt x="179" y="59"/>
                  </a:cubicBezTo>
                  <a:cubicBezTo>
                    <a:pt x="179" y="59"/>
                    <a:pt x="168" y="57"/>
                    <a:pt x="161" y="41"/>
                  </a:cubicBezTo>
                  <a:cubicBezTo>
                    <a:pt x="153" y="24"/>
                    <a:pt x="142" y="25"/>
                    <a:pt x="131" y="23"/>
                  </a:cubicBezTo>
                  <a:cubicBezTo>
                    <a:pt x="120" y="21"/>
                    <a:pt x="104" y="19"/>
                    <a:pt x="102" y="3"/>
                  </a:cubicBezTo>
                  <a:cubicBezTo>
                    <a:pt x="102" y="3"/>
                    <a:pt x="97" y="25"/>
                    <a:pt x="129" y="33"/>
                  </a:cubicBezTo>
                  <a:cubicBezTo>
                    <a:pt x="129" y="33"/>
                    <a:pt x="96" y="44"/>
                    <a:pt x="78" y="12"/>
                  </a:cubicBezTo>
                  <a:cubicBezTo>
                    <a:pt x="78" y="12"/>
                    <a:pt x="81" y="45"/>
                    <a:pt x="107" y="55"/>
                  </a:cubicBezTo>
                  <a:cubicBezTo>
                    <a:pt x="107" y="55"/>
                    <a:pt x="52" y="52"/>
                    <a:pt x="33" y="16"/>
                  </a:cubicBezTo>
                  <a:cubicBezTo>
                    <a:pt x="33" y="16"/>
                    <a:pt x="44" y="49"/>
                    <a:pt x="14" y="65"/>
                  </a:cubicBezTo>
                  <a:cubicBezTo>
                    <a:pt x="11" y="66"/>
                    <a:pt x="8" y="68"/>
                    <a:pt x="4" y="70"/>
                  </a:cubicBezTo>
                  <a:cubicBezTo>
                    <a:pt x="4" y="154"/>
                    <a:pt x="4" y="154"/>
                    <a:pt x="4" y="154"/>
                  </a:cubicBezTo>
                  <a:cubicBezTo>
                    <a:pt x="4" y="174"/>
                    <a:pt x="0" y="247"/>
                    <a:pt x="160" y="247"/>
                  </a:cubicBezTo>
                  <a:cubicBezTo>
                    <a:pt x="240" y="247"/>
                    <a:pt x="318" y="229"/>
                    <a:pt x="318" y="173"/>
                  </a:cubicBezTo>
                  <a:cubicBezTo>
                    <a:pt x="318" y="63"/>
                    <a:pt x="318" y="63"/>
                    <a:pt x="318" y="63"/>
                  </a:cubicBezTo>
                  <a:cubicBezTo>
                    <a:pt x="313" y="54"/>
                    <a:pt x="312" y="45"/>
                    <a:pt x="298" y="40"/>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1" name="Freeform 2068"/>
            <p:cNvSpPr/>
            <p:nvPr/>
          </p:nvSpPr>
          <p:spPr bwMode="auto">
            <a:xfrm>
              <a:off x="1303338" y="3408363"/>
              <a:ext cx="26988" cy="11113"/>
            </a:xfrm>
            <a:custGeom>
              <a:avLst/>
              <a:gdLst>
                <a:gd name="T0" fmla="*/ 47 w 51"/>
                <a:gd name="T1" fmla="*/ 21 h 23"/>
                <a:gd name="T2" fmla="*/ 42 w 51"/>
                <a:gd name="T3" fmla="*/ 11 h 23"/>
                <a:gd name="T4" fmla="*/ 26 w 51"/>
                <a:gd name="T5" fmla="*/ 4 h 23"/>
                <a:gd name="T6" fmla="*/ 11 w 51"/>
                <a:gd name="T7" fmla="*/ 11 h 23"/>
                <a:gd name="T8" fmla="*/ 4 w 51"/>
                <a:gd name="T9" fmla="*/ 20 h 23"/>
                <a:gd name="T10" fmla="*/ 4 w 51"/>
                <a:gd name="T11" fmla="*/ 21 h 23"/>
                <a:gd name="T12" fmla="*/ 4 w 51"/>
                <a:gd name="T13" fmla="*/ 21 h 23"/>
                <a:gd name="T14" fmla="*/ 4 w 51"/>
                <a:gd name="T15" fmla="*/ 21 h 23"/>
                <a:gd name="T16" fmla="*/ 1 w 51"/>
                <a:gd name="T17" fmla="*/ 22 h 23"/>
                <a:gd name="T18" fmla="*/ 0 w 51"/>
                <a:gd name="T19" fmla="*/ 20 h 23"/>
                <a:gd name="T20" fmla="*/ 7 w 51"/>
                <a:gd name="T21" fmla="*/ 10 h 23"/>
                <a:gd name="T22" fmla="*/ 26 w 51"/>
                <a:gd name="T23" fmla="*/ 0 h 23"/>
                <a:gd name="T24" fmla="*/ 45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2" y="11"/>
                  </a:cubicBezTo>
                  <a:cubicBezTo>
                    <a:pt x="39" y="7"/>
                    <a:pt x="34" y="4"/>
                    <a:pt x="26" y="4"/>
                  </a:cubicBezTo>
                  <a:cubicBezTo>
                    <a:pt x="20" y="4"/>
                    <a:pt x="15" y="7"/>
                    <a:pt x="11" y="11"/>
                  </a:cubicBezTo>
                  <a:cubicBezTo>
                    <a:pt x="7" y="15"/>
                    <a:pt x="5" y="19"/>
                    <a:pt x="4" y="20"/>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19"/>
                    <a:pt x="2" y="15"/>
                    <a:pt x="7" y="10"/>
                  </a:cubicBezTo>
                  <a:cubicBezTo>
                    <a:pt x="11" y="5"/>
                    <a:pt x="17" y="0"/>
                    <a:pt x="26" y="0"/>
                  </a:cubicBezTo>
                  <a:cubicBezTo>
                    <a:pt x="35" y="0"/>
                    <a:pt x="42" y="4"/>
                    <a:pt x="45" y="9"/>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2" name="Freeform 2069"/>
            <p:cNvSpPr/>
            <p:nvPr/>
          </p:nvSpPr>
          <p:spPr bwMode="auto">
            <a:xfrm>
              <a:off x="1255713" y="3389313"/>
              <a:ext cx="22225" cy="15875"/>
            </a:xfrm>
            <a:custGeom>
              <a:avLst/>
              <a:gdLst>
                <a:gd name="T0" fmla="*/ 2 w 41"/>
                <a:gd name="T1" fmla="*/ 28 h 28"/>
                <a:gd name="T2" fmla="*/ 0 w 41"/>
                <a:gd name="T3" fmla="*/ 26 h 28"/>
                <a:gd name="T4" fmla="*/ 9 w 41"/>
                <a:gd name="T5" fmla="*/ 4 h 28"/>
                <a:gd name="T6" fmla="*/ 19 w 41"/>
                <a:gd name="T7" fmla="*/ 0 h 28"/>
                <a:gd name="T8" fmla="*/ 36 w 41"/>
                <a:gd name="T9" fmla="*/ 12 h 28"/>
                <a:gd name="T10" fmla="*/ 40 w 41"/>
                <a:gd name="T11" fmla="*/ 24 h 28"/>
                <a:gd name="T12" fmla="*/ 39 w 41"/>
                <a:gd name="T13" fmla="*/ 26 h 28"/>
                <a:gd name="T14" fmla="*/ 37 w 41"/>
                <a:gd name="T15" fmla="*/ 24 h 28"/>
                <a:gd name="T16" fmla="*/ 36 w 41"/>
                <a:gd name="T17" fmla="*/ 21 h 28"/>
                <a:gd name="T18" fmla="*/ 33 w 41"/>
                <a:gd name="T19" fmla="*/ 14 h 28"/>
                <a:gd name="T20" fmla="*/ 19 w 41"/>
                <a:gd name="T21" fmla="*/ 4 h 28"/>
                <a:gd name="T22" fmla="*/ 9 w 41"/>
                <a:gd name="T23" fmla="*/ 10 h 28"/>
                <a:gd name="T24" fmla="*/ 4 w 41"/>
                <a:gd name="T25" fmla="*/ 23 h 28"/>
                <a:gd name="T26" fmla="*/ 4 w 41"/>
                <a:gd name="T27" fmla="*/ 26 h 28"/>
                <a:gd name="T28" fmla="*/ 4 w 41"/>
                <a:gd name="T29" fmla="*/ 26 h 28"/>
                <a:gd name="T30" fmla="*/ 2 w 41"/>
                <a:gd name="T31" fmla="*/ 28 h 28"/>
                <a:gd name="T32" fmla="*/ 2 w 41"/>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8">
                  <a:moveTo>
                    <a:pt x="2" y="28"/>
                  </a:moveTo>
                  <a:cubicBezTo>
                    <a:pt x="1" y="28"/>
                    <a:pt x="0" y="27"/>
                    <a:pt x="0" y="26"/>
                  </a:cubicBezTo>
                  <a:cubicBezTo>
                    <a:pt x="0" y="26"/>
                    <a:pt x="1" y="12"/>
                    <a:pt x="9" y="4"/>
                  </a:cubicBezTo>
                  <a:cubicBezTo>
                    <a:pt x="11" y="2"/>
                    <a:pt x="15" y="0"/>
                    <a:pt x="19" y="0"/>
                  </a:cubicBezTo>
                  <a:cubicBezTo>
                    <a:pt x="27" y="0"/>
                    <a:pt x="33" y="6"/>
                    <a:pt x="36" y="12"/>
                  </a:cubicBezTo>
                  <a:cubicBezTo>
                    <a:pt x="39" y="18"/>
                    <a:pt x="40" y="24"/>
                    <a:pt x="40" y="24"/>
                  </a:cubicBezTo>
                  <a:cubicBezTo>
                    <a:pt x="41" y="25"/>
                    <a:pt x="40" y="26"/>
                    <a:pt x="39" y="26"/>
                  </a:cubicBezTo>
                  <a:cubicBezTo>
                    <a:pt x="38" y="26"/>
                    <a:pt x="37" y="25"/>
                    <a:pt x="37" y="24"/>
                  </a:cubicBezTo>
                  <a:cubicBezTo>
                    <a:pt x="37" y="24"/>
                    <a:pt x="37" y="23"/>
                    <a:pt x="36" y="21"/>
                  </a:cubicBezTo>
                  <a:cubicBezTo>
                    <a:pt x="35" y="19"/>
                    <a:pt x="34" y="16"/>
                    <a:pt x="33" y="14"/>
                  </a:cubicBezTo>
                  <a:cubicBezTo>
                    <a:pt x="30" y="8"/>
                    <a:pt x="25" y="4"/>
                    <a:pt x="19" y="4"/>
                  </a:cubicBezTo>
                  <a:cubicBezTo>
                    <a:pt x="14" y="4"/>
                    <a:pt x="11" y="6"/>
                    <a:pt x="9" y="10"/>
                  </a:cubicBezTo>
                  <a:cubicBezTo>
                    <a:pt x="6" y="14"/>
                    <a:pt x="5" y="19"/>
                    <a:pt x="4" y="23"/>
                  </a:cubicBezTo>
                  <a:cubicBezTo>
                    <a:pt x="4" y="25"/>
                    <a:pt x="4" y="26"/>
                    <a:pt x="4" y="26"/>
                  </a:cubicBezTo>
                  <a:cubicBezTo>
                    <a:pt x="4" y="26"/>
                    <a:pt x="4" y="26"/>
                    <a:pt x="4" y="26"/>
                  </a:cubicBezTo>
                  <a:cubicBezTo>
                    <a:pt x="4"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3" name="Freeform 2070"/>
            <p:cNvSpPr/>
            <p:nvPr/>
          </p:nvSpPr>
          <p:spPr bwMode="auto">
            <a:xfrm>
              <a:off x="1347788" y="3389313"/>
              <a:ext cx="20638" cy="15875"/>
            </a:xfrm>
            <a:custGeom>
              <a:avLst/>
              <a:gdLst>
                <a:gd name="T0" fmla="*/ 2 w 40"/>
                <a:gd name="T1" fmla="*/ 28 h 28"/>
                <a:gd name="T2" fmla="*/ 0 w 40"/>
                <a:gd name="T3" fmla="*/ 26 h 28"/>
                <a:gd name="T4" fmla="*/ 8 w 40"/>
                <a:gd name="T5" fmla="*/ 4 h 28"/>
                <a:gd name="T6" fmla="*/ 18 w 40"/>
                <a:gd name="T7" fmla="*/ 0 h 28"/>
                <a:gd name="T8" fmla="*/ 35 w 40"/>
                <a:gd name="T9" fmla="*/ 12 h 28"/>
                <a:gd name="T10" fmla="*/ 40 w 40"/>
                <a:gd name="T11" fmla="*/ 24 h 28"/>
                <a:gd name="T12" fmla="*/ 39 w 40"/>
                <a:gd name="T13" fmla="*/ 26 h 28"/>
                <a:gd name="T14" fmla="*/ 36 w 40"/>
                <a:gd name="T15" fmla="*/ 24 h 28"/>
                <a:gd name="T16" fmla="*/ 35 w 40"/>
                <a:gd name="T17" fmla="*/ 21 h 28"/>
                <a:gd name="T18" fmla="*/ 32 w 40"/>
                <a:gd name="T19" fmla="*/ 14 h 28"/>
                <a:gd name="T20" fmla="*/ 18 w 40"/>
                <a:gd name="T21" fmla="*/ 4 h 28"/>
                <a:gd name="T22" fmla="*/ 8 w 40"/>
                <a:gd name="T23" fmla="*/ 10 h 28"/>
                <a:gd name="T24" fmla="*/ 4 w 40"/>
                <a:gd name="T25" fmla="*/ 23 h 28"/>
                <a:gd name="T26" fmla="*/ 3 w 40"/>
                <a:gd name="T27" fmla="*/ 26 h 28"/>
                <a:gd name="T28" fmla="*/ 3 w 40"/>
                <a:gd name="T29" fmla="*/ 26 h 28"/>
                <a:gd name="T30" fmla="*/ 2 w 40"/>
                <a:gd name="T31" fmla="*/ 28 h 28"/>
                <a:gd name="T32" fmla="*/ 2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2" y="28"/>
                  </a:moveTo>
                  <a:cubicBezTo>
                    <a:pt x="1" y="28"/>
                    <a:pt x="0" y="27"/>
                    <a:pt x="0" y="26"/>
                  </a:cubicBezTo>
                  <a:cubicBezTo>
                    <a:pt x="0" y="26"/>
                    <a:pt x="1" y="12"/>
                    <a:pt x="8" y="4"/>
                  </a:cubicBezTo>
                  <a:cubicBezTo>
                    <a:pt x="11" y="2"/>
                    <a:pt x="14" y="0"/>
                    <a:pt x="18" y="0"/>
                  </a:cubicBezTo>
                  <a:cubicBezTo>
                    <a:pt x="27" y="0"/>
                    <a:pt x="32" y="6"/>
                    <a:pt x="35" y="12"/>
                  </a:cubicBezTo>
                  <a:cubicBezTo>
                    <a:pt x="39" y="18"/>
                    <a:pt x="40" y="24"/>
                    <a:pt x="40" y="24"/>
                  </a:cubicBezTo>
                  <a:cubicBezTo>
                    <a:pt x="40" y="25"/>
                    <a:pt x="39" y="26"/>
                    <a:pt x="39" y="26"/>
                  </a:cubicBezTo>
                  <a:cubicBezTo>
                    <a:pt x="38" y="26"/>
                    <a:pt x="37" y="25"/>
                    <a:pt x="36" y="24"/>
                  </a:cubicBezTo>
                  <a:cubicBezTo>
                    <a:pt x="36" y="24"/>
                    <a:pt x="36" y="23"/>
                    <a:pt x="35" y="21"/>
                  </a:cubicBezTo>
                  <a:cubicBezTo>
                    <a:pt x="35" y="19"/>
                    <a:pt x="34" y="16"/>
                    <a:pt x="32" y="14"/>
                  </a:cubicBezTo>
                  <a:cubicBezTo>
                    <a:pt x="29" y="8"/>
                    <a:pt x="25" y="4"/>
                    <a:pt x="18" y="4"/>
                  </a:cubicBezTo>
                  <a:cubicBezTo>
                    <a:pt x="13" y="4"/>
                    <a:pt x="10" y="6"/>
                    <a:pt x="8" y="10"/>
                  </a:cubicBezTo>
                  <a:cubicBezTo>
                    <a:pt x="6" y="14"/>
                    <a:pt x="4" y="19"/>
                    <a:pt x="4" y="23"/>
                  </a:cubicBezTo>
                  <a:cubicBezTo>
                    <a:pt x="4" y="25"/>
                    <a:pt x="3" y="26"/>
                    <a:pt x="3" y="26"/>
                  </a:cubicBezTo>
                  <a:cubicBezTo>
                    <a:pt x="3" y="26"/>
                    <a:pt x="3" y="26"/>
                    <a:pt x="3" y="26"/>
                  </a:cubicBezTo>
                  <a:cubicBezTo>
                    <a:pt x="3" y="27"/>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4" name="Rectangle 2071"/>
            <p:cNvSpPr>
              <a:spLocks noChangeArrowheads="1"/>
            </p:cNvSpPr>
            <p:nvPr/>
          </p:nvSpPr>
          <p:spPr bwMode="auto">
            <a:xfrm>
              <a:off x="1227138" y="3392488"/>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45" name="Rectangle 2072"/>
            <p:cNvSpPr>
              <a:spLocks noChangeArrowheads="1"/>
            </p:cNvSpPr>
            <p:nvPr/>
          </p:nvSpPr>
          <p:spPr bwMode="auto">
            <a:xfrm>
              <a:off x="1227138" y="3392488"/>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46" name="Freeform 2073"/>
            <p:cNvSpPr>
              <a:spLocks noEditPoints="1"/>
            </p:cNvSpPr>
            <p:nvPr/>
          </p:nvSpPr>
          <p:spPr bwMode="auto">
            <a:xfrm>
              <a:off x="1258888" y="337820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7" name="Freeform 2074"/>
            <p:cNvSpPr>
              <a:spLocks noEditPoints="1"/>
            </p:cNvSpPr>
            <p:nvPr/>
          </p:nvSpPr>
          <p:spPr bwMode="auto">
            <a:xfrm>
              <a:off x="1258888" y="337820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8" name="Rectangle 2075"/>
            <p:cNvSpPr>
              <a:spLocks noChangeArrowheads="1"/>
            </p:cNvSpPr>
            <p:nvPr/>
          </p:nvSpPr>
          <p:spPr bwMode="auto">
            <a:xfrm>
              <a:off x="1389063" y="3392488"/>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49" name="Rectangle 2076"/>
            <p:cNvSpPr>
              <a:spLocks noChangeArrowheads="1"/>
            </p:cNvSpPr>
            <p:nvPr/>
          </p:nvSpPr>
          <p:spPr bwMode="auto">
            <a:xfrm>
              <a:off x="1389063" y="3392488"/>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50" name="Freeform 2077"/>
            <p:cNvSpPr>
              <a:spLocks noEditPoints="1"/>
            </p:cNvSpPr>
            <p:nvPr/>
          </p:nvSpPr>
          <p:spPr bwMode="auto">
            <a:xfrm>
              <a:off x="1347788" y="337820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1" name="Freeform 2078"/>
            <p:cNvSpPr>
              <a:spLocks noEditPoints="1"/>
            </p:cNvSpPr>
            <p:nvPr/>
          </p:nvSpPr>
          <p:spPr bwMode="auto">
            <a:xfrm>
              <a:off x="1347788" y="337820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2" name="Freeform 2079"/>
            <p:cNvSpPr/>
            <p:nvPr/>
          </p:nvSpPr>
          <p:spPr bwMode="auto">
            <a:xfrm>
              <a:off x="1298576" y="3386138"/>
              <a:ext cx="34925" cy="12700"/>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5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1" y="5"/>
                    <a:pt x="32" y="5"/>
                    <a:pt x="33" y="5"/>
                  </a:cubicBezTo>
                  <a:cubicBezTo>
                    <a:pt x="41" y="5"/>
                    <a:pt x="49" y="9"/>
                    <a:pt x="55" y="14"/>
                  </a:cubicBezTo>
                  <a:cubicBezTo>
                    <a:pt x="59" y="16"/>
                    <a:pt x="61"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3" name="Freeform 2080"/>
            <p:cNvSpPr>
              <a:spLocks noEditPoints="1"/>
            </p:cNvSpPr>
            <p:nvPr/>
          </p:nvSpPr>
          <p:spPr bwMode="auto">
            <a:xfrm>
              <a:off x="1333501" y="3378201"/>
              <a:ext cx="55563" cy="38100"/>
            </a:xfrm>
            <a:custGeom>
              <a:avLst/>
              <a:gdLst>
                <a:gd name="T0" fmla="*/ 57 w 102"/>
                <a:gd name="T1" fmla="*/ 33 h 69"/>
                <a:gd name="T2" fmla="*/ 38 w 102"/>
                <a:gd name="T3" fmla="*/ 69 h 69"/>
                <a:gd name="T4" fmla="*/ 44 w 102"/>
                <a:gd name="T5" fmla="*/ 69 h 69"/>
                <a:gd name="T6" fmla="*/ 60 w 102"/>
                <a:gd name="T7" fmla="*/ 39 h 69"/>
                <a:gd name="T8" fmla="*/ 57 w 102"/>
                <a:gd name="T9" fmla="*/ 34 h 69"/>
                <a:gd name="T10" fmla="*/ 57 w 102"/>
                <a:gd name="T11" fmla="*/ 33 h 69"/>
                <a:gd name="T12" fmla="*/ 86 w 102"/>
                <a:gd name="T13" fmla="*/ 0 h 69"/>
                <a:gd name="T14" fmla="*/ 16 w 102"/>
                <a:gd name="T15" fmla="*/ 0 h 69"/>
                <a:gd name="T16" fmla="*/ 0 w 102"/>
                <a:gd name="T17" fmla="*/ 16 h 69"/>
                <a:gd name="T18" fmla="*/ 0 w 102"/>
                <a:gd name="T19" fmla="*/ 53 h 69"/>
                <a:gd name="T20" fmla="*/ 16 w 102"/>
                <a:gd name="T21" fmla="*/ 69 h 69"/>
                <a:gd name="T22" fmla="*/ 27 w 102"/>
                <a:gd name="T23" fmla="*/ 69 h 69"/>
                <a:gd name="T24" fmla="*/ 49 w 102"/>
                <a:gd name="T25" fmla="*/ 25 h 69"/>
                <a:gd name="T26" fmla="*/ 43 w 102"/>
                <a:gd name="T27" fmla="*/ 24 h 69"/>
                <a:gd name="T28" fmla="*/ 43 w 102"/>
                <a:gd name="T29" fmla="*/ 24 h 69"/>
                <a:gd name="T30" fmla="*/ 33 w 102"/>
                <a:gd name="T31" fmla="*/ 30 h 69"/>
                <a:gd name="T32" fmla="*/ 29 w 102"/>
                <a:gd name="T33" fmla="*/ 43 h 69"/>
                <a:gd name="T34" fmla="*/ 28 w 102"/>
                <a:gd name="T35" fmla="*/ 46 h 69"/>
                <a:gd name="T36" fmla="*/ 28 w 102"/>
                <a:gd name="T37" fmla="*/ 46 h 69"/>
                <a:gd name="T38" fmla="*/ 28 w 102"/>
                <a:gd name="T39" fmla="*/ 46 h 69"/>
                <a:gd name="T40" fmla="*/ 27 w 102"/>
                <a:gd name="T41" fmla="*/ 48 h 69"/>
                <a:gd name="T42" fmla="*/ 27 w 102"/>
                <a:gd name="T43" fmla="*/ 48 h 69"/>
                <a:gd name="T44" fmla="*/ 25 w 102"/>
                <a:gd name="T45" fmla="*/ 46 h 69"/>
                <a:gd name="T46" fmla="*/ 33 w 102"/>
                <a:gd name="T47" fmla="*/ 24 h 69"/>
                <a:gd name="T48" fmla="*/ 43 w 102"/>
                <a:gd name="T49" fmla="*/ 20 h 69"/>
                <a:gd name="T50" fmla="*/ 43 w 102"/>
                <a:gd name="T51" fmla="*/ 20 h 69"/>
                <a:gd name="T52" fmla="*/ 51 w 102"/>
                <a:gd name="T53" fmla="*/ 22 h 69"/>
                <a:gd name="T54" fmla="*/ 62 w 102"/>
                <a:gd name="T55" fmla="*/ 0 h 69"/>
                <a:gd name="T56" fmla="*/ 74 w 102"/>
                <a:gd name="T57" fmla="*/ 0 h 69"/>
                <a:gd name="T58" fmla="*/ 59 w 102"/>
                <a:gd name="T59" fmla="*/ 29 h 69"/>
                <a:gd name="T60" fmla="*/ 60 w 102"/>
                <a:gd name="T61" fmla="*/ 32 h 69"/>
                <a:gd name="T62" fmla="*/ 62 w 102"/>
                <a:gd name="T63" fmla="*/ 35 h 69"/>
                <a:gd name="T64" fmla="*/ 80 w 102"/>
                <a:gd name="T65" fmla="*/ 0 h 69"/>
                <a:gd name="T66" fmla="*/ 86 w 102"/>
                <a:gd name="T67" fmla="*/ 0 h 69"/>
                <a:gd name="T68" fmla="*/ 64 w 102"/>
                <a:gd name="T69" fmla="*/ 41 h 69"/>
                <a:gd name="T70" fmla="*/ 65 w 102"/>
                <a:gd name="T71" fmla="*/ 44 h 69"/>
                <a:gd name="T72" fmla="*/ 64 w 102"/>
                <a:gd name="T73" fmla="*/ 46 h 69"/>
                <a:gd name="T74" fmla="*/ 63 w 102"/>
                <a:gd name="T75" fmla="*/ 46 h 69"/>
                <a:gd name="T76" fmla="*/ 62 w 102"/>
                <a:gd name="T77" fmla="*/ 45 h 69"/>
                <a:gd name="T78" fmla="*/ 50 w 102"/>
                <a:gd name="T79" fmla="*/ 69 h 69"/>
                <a:gd name="T80" fmla="*/ 86 w 102"/>
                <a:gd name="T81" fmla="*/ 69 h 69"/>
                <a:gd name="T82" fmla="*/ 102 w 102"/>
                <a:gd name="T83" fmla="*/ 53 h 69"/>
                <a:gd name="T84" fmla="*/ 102 w 102"/>
                <a:gd name="T85" fmla="*/ 37 h 69"/>
                <a:gd name="T86" fmla="*/ 102 w 102"/>
                <a:gd name="T87" fmla="*/ 37 h 69"/>
                <a:gd name="T88" fmla="*/ 102 w 102"/>
                <a:gd name="T89" fmla="*/ 27 h 69"/>
                <a:gd name="T90" fmla="*/ 102 w 102"/>
                <a:gd name="T91" fmla="*/ 27 h 69"/>
                <a:gd name="T92" fmla="*/ 102 w 102"/>
                <a:gd name="T93" fmla="*/ 16 h 69"/>
                <a:gd name="T94" fmla="*/ 86 w 102"/>
                <a:gd name="T9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69">
                  <a:moveTo>
                    <a:pt x="57" y="33"/>
                  </a:moveTo>
                  <a:cubicBezTo>
                    <a:pt x="38" y="69"/>
                    <a:pt x="38" y="69"/>
                    <a:pt x="38" y="69"/>
                  </a:cubicBezTo>
                  <a:cubicBezTo>
                    <a:pt x="44" y="69"/>
                    <a:pt x="44" y="69"/>
                    <a:pt x="44" y="69"/>
                  </a:cubicBezTo>
                  <a:cubicBezTo>
                    <a:pt x="60" y="39"/>
                    <a:pt x="60" y="39"/>
                    <a:pt x="60" y="39"/>
                  </a:cubicBezTo>
                  <a:cubicBezTo>
                    <a:pt x="59" y="37"/>
                    <a:pt x="58" y="36"/>
                    <a:pt x="57" y="34"/>
                  </a:cubicBezTo>
                  <a:cubicBezTo>
                    <a:pt x="57" y="33"/>
                    <a:pt x="57" y="33"/>
                    <a:pt x="57" y="33"/>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27" y="69"/>
                    <a:pt x="27" y="69"/>
                    <a:pt x="27" y="69"/>
                  </a:cubicBezTo>
                  <a:cubicBezTo>
                    <a:pt x="49" y="25"/>
                    <a:pt x="49" y="25"/>
                    <a:pt x="49" y="25"/>
                  </a:cubicBezTo>
                  <a:cubicBezTo>
                    <a:pt x="47" y="24"/>
                    <a:pt x="46" y="24"/>
                    <a:pt x="43" y="24"/>
                  </a:cubicBezTo>
                  <a:cubicBezTo>
                    <a:pt x="43" y="24"/>
                    <a:pt x="43" y="24"/>
                    <a:pt x="43" y="24"/>
                  </a:cubicBezTo>
                  <a:cubicBezTo>
                    <a:pt x="38" y="24"/>
                    <a:pt x="35" y="26"/>
                    <a:pt x="33" y="30"/>
                  </a:cubicBezTo>
                  <a:cubicBezTo>
                    <a:pt x="31" y="34"/>
                    <a:pt x="29" y="39"/>
                    <a:pt x="29" y="43"/>
                  </a:cubicBezTo>
                  <a:cubicBezTo>
                    <a:pt x="29" y="45"/>
                    <a:pt x="28" y="46"/>
                    <a:pt x="28" y="46"/>
                  </a:cubicBezTo>
                  <a:cubicBezTo>
                    <a:pt x="28" y="46"/>
                    <a:pt x="28" y="46"/>
                    <a:pt x="28" y="46"/>
                  </a:cubicBezTo>
                  <a:cubicBezTo>
                    <a:pt x="28" y="46"/>
                    <a:pt x="28" y="46"/>
                    <a:pt x="28" y="46"/>
                  </a:cubicBezTo>
                  <a:cubicBezTo>
                    <a:pt x="28" y="47"/>
                    <a:pt x="28" y="48"/>
                    <a:pt x="27" y="48"/>
                  </a:cubicBezTo>
                  <a:cubicBezTo>
                    <a:pt x="27" y="48"/>
                    <a:pt x="27" y="48"/>
                    <a:pt x="27" y="48"/>
                  </a:cubicBezTo>
                  <a:cubicBezTo>
                    <a:pt x="26" y="48"/>
                    <a:pt x="25" y="47"/>
                    <a:pt x="25" y="46"/>
                  </a:cubicBezTo>
                  <a:cubicBezTo>
                    <a:pt x="25" y="46"/>
                    <a:pt x="26" y="32"/>
                    <a:pt x="33" y="24"/>
                  </a:cubicBezTo>
                  <a:cubicBezTo>
                    <a:pt x="36" y="22"/>
                    <a:pt x="39" y="20"/>
                    <a:pt x="43" y="20"/>
                  </a:cubicBezTo>
                  <a:cubicBezTo>
                    <a:pt x="43" y="20"/>
                    <a:pt x="43" y="20"/>
                    <a:pt x="43" y="20"/>
                  </a:cubicBezTo>
                  <a:cubicBezTo>
                    <a:pt x="46" y="20"/>
                    <a:pt x="49" y="21"/>
                    <a:pt x="51" y="22"/>
                  </a:cubicBezTo>
                  <a:cubicBezTo>
                    <a:pt x="62" y="0"/>
                    <a:pt x="62" y="0"/>
                    <a:pt x="62" y="0"/>
                  </a:cubicBezTo>
                  <a:cubicBezTo>
                    <a:pt x="74" y="0"/>
                    <a:pt x="74" y="0"/>
                    <a:pt x="74" y="0"/>
                  </a:cubicBezTo>
                  <a:cubicBezTo>
                    <a:pt x="59" y="29"/>
                    <a:pt x="59" y="29"/>
                    <a:pt x="59" y="29"/>
                  </a:cubicBezTo>
                  <a:cubicBezTo>
                    <a:pt x="59" y="30"/>
                    <a:pt x="60" y="31"/>
                    <a:pt x="60" y="32"/>
                  </a:cubicBezTo>
                  <a:cubicBezTo>
                    <a:pt x="61" y="33"/>
                    <a:pt x="61" y="34"/>
                    <a:pt x="62" y="35"/>
                  </a:cubicBezTo>
                  <a:cubicBezTo>
                    <a:pt x="80" y="0"/>
                    <a:pt x="80" y="0"/>
                    <a:pt x="80" y="0"/>
                  </a:cubicBezTo>
                  <a:cubicBezTo>
                    <a:pt x="86" y="0"/>
                    <a:pt x="86" y="0"/>
                    <a:pt x="86" y="0"/>
                  </a:cubicBezTo>
                  <a:cubicBezTo>
                    <a:pt x="64" y="41"/>
                    <a:pt x="64" y="41"/>
                    <a:pt x="64" y="41"/>
                  </a:cubicBezTo>
                  <a:cubicBezTo>
                    <a:pt x="65" y="43"/>
                    <a:pt x="65" y="44"/>
                    <a:pt x="65" y="44"/>
                  </a:cubicBezTo>
                  <a:cubicBezTo>
                    <a:pt x="65" y="45"/>
                    <a:pt x="64" y="46"/>
                    <a:pt x="64" y="46"/>
                  </a:cubicBezTo>
                  <a:cubicBezTo>
                    <a:pt x="63" y="46"/>
                    <a:pt x="63" y="46"/>
                    <a:pt x="63" y="46"/>
                  </a:cubicBezTo>
                  <a:cubicBezTo>
                    <a:pt x="63" y="46"/>
                    <a:pt x="62" y="46"/>
                    <a:pt x="62" y="45"/>
                  </a:cubicBezTo>
                  <a:cubicBezTo>
                    <a:pt x="50" y="69"/>
                    <a:pt x="50" y="69"/>
                    <a:pt x="50" y="69"/>
                  </a:cubicBezTo>
                  <a:cubicBezTo>
                    <a:pt x="86" y="69"/>
                    <a:pt x="86" y="69"/>
                    <a:pt x="86" y="69"/>
                  </a:cubicBezTo>
                  <a:cubicBezTo>
                    <a:pt x="95" y="69"/>
                    <a:pt x="102" y="61"/>
                    <a:pt x="102" y="53"/>
                  </a:cubicBezTo>
                  <a:cubicBezTo>
                    <a:pt x="102" y="37"/>
                    <a:pt x="102" y="37"/>
                    <a:pt x="102" y="37"/>
                  </a:cubicBezTo>
                  <a:cubicBezTo>
                    <a:pt x="102" y="37"/>
                    <a:pt x="102" y="37"/>
                    <a:pt x="102" y="37"/>
                  </a:cubicBezTo>
                  <a:cubicBezTo>
                    <a:pt x="102" y="27"/>
                    <a:pt x="102" y="27"/>
                    <a:pt x="102" y="27"/>
                  </a:cubicBezTo>
                  <a:cubicBezTo>
                    <a:pt x="102" y="27"/>
                    <a:pt x="102" y="27"/>
                    <a:pt x="102" y="27"/>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4" name="Freeform 2081"/>
            <p:cNvSpPr>
              <a:spLocks noEditPoints="1"/>
            </p:cNvSpPr>
            <p:nvPr/>
          </p:nvSpPr>
          <p:spPr bwMode="auto">
            <a:xfrm>
              <a:off x="1347788" y="3389313"/>
              <a:ext cx="20638" cy="15875"/>
            </a:xfrm>
            <a:custGeom>
              <a:avLst/>
              <a:gdLst>
                <a:gd name="T0" fmla="*/ 39 w 40"/>
                <a:gd name="T1" fmla="*/ 21 h 28"/>
                <a:gd name="T2" fmla="*/ 37 w 40"/>
                <a:gd name="T3" fmla="*/ 25 h 28"/>
                <a:gd name="T4" fmla="*/ 38 w 40"/>
                <a:gd name="T5" fmla="*/ 26 h 28"/>
                <a:gd name="T6" fmla="*/ 39 w 40"/>
                <a:gd name="T7" fmla="*/ 26 h 28"/>
                <a:gd name="T8" fmla="*/ 40 w 40"/>
                <a:gd name="T9" fmla="*/ 24 h 28"/>
                <a:gd name="T10" fmla="*/ 39 w 40"/>
                <a:gd name="T11" fmla="*/ 21 h 28"/>
                <a:gd name="T12" fmla="*/ 34 w 40"/>
                <a:gd name="T13" fmla="*/ 9 h 28"/>
                <a:gd name="T14" fmla="*/ 32 w 40"/>
                <a:gd name="T15" fmla="*/ 13 h 28"/>
                <a:gd name="T16" fmla="*/ 32 w 40"/>
                <a:gd name="T17" fmla="*/ 14 h 28"/>
                <a:gd name="T18" fmla="*/ 35 w 40"/>
                <a:gd name="T19" fmla="*/ 19 h 28"/>
                <a:gd name="T20" fmla="*/ 37 w 40"/>
                <a:gd name="T21" fmla="*/ 15 h 28"/>
                <a:gd name="T22" fmla="*/ 35 w 40"/>
                <a:gd name="T23" fmla="*/ 12 h 28"/>
                <a:gd name="T24" fmla="*/ 34 w 40"/>
                <a:gd name="T25" fmla="*/ 9 h 28"/>
                <a:gd name="T26" fmla="*/ 18 w 40"/>
                <a:gd name="T27" fmla="*/ 0 h 28"/>
                <a:gd name="T28" fmla="*/ 8 w 40"/>
                <a:gd name="T29" fmla="*/ 4 h 28"/>
                <a:gd name="T30" fmla="*/ 0 w 40"/>
                <a:gd name="T31" fmla="*/ 26 h 28"/>
                <a:gd name="T32" fmla="*/ 2 w 40"/>
                <a:gd name="T33" fmla="*/ 28 h 28"/>
                <a:gd name="T34" fmla="*/ 2 w 40"/>
                <a:gd name="T35" fmla="*/ 28 h 28"/>
                <a:gd name="T36" fmla="*/ 3 w 40"/>
                <a:gd name="T37" fmla="*/ 26 h 28"/>
                <a:gd name="T38" fmla="*/ 3 w 40"/>
                <a:gd name="T39" fmla="*/ 26 h 28"/>
                <a:gd name="T40" fmla="*/ 4 w 40"/>
                <a:gd name="T41" fmla="*/ 23 h 28"/>
                <a:gd name="T42" fmla="*/ 8 w 40"/>
                <a:gd name="T43" fmla="*/ 10 h 28"/>
                <a:gd name="T44" fmla="*/ 18 w 40"/>
                <a:gd name="T45" fmla="*/ 4 h 28"/>
                <a:gd name="T46" fmla="*/ 18 w 40"/>
                <a:gd name="T47" fmla="*/ 4 h 28"/>
                <a:gd name="T48" fmla="*/ 24 w 40"/>
                <a:gd name="T49" fmla="*/ 5 h 28"/>
                <a:gd name="T50" fmla="*/ 26 w 40"/>
                <a:gd name="T51" fmla="*/ 2 h 28"/>
                <a:gd name="T52" fmla="*/ 18 w 40"/>
                <a:gd name="T53" fmla="*/ 0 h 28"/>
                <a:gd name="T54" fmla="*/ 18 w 40"/>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8">
                  <a:moveTo>
                    <a:pt x="39" y="21"/>
                  </a:moveTo>
                  <a:cubicBezTo>
                    <a:pt x="37" y="25"/>
                    <a:pt x="37" y="25"/>
                    <a:pt x="37" y="25"/>
                  </a:cubicBezTo>
                  <a:cubicBezTo>
                    <a:pt x="37" y="26"/>
                    <a:pt x="38" y="26"/>
                    <a:pt x="38" y="26"/>
                  </a:cubicBezTo>
                  <a:cubicBezTo>
                    <a:pt x="38" y="26"/>
                    <a:pt x="38" y="26"/>
                    <a:pt x="39" y="26"/>
                  </a:cubicBezTo>
                  <a:cubicBezTo>
                    <a:pt x="39" y="26"/>
                    <a:pt x="40" y="25"/>
                    <a:pt x="40" y="24"/>
                  </a:cubicBezTo>
                  <a:cubicBezTo>
                    <a:pt x="40" y="24"/>
                    <a:pt x="40" y="23"/>
                    <a:pt x="39" y="21"/>
                  </a:cubicBezTo>
                  <a:moveTo>
                    <a:pt x="34" y="9"/>
                  </a:moveTo>
                  <a:cubicBezTo>
                    <a:pt x="32" y="13"/>
                    <a:pt x="32" y="13"/>
                    <a:pt x="32" y="13"/>
                  </a:cubicBezTo>
                  <a:cubicBezTo>
                    <a:pt x="32" y="13"/>
                    <a:pt x="32" y="13"/>
                    <a:pt x="32" y="14"/>
                  </a:cubicBezTo>
                  <a:cubicBezTo>
                    <a:pt x="33" y="16"/>
                    <a:pt x="34" y="17"/>
                    <a:pt x="35" y="19"/>
                  </a:cubicBezTo>
                  <a:cubicBezTo>
                    <a:pt x="37" y="15"/>
                    <a:pt x="37" y="15"/>
                    <a:pt x="37" y="15"/>
                  </a:cubicBezTo>
                  <a:cubicBezTo>
                    <a:pt x="36" y="14"/>
                    <a:pt x="36" y="13"/>
                    <a:pt x="35" y="12"/>
                  </a:cubicBezTo>
                  <a:cubicBezTo>
                    <a:pt x="35" y="11"/>
                    <a:pt x="34" y="10"/>
                    <a:pt x="34" y="9"/>
                  </a:cubicBezTo>
                  <a:moveTo>
                    <a:pt x="18" y="0"/>
                  </a:moveTo>
                  <a:cubicBezTo>
                    <a:pt x="14" y="0"/>
                    <a:pt x="11" y="2"/>
                    <a:pt x="8" y="4"/>
                  </a:cubicBezTo>
                  <a:cubicBezTo>
                    <a:pt x="1" y="12"/>
                    <a:pt x="0" y="26"/>
                    <a:pt x="0" y="26"/>
                  </a:cubicBezTo>
                  <a:cubicBezTo>
                    <a:pt x="0" y="27"/>
                    <a:pt x="1" y="28"/>
                    <a:pt x="2" y="28"/>
                  </a:cubicBezTo>
                  <a:cubicBezTo>
                    <a:pt x="2" y="28"/>
                    <a:pt x="2" y="28"/>
                    <a:pt x="2" y="28"/>
                  </a:cubicBezTo>
                  <a:cubicBezTo>
                    <a:pt x="3" y="28"/>
                    <a:pt x="3" y="27"/>
                    <a:pt x="3" y="26"/>
                  </a:cubicBezTo>
                  <a:cubicBezTo>
                    <a:pt x="3" y="26"/>
                    <a:pt x="3" y="26"/>
                    <a:pt x="3" y="26"/>
                  </a:cubicBezTo>
                  <a:cubicBezTo>
                    <a:pt x="3" y="26"/>
                    <a:pt x="4" y="25"/>
                    <a:pt x="4" y="23"/>
                  </a:cubicBezTo>
                  <a:cubicBezTo>
                    <a:pt x="4" y="19"/>
                    <a:pt x="6" y="14"/>
                    <a:pt x="8" y="10"/>
                  </a:cubicBezTo>
                  <a:cubicBezTo>
                    <a:pt x="10" y="6"/>
                    <a:pt x="13" y="4"/>
                    <a:pt x="18" y="4"/>
                  </a:cubicBezTo>
                  <a:cubicBezTo>
                    <a:pt x="18" y="4"/>
                    <a:pt x="18" y="4"/>
                    <a:pt x="18" y="4"/>
                  </a:cubicBezTo>
                  <a:cubicBezTo>
                    <a:pt x="21" y="4"/>
                    <a:pt x="22" y="4"/>
                    <a:pt x="24" y="5"/>
                  </a:cubicBezTo>
                  <a:cubicBezTo>
                    <a:pt x="26" y="2"/>
                    <a:pt x="26" y="2"/>
                    <a:pt x="26" y="2"/>
                  </a:cubicBezTo>
                  <a:cubicBezTo>
                    <a:pt x="24" y="1"/>
                    <a:pt x="21"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5" name="Rectangle 2082"/>
            <p:cNvSpPr>
              <a:spLocks noChangeArrowheads="1"/>
            </p:cNvSpPr>
            <p:nvPr/>
          </p:nvSpPr>
          <p:spPr bwMode="auto">
            <a:xfrm>
              <a:off x="1389063" y="3392488"/>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56" name="Rectangle 2083"/>
            <p:cNvSpPr>
              <a:spLocks noChangeArrowheads="1"/>
            </p:cNvSpPr>
            <p:nvPr/>
          </p:nvSpPr>
          <p:spPr bwMode="auto">
            <a:xfrm>
              <a:off x="1389063" y="3392488"/>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57" name="Freeform 2084"/>
            <p:cNvSpPr>
              <a:spLocks noEditPoints="1"/>
            </p:cNvSpPr>
            <p:nvPr/>
          </p:nvSpPr>
          <p:spPr bwMode="auto">
            <a:xfrm>
              <a:off x="1347788" y="3378201"/>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1 w 20"/>
                <a:gd name="T13" fmla="*/ 11 h 24"/>
                <a:gd name="T14" fmla="*/ 11 w 20"/>
                <a:gd name="T15" fmla="*/ 10 h 24"/>
                <a:gd name="T16" fmla="*/ 16 w 20"/>
                <a:gd name="T17" fmla="*/ 0 h 24"/>
                <a:gd name="T18" fmla="*/ 20 w 20"/>
                <a:gd name="T19" fmla="*/ 0 h 24"/>
                <a:gd name="T20" fmla="*/ 18 w 20"/>
                <a:gd name="T21" fmla="*/ 0 h 24"/>
                <a:gd name="T22" fmla="*/ 12 w 20"/>
                <a:gd name="T23" fmla="*/ 12 h 24"/>
                <a:gd name="T24" fmla="*/ 12 w 20"/>
                <a:gd name="T25" fmla="*/ 14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1" y="11"/>
                  </a:lnTo>
                  <a:lnTo>
                    <a:pt x="11" y="10"/>
                  </a:lnTo>
                  <a:lnTo>
                    <a:pt x="16" y="0"/>
                  </a:lnTo>
                  <a:close/>
                  <a:moveTo>
                    <a:pt x="20" y="0"/>
                  </a:moveTo>
                  <a:lnTo>
                    <a:pt x="18" y="0"/>
                  </a:lnTo>
                  <a:lnTo>
                    <a:pt x="12" y="12"/>
                  </a:lnTo>
                  <a:lnTo>
                    <a:pt x="12" y="14"/>
                  </a:lnTo>
                  <a:lnTo>
                    <a:pt x="6" y="24"/>
                  </a:lnTo>
                  <a:lnTo>
                    <a:pt x="8" y="24"/>
                  </a:lnTo>
                  <a:lnTo>
                    <a:pt x="12" y="16"/>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8" name="Freeform 2085"/>
            <p:cNvSpPr>
              <a:spLocks noEditPoints="1"/>
            </p:cNvSpPr>
            <p:nvPr/>
          </p:nvSpPr>
          <p:spPr bwMode="auto">
            <a:xfrm>
              <a:off x="1347788" y="3378201"/>
              <a:ext cx="31750" cy="38100"/>
            </a:xfrm>
            <a:custGeom>
              <a:avLst/>
              <a:gdLst>
                <a:gd name="T0" fmla="*/ 16 w 20"/>
                <a:gd name="T1" fmla="*/ 0 h 24"/>
                <a:gd name="T2" fmla="*/ 12 w 20"/>
                <a:gd name="T3" fmla="*/ 0 h 24"/>
                <a:gd name="T4" fmla="*/ 8 w 20"/>
                <a:gd name="T5" fmla="*/ 8 h 24"/>
                <a:gd name="T6" fmla="*/ 8 w 20"/>
                <a:gd name="T7" fmla="*/ 9 h 24"/>
                <a:gd name="T8" fmla="*/ 0 w 20"/>
                <a:gd name="T9" fmla="*/ 24 h 24"/>
                <a:gd name="T10" fmla="*/ 4 w 20"/>
                <a:gd name="T11" fmla="*/ 24 h 24"/>
                <a:gd name="T12" fmla="*/ 11 w 20"/>
                <a:gd name="T13" fmla="*/ 11 h 24"/>
                <a:gd name="T14" fmla="*/ 11 w 20"/>
                <a:gd name="T15" fmla="*/ 10 h 24"/>
                <a:gd name="T16" fmla="*/ 16 w 20"/>
                <a:gd name="T17" fmla="*/ 0 h 24"/>
                <a:gd name="T18" fmla="*/ 20 w 20"/>
                <a:gd name="T19" fmla="*/ 0 h 24"/>
                <a:gd name="T20" fmla="*/ 18 w 20"/>
                <a:gd name="T21" fmla="*/ 0 h 24"/>
                <a:gd name="T22" fmla="*/ 12 w 20"/>
                <a:gd name="T23" fmla="*/ 12 h 24"/>
                <a:gd name="T24" fmla="*/ 12 w 20"/>
                <a:gd name="T25" fmla="*/ 14 h 24"/>
                <a:gd name="T26" fmla="*/ 6 w 20"/>
                <a:gd name="T27" fmla="*/ 24 h 24"/>
                <a:gd name="T28" fmla="*/ 8 w 20"/>
                <a:gd name="T29" fmla="*/ 24 h 24"/>
                <a:gd name="T30" fmla="*/ 12 w 20"/>
                <a:gd name="T31" fmla="*/ 16 h 24"/>
                <a:gd name="T32" fmla="*/ 13 w 20"/>
                <a:gd name="T33" fmla="*/ 1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8"/>
                  </a:lnTo>
                  <a:lnTo>
                    <a:pt x="8" y="9"/>
                  </a:lnTo>
                  <a:lnTo>
                    <a:pt x="0" y="24"/>
                  </a:lnTo>
                  <a:lnTo>
                    <a:pt x="4" y="24"/>
                  </a:lnTo>
                  <a:lnTo>
                    <a:pt x="11" y="11"/>
                  </a:lnTo>
                  <a:lnTo>
                    <a:pt x="11" y="10"/>
                  </a:lnTo>
                  <a:lnTo>
                    <a:pt x="16" y="0"/>
                  </a:lnTo>
                  <a:moveTo>
                    <a:pt x="20" y="0"/>
                  </a:moveTo>
                  <a:lnTo>
                    <a:pt x="18" y="0"/>
                  </a:lnTo>
                  <a:lnTo>
                    <a:pt x="12" y="12"/>
                  </a:lnTo>
                  <a:lnTo>
                    <a:pt x="12" y="14"/>
                  </a:lnTo>
                  <a:lnTo>
                    <a:pt x="6" y="24"/>
                  </a:lnTo>
                  <a:lnTo>
                    <a:pt x="8" y="24"/>
                  </a:lnTo>
                  <a:lnTo>
                    <a:pt x="12" y="16"/>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9" name="Freeform 2086"/>
            <p:cNvSpPr/>
            <p:nvPr/>
          </p:nvSpPr>
          <p:spPr bwMode="auto">
            <a:xfrm>
              <a:off x="1333501" y="3378201"/>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8 h 71"/>
                <a:gd name="T18" fmla="*/ 88 w 105"/>
                <a:gd name="T19" fmla="*/ 68 h 71"/>
                <a:gd name="T20" fmla="*/ 103 w 105"/>
                <a:gd name="T21" fmla="*/ 54 h 71"/>
                <a:gd name="T22" fmla="*/ 103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3"/>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2"/>
                    <a:pt x="10" y="68"/>
                    <a:pt x="18" y="68"/>
                  </a:cubicBezTo>
                  <a:cubicBezTo>
                    <a:pt x="88" y="68"/>
                    <a:pt x="88" y="68"/>
                    <a:pt x="88" y="68"/>
                  </a:cubicBezTo>
                  <a:cubicBezTo>
                    <a:pt x="96" y="68"/>
                    <a:pt x="103" y="62"/>
                    <a:pt x="103" y="54"/>
                  </a:cubicBezTo>
                  <a:cubicBezTo>
                    <a:pt x="103" y="17"/>
                    <a:pt x="103" y="17"/>
                    <a:pt x="103" y="17"/>
                  </a:cubicBezTo>
                  <a:cubicBezTo>
                    <a:pt x="103"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5" y="7"/>
                    <a:pt x="105" y="17"/>
                  </a:cubicBezTo>
                  <a:cubicBezTo>
                    <a:pt x="105" y="54"/>
                    <a:pt x="105" y="54"/>
                    <a:pt x="105" y="54"/>
                  </a:cubicBezTo>
                  <a:cubicBezTo>
                    <a:pt x="105" y="63"/>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0" name="Freeform 2087"/>
            <p:cNvSpPr>
              <a:spLocks noEditPoints="1"/>
            </p:cNvSpPr>
            <p:nvPr/>
          </p:nvSpPr>
          <p:spPr bwMode="auto">
            <a:xfrm>
              <a:off x="1244601" y="3378201"/>
              <a:ext cx="53975" cy="38100"/>
            </a:xfrm>
            <a:custGeom>
              <a:avLst/>
              <a:gdLst>
                <a:gd name="T0" fmla="*/ 55 w 102"/>
                <a:gd name="T1" fmla="*/ 36 h 69"/>
                <a:gd name="T2" fmla="*/ 38 w 102"/>
                <a:gd name="T3" fmla="*/ 69 h 69"/>
                <a:gd name="T4" fmla="*/ 45 w 102"/>
                <a:gd name="T5" fmla="*/ 69 h 69"/>
                <a:gd name="T6" fmla="*/ 58 w 102"/>
                <a:gd name="T7" fmla="*/ 43 h 69"/>
                <a:gd name="T8" fmla="*/ 57 w 102"/>
                <a:gd name="T9" fmla="*/ 41 h 69"/>
                <a:gd name="T10" fmla="*/ 55 w 102"/>
                <a:gd name="T11" fmla="*/ 36 h 69"/>
                <a:gd name="T12" fmla="*/ 86 w 102"/>
                <a:gd name="T13" fmla="*/ 0 h 69"/>
                <a:gd name="T14" fmla="*/ 16 w 102"/>
                <a:gd name="T15" fmla="*/ 0 h 69"/>
                <a:gd name="T16" fmla="*/ 0 w 102"/>
                <a:gd name="T17" fmla="*/ 16 h 69"/>
                <a:gd name="T18" fmla="*/ 0 w 102"/>
                <a:gd name="T19" fmla="*/ 53 h 69"/>
                <a:gd name="T20" fmla="*/ 16 w 102"/>
                <a:gd name="T21" fmla="*/ 69 h 69"/>
                <a:gd name="T22" fmla="*/ 27 w 102"/>
                <a:gd name="T23" fmla="*/ 69 h 69"/>
                <a:gd name="T24" fmla="*/ 48 w 102"/>
                <a:gd name="T25" fmla="*/ 27 h 69"/>
                <a:gd name="T26" fmla="*/ 40 w 102"/>
                <a:gd name="T27" fmla="*/ 24 h 69"/>
                <a:gd name="T28" fmla="*/ 40 w 102"/>
                <a:gd name="T29" fmla="*/ 24 h 69"/>
                <a:gd name="T30" fmla="*/ 30 w 102"/>
                <a:gd name="T31" fmla="*/ 30 h 69"/>
                <a:gd name="T32" fmla="*/ 25 w 102"/>
                <a:gd name="T33" fmla="*/ 43 h 69"/>
                <a:gd name="T34" fmla="*/ 25 w 102"/>
                <a:gd name="T35" fmla="*/ 46 h 69"/>
                <a:gd name="T36" fmla="*/ 25 w 102"/>
                <a:gd name="T37" fmla="*/ 46 h 69"/>
                <a:gd name="T38" fmla="*/ 25 w 102"/>
                <a:gd name="T39" fmla="*/ 46 h 69"/>
                <a:gd name="T40" fmla="*/ 23 w 102"/>
                <a:gd name="T41" fmla="*/ 48 h 69"/>
                <a:gd name="T42" fmla="*/ 23 w 102"/>
                <a:gd name="T43" fmla="*/ 48 h 69"/>
                <a:gd name="T44" fmla="*/ 21 w 102"/>
                <a:gd name="T45" fmla="*/ 46 h 69"/>
                <a:gd name="T46" fmla="*/ 30 w 102"/>
                <a:gd name="T47" fmla="*/ 24 h 69"/>
                <a:gd name="T48" fmla="*/ 40 w 102"/>
                <a:gd name="T49" fmla="*/ 20 h 69"/>
                <a:gd name="T50" fmla="*/ 40 w 102"/>
                <a:gd name="T51" fmla="*/ 20 h 69"/>
                <a:gd name="T52" fmla="*/ 50 w 102"/>
                <a:gd name="T53" fmla="*/ 24 h 69"/>
                <a:gd name="T54" fmla="*/ 62 w 102"/>
                <a:gd name="T55" fmla="*/ 0 h 69"/>
                <a:gd name="T56" fmla="*/ 74 w 102"/>
                <a:gd name="T57" fmla="*/ 0 h 69"/>
                <a:gd name="T58" fmla="*/ 57 w 102"/>
                <a:gd name="T59" fmla="*/ 32 h 69"/>
                <a:gd name="T60" fmla="*/ 60 w 102"/>
                <a:gd name="T61" fmla="*/ 39 h 69"/>
                <a:gd name="T62" fmla="*/ 80 w 102"/>
                <a:gd name="T63" fmla="*/ 0 h 69"/>
                <a:gd name="T64" fmla="*/ 86 w 102"/>
                <a:gd name="T65" fmla="*/ 0 h 69"/>
                <a:gd name="T66" fmla="*/ 50 w 102"/>
                <a:gd name="T67" fmla="*/ 69 h 69"/>
                <a:gd name="T68" fmla="*/ 86 w 102"/>
                <a:gd name="T69" fmla="*/ 69 h 69"/>
                <a:gd name="T70" fmla="*/ 102 w 102"/>
                <a:gd name="T71" fmla="*/ 53 h 69"/>
                <a:gd name="T72" fmla="*/ 102 w 102"/>
                <a:gd name="T73" fmla="*/ 36 h 69"/>
                <a:gd name="T74" fmla="*/ 102 w 102"/>
                <a:gd name="T75" fmla="*/ 36 h 69"/>
                <a:gd name="T76" fmla="*/ 102 w 102"/>
                <a:gd name="T77" fmla="*/ 29 h 69"/>
                <a:gd name="T78" fmla="*/ 102 w 102"/>
                <a:gd name="T79" fmla="*/ 29 h 69"/>
                <a:gd name="T80" fmla="*/ 102 w 102"/>
                <a:gd name="T81" fmla="*/ 16 h 69"/>
                <a:gd name="T82" fmla="*/ 86 w 102"/>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69">
                  <a:moveTo>
                    <a:pt x="55" y="36"/>
                  </a:moveTo>
                  <a:cubicBezTo>
                    <a:pt x="38" y="69"/>
                    <a:pt x="38" y="69"/>
                    <a:pt x="38" y="69"/>
                  </a:cubicBezTo>
                  <a:cubicBezTo>
                    <a:pt x="45" y="69"/>
                    <a:pt x="45" y="69"/>
                    <a:pt x="45" y="69"/>
                  </a:cubicBezTo>
                  <a:cubicBezTo>
                    <a:pt x="58" y="43"/>
                    <a:pt x="58" y="43"/>
                    <a:pt x="58" y="43"/>
                  </a:cubicBezTo>
                  <a:cubicBezTo>
                    <a:pt x="58" y="43"/>
                    <a:pt x="57" y="42"/>
                    <a:pt x="57" y="41"/>
                  </a:cubicBezTo>
                  <a:cubicBezTo>
                    <a:pt x="57" y="40"/>
                    <a:pt x="56" y="38"/>
                    <a:pt x="55" y="36"/>
                  </a:cubicBezTo>
                  <a:moveTo>
                    <a:pt x="86" y="0"/>
                  </a:moveTo>
                  <a:cubicBezTo>
                    <a:pt x="16" y="0"/>
                    <a:pt x="16" y="0"/>
                    <a:pt x="16" y="0"/>
                  </a:cubicBezTo>
                  <a:cubicBezTo>
                    <a:pt x="7" y="0"/>
                    <a:pt x="0" y="7"/>
                    <a:pt x="0" y="16"/>
                  </a:cubicBezTo>
                  <a:cubicBezTo>
                    <a:pt x="0" y="53"/>
                    <a:pt x="0" y="53"/>
                    <a:pt x="0" y="53"/>
                  </a:cubicBezTo>
                  <a:cubicBezTo>
                    <a:pt x="0" y="61"/>
                    <a:pt x="7" y="69"/>
                    <a:pt x="16" y="69"/>
                  </a:cubicBezTo>
                  <a:cubicBezTo>
                    <a:pt x="27" y="69"/>
                    <a:pt x="27" y="69"/>
                    <a:pt x="27" y="69"/>
                  </a:cubicBezTo>
                  <a:cubicBezTo>
                    <a:pt x="48" y="27"/>
                    <a:pt x="48" y="27"/>
                    <a:pt x="48" y="27"/>
                  </a:cubicBezTo>
                  <a:cubicBezTo>
                    <a:pt x="46" y="25"/>
                    <a:pt x="43" y="24"/>
                    <a:pt x="40" y="24"/>
                  </a:cubicBezTo>
                  <a:cubicBezTo>
                    <a:pt x="40" y="24"/>
                    <a:pt x="40" y="24"/>
                    <a:pt x="40" y="24"/>
                  </a:cubicBezTo>
                  <a:cubicBezTo>
                    <a:pt x="35" y="24"/>
                    <a:pt x="32" y="26"/>
                    <a:pt x="30" y="30"/>
                  </a:cubicBezTo>
                  <a:cubicBezTo>
                    <a:pt x="27" y="34"/>
                    <a:pt x="26" y="39"/>
                    <a:pt x="25" y="43"/>
                  </a:cubicBezTo>
                  <a:cubicBezTo>
                    <a:pt x="25" y="45"/>
                    <a:pt x="25" y="46"/>
                    <a:pt x="25" y="46"/>
                  </a:cubicBezTo>
                  <a:cubicBezTo>
                    <a:pt x="25" y="46"/>
                    <a:pt x="25" y="46"/>
                    <a:pt x="25" y="46"/>
                  </a:cubicBezTo>
                  <a:cubicBezTo>
                    <a:pt x="25" y="46"/>
                    <a:pt x="25" y="46"/>
                    <a:pt x="25" y="46"/>
                  </a:cubicBezTo>
                  <a:cubicBezTo>
                    <a:pt x="25" y="47"/>
                    <a:pt x="24" y="48"/>
                    <a:pt x="23" y="48"/>
                  </a:cubicBezTo>
                  <a:cubicBezTo>
                    <a:pt x="23" y="48"/>
                    <a:pt x="23" y="48"/>
                    <a:pt x="23" y="48"/>
                  </a:cubicBezTo>
                  <a:cubicBezTo>
                    <a:pt x="22" y="48"/>
                    <a:pt x="21" y="47"/>
                    <a:pt x="21" y="46"/>
                  </a:cubicBezTo>
                  <a:cubicBezTo>
                    <a:pt x="21" y="46"/>
                    <a:pt x="22" y="32"/>
                    <a:pt x="30" y="24"/>
                  </a:cubicBezTo>
                  <a:cubicBezTo>
                    <a:pt x="32" y="22"/>
                    <a:pt x="36" y="20"/>
                    <a:pt x="40" y="20"/>
                  </a:cubicBezTo>
                  <a:cubicBezTo>
                    <a:pt x="40" y="20"/>
                    <a:pt x="40" y="20"/>
                    <a:pt x="40" y="20"/>
                  </a:cubicBezTo>
                  <a:cubicBezTo>
                    <a:pt x="44" y="20"/>
                    <a:pt x="47" y="21"/>
                    <a:pt x="50" y="24"/>
                  </a:cubicBezTo>
                  <a:cubicBezTo>
                    <a:pt x="62" y="0"/>
                    <a:pt x="62" y="0"/>
                    <a:pt x="62" y="0"/>
                  </a:cubicBezTo>
                  <a:cubicBezTo>
                    <a:pt x="74" y="0"/>
                    <a:pt x="74" y="0"/>
                    <a:pt x="74" y="0"/>
                  </a:cubicBezTo>
                  <a:cubicBezTo>
                    <a:pt x="57" y="32"/>
                    <a:pt x="57" y="32"/>
                    <a:pt x="57" y="32"/>
                  </a:cubicBezTo>
                  <a:cubicBezTo>
                    <a:pt x="58" y="35"/>
                    <a:pt x="59" y="37"/>
                    <a:pt x="60" y="39"/>
                  </a:cubicBezTo>
                  <a:cubicBezTo>
                    <a:pt x="80" y="0"/>
                    <a:pt x="80" y="0"/>
                    <a:pt x="80" y="0"/>
                  </a:cubicBezTo>
                  <a:cubicBezTo>
                    <a:pt x="86" y="0"/>
                    <a:pt x="86" y="0"/>
                    <a:pt x="86" y="0"/>
                  </a:cubicBezTo>
                  <a:cubicBezTo>
                    <a:pt x="50" y="69"/>
                    <a:pt x="50" y="69"/>
                    <a:pt x="50" y="69"/>
                  </a:cubicBezTo>
                  <a:cubicBezTo>
                    <a:pt x="86" y="69"/>
                    <a:pt x="86" y="69"/>
                    <a:pt x="86" y="69"/>
                  </a:cubicBezTo>
                  <a:cubicBezTo>
                    <a:pt x="95" y="69"/>
                    <a:pt x="102" y="61"/>
                    <a:pt x="102" y="53"/>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1" name="Freeform 2088"/>
            <p:cNvSpPr>
              <a:spLocks noEditPoints="1"/>
            </p:cNvSpPr>
            <p:nvPr/>
          </p:nvSpPr>
          <p:spPr bwMode="auto">
            <a:xfrm>
              <a:off x="1255713" y="3389313"/>
              <a:ext cx="20638" cy="15875"/>
            </a:xfrm>
            <a:custGeom>
              <a:avLst/>
              <a:gdLst>
                <a:gd name="T0" fmla="*/ 36 w 39"/>
                <a:gd name="T1" fmla="*/ 12 h 28"/>
                <a:gd name="T2" fmla="*/ 34 w 39"/>
                <a:gd name="T3" fmla="*/ 16 h 28"/>
                <a:gd name="T4" fmla="*/ 36 w 39"/>
                <a:gd name="T5" fmla="*/ 21 h 28"/>
                <a:gd name="T6" fmla="*/ 37 w 39"/>
                <a:gd name="T7" fmla="*/ 23 h 28"/>
                <a:gd name="T8" fmla="*/ 39 w 39"/>
                <a:gd name="T9" fmla="*/ 19 h 28"/>
                <a:gd name="T10" fmla="*/ 36 w 39"/>
                <a:gd name="T11" fmla="*/ 12 h 28"/>
                <a:gd name="T12" fmla="*/ 19 w 39"/>
                <a:gd name="T13" fmla="*/ 0 h 28"/>
                <a:gd name="T14" fmla="*/ 9 w 39"/>
                <a:gd name="T15" fmla="*/ 4 h 28"/>
                <a:gd name="T16" fmla="*/ 0 w 39"/>
                <a:gd name="T17" fmla="*/ 26 h 28"/>
                <a:gd name="T18" fmla="*/ 2 w 39"/>
                <a:gd name="T19" fmla="*/ 28 h 28"/>
                <a:gd name="T20" fmla="*/ 2 w 39"/>
                <a:gd name="T21" fmla="*/ 28 h 28"/>
                <a:gd name="T22" fmla="*/ 4 w 39"/>
                <a:gd name="T23" fmla="*/ 26 h 28"/>
                <a:gd name="T24" fmla="*/ 4 w 39"/>
                <a:gd name="T25" fmla="*/ 26 h 28"/>
                <a:gd name="T26" fmla="*/ 4 w 39"/>
                <a:gd name="T27" fmla="*/ 23 h 28"/>
                <a:gd name="T28" fmla="*/ 9 w 39"/>
                <a:gd name="T29" fmla="*/ 10 h 28"/>
                <a:gd name="T30" fmla="*/ 19 w 39"/>
                <a:gd name="T31" fmla="*/ 4 h 28"/>
                <a:gd name="T32" fmla="*/ 19 w 39"/>
                <a:gd name="T33" fmla="*/ 4 h 28"/>
                <a:gd name="T34" fmla="*/ 27 w 39"/>
                <a:gd name="T35" fmla="*/ 7 h 28"/>
                <a:gd name="T36" fmla="*/ 29 w 39"/>
                <a:gd name="T37" fmla="*/ 4 h 28"/>
                <a:gd name="T38" fmla="*/ 19 w 39"/>
                <a:gd name="T39" fmla="*/ 0 h 28"/>
                <a:gd name="T40" fmla="*/ 19 w 39"/>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28">
                  <a:moveTo>
                    <a:pt x="36" y="12"/>
                  </a:moveTo>
                  <a:cubicBezTo>
                    <a:pt x="34" y="16"/>
                    <a:pt x="34" y="16"/>
                    <a:pt x="34" y="16"/>
                  </a:cubicBezTo>
                  <a:cubicBezTo>
                    <a:pt x="35" y="18"/>
                    <a:pt x="36" y="20"/>
                    <a:pt x="36" y="21"/>
                  </a:cubicBezTo>
                  <a:cubicBezTo>
                    <a:pt x="36" y="22"/>
                    <a:pt x="37" y="23"/>
                    <a:pt x="37" y="23"/>
                  </a:cubicBezTo>
                  <a:cubicBezTo>
                    <a:pt x="39" y="19"/>
                    <a:pt x="39" y="19"/>
                    <a:pt x="39" y="19"/>
                  </a:cubicBezTo>
                  <a:cubicBezTo>
                    <a:pt x="38" y="17"/>
                    <a:pt x="37" y="15"/>
                    <a:pt x="36" y="12"/>
                  </a:cubicBezTo>
                  <a:moveTo>
                    <a:pt x="19" y="0"/>
                  </a:moveTo>
                  <a:cubicBezTo>
                    <a:pt x="15" y="0"/>
                    <a:pt x="11" y="2"/>
                    <a:pt x="9" y="4"/>
                  </a:cubicBezTo>
                  <a:cubicBezTo>
                    <a:pt x="1" y="12"/>
                    <a:pt x="0" y="26"/>
                    <a:pt x="0" y="26"/>
                  </a:cubicBezTo>
                  <a:cubicBezTo>
                    <a:pt x="0" y="27"/>
                    <a:pt x="1" y="28"/>
                    <a:pt x="2" y="28"/>
                  </a:cubicBezTo>
                  <a:cubicBezTo>
                    <a:pt x="2" y="28"/>
                    <a:pt x="2" y="28"/>
                    <a:pt x="2" y="28"/>
                  </a:cubicBezTo>
                  <a:cubicBezTo>
                    <a:pt x="3" y="28"/>
                    <a:pt x="4" y="27"/>
                    <a:pt x="4" y="26"/>
                  </a:cubicBezTo>
                  <a:cubicBezTo>
                    <a:pt x="4" y="26"/>
                    <a:pt x="4" y="26"/>
                    <a:pt x="4" y="26"/>
                  </a:cubicBezTo>
                  <a:cubicBezTo>
                    <a:pt x="4" y="26"/>
                    <a:pt x="4" y="25"/>
                    <a:pt x="4" y="23"/>
                  </a:cubicBezTo>
                  <a:cubicBezTo>
                    <a:pt x="5" y="19"/>
                    <a:pt x="6" y="14"/>
                    <a:pt x="9" y="10"/>
                  </a:cubicBezTo>
                  <a:cubicBezTo>
                    <a:pt x="11" y="6"/>
                    <a:pt x="14" y="4"/>
                    <a:pt x="19" y="4"/>
                  </a:cubicBezTo>
                  <a:cubicBezTo>
                    <a:pt x="19" y="4"/>
                    <a:pt x="19" y="4"/>
                    <a:pt x="19" y="4"/>
                  </a:cubicBezTo>
                  <a:cubicBezTo>
                    <a:pt x="22" y="4"/>
                    <a:pt x="25" y="5"/>
                    <a:pt x="27" y="7"/>
                  </a:cubicBezTo>
                  <a:cubicBezTo>
                    <a:pt x="29" y="4"/>
                    <a:pt x="29" y="4"/>
                    <a:pt x="29" y="4"/>
                  </a:cubicBezTo>
                  <a:cubicBezTo>
                    <a:pt x="26" y="1"/>
                    <a:pt x="23"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2" name="Freeform 2089"/>
            <p:cNvSpPr>
              <a:spLocks noEditPoints="1"/>
            </p:cNvSpPr>
            <p:nvPr/>
          </p:nvSpPr>
          <p:spPr bwMode="auto">
            <a:xfrm>
              <a:off x="1258888" y="3378201"/>
              <a:ext cx="31750" cy="38100"/>
            </a:xfrm>
            <a:custGeom>
              <a:avLst/>
              <a:gdLst>
                <a:gd name="T0" fmla="*/ 16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10 w 20"/>
                <a:gd name="T13" fmla="*/ 13 h 24"/>
                <a:gd name="T14" fmla="*/ 10 w 20"/>
                <a:gd name="T15" fmla="*/ 11 h 24"/>
                <a:gd name="T16" fmla="*/ 16 w 20"/>
                <a:gd name="T17" fmla="*/ 0 h 24"/>
                <a:gd name="T18" fmla="*/ 20 w 20"/>
                <a:gd name="T19" fmla="*/ 0 h 24"/>
                <a:gd name="T20" fmla="*/ 18 w 20"/>
                <a:gd name="T21" fmla="*/ 0 h 24"/>
                <a:gd name="T22" fmla="*/ 11 w 20"/>
                <a:gd name="T23" fmla="*/ 14 h 24"/>
                <a:gd name="T24" fmla="*/ 11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6" y="0"/>
                  </a:moveTo>
                  <a:lnTo>
                    <a:pt x="12" y="0"/>
                  </a:lnTo>
                  <a:lnTo>
                    <a:pt x="8" y="8"/>
                  </a:lnTo>
                  <a:lnTo>
                    <a:pt x="7" y="9"/>
                  </a:lnTo>
                  <a:lnTo>
                    <a:pt x="0" y="24"/>
                  </a:lnTo>
                  <a:lnTo>
                    <a:pt x="4" y="24"/>
                  </a:lnTo>
                  <a:lnTo>
                    <a:pt x="10" y="13"/>
                  </a:lnTo>
                  <a:lnTo>
                    <a:pt x="10" y="11"/>
                  </a:lnTo>
                  <a:lnTo>
                    <a:pt x="16" y="0"/>
                  </a:lnTo>
                  <a:close/>
                  <a:moveTo>
                    <a:pt x="20" y="0"/>
                  </a:moveTo>
                  <a:lnTo>
                    <a:pt x="18" y="0"/>
                  </a:lnTo>
                  <a:lnTo>
                    <a:pt x="11" y="14"/>
                  </a:lnTo>
                  <a:lnTo>
                    <a:pt x="11" y="15"/>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3" name="Freeform 2090"/>
            <p:cNvSpPr>
              <a:spLocks noEditPoints="1"/>
            </p:cNvSpPr>
            <p:nvPr/>
          </p:nvSpPr>
          <p:spPr bwMode="auto">
            <a:xfrm>
              <a:off x="1258888" y="3378201"/>
              <a:ext cx="31750" cy="38100"/>
            </a:xfrm>
            <a:custGeom>
              <a:avLst/>
              <a:gdLst>
                <a:gd name="T0" fmla="*/ 16 w 20"/>
                <a:gd name="T1" fmla="*/ 0 h 24"/>
                <a:gd name="T2" fmla="*/ 12 w 20"/>
                <a:gd name="T3" fmla="*/ 0 h 24"/>
                <a:gd name="T4" fmla="*/ 8 w 20"/>
                <a:gd name="T5" fmla="*/ 8 h 24"/>
                <a:gd name="T6" fmla="*/ 7 w 20"/>
                <a:gd name="T7" fmla="*/ 9 h 24"/>
                <a:gd name="T8" fmla="*/ 0 w 20"/>
                <a:gd name="T9" fmla="*/ 24 h 24"/>
                <a:gd name="T10" fmla="*/ 4 w 20"/>
                <a:gd name="T11" fmla="*/ 24 h 24"/>
                <a:gd name="T12" fmla="*/ 10 w 20"/>
                <a:gd name="T13" fmla="*/ 13 h 24"/>
                <a:gd name="T14" fmla="*/ 10 w 20"/>
                <a:gd name="T15" fmla="*/ 11 h 24"/>
                <a:gd name="T16" fmla="*/ 16 w 20"/>
                <a:gd name="T17" fmla="*/ 0 h 24"/>
                <a:gd name="T18" fmla="*/ 20 w 20"/>
                <a:gd name="T19" fmla="*/ 0 h 24"/>
                <a:gd name="T20" fmla="*/ 18 w 20"/>
                <a:gd name="T21" fmla="*/ 0 h 24"/>
                <a:gd name="T22" fmla="*/ 11 w 20"/>
                <a:gd name="T23" fmla="*/ 14 h 24"/>
                <a:gd name="T24" fmla="*/ 11 w 20"/>
                <a:gd name="T25" fmla="*/ 15 h 24"/>
                <a:gd name="T26" fmla="*/ 6 w 20"/>
                <a:gd name="T27" fmla="*/ 24 h 24"/>
                <a:gd name="T28" fmla="*/ 8 w 20"/>
                <a:gd name="T29" fmla="*/ 24 h 24"/>
                <a:gd name="T30" fmla="*/ 20 w 20"/>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4">
                  <a:moveTo>
                    <a:pt x="16" y="0"/>
                  </a:moveTo>
                  <a:lnTo>
                    <a:pt x="12" y="0"/>
                  </a:lnTo>
                  <a:lnTo>
                    <a:pt x="8" y="8"/>
                  </a:lnTo>
                  <a:lnTo>
                    <a:pt x="7" y="9"/>
                  </a:lnTo>
                  <a:lnTo>
                    <a:pt x="0" y="24"/>
                  </a:lnTo>
                  <a:lnTo>
                    <a:pt x="4" y="24"/>
                  </a:lnTo>
                  <a:lnTo>
                    <a:pt x="10" y="13"/>
                  </a:lnTo>
                  <a:lnTo>
                    <a:pt x="10" y="11"/>
                  </a:lnTo>
                  <a:lnTo>
                    <a:pt x="16" y="0"/>
                  </a:lnTo>
                  <a:moveTo>
                    <a:pt x="20" y="0"/>
                  </a:moveTo>
                  <a:lnTo>
                    <a:pt x="18" y="0"/>
                  </a:lnTo>
                  <a:lnTo>
                    <a:pt x="11" y="14"/>
                  </a:lnTo>
                  <a:lnTo>
                    <a:pt x="11" y="15"/>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4" name="Freeform 2091"/>
            <p:cNvSpPr/>
            <p:nvPr/>
          </p:nvSpPr>
          <p:spPr bwMode="auto">
            <a:xfrm>
              <a:off x="1244601" y="3378201"/>
              <a:ext cx="55563"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8 h 71"/>
                <a:gd name="T22" fmla="*/ 87 w 105"/>
                <a:gd name="T23" fmla="*/ 68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3"/>
                    <a:pt x="0" y="54"/>
                  </a:cubicBezTo>
                  <a:cubicBezTo>
                    <a:pt x="0" y="17"/>
                    <a:pt x="0" y="17"/>
                    <a:pt x="0" y="17"/>
                  </a:cubicBezTo>
                  <a:cubicBezTo>
                    <a:pt x="0" y="7"/>
                    <a:pt x="7"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8"/>
                    <a:pt x="17" y="68"/>
                  </a:cubicBezTo>
                  <a:cubicBezTo>
                    <a:pt x="87" y="68"/>
                    <a:pt x="87" y="68"/>
                    <a:pt x="87" y="68"/>
                  </a:cubicBezTo>
                  <a:cubicBezTo>
                    <a:pt x="95" y="68"/>
                    <a:pt x="102" y="62"/>
                    <a:pt x="102" y="54"/>
                  </a:cubicBezTo>
                  <a:cubicBezTo>
                    <a:pt x="102" y="17"/>
                    <a:pt x="102" y="17"/>
                    <a:pt x="102" y="17"/>
                  </a:cubicBezTo>
                  <a:cubicBezTo>
                    <a:pt x="102" y="9"/>
                    <a:pt x="95" y="2"/>
                    <a:pt x="87" y="2"/>
                  </a:cubicBezTo>
                  <a:cubicBezTo>
                    <a:pt x="87" y="1"/>
                    <a:pt x="87" y="1"/>
                    <a:pt x="87" y="1"/>
                  </a:cubicBezTo>
                  <a:cubicBezTo>
                    <a:pt x="87" y="0"/>
                    <a:pt x="87" y="0"/>
                    <a:pt x="87" y="0"/>
                  </a:cubicBezTo>
                  <a:cubicBezTo>
                    <a:pt x="97" y="0"/>
                    <a:pt x="105" y="7"/>
                    <a:pt x="105" y="17"/>
                  </a:cubicBezTo>
                  <a:cubicBezTo>
                    <a:pt x="105" y="54"/>
                    <a:pt x="105" y="54"/>
                    <a:pt x="105" y="54"/>
                  </a:cubicBezTo>
                  <a:cubicBezTo>
                    <a:pt x="105" y="63"/>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5" name="Freeform 2092"/>
            <p:cNvSpPr/>
            <p:nvPr/>
          </p:nvSpPr>
          <p:spPr bwMode="auto">
            <a:xfrm>
              <a:off x="1206501" y="3384551"/>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6"/>
                    <a:pt x="50" y="83"/>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6" name="Freeform 2093"/>
            <p:cNvSpPr/>
            <p:nvPr/>
          </p:nvSpPr>
          <p:spPr bwMode="auto">
            <a:xfrm>
              <a:off x="1206501" y="3384551"/>
              <a:ext cx="30163" cy="44450"/>
            </a:xfrm>
            <a:custGeom>
              <a:avLst/>
              <a:gdLst>
                <a:gd name="T0" fmla="*/ 25 w 58"/>
                <a:gd name="T1" fmla="*/ 7 h 83"/>
                <a:gd name="T2" fmla="*/ 56 w 58"/>
                <a:gd name="T3" fmla="*/ 28 h 83"/>
                <a:gd name="T4" fmla="*/ 56 w 58"/>
                <a:gd name="T5" fmla="*/ 29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9"/>
                    <a:pt x="56" y="29"/>
                    <a:pt x="56" y="29"/>
                  </a:cubicBezTo>
                  <a:cubicBezTo>
                    <a:pt x="56" y="29"/>
                    <a:pt x="45" y="6"/>
                    <a:pt x="23" y="11"/>
                  </a:cubicBezTo>
                  <a:cubicBezTo>
                    <a:pt x="0" y="16"/>
                    <a:pt x="11" y="53"/>
                    <a:pt x="21" y="58"/>
                  </a:cubicBezTo>
                  <a:cubicBezTo>
                    <a:pt x="31" y="63"/>
                    <a:pt x="47" y="72"/>
                    <a:pt x="58" y="59"/>
                  </a:cubicBezTo>
                  <a:cubicBezTo>
                    <a:pt x="50" y="83"/>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7" name="Freeform 2094"/>
            <p:cNvSpPr/>
            <p:nvPr/>
          </p:nvSpPr>
          <p:spPr bwMode="auto">
            <a:xfrm>
              <a:off x="1216026" y="3395663"/>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0"/>
                    <a:pt x="22" y="8"/>
                  </a:cubicBezTo>
                  <a:cubicBezTo>
                    <a:pt x="22" y="8"/>
                    <a:pt x="22" y="8"/>
                    <a:pt x="22"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4" y="5"/>
                    <a:pt x="15" y="6"/>
                    <a:pt x="17" y="8"/>
                  </a:cubicBezTo>
                  <a:cubicBezTo>
                    <a:pt x="15" y="8"/>
                    <a:pt x="14" y="8"/>
                    <a:pt x="12" y="9"/>
                  </a:cubicBezTo>
                  <a:cubicBezTo>
                    <a:pt x="8"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4" y="21"/>
                    <a:pt x="4" y="21"/>
                    <a:pt x="4" y="21"/>
                  </a:cubicBezTo>
                  <a:cubicBezTo>
                    <a:pt x="7" y="16"/>
                    <a:pt x="10" y="14"/>
                    <a:pt x="14" y="12"/>
                  </a:cubicBezTo>
                  <a:cubicBezTo>
                    <a:pt x="16" y="12"/>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8" name="Freeform 2095"/>
            <p:cNvSpPr/>
            <p:nvPr/>
          </p:nvSpPr>
          <p:spPr bwMode="auto">
            <a:xfrm>
              <a:off x="1397001" y="3384551"/>
              <a:ext cx="30163"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6"/>
                    <a:pt x="8" y="83"/>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9" name="Freeform 2096"/>
            <p:cNvSpPr/>
            <p:nvPr/>
          </p:nvSpPr>
          <p:spPr bwMode="auto">
            <a:xfrm>
              <a:off x="1397001" y="3384551"/>
              <a:ext cx="30163" cy="44450"/>
            </a:xfrm>
            <a:custGeom>
              <a:avLst/>
              <a:gdLst>
                <a:gd name="T0" fmla="*/ 33 w 58"/>
                <a:gd name="T1" fmla="*/ 7 h 83"/>
                <a:gd name="T2" fmla="*/ 2 w 58"/>
                <a:gd name="T3" fmla="*/ 28 h 83"/>
                <a:gd name="T4" fmla="*/ 2 w 58"/>
                <a:gd name="T5" fmla="*/ 29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2" y="29"/>
                    <a:pt x="2" y="29"/>
                    <a:pt x="2" y="29"/>
                  </a:cubicBezTo>
                  <a:cubicBezTo>
                    <a:pt x="2" y="29"/>
                    <a:pt x="12" y="6"/>
                    <a:pt x="35" y="11"/>
                  </a:cubicBezTo>
                  <a:cubicBezTo>
                    <a:pt x="57" y="16"/>
                    <a:pt x="47" y="53"/>
                    <a:pt x="37" y="58"/>
                  </a:cubicBezTo>
                  <a:cubicBezTo>
                    <a:pt x="27" y="63"/>
                    <a:pt x="10" y="72"/>
                    <a:pt x="0" y="59"/>
                  </a:cubicBezTo>
                  <a:cubicBezTo>
                    <a:pt x="8" y="83"/>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0" name="Freeform 2097"/>
            <p:cNvSpPr/>
            <p:nvPr/>
          </p:nvSpPr>
          <p:spPr bwMode="auto">
            <a:xfrm>
              <a:off x="1403351" y="3395663"/>
              <a:ext cx="12700"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3 h 24"/>
                <a:gd name="T28" fmla="*/ 23 w 25"/>
                <a:gd name="T29" fmla="*/ 23 h 24"/>
                <a:gd name="T30" fmla="*/ 21 w 25"/>
                <a:gd name="T31" fmla="*/ 22 h 24"/>
                <a:gd name="T32" fmla="*/ 20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2" y="10"/>
                    <a:pt x="3" y="8"/>
                  </a:cubicBezTo>
                  <a:cubicBezTo>
                    <a:pt x="3" y="8"/>
                    <a:pt x="3" y="8"/>
                    <a:pt x="3" y="8"/>
                  </a:cubicBezTo>
                  <a:cubicBezTo>
                    <a:pt x="6"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8"/>
                    <a:pt x="12" y="9"/>
                  </a:cubicBezTo>
                  <a:cubicBezTo>
                    <a:pt x="16" y="11"/>
                    <a:pt x="21" y="14"/>
                    <a:pt x="24" y="20"/>
                  </a:cubicBezTo>
                  <a:cubicBezTo>
                    <a:pt x="24" y="20"/>
                    <a:pt x="24" y="21"/>
                    <a:pt x="24" y="21"/>
                  </a:cubicBezTo>
                  <a:cubicBezTo>
                    <a:pt x="25" y="22"/>
                    <a:pt x="24" y="23"/>
                    <a:pt x="23" y="23"/>
                  </a:cubicBezTo>
                  <a:cubicBezTo>
                    <a:pt x="23" y="23"/>
                    <a:pt x="23" y="23"/>
                    <a:pt x="23" y="23"/>
                  </a:cubicBezTo>
                  <a:cubicBezTo>
                    <a:pt x="22" y="24"/>
                    <a:pt x="21" y="23"/>
                    <a:pt x="21" y="22"/>
                  </a:cubicBezTo>
                  <a:cubicBezTo>
                    <a:pt x="20" y="21"/>
                    <a:pt x="20" y="21"/>
                    <a:pt x="20" y="21"/>
                  </a:cubicBezTo>
                  <a:cubicBezTo>
                    <a:pt x="18" y="16"/>
                    <a:pt x="14" y="14"/>
                    <a:pt x="11" y="12"/>
                  </a:cubicBezTo>
                  <a:cubicBezTo>
                    <a:pt x="9" y="12"/>
                    <a:pt x="8" y="11"/>
                    <a:pt x="7" y="11"/>
                  </a:cubicBezTo>
                  <a:cubicBezTo>
                    <a:pt x="6" y="11"/>
                    <a:pt x="6" y="11"/>
                    <a:pt x="6" y="11"/>
                  </a:cubicBezTo>
                  <a:cubicBezTo>
                    <a:pt x="5" y="13"/>
                    <a:pt x="4" y="15"/>
                    <a:pt x="4" y="19"/>
                  </a:cubicBezTo>
                  <a:cubicBezTo>
                    <a:pt x="4" y="20"/>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1" name="Freeform 2098"/>
            <p:cNvSpPr/>
            <p:nvPr/>
          </p:nvSpPr>
          <p:spPr bwMode="auto">
            <a:xfrm>
              <a:off x="1273176" y="3438526"/>
              <a:ext cx="85725" cy="23813"/>
            </a:xfrm>
            <a:custGeom>
              <a:avLst/>
              <a:gdLst>
                <a:gd name="T0" fmla="*/ 1 w 162"/>
                <a:gd name="T1" fmla="*/ 3 h 43"/>
                <a:gd name="T2" fmla="*/ 1 w 162"/>
                <a:gd name="T3" fmla="*/ 0 h 43"/>
                <a:gd name="T4" fmla="*/ 4 w 162"/>
                <a:gd name="T5" fmla="*/ 1 h 43"/>
                <a:gd name="T6" fmla="*/ 5 w 162"/>
                <a:gd name="T7" fmla="*/ 2 h 43"/>
                <a:gd name="T8" fmla="*/ 9 w 162"/>
                <a:gd name="T9" fmla="*/ 7 h 43"/>
                <a:gd name="T10" fmla="*/ 22 w 162"/>
                <a:gd name="T11" fmla="*/ 20 h 43"/>
                <a:gd name="T12" fmla="*/ 75 w 162"/>
                <a:gd name="T13" fmla="*/ 39 h 43"/>
                <a:gd name="T14" fmla="*/ 130 w 162"/>
                <a:gd name="T15" fmla="*/ 29 h 43"/>
                <a:gd name="T16" fmla="*/ 158 w 162"/>
                <a:gd name="T17" fmla="*/ 3 h 43"/>
                <a:gd name="T18" fmla="*/ 160 w 162"/>
                <a:gd name="T19" fmla="*/ 2 h 43"/>
                <a:gd name="T20" fmla="*/ 161 w 162"/>
                <a:gd name="T21" fmla="*/ 5 h 43"/>
                <a:gd name="T22" fmla="*/ 132 w 162"/>
                <a:gd name="T23" fmla="*/ 33 h 43"/>
                <a:gd name="T24" fmla="*/ 75 w 162"/>
                <a:gd name="T25" fmla="*/ 43 h 43"/>
                <a:gd name="T26" fmla="*/ 1 w 162"/>
                <a:gd name="T2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43">
                  <a:moveTo>
                    <a:pt x="1" y="3"/>
                  </a:moveTo>
                  <a:cubicBezTo>
                    <a:pt x="0" y="2"/>
                    <a:pt x="0" y="1"/>
                    <a:pt x="1" y="0"/>
                  </a:cubicBezTo>
                  <a:cubicBezTo>
                    <a:pt x="2" y="0"/>
                    <a:pt x="4" y="0"/>
                    <a:pt x="4" y="1"/>
                  </a:cubicBezTo>
                  <a:cubicBezTo>
                    <a:pt x="4" y="1"/>
                    <a:pt x="5" y="1"/>
                    <a:pt x="5" y="2"/>
                  </a:cubicBezTo>
                  <a:cubicBezTo>
                    <a:pt x="6" y="3"/>
                    <a:pt x="7" y="5"/>
                    <a:pt x="9" y="7"/>
                  </a:cubicBezTo>
                  <a:cubicBezTo>
                    <a:pt x="12" y="10"/>
                    <a:pt x="16" y="15"/>
                    <a:pt x="22" y="20"/>
                  </a:cubicBezTo>
                  <a:cubicBezTo>
                    <a:pt x="34" y="30"/>
                    <a:pt x="52" y="39"/>
                    <a:pt x="75" y="39"/>
                  </a:cubicBezTo>
                  <a:cubicBezTo>
                    <a:pt x="99" y="39"/>
                    <a:pt x="117" y="36"/>
                    <a:pt x="130" y="29"/>
                  </a:cubicBezTo>
                  <a:cubicBezTo>
                    <a:pt x="144" y="23"/>
                    <a:pt x="153" y="14"/>
                    <a:pt x="158" y="3"/>
                  </a:cubicBezTo>
                  <a:cubicBezTo>
                    <a:pt x="158" y="2"/>
                    <a:pt x="159" y="2"/>
                    <a:pt x="160" y="2"/>
                  </a:cubicBezTo>
                  <a:cubicBezTo>
                    <a:pt x="161" y="3"/>
                    <a:pt x="162" y="4"/>
                    <a:pt x="161" y="5"/>
                  </a:cubicBezTo>
                  <a:cubicBezTo>
                    <a:pt x="156" y="17"/>
                    <a:pt x="146" y="27"/>
                    <a:pt x="132" y="33"/>
                  </a:cubicBezTo>
                  <a:cubicBezTo>
                    <a:pt x="118" y="40"/>
                    <a:pt x="99" y="43"/>
                    <a:pt x="75" y="43"/>
                  </a:cubicBezTo>
                  <a:cubicBezTo>
                    <a:pt x="26" y="43"/>
                    <a:pt x="1" y="3"/>
                    <a:pt x="1"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2" name="Freeform 2099"/>
            <p:cNvSpPr/>
            <p:nvPr/>
          </p:nvSpPr>
          <p:spPr bwMode="auto">
            <a:xfrm>
              <a:off x="1181101" y="3522663"/>
              <a:ext cx="336550" cy="128588"/>
            </a:xfrm>
            <a:custGeom>
              <a:avLst/>
              <a:gdLst>
                <a:gd name="T0" fmla="*/ 11 w 631"/>
                <a:gd name="T1" fmla="*/ 33 h 241"/>
                <a:gd name="T2" fmla="*/ 490 w 631"/>
                <a:gd name="T3" fmla="*/ 63 h 241"/>
                <a:gd name="T4" fmla="*/ 492 w 631"/>
                <a:gd name="T5" fmla="*/ 0 h 241"/>
                <a:gd name="T6" fmla="*/ 631 w 631"/>
                <a:gd name="T7" fmla="*/ 91 h 241"/>
                <a:gd name="T8" fmla="*/ 495 w 631"/>
                <a:gd name="T9" fmla="*/ 241 h 241"/>
                <a:gd name="T10" fmla="*/ 500 w 631"/>
                <a:gd name="T11" fmla="*/ 167 h 241"/>
                <a:gd name="T12" fmla="*/ 16 w 631"/>
                <a:gd name="T13" fmla="*/ 194 h 241"/>
                <a:gd name="T14" fmla="*/ 11 w 631"/>
                <a:gd name="T15" fmla="*/ 33 h 2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1" h="241">
                  <a:moveTo>
                    <a:pt x="11" y="33"/>
                  </a:moveTo>
                  <a:cubicBezTo>
                    <a:pt x="11" y="33"/>
                    <a:pt x="374" y="82"/>
                    <a:pt x="490" y="63"/>
                  </a:cubicBezTo>
                  <a:cubicBezTo>
                    <a:pt x="492" y="0"/>
                    <a:pt x="492" y="0"/>
                    <a:pt x="492" y="0"/>
                  </a:cubicBezTo>
                  <a:cubicBezTo>
                    <a:pt x="631" y="91"/>
                    <a:pt x="631" y="91"/>
                    <a:pt x="631" y="91"/>
                  </a:cubicBezTo>
                  <a:cubicBezTo>
                    <a:pt x="495" y="241"/>
                    <a:pt x="495" y="241"/>
                    <a:pt x="495" y="241"/>
                  </a:cubicBezTo>
                  <a:cubicBezTo>
                    <a:pt x="500" y="167"/>
                    <a:pt x="500" y="167"/>
                    <a:pt x="500" y="167"/>
                  </a:cubicBezTo>
                  <a:cubicBezTo>
                    <a:pt x="500" y="167"/>
                    <a:pt x="135" y="212"/>
                    <a:pt x="16" y="194"/>
                  </a:cubicBezTo>
                  <a:cubicBezTo>
                    <a:pt x="0" y="101"/>
                    <a:pt x="11" y="33"/>
                    <a:pt x="11" y="33"/>
                  </a:cubicBezTo>
                  <a:close/>
                </a:path>
              </a:pathLst>
            </a:custGeom>
            <a:solidFill>
              <a:srgbClr val="D158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3" name="Freeform 2100"/>
            <p:cNvSpPr/>
            <p:nvPr/>
          </p:nvSpPr>
          <p:spPr bwMode="auto">
            <a:xfrm>
              <a:off x="1184276" y="3525838"/>
              <a:ext cx="327025" cy="114300"/>
            </a:xfrm>
            <a:custGeom>
              <a:avLst/>
              <a:gdLst>
                <a:gd name="T0" fmla="*/ 12 w 611"/>
                <a:gd name="T1" fmla="*/ 42 h 215"/>
                <a:gd name="T2" fmla="*/ 30 w 611"/>
                <a:gd name="T3" fmla="*/ 177 h 215"/>
                <a:gd name="T4" fmla="*/ 481 w 611"/>
                <a:gd name="T5" fmla="*/ 151 h 215"/>
                <a:gd name="T6" fmla="*/ 501 w 611"/>
                <a:gd name="T7" fmla="*/ 191 h 215"/>
                <a:gd name="T8" fmla="*/ 568 w 611"/>
                <a:gd name="T9" fmla="*/ 127 h 215"/>
                <a:gd name="T10" fmla="*/ 584 w 611"/>
                <a:gd name="T11" fmla="*/ 71 h 215"/>
                <a:gd name="T12" fmla="*/ 496 w 611"/>
                <a:gd name="T13" fmla="*/ 16 h 215"/>
                <a:gd name="T14" fmla="*/ 495 w 611"/>
                <a:gd name="T15" fmla="*/ 71 h 215"/>
                <a:gd name="T16" fmla="*/ 392 w 611"/>
                <a:gd name="T17" fmla="*/ 69 h 215"/>
                <a:gd name="T18" fmla="*/ 12 w 611"/>
                <a:gd name="T19" fmla="*/ 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1" h="215">
                  <a:moveTo>
                    <a:pt x="12" y="42"/>
                  </a:moveTo>
                  <a:cubicBezTo>
                    <a:pt x="12" y="42"/>
                    <a:pt x="0" y="168"/>
                    <a:pt x="30" y="177"/>
                  </a:cubicBezTo>
                  <a:cubicBezTo>
                    <a:pt x="60" y="186"/>
                    <a:pt x="422" y="165"/>
                    <a:pt x="481" y="151"/>
                  </a:cubicBezTo>
                  <a:cubicBezTo>
                    <a:pt x="504" y="144"/>
                    <a:pt x="506" y="168"/>
                    <a:pt x="501" y="191"/>
                  </a:cubicBezTo>
                  <a:cubicBezTo>
                    <a:pt x="496" y="215"/>
                    <a:pt x="545" y="154"/>
                    <a:pt x="568" y="127"/>
                  </a:cubicBezTo>
                  <a:cubicBezTo>
                    <a:pt x="591" y="101"/>
                    <a:pt x="611" y="90"/>
                    <a:pt x="584" y="71"/>
                  </a:cubicBezTo>
                  <a:cubicBezTo>
                    <a:pt x="555" y="53"/>
                    <a:pt x="496" y="0"/>
                    <a:pt x="496" y="16"/>
                  </a:cubicBezTo>
                  <a:cubicBezTo>
                    <a:pt x="495" y="71"/>
                    <a:pt x="495" y="71"/>
                    <a:pt x="495" y="71"/>
                  </a:cubicBezTo>
                  <a:cubicBezTo>
                    <a:pt x="495" y="71"/>
                    <a:pt x="434" y="71"/>
                    <a:pt x="392" y="69"/>
                  </a:cubicBezTo>
                  <a:cubicBezTo>
                    <a:pt x="350" y="67"/>
                    <a:pt x="40" y="52"/>
                    <a:pt x="12" y="42"/>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4" name="Freeform 2101"/>
            <p:cNvSpPr/>
            <p:nvPr/>
          </p:nvSpPr>
          <p:spPr bwMode="auto">
            <a:xfrm>
              <a:off x="1146176" y="3546476"/>
              <a:ext cx="71438" cy="69850"/>
            </a:xfrm>
            <a:custGeom>
              <a:avLst/>
              <a:gdLst>
                <a:gd name="T0" fmla="*/ 15 w 135"/>
                <a:gd name="T1" fmla="*/ 125 h 132"/>
                <a:gd name="T2" fmla="*/ 22 w 135"/>
                <a:gd name="T3" fmla="*/ 126 h 132"/>
                <a:gd name="T4" fmla="*/ 36 w 135"/>
                <a:gd name="T5" fmla="*/ 126 h 132"/>
                <a:gd name="T6" fmla="*/ 70 w 135"/>
                <a:gd name="T7" fmla="*/ 126 h 132"/>
                <a:gd name="T8" fmla="*/ 84 w 135"/>
                <a:gd name="T9" fmla="*/ 128 h 132"/>
                <a:gd name="T10" fmla="*/ 117 w 135"/>
                <a:gd name="T11" fmla="*/ 116 h 132"/>
                <a:gd name="T12" fmla="*/ 109 w 135"/>
                <a:gd name="T13" fmla="*/ 90 h 132"/>
                <a:gd name="T14" fmla="*/ 115 w 135"/>
                <a:gd name="T15" fmla="*/ 50 h 132"/>
                <a:gd name="T16" fmla="*/ 107 w 135"/>
                <a:gd name="T17" fmla="*/ 7 h 132"/>
                <a:gd name="T18" fmla="*/ 44 w 135"/>
                <a:gd name="T19" fmla="*/ 1 h 132"/>
                <a:gd name="T20" fmla="*/ 27 w 135"/>
                <a:gd name="T21" fmla="*/ 5 h 132"/>
                <a:gd name="T22" fmla="*/ 19 w 135"/>
                <a:gd name="T23" fmla="*/ 23 h 132"/>
                <a:gd name="T24" fmla="*/ 21 w 135"/>
                <a:gd name="T25" fmla="*/ 44 h 132"/>
                <a:gd name="T26" fmla="*/ 9 w 135"/>
                <a:gd name="T27" fmla="*/ 65 h 132"/>
                <a:gd name="T28" fmla="*/ 15 w 135"/>
                <a:gd name="T29" fmla="*/ 84 h 132"/>
                <a:gd name="T30" fmla="*/ 5 w 135"/>
                <a:gd name="T31" fmla="*/ 105 h 132"/>
                <a:gd name="T32" fmla="*/ 11 w 135"/>
                <a:gd name="T33" fmla="*/ 120 h 132"/>
                <a:gd name="T34" fmla="*/ 15 w 135"/>
                <a:gd name="T35" fmla="*/ 1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132">
                  <a:moveTo>
                    <a:pt x="15" y="125"/>
                  </a:moveTo>
                  <a:cubicBezTo>
                    <a:pt x="17" y="126"/>
                    <a:pt x="19" y="126"/>
                    <a:pt x="22" y="126"/>
                  </a:cubicBezTo>
                  <a:cubicBezTo>
                    <a:pt x="27" y="126"/>
                    <a:pt x="32" y="126"/>
                    <a:pt x="36" y="126"/>
                  </a:cubicBezTo>
                  <a:cubicBezTo>
                    <a:pt x="47" y="126"/>
                    <a:pt x="59" y="126"/>
                    <a:pt x="70" y="126"/>
                  </a:cubicBezTo>
                  <a:cubicBezTo>
                    <a:pt x="75" y="127"/>
                    <a:pt x="80" y="127"/>
                    <a:pt x="84" y="128"/>
                  </a:cubicBezTo>
                  <a:cubicBezTo>
                    <a:pt x="101" y="132"/>
                    <a:pt x="113" y="129"/>
                    <a:pt x="117" y="116"/>
                  </a:cubicBezTo>
                  <a:cubicBezTo>
                    <a:pt x="121" y="104"/>
                    <a:pt x="122" y="93"/>
                    <a:pt x="109" y="90"/>
                  </a:cubicBezTo>
                  <a:cubicBezTo>
                    <a:pt x="122" y="86"/>
                    <a:pt x="125" y="56"/>
                    <a:pt x="115" y="50"/>
                  </a:cubicBezTo>
                  <a:cubicBezTo>
                    <a:pt x="128" y="45"/>
                    <a:pt x="135" y="8"/>
                    <a:pt x="107" y="7"/>
                  </a:cubicBezTo>
                  <a:cubicBezTo>
                    <a:pt x="80" y="7"/>
                    <a:pt x="53" y="3"/>
                    <a:pt x="44" y="1"/>
                  </a:cubicBezTo>
                  <a:cubicBezTo>
                    <a:pt x="36" y="0"/>
                    <a:pt x="34" y="0"/>
                    <a:pt x="27" y="5"/>
                  </a:cubicBezTo>
                  <a:cubicBezTo>
                    <a:pt x="21" y="10"/>
                    <a:pt x="13" y="16"/>
                    <a:pt x="19" y="23"/>
                  </a:cubicBezTo>
                  <a:cubicBezTo>
                    <a:pt x="25" y="31"/>
                    <a:pt x="28" y="38"/>
                    <a:pt x="21" y="44"/>
                  </a:cubicBezTo>
                  <a:cubicBezTo>
                    <a:pt x="13" y="49"/>
                    <a:pt x="1" y="58"/>
                    <a:pt x="9" y="65"/>
                  </a:cubicBezTo>
                  <a:cubicBezTo>
                    <a:pt x="17" y="72"/>
                    <a:pt x="25" y="77"/>
                    <a:pt x="15" y="84"/>
                  </a:cubicBezTo>
                  <a:cubicBezTo>
                    <a:pt x="5" y="91"/>
                    <a:pt x="0" y="96"/>
                    <a:pt x="5" y="105"/>
                  </a:cubicBezTo>
                  <a:cubicBezTo>
                    <a:pt x="8" y="110"/>
                    <a:pt x="9" y="115"/>
                    <a:pt x="11" y="120"/>
                  </a:cubicBezTo>
                  <a:cubicBezTo>
                    <a:pt x="12" y="123"/>
                    <a:pt x="13" y="124"/>
                    <a:pt x="15" y="12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5" name="Freeform 2102"/>
            <p:cNvSpPr/>
            <p:nvPr/>
          </p:nvSpPr>
          <p:spPr bwMode="auto">
            <a:xfrm>
              <a:off x="1147763" y="3546476"/>
              <a:ext cx="65088" cy="68263"/>
            </a:xfrm>
            <a:custGeom>
              <a:avLst/>
              <a:gdLst>
                <a:gd name="T0" fmla="*/ 19 w 121"/>
                <a:gd name="T1" fmla="*/ 79 h 129"/>
                <a:gd name="T2" fmla="*/ 9 w 121"/>
                <a:gd name="T3" fmla="*/ 89 h 129"/>
                <a:gd name="T4" fmla="*/ 7 w 121"/>
                <a:gd name="T5" fmla="*/ 106 h 129"/>
                <a:gd name="T6" fmla="*/ 31 w 121"/>
                <a:gd name="T7" fmla="*/ 121 h 129"/>
                <a:gd name="T8" fmla="*/ 85 w 121"/>
                <a:gd name="T9" fmla="*/ 125 h 129"/>
                <a:gd name="T10" fmla="*/ 110 w 121"/>
                <a:gd name="T11" fmla="*/ 116 h 129"/>
                <a:gd name="T12" fmla="*/ 104 w 121"/>
                <a:gd name="T13" fmla="*/ 93 h 129"/>
                <a:gd name="T14" fmla="*/ 69 w 121"/>
                <a:gd name="T15" fmla="*/ 92 h 129"/>
                <a:gd name="T16" fmla="*/ 69 w 121"/>
                <a:gd name="T17" fmla="*/ 85 h 129"/>
                <a:gd name="T18" fmla="*/ 109 w 121"/>
                <a:gd name="T19" fmla="*/ 83 h 129"/>
                <a:gd name="T20" fmla="*/ 107 w 121"/>
                <a:gd name="T21" fmla="*/ 51 h 129"/>
                <a:gd name="T22" fmla="*/ 86 w 121"/>
                <a:gd name="T23" fmla="*/ 48 h 129"/>
                <a:gd name="T24" fmla="*/ 77 w 121"/>
                <a:gd name="T25" fmla="*/ 43 h 129"/>
                <a:gd name="T26" fmla="*/ 97 w 121"/>
                <a:gd name="T27" fmla="*/ 42 h 129"/>
                <a:gd name="T28" fmla="*/ 116 w 121"/>
                <a:gd name="T29" fmla="*/ 41 h 129"/>
                <a:gd name="T30" fmla="*/ 114 w 121"/>
                <a:gd name="T31" fmla="*/ 13 h 129"/>
                <a:gd name="T32" fmla="*/ 73 w 121"/>
                <a:gd name="T33" fmla="*/ 8 h 129"/>
                <a:gd name="T34" fmla="*/ 52 w 121"/>
                <a:gd name="T35" fmla="*/ 6 h 129"/>
                <a:gd name="T36" fmla="*/ 37 w 121"/>
                <a:gd name="T37" fmla="*/ 4 h 129"/>
                <a:gd name="T38" fmla="*/ 23 w 121"/>
                <a:gd name="T39" fmla="*/ 6 h 129"/>
                <a:gd name="T40" fmla="*/ 18 w 121"/>
                <a:gd name="T41" fmla="*/ 22 h 129"/>
                <a:gd name="T42" fmla="*/ 21 w 121"/>
                <a:gd name="T43" fmla="*/ 43 h 129"/>
                <a:gd name="T44" fmla="*/ 11 w 121"/>
                <a:gd name="T45" fmla="*/ 65 h 129"/>
                <a:gd name="T46" fmla="*/ 19 w 121"/>
                <a:gd name="T47" fmla="*/ 7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1" h="129">
                  <a:moveTo>
                    <a:pt x="19" y="79"/>
                  </a:moveTo>
                  <a:cubicBezTo>
                    <a:pt x="19" y="79"/>
                    <a:pt x="16" y="85"/>
                    <a:pt x="9" y="89"/>
                  </a:cubicBezTo>
                  <a:cubicBezTo>
                    <a:pt x="2" y="92"/>
                    <a:pt x="1" y="96"/>
                    <a:pt x="7" y="106"/>
                  </a:cubicBezTo>
                  <a:cubicBezTo>
                    <a:pt x="13" y="116"/>
                    <a:pt x="14" y="121"/>
                    <a:pt x="31" y="121"/>
                  </a:cubicBezTo>
                  <a:cubicBezTo>
                    <a:pt x="48" y="121"/>
                    <a:pt x="77" y="122"/>
                    <a:pt x="85" y="125"/>
                  </a:cubicBezTo>
                  <a:cubicBezTo>
                    <a:pt x="92" y="129"/>
                    <a:pt x="109" y="122"/>
                    <a:pt x="110" y="116"/>
                  </a:cubicBezTo>
                  <a:cubicBezTo>
                    <a:pt x="111" y="111"/>
                    <a:pt x="118" y="97"/>
                    <a:pt x="104" y="93"/>
                  </a:cubicBezTo>
                  <a:cubicBezTo>
                    <a:pt x="93" y="91"/>
                    <a:pt x="79" y="93"/>
                    <a:pt x="69" y="92"/>
                  </a:cubicBezTo>
                  <a:cubicBezTo>
                    <a:pt x="58" y="91"/>
                    <a:pt x="63" y="86"/>
                    <a:pt x="69" y="85"/>
                  </a:cubicBezTo>
                  <a:cubicBezTo>
                    <a:pt x="75" y="84"/>
                    <a:pt x="104" y="87"/>
                    <a:pt x="109" y="83"/>
                  </a:cubicBezTo>
                  <a:cubicBezTo>
                    <a:pt x="115" y="79"/>
                    <a:pt x="115" y="56"/>
                    <a:pt x="107" y="51"/>
                  </a:cubicBezTo>
                  <a:cubicBezTo>
                    <a:pt x="102" y="49"/>
                    <a:pt x="92" y="46"/>
                    <a:pt x="86" y="48"/>
                  </a:cubicBezTo>
                  <a:cubicBezTo>
                    <a:pt x="80" y="49"/>
                    <a:pt x="78" y="46"/>
                    <a:pt x="77" y="43"/>
                  </a:cubicBezTo>
                  <a:cubicBezTo>
                    <a:pt x="77" y="41"/>
                    <a:pt x="88" y="42"/>
                    <a:pt x="97" y="42"/>
                  </a:cubicBezTo>
                  <a:cubicBezTo>
                    <a:pt x="106" y="43"/>
                    <a:pt x="113" y="45"/>
                    <a:pt x="116" y="41"/>
                  </a:cubicBezTo>
                  <a:cubicBezTo>
                    <a:pt x="119" y="37"/>
                    <a:pt x="121" y="18"/>
                    <a:pt x="114" y="13"/>
                  </a:cubicBezTo>
                  <a:cubicBezTo>
                    <a:pt x="107" y="9"/>
                    <a:pt x="79" y="9"/>
                    <a:pt x="73" y="8"/>
                  </a:cubicBezTo>
                  <a:cubicBezTo>
                    <a:pt x="67" y="7"/>
                    <a:pt x="55" y="6"/>
                    <a:pt x="52" y="6"/>
                  </a:cubicBezTo>
                  <a:cubicBezTo>
                    <a:pt x="49" y="7"/>
                    <a:pt x="44" y="8"/>
                    <a:pt x="37" y="4"/>
                  </a:cubicBezTo>
                  <a:cubicBezTo>
                    <a:pt x="31" y="0"/>
                    <a:pt x="24" y="4"/>
                    <a:pt x="23" y="6"/>
                  </a:cubicBezTo>
                  <a:cubicBezTo>
                    <a:pt x="21" y="9"/>
                    <a:pt x="12" y="15"/>
                    <a:pt x="18" y="22"/>
                  </a:cubicBezTo>
                  <a:cubicBezTo>
                    <a:pt x="24" y="29"/>
                    <a:pt x="31" y="36"/>
                    <a:pt x="21" y="43"/>
                  </a:cubicBezTo>
                  <a:cubicBezTo>
                    <a:pt x="10" y="50"/>
                    <a:pt x="0" y="58"/>
                    <a:pt x="11" y="65"/>
                  </a:cubicBezTo>
                  <a:cubicBezTo>
                    <a:pt x="21" y="72"/>
                    <a:pt x="22" y="75"/>
                    <a:pt x="19" y="7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6" name="Freeform 2103"/>
            <p:cNvSpPr/>
            <p:nvPr/>
          </p:nvSpPr>
          <p:spPr bwMode="auto">
            <a:xfrm>
              <a:off x="1366838" y="3573463"/>
              <a:ext cx="73025" cy="74613"/>
            </a:xfrm>
            <a:custGeom>
              <a:avLst/>
              <a:gdLst>
                <a:gd name="T0" fmla="*/ 17 w 136"/>
                <a:gd name="T1" fmla="*/ 129 h 140"/>
                <a:gd name="T2" fmla="*/ 15 w 136"/>
                <a:gd name="T3" fmla="*/ 121 h 140"/>
                <a:gd name="T4" fmla="*/ 14 w 136"/>
                <a:gd name="T5" fmla="*/ 108 h 140"/>
                <a:gd name="T6" fmla="*/ 9 w 136"/>
                <a:gd name="T7" fmla="*/ 75 h 140"/>
                <a:gd name="T8" fmla="*/ 6 w 136"/>
                <a:gd name="T9" fmla="*/ 62 h 140"/>
                <a:gd name="T10" fmla="*/ 14 w 136"/>
                <a:gd name="T11" fmla="*/ 28 h 140"/>
                <a:gd name="T12" fmla="*/ 40 w 136"/>
                <a:gd name="T13" fmla="*/ 33 h 140"/>
                <a:gd name="T14" fmla="*/ 79 w 136"/>
                <a:gd name="T15" fmla="*/ 23 h 140"/>
                <a:gd name="T16" fmla="*/ 120 w 136"/>
                <a:gd name="T17" fmla="*/ 26 h 140"/>
                <a:gd name="T18" fmla="*/ 133 w 136"/>
                <a:gd name="T19" fmla="*/ 87 h 140"/>
                <a:gd name="T20" fmla="*/ 132 w 136"/>
                <a:gd name="T21" fmla="*/ 103 h 140"/>
                <a:gd name="T22" fmla="*/ 115 w 136"/>
                <a:gd name="T23" fmla="*/ 114 h 140"/>
                <a:gd name="T24" fmla="*/ 95 w 136"/>
                <a:gd name="T25" fmla="*/ 114 h 140"/>
                <a:gd name="T26" fmla="*/ 75 w 136"/>
                <a:gd name="T27" fmla="*/ 127 h 140"/>
                <a:gd name="T28" fmla="*/ 56 w 136"/>
                <a:gd name="T29" fmla="*/ 124 h 140"/>
                <a:gd name="T30" fmla="*/ 37 w 136"/>
                <a:gd name="T31" fmla="*/ 136 h 140"/>
                <a:gd name="T32" fmla="*/ 21 w 136"/>
                <a:gd name="T33" fmla="*/ 132 h 140"/>
                <a:gd name="T34" fmla="*/ 17 w 136"/>
                <a:gd name="T35" fmla="*/ 12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40">
                  <a:moveTo>
                    <a:pt x="17" y="129"/>
                  </a:moveTo>
                  <a:cubicBezTo>
                    <a:pt x="15" y="127"/>
                    <a:pt x="15" y="124"/>
                    <a:pt x="15" y="121"/>
                  </a:cubicBezTo>
                  <a:cubicBezTo>
                    <a:pt x="14" y="117"/>
                    <a:pt x="14" y="112"/>
                    <a:pt x="14" y="108"/>
                  </a:cubicBezTo>
                  <a:cubicBezTo>
                    <a:pt x="12" y="97"/>
                    <a:pt x="11" y="86"/>
                    <a:pt x="9" y="75"/>
                  </a:cubicBezTo>
                  <a:cubicBezTo>
                    <a:pt x="8" y="71"/>
                    <a:pt x="8" y="66"/>
                    <a:pt x="6" y="62"/>
                  </a:cubicBezTo>
                  <a:cubicBezTo>
                    <a:pt x="0" y="45"/>
                    <a:pt x="2" y="33"/>
                    <a:pt x="14" y="28"/>
                  </a:cubicBezTo>
                  <a:cubicBezTo>
                    <a:pt x="25" y="24"/>
                    <a:pt x="36" y="21"/>
                    <a:pt x="40" y="33"/>
                  </a:cubicBezTo>
                  <a:cubicBezTo>
                    <a:pt x="43" y="20"/>
                    <a:pt x="72" y="15"/>
                    <a:pt x="79" y="23"/>
                  </a:cubicBezTo>
                  <a:cubicBezTo>
                    <a:pt x="82" y="11"/>
                    <a:pt x="117" y="0"/>
                    <a:pt x="120" y="26"/>
                  </a:cubicBezTo>
                  <a:cubicBezTo>
                    <a:pt x="124" y="53"/>
                    <a:pt x="131" y="79"/>
                    <a:pt x="133" y="87"/>
                  </a:cubicBezTo>
                  <a:cubicBezTo>
                    <a:pt x="136" y="95"/>
                    <a:pt x="136" y="96"/>
                    <a:pt x="132" y="103"/>
                  </a:cubicBezTo>
                  <a:cubicBezTo>
                    <a:pt x="127" y="110"/>
                    <a:pt x="122" y="119"/>
                    <a:pt x="115" y="114"/>
                  </a:cubicBezTo>
                  <a:cubicBezTo>
                    <a:pt x="107" y="109"/>
                    <a:pt x="100" y="106"/>
                    <a:pt x="95" y="114"/>
                  </a:cubicBezTo>
                  <a:cubicBezTo>
                    <a:pt x="90" y="122"/>
                    <a:pt x="83" y="135"/>
                    <a:pt x="75" y="127"/>
                  </a:cubicBezTo>
                  <a:cubicBezTo>
                    <a:pt x="67" y="120"/>
                    <a:pt x="62" y="113"/>
                    <a:pt x="56" y="124"/>
                  </a:cubicBezTo>
                  <a:cubicBezTo>
                    <a:pt x="51" y="134"/>
                    <a:pt x="46" y="140"/>
                    <a:pt x="37" y="136"/>
                  </a:cubicBezTo>
                  <a:cubicBezTo>
                    <a:pt x="32" y="134"/>
                    <a:pt x="27" y="133"/>
                    <a:pt x="21" y="132"/>
                  </a:cubicBezTo>
                  <a:cubicBezTo>
                    <a:pt x="19" y="131"/>
                    <a:pt x="18" y="130"/>
                    <a:pt x="17" y="12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7" name="Freeform 2104"/>
            <p:cNvSpPr/>
            <p:nvPr/>
          </p:nvSpPr>
          <p:spPr bwMode="auto">
            <a:xfrm>
              <a:off x="1368426" y="3579813"/>
              <a:ext cx="69850" cy="66675"/>
            </a:xfrm>
            <a:custGeom>
              <a:avLst/>
              <a:gdLst>
                <a:gd name="T0" fmla="*/ 57 w 132"/>
                <a:gd name="T1" fmla="*/ 106 h 125"/>
                <a:gd name="T2" fmla="*/ 48 w 132"/>
                <a:gd name="T3" fmla="*/ 117 h 125"/>
                <a:gd name="T4" fmla="*/ 31 w 132"/>
                <a:gd name="T5" fmla="*/ 121 h 125"/>
                <a:gd name="T6" fmla="*/ 14 w 132"/>
                <a:gd name="T7" fmla="*/ 99 h 125"/>
                <a:gd name="T8" fmla="*/ 4 w 132"/>
                <a:gd name="T9" fmla="*/ 47 h 125"/>
                <a:gd name="T10" fmla="*/ 10 w 132"/>
                <a:gd name="T11" fmla="*/ 21 h 125"/>
                <a:gd name="T12" fmla="*/ 33 w 132"/>
                <a:gd name="T13" fmla="*/ 25 h 125"/>
                <a:gd name="T14" fmla="*/ 38 w 132"/>
                <a:gd name="T15" fmla="*/ 59 h 125"/>
                <a:gd name="T16" fmla="*/ 45 w 132"/>
                <a:gd name="T17" fmla="*/ 58 h 125"/>
                <a:gd name="T18" fmla="*/ 43 w 132"/>
                <a:gd name="T19" fmla="*/ 19 h 125"/>
                <a:gd name="T20" fmla="*/ 74 w 132"/>
                <a:gd name="T21" fmla="*/ 18 h 125"/>
                <a:gd name="T22" fmla="*/ 80 w 132"/>
                <a:gd name="T23" fmla="*/ 37 h 125"/>
                <a:gd name="T24" fmla="*/ 85 w 132"/>
                <a:gd name="T25" fmla="*/ 46 h 125"/>
                <a:gd name="T26" fmla="*/ 83 w 132"/>
                <a:gd name="T27" fmla="*/ 26 h 125"/>
                <a:gd name="T28" fmla="*/ 83 w 132"/>
                <a:gd name="T29" fmla="*/ 8 h 125"/>
                <a:gd name="T30" fmla="*/ 110 w 132"/>
                <a:gd name="T31" fmla="*/ 6 h 125"/>
                <a:gd name="T32" fmla="*/ 119 w 132"/>
                <a:gd name="T33" fmla="*/ 46 h 125"/>
                <a:gd name="T34" fmla="*/ 123 w 132"/>
                <a:gd name="T35" fmla="*/ 66 h 125"/>
                <a:gd name="T36" fmla="*/ 127 w 132"/>
                <a:gd name="T37" fmla="*/ 80 h 125"/>
                <a:gd name="T38" fmla="*/ 126 w 132"/>
                <a:gd name="T39" fmla="*/ 94 h 125"/>
                <a:gd name="T40" fmla="*/ 112 w 132"/>
                <a:gd name="T41" fmla="*/ 100 h 125"/>
                <a:gd name="T42" fmla="*/ 91 w 132"/>
                <a:gd name="T43" fmla="*/ 100 h 125"/>
                <a:gd name="T44" fmla="*/ 70 w 132"/>
                <a:gd name="T45" fmla="*/ 113 h 125"/>
                <a:gd name="T46" fmla="*/ 57 w 132"/>
                <a:gd name="T47" fmla="*/ 10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25">
                  <a:moveTo>
                    <a:pt x="57" y="106"/>
                  </a:moveTo>
                  <a:cubicBezTo>
                    <a:pt x="57" y="106"/>
                    <a:pt x="51" y="110"/>
                    <a:pt x="48" y="117"/>
                  </a:cubicBezTo>
                  <a:cubicBezTo>
                    <a:pt x="45" y="123"/>
                    <a:pt x="42" y="125"/>
                    <a:pt x="31" y="121"/>
                  </a:cubicBezTo>
                  <a:cubicBezTo>
                    <a:pt x="21" y="116"/>
                    <a:pt x="16" y="115"/>
                    <a:pt x="14" y="99"/>
                  </a:cubicBezTo>
                  <a:cubicBezTo>
                    <a:pt x="12" y="82"/>
                    <a:pt x="9" y="54"/>
                    <a:pt x="4" y="47"/>
                  </a:cubicBezTo>
                  <a:cubicBezTo>
                    <a:pt x="0" y="40"/>
                    <a:pt x="5" y="23"/>
                    <a:pt x="10" y="21"/>
                  </a:cubicBezTo>
                  <a:cubicBezTo>
                    <a:pt x="15" y="20"/>
                    <a:pt x="28" y="12"/>
                    <a:pt x="33" y="25"/>
                  </a:cubicBezTo>
                  <a:cubicBezTo>
                    <a:pt x="37" y="36"/>
                    <a:pt x="36" y="49"/>
                    <a:pt x="38" y="59"/>
                  </a:cubicBezTo>
                  <a:cubicBezTo>
                    <a:pt x="41" y="69"/>
                    <a:pt x="44" y="64"/>
                    <a:pt x="45" y="58"/>
                  </a:cubicBezTo>
                  <a:cubicBezTo>
                    <a:pt x="45" y="52"/>
                    <a:pt x="39" y="24"/>
                    <a:pt x="43" y="19"/>
                  </a:cubicBezTo>
                  <a:cubicBezTo>
                    <a:pt x="46" y="13"/>
                    <a:pt x="68" y="10"/>
                    <a:pt x="74" y="18"/>
                  </a:cubicBezTo>
                  <a:cubicBezTo>
                    <a:pt x="76" y="22"/>
                    <a:pt x="80" y="31"/>
                    <a:pt x="80" y="37"/>
                  </a:cubicBezTo>
                  <a:cubicBezTo>
                    <a:pt x="79" y="44"/>
                    <a:pt x="82" y="45"/>
                    <a:pt x="85" y="46"/>
                  </a:cubicBezTo>
                  <a:cubicBezTo>
                    <a:pt x="87" y="46"/>
                    <a:pt x="85" y="35"/>
                    <a:pt x="83" y="26"/>
                  </a:cubicBezTo>
                  <a:cubicBezTo>
                    <a:pt x="82" y="18"/>
                    <a:pt x="79" y="11"/>
                    <a:pt x="83" y="8"/>
                  </a:cubicBezTo>
                  <a:cubicBezTo>
                    <a:pt x="87" y="4"/>
                    <a:pt x="105" y="0"/>
                    <a:pt x="110" y="6"/>
                  </a:cubicBezTo>
                  <a:cubicBezTo>
                    <a:pt x="115" y="12"/>
                    <a:pt x="118" y="40"/>
                    <a:pt x="119" y="46"/>
                  </a:cubicBezTo>
                  <a:cubicBezTo>
                    <a:pt x="120" y="51"/>
                    <a:pt x="123" y="63"/>
                    <a:pt x="123" y="66"/>
                  </a:cubicBezTo>
                  <a:cubicBezTo>
                    <a:pt x="123" y="69"/>
                    <a:pt x="122" y="74"/>
                    <a:pt x="127" y="80"/>
                  </a:cubicBezTo>
                  <a:cubicBezTo>
                    <a:pt x="132" y="86"/>
                    <a:pt x="128" y="93"/>
                    <a:pt x="126" y="94"/>
                  </a:cubicBezTo>
                  <a:cubicBezTo>
                    <a:pt x="124" y="96"/>
                    <a:pt x="119" y="105"/>
                    <a:pt x="112" y="100"/>
                  </a:cubicBezTo>
                  <a:cubicBezTo>
                    <a:pt x="104" y="95"/>
                    <a:pt x="97" y="90"/>
                    <a:pt x="91" y="100"/>
                  </a:cubicBezTo>
                  <a:cubicBezTo>
                    <a:pt x="86" y="111"/>
                    <a:pt x="78" y="122"/>
                    <a:pt x="70" y="113"/>
                  </a:cubicBezTo>
                  <a:cubicBezTo>
                    <a:pt x="63" y="103"/>
                    <a:pt x="60" y="103"/>
                    <a:pt x="57" y="10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8" name="Freeform 2105"/>
            <p:cNvSpPr/>
            <p:nvPr/>
          </p:nvSpPr>
          <p:spPr bwMode="auto">
            <a:xfrm>
              <a:off x="530226" y="3462338"/>
              <a:ext cx="82550" cy="179388"/>
            </a:xfrm>
            <a:custGeom>
              <a:avLst/>
              <a:gdLst>
                <a:gd name="T0" fmla="*/ 131 w 154"/>
                <a:gd name="T1" fmla="*/ 0 h 337"/>
                <a:gd name="T2" fmla="*/ 43 w 154"/>
                <a:gd name="T3" fmla="*/ 104 h 337"/>
                <a:gd name="T4" fmla="*/ 21 w 154"/>
                <a:gd name="T5" fmla="*/ 197 h 337"/>
                <a:gd name="T6" fmla="*/ 107 w 154"/>
                <a:gd name="T7" fmla="*/ 337 h 337"/>
                <a:gd name="T8" fmla="*/ 153 w 154"/>
                <a:gd name="T9" fmla="*/ 337 h 337"/>
                <a:gd name="T10" fmla="*/ 154 w 154"/>
                <a:gd name="T11" fmla="*/ 2 h 337"/>
                <a:gd name="T12" fmla="*/ 131 w 154"/>
                <a:gd name="T13" fmla="*/ 0 h 337"/>
              </a:gdLst>
              <a:ahLst/>
              <a:cxnLst>
                <a:cxn ang="0">
                  <a:pos x="T0" y="T1"/>
                </a:cxn>
                <a:cxn ang="0">
                  <a:pos x="T2" y="T3"/>
                </a:cxn>
                <a:cxn ang="0">
                  <a:pos x="T4" y="T5"/>
                </a:cxn>
                <a:cxn ang="0">
                  <a:pos x="T6" y="T7"/>
                </a:cxn>
                <a:cxn ang="0">
                  <a:pos x="T8" y="T9"/>
                </a:cxn>
                <a:cxn ang="0">
                  <a:pos x="T10" y="T11"/>
                </a:cxn>
                <a:cxn ang="0">
                  <a:pos x="T12" y="T13"/>
                </a:cxn>
              </a:cxnLst>
              <a:rect l="0" t="0" r="r" b="b"/>
              <a:pathLst>
                <a:path w="154" h="337">
                  <a:moveTo>
                    <a:pt x="131" y="0"/>
                  </a:moveTo>
                  <a:cubicBezTo>
                    <a:pt x="131" y="0"/>
                    <a:pt x="64" y="74"/>
                    <a:pt x="43" y="104"/>
                  </a:cubicBezTo>
                  <a:cubicBezTo>
                    <a:pt x="22" y="135"/>
                    <a:pt x="0" y="157"/>
                    <a:pt x="21" y="197"/>
                  </a:cubicBezTo>
                  <a:cubicBezTo>
                    <a:pt x="43" y="236"/>
                    <a:pt x="107" y="337"/>
                    <a:pt x="107" y="337"/>
                  </a:cubicBezTo>
                  <a:cubicBezTo>
                    <a:pt x="153" y="337"/>
                    <a:pt x="153" y="337"/>
                    <a:pt x="153" y="337"/>
                  </a:cubicBezTo>
                  <a:cubicBezTo>
                    <a:pt x="154" y="2"/>
                    <a:pt x="154" y="2"/>
                    <a:pt x="154" y="2"/>
                  </a:cubicBezTo>
                  <a:lnTo>
                    <a:pt x="13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9" name="Freeform 2106"/>
            <p:cNvSpPr/>
            <p:nvPr/>
          </p:nvSpPr>
          <p:spPr bwMode="auto">
            <a:xfrm>
              <a:off x="538163" y="3481388"/>
              <a:ext cx="58738" cy="131763"/>
            </a:xfrm>
            <a:custGeom>
              <a:avLst/>
              <a:gdLst>
                <a:gd name="T0" fmla="*/ 100 w 108"/>
                <a:gd name="T1" fmla="*/ 21 h 247"/>
                <a:gd name="T2" fmla="*/ 99 w 108"/>
                <a:gd name="T3" fmla="*/ 0 h 247"/>
                <a:gd name="T4" fmla="*/ 31 w 108"/>
                <a:gd name="T5" fmla="*/ 76 h 247"/>
                <a:gd name="T6" fmla="*/ 11 w 108"/>
                <a:gd name="T7" fmla="*/ 160 h 247"/>
                <a:gd name="T8" fmla="*/ 77 w 108"/>
                <a:gd name="T9" fmla="*/ 247 h 247"/>
                <a:gd name="T10" fmla="*/ 103 w 108"/>
                <a:gd name="T11" fmla="*/ 220 h 247"/>
                <a:gd name="T12" fmla="*/ 69 w 108"/>
                <a:gd name="T13" fmla="*/ 136 h 247"/>
                <a:gd name="T14" fmla="*/ 47 w 108"/>
                <a:gd name="T15" fmla="*/ 147 h 247"/>
                <a:gd name="T16" fmla="*/ 47 w 108"/>
                <a:gd name="T17" fmla="*/ 138 h 247"/>
                <a:gd name="T18" fmla="*/ 74 w 108"/>
                <a:gd name="T19" fmla="*/ 127 h 247"/>
                <a:gd name="T20" fmla="*/ 41 w 108"/>
                <a:gd name="T21" fmla="*/ 131 h 247"/>
                <a:gd name="T22" fmla="*/ 31 w 108"/>
                <a:gd name="T23" fmla="*/ 150 h 247"/>
                <a:gd name="T24" fmla="*/ 27 w 108"/>
                <a:gd name="T25" fmla="*/ 142 h 247"/>
                <a:gd name="T26" fmla="*/ 79 w 108"/>
                <a:gd name="T27" fmla="*/ 117 h 247"/>
                <a:gd name="T28" fmla="*/ 100 w 108"/>
                <a:gd name="T29" fmla="*/ 2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247">
                  <a:moveTo>
                    <a:pt x="100" y="21"/>
                  </a:moveTo>
                  <a:cubicBezTo>
                    <a:pt x="100" y="21"/>
                    <a:pt x="104" y="0"/>
                    <a:pt x="99" y="0"/>
                  </a:cubicBezTo>
                  <a:cubicBezTo>
                    <a:pt x="94" y="1"/>
                    <a:pt x="54" y="39"/>
                    <a:pt x="31" y="76"/>
                  </a:cubicBezTo>
                  <a:cubicBezTo>
                    <a:pt x="8" y="112"/>
                    <a:pt x="0" y="129"/>
                    <a:pt x="11" y="160"/>
                  </a:cubicBezTo>
                  <a:cubicBezTo>
                    <a:pt x="22" y="192"/>
                    <a:pt x="68" y="247"/>
                    <a:pt x="77" y="247"/>
                  </a:cubicBezTo>
                  <a:cubicBezTo>
                    <a:pt x="86" y="247"/>
                    <a:pt x="98" y="233"/>
                    <a:pt x="103" y="220"/>
                  </a:cubicBezTo>
                  <a:cubicBezTo>
                    <a:pt x="108" y="208"/>
                    <a:pt x="80" y="136"/>
                    <a:pt x="69" y="136"/>
                  </a:cubicBezTo>
                  <a:cubicBezTo>
                    <a:pt x="58" y="137"/>
                    <a:pt x="52" y="143"/>
                    <a:pt x="47" y="147"/>
                  </a:cubicBezTo>
                  <a:cubicBezTo>
                    <a:pt x="43" y="152"/>
                    <a:pt x="40" y="144"/>
                    <a:pt x="47" y="138"/>
                  </a:cubicBezTo>
                  <a:cubicBezTo>
                    <a:pt x="53" y="132"/>
                    <a:pt x="67" y="127"/>
                    <a:pt x="74" y="127"/>
                  </a:cubicBezTo>
                  <a:cubicBezTo>
                    <a:pt x="74" y="122"/>
                    <a:pt x="51" y="122"/>
                    <a:pt x="41" y="131"/>
                  </a:cubicBezTo>
                  <a:cubicBezTo>
                    <a:pt x="32" y="140"/>
                    <a:pt x="31" y="146"/>
                    <a:pt x="31" y="150"/>
                  </a:cubicBezTo>
                  <a:cubicBezTo>
                    <a:pt x="31" y="154"/>
                    <a:pt x="23" y="154"/>
                    <a:pt x="27" y="142"/>
                  </a:cubicBezTo>
                  <a:cubicBezTo>
                    <a:pt x="30" y="130"/>
                    <a:pt x="46" y="113"/>
                    <a:pt x="79" y="117"/>
                  </a:cubicBezTo>
                  <a:cubicBezTo>
                    <a:pt x="88" y="102"/>
                    <a:pt x="100" y="21"/>
                    <a:pt x="100" y="2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0" name="Freeform 2107"/>
            <p:cNvSpPr/>
            <p:nvPr/>
          </p:nvSpPr>
          <p:spPr bwMode="auto">
            <a:xfrm>
              <a:off x="655638" y="3465513"/>
              <a:ext cx="127000" cy="82550"/>
            </a:xfrm>
            <a:custGeom>
              <a:avLst/>
              <a:gdLst>
                <a:gd name="T0" fmla="*/ 58 w 236"/>
                <a:gd name="T1" fmla="*/ 0 h 157"/>
                <a:gd name="T2" fmla="*/ 121 w 236"/>
                <a:gd name="T3" fmla="*/ 62 h 157"/>
                <a:gd name="T4" fmla="*/ 179 w 236"/>
                <a:gd name="T5" fmla="*/ 18 h 157"/>
                <a:gd name="T6" fmla="*/ 236 w 236"/>
                <a:gd name="T7" fmla="*/ 79 h 157"/>
                <a:gd name="T8" fmla="*/ 216 w 236"/>
                <a:gd name="T9" fmla="*/ 101 h 157"/>
                <a:gd name="T10" fmla="*/ 135 w 236"/>
                <a:gd name="T11" fmla="*/ 151 h 157"/>
                <a:gd name="T12" fmla="*/ 43 w 236"/>
                <a:gd name="T13" fmla="*/ 86 h 157"/>
                <a:gd name="T14" fmla="*/ 58 w 236"/>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6" h="157">
                  <a:moveTo>
                    <a:pt x="58" y="0"/>
                  </a:moveTo>
                  <a:cubicBezTo>
                    <a:pt x="58" y="0"/>
                    <a:pt x="105" y="43"/>
                    <a:pt x="121" y="62"/>
                  </a:cubicBezTo>
                  <a:cubicBezTo>
                    <a:pt x="159" y="29"/>
                    <a:pt x="179" y="18"/>
                    <a:pt x="179" y="18"/>
                  </a:cubicBezTo>
                  <a:cubicBezTo>
                    <a:pt x="236" y="79"/>
                    <a:pt x="236" y="79"/>
                    <a:pt x="236" y="79"/>
                  </a:cubicBezTo>
                  <a:cubicBezTo>
                    <a:pt x="236" y="79"/>
                    <a:pt x="236" y="84"/>
                    <a:pt x="216" y="101"/>
                  </a:cubicBezTo>
                  <a:cubicBezTo>
                    <a:pt x="197" y="117"/>
                    <a:pt x="152" y="145"/>
                    <a:pt x="135" y="151"/>
                  </a:cubicBezTo>
                  <a:cubicBezTo>
                    <a:pt x="118" y="157"/>
                    <a:pt x="87" y="142"/>
                    <a:pt x="43" y="86"/>
                  </a:cubicBezTo>
                  <a:cubicBezTo>
                    <a:pt x="0" y="0"/>
                    <a:pt x="58" y="0"/>
                    <a:pt x="5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1" name="Freeform 2108"/>
            <p:cNvSpPr/>
            <p:nvPr/>
          </p:nvSpPr>
          <p:spPr bwMode="auto">
            <a:xfrm>
              <a:off x="685801" y="3475038"/>
              <a:ext cx="88900" cy="66675"/>
            </a:xfrm>
            <a:custGeom>
              <a:avLst/>
              <a:gdLst>
                <a:gd name="T0" fmla="*/ 18 w 168"/>
                <a:gd name="T1" fmla="*/ 73 h 126"/>
                <a:gd name="T2" fmla="*/ 24 w 168"/>
                <a:gd name="T3" fmla="*/ 97 h 126"/>
                <a:gd name="T4" fmla="*/ 79 w 168"/>
                <a:gd name="T5" fmla="*/ 126 h 126"/>
                <a:gd name="T6" fmla="*/ 138 w 168"/>
                <a:gd name="T7" fmla="*/ 88 h 126"/>
                <a:gd name="T8" fmla="*/ 159 w 168"/>
                <a:gd name="T9" fmla="*/ 64 h 126"/>
                <a:gd name="T10" fmla="*/ 122 w 168"/>
                <a:gd name="T11" fmla="*/ 22 h 126"/>
                <a:gd name="T12" fmla="*/ 105 w 168"/>
                <a:gd name="T13" fmla="*/ 19 h 126"/>
                <a:gd name="T14" fmla="*/ 71 w 168"/>
                <a:gd name="T15" fmla="*/ 48 h 126"/>
                <a:gd name="T16" fmla="*/ 71 w 168"/>
                <a:gd name="T17" fmla="*/ 89 h 126"/>
                <a:gd name="T18" fmla="*/ 66 w 168"/>
                <a:gd name="T19" fmla="*/ 88 h 126"/>
                <a:gd name="T20" fmla="*/ 63 w 168"/>
                <a:gd name="T21" fmla="*/ 46 h 126"/>
                <a:gd name="T22" fmla="*/ 15 w 168"/>
                <a:gd name="T23" fmla="*/ 4 h 126"/>
                <a:gd name="T24" fmla="*/ 5 w 168"/>
                <a:gd name="T25" fmla="*/ 15 h 126"/>
                <a:gd name="T26" fmla="*/ 18 w 168"/>
                <a:gd name="T2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26">
                  <a:moveTo>
                    <a:pt x="18" y="73"/>
                  </a:moveTo>
                  <a:cubicBezTo>
                    <a:pt x="19" y="80"/>
                    <a:pt x="20" y="90"/>
                    <a:pt x="24" y="97"/>
                  </a:cubicBezTo>
                  <a:cubicBezTo>
                    <a:pt x="33" y="108"/>
                    <a:pt x="64" y="126"/>
                    <a:pt x="79" y="126"/>
                  </a:cubicBezTo>
                  <a:cubicBezTo>
                    <a:pt x="95" y="126"/>
                    <a:pt x="123" y="99"/>
                    <a:pt x="138" y="88"/>
                  </a:cubicBezTo>
                  <a:cubicBezTo>
                    <a:pt x="153" y="78"/>
                    <a:pt x="168" y="69"/>
                    <a:pt x="159" y="64"/>
                  </a:cubicBezTo>
                  <a:cubicBezTo>
                    <a:pt x="127" y="48"/>
                    <a:pt x="127" y="33"/>
                    <a:pt x="122" y="22"/>
                  </a:cubicBezTo>
                  <a:cubicBezTo>
                    <a:pt x="117" y="10"/>
                    <a:pt x="112" y="13"/>
                    <a:pt x="105" y="19"/>
                  </a:cubicBezTo>
                  <a:cubicBezTo>
                    <a:pt x="98" y="25"/>
                    <a:pt x="75" y="41"/>
                    <a:pt x="71" y="48"/>
                  </a:cubicBezTo>
                  <a:cubicBezTo>
                    <a:pt x="70" y="53"/>
                    <a:pt x="72" y="78"/>
                    <a:pt x="71" y="89"/>
                  </a:cubicBezTo>
                  <a:cubicBezTo>
                    <a:pt x="70" y="100"/>
                    <a:pt x="64" y="98"/>
                    <a:pt x="66" y="88"/>
                  </a:cubicBezTo>
                  <a:cubicBezTo>
                    <a:pt x="69" y="77"/>
                    <a:pt x="69" y="58"/>
                    <a:pt x="63" y="46"/>
                  </a:cubicBezTo>
                  <a:cubicBezTo>
                    <a:pt x="58" y="33"/>
                    <a:pt x="22" y="4"/>
                    <a:pt x="15" y="4"/>
                  </a:cubicBezTo>
                  <a:cubicBezTo>
                    <a:pt x="15" y="4"/>
                    <a:pt x="0" y="0"/>
                    <a:pt x="5" y="15"/>
                  </a:cubicBezTo>
                  <a:cubicBezTo>
                    <a:pt x="10" y="31"/>
                    <a:pt x="16" y="60"/>
                    <a:pt x="18"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2" name="Freeform 2109"/>
            <p:cNvSpPr/>
            <p:nvPr/>
          </p:nvSpPr>
          <p:spPr bwMode="auto">
            <a:xfrm>
              <a:off x="752476" y="3408363"/>
              <a:ext cx="85725" cy="95250"/>
            </a:xfrm>
            <a:custGeom>
              <a:avLst/>
              <a:gdLst>
                <a:gd name="T0" fmla="*/ 59 w 161"/>
                <a:gd name="T1" fmla="*/ 177 h 180"/>
                <a:gd name="T2" fmla="*/ 109 w 161"/>
                <a:gd name="T3" fmla="*/ 156 h 180"/>
                <a:gd name="T4" fmla="*/ 158 w 161"/>
                <a:gd name="T5" fmla="*/ 87 h 180"/>
                <a:gd name="T6" fmla="*/ 142 w 161"/>
                <a:gd name="T7" fmla="*/ 58 h 180"/>
                <a:gd name="T8" fmla="*/ 112 w 161"/>
                <a:gd name="T9" fmla="*/ 30 h 180"/>
                <a:gd name="T10" fmla="*/ 94 w 161"/>
                <a:gd name="T11" fmla="*/ 0 h 180"/>
                <a:gd name="T12" fmla="*/ 62 w 161"/>
                <a:gd name="T13" fmla="*/ 35 h 180"/>
                <a:gd name="T14" fmla="*/ 46 w 161"/>
                <a:gd name="T15" fmla="*/ 61 h 180"/>
                <a:gd name="T16" fmla="*/ 33 w 161"/>
                <a:gd name="T17" fmla="*/ 34 h 180"/>
                <a:gd name="T18" fmla="*/ 10 w 161"/>
                <a:gd name="T19" fmla="*/ 41 h 180"/>
                <a:gd name="T20" fmla="*/ 16 w 161"/>
                <a:gd name="T21" fmla="*/ 74 h 180"/>
                <a:gd name="T22" fmla="*/ 12 w 161"/>
                <a:gd name="T23" fmla="*/ 126 h 180"/>
                <a:gd name="T24" fmla="*/ 59 w 161"/>
                <a:gd name="T25" fmla="*/ 17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 h="180">
                  <a:moveTo>
                    <a:pt x="59" y="177"/>
                  </a:moveTo>
                  <a:cubicBezTo>
                    <a:pt x="59" y="177"/>
                    <a:pt x="88" y="180"/>
                    <a:pt x="109" y="156"/>
                  </a:cubicBezTo>
                  <a:cubicBezTo>
                    <a:pt x="130" y="132"/>
                    <a:pt x="154" y="99"/>
                    <a:pt x="158" y="87"/>
                  </a:cubicBezTo>
                  <a:cubicBezTo>
                    <a:pt x="161" y="75"/>
                    <a:pt x="157" y="51"/>
                    <a:pt x="142" y="58"/>
                  </a:cubicBezTo>
                  <a:cubicBezTo>
                    <a:pt x="146" y="36"/>
                    <a:pt x="135" y="19"/>
                    <a:pt x="112" y="30"/>
                  </a:cubicBezTo>
                  <a:cubicBezTo>
                    <a:pt x="113" y="5"/>
                    <a:pt x="102" y="1"/>
                    <a:pt x="94" y="0"/>
                  </a:cubicBezTo>
                  <a:cubicBezTo>
                    <a:pt x="87" y="0"/>
                    <a:pt x="67" y="26"/>
                    <a:pt x="62" y="35"/>
                  </a:cubicBezTo>
                  <a:cubicBezTo>
                    <a:pt x="58" y="44"/>
                    <a:pt x="46" y="61"/>
                    <a:pt x="46" y="61"/>
                  </a:cubicBezTo>
                  <a:cubicBezTo>
                    <a:pt x="46" y="61"/>
                    <a:pt x="41" y="39"/>
                    <a:pt x="33" y="34"/>
                  </a:cubicBezTo>
                  <a:cubicBezTo>
                    <a:pt x="25" y="29"/>
                    <a:pt x="7" y="20"/>
                    <a:pt x="10" y="41"/>
                  </a:cubicBezTo>
                  <a:cubicBezTo>
                    <a:pt x="13" y="63"/>
                    <a:pt x="16" y="74"/>
                    <a:pt x="16" y="74"/>
                  </a:cubicBezTo>
                  <a:cubicBezTo>
                    <a:pt x="16" y="74"/>
                    <a:pt x="0" y="102"/>
                    <a:pt x="12" y="126"/>
                  </a:cubicBezTo>
                  <a:cubicBezTo>
                    <a:pt x="31" y="167"/>
                    <a:pt x="59" y="177"/>
                    <a:pt x="59" y="17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3" name="Freeform 2110"/>
            <p:cNvSpPr/>
            <p:nvPr/>
          </p:nvSpPr>
          <p:spPr bwMode="auto">
            <a:xfrm>
              <a:off x="752476" y="3408363"/>
              <a:ext cx="85725" cy="95250"/>
            </a:xfrm>
            <a:custGeom>
              <a:avLst/>
              <a:gdLst>
                <a:gd name="T0" fmla="*/ 40 w 161"/>
                <a:gd name="T1" fmla="*/ 50 h 180"/>
                <a:gd name="T2" fmla="*/ 41 w 161"/>
                <a:gd name="T3" fmla="*/ 56 h 180"/>
                <a:gd name="T4" fmla="*/ 43 w 161"/>
                <a:gd name="T5" fmla="*/ 65 h 180"/>
                <a:gd name="T6" fmla="*/ 43 w 161"/>
                <a:gd name="T7" fmla="*/ 71 h 180"/>
                <a:gd name="T8" fmla="*/ 60 w 161"/>
                <a:gd name="T9" fmla="*/ 79 h 180"/>
                <a:gd name="T10" fmla="*/ 77 w 161"/>
                <a:gd name="T11" fmla="*/ 103 h 180"/>
                <a:gd name="T12" fmla="*/ 81 w 161"/>
                <a:gd name="T13" fmla="*/ 98 h 180"/>
                <a:gd name="T14" fmla="*/ 48 w 161"/>
                <a:gd name="T15" fmla="*/ 67 h 180"/>
                <a:gd name="T16" fmla="*/ 66 w 161"/>
                <a:gd name="T17" fmla="*/ 36 h 180"/>
                <a:gd name="T18" fmla="*/ 91 w 161"/>
                <a:gd name="T19" fmla="*/ 4 h 180"/>
                <a:gd name="T20" fmla="*/ 109 w 161"/>
                <a:gd name="T21" fmla="*/ 20 h 180"/>
                <a:gd name="T22" fmla="*/ 94 w 161"/>
                <a:gd name="T23" fmla="*/ 56 h 180"/>
                <a:gd name="T24" fmla="*/ 81 w 161"/>
                <a:gd name="T25" fmla="*/ 71 h 180"/>
                <a:gd name="T26" fmla="*/ 85 w 161"/>
                <a:gd name="T27" fmla="*/ 75 h 180"/>
                <a:gd name="T28" fmla="*/ 97 w 161"/>
                <a:gd name="T29" fmla="*/ 57 h 180"/>
                <a:gd name="T30" fmla="*/ 119 w 161"/>
                <a:gd name="T31" fmla="*/ 30 h 180"/>
                <a:gd name="T32" fmla="*/ 141 w 161"/>
                <a:gd name="T33" fmla="*/ 49 h 180"/>
                <a:gd name="T34" fmla="*/ 113 w 161"/>
                <a:gd name="T35" fmla="*/ 88 h 180"/>
                <a:gd name="T36" fmla="*/ 106 w 161"/>
                <a:gd name="T37" fmla="*/ 93 h 180"/>
                <a:gd name="T38" fmla="*/ 110 w 161"/>
                <a:gd name="T39" fmla="*/ 97 h 180"/>
                <a:gd name="T40" fmla="*/ 129 w 161"/>
                <a:gd name="T41" fmla="*/ 76 h 180"/>
                <a:gd name="T42" fmla="*/ 146 w 161"/>
                <a:gd name="T43" fmla="*/ 60 h 180"/>
                <a:gd name="T44" fmla="*/ 156 w 161"/>
                <a:gd name="T45" fmla="*/ 81 h 180"/>
                <a:gd name="T46" fmla="*/ 139 w 161"/>
                <a:gd name="T47" fmla="*/ 113 h 180"/>
                <a:gd name="T48" fmla="*/ 127 w 161"/>
                <a:gd name="T49" fmla="*/ 120 h 180"/>
                <a:gd name="T50" fmla="*/ 123 w 161"/>
                <a:gd name="T51" fmla="*/ 121 h 180"/>
                <a:gd name="T52" fmla="*/ 111 w 161"/>
                <a:gd name="T53" fmla="*/ 151 h 180"/>
                <a:gd name="T54" fmla="*/ 83 w 161"/>
                <a:gd name="T55" fmla="*/ 170 h 180"/>
                <a:gd name="T56" fmla="*/ 51 w 161"/>
                <a:gd name="T57" fmla="*/ 169 h 180"/>
                <a:gd name="T58" fmla="*/ 59 w 161"/>
                <a:gd name="T59" fmla="*/ 177 h 180"/>
                <a:gd name="T60" fmla="*/ 109 w 161"/>
                <a:gd name="T61" fmla="*/ 156 h 180"/>
                <a:gd name="T62" fmla="*/ 158 w 161"/>
                <a:gd name="T63" fmla="*/ 87 h 180"/>
                <a:gd name="T64" fmla="*/ 142 w 161"/>
                <a:gd name="T65" fmla="*/ 58 h 180"/>
                <a:gd name="T66" fmla="*/ 112 w 161"/>
                <a:gd name="T67" fmla="*/ 30 h 180"/>
                <a:gd name="T68" fmla="*/ 94 w 161"/>
                <a:gd name="T69" fmla="*/ 0 h 180"/>
                <a:gd name="T70" fmla="*/ 62 w 161"/>
                <a:gd name="T71" fmla="*/ 35 h 180"/>
                <a:gd name="T72" fmla="*/ 46 w 161"/>
                <a:gd name="T73" fmla="*/ 61 h 180"/>
                <a:gd name="T74" fmla="*/ 33 w 161"/>
                <a:gd name="T75" fmla="*/ 34 h 180"/>
                <a:gd name="T76" fmla="*/ 10 w 161"/>
                <a:gd name="T77" fmla="*/ 41 h 180"/>
                <a:gd name="T78" fmla="*/ 16 w 161"/>
                <a:gd name="T79" fmla="*/ 74 h 180"/>
                <a:gd name="T80" fmla="*/ 12 w 161"/>
                <a:gd name="T81" fmla="*/ 126 h 180"/>
                <a:gd name="T82" fmla="*/ 14 w 161"/>
                <a:gd name="T83" fmla="*/ 128 h 180"/>
                <a:gd name="T84" fmla="*/ 19 w 161"/>
                <a:gd name="T85" fmla="*/ 77 h 180"/>
                <a:gd name="T86" fmla="*/ 16 w 161"/>
                <a:gd name="T87" fmla="*/ 57 h 180"/>
                <a:gd name="T88" fmla="*/ 14 w 161"/>
                <a:gd name="T89" fmla="*/ 33 h 180"/>
                <a:gd name="T90" fmla="*/ 22 w 161"/>
                <a:gd name="T91" fmla="*/ 32 h 180"/>
                <a:gd name="T92" fmla="*/ 33 w 161"/>
                <a:gd name="T93" fmla="*/ 38 h 180"/>
                <a:gd name="T94" fmla="*/ 40 w 161"/>
                <a:gd name="T95"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80">
                  <a:moveTo>
                    <a:pt x="40" y="50"/>
                  </a:moveTo>
                  <a:cubicBezTo>
                    <a:pt x="40" y="52"/>
                    <a:pt x="41" y="54"/>
                    <a:pt x="41" y="56"/>
                  </a:cubicBezTo>
                  <a:cubicBezTo>
                    <a:pt x="42" y="59"/>
                    <a:pt x="43" y="62"/>
                    <a:pt x="43" y="65"/>
                  </a:cubicBezTo>
                  <a:cubicBezTo>
                    <a:pt x="43" y="67"/>
                    <a:pt x="44" y="69"/>
                    <a:pt x="43" y="71"/>
                  </a:cubicBezTo>
                  <a:cubicBezTo>
                    <a:pt x="43" y="74"/>
                    <a:pt x="51" y="72"/>
                    <a:pt x="60" y="79"/>
                  </a:cubicBezTo>
                  <a:cubicBezTo>
                    <a:pt x="70" y="86"/>
                    <a:pt x="76" y="97"/>
                    <a:pt x="77" y="103"/>
                  </a:cubicBezTo>
                  <a:cubicBezTo>
                    <a:pt x="78" y="109"/>
                    <a:pt x="83" y="105"/>
                    <a:pt x="81" y="98"/>
                  </a:cubicBezTo>
                  <a:cubicBezTo>
                    <a:pt x="78" y="92"/>
                    <a:pt x="70" y="74"/>
                    <a:pt x="48" y="67"/>
                  </a:cubicBezTo>
                  <a:cubicBezTo>
                    <a:pt x="48" y="62"/>
                    <a:pt x="62" y="43"/>
                    <a:pt x="66" y="36"/>
                  </a:cubicBezTo>
                  <a:cubicBezTo>
                    <a:pt x="70" y="28"/>
                    <a:pt x="87" y="7"/>
                    <a:pt x="91" y="4"/>
                  </a:cubicBezTo>
                  <a:cubicBezTo>
                    <a:pt x="96" y="2"/>
                    <a:pt x="109" y="8"/>
                    <a:pt x="109" y="20"/>
                  </a:cubicBezTo>
                  <a:cubicBezTo>
                    <a:pt x="109" y="33"/>
                    <a:pt x="98" y="50"/>
                    <a:pt x="94" y="56"/>
                  </a:cubicBezTo>
                  <a:cubicBezTo>
                    <a:pt x="89" y="62"/>
                    <a:pt x="81" y="71"/>
                    <a:pt x="81" y="71"/>
                  </a:cubicBezTo>
                  <a:cubicBezTo>
                    <a:pt x="85" y="75"/>
                    <a:pt x="85" y="75"/>
                    <a:pt x="85" y="75"/>
                  </a:cubicBezTo>
                  <a:cubicBezTo>
                    <a:pt x="85" y="75"/>
                    <a:pt x="90" y="68"/>
                    <a:pt x="97" y="57"/>
                  </a:cubicBezTo>
                  <a:cubicBezTo>
                    <a:pt x="104" y="47"/>
                    <a:pt x="107" y="35"/>
                    <a:pt x="119" y="30"/>
                  </a:cubicBezTo>
                  <a:cubicBezTo>
                    <a:pt x="131" y="26"/>
                    <a:pt x="141" y="38"/>
                    <a:pt x="141" y="49"/>
                  </a:cubicBezTo>
                  <a:cubicBezTo>
                    <a:pt x="140" y="60"/>
                    <a:pt x="122" y="82"/>
                    <a:pt x="113" y="88"/>
                  </a:cubicBezTo>
                  <a:cubicBezTo>
                    <a:pt x="109" y="91"/>
                    <a:pt x="106" y="93"/>
                    <a:pt x="106" y="93"/>
                  </a:cubicBezTo>
                  <a:cubicBezTo>
                    <a:pt x="110" y="97"/>
                    <a:pt x="110" y="97"/>
                    <a:pt x="110" y="97"/>
                  </a:cubicBezTo>
                  <a:cubicBezTo>
                    <a:pt x="110" y="97"/>
                    <a:pt x="124" y="82"/>
                    <a:pt x="129" y="76"/>
                  </a:cubicBezTo>
                  <a:cubicBezTo>
                    <a:pt x="135" y="70"/>
                    <a:pt x="141" y="61"/>
                    <a:pt x="146" y="60"/>
                  </a:cubicBezTo>
                  <a:cubicBezTo>
                    <a:pt x="152" y="58"/>
                    <a:pt x="157" y="72"/>
                    <a:pt x="156" y="81"/>
                  </a:cubicBezTo>
                  <a:cubicBezTo>
                    <a:pt x="156" y="81"/>
                    <a:pt x="159" y="89"/>
                    <a:pt x="139" y="113"/>
                  </a:cubicBezTo>
                  <a:cubicBezTo>
                    <a:pt x="135" y="118"/>
                    <a:pt x="130" y="123"/>
                    <a:pt x="127" y="120"/>
                  </a:cubicBezTo>
                  <a:cubicBezTo>
                    <a:pt x="125" y="117"/>
                    <a:pt x="121" y="116"/>
                    <a:pt x="123" y="121"/>
                  </a:cubicBezTo>
                  <a:cubicBezTo>
                    <a:pt x="125" y="126"/>
                    <a:pt x="116" y="146"/>
                    <a:pt x="111" y="151"/>
                  </a:cubicBezTo>
                  <a:cubicBezTo>
                    <a:pt x="104" y="156"/>
                    <a:pt x="98" y="168"/>
                    <a:pt x="83" y="170"/>
                  </a:cubicBezTo>
                  <a:cubicBezTo>
                    <a:pt x="73" y="170"/>
                    <a:pt x="61" y="171"/>
                    <a:pt x="51" y="169"/>
                  </a:cubicBezTo>
                  <a:cubicBezTo>
                    <a:pt x="56" y="174"/>
                    <a:pt x="59" y="177"/>
                    <a:pt x="59" y="177"/>
                  </a:cubicBezTo>
                  <a:cubicBezTo>
                    <a:pt x="59" y="177"/>
                    <a:pt x="88" y="180"/>
                    <a:pt x="109" y="156"/>
                  </a:cubicBezTo>
                  <a:cubicBezTo>
                    <a:pt x="130" y="132"/>
                    <a:pt x="154" y="99"/>
                    <a:pt x="158" y="87"/>
                  </a:cubicBezTo>
                  <a:cubicBezTo>
                    <a:pt x="161" y="75"/>
                    <a:pt x="157" y="51"/>
                    <a:pt x="142" y="58"/>
                  </a:cubicBezTo>
                  <a:cubicBezTo>
                    <a:pt x="146" y="36"/>
                    <a:pt x="135" y="19"/>
                    <a:pt x="112" y="30"/>
                  </a:cubicBezTo>
                  <a:cubicBezTo>
                    <a:pt x="113" y="5"/>
                    <a:pt x="102" y="1"/>
                    <a:pt x="94" y="0"/>
                  </a:cubicBezTo>
                  <a:cubicBezTo>
                    <a:pt x="87" y="0"/>
                    <a:pt x="67" y="26"/>
                    <a:pt x="62" y="35"/>
                  </a:cubicBezTo>
                  <a:cubicBezTo>
                    <a:pt x="58" y="44"/>
                    <a:pt x="46" y="61"/>
                    <a:pt x="46" y="61"/>
                  </a:cubicBezTo>
                  <a:cubicBezTo>
                    <a:pt x="46" y="61"/>
                    <a:pt x="41" y="39"/>
                    <a:pt x="33" y="34"/>
                  </a:cubicBezTo>
                  <a:cubicBezTo>
                    <a:pt x="25" y="29"/>
                    <a:pt x="7" y="20"/>
                    <a:pt x="10" y="41"/>
                  </a:cubicBezTo>
                  <a:cubicBezTo>
                    <a:pt x="13" y="63"/>
                    <a:pt x="16" y="74"/>
                    <a:pt x="16" y="74"/>
                  </a:cubicBezTo>
                  <a:cubicBezTo>
                    <a:pt x="16" y="74"/>
                    <a:pt x="0" y="102"/>
                    <a:pt x="12" y="126"/>
                  </a:cubicBezTo>
                  <a:cubicBezTo>
                    <a:pt x="13" y="126"/>
                    <a:pt x="14" y="127"/>
                    <a:pt x="14" y="128"/>
                  </a:cubicBezTo>
                  <a:cubicBezTo>
                    <a:pt x="12" y="114"/>
                    <a:pt x="10" y="90"/>
                    <a:pt x="19" y="77"/>
                  </a:cubicBezTo>
                  <a:cubicBezTo>
                    <a:pt x="22" y="73"/>
                    <a:pt x="17" y="64"/>
                    <a:pt x="16" y="57"/>
                  </a:cubicBezTo>
                  <a:cubicBezTo>
                    <a:pt x="15" y="51"/>
                    <a:pt x="11" y="37"/>
                    <a:pt x="14" y="33"/>
                  </a:cubicBezTo>
                  <a:cubicBezTo>
                    <a:pt x="15" y="31"/>
                    <a:pt x="20" y="32"/>
                    <a:pt x="22" y="32"/>
                  </a:cubicBezTo>
                  <a:cubicBezTo>
                    <a:pt x="26" y="33"/>
                    <a:pt x="30" y="35"/>
                    <a:pt x="33" y="38"/>
                  </a:cubicBezTo>
                  <a:cubicBezTo>
                    <a:pt x="36" y="41"/>
                    <a:pt x="38" y="45"/>
                    <a:pt x="40" y="5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4" name="Freeform 2111"/>
            <p:cNvSpPr/>
            <p:nvPr/>
          </p:nvSpPr>
          <p:spPr bwMode="auto">
            <a:xfrm>
              <a:off x="749301" y="3468688"/>
              <a:ext cx="36513" cy="41275"/>
            </a:xfrm>
            <a:custGeom>
              <a:avLst/>
              <a:gdLst>
                <a:gd name="T0" fmla="*/ 14 w 70"/>
                <a:gd name="T1" fmla="*/ 1 h 76"/>
                <a:gd name="T2" fmla="*/ 70 w 70"/>
                <a:gd name="T3" fmla="*/ 64 h 76"/>
                <a:gd name="T4" fmla="*/ 60 w 70"/>
                <a:gd name="T5" fmla="*/ 76 h 76"/>
                <a:gd name="T6" fmla="*/ 0 w 70"/>
                <a:gd name="T7" fmla="*/ 13 h 76"/>
                <a:gd name="T8" fmla="*/ 14 w 70"/>
                <a:gd name="T9" fmla="*/ 1 h 76"/>
              </a:gdLst>
              <a:ahLst/>
              <a:cxnLst>
                <a:cxn ang="0">
                  <a:pos x="T0" y="T1"/>
                </a:cxn>
                <a:cxn ang="0">
                  <a:pos x="T2" y="T3"/>
                </a:cxn>
                <a:cxn ang="0">
                  <a:pos x="T4" y="T5"/>
                </a:cxn>
                <a:cxn ang="0">
                  <a:pos x="T6" y="T7"/>
                </a:cxn>
                <a:cxn ang="0">
                  <a:pos x="T8" y="T9"/>
                </a:cxn>
              </a:cxnLst>
              <a:rect l="0" t="0" r="r" b="b"/>
              <a:pathLst>
                <a:path w="70" h="76">
                  <a:moveTo>
                    <a:pt x="14" y="1"/>
                  </a:moveTo>
                  <a:cubicBezTo>
                    <a:pt x="14" y="1"/>
                    <a:pt x="22" y="27"/>
                    <a:pt x="70" y="64"/>
                  </a:cubicBezTo>
                  <a:cubicBezTo>
                    <a:pt x="70" y="75"/>
                    <a:pt x="60" y="76"/>
                    <a:pt x="60" y="76"/>
                  </a:cubicBezTo>
                  <a:cubicBezTo>
                    <a:pt x="60" y="76"/>
                    <a:pt x="17" y="69"/>
                    <a:pt x="0" y="13"/>
                  </a:cubicBezTo>
                  <a:cubicBezTo>
                    <a:pt x="3" y="0"/>
                    <a:pt x="14" y="1"/>
                    <a:pt x="14"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5" name="Freeform 2112"/>
            <p:cNvSpPr/>
            <p:nvPr/>
          </p:nvSpPr>
          <p:spPr bwMode="auto">
            <a:xfrm>
              <a:off x="677863" y="3749676"/>
              <a:ext cx="68263" cy="34925"/>
            </a:xfrm>
            <a:custGeom>
              <a:avLst/>
              <a:gdLst>
                <a:gd name="T0" fmla="*/ 127 w 127"/>
                <a:gd name="T1" fmla="*/ 56 h 65"/>
                <a:gd name="T2" fmla="*/ 34 w 127"/>
                <a:gd name="T3" fmla="*/ 14 h 65"/>
                <a:gd name="T4" fmla="*/ 0 w 127"/>
                <a:gd name="T5" fmla="*/ 53 h 65"/>
                <a:gd name="T6" fmla="*/ 127 w 127"/>
                <a:gd name="T7" fmla="*/ 56 h 65"/>
              </a:gdLst>
              <a:ahLst/>
              <a:cxnLst>
                <a:cxn ang="0">
                  <a:pos x="T0" y="T1"/>
                </a:cxn>
                <a:cxn ang="0">
                  <a:pos x="T2" y="T3"/>
                </a:cxn>
                <a:cxn ang="0">
                  <a:pos x="T4" y="T5"/>
                </a:cxn>
                <a:cxn ang="0">
                  <a:pos x="T6" y="T7"/>
                </a:cxn>
              </a:cxnLst>
              <a:rect l="0" t="0" r="r" b="b"/>
              <a:pathLst>
                <a:path w="127" h="65">
                  <a:moveTo>
                    <a:pt x="127" y="56"/>
                  </a:moveTo>
                  <a:cubicBezTo>
                    <a:pt x="117" y="9"/>
                    <a:pt x="65" y="0"/>
                    <a:pt x="34" y="14"/>
                  </a:cubicBezTo>
                  <a:cubicBezTo>
                    <a:pt x="12" y="24"/>
                    <a:pt x="4" y="42"/>
                    <a:pt x="0" y="53"/>
                  </a:cubicBezTo>
                  <a:cubicBezTo>
                    <a:pt x="32" y="65"/>
                    <a:pt x="97" y="60"/>
                    <a:pt x="127" y="5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6" name="Freeform 2113"/>
            <p:cNvSpPr/>
            <p:nvPr/>
          </p:nvSpPr>
          <p:spPr bwMode="auto">
            <a:xfrm>
              <a:off x="676276" y="3778251"/>
              <a:ext cx="73025" cy="19050"/>
            </a:xfrm>
            <a:custGeom>
              <a:avLst/>
              <a:gdLst>
                <a:gd name="T0" fmla="*/ 130 w 136"/>
                <a:gd name="T1" fmla="*/ 3 h 35"/>
                <a:gd name="T2" fmla="*/ 130 w 136"/>
                <a:gd name="T3" fmla="*/ 3 h 35"/>
                <a:gd name="T4" fmla="*/ 3 w 136"/>
                <a:gd name="T5" fmla="*/ 0 h 35"/>
                <a:gd name="T6" fmla="*/ 3 w 136"/>
                <a:gd name="T7" fmla="*/ 18 h 35"/>
                <a:gd name="T8" fmla="*/ 127 w 136"/>
                <a:gd name="T9" fmla="*/ 19 h 35"/>
                <a:gd name="T10" fmla="*/ 130 w 136"/>
                <a:gd name="T11" fmla="*/ 3 h 35"/>
              </a:gdLst>
              <a:ahLst/>
              <a:cxnLst>
                <a:cxn ang="0">
                  <a:pos x="T0" y="T1"/>
                </a:cxn>
                <a:cxn ang="0">
                  <a:pos x="T2" y="T3"/>
                </a:cxn>
                <a:cxn ang="0">
                  <a:pos x="T4" y="T5"/>
                </a:cxn>
                <a:cxn ang="0">
                  <a:pos x="T6" y="T7"/>
                </a:cxn>
                <a:cxn ang="0">
                  <a:pos x="T8" y="T9"/>
                </a:cxn>
                <a:cxn ang="0">
                  <a:pos x="T10" y="T11"/>
                </a:cxn>
              </a:cxnLst>
              <a:rect l="0" t="0" r="r" b="b"/>
              <a:pathLst>
                <a:path w="136" h="35">
                  <a:moveTo>
                    <a:pt x="130" y="3"/>
                  </a:moveTo>
                  <a:cubicBezTo>
                    <a:pt x="130" y="3"/>
                    <a:pt x="130" y="3"/>
                    <a:pt x="130" y="3"/>
                  </a:cubicBezTo>
                  <a:cubicBezTo>
                    <a:pt x="100" y="7"/>
                    <a:pt x="35" y="12"/>
                    <a:pt x="3" y="0"/>
                  </a:cubicBezTo>
                  <a:cubicBezTo>
                    <a:pt x="0" y="8"/>
                    <a:pt x="1" y="13"/>
                    <a:pt x="3" y="18"/>
                  </a:cubicBezTo>
                  <a:cubicBezTo>
                    <a:pt x="3" y="18"/>
                    <a:pt x="69" y="35"/>
                    <a:pt x="127" y="19"/>
                  </a:cubicBezTo>
                  <a:cubicBezTo>
                    <a:pt x="127" y="19"/>
                    <a:pt x="136" y="17"/>
                    <a:pt x="130"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7" name="Oval 2114"/>
            <p:cNvSpPr>
              <a:spLocks noChangeArrowheads="1"/>
            </p:cNvSpPr>
            <p:nvPr/>
          </p:nvSpPr>
          <p:spPr bwMode="auto">
            <a:xfrm>
              <a:off x="717551" y="3763963"/>
              <a:ext cx="15875"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8" name="Freeform 2115"/>
            <p:cNvSpPr/>
            <p:nvPr/>
          </p:nvSpPr>
          <p:spPr bwMode="auto">
            <a:xfrm>
              <a:off x="528638" y="3749676"/>
              <a:ext cx="66675" cy="34925"/>
            </a:xfrm>
            <a:custGeom>
              <a:avLst/>
              <a:gdLst>
                <a:gd name="T0" fmla="*/ 0 w 125"/>
                <a:gd name="T1" fmla="*/ 56 h 65"/>
                <a:gd name="T2" fmla="*/ 92 w 125"/>
                <a:gd name="T3" fmla="*/ 14 h 65"/>
                <a:gd name="T4" fmla="*/ 125 w 125"/>
                <a:gd name="T5" fmla="*/ 53 h 65"/>
                <a:gd name="T6" fmla="*/ 0 w 125"/>
                <a:gd name="T7" fmla="*/ 56 h 65"/>
              </a:gdLst>
              <a:ahLst/>
              <a:cxnLst>
                <a:cxn ang="0">
                  <a:pos x="T0" y="T1"/>
                </a:cxn>
                <a:cxn ang="0">
                  <a:pos x="T2" y="T3"/>
                </a:cxn>
                <a:cxn ang="0">
                  <a:pos x="T4" y="T5"/>
                </a:cxn>
                <a:cxn ang="0">
                  <a:pos x="T6" y="T7"/>
                </a:cxn>
              </a:cxnLst>
              <a:rect l="0" t="0" r="r" b="b"/>
              <a:pathLst>
                <a:path w="125" h="65">
                  <a:moveTo>
                    <a:pt x="0" y="56"/>
                  </a:moveTo>
                  <a:cubicBezTo>
                    <a:pt x="10" y="9"/>
                    <a:pt x="61" y="0"/>
                    <a:pt x="92" y="14"/>
                  </a:cubicBezTo>
                  <a:cubicBezTo>
                    <a:pt x="113" y="24"/>
                    <a:pt x="121" y="42"/>
                    <a:pt x="125" y="53"/>
                  </a:cubicBezTo>
                  <a:cubicBezTo>
                    <a:pt x="93" y="65"/>
                    <a:pt x="29" y="60"/>
                    <a:pt x="0" y="56"/>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9" name="Freeform 2116"/>
            <p:cNvSpPr/>
            <p:nvPr/>
          </p:nvSpPr>
          <p:spPr bwMode="auto">
            <a:xfrm>
              <a:off x="527051" y="3778251"/>
              <a:ext cx="69850" cy="19050"/>
            </a:xfrm>
            <a:custGeom>
              <a:avLst/>
              <a:gdLst>
                <a:gd name="T0" fmla="*/ 5 w 133"/>
                <a:gd name="T1" fmla="*/ 3 h 35"/>
                <a:gd name="T2" fmla="*/ 5 w 133"/>
                <a:gd name="T3" fmla="*/ 3 h 35"/>
                <a:gd name="T4" fmla="*/ 130 w 133"/>
                <a:gd name="T5" fmla="*/ 0 h 35"/>
                <a:gd name="T6" fmla="*/ 130 w 133"/>
                <a:gd name="T7" fmla="*/ 18 h 35"/>
                <a:gd name="T8" fmla="*/ 8 w 133"/>
                <a:gd name="T9" fmla="*/ 19 h 35"/>
                <a:gd name="T10" fmla="*/ 5 w 133"/>
                <a:gd name="T11" fmla="*/ 3 h 35"/>
              </a:gdLst>
              <a:ahLst/>
              <a:cxnLst>
                <a:cxn ang="0">
                  <a:pos x="T0" y="T1"/>
                </a:cxn>
                <a:cxn ang="0">
                  <a:pos x="T2" y="T3"/>
                </a:cxn>
                <a:cxn ang="0">
                  <a:pos x="T4" y="T5"/>
                </a:cxn>
                <a:cxn ang="0">
                  <a:pos x="T6" y="T7"/>
                </a:cxn>
                <a:cxn ang="0">
                  <a:pos x="T8" y="T9"/>
                </a:cxn>
                <a:cxn ang="0">
                  <a:pos x="T10" y="T11"/>
                </a:cxn>
              </a:cxnLst>
              <a:rect l="0" t="0" r="r" b="b"/>
              <a:pathLst>
                <a:path w="133" h="35">
                  <a:moveTo>
                    <a:pt x="5" y="3"/>
                  </a:moveTo>
                  <a:cubicBezTo>
                    <a:pt x="5" y="3"/>
                    <a:pt x="5" y="3"/>
                    <a:pt x="5" y="3"/>
                  </a:cubicBezTo>
                  <a:cubicBezTo>
                    <a:pt x="34" y="7"/>
                    <a:pt x="98" y="12"/>
                    <a:pt x="130" y="0"/>
                  </a:cubicBezTo>
                  <a:cubicBezTo>
                    <a:pt x="133" y="8"/>
                    <a:pt x="132" y="13"/>
                    <a:pt x="130" y="18"/>
                  </a:cubicBezTo>
                  <a:cubicBezTo>
                    <a:pt x="130" y="18"/>
                    <a:pt x="65" y="35"/>
                    <a:pt x="8" y="19"/>
                  </a:cubicBezTo>
                  <a:cubicBezTo>
                    <a:pt x="8" y="19"/>
                    <a:pt x="0" y="17"/>
                    <a:pt x="5" y="3"/>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0" name="Oval 2117"/>
            <p:cNvSpPr>
              <a:spLocks noChangeArrowheads="1"/>
            </p:cNvSpPr>
            <p:nvPr/>
          </p:nvSpPr>
          <p:spPr bwMode="auto">
            <a:xfrm>
              <a:off x="541338" y="3763963"/>
              <a:ext cx="14288"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1" name="Freeform 2118"/>
            <p:cNvSpPr/>
            <p:nvPr/>
          </p:nvSpPr>
          <p:spPr bwMode="auto">
            <a:xfrm>
              <a:off x="558801" y="3590926"/>
              <a:ext cx="160338" cy="200025"/>
            </a:xfrm>
            <a:custGeom>
              <a:avLst/>
              <a:gdLst>
                <a:gd name="T0" fmla="*/ 43 w 302"/>
                <a:gd name="T1" fmla="*/ 92 h 375"/>
                <a:gd name="T2" fmla="*/ 29 w 302"/>
                <a:gd name="T3" fmla="*/ 281 h 375"/>
                <a:gd name="T4" fmla="*/ 3 w 302"/>
                <a:gd name="T5" fmla="*/ 307 h 375"/>
                <a:gd name="T6" fmla="*/ 63 w 302"/>
                <a:gd name="T7" fmla="*/ 371 h 375"/>
                <a:gd name="T8" fmla="*/ 104 w 302"/>
                <a:gd name="T9" fmla="*/ 368 h 375"/>
                <a:gd name="T10" fmla="*/ 113 w 302"/>
                <a:gd name="T11" fmla="*/ 350 h 375"/>
                <a:gd name="T12" fmla="*/ 121 w 302"/>
                <a:gd name="T13" fmla="*/ 266 h 375"/>
                <a:gd name="T14" fmla="*/ 145 w 302"/>
                <a:gd name="T15" fmla="*/ 122 h 375"/>
                <a:gd name="T16" fmla="*/ 160 w 302"/>
                <a:gd name="T17" fmla="*/ 122 h 375"/>
                <a:gd name="T18" fmla="*/ 185 w 302"/>
                <a:gd name="T19" fmla="*/ 268 h 375"/>
                <a:gd name="T20" fmla="*/ 198 w 302"/>
                <a:gd name="T21" fmla="*/ 352 h 375"/>
                <a:gd name="T22" fmla="*/ 239 w 302"/>
                <a:gd name="T23" fmla="*/ 373 h 375"/>
                <a:gd name="T24" fmla="*/ 296 w 302"/>
                <a:gd name="T25" fmla="*/ 308 h 375"/>
                <a:gd name="T26" fmla="*/ 277 w 302"/>
                <a:gd name="T27" fmla="*/ 291 h 375"/>
                <a:gd name="T28" fmla="*/ 247 w 302"/>
                <a:gd name="T29" fmla="*/ 0 h 375"/>
                <a:gd name="T30" fmla="*/ 54 w 302"/>
                <a:gd name="T31" fmla="*/ 0 h 375"/>
                <a:gd name="T32" fmla="*/ 52 w 302"/>
                <a:gd name="T33" fmla="*/ 16 h 375"/>
                <a:gd name="T34" fmla="*/ 43 w 302"/>
                <a:gd name="T35" fmla="*/ 22 h 375"/>
                <a:gd name="T36" fmla="*/ 26 w 302"/>
                <a:gd name="T37" fmla="*/ 57 h 375"/>
                <a:gd name="T38" fmla="*/ 35 w 302"/>
                <a:gd name="T39" fmla="*/ 81 h 375"/>
                <a:gd name="T40" fmla="*/ 39 w 302"/>
                <a:gd name="T41" fmla="*/ 88 h 375"/>
                <a:gd name="T42" fmla="*/ 43 w 302"/>
                <a:gd name="T43" fmla="*/ 9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375">
                  <a:moveTo>
                    <a:pt x="43" y="92"/>
                  </a:moveTo>
                  <a:cubicBezTo>
                    <a:pt x="36" y="154"/>
                    <a:pt x="29" y="234"/>
                    <a:pt x="29" y="281"/>
                  </a:cubicBezTo>
                  <a:cubicBezTo>
                    <a:pt x="14" y="276"/>
                    <a:pt x="0" y="296"/>
                    <a:pt x="3" y="307"/>
                  </a:cubicBezTo>
                  <a:cubicBezTo>
                    <a:pt x="52" y="316"/>
                    <a:pt x="63" y="371"/>
                    <a:pt x="63" y="371"/>
                  </a:cubicBezTo>
                  <a:cubicBezTo>
                    <a:pt x="63" y="371"/>
                    <a:pt x="83" y="371"/>
                    <a:pt x="104" y="368"/>
                  </a:cubicBezTo>
                  <a:cubicBezTo>
                    <a:pt x="123" y="366"/>
                    <a:pt x="120" y="361"/>
                    <a:pt x="113" y="350"/>
                  </a:cubicBezTo>
                  <a:cubicBezTo>
                    <a:pt x="105" y="339"/>
                    <a:pt x="113" y="306"/>
                    <a:pt x="121" y="266"/>
                  </a:cubicBezTo>
                  <a:cubicBezTo>
                    <a:pt x="129" y="227"/>
                    <a:pt x="145" y="122"/>
                    <a:pt x="145" y="122"/>
                  </a:cubicBezTo>
                  <a:cubicBezTo>
                    <a:pt x="160" y="122"/>
                    <a:pt x="160" y="122"/>
                    <a:pt x="160" y="122"/>
                  </a:cubicBezTo>
                  <a:cubicBezTo>
                    <a:pt x="160" y="122"/>
                    <a:pt x="174" y="211"/>
                    <a:pt x="185" y="268"/>
                  </a:cubicBezTo>
                  <a:cubicBezTo>
                    <a:pt x="196" y="325"/>
                    <a:pt x="204" y="334"/>
                    <a:pt x="198" y="352"/>
                  </a:cubicBezTo>
                  <a:cubicBezTo>
                    <a:pt x="189" y="375"/>
                    <a:pt x="196" y="370"/>
                    <a:pt x="239" y="373"/>
                  </a:cubicBezTo>
                  <a:cubicBezTo>
                    <a:pt x="244" y="349"/>
                    <a:pt x="267" y="318"/>
                    <a:pt x="296" y="308"/>
                  </a:cubicBezTo>
                  <a:cubicBezTo>
                    <a:pt x="302" y="300"/>
                    <a:pt x="294" y="290"/>
                    <a:pt x="277" y="291"/>
                  </a:cubicBezTo>
                  <a:cubicBezTo>
                    <a:pt x="247" y="0"/>
                    <a:pt x="247" y="0"/>
                    <a:pt x="247" y="0"/>
                  </a:cubicBezTo>
                  <a:cubicBezTo>
                    <a:pt x="54" y="0"/>
                    <a:pt x="54" y="0"/>
                    <a:pt x="54" y="0"/>
                  </a:cubicBezTo>
                  <a:cubicBezTo>
                    <a:pt x="54" y="0"/>
                    <a:pt x="53" y="6"/>
                    <a:pt x="52" y="16"/>
                  </a:cubicBezTo>
                  <a:cubicBezTo>
                    <a:pt x="52" y="16"/>
                    <a:pt x="48" y="15"/>
                    <a:pt x="43" y="22"/>
                  </a:cubicBezTo>
                  <a:cubicBezTo>
                    <a:pt x="39" y="29"/>
                    <a:pt x="28" y="50"/>
                    <a:pt x="26" y="57"/>
                  </a:cubicBezTo>
                  <a:cubicBezTo>
                    <a:pt x="26" y="66"/>
                    <a:pt x="31" y="74"/>
                    <a:pt x="35" y="81"/>
                  </a:cubicBezTo>
                  <a:cubicBezTo>
                    <a:pt x="36" y="84"/>
                    <a:pt x="37" y="86"/>
                    <a:pt x="39" y="88"/>
                  </a:cubicBezTo>
                  <a:cubicBezTo>
                    <a:pt x="40" y="88"/>
                    <a:pt x="43" y="91"/>
                    <a:pt x="43" y="9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2" name="Freeform 2119"/>
            <p:cNvSpPr/>
            <p:nvPr/>
          </p:nvSpPr>
          <p:spPr bwMode="auto">
            <a:xfrm>
              <a:off x="563563" y="3602038"/>
              <a:ext cx="149225" cy="185738"/>
            </a:xfrm>
            <a:custGeom>
              <a:avLst/>
              <a:gdLst>
                <a:gd name="T0" fmla="*/ 39 w 281"/>
                <a:gd name="T1" fmla="*/ 71 h 346"/>
                <a:gd name="T2" fmla="*/ 35 w 281"/>
                <a:gd name="T3" fmla="*/ 262 h 346"/>
                <a:gd name="T4" fmla="*/ 34 w 281"/>
                <a:gd name="T5" fmla="*/ 278 h 346"/>
                <a:gd name="T6" fmla="*/ 0 w 281"/>
                <a:gd name="T7" fmla="*/ 279 h 346"/>
                <a:gd name="T8" fmla="*/ 48 w 281"/>
                <a:gd name="T9" fmla="*/ 321 h 346"/>
                <a:gd name="T10" fmla="*/ 75 w 281"/>
                <a:gd name="T11" fmla="*/ 344 h 346"/>
                <a:gd name="T12" fmla="*/ 99 w 281"/>
                <a:gd name="T13" fmla="*/ 331 h 346"/>
                <a:gd name="T14" fmla="*/ 103 w 281"/>
                <a:gd name="T15" fmla="*/ 268 h 346"/>
                <a:gd name="T16" fmla="*/ 126 w 281"/>
                <a:gd name="T17" fmla="*/ 97 h 346"/>
                <a:gd name="T18" fmla="*/ 167 w 281"/>
                <a:gd name="T19" fmla="*/ 100 h 346"/>
                <a:gd name="T20" fmla="*/ 178 w 281"/>
                <a:gd name="T21" fmla="*/ 216 h 346"/>
                <a:gd name="T22" fmla="*/ 195 w 281"/>
                <a:gd name="T23" fmla="*/ 322 h 346"/>
                <a:gd name="T24" fmla="*/ 208 w 281"/>
                <a:gd name="T25" fmla="*/ 341 h 346"/>
                <a:gd name="T26" fmla="*/ 234 w 281"/>
                <a:gd name="T27" fmla="*/ 327 h 346"/>
                <a:gd name="T28" fmla="*/ 271 w 281"/>
                <a:gd name="T29" fmla="*/ 287 h 346"/>
                <a:gd name="T30" fmla="*/ 263 w 281"/>
                <a:gd name="T31" fmla="*/ 274 h 346"/>
                <a:gd name="T32" fmla="*/ 260 w 281"/>
                <a:gd name="T33" fmla="*/ 245 h 346"/>
                <a:gd name="T34" fmla="*/ 232 w 281"/>
                <a:gd name="T35" fmla="*/ 32 h 346"/>
                <a:gd name="T36" fmla="*/ 207 w 281"/>
                <a:gd name="T37" fmla="*/ 12 h 346"/>
                <a:gd name="T38" fmla="*/ 141 w 281"/>
                <a:gd name="T39" fmla="*/ 7 h 346"/>
                <a:gd name="T40" fmla="*/ 103 w 281"/>
                <a:gd name="T41" fmla="*/ 6 h 346"/>
                <a:gd name="T42" fmla="*/ 85 w 281"/>
                <a:gd name="T43" fmla="*/ 6 h 346"/>
                <a:gd name="T44" fmla="*/ 47 w 281"/>
                <a:gd name="T45" fmla="*/ 2 h 346"/>
                <a:gd name="T46" fmla="*/ 33 w 281"/>
                <a:gd name="T47" fmla="*/ 12 h 346"/>
                <a:gd name="T48" fmla="*/ 26 w 281"/>
                <a:gd name="T49" fmla="*/ 45 h 346"/>
                <a:gd name="T50" fmla="*/ 41 w 281"/>
                <a:gd name="T51" fmla="*/ 66 h 346"/>
                <a:gd name="T52" fmla="*/ 52 w 281"/>
                <a:gd name="T53" fmla="*/ 67 h 346"/>
                <a:gd name="T54" fmla="*/ 39 w 281"/>
                <a:gd name="T55" fmla="*/ 7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6">
                  <a:moveTo>
                    <a:pt x="39" y="71"/>
                  </a:moveTo>
                  <a:cubicBezTo>
                    <a:pt x="32" y="137"/>
                    <a:pt x="25" y="249"/>
                    <a:pt x="35" y="262"/>
                  </a:cubicBezTo>
                  <a:cubicBezTo>
                    <a:pt x="45" y="277"/>
                    <a:pt x="41" y="288"/>
                    <a:pt x="34" y="278"/>
                  </a:cubicBezTo>
                  <a:cubicBezTo>
                    <a:pt x="26" y="268"/>
                    <a:pt x="7" y="259"/>
                    <a:pt x="0" y="279"/>
                  </a:cubicBezTo>
                  <a:cubicBezTo>
                    <a:pt x="11" y="279"/>
                    <a:pt x="39" y="298"/>
                    <a:pt x="48" y="321"/>
                  </a:cubicBezTo>
                  <a:cubicBezTo>
                    <a:pt x="57" y="344"/>
                    <a:pt x="61" y="344"/>
                    <a:pt x="75" y="344"/>
                  </a:cubicBezTo>
                  <a:cubicBezTo>
                    <a:pt x="89" y="344"/>
                    <a:pt x="105" y="344"/>
                    <a:pt x="99" y="331"/>
                  </a:cubicBezTo>
                  <a:cubicBezTo>
                    <a:pt x="94" y="319"/>
                    <a:pt x="97" y="294"/>
                    <a:pt x="103" y="268"/>
                  </a:cubicBezTo>
                  <a:cubicBezTo>
                    <a:pt x="109" y="242"/>
                    <a:pt x="130" y="105"/>
                    <a:pt x="126" y="97"/>
                  </a:cubicBezTo>
                  <a:cubicBezTo>
                    <a:pt x="158" y="100"/>
                    <a:pt x="167" y="100"/>
                    <a:pt x="167" y="100"/>
                  </a:cubicBezTo>
                  <a:cubicBezTo>
                    <a:pt x="167" y="100"/>
                    <a:pt x="167" y="163"/>
                    <a:pt x="178" y="216"/>
                  </a:cubicBezTo>
                  <a:cubicBezTo>
                    <a:pt x="189" y="269"/>
                    <a:pt x="200" y="306"/>
                    <a:pt x="195" y="322"/>
                  </a:cubicBezTo>
                  <a:cubicBezTo>
                    <a:pt x="191" y="337"/>
                    <a:pt x="196" y="341"/>
                    <a:pt x="208" y="341"/>
                  </a:cubicBezTo>
                  <a:cubicBezTo>
                    <a:pt x="220" y="341"/>
                    <a:pt x="225" y="346"/>
                    <a:pt x="234" y="327"/>
                  </a:cubicBezTo>
                  <a:cubicBezTo>
                    <a:pt x="243" y="308"/>
                    <a:pt x="260" y="290"/>
                    <a:pt x="271" y="287"/>
                  </a:cubicBezTo>
                  <a:cubicBezTo>
                    <a:pt x="281" y="284"/>
                    <a:pt x="274" y="274"/>
                    <a:pt x="263" y="274"/>
                  </a:cubicBezTo>
                  <a:cubicBezTo>
                    <a:pt x="253" y="274"/>
                    <a:pt x="264" y="263"/>
                    <a:pt x="260" y="245"/>
                  </a:cubicBezTo>
                  <a:cubicBezTo>
                    <a:pt x="255" y="219"/>
                    <a:pt x="249" y="56"/>
                    <a:pt x="232" y="32"/>
                  </a:cubicBezTo>
                  <a:cubicBezTo>
                    <a:pt x="223" y="20"/>
                    <a:pt x="219" y="15"/>
                    <a:pt x="207" y="12"/>
                  </a:cubicBezTo>
                  <a:cubicBezTo>
                    <a:pt x="186" y="7"/>
                    <a:pt x="163" y="7"/>
                    <a:pt x="141" y="7"/>
                  </a:cubicBezTo>
                  <a:cubicBezTo>
                    <a:pt x="128" y="6"/>
                    <a:pt x="116" y="7"/>
                    <a:pt x="103" y="6"/>
                  </a:cubicBezTo>
                  <a:cubicBezTo>
                    <a:pt x="97" y="6"/>
                    <a:pt x="91" y="6"/>
                    <a:pt x="85" y="6"/>
                  </a:cubicBezTo>
                  <a:cubicBezTo>
                    <a:pt x="71" y="5"/>
                    <a:pt x="61" y="2"/>
                    <a:pt x="47" y="2"/>
                  </a:cubicBezTo>
                  <a:cubicBezTo>
                    <a:pt x="47" y="2"/>
                    <a:pt x="37" y="0"/>
                    <a:pt x="33" y="12"/>
                  </a:cubicBezTo>
                  <a:cubicBezTo>
                    <a:pt x="28" y="23"/>
                    <a:pt x="20" y="35"/>
                    <a:pt x="26" y="45"/>
                  </a:cubicBezTo>
                  <a:cubicBezTo>
                    <a:pt x="31" y="55"/>
                    <a:pt x="35" y="66"/>
                    <a:pt x="41" y="66"/>
                  </a:cubicBezTo>
                  <a:cubicBezTo>
                    <a:pt x="44" y="66"/>
                    <a:pt x="50" y="64"/>
                    <a:pt x="52" y="67"/>
                  </a:cubicBezTo>
                  <a:lnTo>
                    <a:pt x="39" y="71"/>
                  </a:ln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3" name="Freeform 2120"/>
            <p:cNvSpPr/>
            <p:nvPr/>
          </p:nvSpPr>
          <p:spPr bwMode="auto">
            <a:xfrm>
              <a:off x="617538" y="3644901"/>
              <a:ext cx="50800" cy="12700"/>
            </a:xfrm>
            <a:custGeom>
              <a:avLst/>
              <a:gdLst>
                <a:gd name="T0" fmla="*/ 9 w 94"/>
                <a:gd name="T1" fmla="*/ 4 h 26"/>
                <a:gd name="T2" fmla="*/ 18 w 94"/>
                <a:gd name="T3" fmla="*/ 9 h 26"/>
                <a:gd name="T4" fmla="*/ 51 w 94"/>
                <a:gd name="T5" fmla="*/ 17 h 26"/>
                <a:gd name="T6" fmla="*/ 89 w 94"/>
                <a:gd name="T7" fmla="*/ 10 h 26"/>
                <a:gd name="T8" fmla="*/ 57 w 94"/>
                <a:gd name="T9" fmla="*/ 26 h 26"/>
                <a:gd name="T10" fmla="*/ 28 w 94"/>
                <a:gd name="T11" fmla="*/ 23 h 26"/>
                <a:gd name="T12" fmla="*/ 10 w 94"/>
                <a:gd name="T13" fmla="*/ 15 h 26"/>
                <a:gd name="T14" fmla="*/ 9 w 94"/>
                <a:gd name="T15" fmla="*/ 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26">
                  <a:moveTo>
                    <a:pt x="9" y="4"/>
                  </a:moveTo>
                  <a:cubicBezTo>
                    <a:pt x="13" y="5"/>
                    <a:pt x="17" y="8"/>
                    <a:pt x="18" y="9"/>
                  </a:cubicBezTo>
                  <a:cubicBezTo>
                    <a:pt x="29" y="14"/>
                    <a:pt x="40" y="17"/>
                    <a:pt x="51" y="17"/>
                  </a:cubicBezTo>
                  <a:cubicBezTo>
                    <a:pt x="74" y="17"/>
                    <a:pt x="83" y="3"/>
                    <a:pt x="89" y="10"/>
                  </a:cubicBezTo>
                  <a:cubicBezTo>
                    <a:pt x="94" y="17"/>
                    <a:pt x="67" y="26"/>
                    <a:pt x="57" y="26"/>
                  </a:cubicBezTo>
                  <a:cubicBezTo>
                    <a:pt x="47" y="26"/>
                    <a:pt x="37" y="25"/>
                    <a:pt x="28" y="23"/>
                  </a:cubicBezTo>
                  <a:cubicBezTo>
                    <a:pt x="22" y="22"/>
                    <a:pt x="15" y="20"/>
                    <a:pt x="10" y="15"/>
                  </a:cubicBezTo>
                  <a:cubicBezTo>
                    <a:pt x="5" y="11"/>
                    <a:pt x="0" y="0"/>
                    <a:pt x="9" y="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4" name="Freeform 2121"/>
            <p:cNvSpPr/>
            <p:nvPr/>
          </p:nvSpPr>
          <p:spPr bwMode="auto">
            <a:xfrm>
              <a:off x="603251" y="3433763"/>
              <a:ext cx="76200" cy="123825"/>
            </a:xfrm>
            <a:custGeom>
              <a:avLst/>
              <a:gdLst>
                <a:gd name="T0" fmla="*/ 0 w 141"/>
                <a:gd name="T1" fmla="*/ 60 h 232"/>
                <a:gd name="T2" fmla="*/ 141 w 141"/>
                <a:gd name="T3" fmla="*/ 61 h 232"/>
                <a:gd name="T4" fmla="*/ 141 w 141"/>
                <a:gd name="T5" fmla="*/ 232 h 232"/>
                <a:gd name="T6" fmla="*/ 1 w 141"/>
                <a:gd name="T7" fmla="*/ 231 h 232"/>
                <a:gd name="T8" fmla="*/ 0 w 141"/>
                <a:gd name="T9" fmla="*/ 60 h 232"/>
              </a:gdLst>
              <a:ahLst/>
              <a:cxnLst>
                <a:cxn ang="0">
                  <a:pos x="T0" y="T1"/>
                </a:cxn>
                <a:cxn ang="0">
                  <a:pos x="T2" y="T3"/>
                </a:cxn>
                <a:cxn ang="0">
                  <a:pos x="T4" y="T5"/>
                </a:cxn>
                <a:cxn ang="0">
                  <a:pos x="T6" y="T7"/>
                </a:cxn>
                <a:cxn ang="0">
                  <a:pos x="T8" y="T9"/>
                </a:cxn>
              </a:cxnLst>
              <a:rect l="0" t="0" r="r" b="b"/>
              <a:pathLst>
                <a:path w="141" h="232">
                  <a:moveTo>
                    <a:pt x="0" y="60"/>
                  </a:moveTo>
                  <a:cubicBezTo>
                    <a:pt x="0" y="60"/>
                    <a:pt x="69" y="0"/>
                    <a:pt x="141" y="61"/>
                  </a:cubicBezTo>
                  <a:cubicBezTo>
                    <a:pt x="141" y="154"/>
                    <a:pt x="141" y="232"/>
                    <a:pt x="141" y="232"/>
                  </a:cubicBezTo>
                  <a:cubicBezTo>
                    <a:pt x="1" y="231"/>
                    <a:pt x="1" y="231"/>
                    <a:pt x="1" y="231"/>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5" name="Freeform 2122"/>
            <p:cNvSpPr/>
            <p:nvPr/>
          </p:nvSpPr>
          <p:spPr bwMode="auto">
            <a:xfrm>
              <a:off x="619126" y="3478213"/>
              <a:ext cx="15875" cy="12700"/>
            </a:xfrm>
            <a:custGeom>
              <a:avLst/>
              <a:gdLst>
                <a:gd name="T0" fmla="*/ 9 w 10"/>
                <a:gd name="T1" fmla="*/ 1 h 8"/>
                <a:gd name="T2" fmla="*/ 1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1"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6" name="Freeform 2123"/>
            <p:cNvSpPr/>
            <p:nvPr/>
          </p:nvSpPr>
          <p:spPr bwMode="auto">
            <a:xfrm>
              <a:off x="647701" y="3478213"/>
              <a:ext cx="15875" cy="12700"/>
            </a:xfrm>
            <a:custGeom>
              <a:avLst/>
              <a:gdLst>
                <a:gd name="T0" fmla="*/ 1 w 10"/>
                <a:gd name="T1" fmla="*/ 1 h 8"/>
                <a:gd name="T2" fmla="*/ 9 w 10"/>
                <a:gd name="T3" fmla="*/ 8 h 8"/>
                <a:gd name="T4" fmla="*/ 10 w 10"/>
                <a:gd name="T5" fmla="*/ 6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6"/>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7" name="Freeform 2124"/>
            <p:cNvSpPr>
              <a:spLocks noEditPoints="1"/>
            </p:cNvSpPr>
            <p:nvPr/>
          </p:nvSpPr>
          <p:spPr bwMode="auto">
            <a:xfrm>
              <a:off x="608013" y="3468688"/>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8" name="Freeform 2125"/>
            <p:cNvSpPr/>
            <p:nvPr/>
          </p:nvSpPr>
          <p:spPr bwMode="auto">
            <a:xfrm>
              <a:off x="625476" y="3479801"/>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9" name="Freeform 2126"/>
            <p:cNvSpPr/>
            <p:nvPr/>
          </p:nvSpPr>
          <p:spPr bwMode="auto">
            <a:xfrm>
              <a:off x="627063" y="3481388"/>
              <a:ext cx="31750" cy="80963"/>
            </a:xfrm>
            <a:custGeom>
              <a:avLst/>
              <a:gdLst>
                <a:gd name="T0" fmla="*/ 7 w 20"/>
                <a:gd name="T1" fmla="*/ 0 h 51"/>
                <a:gd name="T2" fmla="*/ 12 w 20"/>
                <a:gd name="T3" fmla="*/ 0 h 51"/>
                <a:gd name="T4" fmla="*/ 20 w 20"/>
                <a:gd name="T5" fmla="*/ 36 h 51"/>
                <a:gd name="T6" fmla="*/ 10 w 20"/>
                <a:gd name="T7" fmla="*/ 51 h 51"/>
                <a:gd name="T8" fmla="*/ 0 w 20"/>
                <a:gd name="T9" fmla="*/ 36 h 51"/>
                <a:gd name="T10" fmla="*/ 7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7" y="0"/>
                  </a:moveTo>
                  <a:lnTo>
                    <a:pt x="12" y="0"/>
                  </a:lnTo>
                  <a:lnTo>
                    <a:pt x="20"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0" name="Freeform 2127"/>
            <p:cNvSpPr/>
            <p:nvPr/>
          </p:nvSpPr>
          <p:spPr bwMode="auto">
            <a:xfrm>
              <a:off x="642938" y="3481388"/>
              <a:ext cx="15875" cy="80963"/>
            </a:xfrm>
            <a:custGeom>
              <a:avLst/>
              <a:gdLst>
                <a:gd name="T0" fmla="*/ 10 w 10"/>
                <a:gd name="T1" fmla="*/ 36 h 51"/>
                <a:gd name="T2" fmla="*/ 2 w 10"/>
                <a:gd name="T3" fmla="*/ 0 h 51"/>
                <a:gd name="T4" fmla="*/ 0 w 10"/>
                <a:gd name="T5" fmla="*/ 0 h 51"/>
                <a:gd name="T6" fmla="*/ 0 w 10"/>
                <a:gd name="T7" fmla="*/ 50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0"/>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1" name="Freeform 2128"/>
            <p:cNvSpPr/>
            <p:nvPr/>
          </p:nvSpPr>
          <p:spPr bwMode="auto">
            <a:xfrm>
              <a:off x="631826" y="3489326"/>
              <a:ext cx="19050"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2" name="Freeform 2129"/>
            <p:cNvSpPr/>
            <p:nvPr/>
          </p:nvSpPr>
          <p:spPr bwMode="auto">
            <a:xfrm>
              <a:off x="628651" y="3509963"/>
              <a:ext cx="26988" cy="22225"/>
            </a:xfrm>
            <a:custGeom>
              <a:avLst/>
              <a:gdLst>
                <a:gd name="T0" fmla="*/ 50 w 50"/>
                <a:gd name="T1" fmla="*/ 17 h 43"/>
                <a:gd name="T2" fmla="*/ 46 w 50"/>
                <a:gd name="T3" fmla="*/ 0 h 43"/>
                <a:gd name="T4" fmla="*/ 35 w 50"/>
                <a:gd name="T5" fmla="*/ 11 h 43"/>
                <a:gd name="T6" fmla="*/ 2 w 50"/>
                <a:gd name="T7" fmla="*/ 28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1"/>
                  </a:cubicBezTo>
                  <a:cubicBezTo>
                    <a:pt x="28" y="18"/>
                    <a:pt x="17" y="24"/>
                    <a:pt x="2" y="28"/>
                  </a:cubicBezTo>
                  <a:cubicBezTo>
                    <a:pt x="0" y="43"/>
                    <a:pt x="0" y="43"/>
                    <a:pt x="0" y="43"/>
                  </a:cubicBezTo>
                  <a:cubicBezTo>
                    <a:pt x="21" y="39"/>
                    <a:pt x="36" y="29"/>
                    <a:pt x="46" y="21"/>
                  </a:cubicBezTo>
                  <a:cubicBezTo>
                    <a:pt x="47" y="19"/>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3" name="Freeform 2130"/>
            <p:cNvSpPr/>
            <p:nvPr/>
          </p:nvSpPr>
          <p:spPr bwMode="auto">
            <a:xfrm>
              <a:off x="631826" y="3530601"/>
              <a:ext cx="26988" cy="22225"/>
            </a:xfrm>
            <a:custGeom>
              <a:avLst/>
              <a:gdLst>
                <a:gd name="T0" fmla="*/ 49 w 52"/>
                <a:gd name="T1" fmla="*/ 0 h 40"/>
                <a:gd name="T2" fmla="*/ 0 w 52"/>
                <a:gd name="T3" fmla="*/ 28 h 40"/>
                <a:gd name="T4" fmla="*/ 8 w 52"/>
                <a:gd name="T5" fmla="*/ 40 h 40"/>
                <a:gd name="T6" fmla="*/ 47 w 52"/>
                <a:gd name="T7" fmla="*/ 20 h 40"/>
                <a:gd name="T8" fmla="*/ 52 w 52"/>
                <a:gd name="T9" fmla="*/ 13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9" y="27"/>
                    <a:pt x="47" y="20"/>
                  </a:cubicBezTo>
                  <a:cubicBezTo>
                    <a:pt x="52" y="13"/>
                    <a:pt x="52" y="13"/>
                    <a:pt x="52" y="13"/>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4" name="Freeform 2131"/>
            <p:cNvSpPr/>
            <p:nvPr/>
          </p:nvSpPr>
          <p:spPr bwMode="auto">
            <a:xfrm>
              <a:off x="633413" y="3473451"/>
              <a:ext cx="17463" cy="12700"/>
            </a:xfrm>
            <a:custGeom>
              <a:avLst/>
              <a:gdLst>
                <a:gd name="T0" fmla="*/ 3 w 33"/>
                <a:gd name="T1" fmla="*/ 0 h 23"/>
                <a:gd name="T2" fmla="*/ 32 w 33"/>
                <a:gd name="T3" fmla="*/ 0 h 23"/>
                <a:gd name="T4" fmla="*/ 32 w 33"/>
                <a:gd name="T5" fmla="*/ 16 h 23"/>
                <a:gd name="T6" fmla="*/ 16 w 33"/>
                <a:gd name="T7" fmla="*/ 23 h 23"/>
                <a:gd name="T8" fmla="*/ 4 w 33"/>
                <a:gd name="T9" fmla="*/ 18 h 23"/>
                <a:gd name="T10" fmla="*/ 3 w 33"/>
                <a:gd name="T11" fmla="*/ 0 h 23"/>
              </a:gdLst>
              <a:ahLst/>
              <a:cxnLst>
                <a:cxn ang="0">
                  <a:pos x="T0" y="T1"/>
                </a:cxn>
                <a:cxn ang="0">
                  <a:pos x="T2" y="T3"/>
                </a:cxn>
                <a:cxn ang="0">
                  <a:pos x="T4" y="T5"/>
                </a:cxn>
                <a:cxn ang="0">
                  <a:pos x="T6" y="T7"/>
                </a:cxn>
                <a:cxn ang="0">
                  <a:pos x="T8" y="T9"/>
                </a:cxn>
                <a:cxn ang="0">
                  <a:pos x="T10" y="T11"/>
                </a:cxn>
              </a:cxnLst>
              <a:rect l="0" t="0" r="r" b="b"/>
              <a:pathLst>
                <a:path w="33" h="23">
                  <a:moveTo>
                    <a:pt x="3" y="0"/>
                  </a:moveTo>
                  <a:cubicBezTo>
                    <a:pt x="32" y="0"/>
                    <a:pt x="32" y="0"/>
                    <a:pt x="32" y="0"/>
                  </a:cubicBezTo>
                  <a:cubicBezTo>
                    <a:pt x="33" y="0"/>
                    <a:pt x="32" y="14"/>
                    <a:pt x="32" y="16"/>
                  </a:cubicBezTo>
                  <a:cubicBezTo>
                    <a:pt x="30" y="23"/>
                    <a:pt x="22" y="23"/>
                    <a:pt x="16" y="23"/>
                  </a:cubicBezTo>
                  <a:cubicBezTo>
                    <a:pt x="11" y="23"/>
                    <a:pt x="6" y="23"/>
                    <a:pt x="4"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5" name="Freeform 2132"/>
            <p:cNvSpPr/>
            <p:nvPr/>
          </p:nvSpPr>
          <p:spPr bwMode="auto">
            <a:xfrm>
              <a:off x="585788" y="3465513"/>
              <a:ext cx="104775" cy="142875"/>
            </a:xfrm>
            <a:custGeom>
              <a:avLst/>
              <a:gdLst>
                <a:gd name="T0" fmla="*/ 33 w 196"/>
                <a:gd name="T1" fmla="*/ 0 h 268"/>
                <a:gd name="T2" fmla="*/ 103 w 196"/>
                <a:gd name="T3" fmla="*/ 118 h 268"/>
                <a:gd name="T4" fmla="*/ 174 w 196"/>
                <a:gd name="T5" fmla="*/ 0 h 268"/>
                <a:gd name="T6" fmla="*/ 185 w 196"/>
                <a:gd name="T7" fmla="*/ 0 h 268"/>
                <a:gd name="T8" fmla="*/ 195 w 196"/>
                <a:gd name="T9" fmla="*/ 153 h 268"/>
                <a:gd name="T10" fmla="*/ 196 w 196"/>
                <a:gd name="T11" fmla="*/ 247 h 268"/>
                <a:gd name="T12" fmla="*/ 0 w 196"/>
                <a:gd name="T13" fmla="*/ 247 h 268"/>
                <a:gd name="T14" fmla="*/ 19 w 196"/>
                <a:gd name="T15" fmla="*/ 0 h 268"/>
                <a:gd name="T16" fmla="*/ 33 w 196"/>
                <a:gd name="T1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8">
                  <a:moveTo>
                    <a:pt x="33" y="0"/>
                  </a:moveTo>
                  <a:cubicBezTo>
                    <a:pt x="33" y="0"/>
                    <a:pt x="59" y="58"/>
                    <a:pt x="103" y="118"/>
                  </a:cubicBezTo>
                  <a:cubicBezTo>
                    <a:pt x="144" y="69"/>
                    <a:pt x="174" y="0"/>
                    <a:pt x="174" y="0"/>
                  </a:cubicBezTo>
                  <a:cubicBezTo>
                    <a:pt x="185" y="0"/>
                    <a:pt x="185" y="0"/>
                    <a:pt x="185" y="0"/>
                  </a:cubicBezTo>
                  <a:cubicBezTo>
                    <a:pt x="185" y="0"/>
                    <a:pt x="195" y="116"/>
                    <a:pt x="195" y="153"/>
                  </a:cubicBezTo>
                  <a:cubicBezTo>
                    <a:pt x="196" y="189"/>
                    <a:pt x="196" y="247"/>
                    <a:pt x="196" y="247"/>
                  </a:cubicBezTo>
                  <a:cubicBezTo>
                    <a:pt x="196" y="247"/>
                    <a:pt x="101" y="268"/>
                    <a:pt x="0" y="247"/>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6" name="Freeform 2133"/>
            <p:cNvSpPr/>
            <p:nvPr/>
          </p:nvSpPr>
          <p:spPr bwMode="auto">
            <a:xfrm>
              <a:off x="585788" y="3471863"/>
              <a:ext cx="53975" cy="127000"/>
            </a:xfrm>
            <a:custGeom>
              <a:avLst/>
              <a:gdLst>
                <a:gd name="T0" fmla="*/ 23 w 101"/>
                <a:gd name="T1" fmla="*/ 17 h 240"/>
                <a:gd name="T2" fmla="*/ 8 w 101"/>
                <a:gd name="T3" fmla="*/ 173 h 240"/>
                <a:gd name="T4" fmla="*/ 25 w 101"/>
                <a:gd name="T5" fmla="*/ 235 h 240"/>
                <a:gd name="T6" fmla="*/ 86 w 101"/>
                <a:gd name="T7" fmla="*/ 235 h 240"/>
                <a:gd name="T8" fmla="*/ 86 w 101"/>
                <a:gd name="T9" fmla="*/ 132 h 240"/>
                <a:gd name="T10" fmla="*/ 101 w 101"/>
                <a:gd name="T11" fmla="*/ 114 h 240"/>
                <a:gd name="T12" fmla="*/ 43 w 101"/>
                <a:gd name="T13" fmla="*/ 23 h 240"/>
                <a:gd name="T14" fmla="*/ 23 w 101"/>
                <a:gd name="T15" fmla="*/ 17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0">
                  <a:moveTo>
                    <a:pt x="23" y="17"/>
                  </a:moveTo>
                  <a:cubicBezTo>
                    <a:pt x="23" y="17"/>
                    <a:pt x="8" y="143"/>
                    <a:pt x="8" y="173"/>
                  </a:cubicBezTo>
                  <a:cubicBezTo>
                    <a:pt x="8" y="204"/>
                    <a:pt x="0" y="231"/>
                    <a:pt x="25" y="235"/>
                  </a:cubicBezTo>
                  <a:cubicBezTo>
                    <a:pt x="49" y="240"/>
                    <a:pt x="86" y="235"/>
                    <a:pt x="86" y="235"/>
                  </a:cubicBezTo>
                  <a:cubicBezTo>
                    <a:pt x="86" y="132"/>
                    <a:pt x="86" y="132"/>
                    <a:pt x="86" y="132"/>
                  </a:cubicBezTo>
                  <a:cubicBezTo>
                    <a:pt x="95" y="122"/>
                    <a:pt x="101" y="114"/>
                    <a:pt x="101" y="114"/>
                  </a:cubicBezTo>
                  <a:cubicBezTo>
                    <a:pt x="101" y="114"/>
                    <a:pt x="53" y="39"/>
                    <a:pt x="43" y="23"/>
                  </a:cubicBezTo>
                  <a:cubicBezTo>
                    <a:pt x="32" y="6"/>
                    <a:pt x="26" y="0"/>
                    <a:pt x="23"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7" name="Freeform 2134"/>
            <p:cNvSpPr/>
            <p:nvPr/>
          </p:nvSpPr>
          <p:spPr bwMode="auto">
            <a:xfrm>
              <a:off x="635001" y="3470276"/>
              <a:ext cx="53975" cy="134938"/>
            </a:xfrm>
            <a:custGeom>
              <a:avLst/>
              <a:gdLst>
                <a:gd name="T0" fmla="*/ 3 w 103"/>
                <a:gd name="T1" fmla="*/ 237 h 251"/>
                <a:gd name="T2" fmla="*/ 91 w 103"/>
                <a:gd name="T3" fmla="*/ 236 h 251"/>
                <a:gd name="T4" fmla="*/ 101 w 103"/>
                <a:gd name="T5" fmla="*/ 132 h 251"/>
                <a:gd name="T6" fmla="*/ 94 w 103"/>
                <a:gd name="T7" fmla="*/ 26 h 251"/>
                <a:gd name="T8" fmla="*/ 80 w 103"/>
                <a:gd name="T9" fmla="*/ 12 h 251"/>
                <a:gd name="T10" fmla="*/ 54 w 103"/>
                <a:gd name="T11" fmla="*/ 60 h 251"/>
                <a:gd name="T12" fmla="*/ 2 w 103"/>
                <a:gd name="T13" fmla="*/ 134 h 251"/>
                <a:gd name="T14" fmla="*/ 3 w 103"/>
                <a:gd name="T15" fmla="*/ 237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251">
                  <a:moveTo>
                    <a:pt x="3" y="237"/>
                  </a:moveTo>
                  <a:cubicBezTo>
                    <a:pt x="26" y="251"/>
                    <a:pt x="80" y="237"/>
                    <a:pt x="91" y="236"/>
                  </a:cubicBezTo>
                  <a:cubicBezTo>
                    <a:pt x="103" y="234"/>
                    <a:pt x="101" y="154"/>
                    <a:pt x="101" y="132"/>
                  </a:cubicBezTo>
                  <a:cubicBezTo>
                    <a:pt x="101" y="110"/>
                    <a:pt x="94" y="51"/>
                    <a:pt x="94" y="26"/>
                  </a:cubicBezTo>
                  <a:cubicBezTo>
                    <a:pt x="94" y="0"/>
                    <a:pt x="81" y="7"/>
                    <a:pt x="80" y="12"/>
                  </a:cubicBezTo>
                  <a:cubicBezTo>
                    <a:pt x="79" y="16"/>
                    <a:pt x="62" y="45"/>
                    <a:pt x="54" y="60"/>
                  </a:cubicBezTo>
                  <a:cubicBezTo>
                    <a:pt x="46" y="76"/>
                    <a:pt x="2" y="134"/>
                    <a:pt x="2" y="134"/>
                  </a:cubicBezTo>
                  <a:cubicBezTo>
                    <a:pt x="2" y="134"/>
                    <a:pt x="0" y="226"/>
                    <a:pt x="3" y="23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8" name="Rectangle 2135"/>
            <p:cNvSpPr>
              <a:spLocks noChangeArrowheads="1"/>
            </p:cNvSpPr>
            <p:nvPr/>
          </p:nvSpPr>
          <p:spPr bwMode="auto">
            <a:xfrm>
              <a:off x="652463" y="3573463"/>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09" name="Freeform 2136"/>
            <p:cNvSpPr/>
            <p:nvPr/>
          </p:nvSpPr>
          <p:spPr bwMode="auto">
            <a:xfrm>
              <a:off x="519113" y="3236913"/>
              <a:ext cx="233363" cy="173038"/>
            </a:xfrm>
            <a:custGeom>
              <a:avLst/>
              <a:gdLst>
                <a:gd name="T0" fmla="*/ 22 w 436"/>
                <a:gd name="T1" fmla="*/ 270 h 323"/>
                <a:gd name="T2" fmla="*/ 45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5 h 323"/>
                <a:gd name="T24" fmla="*/ 110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5" y="323"/>
                    <a:pt x="45" y="323"/>
                  </a:cubicBezTo>
                  <a:cubicBezTo>
                    <a:pt x="45"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6" y="43"/>
                    <a:pt x="265" y="43"/>
                  </a:cubicBezTo>
                  <a:cubicBezTo>
                    <a:pt x="289" y="12"/>
                    <a:pt x="255" y="0"/>
                    <a:pt x="255" y="0"/>
                  </a:cubicBezTo>
                  <a:cubicBezTo>
                    <a:pt x="255" y="29"/>
                    <a:pt x="219" y="35"/>
                    <a:pt x="219" y="35"/>
                  </a:cubicBezTo>
                  <a:cubicBezTo>
                    <a:pt x="219" y="35"/>
                    <a:pt x="135" y="38"/>
                    <a:pt x="110" y="64"/>
                  </a:cubicBezTo>
                  <a:cubicBezTo>
                    <a:pt x="66" y="64"/>
                    <a:pt x="46" y="90"/>
                    <a:pt x="39" y="136"/>
                  </a:cubicBezTo>
                  <a:cubicBezTo>
                    <a:pt x="27" y="136"/>
                    <a:pt x="18" y="113"/>
                    <a:pt x="18" y="113"/>
                  </a:cubicBezTo>
                  <a:cubicBezTo>
                    <a:pt x="18" y="130"/>
                    <a:pt x="32" y="160"/>
                    <a:pt x="32" y="160"/>
                  </a:cubicBezTo>
                  <a:cubicBezTo>
                    <a:pt x="12" y="160"/>
                    <a:pt x="9" y="137"/>
                    <a:pt x="9" y="137"/>
                  </a:cubicBezTo>
                  <a:cubicBezTo>
                    <a:pt x="0"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0" name="Freeform 2137"/>
            <p:cNvSpPr/>
            <p:nvPr/>
          </p:nvSpPr>
          <p:spPr bwMode="auto">
            <a:xfrm>
              <a:off x="530226" y="3336926"/>
              <a:ext cx="222250" cy="73025"/>
            </a:xfrm>
            <a:custGeom>
              <a:avLst/>
              <a:gdLst>
                <a:gd name="T0" fmla="*/ 24 w 415"/>
                <a:gd name="T1" fmla="*/ 135 h 135"/>
                <a:gd name="T2" fmla="*/ 375 w 415"/>
                <a:gd name="T3" fmla="*/ 132 h 135"/>
                <a:gd name="T4" fmla="*/ 396 w 415"/>
                <a:gd name="T5" fmla="*/ 21 h 135"/>
                <a:gd name="T6" fmla="*/ 391 w 415"/>
                <a:gd name="T7" fmla="*/ 93 h 135"/>
                <a:gd name="T8" fmla="*/ 367 w 415"/>
                <a:gd name="T9" fmla="*/ 93 h 135"/>
                <a:gd name="T10" fmla="*/ 367 w 415"/>
                <a:gd name="T11" fmla="*/ 78 h 135"/>
                <a:gd name="T12" fmla="*/ 356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5 h 135"/>
                <a:gd name="T48" fmla="*/ 39 w 415"/>
                <a:gd name="T49" fmla="*/ 75 h 135"/>
                <a:gd name="T50" fmla="*/ 39 w 415"/>
                <a:gd name="T51" fmla="*/ 95 h 135"/>
                <a:gd name="T52" fmla="*/ 6 w 415"/>
                <a:gd name="T53" fmla="*/ 95 h 135"/>
                <a:gd name="T54" fmla="*/ 0 w 415"/>
                <a:gd name="T55" fmla="*/ 101 h 135"/>
                <a:gd name="T56" fmla="*/ 24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4" y="135"/>
                  </a:moveTo>
                  <a:cubicBezTo>
                    <a:pt x="24" y="135"/>
                    <a:pt x="161" y="132"/>
                    <a:pt x="375" y="132"/>
                  </a:cubicBezTo>
                  <a:cubicBezTo>
                    <a:pt x="415" y="93"/>
                    <a:pt x="409" y="45"/>
                    <a:pt x="396" y="21"/>
                  </a:cubicBezTo>
                  <a:cubicBezTo>
                    <a:pt x="410" y="54"/>
                    <a:pt x="391" y="93"/>
                    <a:pt x="391" y="93"/>
                  </a:cubicBezTo>
                  <a:cubicBezTo>
                    <a:pt x="380" y="87"/>
                    <a:pt x="367" y="93"/>
                    <a:pt x="367" y="93"/>
                  </a:cubicBezTo>
                  <a:cubicBezTo>
                    <a:pt x="367" y="78"/>
                    <a:pt x="367" y="78"/>
                    <a:pt x="367" y="78"/>
                  </a:cubicBezTo>
                  <a:cubicBezTo>
                    <a:pt x="367" y="78"/>
                    <a:pt x="363" y="67"/>
                    <a:pt x="356" y="58"/>
                  </a:cubicBezTo>
                  <a:cubicBezTo>
                    <a:pt x="350" y="50"/>
                    <a:pt x="334" y="46"/>
                    <a:pt x="334" y="46"/>
                  </a:cubicBezTo>
                  <a:cubicBezTo>
                    <a:pt x="334" y="46"/>
                    <a:pt x="340" y="51"/>
                    <a:pt x="341" y="69"/>
                  </a:cubicBezTo>
                  <a:cubicBezTo>
                    <a:pt x="335" y="61"/>
                    <a:pt x="324" y="47"/>
                    <a:pt x="309" y="42"/>
                  </a:cubicBezTo>
                  <a:cubicBezTo>
                    <a:pt x="294" y="37"/>
                    <a:pt x="279" y="21"/>
                    <a:pt x="275" y="14"/>
                  </a:cubicBezTo>
                  <a:cubicBezTo>
                    <a:pt x="273" y="20"/>
                    <a:pt x="270" y="39"/>
                    <a:pt x="283" y="44"/>
                  </a:cubicBezTo>
                  <a:cubicBezTo>
                    <a:pt x="258" y="44"/>
                    <a:pt x="237" y="20"/>
                    <a:pt x="230" y="0"/>
                  </a:cubicBezTo>
                  <a:cubicBezTo>
                    <a:pt x="233" y="16"/>
                    <a:pt x="225" y="41"/>
                    <a:pt x="218" y="47"/>
                  </a:cubicBezTo>
                  <a:cubicBezTo>
                    <a:pt x="212" y="54"/>
                    <a:pt x="213" y="65"/>
                    <a:pt x="213" y="65"/>
                  </a:cubicBezTo>
                  <a:cubicBezTo>
                    <a:pt x="213" y="65"/>
                    <a:pt x="208" y="61"/>
                    <a:pt x="207" y="52"/>
                  </a:cubicBezTo>
                  <a:cubicBezTo>
                    <a:pt x="205" y="43"/>
                    <a:pt x="200" y="38"/>
                    <a:pt x="185" y="36"/>
                  </a:cubicBezTo>
                  <a:cubicBezTo>
                    <a:pt x="159" y="35"/>
                    <a:pt x="147" y="24"/>
                    <a:pt x="146" y="10"/>
                  </a:cubicBezTo>
                  <a:cubicBezTo>
                    <a:pt x="137" y="25"/>
                    <a:pt x="145" y="40"/>
                    <a:pt x="162" y="47"/>
                  </a:cubicBezTo>
                  <a:cubicBezTo>
                    <a:pt x="142" y="46"/>
                    <a:pt x="132" y="37"/>
                    <a:pt x="119" y="17"/>
                  </a:cubicBezTo>
                  <a:cubicBezTo>
                    <a:pt x="114" y="35"/>
                    <a:pt x="128" y="61"/>
                    <a:pt x="128" y="61"/>
                  </a:cubicBezTo>
                  <a:cubicBezTo>
                    <a:pt x="128" y="61"/>
                    <a:pt x="112" y="55"/>
                    <a:pt x="95" y="44"/>
                  </a:cubicBezTo>
                  <a:cubicBezTo>
                    <a:pt x="78" y="34"/>
                    <a:pt x="73" y="16"/>
                    <a:pt x="73" y="16"/>
                  </a:cubicBezTo>
                  <a:cubicBezTo>
                    <a:pt x="73" y="16"/>
                    <a:pt x="74" y="41"/>
                    <a:pt x="69" y="55"/>
                  </a:cubicBezTo>
                  <a:cubicBezTo>
                    <a:pt x="64" y="69"/>
                    <a:pt x="39" y="75"/>
                    <a:pt x="39" y="75"/>
                  </a:cubicBezTo>
                  <a:cubicBezTo>
                    <a:pt x="39" y="95"/>
                    <a:pt x="39" y="95"/>
                    <a:pt x="39" y="95"/>
                  </a:cubicBezTo>
                  <a:cubicBezTo>
                    <a:pt x="22" y="83"/>
                    <a:pt x="6" y="95"/>
                    <a:pt x="6" y="95"/>
                  </a:cubicBezTo>
                  <a:cubicBezTo>
                    <a:pt x="4" y="96"/>
                    <a:pt x="2" y="98"/>
                    <a:pt x="0" y="101"/>
                  </a:cubicBezTo>
                  <a:cubicBezTo>
                    <a:pt x="3" y="125"/>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1" name="Freeform 2138"/>
            <p:cNvSpPr/>
            <p:nvPr/>
          </p:nvSpPr>
          <p:spPr bwMode="auto">
            <a:xfrm>
              <a:off x="519113" y="3297238"/>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8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4" y="77"/>
                    <a:pt x="34" y="77"/>
                    <a:pt x="34" y="77"/>
                  </a:cubicBezTo>
                  <a:cubicBezTo>
                    <a:pt x="34" y="77"/>
                    <a:pt x="14" y="70"/>
                    <a:pt x="10" y="58"/>
                  </a:cubicBezTo>
                  <a:cubicBezTo>
                    <a:pt x="5" y="45"/>
                    <a:pt x="7" y="33"/>
                    <a:pt x="8" y="29"/>
                  </a:cubicBezTo>
                  <a:cubicBezTo>
                    <a:pt x="10" y="39"/>
                    <a:pt x="16" y="51"/>
                    <a:pt x="36" y="48"/>
                  </a:cubicBezTo>
                  <a:cubicBezTo>
                    <a:pt x="28" y="34"/>
                    <a:pt x="22"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2" name="Freeform 2139"/>
            <p:cNvSpPr/>
            <p:nvPr/>
          </p:nvSpPr>
          <p:spPr bwMode="auto">
            <a:xfrm>
              <a:off x="539751" y="3236913"/>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5 h 215"/>
                <a:gd name="T14" fmla="*/ 71 w 397"/>
                <a:gd name="T15" fmla="*/ 64 h 215"/>
                <a:gd name="T16" fmla="*/ 0 w 397"/>
                <a:gd name="T17" fmla="*/ 135 h 215"/>
                <a:gd name="T18" fmla="*/ 52 w 397"/>
                <a:gd name="T19" fmla="*/ 72 h 215"/>
                <a:gd name="T20" fmla="*/ 86 w 397"/>
                <a:gd name="T21" fmla="*/ 78 h 215"/>
                <a:gd name="T22" fmla="*/ 106 w 397"/>
                <a:gd name="T23" fmla="*/ 77 h 215"/>
                <a:gd name="T24" fmla="*/ 88 w 397"/>
                <a:gd name="T25" fmla="*/ 76 h 215"/>
                <a:gd name="T26" fmla="*/ 74 w 397"/>
                <a:gd name="T27" fmla="*/ 65 h 215"/>
                <a:gd name="T28" fmla="*/ 125 w 397"/>
                <a:gd name="T29" fmla="*/ 47 h 215"/>
                <a:gd name="T30" fmla="*/ 220 w 397"/>
                <a:gd name="T31" fmla="*/ 7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7" y="43"/>
                    <a:pt x="226" y="43"/>
                  </a:cubicBezTo>
                  <a:cubicBezTo>
                    <a:pt x="250" y="12"/>
                    <a:pt x="216" y="0"/>
                    <a:pt x="216" y="0"/>
                  </a:cubicBezTo>
                  <a:cubicBezTo>
                    <a:pt x="216" y="29"/>
                    <a:pt x="180" y="35"/>
                    <a:pt x="180" y="35"/>
                  </a:cubicBezTo>
                  <a:cubicBezTo>
                    <a:pt x="180" y="35"/>
                    <a:pt x="96" y="38"/>
                    <a:pt x="71" y="64"/>
                  </a:cubicBezTo>
                  <a:cubicBezTo>
                    <a:pt x="27" y="64"/>
                    <a:pt x="7" y="89"/>
                    <a:pt x="0" y="135"/>
                  </a:cubicBezTo>
                  <a:cubicBezTo>
                    <a:pt x="1" y="132"/>
                    <a:pt x="16" y="80"/>
                    <a:pt x="52" y="72"/>
                  </a:cubicBezTo>
                  <a:cubicBezTo>
                    <a:pt x="65" y="69"/>
                    <a:pt x="74" y="69"/>
                    <a:pt x="86" y="78"/>
                  </a:cubicBezTo>
                  <a:cubicBezTo>
                    <a:pt x="99" y="87"/>
                    <a:pt x="106" y="81"/>
                    <a:pt x="106" y="77"/>
                  </a:cubicBezTo>
                  <a:cubicBezTo>
                    <a:pt x="106" y="77"/>
                    <a:pt x="98" y="85"/>
                    <a:pt x="88" y="76"/>
                  </a:cubicBezTo>
                  <a:cubicBezTo>
                    <a:pt x="79" y="66"/>
                    <a:pt x="74" y="65"/>
                    <a:pt x="74" y="65"/>
                  </a:cubicBezTo>
                  <a:cubicBezTo>
                    <a:pt x="74" y="65"/>
                    <a:pt x="91" y="52"/>
                    <a:pt x="125" y="47"/>
                  </a:cubicBezTo>
                  <a:cubicBezTo>
                    <a:pt x="159" y="42"/>
                    <a:pt x="222" y="43"/>
                    <a:pt x="220" y="7"/>
                  </a:cubicBezTo>
                  <a:cubicBezTo>
                    <a:pt x="234" y="17"/>
                    <a:pt x="231" y="34"/>
                    <a:pt x="216" y="49"/>
                  </a:cubicBezTo>
                  <a:cubicBezTo>
                    <a:pt x="233" y="46"/>
                    <a:pt x="285" y="52"/>
                    <a:pt x="303" y="71"/>
                  </a:cubicBezTo>
                  <a:cubicBezTo>
                    <a:pt x="321" y="91"/>
                    <a:pt x="352" y="131"/>
                    <a:pt x="368" y="112"/>
                  </a:cubicBezTo>
                  <a:cubicBezTo>
                    <a:pt x="368" y="127"/>
                    <a:pt x="351" y="131"/>
                    <a:pt x="338" y="129"/>
                  </a:cubicBezTo>
                  <a:cubicBezTo>
                    <a:pt x="338" y="129"/>
                    <a:pt x="366" y="136"/>
                    <a:pt x="373" y="162"/>
                  </a:cubicBezTo>
                  <a:cubicBezTo>
                    <a:pt x="381" y="188"/>
                    <a:pt x="382"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3" name="Freeform 2140"/>
            <p:cNvSpPr/>
            <p:nvPr/>
          </p:nvSpPr>
          <p:spPr bwMode="auto">
            <a:xfrm>
              <a:off x="711201" y="3325813"/>
              <a:ext cx="19050" cy="52388"/>
            </a:xfrm>
            <a:custGeom>
              <a:avLst/>
              <a:gdLst>
                <a:gd name="T0" fmla="*/ 23 w 34"/>
                <a:gd name="T1" fmla="*/ 89 h 100"/>
                <a:gd name="T2" fmla="*/ 23 w 34"/>
                <a:gd name="T3" fmla="*/ 38 h 100"/>
                <a:gd name="T4" fmla="*/ 0 w 34"/>
                <a:gd name="T5" fmla="*/ 0 h 100"/>
                <a:gd name="T6" fmla="*/ 31 w 34"/>
                <a:gd name="T7" fmla="*/ 52 h 100"/>
                <a:gd name="T8" fmla="*/ 25 w 34"/>
                <a:gd name="T9" fmla="*/ 100 h 100"/>
                <a:gd name="T10" fmla="*/ 23 w 34"/>
                <a:gd name="T11" fmla="*/ 89 h 100"/>
              </a:gdLst>
              <a:ahLst/>
              <a:cxnLst>
                <a:cxn ang="0">
                  <a:pos x="T0" y="T1"/>
                </a:cxn>
                <a:cxn ang="0">
                  <a:pos x="T2" y="T3"/>
                </a:cxn>
                <a:cxn ang="0">
                  <a:pos x="T4" y="T5"/>
                </a:cxn>
                <a:cxn ang="0">
                  <a:pos x="T6" y="T7"/>
                </a:cxn>
                <a:cxn ang="0">
                  <a:pos x="T8" y="T9"/>
                </a:cxn>
                <a:cxn ang="0">
                  <a:pos x="T10" y="T11"/>
                </a:cxn>
              </a:cxnLst>
              <a:rect l="0" t="0" r="r" b="b"/>
              <a:pathLst>
                <a:path w="34" h="100">
                  <a:moveTo>
                    <a:pt x="23" y="89"/>
                  </a:moveTo>
                  <a:cubicBezTo>
                    <a:pt x="23" y="89"/>
                    <a:pt x="29" y="60"/>
                    <a:pt x="23" y="38"/>
                  </a:cubicBezTo>
                  <a:cubicBezTo>
                    <a:pt x="17" y="17"/>
                    <a:pt x="0" y="0"/>
                    <a:pt x="0" y="0"/>
                  </a:cubicBezTo>
                  <a:cubicBezTo>
                    <a:pt x="0" y="0"/>
                    <a:pt x="25" y="9"/>
                    <a:pt x="31" y="52"/>
                  </a:cubicBezTo>
                  <a:cubicBezTo>
                    <a:pt x="34" y="77"/>
                    <a:pt x="25" y="100"/>
                    <a:pt x="25" y="100"/>
                  </a:cubicBezTo>
                  <a:cubicBezTo>
                    <a:pt x="25" y="100"/>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4" name="Freeform 2141"/>
            <p:cNvSpPr/>
            <p:nvPr/>
          </p:nvSpPr>
          <p:spPr bwMode="auto">
            <a:xfrm>
              <a:off x="554038" y="3344863"/>
              <a:ext cx="169863" cy="133350"/>
            </a:xfrm>
            <a:custGeom>
              <a:avLst/>
              <a:gdLst>
                <a:gd name="T0" fmla="*/ 299 w 319"/>
                <a:gd name="T1" fmla="*/ 41 h 249"/>
                <a:gd name="T2" fmla="*/ 304 w 319"/>
                <a:gd name="T3" fmla="*/ 69 h 249"/>
                <a:gd name="T4" fmla="*/ 277 w 319"/>
                <a:gd name="T5" fmla="*/ 42 h 249"/>
                <a:gd name="T6" fmla="*/ 235 w 319"/>
                <a:gd name="T7" fmla="*/ 12 h 249"/>
                <a:gd name="T8" fmla="*/ 248 w 319"/>
                <a:gd name="T9" fmla="*/ 32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3 h 249"/>
                <a:gd name="T26" fmla="*/ 108 w 319"/>
                <a:gd name="T27" fmla="*/ 56 h 249"/>
                <a:gd name="T28" fmla="*/ 33 w 319"/>
                <a:gd name="T29" fmla="*/ 17 h 249"/>
                <a:gd name="T30" fmla="*/ 14 w 319"/>
                <a:gd name="T31" fmla="*/ 66 h 249"/>
                <a:gd name="T32" fmla="*/ 4 w 319"/>
                <a:gd name="T33" fmla="*/ 71 h 249"/>
                <a:gd name="T34" fmla="*/ 4 w 319"/>
                <a:gd name="T35" fmla="*/ 155 h 249"/>
                <a:gd name="T36" fmla="*/ 160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4" y="69"/>
                  </a:cubicBezTo>
                  <a:cubicBezTo>
                    <a:pt x="304" y="69"/>
                    <a:pt x="298" y="56"/>
                    <a:pt x="277" y="42"/>
                  </a:cubicBezTo>
                  <a:cubicBezTo>
                    <a:pt x="257" y="29"/>
                    <a:pt x="241" y="23"/>
                    <a:pt x="235" y="12"/>
                  </a:cubicBezTo>
                  <a:cubicBezTo>
                    <a:pt x="235" y="12"/>
                    <a:pt x="236" y="26"/>
                    <a:pt x="248" y="32"/>
                  </a:cubicBezTo>
                  <a:cubicBezTo>
                    <a:pt x="248" y="32"/>
                    <a:pt x="206" y="41"/>
                    <a:pt x="190" y="0"/>
                  </a:cubicBezTo>
                  <a:cubicBezTo>
                    <a:pt x="190" y="0"/>
                    <a:pt x="191" y="18"/>
                    <a:pt x="184" y="29"/>
                  </a:cubicBezTo>
                  <a:cubicBezTo>
                    <a:pt x="177" y="40"/>
                    <a:pt x="172" y="52"/>
                    <a:pt x="180" y="60"/>
                  </a:cubicBezTo>
                  <a:cubicBezTo>
                    <a:pt x="180" y="60"/>
                    <a:pt x="169" y="58"/>
                    <a:pt x="161" y="42"/>
                  </a:cubicBezTo>
                  <a:cubicBezTo>
                    <a:pt x="154" y="25"/>
                    <a:pt x="142" y="26"/>
                    <a:pt x="131" y="24"/>
                  </a:cubicBezTo>
                  <a:cubicBezTo>
                    <a:pt x="120" y="22"/>
                    <a:pt x="104" y="20"/>
                    <a:pt x="103" y="4"/>
                  </a:cubicBezTo>
                  <a:cubicBezTo>
                    <a:pt x="103" y="4"/>
                    <a:pt x="97" y="26"/>
                    <a:pt x="129" y="34"/>
                  </a:cubicBezTo>
                  <a:cubicBezTo>
                    <a:pt x="129" y="34"/>
                    <a:pt x="96" y="45"/>
                    <a:pt x="78" y="13"/>
                  </a:cubicBezTo>
                  <a:cubicBezTo>
                    <a:pt x="78" y="13"/>
                    <a:pt x="81" y="46"/>
                    <a:pt x="108" y="56"/>
                  </a:cubicBezTo>
                  <a:cubicBezTo>
                    <a:pt x="108" y="56"/>
                    <a:pt x="52" y="53"/>
                    <a:pt x="33" y="17"/>
                  </a:cubicBezTo>
                  <a:cubicBezTo>
                    <a:pt x="33" y="17"/>
                    <a:pt x="44" y="50"/>
                    <a:pt x="14" y="66"/>
                  </a:cubicBezTo>
                  <a:cubicBezTo>
                    <a:pt x="11" y="68"/>
                    <a:pt x="7" y="69"/>
                    <a:pt x="4" y="71"/>
                  </a:cubicBezTo>
                  <a:cubicBezTo>
                    <a:pt x="4" y="155"/>
                    <a:pt x="4" y="155"/>
                    <a:pt x="4" y="155"/>
                  </a:cubicBezTo>
                  <a:cubicBezTo>
                    <a:pt x="4" y="176"/>
                    <a:pt x="0" y="249"/>
                    <a:pt x="160" y="249"/>
                  </a:cubicBezTo>
                  <a:cubicBezTo>
                    <a:pt x="241" y="249"/>
                    <a:pt x="319" y="231"/>
                    <a:pt x="319" y="174"/>
                  </a:cubicBezTo>
                  <a:cubicBezTo>
                    <a:pt x="319" y="64"/>
                    <a:pt x="319" y="64"/>
                    <a:pt x="319" y="64"/>
                  </a:cubicBezTo>
                  <a:cubicBezTo>
                    <a:pt x="314" y="56"/>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5" name="Freeform 2142"/>
            <p:cNvSpPr/>
            <p:nvPr/>
          </p:nvSpPr>
          <p:spPr bwMode="auto">
            <a:xfrm>
              <a:off x="625476" y="3408363"/>
              <a:ext cx="28575" cy="12700"/>
            </a:xfrm>
            <a:custGeom>
              <a:avLst/>
              <a:gdLst>
                <a:gd name="T0" fmla="*/ 47 w 52"/>
                <a:gd name="T1" fmla="*/ 21 h 23"/>
                <a:gd name="T2" fmla="*/ 43 w 52"/>
                <a:gd name="T3" fmla="*/ 11 h 23"/>
                <a:gd name="T4" fmla="*/ 27 w 52"/>
                <a:gd name="T5" fmla="*/ 5 h 23"/>
                <a:gd name="T6" fmla="*/ 12 w 52"/>
                <a:gd name="T7" fmla="*/ 11 h 23"/>
                <a:gd name="T8" fmla="*/ 5 w 52"/>
                <a:gd name="T9" fmla="*/ 21 h 23"/>
                <a:gd name="T10" fmla="*/ 5 w 52"/>
                <a:gd name="T11" fmla="*/ 22 h 23"/>
                <a:gd name="T12" fmla="*/ 5 w 52"/>
                <a:gd name="T13" fmla="*/ 22 h 23"/>
                <a:gd name="T14" fmla="*/ 5 w 52"/>
                <a:gd name="T15" fmla="*/ 22 h 23"/>
                <a:gd name="T16" fmla="*/ 2 w 52"/>
                <a:gd name="T17" fmla="*/ 23 h 23"/>
                <a:gd name="T18" fmla="*/ 1 w 52"/>
                <a:gd name="T19" fmla="*/ 20 h 23"/>
                <a:gd name="T20" fmla="*/ 7 w 52"/>
                <a:gd name="T21" fmla="*/ 10 h 23"/>
                <a:gd name="T22" fmla="*/ 27 w 52"/>
                <a:gd name="T23" fmla="*/ 1 h 23"/>
                <a:gd name="T24" fmla="*/ 46 w 52"/>
                <a:gd name="T25" fmla="*/ 9 h 23"/>
                <a:gd name="T26" fmla="*/ 52 w 52"/>
                <a:gd name="T27" fmla="*/ 21 h 23"/>
                <a:gd name="T28" fmla="*/ 50 w 52"/>
                <a:gd name="T29" fmla="*/ 23 h 23"/>
                <a:gd name="T30" fmla="*/ 47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7" y="21"/>
                  </a:moveTo>
                  <a:cubicBezTo>
                    <a:pt x="48" y="20"/>
                    <a:pt x="46" y="15"/>
                    <a:pt x="43" y="11"/>
                  </a:cubicBezTo>
                  <a:cubicBezTo>
                    <a:pt x="40" y="8"/>
                    <a:pt x="35" y="5"/>
                    <a:pt x="27" y="5"/>
                  </a:cubicBezTo>
                  <a:cubicBezTo>
                    <a:pt x="20" y="5"/>
                    <a:pt x="15" y="8"/>
                    <a:pt x="12" y="11"/>
                  </a:cubicBezTo>
                  <a:cubicBezTo>
                    <a:pt x="8" y="15"/>
                    <a:pt x="6" y="19"/>
                    <a:pt x="5" y="21"/>
                  </a:cubicBezTo>
                  <a:cubicBezTo>
                    <a:pt x="5" y="21"/>
                    <a:pt x="5" y="22"/>
                    <a:pt x="5" y="22"/>
                  </a:cubicBezTo>
                  <a:cubicBezTo>
                    <a:pt x="5" y="22"/>
                    <a:pt x="5" y="22"/>
                    <a:pt x="5" y="22"/>
                  </a:cubicBezTo>
                  <a:cubicBezTo>
                    <a:pt x="5" y="22"/>
                    <a:pt x="5" y="22"/>
                    <a:pt x="5" y="22"/>
                  </a:cubicBezTo>
                  <a:cubicBezTo>
                    <a:pt x="4" y="23"/>
                    <a:pt x="3" y="23"/>
                    <a:pt x="2" y="23"/>
                  </a:cubicBezTo>
                  <a:cubicBezTo>
                    <a:pt x="1" y="22"/>
                    <a:pt x="0" y="21"/>
                    <a:pt x="1" y="20"/>
                  </a:cubicBezTo>
                  <a:cubicBezTo>
                    <a:pt x="1" y="20"/>
                    <a:pt x="3" y="15"/>
                    <a:pt x="7" y="10"/>
                  </a:cubicBezTo>
                  <a:cubicBezTo>
                    <a:pt x="11" y="6"/>
                    <a:pt x="18" y="1"/>
                    <a:pt x="27" y="1"/>
                  </a:cubicBezTo>
                  <a:cubicBezTo>
                    <a:pt x="36" y="0"/>
                    <a:pt x="42" y="4"/>
                    <a:pt x="46" y="9"/>
                  </a:cubicBezTo>
                  <a:cubicBezTo>
                    <a:pt x="50" y="13"/>
                    <a:pt x="51" y="18"/>
                    <a:pt x="52" y="21"/>
                  </a:cubicBezTo>
                  <a:cubicBezTo>
                    <a:pt x="52" y="22"/>
                    <a:pt x="51" y="23"/>
                    <a:pt x="50"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6" name="Freeform 2143"/>
            <p:cNvSpPr/>
            <p:nvPr/>
          </p:nvSpPr>
          <p:spPr bwMode="auto">
            <a:xfrm>
              <a:off x="579438" y="3389313"/>
              <a:ext cx="22225" cy="15875"/>
            </a:xfrm>
            <a:custGeom>
              <a:avLst/>
              <a:gdLst>
                <a:gd name="T0" fmla="*/ 2 w 41"/>
                <a:gd name="T1" fmla="*/ 28 h 28"/>
                <a:gd name="T2" fmla="*/ 0 w 41"/>
                <a:gd name="T3" fmla="*/ 27 h 28"/>
                <a:gd name="T4" fmla="*/ 9 w 41"/>
                <a:gd name="T5" fmla="*/ 5 h 28"/>
                <a:gd name="T6" fmla="*/ 19 w 41"/>
                <a:gd name="T7" fmla="*/ 0 h 28"/>
                <a:gd name="T8" fmla="*/ 36 w 41"/>
                <a:gd name="T9" fmla="*/ 12 h 28"/>
                <a:gd name="T10" fmla="*/ 41 w 41"/>
                <a:gd name="T11" fmla="*/ 24 h 28"/>
                <a:gd name="T12" fmla="*/ 39 w 41"/>
                <a:gd name="T13" fmla="*/ 26 h 28"/>
                <a:gd name="T14" fmla="*/ 37 w 41"/>
                <a:gd name="T15" fmla="*/ 25 h 28"/>
                <a:gd name="T16" fmla="*/ 36 w 41"/>
                <a:gd name="T17" fmla="*/ 21 h 28"/>
                <a:gd name="T18" fmla="*/ 33 w 41"/>
                <a:gd name="T19" fmla="*/ 14 h 28"/>
                <a:gd name="T20" fmla="*/ 19 w 41"/>
                <a:gd name="T21" fmla="*/ 4 h 28"/>
                <a:gd name="T22" fmla="*/ 9 w 41"/>
                <a:gd name="T23" fmla="*/ 11 h 28"/>
                <a:gd name="T24" fmla="*/ 5 w 41"/>
                <a:gd name="T25" fmla="*/ 23 h 28"/>
                <a:gd name="T26" fmla="*/ 4 w 41"/>
                <a:gd name="T27" fmla="*/ 27 h 28"/>
                <a:gd name="T28" fmla="*/ 4 w 41"/>
                <a:gd name="T29" fmla="*/ 27 h 28"/>
                <a:gd name="T30" fmla="*/ 2 w 41"/>
                <a:gd name="T31" fmla="*/ 28 h 28"/>
                <a:gd name="T32" fmla="*/ 2 w 41"/>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8">
                  <a:moveTo>
                    <a:pt x="2" y="28"/>
                  </a:moveTo>
                  <a:cubicBezTo>
                    <a:pt x="1" y="28"/>
                    <a:pt x="0" y="28"/>
                    <a:pt x="0" y="27"/>
                  </a:cubicBezTo>
                  <a:cubicBezTo>
                    <a:pt x="1" y="26"/>
                    <a:pt x="1" y="12"/>
                    <a:pt x="9" y="5"/>
                  </a:cubicBezTo>
                  <a:cubicBezTo>
                    <a:pt x="11" y="2"/>
                    <a:pt x="15" y="0"/>
                    <a:pt x="19" y="0"/>
                  </a:cubicBezTo>
                  <a:cubicBezTo>
                    <a:pt x="28" y="0"/>
                    <a:pt x="33" y="6"/>
                    <a:pt x="36" y="12"/>
                  </a:cubicBezTo>
                  <a:cubicBezTo>
                    <a:pt x="39" y="18"/>
                    <a:pt x="41" y="24"/>
                    <a:pt x="41" y="24"/>
                  </a:cubicBezTo>
                  <a:cubicBezTo>
                    <a:pt x="41" y="25"/>
                    <a:pt x="40" y="26"/>
                    <a:pt x="39" y="26"/>
                  </a:cubicBezTo>
                  <a:cubicBezTo>
                    <a:pt x="38" y="26"/>
                    <a:pt x="37" y="26"/>
                    <a:pt x="37" y="25"/>
                  </a:cubicBezTo>
                  <a:cubicBezTo>
                    <a:pt x="37" y="25"/>
                    <a:pt x="37" y="23"/>
                    <a:pt x="36" y="21"/>
                  </a:cubicBezTo>
                  <a:cubicBezTo>
                    <a:pt x="36" y="19"/>
                    <a:pt x="35" y="17"/>
                    <a:pt x="33" y="14"/>
                  </a:cubicBezTo>
                  <a:cubicBezTo>
                    <a:pt x="30" y="9"/>
                    <a:pt x="26" y="4"/>
                    <a:pt x="19" y="4"/>
                  </a:cubicBezTo>
                  <a:cubicBezTo>
                    <a:pt x="14" y="4"/>
                    <a:pt x="11" y="7"/>
                    <a:pt x="9" y="11"/>
                  </a:cubicBezTo>
                  <a:cubicBezTo>
                    <a:pt x="6" y="15"/>
                    <a:pt x="5" y="20"/>
                    <a:pt x="5" y="23"/>
                  </a:cubicBezTo>
                  <a:cubicBezTo>
                    <a:pt x="4" y="25"/>
                    <a:pt x="4" y="27"/>
                    <a:pt x="4" y="27"/>
                  </a:cubicBezTo>
                  <a:cubicBezTo>
                    <a:pt x="4" y="27"/>
                    <a:pt x="4" y="27"/>
                    <a:pt x="4" y="27"/>
                  </a:cubicBezTo>
                  <a:cubicBezTo>
                    <a:pt x="4" y="28"/>
                    <a:pt x="3" y="28"/>
                    <a:pt x="2" y="28"/>
                  </a:cubicBezTo>
                  <a:cubicBezTo>
                    <a:pt x="2" y="28"/>
                    <a:pt x="2" y="28"/>
                    <a:pt x="2"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7" name="Freeform 2144"/>
            <p:cNvSpPr/>
            <p:nvPr/>
          </p:nvSpPr>
          <p:spPr bwMode="auto">
            <a:xfrm>
              <a:off x="671513" y="3389313"/>
              <a:ext cx="20638" cy="15875"/>
            </a:xfrm>
            <a:custGeom>
              <a:avLst/>
              <a:gdLst>
                <a:gd name="T0" fmla="*/ 1 w 40"/>
                <a:gd name="T1" fmla="*/ 28 h 28"/>
                <a:gd name="T2" fmla="*/ 0 w 40"/>
                <a:gd name="T3" fmla="*/ 27 h 28"/>
                <a:gd name="T4" fmla="*/ 8 w 40"/>
                <a:gd name="T5" fmla="*/ 5 h 28"/>
                <a:gd name="T6" fmla="*/ 18 w 40"/>
                <a:gd name="T7" fmla="*/ 0 h 28"/>
                <a:gd name="T8" fmla="*/ 35 w 40"/>
                <a:gd name="T9" fmla="*/ 12 h 28"/>
                <a:gd name="T10" fmla="*/ 40 w 40"/>
                <a:gd name="T11" fmla="*/ 24 h 28"/>
                <a:gd name="T12" fmla="*/ 38 w 40"/>
                <a:gd name="T13" fmla="*/ 26 h 28"/>
                <a:gd name="T14" fmla="*/ 36 w 40"/>
                <a:gd name="T15" fmla="*/ 25 h 28"/>
                <a:gd name="T16" fmla="*/ 35 w 40"/>
                <a:gd name="T17" fmla="*/ 21 h 28"/>
                <a:gd name="T18" fmla="*/ 32 w 40"/>
                <a:gd name="T19" fmla="*/ 14 h 28"/>
                <a:gd name="T20" fmla="*/ 18 w 40"/>
                <a:gd name="T21" fmla="*/ 4 h 28"/>
                <a:gd name="T22" fmla="*/ 8 w 40"/>
                <a:gd name="T23" fmla="*/ 11 h 28"/>
                <a:gd name="T24" fmla="*/ 4 w 40"/>
                <a:gd name="T25" fmla="*/ 23 h 28"/>
                <a:gd name="T26" fmla="*/ 3 w 40"/>
                <a:gd name="T27" fmla="*/ 27 h 28"/>
                <a:gd name="T28" fmla="*/ 3 w 40"/>
                <a:gd name="T29" fmla="*/ 27 h 28"/>
                <a:gd name="T30" fmla="*/ 1 w 40"/>
                <a:gd name="T31" fmla="*/ 28 h 28"/>
                <a:gd name="T32" fmla="*/ 1 w 40"/>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8">
                  <a:moveTo>
                    <a:pt x="1" y="28"/>
                  </a:moveTo>
                  <a:cubicBezTo>
                    <a:pt x="0" y="28"/>
                    <a:pt x="0" y="28"/>
                    <a:pt x="0" y="27"/>
                  </a:cubicBezTo>
                  <a:cubicBezTo>
                    <a:pt x="0" y="26"/>
                    <a:pt x="0" y="12"/>
                    <a:pt x="8" y="5"/>
                  </a:cubicBezTo>
                  <a:cubicBezTo>
                    <a:pt x="10" y="2"/>
                    <a:pt x="14" y="0"/>
                    <a:pt x="18" y="0"/>
                  </a:cubicBezTo>
                  <a:cubicBezTo>
                    <a:pt x="27" y="0"/>
                    <a:pt x="32" y="6"/>
                    <a:pt x="35" y="12"/>
                  </a:cubicBezTo>
                  <a:cubicBezTo>
                    <a:pt x="39" y="18"/>
                    <a:pt x="40" y="24"/>
                    <a:pt x="40" y="24"/>
                  </a:cubicBezTo>
                  <a:cubicBezTo>
                    <a:pt x="40" y="25"/>
                    <a:pt x="39" y="26"/>
                    <a:pt x="38" y="26"/>
                  </a:cubicBezTo>
                  <a:cubicBezTo>
                    <a:pt x="37" y="26"/>
                    <a:pt x="36" y="26"/>
                    <a:pt x="36" y="25"/>
                  </a:cubicBezTo>
                  <a:cubicBezTo>
                    <a:pt x="36" y="25"/>
                    <a:pt x="36" y="23"/>
                    <a:pt x="35" y="21"/>
                  </a:cubicBezTo>
                  <a:cubicBezTo>
                    <a:pt x="35" y="19"/>
                    <a:pt x="34" y="17"/>
                    <a:pt x="32" y="14"/>
                  </a:cubicBezTo>
                  <a:cubicBezTo>
                    <a:pt x="29" y="9"/>
                    <a:pt x="25" y="4"/>
                    <a:pt x="18" y="4"/>
                  </a:cubicBezTo>
                  <a:cubicBezTo>
                    <a:pt x="13" y="4"/>
                    <a:pt x="10" y="7"/>
                    <a:pt x="8" y="11"/>
                  </a:cubicBezTo>
                  <a:cubicBezTo>
                    <a:pt x="5" y="15"/>
                    <a:pt x="4" y="20"/>
                    <a:pt x="4" y="23"/>
                  </a:cubicBezTo>
                  <a:cubicBezTo>
                    <a:pt x="3" y="25"/>
                    <a:pt x="3" y="27"/>
                    <a:pt x="3" y="27"/>
                  </a:cubicBezTo>
                  <a:cubicBezTo>
                    <a:pt x="3" y="27"/>
                    <a:pt x="3" y="27"/>
                    <a:pt x="3" y="27"/>
                  </a:cubicBezTo>
                  <a:cubicBezTo>
                    <a:pt x="3" y="28"/>
                    <a:pt x="2" y="28"/>
                    <a:pt x="1" y="28"/>
                  </a:cubicBezTo>
                  <a:cubicBezTo>
                    <a:pt x="1" y="28"/>
                    <a:pt x="1" y="28"/>
                    <a:pt x="1" y="2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8" name="Rectangle 2145"/>
            <p:cNvSpPr>
              <a:spLocks noChangeArrowheads="1"/>
            </p:cNvSpPr>
            <p:nvPr/>
          </p:nvSpPr>
          <p:spPr bwMode="auto">
            <a:xfrm>
              <a:off x="550863" y="33940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19" name="Rectangle 2146"/>
            <p:cNvSpPr>
              <a:spLocks noChangeArrowheads="1"/>
            </p:cNvSpPr>
            <p:nvPr/>
          </p:nvSpPr>
          <p:spPr bwMode="auto">
            <a:xfrm>
              <a:off x="550863" y="33940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20" name="Freeform 2147"/>
            <p:cNvSpPr>
              <a:spLocks noEditPoints="1"/>
            </p:cNvSpPr>
            <p:nvPr/>
          </p:nvSpPr>
          <p:spPr bwMode="auto">
            <a:xfrm>
              <a:off x="582613"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1" name="Freeform 2148"/>
            <p:cNvSpPr>
              <a:spLocks noEditPoints="1"/>
            </p:cNvSpPr>
            <p:nvPr/>
          </p:nvSpPr>
          <p:spPr bwMode="auto">
            <a:xfrm>
              <a:off x="582613"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2" name="Rectangle 2149"/>
            <p:cNvSpPr>
              <a:spLocks noChangeArrowheads="1"/>
            </p:cNvSpPr>
            <p:nvPr/>
          </p:nvSpPr>
          <p:spPr bwMode="auto">
            <a:xfrm>
              <a:off x="712788" y="339407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23" name="Rectangle 2150"/>
            <p:cNvSpPr>
              <a:spLocks noChangeArrowheads="1"/>
            </p:cNvSpPr>
            <p:nvPr/>
          </p:nvSpPr>
          <p:spPr bwMode="auto">
            <a:xfrm>
              <a:off x="712788" y="339407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24" name="Freeform 2151"/>
            <p:cNvSpPr>
              <a:spLocks noEditPoints="1"/>
            </p:cNvSpPr>
            <p:nvPr/>
          </p:nvSpPr>
          <p:spPr bwMode="auto">
            <a:xfrm>
              <a:off x="671513"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5" name="Freeform 2152"/>
            <p:cNvSpPr>
              <a:spLocks noEditPoints="1"/>
            </p:cNvSpPr>
            <p:nvPr/>
          </p:nvSpPr>
          <p:spPr bwMode="auto">
            <a:xfrm>
              <a:off x="671513" y="3379788"/>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6" name="Freeform 2153"/>
            <p:cNvSpPr/>
            <p:nvPr/>
          </p:nvSpPr>
          <p:spPr bwMode="auto">
            <a:xfrm>
              <a:off x="622301" y="3387726"/>
              <a:ext cx="34925" cy="11113"/>
            </a:xfrm>
            <a:custGeom>
              <a:avLst/>
              <a:gdLst>
                <a:gd name="T0" fmla="*/ 58 w 64"/>
                <a:gd name="T1" fmla="*/ 10 h 22"/>
                <a:gd name="T2" fmla="*/ 33 w 64"/>
                <a:gd name="T3" fmla="*/ 0 h 22"/>
                <a:gd name="T4" fmla="*/ 29 w 64"/>
                <a:gd name="T5" fmla="*/ 0 h 22"/>
                <a:gd name="T6" fmla="*/ 0 w 64"/>
                <a:gd name="T7" fmla="*/ 14 h 22"/>
                <a:gd name="T8" fmla="*/ 0 w 64"/>
                <a:gd name="T9" fmla="*/ 21 h 22"/>
                <a:gd name="T10" fmla="*/ 30 w 64"/>
                <a:gd name="T11" fmla="*/ 5 h 22"/>
                <a:gd name="T12" fmla="*/ 33 w 64"/>
                <a:gd name="T13" fmla="*/ 5 h 22"/>
                <a:gd name="T14" fmla="*/ 55 w 64"/>
                <a:gd name="T15" fmla="*/ 14 h 22"/>
                <a:gd name="T16" fmla="*/ 63 w 64"/>
                <a:gd name="T17" fmla="*/ 20 h 22"/>
                <a:gd name="T18" fmla="*/ 64 w 64"/>
                <a:gd name="T19" fmla="*/ 22 h 22"/>
                <a:gd name="T20" fmla="*/ 64 w 64"/>
                <a:gd name="T21" fmla="*/ 14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2" y="0"/>
                    <a:pt x="31" y="0"/>
                    <a:pt x="29" y="0"/>
                  </a:cubicBezTo>
                  <a:cubicBezTo>
                    <a:pt x="16" y="2"/>
                    <a:pt x="6" y="9"/>
                    <a:pt x="0" y="14"/>
                  </a:cubicBezTo>
                  <a:cubicBezTo>
                    <a:pt x="0" y="21"/>
                    <a:pt x="0" y="21"/>
                    <a:pt x="0" y="21"/>
                  </a:cubicBezTo>
                  <a:cubicBezTo>
                    <a:pt x="3" y="18"/>
                    <a:pt x="16" y="7"/>
                    <a:pt x="30" y="5"/>
                  </a:cubicBezTo>
                  <a:cubicBezTo>
                    <a:pt x="31" y="5"/>
                    <a:pt x="32" y="5"/>
                    <a:pt x="33" y="5"/>
                  </a:cubicBezTo>
                  <a:cubicBezTo>
                    <a:pt x="40" y="5"/>
                    <a:pt x="49" y="10"/>
                    <a:pt x="55" y="14"/>
                  </a:cubicBezTo>
                  <a:cubicBezTo>
                    <a:pt x="58" y="16"/>
                    <a:pt x="61" y="19"/>
                    <a:pt x="63" y="20"/>
                  </a:cubicBezTo>
                  <a:cubicBezTo>
                    <a:pt x="63" y="21"/>
                    <a:pt x="64" y="21"/>
                    <a:pt x="64" y="22"/>
                  </a:cubicBezTo>
                  <a:cubicBezTo>
                    <a:pt x="64" y="14"/>
                    <a:pt x="64" y="14"/>
                    <a:pt x="64" y="14"/>
                  </a:cubicBezTo>
                  <a:cubicBezTo>
                    <a:pt x="63"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7" name="Freeform 2154"/>
            <p:cNvSpPr>
              <a:spLocks noEditPoints="1"/>
            </p:cNvSpPr>
            <p:nvPr/>
          </p:nvSpPr>
          <p:spPr bwMode="auto">
            <a:xfrm>
              <a:off x="657226" y="3379788"/>
              <a:ext cx="55563" cy="36513"/>
            </a:xfrm>
            <a:custGeom>
              <a:avLst/>
              <a:gdLst>
                <a:gd name="T0" fmla="*/ 57 w 103"/>
                <a:gd name="T1" fmla="*/ 33 h 69"/>
                <a:gd name="T2" fmla="*/ 39 w 103"/>
                <a:gd name="T3" fmla="*/ 69 h 69"/>
                <a:gd name="T4" fmla="*/ 45 w 103"/>
                <a:gd name="T5" fmla="*/ 69 h 69"/>
                <a:gd name="T6" fmla="*/ 61 w 103"/>
                <a:gd name="T7" fmla="*/ 39 h 69"/>
                <a:gd name="T8" fmla="*/ 58 w 103"/>
                <a:gd name="T9" fmla="*/ 34 h 69"/>
                <a:gd name="T10" fmla="*/ 57 w 103"/>
                <a:gd name="T11" fmla="*/ 33 h 69"/>
                <a:gd name="T12" fmla="*/ 87 w 103"/>
                <a:gd name="T13" fmla="*/ 0 h 69"/>
                <a:gd name="T14" fmla="*/ 17 w 103"/>
                <a:gd name="T15" fmla="*/ 0 h 69"/>
                <a:gd name="T16" fmla="*/ 0 w 103"/>
                <a:gd name="T17" fmla="*/ 16 h 69"/>
                <a:gd name="T18" fmla="*/ 0 w 103"/>
                <a:gd name="T19" fmla="*/ 53 h 69"/>
                <a:gd name="T20" fmla="*/ 17 w 103"/>
                <a:gd name="T21" fmla="*/ 69 h 69"/>
                <a:gd name="T22" fmla="*/ 27 w 103"/>
                <a:gd name="T23" fmla="*/ 69 h 69"/>
                <a:gd name="T24" fmla="*/ 50 w 103"/>
                <a:gd name="T25" fmla="*/ 25 h 69"/>
                <a:gd name="T26" fmla="*/ 44 w 103"/>
                <a:gd name="T27" fmla="*/ 24 h 69"/>
                <a:gd name="T28" fmla="*/ 44 w 103"/>
                <a:gd name="T29" fmla="*/ 24 h 69"/>
                <a:gd name="T30" fmla="*/ 34 w 103"/>
                <a:gd name="T31" fmla="*/ 31 h 69"/>
                <a:gd name="T32" fmla="*/ 30 w 103"/>
                <a:gd name="T33" fmla="*/ 43 h 69"/>
                <a:gd name="T34" fmla="*/ 29 w 103"/>
                <a:gd name="T35" fmla="*/ 47 h 69"/>
                <a:gd name="T36" fmla="*/ 29 w 103"/>
                <a:gd name="T37" fmla="*/ 47 h 69"/>
                <a:gd name="T38" fmla="*/ 29 w 103"/>
                <a:gd name="T39" fmla="*/ 47 h 69"/>
                <a:gd name="T40" fmla="*/ 27 w 103"/>
                <a:gd name="T41" fmla="*/ 48 h 69"/>
                <a:gd name="T42" fmla="*/ 27 w 103"/>
                <a:gd name="T43" fmla="*/ 48 h 69"/>
                <a:gd name="T44" fmla="*/ 26 w 103"/>
                <a:gd name="T45" fmla="*/ 47 h 69"/>
                <a:gd name="T46" fmla="*/ 34 w 103"/>
                <a:gd name="T47" fmla="*/ 25 h 69"/>
                <a:gd name="T48" fmla="*/ 44 w 103"/>
                <a:gd name="T49" fmla="*/ 20 h 69"/>
                <a:gd name="T50" fmla="*/ 44 w 103"/>
                <a:gd name="T51" fmla="*/ 20 h 69"/>
                <a:gd name="T52" fmla="*/ 52 w 103"/>
                <a:gd name="T53" fmla="*/ 22 h 69"/>
                <a:gd name="T54" fmla="*/ 63 w 103"/>
                <a:gd name="T55" fmla="*/ 0 h 69"/>
                <a:gd name="T56" fmla="*/ 74 w 103"/>
                <a:gd name="T57" fmla="*/ 0 h 69"/>
                <a:gd name="T58" fmla="*/ 59 w 103"/>
                <a:gd name="T59" fmla="*/ 29 h 69"/>
                <a:gd name="T60" fmla="*/ 61 w 103"/>
                <a:gd name="T61" fmla="*/ 32 h 69"/>
                <a:gd name="T62" fmla="*/ 63 w 103"/>
                <a:gd name="T63" fmla="*/ 35 h 69"/>
                <a:gd name="T64" fmla="*/ 81 w 103"/>
                <a:gd name="T65" fmla="*/ 0 h 69"/>
                <a:gd name="T66" fmla="*/ 87 w 103"/>
                <a:gd name="T67" fmla="*/ 0 h 69"/>
                <a:gd name="T68" fmla="*/ 65 w 103"/>
                <a:gd name="T69" fmla="*/ 41 h 69"/>
                <a:gd name="T70" fmla="*/ 66 w 103"/>
                <a:gd name="T71" fmla="*/ 44 h 69"/>
                <a:gd name="T72" fmla="*/ 64 w 103"/>
                <a:gd name="T73" fmla="*/ 46 h 69"/>
                <a:gd name="T74" fmla="*/ 64 w 103"/>
                <a:gd name="T75" fmla="*/ 46 h 69"/>
                <a:gd name="T76" fmla="*/ 63 w 103"/>
                <a:gd name="T77" fmla="*/ 46 h 69"/>
                <a:gd name="T78" fmla="*/ 51 w 103"/>
                <a:gd name="T79" fmla="*/ 69 h 69"/>
                <a:gd name="T80" fmla="*/ 87 w 103"/>
                <a:gd name="T81" fmla="*/ 69 h 69"/>
                <a:gd name="T82" fmla="*/ 103 w 103"/>
                <a:gd name="T83" fmla="*/ 53 h 69"/>
                <a:gd name="T84" fmla="*/ 103 w 103"/>
                <a:gd name="T85" fmla="*/ 37 h 69"/>
                <a:gd name="T86" fmla="*/ 103 w 103"/>
                <a:gd name="T87" fmla="*/ 37 h 69"/>
                <a:gd name="T88" fmla="*/ 103 w 103"/>
                <a:gd name="T89" fmla="*/ 27 h 69"/>
                <a:gd name="T90" fmla="*/ 103 w 103"/>
                <a:gd name="T91" fmla="*/ 27 h 69"/>
                <a:gd name="T92" fmla="*/ 103 w 103"/>
                <a:gd name="T93" fmla="*/ 16 h 69"/>
                <a:gd name="T94" fmla="*/ 87 w 103"/>
                <a:gd name="T9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69">
                  <a:moveTo>
                    <a:pt x="57" y="33"/>
                  </a:moveTo>
                  <a:cubicBezTo>
                    <a:pt x="39" y="69"/>
                    <a:pt x="39" y="69"/>
                    <a:pt x="39" y="69"/>
                  </a:cubicBezTo>
                  <a:cubicBezTo>
                    <a:pt x="45" y="69"/>
                    <a:pt x="45" y="69"/>
                    <a:pt x="45" y="69"/>
                  </a:cubicBezTo>
                  <a:cubicBezTo>
                    <a:pt x="61" y="39"/>
                    <a:pt x="61" y="39"/>
                    <a:pt x="61" y="39"/>
                  </a:cubicBezTo>
                  <a:cubicBezTo>
                    <a:pt x="60" y="38"/>
                    <a:pt x="59" y="36"/>
                    <a:pt x="58" y="34"/>
                  </a:cubicBezTo>
                  <a:cubicBezTo>
                    <a:pt x="58" y="34"/>
                    <a:pt x="58" y="33"/>
                    <a:pt x="57" y="33"/>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7" y="69"/>
                    <a:pt x="27" y="69"/>
                    <a:pt x="27" y="69"/>
                  </a:cubicBezTo>
                  <a:cubicBezTo>
                    <a:pt x="50" y="25"/>
                    <a:pt x="50" y="25"/>
                    <a:pt x="50" y="25"/>
                  </a:cubicBezTo>
                  <a:cubicBezTo>
                    <a:pt x="48" y="24"/>
                    <a:pt x="46" y="24"/>
                    <a:pt x="44" y="24"/>
                  </a:cubicBezTo>
                  <a:cubicBezTo>
                    <a:pt x="44" y="24"/>
                    <a:pt x="44" y="24"/>
                    <a:pt x="44" y="24"/>
                  </a:cubicBezTo>
                  <a:cubicBezTo>
                    <a:pt x="39" y="24"/>
                    <a:pt x="36" y="27"/>
                    <a:pt x="34" y="31"/>
                  </a:cubicBezTo>
                  <a:cubicBezTo>
                    <a:pt x="31" y="35"/>
                    <a:pt x="30" y="40"/>
                    <a:pt x="30" y="43"/>
                  </a:cubicBezTo>
                  <a:cubicBezTo>
                    <a:pt x="29" y="45"/>
                    <a:pt x="29" y="47"/>
                    <a:pt x="29" y="47"/>
                  </a:cubicBezTo>
                  <a:cubicBezTo>
                    <a:pt x="29" y="47"/>
                    <a:pt x="29" y="47"/>
                    <a:pt x="29" y="47"/>
                  </a:cubicBezTo>
                  <a:cubicBezTo>
                    <a:pt x="29" y="47"/>
                    <a:pt x="29" y="47"/>
                    <a:pt x="29" y="47"/>
                  </a:cubicBezTo>
                  <a:cubicBezTo>
                    <a:pt x="29" y="48"/>
                    <a:pt x="28" y="48"/>
                    <a:pt x="27" y="48"/>
                  </a:cubicBezTo>
                  <a:cubicBezTo>
                    <a:pt x="27" y="48"/>
                    <a:pt x="27" y="48"/>
                    <a:pt x="27" y="48"/>
                  </a:cubicBezTo>
                  <a:cubicBezTo>
                    <a:pt x="26" y="48"/>
                    <a:pt x="26" y="48"/>
                    <a:pt x="26" y="47"/>
                  </a:cubicBezTo>
                  <a:cubicBezTo>
                    <a:pt x="26" y="46"/>
                    <a:pt x="26" y="32"/>
                    <a:pt x="34" y="25"/>
                  </a:cubicBezTo>
                  <a:cubicBezTo>
                    <a:pt x="36" y="22"/>
                    <a:pt x="40" y="20"/>
                    <a:pt x="44" y="20"/>
                  </a:cubicBezTo>
                  <a:cubicBezTo>
                    <a:pt x="44" y="20"/>
                    <a:pt x="44" y="20"/>
                    <a:pt x="44" y="20"/>
                  </a:cubicBezTo>
                  <a:cubicBezTo>
                    <a:pt x="47" y="20"/>
                    <a:pt x="49" y="21"/>
                    <a:pt x="52" y="22"/>
                  </a:cubicBezTo>
                  <a:cubicBezTo>
                    <a:pt x="63" y="0"/>
                    <a:pt x="63" y="0"/>
                    <a:pt x="63" y="0"/>
                  </a:cubicBezTo>
                  <a:cubicBezTo>
                    <a:pt x="74" y="0"/>
                    <a:pt x="74" y="0"/>
                    <a:pt x="74" y="0"/>
                  </a:cubicBezTo>
                  <a:cubicBezTo>
                    <a:pt x="59" y="29"/>
                    <a:pt x="59" y="29"/>
                    <a:pt x="59" y="29"/>
                  </a:cubicBezTo>
                  <a:cubicBezTo>
                    <a:pt x="60" y="30"/>
                    <a:pt x="61" y="31"/>
                    <a:pt x="61" y="32"/>
                  </a:cubicBezTo>
                  <a:cubicBezTo>
                    <a:pt x="62" y="33"/>
                    <a:pt x="62" y="34"/>
                    <a:pt x="63" y="35"/>
                  </a:cubicBezTo>
                  <a:cubicBezTo>
                    <a:pt x="81" y="0"/>
                    <a:pt x="81" y="0"/>
                    <a:pt x="81" y="0"/>
                  </a:cubicBezTo>
                  <a:cubicBezTo>
                    <a:pt x="87" y="0"/>
                    <a:pt x="87" y="0"/>
                    <a:pt x="87" y="0"/>
                  </a:cubicBezTo>
                  <a:cubicBezTo>
                    <a:pt x="65" y="41"/>
                    <a:pt x="65" y="41"/>
                    <a:pt x="65" y="41"/>
                  </a:cubicBezTo>
                  <a:cubicBezTo>
                    <a:pt x="66" y="43"/>
                    <a:pt x="66" y="44"/>
                    <a:pt x="66" y="44"/>
                  </a:cubicBezTo>
                  <a:cubicBezTo>
                    <a:pt x="66" y="45"/>
                    <a:pt x="65" y="46"/>
                    <a:pt x="64" y="46"/>
                  </a:cubicBezTo>
                  <a:cubicBezTo>
                    <a:pt x="64" y="46"/>
                    <a:pt x="64" y="46"/>
                    <a:pt x="64" y="46"/>
                  </a:cubicBezTo>
                  <a:cubicBezTo>
                    <a:pt x="64" y="46"/>
                    <a:pt x="63" y="46"/>
                    <a:pt x="63" y="4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8" name="Freeform 2155"/>
            <p:cNvSpPr>
              <a:spLocks noEditPoints="1"/>
            </p:cNvSpPr>
            <p:nvPr/>
          </p:nvSpPr>
          <p:spPr bwMode="auto">
            <a:xfrm>
              <a:off x="671513" y="3389313"/>
              <a:ext cx="20638" cy="15875"/>
            </a:xfrm>
            <a:custGeom>
              <a:avLst/>
              <a:gdLst>
                <a:gd name="T0" fmla="*/ 39 w 40"/>
                <a:gd name="T1" fmla="*/ 21 h 28"/>
                <a:gd name="T2" fmla="*/ 37 w 40"/>
                <a:gd name="T3" fmla="*/ 26 h 28"/>
                <a:gd name="T4" fmla="*/ 38 w 40"/>
                <a:gd name="T5" fmla="*/ 26 h 28"/>
                <a:gd name="T6" fmla="*/ 38 w 40"/>
                <a:gd name="T7" fmla="*/ 26 h 28"/>
                <a:gd name="T8" fmla="*/ 40 w 40"/>
                <a:gd name="T9" fmla="*/ 24 h 28"/>
                <a:gd name="T10" fmla="*/ 39 w 40"/>
                <a:gd name="T11" fmla="*/ 21 h 28"/>
                <a:gd name="T12" fmla="*/ 33 w 40"/>
                <a:gd name="T13" fmla="*/ 9 h 28"/>
                <a:gd name="T14" fmla="*/ 31 w 40"/>
                <a:gd name="T15" fmla="*/ 13 h 28"/>
                <a:gd name="T16" fmla="*/ 32 w 40"/>
                <a:gd name="T17" fmla="*/ 14 h 28"/>
                <a:gd name="T18" fmla="*/ 35 w 40"/>
                <a:gd name="T19" fmla="*/ 19 h 28"/>
                <a:gd name="T20" fmla="*/ 37 w 40"/>
                <a:gd name="T21" fmla="*/ 15 h 28"/>
                <a:gd name="T22" fmla="*/ 35 w 40"/>
                <a:gd name="T23" fmla="*/ 12 h 28"/>
                <a:gd name="T24" fmla="*/ 33 w 40"/>
                <a:gd name="T25" fmla="*/ 9 h 28"/>
                <a:gd name="T26" fmla="*/ 18 w 40"/>
                <a:gd name="T27" fmla="*/ 0 h 28"/>
                <a:gd name="T28" fmla="*/ 8 w 40"/>
                <a:gd name="T29" fmla="*/ 5 h 28"/>
                <a:gd name="T30" fmla="*/ 0 w 40"/>
                <a:gd name="T31" fmla="*/ 27 h 28"/>
                <a:gd name="T32" fmla="*/ 1 w 40"/>
                <a:gd name="T33" fmla="*/ 28 h 28"/>
                <a:gd name="T34" fmla="*/ 1 w 40"/>
                <a:gd name="T35" fmla="*/ 28 h 28"/>
                <a:gd name="T36" fmla="*/ 3 w 40"/>
                <a:gd name="T37" fmla="*/ 27 h 28"/>
                <a:gd name="T38" fmla="*/ 3 w 40"/>
                <a:gd name="T39" fmla="*/ 27 h 28"/>
                <a:gd name="T40" fmla="*/ 4 w 40"/>
                <a:gd name="T41" fmla="*/ 23 h 28"/>
                <a:gd name="T42" fmla="*/ 8 w 40"/>
                <a:gd name="T43" fmla="*/ 11 h 28"/>
                <a:gd name="T44" fmla="*/ 18 w 40"/>
                <a:gd name="T45" fmla="*/ 4 h 28"/>
                <a:gd name="T46" fmla="*/ 18 w 40"/>
                <a:gd name="T47" fmla="*/ 4 h 28"/>
                <a:gd name="T48" fmla="*/ 24 w 40"/>
                <a:gd name="T49" fmla="*/ 5 h 28"/>
                <a:gd name="T50" fmla="*/ 26 w 40"/>
                <a:gd name="T51" fmla="*/ 2 h 28"/>
                <a:gd name="T52" fmla="*/ 18 w 40"/>
                <a:gd name="T53" fmla="*/ 0 h 28"/>
                <a:gd name="T54" fmla="*/ 18 w 40"/>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8">
                  <a:moveTo>
                    <a:pt x="39" y="21"/>
                  </a:moveTo>
                  <a:cubicBezTo>
                    <a:pt x="37" y="26"/>
                    <a:pt x="37" y="26"/>
                    <a:pt x="37" y="26"/>
                  </a:cubicBezTo>
                  <a:cubicBezTo>
                    <a:pt x="37" y="26"/>
                    <a:pt x="38" y="26"/>
                    <a:pt x="38" y="26"/>
                  </a:cubicBezTo>
                  <a:cubicBezTo>
                    <a:pt x="38" y="26"/>
                    <a:pt x="38" y="26"/>
                    <a:pt x="38" y="26"/>
                  </a:cubicBezTo>
                  <a:cubicBezTo>
                    <a:pt x="39" y="26"/>
                    <a:pt x="40" y="25"/>
                    <a:pt x="40" y="24"/>
                  </a:cubicBezTo>
                  <a:cubicBezTo>
                    <a:pt x="40" y="24"/>
                    <a:pt x="40" y="23"/>
                    <a:pt x="39" y="21"/>
                  </a:cubicBezTo>
                  <a:moveTo>
                    <a:pt x="33" y="9"/>
                  </a:moveTo>
                  <a:cubicBezTo>
                    <a:pt x="31" y="13"/>
                    <a:pt x="31" y="13"/>
                    <a:pt x="31" y="13"/>
                  </a:cubicBezTo>
                  <a:cubicBezTo>
                    <a:pt x="32" y="13"/>
                    <a:pt x="32" y="14"/>
                    <a:pt x="32" y="14"/>
                  </a:cubicBezTo>
                  <a:cubicBezTo>
                    <a:pt x="33" y="16"/>
                    <a:pt x="34" y="18"/>
                    <a:pt x="35" y="19"/>
                  </a:cubicBezTo>
                  <a:cubicBezTo>
                    <a:pt x="37" y="15"/>
                    <a:pt x="37" y="15"/>
                    <a:pt x="37" y="15"/>
                  </a:cubicBezTo>
                  <a:cubicBezTo>
                    <a:pt x="36" y="14"/>
                    <a:pt x="36" y="13"/>
                    <a:pt x="35" y="12"/>
                  </a:cubicBezTo>
                  <a:cubicBezTo>
                    <a:pt x="35" y="11"/>
                    <a:pt x="34" y="10"/>
                    <a:pt x="33" y="9"/>
                  </a:cubicBezTo>
                  <a:moveTo>
                    <a:pt x="18" y="0"/>
                  </a:moveTo>
                  <a:cubicBezTo>
                    <a:pt x="14" y="0"/>
                    <a:pt x="10" y="2"/>
                    <a:pt x="8" y="5"/>
                  </a:cubicBezTo>
                  <a:cubicBezTo>
                    <a:pt x="0" y="12"/>
                    <a:pt x="0" y="26"/>
                    <a:pt x="0" y="27"/>
                  </a:cubicBezTo>
                  <a:cubicBezTo>
                    <a:pt x="0" y="28"/>
                    <a:pt x="0" y="28"/>
                    <a:pt x="1" y="28"/>
                  </a:cubicBezTo>
                  <a:cubicBezTo>
                    <a:pt x="1" y="28"/>
                    <a:pt x="1" y="28"/>
                    <a:pt x="1" y="28"/>
                  </a:cubicBezTo>
                  <a:cubicBezTo>
                    <a:pt x="2" y="28"/>
                    <a:pt x="3" y="28"/>
                    <a:pt x="3" y="27"/>
                  </a:cubicBezTo>
                  <a:cubicBezTo>
                    <a:pt x="3" y="27"/>
                    <a:pt x="3" y="27"/>
                    <a:pt x="3" y="27"/>
                  </a:cubicBezTo>
                  <a:cubicBezTo>
                    <a:pt x="3" y="27"/>
                    <a:pt x="3" y="25"/>
                    <a:pt x="4" y="23"/>
                  </a:cubicBezTo>
                  <a:cubicBezTo>
                    <a:pt x="4" y="20"/>
                    <a:pt x="5" y="15"/>
                    <a:pt x="8" y="11"/>
                  </a:cubicBezTo>
                  <a:cubicBezTo>
                    <a:pt x="10" y="7"/>
                    <a:pt x="13" y="4"/>
                    <a:pt x="18" y="4"/>
                  </a:cubicBezTo>
                  <a:cubicBezTo>
                    <a:pt x="18" y="4"/>
                    <a:pt x="18" y="4"/>
                    <a:pt x="18" y="4"/>
                  </a:cubicBezTo>
                  <a:cubicBezTo>
                    <a:pt x="20" y="4"/>
                    <a:pt x="22" y="4"/>
                    <a:pt x="24" y="5"/>
                  </a:cubicBezTo>
                  <a:cubicBezTo>
                    <a:pt x="26" y="2"/>
                    <a:pt x="26" y="2"/>
                    <a:pt x="26" y="2"/>
                  </a:cubicBezTo>
                  <a:cubicBezTo>
                    <a:pt x="23" y="1"/>
                    <a:pt x="21" y="0"/>
                    <a:pt x="18" y="0"/>
                  </a:cubicBezTo>
                  <a:cubicBezTo>
                    <a:pt x="18" y="0"/>
                    <a:pt x="18" y="0"/>
                    <a:pt x="18"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9" name="Rectangle 2156"/>
            <p:cNvSpPr>
              <a:spLocks noChangeArrowheads="1"/>
            </p:cNvSpPr>
            <p:nvPr/>
          </p:nvSpPr>
          <p:spPr bwMode="auto">
            <a:xfrm>
              <a:off x="712788" y="339407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30" name="Rectangle 2157"/>
            <p:cNvSpPr>
              <a:spLocks noChangeArrowheads="1"/>
            </p:cNvSpPr>
            <p:nvPr/>
          </p:nvSpPr>
          <p:spPr bwMode="auto">
            <a:xfrm>
              <a:off x="712788" y="33940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31" name="Freeform 2158"/>
            <p:cNvSpPr>
              <a:spLocks noEditPoints="1"/>
            </p:cNvSpPr>
            <p:nvPr/>
          </p:nvSpPr>
          <p:spPr bwMode="auto">
            <a:xfrm>
              <a:off x="671513" y="3379788"/>
              <a:ext cx="31750" cy="36513"/>
            </a:xfrm>
            <a:custGeom>
              <a:avLst/>
              <a:gdLst>
                <a:gd name="T0" fmla="*/ 16 w 20"/>
                <a:gd name="T1" fmla="*/ 0 h 23"/>
                <a:gd name="T2" fmla="*/ 12 w 20"/>
                <a:gd name="T3" fmla="*/ 0 h 23"/>
                <a:gd name="T4" fmla="*/ 9 w 20"/>
                <a:gd name="T5" fmla="*/ 7 h 23"/>
                <a:gd name="T6" fmla="*/ 8 w 20"/>
                <a:gd name="T7" fmla="*/ 8 h 23"/>
                <a:gd name="T8" fmla="*/ 0 w 20"/>
                <a:gd name="T9" fmla="*/ 23 h 23"/>
                <a:gd name="T10" fmla="*/ 4 w 20"/>
                <a:gd name="T11" fmla="*/ 23 h 23"/>
                <a:gd name="T12" fmla="*/ 10 w 20"/>
                <a:gd name="T13" fmla="*/ 11 h 23"/>
                <a:gd name="T14" fmla="*/ 11 w 20"/>
                <a:gd name="T15" fmla="*/ 9 h 23"/>
                <a:gd name="T16" fmla="*/ 16 w 20"/>
                <a:gd name="T17" fmla="*/ 0 h 23"/>
                <a:gd name="T18" fmla="*/ 20 w 20"/>
                <a:gd name="T19" fmla="*/ 0 h 23"/>
                <a:gd name="T20" fmla="*/ 18 w 20"/>
                <a:gd name="T21" fmla="*/ 0 h 23"/>
                <a:gd name="T22" fmla="*/ 12 w 20"/>
                <a:gd name="T23" fmla="*/ 12 h 23"/>
                <a:gd name="T24" fmla="*/ 12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7"/>
                  </a:lnTo>
                  <a:lnTo>
                    <a:pt x="8" y="8"/>
                  </a:lnTo>
                  <a:lnTo>
                    <a:pt x="0" y="23"/>
                  </a:lnTo>
                  <a:lnTo>
                    <a:pt x="4" y="23"/>
                  </a:lnTo>
                  <a:lnTo>
                    <a:pt x="10" y="11"/>
                  </a:lnTo>
                  <a:lnTo>
                    <a:pt x="11" y="9"/>
                  </a:lnTo>
                  <a:lnTo>
                    <a:pt x="16" y="0"/>
                  </a:lnTo>
                  <a:close/>
                  <a:moveTo>
                    <a:pt x="20" y="0"/>
                  </a:moveTo>
                  <a:lnTo>
                    <a:pt x="18" y="0"/>
                  </a:lnTo>
                  <a:lnTo>
                    <a:pt x="12" y="12"/>
                  </a:lnTo>
                  <a:lnTo>
                    <a:pt x="12" y="13"/>
                  </a:lnTo>
                  <a:lnTo>
                    <a:pt x="6" y="23"/>
                  </a:lnTo>
                  <a:lnTo>
                    <a:pt x="8" y="23"/>
                  </a:lnTo>
                  <a:lnTo>
                    <a:pt x="12" y="15"/>
                  </a:lnTo>
                  <a:lnTo>
                    <a:pt x="13" y="1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2" name="Freeform 2159"/>
            <p:cNvSpPr>
              <a:spLocks noEditPoints="1"/>
            </p:cNvSpPr>
            <p:nvPr/>
          </p:nvSpPr>
          <p:spPr bwMode="auto">
            <a:xfrm>
              <a:off x="671513" y="3379788"/>
              <a:ext cx="31750" cy="36513"/>
            </a:xfrm>
            <a:custGeom>
              <a:avLst/>
              <a:gdLst>
                <a:gd name="T0" fmla="*/ 16 w 20"/>
                <a:gd name="T1" fmla="*/ 0 h 23"/>
                <a:gd name="T2" fmla="*/ 12 w 20"/>
                <a:gd name="T3" fmla="*/ 0 h 23"/>
                <a:gd name="T4" fmla="*/ 9 w 20"/>
                <a:gd name="T5" fmla="*/ 7 h 23"/>
                <a:gd name="T6" fmla="*/ 8 w 20"/>
                <a:gd name="T7" fmla="*/ 8 h 23"/>
                <a:gd name="T8" fmla="*/ 0 w 20"/>
                <a:gd name="T9" fmla="*/ 23 h 23"/>
                <a:gd name="T10" fmla="*/ 4 w 20"/>
                <a:gd name="T11" fmla="*/ 23 h 23"/>
                <a:gd name="T12" fmla="*/ 10 w 20"/>
                <a:gd name="T13" fmla="*/ 11 h 23"/>
                <a:gd name="T14" fmla="*/ 11 w 20"/>
                <a:gd name="T15" fmla="*/ 9 h 23"/>
                <a:gd name="T16" fmla="*/ 16 w 20"/>
                <a:gd name="T17" fmla="*/ 0 h 23"/>
                <a:gd name="T18" fmla="*/ 20 w 20"/>
                <a:gd name="T19" fmla="*/ 0 h 23"/>
                <a:gd name="T20" fmla="*/ 18 w 20"/>
                <a:gd name="T21" fmla="*/ 0 h 23"/>
                <a:gd name="T22" fmla="*/ 12 w 20"/>
                <a:gd name="T23" fmla="*/ 12 h 23"/>
                <a:gd name="T24" fmla="*/ 12 w 20"/>
                <a:gd name="T25" fmla="*/ 13 h 23"/>
                <a:gd name="T26" fmla="*/ 6 w 20"/>
                <a:gd name="T27" fmla="*/ 23 h 23"/>
                <a:gd name="T28" fmla="*/ 8 w 20"/>
                <a:gd name="T29" fmla="*/ 23 h 23"/>
                <a:gd name="T30" fmla="*/ 12 w 20"/>
                <a:gd name="T31" fmla="*/ 15 h 23"/>
                <a:gd name="T32" fmla="*/ 13 w 20"/>
                <a:gd name="T33" fmla="*/ 14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7"/>
                  </a:lnTo>
                  <a:lnTo>
                    <a:pt x="8" y="8"/>
                  </a:lnTo>
                  <a:lnTo>
                    <a:pt x="0" y="23"/>
                  </a:lnTo>
                  <a:lnTo>
                    <a:pt x="4" y="23"/>
                  </a:lnTo>
                  <a:lnTo>
                    <a:pt x="10" y="11"/>
                  </a:lnTo>
                  <a:lnTo>
                    <a:pt x="11" y="9"/>
                  </a:lnTo>
                  <a:lnTo>
                    <a:pt x="16" y="0"/>
                  </a:lnTo>
                  <a:moveTo>
                    <a:pt x="20" y="0"/>
                  </a:moveTo>
                  <a:lnTo>
                    <a:pt x="18" y="0"/>
                  </a:lnTo>
                  <a:lnTo>
                    <a:pt x="12" y="12"/>
                  </a:lnTo>
                  <a:lnTo>
                    <a:pt x="12" y="13"/>
                  </a:lnTo>
                  <a:lnTo>
                    <a:pt x="6" y="23"/>
                  </a:lnTo>
                  <a:lnTo>
                    <a:pt x="8" y="23"/>
                  </a:lnTo>
                  <a:lnTo>
                    <a:pt x="12" y="15"/>
                  </a:lnTo>
                  <a:lnTo>
                    <a:pt x="13"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3" name="Freeform 2160"/>
            <p:cNvSpPr/>
            <p:nvPr/>
          </p:nvSpPr>
          <p:spPr bwMode="auto">
            <a:xfrm>
              <a:off x="657226" y="3378201"/>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9 h 71"/>
                <a:gd name="T18" fmla="*/ 88 w 105"/>
                <a:gd name="T19" fmla="*/ 69 h 71"/>
                <a:gd name="T20" fmla="*/ 103 w 105"/>
                <a:gd name="T21" fmla="*/ 54 h 71"/>
                <a:gd name="T22" fmla="*/ 103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3"/>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5" y="7"/>
                    <a:pt x="105" y="17"/>
                  </a:cubicBezTo>
                  <a:cubicBezTo>
                    <a:pt x="105" y="54"/>
                    <a:pt x="105" y="54"/>
                    <a:pt x="105" y="54"/>
                  </a:cubicBezTo>
                  <a:cubicBezTo>
                    <a:pt x="105" y="63"/>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4" name="Freeform 2161"/>
            <p:cNvSpPr>
              <a:spLocks noEditPoints="1"/>
            </p:cNvSpPr>
            <p:nvPr/>
          </p:nvSpPr>
          <p:spPr bwMode="auto">
            <a:xfrm>
              <a:off x="568326" y="3379788"/>
              <a:ext cx="53975" cy="36513"/>
            </a:xfrm>
            <a:custGeom>
              <a:avLst/>
              <a:gdLst>
                <a:gd name="T0" fmla="*/ 55 w 103"/>
                <a:gd name="T1" fmla="*/ 36 h 69"/>
                <a:gd name="T2" fmla="*/ 38 w 103"/>
                <a:gd name="T3" fmla="*/ 69 h 69"/>
                <a:gd name="T4" fmla="*/ 45 w 103"/>
                <a:gd name="T5" fmla="*/ 69 h 69"/>
                <a:gd name="T6" fmla="*/ 58 w 103"/>
                <a:gd name="T7" fmla="*/ 44 h 69"/>
                <a:gd name="T8" fmla="*/ 57 w 103"/>
                <a:gd name="T9" fmla="*/ 41 h 69"/>
                <a:gd name="T10" fmla="*/ 55 w 103"/>
                <a:gd name="T11" fmla="*/ 36 h 69"/>
                <a:gd name="T12" fmla="*/ 86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49 w 103"/>
                <a:gd name="T25" fmla="*/ 27 h 69"/>
                <a:gd name="T26" fmla="*/ 40 w 103"/>
                <a:gd name="T27" fmla="*/ 24 h 69"/>
                <a:gd name="T28" fmla="*/ 40 w 103"/>
                <a:gd name="T29" fmla="*/ 24 h 69"/>
                <a:gd name="T30" fmla="*/ 30 w 103"/>
                <a:gd name="T31" fmla="*/ 31 h 69"/>
                <a:gd name="T32" fmla="*/ 26 w 103"/>
                <a:gd name="T33" fmla="*/ 43 h 69"/>
                <a:gd name="T34" fmla="*/ 25 w 103"/>
                <a:gd name="T35" fmla="*/ 47 h 69"/>
                <a:gd name="T36" fmla="*/ 25 w 103"/>
                <a:gd name="T37" fmla="*/ 47 h 69"/>
                <a:gd name="T38" fmla="*/ 25 w 103"/>
                <a:gd name="T39" fmla="*/ 47 h 69"/>
                <a:gd name="T40" fmla="*/ 23 w 103"/>
                <a:gd name="T41" fmla="*/ 48 h 69"/>
                <a:gd name="T42" fmla="*/ 23 w 103"/>
                <a:gd name="T43" fmla="*/ 48 h 69"/>
                <a:gd name="T44" fmla="*/ 21 w 103"/>
                <a:gd name="T45" fmla="*/ 47 h 69"/>
                <a:gd name="T46" fmla="*/ 30 w 103"/>
                <a:gd name="T47" fmla="*/ 25 h 69"/>
                <a:gd name="T48" fmla="*/ 40 w 103"/>
                <a:gd name="T49" fmla="*/ 20 h 69"/>
                <a:gd name="T50" fmla="*/ 40 w 103"/>
                <a:gd name="T51" fmla="*/ 20 h 69"/>
                <a:gd name="T52" fmla="*/ 50 w 103"/>
                <a:gd name="T53" fmla="*/ 24 h 69"/>
                <a:gd name="T54" fmla="*/ 63 w 103"/>
                <a:gd name="T55" fmla="*/ 0 h 69"/>
                <a:gd name="T56" fmla="*/ 74 w 103"/>
                <a:gd name="T57" fmla="*/ 0 h 69"/>
                <a:gd name="T58" fmla="*/ 57 w 103"/>
                <a:gd name="T59" fmla="*/ 32 h 69"/>
                <a:gd name="T60" fmla="*/ 60 w 103"/>
                <a:gd name="T61" fmla="*/ 39 h 69"/>
                <a:gd name="T62" fmla="*/ 80 w 103"/>
                <a:gd name="T63" fmla="*/ 0 h 69"/>
                <a:gd name="T64" fmla="*/ 86 w 103"/>
                <a:gd name="T65" fmla="*/ 0 h 69"/>
                <a:gd name="T66" fmla="*/ 51 w 103"/>
                <a:gd name="T67" fmla="*/ 69 h 69"/>
                <a:gd name="T68" fmla="*/ 86 w 103"/>
                <a:gd name="T69" fmla="*/ 69 h 69"/>
                <a:gd name="T70" fmla="*/ 103 w 103"/>
                <a:gd name="T71" fmla="*/ 53 h 69"/>
                <a:gd name="T72" fmla="*/ 103 w 103"/>
                <a:gd name="T73" fmla="*/ 36 h 69"/>
                <a:gd name="T74" fmla="*/ 103 w 103"/>
                <a:gd name="T75" fmla="*/ 36 h 69"/>
                <a:gd name="T76" fmla="*/ 103 w 103"/>
                <a:gd name="T77" fmla="*/ 29 h 69"/>
                <a:gd name="T78" fmla="*/ 103 w 103"/>
                <a:gd name="T79" fmla="*/ 29 h 69"/>
                <a:gd name="T80" fmla="*/ 103 w 103"/>
                <a:gd name="T81" fmla="*/ 16 h 69"/>
                <a:gd name="T82" fmla="*/ 86 w 103"/>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69">
                  <a:moveTo>
                    <a:pt x="55" y="36"/>
                  </a:moveTo>
                  <a:cubicBezTo>
                    <a:pt x="38" y="69"/>
                    <a:pt x="38" y="69"/>
                    <a:pt x="38" y="69"/>
                  </a:cubicBezTo>
                  <a:cubicBezTo>
                    <a:pt x="45" y="69"/>
                    <a:pt x="45" y="69"/>
                    <a:pt x="45" y="69"/>
                  </a:cubicBezTo>
                  <a:cubicBezTo>
                    <a:pt x="58" y="44"/>
                    <a:pt x="58" y="44"/>
                    <a:pt x="58" y="44"/>
                  </a:cubicBezTo>
                  <a:cubicBezTo>
                    <a:pt x="58" y="43"/>
                    <a:pt x="57" y="42"/>
                    <a:pt x="57" y="41"/>
                  </a:cubicBezTo>
                  <a:cubicBezTo>
                    <a:pt x="57" y="40"/>
                    <a:pt x="56" y="38"/>
                    <a:pt x="55" y="36"/>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49" y="27"/>
                    <a:pt x="49" y="27"/>
                    <a:pt x="49" y="27"/>
                  </a:cubicBezTo>
                  <a:cubicBezTo>
                    <a:pt x="46" y="25"/>
                    <a:pt x="43" y="24"/>
                    <a:pt x="40" y="24"/>
                  </a:cubicBezTo>
                  <a:cubicBezTo>
                    <a:pt x="40" y="24"/>
                    <a:pt x="40" y="24"/>
                    <a:pt x="40" y="24"/>
                  </a:cubicBezTo>
                  <a:cubicBezTo>
                    <a:pt x="35" y="24"/>
                    <a:pt x="32" y="27"/>
                    <a:pt x="30" y="31"/>
                  </a:cubicBezTo>
                  <a:cubicBezTo>
                    <a:pt x="27" y="35"/>
                    <a:pt x="26" y="40"/>
                    <a:pt x="26" y="43"/>
                  </a:cubicBezTo>
                  <a:cubicBezTo>
                    <a:pt x="25" y="45"/>
                    <a:pt x="25" y="47"/>
                    <a:pt x="25" y="47"/>
                  </a:cubicBezTo>
                  <a:cubicBezTo>
                    <a:pt x="25" y="47"/>
                    <a:pt x="25" y="47"/>
                    <a:pt x="25" y="47"/>
                  </a:cubicBezTo>
                  <a:cubicBezTo>
                    <a:pt x="25" y="47"/>
                    <a:pt x="25" y="47"/>
                    <a:pt x="25" y="47"/>
                  </a:cubicBezTo>
                  <a:cubicBezTo>
                    <a:pt x="25" y="48"/>
                    <a:pt x="24" y="48"/>
                    <a:pt x="23" y="48"/>
                  </a:cubicBezTo>
                  <a:cubicBezTo>
                    <a:pt x="23" y="48"/>
                    <a:pt x="23" y="48"/>
                    <a:pt x="23" y="48"/>
                  </a:cubicBezTo>
                  <a:cubicBezTo>
                    <a:pt x="22" y="48"/>
                    <a:pt x="21" y="48"/>
                    <a:pt x="21" y="47"/>
                  </a:cubicBezTo>
                  <a:cubicBezTo>
                    <a:pt x="22" y="46"/>
                    <a:pt x="22" y="32"/>
                    <a:pt x="30" y="25"/>
                  </a:cubicBezTo>
                  <a:cubicBezTo>
                    <a:pt x="32" y="22"/>
                    <a:pt x="36" y="20"/>
                    <a:pt x="40" y="20"/>
                  </a:cubicBezTo>
                  <a:cubicBezTo>
                    <a:pt x="40" y="20"/>
                    <a:pt x="40" y="20"/>
                    <a:pt x="40" y="20"/>
                  </a:cubicBezTo>
                  <a:cubicBezTo>
                    <a:pt x="44" y="20"/>
                    <a:pt x="48" y="22"/>
                    <a:pt x="50" y="24"/>
                  </a:cubicBezTo>
                  <a:cubicBezTo>
                    <a:pt x="63" y="0"/>
                    <a:pt x="63" y="0"/>
                    <a:pt x="63" y="0"/>
                  </a:cubicBezTo>
                  <a:cubicBezTo>
                    <a:pt x="74" y="0"/>
                    <a:pt x="74" y="0"/>
                    <a:pt x="74" y="0"/>
                  </a:cubicBezTo>
                  <a:cubicBezTo>
                    <a:pt x="57" y="32"/>
                    <a:pt x="57" y="32"/>
                    <a:pt x="57" y="32"/>
                  </a:cubicBezTo>
                  <a:cubicBezTo>
                    <a:pt x="59" y="35"/>
                    <a:pt x="60" y="37"/>
                    <a:pt x="60" y="39"/>
                  </a:cubicBezTo>
                  <a:cubicBezTo>
                    <a:pt x="80" y="0"/>
                    <a:pt x="80" y="0"/>
                    <a:pt x="80" y="0"/>
                  </a:cubicBezTo>
                  <a:cubicBezTo>
                    <a:pt x="86" y="0"/>
                    <a:pt x="86" y="0"/>
                    <a:pt x="86" y="0"/>
                  </a:cubicBezTo>
                  <a:cubicBezTo>
                    <a:pt x="51" y="69"/>
                    <a:pt x="51" y="69"/>
                    <a:pt x="51"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5" name="Freeform 2162"/>
            <p:cNvSpPr>
              <a:spLocks noEditPoints="1"/>
            </p:cNvSpPr>
            <p:nvPr/>
          </p:nvSpPr>
          <p:spPr bwMode="auto">
            <a:xfrm>
              <a:off x="579438" y="3389313"/>
              <a:ext cx="20638" cy="15875"/>
            </a:xfrm>
            <a:custGeom>
              <a:avLst/>
              <a:gdLst>
                <a:gd name="T0" fmla="*/ 36 w 39"/>
                <a:gd name="T1" fmla="*/ 12 h 28"/>
                <a:gd name="T2" fmla="*/ 34 w 39"/>
                <a:gd name="T3" fmla="*/ 16 h 28"/>
                <a:gd name="T4" fmla="*/ 36 w 39"/>
                <a:gd name="T5" fmla="*/ 21 h 28"/>
                <a:gd name="T6" fmla="*/ 37 w 39"/>
                <a:gd name="T7" fmla="*/ 24 h 28"/>
                <a:gd name="T8" fmla="*/ 39 w 39"/>
                <a:gd name="T9" fmla="*/ 19 h 28"/>
                <a:gd name="T10" fmla="*/ 36 w 39"/>
                <a:gd name="T11" fmla="*/ 12 h 28"/>
                <a:gd name="T12" fmla="*/ 19 w 39"/>
                <a:gd name="T13" fmla="*/ 0 h 28"/>
                <a:gd name="T14" fmla="*/ 9 w 39"/>
                <a:gd name="T15" fmla="*/ 5 h 28"/>
                <a:gd name="T16" fmla="*/ 0 w 39"/>
                <a:gd name="T17" fmla="*/ 27 h 28"/>
                <a:gd name="T18" fmla="*/ 2 w 39"/>
                <a:gd name="T19" fmla="*/ 28 h 28"/>
                <a:gd name="T20" fmla="*/ 2 w 39"/>
                <a:gd name="T21" fmla="*/ 28 h 28"/>
                <a:gd name="T22" fmla="*/ 4 w 39"/>
                <a:gd name="T23" fmla="*/ 27 h 28"/>
                <a:gd name="T24" fmla="*/ 4 w 39"/>
                <a:gd name="T25" fmla="*/ 27 h 28"/>
                <a:gd name="T26" fmla="*/ 5 w 39"/>
                <a:gd name="T27" fmla="*/ 23 h 28"/>
                <a:gd name="T28" fmla="*/ 9 w 39"/>
                <a:gd name="T29" fmla="*/ 11 h 28"/>
                <a:gd name="T30" fmla="*/ 19 w 39"/>
                <a:gd name="T31" fmla="*/ 4 h 28"/>
                <a:gd name="T32" fmla="*/ 19 w 39"/>
                <a:gd name="T33" fmla="*/ 4 h 28"/>
                <a:gd name="T34" fmla="*/ 28 w 39"/>
                <a:gd name="T35" fmla="*/ 7 h 28"/>
                <a:gd name="T36" fmla="*/ 29 w 39"/>
                <a:gd name="T37" fmla="*/ 4 h 28"/>
                <a:gd name="T38" fmla="*/ 19 w 39"/>
                <a:gd name="T39" fmla="*/ 0 h 28"/>
                <a:gd name="T40" fmla="*/ 19 w 39"/>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28">
                  <a:moveTo>
                    <a:pt x="36" y="12"/>
                  </a:moveTo>
                  <a:cubicBezTo>
                    <a:pt x="34" y="16"/>
                    <a:pt x="34" y="16"/>
                    <a:pt x="34" y="16"/>
                  </a:cubicBezTo>
                  <a:cubicBezTo>
                    <a:pt x="35" y="18"/>
                    <a:pt x="36" y="20"/>
                    <a:pt x="36" y="21"/>
                  </a:cubicBezTo>
                  <a:cubicBezTo>
                    <a:pt x="36" y="22"/>
                    <a:pt x="37" y="23"/>
                    <a:pt x="37" y="24"/>
                  </a:cubicBezTo>
                  <a:cubicBezTo>
                    <a:pt x="39" y="19"/>
                    <a:pt x="39" y="19"/>
                    <a:pt x="39" y="19"/>
                  </a:cubicBezTo>
                  <a:cubicBezTo>
                    <a:pt x="39" y="17"/>
                    <a:pt x="38" y="15"/>
                    <a:pt x="36" y="12"/>
                  </a:cubicBezTo>
                  <a:moveTo>
                    <a:pt x="19" y="0"/>
                  </a:moveTo>
                  <a:cubicBezTo>
                    <a:pt x="15" y="0"/>
                    <a:pt x="11" y="2"/>
                    <a:pt x="9" y="5"/>
                  </a:cubicBezTo>
                  <a:cubicBezTo>
                    <a:pt x="1" y="12"/>
                    <a:pt x="1" y="26"/>
                    <a:pt x="0" y="27"/>
                  </a:cubicBezTo>
                  <a:cubicBezTo>
                    <a:pt x="0" y="28"/>
                    <a:pt x="1" y="28"/>
                    <a:pt x="2" y="28"/>
                  </a:cubicBezTo>
                  <a:cubicBezTo>
                    <a:pt x="2" y="28"/>
                    <a:pt x="2" y="28"/>
                    <a:pt x="2" y="28"/>
                  </a:cubicBezTo>
                  <a:cubicBezTo>
                    <a:pt x="3" y="28"/>
                    <a:pt x="4" y="28"/>
                    <a:pt x="4" y="27"/>
                  </a:cubicBezTo>
                  <a:cubicBezTo>
                    <a:pt x="4" y="27"/>
                    <a:pt x="4" y="27"/>
                    <a:pt x="4" y="27"/>
                  </a:cubicBezTo>
                  <a:cubicBezTo>
                    <a:pt x="4" y="27"/>
                    <a:pt x="4" y="25"/>
                    <a:pt x="5" y="23"/>
                  </a:cubicBezTo>
                  <a:cubicBezTo>
                    <a:pt x="5" y="20"/>
                    <a:pt x="6" y="15"/>
                    <a:pt x="9" y="11"/>
                  </a:cubicBezTo>
                  <a:cubicBezTo>
                    <a:pt x="11" y="7"/>
                    <a:pt x="14" y="4"/>
                    <a:pt x="19" y="4"/>
                  </a:cubicBezTo>
                  <a:cubicBezTo>
                    <a:pt x="19" y="4"/>
                    <a:pt x="19" y="4"/>
                    <a:pt x="19" y="4"/>
                  </a:cubicBezTo>
                  <a:cubicBezTo>
                    <a:pt x="22" y="4"/>
                    <a:pt x="25" y="5"/>
                    <a:pt x="28" y="7"/>
                  </a:cubicBezTo>
                  <a:cubicBezTo>
                    <a:pt x="29" y="4"/>
                    <a:pt x="29" y="4"/>
                    <a:pt x="29" y="4"/>
                  </a:cubicBezTo>
                  <a:cubicBezTo>
                    <a:pt x="27" y="2"/>
                    <a:pt x="23" y="0"/>
                    <a:pt x="19" y="0"/>
                  </a:cubicBezTo>
                  <a:cubicBezTo>
                    <a:pt x="19" y="0"/>
                    <a:pt x="19" y="0"/>
                    <a:pt x="1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6" name="Freeform 2163"/>
            <p:cNvSpPr>
              <a:spLocks noEditPoints="1"/>
            </p:cNvSpPr>
            <p:nvPr/>
          </p:nvSpPr>
          <p:spPr bwMode="auto">
            <a:xfrm>
              <a:off x="582613" y="3379788"/>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9 w 20"/>
                <a:gd name="T13" fmla="*/ 12 h 23"/>
                <a:gd name="T14" fmla="*/ 10 w 20"/>
                <a:gd name="T15" fmla="*/ 10 h 23"/>
                <a:gd name="T16" fmla="*/ 16 w 20"/>
                <a:gd name="T17" fmla="*/ 0 h 23"/>
                <a:gd name="T18" fmla="*/ 20 w 20"/>
                <a:gd name="T19" fmla="*/ 0 h 23"/>
                <a:gd name="T20" fmla="*/ 18 w 20"/>
                <a:gd name="T21" fmla="*/ 0 h 23"/>
                <a:gd name="T22" fmla="*/ 11 w 20"/>
                <a:gd name="T23" fmla="*/ 13 h 23"/>
                <a:gd name="T24" fmla="*/ 10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9" y="12"/>
                  </a:lnTo>
                  <a:lnTo>
                    <a:pt x="10" y="10"/>
                  </a:lnTo>
                  <a:lnTo>
                    <a:pt x="16" y="0"/>
                  </a:lnTo>
                  <a:close/>
                  <a:moveTo>
                    <a:pt x="20" y="0"/>
                  </a:moveTo>
                  <a:lnTo>
                    <a:pt x="18" y="0"/>
                  </a:lnTo>
                  <a:lnTo>
                    <a:pt x="11" y="13"/>
                  </a:lnTo>
                  <a:lnTo>
                    <a:pt x="10" y="15"/>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7" name="Freeform 2164"/>
            <p:cNvSpPr>
              <a:spLocks noEditPoints="1"/>
            </p:cNvSpPr>
            <p:nvPr/>
          </p:nvSpPr>
          <p:spPr bwMode="auto">
            <a:xfrm>
              <a:off x="582613" y="3379788"/>
              <a:ext cx="31750" cy="36513"/>
            </a:xfrm>
            <a:custGeom>
              <a:avLst/>
              <a:gdLst>
                <a:gd name="T0" fmla="*/ 16 w 20"/>
                <a:gd name="T1" fmla="*/ 0 h 23"/>
                <a:gd name="T2" fmla="*/ 12 w 20"/>
                <a:gd name="T3" fmla="*/ 0 h 23"/>
                <a:gd name="T4" fmla="*/ 8 w 20"/>
                <a:gd name="T5" fmla="*/ 8 h 23"/>
                <a:gd name="T6" fmla="*/ 7 w 20"/>
                <a:gd name="T7" fmla="*/ 9 h 23"/>
                <a:gd name="T8" fmla="*/ 0 w 20"/>
                <a:gd name="T9" fmla="*/ 23 h 23"/>
                <a:gd name="T10" fmla="*/ 4 w 20"/>
                <a:gd name="T11" fmla="*/ 23 h 23"/>
                <a:gd name="T12" fmla="*/ 9 w 20"/>
                <a:gd name="T13" fmla="*/ 12 h 23"/>
                <a:gd name="T14" fmla="*/ 10 w 20"/>
                <a:gd name="T15" fmla="*/ 10 h 23"/>
                <a:gd name="T16" fmla="*/ 16 w 20"/>
                <a:gd name="T17" fmla="*/ 0 h 23"/>
                <a:gd name="T18" fmla="*/ 20 w 20"/>
                <a:gd name="T19" fmla="*/ 0 h 23"/>
                <a:gd name="T20" fmla="*/ 18 w 20"/>
                <a:gd name="T21" fmla="*/ 0 h 23"/>
                <a:gd name="T22" fmla="*/ 11 w 20"/>
                <a:gd name="T23" fmla="*/ 13 h 23"/>
                <a:gd name="T24" fmla="*/ 10 w 20"/>
                <a:gd name="T25" fmla="*/ 15 h 23"/>
                <a:gd name="T26" fmla="*/ 6 w 20"/>
                <a:gd name="T27" fmla="*/ 23 h 23"/>
                <a:gd name="T28" fmla="*/ 8 w 20"/>
                <a:gd name="T29" fmla="*/ 23 h 23"/>
                <a:gd name="T30" fmla="*/ 20 w 20"/>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6" y="0"/>
                  </a:moveTo>
                  <a:lnTo>
                    <a:pt x="12" y="0"/>
                  </a:lnTo>
                  <a:lnTo>
                    <a:pt x="8" y="8"/>
                  </a:lnTo>
                  <a:lnTo>
                    <a:pt x="7" y="9"/>
                  </a:lnTo>
                  <a:lnTo>
                    <a:pt x="0" y="23"/>
                  </a:lnTo>
                  <a:lnTo>
                    <a:pt x="4" y="23"/>
                  </a:lnTo>
                  <a:lnTo>
                    <a:pt x="9" y="12"/>
                  </a:lnTo>
                  <a:lnTo>
                    <a:pt x="10" y="10"/>
                  </a:lnTo>
                  <a:lnTo>
                    <a:pt x="16" y="0"/>
                  </a:lnTo>
                  <a:moveTo>
                    <a:pt x="20" y="0"/>
                  </a:moveTo>
                  <a:lnTo>
                    <a:pt x="18" y="0"/>
                  </a:lnTo>
                  <a:lnTo>
                    <a:pt x="11" y="13"/>
                  </a:lnTo>
                  <a:lnTo>
                    <a:pt x="10" y="15"/>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8" name="Freeform 2165"/>
            <p:cNvSpPr/>
            <p:nvPr/>
          </p:nvSpPr>
          <p:spPr bwMode="auto">
            <a:xfrm>
              <a:off x="566738" y="3378201"/>
              <a:ext cx="57150"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9 h 71"/>
                <a:gd name="T22" fmla="*/ 87 w 105"/>
                <a:gd name="T23" fmla="*/ 69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3"/>
                    <a:pt x="0" y="54"/>
                  </a:cubicBezTo>
                  <a:cubicBezTo>
                    <a:pt x="0" y="17"/>
                    <a:pt x="0" y="17"/>
                    <a:pt x="0" y="17"/>
                  </a:cubicBezTo>
                  <a:cubicBezTo>
                    <a:pt x="0" y="7"/>
                    <a:pt x="7"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9"/>
                    <a:pt x="17" y="69"/>
                  </a:cubicBezTo>
                  <a:cubicBezTo>
                    <a:pt x="87" y="69"/>
                    <a:pt x="87" y="69"/>
                    <a:pt x="87" y="69"/>
                  </a:cubicBezTo>
                  <a:cubicBezTo>
                    <a:pt x="96" y="69"/>
                    <a:pt x="102" y="62"/>
                    <a:pt x="102" y="54"/>
                  </a:cubicBezTo>
                  <a:cubicBezTo>
                    <a:pt x="102" y="17"/>
                    <a:pt x="102" y="17"/>
                    <a:pt x="102" y="17"/>
                  </a:cubicBezTo>
                  <a:cubicBezTo>
                    <a:pt x="102" y="9"/>
                    <a:pt x="96" y="2"/>
                    <a:pt x="87" y="2"/>
                  </a:cubicBezTo>
                  <a:cubicBezTo>
                    <a:pt x="87" y="1"/>
                    <a:pt x="87" y="1"/>
                    <a:pt x="87" y="1"/>
                  </a:cubicBezTo>
                  <a:cubicBezTo>
                    <a:pt x="87" y="0"/>
                    <a:pt x="87" y="0"/>
                    <a:pt x="87" y="0"/>
                  </a:cubicBezTo>
                  <a:cubicBezTo>
                    <a:pt x="97" y="0"/>
                    <a:pt x="105" y="7"/>
                    <a:pt x="105" y="17"/>
                  </a:cubicBezTo>
                  <a:cubicBezTo>
                    <a:pt x="105" y="54"/>
                    <a:pt x="105" y="54"/>
                    <a:pt x="105" y="54"/>
                  </a:cubicBezTo>
                  <a:cubicBezTo>
                    <a:pt x="105" y="63"/>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9" name="Freeform 2166"/>
            <p:cNvSpPr/>
            <p:nvPr/>
          </p:nvSpPr>
          <p:spPr bwMode="auto">
            <a:xfrm>
              <a:off x="528638" y="3386138"/>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3"/>
                    <a:pt x="2" y="40"/>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0" name="Freeform 2167"/>
            <p:cNvSpPr/>
            <p:nvPr/>
          </p:nvSpPr>
          <p:spPr bwMode="auto">
            <a:xfrm>
              <a:off x="528638" y="3386138"/>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0"/>
                    <a:pt x="0" y="13"/>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1" name="Freeform 2168"/>
            <p:cNvSpPr/>
            <p:nvPr/>
          </p:nvSpPr>
          <p:spPr bwMode="auto">
            <a:xfrm>
              <a:off x="539751" y="3395663"/>
              <a:ext cx="12700" cy="12700"/>
            </a:xfrm>
            <a:custGeom>
              <a:avLst/>
              <a:gdLst>
                <a:gd name="T0" fmla="*/ 25 w 25"/>
                <a:gd name="T1" fmla="*/ 18 h 23"/>
                <a:gd name="T2" fmla="*/ 22 w 25"/>
                <a:gd name="T3" fmla="*/ 7 h 23"/>
                <a:gd name="T4" fmla="*/ 21 w 25"/>
                <a:gd name="T5" fmla="*/ 7 h 23"/>
                <a:gd name="T6" fmla="*/ 14 w 25"/>
                <a:gd name="T7" fmla="*/ 0 h 23"/>
                <a:gd name="T8" fmla="*/ 10 w 25"/>
                <a:gd name="T9" fmla="*/ 0 h 23"/>
                <a:gd name="T10" fmla="*/ 8 w 25"/>
                <a:gd name="T11" fmla="*/ 1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1 h 23"/>
                <a:gd name="T32" fmla="*/ 4 w 25"/>
                <a:gd name="T33" fmla="*/ 20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0"/>
                  </a:cubicBezTo>
                  <a:cubicBezTo>
                    <a:pt x="11" y="0"/>
                    <a:pt x="10" y="0"/>
                    <a:pt x="10" y="0"/>
                  </a:cubicBezTo>
                  <a:cubicBezTo>
                    <a:pt x="9" y="0"/>
                    <a:pt x="8" y="0"/>
                    <a:pt x="8" y="1"/>
                  </a:cubicBezTo>
                  <a:cubicBezTo>
                    <a:pt x="7" y="2"/>
                    <a:pt x="8" y="3"/>
                    <a:pt x="9" y="3"/>
                  </a:cubicBezTo>
                  <a:cubicBezTo>
                    <a:pt x="9" y="3"/>
                    <a:pt x="9" y="3"/>
                    <a:pt x="9" y="3"/>
                  </a:cubicBezTo>
                  <a:cubicBezTo>
                    <a:pt x="10" y="3"/>
                    <a:pt x="11" y="3"/>
                    <a:pt x="12" y="4"/>
                  </a:cubicBezTo>
                  <a:cubicBezTo>
                    <a:pt x="13" y="4"/>
                    <a:pt x="15" y="5"/>
                    <a:pt x="16" y="7"/>
                  </a:cubicBezTo>
                  <a:cubicBezTo>
                    <a:pt x="15" y="7"/>
                    <a:pt x="14" y="8"/>
                    <a:pt x="12" y="8"/>
                  </a:cubicBezTo>
                  <a:cubicBezTo>
                    <a:pt x="8" y="10"/>
                    <a:pt x="3" y="13"/>
                    <a:pt x="1" y="19"/>
                  </a:cubicBezTo>
                  <a:cubicBezTo>
                    <a:pt x="1" y="20"/>
                    <a:pt x="0" y="20"/>
                    <a:pt x="0" y="20"/>
                  </a:cubicBezTo>
                  <a:cubicBezTo>
                    <a:pt x="0" y="21"/>
                    <a:pt x="0" y="22"/>
                    <a:pt x="1" y="23"/>
                  </a:cubicBezTo>
                  <a:cubicBezTo>
                    <a:pt x="1" y="23"/>
                    <a:pt x="1" y="23"/>
                    <a:pt x="1" y="23"/>
                  </a:cubicBezTo>
                  <a:cubicBezTo>
                    <a:pt x="2" y="23"/>
                    <a:pt x="4" y="22"/>
                    <a:pt x="4" y="21"/>
                  </a:cubicBezTo>
                  <a:cubicBezTo>
                    <a:pt x="4" y="20"/>
                    <a:pt x="4" y="20"/>
                    <a:pt x="4" y="20"/>
                  </a:cubicBezTo>
                  <a:cubicBezTo>
                    <a:pt x="6" y="16"/>
                    <a:pt x="10" y="13"/>
                    <a:pt x="14" y="12"/>
                  </a:cubicBezTo>
                  <a:cubicBezTo>
                    <a:pt x="15" y="11"/>
                    <a:pt x="17" y="10"/>
                    <a:pt x="18" y="10"/>
                  </a:cubicBezTo>
                  <a:cubicBezTo>
                    <a:pt x="19" y="10"/>
                    <a:pt x="19" y="10"/>
                    <a:pt x="19" y="10"/>
                  </a:cubicBezTo>
                  <a:cubicBezTo>
                    <a:pt x="20" y="12"/>
                    <a:pt x="21" y="15"/>
                    <a:pt x="21" y="18"/>
                  </a:cubicBezTo>
                  <a:cubicBezTo>
                    <a:pt x="21" y="19"/>
                    <a:pt x="21" y="19"/>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2" name="Freeform 2169"/>
            <p:cNvSpPr/>
            <p:nvPr/>
          </p:nvSpPr>
          <p:spPr bwMode="auto">
            <a:xfrm>
              <a:off x="720726" y="3386138"/>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3"/>
                    <a:pt x="56" y="40"/>
                    <a:pt x="47" y="53"/>
                  </a:cubicBezTo>
                  <a:cubicBezTo>
                    <a:pt x="38" y="65"/>
                    <a:pt x="8"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3" name="Freeform 2170"/>
            <p:cNvSpPr/>
            <p:nvPr/>
          </p:nvSpPr>
          <p:spPr bwMode="auto">
            <a:xfrm>
              <a:off x="720726" y="3386138"/>
              <a:ext cx="30163" cy="44450"/>
            </a:xfrm>
            <a:custGeom>
              <a:avLst/>
              <a:gdLst>
                <a:gd name="T0" fmla="*/ 33 w 58"/>
                <a:gd name="T1" fmla="*/ 7 h 83"/>
                <a:gd name="T2" fmla="*/ 2 w 58"/>
                <a:gd name="T3" fmla="*/ 27 h 83"/>
                <a:gd name="T4" fmla="*/ 2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2" y="28"/>
                    <a:pt x="2" y="28"/>
                    <a:pt x="2" y="28"/>
                  </a:cubicBezTo>
                  <a:cubicBezTo>
                    <a:pt x="2" y="28"/>
                    <a:pt x="13" y="5"/>
                    <a:pt x="35" y="10"/>
                  </a:cubicBezTo>
                  <a:cubicBezTo>
                    <a:pt x="58" y="16"/>
                    <a:pt x="47" y="52"/>
                    <a:pt x="37" y="57"/>
                  </a:cubicBezTo>
                  <a:cubicBezTo>
                    <a:pt x="27" y="63"/>
                    <a:pt x="10" y="72"/>
                    <a:pt x="0" y="59"/>
                  </a:cubicBezTo>
                  <a:cubicBezTo>
                    <a:pt x="8" y="83"/>
                    <a:pt x="38" y="65"/>
                    <a:pt x="47" y="53"/>
                  </a:cubicBezTo>
                  <a:cubicBezTo>
                    <a:pt x="56" y="40"/>
                    <a:pt x="58" y="13"/>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4" name="Freeform 2171"/>
            <p:cNvSpPr/>
            <p:nvPr/>
          </p:nvSpPr>
          <p:spPr bwMode="auto">
            <a:xfrm>
              <a:off x="727076" y="3395663"/>
              <a:ext cx="14288" cy="12700"/>
            </a:xfrm>
            <a:custGeom>
              <a:avLst/>
              <a:gdLst>
                <a:gd name="T0" fmla="*/ 0 w 25"/>
                <a:gd name="T1" fmla="*/ 18 h 23"/>
                <a:gd name="T2" fmla="*/ 3 w 25"/>
                <a:gd name="T3" fmla="*/ 7 h 23"/>
                <a:gd name="T4" fmla="*/ 3 w 25"/>
                <a:gd name="T5" fmla="*/ 7 h 23"/>
                <a:gd name="T6" fmla="*/ 11 w 25"/>
                <a:gd name="T7" fmla="*/ 0 h 23"/>
                <a:gd name="T8" fmla="*/ 15 w 25"/>
                <a:gd name="T9" fmla="*/ 0 h 23"/>
                <a:gd name="T10" fmla="*/ 17 w 25"/>
                <a:gd name="T11" fmla="*/ 1 h 23"/>
                <a:gd name="T12" fmla="*/ 16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5 w 25"/>
                <a:gd name="T25" fmla="*/ 20 h 23"/>
                <a:gd name="T26" fmla="*/ 24 w 25"/>
                <a:gd name="T27" fmla="*/ 23 h 23"/>
                <a:gd name="T28" fmla="*/ 23 w 25"/>
                <a:gd name="T29" fmla="*/ 23 h 23"/>
                <a:gd name="T30" fmla="*/ 21 w 25"/>
                <a:gd name="T31" fmla="*/ 21 h 23"/>
                <a:gd name="T32" fmla="*/ 21 w 25"/>
                <a:gd name="T33" fmla="*/ 20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2" y="10"/>
                    <a:pt x="3" y="7"/>
                  </a:cubicBezTo>
                  <a:cubicBezTo>
                    <a:pt x="3" y="7"/>
                    <a:pt x="3" y="7"/>
                    <a:pt x="3" y="7"/>
                  </a:cubicBezTo>
                  <a:cubicBezTo>
                    <a:pt x="6" y="3"/>
                    <a:pt x="9" y="1"/>
                    <a:pt x="11" y="0"/>
                  </a:cubicBezTo>
                  <a:cubicBezTo>
                    <a:pt x="13" y="0"/>
                    <a:pt x="15" y="0"/>
                    <a:pt x="15" y="0"/>
                  </a:cubicBezTo>
                  <a:cubicBezTo>
                    <a:pt x="16" y="0"/>
                    <a:pt x="17" y="0"/>
                    <a:pt x="17" y="1"/>
                  </a:cubicBezTo>
                  <a:cubicBezTo>
                    <a:pt x="17" y="2"/>
                    <a:pt x="17" y="3"/>
                    <a:pt x="16" y="3"/>
                  </a:cubicBezTo>
                  <a:cubicBezTo>
                    <a:pt x="15" y="3"/>
                    <a:pt x="15" y="3"/>
                    <a:pt x="15" y="3"/>
                  </a:cubicBezTo>
                  <a:cubicBezTo>
                    <a:pt x="15" y="3"/>
                    <a:pt x="14" y="3"/>
                    <a:pt x="13" y="4"/>
                  </a:cubicBezTo>
                  <a:cubicBezTo>
                    <a:pt x="11" y="4"/>
                    <a:pt x="10" y="5"/>
                    <a:pt x="8" y="7"/>
                  </a:cubicBezTo>
                  <a:cubicBezTo>
                    <a:pt x="10" y="7"/>
                    <a:pt x="11" y="8"/>
                    <a:pt x="12" y="8"/>
                  </a:cubicBezTo>
                  <a:cubicBezTo>
                    <a:pt x="16" y="10"/>
                    <a:pt x="21" y="13"/>
                    <a:pt x="24" y="19"/>
                  </a:cubicBezTo>
                  <a:cubicBezTo>
                    <a:pt x="24" y="20"/>
                    <a:pt x="24" y="20"/>
                    <a:pt x="25" y="20"/>
                  </a:cubicBezTo>
                  <a:cubicBezTo>
                    <a:pt x="25" y="21"/>
                    <a:pt x="24" y="22"/>
                    <a:pt x="24" y="23"/>
                  </a:cubicBezTo>
                  <a:cubicBezTo>
                    <a:pt x="23" y="23"/>
                    <a:pt x="23" y="23"/>
                    <a:pt x="23" y="23"/>
                  </a:cubicBezTo>
                  <a:cubicBezTo>
                    <a:pt x="22" y="23"/>
                    <a:pt x="21" y="22"/>
                    <a:pt x="21" y="21"/>
                  </a:cubicBezTo>
                  <a:cubicBezTo>
                    <a:pt x="21" y="20"/>
                    <a:pt x="21" y="20"/>
                    <a:pt x="21" y="20"/>
                  </a:cubicBezTo>
                  <a:cubicBezTo>
                    <a:pt x="18" y="16"/>
                    <a:pt x="15" y="13"/>
                    <a:pt x="11" y="12"/>
                  </a:cubicBezTo>
                  <a:cubicBezTo>
                    <a:pt x="9" y="11"/>
                    <a:pt x="8" y="10"/>
                    <a:pt x="7" y="10"/>
                  </a:cubicBezTo>
                  <a:cubicBezTo>
                    <a:pt x="6" y="10"/>
                    <a:pt x="6" y="10"/>
                    <a:pt x="6" y="10"/>
                  </a:cubicBezTo>
                  <a:cubicBezTo>
                    <a:pt x="5" y="12"/>
                    <a:pt x="4" y="15"/>
                    <a:pt x="4" y="18"/>
                  </a:cubicBezTo>
                  <a:cubicBezTo>
                    <a:pt x="4" y="19"/>
                    <a:pt x="3" y="19"/>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5" name="Freeform 2172"/>
            <p:cNvSpPr/>
            <p:nvPr/>
          </p:nvSpPr>
          <p:spPr bwMode="auto">
            <a:xfrm>
              <a:off x="595313" y="3438526"/>
              <a:ext cx="87313" cy="23813"/>
            </a:xfrm>
            <a:custGeom>
              <a:avLst/>
              <a:gdLst>
                <a:gd name="T0" fmla="*/ 1 w 163"/>
                <a:gd name="T1" fmla="*/ 4 h 44"/>
                <a:gd name="T2" fmla="*/ 2 w 163"/>
                <a:gd name="T3" fmla="*/ 1 h 44"/>
                <a:gd name="T4" fmla="*/ 5 w 163"/>
                <a:gd name="T5" fmla="*/ 1 h 44"/>
                <a:gd name="T6" fmla="*/ 6 w 163"/>
                <a:gd name="T7" fmla="*/ 3 h 44"/>
                <a:gd name="T8" fmla="*/ 9 w 163"/>
                <a:gd name="T9" fmla="*/ 7 h 44"/>
                <a:gd name="T10" fmla="*/ 23 w 163"/>
                <a:gd name="T11" fmla="*/ 21 h 44"/>
                <a:gd name="T12" fmla="*/ 76 w 163"/>
                <a:gd name="T13" fmla="*/ 40 h 44"/>
                <a:gd name="T14" fmla="*/ 131 w 163"/>
                <a:gd name="T15" fmla="*/ 30 h 44"/>
                <a:gd name="T16" fmla="*/ 158 w 163"/>
                <a:gd name="T17" fmla="*/ 4 h 44"/>
                <a:gd name="T18" fmla="*/ 161 w 163"/>
                <a:gd name="T19" fmla="*/ 3 h 44"/>
                <a:gd name="T20" fmla="*/ 162 w 163"/>
                <a:gd name="T21" fmla="*/ 6 h 44"/>
                <a:gd name="T22" fmla="*/ 133 w 163"/>
                <a:gd name="T23" fmla="*/ 34 h 44"/>
                <a:gd name="T24" fmla="*/ 76 w 163"/>
                <a:gd name="T25" fmla="*/ 44 h 44"/>
                <a:gd name="T26" fmla="*/ 1 w 163"/>
                <a:gd name="T2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44">
                  <a:moveTo>
                    <a:pt x="1" y="4"/>
                  </a:moveTo>
                  <a:cubicBezTo>
                    <a:pt x="0" y="3"/>
                    <a:pt x="1" y="1"/>
                    <a:pt x="2" y="1"/>
                  </a:cubicBezTo>
                  <a:cubicBezTo>
                    <a:pt x="3" y="0"/>
                    <a:pt x="4" y="0"/>
                    <a:pt x="5" y="1"/>
                  </a:cubicBezTo>
                  <a:cubicBezTo>
                    <a:pt x="5" y="1"/>
                    <a:pt x="5" y="2"/>
                    <a:pt x="6" y="3"/>
                  </a:cubicBezTo>
                  <a:cubicBezTo>
                    <a:pt x="6" y="4"/>
                    <a:pt x="7" y="6"/>
                    <a:pt x="9" y="7"/>
                  </a:cubicBezTo>
                  <a:cubicBezTo>
                    <a:pt x="12" y="11"/>
                    <a:pt x="17" y="16"/>
                    <a:pt x="23" y="21"/>
                  </a:cubicBezTo>
                  <a:cubicBezTo>
                    <a:pt x="35" y="30"/>
                    <a:pt x="52" y="40"/>
                    <a:pt x="76" y="40"/>
                  </a:cubicBezTo>
                  <a:cubicBezTo>
                    <a:pt x="99" y="40"/>
                    <a:pt x="117" y="36"/>
                    <a:pt x="131" y="30"/>
                  </a:cubicBezTo>
                  <a:cubicBezTo>
                    <a:pt x="144" y="24"/>
                    <a:pt x="153" y="15"/>
                    <a:pt x="158" y="4"/>
                  </a:cubicBezTo>
                  <a:cubicBezTo>
                    <a:pt x="159" y="3"/>
                    <a:pt x="160" y="3"/>
                    <a:pt x="161" y="3"/>
                  </a:cubicBezTo>
                  <a:cubicBezTo>
                    <a:pt x="162" y="4"/>
                    <a:pt x="163" y="5"/>
                    <a:pt x="162" y="6"/>
                  </a:cubicBezTo>
                  <a:cubicBezTo>
                    <a:pt x="157" y="18"/>
                    <a:pt x="147" y="27"/>
                    <a:pt x="133" y="34"/>
                  </a:cubicBezTo>
                  <a:cubicBezTo>
                    <a:pt x="118" y="40"/>
                    <a:pt x="100" y="44"/>
                    <a:pt x="76" y="44"/>
                  </a:cubicBezTo>
                  <a:cubicBezTo>
                    <a:pt x="27" y="44"/>
                    <a:pt x="1" y="4"/>
                    <a:pt x="1" y="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6" name="Freeform 2173"/>
            <p:cNvSpPr/>
            <p:nvPr/>
          </p:nvSpPr>
          <p:spPr bwMode="auto">
            <a:xfrm>
              <a:off x="5219701" y="2633663"/>
              <a:ext cx="96838" cy="111125"/>
            </a:xfrm>
            <a:custGeom>
              <a:avLst/>
              <a:gdLst>
                <a:gd name="T0" fmla="*/ 100 w 183"/>
                <a:gd name="T1" fmla="*/ 210 h 210"/>
                <a:gd name="T2" fmla="*/ 47 w 183"/>
                <a:gd name="T3" fmla="*/ 178 h 210"/>
                <a:gd name="T4" fmla="*/ 2 w 183"/>
                <a:gd name="T5" fmla="*/ 91 h 210"/>
                <a:gd name="T6" fmla="*/ 24 w 183"/>
                <a:gd name="T7" fmla="*/ 60 h 210"/>
                <a:gd name="T8" fmla="*/ 63 w 183"/>
                <a:gd name="T9" fmla="*/ 33 h 210"/>
                <a:gd name="T10" fmla="*/ 88 w 183"/>
                <a:gd name="T11" fmla="*/ 0 h 210"/>
                <a:gd name="T12" fmla="*/ 118 w 183"/>
                <a:gd name="T13" fmla="*/ 45 h 210"/>
                <a:gd name="T14" fmla="*/ 133 w 183"/>
                <a:gd name="T15" fmla="*/ 78 h 210"/>
                <a:gd name="T16" fmla="*/ 152 w 183"/>
                <a:gd name="T17" fmla="*/ 49 h 210"/>
                <a:gd name="T18" fmla="*/ 176 w 183"/>
                <a:gd name="T19" fmla="*/ 61 h 210"/>
                <a:gd name="T20" fmla="*/ 165 w 183"/>
                <a:gd name="T21" fmla="*/ 97 h 210"/>
                <a:gd name="T22" fmla="*/ 161 w 183"/>
                <a:gd name="T23" fmla="*/ 158 h 210"/>
                <a:gd name="T24" fmla="*/ 100 w 183"/>
                <a:gd name="T25"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3" h="210">
                  <a:moveTo>
                    <a:pt x="100" y="210"/>
                  </a:moveTo>
                  <a:cubicBezTo>
                    <a:pt x="100" y="210"/>
                    <a:pt x="67" y="209"/>
                    <a:pt x="47" y="178"/>
                  </a:cubicBezTo>
                  <a:cubicBezTo>
                    <a:pt x="27" y="147"/>
                    <a:pt x="5" y="105"/>
                    <a:pt x="2" y="91"/>
                  </a:cubicBezTo>
                  <a:cubicBezTo>
                    <a:pt x="0" y="77"/>
                    <a:pt x="9" y="49"/>
                    <a:pt x="24" y="60"/>
                  </a:cubicBezTo>
                  <a:cubicBezTo>
                    <a:pt x="23" y="34"/>
                    <a:pt x="38" y="16"/>
                    <a:pt x="63" y="33"/>
                  </a:cubicBezTo>
                  <a:cubicBezTo>
                    <a:pt x="65" y="3"/>
                    <a:pt x="79" y="0"/>
                    <a:pt x="88" y="0"/>
                  </a:cubicBezTo>
                  <a:cubicBezTo>
                    <a:pt x="96" y="1"/>
                    <a:pt x="114" y="35"/>
                    <a:pt x="118" y="45"/>
                  </a:cubicBezTo>
                  <a:cubicBezTo>
                    <a:pt x="122" y="56"/>
                    <a:pt x="133" y="78"/>
                    <a:pt x="133" y="78"/>
                  </a:cubicBezTo>
                  <a:cubicBezTo>
                    <a:pt x="133" y="78"/>
                    <a:pt x="142" y="54"/>
                    <a:pt x="152" y="49"/>
                  </a:cubicBezTo>
                  <a:cubicBezTo>
                    <a:pt x="162" y="44"/>
                    <a:pt x="183" y="37"/>
                    <a:pt x="176" y="61"/>
                  </a:cubicBezTo>
                  <a:cubicBezTo>
                    <a:pt x="170" y="85"/>
                    <a:pt x="165" y="97"/>
                    <a:pt x="165" y="97"/>
                  </a:cubicBezTo>
                  <a:cubicBezTo>
                    <a:pt x="165" y="97"/>
                    <a:pt x="178" y="133"/>
                    <a:pt x="161" y="158"/>
                  </a:cubicBezTo>
                  <a:cubicBezTo>
                    <a:pt x="133" y="203"/>
                    <a:pt x="100" y="210"/>
                    <a:pt x="100" y="21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7" name="Freeform 2174"/>
            <p:cNvSpPr/>
            <p:nvPr/>
          </p:nvSpPr>
          <p:spPr bwMode="auto">
            <a:xfrm>
              <a:off x="5219701" y="2633663"/>
              <a:ext cx="96838" cy="111125"/>
            </a:xfrm>
            <a:custGeom>
              <a:avLst/>
              <a:gdLst>
                <a:gd name="T0" fmla="*/ 142 w 183"/>
                <a:gd name="T1" fmla="*/ 66 h 210"/>
                <a:gd name="T2" fmla="*/ 139 w 183"/>
                <a:gd name="T3" fmla="*/ 73 h 210"/>
                <a:gd name="T4" fmla="*/ 135 w 183"/>
                <a:gd name="T5" fmla="*/ 83 h 210"/>
                <a:gd name="T6" fmla="*/ 134 w 183"/>
                <a:gd name="T7" fmla="*/ 90 h 210"/>
                <a:gd name="T8" fmla="*/ 114 w 183"/>
                <a:gd name="T9" fmla="*/ 96 h 210"/>
                <a:gd name="T10" fmla="*/ 92 w 183"/>
                <a:gd name="T11" fmla="*/ 121 h 210"/>
                <a:gd name="T12" fmla="*/ 87 w 183"/>
                <a:gd name="T13" fmla="*/ 116 h 210"/>
                <a:gd name="T14" fmla="*/ 129 w 183"/>
                <a:gd name="T15" fmla="*/ 85 h 210"/>
                <a:gd name="T16" fmla="*/ 114 w 183"/>
                <a:gd name="T17" fmla="*/ 45 h 210"/>
                <a:gd name="T18" fmla="*/ 90 w 183"/>
                <a:gd name="T19" fmla="*/ 6 h 210"/>
                <a:gd name="T20" fmla="*/ 68 w 183"/>
                <a:gd name="T21" fmla="*/ 21 h 210"/>
                <a:gd name="T22" fmla="*/ 80 w 183"/>
                <a:gd name="T23" fmla="*/ 65 h 210"/>
                <a:gd name="T24" fmla="*/ 91 w 183"/>
                <a:gd name="T25" fmla="*/ 84 h 210"/>
                <a:gd name="T26" fmla="*/ 86 w 183"/>
                <a:gd name="T27" fmla="*/ 89 h 210"/>
                <a:gd name="T28" fmla="*/ 76 w 183"/>
                <a:gd name="T29" fmla="*/ 66 h 210"/>
                <a:gd name="T30" fmla="*/ 55 w 183"/>
                <a:gd name="T31" fmla="*/ 31 h 210"/>
                <a:gd name="T32" fmla="*/ 28 w 183"/>
                <a:gd name="T33" fmla="*/ 49 h 210"/>
                <a:gd name="T34" fmla="*/ 53 w 183"/>
                <a:gd name="T35" fmla="*/ 98 h 210"/>
                <a:gd name="T36" fmla="*/ 60 w 183"/>
                <a:gd name="T37" fmla="*/ 106 h 210"/>
                <a:gd name="T38" fmla="*/ 55 w 183"/>
                <a:gd name="T39" fmla="*/ 110 h 210"/>
                <a:gd name="T40" fmla="*/ 36 w 183"/>
                <a:gd name="T41" fmla="*/ 83 h 210"/>
                <a:gd name="T42" fmla="*/ 19 w 183"/>
                <a:gd name="T43" fmla="*/ 61 h 210"/>
                <a:gd name="T44" fmla="*/ 5 w 183"/>
                <a:gd name="T45" fmla="*/ 84 h 210"/>
                <a:gd name="T46" fmla="*/ 20 w 183"/>
                <a:gd name="T47" fmla="*/ 124 h 210"/>
                <a:gd name="T48" fmla="*/ 32 w 183"/>
                <a:gd name="T49" fmla="*/ 134 h 210"/>
                <a:gd name="T50" fmla="*/ 36 w 183"/>
                <a:gd name="T51" fmla="*/ 136 h 210"/>
                <a:gd name="T52" fmla="*/ 45 w 183"/>
                <a:gd name="T53" fmla="*/ 171 h 210"/>
                <a:gd name="T54" fmla="*/ 74 w 183"/>
                <a:gd name="T55" fmla="*/ 198 h 210"/>
                <a:gd name="T56" fmla="*/ 110 w 183"/>
                <a:gd name="T57" fmla="*/ 202 h 210"/>
                <a:gd name="T58" fmla="*/ 100 w 183"/>
                <a:gd name="T59" fmla="*/ 210 h 210"/>
                <a:gd name="T60" fmla="*/ 47 w 183"/>
                <a:gd name="T61" fmla="*/ 178 h 210"/>
                <a:gd name="T62" fmla="*/ 2 w 183"/>
                <a:gd name="T63" fmla="*/ 91 h 210"/>
                <a:gd name="T64" fmla="*/ 24 w 183"/>
                <a:gd name="T65" fmla="*/ 60 h 210"/>
                <a:gd name="T66" fmla="*/ 63 w 183"/>
                <a:gd name="T67" fmla="*/ 33 h 210"/>
                <a:gd name="T68" fmla="*/ 88 w 183"/>
                <a:gd name="T69" fmla="*/ 0 h 210"/>
                <a:gd name="T70" fmla="*/ 118 w 183"/>
                <a:gd name="T71" fmla="*/ 45 h 210"/>
                <a:gd name="T72" fmla="*/ 133 w 183"/>
                <a:gd name="T73" fmla="*/ 78 h 210"/>
                <a:gd name="T74" fmla="*/ 152 w 183"/>
                <a:gd name="T75" fmla="*/ 49 h 210"/>
                <a:gd name="T76" fmla="*/ 176 w 183"/>
                <a:gd name="T77" fmla="*/ 61 h 210"/>
                <a:gd name="T78" fmla="*/ 165 w 183"/>
                <a:gd name="T79" fmla="*/ 97 h 210"/>
                <a:gd name="T80" fmla="*/ 161 w 183"/>
                <a:gd name="T81" fmla="*/ 158 h 210"/>
                <a:gd name="T82" fmla="*/ 158 w 183"/>
                <a:gd name="T83" fmla="*/ 160 h 210"/>
                <a:gd name="T84" fmla="*/ 160 w 183"/>
                <a:gd name="T85" fmla="*/ 100 h 210"/>
                <a:gd name="T86" fmla="*/ 168 w 183"/>
                <a:gd name="T87" fmla="*/ 78 h 210"/>
                <a:gd name="T88" fmla="*/ 174 w 183"/>
                <a:gd name="T89" fmla="*/ 51 h 210"/>
                <a:gd name="T90" fmla="*/ 164 w 183"/>
                <a:gd name="T91" fmla="*/ 49 h 210"/>
                <a:gd name="T92" fmla="*/ 151 w 183"/>
                <a:gd name="T93" fmla="*/ 53 h 210"/>
                <a:gd name="T94" fmla="*/ 142 w 183"/>
                <a:gd name="T95" fmla="*/ 6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210">
                  <a:moveTo>
                    <a:pt x="142" y="66"/>
                  </a:moveTo>
                  <a:cubicBezTo>
                    <a:pt x="141" y="68"/>
                    <a:pt x="140" y="71"/>
                    <a:pt x="139" y="73"/>
                  </a:cubicBezTo>
                  <a:cubicBezTo>
                    <a:pt x="137" y="76"/>
                    <a:pt x="136" y="80"/>
                    <a:pt x="135" y="83"/>
                  </a:cubicBezTo>
                  <a:cubicBezTo>
                    <a:pt x="135" y="86"/>
                    <a:pt x="134" y="88"/>
                    <a:pt x="134" y="90"/>
                  </a:cubicBezTo>
                  <a:cubicBezTo>
                    <a:pt x="134" y="94"/>
                    <a:pt x="125" y="89"/>
                    <a:pt x="114" y="96"/>
                  </a:cubicBezTo>
                  <a:cubicBezTo>
                    <a:pt x="102" y="103"/>
                    <a:pt x="94" y="115"/>
                    <a:pt x="92" y="121"/>
                  </a:cubicBezTo>
                  <a:cubicBezTo>
                    <a:pt x="89" y="128"/>
                    <a:pt x="84" y="123"/>
                    <a:pt x="87" y="116"/>
                  </a:cubicBezTo>
                  <a:cubicBezTo>
                    <a:pt x="91" y="108"/>
                    <a:pt x="104" y="89"/>
                    <a:pt x="129" y="85"/>
                  </a:cubicBezTo>
                  <a:cubicBezTo>
                    <a:pt x="131" y="79"/>
                    <a:pt x="118" y="55"/>
                    <a:pt x="114" y="45"/>
                  </a:cubicBezTo>
                  <a:cubicBezTo>
                    <a:pt x="110" y="36"/>
                    <a:pt x="95" y="9"/>
                    <a:pt x="90" y="6"/>
                  </a:cubicBezTo>
                  <a:cubicBezTo>
                    <a:pt x="86" y="2"/>
                    <a:pt x="70" y="7"/>
                    <a:pt x="68" y="21"/>
                  </a:cubicBezTo>
                  <a:cubicBezTo>
                    <a:pt x="66" y="35"/>
                    <a:pt x="75" y="57"/>
                    <a:pt x="80" y="65"/>
                  </a:cubicBezTo>
                  <a:cubicBezTo>
                    <a:pt x="84" y="73"/>
                    <a:pt x="91" y="84"/>
                    <a:pt x="91" y="84"/>
                  </a:cubicBezTo>
                  <a:cubicBezTo>
                    <a:pt x="86" y="89"/>
                    <a:pt x="86" y="89"/>
                    <a:pt x="86" y="89"/>
                  </a:cubicBezTo>
                  <a:cubicBezTo>
                    <a:pt x="86" y="89"/>
                    <a:pt x="82" y="79"/>
                    <a:pt x="76" y="66"/>
                  </a:cubicBezTo>
                  <a:cubicBezTo>
                    <a:pt x="69" y="52"/>
                    <a:pt x="67" y="38"/>
                    <a:pt x="55" y="31"/>
                  </a:cubicBezTo>
                  <a:cubicBezTo>
                    <a:pt x="42" y="24"/>
                    <a:pt x="28" y="36"/>
                    <a:pt x="28" y="49"/>
                  </a:cubicBezTo>
                  <a:cubicBezTo>
                    <a:pt x="27" y="62"/>
                    <a:pt x="44" y="90"/>
                    <a:pt x="53" y="98"/>
                  </a:cubicBezTo>
                  <a:cubicBezTo>
                    <a:pt x="57" y="103"/>
                    <a:pt x="60" y="106"/>
                    <a:pt x="60" y="106"/>
                  </a:cubicBezTo>
                  <a:cubicBezTo>
                    <a:pt x="55" y="110"/>
                    <a:pt x="55" y="110"/>
                    <a:pt x="55" y="110"/>
                  </a:cubicBezTo>
                  <a:cubicBezTo>
                    <a:pt x="55" y="110"/>
                    <a:pt x="41" y="91"/>
                    <a:pt x="36" y="83"/>
                  </a:cubicBezTo>
                  <a:cubicBezTo>
                    <a:pt x="31" y="75"/>
                    <a:pt x="25" y="64"/>
                    <a:pt x="19" y="61"/>
                  </a:cubicBezTo>
                  <a:cubicBezTo>
                    <a:pt x="14" y="58"/>
                    <a:pt x="5" y="73"/>
                    <a:pt x="5" y="84"/>
                  </a:cubicBezTo>
                  <a:cubicBezTo>
                    <a:pt x="5" y="84"/>
                    <a:pt x="1" y="93"/>
                    <a:pt x="20" y="124"/>
                  </a:cubicBezTo>
                  <a:cubicBezTo>
                    <a:pt x="23" y="130"/>
                    <a:pt x="28" y="137"/>
                    <a:pt x="32" y="134"/>
                  </a:cubicBezTo>
                  <a:cubicBezTo>
                    <a:pt x="35" y="131"/>
                    <a:pt x="39" y="130"/>
                    <a:pt x="36" y="136"/>
                  </a:cubicBezTo>
                  <a:cubicBezTo>
                    <a:pt x="33" y="141"/>
                    <a:pt x="40" y="165"/>
                    <a:pt x="45" y="171"/>
                  </a:cubicBezTo>
                  <a:cubicBezTo>
                    <a:pt x="52" y="179"/>
                    <a:pt x="57" y="194"/>
                    <a:pt x="74" y="198"/>
                  </a:cubicBezTo>
                  <a:cubicBezTo>
                    <a:pt x="85" y="200"/>
                    <a:pt x="99" y="202"/>
                    <a:pt x="110" y="202"/>
                  </a:cubicBezTo>
                  <a:cubicBezTo>
                    <a:pt x="104" y="207"/>
                    <a:pt x="100" y="210"/>
                    <a:pt x="100" y="210"/>
                  </a:cubicBezTo>
                  <a:cubicBezTo>
                    <a:pt x="100" y="210"/>
                    <a:pt x="67" y="209"/>
                    <a:pt x="47" y="178"/>
                  </a:cubicBezTo>
                  <a:cubicBezTo>
                    <a:pt x="27" y="147"/>
                    <a:pt x="5" y="105"/>
                    <a:pt x="2" y="91"/>
                  </a:cubicBezTo>
                  <a:cubicBezTo>
                    <a:pt x="0" y="77"/>
                    <a:pt x="9" y="49"/>
                    <a:pt x="24" y="60"/>
                  </a:cubicBezTo>
                  <a:cubicBezTo>
                    <a:pt x="23" y="34"/>
                    <a:pt x="38" y="16"/>
                    <a:pt x="63" y="33"/>
                  </a:cubicBezTo>
                  <a:cubicBezTo>
                    <a:pt x="65" y="3"/>
                    <a:pt x="79" y="0"/>
                    <a:pt x="88" y="0"/>
                  </a:cubicBezTo>
                  <a:cubicBezTo>
                    <a:pt x="96" y="1"/>
                    <a:pt x="114" y="35"/>
                    <a:pt x="118" y="45"/>
                  </a:cubicBezTo>
                  <a:cubicBezTo>
                    <a:pt x="122" y="56"/>
                    <a:pt x="133" y="78"/>
                    <a:pt x="133" y="78"/>
                  </a:cubicBezTo>
                  <a:cubicBezTo>
                    <a:pt x="133" y="78"/>
                    <a:pt x="142" y="54"/>
                    <a:pt x="152" y="49"/>
                  </a:cubicBezTo>
                  <a:cubicBezTo>
                    <a:pt x="162" y="44"/>
                    <a:pt x="183" y="37"/>
                    <a:pt x="176" y="61"/>
                  </a:cubicBezTo>
                  <a:cubicBezTo>
                    <a:pt x="170" y="85"/>
                    <a:pt x="165" y="97"/>
                    <a:pt x="165" y="97"/>
                  </a:cubicBezTo>
                  <a:cubicBezTo>
                    <a:pt x="165" y="97"/>
                    <a:pt x="178" y="133"/>
                    <a:pt x="161" y="158"/>
                  </a:cubicBezTo>
                  <a:cubicBezTo>
                    <a:pt x="160" y="159"/>
                    <a:pt x="159" y="160"/>
                    <a:pt x="158" y="160"/>
                  </a:cubicBezTo>
                  <a:cubicBezTo>
                    <a:pt x="163" y="145"/>
                    <a:pt x="169" y="117"/>
                    <a:pt x="160" y="100"/>
                  </a:cubicBezTo>
                  <a:cubicBezTo>
                    <a:pt x="158" y="96"/>
                    <a:pt x="165" y="85"/>
                    <a:pt x="168" y="78"/>
                  </a:cubicBezTo>
                  <a:cubicBezTo>
                    <a:pt x="170" y="71"/>
                    <a:pt x="176" y="56"/>
                    <a:pt x="174" y="51"/>
                  </a:cubicBezTo>
                  <a:cubicBezTo>
                    <a:pt x="172" y="48"/>
                    <a:pt x="167" y="48"/>
                    <a:pt x="164" y="49"/>
                  </a:cubicBezTo>
                  <a:cubicBezTo>
                    <a:pt x="160" y="49"/>
                    <a:pt x="155" y="51"/>
                    <a:pt x="151" y="53"/>
                  </a:cubicBezTo>
                  <a:cubicBezTo>
                    <a:pt x="147" y="56"/>
                    <a:pt x="144" y="61"/>
                    <a:pt x="142" y="6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8" name="Freeform 2175"/>
            <p:cNvSpPr/>
            <p:nvPr/>
          </p:nvSpPr>
          <p:spPr bwMode="auto">
            <a:xfrm>
              <a:off x="5276851" y="2717801"/>
              <a:ext cx="141288" cy="123825"/>
            </a:xfrm>
            <a:custGeom>
              <a:avLst/>
              <a:gdLst>
                <a:gd name="T0" fmla="*/ 252 w 266"/>
                <a:gd name="T1" fmla="*/ 233 h 233"/>
                <a:gd name="T2" fmla="*/ 0 w 266"/>
                <a:gd name="T3" fmla="*/ 58 h 233"/>
                <a:gd name="T4" fmla="*/ 69 w 266"/>
                <a:gd name="T5" fmla="*/ 0 h 233"/>
                <a:gd name="T6" fmla="*/ 266 w 266"/>
                <a:gd name="T7" fmla="*/ 144 h 233"/>
                <a:gd name="T8" fmla="*/ 252 w 266"/>
                <a:gd name="T9" fmla="*/ 233 h 233"/>
              </a:gdLst>
              <a:ahLst/>
              <a:cxnLst>
                <a:cxn ang="0">
                  <a:pos x="T0" y="T1"/>
                </a:cxn>
                <a:cxn ang="0">
                  <a:pos x="T2" y="T3"/>
                </a:cxn>
                <a:cxn ang="0">
                  <a:pos x="T4" y="T5"/>
                </a:cxn>
                <a:cxn ang="0">
                  <a:pos x="T6" y="T7"/>
                </a:cxn>
                <a:cxn ang="0">
                  <a:pos x="T8" y="T9"/>
                </a:cxn>
              </a:cxnLst>
              <a:rect l="0" t="0" r="r" b="b"/>
              <a:pathLst>
                <a:path w="266" h="233">
                  <a:moveTo>
                    <a:pt x="252" y="233"/>
                  </a:moveTo>
                  <a:cubicBezTo>
                    <a:pt x="252" y="233"/>
                    <a:pt x="68" y="188"/>
                    <a:pt x="0" y="58"/>
                  </a:cubicBezTo>
                  <a:cubicBezTo>
                    <a:pt x="41" y="28"/>
                    <a:pt x="69" y="0"/>
                    <a:pt x="69" y="0"/>
                  </a:cubicBezTo>
                  <a:cubicBezTo>
                    <a:pt x="69" y="0"/>
                    <a:pt x="188" y="125"/>
                    <a:pt x="266" y="144"/>
                  </a:cubicBezTo>
                  <a:cubicBezTo>
                    <a:pt x="262" y="191"/>
                    <a:pt x="252" y="233"/>
                    <a:pt x="252" y="233"/>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9" name="Freeform 2176"/>
            <p:cNvSpPr/>
            <p:nvPr/>
          </p:nvSpPr>
          <p:spPr bwMode="auto">
            <a:xfrm>
              <a:off x="5287963" y="2728913"/>
              <a:ext cx="120650" cy="98425"/>
            </a:xfrm>
            <a:custGeom>
              <a:avLst/>
              <a:gdLst>
                <a:gd name="T0" fmla="*/ 61 w 227"/>
                <a:gd name="T1" fmla="*/ 8 h 184"/>
                <a:gd name="T2" fmla="*/ 30 w 227"/>
                <a:gd name="T3" fmla="*/ 25 h 184"/>
                <a:gd name="T4" fmla="*/ 25 w 227"/>
                <a:gd name="T5" fmla="*/ 85 h 184"/>
                <a:gd name="T6" fmla="*/ 154 w 227"/>
                <a:gd name="T7" fmla="*/ 174 h 184"/>
                <a:gd name="T8" fmla="*/ 224 w 227"/>
                <a:gd name="T9" fmla="*/ 131 h 184"/>
                <a:gd name="T10" fmla="*/ 186 w 227"/>
                <a:gd name="T11" fmla="*/ 117 h 184"/>
                <a:gd name="T12" fmla="*/ 138 w 227"/>
                <a:gd name="T13" fmla="*/ 89 h 184"/>
                <a:gd name="T14" fmla="*/ 61 w 227"/>
                <a:gd name="T15" fmla="*/ 8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184">
                  <a:moveTo>
                    <a:pt x="61" y="8"/>
                  </a:moveTo>
                  <a:cubicBezTo>
                    <a:pt x="51" y="0"/>
                    <a:pt x="43" y="15"/>
                    <a:pt x="30" y="25"/>
                  </a:cubicBezTo>
                  <a:cubicBezTo>
                    <a:pt x="0" y="46"/>
                    <a:pt x="9" y="64"/>
                    <a:pt x="25" y="85"/>
                  </a:cubicBezTo>
                  <a:cubicBezTo>
                    <a:pt x="57" y="129"/>
                    <a:pt x="133" y="169"/>
                    <a:pt x="154" y="174"/>
                  </a:cubicBezTo>
                  <a:cubicBezTo>
                    <a:pt x="190" y="184"/>
                    <a:pt x="227" y="149"/>
                    <a:pt x="224" y="131"/>
                  </a:cubicBezTo>
                  <a:cubicBezTo>
                    <a:pt x="223" y="128"/>
                    <a:pt x="190" y="119"/>
                    <a:pt x="186" y="117"/>
                  </a:cubicBezTo>
                  <a:cubicBezTo>
                    <a:pt x="172" y="112"/>
                    <a:pt x="151" y="97"/>
                    <a:pt x="138" y="89"/>
                  </a:cubicBezTo>
                  <a:cubicBezTo>
                    <a:pt x="110" y="71"/>
                    <a:pt x="88" y="27"/>
                    <a:pt x="61" y="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0" name="Freeform 2177"/>
            <p:cNvSpPr/>
            <p:nvPr/>
          </p:nvSpPr>
          <p:spPr bwMode="auto">
            <a:xfrm>
              <a:off x="5268913" y="2711451"/>
              <a:ext cx="46038" cy="42863"/>
            </a:xfrm>
            <a:custGeom>
              <a:avLst/>
              <a:gdLst>
                <a:gd name="T0" fmla="*/ 74 w 88"/>
                <a:gd name="T1" fmla="*/ 0 h 80"/>
                <a:gd name="T2" fmla="*/ 1 w 88"/>
                <a:gd name="T3" fmla="*/ 64 h 80"/>
                <a:gd name="T4" fmla="*/ 11 w 88"/>
                <a:gd name="T5" fmla="*/ 80 h 80"/>
                <a:gd name="T6" fmla="*/ 88 w 88"/>
                <a:gd name="T7" fmla="*/ 17 h 80"/>
                <a:gd name="T8" fmla="*/ 74 w 88"/>
                <a:gd name="T9" fmla="*/ 0 h 80"/>
              </a:gdLst>
              <a:ahLst/>
              <a:cxnLst>
                <a:cxn ang="0">
                  <a:pos x="T0" y="T1"/>
                </a:cxn>
                <a:cxn ang="0">
                  <a:pos x="T2" y="T3"/>
                </a:cxn>
                <a:cxn ang="0">
                  <a:pos x="T4" y="T5"/>
                </a:cxn>
                <a:cxn ang="0">
                  <a:pos x="T6" y="T7"/>
                </a:cxn>
                <a:cxn ang="0">
                  <a:pos x="T8" y="T9"/>
                </a:cxn>
              </a:cxnLst>
              <a:rect l="0" t="0" r="r" b="b"/>
              <a:pathLst>
                <a:path w="88" h="80">
                  <a:moveTo>
                    <a:pt x="74" y="0"/>
                  </a:moveTo>
                  <a:cubicBezTo>
                    <a:pt x="74" y="0"/>
                    <a:pt x="61" y="29"/>
                    <a:pt x="1" y="64"/>
                  </a:cubicBezTo>
                  <a:cubicBezTo>
                    <a:pt x="0" y="77"/>
                    <a:pt x="11" y="80"/>
                    <a:pt x="11" y="80"/>
                  </a:cubicBezTo>
                  <a:cubicBezTo>
                    <a:pt x="11" y="80"/>
                    <a:pt x="61" y="79"/>
                    <a:pt x="88" y="17"/>
                  </a:cubicBezTo>
                  <a:cubicBezTo>
                    <a:pt x="88" y="1"/>
                    <a:pt x="74" y="0"/>
                    <a:pt x="74"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1" name="Freeform 2178"/>
            <p:cNvSpPr/>
            <p:nvPr/>
          </p:nvSpPr>
          <p:spPr bwMode="auto">
            <a:xfrm>
              <a:off x="5378451" y="2913063"/>
              <a:ext cx="120650" cy="190500"/>
            </a:xfrm>
            <a:custGeom>
              <a:avLst/>
              <a:gdLst>
                <a:gd name="T0" fmla="*/ 23 w 225"/>
                <a:gd name="T1" fmla="*/ 0 h 355"/>
                <a:gd name="T2" fmla="*/ 211 w 225"/>
                <a:gd name="T3" fmla="*/ 0 h 355"/>
                <a:gd name="T4" fmla="*/ 211 w 225"/>
                <a:gd name="T5" fmla="*/ 289 h 355"/>
                <a:gd name="T6" fmla="*/ 225 w 225"/>
                <a:gd name="T7" fmla="*/ 313 h 355"/>
                <a:gd name="T8" fmla="*/ 188 w 225"/>
                <a:gd name="T9" fmla="*/ 313 h 355"/>
                <a:gd name="T10" fmla="*/ 146 w 225"/>
                <a:gd name="T11" fmla="*/ 332 h 355"/>
                <a:gd name="T12" fmla="*/ 119 w 225"/>
                <a:gd name="T13" fmla="*/ 324 h 355"/>
                <a:gd name="T14" fmla="*/ 89 w 225"/>
                <a:gd name="T15" fmla="*/ 332 h 355"/>
                <a:gd name="T16" fmla="*/ 25 w 225"/>
                <a:gd name="T17" fmla="*/ 322 h 355"/>
                <a:gd name="T18" fmla="*/ 3 w 225"/>
                <a:gd name="T19" fmla="*/ 321 h 355"/>
                <a:gd name="T20" fmla="*/ 22 w 225"/>
                <a:gd name="T21" fmla="*/ 291 h 355"/>
                <a:gd name="T22" fmla="*/ 23 w 225"/>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55">
                  <a:moveTo>
                    <a:pt x="23" y="0"/>
                  </a:moveTo>
                  <a:cubicBezTo>
                    <a:pt x="211" y="0"/>
                    <a:pt x="211" y="0"/>
                    <a:pt x="211" y="0"/>
                  </a:cubicBezTo>
                  <a:cubicBezTo>
                    <a:pt x="211" y="289"/>
                    <a:pt x="211" y="289"/>
                    <a:pt x="211" y="289"/>
                  </a:cubicBezTo>
                  <a:cubicBezTo>
                    <a:pt x="211" y="289"/>
                    <a:pt x="225" y="298"/>
                    <a:pt x="225" y="313"/>
                  </a:cubicBezTo>
                  <a:cubicBezTo>
                    <a:pt x="225" y="328"/>
                    <a:pt x="215" y="320"/>
                    <a:pt x="188" y="313"/>
                  </a:cubicBezTo>
                  <a:cubicBezTo>
                    <a:pt x="160" y="306"/>
                    <a:pt x="146" y="322"/>
                    <a:pt x="146" y="332"/>
                  </a:cubicBezTo>
                  <a:cubicBezTo>
                    <a:pt x="146" y="341"/>
                    <a:pt x="124" y="355"/>
                    <a:pt x="119" y="324"/>
                  </a:cubicBezTo>
                  <a:cubicBezTo>
                    <a:pt x="114" y="342"/>
                    <a:pt x="100" y="351"/>
                    <a:pt x="89" y="332"/>
                  </a:cubicBezTo>
                  <a:cubicBezTo>
                    <a:pt x="77" y="314"/>
                    <a:pt x="50"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2" name="Freeform 2179"/>
            <p:cNvSpPr/>
            <p:nvPr/>
          </p:nvSpPr>
          <p:spPr bwMode="auto">
            <a:xfrm>
              <a:off x="5383213" y="2916238"/>
              <a:ext cx="114300" cy="174625"/>
            </a:xfrm>
            <a:custGeom>
              <a:avLst/>
              <a:gdLst>
                <a:gd name="T0" fmla="*/ 102 w 213"/>
                <a:gd name="T1" fmla="*/ 315 h 327"/>
                <a:gd name="T2" fmla="*/ 115 w 213"/>
                <a:gd name="T3" fmla="*/ 318 h 327"/>
                <a:gd name="T4" fmla="*/ 128 w 213"/>
                <a:gd name="T5" fmla="*/ 310 h 327"/>
                <a:gd name="T6" fmla="*/ 159 w 213"/>
                <a:gd name="T7" fmla="*/ 292 h 327"/>
                <a:gd name="T8" fmla="*/ 203 w 213"/>
                <a:gd name="T9" fmla="*/ 298 h 327"/>
                <a:gd name="T10" fmla="*/ 211 w 213"/>
                <a:gd name="T11" fmla="*/ 301 h 327"/>
                <a:gd name="T12" fmla="*/ 202 w 213"/>
                <a:gd name="T13" fmla="*/ 288 h 327"/>
                <a:gd name="T14" fmla="*/ 195 w 213"/>
                <a:gd name="T15" fmla="*/ 277 h 327"/>
                <a:gd name="T16" fmla="*/ 194 w 213"/>
                <a:gd name="T17" fmla="*/ 102 h 327"/>
                <a:gd name="T18" fmla="*/ 91 w 213"/>
                <a:gd name="T19" fmla="*/ 14 h 327"/>
                <a:gd name="T20" fmla="*/ 22 w 213"/>
                <a:gd name="T21" fmla="*/ 46 h 327"/>
                <a:gd name="T22" fmla="*/ 17 w 213"/>
                <a:gd name="T23" fmla="*/ 258 h 327"/>
                <a:gd name="T24" fmla="*/ 23 w 213"/>
                <a:gd name="T25" fmla="*/ 283 h 327"/>
                <a:gd name="T26" fmla="*/ 25 w 213"/>
                <a:gd name="T27" fmla="*/ 288 h 327"/>
                <a:gd name="T28" fmla="*/ 1 w 213"/>
                <a:gd name="T29" fmla="*/ 310 h 327"/>
                <a:gd name="T30" fmla="*/ 49 w 213"/>
                <a:gd name="T31" fmla="*/ 295 h 327"/>
                <a:gd name="T32" fmla="*/ 98 w 213"/>
                <a:gd name="T33" fmla="*/ 320 h 327"/>
                <a:gd name="T34" fmla="*/ 102 w 213"/>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3" h="327">
                  <a:moveTo>
                    <a:pt x="102" y="315"/>
                  </a:moveTo>
                  <a:cubicBezTo>
                    <a:pt x="106" y="306"/>
                    <a:pt x="111" y="309"/>
                    <a:pt x="115" y="318"/>
                  </a:cubicBezTo>
                  <a:cubicBezTo>
                    <a:pt x="119" y="327"/>
                    <a:pt x="121" y="320"/>
                    <a:pt x="128" y="310"/>
                  </a:cubicBezTo>
                  <a:cubicBezTo>
                    <a:pt x="136" y="297"/>
                    <a:pt x="145" y="295"/>
                    <a:pt x="159" y="292"/>
                  </a:cubicBezTo>
                  <a:cubicBezTo>
                    <a:pt x="171" y="289"/>
                    <a:pt x="196" y="293"/>
                    <a:pt x="203" y="298"/>
                  </a:cubicBezTo>
                  <a:cubicBezTo>
                    <a:pt x="210" y="303"/>
                    <a:pt x="211" y="302"/>
                    <a:pt x="211" y="301"/>
                  </a:cubicBezTo>
                  <a:cubicBezTo>
                    <a:pt x="213" y="300"/>
                    <a:pt x="211" y="293"/>
                    <a:pt x="202" y="288"/>
                  </a:cubicBezTo>
                  <a:cubicBezTo>
                    <a:pt x="192" y="283"/>
                    <a:pt x="188" y="283"/>
                    <a:pt x="195" y="277"/>
                  </a:cubicBezTo>
                  <a:cubicBezTo>
                    <a:pt x="201" y="271"/>
                    <a:pt x="194" y="203"/>
                    <a:pt x="194" y="102"/>
                  </a:cubicBezTo>
                  <a:cubicBezTo>
                    <a:pt x="194" y="0"/>
                    <a:pt x="150" y="14"/>
                    <a:pt x="91" y="14"/>
                  </a:cubicBezTo>
                  <a:cubicBezTo>
                    <a:pt x="33" y="14"/>
                    <a:pt x="22" y="27"/>
                    <a:pt x="22" y="46"/>
                  </a:cubicBezTo>
                  <a:cubicBezTo>
                    <a:pt x="22" y="65"/>
                    <a:pt x="17" y="246"/>
                    <a:pt x="17" y="258"/>
                  </a:cubicBezTo>
                  <a:cubicBezTo>
                    <a:pt x="17" y="270"/>
                    <a:pt x="17" y="280"/>
                    <a:pt x="23" y="283"/>
                  </a:cubicBezTo>
                  <a:cubicBezTo>
                    <a:pt x="31" y="286"/>
                    <a:pt x="40" y="288"/>
                    <a:pt x="25" y="288"/>
                  </a:cubicBezTo>
                  <a:cubicBezTo>
                    <a:pt x="11" y="288"/>
                    <a:pt x="0" y="299"/>
                    <a:pt x="1" y="310"/>
                  </a:cubicBezTo>
                  <a:cubicBezTo>
                    <a:pt x="1" y="310"/>
                    <a:pt x="13" y="295"/>
                    <a:pt x="49" y="295"/>
                  </a:cubicBezTo>
                  <a:cubicBezTo>
                    <a:pt x="85" y="295"/>
                    <a:pt x="94" y="313"/>
                    <a:pt x="98" y="320"/>
                  </a:cubicBezTo>
                  <a:cubicBezTo>
                    <a:pt x="98"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3" name="Freeform 2180"/>
            <p:cNvSpPr/>
            <p:nvPr/>
          </p:nvSpPr>
          <p:spPr bwMode="auto">
            <a:xfrm>
              <a:off x="5437188" y="2951163"/>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4" name="Freeform 2181"/>
            <p:cNvSpPr/>
            <p:nvPr/>
          </p:nvSpPr>
          <p:spPr bwMode="auto">
            <a:xfrm>
              <a:off x="5419726" y="2938463"/>
              <a:ext cx="42863" cy="22225"/>
            </a:xfrm>
            <a:custGeom>
              <a:avLst/>
              <a:gdLst>
                <a:gd name="T0" fmla="*/ 5 w 81"/>
                <a:gd name="T1" fmla="*/ 17 h 42"/>
                <a:gd name="T2" fmla="*/ 68 w 81"/>
                <a:gd name="T3" fmla="*/ 13 h 42"/>
                <a:gd name="T4" fmla="*/ 54 w 81"/>
                <a:gd name="T5" fmla="*/ 13 h 42"/>
                <a:gd name="T6" fmla="*/ 19 w 81"/>
                <a:gd name="T7" fmla="*/ 16 h 42"/>
                <a:gd name="T8" fmla="*/ 5 w 81"/>
                <a:gd name="T9" fmla="*/ 17 h 42"/>
              </a:gdLst>
              <a:ahLst/>
              <a:cxnLst>
                <a:cxn ang="0">
                  <a:pos x="T0" y="T1"/>
                </a:cxn>
                <a:cxn ang="0">
                  <a:pos x="T2" y="T3"/>
                </a:cxn>
                <a:cxn ang="0">
                  <a:pos x="T4" y="T5"/>
                </a:cxn>
                <a:cxn ang="0">
                  <a:pos x="T6" y="T7"/>
                </a:cxn>
                <a:cxn ang="0">
                  <a:pos x="T8" y="T9"/>
                </a:cxn>
              </a:cxnLst>
              <a:rect l="0" t="0" r="r" b="b"/>
              <a:pathLst>
                <a:path w="81" h="42">
                  <a:moveTo>
                    <a:pt x="5" y="17"/>
                  </a:moveTo>
                  <a:cubicBezTo>
                    <a:pt x="5" y="17"/>
                    <a:pt x="40" y="42"/>
                    <a:pt x="68" y="13"/>
                  </a:cubicBezTo>
                  <a:cubicBezTo>
                    <a:pt x="81" y="0"/>
                    <a:pt x="65" y="1"/>
                    <a:pt x="54" y="13"/>
                  </a:cubicBezTo>
                  <a:cubicBezTo>
                    <a:pt x="42" y="25"/>
                    <a:pt x="29" y="20"/>
                    <a:pt x="19" y="16"/>
                  </a:cubicBezTo>
                  <a:cubicBezTo>
                    <a:pt x="8" y="11"/>
                    <a:pt x="0" y="13"/>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5" name="Freeform 2182"/>
            <p:cNvSpPr/>
            <p:nvPr/>
          </p:nvSpPr>
          <p:spPr bwMode="auto">
            <a:xfrm>
              <a:off x="5376863" y="3071813"/>
              <a:ext cx="60325" cy="30163"/>
            </a:xfrm>
            <a:custGeom>
              <a:avLst/>
              <a:gdLst>
                <a:gd name="T0" fmla="*/ 0 w 113"/>
                <a:gd name="T1" fmla="*/ 48 h 57"/>
                <a:gd name="T2" fmla="*/ 83 w 113"/>
                <a:gd name="T3" fmla="*/ 12 h 57"/>
                <a:gd name="T4" fmla="*/ 113 w 113"/>
                <a:gd name="T5" fmla="*/ 47 h 57"/>
                <a:gd name="T6" fmla="*/ 0 w 113"/>
                <a:gd name="T7" fmla="*/ 48 h 57"/>
              </a:gdLst>
              <a:ahLst/>
              <a:cxnLst>
                <a:cxn ang="0">
                  <a:pos x="T0" y="T1"/>
                </a:cxn>
                <a:cxn ang="0">
                  <a:pos x="T2" y="T3"/>
                </a:cxn>
                <a:cxn ang="0">
                  <a:pos x="T4" y="T5"/>
                </a:cxn>
                <a:cxn ang="0">
                  <a:pos x="T6" y="T7"/>
                </a:cxn>
              </a:cxnLst>
              <a:rect l="0" t="0" r="r" b="b"/>
              <a:pathLst>
                <a:path w="113" h="57">
                  <a:moveTo>
                    <a:pt x="0" y="48"/>
                  </a:moveTo>
                  <a:cubicBezTo>
                    <a:pt x="10" y="7"/>
                    <a:pt x="56" y="0"/>
                    <a:pt x="83" y="12"/>
                  </a:cubicBezTo>
                  <a:cubicBezTo>
                    <a:pt x="103" y="21"/>
                    <a:pt x="110" y="37"/>
                    <a:pt x="113" y="47"/>
                  </a:cubicBezTo>
                  <a:cubicBezTo>
                    <a:pt x="85"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6" name="Freeform 2183"/>
            <p:cNvSpPr/>
            <p:nvPr/>
          </p:nvSpPr>
          <p:spPr bwMode="auto">
            <a:xfrm>
              <a:off x="5375276" y="3097213"/>
              <a:ext cx="63500" cy="15875"/>
            </a:xfrm>
            <a:custGeom>
              <a:avLst/>
              <a:gdLst>
                <a:gd name="T0" fmla="*/ 4 w 120"/>
                <a:gd name="T1" fmla="*/ 1 h 30"/>
                <a:gd name="T2" fmla="*/ 4 w 120"/>
                <a:gd name="T3" fmla="*/ 1 h 30"/>
                <a:gd name="T4" fmla="*/ 117 w 120"/>
                <a:gd name="T5" fmla="*/ 0 h 30"/>
                <a:gd name="T6" fmla="*/ 117 w 120"/>
                <a:gd name="T7" fmla="*/ 15 h 30"/>
                <a:gd name="T8" fmla="*/ 8 w 120"/>
                <a:gd name="T9" fmla="*/ 16 h 30"/>
                <a:gd name="T10" fmla="*/ 4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4" y="1"/>
                  </a:moveTo>
                  <a:cubicBezTo>
                    <a:pt x="4" y="1"/>
                    <a:pt x="4" y="1"/>
                    <a:pt x="4" y="1"/>
                  </a:cubicBezTo>
                  <a:cubicBezTo>
                    <a:pt x="31" y="5"/>
                    <a:pt x="89" y="10"/>
                    <a:pt x="117" y="0"/>
                  </a:cubicBezTo>
                  <a:cubicBezTo>
                    <a:pt x="120" y="6"/>
                    <a:pt x="119" y="11"/>
                    <a:pt x="117" y="15"/>
                  </a:cubicBezTo>
                  <a:cubicBezTo>
                    <a:pt x="117" y="15"/>
                    <a:pt x="59" y="30"/>
                    <a:pt x="8" y="16"/>
                  </a:cubicBezTo>
                  <a:cubicBezTo>
                    <a:pt x="8"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7" name="Oval 2184"/>
            <p:cNvSpPr>
              <a:spLocks noChangeArrowheads="1"/>
            </p:cNvSpPr>
            <p:nvPr/>
          </p:nvSpPr>
          <p:spPr bwMode="auto">
            <a:xfrm>
              <a:off x="5397501" y="308292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8" name="Freeform 2185"/>
            <p:cNvSpPr/>
            <p:nvPr/>
          </p:nvSpPr>
          <p:spPr bwMode="auto">
            <a:xfrm>
              <a:off x="5446713" y="3071813"/>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3" y="12"/>
                  </a:cubicBezTo>
                  <a:cubicBezTo>
                    <a:pt x="102" y="21"/>
                    <a:pt x="110"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9" name="Freeform 2186"/>
            <p:cNvSpPr/>
            <p:nvPr/>
          </p:nvSpPr>
          <p:spPr bwMode="auto">
            <a:xfrm>
              <a:off x="5443538" y="3097213"/>
              <a:ext cx="65088" cy="15875"/>
            </a:xfrm>
            <a:custGeom>
              <a:avLst/>
              <a:gdLst>
                <a:gd name="T0" fmla="*/ 5 w 121"/>
                <a:gd name="T1" fmla="*/ 1 h 30"/>
                <a:gd name="T2" fmla="*/ 5 w 121"/>
                <a:gd name="T3" fmla="*/ 1 h 30"/>
                <a:gd name="T4" fmla="*/ 117 w 121"/>
                <a:gd name="T5" fmla="*/ 0 h 30"/>
                <a:gd name="T6" fmla="*/ 118 w 121"/>
                <a:gd name="T7" fmla="*/ 15 h 30"/>
                <a:gd name="T8" fmla="*/ 8 w 121"/>
                <a:gd name="T9" fmla="*/ 16 h 30"/>
                <a:gd name="T10" fmla="*/ 5 w 121"/>
                <a:gd name="T11" fmla="*/ 1 h 30"/>
              </a:gdLst>
              <a:ahLst/>
              <a:cxnLst>
                <a:cxn ang="0">
                  <a:pos x="T0" y="T1"/>
                </a:cxn>
                <a:cxn ang="0">
                  <a:pos x="T2" y="T3"/>
                </a:cxn>
                <a:cxn ang="0">
                  <a:pos x="T4" y="T5"/>
                </a:cxn>
                <a:cxn ang="0">
                  <a:pos x="T6" y="T7"/>
                </a:cxn>
                <a:cxn ang="0">
                  <a:pos x="T8" y="T9"/>
                </a:cxn>
                <a:cxn ang="0">
                  <a:pos x="T10" y="T11"/>
                </a:cxn>
              </a:cxnLst>
              <a:rect l="0" t="0" r="r" b="b"/>
              <a:pathLst>
                <a:path w="121" h="30">
                  <a:moveTo>
                    <a:pt x="5" y="1"/>
                  </a:moveTo>
                  <a:cubicBezTo>
                    <a:pt x="5" y="1"/>
                    <a:pt x="5" y="1"/>
                    <a:pt x="5" y="1"/>
                  </a:cubicBezTo>
                  <a:cubicBezTo>
                    <a:pt x="32" y="5"/>
                    <a:pt x="89" y="10"/>
                    <a:pt x="117" y="0"/>
                  </a:cubicBezTo>
                  <a:cubicBezTo>
                    <a:pt x="121" y="6"/>
                    <a:pt x="120" y="11"/>
                    <a:pt x="118" y="15"/>
                  </a:cubicBezTo>
                  <a:cubicBezTo>
                    <a:pt x="118"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0" name="Oval 2187"/>
            <p:cNvSpPr>
              <a:spLocks noChangeArrowheads="1"/>
            </p:cNvSpPr>
            <p:nvPr/>
          </p:nvSpPr>
          <p:spPr bwMode="auto">
            <a:xfrm>
              <a:off x="5465763" y="308292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1" name="Freeform 2188"/>
            <p:cNvSpPr/>
            <p:nvPr/>
          </p:nvSpPr>
          <p:spPr bwMode="auto">
            <a:xfrm>
              <a:off x="5495926" y="2947988"/>
              <a:ext cx="26988" cy="26988"/>
            </a:xfrm>
            <a:custGeom>
              <a:avLst/>
              <a:gdLst>
                <a:gd name="T0" fmla="*/ 36 w 50"/>
                <a:gd name="T1" fmla="*/ 0 h 53"/>
                <a:gd name="T2" fmla="*/ 22 w 50"/>
                <a:gd name="T3" fmla="*/ 17 h 53"/>
                <a:gd name="T4" fmla="*/ 7 w 50"/>
                <a:gd name="T5" fmla="*/ 40 h 53"/>
                <a:gd name="T6" fmla="*/ 50 w 50"/>
                <a:gd name="T7" fmla="*/ 23 h 53"/>
                <a:gd name="T8" fmla="*/ 36 w 50"/>
                <a:gd name="T9" fmla="*/ 0 h 53"/>
              </a:gdLst>
              <a:ahLst/>
              <a:cxnLst>
                <a:cxn ang="0">
                  <a:pos x="T0" y="T1"/>
                </a:cxn>
                <a:cxn ang="0">
                  <a:pos x="T2" y="T3"/>
                </a:cxn>
                <a:cxn ang="0">
                  <a:pos x="T4" y="T5"/>
                </a:cxn>
                <a:cxn ang="0">
                  <a:pos x="T6" y="T7"/>
                </a:cxn>
                <a:cxn ang="0">
                  <a:pos x="T8" y="T9"/>
                </a:cxn>
              </a:cxnLst>
              <a:rect l="0" t="0" r="r" b="b"/>
              <a:pathLst>
                <a:path w="50" h="53">
                  <a:moveTo>
                    <a:pt x="36" y="0"/>
                  </a:moveTo>
                  <a:cubicBezTo>
                    <a:pt x="36" y="0"/>
                    <a:pt x="30" y="10"/>
                    <a:pt x="22" y="17"/>
                  </a:cubicBezTo>
                  <a:cubicBezTo>
                    <a:pt x="12" y="26"/>
                    <a:pt x="0" y="33"/>
                    <a:pt x="7" y="40"/>
                  </a:cubicBezTo>
                  <a:cubicBezTo>
                    <a:pt x="19" y="53"/>
                    <a:pt x="48" y="27"/>
                    <a:pt x="50"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2" name="Freeform 2189"/>
            <p:cNvSpPr/>
            <p:nvPr/>
          </p:nvSpPr>
          <p:spPr bwMode="auto">
            <a:xfrm>
              <a:off x="5489576" y="2897188"/>
              <a:ext cx="50800" cy="82550"/>
            </a:xfrm>
            <a:custGeom>
              <a:avLst/>
              <a:gdLst>
                <a:gd name="T0" fmla="*/ 76 w 95"/>
                <a:gd name="T1" fmla="*/ 28 h 156"/>
                <a:gd name="T2" fmla="*/ 85 w 95"/>
                <a:gd name="T3" fmla="*/ 89 h 156"/>
                <a:gd name="T4" fmla="*/ 50 w 95"/>
                <a:gd name="T5" fmla="*/ 154 h 156"/>
                <a:gd name="T6" fmla="*/ 43 w 95"/>
                <a:gd name="T7" fmla="*/ 132 h 156"/>
                <a:gd name="T8" fmla="*/ 37 w 95"/>
                <a:gd name="T9" fmla="*/ 84 h 156"/>
                <a:gd name="T10" fmla="*/ 11 w 95"/>
                <a:gd name="T11" fmla="*/ 107 h 156"/>
                <a:gd name="T12" fmla="*/ 13 w 95"/>
                <a:gd name="T13" fmla="*/ 60 h 156"/>
                <a:gd name="T14" fmla="*/ 14 w 95"/>
                <a:gd name="T15" fmla="*/ 36 h 156"/>
                <a:gd name="T16" fmla="*/ 11 w 95"/>
                <a:gd name="T17" fmla="*/ 0 h 156"/>
                <a:gd name="T18" fmla="*/ 75 w 95"/>
                <a:gd name="T19" fmla="*/ 1 h 156"/>
                <a:gd name="T20" fmla="*/ 76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76" y="28"/>
                  </a:moveTo>
                  <a:cubicBezTo>
                    <a:pt x="76" y="28"/>
                    <a:pt x="95" y="52"/>
                    <a:pt x="85" y="89"/>
                  </a:cubicBezTo>
                  <a:cubicBezTo>
                    <a:pt x="74" y="125"/>
                    <a:pt x="64" y="156"/>
                    <a:pt x="50" y="154"/>
                  </a:cubicBezTo>
                  <a:cubicBezTo>
                    <a:pt x="36" y="152"/>
                    <a:pt x="43" y="132"/>
                    <a:pt x="43" y="132"/>
                  </a:cubicBezTo>
                  <a:cubicBezTo>
                    <a:pt x="43" y="132"/>
                    <a:pt x="51" y="99"/>
                    <a:pt x="37" y="84"/>
                  </a:cubicBezTo>
                  <a:cubicBezTo>
                    <a:pt x="37" y="84"/>
                    <a:pt x="28" y="114"/>
                    <a:pt x="11" y="107"/>
                  </a:cubicBezTo>
                  <a:cubicBezTo>
                    <a:pt x="0" y="103"/>
                    <a:pt x="2" y="92"/>
                    <a:pt x="13" y="60"/>
                  </a:cubicBezTo>
                  <a:cubicBezTo>
                    <a:pt x="17" y="49"/>
                    <a:pt x="14" y="36"/>
                    <a:pt x="14" y="36"/>
                  </a:cubicBezTo>
                  <a:cubicBezTo>
                    <a:pt x="11" y="0"/>
                    <a:pt x="11" y="0"/>
                    <a:pt x="11" y="0"/>
                  </a:cubicBezTo>
                  <a:cubicBezTo>
                    <a:pt x="75" y="1"/>
                    <a:pt x="75" y="1"/>
                    <a:pt x="75" y="1"/>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3" name="Freeform 2190"/>
            <p:cNvSpPr/>
            <p:nvPr/>
          </p:nvSpPr>
          <p:spPr bwMode="auto">
            <a:xfrm>
              <a:off x="5510213" y="2949576"/>
              <a:ext cx="7938" cy="17463"/>
            </a:xfrm>
            <a:custGeom>
              <a:avLst/>
              <a:gdLst>
                <a:gd name="T0" fmla="*/ 6 w 15"/>
                <a:gd name="T1" fmla="*/ 34 h 34"/>
                <a:gd name="T2" fmla="*/ 7 w 15"/>
                <a:gd name="T3" fmla="*/ 0 h 34"/>
                <a:gd name="T4" fmla="*/ 7 w 15"/>
                <a:gd name="T5" fmla="*/ 0 h 34"/>
                <a:gd name="T6" fmla="*/ 0 w 15"/>
                <a:gd name="T7" fmla="*/ 9 h 34"/>
                <a:gd name="T8" fmla="*/ 6 w 15"/>
                <a:gd name="T9" fmla="*/ 34 h 34"/>
              </a:gdLst>
              <a:ahLst/>
              <a:cxnLst>
                <a:cxn ang="0">
                  <a:pos x="T0" y="T1"/>
                </a:cxn>
                <a:cxn ang="0">
                  <a:pos x="T2" y="T3"/>
                </a:cxn>
                <a:cxn ang="0">
                  <a:pos x="T4" y="T5"/>
                </a:cxn>
                <a:cxn ang="0">
                  <a:pos x="T6" y="T7"/>
                </a:cxn>
                <a:cxn ang="0">
                  <a:pos x="T8" y="T9"/>
                </a:cxn>
              </a:cxnLst>
              <a:rect l="0" t="0" r="r" b="b"/>
              <a:pathLst>
                <a:path w="15" h="34">
                  <a:moveTo>
                    <a:pt x="6" y="34"/>
                  </a:moveTo>
                  <a:cubicBezTo>
                    <a:pt x="6" y="34"/>
                    <a:pt x="15" y="19"/>
                    <a:pt x="7" y="0"/>
                  </a:cubicBezTo>
                  <a:cubicBezTo>
                    <a:pt x="7" y="0"/>
                    <a:pt x="7" y="0"/>
                    <a:pt x="7" y="0"/>
                  </a:cubicBezTo>
                  <a:cubicBezTo>
                    <a:pt x="5" y="3"/>
                    <a:pt x="3" y="6"/>
                    <a:pt x="0" y="9"/>
                  </a:cubicBezTo>
                  <a:cubicBezTo>
                    <a:pt x="0" y="9"/>
                    <a:pt x="10" y="23"/>
                    <a:pt x="6"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4" name="Freeform 2191"/>
            <p:cNvSpPr/>
            <p:nvPr/>
          </p:nvSpPr>
          <p:spPr bwMode="auto">
            <a:xfrm>
              <a:off x="5494338" y="2905126"/>
              <a:ext cx="39688" cy="12700"/>
            </a:xfrm>
            <a:custGeom>
              <a:avLst/>
              <a:gdLst>
                <a:gd name="T0" fmla="*/ 72 w 73"/>
                <a:gd name="T1" fmla="*/ 0 h 23"/>
                <a:gd name="T2" fmla="*/ 73 w 73"/>
                <a:gd name="T3" fmla="*/ 17 h 23"/>
                <a:gd name="T4" fmla="*/ 2 w 73"/>
                <a:gd name="T5" fmla="*/ 20 h 23"/>
                <a:gd name="T6" fmla="*/ 0 w 73"/>
                <a:gd name="T7" fmla="*/ 1 h 23"/>
                <a:gd name="T8" fmla="*/ 72 w 73"/>
                <a:gd name="T9" fmla="*/ 0 h 23"/>
              </a:gdLst>
              <a:ahLst/>
              <a:cxnLst>
                <a:cxn ang="0">
                  <a:pos x="T0" y="T1"/>
                </a:cxn>
                <a:cxn ang="0">
                  <a:pos x="T2" y="T3"/>
                </a:cxn>
                <a:cxn ang="0">
                  <a:pos x="T4" y="T5"/>
                </a:cxn>
                <a:cxn ang="0">
                  <a:pos x="T6" y="T7"/>
                </a:cxn>
                <a:cxn ang="0">
                  <a:pos x="T8" y="T9"/>
                </a:cxn>
              </a:cxnLst>
              <a:rect l="0" t="0" r="r" b="b"/>
              <a:pathLst>
                <a:path w="73" h="23">
                  <a:moveTo>
                    <a:pt x="72" y="0"/>
                  </a:moveTo>
                  <a:cubicBezTo>
                    <a:pt x="73" y="17"/>
                    <a:pt x="73" y="17"/>
                    <a:pt x="73" y="17"/>
                  </a:cubicBezTo>
                  <a:cubicBezTo>
                    <a:pt x="73" y="17"/>
                    <a:pt x="40" y="23"/>
                    <a:pt x="2" y="20"/>
                  </a:cubicBezTo>
                  <a:cubicBezTo>
                    <a:pt x="1" y="7"/>
                    <a:pt x="0" y="1"/>
                    <a:pt x="0" y="1"/>
                  </a:cubicBezTo>
                  <a:cubicBezTo>
                    <a:pt x="0" y="1"/>
                    <a:pt x="33" y="3"/>
                    <a:pt x="7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5" name="Freeform 2192"/>
            <p:cNvSpPr/>
            <p:nvPr/>
          </p:nvSpPr>
          <p:spPr bwMode="auto">
            <a:xfrm>
              <a:off x="5476876" y="2774951"/>
              <a:ext cx="57150" cy="133350"/>
            </a:xfrm>
            <a:custGeom>
              <a:avLst/>
              <a:gdLst>
                <a:gd name="T0" fmla="*/ 26 w 109"/>
                <a:gd name="T1" fmla="*/ 15 h 250"/>
                <a:gd name="T2" fmla="*/ 109 w 109"/>
                <a:gd name="T3" fmla="*/ 247 h 250"/>
                <a:gd name="T4" fmla="*/ 26 w 109"/>
                <a:gd name="T5" fmla="*/ 250 h 250"/>
                <a:gd name="T6" fmla="*/ 3 w 109"/>
                <a:gd name="T7" fmla="*/ 21 h 250"/>
                <a:gd name="T8" fmla="*/ 26 w 109"/>
                <a:gd name="T9" fmla="*/ 15 h 250"/>
              </a:gdLst>
              <a:ahLst/>
              <a:cxnLst>
                <a:cxn ang="0">
                  <a:pos x="T0" y="T1"/>
                </a:cxn>
                <a:cxn ang="0">
                  <a:pos x="T2" y="T3"/>
                </a:cxn>
                <a:cxn ang="0">
                  <a:pos x="T4" y="T5"/>
                </a:cxn>
                <a:cxn ang="0">
                  <a:pos x="T6" y="T7"/>
                </a:cxn>
                <a:cxn ang="0">
                  <a:pos x="T8" y="T9"/>
                </a:cxn>
              </a:cxnLst>
              <a:rect l="0" t="0" r="r" b="b"/>
              <a:pathLst>
                <a:path w="109" h="250">
                  <a:moveTo>
                    <a:pt x="26" y="15"/>
                  </a:moveTo>
                  <a:cubicBezTo>
                    <a:pt x="27" y="16"/>
                    <a:pt x="96" y="63"/>
                    <a:pt x="109" y="247"/>
                  </a:cubicBezTo>
                  <a:cubicBezTo>
                    <a:pt x="26" y="250"/>
                    <a:pt x="26" y="250"/>
                    <a:pt x="26" y="250"/>
                  </a:cubicBezTo>
                  <a:cubicBezTo>
                    <a:pt x="26" y="250"/>
                    <a:pt x="0" y="66"/>
                    <a:pt x="3" y="21"/>
                  </a:cubicBezTo>
                  <a:cubicBezTo>
                    <a:pt x="3" y="21"/>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6" name="Freeform 2193"/>
            <p:cNvSpPr/>
            <p:nvPr/>
          </p:nvSpPr>
          <p:spPr bwMode="auto">
            <a:xfrm>
              <a:off x="5486401" y="2792413"/>
              <a:ext cx="50800" cy="115888"/>
            </a:xfrm>
            <a:custGeom>
              <a:avLst/>
              <a:gdLst>
                <a:gd name="T0" fmla="*/ 0 w 96"/>
                <a:gd name="T1" fmla="*/ 10 h 216"/>
                <a:gd name="T2" fmla="*/ 44 w 96"/>
                <a:gd name="T3" fmla="*/ 56 h 216"/>
                <a:gd name="T4" fmla="*/ 59 w 96"/>
                <a:gd name="T5" fmla="*/ 206 h 216"/>
                <a:gd name="T6" fmla="*/ 19 w 96"/>
                <a:gd name="T7" fmla="*/ 162 h 216"/>
                <a:gd name="T8" fmla="*/ 0 w 96"/>
                <a:gd name="T9" fmla="*/ 10 h 216"/>
              </a:gdLst>
              <a:ahLst/>
              <a:cxnLst>
                <a:cxn ang="0">
                  <a:pos x="T0" y="T1"/>
                </a:cxn>
                <a:cxn ang="0">
                  <a:pos x="T2" y="T3"/>
                </a:cxn>
                <a:cxn ang="0">
                  <a:pos x="T4" y="T5"/>
                </a:cxn>
                <a:cxn ang="0">
                  <a:pos x="T6" y="T7"/>
                </a:cxn>
                <a:cxn ang="0">
                  <a:pos x="T8" y="T9"/>
                </a:cxn>
              </a:cxnLst>
              <a:rect l="0" t="0" r="r" b="b"/>
              <a:pathLst>
                <a:path w="96" h="216">
                  <a:moveTo>
                    <a:pt x="0" y="10"/>
                  </a:moveTo>
                  <a:cubicBezTo>
                    <a:pt x="0" y="10"/>
                    <a:pt x="25" y="0"/>
                    <a:pt x="44" y="56"/>
                  </a:cubicBezTo>
                  <a:cubicBezTo>
                    <a:pt x="58" y="95"/>
                    <a:pt x="96" y="195"/>
                    <a:pt x="59" y="206"/>
                  </a:cubicBezTo>
                  <a:cubicBezTo>
                    <a:pt x="22" y="216"/>
                    <a:pt x="21" y="186"/>
                    <a:pt x="19" y="162"/>
                  </a:cubicBezTo>
                  <a:cubicBezTo>
                    <a:pt x="17" y="138"/>
                    <a:pt x="0" y="10"/>
                    <a:pt x="0"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7" name="Freeform 2194"/>
            <p:cNvSpPr/>
            <p:nvPr/>
          </p:nvSpPr>
          <p:spPr bwMode="auto">
            <a:xfrm>
              <a:off x="5405438" y="2754313"/>
              <a:ext cx="74613" cy="122238"/>
            </a:xfrm>
            <a:custGeom>
              <a:avLst/>
              <a:gdLst>
                <a:gd name="T0" fmla="*/ 0 w 139"/>
                <a:gd name="T1" fmla="*/ 60 h 230"/>
                <a:gd name="T2" fmla="*/ 139 w 139"/>
                <a:gd name="T3" fmla="*/ 61 h 230"/>
                <a:gd name="T4" fmla="*/ 139 w 139"/>
                <a:gd name="T5" fmla="*/ 230 h 230"/>
                <a:gd name="T6" fmla="*/ 0 w 139"/>
                <a:gd name="T7" fmla="*/ 229 h 230"/>
                <a:gd name="T8" fmla="*/ 0 w 139"/>
                <a:gd name="T9" fmla="*/ 60 h 230"/>
              </a:gdLst>
              <a:ahLst/>
              <a:cxnLst>
                <a:cxn ang="0">
                  <a:pos x="T0" y="T1"/>
                </a:cxn>
                <a:cxn ang="0">
                  <a:pos x="T2" y="T3"/>
                </a:cxn>
                <a:cxn ang="0">
                  <a:pos x="T4" y="T5"/>
                </a:cxn>
                <a:cxn ang="0">
                  <a:pos x="T6" y="T7"/>
                </a:cxn>
                <a:cxn ang="0">
                  <a:pos x="T8" y="T9"/>
                </a:cxn>
              </a:cxnLst>
              <a:rect l="0" t="0" r="r" b="b"/>
              <a:pathLst>
                <a:path w="139" h="230">
                  <a:moveTo>
                    <a:pt x="0" y="60"/>
                  </a:moveTo>
                  <a:cubicBezTo>
                    <a:pt x="0" y="60"/>
                    <a:pt x="68" y="0"/>
                    <a:pt x="139" y="61"/>
                  </a:cubicBezTo>
                  <a:cubicBezTo>
                    <a:pt x="139" y="153"/>
                    <a:pt x="139" y="230"/>
                    <a:pt x="139" y="230"/>
                  </a:cubicBezTo>
                  <a:cubicBezTo>
                    <a:pt x="0" y="229"/>
                    <a:pt x="0" y="229"/>
                    <a:pt x="0" y="229"/>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8" name="Freeform 2195"/>
            <p:cNvSpPr/>
            <p:nvPr/>
          </p:nvSpPr>
          <p:spPr bwMode="auto">
            <a:xfrm>
              <a:off x="5419726" y="2797176"/>
              <a:ext cx="17463" cy="14288"/>
            </a:xfrm>
            <a:custGeom>
              <a:avLst/>
              <a:gdLst>
                <a:gd name="T0" fmla="*/ 9 w 11"/>
                <a:gd name="T1" fmla="*/ 2 h 9"/>
                <a:gd name="T2" fmla="*/ 2 w 11"/>
                <a:gd name="T3" fmla="*/ 9 h 9"/>
                <a:gd name="T4" fmla="*/ 0 w 11"/>
                <a:gd name="T5" fmla="*/ 6 h 9"/>
                <a:gd name="T6" fmla="*/ 10 w 11"/>
                <a:gd name="T7" fmla="*/ 0 h 9"/>
                <a:gd name="T8" fmla="*/ 11 w 11"/>
                <a:gd name="T9" fmla="*/ 2 h 9"/>
                <a:gd name="T10" fmla="*/ 9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9" y="2"/>
                  </a:moveTo>
                  <a:lnTo>
                    <a:pt x="2" y="9"/>
                  </a:lnTo>
                  <a:lnTo>
                    <a:pt x="0" y="6"/>
                  </a:lnTo>
                  <a:lnTo>
                    <a:pt x="10" y="0"/>
                  </a:lnTo>
                  <a:lnTo>
                    <a:pt x="11"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9" name="Freeform 2196"/>
            <p:cNvSpPr/>
            <p:nvPr/>
          </p:nvSpPr>
          <p:spPr bwMode="auto">
            <a:xfrm>
              <a:off x="5449888" y="27971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0" name="Freeform 2197"/>
            <p:cNvSpPr>
              <a:spLocks noEditPoints="1"/>
            </p:cNvSpPr>
            <p:nvPr/>
          </p:nvSpPr>
          <p:spPr bwMode="auto">
            <a:xfrm>
              <a:off x="5410201" y="2789238"/>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1" name="Freeform 2198"/>
            <p:cNvSpPr/>
            <p:nvPr/>
          </p:nvSpPr>
          <p:spPr bwMode="auto">
            <a:xfrm>
              <a:off x="5427663" y="2798763"/>
              <a:ext cx="34925" cy="85725"/>
            </a:xfrm>
            <a:custGeom>
              <a:avLst/>
              <a:gdLst>
                <a:gd name="T0" fmla="*/ 13 w 22"/>
                <a:gd name="T1" fmla="*/ 0 h 54"/>
                <a:gd name="T2" fmla="*/ 6 w 22"/>
                <a:gd name="T3" fmla="*/ 0 h 54"/>
                <a:gd name="T4" fmla="*/ 6 w 22"/>
                <a:gd name="T5" fmla="*/ 1 h 54"/>
                <a:gd name="T6" fmla="*/ 0 w 22"/>
                <a:gd name="T7" fmla="*/ 38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2" name="Freeform 2199"/>
            <p:cNvSpPr/>
            <p:nvPr/>
          </p:nvSpPr>
          <p:spPr bwMode="auto">
            <a:xfrm>
              <a:off x="5429251" y="2800351"/>
              <a:ext cx="31750" cy="82550"/>
            </a:xfrm>
            <a:custGeom>
              <a:avLst/>
              <a:gdLst>
                <a:gd name="T0" fmla="*/ 6 w 20"/>
                <a:gd name="T1" fmla="*/ 0 h 52"/>
                <a:gd name="T2" fmla="*/ 12 w 20"/>
                <a:gd name="T3" fmla="*/ 0 h 52"/>
                <a:gd name="T4" fmla="*/ 20 w 20"/>
                <a:gd name="T5" fmla="*/ 36 h 52"/>
                <a:gd name="T6" fmla="*/ 10 w 20"/>
                <a:gd name="T7" fmla="*/ 52 h 52"/>
                <a:gd name="T8" fmla="*/ 0 w 20"/>
                <a:gd name="T9" fmla="*/ 37 h 52"/>
                <a:gd name="T10" fmla="*/ 6 w 20"/>
                <a:gd name="T11" fmla="*/ 0 h 52"/>
              </a:gdLst>
              <a:ahLst/>
              <a:cxnLst>
                <a:cxn ang="0">
                  <a:pos x="T0" y="T1"/>
                </a:cxn>
                <a:cxn ang="0">
                  <a:pos x="T2" y="T3"/>
                </a:cxn>
                <a:cxn ang="0">
                  <a:pos x="T4" y="T5"/>
                </a:cxn>
                <a:cxn ang="0">
                  <a:pos x="T6" y="T7"/>
                </a:cxn>
                <a:cxn ang="0">
                  <a:pos x="T8" y="T9"/>
                </a:cxn>
                <a:cxn ang="0">
                  <a:pos x="T10" y="T11"/>
                </a:cxn>
              </a:cxnLst>
              <a:rect l="0" t="0" r="r" b="b"/>
              <a:pathLst>
                <a:path w="20" h="52">
                  <a:moveTo>
                    <a:pt x="6" y="0"/>
                  </a:moveTo>
                  <a:lnTo>
                    <a:pt x="12" y="0"/>
                  </a:lnTo>
                  <a:lnTo>
                    <a:pt x="20" y="36"/>
                  </a:lnTo>
                  <a:lnTo>
                    <a:pt x="10" y="52"/>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3" name="Freeform 2200"/>
            <p:cNvSpPr/>
            <p:nvPr/>
          </p:nvSpPr>
          <p:spPr bwMode="auto">
            <a:xfrm>
              <a:off x="5443538" y="2800351"/>
              <a:ext cx="17463" cy="82550"/>
            </a:xfrm>
            <a:custGeom>
              <a:avLst/>
              <a:gdLst>
                <a:gd name="T0" fmla="*/ 11 w 11"/>
                <a:gd name="T1" fmla="*/ 36 h 52"/>
                <a:gd name="T2" fmla="*/ 3 w 11"/>
                <a:gd name="T3" fmla="*/ 0 h 52"/>
                <a:gd name="T4" fmla="*/ 0 w 11"/>
                <a:gd name="T5" fmla="*/ 0 h 52"/>
                <a:gd name="T6" fmla="*/ 0 w 11"/>
                <a:gd name="T7" fmla="*/ 51 h 52"/>
                <a:gd name="T8" fmla="*/ 1 w 11"/>
                <a:gd name="T9" fmla="*/ 52 h 52"/>
                <a:gd name="T10" fmla="*/ 11 w 11"/>
                <a:gd name="T11" fmla="*/ 36 h 52"/>
              </a:gdLst>
              <a:ahLst/>
              <a:cxnLst>
                <a:cxn ang="0">
                  <a:pos x="T0" y="T1"/>
                </a:cxn>
                <a:cxn ang="0">
                  <a:pos x="T2" y="T3"/>
                </a:cxn>
                <a:cxn ang="0">
                  <a:pos x="T4" y="T5"/>
                </a:cxn>
                <a:cxn ang="0">
                  <a:pos x="T6" y="T7"/>
                </a:cxn>
                <a:cxn ang="0">
                  <a:pos x="T8" y="T9"/>
                </a:cxn>
                <a:cxn ang="0">
                  <a:pos x="T10" y="T11"/>
                </a:cxn>
              </a:cxnLst>
              <a:rect l="0" t="0" r="r" b="b"/>
              <a:pathLst>
                <a:path w="11" h="52">
                  <a:moveTo>
                    <a:pt x="11" y="36"/>
                  </a:moveTo>
                  <a:lnTo>
                    <a:pt x="3" y="0"/>
                  </a:lnTo>
                  <a:lnTo>
                    <a:pt x="0" y="0"/>
                  </a:lnTo>
                  <a:lnTo>
                    <a:pt x="0" y="51"/>
                  </a:lnTo>
                  <a:lnTo>
                    <a:pt x="1" y="52"/>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4" name="Freeform 2201"/>
            <p:cNvSpPr/>
            <p:nvPr/>
          </p:nvSpPr>
          <p:spPr bwMode="auto">
            <a:xfrm>
              <a:off x="5434013" y="2809876"/>
              <a:ext cx="17463"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3" y="20"/>
                  </a:cubicBezTo>
                  <a:cubicBezTo>
                    <a:pt x="0" y="36"/>
                    <a:pt x="0" y="36"/>
                    <a:pt x="0" y="36"/>
                  </a:cubicBezTo>
                  <a:cubicBezTo>
                    <a:pt x="15" y="31"/>
                    <a:pt x="26"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5" name="Freeform 2202"/>
            <p:cNvSpPr/>
            <p:nvPr/>
          </p:nvSpPr>
          <p:spPr bwMode="auto">
            <a:xfrm>
              <a:off x="5429251" y="2830513"/>
              <a:ext cx="26988" cy="22225"/>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3"/>
                    <a:pt x="40" y="7"/>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6" name="Freeform 2203"/>
            <p:cNvSpPr/>
            <p:nvPr/>
          </p:nvSpPr>
          <p:spPr bwMode="auto">
            <a:xfrm>
              <a:off x="5432426" y="2851151"/>
              <a:ext cx="28575" cy="20638"/>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7" name="Freeform 2204"/>
            <p:cNvSpPr/>
            <p:nvPr/>
          </p:nvSpPr>
          <p:spPr bwMode="auto">
            <a:xfrm>
              <a:off x="5434013" y="2794001"/>
              <a:ext cx="17463" cy="12700"/>
            </a:xfrm>
            <a:custGeom>
              <a:avLst/>
              <a:gdLst>
                <a:gd name="T0" fmla="*/ 3 w 32"/>
                <a:gd name="T1" fmla="*/ 0 h 23"/>
                <a:gd name="T2" fmla="*/ 31 w 32"/>
                <a:gd name="T3" fmla="*/ 0 h 23"/>
                <a:gd name="T4" fmla="*/ 31 w 32"/>
                <a:gd name="T5" fmla="*/ 16 h 23"/>
                <a:gd name="T6" fmla="*/ 15 w 32"/>
                <a:gd name="T7" fmla="*/ 23 h 23"/>
                <a:gd name="T8" fmla="*/ 4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2" y="14"/>
                    <a:pt x="31" y="16"/>
                  </a:cubicBezTo>
                  <a:cubicBezTo>
                    <a:pt x="30" y="23"/>
                    <a:pt x="21" y="23"/>
                    <a:pt x="15" y="23"/>
                  </a:cubicBezTo>
                  <a:cubicBezTo>
                    <a:pt x="11" y="23"/>
                    <a:pt x="6" y="23"/>
                    <a:pt x="4"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8" name="Freeform 2205"/>
            <p:cNvSpPr/>
            <p:nvPr/>
          </p:nvSpPr>
          <p:spPr bwMode="auto">
            <a:xfrm>
              <a:off x="5319713" y="2614613"/>
              <a:ext cx="22225" cy="42863"/>
            </a:xfrm>
            <a:custGeom>
              <a:avLst/>
              <a:gdLst>
                <a:gd name="T0" fmla="*/ 18 w 41"/>
                <a:gd name="T1" fmla="*/ 0 h 81"/>
                <a:gd name="T2" fmla="*/ 32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1 h 81"/>
                <a:gd name="T18" fmla="*/ 41 w 41"/>
                <a:gd name="T19" fmla="*/ 27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7"/>
                    <a:pt x="32" y="47"/>
                  </a:cubicBezTo>
                  <a:cubicBezTo>
                    <a:pt x="11" y="47"/>
                    <a:pt x="8" y="24"/>
                    <a:pt x="8" y="24"/>
                  </a:cubicBezTo>
                  <a:cubicBezTo>
                    <a:pt x="0" y="33"/>
                    <a:pt x="0" y="73"/>
                    <a:pt x="23" y="81"/>
                  </a:cubicBezTo>
                  <a:cubicBezTo>
                    <a:pt x="33" y="78"/>
                    <a:pt x="33" y="78"/>
                    <a:pt x="33" y="78"/>
                  </a:cubicBezTo>
                  <a:cubicBezTo>
                    <a:pt x="33" y="78"/>
                    <a:pt x="13" y="71"/>
                    <a:pt x="9" y="58"/>
                  </a:cubicBezTo>
                  <a:cubicBezTo>
                    <a:pt x="5" y="46"/>
                    <a:pt x="6" y="34"/>
                    <a:pt x="7" y="29"/>
                  </a:cubicBezTo>
                  <a:cubicBezTo>
                    <a:pt x="9" y="40"/>
                    <a:pt x="15" y="52"/>
                    <a:pt x="35" y="49"/>
                  </a:cubicBezTo>
                  <a:cubicBezTo>
                    <a:pt x="28" y="34"/>
                    <a:pt x="21" y="15"/>
                    <a:pt x="21" y="11"/>
                  </a:cubicBezTo>
                  <a:cubicBezTo>
                    <a:pt x="29" y="23"/>
                    <a:pt x="33" y="27"/>
                    <a:pt x="41" y="27"/>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9" name="Freeform 2206"/>
            <p:cNvSpPr/>
            <p:nvPr/>
          </p:nvSpPr>
          <p:spPr bwMode="auto">
            <a:xfrm>
              <a:off x="5387976" y="2786063"/>
              <a:ext cx="104775" cy="141288"/>
            </a:xfrm>
            <a:custGeom>
              <a:avLst/>
              <a:gdLst>
                <a:gd name="T0" fmla="*/ 34 w 196"/>
                <a:gd name="T1" fmla="*/ 1 h 266"/>
                <a:gd name="T2" fmla="*/ 103 w 196"/>
                <a:gd name="T3" fmla="*/ 118 h 266"/>
                <a:gd name="T4" fmla="*/ 174 w 196"/>
                <a:gd name="T5" fmla="*/ 0 h 266"/>
                <a:gd name="T6" fmla="*/ 184 w 196"/>
                <a:gd name="T7" fmla="*/ 0 h 266"/>
                <a:gd name="T8" fmla="*/ 195 w 196"/>
                <a:gd name="T9" fmla="*/ 152 h 266"/>
                <a:gd name="T10" fmla="*/ 196 w 196"/>
                <a:gd name="T11" fmla="*/ 246 h 266"/>
                <a:gd name="T12" fmla="*/ 0 w 196"/>
                <a:gd name="T13" fmla="*/ 246 h 266"/>
                <a:gd name="T14" fmla="*/ 20 w 196"/>
                <a:gd name="T15" fmla="*/ 0 h 266"/>
                <a:gd name="T16" fmla="*/ 34 w 196"/>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6">
                  <a:moveTo>
                    <a:pt x="34" y="1"/>
                  </a:moveTo>
                  <a:cubicBezTo>
                    <a:pt x="34" y="1"/>
                    <a:pt x="59" y="58"/>
                    <a:pt x="103" y="118"/>
                  </a:cubicBezTo>
                  <a:cubicBezTo>
                    <a:pt x="143" y="69"/>
                    <a:pt x="174" y="0"/>
                    <a:pt x="174" y="0"/>
                  </a:cubicBezTo>
                  <a:cubicBezTo>
                    <a:pt x="184" y="0"/>
                    <a:pt x="184" y="0"/>
                    <a:pt x="184" y="0"/>
                  </a:cubicBezTo>
                  <a:cubicBezTo>
                    <a:pt x="184" y="0"/>
                    <a:pt x="194" y="116"/>
                    <a:pt x="195" y="152"/>
                  </a:cubicBezTo>
                  <a:cubicBezTo>
                    <a:pt x="195" y="188"/>
                    <a:pt x="196" y="246"/>
                    <a:pt x="196" y="246"/>
                  </a:cubicBezTo>
                  <a:cubicBezTo>
                    <a:pt x="196" y="246"/>
                    <a:pt x="100" y="266"/>
                    <a:pt x="0" y="246"/>
                  </a:cubicBezTo>
                  <a:cubicBezTo>
                    <a:pt x="3" y="156"/>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0" name="Freeform 2207"/>
            <p:cNvSpPr/>
            <p:nvPr/>
          </p:nvSpPr>
          <p:spPr bwMode="auto">
            <a:xfrm>
              <a:off x="5387976" y="2792413"/>
              <a:ext cx="53975" cy="127000"/>
            </a:xfrm>
            <a:custGeom>
              <a:avLst/>
              <a:gdLst>
                <a:gd name="T0" fmla="*/ 22 w 99"/>
                <a:gd name="T1" fmla="*/ 16 h 238"/>
                <a:gd name="T2" fmla="*/ 8 w 99"/>
                <a:gd name="T3" fmla="*/ 172 h 238"/>
                <a:gd name="T4" fmla="*/ 24 w 99"/>
                <a:gd name="T5" fmla="*/ 233 h 238"/>
                <a:gd name="T6" fmla="*/ 85 w 99"/>
                <a:gd name="T7" fmla="*/ 232 h 238"/>
                <a:gd name="T8" fmla="*/ 85 w 99"/>
                <a:gd name="T9" fmla="*/ 131 h 238"/>
                <a:gd name="T10" fmla="*/ 99 w 99"/>
                <a:gd name="T11" fmla="*/ 113 h 238"/>
                <a:gd name="T12" fmla="*/ 42 w 99"/>
                <a:gd name="T13" fmla="*/ 22 h 238"/>
                <a:gd name="T14" fmla="*/ 22 w 99"/>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6"/>
                  </a:moveTo>
                  <a:cubicBezTo>
                    <a:pt x="22" y="16"/>
                    <a:pt x="8" y="141"/>
                    <a:pt x="8" y="172"/>
                  </a:cubicBezTo>
                  <a:cubicBezTo>
                    <a:pt x="8" y="202"/>
                    <a:pt x="0" y="229"/>
                    <a:pt x="24" y="233"/>
                  </a:cubicBezTo>
                  <a:cubicBezTo>
                    <a:pt x="48" y="238"/>
                    <a:pt x="85" y="232"/>
                    <a:pt x="85" y="232"/>
                  </a:cubicBezTo>
                  <a:cubicBezTo>
                    <a:pt x="85" y="131"/>
                    <a:pt x="85" y="131"/>
                    <a:pt x="85" y="131"/>
                  </a:cubicBezTo>
                  <a:cubicBezTo>
                    <a:pt x="94" y="121"/>
                    <a:pt x="99" y="113"/>
                    <a:pt x="99" y="113"/>
                  </a:cubicBezTo>
                  <a:cubicBezTo>
                    <a:pt x="99" y="113"/>
                    <a:pt x="53" y="39"/>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1" name="Freeform 2208"/>
            <p:cNvSpPr/>
            <p:nvPr/>
          </p:nvSpPr>
          <p:spPr bwMode="auto">
            <a:xfrm>
              <a:off x="5435601" y="2790826"/>
              <a:ext cx="53975" cy="133350"/>
            </a:xfrm>
            <a:custGeom>
              <a:avLst/>
              <a:gdLst>
                <a:gd name="T0" fmla="*/ 3 w 102"/>
                <a:gd name="T1" fmla="*/ 234 h 249"/>
                <a:gd name="T2" fmla="*/ 90 w 102"/>
                <a:gd name="T3" fmla="*/ 233 h 249"/>
                <a:gd name="T4" fmla="*/ 100 w 102"/>
                <a:gd name="T5" fmla="*/ 131 h 249"/>
                <a:gd name="T6" fmla="*/ 93 w 102"/>
                <a:gd name="T7" fmla="*/ 25 h 249"/>
                <a:gd name="T8" fmla="*/ 79 w 102"/>
                <a:gd name="T9" fmla="*/ 11 h 249"/>
                <a:gd name="T10" fmla="*/ 54 w 102"/>
                <a:gd name="T11" fmla="*/ 59 h 249"/>
                <a:gd name="T12" fmla="*/ 2 w 102"/>
                <a:gd name="T13" fmla="*/ 133 h 249"/>
                <a:gd name="T14" fmla="*/ 3 w 102"/>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9">
                  <a:moveTo>
                    <a:pt x="3" y="234"/>
                  </a:moveTo>
                  <a:cubicBezTo>
                    <a:pt x="26" y="249"/>
                    <a:pt x="79" y="235"/>
                    <a:pt x="90" y="233"/>
                  </a:cubicBezTo>
                  <a:cubicBezTo>
                    <a:pt x="102" y="231"/>
                    <a:pt x="100" y="153"/>
                    <a:pt x="100" y="131"/>
                  </a:cubicBezTo>
                  <a:cubicBezTo>
                    <a:pt x="100" y="108"/>
                    <a:pt x="93" y="50"/>
                    <a:pt x="93" y="25"/>
                  </a:cubicBezTo>
                  <a:cubicBezTo>
                    <a:pt x="93" y="0"/>
                    <a:pt x="81" y="6"/>
                    <a:pt x="79" y="11"/>
                  </a:cubicBezTo>
                  <a:cubicBezTo>
                    <a:pt x="78" y="16"/>
                    <a:pt x="62" y="44"/>
                    <a:pt x="54" y="59"/>
                  </a:cubicBezTo>
                  <a:cubicBezTo>
                    <a:pt x="46" y="75"/>
                    <a:pt x="2" y="133"/>
                    <a:pt x="2" y="133"/>
                  </a:cubicBezTo>
                  <a:cubicBezTo>
                    <a:pt x="2" y="133"/>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2" name="Rectangle 2209"/>
            <p:cNvSpPr>
              <a:spLocks noChangeArrowheads="1"/>
            </p:cNvSpPr>
            <p:nvPr/>
          </p:nvSpPr>
          <p:spPr bwMode="auto">
            <a:xfrm>
              <a:off x="5454651" y="2894013"/>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83" name="Freeform 2210"/>
            <p:cNvSpPr/>
            <p:nvPr/>
          </p:nvSpPr>
          <p:spPr bwMode="auto">
            <a:xfrm>
              <a:off x="5319713" y="2554288"/>
              <a:ext cx="234950" cy="173038"/>
            </a:xfrm>
            <a:custGeom>
              <a:avLst/>
              <a:gdLst>
                <a:gd name="T0" fmla="*/ 22 w 439"/>
                <a:gd name="T1" fmla="*/ 271 h 325"/>
                <a:gd name="T2" fmla="*/ 45 w 439"/>
                <a:gd name="T3" fmla="*/ 325 h 325"/>
                <a:gd name="T4" fmla="*/ 399 w 439"/>
                <a:gd name="T5" fmla="*/ 322 h 325"/>
                <a:gd name="T6" fmla="*/ 419 w 439"/>
                <a:gd name="T7" fmla="*/ 209 h 325"/>
                <a:gd name="T8" fmla="*/ 439 w 439"/>
                <a:gd name="T9" fmla="*/ 213 h 325"/>
                <a:gd name="T10" fmla="*/ 422 w 439"/>
                <a:gd name="T11" fmla="*/ 174 h 325"/>
                <a:gd name="T12" fmla="*/ 397 w 439"/>
                <a:gd name="T13" fmla="*/ 132 h 325"/>
                <a:gd name="T14" fmla="*/ 416 w 439"/>
                <a:gd name="T15" fmla="*/ 101 h 325"/>
                <a:gd name="T16" fmla="*/ 367 w 439"/>
                <a:gd name="T17" fmla="*/ 90 h 325"/>
                <a:gd name="T18" fmla="*/ 267 w 439"/>
                <a:gd name="T19" fmla="*/ 43 h 325"/>
                <a:gd name="T20" fmla="*/ 256 w 439"/>
                <a:gd name="T21" fmla="*/ 0 h 325"/>
                <a:gd name="T22" fmla="*/ 220 w 439"/>
                <a:gd name="T23" fmla="*/ 35 h 325"/>
                <a:gd name="T24" fmla="*/ 110 w 439"/>
                <a:gd name="T25" fmla="*/ 63 h 325"/>
                <a:gd name="T26" fmla="*/ 38 w 439"/>
                <a:gd name="T27" fmla="*/ 136 h 325"/>
                <a:gd name="T28" fmla="*/ 18 w 439"/>
                <a:gd name="T29" fmla="*/ 113 h 325"/>
                <a:gd name="T30" fmla="*/ 32 w 439"/>
                <a:gd name="T31" fmla="*/ 160 h 325"/>
                <a:gd name="T32" fmla="*/ 8 w 439"/>
                <a:gd name="T33" fmla="*/ 137 h 325"/>
                <a:gd name="T34" fmla="*/ 23 w 439"/>
                <a:gd name="T35" fmla="*/ 194 h 325"/>
                <a:gd name="T36" fmla="*/ 22 w 439"/>
                <a:gd name="T37" fmla="*/ 27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9" h="325">
                  <a:moveTo>
                    <a:pt x="22" y="271"/>
                  </a:moveTo>
                  <a:cubicBezTo>
                    <a:pt x="13" y="310"/>
                    <a:pt x="45" y="325"/>
                    <a:pt x="45" y="325"/>
                  </a:cubicBezTo>
                  <a:cubicBezTo>
                    <a:pt x="45" y="325"/>
                    <a:pt x="183" y="322"/>
                    <a:pt x="399" y="322"/>
                  </a:cubicBezTo>
                  <a:cubicBezTo>
                    <a:pt x="439" y="282"/>
                    <a:pt x="433" y="233"/>
                    <a:pt x="419" y="209"/>
                  </a:cubicBezTo>
                  <a:cubicBezTo>
                    <a:pt x="431" y="221"/>
                    <a:pt x="439" y="213"/>
                    <a:pt x="439" y="213"/>
                  </a:cubicBezTo>
                  <a:cubicBezTo>
                    <a:pt x="433" y="213"/>
                    <a:pt x="427" y="203"/>
                    <a:pt x="422" y="174"/>
                  </a:cubicBezTo>
                  <a:cubicBezTo>
                    <a:pt x="417" y="145"/>
                    <a:pt x="397" y="132"/>
                    <a:pt x="397" y="132"/>
                  </a:cubicBezTo>
                  <a:cubicBezTo>
                    <a:pt x="416" y="126"/>
                    <a:pt x="416" y="101"/>
                    <a:pt x="416" y="101"/>
                  </a:cubicBezTo>
                  <a:cubicBezTo>
                    <a:pt x="412" y="117"/>
                    <a:pt x="385" y="119"/>
                    <a:pt x="367" y="90"/>
                  </a:cubicBezTo>
                  <a:cubicBezTo>
                    <a:pt x="348" y="60"/>
                    <a:pt x="308" y="43"/>
                    <a:pt x="267" y="43"/>
                  </a:cubicBezTo>
                  <a:cubicBezTo>
                    <a:pt x="291" y="12"/>
                    <a:pt x="256" y="0"/>
                    <a:pt x="256" y="0"/>
                  </a:cubicBezTo>
                  <a:cubicBezTo>
                    <a:pt x="256" y="29"/>
                    <a:pt x="220" y="35"/>
                    <a:pt x="220" y="35"/>
                  </a:cubicBezTo>
                  <a:cubicBezTo>
                    <a:pt x="220" y="35"/>
                    <a:pt x="136" y="38"/>
                    <a:pt x="110" y="63"/>
                  </a:cubicBezTo>
                  <a:cubicBezTo>
                    <a:pt x="66" y="63"/>
                    <a:pt x="46" y="90"/>
                    <a:pt x="38" y="136"/>
                  </a:cubicBezTo>
                  <a:cubicBezTo>
                    <a:pt x="27" y="136"/>
                    <a:pt x="18" y="113"/>
                    <a:pt x="18" y="113"/>
                  </a:cubicBezTo>
                  <a:cubicBezTo>
                    <a:pt x="18" y="131"/>
                    <a:pt x="32" y="160"/>
                    <a:pt x="32" y="160"/>
                  </a:cubicBezTo>
                  <a:cubicBezTo>
                    <a:pt x="11" y="160"/>
                    <a:pt x="8" y="137"/>
                    <a:pt x="8" y="137"/>
                  </a:cubicBezTo>
                  <a:cubicBezTo>
                    <a:pt x="0" y="146"/>
                    <a:pt x="0" y="186"/>
                    <a:pt x="23" y="194"/>
                  </a:cubicBezTo>
                  <a:cubicBezTo>
                    <a:pt x="23" y="194"/>
                    <a:pt x="0" y="225"/>
                    <a:pt x="22" y="271"/>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4" name="Freeform 2211"/>
            <p:cNvSpPr/>
            <p:nvPr/>
          </p:nvSpPr>
          <p:spPr bwMode="auto">
            <a:xfrm>
              <a:off x="5330826" y="2654301"/>
              <a:ext cx="223838" cy="73025"/>
            </a:xfrm>
            <a:custGeom>
              <a:avLst/>
              <a:gdLst>
                <a:gd name="T0" fmla="*/ 24 w 418"/>
                <a:gd name="T1" fmla="*/ 136 h 136"/>
                <a:gd name="T2" fmla="*/ 378 w 418"/>
                <a:gd name="T3" fmla="*/ 133 h 136"/>
                <a:gd name="T4" fmla="*/ 399 w 418"/>
                <a:gd name="T5" fmla="*/ 21 h 136"/>
                <a:gd name="T6" fmla="*/ 394 w 418"/>
                <a:gd name="T7" fmla="*/ 94 h 136"/>
                <a:gd name="T8" fmla="*/ 369 w 418"/>
                <a:gd name="T9" fmla="*/ 94 h 136"/>
                <a:gd name="T10" fmla="*/ 369 w 418"/>
                <a:gd name="T11" fmla="*/ 78 h 136"/>
                <a:gd name="T12" fmla="*/ 359 w 418"/>
                <a:gd name="T13" fmla="*/ 59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8 h 136"/>
                <a:gd name="T28" fmla="*/ 214 w 418"/>
                <a:gd name="T29" fmla="*/ 66 h 136"/>
                <a:gd name="T30" fmla="*/ 208 w 418"/>
                <a:gd name="T31" fmla="*/ 52 h 136"/>
                <a:gd name="T32" fmla="*/ 186 w 418"/>
                <a:gd name="T33" fmla="*/ 37 h 136"/>
                <a:gd name="T34" fmla="*/ 147 w 418"/>
                <a:gd name="T35" fmla="*/ 10 h 136"/>
                <a:gd name="T36" fmla="*/ 163 w 418"/>
                <a:gd name="T37" fmla="*/ 48 h 136"/>
                <a:gd name="T38" fmla="*/ 120 w 418"/>
                <a:gd name="T39" fmla="*/ 17 h 136"/>
                <a:gd name="T40" fmla="*/ 129 w 418"/>
                <a:gd name="T41" fmla="*/ 62 h 136"/>
                <a:gd name="T42" fmla="*/ 96 w 418"/>
                <a:gd name="T43" fmla="*/ 45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2" y="45"/>
                    <a:pt x="399" y="21"/>
                  </a:cubicBezTo>
                  <a:cubicBezTo>
                    <a:pt x="413" y="54"/>
                    <a:pt x="394" y="94"/>
                    <a:pt x="394" y="94"/>
                  </a:cubicBezTo>
                  <a:cubicBezTo>
                    <a:pt x="383" y="88"/>
                    <a:pt x="369" y="94"/>
                    <a:pt x="369" y="94"/>
                  </a:cubicBezTo>
                  <a:cubicBezTo>
                    <a:pt x="369" y="78"/>
                    <a:pt x="369" y="78"/>
                    <a:pt x="369" y="78"/>
                  </a:cubicBezTo>
                  <a:cubicBezTo>
                    <a:pt x="369" y="78"/>
                    <a:pt x="365" y="67"/>
                    <a:pt x="359" y="59"/>
                  </a:cubicBezTo>
                  <a:cubicBezTo>
                    <a:pt x="353" y="50"/>
                    <a:pt x="337" y="46"/>
                    <a:pt x="337" y="46"/>
                  </a:cubicBezTo>
                  <a:cubicBezTo>
                    <a:pt x="337" y="46"/>
                    <a:pt x="342" y="52"/>
                    <a:pt x="344" y="69"/>
                  </a:cubicBezTo>
                  <a:cubicBezTo>
                    <a:pt x="337" y="62"/>
                    <a:pt x="326" y="47"/>
                    <a:pt x="311" y="42"/>
                  </a:cubicBezTo>
                  <a:cubicBezTo>
                    <a:pt x="296" y="38"/>
                    <a:pt x="281" y="22"/>
                    <a:pt x="277" y="14"/>
                  </a:cubicBezTo>
                  <a:cubicBezTo>
                    <a:pt x="275" y="21"/>
                    <a:pt x="272" y="39"/>
                    <a:pt x="285" y="44"/>
                  </a:cubicBezTo>
                  <a:cubicBezTo>
                    <a:pt x="260" y="44"/>
                    <a:pt x="239" y="20"/>
                    <a:pt x="232" y="0"/>
                  </a:cubicBezTo>
                  <a:cubicBezTo>
                    <a:pt x="234" y="16"/>
                    <a:pt x="226" y="41"/>
                    <a:pt x="220" y="48"/>
                  </a:cubicBezTo>
                  <a:cubicBezTo>
                    <a:pt x="213" y="54"/>
                    <a:pt x="214" y="66"/>
                    <a:pt x="214" y="66"/>
                  </a:cubicBezTo>
                  <a:cubicBezTo>
                    <a:pt x="214" y="66"/>
                    <a:pt x="210" y="61"/>
                    <a:pt x="208" y="52"/>
                  </a:cubicBezTo>
                  <a:cubicBezTo>
                    <a:pt x="206" y="43"/>
                    <a:pt x="201" y="38"/>
                    <a:pt x="186" y="37"/>
                  </a:cubicBezTo>
                  <a:cubicBezTo>
                    <a:pt x="160" y="35"/>
                    <a:pt x="148" y="24"/>
                    <a:pt x="147" y="10"/>
                  </a:cubicBezTo>
                  <a:cubicBezTo>
                    <a:pt x="137" y="25"/>
                    <a:pt x="146" y="41"/>
                    <a:pt x="163" y="48"/>
                  </a:cubicBezTo>
                  <a:cubicBezTo>
                    <a:pt x="142" y="46"/>
                    <a:pt x="133" y="37"/>
                    <a:pt x="120" y="17"/>
                  </a:cubicBezTo>
                  <a:cubicBezTo>
                    <a:pt x="115" y="35"/>
                    <a:pt x="129" y="62"/>
                    <a:pt x="129" y="62"/>
                  </a:cubicBezTo>
                  <a:cubicBezTo>
                    <a:pt x="129" y="62"/>
                    <a:pt x="112" y="55"/>
                    <a:pt x="96" y="45"/>
                  </a:cubicBezTo>
                  <a:cubicBezTo>
                    <a:pt x="79" y="34"/>
                    <a:pt x="73" y="16"/>
                    <a:pt x="73" y="16"/>
                  </a:cubicBezTo>
                  <a:cubicBezTo>
                    <a:pt x="73" y="16"/>
                    <a:pt x="74" y="41"/>
                    <a:pt x="69" y="55"/>
                  </a:cubicBezTo>
                  <a:cubicBezTo>
                    <a:pt x="64" y="69"/>
                    <a:pt x="39" y="75"/>
                    <a:pt x="39" y="75"/>
                  </a:cubicBezTo>
                  <a:cubicBezTo>
                    <a:pt x="39" y="96"/>
                    <a:pt x="39" y="96"/>
                    <a:pt x="39" y="96"/>
                  </a:cubicBezTo>
                  <a:cubicBezTo>
                    <a:pt x="22" y="84"/>
                    <a:pt x="6" y="96"/>
                    <a:pt x="6" y="96"/>
                  </a:cubicBezTo>
                  <a:cubicBezTo>
                    <a:pt x="4" y="97"/>
                    <a:pt x="2" y="99"/>
                    <a:pt x="0" y="102"/>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5" name="Freeform 2212"/>
            <p:cNvSpPr/>
            <p:nvPr/>
          </p:nvSpPr>
          <p:spPr bwMode="auto">
            <a:xfrm>
              <a:off x="5340351" y="2554288"/>
              <a:ext cx="214313" cy="114300"/>
            </a:xfrm>
            <a:custGeom>
              <a:avLst/>
              <a:gdLst>
                <a:gd name="T0" fmla="*/ 384 w 401"/>
                <a:gd name="T1" fmla="*/ 174 h 216"/>
                <a:gd name="T2" fmla="*/ 359 w 401"/>
                <a:gd name="T3" fmla="*/ 132 h 216"/>
                <a:gd name="T4" fmla="*/ 378 w 401"/>
                <a:gd name="T5" fmla="*/ 101 h 216"/>
                <a:gd name="T6" fmla="*/ 329 w 401"/>
                <a:gd name="T7" fmla="*/ 90 h 216"/>
                <a:gd name="T8" fmla="*/ 229 w 401"/>
                <a:gd name="T9" fmla="*/ 43 h 216"/>
                <a:gd name="T10" fmla="*/ 218 w 401"/>
                <a:gd name="T11" fmla="*/ 0 h 216"/>
                <a:gd name="T12" fmla="*/ 182 w 401"/>
                <a:gd name="T13" fmla="*/ 35 h 216"/>
                <a:gd name="T14" fmla="*/ 72 w 401"/>
                <a:gd name="T15" fmla="*/ 63 h 216"/>
                <a:gd name="T16" fmla="*/ 0 w 401"/>
                <a:gd name="T17" fmla="*/ 136 h 216"/>
                <a:gd name="T18" fmla="*/ 54 w 401"/>
                <a:gd name="T19" fmla="*/ 72 h 216"/>
                <a:gd name="T20" fmla="*/ 88 w 401"/>
                <a:gd name="T21" fmla="*/ 78 h 216"/>
                <a:gd name="T22" fmla="*/ 107 w 401"/>
                <a:gd name="T23" fmla="*/ 77 h 216"/>
                <a:gd name="T24" fmla="*/ 90 w 401"/>
                <a:gd name="T25" fmla="*/ 76 h 216"/>
                <a:gd name="T26" fmla="*/ 76 w 401"/>
                <a:gd name="T27" fmla="*/ 64 h 216"/>
                <a:gd name="T28" fmla="*/ 127 w 401"/>
                <a:gd name="T29" fmla="*/ 47 h 216"/>
                <a:gd name="T30" fmla="*/ 223 w 401"/>
                <a:gd name="T31" fmla="*/ 7 h 216"/>
                <a:gd name="T32" fmla="*/ 218 w 401"/>
                <a:gd name="T33" fmla="*/ 49 h 216"/>
                <a:gd name="T34" fmla="*/ 307 w 401"/>
                <a:gd name="T35" fmla="*/ 71 h 216"/>
                <a:gd name="T36" fmla="*/ 372 w 401"/>
                <a:gd name="T37" fmla="*/ 113 h 216"/>
                <a:gd name="T38" fmla="*/ 342 w 401"/>
                <a:gd name="T39" fmla="*/ 129 h 216"/>
                <a:gd name="T40" fmla="*/ 377 w 401"/>
                <a:gd name="T41" fmla="*/ 163 h 216"/>
                <a:gd name="T42" fmla="*/ 401 w 401"/>
                <a:gd name="T43" fmla="*/ 213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8" y="126"/>
                    <a:pt x="378" y="101"/>
                    <a:pt x="378" y="101"/>
                  </a:cubicBezTo>
                  <a:cubicBezTo>
                    <a:pt x="374" y="117"/>
                    <a:pt x="347" y="119"/>
                    <a:pt x="329" y="90"/>
                  </a:cubicBezTo>
                  <a:cubicBezTo>
                    <a:pt x="310" y="60"/>
                    <a:pt x="270" y="43"/>
                    <a:pt x="229" y="43"/>
                  </a:cubicBezTo>
                  <a:cubicBezTo>
                    <a:pt x="253" y="12"/>
                    <a:pt x="218" y="0"/>
                    <a:pt x="218" y="0"/>
                  </a:cubicBezTo>
                  <a:cubicBezTo>
                    <a:pt x="218" y="29"/>
                    <a:pt x="182" y="35"/>
                    <a:pt x="182" y="35"/>
                  </a:cubicBezTo>
                  <a:cubicBezTo>
                    <a:pt x="182" y="35"/>
                    <a:pt x="98" y="38"/>
                    <a:pt x="72" y="63"/>
                  </a:cubicBezTo>
                  <a:cubicBezTo>
                    <a:pt x="28" y="63"/>
                    <a:pt x="8" y="90"/>
                    <a:pt x="0" y="136"/>
                  </a:cubicBezTo>
                  <a:cubicBezTo>
                    <a:pt x="1" y="133"/>
                    <a:pt x="17" y="80"/>
                    <a:pt x="54" y="72"/>
                  </a:cubicBezTo>
                  <a:cubicBezTo>
                    <a:pt x="66" y="69"/>
                    <a:pt x="75" y="68"/>
                    <a:pt x="88" y="78"/>
                  </a:cubicBezTo>
                  <a:cubicBezTo>
                    <a:pt x="101" y="87"/>
                    <a:pt x="107" y="81"/>
                    <a:pt x="107" y="77"/>
                  </a:cubicBezTo>
                  <a:cubicBezTo>
                    <a:pt x="107" y="77"/>
                    <a:pt x="100" y="85"/>
                    <a:pt x="90" y="76"/>
                  </a:cubicBezTo>
                  <a:cubicBezTo>
                    <a:pt x="80" y="66"/>
                    <a:pt x="76" y="64"/>
                    <a:pt x="76" y="64"/>
                  </a:cubicBezTo>
                  <a:cubicBezTo>
                    <a:pt x="76" y="64"/>
                    <a:pt x="93" y="52"/>
                    <a:pt x="127" y="47"/>
                  </a:cubicBezTo>
                  <a:cubicBezTo>
                    <a:pt x="161" y="42"/>
                    <a:pt x="225" y="43"/>
                    <a:pt x="223" y="7"/>
                  </a:cubicBezTo>
                  <a:cubicBezTo>
                    <a:pt x="236" y="17"/>
                    <a:pt x="234" y="34"/>
                    <a:pt x="218" y="49"/>
                  </a:cubicBezTo>
                  <a:cubicBezTo>
                    <a:pt x="236" y="46"/>
                    <a:pt x="288" y="52"/>
                    <a:pt x="307" y="71"/>
                  </a:cubicBezTo>
                  <a:cubicBezTo>
                    <a:pt x="325" y="91"/>
                    <a:pt x="356" y="131"/>
                    <a:pt x="372" y="113"/>
                  </a:cubicBezTo>
                  <a:cubicBezTo>
                    <a:pt x="372" y="127"/>
                    <a:pt x="354" y="131"/>
                    <a:pt x="342" y="129"/>
                  </a:cubicBezTo>
                  <a:cubicBezTo>
                    <a:pt x="342" y="129"/>
                    <a:pt x="369" y="136"/>
                    <a:pt x="377" y="163"/>
                  </a:cubicBezTo>
                  <a:cubicBezTo>
                    <a:pt x="385" y="189"/>
                    <a:pt x="385" y="216"/>
                    <a:pt x="401" y="213"/>
                  </a:cubicBezTo>
                  <a:cubicBezTo>
                    <a:pt x="395" y="213"/>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6" name="Freeform 2213"/>
            <p:cNvSpPr/>
            <p:nvPr/>
          </p:nvSpPr>
          <p:spPr bwMode="auto">
            <a:xfrm>
              <a:off x="5513388" y="2643188"/>
              <a:ext cx="17463" cy="53975"/>
            </a:xfrm>
            <a:custGeom>
              <a:avLst/>
              <a:gdLst>
                <a:gd name="T0" fmla="*/ 24 w 35"/>
                <a:gd name="T1" fmla="*/ 90 h 101"/>
                <a:gd name="T2" fmla="*/ 24 w 35"/>
                <a:gd name="T3" fmla="*/ 38 h 101"/>
                <a:gd name="T4" fmla="*/ 0 w 35"/>
                <a:gd name="T5" fmla="*/ 0 h 101"/>
                <a:gd name="T6" fmla="*/ 32 w 35"/>
                <a:gd name="T7" fmla="*/ 52 h 101"/>
                <a:gd name="T8" fmla="*/ 25 w 35"/>
                <a:gd name="T9" fmla="*/ 101 h 101"/>
                <a:gd name="T10" fmla="*/ 24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4" y="90"/>
                  </a:moveTo>
                  <a:cubicBezTo>
                    <a:pt x="24" y="90"/>
                    <a:pt x="30" y="60"/>
                    <a:pt x="24" y="38"/>
                  </a:cubicBezTo>
                  <a:cubicBezTo>
                    <a:pt x="17" y="16"/>
                    <a:pt x="0" y="0"/>
                    <a:pt x="0" y="0"/>
                  </a:cubicBezTo>
                  <a:cubicBezTo>
                    <a:pt x="0" y="0"/>
                    <a:pt x="25" y="9"/>
                    <a:pt x="32" y="52"/>
                  </a:cubicBezTo>
                  <a:cubicBezTo>
                    <a:pt x="35" y="77"/>
                    <a:pt x="25" y="101"/>
                    <a:pt x="25" y="101"/>
                  </a:cubicBezTo>
                  <a:cubicBezTo>
                    <a:pt x="25" y="101"/>
                    <a:pt x="24" y="95"/>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7" name="Freeform 2214"/>
            <p:cNvSpPr/>
            <p:nvPr/>
          </p:nvSpPr>
          <p:spPr bwMode="auto">
            <a:xfrm>
              <a:off x="5353051" y="2662238"/>
              <a:ext cx="171450" cy="133350"/>
            </a:xfrm>
            <a:custGeom>
              <a:avLst/>
              <a:gdLst>
                <a:gd name="T0" fmla="*/ 301 w 321"/>
                <a:gd name="T1" fmla="*/ 41 h 250"/>
                <a:gd name="T2" fmla="*/ 307 w 321"/>
                <a:gd name="T3" fmla="*/ 69 h 250"/>
                <a:gd name="T4" fmla="*/ 280 w 321"/>
                <a:gd name="T5" fmla="*/ 42 h 250"/>
                <a:gd name="T6" fmla="*/ 237 w 321"/>
                <a:gd name="T7" fmla="*/ 11 h 250"/>
                <a:gd name="T8" fmla="*/ 250 w 321"/>
                <a:gd name="T9" fmla="*/ 31 h 250"/>
                <a:gd name="T10" fmla="*/ 191 w 321"/>
                <a:gd name="T11" fmla="*/ 0 h 250"/>
                <a:gd name="T12" fmla="*/ 186 w 321"/>
                <a:gd name="T13" fmla="*/ 28 h 250"/>
                <a:gd name="T14" fmla="*/ 181 w 321"/>
                <a:gd name="T15" fmla="*/ 60 h 250"/>
                <a:gd name="T16" fmla="*/ 162 w 321"/>
                <a:gd name="T17" fmla="*/ 41 h 250"/>
                <a:gd name="T18" fmla="*/ 132 w 321"/>
                <a:gd name="T19" fmla="*/ 23 h 250"/>
                <a:gd name="T20" fmla="*/ 103 w 321"/>
                <a:gd name="T21" fmla="*/ 3 h 250"/>
                <a:gd name="T22" fmla="*/ 130 w 321"/>
                <a:gd name="T23" fmla="*/ 33 h 250"/>
                <a:gd name="T24" fmla="*/ 79 w 321"/>
                <a:gd name="T25" fmla="*/ 12 h 250"/>
                <a:gd name="T26" fmla="*/ 108 w 321"/>
                <a:gd name="T27" fmla="*/ 55 h 250"/>
                <a:gd name="T28" fmla="*/ 33 w 321"/>
                <a:gd name="T29" fmla="*/ 16 h 250"/>
                <a:gd name="T30" fmla="*/ 14 w 321"/>
                <a:gd name="T31" fmla="*/ 65 h 250"/>
                <a:gd name="T32" fmla="*/ 4 w 321"/>
                <a:gd name="T33" fmla="*/ 70 h 250"/>
                <a:gd name="T34" fmla="*/ 4 w 321"/>
                <a:gd name="T35" fmla="*/ 155 h 250"/>
                <a:gd name="T36" fmla="*/ 162 w 321"/>
                <a:gd name="T37" fmla="*/ 250 h 250"/>
                <a:gd name="T38" fmla="*/ 321 w 321"/>
                <a:gd name="T39" fmla="*/ 175 h 250"/>
                <a:gd name="T40" fmla="*/ 321 w 321"/>
                <a:gd name="T41" fmla="*/ 64 h 250"/>
                <a:gd name="T42" fmla="*/ 301 w 321"/>
                <a:gd name="T43" fmla="*/ 4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0">
                  <a:moveTo>
                    <a:pt x="301" y="41"/>
                  </a:moveTo>
                  <a:cubicBezTo>
                    <a:pt x="301" y="41"/>
                    <a:pt x="310" y="56"/>
                    <a:pt x="307" y="69"/>
                  </a:cubicBezTo>
                  <a:cubicBezTo>
                    <a:pt x="307" y="69"/>
                    <a:pt x="301" y="55"/>
                    <a:pt x="280" y="42"/>
                  </a:cubicBezTo>
                  <a:cubicBezTo>
                    <a:pt x="259" y="28"/>
                    <a:pt x="243" y="22"/>
                    <a:pt x="237" y="11"/>
                  </a:cubicBezTo>
                  <a:cubicBezTo>
                    <a:pt x="237" y="11"/>
                    <a:pt x="237" y="26"/>
                    <a:pt x="250" y="31"/>
                  </a:cubicBezTo>
                  <a:cubicBezTo>
                    <a:pt x="250" y="31"/>
                    <a:pt x="208" y="40"/>
                    <a:pt x="191" y="0"/>
                  </a:cubicBezTo>
                  <a:cubicBezTo>
                    <a:pt x="191" y="0"/>
                    <a:pt x="192" y="17"/>
                    <a:pt x="186" y="28"/>
                  </a:cubicBezTo>
                  <a:cubicBezTo>
                    <a:pt x="179" y="39"/>
                    <a:pt x="173" y="52"/>
                    <a:pt x="181" y="60"/>
                  </a:cubicBezTo>
                  <a:cubicBezTo>
                    <a:pt x="181" y="60"/>
                    <a:pt x="170" y="58"/>
                    <a:pt x="162" y="41"/>
                  </a:cubicBezTo>
                  <a:cubicBezTo>
                    <a:pt x="155" y="25"/>
                    <a:pt x="143" y="25"/>
                    <a:pt x="132" y="23"/>
                  </a:cubicBezTo>
                  <a:cubicBezTo>
                    <a:pt x="121" y="21"/>
                    <a:pt x="105" y="19"/>
                    <a:pt x="103" y="3"/>
                  </a:cubicBezTo>
                  <a:cubicBezTo>
                    <a:pt x="103" y="3"/>
                    <a:pt x="98" y="25"/>
                    <a:pt x="130" y="33"/>
                  </a:cubicBezTo>
                  <a:cubicBezTo>
                    <a:pt x="130" y="33"/>
                    <a:pt x="97" y="45"/>
                    <a:pt x="79" y="12"/>
                  </a:cubicBezTo>
                  <a:cubicBezTo>
                    <a:pt x="79" y="12"/>
                    <a:pt x="82" y="45"/>
                    <a:pt x="108" y="55"/>
                  </a:cubicBezTo>
                  <a:cubicBezTo>
                    <a:pt x="108" y="55"/>
                    <a:pt x="53" y="53"/>
                    <a:pt x="33" y="16"/>
                  </a:cubicBezTo>
                  <a:cubicBezTo>
                    <a:pt x="33" y="16"/>
                    <a:pt x="44" y="50"/>
                    <a:pt x="14" y="65"/>
                  </a:cubicBezTo>
                  <a:cubicBezTo>
                    <a:pt x="11" y="67"/>
                    <a:pt x="8" y="69"/>
                    <a:pt x="4" y="70"/>
                  </a:cubicBezTo>
                  <a:cubicBezTo>
                    <a:pt x="4" y="155"/>
                    <a:pt x="4" y="155"/>
                    <a:pt x="4" y="155"/>
                  </a:cubicBezTo>
                  <a:cubicBezTo>
                    <a:pt x="4" y="176"/>
                    <a:pt x="0" y="250"/>
                    <a:pt x="162" y="250"/>
                  </a:cubicBezTo>
                  <a:cubicBezTo>
                    <a:pt x="243" y="250"/>
                    <a:pt x="321" y="232"/>
                    <a:pt x="321" y="175"/>
                  </a:cubicBezTo>
                  <a:cubicBezTo>
                    <a:pt x="321" y="64"/>
                    <a:pt x="321" y="64"/>
                    <a:pt x="321" y="64"/>
                  </a:cubicBezTo>
                  <a:cubicBezTo>
                    <a:pt x="317" y="55"/>
                    <a:pt x="315" y="46"/>
                    <a:pt x="301"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8" name="Freeform 2216"/>
            <p:cNvSpPr/>
            <p:nvPr/>
          </p:nvSpPr>
          <p:spPr bwMode="auto">
            <a:xfrm>
              <a:off x="5375276" y="2703514"/>
              <a:ext cx="26988" cy="25400"/>
            </a:xfrm>
            <a:custGeom>
              <a:avLst/>
              <a:gdLst>
                <a:gd name="T0" fmla="*/ 45 w 48"/>
                <a:gd name="T1" fmla="*/ 18 h 48"/>
                <a:gd name="T2" fmla="*/ 30 w 48"/>
                <a:gd name="T3" fmla="*/ 45 h 48"/>
                <a:gd name="T4" fmla="*/ 3 w 48"/>
                <a:gd name="T5" fmla="*/ 30 h 48"/>
                <a:gd name="T6" fmla="*/ 18 w 48"/>
                <a:gd name="T7" fmla="*/ 4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5"/>
                  </a:cubicBezTo>
                  <a:cubicBezTo>
                    <a:pt x="19" y="48"/>
                    <a:pt x="7" y="42"/>
                    <a:pt x="3" y="30"/>
                  </a:cubicBezTo>
                  <a:cubicBezTo>
                    <a:pt x="0" y="19"/>
                    <a:pt x="6" y="7"/>
                    <a:pt x="18" y="4"/>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9" name="Freeform 2217"/>
            <p:cNvSpPr/>
            <p:nvPr/>
          </p:nvSpPr>
          <p:spPr bwMode="auto">
            <a:xfrm>
              <a:off x="5387976" y="2705101"/>
              <a:ext cx="7938" cy="6350"/>
            </a:xfrm>
            <a:custGeom>
              <a:avLst/>
              <a:gdLst>
                <a:gd name="T0" fmla="*/ 15 w 16"/>
                <a:gd name="T1" fmla="*/ 7 h 11"/>
                <a:gd name="T2" fmla="*/ 7 w 16"/>
                <a:gd name="T3" fmla="*/ 10 h 11"/>
                <a:gd name="T4" fmla="*/ 0 w 16"/>
                <a:gd name="T5" fmla="*/ 4 h 11"/>
                <a:gd name="T6" fmla="*/ 9 w 16"/>
                <a:gd name="T7" fmla="*/ 1 h 11"/>
                <a:gd name="T8" fmla="*/ 15 w 16"/>
                <a:gd name="T9" fmla="*/ 7 h 11"/>
              </a:gdLst>
              <a:ahLst/>
              <a:cxnLst>
                <a:cxn ang="0">
                  <a:pos x="T0" y="T1"/>
                </a:cxn>
                <a:cxn ang="0">
                  <a:pos x="T2" y="T3"/>
                </a:cxn>
                <a:cxn ang="0">
                  <a:pos x="T4" y="T5"/>
                </a:cxn>
                <a:cxn ang="0">
                  <a:pos x="T6" y="T7"/>
                </a:cxn>
                <a:cxn ang="0">
                  <a:pos x="T8" y="T9"/>
                </a:cxn>
              </a:cxnLst>
              <a:rect l="0" t="0" r="r" b="b"/>
              <a:pathLst>
                <a:path w="16" h="11">
                  <a:moveTo>
                    <a:pt x="15" y="7"/>
                  </a:moveTo>
                  <a:cubicBezTo>
                    <a:pt x="15" y="10"/>
                    <a:pt x="11" y="11"/>
                    <a:pt x="7" y="10"/>
                  </a:cubicBezTo>
                  <a:cubicBezTo>
                    <a:pt x="3" y="9"/>
                    <a:pt x="0" y="7"/>
                    <a:pt x="0" y="4"/>
                  </a:cubicBezTo>
                  <a:cubicBezTo>
                    <a:pt x="1" y="1"/>
                    <a:pt x="5" y="0"/>
                    <a:pt x="9" y="1"/>
                  </a:cubicBezTo>
                  <a:cubicBezTo>
                    <a:pt x="13" y="1"/>
                    <a:pt x="16" y="4"/>
                    <a:pt x="15"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0" name="Freeform 2218"/>
            <p:cNvSpPr/>
            <p:nvPr/>
          </p:nvSpPr>
          <p:spPr bwMode="auto">
            <a:xfrm>
              <a:off x="5480051" y="2703514"/>
              <a:ext cx="25400" cy="25400"/>
            </a:xfrm>
            <a:custGeom>
              <a:avLst/>
              <a:gdLst>
                <a:gd name="T0" fmla="*/ 4 w 49"/>
                <a:gd name="T1" fmla="*/ 18 h 48"/>
                <a:gd name="T2" fmla="*/ 18 w 49"/>
                <a:gd name="T3" fmla="*/ 45 h 48"/>
                <a:gd name="T4" fmla="*/ 45 w 49"/>
                <a:gd name="T5" fmla="*/ 30 h 48"/>
                <a:gd name="T6" fmla="*/ 31 w 49"/>
                <a:gd name="T7" fmla="*/ 4 h 48"/>
                <a:gd name="T8" fmla="*/ 4 w 49"/>
                <a:gd name="T9" fmla="*/ 18 h 48"/>
              </a:gdLst>
              <a:ahLst/>
              <a:cxnLst>
                <a:cxn ang="0">
                  <a:pos x="T0" y="T1"/>
                </a:cxn>
                <a:cxn ang="0">
                  <a:pos x="T2" y="T3"/>
                </a:cxn>
                <a:cxn ang="0">
                  <a:pos x="T4" y="T5"/>
                </a:cxn>
                <a:cxn ang="0">
                  <a:pos x="T6" y="T7"/>
                </a:cxn>
                <a:cxn ang="0">
                  <a:pos x="T8" y="T9"/>
                </a:cxn>
              </a:cxnLst>
              <a:rect l="0" t="0" r="r" b="b"/>
              <a:pathLst>
                <a:path w="49" h="48">
                  <a:moveTo>
                    <a:pt x="4" y="18"/>
                  </a:moveTo>
                  <a:cubicBezTo>
                    <a:pt x="0" y="29"/>
                    <a:pt x="7" y="41"/>
                    <a:pt x="18" y="45"/>
                  </a:cubicBezTo>
                  <a:cubicBezTo>
                    <a:pt x="30" y="48"/>
                    <a:pt x="42" y="42"/>
                    <a:pt x="45" y="30"/>
                  </a:cubicBezTo>
                  <a:cubicBezTo>
                    <a:pt x="49" y="19"/>
                    <a:pt x="42" y="7"/>
                    <a:pt x="31" y="4"/>
                  </a:cubicBezTo>
                  <a:cubicBezTo>
                    <a:pt x="20" y="0"/>
                    <a:pt x="7" y="6"/>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1" name="Freeform 2219"/>
            <p:cNvSpPr/>
            <p:nvPr/>
          </p:nvSpPr>
          <p:spPr bwMode="auto">
            <a:xfrm>
              <a:off x="5484813" y="2705101"/>
              <a:ext cx="9525" cy="6350"/>
            </a:xfrm>
            <a:custGeom>
              <a:avLst/>
              <a:gdLst>
                <a:gd name="T0" fmla="*/ 1 w 17"/>
                <a:gd name="T1" fmla="*/ 7 h 11"/>
                <a:gd name="T2" fmla="*/ 10 w 17"/>
                <a:gd name="T3" fmla="*/ 10 h 11"/>
                <a:gd name="T4" fmla="*/ 16 w 17"/>
                <a:gd name="T5" fmla="*/ 4 h 11"/>
                <a:gd name="T6" fmla="*/ 8 w 17"/>
                <a:gd name="T7" fmla="*/ 1 h 11"/>
                <a:gd name="T8" fmla="*/ 1 w 17"/>
                <a:gd name="T9" fmla="*/ 7 h 11"/>
              </a:gdLst>
              <a:ahLst/>
              <a:cxnLst>
                <a:cxn ang="0">
                  <a:pos x="T0" y="T1"/>
                </a:cxn>
                <a:cxn ang="0">
                  <a:pos x="T2" y="T3"/>
                </a:cxn>
                <a:cxn ang="0">
                  <a:pos x="T4" y="T5"/>
                </a:cxn>
                <a:cxn ang="0">
                  <a:pos x="T6" y="T7"/>
                </a:cxn>
                <a:cxn ang="0">
                  <a:pos x="T8" y="T9"/>
                </a:cxn>
              </a:cxnLst>
              <a:rect l="0" t="0" r="r" b="b"/>
              <a:pathLst>
                <a:path w="17" h="11">
                  <a:moveTo>
                    <a:pt x="1" y="7"/>
                  </a:moveTo>
                  <a:cubicBezTo>
                    <a:pt x="2" y="10"/>
                    <a:pt x="6" y="11"/>
                    <a:pt x="10" y="10"/>
                  </a:cubicBezTo>
                  <a:cubicBezTo>
                    <a:pt x="14" y="9"/>
                    <a:pt x="17" y="7"/>
                    <a:pt x="16" y="4"/>
                  </a:cubicBezTo>
                  <a:cubicBezTo>
                    <a:pt x="16" y="1"/>
                    <a:pt x="12" y="0"/>
                    <a:pt x="8" y="1"/>
                  </a:cubicBezTo>
                  <a:cubicBezTo>
                    <a:pt x="3" y="1"/>
                    <a:pt x="0" y="4"/>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2" name="Rectangle 2220"/>
            <p:cNvSpPr>
              <a:spLocks noChangeArrowheads="1"/>
            </p:cNvSpPr>
            <p:nvPr/>
          </p:nvSpPr>
          <p:spPr bwMode="auto">
            <a:xfrm>
              <a:off x="5349876"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3" name="Rectangle 2221"/>
            <p:cNvSpPr>
              <a:spLocks noChangeArrowheads="1"/>
            </p:cNvSpPr>
            <p:nvPr/>
          </p:nvSpPr>
          <p:spPr bwMode="auto">
            <a:xfrm>
              <a:off x="5349876"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4" name="Freeform 2222"/>
            <p:cNvSpPr>
              <a:spLocks noEditPoints="1"/>
            </p:cNvSpPr>
            <p:nvPr/>
          </p:nvSpPr>
          <p:spPr bwMode="auto">
            <a:xfrm>
              <a:off x="5383213"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5" name="Freeform 2223"/>
            <p:cNvSpPr>
              <a:spLocks noEditPoints="1"/>
            </p:cNvSpPr>
            <p:nvPr/>
          </p:nvSpPr>
          <p:spPr bwMode="auto">
            <a:xfrm>
              <a:off x="5383213"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6" name="Rectangle 2224"/>
            <p:cNvSpPr>
              <a:spLocks noChangeArrowheads="1"/>
            </p:cNvSpPr>
            <p:nvPr/>
          </p:nvSpPr>
          <p:spPr bwMode="auto">
            <a:xfrm>
              <a:off x="5513388"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7" name="Rectangle 2225"/>
            <p:cNvSpPr>
              <a:spLocks noChangeArrowheads="1"/>
            </p:cNvSpPr>
            <p:nvPr/>
          </p:nvSpPr>
          <p:spPr bwMode="auto">
            <a:xfrm>
              <a:off x="5513388"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8" name="Freeform 2226"/>
            <p:cNvSpPr>
              <a:spLocks noEditPoints="1"/>
            </p:cNvSpPr>
            <p:nvPr/>
          </p:nvSpPr>
          <p:spPr bwMode="auto">
            <a:xfrm>
              <a:off x="5472113" y="2697164"/>
              <a:ext cx="33338" cy="36513"/>
            </a:xfrm>
            <a:custGeom>
              <a:avLst/>
              <a:gdLst>
                <a:gd name="T0" fmla="*/ 19 w 21"/>
                <a:gd name="T1" fmla="*/ 0 h 23"/>
                <a:gd name="T2" fmla="*/ 6 w 21"/>
                <a:gd name="T3" fmla="*/ 23 h 23"/>
                <a:gd name="T4" fmla="*/ 8 w 21"/>
                <a:gd name="T5" fmla="*/ 23 h 23"/>
                <a:gd name="T6" fmla="*/ 21 w 21"/>
                <a:gd name="T7" fmla="*/ 0 h 23"/>
                <a:gd name="T8" fmla="*/ 19 w 21"/>
                <a:gd name="T9" fmla="*/ 0 h 23"/>
                <a:gd name="T10" fmla="*/ 12 w 21"/>
                <a:gd name="T11" fmla="*/ 0 h 23"/>
                <a:gd name="T12" fmla="*/ 0 w 21"/>
                <a:gd name="T13" fmla="*/ 23 h 23"/>
                <a:gd name="T14" fmla="*/ 4 w 21"/>
                <a:gd name="T15" fmla="*/ 23 h 23"/>
                <a:gd name="T16" fmla="*/ 17 w 21"/>
                <a:gd name="T17" fmla="*/ 0 h 23"/>
                <a:gd name="T18" fmla="*/ 12 w 21"/>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9" y="0"/>
                  </a:moveTo>
                  <a:lnTo>
                    <a:pt x="6" y="23"/>
                  </a:lnTo>
                  <a:lnTo>
                    <a:pt x="8" y="23"/>
                  </a:lnTo>
                  <a:lnTo>
                    <a:pt x="21" y="0"/>
                  </a:lnTo>
                  <a:lnTo>
                    <a:pt x="19" y="0"/>
                  </a:lnTo>
                  <a:close/>
                  <a:moveTo>
                    <a:pt x="12" y="0"/>
                  </a:moveTo>
                  <a:lnTo>
                    <a:pt x="0" y="23"/>
                  </a:lnTo>
                  <a:lnTo>
                    <a:pt x="4" y="23"/>
                  </a:lnTo>
                  <a:lnTo>
                    <a:pt x="17"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9" name="Freeform 2227"/>
            <p:cNvSpPr>
              <a:spLocks noEditPoints="1"/>
            </p:cNvSpPr>
            <p:nvPr/>
          </p:nvSpPr>
          <p:spPr bwMode="auto">
            <a:xfrm>
              <a:off x="5472113" y="2697164"/>
              <a:ext cx="33338" cy="36513"/>
            </a:xfrm>
            <a:custGeom>
              <a:avLst/>
              <a:gdLst>
                <a:gd name="T0" fmla="*/ 19 w 21"/>
                <a:gd name="T1" fmla="*/ 0 h 23"/>
                <a:gd name="T2" fmla="*/ 6 w 21"/>
                <a:gd name="T3" fmla="*/ 23 h 23"/>
                <a:gd name="T4" fmla="*/ 8 w 21"/>
                <a:gd name="T5" fmla="*/ 23 h 23"/>
                <a:gd name="T6" fmla="*/ 21 w 21"/>
                <a:gd name="T7" fmla="*/ 0 h 23"/>
                <a:gd name="T8" fmla="*/ 19 w 21"/>
                <a:gd name="T9" fmla="*/ 0 h 23"/>
                <a:gd name="T10" fmla="*/ 12 w 21"/>
                <a:gd name="T11" fmla="*/ 0 h 23"/>
                <a:gd name="T12" fmla="*/ 0 w 21"/>
                <a:gd name="T13" fmla="*/ 23 h 23"/>
                <a:gd name="T14" fmla="*/ 4 w 21"/>
                <a:gd name="T15" fmla="*/ 23 h 23"/>
                <a:gd name="T16" fmla="*/ 17 w 21"/>
                <a:gd name="T17" fmla="*/ 0 h 23"/>
                <a:gd name="T18" fmla="*/ 12 w 21"/>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9" y="0"/>
                  </a:moveTo>
                  <a:lnTo>
                    <a:pt x="6" y="23"/>
                  </a:lnTo>
                  <a:lnTo>
                    <a:pt x="8" y="23"/>
                  </a:lnTo>
                  <a:lnTo>
                    <a:pt x="21" y="0"/>
                  </a:lnTo>
                  <a:lnTo>
                    <a:pt x="19" y="0"/>
                  </a:lnTo>
                  <a:moveTo>
                    <a:pt x="12" y="0"/>
                  </a:moveTo>
                  <a:lnTo>
                    <a:pt x="0" y="23"/>
                  </a:lnTo>
                  <a:lnTo>
                    <a:pt x="4" y="23"/>
                  </a:lnTo>
                  <a:lnTo>
                    <a:pt x="17"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0" name="Freeform 2228"/>
            <p:cNvSpPr/>
            <p:nvPr/>
          </p:nvSpPr>
          <p:spPr bwMode="auto">
            <a:xfrm>
              <a:off x="5422901" y="270510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0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1" y="5"/>
                    <a:pt x="49" y="9"/>
                    <a:pt x="56" y="14"/>
                  </a:cubicBezTo>
                  <a:cubicBezTo>
                    <a:pt x="59" y="16"/>
                    <a:pt x="61" y="18"/>
                    <a:pt x="63" y="20"/>
                  </a:cubicBezTo>
                  <a:cubicBezTo>
                    <a:pt x="64" y="21"/>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1" name="Freeform 2229"/>
            <p:cNvSpPr>
              <a:spLocks noEditPoints="1"/>
            </p:cNvSpPr>
            <p:nvPr/>
          </p:nvSpPr>
          <p:spPr bwMode="auto">
            <a:xfrm>
              <a:off x="5457826" y="2697164"/>
              <a:ext cx="55563" cy="36513"/>
            </a:xfrm>
            <a:custGeom>
              <a:avLst/>
              <a:gdLst>
                <a:gd name="T0" fmla="*/ 49 w 103"/>
                <a:gd name="T1" fmla="*/ 50 h 69"/>
                <a:gd name="T2" fmla="*/ 39 w 103"/>
                <a:gd name="T3" fmla="*/ 69 h 69"/>
                <a:gd name="T4" fmla="*/ 45 w 103"/>
                <a:gd name="T5" fmla="*/ 69 h 69"/>
                <a:gd name="T6" fmla="*/ 53 w 103"/>
                <a:gd name="T7" fmla="*/ 53 h 69"/>
                <a:gd name="T8" fmla="*/ 49 w 103"/>
                <a:gd name="T9" fmla="*/ 50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43 w 103"/>
                <a:gd name="T23" fmla="*/ 38 h 69"/>
                <a:gd name="T24" fmla="*/ 44 w 103"/>
                <a:gd name="T25" fmla="*/ 29 h 69"/>
                <a:gd name="T26" fmla="*/ 55 w 103"/>
                <a:gd name="T27" fmla="*/ 16 h 69"/>
                <a:gd name="T28" fmla="*/ 63 w 103"/>
                <a:gd name="T29" fmla="*/ 0 h 69"/>
                <a:gd name="T30" fmla="*/ 75 w 103"/>
                <a:gd name="T31" fmla="*/ 0 h 69"/>
                <a:gd name="T32" fmla="*/ 67 w 103"/>
                <a:gd name="T33" fmla="*/ 14 h 69"/>
                <a:gd name="T34" fmla="*/ 71 w 103"/>
                <a:gd name="T35" fmla="*/ 15 h 69"/>
                <a:gd name="T36" fmla="*/ 73 w 103"/>
                <a:gd name="T37" fmla="*/ 15 h 69"/>
                <a:gd name="T38" fmla="*/ 81 w 103"/>
                <a:gd name="T39" fmla="*/ 0 h 69"/>
                <a:gd name="T40" fmla="*/ 87 w 103"/>
                <a:gd name="T41" fmla="*/ 0 h 69"/>
                <a:gd name="T42" fmla="*/ 77 w 103"/>
                <a:gd name="T43" fmla="*/ 18 h 69"/>
                <a:gd name="T44" fmla="*/ 85 w 103"/>
                <a:gd name="T45" fmla="*/ 41 h 69"/>
                <a:gd name="T46" fmla="*/ 65 w 103"/>
                <a:gd name="T47" fmla="*/ 57 h 69"/>
                <a:gd name="T48" fmla="*/ 58 w 103"/>
                <a:gd name="T49" fmla="*/ 56 h 69"/>
                <a:gd name="T50" fmla="*/ 58 w 103"/>
                <a:gd name="T51" fmla="*/ 56 h 69"/>
                <a:gd name="T52" fmla="*/ 51 w 103"/>
                <a:gd name="T53" fmla="*/ 69 h 69"/>
                <a:gd name="T54" fmla="*/ 87 w 103"/>
                <a:gd name="T55" fmla="*/ 69 h 69"/>
                <a:gd name="T56" fmla="*/ 103 w 103"/>
                <a:gd name="T57" fmla="*/ 53 h 69"/>
                <a:gd name="T58" fmla="*/ 103 w 103"/>
                <a:gd name="T59" fmla="*/ 37 h 69"/>
                <a:gd name="T60" fmla="*/ 103 w 103"/>
                <a:gd name="T61" fmla="*/ 37 h 69"/>
                <a:gd name="T62" fmla="*/ 103 w 103"/>
                <a:gd name="T63" fmla="*/ 27 h 69"/>
                <a:gd name="T64" fmla="*/ 103 w 103"/>
                <a:gd name="T65" fmla="*/ 27 h 69"/>
                <a:gd name="T66" fmla="*/ 103 w 103"/>
                <a:gd name="T67" fmla="*/ 16 h 69"/>
                <a:gd name="T68" fmla="*/ 87 w 103"/>
                <a:gd name="T6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69">
                  <a:moveTo>
                    <a:pt x="49" y="50"/>
                  </a:moveTo>
                  <a:cubicBezTo>
                    <a:pt x="39" y="69"/>
                    <a:pt x="39" y="69"/>
                    <a:pt x="39" y="69"/>
                  </a:cubicBezTo>
                  <a:cubicBezTo>
                    <a:pt x="45" y="69"/>
                    <a:pt x="45" y="69"/>
                    <a:pt x="45" y="69"/>
                  </a:cubicBezTo>
                  <a:cubicBezTo>
                    <a:pt x="53" y="53"/>
                    <a:pt x="53" y="53"/>
                    <a:pt x="53" y="53"/>
                  </a:cubicBezTo>
                  <a:cubicBezTo>
                    <a:pt x="52" y="52"/>
                    <a:pt x="50" y="51"/>
                    <a:pt x="49" y="50"/>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43" y="38"/>
                    <a:pt x="43" y="38"/>
                    <a:pt x="43" y="38"/>
                  </a:cubicBezTo>
                  <a:cubicBezTo>
                    <a:pt x="43" y="35"/>
                    <a:pt x="43" y="32"/>
                    <a:pt x="44" y="29"/>
                  </a:cubicBezTo>
                  <a:cubicBezTo>
                    <a:pt x="46" y="23"/>
                    <a:pt x="50" y="18"/>
                    <a:pt x="55" y="16"/>
                  </a:cubicBezTo>
                  <a:cubicBezTo>
                    <a:pt x="63" y="0"/>
                    <a:pt x="63" y="0"/>
                    <a:pt x="63" y="0"/>
                  </a:cubicBezTo>
                  <a:cubicBezTo>
                    <a:pt x="75" y="0"/>
                    <a:pt x="75" y="0"/>
                    <a:pt x="75" y="0"/>
                  </a:cubicBezTo>
                  <a:cubicBezTo>
                    <a:pt x="67" y="14"/>
                    <a:pt x="67" y="14"/>
                    <a:pt x="67" y="14"/>
                  </a:cubicBezTo>
                  <a:cubicBezTo>
                    <a:pt x="69" y="14"/>
                    <a:pt x="70" y="14"/>
                    <a:pt x="71" y="15"/>
                  </a:cubicBezTo>
                  <a:cubicBezTo>
                    <a:pt x="72" y="15"/>
                    <a:pt x="72" y="15"/>
                    <a:pt x="73" y="15"/>
                  </a:cubicBezTo>
                  <a:cubicBezTo>
                    <a:pt x="81" y="0"/>
                    <a:pt x="81" y="0"/>
                    <a:pt x="81" y="0"/>
                  </a:cubicBezTo>
                  <a:cubicBezTo>
                    <a:pt x="87" y="0"/>
                    <a:pt x="87" y="0"/>
                    <a:pt x="87" y="0"/>
                  </a:cubicBezTo>
                  <a:cubicBezTo>
                    <a:pt x="77" y="18"/>
                    <a:pt x="77" y="18"/>
                    <a:pt x="77" y="18"/>
                  </a:cubicBezTo>
                  <a:cubicBezTo>
                    <a:pt x="85" y="23"/>
                    <a:pt x="88" y="32"/>
                    <a:pt x="85" y="41"/>
                  </a:cubicBezTo>
                  <a:cubicBezTo>
                    <a:pt x="82" y="51"/>
                    <a:pt x="74" y="57"/>
                    <a:pt x="65" y="57"/>
                  </a:cubicBezTo>
                  <a:cubicBezTo>
                    <a:pt x="62" y="57"/>
                    <a:pt x="60" y="56"/>
                    <a:pt x="58" y="56"/>
                  </a:cubicBezTo>
                  <a:cubicBezTo>
                    <a:pt x="58" y="56"/>
                    <a:pt x="58" y="56"/>
                    <a:pt x="58" y="5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37"/>
                    <a:pt x="103" y="37"/>
                    <a:pt x="103" y="37"/>
                  </a:cubicBezTo>
                  <a:cubicBezTo>
                    <a:pt x="103" y="27"/>
                    <a:pt x="103" y="27"/>
                    <a:pt x="103" y="2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2" name="Freeform 2230"/>
            <p:cNvSpPr>
              <a:spLocks noEditPoints="1"/>
            </p:cNvSpPr>
            <p:nvPr/>
          </p:nvSpPr>
          <p:spPr bwMode="auto">
            <a:xfrm>
              <a:off x="5481638" y="2705101"/>
              <a:ext cx="23813" cy="22225"/>
            </a:xfrm>
            <a:custGeom>
              <a:avLst/>
              <a:gdLst>
                <a:gd name="T0" fmla="*/ 34 w 45"/>
                <a:gd name="T1" fmla="*/ 4 h 43"/>
                <a:gd name="T2" fmla="*/ 15 w 45"/>
                <a:gd name="T3" fmla="*/ 42 h 43"/>
                <a:gd name="T4" fmla="*/ 15 w 45"/>
                <a:gd name="T5" fmla="*/ 42 h 43"/>
                <a:gd name="T6" fmla="*/ 22 w 45"/>
                <a:gd name="T7" fmla="*/ 43 h 43"/>
                <a:gd name="T8" fmla="*/ 42 w 45"/>
                <a:gd name="T9" fmla="*/ 27 h 43"/>
                <a:gd name="T10" fmla="*/ 34 w 45"/>
                <a:gd name="T11" fmla="*/ 4 h 43"/>
                <a:gd name="T12" fmla="*/ 12 w 45"/>
                <a:gd name="T13" fmla="*/ 2 h 43"/>
                <a:gd name="T14" fmla="*/ 1 w 45"/>
                <a:gd name="T15" fmla="*/ 15 h 43"/>
                <a:gd name="T16" fmla="*/ 0 w 45"/>
                <a:gd name="T17" fmla="*/ 24 h 43"/>
                <a:gd name="T18" fmla="*/ 12 w 45"/>
                <a:gd name="T19" fmla="*/ 2 h 43"/>
                <a:gd name="T20" fmla="*/ 24 w 45"/>
                <a:gd name="T21" fmla="*/ 0 h 43"/>
                <a:gd name="T22" fmla="*/ 22 w 45"/>
                <a:gd name="T23" fmla="*/ 3 h 43"/>
                <a:gd name="T24" fmla="*/ 24 w 45"/>
                <a:gd name="T25" fmla="*/ 6 h 43"/>
                <a:gd name="T26" fmla="*/ 18 w 45"/>
                <a:gd name="T27" fmla="*/ 12 h 43"/>
                <a:gd name="T28" fmla="*/ 6 w 45"/>
                <a:gd name="T29" fmla="*/ 36 h 43"/>
                <a:gd name="T30" fmla="*/ 10 w 45"/>
                <a:gd name="T31" fmla="*/ 39 h 43"/>
                <a:gd name="T32" fmla="*/ 30 w 45"/>
                <a:gd name="T33" fmla="*/ 1 h 43"/>
                <a:gd name="T34" fmla="*/ 28 w 45"/>
                <a:gd name="T35" fmla="*/ 1 h 43"/>
                <a:gd name="T36" fmla="*/ 24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4" y="4"/>
                  </a:moveTo>
                  <a:cubicBezTo>
                    <a:pt x="15" y="42"/>
                    <a:pt x="15" y="42"/>
                    <a:pt x="15" y="42"/>
                  </a:cubicBezTo>
                  <a:cubicBezTo>
                    <a:pt x="15" y="42"/>
                    <a:pt x="15" y="42"/>
                    <a:pt x="15" y="42"/>
                  </a:cubicBezTo>
                  <a:cubicBezTo>
                    <a:pt x="17" y="42"/>
                    <a:pt x="19" y="43"/>
                    <a:pt x="22" y="43"/>
                  </a:cubicBezTo>
                  <a:cubicBezTo>
                    <a:pt x="31" y="43"/>
                    <a:pt x="39" y="37"/>
                    <a:pt x="42" y="27"/>
                  </a:cubicBezTo>
                  <a:cubicBezTo>
                    <a:pt x="45" y="18"/>
                    <a:pt x="42" y="9"/>
                    <a:pt x="34" y="4"/>
                  </a:cubicBezTo>
                  <a:moveTo>
                    <a:pt x="12" y="2"/>
                  </a:moveTo>
                  <a:cubicBezTo>
                    <a:pt x="7" y="4"/>
                    <a:pt x="3" y="9"/>
                    <a:pt x="1" y="15"/>
                  </a:cubicBezTo>
                  <a:cubicBezTo>
                    <a:pt x="0" y="18"/>
                    <a:pt x="0" y="21"/>
                    <a:pt x="0" y="24"/>
                  </a:cubicBezTo>
                  <a:cubicBezTo>
                    <a:pt x="12" y="2"/>
                    <a:pt x="12" y="2"/>
                    <a:pt x="12" y="2"/>
                  </a:cubicBezTo>
                  <a:moveTo>
                    <a:pt x="24" y="0"/>
                  </a:moveTo>
                  <a:cubicBezTo>
                    <a:pt x="22" y="3"/>
                    <a:pt x="22" y="3"/>
                    <a:pt x="22" y="3"/>
                  </a:cubicBezTo>
                  <a:cubicBezTo>
                    <a:pt x="23" y="4"/>
                    <a:pt x="24" y="5"/>
                    <a:pt x="24" y="6"/>
                  </a:cubicBezTo>
                  <a:cubicBezTo>
                    <a:pt x="25" y="9"/>
                    <a:pt x="22" y="11"/>
                    <a:pt x="18" y="12"/>
                  </a:cubicBezTo>
                  <a:cubicBezTo>
                    <a:pt x="6" y="36"/>
                    <a:pt x="6" y="36"/>
                    <a:pt x="6" y="36"/>
                  </a:cubicBezTo>
                  <a:cubicBezTo>
                    <a:pt x="7" y="37"/>
                    <a:pt x="9" y="38"/>
                    <a:pt x="10" y="39"/>
                  </a:cubicBezTo>
                  <a:cubicBezTo>
                    <a:pt x="30" y="1"/>
                    <a:pt x="30" y="1"/>
                    <a:pt x="30" y="1"/>
                  </a:cubicBezTo>
                  <a:cubicBezTo>
                    <a:pt x="29" y="1"/>
                    <a:pt x="29" y="1"/>
                    <a:pt x="28" y="1"/>
                  </a:cubicBezTo>
                  <a:cubicBezTo>
                    <a:pt x="27"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3" name="Freeform 2231"/>
            <p:cNvSpPr/>
            <p:nvPr/>
          </p:nvSpPr>
          <p:spPr bwMode="auto">
            <a:xfrm>
              <a:off x="5491163" y="2706689"/>
              <a:ext cx="3175" cy="4763"/>
            </a:xfrm>
            <a:custGeom>
              <a:avLst/>
              <a:gdLst>
                <a:gd name="T0" fmla="*/ 4 w 7"/>
                <a:gd name="T1" fmla="*/ 0 h 9"/>
                <a:gd name="T2" fmla="*/ 0 w 7"/>
                <a:gd name="T3" fmla="*/ 9 h 9"/>
                <a:gd name="T4" fmla="*/ 6 w 7"/>
                <a:gd name="T5" fmla="*/ 3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6"/>
                    <a:pt x="6" y="3"/>
                  </a:cubicBezTo>
                  <a:cubicBezTo>
                    <a:pt x="6" y="2"/>
                    <a:pt x="5" y="1"/>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4" name="Rectangle 2232"/>
            <p:cNvSpPr>
              <a:spLocks noChangeArrowheads="1"/>
            </p:cNvSpPr>
            <p:nvPr/>
          </p:nvSpPr>
          <p:spPr bwMode="auto">
            <a:xfrm>
              <a:off x="5513388" y="271145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05" name="Rectangle 2233"/>
            <p:cNvSpPr>
              <a:spLocks noChangeArrowheads="1"/>
            </p:cNvSpPr>
            <p:nvPr/>
          </p:nvSpPr>
          <p:spPr bwMode="auto">
            <a:xfrm>
              <a:off x="5513388" y="271145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06" name="Freeform 2234"/>
            <p:cNvSpPr>
              <a:spLocks noEditPoints="1"/>
            </p:cNvSpPr>
            <p:nvPr/>
          </p:nvSpPr>
          <p:spPr bwMode="auto">
            <a:xfrm>
              <a:off x="5472113" y="2697164"/>
              <a:ext cx="33338" cy="36513"/>
            </a:xfrm>
            <a:custGeom>
              <a:avLst/>
              <a:gdLst>
                <a:gd name="T0" fmla="*/ 17 w 21"/>
                <a:gd name="T1" fmla="*/ 0 h 23"/>
                <a:gd name="T2" fmla="*/ 12 w 21"/>
                <a:gd name="T3" fmla="*/ 0 h 23"/>
                <a:gd name="T4" fmla="*/ 10 w 21"/>
                <a:gd name="T5" fmla="*/ 5 h 23"/>
                <a:gd name="T6" fmla="*/ 6 w 21"/>
                <a:gd name="T7" fmla="*/ 13 h 23"/>
                <a:gd name="T8" fmla="*/ 0 w 21"/>
                <a:gd name="T9" fmla="*/ 23 h 23"/>
                <a:gd name="T10" fmla="*/ 4 w 21"/>
                <a:gd name="T11" fmla="*/ 23 h 23"/>
                <a:gd name="T12" fmla="*/ 8 w 21"/>
                <a:gd name="T13" fmla="*/ 17 h 23"/>
                <a:gd name="T14" fmla="*/ 12 w 21"/>
                <a:gd name="T15" fmla="*/ 9 h 23"/>
                <a:gd name="T16" fmla="*/ 13 w 21"/>
                <a:gd name="T17" fmla="*/ 6 h 23"/>
                <a:gd name="T18" fmla="*/ 14 w 21"/>
                <a:gd name="T19" fmla="*/ 5 h 23"/>
                <a:gd name="T20" fmla="*/ 17 w 21"/>
                <a:gd name="T21" fmla="*/ 0 h 23"/>
                <a:gd name="T22" fmla="*/ 21 w 21"/>
                <a:gd name="T23" fmla="*/ 0 h 23"/>
                <a:gd name="T24" fmla="*/ 19 w 21"/>
                <a:gd name="T25" fmla="*/ 0 h 23"/>
                <a:gd name="T26" fmla="*/ 16 w 21"/>
                <a:gd name="T27" fmla="*/ 5 h 23"/>
                <a:gd name="T28" fmla="*/ 9 w 21"/>
                <a:gd name="T29" fmla="*/ 18 h 23"/>
                <a:gd name="T30" fmla="*/ 6 w 21"/>
                <a:gd name="T31" fmla="*/ 23 h 23"/>
                <a:gd name="T32" fmla="*/ 8 w 21"/>
                <a:gd name="T33" fmla="*/ 23 h 23"/>
                <a:gd name="T34" fmla="*/ 11 w 21"/>
                <a:gd name="T35" fmla="*/ 19 h 23"/>
                <a:gd name="T36" fmla="*/ 17 w 21"/>
                <a:gd name="T37" fmla="*/ 6 h 23"/>
                <a:gd name="T38" fmla="*/ 21 w 2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3">
                  <a:moveTo>
                    <a:pt x="17" y="0"/>
                  </a:moveTo>
                  <a:lnTo>
                    <a:pt x="12" y="0"/>
                  </a:lnTo>
                  <a:lnTo>
                    <a:pt x="10" y="5"/>
                  </a:lnTo>
                  <a:lnTo>
                    <a:pt x="6" y="13"/>
                  </a:lnTo>
                  <a:lnTo>
                    <a:pt x="0" y="23"/>
                  </a:lnTo>
                  <a:lnTo>
                    <a:pt x="4" y="23"/>
                  </a:lnTo>
                  <a:lnTo>
                    <a:pt x="8" y="17"/>
                  </a:lnTo>
                  <a:lnTo>
                    <a:pt x="12" y="9"/>
                  </a:lnTo>
                  <a:lnTo>
                    <a:pt x="13" y="6"/>
                  </a:lnTo>
                  <a:lnTo>
                    <a:pt x="14" y="5"/>
                  </a:lnTo>
                  <a:lnTo>
                    <a:pt x="17" y="0"/>
                  </a:lnTo>
                  <a:close/>
                  <a:moveTo>
                    <a:pt x="21" y="0"/>
                  </a:moveTo>
                  <a:lnTo>
                    <a:pt x="19" y="0"/>
                  </a:lnTo>
                  <a:lnTo>
                    <a:pt x="16" y="5"/>
                  </a:lnTo>
                  <a:lnTo>
                    <a:pt x="9" y="18"/>
                  </a:lnTo>
                  <a:lnTo>
                    <a:pt x="6" y="23"/>
                  </a:lnTo>
                  <a:lnTo>
                    <a:pt x="8" y="23"/>
                  </a:lnTo>
                  <a:lnTo>
                    <a:pt x="11" y="19"/>
                  </a:lnTo>
                  <a:lnTo>
                    <a:pt x="17" y="6"/>
                  </a:lnTo>
                  <a:lnTo>
                    <a:pt x="21"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7" name="Freeform 2235"/>
            <p:cNvSpPr>
              <a:spLocks noEditPoints="1"/>
            </p:cNvSpPr>
            <p:nvPr/>
          </p:nvSpPr>
          <p:spPr bwMode="auto">
            <a:xfrm>
              <a:off x="5472113" y="2697164"/>
              <a:ext cx="33338" cy="36513"/>
            </a:xfrm>
            <a:custGeom>
              <a:avLst/>
              <a:gdLst>
                <a:gd name="T0" fmla="*/ 17 w 21"/>
                <a:gd name="T1" fmla="*/ 0 h 23"/>
                <a:gd name="T2" fmla="*/ 12 w 21"/>
                <a:gd name="T3" fmla="*/ 0 h 23"/>
                <a:gd name="T4" fmla="*/ 10 w 21"/>
                <a:gd name="T5" fmla="*/ 5 h 23"/>
                <a:gd name="T6" fmla="*/ 6 w 21"/>
                <a:gd name="T7" fmla="*/ 13 h 23"/>
                <a:gd name="T8" fmla="*/ 0 w 21"/>
                <a:gd name="T9" fmla="*/ 23 h 23"/>
                <a:gd name="T10" fmla="*/ 4 w 21"/>
                <a:gd name="T11" fmla="*/ 23 h 23"/>
                <a:gd name="T12" fmla="*/ 8 w 21"/>
                <a:gd name="T13" fmla="*/ 17 h 23"/>
                <a:gd name="T14" fmla="*/ 12 w 21"/>
                <a:gd name="T15" fmla="*/ 9 h 23"/>
                <a:gd name="T16" fmla="*/ 13 w 21"/>
                <a:gd name="T17" fmla="*/ 6 h 23"/>
                <a:gd name="T18" fmla="*/ 14 w 21"/>
                <a:gd name="T19" fmla="*/ 5 h 23"/>
                <a:gd name="T20" fmla="*/ 17 w 21"/>
                <a:gd name="T21" fmla="*/ 0 h 23"/>
                <a:gd name="T22" fmla="*/ 21 w 21"/>
                <a:gd name="T23" fmla="*/ 0 h 23"/>
                <a:gd name="T24" fmla="*/ 19 w 21"/>
                <a:gd name="T25" fmla="*/ 0 h 23"/>
                <a:gd name="T26" fmla="*/ 16 w 21"/>
                <a:gd name="T27" fmla="*/ 5 h 23"/>
                <a:gd name="T28" fmla="*/ 9 w 21"/>
                <a:gd name="T29" fmla="*/ 18 h 23"/>
                <a:gd name="T30" fmla="*/ 6 w 21"/>
                <a:gd name="T31" fmla="*/ 23 h 23"/>
                <a:gd name="T32" fmla="*/ 8 w 21"/>
                <a:gd name="T33" fmla="*/ 23 h 23"/>
                <a:gd name="T34" fmla="*/ 11 w 21"/>
                <a:gd name="T35" fmla="*/ 19 h 23"/>
                <a:gd name="T36" fmla="*/ 17 w 21"/>
                <a:gd name="T37" fmla="*/ 6 h 23"/>
                <a:gd name="T38" fmla="*/ 21 w 2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3">
                  <a:moveTo>
                    <a:pt x="17" y="0"/>
                  </a:moveTo>
                  <a:lnTo>
                    <a:pt x="12" y="0"/>
                  </a:lnTo>
                  <a:lnTo>
                    <a:pt x="10" y="5"/>
                  </a:lnTo>
                  <a:lnTo>
                    <a:pt x="6" y="13"/>
                  </a:lnTo>
                  <a:lnTo>
                    <a:pt x="0" y="23"/>
                  </a:lnTo>
                  <a:lnTo>
                    <a:pt x="4" y="23"/>
                  </a:lnTo>
                  <a:lnTo>
                    <a:pt x="8" y="17"/>
                  </a:lnTo>
                  <a:lnTo>
                    <a:pt x="12" y="9"/>
                  </a:lnTo>
                  <a:lnTo>
                    <a:pt x="13" y="6"/>
                  </a:lnTo>
                  <a:lnTo>
                    <a:pt x="14" y="5"/>
                  </a:lnTo>
                  <a:lnTo>
                    <a:pt x="17" y="0"/>
                  </a:lnTo>
                  <a:moveTo>
                    <a:pt x="21" y="0"/>
                  </a:moveTo>
                  <a:lnTo>
                    <a:pt x="19" y="0"/>
                  </a:lnTo>
                  <a:lnTo>
                    <a:pt x="16" y="5"/>
                  </a:lnTo>
                  <a:lnTo>
                    <a:pt x="9" y="18"/>
                  </a:lnTo>
                  <a:lnTo>
                    <a:pt x="6" y="23"/>
                  </a:lnTo>
                  <a:lnTo>
                    <a:pt x="8" y="23"/>
                  </a:lnTo>
                  <a:lnTo>
                    <a:pt x="11" y="19"/>
                  </a:lnTo>
                  <a:lnTo>
                    <a:pt x="17" y="6"/>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8" name="Freeform 2236"/>
            <p:cNvSpPr/>
            <p:nvPr/>
          </p:nvSpPr>
          <p:spPr bwMode="auto">
            <a:xfrm>
              <a:off x="5457826" y="2695576"/>
              <a:ext cx="57150" cy="39688"/>
            </a:xfrm>
            <a:custGeom>
              <a:avLst/>
              <a:gdLst>
                <a:gd name="T0" fmla="*/ 17 w 106"/>
                <a:gd name="T1" fmla="*/ 72 h 72"/>
                <a:gd name="T2" fmla="*/ 0 w 106"/>
                <a:gd name="T3" fmla="*/ 55 h 72"/>
                <a:gd name="T4" fmla="*/ 0 w 106"/>
                <a:gd name="T5" fmla="*/ 18 h 72"/>
                <a:gd name="T6" fmla="*/ 17 w 106"/>
                <a:gd name="T7" fmla="*/ 0 h 72"/>
                <a:gd name="T8" fmla="*/ 17 w 106"/>
                <a:gd name="T9" fmla="*/ 2 h 72"/>
                <a:gd name="T10" fmla="*/ 17 w 106"/>
                <a:gd name="T11" fmla="*/ 3 h 72"/>
                <a:gd name="T12" fmla="*/ 2 w 106"/>
                <a:gd name="T13" fmla="*/ 18 h 72"/>
                <a:gd name="T14" fmla="*/ 2 w 106"/>
                <a:gd name="T15" fmla="*/ 55 h 72"/>
                <a:gd name="T16" fmla="*/ 17 w 106"/>
                <a:gd name="T17" fmla="*/ 70 h 72"/>
                <a:gd name="T18" fmla="*/ 88 w 106"/>
                <a:gd name="T19" fmla="*/ 70 h 72"/>
                <a:gd name="T20" fmla="*/ 103 w 106"/>
                <a:gd name="T21" fmla="*/ 55 h 72"/>
                <a:gd name="T22" fmla="*/ 103 w 106"/>
                <a:gd name="T23" fmla="*/ 18 h 72"/>
                <a:gd name="T24" fmla="*/ 88 w 106"/>
                <a:gd name="T25" fmla="*/ 3 h 72"/>
                <a:gd name="T26" fmla="*/ 17 w 106"/>
                <a:gd name="T27" fmla="*/ 3 h 72"/>
                <a:gd name="T28" fmla="*/ 17 w 106"/>
                <a:gd name="T29" fmla="*/ 2 h 72"/>
                <a:gd name="T30" fmla="*/ 17 w 106"/>
                <a:gd name="T31" fmla="*/ 0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5"/>
                    <a:pt x="0" y="55"/>
                  </a:cubicBezTo>
                  <a:cubicBezTo>
                    <a:pt x="0" y="18"/>
                    <a:pt x="0" y="18"/>
                    <a:pt x="0" y="18"/>
                  </a:cubicBezTo>
                  <a:cubicBezTo>
                    <a:pt x="0" y="8"/>
                    <a:pt x="7" y="0"/>
                    <a:pt x="17" y="0"/>
                  </a:cubicBezTo>
                  <a:cubicBezTo>
                    <a:pt x="17" y="2"/>
                    <a:pt x="17" y="2"/>
                    <a:pt x="17" y="2"/>
                  </a:cubicBezTo>
                  <a:cubicBezTo>
                    <a:pt x="17" y="3"/>
                    <a:pt x="17" y="3"/>
                    <a:pt x="17" y="3"/>
                  </a:cubicBezTo>
                  <a:cubicBezTo>
                    <a:pt x="9" y="3"/>
                    <a:pt x="2" y="10"/>
                    <a:pt x="2" y="18"/>
                  </a:cubicBezTo>
                  <a:cubicBezTo>
                    <a:pt x="2" y="55"/>
                    <a:pt x="2" y="55"/>
                    <a:pt x="2" y="55"/>
                  </a:cubicBezTo>
                  <a:cubicBezTo>
                    <a:pt x="2" y="63"/>
                    <a:pt x="9" y="70"/>
                    <a:pt x="17" y="70"/>
                  </a:cubicBezTo>
                  <a:cubicBezTo>
                    <a:pt x="88" y="70"/>
                    <a:pt x="88" y="70"/>
                    <a:pt x="88" y="70"/>
                  </a:cubicBezTo>
                  <a:cubicBezTo>
                    <a:pt x="96" y="70"/>
                    <a:pt x="103" y="63"/>
                    <a:pt x="103" y="55"/>
                  </a:cubicBezTo>
                  <a:cubicBezTo>
                    <a:pt x="103" y="18"/>
                    <a:pt x="103" y="18"/>
                    <a:pt x="103" y="18"/>
                  </a:cubicBezTo>
                  <a:cubicBezTo>
                    <a:pt x="103" y="10"/>
                    <a:pt x="96" y="3"/>
                    <a:pt x="88" y="3"/>
                  </a:cubicBezTo>
                  <a:cubicBezTo>
                    <a:pt x="17" y="3"/>
                    <a:pt x="17" y="3"/>
                    <a:pt x="17" y="3"/>
                  </a:cubicBezTo>
                  <a:cubicBezTo>
                    <a:pt x="17" y="2"/>
                    <a:pt x="17" y="2"/>
                    <a:pt x="17" y="2"/>
                  </a:cubicBezTo>
                  <a:cubicBezTo>
                    <a:pt x="17" y="0"/>
                    <a:pt x="17" y="0"/>
                    <a:pt x="17" y="0"/>
                  </a:cubicBezTo>
                  <a:cubicBezTo>
                    <a:pt x="88" y="0"/>
                    <a:pt x="88" y="0"/>
                    <a:pt x="88" y="0"/>
                  </a:cubicBezTo>
                  <a:cubicBezTo>
                    <a:pt x="98" y="0"/>
                    <a:pt x="106" y="8"/>
                    <a:pt x="106" y="18"/>
                  </a:cubicBezTo>
                  <a:cubicBezTo>
                    <a:pt x="106" y="55"/>
                    <a:pt x="106" y="55"/>
                    <a:pt x="106" y="55"/>
                  </a:cubicBezTo>
                  <a:cubicBezTo>
                    <a:pt x="106" y="65"/>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9" name="Freeform 2237"/>
            <p:cNvSpPr>
              <a:spLocks noEditPoints="1"/>
            </p:cNvSpPr>
            <p:nvPr/>
          </p:nvSpPr>
          <p:spPr bwMode="auto">
            <a:xfrm>
              <a:off x="5367338" y="2697164"/>
              <a:ext cx="55563" cy="36513"/>
            </a:xfrm>
            <a:custGeom>
              <a:avLst/>
              <a:gdLst>
                <a:gd name="T0" fmla="*/ 56 w 104"/>
                <a:gd name="T1" fmla="*/ 48 h 69"/>
                <a:gd name="T2" fmla="*/ 46 w 104"/>
                <a:gd name="T3" fmla="*/ 55 h 69"/>
                <a:gd name="T4" fmla="*/ 39 w 104"/>
                <a:gd name="T5" fmla="*/ 69 h 69"/>
                <a:gd name="T6" fmla="*/ 45 w 104"/>
                <a:gd name="T7" fmla="*/ 69 h 69"/>
                <a:gd name="T8" fmla="*/ 56 w 104"/>
                <a:gd name="T9" fmla="*/ 48 h 69"/>
                <a:gd name="T10" fmla="*/ 87 w 104"/>
                <a:gd name="T11" fmla="*/ 0 h 69"/>
                <a:gd name="T12" fmla="*/ 16 w 104"/>
                <a:gd name="T13" fmla="*/ 0 h 69"/>
                <a:gd name="T14" fmla="*/ 0 w 104"/>
                <a:gd name="T15" fmla="*/ 16 h 69"/>
                <a:gd name="T16" fmla="*/ 0 w 104"/>
                <a:gd name="T17" fmla="*/ 53 h 69"/>
                <a:gd name="T18" fmla="*/ 16 w 104"/>
                <a:gd name="T19" fmla="*/ 69 h 69"/>
                <a:gd name="T20" fmla="*/ 27 w 104"/>
                <a:gd name="T21" fmla="*/ 69 h 69"/>
                <a:gd name="T22" fmla="*/ 34 w 104"/>
                <a:gd name="T23" fmla="*/ 56 h 69"/>
                <a:gd name="T24" fmla="*/ 18 w 104"/>
                <a:gd name="T25" fmla="*/ 41 h 69"/>
                <a:gd name="T26" fmla="*/ 33 w 104"/>
                <a:gd name="T27" fmla="*/ 15 h 69"/>
                <a:gd name="T28" fmla="*/ 39 w 104"/>
                <a:gd name="T29" fmla="*/ 14 h 69"/>
                <a:gd name="T30" fmla="*/ 53 w 104"/>
                <a:gd name="T31" fmla="*/ 19 h 69"/>
                <a:gd name="T32" fmla="*/ 63 w 104"/>
                <a:gd name="T33" fmla="*/ 0 h 69"/>
                <a:gd name="T34" fmla="*/ 75 w 104"/>
                <a:gd name="T35" fmla="*/ 0 h 69"/>
                <a:gd name="T36" fmla="*/ 60 w 104"/>
                <a:gd name="T37" fmla="*/ 29 h 69"/>
                <a:gd name="T38" fmla="*/ 60 w 104"/>
                <a:gd name="T39" fmla="*/ 41 h 69"/>
                <a:gd name="T40" fmla="*/ 81 w 104"/>
                <a:gd name="T41" fmla="*/ 0 h 69"/>
                <a:gd name="T42" fmla="*/ 87 w 104"/>
                <a:gd name="T43" fmla="*/ 0 h 69"/>
                <a:gd name="T44" fmla="*/ 51 w 104"/>
                <a:gd name="T45" fmla="*/ 69 h 69"/>
                <a:gd name="T46" fmla="*/ 87 w 104"/>
                <a:gd name="T47" fmla="*/ 69 h 69"/>
                <a:gd name="T48" fmla="*/ 104 w 104"/>
                <a:gd name="T49" fmla="*/ 53 h 69"/>
                <a:gd name="T50" fmla="*/ 104 w 104"/>
                <a:gd name="T51" fmla="*/ 36 h 69"/>
                <a:gd name="T52" fmla="*/ 104 w 104"/>
                <a:gd name="T53" fmla="*/ 36 h 69"/>
                <a:gd name="T54" fmla="*/ 104 w 104"/>
                <a:gd name="T55" fmla="*/ 29 h 69"/>
                <a:gd name="T56" fmla="*/ 104 w 104"/>
                <a:gd name="T57" fmla="*/ 29 h 69"/>
                <a:gd name="T58" fmla="*/ 104 w 104"/>
                <a:gd name="T59" fmla="*/ 16 h 69"/>
                <a:gd name="T60" fmla="*/ 87 w 104"/>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9">
                  <a:moveTo>
                    <a:pt x="56" y="48"/>
                  </a:moveTo>
                  <a:cubicBezTo>
                    <a:pt x="54" y="51"/>
                    <a:pt x="50" y="54"/>
                    <a:pt x="46" y="55"/>
                  </a:cubicBezTo>
                  <a:cubicBezTo>
                    <a:pt x="39" y="69"/>
                    <a:pt x="39" y="69"/>
                    <a:pt x="39" y="69"/>
                  </a:cubicBezTo>
                  <a:cubicBezTo>
                    <a:pt x="45" y="69"/>
                    <a:pt x="45" y="69"/>
                    <a:pt x="45" y="69"/>
                  </a:cubicBezTo>
                  <a:cubicBezTo>
                    <a:pt x="56" y="48"/>
                    <a:pt x="56" y="48"/>
                    <a:pt x="56" y="48"/>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7" y="54"/>
                    <a:pt x="21" y="49"/>
                    <a:pt x="18" y="41"/>
                  </a:cubicBezTo>
                  <a:cubicBezTo>
                    <a:pt x="15" y="30"/>
                    <a:pt x="21" y="18"/>
                    <a:pt x="33" y="15"/>
                  </a:cubicBezTo>
                  <a:cubicBezTo>
                    <a:pt x="35" y="14"/>
                    <a:pt x="37" y="14"/>
                    <a:pt x="39" y="14"/>
                  </a:cubicBezTo>
                  <a:cubicBezTo>
                    <a:pt x="44" y="14"/>
                    <a:pt x="49" y="16"/>
                    <a:pt x="53" y="19"/>
                  </a:cubicBezTo>
                  <a:cubicBezTo>
                    <a:pt x="63" y="0"/>
                    <a:pt x="63" y="0"/>
                    <a:pt x="63" y="0"/>
                  </a:cubicBezTo>
                  <a:cubicBezTo>
                    <a:pt x="75" y="0"/>
                    <a:pt x="75" y="0"/>
                    <a:pt x="75" y="0"/>
                  </a:cubicBezTo>
                  <a:cubicBezTo>
                    <a:pt x="60" y="29"/>
                    <a:pt x="60" y="29"/>
                    <a:pt x="60" y="29"/>
                  </a:cubicBezTo>
                  <a:cubicBezTo>
                    <a:pt x="61" y="33"/>
                    <a:pt x="61" y="37"/>
                    <a:pt x="60" y="41"/>
                  </a:cubicBezTo>
                  <a:cubicBezTo>
                    <a:pt x="81" y="0"/>
                    <a:pt x="81" y="0"/>
                    <a:pt x="81" y="0"/>
                  </a:cubicBezTo>
                  <a:cubicBezTo>
                    <a:pt x="87" y="0"/>
                    <a:pt x="87" y="0"/>
                    <a:pt x="87" y="0"/>
                  </a:cubicBezTo>
                  <a:cubicBezTo>
                    <a:pt x="51" y="69"/>
                    <a:pt x="51" y="69"/>
                    <a:pt x="51" y="69"/>
                  </a:cubicBezTo>
                  <a:cubicBezTo>
                    <a:pt x="87" y="69"/>
                    <a:pt x="87" y="69"/>
                    <a:pt x="87" y="69"/>
                  </a:cubicBezTo>
                  <a:cubicBezTo>
                    <a:pt x="96" y="69"/>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0" name="Freeform 2238"/>
            <p:cNvSpPr>
              <a:spLocks noEditPoints="1"/>
            </p:cNvSpPr>
            <p:nvPr/>
          </p:nvSpPr>
          <p:spPr bwMode="auto">
            <a:xfrm>
              <a:off x="5375276" y="2705101"/>
              <a:ext cx="25400" cy="22225"/>
            </a:xfrm>
            <a:custGeom>
              <a:avLst/>
              <a:gdLst>
                <a:gd name="T0" fmla="*/ 45 w 46"/>
                <a:gd name="T1" fmla="*/ 15 h 42"/>
                <a:gd name="T2" fmla="*/ 31 w 46"/>
                <a:gd name="T3" fmla="*/ 41 h 42"/>
                <a:gd name="T4" fmla="*/ 41 w 46"/>
                <a:gd name="T5" fmla="*/ 34 h 42"/>
                <a:gd name="T6" fmla="*/ 45 w 46"/>
                <a:gd name="T7" fmla="*/ 27 h 42"/>
                <a:gd name="T8" fmla="*/ 45 w 46"/>
                <a:gd name="T9" fmla="*/ 15 h 42"/>
                <a:gd name="T10" fmla="*/ 24 w 46"/>
                <a:gd name="T11" fmla="*/ 0 h 42"/>
                <a:gd name="T12" fmla="*/ 18 w 46"/>
                <a:gd name="T13" fmla="*/ 1 h 42"/>
                <a:gd name="T14" fmla="*/ 3 w 46"/>
                <a:gd name="T15" fmla="*/ 27 h 42"/>
                <a:gd name="T16" fmla="*/ 19 w 46"/>
                <a:gd name="T17" fmla="*/ 42 h 42"/>
                <a:gd name="T18" fmla="*/ 35 w 46"/>
                <a:gd name="T19" fmla="*/ 11 h 42"/>
                <a:gd name="T20" fmla="*/ 30 w 46"/>
                <a:gd name="T21" fmla="*/ 13 h 42"/>
                <a:gd name="T22" fmla="*/ 28 w 46"/>
                <a:gd name="T23" fmla="*/ 12 h 42"/>
                <a:gd name="T24" fmla="*/ 21 w 46"/>
                <a:gd name="T25" fmla="*/ 6 h 42"/>
                <a:gd name="T26" fmla="*/ 28 w 46"/>
                <a:gd name="T27" fmla="*/ 2 h 42"/>
                <a:gd name="T28" fmla="*/ 30 w 46"/>
                <a:gd name="T29" fmla="*/ 3 h 42"/>
                <a:gd name="T30" fmla="*/ 37 w 46"/>
                <a:gd name="T31" fmla="*/ 8 h 42"/>
                <a:gd name="T32" fmla="*/ 38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1"/>
                    <a:pt x="31" y="41"/>
                    <a:pt x="31" y="41"/>
                  </a:cubicBezTo>
                  <a:cubicBezTo>
                    <a:pt x="35" y="40"/>
                    <a:pt x="39" y="37"/>
                    <a:pt x="41" y="34"/>
                  </a:cubicBezTo>
                  <a:cubicBezTo>
                    <a:pt x="45" y="27"/>
                    <a:pt x="45" y="27"/>
                    <a:pt x="45" y="27"/>
                  </a:cubicBezTo>
                  <a:cubicBezTo>
                    <a:pt x="46" y="23"/>
                    <a:pt x="46" y="19"/>
                    <a:pt x="45" y="15"/>
                  </a:cubicBezTo>
                  <a:moveTo>
                    <a:pt x="24" y="0"/>
                  </a:moveTo>
                  <a:cubicBezTo>
                    <a:pt x="22" y="0"/>
                    <a:pt x="20" y="0"/>
                    <a:pt x="18" y="1"/>
                  </a:cubicBezTo>
                  <a:cubicBezTo>
                    <a:pt x="6" y="4"/>
                    <a:pt x="0" y="16"/>
                    <a:pt x="3" y="27"/>
                  </a:cubicBezTo>
                  <a:cubicBezTo>
                    <a:pt x="6" y="35"/>
                    <a:pt x="12" y="40"/>
                    <a:pt x="19" y="42"/>
                  </a:cubicBezTo>
                  <a:cubicBezTo>
                    <a:pt x="35" y="11"/>
                    <a:pt x="35" y="11"/>
                    <a:pt x="35" y="11"/>
                  </a:cubicBezTo>
                  <a:cubicBezTo>
                    <a:pt x="34" y="12"/>
                    <a:pt x="32" y="13"/>
                    <a:pt x="30" y="13"/>
                  </a:cubicBezTo>
                  <a:cubicBezTo>
                    <a:pt x="29" y="13"/>
                    <a:pt x="29" y="13"/>
                    <a:pt x="28" y="12"/>
                  </a:cubicBezTo>
                  <a:cubicBezTo>
                    <a:pt x="24" y="11"/>
                    <a:pt x="21" y="9"/>
                    <a:pt x="21" y="6"/>
                  </a:cubicBezTo>
                  <a:cubicBezTo>
                    <a:pt x="22" y="4"/>
                    <a:pt x="24" y="2"/>
                    <a:pt x="28" y="2"/>
                  </a:cubicBezTo>
                  <a:cubicBezTo>
                    <a:pt x="28" y="2"/>
                    <a:pt x="29" y="2"/>
                    <a:pt x="30" y="3"/>
                  </a:cubicBezTo>
                  <a:cubicBezTo>
                    <a:pt x="34" y="3"/>
                    <a:pt x="37" y="6"/>
                    <a:pt x="37" y="8"/>
                  </a:cubicBezTo>
                  <a:cubicBezTo>
                    <a:pt x="38" y="5"/>
                    <a:pt x="38" y="5"/>
                    <a:pt x="38" y="5"/>
                  </a:cubicBezTo>
                  <a:cubicBezTo>
                    <a:pt x="34" y="2"/>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1" name="Freeform 2239"/>
            <p:cNvSpPr/>
            <p:nvPr/>
          </p:nvSpPr>
          <p:spPr bwMode="auto">
            <a:xfrm>
              <a:off x="5387976" y="2705101"/>
              <a:ext cx="7938" cy="6350"/>
            </a:xfrm>
            <a:custGeom>
              <a:avLst/>
              <a:gdLst>
                <a:gd name="T0" fmla="*/ 7 w 16"/>
                <a:gd name="T1" fmla="*/ 0 h 11"/>
                <a:gd name="T2" fmla="*/ 0 w 16"/>
                <a:gd name="T3" fmla="*/ 4 h 11"/>
                <a:gd name="T4" fmla="*/ 7 w 16"/>
                <a:gd name="T5" fmla="*/ 10 h 11"/>
                <a:gd name="T6" fmla="*/ 9 w 16"/>
                <a:gd name="T7" fmla="*/ 11 h 11"/>
                <a:gd name="T8" fmla="*/ 14 w 16"/>
                <a:gd name="T9" fmla="*/ 9 h 11"/>
                <a:gd name="T10" fmla="*/ 16 w 16"/>
                <a:gd name="T11" fmla="*/ 6 h 11"/>
                <a:gd name="T12" fmla="*/ 9 w 16"/>
                <a:gd name="T13" fmla="*/ 1 h 11"/>
                <a:gd name="T14" fmla="*/ 7 w 1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7" y="0"/>
                  </a:moveTo>
                  <a:cubicBezTo>
                    <a:pt x="3" y="0"/>
                    <a:pt x="1" y="2"/>
                    <a:pt x="0" y="4"/>
                  </a:cubicBezTo>
                  <a:cubicBezTo>
                    <a:pt x="0" y="7"/>
                    <a:pt x="3" y="9"/>
                    <a:pt x="7" y="10"/>
                  </a:cubicBezTo>
                  <a:cubicBezTo>
                    <a:pt x="8" y="11"/>
                    <a:pt x="8" y="11"/>
                    <a:pt x="9" y="11"/>
                  </a:cubicBezTo>
                  <a:cubicBezTo>
                    <a:pt x="11" y="11"/>
                    <a:pt x="13" y="10"/>
                    <a:pt x="14" y="9"/>
                  </a:cubicBezTo>
                  <a:cubicBezTo>
                    <a:pt x="16" y="6"/>
                    <a:pt x="16" y="6"/>
                    <a:pt x="16" y="6"/>
                  </a:cubicBezTo>
                  <a:cubicBezTo>
                    <a:pt x="16" y="4"/>
                    <a:pt x="13" y="1"/>
                    <a:pt x="9" y="1"/>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2" name="Freeform 2240"/>
            <p:cNvSpPr>
              <a:spLocks noEditPoints="1"/>
            </p:cNvSpPr>
            <p:nvPr/>
          </p:nvSpPr>
          <p:spPr bwMode="auto">
            <a:xfrm>
              <a:off x="5383213" y="2697164"/>
              <a:ext cx="31750" cy="36513"/>
            </a:xfrm>
            <a:custGeom>
              <a:avLst/>
              <a:gdLst>
                <a:gd name="T0" fmla="*/ 16 w 20"/>
                <a:gd name="T1" fmla="*/ 0 h 23"/>
                <a:gd name="T2" fmla="*/ 12 w 20"/>
                <a:gd name="T3" fmla="*/ 0 h 23"/>
                <a:gd name="T4" fmla="*/ 8 w 20"/>
                <a:gd name="T5" fmla="*/ 6 h 23"/>
                <a:gd name="T6" fmla="*/ 8 w 20"/>
                <a:gd name="T7" fmla="*/ 7 h 23"/>
                <a:gd name="T8" fmla="*/ 7 w 20"/>
                <a:gd name="T9" fmla="*/ 9 h 23"/>
                <a:gd name="T10" fmla="*/ 2 w 20"/>
                <a:gd name="T11" fmla="*/ 19 h 23"/>
                <a:gd name="T12" fmla="*/ 0 w 20"/>
                <a:gd name="T13" fmla="*/ 23 h 23"/>
                <a:gd name="T14" fmla="*/ 4 w 20"/>
                <a:gd name="T15" fmla="*/ 23 h 23"/>
                <a:gd name="T16" fmla="*/ 6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9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8" y="6"/>
                  </a:lnTo>
                  <a:lnTo>
                    <a:pt x="8" y="7"/>
                  </a:lnTo>
                  <a:lnTo>
                    <a:pt x="7" y="9"/>
                  </a:lnTo>
                  <a:lnTo>
                    <a:pt x="2" y="19"/>
                  </a:lnTo>
                  <a:lnTo>
                    <a:pt x="0" y="23"/>
                  </a:lnTo>
                  <a:lnTo>
                    <a:pt x="4" y="23"/>
                  </a:lnTo>
                  <a:lnTo>
                    <a:pt x="6" y="19"/>
                  </a:lnTo>
                  <a:lnTo>
                    <a:pt x="11" y="10"/>
                  </a:lnTo>
                  <a:lnTo>
                    <a:pt x="16" y="0"/>
                  </a:lnTo>
                  <a:close/>
                  <a:moveTo>
                    <a:pt x="20" y="0"/>
                  </a:moveTo>
                  <a:lnTo>
                    <a:pt x="18" y="0"/>
                  </a:lnTo>
                  <a:lnTo>
                    <a:pt x="11" y="14"/>
                  </a:lnTo>
                  <a:lnTo>
                    <a:pt x="9" y="16"/>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3" name="Freeform 2241"/>
            <p:cNvSpPr>
              <a:spLocks noEditPoints="1"/>
            </p:cNvSpPr>
            <p:nvPr/>
          </p:nvSpPr>
          <p:spPr bwMode="auto">
            <a:xfrm>
              <a:off x="5383213" y="2697164"/>
              <a:ext cx="31750" cy="36513"/>
            </a:xfrm>
            <a:custGeom>
              <a:avLst/>
              <a:gdLst>
                <a:gd name="T0" fmla="*/ 16 w 20"/>
                <a:gd name="T1" fmla="*/ 0 h 23"/>
                <a:gd name="T2" fmla="*/ 12 w 20"/>
                <a:gd name="T3" fmla="*/ 0 h 23"/>
                <a:gd name="T4" fmla="*/ 8 w 20"/>
                <a:gd name="T5" fmla="*/ 6 h 23"/>
                <a:gd name="T6" fmla="*/ 8 w 20"/>
                <a:gd name="T7" fmla="*/ 7 h 23"/>
                <a:gd name="T8" fmla="*/ 7 w 20"/>
                <a:gd name="T9" fmla="*/ 9 h 23"/>
                <a:gd name="T10" fmla="*/ 2 w 20"/>
                <a:gd name="T11" fmla="*/ 19 h 23"/>
                <a:gd name="T12" fmla="*/ 0 w 20"/>
                <a:gd name="T13" fmla="*/ 23 h 23"/>
                <a:gd name="T14" fmla="*/ 4 w 20"/>
                <a:gd name="T15" fmla="*/ 23 h 23"/>
                <a:gd name="T16" fmla="*/ 6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9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8" y="6"/>
                  </a:lnTo>
                  <a:lnTo>
                    <a:pt x="8" y="7"/>
                  </a:lnTo>
                  <a:lnTo>
                    <a:pt x="7" y="9"/>
                  </a:lnTo>
                  <a:lnTo>
                    <a:pt x="2" y="19"/>
                  </a:lnTo>
                  <a:lnTo>
                    <a:pt x="0" y="23"/>
                  </a:lnTo>
                  <a:lnTo>
                    <a:pt x="4" y="23"/>
                  </a:lnTo>
                  <a:lnTo>
                    <a:pt x="6" y="19"/>
                  </a:lnTo>
                  <a:lnTo>
                    <a:pt x="11" y="10"/>
                  </a:lnTo>
                  <a:lnTo>
                    <a:pt x="16" y="0"/>
                  </a:lnTo>
                  <a:moveTo>
                    <a:pt x="20" y="0"/>
                  </a:moveTo>
                  <a:lnTo>
                    <a:pt x="18" y="0"/>
                  </a:lnTo>
                  <a:lnTo>
                    <a:pt x="11" y="14"/>
                  </a:lnTo>
                  <a:lnTo>
                    <a:pt x="9" y="16"/>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4" name="Freeform 2242"/>
            <p:cNvSpPr/>
            <p:nvPr/>
          </p:nvSpPr>
          <p:spPr bwMode="auto">
            <a:xfrm>
              <a:off x="5367338" y="2695576"/>
              <a:ext cx="57150" cy="39688"/>
            </a:xfrm>
            <a:custGeom>
              <a:avLst/>
              <a:gdLst>
                <a:gd name="T0" fmla="*/ 17 w 106"/>
                <a:gd name="T1" fmla="*/ 72 h 72"/>
                <a:gd name="T2" fmla="*/ 0 w 106"/>
                <a:gd name="T3" fmla="*/ 55 h 72"/>
                <a:gd name="T4" fmla="*/ 0 w 106"/>
                <a:gd name="T5" fmla="*/ 18 h 72"/>
                <a:gd name="T6" fmla="*/ 17 w 106"/>
                <a:gd name="T7" fmla="*/ 0 h 72"/>
                <a:gd name="T8" fmla="*/ 88 w 106"/>
                <a:gd name="T9" fmla="*/ 0 h 72"/>
                <a:gd name="T10" fmla="*/ 88 w 106"/>
                <a:gd name="T11" fmla="*/ 2 h 72"/>
                <a:gd name="T12" fmla="*/ 88 w 106"/>
                <a:gd name="T13" fmla="*/ 3 h 72"/>
                <a:gd name="T14" fmla="*/ 17 w 106"/>
                <a:gd name="T15" fmla="*/ 3 h 72"/>
                <a:gd name="T16" fmla="*/ 2 w 106"/>
                <a:gd name="T17" fmla="*/ 18 h 72"/>
                <a:gd name="T18" fmla="*/ 2 w 106"/>
                <a:gd name="T19" fmla="*/ 55 h 72"/>
                <a:gd name="T20" fmla="*/ 17 w 106"/>
                <a:gd name="T21" fmla="*/ 70 h 72"/>
                <a:gd name="T22" fmla="*/ 88 w 106"/>
                <a:gd name="T23" fmla="*/ 70 h 72"/>
                <a:gd name="T24" fmla="*/ 103 w 106"/>
                <a:gd name="T25" fmla="*/ 55 h 72"/>
                <a:gd name="T26" fmla="*/ 103 w 106"/>
                <a:gd name="T27" fmla="*/ 18 h 72"/>
                <a:gd name="T28" fmla="*/ 88 w 106"/>
                <a:gd name="T29" fmla="*/ 3 h 72"/>
                <a:gd name="T30" fmla="*/ 88 w 106"/>
                <a:gd name="T31" fmla="*/ 2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5"/>
                    <a:pt x="0" y="55"/>
                  </a:cubicBezTo>
                  <a:cubicBezTo>
                    <a:pt x="0" y="18"/>
                    <a:pt x="0" y="18"/>
                    <a:pt x="0" y="18"/>
                  </a:cubicBezTo>
                  <a:cubicBezTo>
                    <a:pt x="0" y="8"/>
                    <a:pt x="8" y="0"/>
                    <a:pt x="17" y="0"/>
                  </a:cubicBezTo>
                  <a:cubicBezTo>
                    <a:pt x="88" y="0"/>
                    <a:pt x="88" y="0"/>
                    <a:pt x="88" y="0"/>
                  </a:cubicBezTo>
                  <a:cubicBezTo>
                    <a:pt x="88" y="2"/>
                    <a:pt x="88" y="2"/>
                    <a:pt x="88" y="2"/>
                  </a:cubicBezTo>
                  <a:cubicBezTo>
                    <a:pt x="88" y="3"/>
                    <a:pt x="88" y="3"/>
                    <a:pt x="88" y="3"/>
                  </a:cubicBezTo>
                  <a:cubicBezTo>
                    <a:pt x="17" y="3"/>
                    <a:pt x="17" y="3"/>
                    <a:pt x="17" y="3"/>
                  </a:cubicBezTo>
                  <a:cubicBezTo>
                    <a:pt x="9" y="3"/>
                    <a:pt x="2" y="10"/>
                    <a:pt x="2" y="18"/>
                  </a:cubicBezTo>
                  <a:cubicBezTo>
                    <a:pt x="2" y="55"/>
                    <a:pt x="2" y="55"/>
                    <a:pt x="2" y="55"/>
                  </a:cubicBezTo>
                  <a:cubicBezTo>
                    <a:pt x="2" y="63"/>
                    <a:pt x="9" y="70"/>
                    <a:pt x="17" y="70"/>
                  </a:cubicBezTo>
                  <a:cubicBezTo>
                    <a:pt x="88" y="70"/>
                    <a:pt x="88" y="70"/>
                    <a:pt x="88" y="70"/>
                  </a:cubicBezTo>
                  <a:cubicBezTo>
                    <a:pt x="97" y="70"/>
                    <a:pt x="103" y="63"/>
                    <a:pt x="103" y="55"/>
                  </a:cubicBezTo>
                  <a:cubicBezTo>
                    <a:pt x="103" y="18"/>
                    <a:pt x="103" y="18"/>
                    <a:pt x="103" y="18"/>
                  </a:cubicBezTo>
                  <a:cubicBezTo>
                    <a:pt x="103" y="10"/>
                    <a:pt x="97" y="3"/>
                    <a:pt x="88" y="3"/>
                  </a:cubicBezTo>
                  <a:cubicBezTo>
                    <a:pt x="88" y="2"/>
                    <a:pt x="88" y="2"/>
                    <a:pt x="88" y="2"/>
                  </a:cubicBezTo>
                  <a:cubicBezTo>
                    <a:pt x="88" y="0"/>
                    <a:pt x="88" y="0"/>
                    <a:pt x="88" y="0"/>
                  </a:cubicBezTo>
                  <a:cubicBezTo>
                    <a:pt x="98" y="0"/>
                    <a:pt x="106" y="8"/>
                    <a:pt x="106" y="18"/>
                  </a:cubicBezTo>
                  <a:cubicBezTo>
                    <a:pt x="106" y="55"/>
                    <a:pt x="106" y="55"/>
                    <a:pt x="106" y="55"/>
                  </a:cubicBezTo>
                  <a:cubicBezTo>
                    <a:pt x="106" y="65"/>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5" name="Freeform 2243"/>
            <p:cNvSpPr/>
            <p:nvPr/>
          </p:nvSpPr>
          <p:spPr bwMode="auto">
            <a:xfrm>
              <a:off x="5426076" y="2724151"/>
              <a:ext cx="28575" cy="12700"/>
            </a:xfrm>
            <a:custGeom>
              <a:avLst/>
              <a:gdLst>
                <a:gd name="T0" fmla="*/ 48 w 52"/>
                <a:gd name="T1" fmla="*/ 21 h 23"/>
                <a:gd name="T2" fmla="*/ 43 w 52"/>
                <a:gd name="T3" fmla="*/ 12 h 23"/>
                <a:gd name="T4" fmla="*/ 27 w 52"/>
                <a:gd name="T5" fmla="*/ 4 h 23"/>
                <a:gd name="T6" fmla="*/ 12 w 52"/>
                <a:gd name="T7" fmla="*/ 11 h 23"/>
                <a:gd name="T8" fmla="*/ 5 w 52"/>
                <a:gd name="T9" fmla="*/ 21 h 23"/>
                <a:gd name="T10" fmla="*/ 5 w 52"/>
                <a:gd name="T11" fmla="*/ 22 h 23"/>
                <a:gd name="T12" fmla="*/ 5 w 52"/>
                <a:gd name="T13" fmla="*/ 22 h 23"/>
                <a:gd name="T14" fmla="*/ 5 w 52"/>
                <a:gd name="T15" fmla="*/ 22 h 23"/>
                <a:gd name="T16" fmla="*/ 2 w 52"/>
                <a:gd name="T17" fmla="*/ 23 h 23"/>
                <a:gd name="T18" fmla="*/ 1 w 52"/>
                <a:gd name="T19" fmla="*/ 20 h 23"/>
                <a:gd name="T20" fmla="*/ 7 w 52"/>
                <a:gd name="T21" fmla="*/ 10 h 23"/>
                <a:gd name="T22" fmla="*/ 27 w 52"/>
                <a:gd name="T23" fmla="*/ 0 h 23"/>
                <a:gd name="T24" fmla="*/ 47 w 52"/>
                <a:gd name="T25" fmla="*/ 9 h 23"/>
                <a:gd name="T26" fmla="*/ 52 w 52"/>
                <a:gd name="T27" fmla="*/ 21 h 23"/>
                <a:gd name="T28" fmla="*/ 50 w 52"/>
                <a:gd name="T29" fmla="*/ 23 h 23"/>
                <a:gd name="T30" fmla="*/ 48 w 52"/>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3">
                  <a:moveTo>
                    <a:pt x="48" y="21"/>
                  </a:moveTo>
                  <a:cubicBezTo>
                    <a:pt x="48" y="20"/>
                    <a:pt x="47" y="15"/>
                    <a:pt x="43" y="12"/>
                  </a:cubicBezTo>
                  <a:cubicBezTo>
                    <a:pt x="40" y="8"/>
                    <a:pt x="35" y="5"/>
                    <a:pt x="27" y="4"/>
                  </a:cubicBezTo>
                  <a:cubicBezTo>
                    <a:pt x="21" y="4"/>
                    <a:pt x="16" y="8"/>
                    <a:pt x="12" y="11"/>
                  </a:cubicBezTo>
                  <a:cubicBezTo>
                    <a:pt x="8" y="15"/>
                    <a:pt x="6" y="19"/>
                    <a:pt x="5" y="21"/>
                  </a:cubicBezTo>
                  <a:cubicBezTo>
                    <a:pt x="5" y="21"/>
                    <a:pt x="5" y="22"/>
                    <a:pt x="5" y="22"/>
                  </a:cubicBezTo>
                  <a:cubicBezTo>
                    <a:pt x="5" y="22"/>
                    <a:pt x="5" y="22"/>
                    <a:pt x="5" y="22"/>
                  </a:cubicBezTo>
                  <a:cubicBezTo>
                    <a:pt x="5" y="22"/>
                    <a:pt x="5" y="22"/>
                    <a:pt x="5" y="22"/>
                  </a:cubicBezTo>
                  <a:cubicBezTo>
                    <a:pt x="4" y="23"/>
                    <a:pt x="3" y="23"/>
                    <a:pt x="2" y="23"/>
                  </a:cubicBezTo>
                  <a:cubicBezTo>
                    <a:pt x="1" y="22"/>
                    <a:pt x="0" y="21"/>
                    <a:pt x="1" y="20"/>
                  </a:cubicBezTo>
                  <a:cubicBezTo>
                    <a:pt x="1" y="20"/>
                    <a:pt x="3" y="15"/>
                    <a:pt x="7" y="10"/>
                  </a:cubicBezTo>
                  <a:cubicBezTo>
                    <a:pt x="11" y="6"/>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6" name="Freeform 2244"/>
            <p:cNvSpPr/>
            <p:nvPr/>
          </p:nvSpPr>
          <p:spPr bwMode="auto">
            <a:xfrm>
              <a:off x="5329238" y="2703514"/>
              <a:ext cx="30163" cy="44450"/>
            </a:xfrm>
            <a:custGeom>
              <a:avLst/>
              <a:gdLst>
                <a:gd name="T0" fmla="*/ 57 w 59"/>
                <a:gd name="T1" fmla="*/ 28 h 84"/>
                <a:gd name="T2" fmla="*/ 25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3"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7" name="Freeform 2245"/>
            <p:cNvSpPr/>
            <p:nvPr/>
          </p:nvSpPr>
          <p:spPr bwMode="auto">
            <a:xfrm>
              <a:off x="5329238" y="2703514"/>
              <a:ext cx="30163"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2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7"/>
                    <a:pt x="11" y="53"/>
                    <a:pt x="21" y="58"/>
                  </a:cubicBezTo>
                  <a:cubicBezTo>
                    <a:pt x="32" y="64"/>
                    <a:pt x="48" y="73"/>
                    <a:pt x="59" y="60"/>
                  </a:cubicBezTo>
                  <a:cubicBezTo>
                    <a:pt x="51" y="84"/>
                    <a:pt x="21" y="66"/>
                    <a:pt x="12" y="54"/>
                  </a:cubicBezTo>
                  <a:cubicBezTo>
                    <a:pt x="3"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8" name="Freeform 2246"/>
            <p:cNvSpPr/>
            <p:nvPr/>
          </p:nvSpPr>
          <p:spPr bwMode="auto">
            <a:xfrm>
              <a:off x="5340351" y="2714626"/>
              <a:ext cx="12700" cy="12700"/>
            </a:xfrm>
            <a:custGeom>
              <a:avLst/>
              <a:gdLst>
                <a:gd name="T0" fmla="*/ 25 w 25"/>
                <a:gd name="T1" fmla="*/ 19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4 h 24"/>
                <a:gd name="T28" fmla="*/ 1 w 25"/>
                <a:gd name="T29" fmla="*/ 24 h 24"/>
                <a:gd name="T30" fmla="*/ 4 w 25"/>
                <a:gd name="T31" fmla="*/ 22 h 24"/>
                <a:gd name="T32" fmla="*/ 4 w 25"/>
                <a:gd name="T33" fmla="*/ 21 h 24"/>
                <a:gd name="T34" fmla="*/ 14 w 25"/>
                <a:gd name="T35" fmla="*/ 13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1"/>
                    <a:pt x="0" y="21"/>
                    <a:pt x="0" y="21"/>
                  </a:cubicBezTo>
                  <a:cubicBezTo>
                    <a:pt x="0" y="22"/>
                    <a:pt x="0" y="23"/>
                    <a:pt x="1" y="24"/>
                  </a:cubicBezTo>
                  <a:cubicBezTo>
                    <a:pt x="1" y="24"/>
                    <a:pt x="1" y="24"/>
                    <a:pt x="1" y="24"/>
                  </a:cubicBezTo>
                  <a:cubicBezTo>
                    <a:pt x="2" y="24"/>
                    <a:pt x="3" y="23"/>
                    <a:pt x="4" y="22"/>
                  </a:cubicBezTo>
                  <a:cubicBezTo>
                    <a:pt x="4" y="21"/>
                    <a:pt x="4" y="21"/>
                    <a:pt x="4" y="21"/>
                  </a:cubicBezTo>
                  <a:cubicBezTo>
                    <a:pt x="6" y="17"/>
                    <a:pt x="10" y="14"/>
                    <a:pt x="14" y="13"/>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9" name="Freeform 2247"/>
            <p:cNvSpPr/>
            <p:nvPr/>
          </p:nvSpPr>
          <p:spPr bwMode="auto">
            <a:xfrm>
              <a:off x="5521326" y="2703514"/>
              <a:ext cx="31750" cy="44450"/>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60"/>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0" name="Freeform 2248"/>
            <p:cNvSpPr/>
            <p:nvPr/>
          </p:nvSpPr>
          <p:spPr bwMode="auto">
            <a:xfrm>
              <a:off x="5521326" y="2703514"/>
              <a:ext cx="31750" cy="44450"/>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9" y="17"/>
                    <a:pt x="48" y="53"/>
                    <a:pt x="38" y="58"/>
                  </a:cubicBezTo>
                  <a:cubicBezTo>
                    <a:pt x="28"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1" name="Freeform 2249"/>
            <p:cNvSpPr/>
            <p:nvPr/>
          </p:nvSpPr>
          <p:spPr bwMode="auto">
            <a:xfrm>
              <a:off x="5529263" y="2714626"/>
              <a:ext cx="12700" cy="12700"/>
            </a:xfrm>
            <a:custGeom>
              <a:avLst/>
              <a:gdLst>
                <a:gd name="T0" fmla="*/ 0 w 25"/>
                <a:gd name="T1" fmla="*/ 19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4 h 24"/>
                <a:gd name="T28" fmla="*/ 23 w 25"/>
                <a:gd name="T29" fmla="*/ 24 h 24"/>
                <a:gd name="T30" fmla="*/ 21 w 25"/>
                <a:gd name="T31" fmla="*/ 22 h 24"/>
                <a:gd name="T32" fmla="*/ 20 w 25"/>
                <a:gd name="T33" fmla="*/ 21 h 24"/>
                <a:gd name="T34" fmla="*/ 11 w 25"/>
                <a:gd name="T35" fmla="*/ 13 h 24"/>
                <a:gd name="T36" fmla="*/ 6 w 25"/>
                <a:gd name="T37" fmla="*/ 11 h 24"/>
                <a:gd name="T38" fmla="*/ 6 w 25"/>
                <a:gd name="T39" fmla="*/ 11 h 24"/>
                <a:gd name="T40" fmla="*/ 4 w 25"/>
                <a:gd name="T41" fmla="*/ 19 h 24"/>
                <a:gd name="T42" fmla="*/ 2 w 25"/>
                <a:gd name="T43" fmla="*/ 21 h 24"/>
                <a:gd name="T44" fmla="*/ 1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0" y="14"/>
                    <a:pt x="1" y="11"/>
                    <a:pt x="3" y="8"/>
                  </a:cubicBezTo>
                  <a:cubicBezTo>
                    <a:pt x="3" y="8"/>
                    <a:pt x="3" y="8"/>
                    <a:pt x="3" y="8"/>
                  </a:cubicBezTo>
                  <a:cubicBezTo>
                    <a:pt x="5" y="4"/>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8"/>
                    <a:pt x="12" y="9"/>
                  </a:cubicBezTo>
                  <a:cubicBezTo>
                    <a:pt x="16" y="11"/>
                    <a:pt x="21" y="14"/>
                    <a:pt x="24" y="20"/>
                  </a:cubicBezTo>
                  <a:cubicBezTo>
                    <a:pt x="24" y="21"/>
                    <a:pt x="24" y="21"/>
                    <a:pt x="24" y="21"/>
                  </a:cubicBezTo>
                  <a:cubicBezTo>
                    <a:pt x="25" y="22"/>
                    <a:pt x="24" y="23"/>
                    <a:pt x="23" y="24"/>
                  </a:cubicBezTo>
                  <a:cubicBezTo>
                    <a:pt x="23" y="24"/>
                    <a:pt x="23" y="24"/>
                    <a:pt x="23" y="24"/>
                  </a:cubicBezTo>
                  <a:cubicBezTo>
                    <a:pt x="22" y="24"/>
                    <a:pt x="21" y="23"/>
                    <a:pt x="21" y="22"/>
                  </a:cubicBezTo>
                  <a:cubicBezTo>
                    <a:pt x="20" y="21"/>
                    <a:pt x="20" y="21"/>
                    <a:pt x="20" y="21"/>
                  </a:cubicBezTo>
                  <a:cubicBezTo>
                    <a:pt x="18" y="17"/>
                    <a:pt x="14" y="14"/>
                    <a:pt x="11" y="13"/>
                  </a:cubicBezTo>
                  <a:cubicBezTo>
                    <a:pt x="9" y="12"/>
                    <a:pt x="8" y="11"/>
                    <a:pt x="6" y="11"/>
                  </a:cubicBezTo>
                  <a:cubicBezTo>
                    <a:pt x="6" y="11"/>
                    <a:pt x="6" y="11"/>
                    <a:pt x="6" y="11"/>
                  </a:cubicBezTo>
                  <a:cubicBezTo>
                    <a:pt x="5" y="13"/>
                    <a:pt x="4" y="16"/>
                    <a:pt x="4" y="19"/>
                  </a:cubicBezTo>
                  <a:cubicBezTo>
                    <a:pt x="4" y="20"/>
                    <a:pt x="3" y="20"/>
                    <a:pt x="2" y="21"/>
                  </a:cubicBezTo>
                  <a:cubicBezTo>
                    <a:pt x="1" y="21"/>
                    <a:pt x="1" y="21"/>
                    <a:pt x="1" y="21"/>
                  </a:cubicBezTo>
                  <a:cubicBezTo>
                    <a:pt x="0"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2" name="Freeform 2250"/>
            <p:cNvSpPr/>
            <p:nvPr/>
          </p:nvSpPr>
          <p:spPr bwMode="auto">
            <a:xfrm>
              <a:off x="5418138" y="2747964"/>
              <a:ext cx="52388" cy="34925"/>
            </a:xfrm>
            <a:custGeom>
              <a:avLst/>
              <a:gdLst>
                <a:gd name="T0" fmla="*/ 0 w 99"/>
                <a:gd name="T1" fmla="*/ 3 h 65"/>
                <a:gd name="T2" fmla="*/ 99 w 99"/>
                <a:gd name="T3" fmla="*/ 0 h 65"/>
                <a:gd name="T4" fmla="*/ 55 w 99"/>
                <a:gd name="T5" fmla="*/ 63 h 65"/>
                <a:gd name="T6" fmla="*/ 0 w 99"/>
                <a:gd name="T7" fmla="*/ 3 h 65"/>
              </a:gdLst>
              <a:ahLst/>
              <a:cxnLst>
                <a:cxn ang="0">
                  <a:pos x="T0" y="T1"/>
                </a:cxn>
                <a:cxn ang="0">
                  <a:pos x="T2" y="T3"/>
                </a:cxn>
                <a:cxn ang="0">
                  <a:pos x="T4" y="T5"/>
                </a:cxn>
                <a:cxn ang="0">
                  <a:pos x="T6" y="T7"/>
                </a:cxn>
              </a:cxnLst>
              <a:rect l="0" t="0" r="r" b="b"/>
              <a:pathLst>
                <a:path w="99" h="65">
                  <a:moveTo>
                    <a:pt x="0" y="3"/>
                  </a:moveTo>
                  <a:cubicBezTo>
                    <a:pt x="0" y="3"/>
                    <a:pt x="69" y="10"/>
                    <a:pt x="99" y="0"/>
                  </a:cubicBezTo>
                  <a:cubicBezTo>
                    <a:pt x="96" y="36"/>
                    <a:pt x="88" y="61"/>
                    <a:pt x="55" y="63"/>
                  </a:cubicBezTo>
                  <a:cubicBezTo>
                    <a:pt x="23" y="65"/>
                    <a:pt x="2" y="62"/>
                    <a:pt x="0" y="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3" name="Freeform 2251"/>
            <p:cNvSpPr/>
            <p:nvPr/>
          </p:nvSpPr>
          <p:spPr bwMode="auto">
            <a:xfrm>
              <a:off x="5421313" y="2759076"/>
              <a:ext cx="44450" cy="23813"/>
            </a:xfrm>
            <a:custGeom>
              <a:avLst/>
              <a:gdLst>
                <a:gd name="T0" fmla="*/ 83 w 83"/>
                <a:gd name="T1" fmla="*/ 24 h 46"/>
                <a:gd name="T2" fmla="*/ 42 w 83"/>
                <a:gd name="T3" fmla="*/ 0 h 46"/>
                <a:gd name="T4" fmla="*/ 0 w 83"/>
                <a:gd name="T5" fmla="*/ 23 h 46"/>
                <a:gd name="T6" fmla="*/ 49 w 83"/>
                <a:gd name="T7" fmla="*/ 44 h 46"/>
                <a:gd name="T8" fmla="*/ 83 w 83"/>
                <a:gd name="T9" fmla="*/ 24 h 46"/>
              </a:gdLst>
              <a:ahLst/>
              <a:cxnLst>
                <a:cxn ang="0">
                  <a:pos x="T0" y="T1"/>
                </a:cxn>
                <a:cxn ang="0">
                  <a:pos x="T2" y="T3"/>
                </a:cxn>
                <a:cxn ang="0">
                  <a:pos x="T4" y="T5"/>
                </a:cxn>
                <a:cxn ang="0">
                  <a:pos x="T6" y="T7"/>
                </a:cxn>
                <a:cxn ang="0">
                  <a:pos x="T8" y="T9"/>
                </a:cxn>
              </a:cxnLst>
              <a:rect l="0" t="0" r="r" b="b"/>
              <a:pathLst>
                <a:path w="83" h="46">
                  <a:moveTo>
                    <a:pt x="83" y="24"/>
                  </a:moveTo>
                  <a:cubicBezTo>
                    <a:pt x="77" y="10"/>
                    <a:pt x="61" y="0"/>
                    <a:pt x="42" y="0"/>
                  </a:cubicBezTo>
                  <a:cubicBezTo>
                    <a:pt x="23" y="0"/>
                    <a:pt x="7" y="9"/>
                    <a:pt x="0" y="23"/>
                  </a:cubicBezTo>
                  <a:cubicBezTo>
                    <a:pt x="10" y="44"/>
                    <a:pt x="27" y="46"/>
                    <a:pt x="49" y="44"/>
                  </a:cubicBezTo>
                  <a:cubicBezTo>
                    <a:pt x="66" y="43"/>
                    <a:pt x="77" y="36"/>
                    <a:pt x="83" y="24"/>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4" name="Freeform 2252"/>
            <p:cNvSpPr/>
            <p:nvPr/>
          </p:nvSpPr>
          <p:spPr bwMode="auto">
            <a:xfrm>
              <a:off x="4776788" y="2782889"/>
              <a:ext cx="119063" cy="95250"/>
            </a:xfrm>
            <a:custGeom>
              <a:avLst/>
              <a:gdLst>
                <a:gd name="T0" fmla="*/ 30 w 222"/>
                <a:gd name="T1" fmla="*/ 0 h 178"/>
                <a:gd name="T2" fmla="*/ 109 w 222"/>
                <a:gd name="T3" fmla="*/ 95 h 178"/>
                <a:gd name="T4" fmla="*/ 222 w 222"/>
                <a:gd name="T5" fmla="*/ 90 h 178"/>
                <a:gd name="T6" fmla="*/ 219 w 222"/>
                <a:gd name="T7" fmla="*/ 178 h 178"/>
                <a:gd name="T8" fmla="*/ 88 w 222"/>
                <a:gd name="T9" fmla="*/ 171 h 178"/>
                <a:gd name="T10" fmla="*/ 0 w 222"/>
                <a:gd name="T11" fmla="*/ 61 h 178"/>
                <a:gd name="T12" fmla="*/ 30 w 222"/>
                <a:gd name="T13" fmla="*/ 0 h 178"/>
              </a:gdLst>
              <a:ahLst/>
              <a:cxnLst>
                <a:cxn ang="0">
                  <a:pos x="T0" y="T1"/>
                </a:cxn>
                <a:cxn ang="0">
                  <a:pos x="T2" y="T3"/>
                </a:cxn>
                <a:cxn ang="0">
                  <a:pos x="T4" y="T5"/>
                </a:cxn>
                <a:cxn ang="0">
                  <a:pos x="T6" y="T7"/>
                </a:cxn>
                <a:cxn ang="0">
                  <a:pos x="T8" y="T9"/>
                </a:cxn>
                <a:cxn ang="0">
                  <a:pos x="T10" y="T11"/>
                </a:cxn>
                <a:cxn ang="0">
                  <a:pos x="T12" y="T13"/>
                </a:cxn>
              </a:cxnLst>
              <a:rect l="0" t="0" r="r" b="b"/>
              <a:pathLst>
                <a:path w="222" h="178">
                  <a:moveTo>
                    <a:pt x="30" y="0"/>
                  </a:moveTo>
                  <a:cubicBezTo>
                    <a:pt x="30" y="0"/>
                    <a:pt x="68" y="26"/>
                    <a:pt x="109" y="95"/>
                  </a:cubicBezTo>
                  <a:cubicBezTo>
                    <a:pt x="165" y="88"/>
                    <a:pt x="222" y="90"/>
                    <a:pt x="222" y="90"/>
                  </a:cubicBezTo>
                  <a:cubicBezTo>
                    <a:pt x="219" y="178"/>
                    <a:pt x="219" y="178"/>
                    <a:pt x="219" y="178"/>
                  </a:cubicBezTo>
                  <a:cubicBezTo>
                    <a:pt x="219" y="178"/>
                    <a:pt x="128" y="176"/>
                    <a:pt x="88" y="171"/>
                  </a:cubicBezTo>
                  <a:cubicBezTo>
                    <a:pt x="48" y="166"/>
                    <a:pt x="0" y="61"/>
                    <a:pt x="0" y="61"/>
                  </a:cubicBezTo>
                  <a:lnTo>
                    <a:pt x="3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5" name="Freeform 2253"/>
            <p:cNvSpPr/>
            <p:nvPr/>
          </p:nvSpPr>
          <p:spPr bwMode="auto">
            <a:xfrm>
              <a:off x="4889501" y="2813051"/>
              <a:ext cx="115888" cy="74613"/>
            </a:xfrm>
            <a:custGeom>
              <a:avLst/>
              <a:gdLst>
                <a:gd name="T0" fmla="*/ 126 w 218"/>
                <a:gd name="T1" fmla="*/ 69 h 139"/>
                <a:gd name="T2" fmla="*/ 202 w 218"/>
                <a:gd name="T3" fmla="*/ 60 h 139"/>
                <a:gd name="T4" fmla="*/ 209 w 218"/>
                <a:gd name="T5" fmla="*/ 30 h 139"/>
                <a:gd name="T6" fmla="*/ 152 w 218"/>
                <a:gd name="T7" fmla="*/ 24 h 139"/>
                <a:gd name="T8" fmla="*/ 107 w 218"/>
                <a:gd name="T9" fmla="*/ 29 h 139"/>
                <a:gd name="T10" fmla="*/ 89 w 218"/>
                <a:gd name="T11" fmla="*/ 8 h 139"/>
                <a:gd name="T12" fmla="*/ 61 w 218"/>
                <a:gd name="T13" fmla="*/ 6 h 139"/>
                <a:gd name="T14" fmla="*/ 29 w 218"/>
                <a:gd name="T15" fmla="*/ 28 h 139"/>
                <a:gd name="T16" fmla="*/ 0 w 218"/>
                <a:gd name="T17" fmla="*/ 68 h 139"/>
                <a:gd name="T18" fmla="*/ 15 w 218"/>
                <a:gd name="T19" fmla="*/ 115 h 139"/>
                <a:gd name="T20" fmla="*/ 52 w 218"/>
                <a:gd name="T21" fmla="*/ 128 h 139"/>
                <a:gd name="T22" fmla="*/ 103 w 218"/>
                <a:gd name="T23" fmla="*/ 137 h 139"/>
                <a:gd name="T24" fmla="*/ 129 w 218"/>
                <a:gd name="T25" fmla="*/ 127 h 139"/>
                <a:gd name="T26" fmla="*/ 128 w 218"/>
                <a:gd name="T27" fmla="*/ 103 h 139"/>
                <a:gd name="T28" fmla="*/ 132 w 218"/>
                <a:gd name="T29" fmla="*/ 91 h 139"/>
                <a:gd name="T30" fmla="*/ 126 w 218"/>
                <a:gd name="T3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8" h="139">
                  <a:moveTo>
                    <a:pt x="126" y="69"/>
                  </a:moveTo>
                  <a:cubicBezTo>
                    <a:pt x="126" y="69"/>
                    <a:pt x="187" y="61"/>
                    <a:pt x="202" y="60"/>
                  </a:cubicBezTo>
                  <a:cubicBezTo>
                    <a:pt x="217" y="58"/>
                    <a:pt x="218" y="40"/>
                    <a:pt x="209" y="30"/>
                  </a:cubicBezTo>
                  <a:cubicBezTo>
                    <a:pt x="201" y="20"/>
                    <a:pt x="184" y="20"/>
                    <a:pt x="152" y="24"/>
                  </a:cubicBezTo>
                  <a:cubicBezTo>
                    <a:pt x="120" y="28"/>
                    <a:pt x="107" y="29"/>
                    <a:pt x="107" y="29"/>
                  </a:cubicBezTo>
                  <a:cubicBezTo>
                    <a:pt x="107" y="29"/>
                    <a:pt x="96" y="16"/>
                    <a:pt x="89" y="8"/>
                  </a:cubicBezTo>
                  <a:cubicBezTo>
                    <a:pt x="83" y="0"/>
                    <a:pt x="71" y="5"/>
                    <a:pt x="61" y="6"/>
                  </a:cubicBezTo>
                  <a:cubicBezTo>
                    <a:pt x="51" y="7"/>
                    <a:pt x="25" y="6"/>
                    <a:pt x="29" y="28"/>
                  </a:cubicBezTo>
                  <a:cubicBezTo>
                    <a:pt x="12" y="30"/>
                    <a:pt x="0" y="50"/>
                    <a:pt x="0" y="68"/>
                  </a:cubicBezTo>
                  <a:cubicBezTo>
                    <a:pt x="1" y="86"/>
                    <a:pt x="9" y="105"/>
                    <a:pt x="15" y="115"/>
                  </a:cubicBezTo>
                  <a:cubicBezTo>
                    <a:pt x="21" y="125"/>
                    <a:pt x="35" y="130"/>
                    <a:pt x="52" y="128"/>
                  </a:cubicBezTo>
                  <a:cubicBezTo>
                    <a:pt x="59" y="137"/>
                    <a:pt x="89" y="137"/>
                    <a:pt x="103" y="137"/>
                  </a:cubicBezTo>
                  <a:cubicBezTo>
                    <a:pt x="117" y="137"/>
                    <a:pt x="127" y="139"/>
                    <a:pt x="129" y="127"/>
                  </a:cubicBezTo>
                  <a:cubicBezTo>
                    <a:pt x="132" y="115"/>
                    <a:pt x="128" y="103"/>
                    <a:pt x="128" y="103"/>
                  </a:cubicBezTo>
                  <a:cubicBezTo>
                    <a:pt x="128" y="103"/>
                    <a:pt x="132" y="97"/>
                    <a:pt x="132" y="91"/>
                  </a:cubicBezTo>
                  <a:cubicBezTo>
                    <a:pt x="133" y="86"/>
                    <a:pt x="129" y="71"/>
                    <a:pt x="126" y="6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6" name="Freeform 2254"/>
            <p:cNvSpPr>
              <a:spLocks noEditPoints="1"/>
            </p:cNvSpPr>
            <p:nvPr/>
          </p:nvSpPr>
          <p:spPr bwMode="auto">
            <a:xfrm>
              <a:off x="4897438" y="2813051"/>
              <a:ext cx="107950" cy="63500"/>
            </a:xfrm>
            <a:custGeom>
              <a:avLst/>
              <a:gdLst>
                <a:gd name="T0" fmla="*/ 45 w 202"/>
                <a:gd name="T1" fmla="*/ 6 h 119"/>
                <a:gd name="T2" fmla="*/ 13 w 202"/>
                <a:gd name="T3" fmla="*/ 28 h 119"/>
                <a:gd name="T4" fmla="*/ 13 w 202"/>
                <a:gd name="T5" fmla="*/ 28 h 119"/>
                <a:gd name="T6" fmla="*/ 10 w 202"/>
                <a:gd name="T7" fmla="*/ 74 h 119"/>
                <a:gd name="T8" fmla="*/ 5 w 202"/>
                <a:gd name="T9" fmla="*/ 100 h 119"/>
                <a:gd name="T10" fmla="*/ 38 w 202"/>
                <a:gd name="T11" fmla="*/ 118 h 119"/>
                <a:gd name="T12" fmla="*/ 61 w 202"/>
                <a:gd name="T13" fmla="*/ 94 h 119"/>
                <a:gd name="T14" fmla="*/ 64 w 202"/>
                <a:gd name="T15" fmla="*/ 71 h 119"/>
                <a:gd name="T16" fmla="*/ 110 w 202"/>
                <a:gd name="T17" fmla="*/ 69 h 119"/>
                <a:gd name="T18" fmla="*/ 186 w 202"/>
                <a:gd name="T19" fmla="*/ 60 h 119"/>
                <a:gd name="T20" fmla="*/ 193 w 202"/>
                <a:gd name="T21" fmla="*/ 30 h 119"/>
                <a:gd name="T22" fmla="*/ 136 w 202"/>
                <a:gd name="T23" fmla="*/ 24 h 119"/>
                <a:gd name="T24" fmla="*/ 91 w 202"/>
                <a:gd name="T25" fmla="*/ 29 h 119"/>
                <a:gd name="T26" fmla="*/ 73 w 202"/>
                <a:gd name="T27" fmla="*/ 8 h 119"/>
                <a:gd name="T28" fmla="*/ 45 w 202"/>
                <a:gd name="T29" fmla="*/ 6 h 119"/>
                <a:gd name="T30" fmla="*/ 70 w 202"/>
                <a:gd name="T31" fmla="*/ 9 h 119"/>
                <a:gd name="T32" fmla="*/ 87 w 202"/>
                <a:gd name="T33" fmla="*/ 29 h 119"/>
                <a:gd name="T34" fmla="*/ 84 w 202"/>
                <a:gd name="T35" fmla="*/ 34 h 119"/>
                <a:gd name="T36" fmla="*/ 122 w 202"/>
                <a:gd name="T37" fmla="*/ 29 h 119"/>
                <a:gd name="T38" fmla="*/ 140 w 202"/>
                <a:gd name="T39" fmla="*/ 29 h 119"/>
                <a:gd name="T40" fmla="*/ 141 w 202"/>
                <a:gd name="T41" fmla="*/ 34 h 119"/>
                <a:gd name="T42" fmla="*/ 176 w 202"/>
                <a:gd name="T43" fmla="*/ 25 h 119"/>
                <a:gd name="T44" fmla="*/ 192 w 202"/>
                <a:gd name="T45" fmla="*/ 53 h 119"/>
                <a:gd name="T46" fmla="*/ 107 w 202"/>
                <a:gd name="T47" fmla="*/ 67 h 119"/>
                <a:gd name="T48" fmla="*/ 65 w 202"/>
                <a:gd name="T49" fmla="*/ 67 h 119"/>
                <a:gd name="T50" fmla="*/ 65 w 202"/>
                <a:gd name="T51" fmla="*/ 57 h 119"/>
                <a:gd name="T52" fmla="*/ 61 w 202"/>
                <a:gd name="T53" fmla="*/ 38 h 119"/>
                <a:gd name="T54" fmla="*/ 68 w 202"/>
                <a:gd name="T55" fmla="*/ 37 h 119"/>
                <a:gd name="T56" fmla="*/ 69 w 202"/>
                <a:gd name="T57" fmla="*/ 32 h 119"/>
                <a:gd name="T58" fmla="*/ 57 w 202"/>
                <a:gd name="T59" fmla="*/ 44 h 119"/>
                <a:gd name="T60" fmla="*/ 60 w 202"/>
                <a:gd name="T61" fmla="*/ 67 h 119"/>
                <a:gd name="T62" fmla="*/ 58 w 202"/>
                <a:gd name="T63" fmla="*/ 67 h 119"/>
                <a:gd name="T64" fmla="*/ 46 w 202"/>
                <a:gd name="T65" fmla="*/ 61 h 119"/>
                <a:gd name="T66" fmla="*/ 56 w 202"/>
                <a:gd name="T67" fmla="*/ 99 h 119"/>
                <a:gd name="T68" fmla="*/ 32 w 202"/>
                <a:gd name="T69" fmla="*/ 115 h 119"/>
                <a:gd name="T70" fmla="*/ 8 w 202"/>
                <a:gd name="T71" fmla="*/ 95 h 119"/>
                <a:gd name="T72" fmla="*/ 16 w 202"/>
                <a:gd name="T73" fmla="*/ 72 h 119"/>
                <a:gd name="T74" fmla="*/ 17 w 202"/>
                <a:gd name="T75" fmla="*/ 32 h 119"/>
                <a:gd name="T76" fmla="*/ 16 w 202"/>
                <a:gd name="T77" fmla="*/ 19 h 119"/>
                <a:gd name="T78" fmla="*/ 46 w 202"/>
                <a:gd name="T79" fmla="*/ 7 h 119"/>
                <a:gd name="T80" fmla="*/ 70 w 202"/>
                <a:gd name="T8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2" h="119">
                  <a:moveTo>
                    <a:pt x="45" y="6"/>
                  </a:moveTo>
                  <a:cubicBezTo>
                    <a:pt x="35" y="7"/>
                    <a:pt x="9" y="6"/>
                    <a:pt x="13" y="28"/>
                  </a:cubicBezTo>
                  <a:cubicBezTo>
                    <a:pt x="13" y="28"/>
                    <a:pt x="13" y="28"/>
                    <a:pt x="13" y="28"/>
                  </a:cubicBezTo>
                  <a:cubicBezTo>
                    <a:pt x="17" y="44"/>
                    <a:pt x="14" y="69"/>
                    <a:pt x="10" y="74"/>
                  </a:cubicBezTo>
                  <a:cubicBezTo>
                    <a:pt x="6" y="79"/>
                    <a:pt x="0" y="86"/>
                    <a:pt x="5" y="100"/>
                  </a:cubicBezTo>
                  <a:cubicBezTo>
                    <a:pt x="11" y="114"/>
                    <a:pt x="19" y="117"/>
                    <a:pt x="38" y="118"/>
                  </a:cubicBezTo>
                  <a:cubicBezTo>
                    <a:pt x="57" y="119"/>
                    <a:pt x="60" y="104"/>
                    <a:pt x="61" y="94"/>
                  </a:cubicBezTo>
                  <a:cubicBezTo>
                    <a:pt x="62" y="88"/>
                    <a:pt x="64" y="79"/>
                    <a:pt x="64" y="71"/>
                  </a:cubicBezTo>
                  <a:cubicBezTo>
                    <a:pt x="81" y="73"/>
                    <a:pt x="110" y="69"/>
                    <a:pt x="110" y="69"/>
                  </a:cubicBezTo>
                  <a:cubicBezTo>
                    <a:pt x="110" y="69"/>
                    <a:pt x="171" y="61"/>
                    <a:pt x="186" y="60"/>
                  </a:cubicBezTo>
                  <a:cubicBezTo>
                    <a:pt x="201" y="58"/>
                    <a:pt x="202" y="40"/>
                    <a:pt x="193" y="30"/>
                  </a:cubicBezTo>
                  <a:cubicBezTo>
                    <a:pt x="185" y="20"/>
                    <a:pt x="168" y="20"/>
                    <a:pt x="136" y="24"/>
                  </a:cubicBezTo>
                  <a:cubicBezTo>
                    <a:pt x="104" y="28"/>
                    <a:pt x="91" y="29"/>
                    <a:pt x="91" y="29"/>
                  </a:cubicBezTo>
                  <a:cubicBezTo>
                    <a:pt x="91" y="29"/>
                    <a:pt x="80" y="16"/>
                    <a:pt x="73" y="8"/>
                  </a:cubicBezTo>
                  <a:cubicBezTo>
                    <a:pt x="67" y="0"/>
                    <a:pt x="55" y="5"/>
                    <a:pt x="45" y="6"/>
                  </a:cubicBezTo>
                  <a:close/>
                  <a:moveTo>
                    <a:pt x="70" y="9"/>
                  </a:moveTo>
                  <a:cubicBezTo>
                    <a:pt x="75" y="11"/>
                    <a:pt x="89" y="27"/>
                    <a:pt x="87" y="29"/>
                  </a:cubicBezTo>
                  <a:cubicBezTo>
                    <a:pt x="82" y="32"/>
                    <a:pt x="80" y="36"/>
                    <a:pt x="84" y="34"/>
                  </a:cubicBezTo>
                  <a:cubicBezTo>
                    <a:pt x="88" y="31"/>
                    <a:pt x="112" y="30"/>
                    <a:pt x="122" y="29"/>
                  </a:cubicBezTo>
                  <a:cubicBezTo>
                    <a:pt x="131" y="27"/>
                    <a:pt x="143" y="25"/>
                    <a:pt x="140" y="29"/>
                  </a:cubicBezTo>
                  <a:cubicBezTo>
                    <a:pt x="134" y="41"/>
                    <a:pt x="136" y="40"/>
                    <a:pt x="141" y="34"/>
                  </a:cubicBezTo>
                  <a:cubicBezTo>
                    <a:pt x="146" y="28"/>
                    <a:pt x="156" y="22"/>
                    <a:pt x="176" y="25"/>
                  </a:cubicBezTo>
                  <a:cubicBezTo>
                    <a:pt x="197" y="28"/>
                    <a:pt x="196" y="47"/>
                    <a:pt x="192" y="53"/>
                  </a:cubicBezTo>
                  <a:cubicBezTo>
                    <a:pt x="188" y="58"/>
                    <a:pt x="123" y="65"/>
                    <a:pt x="107" y="67"/>
                  </a:cubicBezTo>
                  <a:cubicBezTo>
                    <a:pt x="94" y="68"/>
                    <a:pt x="73" y="68"/>
                    <a:pt x="65" y="67"/>
                  </a:cubicBezTo>
                  <a:cubicBezTo>
                    <a:pt x="65" y="63"/>
                    <a:pt x="65" y="59"/>
                    <a:pt x="65" y="57"/>
                  </a:cubicBezTo>
                  <a:cubicBezTo>
                    <a:pt x="65" y="50"/>
                    <a:pt x="62" y="41"/>
                    <a:pt x="61" y="38"/>
                  </a:cubicBezTo>
                  <a:cubicBezTo>
                    <a:pt x="61" y="36"/>
                    <a:pt x="68" y="37"/>
                    <a:pt x="68" y="37"/>
                  </a:cubicBezTo>
                  <a:cubicBezTo>
                    <a:pt x="68" y="37"/>
                    <a:pt x="72" y="32"/>
                    <a:pt x="69" y="32"/>
                  </a:cubicBezTo>
                  <a:cubicBezTo>
                    <a:pt x="64" y="33"/>
                    <a:pt x="51" y="32"/>
                    <a:pt x="57" y="44"/>
                  </a:cubicBezTo>
                  <a:cubicBezTo>
                    <a:pt x="62" y="52"/>
                    <a:pt x="62" y="63"/>
                    <a:pt x="60" y="67"/>
                  </a:cubicBezTo>
                  <a:cubicBezTo>
                    <a:pt x="60" y="69"/>
                    <a:pt x="59" y="69"/>
                    <a:pt x="58" y="67"/>
                  </a:cubicBezTo>
                  <a:cubicBezTo>
                    <a:pt x="53" y="58"/>
                    <a:pt x="43" y="59"/>
                    <a:pt x="46" y="61"/>
                  </a:cubicBezTo>
                  <a:cubicBezTo>
                    <a:pt x="58" y="66"/>
                    <a:pt x="59" y="91"/>
                    <a:pt x="56" y="99"/>
                  </a:cubicBezTo>
                  <a:cubicBezTo>
                    <a:pt x="53" y="108"/>
                    <a:pt x="47" y="117"/>
                    <a:pt x="32" y="115"/>
                  </a:cubicBezTo>
                  <a:cubicBezTo>
                    <a:pt x="16" y="112"/>
                    <a:pt x="11" y="103"/>
                    <a:pt x="8" y="95"/>
                  </a:cubicBezTo>
                  <a:cubicBezTo>
                    <a:pt x="5" y="87"/>
                    <a:pt x="12" y="81"/>
                    <a:pt x="16" y="72"/>
                  </a:cubicBezTo>
                  <a:cubicBezTo>
                    <a:pt x="20" y="62"/>
                    <a:pt x="19" y="38"/>
                    <a:pt x="17" y="32"/>
                  </a:cubicBezTo>
                  <a:cubicBezTo>
                    <a:pt x="15" y="26"/>
                    <a:pt x="16" y="24"/>
                    <a:pt x="16" y="19"/>
                  </a:cubicBezTo>
                  <a:cubicBezTo>
                    <a:pt x="17" y="14"/>
                    <a:pt x="31" y="10"/>
                    <a:pt x="46" y="7"/>
                  </a:cubicBezTo>
                  <a:cubicBezTo>
                    <a:pt x="62" y="4"/>
                    <a:pt x="65" y="7"/>
                    <a:pt x="70" y="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7" name="Freeform 2255"/>
            <p:cNvSpPr/>
            <p:nvPr/>
          </p:nvSpPr>
          <p:spPr bwMode="auto">
            <a:xfrm>
              <a:off x="4916488" y="2849564"/>
              <a:ext cx="44450" cy="38100"/>
            </a:xfrm>
            <a:custGeom>
              <a:avLst/>
              <a:gdLst>
                <a:gd name="T0" fmla="*/ 79 w 82"/>
                <a:gd name="T1" fmla="*/ 0 h 72"/>
                <a:gd name="T2" fmla="*/ 80 w 82"/>
                <a:gd name="T3" fmla="*/ 1 h 72"/>
                <a:gd name="T4" fmla="*/ 75 w 82"/>
                <a:gd name="T5" fmla="*/ 2 h 72"/>
                <a:gd name="T6" fmla="*/ 81 w 82"/>
                <a:gd name="T7" fmla="*/ 24 h 72"/>
                <a:gd name="T8" fmla="*/ 77 w 82"/>
                <a:gd name="T9" fmla="*/ 36 h 72"/>
                <a:gd name="T10" fmla="*/ 78 w 82"/>
                <a:gd name="T11" fmla="*/ 60 h 72"/>
                <a:gd name="T12" fmla="*/ 52 w 82"/>
                <a:gd name="T13" fmla="*/ 70 h 72"/>
                <a:gd name="T14" fmla="*/ 1 w 82"/>
                <a:gd name="T15" fmla="*/ 61 h 72"/>
                <a:gd name="T16" fmla="*/ 0 w 82"/>
                <a:gd name="T17" fmla="*/ 61 h 72"/>
                <a:gd name="T18" fmla="*/ 2 w 82"/>
                <a:gd name="T19" fmla="*/ 49 h 72"/>
                <a:gd name="T20" fmla="*/ 6 w 82"/>
                <a:gd name="T21" fmla="*/ 49 h 72"/>
                <a:gd name="T22" fmla="*/ 4 w 82"/>
                <a:gd name="T23" fmla="*/ 60 h 72"/>
                <a:gd name="T24" fmla="*/ 43 w 82"/>
                <a:gd name="T25" fmla="*/ 67 h 72"/>
                <a:gd name="T26" fmla="*/ 74 w 82"/>
                <a:gd name="T27" fmla="*/ 63 h 72"/>
                <a:gd name="T28" fmla="*/ 74 w 82"/>
                <a:gd name="T29" fmla="*/ 38 h 72"/>
                <a:gd name="T30" fmla="*/ 40 w 82"/>
                <a:gd name="T31" fmla="*/ 42 h 72"/>
                <a:gd name="T32" fmla="*/ 18 w 82"/>
                <a:gd name="T33" fmla="*/ 40 h 72"/>
                <a:gd name="T34" fmla="*/ 21 w 82"/>
                <a:gd name="T35" fmla="*/ 37 h 72"/>
                <a:gd name="T36" fmla="*/ 53 w 82"/>
                <a:gd name="T37" fmla="*/ 37 h 72"/>
                <a:gd name="T38" fmla="*/ 78 w 82"/>
                <a:gd name="T39" fmla="*/ 20 h 72"/>
                <a:gd name="T40" fmla="*/ 71 w 82"/>
                <a:gd name="T41" fmla="*/ 1 h 72"/>
                <a:gd name="T42" fmla="*/ 79 w 82"/>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72">
                  <a:moveTo>
                    <a:pt x="79" y="0"/>
                  </a:moveTo>
                  <a:cubicBezTo>
                    <a:pt x="80" y="1"/>
                    <a:pt x="80" y="1"/>
                    <a:pt x="80" y="1"/>
                  </a:cubicBezTo>
                  <a:cubicBezTo>
                    <a:pt x="77" y="2"/>
                    <a:pt x="75" y="2"/>
                    <a:pt x="75" y="2"/>
                  </a:cubicBezTo>
                  <a:cubicBezTo>
                    <a:pt x="78" y="4"/>
                    <a:pt x="82" y="19"/>
                    <a:pt x="81" y="24"/>
                  </a:cubicBezTo>
                  <a:cubicBezTo>
                    <a:pt x="81" y="30"/>
                    <a:pt x="77" y="36"/>
                    <a:pt x="77" y="36"/>
                  </a:cubicBezTo>
                  <a:cubicBezTo>
                    <a:pt x="77" y="36"/>
                    <a:pt x="81" y="48"/>
                    <a:pt x="78" y="60"/>
                  </a:cubicBezTo>
                  <a:cubicBezTo>
                    <a:pt x="76" y="72"/>
                    <a:pt x="66" y="70"/>
                    <a:pt x="52" y="70"/>
                  </a:cubicBezTo>
                  <a:cubicBezTo>
                    <a:pt x="38" y="70"/>
                    <a:pt x="8" y="70"/>
                    <a:pt x="1" y="61"/>
                  </a:cubicBezTo>
                  <a:cubicBezTo>
                    <a:pt x="0" y="61"/>
                    <a:pt x="0" y="61"/>
                    <a:pt x="0" y="61"/>
                  </a:cubicBezTo>
                  <a:cubicBezTo>
                    <a:pt x="0" y="54"/>
                    <a:pt x="2" y="49"/>
                    <a:pt x="2" y="49"/>
                  </a:cubicBezTo>
                  <a:cubicBezTo>
                    <a:pt x="6" y="49"/>
                    <a:pt x="6" y="49"/>
                    <a:pt x="6" y="49"/>
                  </a:cubicBezTo>
                  <a:cubicBezTo>
                    <a:pt x="6" y="49"/>
                    <a:pt x="1" y="56"/>
                    <a:pt x="4" y="60"/>
                  </a:cubicBezTo>
                  <a:cubicBezTo>
                    <a:pt x="9" y="66"/>
                    <a:pt x="31" y="66"/>
                    <a:pt x="43" y="67"/>
                  </a:cubicBezTo>
                  <a:cubicBezTo>
                    <a:pt x="55" y="67"/>
                    <a:pt x="73" y="68"/>
                    <a:pt x="74" y="63"/>
                  </a:cubicBezTo>
                  <a:cubicBezTo>
                    <a:pt x="76" y="58"/>
                    <a:pt x="77" y="44"/>
                    <a:pt x="74" y="38"/>
                  </a:cubicBezTo>
                  <a:cubicBezTo>
                    <a:pt x="72" y="40"/>
                    <a:pt x="52" y="42"/>
                    <a:pt x="40" y="42"/>
                  </a:cubicBezTo>
                  <a:cubicBezTo>
                    <a:pt x="27" y="43"/>
                    <a:pt x="18" y="40"/>
                    <a:pt x="18" y="40"/>
                  </a:cubicBezTo>
                  <a:cubicBezTo>
                    <a:pt x="21" y="37"/>
                    <a:pt x="21" y="37"/>
                    <a:pt x="21" y="37"/>
                  </a:cubicBezTo>
                  <a:cubicBezTo>
                    <a:pt x="27" y="39"/>
                    <a:pt x="40" y="38"/>
                    <a:pt x="53" y="37"/>
                  </a:cubicBezTo>
                  <a:cubicBezTo>
                    <a:pt x="66" y="36"/>
                    <a:pt x="80" y="37"/>
                    <a:pt x="78" y="20"/>
                  </a:cubicBezTo>
                  <a:cubicBezTo>
                    <a:pt x="76" y="4"/>
                    <a:pt x="71" y="1"/>
                    <a:pt x="71" y="1"/>
                  </a:cubicBezTo>
                  <a:lnTo>
                    <a:pt x="79"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8" name="Freeform 2256"/>
            <p:cNvSpPr/>
            <p:nvPr/>
          </p:nvSpPr>
          <p:spPr bwMode="auto">
            <a:xfrm>
              <a:off x="4872038" y="2827339"/>
              <a:ext cx="28575" cy="55563"/>
            </a:xfrm>
            <a:custGeom>
              <a:avLst/>
              <a:gdLst>
                <a:gd name="T0" fmla="*/ 54 w 54"/>
                <a:gd name="T1" fmla="*/ 6 h 105"/>
                <a:gd name="T2" fmla="*/ 53 w 54"/>
                <a:gd name="T3" fmla="*/ 98 h 105"/>
                <a:gd name="T4" fmla="*/ 35 w 54"/>
                <a:gd name="T5" fmla="*/ 97 h 105"/>
                <a:gd name="T6" fmla="*/ 35 w 54"/>
                <a:gd name="T7" fmla="*/ 10 h 105"/>
                <a:gd name="T8" fmla="*/ 54 w 54"/>
                <a:gd name="T9" fmla="*/ 6 h 105"/>
              </a:gdLst>
              <a:ahLst/>
              <a:cxnLst>
                <a:cxn ang="0">
                  <a:pos x="T0" y="T1"/>
                </a:cxn>
                <a:cxn ang="0">
                  <a:pos x="T2" y="T3"/>
                </a:cxn>
                <a:cxn ang="0">
                  <a:pos x="T4" y="T5"/>
                </a:cxn>
                <a:cxn ang="0">
                  <a:pos x="T6" y="T7"/>
                </a:cxn>
                <a:cxn ang="0">
                  <a:pos x="T8" y="T9"/>
                </a:cxn>
              </a:cxnLst>
              <a:rect l="0" t="0" r="r" b="b"/>
              <a:pathLst>
                <a:path w="54" h="105">
                  <a:moveTo>
                    <a:pt x="54" y="6"/>
                  </a:moveTo>
                  <a:cubicBezTo>
                    <a:pt x="54" y="6"/>
                    <a:pt x="28" y="43"/>
                    <a:pt x="53" y="98"/>
                  </a:cubicBezTo>
                  <a:cubicBezTo>
                    <a:pt x="43" y="105"/>
                    <a:pt x="35" y="97"/>
                    <a:pt x="35" y="97"/>
                  </a:cubicBezTo>
                  <a:cubicBezTo>
                    <a:pt x="35" y="97"/>
                    <a:pt x="0" y="54"/>
                    <a:pt x="35" y="10"/>
                  </a:cubicBezTo>
                  <a:cubicBezTo>
                    <a:pt x="44" y="0"/>
                    <a:pt x="54" y="6"/>
                    <a:pt x="54" y="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9" name="Freeform 2257"/>
            <p:cNvSpPr/>
            <p:nvPr/>
          </p:nvSpPr>
          <p:spPr bwMode="auto">
            <a:xfrm>
              <a:off x="4797426" y="2795589"/>
              <a:ext cx="90488" cy="80963"/>
            </a:xfrm>
            <a:custGeom>
              <a:avLst/>
              <a:gdLst>
                <a:gd name="T0" fmla="*/ 15 w 168"/>
                <a:gd name="T1" fmla="*/ 116 h 151"/>
                <a:gd name="T2" fmla="*/ 11 w 168"/>
                <a:gd name="T3" fmla="*/ 93 h 151"/>
                <a:gd name="T4" fmla="*/ 6 w 168"/>
                <a:gd name="T5" fmla="*/ 64 h 151"/>
                <a:gd name="T6" fmla="*/ 9 w 168"/>
                <a:gd name="T7" fmla="*/ 0 h 151"/>
                <a:gd name="T8" fmla="*/ 62 w 168"/>
                <a:gd name="T9" fmla="*/ 75 h 151"/>
                <a:gd name="T10" fmla="*/ 52 w 168"/>
                <a:gd name="T11" fmla="*/ 115 h 151"/>
                <a:gd name="T12" fmla="*/ 69 w 168"/>
                <a:gd name="T13" fmla="*/ 81 h 151"/>
                <a:gd name="T14" fmla="*/ 149 w 168"/>
                <a:gd name="T15" fmla="*/ 72 h 151"/>
                <a:gd name="T16" fmla="*/ 154 w 168"/>
                <a:gd name="T17" fmla="*/ 89 h 151"/>
                <a:gd name="T18" fmla="*/ 158 w 168"/>
                <a:gd name="T19" fmla="*/ 135 h 151"/>
                <a:gd name="T20" fmla="*/ 132 w 168"/>
                <a:gd name="T21" fmla="*/ 148 h 151"/>
                <a:gd name="T22" fmla="*/ 36 w 168"/>
                <a:gd name="T23" fmla="*/ 134 h 151"/>
                <a:gd name="T24" fmla="*/ 17 w 168"/>
                <a:gd name="T25" fmla="*/ 119 h 151"/>
                <a:gd name="T26" fmla="*/ 15 w 168"/>
                <a:gd name="T27" fmla="*/ 11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51">
                  <a:moveTo>
                    <a:pt x="15" y="116"/>
                  </a:moveTo>
                  <a:cubicBezTo>
                    <a:pt x="12" y="109"/>
                    <a:pt x="12" y="101"/>
                    <a:pt x="11" y="93"/>
                  </a:cubicBezTo>
                  <a:cubicBezTo>
                    <a:pt x="9" y="84"/>
                    <a:pt x="7" y="74"/>
                    <a:pt x="6" y="64"/>
                  </a:cubicBezTo>
                  <a:cubicBezTo>
                    <a:pt x="2" y="39"/>
                    <a:pt x="0" y="0"/>
                    <a:pt x="9" y="0"/>
                  </a:cubicBezTo>
                  <a:cubicBezTo>
                    <a:pt x="17" y="0"/>
                    <a:pt x="56" y="58"/>
                    <a:pt x="62" y="75"/>
                  </a:cubicBezTo>
                  <a:cubicBezTo>
                    <a:pt x="64" y="87"/>
                    <a:pt x="61" y="105"/>
                    <a:pt x="52" y="115"/>
                  </a:cubicBezTo>
                  <a:cubicBezTo>
                    <a:pt x="42" y="124"/>
                    <a:pt x="75" y="126"/>
                    <a:pt x="69" y="81"/>
                  </a:cubicBezTo>
                  <a:cubicBezTo>
                    <a:pt x="89" y="67"/>
                    <a:pt x="136" y="72"/>
                    <a:pt x="149" y="72"/>
                  </a:cubicBezTo>
                  <a:cubicBezTo>
                    <a:pt x="162" y="72"/>
                    <a:pt x="160" y="74"/>
                    <a:pt x="154" y="89"/>
                  </a:cubicBezTo>
                  <a:cubicBezTo>
                    <a:pt x="148" y="103"/>
                    <a:pt x="154" y="122"/>
                    <a:pt x="158" y="135"/>
                  </a:cubicBezTo>
                  <a:cubicBezTo>
                    <a:pt x="162" y="148"/>
                    <a:pt x="168" y="151"/>
                    <a:pt x="132" y="148"/>
                  </a:cubicBezTo>
                  <a:cubicBezTo>
                    <a:pt x="100" y="146"/>
                    <a:pt x="66" y="147"/>
                    <a:pt x="36" y="134"/>
                  </a:cubicBezTo>
                  <a:cubicBezTo>
                    <a:pt x="29" y="131"/>
                    <a:pt x="22" y="126"/>
                    <a:pt x="17" y="119"/>
                  </a:cubicBezTo>
                  <a:cubicBezTo>
                    <a:pt x="16" y="118"/>
                    <a:pt x="16" y="117"/>
                    <a:pt x="15" y="1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0" name="Freeform 2258"/>
            <p:cNvSpPr/>
            <p:nvPr/>
          </p:nvSpPr>
          <p:spPr bwMode="auto">
            <a:xfrm>
              <a:off x="4549776" y="2708276"/>
              <a:ext cx="88900" cy="103188"/>
            </a:xfrm>
            <a:custGeom>
              <a:avLst/>
              <a:gdLst>
                <a:gd name="T0" fmla="*/ 54 w 166"/>
                <a:gd name="T1" fmla="*/ 85 h 194"/>
                <a:gd name="T2" fmla="*/ 9 w 166"/>
                <a:gd name="T3" fmla="*/ 27 h 194"/>
                <a:gd name="T4" fmla="*/ 24 w 166"/>
                <a:gd name="T5" fmla="*/ 1 h 194"/>
                <a:gd name="T6" fmla="*/ 67 w 166"/>
                <a:gd name="T7" fmla="*/ 36 h 194"/>
                <a:gd name="T8" fmla="*/ 94 w 166"/>
                <a:gd name="T9" fmla="*/ 70 h 194"/>
                <a:gd name="T10" fmla="*/ 120 w 166"/>
                <a:gd name="T11" fmla="*/ 68 h 194"/>
                <a:gd name="T12" fmla="*/ 141 w 166"/>
                <a:gd name="T13" fmla="*/ 86 h 194"/>
                <a:gd name="T14" fmla="*/ 148 w 166"/>
                <a:gd name="T15" fmla="*/ 123 h 194"/>
                <a:gd name="T16" fmla="*/ 140 w 166"/>
                <a:gd name="T17" fmla="*/ 170 h 194"/>
                <a:gd name="T18" fmla="*/ 98 w 166"/>
                <a:gd name="T19" fmla="*/ 192 h 194"/>
                <a:gd name="T20" fmla="*/ 64 w 166"/>
                <a:gd name="T21" fmla="*/ 175 h 194"/>
                <a:gd name="T22" fmla="*/ 23 w 166"/>
                <a:gd name="T23" fmla="*/ 147 h 194"/>
                <a:gd name="T24" fmla="*/ 12 w 166"/>
                <a:gd name="T25" fmla="*/ 122 h 194"/>
                <a:gd name="T26" fmla="*/ 29 w 166"/>
                <a:gd name="T27" fmla="*/ 106 h 194"/>
                <a:gd name="T28" fmla="*/ 34 w 166"/>
                <a:gd name="T29" fmla="*/ 95 h 194"/>
                <a:gd name="T30" fmla="*/ 54 w 166"/>
                <a:gd name="T3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94">
                  <a:moveTo>
                    <a:pt x="54" y="85"/>
                  </a:moveTo>
                  <a:cubicBezTo>
                    <a:pt x="54" y="85"/>
                    <a:pt x="18" y="38"/>
                    <a:pt x="9" y="27"/>
                  </a:cubicBezTo>
                  <a:cubicBezTo>
                    <a:pt x="0" y="15"/>
                    <a:pt x="11" y="2"/>
                    <a:pt x="24" y="1"/>
                  </a:cubicBezTo>
                  <a:cubicBezTo>
                    <a:pt x="36" y="0"/>
                    <a:pt x="48" y="11"/>
                    <a:pt x="67" y="36"/>
                  </a:cubicBezTo>
                  <a:cubicBezTo>
                    <a:pt x="86" y="60"/>
                    <a:pt x="94" y="70"/>
                    <a:pt x="94" y="70"/>
                  </a:cubicBezTo>
                  <a:cubicBezTo>
                    <a:pt x="94" y="70"/>
                    <a:pt x="110" y="69"/>
                    <a:pt x="120" y="68"/>
                  </a:cubicBezTo>
                  <a:cubicBezTo>
                    <a:pt x="130" y="67"/>
                    <a:pt x="135" y="78"/>
                    <a:pt x="141" y="86"/>
                  </a:cubicBezTo>
                  <a:cubicBezTo>
                    <a:pt x="147" y="93"/>
                    <a:pt x="166" y="110"/>
                    <a:pt x="148" y="123"/>
                  </a:cubicBezTo>
                  <a:cubicBezTo>
                    <a:pt x="158" y="136"/>
                    <a:pt x="153" y="157"/>
                    <a:pt x="140" y="170"/>
                  </a:cubicBezTo>
                  <a:cubicBezTo>
                    <a:pt x="127" y="182"/>
                    <a:pt x="109" y="189"/>
                    <a:pt x="98" y="192"/>
                  </a:cubicBezTo>
                  <a:cubicBezTo>
                    <a:pt x="87" y="194"/>
                    <a:pt x="74" y="188"/>
                    <a:pt x="64" y="175"/>
                  </a:cubicBezTo>
                  <a:cubicBezTo>
                    <a:pt x="53" y="176"/>
                    <a:pt x="33" y="156"/>
                    <a:pt x="23" y="147"/>
                  </a:cubicBezTo>
                  <a:cubicBezTo>
                    <a:pt x="14" y="137"/>
                    <a:pt x="5" y="132"/>
                    <a:pt x="12" y="122"/>
                  </a:cubicBezTo>
                  <a:cubicBezTo>
                    <a:pt x="19" y="112"/>
                    <a:pt x="29" y="106"/>
                    <a:pt x="29" y="106"/>
                  </a:cubicBezTo>
                  <a:cubicBezTo>
                    <a:pt x="29" y="106"/>
                    <a:pt x="31" y="99"/>
                    <a:pt x="34" y="95"/>
                  </a:cubicBezTo>
                  <a:cubicBezTo>
                    <a:pt x="38" y="91"/>
                    <a:pt x="50" y="84"/>
                    <a:pt x="54" y="8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1" name="Freeform 2259"/>
            <p:cNvSpPr>
              <a:spLocks noEditPoints="1"/>
            </p:cNvSpPr>
            <p:nvPr/>
          </p:nvSpPr>
          <p:spPr bwMode="auto">
            <a:xfrm>
              <a:off x="4549776" y="2706689"/>
              <a:ext cx="88900" cy="98425"/>
            </a:xfrm>
            <a:custGeom>
              <a:avLst/>
              <a:gdLst>
                <a:gd name="T0" fmla="*/ 120 w 166"/>
                <a:gd name="T1" fmla="*/ 70 h 184"/>
                <a:gd name="T2" fmla="*/ 94 w 166"/>
                <a:gd name="T3" fmla="*/ 72 h 184"/>
                <a:gd name="T4" fmla="*/ 67 w 166"/>
                <a:gd name="T5" fmla="*/ 38 h 184"/>
                <a:gd name="T6" fmla="*/ 24 w 166"/>
                <a:gd name="T7" fmla="*/ 3 h 184"/>
                <a:gd name="T8" fmla="*/ 9 w 166"/>
                <a:gd name="T9" fmla="*/ 29 h 184"/>
                <a:gd name="T10" fmla="*/ 54 w 166"/>
                <a:gd name="T11" fmla="*/ 87 h 184"/>
                <a:gd name="T12" fmla="*/ 83 w 166"/>
                <a:gd name="T13" fmla="*/ 119 h 184"/>
                <a:gd name="T14" fmla="*/ 70 w 166"/>
                <a:gd name="T15" fmla="*/ 136 h 184"/>
                <a:gd name="T16" fmla="*/ 69 w 166"/>
                <a:gd name="T17" fmla="*/ 169 h 184"/>
                <a:gd name="T18" fmla="*/ 104 w 166"/>
                <a:gd name="T19" fmla="*/ 179 h 184"/>
                <a:gd name="T20" fmla="*/ 118 w 166"/>
                <a:gd name="T21" fmla="*/ 158 h 184"/>
                <a:gd name="T22" fmla="*/ 148 w 166"/>
                <a:gd name="T23" fmla="*/ 125 h 184"/>
                <a:gd name="T24" fmla="*/ 148 w 166"/>
                <a:gd name="T25" fmla="*/ 125 h 184"/>
                <a:gd name="T26" fmla="*/ 141 w 166"/>
                <a:gd name="T27" fmla="*/ 88 h 184"/>
                <a:gd name="T28" fmla="*/ 120 w 166"/>
                <a:gd name="T29" fmla="*/ 70 h 184"/>
                <a:gd name="T30" fmla="*/ 139 w 166"/>
                <a:gd name="T31" fmla="*/ 88 h 184"/>
                <a:gd name="T32" fmla="*/ 152 w 166"/>
                <a:gd name="T33" fmla="*/ 116 h 184"/>
                <a:gd name="T34" fmla="*/ 142 w 166"/>
                <a:gd name="T35" fmla="*/ 124 h 184"/>
                <a:gd name="T36" fmla="*/ 116 w 166"/>
                <a:gd name="T37" fmla="*/ 152 h 184"/>
                <a:gd name="T38" fmla="*/ 105 w 166"/>
                <a:gd name="T39" fmla="*/ 174 h 184"/>
                <a:gd name="T40" fmla="*/ 76 w 166"/>
                <a:gd name="T41" fmla="*/ 171 h 184"/>
                <a:gd name="T42" fmla="*/ 70 w 166"/>
                <a:gd name="T43" fmla="*/ 144 h 184"/>
                <a:gd name="T44" fmla="*/ 103 w 166"/>
                <a:gd name="T45" fmla="*/ 125 h 184"/>
                <a:gd name="T46" fmla="*/ 90 w 166"/>
                <a:gd name="T47" fmla="*/ 121 h 184"/>
                <a:gd name="T48" fmla="*/ 89 w 166"/>
                <a:gd name="T49" fmla="*/ 119 h 184"/>
                <a:gd name="T50" fmla="*/ 107 w 166"/>
                <a:gd name="T51" fmla="*/ 105 h 184"/>
                <a:gd name="T52" fmla="*/ 107 w 166"/>
                <a:gd name="T53" fmla="*/ 89 h 184"/>
                <a:gd name="T54" fmla="*/ 104 w 166"/>
                <a:gd name="T55" fmla="*/ 94 h 184"/>
                <a:gd name="T56" fmla="*/ 108 w 166"/>
                <a:gd name="T57" fmla="*/ 99 h 184"/>
                <a:gd name="T58" fmla="*/ 93 w 166"/>
                <a:gd name="T59" fmla="*/ 109 h 184"/>
                <a:gd name="T60" fmla="*/ 86 w 166"/>
                <a:gd name="T61" fmla="*/ 116 h 184"/>
                <a:gd name="T62" fmla="*/ 57 w 166"/>
                <a:gd name="T63" fmla="*/ 87 h 184"/>
                <a:gd name="T64" fmla="*/ 9 w 166"/>
                <a:gd name="T65" fmla="*/ 19 h 184"/>
                <a:gd name="T66" fmla="*/ 39 w 166"/>
                <a:gd name="T67" fmla="*/ 11 h 184"/>
                <a:gd name="T68" fmla="*/ 56 w 166"/>
                <a:gd name="T69" fmla="*/ 41 h 184"/>
                <a:gd name="T70" fmla="*/ 61 w 166"/>
                <a:gd name="T71" fmla="*/ 39 h 184"/>
                <a:gd name="T72" fmla="*/ 73 w 166"/>
                <a:gd name="T73" fmla="*/ 51 h 184"/>
                <a:gd name="T74" fmla="*/ 96 w 166"/>
                <a:gd name="T75" fmla="*/ 80 h 184"/>
                <a:gd name="T76" fmla="*/ 97 w 166"/>
                <a:gd name="T77" fmla="*/ 75 h 184"/>
                <a:gd name="T78" fmla="*/ 122 w 166"/>
                <a:gd name="T79" fmla="*/ 73 h 184"/>
                <a:gd name="T80" fmla="*/ 139 w 166"/>
                <a:gd name="T81" fmla="*/ 8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6" h="184">
                  <a:moveTo>
                    <a:pt x="120" y="70"/>
                  </a:moveTo>
                  <a:cubicBezTo>
                    <a:pt x="110" y="71"/>
                    <a:pt x="94" y="72"/>
                    <a:pt x="94" y="72"/>
                  </a:cubicBezTo>
                  <a:cubicBezTo>
                    <a:pt x="94" y="72"/>
                    <a:pt x="86" y="62"/>
                    <a:pt x="67" y="38"/>
                  </a:cubicBezTo>
                  <a:cubicBezTo>
                    <a:pt x="48" y="13"/>
                    <a:pt x="36" y="2"/>
                    <a:pt x="24" y="3"/>
                  </a:cubicBezTo>
                  <a:cubicBezTo>
                    <a:pt x="11" y="4"/>
                    <a:pt x="0" y="17"/>
                    <a:pt x="9" y="29"/>
                  </a:cubicBezTo>
                  <a:cubicBezTo>
                    <a:pt x="18" y="40"/>
                    <a:pt x="54" y="87"/>
                    <a:pt x="54" y="87"/>
                  </a:cubicBezTo>
                  <a:cubicBezTo>
                    <a:pt x="54" y="87"/>
                    <a:pt x="70" y="109"/>
                    <a:pt x="83" y="119"/>
                  </a:cubicBezTo>
                  <a:cubicBezTo>
                    <a:pt x="78" y="125"/>
                    <a:pt x="73" y="132"/>
                    <a:pt x="70" y="136"/>
                  </a:cubicBezTo>
                  <a:cubicBezTo>
                    <a:pt x="64" y="144"/>
                    <a:pt x="56" y="157"/>
                    <a:pt x="69" y="169"/>
                  </a:cubicBezTo>
                  <a:cubicBezTo>
                    <a:pt x="83" y="181"/>
                    <a:pt x="91" y="184"/>
                    <a:pt x="104" y="179"/>
                  </a:cubicBezTo>
                  <a:cubicBezTo>
                    <a:pt x="117" y="173"/>
                    <a:pt x="118" y="165"/>
                    <a:pt x="118" y="158"/>
                  </a:cubicBezTo>
                  <a:cubicBezTo>
                    <a:pt x="119" y="152"/>
                    <a:pt x="134" y="132"/>
                    <a:pt x="148" y="125"/>
                  </a:cubicBezTo>
                  <a:cubicBezTo>
                    <a:pt x="148" y="125"/>
                    <a:pt x="148" y="125"/>
                    <a:pt x="148" y="125"/>
                  </a:cubicBezTo>
                  <a:cubicBezTo>
                    <a:pt x="166" y="112"/>
                    <a:pt x="147" y="95"/>
                    <a:pt x="141" y="88"/>
                  </a:cubicBezTo>
                  <a:cubicBezTo>
                    <a:pt x="135" y="80"/>
                    <a:pt x="130" y="69"/>
                    <a:pt x="120" y="70"/>
                  </a:cubicBezTo>
                  <a:close/>
                  <a:moveTo>
                    <a:pt x="139" y="88"/>
                  </a:moveTo>
                  <a:cubicBezTo>
                    <a:pt x="148" y="100"/>
                    <a:pt x="155" y="113"/>
                    <a:pt x="152" y="116"/>
                  </a:cubicBezTo>
                  <a:cubicBezTo>
                    <a:pt x="149" y="120"/>
                    <a:pt x="148" y="122"/>
                    <a:pt x="142" y="124"/>
                  </a:cubicBezTo>
                  <a:cubicBezTo>
                    <a:pt x="137" y="127"/>
                    <a:pt x="120" y="143"/>
                    <a:pt x="116" y="152"/>
                  </a:cubicBezTo>
                  <a:cubicBezTo>
                    <a:pt x="112" y="162"/>
                    <a:pt x="113" y="170"/>
                    <a:pt x="105" y="174"/>
                  </a:cubicBezTo>
                  <a:cubicBezTo>
                    <a:pt x="98" y="177"/>
                    <a:pt x="88" y="179"/>
                    <a:pt x="76" y="171"/>
                  </a:cubicBezTo>
                  <a:cubicBezTo>
                    <a:pt x="64" y="162"/>
                    <a:pt x="66" y="152"/>
                    <a:pt x="70" y="144"/>
                  </a:cubicBezTo>
                  <a:cubicBezTo>
                    <a:pt x="74" y="136"/>
                    <a:pt x="91" y="120"/>
                    <a:pt x="103" y="125"/>
                  </a:cubicBezTo>
                  <a:cubicBezTo>
                    <a:pt x="106" y="125"/>
                    <a:pt x="100" y="118"/>
                    <a:pt x="90" y="121"/>
                  </a:cubicBezTo>
                  <a:cubicBezTo>
                    <a:pt x="89" y="121"/>
                    <a:pt x="88" y="120"/>
                    <a:pt x="89" y="119"/>
                  </a:cubicBezTo>
                  <a:cubicBezTo>
                    <a:pt x="91" y="115"/>
                    <a:pt x="98" y="108"/>
                    <a:pt x="107" y="105"/>
                  </a:cubicBezTo>
                  <a:cubicBezTo>
                    <a:pt x="119" y="101"/>
                    <a:pt x="110" y="94"/>
                    <a:pt x="107" y="89"/>
                  </a:cubicBezTo>
                  <a:cubicBezTo>
                    <a:pt x="105" y="87"/>
                    <a:pt x="104" y="94"/>
                    <a:pt x="104" y="94"/>
                  </a:cubicBezTo>
                  <a:cubicBezTo>
                    <a:pt x="104" y="94"/>
                    <a:pt x="110" y="97"/>
                    <a:pt x="108" y="99"/>
                  </a:cubicBezTo>
                  <a:cubicBezTo>
                    <a:pt x="106" y="100"/>
                    <a:pt x="98" y="104"/>
                    <a:pt x="93" y="109"/>
                  </a:cubicBezTo>
                  <a:cubicBezTo>
                    <a:pt x="91" y="110"/>
                    <a:pt x="88" y="113"/>
                    <a:pt x="86" y="116"/>
                  </a:cubicBezTo>
                  <a:cubicBezTo>
                    <a:pt x="80" y="111"/>
                    <a:pt x="65" y="97"/>
                    <a:pt x="57" y="87"/>
                  </a:cubicBezTo>
                  <a:cubicBezTo>
                    <a:pt x="48" y="75"/>
                    <a:pt x="8" y="26"/>
                    <a:pt x="9" y="19"/>
                  </a:cubicBezTo>
                  <a:cubicBezTo>
                    <a:pt x="10" y="13"/>
                    <a:pt x="23" y="0"/>
                    <a:pt x="39" y="11"/>
                  </a:cubicBezTo>
                  <a:cubicBezTo>
                    <a:pt x="55" y="23"/>
                    <a:pt x="57" y="34"/>
                    <a:pt x="56" y="41"/>
                  </a:cubicBezTo>
                  <a:cubicBezTo>
                    <a:pt x="55" y="49"/>
                    <a:pt x="56" y="51"/>
                    <a:pt x="61" y="39"/>
                  </a:cubicBezTo>
                  <a:cubicBezTo>
                    <a:pt x="61" y="33"/>
                    <a:pt x="68" y="44"/>
                    <a:pt x="73" y="51"/>
                  </a:cubicBezTo>
                  <a:cubicBezTo>
                    <a:pt x="79" y="58"/>
                    <a:pt x="95" y="76"/>
                    <a:pt x="96" y="80"/>
                  </a:cubicBezTo>
                  <a:cubicBezTo>
                    <a:pt x="97" y="84"/>
                    <a:pt x="98" y="81"/>
                    <a:pt x="97" y="75"/>
                  </a:cubicBezTo>
                  <a:cubicBezTo>
                    <a:pt x="96" y="72"/>
                    <a:pt x="118" y="71"/>
                    <a:pt x="122" y="73"/>
                  </a:cubicBezTo>
                  <a:cubicBezTo>
                    <a:pt x="127" y="75"/>
                    <a:pt x="131" y="75"/>
                    <a:pt x="139" y="88"/>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2" name="Freeform 2260"/>
            <p:cNvSpPr/>
            <p:nvPr/>
          </p:nvSpPr>
          <p:spPr bwMode="auto">
            <a:xfrm>
              <a:off x="4552951" y="2751139"/>
              <a:ext cx="34925" cy="50800"/>
            </a:xfrm>
            <a:custGeom>
              <a:avLst/>
              <a:gdLst>
                <a:gd name="T0" fmla="*/ 47 w 66"/>
                <a:gd name="T1" fmla="*/ 0 h 96"/>
                <a:gd name="T2" fmla="*/ 46 w 66"/>
                <a:gd name="T3" fmla="*/ 1 h 96"/>
                <a:gd name="T4" fmla="*/ 49 w 66"/>
                <a:gd name="T5" fmla="*/ 5 h 96"/>
                <a:gd name="T6" fmla="*/ 29 w 66"/>
                <a:gd name="T7" fmla="*/ 15 h 96"/>
                <a:gd name="T8" fmla="*/ 24 w 66"/>
                <a:gd name="T9" fmla="*/ 26 h 96"/>
                <a:gd name="T10" fmla="*/ 7 w 66"/>
                <a:gd name="T11" fmla="*/ 42 h 96"/>
                <a:gd name="T12" fmla="*/ 18 w 66"/>
                <a:gd name="T13" fmla="*/ 67 h 96"/>
                <a:gd name="T14" fmla="*/ 59 w 66"/>
                <a:gd name="T15" fmla="*/ 95 h 96"/>
                <a:gd name="T16" fmla="*/ 59 w 66"/>
                <a:gd name="T17" fmla="*/ 95 h 96"/>
                <a:gd name="T18" fmla="*/ 66 w 66"/>
                <a:gd name="T19" fmla="*/ 86 h 96"/>
                <a:gd name="T20" fmla="*/ 64 w 66"/>
                <a:gd name="T21" fmla="*/ 83 h 96"/>
                <a:gd name="T22" fmla="*/ 58 w 66"/>
                <a:gd name="T23" fmla="*/ 92 h 96"/>
                <a:gd name="T24" fmla="*/ 27 w 66"/>
                <a:gd name="T25" fmla="*/ 71 h 96"/>
                <a:gd name="T26" fmla="*/ 8 w 66"/>
                <a:gd name="T27" fmla="*/ 46 h 96"/>
                <a:gd name="T28" fmla="*/ 25 w 66"/>
                <a:gd name="T29" fmla="*/ 30 h 96"/>
                <a:gd name="T30" fmla="*/ 45 w 66"/>
                <a:gd name="T31" fmla="*/ 56 h 96"/>
                <a:gd name="T32" fmla="*/ 61 w 66"/>
                <a:gd name="T33" fmla="*/ 69 h 96"/>
                <a:gd name="T34" fmla="*/ 62 w 66"/>
                <a:gd name="T35" fmla="*/ 65 h 96"/>
                <a:gd name="T36" fmla="*/ 40 w 66"/>
                <a:gd name="T37" fmla="*/ 43 h 96"/>
                <a:gd name="T38" fmla="*/ 34 w 66"/>
                <a:gd name="T39" fmla="*/ 15 h 96"/>
                <a:gd name="T40" fmla="*/ 52 w 66"/>
                <a:gd name="T41" fmla="*/ 7 h 96"/>
                <a:gd name="T42" fmla="*/ 47 w 66"/>
                <a:gd name="T4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96">
                  <a:moveTo>
                    <a:pt x="47" y="0"/>
                  </a:moveTo>
                  <a:cubicBezTo>
                    <a:pt x="46" y="1"/>
                    <a:pt x="46" y="1"/>
                    <a:pt x="46" y="1"/>
                  </a:cubicBezTo>
                  <a:cubicBezTo>
                    <a:pt x="48" y="3"/>
                    <a:pt x="49" y="5"/>
                    <a:pt x="49" y="5"/>
                  </a:cubicBezTo>
                  <a:cubicBezTo>
                    <a:pt x="45" y="4"/>
                    <a:pt x="33" y="11"/>
                    <a:pt x="29" y="15"/>
                  </a:cubicBezTo>
                  <a:cubicBezTo>
                    <a:pt x="26" y="19"/>
                    <a:pt x="24" y="26"/>
                    <a:pt x="24" y="26"/>
                  </a:cubicBezTo>
                  <a:cubicBezTo>
                    <a:pt x="24" y="26"/>
                    <a:pt x="14" y="32"/>
                    <a:pt x="7" y="42"/>
                  </a:cubicBezTo>
                  <a:cubicBezTo>
                    <a:pt x="0" y="52"/>
                    <a:pt x="9" y="57"/>
                    <a:pt x="18" y="67"/>
                  </a:cubicBezTo>
                  <a:cubicBezTo>
                    <a:pt x="28" y="76"/>
                    <a:pt x="48" y="96"/>
                    <a:pt x="59" y="95"/>
                  </a:cubicBezTo>
                  <a:cubicBezTo>
                    <a:pt x="59" y="95"/>
                    <a:pt x="59" y="95"/>
                    <a:pt x="59" y="95"/>
                  </a:cubicBezTo>
                  <a:cubicBezTo>
                    <a:pt x="64" y="91"/>
                    <a:pt x="66" y="86"/>
                    <a:pt x="66" y="86"/>
                  </a:cubicBezTo>
                  <a:cubicBezTo>
                    <a:pt x="64" y="83"/>
                    <a:pt x="64" y="83"/>
                    <a:pt x="64" y="83"/>
                  </a:cubicBezTo>
                  <a:cubicBezTo>
                    <a:pt x="64" y="83"/>
                    <a:pt x="63" y="92"/>
                    <a:pt x="58" y="92"/>
                  </a:cubicBezTo>
                  <a:cubicBezTo>
                    <a:pt x="50" y="93"/>
                    <a:pt x="35" y="79"/>
                    <a:pt x="27" y="71"/>
                  </a:cubicBezTo>
                  <a:cubicBezTo>
                    <a:pt x="18" y="63"/>
                    <a:pt x="5" y="51"/>
                    <a:pt x="8" y="46"/>
                  </a:cubicBezTo>
                  <a:cubicBezTo>
                    <a:pt x="10" y="42"/>
                    <a:pt x="18" y="32"/>
                    <a:pt x="25" y="30"/>
                  </a:cubicBezTo>
                  <a:cubicBezTo>
                    <a:pt x="25" y="32"/>
                    <a:pt x="37" y="48"/>
                    <a:pt x="45" y="56"/>
                  </a:cubicBezTo>
                  <a:cubicBezTo>
                    <a:pt x="53" y="65"/>
                    <a:pt x="61" y="69"/>
                    <a:pt x="61" y="69"/>
                  </a:cubicBezTo>
                  <a:cubicBezTo>
                    <a:pt x="62" y="65"/>
                    <a:pt x="62" y="65"/>
                    <a:pt x="62" y="65"/>
                  </a:cubicBezTo>
                  <a:cubicBezTo>
                    <a:pt x="56" y="62"/>
                    <a:pt x="47" y="53"/>
                    <a:pt x="40" y="43"/>
                  </a:cubicBezTo>
                  <a:cubicBezTo>
                    <a:pt x="32" y="34"/>
                    <a:pt x="22" y="25"/>
                    <a:pt x="34" y="15"/>
                  </a:cubicBezTo>
                  <a:cubicBezTo>
                    <a:pt x="47" y="6"/>
                    <a:pt x="52" y="7"/>
                    <a:pt x="52" y="7"/>
                  </a:cubicBezTo>
                  <a:lnTo>
                    <a:pt x="4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3" name="Freeform 2261"/>
            <p:cNvSpPr/>
            <p:nvPr/>
          </p:nvSpPr>
          <p:spPr bwMode="auto">
            <a:xfrm>
              <a:off x="4598988" y="2781301"/>
              <a:ext cx="139700" cy="82550"/>
            </a:xfrm>
            <a:custGeom>
              <a:avLst/>
              <a:gdLst>
                <a:gd name="T0" fmla="*/ 200 w 264"/>
                <a:gd name="T1" fmla="*/ 0 h 156"/>
                <a:gd name="T2" fmla="*/ 128 w 264"/>
                <a:gd name="T3" fmla="*/ 56 h 156"/>
                <a:gd name="T4" fmla="*/ 69 w 264"/>
                <a:gd name="T5" fmla="*/ 6 h 156"/>
                <a:gd name="T6" fmla="*/ 4 w 264"/>
                <a:gd name="T7" fmla="*/ 63 h 156"/>
                <a:gd name="T8" fmla="*/ 21 w 264"/>
                <a:gd name="T9" fmla="*/ 86 h 156"/>
                <a:gd name="T10" fmla="*/ 107 w 264"/>
                <a:gd name="T11" fmla="*/ 148 h 156"/>
                <a:gd name="T12" fmla="*/ 211 w 264"/>
                <a:gd name="T13" fmla="*/ 91 h 156"/>
                <a:gd name="T14" fmla="*/ 200 w 264"/>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56">
                  <a:moveTo>
                    <a:pt x="200" y="0"/>
                  </a:moveTo>
                  <a:cubicBezTo>
                    <a:pt x="200" y="0"/>
                    <a:pt x="146" y="39"/>
                    <a:pt x="128" y="56"/>
                  </a:cubicBezTo>
                  <a:cubicBezTo>
                    <a:pt x="87" y="18"/>
                    <a:pt x="69" y="6"/>
                    <a:pt x="69" y="6"/>
                  </a:cubicBezTo>
                  <a:cubicBezTo>
                    <a:pt x="4" y="63"/>
                    <a:pt x="4" y="63"/>
                    <a:pt x="4" y="63"/>
                  </a:cubicBezTo>
                  <a:cubicBezTo>
                    <a:pt x="4" y="63"/>
                    <a:pt x="0" y="67"/>
                    <a:pt x="21" y="86"/>
                  </a:cubicBezTo>
                  <a:cubicBezTo>
                    <a:pt x="41" y="105"/>
                    <a:pt x="89" y="140"/>
                    <a:pt x="107" y="148"/>
                  </a:cubicBezTo>
                  <a:cubicBezTo>
                    <a:pt x="126" y="156"/>
                    <a:pt x="161" y="144"/>
                    <a:pt x="211" y="91"/>
                  </a:cubicBezTo>
                  <a:cubicBezTo>
                    <a:pt x="264" y="6"/>
                    <a:pt x="200" y="0"/>
                    <a:pt x="200"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4" name="Freeform 2262"/>
            <p:cNvSpPr/>
            <p:nvPr/>
          </p:nvSpPr>
          <p:spPr bwMode="auto">
            <a:xfrm>
              <a:off x="4606926" y="2790826"/>
              <a:ext cx="100013" cy="66675"/>
            </a:xfrm>
            <a:custGeom>
              <a:avLst/>
              <a:gdLst>
                <a:gd name="T0" fmla="*/ 165 w 189"/>
                <a:gd name="T1" fmla="*/ 77 h 127"/>
                <a:gd name="T2" fmla="*/ 157 w 189"/>
                <a:gd name="T3" fmla="*/ 101 h 127"/>
                <a:gd name="T4" fmla="*/ 94 w 189"/>
                <a:gd name="T5" fmla="*/ 125 h 127"/>
                <a:gd name="T6" fmla="*/ 32 w 189"/>
                <a:gd name="T7" fmla="*/ 79 h 127"/>
                <a:gd name="T8" fmla="*/ 11 w 189"/>
                <a:gd name="T9" fmla="*/ 51 h 127"/>
                <a:gd name="T10" fmla="*/ 53 w 189"/>
                <a:gd name="T11" fmla="*/ 11 h 127"/>
                <a:gd name="T12" fmla="*/ 72 w 189"/>
                <a:gd name="T13" fmla="*/ 10 h 127"/>
                <a:gd name="T14" fmla="*/ 108 w 189"/>
                <a:gd name="T15" fmla="*/ 45 h 127"/>
                <a:gd name="T16" fmla="*/ 106 w 189"/>
                <a:gd name="T17" fmla="*/ 87 h 127"/>
                <a:gd name="T18" fmla="*/ 111 w 189"/>
                <a:gd name="T19" fmla="*/ 86 h 127"/>
                <a:gd name="T20" fmla="*/ 116 w 189"/>
                <a:gd name="T21" fmla="*/ 43 h 127"/>
                <a:gd name="T22" fmla="*/ 172 w 189"/>
                <a:gd name="T23" fmla="*/ 5 h 127"/>
                <a:gd name="T24" fmla="*/ 182 w 189"/>
                <a:gd name="T25" fmla="*/ 18 h 127"/>
                <a:gd name="T26" fmla="*/ 165 w 189"/>
                <a:gd name="T27" fmla="*/ 7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127">
                  <a:moveTo>
                    <a:pt x="165" y="77"/>
                  </a:moveTo>
                  <a:cubicBezTo>
                    <a:pt x="163" y="84"/>
                    <a:pt x="162" y="95"/>
                    <a:pt x="157" y="101"/>
                  </a:cubicBezTo>
                  <a:cubicBezTo>
                    <a:pt x="146" y="112"/>
                    <a:pt x="111" y="127"/>
                    <a:pt x="94" y="125"/>
                  </a:cubicBezTo>
                  <a:cubicBezTo>
                    <a:pt x="77" y="123"/>
                    <a:pt x="48" y="91"/>
                    <a:pt x="32" y="79"/>
                  </a:cubicBezTo>
                  <a:cubicBezTo>
                    <a:pt x="17" y="66"/>
                    <a:pt x="0" y="56"/>
                    <a:pt x="11" y="51"/>
                  </a:cubicBezTo>
                  <a:cubicBezTo>
                    <a:pt x="46" y="38"/>
                    <a:pt x="47" y="23"/>
                    <a:pt x="53" y="11"/>
                  </a:cubicBezTo>
                  <a:cubicBezTo>
                    <a:pt x="59" y="0"/>
                    <a:pt x="65" y="4"/>
                    <a:pt x="72" y="10"/>
                  </a:cubicBezTo>
                  <a:cubicBezTo>
                    <a:pt x="79" y="17"/>
                    <a:pt x="104" y="37"/>
                    <a:pt x="108" y="45"/>
                  </a:cubicBezTo>
                  <a:cubicBezTo>
                    <a:pt x="108" y="50"/>
                    <a:pt x="105" y="76"/>
                    <a:pt x="106" y="87"/>
                  </a:cubicBezTo>
                  <a:cubicBezTo>
                    <a:pt x="106" y="99"/>
                    <a:pt x="113" y="98"/>
                    <a:pt x="111" y="86"/>
                  </a:cubicBezTo>
                  <a:cubicBezTo>
                    <a:pt x="108" y="75"/>
                    <a:pt x="110" y="55"/>
                    <a:pt x="116" y="43"/>
                  </a:cubicBezTo>
                  <a:cubicBezTo>
                    <a:pt x="123" y="30"/>
                    <a:pt x="165" y="5"/>
                    <a:pt x="172" y="5"/>
                  </a:cubicBezTo>
                  <a:cubicBezTo>
                    <a:pt x="172" y="5"/>
                    <a:pt x="189" y="3"/>
                    <a:pt x="182" y="18"/>
                  </a:cubicBezTo>
                  <a:cubicBezTo>
                    <a:pt x="176" y="33"/>
                    <a:pt x="167" y="63"/>
                    <a:pt x="165" y="7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5" name="Freeform 2263"/>
            <p:cNvSpPr/>
            <p:nvPr/>
          </p:nvSpPr>
          <p:spPr bwMode="auto">
            <a:xfrm>
              <a:off x="4594226" y="2778126"/>
              <a:ext cx="44450" cy="38100"/>
            </a:xfrm>
            <a:custGeom>
              <a:avLst/>
              <a:gdLst>
                <a:gd name="T0" fmla="*/ 69 w 82"/>
                <a:gd name="T1" fmla="*/ 0 h 72"/>
                <a:gd name="T2" fmla="*/ 0 w 82"/>
                <a:gd name="T3" fmla="*/ 58 h 72"/>
                <a:gd name="T4" fmla="*/ 10 w 82"/>
                <a:gd name="T5" fmla="*/ 72 h 72"/>
                <a:gd name="T6" fmla="*/ 79 w 82"/>
                <a:gd name="T7" fmla="*/ 13 h 72"/>
                <a:gd name="T8" fmla="*/ 69 w 82"/>
                <a:gd name="T9" fmla="*/ 0 h 72"/>
              </a:gdLst>
              <a:ahLst/>
              <a:cxnLst>
                <a:cxn ang="0">
                  <a:pos x="T0" y="T1"/>
                </a:cxn>
                <a:cxn ang="0">
                  <a:pos x="T2" y="T3"/>
                </a:cxn>
                <a:cxn ang="0">
                  <a:pos x="T4" y="T5"/>
                </a:cxn>
                <a:cxn ang="0">
                  <a:pos x="T6" y="T7"/>
                </a:cxn>
                <a:cxn ang="0">
                  <a:pos x="T8" y="T9"/>
                </a:cxn>
              </a:cxnLst>
              <a:rect l="0" t="0" r="r" b="b"/>
              <a:pathLst>
                <a:path w="82" h="72">
                  <a:moveTo>
                    <a:pt x="69" y="0"/>
                  </a:moveTo>
                  <a:cubicBezTo>
                    <a:pt x="69" y="0"/>
                    <a:pt x="56" y="45"/>
                    <a:pt x="0" y="58"/>
                  </a:cubicBezTo>
                  <a:cubicBezTo>
                    <a:pt x="0" y="70"/>
                    <a:pt x="10" y="72"/>
                    <a:pt x="10" y="72"/>
                  </a:cubicBezTo>
                  <a:cubicBezTo>
                    <a:pt x="10" y="72"/>
                    <a:pt x="66" y="66"/>
                    <a:pt x="79" y="13"/>
                  </a:cubicBezTo>
                  <a:cubicBezTo>
                    <a:pt x="82" y="0"/>
                    <a:pt x="69" y="0"/>
                    <a:pt x="69"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6" name="Freeform 2264"/>
            <p:cNvSpPr/>
            <p:nvPr/>
          </p:nvSpPr>
          <p:spPr bwMode="auto">
            <a:xfrm>
              <a:off x="4687888" y="2913064"/>
              <a:ext cx="120650" cy="190500"/>
            </a:xfrm>
            <a:custGeom>
              <a:avLst/>
              <a:gdLst>
                <a:gd name="T0" fmla="*/ 23 w 224"/>
                <a:gd name="T1" fmla="*/ 0 h 355"/>
                <a:gd name="T2" fmla="*/ 209 w 224"/>
                <a:gd name="T3" fmla="*/ 0 h 355"/>
                <a:gd name="T4" fmla="*/ 209 w 224"/>
                <a:gd name="T5" fmla="*/ 289 h 355"/>
                <a:gd name="T6" fmla="*/ 224 w 224"/>
                <a:gd name="T7" fmla="*/ 313 h 355"/>
                <a:gd name="T8" fmla="*/ 186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6" y="313"/>
                  </a:cubicBezTo>
                  <a:cubicBezTo>
                    <a:pt x="159" y="306"/>
                    <a:pt x="145" y="322"/>
                    <a:pt x="145" y="332"/>
                  </a:cubicBezTo>
                  <a:cubicBezTo>
                    <a:pt x="145" y="341"/>
                    <a:pt x="123"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7" name="Freeform 2265"/>
            <p:cNvSpPr/>
            <p:nvPr/>
          </p:nvSpPr>
          <p:spPr bwMode="auto">
            <a:xfrm>
              <a:off x="4692651" y="2916239"/>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1" y="298"/>
                  </a:cubicBezTo>
                  <a:cubicBezTo>
                    <a:pt x="208" y="303"/>
                    <a:pt x="209" y="302"/>
                    <a:pt x="210" y="301"/>
                  </a:cubicBezTo>
                  <a:cubicBezTo>
                    <a:pt x="211" y="300"/>
                    <a:pt x="210" y="293"/>
                    <a:pt x="200" y="288"/>
                  </a:cubicBezTo>
                  <a:cubicBezTo>
                    <a:pt x="191" y="283"/>
                    <a:pt x="187" y="283"/>
                    <a:pt x="193" y="277"/>
                  </a:cubicBezTo>
                  <a:cubicBezTo>
                    <a:pt x="199" y="271"/>
                    <a:pt x="193" y="203"/>
                    <a:pt x="193" y="102"/>
                  </a:cubicBezTo>
                  <a:cubicBezTo>
                    <a:pt x="193" y="0"/>
                    <a:pt x="149" y="14"/>
                    <a:pt x="91" y="14"/>
                  </a:cubicBezTo>
                  <a:cubicBezTo>
                    <a:pt x="32" y="14"/>
                    <a:pt x="22" y="27"/>
                    <a:pt x="22" y="46"/>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8" name="Freeform 2266"/>
            <p:cNvSpPr/>
            <p:nvPr/>
          </p:nvSpPr>
          <p:spPr bwMode="auto">
            <a:xfrm>
              <a:off x="4746626" y="2951164"/>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5" y="243"/>
                    <a:pt x="15" y="209"/>
                  </a:cubicBezTo>
                  <a:cubicBezTo>
                    <a:pt x="15" y="167"/>
                    <a:pt x="14" y="0"/>
                    <a:pt x="14" y="0"/>
                  </a:cubicBezTo>
                  <a:cubicBezTo>
                    <a:pt x="2" y="2"/>
                    <a:pt x="2" y="2"/>
                    <a:pt x="2" y="2"/>
                  </a:cubicBezTo>
                  <a:cubicBezTo>
                    <a:pt x="2"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9" name="Freeform 2267"/>
            <p:cNvSpPr/>
            <p:nvPr/>
          </p:nvSpPr>
          <p:spPr bwMode="auto">
            <a:xfrm>
              <a:off x="4730751" y="2938464"/>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0" name="Freeform 2268"/>
            <p:cNvSpPr/>
            <p:nvPr/>
          </p:nvSpPr>
          <p:spPr bwMode="auto">
            <a:xfrm>
              <a:off x="4687888" y="3071814"/>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1" name="Freeform 2269"/>
            <p:cNvSpPr/>
            <p:nvPr/>
          </p:nvSpPr>
          <p:spPr bwMode="auto">
            <a:xfrm>
              <a:off x="4684713" y="3097214"/>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2" name="Oval 2270"/>
            <p:cNvSpPr>
              <a:spLocks noChangeArrowheads="1"/>
            </p:cNvSpPr>
            <p:nvPr/>
          </p:nvSpPr>
          <p:spPr bwMode="auto">
            <a:xfrm>
              <a:off x="4708526"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3" name="Freeform 2271"/>
            <p:cNvSpPr/>
            <p:nvPr/>
          </p:nvSpPr>
          <p:spPr bwMode="auto">
            <a:xfrm>
              <a:off x="4756151" y="3071814"/>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4" name="Freeform 2272"/>
            <p:cNvSpPr/>
            <p:nvPr/>
          </p:nvSpPr>
          <p:spPr bwMode="auto">
            <a:xfrm>
              <a:off x="4752976" y="3097214"/>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5" name="Oval 2273"/>
            <p:cNvSpPr>
              <a:spLocks noChangeArrowheads="1"/>
            </p:cNvSpPr>
            <p:nvPr/>
          </p:nvSpPr>
          <p:spPr bwMode="auto">
            <a:xfrm>
              <a:off x="4776788"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6" name="Freeform 2274"/>
            <p:cNvSpPr/>
            <p:nvPr/>
          </p:nvSpPr>
          <p:spPr bwMode="auto">
            <a:xfrm>
              <a:off x="4716463" y="2754314"/>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7" name="Freeform 2275"/>
            <p:cNvSpPr/>
            <p:nvPr/>
          </p:nvSpPr>
          <p:spPr bwMode="auto">
            <a:xfrm>
              <a:off x="4730751" y="2797176"/>
              <a:ext cx="15875" cy="14288"/>
            </a:xfrm>
            <a:custGeom>
              <a:avLst/>
              <a:gdLst>
                <a:gd name="T0" fmla="*/ 9 w 10"/>
                <a:gd name="T1" fmla="*/ 2 h 9"/>
                <a:gd name="T2" fmla="*/ 2 w 10"/>
                <a:gd name="T3" fmla="*/ 9 h 9"/>
                <a:gd name="T4" fmla="*/ 0 w 10"/>
                <a:gd name="T5" fmla="*/ 6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8" name="Freeform 2276"/>
            <p:cNvSpPr/>
            <p:nvPr/>
          </p:nvSpPr>
          <p:spPr bwMode="auto">
            <a:xfrm>
              <a:off x="4760913" y="2797176"/>
              <a:ext cx="15875" cy="14288"/>
            </a:xfrm>
            <a:custGeom>
              <a:avLst/>
              <a:gdLst>
                <a:gd name="T0" fmla="*/ 1 w 10"/>
                <a:gd name="T1" fmla="*/ 2 h 9"/>
                <a:gd name="T2" fmla="*/ 8 w 10"/>
                <a:gd name="T3" fmla="*/ 9 h 9"/>
                <a:gd name="T4" fmla="*/ 10 w 10"/>
                <a:gd name="T5" fmla="*/ 6 h 9"/>
                <a:gd name="T6" fmla="*/ 0 w 10"/>
                <a:gd name="T7" fmla="*/ 0 h 9"/>
                <a:gd name="T8" fmla="*/ 0 w 10"/>
                <a:gd name="T9" fmla="*/ 1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9" name="Freeform 2277"/>
            <p:cNvSpPr>
              <a:spLocks noEditPoints="1"/>
            </p:cNvSpPr>
            <p:nvPr/>
          </p:nvSpPr>
          <p:spPr bwMode="auto">
            <a:xfrm>
              <a:off x="4721226" y="2789239"/>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0" name="Freeform 2278"/>
            <p:cNvSpPr/>
            <p:nvPr/>
          </p:nvSpPr>
          <p:spPr bwMode="auto">
            <a:xfrm>
              <a:off x="4737101" y="2798764"/>
              <a:ext cx="36513" cy="85725"/>
            </a:xfrm>
            <a:custGeom>
              <a:avLst/>
              <a:gdLst>
                <a:gd name="T0" fmla="*/ 14 w 23"/>
                <a:gd name="T1" fmla="*/ 0 h 54"/>
                <a:gd name="T2" fmla="*/ 7 w 23"/>
                <a:gd name="T3" fmla="*/ 0 h 54"/>
                <a:gd name="T4" fmla="*/ 7 w 23"/>
                <a:gd name="T5" fmla="*/ 1 h 54"/>
                <a:gd name="T6" fmla="*/ 0 w 23"/>
                <a:gd name="T7" fmla="*/ 38 h 54"/>
                <a:gd name="T8" fmla="*/ 11 w 23"/>
                <a:gd name="T9" fmla="*/ 54 h 54"/>
                <a:gd name="T10" fmla="*/ 23 w 23"/>
                <a:gd name="T11" fmla="*/ 37 h 54"/>
                <a:gd name="T12" fmla="*/ 14 w 23"/>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3" h="54">
                  <a:moveTo>
                    <a:pt x="14" y="0"/>
                  </a:moveTo>
                  <a:lnTo>
                    <a:pt x="7" y="0"/>
                  </a:lnTo>
                  <a:lnTo>
                    <a:pt x="7" y="1"/>
                  </a:lnTo>
                  <a:lnTo>
                    <a:pt x="0" y="38"/>
                  </a:lnTo>
                  <a:lnTo>
                    <a:pt x="11" y="54"/>
                  </a:lnTo>
                  <a:lnTo>
                    <a:pt x="23"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1" name="Freeform 2279"/>
            <p:cNvSpPr/>
            <p:nvPr/>
          </p:nvSpPr>
          <p:spPr bwMode="auto">
            <a:xfrm>
              <a:off x="4738688" y="2800351"/>
              <a:ext cx="33338" cy="82550"/>
            </a:xfrm>
            <a:custGeom>
              <a:avLst/>
              <a:gdLst>
                <a:gd name="T0" fmla="*/ 7 w 21"/>
                <a:gd name="T1" fmla="*/ 0 h 52"/>
                <a:gd name="T2" fmla="*/ 12 w 21"/>
                <a:gd name="T3" fmla="*/ 0 h 52"/>
                <a:gd name="T4" fmla="*/ 21 w 21"/>
                <a:gd name="T5" fmla="*/ 36 h 52"/>
                <a:gd name="T6" fmla="*/ 10 w 21"/>
                <a:gd name="T7" fmla="*/ 52 h 52"/>
                <a:gd name="T8" fmla="*/ 0 w 21"/>
                <a:gd name="T9" fmla="*/ 37 h 52"/>
                <a:gd name="T10" fmla="*/ 7 w 21"/>
                <a:gd name="T11" fmla="*/ 0 h 52"/>
              </a:gdLst>
              <a:ahLst/>
              <a:cxnLst>
                <a:cxn ang="0">
                  <a:pos x="T0" y="T1"/>
                </a:cxn>
                <a:cxn ang="0">
                  <a:pos x="T2" y="T3"/>
                </a:cxn>
                <a:cxn ang="0">
                  <a:pos x="T4" y="T5"/>
                </a:cxn>
                <a:cxn ang="0">
                  <a:pos x="T6" y="T7"/>
                </a:cxn>
                <a:cxn ang="0">
                  <a:pos x="T8" y="T9"/>
                </a:cxn>
                <a:cxn ang="0">
                  <a:pos x="T10" y="T11"/>
                </a:cxn>
              </a:cxnLst>
              <a:rect l="0" t="0" r="r" b="b"/>
              <a:pathLst>
                <a:path w="21" h="52">
                  <a:moveTo>
                    <a:pt x="7" y="0"/>
                  </a:moveTo>
                  <a:lnTo>
                    <a:pt x="12" y="0"/>
                  </a:lnTo>
                  <a:lnTo>
                    <a:pt x="21" y="36"/>
                  </a:lnTo>
                  <a:lnTo>
                    <a:pt x="10" y="52"/>
                  </a:lnTo>
                  <a:lnTo>
                    <a:pt x="0" y="37"/>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2" name="Freeform 2280"/>
            <p:cNvSpPr/>
            <p:nvPr/>
          </p:nvSpPr>
          <p:spPr bwMode="auto">
            <a:xfrm>
              <a:off x="4754563" y="2800351"/>
              <a:ext cx="17463" cy="82550"/>
            </a:xfrm>
            <a:custGeom>
              <a:avLst/>
              <a:gdLst>
                <a:gd name="T0" fmla="*/ 11 w 11"/>
                <a:gd name="T1" fmla="*/ 36 h 52"/>
                <a:gd name="T2" fmla="*/ 2 w 11"/>
                <a:gd name="T3" fmla="*/ 0 h 52"/>
                <a:gd name="T4" fmla="*/ 0 w 11"/>
                <a:gd name="T5" fmla="*/ 0 h 52"/>
                <a:gd name="T6" fmla="*/ 0 w 11"/>
                <a:gd name="T7" fmla="*/ 51 h 52"/>
                <a:gd name="T8" fmla="*/ 0 w 11"/>
                <a:gd name="T9" fmla="*/ 52 h 52"/>
                <a:gd name="T10" fmla="*/ 11 w 11"/>
                <a:gd name="T11" fmla="*/ 36 h 52"/>
              </a:gdLst>
              <a:ahLst/>
              <a:cxnLst>
                <a:cxn ang="0">
                  <a:pos x="T0" y="T1"/>
                </a:cxn>
                <a:cxn ang="0">
                  <a:pos x="T2" y="T3"/>
                </a:cxn>
                <a:cxn ang="0">
                  <a:pos x="T4" y="T5"/>
                </a:cxn>
                <a:cxn ang="0">
                  <a:pos x="T6" y="T7"/>
                </a:cxn>
                <a:cxn ang="0">
                  <a:pos x="T8" y="T9"/>
                </a:cxn>
                <a:cxn ang="0">
                  <a:pos x="T10" y="T11"/>
                </a:cxn>
              </a:cxnLst>
              <a:rect l="0" t="0" r="r" b="b"/>
              <a:pathLst>
                <a:path w="11" h="52">
                  <a:moveTo>
                    <a:pt x="11" y="36"/>
                  </a:moveTo>
                  <a:lnTo>
                    <a:pt x="2" y="0"/>
                  </a:lnTo>
                  <a:lnTo>
                    <a:pt x="0" y="0"/>
                  </a:lnTo>
                  <a:lnTo>
                    <a:pt x="0" y="51"/>
                  </a:lnTo>
                  <a:lnTo>
                    <a:pt x="0" y="52"/>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3" name="Freeform 2281"/>
            <p:cNvSpPr/>
            <p:nvPr/>
          </p:nvSpPr>
          <p:spPr bwMode="auto">
            <a:xfrm>
              <a:off x="4745038" y="2809876"/>
              <a:ext cx="17463" cy="19050"/>
            </a:xfrm>
            <a:custGeom>
              <a:avLst/>
              <a:gdLst>
                <a:gd name="T0" fmla="*/ 29 w 33"/>
                <a:gd name="T1" fmla="*/ 0 h 36"/>
                <a:gd name="T2" fmla="*/ 23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3" y="6"/>
                  </a:cubicBezTo>
                  <a:cubicBezTo>
                    <a:pt x="18" y="11"/>
                    <a:pt x="11" y="16"/>
                    <a:pt x="2" y="20"/>
                  </a:cubicBezTo>
                  <a:cubicBezTo>
                    <a:pt x="0" y="36"/>
                    <a:pt x="0" y="36"/>
                    <a:pt x="0" y="36"/>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4" name="Freeform 2282"/>
            <p:cNvSpPr/>
            <p:nvPr/>
          </p:nvSpPr>
          <p:spPr bwMode="auto">
            <a:xfrm>
              <a:off x="4740276" y="2830514"/>
              <a:ext cx="26988" cy="22225"/>
            </a:xfrm>
            <a:custGeom>
              <a:avLst/>
              <a:gdLst>
                <a:gd name="T0" fmla="*/ 50 w 50"/>
                <a:gd name="T1" fmla="*/ 16 h 43"/>
                <a:gd name="T2" fmla="*/ 46 w 50"/>
                <a:gd name="T3" fmla="*/ 0 h 43"/>
                <a:gd name="T4" fmla="*/ 35 w 50"/>
                <a:gd name="T5" fmla="*/ 11 h 43"/>
                <a:gd name="T6" fmla="*/ 2 w 50"/>
                <a:gd name="T7" fmla="*/ 28 h 43"/>
                <a:gd name="T8" fmla="*/ 0 w 50"/>
                <a:gd name="T9" fmla="*/ 43 h 43"/>
                <a:gd name="T10" fmla="*/ 45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0" y="7"/>
                    <a:pt x="35" y="11"/>
                  </a:cubicBezTo>
                  <a:cubicBezTo>
                    <a:pt x="28" y="17"/>
                    <a:pt x="18" y="24"/>
                    <a:pt x="2" y="28"/>
                  </a:cubicBezTo>
                  <a:cubicBezTo>
                    <a:pt x="0" y="43"/>
                    <a:pt x="0" y="43"/>
                    <a:pt x="0" y="43"/>
                  </a:cubicBezTo>
                  <a:cubicBezTo>
                    <a:pt x="21" y="38"/>
                    <a:pt x="36" y="29"/>
                    <a:pt x="45"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5" name="Freeform 2283"/>
            <p:cNvSpPr/>
            <p:nvPr/>
          </p:nvSpPr>
          <p:spPr bwMode="auto">
            <a:xfrm>
              <a:off x="4743451" y="2851151"/>
              <a:ext cx="28575"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8"/>
                  </a:cubicBezTo>
                  <a:cubicBezTo>
                    <a:pt x="8" y="40"/>
                    <a:pt x="8" y="40"/>
                    <a:pt x="8" y="40"/>
                  </a:cubicBezTo>
                  <a:cubicBezTo>
                    <a:pt x="25" y="35"/>
                    <a:pt x="37"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6" name="Freeform 2284"/>
            <p:cNvSpPr/>
            <p:nvPr/>
          </p:nvSpPr>
          <p:spPr bwMode="auto">
            <a:xfrm>
              <a:off x="4745038" y="2794001"/>
              <a:ext cx="17463" cy="12700"/>
            </a:xfrm>
            <a:custGeom>
              <a:avLst/>
              <a:gdLst>
                <a:gd name="T0" fmla="*/ 2 w 32"/>
                <a:gd name="T1" fmla="*/ 0 h 23"/>
                <a:gd name="T2" fmla="*/ 30 w 32"/>
                <a:gd name="T3" fmla="*/ 0 h 23"/>
                <a:gd name="T4" fmla="*/ 31 w 32"/>
                <a:gd name="T5" fmla="*/ 16 h 23"/>
                <a:gd name="T6" fmla="*/ 15 w 32"/>
                <a:gd name="T7" fmla="*/ 23 h 23"/>
                <a:gd name="T8" fmla="*/ 3 w 32"/>
                <a:gd name="T9" fmla="*/ 19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0" y="0"/>
                    <a:pt x="30" y="0"/>
                    <a:pt x="30" y="0"/>
                  </a:cubicBezTo>
                  <a:cubicBezTo>
                    <a:pt x="32" y="0"/>
                    <a:pt x="31" y="14"/>
                    <a:pt x="31" y="16"/>
                  </a:cubicBezTo>
                  <a:cubicBezTo>
                    <a:pt x="29" y="23"/>
                    <a:pt x="21" y="23"/>
                    <a:pt x="15" y="23"/>
                  </a:cubicBezTo>
                  <a:cubicBezTo>
                    <a:pt x="10" y="23"/>
                    <a:pt x="5" y="23"/>
                    <a:pt x="3" y="19"/>
                  </a:cubicBezTo>
                  <a:cubicBezTo>
                    <a:pt x="0" y="14"/>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7" name="Freeform 2285"/>
            <p:cNvSpPr/>
            <p:nvPr/>
          </p:nvSpPr>
          <p:spPr bwMode="auto">
            <a:xfrm>
              <a:off x="4699001" y="2786064"/>
              <a:ext cx="103188" cy="141288"/>
            </a:xfrm>
            <a:custGeom>
              <a:avLst/>
              <a:gdLst>
                <a:gd name="T0" fmla="*/ 33 w 195"/>
                <a:gd name="T1" fmla="*/ 1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2" y="118"/>
                  </a:cubicBezTo>
                  <a:cubicBezTo>
                    <a:pt x="142" y="69"/>
                    <a:pt x="173" y="0"/>
                    <a:pt x="173" y="0"/>
                  </a:cubicBezTo>
                  <a:cubicBezTo>
                    <a:pt x="183" y="0"/>
                    <a:pt x="183" y="0"/>
                    <a:pt x="183" y="0"/>
                  </a:cubicBezTo>
                  <a:cubicBezTo>
                    <a:pt x="183" y="0"/>
                    <a:pt x="193" y="116"/>
                    <a:pt x="194" y="152"/>
                  </a:cubicBezTo>
                  <a:cubicBezTo>
                    <a:pt x="194" y="188"/>
                    <a:pt x="195" y="246"/>
                    <a:pt x="195" y="246"/>
                  </a:cubicBezTo>
                  <a:cubicBezTo>
                    <a:pt x="195" y="246"/>
                    <a:pt x="100" y="266"/>
                    <a:pt x="0" y="246"/>
                  </a:cubicBezTo>
                  <a:cubicBezTo>
                    <a:pt x="2" y="156"/>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8" name="Freeform 2286"/>
            <p:cNvSpPr/>
            <p:nvPr/>
          </p:nvSpPr>
          <p:spPr bwMode="auto">
            <a:xfrm>
              <a:off x="4699001" y="2792414"/>
              <a:ext cx="52388" cy="125413"/>
            </a:xfrm>
            <a:custGeom>
              <a:avLst/>
              <a:gdLst>
                <a:gd name="T0" fmla="*/ 22 w 100"/>
                <a:gd name="T1" fmla="*/ 16 h 237"/>
                <a:gd name="T2" fmla="*/ 8 w 100"/>
                <a:gd name="T3" fmla="*/ 172 h 237"/>
                <a:gd name="T4" fmla="*/ 24 w 100"/>
                <a:gd name="T5" fmla="*/ 233 h 237"/>
                <a:gd name="T6" fmla="*/ 85 w 100"/>
                <a:gd name="T7" fmla="*/ 232 h 237"/>
                <a:gd name="T8" fmla="*/ 85 w 100"/>
                <a:gd name="T9" fmla="*/ 130 h 237"/>
                <a:gd name="T10" fmla="*/ 100 w 100"/>
                <a:gd name="T11" fmla="*/ 113 h 237"/>
                <a:gd name="T12" fmla="*/ 42 w 100"/>
                <a:gd name="T13" fmla="*/ 22 h 237"/>
                <a:gd name="T14" fmla="*/ 22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2" y="16"/>
                  </a:moveTo>
                  <a:cubicBezTo>
                    <a:pt x="22" y="16"/>
                    <a:pt x="8" y="141"/>
                    <a:pt x="8" y="172"/>
                  </a:cubicBezTo>
                  <a:cubicBezTo>
                    <a:pt x="8" y="202"/>
                    <a:pt x="0" y="229"/>
                    <a:pt x="24" y="233"/>
                  </a:cubicBezTo>
                  <a:cubicBezTo>
                    <a:pt x="49" y="237"/>
                    <a:pt x="85" y="232"/>
                    <a:pt x="85" y="232"/>
                  </a:cubicBezTo>
                  <a:cubicBezTo>
                    <a:pt x="85" y="130"/>
                    <a:pt x="85" y="130"/>
                    <a:pt x="85" y="130"/>
                  </a:cubicBezTo>
                  <a:cubicBezTo>
                    <a:pt x="94" y="121"/>
                    <a:pt x="100" y="113"/>
                    <a:pt x="100" y="113"/>
                  </a:cubicBezTo>
                  <a:cubicBezTo>
                    <a:pt x="100" y="113"/>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9" name="Freeform 2287"/>
            <p:cNvSpPr/>
            <p:nvPr/>
          </p:nvSpPr>
          <p:spPr bwMode="auto">
            <a:xfrm>
              <a:off x="4746626" y="2790826"/>
              <a:ext cx="53975" cy="133350"/>
            </a:xfrm>
            <a:custGeom>
              <a:avLst/>
              <a:gdLst>
                <a:gd name="T0" fmla="*/ 2 w 101"/>
                <a:gd name="T1" fmla="*/ 234 h 249"/>
                <a:gd name="T2" fmla="*/ 90 w 101"/>
                <a:gd name="T3" fmla="*/ 233 h 249"/>
                <a:gd name="T4" fmla="*/ 100 w 101"/>
                <a:gd name="T5" fmla="*/ 130 h 249"/>
                <a:gd name="T6" fmla="*/ 92 w 101"/>
                <a:gd name="T7" fmla="*/ 25 h 249"/>
                <a:gd name="T8" fmla="*/ 79 w 101"/>
                <a:gd name="T9" fmla="*/ 11 h 249"/>
                <a:gd name="T10" fmla="*/ 53 w 101"/>
                <a:gd name="T11" fmla="*/ 59 h 249"/>
                <a:gd name="T12" fmla="*/ 1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8" y="235"/>
                    <a:pt x="90" y="233"/>
                  </a:cubicBezTo>
                  <a:cubicBezTo>
                    <a:pt x="101" y="231"/>
                    <a:pt x="100" y="153"/>
                    <a:pt x="100" y="130"/>
                  </a:cubicBezTo>
                  <a:cubicBezTo>
                    <a:pt x="100" y="108"/>
                    <a:pt x="92" y="50"/>
                    <a:pt x="92" y="25"/>
                  </a:cubicBezTo>
                  <a:cubicBezTo>
                    <a:pt x="92" y="0"/>
                    <a:pt x="80" y="6"/>
                    <a:pt x="79" y="11"/>
                  </a:cubicBezTo>
                  <a:cubicBezTo>
                    <a:pt x="77" y="16"/>
                    <a:pt x="61" y="44"/>
                    <a:pt x="53" y="59"/>
                  </a:cubicBezTo>
                  <a:cubicBezTo>
                    <a:pt x="45" y="75"/>
                    <a:pt x="1" y="132"/>
                    <a:pt x="1" y="132"/>
                  </a:cubicBezTo>
                  <a:cubicBezTo>
                    <a:pt x="1"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0" name="Rectangle 2288"/>
            <p:cNvSpPr>
              <a:spLocks noChangeArrowheads="1"/>
            </p:cNvSpPr>
            <p:nvPr/>
          </p:nvSpPr>
          <p:spPr bwMode="auto">
            <a:xfrm>
              <a:off x="4765676" y="2892426"/>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61" name="Freeform 2289"/>
            <p:cNvSpPr/>
            <p:nvPr/>
          </p:nvSpPr>
          <p:spPr bwMode="auto">
            <a:xfrm>
              <a:off x="4629151" y="2614614"/>
              <a:ext cx="22225" cy="42863"/>
            </a:xfrm>
            <a:custGeom>
              <a:avLst/>
              <a:gdLst>
                <a:gd name="T0" fmla="*/ 18 w 41"/>
                <a:gd name="T1" fmla="*/ 0 h 81"/>
                <a:gd name="T2" fmla="*/ 32 w 41"/>
                <a:gd name="T3" fmla="*/ 47 h 81"/>
                <a:gd name="T4" fmla="*/ 9 w 41"/>
                <a:gd name="T5" fmla="*/ 24 h 81"/>
                <a:gd name="T6" fmla="*/ 23 w 41"/>
                <a:gd name="T7" fmla="*/ 81 h 81"/>
                <a:gd name="T8" fmla="*/ 33 w 41"/>
                <a:gd name="T9" fmla="*/ 78 h 81"/>
                <a:gd name="T10" fmla="*/ 9 w 41"/>
                <a:gd name="T11" fmla="*/ 58 h 81"/>
                <a:gd name="T12" fmla="*/ 8 w 41"/>
                <a:gd name="T13" fmla="*/ 29 h 81"/>
                <a:gd name="T14" fmla="*/ 36 w 41"/>
                <a:gd name="T15" fmla="*/ 49 h 81"/>
                <a:gd name="T16" fmla="*/ 21 w 41"/>
                <a:gd name="T17" fmla="*/ 10 h 81"/>
                <a:gd name="T18" fmla="*/ 41 w 41"/>
                <a:gd name="T19" fmla="*/ 26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9" y="24"/>
                    <a:pt x="9" y="24"/>
                  </a:cubicBezTo>
                  <a:cubicBezTo>
                    <a:pt x="0" y="33"/>
                    <a:pt x="0" y="72"/>
                    <a:pt x="23" y="81"/>
                  </a:cubicBezTo>
                  <a:cubicBezTo>
                    <a:pt x="33" y="78"/>
                    <a:pt x="33" y="78"/>
                    <a:pt x="33" y="78"/>
                  </a:cubicBezTo>
                  <a:cubicBezTo>
                    <a:pt x="33" y="78"/>
                    <a:pt x="14" y="70"/>
                    <a:pt x="9" y="58"/>
                  </a:cubicBezTo>
                  <a:cubicBezTo>
                    <a:pt x="5" y="46"/>
                    <a:pt x="6"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2" name="Freeform 2290"/>
            <p:cNvSpPr/>
            <p:nvPr/>
          </p:nvSpPr>
          <p:spPr bwMode="auto">
            <a:xfrm>
              <a:off x="4629151" y="2552701"/>
              <a:ext cx="234950" cy="174625"/>
            </a:xfrm>
            <a:custGeom>
              <a:avLst/>
              <a:gdLst>
                <a:gd name="T0" fmla="*/ 22 w 440"/>
                <a:gd name="T1" fmla="*/ 272 h 326"/>
                <a:gd name="T2" fmla="*/ 45 w 440"/>
                <a:gd name="T3" fmla="*/ 326 h 326"/>
                <a:gd name="T4" fmla="*/ 399 w 440"/>
                <a:gd name="T5" fmla="*/ 323 h 326"/>
                <a:gd name="T6" fmla="*/ 420 w 440"/>
                <a:gd name="T7" fmla="*/ 210 h 326"/>
                <a:gd name="T8" fmla="*/ 439 w 440"/>
                <a:gd name="T9" fmla="*/ 214 h 326"/>
                <a:gd name="T10" fmla="*/ 422 w 440"/>
                <a:gd name="T11" fmla="*/ 175 h 326"/>
                <a:gd name="T12" fmla="*/ 397 w 440"/>
                <a:gd name="T13" fmla="*/ 133 h 326"/>
                <a:gd name="T14" fmla="*/ 416 w 440"/>
                <a:gd name="T15" fmla="*/ 102 h 326"/>
                <a:gd name="T16" fmla="*/ 367 w 440"/>
                <a:gd name="T17" fmla="*/ 90 h 326"/>
                <a:gd name="T18" fmla="*/ 267 w 440"/>
                <a:gd name="T19" fmla="*/ 43 h 326"/>
                <a:gd name="T20" fmla="*/ 257 w 440"/>
                <a:gd name="T21" fmla="*/ 0 h 326"/>
                <a:gd name="T22" fmla="*/ 221 w 440"/>
                <a:gd name="T23" fmla="*/ 36 h 326"/>
                <a:gd name="T24" fmla="*/ 110 w 440"/>
                <a:gd name="T25" fmla="*/ 64 h 326"/>
                <a:gd name="T26" fmla="*/ 39 w 440"/>
                <a:gd name="T27" fmla="*/ 137 h 326"/>
                <a:gd name="T28" fmla="*/ 18 w 440"/>
                <a:gd name="T29" fmla="*/ 114 h 326"/>
                <a:gd name="T30" fmla="*/ 32 w 440"/>
                <a:gd name="T31" fmla="*/ 161 h 326"/>
                <a:gd name="T32" fmla="*/ 9 w 440"/>
                <a:gd name="T33" fmla="*/ 138 h 326"/>
                <a:gd name="T34" fmla="*/ 24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3" y="311"/>
                    <a:pt x="45" y="326"/>
                    <a:pt x="45" y="326"/>
                  </a:cubicBezTo>
                  <a:cubicBezTo>
                    <a:pt x="45" y="326"/>
                    <a:pt x="183" y="323"/>
                    <a:pt x="399" y="323"/>
                  </a:cubicBezTo>
                  <a:cubicBezTo>
                    <a:pt x="440" y="282"/>
                    <a:pt x="433" y="234"/>
                    <a:pt x="420" y="210"/>
                  </a:cubicBezTo>
                  <a:cubicBezTo>
                    <a:pt x="431" y="222"/>
                    <a:pt x="439" y="214"/>
                    <a:pt x="439" y="214"/>
                  </a:cubicBezTo>
                  <a:cubicBezTo>
                    <a:pt x="433" y="214"/>
                    <a:pt x="427" y="203"/>
                    <a:pt x="422" y="175"/>
                  </a:cubicBezTo>
                  <a:cubicBezTo>
                    <a:pt x="418" y="146"/>
                    <a:pt x="397" y="133"/>
                    <a:pt x="397" y="133"/>
                  </a:cubicBezTo>
                  <a:cubicBezTo>
                    <a:pt x="416" y="126"/>
                    <a:pt x="416" y="102"/>
                    <a:pt x="416" y="102"/>
                  </a:cubicBezTo>
                  <a:cubicBezTo>
                    <a:pt x="412" y="118"/>
                    <a:pt x="385"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7"/>
                    <a:pt x="0" y="187"/>
                    <a:pt x="24" y="195"/>
                  </a:cubicBezTo>
                  <a:cubicBezTo>
                    <a:pt x="24"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3" name="Freeform 2291"/>
            <p:cNvSpPr/>
            <p:nvPr/>
          </p:nvSpPr>
          <p:spPr bwMode="auto">
            <a:xfrm>
              <a:off x="4640263" y="2654301"/>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59 w 418"/>
                <a:gd name="T13" fmla="*/ 59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7 h 136"/>
                <a:gd name="T28" fmla="*/ 215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2" y="45"/>
                    <a:pt x="399" y="21"/>
                  </a:cubicBezTo>
                  <a:cubicBezTo>
                    <a:pt x="413" y="54"/>
                    <a:pt x="394" y="94"/>
                    <a:pt x="394" y="94"/>
                  </a:cubicBezTo>
                  <a:cubicBezTo>
                    <a:pt x="383" y="88"/>
                    <a:pt x="370" y="94"/>
                    <a:pt x="370" y="94"/>
                  </a:cubicBezTo>
                  <a:cubicBezTo>
                    <a:pt x="370" y="78"/>
                    <a:pt x="370" y="78"/>
                    <a:pt x="370" y="78"/>
                  </a:cubicBezTo>
                  <a:cubicBezTo>
                    <a:pt x="370" y="78"/>
                    <a:pt x="365" y="67"/>
                    <a:pt x="359" y="59"/>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5" y="16"/>
                    <a:pt x="227" y="41"/>
                    <a:pt x="220" y="47"/>
                  </a:cubicBezTo>
                  <a:cubicBezTo>
                    <a:pt x="213" y="54"/>
                    <a:pt x="215" y="66"/>
                    <a:pt x="215" y="66"/>
                  </a:cubicBezTo>
                  <a:cubicBezTo>
                    <a:pt x="215" y="66"/>
                    <a:pt x="210" y="61"/>
                    <a:pt x="208" y="52"/>
                  </a:cubicBezTo>
                  <a:cubicBezTo>
                    <a:pt x="207" y="43"/>
                    <a:pt x="202" y="38"/>
                    <a:pt x="186" y="36"/>
                  </a:cubicBezTo>
                  <a:cubicBezTo>
                    <a:pt x="160" y="35"/>
                    <a:pt x="148" y="24"/>
                    <a:pt x="147" y="10"/>
                  </a:cubicBezTo>
                  <a:cubicBezTo>
                    <a:pt x="138" y="25"/>
                    <a:pt x="146" y="40"/>
                    <a:pt x="163" y="47"/>
                  </a:cubicBezTo>
                  <a:cubicBezTo>
                    <a:pt x="143" y="46"/>
                    <a:pt x="133" y="37"/>
                    <a:pt x="120" y="17"/>
                  </a:cubicBezTo>
                  <a:cubicBezTo>
                    <a:pt x="115" y="35"/>
                    <a:pt x="129" y="61"/>
                    <a:pt x="129" y="61"/>
                  </a:cubicBezTo>
                  <a:cubicBezTo>
                    <a:pt x="129" y="61"/>
                    <a:pt x="113"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2"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4" name="Freeform 2292"/>
            <p:cNvSpPr/>
            <p:nvPr/>
          </p:nvSpPr>
          <p:spPr bwMode="auto">
            <a:xfrm>
              <a:off x="4651376" y="2552701"/>
              <a:ext cx="212725" cy="115888"/>
            </a:xfrm>
            <a:custGeom>
              <a:avLst/>
              <a:gdLst>
                <a:gd name="T0" fmla="*/ 383 w 400"/>
                <a:gd name="T1" fmla="*/ 175 h 217"/>
                <a:gd name="T2" fmla="*/ 358 w 400"/>
                <a:gd name="T3" fmla="*/ 133 h 217"/>
                <a:gd name="T4" fmla="*/ 377 w 400"/>
                <a:gd name="T5" fmla="*/ 102 h 217"/>
                <a:gd name="T6" fmla="*/ 328 w 400"/>
                <a:gd name="T7" fmla="*/ 90 h 217"/>
                <a:gd name="T8" fmla="*/ 228 w 400"/>
                <a:gd name="T9" fmla="*/ 43 h 217"/>
                <a:gd name="T10" fmla="*/ 218 w 400"/>
                <a:gd name="T11" fmla="*/ 0 h 217"/>
                <a:gd name="T12" fmla="*/ 182 w 400"/>
                <a:gd name="T13" fmla="*/ 36 h 217"/>
                <a:gd name="T14" fmla="*/ 71 w 400"/>
                <a:gd name="T15" fmla="*/ 64 h 217"/>
                <a:gd name="T16" fmla="*/ 0 w 400"/>
                <a:gd name="T17" fmla="*/ 137 h 217"/>
                <a:gd name="T18" fmla="*/ 53 w 400"/>
                <a:gd name="T19" fmla="*/ 72 h 217"/>
                <a:gd name="T20" fmla="*/ 87 w 400"/>
                <a:gd name="T21" fmla="*/ 78 h 217"/>
                <a:gd name="T22" fmla="*/ 107 w 400"/>
                <a:gd name="T23" fmla="*/ 77 h 217"/>
                <a:gd name="T24" fmla="*/ 89 w 400"/>
                <a:gd name="T25" fmla="*/ 76 h 217"/>
                <a:gd name="T26" fmla="*/ 75 w 400"/>
                <a:gd name="T27" fmla="*/ 65 h 217"/>
                <a:gd name="T28" fmla="*/ 126 w 400"/>
                <a:gd name="T29" fmla="*/ 48 h 217"/>
                <a:gd name="T30" fmla="*/ 222 w 400"/>
                <a:gd name="T31" fmla="*/ 8 h 217"/>
                <a:gd name="T32" fmla="*/ 218 w 400"/>
                <a:gd name="T33" fmla="*/ 50 h 217"/>
                <a:gd name="T34" fmla="*/ 306 w 400"/>
                <a:gd name="T35" fmla="*/ 72 h 217"/>
                <a:gd name="T36" fmla="*/ 371 w 400"/>
                <a:gd name="T37" fmla="*/ 113 h 217"/>
                <a:gd name="T38" fmla="*/ 341 w 400"/>
                <a:gd name="T39" fmla="*/ 130 h 217"/>
                <a:gd name="T40" fmla="*/ 376 w 400"/>
                <a:gd name="T41" fmla="*/ 163 h 217"/>
                <a:gd name="T42" fmla="*/ 400 w 400"/>
                <a:gd name="T43" fmla="*/ 214 h 217"/>
                <a:gd name="T44" fmla="*/ 383 w 400"/>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7">
                  <a:moveTo>
                    <a:pt x="383" y="175"/>
                  </a:moveTo>
                  <a:cubicBezTo>
                    <a:pt x="379" y="146"/>
                    <a:pt x="358" y="133"/>
                    <a:pt x="358" y="133"/>
                  </a:cubicBezTo>
                  <a:cubicBezTo>
                    <a:pt x="377" y="126"/>
                    <a:pt x="377" y="102"/>
                    <a:pt x="377" y="102"/>
                  </a:cubicBezTo>
                  <a:cubicBezTo>
                    <a:pt x="373" y="118"/>
                    <a:pt x="346"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89"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5" y="47"/>
                    <a:pt x="288" y="52"/>
                    <a:pt x="306" y="72"/>
                  </a:cubicBezTo>
                  <a:cubicBezTo>
                    <a:pt x="324" y="92"/>
                    <a:pt x="355" y="132"/>
                    <a:pt x="371" y="113"/>
                  </a:cubicBezTo>
                  <a:cubicBezTo>
                    <a:pt x="371" y="128"/>
                    <a:pt x="354" y="132"/>
                    <a:pt x="341" y="130"/>
                  </a:cubicBezTo>
                  <a:cubicBezTo>
                    <a:pt x="341" y="130"/>
                    <a:pt x="369" y="137"/>
                    <a:pt x="376" y="163"/>
                  </a:cubicBezTo>
                  <a:cubicBezTo>
                    <a:pt x="384" y="190"/>
                    <a:pt x="385" y="217"/>
                    <a:pt x="400" y="214"/>
                  </a:cubicBezTo>
                  <a:cubicBezTo>
                    <a:pt x="394" y="214"/>
                    <a:pt x="388" y="203"/>
                    <a:pt x="383"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5" name="Freeform 2293"/>
            <p:cNvSpPr/>
            <p:nvPr/>
          </p:nvSpPr>
          <p:spPr bwMode="auto">
            <a:xfrm>
              <a:off x="4822826" y="2641601"/>
              <a:ext cx="19050" cy="55563"/>
            </a:xfrm>
            <a:custGeom>
              <a:avLst/>
              <a:gdLst>
                <a:gd name="T0" fmla="*/ 24 w 35"/>
                <a:gd name="T1" fmla="*/ 90 h 102"/>
                <a:gd name="T2" fmla="*/ 24 w 35"/>
                <a:gd name="T3" fmla="*/ 39 h 102"/>
                <a:gd name="T4" fmla="*/ 0 w 35"/>
                <a:gd name="T5" fmla="*/ 0 h 102"/>
                <a:gd name="T6" fmla="*/ 32 w 35"/>
                <a:gd name="T7" fmla="*/ 53 h 102"/>
                <a:gd name="T8" fmla="*/ 26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6" y="10"/>
                    <a:pt x="32" y="53"/>
                  </a:cubicBezTo>
                  <a:cubicBezTo>
                    <a:pt x="35" y="78"/>
                    <a:pt x="26" y="102"/>
                    <a:pt x="26" y="102"/>
                  </a:cubicBezTo>
                  <a:cubicBezTo>
                    <a:pt x="26"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6" name="Freeform 2294"/>
            <p:cNvSpPr/>
            <p:nvPr/>
          </p:nvSpPr>
          <p:spPr bwMode="auto">
            <a:xfrm>
              <a:off x="4664076" y="2662239"/>
              <a:ext cx="171450" cy="133350"/>
            </a:xfrm>
            <a:custGeom>
              <a:avLst/>
              <a:gdLst>
                <a:gd name="T0" fmla="*/ 302 w 321"/>
                <a:gd name="T1" fmla="*/ 42 h 251"/>
                <a:gd name="T2" fmla="*/ 307 w 321"/>
                <a:gd name="T3" fmla="*/ 69 h 251"/>
                <a:gd name="T4" fmla="*/ 280 w 321"/>
                <a:gd name="T5" fmla="*/ 43 h 251"/>
                <a:gd name="T6" fmla="*/ 237 w 321"/>
                <a:gd name="T7" fmla="*/ 12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4 w 321"/>
                <a:gd name="T21" fmla="*/ 4 h 251"/>
                <a:gd name="T22" fmla="*/ 130 w 321"/>
                <a:gd name="T23" fmla="*/ 34 h 251"/>
                <a:gd name="T24" fmla="*/ 79 w 321"/>
                <a:gd name="T25" fmla="*/ 12 h 251"/>
                <a:gd name="T26" fmla="*/ 109 w 321"/>
                <a:gd name="T27" fmla="*/ 56 h 251"/>
                <a:gd name="T28" fmla="*/ 33 w 321"/>
                <a:gd name="T29" fmla="*/ 17 h 251"/>
                <a:gd name="T30" fmla="*/ 14 w 321"/>
                <a:gd name="T31" fmla="*/ 66 h 251"/>
                <a:gd name="T32" fmla="*/ 5 w 321"/>
                <a:gd name="T33" fmla="*/ 71 h 251"/>
                <a:gd name="T34" fmla="*/ 5 w 321"/>
                <a:gd name="T35" fmla="*/ 156 h 251"/>
                <a:gd name="T36" fmla="*/ 162 w 321"/>
                <a:gd name="T37" fmla="*/ 251 h 251"/>
                <a:gd name="T38" fmla="*/ 321 w 321"/>
                <a:gd name="T39" fmla="*/ 176 h 251"/>
                <a:gd name="T40" fmla="*/ 321 w 321"/>
                <a:gd name="T41" fmla="*/ 65 h 251"/>
                <a:gd name="T42" fmla="*/ 302 w 321"/>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2"/>
                  </a:moveTo>
                  <a:cubicBezTo>
                    <a:pt x="302" y="42"/>
                    <a:pt x="310" y="57"/>
                    <a:pt x="307" y="69"/>
                  </a:cubicBezTo>
                  <a:cubicBezTo>
                    <a:pt x="307" y="69"/>
                    <a:pt x="301" y="56"/>
                    <a:pt x="280" y="43"/>
                  </a:cubicBezTo>
                  <a:cubicBezTo>
                    <a:pt x="259" y="29"/>
                    <a:pt x="244"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2" y="22"/>
                    <a:pt x="105" y="20"/>
                    <a:pt x="104" y="4"/>
                  </a:cubicBezTo>
                  <a:cubicBezTo>
                    <a:pt x="104" y="4"/>
                    <a:pt x="98" y="26"/>
                    <a:pt x="130" y="34"/>
                  </a:cubicBezTo>
                  <a:cubicBezTo>
                    <a:pt x="130" y="34"/>
                    <a:pt x="97" y="46"/>
                    <a:pt x="79" y="12"/>
                  </a:cubicBezTo>
                  <a:cubicBezTo>
                    <a:pt x="79" y="12"/>
                    <a:pt x="82" y="46"/>
                    <a:pt x="109" y="56"/>
                  </a:cubicBezTo>
                  <a:cubicBezTo>
                    <a:pt x="109" y="56"/>
                    <a:pt x="53" y="54"/>
                    <a:pt x="33" y="17"/>
                  </a:cubicBezTo>
                  <a:cubicBezTo>
                    <a:pt x="33" y="17"/>
                    <a:pt x="45" y="51"/>
                    <a:pt x="14" y="66"/>
                  </a:cubicBezTo>
                  <a:cubicBezTo>
                    <a:pt x="11" y="68"/>
                    <a:pt x="8" y="70"/>
                    <a:pt x="5" y="71"/>
                  </a:cubicBezTo>
                  <a:cubicBezTo>
                    <a:pt x="5" y="156"/>
                    <a:pt x="5" y="156"/>
                    <a:pt x="5" y="156"/>
                  </a:cubicBezTo>
                  <a:cubicBezTo>
                    <a:pt x="5" y="177"/>
                    <a:pt x="0" y="251"/>
                    <a:pt x="162" y="251"/>
                  </a:cubicBezTo>
                  <a:cubicBezTo>
                    <a:pt x="243" y="251"/>
                    <a:pt x="321" y="233"/>
                    <a:pt x="321" y="176"/>
                  </a:cubicBezTo>
                  <a:cubicBezTo>
                    <a:pt x="321" y="65"/>
                    <a:pt x="321" y="65"/>
                    <a:pt x="321"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7" name="Freeform 2295"/>
            <p:cNvSpPr/>
            <p:nvPr/>
          </p:nvSpPr>
          <p:spPr bwMode="auto">
            <a:xfrm>
              <a:off x="4691063" y="2703514"/>
              <a:ext cx="25400" cy="25400"/>
            </a:xfrm>
            <a:custGeom>
              <a:avLst/>
              <a:gdLst>
                <a:gd name="T0" fmla="*/ 45 w 49"/>
                <a:gd name="T1" fmla="*/ 18 h 48"/>
                <a:gd name="T2" fmla="*/ 31 w 49"/>
                <a:gd name="T3" fmla="*/ 44 h 48"/>
                <a:gd name="T4" fmla="*/ 4 w 49"/>
                <a:gd name="T5" fmla="*/ 30 h 48"/>
                <a:gd name="T6" fmla="*/ 18 w 49"/>
                <a:gd name="T7" fmla="*/ 3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4"/>
                  </a:cubicBezTo>
                  <a:cubicBezTo>
                    <a:pt x="19" y="48"/>
                    <a:pt x="7" y="42"/>
                    <a:pt x="4" y="30"/>
                  </a:cubicBezTo>
                  <a:cubicBezTo>
                    <a:pt x="0" y="19"/>
                    <a:pt x="7" y="7"/>
                    <a:pt x="18" y="3"/>
                  </a:cubicBezTo>
                  <a:cubicBezTo>
                    <a:pt x="30"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8" name="Freeform 2296"/>
            <p:cNvSpPr/>
            <p:nvPr/>
          </p:nvSpPr>
          <p:spPr bwMode="auto">
            <a:xfrm>
              <a:off x="4702176" y="2705101"/>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1" y="12"/>
                    <a:pt x="7" y="11"/>
                  </a:cubicBezTo>
                  <a:cubicBezTo>
                    <a:pt x="3" y="10"/>
                    <a:pt x="0" y="7"/>
                    <a:pt x="1" y="5"/>
                  </a:cubicBezTo>
                  <a:cubicBezTo>
                    <a:pt x="1"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9" name="Freeform 2297"/>
            <p:cNvSpPr/>
            <p:nvPr/>
          </p:nvSpPr>
          <p:spPr bwMode="auto">
            <a:xfrm>
              <a:off x="4791076" y="2703514"/>
              <a:ext cx="25400" cy="25400"/>
            </a:xfrm>
            <a:custGeom>
              <a:avLst/>
              <a:gdLst>
                <a:gd name="T0" fmla="*/ 9 w 48"/>
                <a:gd name="T1" fmla="*/ 8 h 48"/>
                <a:gd name="T2" fmla="*/ 8 w 48"/>
                <a:gd name="T3" fmla="*/ 38 h 48"/>
                <a:gd name="T4" fmla="*/ 38 w 48"/>
                <a:gd name="T5" fmla="*/ 40 h 48"/>
                <a:gd name="T6" fmla="*/ 40 w 48"/>
                <a:gd name="T7" fmla="*/ 9 h 48"/>
                <a:gd name="T8" fmla="*/ 9 w 48"/>
                <a:gd name="T9" fmla="*/ 8 h 48"/>
              </a:gdLst>
              <a:ahLst/>
              <a:cxnLst>
                <a:cxn ang="0">
                  <a:pos x="T0" y="T1"/>
                </a:cxn>
                <a:cxn ang="0">
                  <a:pos x="T2" y="T3"/>
                </a:cxn>
                <a:cxn ang="0">
                  <a:pos x="T4" y="T5"/>
                </a:cxn>
                <a:cxn ang="0">
                  <a:pos x="T6" y="T7"/>
                </a:cxn>
                <a:cxn ang="0">
                  <a:pos x="T8" y="T9"/>
                </a:cxn>
              </a:cxnLst>
              <a:rect l="0" t="0" r="r" b="b"/>
              <a:pathLst>
                <a:path w="48" h="48">
                  <a:moveTo>
                    <a:pt x="9" y="8"/>
                  </a:moveTo>
                  <a:cubicBezTo>
                    <a:pt x="0" y="16"/>
                    <a:pt x="0" y="30"/>
                    <a:pt x="8" y="38"/>
                  </a:cubicBezTo>
                  <a:cubicBezTo>
                    <a:pt x="16" y="47"/>
                    <a:pt x="30" y="48"/>
                    <a:pt x="38" y="40"/>
                  </a:cubicBezTo>
                  <a:cubicBezTo>
                    <a:pt x="47" y="32"/>
                    <a:pt x="48" y="18"/>
                    <a:pt x="40" y="9"/>
                  </a:cubicBezTo>
                  <a:cubicBezTo>
                    <a:pt x="32" y="1"/>
                    <a:pt x="18" y="0"/>
                    <a:pt x="9" y="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0" name="Freeform 2298"/>
            <p:cNvSpPr/>
            <p:nvPr/>
          </p:nvSpPr>
          <p:spPr bwMode="auto">
            <a:xfrm>
              <a:off x="4800601" y="2705101"/>
              <a:ext cx="7938" cy="6350"/>
            </a:xfrm>
            <a:custGeom>
              <a:avLst/>
              <a:gdLst>
                <a:gd name="T0" fmla="*/ 1 w 17"/>
                <a:gd name="T1" fmla="*/ 3 h 12"/>
                <a:gd name="T2" fmla="*/ 7 w 17"/>
                <a:gd name="T3" fmla="*/ 10 h 12"/>
                <a:gd name="T4" fmla="*/ 16 w 17"/>
                <a:gd name="T5" fmla="*/ 8 h 12"/>
                <a:gd name="T6" fmla="*/ 10 w 17"/>
                <a:gd name="T7" fmla="*/ 1 h 12"/>
                <a:gd name="T8" fmla="*/ 1 w 17"/>
                <a:gd name="T9" fmla="*/ 3 h 12"/>
              </a:gdLst>
              <a:ahLst/>
              <a:cxnLst>
                <a:cxn ang="0">
                  <a:pos x="T0" y="T1"/>
                </a:cxn>
                <a:cxn ang="0">
                  <a:pos x="T2" y="T3"/>
                </a:cxn>
                <a:cxn ang="0">
                  <a:pos x="T4" y="T5"/>
                </a:cxn>
                <a:cxn ang="0">
                  <a:pos x="T6" y="T7"/>
                </a:cxn>
                <a:cxn ang="0">
                  <a:pos x="T8" y="T9"/>
                </a:cxn>
              </a:cxnLst>
              <a:rect l="0" t="0" r="r" b="b"/>
              <a:pathLst>
                <a:path w="17" h="12">
                  <a:moveTo>
                    <a:pt x="1" y="3"/>
                  </a:moveTo>
                  <a:cubicBezTo>
                    <a:pt x="0" y="6"/>
                    <a:pt x="3" y="9"/>
                    <a:pt x="7" y="10"/>
                  </a:cubicBezTo>
                  <a:cubicBezTo>
                    <a:pt x="11" y="12"/>
                    <a:pt x="15" y="11"/>
                    <a:pt x="16" y="8"/>
                  </a:cubicBezTo>
                  <a:cubicBezTo>
                    <a:pt x="17" y="5"/>
                    <a:pt x="14" y="2"/>
                    <a:pt x="10" y="1"/>
                  </a:cubicBezTo>
                  <a:cubicBezTo>
                    <a:pt x="6" y="0"/>
                    <a:pt x="2" y="1"/>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1" name="Freeform 2299"/>
            <p:cNvSpPr/>
            <p:nvPr/>
          </p:nvSpPr>
          <p:spPr bwMode="auto">
            <a:xfrm>
              <a:off x="4737101" y="2724151"/>
              <a:ext cx="28575" cy="12700"/>
            </a:xfrm>
            <a:custGeom>
              <a:avLst/>
              <a:gdLst>
                <a:gd name="T0" fmla="*/ 47 w 51"/>
                <a:gd name="T1" fmla="*/ 21 h 23"/>
                <a:gd name="T2" fmla="*/ 43 w 51"/>
                <a:gd name="T3" fmla="*/ 11 h 23"/>
                <a:gd name="T4" fmla="*/ 26 w 51"/>
                <a:gd name="T5" fmla="*/ 4 h 23"/>
                <a:gd name="T6" fmla="*/ 11 w 51"/>
                <a:gd name="T7" fmla="*/ 11 h 23"/>
                <a:gd name="T8" fmla="*/ 4 w 51"/>
                <a:gd name="T9" fmla="*/ 21 h 23"/>
                <a:gd name="T10" fmla="*/ 4 w 51"/>
                <a:gd name="T11" fmla="*/ 21 h 23"/>
                <a:gd name="T12" fmla="*/ 4 w 51"/>
                <a:gd name="T13" fmla="*/ 21 h 23"/>
                <a:gd name="T14" fmla="*/ 1 w 51"/>
                <a:gd name="T15" fmla="*/ 23 h 23"/>
                <a:gd name="T16" fmla="*/ 0 w 51"/>
                <a:gd name="T17" fmla="*/ 20 h 23"/>
                <a:gd name="T18" fmla="*/ 6 w 51"/>
                <a:gd name="T19" fmla="*/ 10 h 23"/>
                <a:gd name="T20" fmla="*/ 26 w 51"/>
                <a:gd name="T21" fmla="*/ 0 h 23"/>
                <a:gd name="T22" fmla="*/ 46 w 51"/>
                <a:gd name="T23" fmla="*/ 9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20"/>
                    <a:pt x="46" y="15"/>
                    <a:pt x="43" y="11"/>
                  </a:cubicBezTo>
                  <a:cubicBezTo>
                    <a:pt x="39" y="8"/>
                    <a:pt x="34" y="4"/>
                    <a:pt x="26" y="4"/>
                  </a:cubicBezTo>
                  <a:cubicBezTo>
                    <a:pt x="20" y="4"/>
                    <a:pt x="15" y="7"/>
                    <a:pt x="11" y="11"/>
                  </a:cubicBezTo>
                  <a:cubicBezTo>
                    <a:pt x="7" y="15"/>
                    <a:pt x="5" y="19"/>
                    <a:pt x="4" y="21"/>
                  </a:cubicBezTo>
                  <a:cubicBezTo>
                    <a:pt x="4" y="21"/>
                    <a:pt x="4" y="21"/>
                    <a:pt x="4" y="21"/>
                  </a:cubicBezTo>
                  <a:cubicBezTo>
                    <a:pt x="4" y="21"/>
                    <a:pt x="4" y="21"/>
                    <a:pt x="4" y="21"/>
                  </a:cubicBezTo>
                  <a:cubicBezTo>
                    <a:pt x="3" y="22"/>
                    <a:pt x="2" y="23"/>
                    <a:pt x="1" y="23"/>
                  </a:cubicBezTo>
                  <a:cubicBezTo>
                    <a:pt x="0" y="22"/>
                    <a:pt x="0" y="21"/>
                    <a:pt x="0" y="20"/>
                  </a:cubicBezTo>
                  <a:cubicBezTo>
                    <a:pt x="0" y="20"/>
                    <a:pt x="2" y="15"/>
                    <a:pt x="6" y="10"/>
                  </a:cubicBezTo>
                  <a:cubicBezTo>
                    <a:pt x="11" y="5"/>
                    <a:pt x="17" y="0"/>
                    <a:pt x="26"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2" name="Freeform 2300"/>
            <p:cNvSpPr/>
            <p:nvPr/>
          </p:nvSpPr>
          <p:spPr bwMode="auto">
            <a:xfrm>
              <a:off x="4719638" y="2747964"/>
              <a:ext cx="46038" cy="36513"/>
            </a:xfrm>
            <a:custGeom>
              <a:avLst/>
              <a:gdLst>
                <a:gd name="T0" fmla="*/ 86 w 86"/>
                <a:gd name="T1" fmla="*/ 22 h 67"/>
                <a:gd name="T2" fmla="*/ 0 w 86"/>
                <a:gd name="T3" fmla="*/ 0 h 67"/>
                <a:gd name="T4" fmla="*/ 77 w 86"/>
                <a:gd name="T5" fmla="*/ 67 h 67"/>
                <a:gd name="T6" fmla="*/ 86 w 86"/>
                <a:gd name="T7" fmla="*/ 22 h 67"/>
              </a:gdLst>
              <a:ahLst/>
              <a:cxnLst>
                <a:cxn ang="0">
                  <a:pos x="T0" y="T1"/>
                </a:cxn>
                <a:cxn ang="0">
                  <a:pos x="T2" y="T3"/>
                </a:cxn>
                <a:cxn ang="0">
                  <a:pos x="T4" y="T5"/>
                </a:cxn>
                <a:cxn ang="0">
                  <a:pos x="T6" y="T7"/>
                </a:cxn>
              </a:cxnLst>
              <a:rect l="0" t="0" r="r" b="b"/>
              <a:pathLst>
                <a:path w="86" h="67">
                  <a:moveTo>
                    <a:pt x="86" y="22"/>
                  </a:moveTo>
                  <a:cubicBezTo>
                    <a:pt x="86" y="22"/>
                    <a:pt x="32" y="21"/>
                    <a:pt x="0" y="0"/>
                  </a:cubicBezTo>
                  <a:cubicBezTo>
                    <a:pt x="2" y="41"/>
                    <a:pt x="11" y="67"/>
                    <a:pt x="77" y="67"/>
                  </a:cubicBezTo>
                  <a:cubicBezTo>
                    <a:pt x="80" y="45"/>
                    <a:pt x="86" y="22"/>
                    <a:pt x="86" y="22"/>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3" name="Freeform 2301"/>
            <p:cNvSpPr/>
            <p:nvPr/>
          </p:nvSpPr>
          <p:spPr bwMode="auto">
            <a:xfrm>
              <a:off x="4729163" y="2762251"/>
              <a:ext cx="33338" cy="22225"/>
            </a:xfrm>
            <a:custGeom>
              <a:avLst/>
              <a:gdLst>
                <a:gd name="T0" fmla="*/ 60 w 60"/>
                <a:gd name="T1" fmla="*/ 25 h 41"/>
                <a:gd name="T2" fmla="*/ 58 w 60"/>
                <a:gd name="T3" fmla="*/ 41 h 41"/>
                <a:gd name="T4" fmla="*/ 0 w 60"/>
                <a:gd name="T5" fmla="*/ 27 h 41"/>
                <a:gd name="T6" fmla="*/ 34 w 60"/>
                <a:gd name="T7" fmla="*/ 2 h 41"/>
                <a:gd name="T8" fmla="*/ 60 w 60"/>
                <a:gd name="T9" fmla="*/ 25 h 41"/>
              </a:gdLst>
              <a:ahLst/>
              <a:cxnLst>
                <a:cxn ang="0">
                  <a:pos x="T0" y="T1"/>
                </a:cxn>
                <a:cxn ang="0">
                  <a:pos x="T2" y="T3"/>
                </a:cxn>
                <a:cxn ang="0">
                  <a:pos x="T4" y="T5"/>
                </a:cxn>
                <a:cxn ang="0">
                  <a:pos x="T6" y="T7"/>
                </a:cxn>
                <a:cxn ang="0">
                  <a:pos x="T8" y="T9"/>
                </a:cxn>
              </a:cxnLst>
              <a:rect l="0" t="0" r="r" b="b"/>
              <a:pathLst>
                <a:path w="60" h="41">
                  <a:moveTo>
                    <a:pt x="60" y="25"/>
                  </a:moveTo>
                  <a:cubicBezTo>
                    <a:pt x="60" y="30"/>
                    <a:pt x="59" y="36"/>
                    <a:pt x="58" y="41"/>
                  </a:cubicBezTo>
                  <a:cubicBezTo>
                    <a:pt x="29" y="41"/>
                    <a:pt x="11" y="36"/>
                    <a:pt x="0" y="27"/>
                  </a:cubicBezTo>
                  <a:cubicBezTo>
                    <a:pt x="4" y="11"/>
                    <a:pt x="18" y="0"/>
                    <a:pt x="34" y="2"/>
                  </a:cubicBezTo>
                  <a:cubicBezTo>
                    <a:pt x="47" y="3"/>
                    <a:pt x="57" y="13"/>
                    <a:pt x="60" y="25"/>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4" name="Rectangle 2302"/>
            <p:cNvSpPr>
              <a:spLocks noChangeArrowheads="1"/>
            </p:cNvSpPr>
            <p:nvPr/>
          </p:nvSpPr>
          <p:spPr bwMode="auto">
            <a:xfrm>
              <a:off x="4660901"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5" name="Rectangle 2303"/>
            <p:cNvSpPr>
              <a:spLocks noChangeArrowheads="1"/>
            </p:cNvSpPr>
            <p:nvPr/>
          </p:nvSpPr>
          <p:spPr bwMode="auto">
            <a:xfrm>
              <a:off x="4660901"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6" name="Rectangle 2304"/>
            <p:cNvSpPr>
              <a:spLocks noChangeArrowheads="1"/>
            </p:cNvSpPr>
            <p:nvPr/>
          </p:nvSpPr>
          <p:spPr bwMode="auto">
            <a:xfrm>
              <a:off x="4824413"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7" name="Rectangle 2305"/>
            <p:cNvSpPr>
              <a:spLocks noChangeArrowheads="1"/>
            </p:cNvSpPr>
            <p:nvPr/>
          </p:nvSpPr>
          <p:spPr bwMode="auto">
            <a:xfrm>
              <a:off x="4824413"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8" name="Freeform 2306"/>
            <p:cNvSpPr/>
            <p:nvPr/>
          </p:nvSpPr>
          <p:spPr bwMode="auto">
            <a:xfrm>
              <a:off x="4733926" y="270510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1" y="5"/>
                  </a:cubicBezTo>
                  <a:cubicBezTo>
                    <a:pt x="31" y="5"/>
                    <a:pt x="32" y="5"/>
                    <a:pt x="33" y="5"/>
                  </a:cubicBezTo>
                  <a:cubicBezTo>
                    <a:pt x="41" y="5"/>
                    <a:pt x="49" y="9"/>
                    <a:pt x="56" y="14"/>
                  </a:cubicBezTo>
                  <a:cubicBezTo>
                    <a:pt x="59" y="16"/>
                    <a:pt x="62" y="18"/>
                    <a:pt x="64" y="20"/>
                  </a:cubicBezTo>
                  <a:cubicBezTo>
                    <a:pt x="64" y="20"/>
                    <a:pt x="65"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9" name="Freeform 2307"/>
            <p:cNvSpPr>
              <a:spLocks noEditPoints="1"/>
            </p:cNvSpPr>
            <p:nvPr/>
          </p:nvSpPr>
          <p:spPr bwMode="auto">
            <a:xfrm>
              <a:off x="4768851" y="2697164"/>
              <a:ext cx="55563" cy="36513"/>
            </a:xfrm>
            <a:custGeom>
              <a:avLst/>
              <a:gdLst>
                <a:gd name="T0" fmla="*/ 65 w 104"/>
                <a:gd name="T1" fmla="*/ 57 h 70"/>
                <a:gd name="T2" fmla="*/ 49 w 104"/>
                <a:gd name="T3" fmla="*/ 50 h 70"/>
                <a:gd name="T4" fmla="*/ 50 w 104"/>
                <a:gd name="T5" fmla="*/ 20 h 70"/>
                <a:gd name="T6" fmla="*/ 65 w 104"/>
                <a:gd name="T7" fmla="*/ 14 h 70"/>
                <a:gd name="T8" fmla="*/ 81 w 104"/>
                <a:gd name="T9" fmla="*/ 21 h 70"/>
                <a:gd name="T10" fmla="*/ 79 w 104"/>
                <a:gd name="T11" fmla="*/ 52 h 70"/>
                <a:gd name="T12" fmla="*/ 65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8 h 70"/>
                <a:gd name="T30" fmla="*/ 104 w 104"/>
                <a:gd name="T31" fmla="*/ 28 h 70"/>
                <a:gd name="T32" fmla="*/ 104 w 104"/>
                <a:gd name="T33" fmla="*/ 17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59" y="57"/>
                    <a:pt x="53" y="55"/>
                    <a:pt x="49" y="50"/>
                  </a:cubicBezTo>
                  <a:cubicBezTo>
                    <a:pt x="41" y="42"/>
                    <a:pt x="41" y="28"/>
                    <a:pt x="50" y="20"/>
                  </a:cubicBezTo>
                  <a:cubicBezTo>
                    <a:pt x="54" y="16"/>
                    <a:pt x="59" y="14"/>
                    <a:pt x="65" y="14"/>
                  </a:cubicBezTo>
                  <a:cubicBezTo>
                    <a:pt x="70" y="14"/>
                    <a:pt x="76" y="17"/>
                    <a:pt x="81" y="21"/>
                  </a:cubicBezTo>
                  <a:cubicBezTo>
                    <a:pt x="89" y="30"/>
                    <a:pt x="88" y="44"/>
                    <a:pt x="79" y="52"/>
                  </a:cubicBezTo>
                  <a:cubicBezTo>
                    <a:pt x="75" y="56"/>
                    <a:pt x="70" y="57"/>
                    <a:pt x="65"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0" name="Freeform 2308"/>
            <p:cNvSpPr>
              <a:spLocks noEditPoints="1"/>
            </p:cNvSpPr>
            <p:nvPr/>
          </p:nvSpPr>
          <p:spPr bwMode="auto">
            <a:xfrm>
              <a:off x="4791076" y="2703514"/>
              <a:ext cx="25400" cy="23813"/>
            </a:xfrm>
            <a:custGeom>
              <a:avLst/>
              <a:gdLst>
                <a:gd name="T0" fmla="*/ 28 w 48"/>
                <a:gd name="T1" fmla="*/ 13 h 43"/>
                <a:gd name="T2" fmla="*/ 25 w 48"/>
                <a:gd name="T3" fmla="*/ 12 h 43"/>
                <a:gd name="T4" fmla="*/ 19 w 48"/>
                <a:gd name="T5" fmla="*/ 5 h 43"/>
                <a:gd name="T6" fmla="*/ 24 w 48"/>
                <a:gd name="T7" fmla="*/ 2 h 43"/>
                <a:gd name="T8" fmla="*/ 28 w 48"/>
                <a:gd name="T9" fmla="*/ 3 h 43"/>
                <a:gd name="T10" fmla="*/ 34 w 48"/>
                <a:gd name="T11" fmla="*/ 10 h 43"/>
                <a:gd name="T12" fmla="*/ 28 w 48"/>
                <a:gd name="T13" fmla="*/ 13 h 43"/>
                <a:gd name="T14" fmla="*/ 24 w 48"/>
                <a:gd name="T15" fmla="*/ 0 h 43"/>
                <a:gd name="T16" fmla="*/ 9 w 48"/>
                <a:gd name="T17" fmla="*/ 6 h 43"/>
                <a:gd name="T18" fmla="*/ 8 w 48"/>
                <a:gd name="T19" fmla="*/ 36 h 43"/>
                <a:gd name="T20" fmla="*/ 24 w 48"/>
                <a:gd name="T21" fmla="*/ 43 h 43"/>
                <a:gd name="T22" fmla="*/ 38 w 48"/>
                <a:gd name="T23" fmla="*/ 38 h 43"/>
                <a:gd name="T24" fmla="*/ 40 w 48"/>
                <a:gd name="T25" fmla="*/ 7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28" y="13"/>
                  </a:moveTo>
                  <a:cubicBezTo>
                    <a:pt x="27" y="13"/>
                    <a:pt x="26" y="13"/>
                    <a:pt x="25" y="12"/>
                  </a:cubicBezTo>
                  <a:cubicBezTo>
                    <a:pt x="21" y="11"/>
                    <a:pt x="18" y="8"/>
                    <a:pt x="19" y="5"/>
                  </a:cubicBezTo>
                  <a:cubicBezTo>
                    <a:pt x="20" y="3"/>
                    <a:pt x="22" y="2"/>
                    <a:pt x="24" y="2"/>
                  </a:cubicBezTo>
                  <a:cubicBezTo>
                    <a:pt x="26" y="2"/>
                    <a:pt x="27" y="2"/>
                    <a:pt x="28" y="3"/>
                  </a:cubicBezTo>
                  <a:cubicBezTo>
                    <a:pt x="32" y="4"/>
                    <a:pt x="35" y="7"/>
                    <a:pt x="34" y="10"/>
                  </a:cubicBezTo>
                  <a:cubicBezTo>
                    <a:pt x="33" y="12"/>
                    <a:pt x="31" y="13"/>
                    <a:pt x="28" y="13"/>
                  </a:cubicBezTo>
                  <a:moveTo>
                    <a:pt x="24" y="0"/>
                  </a:moveTo>
                  <a:cubicBezTo>
                    <a:pt x="18" y="0"/>
                    <a:pt x="13" y="2"/>
                    <a:pt x="9" y="6"/>
                  </a:cubicBezTo>
                  <a:cubicBezTo>
                    <a:pt x="0" y="14"/>
                    <a:pt x="0" y="28"/>
                    <a:pt x="8" y="36"/>
                  </a:cubicBezTo>
                  <a:cubicBezTo>
                    <a:pt x="12" y="41"/>
                    <a:pt x="18" y="43"/>
                    <a:pt x="24" y="43"/>
                  </a:cubicBezTo>
                  <a:cubicBezTo>
                    <a:pt x="29" y="43"/>
                    <a:pt x="34" y="42"/>
                    <a:pt x="38" y="38"/>
                  </a:cubicBezTo>
                  <a:cubicBezTo>
                    <a:pt x="47" y="30"/>
                    <a:pt x="48" y="16"/>
                    <a:pt x="40" y="7"/>
                  </a:cubicBezTo>
                  <a:cubicBezTo>
                    <a:pt x="35" y="3"/>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1" name="Freeform 2309"/>
            <p:cNvSpPr/>
            <p:nvPr/>
          </p:nvSpPr>
          <p:spPr bwMode="auto">
            <a:xfrm>
              <a:off x="4800601" y="2705101"/>
              <a:ext cx="7938" cy="6350"/>
            </a:xfrm>
            <a:custGeom>
              <a:avLst/>
              <a:gdLst>
                <a:gd name="T0" fmla="*/ 6 w 17"/>
                <a:gd name="T1" fmla="*/ 0 h 11"/>
                <a:gd name="T2" fmla="*/ 1 w 17"/>
                <a:gd name="T3" fmla="*/ 3 h 11"/>
                <a:gd name="T4" fmla="*/ 7 w 17"/>
                <a:gd name="T5" fmla="*/ 10 h 11"/>
                <a:gd name="T6" fmla="*/ 10 w 17"/>
                <a:gd name="T7" fmla="*/ 11 h 11"/>
                <a:gd name="T8" fmla="*/ 16 w 17"/>
                <a:gd name="T9" fmla="*/ 8 h 11"/>
                <a:gd name="T10" fmla="*/ 10 w 17"/>
                <a:gd name="T11" fmla="*/ 1 h 11"/>
                <a:gd name="T12" fmla="*/ 6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6" y="0"/>
                  </a:moveTo>
                  <a:cubicBezTo>
                    <a:pt x="4" y="0"/>
                    <a:pt x="2" y="1"/>
                    <a:pt x="1" y="3"/>
                  </a:cubicBezTo>
                  <a:cubicBezTo>
                    <a:pt x="0" y="6"/>
                    <a:pt x="3" y="9"/>
                    <a:pt x="7" y="10"/>
                  </a:cubicBezTo>
                  <a:cubicBezTo>
                    <a:pt x="8" y="11"/>
                    <a:pt x="9" y="11"/>
                    <a:pt x="10" y="11"/>
                  </a:cubicBezTo>
                  <a:cubicBezTo>
                    <a:pt x="13" y="11"/>
                    <a:pt x="15" y="10"/>
                    <a:pt x="16" y="8"/>
                  </a:cubicBezTo>
                  <a:cubicBezTo>
                    <a:pt x="17" y="5"/>
                    <a:pt x="14" y="2"/>
                    <a:pt x="10" y="1"/>
                  </a:cubicBezTo>
                  <a:cubicBezTo>
                    <a:pt x="9" y="0"/>
                    <a:pt x="8"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2" name="Freeform 2310"/>
            <p:cNvSpPr>
              <a:spLocks noEditPoints="1"/>
            </p:cNvSpPr>
            <p:nvPr/>
          </p:nvSpPr>
          <p:spPr bwMode="auto">
            <a:xfrm>
              <a:off x="4678363" y="2697164"/>
              <a:ext cx="55563" cy="36513"/>
            </a:xfrm>
            <a:custGeom>
              <a:avLst/>
              <a:gdLst>
                <a:gd name="T0" fmla="*/ 47 w 104"/>
                <a:gd name="T1" fmla="*/ 57 h 70"/>
                <a:gd name="T2" fmla="*/ 27 w 104"/>
                <a:gd name="T3" fmla="*/ 42 h 70"/>
                <a:gd name="T4" fmla="*/ 41 w 104"/>
                <a:gd name="T5" fmla="*/ 15 h 70"/>
                <a:gd name="T6" fmla="*/ 48 w 104"/>
                <a:gd name="T7" fmla="*/ 14 h 70"/>
                <a:gd name="T8" fmla="*/ 68 w 104"/>
                <a:gd name="T9" fmla="*/ 30 h 70"/>
                <a:gd name="T10" fmla="*/ 54 w 104"/>
                <a:gd name="T11" fmla="*/ 56 h 70"/>
                <a:gd name="T12" fmla="*/ 47 w 104"/>
                <a:gd name="T13" fmla="*/ 57 h 70"/>
                <a:gd name="T14" fmla="*/ 88 w 104"/>
                <a:gd name="T15" fmla="*/ 0 h 70"/>
                <a:gd name="T16" fmla="*/ 17 w 104"/>
                <a:gd name="T17" fmla="*/ 0 h 70"/>
                <a:gd name="T18" fmla="*/ 0 w 104"/>
                <a:gd name="T19" fmla="*/ 17 h 70"/>
                <a:gd name="T20" fmla="*/ 0 w 104"/>
                <a:gd name="T21" fmla="*/ 54 h 70"/>
                <a:gd name="T22" fmla="*/ 17 w 104"/>
                <a:gd name="T23" fmla="*/ 70 h 70"/>
                <a:gd name="T24" fmla="*/ 88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7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47" y="57"/>
                  </a:moveTo>
                  <a:cubicBezTo>
                    <a:pt x="38" y="57"/>
                    <a:pt x="30" y="51"/>
                    <a:pt x="27" y="42"/>
                  </a:cubicBezTo>
                  <a:cubicBezTo>
                    <a:pt x="23" y="31"/>
                    <a:pt x="30" y="19"/>
                    <a:pt x="41" y="15"/>
                  </a:cubicBezTo>
                  <a:cubicBezTo>
                    <a:pt x="43" y="15"/>
                    <a:pt x="45" y="14"/>
                    <a:pt x="48" y="14"/>
                  </a:cubicBezTo>
                  <a:cubicBezTo>
                    <a:pt x="57" y="14"/>
                    <a:pt x="65" y="20"/>
                    <a:pt x="68" y="30"/>
                  </a:cubicBezTo>
                  <a:cubicBezTo>
                    <a:pt x="72" y="41"/>
                    <a:pt x="65" y="53"/>
                    <a:pt x="54" y="56"/>
                  </a:cubicBezTo>
                  <a:cubicBezTo>
                    <a:pt x="52" y="57"/>
                    <a:pt x="50" y="57"/>
                    <a:pt x="47" y="57"/>
                  </a:cubicBezTo>
                  <a:moveTo>
                    <a:pt x="88" y="0"/>
                  </a:moveTo>
                  <a:cubicBezTo>
                    <a:pt x="17" y="0"/>
                    <a:pt x="17" y="0"/>
                    <a:pt x="17" y="0"/>
                  </a:cubicBezTo>
                  <a:cubicBezTo>
                    <a:pt x="8" y="0"/>
                    <a:pt x="0" y="8"/>
                    <a:pt x="0" y="17"/>
                  </a:cubicBezTo>
                  <a:cubicBezTo>
                    <a:pt x="0" y="54"/>
                    <a:pt x="0" y="54"/>
                    <a:pt x="0" y="54"/>
                  </a:cubicBezTo>
                  <a:cubicBezTo>
                    <a:pt x="0" y="63"/>
                    <a:pt x="8" y="70"/>
                    <a:pt x="17" y="70"/>
                  </a:cubicBezTo>
                  <a:cubicBezTo>
                    <a:pt x="88" y="70"/>
                    <a:pt x="88" y="70"/>
                    <a:pt x="88" y="70"/>
                  </a:cubicBezTo>
                  <a:cubicBezTo>
                    <a:pt x="97"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3" name="Freeform 2311"/>
            <p:cNvSpPr>
              <a:spLocks noEditPoints="1"/>
            </p:cNvSpPr>
            <p:nvPr/>
          </p:nvSpPr>
          <p:spPr bwMode="auto">
            <a:xfrm>
              <a:off x="4691063" y="2703514"/>
              <a:ext cx="25400" cy="23813"/>
            </a:xfrm>
            <a:custGeom>
              <a:avLst/>
              <a:gdLst>
                <a:gd name="T0" fmla="*/ 31 w 49"/>
                <a:gd name="T1" fmla="*/ 14 h 43"/>
                <a:gd name="T2" fmla="*/ 28 w 49"/>
                <a:gd name="T3" fmla="*/ 13 h 43"/>
                <a:gd name="T4" fmla="*/ 22 w 49"/>
                <a:gd name="T5" fmla="*/ 7 h 43"/>
                <a:gd name="T6" fmla="*/ 28 w 49"/>
                <a:gd name="T7" fmla="*/ 3 h 43"/>
                <a:gd name="T8" fmla="*/ 31 w 49"/>
                <a:gd name="T9" fmla="*/ 3 h 43"/>
                <a:gd name="T10" fmla="*/ 37 w 49"/>
                <a:gd name="T11" fmla="*/ 10 h 43"/>
                <a:gd name="T12" fmla="*/ 31 w 49"/>
                <a:gd name="T13" fmla="*/ 14 h 43"/>
                <a:gd name="T14" fmla="*/ 25 w 49"/>
                <a:gd name="T15" fmla="*/ 0 h 43"/>
                <a:gd name="T16" fmla="*/ 18 w 49"/>
                <a:gd name="T17" fmla="*/ 1 h 43"/>
                <a:gd name="T18" fmla="*/ 4 w 49"/>
                <a:gd name="T19" fmla="*/ 28 h 43"/>
                <a:gd name="T20" fmla="*/ 24 w 49"/>
                <a:gd name="T21" fmla="*/ 43 h 43"/>
                <a:gd name="T22" fmla="*/ 31 w 49"/>
                <a:gd name="T23" fmla="*/ 42 h 43"/>
                <a:gd name="T24" fmla="*/ 45 w 49"/>
                <a:gd name="T25" fmla="*/ 16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4"/>
                  </a:moveTo>
                  <a:cubicBezTo>
                    <a:pt x="30" y="14"/>
                    <a:pt x="29" y="13"/>
                    <a:pt x="28" y="13"/>
                  </a:cubicBezTo>
                  <a:cubicBezTo>
                    <a:pt x="24" y="12"/>
                    <a:pt x="21" y="9"/>
                    <a:pt x="22" y="7"/>
                  </a:cubicBezTo>
                  <a:cubicBezTo>
                    <a:pt x="22" y="4"/>
                    <a:pt x="25" y="3"/>
                    <a:pt x="28" y="3"/>
                  </a:cubicBezTo>
                  <a:cubicBezTo>
                    <a:pt x="29" y="3"/>
                    <a:pt x="30" y="3"/>
                    <a:pt x="31" y="3"/>
                  </a:cubicBezTo>
                  <a:cubicBezTo>
                    <a:pt x="35" y="4"/>
                    <a:pt x="38" y="7"/>
                    <a:pt x="37" y="10"/>
                  </a:cubicBezTo>
                  <a:cubicBezTo>
                    <a:pt x="37" y="12"/>
                    <a:pt x="34" y="14"/>
                    <a:pt x="31" y="14"/>
                  </a:cubicBezTo>
                  <a:moveTo>
                    <a:pt x="25" y="0"/>
                  </a:moveTo>
                  <a:cubicBezTo>
                    <a:pt x="22" y="0"/>
                    <a:pt x="20" y="1"/>
                    <a:pt x="18" y="1"/>
                  </a:cubicBezTo>
                  <a:cubicBezTo>
                    <a:pt x="7" y="5"/>
                    <a:pt x="0" y="17"/>
                    <a:pt x="4" y="28"/>
                  </a:cubicBezTo>
                  <a:cubicBezTo>
                    <a:pt x="7" y="37"/>
                    <a:pt x="15" y="43"/>
                    <a:pt x="24" y="43"/>
                  </a:cubicBezTo>
                  <a:cubicBezTo>
                    <a:pt x="27" y="43"/>
                    <a:pt x="29" y="43"/>
                    <a:pt x="31" y="42"/>
                  </a:cubicBezTo>
                  <a:cubicBezTo>
                    <a:pt x="42" y="39"/>
                    <a:pt x="49" y="27"/>
                    <a:pt x="45" y="16"/>
                  </a:cubicBezTo>
                  <a:cubicBezTo>
                    <a:pt x="42" y="6"/>
                    <a:pt x="34"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4" name="Freeform 2312"/>
            <p:cNvSpPr/>
            <p:nvPr/>
          </p:nvSpPr>
          <p:spPr bwMode="auto">
            <a:xfrm>
              <a:off x="4702176" y="2705101"/>
              <a:ext cx="9525" cy="6350"/>
            </a:xfrm>
            <a:custGeom>
              <a:avLst/>
              <a:gdLst>
                <a:gd name="T0" fmla="*/ 7 w 17"/>
                <a:gd name="T1" fmla="*/ 0 h 11"/>
                <a:gd name="T2" fmla="*/ 1 w 17"/>
                <a:gd name="T3" fmla="*/ 4 h 11"/>
                <a:gd name="T4" fmla="*/ 7 w 17"/>
                <a:gd name="T5" fmla="*/ 10 h 11"/>
                <a:gd name="T6" fmla="*/ 10 w 17"/>
                <a:gd name="T7" fmla="*/ 11 h 11"/>
                <a:gd name="T8" fmla="*/ 16 w 17"/>
                <a:gd name="T9" fmla="*/ 7 h 11"/>
                <a:gd name="T10" fmla="*/ 10 w 17"/>
                <a:gd name="T11" fmla="*/ 0 h 11"/>
                <a:gd name="T12" fmla="*/ 7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7" y="0"/>
                  </a:moveTo>
                  <a:cubicBezTo>
                    <a:pt x="4" y="0"/>
                    <a:pt x="1" y="1"/>
                    <a:pt x="1" y="4"/>
                  </a:cubicBezTo>
                  <a:cubicBezTo>
                    <a:pt x="0" y="6"/>
                    <a:pt x="3" y="9"/>
                    <a:pt x="7" y="10"/>
                  </a:cubicBezTo>
                  <a:cubicBezTo>
                    <a:pt x="8" y="10"/>
                    <a:pt x="9" y="11"/>
                    <a:pt x="10" y="11"/>
                  </a:cubicBezTo>
                  <a:cubicBezTo>
                    <a:pt x="13" y="11"/>
                    <a:pt x="16" y="9"/>
                    <a:pt x="16" y="7"/>
                  </a:cubicBezTo>
                  <a:cubicBezTo>
                    <a:pt x="17" y="4"/>
                    <a:pt x="14"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5" name="Freeform 2313"/>
            <p:cNvSpPr>
              <a:spLocks noEditPoints="1"/>
            </p:cNvSpPr>
            <p:nvPr/>
          </p:nvSpPr>
          <p:spPr bwMode="auto">
            <a:xfrm>
              <a:off x="4692651" y="26971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6" name="Freeform 2314"/>
            <p:cNvSpPr>
              <a:spLocks noEditPoints="1"/>
            </p:cNvSpPr>
            <p:nvPr/>
          </p:nvSpPr>
          <p:spPr bwMode="auto">
            <a:xfrm>
              <a:off x="4783138"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7" name="Freeform 2315"/>
            <p:cNvSpPr/>
            <p:nvPr/>
          </p:nvSpPr>
          <p:spPr bwMode="auto">
            <a:xfrm>
              <a:off x="4768851" y="2695576"/>
              <a:ext cx="55563" cy="39688"/>
            </a:xfrm>
            <a:custGeom>
              <a:avLst/>
              <a:gdLst>
                <a:gd name="T0" fmla="*/ 17 w 106"/>
                <a:gd name="T1" fmla="*/ 72 h 72"/>
                <a:gd name="T2" fmla="*/ 0 w 106"/>
                <a:gd name="T3" fmla="*/ 55 h 72"/>
                <a:gd name="T4" fmla="*/ 0 w 106"/>
                <a:gd name="T5" fmla="*/ 18 h 72"/>
                <a:gd name="T6" fmla="*/ 17 w 106"/>
                <a:gd name="T7" fmla="*/ 0 h 72"/>
                <a:gd name="T8" fmla="*/ 17 w 106"/>
                <a:gd name="T9" fmla="*/ 1 h 72"/>
                <a:gd name="T10" fmla="*/ 17 w 106"/>
                <a:gd name="T11" fmla="*/ 3 h 72"/>
                <a:gd name="T12" fmla="*/ 2 w 106"/>
                <a:gd name="T13" fmla="*/ 18 h 72"/>
                <a:gd name="T14" fmla="*/ 2 w 106"/>
                <a:gd name="T15" fmla="*/ 55 h 72"/>
                <a:gd name="T16" fmla="*/ 17 w 106"/>
                <a:gd name="T17" fmla="*/ 70 h 72"/>
                <a:gd name="T18" fmla="*/ 88 w 106"/>
                <a:gd name="T19" fmla="*/ 70 h 72"/>
                <a:gd name="T20" fmla="*/ 103 w 106"/>
                <a:gd name="T21" fmla="*/ 55 h 72"/>
                <a:gd name="T22" fmla="*/ 103 w 106"/>
                <a:gd name="T23" fmla="*/ 18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8"/>
                    <a:pt x="0" y="18"/>
                    <a:pt x="0" y="18"/>
                  </a:cubicBezTo>
                  <a:cubicBezTo>
                    <a:pt x="0" y="8"/>
                    <a:pt x="8" y="0"/>
                    <a:pt x="17" y="0"/>
                  </a:cubicBezTo>
                  <a:cubicBezTo>
                    <a:pt x="17" y="1"/>
                    <a:pt x="17" y="1"/>
                    <a:pt x="17" y="1"/>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7" y="70"/>
                    <a:pt x="103" y="63"/>
                    <a:pt x="103" y="55"/>
                  </a:cubicBezTo>
                  <a:cubicBezTo>
                    <a:pt x="103" y="18"/>
                    <a:pt x="103" y="18"/>
                    <a:pt x="103" y="18"/>
                  </a:cubicBezTo>
                  <a:cubicBezTo>
                    <a:pt x="103" y="9"/>
                    <a:pt x="97"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8" name="Freeform 2316"/>
            <p:cNvSpPr/>
            <p:nvPr/>
          </p:nvSpPr>
          <p:spPr bwMode="auto">
            <a:xfrm>
              <a:off x="4678363" y="2695576"/>
              <a:ext cx="55563" cy="39688"/>
            </a:xfrm>
            <a:custGeom>
              <a:avLst/>
              <a:gdLst>
                <a:gd name="T0" fmla="*/ 18 w 106"/>
                <a:gd name="T1" fmla="*/ 72 h 72"/>
                <a:gd name="T2" fmla="*/ 0 w 106"/>
                <a:gd name="T3" fmla="*/ 55 h 72"/>
                <a:gd name="T4" fmla="*/ 0 w 106"/>
                <a:gd name="T5" fmla="*/ 18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8 h 72"/>
                <a:gd name="T18" fmla="*/ 3 w 106"/>
                <a:gd name="T19" fmla="*/ 55 h 72"/>
                <a:gd name="T20" fmla="*/ 18 w 106"/>
                <a:gd name="T21" fmla="*/ 70 h 72"/>
                <a:gd name="T22" fmla="*/ 89 w 106"/>
                <a:gd name="T23" fmla="*/ 70 h 72"/>
                <a:gd name="T24" fmla="*/ 103 w 106"/>
                <a:gd name="T25" fmla="*/ 55 h 72"/>
                <a:gd name="T26" fmla="*/ 103 w 106"/>
                <a:gd name="T27" fmla="*/ 18 h 72"/>
                <a:gd name="T28" fmla="*/ 89 w 106"/>
                <a:gd name="T29" fmla="*/ 3 h 72"/>
                <a:gd name="T30" fmla="*/ 89 w 106"/>
                <a:gd name="T31" fmla="*/ 1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3" y="63"/>
                    <a:pt x="103" y="55"/>
                  </a:cubicBezTo>
                  <a:cubicBezTo>
                    <a:pt x="103" y="18"/>
                    <a:pt x="103" y="18"/>
                    <a:pt x="103" y="18"/>
                  </a:cubicBezTo>
                  <a:cubicBezTo>
                    <a:pt x="103" y="9"/>
                    <a:pt x="97" y="3"/>
                    <a:pt x="89" y="3"/>
                  </a:cubicBezTo>
                  <a:cubicBezTo>
                    <a:pt x="89" y="1"/>
                    <a:pt x="89" y="1"/>
                    <a:pt x="89" y="1"/>
                  </a:cubicBezTo>
                  <a:cubicBezTo>
                    <a:pt x="89" y="0"/>
                    <a:pt x="89" y="0"/>
                    <a:pt x="89" y="0"/>
                  </a:cubicBezTo>
                  <a:cubicBezTo>
                    <a:pt x="98" y="0"/>
                    <a:pt x="106" y="8"/>
                    <a:pt x="106" y="18"/>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9" name="Freeform 2317"/>
            <p:cNvSpPr/>
            <p:nvPr/>
          </p:nvSpPr>
          <p:spPr bwMode="auto">
            <a:xfrm>
              <a:off x="4638676" y="2703514"/>
              <a:ext cx="31750" cy="44450"/>
            </a:xfrm>
            <a:custGeom>
              <a:avLst/>
              <a:gdLst>
                <a:gd name="T0" fmla="*/ 57 w 59"/>
                <a:gd name="T1" fmla="*/ 28 h 84"/>
                <a:gd name="T2" fmla="*/ 26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0" name="Freeform 2318"/>
            <p:cNvSpPr/>
            <p:nvPr/>
          </p:nvSpPr>
          <p:spPr bwMode="auto">
            <a:xfrm>
              <a:off x="4638676" y="2703514"/>
              <a:ext cx="31750" cy="44450"/>
            </a:xfrm>
            <a:custGeom>
              <a:avLst/>
              <a:gdLst>
                <a:gd name="T0" fmla="*/ 26 w 59"/>
                <a:gd name="T1" fmla="*/ 7 h 84"/>
                <a:gd name="T2" fmla="*/ 57 w 59"/>
                <a:gd name="T3" fmla="*/ 28 h 84"/>
                <a:gd name="T4" fmla="*/ 57 w 59"/>
                <a:gd name="T5" fmla="*/ 29 h 84"/>
                <a:gd name="T6" fmla="*/ 24 w 59"/>
                <a:gd name="T7" fmla="*/ 11 h 84"/>
                <a:gd name="T8" fmla="*/ 22 w 59"/>
                <a:gd name="T9" fmla="*/ 58 h 84"/>
                <a:gd name="T10" fmla="*/ 59 w 59"/>
                <a:gd name="T11" fmla="*/ 60 h 84"/>
                <a:gd name="T12" fmla="*/ 12 w 59"/>
                <a:gd name="T13" fmla="*/ 54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9"/>
                    <a:pt x="57" y="29"/>
                    <a:pt x="57" y="29"/>
                  </a:cubicBezTo>
                  <a:cubicBezTo>
                    <a:pt x="57" y="29"/>
                    <a:pt x="46" y="5"/>
                    <a:pt x="24" y="11"/>
                  </a:cubicBezTo>
                  <a:cubicBezTo>
                    <a:pt x="1" y="16"/>
                    <a:pt x="11" y="53"/>
                    <a:pt x="22" y="58"/>
                  </a:cubicBezTo>
                  <a:cubicBezTo>
                    <a:pt x="32" y="64"/>
                    <a:pt x="49" y="73"/>
                    <a:pt x="59" y="60"/>
                  </a:cubicBezTo>
                  <a:cubicBezTo>
                    <a:pt x="51" y="84"/>
                    <a:pt x="21" y="66"/>
                    <a:pt x="12" y="54"/>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1" name="Freeform 2319"/>
            <p:cNvSpPr/>
            <p:nvPr/>
          </p:nvSpPr>
          <p:spPr bwMode="auto">
            <a:xfrm>
              <a:off x="4649788" y="2714626"/>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2" y="8"/>
                    <a:pt x="22" y="8"/>
                    <a:pt x="22" y="8"/>
                  </a:cubicBezTo>
                  <a:cubicBezTo>
                    <a:pt x="19" y="4"/>
                    <a:pt x="16" y="2"/>
                    <a:pt x="14" y="1"/>
                  </a:cubicBezTo>
                  <a:cubicBezTo>
                    <a:pt x="11" y="0"/>
                    <a:pt x="10" y="0"/>
                    <a:pt x="10" y="0"/>
                  </a:cubicBezTo>
                  <a:cubicBezTo>
                    <a:pt x="9" y="0"/>
                    <a:pt x="8" y="1"/>
                    <a:pt x="8"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1" y="20"/>
                    <a:pt x="0" y="21"/>
                    <a:pt x="0" y="21"/>
                  </a:cubicBezTo>
                  <a:cubicBezTo>
                    <a:pt x="0" y="22"/>
                    <a:pt x="0" y="23"/>
                    <a:pt x="1" y="23"/>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1" y="16"/>
                    <a:pt x="21" y="19"/>
                  </a:cubicBezTo>
                  <a:cubicBezTo>
                    <a:pt x="21" y="20"/>
                    <a:pt x="22"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2" name="Freeform 2320"/>
            <p:cNvSpPr/>
            <p:nvPr/>
          </p:nvSpPr>
          <p:spPr bwMode="auto">
            <a:xfrm>
              <a:off x="4832351" y="2703514"/>
              <a:ext cx="30163" cy="44450"/>
            </a:xfrm>
            <a:custGeom>
              <a:avLst/>
              <a:gdLst>
                <a:gd name="T0" fmla="*/ 1 w 58"/>
                <a:gd name="T1" fmla="*/ 28 h 84"/>
                <a:gd name="T2" fmla="*/ 33 w 58"/>
                <a:gd name="T3" fmla="*/ 7 h 84"/>
                <a:gd name="T4" fmla="*/ 47 w 58"/>
                <a:gd name="T5" fmla="*/ 54 h 84"/>
                <a:gd name="T6" fmla="*/ 0 w 58"/>
                <a:gd name="T7" fmla="*/ 60 h 84"/>
                <a:gd name="T8" fmla="*/ 1 w 58"/>
                <a:gd name="T9" fmla="*/ 28 h 84"/>
              </a:gdLst>
              <a:ahLst/>
              <a:cxnLst>
                <a:cxn ang="0">
                  <a:pos x="T0" y="T1"/>
                </a:cxn>
                <a:cxn ang="0">
                  <a:pos x="T2" y="T3"/>
                </a:cxn>
                <a:cxn ang="0">
                  <a:pos x="T4" y="T5"/>
                </a:cxn>
                <a:cxn ang="0">
                  <a:pos x="T6" y="T7"/>
                </a:cxn>
                <a:cxn ang="0">
                  <a:pos x="T8" y="T9"/>
                </a:cxn>
              </a:cxnLst>
              <a:rect l="0" t="0" r="r" b="b"/>
              <a:pathLst>
                <a:path w="58" h="84">
                  <a:moveTo>
                    <a:pt x="1" y="28"/>
                  </a:moveTo>
                  <a:cubicBezTo>
                    <a:pt x="1" y="28"/>
                    <a:pt x="8" y="0"/>
                    <a:pt x="33" y="7"/>
                  </a:cubicBezTo>
                  <a:cubicBezTo>
                    <a:pt x="58" y="14"/>
                    <a:pt x="56" y="41"/>
                    <a:pt x="47" y="54"/>
                  </a:cubicBezTo>
                  <a:cubicBezTo>
                    <a:pt x="38" y="66"/>
                    <a:pt x="7" y="84"/>
                    <a:pt x="0" y="60"/>
                  </a:cubicBezTo>
                  <a:cubicBezTo>
                    <a:pt x="0" y="44"/>
                    <a:pt x="1" y="28"/>
                    <a:pt x="1"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3" name="Freeform 2321"/>
            <p:cNvSpPr/>
            <p:nvPr/>
          </p:nvSpPr>
          <p:spPr bwMode="auto">
            <a:xfrm>
              <a:off x="4832351" y="2703514"/>
              <a:ext cx="30163" cy="44450"/>
            </a:xfrm>
            <a:custGeom>
              <a:avLst/>
              <a:gdLst>
                <a:gd name="T0" fmla="*/ 33 w 58"/>
                <a:gd name="T1" fmla="*/ 7 h 84"/>
                <a:gd name="T2" fmla="*/ 1 w 58"/>
                <a:gd name="T3" fmla="*/ 28 h 84"/>
                <a:gd name="T4" fmla="*/ 1 w 58"/>
                <a:gd name="T5" fmla="*/ 29 h 84"/>
                <a:gd name="T6" fmla="*/ 35 w 58"/>
                <a:gd name="T7" fmla="*/ 11 h 84"/>
                <a:gd name="T8" fmla="*/ 37 w 58"/>
                <a:gd name="T9" fmla="*/ 58 h 84"/>
                <a:gd name="T10" fmla="*/ 0 w 58"/>
                <a:gd name="T11" fmla="*/ 60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1" y="28"/>
                    <a:pt x="1" y="28"/>
                  </a:cubicBezTo>
                  <a:cubicBezTo>
                    <a:pt x="1" y="29"/>
                    <a:pt x="1" y="29"/>
                    <a:pt x="1" y="29"/>
                  </a:cubicBezTo>
                  <a:cubicBezTo>
                    <a:pt x="1" y="29"/>
                    <a:pt x="12" y="5"/>
                    <a:pt x="35" y="11"/>
                  </a:cubicBezTo>
                  <a:cubicBezTo>
                    <a:pt x="58" y="16"/>
                    <a:pt x="48" y="53"/>
                    <a:pt x="37" y="58"/>
                  </a:cubicBezTo>
                  <a:cubicBezTo>
                    <a:pt x="27" y="64"/>
                    <a:pt x="10" y="73"/>
                    <a:pt x="0" y="60"/>
                  </a:cubicBezTo>
                  <a:cubicBezTo>
                    <a:pt x="7"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4" name="Freeform 2322"/>
            <p:cNvSpPr/>
            <p:nvPr/>
          </p:nvSpPr>
          <p:spPr bwMode="auto">
            <a:xfrm>
              <a:off x="4838701" y="2714626"/>
              <a:ext cx="14288"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6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5 w 25"/>
                <a:gd name="T25" fmla="*/ 21 h 24"/>
                <a:gd name="T26" fmla="*/ 24 w 25"/>
                <a:gd name="T27" fmla="*/ 23 h 24"/>
                <a:gd name="T28" fmla="*/ 23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2" y="11"/>
                    <a:pt x="3" y="8"/>
                  </a:cubicBezTo>
                  <a:cubicBezTo>
                    <a:pt x="3" y="8"/>
                    <a:pt x="3" y="8"/>
                    <a:pt x="3" y="8"/>
                  </a:cubicBezTo>
                  <a:cubicBezTo>
                    <a:pt x="6" y="4"/>
                    <a:pt x="9" y="2"/>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5"/>
                  </a:cubicBezTo>
                  <a:cubicBezTo>
                    <a:pt x="11" y="5"/>
                    <a:pt x="10" y="6"/>
                    <a:pt x="8" y="8"/>
                  </a:cubicBezTo>
                  <a:cubicBezTo>
                    <a:pt x="10" y="8"/>
                    <a:pt x="11" y="8"/>
                    <a:pt x="12" y="9"/>
                  </a:cubicBezTo>
                  <a:cubicBezTo>
                    <a:pt x="16" y="11"/>
                    <a:pt x="21" y="14"/>
                    <a:pt x="24" y="20"/>
                  </a:cubicBezTo>
                  <a:cubicBezTo>
                    <a:pt x="24" y="20"/>
                    <a:pt x="24" y="21"/>
                    <a:pt x="25" y="21"/>
                  </a:cubicBezTo>
                  <a:cubicBezTo>
                    <a:pt x="25" y="22"/>
                    <a:pt x="24" y="23"/>
                    <a:pt x="24" y="23"/>
                  </a:cubicBezTo>
                  <a:cubicBezTo>
                    <a:pt x="23" y="24"/>
                    <a:pt x="23" y="24"/>
                    <a:pt x="23" y="24"/>
                  </a:cubicBezTo>
                  <a:cubicBezTo>
                    <a:pt x="22" y="24"/>
                    <a:pt x="21" y="23"/>
                    <a:pt x="21" y="22"/>
                  </a:cubicBezTo>
                  <a:cubicBezTo>
                    <a:pt x="21" y="21"/>
                    <a:pt x="21" y="21"/>
                    <a:pt x="21" y="21"/>
                  </a:cubicBezTo>
                  <a:cubicBezTo>
                    <a:pt x="18" y="17"/>
                    <a:pt x="15" y="14"/>
                    <a:pt x="11" y="12"/>
                  </a:cubicBezTo>
                  <a:cubicBezTo>
                    <a:pt x="9" y="12"/>
                    <a:pt x="8" y="11"/>
                    <a:pt x="7" y="11"/>
                  </a:cubicBezTo>
                  <a:cubicBezTo>
                    <a:pt x="6" y="11"/>
                    <a:pt x="6" y="11"/>
                    <a:pt x="6" y="11"/>
                  </a:cubicBezTo>
                  <a:cubicBezTo>
                    <a:pt x="5" y="13"/>
                    <a:pt x="4" y="16"/>
                    <a:pt x="4" y="19"/>
                  </a:cubicBezTo>
                  <a:cubicBezTo>
                    <a:pt x="4" y="20"/>
                    <a:pt x="3" y="20"/>
                    <a:pt x="3" y="21"/>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5" name="Freeform 2323"/>
            <p:cNvSpPr/>
            <p:nvPr/>
          </p:nvSpPr>
          <p:spPr bwMode="auto">
            <a:xfrm>
              <a:off x="1349376" y="2773364"/>
              <a:ext cx="65088" cy="79375"/>
            </a:xfrm>
            <a:custGeom>
              <a:avLst/>
              <a:gdLst>
                <a:gd name="T0" fmla="*/ 0 w 123"/>
                <a:gd name="T1" fmla="*/ 0 h 149"/>
                <a:gd name="T2" fmla="*/ 123 w 123"/>
                <a:gd name="T3" fmla="*/ 149 h 149"/>
                <a:gd name="T4" fmla="*/ 14 w 123"/>
                <a:gd name="T5" fmla="*/ 149 h 149"/>
                <a:gd name="T6" fmla="*/ 0 w 123"/>
                <a:gd name="T7" fmla="*/ 0 h 149"/>
              </a:gdLst>
              <a:ahLst/>
              <a:cxnLst>
                <a:cxn ang="0">
                  <a:pos x="T0" y="T1"/>
                </a:cxn>
                <a:cxn ang="0">
                  <a:pos x="T2" y="T3"/>
                </a:cxn>
                <a:cxn ang="0">
                  <a:pos x="T4" y="T5"/>
                </a:cxn>
                <a:cxn ang="0">
                  <a:pos x="T6" y="T7"/>
                </a:cxn>
              </a:cxnLst>
              <a:rect l="0" t="0" r="r" b="b"/>
              <a:pathLst>
                <a:path w="123" h="149">
                  <a:moveTo>
                    <a:pt x="0" y="0"/>
                  </a:moveTo>
                  <a:cubicBezTo>
                    <a:pt x="0" y="0"/>
                    <a:pt x="82" y="28"/>
                    <a:pt x="123" y="149"/>
                  </a:cubicBezTo>
                  <a:cubicBezTo>
                    <a:pt x="20" y="149"/>
                    <a:pt x="14" y="149"/>
                    <a:pt x="14" y="149"/>
                  </a:cubicBezTo>
                  <a:lnTo>
                    <a:pt x="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6" name="Freeform 2324"/>
            <p:cNvSpPr/>
            <p:nvPr/>
          </p:nvSpPr>
          <p:spPr bwMode="auto">
            <a:xfrm>
              <a:off x="1360488" y="2787651"/>
              <a:ext cx="41275" cy="60325"/>
            </a:xfrm>
            <a:custGeom>
              <a:avLst/>
              <a:gdLst>
                <a:gd name="T0" fmla="*/ 32 w 78"/>
                <a:gd name="T1" fmla="*/ 111 h 111"/>
                <a:gd name="T2" fmla="*/ 17 w 78"/>
                <a:gd name="T3" fmla="*/ 49 h 111"/>
                <a:gd name="T4" fmla="*/ 8 w 78"/>
                <a:gd name="T5" fmla="*/ 0 h 111"/>
                <a:gd name="T6" fmla="*/ 78 w 78"/>
                <a:gd name="T7" fmla="*/ 97 h 111"/>
                <a:gd name="T8" fmla="*/ 32 w 78"/>
                <a:gd name="T9" fmla="*/ 111 h 111"/>
              </a:gdLst>
              <a:ahLst/>
              <a:cxnLst>
                <a:cxn ang="0">
                  <a:pos x="T0" y="T1"/>
                </a:cxn>
                <a:cxn ang="0">
                  <a:pos x="T2" y="T3"/>
                </a:cxn>
                <a:cxn ang="0">
                  <a:pos x="T4" y="T5"/>
                </a:cxn>
                <a:cxn ang="0">
                  <a:pos x="T6" y="T7"/>
                </a:cxn>
                <a:cxn ang="0">
                  <a:pos x="T8" y="T9"/>
                </a:cxn>
              </a:cxnLst>
              <a:rect l="0" t="0" r="r" b="b"/>
              <a:pathLst>
                <a:path w="78" h="111">
                  <a:moveTo>
                    <a:pt x="32" y="111"/>
                  </a:moveTo>
                  <a:cubicBezTo>
                    <a:pt x="32" y="111"/>
                    <a:pt x="21" y="69"/>
                    <a:pt x="17" y="49"/>
                  </a:cubicBezTo>
                  <a:cubicBezTo>
                    <a:pt x="13" y="30"/>
                    <a:pt x="0" y="0"/>
                    <a:pt x="8" y="0"/>
                  </a:cubicBezTo>
                  <a:cubicBezTo>
                    <a:pt x="17" y="0"/>
                    <a:pt x="54" y="40"/>
                    <a:pt x="78" y="97"/>
                  </a:cubicBezTo>
                  <a:cubicBezTo>
                    <a:pt x="47" y="97"/>
                    <a:pt x="32" y="111"/>
                    <a:pt x="32" y="11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7" name="Freeform 2325"/>
            <p:cNvSpPr/>
            <p:nvPr/>
          </p:nvSpPr>
          <p:spPr bwMode="auto">
            <a:xfrm>
              <a:off x="1255713" y="2913064"/>
              <a:ext cx="119063" cy="190500"/>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7 w 223"/>
                <a:gd name="T15" fmla="*/ 332 h 355"/>
                <a:gd name="T16" fmla="*/ 24 w 223"/>
                <a:gd name="T17" fmla="*/ 322 h 355"/>
                <a:gd name="T18" fmla="*/ 3 w 223"/>
                <a:gd name="T19" fmla="*/ 321 h 355"/>
                <a:gd name="T20" fmla="*/ 21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8"/>
                    <a:pt x="223" y="313"/>
                  </a:cubicBezTo>
                  <a:cubicBezTo>
                    <a:pt x="223" y="328"/>
                    <a:pt x="213" y="320"/>
                    <a:pt x="186" y="313"/>
                  </a:cubicBezTo>
                  <a:cubicBezTo>
                    <a:pt x="159" y="306"/>
                    <a:pt x="145" y="322"/>
                    <a:pt x="145" y="332"/>
                  </a:cubicBezTo>
                  <a:cubicBezTo>
                    <a:pt x="145" y="341"/>
                    <a:pt x="123" y="355"/>
                    <a:pt x="118" y="324"/>
                  </a:cubicBezTo>
                  <a:cubicBezTo>
                    <a:pt x="113" y="342"/>
                    <a:pt x="99" y="351"/>
                    <a:pt x="87" y="332"/>
                  </a:cubicBezTo>
                  <a:cubicBezTo>
                    <a:pt x="76" y="314"/>
                    <a:pt x="49" y="303"/>
                    <a:pt x="24" y="322"/>
                  </a:cubicBezTo>
                  <a:cubicBezTo>
                    <a:pt x="0" y="340"/>
                    <a:pt x="3" y="329"/>
                    <a:pt x="3" y="321"/>
                  </a:cubicBezTo>
                  <a:cubicBezTo>
                    <a:pt x="3" y="313"/>
                    <a:pt x="11" y="295"/>
                    <a:pt x="21"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8" name="Freeform 2326"/>
            <p:cNvSpPr/>
            <p:nvPr/>
          </p:nvSpPr>
          <p:spPr bwMode="auto">
            <a:xfrm>
              <a:off x="1260476" y="2916239"/>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4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300"/>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5"/>
                    <a:pt x="18" y="246"/>
                    <a:pt x="18" y="258"/>
                  </a:cubicBezTo>
                  <a:cubicBezTo>
                    <a:pt x="18" y="270"/>
                    <a:pt x="18" y="280"/>
                    <a:pt x="24"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9" name="Freeform 2327"/>
            <p:cNvSpPr/>
            <p:nvPr/>
          </p:nvSpPr>
          <p:spPr bwMode="auto">
            <a:xfrm>
              <a:off x="1312863" y="2951164"/>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0" name="Freeform 2328"/>
            <p:cNvSpPr/>
            <p:nvPr/>
          </p:nvSpPr>
          <p:spPr bwMode="auto">
            <a:xfrm>
              <a:off x="1296988" y="2938464"/>
              <a:ext cx="42863" cy="22225"/>
            </a:xfrm>
            <a:custGeom>
              <a:avLst/>
              <a:gdLst>
                <a:gd name="T0" fmla="*/ 5 w 80"/>
                <a:gd name="T1" fmla="*/ 17 h 42"/>
                <a:gd name="T2" fmla="*/ 67 w 80"/>
                <a:gd name="T3" fmla="*/ 13 h 42"/>
                <a:gd name="T4" fmla="*/ 53 w 80"/>
                <a:gd name="T5" fmla="*/ 13 h 42"/>
                <a:gd name="T6" fmla="*/ 18 w 80"/>
                <a:gd name="T7" fmla="*/ 16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6"/>
                  </a:cubicBezTo>
                  <a:cubicBezTo>
                    <a:pt x="8" y="11"/>
                    <a:pt x="0" y="13"/>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1" name="Freeform 2329"/>
            <p:cNvSpPr/>
            <p:nvPr/>
          </p:nvSpPr>
          <p:spPr bwMode="auto">
            <a:xfrm>
              <a:off x="1254126" y="3071814"/>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2" name="Freeform 2330"/>
            <p:cNvSpPr/>
            <p:nvPr/>
          </p:nvSpPr>
          <p:spPr bwMode="auto">
            <a:xfrm>
              <a:off x="1252538" y="3097214"/>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3" name="Oval 2331"/>
            <p:cNvSpPr>
              <a:spLocks noChangeArrowheads="1"/>
            </p:cNvSpPr>
            <p:nvPr/>
          </p:nvSpPr>
          <p:spPr bwMode="auto">
            <a:xfrm>
              <a:off x="1274763"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4" name="Freeform 2332"/>
            <p:cNvSpPr/>
            <p:nvPr/>
          </p:nvSpPr>
          <p:spPr bwMode="auto">
            <a:xfrm>
              <a:off x="1322388" y="3071814"/>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5" name="Freeform 2333"/>
            <p:cNvSpPr/>
            <p:nvPr/>
          </p:nvSpPr>
          <p:spPr bwMode="auto">
            <a:xfrm>
              <a:off x="1320801" y="3097214"/>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6" name="Oval 2334"/>
            <p:cNvSpPr>
              <a:spLocks noChangeArrowheads="1"/>
            </p:cNvSpPr>
            <p:nvPr/>
          </p:nvSpPr>
          <p:spPr bwMode="auto">
            <a:xfrm>
              <a:off x="1343026"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7" name="Freeform 2335"/>
            <p:cNvSpPr/>
            <p:nvPr/>
          </p:nvSpPr>
          <p:spPr bwMode="auto">
            <a:xfrm>
              <a:off x="1239838" y="2947989"/>
              <a:ext cx="25400" cy="26988"/>
            </a:xfrm>
            <a:custGeom>
              <a:avLst/>
              <a:gdLst>
                <a:gd name="T0" fmla="*/ 13 w 49"/>
                <a:gd name="T1" fmla="*/ 0 h 53"/>
                <a:gd name="T2" fmla="*/ 27 w 49"/>
                <a:gd name="T3" fmla="*/ 17 h 53"/>
                <a:gd name="T4" fmla="*/ 43 w 49"/>
                <a:gd name="T5" fmla="*/ 40 h 53"/>
                <a:gd name="T6" fmla="*/ 0 w 49"/>
                <a:gd name="T7" fmla="*/ 23 h 53"/>
                <a:gd name="T8" fmla="*/ 13 w 49"/>
                <a:gd name="T9" fmla="*/ 0 h 53"/>
              </a:gdLst>
              <a:ahLst/>
              <a:cxnLst>
                <a:cxn ang="0">
                  <a:pos x="T0" y="T1"/>
                </a:cxn>
                <a:cxn ang="0">
                  <a:pos x="T2" y="T3"/>
                </a:cxn>
                <a:cxn ang="0">
                  <a:pos x="T4" y="T5"/>
                </a:cxn>
                <a:cxn ang="0">
                  <a:pos x="T6" y="T7"/>
                </a:cxn>
                <a:cxn ang="0">
                  <a:pos x="T8" y="T9"/>
                </a:cxn>
              </a:cxnLst>
              <a:rect l="0" t="0" r="r" b="b"/>
              <a:pathLst>
                <a:path w="49" h="53">
                  <a:moveTo>
                    <a:pt x="13" y="0"/>
                  </a:moveTo>
                  <a:cubicBezTo>
                    <a:pt x="13" y="0"/>
                    <a:pt x="19" y="10"/>
                    <a:pt x="27" y="17"/>
                  </a:cubicBezTo>
                  <a:cubicBezTo>
                    <a:pt x="37" y="26"/>
                    <a:pt x="49" y="33"/>
                    <a:pt x="43" y="40"/>
                  </a:cubicBezTo>
                  <a:cubicBezTo>
                    <a:pt x="31" y="53"/>
                    <a:pt x="1" y="27"/>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8" name="Freeform 2336"/>
            <p:cNvSpPr/>
            <p:nvPr/>
          </p:nvSpPr>
          <p:spPr bwMode="auto">
            <a:xfrm>
              <a:off x="1220788" y="2897189"/>
              <a:ext cx="50800" cy="82550"/>
            </a:xfrm>
            <a:custGeom>
              <a:avLst/>
              <a:gdLst>
                <a:gd name="T0" fmla="*/ 19 w 95"/>
                <a:gd name="T1" fmla="*/ 28 h 156"/>
                <a:gd name="T2" fmla="*/ 10 w 95"/>
                <a:gd name="T3" fmla="*/ 89 h 156"/>
                <a:gd name="T4" fmla="*/ 46 w 95"/>
                <a:gd name="T5" fmla="*/ 154 h 156"/>
                <a:gd name="T6" fmla="*/ 52 w 95"/>
                <a:gd name="T7" fmla="*/ 132 h 156"/>
                <a:gd name="T8" fmla="*/ 58 w 95"/>
                <a:gd name="T9" fmla="*/ 84 h 156"/>
                <a:gd name="T10" fmla="*/ 84 w 95"/>
                <a:gd name="T11" fmla="*/ 107 h 156"/>
                <a:gd name="T12" fmla="*/ 82 w 95"/>
                <a:gd name="T13" fmla="*/ 60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9"/>
                  </a:cubicBezTo>
                  <a:cubicBezTo>
                    <a:pt x="21" y="125"/>
                    <a:pt x="31" y="156"/>
                    <a:pt x="46" y="154"/>
                  </a:cubicBezTo>
                  <a:cubicBezTo>
                    <a:pt x="60" y="152"/>
                    <a:pt x="52" y="132"/>
                    <a:pt x="52" y="132"/>
                  </a:cubicBezTo>
                  <a:cubicBezTo>
                    <a:pt x="52" y="132"/>
                    <a:pt x="44" y="99"/>
                    <a:pt x="58" y="84"/>
                  </a:cubicBezTo>
                  <a:cubicBezTo>
                    <a:pt x="58" y="84"/>
                    <a:pt x="68" y="114"/>
                    <a:pt x="84" y="107"/>
                  </a:cubicBezTo>
                  <a:cubicBezTo>
                    <a:pt x="95" y="103"/>
                    <a:pt x="94" y="92"/>
                    <a:pt x="82" y="60"/>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9" name="Freeform 2337"/>
            <p:cNvSpPr/>
            <p:nvPr/>
          </p:nvSpPr>
          <p:spPr bwMode="auto">
            <a:xfrm>
              <a:off x="1243013" y="2949576"/>
              <a:ext cx="9525" cy="17463"/>
            </a:xfrm>
            <a:custGeom>
              <a:avLst/>
              <a:gdLst>
                <a:gd name="T0" fmla="*/ 9 w 16"/>
                <a:gd name="T1" fmla="*/ 34 h 34"/>
                <a:gd name="T2" fmla="*/ 8 w 16"/>
                <a:gd name="T3" fmla="*/ 0 h 34"/>
                <a:gd name="T4" fmla="*/ 8 w 16"/>
                <a:gd name="T5" fmla="*/ 0 h 34"/>
                <a:gd name="T6" fmla="*/ 16 w 16"/>
                <a:gd name="T7" fmla="*/ 9 h 34"/>
                <a:gd name="T8" fmla="*/ 9 w 16"/>
                <a:gd name="T9" fmla="*/ 34 h 34"/>
              </a:gdLst>
              <a:ahLst/>
              <a:cxnLst>
                <a:cxn ang="0">
                  <a:pos x="T0" y="T1"/>
                </a:cxn>
                <a:cxn ang="0">
                  <a:pos x="T2" y="T3"/>
                </a:cxn>
                <a:cxn ang="0">
                  <a:pos x="T4" y="T5"/>
                </a:cxn>
                <a:cxn ang="0">
                  <a:pos x="T6" y="T7"/>
                </a:cxn>
                <a:cxn ang="0">
                  <a:pos x="T8" y="T9"/>
                </a:cxn>
              </a:cxnLst>
              <a:rect l="0" t="0" r="r" b="b"/>
              <a:pathLst>
                <a:path w="16" h="34">
                  <a:moveTo>
                    <a:pt x="9" y="34"/>
                  </a:moveTo>
                  <a:cubicBezTo>
                    <a:pt x="9" y="34"/>
                    <a:pt x="0" y="19"/>
                    <a:pt x="8" y="0"/>
                  </a:cubicBezTo>
                  <a:cubicBezTo>
                    <a:pt x="8" y="0"/>
                    <a:pt x="8" y="0"/>
                    <a:pt x="8" y="0"/>
                  </a:cubicBezTo>
                  <a:cubicBezTo>
                    <a:pt x="10" y="3"/>
                    <a:pt x="13" y="6"/>
                    <a:pt x="16" y="9"/>
                  </a:cubicBezTo>
                  <a:cubicBezTo>
                    <a:pt x="16" y="9"/>
                    <a:pt x="6"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0" name="Freeform 2338"/>
            <p:cNvSpPr/>
            <p:nvPr/>
          </p:nvSpPr>
          <p:spPr bwMode="auto">
            <a:xfrm>
              <a:off x="1227138" y="2905126"/>
              <a:ext cx="39688" cy="12700"/>
            </a:xfrm>
            <a:custGeom>
              <a:avLst/>
              <a:gdLst>
                <a:gd name="T0" fmla="*/ 1 w 73"/>
                <a:gd name="T1" fmla="*/ 0 h 23"/>
                <a:gd name="T2" fmla="*/ 0 w 73"/>
                <a:gd name="T3" fmla="*/ 17 h 23"/>
                <a:gd name="T4" fmla="*/ 72 w 73"/>
                <a:gd name="T5" fmla="*/ 20 h 23"/>
                <a:gd name="T6" fmla="*/ 73 w 73"/>
                <a:gd name="T7" fmla="*/ 1 h 23"/>
                <a:gd name="T8" fmla="*/ 1 w 73"/>
                <a:gd name="T9" fmla="*/ 0 h 23"/>
              </a:gdLst>
              <a:ahLst/>
              <a:cxnLst>
                <a:cxn ang="0">
                  <a:pos x="T0" y="T1"/>
                </a:cxn>
                <a:cxn ang="0">
                  <a:pos x="T2" y="T3"/>
                </a:cxn>
                <a:cxn ang="0">
                  <a:pos x="T4" y="T5"/>
                </a:cxn>
                <a:cxn ang="0">
                  <a:pos x="T6" y="T7"/>
                </a:cxn>
                <a:cxn ang="0">
                  <a:pos x="T8" y="T9"/>
                </a:cxn>
              </a:cxnLst>
              <a:rect l="0" t="0" r="r" b="b"/>
              <a:pathLst>
                <a:path w="73" h="23">
                  <a:moveTo>
                    <a:pt x="1" y="0"/>
                  </a:moveTo>
                  <a:cubicBezTo>
                    <a:pt x="0" y="17"/>
                    <a:pt x="0" y="17"/>
                    <a:pt x="0" y="17"/>
                  </a:cubicBezTo>
                  <a:cubicBezTo>
                    <a:pt x="0" y="17"/>
                    <a:pt x="33" y="23"/>
                    <a:pt x="72" y="20"/>
                  </a:cubicBezTo>
                  <a:cubicBezTo>
                    <a:pt x="73" y="7"/>
                    <a:pt x="73" y="1"/>
                    <a:pt x="73" y="1"/>
                  </a:cubicBezTo>
                  <a:cubicBezTo>
                    <a:pt x="73" y="1"/>
                    <a:pt x="40" y="3"/>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1" name="Freeform 2339"/>
            <p:cNvSpPr/>
            <p:nvPr/>
          </p:nvSpPr>
          <p:spPr bwMode="auto">
            <a:xfrm>
              <a:off x="1227138" y="2774951"/>
              <a:ext cx="57150" cy="133350"/>
            </a:xfrm>
            <a:custGeom>
              <a:avLst/>
              <a:gdLst>
                <a:gd name="T0" fmla="*/ 83 w 109"/>
                <a:gd name="T1" fmla="*/ 15 h 250"/>
                <a:gd name="T2" fmla="*/ 0 w 109"/>
                <a:gd name="T3" fmla="*/ 247 h 250"/>
                <a:gd name="T4" fmla="*/ 83 w 109"/>
                <a:gd name="T5" fmla="*/ 250 h 250"/>
                <a:gd name="T6" fmla="*/ 106 w 109"/>
                <a:gd name="T7" fmla="*/ 21 h 250"/>
                <a:gd name="T8" fmla="*/ 83 w 109"/>
                <a:gd name="T9" fmla="*/ 15 h 250"/>
              </a:gdLst>
              <a:ahLst/>
              <a:cxnLst>
                <a:cxn ang="0">
                  <a:pos x="T0" y="T1"/>
                </a:cxn>
                <a:cxn ang="0">
                  <a:pos x="T2" y="T3"/>
                </a:cxn>
                <a:cxn ang="0">
                  <a:pos x="T4" y="T5"/>
                </a:cxn>
                <a:cxn ang="0">
                  <a:pos x="T6" y="T7"/>
                </a:cxn>
                <a:cxn ang="0">
                  <a:pos x="T8" y="T9"/>
                </a:cxn>
              </a:cxnLst>
              <a:rect l="0" t="0" r="r" b="b"/>
              <a:pathLst>
                <a:path w="109" h="250">
                  <a:moveTo>
                    <a:pt x="83" y="15"/>
                  </a:moveTo>
                  <a:cubicBezTo>
                    <a:pt x="82" y="16"/>
                    <a:pt x="14" y="63"/>
                    <a:pt x="0" y="247"/>
                  </a:cubicBezTo>
                  <a:cubicBezTo>
                    <a:pt x="83" y="250"/>
                    <a:pt x="83" y="250"/>
                    <a:pt x="83" y="250"/>
                  </a:cubicBezTo>
                  <a:cubicBezTo>
                    <a:pt x="83" y="250"/>
                    <a:pt x="109" y="66"/>
                    <a:pt x="106" y="21"/>
                  </a:cubicBezTo>
                  <a:cubicBezTo>
                    <a:pt x="106" y="21"/>
                    <a:pt x="99" y="0"/>
                    <a:pt x="83"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2" name="Freeform 2340"/>
            <p:cNvSpPr/>
            <p:nvPr/>
          </p:nvSpPr>
          <p:spPr bwMode="auto">
            <a:xfrm>
              <a:off x="1223963" y="2792414"/>
              <a:ext cx="50800" cy="115888"/>
            </a:xfrm>
            <a:custGeom>
              <a:avLst/>
              <a:gdLst>
                <a:gd name="T0" fmla="*/ 96 w 96"/>
                <a:gd name="T1" fmla="*/ 10 h 216"/>
                <a:gd name="T2" fmla="*/ 52 w 96"/>
                <a:gd name="T3" fmla="*/ 56 h 216"/>
                <a:gd name="T4" fmla="*/ 38 w 96"/>
                <a:gd name="T5" fmla="*/ 206 h 216"/>
                <a:gd name="T6" fmla="*/ 77 w 96"/>
                <a:gd name="T7" fmla="*/ 162 h 216"/>
                <a:gd name="T8" fmla="*/ 96 w 96"/>
                <a:gd name="T9" fmla="*/ 10 h 216"/>
              </a:gdLst>
              <a:ahLst/>
              <a:cxnLst>
                <a:cxn ang="0">
                  <a:pos x="T0" y="T1"/>
                </a:cxn>
                <a:cxn ang="0">
                  <a:pos x="T2" y="T3"/>
                </a:cxn>
                <a:cxn ang="0">
                  <a:pos x="T4" y="T5"/>
                </a:cxn>
                <a:cxn ang="0">
                  <a:pos x="T6" y="T7"/>
                </a:cxn>
                <a:cxn ang="0">
                  <a:pos x="T8" y="T9"/>
                </a:cxn>
              </a:cxnLst>
              <a:rect l="0" t="0" r="r" b="b"/>
              <a:pathLst>
                <a:path w="96" h="216">
                  <a:moveTo>
                    <a:pt x="96" y="10"/>
                  </a:moveTo>
                  <a:cubicBezTo>
                    <a:pt x="96" y="10"/>
                    <a:pt x="71" y="0"/>
                    <a:pt x="52" y="56"/>
                  </a:cubicBezTo>
                  <a:cubicBezTo>
                    <a:pt x="38" y="95"/>
                    <a:pt x="0" y="195"/>
                    <a:pt x="38" y="206"/>
                  </a:cubicBezTo>
                  <a:cubicBezTo>
                    <a:pt x="75" y="216"/>
                    <a:pt x="75" y="186"/>
                    <a:pt x="77" y="162"/>
                  </a:cubicBezTo>
                  <a:cubicBezTo>
                    <a:pt x="79" y="138"/>
                    <a:pt x="96" y="10"/>
                    <a:pt x="96"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3" name="Freeform 2341"/>
            <p:cNvSpPr/>
            <p:nvPr/>
          </p:nvSpPr>
          <p:spPr bwMode="auto">
            <a:xfrm>
              <a:off x="1282701" y="2754314"/>
              <a:ext cx="74613" cy="122238"/>
            </a:xfrm>
            <a:custGeom>
              <a:avLst/>
              <a:gdLst>
                <a:gd name="T0" fmla="*/ 0 w 140"/>
                <a:gd name="T1" fmla="*/ 59 h 230"/>
                <a:gd name="T2" fmla="*/ 140 w 140"/>
                <a:gd name="T3" fmla="*/ 61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1"/>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4" name="Freeform 2342"/>
            <p:cNvSpPr/>
            <p:nvPr/>
          </p:nvSpPr>
          <p:spPr bwMode="auto">
            <a:xfrm>
              <a:off x="1296988" y="2797176"/>
              <a:ext cx="15875" cy="14288"/>
            </a:xfrm>
            <a:custGeom>
              <a:avLst/>
              <a:gdLst>
                <a:gd name="T0" fmla="*/ 9 w 10"/>
                <a:gd name="T1" fmla="*/ 2 h 9"/>
                <a:gd name="T2" fmla="*/ 2 w 10"/>
                <a:gd name="T3" fmla="*/ 9 h 9"/>
                <a:gd name="T4" fmla="*/ 0 w 10"/>
                <a:gd name="T5" fmla="*/ 6 h 9"/>
                <a:gd name="T6" fmla="*/ 10 w 10"/>
                <a:gd name="T7" fmla="*/ 0 h 9"/>
                <a:gd name="T8" fmla="*/ 10 w 10"/>
                <a:gd name="T9" fmla="*/ 2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2" y="9"/>
                  </a:lnTo>
                  <a:lnTo>
                    <a:pt x="0" y="6"/>
                  </a:lnTo>
                  <a:lnTo>
                    <a:pt x="10" y="0"/>
                  </a:lnTo>
                  <a:lnTo>
                    <a:pt x="10" y="2"/>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5" name="Freeform 2343"/>
            <p:cNvSpPr/>
            <p:nvPr/>
          </p:nvSpPr>
          <p:spPr bwMode="auto">
            <a:xfrm>
              <a:off x="1327151" y="27971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6" name="Freeform 2344"/>
            <p:cNvSpPr>
              <a:spLocks noEditPoints="1"/>
            </p:cNvSpPr>
            <p:nvPr/>
          </p:nvSpPr>
          <p:spPr bwMode="auto">
            <a:xfrm>
              <a:off x="1287463" y="27892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7" name="Freeform 2345"/>
            <p:cNvSpPr/>
            <p:nvPr/>
          </p:nvSpPr>
          <p:spPr bwMode="auto">
            <a:xfrm>
              <a:off x="1304926" y="2798764"/>
              <a:ext cx="34925" cy="85725"/>
            </a:xfrm>
            <a:custGeom>
              <a:avLst/>
              <a:gdLst>
                <a:gd name="T0" fmla="*/ 13 w 22"/>
                <a:gd name="T1" fmla="*/ 0 h 54"/>
                <a:gd name="T2" fmla="*/ 6 w 22"/>
                <a:gd name="T3" fmla="*/ 0 h 54"/>
                <a:gd name="T4" fmla="*/ 6 w 22"/>
                <a:gd name="T5" fmla="*/ 1 h 54"/>
                <a:gd name="T6" fmla="*/ 0 w 22"/>
                <a:gd name="T7" fmla="*/ 38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8" name="Freeform 2346"/>
            <p:cNvSpPr/>
            <p:nvPr/>
          </p:nvSpPr>
          <p:spPr bwMode="auto">
            <a:xfrm>
              <a:off x="1306513" y="2800351"/>
              <a:ext cx="31750" cy="82550"/>
            </a:xfrm>
            <a:custGeom>
              <a:avLst/>
              <a:gdLst>
                <a:gd name="T0" fmla="*/ 6 w 20"/>
                <a:gd name="T1" fmla="*/ 0 h 52"/>
                <a:gd name="T2" fmla="*/ 11 w 20"/>
                <a:gd name="T3" fmla="*/ 0 h 52"/>
                <a:gd name="T4" fmla="*/ 20 w 20"/>
                <a:gd name="T5" fmla="*/ 36 h 52"/>
                <a:gd name="T6" fmla="*/ 9 w 20"/>
                <a:gd name="T7" fmla="*/ 52 h 52"/>
                <a:gd name="T8" fmla="*/ 0 w 20"/>
                <a:gd name="T9" fmla="*/ 37 h 52"/>
                <a:gd name="T10" fmla="*/ 6 w 20"/>
                <a:gd name="T11" fmla="*/ 0 h 52"/>
              </a:gdLst>
              <a:ahLst/>
              <a:cxnLst>
                <a:cxn ang="0">
                  <a:pos x="T0" y="T1"/>
                </a:cxn>
                <a:cxn ang="0">
                  <a:pos x="T2" y="T3"/>
                </a:cxn>
                <a:cxn ang="0">
                  <a:pos x="T4" y="T5"/>
                </a:cxn>
                <a:cxn ang="0">
                  <a:pos x="T6" y="T7"/>
                </a:cxn>
                <a:cxn ang="0">
                  <a:pos x="T8" y="T9"/>
                </a:cxn>
                <a:cxn ang="0">
                  <a:pos x="T10" y="T11"/>
                </a:cxn>
              </a:cxnLst>
              <a:rect l="0" t="0" r="r" b="b"/>
              <a:pathLst>
                <a:path w="20" h="52">
                  <a:moveTo>
                    <a:pt x="6" y="0"/>
                  </a:moveTo>
                  <a:lnTo>
                    <a:pt x="11" y="0"/>
                  </a:lnTo>
                  <a:lnTo>
                    <a:pt x="20" y="36"/>
                  </a:lnTo>
                  <a:lnTo>
                    <a:pt x="9" y="52"/>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9" name="Freeform 2347"/>
            <p:cNvSpPr/>
            <p:nvPr/>
          </p:nvSpPr>
          <p:spPr bwMode="auto">
            <a:xfrm>
              <a:off x="1320801" y="2800351"/>
              <a:ext cx="17463" cy="82550"/>
            </a:xfrm>
            <a:custGeom>
              <a:avLst/>
              <a:gdLst>
                <a:gd name="T0" fmla="*/ 11 w 11"/>
                <a:gd name="T1" fmla="*/ 36 h 52"/>
                <a:gd name="T2" fmla="*/ 2 w 11"/>
                <a:gd name="T3" fmla="*/ 0 h 52"/>
                <a:gd name="T4" fmla="*/ 0 w 11"/>
                <a:gd name="T5" fmla="*/ 0 h 52"/>
                <a:gd name="T6" fmla="*/ 0 w 11"/>
                <a:gd name="T7" fmla="*/ 51 h 52"/>
                <a:gd name="T8" fmla="*/ 0 w 11"/>
                <a:gd name="T9" fmla="*/ 52 h 52"/>
                <a:gd name="T10" fmla="*/ 11 w 11"/>
                <a:gd name="T11" fmla="*/ 36 h 52"/>
              </a:gdLst>
              <a:ahLst/>
              <a:cxnLst>
                <a:cxn ang="0">
                  <a:pos x="T0" y="T1"/>
                </a:cxn>
                <a:cxn ang="0">
                  <a:pos x="T2" y="T3"/>
                </a:cxn>
                <a:cxn ang="0">
                  <a:pos x="T4" y="T5"/>
                </a:cxn>
                <a:cxn ang="0">
                  <a:pos x="T6" y="T7"/>
                </a:cxn>
                <a:cxn ang="0">
                  <a:pos x="T8" y="T9"/>
                </a:cxn>
                <a:cxn ang="0">
                  <a:pos x="T10" y="T11"/>
                </a:cxn>
              </a:cxnLst>
              <a:rect l="0" t="0" r="r" b="b"/>
              <a:pathLst>
                <a:path w="11" h="52">
                  <a:moveTo>
                    <a:pt x="11" y="36"/>
                  </a:moveTo>
                  <a:lnTo>
                    <a:pt x="2" y="0"/>
                  </a:lnTo>
                  <a:lnTo>
                    <a:pt x="0" y="0"/>
                  </a:lnTo>
                  <a:lnTo>
                    <a:pt x="0" y="51"/>
                  </a:lnTo>
                  <a:lnTo>
                    <a:pt x="0" y="52"/>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0" name="Freeform 2348"/>
            <p:cNvSpPr/>
            <p:nvPr/>
          </p:nvSpPr>
          <p:spPr bwMode="auto">
            <a:xfrm>
              <a:off x="1311276" y="2809876"/>
              <a:ext cx="17463" cy="19050"/>
            </a:xfrm>
            <a:custGeom>
              <a:avLst/>
              <a:gdLst>
                <a:gd name="T0" fmla="*/ 30 w 33"/>
                <a:gd name="T1" fmla="*/ 0 h 36"/>
                <a:gd name="T2" fmla="*/ 24 w 33"/>
                <a:gd name="T3" fmla="*/ 6 h 36"/>
                <a:gd name="T4" fmla="*/ 3 w 33"/>
                <a:gd name="T5" fmla="*/ 20 h 36"/>
                <a:gd name="T6" fmla="*/ 0 w 33"/>
                <a:gd name="T7" fmla="*/ 36 h 36"/>
                <a:gd name="T8" fmla="*/ 33 w 33"/>
                <a:gd name="T9" fmla="*/ 16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6"/>
                  </a:cubicBezTo>
                  <a:cubicBezTo>
                    <a:pt x="19" y="11"/>
                    <a:pt x="12" y="16"/>
                    <a:pt x="3" y="20"/>
                  </a:cubicBezTo>
                  <a:cubicBezTo>
                    <a:pt x="0" y="36"/>
                    <a:pt x="0" y="36"/>
                    <a:pt x="0" y="36"/>
                  </a:cubicBezTo>
                  <a:cubicBezTo>
                    <a:pt x="15" y="31"/>
                    <a:pt x="26" y="24"/>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1" name="Freeform 2349"/>
            <p:cNvSpPr/>
            <p:nvPr/>
          </p:nvSpPr>
          <p:spPr bwMode="auto">
            <a:xfrm>
              <a:off x="1306513" y="2830514"/>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2" name="Freeform 2350"/>
            <p:cNvSpPr/>
            <p:nvPr/>
          </p:nvSpPr>
          <p:spPr bwMode="auto">
            <a:xfrm>
              <a:off x="1311276" y="2851151"/>
              <a:ext cx="26988"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3" name="Freeform 2351"/>
            <p:cNvSpPr/>
            <p:nvPr/>
          </p:nvSpPr>
          <p:spPr bwMode="auto">
            <a:xfrm>
              <a:off x="1311276" y="27940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4" name="Freeform 2352"/>
            <p:cNvSpPr/>
            <p:nvPr/>
          </p:nvSpPr>
          <p:spPr bwMode="auto">
            <a:xfrm>
              <a:off x="1265238" y="2786064"/>
              <a:ext cx="104775" cy="141288"/>
            </a:xfrm>
            <a:custGeom>
              <a:avLst/>
              <a:gdLst>
                <a:gd name="T0" fmla="*/ 33 w 195"/>
                <a:gd name="T1" fmla="*/ 1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5" name="Freeform 2353"/>
            <p:cNvSpPr/>
            <p:nvPr/>
          </p:nvSpPr>
          <p:spPr bwMode="auto">
            <a:xfrm>
              <a:off x="1265238" y="2792414"/>
              <a:ext cx="53975" cy="127000"/>
            </a:xfrm>
            <a:custGeom>
              <a:avLst/>
              <a:gdLst>
                <a:gd name="T0" fmla="*/ 22 w 99"/>
                <a:gd name="T1" fmla="*/ 16 h 238"/>
                <a:gd name="T2" fmla="*/ 8 w 99"/>
                <a:gd name="T3" fmla="*/ 172 h 238"/>
                <a:gd name="T4" fmla="*/ 24 w 99"/>
                <a:gd name="T5" fmla="*/ 233 h 238"/>
                <a:gd name="T6" fmla="*/ 84 w 99"/>
                <a:gd name="T7" fmla="*/ 232 h 238"/>
                <a:gd name="T8" fmla="*/ 84 w 99"/>
                <a:gd name="T9" fmla="*/ 131 h 238"/>
                <a:gd name="T10" fmla="*/ 99 w 99"/>
                <a:gd name="T11" fmla="*/ 113 h 238"/>
                <a:gd name="T12" fmla="*/ 42 w 99"/>
                <a:gd name="T13" fmla="*/ 22 h 238"/>
                <a:gd name="T14" fmla="*/ 22 w 99"/>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6"/>
                  </a:moveTo>
                  <a:cubicBezTo>
                    <a:pt x="22" y="16"/>
                    <a:pt x="8" y="141"/>
                    <a:pt x="8" y="172"/>
                  </a:cubicBezTo>
                  <a:cubicBezTo>
                    <a:pt x="8" y="202"/>
                    <a:pt x="0" y="229"/>
                    <a:pt x="24" y="233"/>
                  </a:cubicBezTo>
                  <a:cubicBezTo>
                    <a:pt x="48" y="238"/>
                    <a:pt x="84" y="232"/>
                    <a:pt x="84" y="232"/>
                  </a:cubicBezTo>
                  <a:cubicBezTo>
                    <a:pt x="84" y="131"/>
                    <a:pt x="84" y="131"/>
                    <a:pt x="84" y="131"/>
                  </a:cubicBezTo>
                  <a:cubicBezTo>
                    <a:pt x="94" y="121"/>
                    <a:pt x="99" y="113"/>
                    <a:pt x="99" y="113"/>
                  </a:cubicBezTo>
                  <a:cubicBezTo>
                    <a:pt x="99" y="113"/>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6" name="Freeform 2354"/>
            <p:cNvSpPr/>
            <p:nvPr/>
          </p:nvSpPr>
          <p:spPr bwMode="auto">
            <a:xfrm>
              <a:off x="1312863" y="2790826"/>
              <a:ext cx="53975" cy="133350"/>
            </a:xfrm>
            <a:custGeom>
              <a:avLst/>
              <a:gdLst>
                <a:gd name="T0" fmla="*/ 2 w 101"/>
                <a:gd name="T1" fmla="*/ 234 h 249"/>
                <a:gd name="T2" fmla="*/ 90 w 101"/>
                <a:gd name="T3" fmla="*/ 233 h 249"/>
                <a:gd name="T4" fmla="*/ 100 w 101"/>
                <a:gd name="T5" fmla="*/ 131 h 249"/>
                <a:gd name="T6" fmla="*/ 93 w 101"/>
                <a:gd name="T7" fmla="*/ 25 h 249"/>
                <a:gd name="T8" fmla="*/ 79 w 101"/>
                <a:gd name="T9" fmla="*/ 11 h 249"/>
                <a:gd name="T10" fmla="*/ 53 w 101"/>
                <a:gd name="T11" fmla="*/ 59 h 249"/>
                <a:gd name="T12" fmla="*/ 2 w 101"/>
                <a:gd name="T13" fmla="*/ 133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9" y="235"/>
                    <a:pt x="90" y="233"/>
                  </a:cubicBezTo>
                  <a:cubicBezTo>
                    <a:pt x="101" y="231"/>
                    <a:pt x="100" y="153"/>
                    <a:pt x="100" y="131"/>
                  </a:cubicBezTo>
                  <a:cubicBezTo>
                    <a:pt x="100" y="108"/>
                    <a:pt x="93" y="50"/>
                    <a:pt x="93" y="25"/>
                  </a:cubicBezTo>
                  <a:cubicBezTo>
                    <a:pt x="93" y="0"/>
                    <a:pt x="80" y="6"/>
                    <a:pt x="79" y="11"/>
                  </a:cubicBezTo>
                  <a:cubicBezTo>
                    <a:pt x="78" y="16"/>
                    <a:pt x="61" y="44"/>
                    <a:pt x="53" y="59"/>
                  </a:cubicBezTo>
                  <a:cubicBezTo>
                    <a:pt x="45" y="75"/>
                    <a:pt x="2" y="133"/>
                    <a:pt x="2" y="133"/>
                  </a:cubicBezTo>
                  <a:cubicBezTo>
                    <a:pt x="2" y="133"/>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7" name="Rectangle 2355"/>
            <p:cNvSpPr>
              <a:spLocks noChangeArrowheads="1"/>
            </p:cNvSpPr>
            <p:nvPr/>
          </p:nvSpPr>
          <p:spPr bwMode="auto">
            <a:xfrm>
              <a:off x="1331913" y="2894014"/>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28" name="Freeform 2356"/>
            <p:cNvSpPr/>
            <p:nvPr/>
          </p:nvSpPr>
          <p:spPr bwMode="auto">
            <a:xfrm>
              <a:off x="1339851" y="2846389"/>
              <a:ext cx="69850" cy="60325"/>
            </a:xfrm>
            <a:custGeom>
              <a:avLst/>
              <a:gdLst>
                <a:gd name="T0" fmla="*/ 0 w 131"/>
                <a:gd name="T1" fmla="*/ 18 h 114"/>
                <a:gd name="T2" fmla="*/ 21 w 131"/>
                <a:gd name="T3" fmla="*/ 72 h 114"/>
                <a:gd name="T4" fmla="*/ 34 w 131"/>
                <a:gd name="T5" fmla="*/ 110 h 114"/>
                <a:gd name="T6" fmla="*/ 81 w 131"/>
                <a:gd name="T7" fmla="*/ 97 h 114"/>
                <a:gd name="T8" fmla="*/ 122 w 131"/>
                <a:gd name="T9" fmla="*/ 90 h 114"/>
                <a:gd name="T10" fmla="*/ 84 w 131"/>
                <a:gd name="T11" fmla="*/ 62 h 114"/>
                <a:gd name="T12" fmla="*/ 62 w 131"/>
                <a:gd name="T13" fmla="*/ 41 h 114"/>
                <a:gd name="T14" fmla="*/ 54 w 131"/>
                <a:gd name="T15" fmla="*/ 0 h 114"/>
                <a:gd name="T16" fmla="*/ 0 w 131"/>
                <a:gd name="T17" fmla="*/ 1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4">
                  <a:moveTo>
                    <a:pt x="0" y="18"/>
                  </a:moveTo>
                  <a:cubicBezTo>
                    <a:pt x="0" y="18"/>
                    <a:pt x="21" y="47"/>
                    <a:pt x="21" y="72"/>
                  </a:cubicBezTo>
                  <a:cubicBezTo>
                    <a:pt x="21" y="96"/>
                    <a:pt x="24" y="105"/>
                    <a:pt x="34" y="110"/>
                  </a:cubicBezTo>
                  <a:cubicBezTo>
                    <a:pt x="44" y="114"/>
                    <a:pt x="53" y="91"/>
                    <a:pt x="81" y="97"/>
                  </a:cubicBezTo>
                  <a:cubicBezTo>
                    <a:pt x="109" y="103"/>
                    <a:pt x="113" y="99"/>
                    <a:pt x="122" y="90"/>
                  </a:cubicBezTo>
                  <a:cubicBezTo>
                    <a:pt x="131" y="81"/>
                    <a:pt x="124" y="62"/>
                    <a:pt x="84" y="62"/>
                  </a:cubicBezTo>
                  <a:cubicBezTo>
                    <a:pt x="68" y="62"/>
                    <a:pt x="62" y="54"/>
                    <a:pt x="62" y="41"/>
                  </a:cubicBezTo>
                  <a:cubicBezTo>
                    <a:pt x="62" y="28"/>
                    <a:pt x="54" y="0"/>
                    <a:pt x="54" y="0"/>
                  </a:cubicBezTo>
                  <a:lnTo>
                    <a:pt x="0" y="1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9" name="Freeform 2357"/>
            <p:cNvSpPr/>
            <p:nvPr/>
          </p:nvSpPr>
          <p:spPr bwMode="auto">
            <a:xfrm>
              <a:off x="1346201" y="2849564"/>
              <a:ext cx="58738" cy="53975"/>
            </a:xfrm>
            <a:custGeom>
              <a:avLst/>
              <a:gdLst>
                <a:gd name="T0" fmla="*/ 0 w 110"/>
                <a:gd name="T1" fmla="*/ 14 h 102"/>
                <a:gd name="T2" fmla="*/ 12 w 110"/>
                <a:gd name="T3" fmla="*/ 63 h 102"/>
                <a:gd name="T4" fmla="*/ 23 w 110"/>
                <a:gd name="T5" fmla="*/ 99 h 102"/>
                <a:gd name="T6" fmla="*/ 52 w 110"/>
                <a:gd name="T7" fmla="*/ 85 h 102"/>
                <a:gd name="T8" fmla="*/ 84 w 110"/>
                <a:gd name="T9" fmla="*/ 89 h 102"/>
                <a:gd name="T10" fmla="*/ 107 w 110"/>
                <a:gd name="T11" fmla="*/ 79 h 102"/>
                <a:gd name="T12" fmla="*/ 100 w 110"/>
                <a:gd name="T13" fmla="*/ 63 h 102"/>
                <a:gd name="T14" fmla="*/ 54 w 110"/>
                <a:gd name="T15" fmla="*/ 59 h 102"/>
                <a:gd name="T16" fmla="*/ 40 w 110"/>
                <a:gd name="T17" fmla="*/ 73 h 102"/>
                <a:gd name="T18" fmla="*/ 37 w 110"/>
                <a:gd name="T19" fmla="*/ 68 h 102"/>
                <a:gd name="T20" fmla="*/ 44 w 110"/>
                <a:gd name="T21" fmla="*/ 57 h 102"/>
                <a:gd name="T22" fmla="*/ 36 w 110"/>
                <a:gd name="T23" fmla="*/ 33 h 102"/>
                <a:gd name="T24" fmla="*/ 26 w 110"/>
                <a:gd name="T25" fmla="*/ 0 h 102"/>
                <a:gd name="T26" fmla="*/ 0 w 110"/>
                <a:gd name="T27"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02">
                  <a:moveTo>
                    <a:pt x="0" y="14"/>
                  </a:moveTo>
                  <a:cubicBezTo>
                    <a:pt x="0" y="14"/>
                    <a:pt x="10" y="38"/>
                    <a:pt x="12" y="63"/>
                  </a:cubicBezTo>
                  <a:cubicBezTo>
                    <a:pt x="14" y="84"/>
                    <a:pt x="17" y="96"/>
                    <a:pt x="23" y="99"/>
                  </a:cubicBezTo>
                  <a:cubicBezTo>
                    <a:pt x="29" y="102"/>
                    <a:pt x="38" y="86"/>
                    <a:pt x="52" y="85"/>
                  </a:cubicBezTo>
                  <a:cubicBezTo>
                    <a:pt x="67" y="84"/>
                    <a:pt x="78" y="87"/>
                    <a:pt x="84" y="89"/>
                  </a:cubicBezTo>
                  <a:cubicBezTo>
                    <a:pt x="91" y="90"/>
                    <a:pt x="105" y="85"/>
                    <a:pt x="107" y="79"/>
                  </a:cubicBezTo>
                  <a:cubicBezTo>
                    <a:pt x="110" y="72"/>
                    <a:pt x="108" y="66"/>
                    <a:pt x="100" y="63"/>
                  </a:cubicBezTo>
                  <a:cubicBezTo>
                    <a:pt x="93" y="59"/>
                    <a:pt x="63" y="54"/>
                    <a:pt x="54" y="59"/>
                  </a:cubicBezTo>
                  <a:cubicBezTo>
                    <a:pt x="46" y="64"/>
                    <a:pt x="42" y="67"/>
                    <a:pt x="40" y="73"/>
                  </a:cubicBezTo>
                  <a:cubicBezTo>
                    <a:pt x="38" y="79"/>
                    <a:pt x="35" y="72"/>
                    <a:pt x="37" y="68"/>
                  </a:cubicBezTo>
                  <a:cubicBezTo>
                    <a:pt x="39" y="63"/>
                    <a:pt x="44" y="60"/>
                    <a:pt x="44" y="57"/>
                  </a:cubicBezTo>
                  <a:cubicBezTo>
                    <a:pt x="40" y="53"/>
                    <a:pt x="36" y="39"/>
                    <a:pt x="36" y="33"/>
                  </a:cubicBezTo>
                  <a:cubicBezTo>
                    <a:pt x="36" y="27"/>
                    <a:pt x="26" y="0"/>
                    <a:pt x="26" y="0"/>
                  </a:cubicBezTo>
                  <a:lnTo>
                    <a:pt x="0" y="1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0" name="Freeform 2358"/>
            <p:cNvSpPr/>
            <p:nvPr/>
          </p:nvSpPr>
          <p:spPr bwMode="auto">
            <a:xfrm>
              <a:off x="1317626" y="2825751"/>
              <a:ext cx="122238" cy="63500"/>
            </a:xfrm>
            <a:custGeom>
              <a:avLst/>
              <a:gdLst>
                <a:gd name="T0" fmla="*/ 90 w 230"/>
                <a:gd name="T1" fmla="*/ 56 h 119"/>
                <a:gd name="T2" fmla="*/ 96 w 230"/>
                <a:gd name="T3" fmla="*/ 89 h 119"/>
                <a:gd name="T4" fmla="*/ 153 w 230"/>
                <a:gd name="T5" fmla="*/ 96 h 119"/>
                <a:gd name="T6" fmla="*/ 201 w 230"/>
                <a:gd name="T7" fmla="*/ 101 h 119"/>
                <a:gd name="T8" fmla="*/ 226 w 230"/>
                <a:gd name="T9" fmla="*/ 79 h 119"/>
                <a:gd name="T10" fmla="*/ 194 w 230"/>
                <a:gd name="T11" fmla="*/ 25 h 119"/>
                <a:gd name="T12" fmla="*/ 125 w 230"/>
                <a:gd name="T13" fmla="*/ 19 h 119"/>
                <a:gd name="T14" fmla="*/ 68 w 230"/>
                <a:gd name="T15" fmla="*/ 15 h 119"/>
                <a:gd name="T16" fmla="*/ 21 w 230"/>
                <a:gd name="T17" fmla="*/ 8 h 119"/>
                <a:gd name="T18" fmla="*/ 28 w 230"/>
                <a:gd name="T19" fmla="*/ 65 h 119"/>
                <a:gd name="T20" fmla="*/ 90 w 230"/>
                <a:gd name="T21" fmla="*/ 5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19">
                  <a:moveTo>
                    <a:pt x="90" y="56"/>
                  </a:moveTo>
                  <a:cubicBezTo>
                    <a:pt x="90" y="56"/>
                    <a:pt x="96" y="73"/>
                    <a:pt x="96" y="89"/>
                  </a:cubicBezTo>
                  <a:cubicBezTo>
                    <a:pt x="96" y="106"/>
                    <a:pt x="130" y="119"/>
                    <a:pt x="153" y="96"/>
                  </a:cubicBezTo>
                  <a:cubicBezTo>
                    <a:pt x="163" y="106"/>
                    <a:pt x="189" y="112"/>
                    <a:pt x="201" y="101"/>
                  </a:cubicBezTo>
                  <a:cubicBezTo>
                    <a:pt x="210" y="110"/>
                    <a:pt x="222" y="97"/>
                    <a:pt x="226" y="79"/>
                  </a:cubicBezTo>
                  <a:cubicBezTo>
                    <a:pt x="230" y="60"/>
                    <a:pt x="209" y="25"/>
                    <a:pt x="194" y="25"/>
                  </a:cubicBezTo>
                  <a:cubicBezTo>
                    <a:pt x="174" y="5"/>
                    <a:pt x="140" y="14"/>
                    <a:pt x="125" y="19"/>
                  </a:cubicBezTo>
                  <a:cubicBezTo>
                    <a:pt x="94" y="10"/>
                    <a:pt x="73" y="10"/>
                    <a:pt x="68" y="15"/>
                  </a:cubicBezTo>
                  <a:cubicBezTo>
                    <a:pt x="51" y="20"/>
                    <a:pt x="42" y="0"/>
                    <a:pt x="21" y="8"/>
                  </a:cubicBezTo>
                  <a:cubicBezTo>
                    <a:pt x="0" y="15"/>
                    <a:pt x="1" y="50"/>
                    <a:pt x="28" y="65"/>
                  </a:cubicBezTo>
                  <a:cubicBezTo>
                    <a:pt x="54" y="80"/>
                    <a:pt x="81" y="65"/>
                    <a:pt x="90" y="5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1" name="Freeform 2359"/>
            <p:cNvSpPr/>
            <p:nvPr/>
          </p:nvSpPr>
          <p:spPr bwMode="auto">
            <a:xfrm>
              <a:off x="1322388" y="2827339"/>
              <a:ext cx="103188" cy="55563"/>
            </a:xfrm>
            <a:custGeom>
              <a:avLst/>
              <a:gdLst>
                <a:gd name="T0" fmla="*/ 75 w 192"/>
                <a:gd name="T1" fmla="*/ 29 h 104"/>
                <a:gd name="T2" fmla="*/ 70 w 192"/>
                <a:gd name="T3" fmla="*/ 55 h 104"/>
                <a:gd name="T4" fmla="*/ 22 w 192"/>
                <a:gd name="T5" fmla="*/ 59 h 104"/>
                <a:gd name="T6" fmla="*/ 1 w 192"/>
                <a:gd name="T7" fmla="*/ 25 h 104"/>
                <a:gd name="T8" fmla="*/ 40 w 192"/>
                <a:gd name="T9" fmla="*/ 12 h 104"/>
                <a:gd name="T10" fmla="*/ 67 w 192"/>
                <a:gd name="T11" fmla="*/ 11 h 104"/>
                <a:gd name="T12" fmla="*/ 107 w 192"/>
                <a:gd name="T13" fmla="*/ 15 h 104"/>
                <a:gd name="T14" fmla="*/ 129 w 192"/>
                <a:gd name="T15" fmla="*/ 15 h 104"/>
                <a:gd name="T16" fmla="*/ 179 w 192"/>
                <a:gd name="T17" fmla="*/ 23 h 104"/>
                <a:gd name="T18" fmla="*/ 190 w 192"/>
                <a:gd name="T19" fmla="*/ 63 h 104"/>
                <a:gd name="T20" fmla="*/ 181 w 192"/>
                <a:gd name="T21" fmla="*/ 99 h 104"/>
                <a:gd name="T22" fmla="*/ 145 w 192"/>
                <a:gd name="T23" fmla="*/ 89 h 104"/>
                <a:gd name="T24" fmla="*/ 141 w 192"/>
                <a:gd name="T25" fmla="*/ 28 h 104"/>
                <a:gd name="T26" fmla="*/ 139 w 192"/>
                <a:gd name="T27" fmla="*/ 44 h 104"/>
                <a:gd name="T28" fmla="*/ 139 w 192"/>
                <a:gd name="T29" fmla="*/ 89 h 104"/>
                <a:gd name="T30" fmla="*/ 117 w 192"/>
                <a:gd name="T31" fmla="*/ 101 h 104"/>
                <a:gd name="T32" fmla="*/ 89 w 192"/>
                <a:gd name="T33" fmla="*/ 85 h 104"/>
                <a:gd name="T34" fmla="*/ 83 w 192"/>
                <a:gd name="T35" fmla="*/ 50 h 104"/>
                <a:gd name="T36" fmla="*/ 75 w 192"/>
                <a:gd name="T37" fmla="*/ 2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04">
                  <a:moveTo>
                    <a:pt x="75" y="29"/>
                  </a:moveTo>
                  <a:cubicBezTo>
                    <a:pt x="75" y="29"/>
                    <a:pt x="83" y="48"/>
                    <a:pt x="70" y="55"/>
                  </a:cubicBezTo>
                  <a:cubicBezTo>
                    <a:pt x="56" y="61"/>
                    <a:pt x="38" y="66"/>
                    <a:pt x="22" y="59"/>
                  </a:cubicBezTo>
                  <a:cubicBezTo>
                    <a:pt x="6" y="51"/>
                    <a:pt x="0" y="36"/>
                    <a:pt x="1" y="25"/>
                  </a:cubicBezTo>
                  <a:cubicBezTo>
                    <a:pt x="2" y="13"/>
                    <a:pt x="19" y="0"/>
                    <a:pt x="40" y="12"/>
                  </a:cubicBezTo>
                  <a:cubicBezTo>
                    <a:pt x="61" y="23"/>
                    <a:pt x="58" y="13"/>
                    <a:pt x="67" y="11"/>
                  </a:cubicBezTo>
                  <a:cubicBezTo>
                    <a:pt x="76" y="9"/>
                    <a:pt x="97" y="13"/>
                    <a:pt x="107" y="15"/>
                  </a:cubicBezTo>
                  <a:cubicBezTo>
                    <a:pt x="118" y="18"/>
                    <a:pt x="120" y="19"/>
                    <a:pt x="129" y="15"/>
                  </a:cubicBezTo>
                  <a:cubicBezTo>
                    <a:pt x="138" y="12"/>
                    <a:pt x="167" y="8"/>
                    <a:pt x="179" y="23"/>
                  </a:cubicBezTo>
                  <a:cubicBezTo>
                    <a:pt x="192" y="38"/>
                    <a:pt x="190" y="46"/>
                    <a:pt x="190" y="63"/>
                  </a:cubicBezTo>
                  <a:cubicBezTo>
                    <a:pt x="190" y="79"/>
                    <a:pt x="192" y="93"/>
                    <a:pt x="181" y="99"/>
                  </a:cubicBezTo>
                  <a:cubicBezTo>
                    <a:pt x="169" y="104"/>
                    <a:pt x="151" y="99"/>
                    <a:pt x="145" y="89"/>
                  </a:cubicBezTo>
                  <a:cubicBezTo>
                    <a:pt x="148" y="74"/>
                    <a:pt x="145" y="37"/>
                    <a:pt x="141" y="28"/>
                  </a:cubicBezTo>
                  <a:cubicBezTo>
                    <a:pt x="137" y="18"/>
                    <a:pt x="136" y="33"/>
                    <a:pt x="139" y="44"/>
                  </a:cubicBezTo>
                  <a:cubicBezTo>
                    <a:pt x="142" y="56"/>
                    <a:pt x="142" y="86"/>
                    <a:pt x="139" y="89"/>
                  </a:cubicBezTo>
                  <a:cubicBezTo>
                    <a:pt x="136" y="92"/>
                    <a:pt x="129" y="99"/>
                    <a:pt x="117" y="101"/>
                  </a:cubicBezTo>
                  <a:cubicBezTo>
                    <a:pt x="105" y="102"/>
                    <a:pt x="89" y="94"/>
                    <a:pt x="89" y="85"/>
                  </a:cubicBezTo>
                  <a:cubicBezTo>
                    <a:pt x="89" y="76"/>
                    <a:pt x="87" y="53"/>
                    <a:pt x="83" y="50"/>
                  </a:cubicBezTo>
                  <a:cubicBezTo>
                    <a:pt x="85" y="38"/>
                    <a:pt x="84" y="32"/>
                    <a:pt x="75" y="2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2" name="Freeform 2360"/>
            <p:cNvSpPr/>
            <p:nvPr/>
          </p:nvSpPr>
          <p:spPr bwMode="auto">
            <a:xfrm>
              <a:off x="1422401" y="2840039"/>
              <a:ext cx="14288" cy="39688"/>
            </a:xfrm>
            <a:custGeom>
              <a:avLst/>
              <a:gdLst>
                <a:gd name="T0" fmla="*/ 0 w 28"/>
                <a:gd name="T1" fmla="*/ 0 h 76"/>
                <a:gd name="T2" fmla="*/ 23 w 28"/>
                <a:gd name="T3" fmla="*/ 28 h 76"/>
                <a:gd name="T4" fmla="*/ 16 w 28"/>
                <a:gd name="T5" fmla="*/ 71 h 76"/>
                <a:gd name="T6" fmla="*/ 6 w 28"/>
                <a:gd name="T7" fmla="*/ 68 h 76"/>
                <a:gd name="T8" fmla="*/ 0 w 28"/>
                <a:gd name="T9" fmla="*/ 0 h 76"/>
              </a:gdLst>
              <a:ahLst/>
              <a:cxnLst>
                <a:cxn ang="0">
                  <a:pos x="T0" y="T1"/>
                </a:cxn>
                <a:cxn ang="0">
                  <a:pos x="T2" y="T3"/>
                </a:cxn>
                <a:cxn ang="0">
                  <a:pos x="T4" y="T5"/>
                </a:cxn>
                <a:cxn ang="0">
                  <a:pos x="T6" y="T7"/>
                </a:cxn>
                <a:cxn ang="0">
                  <a:pos x="T8" y="T9"/>
                </a:cxn>
              </a:cxnLst>
              <a:rect l="0" t="0" r="r" b="b"/>
              <a:pathLst>
                <a:path w="28" h="76">
                  <a:moveTo>
                    <a:pt x="0" y="0"/>
                  </a:moveTo>
                  <a:cubicBezTo>
                    <a:pt x="0" y="0"/>
                    <a:pt x="18" y="12"/>
                    <a:pt x="23" y="28"/>
                  </a:cubicBezTo>
                  <a:cubicBezTo>
                    <a:pt x="28" y="43"/>
                    <a:pt x="25" y="61"/>
                    <a:pt x="16" y="71"/>
                  </a:cubicBezTo>
                  <a:cubicBezTo>
                    <a:pt x="11" y="76"/>
                    <a:pt x="6" y="72"/>
                    <a:pt x="6" y="68"/>
                  </a:cubicBezTo>
                  <a:cubicBezTo>
                    <a:pt x="10" y="56"/>
                    <a:pt x="16" y="28"/>
                    <a:pt x="0" y="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3" name="Freeform 2361"/>
            <p:cNvSpPr/>
            <p:nvPr/>
          </p:nvSpPr>
          <p:spPr bwMode="auto">
            <a:xfrm>
              <a:off x="1335088" y="2846389"/>
              <a:ext cx="20638" cy="11113"/>
            </a:xfrm>
            <a:custGeom>
              <a:avLst/>
              <a:gdLst>
                <a:gd name="T0" fmla="*/ 13 w 40"/>
                <a:gd name="T1" fmla="*/ 20 h 21"/>
                <a:gd name="T2" fmla="*/ 12 w 40"/>
                <a:gd name="T3" fmla="*/ 18 h 21"/>
                <a:gd name="T4" fmla="*/ 14 w 40"/>
                <a:gd name="T5" fmla="*/ 18 h 21"/>
                <a:gd name="T6" fmla="*/ 20 w 40"/>
                <a:gd name="T7" fmla="*/ 19 h 21"/>
                <a:gd name="T8" fmla="*/ 35 w 40"/>
                <a:gd name="T9" fmla="*/ 12 h 21"/>
                <a:gd name="T10" fmla="*/ 37 w 40"/>
                <a:gd name="T11" fmla="*/ 8 h 21"/>
                <a:gd name="T12" fmla="*/ 34 w 40"/>
                <a:gd name="T13" fmla="*/ 5 h 21"/>
                <a:gd name="T14" fmla="*/ 24 w 40"/>
                <a:gd name="T15" fmla="*/ 3 h 21"/>
                <a:gd name="T16" fmla="*/ 3 w 40"/>
                <a:gd name="T17" fmla="*/ 16 h 21"/>
                <a:gd name="T18" fmla="*/ 3 w 40"/>
                <a:gd name="T19" fmla="*/ 16 h 21"/>
                <a:gd name="T20" fmla="*/ 1 w 40"/>
                <a:gd name="T21" fmla="*/ 17 h 21"/>
                <a:gd name="T22" fmla="*/ 0 w 40"/>
                <a:gd name="T23" fmla="*/ 16 h 21"/>
                <a:gd name="T24" fmla="*/ 24 w 40"/>
                <a:gd name="T25" fmla="*/ 0 h 21"/>
                <a:gd name="T26" fmla="*/ 35 w 40"/>
                <a:gd name="T27" fmla="*/ 2 h 21"/>
                <a:gd name="T28" fmla="*/ 40 w 40"/>
                <a:gd name="T29" fmla="*/ 8 h 21"/>
                <a:gd name="T30" fmla="*/ 37 w 40"/>
                <a:gd name="T31" fmla="*/ 14 h 21"/>
                <a:gd name="T32" fmla="*/ 20 w 40"/>
                <a:gd name="T33" fmla="*/ 21 h 21"/>
                <a:gd name="T34" fmla="*/ 13 w 40"/>
                <a:gd name="T3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1">
                  <a:moveTo>
                    <a:pt x="13" y="20"/>
                  </a:moveTo>
                  <a:cubicBezTo>
                    <a:pt x="12" y="20"/>
                    <a:pt x="12" y="19"/>
                    <a:pt x="12" y="18"/>
                  </a:cubicBezTo>
                  <a:cubicBezTo>
                    <a:pt x="13" y="17"/>
                    <a:pt x="13" y="17"/>
                    <a:pt x="14" y="18"/>
                  </a:cubicBezTo>
                  <a:cubicBezTo>
                    <a:pt x="16" y="18"/>
                    <a:pt x="17" y="19"/>
                    <a:pt x="20" y="19"/>
                  </a:cubicBezTo>
                  <a:cubicBezTo>
                    <a:pt x="25" y="19"/>
                    <a:pt x="31" y="16"/>
                    <a:pt x="35" y="12"/>
                  </a:cubicBezTo>
                  <a:cubicBezTo>
                    <a:pt x="37" y="11"/>
                    <a:pt x="37" y="9"/>
                    <a:pt x="37" y="8"/>
                  </a:cubicBezTo>
                  <a:cubicBezTo>
                    <a:pt x="37" y="7"/>
                    <a:pt x="36" y="6"/>
                    <a:pt x="34" y="5"/>
                  </a:cubicBezTo>
                  <a:cubicBezTo>
                    <a:pt x="32" y="4"/>
                    <a:pt x="28" y="3"/>
                    <a:pt x="24" y="3"/>
                  </a:cubicBezTo>
                  <a:cubicBezTo>
                    <a:pt x="10" y="3"/>
                    <a:pt x="4" y="13"/>
                    <a:pt x="3" y="16"/>
                  </a:cubicBezTo>
                  <a:cubicBezTo>
                    <a:pt x="3" y="16"/>
                    <a:pt x="3" y="16"/>
                    <a:pt x="3" y="16"/>
                  </a:cubicBezTo>
                  <a:cubicBezTo>
                    <a:pt x="3" y="17"/>
                    <a:pt x="2" y="18"/>
                    <a:pt x="1" y="17"/>
                  </a:cubicBezTo>
                  <a:cubicBezTo>
                    <a:pt x="1" y="17"/>
                    <a:pt x="0" y="16"/>
                    <a:pt x="0" y="16"/>
                  </a:cubicBezTo>
                  <a:cubicBezTo>
                    <a:pt x="0" y="15"/>
                    <a:pt x="6" y="1"/>
                    <a:pt x="24" y="0"/>
                  </a:cubicBezTo>
                  <a:cubicBezTo>
                    <a:pt x="28" y="0"/>
                    <a:pt x="32" y="1"/>
                    <a:pt x="35" y="2"/>
                  </a:cubicBezTo>
                  <a:cubicBezTo>
                    <a:pt x="38" y="4"/>
                    <a:pt x="40" y="6"/>
                    <a:pt x="40" y="8"/>
                  </a:cubicBezTo>
                  <a:cubicBezTo>
                    <a:pt x="40" y="10"/>
                    <a:pt x="39" y="12"/>
                    <a:pt x="37" y="14"/>
                  </a:cubicBezTo>
                  <a:cubicBezTo>
                    <a:pt x="33" y="18"/>
                    <a:pt x="26" y="21"/>
                    <a:pt x="20" y="21"/>
                  </a:cubicBezTo>
                  <a:cubicBezTo>
                    <a:pt x="17" y="21"/>
                    <a:pt x="15" y="21"/>
                    <a:pt x="13" y="2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4" name="Freeform 2362"/>
            <p:cNvSpPr/>
            <p:nvPr/>
          </p:nvSpPr>
          <p:spPr bwMode="auto">
            <a:xfrm>
              <a:off x="1196976" y="2554289"/>
              <a:ext cx="234950" cy="173038"/>
            </a:xfrm>
            <a:custGeom>
              <a:avLst/>
              <a:gdLst>
                <a:gd name="T0" fmla="*/ 23 w 440"/>
                <a:gd name="T1" fmla="*/ 271 h 325"/>
                <a:gd name="T2" fmla="*/ 46 w 440"/>
                <a:gd name="T3" fmla="*/ 325 h 325"/>
                <a:gd name="T4" fmla="*/ 399 w 440"/>
                <a:gd name="T5" fmla="*/ 322 h 325"/>
                <a:gd name="T6" fmla="*/ 420 w 440"/>
                <a:gd name="T7" fmla="*/ 209 h 325"/>
                <a:gd name="T8" fmla="*/ 440 w 440"/>
                <a:gd name="T9" fmla="*/ 213 h 325"/>
                <a:gd name="T10" fmla="*/ 423 w 440"/>
                <a:gd name="T11" fmla="*/ 174 h 325"/>
                <a:gd name="T12" fmla="*/ 397 w 440"/>
                <a:gd name="T13" fmla="*/ 132 h 325"/>
                <a:gd name="T14" fmla="*/ 417 w 440"/>
                <a:gd name="T15" fmla="*/ 101 h 325"/>
                <a:gd name="T16" fmla="*/ 367 w 440"/>
                <a:gd name="T17" fmla="*/ 90 h 325"/>
                <a:gd name="T18" fmla="*/ 267 w 440"/>
                <a:gd name="T19" fmla="*/ 43 h 325"/>
                <a:gd name="T20" fmla="*/ 257 w 440"/>
                <a:gd name="T21" fmla="*/ 0 h 325"/>
                <a:gd name="T22" fmla="*/ 221 w 440"/>
                <a:gd name="T23" fmla="*/ 35 h 325"/>
                <a:gd name="T24" fmla="*/ 111 w 440"/>
                <a:gd name="T25" fmla="*/ 63 h 325"/>
                <a:gd name="T26" fmla="*/ 39 w 440"/>
                <a:gd name="T27" fmla="*/ 136 h 325"/>
                <a:gd name="T28" fmla="*/ 19 w 440"/>
                <a:gd name="T29" fmla="*/ 113 h 325"/>
                <a:gd name="T30" fmla="*/ 32 w 440"/>
                <a:gd name="T31" fmla="*/ 160 h 325"/>
                <a:gd name="T32" fmla="*/ 9 w 440"/>
                <a:gd name="T33" fmla="*/ 137 h 325"/>
                <a:gd name="T34" fmla="*/ 24 w 440"/>
                <a:gd name="T35" fmla="*/ 194 h 325"/>
                <a:gd name="T36" fmla="*/ 23 w 440"/>
                <a:gd name="T37" fmla="*/ 27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1"/>
                  </a:moveTo>
                  <a:cubicBezTo>
                    <a:pt x="13" y="310"/>
                    <a:pt x="46" y="325"/>
                    <a:pt x="46" y="325"/>
                  </a:cubicBezTo>
                  <a:cubicBezTo>
                    <a:pt x="46" y="325"/>
                    <a:pt x="183" y="322"/>
                    <a:pt x="399" y="322"/>
                  </a:cubicBezTo>
                  <a:cubicBezTo>
                    <a:pt x="440" y="282"/>
                    <a:pt x="434" y="233"/>
                    <a:pt x="420" y="209"/>
                  </a:cubicBezTo>
                  <a:cubicBezTo>
                    <a:pt x="431" y="221"/>
                    <a:pt x="440" y="213"/>
                    <a:pt x="440" y="213"/>
                  </a:cubicBezTo>
                  <a:cubicBezTo>
                    <a:pt x="434" y="213"/>
                    <a:pt x="427" y="203"/>
                    <a:pt x="423" y="174"/>
                  </a:cubicBezTo>
                  <a:cubicBezTo>
                    <a:pt x="418" y="145"/>
                    <a:pt x="397" y="132"/>
                    <a:pt x="397" y="132"/>
                  </a:cubicBezTo>
                  <a:cubicBezTo>
                    <a:pt x="416" y="126"/>
                    <a:pt x="417" y="101"/>
                    <a:pt x="417" y="101"/>
                  </a:cubicBezTo>
                  <a:cubicBezTo>
                    <a:pt x="412" y="117"/>
                    <a:pt x="386" y="119"/>
                    <a:pt x="367" y="90"/>
                  </a:cubicBezTo>
                  <a:cubicBezTo>
                    <a:pt x="349" y="60"/>
                    <a:pt x="308" y="43"/>
                    <a:pt x="267" y="43"/>
                  </a:cubicBezTo>
                  <a:cubicBezTo>
                    <a:pt x="291" y="12"/>
                    <a:pt x="257" y="0"/>
                    <a:pt x="257" y="0"/>
                  </a:cubicBezTo>
                  <a:cubicBezTo>
                    <a:pt x="257" y="29"/>
                    <a:pt x="221" y="35"/>
                    <a:pt x="221" y="35"/>
                  </a:cubicBezTo>
                  <a:cubicBezTo>
                    <a:pt x="221" y="35"/>
                    <a:pt x="136" y="38"/>
                    <a:pt x="111" y="63"/>
                  </a:cubicBezTo>
                  <a:cubicBezTo>
                    <a:pt x="66" y="63"/>
                    <a:pt x="46" y="90"/>
                    <a:pt x="39" y="136"/>
                  </a:cubicBezTo>
                  <a:cubicBezTo>
                    <a:pt x="27" y="136"/>
                    <a:pt x="19" y="113"/>
                    <a:pt x="19" y="113"/>
                  </a:cubicBezTo>
                  <a:cubicBezTo>
                    <a:pt x="19" y="131"/>
                    <a:pt x="32" y="160"/>
                    <a:pt x="32" y="160"/>
                  </a:cubicBezTo>
                  <a:cubicBezTo>
                    <a:pt x="12" y="160"/>
                    <a:pt x="9" y="137"/>
                    <a:pt x="9" y="137"/>
                  </a:cubicBezTo>
                  <a:cubicBezTo>
                    <a:pt x="0" y="146"/>
                    <a:pt x="0" y="186"/>
                    <a:pt x="24" y="194"/>
                  </a:cubicBezTo>
                  <a:cubicBezTo>
                    <a:pt x="24" y="194"/>
                    <a:pt x="0" y="225"/>
                    <a:pt x="23" y="271"/>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5" name="Freeform 2363"/>
            <p:cNvSpPr/>
            <p:nvPr/>
          </p:nvSpPr>
          <p:spPr bwMode="auto">
            <a:xfrm>
              <a:off x="1208088" y="2654301"/>
              <a:ext cx="222250" cy="73025"/>
            </a:xfrm>
            <a:custGeom>
              <a:avLst/>
              <a:gdLst>
                <a:gd name="T0" fmla="*/ 25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8 h 136"/>
                <a:gd name="T28" fmla="*/ 215 w 418"/>
                <a:gd name="T29" fmla="*/ 66 h 136"/>
                <a:gd name="T30" fmla="*/ 209 w 418"/>
                <a:gd name="T31" fmla="*/ 52 h 136"/>
                <a:gd name="T32" fmla="*/ 186 w 418"/>
                <a:gd name="T33" fmla="*/ 37 h 136"/>
                <a:gd name="T34" fmla="*/ 147 w 418"/>
                <a:gd name="T35" fmla="*/ 10 h 136"/>
                <a:gd name="T36" fmla="*/ 163 w 418"/>
                <a:gd name="T37" fmla="*/ 47 h 136"/>
                <a:gd name="T38" fmla="*/ 120 w 418"/>
                <a:gd name="T39" fmla="*/ 17 h 136"/>
                <a:gd name="T40" fmla="*/ 129 w 418"/>
                <a:gd name="T41" fmla="*/ 62 h 136"/>
                <a:gd name="T42" fmla="*/ 96 w 418"/>
                <a:gd name="T43" fmla="*/ 45 h 136"/>
                <a:gd name="T44" fmla="*/ 73 w 418"/>
                <a:gd name="T45" fmla="*/ 16 h 136"/>
                <a:gd name="T46" fmla="*/ 70 w 418"/>
                <a:gd name="T47" fmla="*/ 55 h 136"/>
                <a:gd name="T48" fmla="*/ 40 w 418"/>
                <a:gd name="T49" fmla="*/ 75 h 136"/>
                <a:gd name="T50" fmla="*/ 40 w 418"/>
                <a:gd name="T51" fmla="*/ 96 h 136"/>
                <a:gd name="T52" fmla="*/ 6 w 418"/>
                <a:gd name="T53" fmla="*/ 96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3" y="50"/>
                    <a:pt x="337" y="46"/>
                    <a:pt x="337" y="46"/>
                  </a:cubicBezTo>
                  <a:cubicBezTo>
                    <a:pt x="337" y="46"/>
                    <a:pt x="343" y="52"/>
                    <a:pt x="344" y="69"/>
                  </a:cubicBezTo>
                  <a:cubicBezTo>
                    <a:pt x="338" y="62"/>
                    <a:pt x="327" y="47"/>
                    <a:pt x="312" y="42"/>
                  </a:cubicBezTo>
                  <a:cubicBezTo>
                    <a:pt x="297" y="38"/>
                    <a:pt x="281" y="21"/>
                    <a:pt x="278" y="14"/>
                  </a:cubicBezTo>
                  <a:cubicBezTo>
                    <a:pt x="276" y="21"/>
                    <a:pt x="273" y="39"/>
                    <a:pt x="286" y="44"/>
                  </a:cubicBezTo>
                  <a:cubicBezTo>
                    <a:pt x="260" y="44"/>
                    <a:pt x="239" y="20"/>
                    <a:pt x="232" y="0"/>
                  </a:cubicBezTo>
                  <a:cubicBezTo>
                    <a:pt x="235" y="16"/>
                    <a:pt x="227" y="41"/>
                    <a:pt x="220" y="48"/>
                  </a:cubicBezTo>
                  <a:cubicBezTo>
                    <a:pt x="214" y="54"/>
                    <a:pt x="215" y="66"/>
                    <a:pt x="215" y="66"/>
                  </a:cubicBezTo>
                  <a:cubicBezTo>
                    <a:pt x="215" y="66"/>
                    <a:pt x="210" y="61"/>
                    <a:pt x="209" y="52"/>
                  </a:cubicBezTo>
                  <a:cubicBezTo>
                    <a:pt x="207" y="43"/>
                    <a:pt x="202" y="38"/>
                    <a:pt x="186" y="37"/>
                  </a:cubicBezTo>
                  <a:cubicBezTo>
                    <a:pt x="160" y="35"/>
                    <a:pt x="149" y="24"/>
                    <a:pt x="147" y="10"/>
                  </a:cubicBezTo>
                  <a:cubicBezTo>
                    <a:pt x="138" y="25"/>
                    <a:pt x="146" y="41"/>
                    <a:pt x="163" y="47"/>
                  </a:cubicBezTo>
                  <a:cubicBezTo>
                    <a:pt x="143" y="46"/>
                    <a:pt x="133" y="37"/>
                    <a:pt x="120" y="17"/>
                  </a:cubicBezTo>
                  <a:cubicBezTo>
                    <a:pt x="115" y="35"/>
                    <a:pt x="129" y="62"/>
                    <a:pt x="129" y="62"/>
                  </a:cubicBezTo>
                  <a:cubicBezTo>
                    <a:pt x="129" y="62"/>
                    <a:pt x="113" y="55"/>
                    <a:pt x="96" y="45"/>
                  </a:cubicBezTo>
                  <a:cubicBezTo>
                    <a:pt x="79" y="34"/>
                    <a:pt x="73" y="16"/>
                    <a:pt x="73" y="16"/>
                  </a:cubicBezTo>
                  <a:cubicBezTo>
                    <a:pt x="73" y="16"/>
                    <a:pt x="75" y="41"/>
                    <a:pt x="70" y="55"/>
                  </a:cubicBezTo>
                  <a:cubicBezTo>
                    <a:pt x="65" y="69"/>
                    <a:pt x="40" y="75"/>
                    <a:pt x="40" y="75"/>
                  </a:cubicBezTo>
                  <a:cubicBezTo>
                    <a:pt x="40" y="96"/>
                    <a:pt x="40" y="96"/>
                    <a:pt x="40" y="96"/>
                  </a:cubicBezTo>
                  <a:cubicBezTo>
                    <a:pt x="22" y="84"/>
                    <a:pt x="6" y="96"/>
                    <a:pt x="6" y="96"/>
                  </a:cubicBezTo>
                  <a:cubicBezTo>
                    <a:pt x="5" y="97"/>
                    <a:pt x="3" y="99"/>
                    <a:pt x="0" y="102"/>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6" name="Freeform 2364"/>
            <p:cNvSpPr/>
            <p:nvPr/>
          </p:nvSpPr>
          <p:spPr bwMode="auto">
            <a:xfrm>
              <a:off x="1196976" y="2614614"/>
              <a:ext cx="20638" cy="42863"/>
            </a:xfrm>
            <a:custGeom>
              <a:avLst/>
              <a:gdLst>
                <a:gd name="T0" fmla="*/ 19 w 41"/>
                <a:gd name="T1" fmla="*/ 0 h 81"/>
                <a:gd name="T2" fmla="*/ 32 w 41"/>
                <a:gd name="T3" fmla="*/ 47 h 81"/>
                <a:gd name="T4" fmla="*/ 9 w 41"/>
                <a:gd name="T5" fmla="*/ 24 h 81"/>
                <a:gd name="T6" fmla="*/ 24 w 41"/>
                <a:gd name="T7" fmla="*/ 81 h 81"/>
                <a:gd name="T8" fmla="*/ 34 w 41"/>
                <a:gd name="T9" fmla="*/ 78 h 81"/>
                <a:gd name="T10" fmla="*/ 10 w 41"/>
                <a:gd name="T11" fmla="*/ 58 h 81"/>
                <a:gd name="T12" fmla="*/ 8 w 41"/>
                <a:gd name="T13" fmla="*/ 29 h 81"/>
                <a:gd name="T14" fmla="*/ 36 w 41"/>
                <a:gd name="T15" fmla="*/ 49 h 81"/>
                <a:gd name="T16" fmla="*/ 22 w 41"/>
                <a:gd name="T17" fmla="*/ 11 h 81"/>
                <a:gd name="T18" fmla="*/ 41 w 41"/>
                <a:gd name="T19" fmla="*/ 27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7"/>
                    <a:pt x="32" y="47"/>
                  </a:cubicBezTo>
                  <a:cubicBezTo>
                    <a:pt x="12" y="47"/>
                    <a:pt x="9" y="24"/>
                    <a:pt x="9" y="24"/>
                  </a:cubicBezTo>
                  <a:cubicBezTo>
                    <a:pt x="1" y="33"/>
                    <a:pt x="0" y="73"/>
                    <a:pt x="24" y="81"/>
                  </a:cubicBezTo>
                  <a:cubicBezTo>
                    <a:pt x="34" y="78"/>
                    <a:pt x="34" y="78"/>
                    <a:pt x="34" y="78"/>
                  </a:cubicBezTo>
                  <a:cubicBezTo>
                    <a:pt x="34" y="78"/>
                    <a:pt x="14" y="71"/>
                    <a:pt x="10" y="58"/>
                  </a:cubicBezTo>
                  <a:cubicBezTo>
                    <a:pt x="6" y="46"/>
                    <a:pt x="7" y="34"/>
                    <a:pt x="8" y="29"/>
                  </a:cubicBezTo>
                  <a:cubicBezTo>
                    <a:pt x="10" y="40"/>
                    <a:pt x="16" y="52"/>
                    <a:pt x="36" y="49"/>
                  </a:cubicBezTo>
                  <a:cubicBezTo>
                    <a:pt x="28" y="34"/>
                    <a:pt x="22" y="15"/>
                    <a:pt x="22" y="11"/>
                  </a:cubicBezTo>
                  <a:cubicBezTo>
                    <a:pt x="29" y="23"/>
                    <a:pt x="34" y="27"/>
                    <a:pt x="41" y="27"/>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7" name="Freeform 2365"/>
            <p:cNvSpPr/>
            <p:nvPr/>
          </p:nvSpPr>
          <p:spPr bwMode="auto">
            <a:xfrm>
              <a:off x="1217613" y="2554289"/>
              <a:ext cx="214313" cy="114300"/>
            </a:xfrm>
            <a:custGeom>
              <a:avLst/>
              <a:gdLst>
                <a:gd name="T0" fmla="*/ 384 w 401"/>
                <a:gd name="T1" fmla="*/ 174 h 216"/>
                <a:gd name="T2" fmla="*/ 358 w 401"/>
                <a:gd name="T3" fmla="*/ 132 h 216"/>
                <a:gd name="T4" fmla="*/ 378 w 401"/>
                <a:gd name="T5" fmla="*/ 101 h 216"/>
                <a:gd name="T6" fmla="*/ 328 w 401"/>
                <a:gd name="T7" fmla="*/ 90 h 216"/>
                <a:gd name="T8" fmla="*/ 228 w 401"/>
                <a:gd name="T9" fmla="*/ 43 h 216"/>
                <a:gd name="T10" fmla="*/ 218 w 401"/>
                <a:gd name="T11" fmla="*/ 0 h 216"/>
                <a:gd name="T12" fmla="*/ 182 w 401"/>
                <a:gd name="T13" fmla="*/ 35 h 216"/>
                <a:gd name="T14" fmla="*/ 72 w 401"/>
                <a:gd name="T15" fmla="*/ 63 h 216"/>
                <a:gd name="T16" fmla="*/ 0 w 401"/>
                <a:gd name="T17" fmla="*/ 136 h 216"/>
                <a:gd name="T18" fmla="*/ 53 w 401"/>
                <a:gd name="T19" fmla="*/ 71 h 216"/>
                <a:gd name="T20" fmla="*/ 88 w 401"/>
                <a:gd name="T21" fmla="*/ 78 h 216"/>
                <a:gd name="T22" fmla="*/ 107 w 401"/>
                <a:gd name="T23" fmla="*/ 77 h 216"/>
                <a:gd name="T24" fmla="*/ 90 w 401"/>
                <a:gd name="T25" fmla="*/ 76 h 216"/>
                <a:gd name="T26" fmla="*/ 75 w 401"/>
                <a:gd name="T27" fmla="*/ 64 h 216"/>
                <a:gd name="T28" fmla="*/ 126 w 401"/>
                <a:gd name="T29" fmla="*/ 47 h 216"/>
                <a:gd name="T30" fmla="*/ 222 w 401"/>
                <a:gd name="T31" fmla="*/ 7 h 216"/>
                <a:gd name="T32" fmla="*/ 218 w 401"/>
                <a:gd name="T33" fmla="*/ 49 h 216"/>
                <a:gd name="T34" fmla="*/ 306 w 401"/>
                <a:gd name="T35" fmla="*/ 71 h 216"/>
                <a:gd name="T36" fmla="*/ 371 w 401"/>
                <a:gd name="T37" fmla="*/ 113 h 216"/>
                <a:gd name="T38" fmla="*/ 341 w 401"/>
                <a:gd name="T39" fmla="*/ 129 h 216"/>
                <a:gd name="T40" fmla="*/ 377 w 401"/>
                <a:gd name="T41" fmla="*/ 163 h 216"/>
                <a:gd name="T42" fmla="*/ 401 w 401"/>
                <a:gd name="T43" fmla="*/ 213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8" y="132"/>
                    <a:pt x="358" y="132"/>
                  </a:cubicBezTo>
                  <a:cubicBezTo>
                    <a:pt x="377" y="126"/>
                    <a:pt x="378" y="101"/>
                    <a:pt x="378" y="101"/>
                  </a:cubicBezTo>
                  <a:cubicBezTo>
                    <a:pt x="373" y="117"/>
                    <a:pt x="347" y="119"/>
                    <a:pt x="328" y="90"/>
                  </a:cubicBezTo>
                  <a:cubicBezTo>
                    <a:pt x="310" y="60"/>
                    <a:pt x="269" y="43"/>
                    <a:pt x="228" y="43"/>
                  </a:cubicBezTo>
                  <a:cubicBezTo>
                    <a:pt x="252" y="12"/>
                    <a:pt x="218" y="0"/>
                    <a:pt x="218" y="0"/>
                  </a:cubicBezTo>
                  <a:cubicBezTo>
                    <a:pt x="218" y="29"/>
                    <a:pt x="182" y="35"/>
                    <a:pt x="182" y="35"/>
                  </a:cubicBezTo>
                  <a:cubicBezTo>
                    <a:pt x="182" y="35"/>
                    <a:pt x="97" y="38"/>
                    <a:pt x="72" y="63"/>
                  </a:cubicBezTo>
                  <a:cubicBezTo>
                    <a:pt x="27" y="63"/>
                    <a:pt x="8" y="90"/>
                    <a:pt x="0" y="136"/>
                  </a:cubicBezTo>
                  <a:cubicBezTo>
                    <a:pt x="1" y="133"/>
                    <a:pt x="16" y="80"/>
                    <a:pt x="53" y="71"/>
                  </a:cubicBezTo>
                  <a:cubicBezTo>
                    <a:pt x="66" y="69"/>
                    <a:pt x="75" y="68"/>
                    <a:pt x="88" y="78"/>
                  </a:cubicBezTo>
                  <a:cubicBezTo>
                    <a:pt x="100" y="87"/>
                    <a:pt x="107" y="81"/>
                    <a:pt x="107" y="77"/>
                  </a:cubicBezTo>
                  <a:cubicBezTo>
                    <a:pt x="107" y="77"/>
                    <a:pt x="99" y="85"/>
                    <a:pt x="90" y="76"/>
                  </a:cubicBezTo>
                  <a:cubicBezTo>
                    <a:pt x="80" y="66"/>
                    <a:pt x="75" y="64"/>
                    <a:pt x="75" y="64"/>
                  </a:cubicBezTo>
                  <a:cubicBezTo>
                    <a:pt x="75" y="64"/>
                    <a:pt x="92" y="52"/>
                    <a:pt x="126" y="47"/>
                  </a:cubicBezTo>
                  <a:cubicBezTo>
                    <a:pt x="160" y="42"/>
                    <a:pt x="224" y="43"/>
                    <a:pt x="222" y="7"/>
                  </a:cubicBezTo>
                  <a:cubicBezTo>
                    <a:pt x="236" y="17"/>
                    <a:pt x="233" y="34"/>
                    <a:pt x="218" y="49"/>
                  </a:cubicBezTo>
                  <a:cubicBezTo>
                    <a:pt x="236" y="46"/>
                    <a:pt x="288" y="52"/>
                    <a:pt x="306" y="71"/>
                  </a:cubicBezTo>
                  <a:cubicBezTo>
                    <a:pt x="324" y="91"/>
                    <a:pt x="355" y="131"/>
                    <a:pt x="371" y="113"/>
                  </a:cubicBezTo>
                  <a:cubicBezTo>
                    <a:pt x="371" y="127"/>
                    <a:pt x="354" y="131"/>
                    <a:pt x="341" y="129"/>
                  </a:cubicBezTo>
                  <a:cubicBezTo>
                    <a:pt x="341" y="129"/>
                    <a:pt x="369" y="136"/>
                    <a:pt x="377" y="163"/>
                  </a:cubicBezTo>
                  <a:cubicBezTo>
                    <a:pt x="385" y="189"/>
                    <a:pt x="385" y="216"/>
                    <a:pt x="401" y="213"/>
                  </a:cubicBezTo>
                  <a:cubicBezTo>
                    <a:pt x="395" y="213"/>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8" name="Freeform 2366"/>
            <p:cNvSpPr/>
            <p:nvPr/>
          </p:nvSpPr>
          <p:spPr bwMode="auto">
            <a:xfrm>
              <a:off x="1390651" y="2643189"/>
              <a:ext cx="17463" cy="53975"/>
            </a:xfrm>
            <a:custGeom>
              <a:avLst/>
              <a:gdLst>
                <a:gd name="T0" fmla="*/ 23 w 35"/>
                <a:gd name="T1" fmla="*/ 90 h 101"/>
                <a:gd name="T2" fmla="*/ 23 w 35"/>
                <a:gd name="T3" fmla="*/ 38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8"/>
                  </a:cubicBezTo>
                  <a:cubicBezTo>
                    <a:pt x="17" y="16"/>
                    <a:pt x="0" y="0"/>
                    <a:pt x="0" y="0"/>
                  </a:cubicBezTo>
                  <a:cubicBezTo>
                    <a:pt x="0" y="0"/>
                    <a:pt x="25" y="9"/>
                    <a:pt x="32" y="52"/>
                  </a:cubicBezTo>
                  <a:cubicBezTo>
                    <a:pt x="35" y="77"/>
                    <a:pt x="25" y="101"/>
                    <a:pt x="25" y="101"/>
                  </a:cubicBezTo>
                  <a:cubicBezTo>
                    <a:pt x="25" y="101"/>
                    <a:pt x="23" y="95"/>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9" name="Freeform 2367"/>
            <p:cNvSpPr/>
            <p:nvPr/>
          </p:nvSpPr>
          <p:spPr bwMode="auto">
            <a:xfrm>
              <a:off x="1230313" y="2662239"/>
              <a:ext cx="171450" cy="133350"/>
            </a:xfrm>
            <a:custGeom>
              <a:avLst/>
              <a:gdLst>
                <a:gd name="T0" fmla="*/ 302 w 322"/>
                <a:gd name="T1" fmla="*/ 41 h 250"/>
                <a:gd name="T2" fmla="*/ 308 w 322"/>
                <a:gd name="T3" fmla="*/ 69 h 250"/>
                <a:gd name="T4" fmla="*/ 280 w 322"/>
                <a:gd name="T5" fmla="*/ 42 h 250"/>
                <a:gd name="T6" fmla="*/ 237 w 322"/>
                <a:gd name="T7" fmla="*/ 11 h 250"/>
                <a:gd name="T8" fmla="*/ 250 w 322"/>
                <a:gd name="T9" fmla="*/ 31 h 250"/>
                <a:gd name="T10" fmla="*/ 192 w 322"/>
                <a:gd name="T11" fmla="*/ 0 h 250"/>
                <a:gd name="T12" fmla="*/ 186 w 322"/>
                <a:gd name="T13" fmla="*/ 28 h 250"/>
                <a:gd name="T14" fmla="*/ 182 w 322"/>
                <a:gd name="T15" fmla="*/ 60 h 250"/>
                <a:gd name="T16" fmla="*/ 163 w 322"/>
                <a:gd name="T17" fmla="*/ 41 h 250"/>
                <a:gd name="T18" fmla="*/ 133 w 322"/>
                <a:gd name="T19" fmla="*/ 23 h 250"/>
                <a:gd name="T20" fmla="*/ 104 w 322"/>
                <a:gd name="T21" fmla="*/ 3 h 250"/>
                <a:gd name="T22" fmla="*/ 131 w 322"/>
                <a:gd name="T23" fmla="*/ 33 h 250"/>
                <a:gd name="T24" fmla="*/ 79 w 322"/>
                <a:gd name="T25" fmla="*/ 12 h 250"/>
                <a:gd name="T26" fmla="*/ 109 w 322"/>
                <a:gd name="T27" fmla="*/ 55 h 250"/>
                <a:gd name="T28" fmla="*/ 34 w 322"/>
                <a:gd name="T29" fmla="*/ 16 h 250"/>
                <a:gd name="T30" fmla="*/ 15 w 322"/>
                <a:gd name="T31" fmla="*/ 65 h 250"/>
                <a:gd name="T32" fmla="*/ 5 w 322"/>
                <a:gd name="T33" fmla="*/ 70 h 250"/>
                <a:gd name="T34" fmla="*/ 5 w 322"/>
                <a:gd name="T35" fmla="*/ 155 h 250"/>
                <a:gd name="T36" fmla="*/ 162 w 322"/>
                <a:gd name="T37" fmla="*/ 250 h 250"/>
                <a:gd name="T38" fmla="*/ 322 w 322"/>
                <a:gd name="T39" fmla="*/ 175 h 250"/>
                <a:gd name="T40" fmla="*/ 322 w 322"/>
                <a:gd name="T41" fmla="*/ 64 h 250"/>
                <a:gd name="T42" fmla="*/ 302 w 322"/>
                <a:gd name="T43" fmla="*/ 4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0">
                  <a:moveTo>
                    <a:pt x="302" y="41"/>
                  </a:moveTo>
                  <a:cubicBezTo>
                    <a:pt x="302" y="41"/>
                    <a:pt x="310" y="56"/>
                    <a:pt x="308" y="69"/>
                  </a:cubicBezTo>
                  <a:cubicBezTo>
                    <a:pt x="308" y="69"/>
                    <a:pt x="301" y="55"/>
                    <a:pt x="280" y="42"/>
                  </a:cubicBezTo>
                  <a:cubicBezTo>
                    <a:pt x="259" y="28"/>
                    <a:pt x="244" y="22"/>
                    <a:pt x="237" y="11"/>
                  </a:cubicBezTo>
                  <a:cubicBezTo>
                    <a:pt x="237" y="11"/>
                    <a:pt x="238" y="26"/>
                    <a:pt x="250" y="31"/>
                  </a:cubicBezTo>
                  <a:cubicBezTo>
                    <a:pt x="250" y="31"/>
                    <a:pt x="208" y="40"/>
                    <a:pt x="192" y="0"/>
                  </a:cubicBezTo>
                  <a:cubicBezTo>
                    <a:pt x="192" y="0"/>
                    <a:pt x="193" y="17"/>
                    <a:pt x="186" y="28"/>
                  </a:cubicBezTo>
                  <a:cubicBezTo>
                    <a:pt x="179" y="39"/>
                    <a:pt x="174" y="52"/>
                    <a:pt x="182" y="60"/>
                  </a:cubicBezTo>
                  <a:cubicBezTo>
                    <a:pt x="182" y="60"/>
                    <a:pt x="171" y="58"/>
                    <a:pt x="163" y="41"/>
                  </a:cubicBezTo>
                  <a:cubicBezTo>
                    <a:pt x="155" y="25"/>
                    <a:pt x="144" y="25"/>
                    <a:pt x="133" y="23"/>
                  </a:cubicBezTo>
                  <a:cubicBezTo>
                    <a:pt x="122" y="21"/>
                    <a:pt x="106" y="19"/>
                    <a:pt x="104" y="3"/>
                  </a:cubicBezTo>
                  <a:cubicBezTo>
                    <a:pt x="104" y="3"/>
                    <a:pt x="99" y="25"/>
                    <a:pt x="131" y="33"/>
                  </a:cubicBezTo>
                  <a:cubicBezTo>
                    <a:pt x="131" y="33"/>
                    <a:pt x="98" y="45"/>
                    <a:pt x="79" y="12"/>
                  </a:cubicBezTo>
                  <a:cubicBezTo>
                    <a:pt x="79" y="12"/>
                    <a:pt x="82" y="45"/>
                    <a:pt x="109" y="55"/>
                  </a:cubicBezTo>
                  <a:cubicBezTo>
                    <a:pt x="109" y="55"/>
                    <a:pt x="53" y="53"/>
                    <a:pt x="34" y="16"/>
                  </a:cubicBezTo>
                  <a:cubicBezTo>
                    <a:pt x="34" y="16"/>
                    <a:pt x="45" y="50"/>
                    <a:pt x="15" y="65"/>
                  </a:cubicBezTo>
                  <a:cubicBezTo>
                    <a:pt x="11" y="67"/>
                    <a:pt x="8" y="69"/>
                    <a:pt x="5" y="70"/>
                  </a:cubicBezTo>
                  <a:cubicBezTo>
                    <a:pt x="5" y="155"/>
                    <a:pt x="5" y="155"/>
                    <a:pt x="5" y="155"/>
                  </a:cubicBezTo>
                  <a:cubicBezTo>
                    <a:pt x="5" y="176"/>
                    <a:pt x="0" y="250"/>
                    <a:pt x="162" y="250"/>
                  </a:cubicBezTo>
                  <a:cubicBezTo>
                    <a:pt x="243" y="250"/>
                    <a:pt x="322" y="232"/>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0" name="Freeform 2368"/>
            <p:cNvSpPr/>
            <p:nvPr/>
          </p:nvSpPr>
          <p:spPr bwMode="auto">
            <a:xfrm>
              <a:off x="1252538" y="2703514"/>
              <a:ext cx="26988" cy="25400"/>
            </a:xfrm>
            <a:custGeom>
              <a:avLst/>
              <a:gdLst>
                <a:gd name="T0" fmla="*/ 45 w 49"/>
                <a:gd name="T1" fmla="*/ 18 h 48"/>
                <a:gd name="T2" fmla="*/ 31 w 49"/>
                <a:gd name="T3" fmla="*/ 45 h 48"/>
                <a:gd name="T4" fmla="*/ 4 w 49"/>
                <a:gd name="T5" fmla="*/ 30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20" y="48"/>
                    <a:pt x="7" y="42"/>
                    <a:pt x="4" y="30"/>
                  </a:cubicBezTo>
                  <a:cubicBezTo>
                    <a:pt x="0" y="19"/>
                    <a:pt x="7" y="7"/>
                    <a:pt x="18" y="4"/>
                  </a:cubicBezTo>
                  <a:cubicBezTo>
                    <a:pt x="30"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1" name="Freeform 2369"/>
            <p:cNvSpPr/>
            <p:nvPr/>
          </p:nvSpPr>
          <p:spPr bwMode="auto">
            <a:xfrm>
              <a:off x="1263651" y="2705101"/>
              <a:ext cx="9525" cy="6350"/>
            </a:xfrm>
            <a:custGeom>
              <a:avLst/>
              <a:gdLst>
                <a:gd name="T0" fmla="*/ 16 w 17"/>
                <a:gd name="T1" fmla="*/ 7 h 11"/>
                <a:gd name="T2" fmla="*/ 7 w 17"/>
                <a:gd name="T3" fmla="*/ 10 h 11"/>
                <a:gd name="T4" fmla="*/ 1 w 17"/>
                <a:gd name="T5" fmla="*/ 4 h 11"/>
                <a:gd name="T6" fmla="*/ 10 w 17"/>
                <a:gd name="T7" fmla="*/ 0 h 11"/>
                <a:gd name="T8" fmla="*/ 16 w 17"/>
                <a:gd name="T9" fmla="*/ 7 h 11"/>
              </a:gdLst>
              <a:ahLst/>
              <a:cxnLst>
                <a:cxn ang="0">
                  <a:pos x="T0" y="T1"/>
                </a:cxn>
                <a:cxn ang="0">
                  <a:pos x="T2" y="T3"/>
                </a:cxn>
                <a:cxn ang="0">
                  <a:pos x="T4" y="T5"/>
                </a:cxn>
                <a:cxn ang="0">
                  <a:pos x="T6" y="T7"/>
                </a:cxn>
                <a:cxn ang="0">
                  <a:pos x="T8" y="T9"/>
                </a:cxn>
              </a:cxnLst>
              <a:rect l="0" t="0" r="r" b="b"/>
              <a:pathLst>
                <a:path w="17" h="11">
                  <a:moveTo>
                    <a:pt x="16" y="7"/>
                  </a:moveTo>
                  <a:cubicBezTo>
                    <a:pt x="15" y="10"/>
                    <a:pt x="12" y="11"/>
                    <a:pt x="7" y="10"/>
                  </a:cubicBezTo>
                  <a:cubicBezTo>
                    <a:pt x="3" y="9"/>
                    <a:pt x="0" y="7"/>
                    <a:pt x="1" y="4"/>
                  </a:cubicBezTo>
                  <a:cubicBezTo>
                    <a:pt x="2" y="1"/>
                    <a:pt x="5" y="0"/>
                    <a:pt x="10" y="0"/>
                  </a:cubicBezTo>
                  <a:cubicBezTo>
                    <a:pt x="14" y="1"/>
                    <a:pt x="17"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2" name="Freeform 2370"/>
            <p:cNvSpPr/>
            <p:nvPr/>
          </p:nvSpPr>
          <p:spPr bwMode="auto">
            <a:xfrm>
              <a:off x="1357313" y="2703514"/>
              <a:ext cx="25400" cy="25400"/>
            </a:xfrm>
            <a:custGeom>
              <a:avLst/>
              <a:gdLst>
                <a:gd name="T0" fmla="*/ 3 w 48"/>
                <a:gd name="T1" fmla="*/ 18 h 48"/>
                <a:gd name="T2" fmla="*/ 18 w 48"/>
                <a:gd name="T3" fmla="*/ 45 h 48"/>
                <a:gd name="T4" fmla="*/ 45 w 48"/>
                <a:gd name="T5" fmla="*/ 30 h 48"/>
                <a:gd name="T6" fmla="*/ 31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8" y="45"/>
                  </a:cubicBezTo>
                  <a:cubicBezTo>
                    <a:pt x="29" y="48"/>
                    <a:pt x="41" y="42"/>
                    <a:pt x="45" y="30"/>
                  </a:cubicBezTo>
                  <a:cubicBezTo>
                    <a:pt x="48" y="19"/>
                    <a:pt x="42" y="7"/>
                    <a:pt x="31" y="4"/>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3" name="Freeform 2371"/>
            <p:cNvSpPr/>
            <p:nvPr/>
          </p:nvSpPr>
          <p:spPr bwMode="auto">
            <a:xfrm>
              <a:off x="1363663" y="2705101"/>
              <a:ext cx="7938" cy="6350"/>
            </a:xfrm>
            <a:custGeom>
              <a:avLst/>
              <a:gdLst>
                <a:gd name="T0" fmla="*/ 1 w 16"/>
                <a:gd name="T1" fmla="*/ 7 h 11"/>
                <a:gd name="T2" fmla="*/ 9 w 16"/>
                <a:gd name="T3" fmla="*/ 10 h 11"/>
                <a:gd name="T4" fmla="*/ 16 w 16"/>
                <a:gd name="T5" fmla="*/ 4 h 11"/>
                <a:gd name="T6" fmla="*/ 7 w 16"/>
                <a:gd name="T7" fmla="*/ 0 h 11"/>
                <a:gd name="T8" fmla="*/ 1 w 16"/>
                <a:gd name="T9" fmla="*/ 7 h 11"/>
              </a:gdLst>
              <a:ahLst/>
              <a:cxnLst>
                <a:cxn ang="0">
                  <a:pos x="T0" y="T1"/>
                </a:cxn>
                <a:cxn ang="0">
                  <a:pos x="T2" y="T3"/>
                </a:cxn>
                <a:cxn ang="0">
                  <a:pos x="T4" y="T5"/>
                </a:cxn>
                <a:cxn ang="0">
                  <a:pos x="T6" y="T7"/>
                </a:cxn>
                <a:cxn ang="0">
                  <a:pos x="T8" y="T9"/>
                </a:cxn>
              </a:cxnLst>
              <a:rect l="0" t="0" r="r" b="b"/>
              <a:pathLst>
                <a:path w="16" h="11">
                  <a:moveTo>
                    <a:pt x="1" y="7"/>
                  </a:moveTo>
                  <a:cubicBezTo>
                    <a:pt x="1" y="10"/>
                    <a:pt x="5" y="11"/>
                    <a:pt x="9" y="10"/>
                  </a:cubicBezTo>
                  <a:cubicBezTo>
                    <a:pt x="14" y="9"/>
                    <a:pt x="16" y="7"/>
                    <a:pt x="16" y="4"/>
                  </a:cubicBezTo>
                  <a:cubicBezTo>
                    <a:pt x="15" y="1"/>
                    <a:pt x="11" y="0"/>
                    <a:pt x="7" y="0"/>
                  </a:cubicBezTo>
                  <a:cubicBezTo>
                    <a:pt x="3" y="1"/>
                    <a:pt x="0" y="4"/>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4" name="Rectangle 2372"/>
            <p:cNvSpPr>
              <a:spLocks noChangeArrowheads="1"/>
            </p:cNvSpPr>
            <p:nvPr/>
          </p:nvSpPr>
          <p:spPr bwMode="auto">
            <a:xfrm>
              <a:off x="1227138"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45" name="Rectangle 2373"/>
            <p:cNvSpPr>
              <a:spLocks noChangeArrowheads="1"/>
            </p:cNvSpPr>
            <p:nvPr/>
          </p:nvSpPr>
          <p:spPr bwMode="auto">
            <a:xfrm>
              <a:off x="1227138"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46" name="Freeform 2374"/>
            <p:cNvSpPr>
              <a:spLocks noEditPoints="1"/>
            </p:cNvSpPr>
            <p:nvPr/>
          </p:nvSpPr>
          <p:spPr bwMode="auto">
            <a:xfrm>
              <a:off x="1260476"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5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7" name="Freeform 2375"/>
            <p:cNvSpPr>
              <a:spLocks noEditPoints="1"/>
            </p:cNvSpPr>
            <p:nvPr/>
          </p:nvSpPr>
          <p:spPr bwMode="auto">
            <a:xfrm>
              <a:off x="1260476" y="2697164"/>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5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8" name="Rectangle 2376"/>
            <p:cNvSpPr>
              <a:spLocks noChangeArrowheads="1"/>
            </p:cNvSpPr>
            <p:nvPr/>
          </p:nvSpPr>
          <p:spPr bwMode="auto">
            <a:xfrm>
              <a:off x="1390651" y="27114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49" name="Rectangle 2377"/>
            <p:cNvSpPr>
              <a:spLocks noChangeArrowheads="1"/>
            </p:cNvSpPr>
            <p:nvPr/>
          </p:nvSpPr>
          <p:spPr bwMode="auto">
            <a:xfrm>
              <a:off x="1390651" y="27114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50" name="Freeform 2378"/>
            <p:cNvSpPr>
              <a:spLocks noEditPoints="1"/>
            </p:cNvSpPr>
            <p:nvPr/>
          </p:nvSpPr>
          <p:spPr bwMode="auto">
            <a:xfrm>
              <a:off x="1349376" y="2697164"/>
              <a:ext cx="31750" cy="36513"/>
            </a:xfrm>
            <a:custGeom>
              <a:avLst/>
              <a:gdLst>
                <a:gd name="T0" fmla="*/ 19 w 20"/>
                <a:gd name="T1" fmla="*/ 0 h 23"/>
                <a:gd name="T2" fmla="*/ 6 w 20"/>
                <a:gd name="T3" fmla="*/ 23 h 23"/>
                <a:gd name="T4" fmla="*/ 8 w 20"/>
                <a:gd name="T5" fmla="*/ 23 h 23"/>
                <a:gd name="T6" fmla="*/ 20 w 20"/>
                <a:gd name="T7" fmla="*/ 0 h 23"/>
                <a:gd name="T8" fmla="*/ 19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9" y="0"/>
                  </a:moveTo>
                  <a:lnTo>
                    <a:pt x="6" y="23"/>
                  </a:lnTo>
                  <a:lnTo>
                    <a:pt x="8" y="23"/>
                  </a:lnTo>
                  <a:lnTo>
                    <a:pt x="20" y="0"/>
                  </a:lnTo>
                  <a:lnTo>
                    <a:pt x="19"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1" name="Freeform 2379"/>
            <p:cNvSpPr>
              <a:spLocks noEditPoints="1"/>
            </p:cNvSpPr>
            <p:nvPr/>
          </p:nvSpPr>
          <p:spPr bwMode="auto">
            <a:xfrm>
              <a:off x="1349376" y="2697164"/>
              <a:ext cx="31750" cy="36513"/>
            </a:xfrm>
            <a:custGeom>
              <a:avLst/>
              <a:gdLst>
                <a:gd name="T0" fmla="*/ 19 w 20"/>
                <a:gd name="T1" fmla="*/ 0 h 23"/>
                <a:gd name="T2" fmla="*/ 6 w 20"/>
                <a:gd name="T3" fmla="*/ 23 h 23"/>
                <a:gd name="T4" fmla="*/ 8 w 20"/>
                <a:gd name="T5" fmla="*/ 23 h 23"/>
                <a:gd name="T6" fmla="*/ 20 w 20"/>
                <a:gd name="T7" fmla="*/ 0 h 23"/>
                <a:gd name="T8" fmla="*/ 19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9" y="0"/>
                  </a:moveTo>
                  <a:lnTo>
                    <a:pt x="6" y="23"/>
                  </a:lnTo>
                  <a:lnTo>
                    <a:pt x="8" y="23"/>
                  </a:lnTo>
                  <a:lnTo>
                    <a:pt x="20" y="0"/>
                  </a:lnTo>
                  <a:lnTo>
                    <a:pt x="19" y="0"/>
                  </a:lnTo>
                  <a:moveTo>
                    <a:pt x="13" y="0"/>
                  </a:moveTo>
                  <a:lnTo>
                    <a:pt x="0" y="23"/>
                  </a:lnTo>
                  <a:lnTo>
                    <a:pt x="4" y="23"/>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2" name="Freeform 2380"/>
            <p:cNvSpPr/>
            <p:nvPr/>
          </p:nvSpPr>
          <p:spPr bwMode="auto">
            <a:xfrm>
              <a:off x="1300163" y="2705101"/>
              <a:ext cx="34925" cy="11113"/>
            </a:xfrm>
            <a:custGeom>
              <a:avLst/>
              <a:gdLst>
                <a:gd name="T0" fmla="*/ 59 w 65"/>
                <a:gd name="T1" fmla="*/ 9 h 21"/>
                <a:gd name="T2" fmla="*/ 34 w 65"/>
                <a:gd name="T3" fmla="*/ 0 h 21"/>
                <a:gd name="T4" fmla="*/ 30 w 65"/>
                <a:gd name="T5" fmla="*/ 0 h 21"/>
                <a:gd name="T6" fmla="*/ 0 w 65"/>
                <a:gd name="T7" fmla="*/ 14 h 21"/>
                <a:gd name="T8" fmla="*/ 0 w 65"/>
                <a:gd name="T9" fmla="*/ 21 h 21"/>
                <a:gd name="T10" fmla="*/ 31 w 65"/>
                <a:gd name="T11" fmla="*/ 5 h 21"/>
                <a:gd name="T12" fmla="*/ 34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4" y="0"/>
                  </a:cubicBezTo>
                  <a:cubicBezTo>
                    <a:pt x="32" y="0"/>
                    <a:pt x="31" y="0"/>
                    <a:pt x="30" y="0"/>
                  </a:cubicBezTo>
                  <a:cubicBezTo>
                    <a:pt x="17" y="2"/>
                    <a:pt x="6" y="9"/>
                    <a:pt x="0" y="14"/>
                  </a:cubicBezTo>
                  <a:cubicBezTo>
                    <a:pt x="0" y="21"/>
                    <a:pt x="0" y="21"/>
                    <a:pt x="0" y="21"/>
                  </a:cubicBezTo>
                  <a:cubicBezTo>
                    <a:pt x="3" y="18"/>
                    <a:pt x="16" y="7"/>
                    <a:pt x="31" y="5"/>
                  </a:cubicBezTo>
                  <a:cubicBezTo>
                    <a:pt x="32" y="5"/>
                    <a:pt x="33" y="5"/>
                    <a:pt x="34" y="5"/>
                  </a:cubicBezTo>
                  <a:cubicBezTo>
                    <a:pt x="41" y="5"/>
                    <a:pt x="50" y="9"/>
                    <a:pt x="56" y="14"/>
                  </a:cubicBezTo>
                  <a:cubicBezTo>
                    <a:pt x="59" y="16"/>
                    <a:pt x="62" y="18"/>
                    <a:pt x="64" y="20"/>
                  </a:cubicBezTo>
                  <a:cubicBezTo>
                    <a:pt x="65" y="21"/>
                    <a:pt x="65" y="21"/>
                    <a:pt x="65" y="21"/>
                  </a:cubicBezTo>
                  <a:cubicBezTo>
                    <a:pt x="65" y="14"/>
                    <a:pt x="65" y="14"/>
                    <a:pt x="65" y="14"/>
                  </a:cubicBezTo>
                  <a:cubicBezTo>
                    <a:pt x="64" y="13"/>
                    <a:pt x="62"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3" name="Freeform 2381"/>
            <p:cNvSpPr>
              <a:spLocks noEditPoints="1"/>
            </p:cNvSpPr>
            <p:nvPr/>
          </p:nvSpPr>
          <p:spPr bwMode="auto">
            <a:xfrm>
              <a:off x="1335088" y="2697164"/>
              <a:ext cx="55563" cy="36513"/>
            </a:xfrm>
            <a:custGeom>
              <a:avLst/>
              <a:gdLst>
                <a:gd name="T0" fmla="*/ 49 w 104"/>
                <a:gd name="T1" fmla="*/ 50 h 69"/>
                <a:gd name="T2" fmla="*/ 39 w 104"/>
                <a:gd name="T3" fmla="*/ 69 h 69"/>
                <a:gd name="T4" fmla="*/ 46 w 104"/>
                <a:gd name="T5" fmla="*/ 69 h 69"/>
                <a:gd name="T6" fmla="*/ 54 w 104"/>
                <a:gd name="T7" fmla="*/ 53 h 69"/>
                <a:gd name="T8" fmla="*/ 49 w 104"/>
                <a:gd name="T9" fmla="*/ 50 h 69"/>
                <a:gd name="T10" fmla="*/ 88 w 104"/>
                <a:gd name="T11" fmla="*/ 0 h 69"/>
                <a:gd name="T12" fmla="*/ 17 w 104"/>
                <a:gd name="T13" fmla="*/ 0 h 69"/>
                <a:gd name="T14" fmla="*/ 0 w 104"/>
                <a:gd name="T15" fmla="*/ 16 h 69"/>
                <a:gd name="T16" fmla="*/ 0 w 104"/>
                <a:gd name="T17" fmla="*/ 53 h 69"/>
                <a:gd name="T18" fmla="*/ 17 w 104"/>
                <a:gd name="T19" fmla="*/ 69 h 69"/>
                <a:gd name="T20" fmla="*/ 28 w 104"/>
                <a:gd name="T21" fmla="*/ 69 h 69"/>
                <a:gd name="T22" fmla="*/ 44 w 104"/>
                <a:gd name="T23" fmla="*/ 38 h 69"/>
                <a:gd name="T24" fmla="*/ 44 w 104"/>
                <a:gd name="T25" fmla="*/ 29 h 69"/>
                <a:gd name="T26" fmla="*/ 55 w 104"/>
                <a:gd name="T27" fmla="*/ 16 h 69"/>
                <a:gd name="T28" fmla="*/ 64 w 104"/>
                <a:gd name="T29" fmla="*/ 0 h 69"/>
                <a:gd name="T30" fmla="*/ 75 w 104"/>
                <a:gd name="T31" fmla="*/ 0 h 69"/>
                <a:gd name="T32" fmla="*/ 68 w 104"/>
                <a:gd name="T33" fmla="*/ 14 h 69"/>
                <a:gd name="T34" fmla="*/ 72 w 104"/>
                <a:gd name="T35" fmla="*/ 15 h 69"/>
                <a:gd name="T36" fmla="*/ 74 w 104"/>
                <a:gd name="T37" fmla="*/ 15 h 69"/>
                <a:gd name="T38" fmla="*/ 82 w 104"/>
                <a:gd name="T39" fmla="*/ 0 h 69"/>
                <a:gd name="T40" fmla="*/ 87 w 104"/>
                <a:gd name="T41" fmla="*/ 0 h 69"/>
                <a:gd name="T42" fmla="*/ 78 w 104"/>
                <a:gd name="T43" fmla="*/ 18 h 69"/>
                <a:gd name="T44" fmla="*/ 86 w 104"/>
                <a:gd name="T45" fmla="*/ 41 h 69"/>
                <a:gd name="T46" fmla="*/ 65 w 104"/>
                <a:gd name="T47" fmla="*/ 57 h 69"/>
                <a:gd name="T48" fmla="*/ 59 w 104"/>
                <a:gd name="T49" fmla="*/ 56 h 69"/>
                <a:gd name="T50" fmla="*/ 58 w 104"/>
                <a:gd name="T51" fmla="*/ 55 h 69"/>
                <a:gd name="T52" fmla="*/ 51 w 104"/>
                <a:gd name="T53" fmla="*/ 69 h 69"/>
                <a:gd name="T54" fmla="*/ 88 w 104"/>
                <a:gd name="T55" fmla="*/ 69 h 69"/>
                <a:gd name="T56" fmla="*/ 104 w 104"/>
                <a:gd name="T57" fmla="*/ 53 h 69"/>
                <a:gd name="T58" fmla="*/ 104 w 104"/>
                <a:gd name="T59" fmla="*/ 37 h 69"/>
                <a:gd name="T60" fmla="*/ 104 w 104"/>
                <a:gd name="T61" fmla="*/ 37 h 69"/>
                <a:gd name="T62" fmla="*/ 104 w 104"/>
                <a:gd name="T63" fmla="*/ 27 h 69"/>
                <a:gd name="T64" fmla="*/ 104 w 104"/>
                <a:gd name="T65" fmla="*/ 27 h 69"/>
                <a:gd name="T66" fmla="*/ 104 w 104"/>
                <a:gd name="T67" fmla="*/ 16 h 69"/>
                <a:gd name="T68" fmla="*/ 88 w 104"/>
                <a:gd name="T6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69">
                  <a:moveTo>
                    <a:pt x="49" y="50"/>
                  </a:moveTo>
                  <a:cubicBezTo>
                    <a:pt x="39" y="69"/>
                    <a:pt x="39" y="69"/>
                    <a:pt x="39" y="69"/>
                  </a:cubicBezTo>
                  <a:cubicBezTo>
                    <a:pt x="46" y="69"/>
                    <a:pt x="46" y="69"/>
                    <a:pt x="46" y="69"/>
                  </a:cubicBezTo>
                  <a:cubicBezTo>
                    <a:pt x="54" y="53"/>
                    <a:pt x="54" y="53"/>
                    <a:pt x="54" y="53"/>
                  </a:cubicBezTo>
                  <a:cubicBezTo>
                    <a:pt x="52" y="52"/>
                    <a:pt x="51" y="51"/>
                    <a:pt x="49" y="50"/>
                  </a:cubicBezTo>
                  <a:moveTo>
                    <a:pt x="88" y="0"/>
                  </a:moveTo>
                  <a:cubicBezTo>
                    <a:pt x="17" y="0"/>
                    <a:pt x="17" y="0"/>
                    <a:pt x="17" y="0"/>
                  </a:cubicBezTo>
                  <a:cubicBezTo>
                    <a:pt x="8" y="0"/>
                    <a:pt x="0" y="7"/>
                    <a:pt x="0" y="16"/>
                  </a:cubicBezTo>
                  <a:cubicBezTo>
                    <a:pt x="0" y="53"/>
                    <a:pt x="0" y="53"/>
                    <a:pt x="0" y="53"/>
                  </a:cubicBezTo>
                  <a:cubicBezTo>
                    <a:pt x="0" y="62"/>
                    <a:pt x="8" y="69"/>
                    <a:pt x="17" y="69"/>
                  </a:cubicBezTo>
                  <a:cubicBezTo>
                    <a:pt x="28" y="69"/>
                    <a:pt x="28" y="69"/>
                    <a:pt x="28" y="69"/>
                  </a:cubicBezTo>
                  <a:cubicBezTo>
                    <a:pt x="44" y="38"/>
                    <a:pt x="44" y="38"/>
                    <a:pt x="44" y="38"/>
                  </a:cubicBezTo>
                  <a:cubicBezTo>
                    <a:pt x="43" y="35"/>
                    <a:pt x="43" y="32"/>
                    <a:pt x="44" y="29"/>
                  </a:cubicBezTo>
                  <a:cubicBezTo>
                    <a:pt x="46" y="23"/>
                    <a:pt x="50" y="18"/>
                    <a:pt x="55" y="16"/>
                  </a:cubicBezTo>
                  <a:cubicBezTo>
                    <a:pt x="64" y="0"/>
                    <a:pt x="64" y="0"/>
                    <a:pt x="64" y="0"/>
                  </a:cubicBezTo>
                  <a:cubicBezTo>
                    <a:pt x="75" y="0"/>
                    <a:pt x="75" y="0"/>
                    <a:pt x="75" y="0"/>
                  </a:cubicBezTo>
                  <a:cubicBezTo>
                    <a:pt x="68" y="14"/>
                    <a:pt x="68" y="14"/>
                    <a:pt x="68" y="14"/>
                  </a:cubicBezTo>
                  <a:cubicBezTo>
                    <a:pt x="69" y="14"/>
                    <a:pt x="70" y="14"/>
                    <a:pt x="72" y="15"/>
                  </a:cubicBezTo>
                  <a:cubicBezTo>
                    <a:pt x="72" y="15"/>
                    <a:pt x="73" y="15"/>
                    <a:pt x="74" y="15"/>
                  </a:cubicBezTo>
                  <a:cubicBezTo>
                    <a:pt x="82" y="0"/>
                    <a:pt x="82" y="0"/>
                    <a:pt x="82" y="0"/>
                  </a:cubicBezTo>
                  <a:cubicBezTo>
                    <a:pt x="87" y="0"/>
                    <a:pt x="87" y="0"/>
                    <a:pt x="87" y="0"/>
                  </a:cubicBezTo>
                  <a:cubicBezTo>
                    <a:pt x="78" y="18"/>
                    <a:pt x="78" y="18"/>
                    <a:pt x="78" y="18"/>
                  </a:cubicBezTo>
                  <a:cubicBezTo>
                    <a:pt x="85" y="23"/>
                    <a:pt x="89" y="32"/>
                    <a:pt x="86" y="41"/>
                  </a:cubicBezTo>
                  <a:cubicBezTo>
                    <a:pt x="83" y="51"/>
                    <a:pt x="74" y="57"/>
                    <a:pt x="65" y="57"/>
                  </a:cubicBezTo>
                  <a:cubicBezTo>
                    <a:pt x="63" y="57"/>
                    <a:pt x="61" y="56"/>
                    <a:pt x="59" y="56"/>
                  </a:cubicBezTo>
                  <a:cubicBezTo>
                    <a:pt x="59" y="56"/>
                    <a:pt x="59" y="56"/>
                    <a:pt x="58" y="55"/>
                  </a:cubicBezTo>
                  <a:cubicBezTo>
                    <a:pt x="51" y="69"/>
                    <a:pt x="51" y="69"/>
                    <a:pt x="51" y="69"/>
                  </a:cubicBezTo>
                  <a:cubicBezTo>
                    <a:pt x="88" y="69"/>
                    <a:pt x="88" y="69"/>
                    <a:pt x="88" y="69"/>
                  </a:cubicBezTo>
                  <a:cubicBezTo>
                    <a:pt x="97" y="69"/>
                    <a:pt x="104" y="62"/>
                    <a:pt x="104" y="53"/>
                  </a:cubicBezTo>
                  <a:cubicBezTo>
                    <a:pt x="104" y="37"/>
                    <a:pt x="104" y="37"/>
                    <a:pt x="104" y="37"/>
                  </a:cubicBezTo>
                  <a:cubicBezTo>
                    <a:pt x="104" y="37"/>
                    <a:pt x="104" y="37"/>
                    <a:pt x="104" y="37"/>
                  </a:cubicBezTo>
                  <a:cubicBezTo>
                    <a:pt x="104" y="27"/>
                    <a:pt x="104" y="27"/>
                    <a:pt x="104" y="27"/>
                  </a:cubicBezTo>
                  <a:cubicBezTo>
                    <a:pt x="104" y="27"/>
                    <a:pt x="104" y="27"/>
                    <a:pt x="104" y="27"/>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4" name="Freeform 2382"/>
            <p:cNvSpPr>
              <a:spLocks noEditPoints="1"/>
            </p:cNvSpPr>
            <p:nvPr/>
          </p:nvSpPr>
          <p:spPr bwMode="auto">
            <a:xfrm>
              <a:off x="1357313" y="2705101"/>
              <a:ext cx="25400" cy="22225"/>
            </a:xfrm>
            <a:custGeom>
              <a:avLst/>
              <a:gdLst>
                <a:gd name="T0" fmla="*/ 35 w 46"/>
                <a:gd name="T1" fmla="*/ 4 h 43"/>
                <a:gd name="T2" fmla="*/ 15 w 46"/>
                <a:gd name="T3" fmla="*/ 41 h 43"/>
                <a:gd name="T4" fmla="*/ 16 w 46"/>
                <a:gd name="T5" fmla="*/ 42 h 43"/>
                <a:gd name="T6" fmla="*/ 22 w 46"/>
                <a:gd name="T7" fmla="*/ 43 h 43"/>
                <a:gd name="T8" fmla="*/ 43 w 46"/>
                <a:gd name="T9" fmla="*/ 27 h 43"/>
                <a:gd name="T10" fmla="*/ 35 w 46"/>
                <a:gd name="T11" fmla="*/ 4 h 43"/>
                <a:gd name="T12" fmla="*/ 12 w 46"/>
                <a:gd name="T13" fmla="*/ 2 h 43"/>
                <a:gd name="T14" fmla="*/ 1 w 46"/>
                <a:gd name="T15" fmla="*/ 15 h 43"/>
                <a:gd name="T16" fmla="*/ 1 w 46"/>
                <a:gd name="T17" fmla="*/ 24 h 43"/>
                <a:gd name="T18" fmla="*/ 12 w 46"/>
                <a:gd name="T19" fmla="*/ 2 h 43"/>
                <a:gd name="T20" fmla="*/ 25 w 46"/>
                <a:gd name="T21" fmla="*/ 0 h 43"/>
                <a:gd name="T22" fmla="*/ 23 w 46"/>
                <a:gd name="T23" fmla="*/ 3 h 43"/>
                <a:gd name="T24" fmla="*/ 25 w 46"/>
                <a:gd name="T25" fmla="*/ 6 h 43"/>
                <a:gd name="T26" fmla="*/ 18 w 46"/>
                <a:gd name="T27" fmla="*/ 12 h 43"/>
                <a:gd name="T28" fmla="*/ 6 w 46"/>
                <a:gd name="T29" fmla="*/ 36 h 43"/>
                <a:gd name="T30" fmla="*/ 11 w 46"/>
                <a:gd name="T31" fmla="*/ 39 h 43"/>
                <a:gd name="T32" fmla="*/ 31 w 46"/>
                <a:gd name="T33" fmla="*/ 1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1"/>
                    <a:pt x="15" y="41"/>
                    <a:pt x="15" y="41"/>
                  </a:cubicBezTo>
                  <a:cubicBezTo>
                    <a:pt x="16" y="42"/>
                    <a:pt x="16" y="42"/>
                    <a:pt x="16" y="42"/>
                  </a:cubicBezTo>
                  <a:cubicBezTo>
                    <a:pt x="18" y="42"/>
                    <a:pt x="20" y="43"/>
                    <a:pt x="22" y="43"/>
                  </a:cubicBezTo>
                  <a:cubicBezTo>
                    <a:pt x="31" y="43"/>
                    <a:pt x="40" y="37"/>
                    <a:pt x="43" y="27"/>
                  </a:cubicBezTo>
                  <a:cubicBezTo>
                    <a:pt x="46" y="18"/>
                    <a:pt x="42" y="9"/>
                    <a:pt x="35" y="4"/>
                  </a:cubicBezTo>
                  <a:moveTo>
                    <a:pt x="12" y="2"/>
                  </a:moveTo>
                  <a:cubicBezTo>
                    <a:pt x="7" y="4"/>
                    <a:pt x="3" y="9"/>
                    <a:pt x="1" y="15"/>
                  </a:cubicBezTo>
                  <a:cubicBezTo>
                    <a:pt x="0" y="18"/>
                    <a:pt x="0" y="21"/>
                    <a:pt x="1" y="24"/>
                  </a:cubicBezTo>
                  <a:cubicBezTo>
                    <a:pt x="12" y="2"/>
                    <a:pt x="12" y="2"/>
                    <a:pt x="12" y="2"/>
                  </a:cubicBezTo>
                  <a:moveTo>
                    <a:pt x="25" y="0"/>
                  </a:moveTo>
                  <a:cubicBezTo>
                    <a:pt x="23" y="3"/>
                    <a:pt x="23" y="3"/>
                    <a:pt x="23" y="3"/>
                  </a:cubicBezTo>
                  <a:cubicBezTo>
                    <a:pt x="24" y="4"/>
                    <a:pt x="25" y="5"/>
                    <a:pt x="25" y="6"/>
                  </a:cubicBezTo>
                  <a:cubicBezTo>
                    <a:pt x="25" y="8"/>
                    <a:pt x="23" y="11"/>
                    <a:pt x="18" y="12"/>
                  </a:cubicBezTo>
                  <a:cubicBezTo>
                    <a:pt x="6" y="36"/>
                    <a:pt x="6" y="36"/>
                    <a:pt x="6" y="36"/>
                  </a:cubicBezTo>
                  <a:cubicBezTo>
                    <a:pt x="8" y="37"/>
                    <a:pt x="9" y="38"/>
                    <a:pt x="11" y="39"/>
                  </a:cubicBezTo>
                  <a:cubicBezTo>
                    <a:pt x="31" y="1"/>
                    <a:pt x="31" y="1"/>
                    <a:pt x="31" y="1"/>
                  </a:cubicBezTo>
                  <a:cubicBezTo>
                    <a:pt x="30" y="1"/>
                    <a:pt x="29" y="1"/>
                    <a:pt x="29" y="1"/>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5" name="Freeform 2383"/>
            <p:cNvSpPr/>
            <p:nvPr/>
          </p:nvSpPr>
          <p:spPr bwMode="auto">
            <a:xfrm>
              <a:off x="1368426" y="2706689"/>
              <a:ext cx="3175"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5" y="8"/>
                    <a:pt x="7" y="5"/>
                    <a:pt x="7" y="3"/>
                  </a:cubicBezTo>
                  <a:cubicBezTo>
                    <a:pt x="7"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6" name="Rectangle 2384"/>
            <p:cNvSpPr>
              <a:spLocks noChangeArrowheads="1"/>
            </p:cNvSpPr>
            <p:nvPr/>
          </p:nvSpPr>
          <p:spPr bwMode="auto">
            <a:xfrm>
              <a:off x="1390651" y="2711451"/>
              <a:ext cx="1588" cy="63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57" name="Rectangle 2385"/>
            <p:cNvSpPr>
              <a:spLocks noChangeArrowheads="1"/>
            </p:cNvSpPr>
            <p:nvPr/>
          </p:nvSpPr>
          <p:spPr bwMode="auto">
            <a:xfrm>
              <a:off x="1390651" y="2711451"/>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58" name="Freeform 2386"/>
            <p:cNvSpPr>
              <a:spLocks noEditPoints="1"/>
            </p:cNvSpPr>
            <p:nvPr/>
          </p:nvSpPr>
          <p:spPr bwMode="auto">
            <a:xfrm>
              <a:off x="1349376" y="2697164"/>
              <a:ext cx="31750" cy="36513"/>
            </a:xfrm>
            <a:custGeom>
              <a:avLst/>
              <a:gdLst>
                <a:gd name="T0" fmla="*/ 16 w 20"/>
                <a:gd name="T1" fmla="*/ 0 h 23"/>
                <a:gd name="T2" fmla="*/ 13 w 20"/>
                <a:gd name="T3" fmla="*/ 0 h 23"/>
                <a:gd name="T4" fmla="*/ 10 w 20"/>
                <a:gd name="T5" fmla="*/ 5 h 23"/>
                <a:gd name="T6" fmla="*/ 6 w 20"/>
                <a:gd name="T7" fmla="*/ 13 h 23"/>
                <a:gd name="T8" fmla="*/ 0 w 20"/>
                <a:gd name="T9" fmla="*/ 23 h 23"/>
                <a:gd name="T10" fmla="*/ 4 w 20"/>
                <a:gd name="T11" fmla="*/ 23 h 23"/>
                <a:gd name="T12" fmla="*/ 7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9 w 20"/>
                <a:gd name="T25" fmla="*/ 0 h 23"/>
                <a:gd name="T26" fmla="*/ 16 w 20"/>
                <a:gd name="T27" fmla="*/ 5 h 23"/>
                <a:gd name="T28" fmla="*/ 9 w 20"/>
                <a:gd name="T29" fmla="*/ 18 h 23"/>
                <a:gd name="T30" fmla="*/ 6 w 20"/>
                <a:gd name="T31" fmla="*/ 23 h 23"/>
                <a:gd name="T32" fmla="*/ 8 w 20"/>
                <a:gd name="T33" fmla="*/ 23 h 23"/>
                <a:gd name="T34" fmla="*/ 11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3" y="0"/>
                  </a:lnTo>
                  <a:lnTo>
                    <a:pt x="10" y="5"/>
                  </a:lnTo>
                  <a:lnTo>
                    <a:pt x="6" y="13"/>
                  </a:lnTo>
                  <a:lnTo>
                    <a:pt x="0" y="23"/>
                  </a:lnTo>
                  <a:lnTo>
                    <a:pt x="4" y="23"/>
                  </a:lnTo>
                  <a:lnTo>
                    <a:pt x="7" y="17"/>
                  </a:lnTo>
                  <a:lnTo>
                    <a:pt x="12" y="9"/>
                  </a:lnTo>
                  <a:lnTo>
                    <a:pt x="13" y="6"/>
                  </a:lnTo>
                  <a:lnTo>
                    <a:pt x="14" y="5"/>
                  </a:lnTo>
                  <a:lnTo>
                    <a:pt x="16" y="0"/>
                  </a:lnTo>
                  <a:close/>
                  <a:moveTo>
                    <a:pt x="20" y="0"/>
                  </a:moveTo>
                  <a:lnTo>
                    <a:pt x="19" y="0"/>
                  </a:lnTo>
                  <a:lnTo>
                    <a:pt x="16" y="5"/>
                  </a:lnTo>
                  <a:lnTo>
                    <a:pt x="9" y="18"/>
                  </a:lnTo>
                  <a:lnTo>
                    <a:pt x="6" y="23"/>
                  </a:lnTo>
                  <a:lnTo>
                    <a:pt x="8" y="23"/>
                  </a:lnTo>
                  <a:lnTo>
                    <a:pt x="11"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9" name="Freeform 2387"/>
            <p:cNvSpPr>
              <a:spLocks noEditPoints="1"/>
            </p:cNvSpPr>
            <p:nvPr/>
          </p:nvSpPr>
          <p:spPr bwMode="auto">
            <a:xfrm>
              <a:off x="1349376" y="2697164"/>
              <a:ext cx="31750" cy="36513"/>
            </a:xfrm>
            <a:custGeom>
              <a:avLst/>
              <a:gdLst>
                <a:gd name="T0" fmla="*/ 16 w 20"/>
                <a:gd name="T1" fmla="*/ 0 h 23"/>
                <a:gd name="T2" fmla="*/ 13 w 20"/>
                <a:gd name="T3" fmla="*/ 0 h 23"/>
                <a:gd name="T4" fmla="*/ 10 w 20"/>
                <a:gd name="T5" fmla="*/ 5 h 23"/>
                <a:gd name="T6" fmla="*/ 6 w 20"/>
                <a:gd name="T7" fmla="*/ 13 h 23"/>
                <a:gd name="T8" fmla="*/ 0 w 20"/>
                <a:gd name="T9" fmla="*/ 23 h 23"/>
                <a:gd name="T10" fmla="*/ 4 w 20"/>
                <a:gd name="T11" fmla="*/ 23 h 23"/>
                <a:gd name="T12" fmla="*/ 7 w 20"/>
                <a:gd name="T13" fmla="*/ 17 h 23"/>
                <a:gd name="T14" fmla="*/ 12 w 20"/>
                <a:gd name="T15" fmla="*/ 9 h 23"/>
                <a:gd name="T16" fmla="*/ 13 w 20"/>
                <a:gd name="T17" fmla="*/ 6 h 23"/>
                <a:gd name="T18" fmla="*/ 14 w 20"/>
                <a:gd name="T19" fmla="*/ 5 h 23"/>
                <a:gd name="T20" fmla="*/ 16 w 20"/>
                <a:gd name="T21" fmla="*/ 0 h 23"/>
                <a:gd name="T22" fmla="*/ 20 w 20"/>
                <a:gd name="T23" fmla="*/ 0 h 23"/>
                <a:gd name="T24" fmla="*/ 19 w 20"/>
                <a:gd name="T25" fmla="*/ 0 h 23"/>
                <a:gd name="T26" fmla="*/ 16 w 20"/>
                <a:gd name="T27" fmla="*/ 5 h 23"/>
                <a:gd name="T28" fmla="*/ 9 w 20"/>
                <a:gd name="T29" fmla="*/ 18 h 23"/>
                <a:gd name="T30" fmla="*/ 6 w 20"/>
                <a:gd name="T31" fmla="*/ 23 h 23"/>
                <a:gd name="T32" fmla="*/ 8 w 20"/>
                <a:gd name="T33" fmla="*/ 23 h 23"/>
                <a:gd name="T34" fmla="*/ 11 w 20"/>
                <a:gd name="T35" fmla="*/ 19 h 23"/>
                <a:gd name="T36" fmla="*/ 17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3" y="0"/>
                  </a:lnTo>
                  <a:lnTo>
                    <a:pt x="10" y="5"/>
                  </a:lnTo>
                  <a:lnTo>
                    <a:pt x="6" y="13"/>
                  </a:lnTo>
                  <a:lnTo>
                    <a:pt x="0" y="23"/>
                  </a:lnTo>
                  <a:lnTo>
                    <a:pt x="4" y="23"/>
                  </a:lnTo>
                  <a:lnTo>
                    <a:pt x="7" y="17"/>
                  </a:lnTo>
                  <a:lnTo>
                    <a:pt x="12" y="9"/>
                  </a:lnTo>
                  <a:lnTo>
                    <a:pt x="13" y="6"/>
                  </a:lnTo>
                  <a:lnTo>
                    <a:pt x="14" y="5"/>
                  </a:lnTo>
                  <a:lnTo>
                    <a:pt x="16" y="0"/>
                  </a:lnTo>
                  <a:moveTo>
                    <a:pt x="20" y="0"/>
                  </a:moveTo>
                  <a:lnTo>
                    <a:pt x="19" y="0"/>
                  </a:lnTo>
                  <a:lnTo>
                    <a:pt x="16" y="5"/>
                  </a:lnTo>
                  <a:lnTo>
                    <a:pt x="9" y="18"/>
                  </a:lnTo>
                  <a:lnTo>
                    <a:pt x="6" y="23"/>
                  </a:lnTo>
                  <a:lnTo>
                    <a:pt x="8" y="23"/>
                  </a:lnTo>
                  <a:lnTo>
                    <a:pt x="11"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0" name="Freeform 2388"/>
            <p:cNvSpPr/>
            <p:nvPr/>
          </p:nvSpPr>
          <p:spPr bwMode="auto">
            <a:xfrm>
              <a:off x="1335088" y="2695576"/>
              <a:ext cx="55563" cy="39688"/>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2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10"/>
                    <a:pt x="97" y="3"/>
                    <a:pt x="89" y="3"/>
                  </a:cubicBezTo>
                  <a:cubicBezTo>
                    <a:pt x="18" y="3"/>
                    <a:pt x="18" y="3"/>
                    <a:pt x="18" y="3"/>
                  </a:cubicBezTo>
                  <a:cubicBezTo>
                    <a:pt x="18" y="2"/>
                    <a:pt x="18" y="2"/>
                    <a:pt x="18" y="2"/>
                  </a:cubicBezTo>
                  <a:cubicBezTo>
                    <a:pt x="18" y="0"/>
                    <a:pt x="18" y="0"/>
                    <a:pt x="18" y="0"/>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1" name="Freeform 2389"/>
            <p:cNvSpPr>
              <a:spLocks noEditPoints="1"/>
            </p:cNvSpPr>
            <p:nvPr/>
          </p:nvSpPr>
          <p:spPr bwMode="auto">
            <a:xfrm>
              <a:off x="1244601" y="2697164"/>
              <a:ext cx="55563" cy="36513"/>
            </a:xfrm>
            <a:custGeom>
              <a:avLst/>
              <a:gdLst>
                <a:gd name="T0" fmla="*/ 56 w 103"/>
                <a:gd name="T1" fmla="*/ 48 h 69"/>
                <a:gd name="T2" fmla="*/ 46 w 103"/>
                <a:gd name="T3" fmla="*/ 55 h 69"/>
                <a:gd name="T4" fmla="*/ 39 w 103"/>
                <a:gd name="T5" fmla="*/ 69 h 69"/>
                <a:gd name="T6" fmla="*/ 45 w 103"/>
                <a:gd name="T7" fmla="*/ 69 h 69"/>
                <a:gd name="T8" fmla="*/ 56 w 103"/>
                <a:gd name="T9" fmla="*/ 48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8 w 103"/>
                <a:gd name="T25" fmla="*/ 41 h 69"/>
                <a:gd name="T26" fmla="*/ 32 w 103"/>
                <a:gd name="T27" fmla="*/ 15 h 69"/>
                <a:gd name="T28" fmla="*/ 39 w 103"/>
                <a:gd name="T29" fmla="*/ 14 h 69"/>
                <a:gd name="T30" fmla="*/ 53 w 103"/>
                <a:gd name="T31" fmla="*/ 19 h 69"/>
                <a:gd name="T32" fmla="*/ 63 w 103"/>
                <a:gd name="T33" fmla="*/ 0 h 69"/>
                <a:gd name="T34" fmla="*/ 74 w 103"/>
                <a:gd name="T35" fmla="*/ 0 h 69"/>
                <a:gd name="T36" fmla="*/ 59 w 103"/>
                <a:gd name="T37" fmla="*/ 29 h 69"/>
                <a:gd name="T38" fmla="*/ 59 w 103"/>
                <a:gd name="T39" fmla="*/ 41 h 69"/>
                <a:gd name="T40" fmla="*/ 81 w 103"/>
                <a:gd name="T41" fmla="*/ 0 h 69"/>
                <a:gd name="T42" fmla="*/ 87 w 103"/>
                <a:gd name="T43" fmla="*/ 0 h 69"/>
                <a:gd name="T44" fmla="*/ 51 w 103"/>
                <a:gd name="T45" fmla="*/ 69 h 69"/>
                <a:gd name="T46" fmla="*/ 87 w 103"/>
                <a:gd name="T47" fmla="*/ 69 h 69"/>
                <a:gd name="T48" fmla="*/ 103 w 103"/>
                <a:gd name="T49" fmla="*/ 53 h 69"/>
                <a:gd name="T50" fmla="*/ 103 w 103"/>
                <a:gd name="T51" fmla="*/ 36 h 69"/>
                <a:gd name="T52" fmla="*/ 103 w 103"/>
                <a:gd name="T53" fmla="*/ 36 h 69"/>
                <a:gd name="T54" fmla="*/ 103 w 103"/>
                <a:gd name="T55" fmla="*/ 29 h 69"/>
                <a:gd name="T56" fmla="*/ 103 w 103"/>
                <a:gd name="T57" fmla="*/ 29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6" y="48"/>
                  </a:moveTo>
                  <a:cubicBezTo>
                    <a:pt x="53" y="51"/>
                    <a:pt x="50" y="54"/>
                    <a:pt x="46" y="55"/>
                  </a:cubicBezTo>
                  <a:cubicBezTo>
                    <a:pt x="39" y="69"/>
                    <a:pt x="39" y="69"/>
                    <a:pt x="39" y="69"/>
                  </a:cubicBezTo>
                  <a:cubicBezTo>
                    <a:pt x="45" y="69"/>
                    <a:pt x="45" y="69"/>
                    <a:pt x="45" y="69"/>
                  </a:cubicBezTo>
                  <a:cubicBezTo>
                    <a:pt x="56" y="48"/>
                    <a:pt x="56" y="48"/>
                    <a:pt x="56" y="48"/>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6" y="54"/>
                    <a:pt x="20" y="49"/>
                    <a:pt x="18" y="41"/>
                  </a:cubicBezTo>
                  <a:cubicBezTo>
                    <a:pt x="14" y="30"/>
                    <a:pt x="21" y="18"/>
                    <a:pt x="32" y="15"/>
                  </a:cubicBezTo>
                  <a:cubicBezTo>
                    <a:pt x="34" y="14"/>
                    <a:pt x="36" y="14"/>
                    <a:pt x="39" y="14"/>
                  </a:cubicBezTo>
                  <a:cubicBezTo>
                    <a:pt x="44" y="14"/>
                    <a:pt x="49" y="16"/>
                    <a:pt x="53" y="19"/>
                  </a:cubicBezTo>
                  <a:cubicBezTo>
                    <a:pt x="63" y="0"/>
                    <a:pt x="63" y="0"/>
                    <a:pt x="63" y="0"/>
                  </a:cubicBezTo>
                  <a:cubicBezTo>
                    <a:pt x="74" y="0"/>
                    <a:pt x="74" y="0"/>
                    <a:pt x="74" y="0"/>
                  </a:cubicBezTo>
                  <a:cubicBezTo>
                    <a:pt x="59" y="29"/>
                    <a:pt x="59" y="29"/>
                    <a:pt x="59" y="29"/>
                  </a:cubicBezTo>
                  <a:cubicBezTo>
                    <a:pt x="61" y="33"/>
                    <a:pt x="61" y="37"/>
                    <a:pt x="59" y="41"/>
                  </a:cubicBezTo>
                  <a:cubicBezTo>
                    <a:pt x="81" y="0"/>
                    <a:pt x="81" y="0"/>
                    <a:pt x="81" y="0"/>
                  </a:cubicBezTo>
                  <a:cubicBezTo>
                    <a:pt x="87" y="0"/>
                    <a:pt x="87" y="0"/>
                    <a:pt x="87" y="0"/>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2" name="Freeform 2390"/>
            <p:cNvSpPr>
              <a:spLocks noEditPoints="1"/>
            </p:cNvSpPr>
            <p:nvPr/>
          </p:nvSpPr>
          <p:spPr bwMode="auto">
            <a:xfrm>
              <a:off x="1252538" y="2705101"/>
              <a:ext cx="25400" cy="22225"/>
            </a:xfrm>
            <a:custGeom>
              <a:avLst/>
              <a:gdLst>
                <a:gd name="T0" fmla="*/ 45 w 47"/>
                <a:gd name="T1" fmla="*/ 15 h 42"/>
                <a:gd name="T2" fmla="*/ 32 w 47"/>
                <a:gd name="T3" fmla="*/ 41 h 42"/>
                <a:gd name="T4" fmla="*/ 42 w 47"/>
                <a:gd name="T5" fmla="*/ 34 h 42"/>
                <a:gd name="T6" fmla="*/ 45 w 47"/>
                <a:gd name="T7" fmla="*/ 27 h 42"/>
                <a:gd name="T8" fmla="*/ 45 w 47"/>
                <a:gd name="T9" fmla="*/ 15 h 42"/>
                <a:gd name="T10" fmla="*/ 25 w 47"/>
                <a:gd name="T11" fmla="*/ 0 h 42"/>
                <a:gd name="T12" fmla="*/ 18 w 47"/>
                <a:gd name="T13" fmla="*/ 1 h 42"/>
                <a:gd name="T14" fmla="*/ 4 w 47"/>
                <a:gd name="T15" fmla="*/ 27 h 42"/>
                <a:gd name="T16" fmla="*/ 20 w 47"/>
                <a:gd name="T17" fmla="*/ 42 h 42"/>
                <a:gd name="T18" fmla="*/ 36 w 47"/>
                <a:gd name="T19" fmla="*/ 11 h 42"/>
                <a:gd name="T20" fmla="*/ 31 w 47"/>
                <a:gd name="T21" fmla="*/ 13 h 42"/>
                <a:gd name="T22" fmla="*/ 28 w 47"/>
                <a:gd name="T23" fmla="*/ 12 h 42"/>
                <a:gd name="T24" fmla="*/ 22 w 47"/>
                <a:gd name="T25" fmla="*/ 6 h 42"/>
                <a:gd name="T26" fmla="*/ 28 w 47"/>
                <a:gd name="T27" fmla="*/ 2 h 42"/>
                <a:gd name="T28" fmla="*/ 31 w 47"/>
                <a:gd name="T29" fmla="*/ 2 h 42"/>
                <a:gd name="T30" fmla="*/ 37 w 47"/>
                <a:gd name="T31" fmla="*/ 8 h 42"/>
                <a:gd name="T32" fmla="*/ 39 w 47"/>
                <a:gd name="T33" fmla="*/ 5 h 42"/>
                <a:gd name="T34" fmla="*/ 25 w 47"/>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2">
                  <a:moveTo>
                    <a:pt x="45" y="15"/>
                  </a:moveTo>
                  <a:cubicBezTo>
                    <a:pt x="32" y="41"/>
                    <a:pt x="32" y="41"/>
                    <a:pt x="32" y="41"/>
                  </a:cubicBezTo>
                  <a:cubicBezTo>
                    <a:pt x="36" y="40"/>
                    <a:pt x="39" y="37"/>
                    <a:pt x="42" y="34"/>
                  </a:cubicBezTo>
                  <a:cubicBezTo>
                    <a:pt x="45" y="27"/>
                    <a:pt x="45" y="27"/>
                    <a:pt x="45" y="27"/>
                  </a:cubicBezTo>
                  <a:cubicBezTo>
                    <a:pt x="47" y="23"/>
                    <a:pt x="47" y="19"/>
                    <a:pt x="45" y="15"/>
                  </a:cubicBezTo>
                  <a:moveTo>
                    <a:pt x="25" y="0"/>
                  </a:moveTo>
                  <a:cubicBezTo>
                    <a:pt x="22" y="0"/>
                    <a:pt x="20" y="0"/>
                    <a:pt x="18" y="1"/>
                  </a:cubicBezTo>
                  <a:cubicBezTo>
                    <a:pt x="7" y="4"/>
                    <a:pt x="0" y="16"/>
                    <a:pt x="4" y="27"/>
                  </a:cubicBezTo>
                  <a:cubicBezTo>
                    <a:pt x="6" y="35"/>
                    <a:pt x="12" y="40"/>
                    <a:pt x="20" y="42"/>
                  </a:cubicBezTo>
                  <a:cubicBezTo>
                    <a:pt x="36" y="11"/>
                    <a:pt x="36" y="11"/>
                    <a:pt x="36" y="11"/>
                  </a:cubicBezTo>
                  <a:cubicBezTo>
                    <a:pt x="35" y="12"/>
                    <a:pt x="33" y="13"/>
                    <a:pt x="31" y="13"/>
                  </a:cubicBezTo>
                  <a:cubicBezTo>
                    <a:pt x="30" y="13"/>
                    <a:pt x="29" y="13"/>
                    <a:pt x="28" y="12"/>
                  </a:cubicBezTo>
                  <a:cubicBezTo>
                    <a:pt x="24" y="11"/>
                    <a:pt x="21" y="9"/>
                    <a:pt x="22" y="6"/>
                  </a:cubicBezTo>
                  <a:cubicBezTo>
                    <a:pt x="22" y="4"/>
                    <a:pt x="25" y="2"/>
                    <a:pt x="28" y="2"/>
                  </a:cubicBezTo>
                  <a:cubicBezTo>
                    <a:pt x="29" y="2"/>
                    <a:pt x="30" y="2"/>
                    <a:pt x="31" y="2"/>
                  </a:cubicBezTo>
                  <a:cubicBezTo>
                    <a:pt x="34" y="3"/>
                    <a:pt x="37" y="6"/>
                    <a:pt x="37" y="8"/>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3" name="Freeform 2391"/>
            <p:cNvSpPr/>
            <p:nvPr/>
          </p:nvSpPr>
          <p:spPr bwMode="auto">
            <a:xfrm>
              <a:off x="1263651" y="2705101"/>
              <a:ext cx="9525" cy="6350"/>
            </a:xfrm>
            <a:custGeom>
              <a:avLst/>
              <a:gdLst>
                <a:gd name="T0" fmla="*/ 7 w 16"/>
                <a:gd name="T1" fmla="*/ 0 h 11"/>
                <a:gd name="T2" fmla="*/ 1 w 16"/>
                <a:gd name="T3" fmla="*/ 4 h 11"/>
                <a:gd name="T4" fmla="*/ 7 w 16"/>
                <a:gd name="T5" fmla="*/ 10 h 11"/>
                <a:gd name="T6" fmla="*/ 10 w 16"/>
                <a:gd name="T7" fmla="*/ 11 h 11"/>
                <a:gd name="T8" fmla="*/ 15 w 16"/>
                <a:gd name="T9" fmla="*/ 9 h 11"/>
                <a:gd name="T10" fmla="*/ 16 w 16"/>
                <a:gd name="T11" fmla="*/ 6 h 11"/>
                <a:gd name="T12" fmla="*/ 10 w 16"/>
                <a:gd name="T13" fmla="*/ 0 h 11"/>
                <a:gd name="T14" fmla="*/ 7 w 1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7" y="0"/>
                  </a:moveTo>
                  <a:cubicBezTo>
                    <a:pt x="4" y="0"/>
                    <a:pt x="1" y="2"/>
                    <a:pt x="1" y="4"/>
                  </a:cubicBezTo>
                  <a:cubicBezTo>
                    <a:pt x="0" y="7"/>
                    <a:pt x="3" y="9"/>
                    <a:pt x="7" y="10"/>
                  </a:cubicBezTo>
                  <a:cubicBezTo>
                    <a:pt x="8" y="11"/>
                    <a:pt x="9" y="11"/>
                    <a:pt x="10" y="11"/>
                  </a:cubicBezTo>
                  <a:cubicBezTo>
                    <a:pt x="12" y="11"/>
                    <a:pt x="14" y="10"/>
                    <a:pt x="15" y="9"/>
                  </a:cubicBezTo>
                  <a:cubicBezTo>
                    <a:pt x="16" y="6"/>
                    <a:pt x="16" y="6"/>
                    <a:pt x="16" y="6"/>
                  </a:cubicBezTo>
                  <a:cubicBezTo>
                    <a:pt x="16" y="4"/>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4" name="Freeform 2392"/>
            <p:cNvSpPr>
              <a:spLocks noEditPoints="1"/>
            </p:cNvSpPr>
            <p:nvPr/>
          </p:nvSpPr>
          <p:spPr bwMode="auto">
            <a:xfrm>
              <a:off x="1260476" y="2697164"/>
              <a:ext cx="31750" cy="36513"/>
            </a:xfrm>
            <a:custGeom>
              <a:avLst/>
              <a:gdLst>
                <a:gd name="T0" fmla="*/ 15 w 20"/>
                <a:gd name="T1" fmla="*/ 0 h 23"/>
                <a:gd name="T2" fmla="*/ 12 w 20"/>
                <a:gd name="T3" fmla="*/ 0 h 23"/>
                <a:gd name="T4" fmla="*/ 8 w 20"/>
                <a:gd name="T5" fmla="*/ 6 h 23"/>
                <a:gd name="T6" fmla="*/ 8 w 20"/>
                <a:gd name="T7" fmla="*/ 7 h 23"/>
                <a:gd name="T8" fmla="*/ 7 w 20"/>
                <a:gd name="T9" fmla="*/ 9 h 23"/>
                <a:gd name="T10" fmla="*/ 2 w 20"/>
                <a:gd name="T11" fmla="*/ 19 h 23"/>
                <a:gd name="T12" fmla="*/ 0 w 20"/>
                <a:gd name="T13" fmla="*/ 23 h 23"/>
                <a:gd name="T14" fmla="*/ 4 w 20"/>
                <a:gd name="T15" fmla="*/ 23 h 23"/>
                <a:gd name="T16" fmla="*/ 6 w 20"/>
                <a:gd name="T17" fmla="*/ 19 h 23"/>
                <a:gd name="T18" fmla="*/ 10 w 20"/>
                <a:gd name="T19" fmla="*/ 10 h 23"/>
                <a:gd name="T20" fmla="*/ 15 w 20"/>
                <a:gd name="T21" fmla="*/ 0 h 23"/>
                <a:gd name="T22" fmla="*/ 20 w 20"/>
                <a:gd name="T23" fmla="*/ 0 h 23"/>
                <a:gd name="T24" fmla="*/ 18 w 20"/>
                <a:gd name="T25" fmla="*/ 0 h 23"/>
                <a:gd name="T26" fmla="*/ 10 w 20"/>
                <a:gd name="T27" fmla="*/ 14 h 23"/>
                <a:gd name="T28" fmla="*/ 9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5" y="0"/>
                  </a:moveTo>
                  <a:lnTo>
                    <a:pt x="12" y="0"/>
                  </a:lnTo>
                  <a:lnTo>
                    <a:pt x="8" y="6"/>
                  </a:lnTo>
                  <a:lnTo>
                    <a:pt x="8" y="7"/>
                  </a:lnTo>
                  <a:lnTo>
                    <a:pt x="7" y="9"/>
                  </a:lnTo>
                  <a:lnTo>
                    <a:pt x="2" y="19"/>
                  </a:lnTo>
                  <a:lnTo>
                    <a:pt x="0" y="23"/>
                  </a:lnTo>
                  <a:lnTo>
                    <a:pt x="4" y="23"/>
                  </a:lnTo>
                  <a:lnTo>
                    <a:pt x="6" y="19"/>
                  </a:lnTo>
                  <a:lnTo>
                    <a:pt x="10" y="10"/>
                  </a:lnTo>
                  <a:lnTo>
                    <a:pt x="15" y="0"/>
                  </a:lnTo>
                  <a:close/>
                  <a:moveTo>
                    <a:pt x="20" y="0"/>
                  </a:moveTo>
                  <a:lnTo>
                    <a:pt x="18" y="0"/>
                  </a:lnTo>
                  <a:lnTo>
                    <a:pt x="10" y="14"/>
                  </a:lnTo>
                  <a:lnTo>
                    <a:pt x="9" y="16"/>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5" name="Freeform 2393"/>
            <p:cNvSpPr>
              <a:spLocks noEditPoints="1"/>
            </p:cNvSpPr>
            <p:nvPr/>
          </p:nvSpPr>
          <p:spPr bwMode="auto">
            <a:xfrm>
              <a:off x="1260476" y="2697164"/>
              <a:ext cx="31750" cy="36513"/>
            </a:xfrm>
            <a:custGeom>
              <a:avLst/>
              <a:gdLst>
                <a:gd name="T0" fmla="*/ 15 w 20"/>
                <a:gd name="T1" fmla="*/ 0 h 23"/>
                <a:gd name="T2" fmla="*/ 12 w 20"/>
                <a:gd name="T3" fmla="*/ 0 h 23"/>
                <a:gd name="T4" fmla="*/ 8 w 20"/>
                <a:gd name="T5" fmla="*/ 6 h 23"/>
                <a:gd name="T6" fmla="*/ 8 w 20"/>
                <a:gd name="T7" fmla="*/ 7 h 23"/>
                <a:gd name="T8" fmla="*/ 7 w 20"/>
                <a:gd name="T9" fmla="*/ 9 h 23"/>
                <a:gd name="T10" fmla="*/ 2 w 20"/>
                <a:gd name="T11" fmla="*/ 19 h 23"/>
                <a:gd name="T12" fmla="*/ 0 w 20"/>
                <a:gd name="T13" fmla="*/ 23 h 23"/>
                <a:gd name="T14" fmla="*/ 4 w 20"/>
                <a:gd name="T15" fmla="*/ 23 h 23"/>
                <a:gd name="T16" fmla="*/ 6 w 20"/>
                <a:gd name="T17" fmla="*/ 19 h 23"/>
                <a:gd name="T18" fmla="*/ 10 w 20"/>
                <a:gd name="T19" fmla="*/ 10 h 23"/>
                <a:gd name="T20" fmla="*/ 15 w 20"/>
                <a:gd name="T21" fmla="*/ 0 h 23"/>
                <a:gd name="T22" fmla="*/ 20 w 20"/>
                <a:gd name="T23" fmla="*/ 0 h 23"/>
                <a:gd name="T24" fmla="*/ 18 w 20"/>
                <a:gd name="T25" fmla="*/ 0 h 23"/>
                <a:gd name="T26" fmla="*/ 10 w 20"/>
                <a:gd name="T27" fmla="*/ 14 h 23"/>
                <a:gd name="T28" fmla="*/ 9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5" y="0"/>
                  </a:moveTo>
                  <a:lnTo>
                    <a:pt x="12" y="0"/>
                  </a:lnTo>
                  <a:lnTo>
                    <a:pt x="8" y="6"/>
                  </a:lnTo>
                  <a:lnTo>
                    <a:pt x="8" y="7"/>
                  </a:lnTo>
                  <a:lnTo>
                    <a:pt x="7" y="9"/>
                  </a:lnTo>
                  <a:lnTo>
                    <a:pt x="2" y="19"/>
                  </a:lnTo>
                  <a:lnTo>
                    <a:pt x="0" y="23"/>
                  </a:lnTo>
                  <a:lnTo>
                    <a:pt x="4" y="23"/>
                  </a:lnTo>
                  <a:lnTo>
                    <a:pt x="6" y="19"/>
                  </a:lnTo>
                  <a:lnTo>
                    <a:pt x="10" y="10"/>
                  </a:lnTo>
                  <a:lnTo>
                    <a:pt x="15" y="0"/>
                  </a:lnTo>
                  <a:moveTo>
                    <a:pt x="20" y="0"/>
                  </a:moveTo>
                  <a:lnTo>
                    <a:pt x="18" y="0"/>
                  </a:lnTo>
                  <a:lnTo>
                    <a:pt x="10" y="14"/>
                  </a:lnTo>
                  <a:lnTo>
                    <a:pt x="9" y="16"/>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6" name="Freeform 2394"/>
            <p:cNvSpPr/>
            <p:nvPr/>
          </p:nvSpPr>
          <p:spPr bwMode="auto">
            <a:xfrm>
              <a:off x="1244601" y="2695576"/>
              <a:ext cx="57150" cy="39688"/>
            </a:xfrm>
            <a:custGeom>
              <a:avLst/>
              <a:gdLst>
                <a:gd name="T0" fmla="*/ 18 w 107"/>
                <a:gd name="T1" fmla="*/ 72 h 72"/>
                <a:gd name="T2" fmla="*/ 0 w 107"/>
                <a:gd name="T3" fmla="*/ 55 h 72"/>
                <a:gd name="T4" fmla="*/ 0 w 107"/>
                <a:gd name="T5" fmla="*/ 18 h 72"/>
                <a:gd name="T6" fmla="*/ 18 w 107"/>
                <a:gd name="T7" fmla="*/ 0 h 72"/>
                <a:gd name="T8" fmla="*/ 89 w 107"/>
                <a:gd name="T9" fmla="*/ 0 h 72"/>
                <a:gd name="T10" fmla="*/ 89 w 107"/>
                <a:gd name="T11" fmla="*/ 2 h 72"/>
                <a:gd name="T12" fmla="*/ 89 w 107"/>
                <a:gd name="T13" fmla="*/ 3 h 72"/>
                <a:gd name="T14" fmla="*/ 18 w 107"/>
                <a:gd name="T15" fmla="*/ 3 h 72"/>
                <a:gd name="T16" fmla="*/ 3 w 107"/>
                <a:gd name="T17" fmla="*/ 18 h 72"/>
                <a:gd name="T18" fmla="*/ 3 w 107"/>
                <a:gd name="T19" fmla="*/ 55 h 72"/>
                <a:gd name="T20" fmla="*/ 18 w 107"/>
                <a:gd name="T21" fmla="*/ 70 h 72"/>
                <a:gd name="T22" fmla="*/ 89 w 107"/>
                <a:gd name="T23" fmla="*/ 70 h 72"/>
                <a:gd name="T24" fmla="*/ 104 w 107"/>
                <a:gd name="T25" fmla="*/ 55 h 72"/>
                <a:gd name="T26" fmla="*/ 104 w 107"/>
                <a:gd name="T27" fmla="*/ 18 h 72"/>
                <a:gd name="T28" fmla="*/ 89 w 107"/>
                <a:gd name="T29" fmla="*/ 3 h 72"/>
                <a:gd name="T30" fmla="*/ 89 w 107"/>
                <a:gd name="T31" fmla="*/ 2 h 72"/>
                <a:gd name="T32" fmla="*/ 89 w 107"/>
                <a:gd name="T33" fmla="*/ 0 h 72"/>
                <a:gd name="T34" fmla="*/ 107 w 107"/>
                <a:gd name="T35" fmla="*/ 18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5"/>
                    <a:pt x="0" y="55"/>
                  </a:cubicBezTo>
                  <a:cubicBezTo>
                    <a:pt x="0" y="18"/>
                    <a:pt x="0" y="18"/>
                    <a:pt x="0" y="18"/>
                  </a:cubicBezTo>
                  <a:cubicBezTo>
                    <a:pt x="0" y="8"/>
                    <a:pt x="8" y="0"/>
                    <a:pt x="18" y="0"/>
                  </a:cubicBezTo>
                  <a:cubicBezTo>
                    <a:pt x="89" y="0"/>
                    <a:pt x="89" y="0"/>
                    <a:pt x="89" y="0"/>
                  </a:cubicBezTo>
                  <a:cubicBezTo>
                    <a:pt x="89" y="2"/>
                    <a:pt x="89" y="2"/>
                    <a:pt x="89" y="2"/>
                  </a:cubicBezTo>
                  <a:cubicBezTo>
                    <a:pt x="89" y="3"/>
                    <a:pt x="89" y="3"/>
                    <a:pt x="89" y="3"/>
                  </a:cubicBezTo>
                  <a:cubicBezTo>
                    <a:pt x="18" y="3"/>
                    <a:pt x="18" y="3"/>
                    <a:pt x="18" y="3"/>
                  </a:cubicBezTo>
                  <a:cubicBezTo>
                    <a:pt x="10" y="3"/>
                    <a:pt x="3" y="10"/>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10"/>
                    <a:pt x="97" y="3"/>
                    <a:pt x="89" y="3"/>
                  </a:cubicBezTo>
                  <a:cubicBezTo>
                    <a:pt x="89" y="2"/>
                    <a:pt x="89" y="2"/>
                    <a:pt x="89" y="2"/>
                  </a:cubicBezTo>
                  <a:cubicBezTo>
                    <a:pt x="89" y="0"/>
                    <a:pt x="89" y="0"/>
                    <a:pt x="89" y="0"/>
                  </a:cubicBezTo>
                  <a:cubicBezTo>
                    <a:pt x="99" y="0"/>
                    <a:pt x="107" y="8"/>
                    <a:pt x="107" y="18"/>
                  </a:cubicBezTo>
                  <a:cubicBezTo>
                    <a:pt x="107" y="55"/>
                    <a:pt x="107" y="55"/>
                    <a:pt x="107" y="55"/>
                  </a:cubicBezTo>
                  <a:cubicBezTo>
                    <a:pt x="107" y="65"/>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7" name="Freeform 2395"/>
            <p:cNvSpPr/>
            <p:nvPr/>
          </p:nvSpPr>
          <p:spPr bwMode="auto">
            <a:xfrm>
              <a:off x="1303338" y="2724151"/>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2 h 23"/>
                <a:gd name="T12" fmla="*/ 4 w 52"/>
                <a:gd name="T13" fmla="*/ 22 h 23"/>
                <a:gd name="T14" fmla="*/ 2 w 52"/>
                <a:gd name="T15" fmla="*/ 23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8"/>
                    <a:pt x="35" y="4"/>
                    <a:pt x="27" y="4"/>
                  </a:cubicBezTo>
                  <a:cubicBezTo>
                    <a:pt x="20" y="4"/>
                    <a:pt x="15" y="8"/>
                    <a:pt x="11" y="11"/>
                  </a:cubicBezTo>
                  <a:cubicBezTo>
                    <a:pt x="8" y="15"/>
                    <a:pt x="5" y="19"/>
                    <a:pt x="5" y="21"/>
                  </a:cubicBezTo>
                  <a:cubicBezTo>
                    <a:pt x="4" y="21"/>
                    <a:pt x="4" y="22"/>
                    <a:pt x="4" y="22"/>
                  </a:cubicBezTo>
                  <a:cubicBezTo>
                    <a:pt x="4" y="22"/>
                    <a:pt x="4" y="22"/>
                    <a:pt x="4" y="22"/>
                  </a:cubicBezTo>
                  <a:cubicBezTo>
                    <a:pt x="4" y="23"/>
                    <a:pt x="3" y="23"/>
                    <a:pt x="2" y="23"/>
                  </a:cubicBezTo>
                  <a:cubicBezTo>
                    <a:pt x="1" y="22"/>
                    <a:pt x="0" y="21"/>
                    <a:pt x="0" y="20"/>
                  </a:cubicBezTo>
                  <a:cubicBezTo>
                    <a:pt x="1" y="20"/>
                    <a:pt x="3"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8" name="Freeform 2396"/>
            <p:cNvSpPr/>
            <p:nvPr/>
          </p:nvSpPr>
          <p:spPr bwMode="auto">
            <a:xfrm>
              <a:off x="1206501" y="2703514"/>
              <a:ext cx="30163" cy="44450"/>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9" name="Freeform 2397"/>
            <p:cNvSpPr/>
            <p:nvPr/>
          </p:nvSpPr>
          <p:spPr bwMode="auto">
            <a:xfrm>
              <a:off x="1206501" y="2703514"/>
              <a:ext cx="30163"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0" name="Freeform 2398"/>
            <p:cNvSpPr/>
            <p:nvPr/>
          </p:nvSpPr>
          <p:spPr bwMode="auto">
            <a:xfrm>
              <a:off x="1216026" y="2714626"/>
              <a:ext cx="14288" cy="12700"/>
            </a:xfrm>
            <a:custGeom>
              <a:avLst/>
              <a:gdLst>
                <a:gd name="T0" fmla="*/ 25 w 25"/>
                <a:gd name="T1" fmla="*/ 19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3 w 25"/>
                <a:gd name="T17" fmla="*/ 5 h 24"/>
                <a:gd name="T18" fmla="*/ 17 w 25"/>
                <a:gd name="T19" fmla="*/ 8 h 24"/>
                <a:gd name="T20" fmla="*/ 13 w 25"/>
                <a:gd name="T21" fmla="*/ 9 h 24"/>
                <a:gd name="T22" fmla="*/ 1 w 25"/>
                <a:gd name="T23" fmla="*/ 20 h 24"/>
                <a:gd name="T24" fmla="*/ 1 w 25"/>
                <a:gd name="T25" fmla="*/ 21 h 24"/>
                <a:gd name="T26" fmla="*/ 2 w 25"/>
                <a:gd name="T27" fmla="*/ 24 h 24"/>
                <a:gd name="T28" fmla="*/ 2 w 25"/>
                <a:gd name="T29" fmla="*/ 24 h 24"/>
                <a:gd name="T30" fmla="*/ 4 w 25"/>
                <a:gd name="T31" fmla="*/ 22 h 24"/>
                <a:gd name="T32" fmla="*/ 5 w 25"/>
                <a:gd name="T33" fmla="*/ 21 h 24"/>
                <a:gd name="T34" fmla="*/ 14 w 25"/>
                <a:gd name="T35" fmla="*/ 13 h 24"/>
                <a:gd name="T36" fmla="*/ 19 w 25"/>
                <a:gd name="T37" fmla="*/ 11 h 24"/>
                <a:gd name="T38" fmla="*/ 19 w 25"/>
                <a:gd name="T39" fmla="*/ 11 h 24"/>
                <a:gd name="T40" fmla="*/ 21 w 25"/>
                <a:gd name="T41" fmla="*/ 19 h 24"/>
                <a:gd name="T42" fmla="*/ 23 w 25"/>
                <a:gd name="T43" fmla="*/ 21 h 24"/>
                <a:gd name="T44" fmla="*/ 24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5" y="14"/>
                    <a:pt x="24" y="11"/>
                    <a:pt x="22" y="8"/>
                  </a:cubicBezTo>
                  <a:cubicBezTo>
                    <a:pt x="22" y="8"/>
                    <a:pt x="22" y="8"/>
                    <a:pt x="22" y="8"/>
                  </a:cubicBezTo>
                  <a:cubicBezTo>
                    <a:pt x="20" y="4"/>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3" y="5"/>
                  </a:cubicBezTo>
                  <a:cubicBezTo>
                    <a:pt x="14" y="5"/>
                    <a:pt x="15" y="6"/>
                    <a:pt x="17" y="8"/>
                  </a:cubicBezTo>
                  <a:cubicBezTo>
                    <a:pt x="16" y="8"/>
                    <a:pt x="14" y="8"/>
                    <a:pt x="13" y="9"/>
                  </a:cubicBezTo>
                  <a:cubicBezTo>
                    <a:pt x="9" y="11"/>
                    <a:pt x="4" y="14"/>
                    <a:pt x="1" y="20"/>
                  </a:cubicBezTo>
                  <a:cubicBezTo>
                    <a:pt x="1" y="21"/>
                    <a:pt x="1" y="21"/>
                    <a:pt x="1" y="21"/>
                  </a:cubicBezTo>
                  <a:cubicBezTo>
                    <a:pt x="0" y="22"/>
                    <a:pt x="1" y="23"/>
                    <a:pt x="2" y="24"/>
                  </a:cubicBezTo>
                  <a:cubicBezTo>
                    <a:pt x="2" y="24"/>
                    <a:pt x="2" y="24"/>
                    <a:pt x="2" y="24"/>
                  </a:cubicBezTo>
                  <a:cubicBezTo>
                    <a:pt x="3" y="24"/>
                    <a:pt x="4" y="23"/>
                    <a:pt x="4" y="22"/>
                  </a:cubicBezTo>
                  <a:cubicBezTo>
                    <a:pt x="5" y="21"/>
                    <a:pt x="5" y="21"/>
                    <a:pt x="5" y="21"/>
                  </a:cubicBezTo>
                  <a:cubicBezTo>
                    <a:pt x="7" y="17"/>
                    <a:pt x="11" y="14"/>
                    <a:pt x="14" y="13"/>
                  </a:cubicBezTo>
                  <a:cubicBezTo>
                    <a:pt x="16" y="12"/>
                    <a:pt x="17" y="11"/>
                    <a:pt x="19" y="11"/>
                  </a:cubicBezTo>
                  <a:cubicBezTo>
                    <a:pt x="19" y="11"/>
                    <a:pt x="19" y="11"/>
                    <a:pt x="19" y="11"/>
                  </a:cubicBezTo>
                  <a:cubicBezTo>
                    <a:pt x="20" y="13"/>
                    <a:pt x="21" y="16"/>
                    <a:pt x="21" y="19"/>
                  </a:cubicBezTo>
                  <a:cubicBezTo>
                    <a:pt x="21" y="20"/>
                    <a:pt x="22" y="20"/>
                    <a:pt x="23" y="21"/>
                  </a:cubicBezTo>
                  <a:cubicBezTo>
                    <a:pt x="24" y="21"/>
                    <a:pt x="24" y="21"/>
                    <a:pt x="24" y="21"/>
                  </a:cubicBezTo>
                  <a:cubicBezTo>
                    <a:pt x="25"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1" name="Freeform 2399"/>
            <p:cNvSpPr/>
            <p:nvPr/>
          </p:nvSpPr>
          <p:spPr bwMode="auto">
            <a:xfrm>
              <a:off x="1398588" y="2703514"/>
              <a:ext cx="31750" cy="44450"/>
            </a:xfrm>
            <a:custGeom>
              <a:avLst/>
              <a:gdLst>
                <a:gd name="T0" fmla="*/ 2 w 59"/>
                <a:gd name="T1" fmla="*/ 28 h 84"/>
                <a:gd name="T2" fmla="*/ 34 w 59"/>
                <a:gd name="T3" fmla="*/ 7 h 84"/>
                <a:gd name="T4" fmla="*/ 47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7" y="54"/>
                  </a:cubicBezTo>
                  <a:cubicBezTo>
                    <a:pt x="38"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2" name="Freeform 2400"/>
            <p:cNvSpPr/>
            <p:nvPr/>
          </p:nvSpPr>
          <p:spPr bwMode="auto">
            <a:xfrm>
              <a:off x="1398588" y="2703514"/>
              <a:ext cx="31750" cy="44450"/>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7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8" y="66"/>
                    <a:pt x="47"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3" name="Freeform 2401"/>
            <p:cNvSpPr/>
            <p:nvPr/>
          </p:nvSpPr>
          <p:spPr bwMode="auto">
            <a:xfrm>
              <a:off x="1404938" y="2714626"/>
              <a:ext cx="14288" cy="12700"/>
            </a:xfrm>
            <a:custGeom>
              <a:avLst/>
              <a:gdLst>
                <a:gd name="T0" fmla="*/ 0 w 25"/>
                <a:gd name="T1" fmla="*/ 19 h 24"/>
                <a:gd name="T2" fmla="*/ 3 w 25"/>
                <a:gd name="T3" fmla="*/ 8 h 24"/>
                <a:gd name="T4" fmla="*/ 4 w 25"/>
                <a:gd name="T5" fmla="*/ 8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3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1" y="14"/>
                    <a:pt x="2" y="11"/>
                    <a:pt x="3" y="8"/>
                  </a:cubicBezTo>
                  <a:cubicBezTo>
                    <a:pt x="4" y="8"/>
                    <a:pt x="4" y="8"/>
                    <a:pt x="4" y="8"/>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1"/>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3"/>
                  </a:cubicBezTo>
                  <a:cubicBezTo>
                    <a:pt x="10" y="12"/>
                    <a:pt x="8" y="11"/>
                    <a:pt x="7" y="11"/>
                  </a:cubicBezTo>
                  <a:cubicBezTo>
                    <a:pt x="6" y="11"/>
                    <a:pt x="6" y="11"/>
                    <a:pt x="6" y="11"/>
                  </a:cubicBezTo>
                  <a:cubicBezTo>
                    <a:pt x="5" y="13"/>
                    <a:pt x="5" y="16"/>
                    <a:pt x="4" y="19"/>
                  </a:cubicBezTo>
                  <a:cubicBezTo>
                    <a:pt x="4" y="20"/>
                    <a:pt x="4" y="20"/>
                    <a:pt x="3" y="21"/>
                  </a:cubicBezTo>
                  <a:cubicBezTo>
                    <a:pt x="2" y="21"/>
                    <a:pt x="2" y="21"/>
                    <a:pt x="2" y="21"/>
                  </a:cubicBezTo>
                  <a:cubicBezTo>
                    <a:pt x="1"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4" name="Freeform 2402"/>
            <p:cNvSpPr>
              <a:spLocks noEditPoints="1"/>
            </p:cNvSpPr>
            <p:nvPr/>
          </p:nvSpPr>
          <p:spPr bwMode="auto">
            <a:xfrm>
              <a:off x="1309688" y="2778126"/>
              <a:ext cx="17463" cy="11113"/>
            </a:xfrm>
            <a:custGeom>
              <a:avLst/>
              <a:gdLst>
                <a:gd name="T0" fmla="*/ 0 w 32"/>
                <a:gd name="T1" fmla="*/ 15 h 19"/>
                <a:gd name="T2" fmla="*/ 0 w 32"/>
                <a:gd name="T3" fmla="*/ 15 h 19"/>
                <a:gd name="T4" fmla="*/ 0 w 32"/>
                <a:gd name="T5" fmla="*/ 15 h 19"/>
                <a:gd name="T6" fmla="*/ 32 w 32"/>
                <a:gd name="T7" fmla="*/ 16 h 19"/>
                <a:gd name="T8" fmla="*/ 32 w 32"/>
                <a:gd name="T9" fmla="*/ 16 h 19"/>
                <a:gd name="T10" fmla="*/ 27 w 32"/>
                <a:gd name="T11" fmla="*/ 5 h 19"/>
                <a:gd name="T12" fmla="*/ 23 w 32"/>
                <a:gd name="T13" fmla="*/ 1 h 19"/>
                <a:gd name="T14" fmla="*/ 16 w 32"/>
                <a:gd name="T15" fmla="*/ 0 h 19"/>
                <a:gd name="T16" fmla="*/ 16 w 32"/>
                <a:gd name="T17" fmla="*/ 0 h 19"/>
                <a:gd name="T18" fmla="*/ 8 w 32"/>
                <a:gd name="T19" fmla="*/ 2 h 19"/>
                <a:gd name="T20" fmla="*/ 2 w 32"/>
                <a:gd name="T21" fmla="*/ 11 h 19"/>
                <a:gd name="T22" fmla="*/ 0 w 32"/>
                <a:gd name="T23" fmla="*/ 15 h 19"/>
                <a:gd name="T24" fmla="*/ 0 w 32"/>
                <a:gd name="T25" fmla="*/ 15 h 19"/>
                <a:gd name="T26" fmla="*/ 0 w 32"/>
                <a:gd name="T27" fmla="*/ 16 h 19"/>
                <a:gd name="T28" fmla="*/ 2 w 32"/>
                <a:gd name="T29" fmla="*/ 18 h 19"/>
                <a:gd name="T30" fmla="*/ 2 w 32"/>
                <a:gd name="T31" fmla="*/ 18 h 19"/>
                <a:gd name="T32" fmla="*/ 4 w 32"/>
                <a:gd name="T33" fmla="*/ 16 h 19"/>
                <a:gd name="T34" fmla="*/ 4 w 32"/>
                <a:gd name="T35" fmla="*/ 16 h 19"/>
                <a:gd name="T36" fmla="*/ 4 w 32"/>
                <a:gd name="T37" fmla="*/ 16 h 19"/>
                <a:gd name="T38" fmla="*/ 7 w 32"/>
                <a:gd name="T39" fmla="*/ 10 h 19"/>
                <a:gd name="T40" fmla="*/ 11 w 32"/>
                <a:gd name="T41" fmla="*/ 5 h 19"/>
                <a:gd name="T42" fmla="*/ 16 w 32"/>
                <a:gd name="T43" fmla="*/ 3 h 19"/>
                <a:gd name="T44" fmla="*/ 21 w 32"/>
                <a:gd name="T45" fmla="*/ 4 h 19"/>
                <a:gd name="T46" fmla="*/ 26 w 32"/>
                <a:gd name="T47" fmla="*/ 9 h 19"/>
                <a:gd name="T48" fmla="*/ 28 w 32"/>
                <a:gd name="T49" fmla="*/ 17 h 19"/>
                <a:gd name="T50" fmla="*/ 30 w 32"/>
                <a:gd name="T51" fmla="*/ 19 h 19"/>
                <a:gd name="T52" fmla="*/ 30 w 32"/>
                <a:gd name="T53" fmla="*/ 19 h 19"/>
                <a:gd name="T54" fmla="*/ 32 w 32"/>
                <a:gd name="T55" fmla="*/ 17 h 19"/>
                <a:gd name="T56" fmla="*/ 32 w 32"/>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9">
                  <a:moveTo>
                    <a:pt x="0" y="15"/>
                  </a:moveTo>
                  <a:cubicBezTo>
                    <a:pt x="0" y="15"/>
                    <a:pt x="0" y="15"/>
                    <a:pt x="0" y="15"/>
                  </a:cubicBezTo>
                  <a:cubicBezTo>
                    <a:pt x="0" y="15"/>
                    <a:pt x="0" y="15"/>
                    <a:pt x="0" y="15"/>
                  </a:cubicBezTo>
                  <a:close/>
                  <a:moveTo>
                    <a:pt x="32" y="16"/>
                  </a:moveTo>
                  <a:cubicBezTo>
                    <a:pt x="32" y="16"/>
                    <a:pt x="32" y="16"/>
                    <a:pt x="32" y="16"/>
                  </a:cubicBezTo>
                  <a:cubicBezTo>
                    <a:pt x="31" y="12"/>
                    <a:pt x="30" y="8"/>
                    <a:pt x="27" y="5"/>
                  </a:cubicBezTo>
                  <a:cubicBezTo>
                    <a:pt x="26" y="4"/>
                    <a:pt x="24" y="2"/>
                    <a:pt x="23" y="1"/>
                  </a:cubicBezTo>
                  <a:cubicBezTo>
                    <a:pt x="21" y="0"/>
                    <a:pt x="18" y="0"/>
                    <a:pt x="16" y="0"/>
                  </a:cubicBezTo>
                  <a:cubicBezTo>
                    <a:pt x="16" y="0"/>
                    <a:pt x="16" y="0"/>
                    <a:pt x="16" y="0"/>
                  </a:cubicBezTo>
                  <a:cubicBezTo>
                    <a:pt x="13" y="0"/>
                    <a:pt x="10" y="1"/>
                    <a:pt x="8" y="2"/>
                  </a:cubicBezTo>
                  <a:cubicBezTo>
                    <a:pt x="6" y="5"/>
                    <a:pt x="4" y="8"/>
                    <a:pt x="2" y="11"/>
                  </a:cubicBezTo>
                  <a:cubicBezTo>
                    <a:pt x="1" y="13"/>
                    <a:pt x="1" y="15"/>
                    <a:pt x="0" y="15"/>
                  </a:cubicBezTo>
                  <a:cubicBezTo>
                    <a:pt x="0" y="15"/>
                    <a:pt x="0" y="15"/>
                    <a:pt x="0" y="15"/>
                  </a:cubicBezTo>
                  <a:cubicBezTo>
                    <a:pt x="0" y="16"/>
                    <a:pt x="0" y="16"/>
                    <a:pt x="0" y="16"/>
                  </a:cubicBezTo>
                  <a:cubicBezTo>
                    <a:pt x="0" y="17"/>
                    <a:pt x="1" y="17"/>
                    <a:pt x="2" y="18"/>
                  </a:cubicBezTo>
                  <a:cubicBezTo>
                    <a:pt x="2" y="18"/>
                    <a:pt x="2" y="18"/>
                    <a:pt x="2" y="18"/>
                  </a:cubicBezTo>
                  <a:cubicBezTo>
                    <a:pt x="3" y="18"/>
                    <a:pt x="4" y="17"/>
                    <a:pt x="4" y="16"/>
                  </a:cubicBezTo>
                  <a:cubicBezTo>
                    <a:pt x="4" y="16"/>
                    <a:pt x="4" y="16"/>
                    <a:pt x="4" y="16"/>
                  </a:cubicBezTo>
                  <a:cubicBezTo>
                    <a:pt x="4" y="16"/>
                    <a:pt x="4" y="16"/>
                    <a:pt x="4" y="16"/>
                  </a:cubicBezTo>
                  <a:cubicBezTo>
                    <a:pt x="4" y="15"/>
                    <a:pt x="5" y="12"/>
                    <a:pt x="7" y="10"/>
                  </a:cubicBezTo>
                  <a:cubicBezTo>
                    <a:pt x="8" y="8"/>
                    <a:pt x="9" y="6"/>
                    <a:pt x="11" y="5"/>
                  </a:cubicBezTo>
                  <a:cubicBezTo>
                    <a:pt x="12" y="4"/>
                    <a:pt x="14" y="3"/>
                    <a:pt x="16" y="3"/>
                  </a:cubicBezTo>
                  <a:cubicBezTo>
                    <a:pt x="18" y="3"/>
                    <a:pt x="20" y="4"/>
                    <a:pt x="21" y="4"/>
                  </a:cubicBezTo>
                  <a:cubicBezTo>
                    <a:pt x="23" y="6"/>
                    <a:pt x="25" y="7"/>
                    <a:pt x="26" y="9"/>
                  </a:cubicBezTo>
                  <a:cubicBezTo>
                    <a:pt x="27" y="12"/>
                    <a:pt x="28" y="14"/>
                    <a:pt x="28" y="17"/>
                  </a:cubicBezTo>
                  <a:cubicBezTo>
                    <a:pt x="29" y="18"/>
                    <a:pt x="29" y="19"/>
                    <a:pt x="30" y="19"/>
                  </a:cubicBezTo>
                  <a:cubicBezTo>
                    <a:pt x="30" y="19"/>
                    <a:pt x="30" y="19"/>
                    <a:pt x="30" y="19"/>
                  </a:cubicBezTo>
                  <a:cubicBezTo>
                    <a:pt x="31" y="18"/>
                    <a:pt x="32" y="18"/>
                    <a:pt x="32" y="17"/>
                  </a:cubicBezTo>
                  <a:lnTo>
                    <a:pt x="32" y="16"/>
                  </a:ln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5" name="Freeform 2403"/>
            <p:cNvSpPr>
              <a:spLocks noEditPoints="1"/>
            </p:cNvSpPr>
            <p:nvPr/>
          </p:nvSpPr>
          <p:spPr bwMode="auto">
            <a:xfrm>
              <a:off x="1289051" y="2749551"/>
              <a:ext cx="68263" cy="22225"/>
            </a:xfrm>
            <a:custGeom>
              <a:avLst/>
              <a:gdLst>
                <a:gd name="T0" fmla="*/ 118 w 129"/>
                <a:gd name="T1" fmla="*/ 12 h 40"/>
                <a:gd name="T2" fmla="*/ 117 w 129"/>
                <a:gd name="T3" fmla="*/ 12 h 40"/>
                <a:gd name="T4" fmla="*/ 115 w 129"/>
                <a:gd name="T5" fmla="*/ 14 h 40"/>
                <a:gd name="T6" fmla="*/ 111 w 129"/>
                <a:gd name="T7" fmla="*/ 21 h 40"/>
                <a:gd name="T8" fmla="*/ 108 w 129"/>
                <a:gd name="T9" fmla="*/ 24 h 40"/>
                <a:gd name="T10" fmla="*/ 101 w 129"/>
                <a:gd name="T11" fmla="*/ 28 h 40"/>
                <a:gd name="T12" fmla="*/ 88 w 129"/>
                <a:gd name="T13" fmla="*/ 32 h 40"/>
                <a:gd name="T14" fmla="*/ 67 w 129"/>
                <a:gd name="T15" fmla="*/ 34 h 40"/>
                <a:gd name="T16" fmla="*/ 7 w 129"/>
                <a:gd name="T17" fmla="*/ 31 h 40"/>
                <a:gd name="T18" fmla="*/ 7 w 129"/>
                <a:gd name="T19" fmla="*/ 31 h 40"/>
                <a:gd name="T20" fmla="*/ 4 w 129"/>
                <a:gd name="T21" fmla="*/ 30 h 40"/>
                <a:gd name="T22" fmla="*/ 3 w 129"/>
                <a:gd name="T23" fmla="*/ 30 h 40"/>
                <a:gd name="T24" fmla="*/ 3 w 129"/>
                <a:gd name="T25" fmla="*/ 30 h 40"/>
                <a:gd name="T26" fmla="*/ 2 w 129"/>
                <a:gd name="T27" fmla="*/ 30 h 40"/>
                <a:gd name="T28" fmla="*/ 0 w 129"/>
                <a:gd name="T29" fmla="*/ 33 h 40"/>
                <a:gd name="T30" fmla="*/ 0 w 129"/>
                <a:gd name="T31" fmla="*/ 33 h 40"/>
                <a:gd name="T32" fmla="*/ 2 w 129"/>
                <a:gd name="T33" fmla="*/ 36 h 40"/>
                <a:gd name="T34" fmla="*/ 2 w 129"/>
                <a:gd name="T35" fmla="*/ 36 h 40"/>
                <a:gd name="T36" fmla="*/ 2 w 129"/>
                <a:gd name="T37" fmla="*/ 36 h 40"/>
                <a:gd name="T38" fmla="*/ 7 w 129"/>
                <a:gd name="T39" fmla="*/ 36 h 40"/>
                <a:gd name="T40" fmla="*/ 44 w 129"/>
                <a:gd name="T41" fmla="*/ 39 h 40"/>
                <a:gd name="T42" fmla="*/ 68 w 129"/>
                <a:gd name="T43" fmla="*/ 40 h 40"/>
                <a:gd name="T44" fmla="*/ 89 w 129"/>
                <a:gd name="T45" fmla="*/ 37 h 40"/>
                <a:gd name="T46" fmla="*/ 89 w 129"/>
                <a:gd name="T47" fmla="*/ 37 h 40"/>
                <a:gd name="T48" fmla="*/ 89 w 129"/>
                <a:gd name="T49" fmla="*/ 37 h 40"/>
                <a:gd name="T50" fmla="*/ 89 w 129"/>
                <a:gd name="T51" fmla="*/ 37 h 40"/>
                <a:gd name="T52" fmla="*/ 102 w 129"/>
                <a:gd name="T53" fmla="*/ 34 h 40"/>
                <a:gd name="T54" fmla="*/ 108 w 129"/>
                <a:gd name="T55" fmla="*/ 31 h 40"/>
                <a:gd name="T56" fmla="*/ 115 w 129"/>
                <a:gd name="T57" fmla="*/ 25 h 40"/>
                <a:gd name="T58" fmla="*/ 119 w 129"/>
                <a:gd name="T59" fmla="*/ 16 h 40"/>
                <a:gd name="T60" fmla="*/ 119 w 129"/>
                <a:gd name="T61" fmla="*/ 15 h 40"/>
                <a:gd name="T62" fmla="*/ 118 w 129"/>
                <a:gd name="T63" fmla="*/ 12 h 40"/>
                <a:gd name="T64" fmla="*/ 129 w 129"/>
                <a:gd name="T65" fmla="*/ 10 h 40"/>
                <a:gd name="T66" fmla="*/ 124 w 129"/>
                <a:gd name="T67" fmla="*/ 3 h 40"/>
                <a:gd name="T68" fmla="*/ 118 w 129"/>
                <a:gd name="T69" fmla="*/ 1 h 40"/>
                <a:gd name="T70" fmla="*/ 118 w 129"/>
                <a:gd name="T71" fmla="*/ 1 h 40"/>
                <a:gd name="T72" fmla="*/ 113 w 129"/>
                <a:gd name="T73" fmla="*/ 1 h 40"/>
                <a:gd name="T74" fmla="*/ 107 w 129"/>
                <a:gd name="T75" fmla="*/ 5 h 40"/>
                <a:gd name="T76" fmla="*/ 105 w 129"/>
                <a:gd name="T77" fmla="*/ 7 h 40"/>
                <a:gd name="T78" fmla="*/ 105 w 129"/>
                <a:gd name="T79" fmla="*/ 8 h 40"/>
                <a:gd name="T80" fmla="*/ 105 w 129"/>
                <a:gd name="T81" fmla="*/ 8 h 40"/>
                <a:gd name="T82" fmla="*/ 104 w 129"/>
                <a:gd name="T83" fmla="*/ 9 h 40"/>
                <a:gd name="T84" fmla="*/ 105 w 129"/>
                <a:gd name="T85" fmla="*/ 12 h 40"/>
                <a:gd name="T86" fmla="*/ 106 w 129"/>
                <a:gd name="T87" fmla="*/ 12 h 40"/>
                <a:gd name="T88" fmla="*/ 108 w 129"/>
                <a:gd name="T89" fmla="*/ 12 h 40"/>
                <a:gd name="T90" fmla="*/ 108 w 129"/>
                <a:gd name="T91" fmla="*/ 12 h 40"/>
                <a:gd name="T92" fmla="*/ 109 w 129"/>
                <a:gd name="T93" fmla="*/ 11 h 40"/>
                <a:gd name="T94" fmla="*/ 109 w 129"/>
                <a:gd name="T95" fmla="*/ 11 h 40"/>
                <a:gd name="T96" fmla="*/ 112 w 129"/>
                <a:gd name="T97" fmla="*/ 8 h 40"/>
                <a:gd name="T98" fmla="*/ 115 w 129"/>
                <a:gd name="T99" fmla="*/ 6 h 40"/>
                <a:gd name="T100" fmla="*/ 118 w 129"/>
                <a:gd name="T101" fmla="*/ 6 h 40"/>
                <a:gd name="T102" fmla="*/ 121 w 129"/>
                <a:gd name="T103" fmla="*/ 7 h 40"/>
                <a:gd name="T104" fmla="*/ 125 w 129"/>
                <a:gd name="T105" fmla="*/ 13 h 40"/>
                <a:gd name="T106" fmla="*/ 127 w 129"/>
                <a:gd name="T107" fmla="*/ 14 h 40"/>
                <a:gd name="T108" fmla="*/ 128 w 129"/>
                <a:gd name="T109" fmla="*/ 14 h 40"/>
                <a:gd name="T110" fmla="*/ 129 w 129"/>
                <a:gd name="T111" fmla="*/ 12 h 40"/>
                <a:gd name="T112" fmla="*/ 129 w 129"/>
                <a:gd name="T113"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40">
                  <a:moveTo>
                    <a:pt x="118" y="12"/>
                  </a:moveTo>
                  <a:cubicBezTo>
                    <a:pt x="117" y="12"/>
                    <a:pt x="117" y="12"/>
                    <a:pt x="117" y="12"/>
                  </a:cubicBezTo>
                  <a:cubicBezTo>
                    <a:pt x="116" y="12"/>
                    <a:pt x="115" y="13"/>
                    <a:pt x="115" y="14"/>
                  </a:cubicBezTo>
                  <a:cubicBezTo>
                    <a:pt x="113" y="17"/>
                    <a:pt x="112" y="19"/>
                    <a:pt x="111" y="21"/>
                  </a:cubicBezTo>
                  <a:cubicBezTo>
                    <a:pt x="110" y="22"/>
                    <a:pt x="110" y="23"/>
                    <a:pt x="108" y="24"/>
                  </a:cubicBezTo>
                  <a:cubicBezTo>
                    <a:pt x="107" y="26"/>
                    <a:pt x="104" y="27"/>
                    <a:pt x="101" y="28"/>
                  </a:cubicBezTo>
                  <a:cubicBezTo>
                    <a:pt x="98" y="30"/>
                    <a:pt x="94" y="31"/>
                    <a:pt x="88" y="32"/>
                  </a:cubicBezTo>
                  <a:cubicBezTo>
                    <a:pt x="82" y="33"/>
                    <a:pt x="75" y="34"/>
                    <a:pt x="67" y="34"/>
                  </a:cubicBezTo>
                  <a:cubicBezTo>
                    <a:pt x="45" y="35"/>
                    <a:pt x="18" y="32"/>
                    <a:pt x="7" y="31"/>
                  </a:cubicBezTo>
                  <a:cubicBezTo>
                    <a:pt x="7" y="31"/>
                    <a:pt x="7" y="31"/>
                    <a:pt x="7" y="31"/>
                  </a:cubicBezTo>
                  <a:cubicBezTo>
                    <a:pt x="6" y="31"/>
                    <a:pt x="5" y="31"/>
                    <a:pt x="4" y="30"/>
                  </a:cubicBezTo>
                  <a:cubicBezTo>
                    <a:pt x="3" y="30"/>
                    <a:pt x="3" y="30"/>
                    <a:pt x="3" y="30"/>
                  </a:cubicBezTo>
                  <a:cubicBezTo>
                    <a:pt x="3" y="30"/>
                    <a:pt x="3" y="30"/>
                    <a:pt x="3" y="30"/>
                  </a:cubicBezTo>
                  <a:cubicBezTo>
                    <a:pt x="2" y="30"/>
                    <a:pt x="2" y="30"/>
                    <a:pt x="2" y="30"/>
                  </a:cubicBezTo>
                  <a:cubicBezTo>
                    <a:pt x="1" y="30"/>
                    <a:pt x="0" y="31"/>
                    <a:pt x="0" y="33"/>
                  </a:cubicBezTo>
                  <a:cubicBezTo>
                    <a:pt x="0" y="33"/>
                    <a:pt x="0" y="33"/>
                    <a:pt x="0" y="33"/>
                  </a:cubicBezTo>
                  <a:cubicBezTo>
                    <a:pt x="0" y="34"/>
                    <a:pt x="0" y="35"/>
                    <a:pt x="2" y="36"/>
                  </a:cubicBezTo>
                  <a:cubicBezTo>
                    <a:pt x="2" y="36"/>
                    <a:pt x="2" y="36"/>
                    <a:pt x="2" y="36"/>
                  </a:cubicBezTo>
                  <a:cubicBezTo>
                    <a:pt x="2" y="36"/>
                    <a:pt x="2" y="36"/>
                    <a:pt x="2" y="36"/>
                  </a:cubicBezTo>
                  <a:cubicBezTo>
                    <a:pt x="2" y="36"/>
                    <a:pt x="4" y="36"/>
                    <a:pt x="7" y="36"/>
                  </a:cubicBezTo>
                  <a:cubicBezTo>
                    <a:pt x="14" y="37"/>
                    <a:pt x="28" y="39"/>
                    <a:pt x="44" y="39"/>
                  </a:cubicBezTo>
                  <a:cubicBezTo>
                    <a:pt x="52" y="40"/>
                    <a:pt x="60" y="40"/>
                    <a:pt x="68" y="40"/>
                  </a:cubicBezTo>
                  <a:cubicBezTo>
                    <a:pt x="75" y="39"/>
                    <a:pt x="83" y="39"/>
                    <a:pt x="89" y="37"/>
                  </a:cubicBezTo>
                  <a:cubicBezTo>
                    <a:pt x="89" y="37"/>
                    <a:pt x="89" y="37"/>
                    <a:pt x="89" y="37"/>
                  </a:cubicBezTo>
                  <a:cubicBezTo>
                    <a:pt x="89" y="37"/>
                    <a:pt x="89" y="37"/>
                    <a:pt x="89" y="37"/>
                  </a:cubicBezTo>
                  <a:cubicBezTo>
                    <a:pt x="89" y="37"/>
                    <a:pt x="89" y="37"/>
                    <a:pt x="89" y="37"/>
                  </a:cubicBezTo>
                  <a:cubicBezTo>
                    <a:pt x="94" y="36"/>
                    <a:pt x="98" y="35"/>
                    <a:pt x="102" y="34"/>
                  </a:cubicBezTo>
                  <a:cubicBezTo>
                    <a:pt x="104" y="33"/>
                    <a:pt x="106" y="32"/>
                    <a:pt x="108" y="31"/>
                  </a:cubicBezTo>
                  <a:cubicBezTo>
                    <a:pt x="111" y="29"/>
                    <a:pt x="113" y="27"/>
                    <a:pt x="115" y="25"/>
                  </a:cubicBezTo>
                  <a:cubicBezTo>
                    <a:pt x="117" y="22"/>
                    <a:pt x="118" y="19"/>
                    <a:pt x="119" y="16"/>
                  </a:cubicBezTo>
                  <a:cubicBezTo>
                    <a:pt x="119" y="15"/>
                    <a:pt x="119" y="15"/>
                    <a:pt x="119" y="15"/>
                  </a:cubicBezTo>
                  <a:cubicBezTo>
                    <a:pt x="120" y="14"/>
                    <a:pt x="119" y="13"/>
                    <a:pt x="118" y="12"/>
                  </a:cubicBezTo>
                  <a:close/>
                  <a:moveTo>
                    <a:pt x="129" y="10"/>
                  </a:moveTo>
                  <a:cubicBezTo>
                    <a:pt x="128" y="7"/>
                    <a:pt x="126" y="5"/>
                    <a:pt x="124" y="3"/>
                  </a:cubicBezTo>
                  <a:cubicBezTo>
                    <a:pt x="122" y="2"/>
                    <a:pt x="120" y="1"/>
                    <a:pt x="118" y="1"/>
                  </a:cubicBezTo>
                  <a:cubicBezTo>
                    <a:pt x="118" y="1"/>
                    <a:pt x="118" y="1"/>
                    <a:pt x="118" y="1"/>
                  </a:cubicBezTo>
                  <a:cubicBezTo>
                    <a:pt x="116" y="0"/>
                    <a:pt x="114" y="1"/>
                    <a:pt x="113" y="1"/>
                  </a:cubicBezTo>
                  <a:cubicBezTo>
                    <a:pt x="110" y="2"/>
                    <a:pt x="108" y="4"/>
                    <a:pt x="107" y="5"/>
                  </a:cubicBezTo>
                  <a:cubicBezTo>
                    <a:pt x="106" y="6"/>
                    <a:pt x="106" y="7"/>
                    <a:pt x="105" y="7"/>
                  </a:cubicBezTo>
                  <a:cubicBezTo>
                    <a:pt x="105" y="8"/>
                    <a:pt x="105" y="8"/>
                    <a:pt x="105" y="8"/>
                  </a:cubicBezTo>
                  <a:cubicBezTo>
                    <a:pt x="105" y="8"/>
                    <a:pt x="105" y="8"/>
                    <a:pt x="105" y="8"/>
                  </a:cubicBezTo>
                  <a:cubicBezTo>
                    <a:pt x="104" y="8"/>
                    <a:pt x="104" y="9"/>
                    <a:pt x="104" y="9"/>
                  </a:cubicBezTo>
                  <a:cubicBezTo>
                    <a:pt x="104" y="10"/>
                    <a:pt x="105" y="11"/>
                    <a:pt x="105" y="12"/>
                  </a:cubicBezTo>
                  <a:cubicBezTo>
                    <a:pt x="106" y="12"/>
                    <a:pt x="106" y="12"/>
                    <a:pt x="106" y="12"/>
                  </a:cubicBezTo>
                  <a:cubicBezTo>
                    <a:pt x="107" y="12"/>
                    <a:pt x="108" y="12"/>
                    <a:pt x="108" y="12"/>
                  </a:cubicBezTo>
                  <a:cubicBezTo>
                    <a:pt x="108" y="12"/>
                    <a:pt x="108" y="12"/>
                    <a:pt x="108" y="12"/>
                  </a:cubicBezTo>
                  <a:cubicBezTo>
                    <a:pt x="109" y="11"/>
                    <a:pt x="109" y="11"/>
                    <a:pt x="109" y="11"/>
                  </a:cubicBezTo>
                  <a:cubicBezTo>
                    <a:pt x="109" y="11"/>
                    <a:pt x="109" y="11"/>
                    <a:pt x="109" y="11"/>
                  </a:cubicBezTo>
                  <a:cubicBezTo>
                    <a:pt x="110" y="10"/>
                    <a:pt x="111" y="9"/>
                    <a:pt x="112" y="8"/>
                  </a:cubicBezTo>
                  <a:cubicBezTo>
                    <a:pt x="113" y="7"/>
                    <a:pt x="114" y="7"/>
                    <a:pt x="115" y="6"/>
                  </a:cubicBezTo>
                  <a:cubicBezTo>
                    <a:pt x="116" y="6"/>
                    <a:pt x="117" y="6"/>
                    <a:pt x="118" y="6"/>
                  </a:cubicBezTo>
                  <a:cubicBezTo>
                    <a:pt x="119" y="6"/>
                    <a:pt x="120" y="6"/>
                    <a:pt x="121" y="7"/>
                  </a:cubicBezTo>
                  <a:cubicBezTo>
                    <a:pt x="122" y="8"/>
                    <a:pt x="123" y="10"/>
                    <a:pt x="125" y="13"/>
                  </a:cubicBezTo>
                  <a:cubicBezTo>
                    <a:pt x="125" y="13"/>
                    <a:pt x="126" y="14"/>
                    <a:pt x="127" y="14"/>
                  </a:cubicBezTo>
                  <a:cubicBezTo>
                    <a:pt x="127" y="14"/>
                    <a:pt x="128" y="14"/>
                    <a:pt x="128" y="14"/>
                  </a:cubicBezTo>
                  <a:cubicBezTo>
                    <a:pt x="129" y="13"/>
                    <a:pt x="129" y="12"/>
                    <a:pt x="129" y="12"/>
                  </a:cubicBezTo>
                  <a:cubicBezTo>
                    <a:pt x="129" y="11"/>
                    <a:pt x="129" y="10"/>
                    <a:pt x="129" y="1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6" name="Freeform 2404"/>
            <p:cNvSpPr/>
            <p:nvPr/>
          </p:nvSpPr>
          <p:spPr bwMode="auto">
            <a:xfrm>
              <a:off x="742951" y="2708276"/>
              <a:ext cx="90488" cy="104775"/>
            </a:xfrm>
            <a:custGeom>
              <a:avLst/>
              <a:gdLst>
                <a:gd name="T0" fmla="*/ 114 w 170"/>
                <a:gd name="T1" fmla="*/ 86 h 197"/>
                <a:gd name="T2" fmla="*/ 160 w 170"/>
                <a:gd name="T3" fmla="*/ 27 h 197"/>
                <a:gd name="T4" fmla="*/ 145 w 170"/>
                <a:gd name="T5" fmla="*/ 1 h 197"/>
                <a:gd name="T6" fmla="*/ 101 w 170"/>
                <a:gd name="T7" fmla="*/ 36 h 197"/>
                <a:gd name="T8" fmla="*/ 74 w 170"/>
                <a:gd name="T9" fmla="*/ 72 h 197"/>
                <a:gd name="T10" fmla="*/ 47 w 170"/>
                <a:gd name="T11" fmla="*/ 69 h 197"/>
                <a:gd name="T12" fmla="*/ 26 w 170"/>
                <a:gd name="T13" fmla="*/ 87 h 197"/>
                <a:gd name="T14" fmla="*/ 19 w 170"/>
                <a:gd name="T15" fmla="*/ 125 h 197"/>
                <a:gd name="T16" fmla="*/ 27 w 170"/>
                <a:gd name="T17" fmla="*/ 172 h 197"/>
                <a:gd name="T18" fmla="*/ 70 w 170"/>
                <a:gd name="T19" fmla="*/ 195 h 197"/>
                <a:gd name="T20" fmla="*/ 104 w 170"/>
                <a:gd name="T21" fmla="*/ 178 h 197"/>
                <a:gd name="T22" fmla="*/ 146 w 170"/>
                <a:gd name="T23" fmla="*/ 149 h 197"/>
                <a:gd name="T24" fmla="*/ 157 w 170"/>
                <a:gd name="T25" fmla="*/ 124 h 197"/>
                <a:gd name="T26" fmla="*/ 139 w 170"/>
                <a:gd name="T27" fmla="*/ 108 h 197"/>
                <a:gd name="T28" fmla="*/ 134 w 170"/>
                <a:gd name="T29" fmla="*/ 97 h 197"/>
                <a:gd name="T30" fmla="*/ 114 w 170"/>
                <a:gd name="T31" fmla="*/ 8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197">
                  <a:moveTo>
                    <a:pt x="114" y="86"/>
                  </a:moveTo>
                  <a:cubicBezTo>
                    <a:pt x="114" y="86"/>
                    <a:pt x="151" y="39"/>
                    <a:pt x="160" y="27"/>
                  </a:cubicBezTo>
                  <a:cubicBezTo>
                    <a:pt x="170" y="15"/>
                    <a:pt x="158" y="2"/>
                    <a:pt x="145" y="1"/>
                  </a:cubicBezTo>
                  <a:cubicBezTo>
                    <a:pt x="133" y="0"/>
                    <a:pt x="121" y="12"/>
                    <a:pt x="101" y="36"/>
                  </a:cubicBezTo>
                  <a:cubicBezTo>
                    <a:pt x="82" y="61"/>
                    <a:pt x="74" y="72"/>
                    <a:pt x="74" y="72"/>
                  </a:cubicBezTo>
                  <a:cubicBezTo>
                    <a:pt x="74" y="72"/>
                    <a:pt x="57" y="70"/>
                    <a:pt x="47" y="69"/>
                  </a:cubicBezTo>
                  <a:cubicBezTo>
                    <a:pt x="37" y="68"/>
                    <a:pt x="32" y="79"/>
                    <a:pt x="26" y="87"/>
                  </a:cubicBezTo>
                  <a:cubicBezTo>
                    <a:pt x="20" y="95"/>
                    <a:pt x="0" y="112"/>
                    <a:pt x="19" y="125"/>
                  </a:cubicBezTo>
                  <a:cubicBezTo>
                    <a:pt x="8" y="138"/>
                    <a:pt x="14" y="160"/>
                    <a:pt x="27" y="172"/>
                  </a:cubicBezTo>
                  <a:cubicBezTo>
                    <a:pt x="40" y="185"/>
                    <a:pt x="59" y="192"/>
                    <a:pt x="70" y="195"/>
                  </a:cubicBezTo>
                  <a:cubicBezTo>
                    <a:pt x="81" y="197"/>
                    <a:pt x="94" y="191"/>
                    <a:pt x="104" y="178"/>
                  </a:cubicBezTo>
                  <a:cubicBezTo>
                    <a:pt x="115" y="179"/>
                    <a:pt x="136" y="159"/>
                    <a:pt x="146" y="149"/>
                  </a:cubicBezTo>
                  <a:cubicBezTo>
                    <a:pt x="155" y="140"/>
                    <a:pt x="164" y="134"/>
                    <a:pt x="157" y="124"/>
                  </a:cubicBezTo>
                  <a:cubicBezTo>
                    <a:pt x="150" y="113"/>
                    <a:pt x="139" y="108"/>
                    <a:pt x="139" y="108"/>
                  </a:cubicBezTo>
                  <a:cubicBezTo>
                    <a:pt x="139" y="108"/>
                    <a:pt x="138" y="101"/>
                    <a:pt x="134" y="97"/>
                  </a:cubicBezTo>
                  <a:cubicBezTo>
                    <a:pt x="131" y="93"/>
                    <a:pt x="118" y="85"/>
                    <a:pt x="114" y="8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7" name="Freeform 2405"/>
            <p:cNvSpPr>
              <a:spLocks noEditPoints="1"/>
            </p:cNvSpPr>
            <p:nvPr/>
          </p:nvSpPr>
          <p:spPr bwMode="auto">
            <a:xfrm>
              <a:off x="742951" y="2706689"/>
              <a:ext cx="90488" cy="100013"/>
            </a:xfrm>
            <a:custGeom>
              <a:avLst/>
              <a:gdLst>
                <a:gd name="T0" fmla="*/ 26 w 170"/>
                <a:gd name="T1" fmla="*/ 90 h 188"/>
                <a:gd name="T2" fmla="*/ 19 w 170"/>
                <a:gd name="T3" fmla="*/ 128 h 188"/>
                <a:gd name="T4" fmla="*/ 19 w 170"/>
                <a:gd name="T5" fmla="*/ 128 h 188"/>
                <a:gd name="T6" fmla="*/ 49 w 170"/>
                <a:gd name="T7" fmla="*/ 161 h 188"/>
                <a:gd name="T8" fmla="*/ 63 w 170"/>
                <a:gd name="T9" fmla="*/ 183 h 188"/>
                <a:gd name="T10" fmla="*/ 99 w 170"/>
                <a:gd name="T11" fmla="*/ 173 h 188"/>
                <a:gd name="T12" fmla="*/ 98 w 170"/>
                <a:gd name="T13" fmla="*/ 140 h 188"/>
                <a:gd name="T14" fmla="*/ 85 w 170"/>
                <a:gd name="T15" fmla="*/ 122 h 188"/>
                <a:gd name="T16" fmla="*/ 114 w 170"/>
                <a:gd name="T17" fmla="*/ 89 h 188"/>
                <a:gd name="T18" fmla="*/ 160 w 170"/>
                <a:gd name="T19" fmla="*/ 30 h 188"/>
                <a:gd name="T20" fmla="*/ 145 w 170"/>
                <a:gd name="T21" fmla="*/ 4 h 188"/>
                <a:gd name="T22" fmla="*/ 101 w 170"/>
                <a:gd name="T23" fmla="*/ 39 h 188"/>
                <a:gd name="T24" fmla="*/ 74 w 170"/>
                <a:gd name="T25" fmla="*/ 75 h 188"/>
                <a:gd name="T26" fmla="*/ 47 w 170"/>
                <a:gd name="T27" fmla="*/ 72 h 188"/>
                <a:gd name="T28" fmla="*/ 26 w 170"/>
                <a:gd name="T29" fmla="*/ 90 h 188"/>
                <a:gd name="T30" fmla="*/ 45 w 170"/>
                <a:gd name="T31" fmla="*/ 75 h 188"/>
                <a:gd name="T32" fmla="*/ 71 w 170"/>
                <a:gd name="T33" fmla="*/ 77 h 188"/>
                <a:gd name="T34" fmla="*/ 72 w 170"/>
                <a:gd name="T35" fmla="*/ 83 h 188"/>
                <a:gd name="T36" fmla="*/ 95 w 170"/>
                <a:gd name="T37" fmla="*/ 53 h 188"/>
                <a:gd name="T38" fmla="*/ 107 w 170"/>
                <a:gd name="T39" fmla="*/ 41 h 188"/>
                <a:gd name="T40" fmla="*/ 112 w 170"/>
                <a:gd name="T41" fmla="*/ 43 h 188"/>
                <a:gd name="T42" fmla="*/ 130 w 170"/>
                <a:gd name="T43" fmla="*/ 12 h 188"/>
                <a:gd name="T44" fmla="*/ 160 w 170"/>
                <a:gd name="T45" fmla="*/ 21 h 188"/>
                <a:gd name="T46" fmla="*/ 111 w 170"/>
                <a:gd name="T47" fmla="*/ 89 h 188"/>
                <a:gd name="T48" fmla="*/ 82 w 170"/>
                <a:gd name="T49" fmla="*/ 119 h 188"/>
                <a:gd name="T50" fmla="*/ 75 w 170"/>
                <a:gd name="T51" fmla="*/ 111 h 188"/>
                <a:gd name="T52" fmla="*/ 59 w 170"/>
                <a:gd name="T53" fmla="*/ 101 h 188"/>
                <a:gd name="T54" fmla="*/ 63 w 170"/>
                <a:gd name="T55" fmla="*/ 96 h 188"/>
                <a:gd name="T56" fmla="*/ 61 w 170"/>
                <a:gd name="T57" fmla="*/ 92 h 188"/>
                <a:gd name="T58" fmla="*/ 61 w 170"/>
                <a:gd name="T59" fmla="*/ 108 h 188"/>
                <a:gd name="T60" fmla="*/ 79 w 170"/>
                <a:gd name="T61" fmla="*/ 122 h 188"/>
                <a:gd name="T62" fmla="*/ 77 w 170"/>
                <a:gd name="T63" fmla="*/ 124 h 188"/>
                <a:gd name="T64" fmla="*/ 64 w 170"/>
                <a:gd name="T65" fmla="*/ 128 h 188"/>
                <a:gd name="T66" fmla="*/ 98 w 170"/>
                <a:gd name="T67" fmla="*/ 148 h 188"/>
                <a:gd name="T68" fmla="*/ 92 w 170"/>
                <a:gd name="T69" fmla="*/ 175 h 188"/>
                <a:gd name="T70" fmla="*/ 62 w 170"/>
                <a:gd name="T71" fmla="*/ 178 h 188"/>
                <a:gd name="T72" fmla="*/ 51 w 170"/>
                <a:gd name="T73" fmla="*/ 156 h 188"/>
                <a:gd name="T74" fmla="*/ 25 w 170"/>
                <a:gd name="T75" fmla="*/ 127 h 188"/>
                <a:gd name="T76" fmla="*/ 15 w 170"/>
                <a:gd name="T77" fmla="*/ 119 h 188"/>
                <a:gd name="T78" fmla="*/ 28 w 170"/>
                <a:gd name="T79" fmla="*/ 90 h 188"/>
                <a:gd name="T80" fmla="*/ 45 w 170"/>
                <a:gd name="T81" fmla="*/ 7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0" h="188">
                  <a:moveTo>
                    <a:pt x="26" y="90"/>
                  </a:moveTo>
                  <a:cubicBezTo>
                    <a:pt x="20" y="98"/>
                    <a:pt x="0" y="115"/>
                    <a:pt x="19" y="128"/>
                  </a:cubicBezTo>
                  <a:cubicBezTo>
                    <a:pt x="19" y="128"/>
                    <a:pt x="19" y="128"/>
                    <a:pt x="19" y="128"/>
                  </a:cubicBezTo>
                  <a:cubicBezTo>
                    <a:pt x="33" y="136"/>
                    <a:pt x="48" y="155"/>
                    <a:pt x="49" y="161"/>
                  </a:cubicBezTo>
                  <a:cubicBezTo>
                    <a:pt x="49" y="168"/>
                    <a:pt x="50" y="177"/>
                    <a:pt x="63" y="183"/>
                  </a:cubicBezTo>
                  <a:cubicBezTo>
                    <a:pt x="77" y="188"/>
                    <a:pt x="85" y="185"/>
                    <a:pt x="99" y="173"/>
                  </a:cubicBezTo>
                  <a:cubicBezTo>
                    <a:pt x="112" y="161"/>
                    <a:pt x="104" y="148"/>
                    <a:pt x="98" y="140"/>
                  </a:cubicBezTo>
                  <a:cubicBezTo>
                    <a:pt x="95" y="135"/>
                    <a:pt x="89" y="128"/>
                    <a:pt x="85" y="122"/>
                  </a:cubicBezTo>
                  <a:cubicBezTo>
                    <a:pt x="98" y="112"/>
                    <a:pt x="114" y="89"/>
                    <a:pt x="114" y="89"/>
                  </a:cubicBezTo>
                  <a:cubicBezTo>
                    <a:pt x="114" y="89"/>
                    <a:pt x="151" y="42"/>
                    <a:pt x="160" y="30"/>
                  </a:cubicBezTo>
                  <a:cubicBezTo>
                    <a:pt x="170" y="18"/>
                    <a:pt x="158" y="5"/>
                    <a:pt x="145" y="4"/>
                  </a:cubicBezTo>
                  <a:cubicBezTo>
                    <a:pt x="133" y="3"/>
                    <a:pt x="121" y="15"/>
                    <a:pt x="101" y="39"/>
                  </a:cubicBezTo>
                  <a:cubicBezTo>
                    <a:pt x="82" y="64"/>
                    <a:pt x="74" y="75"/>
                    <a:pt x="74" y="75"/>
                  </a:cubicBezTo>
                  <a:cubicBezTo>
                    <a:pt x="74" y="75"/>
                    <a:pt x="57" y="73"/>
                    <a:pt x="47" y="72"/>
                  </a:cubicBezTo>
                  <a:cubicBezTo>
                    <a:pt x="37" y="71"/>
                    <a:pt x="32" y="82"/>
                    <a:pt x="26" y="90"/>
                  </a:cubicBezTo>
                  <a:close/>
                  <a:moveTo>
                    <a:pt x="45" y="75"/>
                  </a:moveTo>
                  <a:cubicBezTo>
                    <a:pt x="50" y="73"/>
                    <a:pt x="71" y="74"/>
                    <a:pt x="71" y="77"/>
                  </a:cubicBezTo>
                  <a:cubicBezTo>
                    <a:pt x="69" y="83"/>
                    <a:pt x="70" y="87"/>
                    <a:pt x="72" y="83"/>
                  </a:cubicBezTo>
                  <a:cubicBezTo>
                    <a:pt x="73" y="78"/>
                    <a:pt x="89" y="60"/>
                    <a:pt x="95" y="53"/>
                  </a:cubicBezTo>
                  <a:cubicBezTo>
                    <a:pt x="100" y="45"/>
                    <a:pt x="107" y="35"/>
                    <a:pt x="107" y="41"/>
                  </a:cubicBezTo>
                  <a:cubicBezTo>
                    <a:pt x="112" y="53"/>
                    <a:pt x="113" y="51"/>
                    <a:pt x="112" y="43"/>
                  </a:cubicBezTo>
                  <a:cubicBezTo>
                    <a:pt x="111" y="36"/>
                    <a:pt x="114" y="24"/>
                    <a:pt x="130" y="12"/>
                  </a:cubicBezTo>
                  <a:cubicBezTo>
                    <a:pt x="146" y="0"/>
                    <a:pt x="159" y="14"/>
                    <a:pt x="160" y="21"/>
                  </a:cubicBezTo>
                  <a:cubicBezTo>
                    <a:pt x="161" y="27"/>
                    <a:pt x="120" y="77"/>
                    <a:pt x="111" y="89"/>
                  </a:cubicBezTo>
                  <a:cubicBezTo>
                    <a:pt x="103" y="99"/>
                    <a:pt x="88" y="114"/>
                    <a:pt x="82" y="119"/>
                  </a:cubicBezTo>
                  <a:cubicBezTo>
                    <a:pt x="79" y="116"/>
                    <a:pt x="77" y="113"/>
                    <a:pt x="75" y="111"/>
                  </a:cubicBezTo>
                  <a:cubicBezTo>
                    <a:pt x="70" y="107"/>
                    <a:pt x="62" y="103"/>
                    <a:pt x="59" y="101"/>
                  </a:cubicBezTo>
                  <a:cubicBezTo>
                    <a:pt x="57" y="100"/>
                    <a:pt x="63" y="96"/>
                    <a:pt x="63" y="96"/>
                  </a:cubicBezTo>
                  <a:cubicBezTo>
                    <a:pt x="63" y="96"/>
                    <a:pt x="63" y="89"/>
                    <a:pt x="61" y="92"/>
                  </a:cubicBezTo>
                  <a:cubicBezTo>
                    <a:pt x="57" y="96"/>
                    <a:pt x="48" y="104"/>
                    <a:pt x="61" y="108"/>
                  </a:cubicBezTo>
                  <a:cubicBezTo>
                    <a:pt x="69" y="111"/>
                    <a:pt x="77" y="118"/>
                    <a:pt x="79" y="122"/>
                  </a:cubicBezTo>
                  <a:cubicBezTo>
                    <a:pt x="79" y="123"/>
                    <a:pt x="79" y="124"/>
                    <a:pt x="77" y="124"/>
                  </a:cubicBezTo>
                  <a:cubicBezTo>
                    <a:pt x="67" y="121"/>
                    <a:pt x="61" y="128"/>
                    <a:pt x="64" y="128"/>
                  </a:cubicBezTo>
                  <a:cubicBezTo>
                    <a:pt x="76" y="123"/>
                    <a:pt x="94" y="139"/>
                    <a:pt x="98" y="148"/>
                  </a:cubicBezTo>
                  <a:cubicBezTo>
                    <a:pt x="102" y="156"/>
                    <a:pt x="104" y="166"/>
                    <a:pt x="92" y="175"/>
                  </a:cubicBezTo>
                  <a:cubicBezTo>
                    <a:pt x="79" y="183"/>
                    <a:pt x="70" y="181"/>
                    <a:pt x="62" y="178"/>
                  </a:cubicBezTo>
                  <a:cubicBezTo>
                    <a:pt x="55" y="174"/>
                    <a:pt x="55" y="165"/>
                    <a:pt x="51" y="156"/>
                  </a:cubicBezTo>
                  <a:cubicBezTo>
                    <a:pt x="47" y="146"/>
                    <a:pt x="30" y="130"/>
                    <a:pt x="25" y="127"/>
                  </a:cubicBezTo>
                  <a:cubicBezTo>
                    <a:pt x="19" y="125"/>
                    <a:pt x="18" y="123"/>
                    <a:pt x="15" y="119"/>
                  </a:cubicBezTo>
                  <a:cubicBezTo>
                    <a:pt x="11" y="115"/>
                    <a:pt x="19" y="103"/>
                    <a:pt x="28" y="90"/>
                  </a:cubicBezTo>
                  <a:cubicBezTo>
                    <a:pt x="36" y="77"/>
                    <a:pt x="40" y="77"/>
                    <a:pt x="45" y="7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8" name="Freeform 2406"/>
            <p:cNvSpPr/>
            <p:nvPr/>
          </p:nvSpPr>
          <p:spPr bwMode="auto">
            <a:xfrm>
              <a:off x="795338" y="2752726"/>
              <a:ext cx="34925" cy="50800"/>
            </a:xfrm>
            <a:custGeom>
              <a:avLst/>
              <a:gdLst>
                <a:gd name="T0" fmla="*/ 19 w 67"/>
                <a:gd name="T1" fmla="*/ 0 h 97"/>
                <a:gd name="T2" fmla="*/ 20 w 67"/>
                <a:gd name="T3" fmla="*/ 0 h 97"/>
                <a:gd name="T4" fmla="*/ 17 w 67"/>
                <a:gd name="T5" fmla="*/ 4 h 97"/>
                <a:gd name="T6" fmla="*/ 37 w 67"/>
                <a:gd name="T7" fmla="*/ 15 h 97"/>
                <a:gd name="T8" fmla="*/ 42 w 67"/>
                <a:gd name="T9" fmla="*/ 26 h 97"/>
                <a:gd name="T10" fmla="*/ 60 w 67"/>
                <a:gd name="T11" fmla="*/ 42 h 97"/>
                <a:gd name="T12" fmla="*/ 49 w 67"/>
                <a:gd name="T13" fmla="*/ 67 h 97"/>
                <a:gd name="T14" fmla="*/ 7 w 67"/>
                <a:gd name="T15" fmla="*/ 96 h 97"/>
                <a:gd name="T16" fmla="*/ 7 w 67"/>
                <a:gd name="T17" fmla="*/ 96 h 97"/>
                <a:gd name="T18" fmla="*/ 0 w 67"/>
                <a:gd name="T19" fmla="*/ 87 h 97"/>
                <a:gd name="T20" fmla="*/ 2 w 67"/>
                <a:gd name="T21" fmla="*/ 84 h 97"/>
                <a:gd name="T22" fmla="*/ 8 w 67"/>
                <a:gd name="T23" fmla="*/ 93 h 97"/>
                <a:gd name="T24" fmla="*/ 40 w 67"/>
                <a:gd name="T25" fmla="*/ 71 h 97"/>
                <a:gd name="T26" fmla="*/ 59 w 67"/>
                <a:gd name="T27" fmla="*/ 47 h 97"/>
                <a:gd name="T28" fmla="*/ 42 w 67"/>
                <a:gd name="T29" fmla="*/ 30 h 97"/>
                <a:gd name="T30" fmla="*/ 21 w 67"/>
                <a:gd name="T31" fmla="*/ 56 h 97"/>
                <a:gd name="T32" fmla="*/ 5 w 67"/>
                <a:gd name="T33" fmla="*/ 70 h 97"/>
                <a:gd name="T34" fmla="*/ 4 w 67"/>
                <a:gd name="T35" fmla="*/ 66 h 97"/>
                <a:gd name="T36" fmla="*/ 27 w 67"/>
                <a:gd name="T37" fmla="*/ 43 h 97"/>
                <a:gd name="T38" fmla="*/ 32 w 67"/>
                <a:gd name="T39" fmla="*/ 15 h 97"/>
                <a:gd name="T40" fmla="*/ 14 w 67"/>
                <a:gd name="T41" fmla="*/ 6 h 97"/>
                <a:gd name="T42" fmla="*/ 19 w 67"/>
                <a:gd name="T4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7">
                  <a:moveTo>
                    <a:pt x="19" y="0"/>
                  </a:moveTo>
                  <a:cubicBezTo>
                    <a:pt x="20" y="0"/>
                    <a:pt x="20" y="0"/>
                    <a:pt x="20" y="0"/>
                  </a:cubicBezTo>
                  <a:cubicBezTo>
                    <a:pt x="18" y="3"/>
                    <a:pt x="17" y="4"/>
                    <a:pt x="17" y="4"/>
                  </a:cubicBezTo>
                  <a:cubicBezTo>
                    <a:pt x="21" y="3"/>
                    <a:pt x="34" y="11"/>
                    <a:pt x="37" y="15"/>
                  </a:cubicBezTo>
                  <a:cubicBezTo>
                    <a:pt x="41" y="19"/>
                    <a:pt x="42" y="26"/>
                    <a:pt x="42" y="26"/>
                  </a:cubicBezTo>
                  <a:cubicBezTo>
                    <a:pt x="42" y="26"/>
                    <a:pt x="53" y="31"/>
                    <a:pt x="60" y="42"/>
                  </a:cubicBezTo>
                  <a:cubicBezTo>
                    <a:pt x="67" y="52"/>
                    <a:pt x="58" y="58"/>
                    <a:pt x="49" y="67"/>
                  </a:cubicBezTo>
                  <a:cubicBezTo>
                    <a:pt x="39" y="77"/>
                    <a:pt x="18" y="97"/>
                    <a:pt x="7" y="96"/>
                  </a:cubicBezTo>
                  <a:cubicBezTo>
                    <a:pt x="7" y="96"/>
                    <a:pt x="7" y="96"/>
                    <a:pt x="7" y="96"/>
                  </a:cubicBezTo>
                  <a:cubicBezTo>
                    <a:pt x="2" y="92"/>
                    <a:pt x="0" y="87"/>
                    <a:pt x="0" y="87"/>
                  </a:cubicBezTo>
                  <a:cubicBezTo>
                    <a:pt x="2" y="84"/>
                    <a:pt x="2" y="84"/>
                    <a:pt x="2" y="84"/>
                  </a:cubicBezTo>
                  <a:cubicBezTo>
                    <a:pt x="2" y="84"/>
                    <a:pt x="3" y="93"/>
                    <a:pt x="8" y="93"/>
                  </a:cubicBezTo>
                  <a:cubicBezTo>
                    <a:pt x="16" y="94"/>
                    <a:pt x="31" y="79"/>
                    <a:pt x="40" y="71"/>
                  </a:cubicBezTo>
                  <a:cubicBezTo>
                    <a:pt x="49" y="63"/>
                    <a:pt x="62" y="51"/>
                    <a:pt x="59" y="47"/>
                  </a:cubicBezTo>
                  <a:cubicBezTo>
                    <a:pt x="57" y="42"/>
                    <a:pt x="48" y="31"/>
                    <a:pt x="42" y="30"/>
                  </a:cubicBezTo>
                  <a:cubicBezTo>
                    <a:pt x="42" y="32"/>
                    <a:pt x="29" y="48"/>
                    <a:pt x="21" y="56"/>
                  </a:cubicBezTo>
                  <a:cubicBezTo>
                    <a:pt x="13" y="65"/>
                    <a:pt x="5" y="70"/>
                    <a:pt x="5" y="70"/>
                  </a:cubicBezTo>
                  <a:cubicBezTo>
                    <a:pt x="4" y="66"/>
                    <a:pt x="4" y="66"/>
                    <a:pt x="4" y="66"/>
                  </a:cubicBezTo>
                  <a:cubicBezTo>
                    <a:pt x="10" y="63"/>
                    <a:pt x="19" y="53"/>
                    <a:pt x="27" y="43"/>
                  </a:cubicBezTo>
                  <a:cubicBezTo>
                    <a:pt x="35" y="34"/>
                    <a:pt x="45" y="24"/>
                    <a:pt x="32" y="15"/>
                  </a:cubicBezTo>
                  <a:cubicBezTo>
                    <a:pt x="19" y="5"/>
                    <a:pt x="14" y="6"/>
                    <a:pt x="14" y="6"/>
                  </a:cubicBezTo>
                  <a:lnTo>
                    <a:pt x="19"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9" name="Freeform 2407"/>
            <p:cNvSpPr/>
            <p:nvPr/>
          </p:nvSpPr>
          <p:spPr bwMode="auto">
            <a:xfrm>
              <a:off x="641351" y="2782889"/>
              <a:ext cx="142875" cy="84138"/>
            </a:xfrm>
            <a:custGeom>
              <a:avLst/>
              <a:gdLst>
                <a:gd name="T0" fmla="*/ 65 w 269"/>
                <a:gd name="T1" fmla="*/ 0 h 159"/>
                <a:gd name="T2" fmla="*/ 139 w 269"/>
                <a:gd name="T3" fmla="*/ 58 h 159"/>
                <a:gd name="T4" fmla="*/ 198 w 269"/>
                <a:gd name="T5" fmla="*/ 6 h 159"/>
                <a:gd name="T6" fmla="*/ 265 w 269"/>
                <a:gd name="T7" fmla="*/ 65 h 159"/>
                <a:gd name="T8" fmla="*/ 248 w 269"/>
                <a:gd name="T9" fmla="*/ 88 h 159"/>
                <a:gd name="T10" fmla="*/ 159 w 269"/>
                <a:gd name="T11" fmla="*/ 151 h 159"/>
                <a:gd name="T12" fmla="*/ 54 w 269"/>
                <a:gd name="T13" fmla="*/ 93 h 159"/>
                <a:gd name="T14" fmla="*/ 65 w 269"/>
                <a:gd name="T15" fmla="*/ 0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9" h="159">
                  <a:moveTo>
                    <a:pt x="65" y="0"/>
                  </a:moveTo>
                  <a:cubicBezTo>
                    <a:pt x="65" y="0"/>
                    <a:pt x="120" y="40"/>
                    <a:pt x="139" y="58"/>
                  </a:cubicBezTo>
                  <a:cubicBezTo>
                    <a:pt x="180" y="19"/>
                    <a:pt x="198" y="6"/>
                    <a:pt x="198" y="6"/>
                  </a:cubicBezTo>
                  <a:cubicBezTo>
                    <a:pt x="265" y="65"/>
                    <a:pt x="265" y="65"/>
                    <a:pt x="265" y="65"/>
                  </a:cubicBezTo>
                  <a:cubicBezTo>
                    <a:pt x="265" y="65"/>
                    <a:pt x="269" y="68"/>
                    <a:pt x="248" y="88"/>
                  </a:cubicBezTo>
                  <a:cubicBezTo>
                    <a:pt x="227" y="107"/>
                    <a:pt x="178" y="143"/>
                    <a:pt x="159" y="151"/>
                  </a:cubicBezTo>
                  <a:cubicBezTo>
                    <a:pt x="141" y="159"/>
                    <a:pt x="105" y="147"/>
                    <a:pt x="54" y="93"/>
                  </a:cubicBezTo>
                  <a:cubicBezTo>
                    <a:pt x="0" y="7"/>
                    <a:pt x="65" y="0"/>
                    <a:pt x="6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0" name="Freeform 2408"/>
            <p:cNvSpPr/>
            <p:nvPr/>
          </p:nvSpPr>
          <p:spPr bwMode="auto">
            <a:xfrm>
              <a:off x="673101" y="2792414"/>
              <a:ext cx="103188" cy="68263"/>
            </a:xfrm>
            <a:custGeom>
              <a:avLst/>
              <a:gdLst>
                <a:gd name="T0" fmla="*/ 25 w 192"/>
                <a:gd name="T1" fmla="*/ 79 h 130"/>
                <a:gd name="T2" fmla="*/ 32 w 192"/>
                <a:gd name="T3" fmla="*/ 104 h 130"/>
                <a:gd name="T4" fmla="*/ 96 w 192"/>
                <a:gd name="T5" fmla="*/ 127 h 130"/>
                <a:gd name="T6" fmla="*/ 159 w 192"/>
                <a:gd name="T7" fmla="*/ 81 h 130"/>
                <a:gd name="T8" fmla="*/ 181 w 192"/>
                <a:gd name="T9" fmla="*/ 53 h 130"/>
                <a:gd name="T10" fmla="*/ 138 w 192"/>
                <a:gd name="T11" fmla="*/ 12 h 130"/>
                <a:gd name="T12" fmla="*/ 119 w 192"/>
                <a:gd name="T13" fmla="*/ 11 h 130"/>
                <a:gd name="T14" fmla="*/ 82 w 192"/>
                <a:gd name="T15" fmla="*/ 46 h 130"/>
                <a:gd name="T16" fmla="*/ 85 w 192"/>
                <a:gd name="T17" fmla="*/ 90 h 130"/>
                <a:gd name="T18" fmla="*/ 80 w 192"/>
                <a:gd name="T19" fmla="*/ 88 h 130"/>
                <a:gd name="T20" fmla="*/ 74 w 192"/>
                <a:gd name="T21" fmla="*/ 44 h 130"/>
                <a:gd name="T22" fmla="*/ 17 w 192"/>
                <a:gd name="T23" fmla="*/ 6 h 130"/>
                <a:gd name="T24" fmla="*/ 7 w 192"/>
                <a:gd name="T25" fmla="*/ 19 h 130"/>
                <a:gd name="T26" fmla="*/ 25 w 192"/>
                <a:gd name="T27" fmla="*/ 7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 h="130">
                  <a:moveTo>
                    <a:pt x="25" y="79"/>
                  </a:moveTo>
                  <a:cubicBezTo>
                    <a:pt x="27" y="86"/>
                    <a:pt x="28" y="97"/>
                    <a:pt x="32" y="104"/>
                  </a:cubicBezTo>
                  <a:cubicBezTo>
                    <a:pt x="44" y="114"/>
                    <a:pt x="79" y="130"/>
                    <a:pt x="96" y="127"/>
                  </a:cubicBezTo>
                  <a:cubicBezTo>
                    <a:pt x="114" y="125"/>
                    <a:pt x="143" y="93"/>
                    <a:pt x="159" y="81"/>
                  </a:cubicBezTo>
                  <a:cubicBezTo>
                    <a:pt x="175" y="68"/>
                    <a:pt x="192" y="57"/>
                    <a:pt x="181" y="53"/>
                  </a:cubicBezTo>
                  <a:cubicBezTo>
                    <a:pt x="145" y="39"/>
                    <a:pt x="145" y="24"/>
                    <a:pt x="138" y="12"/>
                  </a:cubicBezTo>
                  <a:cubicBezTo>
                    <a:pt x="132" y="0"/>
                    <a:pt x="126" y="4"/>
                    <a:pt x="119" y="11"/>
                  </a:cubicBezTo>
                  <a:cubicBezTo>
                    <a:pt x="112" y="18"/>
                    <a:pt x="86" y="38"/>
                    <a:pt x="82" y="46"/>
                  </a:cubicBezTo>
                  <a:cubicBezTo>
                    <a:pt x="82" y="51"/>
                    <a:pt x="85" y="78"/>
                    <a:pt x="85" y="90"/>
                  </a:cubicBezTo>
                  <a:cubicBezTo>
                    <a:pt x="84" y="101"/>
                    <a:pt x="77" y="100"/>
                    <a:pt x="80" y="88"/>
                  </a:cubicBezTo>
                  <a:cubicBezTo>
                    <a:pt x="82" y="77"/>
                    <a:pt x="81" y="57"/>
                    <a:pt x="74" y="44"/>
                  </a:cubicBezTo>
                  <a:cubicBezTo>
                    <a:pt x="67" y="32"/>
                    <a:pt x="25" y="6"/>
                    <a:pt x="17" y="6"/>
                  </a:cubicBezTo>
                  <a:cubicBezTo>
                    <a:pt x="17" y="6"/>
                    <a:pt x="0" y="4"/>
                    <a:pt x="7" y="19"/>
                  </a:cubicBezTo>
                  <a:cubicBezTo>
                    <a:pt x="14" y="35"/>
                    <a:pt x="22" y="65"/>
                    <a:pt x="25" y="7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1" name="Freeform 2409"/>
            <p:cNvSpPr/>
            <p:nvPr/>
          </p:nvSpPr>
          <p:spPr bwMode="auto">
            <a:xfrm>
              <a:off x="744538" y="2779714"/>
              <a:ext cx="44450" cy="39688"/>
            </a:xfrm>
            <a:custGeom>
              <a:avLst/>
              <a:gdLst>
                <a:gd name="T0" fmla="*/ 12 w 83"/>
                <a:gd name="T1" fmla="*/ 0 h 73"/>
                <a:gd name="T2" fmla="*/ 83 w 83"/>
                <a:gd name="T3" fmla="*/ 59 h 73"/>
                <a:gd name="T4" fmla="*/ 73 w 83"/>
                <a:gd name="T5" fmla="*/ 73 h 73"/>
                <a:gd name="T6" fmla="*/ 2 w 83"/>
                <a:gd name="T7" fmla="*/ 14 h 73"/>
                <a:gd name="T8" fmla="*/ 12 w 83"/>
                <a:gd name="T9" fmla="*/ 0 h 73"/>
              </a:gdLst>
              <a:ahLst/>
              <a:cxnLst>
                <a:cxn ang="0">
                  <a:pos x="T0" y="T1"/>
                </a:cxn>
                <a:cxn ang="0">
                  <a:pos x="T2" y="T3"/>
                </a:cxn>
                <a:cxn ang="0">
                  <a:pos x="T4" y="T5"/>
                </a:cxn>
                <a:cxn ang="0">
                  <a:pos x="T6" y="T7"/>
                </a:cxn>
                <a:cxn ang="0">
                  <a:pos x="T8" y="T9"/>
                </a:cxn>
              </a:cxnLst>
              <a:rect l="0" t="0" r="r" b="b"/>
              <a:pathLst>
                <a:path w="83" h="73">
                  <a:moveTo>
                    <a:pt x="12" y="0"/>
                  </a:moveTo>
                  <a:cubicBezTo>
                    <a:pt x="12" y="0"/>
                    <a:pt x="26" y="46"/>
                    <a:pt x="83" y="59"/>
                  </a:cubicBezTo>
                  <a:cubicBezTo>
                    <a:pt x="83" y="71"/>
                    <a:pt x="73" y="73"/>
                    <a:pt x="73" y="73"/>
                  </a:cubicBezTo>
                  <a:cubicBezTo>
                    <a:pt x="73" y="73"/>
                    <a:pt x="16" y="67"/>
                    <a:pt x="2" y="14"/>
                  </a:cubicBezTo>
                  <a:cubicBezTo>
                    <a:pt x="0" y="0"/>
                    <a:pt x="12" y="0"/>
                    <a:pt x="1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2" name="Freeform 2410"/>
            <p:cNvSpPr/>
            <p:nvPr/>
          </p:nvSpPr>
          <p:spPr bwMode="auto">
            <a:xfrm>
              <a:off x="525463" y="2778126"/>
              <a:ext cx="71438" cy="163513"/>
            </a:xfrm>
            <a:custGeom>
              <a:avLst/>
              <a:gdLst>
                <a:gd name="T0" fmla="*/ 115 w 135"/>
                <a:gd name="T1" fmla="*/ 0 h 308"/>
                <a:gd name="T2" fmla="*/ 38 w 135"/>
                <a:gd name="T3" fmla="*/ 95 h 308"/>
                <a:gd name="T4" fmla="*/ 19 w 135"/>
                <a:gd name="T5" fmla="*/ 179 h 308"/>
                <a:gd name="T6" fmla="*/ 94 w 135"/>
                <a:gd name="T7" fmla="*/ 308 h 308"/>
                <a:gd name="T8" fmla="*/ 135 w 135"/>
                <a:gd name="T9" fmla="*/ 307 h 308"/>
                <a:gd name="T10" fmla="*/ 135 w 135"/>
                <a:gd name="T11" fmla="*/ 2 h 308"/>
                <a:gd name="T12" fmla="*/ 115 w 135"/>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5" h="308">
                  <a:moveTo>
                    <a:pt x="115" y="0"/>
                  </a:moveTo>
                  <a:cubicBezTo>
                    <a:pt x="115" y="0"/>
                    <a:pt x="56" y="67"/>
                    <a:pt x="38" y="95"/>
                  </a:cubicBezTo>
                  <a:cubicBezTo>
                    <a:pt x="20" y="123"/>
                    <a:pt x="0" y="144"/>
                    <a:pt x="19" y="179"/>
                  </a:cubicBezTo>
                  <a:cubicBezTo>
                    <a:pt x="38" y="215"/>
                    <a:pt x="94" y="308"/>
                    <a:pt x="94" y="308"/>
                  </a:cubicBezTo>
                  <a:cubicBezTo>
                    <a:pt x="135" y="307"/>
                    <a:pt x="135" y="307"/>
                    <a:pt x="135" y="307"/>
                  </a:cubicBezTo>
                  <a:cubicBezTo>
                    <a:pt x="135" y="2"/>
                    <a:pt x="135" y="2"/>
                    <a:pt x="135" y="2"/>
                  </a:cubicBezTo>
                  <a:lnTo>
                    <a:pt x="11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3" name="Freeform 2411"/>
            <p:cNvSpPr/>
            <p:nvPr/>
          </p:nvSpPr>
          <p:spPr bwMode="auto">
            <a:xfrm>
              <a:off x="533401" y="2795589"/>
              <a:ext cx="50800" cy="119063"/>
            </a:xfrm>
            <a:custGeom>
              <a:avLst/>
              <a:gdLst>
                <a:gd name="T0" fmla="*/ 88 w 95"/>
                <a:gd name="T1" fmla="*/ 19 h 225"/>
                <a:gd name="T2" fmla="*/ 87 w 95"/>
                <a:gd name="T3" fmla="*/ 0 h 225"/>
                <a:gd name="T4" fmla="*/ 27 w 95"/>
                <a:gd name="T5" fmla="*/ 69 h 225"/>
                <a:gd name="T6" fmla="*/ 10 w 95"/>
                <a:gd name="T7" fmla="*/ 146 h 225"/>
                <a:gd name="T8" fmla="*/ 68 w 95"/>
                <a:gd name="T9" fmla="*/ 225 h 225"/>
                <a:gd name="T10" fmla="*/ 90 w 95"/>
                <a:gd name="T11" fmla="*/ 201 h 225"/>
                <a:gd name="T12" fmla="*/ 61 w 95"/>
                <a:gd name="T13" fmla="*/ 124 h 225"/>
                <a:gd name="T14" fmla="*/ 42 w 95"/>
                <a:gd name="T15" fmla="*/ 134 h 225"/>
                <a:gd name="T16" fmla="*/ 41 w 95"/>
                <a:gd name="T17" fmla="*/ 126 h 225"/>
                <a:gd name="T18" fmla="*/ 65 w 95"/>
                <a:gd name="T19" fmla="*/ 116 h 225"/>
                <a:gd name="T20" fmla="*/ 36 w 95"/>
                <a:gd name="T21" fmla="*/ 119 h 225"/>
                <a:gd name="T22" fmla="*/ 27 w 95"/>
                <a:gd name="T23" fmla="*/ 137 h 225"/>
                <a:gd name="T24" fmla="*/ 24 w 95"/>
                <a:gd name="T25" fmla="*/ 129 h 225"/>
                <a:gd name="T26" fmla="*/ 70 w 95"/>
                <a:gd name="T27" fmla="*/ 107 h 225"/>
                <a:gd name="T28" fmla="*/ 88 w 95"/>
                <a:gd name="T29" fmla="*/ 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225">
                  <a:moveTo>
                    <a:pt x="88" y="19"/>
                  </a:moveTo>
                  <a:cubicBezTo>
                    <a:pt x="88" y="19"/>
                    <a:pt x="91" y="0"/>
                    <a:pt x="87" y="0"/>
                  </a:cubicBezTo>
                  <a:cubicBezTo>
                    <a:pt x="82" y="1"/>
                    <a:pt x="47" y="36"/>
                    <a:pt x="27" y="69"/>
                  </a:cubicBezTo>
                  <a:cubicBezTo>
                    <a:pt x="7" y="102"/>
                    <a:pt x="0" y="117"/>
                    <a:pt x="10" y="146"/>
                  </a:cubicBezTo>
                  <a:cubicBezTo>
                    <a:pt x="20" y="175"/>
                    <a:pt x="60" y="225"/>
                    <a:pt x="68" y="225"/>
                  </a:cubicBezTo>
                  <a:cubicBezTo>
                    <a:pt x="76" y="225"/>
                    <a:pt x="86" y="212"/>
                    <a:pt x="90" y="201"/>
                  </a:cubicBezTo>
                  <a:cubicBezTo>
                    <a:pt x="95" y="189"/>
                    <a:pt x="70" y="124"/>
                    <a:pt x="61" y="124"/>
                  </a:cubicBezTo>
                  <a:cubicBezTo>
                    <a:pt x="51" y="125"/>
                    <a:pt x="46" y="130"/>
                    <a:pt x="42" y="134"/>
                  </a:cubicBezTo>
                  <a:cubicBezTo>
                    <a:pt x="38" y="138"/>
                    <a:pt x="36" y="131"/>
                    <a:pt x="41" y="126"/>
                  </a:cubicBezTo>
                  <a:cubicBezTo>
                    <a:pt x="47" y="120"/>
                    <a:pt x="59" y="116"/>
                    <a:pt x="65" y="116"/>
                  </a:cubicBezTo>
                  <a:cubicBezTo>
                    <a:pt x="65" y="111"/>
                    <a:pt x="45" y="111"/>
                    <a:pt x="36" y="119"/>
                  </a:cubicBezTo>
                  <a:cubicBezTo>
                    <a:pt x="28" y="128"/>
                    <a:pt x="27" y="133"/>
                    <a:pt x="27" y="137"/>
                  </a:cubicBezTo>
                  <a:cubicBezTo>
                    <a:pt x="28" y="140"/>
                    <a:pt x="21" y="141"/>
                    <a:pt x="24" y="129"/>
                  </a:cubicBezTo>
                  <a:cubicBezTo>
                    <a:pt x="26" y="118"/>
                    <a:pt x="40" y="103"/>
                    <a:pt x="70" y="107"/>
                  </a:cubicBezTo>
                  <a:cubicBezTo>
                    <a:pt x="77" y="93"/>
                    <a:pt x="88" y="19"/>
                    <a:pt x="88"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4" name="Freeform 2412"/>
            <p:cNvSpPr/>
            <p:nvPr/>
          </p:nvSpPr>
          <p:spPr bwMode="auto">
            <a:xfrm>
              <a:off x="588963" y="2752726"/>
              <a:ext cx="74613" cy="122238"/>
            </a:xfrm>
            <a:custGeom>
              <a:avLst/>
              <a:gdLst>
                <a:gd name="T0" fmla="*/ 139 w 139"/>
                <a:gd name="T1" fmla="*/ 58 h 228"/>
                <a:gd name="T2" fmla="*/ 0 w 139"/>
                <a:gd name="T3" fmla="*/ 59 h 228"/>
                <a:gd name="T4" fmla="*/ 0 w 139"/>
                <a:gd name="T5" fmla="*/ 228 h 228"/>
                <a:gd name="T6" fmla="*/ 138 w 139"/>
                <a:gd name="T7" fmla="*/ 227 h 228"/>
                <a:gd name="T8" fmla="*/ 139 w 139"/>
                <a:gd name="T9" fmla="*/ 58 h 228"/>
              </a:gdLst>
              <a:ahLst/>
              <a:cxnLst>
                <a:cxn ang="0">
                  <a:pos x="T0" y="T1"/>
                </a:cxn>
                <a:cxn ang="0">
                  <a:pos x="T2" y="T3"/>
                </a:cxn>
                <a:cxn ang="0">
                  <a:pos x="T4" y="T5"/>
                </a:cxn>
                <a:cxn ang="0">
                  <a:pos x="T6" y="T7"/>
                </a:cxn>
                <a:cxn ang="0">
                  <a:pos x="T8" y="T9"/>
                </a:cxn>
              </a:cxnLst>
              <a:rect l="0" t="0" r="r" b="b"/>
              <a:pathLst>
                <a:path w="139" h="228">
                  <a:moveTo>
                    <a:pt x="139" y="58"/>
                  </a:moveTo>
                  <a:cubicBezTo>
                    <a:pt x="139" y="58"/>
                    <a:pt x="71" y="0"/>
                    <a:pt x="0" y="59"/>
                  </a:cubicBezTo>
                  <a:cubicBezTo>
                    <a:pt x="0" y="151"/>
                    <a:pt x="0" y="228"/>
                    <a:pt x="0" y="228"/>
                  </a:cubicBezTo>
                  <a:cubicBezTo>
                    <a:pt x="138" y="227"/>
                    <a:pt x="138" y="227"/>
                    <a:pt x="138" y="227"/>
                  </a:cubicBezTo>
                  <a:lnTo>
                    <a:pt x="139"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5" name="Freeform 2413"/>
            <p:cNvSpPr/>
            <p:nvPr/>
          </p:nvSpPr>
          <p:spPr bwMode="auto">
            <a:xfrm>
              <a:off x="633413" y="2795589"/>
              <a:ext cx="14288" cy="12700"/>
            </a:xfrm>
            <a:custGeom>
              <a:avLst/>
              <a:gdLst>
                <a:gd name="T0" fmla="*/ 1 w 9"/>
                <a:gd name="T1" fmla="*/ 2 h 8"/>
                <a:gd name="T2" fmla="*/ 8 w 9"/>
                <a:gd name="T3" fmla="*/ 8 h 8"/>
                <a:gd name="T4" fmla="*/ 9 w 9"/>
                <a:gd name="T5" fmla="*/ 6 h 8"/>
                <a:gd name="T6" fmla="*/ 0 w 9"/>
                <a:gd name="T7" fmla="*/ 0 h 8"/>
                <a:gd name="T8" fmla="*/ 0 w 9"/>
                <a:gd name="T9" fmla="*/ 1 h 8"/>
                <a:gd name="T10" fmla="*/ 1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1" y="2"/>
                  </a:moveTo>
                  <a:lnTo>
                    <a:pt x="8" y="8"/>
                  </a:lnTo>
                  <a:lnTo>
                    <a:pt x="9"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6" name="Freeform 2414"/>
            <p:cNvSpPr/>
            <p:nvPr/>
          </p:nvSpPr>
          <p:spPr bwMode="auto">
            <a:xfrm>
              <a:off x="603251" y="2795589"/>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7" name="Freeform 2415"/>
            <p:cNvSpPr>
              <a:spLocks noEditPoints="1"/>
            </p:cNvSpPr>
            <p:nvPr/>
          </p:nvSpPr>
          <p:spPr bwMode="auto">
            <a:xfrm>
              <a:off x="598488" y="2787651"/>
              <a:ext cx="60325" cy="19050"/>
            </a:xfrm>
            <a:custGeom>
              <a:avLst/>
              <a:gdLst>
                <a:gd name="T0" fmla="*/ 38 w 38"/>
                <a:gd name="T1" fmla="*/ 0 h 12"/>
                <a:gd name="T2" fmla="*/ 17 w 38"/>
                <a:gd name="T3" fmla="*/ 2 h 12"/>
                <a:gd name="T4" fmla="*/ 31 w 38"/>
                <a:gd name="T5" fmla="*/ 12 h 12"/>
                <a:gd name="T6" fmla="*/ 38 w 38"/>
                <a:gd name="T7" fmla="*/ 0 h 12"/>
                <a:gd name="T8" fmla="*/ 0 w 38"/>
                <a:gd name="T9" fmla="*/ 0 h 12"/>
                <a:gd name="T10" fmla="*/ 5 w 38"/>
                <a:gd name="T11" fmla="*/ 12 h 12"/>
                <a:gd name="T12" fmla="*/ 17 w 38"/>
                <a:gd name="T13" fmla="*/ 2 h 12"/>
                <a:gd name="T14" fmla="*/ 0 w 3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38" y="0"/>
                  </a:moveTo>
                  <a:lnTo>
                    <a:pt x="17" y="2"/>
                  </a:lnTo>
                  <a:lnTo>
                    <a:pt x="31" y="12"/>
                  </a:lnTo>
                  <a:lnTo>
                    <a:pt x="38" y="0"/>
                  </a:lnTo>
                  <a:close/>
                  <a:moveTo>
                    <a:pt x="0" y="0"/>
                  </a:moveTo>
                  <a:lnTo>
                    <a:pt x="5" y="12"/>
                  </a:lnTo>
                  <a:lnTo>
                    <a:pt x="17" y="2"/>
                  </a:lnTo>
                  <a:lnTo>
                    <a:pt x="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8" name="Freeform 2417"/>
            <p:cNvSpPr/>
            <p:nvPr/>
          </p:nvSpPr>
          <p:spPr bwMode="auto">
            <a:xfrm>
              <a:off x="606426" y="2797176"/>
              <a:ext cx="34925" cy="84138"/>
            </a:xfrm>
            <a:custGeom>
              <a:avLst/>
              <a:gdLst>
                <a:gd name="T0" fmla="*/ 9 w 22"/>
                <a:gd name="T1" fmla="*/ 0 h 53"/>
                <a:gd name="T2" fmla="*/ 16 w 22"/>
                <a:gd name="T3" fmla="*/ 0 h 53"/>
                <a:gd name="T4" fmla="*/ 16 w 22"/>
                <a:gd name="T5" fmla="*/ 1 h 53"/>
                <a:gd name="T6" fmla="*/ 22 w 22"/>
                <a:gd name="T7" fmla="*/ 37 h 53"/>
                <a:gd name="T8" fmla="*/ 11 w 22"/>
                <a:gd name="T9" fmla="*/ 53 h 53"/>
                <a:gd name="T10" fmla="*/ 0 w 22"/>
                <a:gd name="T11" fmla="*/ 37 h 53"/>
                <a:gd name="T12" fmla="*/ 9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9" y="0"/>
                  </a:moveTo>
                  <a:lnTo>
                    <a:pt x="16" y="0"/>
                  </a:lnTo>
                  <a:lnTo>
                    <a:pt x="16" y="1"/>
                  </a:lnTo>
                  <a:lnTo>
                    <a:pt x="22" y="37"/>
                  </a:lnTo>
                  <a:lnTo>
                    <a:pt x="11" y="53"/>
                  </a:lnTo>
                  <a:lnTo>
                    <a:pt x="0" y="37"/>
                  </a:lnTo>
                  <a:lnTo>
                    <a:pt x="9"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9" name="Freeform 2418"/>
            <p:cNvSpPr/>
            <p:nvPr/>
          </p:nvSpPr>
          <p:spPr bwMode="auto">
            <a:xfrm>
              <a:off x="608013" y="2798764"/>
              <a:ext cx="31750" cy="80963"/>
            </a:xfrm>
            <a:custGeom>
              <a:avLst/>
              <a:gdLst>
                <a:gd name="T0" fmla="*/ 14 w 20"/>
                <a:gd name="T1" fmla="*/ 0 h 51"/>
                <a:gd name="T2" fmla="*/ 8 w 20"/>
                <a:gd name="T3" fmla="*/ 0 h 51"/>
                <a:gd name="T4" fmla="*/ 0 w 20"/>
                <a:gd name="T5" fmla="*/ 36 h 51"/>
                <a:gd name="T6" fmla="*/ 10 w 20"/>
                <a:gd name="T7" fmla="*/ 51 h 51"/>
                <a:gd name="T8" fmla="*/ 20 w 20"/>
                <a:gd name="T9" fmla="*/ 36 h 51"/>
                <a:gd name="T10" fmla="*/ 14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14" y="0"/>
                  </a:moveTo>
                  <a:lnTo>
                    <a:pt x="8" y="0"/>
                  </a:lnTo>
                  <a:lnTo>
                    <a:pt x="0" y="36"/>
                  </a:lnTo>
                  <a:lnTo>
                    <a:pt x="10" y="51"/>
                  </a:lnTo>
                  <a:lnTo>
                    <a:pt x="20" y="36"/>
                  </a:lnTo>
                  <a:lnTo>
                    <a:pt x="14"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0" name="Freeform 2419"/>
            <p:cNvSpPr/>
            <p:nvPr/>
          </p:nvSpPr>
          <p:spPr bwMode="auto">
            <a:xfrm>
              <a:off x="608013" y="2798764"/>
              <a:ext cx="17463" cy="80963"/>
            </a:xfrm>
            <a:custGeom>
              <a:avLst/>
              <a:gdLst>
                <a:gd name="T0" fmla="*/ 0 w 11"/>
                <a:gd name="T1" fmla="*/ 36 h 51"/>
                <a:gd name="T2" fmla="*/ 8 w 11"/>
                <a:gd name="T3" fmla="*/ 0 h 51"/>
                <a:gd name="T4" fmla="*/ 11 w 11"/>
                <a:gd name="T5" fmla="*/ 0 h 51"/>
                <a:gd name="T6" fmla="*/ 11 w 11"/>
                <a:gd name="T7" fmla="*/ 50 h 51"/>
                <a:gd name="T8" fmla="*/ 10 w 11"/>
                <a:gd name="T9" fmla="*/ 51 h 51"/>
                <a:gd name="T10" fmla="*/ 0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0" y="36"/>
                  </a:moveTo>
                  <a:lnTo>
                    <a:pt x="8" y="0"/>
                  </a:lnTo>
                  <a:lnTo>
                    <a:pt x="11" y="0"/>
                  </a:lnTo>
                  <a:lnTo>
                    <a:pt x="11" y="50"/>
                  </a:lnTo>
                  <a:lnTo>
                    <a:pt x="10" y="51"/>
                  </a:lnTo>
                  <a:lnTo>
                    <a:pt x="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1" name="Freeform 2420"/>
            <p:cNvSpPr/>
            <p:nvPr/>
          </p:nvSpPr>
          <p:spPr bwMode="auto">
            <a:xfrm>
              <a:off x="617538" y="2808289"/>
              <a:ext cx="17463" cy="19050"/>
            </a:xfrm>
            <a:custGeom>
              <a:avLst/>
              <a:gdLst>
                <a:gd name="T0" fmla="*/ 4 w 33"/>
                <a:gd name="T1" fmla="*/ 0 h 35"/>
                <a:gd name="T2" fmla="*/ 10 w 33"/>
                <a:gd name="T3" fmla="*/ 6 h 35"/>
                <a:gd name="T4" fmla="*/ 31 w 33"/>
                <a:gd name="T5" fmla="*/ 20 h 35"/>
                <a:gd name="T6" fmla="*/ 33 w 33"/>
                <a:gd name="T7" fmla="*/ 35 h 35"/>
                <a:gd name="T8" fmla="*/ 0 w 33"/>
                <a:gd name="T9" fmla="*/ 16 h 35"/>
                <a:gd name="T10" fmla="*/ 4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4" y="0"/>
                  </a:moveTo>
                  <a:cubicBezTo>
                    <a:pt x="6" y="2"/>
                    <a:pt x="8" y="4"/>
                    <a:pt x="10" y="6"/>
                  </a:cubicBezTo>
                  <a:cubicBezTo>
                    <a:pt x="15" y="11"/>
                    <a:pt x="22" y="16"/>
                    <a:pt x="31" y="20"/>
                  </a:cubicBezTo>
                  <a:cubicBezTo>
                    <a:pt x="33" y="35"/>
                    <a:pt x="33" y="35"/>
                    <a:pt x="33" y="35"/>
                  </a:cubicBezTo>
                  <a:cubicBezTo>
                    <a:pt x="19" y="30"/>
                    <a:pt x="8" y="23"/>
                    <a:pt x="0" y="16"/>
                  </a:cubicBezTo>
                  <a:lnTo>
                    <a:pt x="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2" name="Freeform 2421"/>
            <p:cNvSpPr/>
            <p:nvPr/>
          </p:nvSpPr>
          <p:spPr bwMode="auto">
            <a:xfrm>
              <a:off x="612776" y="2827339"/>
              <a:ext cx="26988" cy="22225"/>
            </a:xfrm>
            <a:custGeom>
              <a:avLst/>
              <a:gdLst>
                <a:gd name="T0" fmla="*/ 0 w 49"/>
                <a:gd name="T1" fmla="*/ 17 h 43"/>
                <a:gd name="T2" fmla="*/ 4 w 49"/>
                <a:gd name="T3" fmla="*/ 0 h 43"/>
                <a:gd name="T4" fmla="*/ 14 w 49"/>
                <a:gd name="T5" fmla="*/ 11 h 43"/>
                <a:gd name="T6" fmla="*/ 47 w 49"/>
                <a:gd name="T7" fmla="*/ 28 h 43"/>
                <a:gd name="T8" fmla="*/ 49 w 49"/>
                <a:gd name="T9" fmla="*/ 43 h 43"/>
                <a:gd name="T10" fmla="*/ 4 w 49"/>
                <a:gd name="T11" fmla="*/ 21 h 43"/>
                <a:gd name="T12" fmla="*/ 0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0" y="17"/>
                  </a:moveTo>
                  <a:cubicBezTo>
                    <a:pt x="4" y="0"/>
                    <a:pt x="4" y="0"/>
                    <a:pt x="4" y="0"/>
                  </a:cubicBezTo>
                  <a:cubicBezTo>
                    <a:pt x="6" y="3"/>
                    <a:pt x="9" y="7"/>
                    <a:pt x="14" y="11"/>
                  </a:cubicBezTo>
                  <a:cubicBezTo>
                    <a:pt x="21" y="17"/>
                    <a:pt x="32" y="24"/>
                    <a:pt x="47" y="28"/>
                  </a:cubicBezTo>
                  <a:cubicBezTo>
                    <a:pt x="49" y="43"/>
                    <a:pt x="49" y="43"/>
                    <a:pt x="49" y="43"/>
                  </a:cubicBezTo>
                  <a:cubicBezTo>
                    <a:pt x="28" y="38"/>
                    <a:pt x="13" y="29"/>
                    <a:pt x="4" y="21"/>
                  </a:cubicBezTo>
                  <a:cubicBezTo>
                    <a:pt x="2" y="19"/>
                    <a:pt x="1" y="18"/>
                    <a:pt x="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3" name="Freeform 2422"/>
            <p:cNvSpPr/>
            <p:nvPr/>
          </p:nvSpPr>
          <p:spPr bwMode="auto">
            <a:xfrm>
              <a:off x="608013" y="2847976"/>
              <a:ext cx="26988" cy="20638"/>
            </a:xfrm>
            <a:custGeom>
              <a:avLst/>
              <a:gdLst>
                <a:gd name="T0" fmla="*/ 4 w 51"/>
                <a:gd name="T1" fmla="*/ 0 h 40"/>
                <a:gd name="T2" fmla="*/ 51 w 51"/>
                <a:gd name="T3" fmla="*/ 28 h 40"/>
                <a:gd name="T4" fmla="*/ 43 w 51"/>
                <a:gd name="T5" fmla="*/ 40 h 40"/>
                <a:gd name="T6" fmla="*/ 5 w 51"/>
                <a:gd name="T7" fmla="*/ 21 h 40"/>
                <a:gd name="T8" fmla="*/ 0 w 51"/>
                <a:gd name="T9" fmla="*/ 14 h 40"/>
                <a:gd name="T10" fmla="*/ 4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 y="0"/>
                  </a:moveTo>
                  <a:cubicBezTo>
                    <a:pt x="9" y="7"/>
                    <a:pt x="24" y="21"/>
                    <a:pt x="51" y="28"/>
                  </a:cubicBezTo>
                  <a:cubicBezTo>
                    <a:pt x="43" y="40"/>
                    <a:pt x="43" y="40"/>
                    <a:pt x="43" y="40"/>
                  </a:cubicBezTo>
                  <a:cubicBezTo>
                    <a:pt x="26" y="35"/>
                    <a:pt x="14" y="28"/>
                    <a:pt x="5" y="21"/>
                  </a:cubicBezTo>
                  <a:cubicBezTo>
                    <a:pt x="0" y="14"/>
                    <a:pt x="0" y="14"/>
                    <a:pt x="0" y="14"/>
                  </a:cubicBezTo>
                  <a:lnTo>
                    <a:pt x="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4" name="Freeform 2423"/>
            <p:cNvSpPr/>
            <p:nvPr/>
          </p:nvSpPr>
          <p:spPr bwMode="auto">
            <a:xfrm>
              <a:off x="617538" y="2792414"/>
              <a:ext cx="17463" cy="11113"/>
            </a:xfrm>
            <a:custGeom>
              <a:avLst/>
              <a:gdLst>
                <a:gd name="T0" fmla="*/ 29 w 31"/>
                <a:gd name="T1" fmla="*/ 0 h 23"/>
                <a:gd name="T2" fmla="*/ 1 w 31"/>
                <a:gd name="T3" fmla="*/ 0 h 23"/>
                <a:gd name="T4" fmla="*/ 1 w 31"/>
                <a:gd name="T5" fmla="*/ 16 h 23"/>
                <a:gd name="T6" fmla="*/ 17 w 31"/>
                <a:gd name="T7" fmla="*/ 23 h 23"/>
                <a:gd name="T8" fmla="*/ 28 w 31"/>
                <a:gd name="T9" fmla="*/ 18 h 23"/>
                <a:gd name="T10" fmla="*/ 29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9" y="0"/>
                  </a:moveTo>
                  <a:cubicBezTo>
                    <a:pt x="1" y="0"/>
                    <a:pt x="1" y="0"/>
                    <a:pt x="1" y="0"/>
                  </a:cubicBezTo>
                  <a:cubicBezTo>
                    <a:pt x="0" y="0"/>
                    <a:pt x="0" y="14"/>
                    <a:pt x="1" y="16"/>
                  </a:cubicBezTo>
                  <a:cubicBezTo>
                    <a:pt x="2" y="23"/>
                    <a:pt x="11" y="23"/>
                    <a:pt x="17" y="23"/>
                  </a:cubicBezTo>
                  <a:cubicBezTo>
                    <a:pt x="21" y="23"/>
                    <a:pt x="26" y="22"/>
                    <a:pt x="28" y="18"/>
                  </a:cubicBezTo>
                  <a:cubicBezTo>
                    <a:pt x="31" y="13"/>
                    <a:pt x="29" y="5"/>
                    <a:pt x="29"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5" name="Freeform 2424"/>
            <p:cNvSpPr/>
            <p:nvPr/>
          </p:nvSpPr>
          <p:spPr bwMode="auto">
            <a:xfrm>
              <a:off x="577851" y="2784476"/>
              <a:ext cx="103188" cy="139700"/>
            </a:xfrm>
            <a:custGeom>
              <a:avLst/>
              <a:gdLst>
                <a:gd name="T0" fmla="*/ 161 w 194"/>
                <a:gd name="T1" fmla="*/ 1 h 264"/>
                <a:gd name="T2" fmla="*/ 92 w 194"/>
                <a:gd name="T3" fmla="*/ 117 h 264"/>
                <a:gd name="T4" fmla="*/ 22 w 194"/>
                <a:gd name="T5" fmla="*/ 0 h 264"/>
                <a:gd name="T6" fmla="*/ 11 w 194"/>
                <a:gd name="T7" fmla="*/ 0 h 264"/>
                <a:gd name="T8" fmla="*/ 1 w 194"/>
                <a:gd name="T9" fmla="*/ 151 h 264"/>
                <a:gd name="T10" fmla="*/ 0 w 194"/>
                <a:gd name="T11" fmla="*/ 244 h 264"/>
                <a:gd name="T12" fmla="*/ 194 w 194"/>
                <a:gd name="T13" fmla="*/ 244 h 264"/>
                <a:gd name="T14" fmla="*/ 174 w 194"/>
                <a:gd name="T15" fmla="*/ 0 h 264"/>
                <a:gd name="T16" fmla="*/ 161 w 194"/>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64">
                  <a:moveTo>
                    <a:pt x="161" y="1"/>
                  </a:moveTo>
                  <a:cubicBezTo>
                    <a:pt x="161" y="1"/>
                    <a:pt x="135" y="57"/>
                    <a:pt x="92" y="117"/>
                  </a:cubicBezTo>
                  <a:cubicBezTo>
                    <a:pt x="52" y="69"/>
                    <a:pt x="22" y="0"/>
                    <a:pt x="22" y="0"/>
                  </a:cubicBezTo>
                  <a:cubicBezTo>
                    <a:pt x="11" y="0"/>
                    <a:pt x="11" y="0"/>
                    <a:pt x="11" y="0"/>
                  </a:cubicBezTo>
                  <a:cubicBezTo>
                    <a:pt x="11" y="0"/>
                    <a:pt x="2" y="115"/>
                    <a:pt x="1" y="151"/>
                  </a:cubicBezTo>
                  <a:cubicBezTo>
                    <a:pt x="1" y="187"/>
                    <a:pt x="0" y="244"/>
                    <a:pt x="0" y="244"/>
                  </a:cubicBezTo>
                  <a:cubicBezTo>
                    <a:pt x="0" y="244"/>
                    <a:pt x="95" y="264"/>
                    <a:pt x="194" y="244"/>
                  </a:cubicBezTo>
                  <a:cubicBezTo>
                    <a:pt x="191" y="155"/>
                    <a:pt x="174" y="0"/>
                    <a:pt x="174" y="0"/>
                  </a:cubicBezTo>
                  <a:lnTo>
                    <a:pt x="161"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6" name="Freeform 2425"/>
            <p:cNvSpPr/>
            <p:nvPr/>
          </p:nvSpPr>
          <p:spPr bwMode="auto">
            <a:xfrm>
              <a:off x="628651" y="2789239"/>
              <a:ext cx="50800" cy="127000"/>
            </a:xfrm>
            <a:custGeom>
              <a:avLst/>
              <a:gdLst>
                <a:gd name="T0" fmla="*/ 76 w 98"/>
                <a:gd name="T1" fmla="*/ 16 h 236"/>
                <a:gd name="T2" fmla="*/ 90 w 98"/>
                <a:gd name="T3" fmla="*/ 170 h 236"/>
                <a:gd name="T4" fmla="*/ 74 w 98"/>
                <a:gd name="T5" fmla="*/ 231 h 236"/>
                <a:gd name="T6" fmla="*/ 14 w 98"/>
                <a:gd name="T7" fmla="*/ 230 h 236"/>
                <a:gd name="T8" fmla="*/ 14 w 98"/>
                <a:gd name="T9" fmla="*/ 129 h 236"/>
                <a:gd name="T10" fmla="*/ 0 w 98"/>
                <a:gd name="T11" fmla="*/ 112 h 236"/>
                <a:gd name="T12" fmla="*/ 56 w 98"/>
                <a:gd name="T13" fmla="*/ 22 h 236"/>
                <a:gd name="T14" fmla="*/ 76 w 98"/>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6">
                  <a:moveTo>
                    <a:pt x="76" y="16"/>
                  </a:moveTo>
                  <a:cubicBezTo>
                    <a:pt x="76" y="16"/>
                    <a:pt x="90" y="140"/>
                    <a:pt x="90" y="170"/>
                  </a:cubicBezTo>
                  <a:cubicBezTo>
                    <a:pt x="90" y="200"/>
                    <a:pt x="98" y="227"/>
                    <a:pt x="74" y="231"/>
                  </a:cubicBezTo>
                  <a:cubicBezTo>
                    <a:pt x="50" y="236"/>
                    <a:pt x="14" y="230"/>
                    <a:pt x="14" y="230"/>
                  </a:cubicBezTo>
                  <a:cubicBezTo>
                    <a:pt x="14" y="129"/>
                    <a:pt x="14" y="129"/>
                    <a:pt x="14" y="129"/>
                  </a:cubicBezTo>
                  <a:cubicBezTo>
                    <a:pt x="5" y="120"/>
                    <a:pt x="0" y="112"/>
                    <a:pt x="0" y="112"/>
                  </a:cubicBezTo>
                  <a:cubicBezTo>
                    <a:pt x="0" y="112"/>
                    <a:pt x="46" y="38"/>
                    <a:pt x="56" y="22"/>
                  </a:cubicBezTo>
                  <a:cubicBezTo>
                    <a:pt x="67" y="5"/>
                    <a:pt x="73" y="0"/>
                    <a:pt x="76"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7" name="Freeform 2426"/>
            <p:cNvSpPr/>
            <p:nvPr/>
          </p:nvSpPr>
          <p:spPr bwMode="auto">
            <a:xfrm>
              <a:off x="579438" y="2789239"/>
              <a:ext cx="53975" cy="131763"/>
            </a:xfrm>
            <a:custGeom>
              <a:avLst/>
              <a:gdLst>
                <a:gd name="T0" fmla="*/ 98 w 100"/>
                <a:gd name="T1" fmla="*/ 232 h 247"/>
                <a:gd name="T2" fmla="*/ 11 w 100"/>
                <a:gd name="T3" fmla="*/ 231 h 247"/>
                <a:gd name="T4" fmla="*/ 1 w 100"/>
                <a:gd name="T5" fmla="*/ 129 h 247"/>
                <a:gd name="T6" fmla="*/ 9 w 100"/>
                <a:gd name="T7" fmla="*/ 25 h 247"/>
                <a:gd name="T8" fmla="*/ 22 w 100"/>
                <a:gd name="T9" fmla="*/ 11 h 247"/>
                <a:gd name="T10" fmla="*/ 48 w 100"/>
                <a:gd name="T11" fmla="*/ 59 h 247"/>
                <a:gd name="T12" fmla="*/ 99 w 100"/>
                <a:gd name="T13" fmla="*/ 131 h 247"/>
                <a:gd name="T14" fmla="*/ 98 w 100"/>
                <a:gd name="T15" fmla="*/ 232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98" y="232"/>
                  </a:moveTo>
                  <a:cubicBezTo>
                    <a:pt x="75" y="247"/>
                    <a:pt x="23" y="233"/>
                    <a:pt x="11" y="231"/>
                  </a:cubicBezTo>
                  <a:cubicBezTo>
                    <a:pt x="0" y="229"/>
                    <a:pt x="1" y="151"/>
                    <a:pt x="1" y="129"/>
                  </a:cubicBezTo>
                  <a:cubicBezTo>
                    <a:pt x="1" y="107"/>
                    <a:pt x="9" y="50"/>
                    <a:pt x="9" y="25"/>
                  </a:cubicBezTo>
                  <a:cubicBezTo>
                    <a:pt x="9" y="0"/>
                    <a:pt x="21" y="6"/>
                    <a:pt x="22" y="11"/>
                  </a:cubicBezTo>
                  <a:cubicBezTo>
                    <a:pt x="23" y="15"/>
                    <a:pt x="40" y="43"/>
                    <a:pt x="48" y="59"/>
                  </a:cubicBezTo>
                  <a:cubicBezTo>
                    <a:pt x="55" y="74"/>
                    <a:pt x="99" y="131"/>
                    <a:pt x="99" y="131"/>
                  </a:cubicBezTo>
                  <a:cubicBezTo>
                    <a:pt x="99" y="131"/>
                    <a:pt x="100" y="222"/>
                    <a:pt x="98"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8" name="Rectangle 2427"/>
            <p:cNvSpPr>
              <a:spLocks noChangeArrowheads="1"/>
            </p:cNvSpPr>
            <p:nvPr/>
          </p:nvSpPr>
          <p:spPr bwMode="auto">
            <a:xfrm>
              <a:off x="585788" y="2890839"/>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99" name="Freeform 2428"/>
            <p:cNvSpPr/>
            <p:nvPr/>
          </p:nvSpPr>
          <p:spPr bwMode="auto">
            <a:xfrm>
              <a:off x="569913" y="2908301"/>
              <a:ext cx="122238" cy="196850"/>
            </a:xfrm>
            <a:custGeom>
              <a:avLst/>
              <a:gdLst>
                <a:gd name="T0" fmla="*/ 16 w 230"/>
                <a:gd name="T1" fmla="*/ 302 h 371"/>
                <a:gd name="T2" fmla="*/ 16 w 230"/>
                <a:gd name="T3" fmla="*/ 89 h 371"/>
                <a:gd name="T4" fmla="*/ 4 w 230"/>
                <a:gd name="T5" fmla="*/ 42 h 371"/>
                <a:gd name="T6" fmla="*/ 16 w 230"/>
                <a:gd name="T7" fmla="*/ 14 h 371"/>
                <a:gd name="T8" fmla="*/ 16 w 230"/>
                <a:gd name="T9" fmla="*/ 0 h 371"/>
                <a:gd name="T10" fmla="*/ 207 w 230"/>
                <a:gd name="T11" fmla="*/ 0 h 371"/>
                <a:gd name="T12" fmla="*/ 208 w 230"/>
                <a:gd name="T13" fmla="*/ 303 h 371"/>
                <a:gd name="T14" fmla="*/ 227 w 230"/>
                <a:gd name="T15" fmla="*/ 335 h 371"/>
                <a:gd name="T16" fmla="*/ 205 w 230"/>
                <a:gd name="T17" fmla="*/ 335 h 371"/>
                <a:gd name="T18" fmla="*/ 140 w 230"/>
                <a:gd name="T19" fmla="*/ 347 h 371"/>
                <a:gd name="T20" fmla="*/ 109 w 230"/>
                <a:gd name="T21" fmla="*/ 338 h 371"/>
                <a:gd name="T22" fmla="*/ 82 w 230"/>
                <a:gd name="T23" fmla="*/ 346 h 371"/>
                <a:gd name="T24" fmla="*/ 39 w 230"/>
                <a:gd name="T25" fmla="*/ 326 h 371"/>
                <a:gd name="T26" fmla="*/ 1 w 230"/>
                <a:gd name="T27" fmla="*/ 326 h 371"/>
                <a:gd name="T28" fmla="*/ 16 w 230"/>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71">
                  <a:moveTo>
                    <a:pt x="16" y="302"/>
                  </a:moveTo>
                  <a:cubicBezTo>
                    <a:pt x="16" y="89"/>
                    <a:pt x="16" y="89"/>
                    <a:pt x="16" y="89"/>
                  </a:cubicBezTo>
                  <a:cubicBezTo>
                    <a:pt x="11" y="81"/>
                    <a:pt x="0" y="61"/>
                    <a:pt x="4" y="42"/>
                  </a:cubicBezTo>
                  <a:cubicBezTo>
                    <a:pt x="7" y="31"/>
                    <a:pt x="12" y="21"/>
                    <a:pt x="16" y="14"/>
                  </a:cubicBezTo>
                  <a:cubicBezTo>
                    <a:pt x="16" y="0"/>
                    <a:pt x="16" y="0"/>
                    <a:pt x="16" y="0"/>
                  </a:cubicBezTo>
                  <a:cubicBezTo>
                    <a:pt x="207" y="0"/>
                    <a:pt x="207" y="0"/>
                    <a:pt x="207" y="0"/>
                  </a:cubicBezTo>
                  <a:cubicBezTo>
                    <a:pt x="208" y="303"/>
                    <a:pt x="208" y="303"/>
                    <a:pt x="208" y="303"/>
                  </a:cubicBezTo>
                  <a:cubicBezTo>
                    <a:pt x="219" y="307"/>
                    <a:pt x="227" y="327"/>
                    <a:pt x="227" y="335"/>
                  </a:cubicBezTo>
                  <a:cubicBezTo>
                    <a:pt x="227" y="343"/>
                    <a:pt x="230" y="355"/>
                    <a:pt x="205" y="335"/>
                  </a:cubicBezTo>
                  <a:cubicBezTo>
                    <a:pt x="180" y="316"/>
                    <a:pt x="152" y="328"/>
                    <a:pt x="140" y="347"/>
                  </a:cubicBezTo>
                  <a:cubicBezTo>
                    <a:pt x="128" y="366"/>
                    <a:pt x="114" y="357"/>
                    <a:pt x="109" y="338"/>
                  </a:cubicBezTo>
                  <a:cubicBezTo>
                    <a:pt x="104" y="371"/>
                    <a:pt x="82" y="356"/>
                    <a:pt x="82" y="346"/>
                  </a:cubicBezTo>
                  <a:cubicBezTo>
                    <a:pt x="82" y="335"/>
                    <a:pt x="67" y="319"/>
                    <a:pt x="39" y="326"/>
                  </a:cubicBezTo>
                  <a:cubicBezTo>
                    <a:pt x="12" y="334"/>
                    <a:pt x="1" y="342"/>
                    <a:pt x="1" y="326"/>
                  </a:cubicBezTo>
                  <a:cubicBezTo>
                    <a:pt x="1" y="310"/>
                    <a:pt x="16" y="302"/>
                    <a:pt x="16"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0" name="Freeform 2429"/>
            <p:cNvSpPr/>
            <p:nvPr/>
          </p:nvSpPr>
          <p:spPr bwMode="auto">
            <a:xfrm>
              <a:off x="573088" y="2913064"/>
              <a:ext cx="114300" cy="179388"/>
            </a:xfrm>
            <a:custGeom>
              <a:avLst/>
              <a:gdLst>
                <a:gd name="T0" fmla="*/ 19 w 216"/>
                <a:gd name="T1" fmla="*/ 88 h 337"/>
                <a:gd name="T2" fmla="*/ 18 w 216"/>
                <a:gd name="T3" fmla="*/ 285 h 337"/>
                <a:gd name="T4" fmla="*/ 11 w 216"/>
                <a:gd name="T5" fmla="*/ 297 h 337"/>
                <a:gd name="T6" fmla="*/ 2 w 216"/>
                <a:gd name="T7" fmla="*/ 310 h 337"/>
                <a:gd name="T8" fmla="*/ 10 w 216"/>
                <a:gd name="T9" fmla="*/ 304 h 337"/>
                <a:gd name="T10" fmla="*/ 54 w 216"/>
                <a:gd name="T11" fmla="*/ 296 h 337"/>
                <a:gd name="T12" fmla="*/ 88 w 216"/>
                <a:gd name="T13" fmla="*/ 318 h 337"/>
                <a:gd name="T14" fmla="*/ 99 w 216"/>
                <a:gd name="T15" fmla="*/ 328 h 337"/>
                <a:gd name="T16" fmla="*/ 112 w 216"/>
                <a:gd name="T17" fmla="*/ 325 h 337"/>
                <a:gd name="T18" fmla="*/ 117 w 216"/>
                <a:gd name="T19" fmla="*/ 329 h 337"/>
                <a:gd name="T20" fmla="*/ 167 w 216"/>
                <a:gd name="T21" fmla="*/ 299 h 337"/>
                <a:gd name="T22" fmla="*/ 215 w 216"/>
                <a:gd name="T23" fmla="*/ 320 h 337"/>
                <a:gd name="T24" fmla="*/ 190 w 216"/>
                <a:gd name="T25" fmla="*/ 297 h 337"/>
                <a:gd name="T26" fmla="*/ 192 w 216"/>
                <a:gd name="T27" fmla="*/ 291 h 337"/>
                <a:gd name="T28" fmla="*/ 198 w 216"/>
                <a:gd name="T29" fmla="*/ 265 h 337"/>
                <a:gd name="T30" fmla="*/ 194 w 216"/>
                <a:gd name="T31" fmla="*/ 44 h 337"/>
                <a:gd name="T32" fmla="*/ 123 w 216"/>
                <a:gd name="T33" fmla="*/ 0 h 337"/>
                <a:gd name="T34" fmla="*/ 25 w 216"/>
                <a:gd name="T35" fmla="*/ 0 h 337"/>
                <a:gd name="T36" fmla="*/ 8 w 216"/>
                <a:gd name="T37" fmla="*/ 24 h 337"/>
                <a:gd name="T38" fmla="*/ 14 w 216"/>
                <a:gd name="T39" fmla="*/ 64 h 337"/>
                <a:gd name="T40" fmla="*/ 21 w 216"/>
                <a:gd name="T41" fmla="*/ 63 h 337"/>
                <a:gd name="T42" fmla="*/ 19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 y="88"/>
                  </a:moveTo>
                  <a:cubicBezTo>
                    <a:pt x="19" y="194"/>
                    <a:pt x="12" y="278"/>
                    <a:pt x="18" y="285"/>
                  </a:cubicBezTo>
                  <a:cubicBezTo>
                    <a:pt x="25" y="292"/>
                    <a:pt x="21" y="292"/>
                    <a:pt x="11" y="297"/>
                  </a:cubicBezTo>
                  <a:cubicBezTo>
                    <a:pt x="2" y="302"/>
                    <a:pt x="0" y="309"/>
                    <a:pt x="2" y="310"/>
                  </a:cubicBezTo>
                  <a:cubicBezTo>
                    <a:pt x="2" y="311"/>
                    <a:pt x="3" y="310"/>
                    <a:pt x="10" y="304"/>
                  </a:cubicBezTo>
                  <a:cubicBezTo>
                    <a:pt x="17" y="298"/>
                    <a:pt x="43" y="294"/>
                    <a:pt x="54" y="296"/>
                  </a:cubicBezTo>
                  <a:cubicBezTo>
                    <a:pt x="69" y="300"/>
                    <a:pt x="80" y="305"/>
                    <a:pt x="88" y="318"/>
                  </a:cubicBezTo>
                  <a:cubicBezTo>
                    <a:pt x="95" y="328"/>
                    <a:pt x="95" y="337"/>
                    <a:pt x="99" y="328"/>
                  </a:cubicBezTo>
                  <a:cubicBezTo>
                    <a:pt x="104" y="318"/>
                    <a:pt x="108" y="316"/>
                    <a:pt x="112" y="325"/>
                  </a:cubicBezTo>
                  <a:cubicBezTo>
                    <a:pt x="115" y="329"/>
                    <a:pt x="117" y="329"/>
                    <a:pt x="117" y="329"/>
                  </a:cubicBezTo>
                  <a:cubicBezTo>
                    <a:pt x="120" y="323"/>
                    <a:pt x="130" y="299"/>
                    <a:pt x="167" y="299"/>
                  </a:cubicBezTo>
                  <a:cubicBezTo>
                    <a:pt x="203" y="299"/>
                    <a:pt x="215" y="320"/>
                    <a:pt x="215" y="320"/>
                  </a:cubicBezTo>
                  <a:cubicBezTo>
                    <a:pt x="216" y="308"/>
                    <a:pt x="205" y="297"/>
                    <a:pt x="190" y="297"/>
                  </a:cubicBezTo>
                  <a:cubicBezTo>
                    <a:pt x="176" y="297"/>
                    <a:pt x="185" y="294"/>
                    <a:pt x="192" y="291"/>
                  </a:cubicBezTo>
                  <a:cubicBezTo>
                    <a:pt x="198" y="288"/>
                    <a:pt x="198" y="277"/>
                    <a:pt x="198" y="265"/>
                  </a:cubicBezTo>
                  <a:cubicBezTo>
                    <a:pt x="198" y="253"/>
                    <a:pt x="194" y="63"/>
                    <a:pt x="194" y="44"/>
                  </a:cubicBezTo>
                  <a:cubicBezTo>
                    <a:pt x="194" y="24"/>
                    <a:pt x="183" y="0"/>
                    <a:pt x="123" y="0"/>
                  </a:cubicBezTo>
                  <a:cubicBezTo>
                    <a:pt x="25" y="0"/>
                    <a:pt x="25" y="0"/>
                    <a:pt x="25" y="0"/>
                  </a:cubicBezTo>
                  <a:cubicBezTo>
                    <a:pt x="25" y="0"/>
                    <a:pt x="12" y="15"/>
                    <a:pt x="8" y="24"/>
                  </a:cubicBezTo>
                  <a:cubicBezTo>
                    <a:pt x="4" y="33"/>
                    <a:pt x="7" y="58"/>
                    <a:pt x="14" y="64"/>
                  </a:cubicBezTo>
                  <a:cubicBezTo>
                    <a:pt x="21" y="57"/>
                    <a:pt x="24" y="59"/>
                    <a:pt x="21" y="63"/>
                  </a:cubicBezTo>
                  <a:cubicBezTo>
                    <a:pt x="18" y="67"/>
                    <a:pt x="19" y="88"/>
                    <a:pt x="19"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1" name="Freeform 2430"/>
            <p:cNvSpPr/>
            <p:nvPr/>
          </p:nvSpPr>
          <p:spPr bwMode="auto">
            <a:xfrm>
              <a:off x="606426" y="2933701"/>
              <a:ext cx="44450" cy="165100"/>
            </a:xfrm>
            <a:custGeom>
              <a:avLst/>
              <a:gdLst>
                <a:gd name="T0" fmla="*/ 28 w 82"/>
                <a:gd name="T1" fmla="*/ 14 h 309"/>
                <a:gd name="T2" fmla="*/ 63 w 82"/>
                <a:gd name="T3" fmla="*/ 16 h 309"/>
                <a:gd name="T4" fmla="*/ 77 w 82"/>
                <a:gd name="T5" fmla="*/ 18 h 309"/>
                <a:gd name="T6" fmla="*/ 48 w 82"/>
                <a:gd name="T7" fmla="*/ 28 h 309"/>
                <a:gd name="T8" fmla="*/ 46 w 82"/>
                <a:gd name="T9" fmla="*/ 253 h 309"/>
                <a:gd name="T10" fmla="*/ 51 w 82"/>
                <a:gd name="T11" fmla="*/ 308 h 309"/>
                <a:gd name="T12" fmla="*/ 40 w 82"/>
                <a:gd name="T13" fmla="*/ 290 h 309"/>
                <a:gd name="T14" fmla="*/ 30 w 82"/>
                <a:gd name="T15" fmla="*/ 309 h 309"/>
                <a:gd name="T16" fmla="*/ 36 w 82"/>
                <a:gd name="T17" fmla="*/ 242 h 309"/>
                <a:gd name="T18" fmla="*/ 36 w 82"/>
                <a:gd name="T19" fmla="*/ 28 h 309"/>
                <a:gd name="T20" fmla="*/ 13 w 82"/>
                <a:gd name="T21" fmla="*/ 14 h 309"/>
                <a:gd name="T22" fmla="*/ 28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28" y="14"/>
                  </a:moveTo>
                  <a:cubicBezTo>
                    <a:pt x="39" y="26"/>
                    <a:pt x="53" y="21"/>
                    <a:pt x="63" y="16"/>
                  </a:cubicBezTo>
                  <a:cubicBezTo>
                    <a:pt x="73" y="11"/>
                    <a:pt x="82" y="13"/>
                    <a:pt x="77" y="18"/>
                  </a:cubicBezTo>
                  <a:cubicBezTo>
                    <a:pt x="77" y="18"/>
                    <a:pt x="64" y="27"/>
                    <a:pt x="48" y="28"/>
                  </a:cubicBezTo>
                  <a:cubicBezTo>
                    <a:pt x="48" y="51"/>
                    <a:pt x="46" y="233"/>
                    <a:pt x="46" y="253"/>
                  </a:cubicBezTo>
                  <a:cubicBezTo>
                    <a:pt x="46" y="268"/>
                    <a:pt x="49" y="293"/>
                    <a:pt x="51" y="308"/>
                  </a:cubicBezTo>
                  <a:cubicBezTo>
                    <a:pt x="46" y="305"/>
                    <a:pt x="42" y="298"/>
                    <a:pt x="40" y="290"/>
                  </a:cubicBezTo>
                  <a:cubicBezTo>
                    <a:pt x="38" y="302"/>
                    <a:pt x="34" y="308"/>
                    <a:pt x="30" y="309"/>
                  </a:cubicBezTo>
                  <a:cubicBezTo>
                    <a:pt x="35" y="297"/>
                    <a:pt x="36" y="277"/>
                    <a:pt x="36" y="242"/>
                  </a:cubicBezTo>
                  <a:cubicBezTo>
                    <a:pt x="36" y="201"/>
                    <a:pt x="36" y="51"/>
                    <a:pt x="36" y="28"/>
                  </a:cubicBezTo>
                  <a:cubicBezTo>
                    <a:pt x="28" y="26"/>
                    <a:pt x="20" y="22"/>
                    <a:pt x="13" y="14"/>
                  </a:cubicBezTo>
                  <a:cubicBezTo>
                    <a:pt x="0" y="0"/>
                    <a:pt x="16" y="1"/>
                    <a:pt x="28"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2" name="Freeform 2431"/>
            <p:cNvSpPr/>
            <p:nvPr/>
          </p:nvSpPr>
          <p:spPr bwMode="auto">
            <a:xfrm>
              <a:off x="633413" y="3071814"/>
              <a:ext cx="58738" cy="30163"/>
            </a:xfrm>
            <a:custGeom>
              <a:avLst/>
              <a:gdLst>
                <a:gd name="T0" fmla="*/ 111 w 111"/>
                <a:gd name="T1" fmla="*/ 49 h 57"/>
                <a:gd name="T2" fmla="*/ 29 w 111"/>
                <a:gd name="T3" fmla="*/ 13 h 57"/>
                <a:gd name="T4" fmla="*/ 0 w 111"/>
                <a:gd name="T5" fmla="*/ 47 h 57"/>
                <a:gd name="T6" fmla="*/ 111 w 111"/>
                <a:gd name="T7" fmla="*/ 49 h 57"/>
              </a:gdLst>
              <a:ahLst/>
              <a:cxnLst>
                <a:cxn ang="0">
                  <a:pos x="T0" y="T1"/>
                </a:cxn>
                <a:cxn ang="0">
                  <a:pos x="T2" y="T3"/>
                </a:cxn>
                <a:cxn ang="0">
                  <a:pos x="T4" y="T5"/>
                </a:cxn>
                <a:cxn ang="0">
                  <a:pos x="T6" y="T7"/>
                </a:cxn>
              </a:cxnLst>
              <a:rect l="0" t="0" r="r" b="b"/>
              <a:pathLst>
                <a:path w="111" h="57">
                  <a:moveTo>
                    <a:pt x="111" y="49"/>
                  </a:moveTo>
                  <a:cubicBezTo>
                    <a:pt x="102" y="8"/>
                    <a:pt x="57" y="0"/>
                    <a:pt x="29" y="13"/>
                  </a:cubicBezTo>
                  <a:cubicBezTo>
                    <a:pt x="10" y="21"/>
                    <a:pt x="3" y="37"/>
                    <a:pt x="0" y="47"/>
                  </a:cubicBezTo>
                  <a:cubicBezTo>
                    <a:pt x="28" y="57"/>
                    <a:pt x="85" y="53"/>
                    <a:pt x="111"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3" name="Freeform 2432"/>
            <p:cNvSpPr/>
            <p:nvPr/>
          </p:nvSpPr>
          <p:spPr bwMode="auto">
            <a:xfrm>
              <a:off x="631826" y="3097214"/>
              <a:ext cx="63500" cy="15875"/>
            </a:xfrm>
            <a:custGeom>
              <a:avLst/>
              <a:gdLst>
                <a:gd name="T0" fmla="*/ 114 w 118"/>
                <a:gd name="T1" fmla="*/ 2 h 30"/>
                <a:gd name="T2" fmla="*/ 114 w 118"/>
                <a:gd name="T3" fmla="*/ 2 h 30"/>
                <a:gd name="T4" fmla="*/ 3 w 118"/>
                <a:gd name="T5" fmla="*/ 0 h 30"/>
                <a:gd name="T6" fmla="*/ 3 w 118"/>
                <a:gd name="T7" fmla="*/ 15 h 30"/>
                <a:gd name="T8" fmla="*/ 111 w 118"/>
                <a:gd name="T9" fmla="*/ 16 h 30"/>
                <a:gd name="T10" fmla="*/ 114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114" y="2"/>
                  </a:moveTo>
                  <a:cubicBezTo>
                    <a:pt x="114" y="2"/>
                    <a:pt x="114" y="2"/>
                    <a:pt x="114" y="2"/>
                  </a:cubicBezTo>
                  <a:cubicBezTo>
                    <a:pt x="88" y="6"/>
                    <a:pt x="31" y="10"/>
                    <a:pt x="3" y="0"/>
                  </a:cubicBezTo>
                  <a:cubicBezTo>
                    <a:pt x="0" y="6"/>
                    <a:pt x="1" y="11"/>
                    <a:pt x="3" y="15"/>
                  </a:cubicBezTo>
                  <a:cubicBezTo>
                    <a:pt x="3" y="15"/>
                    <a:pt x="60" y="30"/>
                    <a:pt x="111" y="16"/>
                  </a:cubicBezTo>
                  <a:cubicBezTo>
                    <a:pt x="111" y="16"/>
                    <a:pt x="118" y="14"/>
                    <a:pt x="11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4" name="Oval 2433"/>
            <p:cNvSpPr>
              <a:spLocks noChangeArrowheads="1"/>
            </p:cNvSpPr>
            <p:nvPr/>
          </p:nvSpPr>
          <p:spPr bwMode="auto">
            <a:xfrm>
              <a:off x="654051" y="3082926"/>
              <a:ext cx="19050"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5" name="Freeform 2434"/>
            <p:cNvSpPr/>
            <p:nvPr/>
          </p:nvSpPr>
          <p:spPr bwMode="auto">
            <a:xfrm>
              <a:off x="565151" y="3071814"/>
              <a:ext cx="58738" cy="30163"/>
            </a:xfrm>
            <a:custGeom>
              <a:avLst/>
              <a:gdLst>
                <a:gd name="T0" fmla="*/ 110 w 110"/>
                <a:gd name="T1" fmla="*/ 49 h 57"/>
                <a:gd name="T2" fmla="*/ 29 w 110"/>
                <a:gd name="T3" fmla="*/ 13 h 57"/>
                <a:gd name="T4" fmla="*/ 0 w 110"/>
                <a:gd name="T5" fmla="*/ 47 h 57"/>
                <a:gd name="T6" fmla="*/ 110 w 110"/>
                <a:gd name="T7" fmla="*/ 49 h 57"/>
              </a:gdLst>
              <a:ahLst/>
              <a:cxnLst>
                <a:cxn ang="0">
                  <a:pos x="T0" y="T1"/>
                </a:cxn>
                <a:cxn ang="0">
                  <a:pos x="T2" y="T3"/>
                </a:cxn>
                <a:cxn ang="0">
                  <a:pos x="T4" y="T5"/>
                </a:cxn>
                <a:cxn ang="0">
                  <a:pos x="T6" y="T7"/>
                </a:cxn>
              </a:cxnLst>
              <a:rect l="0" t="0" r="r" b="b"/>
              <a:pathLst>
                <a:path w="110" h="57">
                  <a:moveTo>
                    <a:pt x="110" y="49"/>
                  </a:moveTo>
                  <a:cubicBezTo>
                    <a:pt x="101" y="8"/>
                    <a:pt x="56" y="0"/>
                    <a:pt x="29" y="13"/>
                  </a:cubicBezTo>
                  <a:cubicBezTo>
                    <a:pt x="10" y="21"/>
                    <a:pt x="2" y="37"/>
                    <a:pt x="0" y="47"/>
                  </a:cubicBezTo>
                  <a:cubicBezTo>
                    <a:pt x="27" y="57"/>
                    <a:pt x="84" y="53"/>
                    <a:pt x="11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6" name="Freeform 2435"/>
            <p:cNvSpPr/>
            <p:nvPr/>
          </p:nvSpPr>
          <p:spPr bwMode="auto">
            <a:xfrm>
              <a:off x="563563" y="3097214"/>
              <a:ext cx="61913" cy="15875"/>
            </a:xfrm>
            <a:custGeom>
              <a:avLst/>
              <a:gdLst>
                <a:gd name="T0" fmla="*/ 113 w 118"/>
                <a:gd name="T1" fmla="*/ 2 h 30"/>
                <a:gd name="T2" fmla="*/ 113 w 118"/>
                <a:gd name="T3" fmla="*/ 2 h 30"/>
                <a:gd name="T4" fmla="*/ 3 w 118"/>
                <a:gd name="T5" fmla="*/ 0 h 30"/>
                <a:gd name="T6" fmla="*/ 2 w 118"/>
                <a:gd name="T7" fmla="*/ 15 h 30"/>
                <a:gd name="T8" fmla="*/ 110 w 118"/>
                <a:gd name="T9" fmla="*/ 16 h 30"/>
                <a:gd name="T10" fmla="*/ 113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113" y="2"/>
                  </a:moveTo>
                  <a:cubicBezTo>
                    <a:pt x="113" y="2"/>
                    <a:pt x="113" y="2"/>
                    <a:pt x="113" y="2"/>
                  </a:cubicBezTo>
                  <a:cubicBezTo>
                    <a:pt x="87" y="6"/>
                    <a:pt x="30" y="10"/>
                    <a:pt x="3" y="0"/>
                  </a:cubicBezTo>
                  <a:cubicBezTo>
                    <a:pt x="0" y="6"/>
                    <a:pt x="0" y="11"/>
                    <a:pt x="2" y="15"/>
                  </a:cubicBezTo>
                  <a:cubicBezTo>
                    <a:pt x="2" y="15"/>
                    <a:pt x="60" y="30"/>
                    <a:pt x="110" y="16"/>
                  </a:cubicBezTo>
                  <a:cubicBezTo>
                    <a:pt x="110" y="16"/>
                    <a:pt x="118" y="14"/>
                    <a:pt x="113"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7" name="Oval 2436"/>
            <p:cNvSpPr>
              <a:spLocks noChangeArrowheads="1"/>
            </p:cNvSpPr>
            <p:nvPr/>
          </p:nvSpPr>
          <p:spPr bwMode="auto">
            <a:xfrm>
              <a:off x="585788" y="3082926"/>
              <a:ext cx="17463" cy="6350"/>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8" name="Freeform 2437"/>
            <p:cNvSpPr/>
            <p:nvPr/>
          </p:nvSpPr>
          <p:spPr bwMode="auto">
            <a:xfrm>
              <a:off x="503238" y="2552701"/>
              <a:ext cx="233363" cy="173038"/>
            </a:xfrm>
            <a:custGeom>
              <a:avLst/>
              <a:gdLst>
                <a:gd name="T0" fmla="*/ 23 w 437"/>
                <a:gd name="T1" fmla="*/ 269 h 323"/>
                <a:gd name="T2" fmla="*/ 46 w 437"/>
                <a:gd name="T3" fmla="*/ 323 h 323"/>
                <a:gd name="T4" fmla="*/ 396 w 437"/>
                <a:gd name="T5" fmla="*/ 319 h 323"/>
                <a:gd name="T6" fmla="*/ 417 w 437"/>
                <a:gd name="T7" fmla="*/ 208 h 323"/>
                <a:gd name="T8" fmla="*/ 436 w 437"/>
                <a:gd name="T9" fmla="*/ 212 h 323"/>
                <a:gd name="T10" fmla="*/ 419 w 437"/>
                <a:gd name="T11" fmla="*/ 173 h 323"/>
                <a:gd name="T12" fmla="*/ 394 w 437"/>
                <a:gd name="T13" fmla="*/ 131 h 323"/>
                <a:gd name="T14" fmla="*/ 413 w 437"/>
                <a:gd name="T15" fmla="*/ 101 h 323"/>
                <a:gd name="T16" fmla="*/ 365 w 437"/>
                <a:gd name="T17" fmla="*/ 89 h 323"/>
                <a:gd name="T18" fmla="*/ 265 w 437"/>
                <a:gd name="T19" fmla="*/ 43 h 323"/>
                <a:gd name="T20" fmla="*/ 255 w 437"/>
                <a:gd name="T21" fmla="*/ 0 h 323"/>
                <a:gd name="T22" fmla="*/ 219 w 437"/>
                <a:gd name="T23" fmla="*/ 35 h 323"/>
                <a:gd name="T24" fmla="*/ 110 w 437"/>
                <a:gd name="T25" fmla="*/ 63 h 323"/>
                <a:gd name="T26" fmla="*/ 39 w 437"/>
                <a:gd name="T27" fmla="*/ 135 h 323"/>
                <a:gd name="T28" fmla="*/ 18 w 437"/>
                <a:gd name="T29" fmla="*/ 113 h 323"/>
                <a:gd name="T30" fmla="*/ 32 w 437"/>
                <a:gd name="T31" fmla="*/ 159 h 323"/>
                <a:gd name="T32" fmla="*/ 9 w 437"/>
                <a:gd name="T33" fmla="*/ 137 h 323"/>
                <a:gd name="T34" fmla="*/ 24 w 437"/>
                <a:gd name="T35" fmla="*/ 193 h 323"/>
                <a:gd name="T36" fmla="*/ 23 w 437"/>
                <a:gd name="T37" fmla="*/ 26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3" y="269"/>
                  </a:moveTo>
                  <a:cubicBezTo>
                    <a:pt x="13" y="308"/>
                    <a:pt x="46" y="323"/>
                    <a:pt x="46" y="323"/>
                  </a:cubicBezTo>
                  <a:cubicBezTo>
                    <a:pt x="46" y="323"/>
                    <a:pt x="182" y="319"/>
                    <a:pt x="396" y="319"/>
                  </a:cubicBezTo>
                  <a:cubicBezTo>
                    <a:pt x="437" y="280"/>
                    <a:pt x="430" y="231"/>
                    <a:pt x="417" y="208"/>
                  </a:cubicBezTo>
                  <a:cubicBezTo>
                    <a:pt x="428" y="219"/>
                    <a:pt x="436" y="212"/>
                    <a:pt x="436" y="212"/>
                  </a:cubicBezTo>
                  <a:cubicBezTo>
                    <a:pt x="430" y="212"/>
                    <a:pt x="424" y="201"/>
                    <a:pt x="419" y="173"/>
                  </a:cubicBezTo>
                  <a:cubicBezTo>
                    <a:pt x="415" y="144"/>
                    <a:pt x="394" y="131"/>
                    <a:pt x="394" y="131"/>
                  </a:cubicBezTo>
                  <a:cubicBezTo>
                    <a:pt x="413" y="125"/>
                    <a:pt x="413" y="101"/>
                    <a:pt x="413" y="101"/>
                  </a:cubicBezTo>
                  <a:cubicBezTo>
                    <a:pt x="409" y="117"/>
                    <a:pt x="383" y="119"/>
                    <a:pt x="365" y="89"/>
                  </a:cubicBezTo>
                  <a:cubicBezTo>
                    <a:pt x="346" y="60"/>
                    <a:pt x="306" y="43"/>
                    <a:pt x="265" y="43"/>
                  </a:cubicBezTo>
                  <a:cubicBezTo>
                    <a:pt x="289" y="12"/>
                    <a:pt x="255" y="0"/>
                    <a:pt x="255" y="0"/>
                  </a:cubicBezTo>
                  <a:cubicBezTo>
                    <a:pt x="255" y="29"/>
                    <a:pt x="219" y="35"/>
                    <a:pt x="219" y="35"/>
                  </a:cubicBezTo>
                  <a:cubicBezTo>
                    <a:pt x="219" y="35"/>
                    <a:pt x="135" y="38"/>
                    <a:pt x="110" y="63"/>
                  </a:cubicBezTo>
                  <a:cubicBezTo>
                    <a:pt x="66" y="63"/>
                    <a:pt x="46" y="89"/>
                    <a:pt x="39" y="135"/>
                  </a:cubicBezTo>
                  <a:cubicBezTo>
                    <a:pt x="27" y="135"/>
                    <a:pt x="18" y="113"/>
                    <a:pt x="18" y="113"/>
                  </a:cubicBezTo>
                  <a:cubicBezTo>
                    <a:pt x="18" y="130"/>
                    <a:pt x="32" y="159"/>
                    <a:pt x="32" y="159"/>
                  </a:cubicBezTo>
                  <a:cubicBezTo>
                    <a:pt x="12" y="159"/>
                    <a:pt x="9" y="137"/>
                    <a:pt x="9" y="137"/>
                  </a:cubicBezTo>
                  <a:cubicBezTo>
                    <a:pt x="1" y="145"/>
                    <a:pt x="0" y="185"/>
                    <a:pt x="24" y="193"/>
                  </a:cubicBezTo>
                  <a:cubicBezTo>
                    <a:pt x="24" y="193"/>
                    <a:pt x="0" y="223"/>
                    <a:pt x="23"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9" name="Freeform 2438"/>
            <p:cNvSpPr/>
            <p:nvPr/>
          </p:nvSpPr>
          <p:spPr bwMode="auto">
            <a:xfrm>
              <a:off x="515938" y="2654301"/>
              <a:ext cx="220663" cy="71438"/>
            </a:xfrm>
            <a:custGeom>
              <a:avLst/>
              <a:gdLst>
                <a:gd name="T0" fmla="*/ 25 w 415"/>
                <a:gd name="T1" fmla="*/ 135 h 135"/>
                <a:gd name="T2" fmla="*/ 375 w 415"/>
                <a:gd name="T3" fmla="*/ 131 h 135"/>
                <a:gd name="T4" fmla="*/ 396 w 415"/>
                <a:gd name="T5" fmla="*/ 21 h 135"/>
                <a:gd name="T6" fmla="*/ 391 w 415"/>
                <a:gd name="T7" fmla="*/ 93 h 135"/>
                <a:gd name="T8" fmla="*/ 367 w 415"/>
                <a:gd name="T9" fmla="*/ 93 h 135"/>
                <a:gd name="T10" fmla="*/ 367 w 415"/>
                <a:gd name="T11" fmla="*/ 78 h 135"/>
                <a:gd name="T12" fmla="*/ 357 w 415"/>
                <a:gd name="T13" fmla="*/ 58 h 135"/>
                <a:gd name="T14" fmla="*/ 335 w 415"/>
                <a:gd name="T15" fmla="*/ 45 h 135"/>
                <a:gd name="T16" fmla="*/ 342 w 415"/>
                <a:gd name="T17" fmla="*/ 69 h 135"/>
                <a:gd name="T18" fmla="*/ 309 w 415"/>
                <a:gd name="T19" fmla="*/ 42 h 135"/>
                <a:gd name="T20" fmla="*/ 276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1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5 h 135"/>
                <a:gd name="T48" fmla="*/ 39 w 415"/>
                <a:gd name="T49" fmla="*/ 74 h 135"/>
                <a:gd name="T50" fmla="*/ 39 w 415"/>
                <a:gd name="T51" fmla="*/ 95 h 135"/>
                <a:gd name="T52" fmla="*/ 6 w 415"/>
                <a:gd name="T53" fmla="*/ 95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1"/>
                    <a:pt x="375" y="131"/>
                  </a:cubicBezTo>
                  <a:cubicBezTo>
                    <a:pt x="415" y="92"/>
                    <a:pt x="409" y="45"/>
                    <a:pt x="396" y="21"/>
                  </a:cubicBezTo>
                  <a:cubicBezTo>
                    <a:pt x="410" y="54"/>
                    <a:pt x="391" y="93"/>
                    <a:pt x="391" y="93"/>
                  </a:cubicBezTo>
                  <a:cubicBezTo>
                    <a:pt x="380" y="87"/>
                    <a:pt x="367" y="93"/>
                    <a:pt x="367" y="93"/>
                  </a:cubicBezTo>
                  <a:cubicBezTo>
                    <a:pt x="367" y="78"/>
                    <a:pt x="367" y="78"/>
                    <a:pt x="367" y="78"/>
                  </a:cubicBezTo>
                  <a:cubicBezTo>
                    <a:pt x="367" y="78"/>
                    <a:pt x="363" y="66"/>
                    <a:pt x="357" y="58"/>
                  </a:cubicBezTo>
                  <a:cubicBezTo>
                    <a:pt x="351" y="50"/>
                    <a:pt x="335" y="45"/>
                    <a:pt x="335" y="45"/>
                  </a:cubicBezTo>
                  <a:cubicBezTo>
                    <a:pt x="335" y="45"/>
                    <a:pt x="340" y="51"/>
                    <a:pt x="342" y="69"/>
                  </a:cubicBezTo>
                  <a:cubicBezTo>
                    <a:pt x="335" y="61"/>
                    <a:pt x="324" y="47"/>
                    <a:pt x="309" y="42"/>
                  </a:cubicBezTo>
                  <a:cubicBezTo>
                    <a:pt x="294" y="37"/>
                    <a:pt x="279" y="21"/>
                    <a:pt x="276" y="14"/>
                  </a:cubicBezTo>
                  <a:cubicBezTo>
                    <a:pt x="273" y="20"/>
                    <a:pt x="271" y="39"/>
                    <a:pt x="283" y="44"/>
                  </a:cubicBezTo>
                  <a:cubicBezTo>
                    <a:pt x="258" y="44"/>
                    <a:pt x="238" y="20"/>
                    <a:pt x="230" y="0"/>
                  </a:cubicBezTo>
                  <a:cubicBezTo>
                    <a:pt x="233" y="16"/>
                    <a:pt x="225" y="41"/>
                    <a:pt x="218" y="47"/>
                  </a:cubicBezTo>
                  <a:cubicBezTo>
                    <a:pt x="212" y="54"/>
                    <a:pt x="213" y="65"/>
                    <a:pt x="213" y="65"/>
                  </a:cubicBezTo>
                  <a:cubicBezTo>
                    <a:pt x="213" y="65"/>
                    <a:pt x="208" y="60"/>
                    <a:pt x="207" y="51"/>
                  </a:cubicBezTo>
                  <a:cubicBezTo>
                    <a:pt x="205" y="43"/>
                    <a:pt x="200" y="37"/>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9" y="33"/>
                    <a:pt x="73" y="16"/>
                    <a:pt x="73" y="16"/>
                  </a:cubicBezTo>
                  <a:cubicBezTo>
                    <a:pt x="73" y="16"/>
                    <a:pt x="74" y="40"/>
                    <a:pt x="69" y="55"/>
                  </a:cubicBezTo>
                  <a:cubicBezTo>
                    <a:pt x="64" y="69"/>
                    <a:pt x="39" y="74"/>
                    <a:pt x="39" y="74"/>
                  </a:cubicBezTo>
                  <a:cubicBezTo>
                    <a:pt x="39" y="95"/>
                    <a:pt x="39" y="95"/>
                    <a:pt x="39" y="95"/>
                  </a:cubicBezTo>
                  <a:cubicBezTo>
                    <a:pt x="22" y="83"/>
                    <a:pt x="6" y="95"/>
                    <a:pt x="6" y="95"/>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0" name="Freeform 2439"/>
            <p:cNvSpPr/>
            <p:nvPr/>
          </p:nvSpPr>
          <p:spPr bwMode="auto">
            <a:xfrm>
              <a:off x="503238" y="2613026"/>
              <a:ext cx="22225" cy="42863"/>
            </a:xfrm>
            <a:custGeom>
              <a:avLst/>
              <a:gdLst>
                <a:gd name="T0" fmla="*/ 18 w 41"/>
                <a:gd name="T1" fmla="*/ 0 h 80"/>
                <a:gd name="T2" fmla="*/ 32 w 41"/>
                <a:gd name="T3" fmla="*/ 46 h 80"/>
                <a:gd name="T4" fmla="*/ 9 w 41"/>
                <a:gd name="T5" fmla="*/ 24 h 80"/>
                <a:gd name="T6" fmla="*/ 24 w 41"/>
                <a:gd name="T7" fmla="*/ 80 h 80"/>
                <a:gd name="T8" fmla="*/ 34 w 41"/>
                <a:gd name="T9" fmla="*/ 77 h 80"/>
                <a:gd name="T10" fmla="*/ 10 w 41"/>
                <a:gd name="T11" fmla="*/ 57 h 80"/>
                <a:gd name="T12" fmla="*/ 8 w 41"/>
                <a:gd name="T13" fmla="*/ 29 h 80"/>
                <a:gd name="T14" fmla="*/ 36 w 41"/>
                <a:gd name="T15" fmla="*/ 48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6"/>
                    <a:pt x="32" y="46"/>
                  </a:cubicBezTo>
                  <a:cubicBezTo>
                    <a:pt x="12" y="46"/>
                    <a:pt x="9" y="24"/>
                    <a:pt x="9" y="24"/>
                  </a:cubicBezTo>
                  <a:cubicBezTo>
                    <a:pt x="1" y="32"/>
                    <a:pt x="0" y="71"/>
                    <a:pt x="24" y="80"/>
                  </a:cubicBezTo>
                  <a:cubicBezTo>
                    <a:pt x="34" y="77"/>
                    <a:pt x="34" y="77"/>
                    <a:pt x="34" y="77"/>
                  </a:cubicBezTo>
                  <a:cubicBezTo>
                    <a:pt x="34" y="77"/>
                    <a:pt x="14" y="69"/>
                    <a:pt x="10" y="57"/>
                  </a:cubicBezTo>
                  <a:cubicBezTo>
                    <a:pt x="6" y="45"/>
                    <a:pt x="7" y="33"/>
                    <a:pt x="8" y="29"/>
                  </a:cubicBezTo>
                  <a:cubicBezTo>
                    <a:pt x="10" y="39"/>
                    <a:pt x="16" y="51"/>
                    <a:pt x="36" y="48"/>
                  </a:cubicBezTo>
                  <a:cubicBezTo>
                    <a:pt x="28" y="33"/>
                    <a:pt x="22" y="15"/>
                    <a:pt x="21" y="10"/>
                  </a:cubicBezTo>
                  <a:cubicBezTo>
                    <a:pt x="29" y="23"/>
                    <a:pt x="34" y="26"/>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1" name="Freeform 2440"/>
            <p:cNvSpPr/>
            <p:nvPr/>
          </p:nvSpPr>
          <p:spPr bwMode="auto">
            <a:xfrm>
              <a:off x="525463" y="2552701"/>
              <a:ext cx="211138" cy="115888"/>
            </a:xfrm>
            <a:custGeom>
              <a:avLst/>
              <a:gdLst>
                <a:gd name="T0" fmla="*/ 380 w 397"/>
                <a:gd name="T1" fmla="*/ 173 h 215"/>
                <a:gd name="T2" fmla="*/ 355 w 397"/>
                <a:gd name="T3" fmla="*/ 131 h 215"/>
                <a:gd name="T4" fmla="*/ 374 w 397"/>
                <a:gd name="T5" fmla="*/ 101 h 215"/>
                <a:gd name="T6" fmla="*/ 326 w 397"/>
                <a:gd name="T7" fmla="*/ 89 h 215"/>
                <a:gd name="T8" fmla="*/ 226 w 397"/>
                <a:gd name="T9" fmla="*/ 43 h 215"/>
                <a:gd name="T10" fmla="*/ 216 w 397"/>
                <a:gd name="T11" fmla="*/ 0 h 215"/>
                <a:gd name="T12" fmla="*/ 180 w 397"/>
                <a:gd name="T13" fmla="*/ 35 h 215"/>
                <a:gd name="T14" fmla="*/ 71 w 397"/>
                <a:gd name="T15" fmla="*/ 63 h 215"/>
                <a:gd name="T16" fmla="*/ 0 w 397"/>
                <a:gd name="T17" fmla="*/ 135 h 215"/>
                <a:gd name="T18" fmla="*/ 53 w 397"/>
                <a:gd name="T19" fmla="*/ 71 h 215"/>
                <a:gd name="T20" fmla="*/ 87 w 397"/>
                <a:gd name="T21" fmla="*/ 77 h 215"/>
                <a:gd name="T22" fmla="*/ 106 w 397"/>
                <a:gd name="T23" fmla="*/ 76 h 215"/>
                <a:gd name="T24" fmla="*/ 89 w 397"/>
                <a:gd name="T25" fmla="*/ 75 h 215"/>
                <a:gd name="T26" fmla="*/ 74 w 397"/>
                <a:gd name="T27" fmla="*/ 64 h 215"/>
                <a:gd name="T28" fmla="*/ 125 w 397"/>
                <a:gd name="T29" fmla="*/ 47 h 215"/>
                <a:gd name="T30" fmla="*/ 220 w 397"/>
                <a:gd name="T31" fmla="*/ 7 h 215"/>
                <a:gd name="T32" fmla="*/ 216 w 397"/>
                <a:gd name="T33" fmla="*/ 49 h 215"/>
                <a:gd name="T34" fmla="*/ 304 w 397"/>
                <a:gd name="T35" fmla="*/ 71 h 215"/>
                <a:gd name="T36" fmla="*/ 368 w 397"/>
                <a:gd name="T37" fmla="*/ 112 h 215"/>
                <a:gd name="T38" fmla="*/ 339 w 397"/>
                <a:gd name="T39" fmla="*/ 128 h 215"/>
                <a:gd name="T40" fmla="*/ 374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6" y="144"/>
                    <a:pt x="355" y="131"/>
                    <a:pt x="355" y="131"/>
                  </a:cubicBezTo>
                  <a:cubicBezTo>
                    <a:pt x="374" y="125"/>
                    <a:pt x="374" y="101"/>
                    <a:pt x="374" y="101"/>
                  </a:cubicBezTo>
                  <a:cubicBezTo>
                    <a:pt x="370" y="117"/>
                    <a:pt x="344" y="119"/>
                    <a:pt x="326" y="89"/>
                  </a:cubicBezTo>
                  <a:cubicBezTo>
                    <a:pt x="307" y="60"/>
                    <a:pt x="267" y="43"/>
                    <a:pt x="226" y="43"/>
                  </a:cubicBezTo>
                  <a:cubicBezTo>
                    <a:pt x="250" y="12"/>
                    <a:pt x="216" y="0"/>
                    <a:pt x="216" y="0"/>
                  </a:cubicBezTo>
                  <a:cubicBezTo>
                    <a:pt x="216" y="29"/>
                    <a:pt x="180" y="35"/>
                    <a:pt x="180" y="35"/>
                  </a:cubicBezTo>
                  <a:cubicBezTo>
                    <a:pt x="180" y="35"/>
                    <a:pt x="96" y="38"/>
                    <a:pt x="71" y="63"/>
                  </a:cubicBezTo>
                  <a:cubicBezTo>
                    <a:pt x="27" y="63"/>
                    <a:pt x="7" y="89"/>
                    <a:pt x="0" y="135"/>
                  </a:cubicBezTo>
                  <a:cubicBezTo>
                    <a:pt x="1" y="132"/>
                    <a:pt x="16" y="79"/>
                    <a:pt x="53" y="71"/>
                  </a:cubicBezTo>
                  <a:cubicBezTo>
                    <a:pt x="65" y="69"/>
                    <a:pt x="74" y="68"/>
                    <a:pt x="87" y="77"/>
                  </a:cubicBezTo>
                  <a:cubicBezTo>
                    <a:pt x="99" y="86"/>
                    <a:pt x="106" y="81"/>
                    <a:pt x="106" y="76"/>
                  </a:cubicBezTo>
                  <a:cubicBezTo>
                    <a:pt x="106" y="76"/>
                    <a:pt x="98" y="85"/>
                    <a:pt x="89" y="75"/>
                  </a:cubicBezTo>
                  <a:cubicBezTo>
                    <a:pt x="79" y="66"/>
                    <a:pt x="74" y="64"/>
                    <a:pt x="74" y="64"/>
                  </a:cubicBezTo>
                  <a:cubicBezTo>
                    <a:pt x="74" y="64"/>
                    <a:pt x="91" y="52"/>
                    <a:pt x="125" y="47"/>
                  </a:cubicBezTo>
                  <a:cubicBezTo>
                    <a:pt x="159" y="42"/>
                    <a:pt x="222" y="43"/>
                    <a:pt x="220" y="7"/>
                  </a:cubicBezTo>
                  <a:cubicBezTo>
                    <a:pt x="234" y="17"/>
                    <a:pt x="231" y="34"/>
                    <a:pt x="216" y="49"/>
                  </a:cubicBezTo>
                  <a:cubicBezTo>
                    <a:pt x="234" y="46"/>
                    <a:pt x="285" y="51"/>
                    <a:pt x="304" y="71"/>
                  </a:cubicBezTo>
                  <a:cubicBezTo>
                    <a:pt x="322" y="91"/>
                    <a:pt x="352" y="131"/>
                    <a:pt x="368" y="112"/>
                  </a:cubicBezTo>
                  <a:cubicBezTo>
                    <a:pt x="368" y="126"/>
                    <a:pt x="351" y="130"/>
                    <a:pt x="339" y="128"/>
                  </a:cubicBezTo>
                  <a:cubicBezTo>
                    <a:pt x="339" y="128"/>
                    <a:pt x="366" y="136"/>
                    <a:pt x="374" y="162"/>
                  </a:cubicBezTo>
                  <a:cubicBezTo>
                    <a:pt x="381" y="188"/>
                    <a:pt x="382" y="215"/>
                    <a:pt x="397" y="212"/>
                  </a:cubicBezTo>
                  <a:cubicBezTo>
                    <a:pt x="391" y="212"/>
                    <a:pt x="385" y="201"/>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2" name="Freeform 2441"/>
            <p:cNvSpPr/>
            <p:nvPr/>
          </p:nvSpPr>
          <p:spPr bwMode="auto">
            <a:xfrm>
              <a:off x="696913" y="2641601"/>
              <a:ext cx="17463"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30"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3" name="Freeform 2442"/>
            <p:cNvSpPr/>
            <p:nvPr/>
          </p:nvSpPr>
          <p:spPr bwMode="auto">
            <a:xfrm>
              <a:off x="538163" y="2660651"/>
              <a:ext cx="169863" cy="133350"/>
            </a:xfrm>
            <a:custGeom>
              <a:avLst/>
              <a:gdLst>
                <a:gd name="T0" fmla="*/ 299 w 319"/>
                <a:gd name="T1" fmla="*/ 41 h 249"/>
                <a:gd name="T2" fmla="*/ 305 w 319"/>
                <a:gd name="T3" fmla="*/ 69 h 249"/>
                <a:gd name="T4" fmla="*/ 278 w 319"/>
                <a:gd name="T5" fmla="*/ 42 h 249"/>
                <a:gd name="T6" fmla="*/ 235 w 319"/>
                <a:gd name="T7" fmla="*/ 11 h 249"/>
                <a:gd name="T8" fmla="*/ 248 w 319"/>
                <a:gd name="T9" fmla="*/ 31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2 h 249"/>
                <a:gd name="T26" fmla="*/ 108 w 319"/>
                <a:gd name="T27" fmla="*/ 55 h 249"/>
                <a:gd name="T28" fmla="*/ 33 w 319"/>
                <a:gd name="T29" fmla="*/ 16 h 249"/>
                <a:gd name="T30" fmla="*/ 14 w 319"/>
                <a:gd name="T31" fmla="*/ 66 h 249"/>
                <a:gd name="T32" fmla="*/ 5 w 319"/>
                <a:gd name="T33" fmla="*/ 71 h 249"/>
                <a:gd name="T34" fmla="*/ 5 w 319"/>
                <a:gd name="T35" fmla="*/ 155 h 249"/>
                <a:gd name="T36" fmla="*/ 161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5" y="69"/>
                  </a:cubicBezTo>
                  <a:cubicBezTo>
                    <a:pt x="305" y="69"/>
                    <a:pt x="298" y="55"/>
                    <a:pt x="278" y="42"/>
                  </a:cubicBezTo>
                  <a:cubicBezTo>
                    <a:pt x="257" y="29"/>
                    <a:pt x="242" y="23"/>
                    <a:pt x="235" y="11"/>
                  </a:cubicBezTo>
                  <a:cubicBezTo>
                    <a:pt x="235" y="11"/>
                    <a:pt x="236" y="26"/>
                    <a:pt x="248" y="31"/>
                  </a:cubicBezTo>
                  <a:cubicBezTo>
                    <a:pt x="248" y="31"/>
                    <a:pt x="206" y="41"/>
                    <a:pt x="190" y="0"/>
                  </a:cubicBezTo>
                  <a:cubicBezTo>
                    <a:pt x="190" y="0"/>
                    <a:pt x="191" y="18"/>
                    <a:pt x="184" y="29"/>
                  </a:cubicBezTo>
                  <a:cubicBezTo>
                    <a:pt x="178" y="40"/>
                    <a:pt x="172" y="52"/>
                    <a:pt x="180" y="60"/>
                  </a:cubicBezTo>
                  <a:cubicBezTo>
                    <a:pt x="180" y="60"/>
                    <a:pt x="169" y="58"/>
                    <a:pt x="161" y="42"/>
                  </a:cubicBezTo>
                  <a:cubicBezTo>
                    <a:pt x="154" y="25"/>
                    <a:pt x="142" y="26"/>
                    <a:pt x="131" y="24"/>
                  </a:cubicBezTo>
                  <a:cubicBezTo>
                    <a:pt x="121" y="21"/>
                    <a:pt x="105" y="20"/>
                    <a:pt x="103" y="4"/>
                  </a:cubicBezTo>
                  <a:cubicBezTo>
                    <a:pt x="103" y="4"/>
                    <a:pt x="97" y="26"/>
                    <a:pt x="129" y="34"/>
                  </a:cubicBezTo>
                  <a:cubicBezTo>
                    <a:pt x="129" y="34"/>
                    <a:pt x="96" y="45"/>
                    <a:pt x="78" y="12"/>
                  </a:cubicBezTo>
                  <a:cubicBezTo>
                    <a:pt x="78" y="12"/>
                    <a:pt x="81" y="46"/>
                    <a:pt x="108" y="55"/>
                  </a:cubicBezTo>
                  <a:cubicBezTo>
                    <a:pt x="108" y="55"/>
                    <a:pt x="52" y="53"/>
                    <a:pt x="33" y="16"/>
                  </a:cubicBezTo>
                  <a:cubicBezTo>
                    <a:pt x="33" y="16"/>
                    <a:pt x="44" y="50"/>
                    <a:pt x="14" y="66"/>
                  </a:cubicBezTo>
                  <a:cubicBezTo>
                    <a:pt x="11" y="67"/>
                    <a:pt x="8" y="69"/>
                    <a:pt x="5" y="71"/>
                  </a:cubicBezTo>
                  <a:cubicBezTo>
                    <a:pt x="5" y="155"/>
                    <a:pt x="5" y="155"/>
                    <a:pt x="5" y="155"/>
                  </a:cubicBezTo>
                  <a:cubicBezTo>
                    <a:pt x="5" y="176"/>
                    <a:pt x="0" y="249"/>
                    <a:pt x="161" y="249"/>
                  </a:cubicBezTo>
                  <a:cubicBezTo>
                    <a:pt x="241" y="249"/>
                    <a:pt x="319" y="231"/>
                    <a:pt x="319" y="174"/>
                  </a:cubicBezTo>
                  <a:cubicBezTo>
                    <a:pt x="319" y="64"/>
                    <a:pt x="319" y="64"/>
                    <a:pt x="319" y="64"/>
                  </a:cubicBezTo>
                  <a:cubicBezTo>
                    <a:pt x="315"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4" name="Freeform 2443"/>
            <p:cNvSpPr/>
            <p:nvPr/>
          </p:nvSpPr>
          <p:spPr bwMode="auto">
            <a:xfrm>
              <a:off x="561976" y="2701926"/>
              <a:ext cx="22225" cy="23813"/>
            </a:xfrm>
            <a:custGeom>
              <a:avLst/>
              <a:gdLst>
                <a:gd name="T0" fmla="*/ 21 w 43"/>
                <a:gd name="T1" fmla="*/ 44 h 44"/>
                <a:gd name="T2" fmla="*/ 0 w 43"/>
                <a:gd name="T3" fmla="*/ 22 h 44"/>
                <a:gd name="T4" fmla="*/ 22 w 43"/>
                <a:gd name="T5" fmla="*/ 0 h 44"/>
                <a:gd name="T6" fmla="*/ 43 w 43"/>
                <a:gd name="T7" fmla="*/ 22 h 44"/>
                <a:gd name="T8" fmla="*/ 21 w 43"/>
                <a:gd name="T9" fmla="*/ 44 h 44"/>
              </a:gdLst>
              <a:ahLst/>
              <a:cxnLst>
                <a:cxn ang="0">
                  <a:pos x="T0" y="T1"/>
                </a:cxn>
                <a:cxn ang="0">
                  <a:pos x="T2" y="T3"/>
                </a:cxn>
                <a:cxn ang="0">
                  <a:pos x="T4" y="T5"/>
                </a:cxn>
                <a:cxn ang="0">
                  <a:pos x="T6" y="T7"/>
                </a:cxn>
                <a:cxn ang="0">
                  <a:pos x="T8" y="T9"/>
                </a:cxn>
              </a:cxnLst>
              <a:rect l="0" t="0" r="r" b="b"/>
              <a:pathLst>
                <a:path w="43" h="44">
                  <a:moveTo>
                    <a:pt x="21" y="44"/>
                  </a:moveTo>
                  <a:cubicBezTo>
                    <a:pt x="9" y="43"/>
                    <a:pt x="0" y="33"/>
                    <a:pt x="0" y="22"/>
                  </a:cubicBezTo>
                  <a:cubicBezTo>
                    <a:pt x="1" y="10"/>
                    <a:pt x="10" y="0"/>
                    <a:pt x="22" y="0"/>
                  </a:cubicBezTo>
                  <a:cubicBezTo>
                    <a:pt x="34" y="1"/>
                    <a:pt x="43" y="11"/>
                    <a:pt x="43" y="22"/>
                  </a:cubicBezTo>
                  <a:cubicBezTo>
                    <a:pt x="43" y="34"/>
                    <a:pt x="33" y="44"/>
                    <a:pt x="21" y="44"/>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5" name="Freeform 2444"/>
            <p:cNvSpPr/>
            <p:nvPr/>
          </p:nvSpPr>
          <p:spPr bwMode="auto">
            <a:xfrm>
              <a:off x="576263" y="2714626"/>
              <a:ext cx="6350" cy="9525"/>
            </a:xfrm>
            <a:custGeom>
              <a:avLst/>
              <a:gdLst>
                <a:gd name="T0" fmla="*/ 3 w 13"/>
                <a:gd name="T1" fmla="*/ 15 h 16"/>
                <a:gd name="T2" fmla="*/ 3 w 13"/>
                <a:gd name="T3" fmla="*/ 5 h 16"/>
                <a:gd name="T4" fmla="*/ 11 w 13"/>
                <a:gd name="T5" fmla="*/ 1 h 16"/>
                <a:gd name="T6" fmla="*/ 11 w 13"/>
                <a:gd name="T7" fmla="*/ 11 h 16"/>
                <a:gd name="T8" fmla="*/ 3 w 13"/>
                <a:gd name="T9" fmla="*/ 15 h 16"/>
              </a:gdLst>
              <a:ahLst/>
              <a:cxnLst>
                <a:cxn ang="0">
                  <a:pos x="T0" y="T1"/>
                </a:cxn>
                <a:cxn ang="0">
                  <a:pos x="T2" y="T3"/>
                </a:cxn>
                <a:cxn ang="0">
                  <a:pos x="T4" y="T5"/>
                </a:cxn>
                <a:cxn ang="0">
                  <a:pos x="T6" y="T7"/>
                </a:cxn>
                <a:cxn ang="0">
                  <a:pos x="T8" y="T9"/>
                </a:cxn>
              </a:cxnLst>
              <a:rect l="0" t="0" r="r" b="b"/>
              <a:pathLst>
                <a:path w="13" h="16">
                  <a:moveTo>
                    <a:pt x="3" y="15"/>
                  </a:moveTo>
                  <a:cubicBezTo>
                    <a:pt x="1" y="13"/>
                    <a:pt x="0" y="9"/>
                    <a:pt x="3" y="5"/>
                  </a:cubicBezTo>
                  <a:cubicBezTo>
                    <a:pt x="5" y="2"/>
                    <a:pt x="8" y="0"/>
                    <a:pt x="11" y="1"/>
                  </a:cubicBezTo>
                  <a:cubicBezTo>
                    <a:pt x="13" y="3"/>
                    <a:pt x="13" y="7"/>
                    <a:pt x="11" y="11"/>
                  </a:cubicBezTo>
                  <a:cubicBezTo>
                    <a:pt x="9" y="14"/>
                    <a:pt x="5" y="16"/>
                    <a:pt x="3" y="15"/>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6" name="Freeform 2445"/>
            <p:cNvSpPr/>
            <p:nvPr/>
          </p:nvSpPr>
          <p:spPr bwMode="auto">
            <a:xfrm>
              <a:off x="663576" y="2701926"/>
              <a:ext cx="25400" cy="25400"/>
            </a:xfrm>
            <a:custGeom>
              <a:avLst/>
              <a:gdLst>
                <a:gd name="T0" fmla="*/ 43 w 49"/>
                <a:gd name="T1" fmla="*/ 13 h 48"/>
                <a:gd name="T2" fmla="*/ 14 w 49"/>
                <a:gd name="T3" fmla="*/ 6 h 48"/>
                <a:gd name="T4" fmla="*/ 6 w 49"/>
                <a:gd name="T5" fmla="*/ 35 h 48"/>
                <a:gd name="T6" fmla="*/ 35 w 49"/>
                <a:gd name="T7" fmla="*/ 43 h 48"/>
                <a:gd name="T8" fmla="*/ 43 w 49"/>
                <a:gd name="T9" fmla="*/ 13 h 48"/>
              </a:gdLst>
              <a:ahLst/>
              <a:cxnLst>
                <a:cxn ang="0">
                  <a:pos x="T0" y="T1"/>
                </a:cxn>
                <a:cxn ang="0">
                  <a:pos x="T2" y="T3"/>
                </a:cxn>
                <a:cxn ang="0">
                  <a:pos x="T4" y="T5"/>
                </a:cxn>
                <a:cxn ang="0">
                  <a:pos x="T6" y="T7"/>
                </a:cxn>
                <a:cxn ang="0">
                  <a:pos x="T8" y="T9"/>
                </a:cxn>
              </a:cxnLst>
              <a:rect l="0" t="0" r="r" b="b"/>
              <a:pathLst>
                <a:path w="49" h="48">
                  <a:moveTo>
                    <a:pt x="43" y="13"/>
                  </a:moveTo>
                  <a:cubicBezTo>
                    <a:pt x="37" y="3"/>
                    <a:pt x="24" y="0"/>
                    <a:pt x="14" y="6"/>
                  </a:cubicBezTo>
                  <a:cubicBezTo>
                    <a:pt x="4" y="11"/>
                    <a:pt x="0" y="25"/>
                    <a:pt x="6" y="35"/>
                  </a:cubicBezTo>
                  <a:cubicBezTo>
                    <a:pt x="12" y="45"/>
                    <a:pt x="25" y="48"/>
                    <a:pt x="35" y="43"/>
                  </a:cubicBezTo>
                  <a:cubicBezTo>
                    <a:pt x="46" y="37"/>
                    <a:pt x="49" y="23"/>
                    <a:pt x="43" y="13"/>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7" name="Freeform 2446"/>
            <p:cNvSpPr/>
            <p:nvPr/>
          </p:nvSpPr>
          <p:spPr bwMode="auto">
            <a:xfrm>
              <a:off x="679451" y="2713039"/>
              <a:ext cx="7938" cy="9525"/>
            </a:xfrm>
            <a:custGeom>
              <a:avLst/>
              <a:gdLst>
                <a:gd name="T0" fmla="*/ 11 w 13"/>
                <a:gd name="T1" fmla="*/ 1 h 16"/>
                <a:gd name="T2" fmla="*/ 3 w 13"/>
                <a:gd name="T3" fmla="*/ 5 h 16"/>
                <a:gd name="T4" fmla="*/ 3 w 13"/>
                <a:gd name="T5" fmla="*/ 14 h 16"/>
                <a:gd name="T6" fmla="*/ 11 w 13"/>
                <a:gd name="T7" fmla="*/ 10 h 16"/>
                <a:gd name="T8" fmla="*/ 11 w 13"/>
                <a:gd name="T9" fmla="*/ 1 h 16"/>
              </a:gdLst>
              <a:ahLst/>
              <a:cxnLst>
                <a:cxn ang="0">
                  <a:pos x="T0" y="T1"/>
                </a:cxn>
                <a:cxn ang="0">
                  <a:pos x="T2" y="T3"/>
                </a:cxn>
                <a:cxn ang="0">
                  <a:pos x="T4" y="T5"/>
                </a:cxn>
                <a:cxn ang="0">
                  <a:pos x="T6" y="T7"/>
                </a:cxn>
                <a:cxn ang="0">
                  <a:pos x="T8" y="T9"/>
                </a:cxn>
              </a:cxnLst>
              <a:rect l="0" t="0" r="r" b="b"/>
              <a:pathLst>
                <a:path w="13" h="16">
                  <a:moveTo>
                    <a:pt x="11" y="1"/>
                  </a:moveTo>
                  <a:cubicBezTo>
                    <a:pt x="8" y="0"/>
                    <a:pt x="5" y="1"/>
                    <a:pt x="3" y="5"/>
                  </a:cubicBezTo>
                  <a:cubicBezTo>
                    <a:pt x="0" y="9"/>
                    <a:pt x="1" y="13"/>
                    <a:pt x="3" y="14"/>
                  </a:cubicBezTo>
                  <a:cubicBezTo>
                    <a:pt x="5" y="16"/>
                    <a:pt x="9" y="14"/>
                    <a:pt x="11" y="10"/>
                  </a:cubicBezTo>
                  <a:cubicBezTo>
                    <a:pt x="13" y="6"/>
                    <a:pt x="13" y="2"/>
                    <a:pt x="11" y="1"/>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8" name="Freeform 2447"/>
            <p:cNvSpPr>
              <a:spLocks noEditPoints="1"/>
            </p:cNvSpPr>
            <p:nvPr/>
          </p:nvSpPr>
          <p:spPr bwMode="auto">
            <a:xfrm>
              <a:off x="566738" y="269557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9" name="Freeform 2448"/>
            <p:cNvSpPr>
              <a:spLocks noEditPoints="1"/>
            </p:cNvSpPr>
            <p:nvPr/>
          </p:nvSpPr>
          <p:spPr bwMode="auto">
            <a:xfrm>
              <a:off x="566738" y="2695576"/>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0" name="Freeform 2449"/>
            <p:cNvSpPr>
              <a:spLocks noEditPoints="1"/>
            </p:cNvSpPr>
            <p:nvPr/>
          </p:nvSpPr>
          <p:spPr bwMode="auto">
            <a:xfrm>
              <a:off x="657226" y="2695576"/>
              <a:ext cx="31750" cy="36513"/>
            </a:xfrm>
            <a:custGeom>
              <a:avLst/>
              <a:gdLst>
                <a:gd name="T0" fmla="*/ 18 w 20"/>
                <a:gd name="T1" fmla="*/ 0 h 23"/>
                <a:gd name="T2" fmla="*/ 5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5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5" y="23"/>
                  </a:lnTo>
                  <a:lnTo>
                    <a:pt x="7" y="23"/>
                  </a:lnTo>
                  <a:lnTo>
                    <a:pt x="20" y="0"/>
                  </a:lnTo>
                  <a:lnTo>
                    <a:pt x="18" y="0"/>
                  </a:lnTo>
                  <a:close/>
                  <a:moveTo>
                    <a:pt x="11" y="0"/>
                  </a:moveTo>
                  <a:lnTo>
                    <a:pt x="0" y="23"/>
                  </a:lnTo>
                  <a:lnTo>
                    <a:pt x="3" y="23"/>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1" name="Freeform 2450"/>
            <p:cNvSpPr>
              <a:spLocks noEditPoints="1"/>
            </p:cNvSpPr>
            <p:nvPr/>
          </p:nvSpPr>
          <p:spPr bwMode="auto">
            <a:xfrm>
              <a:off x="657226" y="2695576"/>
              <a:ext cx="31750" cy="36513"/>
            </a:xfrm>
            <a:custGeom>
              <a:avLst/>
              <a:gdLst>
                <a:gd name="T0" fmla="*/ 18 w 20"/>
                <a:gd name="T1" fmla="*/ 0 h 23"/>
                <a:gd name="T2" fmla="*/ 5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5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5" y="23"/>
                  </a:lnTo>
                  <a:lnTo>
                    <a:pt x="7" y="23"/>
                  </a:lnTo>
                  <a:lnTo>
                    <a:pt x="20" y="0"/>
                  </a:lnTo>
                  <a:lnTo>
                    <a:pt x="18" y="0"/>
                  </a:lnTo>
                  <a:moveTo>
                    <a:pt x="11" y="0"/>
                  </a:moveTo>
                  <a:lnTo>
                    <a:pt x="0" y="23"/>
                  </a:lnTo>
                  <a:lnTo>
                    <a:pt x="3" y="23"/>
                  </a:lnTo>
                  <a:lnTo>
                    <a:pt x="15"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2" name="Freeform 2451"/>
            <p:cNvSpPr>
              <a:spLocks noEditPoints="1"/>
            </p:cNvSpPr>
            <p:nvPr/>
          </p:nvSpPr>
          <p:spPr bwMode="auto">
            <a:xfrm>
              <a:off x="642938" y="2695576"/>
              <a:ext cx="53975" cy="36513"/>
            </a:xfrm>
            <a:custGeom>
              <a:avLst/>
              <a:gdLst>
                <a:gd name="T0" fmla="*/ 48 w 102"/>
                <a:gd name="T1" fmla="*/ 50 h 69"/>
                <a:gd name="T2" fmla="*/ 38 w 102"/>
                <a:gd name="T3" fmla="*/ 69 h 69"/>
                <a:gd name="T4" fmla="*/ 44 w 102"/>
                <a:gd name="T5" fmla="*/ 69 h 69"/>
                <a:gd name="T6" fmla="*/ 52 w 102"/>
                <a:gd name="T7" fmla="*/ 53 h 69"/>
                <a:gd name="T8" fmla="*/ 48 w 102"/>
                <a:gd name="T9" fmla="*/ 50 h 69"/>
                <a:gd name="T10" fmla="*/ 86 w 102"/>
                <a:gd name="T11" fmla="*/ 0 h 69"/>
                <a:gd name="T12" fmla="*/ 16 w 102"/>
                <a:gd name="T13" fmla="*/ 0 h 69"/>
                <a:gd name="T14" fmla="*/ 0 w 102"/>
                <a:gd name="T15" fmla="*/ 16 h 69"/>
                <a:gd name="T16" fmla="*/ 0 w 102"/>
                <a:gd name="T17" fmla="*/ 53 h 69"/>
                <a:gd name="T18" fmla="*/ 16 w 102"/>
                <a:gd name="T19" fmla="*/ 69 h 69"/>
                <a:gd name="T20" fmla="*/ 27 w 102"/>
                <a:gd name="T21" fmla="*/ 69 h 69"/>
                <a:gd name="T22" fmla="*/ 42 w 102"/>
                <a:gd name="T23" fmla="*/ 38 h 69"/>
                <a:gd name="T24" fmla="*/ 53 w 102"/>
                <a:gd name="T25" fmla="*/ 17 h 69"/>
                <a:gd name="T26" fmla="*/ 54 w 102"/>
                <a:gd name="T27" fmla="*/ 16 h 69"/>
                <a:gd name="T28" fmla="*/ 62 w 102"/>
                <a:gd name="T29" fmla="*/ 0 h 69"/>
                <a:gd name="T30" fmla="*/ 74 w 102"/>
                <a:gd name="T31" fmla="*/ 0 h 69"/>
                <a:gd name="T32" fmla="*/ 66 w 102"/>
                <a:gd name="T33" fmla="*/ 14 h 69"/>
                <a:gd name="T34" fmla="*/ 72 w 102"/>
                <a:gd name="T35" fmla="*/ 15 h 69"/>
                <a:gd name="T36" fmla="*/ 80 w 102"/>
                <a:gd name="T37" fmla="*/ 0 h 69"/>
                <a:gd name="T38" fmla="*/ 86 w 102"/>
                <a:gd name="T39" fmla="*/ 0 h 69"/>
                <a:gd name="T40" fmla="*/ 77 w 102"/>
                <a:gd name="T41" fmla="*/ 18 h 69"/>
                <a:gd name="T42" fmla="*/ 82 w 102"/>
                <a:gd name="T43" fmla="*/ 24 h 69"/>
                <a:gd name="T44" fmla="*/ 74 w 102"/>
                <a:gd name="T45" fmla="*/ 54 h 69"/>
                <a:gd name="T46" fmla="*/ 63 w 102"/>
                <a:gd name="T47" fmla="*/ 56 h 69"/>
                <a:gd name="T48" fmla="*/ 57 w 102"/>
                <a:gd name="T49" fmla="*/ 55 h 69"/>
                <a:gd name="T50" fmla="*/ 50 w 102"/>
                <a:gd name="T51" fmla="*/ 69 h 69"/>
                <a:gd name="T52" fmla="*/ 86 w 102"/>
                <a:gd name="T53" fmla="*/ 69 h 69"/>
                <a:gd name="T54" fmla="*/ 102 w 102"/>
                <a:gd name="T55" fmla="*/ 53 h 69"/>
                <a:gd name="T56" fmla="*/ 102 w 102"/>
                <a:gd name="T57" fmla="*/ 16 h 69"/>
                <a:gd name="T58" fmla="*/ 86 w 102"/>
                <a:gd name="T5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69">
                  <a:moveTo>
                    <a:pt x="48" y="50"/>
                  </a:moveTo>
                  <a:cubicBezTo>
                    <a:pt x="38" y="69"/>
                    <a:pt x="38" y="69"/>
                    <a:pt x="38" y="69"/>
                  </a:cubicBezTo>
                  <a:cubicBezTo>
                    <a:pt x="44" y="69"/>
                    <a:pt x="44" y="69"/>
                    <a:pt x="44" y="69"/>
                  </a:cubicBezTo>
                  <a:cubicBezTo>
                    <a:pt x="52" y="53"/>
                    <a:pt x="52" y="53"/>
                    <a:pt x="52" y="53"/>
                  </a:cubicBezTo>
                  <a:cubicBezTo>
                    <a:pt x="51" y="52"/>
                    <a:pt x="49" y="51"/>
                    <a:pt x="48" y="50"/>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42" y="38"/>
                    <a:pt x="42" y="38"/>
                    <a:pt x="42" y="38"/>
                  </a:cubicBezTo>
                  <a:cubicBezTo>
                    <a:pt x="41" y="30"/>
                    <a:pt x="45" y="21"/>
                    <a:pt x="53" y="17"/>
                  </a:cubicBezTo>
                  <a:cubicBezTo>
                    <a:pt x="53" y="16"/>
                    <a:pt x="54" y="16"/>
                    <a:pt x="54" y="16"/>
                  </a:cubicBezTo>
                  <a:cubicBezTo>
                    <a:pt x="62" y="0"/>
                    <a:pt x="62" y="0"/>
                    <a:pt x="62" y="0"/>
                  </a:cubicBezTo>
                  <a:cubicBezTo>
                    <a:pt x="74" y="0"/>
                    <a:pt x="74" y="0"/>
                    <a:pt x="74" y="0"/>
                  </a:cubicBezTo>
                  <a:cubicBezTo>
                    <a:pt x="66" y="14"/>
                    <a:pt x="66" y="14"/>
                    <a:pt x="66" y="14"/>
                  </a:cubicBezTo>
                  <a:cubicBezTo>
                    <a:pt x="68" y="14"/>
                    <a:pt x="70" y="14"/>
                    <a:pt x="72" y="15"/>
                  </a:cubicBezTo>
                  <a:cubicBezTo>
                    <a:pt x="80" y="0"/>
                    <a:pt x="80" y="0"/>
                    <a:pt x="80" y="0"/>
                  </a:cubicBezTo>
                  <a:cubicBezTo>
                    <a:pt x="86" y="0"/>
                    <a:pt x="86" y="0"/>
                    <a:pt x="86" y="0"/>
                  </a:cubicBezTo>
                  <a:cubicBezTo>
                    <a:pt x="77" y="18"/>
                    <a:pt x="77" y="18"/>
                    <a:pt x="77" y="18"/>
                  </a:cubicBezTo>
                  <a:cubicBezTo>
                    <a:pt x="79" y="19"/>
                    <a:pt x="81" y="22"/>
                    <a:pt x="82" y="24"/>
                  </a:cubicBezTo>
                  <a:cubicBezTo>
                    <a:pt x="88" y="34"/>
                    <a:pt x="85" y="48"/>
                    <a:pt x="74" y="54"/>
                  </a:cubicBezTo>
                  <a:cubicBezTo>
                    <a:pt x="71" y="56"/>
                    <a:pt x="67" y="56"/>
                    <a:pt x="63" y="56"/>
                  </a:cubicBezTo>
                  <a:cubicBezTo>
                    <a:pt x="61" y="56"/>
                    <a:pt x="59" y="56"/>
                    <a:pt x="57" y="55"/>
                  </a:cubicBezTo>
                  <a:cubicBezTo>
                    <a:pt x="50" y="69"/>
                    <a:pt x="50" y="69"/>
                    <a:pt x="50" y="69"/>
                  </a:cubicBezTo>
                  <a:cubicBezTo>
                    <a:pt x="86" y="69"/>
                    <a:pt x="86" y="69"/>
                    <a:pt x="86" y="69"/>
                  </a:cubicBezTo>
                  <a:cubicBezTo>
                    <a:pt x="95" y="69"/>
                    <a:pt x="102" y="62"/>
                    <a:pt x="102" y="53"/>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3" name="Freeform 2452"/>
            <p:cNvSpPr>
              <a:spLocks noEditPoints="1"/>
            </p:cNvSpPr>
            <p:nvPr/>
          </p:nvSpPr>
          <p:spPr bwMode="auto">
            <a:xfrm>
              <a:off x="663576" y="2703514"/>
              <a:ext cx="25400" cy="22225"/>
            </a:xfrm>
            <a:custGeom>
              <a:avLst/>
              <a:gdLst>
                <a:gd name="T0" fmla="*/ 34 w 47"/>
                <a:gd name="T1" fmla="*/ 34 h 42"/>
                <a:gd name="T2" fmla="*/ 32 w 47"/>
                <a:gd name="T3" fmla="*/ 33 h 42"/>
                <a:gd name="T4" fmla="*/ 32 w 47"/>
                <a:gd name="T5" fmla="*/ 24 h 42"/>
                <a:gd name="T6" fmla="*/ 38 w 47"/>
                <a:gd name="T7" fmla="*/ 19 h 42"/>
                <a:gd name="T8" fmla="*/ 40 w 47"/>
                <a:gd name="T9" fmla="*/ 20 h 42"/>
                <a:gd name="T10" fmla="*/ 40 w 47"/>
                <a:gd name="T11" fmla="*/ 29 h 42"/>
                <a:gd name="T12" fmla="*/ 34 w 47"/>
                <a:gd name="T13" fmla="*/ 34 h 42"/>
                <a:gd name="T14" fmla="*/ 36 w 47"/>
                <a:gd name="T15" fmla="*/ 4 h 42"/>
                <a:gd name="T16" fmla="*/ 16 w 47"/>
                <a:gd name="T17" fmla="*/ 41 h 42"/>
                <a:gd name="T18" fmla="*/ 22 w 47"/>
                <a:gd name="T19" fmla="*/ 42 h 42"/>
                <a:gd name="T20" fmla="*/ 33 w 47"/>
                <a:gd name="T21" fmla="*/ 40 h 42"/>
                <a:gd name="T22" fmla="*/ 41 w 47"/>
                <a:gd name="T23" fmla="*/ 10 h 42"/>
                <a:gd name="T24" fmla="*/ 36 w 47"/>
                <a:gd name="T25" fmla="*/ 4 h 42"/>
                <a:gd name="T26" fmla="*/ 13 w 47"/>
                <a:gd name="T27" fmla="*/ 2 h 42"/>
                <a:gd name="T28" fmla="*/ 12 w 47"/>
                <a:gd name="T29" fmla="*/ 3 h 42"/>
                <a:gd name="T30" fmla="*/ 1 w 47"/>
                <a:gd name="T31" fmla="*/ 24 h 42"/>
                <a:gd name="T32" fmla="*/ 13 w 47"/>
                <a:gd name="T33" fmla="*/ 2 h 42"/>
                <a:gd name="T34" fmla="*/ 25 w 47"/>
                <a:gd name="T35" fmla="*/ 0 h 42"/>
                <a:gd name="T36" fmla="*/ 7 w 47"/>
                <a:gd name="T37" fmla="*/ 36 h 42"/>
                <a:gd name="T38" fmla="*/ 11 w 47"/>
                <a:gd name="T39" fmla="*/ 39 h 42"/>
                <a:gd name="T40" fmla="*/ 31 w 47"/>
                <a:gd name="T41" fmla="*/ 1 h 42"/>
                <a:gd name="T42" fmla="*/ 25 w 47"/>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2">
                  <a:moveTo>
                    <a:pt x="34" y="34"/>
                  </a:moveTo>
                  <a:cubicBezTo>
                    <a:pt x="33" y="34"/>
                    <a:pt x="33" y="34"/>
                    <a:pt x="32" y="33"/>
                  </a:cubicBezTo>
                  <a:cubicBezTo>
                    <a:pt x="30" y="32"/>
                    <a:pt x="29" y="28"/>
                    <a:pt x="32" y="24"/>
                  </a:cubicBezTo>
                  <a:cubicBezTo>
                    <a:pt x="33" y="21"/>
                    <a:pt x="36" y="19"/>
                    <a:pt x="38" y="19"/>
                  </a:cubicBezTo>
                  <a:cubicBezTo>
                    <a:pt x="39" y="19"/>
                    <a:pt x="39" y="20"/>
                    <a:pt x="40" y="20"/>
                  </a:cubicBezTo>
                  <a:cubicBezTo>
                    <a:pt x="42" y="21"/>
                    <a:pt x="42" y="25"/>
                    <a:pt x="40" y="29"/>
                  </a:cubicBezTo>
                  <a:cubicBezTo>
                    <a:pt x="39" y="32"/>
                    <a:pt x="36" y="34"/>
                    <a:pt x="34" y="34"/>
                  </a:cubicBezTo>
                  <a:moveTo>
                    <a:pt x="36" y="4"/>
                  </a:moveTo>
                  <a:cubicBezTo>
                    <a:pt x="16" y="41"/>
                    <a:pt x="16" y="41"/>
                    <a:pt x="16" y="41"/>
                  </a:cubicBezTo>
                  <a:cubicBezTo>
                    <a:pt x="18" y="42"/>
                    <a:pt x="20" y="42"/>
                    <a:pt x="22" y="42"/>
                  </a:cubicBezTo>
                  <a:cubicBezTo>
                    <a:pt x="26" y="42"/>
                    <a:pt x="30" y="42"/>
                    <a:pt x="33" y="40"/>
                  </a:cubicBezTo>
                  <a:cubicBezTo>
                    <a:pt x="44" y="34"/>
                    <a:pt x="47" y="20"/>
                    <a:pt x="41" y="10"/>
                  </a:cubicBezTo>
                  <a:cubicBezTo>
                    <a:pt x="40" y="8"/>
                    <a:pt x="38" y="5"/>
                    <a:pt x="36" y="4"/>
                  </a:cubicBezTo>
                  <a:moveTo>
                    <a:pt x="13" y="2"/>
                  </a:moveTo>
                  <a:cubicBezTo>
                    <a:pt x="13" y="2"/>
                    <a:pt x="12" y="2"/>
                    <a:pt x="12" y="3"/>
                  </a:cubicBezTo>
                  <a:cubicBezTo>
                    <a:pt x="4" y="7"/>
                    <a:pt x="0" y="16"/>
                    <a:pt x="1" y="24"/>
                  </a:cubicBezTo>
                  <a:cubicBezTo>
                    <a:pt x="13" y="2"/>
                    <a:pt x="13" y="2"/>
                    <a:pt x="13" y="2"/>
                  </a:cubicBezTo>
                  <a:moveTo>
                    <a:pt x="25" y="0"/>
                  </a:moveTo>
                  <a:cubicBezTo>
                    <a:pt x="7" y="36"/>
                    <a:pt x="7" y="36"/>
                    <a:pt x="7" y="36"/>
                  </a:cubicBezTo>
                  <a:cubicBezTo>
                    <a:pt x="8" y="37"/>
                    <a:pt x="10" y="38"/>
                    <a:pt x="11" y="39"/>
                  </a:cubicBezTo>
                  <a:cubicBezTo>
                    <a:pt x="31" y="1"/>
                    <a:pt x="31" y="1"/>
                    <a:pt x="31" y="1"/>
                  </a:cubicBezTo>
                  <a:cubicBezTo>
                    <a:pt x="29" y="0"/>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4" name="Freeform 2453"/>
            <p:cNvSpPr/>
            <p:nvPr/>
          </p:nvSpPr>
          <p:spPr bwMode="auto">
            <a:xfrm>
              <a:off x="679451" y="2713039"/>
              <a:ext cx="7938" cy="7938"/>
            </a:xfrm>
            <a:custGeom>
              <a:avLst/>
              <a:gdLst>
                <a:gd name="T0" fmla="*/ 9 w 13"/>
                <a:gd name="T1" fmla="*/ 0 h 15"/>
                <a:gd name="T2" fmla="*/ 3 w 13"/>
                <a:gd name="T3" fmla="*/ 5 h 15"/>
                <a:gd name="T4" fmla="*/ 3 w 13"/>
                <a:gd name="T5" fmla="*/ 14 h 15"/>
                <a:gd name="T6" fmla="*/ 5 w 13"/>
                <a:gd name="T7" fmla="*/ 15 h 15"/>
                <a:gd name="T8" fmla="*/ 11 w 13"/>
                <a:gd name="T9" fmla="*/ 10 h 15"/>
                <a:gd name="T10" fmla="*/ 11 w 13"/>
                <a:gd name="T11" fmla="*/ 1 h 15"/>
                <a:gd name="T12" fmla="*/ 9 w 13"/>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9" y="0"/>
                  </a:moveTo>
                  <a:cubicBezTo>
                    <a:pt x="7" y="0"/>
                    <a:pt x="4" y="2"/>
                    <a:pt x="3" y="5"/>
                  </a:cubicBezTo>
                  <a:cubicBezTo>
                    <a:pt x="0" y="9"/>
                    <a:pt x="1" y="13"/>
                    <a:pt x="3" y="14"/>
                  </a:cubicBezTo>
                  <a:cubicBezTo>
                    <a:pt x="4" y="15"/>
                    <a:pt x="4" y="15"/>
                    <a:pt x="5" y="15"/>
                  </a:cubicBezTo>
                  <a:cubicBezTo>
                    <a:pt x="7" y="15"/>
                    <a:pt x="10" y="13"/>
                    <a:pt x="11" y="10"/>
                  </a:cubicBezTo>
                  <a:cubicBezTo>
                    <a:pt x="13" y="6"/>
                    <a:pt x="13" y="2"/>
                    <a:pt x="11" y="1"/>
                  </a:cubicBezTo>
                  <a:cubicBezTo>
                    <a:pt x="10" y="1"/>
                    <a:pt x="10"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5" name="Freeform 2454"/>
            <p:cNvSpPr>
              <a:spLocks noEditPoints="1"/>
            </p:cNvSpPr>
            <p:nvPr/>
          </p:nvSpPr>
          <p:spPr bwMode="auto">
            <a:xfrm>
              <a:off x="657226" y="2695576"/>
              <a:ext cx="31750" cy="36513"/>
            </a:xfrm>
            <a:custGeom>
              <a:avLst/>
              <a:gdLst>
                <a:gd name="T0" fmla="*/ 15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3 w 20"/>
                <a:gd name="T15" fmla="*/ 5 h 23"/>
                <a:gd name="T16" fmla="*/ 15 w 20"/>
                <a:gd name="T17" fmla="*/ 0 h 23"/>
                <a:gd name="T18" fmla="*/ 20 w 20"/>
                <a:gd name="T19" fmla="*/ 0 h 23"/>
                <a:gd name="T20" fmla="*/ 18 w 20"/>
                <a:gd name="T21" fmla="*/ 0 h 23"/>
                <a:gd name="T22" fmla="*/ 15 w 20"/>
                <a:gd name="T23" fmla="*/ 5 h 23"/>
                <a:gd name="T24" fmla="*/ 8 w 20"/>
                <a:gd name="T25" fmla="*/ 18 h 23"/>
                <a:gd name="T26" fmla="*/ 5 w 20"/>
                <a:gd name="T27" fmla="*/ 23 h 23"/>
                <a:gd name="T28" fmla="*/ 7 w 20"/>
                <a:gd name="T29" fmla="*/ 23 h 23"/>
                <a:gd name="T30" fmla="*/ 10 w 20"/>
                <a:gd name="T31" fmla="*/ 19 h 23"/>
                <a:gd name="T32" fmla="*/ 17 w 20"/>
                <a:gd name="T33" fmla="*/ 6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5" y="0"/>
                  </a:moveTo>
                  <a:lnTo>
                    <a:pt x="11" y="0"/>
                  </a:lnTo>
                  <a:lnTo>
                    <a:pt x="9" y="5"/>
                  </a:lnTo>
                  <a:lnTo>
                    <a:pt x="5" y="13"/>
                  </a:lnTo>
                  <a:lnTo>
                    <a:pt x="0" y="23"/>
                  </a:lnTo>
                  <a:lnTo>
                    <a:pt x="3" y="23"/>
                  </a:lnTo>
                  <a:lnTo>
                    <a:pt x="7" y="17"/>
                  </a:lnTo>
                  <a:lnTo>
                    <a:pt x="13" y="5"/>
                  </a:lnTo>
                  <a:lnTo>
                    <a:pt x="15" y="0"/>
                  </a:lnTo>
                  <a:close/>
                  <a:moveTo>
                    <a:pt x="20" y="0"/>
                  </a:moveTo>
                  <a:lnTo>
                    <a:pt x="18" y="0"/>
                  </a:lnTo>
                  <a:lnTo>
                    <a:pt x="15" y="5"/>
                  </a:lnTo>
                  <a:lnTo>
                    <a:pt x="8" y="18"/>
                  </a:lnTo>
                  <a:lnTo>
                    <a:pt x="5" y="23"/>
                  </a:lnTo>
                  <a:lnTo>
                    <a:pt x="7" y="23"/>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6" name="Freeform 2455"/>
            <p:cNvSpPr>
              <a:spLocks noEditPoints="1"/>
            </p:cNvSpPr>
            <p:nvPr/>
          </p:nvSpPr>
          <p:spPr bwMode="auto">
            <a:xfrm>
              <a:off x="657226" y="2695576"/>
              <a:ext cx="31750" cy="36513"/>
            </a:xfrm>
            <a:custGeom>
              <a:avLst/>
              <a:gdLst>
                <a:gd name="T0" fmla="*/ 15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3 w 20"/>
                <a:gd name="T15" fmla="*/ 5 h 23"/>
                <a:gd name="T16" fmla="*/ 15 w 20"/>
                <a:gd name="T17" fmla="*/ 0 h 23"/>
                <a:gd name="T18" fmla="*/ 20 w 20"/>
                <a:gd name="T19" fmla="*/ 0 h 23"/>
                <a:gd name="T20" fmla="*/ 18 w 20"/>
                <a:gd name="T21" fmla="*/ 0 h 23"/>
                <a:gd name="T22" fmla="*/ 15 w 20"/>
                <a:gd name="T23" fmla="*/ 5 h 23"/>
                <a:gd name="T24" fmla="*/ 8 w 20"/>
                <a:gd name="T25" fmla="*/ 18 h 23"/>
                <a:gd name="T26" fmla="*/ 5 w 20"/>
                <a:gd name="T27" fmla="*/ 23 h 23"/>
                <a:gd name="T28" fmla="*/ 7 w 20"/>
                <a:gd name="T29" fmla="*/ 23 h 23"/>
                <a:gd name="T30" fmla="*/ 10 w 20"/>
                <a:gd name="T31" fmla="*/ 19 h 23"/>
                <a:gd name="T32" fmla="*/ 17 w 20"/>
                <a:gd name="T33" fmla="*/ 6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5" y="0"/>
                  </a:moveTo>
                  <a:lnTo>
                    <a:pt x="11" y="0"/>
                  </a:lnTo>
                  <a:lnTo>
                    <a:pt x="9" y="5"/>
                  </a:lnTo>
                  <a:lnTo>
                    <a:pt x="5" y="13"/>
                  </a:lnTo>
                  <a:lnTo>
                    <a:pt x="0" y="23"/>
                  </a:lnTo>
                  <a:lnTo>
                    <a:pt x="3" y="23"/>
                  </a:lnTo>
                  <a:lnTo>
                    <a:pt x="7" y="17"/>
                  </a:lnTo>
                  <a:lnTo>
                    <a:pt x="13" y="5"/>
                  </a:lnTo>
                  <a:lnTo>
                    <a:pt x="15" y="0"/>
                  </a:lnTo>
                  <a:moveTo>
                    <a:pt x="20" y="0"/>
                  </a:moveTo>
                  <a:lnTo>
                    <a:pt x="18" y="0"/>
                  </a:lnTo>
                  <a:lnTo>
                    <a:pt x="15" y="5"/>
                  </a:lnTo>
                  <a:lnTo>
                    <a:pt x="8" y="18"/>
                  </a:lnTo>
                  <a:lnTo>
                    <a:pt x="5" y="23"/>
                  </a:lnTo>
                  <a:lnTo>
                    <a:pt x="7" y="23"/>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7" name="Rectangle 2456"/>
            <p:cNvSpPr>
              <a:spLocks noChangeArrowheads="1"/>
            </p:cNvSpPr>
            <p:nvPr/>
          </p:nvSpPr>
          <p:spPr bwMode="auto">
            <a:xfrm>
              <a:off x="534988" y="2709864"/>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28" name="Rectangle 2457"/>
            <p:cNvSpPr>
              <a:spLocks noChangeArrowheads="1"/>
            </p:cNvSpPr>
            <p:nvPr/>
          </p:nvSpPr>
          <p:spPr bwMode="auto">
            <a:xfrm>
              <a:off x="696913" y="2709864"/>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29" name="Freeform 2458"/>
            <p:cNvSpPr/>
            <p:nvPr/>
          </p:nvSpPr>
          <p:spPr bwMode="auto">
            <a:xfrm>
              <a:off x="608013" y="2703514"/>
              <a:ext cx="34925" cy="11113"/>
            </a:xfrm>
            <a:custGeom>
              <a:avLst/>
              <a:gdLst>
                <a:gd name="T0" fmla="*/ 58 w 65"/>
                <a:gd name="T1" fmla="*/ 9 h 21"/>
                <a:gd name="T2" fmla="*/ 33 w 65"/>
                <a:gd name="T3" fmla="*/ 0 h 21"/>
                <a:gd name="T4" fmla="*/ 30 w 65"/>
                <a:gd name="T5" fmla="*/ 0 h 21"/>
                <a:gd name="T6" fmla="*/ 0 w 65"/>
                <a:gd name="T7" fmla="*/ 14 h 21"/>
                <a:gd name="T8" fmla="*/ 0 w 65"/>
                <a:gd name="T9" fmla="*/ 21 h 21"/>
                <a:gd name="T10" fmla="*/ 30 w 65"/>
                <a:gd name="T11" fmla="*/ 5 h 21"/>
                <a:gd name="T12" fmla="*/ 33 w 65"/>
                <a:gd name="T13" fmla="*/ 5 h 21"/>
                <a:gd name="T14" fmla="*/ 55 w 65"/>
                <a:gd name="T15" fmla="*/ 14 h 21"/>
                <a:gd name="T16" fmla="*/ 63 w 65"/>
                <a:gd name="T17" fmla="*/ 20 h 21"/>
                <a:gd name="T18" fmla="*/ 65 w 65"/>
                <a:gd name="T19" fmla="*/ 21 h 21"/>
                <a:gd name="T20" fmla="*/ 65 w 65"/>
                <a:gd name="T21" fmla="*/ 14 h 21"/>
                <a:gd name="T22" fmla="*/ 58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8" y="9"/>
                  </a:moveTo>
                  <a:cubicBezTo>
                    <a:pt x="52" y="5"/>
                    <a:pt x="42"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4" y="21"/>
                    <a:pt x="64" y="21"/>
                    <a:pt x="65" y="21"/>
                  </a:cubicBezTo>
                  <a:cubicBezTo>
                    <a:pt x="65" y="14"/>
                    <a:pt x="65" y="14"/>
                    <a:pt x="65"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0" name="Freeform 2459"/>
            <p:cNvSpPr/>
            <p:nvPr/>
          </p:nvSpPr>
          <p:spPr bwMode="auto">
            <a:xfrm>
              <a:off x="641351" y="2693989"/>
              <a:ext cx="57150" cy="39688"/>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69 h 72"/>
                <a:gd name="T18" fmla="*/ 88 w 106"/>
                <a:gd name="T19" fmla="*/ 69 h 72"/>
                <a:gd name="T20" fmla="*/ 103 w 106"/>
                <a:gd name="T21" fmla="*/ 55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5"/>
                    <a:pt x="3" y="55"/>
                    <a:pt x="3" y="55"/>
                  </a:cubicBezTo>
                  <a:cubicBezTo>
                    <a:pt x="3" y="63"/>
                    <a:pt x="10"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1" name="Freeform 2460"/>
            <p:cNvSpPr>
              <a:spLocks noEditPoints="1"/>
            </p:cNvSpPr>
            <p:nvPr/>
          </p:nvSpPr>
          <p:spPr bwMode="auto">
            <a:xfrm>
              <a:off x="552451" y="2695576"/>
              <a:ext cx="55563" cy="36513"/>
            </a:xfrm>
            <a:custGeom>
              <a:avLst/>
              <a:gdLst>
                <a:gd name="T0" fmla="*/ 56 w 103"/>
                <a:gd name="T1" fmla="*/ 47 h 69"/>
                <a:gd name="T2" fmla="*/ 46 w 103"/>
                <a:gd name="T3" fmla="*/ 55 h 69"/>
                <a:gd name="T4" fmla="*/ 39 w 103"/>
                <a:gd name="T5" fmla="*/ 69 h 69"/>
                <a:gd name="T6" fmla="*/ 45 w 103"/>
                <a:gd name="T7" fmla="*/ 69 h 69"/>
                <a:gd name="T8" fmla="*/ 56 w 103"/>
                <a:gd name="T9" fmla="*/ 47 h 69"/>
                <a:gd name="T10" fmla="*/ 87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7 w 103"/>
                <a:gd name="T25" fmla="*/ 35 h 69"/>
                <a:gd name="T26" fmla="*/ 39 w 103"/>
                <a:gd name="T27" fmla="*/ 13 h 69"/>
                <a:gd name="T28" fmla="*/ 39 w 103"/>
                <a:gd name="T29" fmla="*/ 13 h 69"/>
                <a:gd name="T30" fmla="*/ 53 w 103"/>
                <a:gd name="T31" fmla="*/ 19 h 69"/>
                <a:gd name="T32" fmla="*/ 63 w 103"/>
                <a:gd name="T33" fmla="*/ 0 h 69"/>
                <a:gd name="T34" fmla="*/ 74 w 103"/>
                <a:gd name="T35" fmla="*/ 0 h 69"/>
                <a:gd name="T36" fmla="*/ 59 w 103"/>
                <a:gd name="T37" fmla="*/ 29 h 69"/>
                <a:gd name="T38" fmla="*/ 60 w 103"/>
                <a:gd name="T39" fmla="*/ 35 h 69"/>
                <a:gd name="T40" fmla="*/ 59 w 103"/>
                <a:gd name="T41" fmla="*/ 42 h 69"/>
                <a:gd name="T42" fmla="*/ 81 w 103"/>
                <a:gd name="T43" fmla="*/ 0 h 69"/>
                <a:gd name="T44" fmla="*/ 86 w 103"/>
                <a:gd name="T45" fmla="*/ 0 h 69"/>
                <a:gd name="T46" fmla="*/ 51 w 103"/>
                <a:gd name="T47" fmla="*/ 69 h 69"/>
                <a:gd name="T48" fmla="*/ 87 w 103"/>
                <a:gd name="T49" fmla="*/ 69 h 69"/>
                <a:gd name="T50" fmla="*/ 103 w 103"/>
                <a:gd name="T51" fmla="*/ 53 h 69"/>
                <a:gd name="T52" fmla="*/ 103 w 103"/>
                <a:gd name="T53" fmla="*/ 36 h 69"/>
                <a:gd name="T54" fmla="*/ 103 w 103"/>
                <a:gd name="T55" fmla="*/ 36 h 69"/>
                <a:gd name="T56" fmla="*/ 103 w 103"/>
                <a:gd name="T57" fmla="*/ 29 h 69"/>
                <a:gd name="T58" fmla="*/ 103 w 103"/>
                <a:gd name="T59" fmla="*/ 29 h 69"/>
                <a:gd name="T60" fmla="*/ 103 w 103"/>
                <a:gd name="T61" fmla="*/ 16 h 69"/>
                <a:gd name="T62" fmla="*/ 87 w 103"/>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9">
                  <a:moveTo>
                    <a:pt x="56" y="47"/>
                  </a:moveTo>
                  <a:cubicBezTo>
                    <a:pt x="54" y="51"/>
                    <a:pt x="50" y="54"/>
                    <a:pt x="46" y="55"/>
                  </a:cubicBezTo>
                  <a:cubicBezTo>
                    <a:pt x="39" y="69"/>
                    <a:pt x="39" y="69"/>
                    <a:pt x="39" y="69"/>
                  </a:cubicBezTo>
                  <a:cubicBezTo>
                    <a:pt x="45" y="69"/>
                    <a:pt x="45" y="69"/>
                    <a:pt x="45" y="69"/>
                  </a:cubicBezTo>
                  <a:cubicBezTo>
                    <a:pt x="56" y="47"/>
                    <a:pt x="56" y="47"/>
                    <a:pt x="56" y="47"/>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4" y="54"/>
                    <a:pt x="17" y="45"/>
                    <a:pt x="17" y="35"/>
                  </a:cubicBezTo>
                  <a:cubicBezTo>
                    <a:pt x="18" y="23"/>
                    <a:pt x="27" y="13"/>
                    <a:pt x="39" y="13"/>
                  </a:cubicBezTo>
                  <a:cubicBezTo>
                    <a:pt x="39" y="13"/>
                    <a:pt x="39" y="13"/>
                    <a:pt x="39" y="13"/>
                  </a:cubicBezTo>
                  <a:cubicBezTo>
                    <a:pt x="45" y="14"/>
                    <a:pt x="49" y="16"/>
                    <a:pt x="53" y="19"/>
                  </a:cubicBezTo>
                  <a:cubicBezTo>
                    <a:pt x="63" y="0"/>
                    <a:pt x="63" y="0"/>
                    <a:pt x="63" y="0"/>
                  </a:cubicBezTo>
                  <a:cubicBezTo>
                    <a:pt x="74" y="0"/>
                    <a:pt x="74" y="0"/>
                    <a:pt x="74" y="0"/>
                  </a:cubicBezTo>
                  <a:cubicBezTo>
                    <a:pt x="59" y="29"/>
                    <a:pt x="59" y="29"/>
                    <a:pt x="59" y="29"/>
                  </a:cubicBezTo>
                  <a:cubicBezTo>
                    <a:pt x="60" y="31"/>
                    <a:pt x="60" y="33"/>
                    <a:pt x="60" y="35"/>
                  </a:cubicBezTo>
                  <a:cubicBezTo>
                    <a:pt x="60" y="38"/>
                    <a:pt x="59" y="40"/>
                    <a:pt x="59" y="42"/>
                  </a:cubicBezTo>
                  <a:cubicBezTo>
                    <a:pt x="81" y="0"/>
                    <a:pt x="81" y="0"/>
                    <a:pt x="81" y="0"/>
                  </a:cubicBezTo>
                  <a:cubicBezTo>
                    <a:pt x="86" y="0"/>
                    <a:pt x="86" y="0"/>
                    <a:pt x="86" y="0"/>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2" name="Freeform 2461"/>
            <p:cNvSpPr>
              <a:spLocks noEditPoints="1"/>
            </p:cNvSpPr>
            <p:nvPr/>
          </p:nvSpPr>
          <p:spPr bwMode="auto">
            <a:xfrm>
              <a:off x="561976" y="2701926"/>
              <a:ext cx="22225" cy="23813"/>
            </a:xfrm>
            <a:custGeom>
              <a:avLst/>
              <a:gdLst>
                <a:gd name="T0" fmla="*/ 42 w 43"/>
                <a:gd name="T1" fmla="*/ 16 h 43"/>
                <a:gd name="T2" fmla="*/ 38 w 43"/>
                <a:gd name="T3" fmla="*/ 25 h 43"/>
                <a:gd name="T4" fmla="*/ 37 w 43"/>
                <a:gd name="T5" fmla="*/ 34 h 43"/>
                <a:gd name="T6" fmla="*/ 31 w 43"/>
                <a:gd name="T7" fmla="*/ 38 h 43"/>
                <a:gd name="T8" fmla="*/ 31 w 43"/>
                <a:gd name="T9" fmla="*/ 38 h 43"/>
                <a:gd name="T10" fmla="*/ 29 w 43"/>
                <a:gd name="T11" fmla="*/ 42 h 43"/>
                <a:gd name="T12" fmla="*/ 39 w 43"/>
                <a:gd name="T13" fmla="*/ 34 h 43"/>
                <a:gd name="T14" fmla="*/ 42 w 43"/>
                <a:gd name="T15" fmla="*/ 29 h 43"/>
                <a:gd name="T16" fmla="*/ 43 w 43"/>
                <a:gd name="T17" fmla="*/ 22 h 43"/>
                <a:gd name="T18" fmla="*/ 42 w 43"/>
                <a:gd name="T19" fmla="*/ 16 h 43"/>
                <a:gd name="T20" fmla="*/ 22 w 43"/>
                <a:gd name="T21" fmla="*/ 0 h 43"/>
                <a:gd name="T22" fmla="*/ 0 w 43"/>
                <a:gd name="T23" fmla="*/ 22 h 43"/>
                <a:gd name="T24" fmla="*/ 17 w 43"/>
                <a:gd name="T25" fmla="*/ 43 h 43"/>
                <a:gd name="T26" fmla="*/ 36 w 43"/>
                <a:gd name="T27" fmla="*/ 6 h 43"/>
                <a:gd name="T28" fmla="*/ 22 w 43"/>
                <a:gd name="T29" fmla="*/ 0 h 43"/>
                <a:gd name="T30" fmla="*/ 22 w 43"/>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43">
                  <a:moveTo>
                    <a:pt x="42" y="16"/>
                  </a:moveTo>
                  <a:cubicBezTo>
                    <a:pt x="38" y="25"/>
                    <a:pt x="38" y="25"/>
                    <a:pt x="38" y="25"/>
                  </a:cubicBezTo>
                  <a:cubicBezTo>
                    <a:pt x="39" y="27"/>
                    <a:pt x="39" y="30"/>
                    <a:pt x="37" y="34"/>
                  </a:cubicBezTo>
                  <a:cubicBezTo>
                    <a:pt x="35" y="36"/>
                    <a:pt x="33" y="38"/>
                    <a:pt x="31" y="38"/>
                  </a:cubicBezTo>
                  <a:cubicBezTo>
                    <a:pt x="31" y="38"/>
                    <a:pt x="31" y="38"/>
                    <a:pt x="31" y="38"/>
                  </a:cubicBezTo>
                  <a:cubicBezTo>
                    <a:pt x="29" y="42"/>
                    <a:pt x="29" y="42"/>
                    <a:pt x="29" y="42"/>
                  </a:cubicBezTo>
                  <a:cubicBezTo>
                    <a:pt x="33" y="41"/>
                    <a:pt x="37" y="38"/>
                    <a:pt x="39" y="34"/>
                  </a:cubicBezTo>
                  <a:cubicBezTo>
                    <a:pt x="42" y="29"/>
                    <a:pt x="42" y="29"/>
                    <a:pt x="42" y="29"/>
                  </a:cubicBezTo>
                  <a:cubicBezTo>
                    <a:pt x="42" y="27"/>
                    <a:pt x="43" y="25"/>
                    <a:pt x="43" y="22"/>
                  </a:cubicBezTo>
                  <a:cubicBezTo>
                    <a:pt x="43" y="20"/>
                    <a:pt x="43" y="18"/>
                    <a:pt x="42" y="16"/>
                  </a:cubicBezTo>
                  <a:moveTo>
                    <a:pt x="22" y="0"/>
                  </a:moveTo>
                  <a:cubicBezTo>
                    <a:pt x="10" y="0"/>
                    <a:pt x="1" y="10"/>
                    <a:pt x="0" y="22"/>
                  </a:cubicBezTo>
                  <a:cubicBezTo>
                    <a:pt x="0" y="32"/>
                    <a:pt x="7" y="41"/>
                    <a:pt x="17" y="43"/>
                  </a:cubicBezTo>
                  <a:cubicBezTo>
                    <a:pt x="36" y="6"/>
                    <a:pt x="36" y="6"/>
                    <a:pt x="36" y="6"/>
                  </a:cubicBezTo>
                  <a:cubicBezTo>
                    <a:pt x="32" y="3"/>
                    <a:pt x="28" y="1"/>
                    <a:pt x="22" y="0"/>
                  </a:cubicBezTo>
                  <a:cubicBezTo>
                    <a:pt x="22" y="0"/>
                    <a:pt x="22"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3" name="Freeform 2462"/>
            <p:cNvSpPr/>
            <p:nvPr/>
          </p:nvSpPr>
          <p:spPr bwMode="auto">
            <a:xfrm>
              <a:off x="577851" y="2716214"/>
              <a:ext cx="4763" cy="6350"/>
            </a:xfrm>
            <a:custGeom>
              <a:avLst/>
              <a:gdLst>
                <a:gd name="T0" fmla="*/ 7 w 8"/>
                <a:gd name="T1" fmla="*/ 0 h 13"/>
                <a:gd name="T2" fmla="*/ 0 w 8"/>
                <a:gd name="T3" fmla="*/ 13 h 13"/>
                <a:gd name="T4" fmla="*/ 0 w 8"/>
                <a:gd name="T5" fmla="*/ 13 h 13"/>
                <a:gd name="T6" fmla="*/ 6 w 8"/>
                <a:gd name="T7" fmla="*/ 9 h 13"/>
                <a:gd name="T8" fmla="*/ 7 w 8"/>
                <a:gd name="T9" fmla="*/ 0 h 13"/>
              </a:gdLst>
              <a:ahLst/>
              <a:cxnLst>
                <a:cxn ang="0">
                  <a:pos x="T0" y="T1"/>
                </a:cxn>
                <a:cxn ang="0">
                  <a:pos x="T2" y="T3"/>
                </a:cxn>
                <a:cxn ang="0">
                  <a:pos x="T4" y="T5"/>
                </a:cxn>
                <a:cxn ang="0">
                  <a:pos x="T6" y="T7"/>
                </a:cxn>
                <a:cxn ang="0">
                  <a:pos x="T8" y="T9"/>
                </a:cxn>
              </a:cxnLst>
              <a:rect l="0" t="0" r="r" b="b"/>
              <a:pathLst>
                <a:path w="8" h="13">
                  <a:moveTo>
                    <a:pt x="7" y="0"/>
                  </a:moveTo>
                  <a:cubicBezTo>
                    <a:pt x="0" y="13"/>
                    <a:pt x="0" y="13"/>
                    <a:pt x="0" y="13"/>
                  </a:cubicBezTo>
                  <a:cubicBezTo>
                    <a:pt x="0" y="13"/>
                    <a:pt x="0" y="13"/>
                    <a:pt x="0" y="13"/>
                  </a:cubicBezTo>
                  <a:cubicBezTo>
                    <a:pt x="2" y="13"/>
                    <a:pt x="4" y="11"/>
                    <a:pt x="6" y="9"/>
                  </a:cubicBezTo>
                  <a:cubicBezTo>
                    <a:pt x="8" y="5"/>
                    <a:pt x="8" y="2"/>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4" name="Freeform 2463"/>
            <p:cNvSpPr>
              <a:spLocks noEditPoints="1"/>
            </p:cNvSpPr>
            <p:nvPr/>
          </p:nvSpPr>
          <p:spPr bwMode="auto">
            <a:xfrm>
              <a:off x="566738" y="2695576"/>
              <a:ext cx="31750" cy="36513"/>
            </a:xfrm>
            <a:custGeom>
              <a:avLst/>
              <a:gdLst>
                <a:gd name="T0" fmla="*/ 16 w 20"/>
                <a:gd name="T1" fmla="*/ 0 h 23"/>
                <a:gd name="T2" fmla="*/ 12 w 20"/>
                <a:gd name="T3" fmla="*/ 0 h 23"/>
                <a:gd name="T4" fmla="*/ 9 w 20"/>
                <a:gd name="T5" fmla="*/ 6 h 23"/>
                <a:gd name="T6" fmla="*/ 3 w 20"/>
                <a:gd name="T7" fmla="*/ 19 h 23"/>
                <a:gd name="T8" fmla="*/ 0 w 20"/>
                <a:gd name="T9" fmla="*/ 23 h 23"/>
                <a:gd name="T10" fmla="*/ 4 w 20"/>
                <a:gd name="T11" fmla="*/ 23 h 23"/>
                <a:gd name="T12" fmla="*/ 7 w 20"/>
                <a:gd name="T13" fmla="*/ 19 h 23"/>
                <a:gd name="T14" fmla="*/ 7 w 20"/>
                <a:gd name="T15" fmla="*/ 17 h 23"/>
                <a:gd name="T16" fmla="*/ 10 w 20"/>
                <a:gd name="T17" fmla="*/ 13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6"/>
                  </a:lnTo>
                  <a:lnTo>
                    <a:pt x="3" y="19"/>
                  </a:lnTo>
                  <a:lnTo>
                    <a:pt x="0" y="23"/>
                  </a:lnTo>
                  <a:lnTo>
                    <a:pt x="4" y="23"/>
                  </a:lnTo>
                  <a:lnTo>
                    <a:pt x="7" y="19"/>
                  </a:lnTo>
                  <a:lnTo>
                    <a:pt x="7" y="17"/>
                  </a:lnTo>
                  <a:lnTo>
                    <a:pt x="10" y="13"/>
                  </a:lnTo>
                  <a:lnTo>
                    <a:pt x="11" y="10"/>
                  </a:lnTo>
                  <a:lnTo>
                    <a:pt x="16" y="0"/>
                  </a:lnTo>
                  <a:close/>
                  <a:moveTo>
                    <a:pt x="20" y="0"/>
                  </a:moveTo>
                  <a:lnTo>
                    <a:pt x="18" y="0"/>
                  </a:lnTo>
                  <a:lnTo>
                    <a:pt x="11" y="14"/>
                  </a:lnTo>
                  <a:lnTo>
                    <a:pt x="10" y="16"/>
                  </a:lnTo>
                  <a:lnTo>
                    <a:pt x="6"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5" name="Freeform 2464"/>
            <p:cNvSpPr>
              <a:spLocks noEditPoints="1"/>
            </p:cNvSpPr>
            <p:nvPr/>
          </p:nvSpPr>
          <p:spPr bwMode="auto">
            <a:xfrm>
              <a:off x="566738" y="2695576"/>
              <a:ext cx="31750" cy="36513"/>
            </a:xfrm>
            <a:custGeom>
              <a:avLst/>
              <a:gdLst>
                <a:gd name="T0" fmla="*/ 16 w 20"/>
                <a:gd name="T1" fmla="*/ 0 h 23"/>
                <a:gd name="T2" fmla="*/ 12 w 20"/>
                <a:gd name="T3" fmla="*/ 0 h 23"/>
                <a:gd name="T4" fmla="*/ 9 w 20"/>
                <a:gd name="T5" fmla="*/ 6 h 23"/>
                <a:gd name="T6" fmla="*/ 3 w 20"/>
                <a:gd name="T7" fmla="*/ 19 h 23"/>
                <a:gd name="T8" fmla="*/ 0 w 20"/>
                <a:gd name="T9" fmla="*/ 23 h 23"/>
                <a:gd name="T10" fmla="*/ 4 w 20"/>
                <a:gd name="T11" fmla="*/ 23 h 23"/>
                <a:gd name="T12" fmla="*/ 7 w 20"/>
                <a:gd name="T13" fmla="*/ 19 h 23"/>
                <a:gd name="T14" fmla="*/ 7 w 20"/>
                <a:gd name="T15" fmla="*/ 17 h 23"/>
                <a:gd name="T16" fmla="*/ 10 w 20"/>
                <a:gd name="T17" fmla="*/ 13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6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2" y="0"/>
                  </a:lnTo>
                  <a:lnTo>
                    <a:pt x="9" y="6"/>
                  </a:lnTo>
                  <a:lnTo>
                    <a:pt x="3" y="19"/>
                  </a:lnTo>
                  <a:lnTo>
                    <a:pt x="0" y="23"/>
                  </a:lnTo>
                  <a:lnTo>
                    <a:pt x="4" y="23"/>
                  </a:lnTo>
                  <a:lnTo>
                    <a:pt x="7" y="19"/>
                  </a:lnTo>
                  <a:lnTo>
                    <a:pt x="7" y="17"/>
                  </a:lnTo>
                  <a:lnTo>
                    <a:pt x="10" y="13"/>
                  </a:lnTo>
                  <a:lnTo>
                    <a:pt x="11" y="10"/>
                  </a:lnTo>
                  <a:lnTo>
                    <a:pt x="16" y="0"/>
                  </a:lnTo>
                  <a:moveTo>
                    <a:pt x="20" y="0"/>
                  </a:moveTo>
                  <a:lnTo>
                    <a:pt x="18" y="0"/>
                  </a:lnTo>
                  <a:lnTo>
                    <a:pt x="11" y="14"/>
                  </a:lnTo>
                  <a:lnTo>
                    <a:pt x="10" y="16"/>
                  </a:lnTo>
                  <a:lnTo>
                    <a:pt x="6"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6" name="Freeform 2465"/>
            <p:cNvSpPr/>
            <p:nvPr/>
          </p:nvSpPr>
          <p:spPr bwMode="auto">
            <a:xfrm>
              <a:off x="552451" y="2693989"/>
              <a:ext cx="55563" cy="39688"/>
            </a:xfrm>
            <a:custGeom>
              <a:avLst/>
              <a:gdLst>
                <a:gd name="T0" fmla="*/ 17 w 105"/>
                <a:gd name="T1" fmla="*/ 72 h 72"/>
                <a:gd name="T2" fmla="*/ 0 w 105"/>
                <a:gd name="T3" fmla="*/ 55 h 72"/>
                <a:gd name="T4" fmla="*/ 0 w 105"/>
                <a:gd name="T5" fmla="*/ 18 h 72"/>
                <a:gd name="T6" fmla="*/ 17 w 105"/>
                <a:gd name="T7" fmla="*/ 0 h 72"/>
                <a:gd name="T8" fmla="*/ 88 w 105"/>
                <a:gd name="T9" fmla="*/ 0 h 72"/>
                <a:gd name="T10" fmla="*/ 88 w 105"/>
                <a:gd name="T11" fmla="*/ 2 h 72"/>
                <a:gd name="T12" fmla="*/ 88 w 105"/>
                <a:gd name="T13" fmla="*/ 3 h 72"/>
                <a:gd name="T14" fmla="*/ 17 w 105"/>
                <a:gd name="T15" fmla="*/ 3 h 72"/>
                <a:gd name="T16" fmla="*/ 2 w 105"/>
                <a:gd name="T17" fmla="*/ 18 h 72"/>
                <a:gd name="T18" fmla="*/ 2 w 105"/>
                <a:gd name="T19" fmla="*/ 55 h 72"/>
                <a:gd name="T20" fmla="*/ 17 w 105"/>
                <a:gd name="T21" fmla="*/ 69 h 72"/>
                <a:gd name="T22" fmla="*/ 88 w 105"/>
                <a:gd name="T23" fmla="*/ 69 h 72"/>
                <a:gd name="T24" fmla="*/ 102 w 105"/>
                <a:gd name="T25" fmla="*/ 55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5 h 72"/>
                <a:gd name="T38" fmla="*/ 88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2"/>
                    <a:pt x="88" y="2"/>
                    <a:pt x="88" y="2"/>
                  </a:cubicBezTo>
                  <a:cubicBezTo>
                    <a:pt x="88" y="3"/>
                    <a:pt x="88" y="3"/>
                    <a:pt x="88" y="3"/>
                  </a:cubicBezTo>
                  <a:cubicBezTo>
                    <a:pt x="17" y="3"/>
                    <a:pt x="17" y="3"/>
                    <a:pt x="17" y="3"/>
                  </a:cubicBezTo>
                  <a:cubicBezTo>
                    <a:pt x="9" y="3"/>
                    <a:pt x="2" y="10"/>
                    <a:pt x="2" y="18"/>
                  </a:cubicBezTo>
                  <a:cubicBezTo>
                    <a:pt x="2" y="55"/>
                    <a:pt x="2" y="55"/>
                    <a:pt x="2" y="55"/>
                  </a:cubicBezTo>
                  <a:cubicBezTo>
                    <a:pt x="2" y="63"/>
                    <a:pt x="9" y="69"/>
                    <a:pt x="17" y="69"/>
                  </a:cubicBezTo>
                  <a:cubicBezTo>
                    <a:pt x="88" y="69"/>
                    <a:pt x="88" y="69"/>
                    <a:pt x="88" y="69"/>
                  </a:cubicBezTo>
                  <a:cubicBezTo>
                    <a:pt x="96" y="69"/>
                    <a:pt x="102" y="63"/>
                    <a:pt x="102" y="55"/>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5"/>
                    <a:pt x="105" y="55"/>
                    <a:pt x="105" y="55"/>
                  </a:cubicBezTo>
                  <a:cubicBezTo>
                    <a:pt x="105" y="64"/>
                    <a:pt x="97"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7" name="Freeform 2466"/>
            <p:cNvSpPr/>
            <p:nvPr/>
          </p:nvSpPr>
          <p:spPr bwMode="auto">
            <a:xfrm>
              <a:off x="611188" y="2722564"/>
              <a:ext cx="26988" cy="12700"/>
            </a:xfrm>
            <a:custGeom>
              <a:avLst/>
              <a:gdLst>
                <a:gd name="T0" fmla="*/ 47 w 51"/>
                <a:gd name="T1" fmla="*/ 21 h 23"/>
                <a:gd name="T2" fmla="*/ 42 w 51"/>
                <a:gd name="T3" fmla="*/ 11 h 23"/>
                <a:gd name="T4" fmla="*/ 26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6 w 51"/>
                <a:gd name="T21" fmla="*/ 10 h 23"/>
                <a:gd name="T22" fmla="*/ 26 w 51"/>
                <a:gd name="T23" fmla="*/ 0 h 23"/>
                <a:gd name="T24" fmla="*/ 45 w 51"/>
                <a:gd name="T25" fmla="*/ 9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5" y="15"/>
                    <a:pt x="42" y="11"/>
                  </a:cubicBezTo>
                  <a:cubicBezTo>
                    <a:pt x="39" y="7"/>
                    <a:pt x="34" y="4"/>
                    <a:pt x="26"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3" y="22"/>
                    <a:pt x="2" y="23"/>
                    <a:pt x="1" y="22"/>
                  </a:cubicBezTo>
                  <a:cubicBezTo>
                    <a:pt x="0" y="22"/>
                    <a:pt x="0" y="21"/>
                    <a:pt x="0" y="20"/>
                  </a:cubicBezTo>
                  <a:cubicBezTo>
                    <a:pt x="0" y="20"/>
                    <a:pt x="2" y="15"/>
                    <a:pt x="6" y="10"/>
                  </a:cubicBezTo>
                  <a:cubicBezTo>
                    <a:pt x="10" y="5"/>
                    <a:pt x="17" y="0"/>
                    <a:pt x="26" y="0"/>
                  </a:cubicBezTo>
                  <a:cubicBezTo>
                    <a:pt x="35" y="0"/>
                    <a:pt x="41" y="4"/>
                    <a:pt x="45" y="9"/>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8" name="Freeform 2467"/>
            <p:cNvSpPr/>
            <p:nvPr/>
          </p:nvSpPr>
          <p:spPr bwMode="auto">
            <a:xfrm>
              <a:off x="514351" y="2701926"/>
              <a:ext cx="30163" cy="44450"/>
            </a:xfrm>
            <a:custGeom>
              <a:avLst/>
              <a:gdLst>
                <a:gd name="T0" fmla="*/ 56 w 58"/>
                <a:gd name="T1" fmla="*/ 28 h 84"/>
                <a:gd name="T2" fmla="*/ 25 w 58"/>
                <a:gd name="T3" fmla="*/ 7 h 84"/>
                <a:gd name="T4" fmla="*/ 11 w 58"/>
                <a:gd name="T5" fmla="*/ 54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4"/>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9" name="Freeform 2468"/>
            <p:cNvSpPr/>
            <p:nvPr/>
          </p:nvSpPr>
          <p:spPr bwMode="auto">
            <a:xfrm>
              <a:off x="514351" y="2701926"/>
              <a:ext cx="30163" cy="44450"/>
            </a:xfrm>
            <a:custGeom>
              <a:avLst/>
              <a:gdLst>
                <a:gd name="T0" fmla="*/ 25 w 58"/>
                <a:gd name="T1" fmla="*/ 7 h 84"/>
                <a:gd name="T2" fmla="*/ 56 w 58"/>
                <a:gd name="T3" fmla="*/ 28 h 84"/>
                <a:gd name="T4" fmla="*/ 56 w 58"/>
                <a:gd name="T5" fmla="*/ 29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6" y="29"/>
                    <a:pt x="56" y="29"/>
                    <a:pt x="56" y="29"/>
                  </a:cubicBezTo>
                  <a:cubicBezTo>
                    <a:pt x="56" y="29"/>
                    <a:pt x="45" y="6"/>
                    <a:pt x="23" y="11"/>
                  </a:cubicBezTo>
                  <a:cubicBezTo>
                    <a:pt x="0" y="17"/>
                    <a:pt x="11" y="53"/>
                    <a:pt x="21" y="58"/>
                  </a:cubicBezTo>
                  <a:cubicBezTo>
                    <a:pt x="31" y="63"/>
                    <a:pt x="48"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0" name="Freeform 2469"/>
            <p:cNvSpPr/>
            <p:nvPr/>
          </p:nvSpPr>
          <p:spPr bwMode="auto">
            <a:xfrm>
              <a:off x="523876" y="2713039"/>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2" y="8"/>
                    <a:pt x="22" y="8"/>
                    <a:pt x="22"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3" y="5"/>
                    <a:pt x="15" y="6"/>
                    <a:pt x="17" y="8"/>
                  </a:cubicBezTo>
                  <a:cubicBezTo>
                    <a:pt x="15" y="8"/>
                    <a:pt x="14" y="8"/>
                    <a:pt x="12" y="9"/>
                  </a:cubicBezTo>
                  <a:cubicBezTo>
                    <a:pt x="8"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4" y="21"/>
                    <a:pt x="4" y="21"/>
                    <a:pt x="4" y="21"/>
                  </a:cubicBezTo>
                  <a:cubicBezTo>
                    <a:pt x="7" y="17"/>
                    <a:pt x="10" y="14"/>
                    <a:pt x="14" y="12"/>
                  </a:cubicBezTo>
                  <a:cubicBezTo>
                    <a:pt x="16" y="12"/>
                    <a:pt x="17" y="11"/>
                    <a:pt x="18" y="11"/>
                  </a:cubicBezTo>
                  <a:cubicBezTo>
                    <a:pt x="19" y="11"/>
                    <a:pt x="19" y="11"/>
                    <a:pt x="19" y="11"/>
                  </a:cubicBezTo>
                  <a:cubicBezTo>
                    <a:pt x="20" y="13"/>
                    <a:pt x="21" y="16"/>
                    <a:pt x="21" y="19"/>
                  </a:cubicBezTo>
                  <a:cubicBezTo>
                    <a:pt x="21" y="20"/>
                    <a:pt x="22"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1" name="Freeform 2470"/>
            <p:cNvSpPr/>
            <p:nvPr/>
          </p:nvSpPr>
          <p:spPr bwMode="auto">
            <a:xfrm>
              <a:off x="704851" y="2701926"/>
              <a:ext cx="30163" cy="44450"/>
            </a:xfrm>
            <a:custGeom>
              <a:avLst/>
              <a:gdLst>
                <a:gd name="T0" fmla="*/ 2 w 58"/>
                <a:gd name="T1" fmla="*/ 28 h 84"/>
                <a:gd name="T2" fmla="*/ 33 w 58"/>
                <a:gd name="T3" fmla="*/ 7 h 84"/>
                <a:gd name="T4" fmla="*/ 47 w 58"/>
                <a:gd name="T5" fmla="*/ 54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2" name="Freeform 2471"/>
            <p:cNvSpPr/>
            <p:nvPr/>
          </p:nvSpPr>
          <p:spPr bwMode="auto">
            <a:xfrm>
              <a:off x="704851" y="2701926"/>
              <a:ext cx="30163" cy="44450"/>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59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6"/>
                    <a:pt x="35" y="11"/>
                  </a:cubicBezTo>
                  <a:cubicBezTo>
                    <a:pt x="58" y="17"/>
                    <a:pt x="48" y="53"/>
                    <a:pt x="37" y="58"/>
                  </a:cubicBezTo>
                  <a:cubicBezTo>
                    <a:pt x="27" y="63"/>
                    <a:pt x="11" y="73"/>
                    <a:pt x="0" y="59"/>
                  </a:cubicBezTo>
                  <a:cubicBezTo>
                    <a:pt x="8"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3" name="Freeform 2472"/>
            <p:cNvSpPr/>
            <p:nvPr/>
          </p:nvSpPr>
          <p:spPr bwMode="auto">
            <a:xfrm>
              <a:off x="711201" y="2713039"/>
              <a:ext cx="14288" cy="12700"/>
            </a:xfrm>
            <a:custGeom>
              <a:avLst/>
              <a:gdLst>
                <a:gd name="T0" fmla="*/ 0 w 25"/>
                <a:gd name="T1" fmla="*/ 18 h 24"/>
                <a:gd name="T2" fmla="*/ 3 w 25"/>
                <a:gd name="T3" fmla="*/ 8 h 24"/>
                <a:gd name="T4" fmla="*/ 4 w 25"/>
                <a:gd name="T5" fmla="*/ 8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4"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5" y="16"/>
                    <a:pt x="4" y="19"/>
                  </a:cubicBezTo>
                  <a:cubicBezTo>
                    <a:pt x="4" y="20"/>
                    <a:pt x="4" y="20"/>
                    <a:pt x="3" y="21"/>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4" name="Freeform 2473"/>
            <p:cNvSpPr/>
            <p:nvPr/>
          </p:nvSpPr>
          <p:spPr bwMode="auto">
            <a:xfrm>
              <a:off x="604838" y="2754314"/>
              <a:ext cx="53975" cy="33338"/>
            </a:xfrm>
            <a:custGeom>
              <a:avLst/>
              <a:gdLst>
                <a:gd name="T0" fmla="*/ 3 w 102"/>
                <a:gd name="T1" fmla="*/ 0 h 63"/>
                <a:gd name="T2" fmla="*/ 41 w 102"/>
                <a:gd name="T3" fmla="*/ 62 h 63"/>
                <a:gd name="T4" fmla="*/ 98 w 102"/>
                <a:gd name="T5" fmla="*/ 55 h 63"/>
                <a:gd name="T6" fmla="*/ 102 w 102"/>
                <a:gd name="T7" fmla="*/ 20 h 63"/>
                <a:gd name="T8" fmla="*/ 3 w 102"/>
                <a:gd name="T9" fmla="*/ 0 h 63"/>
              </a:gdLst>
              <a:ahLst/>
              <a:cxnLst>
                <a:cxn ang="0">
                  <a:pos x="T0" y="T1"/>
                </a:cxn>
                <a:cxn ang="0">
                  <a:pos x="T2" y="T3"/>
                </a:cxn>
                <a:cxn ang="0">
                  <a:pos x="T4" y="T5"/>
                </a:cxn>
                <a:cxn ang="0">
                  <a:pos x="T6" y="T7"/>
                </a:cxn>
                <a:cxn ang="0">
                  <a:pos x="T8" y="T9"/>
                </a:cxn>
              </a:cxnLst>
              <a:rect l="0" t="0" r="r" b="b"/>
              <a:pathLst>
                <a:path w="102" h="63">
                  <a:moveTo>
                    <a:pt x="3" y="0"/>
                  </a:moveTo>
                  <a:cubicBezTo>
                    <a:pt x="3" y="0"/>
                    <a:pt x="0" y="63"/>
                    <a:pt x="41" y="62"/>
                  </a:cubicBezTo>
                  <a:cubicBezTo>
                    <a:pt x="81" y="61"/>
                    <a:pt x="98" y="55"/>
                    <a:pt x="98" y="55"/>
                  </a:cubicBezTo>
                  <a:cubicBezTo>
                    <a:pt x="98" y="55"/>
                    <a:pt x="85" y="37"/>
                    <a:pt x="102" y="20"/>
                  </a:cubicBezTo>
                  <a:cubicBezTo>
                    <a:pt x="60" y="19"/>
                    <a:pt x="9" y="5"/>
                    <a:pt x="3" y="0"/>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5" name="Freeform 2474"/>
            <p:cNvSpPr/>
            <p:nvPr/>
          </p:nvSpPr>
          <p:spPr bwMode="auto">
            <a:xfrm>
              <a:off x="615951" y="2771776"/>
              <a:ext cx="33338" cy="15875"/>
            </a:xfrm>
            <a:custGeom>
              <a:avLst/>
              <a:gdLst>
                <a:gd name="T0" fmla="*/ 21 w 63"/>
                <a:gd name="T1" fmla="*/ 31 h 31"/>
                <a:gd name="T2" fmla="*/ 63 w 63"/>
                <a:gd name="T3" fmla="*/ 27 h 31"/>
                <a:gd name="T4" fmla="*/ 63 w 63"/>
                <a:gd name="T5" fmla="*/ 24 h 31"/>
                <a:gd name="T6" fmla="*/ 31 w 63"/>
                <a:gd name="T7" fmla="*/ 0 h 31"/>
                <a:gd name="T8" fmla="*/ 0 w 63"/>
                <a:gd name="T9" fmla="*/ 24 h 31"/>
                <a:gd name="T10" fmla="*/ 21 w 63"/>
                <a:gd name="T11" fmla="*/ 31 h 31"/>
              </a:gdLst>
              <a:ahLst/>
              <a:cxnLst>
                <a:cxn ang="0">
                  <a:pos x="T0" y="T1"/>
                </a:cxn>
                <a:cxn ang="0">
                  <a:pos x="T2" y="T3"/>
                </a:cxn>
                <a:cxn ang="0">
                  <a:pos x="T4" y="T5"/>
                </a:cxn>
                <a:cxn ang="0">
                  <a:pos x="T6" y="T7"/>
                </a:cxn>
                <a:cxn ang="0">
                  <a:pos x="T8" y="T9"/>
                </a:cxn>
                <a:cxn ang="0">
                  <a:pos x="T10" y="T11"/>
                </a:cxn>
              </a:cxnLst>
              <a:rect l="0" t="0" r="r" b="b"/>
              <a:pathLst>
                <a:path w="63" h="31">
                  <a:moveTo>
                    <a:pt x="21" y="31"/>
                  </a:moveTo>
                  <a:cubicBezTo>
                    <a:pt x="40" y="30"/>
                    <a:pt x="53" y="29"/>
                    <a:pt x="63" y="27"/>
                  </a:cubicBezTo>
                  <a:cubicBezTo>
                    <a:pt x="63" y="26"/>
                    <a:pt x="63" y="25"/>
                    <a:pt x="63" y="24"/>
                  </a:cubicBezTo>
                  <a:cubicBezTo>
                    <a:pt x="62" y="11"/>
                    <a:pt x="48" y="0"/>
                    <a:pt x="31" y="0"/>
                  </a:cubicBezTo>
                  <a:cubicBezTo>
                    <a:pt x="14" y="1"/>
                    <a:pt x="1" y="11"/>
                    <a:pt x="0" y="24"/>
                  </a:cubicBezTo>
                  <a:cubicBezTo>
                    <a:pt x="5" y="28"/>
                    <a:pt x="12" y="31"/>
                    <a:pt x="21" y="3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6" name="Freeform 2475"/>
            <p:cNvSpPr/>
            <p:nvPr/>
          </p:nvSpPr>
          <p:spPr bwMode="auto">
            <a:xfrm>
              <a:off x="5330826" y="2093914"/>
              <a:ext cx="82550" cy="130175"/>
            </a:xfrm>
            <a:custGeom>
              <a:avLst/>
              <a:gdLst>
                <a:gd name="T0" fmla="*/ 113 w 155"/>
                <a:gd name="T1" fmla="*/ 0 h 242"/>
                <a:gd name="T2" fmla="*/ 21 w 155"/>
                <a:gd name="T3" fmla="*/ 139 h 242"/>
                <a:gd name="T4" fmla="*/ 38 w 155"/>
                <a:gd name="T5" fmla="*/ 238 h 242"/>
                <a:gd name="T6" fmla="*/ 132 w 155"/>
                <a:gd name="T7" fmla="*/ 150 h 242"/>
                <a:gd name="T8" fmla="*/ 155 w 155"/>
                <a:gd name="T9" fmla="*/ 60 h 242"/>
                <a:gd name="T10" fmla="*/ 113 w 155"/>
                <a:gd name="T11" fmla="*/ 0 h 242"/>
              </a:gdLst>
              <a:ahLst/>
              <a:cxnLst>
                <a:cxn ang="0">
                  <a:pos x="T0" y="T1"/>
                </a:cxn>
                <a:cxn ang="0">
                  <a:pos x="T2" y="T3"/>
                </a:cxn>
                <a:cxn ang="0">
                  <a:pos x="T4" y="T5"/>
                </a:cxn>
                <a:cxn ang="0">
                  <a:pos x="T6" y="T7"/>
                </a:cxn>
                <a:cxn ang="0">
                  <a:pos x="T8" y="T9"/>
                </a:cxn>
                <a:cxn ang="0">
                  <a:pos x="T10" y="T11"/>
                </a:cxn>
              </a:cxnLst>
              <a:rect l="0" t="0" r="r" b="b"/>
              <a:pathLst>
                <a:path w="155" h="242">
                  <a:moveTo>
                    <a:pt x="113" y="0"/>
                  </a:moveTo>
                  <a:cubicBezTo>
                    <a:pt x="113" y="0"/>
                    <a:pt x="55" y="67"/>
                    <a:pt x="21" y="139"/>
                  </a:cubicBezTo>
                  <a:cubicBezTo>
                    <a:pt x="0" y="188"/>
                    <a:pt x="0" y="234"/>
                    <a:pt x="38" y="238"/>
                  </a:cubicBezTo>
                  <a:cubicBezTo>
                    <a:pt x="76" y="242"/>
                    <a:pt x="114" y="219"/>
                    <a:pt x="132" y="150"/>
                  </a:cubicBezTo>
                  <a:cubicBezTo>
                    <a:pt x="151" y="81"/>
                    <a:pt x="155" y="60"/>
                    <a:pt x="155" y="60"/>
                  </a:cubicBezTo>
                  <a:cubicBezTo>
                    <a:pt x="155" y="60"/>
                    <a:pt x="135" y="0"/>
                    <a:pt x="113"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7" name="Freeform 2476"/>
            <p:cNvSpPr/>
            <p:nvPr/>
          </p:nvSpPr>
          <p:spPr bwMode="auto">
            <a:xfrm>
              <a:off x="5283201" y="2119314"/>
              <a:ext cx="82550" cy="95250"/>
            </a:xfrm>
            <a:custGeom>
              <a:avLst/>
              <a:gdLst>
                <a:gd name="T0" fmla="*/ 98 w 155"/>
                <a:gd name="T1" fmla="*/ 174 h 177"/>
                <a:gd name="T2" fmla="*/ 49 w 155"/>
                <a:gd name="T3" fmla="*/ 153 h 177"/>
                <a:gd name="T4" fmla="*/ 3 w 155"/>
                <a:gd name="T5" fmla="*/ 85 h 177"/>
                <a:gd name="T6" fmla="*/ 18 w 155"/>
                <a:gd name="T7" fmla="*/ 57 h 177"/>
                <a:gd name="T8" fmla="*/ 48 w 155"/>
                <a:gd name="T9" fmla="*/ 30 h 177"/>
                <a:gd name="T10" fmla="*/ 65 w 155"/>
                <a:gd name="T11" fmla="*/ 0 h 177"/>
                <a:gd name="T12" fmla="*/ 95 w 155"/>
                <a:gd name="T13" fmla="*/ 35 h 177"/>
                <a:gd name="T14" fmla="*/ 111 w 155"/>
                <a:gd name="T15" fmla="*/ 60 h 177"/>
                <a:gd name="T16" fmla="*/ 124 w 155"/>
                <a:gd name="T17" fmla="*/ 34 h 177"/>
                <a:gd name="T18" fmla="*/ 145 w 155"/>
                <a:gd name="T19" fmla="*/ 41 h 177"/>
                <a:gd name="T20" fmla="*/ 140 w 155"/>
                <a:gd name="T21" fmla="*/ 73 h 177"/>
                <a:gd name="T22" fmla="*/ 143 w 155"/>
                <a:gd name="T23" fmla="*/ 124 h 177"/>
                <a:gd name="T24" fmla="*/ 98 w 155"/>
                <a:gd name="T25" fmla="*/ 17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177">
                  <a:moveTo>
                    <a:pt x="98" y="174"/>
                  </a:moveTo>
                  <a:cubicBezTo>
                    <a:pt x="98" y="174"/>
                    <a:pt x="70" y="177"/>
                    <a:pt x="49" y="153"/>
                  </a:cubicBezTo>
                  <a:cubicBezTo>
                    <a:pt x="29" y="129"/>
                    <a:pt x="7" y="96"/>
                    <a:pt x="3" y="85"/>
                  </a:cubicBezTo>
                  <a:cubicBezTo>
                    <a:pt x="0" y="73"/>
                    <a:pt x="4" y="49"/>
                    <a:pt x="18" y="57"/>
                  </a:cubicBezTo>
                  <a:cubicBezTo>
                    <a:pt x="14" y="35"/>
                    <a:pt x="25" y="18"/>
                    <a:pt x="48" y="30"/>
                  </a:cubicBezTo>
                  <a:cubicBezTo>
                    <a:pt x="46" y="5"/>
                    <a:pt x="57" y="1"/>
                    <a:pt x="65" y="0"/>
                  </a:cubicBezTo>
                  <a:cubicBezTo>
                    <a:pt x="72" y="0"/>
                    <a:pt x="90" y="26"/>
                    <a:pt x="95" y="35"/>
                  </a:cubicBezTo>
                  <a:cubicBezTo>
                    <a:pt x="99" y="43"/>
                    <a:pt x="111" y="60"/>
                    <a:pt x="111" y="60"/>
                  </a:cubicBezTo>
                  <a:cubicBezTo>
                    <a:pt x="111" y="60"/>
                    <a:pt x="116" y="39"/>
                    <a:pt x="124" y="34"/>
                  </a:cubicBezTo>
                  <a:cubicBezTo>
                    <a:pt x="131" y="29"/>
                    <a:pt x="148" y="20"/>
                    <a:pt x="145" y="41"/>
                  </a:cubicBezTo>
                  <a:cubicBezTo>
                    <a:pt x="142" y="62"/>
                    <a:pt x="140" y="73"/>
                    <a:pt x="140" y="73"/>
                  </a:cubicBezTo>
                  <a:cubicBezTo>
                    <a:pt x="140" y="73"/>
                    <a:pt x="155" y="101"/>
                    <a:pt x="143" y="124"/>
                  </a:cubicBezTo>
                  <a:cubicBezTo>
                    <a:pt x="124" y="164"/>
                    <a:pt x="98" y="174"/>
                    <a:pt x="98" y="17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8" name="Freeform 2477"/>
            <p:cNvSpPr/>
            <p:nvPr/>
          </p:nvSpPr>
          <p:spPr bwMode="auto">
            <a:xfrm>
              <a:off x="5283201" y="2119314"/>
              <a:ext cx="82550" cy="95250"/>
            </a:xfrm>
            <a:custGeom>
              <a:avLst/>
              <a:gdLst>
                <a:gd name="T0" fmla="*/ 117 w 155"/>
                <a:gd name="T1" fmla="*/ 49 h 177"/>
                <a:gd name="T2" fmla="*/ 115 w 155"/>
                <a:gd name="T3" fmla="*/ 55 h 177"/>
                <a:gd name="T4" fmla="*/ 113 w 155"/>
                <a:gd name="T5" fmla="*/ 64 h 177"/>
                <a:gd name="T6" fmla="*/ 113 w 155"/>
                <a:gd name="T7" fmla="*/ 70 h 177"/>
                <a:gd name="T8" fmla="*/ 97 w 155"/>
                <a:gd name="T9" fmla="*/ 78 h 177"/>
                <a:gd name="T10" fmla="*/ 81 w 155"/>
                <a:gd name="T11" fmla="*/ 101 h 177"/>
                <a:gd name="T12" fmla="*/ 77 w 155"/>
                <a:gd name="T13" fmla="*/ 97 h 177"/>
                <a:gd name="T14" fmla="*/ 109 w 155"/>
                <a:gd name="T15" fmla="*/ 66 h 177"/>
                <a:gd name="T16" fmla="*/ 91 w 155"/>
                <a:gd name="T17" fmla="*/ 35 h 177"/>
                <a:gd name="T18" fmla="*/ 67 w 155"/>
                <a:gd name="T19" fmla="*/ 4 h 177"/>
                <a:gd name="T20" fmla="*/ 50 w 155"/>
                <a:gd name="T21" fmla="*/ 20 h 177"/>
                <a:gd name="T22" fmla="*/ 65 w 155"/>
                <a:gd name="T23" fmla="*/ 55 h 177"/>
                <a:gd name="T24" fmla="*/ 77 w 155"/>
                <a:gd name="T25" fmla="*/ 70 h 177"/>
                <a:gd name="T26" fmla="*/ 73 w 155"/>
                <a:gd name="T27" fmla="*/ 74 h 177"/>
                <a:gd name="T28" fmla="*/ 62 w 155"/>
                <a:gd name="T29" fmla="*/ 56 h 177"/>
                <a:gd name="T30" fmla="*/ 40 w 155"/>
                <a:gd name="T31" fmla="*/ 29 h 177"/>
                <a:gd name="T32" fmla="*/ 20 w 155"/>
                <a:gd name="T33" fmla="*/ 47 h 177"/>
                <a:gd name="T34" fmla="*/ 46 w 155"/>
                <a:gd name="T35" fmla="*/ 86 h 177"/>
                <a:gd name="T36" fmla="*/ 53 w 155"/>
                <a:gd name="T37" fmla="*/ 91 h 177"/>
                <a:gd name="T38" fmla="*/ 49 w 155"/>
                <a:gd name="T39" fmla="*/ 95 h 177"/>
                <a:gd name="T40" fmla="*/ 30 w 155"/>
                <a:gd name="T41" fmla="*/ 75 h 177"/>
                <a:gd name="T42" fmla="*/ 14 w 155"/>
                <a:gd name="T43" fmla="*/ 58 h 177"/>
                <a:gd name="T44" fmla="*/ 5 w 155"/>
                <a:gd name="T45" fmla="*/ 79 h 177"/>
                <a:gd name="T46" fmla="*/ 21 w 155"/>
                <a:gd name="T47" fmla="*/ 111 h 177"/>
                <a:gd name="T48" fmla="*/ 32 w 155"/>
                <a:gd name="T49" fmla="*/ 118 h 177"/>
                <a:gd name="T50" fmla="*/ 36 w 155"/>
                <a:gd name="T51" fmla="*/ 119 h 177"/>
                <a:gd name="T52" fmla="*/ 48 w 155"/>
                <a:gd name="T53" fmla="*/ 148 h 177"/>
                <a:gd name="T54" fmla="*/ 74 w 155"/>
                <a:gd name="T55" fmla="*/ 167 h 177"/>
                <a:gd name="T56" fmla="*/ 105 w 155"/>
                <a:gd name="T57" fmla="*/ 166 h 177"/>
                <a:gd name="T58" fmla="*/ 98 w 155"/>
                <a:gd name="T59" fmla="*/ 174 h 177"/>
                <a:gd name="T60" fmla="*/ 49 w 155"/>
                <a:gd name="T61" fmla="*/ 153 h 177"/>
                <a:gd name="T62" fmla="*/ 3 w 155"/>
                <a:gd name="T63" fmla="*/ 85 h 177"/>
                <a:gd name="T64" fmla="*/ 18 w 155"/>
                <a:gd name="T65" fmla="*/ 57 h 177"/>
                <a:gd name="T66" fmla="*/ 48 w 155"/>
                <a:gd name="T67" fmla="*/ 30 h 177"/>
                <a:gd name="T68" fmla="*/ 65 w 155"/>
                <a:gd name="T69" fmla="*/ 0 h 177"/>
                <a:gd name="T70" fmla="*/ 95 w 155"/>
                <a:gd name="T71" fmla="*/ 35 h 177"/>
                <a:gd name="T72" fmla="*/ 111 w 155"/>
                <a:gd name="T73" fmla="*/ 60 h 177"/>
                <a:gd name="T74" fmla="*/ 124 w 155"/>
                <a:gd name="T75" fmla="*/ 34 h 177"/>
                <a:gd name="T76" fmla="*/ 145 w 155"/>
                <a:gd name="T77" fmla="*/ 41 h 177"/>
                <a:gd name="T78" fmla="*/ 140 w 155"/>
                <a:gd name="T79" fmla="*/ 73 h 177"/>
                <a:gd name="T80" fmla="*/ 143 w 155"/>
                <a:gd name="T81" fmla="*/ 124 h 177"/>
                <a:gd name="T82" fmla="*/ 141 w 155"/>
                <a:gd name="T83" fmla="*/ 126 h 177"/>
                <a:gd name="T84" fmla="*/ 136 w 155"/>
                <a:gd name="T85" fmla="*/ 76 h 177"/>
                <a:gd name="T86" fmla="*/ 140 w 155"/>
                <a:gd name="T87" fmla="*/ 57 h 177"/>
                <a:gd name="T88" fmla="*/ 142 w 155"/>
                <a:gd name="T89" fmla="*/ 33 h 177"/>
                <a:gd name="T90" fmla="*/ 134 w 155"/>
                <a:gd name="T91" fmla="*/ 32 h 177"/>
                <a:gd name="T92" fmla="*/ 123 w 155"/>
                <a:gd name="T93" fmla="*/ 38 h 177"/>
                <a:gd name="T94" fmla="*/ 117 w 155"/>
                <a:gd name="T95" fmla="*/ 4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77">
                  <a:moveTo>
                    <a:pt x="117" y="49"/>
                  </a:moveTo>
                  <a:cubicBezTo>
                    <a:pt x="116" y="51"/>
                    <a:pt x="116" y="53"/>
                    <a:pt x="115" y="55"/>
                  </a:cubicBezTo>
                  <a:cubicBezTo>
                    <a:pt x="114" y="58"/>
                    <a:pt x="114" y="61"/>
                    <a:pt x="113" y="64"/>
                  </a:cubicBezTo>
                  <a:cubicBezTo>
                    <a:pt x="113" y="66"/>
                    <a:pt x="113" y="68"/>
                    <a:pt x="113" y="70"/>
                  </a:cubicBezTo>
                  <a:cubicBezTo>
                    <a:pt x="113" y="73"/>
                    <a:pt x="106" y="71"/>
                    <a:pt x="97" y="78"/>
                  </a:cubicBezTo>
                  <a:cubicBezTo>
                    <a:pt x="88" y="85"/>
                    <a:pt x="82" y="95"/>
                    <a:pt x="81" y="101"/>
                  </a:cubicBezTo>
                  <a:cubicBezTo>
                    <a:pt x="80" y="107"/>
                    <a:pt x="74" y="103"/>
                    <a:pt x="77" y="97"/>
                  </a:cubicBezTo>
                  <a:cubicBezTo>
                    <a:pt x="79" y="90"/>
                    <a:pt x="88" y="73"/>
                    <a:pt x="109" y="66"/>
                  </a:cubicBezTo>
                  <a:cubicBezTo>
                    <a:pt x="109" y="61"/>
                    <a:pt x="96" y="42"/>
                    <a:pt x="91" y="35"/>
                  </a:cubicBezTo>
                  <a:cubicBezTo>
                    <a:pt x="87" y="28"/>
                    <a:pt x="71" y="6"/>
                    <a:pt x="67" y="4"/>
                  </a:cubicBezTo>
                  <a:cubicBezTo>
                    <a:pt x="63" y="2"/>
                    <a:pt x="50" y="8"/>
                    <a:pt x="50" y="20"/>
                  </a:cubicBezTo>
                  <a:cubicBezTo>
                    <a:pt x="50" y="32"/>
                    <a:pt x="61" y="49"/>
                    <a:pt x="65" y="55"/>
                  </a:cubicBezTo>
                  <a:cubicBezTo>
                    <a:pt x="69" y="61"/>
                    <a:pt x="77" y="70"/>
                    <a:pt x="77" y="70"/>
                  </a:cubicBezTo>
                  <a:cubicBezTo>
                    <a:pt x="73" y="74"/>
                    <a:pt x="73" y="74"/>
                    <a:pt x="73" y="74"/>
                  </a:cubicBezTo>
                  <a:cubicBezTo>
                    <a:pt x="73" y="74"/>
                    <a:pt x="68" y="66"/>
                    <a:pt x="62" y="56"/>
                  </a:cubicBezTo>
                  <a:cubicBezTo>
                    <a:pt x="55" y="46"/>
                    <a:pt x="52" y="34"/>
                    <a:pt x="40" y="29"/>
                  </a:cubicBezTo>
                  <a:cubicBezTo>
                    <a:pt x="29" y="25"/>
                    <a:pt x="19" y="37"/>
                    <a:pt x="20" y="47"/>
                  </a:cubicBezTo>
                  <a:cubicBezTo>
                    <a:pt x="20" y="58"/>
                    <a:pt x="37" y="80"/>
                    <a:pt x="46" y="86"/>
                  </a:cubicBezTo>
                  <a:cubicBezTo>
                    <a:pt x="50" y="90"/>
                    <a:pt x="53" y="91"/>
                    <a:pt x="53" y="91"/>
                  </a:cubicBezTo>
                  <a:cubicBezTo>
                    <a:pt x="49" y="95"/>
                    <a:pt x="49" y="95"/>
                    <a:pt x="49" y="95"/>
                  </a:cubicBezTo>
                  <a:cubicBezTo>
                    <a:pt x="49" y="95"/>
                    <a:pt x="36" y="81"/>
                    <a:pt x="30" y="75"/>
                  </a:cubicBezTo>
                  <a:cubicBezTo>
                    <a:pt x="25" y="69"/>
                    <a:pt x="19" y="60"/>
                    <a:pt x="14" y="58"/>
                  </a:cubicBezTo>
                  <a:cubicBezTo>
                    <a:pt x="9" y="56"/>
                    <a:pt x="3" y="70"/>
                    <a:pt x="5" y="79"/>
                  </a:cubicBezTo>
                  <a:cubicBezTo>
                    <a:pt x="5" y="79"/>
                    <a:pt x="2" y="87"/>
                    <a:pt x="21" y="111"/>
                  </a:cubicBezTo>
                  <a:cubicBezTo>
                    <a:pt x="25" y="115"/>
                    <a:pt x="30" y="121"/>
                    <a:pt x="32" y="118"/>
                  </a:cubicBezTo>
                  <a:cubicBezTo>
                    <a:pt x="34" y="115"/>
                    <a:pt x="38" y="114"/>
                    <a:pt x="36" y="119"/>
                  </a:cubicBezTo>
                  <a:cubicBezTo>
                    <a:pt x="34" y="124"/>
                    <a:pt x="42" y="143"/>
                    <a:pt x="48" y="148"/>
                  </a:cubicBezTo>
                  <a:cubicBezTo>
                    <a:pt x="54" y="153"/>
                    <a:pt x="60" y="165"/>
                    <a:pt x="74" y="167"/>
                  </a:cubicBezTo>
                  <a:cubicBezTo>
                    <a:pt x="84" y="168"/>
                    <a:pt x="96" y="168"/>
                    <a:pt x="105" y="166"/>
                  </a:cubicBezTo>
                  <a:cubicBezTo>
                    <a:pt x="100" y="171"/>
                    <a:pt x="98" y="174"/>
                    <a:pt x="98" y="174"/>
                  </a:cubicBezTo>
                  <a:cubicBezTo>
                    <a:pt x="98" y="174"/>
                    <a:pt x="70" y="177"/>
                    <a:pt x="49" y="153"/>
                  </a:cubicBezTo>
                  <a:cubicBezTo>
                    <a:pt x="29" y="129"/>
                    <a:pt x="7" y="96"/>
                    <a:pt x="3" y="85"/>
                  </a:cubicBezTo>
                  <a:cubicBezTo>
                    <a:pt x="0" y="73"/>
                    <a:pt x="4" y="49"/>
                    <a:pt x="18" y="57"/>
                  </a:cubicBezTo>
                  <a:cubicBezTo>
                    <a:pt x="14" y="35"/>
                    <a:pt x="25" y="18"/>
                    <a:pt x="48" y="30"/>
                  </a:cubicBezTo>
                  <a:cubicBezTo>
                    <a:pt x="46" y="5"/>
                    <a:pt x="57" y="1"/>
                    <a:pt x="65" y="0"/>
                  </a:cubicBezTo>
                  <a:cubicBezTo>
                    <a:pt x="72" y="0"/>
                    <a:pt x="90" y="26"/>
                    <a:pt x="95" y="35"/>
                  </a:cubicBezTo>
                  <a:cubicBezTo>
                    <a:pt x="99" y="43"/>
                    <a:pt x="111" y="60"/>
                    <a:pt x="111" y="60"/>
                  </a:cubicBezTo>
                  <a:cubicBezTo>
                    <a:pt x="111" y="60"/>
                    <a:pt x="116" y="39"/>
                    <a:pt x="124" y="34"/>
                  </a:cubicBezTo>
                  <a:cubicBezTo>
                    <a:pt x="131" y="29"/>
                    <a:pt x="148" y="20"/>
                    <a:pt x="145" y="41"/>
                  </a:cubicBezTo>
                  <a:cubicBezTo>
                    <a:pt x="142" y="62"/>
                    <a:pt x="140" y="73"/>
                    <a:pt x="140" y="73"/>
                  </a:cubicBezTo>
                  <a:cubicBezTo>
                    <a:pt x="140" y="73"/>
                    <a:pt x="155" y="101"/>
                    <a:pt x="143" y="124"/>
                  </a:cubicBezTo>
                  <a:cubicBezTo>
                    <a:pt x="142" y="125"/>
                    <a:pt x="142" y="126"/>
                    <a:pt x="141" y="126"/>
                  </a:cubicBezTo>
                  <a:cubicBezTo>
                    <a:pt x="143" y="113"/>
                    <a:pt x="145" y="89"/>
                    <a:pt x="136" y="76"/>
                  </a:cubicBezTo>
                  <a:cubicBezTo>
                    <a:pt x="134" y="72"/>
                    <a:pt x="139" y="63"/>
                    <a:pt x="140" y="57"/>
                  </a:cubicBezTo>
                  <a:cubicBezTo>
                    <a:pt x="141" y="51"/>
                    <a:pt x="145" y="37"/>
                    <a:pt x="142" y="33"/>
                  </a:cubicBezTo>
                  <a:cubicBezTo>
                    <a:pt x="141" y="31"/>
                    <a:pt x="136" y="32"/>
                    <a:pt x="134" y="32"/>
                  </a:cubicBezTo>
                  <a:cubicBezTo>
                    <a:pt x="130" y="33"/>
                    <a:pt x="126" y="35"/>
                    <a:pt x="123" y="38"/>
                  </a:cubicBezTo>
                  <a:cubicBezTo>
                    <a:pt x="120" y="41"/>
                    <a:pt x="118" y="45"/>
                    <a:pt x="117" y="4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9" name="Freeform 2478"/>
            <p:cNvSpPr/>
            <p:nvPr/>
          </p:nvSpPr>
          <p:spPr bwMode="auto">
            <a:xfrm>
              <a:off x="5332413" y="2179639"/>
              <a:ext cx="36513" cy="39688"/>
            </a:xfrm>
            <a:custGeom>
              <a:avLst/>
              <a:gdLst>
                <a:gd name="T0" fmla="*/ 55 w 68"/>
                <a:gd name="T1" fmla="*/ 0 h 74"/>
                <a:gd name="T2" fmla="*/ 0 w 68"/>
                <a:gd name="T3" fmla="*/ 62 h 74"/>
                <a:gd name="T4" fmla="*/ 10 w 68"/>
                <a:gd name="T5" fmla="*/ 74 h 74"/>
                <a:gd name="T6" fmla="*/ 68 w 68"/>
                <a:gd name="T7" fmla="*/ 13 h 74"/>
                <a:gd name="T8" fmla="*/ 55 w 68"/>
                <a:gd name="T9" fmla="*/ 0 h 74"/>
              </a:gdLst>
              <a:ahLst/>
              <a:cxnLst>
                <a:cxn ang="0">
                  <a:pos x="T0" y="T1"/>
                </a:cxn>
                <a:cxn ang="0">
                  <a:pos x="T2" y="T3"/>
                </a:cxn>
                <a:cxn ang="0">
                  <a:pos x="T4" y="T5"/>
                </a:cxn>
                <a:cxn ang="0">
                  <a:pos x="T6" y="T7"/>
                </a:cxn>
                <a:cxn ang="0">
                  <a:pos x="T8" y="T9"/>
                </a:cxn>
              </a:cxnLst>
              <a:rect l="0" t="0" r="r" b="b"/>
              <a:pathLst>
                <a:path w="68" h="74">
                  <a:moveTo>
                    <a:pt x="55" y="0"/>
                  </a:moveTo>
                  <a:cubicBezTo>
                    <a:pt x="55" y="0"/>
                    <a:pt x="47" y="26"/>
                    <a:pt x="0" y="62"/>
                  </a:cubicBezTo>
                  <a:cubicBezTo>
                    <a:pt x="1" y="73"/>
                    <a:pt x="10" y="74"/>
                    <a:pt x="10" y="74"/>
                  </a:cubicBezTo>
                  <a:cubicBezTo>
                    <a:pt x="10" y="74"/>
                    <a:pt x="52" y="68"/>
                    <a:pt x="68" y="13"/>
                  </a:cubicBezTo>
                  <a:cubicBezTo>
                    <a:pt x="66" y="0"/>
                    <a:pt x="55" y="0"/>
                    <a:pt x="55"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0" name="Freeform 2479"/>
            <p:cNvSpPr/>
            <p:nvPr/>
          </p:nvSpPr>
          <p:spPr bwMode="auto">
            <a:xfrm>
              <a:off x="5353051" y="2106614"/>
              <a:ext cx="38100" cy="119063"/>
            </a:xfrm>
            <a:custGeom>
              <a:avLst/>
              <a:gdLst>
                <a:gd name="T0" fmla="*/ 24 w 73"/>
                <a:gd name="T1" fmla="*/ 130 h 222"/>
                <a:gd name="T2" fmla="*/ 18 w 73"/>
                <a:gd name="T3" fmla="*/ 101 h 222"/>
                <a:gd name="T4" fmla="*/ 20 w 73"/>
                <a:gd name="T5" fmla="*/ 67 h 222"/>
                <a:gd name="T6" fmla="*/ 40 w 73"/>
                <a:gd name="T7" fmla="*/ 27 h 222"/>
                <a:gd name="T8" fmla="*/ 66 w 73"/>
                <a:gd name="T9" fmla="*/ 0 h 222"/>
                <a:gd name="T10" fmla="*/ 62 w 73"/>
                <a:gd name="T11" fmla="*/ 94 h 222"/>
                <a:gd name="T12" fmla="*/ 37 w 73"/>
                <a:gd name="T13" fmla="*/ 203 h 222"/>
                <a:gd name="T14" fmla="*/ 9 w 73"/>
                <a:gd name="T15" fmla="*/ 194 h 222"/>
                <a:gd name="T16" fmla="*/ 32 w 73"/>
                <a:gd name="T17" fmla="*/ 159 h 222"/>
                <a:gd name="T18" fmla="*/ 39 w 73"/>
                <a:gd name="T19" fmla="*/ 178 h 222"/>
                <a:gd name="T20" fmla="*/ 42 w 73"/>
                <a:gd name="T21" fmla="*/ 170 h 222"/>
                <a:gd name="T22" fmla="*/ 34 w 73"/>
                <a:gd name="T23" fmla="*/ 149 h 222"/>
                <a:gd name="T24" fmla="*/ 24 w 73"/>
                <a:gd name="T25" fmla="*/ 13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222">
                  <a:moveTo>
                    <a:pt x="24" y="130"/>
                  </a:moveTo>
                  <a:cubicBezTo>
                    <a:pt x="24" y="130"/>
                    <a:pt x="27" y="110"/>
                    <a:pt x="18" y="101"/>
                  </a:cubicBezTo>
                  <a:cubicBezTo>
                    <a:pt x="11" y="94"/>
                    <a:pt x="18" y="75"/>
                    <a:pt x="20" y="67"/>
                  </a:cubicBezTo>
                  <a:cubicBezTo>
                    <a:pt x="23" y="52"/>
                    <a:pt x="32" y="39"/>
                    <a:pt x="40" y="27"/>
                  </a:cubicBezTo>
                  <a:cubicBezTo>
                    <a:pt x="44" y="19"/>
                    <a:pt x="56" y="0"/>
                    <a:pt x="66" y="0"/>
                  </a:cubicBezTo>
                  <a:cubicBezTo>
                    <a:pt x="73" y="0"/>
                    <a:pt x="67" y="60"/>
                    <a:pt x="62" y="94"/>
                  </a:cubicBezTo>
                  <a:cubicBezTo>
                    <a:pt x="57" y="127"/>
                    <a:pt x="65" y="185"/>
                    <a:pt x="37" y="203"/>
                  </a:cubicBezTo>
                  <a:cubicBezTo>
                    <a:pt x="10" y="222"/>
                    <a:pt x="0" y="203"/>
                    <a:pt x="9" y="194"/>
                  </a:cubicBezTo>
                  <a:cubicBezTo>
                    <a:pt x="18" y="185"/>
                    <a:pt x="29" y="166"/>
                    <a:pt x="32" y="159"/>
                  </a:cubicBezTo>
                  <a:cubicBezTo>
                    <a:pt x="39" y="166"/>
                    <a:pt x="39" y="173"/>
                    <a:pt x="39" y="178"/>
                  </a:cubicBezTo>
                  <a:cubicBezTo>
                    <a:pt x="39" y="182"/>
                    <a:pt x="42" y="183"/>
                    <a:pt x="42" y="170"/>
                  </a:cubicBezTo>
                  <a:cubicBezTo>
                    <a:pt x="42" y="157"/>
                    <a:pt x="34" y="149"/>
                    <a:pt x="34" y="149"/>
                  </a:cubicBezTo>
                  <a:cubicBezTo>
                    <a:pt x="34" y="149"/>
                    <a:pt x="31" y="137"/>
                    <a:pt x="24" y="13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1" name="Freeform 2480"/>
            <p:cNvSpPr/>
            <p:nvPr/>
          </p:nvSpPr>
          <p:spPr bwMode="auto">
            <a:xfrm>
              <a:off x="5375276" y="2225676"/>
              <a:ext cx="117475" cy="187325"/>
            </a:xfrm>
            <a:custGeom>
              <a:avLst/>
              <a:gdLst>
                <a:gd name="T0" fmla="*/ 22 w 221"/>
                <a:gd name="T1" fmla="*/ 0 h 352"/>
                <a:gd name="T2" fmla="*/ 206 w 221"/>
                <a:gd name="T3" fmla="*/ 0 h 352"/>
                <a:gd name="T4" fmla="*/ 206 w 221"/>
                <a:gd name="T5" fmla="*/ 287 h 352"/>
                <a:gd name="T6" fmla="*/ 221 w 221"/>
                <a:gd name="T7" fmla="*/ 310 h 352"/>
                <a:gd name="T8" fmla="*/ 184 w 221"/>
                <a:gd name="T9" fmla="*/ 310 h 352"/>
                <a:gd name="T10" fmla="*/ 143 w 221"/>
                <a:gd name="T11" fmla="*/ 328 h 352"/>
                <a:gd name="T12" fmla="*/ 116 w 221"/>
                <a:gd name="T13" fmla="*/ 321 h 352"/>
                <a:gd name="T14" fmla="*/ 87 w 221"/>
                <a:gd name="T15" fmla="*/ 329 h 352"/>
                <a:gd name="T16" fmla="*/ 24 w 221"/>
                <a:gd name="T17" fmla="*/ 319 h 352"/>
                <a:gd name="T18" fmla="*/ 3 w 221"/>
                <a:gd name="T19" fmla="*/ 318 h 352"/>
                <a:gd name="T20" fmla="*/ 21 w 221"/>
                <a:gd name="T21" fmla="*/ 288 h 352"/>
                <a:gd name="T22" fmla="*/ 22 w 221"/>
                <a:gd name="T23"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352">
                  <a:moveTo>
                    <a:pt x="22" y="0"/>
                  </a:moveTo>
                  <a:cubicBezTo>
                    <a:pt x="206" y="0"/>
                    <a:pt x="206" y="0"/>
                    <a:pt x="206" y="0"/>
                  </a:cubicBezTo>
                  <a:cubicBezTo>
                    <a:pt x="206" y="287"/>
                    <a:pt x="206" y="287"/>
                    <a:pt x="206" y="287"/>
                  </a:cubicBezTo>
                  <a:cubicBezTo>
                    <a:pt x="206" y="287"/>
                    <a:pt x="221" y="295"/>
                    <a:pt x="221" y="310"/>
                  </a:cubicBezTo>
                  <a:cubicBezTo>
                    <a:pt x="221" y="325"/>
                    <a:pt x="211" y="317"/>
                    <a:pt x="184" y="310"/>
                  </a:cubicBezTo>
                  <a:cubicBezTo>
                    <a:pt x="157" y="303"/>
                    <a:pt x="143" y="319"/>
                    <a:pt x="143" y="328"/>
                  </a:cubicBezTo>
                  <a:cubicBezTo>
                    <a:pt x="143" y="338"/>
                    <a:pt x="122" y="352"/>
                    <a:pt x="116" y="321"/>
                  </a:cubicBezTo>
                  <a:cubicBezTo>
                    <a:pt x="111" y="339"/>
                    <a:pt x="98" y="348"/>
                    <a:pt x="87" y="329"/>
                  </a:cubicBezTo>
                  <a:cubicBezTo>
                    <a:pt x="75" y="311"/>
                    <a:pt x="48" y="300"/>
                    <a:pt x="24" y="319"/>
                  </a:cubicBezTo>
                  <a:cubicBezTo>
                    <a:pt x="0" y="337"/>
                    <a:pt x="3" y="326"/>
                    <a:pt x="3" y="318"/>
                  </a:cubicBezTo>
                  <a:cubicBezTo>
                    <a:pt x="3" y="310"/>
                    <a:pt x="11" y="292"/>
                    <a:pt x="21" y="288"/>
                  </a:cubicBezTo>
                  <a:lnTo>
                    <a:pt x="22"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2" name="Freeform 2481"/>
            <p:cNvSpPr/>
            <p:nvPr/>
          </p:nvSpPr>
          <p:spPr bwMode="auto">
            <a:xfrm>
              <a:off x="5378451" y="2228851"/>
              <a:ext cx="112713" cy="171450"/>
            </a:xfrm>
            <a:custGeom>
              <a:avLst/>
              <a:gdLst>
                <a:gd name="T0" fmla="*/ 100 w 209"/>
                <a:gd name="T1" fmla="*/ 311 h 323"/>
                <a:gd name="T2" fmla="*/ 113 w 209"/>
                <a:gd name="T3" fmla="*/ 314 h 323"/>
                <a:gd name="T4" fmla="*/ 126 w 209"/>
                <a:gd name="T5" fmla="*/ 306 h 323"/>
                <a:gd name="T6" fmla="*/ 157 w 209"/>
                <a:gd name="T7" fmla="*/ 288 h 323"/>
                <a:gd name="T8" fmla="*/ 199 w 209"/>
                <a:gd name="T9" fmla="*/ 294 h 323"/>
                <a:gd name="T10" fmla="*/ 208 w 209"/>
                <a:gd name="T11" fmla="*/ 297 h 323"/>
                <a:gd name="T12" fmla="*/ 198 w 209"/>
                <a:gd name="T13" fmla="*/ 284 h 323"/>
                <a:gd name="T14" fmla="*/ 191 w 209"/>
                <a:gd name="T15" fmla="*/ 273 h 323"/>
                <a:gd name="T16" fmla="*/ 191 w 209"/>
                <a:gd name="T17" fmla="*/ 100 h 323"/>
                <a:gd name="T18" fmla="*/ 90 w 209"/>
                <a:gd name="T19" fmla="*/ 14 h 323"/>
                <a:gd name="T20" fmla="*/ 22 w 209"/>
                <a:gd name="T21" fmla="*/ 45 h 323"/>
                <a:gd name="T22" fmla="*/ 18 w 209"/>
                <a:gd name="T23" fmla="*/ 255 h 323"/>
                <a:gd name="T24" fmla="*/ 23 w 209"/>
                <a:gd name="T25" fmla="*/ 279 h 323"/>
                <a:gd name="T26" fmla="*/ 25 w 209"/>
                <a:gd name="T27" fmla="*/ 285 h 323"/>
                <a:gd name="T28" fmla="*/ 1 w 209"/>
                <a:gd name="T29" fmla="*/ 306 h 323"/>
                <a:gd name="T30" fmla="*/ 48 w 209"/>
                <a:gd name="T31" fmla="*/ 291 h 323"/>
                <a:gd name="T32" fmla="*/ 96 w 209"/>
                <a:gd name="T33" fmla="*/ 316 h 323"/>
                <a:gd name="T34" fmla="*/ 100 w 209"/>
                <a:gd name="T35" fmla="*/ 31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23">
                  <a:moveTo>
                    <a:pt x="100" y="311"/>
                  </a:moveTo>
                  <a:cubicBezTo>
                    <a:pt x="104" y="303"/>
                    <a:pt x="109" y="305"/>
                    <a:pt x="113" y="314"/>
                  </a:cubicBezTo>
                  <a:cubicBezTo>
                    <a:pt x="118" y="323"/>
                    <a:pt x="119" y="316"/>
                    <a:pt x="126" y="306"/>
                  </a:cubicBezTo>
                  <a:cubicBezTo>
                    <a:pt x="134" y="294"/>
                    <a:pt x="143" y="291"/>
                    <a:pt x="157" y="288"/>
                  </a:cubicBezTo>
                  <a:cubicBezTo>
                    <a:pt x="168" y="286"/>
                    <a:pt x="192" y="289"/>
                    <a:pt x="199" y="294"/>
                  </a:cubicBezTo>
                  <a:cubicBezTo>
                    <a:pt x="206" y="299"/>
                    <a:pt x="207" y="298"/>
                    <a:pt x="208" y="297"/>
                  </a:cubicBezTo>
                  <a:cubicBezTo>
                    <a:pt x="209" y="296"/>
                    <a:pt x="208" y="289"/>
                    <a:pt x="198" y="284"/>
                  </a:cubicBezTo>
                  <a:cubicBezTo>
                    <a:pt x="189" y="280"/>
                    <a:pt x="185" y="280"/>
                    <a:pt x="191" y="273"/>
                  </a:cubicBezTo>
                  <a:cubicBezTo>
                    <a:pt x="197" y="267"/>
                    <a:pt x="191" y="200"/>
                    <a:pt x="191" y="100"/>
                  </a:cubicBezTo>
                  <a:cubicBezTo>
                    <a:pt x="191" y="0"/>
                    <a:pt x="147" y="14"/>
                    <a:pt x="90" y="14"/>
                  </a:cubicBezTo>
                  <a:cubicBezTo>
                    <a:pt x="32" y="14"/>
                    <a:pt x="22" y="26"/>
                    <a:pt x="22" y="45"/>
                  </a:cubicBezTo>
                  <a:cubicBezTo>
                    <a:pt x="22" y="63"/>
                    <a:pt x="18" y="243"/>
                    <a:pt x="18" y="255"/>
                  </a:cubicBezTo>
                  <a:cubicBezTo>
                    <a:pt x="18" y="266"/>
                    <a:pt x="18" y="276"/>
                    <a:pt x="23" y="279"/>
                  </a:cubicBezTo>
                  <a:cubicBezTo>
                    <a:pt x="31" y="282"/>
                    <a:pt x="39" y="285"/>
                    <a:pt x="25" y="285"/>
                  </a:cubicBezTo>
                  <a:cubicBezTo>
                    <a:pt x="11" y="285"/>
                    <a:pt x="0" y="295"/>
                    <a:pt x="1" y="306"/>
                  </a:cubicBezTo>
                  <a:cubicBezTo>
                    <a:pt x="1" y="306"/>
                    <a:pt x="13" y="291"/>
                    <a:pt x="48" y="291"/>
                  </a:cubicBezTo>
                  <a:cubicBezTo>
                    <a:pt x="84" y="291"/>
                    <a:pt x="93" y="309"/>
                    <a:pt x="96" y="316"/>
                  </a:cubicBezTo>
                  <a:cubicBezTo>
                    <a:pt x="96" y="316"/>
                    <a:pt x="98" y="315"/>
                    <a:pt x="100" y="31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3" name="Freeform 2482"/>
            <p:cNvSpPr/>
            <p:nvPr/>
          </p:nvSpPr>
          <p:spPr bwMode="auto">
            <a:xfrm>
              <a:off x="5430838" y="2262189"/>
              <a:ext cx="12700" cy="144463"/>
            </a:xfrm>
            <a:custGeom>
              <a:avLst/>
              <a:gdLst>
                <a:gd name="T0" fmla="*/ 0 w 21"/>
                <a:gd name="T1" fmla="*/ 269 h 270"/>
                <a:gd name="T2" fmla="*/ 10 w 21"/>
                <a:gd name="T3" fmla="*/ 252 h 270"/>
                <a:gd name="T4" fmla="*/ 21 w 21"/>
                <a:gd name="T5" fmla="*/ 270 h 270"/>
                <a:gd name="T6" fmla="*/ 15 w 21"/>
                <a:gd name="T7" fmla="*/ 206 h 270"/>
                <a:gd name="T8" fmla="*/ 14 w 21"/>
                <a:gd name="T9" fmla="*/ 0 h 270"/>
                <a:gd name="T10" fmla="*/ 3 w 21"/>
                <a:gd name="T11" fmla="*/ 2 h 270"/>
                <a:gd name="T12" fmla="*/ 5 w 21"/>
                <a:gd name="T13" fmla="*/ 217 h 270"/>
                <a:gd name="T14" fmla="*/ 0 w 21"/>
                <a:gd name="T15" fmla="*/ 269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0">
                  <a:moveTo>
                    <a:pt x="0" y="269"/>
                  </a:moveTo>
                  <a:cubicBezTo>
                    <a:pt x="5" y="266"/>
                    <a:pt x="8" y="260"/>
                    <a:pt x="10" y="252"/>
                  </a:cubicBezTo>
                  <a:cubicBezTo>
                    <a:pt x="12" y="263"/>
                    <a:pt x="16" y="269"/>
                    <a:pt x="21" y="270"/>
                  </a:cubicBezTo>
                  <a:cubicBezTo>
                    <a:pt x="15" y="259"/>
                    <a:pt x="15" y="240"/>
                    <a:pt x="15" y="206"/>
                  </a:cubicBezTo>
                  <a:cubicBezTo>
                    <a:pt x="15" y="165"/>
                    <a:pt x="14" y="0"/>
                    <a:pt x="14" y="0"/>
                  </a:cubicBezTo>
                  <a:cubicBezTo>
                    <a:pt x="3" y="2"/>
                    <a:pt x="3" y="2"/>
                    <a:pt x="3" y="2"/>
                  </a:cubicBezTo>
                  <a:cubicBezTo>
                    <a:pt x="3" y="2"/>
                    <a:pt x="5" y="197"/>
                    <a:pt x="5" y="217"/>
                  </a:cubicBezTo>
                  <a:cubicBezTo>
                    <a:pt x="5" y="231"/>
                    <a:pt x="2" y="255"/>
                    <a:pt x="0" y="26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4" name="Freeform 2483"/>
            <p:cNvSpPr/>
            <p:nvPr/>
          </p:nvSpPr>
          <p:spPr bwMode="auto">
            <a:xfrm>
              <a:off x="5414963" y="2249489"/>
              <a:ext cx="42863" cy="22225"/>
            </a:xfrm>
            <a:custGeom>
              <a:avLst/>
              <a:gdLst>
                <a:gd name="T0" fmla="*/ 5 w 79"/>
                <a:gd name="T1" fmla="*/ 17 h 42"/>
                <a:gd name="T2" fmla="*/ 67 w 79"/>
                <a:gd name="T3" fmla="*/ 13 h 42"/>
                <a:gd name="T4" fmla="*/ 53 w 79"/>
                <a:gd name="T5" fmla="*/ 13 h 42"/>
                <a:gd name="T6" fmla="*/ 18 w 79"/>
                <a:gd name="T7" fmla="*/ 15 h 42"/>
                <a:gd name="T8" fmla="*/ 5 w 79"/>
                <a:gd name="T9" fmla="*/ 17 h 42"/>
              </a:gdLst>
              <a:ahLst/>
              <a:cxnLst>
                <a:cxn ang="0">
                  <a:pos x="T0" y="T1"/>
                </a:cxn>
                <a:cxn ang="0">
                  <a:pos x="T2" y="T3"/>
                </a:cxn>
                <a:cxn ang="0">
                  <a:pos x="T4" y="T5"/>
                </a:cxn>
                <a:cxn ang="0">
                  <a:pos x="T6" y="T7"/>
                </a:cxn>
                <a:cxn ang="0">
                  <a:pos x="T8" y="T9"/>
                </a:cxn>
              </a:cxnLst>
              <a:rect l="0" t="0" r="r" b="b"/>
              <a:pathLst>
                <a:path w="79" h="42">
                  <a:moveTo>
                    <a:pt x="5" y="17"/>
                  </a:moveTo>
                  <a:cubicBezTo>
                    <a:pt x="5" y="17"/>
                    <a:pt x="39" y="42"/>
                    <a:pt x="67" y="13"/>
                  </a:cubicBezTo>
                  <a:cubicBezTo>
                    <a:pt x="79"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5" name="Freeform 2484"/>
            <p:cNvSpPr/>
            <p:nvPr/>
          </p:nvSpPr>
          <p:spPr bwMode="auto">
            <a:xfrm>
              <a:off x="5373688" y="2381251"/>
              <a:ext cx="58738" cy="30163"/>
            </a:xfrm>
            <a:custGeom>
              <a:avLst/>
              <a:gdLst>
                <a:gd name="T0" fmla="*/ 0 w 110"/>
                <a:gd name="T1" fmla="*/ 48 h 56"/>
                <a:gd name="T2" fmla="*/ 81 w 110"/>
                <a:gd name="T3" fmla="*/ 12 h 56"/>
                <a:gd name="T4" fmla="*/ 110 w 110"/>
                <a:gd name="T5" fmla="*/ 46 h 56"/>
                <a:gd name="T6" fmla="*/ 0 w 110"/>
                <a:gd name="T7" fmla="*/ 48 h 56"/>
              </a:gdLst>
              <a:ahLst/>
              <a:cxnLst>
                <a:cxn ang="0">
                  <a:pos x="T0" y="T1"/>
                </a:cxn>
                <a:cxn ang="0">
                  <a:pos x="T2" y="T3"/>
                </a:cxn>
                <a:cxn ang="0">
                  <a:pos x="T4" y="T5"/>
                </a:cxn>
                <a:cxn ang="0">
                  <a:pos x="T6" y="T7"/>
                </a:cxn>
              </a:cxnLst>
              <a:rect l="0" t="0" r="r" b="b"/>
              <a:pathLst>
                <a:path w="110" h="56">
                  <a:moveTo>
                    <a:pt x="0" y="48"/>
                  </a:moveTo>
                  <a:cubicBezTo>
                    <a:pt x="9" y="7"/>
                    <a:pt x="54" y="0"/>
                    <a:pt x="81" y="12"/>
                  </a:cubicBezTo>
                  <a:cubicBezTo>
                    <a:pt x="100" y="21"/>
                    <a:pt x="108" y="37"/>
                    <a:pt x="110" y="46"/>
                  </a:cubicBezTo>
                  <a:cubicBezTo>
                    <a:pt x="83" y="56"/>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6" name="Freeform 2485"/>
            <p:cNvSpPr/>
            <p:nvPr/>
          </p:nvSpPr>
          <p:spPr bwMode="auto">
            <a:xfrm>
              <a:off x="5370513" y="240665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7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7"/>
                    <a:pt x="118" y="12"/>
                    <a:pt x="116" y="15"/>
                  </a:cubicBezTo>
                  <a:cubicBezTo>
                    <a:pt x="116" y="15"/>
                    <a:pt x="58" y="30"/>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7" name="Oval 2486"/>
            <p:cNvSpPr>
              <a:spLocks noChangeArrowheads="1"/>
            </p:cNvSpPr>
            <p:nvPr/>
          </p:nvSpPr>
          <p:spPr bwMode="auto">
            <a:xfrm>
              <a:off x="5394326" y="239236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8" name="Freeform 2487"/>
            <p:cNvSpPr/>
            <p:nvPr/>
          </p:nvSpPr>
          <p:spPr bwMode="auto">
            <a:xfrm>
              <a:off x="5441951" y="2381251"/>
              <a:ext cx="58738" cy="30163"/>
            </a:xfrm>
            <a:custGeom>
              <a:avLst/>
              <a:gdLst>
                <a:gd name="T0" fmla="*/ 0 w 110"/>
                <a:gd name="T1" fmla="*/ 48 h 56"/>
                <a:gd name="T2" fmla="*/ 81 w 110"/>
                <a:gd name="T3" fmla="*/ 12 h 56"/>
                <a:gd name="T4" fmla="*/ 110 w 110"/>
                <a:gd name="T5" fmla="*/ 46 h 56"/>
                <a:gd name="T6" fmla="*/ 0 w 110"/>
                <a:gd name="T7" fmla="*/ 48 h 56"/>
              </a:gdLst>
              <a:ahLst/>
              <a:cxnLst>
                <a:cxn ang="0">
                  <a:pos x="T0" y="T1"/>
                </a:cxn>
                <a:cxn ang="0">
                  <a:pos x="T2" y="T3"/>
                </a:cxn>
                <a:cxn ang="0">
                  <a:pos x="T4" y="T5"/>
                </a:cxn>
                <a:cxn ang="0">
                  <a:pos x="T6" y="T7"/>
                </a:cxn>
              </a:cxnLst>
              <a:rect l="0" t="0" r="r" b="b"/>
              <a:pathLst>
                <a:path w="110" h="56">
                  <a:moveTo>
                    <a:pt x="0" y="48"/>
                  </a:moveTo>
                  <a:cubicBezTo>
                    <a:pt x="9" y="7"/>
                    <a:pt x="54" y="0"/>
                    <a:pt x="81" y="12"/>
                  </a:cubicBezTo>
                  <a:cubicBezTo>
                    <a:pt x="100" y="21"/>
                    <a:pt x="108" y="37"/>
                    <a:pt x="110" y="46"/>
                  </a:cubicBezTo>
                  <a:cubicBezTo>
                    <a:pt x="83" y="56"/>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9" name="Freeform 2488"/>
            <p:cNvSpPr/>
            <p:nvPr/>
          </p:nvSpPr>
          <p:spPr bwMode="auto">
            <a:xfrm>
              <a:off x="5438776" y="240665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7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7"/>
                    <a:pt x="118" y="12"/>
                    <a:pt x="116" y="15"/>
                  </a:cubicBezTo>
                  <a:cubicBezTo>
                    <a:pt x="116" y="15"/>
                    <a:pt x="58" y="30"/>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0" name="Freeform 2489"/>
            <p:cNvSpPr/>
            <p:nvPr/>
          </p:nvSpPr>
          <p:spPr bwMode="auto">
            <a:xfrm>
              <a:off x="5461001" y="2392364"/>
              <a:ext cx="17463" cy="7938"/>
            </a:xfrm>
            <a:custGeom>
              <a:avLst/>
              <a:gdLst>
                <a:gd name="T0" fmla="*/ 1 w 35"/>
                <a:gd name="T1" fmla="*/ 7 h 15"/>
                <a:gd name="T2" fmla="*/ 18 w 35"/>
                <a:gd name="T3" fmla="*/ 14 h 15"/>
                <a:gd name="T4" fmla="*/ 35 w 35"/>
                <a:gd name="T5" fmla="*/ 7 h 15"/>
                <a:gd name="T6" fmla="*/ 18 w 35"/>
                <a:gd name="T7" fmla="*/ 0 h 15"/>
                <a:gd name="T8" fmla="*/ 1 w 35"/>
                <a:gd name="T9" fmla="*/ 7 h 15"/>
              </a:gdLst>
              <a:ahLst/>
              <a:cxnLst>
                <a:cxn ang="0">
                  <a:pos x="T0" y="T1"/>
                </a:cxn>
                <a:cxn ang="0">
                  <a:pos x="T2" y="T3"/>
                </a:cxn>
                <a:cxn ang="0">
                  <a:pos x="T4" y="T5"/>
                </a:cxn>
                <a:cxn ang="0">
                  <a:pos x="T6" y="T7"/>
                </a:cxn>
                <a:cxn ang="0">
                  <a:pos x="T8" y="T9"/>
                </a:cxn>
              </a:cxnLst>
              <a:rect l="0" t="0" r="r" b="b"/>
              <a:pathLst>
                <a:path w="35" h="15">
                  <a:moveTo>
                    <a:pt x="1" y="7"/>
                  </a:moveTo>
                  <a:cubicBezTo>
                    <a:pt x="0" y="11"/>
                    <a:pt x="7" y="15"/>
                    <a:pt x="18" y="14"/>
                  </a:cubicBezTo>
                  <a:cubicBezTo>
                    <a:pt x="27" y="12"/>
                    <a:pt x="35" y="11"/>
                    <a:pt x="35" y="7"/>
                  </a:cubicBezTo>
                  <a:cubicBezTo>
                    <a:pt x="35" y="3"/>
                    <a:pt x="28" y="0"/>
                    <a:pt x="18" y="0"/>
                  </a:cubicBezTo>
                  <a:cubicBezTo>
                    <a:pt x="9" y="0"/>
                    <a:pt x="2" y="3"/>
                    <a:pt x="1" y="7"/>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1" name="Freeform 2490"/>
            <p:cNvSpPr/>
            <p:nvPr/>
          </p:nvSpPr>
          <p:spPr bwMode="auto">
            <a:xfrm>
              <a:off x="5489576" y="2259014"/>
              <a:ext cx="26988" cy="26988"/>
            </a:xfrm>
            <a:custGeom>
              <a:avLst/>
              <a:gdLst>
                <a:gd name="T0" fmla="*/ 36 w 49"/>
                <a:gd name="T1" fmla="*/ 0 h 52"/>
                <a:gd name="T2" fmla="*/ 22 w 49"/>
                <a:gd name="T3" fmla="*/ 17 h 52"/>
                <a:gd name="T4" fmla="*/ 6 w 49"/>
                <a:gd name="T5" fmla="*/ 39 h 52"/>
                <a:gd name="T6" fmla="*/ 49 w 49"/>
                <a:gd name="T7" fmla="*/ 23 h 52"/>
                <a:gd name="T8" fmla="*/ 36 w 49"/>
                <a:gd name="T9" fmla="*/ 0 h 52"/>
              </a:gdLst>
              <a:ahLst/>
              <a:cxnLst>
                <a:cxn ang="0">
                  <a:pos x="T0" y="T1"/>
                </a:cxn>
                <a:cxn ang="0">
                  <a:pos x="T2" y="T3"/>
                </a:cxn>
                <a:cxn ang="0">
                  <a:pos x="T4" y="T5"/>
                </a:cxn>
                <a:cxn ang="0">
                  <a:pos x="T6" y="T7"/>
                </a:cxn>
                <a:cxn ang="0">
                  <a:pos x="T8" y="T9"/>
                </a:cxn>
              </a:cxnLst>
              <a:rect l="0" t="0" r="r" b="b"/>
              <a:pathLst>
                <a:path w="49" h="52">
                  <a:moveTo>
                    <a:pt x="36" y="0"/>
                  </a:moveTo>
                  <a:cubicBezTo>
                    <a:pt x="36" y="0"/>
                    <a:pt x="30" y="10"/>
                    <a:pt x="22" y="17"/>
                  </a:cubicBezTo>
                  <a:cubicBezTo>
                    <a:pt x="12" y="25"/>
                    <a:pt x="0" y="32"/>
                    <a:pt x="6" y="39"/>
                  </a:cubicBezTo>
                  <a:cubicBezTo>
                    <a:pt x="18" y="52"/>
                    <a:pt x="48" y="26"/>
                    <a:pt x="49"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2" name="Freeform 2491"/>
            <p:cNvSpPr/>
            <p:nvPr/>
          </p:nvSpPr>
          <p:spPr bwMode="auto">
            <a:xfrm>
              <a:off x="5484813" y="2209801"/>
              <a:ext cx="49213" cy="80963"/>
            </a:xfrm>
            <a:custGeom>
              <a:avLst/>
              <a:gdLst>
                <a:gd name="T0" fmla="*/ 76 w 94"/>
                <a:gd name="T1" fmla="*/ 28 h 154"/>
                <a:gd name="T2" fmla="*/ 84 w 94"/>
                <a:gd name="T3" fmla="*/ 88 h 154"/>
                <a:gd name="T4" fmla="*/ 48 w 94"/>
                <a:gd name="T5" fmla="*/ 152 h 154"/>
                <a:gd name="T6" fmla="*/ 41 w 94"/>
                <a:gd name="T7" fmla="*/ 131 h 154"/>
                <a:gd name="T8" fmla="*/ 37 w 94"/>
                <a:gd name="T9" fmla="*/ 83 h 154"/>
                <a:gd name="T10" fmla="*/ 10 w 94"/>
                <a:gd name="T11" fmla="*/ 106 h 154"/>
                <a:gd name="T12" fmla="*/ 13 w 94"/>
                <a:gd name="T13" fmla="*/ 59 h 154"/>
                <a:gd name="T14" fmla="*/ 14 w 94"/>
                <a:gd name="T15" fmla="*/ 35 h 154"/>
                <a:gd name="T16" fmla="*/ 12 w 94"/>
                <a:gd name="T17" fmla="*/ 0 h 154"/>
                <a:gd name="T18" fmla="*/ 75 w 94"/>
                <a:gd name="T19" fmla="*/ 2 h 154"/>
                <a:gd name="T20" fmla="*/ 76 w 94"/>
                <a:gd name="T21" fmla="*/ 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4">
                  <a:moveTo>
                    <a:pt x="76" y="28"/>
                  </a:moveTo>
                  <a:cubicBezTo>
                    <a:pt x="76" y="28"/>
                    <a:pt x="94" y="52"/>
                    <a:pt x="84" y="88"/>
                  </a:cubicBezTo>
                  <a:cubicBezTo>
                    <a:pt x="73" y="124"/>
                    <a:pt x="62" y="154"/>
                    <a:pt x="48" y="152"/>
                  </a:cubicBezTo>
                  <a:cubicBezTo>
                    <a:pt x="34" y="150"/>
                    <a:pt x="41" y="131"/>
                    <a:pt x="41" y="131"/>
                  </a:cubicBezTo>
                  <a:cubicBezTo>
                    <a:pt x="41" y="131"/>
                    <a:pt x="50" y="98"/>
                    <a:pt x="37" y="83"/>
                  </a:cubicBezTo>
                  <a:cubicBezTo>
                    <a:pt x="37" y="83"/>
                    <a:pt x="26" y="112"/>
                    <a:pt x="10" y="106"/>
                  </a:cubicBezTo>
                  <a:cubicBezTo>
                    <a:pt x="0" y="101"/>
                    <a:pt x="1" y="90"/>
                    <a:pt x="13" y="59"/>
                  </a:cubicBezTo>
                  <a:cubicBezTo>
                    <a:pt x="17" y="48"/>
                    <a:pt x="14" y="35"/>
                    <a:pt x="14" y="35"/>
                  </a:cubicBezTo>
                  <a:cubicBezTo>
                    <a:pt x="12" y="0"/>
                    <a:pt x="12" y="0"/>
                    <a:pt x="12" y="0"/>
                  </a:cubicBezTo>
                  <a:cubicBezTo>
                    <a:pt x="75" y="2"/>
                    <a:pt x="75" y="2"/>
                    <a:pt x="75" y="2"/>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3" name="Freeform 2492"/>
            <p:cNvSpPr/>
            <p:nvPr/>
          </p:nvSpPr>
          <p:spPr bwMode="auto">
            <a:xfrm>
              <a:off x="5503863" y="2260601"/>
              <a:ext cx="7938" cy="17463"/>
            </a:xfrm>
            <a:custGeom>
              <a:avLst/>
              <a:gdLst>
                <a:gd name="T0" fmla="*/ 7 w 16"/>
                <a:gd name="T1" fmla="*/ 33 h 33"/>
                <a:gd name="T2" fmla="*/ 8 w 16"/>
                <a:gd name="T3" fmla="*/ 0 h 33"/>
                <a:gd name="T4" fmla="*/ 8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8" y="0"/>
                  </a:cubicBezTo>
                  <a:cubicBezTo>
                    <a:pt x="8" y="0"/>
                    <a:pt x="8" y="0"/>
                    <a:pt x="8" y="0"/>
                  </a:cubicBezTo>
                  <a:cubicBezTo>
                    <a:pt x="6" y="3"/>
                    <a:pt x="4"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4" name="Freeform 2493"/>
            <p:cNvSpPr/>
            <p:nvPr/>
          </p:nvSpPr>
          <p:spPr bwMode="auto">
            <a:xfrm>
              <a:off x="5489576" y="2217739"/>
              <a:ext cx="38100" cy="11113"/>
            </a:xfrm>
            <a:custGeom>
              <a:avLst/>
              <a:gdLst>
                <a:gd name="T0" fmla="*/ 71 w 72"/>
                <a:gd name="T1" fmla="*/ 1 h 22"/>
                <a:gd name="T2" fmla="*/ 72 w 72"/>
                <a:gd name="T3" fmla="*/ 17 h 22"/>
                <a:gd name="T4" fmla="*/ 1 w 72"/>
                <a:gd name="T5" fmla="*/ 19 h 22"/>
                <a:gd name="T6" fmla="*/ 0 w 72"/>
                <a:gd name="T7" fmla="*/ 0 h 22"/>
                <a:gd name="T8" fmla="*/ 71 w 72"/>
                <a:gd name="T9" fmla="*/ 1 h 22"/>
              </a:gdLst>
              <a:ahLst/>
              <a:cxnLst>
                <a:cxn ang="0">
                  <a:pos x="T0" y="T1"/>
                </a:cxn>
                <a:cxn ang="0">
                  <a:pos x="T2" y="T3"/>
                </a:cxn>
                <a:cxn ang="0">
                  <a:pos x="T4" y="T5"/>
                </a:cxn>
                <a:cxn ang="0">
                  <a:pos x="T6" y="T7"/>
                </a:cxn>
                <a:cxn ang="0">
                  <a:pos x="T8" y="T9"/>
                </a:cxn>
              </a:cxnLst>
              <a:rect l="0" t="0" r="r" b="b"/>
              <a:pathLst>
                <a:path w="72" h="22">
                  <a:moveTo>
                    <a:pt x="71" y="1"/>
                  </a:moveTo>
                  <a:cubicBezTo>
                    <a:pt x="72" y="17"/>
                    <a:pt x="72" y="17"/>
                    <a:pt x="72" y="17"/>
                  </a:cubicBezTo>
                  <a:cubicBezTo>
                    <a:pt x="72" y="17"/>
                    <a:pt x="39" y="22"/>
                    <a:pt x="1" y="19"/>
                  </a:cubicBezTo>
                  <a:cubicBezTo>
                    <a:pt x="0" y="6"/>
                    <a:pt x="0" y="0"/>
                    <a:pt x="0" y="0"/>
                  </a:cubicBezTo>
                  <a:cubicBezTo>
                    <a:pt x="0" y="0"/>
                    <a:pt x="32" y="3"/>
                    <a:pt x="71"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5" name="Freeform 2494"/>
            <p:cNvSpPr/>
            <p:nvPr/>
          </p:nvSpPr>
          <p:spPr bwMode="auto">
            <a:xfrm>
              <a:off x="5473701" y="2089151"/>
              <a:ext cx="55563" cy="131763"/>
            </a:xfrm>
            <a:custGeom>
              <a:avLst/>
              <a:gdLst>
                <a:gd name="T0" fmla="*/ 26 w 105"/>
                <a:gd name="T1" fmla="*/ 15 h 247"/>
                <a:gd name="T2" fmla="*/ 105 w 105"/>
                <a:gd name="T3" fmla="*/ 246 h 247"/>
                <a:gd name="T4" fmla="*/ 23 w 105"/>
                <a:gd name="T5" fmla="*/ 247 h 247"/>
                <a:gd name="T6" fmla="*/ 3 w 105"/>
                <a:gd name="T7" fmla="*/ 20 h 247"/>
                <a:gd name="T8" fmla="*/ 26 w 105"/>
                <a:gd name="T9" fmla="*/ 15 h 247"/>
              </a:gdLst>
              <a:ahLst/>
              <a:cxnLst>
                <a:cxn ang="0">
                  <a:pos x="T0" y="T1"/>
                </a:cxn>
                <a:cxn ang="0">
                  <a:pos x="T2" y="T3"/>
                </a:cxn>
                <a:cxn ang="0">
                  <a:pos x="T4" y="T5"/>
                </a:cxn>
                <a:cxn ang="0">
                  <a:pos x="T6" y="T7"/>
                </a:cxn>
                <a:cxn ang="0">
                  <a:pos x="T8" y="T9"/>
                </a:cxn>
              </a:cxnLst>
              <a:rect l="0" t="0" r="r" b="b"/>
              <a:pathLst>
                <a:path w="105" h="247">
                  <a:moveTo>
                    <a:pt x="26" y="15"/>
                  </a:moveTo>
                  <a:cubicBezTo>
                    <a:pt x="27" y="16"/>
                    <a:pt x="94" y="63"/>
                    <a:pt x="105" y="246"/>
                  </a:cubicBezTo>
                  <a:cubicBezTo>
                    <a:pt x="23" y="247"/>
                    <a:pt x="23" y="247"/>
                    <a:pt x="23" y="247"/>
                  </a:cubicBezTo>
                  <a:cubicBezTo>
                    <a:pt x="23" y="247"/>
                    <a:pt x="0" y="65"/>
                    <a:pt x="3" y="20"/>
                  </a:cubicBezTo>
                  <a:cubicBezTo>
                    <a:pt x="3" y="20"/>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6" name="Freeform 2495"/>
            <p:cNvSpPr/>
            <p:nvPr/>
          </p:nvSpPr>
          <p:spPr bwMode="auto">
            <a:xfrm>
              <a:off x="5483226" y="2105026"/>
              <a:ext cx="49213" cy="114300"/>
            </a:xfrm>
            <a:custGeom>
              <a:avLst/>
              <a:gdLst>
                <a:gd name="T0" fmla="*/ 0 w 92"/>
                <a:gd name="T1" fmla="*/ 9 h 214"/>
                <a:gd name="T2" fmla="*/ 43 w 92"/>
                <a:gd name="T3" fmla="*/ 55 h 214"/>
                <a:gd name="T4" fmla="*/ 55 w 92"/>
                <a:gd name="T5" fmla="*/ 204 h 214"/>
                <a:gd name="T6" fmla="*/ 16 w 92"/>
                <a:gd name="T7" fmla="*/ 160 h 214"/>
                <a:gd name="T8" fmla="*/ 0 w 92"/>
                <a:gd name="T9" fmla="*/ 9 h 214"/>
              </a:gdLst>
              <a:ahLst/>
              <a:cxnLst>
                <a:cxn ang="0">
                  <a:pos x="T0" y="T1"/>
                </a:cxn>
                <a:cxn ang="0">
                  <a:pos x="T2" y="T3"/>
                </a:cxn>
                <a:cxn ang="0">
                  <a:pos x="T4" y="T5"/>
                </a:cxn>
                <a:cxn ang="0">
                  <a:pos x="T6" y="T7"/>
                </a:cxn>
                <a:cxn ang="0">
                  <a:pos x="T8" y="T9"/>
                </a:cxn>
              </a:cxnLst>
              <a:rect l="0" t="0" r="r" b="b"/>
              <a:pathLst>
                <a:path w="92" h="214">
                  <a:moveTo>
                    <a:pt x="0" y="9"/>
                  </a:moveTo>
                  <a:cubicBezTo>
                    <a:pt x="0" y="9"/>
                    <a:pt x="25" y="0"/>
                    <a:pt x="43" y="55"/>
                  </a:cubicBezTo>
                  <a:cubicBezTo>
                    <a:pt x="56" y="94"/>
                    <a:pt x="92" y="194"/>
                    <a:pt x="55" y="204"/>
                  </a:cubicBezTo>
                  <a:cubicBezTo>
                    <a:pt x="18" y="214"/>
                    <a:pt x="18" y="184"/>
                    <a:pt x="16" y="160"/>
                  </a:cubicBezTo>
                  <a:cubicBezTo>
                    <a:pt x="15" y="137"/>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7" name="Freeform 2496"/>
            <p:cNvSpPr/>
            <p:nvPr/>
          </p:nvSpPr>
          <p:spPr bwMode="auto">
            <a:xfrm>
              <a:off x="5402263" y="2068514"/>
              <a:ext cx="73025" cy="120650"/>
            </a:xfrm>
            <a:custGeom>
              <a:avLst/>
              <a:gdLst>
                <a:gd name="T0" fmla="*/ 0 w 138"/>
                <a:gd name="T1" fmla="*/ 59 h 228"/>
                <a:gd name="T2" fmla="*/ 138 w 138"/>
                <a:gd name="T3" fmla="*/ 60 h 228"/>
                <a:gd name="T4" fmla="*/ 138 w 138"/>
                <a:gd name="T5" fmla="*/ 228 h 228"/>
                <a:gd name="T6" fmla="*/ 0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7" y="0"/>
                    <a:pt x="138" y="60"/>
                  </a:cubicBezTo>
                  <a:cubicBezTo>
                    <a:pt x="138" y="151"/>
                    <a:pt x="138" y="228"/>
                    <a:pt x="138" y="228"/>
                  </a:cubicBezTo>
                  <a:cubicBezTo>
                    <a:pt x="0" y="227"/>
                    <a:pt x="0" y="227"/>
                    <a:pt x="0"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8" name="Freeform 2497"/>
            <p:cNvSpPr/>
            <p:nvPr/>
          </p:nvSpPr>
          <p:spPr bwMode="auto">
            <a:xfrm>
              <a:off x="5416551" y="2111376"/>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9" name="Freeform 2498"/>
            <p:cNvSpPr/>
            <p:nvPr/>
          </p:nvSpPr>
          <p:spPr bwMode="auto">
            <a:xfrm>
              <a:off x="5445126" y="2111376"/>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0" name="Freeform 2499"/>
            <p:cNvSpPr>
              <a:spLocks noEditPoints="1"/>
            </p:cNvSpPr>
            <p:nvPr/>
          </p:nvSpPr>
          <p:spPr bwMode="auto">
            <a:xfrm>
              <a:off x="5407026" y="2101851"/>
              <a:ext cx="58738" cy="20638"/>
            </a:xfrm>
            <a:custGeom>
              <a:avLst/>
              <a:gdLst>
                <a:gd name="T0" fmla="*/ 6 w 37"/>
                <a:gd name="T1" fmla="*/ 13 h 13"/>
                <a:gd name="T2" fmla="*/ 20 w 37"/>
                <a:gd name="T3" fmla="*/ 3 h 13"/>
                <a:gd name="T4" fmla="*/ 0 w 37"/>
                <a:gd name="T5" fmla="*/ 0 h 13"/>
                <a:gd name="T6" fmla="*/ 6 w 37"/>
                <a:gd name="T7" fmla="*/ 13 h 13"/>
                <a:gd name="T8" fmla="*/ 20 w 37"/>
                <a:gd name="T9" fmla="*/ 3 h 13"/>
                <a:gd name="T10" fmla="*/ 33 w 37"/>
                <a:gd name="T11" fmla="*/ 13 h 13"/>
                <a:gd name="T12" fmla="*/ 37 w 37"/>
                <a:gd name="T13" fmla="*/ 0 h 13"/>
                <a:gd name="T14" fmla="*/ 20 w 37"/>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3">
                  <a:moveTo>
                    <a:pt x="6" y="13"/>
                  </a:moveTo>
                  <a:lnTo>
                    <a:pt x="20" y="3"/>
                  </a:lnTo>
                  <a:lnTo>
                    <a:pt x="0" y="0"/>
                  </a:lnTo>
                  <a:lnTo>
                    <a:pt x="6" y="13"/>
                  </a:lnTo>
                  <a:close/>
                  <a:moveTo>
                    <a:pt x="20" y="3"/>
                  </a:moveTo>
                  <a:lnTo>
                    <a:pt x="33" y="13"/>
                  </a:lnTo>
                  <a:lnTo>
                    <a:pt x="37"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1" name="Freeform 2500"/>
            <p:cNvSpPr/>
            <p:nvPr/>
          </p:nvSpPr>
          <p:spPr bwMode="auto">
            <a:xfrm>
              <a:off x="5422901" y="2112964"/>
              <a:ext cx="34925" cy="84138"/>
            </a:xfrm>
            <a:custGeom>
              <a:avLst/>
              <a:gdLst>
                <a:gd name="T0" fmla="*/ 14 w 22"/>
                <a:gd name="T1" fmla="*/ 0 h 53"/>
                <a:gd name="T2" fmla="*/ 7 w 22"/>
                <a:gd name="T3" fmla="*/ 0 h 53"/>
                <a:gd name="T4" fmla="*/ 6 w 22"/>
                <a:gd name="T5" fmla="*/ 0 h 53"/>
                <a:gd name="T6" fmla="*/ 0 w 22"/>
                <a:gd name="T7" fmla="*/ 37 h 53"/>
                <a:gd name="T8" fmla="*/ 11 w 22"/>
                <a:gd name="T9" fmla="*/ 53 h 53"/>
                <a:gd name="T10" fmla="*/ 22 w 22"/>
                <a:gd name="T11" fmla="*/ 36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6" y="0"/>
                  </a:lnTo>
                  <a:lnTo>
                    <a:pt x="0" y="37"/>
                  </a:lnTo>
                  <a:lnTo>
                    <a:pt x="11" y="53"/>
                  </a:lnTo>
                  <a:lnTo>
                    <a:pt x="22" y="36"/>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2" name="Freeform 2501"/>
            <p:cNvSpPr/>
            <p:nvPr/>
          </p:nvSpPr>
          <p:spPr bwMode="auto">
            <a:xfrm>
              <a:off x="5424488" y="2114551"/>
              <a:ext cx="31750" cy="79375"/>
            </a:xfrm>
            <a:custGeom>
              <a:avLst/>
              <a:gdLst>
                <a:gd name="T0" fmla="*/ 6 w 20"/>
                <a:gd name="T1" fmla="*/ 0 h 50"/>
                <a:gd name="T2" fmla="*/ 12 w 20"/>
                <a:gd name="T3" fmla="*/ 0 h 50"/>
                <a:gd name="T4" fmla="*/ 20 w 20"/>
                <a:gd name="T5" fmla="*/ 35 h 50"/>
                <a:gd name="T6" fmla="*/ 10 w 20"/>
                <a:gd name="T7" fmla="*/ 50 h 50"/>
                <a:gd name="T8" fmla="*/ 0 w 20"/>
                <a:gd name="T9" fmla="*/ 36 h 50"/>
                <a:gd name="T10" fmla="*/ 6 w 20"/>
                <a:gd name="T11" fmla="*/ 0 h 50"/>
              </a:gdLst>
              <a:ahLst/>
              <a:cxnLst>
                <a:cxn ang="0">
                  <a:pos x="T0" y="T1"/>
                </a:cxn>
                <a:cxn ang="0">
                  <a:pos x="T2" y="T3"/>
                </a:cxn>
                <a:cxn ang="0">
                  <a:pos x="T4" y="T5"/>
                </a:cxn>
                <a:cxn ang="0">
                  <a:pos x="T6" y="T7"/>
                </a:cxn>
                <a:cxn ang="0">
                  <a:pos x="T8" y="T9"/>
                </a:cxn>
                <a:cxn ang="0">
                  <a:pos x="T10" y="T11"/>
                </a:cxn>
              </a:cxnLst>
              <a:rect l="0" t="0" r="r" b="b"/>
              <a:pathLst>
                <a:path w="20" h="50">
                  <a:moveTo>
                    <a:pt x="6" y="0"/>
                  </a:moveTo>
                  <a:lnTo>
                    <a:pt x="12" y="0"/>
                  </a:lnTo>
                  <a:lnTo>
                    <a:pt x="20" y="35"/>
                  </a:lnTo>
                  <a:lnTo>
                    <a:pt x="10" y="50"/>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3" name="Freeform 2502"/>
            <p:cNvSpPr/>
            <p:nvPr/>
          </p:nvSpPr>
          <p:spPr bwMode="auto">
            <a:xfrm>
              <a:off x="5440363" y="2114551"/>
              <a:ext cx="15875" cy="79375"/>
            </a:xfrm>
            <a:custGeom>
              <a:avLst/>
              <a:gdLst>
                <a:gd name="T0" fmla="*/ 10 w 10"/>
                <a:gd name="T1" fmla="*/ 35 h 50"/>
                <a:gd name="T2" fmla="*/ 2 w 10"/>
                <a:gd name="T3" fmla="*/ 0 h 50"/>
                <a:gd name="T4" fmla="*/ 0 w 10"/>
                <a:gd name="T5" fmla="*/ 0 h 50"/>
                <a:gd name="T6" fmla="*/ 0 w 10"/>
                <a:gd name="T7" fmla="*/ 50 h 50"/>
                <a:gd name="T8" fmla="*/ 0 w 10"/>
                <a:gd name="T9" fmla="*/ 50 h 50"/>
                <a:gd name="T10" fmla="*/ 10 w 10"/>
                <a:gd name="T11" fmla="*/ 35 h 50"/>
              </a:gdLst>
              <a:ahLst/>
              <a:cxnLst>
                <a:cxn ang="0">
                  <a:pos x="T0" y="T1"/>
                </a:cxn>
                <a:cxn ang="0">
                  <a:pos x="T2" y="T3"/>
                </a:cxn>
                <a:cxn ang="0">
                  <a:pos x="T4" y="T5"/>
                </a:cxn>
                <a:cxn ang="0">
                  <a:pos x="T6" y="T7"/>
                </a:cxn>
                <a:cxn ang="0">
                  <a:pos x="T8" y="T9"/>
                </a:cxn>
                <a:cxn ang="0">
                  <a:pos x="T10" y="T11"/>
                </a:cxn>
              </a:cxnLst>
              <a:rect l="0" t="0" r="r" b="b"/>
              <a:pathLst>
                <a:path w="10" h="50">
                  <a:moveTo>
                    <a:pt x="10" y="35"/>
                  </a:moveTo>
                  <a:lnTo>
                    <a:pt x="2" y="0"/>
                  </a:lnTo>
                  <a:lnTo>
                    <a:pt x="0" y="0"/>
                  </a:lnTo>
                  <a:lnTo>
                    <a:pt x="0" y="50"/>
                  </a:lnTo>
                  <a:lnTo>
                    <a:pt x="0" y="50"/>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4" name="Freeform 2503"/>
            <p:cNvSpPr/>
            <p:nvPr/>
          </p:nvSpPr>
          <p:spPr bwMode="auto">
            <a:xfrm>
              <a:off x="5429251" y="2122489"/>
              <a:ext cx="19050" cy="19050"/>
            </a:xfrm>
            <a:custGeom>
              <a:avLst/>
              <a:gdLst>
                <a:gd name="T0" fmla="*/ 29 w 33"/>
                <a:gd name="T1" fmla="*/ 0 h 35"/>
                <a:gd name="T2" fmla="*/ 23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7" y="2"/>
                    <a:pt x="26" y="4"/>
                    <a:pt x="23" y="6"/>
                  </a:cubicBezTo>
                  <a:cubicBezTo>
                    <a:pt x="18" y="11"/>
                    <a:pt x="12" y="16"/>
                    <a:pt x="3"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5" name="Freeform 2504"/>
            <p:cNvSpPr/>
            <p:nvPr/>
          </p:nvSpPr>
          <p:spPr bwMode="auto">
            <a:xfrm>
              <a:off x="5426076" y="2143126"/>
              <a:ext cx="25400" cy="22225"/>
            </a:xfrm>
            <a:custGeom>
              <a:avLst/>
              <a:gdLst>
                <a:gd name="T0" fmla="*/ 49 w 49"/>
                <a:gd name="T1" fmla="*/ 17 h 43"/>
                <a:gd name="T2" fmla="*/ 45 w 49"/>
                <a:gd name="T3" fmla="*/ 0 h 43"/>
                <a:gd name="T4" fmla="*/ 35 w 49"/>
                <a:gd name="T5" fmla="*/ 11 h 43"/>
                <a:gd name="T6" fmla="*/ 3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7"/>
                    <a:pt x="18" y="24"/>
                    <a:pt x="3"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6" name="Freeform 2505"/>
            <p:cNvSpPr/>
            <p:nvPr/>
          </p:nvSpPr>
          <p:spPr bwMode="auto">
            <a:xfrm>
              <a:off x="5429251" y="2163764"/>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8"/>
                  </a:cubicBezTo>
                  <a:cubicBezTo>
                    <a:pt x="8" y="40"/>
                    <a:pt x="8" y="40"/>
                    <a:pt x="8" y="40"/>
                  </a:cubicBezTo>
                  <a:cubicBezTo>
                    <a:pt x="25" y="35"/>
                    <a:pt x="37"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7" name="Freeform 2506"/>
            <p:cNvSpPr/>
            <p:nvPr/>
          </p:nvSpPr>
          <p:spPr bwMode="auto">
            <a:xfrm>
              <a:off x="5430838" y="2106614"/>
              <a:ext cx="15875" cy="12700"/>
            </a:xfrm>
            <a:custGeom>
              <a:avLst/>
              <a:gdLst>
                <a:gd name="T0" fmla="*/ 3 w 31"/>
                <a:gd name="T1" fmla="*/ 0 h 23"/>
                <a:gd name="T2" fmla="*/ 30 w 31"/>
                <a:gd name="T3" fmla="*/ 0 h 23"/>
                <a:gd name="T4" fmla="*/ 31 w 31"/>
                <a:gd name="T5" fmla="*/ 16 h 23"/>
                <a:gd name="T6" fmla="*/ 15 w 31"/>
                <a:gd name="T7" fmla="*/ 23 h 23"/>
                <a:gd name="T8" fmla="*/ 3 w 31"/>
                <a:gd name="T9" fmla="*/ 19 h 23"/>
                <a:gd name="T10" fmla="*/ 3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3" y="0"/>
                  </a:moveTo>
                  <a:cubicBezTo>
                    <a:pt x="30" y="0"/>
                    <a:pt x="30" y="0"/>
                    <a:pt x="30" y="0"/>
                  </a:cubicBezTo>
                  <a:cubicBezTo>
                    <a:pt x="31" y="0"/>
                    <a:pt x="31" y="14"/>
                    <a:pt x="31" y="16"/>
                  </a:cubicBezTo>
                  <a:cubicBezTo>
                    <a:pt x="29" y="23"/>
                    <a:pt x="21" y="23"/>
                    <a:pt x="15" y="23"/>
                  </a:cubicBezTo>
                  <a:cubicBezTo>
                    <a:pt x="11" y="23"/>
                    <a:pt x="5"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8" name="Freeform 2507"/>
            <p:cNvSpPr/>
            <p:nvPr/>
          </p:nvSpPr>
          <p:spPr bwMode="auto">
            <a:xfrm>
              <a:off x="5316538" y="1928814"/>
              <a:ext cx="22225" cy="42863"/>
            </a:xfrm>
            <a:custGeom>
              <a:avLst/>
              <a:gdLst>
                <a:gd name="T0" fmla="*/ 19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8 h 80"/>
                <a:gd name="T16" fmla="*/ 22 w 41"/>
                <a:gd name="T17" fmla="*/ 10 h 80"/>
                <a:gd name="T18" fmla="*/ 41 w 41"/>
                <a:gd name="T19" fmla="*/ 26 h 80"/>
                <a:gd name="T20" fmla="*/ 39 w 41"/>
                <a:gd name="T21" fmla="*/ 23 h 80"/>
                <a:gd name="T22" fmla="*/ 19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9" y="0"/>
                  </a:moveTo>
                  <a:cubicBezTo>
                    <a:pt x="19"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6"/>
                    <a:pt x="7" y="33"/>
                    <a:pt x="8" y="29"/>
                  </a:cubicBezTo>
                  <a:cubicBezTo>
                    <a:pt x="10" y="40"/>
                    <a:pt x="16" y="51"/>
                    <a:pt x="36" y="48"/>
                  </a:cubicBezTo>
                  <a:cubicBezTo>
                    <a:pt x="28" y="34"/>
                    <a:pt x="22" y="15"/>
                    <a:pt x="22" y="10"/>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9" name="Freeform 2508"/>
            <p:cNvSpPr/>
            <p:nvPr/>
          </p:nvSpPr>
          <p:spPr bwMode="auto">
            <a:xfrm>
              <a:off x="5384801" y="2098676"/>
              <a:ext cx="103188" cy="141288"/>
            </a:xfrm>
            <a:custGeom>
              <a:avLst/>
              <a:gdLst>
                <a:gd name="T0" fmla="*/ 33 w 193"/>
                <a:gd name="T1" fmla="*/ 1 h 263"/>
                <a:gd name="T2" fmla="*/ 102 w 193"/>
                <a:gd name="T3" fmla="*/ 117 h 263"/>
                <a:gd name="T4" fmla="*/ 171 w 193"/>
                <a:gd name="T5" fmla="*/ 0 h 263"/>
                <a:gd name="T6" fmla="*/ 182 w 193"/>
                <a:gd name="T7" fmla="*/ 0 h 263"/>
                <a:gd name="T8" fmla="*/ 192 w 193"/>
                <a:gd name="T9" fmla="*/ 151 h 263"/>
                <a:gd name="T10" fmla="*/ 193 w 193"/>
                <a:gd name="T11" fmla="*/ 244 h 263"/>
                <a:gd name="T12" fmla="*/ 0 w 193"/>
                <a:gd name="T13" fmla="*/ 244 h 263"/>
                <a:gd name="T14" fmla="*/ 19 w 193"/>
                <a:gd name="T15" fmla="*/ 0 h 263"/>
                <a:gd name="T16" fmla="*/ 33 w 193"/>
                <a:gd name="T17" fmla="*/ 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3">
                  <a:moveTo>
                    <a:pt x="33" y="1"/>
                  </a:moveTo>
                  <a:cubicBezTo>
                    <a:pt x="33" y="1"/>
                    <a:pt x="58" y="58"/>
                    <a:pt x="102" y="117"/>
                  </a:cubicBezTo>
                  <a:cubicBezTo>
                    <a:pt x="141" y="69"/>
                    <a:pt x="171" y="0"/>
                    <a:pt x="171" y="0"/>
                  </a:cubicBezTo>
                  <a:cubicBezTo>
                    <a:pt x="182" y="0"/>
                    <a:pt x="182" y="0"/>
                    <a:pt x="182" y="0"/>
                  </a:cubicBezTo>
                  <a:cubicBezTo>
                    <a:pt x="182" y="0"/>
                    <a:pt x="191" y="115"/>
                    <a:pt x="192" y="151"/>
                  </a:cubicBezTo>
                  <a:cubicBezTo>
                    <a:pt x="192" y="187"/>
                    <a:pt x="193" y="244"/>
                    <a:pt x="193" y="244"/>
                  </a:cubicBezTo>
                  <a:cubicBezTo>
                    <a:pt x="193" y="244"/>
                    <a:pt x="99" y="263"/>
                    <a:pt x="0" y="244"/>
                  </a:cubicBezTo>
                  <a:cubicBezTo>
                    <a:pt x="2" y="154"/>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0" name="Freeform 2509"/>
            <p:cNvSpPr/>
            <p:nvPr/>
          </p:nvSpPr>
          <p:spPr bwMode="auto">
            <a:xfrm>
              <a:off x="5384801" y="2105026"/>
              <a:ext cx="52388" cy="125413"/>
            </a:xfrm>
            <a:custGeom>
              <a:avLst/>
              <a:gdLst>
                <a:gd name="T0" fmla="*/ 22 w 99"/>
                <a:gd name="T1" fmla="*/ 16 h 235"/>
                <a:gd name="T2" fmla="*/ 8 w 99"/>
                <a:gd name="T3" fmla="*/ 170 h 235"/>
                <a:gd name="T4" fmla="*/ 24 w 99"/>
                <a:gd name="T5" fmla="*/ 231 h 235"/>
                <a:gd name="T6" fmla="*/ 84 w 99"/>
                <a:gd name="T7" fmla="*/ 230 h 235"/>
                <a:gd name="T8" fmla="*/ 84 w 99"/>
                <a:gd name="T9" fmla="*/ 129 h 235"/>
                <a:gd name="T10" fmla="*/ 99 w 99"/>
                <a:gd name="T11" fmla="*/ 112 h 235"/>
                <a:gd name="T12" fmla="*/ 42 w 99"/>
                <a:gd name="T13" fmla="*/ 22 h 235"/>
                <a:gd name="T14" fmla="*/ 22 w 99"/>
                <a:gd name="T15" fmla="*/ 16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5">
                  <a:moveTo>
                    <a:pt x="22" y="16"/>
                  </a:moveTo>
                  <a:cubicBezTo>
                    <a:pt x="22" y="16"/>
                    <a:pt x="8" y="140"/>
                    <a:pt x="8" y="170"/>
                  </a:cubicBezTo>
                  <a:cubicBezTo>
                    <a:pt x="8" y="200"/>
                    <a:pt x="0" y="227"/>
                    <a:pt x="24" y="231"/>
                  </a:cubicBezTo>
                  <a:cubicBezTo>
                    <a:pt x="48" y="235"/>
                    <a:pt x="84" y="230"/>
                    <a:pt x="84" y="230"/>
                  </a:cubicBezTo>
                  <a:cubicBezTo>
                    <a:pt x="84" y="129"/>
                    <a:pt x="84" y="129"/>
                    <a:pt x="84" y="129"/>
                  </a:cubicBezTo>
                  <a:cubicBezTo>
                    <a:pt x="94" y="120"/>
                    <a:pt x="99" y="112"/>
                    <a:pt x="99" y="112"/>
                  </a:cubicBezTo>
                  <a:cubicBezTo>
                    <a:pt x="99" y="112"/>
                    <a:pt x="52"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1" name="Freeform 2510"/>
            <p:cNvSpPr/>
            <p:nvPr/>
          </p:nvSpPr>
          <p:spPr bwMode="auto">
            <a:xfrm>
              <a:off x="5432426" y="2105026"/>
              <a:ext cx="52388" cy="130175"/>
            </a:xfrm>
            <a:custGeom>
              <a:avLst/>
              <a:gdLst>
                <a:gd name="T0" fmla="*/ 2 w 100"/>
                <a:gd name="T1" fmla="*/ 232 h 246"/>
                <a:gd name="T2" fmla="*/ 89 w 100"/>
                <a:gd name="T3" fmla="*/ 231 h 246"/>
                <a:gd name="T4" fmla="*/ 99 w 100"/>
                <a:gd name="T5" fmla="*/ 129 h 246"/>
                <a:gd name="T6" fmla="*/ 91 w 100"/>
                <a:gd name="T7" fmla="*/ 25 h 246"/>
                <a:gd name="T8" fmla="*/ 78 w 100"/>
                <a:gd name="T9" fmla="*/ 11 h 246"/>
                <a:gd name="T10" fmla="*/ 53 w 100"/>
                <a:gd name="T11" fmla="*/ 59 h 246"/>
                <a:gd name="T12" fmla="*/ 1 w 100"/>
                <a:gd name="T13" fmla="*/ 131 h 246"/>
                <a:gd name="T14" fmla="*/ 2 w 100"/>
                <a:gd name="T15" fmla="*/ 232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2" y="232"/>
                  </a:moveTo>
                  <a:cubicBezTo>
                    <a:pt x="25" y="246"/>
                    <a:pt x="77" y="233"/>
                    <a:pt x="89" y="231"/>
                  </a:cubicBezTo>
                  <a:cubicBezTo>
                    <a:pt x="100" y="229"/>
                    <a:pt x="99" y="151"/>
                    <a:pt x="99" y="129"/>
                  </a:cubicBezTo>
                  <a:cubicBezTo>
                    <a:pt x="99" y="107"/>
                    <a:pt x="91" y="50"/>
                    <a:pt x="91" y="25"/>
                  </a:cubicBezTo>
                  <a:cubicBezTo>
                    <a:pt x="91" y="0"/>
                    <a:pt x="79" y="6"/>
                    <a:pt x="78" y="11"/>
                  </a:cubicBezTo>
                  <a:cubicBezTo>
                    <a:pt x="77" y="16"/>
                    <a:pt x="60" y="44"/>
                    <a:pt x="53" y="59"/>
                  </a:cubicBezTo>
                  <a:cubicBezTo>
                    <a:pt x="45" y="74"/>
                    <a:pt x="1" y="131"/>
                    <a:pt x="1" y="131"/>
                  </a:cubicBezTo>
                  <a:cubicBezTo>
                    <a:pt x="1" y="131"/>
                    <a:pt x="0" y="222"/>
                    <a:pt x="2"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2" name="Rectangle 2511"/>
            <p:cNvSpPr>
              <a:spLocks noChangeArrowheads="1"/>
            </p:cNvSpPr>
            <p:nvPr/>
          </p:nvSpPr>
          <p:spPr bwMode="auto">
            <a:xfrm>
              <a:off x="5449888" y="2205039"/>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83" name="Freeform 2512"/>
            <p:cNvSpPr/>
            <p:nvPr/>
          </p:nvSpPr>
          <p:spPr bwMode="auto">
            <a:xfrm>
              <a:off x="5316538" y="1870076"/>
              <a:ext cx="231775" cy="171450"/>
            </a:xfrm>
            <a:custGeom>
              <a:avLst/>
              <a:gdLst>
                <a:gd name="T0" fmla="*/ 23 w 435"/>
                <a:gd name="T1" fmla="*/ 268 h 321"/>
                <a:gd name="T2" fmla="*/ 46 w 435"/>
                <a:gd name="T3" fmla="*/ 321 h 321"/>
                <a:gd name="T4" fmla="*/ 395 w 435"/>
                <a:gd name="T5" fmla="*/ 318 h 321"/>
                <a:gd name="T6" fmla="*/ 415 w 435"/>
                <a:gd name="T7" fmla="*/ 207 h 321"/>
                <a:gd name="T8" fmla="*/ 435 w 435"/>
                <a:gd name="T9" fmla="*/ 211 h 321"/>
                <a:gd name="T10" fmla="*/ 418 w 435"/>
                <a:gd name="T11" fmla="*/ 172 h 321"/>
                <a:gd name="T12" fmla="*/ 393 w 435"/>
                <a:gd name="T13" fmla="*/ 131 h 321"/>
                <a:gd name="T14" fmla="*/ 412 w 435"/>
                <a:gd name="T15" fmla="*/ 100 h 321"/>
                <a:gd name="T16" fmla="*/ 364 w 435"/>
                <a:gd name="T17" fmla="*/ 89 h 321"/>
                <a:gd name="T18" fmla="*/ 265 w 435"/>
                <a:gd name="T19" fmla="*/ 42 h 321"/>
                <a:gd name="T20" fmla="*/ 254 w 435"/>
                <a:gd name="T21" fmla="*/ 0 h 321"/>
                <a:gd name="T22" fmla="*/ 219 w 435"/>
                <a:gd name="T23" fmla="*/ 35 h 321"/>
                <a:gd name="T24" fmla="*/ 110 w 435"/>
                <a:gd name="T25" fmla="*/ 63 h 321"/>
                <a:gd name="T26" fmla="*/ 39 w 435"/>
                <a:gd name="T27" fmla="*/ 135 h 321"/>
                <a:gd name="T28" fmla="*/ 19 w 435"/>
                <a:gd name="T29" fmla="*/ 112 h 321"/>
                <a:gd name="T30" fmla="*/ 32 w 435"/>
                <a:gd name="T31" fmla="*/ 159 h 321"/>
                <a:gd name="T32" fmla="*/ 9 w 435"/>
                <a:gd name="T33" fmla="*/ 136 h 321"/>
                <a:gd name="T34" fmla="*/ 24 w 435"/>
                <a:gd name="T35" fmla="*/ 192 h 321"/>
                <a:gd name="T36" fmla="*/ 23 w 435"/>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3" y="268"/>
                  </a:moveTo>
                  <a:cubicBezTo>
                    <a:pt x="13" y="307"/>
                    <a:pt x="46" y="321"/>
                    <a:pt x="46" y="321"/>
                  </a:cubicBezTo>
                  <a:cubicBezTo>
                    <a:pt x="46" y="321"/>
                    <a:pt x="182" y="318"/>
                    <a:pt x="395" y="318"/>
                  </a:cubicBezTo>
                  <a:cubicBezTo>
                    <a:pt x="435" y="279"/>
                    <a:pt x="429" y="230"/>
                    <a:pt x="415" y="207"/>
                  </a:cubicBezTo>
                  <a:cubicBezTo>
                    <a:pt x="427" y="218"/>
                    <a:pt x="435" y="211"/>
                    <a:pt x="435" y="211"/>
                  </a:cubicBezTo>
                  <a:cubicBezTo>
                    <a:pt x="429" y="211"/>
                    <a:pt x="423" y="201"/>
                    <a:pt x="418" y="172"/>
                  </a:cubicBezTo>
                  <a:cubicBezTo>
                    <a:pt x="413" y="143"/>
                    <a:pt x="393" y="131"/>
                    <a:pt x="393" y="131"/>
                  </a:cubicBezTo>
                  <a:cubicBezTo>
                    <a:pt x="412" y="124"/>
                    <a:pt x="412" y="100"/>
                    <a:pt x="412" y="100"/>
                  </a:cubicBezTo>
                  <a:cubicBezTo>
                    <a:pt x="408" y="116"/>
                    <a:pt x="382" y="118"/>
                    <a:pt x="364" y="89"/>
                  </a:cubicBezTo>
                  <a:cubicBezTo>
                    <a:pt x="345" y="60"/>
                    <a:pt x="305" y="42"/>
                    <a:pt x="265" y="42"/>
                  </a:cubicBezTo>
                  <a:cubicBezTo>
                    <a:pt x="288" y="12"/>
                    <a:pt x="254" y="0"/>
                    <a:pt x="254" y="0"/>
                  </a:cubicBezTo>
                  <a:cubicBezTo>
                    <a:pt x="254" y="29"/>
                    <a:pt x="219" y="35"/>
                    <a:pt x="219" y="35"/>
                  </a:cubicBezTo>
                  <a:cubicBezTo>
                    <a:pt x="219" y="35"/>
                    <a:pt x="135" y="38"/>
                    <a:pt x="110" y="63"/>
                  </a:cubicBezTo>
                  <a:cubicBezTo>
                    <a:pt x="66" y="63"/>
                    <a:pt x="46" y="89"/>
                    <a:pt x="39" y="135"/>
                  </a:cubicBezTo>
                  <a:cubicBezTo>
                    <a:pt x="27" y="135"/>
                    <a:pt x="19" y="112"/>
                    <a:pt x="19" y="112"/>
                  </a:cubicBezTo>
                  <a:cubicBezTo>
                    <a:pt x="19" y="129"/>
                    <a:pt x="32" y="159"/>
                    <a:pt x="32" y="159"/>
                  </a:cubicBezTo>
                  <a:cubicBezTo>
                    <a:pt x="12" y="159"/>
                    <a:pt x="9" y="136"/>
                    <a:pt x="9" y="136"/>
                  </a:cubicBezTo>
                  <a:cubicBezTo>
                    <a:pt x="1" y="144"/>
                    <a:pt x="0" y="184"/>
                    <a:pt x="24" y="192"/>
                  </a:cubicBezTo>
                  <a:cubicBezTo>
                    <a:pt x="24" y="192"/>
                    <a:pt x="1" y="222"/>
                    <a:pt x="23"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4" name="Freeform 2513"/>
            <p:cNvSpPr/>
            <p:nvPr/>
          </p:nvSpPr>
          <p:spPr bwMode="auto">
            <a:xfrm>
              <a:off x="5327651" y="1970089"/>
              <a:ext cx="220663" cy="71438"/>
            </a:xfrm>
            <a:custGeom>
              <a:avLst/>
              <a:gdLst>
                <a:gd name="T0" fmla="*/ 25 w 414"/>
                <a:gd name="T1" fmla="*/ 134 h 134"/>
                <a:gd name="T2" fmla="*/ 374 w 414"/>
                <a:gd name="T3" fmla="*/ 131 h 134"/>
                <a:gd name="T4" fmla="*/ 395 w 414"/>
                <a:gd name="T5" fmla="*/ 21 h 134"/>
                <a:gd name="T6" fmla="*/ 390 w 414"/>
                <a:gd name="T7" fmla="*/ 93 h 134"/>
                <a:gd name="T8" fmla="*/ 366 w 414"/>
                <a:gd name="T9" fmla="*/ 93 h 134"/>
                <a:gd name="T10" fmla="*/ 366 w 414"/>
                <a:gd name="T11" fmla="*/ 78 h 134"/>
                <a:gd name="T12" fmla="*/ 356 w 414"/>
                <a:gd name="T13" fmla="*/ 58 h 134"/>
                <a:gd name="T14" fmla="*/ 334 w 414"/>
                <a:gd name="T15" fmla="*/ 45 h 134"/>
                <a:gd name="T16" fmla="*/ 341 w 414"/>
                <a:gd name="T17" fmla="*/ 69 h 134"/>
                <a:gd name="T18" fmla="*/ 308 w 414"/>
                <a:gd name="T19" fmla="*/ 42 h 134"/>
                <a:gd name="T20" fmla="*/ 275 w 414"/>
                <a:gd name="T21" fmla="*/ 14 h 134"/>
                <a:gd name="T22" fmla="*/ 282 w 414"/>
                <a:gd name="T23" fmla="*/ 44 h 134"/>
                <a:gd name="T24" fmla="*/ 230 w 414"/>
                <a:gd name="T25" fmla="*/ 0 h 134"/>
                <a:gd name="T26" fmla="*/ 218 w 414"/>
                <a:gd name="T27" fmla="*/ 47 h 134"/>
                <a:gd name="T28" fmla="*/ 213 w 414"/>
                <a:gd name="T29" fmla="*/ 65 h 134"/>
                <a:gd name="T30" fmla="*/ 206 w 414"/>
                <a:gd name="T31" fmla="*/ 51 h 134"/>
                <a:gd name="T32" fmla="*/ 184 w 414"/>
                <a:gd name="T33" fmla="*/ 36 h 134"/>
                <a:gd name="T34" fmla="*/ 146 w 414"/>
                <a:gd name="T35" fmla="*/ 10 h 134"/>
                <a:gd name="T36" fmla="*/ 161 w 414"/>
                <a:gd name="T37" fmla="*/ 47 h 134"/>
                <a:gd name="T38" fmla="*/ 119 w 414"/>
                <a:gd name="T39" fmla="*/ 17 h 134"/>
                <a:gd name="T40" fmla="*/ 128 w 414"/>
                <a:gd name="T41" fmla="*/ 61 h 134"/>
                <a:gd name="T42" fmla="*/ 95 w 414"/>
                <a:gd name="T43" fmla="*/ 44 h 134"/>
                <a:gd name="T44" fmla="*/ 73 w 414"/>
                <a:gd name="T45" fmla="*/ 16 h 134"/>
                <a:gd name="T46" fmla="*/ 69 w 414"/>
                <a:gd name="T47" fmla="*/ 55 h 134"/>
                <a:gd name="T48" fmla="*/ 39 w 414"/>
                <a:gd name="T49" fmla="*/ 74 h 134"/>
                <a:gd name="T50" fmla="*/ 39 w 414"/>
                <a:gd name="T51" fmla="*/ 95 h 134"/>
                <a:gd name="T52" fmla="*/ 6 w 414"/>
                <a:gd name="T53" fmla="*/ 95 h 134"/>
                <a:gd name="T54" fmla="*/ 0 w 414"/>
                <a:gd name="T55" fmla="*/ 100 h 134"/>
                <a:gd name="T56" fmla="*/ 25 w 41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134">
                  <a:moveTo>
                    <a:pt x="25" y="134"/>
                  </a:moveTo>
                  <a:cubicBezTo>
                    <a:pt x="25" y="134"/>
                    <a:pt x="161" y="131"/>
                    <a:pt x="374" y="131"/>
                  </a:cubicBezTo>
                  <a:cubicBezTo>
                    <a:pt x="414" y="92"/>
                    <a:pt x="408" y="45"/>
                    <a:pt x="395" y="21"/>
                  </a:cubicBezTo>
                  <a:cubicBezTo>
                    <a:pt x="409" y="54"/>
                    <a:pt x="390" y="93"/>
                    <a:pt x="390" y="93"/>
                  </a:cubicBezTo>
                  <a:cubicBezTo>
                    <a:pt x="379" y="87"/>
                    <a:pt x="366" y="93"/>
                    <a:pt x="366" y="93"/>
                  </a:cubicBezTo>
                  <a:cubicBezTo>
                    <a:pt x="366" y="78"/>
                    <a:pt x="366" y="78"/>
                    <a:pt x="366" y="78"/>
                  </a:cubicBezTo>
                  <a:cubicBezTo>
                    <a:pt x="366" y="78"/>
                    <a:pt x="362" y="66"/>
                    <a:pt x="356" y="58"/>
                  </a:cubicBezTo>
                  <a:cubicBezTo>
                    <a:pt x="350" y="50"/>
                    <a:pt x="334" y="45"/>
                    <a:pt x="334" y="45"/>
                  </a:cubicBezTo>
                  <a:cubicBezTo>
                    <a:pt x="334" y="45"/>
                    <a:pt x="339" y="51"/>
                    <a:pt x="341" y="69"/>
                  </a:cubicBezTo>
                  <a:cubicBezTo>
                    <a:pt x="334" y="61"/>
                    <a:pt x="323" y="47"/>
                    <a:pt x="308" y="42"/>
                  </a:cubicBezTo>
                  <a:cubicBezTo>
                    <a:pt x="293" y="37"/>
                    <a:pt x="278" y="21"/>
                    <a:pt x="275" y="14"/>
                  </a:cubicBezTo>
                  <a:cubicBezTo>
                    <a:pt x="273" y="20"/>
                    <a:pt x="270" y="39"/>
                    <a:pt x="282" y="44"/>
                  </a:cubicBezTo>
                  <a:cubicBezTo>
                    <a:pt x="257" y="44"/>
                    <a:pt x="237" y="20"/>
                    <a:pt x="230" y="0"/>
                  </a:cubicBezTo>
                  <a:cubicBezTo>
                    <a:pt x="232" y="16"/>
                    <a:pt x="224" y="41"/>
                    <a:pt x="218" y="47"/>
                  </a:cubicBezTo>
                  <a:cubicBezTo>
                    <a:pt x="211" y="54"/>
                    <a:pt x="213" y="65"/>
                    <a:pt x="213" y="65"/>
                  </a:cubicBezTo>
                  <a:cubicBezTo>
                    <a:pt x="213" y="65"/>
                    <a:pt x="208" y="60"/>
                    <a:pt x="206" y="51"/>
                  </a:cubicBezTo>
                  <a:cubicBezTo>
                    <a:pt x="205" y="43"/>
                    <a:pt x="200" y="37"/>
                    <a:pt x="184" y="36"/>
                  </a:cubicBezTo>
                  <a:cubicBezTo>
                    <a:pt x="159" y="35"/>
                    <a:pt x="147" y="24"/>
                    <a:pt x="146" y="10"/>
                  </a:cubicBezTo>
                  <a:cubicBezTo>
                    <a:pt x="136" y="25"/>
                    <a:pt x="145" y="40"/>
                    <a:pt x="161" y="47"/>
                  </a:cubicBezTo>
                  <a:cubicBezTo>
                    <a:pt x="141" y="46"/>
                    <a:pt x="132" y="37"/>
                    <a:pt x="119" y="17"/>
                  </a:cubicBezTo>
                  <a:cubicBezTo>
                    <a:pt x="114" y="34"/>
                    <a:pt x="128" y="61"/>
                    <a:pt x="128" y="61"/>
                  </a:cubicBezTo>
                  <a:cubicBezTo>
                    <a:pt x="128" y="61"/>
                    <a:pt x="112" y="55"/>
                    <a:pt x="95" y="44"/>
                  </a:cubicBezTo>
                  <a:cubicBezTo>
                    <a:pt x="78" y="33"/>
                    <a:pt x="73" y="16"/>
                    <a:pt x="73" y="16"/>
                  </a:cubicBezTo>
                  <a:cubicBezTo>
                    <a:pt x="73" y="16"/>
                    <a:pt x="74" y="40"/>
                    <a:pt x="69" y="55"/>
                  </a:cubicBezTo>
                  <a:cubicBezTo>
                    <a:pt x="64" y="69"/>
                    <a:pt x="39" y="74"/>
                    <a:pt x="39" y="74"/>
                  </a:cubicBezTo>
                  <a:cubicBezTo>
                    <a:pt x="39" y="95"/>
                    <a:pt x="39" y="95"/>
                    <a:pt x="39" y="95"/>
                  </a:cubicBezTo>
                  <a:cubicBezTo>
                    <a:pt x="22" y="83"/>
                    <a:pt x="6" y="95"/>
                    <a:pt x="6" y="95"/>
                  </a:cubicBezTo>
                  <a:cubicBezTo>
                    <a:pt x="5" y="96"/>
                    <a:pt x="3" y="98"/>
                    <a:pt x="0" y="100"/>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5" name="Freeform 2514"/>
            <p:cNvSpPr/>
            <p:nvPr/>
          </p:nvSpPr>
          <p:spPr bwMode="auto">
            <a:xfrm>
              <a:off x="5337176" y="1870076"/>
              <a:ext cx="211138" cy="114300"/>
            </a:xfrm>
            <a:custGeom>
              <a:avLst/>
              <a:gdLst>
                <a:gd name="T0" fmla="*/ 379 w 396"/>
                <a:gd name="T1" fmla="*/ 172 h 214"/>
                <a:gd name="T2" fmla="*/ 354 w 396"/>
                <a:gd name="T3" fmla="*/ 131 h 214"/>
                <a:gd name="T4" fmla="*/ 373 w 396"/>
                <a:gd name="T5" fmla="*/ 100 h 214"/>
                <a:gd name="T6" fmla="*/ 325 w 396"/>
                <a:gd name="T7" fmla="*/ 89 h 214"/>
                <a:gd name="T8" fmla="*/ 226 w 396"/>
                <a:gd name="T9" fmla="*/ 42 h 214"/>
                <a:gd name="T10" fmla="*/ 215 w 396"/>
                <a:gd name="T11" fmla="*/ 0 h 214"/>
                <a:gd name="T12" fmla="*/ 180 w 396"/>
                <a:gd name="T13" fmla="*/ 35 h 214"/>
                <a:gd name="T14" fmla="*/ 71 w 396"/>
                <a:gd name="T15" fmla="*/ 63 h 214"/>
                <a:gd name="T16" fmla="*/ 0 w 396"/>
                <a:gd name="T17" fmla="*/ 135 h 214"/>
                <a:gd name="T18" fmla="*/ 52 w 396"/>
                <a:gd name="T19" fmla="*/ 71 h 214"/>
                <a:gd name="T20" fmla="*/ 86 w 396"/>
                <a:gd name="T21" fmla="*/ 77 h 214"/>
                <a:gd name="T22" fmla="*/ 106 w 396"/>
                <a:gd name="T23" fmla="*/ 76 h 214"/>
                <a:gd name="T24" fmla="*/ 88 w 396"/>
                <a:gd name="T25" fmla="*/ 75 h 214"/>
                <a:gd name="T26" fmla="*/ 74 w 396"/>
                <a:gd name="T27" fmla="*/ 64 h 214"/>
                <a:gd name="T28" fmla="*/ 125 w 396"/>
                <a:gd name="T29" fmla="*/ 47 h 214"/>
                <a:gd name="T30" fmla="*/ 219 w 396"/>
                <a:gd name="T31" fmla="*/ 7 h 214"/>
                <a:gd name="T32" fmla="*/ 215 w 396"/>
                <a:gd name="T33" fmla="*/ 49 h 214"/>
                <a:gd name="T34" fmla="*/ 303 w 396"/>
                <a:gd name="T35" fmla="*/ 71 h 214"/>
                <a:gd name="T36" fmla="*/ 367 w 396"/>
                <a:gd name="T37" fmla="*/ 111 h 214"/>
                <a:gd name="T38" fmla="*/ 337 w 396"/>
                <a:gd name="T39" fmla="*/ 128 h 214"/>
                <a:gd name="T40" fmla="*/ 372 w 396"/>
                <a:gd name="T41" fmla="*/ 161 h 214"/>
                <a:gd name="T42" fmla="*/ 396 w 396"/>
                <a:gd name="T43" fmla="*/ 211 h 214"/>
                <a:gd name="T44" fmla="*/ 379 w 396"/>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6" h="214">
                  <a:moveTo>
                    <a:pt x="379" y="172"/>
                  </a:moveTo>
                  <a:cubicBezTo>
                    <a:pt x="374" y="143"/>
                    <a:pt x="354" y="131"/>
                    <a:pt x="354" y="131"/>
                  </a:cubicBezTo>
                  <a:cubicBezTo>
                    <a:pt x="373" y="124"/>
                    <a:pt x="373" y="100"/>
                    <a:pt x="373" y="100"/>
                  </a:cubicBezTo>
                  <a:cubicBezTo>
                    <a:pt x="369" y="116"/>
                    <a:pt x="343" y="118"/>
                    <a:pt x="325" y="89"/>
                  </a:cubicBezTo>
                  <a:cubicBezTo>
                    <a:pt x="306" y="60"/>
                    <a:pt x="266" y="42"/>
                    <a:pt x="226" y="42"/>
                  </a:cubicBezTo>
                  <a:cubicBezTo>
                    <a:pt x="249" y="12"/>
                    <a:pt x="215" y="0"/>
                    <a:pt x="215" y="0"/>
                  </a:cubicBezTo>
                  <a:cubicBezTo>
                    <a:pt x="215" y="29"/>
                    <a:pt x="180" y="35"/>
                    <a:pt x="180" y="35"/>
                  </a:cubicBezTo>
                  <a:cubicBezTo>
                    <a:pt x="180" y="35"/>
                    <a:pt x="96" y="38"/>
                    <a:pt x="71" y="63"/>
                  </a:cubicBezTo>
                  <a:cubicBezTo>
                    <a:pt x="27" y="63"/>
                    <a:pt x="7" y="89"/>
                    <a:pt x="0" y="135"/>
                  </a:cubicBezTo>
                  <a:cubicBezTo>
                    <a:pt x="1" y="131"/>
                    <a:pt x="16" y="79"/>
                    <a:pt x="52" y="71"/>
                  </a:cubicBezTo>
                  <a:cubicBezTo>
                    <a:pt x="65" y="69"/>
                    <a:pt x="74" y="68"/>
                    <a:pt x="86" y="77"/>
                  </a:cubicBezTo>
                  <a:cubicBezTo>
                    <a:pt x="99" y="86"/>
                    <a:pt x="106" y="80"/>
                    <a:pt x="106" y="76"/>
                  </a:cubicBezTo>
                  <a:cubicBezTo>
                    <a:pt x="106" y="76"/>
                    <a:pt x="98" y="84"/>
                    <a:pt x="88" y="75"/>
                  </a:cubicBezTo>
                  <a:cubicBezTo>
                    <a:pt x="79" y="66"/>
                    <a:pt x="74" y="64"/>
                    <a:pt x="74" y="64"/>
                  </a:cubicBezTo>
                  <a:cubicBezTo>
                    <a:pt x="74" y="64"/>
                    <a:pt x="91" y="52"/>
                    <a:pt x="125" y="47"/>
                  </a:cubicBezTo>
                  <a:cubicBezTo>
                    <a:pt x="159" y="42"/>
                    <a:pt x="222" y="43"/>
                    <a:pt x="219" y="7"/>
                  </a:cubicBezTo>
                  <a:cubicBezTo>
                    <a:pt x="233" y="17"/>
                    <a:pt x="231" y="34"/>
                    <a:pt x="215" y="49"/>
                  </a:cubicBezTo>
                  <a:cubicBezTo>
                    <a:pt x="233" y="46"/>
                    <a:pt x="285" y="51"/>
                    <a:pt x="303" y="71"/>
                  </a:cubicBezTo>
                  <a:cubicBezTo>
                    <a:pt x="321" y="90"/>
                    <a:pt x="351" y="130"/>
                    <a:pt x="367" y="111"/>
                  </a:cubicBezTo>
                  <a:cubicBezTo>
                    <a:pt x="367" y="126"/>
                    <a:pt x="350" y="130"/>
                    <a:pt x="337" y="128"/>
                  </a:cubicBezTo>
                  <a:cubicBezTo>
                    <a:pt x="337" y="128"/>
                    <a:pt x="365" y="135"/>
                    <a:pt x="372" y="161"/>
                  </a:cubicBezTo>
                  <a:cubicBezTo>
                    <a:pt x="380" y="187"/>
                    <a:pt x="381" y="214"/>
                    <a:pt x="396" y="211"/>
                  </a:cubicBezTo>
                  <a:cubicBezTo>
                    <a:pt x="390" y="211"/>
                    <a:pt x="384" y="201"/>
                    <a:pt x="379"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6" name="Freeform 2515"/>
            <p:cNvSpPr/>
            <p:nvPr/>
          </p:nvSpPr>
          <p:spPr bwMode="auto">
            <a:xfrm>
              <a:off x="5508626" y="1957389"/>
              <a:ext cx="17463"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7" name="Freeform 2516"/>
            <p:cNvSpPr/>
            <p:nvPr/>
          </p:nvSpPr>
          <p:spPr bwMode="auto">
            <a:xfrm>
              <a:off x="5349876" y="1976439"/>
              <a:ext cx="169863" cy="133350"/>
            </a:xfrm>
            <a:custGeom>
              <a:avLst/>
              <a:gdLst>
                <a:gd name="T0" fmla="*/ 298 w 318"/>
                <a:gd name="T1" fmla="*/ 41 h 248"/>
                <a:gd name="T2" fmla="*/ 304 w 318"/>
                <a:gd name="T3" fmla="*/ 69 h 248"/>
                <a:gd name="T4" fmla="*/ 277 w 318"/>
                <a:gd name="T5" fmla="*/ 42 h 248"/>
                <a:gd name="T6" fmla="*/ 234 w 318"/>
                <a:gd name="T7" fmla="*/ 11 h 248"/>
                <a:gd name="T8" fmla="*/ 247 w 318"/>
                <a:gd name="T9" fmla="*/ 31 h 248"/>
                <a:gd name="T10" fmla="*/ 189 w 318"/>
                <a:gd name="T11" fmla="*/ 0 h 248"/>
                <a:gd name="T12" fmla="*/ 184 w 318"/>
                <a:gd name="T13" fmla="*/ 29 h 248"/>
                <a:gd name="T14" fmla="*/ 179 w 318"/>
                <a:gd name="T15" fmla="*/ 60 h 248"/>
                <a:gd name="T16" fmla="*/ 161 w 318"/>
                <a:gd name="T17" fmla="*/ 42 h 248"/>
                <a:gd name="T18" fmla="*/ 131 w 318"/>
                <a:gd name="T19" fmla="*/ 24 h 248"/>
                <a:gd name="T20" fmla="*/ 102 w 318"/>
                <a:gd name="T21" fmla="*/ 4 h 248"/>
                <a:gd name="T22" fmla="*/ 129 w 318"/>
                <a:gd name="T23" fmla="*/ 34 h 248"/>
                <a:gd name="T24" fmla="*/ 78 w 318"/>
                <a:gd name="T25" fmla="*/ 12 h 248"/>
                <a:gd name="T26" fmla="*/ 107 w 318"/>
                <a:gd name="T27" fmla="*/ 55 h 248"/>
                <a:gd name="T28" fmla="*/ 33 w 318"/>
                <a:gd name="T29" fmla="*/ 16 h 248"/>
                <a:gd name="T30" fmla="*/ 14 w 318"/>
                <a:gd name="T31" fmla="*/ 66 h 248"/>
                <a:gd name="T32" fmla="*/ 4 w 318"/>
                <a:gd name="T33" fmla="*/ 70 h 248"/>
                <a:gd name="T34" fmla="*/ 4 w 318"/>
                <a:gd name="T35" fmla="*/ 154 h 248"/>
                <a:gd name="T36" fmla="*/ 160 w 318"/>
                <a:gd name="T37" fmla="*/ 248 h 248"/>
                <a:gd name="T38" fmla="*/ 318 w 318"/>
                <a:gd name="T39" fmla="*/ 174 h 248"/>
                <a:gd name="T40" fmla="*/ 318 w 318"/>
                <a:gd name="T41" fmla="*/ 64 h 248"/>
                <a:gd name="T42" fmla="*/ 298 w 318"/>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8">
                  <a:moveTo>
                    <a:pt x="298" y="41"/>
                  </a:moveTo>
                  <a:cubicBezTo>
                    <a:pt x="298" y="41"/>
                    <a:pt x="306" y="57"/>
                    <a:pt x="304" y="69"/>
                  </a:cubicBezTo>
                  <a:cubicBezTo>
                    <a:pt x="304" y="69"/>
                    <a:pt x="297" y="55"/>
                    <a:pt x="277" y="42"/>
                  </a:cubicBezTo>
                  <a:cubicBezTo>
                    <a:pt x="256" y="29"/>
                    <a:pt x="241" y="23"/>
                    <a:pt x="234" y="11"/>
                  </a:cubicBezTo>
                  <a:cubicBezTo>
                    <a:pt x="234" y="11"/>
                    <a:pt x="235" y="26"/>
                    <a:pt x="247" y="31"/>
                  </a:cubicBezTo>
                  <a:cubicBezTo>
                    <a:pt x="247" y="31"/>
                    <a:pt x="206" y="41"/>
                    <a:pt x="189" y="0"/>
                  </a:cubicBezTo>
                  <a:cubicBezTo>
                    <a:pt x="189" y="0"/>
                    <a:pt x="190" y="18"/>
                    <a:pt x="184" y="29"/>
                  </a:cubicBezTo>
                  <a:cubicBezTo>
                    <a:pt x="177" y="40"/>
                    <a:pt x="171" y="52"/>
                    <a:pt x="179" y="60"/>
                  </a:cubicBezTo>
                  <a:cubicBezTo>
                    <a:pt x="179" y="60"/>
                    <a:pt x="168" y="58"/>
                    <a:pt x="161" y="42"/>
                  </a:cubicBezTo>
                  <a:cubicBezTo>
                    <a:pt x="153" y="25"/>
                    <a:pt x="142" y="26"/>
                    <a:pt x="131" y="24"/>
                  </a:cubicBezTo>
                  <a:cubicBezTo>
                    <a:pt x="120" y="21"/>
                    <a:pt x="104" y="20"/>
                    <a:pt x="102" y="4"/>
                  </a:cubicBezTo>
                  <a:cubicBezTo>
                    <a:pt x="102" y="4"/>
                    <a:pt x="97" y="26"/>
                    <a:pt x="129" y="34"/>
                  </a:cubicBezTo>
                  <a:cubicBezTo>
                    <a:pt x="129" y="34"/>
                    <a:pt x="96" y="45"/>
                    <a:pt x="78" y="12"/>
                  </a:cubicBezTo>
                  <a:cubicBezTo>
                    <a:pt x="78" y="12"/>
                    <a:pt x="81" y="46"/>
                    <a:pt x="107" y="55"/>
                  </a:cubicBezTo>
                  <a:cubicBezTo>
                    <a:pt x="107" y="55"/>
                    <a:pt x="52" y="53"/>
                    <a:pt x="33" y="16"/>
                  </a:cubicBezTo>
                  <a:cubicBezTo>
                    <a:pt x="33" y="16"/>
                    <a:pt x="44" y="50"/>
                    <a:pt x="14" y="66"/>
                  </a:cubicBezTo>
                  <a:cubicBezTo>
                    <a:pt x="11" y="67"/>
                    <a:pt x="8" y="69"/>
                    <a:pt x="4" y="70"/>
                  </a:cubicBezTo>
                  <a:cubicBezTo>
                    <a:pt x="4" y="154"/>
                    <a:pt x="4" y="154"/>
                    <a:pt x="4" y="154"/>
                  </a:cubicBezTo>
                  <a:cubicBezTo>
                    <a:pt x="4" y="175"/>
                    <a:pt x="0" y="248"/>
                    <a:pt x="160" y="248"/>
                  </a:cubicBezTo>
                  <a:cubicBezTo>
                    <a:pt x="240" y="248"/>
                    <a:pt x="318" y="230"/>
                    <a:pt x="318" y="174"/>
                  </a:cubicBezTo>
                  <a:cubicBezTo>
                    <a:pt x="318" y="64"/>
                    <a:pt x="318" y="64"/>
                    <a:pt x="318" y="64"/>
                  </a:cubicBezTo>
                  <a:cubicBezTo>
                    <a:pt x="313" y="55"/>
                    <a:pt x="312" y="46"/>
                    <a:pt x="298"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8" name="Freeform 2517"/>
            <p:cNvSpPr/>
            <p:nvPr/>
          </p:nvSpPr>
          <p:spPr bwMode="auto">
            <a:xfrm>
              <a:off x="5372101" y="2017714"/>
              <a:ext cx="25400" cy="25400"/>
            </a:xfrm>
            <a:custGeom>
              <a:avLst/>
              <a:gdLst>
                <a:gd name="T0" fmla="*/ 45 w 48"/>
                <a:gd name="T1" fmla="*/ 18 h 48"/>
                <a:gd name="T2" fmla="*/ 31 w 48"/>
                <a:gd name="T3" fmla="*/ 44 h 48"/>
                <a:gd name="T4" fmla="*/ 4 w 48"/>
                <a:gd name="T5" fmla="*/ 30 h 48"/>
                <a:gd name="T6" fmla="*/ 18 w 48"/>
                <a:gd name="T7" fmla="*/ 4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1" y="44"/>
                  </a:cubicBezTo>
                  <a:cubicBezTo>
                    <a:pt x="19" y="48"/>
                    <a:pt x="7" y="41"/>
                    <a:pt x="4" y="30"/>
                  </a:cubicBezTo>
                  <a:cubicBezTo>
                    <a:pt x="0" y="19"/>
                    <a:pt x="7" y="7"/>
                    <a:pt x="18" y="4"/>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9" name="Freeform 2518"/>
            <p:cNvSpPr/>
            <p:nvPr/>
          </p:nvSpPr>
          <p:spPr bwMode="auto">
            <a:xfrm>
              <a:off x="5383213" y="2019301"/>
              <a:ext cx="9525" cy="6350"/>
            </a:xfrm>
            <a:custGeom>
              <a:avLst/>
              <a:gdLst>
                <a:gd name="T0" fmla="*/ 16 w 16"/>
                <a:gd name="T1" fmla="*/ 7 h 11"/>
                <a:gd name="T2" fmla="*/ 7 w 16"/>
                <a:gd name="T3" fmla="*/ 10 h 11"/>
                <a:gd name="T4" fmla="*/ 1 w 16"/>
                <a:gd name="T5" fmla="*/ 4 h 11"/>
                <a:gd name="T6" fmla="*/ 9 w 16"/>
                <a:gd name="T7" fmla="*/ 0 h 11"/>
                <a:gd name="T8" fmla="*/ 16 w 16"/>
                <a:gd name="T9" fmla="*/ 7 h 11"/>
              </a:gdLst>
              <a:ahLst/>
              <a:cxnLst>
                <a:cxn ang="0">
                  <a:pos x="T0" y="T1"/>
                </a:cxn>
                <a:cxn ang="0">
                  <a:pos x="T2" y="T3"/>
                </a:cxn>
                <a:cxn ang="0">
                  <a:pos x="T4" y="T5"/>
                </a:cxn>
                <a:cxn ang="0">
                  <a:pos x="T6" y="T7"/>
                </a:cxn>
                <a:cxn ang="0">
                  <a:pos x="T8" y="T9"/>
                </a:cxn>
              </a:cxnLst>
              <a:rect l="0" t="0" r="r" b="b"/>
              <a:pathLst>
                <a:path w="16" h="11">
                  <a:moveTo>
                    <a:pt x="16" y="7"/>
                  </a:moveTo>
                  <a:cubicBezTo>
                    <a:pt x="15" y="10"/>
                    <a:pt x="11" y="11"/>
                    <a:pt x="7" y="10"/>
                  </a:cubicBezTo>
                  <a:cubicBezTo>
                    <a:pt x="3" y="9"/>
                    <a:pt x="0" y="6"/>
                    <a:pt x="1" y="4"/>
                  </a:cubicBezTo>
                  <a:cubicBezTo>
                    <a:pt x="1" y="1"/>
                    <a:pt x="5" y="0"/>
                    <a:pt x="9" y="0"/>
                  </a:cubicBezTo>
                  <a:cubicBezTo>
                    <a:pt x="14" y="1"/>
                    <a:pt x="16"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0" name="Freeform 2519"/>
            <p:cNvSpPr/>
            <p:nvPr/>
          </p:nvSpPr>
          <p:spPr bwMode="auto">
            <a:xfrm>
              <a:off x="5475288" y="2017714"/>
              <a:ext cx="25400" cy="25400"/>
            </a:xfrm>
            <a:custGeom>
              <a:avLst/>
              <a:gdLst>
                <a:gd name="T0" fmla="*/ 3 w 48"/>
                <a:gd name="T1" fmla="*/ 18 h 48"/>
                <a:gd name="T2" fmla="*/ 17 w 48"/>
                <a:gd name="T3" fmla="*/ 44 h 48"/>
                <a:gd name="T4" fmla="*/ 44 w 48"/>
                <a:gd name="T5" fmla="*/ 30 h 48"/>
                <a:gd name="T6" fmla="*/ 30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1"/>
                    <a:pt x="44" y="30"/>
                  </a:cubicBezTo>
                  <a:cubicBezTo>
                    <a:pt x="48" y="19"/>
                    <a:pt x="41" y="7"/>
                    <a:pt x="30" y="4"/>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1" name="Freeform 2520"/>
            <p:cNvSpPr/>
            <p:nvPr/>
          </p:nvSpPr>
          <p:spPr bwMode="auto">
            <a:xfrm>
              <a:off x="5481638" y="2019301"/>
              <a:ext cx="7938" cy="6350"/>
            </a:xfrm>
            <a:custGeom>
              <a:avLst/>
              <a:gdLst>
                <a:gd name="T0" fmla="*/ 0 w 16"/>
                <a:gd name="T1" fmla="*/ 7 h 11"/>
                <a:gd name="T2" fmla="*/ 9 w 16"/>
                <a:gd name="T3" fmla="*/ 10 h 11"/>
                <a:gd name="T4" fmla="*/ 15 w 16"/>
                <a:gd name="T5" fmla="*/ 4 h 11"/>
                <a:gd name="T6" fmla="*/ 7 w 16"/>
                <a:gd name="T7" fmla="*/ 0 h 11"/>
                <a:gd name="T8" fmla="*/ 0 w 16"/>
                <a:gd name="T9" fmla="*/ 7 h 11"/>
              </a:gdLst>
              <a:ahLst/>
              <a:cxnLst>
                <a:cxn ang="0">
                  <a:pos x="T0" y="T1"/>
                </a:cxn>
                <a:cxn ang="0">
                  <a:pos x="T2" y="T3"/>
                </a:cxn>
                <a:cxn ang="0">
                  <a:pos x="T4" y="T5"/>
                </a:cxn>
                <a:cxn ang="0">
                  <a:pos x="T6" y="T7"/>
                </a:cxn>
                <a:cxn ang="0">
                  <a:pos x="T8" y="T9"/>
                </a:cxn>
              </a:cxnLst>
              <a:rect l="0" t="0" r="r" b="b"/>
              <a:pathLst>
                <a:path w="16" h="11">
                  <a:moveTo>
                    <a:pt x="0" y="7"/>
                  </a:moveTo>
                  <a:cubicBezTo>
                    <a:pt x="1" y="10"/>
                    <a:pt x="5" y="11"/>
                    <a:pt x="9" y="10"/>
                  </a:cubicBezTo>
                  <a:cubicBezTo>
                    <a:pt x="13" y="9"/>
                    <a:pt x="16" y="6"/>
                    <a:pt x="15" y="4"/>
                  </a:cubicBezTo>
                  <a:cubicBezTo>
                    <a:pt x="15" y="1"/>
                    <a:pt x="11" y="0"/>
                    <a:pt x="7" y="0"/>
                  </a:cubicBezTo>
                  <a:cubicBezTo>
                    <a:pt x="3" y="1"/>
                    <a:pt x="0" y="4"/>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2" name="Rectangle 2521"/>
            <p:cNvSpPr>
              <a:spLocks noChangeArrowheads="1"/>
            </p:cNvSpPr>
            <p:nvPr/>
          </p:nvSpPr>
          <p:spPr bwMode="auto">
            <a:xfrm>
              <a:off x="5346701" y="20256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3" name="Rectangle 2522"/>
            <p:cNvSpPr>
              <a:spLocks noChangeArrowheads="1"/>
            </p:cNvSpPr>
            <p:nvPr/>
          </p:nvSpPr>
          <p:spPr bwMode="auto">
            <a:xfrm>
              <a:off x="5346701" y="20256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4" name="Freeform 2523"/>
            <p:cNvSpPr>
              <a:spLocks noEditPoints="1"/>
            </p:cNvSpPr>
            <p:nvPr/>
          </p:nvSpPr>
          <p:spPr bwMode="auto">
            <a:xfrm>
              <a:off x="5378451" y="20113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5" name="Freeform 2524"/>
            <p:cNvSpPr>
              <a:spLocks noEditPoints="1"/>
            </p:cNvSpPr>
            <p:nvPr/>
          </p:nvSpPr>
          <p:spPr bwMode="auto">
            <a:xfrm>
              <a:off x="5378451" y="20113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moveTo>
                    <a:pt x="13" y="0"/>
                  </a:moveTo>
                  <a:lnTo>
                    <a:pt x="0" y="23"/>
                  </a:lnTo>
                  <a:lnTo>
                    <a:pt x="4" y="23"/>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6" name="Rectangle 2525"/>
            <p:cNvSpPr>
              <a:spLocks noChangeArrowheads="1"/>
            </p:cNvSpPr>
            <p:nvPr/>
          </p:nvSpPr>
          <p:spPr bwMode="auto">
            <a:xfrm>
              <a:off x="5508626" y="20256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7" name="Rectangle 2526"/>
            <p:cNvSpPr>
              <a:spLocks noChangeArrowheads="1"/>
            </p:cNvSpPr>
            <p:nvPr/>
          </p:nvSpPr>
          <p:spPr bwMode="auto">
            <a:xfrm>
              <a:off x="5508626" y="20256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8" name="Freeform 2527"/>
            <p:cNvSpPr>
              <a:spLocks noEditPoints="1"/>
            </p:cNvSpPr>
            <p:nvPr/>
          </p:nvSpPr>
          <p:spPr bwMode="auto">
            <a:xfrm>
              <a:off x="5468938" y="2011364"/>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close/>
                  <a:moveTo>
                    <a:pt x="11" y="0"/>
                  </a:moveTo>
                  <a:lnTo>
                    <a:pt x="0" y="23"/>
                  </a:lnTo>
                  <a:lnTo>
                    <a:pt x="3" y="23"/>
                  </a:lnTo>
                  <a:lnTo>
                    <a:pt x="16"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9" name="Freeform 2528"/>
            <p:cNvSpPr>
              <a:spLocks noEditPoints="1"/>
            </p:cNvSpPr>
            <p:nvPr/>
          </p:nvSpPr>
          <p:spPr bwMode="auto">
            <a:xfrm>
              <a:off x="5468938" y="2011364"/>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moveTo>
                    <a:pt x="11" y="0"/>
                  </a:moveTo>
                  <a:lnTo>
                    <a:pt x="0" y="23"/>
                  </a:lnTo>
                  <a:lnTo>
                    <a:pt x="3" y="23"/>
                  </a:lnTo>
                  <a:lnTo>
                    <a:pt x="16"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0" name="Freeform 2529"/>
            <p:cNvSpPr/>
            <p:nvPr/>
          </p:nvSpPr>
          <p:spPr bwMode="auto">
            <a:xfrm>
              <a:off x="5419726" y="201930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1"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1" name="Rectangle 2530"/>
            <p:cNvSpPr>
              <a:spLocks noChangeArrowheads="1"/>
            </p:cNvSpPr>
            <p:nvPr/>
          </p:nvSpPr>
          <p:spPr bwMode="auto">
            <a:xfrm>
              <a:off x="5454651" y="2011364"/>
              <a:ext cx="53975" cy="36513"/>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02" name="Freeform 2531"/>
            <p:cNvSpPr>
              <a:spLocks noEditPoints="1"/>
            </p:cNvSpPr>
            <p:nvPr/>
          </p:nvSpPr>
          <p:spPr bwMode="auto">
            <a:xfrm>
              <a:off x="5476876" y="2019301"/>
              <a:ext cx="23813" cy="22225"/>
            </a:xfrm>
            <a:custGeom>
              <a:avLst/>
              <a:gdLst>
                <a:gd name="T0" fmla="*/ 34 w 45"/>
                <a:gd name="T1" fmla="*/ 4 h 42"/>
                <a:gd name="T2" fmla="*/ 15 w 45"/>
                <a:gd name="T3" fmla="*/ 41 h 42"/>
                <a:gd name="T4" fmla="*/ 15 w 45"/>
                <a:gd name="T5" fmla="*/ 41 h 42"/>
                <a:gd name="T6" fmla="*/ 22 w 45"/>
                <a:gd name="T7" fmla="*/ 42 h 42"/>
                <a:gd name="T8" fmla="*/ 42 w 45"/>
                <a:gd name="T9" fmla="*/ 27 h 42"/>
                <a:gd name="T10" fmla="*/ 34 w 45"/>
                <a:gd name="T11" fmla="*/ 4 h 42"/>
                <a:gd name="T12" fmla="*/ 12 w 45"/>
                <a:gd name="T13" fmla="*/ 2 h 42"/>
                <a:gd name="T14" fmla="*/ 1 w 45"/>
                <a:gd name="T15" fmla="*/ 15 h 42"/>
                <a:gd name="T16" fmla="*/ 1 w 45"/>
                <a:gd name="T17" fmla="*/ 24 h 42"/>
                <a:gd name="T18" fmla="*/ 12 w 45"/>
                <a:gd name="T19" fmla="*/ 2 h 42"/>
                <a:gd name="T20" fmla="*/ 24 w 45"/>
                <a:gd name="T21" fmla="*/ 0 h 42"/>
                <a:gd name="T22" fmla="*/ 23 w 45"/>
                <a:gd name="T23" fmla="*/ 3 h 42"/>
                <a:gd name="T24" fmla="*/ 24 w 45"/>
                <a:gd name="T25" fmla="*/ 6 h 42"/>
                <a:gd name="T26" fmla="*/ 18 w 45"/>
                <a:gd name="T27" fmla="*/ 12 h 42"/>
                <a:gd name="T28" fmla="*/ 6 w 45"/>
                <a:gd name="T29" fmla="*/ 35 h 42"/>
                <a:gd name="T30" fmla="*/ 11 w 45"/>
                <a:gd name="T31" fmla="*/ 39 h 42"/>
                <a:gd name="T32" fmla="*/ 30 w 45"/>
                <a:gd name="T33" fmla="*/ 1 h 42"/>
                <a:gd name="T34" fmla="*/ 28 w 45"/>
                <a:gd name="T35" fmla="*/ 1 h 42"/>
                <a:gd name="T36" fmla="*/ 24 w 45"/>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2">
                  <a:moveTo>
                    <a:pt x="34" y="4"/>
                  </a:moveTo>
                  <a:cubicBezTo>
                    <a:pt x="15" y="41"/>
                    <a:pt x="15" y="41"/>
                    <a:pt x="15" y="41"/>
                  </a:cubicBezTo>
                  <a:cubicBezTo>
                    <a:pt x="15" y="41"/>
                    <a:pt x="15" y="41"/>
                    <a:pt x="15" y="41"/>
                  </a:cubicBezTo>
                  <a:cubicBezTo>
                    <a:pt x="18" y="42"/>
                    <a:pt x="20" y="42"/>
                    <a:pt x="22" y="42"/>
                  </a:cubicBezTo>
                  <a:cubicBezTo>
                    <a:pt x="31" y="42"/>
                    <a:pt x="39" y="36"/>
                    <a:pt x="42" y="27"/>
                  </a:cubicBezTo>
                  <a:cubicBezTo>
                    <a:pt x="45" y="18"/>
                    <a:pt x="42" y="9"/>
                    <a:pt x="34" y="4"/>
                  </a:cubicBezTo>
                  <a:moveTo>
                    <a:pt x="12" y="2"/>
                  </a:moveTo>
                  <a:cubicBezTo>
                    <a:pt x="7" y="4"/>
                    <a:pt x="3" y="9"/>
                    <a:pt x="1" y="15"/>
                  </a:cubicBezTo>
                  <a:cubicBezTo>
                    <a:pt x="0" y="18"/>
                    <a:pt x="0" y="21"/>
                    <a:pt x="1" y="24"/>
                  </a:cubicBezTo>
                  <a:cubicBezTo>
                    <a:pt x="12" y="2"/>
                    <a:pt x="12" y="2"/>
                    <a:pt x="12" y="2"/>
                  </a:cubicBezTo>
                  <a:moveTo>
                    <a:pt x="24" y="0"/>
                  </a:moveTo>
                  <a:cubicBezTo>
                    <a:pt x="23" y="3"/>
                    <a:pt x="23" y="3"/>
                    <a:pt x="23" y="3"/>
                  </a:cubicBezTo>
                  <a:cubicBezTo>
                    <a:pt x="24" y="4"/>
                    <a:pt x="24" y="5"/>
                    <a:pt x="24" y="6"/>
                  </a:cubicBezTo>
                  <a:cubicBezTo>
                    <a:pt x="25" y="8"/>
                    <a:pt x="22" y="11"/>
                    <a:pt x="18" y="12"/>
                  </a:cubicBezTo>
                  <a:cubicBezTo>
                    <a:pt x="6" y="35"/>
                    <a:pt x="6" y="35"/>
                    <a:pt x="6" y="35"/>
                  </a:cubicBezTo>
                  <a:cubicBezTo>
                    <a:pt x="7" y="37"/>
                    <a:pt x="9" y="38"/>
                    <a:pt x="11" y="39"/>
                  </a:cubicBezTo>
                  <a:cubicBezTo>
                    <a:pt x="30" y="1"/>
                    <a:pt x="30" y="1"/>
                    <a:pt x="30" y="1"/>
                  </a:cubicBezTo>
                  <a:cubicBezTo>
                    <a:pt x="29" y="1"/>
                    <a:pt x="29" y="1"/>
                    <a:pt x="28" y="1"/>
                  </a:cubicBezTo>
                  <a:cubicBezTo>
                    <a:pt x="27"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3" name="Freeform 2532"/>
            <p:cNvSpPr/>
            <p:nvPr/>
          </p:nvSpPr>
          <p:spPr bwMode="auto">
            <a:xfrm>
              <a:off x="5486401" y="2020889"/>
              <a:ext cx="3175" cy="4763"/>
            </a:xfrm>
            <a:custGeom>
              <a:avLst/>
              <a:gdLst>
                <a:gd name="T0" fmla="*/ 5 w 7"/>
                <a:gd name="T1" fmla="*/ 0 h 9"/>
                <a:gd name="T2" fmla="*/ 0 w 7"/>
                <a:gd name="T3" fmla="*/ 9 h 9"/>
                <a:gd name="T4" fmla="*/ 6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4" name="Freeform 2533"/>
            <p:cNvSpPr>
              <a:spLocks noEditPoints="1"/>
            </p:cNvSpPr>
            <p:nvPr/>
          </p:nvSpPr>
          <p:spPr bwMode="auto">
            <a:xfrm>
              <a:off x="5468938" y="2011364"/>
              <a:ext cx="31750" cy="36513"/>
            </a:xfrm>
            <a:custGeom>
              <a:avLst/>
              <a:gdLst>
                <a:gd name="T0" fmla="*/ 16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1 w 20"/>
                <a:gd name="T15" fmla="*/ 9 h 23"/>
                <a:gd name="T16" fmla="*/ 12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8 w 20"/>
                <a:gd name="T29" fmla="*/ 18 h 23"/>
                <a:gd name="T30" fmla="*/ 6 w 20"/>
                <a:gd name="T31" fmla="*/ 23 h 23"/>
                <a:gd name="T32" fmla="*/ 7 w 20"/>
                <a:gd name="T33" fmla="*/ 23 h 23"/>
                <a:gd name="T34" fmla="*/ 10 w 20"/>
                <a:gd name="T35" fmla="*/ 19 h 23"/>
                <a:gd name="T36" fmla="*/ 16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1" y="0"/>
                  </a:lnTo>
                  <a:lnTo>
                    <a:pt x="9" y="5"/>
                  </a:lnTo>
                  <a:lnTo>
                    <a:pt x="5" y="13"/>
                  </a:lnTo>
                  <a:lnTo>
                    <a:pt x="0" y="23"/>
                  </a:lnTo>
                  <a:lnTo>
                    <a:pt x="3" y="23"/>
                  </a:lnTo>
                  <a:lnTo>
                    <a:pt x="7" y="17"/>
                  </a:lnTo>
                  <a:lnTo>
                    <a:pt x="11" y="9"/>
                  </a:lnTo>
                  <a:lnTo>
                    <a:pt x="12" y="6"/>
                  </a:lnTo>
                  <a:lnTo>
                    <a:pt x="13" y="5"/>
                  </a:lnTo>
                  <a:lnTo>
                    <a:pt x="16" y="0"/>
                  </a:lnTo>
                  <a:close/>
                  <a:moveTo>
                    <a:pt x="20" y="0"/>
                  </a:moveTo>
                  <a:lnTo>
                    <a:pt x="18" y="0"/>
                  </a:lnTo>
                  <a:lnTo>
                    <a:pt x="15" y="5"/>
                  </a:lnTo>
                  <a:lnTo>
                    <a:pt x="8" y="18"/>
                  </a:lnTo>
                  <a:lnTo>
                    <a:pt x="6" y="23"/>
                  </a:lnTo>
                  <a:lnTo>
                    <a:pt x="7" y="23"/>
                  </a:lnTo>
                  <a:lnTo>
                    <a:pt x="10" y="19"/>
                  </a:lnTo>
                  <a:lnTo>
                    <a:pt x="16"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5" name="Freeform 2534"/>
            <p:cNvSpPr>
              <a:spLocks noEditPoints="1"/>
            </p:cNvSpPr>
            <p:nvPr/>
          </p:nvSpPr>
          <p:spPr bwMode="auto">
            <a:xfrm>
              <a:off x="5468938" y="2011364"/>
              <a:ext cx="31750" cy="36513"/>
            </a:xfrm>
            <a:custGeom>
              <a:avLst/>
              <a:gdLst>
                <a:gd name="T0" fmla="*/ 16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1 w 20"/>
                <a:gd name="T15" fmla="*/ 9 h 23"/>
                <a:gd name="T16" fmla="*/ 12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8 w 20"/>
                <a:gd name="T29" fmla="*/ 18 h 23"/>
                <a:gd name="T30" fmla="*/ 6 w 20"/>
                <a:gd name="T31" fmla="*/ 23 h 23"/>
                <a:gd name="T32" fmla="*/ 7 w 20"/>
                <a:gd name="T33" fmla="*/ 23 h 23"/>
                <a:gd name="T34" fmla="*/ 10 w 20"/>
                <a:gd name="T35" fmla="*/ 19 h 23"/>
                <a:gd name="T36" fmla="*/ 16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1" y="0"/>
                  </a:lnTo>
                  <a:lnTo>
                    <a:pt x="9" y="5"/>
                  </a:lnTo>
                  <a:lnTo>
                    <a:pt x="5" y="13"/>
                  </a:lnTo>
                  <a:lnTo>
                    <a:pt x="0" y="23"/>
                  </a:lnTo>
                  <a:lnTo>
                    <a:pt x="3" y="23"/>
                  </a:lnTo>
                  <a:lnTo>
                    <a:pt x="7" y="17"/>
                  </a:lnTo>
                  <a:lnTo>
                    <a:pt x="11" y="9"/>
                  </a:lnTo>
                  <a:lnTo>
                    <a:pt x="12" y="6"/>
                  </a:lnTo>
                  <a:lnTo>
                    <a:pt x="13" y="5"/>
                  </a:lnTo>
                  <a:lnTo>
                    <a:pt x="16" y="0"/>
                  </a:lnTo>
                  <a:moveTo>
                    <a:pt x="20" y="0"/>
                  </a:moveTo>
                  <a:lnTo>
                    <a:pt x="18" y="0"/>
                  </a:lnTo>
                  <a:lnTo>
                    <a:pt x="15" y="5"/>
                  </a:lnTo>
                  <a:lnTo>
                    <a:pt x="8" y="18"/>
                  </a:lnTo>
                  <a:lnTo>
                    <a:pt x="6" y="23"/>
                  </a:lnTo>
                  <a:lnTo>
                    <a:pt x="7" y="23"/>
                  </a:lnTo>
                  <a:lnTo>
                    <a:pt x="10" y="19"/>
                  </a:lnTo>
                  <a:lnTo>
                    <a:pt x="16"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6" name="Freeform 2535"/>
            <p:cNvSpPr/>
            <p:nvPr/>
          </p:nvSpPr>
          <p:spPr bwMode="auto">
            <a:xfrm>
              <a:off x="5453063" y="2009776"/>
              <a:ext cx="57150" cy="39688"/>
            </a:xfrm>
            <a:custGeom>
              <a:avLst/>
              <a:gdLst>
                <a:gd name="T0" fmla="*/ 18 w 106"/>
                <a:gd name="T1" fmla="*/ 72 h 72"/>
                <a:gd name="T2" fmla="*/ 0 w 106"/>
                <a:gd name="T3" fmla="*/ 54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4 h 72"/>
                <a:gd name="T16" fmla="*/ 18 w 106"/>
                <a:gd name="T17" fmla="*/ 69 h 72"/>
                <a:gd name="T18" fmla="*/ 88 w 106"/>
                <a:gd name="T19" fmla="*/ 69 h 72"/>
                <a:gd name="T20" fmla="*/ 103 w 106"/>
                <a:gd name="T21" fmla="*/ 54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4"/>
                    <a:pt x="3" y="54"/>
                    <a:pt x="3" y="54"/>
                  </a:cubicBezTo>
                  <a:cubicBezTo>
                    <a:pt x="3" y="63"/>
                    <a:pt x="10" y="69"/>
                    <a:pt x="18" y="69"/>
                  </a:cubicBezTo>
                  <a:cubicBezTo>
                    <a:pt x="88" y="69"/>
                    <a:pt x="88" y="69"/>
                    <a:pt x="88" y="69"/>
                  </a:cubicBezTo>
                  <a:cubicBezTo>
                    <a:pt x="96" y="69"/>
                    <a:pt x="103" y="63"/>
                    <a:pt x="103" y="54"/>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7" name="Freeform 2536"/>
            <p:cNvSpPr>
              <a:spLocks noEditPoints="1"/>
            </p:cNvSpPr>
            <p:nvPr/>
          </p:nvSpPr>
          <p:spPr bwMode="auto">
            <a:xfrm>
              <a:off x="5364163" y="2011364"/>
              <a:ext cx="55563" cy="36513"/>
            </a:xfrm>
            <a:custGeom>
              <a:avLst/>
              <a:gdLst>
                <a:gd name="T0" fmla="*/ 55 w 102"/>
                <a:gd name="T1" fmla="*/ 48 h 68"/>
                <a:gd name="T2" fmla="*/ 45 w 102"/>
                <a:gd name="T3" fmla="*/ 55 h 68"/>
                <a:gd name="T4" fmla="*/ 38 w 102"/>
                <a:gd name="T5" fmla="*/ 68 h 68"/>
                <a:gd name="T6" fmla="*/ 45 w 102"/>
                <a:gd name="T7" fmla="*/ 68 h 68"/>
                <a:gd name="T8" fmla="*/ 55 w 102"/>
                <a:gd name="T9" fmla="*/ 48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4 w 102"/>
                <a:gd name="T23" fmla="*/ 55 h 68"/>
                <a:gd name="T24" fmla="*/ 18 w 102"/>
                <a:gd name="T25" fmla="*/ 41 h 68"/>
                <a:gd name="T26" fmla="*/ 32 w 102"/>
                <a:gd name="T27" fmla="*/ 15 h 68"/>
                <a:gd name="T28" fmla="*/ 38 w 102"/>
                <a:gd name="T29" fmla="*/ 14 h 68"/>
                <a:gd name="T30" fmla="*/ 53 w 102"/>
                <a:gd name="T31" fmla="*/ 19 h 68"/>
                <a:gd name="T32" fmla="*/ 63 w 102"/>
                <a:gd name="T33" fmla="*/ 0 h 68"/>
                <a:gd name="T34" fmla="*/ 74 w 102"/>
                <a:gd name="T35" fmla="*/ 0 h 68"/>
                <a:gd name="T36" fmla="*/ 59 w 102"/>
                <a:gd name="T37" fmla="*/ 29 h 68"/>
                <a:gd name="T38" fmla="*/ 59 w 102"/>
                <a:gd name="T39" fmla="*/ 41 h 68"/>
                <a:gd name="T40" fmla="*/ 80 w 102"/>
                <a:gd name="T41" fmla="*/ 0 h 68"/>
                <a:gd name="T42" fmla="*/ 86 w 102"/>
                <a:gd name="T43" fmla="*/ 0 h 68"/>
                <a:gd name="T44" fmla="*/ 50 w 102"/>
                <a:gd name="T45" fmla="*/ 68 h 68"/>
                <a:gd name="T46" fmla="*/ 86 w 102"/>
                <a:gd name="T47" fmla="*/ 68 h 68"/>
                <a:gd name="T48" fmla="*/ 102 w 102"/>
                <a:gd name="T49" fmla="*/ 52 h 68"/>
                <a:gd name="T50" fmla="*/ 102 w 102"/>
                <a:gd name="T51" fmla="*/ 36 h 68"/>
                <a:gd name="T52" fmla="*/ 102 w 102"/>
                <a:gd name="T53" fmla="*/ 36 h 68"/>
                <a:gd name="T54" fmla="*/ 102 w 102"/>
                <a:gd name="T55" fmla="*/ 29 h 68"/>
                <a:gd name="T56" fmla="*/ 102 w 102"/>
                <a:gd name="T57" fmla="*/ 29 h 68"/>
                <a:gd name="T58" fmla="*/ 102 w 102"/>
                <a:gd name="T59" fmla="*/ 16 h 68"/>
                <a:gd name="T60" fmla="*/ 86 w 10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68">
                  <a:moveTo>
                    <a:pt x="55" y="48"/>
                  </a:moveTo>
                  <a:cubicBezTo>
                    <a:pt x="53" y="51"/>
                    <a:pt x="49" y="54"/>
                    <a:pt x="45" y="55"/>
                  </a:cubicBezTo>
                  <a:cubicBezTo>
                    <a:pt x="38" y="68"/>
                    <a:pt x="38" y="68"/>
                    <a:pt x="38" y="68"/>
                  </a:cubicBezTo>
                  <a:cubicBezTo>
                    <a:pt x="45" y="68"/>
                    <a:pt x="45" y="68"/>
                    <a:pt x="45" y="68"/>
                  </a:cubicBezTo>
                  <a:cubicBezTo>
                    <a:pt x="55" y="48"/>
                    <a:pt x="55" y="48"/>
                    <a:pt x="55" y="48"/>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4" y="55"/>
                    <a:pt x="34" y="55"/>
                    <a:pt x="34" y="55"/>
                  </a:cubicBezTo>
                  <a:cubicBezTo>
                    <a:pt x="26" y="54"/>
                    <a:pt x="20" y="49"/>
                    <a:pt x="18" y="41"/>
                  </a:cubicBezTo>
                  <a:cubicBezTo>
                    <a:pt x="14" y="30"/>
                    <a:pt x="21" y="18"/>
                    <a:pt x="32" y="15"/>
                  </a:cubicBezTo>
                  <a:cubicBezTo>
                    <a:pt x="34" y="14"/>
                    <a:pt x="36" y="14"/>
                    <a:pt x="38" y="14"/>
                  </a:cubicBezTo>
                  <a:cubicBezTo>
                    <a:pt x="44" y="14"/>
                    <a:pt x="49" y="16"/>
                    <a:pt x="53" y="19"/>
                  </a:cubicBezTo>
                  <a:cubicBezTo>
                    <a:pt x="63" y="0"/>
                    <a:pt x="63" y="0"/>
                    <a:pt x="63"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8" name="Freeform 2537"/>
            <p:cNvSpPr>
              <a:spLocks noEditPoints="1"/>
            </p:cNvSpPr>
            <p:nvPr/>
          </p:nvSpPr>
          <p:spPr bwMode="auto">
            <a:xfrm>
              <a:off x="5372101" y="2019301"/>
              <a:ext cx="25400" cy="22225"/>
            </a:xfrm>
            <a:custGeom>
              <a:avLst/>
              <a:gdLst>
                <a:gd name="T0" fmla="*/ 45 w 46"/>
                <a:gd name="T1" fmla="*/ 15 h 41"/>
                <a:gd name="T2" fmla="*/ 31 w 46"/>
                <a:gd name="T3" fmla="*/ 41 h 41"/>
                <a:gd name="T4" fmla="*/ 41 w 46"/>
                <a:gd name="T5" fmla="*/ 34 h 41"/>
                <a:gd name="T6" fmla="*/ 45 w 46"/>
                <a:gd name="T7" fmla="*/ 27 h 41"/>
                <a:gd name="T8" fmla="*/ 45 w 46"/>
                <a:gd name="T9" fmla="*/ 15 h 41"/>
                <a:gd name="T10" fmla="*/ 24 w 46"/>
                <a:gd name="T11" fmla="*/ 0 h 41"/>
                <a:gd name="T12" fmla="*/ 18 w 46"/>
                <a:gd name="T13" fmla="*/ 1 h 41"/>
                <a:gd name="T14" fmla="*/ 4 w 46"/>
                <a:gd name="T15" fmla="*/ 27 h 41"/>
                <a:gd name="T16" fmla="*/ 20 w 46"/>
                <a:gd name="T17" fmla="*/ 41 h 41"/>
                <a:gd name="T18" fmla="*/ 35 w 46"/>
                <a:gd name="T19" fmla="*/ 11 h 41"/>
                <a:gd name="T20" fmla="*/ 31 w 46"/>
                <a:gd name="T21" fmla="*/ 12 h 41"/>
                <a:gd name="T22" fmla="*/ 28 w 46"/>
                <a:gd name="T23" fmla="*/ 12 h 41"/>
                <a:gd name="T24" fmla="*/ 22 w 46"/>
                <a:gd name="T25" fmla="*/ 6 h 41"/>
                <a:gd name="T26" fmla="*/ 28 w 46"/>
                <a:gd name="T27" fmla="*/ 2 h 41"/>
                <a:gd name="T28" fmla="*/ 30 w 46"/>
                <a:gd name="T29" fmla="*/ 2 h 41"/>
                <a:gd name="T30" fmla="*/ 37 w 46"/>
                <a:gd name="T31" fmla="*/ 8 h 41"/>
                <a:gd name="T32" fmla="*/ 39 w 46"/>
                <a:gd name="T33" fmla="*/ 5 h 41"/>
                <a:gd name="T34" fmla="*/ 24 w 46"/>
                <a:gd name="T3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1">
                  <a:moveTo>
                    <a:pt x="45" y="15"/>
                  </a:moveTo>
                  <a:cubicBezTo>
                    <a:pt x="31" y="41"/>
                    <a:pt x="31" y="41"/>
                    <a:pt x="31" y="41"/>
                  </a:cubicBezTo>
                  <a:cubicBezTo>
                    <a:pt x="35" y="40"/>
                    <a:pt x="39" y="37"/>
                    <a:pt x="41" y="34"/>
                  </a:cubicBezTo>
                  <a:cubicBezTo>
                    <a:pt x="45" y="27"/>
                    <a:pt x="45" y="27"/>
                    <a:pt x="45" y="27"/>
                  </a:cubicBezTo>
                  <a:cubicBezTo>
                    <a:pt x="46" y="23"/>
                    <a:pt x="46" y="19"/>
                    <a:pt x="45" y="15"/>
                  </a:cubicBezTo>
                  <a:moveTo>
                    <a:pt x="24" y="0"/>
                  </a:moveTo>
                  <a:cubicBezTo>
                    <a:pt x="22" y="0"/>
                    <a:pt x="20" y="0"/>
                    <a:pt x="18" y="1"/>
                  </a:cubicBezTo>
                  <a:cubicBezTo>
                    <a:pt x="7" y="4"/>
                    <a:pt x="0" y="16"/>
                    <a:pt x="4" y="27"/>
                  </a:cubicBezTo>
                  <a:cubicBezTo>
                    <a:pt x="6" y="35"/>
                    <a:pt x="12" y="40"/>
                    <a:pt x="20" y="41"/>
                  </a:cubicBezTo>
                  <a:cubicBezTo>
                    <a:pt x="35" y="11"/>
                    <a:pt x="35" y="11"/>
                    <a:pt x="35" y="11"/>
                  </a:cubicBezTo>
                  <a:cubicBezTo>
                    <a:pt x="34" y="12"/>
                    <a:pt x="33" y="12"/>
                    <a:pt x="31" y="12"/>
                  </a:cubicBezTo>
                  <a:cubicBezTo>
                    <a:pt x="30" y="12"/>
                    <a:pt x="29" y="12"/>
                    <a:pt x="28" y="12"/>
                  </a:cubicBezTo>
                  <a:cubicBezTo>
                    <a:pt x="24" y="11"/>
                    <a:pt x="21" y="8"/>
                    <a:pt x="22" y="6"/>
                  </a:cubicBezTo>
                  <a:cubicBezTo>
                    <a:pt x="22" y="4"/>
                    <a:pt x="25" y="2"/>
                    <a:pt x="28" y="2"/>
                  </a:cubicBezTo>
                  <a:cubicBezTo>
                    <a:pt x="29" y="2"/>
                    <a:pt x="30" y="2"/>
                    <a:pt x="30" y="2"/>
                  </a:cubicBezTo>
                  <a:cubicBezTo>
                    <a:pt x="34" y="3"/>
                    <a:pt x="37" y="6"/>
                    <a:pt x="37" y="8"/>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9" name="Freeform 2538"/>
            <p:cNvSpPr/>
            <p:nvPr/>
          </p:nvSpPr>
          <p:spPr bwMode="auto">
            <a:xfrm>
              <a:off x="5383213" y="2019301"/>
              <a:ext cx="9525" cy="6350"/>
            </a:xfrm>
            <a:custGeom>
              <a:avLst/>
              <a:gdLst>
                <a:gd name="T0" fmla="*/ 7 w 16"/>
                <a:gd name="T1" fmla="*/ 0 h 10"/>
                <a:gd name="T2" fmla="*/ 1 w 16"/>
                <a:gd name="T3" fmla="*/ 4 h 10"/>
                <a:gd name="T4" fmla="*/ 7 w 16"/>
                <a:gd name="T5" fmla="*/ 10 h 10"/>
                <a:gd name="T6" fmla="*/ 10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2"/>
                    <a:pt x="1" y="4"/>
                  </a:cubicBezTo>
                  <a:cubicBezTo>
                    <a:pt x="0" y="6"/>
                    <a:pt x="3" y="9"/>
                    <a:pt x="7" y="10"/>
                  </a:cubicBezTo>
                  <a:cubicBezTo>
                    <a:pt x="8" y="10"/>
                    <a:pt x="9" y="10"/>
                    <a:pt x="10" y="10"/>
                  </a:cubicBezTo>
                  <a:cubicBezTo>
                    <a:pt x="12" y="10"/>
                    <a:pt x="13" y="10"/>
                    <a:pt x="14" y="9"/>
                  </a:cubicBezTo>
                  <a:cubicBezTo>
                    <a:pt x="16" y="6"/>
                    <a:pt x="16" y="6"/>
                    <a:pt x="16" y="6"/>
                  </a:cubicBezTo>
                  <a:cubicBezTo>
                    <a:pt x="16" y="4"/>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0" name="Freeform 2539"/>
            <p:cNvSpPr>
              <a:spLocks noEditPoints="1"/>
            </p:cNvSpPr>
            <p:nvPr/>
          </p:nvSpPr>
          <p:spPr bwMode="auto">
            <a:xfrm>
              <a:off x="5378451" y="2011364"/>
              <a:ext cx="31750" cy="36513"/>
            </a:xfrm>
            <a:custGeom>
              <a:avLst/>
              <a:gdLst>
                <a:gd name="T0" fmla="*/ 16 w 20"/>
                <a:gd name="T1" fmla="*/ 0 h 23"/>
                <a:gd name="T2" fmla="*/ 13 w 20"/>
                <a:gd name="T3" fmla="*/ 0 h 23"/>
                <a:gd name="T4" fmla="*/ 9 w 20"/>
                <a:gd name="T5" fmla="*/ 7 h 23"/>
                <a:gd name="T6" fmla="*/ 9 w 20"/>
                <a:gd name="T7" fmla="*/ 8 h 23"/>
                <a:gd name="T8" fmla="*/ 8 w 20"/>
                <a:gd name="T9" fmla="*/ 9 h 23"/>
                <a:gd name="T10" fmla="*/ 3 w 20"/>
                <a:gd name="T11" fmla="*/ 19 h 23"/>
                <a:gd name="T12" fmla="*/ 0 w 20"/>
                <a:gd name="T13" fmla="*/ 23 h 23"/>
                <a:gd name="T14" fmla="*/ 4 w 20"/>
                <a:gd name="T15" fmla="*/ 23 h 23"/>
                <a:gd name="T16" fmla="*/ 7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7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3" y="0"/>
                  </a:lnTo>
                  <a:lnTo>
                    <a:pt x="9" y="7"/>
                  </a:lnTo>
                  <a:lnTo>
                    <a:pt x="9" y="8"/>
                  </a:lnTo>
                  <a:lnTo>
                    <a:pt x="8" y="9"/>
                  </a:lnTo>
                  <a:lnTo>
                    <a:pt x="3" y="19"/>
                  </a:lnTo>
                  <a:lnTo>
                    <a:pt x="0" y="23"/>
                  </a:lnTo>
                  <a:lnTo>
                    <a:pt x="4" y="23"/>
                  </a:lnTo>
                  <a:lnTo>
                    <a:pt x="7" y="19"/>
                  </a:lnTo>
                  <a:lnTo>
                    <a:pt x="11" y="10"/>
                  </a:lnTo>
                  <a:lnTo>
                    <a:pt x="16" y="0"/>
                  </a:lnTo>
                  <a:close/>
                  <a:moveTo>
                    <a:pt x="20" y="0"/>
                  </a:moveTo>
                  <a:lnTo>
                    <a:pt x="18" y="0"/>
                  </a:lnTo>
                  <a:lnTo>
                    <a:pt x="11" y="14"/>
                  </a:lnTo>
                  <a:lnTo>
                    <a:pt x="10" y="16"/>
                  </a:lnTo>
                  <a:lnTo>
                    <a:pt x="7"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1" name="Freeform 2540"/>
            <p:cNvSpPr>
              <a:spLocks noEditPoints="1"/>
            </p:cNvSpPr>
            <p:nvPr/>
          </p:nvSpPr>
          <p:spPr bwMode="auto">
            <a:xfrm>
              <a:off x="5378451" y="2011364"/>
              <a:ext cx="31750" cy="36513"/>
            </a:xfrm>
            <a:custGeom>
              <a:avLst/>
              <a:gdLst>
                <a:gd name="T0" fmla="*/ 16 w 20"/>
                <a:gd name="T1" fmla="*/ 0 h 23"/>
                <a:gd name="T2" fmla="*/ 13 w 20"/>
                <a:gd name="T3" fmla="*/ 0 h 23"/>
                <a:gd name="T4" fmla="*/ 9 w 20"/>
                <a:gd name="T5" fmla="*/ 7 h 23"/>
                <a:gd name="T6" fmla="*/ 9 w 20"/>
                <a:gd name="T7" fmla="*/ 8 h 23"/>
                <a:gd name="T8" fmla="*/ 8 w 20"/>
                <a:gd name="T9" fmla="*/ 9 h 23"/>
                <a:gd name="T10" fmla="*/ 3 w 20"/>
                <a:gd name="T11" fmla="*/ 19 h 23"/>
                <a:gd name="T12" fmla="*/ 0 w 20"/>
                <a:gd name="T13" fmla="*/ 23 h 23"/>
                <a:gd name="T14" fmla="*/ 4 w 20"/>
                <a:gd name="T15" fmla="*/ 23 h 23"/>
                <a:gd name="T16" fmla="*/ 7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7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3" y="0"/>
                  </a:lnTo>
                  <a:lnTo>
                    <a:pt x="9" y="7"/>
                  </a:lnTo>
                  <a:lnTo>
                    <a:pt x="9" y="8"/>
                  </a:lnTo>
                  <a:lnTo>
                    <a:pt x="8" y="9"/>
                  </a:lnTo>
                  <a:lnTo>
                    <a:pt x="3" y="19"/>
                  </a:lnTo>
                  <a:lnTo>
                    <a:pt x="0" y="23"/>
                  </a:lnTo>
                  <a:lnTo>
                    <a:pt x="4" y="23"/>
                  </a:lnTo>
                  <a:lnTo>
                    <a:pt x="7" y="19"/>
                  </a:lnTo>
                  <a:lnTo>
                    <a:pt x="11" y="10"/>
                  </a:lnTo>
                  <a:lnTo>
                    <a:pt x="16" y="0"/>
                  </a:lnTo>
                  <a:moveTo>
                    <a:pt x="20" y="0"/>
                  </a:moveTo>
                  <a:lnTo>
                    <a:pt x="18" y="0"/>
                  </a:lnTo>
                  <a:lnTo>
                    <a:pt x="11" y="14"/>
                  </a:lnTo>
                  <a:lnTo>
                    <a:pt x="10" y="16"/>
                  </a:lnTo>
                  <a:lnTo>
                    <a:pt x="7"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2" name="Freeform 2541"/>
            <p:cNvSpPr/>
            <p:nvPr/>
          </p:nvSpPr>
          <p:spPr bwMode="auto">
            <a:xfrm>
              <a:off x="5364163" y="2009776"/>
              <a:ext cx="55563" cy="39688"/>
            </a:xfrm>
            <a:custGeom>
              <a:avLst/>
              <a:gdLst>
                <a:gd name="T0" fmla="*/ 17 w 105"/>
                <a:gd name="T1" fmla="*/ 72 h 72"/>
                <a:gd name="T2" fmla="*/ 0 w 105"/>
                <a:gd name="T3" fmla="*/ 54 h 72"/>
                <a:gd name="T4" fmla="*/ 0 w 105"/>
                <a:gd name="T5" fmla="*/ 18 h 72"/>
                <a:gd name="T6" fmla="*/ 17 w 105"/>
                <a:gd name="T7" fmla="*/ 0 h 72"/>
                <a:gd name="T8" fmla="*/ 87 w 105"/>
                <a:gd name="T9" fmla="*/ 0 h 72"/>
                <a:gd name="T10" fmla="*/ 87 w 105"/>
                <a:gd name="T11" fmla="*/ 2 h 72"/>
                <a:gd name="T12" fmla="*/ 87 w 105"/>
                <a:gd name="T13" fmla="*/ 3 h 72"/>
                <a:gd name="T14" fmla="*/ 17 w 105"/>
                <a:gd name="T15" fmla="*/ 3 h 72"/>
                <a:gd name="T16" fmla="*/ 2 w 105"/>
                <a:gd name="T17" fmla="*/ 18 h 72"/>
                <a:gd name="T18" fmla="*/ 2 w 105"/>
                <a:gd name="T19" fmla="*/ 54 h 72"/>
                <a:gd name="T20" fmla="*/ 17 w 105"/>
                <a:gd name="T21" fmla="*/ 69 h 72"/>
                <a:gd name="T22" fmla="*/ 87 w 105"/>
                <a:gd name="T23" fmla="*/ 69 h 72"/>
                <a:gd name="T24" fmla="*/ 102 w 105"/>
                <a:gd name="T25" fmla="*/ 54 h 72"/>
                <a:gd name="T26" fmla="*/ 102 w 105"/>
                <a:gd name="T27" fmla="*/ 18 h 72"/>
                <a:gd name="T28" fmla="*/ 87 w 105"/>
                <a:gd name="T29" fmla="*/ 3 h 72"/>
                <a:gd name="T30" fmla="*/ 87 w 105"/>
                <a:gd name="T31" fmla="*/ 2 h 72"/>
                <a:gd name="T32" fmla="*/ 87 w 105"/>
                <a:gd name="T33" fmla="*/ 0 h 72"/>
                <a:gd name="T34" fmla="*/ 105 w 105"/>
                <a:gd name="T35" fmla="*/ 18 h 72"/>
                <a:gd name="T36" fmla="*/ 105 w 105"/>
                <a:gd name="T37" fmla="*/ 54 h 72"/>
                <a:gd name="T38" fmla="*/ 87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7" y="72"/>
                    <a:pt x="0" y="64"/>
                    <a:pt x="0" y="54"/>
                  </a:cubicBezTo>
                  <a:cubicBezTo>
                    <a:pt x="0" y="18"/>
                    <a:pt x="0" y="18"/>
                    <a:pt x="0" y="18"/>
                  </a:cubicBezTo>
                  <a:cubicBezTo>
                    <a:pt x="0" y="8"/>
                    <a:pt x="7" y="0"/>
                    <a:pt x="17" y="0"/>
                  </a:cubicBezTo>
                  <a:cubicBezTo>
                    <a:pt x="87" y="0"/>
                    <a:pt x="87" y="0"/>
                    <a:pt x="87" y="0"/>
                  </a:cubicBezTo>
                  <a:cubicBezTo>
                    <a:pt x="87" y="2"/>
                    <a:pt x="87" y="2"/>
                    <a:pt x="87" y="2"/>
                  </a:cubicBezTo>
                  <a:cubicBezTo>
                    <a:pt x="87" y="3"/>
                    <a:pt x="87" y="3"/>
                    <a:pt x="87" y="3"/>
                  </a:cubicBezTo>
                  <a:cubicBezTo>
                    <a:pt x="17" y="3"/>
                    <a:pt x="17" y="3"/>
                    <a:pt x="17" y="3"/>
                  </a:cubicBezTo>
                  <a:cubicBezTo>
                    <a:pt x="9" y="3"/>
                    <a:pt x="2" y="10"/>
                    <a:pt x="2" y="18"/>
                  </a:cubicBezTo>
                  <a:cubicBezTo>
                    <a:pt x="2" y="54"/>
                    <a:pt x="2" y="54"/>
                    <a:pt x="2" y="54"/>
                  </a:cubicBezTo>
                  <a:cubicBezTo>
                    <a:pt x="2" y="63"/>
                    <a:pt x="9" y="69"/>
                    <a:pt x="17" y="69"/>
                  </a:cubicBezTo>
                  <a:cubicBezTo>
                    <a:pt x="87" y="69"/>
                    <a:pt x="87" y="69"/>
                    <a:pt x="87" y="69"/>
                  </a:cubicBezTo>
                  <a:cubicBezTo>
                    <a:pt x="95" y="69"/>
                    <a:pt x="102" y="63"/>
                    <a:pt x="102" y="54"/>
                  </a:cubicBezTo>
                  <a:cubicBezTo>
                    <a:pt x="102" y="18"/>
                    <a:pt x="102" y="18"/>
                    <a:pt x="102" y="18"/>
                  </a:cubicBezTo>
                  <a:cubicBezTo>
                    <a:pt x="102" y="10"/>
                    <a:pt x="95" y="3"/>
                    <a:pt x="87" y="3"/>
                  </a:cubicBezTo>
                  <a:cubicBezTo>
                    <a:pt x="87" y="2"/>
                    <a:pt x="87" y="2"/>
                    <a:pt x="87" y="2"/>
                  </a:cubicBezTo>
                  <a:cubicBezTo>
                    <a:pt x="87" y="0"/>
                    <a:pt x="87" y="0"/>
                    <a:pt x="87" y="0"/>
                  </a:cubicBezTo>
                  <a:cubicBezTo>
                    <a:pt x="97" y="0"/>
                    <a:pt x="105" y="8"/>
                    <a:pt x="105" y="18"/>
                  </a:cubicBezTo>
                  <a:cubicBezTo>
                    <a:pt x="105" y="54"/>
                    <a:pt x="105" y="54"/>
                    <a:pt x="105" y="54"/>
                  </a:cubicBezTo>
                  <a:cubicBezTo>
                    <a:pt x="105" y="64"/>
                    <a:pt x="97" y="72"/>
                    <a:pt x="87"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3" name="Freeform 2542"/>
            <p:cNvSpPr/>
            <p:nvPr/>
          </p:nvSpPr>
          <p:spPr bwMode="auto">
            <a:xfrm>
              <a:off x="5422901" y="2038351"/>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4 w 51"/>
                <a:gd name="T15" fmla="*/ 21 h 23"/>
                <a:gd name="T16" fmla="*/ 2 w 51"/>
                <a:gd name="T17" fmla="*/ 22 h 23"/>
                <a:gd name="T18" fmla="*/ 0 w 51"/>
                <a:gd name="T19" fmla="*/ 19 h 23"/>
                <a:gd name="T20" fmla="*/ 7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8" y="14"/>
                    <a:pt x="5" y="19"/>
                    <a:pt x="5" y="20"/>
                  </a:cubicBezTo>
                  <a:cubicBezTo>
                    <a:pt x="4" y="21"/>
                    <a:pt x="4" y="21"/>
                    <a:pt x="4" y="21"/>
                  </a:cubicBezTo>
                  <a:cubicBezTo>
                    <a:pt x="4" y="21"/>
                    <a:pt x="4" y="21"/>
                    <a:pt x="4" y="21"/>
                  </a:cubicBezTo>
                  <a:cubicBezTo>
                    <a:pt x="4" y="21"/>
                    <a:pt x="4" y="21"/>
                    <a:pt x="4" y="21"/>
                  </a:cubicBezTo>
                  <a:cubicBezTo>
                    <a:pt x="4" y="22"/>
                    <a:pt x="3" y="22"/>
                    <a:pt x="2" y="22"/>
                  </a:cubicBezTo>
                  <a:cubicBezTo>
                    <a:pt x="1" y="22"/>
                    <a:pt x="0" y="20"/>
                    <a:pt x="0" y="19"/>
                  </a:cubicBezTo>
                  <a:cubicBezTo>
                    <a:pt x="1" y="19"/>
                    <a:pt x="2" y="15"/>
                    <a:pt x="7" y="10"/>
                  </a:cubicBezTo>
                  <a:cubicBezTo>
                    <a:pt x="11" y="5"/>
                    <a:pt x="17" y="0"/>
                    <a:pt x="27" y="0"/>
                  </a:cubicBezTo>
                  <a:cubicBezTo>
                    <a:pt x="36" y="0"/>
                    <a:pt x="42" y="4"/>
                    <a:pt x="46" y="8"/>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4" name="Freeform 2543"/>
            <p:cNvSpPr/>
            <p:nvPr/>
          </p:nvSpPr>
          <p:spPr bwMode="auto">
            <a:xfrm>
              <a:off x="5326063" y="2017714"/>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6"/>
                    <a:pt x="50" y="83"/>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5" name="Freeform 2544"/>
            <p:cNvSpPr/>
            <p:nvPr/>
          </p:nvSpPr>
          <p:spPr bwMode="auto">
            <a:xfrm>
              <a:off x="5326063" y="2017714"/>
              <a:ext cx="30163" cy="44450"/>
            </a:xfrm>
            <a:custGeom>
              <a:avLst/>
              <a:gdLst>
                <a:gd name="T0" fmla="*/ 25 w 58"/>
                <a:gd name="T1" fmla="*/ 7 h 83"/>
                <a:gd name="T2" fmla="*/ 56 w 58"/>
                <a:gd name="T3" fmla="*/ 28 h 83"/>
                <a:gd name="T4" fmla="*/ 56 w 58"/>
                <a:gd name="T5" fmla="*/ 28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1"/>
                  </a:cubicBezTo>
                  <a:cubicBezTo>
                    <a:pt x="0" y="16"/>
                    <a:pt x="11" y="52"/>
                    <a:pt x="21" y="58"/>
                  </a:cubicBezTo>
                  <a:cubicBezTo>
                    <a:pt x="31" y="63"/>
                    <a:pt x="47" y="72"/>
                    <a:pt x="58" y="59"/>
                  </a:cubicBezTo>
                  <a:cubicBezTo>
                    <a:pt x="50" y="83"/>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6" name="Freeform 2545"/>
            <p:cNvSpPr/>
            <p:nvPr/>
          </p:nvSpPr>
          <p:spPr bwMode="auto">
            <a:xfrm>
              <a:off x="5337176" y="2028826"/>
              <a:ext cx="12700" cy="11113"/>
            </a:xfrm>
            <a:custGeom>
              <a:avLst/>
              <a:gdLst>
                <a:gd name="T0" fmla="*/ 25 w 25"/>
                <a:gd name="T1" fmla="*/ 18 h 23"/>
                <a:gd name="T2" fmla="*/ 22 w 25"/>
                <a:gd name="T3" fmla="*/ 8 h 23"/>
                <a:gd name="T4" fmla="*/ 22 w 25"/>
                <a:gd name="T5" fmla="*/ 7 h 23"/>
                <a:gd name="T6" fmla="*/ 14 w 25"/>
                <a:gd name="T7" fmla="*/ 1 h 23"/>
                <a:gd name="T8" fmla="*/ 10 w 25"/>
                <a:gd name="T9" fmla="*/ 0 h 23"/>
                <a:gd name="T10" fmla="*/ 8 w 25"/>
                <a:gd name="T11" fmla="*/ 2 h 23"/>
                <a:gd name="T12" fmla="*/ 9 w 25"/>
                <a:gd name="T13" fmla="*/ 4 h 23"/>
                <a:gd name="T14" fmla="*/ 10 w 25"/>
                <a:gd name="T15" fmla="*/ 4 h 23"/>
                <a:gd name="T16" fmla="*/ 12 w 25"/>
                <a:gd name="T17" fmla="*/ 5 h 23"/>
                <a:gd name="T18" fmla="*/ 17 w 25"/>
                <a:gd name="T19" fmla="*/ 7 h 23"/>
                <a:gd name="T20" fmla="*/ 13 w 25"/>
                <a:gd name="T21" fmla="*/ 9 h 23"/>
                <a:gd name="T22" fmla="*/ 1 w 25"/>
                <a:gd name="T23" fmla="*/ 20 h 23"/>
                <a:gd name="T24" fmla="*/ 1 w 25"/>
                <a:gd name="T25" fmla="*/ 21 h 23"/>
                <a:gd name="T26" fmla="*/ 2 w 25"/>
                <a:gd name="T27" fmla="*/ 23 h 23"/>
                <a:gd name="T28" fmla="*/ 2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4" y="5"/>
                    <a:pt x="15" y="6"/>
                    <a:pt x="17" y="7"/>
                  </a:cubicBezTo>
                  <a:cubicBezTo>
                    <a:pt x="15" y="8"/>
                    <a:pt x="14" y="8"/>
                    <a:pt x="13" y="9"/>
                  </a:cubicBezTo>
                  <a:cubicBezTo>
                    <a:pt x="9" y="11"/>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7" name="Freeform 2546"/>
            <p:cNvSpPr/>
            <p:nvPr/>
          </p:nvSpPr>
          <p:spPr bwMode="auto">
            <a:xfrm>
              <a:off x="5516563" y="2017714"/>
              <a:ext cx="30163"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6"/>
                    <a:pt x="8" y="83"/>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8" name="Freeform 2547"/>
            <p:cNvSpPr/>
            <p:nvPr/>
          </p:nvSpPr>
          <p:spPr bwMode="auto">
            <a:xfrm>
              <a:off x="5516563" y="2017714"/>
              <a:ext cx="30163" cy="44450"/>
            </a:xfrm>
            <a:custGeom>
              <a:avLst/>
              <a:gdLst>
                <a:gd name="T0" fmla="*/ 33 w 58"/>
                <a:gd name="T1" fmla="*/ 7 h 83"/>
                <a:gd name="T2" fmla="*/ 2 w 58"/>
                <a:gd name="T3" fmla="*/ 28 h 83"/>
                <a:gd name="T4" fmla="*/ 2 w 58"/>
                <a:gd name="T5" fmla="*/ 28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2" y="28"/>
                    <a:pt x="2" y="28"/>
                    <a:pt x="2" y="28"/>
                  </a:cubicBezTo>
                  <a:cubicBezTo>
                    <a:pt x="2" y="28"/>
                    <a:pt x="13" y="5"/>
                    <a:pt x="35" y="11"/>
                  </a:cubicBezTo>
                  <a:cubicBezTo>
                    <a:pt x="58" y="16"/>
                    <a:pt x="47" y="52"/>
                    <a:pt x="37" y="58"/>
                  </a:cubicBezTo>
                  <a:cubicBezTo>
                    <a:pt x="27" y="63"/>
                    <a:pt x="11" y="72"/>
                    <a:pt x="0" y="59"/>
                  </a:cubicBezTo>
                  <a:cubicBezTo>
                    <a:pt x="8" y="83"/>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9" name="Freeform 2548"/>
            <p:cNvSpPr/>
            <p:nvPr/>
          </p:nvSpPr>
          <p:spPr bwMode="auto">
            <a:xfrm>
              <a:off x="5522913" y="2028826"/>
              <a:ext cx="14288" cy="11113"/>
            </a:xfrm>
            <a:custGeom>
              <a:avLst/>
              <a:gdLst>
                <a:gd name="T0" fmla="*/ 0 w 25"/>
                <a:gd name="T1" fmla="*/ 18 h 23"/>
                <a:gd name="T2" fmla="*/ 3 w 25"/>
                <a:gd name="T3" fmla="*/ 8 h 23"/>
                <a:gd name="T4" fmla="*/ 4 w 25"/>
                <a:gd name="T5" fmla="*/ 7 h 23"/>
                <a:gd name="T6" fmla="*/ 11 w 25"/>
                <a:gd name="T7" fmla="*/ 1 h 23"/>
                <a:gd name="T8" fmla="*/ 15 w 25"/>
                <a:gd name="T9" fmla="*/ 0 h 23"/>
                <a:gd name="T10" fmla="*/ 17 w 25"/>
                <a:gd name="T11" fmla="*/ 2 h 23"/>
                <a:gd name="T12" fmla="*/ 16 w 25"/>
                <a:gd name="T13" fmla="*/ 4 h 23"/>
                <a:gd name="T14" fmla="*/ 15 w 25"/>
                <a:gd name="T15" fmla="*/ 4 h 23"/>
                <a:gd name="T16" fmla="*/ 13 w 25"/>
                <a:gd name="T17" fmla="*/ 5 h 23"/>
                <a:gd name="T18" fmla="*/ 8 w 25"/>
                <a:gd name="T19" fmla="*/ 7 h 23"/>
                <a:gd name="T20" fmla="*/ 13 w 25"/>
                <a:gd name="T21" fmla="*/ 9 h 23"/>
                <a:gd name="T22" fmla="*/ 24 w 25"/>
                <a:gd name="T23" fmla="*/ 20 h 23"/>
                <a:gd name="T24" fmla="*/ 25 w 25"/>
                <a:gd name="T25" fmla="*/ 21 h 23"/>
                <a:gd name="T26" fmla="*/ 24 w 25"/>
                <a:gd name="T27" fmla="*/ 23 h 23"/>
                <a:gd name="T28" fmla="*/ 23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3" y="8"/>
                  </a:cubicBezTo>
                  <a:cubicBezTo>
                    <a:pt x="4" y="7"/>
                    <a:pt x="4" y="7"/>
                    <a:pt x="4" y="7"/>
                  </a:cubicBezTo>
                  <a:cubicBezTo>
                    <a:pt x="6" y="4"/>
                    <a:pt x="9" y="2"/>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5"/>
                  </a:cubicBezTo>
                  <a:cubicBezTo>
                    <a:pt x="12" y="5"/>
                    <a:pt x="10" y="6"/>
                    <a:pt x="8" y="7"/>
                  </a:cubicBezTo>
                  <a:cubicBezTo>
                    <a:pt x="10" y="8"/>
                    <a:pt x="11" y="8"/>
                    <a:pt x="13" y="9"/>
                  </a:cubicBezTo>
                  <a:cubicBezTo>
                    <a:pt x="17" y="11"/>
                    <a:pt x="21" y="14"/>
                    <a:pt x="24" y="20"/>
                  </a:cubicBezTo>
                  <a:cubicBezTo>
                    <a:pt x="24" y="20"/>
                    <a:pt x="24" y="20"/>
                    <a:pt x="25" y="21"/>
                  </a:cubicBezTo>
                  <a:cubicBezTo>
                    <a:pt x="25" y="22"/>
                    <a:pt x="24" y="23"/>
                    <a:pt x="24" y="23"/>
                  </a:cubicBezTo>
                  <a:cubicBezTo>
                    <a:pt x="23" y="23"/>
                    <a:pt x="23" y="23"/>
                    <a:pt x="23" y="23"/>
                  </a:cubicBezTo>
                  <a:cubicBezTo>
                    <a:pt x="22" y="23"/>
                    <a:pt x="21" y="23"/>
                    <a:pt x="21" y="22"/>
                  </a:cubicBezTo>
                  <a:cubicBezTo>
                    <a:pt x="21" y="21"/>
                    <a:pt x="21" y="21"/>
                    <a:pt x="21" y="21"/>
                  </a:cubicBezTo>
                  <a:cubicBezTo>
                    <a:pt x="18"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0" name="Freeform 2549"/>
            <p:cNvSpPr/>
            <p:nvPr/>
          </p:nvSpPr>
          <p:spPr bwMode="auto">
            <a:xfrm>
              <a:off x="5413376" y="2062164"/>
              <a:ext cx="52388" cy="34925"/>
            </a:xfrm>
            <a:custGeom>
              <a:avLst/>
              <a:gdLst>
                <a:gd name="T0" fmla="*/ 0 w 98"/>
                <a:gd name="T1" fmla="*/ 3 h 65"/>
                <a:gd name="T2" fmla="*/ 98 w 98"/>
                <a:gd name="T3" fmla="*/ 0 h 65"/>
                <a:gd name="T4" fmla="*/ 56 w 98"/>
                <a:gd name="T5" fmla="*/ 62 h 65"/>
                <a:gd name="T6" fmla="*/ 0 w 98"/>
                <a:gd name="T7" fmla="*/ 3 h 65"/>
              </a:gdLst>
              <a:ahLst/>
              <a:cxnLst>
                <a:cxn ang="0">
                  <a:pos x="T0" y="T1"/>
                </a:cxn>
                <a:cxn ang="0">
                  <a:pos x="T2" y="T3"/>
                </a:cxn>
                <a:cxn ang="0">
                  <a:pos x="T4" y="T5"/>
                </a:cxn>
                <a:cxn ang="0">
                  <a:pos x="T6" y="T7"/>
                </a:cxn>
              </a:cxnLst>
              <a:rect l="0" t="0" r="r" b="b"/>
              <a:pathLst>
                <a:path w="98" h="65">
                  <a:moveTo>
                    <a:pt x="0" y="3"/>
                  </a:moveTo>
                  <a:cubicBezTo>
                    <a:pt x="0" y="3"/>
                    <a:pt x="69" y="10"/>
                    <a:pt x="98" y="0"/>
                  </a:cubicBezTo>
                  <a:cubicBezTo>
                    <a:pt x="96" y="36"/>
                    <a:pt x="88" y="60"/>
                    <a:pt x="56" y="62"/>
                  </a:cubicBezTo>
                  <a:cubicBezTo>
                    <a:pt x="24" y="65"/>
                    <a:pt x="3" y="61"/>
                    <a:pt x="0" y="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1" name="Freeform 2550"/>
            <p:cNvSpPr/>
            <p:nvPr/>
          </p:nvSpPr>
          <p:spPr bwMode="auto">
            <a:xfrm>
              <a:off x="5418138" y="2071689"/>
              <a:ext cx="42863" cy="25400"/>
            </a:xfrm>
            <a:custGeom>
              <a:avLst/>
              <a:gdLst>
                <a:gd name="T0" fmla="*/ 82 w 82"/>
                <a:gd name="T1" fmla="*/ 23 h 45"/>
                <a:gd name="T2" fmla="*/ 41 w 82"/>
                <a:gd name="T3" fmla="*/ 0 h 45"/>
                <a:gd name="T4" fmla="*/ 0 w 82"/>
                <a:gd name="T5" fmla="*/ 22 h 45"/>
                <a:gd name="T6" fmla="*/ 49 w 82"/>
                <a:gd name="T7" fmla="*/ 43 h 45"/>
                <a:gd name="T8" fmla="*/ 82 w 82"/>
                <a:gd name="T9" fmla="*/ 23 h 45"/>
              </a:gdLst>
              <a:ahLst/>
              <a:cxnLst>
                <a:cxn ang="0">
                  <a:pos x="T0" y="T1"/>
                </a:cxn>
                <a:cxn ang="0">
                  <a:pos x="T2" y="T3"/>
                </a:cxn>
                <a:cxn ang="0">
                  <a:pos x="T4" y="T5"/>
                </a:cxn>
                <a:cxn ang="0">
                  <a:pos x="T6" y="T7"/>
                </a:cxn>
                <a:cxn ang="0">
                  <a:pos x="T8" y="T9"/>
                </a:cxn>
              </a:cxnLst>
              <a:rect l="0" t="0" r="r" b="b"/>
              <a:pathLst>
                <a:path w="82" h="45">
                  <a:moveTo>
                    <a:pt x="82" y="23"/>
                  </a:moveTo>
                  <a:cubicBezTo>
                    <a:pt x="76" y="10"/>
                    <a:pt x="60" y="0"/>
                    <a:pt x="41" y="0"/>
                  </a:cubicBezTo>
                  <a:cubicBezTo>
                    <a:pt x="22" y="0"/>
                    <a:pt x="6" y="9"/>
                    <a:pt x="0" y="22"/>
                  </a:cubicBezTo>
                  <a:cubicBezTo>
                    <a:pt x="9" y="44"/>
                    <a:pt x="26" y="45"/>
                    <a:pt x="49" y="43"/>
                  </a:cubicBezTo>
                  <a:cubicBezTo>
                    <a:pt x="65" y="42"/>
                    <a:pt x="76" y="35"/>
                    <a:pt x="82" y="23"/>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2" name="Freeform 2551"/>
            <p:cNvSpPr>
              <a:spLocks noEditPoints="1"/>
            </p:cNvSpPr>
            <p:nvPr/>
          </p:nvSpPr>
          <p:spPr bwMode="auto">
            <a:xfrm>
              <a:off x="5286376" y="2184401"/>
              <a:ext cx="69850" cy="106363"/>
            </a:xfrm>
            <a:custGeom>
              <a:avLst/>
              <a:gdLst>
                <a:gd name="T0" fmla="*/ 0 w 44"/>
                <a:gd name="T1" fmla="*/ 0 h 67"/>
                <a:gd name="T2" fmla="*/ 0 w 44"/>
                <a:gd name="T3" fmla="*/ 1 h 67"/>
                <a:gd name="T4" fmla="*/ 0 w 44"/>
                <a:gd name="T5" fmla="*/ 1 h 67"/>
                <a:gd name="T6" fmla="*/ 0 w 44"/>
                <a:gd name="T7" fmla="*/ 67 h 67"/>
                <a:gd name="T8" fmla="*/ 3 w 44"/>
                <a:gd name="T9" fmla="*/ 67 h 67"/>
                <a:gd name="T10" fmla="*/ 3 w 44"/>
                <a:gd name="T11" fmla="*/ 61 h 67"/>
                <a:gd name="T12" fmla="*/ 40 w 44"/>
                <a:gd name="T13" fmla="*/ 61 h 67"/>
                <a:gd name="T14" fmla="*/ 40 w 44"/>
                <a:gd name="T15" fmla="*/ 67 h 67"/>
                <a:gd name="T16" fmla="*/ 44 w 44"/>
                <a:gd name="T17" fmla="*/ 67 h 67"/>
                <a:gd name="T18" fmla="*/ 44 w 44"/>
                <a:gd name="T19" fmla="*/ 0 h 67"/>
                <a:gd name="T20" fmla="*/ 0 w 44"/>
                <a:gd name="T21" fmla="*/ 0 h 67"/>
                <a:gd name="T22" fmla="*/ 40 w 44"/>
                <a:gd name="T23" fmla="*/ 56 h 67"/>
                <a:gd name="T24" fmla="*/ 3 w 44"/>
                <a:gd name="T25" fmla="*/ 56 h 67"/>
                <a:gd name="T26" fmla="*/ 3 w 44"/>
                <a:gd name="T27" fmla="*/ 6 h 67"/>
                <a:gd name="T28" fmla="*/ 40 w 44"/>
                <a:gd name="T29" fmla="*/ 6 h 67"/>
                <a:gd name="T30" fmla="*/ 40 w 44"/>
                <a:gd name="T31"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67">
                  <a:moveTo>
                    <a:pt x="0" y="0"/>
                  </a:moveTo>
                  <a:lnTo>
                    <a:pt x="0" y="1"/>
                  </a:lnTo>
                  <a:lnTo>
                    <a:pt x="0" y="1"/>
                  </a:lnTo>
                  <a:lnTo>
                    <a:pt x="0" y="67"/>
                  </a:lnTo>
                  <a:lnTo>
                    <a:pt x="3" y="67"/>
                  </a:lnTo>
                  <a:lnTo>
                    <a:pt x="3" y="61"/>
                  </a:lnTo>
                  <a:lnTo>
                    <a:pt x="40" y="61"/>
                  </a:lnTo>
                  <a:lnTo>
                    <a:pt x="40" y="67"/>
                  </a:lnTo>
                  <a:lnTo>
                    <a:pt x="44" y="67"/>
                  </a:lnTo>
                  <a:lnTo>
                    <a:pt x="44" y="0"/>
                  </a:lnTo>
                  <a:lnTo>
                    <a:pt x="0" y="0"/>
                  </a:lnTo>
                  <a:close/>
                  <a:moveTo>
                    <a:pt x="40" y="56"/>
                  </a:moveTo>
                  <a:lnTo>
                    <a:pt x="3" y="56"/>
                  </a:lnTo>
                  <a:lnTo>
                    <a:pt x="3" y="6"/>
                  </a:lnTo>
                  <a:lnTo>
                    <a:pt x="40" y="6"/>
                  </a:lnTo>
                  <a:lnTo>
                    <a:pt x="40" y="56"/>
                  </a:lnTo>
                  <a:close/>
                </a:path>
              </a:pathLst>
            </a:custGeom>
            <a:solidFill>
              <a:srgbClr val="5B5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3" name="Freeform 2552"/>
            <p:cNvSpPr/>
            <p:nvPr/>
          </p:nvSpPr>
          <p:spPr bwMode="auto">
            <a:xfrm>
              <a:off x="5264151" y="2279651"/>
              <a:ext cx="112713" cy="146050"/>
            </a:xfrm>
            <a:custGeom>
              <a:avLst/>
              <a:gdLst>
                <a:gd name="T0" fmla="*/ 0 w 210"/>
                <a:gd name="T1" fmla="*/ 62 h 272"/>
                <a:gd name="T2" fmla="*/ 0 w 210"/>
                <a:gd name="T3" fmla="*/ 205 h 272"/>
                <a:gd name="T4" fmla="*/ 50 w 210"/>
                <a:gd name="T5" fmla="*/ 272 h 272"/>
                <a:gd name="T6" fmla="*/ 154 w 210"/>
                <a:gd name="T7" fmla="*/ 272 h 272"/>
                <a:gd name="T8" fmla="*/ 210 w 210"/>
                <a:gd name="T9" fmla="*/ 209 h 272"/>
                <a:gd name="T10" fmla="*/ 210 w 210"/>
                <a:gd name="T11" fmla="*/ 62 h 272"/>
                <a:gd name="T12" fmla="*/ 193 w 210"/>
                <a:gd name="T13" fmla="*/ 20 h 272"/>
                <a:gd name="T14" fmla="*/ 128 w 210"/>
                <a:gd name="T15" fmla="*/ 5 h 272"/>
                <a:gd name="T16" fmla="*/ 10 w 210"/>
                <a:gd name="T17" fmla="*/ 31 h 272"/>
                <a:gd name="T18" fmla="*/ 0 w 210"/>
                <a:gd name="T19" fmla="*/ 6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272">
                  <a:moveTo>
                    <a:pt x="0" y="62"/>
                  </a:moveTo>
                  <a:cubicBezTo>
                    <a:pt x="0" y="62"/>
                    <a:pt x="0" y="167"/>
                    <a:pt x="0" y="205"/>
                  </a:cubicBezTo>
                  <a:cubicBezTo>
                    <a:pt x="0" y="242"/>
                    <a:pt x="4" y="272"/>
                    <a:pt x="50" y="272"/>
                  </a:cubicBezTo>
                  <a:cubicBezTo>
                    <a:pt x="95" y="272"/>
                    <a:pt x="128" y="272"/>
                    <a:pt x="154" y="272"/>
                  </a:cubicBezTo>
                  <a:cubicBezTo>
                    <a:pt x="180" y="272"/>
                    <a:pt x="210" y="261"/>
                    <a:pt x="210" y="209"/>
                  </a:cubicBezTo>
                  <a:cubicBezTo>
                    <a:pt x="210" y="158"/>
                    <a:pt x="210" y="100"/>
                    <a:pt x="210" y="62"/>
                  </a:cubicBezTo>
                  <a:cubicBezTo>
                    <a:pt x="210" y="48"/>
                    <a:pt x="205" y="28"/>
                    <a:pt x="193" y="20"/>
                  </a:cubicBezTo>
                  <a:cubicBezTo>
                    <a:pt x="176" y="8"/>
                    <a:pt x="148" y="6"/>
                    <a:pt x="128" y="5"/>
                  </a:cubicBezTo>
                  <a:cubicBezTo>
                    <a:pt x="92" y="4"/>
                    <a:pt x="38" y="0"/>
                    <a:pt x="10" y="31"/>
                  </a:cubicBezTo>
                  <a:cubicBezTo>
                    <a:pt x="3" y="39"/>
                    <a:pt x="0" y="52"/>
                    <a:pt x="0" y="62"/>
                  </a:cubicBezTo>
                  <a:close/>
                </a:path>
              </a:pathLst>
            </a:custGeom>
            <a:solidFill>
              <a:srgbClr val="8E8D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4" name="Freeform 2553"/>
            <p:cNvSpPr/>
            <p:nvPr/>
          </p:nvSpPr>
          <p:spPr bwMode="auto">
            <a:xfrm>
              <a:off x="5283201" y="2282826"/>
              <a:ext cx="90488" cy="138113"/>
            </a:xfrm>
            <a:custGeom>
              <a:avLst/>
              <a:gdLst>
                <a:gd name="T0" fmla="*/ 0 w 170"/>
                <a:gd name="T1" fmla="*/ 60 h 258"/>
                <a:gd name="T2" fmla="*/ 0 w 170"/>
                <a:gd name="T3" fmla="*/ 194 h 258"/>
                <a:gd name="T4" fmla="*/ 41 w 170"/>
                <a:gd name="T5" fmla="*/ 258 h 258"/>
                <a:gd name="T6" fmla="*/ 125 w 170"/>
                <a:gd name="T7" fmla="*/ 258 h 258"/>
                <a:gd name="T8" fmla="*/ 170 w 170"/>
                <a:gd name="T9" fmla="*/ 199 h 258"/>
                <a:gd name="T10" fmla="*/ 170 w 170"/>
                <a:gd name="T11" fmla="*/ 60 h 258"/>
                <a:gd name="T12" fmla="*/ 157 w 170"/>
                <a:gd name="T13" fmla="*/ 19 h 258"/>
                <a:gd name="T14" fmla="*/ 104 w 170"/>
                <a:gd name="T15" fmla="*/ 6 h 258"/>
                <a:gd name="T16" fmla="*/ 9 w 170"/>
                <a:gd name="T17" fmla="*/ 30 h 258"/>
                <a:gd name="T18" fmla="*/ 0 w 170"/>
                <a:gd name="T19" fmla="*/ 6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258">
                  <a:moveTo>
                    <a:pt x="0" y="60"/>
                  </a:moveTo>
                  <a:cubicBezTo>
                    <a:pt x="0" y="60"/>
                    <a:pt x="0" y="158"/>
                    <a:pt x="0" y="194"/>
                  </a:cubicBezTo>
                  <a:cubicBezTo>
                    <a:pt x="0" y="230"/>
                    <a:pt x="4" y="258"/>
                    <a:pt x="41" y="258"/>
                  </a:cubicBezTo>
                  <a:cubicBezTo>
                    <a:pt x="78" y="258"/>
                    <a:pt x="104" y="258"/>
                    <a:pt x="125" y="258"/>
                  </a:cubicBezTo>
                  <a:cubicBezTo>
                    <a:pt x="146" y="258"/>
                    <a:pt x="170" y="247"/>
                    <a:pt x="170" y="199"/>
                  </a:cubicBezTo>
                  <a:cubicBezTo>
                    <a:pt x="170" y="150"/>
                    <a:pt x="170" y="95"/>
                    <a:pt x="170" y="60"/>
                  </a:cubicBezTo>
                  <a:cubicBezTo>
                    <a:pt x="170" y="46"/>
                    <a:pt x="166" y="27"/>
                    <a:pt x="157" y="19"/>
                  </a:cubicBezTo>
                  <a:cubicBezTo>
                    <a:pt x="143" y="8"/>
                    <a:pt x="120" y="6"/>
                    <a:pt x="104" y="6"/>
                  </a:cubicBezTo>
                  <a:cubicBezTo>
                    <a:pt x="75" y="4"/>
                    <a:pt x="31" y="0"/>
                    <a:pt x="9" y="30"/>
                  </a:cubicBezTo>
                  <a:cubicBezTo>
                    <a:pt x="3" y="37"/>
                    <a:pt x="0" y="50"/>
                    <a:pt x="0" y="6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5" name="Oval 2554"/>
            <p:cNvSpPr>
              <a:spLocks noChangeArrowheads="1"/>
            </p:cNvSpPr>
            <p:nvPr/>
          </p:nvSpPr>
          <p:spPr bwMode="auto">
            <a:xfrm>
              <a:off x="5259388" y="2393951"/>
              <a:ext cx="22225" cy="30163"/>
            </a:xfrm>
            <a:prstGeom prst="ellipse">
              <a:avLst/>
            </a:prstGeom>
            <a:solidFill>
              <a:srgbClr val="444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6" name="Oval 2555"/>
            <p:cNvSpPr>
              <a:spLocks noChangeArrowheads="1"/>
            </p:cNvSpPr>
            <p:nvPr/>
          </p:nvSpPr>
          <p:spPr bwMode="auto">
            <a:xfrm>
              <a:off x="5260976" y="2397126"/>
              <a:ext cx="17463" cy="22225"/>
            </a:xfrm>
            <a:prstGeom prst="ellipse">
              <a:avLst/>
            </a:prstGeom>
            <a:solidFill>
              <a:srgbClr val="5B5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7" name="Freeform 2556"/>
            <p:cNvSpPr/>
            <p:nvPr/>
          </p:nvSpPr>
          <p:spPr bwMode="auto">
            <a:xfrm>
              <a:off x="5345113" y="2284414"/>
              <a:ext cx="26988" cy="57150"/>
            </a:xfrm>
            <a:custGeom>
              <a:avLst/>
              <a:gdLst>
                <a:gd name="T0" fmla="*/ 0 w 52"/>
                <a:gd name="T1" fmla="*/ 7 h 105"/>
                <a:gd name="T2" fmla="*/ 52 w 52"/>
                <a:gd name="T3" fmla="*/ 105 h 105"/>
                <a:gd name="T4" fmla="*/ 0 w 52"/>
                <a:gd name="T5" fmla="*/ 7 h 105"/>
              </a:gdLst>
              <a:ahLst/>
              <a:cxnLst>
                <a:cxn ang="0">
                  <a:pos x="T0" y="T1"/>
                </a:cxn>
                <a:cxn ang="0">
                  <a:pos x="T2" y="T3"/>
                </a:cxn>
                <a:cxn ang="0">
                  <a:pos x="T4" y="T5"/>
                </a:cxn>
              </a:cxnLst>
              <a:rect l="0" t="0" r="r" b="b"/>
              <a:pathLst>
                <a:path w="52" h="105">
                  <a:moveTo>
                    <a:pt x="0" y="7"/>
                  </a:moveTo>
                  <a:cubicBezTo>
                    <a:pt x="0" y="7"/>
                    <a:pt x="52" y="0"/>
                    <a:pt x="52" y="105"/>
                  </a:cubicBezTo>
                  <a:cubicBezTo>
                    <a:pt x="52" y="105"/>
                    <a:pt x="43" y="29"/>
                    <a:pt x="0" y="7"/>
                  </a:cubicBezTo>
                  <a:close/>
                </a:path>
              </a:pathLst>
            </a:custGeom>
            <a:solidFill>
              <a:srgbClr val="ADAD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8" name="Freeform 2557"/>
            <p:cNvSpPr/>
            <p:nvPr/>
          </p:nvSpPr>
          <p:spPr bwMode="auto">
            <a:xfrm>
              <a:off x="4768851" y="2097089"/>
              <a:ext cx="76200" cy="122238"/>
            </a:xfrm>
            <a:custGeom>
              <a:avLst/>
              <a:gdLst>
                <a:gd name="T0" fmla="*/ 46 w 144"/>
                <a:gd name="T1" fmla="*/ 0 h 227"/>
                <a:gd name="T2" fmla="*/ 121 w 144"/>
                <a:gd name="T3" fmla="*/ 112 h 227"/>
                <a:gd name="T4" fmla="*/ 144 w 144"/>
                <a:gd name="T5" fmla="*/ 200 h 227"/>
                <a:gd name="T6" fmla="*/ 31 w 144"/>
                <a:gd name="T7" fmla="*/ 227 h 227"/>
                <a:gd name="T8" fmla="*/ 0 w 144"/>
                <a:gd name="T9" fmla="*/ 12 h 227"/>
                <a:gd name="T10" fmla="*/ 46 w 144"/>
                <a:gd name="T11" fmla="*/ 0 h 227"/>
              </a:gdLst>
              <a:ahLst/>
              <a:cxnLst>
                <a:cxn ang="0">
                  <a:pos x="T0" y="T1"/>
                </a:cxn>
                <a:cxn ang="0">
                  <a:pos x="T2" y="T3"/>
                </a:cxn>
                <a:cxn ang="0">
                  <a:pos x="T4" y="T5"/>
                </a:cxn>
                <a:cxn ang="0">
                  <a:pos x="T6" y="T7"/>
                </a:cxn>
                <a:cxn ang="0">
                  <a:pos x="T8" y="T9"/>
                </a:cxn>
                <a:cxn ang="0">
                  <a:pos x="T10" y="T11"/>
                </a:cxn>
              </a:cxnLst>
              <a:rect l="0" t="0" r="r" b="b"/>
              <a:pathLst>
                <a:path w="144" h="227">
                  <a:moveTo>
                    <a:pt x="46" y="0"/>
                  </a:moveTo>
                  <a:cubicBezTo>
                    <a:pt x="46" y="0"/>
                    <a:pt x="91" y="28"/>
                    <a:pt x="121" y="112"/>
                  </a:cubicBezTo>
                  <a:cubicBezTo>
                    <a:pt x="144" y="178"/>
                    <a:pt x="144" y="200"/>
                    <a:pt x="144" y="200"/>
                  </a:cubicBezTo>
                  <a:cubicBezTo>
                    <a:pt x="144" y="200"/>
                    <a:pt x="77" y="217"/>
                    <a:pt x="31" y="227"/>
                  </a:cubicBezTo>
                  <a:cubicBezTo>
                    <a:pt x="0" y="12"/>
                    <a:pt x="0" y="12"/>
                    <a:pt x="0" y="12"/>
                  </a:cubicBezTo>
                  <a:lnTo>
                    <a:pt x="4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9" name="Freeform 2558"/>
            <p:cNvSpPr/>
            <p:nvPr/>
          </p:nvSpPr>
          <p:spPr bwMode="auto">
            <a:xfrm>
              <a:off x="4779963" y="2101851"/>
              <a:ext cx="52388" cy="109538"/>
            </a:xfrm>
            <a:custGeom>
              <a:avLst/>
              <a:gdLst>
                <a:gd name="T0" fmla="*/ 42 w 99"/>
                <a:gd name="T1" fmla="*/ 19 h 205"/>
                <a:gd name="T2" fmla="*/ 75 w 99"/>
                <a:gd name="T3" fmla="*/ 64 h 205"/>
                <a:gd name="T4" fmla="*/ 58 w 99"/>
                <a:gd name="T5" fmla="*/ 157 h 205"/>
                <a:gd name="T6" fmla="*/ 85 w 99"/>
                <a:gd name="T7" fmla="*/ 108 h 205"/>
                <a:gd name="T8" fmla="*/ 66 w 99"/>
                <a:gd name="T9" fmla="*/ 194 h 205"/>
                <a:gd name="T10" fmla="*/ 42 w 99"/>
                <a:gd name="T11" fmla="*/ 19 h 205"/>
              </a:gdLst>
              <a:ahLst/>
              <a:cxnLst>
                <a:cxn ang="0">
                  <a:pos x="T0" y="T1"/>
                </a:cxn>
                <a:cxn ang="0">
                  <a:pos x="T2" y="T3"/>
                </a:cxn>
                <a:cxn ang="0">
                  <a:pos x="T4" y="T5"/>
                </a:cxn>
                <a:cxn ang="0">
                  <a:pos x="T6" y="T7"/>
                </a:cxn>
                <a:cxn ang="0">
                  <a:pos x="T8" y="T9"/>
                </a:cxn>
                <a:cxn ang="0">
                  <a:pos x="T10" y="T11"/>
                </a:cxn>
              </a:cxnLst>
              <a:rect l="0" t="0" r="r" b="b"/>
              <a:pathLst>
                <a:path w="99" h="205">
                  <a:moveTo>
                    <a:pt x="42" y="19"/>
                  </a:moveTo>
                  <a:cubicBezTo>
                    <a:pt x="42" y="19"/>
                    <a:pt x="65" y="41"/>
                    <a:pt x="75" y="64"/>
                  </a:cubicBezTo>
                  <a:cubicBezTo>
                    <a:pt x="62" y="107"/>
                    <a:pt x="50" y="149"/>
                    <a:pt x="58" y="157"/>
                  </a:cubicBezTo>
                  <a:cubicBezTo>
                    <a:pt x="66" y="164"/>
                    <a:pt x="65" y="128"/>
                    <a:pt x="85" y="108"/>
                  </a:cubicBezTo>
                  <a:cubicBezTo>
                    <a:pt x="99" y="140"/>
                    <a:pt x="95" y="183"/>
                    <a:pt x="66" y="194"/>
                  </a:cubicBezTo>
                  <a:cubicBezTo>
                    <a:pt x="37" y="205"/>
                    <a:pt x="0" y="0"/>
                    <a:pt x="42"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0" name="Freeform 2559"/>
            <p:cNvSpPr/>
            <p:nvPr/>
          </p:nvSpPr>
          <p:spPr bwMode="auto">
            <a:xfrm>
              <a:off x="4681538" y="2230439"/>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3"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1" name="Freeform 2560"/>
            <p:cNvSpPr/>
            <p:nvPr/>
          </p:nvSpPr>
          <p:spPr bwMode="auto">
            <a:xfrm>
              <a:off x="4686301" y="22320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1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1" y="298"/>
                  </a:cubicBezTo>
                  <a:cubicBezTo>
                    <a:pt x="208"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1" y="27"/>
                    <a:pt x="21" y="45"/>
                  </a:cubicBezTo>
                  <a:cubicBezTo>
                    <a:pt x="21"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2" name="Freeform 2561"/>
            <p:cNvSpPr/>
            <p:nvPr/>
          </p:nvSpPr>
          <p:spPr bwMode="auto">
            <a:xfrm>
              <a:off x="4738688" y="22669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5" y="243"/>
                    <a:pt x="15" y="209"/>
                  </a:cubicBezTo>
                  <a:cubicBezTo>
                    <a:pt x="15" y="167"/>
                    <a:pt x="14" y="0"/>
                    <a:pt x="14" y="0"/>
                  </a:cubicBezTo>
                  <a:cubicBezTo>
                    <a:pt x="2" y="2"/>
                    <a:pt x="2" y="2"/>
                    <a:pt x="2" y="2"/>
                  </a:cubicBezTo>
                  <a:cubicBezTo>
                    <a:pt x="2"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3" name="Freeform 2562"/>
            <p:cNvSpPr/>
            <p:nvPr/>
          </p:nvSpPr>
          <p:spPr bwMode="auto">
            <a:xfrm>
              <a:off x="4722813" y="22542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4" name="Freeform 2563"/>
            <p:cNvSpPr/>
            <p:nvPr/>
          </p:nvSpPr>
          <p:spPr bwMode="auto">
            <a:xfrm>
              <a:off x="4679951" y="2387601"/>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5" name="Freeform 2564"/>
            <p:cNvSpPr/>
            <p:nvPr/>
          </p:nvSpPr>
          <p:spPr bwMode="auto">
            <a:xfrm>
              <a:off x="4678363" y="24130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6" name="Oval 2565"/>
            <p:cNvSpPr>
              <a:spLocks noChangeArrowheads="1"/>
            </p:cNvSpPr>
            <p:nvPr/>
          </p:nvSpPr>
          <p:spPr bwMode="auto">
            <a:xfrm>
              <a:off x="4700588"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7" name="Freeform 2566"/>
            <p:cNvSpPr/>
            <p:nvPr/>
          </p:nvSpPr>
          <p:spPr bwMode="auto">
            <a:xfrm>
              <a:off x="4748213" y="23876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8" name="Freeform 2567"/>
            <p:cNvSpPr/>
            <p:nvPr/>
          </p:nvSpPr>
          <p:spPr bwMode="auto">
            <a:xfrm>
              <a:off x="4745038" y="24130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9" name="Oval 2568"/>
            <p:cNvSpPr>
              <a:spLocks noChangeArrowheads="1"/>
            </p:cNvSpPr>
            <p:nvPr/>
          </p:nvSpPr>
          <p:spPr bwMode="auto">
            <a:xfrm>
              <a:off x="4768851"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0" name="Freeform 2569"/>
            <p:cNvSpPr/>
            <p:nvPr/>
          </p:nvSpPr>
          <p:spPr bwMode="auto">
            <a:xfrm>
              <a:off x="4665663" y="2263776"/>
              <a:ext cx="25400"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9"/>
                    <a:pt x="28" y="17"/>
                  </a:cubicBezTo>
                  <a:cubicBezTo>
                    <a:pt x="38" y="26"/>
                    <a:pt x="50" y="33"/>
                    <a:pt x="43" y="40"/>
                  </a:cubicBezTo>
                  <a:cubicBezTo>
                    <a:pt x="31" y="53"/>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1" name="Freeform 2570"/>
            <p:cNvSpPr/>
            <p:nvPr/>
          </p:nvSpPr>
          <p:spPr bwMode="auto">
            <a:xfrm>
              <a:off x="4646613" y="2212976"/>
              <a:ext cx="50800" cy="84138"/>
            </a:xfrm>
            <a:custGeom>
              <a:avLst/>
              <a:gdLst>
                <a:gd name="T0" fmla="*/ 18 w 95"/>
                <a:gd name="T1" fmla="*/ 28 h 156"/>
                <a:gd name="T2" fmla="*/ 10 w 95"/>
                <a:gd name="T3" fmla="*/ 88 h 156"/>
                <a:gd name="T4" fmla="*/ 45 w 95"/>
                <a:gd name="T5" fmla="*/ 154 h 156"/>
                <a:gd name="T6" fmla="*/ 52 w 95"/>
                <a:gd name="T7" fmla="*/ 132 h 156"/>
                <a:gd name="T8" fmla="*/ 57 w 95"/>
                <a:gd name="T9" fmla="*/ 84 h 156"/>
                <a:gd name="T10" fmla="*/ 84 w 95"/>
                <a:gd name="T11" fmla="*/ 107 h 156"/>
                <a:gd name="T12" fmla="*/ 81 w 95"/>
                <a:gd name="T13" fmla="*/ 59 h 156"/>
                <a:gd name="T14" fmla="*/ 81 w 95"/>
                <a:gd name="T15" fmla="*/ 36 h 156"/>
                <a:gd name="T16" fmla="*/ 83 w 95"/>
                <a:gd name="T17" fmla="*/ 0 h 156"/>
                <a:gd name="T18" fmla="*/ 20 w 95"/>
                <a:gd name="T19" fmla="*/ 1 h 156"/>
                <a:gd name="T20" fmla="*/ 18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8" y="28"/>
                  </a:moveTo>
                  <a:cubicBezTo>
                    <a:pt x="18" y="28"/>
                    <a:pt x="0" y="52"/>
                    <a:pt x="10" y="88"/>
                  </a:cubicBezTo>
                  <a:cubicBezTo>
                    <a:pt x="20" y="125"/>
                    <a:pt x="31" y="156"/>
                    <a:pt x="45" y="154"/>
                  </a:cubicBezTo>
                  <a:cubicBezTo>
                    <a:pt x="59" y="152"/>
                    <a:pt x="52" y="132"/>
                    <a:pt x="52" y="132"/>
                  </a:cubicBezTo>
                  <a:cubicBezTo>
                    <a:pt x="52" y="132"/>
                    <a:pt x="44" y="99"/>
                    <a:pt x="57" y="84"/>
                  </a:cubicBezTo>
                  <a:cubicBezTo>
                    <a:pt x="57" y="84"/>
                    <a:pt x="67" y="114"/>
                    <a:pt x="84" y="107"/>
                  </a:cubicBezTo>
                  <a:cubicBezTo>
                    <a:pt x="95" y="102"/>
                    <a:pt x="93" y="92"/>
                    <a:pt x="81" y="59"/>
                  </a:cubicBezTo>
                  <a:cubicBezTo>
                    <a:pt x="78" y="49"/>
                    <a:pt x="81" y="36"/>
                    <a:pt x="81" y="36"/>
                  </a:cubicBezTo>
                  <a:cubicBezTo>
                    <a:pt x="83" y="0"/>
                    <a:pt x="83" y="0"/>
                    <a:pt x="83" y="0"/>
                  </a:cubicBezTo>
                  <a:cubicBezTo>
                    <a:pt x="20" y="1"/>
                    <a:pt x="20" y="1"/>
                    <a:pt x="20" y="1"/>
                  </a:cubicBezTo>
                  <a:lnTo>
                    <a:pt x="18"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2" name="Freeform 2571"/>
            <p:cNvSpPr/>
            <p:nvPr/>
          </p:nvSpPr>
          <p:spPr bwMode="auto">
            <a:xfrm>
              <a:off x="4670426" y="2265364"/>
              <a:ext cx="7938" cy="17463"/>
            </a:xfrm>
            <a:custGeom>
              <a:avLst/>
              <a:gdLst>
                <a:gd name="T0" fmla="*/ 9 w 15"/>
                <a:gd name="T1" fmla="*/ 33 h 33"/>
                <a:gd name="T2" fmla="*/ 8 w 15"/>
                <a:gd name="T3" fmla="*/ 0 h 33"/>
                <a:gd name="T4" fmla="*/ 8 w 15"/>
                <a:gd name="T5" fmla="*/ 0 h 33"/>
                <a:gd name="T6" fmla="*/ 15 w 15"/>
                <a:gd name="T7" fmla="*/ 9 h 33"/>
                <a:gd name="T8" fmla="*/ 9 w 15"/>
                <a:gd name="T9" fmla="*/ 33 h 33"/>
              </a:gdLst>
              <a:ahLst/>
              <a:cxnLst>
                <a:cxn ang="0">
                  <a:pos x="T0" y="T1"/>
                </a:cxn>
                <a:cxn ang="0">
                  <a:pos x="T2" y="T3"/>
                </a:cxn>
                <a:cxn ang="0">
                  <a:pos x="T4" y="T5"/>
                </a:cxn>
                <a:cxn ang="0">
                  <a:pos x="T6" y="T7"/>
                </a:cxn>
                <a:cxn ang="0">
                  <a:pos x="T8" y="T9"/>
                </a:cxn>
              </a:cxnLst>
              <a:rect l="0" t="0" r="r" b="b"/>
              <a:pathLst>
                <a:path w="15" h="33">
                  <a:moveTo>
                    <a:pt x="9" y="33"/>
                  </a:moveTo>
                  <a:cubicBezTo>
                    <a:pt x="9" y="33"/>
                    <a:pt x="0" y="19"/>
                    <a:pt x="8" y="0"/>
                  </a:cubicBezTo>
                  <a:cubicBezTo>
                    <a:pt x="8" y="0"/>
                    <a:pt x="8" y="0"/>
                    <a:pt x="8" y="0"/>
                  </a:cubicBezTo>
                  <a:cubicBezTo>
                    <a:pt x="10" y="3"/>
                    <a:pt x="12" y="6"/>
                    <a:pt x="15" y="9"/>
                  </a:cubicBezTo>
                  <a:cubicBezTo>
                    <a:pt x="15" y="9"/>
                    <a:pt x="5"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3" name="Freeform 2572"/>
            <p:cNvSpPr/>
            <p:nvPr/>
          </p:nvSpPr>
          <p:spPr bwMode="auto">
            <a:xfrm>
              <a:off x="4652963" y="2220914"/>
              <a:ext cx="39688" cy="12700"/>
            </a:xfrm>
            <a:custGeom>
              <a:avLst/>
              <a:gdLst>
                <a:gd name="T0" fmla="*/ 2 w 73"/>
                <a:gd name="T1" fmla="*/ 0 h 22"/>
                <a:gd name="T2" fmla="*/ 0 w 73"/>
                <a:gd name="T3" fmla="*/ 16 h 22"/>
                <a:gd name="T4" fmla="*/ 72 w 73"/>
                <a:gd name="T5" fmla="*/ 20 h 22"/>
                <a:gd name="T6" fmla="*/ 73 w 73"/>
                <a:gd name="T7" fmla="*/ 0 h 22"/>
                <a:gd name="T8" fmla="*/ 2 w 73"/>
                <a:gd name="T9" fmla="*/ 0 h 22"/>
              </a:gdLst>
              <a:ahLst/>
              <a:cxnLst>
                <a:cxn ang="0">
                  <a:pos x="T0" y="T1"/>
                </a:cxn>
                <a:cxn ang="0">
                  <a:pos x="T2" y="T3"/>
                </a:cxn>
                <a:cxn ang="0">
                  <a:pos x="T4" y="T5"/>
                </a:cxn>
                <a:cxn ang="0">
                  <a:pos x="T6" y="T7"/>
                </a:cxn>
                <a:cxn ang="0">
                  <a:pos x="T8" y="T9"/>
                </a:cxn>
              </a:cxnLst>
              <a:rect l="0" t="0" r="r" b="b"/>
              <a:pathLst>
                <a:path w="73" h="22">
                  <a:moveTo>
                    <a:pt x="2" y="0"/>
                  </a:moveTo>
                  <a:cubicBezTo>
                    <a:pt x="0" y="16"/>
                    <a:pt x="0" y="16"/>
                    <a:pt x="0" y="16"/>
                  </a:cubicBezTo>
                  <a:cubicBezTo>
                    <a:pt x="0" y="16"/>
                    <a:pt x="34" y="22"/>
                    <a:pt x="72" y="20"/>
                  </a:cubicBezTo>
                  <a:cubicBezTo>
                    <a:pt x="73" y="7"/>
                    <a:pt x="73" y="0"/>
                    <a:pt x="73" y="0"/>
                  </a:cubicBezTo>
                  <a:cubicBezTo>
                    <a:pt x="73" y="0"/>
                    <a:pt x="41" y="2"/>
                    <a:pt x="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4" name="Freeform 2573"/>
            <p:cNvSpPr/>
            <p:nvPr/>
          </p:nvSpPr>
          <p:spPr bwMode="auto">
            <a:xfrm>
              <a:off x="4652963" y="2092326"/>
              <a:ext cx="57150" cy="131763"/>
            </a:xfrm>
            <a:custGeom>
              <a:avLst/>
              <a:gdLst>
                <a:gd name="T0" fmla="*/ 83 w 108"/>
                <a:gd name="T1" fmla="*/ 14 h 249"/>
                <a:gd name="T2" fmla="*/ 0 w 108"/>
                <a:gd name="T3" fmla="*/ 247 h 249"/>
                <a:gd name="T4" fmla="*/ 83 w 108"/>
                <a:gd name="T5" fmla="*/ 249 h 249"/>
                <a:gd name="T6" fmla="*/ 106 w 108"/>
                <a:gd name="T7" fmla="*/ 20 h 249"/>
                <a:gd name="T8" fmla="*/ 83 w 108"/>
                <a:gd name="T9" fmla="*/ 14 h 249"/>
              </a:gdLst>
              <a:ahLst/>
              <a:cxnLst>
                <a:cxn ang="0">
                  <a:pos x="T0" y="T1"/>
                </a:cxn>
                <a:cxn ang="0">
                  <a:pos x="T2" y="T3"/>
                </a:cxn>
                <a:cxn ang="0">
                  <a:pos x="T4" y="T5"/>
                </a:cxn>
                <a:cxn ang="0">
                  <a:pos x="T6" y="T7"/>
                </a:cxn>
                <a:cxn ang="0">
                  <a:pos x="T8" y="T9"/>
                </a:cxn>
              </a:cxnLst>
              <a:rect l="0" t="0" r="r" b="b"/>
              <a:pathLst>
                <a:path w="108" h="249">
                  <a:moveTo>
                    <a:pt x="83" y="14"/>
                  </a:moveTo>
                  <a:cubicBezTo>
                    <a:pt x="81" y="16"/>
                    <a:pt x="13" y="63"/>
                    <a:pt x="0" y="247"/>
                  </a:cubicBezTo>
                  <a:cubicBezTo>
                    <a:pt x="83" y="249"/>
                    <a:pt x="83" y="249"/>
                    <a:pt x="83" y="249"/>
                  </a:cubicBezTo>
                  <a:cubicBezTo>
                    <a:pt x="83" y="249"/>
                    <a:pt x="108" y="65"/>
                    <a:pt x="106" y="20"/>
                  </a:cubicBezTo>
                  <a:cubicBezTo>
                    <a:pt x="106" y="20"/>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5" name="Freeform 2574"/>
            <p:cNvSpPr/>
            <p:nvPr/>
          </p:nvSpPr>
          <p:spPr bwMode="auto">
            <a:xfrm>
              <a:off x="4649788" y="2108201"/>
              <a:ext cx="52388" cy="115888"/>
            </a:xfrm>
            <a:custGeom>
              <a:avLst/>
              <a:gdLst>
                <a:gd name="T0" fmla="*/ 96 w 96"/>
                <a:gd name="T1" fmla="*/ 9 h 216"/>
                <a:gd name="T2" fmla="*/ 51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1" y="55"/>
                  </a:cubicBezTo>
                  <a:cubicBezTo>
                    <a:pt x="38" y="95"/>
                    <a:pt x="0" y="195"/>
                    <a:pt x="37" y="205"/>
                  </a:cubicBezTo>
                  <a:cubicBezTo>
                    <a:pt x="74" y="216"/>
                    <a:pt x="74"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6" name="Freeform 2575"/>
            <p:cNvSpPr/>
            <p:nvPr/>
          </p:nvSpPr>
          <p:spPr bwMode="auto">
            <a:xfrm>
              <a:off x="4708526"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7" name="Freeform 2576"/>
            <p:cNvSpPr/>
            <p:nvPr/>
          </p:nvSpPr>
          <p:spPr bwMode="auto">
            <a:xfrm>
              <a:off x="4722813" y="2114551"/>
              <a:ext cx="15875" cy="12700"/>
            </a:xfrm>
            <a:custGeom>
              <a:avLst/>
              <a:gdLst>
                <a:gd name="T0" fmla="*/ 9 w 10"/>
                <a:gd name="T1" fmla="*/ 1 h 8"/>
                <a:gd name="T2" fmla="*/ 2 w 10"/>
                <a:gd name="T3" fmla="*/ 8 h 8"/>
                <a:gd name="T4" fmla="*/ 0 w 10"/>
                <a:gd name="T5" fmla="*/ 5 h 8"/>
                <a:gd name="T6" fmla="*/ 10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10"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8" name="Freeform 2577"/>
            <p:cNvSpPr/>
            <p:nvPr/>
          </p:nvSpPr>
          <p:spPr bwMode="auto">
            <a:xfrm>
              <a:off x="4752976" y="2114551"/>
              <a:ext cx="15875" cy="12700"/>
            </a:xfrm>
            <a:custGeom>
              <a:avLst/>
              <a:gdLst>
                <a:gd name="T0" fmla="*/ 1 w 10"/>
                <a:gd name="T1" fmla="*/ 1 h 8"/>
                <a:gd name="T2" fmla="*/ 8 w 10"/>
                <a:gd name="T3" fmla="*/ 8 h 8"/>
                <a:gd name="T4" fmla="*/ 10 w 10"/>
                <a:gd name="T5" fmla="*/ 5 h 8"/>
                <a:gd name="T6" fmla="*/ 0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8" y="8"/>
                  </a:lnTo>
                  <a:lnTo>
                    <a:pt x="10" y="5"/>
                  </a:lnTo>
                  <a:lnTo>
                    <a:pt x="0"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9" name="Freeform 2578"/>
            <p:cNvSpPr>
              <a:spLocks noEditPoints="1"/>
            </p:cNvSpPr>
            <p:nvPr/>
          </p:nvSpPr>
          <p:spPr bwMode="auto">
            <a:xfrm>
              <a:off x="4713288" y="2105026"/>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0" name="Freeform 2579"/>
            <p:cNvSpPr/>
            <p:nvPr/>
          </p:nvSpPr>
          <p:spPr bwMode="auto">
            <a:xfrm>
              <a:off x="4730751" y="21161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1" name="Freeform 2580"/>
            <p:cNvSpPr/>
            <p:nvPr/>
          </p:nvSpPr>
          <p:spPr bwMode="auto">
            <a:xfrm>
              <a:off x="4732338" y="2117726"/>
              <a:ext cx="31750" cy="80963"/>
            </a:xfrm>
            <a:custGeom>
              <a:avLst/>
              <a:gdLst>
                <a:gd name="T0" fmla="*/ 6 w 20"/>
                <a:gd name="T1" fmla="*/ 0 h 51"/>
                <a:gd name="T2" fmla="*/ 11 w 20"/>
                <a:gd name="T3" fmla="*/ 0 h 51"/>
                <a:gd name="T4" fmla="*/ 20 w 20"/>
                <a:gd name="T5" fmla="*/ 35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5"/>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2" name="Freeform 2581"/>
            <p:cNvSpPr/>
            <p:nvPr/>
          </p:nvSpPr>
          <p:spPr bwMode="auto">
            <a:xfrm>
              <a:off x="4746626" y="2117726"/>
              <a:ext cx="17463" cy="80963"/>
            </a:xfrm>
            <a:custGeom>
              <a:avLst/>
              <a:gdLst>
                <a:gd name="T0" fmla="*/ 11 w 11"/>
                <a:gd name="T1" fmla="*/ 35 h 51"/>
                <a:gd name="T2" fmla="*/ 2 w 11"/>
                <a:gd name="T3" fmla="*/ 0 h 51"/>
                <a:gd name="T4" fmla="*/ 0 w 11"/>
                <a:gd name="T5" fmla="*/ 0 h 51"/>
                <a:gd name="T6" fmla="*/ 0 w 11"/>
                <a:gd name="T7" fmla="*/ 50 h 51"/>
                <a:gd name="T8" fmla="*/ 0 w 11"/>
                <a:gd name="T9" fmla="*/ 51 h 51"/>
                <a:gd name="T10" fmla="*/ 11 w 11"/>
                <a:gd name="T11" fmla="*/ 35 h 51"/>
              </a:gdLst>
              <a:ahLst/>
              <a:cxnLst>
                <a:cxn ang="0">
                  <a:pos x="T0" y="T1"/>
                </a:cxn>
                <a:cxn ang="0">
                  <a:pos x="T2" y="T3"/>
                </a:cxn>
                <a:cxn ang="0">
                  <a:pos x="T4" y="T5"/>
                </a:cxn>
                <a:cxn ang="0">
                  <a:pos x="T6" y="T7"/>
                </a:cxn>
                <a:cxn ang="0">
                  <a:pos x="T8" y="T9"/>
                </a:cxn>
                <a:cxn ang="0">
                  <a:pos x="T10" y="T11"/>
                </a:cxn>
              </a:cxnLst>
              <a:rect l="0" t="0" r="r" b="b"/>
              <a:pathLst>
                <a:path w="11" h="51">
                  <a:moveTo>
                    <a:pt x="11" y="35"/>
                  </a:moveTo>
                  <a:lnTo>
                    <a:pt x="2" y="0"/>
                  </a:lnTo>
                  <a:lnTo>
                    <a:pt x="0" y="0"/>
                  </a:lnTo>
                  <a:lnTo>
                    <a:pt x="0" y="50"/>
                  </a:lnTo>
                  <a:lnTo>
                    <a:pt x="0" y="51"/>
                  </a:lnTo>
                  <a:lnTo>
                    <a:pt x="11"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3" name="Freeform 2582"/>
            <p:cNvSpPr/>
            <p:nvPr/>
          </p:nvSpPr>
          <p:spPr bwMode="auto">
            <a:xfrm>
              <a:off x="4737101" y="2125664"/>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4" name="Freeform 2583"/>
            <p:cNvSpPr/>
            <p:nvPr/>
          </p:nvSpPr>
          <p:spPr bwMode="auto">
            <a:xfrm>
              <a:off x="4732338" y="2146301"/>
              <a:ext cx="26988" cy="22225"/>
            </a:xfrm>
            <a:custGeom>
              <a:avLst/>
              <a:gdLst>
                <a:gd name="T0" fmla="*/ 50 w 50"/>
                <a:gd name="T1" fmla="*/ 17 h 43"/>
                <a:gd name="T2" fmla="*/ 46 w 50"/>
                <a:gd name="T3" fmla="*/ 0 h 43"/>
                <a:gd name="T4" fmla="*/ 35 w 50"/>
                <a:gd name="T5" fmla="*/ 12 h 43"/>
                <a:gd name="T6" fmla="*/ 2 w 50"/>
                <a:gd name="T7" fmla="*/ 29 h 43"/>
                <a:gd name="T8" fmla="*/ 0 w 50"/>
                <a:gd name="T9" fmla="*/ 43 h 43"/>
                <a:gd name="T10" fmla="*/ 45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2"/>
                  </a:cubicBezTo>
                  <a:cubicBezTo>
                    <a:pt x="28" y="18"/>
                    <a:pt x="18" y="25"/>
                    <a:pt x="2" y="29"/>
                  </a:cubicBezTo>
                  <a:cubicBezTo>
                    <a:pt x="0" y="43"/>
                    <a:pt x="0" y="43"/>
                    <a:pt x="0" y="43"/>
                  </a:cubicBezTo>
                  <a:cubicBezTo>
                    <a:pt x="21" y="39"/>
                    <a:pt x="36" y="30"/>
                    <a:pt x="45"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5" name="Freeform 2584"/>
            <p:cNvSpPr/>
            <p:nvPr/>
          </p:nvSpPr>
          <p:spPr bwMode="auto">
            <a:xfrm>
              <a:off x="4737101" y="2166939"/>
              <a:ext cx="26988" cy="20638"/>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7"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6" name="Freeform 2585"/>
            <p:cNvSpPr/>
            <p:nvPr/>
          </p:nvSpPr>
          <p:spPr bwMode="auto">
            <a:xfrm>
              <a:off x="4737101" y="2109789"/>
              <a:ext cx="17463" cy="12700"/>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7" name="Freeform 2586"/>
            <p:cNvSpPr/>
            <p:nvPr/>
          </p:nvSpPr>
          <p:spPr bwMode="auto">
            <a:xfrm>
              <a:off x="4691063" y="2101851"/>
              <a:ext cx="104775" cy="142875"/>
            </a:xfrm>
            <a:custGeom>
              <a:avLst/>
              <a:gdLst>
                <a:gd name="T0" fmla="*/ 33 w 195"/>
                <a:gd name="T1" fmla="*/ 0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2" y="118"/>
                  </a:cubicBezTo>
                  <a:cubicBezTo>
                    <a:pt x="142"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8" name="Freeform 2587"/>
            <p:cNvSpPr/>
            <p:nvPr/>
          </p:nvSpPr>
          <p:spPr bwMode="auto">
            <a:xfrm>
              <a:off x="4691063" y="2108201"/>
              <a:ext cx="53975" cy="127000"/>
            </a:xfrm>
            <a:custGeom>
              <a:avLst/>
              <a:gdLst>
                <a:gd name="T0" fmla="*/ 22 w 100"/>
                <a:gd name="T1" fmla="*/ 16 h 237"/>
                <a:gd name="T2" fmla="*/ 8 w 100"/>
                <a:gd name="T3" fmla="*/ 171 h 237"/>
                <a:gd name="T4" fmla="*/ 24 w 100"/>
                <a:gd name="T5" fmla="*/ 233 h 237"/>
                <a:gd name="T6" fmla="*/ 85 w 100"/>
                <a:gd name="T7" fmla="*/ 232 h 237"/>
                <a:gd name="T8" fmla="*/ 85 w 100"/>
                <a:gd name="T9" fmla="*/ 130 h 237"/>
                <a:gd name="T10" fmla="*/ 100 w 100"/>
                <a:gd name="T11" fmla="*/ 112 h 237"/>
                <a:gd name="T12" fmla="*/ 42 w 100"/>
                <a:gd name="T13" fmla="*/ 21 h 237"/>
                <a:gd name="T14" fmla="*/ 22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100" y="112"/>
                    <a:pt x="100" y="112"/>
                  </a:cubicBezTo>
                  <a:cubicBezTo>
                    <a:pt x="100" y="112"/>
                    <a:pt x="53" y="38"/>
                    <a:pt x="42" y="21"/>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9" name="Freeform 2588"/>
            <p:cNvSpPr/>
            <p:nvPr/>
          </p:nvSpPr>
          <p:spPr bwMode="auto">
            <a:xfrm>
              <a:off x="4738688" y="2106614"/>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0" name="Rectangle 2589"/>
            <p:cNvSpPr>
              <a:spLocks noChangeArrowheads="1"/>
            </p:cNvSpPr>
            <p:nvPr/>
          </p:nvSpPr>
          <p:spPr bwMode="auto">
            <a:xfrm>
              <a:off x="4757738" y="22098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61" name="Freeform 2590"/>
            <p:cNvSpPr/>
            <p:nvPr/>
          </p:nvSpPr>
          <p:spPr bwMode="auto">
            <a:xfrm>
              <a:off x="4779963" y="2124076"/>
              <a:ext cx="149225" cy="173038"/>
            </a:xfrm>
            <a:custGeom>
              <a:avLst/>
              <a:gdLst>
                <a:gd name="T0" fmla="*/ 279 w 279"/>
                <a:gd name="T1" fmla="*/ 59 h 322"/>
                <a:gd name="T2" fmla="*/ 19 w 279"/>
                <a:gd name="T3" fmla="*/ 19 h 322"/>
                <a:gd name="T4" fmla="*/ 0 w 279"/>
                <a:gd name="T5" fmla="*/ 276 h 322"/>
                <a:gd name="T6" fmla="*/ 276 w 279"/>
                <a:gd name="T7" fmla="*/ 306 h 322"/>
                <a:gd name="T8" fmla="*/ 279 w 279"/>
                <a:gd name="T9" fmla="*/ 59 h 322"/>
              </a:gdLst>
              <a:ahLst/>
              <a:cxnLst>
                <a:cxn ang="0">
                  <a:pos x="T0" y="T1"/>
                </a:cxn>
                <a:cxn ang="0">
                  <a:pos x="T2" y="T3"/>
                </a:cxn>
                <a:cxn ang="0">
                  <a:pos x="T4" y="T5"/>
                </a:cxn>
                <a:cxn ang="0">
                  <a:pos x="T6" y="T7"/>
                </a:cxn>
                <a:cxn ang="0">
                  <a:pos x="T8" y="T9"/>
                </a:cxn>
              </a:cxnLst>
              <a:rect l="0" t="0" r="r" b="b"/>
              <a:pathLst>
                <a:path w="279" h="322">
                  <a:moveTo>
                    <a:pt x="279" y="59"/>
                  </a:moveTo>
                  <a:cubicBezTo>
                    <a:pt x="279" y="59"/>
                    <a:pt x="134" y="0"/>
                    <a:pt x="19" y="19"/>
                  </a:cubicBezTo>
                  <a:cubicBezTo>
                    <a:pt x="19" y="140"/>
                    <a:pt x="1" y="224"/>
                    <a:pt x="0" y="276"/>
                  </a:cubicBezTo>
                  <a:cubicBezTo>
                    <a:pt x="65" y="288"/>
                    <a:pt x="239" y="322"/>
                    <a:pt x="276" y="306"/>
                  </a:cubicBezTo>
                  <a:cubicBezTo>
                    <a:pt x="258" y="198"/>
                    <a:pt x="269" y="108"/>
                    <a:pt x="279" y="59"/>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2" name="Freeform 2591"/>
            <p:cNvSpPr/>
            <p:nvPr/>
          </p:nvSpPr>
          <p:spPr bwMode="auto">
            <a:xfrm>
              <a:off x="4821238" y="2108201"/>
              <a:ext cx="71438" cy="68263"/>
            </a:xfrm>
            <a:custGeom>
              <a:avLst/>
              <a:gdLst>
                <a:gd name="T0" fmla="*/ 93 w 135"/>
                <a:gd name="T1" fmla="*/ 30 h 128"/>
                <a:gd name="T2" fmla="*/ 115 w 135"/>
                <a:gd name="T3" fmla="*/ 16 h 128"/>
                <a:gd name="T4" fmla="*/ 131 w 135"/>
                <a:gd name="T5" fmla="*/ 50 h 128"/>
                <a:gd name="T6" fmla="*/ 125 w 135"/>
                <a:gd name="T7" fmla="*/ 89 h 128"/>
                <a:gd name="T8" fmla="*/ 114 w 135"/>
                <a:gd name="T9" fmla="*/ 123 h 128"/>
                <a:gd name="T10" fmla="*/ 78 w 135"/>
                <a:gd name="T11" fmla="*/ 116 h 128"/>
                <a:gd name="T12" fmla="*/ 37 w 135"/>
                <a:gd name="T13" fmla="*/ 110 h 128"/>
                <a:gd name="T14" fmla="*/ 7 w 135"/>
                <a:gd name="T15" fmla="*/ 105 h 128"/>
                <a:gd name="T16" fmla="*/ 3 w 135"/>
                <a:gd name="T17" fmla="*/ 67 h 128"/>
                <a:gd name="T18" fmla="*/ 5 w 135"/>
                <a:gd name="T19" fmla="*/ 28 h 128"/>
                <a:gd name="T20" fmla="*/ 33 w 135"/>
                <a:gd name="T21" fmla="*/ 18 h 128"/>
                <a:gd name="T22" fmla="*/ 46 w 135"/>
                <a:gd name="T23" fmla="*/ 24 h 128"/>
                <a:gd name="T24" fmla="*/ 82 w 135"/>
                <a:gd name="T25" fmla="*/ 20 h 128"/>
                <a:gd name="T26" fmla="*/ 93 w 135"/>
                <a:gd name="T27"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28">
                  <a:moveTo>
                    <a:pt x="93" y="30"/>
                  </a:moveTo>
                  <a:cubicBezTo>
                    <a:pt x="93" y="30"/>
                    <a:pt x="101" y="14"/>
                    <a:pt x="115" y="16"/>
                  </a:cubicBezTo>
                  <a:cubicBezTo>
                    <a:pt x="129" y="19"/>
                    <a:pt x="135" y="31"/>
                    <a:pt x="131" y="50"/>
                  </a:cubicBezTo>
                  <a:cubicBezTo>
                    <a:pt x="127" y="68"/>
                    <a:pt x="125" y="89"/>
                    <a:pt x="125" y="89"/>
                  </a:cubicBezTo>
                  <a:cubicBezTo>
                    <a:pt x="125" y="89"/>
                    <a:pt x="131" y="128"/>
                    <a:pt x="114" y="123"/>
                  </a:cubicBezTo>
                  <a:cubicBezTo>
                    <a:pt x="103" y="120"/>
                    <a:pt x="84" y="127"/>
                    <a:pt x="78" y="116"/>
                  </a:cubicBezTo>
                  <a:cubicBezTo>
                    <a:pt x="69" y="121"/>
                    <a:pt x="41" y="121"/>
                    <a:pt x="37" y="110"/>
                  </a:cubicBezTo>
                  <a:cubicBezTo>
                    <a:pt x="24" y="118"/>
                    <a:pt x="13" y="113"/>
                    <a:pt x="7" y="105"/>
                  </a:cubicBezTo>
                  <a:cubicBezTo>
                    <a:pt x="0" y="98"/>
                    <a:pt x="0" y="84"/>
                    <a:pt x="3" y="67"/>
                  </a:cubicBezTo>
                  <a:cubicBezTo>
                    <a:pt x="5" y="50"/>
                    <a:pt x="5" y="33"/>
                    <a:pt x="5" y="28"/>
                  </a:cubicBezTo>
                  <a:cubicBezTo>
                    <a:pt x="5" y="23"/>
                    <a:pt x="25" y="9"/>
                    <a:pt x="33" y="18"/>
                  </a:cubicBezTo>
                  <a:cubicBezTo>
                    <a:pt x="41" y="26"/>
                    <a:pt x="41" y="36"/>
                    <a:pt x="46" y="24"/>
                  </a:cubicBezTo>
                  <a:cubicBezTo>
                    <a:pt x="50" y="13"/>
                    <a:pt x="73" y="0"/>
                    <a:pt x="82" y="20"/>
                  </a:cubicBezTo>
                  <a:cubicBezTo>
                    <a:pt x="90" y="39"/>
                    <a:pt x="93" y="30"/>
                    <a:pt x="93" y="3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3" name="Freeform 2592"/>
            <p:cNvSpPr/>
            <p:nvPr/>
          </p:nvSpPr>
          <p:spPr bwMode="auto">
            <a:xfrm>
              <a:off x="4821238" y="2114551"/>
              <a:ext cx="69850" cy="58738"/>
            </a:xfrm>
            <a:custGeom>
              <a:avLst/>
              <a:gdLst>
                <a:gd name="T0" fmla="*/ 93 w 130"/>
                <a:gd name="T1" fmla="*/ 22 h 111"/>
                <a:gd name="T2" fmla="*/ 115 w 130"/>
                <a:gd name="T3" fmla="*/ 9 h 111"/>
                <a:gd name="T4" fmla="*/ 125 w 130"/>
                <a:gd name="T5" fmla="*/ 42 h 111"/>
                <a:gd name="T6" fmla="*/ 117 w 130"/>
                <a:gd name="T7" fmla="*/ 85 h 111"/>
                <a:gd name="T8" fmla="*/ 117 w 130"/>
                <a:gd name="T9" fmla="*/ 100 h 111"/>
                <a:gd name="T10" fmla="*/ 122 w 130"/>
                <a:gd name="T11" fmla="*/ 88 h 111"/>
                <a:gd name="T12" fmla="*/ 115 w 130"/>
                <a:gd name="T13" fmla="*/ 109 h 111"/>
                <a:gd name="T14" fmla="*/ 98 w 130"/>
                <a:gd name="T15" fmla="*/ 109 h 111"/>
                <a:gd name="T16" fmla="*/ 78 w 130"/>
                <a:gd name="T17" fmla="*/ 102 h 111"/>
                <a:gd name="T18" fmla="*/ 83 w 130"/>
                <a:gd name="T19" fmla="*/ 73 h 111"/>
                <a:gd name="T20" fmla="*/ 76 w 130"/>
                <a:gd name="T21" fmla="*/ 81 h 111"/>
                <a:gd name="T22" fmla="*/ 69 w 130"/>
                <a:gd name="T23" fmla="*/ 104 h 111"/>
                <a:gd name="T24" fmla="*/ 38 w 130"/>
                <a:gd name="T25" fmla="*/ 96 h 111"/>
                <a:gd name="T26" fmla="*/ 42 w 130"/>
                <a:gd name="T27" fmla="*/ 66 h 111"/>
                <a:gd name="T28" fmla="*/ 37 w 130"/>
                <a:gd name="T29" fmla="*/ 67 h 111"/>
                <a:gd name="T30" fmla="*/ 32 w 130"/>
                <a:gd name="T31" fmla="*/ 93 h 111"/>
                <a:gd name="T32" fmla="*/ 3 w 130"/>
                <a:gd name="T33" fmla="*/ 82 h 111"/>
                <a:gd name="T34" fmla="*/ 4 w 130"/>
                <a:gd name="T35" fmla="*/ 40 h 111"/>
                <a:gd name="T36" fmla="*/ 6 w 130"/>
                <a:gd name="T37" fmla="*/ 17 h 111"/>
                <a:gd name="T38" fmla="*/ 26 w 130"/>
                <a:gd name="T39" fmla="*/ 7 h 111"/>
                <a:gd name="T40" fmla="*/ 38 w 130"/>
                <a:gd name="T41" fmla="*/ 25 h 111"/>
                <a:gd name="T42" fmla="*/ 45 w 130"/>
                <a:gd name="T43" fmla="*/ 17 h 111"/>
                <a:gd name="T44" fmla="*/ 65 w 130"/>
                <a:gd name="T45" fmla="*/ 1 h 111"/>
                <a:gd name="T46" fmla="*/ 82 w 130"/>
                <a:gd name="T47" fmla="*/ 18 h 111"/>
                <a:gd name="T48" fmla="*/ 93 w 130"/>
                <a:gd name="T49" fmla="*/ 2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11">
                  <a:moveTo>
                    <a:pt x="93" y="22"/>
                  </a:moveTo>
                  <a:cubicBezTo>
                    <a:pt x="93" y="22"/>
                    <a:pt x="103" y="3"/>
                    <a:pt x="115" y="9"/>
                  </a:cubicBezTo>
                  <a:cubicBezTo>
                    <a:pt x="128" y="15"/>
                    <a:pt x="130" y="27"/>
                    <a:pt x="125" y="42"/>
                  </a:cubicBezTo>
                  <a:cubicBezTo>
                    <a:pt x="120" y="57"/>
                    <a:pt x="121" y="77"/>
                    <a:pt x="117" y="85"/>
                  </a:cubicBezTo>
                  <a:cubicBezTo>
                    <a:pt x="114" y="93"/>
                    <a:pt x="113" y="100"/>
                    <a:pt x="117" y="100"/>
                  </a:cubicBezTo>
                  <a:cubicBezTo>
                    <a:pt x="120" y="100"/>
                    <a:pt x="118" y="90"/>
                    <a:pt x="122" y="88"/>
                  </a:cubicBezTo>
                  <a:cubicBezTo>
                    <a:pt x="122" y="97"/>
                    <a:pt x="122" y="111"/>
                    <a:pt x="115" y="109"/>
                  </a:cubicBezTo>
                  <a:cubicBezTo>
                    <a:pt x="109" y="107"/>
                    <a:pt x="107" y="107"/>
                    <a:pt x="98" y="109"/>
                  </a:cubicBezTo>
                  <a:cubicBezTo>
                    <a:pt x="89" y="110"/>
                    <a:pt x="80" y="108"/>
                    <a:pt x="78" y="102"/>
                  </a:cubicBezTo>
                  <a:cubicBezTo>
                    <a:pt x="79" y="94"/>
                    <a:pt x="81" y="78"/>
                    <a:pt x="83" y="73"/>
                  </a:cubicBezTo>
                  <a:cubicBezTo>
                    <a:pt x="84" y="67"/>
                    <a:pt x="79" y="66"/>
                    <a:pt x="76" y="81"/>
                  </a:cubicBezTo>
                  <a:cubicBezTo>
                    <a:pt x="73" y="95"/>
                    <a:pt x="75" y="101"/>
                    <a:pt x="69" y="104"/>
                  </a:cubicBezTo>
                  <a:cubicBezTo>
                    <a:pt x="63" y="107"/>
                    <a:pt x="38" y="102"/>
                    <a:pt x="38" y="96"/>
                  </a:cubicBezTo>
                  <a:cubicBezTo>
                    <a:pt x="38" y="90"/>
                    <a:pt x="40" y="70"/>
                    <a:pt x="42" y="66"/>
                  </a:cubicBezTo>
                  <a:cubicBezTo>
                    <a:pt x="43" y="63"/>
                    <a:pt x="40" y="60"/>
                    <a:pt x="37" y="67"/>
                  </a:cubicBezTo>
                  <a:cubicBezTo>
                    <a:pt x="35" y="74"/>
                    <a:pt x="33" y="90"/>
                    <a:pt x="32" y="93"/>
                  </a:cubicBezTo>
                  <a:cubicBezTo>
                    <a:pt x="31" y="97"/>
                    <a:pt x="6" y="100"/>
                    <a:pt x="3" y="82"/>
                  </a:cubicBezTo>
                  <a:cubicBezTo>
                    <a:pt x="0" y="65"/>
                    <a:pt x="4" y="48"/>
                    <a:pt x="4" y="40"/>
                  </a:cubicBezTo>
                  <a:cubicBezTo>
                    <a:pt x="5" y="32"/>
                    <a:pt x="4" y="19"/>
                    <a:pt x="6" y="17"/>
                  </a:cubicBezTo>
                  <a:cubicBezTo>
                    <a:pt x="9" y="14"/>
                    <a:pt x="23" y="3"/>
                    <a:pt x="26" y="7"/>
                  </a:cubicBezTo>
                  <a:cubicBezTo>
                    <a:pt x="30" y="11"/>
                    <a:pt x="35" y="21"/>
                    <a:pt x="38" y="25"/>
                  </a:cubicBezTo>
                  <a:cubicBezTo>
                    <a:pt x="41" y="28"/>
                    <a:pt x="42" y="23"/>
                    <a:pt x="45" y="17"/>
                  </a:cubicBezTo>
                  <a:cubicBezTo>
                    <a:pt x="47" y="12"/>
                    <a:pt x="57" y="0"/>
                    <a:pt x="65" y="1"/>
                  </a:cubicBezTo>
                  <a:cubicBezTo>
                    <a:pt x="73" y="2"/>
                    <a:pt x="78" y="10"/>
                    <a:pt x="82" y="18"/>
                  </a:cubicBezTo>
                  <a:cubicBezTo>
                    <a:pt x="85" y="25"/>
                    <a:pt x="89" y="28"/>
                    <a:pt x="93"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4" name="Freeform 2593"/>
            <p:cNvSpPr/>
            <p:nvPr/>
          </p:nvSpPr>
          <p:spPr bwMode="auto">
            <a:xfrm>
              <a:off x="4622801" y="1870076"/>
              <a:ext cx="234950" cy="173038"/>
            </a:xfrm>
            <a:custGeom>
              <a:avLst/>
              <a:gdLst>
                <a:gd name="T0" fmla="*/ 22 w 440"/>
                <a:gd name="T1" fmla="*/ 272 h 325"/>
                <a:gd name="T2" fmla="*/ 45 w 440"/>
                <a:gd name="T3" fmla="*/ 325 h 325"/>
                <a:gd name="T4" fmla="*/ 399 w 440"/>
                <a:gd name="T5" fmla="*/ 322 h 325"/>
                <a:gd name="T6" fmla="*/ 420 w 440"/>
                <a:gd name="T7" fmla="*/ 210 h 325"/>
                <a:gd name="T8" fmla="*/ 439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8 w 440"/>
                <a:gd name="T27" fmla="*/ 136 h 325"/>
                <a:gd name="T28" fmla="*/ 18 w 440"/>
                <a:gd name="T29" fmla="*/ 114 h 325"/>
                <a:gd name="T30" fmla="*/ 32 w 440"/>
                <a:gd name="T31" fmla="*/ 161 h 325"/>
                <a:gd name="T32" fmla="*/ 8 w 440"/>
                <a:gd name="T33" fmla="*/ 138 h 325"/>
                <a:gd name="T34" fmla="*/ 23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39" y="214"/>
                    <a:pt x="439" y="214"/>
                  </a:cubicBezTo>
                  <a:cubicBezTo>
                    <a:pt x="433" y="214"/>
                    <a:pt x="427" y="203"/>
                    <a:pt x="422" y="174"/>
                  </a:cubicBezTo>
                  <a:cubicBezTo>
                    <a:pt x="418" y="145"/>
                    <a:pt x="397" y="132"/>
                    <a:pt x="397" y="132"/>
                  </a:cubicBezTo>
                  <a:cubicBezTo>
                    <a:pt x="416" y="126"/>
                    <a:pt x="416" y="101"/>
                    <a:pt x="416" y="101"/>
                  </a:cubicBezTo>
                  <a:cubicBezTo>
                    <a:pt x="412" y="118"/>
                    <a:pt x="386" y="120"/>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8" y="136"/>
                  </a:cubicBezTo>
                  <a:cubicBezTo>
                    <a:pt x="27" y="136"/>
                    <a:pt x="18" y="114"/>
                    <a:pt x="18" y="114"/>
                  </a:cubicBezTo>
                  <a:cubicBezTo>
                    <a:pt x="18" y="131"/>
                    <a:pt x="32" y="161"/>
                    <a:pt x="32" y="161"/>
                  </a:cubicBezTo>
                  <a:cubicBezTo>
                    <a:pt x="11" y="161"/>
                    <a:pt x="8" y="138"/>
                    <a:pt x="8" y="138"/>
                  </a:cubicBezTo>
                  <a:cubicBezTo>
                    <a:pt x="0" y="146"/>
                    <a:pt x="0" y="186"/>
                    <a:pt x="23" y="194"/>
                  </a:cubicBezTo>
                  <a:cubicBezTo>
                    <a:pt x="23"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5" name="Freeform 2594"/>
            <p:cNvSpPr/>
            <p:nvPr/>
          </p:nvSpPr>
          <p:spPr bwMode="auto">
            <a:xfrm>
              <a:off x="4633913" y="1970089"/>
              <a:ext cx="222250" cy="73025"/>
            </a:xfrm>
            <a:custGeom>
              <a:avLst/>
              <a:gdLst>
                <a:gd name="T0" fmla="*/ 24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5 h 136"/>
                <a:gd name="T50" fmla="*/ 39 w 418"/>
                <a:gd name="T51" fmla="*/ 97 h 136"/>
                <a:gd name="T52" fmla="*/ 6 w 418"/>
                <a:gd name="T53" fmla="*/ 97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2" y="46"/>
                    <a:pt x="399" y="22"/>
                  </a:cubicBezTo>
                  <a:cubicBezTo>
                    <a:pt x="413" y="55"/>
                    <a:pt x="394" y="95"/>
                    <a:pt x="394" y="95"/>
                  </a:cubicBezTo>
                  <a:cubicBezTo>
                    <a:pt x="383" y="89"/>
                    <a:pt x="370" y="94"/>
                    <a:pt x="370" y="94"/>
                  </a:cubicBezTo>
                  <a:cubicBezTo>
                    <a:pt x="370" y="79"/>
                    <a:pt x="370" y="79"/>
                    <a:pt x="370" y="79"/>
                  </a:cubicBezTo>
                  <a:cubicBezTo>
                    <a:pt x="370" y="79"/>
                    <a:pt x="365" y="67"/>
                    <a:pt x="359" y="59"/>
                  </a:cubicBezTo>
                  <a:cubicBezTo>
                    <a:pt x="353" y="51"/>
                    <a:pt x="337" y="46"/>
                    <a:pt x="337" y="46"/>
                  </a:cubicBezTo>
                  <a:cubicBezTo>
                    <a:pt x="337" y="46"/>
                    <a:pt x="343" y="52"/>
                    <a:pt x="344" y="70"/>
                  </a:cubicBezTo>
                  <a:cubicBezTo>
                    <a:pt x="337" y="62"/>
                    <a:pt x="326" y="47"/>
                    <a:pt x="311" y="43"/>
                  </a:cubicBezTo>
                  <a:cubicBezTo>
                    <a:pt x="296" y="38"/>
                    <a:pt x="281" y="22"/>
                    <a:pt x="278" y="14"/>
                  </a:cubicBezTo>
                  <a:cubicBezTo>
                    <a:pt x="275" y="21"/>
                    <a:pt x="273" y="40"/>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5"/>
                    <a:pt x="39" y="75"/>
                  </a:cubicBezTo>
                  <a:cubicBezTo>
                    <a:pt x="39" y="97"/>
                    <a:pt x="39" y="97"/>
                    <a:pt x="39" y="97"/>
                  </a:cubicBezTo>
                  <a:cubicBezTo>
                    <a:pt x="22" y="84"/>
                    <a:pt x="6" y="97"/>
                    <a:pt x="6" y="97"/>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6" name="Freeform 2595"/>
            <p:cNvSpPr/>
            <p:nvPr/>
          </p:nvSpPr>
          <p:spPr bwMode="auto">
            <a:xfrm>
              <a:off x="4622801" y="1930401"/>
              <a:ext cx="22225" cy="42863"/>
            </a:xfrm>
            <a:custGeom>
              <a:avLst/>
              <a:gdLst>
                <a:gd name="T0" fmla="*/ 18 w 41"/>
                <a:gd name="T1" fmla="*/ 0 h 80"/>
                <a:gd name="T2" fmla="*/ 32 w 41"/>
                <a:gd name="T3" fmla="*/ 47 h 80"/>
                <a:gd name="T4" fmla="*/ 8 w 41"/>
                <a:gd name="T5" fmla="*/ 24 h 80"/>
                <a:gd name="T6" fmla="*/ 23 w 41"/>
                <a:gd name="T7" fmla="*/ 80 h 80"/>
                <a:gd name="T8" fmla="*/ 33 w 41"/>
                <a:gd name="T9" fmla="*/ 77 h 80"/>
                <a:gd name="T10" fmla="*/ 9 w 41"/>
                <a:gd name="T11" fmla="*/ 58 h 80"/>
                <a:gd name="T12" fmla="*/ 7 w 41"/>
                <a:gd name="T13" fmla="*/ 29 h 80"/>
                <a:gd name="T14" fmla="*/ 36 w 41"/>
                <a:gd name="T15" fmla="*/ 48 h 80"/>
                <a:gd name="T16" fmla="*/ 21 w 41"/>
                <a:gd name="T17" fmla="*/ 10 h 80"/>
                <a:gd name="T18" fmla="*/ 41 w 41"/>
                <a:gd name="T19" fmla="*/ 26 h 80"/>
                <a:gd name="T20" fmla="*/ 38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8" y="24"/>
                    <a:pt x="8" y="24"/>
                  </a:cubicBezTo>
                  <a:cubicBezTo>
                    <a:pt x="0" y="32"/>
                    <a:pt x="0" y="72"/>
                    <a:pt x="23" y="80"/>
                  </a:cubicBezTo>
                  <a:cubicBezTo>
                    <a:pt x="33" y="77"/>
                    <a:pt x="33" y="77"/>
                    <a:pt x="33" y="77"/>
                  </a:cubicBezTo>
                  <a:cubicBezTo>
                    <a:pt x="33" y="77"/>
                    <a:pt x="13" y="70"/>
                    <a:pt x="9" y="58"/>
                  </a:cubicBezTo>
                  <a:cubicBezTo>
                    <a:pt x="5" y="46"/>
                    <a:pt x="6" y="33"/>
                    <a:pt x="7" y="29"/>
                  </a:cubicBezTo>
                  <a:cubicBezTo>
                    <a:pt x="9" y="39"/>
                    <a:pt x="15" y="51"/>
                    <a:pt x="36" y="48"/>
                  </a:cubicBezTo>
                  <a:cubicBezTo>
                    <a:pt x="28" y="34"/>
                    <a:pt x="21" y="15"/>
                    <a:pt x="21" y="10"/>
                  </a:cubicBezTo>
                  <a:cubicBezTo>
                    <a:pt x="29" y="23"/>
                    <a:pt x="33" y="27"/>
                    <a:pt x="41" y="26"/>
                  </a:cubicBezTo>
                  <a:cubicBezTo>
                    <a:pt x="38" y="22"/>
                    <a:pt x="38" y="22"/>
                    <a:pt x="38"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7" name="Freeform 2596"/>
            <p:cNvSpPr/>
            <p:nvPr/>
          </p:nvSpPr>
          <p:spPr bwMode="auto">
            <a:xfrm>
              <a:off x="4643438" y="1870076"/>
              <a:ext cx="212725" cy="114300"/>
            </a:xfrm>
            <a:custGeom>
              <a:avLst/>
              <a:gdLst>
                <a:gd name="T0" fmla="*/ 383 w 400"/>
                <a:gd name="T1" fmla="*/ 174 h 216"/>
                <a:gd name="T2" fmla="*/ 358 w 400"/>
                <a:gd name="T3" fmla="*/ 132 h 216"/>
                <a:gd name="T4" fmla="*/ 377 w 400"/>
                <a:gd name="T5" fmla="*/ 101 h 216"/>
                <a:gd name="T6" fmla="*/ 328 w 400"/>
                <a:gd name="T7" fmla="*/ 90 h 216"/>
                <a:gd name="T8" fmla="*/ 228 w 400"/>
                <a:gd name="T9" fmla="*/ 43 h 216"/>
                <a:gd name="T10" fmla="*/ 218 w 400"/>
                <a:gd name="T11" fmla="*/ 0 h 216"/>
                <a:gd name="T12" fmla="*/ 182 w 400"/>
                <a:gd name="T13" fmla="*/ 35 h 216"/>
                <a:gd name="T14" fmla="*/ 71 w 400"/>
                <a:gd name="T15" fmla="*/ 64 h 216"/>
                <a:gd name="T16" fmla="*/ 0 w 400"/>
                <a:gd name="T17" fmla="*/ 136 h 216"/>
                <a:gd name="T18" fmla="*/ 53 w 400"/>
                <a:gd name="T19" fmla="*/ 72 h 216"/>
                <a:gd name="T20" fmla="*/ 87 w 400"/>
                <a:gd name="T21" fmla="*/ 78 h 216"/>
                <a:gd name="T22" fmla="*/ 107 w 400"/>
                <a:gd name="T23" fmla="*/ 77 h 216"/>
                <a:gd name="T24" fmla="*/ 89 w 400"/>
                <a:gd name="T25" fmla="*/ 76 h 216"/>
                <a:gd name="T26" fmla="*/ 75 w 400"/>
                <a:gd name="T27" fmla="*/ 65 h 216"/>
                <a:gd name="T28" fmla="*/ 126 w 400"/>
                <a:gd name="T29" fmla="*/ 47 h 216"/>
                <a:gd name="T30" fmla="*/ 222 w 400"/>
                <a:gd name="T31" fmla="*/ 7 h 216"/>
                <a:gd name="T32" fmla="*/ 218 w 400"/>
                <a:gd name="T33" fmla="*/ 49 h 216"/>
                <a:gd name="T34" fmla="*/ 306 w 400"/>
                <a:gd name="T35" fmla="*/ 72 h 216"/>
                <a:gd name="T36" fmla="*/ 371 w 400"/>
                <a:gd name="T37" fmla="*/ 113 h 216"/>
                <a:gd name="T38" fmla="*/ 341 w 400"/>
                <a:gd name="T39" fmla="*/ 129 h 216"/>
                <a:gd name="T40" fmla="*/ 377 w 400"/>
                <a:gd name="T41" fmla="*/ 163 h 216"/>
                <a:gd name="T42" fmla="*/ 400 w 400"/>
                <a:gd name="T43" fmla="*/ 214 h 216"/>
                <a:gd name="T44" fmla="*/ 383 w 400"/>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6">
                  <a:moveTo>
                    <a:pt x="383" y="174"/>
                  </a:moveTo>
                  <a:cubicBezTo>
                    <a:pt x="379" y="145"/>
                    <a:pt x="358" y="132"/>
                    <a:pt x="358" y="132"/>
                  </a:cubicBezTo>
                  <a:cubicBezTo>
                    <a:pt x="377" y="126"/>
                    <a:pt x="377" y="101"/>
                    <a:pt x="377" y="101"/>
                  </a:cubicBezTo>
                  <a:cubicBezTo>
                    <a:pt x="373" y="118"/>
                    <a:pt x="347" y="120"/>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0"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5" y="47"/>
                    <a:pt x="288" y="52"/>
                    <a:pt x="306" y="72"/>
                  </a:cubicBezTo>
                  <a:cubicBezTo>
                    <a:pt x="324" y="91"/>
                    <a:pt x="355" y="132"/>
                    <a:pt x="371" y="113"/>
                  </a:cubicBezTo>
                  <a:cubicBezTo>
                    <a:pt x="371" y="127"/>
                    <a:pt x="354" y="131"/>
                    <a:pt x="341" y="129"/>
                  </a:cubicBezTo>
                  <a:cubicBezTo>
                    <a:pt x="341" y="129"/>
                    <a:pt x="369" y="137"/>
                    <a:pt x="377" y="163"/>
                  </a:cubicBezTo>
                  <a:cubicBezTo>
                    <a:pt x="384" y="189"/>
                    <a:pt x="385" y="216"/>
                    <a:pt x="400"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8" name="Freeform 2597"/>
            <p:cNvSpPr/>
            <p:nvPr/>
          </p:nvSpPr>
          <p:spPr bwMode="auto">
            <a:xfrm>
              <a:off x="4816476" y="1958976"/>
              <a:ext cx="19050" cy="53975"/>
            </a:xfrm>
            <a:custGeom>
              <a:avLst/>
              <a:gdLst>
                <a:gd name="T0" fmla="*/ 24 w 36"/>
                <a:gd name="T1" fmla="*/ 90 h 101"/>
                <a:gd name="T2" fmla="*/ 24 w 36"/>
                <a:gd name="T3" fmla="*/ 39 h 101"/>
                <a:gd name="T4" fmla="*/ 0 w 36"/>
                <a:gd name="T5" fmla="*/ 0 h 101"/>
                <a:gd name="T6" fmla="*/ 32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1"/>
                    <a:pt x="24" y="39"/>
                  </a:cubicBezTo>
                  <a:cubicBezTo>
                    <a:pt x="17" y="17"/>
                    <a:pt x="0" y="0"/>
                    <a:pt x="0" y="0"/>
                  </a:cubicBezTo>
                  <a:cubicBezTo>
                    <a:pt x="0" y="0"/>
                    <a:pt x="26" y="9"/>
                    <a:pt x="32"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9" name="Freeform 2598"/>
            <p:cNvSpPr/>
            <p:nvPr/>
          </p:nvSpPr>
          <p:spPr bwMode="auto">
            <a:xfrm>
              <a:off x="4656138" y="1978026"/>
              <a:ext cx="173038"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2 w 322"/>
                <a:gd name="T19" fmla="*/ 23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4 w 322"/>
                <a:gd name="T33" fmla="*/ 71 h 251"/>
                <a:gd name="T34" fmla="*/ 4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2" y="23"/>
                  </a:cubicBezTo>
                  <a:cubicBezTo>
                    <a:pt x="122" y="21"/>
                    <a:pt x="105" y="20"/>
                    <a:pt x="104" y="4"/>
                  </a:cubicBezTo>
                  <a:cubicBezTo>
                    <a:pt x="104" y="4"/>
                    <a:pt x="98" y="26"/>
                    <a:pt x="130" y="34"/>
                  </a:cubicBezTo>
                  <a:cubicBezTo>
                    <a:pt x="130" y="34"/>
                    <a:pt x="97" y="45"/>
                    <a:pt x="79" y="12"/>
                  </a:cubicBezTo>
                  <a:cubicBezTo>
                    <a:pt x="79" y="12"/>
                    <a:pt x="82" y="46"/>
                    <a:pt x="109" y="56"/>
                  </a:cubicBezTo>
                  <a:cubicBezTo>
                    <a:pt x="109" y="56"/>
                    <a:pt x="53" y="53"/>
                    <a:pt x="33" y="16"/>
                  </a:cubicBezTo>
                  <a:cubicBezTo>
                    <a:pt x="33" y="16"/>
                    <a:pt x="45" y="50"/>
                    <a:pt x="14" y="66"/>
                  </a:cubicBezTo>
                  <a:cubicBezTo>
                    <a:pt x="11" y="68"/>
                    <a:pt x="8" y="69"/>
                    <a:pt x="4" y="71"/>
                  </a:cubicBezTo>
                  <a:cubicBezTo>
                    <a:pt x="4" y="156"/>
                    <a:pt x="4" y="156"/>
                    <a:pt x="4" y="156"/>
                  </a:cubicBezTo>
                  <a:cubicBezTo>
                    <a:pt x="4" y="177"/>
                    <a:pt x="0" y="251"/>
                    <a:pt x="162" y="251"/>
                  </a:cubicBezTo>
                  <a:cubicBezTo>
                    <a:pt x="243" y="251"/>
                    <a:pt x="322" y="233"/>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0" name="Freeform 2599"/>
            <p:cNvSpPr/>
            <p:nvPr/>
          </p:nvSpPr>
          <p:spPr bwMode="auto">
            <a:xfrm>
              <a:off x="4678363" y="2019301"/>
              <a:ext cx="26988" cy="25400"/>
            </a:xfrm>
            <a:custGeom>
              <a:avLst/>
              <a:gdLst>
                <a:gd name="T0" fmla="*/ 45 w 48"/>
                <a:gd name="T1" fmla="*/ 18 h 49"/>
                <a:gd name="T2" fmla="*/ 31 w 48"/>
                <a:gd name="T3" fmla="*/ 45 h 49"/>
                <a:gd name="T4" fmla="*/ 3 w 48"/>
                <a:gd name="T5" fmla="*/ 31 h 49"/>
                <a:gd name="T6" fmla="*/ 18 w 48"/>
                <a:gd name="T7" fmla="*/ 4 h 49"/>
                <a:gd name="T8" fmla="*/ 45 w 48"/>
                <a:gd name="T9" fmla="*/ 18 h 49"/>
              </a:gdLst>
              <a:ahLst/>
              <a:cxnLst>
                <a:cxn ang="0">
                  <a:pos x="T0" y="T1"/>
                </a:cxn>
                <a:cxn ang="0">
                  <a:pos x="T2" y="T3"/>
                </a:cxn>
                <a:cxn ang="0">
                  <a:pos x="T4" y="T5"/>
                </a:cxn>
                <a:cxn ang="0">
                  <a:pos x="T6" y="T7"/>
                </a:cxn>
                <a:cxn ang="0">
                  <a:pos x="T8" y="T9"/>
                </a:cxn>
              </a:cxnLst>
              <a:rect l="0" t="0" r="r" b="b"/>
              <a:pathLst>
                <a:path w="48" h="49">
                  <a:moveTo>
                    <a:pt x="45" y="18"/>
                  </a:moveTo>
                  <a:cubicBezTo>
                    <a:pt x="48" y="29"/>
                    <a:pt x="42" y="42"/>
                    <a:pt x="31" y="45"/>
                  </a:cubicBezTo>
                  <a:cubicBezTo>
                    <a:pt x="19" y="49"/>
                    <a:pt x="7" y="42"/>
                    <a:pt x="3" y="31"/>
                  </a:cubicBezTo>
                  <a:cubicBezTo>
                    <a:pt x="0" y="20"/>
                    <a:pt x="6" y="8"/>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1" name="Freeform 2600"/>
            <p:cNvSpPr/>
            <p:nvPr/>
          </p:nvSpPr>
          <p:spPr bwMode="auto">
            <a:xfrm>
              <a:off x="4689476" y="2022476"/>
              <a:ext cx="9525"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2" name="Freeform 2601"/>
            <p:cNvSpPr/>
            <p:nvPr/>
          </p:nvSpPr>
          <p:spPr bwMode="auto">
            <a:xfrm>
              <a:off x="4783138" y="2019301"/>
              <a:ext cx="25400" cy="25400"/>
            </a:xfrm>
            <a:custGeom>
              <a:avLst/>
              <a:gdLst>
                <a:gd name="T0" fmla="*/ 3 w 48"/>
                <a:gd name="T1" fmla="*/ 18 h 49"/>
                <a:gd name="T2" fmla="*/ 17 w 48"/>
                <a:gd name="T3" fmla="*/ 45 h 49"/>
                <a:gd name="T4" fmla="*/ 45 w 48"/>
                <a:gd name="T5" fmla="*/ 31 h 49"/>
                <a:gd name="T6" fmla="*/ 30 w 48"/>
                <a:gd name="T7" fmla="*/ 4 h 49"/>
                <a:gd name="T8" fmla="*/ 3 w 48"/>
                <a:gd name="T9" fmla="*/ 18 h 49"/>
              </a:gdLst>
              <a:ahLst/>
              <a:cxnLst>
                <a:cxn ang="0">
                  <a:pos x="T0" y="T1"/>
                </a:cxn>
                <a:cxn ang="0">
                  <a:pos x="T2" y="T3"/>
                </a:cxn>
                <a:cxn ang="0">
                  <a:pos x="T4" y="T5"/>
                </a:cxn>
                <a:cxn ang="0">
                  <a:pos x="T6" y="T7"/>
                </a:cxn>
                <a:cxn ang="0">
                  <a:pos x="T8" y="T9"/>
                </a:cxn>
              </a:cxnLst>
              <a:rect l="0" t="0" r="r" b="b"/>
              <a:pathLst>
                <a:path w="48" h="49">
                  <a:moveTo>
                    <a:pt x="3" y="18"/>
                  </a:moveTo>
                  <a:cubicBezTo>
                    <a:pt x="0" y="29"/>
                    <a:pt x="6" y="42"/>
                    <a:pt x="17" y="45"/>
                  </a:cubicBezTo>
                  <a:cubicBezTo>
                    <a:pt x="29" y="49"/>
                    <a:pt x="41" y="42"/>
                    <a:pt x="45" y="31"/>
                  </a:cubicBezTo>
                  <a:cubicBezTo>
                    <a:pt x="48" y="20"/>
                    <a:pt x="42" y="8"/>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3" name="Freeform 2602"/>
            <p:cNvSpPr/>
            <p:nvPr/>
          </p:nvSpPr>
          <p:spPr bwMode="auto">
            <a:xfrm>
              <a:off x="4789488" y="2022476"/>
              <a:ext cx="7938" cy="6350"/>
            </a:xfrm>
            <a:custGeom>
              <a:avLst/>
              <a:gdLst>
                <a:gd name="T0" fmla="*/ 0 w 16"/>
                <a:gd name="T1" fmla="*/ 8 h 12"/>
                <a:gd name="T2" fmla="*/ 9 w 16"/>
                <a:gd name="T3" fmla="*/ 11 h 12"/>
                <a:gd name="T4" fmla="*/ 15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5"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4" name="Rectangle 2603"/>
            <p:cNvSpPr>
              <a:spLocks noChangeArrowheads="1"/>
            </p:cNvSpPr>
            <p:nvPr/>
          </p:nvSpPr>
          <p:spPr bwMode="auto">
            <a:xfrm>
              <a:off x="4652963"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75" name="Rectangle 2604"/>
            <p:cNvSpPr>
              <a:spLocks noChangeArrowheads="1"/>
            </p:cNvSpPr>
            <p:nvPr/>
          </p:nvSpPr>
          <p:spPr bwMode="auto">
            <a:xfrm>
              <a:off x="4652963"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76" name="Freeform 2605"/>
            <p:cNvSpPr>
              <a:spLocks noEditPoints="1"/>
            </p:cNvSpPr>
            <p:nvPr/>
          </p:nvSpPr>
          <p:spPr bwMode="auto">
            <a:xfrm>
              <a:off x="4686301" y="2012951"/>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7" name="Freeform 2606"/>
            <p:cNvSpPr>
              <a:spLocks noEditPoints="1"/>
            </p:cNvSpPr>
            <p:nvPr/>
          </p:nvSpPr>
          <p:spPr bwMode="auto">
            <a:xfrm>
              <a:off x="4686301" y="2012951"/>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8" name="Rectangle 2607"/>
            <p:cNvSpPr>
              <a:spLocks noChangeArrowheads="1"/>
            </p:cNvSpPr>
            <p:nvPr/>
          </p:nvSpPr>
          <p:spPr bwMode="auto">
            <a:xfrm>
              <a:off x="4816476"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79" name="Rectangle 2608"/>
            <p:cNvSpPr>
              <a:spLocks noChangeArrowheads="1"/>
            </p:cNvSpPr>
            <p:nvPr/>
          </p:nvSpPr>
          <p:spPr bwMode="auto">
            <a:xfrm>
              <a:off x="4816476"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80" name="Freeform 2609"/>
            <p:cNvSpPr>
              <a:spLocks noEditPoints="1"/>
            </p:cNvSpPr>
            <p:nvPr/>
          </p:nvSpPr>
          <p:spPr bwMode="auto">
            <a:xfrm>
              <a:off x="4776788" y="2012951"/>
              <a:ext cx="30163" cy="38100"/>
            </a:xfrm>
            <a:custGeom>
              <a:avLst/>
              <a:gdLst>
                <a:gd name="T0" fmla="*/ 17 w 19"/>
                <a:gd name="T1" fmla="*/ 0 h 24"/>
                <a:gd name="T2" fmla="*/ 5 w 19"/>
                <a:gd name="T3" fmla="*/ 24 h 24"/>
                <a:gd name="T4" fmla="*/ 7 w 19"/>
                <a:gd name="T5" fmla="*/ 24 h 24"/>
                <a:gd name="T6" fmla="*/ 19 w 19"/>
                <a:gd name="T7" fmla="*/ 0 h 24"/>
                <a:gd name="T8" fmla="*/ 17 w 19"/>
                <a:gd name="T9" fmla="*/ 0 h 24"/>
                <a:gd name="T10" fmla="*/ 11 w 19"/>
                <a:gd name="T11" fmla="*/ 0 h 24"/>
                <a:gd name="T12" fmla="*/ 0 w 19"/>
                <a:gd name="T13" fmla="*/ 24 h 24"/>
                <a:gd name="T14" fmla="*/ 3 w 19"/>
                <a:gd name="T15" fmla="*/ 24 h 24"/>
                <a:gd name="T16" fmla="*/ 15 w 19"/>
                <a:gd name="T17" fmla="*/ 0 h 24"/>
                <a:gd name="T18" fmla="*/ 11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5" y="24"/>
                  </a:lnTo>
                  <a:lnTo>
                    <a:pt x="7" y="24"/>
                  </a:lnTo>
                  <a:lnTo>
                    <a:pt x="19" y="0"/>
                  </a:lnTo>
                  <a:lnTo>
                    <a:pt x="17" y="0"/>
                  </a:lnTo>
                  <a:close/>
                  <a:moveTo>
                    <a:pt x="11" y="0"/>
                  </a:moveTo>
                  <a:lnTo>
                    <a:pt x="0" y="24"/>
                  </a:lnTo>
                  <a:lnTo>
                    <a:pt x="3" y="24"/>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1" name="Freeform 2610"/>
            <p:cNvSpPr>
              <a:spLocks noEditPoints="1"/>
            </p:cNvSpPr>
            <p:nvPr/>
          </p:nvSpPr>
          <p:spPr bwMode="auto">
            <a:xfrm>
              <a:off x="4776788" y="2012951"/>
              <a:ext cx="30163" cy="38100"/>
            </a:xfrm>
            <a:custGeom>
              <a:avLst/>
              <a:gdLst>
                <a:gd name="T0" fmla="*/ 17 w 19"/>
                <a:gd name="T1" fmla="*/ 0 h 24"/>
                <a:gd name="T2" fmla="*/ 5 w 19"/>
                <a:gd name="T3" fmla="*/ 24 h 24"/>
                <a:gd name="T4" fmla="*/ 7 w 19"/>
                <a:gd name="T5" fmla="*/ 24 h 24"/>
                <a:gd name="T6" fmla="*/ 19 w 19"/>
                <a:gd name="T7" fmla="*/ 0 h 24"/>
                <a:gd name="T8" fmla="*/ 17 w 19"/>
                <a:gd name="T9" fmla="*/ 0 h 24"/>
                <a:gd name="T10" fmla="*/ 11 w 19"/>
                <a:gd name="T11" fmla="*/ 0 h 24"/>
                <a:gd name="T12" fmla="*/ 0 w 19"/>
                <a:gd name="T13" fmla="*/ 24 h 24"/>
                <a:gd name="T14" fmla="*/ 3 w 19"/>
                <a:gd name="T15" fmla="*/ 24 h 24"/>
                <a:gd name="T16" fmla="*/ 15 w 19"/>
                <a:gd name="T17" fmla="*/ 0 h 24"/>
                <a:gd name="T18" fmla="*/ 11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5" y="24"/>
                  </a:lnTo>
                  <a:lnTo>
                    <a:pt x="7" y="24"/>
                  </a:lnTo>
                  <a:lnTo>
                    <a:pt x="19" y="0"/>
                  </a:lnTo>
                  <a:lnTo>
                    <a:pt x="17" y="0"/>
                  </a:lnTo>
                  <a:moveTo>
                    <a:pt x="11" y="0"/>
                  </a:moveTo>
                  <a:lnTo>
                    <a:pt x="0" y="24"/>
                  </a:lnTo>
                  <a:lnTo>
                    <a:pt x="3" y="24"/>
                  </a:lnTo>
                  <a:lnTo>
                    <a:pt x="15"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2" name="Freeform 2611"/>
            <p:cNvSpPr/>
            <p:nvPr/>
          </p:nvSpPr>
          <p:spPr bwMode="auto">
            <a:xfrm>
              <a:off x="4725988" y="2020889"/>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1" y="6"/>
                    <a:pt x="32" y="6"/>
                    <a:pt x="33" y="6"/>
                  </a:cubicBezTo>
                  <a:cubicBezTo>
                    <a:pt x="41" y="5"/>
                    <a:pt x="49" y="10"/>
                    <a:pt x="56" y="14"/>
                  </a:cubicBezTo>
                  <a:cubicBezTo>
                    <a:pt x="59" y="17"/>
                    <a:pt x="62" y="19"/>
                    <a:pt x="64" y="21"/>
                  </a:cubicBezTo>
                  <a:cubicBezTo>
                    <a:pt x="64" y="21"/>
                    <a:pt x="65" y="21"/>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3" name="Freeform 2612"/>
            <p:cNvSpPr>
              <a:spLocks noEditPoints="1"/>
            </p:cNvSpPr>
            <p:nvPr/>
          </p:nvSpPr>
          <p:spPr bwMode="auto">
            <a:xfrm>
              <a:off x="4760913" y="2012951"/>
              <a:ext cx="55563" cy="38100"/>
            </a:xfrm>
            <a:custGeom>
              <a:avLst/>
              <a:gdLst>
                <a:gd name="T0" fmla="*/ 49 w 104"/>
                <a:gd name="T1" fmla="*/ 50 h 70"/>
                <a:gd name="T2" fmla="*/ 39 w 104"/>
                <a:gd name="T3" fmla="*/ 70 h 70"/>
                <a:gd name="T4" fmla="*/ 45 w 104"/>
                <a:gd name="T5" fmla="*/ 70 h 70"/>
                <a:gd name="T6" fmla="*/ 54 w 104"/>
                <a:gd name="T7" fmla="*/ 54 h 70"/>
                <a:gd name="T8" fmla="*/ 49 w 104"/>
                <a:gd name="T9" fmla="*/ 50 h 70"/>
                <a:gd name="T10" fmla="*/ 87 w 104"/>
                <a:gd name="T11" fmla="*/ 0 h 70"/>
                <a:gd name="T12" fmla="*/ 16 w 104"/>
                <a:gd name="T13" fmla="*/ 0 h 70"/>
                <a:gd name="T14" fmla="*/ 0 w 104"/>
                <a:gd name="T15" fmla="*/ 16 h 70"/>
                <a:gd name="T16" fmla="*/ 0 w 104"/>
                <a:gd name="T17" fmla="*/ 53 h 70"/>
                <a:gd name="T18" fmla="*/ 16 w 104"/>
                <a:gd name="T19" fmla="*/ 70 h 70"/>
                <a:gd name="T20" fmla="*/ 28 w 104"/>
                <a:gd name="T21" fmla="*/ 70 h 70"/>
                <a:gd name="T22" fmla="*/ 43 w 104"/>
                <a:gd name="T23" fmla="*/ 39 h 70"/>
                <a:gd name="T24" fmla="*/ 44 w 104"/>
                <a:gd name="T25" fmla="*/ 29 h 70"/>
                <a:gd name="T26" fmla="*/ 55 w 104"/>
                <a:gd name="T27" fmla="*/ 16 h 70"/>
                <a:gd name="T28" fmla="*/ 63 w 104"/>
                <a:gd name="T29" fmla="*/ 0 h 70"/>
                <a:gd name="T30" fmla="*/ 75 w 104"/>
                <a:gd name="T31" fmla="*/ 0 h 70"/>
                <a:gd name="T32" fmla="*/ 68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6 w 104"/>
                <a:gd name="T45" fmla="*/ 42 h 70"/>
                <a:gd name="T46" fmla="*/ 65 w 104"/>
                <a:gd name="T47" fmla="*/ 57 h 70"/>
                <a:gd name="T48" fmla="*/ 58 w 104"/>
                <a:gd name="T49" fmla="*/ 56 h 70"/>
                <a:gd name="T50" fmla="*/ 58 w 104"/>
                <a:gd name="T51" fmla="*/ 56 h 70"/>
                <a:gd name="T52" fmla="*/ 51 w 104"/>
                <a:gd name="T53" fmla="*/ 70 h 70"/>
                <a:gd name="T54" fmla="*/ 87 w 104"/>
                <a:gd name="T55" fmla="*/ 70 h 70"/>
                <a:gd name="T56" fmla="*/ 104 w 104"/>
                <a:gd name="T57" fmla="*/ 53 h 70"/>
                <a:gd name="T58" fmla="*/ 104 w 104"/>
                <a:gd name="T59" fmla="*/ 37 h 70"/>
                <a:gd name="T60" fmla="*/ 104 w 104"/>
                <a:gd name="T61" fmla="*/ 37 h 70"/>
                <a:gd name="T62" fmla="*/ 104 w 104"/>
                <a:gd name="T63" fmla="*/ 28 h 70"/>
                <a:gd name="T64" fmla="*/ 104 w 104"/>
                <a:gd name="T65" fmla="*/ 28 h 70"/>
                <a:gd name="T66" fmla="*/ 104 w 104"/>
                <a:gd name="T67" fmla="*/ 16 h 70"/>
                <a:gd name="T68" fmla="*/ 87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5" y="70"/>
                    <a:pt x="45" y="70"/>
                    <a:pt x="45" y="70"/>
                  </a:cubicBezTo>
                  <a:cubicBezTo>
                    <a:pt x="54" y="54"/>
                    <a:pt x="54" y="54"/>
                    <a:pt x="54" y="54"/>
                  </a:cubicBezTo>
                  <a:cubicBezTo>
                    <a:pt x="52" y="53"/>
                    <a:pt x="50" y="52"/>
                    <a:pt x="49" y="50"/>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8" y="70"/>
                    <a:pt x="28" y="70"/>
                    <a:pt x="28" y="70"/>
                  </a:cubicBezTo>
                  <a:cubicBezTo>
                    <a:pt x="43" y="39"/>
                    <a:pt x="43" y="39"/>
                    <a:pt x="43" y="39"/>
                  </a:cubicBezTo>
                  <a:cubicBezTo>
                    <a:pt x="43" y="36"/>
                    <a:pt x="43" y="32"/>
                    <a:pt x="44" y="29"/>
                  </a:cubicBezTo>
                  <a:cubicBezTo>
                    <a:pt x="46" y="23"/>
                    <a:pt x="50" y="19"/>
                    <a:pt x="55" y="16"/>
                  </a:cubicBezTo>
                  <a:cubicBezTo>
                    <a:pt x="63" y="0"/>
                    <a:pt x="63" y="0"/>
                    <a:pt x="63" y="0"/>
                  </a:cubicBezTo>
                  <a:cubicBezTo>
                    <a:pt x="75" y="0"/>
                    <a:pt x="75" y="0"/>
                    <a:pt x="75" y="0"/>
                  </a:cubicBezTo>
                  <a:cubicBezTo>
                    <a:pt x="68" y="14"/>
                    <a:pt x="68" y="14"/>
                    <a:pt x="68" y="14"/>
                  </a:cubicBezTo>
                  <a:cubicBezTo>
                    <a:pt x="69" y="14"/>
                    <a:pt x="70" y="15"/>
                    <a:pt x="71" y="15"/>
                  </a:cubicBezTo>
                  <a:cubicBezTo>
                    <a:pt x="72" y="15"/>
                    <a:pt x="73" y="15"/>
                    <a:pt x="73" y="16"/>
                  </a:cubicBezTo>
                  <a:cubicBezTo>
                    <a:pt x="81" y="0"/>
                    <a:pt x="81" y="0"/>
                    <a:pt x="81" y="0"/>
                  </a:cubicBezTo>
                  <a:cubicBezTo>
                    <a:pt x="87" y="0"/>
                    <a:pt x="87" y="0"/>
                    <a:pt x="87" y="0"/>
                  </a:cubicBezTo>
                  <a:cubicBezTo>
                    <a:pt x="78" y="18"/>
                    <a:pt x="78" y="18"/>
                    <a:pt x="78" y="18"/>
                  </a:cubicBezTo>
                  <a:cubicBezTo>
                    <a:pt x="85" y="23"/>
                    <a:pt x="88" y="33"/>
                    <a:pt x="86" y="42"/>
                  </a:cubicBezTo>
                  <a:cubicBezTo>
                    <a:pt x="83" y="51"/>
                    <a:pt x="74" y="57"/>
                    <a:pt x="65" y="57"/>
                  </a:cubicBezTo>
                  <a:cubicBezTo>
                    <a:pt x="63" y="57"/>
                    <a:pt x="61" y="57"/>
                    <a:pt x="58" y="56"/>
                  </a:cubicBezTo>
                  <a:cubicBezTo>
                    <a:pt x="58" y="56"/>
                    <a:pt x="58" y="56"/>
                    <a:pt x="58" y="56"/>
                  </a:cubicBezTo>
                  <a:cubicBezTo>
                    <a:pt x="51" y="70"/>
                    <a:pt x="51" y="70"/>
                    <a:pt x="51" y="70"/>
                  </a:cubicBezTo>
                  <a:cubicBezTo>
                    <a:pt x="87" y="70"/>
                    <a:pt x="87" y="70"/>
                    <a:pt x="87" y="70"/>
                  </a:cubicBezTo>
                  <a:cubicBezTo>
                    <a:pt x="96" y="70"/>
                    <a:pt x="104" y="62"/>
                    <a:pt x="104" y="53"/>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4" name="Freeform 2613"/>
            <p:cNvSpPr>
              <a:spLocks noEditPoints="1"/>
            </p:cNvSpPr>
            <p:nvPr/>
          </p:nvSpPr>
          <p:spPr bwMode="auto">
            <a:xfrm>
              <a:off x="4784726" y="2020889"/>
              <a:ext cx="23813" cy="22225"/>
            </a:xfrm>
            <a:custGeom>
              <a:avLst/>
              <a:gdLst>
                <a:gd name="T0" fmla="*/ 35 w 45"/>
                <a:gd name="T1" fmla="*/ 4 h 43"/>
                <a:gd name="T2" fmla="*/ 15 w 45"/>
                <a:gd name="T3" fmla="*/ 42 h 43"/>
                <a:gd name="T4" fmla="*/ 15 w 45"/>
                <a:gd name="T5" fmla="*/ 42 h 43"/>
                <a:gd name="T6" fmla="*/ 22 w 45"/>
                <a:gd name="T7" fmla="*/ 43 h 43"/>
                <a:gd name="T8" fmla="*/ 43 w 45"/>
                <a:gd name="T9" fmla="*/ 28 h 43"/>
                <a:gd name="T10" fmla="*/ 35 w 45"/>
                <a:gd name="T11" fmla="*/ 4 h 43"/>
                <a:gd name="T12" fmla="*/ 12 w 45"/>
                <a:gd name="T13" fmla="*/ 2 h 43"/>
                <a:gd name="T14" fmla="*/ 1 w 45"/>
                <a:gd name="T15" fmla="*/ 15 h 43"/>
                <a:gd name="T16" fmla="*/ 0 w 45"/>
                <a:gd name="T17" fmla="*/ 25 h 43"/>
                <a:gd name="T18" fmla="*/ 12 w 45"/>
                <a:gd name="T19" fmla="*/ 2 h 43"/>
                <a:gd name="T20" fmla="*/ 25 w 45"/>
                <a:gd name="T21" fmla="*/ 0 h 43"/>
                <a:gd name="T22" fmla="*/ 23 w 45"/>
                <a:gd name="T23" fmla="*/ 4 h 43"/>
                <a:gd name="T24" fmla="*/ 24 w 45"/>
                <a:gd name="T25" fmla="*/ 6 h 43"/>
                <a:gd name="T26" fmla="*/ 18 w 45"/>
                <a:gd name="T27" fmla="*/ 13 h 43"/>
                <a:gd name="T28" fmla="*/ 6 w 45"/>
                <a:gd name="T29" fmla="*/ 36 h 43"/>
                <a:gd name="T30" fmla="*/ 11 w 45"/>
                <a:gd name="T31" fmla="*/ 40 h 43"/>
                <a:gd name="T32" fmla="*/ 30 w 45"/>
                <a:gd name="T33" fmla="*/ 2 h 43"/>
                <a:gd name="T34" fmla="*/ 28 w 45"/>
                <a:gd name="T35" fmla="*/ 1 h 43"/>
                <a:gd name="T36" fmla="*/ 25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5" y="42"/>
                    <a:pt x="15" y="42"/>
                    <a:pt x="15" y="42"/>
                  </a:cubicBezTo>
                  <a:cubicBezTo>
                    <a:pt x="18" y="43"/>
                    <a:pt x="20" y="43"/>
                    <a:pt x="22" y="43"/>
                  </a:cubicBezTo>
                  <a:cubicBezTo>
                    <a:pt x="31" y="43"/>
                    <a:pt x="40" y="37"/>
                    <a:pt x="43" y="28"/>
                  </a:cubicBezTo>
                  <a:cubicBezTo>
                    <a:pt x="45" y="19"/>
                    <a:pt x="42" y="9"/>
                    <a:pt x="35" y="4"/>
                  </a:cubicBezTo>
                  <a:moveTo>
                    <a:pt x="12" y="2"/>
                  </a:moveTo>
                  <a:cubicBezTo>
                    <a:pt x="7" y="5"/>
                    <a:pt x="3" y="9"/>
                    <a:pt x="1" y="15"/>
                  </a:cubicBezTo>
                  <a:cubicBezTo>
                    <a:pt x="0" y="18"/>
                    <a:pt x="0" y="22"/>
                    <a:pt x="0" y="25"/>
                  </a:cubicBezTo>
                  <a:cubicBezTo>
                    <a:pt x="12" y="2"/>
                    <a:pt x="12" y="2"/>
                    <a:pt x="12" y="2"/>
                  </a:cubicBezTo>
                  <a:moveTo>
                    <a:pt x="25" y="0"/>
                  </a:moveTo>
                  <a:cubicBezTo>
                    <a:pt x="23" y="4"/>
                    <a:pt x="23" y="4"/>
                    <a:pt x="23" y="4"/>
                  </a:cubicBezTo>
                  <a:cubicBezTo>
                    <a:pt x="24" y="4"/>
                    <a:pt x="24" y="5"/>
                    <a:pt x="24" y="6"/>
                  </a:cubicBezTo>
                  <a:cubicBezTo>
                    <a:pt x="25" y="9"/>
                    <a:pt x="22" y="12"/>
                    <a:pt x="18" y="13"/>
                  </a:cubicBezTo>
                  <a:cubicBezTo>
                    <a:pt x="6" y="36"/>
                    <a:pt x="6" y="36"/>
                    <a:pt x="6" y="36"/>
                  </a:cubicBezTo>
                  <a:cubicBezTo>
                    <a:pt x="7" y="38"/>
                    <a:pt x="9" y="39"/>
                    <a:pt x="11" y="40"/>
                  </a:cubicBezTo>
                  <a:cubicBezTo>
                    <a:pt x="30" y="2"/>
                    <a:pt x="30" y="2"/>
                    <a:pt x="30" y="2"/>
                  </a:cubicBezTo>
                  <a:cubicBezTo>
                    <a:pt x="30" y="1"/>
                    <a:pt x="29" y="1"/>
                    <a:pt x="28"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5" name="Freeform 2614"/>
            <p:cNvSpPr/>
            <p:nvPr/>
          </p:nvSpPr>
          <p:spPr bwMode="auto">
            <a:xfrm>
              <a:off x="4794251" y="2022476"/>
              <a:ext cx="3175" cy="4763"/>
            </a:xfrm>
            <a:custGeom>
              <a:avLst/>
              <a:gdLst>
                <a:gd name="T0" fmla="*/ 5 w 7"/>
                <a:gd name="T1" fmla="*/ 0 h 9"/>
                <a:gd name="T2" fmla="*/ 0 w 7"/>
                <a:gd name="T3" fmla="*/ 9 h 9"/>
                <a:gd name="T4" fmla="*/ 6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2"/>
                  </a:cubicBezTo>
                  <a:cubicBezTo>
                    <a:pt x="6" y="1"/>
                    <a:pt x="6"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6" name="Rectangle 2615"/>
            <p:cNvSpPr>
              <a:spLocks noChangeArrowheads="1"/>
            </p:cNvSpPr>
            <p:nvPr/>
          </p:nvSpPr>
          <p:spPr bwMode="auto">
            <a:xfrm>
              <a:off x="4816476" y="202882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87" name="Rectangle 2616"/>
            <p:cNvSpPr>
              <a:spLocks noChangeArrowheads="1"/>
            </p:cNvSpPr>
            <p:nvPr/>
          </p:nvSpPr>
          <p:spPr bwMode="auto">
            <a:xfrm>
              <a:off x="4816476" y="20288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88" name="Freeform 2618"/>
            <p:cNvSpPr>
              <a:spLocks noEditPoints="1"/>
            </p:cNvSpPr>
            <p:nvPr/>
          </p:nvSpPr>
          <p:spPr bwMode="auto">
            <a:xfrm>
              <a:off x="4776789" y="2012951"/>
              <a:ext cx="30163" cy="38100"/>
            </a:xfrm>
            <a:custGeom>
              <a:avLst/>
              <a:gdLst>
                <a:gd name="T0" fmla="*/ 15 w 19"/>
                <a:gd name="T1" fmla="*/ 0 h 24"/>
                <a:gd name="T2" fmla="*/ 11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7 w 19"/>
                <a:gd name="T25" fmla="*/ 0 h 24"/>
                <a:gd name="T26" fmla="*/ 15 w 19"/>
                <a:gd name="T27" fmla="*/ 6 h 24"/>
                <a:gd name="T28" fmla="*/ 8 w 19"/>
                <a:gd name="T29" fmla="*/ 18 h 24"/>
                <a:gd name="T30" fmla="*/ 5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1" y="0"/>
                  </a:lnTo>
                  <a:lnTo>
                    <a:pt x="9" y="6"/>
                  </a:lnTo>
                  <a:lnTo>
                    <a:pt x="5" y="13"/>
                  </a:lnTo>
                  <a:lnTo>
                    <a:pt x="0" y="24"/>
                  </a:lnTo>
                  <a:lnTo>
                    <a:pt x="3" y="24"/>
                  </a:lnTo>
                  <a:lnTo>
                    <a:pt x="7" y="17"/>
                  </a:lnTo>
                  <a:lnTo>
                    <a:pt x="11" y="9"/>
                  </a:lnTo>
                  <a:lnTo>
                    <a:pt x="12" y="6"/>
                  </a:lnTo>
                  <a:lnTo>
                    <a:pt x="13" y="5"/>
                  </a:lnTo>
                  <a:lnTo>
                    <a:pt x="15" y="0"/>
                  </a:lnTo>
                  <a:close/>
                  <a:moveTo>
                    <a:pt x="19" y="0"/>
                  </a:moveTo>
                  <a:lnTo>
                    <a:pt x="17" y="0"/>
                  </a:lnTo>
                  <a:lnTo>
                    <a:pt x="15" y="6"/>
                  </a:lnTo>
                  <a:lnTo>
                    <a:pt x="8" y="18"/>
                  </a:lnTo>
                  <a:lnTo>
                    <a:pt x="5" y="24"/>
                  </a:lnTo>
                  <a:lnTo>
                    <a:pt x="7" y="24"/>
                  </a:lnTo>
                  <a:lnTo>
                    <a:pt x="10" y="19"/>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9" name="Freeform 2619"/>
            <p:cNvSpPr>
              <a:spLocks noEditPoints="1"/>
            </p:cNvSpPr>
            <p:nvPr/>
          </p:nvSpPr>
          <p:spPr bwMode="auto">
            <a:xfrm>
              <a:off x="4776789" y="2012951"/>
              <a:ext cx="30163" cy="38100"/>
            </a:xfrm>
            <a:custGeom>
              <a:avLst/>
              <a:gdLst>
                <a:gd name="T0" fmla="*/ 15 w 19"/>
                <a:gd name="T1" fmla="*/ 0 h 24"/>
                <a:gd name="T2" fmla="*/ 11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7 w 19"/>
                <a:gd name="T25" fmla="*/ 0 h 24"/>
                <a:gd name="T26" fmla="*/ 15 w 19"/>
                <a:gd name="T27" fmla="*/ 6 h 24"/>
                <a:gd name="T28" fmla="*/ 8 w 19"/>
                <a:gd name="T29" fmla="*/ 18 h 24"/>
                <a:gd name="T30" fmla="*/ 5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1" y="0"/>
                  </a:lnTo>
                  <a:lnTo>
                    <a:pt x="9" y="6"/>
                  </a:lnTo>
                  <a:lnTo>
                    <a:pt x="5" y="13"/>
                  </a:lnTo>
                  <a:lnTo>
                    <a:pt x="0" y="24"/>
                  </a:lnTo>
                  <a:lnTo>
                    <a:pt x="3" y="24"/>
                  </a:lnTo>
                  <a:lnTo>
                    <a:pt x="7" y="17"/>
                  </a:lnTo>
                  <a:lnTo>
                    <a:pt x="11" y="9"/>
                  </a:lnTo>
                  <a:lnTo>
                    <a:pt x="12" y="6"/>
                  </a:lnTo>
                  <a:lnTo>
                    <a:pt x="13" y="5"/>
                  </a:lnTo>
                  <a:lnTo>
                    <a:pt x="15" y="0"/>
                  </a:lnTo>
                  <a:moveTo>
                    <a:pt x="19" y="0"/>
                  </a:moveTo>
                  <a:lnTo>
                    <a:pt x="17" y="0"/>
                  </a:lnTo>
                  <a:lnTo>
                    <a:pt x="15" y="6"/>
                  </a:lnTo>
                  <a:lnTo>
                    <a:pt x="8" y="18"/>
                  </a:lnTo>
                  <a:lnTo>
                    <a:pt x="5" y="24"/>
                  </a:lnTo>
                  <a:lnTo>
                    <a:pt x="7" y="24"/>
                  </a:lnTo>
                  <a:lnTo>
                    <a:pt x="10" y="19"/>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0" name="Freeform 2620"/>
            <p:cNvSpPr/>
            <p:nvPr/>
          </p:nvSpPr>
          <p:spPr bwMode="auto">
            <a:xfrm>
              <a:off x="4760914" y="2012951"/>
              <a:ext cx="57150" cy="38100"/>
            </a:xfrm>
            <a:custGeom>
              <a:avLst/>
              <a:gdLst>
                <a:gd name="T0" fmla="*/ 17 w 106"/>
                <a:gd name="T1" fmla="*/ 72 h 72"/>
                <a:gd name="T2" fmla="*/ 0 w 106"/>
                <a:gd name="T3" fmla="*/ 54 h 72"/>
                <a:gd name="T4" fmla="*/ 0 w 106"/>
                <a:gd name="T5" fmla="*/ 17 h 72"/>
                <a:gd name="T6" fmla="*/ 17 w 106"/>
                <a:gd name="T7" fmla="*/ 0 h 72"/>
                <a:gd name="T8" fmla="*/ 17 w 106"/>
                <a:gd name="T9" fmla="*/ 1 h 72"/>
                <a:gd name="T10" fmla="*/ 17 w 106"/>
                <a:gd name="T11" fmla="*/ 2 h 72"/>
                <a:gd name="T12" fmla="*/ 2 w 106"/>
                <a:gd name="T13" fmla="*/ 17 h 72"/>
                <a:gd name="T14" fmla="*/ 2 w 106"/>
                <a:gd name="T15" fmla="*/ 54 h 72"/>
                <a:gd name="T16" fmla="*/ 17 w 106"/>
                <a:gd name="T17" fmla="*/ 69 h 72"/>
                <a:gd name="T18" fmla="*/ 88 w 106"/>
                <a:gd name="T19" fmla="*/ 69 h 72"/>
                <a:gd name="T20" fmla="*/ 103 w 106"/>
                <a:gd name="T21" fmla="*/ 54 h 72"/>
                <a:gd name="T22" fmla="*/ 103 w 106"/>
                <a:gd name="T23" fmla="*/ 17 h 72"/>
                <a:gd name="T24" fmla="*/ 88 w 106"/>
                <a:gd name="T25" fmla="*/ 2 h 72"/>
                <a:gd name="T26" fmla="*/ 17 w 106"/>
                <a:gd name="T27" fmla="*/ 2 h 72"/>
                <a:gd name="T28" fmla="*/ 17 w 106"/>
                <a:gd name="T29" fmla="*/ 1 h 72"/>
                <a:gd name="T30" fmla="*/ 17 w 106"/>
                <a:gd name="T31" fmla="*/ 0 h 72"/>
                <a:gd name="T32" fmla="*/ 88 w 106"/>
                <a:gd name="T33" fmla="*/ 0 h 72"/>
                <a:gd name="T34" fmla="*/ 106 w 106"/>
                <a:gd name="T35" fmla="*/ 17 h 72"/>
                <a:gd name="T36" fmla="*/ 106 w 106"/>
                <a:gd name="T37" fmla="*/ 54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4"/>
                  </a:cubicBezTo>
                  <a:cubicBezTo>
                    <a:pt x="0" y="17"/>
                    <a:pt x="0" y="17"/>
                    <a:pt x="0" y="17"/>
                  </a:cubicBezTo>
                  <a:cubicBezTo>
                    <a:pt x="0" y="7"/>
                    <a:pt x="8" y="0"/>
                    <a:pt x="17" y="0"/>
                  </a:cubicBezTo>
                  <a:cubicBezTo>
                    <a:pt x="17" y="1"/>
                    <a:pt x="17" y="1"/>
                    <a:pt x="17" y="1"/>
                  </a:cubicBezTo>
                  <a:cubicBezTo>
                    <a:pt x="17" y="2"/>
                    <a:pt x="17" y="2"/>
                    <a:pt x="17" y="2"/>
                  </a:cubicBezTo>
                  <a:cubicBezTo>
                    <a:pt x="9" y="2"/>
                    <a:pt x="2" y="9"/>
                    <a:pt x="2" y="17"/>
                  </a:cubicBezTo>
                  <a:cubicBezTo>
                    <a:pt x="2" y="54"/>
                    <a:pt x="2" y="54"/>
                    <a:pt x="2" y="54"/>
                  </a:cubicBezTo>
                  <a:cubicBezTo>
                    <a:pt x="2" y="63"/>
                    <a:pt x="9" y="69"/>
                    <a:pt x="17" y="69"/>
                  </a:cubicBezTo>
                  <a:cubicBezTo>
                    <a:pt x="88" y="69"/>
                    <a:pt x="88" y="69"/>
                    <a:pt x="88" y="69"/>
                  </a:cubicBezTo>
                  <a:cubicBezTo>
                    <a:pt x="97" y="69"/>
                    <a:pt x="103" y="63"/>
                    <a:pt x="103" y="54"/>
                  </a:cubicBezTo>
                  <a:cubicBezTo>
                    <a:pt x="103" y="17"/>
                    <a:pt x="103" y="17"/>
                    <a:pt x="103" y="17"/>
                  </a:cubicBezTo>
                  <a:cubicBezTo>
                    <a:pt x="103" y="9"/>
                    <a:pt x="97" y="2"/>
                    <a:pt x="88" y="2"/>
                  </a:cubicBezTo>
                  <a:cubicBezTo>
                    <a:pt x="17" y="2"/>
                    <a:pt x="17" y="2"/>
                    <a:pt x="17" y="2"/>
                  </a:cubicBezTo>
                  <a:cubicBezTo>
                    <a:pt x="17" y="1"/>
                    <a:pt x="17" y="1"/>
                    <a:pt x="17" y="1"/>
                  </a:cubicBezTo>
                  <a:cubicBezTo>
                    <a:pt x="17" y="0"/>
                    <a:pt x="17" y="0"/>
                    <a:pt x="17" y="0"/>
                  </a:cubicBezTo>
                  <a:cubicBezTo>
                    <a:pt x="88" y="0"/>
                    <a:pt x="88" y="0"/>
                    <a:pt x="88" y="0"/>
                  </a:cubicBezTo>
                  <a:cubicBezTo>
                    <a:pt x="98" y="0"/>
                    <a:pt x="106" y="7"/>
                    <a:pt x="106" y="17"/>
                  </a:cubicBezTo>
                  <a:cubicBezTo>
                    <a:pt x="106" y="54"/>
                    <a:pt x="106" y="54"/>
                    <a:pt x="106" y="54"/>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1" name="Freeform 2621"/>
            <p:cNvSpPr>
              <a:spLocks noEditPoints="1"/>
            </p:cNvSpPr>
            <p:nvPr/>
          </p:nvSpPr>
          <p:spPr bwMode="auto">
            <a:xfrm>
              <a:off x="4670426" y="2012951"/>
              <a:ext cx="55563" cy="38100"/>
            </a:xfrm>
            <a:custGeom>
              <a:avLst/>
              <a:gdLst>
                <a:gd name="T0" fmla="*/ 56 w 104"/>
                <a:gd name="T1" fmla="*/ 49 h 70"/>
                <a:gd name="T2" fmla="*/ 46 w 104"/>
                <a:gd name="T3" fmla="*/ 56 h 70"/>
                <a:gd name="T4" fmla="*/ 39 w 104"/>
                <a:gd name="T5" fmla="*/ 70 h 70"/>
                <a:gd name="T6" fmla="*/ 46 w 104"/>
                <a:gd name="T7" fmla="*/ 70 h 70"/>
                <a:gd name="T8" fmla="*/ 56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4 w 104"/>
                <a:gd name="T23" fmla="*/ 56 h 70"/>
                <a:gd name="T24" fmla="*/ 18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1 h 70"/>
                <a:gd name="T40" fmla="*/ 81 w 104"/>
                <a:gd name="T41" fmla="*/ 0 h 70"/>
                <a:gd name="T42" fmla="*/ 87 w 104"/>
                <a:gd name="T43" fmla="*/ 0 h 70"/>
                <a:gd name="T44" fmla="*/ 51 w 104"/>
                <a:gd name="T45" fmla="*/ 70 h 70"/>
                <a:gd name="T46" fmla="*/ 88 w 104"/>
                <a:gd name="T47" fmla="*/ 70 h 70"/>
                <a:gd name="T48" fmla="*/ 104 w 104"/>
                <a:gd name="T49" fmla="*/ 53 h 70"/>
                <a:gd name="T50" fmla="*/ 104 w 104"/>
                <a:gd name="T51" fmla="*/ 36 h 70"/>
                <a:gd name="T52" fmla="*/ 104 w 104"/>
                <a:gd name="T53" fmla="*/ 36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6" y="49"/>
                  </a:moveTo>
                  <a:cubicBezTo>
                    <a:pt x="54" y="52"/>
                    <a:pt x="50" y="54"/>
                    <a:pt x="46" y="56"/>
                  </a:cubicBezTo>
                  <a:cubicBezTo>
                    <a:pt x="39" y="70"/>
                    <a:pt x="39" y="70"/>
                    <a:pt x="39" y="70"/>
                  </a:cubicBezTo>
                  <a:cubicBezTo>
                    <a:pt x="46" y="70"/>
                    <a:pt x="46" y="70"/>
                    <a:pt x="46" y="70"/>
                  </a:cubicBezTo>
                  <a:cubicBezTo>
                    <a:pt x="56" y="49"/>
                    <a:pt x="56" y="49"/>
                    <a:pt x="56"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4" y="56"/>
                    <a:pt x="34" y="56"/>
                    <a:pt x="34" y="56"/>
                  </a:cubicBezTo>
                  <a:cubicBezTo>
                    <a:pt x="27" y="55"/>
                    <a:pt x="21" y="49"/>
                    <a:pt x="18" y="42"/>
                  </a:cubicBezTo>
                  <a:cubicBezTo>
                    <a:pt x="15" y="31"/>
                    <a:pt x="21" y="19"/>
                    <a:pt x="33" y="15"/>
                  </a:cubicBezTo>
                  <a:cubicBezTo>
                    <a:pt x="35" y="14"/>
                    <a:pt x="37" y="14"/>
                    <a:pt x="39" y="14"/>
                  </a:cubicBezTo>
                  <a:cubicBezTo>
                    <a:pt x="44" y="14"/>
                    <a:pt x="50" y="16"/>
                    <a:pt x="54" y="19"/>
                  </a:cubicBezTo>
                  <a:cubicBezTo>
                    <a:pt x="64" y="0"/>
                    <a:pt x="64" y="0"/>
                    <a:pt x="64" y="0"/>
                  </a:cubicBezTo>
                  <a:cubicBezTo>
                    <a:pt x="75" y="0"/>
                    <a:pt x="75" y="0"/>
                    <a:pt x="75" y="0"/>
                  </a:cubicBezTo>
                  <a:cubicBezTo>
                    <a:pt x="60" y="29"/>
                    <a:pt x="60" y="29"/>
                    <a:pt x="60" y="29"/>
                  </a:cubicBezTo>
                  <a:cubicBezTo>
                    <a:pt x="61" y="33"/>
                    <a:pt x="61" y="38"/>
                    <a:pt x="60" y="41"/>
                  </a:cubicBezTo>
                  <a:cubicBezTo>
                    <a:pt x="81" y="0"/>
                    <a:pt x="81" y="0"/>
                    <a:pt x="81" y="0"/>
                  </a:cubicBezTo>
                  <a:cubicBezTo>
                    <a:pt x="87" y="0"/>
                    <a:pt x="87" y="0"/>
                    <a:pt x="87" y="0"/>
                  </a:cubicBezTo>
                  <a:cubicBezTo>
                    <a:pt x="51" y="70"/>
                    <a:pt x="51" y="70"/>
                    <a:pt x="51"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2" name="Freeform 2622"/>
            <p:cNvSpPr>
              <a:spLocks noEditPoints="1"/>
            </p:cNvSpPr>
            <p:nvPr/>
          </p:nvSpPr>
          <p:spPr bwMode="auto">
            <a:xfrm>
              <a:off x="4678364" y="2020889"/>
              <a:ext cx="25400" cy="22225"/>
            </a:xfrm>
            <a:custGeom>
              <a:avLst/>
              <a:gdLst>
                <a:gd name="T0" fmla="*/ 45 w 46"/>
                <a:gd name="T1" fmla="*/ 15 h 42"/>
                <a:gd name="T2" fmla="*/ 31 w 46"/>
                <a:gd name="T3" fmla="*/ 42 h 42"/>
                <a:gd name="T4" fmla="*/ 41 w 46"/>
                <a:gd name="T5" fmla="*/ 35 h 42"/>
                <a:gd name="T6" fmla="*/ 45 w 46"/>
                <a:gd name="T7" fmla="*/ 27 h 42"/>
                <a:gd name="T8" fmla="*/ 45 w 46"/>
                <a:gd name="T9" fmla="*/ 15 h 42"/>
                <a:gd name="T10" fmla="*/ 24 w 46"/>
                <a:gd name="T11" fmla="*/ 0 h 42"/>
                <a:gd name="T12" fmla="*/ 18 w 46"/>
                <a:gd name="T13" fmla="*/ 1 h 42"/>
                <a:gd name="T14" fmla="*/ 3 w 46"/>
                <a:gd name="T15" fmla="*/ 28 h 42"/>
                <a:gd name="T16" fmla="*/ 19 w 46"/>
                <a:gd name="T17" fmla="*/ 42 h 42"/>
                <a:gd name="T18" fmla="*/ 35 w 46"/>
                <a:gd name="T19" fmla="*/ 12 h 42"/>
                <a:gd name="T20" fmla="*/ 30 w 46"/>
                <a:gd name="T21" fmla="*/ 13 h 42"/>
                <a:gd name="T22" fmla="*/ 28 w 46"/>
                <a:gd name="T23" fmla="*/ 13 h 42"/>
                <a:gd name="T24" fmla="*/ 22 w 46"/>
                <a:gd name="T25" fmla="*/ 6 h 42"/>
                <a:gd name="T26" fmla="*/ 28 w 46"/>
                <a:gd name="T27" fmla="*/ 3 h 42"/>
                <a:gd name="T28" fmla="*/ 30 w 46"/>
                <a:gd name="T29" fmla="*/ 3 h 42"/>
                <a:gd name="T30" fmla="*/ 37 w 46"/>
                <a:gd name="T31" fmla="*/ 9 h 42"/>
                <a:gd name="T32" fmla="*/ 39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2"/>
                    <a:pt x="31" y="42"/>
                    <a:pt x="31" y="42"/>
                  </a:cubicBezTo>
                  <a:cubicBezTo>
                    <a:pt x="35" y="40"/>
                    <a:pt x="39" y="38"/>
                    <a:pt x="41" y="35"/>
                  </a:cubicBezTo>
                  <a:cubicBezTo>
                    <a:pt x="45" y="27"/>
                    <a:pt x="45" y="27"/>
                    <a:pt x="45" y="27"/>
                  </a:cubicBezTo>
                  <a:cubicBezTo>
                    <a:pt x="46" y="24"/>
                    <a:pt x="46" y="19"/>
                    <a:pt x="45" y="15"/>
                  </a:cubicBezTo>
                  <a:moveTo>
                    <a:pt x="24" y="0"/>
                  </a:moveTo>
                  <a:cubicBezTo>
                    <a:pt x="22" y="0"/>
                    <a:pt x="20" y="0"/>
                    <a:pt x="18" y="1"/>
                  </a:cubicBezTo>
                  <a:cubicBezTo>
                    <a:pt x="6" y="5"/>
                    <a:pt x="0" y="17"/>
                    <a:pt x="3" y="28"/>
                  </a:cubicBezTo>
                  <a:cubicBezTo>
                    <a:pt x="6" y="35"/>
                    <a:pt x="12" y="41"/>
                    <a:pt x="19" y="42"/>
                  </a:cubicBezTo>
                  <a:cubicBezTo>
                    <a:pt x="35" y="12"/>
                    <a:pt x="35" y="12"/>
                    <a:pt x="35" y="12"/>
                  </a:cubicBezTo>
                  <a:cubicBezTo>
                    <a:pt x="34" y="13"/>
                    <a:pt x="32" y="13"/>
                    <a:pt x="30"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9" y="5"/>
                    <a:pt x="39" y="5"/>
                    <a:pt x="39" y="5"/>
                  </a:cubicBezTo>
                  <a:cubicBezTo>
                    <a:pt x="35" y="2"/>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3" name="Freeform 2623"/>
            <p:cNvSpPr/>
            <p:nvPr/>
          </p:nvSpPr>
          <p:spPr bwMode="auto">
            <a:xfrm>
              <a:off x="4689476" y="2022476"/>
              <a:ext cx="9525" cy="4763"/>
            </a:xfrm>
            <a:custGeom>
              <a:avLst/>
              <a:gdLst>
                <a:gd name="T0" fmla="*/ 7 w 16"/>
                <a:gd name="T1" fmla="*/ 0 h 10"/>
                <a:gd name="T2" fmla="*/ 1 w 16"/>
                <a:gd name="T3" fmla="*/ 3 h 10"/>
                <a:gd name="T4" fmla="*/ 7 w 16"/>
                <a:gd name="T5" fmla="*/ 10 h 10"/>
                <a:gd name="T6" fmla="*/ 9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9" y="10"/>
                  </a:cubicBezTo>
                  <a:cubicBezTo>
                    <a:pt x="11"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4" name="Freeform 2624"/>
            <p:cNvSpPr>
              <a:spLocks noEditPoints="1"/>
            </p:cNvSpPr>
            <p:nvPr/>
          </p:nvSpPr>
          <p:spPr bwMode="auto">
            <a:xfrm>
              <a:off x="4686301" y="2012951"/>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1" y="10"/>
                  </a:lnTo>
                  <a:lnTo>
                    <a:pt x="16" y="0"/>
                  </a:lnTo>
                  <a:close/>
                  <a:moveTo>
                    <a:pt x="20" y="0"/>
                  </a:moveTo>
                  <a:lnTo>
                    <a:pt x="18" y="0"/>
                  </a:lnTo>
                  <a:lnTo>
                    <a:pt x="11" y="14"/>
                  </a:lnTo>
                  <a:lnTo>
                    <a:pt x="9" y="17"/>
                  </a:lnTo>
                  <a:lnTo>
                    <a:pt x="6" y="24"/>
                  </a:lnTo>
                  <a:lnTo>
                    <a:pt x="7"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5" name="Freeform 2625"/>
            <p:cNvSpPr>
              <a:spLocks noEditPoints="1"/>
            </p:cNvSpPr>
            <p:nvPr/>
          </p:nvSpPr>
          <p:spPr bwMode="auto">
            <a:xfrm>
              <a:off x="4686301" y="2012951"/>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1" y="10"/>
                  </a:lnTo>
                  <a:lnTo>
                    <a:pt x="16" y="0"/>
                  </a:lnTo>
                  <a:moveTo>
                    <a:pt x="20" y="0"/>
                  </a:moveTo>
                  <a:lnTo>
                    <a:pt x="18" y="0"/>
                  </a:lnTo>
                  <a:lnTo>
                    <a:pt x="11" y="14"/>
                  </a:lnTo>
                  <a:lnTo>
                    <a:pt x="9" y="17"/>
                  </a:lnTo>
                  <a:lnTo>
                    <a:pt x="6" y="24"/>
                  </a:lnTo>
                  <a:lnTo>
                    <a:pt x="7"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6" name="Freeform 2626"/>
            <p:cNvSpPr/>
            <p:nvPr/>
          </p:nvSpPr>
          <p:spPr bwMode="auto">
            <a:xfrm>
              <a:off x="4670426" y="2012951"/>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3" y="63"/>
                    <a:pt x="104" y="54"/>
                  </a:cubicBezTo>
                  <a:cubicBezTo>
                    <a:pt x="104" y="17"/>
                    <a:pt x="104" y="17"/>
                    <a:pt x="104" y="17"/>
                  </a:cubicBezTo>
                  <a:cubicBezTo>
                    <a:pt x="103"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7" name="Freeform 2627"/>
            <p:cNvSpPr/>
            <p:nvPr/>
          </p:nvSpPr>
          <p:spPr bwMode="auto">
            <a:xfrm>
              <a:off x="4730751" y="2039939"/>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20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3" y="22"/>
                    <a:pt x="2" y="23"/>
                    <a:pt x="1" y="22"/>
                  </a:cubicBezTo>
                  <a:cubicBezTo>
                    <a:pt x="0" y="22"/>
                    <a:pt x="0" y="21"/>
                    <a:pt x="0" y="20"/>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8" name="Freeform 2628"/>
            <p:cNvSpPr/>
            <p:nvPr/>
          </p:nvSpPr>
          <p:spPr bwMode="auto">
            <a:xfrm>
              <a:off x="4630739" y="2019301"/>
              <a:ext cx="31750" cy="46038"/>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9" name="Freeform 2629"/>
            <p:cNvSpPr/>
            <p:nvPr/>
          </p:nvSpPr>
          <p:spPr bwMode="auto">
            <a:xfrm>
              <a:off x="4630739" y="2019301"/>
              <a:ext cx="31750" cy="46038"/>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3"/>
                    <a:pt x="22" y="58"/>
                  </a:cubicBezTo>
                  <a:cubicBezTo>
                    <a:pt x="32" y="63"/>
                    <a:pt x="48" y="73"/>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0" name="Freeform 2630"/>
            <p:cNvSpPr/>
            <p:nvPr/>
          </p:nvSpPr>
          <p:spPr bwMode="auto">
            <a:xfrm>
              <a:off x="4641851" y="2030414"/>
              <a:ext cx="14288" cy="12700"/>
            </a:xfrm>
            <a:custGeom>
              <a:avLst/>
              <a:gdLst>
                <a:gd name="T0" fmla="*/ 25 w 25"/>
                <a:gd name="T1" fmla="*/ 18 h 23"/>
                <a:gd name="T2" fmla="*/ 22 w 25"/>
                <a:gd name="T3" fmla="*/ 8 h 23"/>
                <a:gd name="T4" fmla="*/ 21 w 25"/>
                <a:gd name="T5" fmla="*/ 7 h 23"/>
                <a:gd name="T6" fmla="*/ 14 w 25"/>
                <a:gd name="T7" fmla="*/ 1 h 23"/>
                <a:gd name="T8" fmla="*/ 10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1" y="7"/>
                    <a:pt x="21" y="7"/>
                    <a:pt x="21" y="7"/>
                  </a:cubicBezTo>
                  <a:cubicBezTo>
                    <a:pt x="19" y="4"/>
                    <a:pt x="16" y="2"/>
                    <a:pt x="14" y="1"/>
                  </a:cubicBezTo>
                  <a:cubicBezTo>
                    <a:pt x="11" y="0"/>
                    <a:pt x="10" y="0"/>
                    <a:pt x="10" y="0"/>
                  </a:cubicBezTo>
                  <a:cubicBezTo>
                    <a:pt x="9" y="0"/>
                    <a:pt x="8" y="1"/>
                    <a:pt x="7" y="2"/>
                  </a:cubicBezTo>
                  <a:cubicBezTo>
                    <a:pt x="7" y="3"/>
                    <a:pt x="8" y="4"/>
                    <a:pt x="9" y="4"/>
                  </a:cubicBezTo>
                  <a:cubicBezTo>
                    <a:pt x="9" y="4"/>
                    <a:pt x="9" y="4"/>
                    <a:pt x="9" y="4"/>
                  </a:cubicBezTo>
                  <a:cubicBezTo>
                    <a:pt x="10" y="4"/>
                    <a:pt x="11" y="4"/>
                    <a:pt x="12" y="4"/>
                  </a:cubicBezTo>
                  <a:cubicBezTo>
                    <a:pt x="13" y="5"/>
                    <a:pt x="15" y="6"/>
                    <a:pt x="16" y="7"/>
                  </a:cubicBezTo>
                  <a:cubicBezTo>
                    <a:pt x="15" y="7"/>
                    <a:pt x="14" y="8"/>
                    <a:pt x="12" y="9"/>
                  </a:cubicBezTo>
                  <a:cubicBezTo>
                    <a:pt x="8" y="10"/>
                    <a:pt x="3" y="14"/>
                    <a:pt x="1" y="20"/>
                  </a:cubicBezTo>
                  <a:cubicBezTo>
                    <a:pt x="0"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1"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1" name="Freeform 2631"/>
            <p:cNvSpPr/>
            <p:nvPr/>
          </p:nvSpPr>
          <p:spPr bwMode="auto">
            <a:xfrm>
              <a:off x="4824414" y="2019301"/>
              <a:ext cx="31750" cy="46038"/>
            </a:xfrm>
            <a:custGeom>
              <a:avLst/>
              <a:gdLst>
                <a:gd name="T0" fmla="*/ 2 w 58"/>
                <a:gd name="T1" fmla="*/ 28 h 84"/>
                <a:gd name="T2" fmla="*/ 33 w 58"/>
                <a:gd name="T3" fmla="*/ 7 h 84"/>
                <a:gd name="T4" fmla="*/ 47 w 58"/>
                <a:gd name="T5" fmla="*/ 53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2" name="Freeform 2632"/>
            <p:cNvSpPr/>
            <p:nvPr/>
          </p:nvSpPr>
          <p:spPr bwMode="auto">
            <a:xfrm>
              <a:off x="4824414" y="2019301"/>
              <a:ext cx="31750" cy="46038"/>
            </a:xfrm>
            <a:custGeom>
              <a:avLst/>
              <a:gdLst>
                <a:gd name="T0" fmla="*/ 33 w 58"/>
                <a:gd name="T1" fmla="*/ 7 h 84"/>
                <a:gd name="T2" fmla="*/ 2 w 58"/>
                <a:gd name="T3" fmla="*/ 28 h 84"/>
                <a:gd name="T4" fmla="*/ 1 w 58"/>
                <a:gd name="T5" fmla="*/ 28 h 84"/>
                <a:gd name="T6" fmla="*/ 35 w 58"/>
                <a:gd name="T7" fmla="*/ 10 h 84"/>
                <a:gd name="T8" fmla="*/ 37 w 58"/>
                <a:gd name="T9" fmla="*/ 58 h 84"/>
                <a:gd name="T10" fmla="*/ 0 w 58"/>
                <a:gd name="T11" fmla="*/ 59 h 84"/>
                <a:gd name="T12" fmla="*/ 47 w 58"/>
                <a:gd name="T13" fmla="*/ 53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1" y="28"/>
                    <a:pt x="1" y="28"/>
                    <a:pt x="1" y="28"/>
                  </a:cubicBezTo>
                  <a:cubicBezTo>
                    <a:pt x="2" y="28"/>
                    <a:pt x="13" y="5"/>
                    <a:pt x="35" y="10"/>
                  </a:cubicBezTo>
                  <a:cubicBezTo>
                    <a:pt x="58" y="16"/>
                    <a:pt x="48" y="53"/>
                    <a:pt x="37" y="58"/>
                  </a:cubicBezTo>
                  <a:cubicBezTo>
                    <a:pt x="27" y="63"/>
                    <a:pt x="10" y="73"/>
                    <a:pt x="0" y="59"/>
                  </a:cubicBezTo>
                  <a:cubicBezTo>
                    <a:pt x="8" y="84"/>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3" name="Freeform 2633"/>
            <p:cNvSpPr/>
            <p:nvPr/>
          </p:nvSpPr>
          <p:spPr bwMode="auto">
            <a:xfrm>
              <a:off x="4832351" y="2030414"/>
              <a:ext cx="12700" cy="12700"/>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6 w 25"/>
                <a:gd name="T13" fmla="*/ 4 h 23"/>
                <a:gd name="T14" fmla="*/ 16 w 25"/>
                <a:gd name="T15" fmla="*/ 4 h 23"/>
                <a:gd name="T16" fmla="*/ 13 w 25"/>
                <a:gd name="T17" fmla="*/ 4 h 23"/>
                <a:gd name="T18" fmla="*/ 8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4"/>
                    <a:pt x="2" y="10"/>
                    <a:pt x="3" y="8"/>
                  </a:cubicBezTo>
                  <a:cubicBezTo>
                    <a:pt x="3" y="7"/>
                    <a:pt x="3" y="7"/>
                    <a:pt x="3" y="7"/>
                  </a:cubicBezTo>
                  <a:cubicBezTo>
                    <a:pt x="6" y="4"/>
                    <a:pt x="9" y="2"/>
                    <a:pt x="11" y="1"/>
                  </a:cubicBezTo>
                  <a:cubicBezTo>
                    <a:pt x="13" y="0"/>
                    <a:pt x="15" y="0"/>
                    <a:pt x="15" y="0"/>
                  </a:cubicBezTo>
                  <a:cubicBezTo>
                    <a:pt x="16" y="0"/>
                    <a:pt x="17" y="1"/>
                    <a:pt x="17" y="2"/>
                  </a:cubicBezTo>
                  <a:cubicBezTo>
                    <a:pt x="18" y="3"/>
                    <a:pt x="17" y="4"/>
                    <a:pt x="16" y="4"/>
                  </a:cubicBezTo>
                  <a:cubicBezTo>
                    <a:pt x="16" y="4"/>
                    <a:pt x="16" y="4"/>
                    <a:pt x="16" y="4"/>
                  </a:cubicBezTo>
                  <a:cubicBezTo>
                    <a:pt x="15" y="4"/>
                    <a:pt x="14" y="4"/>
                    <a:pt x="13" y="4"/>
                  </a:cubicBezTo>
                  <a:cubicBezTo>
                    <a:pt x="12" y="5"/>
                    <a:pt x="10" y="6"/>
                    <a:pt x="8" y="7"/>
                  </a:cubicBezTo>
                  <a:cubicBezTo>
                    <a:pt x="10" y="7"/>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1"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4" name="Freeform 2634"/>
            <p:cNvSpPr/>
            <p:nvPr/>
          </p:nvSpPr>
          <p:spPr bwMode="auto">
            <a:xfrm>
              <a:off x="4743451" y="2070101"/>
              <a:ext cx="36513" cy="26988"/>
            </a:xfrm>
            <a:custGeom>
              <a:avLst/>
              <a:gdLst>
                <a:gd name="T0" fmla="*/ 0 w 67"/>
                <a:gd name="T1" fmla="*/ 20 h 50"/>
                <a:gd name="T2" fmla="*/ 67 w 67"/>
                <a:gd name="T3" fmla="*/ 0 h 50"/>
                <a:gd name="T4" fmla="*/ 10 w 67"/>
                <a:gd name="T5" fmla="*/ 50 h 50"/>
                <a:gd name="T6" fmla="*/ 0 w 67"/>
                <a:gd name="T7" fmla="*/ 20 h 50"/>
              </a:gdLst>
              <a:ahLst/>
              <a:cxnLst>
                <a:cxn ang="0">
                  <a:pos x="T0" y="T1"/>
                </a:cxn>
                <a:cxn ang="0">
                  <a:pos x="T2" y="T3"/>
                </a:cxn>
                <a:cxn ang="0">
                  <a:pos x="T4" y="T5"/>
                </a:cxn>
                <a:cxn ang="0">
                  <a:pos x="T6" y="T7"/>
                </a:cxn>
              </a:cxnLst>
              <a:rect l="0" t="0" r="r" b="b"/>
              <a:pathLst>
                <a:path w="67" h="50">
                  <a:moveTo>
                    <a:pt x="0" y="20"/>
                  </a:moveTo>
                  <a:cubicBezTo>
                    <a:pt x="0" y="20"/>
                    <a:pt x="50" y="19"/>
                    <a:pt x="67" y="0"/>
                  </a:cubicBezTo>
                  <a:cubicBezTo>
                    <a:pt x="62" y="26"/>
                    <a:pt x="37" y="43"/>
                    <a:pt x="10" y="50"/>
                  </a:cubicBezTo>
                  <a:lnTo>
                    <a:pt x="0" y="2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5" name="Rectangle 2635"/>
            <p:cNvSpPr>
              <a:spLocks noChangeArrowheads="1"/>
            </p:cNvSpPr>
            <p:nvPr/>
          </p:nvSpPr>
          <p:spPr bwMode="auto">
            <a:xfrm>
              <a:off x="4745039" y="20986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06" name="Freeform 2636"/>
            <p:cNvSpPr>
              <a:spLocks noEditPoints="1"/>
            </p:cNvSpPr>
            <p:nvPr/>
          </p:nvSpPr>
          <p:spPr bwMode="auto">
            <a:xfrm>
              <a:off x="4721226" y="2055814"/>
              <a:ext cx="66675" cy="28575"/>
            </a:xfrm>
            <a:custGeom>
              <a:avLst/>
              <a:gdLst>
                <a:gd name="T0" fmla="*/ 113 w 125"/>
                <a:gd name="T1" fmla="*/ 12 h 52"/>
                <a:gd name="T2" fmla="*/ 113 w 125"/>
                <a:gd name="T3" fmla="*/ 12 h 52"/>
                <a:gd name="T4" fmla="*/ 110 w 125"/>
                <a:gd name="T5" fmla="*/ 14 h 52"/>
                <a:gd name="T6" fmla="*/ 108 w 125"/>
                <a:gd name="T7" fmla="*/ 21 h 52"/>
                <a:gd name="T8" fmla="*/ 106 w 125"/>
                <a:gd name="T9" fmla="*/ 25 h 52"/>
                <a:gd name="T10" fmla="*/ 99 w 125"/>
                <a:gd name="T11" fmla="*/ 30 h 52"/>
                <a:gd name="T12" fmla="*/ 87 w 125"/>
                <a:gd name="T13" fmla="*/ 36 h 52"/>
                <a:gd name="T14" fmla="*/ 67 w 125"/>
                <a:gd name="T15" fmla="*/ 41 h 52"/>
                <a:gd name="T16" fmla="*/ 7 w 125"/>
                <a:gd name="T17" fmla="*/ 47 h 52"/>
                <a:gd name="T18" fmla="*/ 7 w 125"/>
                <a:gd name="T19" fmla="*/ 47 h 52"/>
                <a:gd name="T20" fmla="*/ 3 w 125"/>
                <a:gd name="T21" fmla="*/ 47 h 52"/>
                <a:gd name="T22" fmla="*/ 2 w 125"/>
                <a:gd name="T23" fmla="*/ 47 h 52"/>
                <a:gd name="T24" fmla="*/ 2 w 125"/>
                <a:gd name="T25" fmla="*/ 47 h 52"/>
                <a:gd name="T26" fmla="*/ 2 w 125"/>
                <a:gd name="T27" fmla="*/ 47 h 52"/>
                <a:gd name="T28" fmla="*/ 0 w 125"/>
                <a:gd name="T29" fmla="*/ 50 h 52"/>
                <a:gd name="T30" fmla="*/ 0 w 125"/>
                <a:gd name="T31" fmla="*/ 50 h 52"/>
                <a:gd name="T32" fmla="*/ 2 w 125"/>
                <a:gd name="T33" fmla="*/ 52 h 52"/>
                <a:gd name="T34" fmla="*/ 2 w 125"/>
                <a:gd name="T35" fmla="*/ 52 h 52"/>
                <a:gd name="T36" fmla="*/ 2 w 125"/>
                <a:gd name="T37" fmla="*/ 52 h 52"/>
                <a:gd name="T38" fmla="*/ 7 w 125"/>
                <a:gd name="T39" fmla="*/ 52 h 52"/>
                <a:gd name="T40" fmla="*/ 44 w 125"/>
                <a:gd name="T41" fmla="*/ 50 h 52"/>
                <a:gd name="T42" fmla="*/ 68 w 125"/>
                <a:gd name="T43" fmla="*/ 46 h 52"/>
                <a:gd name="T44" fmla="*/ 89 w 125"/>
                <a:gd name="T45" fmla="*/ 41 h 52"/>
                <a:gd name="T46" fmla="*/ 89 w 125"/>
                <a:gd name="T47" fmla="*/ 41 h 52"/>
                <a:gd name="T48" fmla="*/ 89 w 125"/>
                <a:gd name="T49" fmla="*/ 41 h 52"/>
                <a:gd name="T50" fmla="*/ 89 w 125"/>
                <a:gd name="T51" fmla="*/ 41 h 52"/>
                <a:gd name="T52" fmla="*/ 101 w 125"/>
                <a:gd name="T53" fmla="*/ 35 h 52"/>
                <a:gd name="T54" fmla="*/ 107 w 125"/>
                <a:gd name="T55" fmla="*/ 31 h 52"/>
                <a:gd name="T56" fmla="*/ 112 w 125"/>
                <a:gd name="T57" fmla="*/ 24 h 52"/>
                <a:gd name="T58" fmla="*/ 115 w 125"/>
                <a:gd name="T59" fmla="*/ 15 h 52"/>
                <a:gd name="T60" fmla="*/ 115 w 125"/>
                <a:gd name="T61" fmla="*/ 14 h 52"/>
                <a:gd name="T62" fmla="*/ 113 w 125"/>
                <a:gd name="T63" fmla="*/ 12 h 52"/>
                <a:gd name="T64" fmla="*/ 124 w 125"/>
                <a:gd name="T65" fmla="*/ 8 h 52"/>
                <a:gd name="T66" fmla="*/ 118 w 125"/>
                <a:gd name="T67" fmla="*/ 2 h 52"/>
                <a:gd name="T68" fmla="*/ 112 w 125"/>
                <a:gd name="T69" fmla="*/ 0 h 52"/>
                <a:gd name="T70" fmla="*/ 112 w 125"/>
                <a:gd name="T71" fmla="*/ 0 h 52"/>
                <a:gd name="T72" fmla="*/ 107 w 125"/>
                <a:gd name="T73" fmla="*/ 2 h 52"/>
                <a:gd name="T74" fmla="*/ 102 w 125"/>
                <a:gd name="T75" fmla="*/ 6 h 52"/>
                <a:gd name="T76" fmla="*/ 100 w 125"/>
                <a:gd name="T77" fmla="*/ 8 h 52"/>
                <a:gd name="T78" fmla="*/ 100 w 125"/>
                <a:gd name="T79" fmla="*/ 9 h 52"/>
                <a:gd name="T80" fmla="*/ 100 w 125"/>
                <a:gd name="T81" fmla="*/ 9 h 52"/>
                <a:gd name="T82" fmla="*/ 99 w 125"/>
                <a:gd name="T83" fmla="*/ 11 h 52"/>
                <a:gd name="T84" fmla="*/ 101 w 125"/>
                <a:gd name="T85" fmla="*/ 13 h 52"/>
                <a:gd name="T86" fmla="*/ 102 w 125"/>
                <a:gd name="T87" fmla="*/ 13 h 52"/>
                <a:gd name="T88" fmla="*/ 104 w 125"/>
                <a:gd name="T89" fmla="*/ 12 h 52"/>
                <a:gd name="T90" fmla="*/ 104 w 125"/>
                <a:gd name="T91" fmla="*/ 13 h 52"/>
                <a:gd name="T92" fmla="*/ 104 w 125"/>
                <a:gd name="T93" fmla="*/ 12 h 52"/>
                <a:gd name="T94" fmla="*/ 105 w 125"/>
                <a:gd name="T95" fmla="*/ 11 h 52"/>
                <a:gd name="T96" fmla="*/ 107 w 125"/>
                <a:gd name="T97" fmla="*/ 8 h 52"/>
                <a:gd name="T98" fmla="*/ 109 w 125"/>
                <a:gd name="T99" fmla="*/ 6 h 52"/>
                <a:gd name="T100" fmla="*/ 112 w 125"/>
                <a:gd name="T101" fmla="*/ 5 h 52"/>
                <a:gd name="T102" fmla="*/ 116 w 125"/>
                <a:gd name="T103" fmla="*/ 6 h 52"/>
                <a:gd name="T104" fmla="*/ 120 w 125"/>
                <a:gd name="T105" fmla="*/ 11 h 52"/>
                <a:gd name="T106" fmla="*/ 122 w 125"/>
                <a:gd name="T107" fmla="*/ 12 h 52"/>
                <a:gd name="T108" fmla="*/ 124 w 125"/>
                <a:gd name="T109" fmla="*/ 11 h 52"/>
                <a:gd name="T110" fmla="*/ 125 w 125"/>
                <a:gd name="T111" fmla="*/ 9 h 52"/>
                <a:gd name="T112" fmla="*/ 124 w 125"/>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52">
                  <a:moveTo>
                    <a:pt x="113" y="12"/>
                  </a:moveTo>
                  <a:cubicBezTo>
                    <a:pt x="113" y="12"/>
                    <a:pt x="113" y="12"/>
                    <a:pt x="113" y="12"/>
                  </a:cubicBezTo>
                  <a:cubicBezTo>
                    <a:pt x="112" y="12"/>
                    <a:pt x="111" y="12"/>
                    <a:pt x="110" y="14"/>
                  </a:cubicBezTo>
                  <a:cubicBezTo>
                    <a:pt x="110" y="17"/>
                    <a:pt x="109" y="19"/>
                    <a:pt x="108" y="21"/>
                  </a:cubicBezTo>
                  <a:cubicBezTo>
                    <a:pt x="108" y="23"/>
                    <a:pt x="107" y="24"/>
                    <a:pt x="106" y="25"/>
                  </a:cubicBezTo>
                  <a:cubicBezTo>
                    <a:pt x="104" y="27"/>
                    <a:pt x="102" y="28"/>
                    <a:pt x="99" y="30"/>
                  </a:cubicBezTo>
                  <a:cubicBezTo>
                    <a:pt x="96" y="32"/>
                    <a:pt x="92" y="34"/>
                    <a:pt x="87" y="36"/>
                  </a:cubicBezTo>
                  <a:cubicBezTo>
                    <a:pt x="81" y="38"/>
                    <a:pt x="74" y="40"/>
                    <a:pt x="67" y="41"/>
                  </a:cubicBezTo>
                  <a:cubicBezTo>
                    <a:pt x="44" y="45"/>
                    <a:pt x="18" y="47"/>
                    <a:pt x="7" y="47"/>
                  </a:cubicBezTo>
                  <a:cubicBezTo>
                    <a:pt x="7" y="47"/>
                    <a:pt x="7" y="47"/>
                    <a:pt x="7" y="47"/>
                  </a:cubicBezTo>
                  <a:cubicBezTo>
                    <a:pt x="5" y="47"/>
                    <a:pt x="4" y="47"/>
                    <a:pt x="3" y="47"/>
                  </a:cubicBezTo>
                  <a:cubicBezTo>
                    <a:pt x="3" y="47"/>
                    <a:pt x="3" y="47"/>
                    <a:pt x="2" y="47"/>
                  </a:cubicBezTo>
                  <a:cubicBezTo>
                    <a:pt x="2" y="47"/>
                    <a:pt x="2" y="47"/>
                    <a:pt x="2" y="47"/>
                  </a:cubicBezTo>
                  <a:cubicBezTo>
                    <a:pt x="2" y="47"/>
                    <a:pt x="2" y="47"/>
                    <a:pt x="2" y="47"/>
                  </a:cubicBezTo>
                  <a:cubicBezTo>
                    <a:pt x="1" y="47"/>
                    <a:pt x="0" y="48"/>
                    <a:pt x="0" y="50"/>
                  </a:cubicBezTo>
                  <a:cubicBezTo>
                    <a:pt x="0" y="50"/>
                    <a:pt x="0" y="50"/>
                    <a:pt x="0" y="50"/>
                  </a:cubicBezTo>
                  <a:cubicBezTo>
                    <a:pt x="0" y="51"/>
                    <a:pt x="1" y="52"/>
                    <a:pt x="2" y="52"/>
                  </a:cubicBezTo>
                  <a:cubicBezTo>
                    <a:pt x="2" y="52"/>
                    <a:pt x="2" y="52"/>
                    <a:pt x="2" y="52"/>
                  </a:cubicBezTo>
                  <a:cubicBezTo>
                    <a:pt x="2" y="52"/>
                    <a:pt x="2" y="52"/>
                    <a:pt x="2" y="52"/>
                  </a:cubicBezTo>
                  <a:cubicBezTo>
                    <a:pt x="2" y="52"/>
                    <a:pt x="4" y="52"/>
                    <a:pt x="7" y="52"/>
                  </a:cubicBezTo>
                  <a:cubicBezTo>
                    <a:pt x="14" y="52"/>
                    <a:pt x="29" y="51"/>
                    <a:pt x="44" y="50"/>
                  </a:cubicBezTo>
                  <a:cubicBezTo>
                    <a:pt x="52" y="49"/>
                    <a:pt x="60" y="48"/>
                    <a:pt x="68" y="46"/>
                  </a:cubicBezTo>
                  <a:cubicBezTo>
                    <a:pt x="75" y="45"/>
                    <a:pt x="83" y="43"/>
                    <a:pt x="89" y="41"/>
                  </a:cubicBezTo>
                  <a:cubicBezTo>
                    <a:pt x="89" y="41"/>
                    <a:pt x="89" y="41"/>
                    <a:pt x="89" y="41"/>
                  </a:cubicBezTo>
                  <a:cubicBezTo>
                    <a:pt x="89" y="41"/>
                    <a:pt x="89" y="41"/>
                    <a:pt x="89" y="41"/>
                  </a:cubicBezTo>
                  <a:cubicBezTo>
                    <a:pt x="89" y="41"/>
                    <a:pt x="89" y="41"/>
                    <a:pt x="89" y="41"/>
                  </a:cubicBezTo>
                  <a:cubicBezTo>
                    <a:pt x="94" y="39"/>
                    <a:pt x="98" y="37"/>
                    <a:pt x="101" y="35"/>
                  </a:cubicBezTo>
                  <a:cubicBezTo>
                    <a:pt x="103" y="34"/>
                    <a:pt x="105" y="33"/>
                    <a:pt x="107" y="31"/>
                  </a:cubicBezTo>
                  <a:cubicBezTo>
                    <a:pt x="109" y="29"/>
                    <a:pt x="111" y="27"/>
                    <a:pt x="112" y="24"/>
                  </a:cubicBezTo>
                  <a:cubicBezTo>
                    <a:pt x="114" y="21"/>
                    <a:pt x="114" y="18"/>
                    <a:pt x="115" y="15"/>
                  </a:cubicBezTo>
                  <a:cubicBezTo>
                    <a:pt x="115" y="14"/>
                    <a:pt x="115" y="14"/>
                    <a:pt x="115" y="14"/>
                  </a:cubicBezTo>
                  <a:cubicBezTo>
                    <a:pt x="115" y="13"/>
                    <a:pt x="115" y="12"/>
                    <a:pt x="113" y="12"/>
                  </a:cubicBezTo>
                  <a:close/>
                  <a:moveTo>
                    <a:pt x="124" y="8"/>
                  </a:moveTo>
                  <a:cubicBezTo>
                    <a:pt x="122" y="5"/>
                    <a:pt x="120" y="3"/>
                    <a:pt x="118" y="2"/>
                  </a:cubicBezTo>
                  <a:cubicBezTo>
                    <a:pt x="116" y="0"/>
                    <a:pt x="114" y="0"/>
                    <a:pt x="112" y="0"/>
                  </a:cubicBezTo>
                  <a:cubicBezTo>
                    <a:pt x="112" y="0"/>
                    <a:pt x="112" y="0"/>
                    <a:pt x="112" y="0"/>
                  </a:cubicBezTo>
                  <a:cubicBezTo>
                    <a:pt x="110" y="0"/>
                    <a:pt x="108" y="1"/>
                    <a:pt x="107" y="2"/>
                  </a:cubicBezTo>
                  <a:cubicBezTo>
                    <a:pt x="104" y="3"/>
                    <a:pt x="103" y="5"/>
                    <a:pt x="102" y="6"/>
                  </a:cubicBezTo>
                  <a:cubicBezTo>
                    <a:pt x="101" y="7"/>
                    <a:pt x="101" y="8"/>
                    <a:pt x="100" y="8"/>
                  </a:cubicBezTo>
                  <a:cubicBezTo>
                    <a:pt x="100" y="9"/>
                    <a:pt x="100" y="9"/>
                    <a:pt x="100" y="9"/>
                  </a:cubicBezTo>
                  <a:cubicBezTo>
                    <a:pt x="100" y="9"/>
                    <a:pt x="100" y="9"/>
                    <a:pt x="100" y="9"/>
                  </a:cubicBezTo>
                  <a:cubicBezTo>
                    <a:pt x="100" y="10"/>
                    <a:pt x="99" y="10"/>
                    <a:pt x="99" y="11"/>
                  </a:cubicBezTo>
                  <a:cubicBezTo>
                    <a:pt x="100" y="12"/>
                    <a:pt x="100" y="12"/>
                    <a:pt x="101" y="13"/>
                  </a:cubicBezTo>
                  <a:cubicBezTo>
                    <a:pt x="101" y="13"/>
                    <a:pt x="102" y="13"/>
                    <a:pt x="102" y="13"/>
                  </a:cubicBezTo>
                  <a:cubicBezTo>
                    <a:pt x="103" y="13"/>
                    <a:pt x="103" y="13"/>
                    <a:pt x="104" y="12"/>
                  </a:cubicBezTo>
                  <a:cubicBezTo>
                    <a:pt x="104" y="13"/>
                    <a:pt x="104" y="13"/>
                    <a:pt x="104" y="13"/>
                  </a:cubicBezTo>
                  <a:cubicBezTo>
                    <a:pt x="104" y="12"/>
                    <a:pt x="104" y="12"/>
                    <a:pt x="104" y="12"/>
                  </a:cubicBezTo>
                  <a:cubicBezTo>
                    <a:pt x="105" y="11"/>
                    <a:pt x="105" y="11"/>
                    <a:pt x="105" y="11"/>
                  </a:cubicBezTo>
                  <a:cubicBezTo>
                    <a:pt x="105" y="11"/>
                    <a:pt x="106" y="9"/>
                    <a:pt x="107" y="8"/>
                  </a:cubicBezTo>
                  <a:cubicBezTo>
                    <a:pt x="107" y="8"/>
                    <a:pt x="108" y="7"/>
                    <a:pt x="109" y="6"/>
                  </a:cubicBezTo>
                  <a:cubicBezTo>
                    <a:pt x="110" y="6"/>
                    <a:pt x="111" y="5"/>
                    <a:pt x="112" y="5"/>
                  </a:cubicBezTo>
                  <a:cubicBezTo>
                    <a:pt x="113" y="5"/>
                    <a:pt x="114" y="5"/>
                    <a:pt x="116" y="6"/>
                  </a:cubicBezTo>
                  <a:cubicBezTo>
                    <a:pt x="117" y="7"/>
                    <a:pt x="118" y="8"/>
                    <a:pt x="120" y="11"/>
                  </a:cubicBezTo>
                  <a:cubicBezTo>
                    <a:pt x="121" y="12"/>
                    <a:pt x="121" y="12"/>
                    <a:pt x="122" y="12"/>
                  </a:cubicBezTo>
                  <a:cubicBezTo>
                    <a:pt x="123" y="12"/>
                    <a:pt x="123" y="12"/>
                    <a:pt x="124" y="11"/>
                  </a:cubicBezTo>
                  <a:cubicBezTo>
                    <a:pt x="124" y="11"/>
                    <a:pt x="125" y="10"/>
                    <a:pt x="125" y="9"/>
                  </a:cubicBezTo>
                  <a:cubicBezTo>
                    <a:pt x="125" y="9"/>
                    <a:pt x="124" y="8"/>
                    <a:pt x="124"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7" name="Freeform 2637"/>
            <p:cNvSpPr/>
            <p:nvPr/>
          </p:nvSpPr>
          <p:spPr bwMode="auto">
            <a:xfrm>
              <a:off x="3952876" y="2095501"/>
              <a:ext cx="109538" cy="112713"/>
            </a:xfrm>
            <a:custGeom>
              <a:avLst/>
              <a:gdLst>
                <a:gd name="T0" fmla="*/ 148 w 205"/>
                <a:gd name="T1" fmla="*/ 0 h 211"/>
                <a:gd name="T2" fmla="*/ 0 w 205"/>
                <a:gd name="T3" fmla="*/ 144 h 211"/>
                <a:gd name="T4" fmla="*/ 107 w 205"/>
                <a:gd name="T5" fmla="*/ 175 h 211"/>
                <a:gd name="T6" fmla="*/ 163 w 205"/>
                <a:gd name="T7" fmla="*/ 109 h 211"/>
                <a:gd name="T8" fmla="*/ 148 w 205"/>
                <a:gd name="T9" fmla="*/ 0 h 211"/>
              </a:gdLst>
              <a:ahLst/>
              <a:cxnLst>
                <a:cxn ang="0">
                  <a:pos x="T0" y="T1"/>
                </a:cxn>
                <a:cxn ang="0">
                  <a:pos x="T2" y="T3"/>
                </a:cxn>
                <a:cxn ang="0">
                  <a:pos x="T4" y="T5"/>
                </a:cxn>
                <a:cxn ang="0">
                  <a:pos x="T6" y="T7"/>
                </a:cxn>
                <a:cxn ang="0">
                  <a:pos x="T8" y="T9"/>
                </a:cxn>
              </a:cxnLst>
              <a:rect l="0" t="0" r="r" b="b"/>
              <a:pathLst>
                <a:path w="205" h="211">
                  <a:moveTo>
                    <a:pt x="148" y="0"/>
                  </a:moveTo>
                  <a:cubicBezTo>
                    <a:pt x="148" y="0"/>
                    <a:pt x="25" y="100"/>
                    <a:pt x="0" y="144"/>
                  </a:cubicBezTo>
                  <a:cubicBezTo>
                    <a:pt x="24" y="168"/>
                    <a:pt x="72" y="211"/>
                    <a:pt x="107" y="175"/>
                  </a:cubicBezTo>
                  <a:cubicBezTo>
                    <a:pt x="142" y="140"/>
                    <a:pt x="163" y="109"/>
                    <a:pt x="163" y="109"/>
                  </a:cubicBezTo>
                  <a:cubicBezTo>
                    <a:pt x="163" y="109"/>
                    <a:pt x="205" y="0"/>
                    <a:pt x="14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8" name="Freeform 2638"/>
            <p:cNvSpPr/>
            <p:nvPr/>
          </p:nvSpPr>
          <p:spPr bwMode="auto">
            <a:xfrm>
              <a:off x="3983039" y="2105026"/>
              <a:ext cx="61913" cy="88900"/>
            </a:xfrm>
            <a:custGeom>
              <a:avLst/>
              <a:gdLst>
                <a:gd name="T0" fmla="*/ 36 w 117"/>
                <a:gd name="T1" fmla="*/ 45 h 167"/>
                <a:gd name="T2" fmla="*/ 80 w 117"/>
                <a:gd name="T3" fmla="*/ 10 h 167"/>
                <a:gd name="T4" fmla="*/ 103 w 117"/>
                <a:gd name="T5" fmla="*/ 61 h 167"/>
                <a:gd name="T6" fmla="*/ 56 w 117"/>
                <a:gd name="T7" fmla="*/ 145 h 167"/>
                <a:gd name="T8" fmla="*/ 13 w 117"/>
                <a:gd name="T9" fmla="*/ 163 h 167"/>
                <a:gd name="T10" fmla="*/ 15 w 117"/>
                <a:gd name="T11" fmla="*/ 148 h 167"/>
                <a:gd name="T12" fmla="*/ 55 w 117"/>
                <a:gd name="T13" fmla="*/ 106 h 167"/>
                <a:gd name="T14" fmla="*/ 36 w 117"/>
                <a:gd name="T15" fmla="*/ 4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67">
                  <a:moveTo>
                    <a:pt x="36" y="45"/>
                  </a:moveTo>
                  <a:cubicBezTo>
                    <a:pt x="36" y="45"/>
                    <a:pt x="61" y="16"/>
                    <a:pt x="80" y="10"/>
                  </a:cubicBezTo>
                  <a:cubicBezTo>
                    <a:pt x="83" y="9"/>
                    <a:pt x="117" y="0"/>
                    <a:pt x="103" y="61"/>
                  </a:cubicBezTo>
                  <a:cubicBezTo>
                    <a:pt x="96" y="90"/>
                    <a:pt x="73" y="127"/>
                    <a:pt x="56" y="145"/>
                  </a:cubicBezTo>
                  <a:cubicBezTo>
                    <a:pt x="39" y="162"/>
                    <a:pt x="24" y="167"/>
                    <a:pt x="13" y="163"/>
                  </a:cubicBezTo>
                  <a:cubicBezTo>
                    <a:pt x="3" y="160"/>
                    <a:pt x="0" y="153"/>
                    <a:pt x="15" y="148"/>
                  </a:cubicBezTo>
                  <a:cubicBezTo>
                    <a:pt x="30" y="143"/>
                    <a:pt x="63" y="129"/>
                    <a:pt x="55" y="106"/>
                  </a:cubicBezTo>
                  <a:cubicBezTo>
                    <a:pt x="59" y="75"/>
                    <a:pt x="61" y="57"/>
                    <a:pt x="36" y="4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9" name="Freeform 2639"/>
            <p:cNvSpPr/>
            <p:nvPr/>
          </p:nvSpPr>
          <p:spPr bwMode="auto">
            <a:xfrm>
              <a:off x="3881439" y="2060576"/>
              <a:ext cx="130175" cy="128588"/>
            </a:xfrm>
            <a:custGeom>
              <a:avLst/>
              <a:gdLst>
                <a:gd name="T0" fmla="*/ 213 w 246"/>
                <a:gd name="T1" fmla="*/ 153 h 242"/>
                <a:gd name="T2" fmla="*/ 164 w 246"/>
                <a:gd name="T3" fmla="*/ 85 h 242"/>
                <a:gd name="T4" fmla="*/ 119 w 246"/>
                <a:gd name="T5" fmla="*/ 0 h 242"/>
                <a:gd name="T6" fmla="*/ 114 w 246"/>
                <a:gd name="T7" fmla="*/ 111 h 242"/>
                <a:gd name="T8" fmla="*/ 32 w 246"/>
                <a:gd name="T9" fmla="*/ 58 h 242"/>
                <a:gd name="T10" fmla="*/ 56 w 246"/>
                <a:gd name="T11" fmla="*/ 140 h 242"/>
                <a:gd name="T12" fmla="*/ 5 w 246"/>
                <a:gd name="T13" fmla="*/ 142 h 242"/>
                <a:gd name="T14" fmla="*/ 54 w 246"/>
                <a:gd name="T15" fmla="*/ 199 h 242"/>
                <a:gd name="T16" fmla="*/ 129 w 246"/>
                <a:gd name="T17" fmla="*/ 221 h 242"/>
                <a:gd name="T18" fmla="*/ 190 w 246"/>
                <a:gd name="T19" fmla="*/ 232 h 242"/>
                <a:gd name="T20" fmla="*/ 213 w 246"/>
                <a:gd name="T21" fmla="*/ 221 h 242"/>
                <a:gd name="T22" fmla="*/ 235 w 246"/>
                <a:gd name="T23" fmla="*/ 178 h 242"/>
                <a:gd name="T24" fmla="*/ 213 w 246"/>
                <a:gd name="T25"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42">
                  <a:moveTo>
                    <a:pt x="213" y="153"/>
                  </a:moveTo>
                  <a:cubicBezTo>
                    <a:pt x="213" y="153"/>
                    <a:pt x="186" y="125"/>
                    <a:pt x="164" y="85"/>
                  </a:cubicBezTo>
                  <a:cubicBezTo>
                    <a:pt x="142" y="44"/>
                    <a:pt x="131" y="0"/>
                    <a:pt x="119" y="0"/>
                  </a:cubicBezTo>
                  <a:cubicBezTo>
                    <a:pt x="107" y="0"/>
                    <a:pt x="66" y="22"/>
                    <a:pt x="114" y="111"/>
                  </a:cubicBezTo>
                  <a:cubicBezTo>
                    <a:pt x="54" y="68"/>
                    <a:pt x="45" y="56"/>
                    <a:pt x="32" y="58"/>
                  </a:cubicBezTo>
                  <a:cubicBezTo>
                    <a:pt x="20" y="61"/>
                    <a:pt x="9" y="111"/>
                    <a:pt x="56" y="140"/>
                  </a:cubicBezTo>
                  <a:cubicBezTo>
                    <a:pt x="23" y="129"/>
                    <a:pt x="10" y="130"/>
                    <a:pt x="5" y="142"/>
                  </a:cubicBezTo>
                  <a:cubicBezTo>
                    <a:pt x="0" y="153"/>
                    <a:pt x="17" y="179"/>
                    <a:pt x="54" y="199"/>
                  </a:cubicBezTo>
                  <a:cubicBezTo>
                    <a:pt x="92" y="219"/>
                    <a:pt x="122" y="221"/>
                    <a:pt x="129" y="221"/>
                  </a:cubicBezTo>
                  <a:cubicBezTo>
                    <a:pt x="144" y="242"/>
                    <a:pt x="179" y="242"/>
                    <a:pt x="190" y="232"/>
                  </a:cubicBezTo>
                  <a:cubicBezTo>
                    <a:pt x="200" y="221"/>
                    <a:pt x="201" y="221"/>
                    <a:pt x="213" y="221"/>
                  </a:cubicBezTo>
                  <a:cubicBezTo>
                    <a:pt x="224" y="221"/>
                    <a:pt x="246" y="202"/>
                    <a:pt x="235" y="178"/>
                  </a:cubicBezTo>
                  <a:cubicBezTo>
                    <a:pt x="223" y="153"/>
                    <a:pt x="213" y="153"/>
                    <a:pt x="213" y="15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0" name="Freeform 2640"/>
            <p:cNvSpPr/>
            <p:nvPr/>
          </p:nvSpPr>
          <p:spPr bwMode="auto">
            <a:xfrm>
              <a:off x="3883026" y="2060576"/>
              <a:ext cx="123825" cy="128588"/>
            </a:xfrm>
            <a:custGeom>
              <a:avLst/>
              <a:gdLst>
                <a:gd name="T0" fmla="*/ 189 w 232"/>
                <a:gd name="T1" fmla="*/ 138 h 241"/>
                <a:gd name="T2" fmla="*/ 151 w 232"/>
                <a:gd name="T3" fmla="*/ 82 h 241"/>
                <a:gd name="T4" fmla="*/ 117 w 232"/>
                <a:gd name="T5" fmla="*/ 5 h 241"/>
                <a:gd name="T6" fmla="*/ 94 w 232"/>
                <a:gd name="T7" fmla="*/ 49 h 241"/>
                <a:gd name="T8" fmla="*/ 99 w 232"/>
                <a:gd name="T9" fmla="*/ 77 h 241"/>
                <a:gd name="T10" fmla="*/ 148 w 232"/>
                <a:gd name="T11" fmla="*/ 155 h 241"/>
                <a:gd name="T12" fmla="*/ 132 w 232"/>
                <a:gd name="T13" fmla="*/ 153 h 241"/>
                <a:gd name="T14" fmla="*/ 107 w 232"/>
                <a:gd name="T15" fmla="*/ 114 h 241"/>
                <a:gd name="T16" fmla="*/ 68 w 232"/>
                <a:gd name="T17" fmla="*/ 87 h 241"/>
                <a:gd name="T18" fmla="*/ 31 w 232"/>
                <a:gd name="T19" fmla="*/ 64 h 241"/>
                <a:gd name="T20" fmla="*/ 32 w 232"/>
                <a:gd name="T21" fmla="*/ 109 h 241"/>
                <a:gd name="T22" fmla="*/ 107 w 232"/>
                <a:gd name="T23" fmla="*/ 171 h 241"/>
                <a:gd name="T24" fmla="*/ 91 w 232"/>
                <a:gd name="T25" fmla="*/ 170 h 241"/>
                <a:gd name="T26" fmla="*/ 45 w 232"/>
                <a:gd name="T27" fmla="*/ 142 h 241"/>
                <a:gd name="T28" fmla="*/ 10 w 232"/>
                <a:gd name="T29" fmla="*/ 138 h 241"/>
                <a:gd name="T30" fmla="*/ 32 w 232"/>
                <a:gd name="T31" fmla="*/ 179 h 241"/>
                <a:gd name="T32" fmla="*/ 125 w 232"/>
                <a:gd name="T33" fmla="*/ 215 h 241"/>
                <a:gd name="T34" fmla="*/ 128 w 232"/>
                <a:gd name="T35" fmla="*/ 220 h 241"/>
                <a:gd name="T36" fmla="*/ 179 w 232"/>
                <a:gd name="T37" fmla="*/ 231 h 241"/>
                <a:gd name="T38" fmla="*/ 203 w 232"/>
                <a:gd name="T39" fmla="*/ 215 h 241"/>
                <a:gd name="T40" fmla="*/ 224 w 232"/>
                <a:gd name="T41" fmla="*/ 206 h 241"/>
                <a:gd name="T42" fmla="*/ 224 w 232"/>
                <a:gd name="T43" fmla="*/ 172 h 241"/>
                <a:gd name="T44" fmla="*/ 189 w 232"/>
                <a:gd name="T45" fmla="*/ 13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2" h="241">
                  <a:moveTo>
                    <a:pt x="189" y="138"/>
                  </a:moveTo>
                  <a:cubicBezTo>
                    <a:pt x="189" y="138"/>
                    <a:pt x="163" y="105"/>
                    <a:pt x="151" y="82"/>
                  </a:cubicBezTo>
                  <a:cubicBezTo>
                    <a:pt x="140" y="59"/>
                    <a:pt x="124" y="10"/>
                    <a:pt x="117" y="5"/>
                  </a:cubicBezTo>
                  <a:cubicBezTo>
                    <a:pt x="109" y="0"/>
                    <a:pt x="90" y="20"/>
                    <a:pt x="94" y="49"/>
                  </a:cubicBezTo>
                  <a:cubicBezTo>
                    <a:pt x="99" y="77"/>
                    <a:pt x="99" y="77"/>
                    <a:pt x="99" y="77"/>
                  </a:cubicBezTo>
                  <a:cubicBezTo>
                    <a:pt x="99" y="77"/>
                    <a:pt x="127" y="138"/>
                    <a:pt x="148" y="155"/>
                  </a:cubicBezTo>
                  <a:cubicBezTo>
                    <a:pt x="155" y="162"/>
                    <a:pt x="147" y="168"/>
                    <a:pt x="132" y="153"/>
                  </a:cubicBezTo>
                  <a:cubicBezTo>
                    <a:pt x="117" y="137"/>
                    <a:pt x="107" y="114"/>
                    <a:pt x="107" y="114"/>
                  </a:cubicBezTo>
                  <a:cubicBezTo>
                    <a:pt x="107" y="114"/>
                    <a:pt x="85" y="100"/>
                    <a:pt x="68" y="87"/>
                  </a:cubicBezTo>
                  <a:cubicBezTo>
                    <a:pt x="51" y="74"/>
                    <a:pt x="39" y="64"/>
                    <a:pt x="31" y="64"/>
                  </a:cubicBezTo>
                  <a:cubicBezTo>
                    <a:pt x="23" y="64"/>
                    <a:pt x="19" y="91"/>
                    <a:pt x="32" y="109"/>
                  </a:cubicBezTo>
                  <a:cubicBezTo>
                    <a:pt x="45" y="127"/>
                    <a:pt x="76" y="158"/>
                    <a:pt x="107" y="171"/>
                  </a:cubicBezTo>
                  <a:cubicBezTo>
                    <a:pt x="115" y="175"/>
                    <a:pt x="109" y="180"/>
                    <a:pt x="91" y="170"/>
                  </a:cubicBezTo>
                  <a:cubicBezTo>
                    <a:pt x="72" y="160"/>
                    <a:pt x="57" y="147"/>
                    <a:pt x="45" y="142"/>
                  </a:cubicBezTo>
                  <a:cubicBezTo>
                    <a:pt x="32" y="137"/>
                    <a:pt x="19" y="134"/>
                    <a:pt x="10" y="138"/>
                  </a:cubicBezTo>
                  <a:cubicBezTo>
                    <a:pt x="0" y="143"/>
                    <a:pt x="16" y="163"/>
                    <a:pt x="32" y="179"/>
                  </a:cubicBezTo>
                  <a:cubicBezTo>
                    <a:pt x="48" y="195"/>
                    <a:pt x="105" y="219"/>
                    <a:pt x="125" y="215"/>
                  </a:cubicBezTo>
                  <a:cubicBezTo>
                    <a:pt x="134" y="212"/>
                    <a:pt x="138" y="216"/>
                    <a:pt x="128" y="220"/>
                  </a:cubicBezTo>
                  <a:cubicBezTo>
                    <a:pt x="135" y="227"/>
                    <a:pt x="163" y="241"/>
                    <a:pt x="179" y="231"/>
                  </a:cubicBezTo>
                  <a:cubicBezTo>
                    <a:pt x="195" y="220"/>
                    <a:pt x="197" y="215"/>
                    <a:pt x="203" y="215"/>
                  </a:cubicBezTo>
                  <a:cubicBezTo>
                    <a:pt x="209" y="215"/>
                    <a:pt x="219" y="216"/>
                    <a:pt x="224" y="206"/>
                  </a:cubicBezTo>
                  <a:cubicBezTo>
                    <a:pt x="230" y="197"/>
                    <a:pt x="232" y="187"/>
                    <a:pt x="224" y="172"/>
                  </a:cubicBezTo>
                  <a:cubicBezTo>
                    <a:pt x="216" y="157"/>
                    <a:pt x="189" y="138"/>
                    <a:pt x="189" y="13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1" name="Freeform 2641"/>
            <p:cNvSpPr/>
            <p:nvPr/>
          </p:nvSpPr>
          <p:spPr bwMode="auto">
            <a:xfrm>
              <a:off x="3962401" y="2125664"/>
              <a:ext cx="52388" cy="49213"/>
            </a:xfrm>
            <a:custGeom>
              <a:avLst/>
              <a:gdLst>
                <a:gd name="T0" fmla="*/ 84 w 99"/>
                <a:gd name="T1" fmla="*/ 63 h 91"/>
                <a:gd name="T2" fmla="*/ 89 w 99"/>
                <a:gd name="T3" fmla="*/ 28 h 91"/>
                <a:gd name="T4" fmla="*/ 31 w 99"/>
                <a:gd name="T5" fmla="*/ 21 h 91"/>
                <a:gd name="T6" fmla="*/ 8 w 99"/>
                <a:gd name="T7" fmla="*/ 72 h 91"/>
                <a:gd name="T8" fmla="*/ 84 w 99"/>
                <a:gd name="T9" fmla="*/ 63 h 91"/>
              </a:gdLst>
              <a:ahLst/>
              <a:cxnLst>
                <a:cxn ang="0">
                  <a:pos x="T0" y="T1"/>
                </a:cxn>
                <a:cxn ang="0">
                  <a:pos x="T2" y="T3"/>
                </a:cxn>
                <a:cxn ang="0">
                  <a:pos x="T4" y="T5"/>
                </a:cxn>
                <a:cxn ang="0">
                  <a:pos x="T6" y="T7"/>
                </a:cxn>
                <a:cxn ang="0">
                  <a:pos x="T8" y="T9"/>
                </a:cxn>
              </a:cxnLst>
              <a:rect l="0" t="0" r="r" b="b"/>
              <a:pathLst>
                <a:path w="99" h="91">
                  <a:moveTo>
                    <a:pt x="84" y="63"/>
                  </a:moveTo>
                  <a:cubicBezTo>
                    <a:pt x="84" y="63"/>
                    <a:pt x="99" y="56"/>
                    <a:pt x="89" y="28"/>
                  </a:cubicBezTo>
                  <a:cubicBezTo>
                    <a:pt x="79" y="0"/>
                    <a:pt x="48" y="10"/>
                    <a:pt x="31" y="21"/>
                  </a:cubicBezTo>
                  <a:cubicBezTo>
                    <a:pt x="15" y="32"/>
                    <a:pt x="0" y="53"/>
                    <a:pt x="8" y="72"/>
                  </a:cubicBezTo>
                  <a:cubicBezTo>
                    <a:pt x="16" y="91"/>
                    <a:pt x="65" y="82"/>
                    <a:pt x="84" y="6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2" name="Freeform 2642"/>
            <p:cNvSpPr/>
            <p:nvPr/>
          </p:nvSpPr>
          <p:spPr bwMode="auto">
            <a:xfrm>
              <a:off x="3965576" y="2132014"/>
              <a:ext cx="42863" cy="38100"/>
            </a:xfrm>
            <a:custGeom>
              <a:avLst/>
              <a:gdLst>
                <a:gd name="T0" fmla="*/ 79 w 81"/>
                <a:gd name="T1" fmla="*/ 23 h 71"/>
                <a:gd name="T2" fmla="*/ 59 w 81"/>
                <a:gd name="T3" fmla="*/ 59 h 71"/>
                <a:gd name="T4" fmla="*/ 9 w 81"/>
                <a:gd name="T5" fmla="*/ 64 h 71"/>
                <a:gd name="T6" fmla="*/ 6 w 81"/>
                <a:gd name="T7" fmla="*/ 39 h 71"/>
                <a:gd name="T8" fmla="*/ 26 w 81"/>
                <a:gd name="T9" fmla="*/ 50 h 71"/>
                <a:gd name="T10" fmla="*/ 24 w 81"/>
                <a:gd name="T11" fmla="*/ 41 h 71"/>
                <a:gd name="T12" fmla="*/ 14 w 81"/>
                <a:gd name="T13" fmla="*/ 30 h 71"/>
                <a:gd name="T14" fmla="*/ 64 w 81"/>
                <a:gd name="T15" fmla="*/ 6 h 71"/>
                <a:gd name="T16" fmla="*/ 79 w 81"/>
                <a:gd name="T17"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71">
                  <a:moveTo>
                    <a:pt x="79" y="23"/>
                  </a:moveTo>
                  <a:cubicBezTo>
                    <a:pt x="79" y="23"/>
                    <a:pt x="81" y="49"/>
                    <a:pt x="59" y="59"/>
                  </a:cubicBezTo>
                  <a:cubicBezTo>
                    <a:pt x="37" y="69"/>
                    <a:pt x="18" y="71"/>
                    <a:pt x="9" y="64"/>
                  </a:cubicBezTo>
                  <a:cubicBezTo>
                    <a:pt x="0" y="58"/>
                    <a:pt x="2" y="47"/>
                    <a:pt x="6" y="39"/>
                  </a:cubicBezTo>
                  <a:cubicBezTo>
                    <a:pt x="11" y="31"/>
                    <a:pt x="22" y="42"/>
                    <a:pt x="26" y="50"/>
                  </a:cubicBezTo>
                  <a:cubicBezTo>
                    <a:pt x="26" y="50"/>
                    <a:pt x="32" y="54"/>
                    <a:pt x="24" y="41"/>
                  </a:cubicBezTo>
                  <a:cubicBezTo>
                    <a:pt x="14" y="30"/>
                    <a:pt x="14" y="30"/>
                    <a:pt x="14" y="30"/>
                  </a:cubicBezTo>
                  <a:cubicBezTo>
                    <a:pt x="18" y="21"/>
                    <a:pt x="42" y="0"/>
                    <a:pt x="64" y="6"/>
                  </a:cubicBezTo>
                  <a:cubicBezTo>
                    <a:pt x="76" y="7"/>
                    <a:pt x="79" y="23"/>
                    <a:pt x="79" y="2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3" name="Freeform 2643"/>
            <p:cNvSpPr/>
            <p:nvPr/>
          </p:nvSpPr>
          <p:spPr bwMode="auto">
            <a:xfrm>
              <a:off x="4106864" y="2093914"/>
              <a:ext cx="71438" cy="165100"/>
            </a:xfrm>
            <a:custGeom>
              <a:avLst/>
              <a:gdLst>
                <a:gd name="T0" fmla="*/ 20 w 136"/>
                <a:gd name="T1" fmla="*/ 0 h 308"/>
                <a:gd name="T2" fmla="*/ 97 w 136"/>
                <a:gd name="T3" fmla="*/ 95 h 308"/>
                <a:gd name="T4" fmla="*/ 117 w 136"/>
                <a:gd name="T5" fmla="*/ 180 h 308"/>
                <a:gd name="T6" fmla="*/ 41 w 136"/>
                <a:gd name="T7" fmla="*/ 308 h 308"/>
                <a:gd name="T8" fmla="*/ 1 w 136"/>
                <a:gd name="T9" fmla="*/ 307 h 308"/>
                <a:gd name="T10" fmla="*/ 0 w 136"/>
                <a:gd name="T11" fmla="*/ 2 h 308"/>
                <a:gd name="T12" fmla="*/ 20 w 136"/>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6" h="308">
                  <a:moveTo>
                    <a:pt x="20" y="0"/>
                  </a:moveTo>
                  <a:cubicBezTo>
                    <a:pt x="20" y="0"/>
                    <a:pt x="79" y="68"/>
                    <a:pt x="97" y="95"/>
                  </a:cubicBezTo>
                  <a:cubicBezTo>
                    <a:pt x="116" y="123"/>
                    <a:pt x="136" y="144"/>
                    <a:pt x="117" y="180"/>
                  </a:cubicBezTo>
                  <a:cubicBezTo>
                    <a:pt x="98" y="216"/>
                    <a:pt x="41" y="308"/>
                    <a:pt x="41" y="308"/>
                  </a:cubicBezTo>
                  <a:cubicBezTo>
                    <a:pt x="1" y="307"/>
                    <a:pt x="1" y="307"/>
                    <a:pt x="1"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4" name="Freeform 2644"/>
            <p:cNvSpPr/>
            <p:nvPr/>
          </p:nvSpPr>
          <p:spPr bwMode="auto">
            <a:xfrm>
              <a:off x="4121151" y="2111376"/>
              <a:ext cx="49213" cy="120650"/>
            </a:xfrm>
            <a:custGeom>
              <a:avLst/>
              <a:gdLst>
                <a:gd name="T0" fmla="*/ 6 w 94"/>
                <a:gd name="T1" fmla="*/ 20 h 226"/>
                <a:gd name="T2" fmla="*/ 7 w 94"/>
                <a:gd name="T3" fmla="*/ 1 h 226"/>
                <a:gd name="T4" fmla="*/ 67 w 94"/>
                <a:gd name="T5" fmla="*/ 69 h 226"/>
                <a:gd name="T6" fmla="*/ 84 w 94"/>
                <a:gd name="T7" fmla="*/ 146 h 226"/>
                <a:gd name="T8" fmla="*/ 27 w 94"/>
                <a:gd name="T9" fmla="*/ 225 h 226"/>
                <a:gd name="T10" fmla="*/ 4 w 94"/>
                <a:gd name="T11" fmla="*/ 201 h 226"/>
                <a:gd name="T12" fmla="*/ 34 w 94"/>
                <a:gd name="T13" fmla="*/ 124 h 226"/>
                <a:gd name="T14" fmla="*/ 53 w 94"/>
                <a:gd name="T15" fmla="*/ 134 h 226"/>
                <a:gd name="T16" fmla="*/ 53 w 94"/>
                <a:gd name="T17" fmla="*/ 126 h 226"/>
                <a:gd name="T18" fmla="*/ 29 w 94"/>
                <a:gd name="T19" fmla="*/ 116 h 226"/>
                <a:gd name="T20" fmla="*/ 58 w 94"/>
                <a:gd name="T21" fmla="*/ 119 h 226"/>
                <a:gd name="T22" fmla="*/ 67 w 94"/>
                <a:gd name="T23" fmla="*/ 137 h 226"/>
                <a:gd name="T24" fmla="*/ 71 w 94"/>
                <a:gd name="T25" fmla="*/ 130 h 226"/>
                <a:gd name="T26" fmla="*/ 24 w 94"/>
                <a:gd name="T27" fmla="*/ 107 h 226"/>
                <a:gd name="T28" fmla="*/ 6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6" y="20"/>
                  </a:moveTo>
                  <a:cubicBezTo>
                    <a:pt x="6" y="20"/>
                    <a:pt x="3" y="0"/>
                    <a:pt x="7" y="1"/>
                  </a:cubicBezTo>
                  <a:cubicBezTo>
                    <a:pt x="12" y="1"/>
                    <a:pt x="47" y="36"/>
                    <a:pt x="67" y="69"/>
                  </a:cubicBezTo>
                  <a:cubicBezTo>
                    <a:pt x="87" y="102"/>
                    <a:pt x="94" y="117"/>
                    <a:pt x="84" y="146"/>
                  </a:cubicBezTo>
                  <a:cubicBezTo>
                    <a:pt x="75" y="175"/>
                    <a:pt x="35" y="226"/>
                    <a:pt x="27" y="225"/>
                  </a:cubicBezTo>
                  <a:cubicBezTo>
                    <a:pt x="19" y="225"/>
                    <a:pt x="8" y="212"/>
                    <a:pt x="4" y="201"/>
                  </a:cubicBezTo>
                  <a:cubicBezTo>
                    <a:pt x="0" y="189"/>
                    <a:pt x="24" y="124"/>
                    <a:pt x="34" y="124"/>
                  </a:cubicBezTo>
                  <a:cubicBezTo>
                    <a:pt x="43" y="125"/>
                    <a:pt x="49" y="130"/>
                    <a:pt x="53" y="134"/>
                  </a:cubicBezTo>
                  <a:cubicBezTo>
                    <a:pt x="57" y="138"/>
                    <a:pt x="59" y="132"/>
                    <a:pt x="53" y="126"/>
                  </a:cubicBezTo>
                  <a:cubicBezTo>
                    <a:pt x="48" y="120"/>
                    <a:pt x="36" y="116"/>
                    <a:pt x="29" y="116"/>
                  </a:cubicBezTo>
                  <a:cubicBezTo>
                    <a:pt x="29" y="112"/>
                    <a:pt x="50" y="111"/>
                    <a:pt x="58" y="119"/>
                  </a:cubicBezTo>
                  <a:cubicBezTo>
                    <a:pt x="66" y="128"/>
                    <a:pt x="67" y="133"/>
                    <a:pt x="67" y="137"/>
                  </a:cubicBezTo>
                  <a:cubicBezTo>
                    <a:pt x="67" y="141"/>
                    <a:pt x="74" y="141"/>
                    <a:pt x="71" y="130"/>
                  </a:cubicBezTo>
                  <a:cubicBezTo>
                    <a:pt x="68" y="118"/>
                    <a:pt x="54" y="103"/>
                    <a:pt x="24" y="107"/>
                  </a:cubicBezTo>
                  <a:cubicBezTo>
                    <a:pt x="17" y="94"/>
                    <a:pt x="6" y="20"/>
                    <a:pt x="6"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5" name="Freeform 2645"/>
            <p:cNvSpPr/>
            <p:nvPr/>
          </p:nvSpPr>
          <p:spPr bwMode="auto">
            <a:xfrm>
              <a:off x="4041776" y="2068514"/>
              <a:ext cx="73025" cy="122238"/>
            </a:xfrm>
            <a:custGeom>
              <a:avLst/>
              <a:gdLst>
                <a:gd name="T0" fmla="*/ 0 w 138"/>
                <a:gd name="T1" fmla="*/ 59 h 228"/>
                <a:gd name="T2" fmla="*/ 138 w 138"/>
                <a:gd name="T3" fmla="*/ 60 h 228"/>
                <a:gd name="T4" fmla="*/ 138 w 138"/>
                <a:gd name="T5" fmla="*/ 228 h 228"/>
                <a:gd name="T6" fmla="*/ 0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8" y="0"/>
                    <a:pt x="138" y="60"/>
                  </a:cubicBezTo>
                  <a:cubicBezTo>
                    <a:pt x="138" y="152"/>
                    <a:pt x="138" y="228"/>
                    <a:pt x="138" y="228"/>
                  </a:cubicBezTo>
                  <a:cubicBezTo>
                    <a:pt x="0" y="227"/>
                    <a:pt x="0" y="227"/>
                    <a:pt x="0"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6" name="Freeform 2646"/>
            <p:cNvSpPr/>
            <p:nvPr/>
          </p:nvSpPr>
          <p:spPr bwMode="auto">
            <a:xfrm>
              <a:off x="4056064" y="2111376"/>
              <a:ext cx="14288" cy="14288"/>
            </a:xfrm>
            <a:custGeom>
              <a:avLst/>
              <a:gdLst>
                <a:gd name="T0" fmla="*/ 8 w 9"/>
                <a:gd name="T1" fmla="*/ 2 h 9"/>
                <a:gd name="T2" fmla="*/ 1 w 9"/>
                <a:gd name="T3" fmla="*/ 9 h 9"/>
                <a:gd name="T4" fmla="*/ 0 w 9"/>
                <a:gd name="T5" fmla="*/ 6 h 9"/>
                <a:gd name="T6" fmla="*/ 9 w 9"/>
                <a:gd name="T7" fmla="*/ 0 h 9"/>
                <a:gd name="T8" fmla="*/ 9 w 9"/>
                <a:gd name="T9" fmla="*/ 2 h 9"/>
                <a:gd name="T10" fmla="*/ 8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8" y="2"/>
                  </a:moveTo>
                  <a:lnTo>
                    <a:pt x="1" y="9"/>
                  </a:lnTo>
                  <a:lnTo>
                    <a:pt x="0" y="6"/>
                  </a:lnTo>
                  <a:lnTo>
                    <a:pt x="9" y="0"/>
                  </a:lnTo>
                  <a:lnTo>
                    <a:pt x="9" y="2"/>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7" name="Freeform 2647"/>
            <p:cNvSpPr/>
            <p:nvPr/>
          </p:nvSpPr>
          <p:spPr bwMode="auto">
            <a:xfrm>
              <a:off x="4084639" y="21113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8" name="Freeform 2648"/>
            <p:cNvSpPr>
              <a:spLocks noEditPoints="1"/>
            </p:cNvSpPr>
            <p:nvPr/>
          </p:nvSpPr>
          <p:spPr bwMode="auto">
            <a:xfrm>
              <a:off x="4044951" y="21034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9" name="Freeform 2649"/>
            <p:cNvSpPr/>
            <p:nvPr/>
          </p:nvSpPr>
          <p:spPr bwMode="auto">
            <a:xfrm>
              <a:off x="4062414" y="2112964"/>
              <a:ext cx="34925" cy="85725"/>
            </a:xfrm>
            <a:custGeom>
              <a:avLst/>
              <a:gdLst>
                <a:gd name="T0" fmla="*/ 13 w 22"/>
                <a:gd name="T1" fmla="*/ 0 h 54"/>
                <a:gd name="T2" fmla="*/ 6 w 22"/>
                <a:gd name="T3" fmla="*/ 0 h 54"/>
                <a:gd name="T4" fmla="*/ 6 w 22"/>
                <a:gd name="T5" fmla="*/ 1 h 54"/>
                <a:gd name="T6" fmla="*/ 0 w 22"/>
                <a:gd name="T7" fmla="*/ 38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0" name="Freeform 2650"/>
            <p:cNvSpPr/>
            <p:nvPr/>
          </p:nvSpPr>
          <p:spPr bwMode="auto">
            <a:xfrm>
              <a:off x="4064001" y="21145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1" name="Freeform 2651"/>
            <p:cNvSpPr/>
            <p:nvPr/>
          </p:nvSpPr>
          <p:spPr bwMode="auto">
            <a:xfrm>
              <a:off x="4078289" y="21145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2" name="Freeform 2652"/>
            <p:cNvSpPr/>
            <p:nvPr/>
          </p:nvSpPr>
          <p:spPr bwMode="auto">
            <a:xfrm>
              <a:off x="4068764" y="2124076"/>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3" name="Freeform 2653"/>
            <p:cNvSpPr/>
            <p:nvPr/>
          </p:nvSpPr>
          <p:spPr bwMode="auto">
            <a:xfrm>
              <a:off x="4064001" y="2143126"/>
              <a:ext cx="26988" cy="23813"/>
            </a:xfrm>
            <a:custGeom>
              <a:avLst/>
              <a:gdLst>
                <a:gd name="T0" fmla="*/ 50 w 50"/>
                <a:gd name="T1" fmla="*/ 17 h 43"/>
                <a:gd name="T2" fmla="*/ 46 w 50"/>
                <a:gd name="T3" fmla="*/ 0 h 43"/>
                <a:gd name="T4" fmla="*/ 36 w 50"/>
                <a:gd name="T5" fmla="*/ 11 h 43"/>
                <a:gd name="T6" fmla="*/ 3 w 50"/>
                <a:gd name="T7" fmla="*/ 28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1"/>
                  </a:cubicBezTo>
                  <a:cubicBezTo>
                    <a:pt x="28" y="18"/>
                    <a:pt x="18" y="24"/>
                    <a:pt x="3" y="28"/>
                  </a:cubicBezTo>
                  <a:cubicBezTo>
                    <a:pt x="0" y="43"/>
                    <a:pt x="0" y="43"/>
                    <a:pt x="0" y="43"/>
                  </a:cubicBezTo>
                  <a:cubicBezTo>
                    <a:pt x="21" y="39"/>
                    <a:pt x="36" y="29"/>
                    <a:pt x="46" y="21"/>
                  </a:cubicBezTo>
                  <a:cubicBezTo>
                    <a:pt x="47" y="19"/>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4" name="Freeform 2654"/>
            <p:cNvSpPr/>
            <p:nvPr/>
          </p:nvSpPr>
          <p:spPr bwMode="auto">
            <a:xfrm>
              <a:off x="4068764" y="2163764"/>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5" name="Freeform 2655"/>
            <p:cNvSpPr/>
            <p:nvPr/>
          </p:nvSpPr>
          <p:spPr bwMode="auto">
            <a:xfrm>
              <a:off x="4068764" y="21082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6" name="Freeform 2656"/>
            <p:cNvSpPr/>
            <p:nvPr/>
          </p:nvSpPr>
          <p:spPr bwMode="auto">
            <a:xfrm>
              <a:off x="4024314" y="2100264"/>
              <a:ext cx="101600" cy="141288"/>
            </a:xfrm>
            <a:custGeom>
              <a:avLst/>
              <a:gdLst>
                <a:gd name="T0" fmla="*/ 33 w 193"/>
                <a:gd name="T1" fmla="*/ 1 h 264"/>
                <a:gd name="T2" fmla="*/ 102 w 193"/>
                <a:gd name="T3" fmla="*/ 117 h 264"/>
                <a:gd name="T4" fmla="*/ 172 w 193"/>
                <a:gd name="T5" fmla="*/ 0 h 264"/>
                <a:gd name="T6" fmla="*/ 182 w 193"/>
                <a:gd name="T7" fmla="*/ 0 h 264"/>
                <a:gd name="T8" fmla="*/ 192 w 193"/>
                <a:gd name="T9" fmla="*/ 151 h 264"/>
                <a:gd name="T10" fmla="*/ 193 w 193"/>
                <a:gd name="T11" fmla="*/ 244 h 264"/>
                <a:gd name="T12" fmla="*/ 0 w 193"/>
                <a:gd name="T13" fmla="*/ 244 h 264"/>
                <a:gd name="T14" fmla="*/ 19 w 193"/>
                <a:gd name="T15" fmla="*/ 0 h 264"/>
                <a:gd name="T16" fmla="*/ 33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33" y="1"/>
                  </a:moveTo>
                  <a:cubicBezTo>
                    <a:pt x="33" y="1"/>
                    <a:pt x="58" y="58"/>
                    <a:pt x="102" y="117"/>
                  </a:cubicBezTo>
                  <a:cubicBezTo>
                    <a:pt x="141" y="69"/>
                    <a:pt x="172" y="0"/>
                    <a:pt x="172" y="0"/>
                  </a:cubicBezTo>
                  <a:cubicBezTo>
                    <a:pt x="182" y="0"/>
                    <a:pt x="182" y="0"/>
                    <a:pt x="182" y="0"/>
                  </a:cubicBezTo>
                  <a:cubicBezTo>
                    <a:pt x="182" y="0"/>
                    <a:pt x="192" y="115"/>
                    <a:pt x="192" y="151"/>
                  </a:cubicBezTo>
                  <a:cubicBezTo>
                    <a:pt x="193" y="187"/>
                    <a:pt x="193" y="244"/>
                    <a:pt x="193" y="244"/>
                  </a:cubicBezTo>
                  <a:cubicBezTo>
                    <a:pt x="193" y="244"/>
                    <a:pt x="99" y="264"/>
                    <a:pt x="0" y="244"/>
                  </a:cubicBezTo>
                  <a:cubicBezTo>
                    <a:pt x="2" y="155"/>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7" name="Freeform 2657"/>
            <p:cNvSpPr/>
            <p:nvPr/>
          </p:nvSpPr>
          <p:spPr bwMode="auto">
            <a:xfrm>
              <a:off x="4024314" y="2106614"/>
              <a:ext cx="52388" cy="125413"/>
            </a:xfrm>
            <a:custGeom>
              <a:avLst/>
              <a:gdLst>
                <a:gd name="T0" fmla="*/ 22 w 99"/>
                <a:gd name="T1" fmla="*/ 16 h 236"/>
                <a:gd name="T2" fmla="*/ 8 w 99"/>
                <a:gd name="T3" fmla="*/ 170 h 236"/>
                <a:gd name="T4" fmla="*/ 24 w 99"/>
                <a:gd name="T5" fmla="*/ 231 h 236"/>
                <a:gd name="T6" fmla="*/ 84 w 99"/>
                <a:gd name="T7" fmla="*/ 230 h 236"/>
                <a:gd name="T8" fmla="*/ 84 w 99"/>
                <a:gd name="T9" fmla="*/ 130 h 236"/>
                <a:gd name="T10" fmla="*/ 99 w 99"/>
                <a:gd name="T11" fmla="*/ 112 h 236"/>
                <a:gd name="T12" fmla="*/ 42 w 99"/>
                <a:gd name="T13" fmla="*/ 22 h 236"/>
                <a:gd name="T14" fmla="*/ 22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2" y="16"/>
                  </a:moveTo>
                  <a:cubicBezTo>
                    <a:pt x="22" y="16"/>
                    <a:pt x="8" y="140"/>
                    <a:pt x="8" y="170"/>
                  </a:cubicBezTo>
                  <a:cubicBezTo>
                    <a:pt x="8" y="201"/>
                    <a:pt x="0" y="227"/>
                    <a:pt x="24" y="231"/>
                  </a:cubicBezTo>
                  <a:cubicBezTo>
                    <a:pt x="48" y="236"/>
                    <a:pt x="84" y="230"/>
                    <a:pt x="84" y="230"/>
                  </a:cubicBezTo>
                  <a:cubicBezTo>
                    <a:pt x="84" y="130"/>
                    <a:pt x="84" y="130"/>
                    <a:pt x="84" y="130"/>
                  </a:cubicBezTo>
                  <a:cubicBezTo>
                    <a:pt x="94" y="120"/>
                    <a:pt x="99" y="112"/>
                    <a:pt x="99" y="112"/>
                  </a:cubicBezTo>
                  <a:cubicBezTo>
                    <a:pt x="99" y="112"/>
                    <a:pt x="52"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8" name="Freeform 2658"/>
            <p:cNvSpPr/>
            <p:nvPr/>
          </p:nvSpPr>
          <p:spPr bwMode="auto">
            <a:xfrm>
              <a:off x="4070351" y="2105026"/>
              <a:ext cx="53975" cy="131763"/>
            </a:xfrm>
            <a:custGeom>
              <a:avLst/>
              <a:gdLst>
                <a:gd name="T0" fmla="*/ 2 w 100"/>
                <a:gd name="T1" fmla="*/ 233 h 247"/>
                <a:gd name="T2" fmla="*/ 89 w 100"/>
                <a:gd name="T3" fmla="*/ 231 h 247"/>
                <a:gd name="T4" fmla="*/ 99 w 100"/>
                <a:gd name="T5" fmla="*/ 130 h 247"/>
                <a:gd name="T6" fmla="*/ 92 w 100"/>
                <a:gd name="T7" fmla="*/ 25 h 247"/>
                <a:gd name="T8" fmla="*/ 78 w 100"/>
                <a:gd name="T9" fmla="*/ 11 h 247"/>
                <a:gd name="T10" fmla="*/ 53 w 100"/>
                <a:gd name="T11" fmla="*/ 59 h 247"/>
                <a:gd name="T12" fmla="*/ 2 w 100"/>
                <a:gd name="T13" fmla="*/ 132 h 247"/>
                <a:gd name="T14" fmla="*/ 2 w 100"/>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2" y="233"/>
                  </a:moveTo>
                  <a:cubicBezTo>
                    <a:pt x="25" y="247"/>
                    <a:pt x="78" y="233"/>
                    <a:pt x="89" y="231"/>
                  </a:cubicBezTo>
                  <a:cubicBezTo>
                    <a:pt x="100" y="230"/>
                    <a:pt x="99" y="152"/>
                    <a:pt x="99" y="130"/>
                  </a:cubicBezTo>
                  <a:cubicBezTo>
                    <a:pt x="99" y="108"/>
                    <a:pt x="92" y="50"/>
                    <a:pt x="92" y="25"/>
                  </a:cubicBezTo>
                  <a:cubicBezTo>
                    <a:pt x="92" y="0"/>
                    <a:pt x="80" y="6"/>
                    <a:pt x="78" y="11"/>
                  </a:cubicBezTo>
                  <a:cubicBezTo>
                    <a:pt x="77" y="16"/>
                    <a:pt x="61" y="44"/>
                    <a:pt x="53" y="59"/>
                  </a:cubicBezTo>
                  <a:cubicBezTo>
                    <a:pt x="45" y="74"/>
                    <a:pt x="2" y="132"/>
                    <a:pt x="2" y="132"/>
                  </a:cubicBezTo>
                  <a:cubicBezTo>
                    <a:pt x="2" y="132"/>
                    <a:pt x="0" y="222"/>
                    <a:pt x="2"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9" name="Rectangle 2659"/>
            <p:cNvSpPr>
              <a:spLocks noChangeArrowheads="1"/>
            </p:cNvSpPr>
            <p:nvPr/>
          </p:nvSpPr>
          <p:spPr bwMode="auto">
            <a:xfrm>
              <a:off x="408940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30" name="Freeform 2660"/>
            <p:cNvSpPr/>
            <p:nvPr/>
          </p:nvSpPr>
          <p:spPr bwMode="auto">
            <a:xfrm>
              <a:off x="4011614" y="2224089"/>
              <a:ext cx="123825" cy="198438"/>
            </a:xfrm>
            <a:custGeom>
              <a:avLst/>
              <a:gdLst>
                <a:gd name="T0" fmla="*/ 214 w 231"/>
                <a:gd name="T1" fmla="*/ 302 h 371"/>
                <a:gd name="T2" fmla="*/ 214 w 231"/>
                <a:gd name="T3" fmla="*/ 89 h 371"/>
                <a:gd name="T4" fmla="*/ 226 w 231"/>
                <a:gd name="T5" fmla="*/ 42 h 371"/>
                <a:gd name="T6" fmla="*/ 214 w 231"/>
                <a:gd name="T7" fmla="*/ 14 h 371"/>
                <a:gd name="T8" fmla="*/ 214 w 231"/>
                <a:gd name="T9" fmla="*/ 0 h 371"/>
                <a:gd name="T10" fmla="*/ 24 w 231"/>
                <a:gd name="T11" fmla="*/ 0 h 371"/>
                <a:gd name="T12" fmla="*/ 23 w 231"/>
                <a:gd name="T13" fmla="*/ 303 h 371"/>
                <a:gd name="T14" fmla="*/ 3 w 231"/>
                <a:gd name="T15" fmla="*/ 335 h 371"/>
                <a:gd name="T16" fmla="*/ 25 w 231"/>
                <a:gd name="T17" fmla="*/ 335 h 371"/>
                <a:gd name="T18" fmla="*/ 90 w 231"/>
                <a:gd name="T19" fmla="*/ 347 h 371"/>
                <a:gd name="T20" fmla="*/ 121 w 231"/>
                <a:gd name="T21" fmla="*/ 338 h 371"/>
                <a:gd name="T22" fmla="*/ 149 w 231"/>
                <a:gd name="T23" fmla="*/ 346 h 371"/>
                <a:gd name="T24" fmla="*/ 191 w 231"/>
                <a:gd name="T25" fmla="*/ 326 h 371"/>
                <a:gd name="T26" fmla="*/ 229 w 231"/>
                <a:gd name="T27" fmla="*/ 326 h 371"/>
                <a:gd name="T28" fmla="*/ 214 w 231"/>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371">
                  <a:moveTo>
                    <a:pt x="214" y="302"/>
                  </a:moveTo>
                  <a:cubicBezTo>
                    <a:pt x="214" y="89"/>
                    <a:pt x="214" y="89"/>
                    <a:pt x="214" y="89"/>
                  </a:cubicBezTo>
                  <a:cubicBezTo>
                    <a:pt x="219" y="81"/>
                    <a:pt x="231" y="61"/>
                    <a:pt x="226" y="42"/>
                  </a:cubicBezTo>
                  <a:cubicBezTo>
                    <a:pt x="223" y="31"/>
                    <a:pt x="218" y="21"/>
                    <a:pt x="214" y="14"/>
                  </a:cubicBezTo>
                  <a:cubicBezTo>
                    <a:pt x="214" y="0"/>
                    <a:pt x="214" y="0"/>
                    <a:pt x="214" y="0"/>
                  </a:cubicBezTo>
                  <a:cubicBezTo>
                    <a:pt x="24" y="0"/>
                    <a:pt x="24" y="0"/>
                    <a:pt x="24" y="0"/>
                  </a:cubicBezTo>
                  <a:cubicBezTo>
                    <a:pt x="23" y="303"/>
                    <a:pt x="23" y="303"/>
                    <a:pt x="23" y="303"/>
                  </a:cubicBezTo>
                  <a:cubicBezTo>
                    <a:pt x="12" y="307"/>
                    <a:pt x="3" y="327"/>
                    <a:pt x="3" y="335"/>
                  </a:cubicBezTo>
                  <a:cubicBezTo>
                    <a:pt x="3" y="343"/>
                    <a:pt x="0" y="355"/>
                    <a:pt x="25" y="335"/>
                  </a:cubicBezTo>
                  <a:cubicBezTo>
                    <a:pt x="51" y="316"/>
                    <a:pt x="78" y="328"/>
                    <a:pt x="90" y="347"/>
                  </a:cubicBezTo>
                  <a:cubicBezTo>
                    <a:pt x="102" y="366"/>
                    <a:pt x="116" y="357"/>
                    <a:pt x="121" y="338"/>
                  </a:cubicBezTo>
                  <a:cubicBezTo>
                    <a:pt x="126" y="371"/>
                    <a:pt x="149" y="356"/>
                    <a:pt x="149" y="346"/>
                  </a:cubicBezTo>
                  <a:cubicBezTo>
                    <a:pt x="149" y="335"/>
                    <a:pt x="163" y="319"/>
                    <a:pt x="191" y="326"/>
                  </a:cubicBezTo>
                  <a:cubicBezTo>
                    <a:pt x="219" y="334"/>
                    <a:pt x="229" y="342"/>
                    <a:pt x="229" y="326"/>
                  </a:cubicBezTo>
                  <a:cubicBezTo>
                    <a:pt x="229"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1" name="Freeform 2661"/>
            <p:cNvSpPr/>
            <p:nvPr/>
          </p:nvSpPr>
          <p:spPr bwMode="auto">
            <a:xfrm>
              <a:off x="4016376" y="2228851"/>
              <a:ext cx="114300" cy="179388"/>
            </a:xfrm>
            <a:custGeom>
              <a:avLst/>
              <a:gdLst>
                <a:gd name="T0" fmla="*/ 198 w 216"/>
                <a:gd name="T1" fmla="*/ 88 h 337"/>
                <a:gd name="T2" fmla="*/ 198 w 216"/>
                <a:gd name="T3" fmla="*/ 285 h 337"/>
                <a:gd name="T4" fmla="*/ 205 w 216"/>
                <a:gd name="T5" fmla="*/ 297 h 337"/>
                <a:gd name="T6" fmla="*/ 215 w 216"/>
                <a:gd name="T7" fmla="*/ 310 h 337"/>
                <a:gd name="T8" fmla="*/ 206 w 216"/>
                <a:gd name="T9" fmla="*/ 304 h 337"/>
                <a:gd name="T10" fmla="*/ 162 w 216"/>
                <a:gd name="T11" fmla="*/ 296 h 337"/>
                <a:gd name="T12" fmla="*/ 128 w 216"/>
                <a:gd name="T13" fmla="*/ 318 h 337"/>
                <a:gd name="T14" fmla="*/ 117 w 216"/>
                <a:gd name="T15" fmla="*/ 328 h 337"/>
                <a:gd name="T16" fmla="*/ 104 w 216"/>
                <a:gd name="T17" fmla="*/ 325 h 337"/>
                <a:gd name="T18" fmla="*/ 99 w 216"/>
                <a:gd name="T19" fmla="*/ 329 h 337"/>
                <a:gd name="T20" fmla="*/ 50 w 216"/>
                <a:gd name="T21" fmla="*/ 299 h 337"/>
                <a:gd name="T22" fmla="*/ 1 w 216"/>
                <a:gd name="T23" fmla="*/ 320 h 337"/>
                <a:gd name="T24" fmla="*/ 26 w 216"/>
                <a:gd name="T25" fmla="*/ 297 h 337"/>
                <a:gd name="T26" fmla="*/ 24 w 216"/>
                <a:gd name="T27" fmla="*/ 291 h 337"/>
                <a:gd name="T28" fmla="*/ 18 w 216"/>
                <a:gd name="T29" fmla="*/ 265 h 337"/>
                <a:gd name="T30" fmla="*/ 22 w 216"/>
                <a:gd name="T31" fmla="*/ 44 h 337"/>
                <a:gd name="T32" fmla="*/ 93 w 216"/>
                <a:gd name="T33" fmla="*/ 0 h 337"/>
                <a:gd name="T34" fmla="*/ 192 w 216"/>
                <a:gd name="T35" fmla="*/ 0 h 337"/>
                <a:gd name="T36" fmla="*/ 208 w 216"/>
                <a:gd name="T37" fmla="*/ 24 h 337"/>
                <a:gd name="T38" fmla="*/ 202 w 216"/>
                <a:gd name="T39" fmla="*/ 64 h 337"/>
                <a:gd name="T40" fmla="*/ 195 w 216"/>
                <a:gd name="T41" fmla="*/ 63 h 337"/>
                <a:gd name="T42" fmla="*/ 198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8" y="88"/>
                  </a:moveTo>
                  <a:cubicBezTo>
                    <a:pt x="198" y="194"/>
                    <a:pt x="204" y="278"/>
                    <a:pt x="198" y="285"/>
                  </a:cubicBezTo>
                  <a:cubicBezTo>
                    <a:pt x="192" y="292"/>
                    <a:pt x="195" y="292"/>
                    <a:pt x="205" y="297"/>
                  </a:cubicBezTo>
                  <a:cubicBezTo>
                    <a:pt x="215" y="302"/>
                    <a:pt x="216" y="309"/>
                    <a:pt x="215" y="310"/>
                  </a:cubicBezTo>
                  <a:cubicBezTo>
                    <a:pt x="214" y="311"/>
                    <a:pt x="214" y="310"/>
                    <a:pt x="206" y="304"/>
                  </a:cubicBezTo>
                  <a:cubicBezTo>
                    <a:pt x="199" y="298"/>
                    <a:pt x="173" y="294"/>
                    <a:pt x="162" y="296"/>
                  </a:cubicBezTo>
                  <a:cubicBezTo>
                    <a:pt x="148" y="300"/>
                    <a:pt x="137" y="305"/>
                    <a:pt x="128" y="318"/>
                  </a:cubicBezTo>
                  <a:cubicBezTo>
                    <a:pt x="122" y="328"/>
                    <a:pt x="122" y="337"/>
                    <a:pt x="117" y="328"/>
                  </a:cubicBezTo>
                  <a:cubicBezTo>
                    <a:pt x="113" y="318"/>
                    <a:pt x="108" y="316"/>
                    <a:pt x="104" y="325"/>
                  </a:cubicBezTo>
                  <a:cubicBezTo>
                    <a:pt x="102" y="329"/>
                    <a:pt x="99" y="329"/>
                    <a:pt x="99" y="329"/>
                  </a:cubicBezTo>
                  <a:cubicBezTo>
                    <a:pt x="96" y="323"/>
                    <a:pt x="86" y="299"/>
                    <a:pt x="50" y="299"/>
                  </a:cubicBezTo>
                  <a:cubicBezTo>
                    <a:pt x="13" y="299"/>
                    <a:pt x="1" y="320"/>
                    <a:pt x="1" y="320"/>
                  </a:cubicBezTo>
                  <a:cubicBezTo>
                    <a:pt x="0" y="308"/>
                    <a:pt x="11" y="297"/>
                    <a:pt x="26" y="297"/>
                  </a:cubicBezTo>
                  <a:cubicBezTo>
                    <a:pt x="41" y="297"/>
                    <a:pt x="32" y="294"/>
                    <a:pt x="24" y="291"/>
                  </a:cubicBezTo>
                  <a:cubicBezTo>
                    <a:pt x="18" y="288"/>
                    <a:pt x="18" y="277"/>
                    <a:pt x="18" y="265"/>
                  </a:cubicBezTo>
                  <a:cubicBezTo>
                    <a:pt x="18" y="253"/>
                    <a:pt x="22" y="64"/>
                    <a:pt x="22" y="44"/>
                  </a:cubicBezTo>
                  <a:cubicBezTo>
                    <a:pt x="22" y="24"/>
                    <a:pt x="33" y="0"/>
                    <a:pt x="93" y="0"/>
                  </a:cubicBezTo>
                  <a:cubicBezTo>
                    <a:pt x="192" y="0"/>
                    <a:pt x="192" y="0"/>
                    <a:pt x="192" y="0"/>
                  </a:cubicBezTo>
                  <a:cubicBezTo>
                    <a:pt x="192" y="0"/>
                    <a:pt x="204" y="15"/>
                    <a:pt x="208" y="24"/>
                  </a:cubicBezTo>
                  <a:cubicBezTo>
                    <a:pt x="213" y="34"/>
                    <a:pt x="210" y="58"/>
                    <a:pt x="202" y="64"/>
                  </a:cubicBezTo>
                  <a:cubicBezTo>
                    <a:pt x="195" y="58"/>
                    <a:pt x="192" y="59"/>
                    <a:pt x="195" y="63"/>
                  </a:cubicBezTo>
                  <a:cubicBezTo>
                    <a:pt x="199" y="67"/>
                    <a:pt x="198" y="88"/>
                    <a:pt x="198"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2" name="Freeform 2662"/>
            <p:cNvSpPr/>
            <p:nvPr/>
          </p:nvSpPr>
          <p:spPr bwMode="auto">
            <a:xfrm>
              <a:off x="4054476" y="2249489"/>
              <a:ext cx="42863" cy="165100"/>
            </a:xfrm>
            <a:custGeom>
              <a:avLst/>
              <a:gdLst>
                <a:gd name="T0" fmla="*/ 54 w 82"/>
                <a:gd name="T1" fmla="*/ 14 h 309"/>
                <a:gd name="T2" fmla="*/ 18 w 82"/>
                <a:gd name="T3" fmla="*/ 16 h 309"/>
                <a:gd name="T4" fmla="*/ 4 w 82"/>
                <a:gd name="T5" fmla="*/ 18 h 309"/>
                <a:gd name="T6" fmla="*/ 33 w 82"/>
                <a:gd name="T7" fmla="*/ 29 h 309"/>
                <a:gd name="T8" fmla="*/ 35 w 82"/>
                <a:gd name="T9" fmla="*/ 253 h 309"/>
                <a:gd name="T10" fmla="*/ 30 w 82"/>
                <a:gd name="T11" fmla="*/ 308 h 309"/>
                <a:gd name="T12" fmla="*/ 41 w 82"/>
                <a:gd name="T13" fmla="*/ 290 h 309"/>
                <a:gd name="T14" fmla="*/ 52 w 82"/>
                <a:gd name="T15" fmla="*/ 309 h 309"/>
                <a:gd name="T16" fmla="*/ 46 w 82"/>
                <a:gd name="T17" fmla="*/ 242 h 309"/>
                <a:gd name="T18" fmla="*/ 45 w 82"/>
                <a:gd name="T19" fmla="*/ 28 h 309"/>
                <a:gd name="T20" fmla="*/ 68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8" y="16"/>
                  </a:cubicBezTo>
                  <a:cubicBezTo>
                    <a:pt x="8" y="11"/>
                    <a:pt x="0" y="13"/>
                    <a:pt x="4" y="18"/>
                  </a:cubicBezTo>
                  <a:cubicBezTo>
                    <a:pt x="4" y="18"/>
                    <a:pt x="17" y="27"/>
                    <a:pt x="33" y="29"/>
                  </a:cubicBezTo>
                  <a:cubicBezTo>
                    <a:pt x="33" y="51"/>
                    <a:pt x="35" y="233"/>
                    <a:pt x="35" y="253"/>
                  </a:cubicBezTo>
                  <a:cubicBezTo>
                    <a:pt x="35" y="268"/>
                    <a:pt x="32" y="293"/>
                    <a:pt x="30" y="308"/>
                  </a:cubicBezTo>
                  <a:cubicBezTo>
                    <a:pt x="35" y="305"/>
                    <a:pt x="39" y="298"/>
                    <a:pt x="41" y="290"/>
                  </a:cubicBezTo>
                  <a:cubicBezTo>
                    <a:pt x="43" y="302"/>
                    <a:pt x="47" y="308"/>
                    <a:pt x="52" y="309"/>
                  </a:cubicBezTo>
                  <a:cubicBezTo>
                    <a:pt x="46" y="297"/>
                    <a:pt x="46" y="277"/>
                    <a:pt x="46" y="242"/>
                  </a:cubicBezTo>
                  <a:cubicBezTo>
                    <a:pt x="46" y="201"/>
                    <a:pt x="45" y="51"/>
                    <a:pt x="45" y="28"/>
                  </a:cubicBezTo>
                  <a:cubicBezTo>
                    <a:pt x="53" y="26"/>
                    <a:pt x="61" y="22"/>
                    <a:pt x="68" y="14"/>
                  </a:cubicBezTo>
                  <a:cubicBezTo>
                    <a:pt x="82" y="0"/>
                    <a:pt x="65"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3" name="Freeform 2663"/>
            <p:cNvSpPr/>
            <p:nvPr/>
          </p:nvSpPr>
          <p:spPr bwMode="auto">
            <a:xfrm>
              <a:off x="4011614"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7" y="37"/>
                    <a:pt x="110"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4" name="Freeform 2664"/>
            <p:cNvSpPr/>
            <p:nvPr/>
          </p:nvSpPr>
          <p:spPr bwMode="auto">
            <a:xfrm>
              <a:off x="4008439" y="241300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6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5" name="Oval 2665"/>
            <p:cNvSpPr>
              <a:spLocks noChangeArrowheads="1"/>
            </p:cNvSpPr>
            <p:nvPr/>
          </p:nvSpPr>
          <p:spPr bwMode="auto">
            <a:xfrm>
              <a:off x="4032251"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6" name="Freeform 2666"/>
            <p:cNvSpPr/>
            <p:nvPr/>
          </p:nvSpPr>
          <p:spPr bwMode="auto">
            <a:xfrm>
              <a:off x="4079876" y="2387601"/>
              <a:ext cx="60325"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4"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7" name="Freeform 2667"/>
            <p:cNvSpPr/>
            <p:nvPr/>
          </p:nvSpPr>
          <p:spPr bwMode="auto">
            <a:xfrm>
              <a:off x="4076701" y="2413001"/>
              <a:ext cx="65088" cy="15875"/>
            </a:xfrm>
            <a:custGeom>
              <a:avLst/>
              <a:gdLst>
                <a:gd name="T0" fmla="*/ 5 w 119"/>
                <a:gd name="T1" fmla="*/ 2 h 30"/>
                <a:gd name="T2" fmla="*/ 5 w 119"/>
                <a:gd name="T3" fmla="*/ 2 h 30"/>
                <a:gd name="T4" fmla="*/ 116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6"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8" name="Oval 2668"/>
            <p:cNvSpPr>
              <a:spLocks noChangeArrowheads="1"/>
            </p:cNvSpPr>
            <p:nvPr/>
          </p:nvSpPr>
          <p:spPr bwMode="auto">
            <a:xfrm>
              <a:off x="4100514"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9" name="Freeform 2669"/>
            <p:cNvSpPr/>
            <p:nvPr/>
          </p:nvSpPr>
          <p:spPr bwMode="auto">
            <a:xfrm>
              <a:off x="3952876" y="1870076"/>
              <a:ext cx="233363" cy="171450"/>
            </a:xfrm>
            <a:custGeom>
              <a:avLst/>
              <a:gdLst>
                <a:gd name="T0" fmla="*/ 22 w 436"/>
                <a:gd name="T1" fmla="*/ 270 h 323"/>
                <a:gd name="T2" fmla="*/ 46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10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6" y="323"/>
                    <a:pt x="46" y="323"/>
                  </a:cubicBezTo>
                  <a:cubicBezTo>
                    <a:pt x="46"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6" y="43"/>
                    <a:pt x="265" y="43"/>
                  </a:cubicBezTo>
                  <a:cubicBezTo>
                    <a:pt x="289" y="12"/>
                    <a:pt x="255" y="0"/>
                    <a:pt x="255" y="0"/>
                  </a:cubicBezTo>
                  <a:cubicBezTo>
                    <a:pt x="255" y="30"/>
                    <a:pt x="219" y="36"/>
                    <a:pt x="219" y="36"/>
                  </a:cubicBezTo>
                  <a:cubicBezTo>
                    <a:pt x="219" y="36"/>
                    <a:pt x="135" y="39"/>
                    <a:pt x="110" y="64"/>
                  </a:cubicBezTo>
                  <a:cubicBezTo>
                    <a:pt x="66" y="64"/>
                    <a:pt x="46" y="90"/>
                    <a:pt x="39" y="136"/>
                  </a:cubicBezTo>
                  <a:cubicBezTo>
                    <a:pt x="27" y="136"/>
                    <a:pt x="18" y="113"/>
                    <a:pt x="18" y="113"/>
                  </a:cubicBezTo>
                  <a:cubicBezTo>
                    <a:pt x="18" y="130"/>
                    <a:pt x="32" y="160"/>
                    <a:pt x="32" y="160"/>
                  </a:cubicBezTo>
                  <a:cubicBezTo>
                    <a:pt x="12" y="160"/>
                    <a:pt x="9" y="137"/>
                    <a:pt x="9" y="137"/>
                  </a:cubicBezTo>
                  <a:cubicBezTo>
                    <a:pt x="1"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0" name="Freeform 2670"/>
            <p:cNvSpPr/>
            <p:nvPr/>
          </p:nvSpPr>
          <p:spPr bwMode="auto">
            <a:xfrm>
              <a:off x="3963989" y="1970089"/>
              <a:ext cx="222250" cy="71438"/>
            </a:xfrm>
            <a:custGeom>
              <a:avLst/>
              <a:gdLst>
                <a:gd name="T0" fmla="*/ 25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7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3" y="67"/>
                    <a:pt x="357" y="58"/>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0"/>
                    <a:pt x="230" y="0"/>
                  </a:cubicBezTo>
                  <a:cubicBezTo>
                    <a:pt x="233" y="16"/>
                    <a:pt x="225" y="41"/>
                    <a:pt x="218" y="47"/>
                  </a:cubicBezTo>
                  <a:cubicBezTo>
                    <a:pt x="212" y="54"/>
                    <a:pt x="213" y="65"/>
                    <a:pt x="213" y="65"/>
                  </a:cubicBezTo>
                  <a:cubicBezTo>
                    <a:pt x="213" y="65"/>
                    <a:pt x="208" y="61"/>
                    <a:pt x="207" y="52"/>
                  </a:cubicBezTo>
                  <a:cubicBezTo>
                    <a:pt x="205" y="43"/>
                    <a:pt x="200" y="38"/>
                    <a:pt x="185" y="36"/>
                  </a:cubicBezTo>
                  <a:cubicBezTo>
                    <a:pt x="159" y="35"/>
                    <a:pt x="147" y="24"/>
                    <a:pt x="146" y="10"/>
                  </a:cubicBezTo>
                  <a:cubicBezTo>
                    <a:pt x="137" y="25"/>
                    <a:pt x="145" y="40"/>
                    <a:pt x="162" y="47"/>
                  </a:cubicBezTo>
                  <a:cubicBezTo>
                    <a:pt x="142" y="46"/>
                    <a:pt x="132" y="37"/>
                    <a:pt x="119" y="17"/>
                  </a:cubicBezTo>
                  <a:cubicBezTo>
                    <a:pt x="114" y="35"/>
                    <a:pt x="128" y="61"/>
                    <a:pt x="128" y="61"/>
                  </a:cubicBezTo>
                  <a:cubicBezTo>
                    <a:pt x="128" y="61"/>
                    <a:pt x="112" y="55"/>
                    <a:pt x="95" y="44"/>
                  </a:cubicBezTo>
                  <a:cubicBezTo>
                    <a:pt x="79" y="34"/>
                    <a:pt x="73" y="16"/>
                    <a:pt x="73" y="16"/>
                  </a:cubicBezTo>
                  <a:cubicBezTo>
                    <a:pt x="73" y="16"/>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1" name="Freeform 2671"/>
            <p:cNvSpPr/>
            <p:nvPr/>
          </p:nvSpPr>
          <p:spPr bwMode="auto">
            <a:xfrm>
              <a:off x="3952876" y="1930401"/>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2" name="Freeform 2672"/>
            <p:cNvSpPr/>
            <p:nvPr/>
          </p:nvSpPr>
          <p:spPr bwMode="auto">
            <a:xfrm>
              <a:off x="3973514" y="1870076"/>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1 w 397"/>
                <a:gd name="T15" fmla="*/ 64 h 215"/>
                <a:gd name="T16" fmla="*/ 0 w 397"/>
                <a:gd name="T17" fmla="*/ 136 h 215"/>
                <a:gd name="T18" fmla="*/ 52 w 397"/>
                <a:gd name="T19" fmla="*/ 72 h 215"/>
                <a:gd name="T20" fmla="*/ 87 w 397"/>
                <a:gd name="T21" fmla="*/ 78 h 215"/>
                <a:gd name="T22" fmla="*/ 106 w 397"/>
                <a:gd name="T23" fmla="*/ 77 h 215"/>
                <a:gd name="T24" fmla="*/ 89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7" y="43"/>
                    <a:pt x="226" y="43"/>
                  </a:cubicBezTo>
                  <a:cubicBezTo>
                    <a:pt x="250" y="12"/>
                    <a:pt x="216" y="0"/>
                    <a:pt x="216" y="0"/>
                  </a:cubicBezTo>
                  <a:cubicBezTo>
                    <a:pt x="216" y="30"/>
                    <a:pt x="180" y="36"/>
                    <a:pt x="180" y="36"/>
                  </a:cubicBezTo>
                  <a:cubicBezTo>
                    <a:pt x="180" y="36"/>
                    <a:pt x="96" y="39"/>
                    <a:pt x="71" y="64"/>
                  </a:cubicBezTo>
                  <a:cubicBezTo>
                    <a:pt x="27" y="64"/>
                    <a:pt x="7" y="90"/>
                    <a:pt x="0" y="136"/>
                  </a:cubicBezTo>
                  <a:cubicBezTo>
                    <a:pt x="1" y="132"/>
                    <a:pt x="16" y="80"/>
                    <a:pt x="52" y="72"/>
                  </a:cubicBezTo>
                  <a:cubicBezTo>
                    <a:pt x="65" y="70"/>
                    <a:pt x="74" y="69"/>
                    <a:pt x="87" y="78"/>
                  </a:cubicBezTo>
                  <a:cubicBezTo>
                    <a:pt x="99" y="87"/>
                    <a:pt x="106" y="81"/>
                    <a:pt x="106" y="77"/>
                  </a:cubicBezTo>
                  <a:cubicBezTo>
                    <a:pt x="106" y="77"/>
                    <a:pt x="98" y="85"/>
                    <a:pt x="89" y="76"/>
                  </a:cubicBezTo>
                  <a:cubicBezTo>
                    <a:pt x="79" y="66"/>
                    <a:pt x="74" y="65"/>
                    <a:pt x="74" y="65"/>
                  </a:cubicBezTo>
                  <a:cubicBezTo>
                    <a:pt x="74" y="65"/>
                    <a:pt x="91" y="52"/>
                    <a:pt x="125" y="47"/>
                  </a:cubicBezTo>
                  <a:cubicBezTo>
                    <a:pt x="159" y="42"/>
                    <a:pt x="222" y="44"/>
                    <a:pt x="220" y="8"/>
                  </a:cubicBezTo>
                  <a:cubicBezTo>
                    <a:pt x="234" y="17"/>
                    <a:pt x="231" y="34"/>
                    <a:pt x="216" y="49"/>
                  </a:cubicBezTo>
                  <a:cubicBezTo>
                    <a:pt x="234" y="47"/>
                    <a:pt x="285" y="52"/>
                    <a:pt x="303" y="71"/>
                  </a:cubicBezTo>
                  <a:cubicBezTo>
                    <a:pt x="321" y="91"/>
                    <a:pt x="352" y="131"/>
                    <a:pt x="368" y="112"/>
                  </a:cubicBezTo>
                  <a:cubicBezTo>
                    <a:pt x="368" y="127"/>
                    <a:pt x="351" y="131"/>
                    <a:pt x="338" y="129"/>
                  </a:cubicBezTo>
                  <a:cubicBezTo>
                    <a:pt x="338" y="129"/>
                    <a:pt x="366" y="136"/>
                    <a:pt x="373" y="162"/>
                  </a:cubicBezTo>
                  <a:cubicBezTo>
                    <a:pt x="381" y="188"/>
                    <a:pt x="382"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3" name="Freeform 2673"/>
            <p:cNvSpPr/>
            <p:nvPr/>
          </p:nvSpPr>
          <p:spPr bwMode="auto">
            <a:xfrm>
              <a:off x="4144964" y="1957389"/>
              <a:ext cx="19050" cy="53975"/>
            </a:xfrm>
            <a:custGeom>
              <a:avLst/>
              <a:gdLst>
                <a:gd name="T0" fmla="*/ 23 w 35"/>
                <a:gd name="T1" fmla="*/ 89 h 101"/>
                <a:gd name="T2" fmla="*/ 23 w 35"/>
                <a:gd name="T3" fmla="*/ 38 h 101"/>
                <a:gd name="T4" fmla="*/ 0 w 35"/>
                <a:gd name="T5" fmla="*/ 0 h 101"/>
                <a:gd name="T6" fmla="*/ 31 w 35"/>
                <a:gd name="T7" fmla="*/ 52 h 101"/>
                <a:gd name="T8" fmla="*/ 25 w 35"/>
                <a:gd name="T9" fmla="*/ 101 h 101"/>
                <a:gd name="T10" fmla="*/ 23 w 35"/>
                <a:gd name="T11" fmla="*/ 89 h 101"/>
              </a:gdLst>
              <a:ahLst/>
              <a:cxnLst>
                <a:cxn ang="0">
                  <a:pos x="T0" y="T1"/>
                </a:cxn>
                <a:cxn ang="0">
                  <a:pos x="T2" y="T3"/>
                </a:cxn>
                <a:cxn ang="0">
                  <a:pos x="T4" y="T5"/>
                </a:cxn>
                <a:cxn ang="0">
                  <a:pos x="T6" y="T7"/>
                </a:cxn>
                <a:cxn ang="0">
                  <a:pos x="T8" y="T9"/>
                </a:cxn>
                <a:cxn ang="0">
                  <a:pos x="T10" y="T11"/>
                </a:cxn>
              </a:cxnLst>
              <a:rect l="0" t="0" r="r" b="b"/>
              <a:pathLst>
                <a:path w="35" h="101">
                  <a:moveTo>
                    <a:pt x="23" y="89"/>
                  </a:moveTo>
                  <a:cubicBezTo>
                    <a:pt x="23" y="89"/>
                    <a:pt x="29" y="60"/>
                    <a:pt x="23" y="38"/>
                  </a:cubicBezTo>
                  <a:cubicBezTo>
                    <a:pt x="17" y="17"/>
                    <a:pt x="0" y="0"/>
                    <a:pt x="0" y="0"/>
                  </a:cubicBezTo>
                  <a:cubicBezTo>
                    <a:pt x="0" y="0"/>
                    <a:pt x="25" y="9"/>
                    <a:pt x="31" y="52"/>
                  </a:cubicBezTo>
                  <a:cubicBezTo>
                    <a:pt x="35"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4" name="Freeform 2674"/>
            <p:cNvSpPr/>
            <p:nvPr/>
          </p:nvSpPr>
          <p:spPr bwMode="auto">
            <a:xfrm>
              <a:off x="3987801" y="1978026"/>
              <a:ext cx="169863" cy="131763"/>
            </a:xfrm>
            <a:custGeom>
              <a:avLst/>
              <a:gdLst>
                <a:gd name="T0" fmla="*/ 299 w 319"/>
                <a:gd name="T1" fmla="*/ 41 h 248"/>
                <a:gd name="T2" fmla="*/ 304 w 319"/>
                <a:gd name="T3" fmla="*/ 68 h 248"/>
                <a:gd name="T4" fmla="*/ 277 w 319"/>
                <a:gd name="T5" fmla="*/ 41 h 248"/>
                <a:gd name="T6" fmla="*/ 235 w 319"/>
                <a:gd name="T7" fmla="*/ 11 h 248"/>
                <a:gd name="T8" fmla="*/ 248 w 319"/>
                <a:gd name="T9" fmla="*/ 31 h 248"/>
                <a:gd name="T10" fmla="*/ 190 w 319"/>
                <a:gd name="T11" fmla="*/ 0 h 248"/>
                <a:gd name="T12" fmla="*/ 184 w 319"/>
                <a:gd name="T13" fmla="*/ 28 h 248"/>
                <a:gd name="T14" fmla="*/ 180 w 319"/>
                <a:gd name="T15" fmla="*/ 59 h 248"/>
                <a:gd name="T16" fmla="*/ 161 w 319"/>
                <a:gd name="T17" fmla="*/ 41 h 248"/>
                <a:gd name="T18" fmla="*/ 131 w 319"/>
                <a:gd name="T19" fmla="*/ 23 h 248"/>
                <a:gd name="T20" fmla="*/ 103 w 319"/>
                <a:gd name="T21" fmla="*/ 3 h 248"/>
                <a:gd name="T22" fmla="*/ 129 w 319"/>
                <a:gd name="T23" fmla="*/ 33 h 248"/>
                <a:gd name="T24" fmla="*/ 78 w 319"/>
                <a:gd name="T25" fmla="*/ 12 h 248"/>
                <a:gd name="T26" fmla="*/ 108 w 319"/>
                <a:gd name="T27" fmla="*/ 55 h 248"/>
                <a:gd name="T28" fmla="*/ 33 w 319"/>
                <a:gd name="T29" fmla="*/ 16 h 248"/>
                <a:gd name="T30" fmla="*/ 14 w 319"/>
                <a:gd name="T31" fmla="*/ 65 h 248"/>
                <a:gd name="T32" fmla="*/ 4 w 319"/>
                <a:gd name="T33" fmla="*/ 70 h 248"/>
                <a:gd name="T34" fmla="*/ 4 w 319"/>
                <a:gd name="T35" fmla="*/ 154 h 248"/>
                <a:gd name="T36" fmla="*/ 161 w 319"/>
                <a:gd name="T37" fmla="*/ 248 h 248"/>
                <a:gd name="T38" fmla="*/ 319 w 319"/>
                <a:gd name="T39" fmla="*/ 174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1"/>
                  </a:cubicBezTo>
                  <a:cubicBezTo>
                    <a:pt x="257" y="28"/>
                    <a:pt x="241" y="22"/>
                    <a:pt x="235" y="11"/>
                  </a:cubicBezTo>
                  <a:cubicBezTo>
                    <a:pt x="235" y="11"/>
                    <a:pt x="236" y="25"/>
                    <a:pt x="248" y="31"/>
                  </a:cubicBezTo>
                  <a:cubicBezTo>
                    <a:pt x="248" y="31"/>
                    <a:pt x="206" y="40"/>
                    <a:pt x="190" y="0"/>
                  </a:cubicBezTo>
                  <a:cubicBezTo>
                    <a:pt x="190" y="0"/>
                    <a:pt x="191" y="17"/>
                    <a:pt x="184" y="28"/>
                  </a:cubicBezTo>
                  <a:cubicBezTo>
                    <a:pt x="177" y="39"/>
                    <a:pt x="172" y="51"/>
                    <a:pt x="180" y="59"/>
                  </a:cubicBezTo>
                  <a:cubicBezTo>
                    <a:pt x="180" y="59"/>
                    <a:pt x="169" y="57"/>
                    <a:pt x="161" y="41"/>
                  </a:cubicBezTo>
                  <a:cubicBezTo>
                    <a:pt x="154" y="25"/>
                    <a:pt x="142" y="25"/>
                    <a:pt x="131" y="23"/>
                  </a:cubicBezTo>
                  <a:cubicBezTo>
                    <a:pt x="120" y="21"/>
                    <a:pt x="104" y="19"/>
                    <a:pt x="103" y="3"/>
                  </a:cubicBezTo>
                  <a:cubicBezTo>
                    <a:pt x="103" y="3"/>
                    <a:pt x="97" y="25"/>
                    <a:pt x="129" y="33"/>
                  </a:cubicBezTo>
                  <a:cubicBezTo>
                    <a:pt x="129" y="33"/>
                    <a:pt x="96" y="45"/>
                    <a:pt x="78" y="12"/>
                  </a:cubicBezTo>
                  <a:cubicBezTo>
                    <a:pt x="78" y="12"/>
                    <a:pt x="81" y="45"/>
                    <a:pt x="108" y="55"/>
                  </a:cubicBezTo>
                  <a:cubicBezTo>
                    <a:pt x="108" y="55"/>
                    <a:pt x="52" y="53"/>
                    <a:pt x="33" y="16"/>
                  </a:cubicBezTo>
                  <a:cubicBezTo>
                    <a:pt x="33" y="16"/>
                    <a:pt x="44" y="49"/>
                    <a:pt x="14" y="65"/>
                  </a:cubicBezTo>
                  <a:cubicBezTo>
                    <a:pt x="11" y="67"/>
                    <a:pt x="8" y="68"/>
                    <a:pt x="4" y="70"/>
                  </a:cubicBezTo>
                  <a:cubicBezTo>
                    <a:pt x="4" y="154"/>
                    <a:pt x="4" y="154"/>
                    <a:pt x="4" y="154"/>
                  </a:cubicBezTo>
                  <a:cubicBezTo>
                    <a:pt x="4" y="175"/>
                    <a:pt x="0" y="248"/>
                    <a:pt x="161" y="248"/>
                  </a:cubicBezTo>
                  <a:cubicBezTo>
                    <a:pt x="241" y="248"/>
                    <a:pt x="319" y="230"/>
                    <a:pt x="319" y="174"/>
                  </a:cubicBezTo>
                  <a:cubicBezTo>
                    <a:pt x="319" y="64"/>
                    <a:pt x="319" y="64"/>
                    <a:pt x="319" y="64"/>
                  </a:cubicBezTo>
                  <a:cubicBezTo>
                    <a:pt x="314" y="55"/>
                    <a:pt x="313" y="45"/>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5" name="Freeform 2675"/>
            <p:cNvSpPr/>
            <p:nvPr/>
          </p:nvSpPr>
          <p:spPr bwMode="auto">
            <a:xfrm>
              <a:off x="4008439" y="2017714"/>
              <a:ext cx="26988" cy="25400"/>
            </a:xfrm>
            <a:custGeom>
              <a:avLst/>
              <a:gdLst>
                <a:gd name="T0" fmla="*/ 45 w 49"/>
                <a:gd name="T1" fmla="*/ 17 h 47"/>
                <a:gd name="T2" fmla="*/ 31 w 49"/>
                <a:gd name="T3" fmla="*/ 44 h 47"/>
                <a:gd name="T4" fmla="*/ 4 w 49"/>
                <a:gd name="T5" fmla="*/ 30 h 47"/>
                <a:gd name="T6" fmla="*/ 18 w 49"/>
                <a:gd name="T7" fmla="*/ 3 h 47"/>
                <a:gd name="T8" fmla="*/ 45 w 49"/>
                <a:gd name="T9" fmla="*/ 17 h 47"/>
              </a:gdLst>
              <a:ahLst/>
              <a:cxnLst>
                <a:cxn ang="0">
                  <a:pos x="T0" y="T1"/>
                </a:cxn>
                <a:cxn ang="0">
                  <a:pos x="T2" y="T3"/>
                </a:cxn>
                <a:cxn ang="0">
                  <a:pos x="T4" y="T5"/>
                </a:cxn>
                <a:cxn ang="0">
                  <a:pos x="T6" y="T7"/>
                </a:cxn>
                <a:cxn ang="0">
                  <a:pos x="T8" y="T9"/>
                </a:cxn>
              </a:cxnLst>
              <a:rect l="0" t="0" r="r" b="b"/>
              <a:pathLst>
                <a:path w="49" h="47">
                  <a:moveTo>
                    <a:pt x="45" y="17"/>
                  </a:moveTo>
                  <a:cubicBezTo>
                    <a:pt x="49" y="28"/>
                    <a:pt x="42" y="40"/>
                    <a:pt x="31" y="44"/>
                  </a:cubicBezTo>
                  <a:cubicBezTo>
                    <a:pt x="20" y="47"/>
                    <a:pt x="7" y="41"/>
                    <a:pt x="4" y="30"/>
                  </a:cubicBezTo>
                  <a:cubicBezTo>
                    <a:pt x="0" y="18"/>
                    <a:pt x="7" y="6"/>
                    <a:pt x="18" y="3"/>
                  </a:cubicBezTo>
                  <a:cubicBezTo>
                    <a:pt x="30"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6" name="Freeform 2676"/>
            <p:cNvSpPr/>
            <p:nvPr/>
          </p:nvSpPr>
          <p:spPr bwMode="auto">
            <a:xfrm>
              <a:off x="4019551" y="2020889"/>
              <a:ext cx="9525"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2" y="1"/>
                    <a:pt x="5" y="0"/>
                    <a:pt x="10" y="1"/>
                  </a:cubicBezTo>
                  <a:cubicBezTo>
                    <a:pt x="14" y="2"/>
                    <a:pt x="17"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7" name="Freeform 2677"/>
            <p:cNvSpPr/>
            <p:nvPr/>
          </p:nvSpPr>
          <p:spPr bwMode="auto">
            <a:xfrm>
              <a:off x="4111626" y="2017714"/>
              <a:ext cx="26988" cy="25400"/>
            </a:xfrm>
            <a:custGeom>
              <a:avLst/>
              <a:gdLst>
                <a:gd name="T0" fmla="*/ 4 w 49"/>
                <a:gd name="T1" fmla="*/ 17 h 47"/>
                <a:gd name="T2" fmla="*/ 18 w 49"/>
                <a:gd name="T3" fmla="*/ 44 h 47"/>
                <a:gd name="T4" fmla="*/ 45 w 49"/>
                <a:gd name="T5" fmla="*/ 30 h 47"/>
                <a:gd name="T6" fmla="*/ 31 w 49"/>
                <a:gd name="T7" fmla="*/ 3 h 47"/>
                <a:gd name="T8" fmla="*/ 4 w 49"/>
                <a:gd name="T9" fmla="*/ 17 h 47"/>
              </a:gdLst>
              <a:ahLst/>
              <a:cxnLst>
                <a:cxn ang="0">
                  <a:pos x="T0" y="T1"/>
                </a:cxn>
                <a:cxn ang="0">
                  <a:pos x="T2" y="T3"/>
                </a:cxn>
                <a:cxn ang="0">
                  <a:pos x="T4" y="T5"/>
                </a:cxn>
                <a:cxn ang="0">
                  <a:pos x="T6" y="T7"/>
                </a:cxn>
                <a:cxn ang="0">
                  <a:pos x="T8" y="T9"/>
                </a:cxn>
              </a:cxnLst>
              <a:rect l="0" t="0" r="r" b="b"/>
              <a:pathLst>
                <a:path w="49" h="47">
                  <a:moveTo>
                    <a:pt x="4" y="17"/>
                  </a:moveTo>
                  <a:cubicBezTo>
                    <a:pt x="0" y="28"/>
                    <a:pt x="7" y="40"/>
                    <a:pt x="18" y="44"/>
                  </a:cubicBezTo>
                  <a:cubicBezTo>
                    <a:pt x="29" y="47"/>
                    <a:pt x="42" y="41"/>
                    <a:pt x="45" y="30"/>
                  </a:cubicBezTo>
                  <a:cubicBezTo>
                    <a:pt x="49" y="18"/>
                    <a:pt x="42" y="6"/>
                    <a:pt x="31" y="3"/>
                  </a:cubicBezTo>
                  <a:cubicBezTo>
                    <a:pt x="20" y="0"/>
                    <a:pt x="7" y="6"/>
                    <a:pt x="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8" name="Freeform 2678"/>
            <p:cNvSpPr/>
            <p:nvPr/>
          </p:nvSpPr>
          <p:spPr bwMode="auto">
            <a:xfrm>
              <a:off x="4117976" y="2020889"/>
              <a:ext cx="9525" cy="6350"/>
            </a:xfrm>
            <a:custGeom>
              <a:avLst/>
              <a:gdLst>
                <a:gd name="T0" fmla="*/ 1 w 17"/>
                <a:gd name="T1" fmla="*/ 7 h 12"/>
                <a:gd name="T2" fmla="*/ 10 w 17"/>
                <a:gd name="T3" fmla="*/ 11 h 12"/>
                <a:gd name="T4" fmla="*/ 16 w 17"/>
                <a:gd name="T5" fmla="*/ 4 h 12"/>
                <a:gd name="T6" fmla="*/ 7 w 17"/>
                <a:gd name="T7" fmla="*/ 1 h 12"/>
                <a:gd name="T8" fmla="*/ 1 w 17"/>
                <a:gd name="T9" fmla="*/ 7 h 12"/>
              </a:gdLst>
              <a:ahLst/>
              <a:cxnLst>
                <a:cxn ang="0">
                  <a:pos x="T0" y="T1"/>
                </a:cxn>
                <a:cxn ang="0">
                  <a:pos x="T2" y="T3"/>
                </a:cxn>
                <a:cxn ang="0">
                  <a:pos x="T4" y="T5"/>
                </a:cxn>
                <a:cxn ang="0">
                  <a:pos x="T6" y="T7"/>
                </a:cxn>
                <a:cxn ang="0">
                  <a:pos x="T8" y="T9"/>
                </a:cxn>
              </a:cxnLst>
              <a:rect l="0" t="0" r="r" b="b"/>
              <a:pathLst>
                <a:path w="17" h="12">
                  <a:moveTo>
                    <a:pt x="1" y="7"/>
                  </a:moveTo>
                  <a:cubicBezTo>
                    <a:pt x="2" y="10"/>
                    <a:pt x="6" y="12"/>
                    <a:pt x="10" y="11"/>
                  </a:cubicBezTo>
                  <a:cubicBezTo>
                    <a:pt x="14" y="10"/>
                    <a:pt x="17" y="7"/>
                    <a:pt x="16" y="4"/>
                  </a:cubicBezTo>
                  <a:cubicBezTo>
                    <a:pt x="15" y="1"/>
                    <a:pt x="12" y="0"/>
                    <a:pt x="7" y="1"/>
                  </a:cubicBezTo>
                  <a:cubicBezTo>
                    <a:pt x="3" y="2"/>
                    <a:pt x="0" y="5"/>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9" name="Rectangle 2679"/>
            <p:cNvSpPr>
              <a:spLocks noChangeArrowheads="1"/>
            </p:cNvSpPr>
            <p:nvPr/>
          </p:nvSpPr>
          <p:spPr bwMode="auto">
            <a:xfrm>
              <a:off x="3984626"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0" name="Rectangle 2680"/>
            <p:cNvSpPr>
              <a:spLocks noChangeArrowheads="1"/>
            </p:cNvSpPr>
            <p:nvPr/>
          </p:nvSpPr>
          <p:spPr bwMode="auto">
            <a:xfrm>
              <a:off x="3984626"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1" name="Freeform 2681"/>
            <p:cNvSpPr>
              <a:spLocks noEditPoints="1"/>
            </p:cNvSpPr>
            <p:nvPr/>
          </p:nvSpPr>
          <p:spPr bwMode="auto">
            <a:xfrm>
              <a:off x="40163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2" name="Freeform 2682"/>
            <p:cNvSpPr>
              <a:spLocks noEditPoints="1"/>
            </p:cNvSpPr>
            <p:nvPr/>
          </p:nvSpPr>
          <p:spPr bwMode="auto">
            <a:xfrm>
              <a:off x="40163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3" name="Rectangle 2683"/>
            <p:cNvSpPr>
              <a:spLocks noChangeArrowheads="1"/>
            </p:cNvSpPr>
            <p:nvPr/>
          </p:nvSpPr>
          <p:spPr bwMode="auto">
            <a:xfrm>
              <a:off x="4146551"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4" name="Rectangle 2684"/>
            <p:cNvSpPr>
              <a:spLocks noChangeArrowheads="1"/>
            </p:cNvSpPr>
            <p:nvPr/>
          </p:nvSpPr>
          <p:spPr bwMode="auto">
            <a:xfrm>
              <a:off x="4146551"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5" name="Freeform 2685"/>
            <p:cNvSpPr>
              <a:spLocks noEditPoints="1"/>
            </p:cNvSpPr>
            <p:nvPr/>
          </p:nvSpPr>
          <p:spPr bwMode="auto">
            <a:xfrm>
              <a:off x="41052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6" name="Freeform 2686"/>
            <p:cNvSpPr>
              <a:spLocks noEditPoints="1"/>
            </p:cNvSpPr>
            <p:nvPr/>
          </p:nvSpPr>
          <p:spPr bwMode="auto">
            <a:xfrm>
              <a:off x="41052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7" name="Freeform 2687"/>
            <p:cNvSpPr/>
            <p:nvPr/>
          </p:nvSpPr>
          <p:spPr bwMode="auto">
            <a:xfrm>
              <a:off x="4056064" y="2019301"/>
              <a:ext cx="34925" cy="12700"/>
            </a:xfrm>
            <a:custGeom>
              <a:avLst/>
              <a:gdLst>
                <a:gd name="T0" fmla="*/ 58 w 64"/>
                <a:gd name="T1" fmla="*/ 10 h 22"/>
                <a:gd name="T2" fmla="*/ 33 w 64"/>
                <a:gd name="T3" fmla="*/ 0 h 22"/>
                <a:gd name="T4" fmla="*/ 30 w 64"/>
                <a:gd name="T5" fmla="*/ 0 h 22"/>
                <a:gd name="T6" fmla="*/ 0 w 64"/>
                <a:gd name="T7" fmla="*/ 14 h 22"/>
                <a:gd name="T8" fmla="*/ 0 w 64"/>
                <a:gd name="T9" fmla="*/ 21 h 22"/>
                <a:gd name="T10" fmla="*/ 30 w 64"/>
                <a:gd name="T11" fmla="*/ 6 h 22"/>
                <a:gd name="T12" fmla="*/ 33 w 64"/>
                <a:gd name="T13" fmla="*/ 5 h 22"/>
                <a:gd name="T14" fmla="*/ 55 w 64"/>
                <a:gd name="T15" fmla="*/ 14 h 22"/>
                <a:gd name="T16" fmla="*/ 63 w 64"/>
                <a:gd name="T17" fmla="*/ 20 h 22"/>
                <a:gd name="T18" fmla="*/ 64 w 64"/>
                <a:gd name="T19" fmla="*/ 22 h 22"/>
                <a:gd name="T20" fmla="*/ 64 w 64"/>
                <a:gd name="T21" fmla="*/ 15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2" y="0"/>
                    <a:pt x="31" y="0"/>
                    <a:pt x="30" y="0"/>
                  </a:cubicBezTo>
                  <a:cubicBezTo>
                    <a:pt x="16" y="2"/>
                    <a:pt x="6" y="9"/>
                    <a:pt x="0" y="14"/>
                  </a:cubicBezTo>
                  <a:cubicBezTo>
                    <a:pt x="0" y="21"/>
                    <a:pt x="0" y="21"/>
                    <a:pt x="0" y="21"/>
                  </a:cubicBezTo>
                  <a:cubicBezTo>
                    <a:pt x="3" y="18"/>
                    <a:pt x="16" y="7"/>
                    <a:pt x="30" y="6"/>
                  </a:cubicBezTo>
                  <a:cubicBezTo>
                    <a:pt x="31" y="6"/>
                    <a:pt x="32" y="5"/>
                    <a:pt x="33" y="5"/>
                  </a:cubicBezTo>
                  <a:cubicBezTo>
                    <a:pt x="40" y="5"/>
                    <a:pt x="49" y="10"/>
                    <a:pt x="55" y="14"/>
                  </a:cubicBezTo>
                  <a:cubicBezTo>
                    <a:pt x="58" y="16"/>
                    <a:pt x="61" y="19"/>
                    <a:pt x="63" y="20"/>
                  </a:cubicBezTo>
                  <a:cubicBezTo>
                    <a:pt x="63" y="21"/>
                    <a:pt x="64" y="21"/>
                    <a:pt x="64" y="22"/>
                  </a:cubicBezTo>
                  <a:cubicBezTo>
                    <a:pt x="64" y="15"/>
                    <a:pt x="64" y="15"/>
                    <a:pt x="64" y="15"/>
                  </a:cubicBezTo>
                  <a:cubicBezTo>
                    <a:pt x="63" y="13"/>
                    <a:pt x="61"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8" name="Freeform 2688"/>
            <p:cNvSpPr>
              <a:spLocks noEditPoints="1"/>
            </p:cNvSpPr>
            <p:nvPr/>
          </p:nvSpPr>
          <p:spPr bwMode="auto">
            <a:xfrm>
              <a:off x="4090989" y="2011364"/>
              <a:ext cx="55563" cy="38100"/>
            </a:xfrm>
            <a:custGeom>
              <a:avLst/>
              <a:gdLst>
                <a:gd name="T0" fmla="*/ 49 w 103"/>
                <a:gd name="T1" fmla="*/ 50 h 69"/>
                <a:gd name="T2" fmla="*/ 39 w 103"/>
                <a:gd name="T3" fmla="*/ 69 h 69"/>
                <a:gd name="T4" fmla="*/ 45 w 103"/>
                <a:gd name="T5" fmla="*/ 69 h 69"/>
                <a:gd name="T6" fmla="*/ 53 w 103"/>
                <a:gd name="T7" fmla="*/ 54 h 69"/>
                <a:gd name="T8" fmla="*/ 49 w 103"/>
                <a:gd name="T9" fmla="*/ 50 h 69"/>
                <a:gd name="T10" fmla="*/ 87 w 103"/>
                <a:gd name="T11" fmla="*/ 0 h 69"/>
                <a:gd name="T12" fmla="*/ 17 w 103"/>
                <a:gd name="T13" fmla="*/ 0 h 69"/>
                <a:gd name="T14" fmla="*/ 0 w 103"/>
                <a:gd name="T15" fmla="*/ 16 h 69"/>
                <a:gd name="T16" fmla="*/ 0 w 103"/>
                <a:gd name="T17" fmla="*/ 53 h 69"/>
                <a:gd name="T18" fmla="*/ 17 w 103"/>
                <a:gd name="T19" fmla="*/ 69 h 69"/>
                <a:gd name="T20" fmla="*/ 27 w 103"/>
                <a:gd name="T21" fmla="*/ 69 h 69"/>
                <a:gd name="T22" fmla="*/ 43 w 103"/>
                <a:gd name="T23" fmla="*/ 39 h 69"/>
                <a:gd name="T24" fmla="*/ 44 w 103"/>
                <a:gd name="T25" fmla="*/ 29 h 69"/>
                <a:gd name="T26" fmla="*/ 55 w 103"/>
                <a:gd name="T27" fmla="*/ 16 h 69"/>
                <a:gd name="T28" fmla="*/ 63 w 103"/>
                <a:gd name="T29" fmla="*/ 0 h 69"/>
                <a:gd name="T30" fmla="*/ 74 w 103"/>
                <a:gd name="T31" fmla="*/ 0 h 69"/>
                <a:gd name="T32" fmla="*/ 67 w 103"/>
                <a:gd name="T33" fmla="*/ 14 h 69"/>
                <a:gd name="T34" fmla="*/ 71 w 103"/>
                <a:gd name="T35" fmla="*/ 15 h 69"/>
                <a:gd name="T36" fmla="*/ 73 w 103"/>
                <a:gd name="T37" fmla="*/ 16 h 69"/>
                <a:gd name="T38" fmla="*/ 81 w 103"/>
                <a:gd name="T39" fmla="*/ 0 h 69"/>
                <a:gd name="T40" fmla="*/ 87 w 103"/>
                <a:gd name="T41" fmla="*/ 0 h 69"/>
                <a:gd name="T42" fmla="*/ 77 w 103"/>
                <a:gd name="T43" fmla="*/ 18 h 69"/>
                <a:gd name="T44" fmla="*/ 85 w 103"/>
                <a:gd name="T45" fmla="*/ 42 h 69"/>
                <a:gd name="T46" fmla="*/ 64 w 103"/>
                <a:gd name="T47" fmla="*/ 57 h 69"/>
                <a:gd name="T48" fmla="*/ 58 w 103"/>
                <a:gd name="T49" fmla="*/ 56 h 69"/>
                <a:gd name="T50" fmla="*/ 58 w 103"/>
                <a:gd name="T51" fmla="*/ 56 h 69"/>
                <a:gd name="T52" fmla="*/ 51 w 103"/>
                <a:gd name="T53" fmla="*/ 69 h 69"/>
                <a:gd name="T54" fmla="*/ 87 w 103"/>
                <a:gd name="T55" fmla="*/ 69 h 69"/>
                <a:gd name="T56" fmla="*/ 103 w 103"/>
                <a:gd name="T57" fmla="*/ 53 h 69"/>
                <a:gd name="T58" fmla="*/ 103 w 103"/>
                <a:gd name="T59" fmla="*/ 37 h 69"/>
                <a:gd name="T60" fmla="*/ 103 w 103"/>
                <a:gd name="T61" fmla="*/ 27 h 69"/>
                <a:gd name="T62" fmla="*/ 103 w 103"/>
                <a:gd name="T63" fmla="*/ 16 h 69"/>
                <a:gd name="T64" fmla="*/ 87 w 10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69">
                  <a:moveTo>
                    <a:pt x="49" y="50"/>
                  </a:moveTo>
                  <a:cubicBezTo>
                    <a:pt x="39" y="69"/>
                    <a:pt x="39" y="69"/>
                    <a:pt x="39" y="69"/>
                  </a:cubicBezTo>
                  <a:cubicBezTo>
                    <a:pt x="45" y="69"/>
                    <a:pt x="45" y="69"/>
                    <a:pt x="45" y="69"/>
                  </a:cubicBezTo>
                  <a:cubicBezTo>
                    <a:pt x="53" y="54"/>
                    <a:pt x="53" y="54"/>
                    <a:pt x="53" y="54"/>
                  </a:cubicBezTo>
                  <a:cubicBezTo>
                    <a:pt x="52" y="53"/>
                    <a:pt x="50" y="51"/>
                    <a:pt x="49" y="50"/>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7" y="69"/>
                    <a:pt x="27" y="69"/>
                    <a:pt x="27" y="69"/>
                  </a:cubicBezTo>
                  <a:cubicBezTo>
                    <a:pt x="43" y="39"/>
                    <a:pt x="43" y="39"/>
                    <a:pt x="43" y="39"/>
                  </a:cubicBezTo>
                  <a:cubicBezTo>
                    <a:pt x="43" y="36"/>
                    <a:pt x="43" y="32"/>
                    <a:pt x="44" y="29"/>
                  </a:cubicBezTo>
                  <a:cubicBezTo>
                    <a:pt x="46" y="23"/>
                    <a:pt x="50" y="19"/>
                    <a:pt x="55" y="16"/>
                  </a:cubicBezTo>
                  <a:cubicBezTo>
                    <a:pt x="63" y="0"/>
                    <a:pt x="63" y="0"/>
                    <a:pt x="63" y="0"/>
                  </a:cubicBezTo>
                  <a:cubicBezTo>
                    <a:pt x="74" y="0"/>
                    <a:pt x="74" y="0"/>
                    <a:pt x="74" y="0"/>
                  </a:cubicBezTo>
                  <a:cubicBezTo>
                    <a:pt x="67" y="14"/>
                    <a:pt x="67" y="14"/>
                    <a:pt x="67" y="14"/>
                  </a:cubicBezTo>
                  <a:cubicBezTo>
                    <a:pt x="68" y="14"/>
                    <a:pt x="70" y="15"/>
                    <a:pt x="71" y="15"/>
                  </a:cubicBezTo>
                  <a:cubicBezTo>
                    <a:pt x="72" y="15"/>
                    <a:pt x="72" y="15"/>
                    <a:pt x="73" y="16"/>
                  </a:cubicBezTo>
                  <a:cubicBezTo>
                    <a:pt x="81" y="0"/>
                    <a:pt x="81" y="0"/>
                    <a:pt x="81" y="0"/>
                  </a:cubicBezTo>
                  <a:cubicBezTo>
                    <a:pt x="87" y="0"/>
                    <a:pt x="87" y="0"/>
                    <a:pt x="87" y="0"/>
                  </a:cubicBezTo>
                  <a:cubicBezTo>
                    <a:pt x="77" y="18"/>
                    <a:pt x="77" y="18"/>
                    <a:pt x="77" y="18"/>
                  </a:cubicBezTo>
                  <a:cubicBezTo>
                    <a:pt x="84" y="23"/>
                    <a:pt x="88" y="33"/>
                    <a:pt x="85" y="42"/>
                  </a:cubicBezTo>
                  <a:cubicBezTo>
                    <a:pt x="82" y="51"/>
                    <a:pt x="74" y="57"/>
                    <a:pt x="64" y="57"/>
                  </a:cubicBezTo>
                  <a:cubicBezTo>
                    <a:pt x="62" y="57"/>
                    <a:pt x="60" y="56"/>
                    <a:pt x="58" y="56"/>
                  </a:cubicBezTo>
                  <a:cubicBezTo>
                    <a:pt x="58" y="56"/>
                    <a:pt x="58" y="56"/>
                    <a:pt x="58" y="5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9" name="Freeform 2689"/>
            <p:cNvSpPr>
              <a:spLocks noEditPoints="1"/>
            </p:cNvSpPr>
            <p:nvPr/>
          </p:nvSpPr>
          <p:spPr bwMode="auto">
            <a:xfrm>
              <a:off x="4113214" y="2019301"/>
              <a:ext cx="25400" cy="23813"/>
            </a:xfrm>
            <a:custGeom>
              <a:avLst/>
              <a:gdLst>
                <a:gd name="T0" fmla="*/ 34 w 45"/>
                <a:gd name="T1" fmla="*/ 4 h 43"/>
                <a:gd name="T2" fmla="*/ 15 w 45"/>
                <a:gd name="T3" fmla="*/ 42 h 43"/>
                <a:gd name="T4" fmla="*/ 15 w 45"/>
                <a:gd name="T5" fmla="*/ 42 h 43"/>
                <a:gd name="T6" fmla="*/ 21 w 45"/>
                <a:gd name="T7" fmla="*/ 43 h 43"/>
                <a:gd name="T8" fmla="*/ 42 w 45"/>
                <a:gd name="T9" fmla="*/ 28 h 43"/>
                <a:gd name="T10" fmla="*/ 34 w 45"/>
                <a:gd name="T11" fmla="*/ 4 h 43"/>
                <a:gd name="T12" fmla="*/ 12 w 45"/>
                <a:gd name="T13" fmla="*/ 2 h 43"/>
                <a:gd name="T14" fmla="*/ 1 w 45"/>
                <a:gd name="T15" fmla="*/ 15 h 43"/>
                <a:gd name="T16" fmla="*/ 0 w 45"/>
                <a:gd name="T17" fmla="*/ 25 h 43"/>
                <a:gd name="T18" fmla="*/ 12 w 45"/>
                <a:gd name="T19" fmla="*/ 2 h 43"/>
                <a:gd name="T20" fmla="*/ 24 w 45"/>
                <a:gd name="T21" fmla="*/ 0 h 43"/>
                <a:gd name="T22" fmla="*/ 22 w 45"/>
                <a:gd name="T23" fmla="*/ 4 h 43"/>
                <a:gd name="T24" fmla="*/ 24 w 45"/>
                <a:gd name="T25" fmla="*/ 6 h 43"/>
                <a:gd name="T26" fmla="*/ 18 w 45"/>
                <a:gd name="T27" fmla="*/ 13 h 43"/>
                <a:gd name="T28" fmla="*/ 6 w 45"/>
                <a:gd name="T29" fmla="*/ 36 h 43"/>
                <a:gd name="T30" fmla="*/ 10 w 45"/>
                <a:gd name="T31" fmla="*/ 40 h 43"/>
                <a:gd name="T32" fmla="*/ 30 w 45"/>
                <a:gd name="T33" fmla="*/ 2 h 43"/>
                <a:gd name="T34" fmla="*/ 28 w 45"/>
                <a:gd name="T35" fmla="*/ 1 h 43"/>
                <a:gd name="T36" fmla="*/ 24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4" y="4"/>
                  </a:moveTo>
                  <a:cubicBezTo>
                    <a:pt x="15" y="42"/>
                    <a:pt x="15" y="42"/>
                    <a:pt x="15" y="42"/>
                  </a:cubicBezTo>
                  <a:cubicBezTo>
                    <a:pt x="15" y="42"/>
                    <a:pt x="15" y="42"/>
                    <a:pt x="15" y="42"/>
                  </a:cubicBezTo>
                  <a:cubicBezTo>
                    <a:pt x="17" y="42"/>
                    <a:pt x="19" y="43"/>
                    <a:pt x="21" y="43"/>
                  </a:cubicBezTo>
                  <a:cubicBezTo>
                    <a:pt x="31" y="43"/>
                    <a:pt x="39" y="37"/>
                    <a:pt x="42" y="28"/>
                  </a:cubicBezTo>
                  <a:cubicBezTo>
                    <a:pt x="45" y="19"/>
                    <a:pt x="41" y="9"/>
                    <a:pt x="34" y="4"/>
                  </a:cubicBezTo>
                  <a:moveTo>
                    <a:pt x="12" y="2"/>
                  </a:moveTo>
                  <a:cubicBezTo>
                    <a:pt x="7" y="5"/>
                    <a:pt x="3" y="9"/>
                    <a:pt x="1" y="15"/>
                  </a:cubicBezTo>
                  <a:cubicBezTo>
                    <a:pt x="0" y="18"/>
                    <a:pt x="0" y="22"/>
                    <a:pt x="0" y="25"/>
                  </a:cubicBezTo>
                  <a:cubicBezTo>
                    <a:pt x="12" y="2"/>
                    <a:pt x="12" y="2"/>
                    <a:pt x="12" y="2"/>
                  </a:cubicBezTo>
                  <a:moveTo>
                    <a:pt x="24" y="0"/>
                  </a:moveTo>
                  <a:cubicBezTo>
                    <a:pt x="22" y="4"/>
                    <a:pt x="22" y="4"/>
                    <a:pt x="22" y="4"/>
                  </a:cubicBezTo>
                  <a:cubicBezTo>
                    <a:pt x="23" y="4"/>
                    <a:pt x="24" y="5"/>
                    <a:pt x="24" y="6"/>
                  </a:cubicBezTo>
                  <a:cubicBezTo>
                    <a:pt x="25" y="9"/>
                    <a:pt x="22" y="12"/>
                    <a:pt x="18" y="13"/>
                  </a:cubicBezTo>
                  <a:cubicBezTo>
                    <a:pt x="6" y="36"/>
                    <a:pt x="6" y="36"/>
                    <a:pt x="6" y="36"/>
                  </a:cubicBezTo>
                  <a:cubicBezTo>
                    <a:pt x="7" y="37"/>
                    <a:pt x="9" y="39"/>
                    <a:pt x="10" y="40"/>
                  </a:cubicBezTo>
                  <a:cubicBezTo>
                    <a:pt x="30" y="2"/>
                    <a:pt x="30" y="2"/>
                    <a:pt x="30" y="2"/>
                  </a:cubicBezTo>
                  <a:cubicBezTo>
                    <a:pt x="29" y="1"/>
                    <a:pt x="29" y="1"/>
                    <a:pt x="28" y="1"/>
                  </a:cubicBezTo>
                  <a:cubicBezTo>
                    <a:pt x="27" y="1"/>
                    <a:pt x="25"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0" name="Freeform 2690"/>
            <p:cNvSpPr/>
            <p:nvPr/>
          </p:nvSpPr>
          <p:spPr bwMode="auto">
            <a:xfrm>
              <a:off x="4122739" y="202247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1" name="Freeform 2691"/>
            <p:cNvSpPr>
              <a:spLocks noEditPoints="1"/>
            </p:cNvSpPr>
            <p:nvPr/>
          </p:nvSpPr>
          <p:spPr bwMode="auto">
            <a:xfrm>
              <a:off x="4105276" y="2011364"/>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10 h 24"/>
                <a:gd name="T16" fmla="*/ 13 w 20"/>
                <a:gd name="T17" fmla="*/ 7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10"/>
                  </a:lnTo>
                  <a:lnTo>
                    <a:pt x="13" y="7"/>
                  </a:lnTo>
                  <a:lnTo>
                    <a:pt x="13" y="5"/>
                  </a:lnTo>
                  <a:lnTo>
                    <a:pt x="16" y="0"/>
                  </a:lnTo>
                  <a:close/>
                  <a:moveTo>
                    <a:pt x="20" y="0"/>
                  </a:moveTo>
                  <a:lnTo>
                    <a:pt x="18" y="0"/>
                  </a:lnTo>
                  <a:lnTo>
                    <a:pt x="15" y="6"/>
                  </a:lnTo>
                  <a:lnTo>
                    <a:pt x="9" y="19"/>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2" name="Freeform 2692"/>
            <p:cNvSpPr>
              <a:spLocks noEditPoints="1"/>
            </p:cNvSpPr>
            <p:nvPr/>
          </p:nvSpPr>
          <p:spPr bwMode="auto">
            <a:xfrm>
              <a:off x="4105276" y="2011364"/>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10 h 24"/>
                <a:gd name="T16" fmla="*/ 13 w 20"/>
                <a:gd name="T17" fmla="*/ 7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10"/>
                  </a:lnTo>
                  <a:lnTo>
                    <a:pt x="13" y="7"/>
                  </a:lnTo>
                  <a:lnTo>
                    <a:pt x="13" y="5"/>
                  </a:lnTo>
                  <a:lnTo>
                    <a:pt x="16" y="0"/>
                  </a:lnTo>
                  <a:moveTo>
                    <a:pt x="20" y="0"/>
                  </a:moveTo>
                  <a:lnTo>
                    <a:pt x="18" y="0"/>
                  </a:lnTo>
                  <a:lnTo>
                    <a:pt x="15" y="6"/>
                  </a:lnTo>
                  <a:lnTo>
                    <a:pt x="9" y="19"/>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3" name="Freeform 2693"/>
            <p:cNvSpPr/>
            <p:nvPr/>
          </p:nvSpPr>
          <p:spPr bwMode="auto">
            <a:xfrm>
              <a:off x="4090989" y="2011364"/>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9 h 71"/>
                <a:gd name="T18" fmla="*/ 88 w 105"/>
                <a:gd name="T19" fmla="*/ 69 h 71"/>
                <a:gd name="T20" fmla="*/ 103 w 105"/>
                <a:gd name="T21" fmla="*/ 54 h 71"/>
                <a:gd name="T22" fmla="*/ 103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5" y="8"/>
                    <a:pt x="105" y="17"/>
                  </a:cubicBezTo>
                  <a:cubicBezTo>
                    <a:pt x="105" y="54"/>
                    <a:pt x="105" y="54"/>
                    <a:pt x="105" y="54"/>
                  </a:cubicBezTo>
                  <a:cubicBezTo>
                    <a:pt x="105"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4" name="Freeform 2694"/>
            <p:cNvSpPr>
              <a:spLocks noEditPoints="1"/>
            </p:cNvSpPr>
            <p:nvPr/>
          </p:nvSpPr>
          <p:spPr bwMode="auto">
            <a:xfrm>
              <a:off x="4002089" y="2011364"/>
              <a:ext cx="53975" cy="38100"/>
            </a:xfrm>
            <a:custGeom>
              <a:avLst/>
              <a:gdLst>
                <a:gd name="T0" fmla="*/ 56 w 103"/>
                <a:gd name="T1" fmla="*/ 48 h 69"/>
                <a:gd name="T2" fmla="*/ 45 w 103"/>
                <a:gd name="T3" fmla="*/ 55 h 69"/>
                <a:gd name="T4" fmla="*/ 38 w 103"/>
                <a:gd name="T5" fmla="*/ 69 h 69"/>
                <a:gd name="T6" fmla="*/ 45 w 103"/>
                <a:gd name="T7" fmla="*/ 69 h 69"/>
                <a:gd name="T8" fmla="*/ 56 w 103"/>
                <a:gd name="T9" fmla="*/ 48 h 69"/>
                <a:gd name="T10" fmla="*/ 86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8 w 103"/>
                <a:gd name="T25" fmla="*/ 42 h 69"/>
                <a:gd name="T26" fmla="*/ 32 w 103"/>
                <a:gd name="T27" fmla="*/ 15 h 69"/>
                <a:gd name="T28" fmla="*/ 39 w 103"/>
                <a:gd name="T29" fmla="*/ 14 h 69"/>
                <a:gd name="T30" fmla="*/ 53 w 103"/>
                <a:gd name="T31" fmla="*/ 19 h 69"/>
                <a:gd name="T32" fmla="*/ 63 w 103"/>
                <a:gd name="T33" fmla="*/ 0 h 69"/>
                <a:gd name="T34" fmla="*/ 74 w 103"/>
                <a:gd name="T35" fmla="*/ 0 h 69"/>
                <a:gd name="T36" fmla="*/ 59 w 103"/>
                <a:gd name="T37" fmla="*/ 29 h 69"/>
                <a:gd name="T38" fmla="*/ 59 w 103"/>
                <a:gd name="T39" fmla="*/ 41 h 69"/>
                <a:gd name="T40" fmla="*/ 80 w 103"/>
                <a:gd name="T41" fmla="*/ 0 h 69"/>
                <a:gd name="T42" fmla="*/ 86 w 103"/>
                <a:gd name="T43" fmla="*/ 0 h 69"/>
                <a:gd name="T44" fmla="*/ 51 w 103"/>
                <a:gd name="T45" fmla="*/ 69 h 69"/>
                <a:gd name="T46" fmla="*/ 86 w 103"/>
                <a:gd name="T47" fmla="*/ 69 h 69"/>
                <a:gd name="T48" fmla="*/ 103 w 103"/>
                <a:gd name="T49" fmla="*/ 53 h 69"/>
                <a:gd name="T50" fmla="*/ 103 w 103"/>
                <a:gd name="T51" fmla="*/ 36 h 69"/>
                <a:gd name="T52" fmla="*/ 103 w 103"/>
                <a:gd name="T53" fmla="*/ 36 h 69"/>
                <a:gd name="T54" fmla="*/ 103 w 103"/>
                <a:gd name="T55" fmla="*/ 29 h 69"/>
                <a:gd name="T56" fmla="*/ 103 w 103"/>
                <a:gd name="T57" fmla="*/ 29 h 69"/>
                <a:gd name="T58" fmla="*/ 103 w 103"/>
                <a:gd name="T59" fmla="*/ 16 h 69"/>
                <a:gd name="T60" fmla="*/ 86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6" y="48"/>
                  </a:moveTo>
                  <a:cubicBezTo>
                    <a:pt x="53" y="52"/>
                    <a:pt x="50" y="54"/>
                    <a:pt x="45" y="55"/>
                  </a:cubicBezTo>
                  <a:cubicBezTo>
                    <a:pt x="38" y="69"/>
                    <a:pt x="38" y="69"/>
                    <a:pt x="38" y="69"/>
                  </a:cubicBezTo>
                  <a:cubicBezTo>
                    <a:pt x="45" y="69"/>
                    <a:pt x="45" y="69"/>
                    <a:pt x="45" y="69"/>
                  </a:cubicBezTo>
                  <a:cubicBezTo>
                    <a:pt x="56" y="48"/>
                    <a:pt x="56" y="48"/>
                    <a:pt x="56" y="48"/>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7" y="54"/>
                    <a:pt x="20" y="49"/>
                    <a:pt x="18" y="42"/>
                  </a:cubicBezTo>
                  <a:cubicBezTo>
                    <a:pt x="14" y="30"/>
                    <a:pt x="21" y="18"/>
                    <a:pt x="32" y="15"/>
                  </a:cubicBezTo>
                  <a:cubicBezTo>
                    <a:pt x="34" y="14"/>
                    <a:pt x="36" y="14"/>
                    <a:pt x="39" y="14"/>
                  </a:cubicBezTo>
                  <a:cubicBezTo>
                    <a:pt x="44" y="14"/>
                    <a:pt x="49" y="16"/>
                    <a:pt x="53" y="19"/>
                  </a:cubicBezTo>
                  <a:cubicBezTo>
                    <a:pt x="63" y="0"/>
                    <a:pt x="63" y="0"/>
                    <a:pt x="63"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1" y="69"/>
                    <a:pt x="51" y="69"/>
                    <a:pt x="51"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5" name="Freeform 2695"/>
            <p:cNvSpPr>
              <a:spLocks noEditPoints="1"/>
            </p:cNvSpPr>
            <p:nvPr/>
          </p:nvSpPr>
          <p:spPr bwMode="auto">
            <a:xfrm>
              <a:off x="4008439" y="2019301"/>
              <a:ext cx="25400" cy="22225"/>
            </a:xfrm>
            <a:custGeom>
              <a:avLst/>
              <a:gdLst>
                <a:gd name="T0" fmla="*/ 45 w 46"/>
                <a:gd name="T1" fmla="*/ 15 h 42"/>
                <a:gd name="T2" fmla="*/ 31 w 46"/>
                <a:gd name="T3" fmla="*/ 41 h 42"/>
                <a:gd name="T4" fmla="*/ 42 w 46"/>
                <a:gd name="T5" fmla="*/ 34 h 42"/>
                <a:gd name="T6" fmla="*/ 45 w 46"/>
                <a:gd name="T7" fmla="*/ 27 h 42"/>
                <a:gd name="T8" fmla="*/ 45 w 46"/>
                <a:gd name="T9" fmla="*/ 15 h 42"/>
                <a:gd name="T10" fmla="*/ 25 w 46"/>
                <a:gd name="T11" fmla="*/ 0 h 42"/>
                <a:gd name="T12" fmla="*/ 18 w 46"/>
                <a:gd name="T13" fmla="*/ 1 h 42"/>
                <a:gd name="T14" fmla="*/ 4 w 46"/>
                <a:gd name="T15" fmla="*/ 28 h 42"/>
                <a:gd name="T16" fmla="*/ 20 w 46"/>
                <a:gd name="T17" fmla="*/ 42 h 42"/>
                <a:gd name="T18" fmla="*/ 36 w 46"/>
                <a:gd name="T19" fmla="*/ 12 h 42"/>
                <a:gd name="T20" fmla="*/ 31 w 46"/>
                <a:gd name="T21" fmla="*/ 13 h 42"/>
                <a:gd name="T22" fmla="*/ 28 w 46"/>
                <a:gd name="T23" fmla="*/ 13 h 42"/>
                <a:gd name="T24" fmla="*/ 22 w 46"/>
                <a:gd name="T25" fmla="*/ 6 h 42"/>
                <a:gd name="T26" fmla="*/ 28 w 46"/>
                <a:gd name="T27" fmla="*/ 3 h 42"/>
                <a:gd name="T28" fmla="*/ 31 w 46"/>
                <a:gd name="T29" fmla="*/ 3 h 42"/>
                <a:gd name="T30" fmla="*/ 37 w 46"/>
                <a:gd name="T31" fmla="*/ 9 h 42"/>
                <a:gd name="T32" fmla="*/ 39 w 46"/>
                <a:gd name="T33" fmla="*/ 5 h 42"/>
                <a:gd name="T34" fmla="*/ 25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1"/>
                    <a:pt x="31" y="41"/>
                    <a:pt x="31" y="41"/>
                  </a:cubicBezTo>
                  <a:cubicBezTo>
                    <a:pt x="36" y="40"/>
                    <a:pt x="39" y="38"/>
                    <a:pt x="42" y="34"/>
                  </a:cubicBezTo>
                  <a:cubicBezTo>
                    <a:pt x="45" y="27"/>
                    <a:pt x="45" y="27"/>
                    <a:pt x="45" y="27"/>
                  </a:cubicBezTo>
                  <a:cubicBezTo>
                    <a:pt x="46" y="23"/>
                    <a:pt x="46" y="19"/>
                    <a:pt x="45" y="15"/>
                  </a:cubicBezTo>
                  <a:moveTo>
                    <a:pt x="25" y="0"/>
                  </a:moveTo>
                  <a:cubicBezTo>
                    <a:pt x="22" y="0"/>
                    <a:pt x="20" y="0"/>
                    <a:pt x="18" y="1"/>
                  </a:cubicBezTo>
                  <a:cubicBezTo>
                    <a:pt x="7" y="4"/>
                    <a:pt x="0" y="16"/>
                    <a:pt x="4" y="28"/>
                  </a:cubicBezTo>
                  <a:cubicBezTo>
                    <a:pt x="6" y="35"/>
                    <a:pt x="13" y="40"/>
                    <a:pt x="20" y="42"/>
                  </a:cubicBezTo>
                  <a:cubicBezTo>
                    <a:pt x="36" y="12"/>
                    <a:pt x="36" y="12"/>
                    <a:pt x="36" y="12"/>
                  </a:cubicBezTo>
                  <a:cubicBezTo>
                    <a:pt x="34" y="12"/>
                    <a:pt x="33" y="13"/>
                    <a:pt x="31" y="13"/>
                  </a:cubicBezTo>
                  <a:cubicBezTo>
                    <a:pt x="30" y="13"/>
                    <a:pt x="29" y="13"/>
                    <a:pt x="28" y="13"/>
                  </a:cubicBezTo>
                  <a:cubicBezTo>
                    <a:pt x="24" y="12"/>
                    <a:pt x="21" y="9"/>
                    <a:pt x="22" y="6"/>
                  </a:cubicBezTo>
                  <a:cubicBezTo>
                    <a:pt x="22" y="4"/>
                    <a:pt x="25" y="3"/>
                    <a:pt x="28" y="3"/>
                  </a:cubicBezTo>
                  <a:cubicBezTo>
                    <a:pt x="29" y="3"/>
                    <a:pt x="30" y="3"/>
                    <a:pt x="31" y="3"/>
                  </a:cubicBezTo>
                  <a:cubicBezTo>
                    <a:pt x="34" y="4"/>
                    <a:pt x="37" y="6"/>
                    <a:pt x="37" y="9"/>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6" name="Freeform 2696"/>
            <p:cNvSpPr/>
            <p:nvPr/>
          </p:nvSpPr>
          <p:spPr bwMode="auto">
            <a:xfrm>
              <a:off x="4019551" y="2020889"/>
              <a:ext cx="9525" cy="6350"/>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10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9"/>
                    <a:pt x="15" y="9"/>
                  </a:cubicBezTo>
                  <a:cubicBezTo>
                    <a:pt x="16" y="6"/>
                    <a:pt x="16" y="6"/>
                    <a:pt x="16" y="6"/>
                  </a:cubicBezTo>
                  <a:cubicBezTo>
                    <a:pt x="16" y="3"/>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7" name="Freeform 2697"/>
            <p:cNvSpPr>
              <a:spLocks noEditPoints="1"/>
            </p:cNvSpPr>
            <p:nvPr/>
          </p:nvSpPr>
          <p:spPr bwMode="auto">
            <a:xfrm>
              <a:off x="4016376" y="2011364"/>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close/>
                  <a:moveTo>
                    <a:pt x="20" y="0"/>
                  </a:moveTo>
                  <a:lnTo>
                    <a:pt x="18"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8" name="Freeform 2698"/>
            <p:cNvSpPr>
              <a:spLocks noEditPoints="1"/>
            </p:cNvSpPr>
            <p:nvPr/>
          </p:nvSpPr>
          <p:spPr bwMode="auto">
            <a:xfrm>
              <a:off x="4016376" y="2011364"/>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moveTo>
                    <a:pt x="20" y="0"/>
                  </a:moveTo>
                  <a:lnTo>
                    <a:pt x="18"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9" name="Freeform 2699"/>
            <p:cNvSpPr/>
            <p:nvPr/>
          </p:nvSpPr>
          <p:spPr bwMode="auto">
            <a:xfrm>
              <a:off x="4000501" y="2011364"/>
              <a:ext cx="57150"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9 h 71"/>
                <a:gd name="T22" fmla="*/ 87 w 105"/>
                <a:gd name="T23" fmla="*/ 69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4"/>
                    <a:pt x="0" y="54"/>
                  </a:cubicBezTo>
                  <a:cubicBezTo>
                    <a:pt x="0" y="17"/>
                    <a:pt x="0" y="17"/>
                    <a:pt x="0" y="17"/>
                  </a:cubicBezTo>
                  <a:cubicBezTo>
                    <a:pt x="0" y="8"/>
                    <a:pt x="7"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9"/>
                    <a:pt x="17" y="69"/>
                  </a:cubicBezTo>
                  <a:cubicBezTo>
                    <a:pt x="87" y="69"/>
                    <a:pt x="87" y="69"/>
                    <a:pt x="87" y="69"/>
                  </a:cubicBezTo>
                  <a:cubicBezTo>
                    <a:pt x="96" y="69"/>
                    <a:pt x="102" y="62"/>
                    <a:pt x="102" y="54"/>
                  </a:cubicBezTo>
                  <a:cubicBezTo>
                    <a:pt x="102" y="17"/>
                    <a:pt x="102" y="17"/>
                    <a:pt x="102" y="17"/>
                  </a:cubicBezTo>
                  <a:cubicBezTo>
                    <a:pt x="102" y="9"/>
                    <a:pt x="96" y="2"/>
                    <a:pt x="87" y="2"/>
                  </a:cubicBezTo>
                  <a:cubicBezTo>
                    <a:pt x="87" y="1"/>
                    <a:pt x="87" y="1"/>
                    <a:pt x="87" y="1"/>
                  </a:cubicBezTo>
                  <a:cubicBezTo>
                    <a:pt x="87" y="0"/>
                    <a:pt x="87" y="0"/>
                    <a:pt x="87" y="0"/>
                  </a:cubicBezTo>
                  <a:cubicBezTo>
                    <a:pt x="97" y="0"/>
                    <a:pt x="105" y="8"/>
                    <a:pt x="105" y="17"/>
                  </a:cubicBezTo>
                  <a:cubicBezTo>
                    <a:pt x="105" y="54"/>
                    <a:pt x="105" y="54"/>
                    <a:pt x="105" y="54"/>
                  </a:cubicBezTo>
                  <a:cubicBezTo>
                    <a:pt x="105" y="64"/>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0" name="Freeform 2700"/>
            <p:cNvSpPr/>
            <p:nvPr/>
          </p:nvSpPr>
          <p:spPr bwMode="auto">
            <a:xfrm>
              <a:off x="4059239" y="2039939"/>
              <a:ext cx="28575" cy="11113"/>
            </a:xfrm>
            <a:custGeom>
              <a:avLst/>
              <a:gdLst>
                <a:gd name="T0" fmla="*/ 48 w 52"/>
                <a:gd name="T1" fmla="*/ 20 h 22"/>
                <a:gd name="T2" fmla="*/ 43 w 52"/>
                <a:gd name="T3" fmla="*/ 11 h 22"/>
                <a:gd name="T4" fmla="*/ 27 w 52"/>
                <a:gd name="T5" fmla="*/ 4 h 22"/>
                <a:gd name="T6" fmla="*/ 12 w 52"/>
                <a:gd name="T7" fmla="*/ 10 h 22"/>
                <a:gd name="T8" fmla="*/ 5 w 52"/>
                <a:gd name="T9" fmla="*/ 20 h 22"/>
                <a:gd name="T10" fmla="*/ 5 w 52"/>
                <a:gd name="T11" fmla="*/ 21 h 22"/>
                <a:gd name="T12" fmla="*/ 2 w 52"/>
                <a:gd name="T13" fmla="*/ 22 h 22"/>
                <a:gd name="T14" fmla="*/ 1 w 52"/>
                <a:gd name="T15" fmla="*/ 19 h 22"/>
                <a:gd name="T16" fmla="*/ 7 w 52"/>
                <a:gd name="T17" fmla="*/ 9 h 22"/>
                <a:gd name="T18" fmla="*/ 27 w 52"/>
                <a:gd name="T19" fmla="*/ 0 h 22"/>
                <a:gd name="T20" fmla="*/ 46 w 52"/>
                <a:gd name="T21" fmla="*/ 8 h 22"/>
                <a:gd name="T22" fmla="*/ 52 w 52"/>
                <a:gd name="T23" fmla="*/ 20 h 22"/>
                <a:gd name="T24" fmla="*/ 50 w 52"/>
                <a:gd name="T25" fmla="*/ 22 h 22"/>
                <a:gd name="T26" fmla="*/ 48 w 52"/>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22">
                  <a:moveTo>
                    <a:pt x="48" y="20"/>
                  </a:moveTo>
                  <a:cubicBezTo>
                    <a:pt x="48" y="19"/>
                    <a:pt x="46" y="14"/>
                    <a:pt x="43" y="11"/>
                  </a:cubicBezTo>
                  <a:cubicBezTo>
                    <a:pt x="40" y="7"/>
                    <a:pt x="35" y="4"/>
                    <a:pt x="27" y="4"/>
                  </a:cubicBezTo>
                  <a:cubicBezTo>
                    <a:pt x="20" y="4"/>
                    <a:pt x="15" y="7"/>
                    <a:pt x="12" y="10"/>
                  </a:cubicBezTo>
                  <a:cubicBezTo>
                    <a:pt x="8" y="14"/>
                    <a:pt x="6" y="18"/>
                    <a:pt x="5" y="20"/>
                  </a:cubicBezTo>
                  <a:cubicBezTo>
                    <a:pt x="5" y="20"/>
                    <a:pt x="5" y="21"/>
                    <a:pt x="5" y="21"/>
                  </a:cubicBezTo>
                  <a:cubicBezTo>
                    <a:pt x="4" y="22"/>
                    <a:pt x="3" y="22"/>
                    <a:pt x="2" y="22"/>
                  </a:cubicBezTo>
                  <a:cubicBezTo>
                    <a:pt x="1" y="21"/>
                    <a:pt x="0" y="20"/>
                    <a:pt x="1" y="19"/>
                  </a:cubicBezTo>
                  <a:cubicBezTo>
                    <a:pt x="1" y="19"/>
                    <a:pt x="3" y="14"/>
                    <a:pt x="7" y="9"/>
                  </a:cubicBezTo>
                  <a:cubicBezTo>
                    <a:pt x="11" y="5"/>
                    <a:pt x="18" y="0"/>
                    <a:pt x="27" y="0"/>
                  </a:cubicBezTo>
                  <a:cubicBezTo>
                    <a:pt x="36" y="0"/>
                    <a:pt x="42" y="3"/>
                    <a:pt x="46" y="8"/>
                  </a:cubicBezTo>
                  <a:cubicBezTo>
                    <a:pt x="50" y="12"/>
                    <a:pt x="52" y="17"/>
                    <a:pt x="52" y="20"/>
                  </a:cubicBezTo>
                  <a:cubicBezTo>
                    <a:pt x="52" y="21"/>
                    <a:pt x="51" y="22"/>
                    <a:pt x="50" y="22"/>
                  </a:cubicBezTo>
                  <a:cubicBezTo>
                    <a:pt x="48" y="22"/>
                    <a:pt x="48" y="21"/>
                    <a:pt x="48"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1" name="Freeform 2701"/>
            <p:cNvSpPr/>
            <p:nvPr/>
          </p:nvSpPr>
          <p:spPr bwMode="auto">
            <a:xfrm>
              <a:off x="3962401" y="20193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2" name="Freeform 2702"/>
            <p:cNvSpPr/>
            <p:nvPr/>
          </p:nvSpPr>
          <p:spPr bwMode="auto">
            <a:xfrm>
              <a:off x="3962401" y="2019301"/>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3" name="Freeform 2703"/>
            <p:cNvSpPr/>
            <p:nvPr/>
          </p:nvSpPr>
          <p:spPr bwMode="auto">
            <a:xfrm>
              <a:off x="3973514" y="2028826"/>
              <a:ext cx="12700"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8 w 25"/>
                <a:gd name="T11" fmla="*/ 2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2" y="0"/>
                    <a:pt x="10" y="0"/>
                    <a:pt x="10" y="0"/>
                  </a:cubicBezTo>
                  <a:cubicBezTo>
                    <a:pt x="9" y="0"/>
                    <a:pt x="8" y="0"/>
                    <a:pt x="8" y="2"/>
                  </a:cubicBezTo>
                  <a:cubicBezTo>
                    <a:pt x="8" y="3"/>
                    <a:pt x="8" y="3"/>
                    <a:pt x="9" y="3"/>
                  </a:cubicBezTo>
                  <a:cubicBezTo>
                    <a:pt x="9" y="3"/>
                    <a:pt x="9" y="3"/>
                    <a:pt x="9" y="3"/>
                  </a:cubicBezTo>
                  <a:cubicBezTo>
                    <a:pt x="10" y="3"/>
                    <a:pt x="11" y="4"/>
                    <a:pt x="12" y="4"/>
                  </a:cubicBezTo>
                  <a:cubicBezTo>
                    <a:pt x="13" y="5"/>
                    <a:pt x="15" y="5"/>
                    <a:pt x="16" y="7"/>
                  </a:cubicBezTo>
                  <a:cubicBezTo>
                    <a:pt x="15" y="7"/>
                    <a:pt x="14" y="8"/>
                    <a:pt x="12" y="8"/>
                  </a:cubicBezTo>
                  <a:cubicBezTo>
                    <a:pt x="8" y="10"/>
                    <a:pt x="4" y="13"/>
                    <a:pt x="1" y="19"/>
                  </a:cubicBezTo>
                  <a:cubicBezTo>
                    <a:pt x="1" y="20"/>
                    <a:pt x="1" y="20"/>
                    <a:pt x="0" y="20"/>
                  </a:cubicBezTo>
                  <a:cubicBezTo>
                    <a:pt x="0" y="21"/>
                    <a:pt x="0" y="22"/>
                    <a:pt x="1" y="23"/>
                  </a:cubicBezTo>
                  <a:cubicBezTo>
                    <a:pt x="1" y="23"/>
                    <a:pt x="1" y="23"/>
                    <a:pt x="1" y="23"/>
                  </a:cubicBezTo>
                  <a:cubicBezTo>
                    <a:pt x="2" y="23"/>
                    <a:pt x="4" y="23"/>
                    <a:pt x="4" y="22"/>
                  </a:cubicBezTo>
                  <a:cubicBezTo>
                    <a:pt x="4" y="21"/>
                    <a:pt x="4" y="21"/>
                    <a:pt x="4" y="21"/>
                  </a:cubicBezTo>
                  <a:cubicBezTo>
                    <a:pt x="7" y="16"/>
                    <a:pt x="10" y="13"/>
                    <a:pt x="14" y="12"/>
                  </a:cubicBezTo>
                  <a:cubicBezTo>
                    <a:pt x="15" y="11"/>
                    <a:pt x="17" y="11"/>
                    <a:pt x="18" y="10"/>
                  </a:cubicBezTo>
                  <a:cubicBezTo>
                    <a:pt x="19" y="10"/>
                    <a:pt x="19" y="10"/>
                    <a:pt x="19" y="10"/>
                  </a:cubicBezTo>
                  <a:cubicBezTo>
                    <a:pt x="20" y="12"/>
                    <a:pt x="21"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4" name="Freeform 2704"/>
            <p:cNvSpPr/>
            <p:nvPr/>
          </p:nvSpPr>
          <p:spPr bwMode="auto">
            <a:xfrm>
              <a:off x="4154489" y="2019301"/>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4"/>
                    <a:pt x="56" y="41"/>
                    <a:pt x="47" y="53"/>
                  </a:cubicBezTo>
                  <a:cubicBezTo>
                    <a:pt x="38" y="65"/>
                    <a:pt x="8"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5" name="Freeform 2705"/>
            <p:cNvSpPr/>
            <p:nvPr/>
          </p:nvSpPr>
          <p:spPr bwMode="auto">
            <a:xfrm>
              <a:off x="4154489" y="2019301"/>
              <a:ext cx="30163" cy="44450"/>
            </a:xfrm>
            <a:custGeom>
              <a:avLst/>
              <a:gdLst>
                <a:gd name="T0" fmla="*/ 33 w 58"/>
                <a:gd name="T1" fmla="*/ 7 h 83"/>
                <a:gd name="T2" fmla="*/ 2 w 58"/>
                <a:gd name="T3" fmla="*/ 27 h 83"/>
                <a:gd name="T4" fmla="*/ 2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2" y="28"/>
                    <a:pt x="2" y="28"/>
                    <a:pt x="2" y="28"/>
                  </a:cubicBezTo>
                  <a:cubicBezTo>
                    <a:pt x="2" y="28"/>
                    <a:pt x="13" y="5"/>
                    <a:pt x="35" y="10"/>
                  </a:cubicBezTo>
                  <a:cubicBezTo>
                    <a:pt x="58" y="16"/>
                    <a:pt x="47" y="52"/>
                    <a:pt x="37" y="57"/>
                  </a:cubicBezTo>
                  <a:cubicBezTo>
                    <a:pt x="27" y="63"/>
                    <a:pt x="10"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6" name="Freeform 2706"/>
            <p:cNvSpPr/>
            <p:nvPr/>
          </p:nvSpPr>
          <p:spPr bwMode="auto">
            <a:xfrm>
              <a:off x="4160839" y="2028826"/>
              <a:ext cx="12700" cy="12700"/>
            </a:xfrm>
            <a:custGeom>
              <a:avLst/>
              <a:gdLst>
                <a:gd name="T0" fmla="*/ 0 w 25"/>
                <a:gd name="T1" fmla="*/ 18 h 23"/>
                <a:gd name="T2" fmla="*/ 3 w 25"/>
                <a:gd name="T3" fmla="*/ 7 h 23"/>
                <a:gd name="T4" fmla="*/ 3 w 25"/>
                <a:gd name="T5" fmla="*/ 7 h 23"/>
                <a:gd name="T6" fmla="*/ 11 w 25"/>
                <a:gd name="T7" fmla="*/ 1 h 23"/>
                <a:gd name="T8" fmla="*/ 15 w 25"/>
                <a:gd name="T9" fmla="*/ 0 h 23"/>
                <a:gd name="T10" fmla="*/ 17 w 25"/>
                <a:gd name="T11" fmla="*/ 2 h 23"/>
                <a:gd name="T12" fmla="*/ 16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5 w 25"/>
                <a:gd name="T25" fmla="*/ 20 h 23"/>
                <a:gd name="T26" fmla="*/ 24 w 25"/>
                <a:gd name="T27" fmla="*/ 23 h 23"/>
                <a:gd name="T28" fmla="*/ 23 w 25"/>
                <a:gd name="T29" fmla="*/ 23 h 23"/>
                <a:gd name="T30" fmla="*/ 21 w 25"/>
                <a:gd name="T31" fmla="*/ 22 h 23"/>
                <a:gd name="T32" fmla="*/ 21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3" y="7"/>
                    <a:pt x="3" y="7"/>
                    <a:pt x="3" y="7"/>
                  </a:cubicBezTo>
                  <a:cubicBezTo>
                    <a:pt x="6" y="3"/>
                    <a:pt x="9" y="1"/>
                    <a:pt x="11" y="1"/>
                  </a:cubicBezTo>
                  <a:cubicBezTo>
                    <a:pt x="13" y="0"/>
                    <a:pt x="15" y="0"/>
                    <a:pt x="15" y="0"/>
                  </a:cubicBezTo>
                  <a:cubicBezTo>
                    <a:pt x="16" y="0"/>
                    <a:pt x="17" y="0"/>
                    <a:pt x="17" y="2"/>
                  </a:cubicBezTo>
                  <a:cubicBezTo>
                    <a:pt x="17" y="3"/>
                    <a:pt x="17" y="3"/>
                    <a:pt x="16" y="3"/>
                  </a:cubicBezTo>
                  <a:cubicBezTo>
                    <a:pt x="15" y="3"/>
                    <a:pt x="15" y="3"/>
                    <a:pt x="15" y="3"/>
                  </a:cubicBezTo>
                  <a:cubicBezTo>
                    <a:pt x="15" y="3"/>
                    <a:pt x="14" y="4"/>
                    <a:pt x="13" y="4"/>
                  </a:cubicBezTo>
                  <a:cubicBezTo>
                    <a:pt x="11" y="5"/>
                    <a:pt x="10" y="5"/>
                    <a:pt x="8" y="7"/>
                  </a:cubicBezTo>
                  <a:cubicBezTo>
                    <a:pt x="10" y="7"/>
                    <a:pt x="11" y="8"/>
                    <a:pt x="12" y="8"/>
                  </a:cubicBezTo>
                  <a:cubicBezTo>
                    <a:pt x="17" y="10"/>
                    <a:pt x="21" y="13"/>
                    <a:pt x="24" y="19"/>
                  </a:cubicBezTo>
                  <a:cubicBezTo>
                    <a:pt x="24" y="20"/>
                    <a:pt x="24" y="20"/>
                    <a:pt x="25" y="20"/>
                  </a:cubicBezTo>
                  <a:cubicBezTo>
                    <a:pt x="25" y="21"/>
                    <a:pt x="24" y="22"/>
                    <a:pt x="24" y="23"/>
                  </a:cubicBezTo>
                  <a:cubicBezTo>
                    <a:pt x="23" y="23"/>
                    <a:pt x="23" y="23"/>
                    <a:pt x="23" y="23"/>
                  </a:cubicBezTo>
                  <a:cubicBezTo>
                    <a:pt x="22" y="23"/>
                    <a:pt x="21" y="23"/>
                    <a:pt x="21" y="22"/>
                  </a:cubicBezTo>
                  <a:cubicBezTo>
                    <a:pt x="21" y="21"/>
                    <a:pt x="21" y="21"/>
                    <a:pt x="21" y="21"/>
                  </a:cubicBezTo>
                  <a:cubicBezTo>
                    <a:pt x="18" y="16"/>
                    <a:pt x="15"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7" name="Freeform 2707"/>
            <p:cNvSpPr/>
            <p:nvPr/>
          </p:nvSpPr>
          <p:spPr bwMode="auto">
            <a:xfrm>
              <a:off x="4043364" y="2070101"/>
              <a:ext cx="68263" cy="22225"/>
            </a:xfrm>
            <a:custGeom>
              <a:avLst/>
              <a:gdLst>
                <a:gd name="T0" fmla="*/ 0 w 130"/>
                <a:gd name="T1" fmla="*/ 31 h 42"/>
                <a:gd name="T2" fmla="*/ 2 w 130"/>
                <a:gd name="T3" fmla="*/ 29 h 42"/>
                <a:gd name="T4" fmla="*/ 15 w 130"/>
                <a:gd name="T5" fmla="*/ 30 h 42"/>
                <a:gd name="T6" fmla="*/ 47 w 130"/>
                <a:gd name="T7" fmla="*/ 29 h 42"/>
                <a:gd name="T8" fmla="*/ 126 w 130"/>
                <a:gd name="T9" fmla="*/ 1 h 42"/>
                <a:gd name="T10" fmla="*/ 129 w 130"/>
                <a:gd name="T11" fmla="*/ 1 h 42"/>
                <a:gd name="T12" fmla="*/ 129 w 130"/>
                <a:gd name="T13" fmla="*/ 4 h 42"/>
                <a:gd name="T14" fmla="*/ 1 w 130"/>
                <a:gd name="T15" fmla="*/ 33 h 42"/>
                <a:gd name="T16" fmla="*/ 0 w 130"/>
                <a:gd name="T1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2">
                  <a:moveTo>
                    <a:pt x="0" y="31"/>
                  </a:moveTo>
                  <a:cubicBezTo>
                    <a:pt x="0" y="30"/>
                    <a:pt x="1" y="29"/>
                    <a:pt x="2" y="29"/>
                  </a:cubicBezTo>
                  <a:cubicBezTo>
                    <a:pt x="2" y="29"/>
                    <a:pt x="7" y="30"/>
                    <a:pt x="15" y="30"/>
                  </a:cubicBezTo>
                  <a:cubicBezTo>
                    <a:pt x="23" y="30"/>
                    <a:pt x="34" y="30"/>
                    <a:pt x="47" y="29"/>
                  </a:cubicBezTo>
                  <a:cubicBezTo>
                    <a:pt x="72" y="27"/>
                    <a:pt x="104" y="19"/>
                    <a:pt x="126" y="1"/>
                  </a:cubicBezTo>
                  <a:cubicBezTo>
                    <a:pt x="127" y="0"/>
                    <a:pt x="129" y="1"/>
                    <a:pt x="129" y="1"/>
                  </a:cubicBezTo>
                  <a:cubicBezTo>
                    <a:pt x="130" y="2"/>
                    <a:pt x="130" y="4"/>
                    <a:pt x="129" y="4"/>
                  </a:cubicBezTo>
                  <a:cubicBezTo>
                    <a:pt x="81" y="42"/>
                    <a:pt x="2" y="33"/>
                    <a:pt x="1" y="33"/>
                  </a:cubicBezTo>
                  <a:cubicBezTo>
                    <a:pt x="0"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8" name="Freeform 2708"/>
            <p:cNvSpPr/>
            <p:nvPr/>
          </p:nvSpPr>
          <p:spPr bwMode="auto">
            <a:xfrm>
              <a:off x="4106864" y="2058989"/>
              <a:ext cx="12700" cy="12700"/>
            </a:xfrm>
            <a:custGeom>
              <a:avLst/>
              <a:gdLst>
                <a:gd name="T0" fmla="*/ 17 w 23"/>
                <a:gd name="T1" fmla="*/ 23 h 24"/>
                <a:gd name="T2" fmla="*/ 15 w 23"/>
                <a:gd name="T3" fmla="*/ 9 h 24"/>
                <a:gd name="T4" fmla="*/ 0 w 23"/>
                <a:gd name="T5" fmla="*/ 5 h 24"/>
                <a:gd name="T6" fmla="*/ 18 w 23"/>
                <a:gd name="T7" fmla="*/ 6 h 24"/>
                <a:gd name="T8" fmla="*/ 20 w 23"/>
                <a:gd name="T9" fmla="*/ 19 h 24"/>
                <a:gd name="T10" fmla="*/ 17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17" y="23"/>
                  </a:moveTo>
                  <a:cubicBezTo>
                    <a:pt x="15" y="23"/>
                    <a:pt x="20" y="14"/>
                    <a:pt x="15" y="9"/>
                  </a:cubicBezTo>
                  <a:cubicBezTo>
                    <a:pt x="9" y="5"/>
                    <a:pt x="0" y="7"/>
                    <a:pt x="0" y="5"/>
                  </a:cubicBezTo>
                  <a:cubicBezTo>
                    <a:pt x="0" y="5"/>
                    <a:pt x="8" y="0"/>
                    <a:pt x="18" y="6"/>
                  </a:cubicBezTo>
                  <a:cubicBezTo>
                    <a:pt x="23" y="11"/>
                    <a:pt x="21" y="16"/>
                    <a:pt x="20" y="19"/>
                  </a:cubicBezTo>
                  <a:cubicBezTo>
                    <a:pt x="19" y="22"/>
                    <a:pt x="17" y="24"/>
                    <a:pt x="17"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9" name="Freeform 2709"/>
            <p:cNvSpPr/>
            <p:nvPr/>
          </p:nvSpPr>
          <p:spPr bwMode="auto">
            <a:xfrm>
              <a:off x="3278189" y="2098676"/>
              <a:ext cx="76200" cy="125413"/>
            </a:xfrm>
            <a:custGeom>
              <a:avLst/>
              <a:gdLst>
                <a:gd name="T0" fmla="*/ 101 w 141"/>
                <a:gd name="T1" fmla="*/ 0 h 233"/>
                <a:gd name="T2" fmla="*/ 59 w 141"/>
                <a:gd name="T3" fmla="*/ 81 h 233"/>
                <a:gd name="T4" fmla="*/ 19 w 141"/>
                <a:gd name="T5" fmla="*/ 118 h 233"/>
                <a:gd name="T6" fmla="*/ 2 w 141"/>
                <a:gd name="T7" fmla="*/ 207 h 233"/>
                <a:gd name="T8" fmla="*/ 69 w 141"/>
                <a:gd name="T9" fmla="*/ 230 h 233"/>
                <a:gd name="T10" fmla="*/ 115 w 141"/>
                <a:gd name="T11" fmla="*/ 186 h 233"/>
                <a:gd name="T12" fmla="*/ 141 w 141"/>
                <a:gd name="T13" fmla="*/ 10 h 233"/>
                <a:gd name="T14" fmla="*/ 101 w 141"/>
                <a:gd name="T15" fmla="*/ 0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233">
                  <a:moveTo>
                    <a:pt x="101" y="0"/>
                  </a:moveTo>
                  <a:cubicBezTo>
                    <a:pt x="101" y="0"/>
                    <a:pt x="62" y="38"/>
                    <a:pt x="59" y="81"/>
                  </a:cubicBezTo>
                  <a:cubicBezTo>
                    <a:pt x="31" y="97"/>
                    <a:pt x="24" y="101"/>
                    <a:pt x="19" y="118"/>
                  </a:cubicBezTo>
                  <a:cubicBezTo>
                    <a:pt x="0" y="179"/>
                    <a:pt x="2" y="207"/>
                    <a:pt x="2" y="207"/>
                  </a:cubicBezTo>
                  <a:cubicBezTo>
                    <a:pt x="2" y="207"/>
                    <a:pt x="33" y="233"/>
                    <a:pt x="69" y="230"/>
                  </a:cubicBezTo>
                  <a:cubicBezTo>
                    <a:pt x="86" y="229"/>
                    <a:pt x="110" y="212"/>
                    <a:pt x="115" y="186"/>
                  </a:cubicBezTo>
                  <a:cubicBezTo>
                    <a:pt x="121" y="161"/>
                    <a:pt x="141" y="10"/>
                    <a:pt x="141" y="10"/>
                  </a:cubicBezTo>
                  <a:lnTo>
                    <a:pt x="10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0" name="Freeform 2710"/>
            <p:cNvSpPr/>
            <p:nvPr/>
          </p:nvSpPr>
          <p:spPr bwMode="auto">
            <a:xfrm>
              <a:off x="3284539" y="2112964"/>
              <a:ext cx="57150" cy="106363"/>
            </a:xfrm>
            <a:custGeom>
              <a:avLst/>
              <a:gdLst>
                <a:gd name="T0" fmla="*/ 54 w 106"/>
                <a:gd name="T1" fmla="*/ 195 h 200"/>
                <a:gd name="T2" fmla="*/ 84 w 106"/>
                <a:gd name="T3" fmla="*/ 158 h 200"/>
                <a:gd name="T4" fmla="*/ 106 w 106"/>
                <a:gd name="T5" fmla="*/ 8 h 200"/>
                <a:gd name="T6" fmla="*/ 70 w 106"/>
                <a:gd name="T7" fmla="*/ 11 h 200"/>
                <a:gd name="T8" fmla="*/ 59 w 106"/>
                <a:gd name="T9" fmla="*/ 55 h 200"/>
                <a:gd name="T10" fmla="*/ 80 w 106"/>
                <a:gd name="T11" fmla="*/ 96 h 200"/>
                <a:gd name="T12" fmla="*/ 75 w 106"/>
                <a:gd name="T13" fmla="*/ 105 h 200"/>
                <a:gd name="T14" fmla="*/ 61 w 106"/>
                <a:gd name="T15" fmla="*/ 72 h 200"/>
                <a:gd name="T16" fmla="*/ 23 w 106"/>
                <a:gd name="T17" fmla="*/ 81 h 200"/>
                <a:gd name="T18" fmla="*/ 0 w 106"/>
                <a:gd name="T19" fmla="*/ 184 h 200"/>
                <a:gd name="T20" fmla="*/ 54 w 106"/>
                <a:gd name="T21" fmla="*/ 19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200">
                  <a:moveTo>
                    <a:pt x="54" y="195"/>
                  </a:moveTo>
                  <a:cubicBezTo>
                    <a:pt x="81" y="195"/>
                    <a:pt x="84" y="158"/>
                    <a:pt x="84" y="158"/>
                  </a:cubicBezTo>
                  <a:cubicBezTo>
                    <a:pt x="84" y="158"/>
                    <a:pt x="105" y="42"/>
                    <a:pt x="106" y="8"/>
                  </a:cubicBezTo>
                  <a:cubicBezTo>
                    <a:pt x="97" y="0"/>
                    <a:pt x="76" y="4"/>
                    <a:pt x="70" y="11"/>
                  </a:cubicBezTo>
                  <a:cubicBezTo>
                    <a:pt x="64" y="18"/>
                    <a:pt x="53" y="47"/>
                    <a:pt x="59" y="55"/>
                  </a:cubicBezTo>
                  <a:cubicBezTo>
                    <a:pt x="69" y="64"/>
                    <a:pt x="78" y="82"/>
                    <a:pt x="80" y="96"/>
                  </a:cubicBezTo>
                  <a:cubicBezTo>
                    <a:pt x="82" y="110"/>
                    <a:pt x="76" y="118"/>
                    <a:pt x="75" y="105"/>
                  </a:cubicBezTo>
                  <a:cubicBezTo>
                    <a:pt x="74" y="91"/>
                    <a:pt x="69" y="81"/>
                    <a:pt x="61" y="72"/>
                  </a:cubicBezTo>
                  <a:cubicBezTo>
                    <a:pt x="53" y="63"/>
                    <a:pt x="36" y="70"/>
                    <a:pt x="23" y="81"/>
                  </a:cubicBezTo>
                  <a:cubicBezTo>
                    <a:pt x="0" y="184"/>
                    <a:pt x="0" y="184"/>
                    <a:pt x="0" y="184"/>
                  </a:cubicBezTo>
                  <a:cubicBezTo>
                    <a:pt x="0" y="184"/>
                    <a:pt x="34" y="200"/>
                    <a:pt x="54" y="19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1" name="Freeform 2711"/>
            <p:cNvSpPr/>
            <p:nvPr/>
          </p:nvSpPr>
          <p:spPr bwMode="auto">
            <a:xfrm>
              <a:off x="3302001" y="2168526"/>
              <a:ext cx="17463" cy="44450"/>
            </a:xfrm>
            <a:custGeom>
              <a:avLst/>
              <a:gdLst>
                <a:gd name="T0" fmla="*/ 2 w 33"/>
                <a:gd name="T1" fmla="*/ 0 h 81"/>
                <a:gd name="T2" fmla="*/ 30 w 33"/>
                <a:gd name="T3" fmla="*/ 33 h 81"/>
                <a:gd name="T4" fmla="*/ 27 w 33"/>
                <a:gd name="T5" fmla="*/ 71 h 81"/>
                <a:gd name="T6" fmla="*/ 0 w 33"/>
                <a:gd name="T7" fmla="*/ 13 h 81"/>
                <a:gd name="T8" fmla="*/ 2 w 33"/>
                <a:gd name="T9" fmla="*/ 0 h 81"/>
              </a:gdLst>
              <a:ahLst/>
              <a:cxnLst>
                <a:cxn ang="0">
                  <a:pos x="T0" y="T1"/>
                </a:cxn>
                <a:cxn ang="0">
                  <a:pos x="T2" y="T3"/>
                </a:cxn>
                <a:cxn ang="0">
                  <a:pos x="T4" y="T5"/>
                </a:cxn>
                <a:cxn ang="0">
                  <a:pos x="T6" y="T7"/>
                </a:cxn>
                <a:cxn ang="0">
                  <a:pos x="T8" y="T9"/>
                </a:cxn>
              </a:cxnLst>
              <a:rect l="0" t="0" r="r" b="b"/>
              <a:pathLst>
                <a:path w="33" h="81">
                  <a:moveTo>
                    <a:pt x="2" y="0"/>
                  </a:moveTo>
                  <a:cubicBezTo>
                    <a:pt x="2" y="0"/>
                    <a:pt x="28" y="4"/>
                    <a:pt x="30" y="33"/>
                  </a:cubicBezTo>
                  <a:cubicBezTo>
                    <a:pt x="32" y="62"/>
                    <a:pt x="30" y="81"/>
                    <a:pt x="27" y="71"/>
                  </a:cubicBezTo>
                  <a:cubicBezTo>
                    <a:pt x="25" y="63"/>
                    <a:pt x="33" y="18"/>
                    <a:pt x="0" y="13"/>
                  </a:cubicBezTo>
                  <a:cubicBezTo>
                    <a:pt x="2" y="0"/>
                    <a:pt x="2" y="0"/>
                    <a:pt x="2" y="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2" name="Freeform 2712"/>
            <p:cNvSpPr/>
            <p:nvPr/>
          </p:nvSpPr>
          <p:spPr bwMode="auto">
            <a:xfrm>
              <a:off x="3268664" y="2190751"/>
              <a:ext cx="52388" cy="23813"/>
            </a:xfrm>
            <a:custGeom>
              <a:avLst/>
              <a:gdLst>
                <a:gd name="T0" fmla="*/ 93 w 99"/>
                <a:gd name="T1" fmla="*/ 19 h 44"/>
                <a:gd name="T2" fmla="*/ 80 w 99"/>
                <a:gd name="T3" fmla="*/ 27 h 44"/>
                <a:gd name="T4" fmla="*/ 39 w 99"/>
                <a:gd name="T5" fmla="*/ 41 h 44"/>
                <a:gd name="T6" fmla="*/ 6 w 99"/>
                <a:gd name="T7" fmla="*/ 21 h 44"/>
                <a:gd name="T8" fmla="*/ 67 w 99"/>
                <a:gd name="T9" fmla="*/ 1 h 44"/>
                <a:gd name="T10" fmla="*/ 93 w 99"/>
                <a:gd name="T11" fmla="*/ 6 h 44"/>
                <a:gd name="T12" fmla="*/ 93 w 99"/>
                <a:gd name="T13" fmla="*/ 19 h 44"/>
              </a:gdLst>
              <a:ahLst/>
              <a:cxnLst>
                <a:cxn ang="0">
                  <a:pos x="T0" y="T1"/>
                </a:cxn>
                <a:cxn ang="0">
                  <a:pos x="T2" y="T3"/>
                </a:cxn>
                <a:cxn ang="0">
                  <a:pos x="T4" y="T5"/>
                </a:cxn>
                <a:cxn ang="0">
                  <a:pos x="T6" y="T7"/>
                </a:cxn>
                <a:cxn ang="0">
                  <a:pos x="T8" y="T9"/>
                </a:cxn>
                <a:cxn ang="0">
                  <a:pos x="T10" y="T11"/>
                </a:cxn>
                <a:cxn ang="0">
                  <a:pos x="T12" y="T13"/>
                </a:cxn>
              </a:cxnLst>
              <a:rect l="0" t="0" r="r" b="b"/>
              <a:pathLst>
                <a:path w="99" h="44">
                  <a:moveTo>
                    <a:pt x="93" y="19"/>
                  </a:moveTo>
                  <a:cubicBezTo>
                    <a:pt x="89" y="22"/>
                    <a:pt x="84" y="25"/>
                    <a:pt x="80" y="27"/>
                  </a:cubicBezTo>
                  <a:cubicBezTo>
                    <a:pt x="67" y="33"/>
                    <a:pt x="53" y="39"/>
                    <a:pt x="39" y="41"/>
                  </a:cubicBezTo>
                  <a:cubicBezTo>
                    <a:pt x="12" y="44"/>
                    <a:pt x="0" y="38"/>
                    <a:pt x="6" y="21"/>
                  </a:cubicBezTo>
                  <a:cubicBezTo>
                    <a:pt x="15" y="9"/>
                    <a:pt x="45" y="4"/>
                    <a:pt x="67" y="1"/>
                  </a:cubicBezTo>
                  <a:cubicBezTo>
                    <a:pt x="76" y="0"/>
                    <a:pt x="86" y="1"/>
                    <a:pt x="93" y="6"/>
                  </a:cubicBezTo>
                  <a:cubicBezTo>
                    <a:pt x="99" y="10"/>
                    <a:pt x="97" y="15"/>
                    <a:pt x="93" y="1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3" name="Freeform 2713"/>
            <p:cNvSpPr/>
            <p:nvPr/>
          </p:nvSpPr>
          <p:spPr bwMode="auto">
            <a:xfrm>
              <a:off x="3243264" y="2090739"/>
              <a:ext cx="92075" cy="117475"/>
            </a:xfrm>
            <a:custGeom>
              <a:avLst/>
              <a:gdLst>
                <a:gd name="T0" fmla="*/ 77 w 172"/>
                <a:gd name="T1" fmla="*/ 99 h 220"/>
                <a:gd name="T2" fmla="*/ 66 w 172"/>
                <a:gd name="T3" fmla="*/ 22 h 220"/>
                <a:gd name="T4" fmla="*/ 96 w 172"/>
                <a:gd name="T5" fmla="*/ 5 h 220"/>
                <a:gd name="T6" fmla="*/ 118 w 172"/>
                <a:gd name="T7" fmla="*/ 58 h 220"/>
                <a:gd name="T8" fmla="*/ 124 w 172"/>
                <a:gd name="T9" fmla="*/ 104 h 220"/>
                <a:gd name="T10" fmla="*/ 152 w 172"/>
                <a:gd name="T11" fmla="*/ 113 h 220"/>
                <a:gd name="T12" fmla="*/ 162 w 172"/>
                <a:gd name="T13" fmla="*/ 140 h 220"/>
                <a:gd name="T14" fmla="*/ 147 w 172"/>
                <a:gd name="T15" fmla="*/ 179 h 220"/>
                <a:gd name="T16" fmla="*/ 108 w 172"/>
                <a:gd name="T17" fmla="*/ 211 h 220"/>
                <a:gd name="T18" fmla="*/ 52 w 172"/>
                <a:gd name="T19" fmla="*/ 218 h 220"/>
                <a:gd name="T20" fmla="*/ 32 w 172"/>
                <a:gd name="T21" fmla="*/ 191 h 220"/>
                <a:gd name="T22" fmla="*/ 9 w 172"/>
                <a:gd name="T23" fmla="*/ 145 h 220"/>
                <a:gd name="T24" fmla="*/ 13 w 172"/>
                <a:gd name="T25" fmla="*/ 115 h 220"/>
                <a:gd name="T26" fmla="*/ 39 w 172"/>
                <a:gd name="T27" fmla="*/ 109 h 220"/>
                <a:gd name="T28" fmla="*/ 51 w 172"/>
                <a:gd name="T29" fmla="*/ 100 h 220"/>
                <a:gd name="T30" fmla="*/ 77 w 172"/>
                <a:gd name="T31" fmla="*/ 9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77" y="99"/>
                  </a:moveTo>
                  <a:cubicBezTo>
                    <a:pt x="77" y="99"/>
                    <a:pt x="68" y="37"/>
                    <a:pt x="66" y="22"/>
                  </a:cubicBezTo>
                  <a:cubicBezTo>
                    <a:pt x="64" y="7"/>
                    <a:pt x="83" y="0"/>
                    <a:pt x="96" y="5"/>
                  </a:cubicBezTo>
                  <a:cubicBezTo>
                    <a:pt x="109" y="10"/>
                    <a:pt x="114" y="26"/>
                    <a:pt x="118" y="58"/>
                  </a:cubicBezTo>
                  <a:cubicBezTo>
                    <a:pt x="122" y="90"/>
                    <a:pt x="124" y="104"/>
                    <a:pt x="124" y="104"/>
                  </a:cubicBezTo>
                  <a:cubicBezTo>
                    <a:pt x="124" y="104"/>
                    <a:pt x="142" y="109"/>
                    <a:pt x="152" y="113"/>
                  </a:cubicBezTo>
                  <a:cubicBezTo>
                    <a:pt x="162" y="117"/>
                    <a:pt x="161" y="130"/>
                    <a:pt x="162" y="140"/>
                  </a:cubicBezTo>
                  <a:cubicBezTo>
                    <a:pt x="163" y="150"/>
                    <a:pt x="172" y="175"/>
                    <a:pt x="147" y="179"/>
                  </a:cubicBezTo>
                  <a:cubicBezTo>
                    <a:pt x="149" y="196"/>
                    <a:pt x="128" y="205"/>
                    <a:pt x="108" y="211"/>
                  </a:cubicBezTo>
                  <a:cubicBezTo>
                    <a:pt x="89" y="217"/>
                    <a:pt x="65" y="220"/>
                    <a:pt x="52" y="218"/>
                  </a:cubicBezTo>
                  <a:cubicBezTo>
                    <a:pt x="40" y="215"/>
                    <a:pt x="35" y="208"/>
                    <a:pt x="32" y="191"/>
                  </a:cubicBezTo>
                  <a:cubicBezTo>
                    <a:pt x="21" y="187"/>
                    <a:pt x="13" y="158"/>
                    <a:pt x="9" y="145"/>
                  </a:cubicBezTo>
                  <a:cubicBezTo>
                    <a:pt x="5" y="131"/>
                    <a:pt x="0" y="122"/>
                    <a:pt x="13" y="115"/>
                  </a:cubicBezTo>
                  <a:cubicBezTo>
                    <a:pt x="26" y="109"/>
                    <a:pt x="39" y="109"/>
                    <a:pt x="39" y="109"/>
                  </a:cubicBezTo>
                  <a:cubicBezTo>
                    <a:pt x="39" y="109"/>
                    <a:pt x="45" y="103"/>
                    <a:pt x="51" y="100"/>
                  </a:cubicBezTo>
                  <a:cubicBezTo>
                    <a:pt x="57" y="98"/>
                    <a:pt x="73" y="96"/>
                    <a:pt x="77" y="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4" name="Freeform 2714"/>
            <p:cNvSpPr>
              <a:spLocks noEditPoints="1"/>
            </p:cNvSpPr>
            <p:nvPr/>
          </p:nvSpPr>
          <p:spPr bwMode="auto">
            <a:xfrm>
              <a:off x="3262314" y="2090739"/>
              <a:ext cx="73025" cy="112713"/>
            </a:xfrm>
            <a:custGeom>
              <a:avLst/>
              <a:gdLst>
                <a:gd name="T0" fmla="*/ 116 w 136"/>
                <a:gd name="T1" fmla="*/ 113 h 212"/>
                <a:gd name="T2" fmla="*/ 88 w 136"/>
                <a:gd name="T3" fmla="*/ 104 h 212"/>
                <a:gd name="T4" fmla="*/ 82 w 136"/>
                <a:gd name="T5" fmla="*/ 58 h 212"/>
                <a:gd name="T6" fmla="*/ 60 w 136"/>
                <a:gd name="T7" fmla="*/ 5 h 212"/>
                <a:gd name="T8" fmla="*/ 30 w 136"/>
                <a:gd name="T9" fmla="*/ 22 h 212"/>
                <a:gd name="T10" fmla="*/ 41 w 136"/>
                <a:gd name="T11" fmla="*/ 99 h 212"/>
                <a:gd name="T12" fmla="*/ 50 w 136"/>
                <a:gd name="T13" fmla="*/ 144 h 212"/>
                <a:gd name="T14" fmla="*/ 27 w 136"/>
                <a:gd name="T15" fmla="*/ 154 h 212"/>
                <a:gd name="T16" fmla="*/ 7 w 136"/>
                <a:gd name="T17" fmla="*/ 186 h 212"/>
                <a:gd name="T18" fmla="*/ 35 w 136"/>
                <a:gd name="T19" fmla="*/ 211 h 212"/>
                <a:gd name="T20" fmla="*/ 62 w 136"/>
                <a:gd name="T21" fmla="*/ 197 h 212"/>
                <a:gd name="T22" fmla="*/ 111 w 136"/>
                <a:gd name="T23" fmla="*/ 179 h 212"/>
                <a:gd name="T24" fmla="*/ 111 w 136"/>
                <a:gd name="T25" fmla="*/ 179 h 212"/>
                <a:gd name="T26" fmla="*/ 126 w 136"/>
                <a:gd name="T27" fmla="*/ 140 h 212"/>
                <a:gd name="T28" fmla="*/ 116 w 136"/>
                <a:gd name="T29" fmla="*/ 113 h 212"/>
                <a:gd name="T30" fmla="*/ 124 w 136"/>
                <a:gd name="T31" fmla="*/ 139 h 212"/>
                <a:gd name="T32" fmla="*/ 120 w 136"/>
                <a:gd name="T33" fmla="*/ 173 h 212"/>
                <a:gd name="T34" fmla="*/ 105 w 136"/>
                <a:gd name="T35" fmla="*/ 176 h 212"/>
                <a:gd name="T36" fmla="*/ 63 w 136"/>
                <a:gd name="T37" fmla="*/ 191 h 212"/>
                <a:gd name="T38" fmla="*/ 39 w 136"/>
                <a:gd name="T39" fmla="*/ 206 h 212"/>
                <a:gd name="T40" fmla="*/ 12 w 136"/>
                <a:gd name="T41" fmla="*/ 190 h 212"/>
                <a:gd name="T42" fmla="*/ 22 w 136"/>
                <a:gd name="T43" fmla="*/ 162 h 212"/>
                <a:gd name="T44" fmla="*/ 67 w 136"/>
                <a:gd name="T45" fmla="*/ 158 h 212"/>
                <a:gd name="T46" fmla="*/ 56 w 136"/>
                <a:gd name="T47" fmla="*/ 148 h 212"/>
                <a:gd name="T48" fmla="*/ 56 w 136"/>
                <a:gd name="T49" fmla="*/ 146 h 212"/>
                <a:gd name="T50" fmla="*/ 82 w 136"/>
                <a:gd name="T51" fmla="*/ 141 h 212"/>
                <a:gd name="T52" fmla="*/ 91 w 136"/>
                <a:gd name="T53" fmla="*/ 126 h 212"/>
                <a:gd name="T54" fmla="*/ 86 w 136"/>
                <a:gd name="T55" fmla="*/ 129 h 212"/>
                <a:gd name="T56" fmla="*/ 86 w 136"/>
                <a:gd name="T57" fmla="*/ 135 h 212"/>
                <a:gd name="T58" fmla="*/ 66 w 136"/>
                <a:gd name="T59" fmla="*/ 138 h 212"/>
                <a:gd name="T60" fmla="*/ 54 w 136"/>
                <a:gd name="T61" fmla="*/ 142 h 212"/>
                <a:gd name="T62" fmla="*/ 44 w 136"/>
                <a:gd name="T63" fmla="*/ 101 h 212"/>
                <a:gd name="T64" fmla="*/ 36 w 136"/>
                <a:gd name="T65" fmla="*/ 14 h 212"/>
                <a:gd name="T66" fmla="*/ 70 w 136"/>
                <a:gd name="T67" fmla="*/ 20 h 212"/>
                <a:gd name="T68" fmla="*/ 70 w 136"/>
                <a:gd name="T69" fmla="*/ 56 h 212"/>
                <a:gd name="T70" fmla="*/ 76 w 136"/>
                <a:gd name="T71" fmla="*/ 56 h 212"/>
                <a:gd name="T72" fmla="*/ 81 w 136"/>
                <a:gd name="T73" fmla="*/ 74 h 212"/>
                <a:gd name="T74" fmla="*/ 86 w 136"/>
                <a:gd name="T75" fmla="*/ 112 h 212"/>
                <a:gd name="T76" fmla="*/ 90 w 136"/>
                <a:gd name="T77" fmla="*/ 108 h 212"/>
                <a:gd name="T78" fmla="*/ 116 w 136"/>
                <a:gd name="T79" fmla="*/ 117 h 212"/>
                <a:gd name="T80" fmla="*/ 124 w 136"/>
                <a:gd name="T81" fmla="*/ 13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212">
                  <a:moveTo>
                    <a:pt x="116" y="113"/>
                  </a:moveTo>
                  <a:cubicBezTo>
                    <a:pt x="106" y="109"/>
                    <a:pt x="88" y="104"/>
                    <a:pt x="88" y="104"/>
                  </a:cubicBezTo>
                  <a:cubicBezTo>
                    <a:pt x="88" y="104"/>
                    <a:pt x="86" y="90"/>
                    <a:pt x="82" y="58"/>
                  </a:cubicBezTo>
                  <a:cubicBezTo>
                    <a:pt x="78" y="26"/>
                    <a:pt x="73" y="10"/>
                    <a:pt x="60" y="5"/>
                  </a:cubicBezTo>
                  <a:cubicBezTo>
                    <a:pt x="47" y="0"/>
                    <a:pt x="28" y="7"/>
                    <a:pt x="30" y="22"/>
                  </a:cubicBezTo>
                  <a:cubicBezTo>
                    <a:pt x="32" y="37"/>
                    <a:pt x="41" y="99"/>
                    <a:pt x="41" y="99"/>
                  </a:cubicBezTo>
                  <a:cubicBezTo>
                    <a:pt x="41" y="99"/>
                    <a:pt x="43" y="128"/>
                    <a:pt x="50" y="144"/>
                  </a:cubicBezTo>
                  <a:cubicBezTo>
                    <a:pt x="42" y="147"/>
                    <a:pt x="33" y="152"/>
                    <a:pt x="27" y="154"/>
                  </a:cubicBezTo>
                  <a:cubicBezTo>
                    <a:pt x="16" y="159"/>
                    <a:pt x="0" y="168"/>
                    <a:pt x="7" y="186"/>
                  </a:cubicBezTo>
                  <a:cubicBezTo>
                    <a:pt x="13" y="204"/>
                    <a:pt x="19" y="210"/>
                    <a:pt x="35" y="211"/>
                  </a:cubicBezTo>
                  <a:cubicBezTo>
                    <a:pt x="51" y="212"/>
                    <a:pt x="57" y="203"/>
                    <a:pt x="62" y="197"/>
                  </a:cubicBezTo>
                  <a:cubicBezTo>
                    <a:pt x="66" y="191"/>
                    <a:pt x="92" y="180"/>
                    <a:pt x="111" y="179"/>
                  </a:cubicBezTo>
                  <a:cubicBezTo>
                    <a:pt x="111" y="179"/>
                    <a:pt x="111" y="179"/>
                    <a:pt x="111" y="179"/>
                  </a:cubicBezTo>
                  <a:cubicBezTo>
                    <a:pt x="136" y="175"/>
                    <a:pt x="127" y="150"/>
                    <a:pt x="126" y="140"/>
                  </a:cubicBezTo>
                  <a:cubicBezTo>
                    <a:pt x="125" y="130"/>
                    <a:pt x="126" y="117"/>
                    <a:pt x="116" y="113"/>
                  </a:cubicBezTo>
                  <a:close/>
                  <a:moveTo>
                    <a:pt x="124" y="139"/>
                  </a:moveTo>
                  <a:cubicBezTo>
                    <a:pt x="125" y="155"/>
                    <a:pt x="125" y="170"/>
                    <a:pt x="120" y="173"/>
                  </a:cubicBezTo>
                  <a:cubicBezTo>
                    <a:pt x="114" y="175"/>
                    <a:pt x="112" y="176"/>
                    <a:pt x="105" y="176"/>
                  </a:cubicBezTo>
                  <a:cubicBezTo>
                    <a:pt x="98" y="176"/>
                    <a:pt x="72" y="184"/>
                    <a:pt x="63" y="191"/>
                  </a:cubicBezTo>
                  <a:cubicBezTo>
                    <a:pt x="53" y="198"/>
                    <a:pt x="49" y="207"/>
                    <a:pt x="39" y="206"/>
                  </a:cubicBezTo>
                  <a:cubicBezTo>
                    <a:pt x="29" y="206"/>
                    <a:pt x="19" y="204"/>
                    <a:pt x="12" y="190"/>
                  </a:cubicBezTo>
                  <a:cubicBezTo>
                    <a:pt x="5" y="176"/>
                    <a:pt x="14" y="168"/>
                    <a:pt x="22" y="162"/>
                  </a:cubicBezTo>
                  <a:cubicBezTo>
                    <a:pt x="31" y="156"/>
                    <a:pt x="58" y="148"/>
                    <a:pt x="67" y="158"/>
                  </a:cubicBezTo>
                  <a:cubicBezTo>
                    <a:pt x="69" y="160"/>
                    <a:pt x="68" y="150"/>
                    <a:pt x="56" y="148"/>
                  </a:cubicBezTo>
                  <a:cubicBezTo>
                    <a:pt x="54" y="148"/>
                    <a:pt x="54" y="147"/>
                    <a:pt x="56" y="146"/>
                  </a:cubicBezTo>
                  <a:cubicBezTo>
                    <a:pt x="60" y="143"/>
                    <a:pt x="71" y="140"/>
                    <a:pt x="82" y="141"/>
                  </a:cubicBezTo>
                  <a:cubicBezTo>
                    <a:pt x="96" y="143"/>
                    <a:pt x="92" y="132"/>
                    <a:pt x="91" y="126"/>
                  </a:cubicBezTo>
                  <a:cubicBezTo>
                    <a:pt x="90" y="123"/>
                    <a:pt x="86" y="129"/>
                    <a:pt x="86" y="129"/>
                  </a:cubicBezTo>
                  <a:cubicBezTo>
                    <a:pt x="86" y="129"/>
                    <a:pt x="90" y="135"/>
                    <a:pt x="86" y="135"/>
                  </a:cubicBezTo>
                  <a:cubicBezTo>
                    <a:pt x="83" y="136"/>
                    <a:pt x="73" y="136"/>
                    <a:pt x="66" y="138"/>
                  </a:cubicBezTo>
                  <a:cubicBezTo>
                    <a:pt x="63" y="139"/>
                    <a:pt x="59" y="140"/>
                    <a:pt x="54" y="142"/>
                  </a:cubicBezTo>
                  <a:cubicBezTo>
                    <a:pt x="52" y="134"/>
                    <a:pt x="46" y="114"/>
                    <a:pt x="44" y="101"/>
                  </a:cubicBezTo>
                  <a:cubicBezTo>
                    <a:pt x="42" y="85"/>
                    <a:pt x="32" y="20"/>
                    <a:pt x="36" y="14"/>
                  </a:cubicBezTo>
                  <a:cubicBezTo>
                    <a:pt x="41" y="8"/>
                    <a:pt x="62" y="1"/>
                    <a:pt x="70" y="20"/>
                  </a:cubicBezTo>
                  <a:cubicBezTo>
                    <a:pt x="79" y="38"/>
                    <a:pt x="75" y="50"/>
                    <a:pt x="70" y="56"/>
                  </a:cubicBezTo>
                  <a:cubicBezTo>
                    <a:pt x="65" y="63"/>
                    <a:pt x="64" y="66"/>
                    <a:pt x="76" y="56"/>
                  </a:cubicBezTo>
                  <a:cubicBezTo>
                    <a:pt x="79" y="51"/>
                    <a:pt x="80" y="64"/>
                    <a:pt x="81" y="74"/>
                  </a:cubicBezTo>
                  <a:cubicBezTo>
                    <a:pt x="82" y="84"/>
                    <a:pt x="87" y="108"/>
                    <a:pt x="86" y="112"/>
                  </a:cubicBezTo>
                  <a:cubicBezTo>
                    <a:pt x="84" y="117"/>
                    <a:pt x="87" y="114"/>
                    <a:pt x="90" y="108"/>
                  </a:cubicBezTo>
                  <a:cubicBezTo>
                    <a:pt x="91" y="105"/>
                    <a:pt x="113" y="113"/>
                    <a:pt x="116" y="117"/>
                  </a:cubicBezTo>
                  <a:cubicBezTo>
                    <a:pt x="119" y="121"/>
                    <a:pt x="123" y="123"/>
                    <a:pt x="124" y="13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5" name="Freeform 2715"/>
            <p:cNvSpPr/>
            <p:nvPr/>
          </p:nvSpPr>
          <p:spPr bwMode="auto">
            <a:xfrm>
              <a:off x="3243264" y="2139951"/>
              <a:ext cx="41275" cy="52388"/>
            </a:xfrm>
            <a:custGeom>
              <a:avLst/>
              <a:gdLst>
                <a:gd name="T0" fmla="*/ 77 w 78"/>
                <a:gd name="T1" fmla="*/ 0 h 97"/>
                <a:gd name="T2" fmla="*/ 76 w 78"/>
                <a:gd name="T3" fmla="*/ 0 h 97"/>
                <a:gd name="T4" fmla="*/ 77 w 78"/>
                <a:gd name="T5" fmla="*/ 5 h 97"/>
                <a:gd name="T6" fmla="*/ 51 w 78"/>
                <a:gd name="T7" fmla="*/ 6 h 97"/>
                <a:gd name="T8" fmla="*/ 39 w 78"/>
                <a:gd name="T9" fmla="*/ 15 h 97"/>
                <a:gd name="T10" fmla="*/ 13 w 78"/>
                <a:gd name="T11" fmla="*/ 21 h 97"/>
                <a:gd name="T12" fmla="*/ 9 w 78"/>
                <a:gd name="T13" fmla="*/ 51 h 97"/>
                <a:gd name="T14" fmla="*/ 32 w 78"/>
                <a:gd name="T15" fmla="*/ 97 h 97"/>
                <a:gd name="T16" fmla="*/ 32 w 78"/>
                <a:gd name="T17" fmla="*/ 97 h 97"/>
                <a:gd name="T18" fmla="*/ 45 w 78"/>
                <a:gd name="T19" fmla="*/ 91 h 97"/>
                <a:gd name="T20" fmla="*/ 44 w 78"/>
                <a:gd name="T21" fmla="*/ 87 h 97"/>
                <a:gd name="T22" fmla="*/ 33 w 78"/>
                <a:gd name="T23" fmla="*/ 94 h 97"/>
                <a:gd name="T24" fmla="*/ 15 w 78"/>
                <a:gd name="T25" fmla="*/ 59 h 97"/>
                <a:gd name="T26" fmla="*/ 11 w 78"/>
                <a:gd name="T27" fmla="*/ 26 h 97"/>
                <a:gd name="T28" fmla="*/ 38 w 78"/>
                <a:gd name="T29" fmla="*/ 19 h 97"/>
                <a:gd name="T30" fmla="*/ 42 w 78"/>
                <a:gd name="T31" fmla="*/ 53 h 97"/>
                <a:gd name="T32" fmla="*/ 50 w 78"/>
                <a:gd name="T33" fmla="*/ 73 h 97"/>
                <a:gd name="T34" fmla="*/ 53 w 78"/>
                <a:gd name="T35" fmla="*/ 69 h 97"/>
                <a:gd name="T36" fmla="*/ 44 w 78"/>
                <a:gd name="T37" fmla="*/ 38 h 97"/>
                <a:gd name="T38" fmla="*/ 56 w 78"/>
                <a:gd name="T39" fmla="*/ 8 h 97"/>
                <a:gd name="T40" fmla="*/ 78 w 78"/>
                <a:gd name="T41" fmla="*/ 8 h 97"/>
                <a:gd name="T42" fmla="*/ 77 w 78"/>
                <a:gd name="T4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7">
                  <a:moveTo>
                    <a:pt x="77" y="0"/>
                  </a:moveTo>
                  <a:cubicBezTo>
                    <a:pt x="76" y="0"/>
                    <a:pt x="76" y="0"/>
                    <a:pt x="76" y="0"/>
                  </a:cubicBezTo>
                  <a:cubicBezTo>
                    <a:pt x="76" y="3"/>
                    <a:pt x="77" y="5"/>
                    <a:pt x="77" y="5"/>
                  </a:cubicBezTo>
                  <a:cubicBezTo>
                    <a:pt x="73" y="2"/>
                    <a:pt x="57" y="4"/>
                    <a:pt x="51" y="6"/>
                  </a:cubicBezTo>
                  <a:cubicBezTo>
                    <a:pt x="45" y="9"/>
                    <a:pt x="39" y="15"/>
                    <a:pt x="39" y="15"/>
                  </a:cubicBezTo>
                  <a:cubicBezTo>
                    <a:pt x="39" y="15"/>
                    <a:pt x="26" y="15"/>
                    <a:pt x="13" y="21"/>
                  </a:cubicBezTo>
                  <a:cubicBezTo>
                    <a:pt x="0" y="28"/>
                    <a:pt x="5" y="37"/>
                    <a:pt x="9" y="51"/>
                  </a:cubicBezTo>
                  <a:cubicBezTo>
                    <a:pt x="13" y="64"/>
                    <a:pt x="21" y="93"/>
                    <a:pt x="32" y="97"/>
                  </a:cubicBezTo>
                  <a:cubicBezTo>
                    <a:pt x="32" y="97"/>
                    <a:pt x="32" y="97"/>
                    <a:pt x="32" y="97"/>
                  </a:cubicBezTo>
                  <a:cubicBezTo>
                    <a:pt x="40" y="96"/>
                    <a:pt x="45" y="91"/>
                    <a:pt x="45" y="91"/>
                  </a:cubicBezTo>
                  <a:cubicBezTo>
                    <a:pt x="44" y="87"/>
                    <a:pt x="44" y="87"/>
                    <a:pt x="44" y="87"/>
                  </a:cubicBezTo>
                  <a:cubicBezTo>
                    <a:pt x="44" y="87"/>
                    <a:pt x="38" y="95"/>
                    <a:pt x="33" y="94"/>
                  </a:cubicBezTo>
                  <a:cubicBezTo>
                    <a:pt x="25" y="91"/>
                    <a:pt x="19" y="70"/>
                    <a:pt x="15" y="59"/>
                  </a:cubicBezTo>
                  <a:cubicBezTo>
                    <a:pt x="11" y="47"/>
                    <a:pt x="5" y="30"/>
                    <a:pt x="11" y="26"/>
                  </a:cubicBezTo>
                  <a:cubicBezTo>
                    <a:pt x="16" y="23"/>
                    <a:pt x="30" y="17"/>
                    <a:pt x="38" y="19"/>
                  </a:cubicBezTo>
                  <a:cubicBezTo>
                    <a:pt x="36" y="21"/>
                    <a:pt x="39" y="41"/>
                    <a:pt x="42" y="53"/>
                  </a:cubicBezTo>
                  <a:cubicBezTo>
                    <a:pt x="45" y="65"/>
                    <a:pt x="50" y="73"/>
                    <a:pt x="50" y="73"/>
                  </a:cubicBezTo>
                  <a:cubicBezTo>
                    <a:pt x="53" y="69"/>
                    <a:pt x="53" y="69"/>
                    <a:pt x="53" y="69"/>
                  </a:cubicBezTo>
                  <a:cubicBezTo>
                    <a:pt x="49" y="64"/>
                    <a:pt x="46" y="51"/>
                    <a:pt x="44" y="38"/>
                  </a:cubicBezTo>
                  <a:cubicBezTo>
                    <a:pt x="42" y="26"/>
                    <a:pt x="38" y="12"/>
                    <a:pt x="56" y="8"/>
                  </a:cubicBezTo>
                  <a:cubicBezTo>
                    <a:pt x="74" y="5"/>
                    <a:pt x="78" y="8"/>
                    <a:pt x="78" y="8"/>
                  </a:cubicBezTo>
                  <a:lnTo>
                    <a:pt x="7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6" name="Freeform 2716"/>
            <p:cNvSpPr/>
            <p:nvPr/>
          </p:nvSpPr>
          <p:spPr bwMode="auto">
            <a:xfrm>
              <a:off x="3317876" y="2230439"/>
              <a:ext cx="120650" cy="188913"/>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7"/>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7" name="Freeform 2717"/>
            <p:cNvSpPr/>
            <p:nvPr/>
          </p:nvSpPr>
          <p:spPr bwMode="auto">
            <a:xfrm>
              <a:off x="3322639" y="223202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8" name="Freeform 2718"/>
            <p:cNvSpPr/>
            <p:nvPr/>
          </p:nvSpPr>
          <p:spPr bwMode="auto">
            <a:xfrm>
              <a:off x="3376614"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9" name="Freeform 2719"/>
            <p:cNvSpPr/>
            <p:nvPr/>
          </p:nvSpPr>
          <p:spPr bwMode="auto">
            <a:xfrm>
              <a:off x="3360739" y="2254251"/>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0" name="Freeform 2720"/>
            <p:cNvSpPr/>
            <p:nvPr/>
          </p:nvSpPr>
          <p:spPr bwMode="auto">
            <a:xfrm>
              <a:off x="3317876" y="23876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1" name="Freeform 2721"/>
            <p:cNvSpPr/>
            <p:nvPr/>
          </p:nvSpPr>
          <p:spPr bwMode="auto">
            <a:xfrm>
              <a:off x="3314701" y="2413001"/>
              <a:ext cx="65088"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2" name="Oval 2722"/>
            <p:cNvSpPr>
              <a:spLocks noChangeArrowheads="1"/>
            </p:cNvSpPr>
            <p:nvPr/>
          </p:nvSpPr>
          <p:spPr bwMode="auto">
            <a:xfrm>
              <a:off x="3338514"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3" name="Freeform 2723"/>
            <p:cNvSpPr/>
            <p:nvPr/>
          </p:nvSpPr>
          <p:spPr bwMode="auto">
            <a:xfrm>
              <a:off x="3386139" y="23876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4" name="Freeform 2724"/>
            <p:cNvSpPr/>
            <p:nvPr/>
          </p:nvSpPr>
          <p:spPr bwMode="auto">
            <a:xfrm>
              <a:off x="3382964" y="24130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5" name="Oval 2725"/>
            <p:cNvSpPr>
              <a:spLocks noChangeArrowheads="1"/>
            </p:cNvSpPr>
            <p:nvPr/>
          </p:nvSpPr>
          <p:spPr bwMode="auto">
            <a:xfrm>
              <a:off x="3406776"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6" name="Freeform 2726"/>
            <p:cNvSpPr/>
            <p:nvPr/>
          </p:nvSpPr>
          <p:spPr bwMode="auto">
            <a:xfrm>
              <a:off x="3435351" y="2263776"/>
              <a:ext cx="26988" cy="28575"/>
            </a:xfrm>
            <a:custGeom>
              <a:avLst/>
              <a:gdLst>
                <a:gd name="T0" fmla="*/ 37 w 50"/>
                <a:gd name="T1" fmla="*/ 0 h 53"/>
                <a:gd name="T2" fmla="*/ 22 w 50"/>
                <a:gd name="T3" fmla="*/ 17 h 53"/>
                <a:gd name="T4" fmla="*/ 7 w 50"/>
                <a:gd name="T5" fmla="*/ 40 h 53"/>
                <a:gd name="T6" fmla="*/ 50 w 50"/>
                <a:gd name="T7" fmla="*/ 23 h 53"/>
                <a:gd name="T8" fmla="*/ 37 w 50"/>
                <a:gd name="T9" fmla="*/ 0 h 53"/>
              </a:gdLst>
              <a:ahLst/>
              <a:cxnLst>
                <a:cxn ang="0">
                  <a:pos x="T0" y="T1"/>
                </a:cxn>
                <a:cxn ang="0">
                  <a:pos x="T2" y="T3"/>
                </a:cxn>
                <a:cxn ang="0">
                  <a:pos x="T4" y="T5"/>
                </a:cxn>
                <a:cxn ang="0">
                  <a:pos x="T6" y="T7"/>
                </a:cxn>
                <a:cxn ang="0">
                  <a:pos x="T8" y="T9"/>
                </a:cxn>
              </a:cxnLst>
              <a:rect l="0" t="0" r="r" b="b"/>
              <a:pathLst>
                <a:path w="50" h="53">
                  <a:moveTo>
                    <a:pt x="37" y="0"/>
                  </a:moveTo>
                  <a:cubicBezTo>
                    <a:pt x="37" y="0"/>
                    <a:pt x="31" y="10"/>
                    <a:pt x="22" y="17"/>
                  </a:cubicBezTo>
                  <a:cubicBezTo>
                    <a:pt x="12" y="26"/>
                    <a:pt x="0" y="33"/>
                    <a:pt x="7" y="40"/>
                  </a:cubicBezTo>
                  <a:cubicBezTo>
                    <a:pt x="19" y="53"/>
                    <a:pt x="49" y="27"/>
                    <a:pt x="50" y="23"/>
                  </a:cubicBezTo>
                  <a:lnTo>
                    <a:pt x="3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7" name="Freeform 2727"/>
            <p:cNvSpPr/>
            <p:nvPr/>
          </p:nvSpPr>
          <p:spPr bwMode="auto">
            <a:xfrm>
              <a:off x="3429001" y="2212976"/>
              <a:ext cx="52388" cy="84138"/>
            </a:xfrm>
            <a:custGeom>
              <a:avLst/>
              <a:gdLst>
                <a:gd name="T0" fmla="*/ 77 w 96"/>
                <a:gd name="T1" fmla="*/ 29 h 157"/>
                <a:gd name="T2" fmla="*/ 85 w 96"/>
                <a:gd name="T3" fmla="*/ 90 h 157"/>
                <a:gd name="T4" fmla="*/ 49 w 96"/>
                <a:gd name="T5" fmla="*/ 155 h 157"/>
                <a:gd name="T6" fmla="*/ 42 w 96"/>
                <a:gd name="T7" fmla="*/ 133 h 157"/>
                <a:gd name="T8" fmla="*/ 37 w 96"/>
                <a:gd name="T9" fmla="*/ 85 h 157"/>
                <a:gd name="T10" fmla="*/ 11 w 96"/>
                <a:gd name="T11" fmla="*/ 108 h 157"/>
                <a:gd name="T12" fmla="*/ 14 w 96"/>
                <a:gd name="T13" fmla="*/ 60 h 157"/>
                <a:gd name="T14" fmla="*/ 15 w 96"/>
                <a:gd name="T15" fmla="*/ 37 h 157"/>
                <a:gd name="T16" fmla="*/ 13 w 96"/>
                <a:gd name="T17" fmla="*/ 0 h 157"/>
                <a:gd name="T18" fmla="*/ 76 w 96"/>
                <a:gd name="T19" fmla="*/ 3 h 157"/>
                <a:gd name="T20" fmla="*/ 77 w 96"/>
                <a:gd name="T21" fmla="*/ 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57">
                  <a:moveTo>
                    <a:pt x="77" y="29"/>
                  </a:moveTo>
                  <a:cubicBezTo>
                    <a:pt x="77" y="29"/>
                    <a:pt x="96" y="54"/>
                    <a:pt x="85" y="90"/>
                  </a:cubicBezTo>
                  <a:cubicBezTo>
                    <a:pt x="74" y="127"/>
                    <a:pt x="63" y="157"/>
                    <a:pt x="49" y="155"/>
                  </a:cubicBezTo>
                  <a:cubicBezTo>
                    <a:pt x="35" y="153"/>
                    <a:pt x="42" y="133"/>
                    <a:pt x="42" y="133"/>
                  </a:cubicBezTo>
                  <a:cubicBezTo>
                    <a:pt x="42" y="133"/>
                    <a:pt x="51" y="100"/>
                    <a:pt x="37" y="85"/>
                  </a:cubicBezTo>
                  <a:cubicBezTo>
                    <a:pt x="37" y="85"/>
                    <a:pt x="27" y="115"/>
                    <a:pt x="11" y="108"/>
                  </a:cubicBezTo>
                  <a:cubicBezTo>
                    <a:pt x="0" y="103"/>
                    <a:pt x="2" y="92"/>
                    <a:pt x="14" y="60"/>
                  </a:cubicBezTo>
                  <a:cubicBezTo>
                    <a:pt x="18" y="50"/>
                    <a:pt x="15" y="37"/>
                    <a:pt x="15" y="37"/>
                  </a:cubicBezTo>
                  <a:cubicBezTo>
                    <a:pt x="13" y="0"/>
                    <a:pt x="13" y="0"/>
                    <a:pt x="13" y="0"/>
                  </a:cubicBezTo>
                  <a:cubicBezTo>
                    <a:pt x="76" y="3"/>
                    <a:pt x="76" y="3"/>
                    <a:pt x="76" y="3"/>
                  </a:cubicBezTo>
                  <a:lnTo>
                    <a:pt x="77" y="2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8" name="Freeform 2728"/>
            <p:cNvSpPr/>
            <p:nvPr/>
          </p:nvSpPr>
          <p:spPr bwMode="auto">
            <a:xfrm>
              <a:off x="3448051" y="2265364"/>
              <a:ext cx="9525" cy="19050"/>
            </a:xfrm>
            <a:custGeom>
              <a:avLst/>
              <a:gdLst>
                <a:gd name="T0" fmla="*/ 6 w 16"/>
                <a:gd name="T1" fmla="*/ 34 h 34"/>
                <a:gd name="T2" fmla="*/ 8 w 16"/>
                <a:gd name="T3" fmla="*/ 0 h 34"/>
                <a:gd name="T4" fmla="*/ 8 w 16"/>
                <a:gd name="T5" fmla="*/ 0 h 34"/>
                <a:gd name="T6" fmla="*/ 0 w 16"/>
                <a:gd name="T7" fmla="*/ 9 h 34"/>
                <a:gd name="T8" fmla="*/ 6 w 16"/>
                <a:gd name="T9" fmla="*/ 34 h 34"/>
              </a:gdLst>
              <a:ahLst/>
              <a:cxnLst>
                <a:cxn ang="0">
                  <a:pos x="T0" y="T1"/>
                </a:cxn>
                <a:cxn ang="0">
                  <a:pos x="T2" y="T3"/>
                </a:cxn>
                <a:cxn ang="0">
                  <a:pos x="T4" y="T5"/>
                </a:cxn>
                <a:cxn ang="0">
                  <a:pos x="T6" y="T7"/>
                </a:cxn>
                <a:cxn ang="0">
                  <a:pos x="T8" y="T9"/>
                </a:cxn>
              </a:cxnLst>
              <a:rect l="0" t="0" r="r" b="b"/>
              <a:pathLst>
                <a:path w="16" h="34">
                  <a:moveTo>
                    <a:pt x="6" y="34"/>
                  </a:moveTo>
                  <a:cubicBezTo>
                    <a:pt x="6" y="34"/>
                    <a:pt x="16" y="20"/>
                    <a:pt x="8" y="0"/>
                  </a:cubicBezTo>
                  <a:cubicBezTo>
                    <a:pt x="8" y="0"/>
                    <a:pt x="8" y="0"/>
                    <a:pt x="8" y="0"/>
                  </a:cubicBezTo>
                  <a:cubicBezTo>
                    <a:pt x="6" y="3"/>
                    <a:pt x="3" y="6"/>
                    <a:pt x="0" y="9"/>
                  </a:cubicBezTo>
                  <a:cubicBezTo>
                    <a:pt x="0" y="9"/>
                    <a:pt x="10" y="23"/>
                    <a:pt x="6"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9" name="Freeform 2729"/>
            <p:cNvSpPr/>
            <p:nvPr/>
          </p:nvSpPr>
          <p:spPr bwMode="auto">
            <a:xfrm>
              <a:off x="3435351" y="2220914"/>
              <a:ext cx="38100" cy="12700"/>
            </a:xfrm>
            <a:custGeom>
              <a:avLst/>
              <a:gdLst>
                <a:gd name="T0" fmla="*/ 72 w 73"/>
                <a:gd name="T1" fmla="*/ 1 h 23"/>
                <a:gd name="T2" fmla="*/ 73 w 73"/>
                <a:gd name="T3" fmla="*/ 17 h 23"/>
                <a:gd name="T4" fmla="*/ 1 w 73"/>
                <a:gd name="T5" fmla="*/ 20 h 23"/>
                <a:gd name="T6" fmla="*/ 0 w 73"/>
                <a:gd name="T7" fmla="*/ 0 h 23"/>
                <a:gd name="T8" fmla="*/ 72 w 73"/>
                <a:gd name="T9" fmla="*/ 1 h 23"/>
              </a:gdLst>
              <a:ahLst/>
              <a:cxnLst>
                <a:cxn ang="0">
                  <a:pos x="T0" y="T1"/>
                </a:cxn>
                <a:cxn ang="0">
                  <a:pos x="T2" y="T3"/>
                </a:cxn>
                <a:cxn ang="0">
                  <a:pos x="T4" y="T5"/>
                </a:cxn>
                <a:cxn ang="0">
                  <a:pos x="T6" y="T7"/>
                </a:cxn>
                <a:cxn ang="0">
                  <a:pos x="T8" y="T9"/>
                </a:cxn>
              </a:cxnLst>
              <a:rect l="0" t="0" r="r" b="b"/>
              <a:pathLst>
                <a:path w="73" h="23">
                  <a:moveTo>
                    <a:pt x="72" y="1"/>
                  </a:moveTo>
                  <a:cubicBezTo>
                    <a:pt x="73" y="17"/>
                    <a:pt x="73" y="17"/>
                    <a:pt x="73" y="17"/>
                  </a:cubicBezTo>
                  <a:cubicBezTo>
                    <a:pt x="73" y="17"/>
                    <a:pt x="40" y="23"/>
                    <a:pt x="1" y="20"/>
                  </a:cubicBezTo>
                  <a:cubicBezTo>
                    <a:pt x="1" y="6"/>
                    <a:pt x="0" y="0"/>
                    <a:pt x="0" y="0"/>
                  </a:cubicBezTo>
                  <a:cubicBezTo>
                    <a:pt x="0" y="0"/>
                    <a:pt x="33" y="3"/>
                    <a:pt x="7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0" name="Freeform 2730"/>
            <p:cNvSpPr/>
            <p:nvPr/>
          </p:nvSpPr>
          <p:spPr bwMode="auto">
            <a:xfrm>
              <a:off x="3417889" y="2090739"/>
              <a:ext cx="57150" cy="133350"/>
            </a:xfrm>
            <a:custGeom>
              <a:avLst/>
              <a:gdLst>
                <a:gd name="T0" fmla="*/ 26 w 106"/>
                <a:gd name="T1" fmla="*/ 15 h 250"/>
                <a:gd name="T2" fmla="*/ 106 w 106"/>
                <a:gd name="T3" fmla="*/ 249 h 250"/>
                <a:gd name="T4" fmla="*/ 23 w 106"/>
                <a:gd name="T5" fmla="*/ 250 h 250"/>
                <a:gd name="T6" fmla="*/ 3 w 106"/>
                <a:gd name="T7" fmla="*/ 21 h 250"/>
                <a:gd name="T8" fmla="*/ 26 w 106"/>
                <a:gd name="T9" fmla="*/ 15 h 250"/>
              </a:gdLst>
              <a:ahLst/>
              <a:cxnLst>
                <a:cxn ang="0">
                  <a:pos x="T0" y="T1"/>
                </a:cxn>
                <a:cxn ang="0">
                  <a:pos x="T2" y="T3"/>
                </a:cxn>
                <a:cxn ang="0">
                  <a:pos x="T4" y="T5"/>
                </a:cxn>
                <a:cxn ang="0">
                  <a:pos x="T6" y="T7"/>
                </a:cxn>
                <a:cxn ang="0">
                  <a:pos x="T8" y="T9"/>
                </a:cxn>
              </a:cxnLst>
              <a:rect l="0" t="0" r="r" b="b"/>
              <a:pathLst>
                <a:path w="106" h="250">
                  <a:moveTo>
                    <a:pt x="26" y="15"/>
                  </a:moveTo>
                  <a:cubicBezTo>
                    <a:pt x="28" y="17"/>
                    <a:pt x="95" y="64"/>
                    <a:pt x="106" y="249"/>
                  </a:cubicBezTo>
                  <a:cubicBezTo>
                    <a:pt x="23" y="250"/>
                    <a:pt x="23" y="250"/>
                    <a:pt x="23" y="250"/>
                  </a:cubicBezTo>
                  <a:cubicBezTo>
                    <a:pt x="23" y="250"/>
                    <a:pt x="0" y="66"/>
                    <a:pt x="3" y="21"/>
                  </a:cubicBezTo>
                  <a:cubicBezTo>
                    <a:pt x="3" y="21"/>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1" name="Freeform 2731"/>
            <p:cNvSpPr/>
            <p:nvPr/>
          </p:nvSpPr>
          <p:spPr bwMode="auto">
            <a:xfrm>
              <a:off x="3427414" y="2108201"/>
              <a:ext cx="50800" cy="115888"/>
            </a:xfrm>
            <a:custGeom>
              <a:avLst/>
              <a:gdLst>
                <a:gd name="T0" fmla="*/ 0 w 93"/>
                <a:gd name="T1" fmla="*/ 9 h 216"/>
                <a:gd name="T2" fmla="*/ 44 w 93"/>
                <a:gd name="T3" fmla="*/ 55 h 216"/>
                <a:gd name="T4" fmla="*/ 56 w 93"/>
                <a:gd name="T5" fmla="*/ 206 h 216"/>
                <a:gd name="T6" fmla="*/ 17 w 93"/>
                <a:gd name="T7" fmla="*/ 162 h 216"/>
                <a:gd name="T8" fmla="*/ 0 w 93"/>
                <a:gd name="T9" fmla="*/ 9 h 216"/>
              </a:gdLst>
              <a:ahLst/>
              <a:cxnLst>
                <a:cxn ang="0">
                  <a:pos x="T0" y="T1"/>
                </a:cxn>
                <a:cxn ang="0">
                  <a:pos x="T2" y="T3"/>
                </a:cxn>
                <a:cxn ang="0">
                  <a:pos x="T4" y="T5"/>
                </a:cxn>
                <a:cxn ang="0">
                  <a:pos x="T6" y="T7"/>
                </a:cxn>
                <a:cxn ang="0">
                  <a:pos x="T8" y="T9"/>
                </a:cxn>
              </a:cxnLst>
              <a:rect l="0" t="0" r="r" b="b"/>
              <a:pathLst>
                <a:path w="93" h="216">
                  <a:moveTo>
                    <a:pt x="0" y="9"/>
                  </a:moveTo>
                  <a:cubicBezTo>
                    <a:pt x="0" y="9"/>
                    <a:pt x="25" y="0"/>
                    <a:pt x="44" y="55"/>
                  </a:cubicBezTo>
                  <a:cubicBezTo>
                    <a:pt x="57" y="95"/>
                    <a:pt x="93" y="196"/>
                    <a:pt x="56" y="206"/>
                  </a:cubicBezTo>
                  <a:cubicBezTo>
                    <a:pt x="19" y="216"/>
                    <a:pt x="19" y="186"/>
                    <a:pt x="17" y="162"/>
                  </a:cubicBezTo>
                  <a:cubicBezTo>
                    <a:pt x="15"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2" name="Freeform 2732"/>
            <p:cNvSpPr/>
            <p:nvPr/>
          </p:nvSpPr>
          <p:spPr bwMode="auto">
            <a:xfrm>
              <a:off x="3346451"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3" name="Freeform 2733"/>
            <p:cNvSpPr/>
            <p:nvPr/>
          </p:nvSpPr>
          <p:spPr bwMode="auto">
            <a:xfrm>
              <a:off x="3360739" y="21145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4" name="Freeform 2734"/>
            <p:cNvSpPr/>
            <p:nvPr/>
          </p:nvSpPr>
          <p:spPr bwMode="auto">
            <a:xfrm>
              <a:off x="3389314" y="2114551"/>
              <a:ext cx="17463" cy="12700"/>
            </a:xfrm>
            <a:custGeom>
              <a:avLst/>
              <a:gdLst>
                <a:gd name="T0" fmla="*/ 2 w 11"/>
                <a:gd name="T1" fmla="*/ 1 h 8"/>
                <a:gd name="T2" fmla="*/ 9 w 11"/>
                <a:gd name="T3" fmla="*/ 8 h 8"/>
                <a:gd name="T4" fmla="*/ 11 w 11"/>
                <a:gd name="T5" fmla="*/ 6 h 8"/>
                <a:gd name="T6" fmla="*/ 1 w 11"/>
                <a:gd name="T7" fmla="*/ 0 h 8"/>
                <a:gd name="T8" fmla="*/ 0 w 11"/>
                <a:gd name="T9" fmla="*/ 1 h 8"/>
                <a:gd name="T10" fmla="*/ 2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2" y="1"/>
                  </a:moveTo>
                  <a:lnTo>
                    <a:pt x="9" y="8"/>
                  </a:lnTo>
                  <a:lnTo>
                    <a:pt x="11" y="6"/>
                  </a:lnTo>
                  <a:lnTo>
                    <a:pt x="1" y="0"/>
                  </a:lnTo>
                  <a:lnTo>
                    <a:pt x="0" y="1"/>
                  </a:lnTo>
                  <a:lnTo>
                    <a:pt x="2"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5" name="Freeform 2735"/>
            <p:cNvSpPr>
              <a:spLocks noEditPoints="1"/>
            </p:cNvSpPr>
            <p:nvPr/>
          </p:nvSpPr>
          <p:spPr bwMode="auto">
            <a:xfrm>
              <a:off x="3351214" y="21050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6" name="Freeform 2736"/>
            <p:cNvSpPr/>
            <p:nvPr/>
          </p:nvSpPr>
          <p:spPr bwMode="auto">
            <a:xfrm>
              <a:off x="3368676" y="21161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7" name="Freeform 2737"/>
            <p:cNvSpPr/>
            <p:nvPr/>
          </p:nvSpPr>
          <p:spPr bwMode="auto">
            <a:xfrm>
              <a:off x="3368676" y="21177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8" name="Freeform 2738"/>
            <p:cNvSpPr/>
            <p:nvPr/>
          </p:nvSpPr>
          <p:spPr bwMode="auto">
            <a:xfrm>
              <a:off x="3384551" y="21177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9" name="Freeform 2739"/>
            <p:cNvSpPr/>
            <p:nvPr/>
          </p:nvSpPr>
          <p:spPr bwMode="auto">
            <a:xfrm>
              <a:off x="3375026" y="2125664"/>
              <a:ext cx="17463" cy="20638"/>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0" name="Freeform 2740"/>
            <p:cNvSpPr/>
            <p:nvPr/>
          </p:nvSpPr>
          <p:spPr bwMode="auto">
            <a:xfrm>
              <a:off x="3370264" y="21463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1" name="Freeform 2741"/>
            <p:cNvSpPr/>
            <p:nvPr/>
          </p:nvSpPr>
          <p:spPr bwMode="auto">
            <a:xfrm>
              <a:off x="3373439" y="2166939"/>
              <a:ext cx="28575"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2" name="Freeform 2742"/>
            <p:cNvSpPr/>
            <p:nvPr/>
          </p:nvSpPr>
          <p:spPr bwMode="auto">
            <a:xfrm>
              <a:off x="3375026" y="2109789"/>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3" name="Freeform 2743"/>
            <p:cNvSpPr/>
            <p:nvPr/>
          </p:nvSpPr>
          <p:spPr bwMode="auto">
            <a:xfrm>
              <a:off x="3328989" y="2101851"/>
              <a:ext cx="103188"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4" name="Freeform 2744"/>
            <p:cNvSpPr/>
            <p:nvPr/>
          </p:nvSpPr>
          <p:spPr bwMode="auto">
            <a:xfrm>
              <a:off x="3328989" y="2108201"/>
              <a:ext cx="52388" cy="127000"/>
            </a:xfrm>
            <a:custGeom>
              <a:avLst/>
              <a:gdLst>
                <a:gd name="T0" fmla="*/ 23 w 100"/>
                <a:gd name="T1" fmla="*/ 16 h 237"/>
                <a:gd name="T2" fmla="*/ 9 w 100"/>
                <a:gd name="T3" fmla="*/ 171 h 237"/>
                <a:gd name="T4" fmla="*/ 25 w 100"/>
                <a:gd name="T5" fmla="*/ 233 h 237"/>
                <a:gd name="T6" fmla="*/ 85 w 100"/>
                <a:gd name="T7" fmla="*/ 232 h 237"/>
                <a:gd name="T8" fmla="*/ 85 w 100"/>
                <a:gd name="T9" fmla="*/ 130 h 237"/>
                <a:gd name="T10" fmla="*/ 100 w 100"/>
                <a:gd name="T11" fmla="*/ 112 h 237"/>
                <a:gd name="T12" fmla="*/ 43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9" y="141"/>
                    <a:pt x="9" y="171"/>
                  </a:cubicBezTo>
                  <a:cubicBezTo>
                    <a:pt x="9" y="202"/>
                    <a:pt x="0" y="229"/>
                    <a:pt x="25" y="233"/>
                  </a:cubicBezTo>
                  <a:cubicBezTo>
                    <a:pt x="49" y="237"/>
                    <a:pt x="85" y="232"/>
                    <a:pt x="85" y="232"/>
                  </a:cubicBezTo>
                  <a:cubicBezTo>
                    <a:pt x="85" y="130"/>
                    <a:pt x="85" y="130"/>
                    <a:pt x="85" y="130"/>
                  </a:cubicBezTo>
                  <a:cubicBezTo>
                    <a:pt x="95" y="121"/>
                    <a:pt x="100" y="112"/>
                    <a:pt x="100" y="112"/>
                  </a:cubicBezTo>
                  <a:cubicBezTo>
                    <a:pt x="100" y="112"/>
                    <a:pt x="53" y="38"/>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5" name="Freeform 2745"/>
            <p:cNvSpPr/>
            <p:nvPr/>
          </p:nvSpPr>
          <p:spPr bwMode="auto">
            <a:xfrm>
              <a:off x="3376614" y="2108201"/>
              <a:ext cx="53975" cy="131763"/>
            </a:xfrm>
            <a:custGeom>
              <a:avLst/>
              <a:gdLst>
                <a:gd name="T0" fmla="*/ 2 w 101"/>
                <a:gd name="T1" fmla="*/ 234 h 249"/>
                <a:gd name="T2" fmla="*/ 90 w 101"/>
                <a:gd name="T3" fmla="*/ 233 h 249"/>
                <a:gd name="T4" fmla="*/ 100 w 101"/>
                <a:gd name="T5" fmla="*/ 130 h 249"/>
                <a:gd name="T6" fmla="*/ 93 w 101"/>
                <a:gd name="T7" fmla="*/ 25 h 249"/>
                <a:gd name="T8" fmla="*/ 79 w 101"/>
                <a:gd name="T9" fmla="*/ 11 h 249"/>
                <a:gd name="T10" fmla="*/ 53 w 101"/>
                <a:gd name="T11" fmla="*/ 59 h 249"/>
                <a:gd name="T12" fmla="*/ 2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8" y="235"/>
                    <a:pt x="90" y="233"/>
                  </a:cubicBezTo>
                  <a:cubicBezTo>
                    <a:pt x="101" y="231"/>
                    <a:pt x="100" y="153"/>
                    <a:pt x="100" y="130"/>
                  </a:cubicBezTo>
                  <a:cubicBezTo>
                    <a:pt x="100" y="108"/>
                    <a:pt x="93" y="50"/>
                    <a:pt x="93" y="25"/>
                  </a:cubicBezTo>
                  <a:cubicBezTo>
                    <a:pt x="93" y="0"/>
                    <a:pt x="80" y="6"/>
                    <a:pt x="79" y="11"/>
                  </a:cubicBezTo>
                  <a:cubicBezTo>
                    <a:pt x="78" y="16"/>
                    <a:pt x="61" y="44"/>
                    <a:pt x="53" y="59"/>
                  </a:cubicBezTo>
                  <a:cubicBezTo>
                    <a:pt x="45" y="75"/>
                    <a:pt x="2" y="132"/>
                    <a:pt x="2" y="132"/>
                  </a:cubicBezTo>
                  <a:cubicBezTo>
                    <a:pt x="2"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6" name="Rectangle 2746"/>
            <p:cNvSpPr>
              <a:spLocks noChangeArrowheads="1"/>
            </p:cNvSpPr>
            <p:nvPr/>
          </p:nvSpPr>
          <p:spPr bwMode="auto">
            <a:xfrm>
              <a:off x="3394076" y="220980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17" name="Freeform 2747"/>
            <p:cNvSpPr/>
            <p:nvPr/>
          </p:nvSpPr>
          <p:spPr bwMode="auto">
            <a:xfrm>
              <a:off x="3259139" y="1870076"/>
              <a:ext cx="234950" cy="173038"/>
            </a:xfrm>
            <a:custGeom>
              <a:avLst/>
              <a:gdLst>
                <a:gd name="T0" fmla="*/ 23 w 440"/>
                <a:gd name="T1" fmla="*/ 272 h 326"/>
                <a:gd name="T2" fmla="*/ 46 w 440"/>
                <a:gd name="T3" fmla="*/ 326 h 326"/>
                <a:gd name="T4" fmla="*/ 399 w 440"/>
                <a:gd name="T5" fmla="*/ 322 h 326"/>
                <a:gd name="T6" fmla="*/ 420 w 440"/>
                <a:gd name="T7" fmla="*/ 210 h 326"/>
                <a:gd name="T8" fmla="*/ 440 w 440"/>
                <a:gd name="T9" fmla="*/ 214 h 326"/>
                <a:gd name="T10" fmla="*/ 423 w 440"/>
                <a:gd name="T11" fmla="*/ 174 h 326"/>
                <a:gd name="T12" fmla="*/ 397 w 440"/>
                <a:gd name="T13" fmla="*/ 133 h 326"/>
                <a:gd name="T14" fmla="*/ 417 w 440"/>
                <a:gd name="T15" fmla="*/ 102 h 326"/>
                <a:gd name="T16" fmla="*/ 367 w 440"/>
                <a:gd name="T17" fmla="*/ 90 h 326"/>
                <a:gd name="T18" fmla="*/ 267 w 440"/>
                <a:gd name="T19" fmla="*/ 43 h 326"/>
                <a:gd name="T20" fmla="*/ 257 w 440"/>
                <a:gd name="T21" fmla="*/ 0 h 326"/>
                <a:gd name="T22" fmla="*/ 221 w 440"/>
                <a:gd name="T23" fmla="*/ 36 h 326"/>
                <a:gd name="T24" fmla="*/ 110 w 440"/>
                <a:gd name="T25" fmla="*/ 64 h 326"/>
                <a:gd name="T26" fmla="*/ 39 w 440"/>
                <a:gd name="T27" fmla="*/ 137 h 326"/>
                <a:gd name="T28" fmla="*/ 18 w 440"/>
                <a:gd name="T29" fmla="*/ 114 h 326"/>
                <a:gd name="T30" fmla="*/ 32 w 440"/>
                <a:gd name="T31" fmla="*/ 161 h 326"/>
                <a:gd name="T32" fmla="*/ 9 w 440"/>
                <a:gd name="T33" fmla="*/ 138 h 326"/>
                <a:gd name="T34" fmla="*/ 24 w 440"/>
                <a:gd name="T35" fmla="*/ 195 h 326"/>
                <a:gd name="T36" fmla="*/ 23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3" y="272"/>
                  </a:moveTo>
                  <a:cubicBezTo>
                    <a:pt x="13" y="311"/>
                    <a:pt x="46" y="326"/>
                    <a:pt x="46" y="326"/>
                  </a:cubicBezTo>
                  <a:cubicBezTo>
                    <a:pt x="46" y="326"/>
                    <a:pt x="183" y="322"/>
                    <a:pt x="399" y="322"/>
                  </a:cubicBezTo>
                  <a:cubicBezTo>
                    <a:pt x="440" y="282"/>
                    <a:pt x="434" y="234"/>
                    <a:pt x="420" y="210"/>
                  </a:cubicBezTo>
                  <a:cubicBezTo>
                    <a:pt x="432" y="222"/>
                    <a:pt x="440" y="214"/>
                    <a:pt x="440" y="214"/>
                  </a:cubicBezTo>
                  <a:cubicBezTo>
                    <a:pt x="434" y="214"/>
                    <a:pt x="427" y="203"/>
                    <a:pt x="423" y="174"/>
                  </a:cubicBezTo>
                  <a:cubicBezTo>
                    <a:pt x="418" y="146"/>
                    <a:pt x="397" y="133"/>
                    <a:pt x="397" y="133"/>
                  </a:cubicBezTo>
                  <a:cubicBezTo>
                    <a:pt x="416" y="126"/>
                    <a:pt x="417" y="102"/>
                    <a:pt x="417"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7"/>
                    <a:pt x="0" y="187"/>
                    <a:pt x="24" y="195"/>
                  </a:cubicBezTo>
                  <a:cubicBezTo>
                    <a:pt x="24" y="195"/>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8" name="Freeform 2748"/>
            <p:cNvSpPr/>
            <p:nvPr/>
          </p:nvSpPr>
          <p:spPr bwMode="auto">
            <a:xfrm>
              <a:off x="3270251" y="1971676"/>
              <a:ext cx="223838" cy="71438"/>
            </a:xfrm>
            <a:custGeom>
              <a:avLst/>
              <a:gdLst>
                <a:gd name="T0" fmla="*/ 25 w 418"/>
                <a:gd name="T1" fmla="*/ 136 h 136"/>
                <a:gd name="T2" fmla="*/ 378 w 418"/>
                <a:gd name="T3" fmla="*/ 132 h 136"/>
                <a:gd name="T4" fmla="*/ 399 w 418"/>
                <a:gd name="T5" fmla="*/ 21 h 136"/>
                <a:gd name="T6" fmla="*/ 394 w 418"/>
                <a:gd name="T7" fmla="*/ 94 h 136"/>
                <a:gd name="T8" fmla="*/ 370 w 418"/>
                <a:gd name="T9" fmla="*/ 93 h 136"/>
                <a:gd name="T10" fmla="*/ 370 w 418"/>
                <a:gd name="T11" fmla="*/ 78 h 136"/>
                <a:gd name="T12" fmla="*/ 360 w 418"/>
                <a:gd name="T13" fmla="*/ 58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7 h 136"/>
                <a:gd name="T28" fmla="*/ 215 w 418"/>
                <a:gd name="T29" fmla="*/ 66 h 136"/>
                <a:gd name="T30" fmla="*/ 209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2"/>
                    <a:pt x="378" y="132"/>
                  </a:cubicBezTo>
                  <a:cubicBezTo>
                    <a:pt x="418" y="93"/>
                    <a:pt x="413" y="45"/>
                    <a:pt x="399"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6" y="20"/>
                    <a:pt x="273" y="39"/>
                    <a:pt x="286" y="44"/>
                  </a:cubicBezTo>
                  <a:cubicBezTo>
                    <a:pt x="260" y="44"/>
                    <a:pt x="239" y="20"/>
                    <a:pt x="232" y="0"/>
                  </a:cubicBezTo>
                  <a:cubicBezTo>
                    <a:pt x="235" y="16"/>
                    <a:pt x="227" y="41"/>
                    <a:pt x="220" y="47"/>
                  </a:cubicBezTo>
                  <a:cubicBezTo>
                    <a:pt x="214" y="54"/>
                    <a:pt x="215" y="66"/>
                    <a:pt x="215" y="66"/>
                  </a:cubicBezTo>
                  <a:cubicBezTo>
                    <a:pt x="215" y="66"/>
                    <a:pt x="210" y="61"/>
                    <a:pt x="209" y="52"/>
                  </a:cubicBezTo>
                  <a:cubicBezTo>
                    <a:pt x="207" y="43"/>
                    <a:pt x="202" y="38"/>
                    <a:pt x="186" y="36"/>
                  </a:cubicBezTo>
                  <a:cubicBezTo>
                    <a:pt x="160" y="35"/>
                    <a:pt x="149"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4"/>
                    <a:pt x="73" y="16"/>
                    <a:pt x="73" y="16"/>
                  </a:cubicBezTo>
                  <a:cubicBezTo>
                    <a:pt x="73" y="16"/>
                    <a:pt x="74" y="41"/>
                    <a:pt x="69" y="55"/>
                  </a:cubicBezTo>
                  <a:cubicBezTo>
                    <a:pt x="64" y="69"/>
                    <a:pt x="40" y="75"/>
                    <a:pt x="40" y="75"/>
                  </a:cubicBezTo>
                  <a:cubicBezTo>
                    <a:pt x="40" y="96"/>
                    <a:pt x="40" y="96"/>
                    <a:pt x="40" y="96"/>
                  </a:cubicBezTo>
                  <a:cubicBezTo>
                    <a:pt x="22" y="83"/>
                    <a:pt x="6" y="96"/>
                    <a:pt x="6" y="96"/>
                  </a:cubicBezTo>
                  <a:cubicBezTo>
                    <a:pt x="5" y="97"/>
                    <a:pt x="2"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9" name="Freeform 2749"/>
            <p:cNvSpPr/>
            <p:nvPr/>
          </p:nvSpPr>
          <p:spPr bwMode="auto">
            <a:xfrm>
              <a:off x="3279776" y="1870076"/>
              <a:ext cx="214313" cy="115888"/>
            </a:xfrm>
            <a:custGeom>
              <a:avLst/>
              <a:gdLst>
                <a:gd name="T0" fmla="*/ 384 w 401"/>
                <a:gd name="T1" fmla="*/ 174 h 217"/>
                <a:gd name="T2" fmla="*/ 358 w 401"/>
                <a:gd name="T3" fmla="*/ 133 h 217"/>
                <a:gd name="T4" fmla="*/ 378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7 h 217"/>
                <a:gd name="T18" fmla="*/ 53 w 401"/>
                <a:gd name="T19" fmla="*/ 72 h 217"/>
                <a:gd name="T20" fmla="*/ 87 w 401"/>
                <a:gd name="T21" fmla="*/ 78 h 217"/>
                <a:gd name="T22" fmla="*/ 107 w 401"/>
                <a:gd name="T23" fmla="*/ 77 h 217"/>
                <a:gd name="T24" fmla="*/ 90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6"/>
                    <a:pt x="358" y="133"/>
                    <a:pt x="358" y="133"/>
                  </a:cubicBezTo>
                  <a:cubicBezTo>
                    <a:pt x="377" y="126"/>
                    <a:pt x="378" y="102"/>
                    <a:pt x="378"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90"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0" name="Freeform 2750"/>
            <p:cNvSpPr/>
            <p:nvPr/>
          </p:nvSpPr>
          <p:spPr bwMode="auto">
            <a:xfrm>
              <a:off x="3452814" y="1958976"/>
              <a:ext cx="19050" cy="53975"/>
            </a:xfrm>
            <a:custGeom>
              <a:avLst/>
              <a:gdLst>
                <a:gd name="T0" fmla="*/ 23 w 35"/>
                <a:gd name="T1" fmla="*/ 90 h 102"/>
                <a:gd name="T2" fmla="*/ 23 w 35"/>
                <a:gd name="T3" fmla="*/ 39 h 102"/>
                <a:gd name="T4" fmla="*/ 0 w 35"/>
                <a:gd name="T5" fmla="*/ 0 h 102"/>
                <a:gd name="T6" fmla="*/ 32 w 35"/>
                <a:gd name="T7" fmla="*/ 53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30" y="61"/>
                    <a:pt x="23" y="39"/>
                  </a:cubicBezTo>
                  <a:cubicBezTo>
                    <a:pt x="17" y="17"/>
                    <a:pt x="0" y="0"/>
                    <a:pt x="0" y="0"/>
                  </a:cubicBezTo>
                  <a:cubicBezTo>
                    <a:pt x="0" y="0"/>
                    <a:pt x="25" y="9"/>
                    <a:pt x="32" y="53"/>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1" name="Freeform 2751"/>
            <p:cNvSpPr/>
            <p:nvPr/>
          </p:nvSpPr>
          <p:spPr bwMode="auto">
            <a:xfrm>
              <a:off x="3294064" y="1978026"/>
              <a:ext cx="171450" cy="134938"/>
            </a:xfrm>
            <a:custGeom>
              <a:avLst/>
              <a:gdLst>
                <a:gd name="T0" fmla="*/ 302 w 322"/>
                <a:gd name="T1" fmla="*/ 42 h 251"/>
                <a:gd name="T2" fmla="*/ 308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4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8" y="69"/>
                  </a:cubicBezTo>
                  <a:cubicBezTo>
                    <a:pt x="308" y="69"/>
                    <a:pt x="301" y="56"/>
                    <a:pt x="280" y="42"/>
                  </a:cubicBezTo>
                  <a:cubicBezTo>
                    <a:pt x="259" y="29"/>
                    <a:pt x="244" y="23"/>
                    <a:pt x="237" y="11"/>
                  </a:cubicBezTo>
                  <a:cubicBezTo>
                    <a:pt x="237" y="11"/>
                    <a:pt x="238" y="26"/>
                    <a:pt x="250" y="32"/>
                  </a:cubicBezTo>
                  <a:cubicBezTo>
                    <a:pt x="250" y="32"/>
                    <a:pt x="208" y="41"/>
                    <a:pt x="192" y="0"/>
                  </a:cubicBezTo>
                  <a:cubicBezTo>
                    <a:pt x="192" y="0"/>
                    <a:pt x="193" y="18"/>
                    <a:pt x="186" y="29"/>
                  </a:cubicBezTo>
                  <a:cubicBezTo>
                    <a:pt x="179" y="40"/>
                    <a:pt x="173" y="52"/>
                    <a:pt x="182" y="60"/>
                  </a:cubicBezTo>
                  <a:cubicBezTo>
                    <a:pt x="182" y="60"/>
                    <a:pt x="171" y="59"/>
                    <a:pt x="163" y="42"/>
                  </a:cubicBezTo>
                  <a:cubicBezTo>
                    <a:pt x="155" y="25"/>
                    <a:pt x="144" y="26"/>
                    <a:pt x="133" y="24"/>
                  </a:cubicBezTo>
                  <a:cubicBezTo>
                    <a:pt x="122" y="22"/>
                    <a:pt x="106" y="20"/>
                    <a:pt x="104" y="4"/>
                  </a:cubicBezTo>
                  <a:cubicBezTo>
                    <a:pt x="104" y="4"/>
                    <a:pt x="98" y="26"/>
                    <a:pt x="131" y="34"/>
                  </a:cubicBezTo>
                  <a:cubicBezTo>
                    <a:pt x="131" y="34"/>
                    <a:pt x="98" y="46"/>
                    <a:pt x="79" y="12"/>
                  </a:cubicBezTo>
                  <a:cubicBezTo>
                    <a:pt x="79" y="12"/>
                    <a:pt x="82" y="46"/>
                    <a:pt x="109" y="56"/>
                  </a:cubicBezTo>
                  <a:cubicBezTo>
                    <a:pt x="109" y="56"/>
                    <a:pt x="53" y="54"/>
                    <a:pt x="34" y="16"/>
                  </a:cubicBezTo>
                  <a:cubicBezTo>
                    <a:pt x="34" y="16"/>
                    <a:pt x="45" y="50"/>
                    <a:pt x="14"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2" name="Freeform 2752"/>
            <p:cNvSpPr/>
            <p:nvPr/>
          </p:nvSpPr>
          <p:spPr bwMode="auto">
            <a:xfrm>
              <a:off x="3316289" y="2019301"/>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20" y="48"/>
                    <a:pt x="7" y="42"/>
                    <a:pt x="4" y="30"/>
                  </a:cubicBezTo>
                  <a:cubicBezTo>
                    <a:pt x="0" y="19"/>
                    <a:pt x="7" y="7"/>
                    <a:pt x="18" y="3"/>
                  </a:cubicBezTo>
                  <a:cubicBezTo>
                    <a:pt x="30"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3" name="Freeform 2753"/>
            <p:cNvSpPr/>
            <p:nvPr/>
          </p:nvSpPr>
          <p:spPr bwMode="auto">
            <a:xfrm>
              <a:off x="3327401" y="2022476"/>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2" y="12"/>
                    <a:pt x="7" y="11"/>
                  </a:cubicBezTo>
                  <a:cubicBezTo>
                    <a:pt x="3" y="10"/>
                    <a:pt x="0" y="7"/>
                    <a:pt x="1" y="5"/>
                  </a:cubicBezTo>
                  <a:cubicBezTo>
                    <a:pt x="2"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4" name="Freeform 2754"/>
            <p:cNvSpPr/>
            <p:nvPr/>
          </p:nvSpPr>
          <p:spPr bwMode="auto">
            <a:xfrm>
              <a:off x="3421064" y="2019301"/>
              <a:ext cx="25400" cy="25400"/>
            </a:xfrm>
            <a:custGeom>
              <a:avLst/>
              <a:gdLst>
                <a:gd name="T0" fmla="*/ 3 w 48"/>
                <a:gd name="T1" fmla="*/ 17 h 48"/>
                <a:gd name="T2" fmla="*/ 18 w 48"/>
                <a:gd name="T3" fmla="*/ 44 h 48"/>
                <a:gd name="T4" fmla="*/ 45 w 48"/>
                <a:gd name="T5" fmla="*/ 30 h 48"/>
                <a:gd name="T6" fmla="*/ 31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2"/>
                    <a:pt x="45" y="30"/>
                  </a:cubicBezTo>
                  <a:cubicBezTo>
                    <a:pt x="48" y="19"/>
                    <a:pt x="42" y="7"/>
                    <a:pt x="31"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5" name="Freeform 2755"/>
            <p:cNvSpPr/>
            <p:nvPr/>
          </p:nvSpPr>
          <p:spPr bwMode="auto">
            <a:xfrm>
              <a:off x="3425826" y="2022476"/>
              <a:ext cx="9525" cy="6350"/>
            </a:xfrm>
            <a:custGeom>
              <a:avLst/>
              <a:gdLst>
                <a:gd name="T0" fmla="*/ 1 w 16"/>
                <a:gd name="T1" fmla="*/ 8 h 12"/>
                <a:gd name="T2" fmla="*/ 9 w 16"/>
                <a:gd name="T3" fmla="*/ 11 h 12"/>
                <a:gd name="T4" fmla="*/ 16 w 16"/>
                <a:gd name="T5" fmla="*/ 5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3" y="10"/>
                    <a:pt x="16" y="7"/>
                    <a:pt x="16" y="5"/>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6" name="Rectangle 2756"/>
            <p:cNvSpPr>
              <a:spLocks noChangeArrowheads="1"/>
            </p:cNvSpPr>
            <p:nvPr/>
          </p:nvSpPr>
          <p:spPr bwMode="auto">
            <a:xfrm>
              <a:off x="3290889"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27" name="Rectangle 2757"/>
            <p:cNvSpPr>
              <a:spLocks noChangeArrowheads="1"/>
            </p:cNvSpPr>
            <p:nvPr/>
          </p:nvSpPr>
          <p:spPr bwMode="auto">
            <a:xfrm>
              <a:off x="3290889"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28" name="Freeform 2758"/>
            <p:cNvSpPr>
              <a:spLocks noEditPoints="1"/>
            </p:cNvSpPr>
            <p:nvPr/>
          </p:nvSpPr>
          <p:spPr bwMode="auto">
            <a:xfrm>
              <a:off x="3322639"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3 w 21"/>
                <a:gd name="T11" fmla="*/ 0 h 24"/>
                <a:gd name="T12" fmla="*/ 0 w 21"/>
                <a:gd name="T13" fmla="*/ 24 h 24"/>
                <a:gd name="T14" fmla="*/ 4 w 21"/>
                <a:gd name="T15" fmla="*/ 24 h 24"/>
                <a:gd name="T16" fmla="*/ 16 w 21"/>
                <a:gd name="T17" fmla="*/ 0 h 24"/>
                <a:gd name="T18" fmla="*/ 13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9" name="Freeform 2759"/>
            <p:cNvSpPr>
              <a:spLocks noEditPoints="1"/>
            </p:cNvSpPr>
            <p:nvPr/>
          </p:nvSpPr>
          <p:spPr bwMode="auto">
            <a:xfrm>
              <a:off x="3322639"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3 w 21"/>
                <a:gd name="T11" fmla="*/ 0 h 24"/>
                <a:gd name="T12" fmla="*/ 0 w 21"/>
                <a:gd name="T13" fmla="*/ 24 h 24"/>
                <a:gd name="T14" fmla="*/ 4 w 21"/>
                <a:gd name="T15" fmla="*/ 24 h 24"/>
                <a:gd name="T16" fmla="*/ 16 w 21"/>
                <a:gd name="T17" fmla="*/ 0 h 24"/>
                <a:gd name="T18" fmla="*/ 13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0" name="Rectangle 2760"/>
            <p:cNvSpPr>
              <a:spLocks noChangeArrowheads="1"/>
            </p:cNvSpPr>
            <p:nvPr/>
          </p:nvSpPr>
          <p:spPr bwMode="auto">
            <a:xfrm>
              <a:off x="3454401"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31" name="Rectangle 2761"/>
            <p:cNvSpPr>
              <a:spLocks noChangeArrowheads="1"/>
            </p:cNvSpPr>
            <p:nvPr/>
          </p:nvSpPr>
          <p:spPr bwMode="auto">
            <a:xfrm>
              <a:off x="3454401"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32" name="Freeform 2762"/>
            <p:cNvSpPr>
              <a:spLocks noEditPoints="1"/>
            </p:cNvSpPr>
            <p:nvPr/>
          </p:nvSpPr>
          <p:spPr bwMode="auto">
            <a:xfrm>
              <a:off x="34131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3" name="Freeform 2763"/>
            <p:cNvSpPr>
              <a:spLocks noEditPoints="1"/>
            </p:cNvSpPr>
            <p:nvPr/>
          </p:nvSpPr>
          <p:spPr bwMode="auto">
            <a:xfrm>
              <a:off x="34131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4" name="Freeform 2764"/>
            <p:cNvSpPr/>
            <p:nvPr/>
          </p:nvSpPr>
          <p:spPr bwMode="auto">
            <a:xfrm>
              <a:off x="3363914" y="2020889"/>
              <a:ext cx="34925" cy="12700"/>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1 w 65"/>
                <a:gd name="T11" fmla="*/ 6 h 22"/>
                <a:gd name="T12" fmla="*/ 33 w 65"/>
                <a:gd name="T13" fmla="*/ 6 h 22"/>
                <a:gd name="T14" fmla="*/ 56 w 65"/>
                <a:gd name="T15" fmla="*/ 15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1"/>
                    <a:pt x="30" y="1"/>
                  </a:cubicBezTo>
                  <a:cubicBezTo>
                    <a:pt x="17" y="2"/>
                    <a:pt x="6" y="10"/>
                    <a:pt x="0" y="15"/>
                  </a:cubicBezTo>
                  <a:cubicBezTo>
                    <a:pt x="0" y="22"/>
                    <a:pt x="0" y="22"/>
                    <a:pt x="0" y="22"/>
                  </a:cubicBezTo>
                  <a:cubicBezTo>
                    <a:pt x="3" y="19"/>
                    <a:pt x="16" y="8"/>
                    <a:pt x="31" y="6"/>
                  </a:cubicBezTo>
                  <a:cubicBezTo>
                    <a:pt x="32" y="6"/>
                    <a:pt x="33" y="6"/>
                    <a:pt x="33" y="6"/>
                  </a:cubicBezTo>
                  <a:cubicBezTo>
                    <a:pt x="41" y="6"/>
                    <a:pt x="50" y="10"/>
                    <a:pt x="56" y="15"/>
                  </a:cubicBezTo>
                  <a:cubicBezTo>
                    <a:pt x="59" y="17"/>
                    <a:pt x="62" y="19"/>
                    <a:pt x="64" y="21"/>
                  </a:cubicBezTo>
                  <a:cubicBezTo>
                    <a:pt x="65" y="21"/>
                    <a:pt x="65" y="22"/>
                    <a:pt x="65" y="22"/>
                  </a:cubicBezTo>
                  <a:cubicBezTo>
                    <a:pt x="65" y="15"/>
                    <a:pt x="65" y="15"/>
                    <a:pt x="65" y="15"/>
                  </a:cubicBezTo>
                  <a:cubicBezTo>
                    <a:pt x="64" y="14"/>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5" name="Rectangle 2765"/>
            <p:cNvSpPr>
              <a:spLocks noChangeArrowheads="1"/>
            </p:cNvSpPr>
            <p:nvPr/>
          </p:nvSpPr>
          <p:spPr bwMode="auto">
            <a:xfrm>
              <a:off x="3398839" y="2012951"/>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36" name="Freeform 2766"/>
            <p:cNvSpPr>
              <a:spLocks noEditPoints="1"/>
            </p:cNvSpPr>
            <p:nvPr/>
          </p:nvSpPr>
          <p:spPr bwMode="auto">
            <a:xfrm>
              <a:off x="3421064" y="2020889"/>
              <a:ext cx="25400" cy="22225"/>
            </a:xfrm>
            <a:custGeom>
              <a:avLst/>
              <a:gdLst>
                <a:gd name="T0" fmla="*/ 35 w 46"/>
                <a:gd name="T1" fmla="*/ 4 h 42"/>
                <a:gd name="T2" fmla="*/ 15 w 46"/>
                <a:gd name="T3" fmla="*/ 41 h 42"/>
                <a:gd name="T4" fmla="*/ 16 w 46"/>
                <a:gd name="T5" fmla="*/ 41 h 42"/>
                <a:gd name="T6" fmla="*/ 22 w 46"/>
                <a:gd name="T7" fmla="*/ 42 h 42"/>
                <a:gd name="T8" fmla="*/ 43 w 46"/>
                <a:gd name="T9" fmla="*/ 27 h 42"/>
                <a:gd name="T10" fmla="*/ 35 w 46"/>
                <a:gd name="T11" fmla="*/ 4 h 42"/>
                <a:gd name="T12" fmla="*/ 12 w 46"/>
                <a:gd name="T13" fmla="*/ 2 h 42"/>
                <a:gd name="T14" fmla="*/ 1 w 46"/>
                <a:gd name="T15" fmla="*/ 14 h 42"/>
                <a:gd name="T16" fmla="*/ 1 w 46"/>
                <a:gd name="T17" fmla="*/ 24 h 42"/>
                <a:gd name="T18" fmla="*/ 12 w 46"/>
                <a:gd name="T19" fmla="*/ 2 h 42"/>
                <a:gd name="T20" fmla="*/ 25 w 46"/>
                <a:gd name="T21" fmla="*/ 0 h 42"/>
                <a:gd name="T22" fmla="*/ 23 w 46"/>
                <a:gd name="T23" fmla="*/ 3 h 42"/>
                <a:gd name="T24" fmla="*/ 25 w 46"/>
                <a:gd name="T25" fmla="*/ 6 h 42"/>
                <a:gd name="T26" fmla="*/ 18 w 46"/>
                <a:gd name="T27" fmla="*/ 12 h 42"/>
                <a:gd name="T28" fmla="*/ 6 w 46"/>
                <a:gd name="T29" fmla="*/ 36 h 42"/>
                <a:gd name="T30" fmla="*/ 11 w 46"/>
                <a:gd name="T31" fmla="*/ 39 h 42"/>
                <a:gd name="T32" fmla="*/ 31 w 46"/>
                <a:gd name="T33" fmla="*/ 1 h 42"/>
                <a:gd name="T34" fmla="*/ 29 w 46"/>
                <a:gd name="T35" fmla="*/ 0 h 42"/>
                <a:gd name="T36" fmla="*/ 25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35" y="4"/>
                  </a:moveTo>
                  <a:cubicBezTo>
                    <a:pt x="15" y="41"/>
                    <a:pt x="15" y="41"/>
                    <a:pt x="15" y="41"/>
                  </a:cubicBezTo>
                  <a:cubicBezTo>
                    <a:pt x="16" y="41"/>
                    <a:pt x="16" y="41"/>
                    <a:pt x="16" y="41"/>
                  </a:cubicBezTo>
                  <a:cubicBezTo>
                    <a:pt x="18" y="42"/>
                    <a:pt x="20" y="42"/>
                    <a:pt x="22" y="42"/>
                  </a:cubicBezTo>
                  <a:cubicBezTo>
                    <a:pt x="31" y="42"/>
                    <a:pt x="40" y="36"/>
                    <a:pt x="43" y="27"/>
                  </a:cubicBezTo>
                  <a:cubicBezTo>
                    <a:pt x="46" y="18"/>
                    <a:pt x="42" y="9"/>
                    <a:pt x="35" y="4"/>
                  </a:cubicBezTo>
                  <a:moveTo>
                    <a:pt x="12" y="2"/>
                  </a:moveTo>
                  <a:cubicBezTo>
                    <a:pt x="7" y="4"/>
                    <a:pt x="3" y="9"/>
                    <a:pt x="1" y="14"/>
                  </a:cubicBezTo>
                  <a:cubicBezTo>
                    <a:pt x="0" y="18"/>
                    <a:pt x="0" y="21"/>
                    <a:pt x="1" y="24"/>
                  </a:cubicBezTo>
                  <a:cubicBezTo>
                    <a:pt x="12" y="2"/>
                    <a:pt x="12" y="2"/>
                    <a:pt x="12" y="2"/>
                  </a:cubicBezTo>
                  <a:moveTo>
                    <a:pt x="25" y="0"/>
                  </a:moveTo>
                  <a:cubicBezTo>
                    <a:pt x="23" y="3"/>
                    <a:pt x="23" y="3"/>
                    <a:pt x="23" y="3"/>
                  </a:cubicBezTo>
                  <a:cubicBezTo>
                    <a:pt x="24" y="4"/>
                    <a:pt x="25" y="5"/>
                    <a:pt x="25" y="6"/>
                  </a:cubicBezTo>
                  <a:cubicBezTo>
                    <a:pt x="25" y="8"/>
                    <a:pt x="22" y="11"/>
                    <a:pt x="18" y="12"/>
                  </a:cubicBezTo>
                  <a:cubicBezTo>
                    <a:pt x="6" y="36"/>
                    <a:pt x="6" y="36"/>
                    <a:pt x="6" y="36"/>
                  </a:cubicBezTo>
                  <a:cubicBezTo>
                    <a:pt x="8" y="37"/>
                    <a:pt x="9" y="38"/>
                    <a:pt x="11" y="39"/>
                  </a:cubicBezTo>
                  <a:cubicBezTo>
                    <a:pt x="31" y="1"/>
                    <a:pt x="31" y="1"/>
                    <a:pt x="31" y="1"/>
                  </a:cubicBezTo>
                  <a:cubicBezTo>
                    <a:pt x="30" y="1"/>
                    <a:pt x="29" y="1"/>
                    <a:pt x="29" y="0"/>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7" name="Freeform 2767"/>
            <p:cNvSpPr/>
            <p:nvPr/>
          </p:nvSpPr>
          <p:spPr bwMode="auto">
            <a:xfrm>
              <a:off x="3430589" y="2022476"/>
              <a:ext cx="4763"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3"/>
                  </a:cubicBezTo>
                  <a:cubicBezTo>
                    <a:pt x="7"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8" name="Freeform 2768"/>
            <p:cNvSpPr>
              <a:spLocks noEditPoints="1"/>
            </p:cNvSpPr>
            <p:nvPr/>
          </p:nvSpPr>
          <p:spPr bwMode="auto">
            <a:xfrm>
              <a:off x="3413126" y="2012951"/>
              <a:ext cx="31750" cy="38100"/>
            </a:xfrm>
            <a:custGeom>
              <a:avLst/>
              <a:gdLst>
                <a:gd name="T0" fmla="*/ 16 w 20"/>
                <a:gd name="T1" fmla="*/ 0 h 24"/>
                <a:gd name="T2" fmla="*/ 12 w 20"/>
                <a:gd name="T3" fmla="*/ 0 h 24"/>
                <a:gd name="T4" fmla="*/ 9 w 20"/>
                <a:gd name="T5" fmla="*/ 6 h 24"/>
                <a:gd name="T6" fmla="*/ 6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8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6" y="13"/>
                  </a:lnTo>
                  <a:lnTo>
                    <a:pt x="0" y="24"/>
                  </a:lnTo>
                  <a:lnTo>
                    <a:pt x="4" y="24"/>
                  </a:lnTo>
                  <a:lnTo>
                    <a:pt x="7" y="17"/>
                  </a:lnTo>
                  <a:lnTo>
                    <a:pt x="11" y="9"/>
                  </a:lnTo>
                  <a:lnTo>
                    <a:pt x="13" y="6"/>
                  </a:lnTo>
                  <a:lnTo>
                    <a:pt x="14" y="5"/>
                  </a:lnTo>
                  <a:lnTo>
                    <a:pt x="16" y="0"/>
                  </a:lnTo>
                  <a:close/>
                  <a:moveTo>
                    <a:pt x="20" y="0"/>
                  </a:moveTo>
                  <a:lnTo>
                    <a:pt x="18" y="0"/>
                  </a:lnTo>
                  <a:lnTo>
                    <a:pt x="16" y="6"/>
                  </a:lnTo>
                  <a:lnTo>
                    <a:pt x="9" y="18"/>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9" name="Freeform 2769"/>
            <p:cNvSpPr>
              <a:spLocks noEditPoints="1"/>
            </p:cNvSpPr>
            <p:nvPr/>
          </p:nvSpPr>
          <p:spPr bwMode="auto">
            <a:xfrm>
              <a:off x="3413126" y="2012951"/>
              <a:ext cx="31750" cy="38100"/>
            </a:xfrm>
            <a:custGeom>
              <a:avLst/>
              <a:gdLst>
                <a:gd name="T0" fmla="*/ 16 w 20"/>
                <a:gd name="T1" fmla="*/ 0 h 24"/>
                <a:gd name="T2" fmla="*/ 12 w 20"/>
                <a:gd name="T3" fmla="*/ 0 h 24"/>
                <a:gd name="T4" fmla="*/ 9 w 20"/>
                <a:gd name="T5" fmla="*/ 6 h 24"/>
                <a:gd name="T6" fmla="*/ 6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8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6" y="13"/>
                  </a:lnTo>
                  <a:lnTo>
                    <a:pt x="0" y="24"/>
                  </a:lnTo>
                  <a:lnTo>
                    <a:pt x="4" y="24"/>
                  </a:lnTo>
                  <a:lnTo>
                    <a:pt x="7" y="17"/>
                  </a:lnTo>
                  <a:lnTo>
                    <a:pt x="11" y="9"/>
                  </a:lnTo>
                  <a:lnTo>
                    <a:pt x="13" y="6"/>
                  </a:lnTo>
                  <a:lnTo>
                    <a:pt x="14" y="5"/>
                  </a:lnTo>
                  <a:lnTo>
                    <a:pt x="16" y="0"/>
                  </a:lnTo>
                  <a:moveTo>
                    <a:pt x="20" y="0"/>
                  </a:moveTo>
                  <a:lnTo>
                    <a:pt x="18" y="0"/>
                  </a:lnTo>
                  <a:lnTo>
                    <a:pt x="16" y="6"/>
                  </a:lnTo>
                  <a:lnTo>
                    <a:pt x="9" y="18"/>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0" name="Freeform 2770"/>
            <p:cNvSpPr/>
            <p:nvPr/>
          </p:nvSpPr>
          <p:spPr bwMode="auto">
            <a:xfrm>
              <a:off x="3397251" y="2012951"/>
              <a:ext cx="57150"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1" name="Freeform 2771"/>
            <p:cNvSpPr>
              <a:spLocks noEditPoints="1"/>
            </p:cNvSpPr>
            <p:nvPr/>
          </p:nvSpPr>
          <p:spPr bwMode="auto">
            <a:xfrm>
              <a:off x="3308351" y="2012951"/>
              <a:ext cx="55563" cy="38100"/>
            </a:xfrm>
            <a:custGeom>
              <a:avLst/>
              <a:gdLst>
                <a:gd name="T0" fmla="*/ 56 w 103"/>
                <a:gd name="T1" fmla="*/ 49 h 70"/>
                <a:gd name="T2" fmla="*/ 46 w 103"/>
                <a:gd name="T3" fmla="*/ 56 h 70"/>
                <a:gd name="T4" fmla="*/ 38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4 h 70"/>
                <a:gd name="T18" fmla="*/ 16 w 103"/>
                <a:gd name="T19" fmla="*/ 70 h 70"/>
                <a:gd name="T20" fmla="*/ 27 w 103"/>
                <a:gd name="T21" fmla="*/ 70 h 70"/>
                <a:gd name="T22" fmla="*/ 34 w 103"/>
                <a:gd name="T23" fmla="*/ 57 h 70"/>
                <a:gd name="T24" fmla="*/ 18 w 103"/>
                <a:gd name="T25" fmla="*/ 42 h 70"/>
                <a:gd name="T26" fmla="*/ 32 w 103"/>
                <a:gd name="T27" fmla="*/ 15 h 70"/>
                <a:gd name="T28" fmla="*/ 39 w 103"/>
                <a:gd name="T29" fmla="*/ 14 h 70"/>
                <a:gd name="T30" fmla="*/ 53 w 103"/>
                <a:gd name="T31" fmla="*/ 20 h 70"/>
                <a:gd name="T32" fmla="*/ 63 w 103"/>
                <a:gd name="T33" fmla="*/ 0 h 70"/>
                <a:gd name="T34" fmla="*/ 74 w 103"/>
                <a:gd name="T35" fmla="*/ 0 h 70"/>
                <a:gd name="T36" fmla="*/ 59 w 103"/>
                <a:gd name="T37" fmla="*/ 29 h 70"/>
                <a:gd name="T38" fmla="*/ 59 w 103"/>
                <a:gd name="T39" fmla="*/ 42 h 70"/>
                <a:gd name="T40" fmla="*/ 81 w 103"/>
                <a:gd name="T41" fmla="*/ 0 h 70"/>
                <a:gd name="T42" fmla="*/ 87 w 103"/>
                <a:gd name="T43" fmla="*/ 0 h 70"/>
                <a:gd name="T44" fmla="*/ 51 w 103"/>
                <a:gd name="T45" fmla="*/ 70 h 70"/>
                <a:gd name="T46" fmla="*/ 87 w 103"/>
                <a:gd name="T47" fmla="*/ 70 h 70"/>
                <a:gd name="T48" fmla="*/ 103 w 103"/>
                <a:gd name="T49" fmla="*/ 54 h 70"/>
                <a:gd name="T50" fmla="*/ 103 w 103"/>
                <a:gd name="T51" fmla="*/ 37 h 70"/>
                <a:gd name="T52" fmla="*/ 103 w 103"/>
                <a:gd name="T53" fmla="*/ 37 h 70"/>
                <a:gd name="T54" fmla="*/ 103 w 103"/>
                <a:gd name="T55" fmla="*/ 30 h 70"/>
                <a:gd name="T56" fmla="*/ 103 w 103"/>
                <a:gd name="T57" fmla="*/ 30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5"/>
                    <a:pt x="46" y="56"/>
                  </a:cubicBezTo>
                  <a:cubicBezTo>
                    <a:pt x="38" y="70"/>
                    <a:pt x="38" y="70"/>
                    <a:pt x="38" y="70"/>
                  </a:cubicBezTo>
                  <a:cubicBezTo>
                    <a:pt x="45" y="70"/>
                    <a:pt x="45" y="70"/>
                    <a:pt x="45" y="70"/>
                  </a:cubicBezTo>
                  <a:cubicBezTo>
                    <a:pt x="56" y="49"/>
                    <a:pt x="56" y="49"/>
                    <a:pt x="56" y="49"/>
                  </a:cubicBezTo>
                  <a:moveTo>
                    <a:pt x="87" y="0"/>
                  </a:moveTo>
                  <a:cubicBezTo>
                    <a:pt x="16" y="0"/>
                    <a:pt x="16" y="0"/>
                    <a:pt x="16" y="0"/>
                  </a:cubicBezTo>
                  <a:cubicBezTo>
                    <a:pt x="7" y="0"/>
                    <a:pt x="0" y="8"/>
                    <a:pt x="0" y="16"/>
                  </a:cubicBezTo>
                  <a:cubicBezTo>
                    <a:pt x="0" y="54"/>
                    <a:pt x="0" y="54"/>
                    <a:pt x="0" y="54"/>
                  </a:cubicBezTo>
                  <a:cubicBezTo>
                    <a:pt x="0" y="63"/>
                    <a:pt x="7" y="70"/>
                    <a:pt x="16" y="70"/>
                  </a:cubicBezTo>
                  <a:cubicBezTo>
                    <a:pt x="27" y="70"/>
                    <a:pt x="27" y="70"/>
                    <a:pt x="27" y="70"/>
                  </a:cubicBezTo>
                  <a:cubicBezTo>
                    <a:pt x="34" y="57"/>
                    <a:pt x="34" y="57"/>
                    <a:pt x="34" y="57"/>
                  </a:cubicBezTo>
                  <a:cubicBezTo>
                    <a:pt x="26" y="55"/>
                    <a:pt x="20" y="50"/>
                    <a:pt x="18" y="42"/>
                  </a:cubicBezTo>
                  <a:cubicBezTo>
                    <a:pt x="14" y="31"/>
                    <a:pt x="21" y="19"/>
                    <a:pt x="32" y="15"/>
                  </a:cubicBezTo>
                  <a:cubicBezTo>
                    <a:pt x="34" y="15"/>
                    <a:pt x="36" y="14"/>
                    <a:pt x="39" y="14"/>
                  </a:cubicBezTo>
                  <a:cubicBezTo>
                    <a:pt x="44" y="14"/>
                    <a:pt x="49" y="16"/>
                    <a:pt x="53" y="20"/>
                  </a:cubicBezTo>
                  <a:cubicBezTo>
                    <a:pt x="63" y="0"/>
                    <a:pt x="63" y="0"/>
                    <a:pt x="63" y="0"/>
                  </a:cubicBezTo>
                  <a:cubicBezTo>
                    <a:pt x="74" y="0"/>
                    <a:pt x="74" y="0"/>
                    <a:pt x="74" y="0"/>
                  </a:cubicBezTo>
                  <a:cubicBezTo>
                    <a:pt x="59" y="29"/>
                    <a:pt x="59" y="29"/>
                    <a:pt x="59" y="29"/>
                  </a:cubicBezTo>
                  <a:cubicBezTo>
                    <a:pt x="61" y="34"/>
                    <a:pt x="61" y="38"/>
                    <a:pt x="59" y="42"/>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6"/>
                    <a:pt x="103" y="16"/>
                    <a:pt x="103" y="16"/>
                  </a:cubicBezTo>
                  <a:cubicBezTo>
                    <a:pt x="103"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2" name="Freeform 2772"/>
            <p:cNvSpPr>
              <a:spLocks noEditPoints="1"/>
            </p:cNvSpPr>
            <p:nvPr/>
          </p:nvSpPr>
          <p:spPr bwMode="auto">
            <a:xfrm>
              <a:off x="3316289" y="2020889"/>
              <a:ext cx="25400" cy="22225"/>
            </a:xfrm>
            <a:custGeom>
              <a:avLst/>
              <a:gdLst>
                <a:gd name="T0" fmla="*/ 45 w 47"/>
                <a:gd name="T1" fmla="*/ 15 h 43"/>
                <a:gd name="T2" fmla="*/ 32 w 47"/>
                <a:gd name="T3" fmla="*/ 42 h 43"/>
                <a:gd name="T4" fmla="*/ 42 w 47"/>
                <a:gd name="T5" fmla="*/ 35 h 43"/>
                <a:gd name="T6" fmla="*/ 45 w 47"/>
                <a:gd name="T7" fmla="*/ 28 h 43"/>
                <a:gd name="T8" fmla="*/ 45 w 47"/>
                <a:gd name="T9" fmla="*/ 15 h 43"/>
                <a:gd name="T10" fmla="*/ 25 w 47"/>
                <a:gd name="T11" fmla="*/ 0 h 43"/>
                <a:gd name="T12" fmla="*/ 18 w 47"/>
                <a:gd name="T13" fmla="*/ 1 h 43"/>
                <a:gd name="T14" fmla="*/ 4 w 47"/>
                <a:gd name="T15" fmla="*/ 28 h 43"/>
                <a:gd name="T16" fmla="*/ 20 w 47"/>
                <a:gd name="T17" fmla="*/ 43 h 43"/>
                <a:gd name="T18" fmla="*/ 36 w 47"/>
                <a:gd name="T19" fmla="*/ 12 h 43"/>
                <a:gd name="T20" fmla="*/ 31 w 47"/>
                <a:gd name="T21" fmla="*/ 13 h 43"/>
                <a:gd name="T22" fmla="*/ 28 w 47"/>
                <a:gd name="T23" fmla="*/ 13 h 43"/>
                <a:gd name="T24" fmla="*/ 22 w 47"/>
                <a:gd name="T25" fmla="*/ 7 h 43"/>
                <a:gd name="T26" fmla="*/ 28 w 47"/>
                <a:gd name="T27" fmla="*/ 3 h 43"/>
                <a:gd name="T28" fmla="*/ 31 w 47"/>
                <a:gd name="T29" fmla="*/ 3 h 43"/>
                <a:gd name="T30" fmla="*/ 37 w 47"/>
                <a:gd name="T31" fmla="*/ 9 h 43"/>
                <a:gd name="T32" fmla="*/ 39 w 47"/>
                <a:gd name="T33" fmla="*/ 6 h 43"/>
                <a:gd name="T34" fmla="*/ 25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5" y="15"/>
                  </a:moveTo>
                  <a:cubicBezTo>
                    <a:pt x="32" y="42"/>
                    <a:pt x="32" y="42"/>
                    <a:pt x="32" y="42"/>
                  </a:cubicBezTo>
                  <a:cubicBezTo>
                    <a:pt x="36" y="41"/>
                    <a:pt x="39" y="38"/>
                    <a:pt x="42" y="35"/>
                  </a:cubicBezTo>
                  <a:cubicBezTo>
                    <a:pt x="45" y="28"/>
                    <a:pt x="45" y="28"/>
                    <a:pt x="45" y="28"/>
                  </a:cubicBezTo>
                  <a:cubicBezTo>
                    <a:pt x="47" y="24"/>
                    <a:pt x="47" y="20"/>
                    <a:pt x="45" y="15"/>
                  </a:cubicBezTo>
                  <a:moveTo>
                    <a:pt x="25" y="0"/>
                  </a:moveTo>
                  <a:cubicBezTo>
                    <a:pt x="22" y="0"/>
                    <a:pt x="20" y="1"/>
                    <a:pt x="18" y="1"/>
                  </a:cubicBezTo>
                  <a:cubicBezTo>
                    <a:pt x="7" y="5"/>
                    <a:pt x="0" y="17"/>
                    <a:pt x="4" y="28"/>
                  </a:cubicBezTo>
                  <a:cubicBezTo>
                    <a:pt x="6" y="36"/>
                    <a:pt x="12" y="41"/>
                    <a:pt x="20" y="43"/>
                  </a:cubicBezTo>
                  <a:cubicBezTo>
                    <a:pt x="36" y="12"/>
                    <a:pt x="36" y="12"/>
                    <a:pt x="36" y="12"/>
                  </a:cubicBezTo>
                  <a:cubicBezTo>
                    <a:pt x="34" y="13"/>
                    <a:pt x="33" y="13"/>
                    <a:pt x="31" y="13"/>
                  </a:cubicBezTo>
                  <a:cubicBezTo>
                    <a:pt x="30" y="13"/>
                    <a:pt x="29" y="13"/>
                    <a:pt x="28" y="13"/>
                  </a:cubicBezTo>
                  <a:cubicBezTo>
                    <a:pt x="24" y="12"/>
                    <a:pt x="21" y="9"/>
                    <a:pt x="22" y="7"/>
                  </a:cubicBezTo>
                  <a:cubicBezTo>
                    <a:pt x="22" y="4"/>
                    <a:pt x="25" y="3"/>
                    <a:pt x="28" y="3"/>
                  </a:cubicBezTo>
                  <a:cubicBezTo>
                    <a:pt x="29" y="3"/>
                    <a:pt x="30" y="3"/>
                    <a:pt x="31" y="3"/>
                  </a:cubicBezTo>
                  <a:cubicBezTo>
                    <a:pt x="34" y="4"/>
                    <a:pt x="37" y="7"/>
                    <a:pt x="37" y="9"/>
                  </a:cubicBezTo>
                  <a:cubicBezTo>
                    <a:pt x="39" y="6"/>
                    <a:pt x="39" y="6"/>
                    <a:pt x="39" y="6"/>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3" name="Freeform 2773"/>
            <p:cNvSpPr/>
            <p:nvPr/>
          </p:nvSpPr>
          <p:spPr bwMode="auto">
            <a:xfrm>
              <a:off x="3327401" y="2022476"/>
              <a:ext cx="7938" cy="4763"/>
            </a:xfrm>
            <a:custGeom>
              <a:avLst/>
              <a:gdLst>
                <a:gd name="T0" fmla="*/ 7 w 16"/>
                <a:gd name="T1" fmla="*/ 0 h 10"/>
                <a:gd name="T2" fmla="*/ 1 w 16"/>
                <a:gd name="T3" fmla="*/ 4 h 10"/>
                <a:gd name="T4" fmla="*/ 7 w 16"/>
                <a:gd name="T5" fmla="*/ 10 h 10"/>
                <a:gd name="T6" fmla="*/ 10 w 16"/>
                <a:gd name="T7" fmla="*/ 10 h 10"/>
                <a:gd name="T8" fmla="*/ 15 w 16"/>
                <a:gd name="T9" fmla="*/ 9 h 10"/>
                <a:gd name="T10" fmla="*/ 16 w 16"/>
                <a:gd name="T11" fmla="*/ 6 h 10"/>
                <a:gd name="T12" fmla="*/ 10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4"/>
                  </a:cubicBezTo>
                  <a:cubicBezTo>
                    <a:pt x="0" y="6"/>
                    <a:pt x="3" y="9"/>
                    <a:pt x="7" y="10"/>
                  </a:cubicBezTo>
                  <a:cubicBezTo>
                    <a:pt x="8" y="10"/>
                    <a:pt x="9" y="10"/>
                    <a:pt x="10" y="10"/>
                  </a:cubicBezTo>
                  <a:cubicBezTo>
                    <a:pt x="12" y="10"/>
                    <a:pt x="13" y="10"/>
                    <a:pt x="15" y="9"/>
                  </a:cubicBezTo>
                  <a:cubicBezTo>
                    <a:pt x="16" y="6"/>
                    <a:pt x="16" y="6"/>
                    <a:pt x="16" y="6"/>
                  </a:cubicBezTo>
                  <a:cubicBezTo>
                    <a:pt x="16" y="4"/>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4" name="Freeform 2774"/>
            <p:cNvSpPr>
              <a:spLocks noEditPoints="1"/>
            </p:cNvSpPr>
            <p:nvPr/>
          </p:nvSpPr>
          <p:spPr bwMode="auto">
            <a:xfrm>
              <a:off x="3322639" y="2012951"/>
              <a:ext cx="33338" cy="38100"/>
            </a:xfrm>
            <a:custGeom>
              <a:avLst/>
              <a:gdLst>
                <a:gd name="T0" fmla="*/ 16 w 21"/>
                <a:gd name="T1" fmla="*/ 0 h 24"/>
                <a:gd name="T2" fmla="*/ 13 w 21"/>
                <a:gd name="T3" fmla="*/ 0 h 24"/>
                <a:gd name="T4" fmla="*/ 9 w 21"/>
                <a:gd name="T5" fmla="*/ 7 h 24"/>
                <a:gd name="T6" fmla="*/ 8 w 21"/>
                <a:gd name="T7" fmla="*/ 8 h 24"/>
                <a:gd name="T8" fmla="*/ 8 w 21"/>
                <a:gd name="T9" fmla="*/ 9 h 24"/>
                <a:gd name="T10" fmla="*/ 3 w 21"/>
                <a:gd name="T11" fmla="*/ 19 h 24"/>
                <a:gd name="T12" fmla="*/ 0 w 21"/>
                <a:gd name="T13" fmla="*/ 24 h 24"/>
                <a:gd name="T14" fmla="*/ 4 w 21"/>
                <a:gd name="T15" fmla="*/ 24 h 24"/>
                <a:gd name="T16" fmla="*/ 7 w 21"/>
                <a:gd name="T17" fmla="*/ 19 h 24"/>
                <a:gd name="T18" fmla="*/ 11 w 21"/>
                <a:gd name="T19" fmla="*/ 10 h 24"/>
                <a:gd name="T20" fmla="*/ 16 w 21"/>
                <a:gd name="T21" fmla="*/ 0 h 24"/>
                <a:gd name="T22" fmla="*/ 21 w 21"/>
                <a:gd name="T23" fmla="*/ 0 h 24"/>
                <a:gd name="T24" fmla="*/ 19 w 21"/>
                <a:gd name="T25" fmla="*/ 0 h 24"/>
                <a:gd name="T26" fmla="*/ 11 w 21"/>
                <a:gd name="T27" fmla="*/ 14 h 24"/>
                <a:gd name="T28" fmla="*/ 10 w 21"/>
                <a:gd name="T29" fmla="*/ 17 h 24"/>
                <a:gd name="T30" fmla="*/ 6 w 21"/>
                <a:gd name="T31" fmla="*/ 24 h 24"/>
                <a:gd name="T32" fmla="*/ 8 w 21"/>
                <a:gd name="T33" fmla="*/ 24 h 24"/>
                <a:gd name="T34" fmla="*/ 21 w 21"/>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6" y="0"/>
                  </a:moveTo>
                  <a:lnTo>
                    <a:pt x="13" y="0"/>
                  </a:lnTo>
                  <a:lnTo>
                    <a:pt x="9" y="7"/>
                  </a:lnTo>
                  <a:lnTo>
                    <a:pt x="8" y="8"/>
                  </a:lnTo>
                  <a:lnTo>
                    <a:pt x="8" y="9"/>
                  </a:lnTo>
                  <a:lnTo>
                    <a:pt x="3" y="19"/>
                  </a:lnTo>
                  <a:lnTo>
                    <a:pt x="0" y="24"/>
                  </a:lnTo>
                  <a:lnTo>
                    <a:pt x="4" y="24"/>
                  </a:lnTo>
                  <a:lnTo>
                    <a:pt x="7" y="19"/>
                  </a:lnTo>
                  <a:lnTo>
                    <a:pt x="11" y="10"/>
                  </a:lnTo>
                  <a:lnTo>
                    <a:pt x="16" y="0"/>
                  </a:lnTo>
                  <a:close/>
                  <a:moveTo>
                    <a:pt x="21" y="0"/>
                  </a:moveTo>
                  <a:lnTo>
                    <a:pt x="19" y="0"/>
                  </a:lnTo>
                  <a:lnTo>
                    <a:pt x="11" y="14"/>
                  </a:lnTo>
                  <a:lnTo>
                    <a:pt x="10" y="17"/>
                  </a:lnTo>
                  <a:lnTo>
                    <a:pt x="6" y="24"/>
                  </a:lnTo>
                  <a:lnTo>
                    <a:pt x="8" y="24"/>
                  </a:lnTo>
                  <a:lnTo>
                    <a:pt x="21"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5" name="Freeform 2775"/>
            <p:cNvSpPr>
              <a:spLocks noEditPoints="1"/>
            </p:cNvSpPr>
            <p:nvPr/>
          </p:nvSpPr>
          <p:spPr bwMode="auto">
            <a:xfrm>
              <a:off x="3322639" y="2012951"/>
              <a:ext cx="33338" cy="38100"/>
            </a:xfrm>
            <a:custGeom>
              <a:avLst/>
              <a:gdLst>
                <a:gd name="T0" fmla="*/ 16 w 21"/>
                <a:gd name="T1" fmla="*/ 0 h 24"/>
                <a:gd name="T2" fmla="*/ 13 w 21"/>
                <a:gd name="T3" fmla="*/ 0 h 24"/>
                <a:gd name="T4" fmla="*/ 9 w 21"/>
                <a:gd name="T5" fmla="*/ 7 h 24"/>
                <a:gd name="T6" fmla="*/ 8 w 21"/>
                <a:gd name="T7" fmla="*/ 8 h 24"/>
                <a:gd name="T8" fmla="*/ 8 w 21"/>
                <a:gd name="T9" fmla="*/ 9 h 24"/>
                <a:gd name="T10" fmla="*/ 3 w 21"/>
                <a:gd name="T11" fmla="*/ 19 h 24"/>
                <a:gd name="T12" fmla="*/ 0 w 21"/>
                <a:gd name="T13" fmla="*/ 24 h 24"/>
                <a:gd name="T14" fmla="*/ 4 w 21"/>
                <a:gd name="T15" fmla="*/ 24 h 24"/>
                <a:gd name="T16" fmla="*/ 7 w 21"/>
                <a:gd name="T17" fmla="*/ 19 h 24"/>
                <a:gd name="T18" fmla="*/ 11 w 21"/>
                <a:gd name="T19" fmla="*/ 10 h 24"/>
                <a:gd name="T20" fmla="*/ 16 w 21"/>
                <a:gd name="T21" fmla="*/ 0 h 24"/>
                <a:gd name="T22" fmla="*/ 21 w 21"/>
                <a:gd name="T23" fmla="*/ 0 h 24"/>
                <a:gd name="T24" fmla="*/ 19 w 21"/>
                <a:gd name="T25" fmla="*/ 0 h 24"/>
                <a:gd name="T26" fmla="*/ 11 w 21"/>
                <a:gd name="T27" fmla="*/ 14 h 24"/>
                <a:gd name="T28" fmla="*/ 10 w 21"/>
                <a:gd name="T29" fmla="*/ 17 h 24"/>
                <a:gd name="T30" fmla="*/ 6 w 21"/>
                <a:gd name="T31" fmla="*/ 24 h 24"/>
                <a:gd name="T32" fmla="*/ 8 w 21"/>
                <a:gd name="T33" fmla="*/ 24 h 24"/>
                <a:gd name="T34" fmla="*/ 21 w 21"/>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6" y="0"/>
                  </a:moveTo>
                  <a:lnTo>
                    <a:pt x="13" y="0"/>
                  </a:lnTo>
                  <a:lnTo>
                    <a:pt x="9" y="7"/>
                  </a:lnTo>
                  <a:lnTo>
                    <a:pt x="8" y="8"/>
                  </a:lnTo>
                  <a:lnTo>
                    <a:pt x="8" y="9"/>
                  </a:lnTo>
                  <a:lnTo>
                    <a:pt x="3" y="19"/>
                  </a:lnTo>
                  <a:lnTo>
                    <a:pt x="0" y="24"/>
                  </a:lnTo>
                  <a:lnTo>
                    <a:pt x="4" y="24"/>
                  </a:lnTo>
                  <a:lnTo>
                    <a:pt x="7" y="19"/>
                  </a:lnTo>
                  <a:lnTo>
                    <a:pt x="11" y="10"/>
                  </a:lnTo>
                  <a:lnTo>
                    <a:pt x="16" y="0"/>
                  </a:lnTo>
                  <a:moveTo>
                    <a:pt x="21" y="0"/>
                  </a:moveTo>
                  <a:lnTo>
                    <a:pt x="19" y="0"/>
                  </a:lnTo>
                  <a:lnTo>
                    <a:pt x="11" y="14"/>
                  </a:lnTo>
                  <a:lnTo>
                    <a:pt x="10" y="17"/>
                  </a:lnTo>
                  <a:lnTo>
                    <a:pt x="6" y="24"/>
                  </a:lnTo>
                  <a:lnTo>
                    <a:pt x="8" y="2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6" name="Freeform 2776"/>
            <p:cNvSpPr/>
            <p:nvPr/>
          </p:nvSpPr>
          <p:spPr bwMode="auto">
            <a:xfrm>
              <a:off x="3308351" y="2012951"/>
              <a:ext cx="57150" cy="38100"/>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3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7" name="Freeform 2777"/>
            <p:cNvSpPr/>
            <p:nvPr/>
          </p:nvSpPr>
          <p:spPr bwMode="auto">
            <a:xfrm>
              <a:off x="3367089" y="203993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1 h 23"/>
                <a:gd name="T12" fmla="*/ 4 w 52"/>
                <a:gd name="T13" fmla="*/ 21 h 23"/>
                <a:gd name="T14" fmla="*/ 2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7"/>
                    <a:pt x="35" y="4"/>
                    <a:pt x="27" y="4"/>
                  </a:cubicBezTo>
                  <a:cubicBezTo>
                    <a:pt x="20" y="4"/>
                    <a:pt x="15" y="7"/>
                    <a:pt x="11" y="11"/>
                  </a:cubicBezTo>
                  <a:cubicBezTo>
                    <a:pt x="8" y="15"/>
                    <a:pt x="5" y="19"/>
                    <a:pt x="5" y="21"/>
                  </a:cubicBezTo>
                  <a:cubicBezTo>
                    <a:pt x="4" y="21"/>
                    <a:pt x="4" y="21"/>
                    <a:pt x="4" y="21"/>
                  </a:cubicBezTo>
                  <a:cubicBezTo>
                    <a:pt x="4" y="21"/>
                    <a:pt x="4" y="21"/>
                    <a:pt x="4" y="21"/>
                  </a:cubicBezTo>
                  <a:cubicBezTo>
                    <a:pt x="4" y="22"/>
                    <a:pt x="3" y="23"/>
                    <a:pt x="2" y="22"/>
                  </a:cubicBezTo>
                  <a:cubicBezTo>
                    <a:pt x="0" y="22"/>
                    <a:pt x="0" y="21"/>
                    <a:pt x="0" y="20"/>
                  </a:cubicBezTo>
                  <a:cubicBezTo>
                    <a:pt x="0" y="20"/>
                    <a:pt x="2"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8" name="Freeform 2778"/>
            <p:cNvSpPr/>
            <p:nvPr/>
          </p:nvSpPr>
          <p:spPr bwMode="auto">
            <a:xfrm>
              <a:off x="3268664" y="2019301"/>
              <a:ext cx="31750" cy="46038"/>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9" name="Freeform 2779"/>
            <p:cNvSpPr/>
            <p:nvPr/>
          </p:nvSpPr>
          <p:spPr bwMode="auto">
            <a:xfrm>
              <a:off x="3268664" y="20193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0" name="Freeform 2780"/>
            <p:cNvSpPr/>
            <p:nvPr/>
          </p:nvSpPr>
          <p:spPr bwMode="auto">
            <a:xfrm>
              <a:off x="3279776" y="2030414"/>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7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20"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7"/>
                  </a:cubicBezTo>
                  <a:cubicBezTo>
                    <a:pt x="16" y="8"/>
                    <a:pt x="14" y="8"/>
                    <a:pt x="13" y="9"/>
                  </a:cubicBezTo>
                  <a:cubicBezTo>
                    <a:pt x="9" y="11"/>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9" y="11"/>
                  </a:cubicBezTo>
                  <a:cubicBezTo>
                    <a:pt x="19" y="11"/>
                    <a:pt x="19" y="11"/>
                    <a:pt x="19" y="11"/>
                  </a:cubicBezTo>
                  <a:cubicBezTo>
                    <a:pt x="20" y="13"/>
                    <a:pt x="21" y="15"/>
                    <a:pt x="21" y="19"/>
                  </a:cubicBezTo>
                  <a:cubicBezTo>
                    <a:pt x="21" y="20"/>
                    <a:pt x="22" y="20"/>
                    <a:pt x="22" y="20"/>
                  </a:cubicBezTo>
                  <a:cubicBezTo>
                    <a:pt x="23" y="21"/>
                    <a:pt x="23" y="21"/>
                    <a:pt x="23" y="21"/>
                  </a:cubicBezTo>
                  <a:cubicBezTo>
                    <a:pt x="25"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1" name="Freeform 2781"/>
            <p:cNvSpPr/>
            <p:nvPr/>
          </p:nvSpPr>
          <p:spPr bwMode="auto">
            <a:xfrm>
              <a:off x="3462339" y="2019301"/>
              <a:ext cx="31750"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2" name="Freeform 2782"/>
            <p:cNvSpPr/>
            <p:nvPr/>
          </p:nvSpPr>
          <p:spPr bwMode="auto">
            <a:xfrm>
              <a:off x="3462339" y="2019301"/>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3" name="Freeform 2783"/>
            <p:cNvSpPr/>
            <p:nvPr/>
          </p:nvSpPr>
          <p:spPr bwMode="auto">
            <a:xfrm>
              <a:off x="3468689" y="2030414"/>
              <a:ext cx="14288" cy="12700"/>
            </a:xfrm>
            <a:custGeom>
              <a:avLst/>
              <a:gdLst>
                <a:gd name="T0" fmla="*/ 0 w 25"/>
                <a:gd name="T1" fmla="*/ 18 h 24"/>
                <a:gd name="T2" fmla="*/ 3 w 25"/>
                <a:gd name="T3" fmla="*/ 8 h 24"/>
                <a:gd name="T4" fmla="*/ 4 w 25"/>
                <a:gd name="T5" fmla="*/ 7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7"/>
                  </a:cubicBezTo>
                  <a:cubicBezTo>
                    <a:pt x="10" y="8"/>
                    <a:pt x="11" y="8"/>
                    <a:pt x="13" y="9"/>
                  </a:cubicBezTo>
                  <a:cubicBezTo>
                    <a:pt x="17" y="11"/>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2"/>
                    <a:pt x="8" y="11"/>
                    <a:pt x="7" y="11"/>
                  </a:cubicBezTo>
                  <a:cubicBezTo>
                    <a:pt x="6" y="11"/>
                    <a:pt x="6" y="11"/>
                    <a:pt x="6" y="11"/>
                  </a:cubicBezTo>
                  <a:cubicBezTo>
                    <a:pt x="5" y="13"/>
                    <a:pt x="5" y="15"/>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4" name="Freeform 2784"/>
            <p:cNvSpPr/>
            <p:nvPr/>
          </p:nvSpPr>
          <p:spPr bwMode="auto">
            <a:xfrm>
              <a:off x="3355976" y="2071689"/>
              <a:ext cx="57150" cy="28575"/>
            </a:xfrm>
            <a:custGeom>
              <a:avLst/>
              <a:gdLst>
                <a:gd name="T0" fmla="*/ 0 w 107"/>
                <a:gd name="T1" fmla="*/ 9 h 52"/>
                <a:gd name="T2" fmla="*/ 107 w 107"/>
                <a:gd name="T3" fmla="*/ 0 h 52"/>
                <a:gd name="T4" fmla="*/ 63 w 107"/>
                <a:gd name="T5" fmla="*/ 48 h 52"/>
                <a:gd name="T6" fmla="*/ 0 w 107"/>
                <a:gd name="T7" fmla="*/ 9 h 52"/>
              </a:gdLst>
              <a:ahLst/>
              <a:cxnLst>
                <a:cxn ang="0">
                  <a:pos x="T0" y="T1"/>
                </a:cxn>
                <a:cxn ang="0">
                  <a:pos x="T2" y="T3"/>
                </a:cxn>
                <a:cxn ang="0">
                  <a:pos x="T4" y="T5"/>
                </a:cxn>
                <a:cxn ang="0">
                  <a:pos x="T6" y="T7"/>
                </a:cxn>
              </a:cxnLst>
              <a:rect l="0" t="0" r="r" b="b"/>
              <a:pathLst>
                <a:path w="107" h="52">
                  <a:moveTo>
                    <a:pt x="0" y="9"/>
                  </a:moveTo>
                  <a:cubicBezTo>
                    <a:pt x="0" y="9"/>
                    <a:pt x="75" y="10"/>
                    <a:pt x="107" y="0"/>
                  </a:cubicBezTo>
                  <a:cubicBezTo>
                    <a:pt x="106" y="26"/>
                    <a:pt x="98" y="44"/>
                    <a:pt x="63" y="48"/>
                  </a:cubicBezTo>
                  <a:cubicBezTo>
                    <a:pt x="28" y="52"/>
                    <a:pt x="5" y="50"/>
                    <a:pt x="0" y="9"/>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5" name="Freeform 2785"/>
            <p:cNvSpPr/>
            <p:nvPr/>
          </p:nvSpPr>
          <p:spPr bwMode="auto">
            <a:xfrm>
              <a:off x="3360739" y="2081214"/>
              <a:ext cx="47625" cy="17463"/>
            </a:xfrm>
            <a:custGeom>
              <a:avLst/>
              <a:gdLst>
                <a:gd name="T0" fmla="*/ 90 w 90"/>
                <a:gd name="T1" fmla="*/ 15 h 35"/>
                <a:gd name="T2" fmla="*/ 43 w 90"/>
                <a:gd name="T3" fmla="*/ 1 h 35"/>
                <a:gd name="T4" fmla="*/ 0 w 90"/>
                <a:gd name="T5" fmla="*/ 20 h 35"/>
                <a:gd name="T6" fmla="*/ 54 w 90"/>
                <a:gd name="T7" fmla="*/ 32 h 35"/>
                <a:gd name="T8" fmla="*/ 90 w 90"/>
                <a:gd name="T9" fmla="*/ 15 h 35"/>
              </a:gdLst>
              <a:ahLst/>
              <a:cxnLst>
                <a:cxn ang="0">
                  <a:pos x="T0" y="T1"/>
                </a:cxn>
                <a:cxn ang="0">
                  <a:pos x="T2" y="T3"/>
                </a:cxn>
                <a:cxn ang="0">
                  <a:pos x="T4" y="T5"/>
                </a:cxn>
                <a:cxn ang="0">
                  <a:pos x="T6" y="T7"/>
                </a:cxn>
                <a:cxn ang="0">
                  <a:pos x="T8" y="T9"/>
                </a:cxn>
              </a:cxnLst>
              <a:rect l="0" t="0" r="r" b="b"/>
              <a:pathLst>
                <a:path w="90" h="35">
                  <a:moveTo>
                    <a:pt x="90" y="15"/>
                  </a:moveTo>
                  <a:cubicBezTo>
                    <a:pt x="83" y="6"/>
                    <a:pt x="64" y="0"/>
                    <a:pt x="43" y="1"/>
                  </a:cubicBezTo>
                  <a:cubicBezTo>
                    <a:pt x="23" y="3"/>
                    <a:pt x="6" y="10"/>
                    <a:pt x="0" y="20"/>
                  </a:cubicBezTo>
                  <a:cubicBezTo>
                    <a:pt x="11" y="35"/>
                    <a:pt x="29" y="35"/>
                    <a:pt x="54" y="32"/>
                  </a:cubicBezTo>
                  <a:cubicBezTo>
                    <a:pt x="72" y="30"/>
                    <a:pt x="83" y="24"/>
                    <a:pt x="90" y="15"/>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6" name="Freeform 2786"/>
            <p:cNvSpPr/>
            <p:nvPr/>
          </p:nvSpPr>
          <p:spPr bwMode="auto">
            <a:xfrm>
              <a:off x="3409951" y="2065339"/>
              <a:ext cx="12700" cy="12700"/>
            </a:xfrm>
            <a:custGeom>
              <a:avLst/>
              <a:gdLst>
                <a:gd name="T0" fmla="*/ 17 w 23"/>
                <a:gd name="T1" fmla="*/ 24 h 24"/>
                <a:gd name="T2" fmla="*/ 15 w 23"/>
                <a:gd name="T3" fmla="*/ 9 h 24"/>
                <a:gd name="T4" fmla="*/ 0 w 23"/>
                <a:gd name="T5" fmla="*/ 6 h 24"/>
                <a:gd name="T6" fmla="*/ 18 w 23"/>
                <a:gd name="T7" fmla="*/ 6 h 24"/>
                <a:gd name="T8" fmla="*/ 20 w 23"/>
                <a:gd name="T9" fmla="*/ 19 h 24"/>
                <a:gd name="T10" fmla="*/ 17 w 23"/>
                <a:gd name="T11" fmla="*/ 24 h 24"/>
              </a:gdLst>
              <a:ahLst/>
              <a:cxnLst>
                <a:cxn ang="0">
                  <a:pos x="T0" y="T1"/>
                </a:cxn>
                <a:cxn ang="0">
                  <a:pos x="T2" y="T3"/>
                </a:cxn>
                <a:cxn ang="0">
                  <a:pos x="T4" y="T5"/>
                </a:cxn>
                <a:cxn ang="0">
                  <a:pos x="T6" y="T7"/>
                </a:cxn>
                <a:cxn ang="0">
                  <a:pos x="T8" y="T9"/>
                </a:cxn>
                <a:cxn ang="0">
                  <a:pos x="T10" y="T11"/>
                </a:cxn>
              </a:cxnLst>
              <a:rect l="0" t="0" r="r" b="b"/>
              <a:pathLst>
                <a:path w="23" h="24">
                  <a:moveTo>
                    <a:pt x="17" y="24"/>
                  </a:moveTo>
                  <a:cubicBezTo>
                    <a:pt x="15" y="24"/>
                    <a:pt x="20" y="15"/>
                    <a:pt x="15" y="9"/>
                  </a:cubicBezTo>
                  <a:cubicBezTo>
                    <a:pt x="9" y="5"/>
                    <a:pt x="0" y="7"/>
                    <a:pt x="0" y="6"/>
                  </a:cubicBezTo>
                  <a:cubicBezTo>
                    <a:pt x="0" y="5"/>
                    <a:pt x="8" y="0"/>
                    <a:pt x="18" y="6"/>
                  </a:cubicBezTo>
                  <a:cubicBezTo>
                    <a:pt x="23" y="11"/>
                    <a:pt x="21" y="17"/>
                    <a:pt x="20" y="19"/>
                  </a:cubicBezTo>
                  <a:cubicBezTo>
                    <a:pt x="18" y="22"/>
                    <a:pt x="17" y="24"/>
                    <a:pt x="17" y="2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7" name="Freeform 2787"/>
            <p:cNvSpPr/>
            <p:nvPr/>
          </p:nvSpPr>
          <p:spPr bwMode="auto">
            <a:xfrm>
              <a:off x="3343276" y="2068514"/>
              <a:ext cx="12700" cy="12700"/>
            </a:xfrm>
            <a:custGeom>
              <a:avLst/>
              <a:gdLst>
                <a:gd name="T0" fmla="*/ 6 w 23"/>
                <a:gd name="T1" fmla="*/ 23 h 24"/>
                <a:gd name="T2" fmla="*/ 7 w 23"/>
                <a:gd name="T3" fmla="*/ 9 h 24"/>
                <a:gd name="T4" fmla="*/ 22 w 23"/>
                <a:gd name="T5" fmla="*/ 5 h 24"/>
                <a:gd name="T6" fmla="*/ 5 w 23"/>
                <a:gd name="T7" fmla="*/ 6 h 24"/>
                <a:gd name="T8" fmla="*/ 3 w 23"/>
                <a:gd name="T9" fmla="*/ 19 h 24"/>
                <a:gd name="T10" fmla="*/ 6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6" y="23"/>
                  </a:moveTo>
                  <a:cubicBezTo>
                    <a:pt x="8" y="24"/>
                    <a:pt x="3" y="14"/>
                    <a:pt x="7" y="9"/>
                  </a:cubicBezTo>
                  <a:cubicBezTo>
                    <a:pt x="14" y="5"/>
                    <a:pt x="23" y="7"/>
                    <a:pt x="22" y="5"/>
                  </a:cubicBezTo>
                  <a:cubicBezTo>
                    <a:pt x="23" y="5"/>
                    <a:pt x="15" y="0"/>
                    <a:pt x="5" y="6"/>
                  </a:cubicBezTo>
                  <a:cubicBezTo>
                    <a:pt x="0" y="11"/>
                    <a:pt x="2" y="16"/>
                    <a:pt x="3" y="19"/>
                  </a:cubicBezTo>
                  <a:cubicBezTo>
                    <a:pt x="4" y="22"/>
                    <a:pt x="5" y="24"/>
                    <a:pt x="6"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8" name="Freeform 2788"/>
            <p:cNvSpPr/>
            <p:nvPr/>
          </p:nvSpPr>
          <p:spPr bwMode="auto">
            <a:xfrm>
              <a:off x="2560639" y="2095501"/>
              <a:ext cx="123825" cy="95250"/>
            </a:xfrm>
            <a:custGeom>
              <a:avLst/>
              <a:gdLst>
                <a:gd name="T0" fmla="*/ 173 w 232"/>
                <a:gd name="T1" fmla="*/ 8 h 180"/>
                <a:gd name="T2" fmla="*/ 117 w 232"/>
                <a:gd name="T3" fmla="*/ 82 h 180"/>
                <a:gd name="T4" fmla="*/ 50 w 232"/>
                <a:gd name="T5" fmla="*/ 45 h 180"/>
                <a:gd name="T6" fmla="*/ 0 w 232"/>
                <a:gd name="T7" fmla="*/ 117 h 180"/>
                <a:gd name="T8" fmla="*/ 24 w 232"/>
                <a:gd name="T9" fmla="*/ 136 h 180"/>
                <a:gd name="T10" fmla="*/ 116 w 232"/>
                <a:gd name="T11" fmla="*/ 176 h 180"/>
                <a:gd name="T12" fmla="*/ 201 w 232"/>
                <a:gd name="T13" fmla="*/ 95 h 180"/>
                <a:gd name="T14" fmla="*/ 173 w 232"/>
                <a:gd name="T15" fmla="*/ 8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80">
                  <a:moveTo>
                    <a:pt x="173" y="8"/>
                  </a:moveTo>
                  <a:cubicBezTo>
                    <a:pt x="173" y="8"/>
                    <a:pt x="131" y="60"/>
                    <a:pt x="117" y="82"/>
                  </a:cubicBezTo>
                  <a:cubicBezTo>
                    <a:pt x="72" y="54"/>
                    <a:pt x="50" y="45"/>
                    <a:pt x="50" y="45"/>
                  </a:cubicBezTo>
                  <a:cubicBezTo>
                    <a:pt x="0" y="117"/>
                    <a:pt x="0" y="117"/>
                    <a:pt x="0" y="117"/>
                  </a:cubicBezTo>
                  <a:cubicBezTo>
                    <a:pt x="0" y="117"/>
                    <a:pt x="1" y="122"/>
                    <a:pt x="24" y="136"/>
                  </a:cubicBezTo>
                  <a:cubicBezTo>
                    <a:pt x="46" y="150"/>
                    <a:pt x="97" y="172"/>
                    <a:pt x="116" y="176"/>
                  </a:cubicBezTo>
                  <a:cubicBezTo>
                    <a:pt x="134" y="180"/>
                    <a:pt x="164" y="159"/>
                    <a:pt x="201" y="95"/>
                  </a:cubicBezTo>
                  <a:cubicBezTo>
                    <a:pt x="232" y="0"/>
                    <a:pt x="173" y="8"/>
                    <a:pt x="173" y="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9" name="Freeform 2789"/>
            <p:cNvSpPr/>
            <p:nvPr/>
          </p:nvSpPr>
          <p:spPr bwMode="auto">
            <a:xfrm>
              <a:off x="2570164" y="2109789"/>
              <a:ext cx="87313" cy="77788"/>
            </a:xfrm>
            <a:custGeom>
              <a:avLst/>
              <a:gdLst>
                <a:gd name="T0" fmla="*/ 156 w 164"/>
                <a:gd name="T1" fmla="*/ 77 h 144"/>
                <a:gd name="T2" fmla="*/ 154 w 164"/>
                <a:gd name="T3" fmla="*/ 103 h 144"/>
                <a:gd name="T4" fmla="*/ 100 w 164"/>
                <a:gd name="T5" fmla="*/ 142 h 144"/>
                <a:gd name="T6" fmla="*/ 34 w 164"/>
                <a:gd name="T7" fmla="*/ 111 h 144"/>
                <a:gd name="T8" fmla="*/ 9 w 164"/>
                <a:gd name="T9" fmla="*/ 90 h 144"/>
                <a:gd name="T10" fmla="*/ 40 w 164"/>
                <a:gd name="T11" fmla="*/ 40 h 144"/>
                <a:gd name="T12" fmla="*/ 58 w 164"/>
                <a:gd name="T13" fmla="*/ 35 h 144"/>
                <a:gd name="T14" fmla="*/ 98 w 164"/>
                <a:gd name="T15" fmla="*/ 60 h 144"/>
                <a:gd name="T16" fmla="*/ 104 w 164"/>
                <a:gd name="T17" fmla="*/ 102 h 144"/>
                <a:gd name="T18" fmla="*/ 108 w 164"/>
                <a:gd name="T19" fmla="*/ 100 h 144"/>
                <a:gd name="T20" fmla="*/ 105 w 164"/>
                <a:gd name="T21" fmla="*/ 56 h 144"/>
                <a:gd name="T22" fmla="*/ 149 w 164"/>
                <a:gd name="T23" fmla="*/ 5 h 144"/>
                <a:gd name="T24" fmla="*/ 161 w 164"/>
                <a:gd name="T25" fmla="*/ 16 h 144"/>
                <a:gd name="T26" fmla="*/ 156 w 164"/>
                <a:gd name="T27"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144">
                  <a:moveTo>
                    <a:pt x="156" y="77"/>
                  </a:moveTo>
                  <a:cubicBezTo>
                    <a:pt x="156" y="85"/>
                    <a:pt x="157" y="96"/>
                    <a:pt x="154" y="103"/>
                  </a:cubicBezTo>
                  <a:cubicBezTo>
                    <a:pt x="145" y="116"/>
                    <a:pt x="116" y="139"/>
                    <a:pt x="100" y="142"/>
                  </a:cubicBezTo>
                  <a:cubicBezTo>
                    <a:pt x="84" y="144"/>
                    <a:pt x="51" y="120"/>
                    <a:pt x="34" y="111"/>
                  </a:cubicBezTo>
                  <a:cubicBezTo>
                    <a:pt x="18" y="103"/>
                    <a:pt x="0" y="96"/>
                    <a:pt x="9" y="90"/>
                  </a:cubicBezTo>
                  <a:cubicBezTo>
                    <a:pt x="39" y="68"/>
                    <a:pt x="37" y="53"/>
                    <a:pt x="40" y="40"/>
                  </a:cubicBezTo>
                  <a:cubicBezTo>
                    <a:pt x="44" y="27"/>
                    <a:pt x="50" y="30"/>
                    <a:pt x="58" y="35"/>
                  </a:cubicBezTo>
                  <a:cubicBezTo>
                    <a:pt x="66" y="39"/>
                    <a:pt x="93" y="53"/>
                    <a:pt x="98" y="60"/>
                  </a:cubicBezTo>
                  <a:cubicBezTo>
                    <a:pt x="99" y="65"/>
                    <a:pt x="101" y="91"/>
                    <a:pt x="104" y="102"/>
                  </a:cubicBezTo>
                  <a:cubicBezTo>
                    <a:pt x="106" y="113"/>
                    <a:pt x="113" y="111"/>
                    <a:pt x="108" y="100"/>
                  </a:cubicBezTo>
                  <a:cubicBezTo>
                    <a:pt x="103" y="89"/>
                    <a:pt x="101" y="70"/>
                    <a:pt x="105" y="56"/>
                  </a:cubicBezTo>
                  <a:cubicBezTo>
                    <a:pt x="108" y="42"/>
                    <a:pt x="142" y="7"/>
                    <a:pt x="149" y="5"/>
                  </a:cubicBezTo>
                  <a:cubicBezTo>
                    <a:pt x="149" y="5"/>
                    <a:pt x="164" y="0"/>
                    <a:pt x="161" y="16"/>
                  </a:cubicBezTo>
                  <a:cubicBezTo>
                    <a:pt x="158" y="33"/>
                    <a:pt x="156" y="64"/>
                    <a:pt x="156" y="7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0" name="Freeform 2790"/>
            <p:cNvSpPr/>
            <p:nvPr/>
          </p:nvSpPr>
          <p:spPr bwMode="auto">
            <a:xfrm>
              <a:off x="2495551" y="2057401"/>
              <a:ext cx="90488" cy="100013"/>
            </a:xfrm>
            <a:custGeom>
              <a:avLst/>
              <a:gdLst>
                <a:gd name="T0" fmla="*/ 121 w 171"/>
                <a:gd name="T1" fmla="*/ 180 h 187"/>
                <a:gd name="T2" fmla="*/ 66 w 171"/>
                <a:gd name="T3" fmla="*/ 165 h 187"/>
                <a:gd name="T4" fmla="*/ 6 w 171"/>
                <a:gd name="T5" fmla="*/ 101 h 187"/>
                <a:gd name="T6" fmla="*/ 17 w 171"/>
                <a:gd name="T7" fmla="*/ 69 h 187"/>
                <a:gd name="T8" fmla="*/ 45 w 171"/>
                <a:gd name="T9" fmla="*/ 36 h 187"/>
                <a:gd name="T10" fmla="*/ 58 w 171"/>
                <a:gd name="T11" fmla="*/ 2 h 187"/>
                <a:gd name="T12" fmla="*/ 96 w 171"/>
                <a:gd name="T13" fmla="*/ 33 h 187"/>
                <a:gd name="T14" fmla="*/ 118 w 171"/>
                <a:gd name="T15" fmla="*/ 58 h 187"/>
                <a:gd name="T16" fmla="*/ 127 w 171"/>
                <a:gd name="T17" fmla="*/ 28 h 187"/>
                <a:gd name="T18" fmla="*/ 151 w 171"/>
                <a:gd name="T19" fmla="*/ 32 h 187"/>
                <a:gd name="T20" fmla="*/ 150 w 171"/>
                <a:gd name="T21" fmla="*/ 66 h 187"/>
                <a:gd name="T22" fmla="*/ 162 w 171"/>
                <a:gd name="T23" fmla="*/ 119 h 187"/>
                <a:gd name="T24" fmla="*/ 121 w 171"/>
                <a:gd name="T25" fmla="*/ 18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87">
                  <a:moveTo>
                    <a:pt x="121" y="180"/>
                  </a:moveTo>
                  <a:cubicBezTo>
                    <a:pt x="121" y="180"/>
                    <a:pt x="92" y="187"/>
                    <a:pt x="66" y="165"/>
                  </a:cubicBezTo>
                  <a:cubicBezTo>
                    <a:pt x="41" y="144"/>
                    <a:pt x="11" y="113"/>
                    <a:pt x="6" y="101"/>
                  </a:cubicBezTo>
                  <a:cubicBezTo>
                    <a:pt x="0" y="90"/>
                    <a:pt x="1" y="63"/>
                    <a:pt x="17" y="69"/>
                  </a:cubicBezTo>
                  <a:cubicBezTo>
                    <a:pt x="10" y="47"/>
                    <a:pt x="19" y="28"/>
                    <a:pt x="45" y="36"/>
                  </a:cubicBezTo>
                  <a:cubicBezTo>
                    <a:pt x="39" y="10"/>
                    <a:pt x="50" y="4"/>
                    <a:pt x="58" y="2"/>
                  </a:cubicBezTo>
                  <a:cubicBezTo>
                    <a:pt x="66" y="0"/>
                    <a:pt x="90" y="25"/>
                    <a:pt x="96" y="33"/>
                  </a:cubicBezTo>
                  <a:cubicBezTo>
                    <a:pt x="102" y="42"/>
                    <a:pt x="118" y="58"/>
                    <a:pt x="118" y="58"/>
                  </a:cubicBezTo>
                  <a:cubicBezTo>
                    <a:pt x="118" y="58"/>
                    <a:pt x="119" y="34"/>
                    <a:pt x="127" y="28"/>
                  </a:cubicBezTo>
                  <a:cubicBezTo>
                    <a:pt x="134" y="21"/>
                    <a:pt x="151" y="10"/>
                    <a:pt x="151" y="32"/>
                  </a:cubicBezTo>
                  <a:cubicBezTo>
                    <a:pt x="151" y="55"/>
                    <a:pt x="150" y="66"/>
                    <a:pt x="150" y="66"/>
                  </a:cubicBezTo>
                  <a:cubicBezTo>
                    <a:pt x="150" y="66"/>
                    <a:pt x="171" y="93"/>
                    <a:pt x="162" y="119"/>
                  </a:cubicBezTo>
                  <a:cubicBezTo>
                    <a:pt x="148" y="165"/>
                    <a:pt x="121" y="180"/>
                    <a:pt x="121" y="18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1" name="Freeform 2791"/>
            <p:cNvSpPr/>
            <p:nvPr/>
          </p:nvSpPr>
          <p:spPr bwMode="auto">
            <a:xfrm>
              <a:off x="2495551" y="2057401"/>
              <a:ext cx="90488" cy="100013"/>
            </a:xfrm>
            <a:custGeom>
              <a:avLst/>
              <a:gdLst>
                <a:gd name="T0" fmla="*/ 122 w 171"/>
                <a:gd name="T1" fmla="*/ 45 h 187"/>
                <a:gd name="T2" fmla="*/ 121 w 171"/>
                <a:gd name="T3" fmla="*/ 52 h 187"/>
                <a:gd name="T4" fmla="*/ 121 w 171"/>
                <a:gd name="T5" fmla="*/ 62 h 187"/>
                <a:gd name="T6" fmla="*/ 121 w 171"/>
                <a:gd name="T7" fmla="*/ 68 h 187"/>
                <a:gd name="T8" fmla="*/ 105 w 171"/>
                <a:gd name="T9" fmla="*/ 78 h 187"/>
                <a:gd name="T10" fmla="*/ 92 w 171"/>
                <a:gd name="T11" fmla="*/ 105 h 187"/>
                <a:gd name="T12" fmla="*/ 87 w 171"/>
                <a:gd name="T13" fmla="*/ 101 h 187"/>
                <a:gd name="T14" fmla="*/ 116 w 171"/>
                <a:gd name="T15" fmla="*/ 64 h 187"/>
                <a:gd name="T16" fmla="*/ 92 w 171"/>
                <a:gd name="T17" fmla="*/ 34 h 187"/>
                <a:gd name="T18" fmla="*/ 62 w 171"/>
                <a:gd name="T19" fmla="*/ 6 h 187"/>
                <a:gd name="T20" fmla="*/ 46 w 171"/>
                <a:gd name="T21" fmla="*/ 25 h 187"/>
                <a:gd name="T22" fmla="*/ 67 w 171"/>
                <a:gd name="T23" fmla="*/ 60 h 187"/>
                <a:gd name="T24" fmla="*/ 82 w 171"/>
                <a:gd name="T25" fmla="*/ 73 h 187"/>
                <a:gd name="T26" fmla="*/ 79 w 171"/>
                <a:gd name="T27" fmla="*/ 79 h 187"/>
                <a:gd name="T28" fmla="*/ 64 w 171"/>
                <a:gd name="T29" fmla="*/ 61 h 187"/>
                <a:gd name="T30" fmla="*/ 37 w 171"/>
                <a:gd name="T31" fmla="*/ 37 h 187"/>
                <a:gd name="T32" fmla="*/ 18 w 171"/>
                <a:gd name="T33" fmla="*/ 59 h 187"/>
                <a:gd name="T34" fmla="*/ 52 w 171"/>
                <a:gd name="T35" fmla="*/ 95 h 187"/>
                <a:gd name="T36" fmla="*/ 60 w 171"/>
                <a:gd name="T37" fmla="*/ 100 h 187"/>
                <a:gd name="T38" fmla="*/ 56 w 171"/>
                <a:gd name="T39" fmla="*/ 105 h 187"/>
                <a:gd name="T40" fmla="*/ 33 w 171"/>
                <a:gd name="T41" fmla="*/ 86 h 187"/>
                <a:gd name="T42" fmla="*/ 13 w 171"/>
                <a:gd name="T43" fmla="*/ 71 h 187"/>
                <a:gd name="T44" fmla="*/ 6 w 171"/>
                <a:gd name="T45" fmla="*/ 95 h 187"/>
                <a:gd name="T46" fmla="*/ 29 w 171"/>
                <a:gd name="T47" fmla="*/ 126 h 187"/>
                <a:gd name="T48" fmla="*/ 42 w 171"/>
                <a:gd name="T49" fmla="*/ 131 h 187"/>
                <a:gd name="T50" fmla="*/ 46 w 171"/>
                <a:gd name="T51" fmla="*/ 132 h 187"/>
                <a:gd name="T52" fmla="*/ 63 w 171"/>
                <a:gd name="T53" fmla="*/ 160 h 187"/>
                <a:gd name="T54" fmla="*/ 95 w 171"/>
                <a:gd name="T55" fmla="*/ 176 h 187"/>
                <a:gd name="T56" fmla="*/ 128 w 171"/>
                <a:gd name="T57" fmla="*/ 170 h 187"/>
                <a:gd name="T58" fmla="*/ 121 w 171"/>
                <a:gd name="T59" fmla="*/ 180 h 187"/>
                <a:gd name="T60" fmla="*/ 66 w 171"/>
                <a:gd name="T61" fmla="*/ 165 h 187"/>
                <a:gd name="T62" fmla="*/ 6 w 171"/>
                <a:gd name="T63" fmla="*/ 101 h 187"/>
                <a:gd name="T64" fmla="*/ 17 w 171"/>
                <a:gd name="T65" fmla="*/ 69 h 187"/>
                <a:gd name="T66" fmla="*/ 45 w 171"/>
                <a:gd name="T67" fmla="*/ 36 h 187"/>
                <a:gd name="T68" fmla="*/ 58 w 171"/>
                <a:gd name="T69" fmla="*/ 2 h 187"/>
                <a:gd name="T70" fmla="*/ 96 w 171"/>
                <a:gd name="T71" fmla="*/ 33 h 187"/>
                <a:gd name="T72" fmla="*/ 118 w 171"/>
                <a:gd name="T73" fmla="*/ 58 h 187"/>
                <a:gd name="T74" fmla="*/ 127 w 171"/>
                <a:gd name="T75" fmla="*/ 28 h 187"/>
                <a:gd name="T76" fmla="*/ 151 w 171"/>
                <a:gd name="T77" fmla="*/ 32 h 187"/>
                <a:gd name="T78" fmla="*/ 150 w 171"/>
                <a:gd name="T79" fmla="*/ 66 h 187"/>
                <a:gd name="T80" fmla="*/ 162 w 171"/>
                <a:gd name="T81" fmla="*/ 119 h 187"/>
                <a:gd name="T82" fmla="*/ 160 w 171"/>
                <a:gd name="T83" fmla="*/ 122 h 187"/>
                <a:gd name="T84" fmla="*/ 147 w 171"/>
                <a:gd name="T85" fmla="*/ 70 h 187"/>
                <a:gd name="T86" fmla="*/ 148 w 171"/>
                <a:gd name="T87" fmla="*/ 49 h 187"/>
                <a:gd name="T88" fmla="*/ 146 w 171"/>
                <a:gd name="T89" fmla="*/ 24 h 187"/>
                <a:gd name="T90" fmla="*/ 138 w 171"/>
                <a:gd name="T91" fmla="*/ 24 h 187"/>
                <a:gd name="T92" fmla="*/ 127 w 171"/>
                <a:gd name="T93" fmla="*/ 32 h 187"/>
                <a:gd name="T94" fmla="*/ 122 w 171"/>
                <a:gd name="T95" fmla="*/ 4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 h="187">
                  <a:moveTo>
                    <a:pt x="122" y="45"/>
                  </a:moveTo>
                  <a:cubicBezTo>
                    <a:pt x="122" y="47"/>
                    <a:pt x="122" y="49"/>
                    <a:pt x="121" y="52"/>
                  </a:cubicBezTo>
                  <a:cubicBezTo>
                    <a:pt x="121" y="55"/>
                    <a:pt x="121" y="58"/>
                    <a:pt x="121" y="62"/>
                  </a:cubicBezTo>
                  <a:cubicBezTo>
                    <a:pt x="121" y="64"/>
                    <a:pt x="121" y="66"/>
                    <a:pt x="121" y="68"/>
                  </a:cubicBezTo>
                  <a:cubicBezTo>
                    <a:pt x="122" y="71"/>
                    <a:pt x="113" y="69"/>
                    <a:pt x="105" y="78"/>
                  </a:cubicBezTo>
                  <a:cubicBezTo>
                    <a:pt x="97" y="87"/>
                    <a:pt x="92" y="99"/>
                    <a:pt x="92" y="105"/>
                  </a:cubicBezTo>
                  <a:cubicBezTo>
                    <a:pt x="91" y="112"/>
                    <a:pt x="85" y="109"/>
                    <a:pt x="87" y="101"/>
                  </a:cubicBezTo>
                  <a:cubicBezTo>
                    <a:pt x="88" y="94"/>
                    <a:pt x="95" y="74"/>
                    <a:pt x="116" y="64"/>
                  </a:cubicBezTo>
                  <a:cubicBezTo>
                    <a:pt x="115" y="59"/>
                    <a:pt x="98" y="41"/>
                    <a:pt x="92" y="34"/>
                  </a:cubicBezTo>
                  <a:cubicBezTo>
                    <a:pt x="87" y="27"/>
                    <a:pt x="67" y="8"/>
                    <a:pt x="62" y="6"/>
                  </a:cubicBezTo>
                  <a:cubicBezTo>
                    <a:pt x="57" y="4"/>
                    <a:pt x="44" y="13"/>
                    <a:pt x="46" y="25"/>
                  </a:cubicBezTo>
                  <a:cubicBezTo>
                    <a:pt x="48" y="38"/>
                    <a:pt x="61" y="54"/>
                    <a:pt x="67" y="60"/>
                  </a:cubicBezTo>
                  <a:cubicBezTo>
                    <a:pt x="73" y="65"/>
                    <a:pt x="82" y="73"/>
                    <a:pt x="82" y="73"/>
                  </a:cubicBezTo>
                  <a:cubicBezTo>
                    <a:pt x="79" y="79"/>
                    <a:pt x="79" y="79"/>
                    <a:pt x="79" y="79"/>
                  </a:cubicBezTo>
                  <a:cubicBezTo>
                    <a:pt x="79" y="79"/>
                    <a:pt x="73" y="71"/>
                    <a:pt x="64" y="61"/>
                  </a:cubicBezTo>
                  <a:cubicBezTo>
                    <a:pt x="55" y="52"/>
                    <a:pt x="50" y="40"/>
                    <a:pt x="37" y="37"/>
                  </a:cubicBezTo>
                  <a:cubicBezTo>
                    <a:pt x="24" y="34"/>
                    <a:pt x="15" y="48"/>
                    <a:pt x="18" y="59"/>
                  </a:cubicBezTo>
                  <a:cubicBezTo>
                    <a:pt x="20" y="70"/>
                    <a:pt x="42" y="90"/>
                    <a:pt x="52" y="95"/>
                  </a:cubicBezTo>
                  <a:cubicBezTo>
                    <a:pt x="57" y="98"/>
                    <a:pt x="60" y="100"/>
                    <a:pt x="60" y="100"/>
                  </a:cubicBezTo>
                  <a:cubicBezTo>
                    <a:pt x="56" y="105"/>
                    <a:pt x="56" y="105"/>
                    <a:pt x="56" y="105"/>
                  </a:cubicBezTo>
                  <a:cubicBezTo>
                    <a:pt x="56" y="105"/>
                    <a:pt x="40" y="91"/>
                    <a:pt x="33" y="86"/>
                  </a:cubicBezTo>
                  <a:cubicBezTo>
                    <a:pt x="27" y="81"/>
                    <a:pt x="19" y="72"/>
                    <a:pt x="13" y="71"/>
                  </a:cubicBezTo>
                  <a:cubicBezTo>
                    <a:pt x="7" y="70"/>
                    <a:pt x="4" y="86"/>
                    <a:pt x="6" y="95"/>
                  </a:cubicBezTo>
                  <a:cubicBezTo>
                    <a:pt x="6" y="95"/>
                    <a:pt x="5" y="104"/>
                    <a:pt x="29" y="126"/>
                  </a:cubicBezTo>
                  <a:cubicBezTo>
                    <a:pt x="33" y="130"/>
                    <a:pt x="40" y="135"/>
                    <a:pt x="42" y="131"/>
                  </a:cubicBezTo>
                  <a:cubicBezTo>
                    <a:pt x="44" y="128"/>
                    <a:pt x="47" y="126"/>
                    <a:pt x="46" y="132"/>
                  </a:cubicBezTo>
                  <a:cubicBezTo>
                    <a:pt x="45" y="137"/>
                    <a:pt x="57" y="156"/>
                    <a:pt x="63" y="160"/>
                  </a:cubicBezTo>
                  <a:cubicBezTo>
                    <a:pt x="71" y="165"/>
                    <a:pt x="79" y="176"/>
                    <a:pt x="95" y="176"/>
                  </a:cubicBezTo>
                  <a:cubicBezTo>
                    <a:pt x="105" y="175"/>
                    <a:pt x="118" y="173"/>
                    <a:pt x="128" y="170"/>
                  </a:cubicBezTo>
                  <a:cubicBezTo>
                    <a:pt x="124" y="176"/>
                    <a:pt x="121" y="180"/>
                    <a:pt x="121" y="180"/>
                  </a:cubicBezTo>
                  <a:cubicBezTo>
                    <a:pt x="121" y="180"/>
                    <a:pt x="92" y="187"/>
                    <a:pt x="66" y="165"/>
                  </a:cubicBezTo>
                  <a:cubicBezTo>
                    <a:pt x="41" y="144"/>
                    <a:pt x="11" y="113"/>
                    <a:pt x="6" y="101"/>
                  </a:cubicBezTo>
                  <a:cubicBezTo>
                    <a:pt x="0" y="90"/>
                    <a:pt x="1" y="63"/>
                    <a:pt x="17" y="69"/>
                  </a:cubicBezTo>
                  <a:cubicBezTo>
                    <a:pt x="10" y="47"/>
                    <a:pt x="19" y="28"/>
                    <a:pt x="45" y="36"/>
                  </a:cubicBezTo>
                  <a:cubicBezTo>
                    <a:pt x="39" y="10"/>
                    <a:pt x="50" y="4"/>
                    <a:pt x="58" y="2"/>
                  </a:cubicBezTo>
                  <a:cubicBezTo>
                    <a:pt x="66" y="0"/>
                    <a:pt x="90" y="25"/>
                    <a:pt x="96" y="33"/>
                  </a:cubicBezTo>
                  <a:cubicBezTo>
                    <a:pt x="102" y="42"/>
                    <a:pt x="118" y="58"/>
                    <a:pt x="118" y="58"/>
                  </a:cubicBezTo>
                  <a:cubicBezTo>
                    <a:pt x="118" y="58"/>
                    <a:pt x="119" y="34"/>
                    <a:pt x="127" y="28"/>
                  </a:cubicBezTo>
                  <a:cubicBezTo>
                    <a:pt x="134" y="21"/>
                    <a:pt x="151" y="10"/>
                    <a:pt x="151" y="32"/>
                  </a:cubicBezTo>
                  <a:cubicBezTo>
                    <a:pt x="151" y="55"/>
                    <a:pt x="150" y="66"/>
                    <a:pt x="150" y="66"/>
                  </a:cubicBezTo>
                  <a:cubicBezTo>
                    <a:pt x="150" y="66"/>
                    <a:pt x="171" y="93"/>
                    <a:pt x="162" y="119"/>
                  </a:cubicBezTo>
                  <a:cubicBezTo>
                    <a:pt x="161" y="120"/>
                    <a:pt x="161" y="121"/>
                    <a:pt x="160" y="122"/>
                  </a:cubicBezTo>
                  <a:cubicBezTo>
                    <a:pt x="160" y="108"/>
                    <a:pt x="159" y="83"/>
                    <a:pt x="147" y="70"/>
                  </a:cubicBezTo>
                  <a:cubicBezTo>
                    <a:pt x="144" y="66"/>
                    <a:pt x="148" y="56"/>
                    <a:pt x="148" y="49"/>
                  </a:cubicBezTo>
                  <a:cubicBezTo>
                    <a:pt x="148" y="43"/>
                    <a:pt x="150" y="28"/>
                    <a:pt x="146" y="24"/>
                  </a:cubicBezTo>
                  <a:cubicBezTo>
                    <a:pt x="144" y="22"/>
                    <a:pt x="140" y="24"/>
                    <a:pt x="138" y="24"/>
                  </a:cubicBezTo>
                  <a:cubicBezTo>
                    <a:pt x="134" y="26"/>
                    <a:pt x="130" y="29"/>
                    <a:pt x="127" y="32"/>
                  </a:cubicBezTo>
                  <a:cubicBezTo>
                    <a:pt x="124" y="35"/>
                    <a:pt x="123" y="40"/>
                    <a:pt x="122"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2" name="Freeform 2792"/>
            <p:cNvSpPr/>
            <p:nvPr/>
          </p:nvSpPr>
          <p:spPr bwMode="auto">
            <a:xfrm>
              <a:off x="2557464" y="2112964"/>
              <a:ext cx="33338" cy="47625"/>
            </a:xfrm>
            <a:custGeom>
              <a:avLst/>
              <a:gdLst>
                <a:gd name="T0" fmla="*/ 48 w 65"/>
                <a:gd name="T1" fmla="*/ 3 h 88"/>
                <a:gd name="T2" fmla="*/ 0 w 65"/>
                <a:gd name="T3" fmla="*/ 76 h 88"/>
                <a:gd name="T4" fmla="*/ 12 w 65"/>
                <a:gd name="T5" fmla="*/ 88 h 88"/>
                <a:gd name="T6" fmla="*/ 65 w 65"/>
                <a:gd name="T7" fmla="*/ 14 h 88"/>
                <a:gd name="T8" fmla="*/ 48 w 65"/>
                <a:gd name="T9" fmla="*/ 3 h 88"/>
              </a:gdLst>
              <a:ahLst/>
              <a:cxnLst>
                <a:cxn ang="0">
                  <a:pos x="T0" y="T1"/>
                </a:cxn>
                <a:cxn ang="0">
                  <a:pos x="T2" y="T3"/>
                </a:cxn>
                <a:cxn ang="0">
                  <a:pos x="T4" y="T5"/>
                </a:cxn>
                <a:cxn ang="0">
                  <a:pos x="T6" y="T7"/>
                </a:cxn>
                <a:cxn ang="0">
                  <a:pos x="T8" y="T9"/>
                </a:cxn>
              </a:cxnLst>
              <a:rect l="0" t="0" r="r" b="b"/>
              <a:pathLst>
                <a:path w="65" h="88">
                  <a:moveTo>
                    <a:pt x="48" y="3"/>
                  </a:moveTo>
                  <a:cubicBezTo>
                    <a:pt x="48" y="3"/>
                    <a:pt x="44" y="31"/>
                    <a:pt x="0" y="76"/>
                  </a:cubicBezTo>
                  <a:cubicBezTo>
                    <a:pt x="2" y="88"/>
                    <a:pt x="12" y="88"/>
                    <a:pt x="12" y="88"/>
                  </a:cubicBezTo>
                  <a:cubicBezTo>
                    <a:pt x="12" y="88"/>
                    <a:pt x="56" y="74"/>
                    <a:pt x="65" y="14"/>
                  </a:cubicBezTo>
                  <a:cubicBezTo>
                    <a:pt x="60" y="0"/>
                    <a:pt x="48" y="3"/>
                    <a:pt x="48"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3" name="Freeform 2793"/>
            <p:cNvSpPr/>
            <p:nvPr/>
          </p:nvSpPr>
          <p:spPr bwMode="auto">
            <a:xfrm>
              <a:off x="2735264" y="2093914"/>
              <a:ext cx="71438" cy="165100"/>
            </a:xfrm>
            <a:custGeom>
              <a:avLst/>
              <a:gdLst>
                <a:gd name="T0" fmla="*/ 20 w 136"/>
                <a:gd name="T1" fmla="*/ 0 h 308"/>
                <a:gd name="T2" fmla="*/ 98 w 136"/>
                <a:gd name="T3" fmla="*/ 95 h 308"/>
                <a:gd name="T4" fmla="*/ 117 w 136"/>
                <a:gd name="T5" fmla="*/ 180 h 308"/>
                <a:gd name="T6" fmla="*/ 42 w 136"/>
                <a:gd name="T7" fmla="*/ 308 h 308"/>
                <a:gd name="T8" fmla="*/ 1 w 136"/>
                <a:gd name="T9" fmla="*/ 307 h 308"/>
                <a:gd name="T10" fmla="*/ 0 w 136"/>
                <a:gd name="T11" fmla="*/ 2 h 308"/>
                <a:gd name="T12" fmla="*/ 20 w 136"/>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6" h="308">
                  <a:moveTo>
                    <a:pt x="20" y="0"/>
                  </a:moveTo>
                  <a:cubicBezTo>
                    <a:pt x="20" y="0"/>
                    <a:pt x="79" y="68"/>
                    <a:pt x="98" y="95"/>
                  </a:cubicBezTo>
                  <a:cubicBezTo>
                    <a:pt x="116" y="123"/>
                    <a:pt x="136" y="144"/>
                    <a:pt x="117" y="180"/>
                  </a:cubicBezTo>
                  <a:cubicBezTo>
                    <a:pt x="98" y="216"/>
                    <a:pt x="42" y="308"/>
                    <a:pt x="42" y="308"/>
                  </a:cubicBezTo>
                  <a:cubicBezTo>
                    <a:pt x="1" y="307"/>
                    <a:pt x="1" y="307"/>
                    <a:pt x="1"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4" name="Freeform 2794"/>
            <p:cNvSpPr/>
            <p:nvPr/>
          </p:nvSpPr>
          <p:spPr bwMode="auto">
            <a:xfrm>
              <a:off x="2749551" y="2111376"/>
              <a:ext cx="49213" cy="120650"/>
            </a:xfrm>
            <a:custGeom>
              <a:avLst/>
              <a:gdLst>
                <a:gd name="T0" fmla="*/ 7 w 94"/>
                <a:gd name="T1" fmla="*/ 20 h 226"/>
                <a:gd name="T2" fmla="*/ 8 w 94"/>
                <a:gd name="T3" fmla="*/ 1 h 226"/>
                <a:gd name="T4" fmla="*/ 67 w 94"/>
                <a:gd name="T5" fmla="*/ 69 h 226"/>
                <a:gd name="T6" fmla="*/ 85 w 94"/>
                <a:gd name="T7" fmla="*/ 146 h 226"/>
                <a:gd name="T8" fmla="*/ 27 w 94"/>
                <a:gd name="T9" fmla="*/ 225 h 226"/>
                <a:gd name="T10" fmla="*/ 4 w 94"/>
                <a:gd name="T11" fmla="*/ 201 h 226"/>
                <a:gd name="T12" fmla="*/ 34 w 94"/>
                <a:gd name="T13" fmla="*/ 124 h 226"/>
                <a:gd name="T14" fmla="*/ 53 w 94"/>
                <a:gd name="T15" fmla="*/ 134 h 226"/>
                <a:gd name="T16" fmla="*/ 53 w 94"/>
                <a:gd name="T17" fmla="*/ 126 h 226"/>
                <a:gd name="T18" fmla="*/ 29 w 94"/>
                <a:gd name="T19" fmla="*/ 116 h 226"/>
                <a:gd name="T20" fmla="*/ 58 w 94"/>
                <a:gd name="T21" fmla="*/ 119 h 226"/>
                <a:gd name="T22" fmla="*/ 67 w 94"/>
                <a:gd name="T23" fmla="*/ 137 h 226"/>
                <a:gd name="T24" fmla="*/ 71 w 94"/>
                <a:gd name="T25" fmla="*/ 130 h 226"/>
                <a:gd name="T26" fmla="*/ 25 w 94"/>
                <a:gd name="T27" fmla="*/ 107 h 226"/>
                <a:gd name="T28" fmla="*/ 7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7" y="20"/>
                  </a:moveTo>
                  <a:cubicBezTo>
                    <a:pt x="7" y="20"/>
                    <a:pt x="3" y="0"/>
                    <a:pt x="8" y="1"/>
                  </a:cubicBezTo>
                  <a:cubicBezTo>
                    <a:pt x="12" y="1"/>
                    <a:pt x="47" y="36"/>
                    <a:pt x="67" y="69"/>
                  </a:cubicBezTo>
                  <a:cubicBezTo>
                    <a:pt x="87" y="102"/>
                    <a:pt x="94" y="117"/>
                    <a:pt x="85" y="146"/>
                  </a:cubicBezTo>
                  <a:cubicBezTo>
                    <a:pt x="75" y="175"/>
                    <a:pt x="35" y="226"/>
                    <a:pt x="27" y="225"/>
                  </a:cubicBezTo>
                  <a:cubicBezTo>
                    <a:pt x="19" y="225"/>
                    <a:pt x="9" y="212"/>
                    <a:pt x="4" y="201"/>
                  </a:cubicBezTo>
                  <a:cubicBezTo>
                    <a:pt x="0" y="189"/>
                    <a:pt x="24" y="124"/>
                    <a:pt x="34" y="124"/>
                  </a:cubicBezTo>
                  <a:cubicBezTo>
                    <a:pt x="44" y="125"/>
                    <a:pt x="49" y="130"/>
                    <a:pt x="53" y="134"/>
                  </a:cubicBezTo>
                  <a:cubicBezTo>
                    <a:pt x="57" y="138"/>
                    <a:pt x="59" y="132"/>
                    <a:pt x="53" y="126"/>
                  </a:cubicBezTo>
                  <a:cubicBezTo>
                    <a:pt x="48" y="120"/>
                    <a:pt x="36" y="116"/>
                    <a:pt x="29" y="116"/>
                  </a:cubicBezTo>
                  <a:cubicBezTo>
                    <a:pt x="30" y="112"/>
                    <a:pt x="50" y="111"/>
                    <a:pt x="58" y="119"/>
                  </a:cubicBezTo>
                  <a:cubicBezTo>
                    <a:pt x="66" y="128"/>
                    <a:pt x="67" y="133"/>
                    <a:pt x="67" y="137"/>
                  </a:cubicBezTo>
                  <a:cubicBezTo>
                    <a:pt x="67" y="141"/>
                    <a:pt x="74" y="141"/>
                    <a:pt x="71" y="130"/>
                  </a:cubicBezTo>
                  <a:cubicBezTo>
                    <a:pt x="68" y="118"/>
                    <a:pt x="54" y="103"/>
                    <a:pt x="25" y="107"/>
                  </a:cubicBezTo>
                  <a:cubicBezTo>
                    <a:pt x="17" y="93"/>
                    <a:pt x="7" y="20"/>
                    <a:pt x="7"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5" name="Freeform 2795"/>
            <p:cNvSpPr/>
            <p:nvPr/>
          </p:nvSpPr>
          <p:spPr bwMode="auto">
            <a:xfrm>
              <a:off x="2670176" y="2068514"/>
              <a:ext cx="73025" cy="122238"/>
            </a:xfrm>
            <a:custGeom>
              <a:avLst/>
              <a:gdLst>
                <a:gd name="T0" fmla="*/ 0 w 139"/>
                <a:gd name="T1" fmla="*/ 59 h 228"/>
                <a:gd name="T2" fmla="*/ 139 w 139"/>
                <a:gd name="T3" fmla="*/ 60 h 228"/>
                <a:gd name="T4" fmla="*/ 139 w 139"/>
                <a:gd name="T5" fmla="*/ 228 h 228"/>
                <a:gd name="T6" fmla="*/ 1 w 139"/>
                <a:gd name="T7" fmla="*/ 227 h 228"/>
                <a:gd name="T8" fmla="*/ 0 w 139"/>
                <a:gd name="T9" fmla="*/ 59 h 228"/>
              </a:gdLst>
              <a:ahLst/>
              <a:cxnLst>
                <a:cxn ang="0">
                  <a:pos x="T0" y="T1"/>
                </a:cxn>
                <a:cxn ang="0">
                  <a:pos x="T2" y="T3"/>
                </a:cxn>
                <a:cxn ang="0">
                  <a:pos x="T4" y="T5"/>
                </a:cxn>
                <a:cxn ang="0">
                  <a:pos x="T6" y="T7"/>
                </a:cxn>
                <a:cxn ang="0">
                  <a:pos x="T8" y="T9"/>
                </a:cxn>
              </a:cxnLst>
              <a:rect l="0" t="0" r="r" b="b"/>
              <a:pathLst>
                <a:path w="139" h="228">
                  <a:moveTo>
                    <a:pt x="0" y="59"/>
                  </a:moveTo>
                  <a:cubicBezTo>
                    <a:pt x="0" y="59"/>
                    <a:pt x="68" y="0"/>
                    <a:pt x="139" y="60"/>
                  </a:cubicBezTo>
                  <a:cubicBezTo>
                    <a:pt x="139" y="152"/>
                    <a:pt x="139" y="228"/>
                    <a:pt x="139" y="228"/>
                  </a:cubicBezTo>
                  <a:cubicBezTo>
                    <a:pt x="1" y="227"/>
                    <a:pt x="1" y="227"/>
                    <a:pt x="1"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6" name="Freeform 2796"/>
            <p:cNvSpPr/>
            <p:nvPr/>
          </p:nvSpPr>
          <p:spPr bwMode="auto">
            <a:xfrm>
              <a:off x="2684464" y="2111376"/>
              <a:ext cx="15875" cy="14288"/>
            </a:xfrm>
            <a:custGeom>
              <a:avLst/>
              <a:gdLst>
                <a:gd name="T0" fmla="*/ 8 w 10"/>
                <a:gd name="T1" fmla="*/ 2 h 9"/>
                <a:gd name="T2" fmla="*/ 1 w 10"/>
                <a:gd name="T3" fmla="*/ 9 h 9"/>
                <a:gd name="T4" fmla="*/ 0 w 10"/>
                <a:gd name="T5" fmla="*/ 6 h 9"/>
                <a:gd name="T6" fmla="*/ 9 w 10"/>
                <a:gd name="T7" fmla="*/ 0 h 9"/>
                <a:gd name="T8" fmla="*/ 10 w 10"/>
                <a:gd name="T9" fmla="*/ 2 h 9"/>
                <a:gd name="T10" fmla="*/ 8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8" y="2"/>
                  </a:moveTo>
                  <a:lnTo>
                    <a:pt x="1" y="9"/>
                  </a:lnTo>
                  <a:lnTo>
                    <a:pt x="0" y="6"/>
                  </a:lnTo>
                  <a:lnTo>
                    <a:pt x="9" y="0"/>
                  </a:lnTo>
                  <a:lnTo>
                    <a:pt x="10" y="2"/>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7" name="Freeform 2797"/>
            <p:cNvSpPr/>
            <p:nvPr/>
          </p:nvSpPr>
          <p:spPr bwMode="auto">
            <a:xfrm>
              <a:off x="2713039" y="2111376"/>
              <a:ext cx="15875" cy="14288"/>
            </a:xfrm>
            <a:custGeom>
              <a:avLst/>
              <a:gdLst>
                <a:gd name="T0" fmla="*/ 1 w 10"/>
                <a:gd name="T1" fmla="*/ 2 h 9"/>
                <a:gd name="T2" fmla="*/ 8 w 10"/>
                <a:gd name="T3" fmla="*/ 9 h 9"/>
                <a:gd name="T4" fmla="*/ 10 w 10"/>
                <a:gd name="T5" fmla="*/ 6 h 9"/>
                <a:gd name="T6" fmla="*/ 0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8" name="Freeform 2798"/>
            <p:cNvSpPr>
              <a:spLocks noEditPoints="1"/>
            </p:cNvSpPr>
            <p:nvPr/>
          </p:nvSpPr>
          <p:spPr bwMode="auto">
            <a:xfrm>
              <a:off x="2673351" y="21034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9" name="Freeform 2799"/>
            <p:cNvSpPr/>
            <p:nvPr/>
          </p:nvSpPr>
          <p:spPr bwMode="auto">
            <a:xfrm>
              <a:off x="2690814" y="2112964"/>
              <a:ext cx="34925" cy="85725"/>
            </a:xfrm>
            <a:custGeom>
              <a:avLst/>
              <a:gdLst>
                <a:gd name="T0" fmla="*/ 13 w 22"/>
                <a:gd name="T1" fmla="*/ 0 h 54"/>
                <a:gd name="T2" fmla="*/ 6 w 22"/>
                <a:gd name="T3" fmla="*/ 0 h 54"/>
                <a:gd name="T4" fmla="*/ 6 w 22"/>
                <a:gd name="T5" fmla="*/ 1 h 54"/>
                <a:gd name="T6" fmla="*/ 0 w 22"/>
                <a:gd name="T7" fmla="*/ 38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0" name="Freeform 2800"/>
            <p:cNvSpPr/>
            <p:nvPr/>
          </p:nvSpPr>
          <p:spPr bwMode="auto">
            <a:xfrm>
              <a:off x="2692401" y="2114551"/>
              <a:ext cx="31750" cy="80963"/>
            </a:xfrm>
            <a:custGeom>
              <a:avLst/>
              <a:gdLst>
                <a:gd name="T0" fmla="*/ 6 w 20"/>
                <a:gd name="T1" fmla="*/ 0 h 51"/>
                <a:gd name="T2" fmla="*/ 11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1" name="Freeform 2801"/>
            <p:cNvSpPr/>
            <p:nvPr/>
          </p:nvSpPr>
          <p:spPr bwMode="auto">
            <a:xfrm>
              <a:off x="2706689" y="2114551"/>
              <a:ext cx="17463" cy="80963"/>
            </a:xfrm>
            <a:custGeom>
              <a:avLst/>
              <a:gdLst>
                <a:gd name="T0" fmla="*/ 11 w 11"/>
                <a:gd name="T1" fmla="*/ 36 h 51"/>
                <a:gd name="T2" fmla="*/ 2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2" name="Freeform 2802"/>
            <p:cNvSpPr/>
            <p:nvPr/>
          </p:nvSpPr>
          <p:spPr bwMode="auto">
            <a:xfrm>
              <a:off x="2697164" y="2124076"/>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3" name="Freeform 2803"/>
            <p:cNvSpPr/>
            <p:nvPr/>
          </p:nvSpPr>
          <p:spPr bwMode="auto">
            <a:xfrm>
              <a:off x="2693989" y="2143126"/>
              <a:ext cx="25400" cy="23813"/>
            </a:xfrm>
            <a:custGeom>
              <a:avLst/>
              <a:gdLst>
                <a:gd name="T0" fmla="*/ 49 w 49"/>
                <a:gd name="T1" fmla="*/ 17 h 43"/>
                <a:gd name="T2" fmla="*/ 45 w 49"/>
                <a:gd name="T3" fmla="*/ 0 h 43"/>
                <a:gd name="T4" fmla="*/ 35 w 49"/>
                <a:gd name="T5" fmla="*/ 11 h 43"/>
                <a:gd name="T6" fmla="*/ 2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8"/>
                    <a:pt x="17" y="24"/>
                    <a:pt x="2" y="28"/>
                  </a:cubicBezTo>
                  <a:cubicBezTo>
                    <a:pt x="0" y="43"/>
                    <a:pt x="0" y="43"/>
                    <a:pt x="0" y="43"/>
                  </a:cubicBezTo>
                  <a:cubicBezTo>
                    <a:pt x="21" y="39"/>
                    <a:pt x="35" y="29"/>
                    <a:pt x="45" y="21"/>
                  </a:cubicBezTo>
                  <a:cubicBezTo>
                    <a:pt x="46"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4" name="Freeform 2804"/>
            <p:cNvSpPr/>
            <p:nvPr/>
          </p:nvSpPr>
          <p:spPr bwMode="auto">
            <a:xfrm>
              <a:off x="2697164" y="2163764"/>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5" name="Freeform 2805"/>
            <p:cNvSpPr/>
            <p:nvPr/>
          </p:nvSpPr>
          <p:spPr bwMode="auto">
            <a:xfrm>
              <a:off x="2697164" y="21082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6" name="Freeform 2806"/>
            <p:cNvSpPr/>
            <p:nvPr/>
          </p:nvSpPr>
          <p:spPr bwMode="auto">
            <a:xfrm>
              <a:off x="2651126" y="2100264"/>
              <a:ext cx="103188" cy="141288"/>
            </a:xfrm>
            <a:custGeom>
              <a:avLst/>
              <a:gdLst>
                <a:gd name="T0" fmla="*/ 33 w 193"/>
                <a:gd name="T1" fmla="*/ 1 h 264"/>
                <a:gd name="T2" fmla="*/ 102 w 193"/>
                <a:gd name="T3" fmla="*/ 117 h 264"/>
                <a:gd name="T4" fmla="*/ 172 w 193"/>
                <a:gd name="T5" fmla="*/ 0 h 264"/>
                <a:gd name="T6" fmla="*/ 182 w 193"/>
                <a:gd name="T7" fmla="*/ 0 h 264"/>
                <a:gd name="T8" fmla="*/ 193 w 193"/>
                <a:gd name="T9" fmla="*/ 151 h 264"/>
                <a:gd name="T10" fmla="*/ 193 w 193"/>
                <a:gd name="T11" fmla="*/ 244 h 264"/>
                <a:gd name="T12" fmla="*/ 0 w 193"/>
                <a:gd name="T13" fmla="*/ 244 h 264"/>
                <a:gd name="T14" fmla="*/ 19 w 193"/>
                <a:gd name="T15" fmla="*/ 0 h 264"/>
                <a:gd name="T16" fmla="*/ 33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33" y="1"/>
                  </a:moveTo>
                  <a:cubicBezTo>
                    <a:pt x="33" y="1"/>
                    <a:pt x="59" y="58"/>
                    <a:pt x="102" y="117"/>
                  </a:cubicBezTo>
                  <a:cubicBezTo>
                    <a:pt x="142" y="69"/>
                    <a:pt x="172" y="0"/>
                    <a:pt x="172" y="0"/>
                  </a:cubicBezTo>
                  <a:cubicBezTo>
                    <a:pt x="182" y="0"/>
                    <a:pt x="182" y="0"/>
                    <a:pt x="182" y="0"/>
                  </a:cubicBezTo>
                  <a:cubicBezTo>
                    <a:pt x="182" y="0"/>
                    <a:pt x="192" y="115"/>
                    <a:pt x="193" y="151"/>
                  </a:cubicBezTo>
                  <a:cubicBezTo>
                    <a:pt x="193" y="187"/>
                    <a:pt x="193" y="244"/>
                    <a:pt x="193" y="244"/>
                  </a:cubicBezTo>
                  <a:cubicBezTo>
                    <a:pt x="193" y="244"/>
                    <a:pt x="99" y="264"/>
                    <a:pt x="0" y="244"/>
                  </a:cubicBezTo>
                  <a:cubicBezTo>
                    <a:pt x="2" y="155"/>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7" name="Freeform 2807"/>
            <p:cNvSpPr/>
            <p:nvPr/>
          </p:nvSpPr>
          <p:spPr bwMode="auto">
            <a:xfrm>
              <a:off x="2651126" y="2106614"/>
              <a:ext cx="53975" cy="125413"/>
            </a:xfrm>
            <a:custGeom>
              <a:avLst/>
              <a:gdLst>
                <a:gd name="T0" fmla="*/ 23 w 99"/>
                <a:gd name="T1" fmla="*/ 16 h 236"/>
                <a:gd name="T2" fmla="*/ 8 w 99"/>
                <a:gd name="T3" fmla="*/ 170 h 236"/>
                <a:gd name="T4" fmla="*/ 25 w 99"/>
                <a:gd name="T5" fmla="*/ 231 h 236"/>
                <a:gd name="T6" fmla="*/ 84 w 99"/>
                <a:gd name="T7" fmla="*/ 230 h 236"/>
                <a:gd name="T8" fmla="*/ 84 w 99"/>
                <a:gd name="T9" fmla="*/ 130 h 236"/>
                <a:gd name="T10" fmla="*/ 99 w 99"/>
                <a:gd name="T11" fmla="*/ 112 h 236"/>
                <a:gd name="T12" fmla="*/ 42 w 99"/>
                <a:gd name="T13" fmla="*/ 22 h 236"/>
                <a:gd name="T14" fmla="*/ 23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3" y="16"/>
                  </a:moveTo>
                  <a:cubicBezTo>
                    <a:pt x="23" y="16"/>
                    <a:pt x="8" y="140"/>
                    <a:pt x="8" y="170"/>
                  </a:cubicBezTo>
                  <a:cubicBezTo>
                    <a:pt x="8" y="201"/>
                    <a:pt x="0" y="227"/>
                    <a:pt x="25" y="231"/>
                  </a:cubicBezTo>
                  <a:cubicBezTo>
                    <a:pt x="49" y="236"/>
                    <a:pt x="84" y="230"/>
                    <a:pt x="84" y="230"/>
                  </a:cubicBezTo>
                  <a:cubicBezTo>
                    <a:pt x="84" y="130"/>
                    <a:pt x="84" y="130"/>
                    <a:pt x="84" y="130"/>
                  </a:cubicBezTo>
                  <a:cubicBezTo>
                    <a:pt x="94" y="120"/>
                    <a:pt x="99" y="112"/>
                    <a:pt x="99" y="112"/>
                  </a:cubicBezTo>
                  <a:cubicBezTo>
                    <a:pt x="99" y="112"/>
                    <a:pt x="53" y="38"/>
                    <a:pt x="42" y="22"/>
                  </a:cubicBezTo>
                  <a:cubicBezTo>
                    <a:pt x="32" y="5"/>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8" name="Freeform 2808"/>
            <p:cNvSpPr/>
            <p:nvPr/>
          </p:nvSpPr>
          <p:spPr bwMode="auto">
            <a:xfrm>
              <a:off x="2698751" y="2105026"/>
              <a:ext cx="53975" cy="131763"/>
            </a:xfrm>
            <a:custGeom>
              <a:avLst/>
              <a:gdLst>
                <a:gd name="T0" fmla="*/ 3 w 101"/>
                <a:gd name="T1" fmla="*/ 233 h 247"/>
                <a:gd name="T2" fmla="*/ 89 w 101"/>
                <a:gd name="T3" fmla="*/ 231 h 247"/>
                <a:gd name="T4" fmla="*/ 99 w 101"/>
                <a:gd name="T5" fmla="*/ 130 h 247"/>
                <a:gd name="T6" fmla="*/ 92 w 101"/>
                <a:gd name="T7" fmla="*/ 25 h 247"/>
                <a:gd name="T8" fmla="*/ 79 w 101"/>
                <a:gd name="T9" fmla="*/ 11 h 247"/>
                <a:gd name="T10" fmla="*/ 53 w 101"/>
                <a:gd name="T11" fmla="*/ 59 h 247"/>
                <a:gd name="T12" fmla="*/ 2 w 101"/>
                <a:gd name="T13" fmla="*/ 132 h 247"/>
                <a:gd name="T14" fmla="*/ 3 w 101"/>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7">
                  <a:moveTo>
                    <a:pt x="3" y="233"/>
                  </a:moveTo>
                  <a:cubicBezTo>
                    <a:pt x="25" y="247"/>
                    <a:pt x="78" y="233"/>
                    <a:pt x="89" y="231"/>
                  </a:cubicBezTo>
                  <a:cubicBezTo>
                    <a:pt x="101" y="230"/>
                    <a:pt x="99" y="152"/>
                    <a:pt x="99" y="130"/>
                  </a:cubicBezTo>
                  <a:cubicBezTo>
                    <a:pt x="99" y="108"/>
                    <a:pt x="92" y="50"/>
                    <a:pt x="92" y="25"/>
                  </a:cubicBezTo>
                  <a:cubicBezTo>
                    <a:pt x="92" y="0"/>
                    <a:pt x="80" y="6"/>
                    <a:pt x="79" y="11"/>
                  </a:cubicBezTo>
                  <a:cubicBezTo>
                    <a:pt x="77" y="16"/>
                    <a:pt x="61" y="44"/>
                    <a:pt x="53" y="59"/>
                  </a:cubicBezTo>
                  <a:cubicBezTo>
                    <a:pt x="45" y="74"/>
                    <a:pt x="2" y="132"/>
                    <a:pt x="2" y="132"/>
                  </a:cubicBezTo>
                  <a:cubicBezTo>
                    <a:pt x="2" y="132"/>
                    <a:pt x="0" y="222"/>
                    <a:pt x="3"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9" name="Rectangle 2809"/>
            <p:cNvSpPr>
              <a:spLocks noChangeArrowheads="1"/>
            </p:cNvSpPr>
            <p:nvPr/>
          </p:nvSpPr>
          <p:spPr bwMode="auto">
            <a:xfrm>
              <a:off x="271780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80" name="Freeform 2810"/>
            <p:cNvSpPr/>
            <p:nvPr/>
          </p:nvSpPr>
          <p:spPr bwMode="auto">
            <a:xfrm>
              <a:off x="2640014" y="2224089"/>
              <a:ext cx="122238" cy="198438"/>
            </a:xfrm>
            <a:custGeom>
              <a:avLst/>
              <a:gdLst>
                <a:gd name="T0" fmla="*/ 214 w 231"/>
                <a:gd name="T1" fmla="*/ 302 h 371"/>
                <a:gd name="T2" fmla="*/ 214 w 231"/>
                <a:gd name="T3" fmla="*/ 89 h 371"/>
                <a:gd name="T4" fmla="*/ 226 w 231"/>
                <a:gd name="T5" fmla="*/ 42 h 371"/>
                <a:gd name="T6" fmla="*/ 214 w 231"/>
                <a:gd name="T7" fmla="*/ 14 h 371"/>
                <a:gd name="T8" fmla="*/ 214 w 231"/>
                <a:gd name="T9" fmla="*/ 0 h 371"/>
                <a:gd name="T10" fmla="*/ 24 w 231"/>
                <a:gd name="T11" fmla="*/ 0 h 371"/>
                <a:gd name="T12" fmla="*/ 23 w 231"/>
                <a:gd name="T13" fmla="*/ 303 h 371"/>
                <a:gd name="T14" fmla="*/ 4 w 231"/>
                <a:gd name="T15" fmla="*/ 335 h 371"/>
                <a:gd name="T16" fmla="*/ 25 w 231"/>
                <a:gd name="T17" fmla="*/ 335 h 371"/>
                <a:gd name="T18" fmla="*/ 90 w 231"/>
                <a:gd name="T19" fmla="*/ 347 h 371"/>
                <a:gd name="T20" fmla="*/ 121 w 231"/>
                <a:gd name="T21" fmla="*/ 338 h 371"/>
                <a:gd name="T22" fmla="*/ 149 w 231"/>
                <a:gd name="T23" fmla="*/ 346 h 371"/>
                <a:gd name="T24" fmla="*/ 191 w 231"/>
                <a:gd name="T25" fmla="*/ 326 h 371"/>
                <a:gd name="T26" fmla="*/ 229 w 231"/>
                <a:gd name="T27" fmla="*/ 326 h 371"/>
                <a:gd name="T28" fmla="*/ 214 w 231"/>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371">
                  <a:moveTo>
                    <a:pt x="214" y="302"/>
                  </a:moveTo>
                  <a:cubicBezTo>
                    <a:pt x="214" y="89"/>
                    <a:pt x="214" y="89"/>
                    <a:pt x="214" y="89"/>
                  </a:cubicBezTo>
                  <a:cubicBezTo>
                    <a:pt x="219" y="81"/>
                    <a:pt x="231" y="61"/>
                    <a:pt x="226" y="42"/>
                  </a:cubicBezTo>
                  <a:cubicBezTo>
                    <a:pt x="224" y="31"/>
                    <a:pt x="219" y="21"/>
                    <a:pt x="214" y="14"/>
                  </a:cubicBezTo>
                  <a:cubicBezTo>
                    <a:pt x="214" y="0"/>
                    <a:pt x="214" y="0"/>
                    <a:pt x="214" y="0"/>
                  </a:cubicBezTo>
                  <a:cubicBezTo>
                    <a:pt x="24" y="0"/>
                    <a:pt x="24" y="0"/>
                    <a:pt x="24" y="0"/>
                  </a:cubicBezTo>
                  <a:cubicBezTo>
                    <a:pt x="23" y="303"/>
                    <a:pt x="23" y="303"/>
                    <a:pt x="23" y="303"/>
                  </a:cubicBezTo>
                  <a:cubicBezTo>
                    <a:pt x="12" y="307"/>
                    <a:pt x="4" y="327"/>
                    <a:pt x="4" y="335"/>
                  </a:cubicBezTo>
                  <a:cubicBezTo>
                    <a:pt x="4" y="343"/>
                    <a:pt x="0" y="355"/>
                    <a:pt x="25" y="335"/>
                  </a:cubicBezTo>
                  <a:cubicBezTo>
                    <a:pt x="51" y="316"/>
                    <a:pt x="79" y="328"/>
                    <a:pt x="90" y="347"/>
                  </a:cubicBezTo>
                  <a:cubicBezTo>
                    <a:pt x="102" y="366"/>
                    <a:pt x="116" y="357"/>
                    <a:pt x="121" y="338"/>
                  </a:cubicBezTo>
                  <a:cubicBezTo>
                    <a:pt x="127" y="371"/>
                    <a:pt x="149" y="356"/>
                    <a:pt x="149" y="346"/>
                  </a:cubicBezTo>
                  <a:cubicBezTo>
                    <a:pt x="149" y="335"/>
                    <a:pt x="163" y="319"/>
                    <a:pt x="191" y="326"/>
                  </a:cubicBezTo>
                  <a:cubicBezTo>
                    <a:pt x="219" y="334"/>
                    <a:pt x="229" y="342"/>
                    <a:pt x="229" y="326"/>
                  </a:cubicBezTo>
                  <a:cubicBezTo>
                    <a:pt x="229"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1" name="Freeform 2811"/>
            <p:cNvSpPr/>
            <p:nvPr/>
          </p:nvSpPr>
          <p:spPr bwMode="auto">
            <a:xfrm>
              <a:off x="2644776" y="2228851"/>
              <a:ext cx="114300" cy="179388"/>
            </a:xfrm>
            <a:custGeom>
              <a:avLst/>
              <a:gdLst>
                <a:gd name="T0" fmla="*/ 198 w 216"/>
                <a:gd name="T1" fmla="*/ 88 h 337"/>
                <a:gd name="T2" fmla="*/ 198 w 216"/>
                <a:gd name="T3" fmla="*/ 285 h 337"/>
                <a:gd name="T4" fmla="*/ 205 w 216"/>
                <a:gd name="T5" fmla="*/ 297 h 337"/>
                <a:gd name="T6" fmla="*/ 215 w 216"/>
                <a:gd name="T7" fmla="*/ 310 h 337"/>
                <a:gd name="T8" fmla="*/ 207 w 216"/>
                <a:gd name="T9" fmla="*/ 304 h 337"/>
                <a:gd name="T10" fmla="*/ 162 w 216"/>
                <a:gd name="T11" fmla="*/ 296 h 337"/>
                <a:gd name="T12" fmla="*/ 129 w 216"/>
                <a:gd name="T13" fmla="*/ 318 h 337"/>
                <a:gd name="T14" fmla="*/ 117 w 216"/>
                <a:gd name="T15" fmla="*/ 328 h 337"/>
                <a:gd name="T16" fmla="*/ 104 w 216"/>
                <a:gd name="T17" fmla="*/ 325 h 337"/>
                <a:gd name="T18" fmla="*/ 100 w 216"/>
                <a:gd name="T19" fmla="*/ 329 h 337"/>
                <a:gd name="T20" fmla="*/ 50 w 216"/>
                <a:gd name="T21" fmla="*/ 299 h 337"/>
                <a:gd name="T22" fmla="*/ 1 w 216"/>
                <a:gd name="T23" fmla="*/ 320 h 337"/>
                <a:gd name="T24" fmla="*/ 26 w 216"/>
                <a:gd name="T25" fmla="*/ 297 h 337"/>
                <a:gd name="T26" fmla="*/ 24 w 216"/>
                <a:gd name="T27" fmla="*/ 291 h 337"/>
                <a:gd name="T28" fmla="*/ 18 w 216"/>
                <a:gd name="T29" fmla="*/ 265 h 337"/>
                <a:gd name="T30" fmla="*/ 23 w 216"/>
                <a:gd name="T31" fmla="*/ 44 h 337"/>
                <a:gd name="T32" fmla="*/ 93 w 216"/>
                <a:gd name="T33" fmla="*/ 0 h 337"/>
                <a:gd name="T34" fmla="*/ 192 w 216"/>
                <a:gd name="T35" fmla="*/ 0 h 337"/>
                <a:gd name="T36" fmla="*/ 209 w 216"/>
                <a:gd name="T37" fmla="*/ 24 h 337"/>
                <a:gd name="T38" fmla="*/ 202 w 216"/>
                <a:gd name="T39" fmla="*/ 64 h 337"/>
                <a:gd name="T40" fmla="*/ 196 w 216"/>
                <a:gd name="T41" fmla="*/ 63 h 337"/>
                <a:gd name="T42" fmla="*/ 198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8" y="88"/>
                  </a:moveTo>
                  <a:cubicBezTo>
                    <a:pt x="198" y="194"/>
                    <a:pt x="204" y="278"/>
                    <a:pt x="198" y="285"/>
                  </a:cubicBezTo>
                  <a:cubicBezTo>
                    <a:pt x="192" y="292"/>
                    <a:pt x="196" y="292"/>
                    <a:pt x="205" y="297"/>
                  </a:cubicBezTo>
                  <a:cubicBezTo>
                    <a:pt x="215" y="302"/>
                    <a:pt x="216" y="309"/>
                    <a:pt x="215" y="310"/>
                  </a:cubicBezTo>
                  <a:cubicBezTo>
                    <a:pt x="214" y="311"/>
                    <a:pt x="214" y="310"/>
                    <a:pt x="207" y="304"/>
                  </a:cubicBezTo>
                  <a:cubicBezTo>
                    <a:pt x="199" y="298"/>
                    <a:pt x="174" y="294"/>
                    <a:pt x="162" y="296"/>
                  </a:cubicBezTo>
                  <a:cubicBezTo>
                    <a:pt x="148" y="300"/>
                    <a:pt x="137" y="305"/>
                    <a:pt x="129" y="318"/>
                  </a:cubicBezTo>
                  <a:cubicBezTo>
                    <a:pt x="122" y="328"/>
                    <a:pt x="122" y="337"/>
                    <a:pt x="117" y="328"/>
                  </a:cubicBezTo>
                  <a:cubicBezTo>
                    <a:pt x="113" y="318"/>
                    <a:pt x="108" y="316"/>
                    <a:pt x="104" y="325"/>
                  </a:cubicBezTo>
                  <a:cubicBezTo>
                    <a:pt x="102" y="329"/>
                    <a:pt x="100" y="329"/>
                    <a:pt x="100" y="329"/>
                  </a:cubicBezTo>
                  <a:cubicBezTo>
                    <a:pt x="96" y="323"/>
                    <a:pt x="87" y="299"/>
                    <a:pt x="50" y="299"/>
                  </a:cubicBezTo>
                  <a:cubicBezTo>
                    <a:pt x="13" y="299"/>
                    <a:pt x="1" y="320"/>
                    <a:pt x="1" y="320"/>
                  </a:cubicBezTo>
                  <a:cubicBezTo>
                    <a:pt x="0" y="308"/>
                    <a:pt x="11" y="297"/>
                    <a:pt x="26" y="297"/>
                  </a:cubicBezTo>
                  <a:cubicBezTo>
                    <a:pt x="41" y="297"/>
                    <a:pt x="32" y="294"/>
                    <a:pt x="24" y="291"/>
                  </a:cubicBezTo>
                  <a:cubicBezTo>
                    <a:pt x="18" y="288"/>
                    <a:pt x="18" y="277"/>
                    <a:pt x="18" y="265"/>
                  </a:cubicBezTo>
                  <a:cubicBezTo>
                    <a:pt x="18" y="253"/>
                    <a:pt x="23" y="64"/>
                    <a:pt x="23" y="44"/>
                  </a:cubicBezTo>
                  <a:cubicBezTo>
                    <a:pt x="23" y="24"/>
                    <a:pt x="34" y="0"/>
                    <a:pt x="93" y="0"/>
                  </a:cubicBezTo>
                  <a:cubicBezTo>
                    <a:pt x="192" y="0"/>
                    <a:pt x="192" y="0"/>
                    <a:pt x="192" y="0"/>
                  </a:cubicBezTo>
                  <a:cubicBezTo>
                    <a:pt x="192" y="0"/>
                    <a:pt x="205" y="15"/>
                    <a:pt x="209" y="24"/>
                  </a:cubicBezTo>
                  <a:cubicBezTo>
                    <a:pt x="213" y="34"/>
                    <a:pt x="210" y="58"/>
                    <a:pt x="202" y="64"/>
                  </a:cubicBezTo>
                  <a:cubicBezTo>
                    <a:pt x="196" y="58"/>
                    <a:pt x="192" y="59"/>
                    <a:pt x="196" y="63"/>
                  </a:cubicBezTo>
                  <a:cubicBezTo>
                    <a:pt x="199" y="67"/>
                    <a:pt x="198" y="88"/>
                    <a:pt x="198"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2" name="Freeform 2812"/>
            <p:cNvSpPr/>
            <p:nvPr/>
          </p:nvSpPr>
          <p:spPr bwMode="auto">
            <a:xfrm>
              <a:off x="2682876" y="2249489"/>
              <a:ext cx="42863" cy="165100"/>
            </a:xfrm>
            <a:custGeom>
              <a:avLst/>
              <a:gdLst>
                <a:gd name="T0" fmla="*/ 54 w 82"/>
                <a:gd name="T1" fmla="*/ 14 h 309"/>
                <a:gd name="T2" fmla="*/ 19 w 82"/>
                <a:gd name="T3" fmla="*/ 16 h 309"/>
                <a:gd name="T4" fmla="*/ 5 w 82"/>
                <a:gd name="T5" fmla="*/ 18 h 309"/>
                <a:gd name="T6" fmla="*/ 33 w 82"/>
                <a:gd name="T7" fmla="*/ 28 h 309"/>
                <a:gd name="T8" fmla="*/ 35 w 82"/>
                <a:gd name="T9" fmla="*/ 253 h 309"/>
                <a:gd name="T10" fmla="*/ 31 w 82"/>
                <a:gd name="T11" fmla="*/ 308 h 309"/>
                <a:gd name="T12" fmla="*/ 41 w 82"/>
                <a:gd name="T13" fmla="*/ 290 h 309"/>
                <a:gd name="T14" fmla="*/ 52 w 82"/>
                <a:gd name="T15" fmla="*/ 309 h 309"/>
                <a:gd name="T16" fmla="*/ 46 w 82"/>
                <a:gd name="T17" fmla="*/ 242 h 309"/>
                <a:gd name="T18" fmla="*/ 45 w 82"/>
                <a:gd name="T19" fmla="*/ 28 h 309"/>
                <a:gd name="T20" fmla="*/ 69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9" y="16"/>
                  </a:cubicBezTo>
                  <a:cubicBezTo>
                    <a:pt x="8" y="11"/>
                    <a:pt x="0" y="13"/>
                    <a:pt x="5" y="18"/>
                  </a:cubicBezTo>
                  <a:cubicBezTo>
                    <a:pt x="5" y="18"/>
                    <a:pt x="17" y="27"/>
                    <a:pt x="33" y="28"/>
                  </a:cubicBezTo>
                  <a:cubicBezTo>
                    <a:pt x="34" y="51"/>
                    <a:pt x="35" y="233"/>
                    <a:pt x="35" y="253"/>
                  </a:cubicBezTo>
                  <a:cubicBezTo>
                    <a:pt x="35" y="268"/>
                    <a:pt x="32" y="293"/>
                    <a:pt x="31" y="308"/>
                  </a:cubicBezTo>
                  <a:cubicBezTo>
                    <a:pt x="35" y="305"/>
                    <a:pt x="39" y="298"/>
                    <a:pt x="41" y="290"/>
                  </a:cubicBezTo>
                  <a:cubicBezTo>
                    <a:pt x="43" y="302"/>
                    <a:pt x="47" y="308"/>
                    <a:pt x="52" y="309"/>
                  </a:cubicBezTo>
                  <a:cubicBezTo>
                    <a:pt x="47" y="297"/>
                    <a:pt x="46" y="277"/>
                    <a:pt x="46" y="242"/>
                  </a:cubicBezTo>
                  <a:cubicBezTo>
                    <a:pt x="46" y="201"/>
                    <a:pt x="45" y="51"/>
                    <a:pt x="45" y="28"/>
                  </a:cubicBezTo>
                  <a:cubicBezTo>
                    <a:pt x="53" y="26"/>
                    <a:pt x="61" y="22"/>
                    <a:pt x="69" y="14"/>
                  </a:cubicBezTo>
                  <a:cubicBezTo>
                    <a:pt x="82" y="0"/>
                    <a:pt x="66"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3" name="Freeform 2813"/>
            <p:cNvSpPr/>
            <p:nvPr/>
          </p:nvSpPr>
          <p:spPr bwMode="auto">
            <a:xfrm>
              <a:off x="2640014"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8" y="37"/>
                    <a:pt x="110"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4" name="Freeform 2814"/>
            <p:cNvSpPr/>
            <p:nvPr/>
          </p:nvSpPr>
          <p:spPr bwMode="auto">
            <a:xfrm>
              <a:off x="2636839" y="2413001"/>
              <a:ext cx="63500" cy="15875"/>
            </a:xfrm>
            <a:custGeom>
              <a:avLst/>
              <a:gdLst>
                <a:gd name="T0" fmla="*/ 5 w 119"/>
                <a:gd name="T1" fmla="*/ 2 h 30"/>
                <a:gd name="T2" fmla="*/ 5 w 119"/>
                <a:gd name="T3" fmla="*/ 2 h 30"/>
                <a:gd name="T4" fmla="*/ 115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5"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5" name="Oval 2815"/>
            <p:cNvSpPr>
              <a:spLocks noChangeArrowheads="1"/>
            </p:cNvSpPr>
            <p:nvPr/>
          </p:nvSpPr>
          <p:spPr bwMode="auto">
            <a:xfrm>
              <a:off x="2659064"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6" name="Freeform 2816"/>
            <p:cNvSpPr/>
            <p:nvPr/>
          </p:nvSpPr>
          <p:spPr bwMode="auto">
            <a:xfrm>
              <a:off x="2708276" y="2387601"/>
              <a:ext cx="58738"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5"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7" name="Freeform 2817"/>
            <p:cNvSpPr/>
            <p:nvPr/>
          </p:nvSpPr>
          <p:spPr bwMode="auto">
            <a:xfrm>
              <a:off x="2706689" y="2413001"/>
              <a:ext cx="61913" cy="15875"/>
            </a:xfrm>
            <a:custGeom>
              <a:avLst/>
              <a:gdLst>
                <a:gd name="T0" fmla="*/ 4 w 118"/>
                <a:gd name="T1" fmla="*/ 2 h 30"/>
                <a:gd name="T2" fmla="*/ 4 w 118"/>
                <a:gd name="T3" fmla="*/ 2 h 30"/>
                <a:gd name="T4" fmla="*/ 115 w 118"/>
                <a:gd name="T5" fmla="*/ 0 h 30"/>
                <a:gd name="T6" fmla="*/ 115 w 118"/>
                <a:gd name="T7" fmla="*/ 15 h 30"/>
                <a:gd name="T8" fmla="*/ 7 w 118"/>
                <a:gd name="T9" fmla="*/ 16 h 30"/>
                <a:gd name="T10" fmla="*/ 4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4" y="2"/>
                  </a:moveTo>
                  <a:cubicBezTo>
                    <a:pt x="4" y="2"/>
                    <a:pt x="4" y="2"/>
                    <a:pt x="4" y="2"/>
                  </a:cubicBezTo>
                  <a:cubicBezTo>
                    <a:pt x="30" y="6"/>
                    <a:pt x="87" y="10"/>
                    <a:pt x="115" y="0"/>
                  </a:cubicBezTo>
                  <a:cubicBezTo>
                    <a:pt x="118" y="6"/>
                    <a:pt x="117" y="11"/>
                    <a:pt x="115" y="15"/>
                  </a:cubicBezTo>
                  <a:cubicBezTo>
                    <a:pt x="115" y="15"/>
                    <a:pt x="58" y="30"/>
                    <a:pt x="7" y="16"/>
                  </a:cubicBezTo>
                  <a:cubicBezTo>
                    <a:pt x="7" y="16"/>
                    <a:pt x="0" y="14"/>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8" name="Oval 2819"/>
            <p:cNvSpPr>
              <a:spLocks noChangeArrowheads="1"/>
            </p:cNvSpPr>
            <p:nvPr/>
          </p:nvSpPr>
          <p:spPr bwMode="auto">
            <a:xfrm>
              <a:off x="2728913"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9" name="Freeform 2820"/>
            <p:cNvSpPr/>
            <p:nvPr/>
          </p:nvSpPr>
          <p:spPr bwMode="auto">
            <a:xfrm>
              <a:off x="2581276" y="1870076"/>
              <a:ext cx="233363" cy="171450"/>
            </a:xfrm>
            <a:custGeom>
              <a:avLst/>
              <a:gdLst>
                <a:gd name="T0" fmla="*/ 22 w 436"/>
                <a:gd name="T1" fmla="*/ 270 h 323"/>
                <a:gd name="T2" fmla="*/ 45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09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5" y="323"/>
                    <a:pt x="45" y="323"/>
                  </a:cubicBezTo>
                  <a:cubicBezTo>
                    <a:pt x="45"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5" y="43"/>
                    <a:pt x="265" y="43"/>
                  </a:cubicBezTo>
                  <a:cubicBezTo>
                    <a:pt x="289" y="12"/>
                    <a:pt x="255" y="0"/>
                    <a:pt x="255" y="0"/>
                  </a:cubicBezTo>
                  <a:cubicBezTo>
                    <a:pt x="255" y="30"/>
                    <a:pt x="219" y="36"/>
                    <a:pt x="219" y="36"/>
                  </a:cubicBezTo>
                  <a:cubicBezTo>
                    <a:pt x="219" y="36"/>
                    <a:pt x="135" y="39"/>
                    <a:pt x="109" y="64"/>
                  </a:cubicBezTo>
                  <a:cubicBezTo>
                    <a:pt x="66" y="64"/>
                    <a:pt x="46" y="90"/>
                    <a:pt x="39" y="136"/>
                  </a:cubicBezTo>
                  <a:cubicBezTo>
                    <a:pt x="27" y="136"/>
                    <a:pt x="18" y="113"/>
                    <a:pt x="18" y="113"/>
                  </a:cubicBezTo>
                  <a:cubicBezTo>
                    <a:pt x="18" y="130"/>
                    <a:pt x="32" y="160"/>
                    <a:pt x="32" y="160"/>
                  </a:cubicBezTo>
                  <a:cubicBezTo>
                    <a:pt x="11" y="160"/>
                    <a:pt x="9" y="137"/>
                    <a:pt x="9" y="137"/>
                  </a:cubicBezTo>
                  <a:cubicBezTo>
                    <a:pt x="0"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0" name="Freeform 2821"/>
            <p:cNvSpPr/>
            <p:nvPr/>
          </p:nvSpPr>
          <p:spPr bwMode="auto">
            <a:xfrm>
              <a:off x="2592388" y="1970089"/>
              <a:ext cx="222250" cy="71438"/>
            </a:xfrm>
            <a:custGeom>
              <a:avLst/>
              <a:gdLst>
                <a:gd name="T0" fmla="*/ 24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6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4 w 415"/>
                <a:gd name="T33" fmla="*/ 36 h 135"/>
                <a:gd name="T34" fmla="*/ 146 w 415"/>
                <a:gd name="T35" fmla="*/ 10 h 135"/>
                <a:gd name="T36" fmla="*/ 161 w 415"/>
                <a:gd name="T37" fmla="*/ 47 h 135"/>
                <a:gd name="T38" fmla="*/ 119 w 415"/>
                <a:gd name="T39" fmla="*/ 17 h 135"/>
                <a:gd name="T40" fmla="*/ 128 w 415"/>
                <a:gd name="T41" fmla="*/ 61 h 135"/>
                <a:gd name="T42" fmla="*/ 95 w 415"/>
                <a:gd name="T43" fmla="*/ 44 h 135"/>
                <a:gd name="T44" fmla="*/ 72 w 415"/>
                <a:gd name="T45" fmla="*/ 16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4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4" y="135"/>
                  </a:moveTo>
                  <a:cubicBezTo>
                    <a:pt x="24"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2" y="67"/>
                    <a:pt x="356" y="58"/>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0"/>
                    <a:pt x="230" y="0"/>
                  </a:cubicBezTo>
                  <a:cubicBezTo>
                    <a:pt x="233" y="16"/>
                    <a:pt x="225" y="41"/>
                    <a:pt x="218" y="47"/>
                  </a:cubicBezTo>
                  <a:cubicBezTo>
                    <a:pt x="211" y="54"/>
                    <a:pt x="213" y="65"/>
                    <a:pt x="213" y="65"/>
                  </a:cubicBezTo>
                  <a:cubicBezTo>
                    <a:pt x="213" y="65"/>
                    <a:pt x="208" y="61"/>
                    <a:pt x="207" y="52"/>
                  </a:cubicBezTo>
                  <a:cubicBezTo>
                    <a:pt x="205" y="43"/>
                    <a:pt x="200" y="38"/>
                    <a:pt x="184" y="36"/>
                  </a:cubicBezTo>
                  <a:cubicBezTo>
                    <a:pt x="159" y="35"/>
                    <a:pt x="147" y="24"/>
                    <a:pt x="146" y="10"/>
                  </a:cubicBezTo>
                  <a:cubicBezTo>
                    <a:pt x="136" y="25"/>
                    <a:pt x="145" y="40"/>
                    <a:pt x="161" y="47"/>
                  </a:cubicBezTo>
                  <a:cubicBezTo>
                    <a:pt x="141" y="46"/>
                    <a:pt x="132" y="37"/>
                    <a:pt x="119" y="17"/>
                  </a:cubicBezTo>
                  <a:cubicBezTo>
                    <a:pt x="114" y="35"/>
                    <a:pt x="128" y="61"/>
                    <a:pt x="128" y="61"/>
                  </a:cubicBezTo>
                  <a:cubicBezTo>
                    <a:pt x="128" y="61"/>
                    <a:pt x="112" y="55"/>
                    <a:pt x="95" y="44"/>
                  </a:cubicBezTo>
                  <a:cubicBezTo>
                    <a:pt x="78" y="34"/>
                    <a:pt x="72" y="16"/>
                    <a:pt x="72" y="16"/>
                  </a:cubicBezTo>
                  <a:cubicBezTo>
                    <a:pt x="72" y="16"/>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1" name="Freeform 2822"/>
            <p:cNvSpPr/>
            <p:nvPr/>
          </p:nvSpPr>
          <p:spPr bwMode="auto">
            <a:xfrm>
              <a:off x="2581276" y="1930401"/>
              <a:ext cx="22225" cy="42863"/>
            </a:xfrm>
            <a:custGeom>
              <a:avLst/>
              <a:gdLst>
                <a:gd name="T0" fmla="*/ 18 w 41"/>
                <a:gd name="T1" fmla="*/ 0 h 80"/>
                <a:gd name="T2" fmla="*/ 32 w 41"/>
                <a:gd name="T3" fmla="*/ 47 h 80"/>
                <a:gd name="T4" fmla="*/ 9 w 41"/>
                <a:gd name="T5" fmla="*/ 24 h 80"/>
                <a:gd name="T6" fmla="*/ 23 w 41"/>
                <a:gd name="T7" fmla="*/ 80 h 80"/>
                <a:gd name="T8" fmla="*/ 33 w 41"/>
                <a:gd name="T9" fmla="*/ 77 h 80"/>
                <a:gd name="T10" fmla="*/ 10 w 41"/>
                <a:gd name="T11" fmla="*/ 58 h 80"/>
                <a:gd name="T12" fmla="*/ 8 w 41"/>
                <a:gd name="T13" fmla="*/ 29 h 80"/>
                <a:gd name="T14" fmla="*/ 36 w 41"/>
                <a:gd name="T15" fmla="*/ 48 h 80"/>
                <a:gd name="T16" fmla="*/ 21 w 41"/>
                <a:gd name="T17" fmla="*/ 10 h 80"/>
                <a:gd name="T18" fmla="*/ 41 w 41"/>
                <a:gd name="T19" fmla="*/ 26 h 80"/>
                <a:gd name="T20" fmla="*/ 38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3" y="77"/>
                    <a:pt x="33" y="77"/>
                    <a:pt x="33" y="77"/>
                  </a:cubicBezTo>
                  <a:cubicBezTo>
                    <a:pt x="33" y="77"/>
                    <a:pt x="14" y="70"/>
                    <a:pt x="10" y="58"/>
                  </a:cubicBezTo>
                  <a:cubicBezTo>
                    <a:pt x="5" y="46"/>
                    <a:pt x="7" y="34"/>
                    <a:pt x="8" y="29"/>
                  </a:cubicBezTo>
                  <a:cubicBezTo>
                    <a:pt x="9" y="40"/>
                    <a:pt x="15" y="51"/>
                    <a:pt x="36" y="48"/>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2" name="Freeform 2823"/>
            <p:cNvSpPr/>
            <p:nvPr/>
          </p:nvSpPr>
          <p:spPr bwMode="auto">
            <a:xfrm>
              <a:off x="2601913" y="1870076"/>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0 w 397"/>
                <a:gd name="T15" fmla="*/ 64 h 215"/>
                <a:gd name="T16" fmla="*/ 0 w 397"/>
                <a:gd name="T17" fmla="*/ 136 h 215"/>
                <a:gd name="T18" fmla="*/ 52 w 397"/>
                <a:gd name="T19" fmla="*/ 72 h 215"/>
                <a:gd name="T20" fmla="*/ 86 w 397"/>
                <a:gd name="T21" fmla="*/ 78 h 215"/>
                <a:gd name="T22" fmla="*/ 106 w 397"/>
                <a:gd name="T23" fmla="*/ 77 h 215"/>
                <a:gd name="T24" fmla="*/ 88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6" y="43"/>
                    <a:pt x="226" y="43"/>
                  </a:cubicBezTo>
                  <a:cubicBezTo>
                    <a:pt x="250" y="12"/>
                    <a:pt x="216" y="0"/>
                    <a:pt x="216" y="0"/>
                  </a:cubicBezTo>
                  <a:cubicBezTo>
                    <a:pt x="216" y="30"/>
                    <a:pt x="180" y="36"/>
                    <a:pt x="180" y="36"/>
                  </a:cubicBezTo>
                  <a:cubicBezTo>
                    <a:pt x="180" y="36"/>
                    <a:pt x="96" y="39"/>
                    <a:pt x="70" y="64"/>
                  </a:cubicBezTo>
                  <a:cubicBezTo>
                    <a:pt x="27" y="64"/>
                    <a:pt x="7" y="90"/>
                    <a:pt x="0" y="136"/>
                  </a:cubicBezTo>
                  <a:cubicBezTo>
                    <a:pt x="0" y="132"/>
                    <a:pt x="16" y="80"/>
                    <a:pt x="52" y="72"/>
                  </a:cubicBezTo>
                  <a:cubicBezTo>
                    <a:pt x="65" y="69"/>
                    <a:pt x="74" y="69"/>
                    <a:pt x="86" y="78"/>
                  </a:cubicBezTo>
                  <a:cubicBezTo>
                    <a:pt x="99" y="87"/>
                    <a:pt x="106" y="81"/>
                    <a:pt x="106" y="77"/>
                  </a:cubicBezTo>
                  <a:cubicBezTo>
                    <a:pt x="106" y="77"/>
                    <a:pt x="98" y="85"/>
                    <a:pt x="88" y="76"/>
                  </a:cubicBezTo>
                  <a:cubicBezTo>
                    <a:pt x="79" y="66"/>
                    <a:pt x="74" y="65"/>
                    <a:pt x="74" y="65"/>
                  </a:cubicBezTo>
                  <a:cubicBezTo>
                    <a:pt x="74" y="65"/>
                    <a:pt x="91" y="52"/>
                    <a:pt x="125" y="47"/>
                  </a:cubicBezTo>
                  <a:cubicBezTo>
                    <a:pt x="159" y="42"/>
                    <a:pt x="222" y="44"/>
                    <a:pt x="220" y="8"/>
                  </a:cubicBezTo>
                  <a:cubicBezTo>
                    <a:pt x="234" y="17"/>
                    <a:pt x="231" y="34"/>
                    <a:pt x="216" y="49"/>
                  </a:cubicBezTo>
                  <a:cubicBezTo>
                    <a:pt x="233" y="47"/>
                    <a:pt x="285" y="52"/>
                    <a:pt x="303" y="71"/>
                  </a:cubicBezTo>
                  <a:cubicBezTo>
                    <a:pt x="321" y="91"/>
                    <a:pt x="352" y="131"/>
                    <a:pt x="368" y="112"/>
                  </a:cubicBezTo>
                  <a:cubicBezTo>
                    <a:pt x="368" y="127"/>
                    <a:pt x="351" y="131"/>
                    <a:pt x="338" y="129"/>
                  </a:cubicBezTo>
                  <a:cubicBezTo>
                    <a:pt x="338" y="129"/>
                    <a:pt x="365" y="136"/>
                    <a:pt x="373" y="162"/>
                  </a:cubicBezTo>
                  <a:cubicBezTo>
                    <a:pt x="381" y="188"/>
                    <a:pt x="381"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3" name="Freeform 2824"/>
            <p:cNvSpPr/>
            <p:nvPr/>
          </p:nvSpPr>
          <p:spPr bwMode="auto">
            <a:xfrm>
              <a:off x="2773363" y="1957389"/>
              <a:ext cx="19050" cy="53975"/>
            </a:xfrm>
            <a:custGeom>
              <a:avLst/>
              <a:gdLst>
                <a:gd name="T0" fmla="*/ 23 w 34"/>
                <a:gd name="T1" fmla="*/ 89 h 101"/>
                <a:gd name="T2" fmla="*/ 23 w 34"/>
                <a:gd name="T3" fmla="*/ 38 h 101"/>
                <a:gd name="T4" fmla="*/ 0 w 34"/>
                <a:gd name="T5" fmla="*/ 0 h 101"/>
                <a:gd name="T6" fmla="*/ 31 w 34"/>
                <a:gd name="T7" fmla="*/ 52 h 101"/>
                <a:gd name="T8" fmla="*/ 25 w 34"/>
                <a:gd name="T9" fmla="*/ 101 h 101"/>
                <a:gd name="T10" fmla="*/ 23 w 34"/>
                <a:gd name="T11" fmla="*/ 89 h 101"/>
              </a:gdLst>
              <a:ahLst/>
              <a:cxnLst>
                <a:cxn ang="0">
                  <a:pos x="T0" y="T1"/>
                </a:cxn>
                <a:cxn ang="0">
                  <a:pos x="T2" y="T3"/>
                </a:cxn>
                <a:cxn ang="0">
                  <a:pos x="T4" y="T5"/>
                </a:cxn>
                <a:cxn ang="0">
                  <a:pos x="T6" y="T7"/>
                </a:cxn>
                <a:cxn ang="0">
                  <a:pos x="T8" y="T9"/>
                </a:cxn>
                <a:cxn ang="0">
                  <a:pos x="T10" y="T11"/>
                </a:cxn>
              </a:cxnLst>
              <a:rect l="0" t="0" r="r" b="b"/>
              <a:pathLst>
                <a:path w="34" h="101">
                  <a:moveTo>
                    <a:pt x="23" y="89"/>
                  </a:moveTo>
                  <a:cubicBezTo>
                    <a:pt x="23" y="89"/>
                    <a:pt x="29" y="60"/>
                    <a:pt x="23" y="38"/>
                  </a:cubicBezTo>
                  <a:cubicBezTo>
                    <a:pt x="16" y="17"/>
                    <a:pt x="0" y="0"/>
                    <a:pt x="0" y="0"/>
                  </a:cubicBezTo>
                  <a:cubicBezTo>
                    <a:pt x="0" y="0"/>
                    <a:pt x="25" y="9"/>
                    <a:pt x="31" y="52"/>
                  </a:cubicBezTo>
                  <a:cubicBezTo>
                    <a:pt x="34"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4" name="Freeform 2825"/>
            <p:cNvSpPr/>
            <p:nvPr/>
          </p:nvSpPr>
          <p:spPr bwMode="auto">
            <a:xfrm>
              <a:off x="2616201" y="1978026"/>
              <a:ext cx="169863" cy="131763"/>
            </a:xfrm>
            <a:custGeom>
              <a:avLst/>
              <a:gdLst>
                <a:gd name="T0" fmla="*/ 299 w 319"/>
                <a:gd name="T1" fmla="*/ 41 h 248"/>
                <a:gd name="T2" fmla="*/ 304 w 319"/>
                <a:gd name="T3" fmla="*/ 68 h 248"/>
                <a:gd name="T4" fmla="*/ 277 w 319"/>
                <a:gd name="T5" fmla="*/ 41 h 248"/>
                <a:gd name="T6" fmla="*/ 234 w 319"/>
                <a:gd name="T7" fmla="*/ 11 h 248"/>
                <a:gd name="T8" fmla="*/ 248 w 319"/>
                <a:gd name="T9" fmla="*/ 31 h 248"/>
                <a:gd name="T10" fmla="*/ 189 w 319"/>
                <a:gd name="T11" fmla="*/ 0 h 248"/>
                <a:gd name="T12" fmla="*/ 184 w 319"/>
                <a:gd name="T13" fmla="*/ 28 h 248"/>
                <a:gd name="T14" fmla="*/ 180 w 319"/>
                <a:gd name="T15" fmla="*/ 59 h 248"/>
                <a:gd name="T16" fmla="*/ 161 w 319"/>
                <a:gd name="T17" fmla="*/ 41 h 248"/>
                <a:gd name="T18" fmla="*/ 131 w 319"/>
                <a:gd name="T19" fmla="*/ 23 h 248"/>
                <a:gd name="T20" fmla="*/ 102 w 319"/>
                <a:gd name="T21" fmla="*/ 3 h 248"/>
                <a:gd name="T22" fmla="*/ 129 w 319"/>
                <a:gd name="T23" fmla="*/ 33 h 248"/>
                <a:gd name="T24" fmla="*/ 78 w 319"/>
                <a:gd name="T25" fmla="*/ 12 h 248"/>
                <a:gd name="T26" fmla="*/ 107 w 319"/>
                <a:gd name="T27" fmla="*/ 55 h 248"/>
                <a:gd name="T28" fmla="*/ 33 w 319"/>
                <a:gd name="T29" fmla="*/ 16 h 248"/>
                <a:gd name="T30" fmla="*/ 14 w 319"/>
                <a:gd name="T31" fmla="*/ 65 h 248"/>
                <a:gd name="T32" fmla="*/ 4 w 319"/>
                <a:gd name="T33" fmla="*/ 70 h 248"/>
                <a:gd name="T34" fmla="*/ 4 w 319"/>
                <a:gd name="T35" fmla="*/ 154 h 248"/>
                <a:gd name="T36" fmla="*/ 160 w 319"/>
                <a:gd name="T37" fmla="*/ 248 h 248"/>
                <a:gd name="T38" fmla="*/ 319 w 319"/>
                <a:gd name="T39" fmla="*/ 173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1"/>
                  </a:cubicBezTo>
                  <a:cubicBezTo>
                    <a:pt x="257" y="28"/>
                    <a:pt x="241" y="22"/>
                    <a:pt x="234" y="11"/>
                  </a:cubicBezTo>
                  <a:cubicBezTo>
                    <a:pt x="234" y="11"/>
                    <a:pt x="235" y="25"/>
                    <a:pt x="248" y="31"/>
                  </a:cubicBezTo>
                  <a:cubicBezTo>
                    <a:pt x="248" y="31"/>
                    <a:pt x="206" y="40"/>
                    <a:pt x="189" y="0"/>
                  </a:cubicBezTo>
                  <a:cubicBezTo>
                    <a:pt x="189" y="0"/>
                    <a:pt x="191" y="17"/>
                    <a:pt x="184" y="28"/>
                  </a:cubicBezTo>
                  <a:cubicBezTo>
                    <a:pt x="177" y="39"/>
                    <a:pt x="171" y="51"/>
                    <a:pt x="180" y="59"/>
                  </a:cubicBezTo>
                  <a:cubicBezTo>
                    <a:pt x="180" y="59"/>
                    <a:pt x="169" y="57"/>
                    <a:pt x="161" y="41"/>
                  </a:cubicBezTo>
                  <a:cubicBezTo>
                    <a:pt x="153" y="25"/>
                    <a:pt x="142" y="25"/>
                    <a:pt x="131" y="23"/>
                  </a:cubicBezTo>
                  <a:cubicBezTo>
                    <a:pt x="120" y="21"/>
                    <a:pt x="104" y="19"/>
                    <a:pt x="102" y="3"/>
                  </a:cubicBezTo>
                  <a:cubicBezTo>
                    <a:pt x="102" y="3"/>
                    <a:pt x="97" y="25"/>
                    <a:pt x="129" y="33"/>
                  </a:cubicBezTo>
                  <a:cubicBezTo>
                    <a:pt x="129" y="33"/>
                    <a:pt x="96" y="45"/>
                    <a:pt x="78" y="12"/>
                  </a:cubicBezTo>
                  <a:cubicBezTo>
                    <a:pt x="78" y="12"/>
                    <a:pt x="81" y="45"/>
                    <a:pt x="107" y="55"/>
                  </a:cubicBezTo>
                  <a:cubicBezTo>
                    <a:pt x="107" y="55"/>
                    <a:pt x="52" y="53"/>
                    <a:pt x="33" y="16"/>
                  </a:cubicBezTo>
                  <a:cubicBezTo>
                    <a:pt x="33" y="16"/>
                    <a:pt x="44" y="49"/>
                    <a:pt x="14" y="65"/>
                  </a:cubicBezTo>
                  <a:cubicBezTo>
                    <a:pt x="11" y="67"/>
                    <a:pt x="7" y="68"/>
                    <a:pt x="4" y="70"/>
                  </a:cubicBezTo>
                  <a:cubicBezTo>
                    <a:pt x="4" y="154"/>
                    <a:pt x="4" y="154"/>
                    <a:pt x="4" y="154"/>
                  </a:cubicBezTo>
                  <a:cubicBezTo>
                    <a:pt x="4" y="175"/>
                    <a:pt x="0" y="248"/>
                    <a:pt x="160" y="248"/>
                  </a:cubicBezTo>
                  <a:cubicBezTo>
                    <a:pt x="241" y="248"/>
                    <a:pt x="319" y="230"/>
                    <a:pt x="319" y="173"/>
                  </a:cubicBezTo>
                  <a:cubicBezTo>
                    <a:pt x="319" y="64"/>
                    <a:pt x="319" y="64"/>
                    <a:pt x="319" y="64"/>
                  </a:cubicBezTo>
                  <a:cubicBezTo>
                    <a:pt x="314" y="55"/>
                    <a:pt x="313" y="45"/>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5" name="Freeform 2826"/>
            <p:cNvSpPr/>
            <p:nvPr/>
          </p:nvSpPr>
          <p:spPr bwMode="auto">
            <a:xfrm>
              <a:off x="2638426" y="2019301"/>
              <a:ext cx="23813" cy="23813"/>
            </a:xfrm>
            <a:custGeom>
              <a:avLst/>
              <a:gdLst>
                <a:gd name="T0" fmla="*/ 1 w 44"/>
                <a:gd name="T1" fmla="*/ 22 h 43"/>
                <a:gd name="T2" fmla="*/ 22 w 44"/>
                <a:gd name="T3" fmla="*/ 0 h 43"/>
                <a:gd name="T4" fmla="*/ 44 w 44"/>
                <a:gd name="T5" fmla="*/ 21 h 43"/>
                <a:gd name="T6" fmla="*/ 23 w 44"/>
                <a:gd name="T7" fmla="*/ 43 h 43"/>
                <a:gd name="T8" fmla="*/ 1 w 44"/>
                <a:gd name="T9" fmla="*/ 22 h 43"/>
              </a:gdLst>
              <a:ahLst/>
              <a:cxnLst>
                <a:cxn ang="0">
                  <a:pos x="T0" y="T1"/>
                </a:cxn>
                <a:cxn ang="0">
                  <a:pos x="T2" y="T3"/>
                </a:cxn>
                <a:cxn ang="0">
                  <a:pos x="T4" y="T5"/>
                </a:cxn>
                <a:cxn ang="0">
                  <a:pos x="T6" y="T7"/>
                </a:cxn>
                <a:cxn ang="0">
                  <a:pos x="T8" y="T9"/>
                </a:cxn>
              </a:cxnLst>
              <a:rect l="0" t="0" r="r" b="b"/>
              <a:pathLst>
                <a:path w="44" h="43">
                  <a:moveTo>
                    <a:pt x="1" y="22"/>
                  </a:moveTo>
                  <a:cubicBezTo>
                    <a:pt x="0" y="10"/>
                    <a:pt x="10" y="0"/>
                    <a:pt x="22" y="0"/>
                  </a:cubicBezTo>
                  <a:cubicBezTo>
                    <a:pt x="33" y="0"/>
                    <a:pt x="43" y="9"/>
                    <a:pt x="44" y="21"/>
                  </a:cubicBezTo>
                  <a:cubicBezTo>
                    <a:pt x="44" y="32"/>
                    <a:pt x="35" y="42"/>
                    <a:pt x="23" y="43"/>
                  </a:cubicBezTo>
                  <a:cubicBezTo>
                    <a:pt x="11" y="43"/>
                    <a:pt x="1" y="34"/>
                    <a:pt x="1" y="2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6" name="Freeform 2827"/>
            <p:cNvSpPr/>
            <p:nvPr/>
          </p:nvSpPr>
          <p:spPr bwMode="auto">
            <a:xfrm>
              <a:off x="2641601" y="2033589"/>
              <a:ext cx="7938" cy="6350"/>
            </a:xfrm>
            <a:custGeom>
              <a:avLst/>
              <a:gdLst>
                <a:gd name="T0" fmla="*/ 1 w 16"/>
                <a:gd name="T1" fmla="*/ 3 h 12"/>
                <a:gd name="T2" fmla="*/ 10 w 16"/>
                <a:gd name="T3" fmla="*/ 2 h 12"/>
                <a:gd name="T4" fmla="*/ 15 w 16"/>
                <a:gd name="T5" fmla="*/ 10 h 12"/>
                <a:gd name="T6" fmla="*/ 6 w 16"/>
                <a:gd name="T7" fmla="*/ 11 h 12"/>
                <a:gd name="T8" fmla="*/ 1 w 16"/>
                <a:gd name="T9" fmla="*/ 3 h 12"/>
              </a:gdLst>
              <a:ahLst/>
              <a:cxnLst>
                <a:cxn ang="0">
                  <a:pos x="T0" y="T1"/>
                </a:cxn>
                <a:cxn ang="0">
                  <a:pos x="T2" y="T3"/>
                </a:cxn>
                <a:cxn ang="0">
                  <a:pos x="T4" y="T5"/>
                </a:cxn>
                <a:cxn ang="0">
                  <a:pos x="T6" y="T7"/>
                </a:cxn>
                <a:cxn ang="0">
                  <a:pos x="T8" y="T9"/>
                </a:cxn>
              </a:cxnLst>
              <a:rect l="0" t="0" r="r" b="b"/>
              <a:pathLst>
                <a:path w="16" h="12">
                  <a:moveTo>
                    <a:pt x="1" y="3"/>
                  </a:moveTo>
                  <a:cubicBezTo>
                    <a:pt x="3" y="0"/>
                    <a:pt x="7" y="0"/>
                    <a:pt x="10" y="2"/>
                  </a:cubicBezTo>
                  <a:cubicBezTo>
                    <a:pt x="14" y="4"/>
                    <a:pt x="16" y="7"/>
                    <a:pt x="15" y="10"/>
                  </a:cubicBezTo>
                  <a:cubicBezTo>
                    <a:pt x="14" y="12"/>
                    <a:pt x="10" y="12"/>
                    <a:pt x="6" y="11"/>
                  </a:cubicBezTo>
                  <a:cubicBezTo>
                    <a:pt x="2" y="9"/>
                    <a:pt x="0" y="5"/>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7" name="Freeform 2828"/>
            <p:cNvSpPr/>
            <p:nvPr/>
          </p:nvSpPr>
          <p:spPr bwMode="auto">
            <a:xfrm>
              <a:off x="2732088" y="2019301"/>
              <a:ext cx="23813" cy="23813"/>
            </a:xfrm>
            <a:custGeom>
              <a:avLst/>
              <a:gdLst>
                <a:gd name="T0" fmla="*/ 0 w 44"/>
                <a:gd name="T1" fmla="*/ 22 h 43"/>
                <a:gd name="T2" fmla="*/ 21 w 44"/>
                <a:gd name="T3" fmla="*/ 0 h 43"/>
                <a:gd name="T4" fmla="*/ 43 w 44"/>
                <a:gd name="T5" fmla="*/ 21 h 43"/>
                <a:gd name="T6" fmla="*/ 23 w 44"/>
                <a:gd name="T7" fmla="*/ 43 h 43"/>
                <a:gd name="T8" fmla="*/ 0 w 44"/>
                <a:gd name="T9" fmla="*/ 22 h 43"/>
              </a:gdLst>
              <a:ahLst/>
              <a:cxnLst>
                <a:cxn ang="0">
                  <a:pos x="T0" y="T1"/>
                </a:cxn>
                <a:cxn ang="0">
                  <a:pos x="T2" y="T3"/>
                </a:cxn>
                <a:cxn ang="0">
                  <a:pos x="T4" y="T5"/>
                </a:cxn>
                <a:cxn ang="0">
                  <a:pos x="T6" y="T7"/>
                </a:cxn>
                <a:cxn ang="0">
                  <a:pos x="T8" y="T9"/>
                </a:cxn>
              </a:cxnLst>
              <a:rect l="0" t="0" r="r" b="b"/>
              <a:pathLst>
                <a:path w="44" h="43">
                  <a:moveTo>
                    <a:pt x="0" y="22"/>
                  </a:moveTo>
                  <a:cubicBezTo>
                    <a:pt x="0" y="10"/>
                    <a:pt x="9" y="0"/>
                    <a:pt x="21" y="0"/>
                  </a:cubicBezTo>
                  <a:cubicBezTo>
                    <a:pt x="33" y="0"/>
                    <a:pt x="43" y="9"/>
                    <a:pt x="43" y="21"/>
                  </a:cubicBezTo>
                  <a:cubicBezTo>
                    <a:pt x="44" y="32"/>
                    <a:pt x="35" y="42"/>
                    <a:pt x="23" y="43"/>
                  </a:cubicBezTo>
                  <a:cubicBezTo>
                    <a:pt x="11" y="43"/>
                    <a:pt x="1" y="34"/>
                    <a:pt x="0" y="2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8" name="Freeform 2829"/>
            <p:cNvSpPr/>
            <p:nvPr/>
          </p:nvSpPr>
          <p:spPr bwMode="auto">
            <a:xfrm>
              <a:off x="2735263" y="2033589"/>
              <a:ext cx="7938" cy="6350"/>
            </a:xfrm>
            <a:custGeom>
              <a:avLst/>
              <a:gdLst>
                <a:gd name="T0" fmla="*/ 1 w 16"/>
                <a:gd name="T1" fmla="*/ 3 h 12"/>
                <a:gd name="T2" fmla="*/ 10 w 16"/>
                <a:gd name="T3" fmla="*/ 2 h 12"/>
                <a:gd name="T4" fmla="*/ 14 w 16"/>
                <a:gd name="T5" fmla="*/ 10 h 12"/>
                <a:gd name="T6" fmla="*/ 5 w 16"/>
                <a:gd name="T7" fmla="*/ 11 h 12"/>
                <a:gd name="T8" fmla="*/ 1 w 16"/>
                <a:gd name="T9" fmla="*/ 3 h 12"/>
              </a:gdLst>
              <a:ahLst/>
              <a:cxnLst>
                <a:cxn ang="0">
                  <a:pos x="T0" y="T1"/>
                </a:cxn>
                <a:cxn ang="0">
                  <a:pos x="T2" y="T3"/>
                </a:cxn>
                <a:cxn ang="0">
                  <a:pos x="T4" y="T5"/>
                </a:cxn>
                <a:cxn ang="0">
                  <a:pos x="T6" y="T7"/>
                </a:cxn>
                <a:cxn ang="0">
                  <a:pos x="T8" y="T9"/>
                </a:cxn>
              </a:cxnLst>
              <a:rect l="0" t="0" r="r" b="b"/>
              <a:pathLst>
                <a:path w="16" h="12">
                  <a:moveTo>
                    <a:pt x="1" y="3"/>
                  </a:moveTo>
                  <a:cubicBezTo>
                    <a:pt x="2" y="0"/>
                    <a:pt x="6" y="0"/>
                    <a:pt x="10" y="2"/>
                  </a:cubicBezTo>
                  <a:cubicBezTo>
                    <a:pt x="14" y="4"/>
                    <a:pt x="16" y="7"/>
                    <a:pt x="14" y="10"/>
                  </a:cubicBezTo>
                  <a:cubicBezTo>
                    <a:pt x="13" y="12"/>
                    <a:pt x="9" y="12"/>
                    <a:pt x="5" y="11"/>
                  </a:cubicBezTo>
                  <a:cubicBezTo>
                    <a:pt x="2" y="9"/>
                    <a:pt x="0" y="5"/>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9" name="Freeform 2830"/>
            <p:cNvSpPr>
              <a:spLocks noEditPoints="1"/>
            </p:cNvSpPr>
            <p:nvPr/>
          </p:nvSpPr>
          <p:spPr bwMode="auto">
            <a:xfrm>
              <a:off x="2644776" y="2011364"/>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0" name="Freeform 2831"/>
            <p:cNvSpPr>
              <a:spLocks noEditPoints="1"/>
            </p:cNvSpPr>
            <p:nvPr/>
          </p:nvSpPr>
          <p:spPr bwMode="auto">
            <a:xfrm>
              <a:off x="2644776" y="2011364"/>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1" name="Freeform 2832"/>
            <p:cNvSpPr>
              <a:spLocks noEditPoints="1"/>
            </p:cNvSpPr>
            <p:nvPr/>
          </p:nvSpPr>
          <p:spPr bwMode="auto">
            <a:xfrm>
              <a:off x="27336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2" name="Freeform 2833"/>
            <p:cNvSpPr>
              <a:spLocks noEditPoints="1"/>
            </p:cNvSpPr>
            <p:nvPr/>
          </p:nvSpPr>
          <p:spPr bwMode="auto">
            <a:xfrm>
              <a:off x="27336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3" name="Freeform 2834"/>
            <p:cNvSpPr>
              <a:spLocks noEditPoints="1"/>
            </p:cNvSpPr>
            <p:nvPr/>
          </p:nvSpPr>
          <p:spPr bwMode="auto">
            <a:xfrm>
              <a:off x="2719388" y="2011364"/>
              <a:ext cx="53975" cy="38100"/>
            </a:xfrm>
            <a:custGeom>
              <a:avLst/>
              <a:gdLst>
                <a:gd name="T0" fmla="*/ 52 w 103"/>
                <a:gd name="T1" fmla="*/ 56 h 69"/>
                <a:gd name="T2" fmla="*/ 47 w 103"/>
                <a:gd name="T3" fmla="*/ 57 h 69"/>
                <a:gd name="T4" fmla="*/ 46 w 103"/>
                <a:gd name="T5" fmla="*/ 57 h 69"/>
                <a:gd name="T6" fmla="*/ 45 w 103"/>
                <a:gd name="T7" fmla="*/ 57 h 69"/>
                <a:gd name="T8" fmla="*/ 39 w 103"/>
                <a:gd name="T9" fmla="*/ 69 h 69"/>
                <a:gd name="T10" fmla="*/ 45 w 103"/>
                <a:gd name="T11" fmla="*/ 69 h 69"/>
                <a:gd name="T12" fmla="*/ 52 w 103"/>
                <a:gd name="T13" fmla="*/ 56 h 69"/>
                <a:gd name="T14" fmla="*/ 87 w 103"/>
                <a:gd name="T15" fmla="*/ 0 h 69"/>
                <a:gd name="T16" fmla="*/ 16 w 103"/>
                <a:gd name="T17" fmla="*/ 0 h 69"/>
                <a:gd name="T18" fmla="*/ 0 w 103"/>
                <a:gd name="T19" fmla="*/ 16 h 69"/>
                <a:gd name="T20" fmla="*/ 0 w 103"/>
                <a:gd name="T21" fmla="*/ 53 h 69"/>
                <a:gd name="T22" fmla="*/ 16 w 103"/>
                <a:gd name="T23" fmla="*/ 69 h 69"/>
                <a:gd name="T24" fmla="*/ 27 w 103"/>
                <a:gd name="T25" fmla="*/ 69 h 69"/>
                <a:gd name="T26" fmla="*/ 35 w 103"/>
                <a:gd name="T27" fmla="*/ 54 h 69"/>
                <a:gd name="T28" fmla="*/ 24 w 103"/>
                <a:gd name="T29" fmla="*/ 36 h 69"/>
                <a:gd name="T30" fmla="*/ 45 w 103"/>
                <a:gd name="T31" fmla="*/ 14 h 69"/>
                <a:gd name="T32" fmla="*/ 46 w 103"/>
                <a:gd name="T33" fmla="*/ 14 h 69"/>
                <a:gd name="T34" fmla="*/ 55 w 103"/>
                <a:gd name="T35" fmla="*/ 16 h 69"/>
                <a:gd name="T36" fmla="*/ 63 w 103"/>
                <a:gd name="T37" fmla="*/ 0 h 69"/>
                <a:gd name="T38" fmla="*/ 74 w 103"/>
                <a:gd name="T39" fmla="*/ 0 h 69"/>
                <a:gd name="T40" fmla="*/ 63 w 103"/>
                <a:gd name="T41" fmla="*/ 22 h 69"/>
                <a:gd name="T42" fmla="*/ 66 w 103"/>
                <a:gd name="T43" fmla="*/ 28 h 69"/>
                <a:gd name="T44" fmla="*/ 81 w 103"/>
                <a:gd name="T45" fmla="*/ 0 h 69"/>
                <a:gd name="T46" fmla="*/ 86 w 103"/>
                <a:gd name="T47" fmla="*/ 0 h 69"/>
                <a:gd name="T48" fmla="*/ 67 w 103"/>
                <a:gd name="T49" fmla="*/ 37 h 69"/>
                <a:gd name="T50" fmla="*/ 60 w 103"/>
                <a:gd name="T51" fmla="*/ 52 h 69"/>
                <a:gd name="T52" fmla="*/ 51 w 103"/>
                <a:gd name="T53" fmla="*/ 69 h 69"/>
                <a:gd name="T54" fmla="*/ 87 w 103"/>
                <a:gd name="T55" fmla="*/ 69 h 69"/>
                <a:gd name="T56" fmla="*/ 103 w 103"/>
                <a:gd name="T57" fmla="*/ 53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2" y="56"/>
                  </a:moveTo>
                  <a:cubicBezTo>
                    <a:pt x="50" y="56"/>
                    <a:pt x="49" y="57"/>
                    <a:pt x="47" y="57"/>
                  </a:cubicBezTo>
                  <a:cubicBezTo>
                    <a:pt x="46" y="57"/>
                    <a:pt x="46" y="57"/>
                    <a:pt x="46" y="57"/>
                  </a:cubicBezTo>
                  <a:cubicBezTo>
                    <a:pt x="46" y="57"/>
                    <a:pt x="45" y="57"/>
                    <a:pt x="45" y="57"/>
                  </a:cubicBezTo>
                  <a:cubicBezTo>
                    <a:pt x="39" y="69"/>
                    <a:pt x="39" y="69"/>
                    <a:pt x="39" y="69"/>
                  </a:cubicBezTo>
                  <a:cubicBezTo>
                    <a:pt x="45" y="69"/>
                    <a:pt x="45" y="69"/>
                    <a:pt x="45" y="69"/>
                  </a:cubicBezTo>
                  <a:cubicBezTo>
                    <a:pt x="52" y="56"/>
                    <a:pt x="52" y="56"/>
                    <a:pt x="52" y="56"/>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5" y="54"/>
                    <a:pt x="35" y="54"/>
                    <a:pt x="35" y="54"/>
                  </a:cubicBezTo>
                  <a:cubicBezTo>
                    <a:pt x="29" y="50"/>
                    <a:pt x="25" y="44"/>
                    <a:pt x="24" y="36"/>
                  </a:cubicBezTo>
                  <a:cubicBezTo>
                    <a:pt x="24" y="24"/>
                    <a:pt x="33" y="14"/>
                    <a:pt x="45" y="14"/>
                  </a:cubicBezTo>
                  <a:cubicBezTo>
                    <a:pt x="45" y="14"/>
                    <a:pt x="46" y="14"/>
                    <a:pt x="46" y="14"/>
                  </a:cubicBezTo>
                  <a:cubicBezTo>
                    <a:pt x="49" y="14"/>
                    <a:pt x="52" y="15"/>
                    <a:pt x="55" y="16"/>
                  </a:cubicBezTo>
                  <a:cubicBezTo>
                    <a:pt x="63" y="0"/>
                    <a:pt x="63" y="0"/>
                    <a:pt x="63" y="0"/>
                  </a:cubicBezTo>
                  <a:cubicBezTo>
                    <a:pt x="74" y="0"/>
                    <a:pt x="74" y="0"/>
                    <a:pt x="74" y="0"/>
                  </a:cubicBezTo>
                  <a:cubicBezTo>
                    <a:pt x="63" y="22"/>
                    <a:pt x="63" y="22"/>
                    <a:pt x="63" y="22"/>
                  </a:cubicBezTo>
                  <a:cubicBezTo>
                    <a:pt x="64" y="24"/>
                    <a:pt x="65" y="26"/>
                    <a:pt x="66" y="28"/>
                  </a:cubicBezTo>
                  <a:cubicBezTo>
                    <a:pt x="81" y="0"/>
                    <a:pt x="81" y="0"/>
                    <a:pt x="81" y="0"/>
                  </a:cubicBezTo>
                  <a:cubicBezTo>
                    <a:pt x="86" y="0"/>
                    <a:pt x="86" y="0"/>
                    <a:pt x="86" y="0"/>
                  </a:cubicBezTo>
                  <a:cubicBezTo>
                    <a:pt x="67" y="37"/>
                    <a:pt x="67" y="37"/>
                    <a:pt x="67" y="37"/>
                  </a:cubicBezTo>
                  <a:cubicBezTo>
                    <a:pt x="67" y="43"/>
                    <a:pt x="64" y="48"/>
                    <a:pt x="60" y="52"/>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4" name="Freeform 2835"/>
            <p:cNvSpPr>
              <a:spLocks noEditPoints="1"/>
            </p:cNvSpPr>
            <p:nvPr/>
          </p:nvSpPr>
          <p:spPr bwMode="auto">
            <a:xfrm>
              <a:off x="2732088" y="2019301"/>
              <a:ext cx="22225" cy="23813"/>
            </a:xfrm>
            <a:custGeom>
              <a:avLst/>
              <a:gdLst>
                <a:gd name="T0" fmla="*/ 43 w 43"/>
                <a:gd name="T1" fmla="*/ 23 h 43"/>
                <a:gd name="T2" fmla="*/ 36 w 43"/>
                <a:gd name="T3" fmla="*/ 38 h 43"/>
                <a:gd name="T4" fmla="*/ 43 w 43"/>
                <a:gd name="T5" fmla="*/ 23 h 43"/>
                <a:gd name="T6" fmla="*/ 39 w 43"/>
                <a:gd name="T7" fmla="*/ 8 h 43"/>
                <a:gd name="T8" fmla="*/ 21 w 43"/>
                <a:gd name="T9" fmla="*/ 43 h 43"/>
                <a:gd name="T10" fmla="*/ 22 w 43"/>
                <a:gd name="T11" fmla="*/ 43 h 43"/>
                <a:gd name="T12" fmla="*/ 23 w 43"/>
                <a:gd name="T13" fmla="*/ 43 h 43"/>
                <a:gd name="T14" fmla="*/ 28 w 43"/>
                <a:gd name="T15" fmla="*/ 42 h 43"/>
                <a:gd name="T16" fmla="*/ 42 w 43"/>
                <a:gd name="T17" fmla="*/ 14 h 43"/>
                <a:gd name="T18" fmla="*/ 39 w 43"/>
                <a:gd name="T19" fmla="*/ 8 h 43"/>
                <a:gd name="T20" fmla="*/ 22 w 43"/>
                <a:gd name="T21" fmla="*/ 0 h 43"/>
                <a:gd name="T22" fmla="*/ 21 w 43"/>
                <a:gd name="T23" fmla="*/ 0 h 43"/>
                <a:gd name="T24" fmla="*/ 0 w 43"/>
                <a:gd name="T25" fmla="*/ 22 h 43"/>
                <a:gd name="T26" fmla="*/ 11 w 43"/>
                <a:gd name="T27" fmla="*/ 40 h 43"/>
                <a:gd name="T28" fmla="*/ 12 w 43"/>
                <a:gd name="T29" fmla="*/ 38 h 43"/>
                <a:gd name="T30" fmla="*/ 11 w 43"/>
                <a:gd name="T31" fmla="*/ 38 h 43"/>
                <a:gd name="T32" fmla="*/ 7 w 43"/>
                <a:gd name="T33" fmla="*/ 30 h 43"/>
                <a:gd name="T34" fmla="*/ 11 w 43"/>
                <a:gd name="T35" fmla="*/ 27 h 43"/>
                <a:gd name="T36" fmla="*/ 16 w 43"/>
                <a:gd name="T37" fmla="*/ 29 h 43"/>
                <a:gd name="T38" fmla="*/ 17 w 43"/>
                <a:gd name="T39" fmla="*/ 29 h 43"/>
                <a:gd name="T40" fmla="*/ 31 w 43"/>
                <a:gd name="T41" fmla="*/ 2 h 43"/>
                <a:gd name="T42" fmla="*/ 22 w 43"/>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43" y="23"/>
                  </a:moveTo>
                  <a:cubicBezTo>
                    <a:pt x="36" y="38"/>
                    <a:pt x="36" y="38"/>
                    <a:pt x="36" y="38"/>
                  </a:cubicBezTo>
                  <a:cubicBezTo>
                    <a:pt x="40" y="34"/>
                    <a:pt x="43" y="29"/>
                    <a:pt x="43" y="23"/>
                  </a:cubicBezTo>
                  <a:moveTo>
                    <a:pt x="39" y="8"/>
                  </a:moveTo>
                  <a:cubicBezTo>
                    <a:pt x="21" y="43"/>
                    <a:pt x="21" y="43"/>
                    <a:pt x="21" y="43"/>
                  </a:cubicBezTo>
                  <a:cubicBezTo>
                    <a:pt x="21" y="43"/>
                    <a:pt x="22" y="43"/>
                    <a:pt x="22" y="43"/>
                  </a:cubicBezTo>
                  <a:cubicBezTo>
                    <a:pt x="22" y="43"/>
                    <a:pt x="22" y="43"/>
                    <a:pt x="23" y="43"/>
                  </a:cubicBezTo>
                  <a:cubicBezTo>
                    <a:pt x="25" y="43"/>
                    <a:pt x="26" y="42"/>
                    <a:pt x="28" y="42"/>
                  </a:cubicBezTo>
                  <a:cubicBezTo>
                    <a:pt x="42" y="14"/>
                    <a:pt x="42" y="14"/>
                    <a:pt x="42" y="14"/>
                  </a:cubicBezTo>
                  <a:cubicBezTo>
                    <a:pt x="41" y="12"/>
                    <a:pt x="40" y="10"/>
                    <a:pt x="39" y="8"/>
                  </a:cubicBezTo>
                  <a:moveTo>
                    <a:pt x="22" y="0"/>
                  </a:moveTo>
                  <a:cubicBezTo>
                    <a:pt x="22" y="0"/>
                    <a:pt x="21" y="0"/>
                    <a:pt x="21" y="0"/>
                  </a:cubicBezTo>
                  <a:cubicBezTo>
                    <a:pt x="9" y="0"/>
                    <a:pt x="0" y="10"/>
                    <a:pt x="0" y="22"/>
                  </a:cubicBezTo>
                  <a:cubicBezTo>
                    <a:pt x="1" y="30"/>
                    <a:pt x="5" y="36"/>
                    <a:pt x="11" y="40"/>
                  </a:cubicBezTo>
                  <a:cubicBezTo>
                    <a:pt x="12" y="38"/>
                    <a:pt x="12" y="38"/>
                    <a:pt x="12" y="38"/>
                  </a:cubicBezTo>
                  <a:cubicBezTo>
                    <a:pt x="12" y="38"/>
                    <a:pt x="12" y="38"/>
                    <a:pt x="11" y="38"/>
                  </a:cubicBezTo>
                  <a:cubicBezTo>
                    <a:pt x="8" y="36"/>
                    <a:pt x="6" y="32"/>
                    <a:pt x="7" y="30"/>
                  </a:cubicBezTo>
                  <a:cubicBezTo>
                    <a:pt x="8" y="28"/>
                    <a:pt x="9" y="27"/>
                    <a:pt x="11" y="27"/>
                  </a:cubicBezTo>
                  <a:cubicBezTo>
                    <a:pt x="13" y="27"/>
                    <a:pt x="14" y="28"/>
                    <a:pt x="16" y="29"/>
                  </a:cubicBezTo>
                  <a:cubicBezTo>
                    <a:pt x="16" y="29"/>
                    <a:pt x="16" y="29"/>
                    <a:pt x="17" y="29"/>
                  </a:cubicBezTo>
                  <a:cubicBezTo>
                    <a:pt x="31" y="2"/>
                    <a:pt x="31" y="2"/>
                    <a:pt x="31" y="2"/>
                  </a:cubicBezTo>
                  <a:cubicBezTo>
                    <a:pt x="28" y="1"/>
                    <a:pt x="25"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5" name="Freeform 2836"/>
            <p:cNvSpPr/>
            <p:nvPr/>
          </p:nvSpPr>
          <p:spPr bwMode="auto">
            <a:xfrm>
              <a:off x="2735263" y="2033589"/>
              <a:ext cx="6350" cy="6350"/>
            </a:xfrm>
            <a:custGeom>
              <a:avLst/>
              <a:gdLst>
                <a:gd name="T0" fmla="*/ 5 w 11"/>
                <a:gd name="T1" fmla="*/ 0 h 11"/>
                <a:gd name="T2" fmla="*/ 1 w 11"/>
                <a:gd name="T3" fmla="*/ 3 h 11"/>
                <a:gd name="T4" fmla="*/ 5 w 11"/>
                <a:gd name="T5" fmla="*/ 11 h 11"/>
                <a:gd name="T6" fmla="*/ 6 w 11"/>
                <a:gd name="T7" fmla="*/ 11 h 11"/>
                <a:gd name="T8" fmla="*/ 11 w 11"/>
                <a:gd name="T9" fmla="*/ 2 h 11"/>
                <a:gd name="T10" fmla="*/ 10 w 11"/>
                <a:gd name="T11" fmla="*/ 2 h 11"/>
                <a:gd name="T12" fmla="*/ 5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5" y="0"/>
                  </a:moveTo>
                  <a:cubicBezTo>
                    <a:pt x="3" y="0"/>
                    <a:pt x="2" y="1"/>
                    <a:pt x="1" y="3"/>
                  </a:cubicBezTo>
                  <a:cubicBezTo>
                    <a:pt x="0" y="5"/>
                    <a:pt x="2" y="9"/>
                    <a:pt x="5" y="11"/>
                  </a:cubicBezTo>
                  <a:cubicBezTo>
                    <a:pt x="6" y="11"/>
                    <a:pt x="6" y="11"/>
                    <a:pt x="6" y="11"/>
                  </a:cubicBezTo>
                  <a:cubicBezTo>
                    <a:pt x="11" y="2"/>
                    <a:pt x="11" y="2"/>
                    <a:pt x="11" y="2"/>
                  </a:cubicBezTo>
                  <a:cubicBezTo>
                    <a:pt x="10" y="2"/>
                    <a:pt x="10" y="2"/>
                    <a:pt x="10" y="2"/>
                  </a:cubicBezTo>
                  <a:cubicBezTo>
                    <a:pt x="8" y="1"/>
                    <a:pt x="7"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6" name="Freeform 2837"/>
            <p:cNvSpPr>
              <a:spLocks noEditPoints="1"/>
            </p:cNvSpPr>
            <p:nvPr/>
          </p:nvSpPr>
          <p:spPr bwMode="auto">
            <a:xfrm>
              <a:off x="2733676" y="2011364"/>
              <a:ext cx="31750" cy="38100"/>
            </a:xfrm>
            <a:custGeom>
              <a:avLst/>
              <a:gdLst>
                <a:gd name="T0" fmla="*/ 16 w 20"/>
                <a:gd name="T1" fmla="*/ 0 h 24"/>
                <a:gd name="T2" fmla="*/ 12 w 20"/>
                <a:gd name="T3" fmla="*/ 0 h 24"/>
                <a:gd name="T4" fmla="*/ 9 w 20"/>
                <a:gd name="T5" fmla="*/ 6 h 24"/>
                <a:gd name="T6" fmla="*/ 5 w 20"/>
                <a:gd name="T7" fmla="*/ 15 h 24"/>
                <a:gd name="T8" fmla="*/ 3 w 20"/>
                <a:gd name="T9" fmla="*/ 18 h 24"/>
                <a:gd name="T10" fmla="*/ 3 w 20"/>
                <a:gd name="T11" fmla="*/ 19 h 24"/>
                <a:gd name="T12" fmla="*/ 0 w 20"/>
                <a:gd name="T13" fmla="*/ 24 h 24"/>
                <a:gd name="T14" fmla="*/ 4 w 20"/>
                <a:gd name="T15" fmla="*/ 24 h 24"/>
                <a:gd name="T16" fmla="*/ 6 w 20"/>
                <a:gd name="T17" fmla="*/ 20 h 24"/>
                <a:gd name="T18" fmla="*/ 12 w 20"/>
                <a:gd name="T19" fmla="*/ 8 h 24"/>
                <a:gd name="T20" fmla="*/ 16 w 20"/>
                <a:gd name="T21" fmla="*/ 0 h 24"/>
                <a:gd name="T22" fmla="*/ 20 w 20"/>
                <a:gd name="T23" fmla="*/ 0 h 24"/>
                <a:gd name="T24" fmla="*/ 18 w 20"/>
                <a:gd name="T25" fmla="*/ 0 h 24"/>
                <a:gd name="T26" fmla="*/ 13 w 20"/>
                <a:gd name="T27" fmla="*/ 10 h 24"/>
                <a:gd name="T28" fmla="*/ 8 w 20"/>
                <a:gd name="T29" fmla="*/ 19 h 24"/>
                <a:gd name="T30" fmla="*/ 6 w 20"/>
                <a:gd name="T31" fmla="*/ 24 h 24"/>
                <a:gd name="T32" fmla="*/ 8 w 20"/>
                <a:gd name="T33" fmla="*/ 24 h 24"/>
                <a:gd name="T34" fmla="*/ 11 w 20"/>
                <a:gd name="T35" fmla="*/ 18 h 24"/>
                <a:gd name="T36" fmla="*/ 13 w 20"/>
                <a:gd name="T37" fmla="*/ 13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5"/>
                  </a:lnTo>
                  <a:lnTo>
                    <a:pt x="3" y="18"/>
                  </a:lnTo>
                  <a:lnTo>
                    <a:pt x="3" y="19"/>
                  </a:lnTo>
                  <a:lnTo>
                    <a:pt x="0" y="24"/>
                  </a:lnTo>
                  <a:lnTo>
                    <a:pt x="4" y="24"/>
                  </a:lnTo>
                  <a:lnTo>
                    <a:pt x="6" y="20"/>
                  </a:lnTo>
                  <a:lnTo>
                    <a:pt x="12" y="8"/>
                  </a:lnTo>
                  <a:lnTo>
                    <a:pt x="16" y="0"/>
                  </a:lnTo>
                  <a:close/>
                  <a:moveTo>
                    <a:pt x="20" y="0"/>
                  </a:moveTo>
                  <a:lnTo>
                    <a:pt x="18" y="0"/>
                  </a:lnTo>
                  <a:lnTo>
                    <a:pt x="13" y="10"/>
                  </a:lnTo>
                  <a:lnTo>
                    <a:pt x="8" y="19"/>
                  </a:lnTo>
                  <a:lnTo>
                    <a:pt x="6" y="24"/>
                  </a:lnTo>
                  <a:lnTo>
                    <a:pt x="8" y="24"/>
                  </a:lnTo>
                  <a:lnTo>
                    <a:pt x="11" y="18"/>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7" name="Freeform 2838"/>
            <p:cNvSpPr>
              <a:spLocks noEditPoints="1"/>
            </p:cNvSpPr>
            <p:nvPr/>
          </p:nvSpPr>
          <p:spPr bwMode="auto">
            <a:xfrm>
              <a:off x="2733676" y="2011364"/>
              <a:ext cx="31750" cy="38100"/>
            </a:xfrm>
            <a:custGeom>
              <a:avLst/>
              <a:gdLst>
                <a:gd name="T0" fmla="*/ 16 w 20"/>
                <a:gd name="T1" fmla="*/ 0 h 24"/>
                <a:gd name="T2" fmla="*/ 12 w 20"/>
                <a:gd name="T3" fmla="*/ 0 h 24"/>
                <a:gd name="T4" fmla="*/ 9 w 20"/>
                <a:gd name="T5" fmla="*/ 6 h 24"/>
                <a:gd name="T6" fmla="*/ 5 w 20"/>
                <a:gd name="T7" fmla="*/ 15 h 24"/>
                <a:gd name="T8" fmla="*/ 3 w 20"/>
                <a:gd name="T9" fmla="*/ 18 h 24"/>
                <a:gd name="T10" fmla="*/ 3 w 20"/>
                <a:gd name="T11" fmla="*/ 19 h 24"/>
                <a:gd name="T12" fmla="*/ 0 w 20"/>
                <a:gd name="T13" fmla="*/ 24 h 24"/>
                <a:gd name="T14" fmla="*/ 4 w 20"/>
                <a:gd name="T15" fmla="*/ 24 h 24"/>
                <a:gd name="T16" fmla="*/ 6 w 20"/>
                <a:gd name="T17" fmla="*/ 20 h 24"/>
                <a:gd name="T18" fmla="*/ 12 w 20"/>
                <a:gd name="T19" fmla="*/ 8 h 24"/>
                <a:gd name="T20" fmla="*/ 16 w 20"/>
                <a:gd name="T21" fmla="*/ 0 h 24"/>
                <a:gd name="T22" fmla="*/ 20 w 20"/>
                <a:gd name="T23" fmla="*/ 0 h 24"/>
                <a:gd name="T24" fmla="*/ 18 w 20"/>
                <a:gd name="T25" fmla="*/ 0 h 24"/>
                <a:gd name="T26" fmla="*/ 13 w 20"/>
                <a:gd name="T27" fmla="*/ 10 h 24"/>
                <a:gd name="T28" fmla="*/ 8 w 20"/>
                <a:gd name="T29" fmla="*/ 19 h 24"/>
                <a:gd name="T30" fmla="*/ 6 w 20"/>
                <a:gd name="T31" fmla="*/ 24 h 24"/>
                <a:gd name="T32" fmla="*/ 8 w 20"/>
                <a:gd name="T33" fmla="*/ 24 h 24"/>
                <a:gd name="T34" fmla="*/ 11 w 20"/>
                <a:gd name="T35" fmla="*/ 18 h 24"/>
                <a:gd name="T36" fmla="*/ 13 w 20"/>
                <a:gd name="T37" fmla="*/ 13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5"/>
                  </a:lnTo>
                  <a:lnTo>
                    <a:pt x="3" y="18"/>
                  </a:lnTo>
                  <a:lnTo>
                    <a:pt x="3" y="19"/>
                  </a:lnTo>
                  <a:lnTo>
                    <a:pt x="0" y="24"/>
                  </a:lnTo>
                  <a:lnTo>
                    <a:pt x="4" y="24"/>
                  </a:lnTo>
                  <a:lnTo>
                    <a:pt x="6" y="20"/>
                  </a:lnTo>
                  <a:lnTo>
                    <a:pt x="12" y="8"/>
                  </a:lnTo>
                  <a:lnTo>
                    <a:pt x="16" y="0"/>
                  </a:lnTo>
                  <a:moveTo>
                    <a:pt x="20" y="0"/>
                  </a:moveTo>
                  <a:lnTo>
                    <a:pt x="18" y="0"/>
                  </a:lnTo>
                  <a:lnTo>
                    <a:pt x="13" y="10"/>
                  </a:lnTo>
                  <a:lnTo>
                    <a:pt x="8" y="19"/>
                  </a:lnTo>
                  <a:lnTo>
                    <a:pt x="6" y="24"/>
                  </a:lnTo>
                  <a:lnTo>
                    <a:pt x="8" y="24"/>
                  </a:lnTo>
                  <a:lnTo>
                    <a:pt x="11" y="18"/>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8" name="Rectangle 2839"/>
            <p:cNvSpPr>
              <a:spLocks noChangeArrowheads="1"/>
            </p:cNvSpPr>
            <p:nvPr/>
          </p:nvSpPr>
          <p:spPr bwMode="auto">
            <a:xfrm>
              <a:off x="2613026"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09" name="Rectangle 2840"/>
            <p:cNvSpPr>
              <a:spLocks noChangeArrowheads="1"/>
            </p:cNvSpPr>
            <p:nvPr/>
          </p:nvSpPr>
          <p:spPr bwMode="auto">
            <a:xfrm>
              <a:off x="2613026"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10" name="Rectangle 2841"/>
            <p:cNvSpPr>
              <a:spLocks noChangeArrowheads="1"/>
            </p:cNvSpPr>
            <p:nvPr/>
          </p:nvSpPr>
          <p:spPr bwMode="auto">
            <a:xfrm>
              <a:off x="2773363" y="2027239"/>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11" name="Freeform 2842"/>
            <p:cNvSpPr/>
            <p:nvPr/>
          </p:nvSpPr>
          <p:spPr bwMode="auto">
            <a:xfrm>
              <a:off x="2684463" y="2019301"/>
              <a:ext cx="34925" cy="12700"/>
            </a:xfrm>
            <a:custGeom>
              <a:avLst/>
              <a:gdLst>
                <a:gd name="T0" fmla="*/ 58 w 64"/>
                <a:gd name="T1" fmla="*/ 10 h 22"/>
                <a:gd name="T2" fmla="*/ 32 w 64"/>
                <a:gd name="T3" fmla="*/ 0 h 22"/>
                <a:gd name="T4" fmla="*/ 29 w 64"/>
                <a:gd name="T5" fmla="*/ 0 h 22"/>
                <a:gd name="T6" fmla="*/ 0 w 64"/>
                <a:gd name="T7" fmla="*/ 14 h 22"/>
                <a:gd name="T8" fmla="*/ 0 w 64"/>
                <a:gd name="T9" fmla="*/ 21 h 22"/>
                <a:gd name="T10" fmla="*/ 30 w 64"/>
                <a:gd name="T11" fmla="*/ 6 h 22"/>
                <a:gd name="T12" fmla="*/ 32 w 64"/>
                <a:gd name="T13" fmla="*/ 5 h 22"/>
                <a:gd name="T14" fmla="*/ 55 w 64"/>
                <a:gd name="T15" fmla="*/ 14 h 22"/>
                <a:gd name="T16" fmla="*/ 63 w 64"/>
                <a:gd name="T17" fmla="*/ 20 h 22"/>
                <a:gd name="T18" fmla="*/ 64 w 64"/>
                <a:gd name="T19" fmla="*/ 22 h 22"/>
                <a:gd name="T20" fmla="*/ 64 w 64"/>
                <a:gd name="T21" fmla="*/ 14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2" y="0"/>
                  </a:cubicBezTo>
                  <a:cubicBezTo>
                    <a:pt x="31" y="0"/>
                    <a:pt x="30" y="0"/>
                    <a:pt x="29" y="0"/>
                  </a:cubicBezTo>
                  <a:cubicBezTo>
                    <a:pt x="16" y="2"/>
                    <a:pt x="5" y="9"/>
                    <a:pt x="0" y="14"/>
                  </a:cubicBezTo>
                  <a:cubicBezTo>
                    <a:pt x="0" y="21"/>
                    <a:pt x="0" y="21"/>
                    <a:pt x="0" y="21"/>
                  </a:cubicBezTo>
                  <a:cubicBezTo>
                    <a:pt x="3" y="18"/>
                    <a:pt x="15" y="7"/>
                    <a:pt x="30" y="6"/>
                  </a:cubicBezTo>
                  <a:cubicBezTo>
                    <a:pt x="31" y="6"/>
                    <a:pt x="32" y="5"/>
                    <a:pt x="32" y="5"/>
                  </a:cubicBezTo>
                  <a:cubicBezTo>
                    <a:pt x="40" y="5"/>
                    <a:pt x="49" y="10"/>
                    <a:pt x="55" y="14"/>
                  </a:cubicBezTo>
                  <a:cubicBezTo>
                    <a:pt x="58" y="16"/>
                    <a:pt x="61" y="19"/>
                    <a:pt x="63" y="20"/>
                  </a:cubicBezTo>
                  <a:cubicBezTo>
                    <a:pt x="63" y="21"/>
                    <a:pt x="64" y="21"/>
                    <a:pt x="64" y="22"/>
                  </a:cubicBezTo>
                  <a:cubicBezTo>
                    <a:pt x="64" y="14"/>
                    <a:pt x="64" y="14"/>
                    <a:pt x="64" y="14"/>
                  </a:cubicBezTo>
                  <a:cubicBezTo>
                    <a:pt x="62"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2" name="Freeform 2843"/>
            <p:cNvSpPr/>
            <p:nvPr/>
          </p:nvSpPr>
          <p:spPr bwMode="auto">
            <a:xfrm>
              <a:off x="2717801" y="2011364"/>
              <a:ext cx="57150"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3 w 105"/>
                <a:gd name="T13" fmla="*/ 17 h 71"/>
                <a:gd name="T14" fmla="*/ 3 w 105"/>
                <a:gd name="T15" fmla="*/ 54 h 71"/>
                <a:gd name="T16" fmla="*/ 17 w 105"/>
                <a:gd name="T17" fmla="*/ 69 h 71"/>
                <a:gd name="T18" fmla="*/ 88 w 105"/>
                <a:gd name="T19" fmla="*/ 69 h 71"/>
                <a:gd name="T20" fmla="*/ 103 w 105"/>
                <a:gd name="T21" fmla="*/ 54 h 71"/>
                <a:gd name="T22" fmla="*/ 103 w 105"/>
                <a:gd name="T23" fmla="*/ 17 h 71"/>
                <a:gd name="T24" fmla="*/ 88 w 105"/>
                <a:gd name="T25" fmla="*/ 2 h 71"/>
                <a:gd name="T26" fmla="*/ 17 w 105"/>
                <a:gd name="T27" fmla="*/ 2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4"/>
                    <a:pt x="0" y="54"/>
                  </a:cubicBezTo>
                  <a:cubicBezTo>
                    <a:pt x="0" y="17"/>
                    <a:pt x="0" y="17"/>
                    <a:pt x="0" y="17"/>
                  </a:cubicBezTo>
                  <a:cubicBezTo>
                    <a:pt x="0" y="8"/>
                    <a:pt x="8" y="0"/>
                    <a:pt x="17" y="0"/>
                  </a:cubicBezTo>
                  <a:cubicBezTo>
                    <a:pt x="17" y="1"/>
                    <a:pt x="17" y="1"/>
                    <a:pt x="17" y="1"/>
                  </a:cubicBezTo>
                  <a:cubicBezTo>
                    <a:pt x="17" y="2"/>
                    <a:pt x="17" y="2"/>
                    <a:pt x="17" y="2"/>
                  </a:cubicBezTo>
                  <a:cubicBezTo>
                    <a:pt x="9" y="2"/>
                    <a:pt x="3" y="9"/>
                    <a:pt x="3" y="17"/>
                  </a:cubicBezTo>
                  <a:cubicBezTo>
                    <a:pt x="3" y="54"/>
                    <a:pt x="3" y="54"/>
                    <a:pt x="3" y="54"/>
                  </a:cubicBezTo>
                  <a:cubicBezTo>
                    <a:pt x="3" y="62"/>
                    <a:pt x="9" y="69"/>
                    <a:pt x="17" y="69"/>
                  </a:cubicBezTo>
                  <a:cubicBezTo>
                    <a:pt x="88" y="69"/>
                    <a:pt x="88" y="69"/>
                    <a:pt x="88" y="69"/>
                  </a:cubicBezTo>
                  <a:cubicBezTo>
                    <a:pt x="96" y="69"/>
                    <a:pt x="103" y="62"/>
                    <a:pt x="103" y="54"/>
                  </a:cubicBezTo>
                  <a:cubicBezTo>
                    <a:pt x="103" y="17"/>
                    <a:pt x="103" y="17"/>
                    <a:pt x="103" y="17"/>
                  </a:cubicBezTo>
                  <a:cubicBezTo>
                    <a:pt x="103" y="9"/>
                    <a:pt x="96" y="2"/>
                    <a:pt x="88" y="2"/>
                  </a:cubicBezTo>
                  <a:cubicBezTo>
                    <a:pt x="17" y="2"/>
                    <a:pt x="17" y="2"/>
                    <a:pt x="17" y="2"/>
                  </a:cubicBezTo>
                  <a:cubicBezTo>
                    <a:pt x="17" y="1"/>
                    <a:pt x="17" y="1"/>
                    <a:pt x="17" y="1"/>
                  </a:cubicBezTo>
                  <a:cubicBezTo>
                    <a:pt x="17" y="0"/>
                    <a:pt x="17" y="0"/>
                    <a:pt x="17" y="0"/>
                  </a:cubicBezTo>
                  <a:cubicBezTo>
                    <a:pt x="88" y="0"/>
                    <a:pt x="88" y="0"/>
                    <a:pt x="88" y="0"/>
                  </a:cubicBezTo>
                  <a:cubicBezTo>
                    <a:pt x="97" y="0"/>
                    <a:pt x="105" y="8"/>
                    <a:pt x="105" y="17"/>
                  </a:cubicBezTo>
                  <a:cubicBezTo>
                    <a:pt x="105" y="54"/>
                    <a:pt x="105" y="54"/>
                    <a:pt x="105" y="54"/>
                  </a:cubicBezTo>
                  <a:cubicBezTo>
                    <a:pt x="105" y="64"/>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3" name="Freeform 2844"/>
            <p:cNvSpPr>
              <a:spLocks noEditPoints="1"/>
            </p:cNvSpPr>
            <p:nvPr/>
          </p:nvSpPr>
          <p:spPr bwMode="auto">
            <a:xfrm>
              <a:off x="2630488" y="2011364"/>
              <a:ext cx="53975" cy="38100"/>
            </a:xfrm>
            <a:custGeom>
              <a:avLst/>
              <a:gdLst>
                <a:gd name="T0" fmla="*/ 55 w 103"/>
                <a:gd name="T1" fmla="*/ 49 h 69"/>
                <a:gd name="T2" fmla="*/ 45 w 103"/>
                <a:gd name="T3" fmla="*/ 56 h 69"/>
                <a:gd name="T4" fmla="*/ 38 w 103"/>
                <a:gd name="T5" fmla="*/ 69 h 69"/>
                <a:gd name="T6" fmla="*/ 45 w 103"/>
                <a:gd name="T7" fmla="*/ 69 h 69"/>
                <a:gd name="T8" fmla="*/ 55 w 103"/>
                <a:gd name="T9" fmla="*/ 49 h 69"/>
                <a:gd name="T10" fmla="*/ 86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7 w 103"/>
                <a:gd name="T25" fmla="*/ 36 h 69"/>
                <a:gd name="T26" fmla="*/ 38 w 103"/>
                <a:gd name="T27" fmla="*/ 14 h 69"/>
                <a:gd name="T28" fmla="*/ 38 w 103"/>
                <a:gd name="T29" fmla="*/ 14 h 69"/>
                <a:gd name="T30" fmla="*/ 53 w 103"/>
                <a:gd name="T31" fmla="*/ 19 h 69"/>
                <a:gd name="T32" fmla="*/ 63 w 103"/>
                <a:gd name="T33" fmla="*/ 0 h 69"/>
                <a:gd name="T34" fmla="*/ 74 w 103"/>
                <a:gd name="T35" fmla="*/ 0 h 69"/>
                <a:gd name="T36" fmla="*/ 59 w 103"/>
                <a:gd name="T37" fmla="*/ 29 h 69"/>
                <a:gd name="T38" fmla="*/ 60 w 103"/>
                <a:gd name="T39" fmla="*/ 35 h 69"/>
                <a:gd name="T40" fmla="*/ 59 w 103"/>
                <a:gd name="T41" fmla="*/ 41 h 69"/>
                <a:gd name="T42" fmla="*/ 80 w 103"/>
                <a:gd name="T43" fmla="*/ 0 h 69"/>
                <a:gd name="T44" fmla="*/ 86 w 103"/>
                <a:gd name="T45" fmla="*/ 0 h 69"/>
                <a:gd name="T46" fmla="*/ 50 w 103"/>
                <a:gd name="T47" fmla="*/ 69 h 69"/>
                <a:gd name="T48" fmla="*/ 86 w 103"/>
                <a:gd name="T49" fmla="*/ 69 h 69"/>
                <a:gd name="T50" fmla="*/ 103 w 103"/>
                <a:gd name="T51" fmla="*/ 53 h 69"/>
                <a:gd name="T52" fmla="*/ 103 w 103"/>
                <a:gd name="T53" fmla="*/ 36 h 69"/>
                <a:gd name="T54" fmla="*/ 103 w 103"/>
                <a:gd name="T55" fmla="*/ 36 h 69"/>
                <a:gd name="T56" fmla="*/ 103 w 103"/>
                <a:gd name="T57" fmla="*/ 29 h 69"/>
                <a:gd name="T58" fmla="*/ 103 w 103"/>
                <a:gd name="T59" fmla="*/ 29 h 69"/>
                <a:gd name="T60" fmla="*/ 103 w 103"/>
                <a:gd name="T61" fmla="*/ 16 h 69"/>
                <a:gd name="T62" fmla="*/ 86 w 103"/>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9">
                  <a:moveTo>
                    <a:pt x="55" y="49"/>
                  </a:moveTo>
                  <a:cubicBezTo>
                    <a:pt x="53" y="52"/>
                    <a:pt x="49" y="54"/>
                    <a:pt x="45" y="56"/>
                  </a:cubicBezTo>
                  <a:cubicBezTo>
                    <a:pt x="38" y="69"/>
                    <a:pt x="38" y="69"/>
                    <a:pt x="38" y="69"/>
                  </a:cubicBezTo>
                  <a:cubicBezTo>
                    <a:pt x="45" y="69"/>
                    <a:pt x="45" y="69"/>
                    <a:pt x="45" y="69"/>
                  </a:cubicBezTo>
                  <a:cubicBezTo>
                    <a:pt x="55" y="49"/>
                    <a:pt x="55" y="49"/>
                    <a:pt x="55" y="49"/>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4" y="54"/>
                    <a:pt x="17" y="46"/>
                    <a:pt x="17" y="36"/>
                  </a:cubicBezTo>
                  <a:cubicBezTo>
                    <a:pt x="16" y="24"/>
                    <a:pt x="26" y="14"/>
                    <a:pt x="38" y="14"/>
                  </a:cubicBezTo>
                  <a:cubicBezTo>
                    <a:pt x="38" y="14"/>
                    <a:pt x="38" y="14"/>
                    <a:pt x="38" y="14"/>
                  </a:cubicBezTo>
                  <a:cubicBezTo>
                    <a:pt x="44" y="14"/>
                    <a:pt x="49" y="16"/>
                    <a:pt x="53" y="19"/>
                  </a:cubicBezTo>
                  <a:cubicBezTo>
                    <a:pt x="63" y="0"/>
                    <a:pt x="63" y="0"/>
                    <a:pt x="63" y="0"/>
                  </a:cubicBezTo>
                  <a:cubicBezTo>
                    <a:pt x="74" y="0"/>
                    <a:pt x="74" y="0"/>
                    <a:pt x="74" y="0"/>
                  </a:cubicBezTo>
                  <a:cubicBezTo>
                    <a:pt x="59" y="29"/>
                    <a:pt x="59" y="29"/>
                    <a:pt x="59" y="29"/>
                  </a:cubicBezTo>
                  <a:cubicBezTo>
                    <a:pt x="59" y="31"/>
                    <a:pt x="60" y="33"/>
                    <a:pt x="60" y="35"/>
                  </a:cubicBezTo>
                  <a:cubicBezTo>
                    <a:pt x="60" y="37"/>
                    <a:pt x="60" y="39"/>
                    <a:pt x="59" y="41"/>
                  </a:cubicBezTo>
                  <a:cubicBezTo>
                    <a:pt x="80" y="0"/>
                    <a:pt x="80" y="0"/>
                    <a:pt x="80" y="0"/>
                  </a:cubicBezTo>
                  <a:cubicBezTo>
                    <a:pt x="86" y="0"/>
                    <a:pt x="86" y="0"/>
                    <a:pt x="86" y="0"/>
                  </a:cubicBezTo>
                  <a:cubicBezTo>
                    <a:pt x="50" y="69"/>
                    <a:pt x="50" y="69"/>
                    <a:pt x="50"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4" name="Freeform 2845"/>
            <p:cNvSpPr>
              <a:spLocks noEditPoints="1"/>
            </p:cNvSpPr>
            <p:nvPr/>
          </p:nvSpPr>
          <p:spPr bwMode="auto">
            <a:xfrm>
              <a:off x="2638426" y="2019301"/>
              <a:ext cx="23813" cy="22225"/>
            </a:xfrm>
            <a:custGeom>
              <a:avLst/>
              <a:gdLst>
                <a:gd name="T0" fmla="*/ 43 w 44"/>
                <a:gd name="T1" fmla="*/ 15 h 42"/>
                <a:gd name="T2" fmla="*/ 29 w 44"/>
                <a:gd name="T3" fmla="*/ 42 h 42"/>
                <a:gd name="T4" fmla="*/ 39 w 44"/>
                <a:gd name="T5" fmla="*/ 35 h 42"/>
                <a:gd name="T6" fmla="*/ 43 w 44"/>
                <a:gd name="T7" fmla="*/ 27 h 42"/>
                <a:gd name="T8" fmla="*/ 44 w 44"/>
                <a:gd name="T9" fmla="*/ 21 h 42"/>
                <a:gd name="T10" fmla="*/ 43 w 44"/>
                <a:gd name="T11" fmla="*/ 15 h 42"/>
                <a:gd name="T12" fmla="*/ 22 w 44"/>
                <a:gd name="T13" fmla="*/ 0 h 42"/>
                <a:gd name="T14" fmla="*/ 22 w 44"/>
                <a:gd name="T15" fmla="*/ 0 h 42"/>
                <a:gd name="T16" fmla="*/ 1 w 44"/>
                <a:gd name="T17" fmla="*/ 22 h 42"/>
                <a:gd name="T18" fmla="*/ 18 w 44"/>
                <a:gd name="T19" fmla="*/ 42 h 42"/>
                <a:gd name="T20" fmla="*/ 20 w 44"/>
                <a:gd name="T21" fmla="*/ 38 h 42"/>
                <a:gd name="T22" fmla="*/ 17 w 44"/>
                <a:gd name="T23" fmla="*/ 39 h 42"/>
                <a:gd name="T24" fmla="*/ 12 w 44"/>
                <a:gd name="T25" fmla="*/ 38 h 42"/>
                <a:gd name="T26" fmla="*/ 7 w 44"/>
                <a:gd name="T27" fmla="*/ 30 h 42"/>
                <a:gd name="T28" fmla="*/ 12 w 44"/>
                <a:gd name="T29" fmla="*/ 27 h 42"/>
                <a:gd name="T30" fmla="*/ 16 w 44"/>
                <a:gd name="T31" fmla="*/ 29 h 42"/>
                <a:gd name="T32" fmla="*/ 21 w 44"/>
                <a:gd name="T33" fmla="*/ 35 h 42"/>
                <a:gd name="T34" fmla="*/ 37 w 44"/>
                <a:gd name="T35" fmla="*/ 5 h 42"/>
                <a:gd name="T36" fmla="*/ 22 w 44"/>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2">
                  <a:moveTo>
                    <a:pt x="43" y="15"/>
                  </a:moveTo>
                  <a:cubicBezTo>
                    <a:pt x="29" y="42"/>
                    <a:pt x="29" y="42"/>
                    <a:pt x="29" y="42"/>
                  </a:cubicBezTo>
                  <a:cubicBezTo>
                    <a:pt x="33" y="40"/>
                    <a:pt x="37" y="38"/>
                    <a:pt x="39" y="35"/>
                  </a:cubicBezTo>
                  <a:cubicBezTo>
                    <a:pt x="43" y="27"/>
                    <a:pt x="43" y="27"/>
                    <a:pt x="43" y="27"/>
                  </a:cubicBezTo>
                  <a:cubicBezTo>
                    <a:pt x="44" y="25"/>
                    <a:pt x="44" y="23"/>
                    <a:pt x="44" y="21"/>
                  </a:cubicBezTo>
                  <a:cubicBezTo>
                    <a:pt x="44" y="19"/>
                    <a:pt x="43" y="17"/>
                    <a:pt x="43" y="15"/>
                  </a:cubicBezTo>
                  <a:moveTo>
                    <a:pt x="22" y="0"/>
                  </a:moveTo>
                  <a:cubicBezTo>
                    <a:pt x="22" y="0"/>
                    <a:pt x="22" y="0"/>
                    <a:pt x="22" y="0"/>
                  </a:cubicBezTo>
                  <a:cubicBezTo>
                    <a:pt x="10" y="0"/>
                    <a:pt x="0" y="10"/>
                    <a:pt x="1" y="22"/>
                  </a:cubicBezTo>
                  <a:cubicBezTo>
                    <a:pt x="1" y="32"/>
                    <a:pt x="8" y="40"/>
                    <a:pt x="18" y="42"/>
                  </a:cubicBezTo>
                  <a:cubicBezTo>
                    <a:pt x="20" y="38"/>
                    <a:pt x="20" y="38"/>
                    <a:pt x="20" y="38"/>
                  </a:cubicBezTo>
                  <a:cubicBezTo>
                    <a:pt x="19" y="38"/>
                    <a:pt x="18" y="39"/>
                    <a:pt x="17" y="39"/>
                  </a:cubicBezTo>
                  <a:cubicBezTo>
                    <a:pt x="15" y="39"/>
                    <a:pt x="13" y="38"/>
                    <a:pt x="12" y="38"/>
                  </a:cubicBezTo>
                  <a:cubicBezTo>
                    <a:pt x="8" y="36"/>
                    <a:pt x="6" y="32"/>
                    <a:pt x="7" y="30"/>
                  </a:cubicBezTo>
                  <a:cubicBezTo>
                    <a:pt x="8" y="28"/>
                    <a:pt x="10" y="27"/>
                    <a:pt x="12" y="27"/>
                  </a:cubicBezTo>
                  <a:cubicBezTo>
                    <a:pt x="13" y="27"/>
                    <a:pt x="15" y="28"/>
                    <a:pt x="16" y="29"/>
                  </a:cubicBezTo>
                  <a:cubicBezTo>
                    <a:pt x="19" y="30"/>
                    <a:pt x="21" y="33"/>
                    <a:pt x="21" y="35"/>
                  </a:cubicBezTo>
                  <a:cubicBezTo>
                    <a:pt x="37" y="5"/>
                    <a:pt x="37" y="5"/>
                    <a:pt x="37" y="5"/>
                  </a:cubicBezTo>
                  <a:cubicBezTo>
                    <a:pt x="33" y="2"/>
                    <a:pt x="28"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5" name="Freeform 2846"/>
            <p:cNvSpPr/>
            <p:nvPr/>
          </p:nvSpPr>
          <p:spPr bwMode="auto">
            <a:xfrm>
              <a:off x="2641601" y="2033589"/>
              <a:ext cx="7938" cy="6350"/>
            </a:xfrm>
            <a:custGeom>
              <a:avLst/>
              <a:gdLst>
                <a:gd name="T0" fmla="*/ 6 w 15"/>
                <a:gd name="T1" fmla="*/ 0 h 12"/>
                <a:gd name="T2" fmla="*/ 1 w 15"/>
                <a:gd name="T3" fmla="*/ 3 h 12"/>
                <a:gd name="T4" fmla="*/ 6 w 15"/>
                <a:gd name="T5" fmla="*/ 11 h 12"/>
                <a:gd name="T6" fmla="*/ 11 w 15"/>
                <a:gd name="T7" fmla="*/ 12 h 12"/>
                <a:gd name="T8" fmla="*/ 14 w 15"/>
                <a:gd name="T9" fmla="*/ 11 h 12"/>
                <a:gd name="T10" fmla="*/ 15 w 15"/>
                <a:gd name="T11" fmla="*/ 8 h 12"/>
                <a:gd name="T12" fmla="*/ 10 w 15"/>
                <a:gd name="T13" fmla="*/ 2 h 12"/>
                <a:gd name="T14" fmla="*/ 6 w 15"/>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6" y="0"/>
                  </a:moveTo>
                  <a:cubicBezTo>
                    <a:pt x="4" y="0"/>
                    <a:pt x="2" y="1"/>
                    <a:pt x="1" y="3"/>
                  </a:cubicBezTo>
                  <a:cubicBezTo>
                    <a:pt x="0" y="5"/>
                    <a:pt x="2" y="9"/>
                    <a:pt x="6" y="11"/>
                  </a:cubicBezTo>
                  <a:cubicBezTo>
                    <a:pt x="7" y="11"/>
                    <a:pt x="9" y="12"/>
                    <a:pt x="11" y="12"/>
                  </a:cubicBezTo>
                  <a:cubicBezTo>
                    <a:pt x="12" y="12"/>
                    <a:pt x="13" y="11"/>
                    <a:pt x="14" y="11"/>
                  </a:cubicBezTo>
                  <a:cubicBezTo>
                    <a:pt x="15" y="8"/>
                    <a:pt x="15" y="8"/>
                    <a:pt x="15" y="8"/>
                  </a:cubicBezTo>
                  <a:cubicBezTo>
                    <a:pt x="15" y="6"/>
                    <a:pt x="13" y="3"/>
                    <a:pt x="10" y="2"/>
                  </a:cubicBezTo>
                  <a:cubicBezTo>
                    <a:pt x="9" y="1"/>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6" name="Freeform 2847"/>
            <p:cNvSpPr>
              <a:spLocks noEditPoints="1"/>
            </p:cNvSpPr>
            <p:nvPr/>
          </p:nvSpPr>
          <p:spPr bwMode="auto">
            <a:xfrm>
              <a:off x="2644776" y="2011364"/>
              <a:ext cx="31750" cy="38100"/>
            </a:xfrm>
            <a:custGeom>
              <a:avLst/>
              <a:gdLst>
                <a:gd name="T0" fmla="*/ 16 w 20"/>
                <a:gd name="T1" fmla="*/ 0 h 24"/>
                <a:gd name="T2" fmla="*/ 12 w 20"/>
                <a:gd name="T3" fmla="*/ 0 h 24"/>
                <a:gd name="T4" fmla="*/ 8 w 20"/>
                <a:gd name="T5" fmla="*/ 7 h 24"/>
                <a:gd name="T6" fmla="*/ 3 w 20"/>
                <a:gd name="T7" fmla="*/ 17 h 24"/>
                <a:gd name="T8" fmla="*/ 3 w 20"/>
                <a:gd name="T9" fmla="*/ 18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3" y="17"/>
                  </a:lnTo>
                  <a:lnTo>
                    <a:pt x="3" y="18"/>
                  </a:lnTo>
                  <a:lnTo>
                    <a:pt x="2" y="19"/>
                  </a:lnTo>
                  <a:lnTo>
                    <a:pt x="0" y="24"/>
                  </a:lnTo>
                  <a:lnTo>
                    <a:pt x="3" y="24"/>
                  </a:lnTo>
                  <a:lnTo>
                    <a:pt x="6" y="19"/>
                  </a:lnTo>
                  <a:lnTo>
                    <a:pt x="10" y="10"/>
                  </a:lnTo>
                  <a:lnTo>
                    <a:pt x="16" y="0"/>
                  </a:lnTo>
                  <a:close/>
                  <a:moveTo>
                    <a:pt x="20" y="0"/>
                  </a:moveTo>
                  <a:lnTo>
                    <a:pt x="18" y="0"/>
                  </a:lnTo>
                  <a:lnTo>
                    <a:pt x="10" y="14"/>
                  </a:lnTo>
                  <a:lnTo>
                    <a:pt x="9" y="17"/>
                  </a:lnTo>
                  <a:lnTo>
                    <a:pt x="6" y="24"/>
                  </a:lnTo>
                  <a:lnTo>
                    <a:pt x="7"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7" name="Freeform 2848"/>
            <p:cNvSpPr>
              <a:spLocks noEditPoints="1"/>
            </p:cNvSpPr>
            <p:nvPr/>
          </p:nvSpPr>
          <p:spPr bwMode="auto">
            <a:xfrm>
              <a:off x="2644776" y="2011364"/>
              <a:ext cx="31750" cy="38100"/>
            </a:xfrm>
            <a:custGeom>
              <a:avLst/>
              <a:gdLst>
                <a:gd name="T0" fmla="*/ 16 w 20"/>
                <a:gd name="T1" fmla="*/ 0 h 24"/>
                <a:gd name="T2" fmla="*/ 12 w 20"/>
                <a:gd name="T3" fmla="*/ 0 h 24"/>
                <a:gd name="T4" fmla="*/ 8 w 20"/>
                <a:gd name="T5" fmla="*/ 7 h 24"/>
                <a:gd name="T6" fmla="*/ 3 w 20"/>
                <a:gd name="T7" fmla="*/ 17 h 24"/>
                <a:gd name="T8" fmla="*/ 3 w 20"/>
                <a:gd name="T9" fmla="*/ 18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3" y="17"/>
                  </a:lnTo>
                  <a:lnTo>
                    <a:pt x="3" y="18"/>
                  </a:lnTo>
                  <a:lnTo>
                    <a:pt x="2" y="19"/>
                  </a:lnTo>
                  <a:lnTo>
                    <a:pt x="0" y="24"/>
                  </a:lnTo>
                  <a:lnTo>
                    <a:pt x="3" y="24"/>
                  </a:lnTo>
                  <a:lnTo>
                    <a:pt x="6" y="19"/>
                  </a:lnTo>
                  <a:lnTo>
                    <a:pt x="10" y="10"/>
                  </a:lnTo>
                  <a:lnTo>
                    <a:pt x="16" y="0"/>
                  </a:lnTo>
                  <a:moveTo>
                    <a:pt x="20" y="0"/>
                  </a:moveTo>
                  <a:lnTo>
                    <a:pt x="18" y="0"/>
                  </a:lnTo>
                  <a:lnTo>
                    <a:pt x="10" y="14"/>
                  </a:lnTo>
                  <a:lnTo>
                    <a:pt x="9" y="17"/>
                  </a:lnTo>
                  <a:lnTo>
                    <a:pt x="6" y="24"/>
                  </a:lnTo>
                  <a:lnTo>
                    <a:pt x="7"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8" name="Freeform 2849"/>
            <p:cNvSpPr/>
            <p:nvPr/>
          </p:nvSpPr>
          <p:spPr bwMode="auto">
            <a:xfrm>
              <a:off x="2628901" y="2011364"/>
              <a:ext cx="57150"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2 h 71"/>
                <a:gd name="T14" fmla="*/ 18 w 106"/>
                <a:gd name="T15" fmla="*/ 2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2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4"/>
                    <a:pt x="0" y="54"/>
                  </a:cubicBezTo>
                  <a:cubicBezTo>
                    <a:pt x="0" y="17"/>
                    <a:pt x="0" y="17"/>
                    <a:pt x="0" y="17"/>
                  </a:cubicBezTo>
                  <a:cubicBezTo>
                    <a:pt x="0" y="8"/>
                    <a:pt x="8" y="0"/>
                    <a:pt x="18" y="0"/>
                  </a:cubicBezTo>
                  <a:cubicBezTo>
                    <a:pt x="88" y="0"/>
                    <a:pt x="88" y="0"/>
                    <a:pt x="88" y="0"/>
                  </a:cubicBezTo>
                  <a:cubicBezTo>
                    <a:pt x="88" y="1"/>
                    <a:pt x="88" y="1"/>
                    <a:pt x="88" y="1"/>
                  </a:cubicBezTo>
                  <a:cubicBezTo>
                    <a:pt x="88" y="2"/>
                    <a:pt x="88" y="2"/>
                    <a:pt x="88" y="2"/>
                  </a:cubicBezTo>
                  <a:cubicBezTo>
                    <a:pt x="18" y="2"/>
                    <a:pt x="18" y="2"/>
                    <a:pt x="18" y="2"/>
                  </a:cubicBezTo>
                  <a:cubicBezTo>
                    <a:pt x="10" y="2"/>
                    <a:pt x="3" y="9"/>
                    <a:pt x="3" y="17"/>
                  </a:cubicBezTo>
                  <a:cubicBezTo>
                    <a:pt x="3" y="54"/>
                    <a:pt x="3" y="54"/>
                    <a:pt x="3" y="54"/>
                  </a:cubicBezTo>
                  <a:cubicBezTo>
                    <a:pt x="3" y="62"/>
                    <a:pt x="10"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88" y="1"/>
                    <a:pt x="88" y="1"/>
                    <a:pt x="88" y="1"/>
                  </a:cubicBezTo>
                  <a:cubicBezTo>
                    <a:pt x="88" y="0"/>
                    <a:pt x="88" y="0"/>
                    <a:pt x="88" y="0"/>
                  </a:cubicBezTo>
                  <a:cubicBezTo>
                    <a:pt x="98" y="0"/>
                    <a:pt x="106" y="8"/>
                    <a:pt x="106" y="17"/>
                  </a:cubicBezTo>
                  <a:cubicBezTo>
                    <a:pt x="106" y="54"/>
                    <a:pt x="106" y="54"/>
                    <a:pt x="106" y="54"/>
                  </a:cubicBezTo>
                  <a:cubicBezTo>
                    <a:pt x="106"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9" name="Freeform 2850"/>
            <p:cNvSpPr/>
            <p:nvPr/>
          </p:nvSpPr>
          <p:spPr bwMode="auto">
            <a:xfrm>
              <a:off x="2687638" y="2039939"/>
              <a:ext cx="26988" cy="11113"/>
            </a:xfrm>
            <a:custGeom>
              <a:avLst/>
              <a:gdLst>
                <a:gd name="T0" fmla="*/ 47 w 51"/>
                <a:gd name="T1" fmla="*/ 20 h 22"/>
                <a:gd name="T2" fmla="*/ 43 w 51"/>
                <a:gd name="T3" fmla="*/ 11 h 22"/>
                <a:gd name="T4" fmla="*/ 27 w 51"/>
                <a:gd name="T5" fmla="*/ 4 h 22"/>
                <a:gd name="T6" fmla="*/ 11 w 51"/>
                <a:gd name="T7" fmla="*/ 10 h 22"/>
                <a:gd name="T8" fmla="*/ 5 w 51"/>
                <a:gd name="T9" fmla="*/ 20 h 22"/>
                <a:gd name="T10" fmla="*/ 4 w 51"/>
                <a:gd name="T11" fmla="*/ 21 h 22"/>
                <a:gd name="T12" fmla="*/ 4 w 51"/>
                <a:gd name="T13" fmla="*/ 21 h 22"/>
                <a:gd name="T14" fmla="*/ 2 w 51"/>
                <a:gd name="T15" fmla="*/ 22 h 22"/>
                <a:gd name="T16" fmla="*/ 1 w 51"/>
                <a:gd name="T17" fmla="*/ 19 h 22"/>
                <a:gd name="T18" fmla="*/ 7 w 51"/>
                <a:gd name="T19" fmla="*/ 9 h 22"/>
                <a:gd name="T20" fmla="*/ 27 w 51"/>
                <a:gd name="T21" fmla="*/ 0 h 22"/>
                <a:gd name="T22" fmla="*/ 46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6" y="14"/>
                    <a:pt x="43" y="11"/>
                  </a:cubicBezTo>
                  <a:cubicBezTo>
                    <a:pt x="40" y="7"/>
                    <a:pt x="35" y="4"/>
                    <a:pt x="27" y="4"/>
                  </a:cubicBezTo>
                  <a:cubicBezTo>
                    <a:pt x="20" y="4"/>
                    <a:pt x="15" y="7"/>
                    <a:pt x="11" y="10"/>
                  </a:cubicBezTo>
                  <a:cubicBezTo>
                    <a:pt x="8" y="14"/>
                    <a:pt x="5" y="18"/>
                    <a:pt x="5" y="20"/>
                  </a:cubicBezTo>
                  <a:cubicBezTo>
                    <a:pt x="4" y="20"/>
                    <a:pt x="4" y="21"/>
                    <a:pt x="4" y="21"/>
                  </a:cubicBezTo>
                  <a:cubicBezTo>
                    <a:pt x="4" y="21"/>
                    <a:pt x="4" y="21"/>
                    <a:pt x="4" y="21"/>
                  </a:cubicBezTo>
                  <a:cubicBezTo>
                    <a:pt x="4" y="22"/>
                    <a:pt x="3" y="22"/>
                    <a:pt x="2" y="22"/>
                  </a:cubicBezTo>
                  <a:cubicBezTo>
                    <a:pt x="1" y="21"/>
                    <a:pt x="0" y="20"/>
                    <a:pt x="1" y="19"/>
                  </a:cubicBezTo>
                  <a:cubicBezTo>
                    <a:pt x="1" y="19"/>
                    <a:pt x="3" y="14"/>
                    <a:pt x="7" y="9"/>
                  </a:cubicBezTo>
                  <a:cubicBezTo>
                    <a:pt x="11" y="5"/>
                    <a:pt x="18" y="0"/>
                    <a:pt x="27" y="0"/>
                  </a:cubicBezTo>
                  <a:cubicBezTo>
                    <a:pt x="36" y="0"/>
                    <a:pt x="42" y="3"/>
                    <a:pt x="46" y="8"/>
                  </a:cubicBezTo>
                  <a:cubicBezTo>
                    <a:pt x="50" y="12"/>
                    <a:pt x="51" y="17"/>
                    <a:pt x="51" y="20"/>
                  </a:cubicBezTo>
                  <a:cubicBezTo>
                    <a:pt x="51" y="21"/>
                    <a:pt x="50" y="22"/>
                    <a:pt x="49" y="22"/>
                  </a:cubicBezTo>
                  <a:cubicBezTo>
                    <a:pt x="48"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0" name="Freeform 2851"/>
            <p:cNvSpPr/>
            <p:nvPr/>
          </p:nvSpPr>
          <p:spPr bwMode="auto">
            <a:xfrm>
              <a:off x="2590801" y="20193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1" name="Freeform 2852"/>
            <p:cNvSpPr/>
            <p:nvPr/>
          </p:nvSpPr>
          <p:spPr bwMode="auto">
            <a:xfrm>
              <a:off x="2590801" y="2019301"/>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2" name="Freeform 2853"/>
            <p:cNvSpPr/>
            <p:nvPr/>
          </p:nvSpPr>
          <p:spPr bwMode="auto">
            <a:xfrm>
              <a:off x="2601913" y="2028826"/>
              <a:ext cx="12700" cy="12700"/>
            </a:xfrm>
            <a:custGeom>
              <a:avLst/>
              <a:gdLst>
                <a:gd name="T0" fmla="*/ 25 w 25"/>
                <a:gd name="T1" fmla="*/ 18 h 23"/>
                <a:gd name="T2" fmla="*/ 22 w 25"/>
                <a:gd name="T3" fmla="*/ 7 h 23"/>
                <a:gd name="T4" fmla="*/ 21 w 25"/>
                <a:gd name="T5" fmla="*/ 7 h 23"/>
                <a:gd name="T6" fmla="*/ 14 w 25"/>
                <a:gd name="T7" fmla="*/ 0 h 23"/>
                <a:gd name="T8" fmla="*/ 10 w 25"/>
                <a:gd name="T9" fmla="*/ 0 h 23"/>
                <a:gd name="T10" fmla="*/ 7 w 25"/>
                <a:gd name="T11" fmla="*/ 1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1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0"/>
                  </a:cubicBezTo>
                  <a:cubicBezTo>
                    <a:pt x="11" y="0"/>
                    <a:pt x="10" y="0"/>
                    <a:pt x="10" y="0"/>
                  </a:cubicBezTo>
                  <a:cubicBezTo>
                    <a:pt x="8" y="0"/>
                    <a:pt x="8" y="0"/>
                    <a:pt x="7" y="1"/>
                  </a:cubicBezTo>
                  <a:cubicBezTo>
                    <a:pt x="7" y="3"/>
                    <a:pt x="8" y="3"/>
                    <a:pt x="9" y="3"/>
                  </a:cubicBezTo>
                  <a:cubicBezTo>
                    <a:pt x="9" y="3"/>
                    <a:pt x="9" y="3"/>
                    <a:pt x="9" y="3"/>
                  </a:cubicBezTo>
                  <a:cubicBezTo>
                    <a:pt x="10" y="3"/>
                    <a:pt x="11" y="4"/>
                    <a:pt x="12" y="4"/>
                  </a:cubicBezTo>
                  <a:cubicBezTo>
                    <a:pt x="13" y="5"/>
                    <a:pt x="15" y="5"/>
                    <a:pt x="16" y="7"/>
                  </a:cubicBezTo>
                  <a:cubicBezTo>
                    <a:pt x="15" y="7"/>
                    <a:pt x="14" y="8"/>
                    <a:pt x="12" y="8"/>
                  </a:cubicBezTo>
                  <a:cubicBezTo>
                    <a:pt x="8" y="10"/>
                    <a:pt x="3" y="13"/>
                    <a:pt x="1" y="19"/>
                  </a:cubicBezTo>
                  <a:cubicBezTo>
                    <a:pt x="1" y="20"/>
                    <a:pt x="0" y="20"/>
                    <a:pt x="0" y="20"/>
                  </a:cubicBezTo>
                  <a:cubicBezTo>
                    <a:pt x="0" y="21"/>
                    <a:pt x="0" y="22"/>
                    <a:pt x="1" y="23"/>
                  </a:cubicBezTo>
                  <a:cubicBezTo>
                    <a:pt x="1" y="23"/>
                    <a:pt x="1" y="23"/>
                    <a:pt x="1" y="23"/>
                  </a:cubicBezTo>
                  <a:cubicBezTo>
                    <a:pt x="2" y="23"/>
                    <a:pt x="3" y="22"/>
                    <a:pt x="4" y="21"/>
                  </a:cubicBezTo>
                  <a:cubicBezTo>
                    <a:pt x="4" y="21"/>
                    <a:pt x="4" y="21"/>
                    <a:pt x="4" y="21"/>
                  </a:cubicBezTo>
                  <a:cubicBezTo>
                    <a:pt x="6" y="16"/>
                    <a:pt x="10" y="13"/>
                    <a:pt x="14" y="12"/>
                  </a:cubicBezTo>
                  <a:cubicBezTo>
                    <a:pt x="15" y="11"/>
                    <a:pt x="17" y="11"/>
                    <a:pt x="18" y="10"/>
                  </a:cubicBezTo>
                  <a:cubicBezTo>
                    <a:pt x="19" y="10"/>
                    <a:pt x="19" y="10"/>
                    <a:pt x="19" y="10"/>
                  </a:cubicBezTo>
                  <a:cubicBezTo>
                    <a:pt x="20" y="12"/>
                    <a:pt x="20"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3" name="Freeform 2854"/>
            <p:cNvSpPr/>
            <p:nvPr/>
          </p:nvSpPr>
          <p:spPr bwMode="auto">
            <a:xfrm>
              <a:off x="2782888" y="2019301"/>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4"/>
                    <a:pt x="56" y="41"/>
                    <a:pt x="47" y="53"/>
                  </a:cubicBezTo>
                  <a:cubicBezTo>
                    <a:pt x="38" y="65"/>
                    <a:pt x="7"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4" name="Freeform 2855"/>
            <p:cNvSpPr/>
            <p:nvPr/>
          </p:nvSpPr>
          <p:spPr bwMode="auto">
            <a:xfrm>
              <a:off x="2782888" y="2019301"/>
              <a:ext cx="30163" cy="44450"/>
            </a:xfrm>
            <a:custGeom>
              <a:avLst/>
              <a:gdLst>
                <a:gd name="T0" fmla="*/ 33 w 58"/>
                <a:gd name="T1" fmla="*/ 7 h 83"/>
                <a:gd name="T2" fmla="*/ 2 w 58"/>
                <a:gd name="T3" fmla="*/ 27 h 83"/>
                <a:gd name="T4" fmla="*/ 1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1" y="28"/>
                    <a:pt x="1" y="28"/>
                    <a:pt x="1" y="28"/>
                  </a:cubicBezTo>
                  <a:cubicBezTo>
                    <a:pt x="1" y="28"/>
                    <a:pt x="12" y="5"/>
                    <a:pt x="35" y="10"/>
                  </a:cubicBezTo>
                  <a:cubicBezTo>
                    <a:pt x="58" y="16"/>
                    <a:pt x="47" y="52"/>
                    <a:pt x="37" y="57"/>
                  </a:cubicBezTo>
                  <a:cubicBezTo>
                    <a:pt x="27" y="63"/>
                    <a:pt x="10" y="72"/>
                    <a:pt x="0" y="59"/>
                  </a:cubicBezTo>
                  <a:cubicBezTo>
                    <a:pt x="7"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5" name="Freeform 2856"/>
            <p:cNvSpPr/>
            <p:nvPr/>
          </p:nvSpPr>
          <p:spPr bwMode="auto">
            <a:xfrm>
              <a:off x="2789238" y="2028826"/>
              <a:ext cx="12700" cy="12700"/>
            </a:xfrm>
            <a:custGeom>
              <a:avLst/>
              <a:gdLst>
                <a:gd name="T0" fmla="*/ 0 w 25"/>
                <a:gd name="T1" fmla="*/ 18 h 23"/>
                <a:gd name="T2" fmla="*/ 3 w 25"/>
                <a:gd name="T3" fmla="*/ 7 h 23"/>
                <a:gd name="T4" fmla="*/ 3 w 25"/>
                <a:gd name="T5" fmla="*/ 7 h 23"/>
                <a:gd name="T6" fmla="*/ 11 w 25"/>
                <a:gd name="T7" fmla="*/ 0 h 23"/>
                <a:gd name="T8" fmla="*/ 15 w 25"/>
                <a:gd name="T9" fmla="*/ 0 h 23"/>
                <a:gd name="T10" fmla="*/ 17 w 25"/>
                <a:gd name="T11" fmla="*/ 1 h 23"/>
                <a:gd name="T12" fmla="*/ 15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4 w 25"/>
                <a:gd name="T25" fmla="*/ 20 h 23"/>
                <a:gd name="T26" fmla="*/ 23 w 25"/>
                <a:gd name="T27" fmla="*/ 23 h 23"/>
                <a:gd name="T28" fmla="*/ 23 w 25"/>
                <a:gd name="T29" fmla="*/ 23 h 23"/>
                <a:gd name="T30" fmla="*/ 21 w 25"/>
                <a:gd name="T31" fmla="*/ 21 h 23"/>
                <a:gd name="T32" fmla="*/ 20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2" y="10"/>
                    <a:pt x="3" y="7"/>
                  </a:cubicBezTo>
                  <a:cubicBezTo>
                    <a:pt x="3" y="7"/>
                    <a:pt x="3" y="7"/>
                    <a:pt x="3" y="7"/>
                  </a:cubicBezTo>
                  <a:cubicBezTo>
                    <a:pt x="6" y="3"/>
                    <a:pt x="9" y="1"/>
                    <a:pt x="11" y="0"/>
                  </a:cubicBezTo>
                  <a:cubicBezTo>
                    <a:pt x="13" y="0"/>
                    <a:pt x="15" y="0"/>
                    <a:pt x="15" y="0"/>
                  </a:cubicBezTo>
                  <a:cubicBezTo>
                    <a:pt x="16" y="0"/>
                    <a:pt x="17" y="0"/>
                    <a:pt x="17" y="1"/>
                  </a:cubicBezTo>
                  <a:cubicBezTo>
                    <a:pt x="17" y="3"/>
                    <a:pt x="16" y="3"/>
                    <a:pt x="15" y="3"/>
                  </a:cubicBezTo>
                  <a:cubicBezTo>
                    <a:pt x="15" y="3"/>
                    <a:pt x="15" y="3"/>
                    <a:pt x="15" y="3"/>
                  </a:cubicBezTo>
                  <a:cubicBezTo>
                    <a:pt x="15" y="3"/>
                    <a:pt x="14" y="4"/>
                    <a:pt x="13" y="4"/>
                  </a:cubicBezTo>
                  <a:cubicBezTo>
                    <a:pt x="11" y="5"/>
                    <a:pt x="10" y="5"/>
                    <a:pt x="8" y="7"/>
                  </a:cubicBezTo>
                  <a:cubicBezTo>
                    <a:pt x="9" y="7"/>
                    <a:pt x="11" y="8"/>
                    <a:pt x="12" y="8"/>
                  </a:cubicBezTo>
                  <a:cubicBezTo>
                    <a:pt x="16" y="10"/>
                    <a:pt x="21" y="13"/>
                    <a:pt x="24" y="19"/>
                  </a:cubicBezTo>
                  <a:cubicBezTo>
                    <a:pt x="24" y="20"/>
                    <a:pt x="24" y="20"/>
                    <a:pt x="24" y="20"/>
                  </a:cubicBezTo>
                  <a:cubicBezTo>
                    <a:pt x="25" y="21"/>
                    <a:pt x="24" y="22"/>
                    <a:pt x="23" y="23"/>
                  </a:cubicBezTo>
                  <a:cubicBezTo>
                    <a:pt x="23" y="23"/>
                    <a:pt x="23" y="23"/>
                    <a:pt x="23" y="23"/>
                  </a:cubicBezTo>
                  <a:cubicBezTo>
                    <a:pt x="22" y="23"/>
                    <a:pt x="21" y="22"/>
                    <a:pt x="21" y="21"/>
                  </a:cubicBezTo>
                  <a:cubicBezTo>
                    <a:pt x="20" y="21"/>
                    <a:pt x="20" y="21"/>
                    <a:pt x="20" y="21"/>
                  </a:cubicBezTo>
                  <a:cubicBezTo>
                    <a:pt x="18" y="16"/>
                    <a:pt x="14"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6" name="Freeform 2857"/>
            <p:cNvSpPr/>
            <p:nvPr/>
          </p:nvSpPr>
          <p:spPr bwMode="auto">
            <a:xfrm>
              <a:off x="2681288" y="2074864"/>
              <a:ext cx="53975" cy="33338"/>
            </a:xfrm>
            <a:custGeom>
              <a:avLst/>
              <a:gdLst>
                <a:gd name="T0" fmla="*/ 0 w 99"/>
                <a:gd name="T1" fmla="*/ 4 h 60"/>
                <a:gd name="T2" fmla="*/ 92 w 99"/>
                <a:gd name="T3" fmla="*/ 0 h 60"/>
                <a:gd name="T4" fmla="*/ 72 w 99"/>
                <a:gd name="T5" fmla="*/ 51 h 60"/>
                <a:gd name="T6" fmla="*/ 0 w 99"/>
                <a:gd name="T7" fmla="*/ 42 h 60"/>
                <a:gd name="T8" fmla="*/ 0 w 99"/>
                <a:gd name="T9" fmla="*/ 4 h 60"/>
              </a:gdLst>
              <a:ahLst/>
              <a:cxnLst>
                <a:cxn ang="0">
                  <a:pos x="T0" y="T1"/>
                </a:cxn>
                <a:cxn ang="0">
                  <a:pos x="T2" y="T3"/>
                </a:cxn>
                <a:cxn ang="0">
                  <a:pos x="T4" y="T5"/>
                </a:cxn>
                <a:cxn ang="0">
                  <a:pos x="T6" y="T7"/>
                </a:cxn>
                <a:cxn ang="0">
                  <a:pos x="T8" y="T9"/>
                </a:cxn>
              </a:cxnLst>
              <a:rect l="0" t="0" r="r" b="b"/>
              <a:pathLst>
                <a:path w="99" h="60">
                  <a:moveTo>
                    <a:pt x="0" y="4"/>
                  </a:moveTo>
                  <a:cubicBezTo>
                    <a:pt x="0" y="4"/>
                    <a:pt x="65" y="6"/>
                    <a:pt x="92" y="0"/>
                  </a:cubicBezTo>
                  <a:cubicBezTo>
                    <a:pt x="92" y="30"/>
                    <a:pt x="99" y="51"/>
                    <a:pt x="72" y="51"/>
                  </a:cubicBezTo>
                  <a:cubicBezTo>
                    <a:pt x="45" y="51"/>
                    <a:pt x="0" y="60"/>
                    <a:pt x="0" y="42"/>
                  </a:cubicBezTo>
                  <a:cubicBezTo>
                    <a:pt x="0" y="23"/>
                    <a:pt x="0" y="4"/>
                    <a:pt x="0" y="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7" name="Freeform 2858"/>
            <p:cNvSpPr/>
            <p:nvPr/>
          </p:nvSpPr>
          <p:spPr bwMode="auto">
            <a:xfrm>
              <a:off x="2681288" y="2084389"/>
              <a:ext cx="49213" cy="23813"/>
            </a:xfrm>
            <a:custGeom>
              <a:avLst/>
              <a:gdLst>
                <a:gd name="T0" fmla="*/ 45 w 92"/>
                <a:gd name="T1" fmla="*/ 0 h 43"/>
                <a:gd name="T2" fmla="*/ 0 w 92"/>
                <a:gd name="T3" fmla="*/ 18 h 43"/>
                <a:gd name="T4" fmla="*/ 0 w 92"/>
                <a:gd name="T5" fmla="*/ 25 h 43"/>
                <a:gd name="T6" fmla="*/ 72 w 92"/>
                <a:gd name="T7" fmla="*/ 34 h 43"/>
                <a:gd name="T8" fmla="*/ 92 w 92"/>
                <a:gd name="T9" fmla="*/ 20 h 43"/>
                <a:gd name="T10" fmla="*/ 45 w 92"/>
                <a:gd name="T11" fmla="*/ 0 h 43"/>
              </a:gdLst>
              <a:ahLst/>
              <a:cxnLst>
                <a:cxn ang="0">
                  <a:pos x="T0" y="T1"/>
                </a:cxn>
                <a:cxn ang="0">
                  <a:pos x="T2" y="T3"/>
                </a:cxn>
                <a:cxn ang="0">
                  <a:pos x="T4" y="T5"/>
                </a:cxn>
                <a:cxn ang="0">
                  <a:pos x="T6" y="T7"/>
                </a:cxn>
                <a:cxn ang="0">
                  <a:pos x="T8" y="T9"/>
                </a:cxn>
                <a:cxn ang="0">
                  <a:pos x="T10" y="T11"/>
                </a:cxn>
              </a:cxnLst>
              <a:rect l="0" t="0" r="r" b="b"/>
              <a:pathLst>
                <a:path w="92" h="43">
                  <a:moveTo>
                    <a:pt x="45" y="0"/>
                  </a:moveTo>
                  <a:cubicBezTo>
                    <a:pt x="25" y="0"/>
                    <a:pt x="8" y="7"/>
                    <a:pt x="0" y="18"/>
                  </a:cubicBezTo>
                  <a:cubicBezTo>
                    <a:pt x="0" y="20"/>
                    <a:pt x="0" y="22"/>
                    <a:pt x="0" y="25"/>
                  </a:cubicBezTo>
                  <a:cubicBezTo>
                    <a:pt x="0" y="43"/>
                    <a:pt x="45" y="34"/>
                    <a:pt x="72" y="34"/>
                  </a:cubicBezTo>
                  <a:cubicBezTo>
                    <a:pt x="85" y="34"/>
                    <a:pt x="90" y="29"/>
                    <a:pt x="92" y="20"/>
                  </a:cubicBezTo>
                  <a:cubicBezTo>
                    <a:pt x="85" y="8"/>
                    <a:pt x="67" y="0"/>
                    <a:pt x="45"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8" name="Freeform 2859"/>
            <p:cNvSpPr/>
            <p:nvPr/>
          </p:nvSpPr>
          <p:spPr bwMode="auto">
            <a:xfrm>
              <a:off x="2103438" y="2203451"/>
              <a:ext cx="22225" cy="31750"/>
            </a:xfrm>
            <a:custGeom>
              <a:avLst/>
              <a:gdLst>
                <a:gd name="T0" fmla="*/ 34 w 41"/>
                <a:gd name="T1" fmla="*/ 40 h 60"/>
                <a:gd name="T2" fmla="*/ 39 w 41"/>
                <a:gd name="T3" fmla="*/ 14 h 60"/>
                <a:gd name="T4" fmla="*/ 9 w 41"/>
                <a:gd name="T5" fmla="*/ 27 h 60"/>
                <a:gd name="T6" fmla="*/ 0 w 41"/>
                <a:gd name="T7" fmla="*/ 49 h 60"/>
                <a:gd name="T8" fmla="*/ 25 w 41"/>
                <a:gd name="T9" fmla="*/ 60 h 60"/>
                <a:gd name="T10" fmla="*/ 34 w 41"/>
                <a:gd name="T11" fmla="*/ 40 h 60"/>
              </a:gdLst>
              <a:ahLst/>
              <a:cxnLst>
                <a:cxn ang="0">
                  <a:pos x="T0" y="T1"/>
                </a:cxn>
                <a:cxn ang="0">
                  <a:pos x="T2" y="T3"/>
                </a:cxn>
                <a:cxn ang="0">
                  <a:pos x="T4" y="T5"/>
                </a:cxn>
                <a:cxn ang="0">
                  <a:pos x="T6" y="T7"/>
                </a:cxn>
                <a:cxn ang="0">
                  <a:pos x="T8" y="T9"/>
                </a:cxn>
                <a:cxn ang="0">
                  <a:pos x="T10" y="T11"/>
                </a:cxn>
              </a:cxnLst>
              <a:rect l="0" t="0" r="r" b="b"/>
              <a:pathLst>
                <a:path w="41" h="60">
                  <a:moveTo>
                    <a:pt x="34" y="40"/>
                  </a:moveTo>
                  <a:cubicBezTo>
                    <a:pt x="34" y="40"/>
                    <a:pt x="41" y="24"/>
                    <a:pt x="39" y="14"/>
                  </a:cubicBezTo>
                  <a:cubicBezTo>
                    <a:pt x="36" y="4"/>
                    <a:pt x="22" y="0"/>
                    <a:pt x="9" y="27"/>
                  </a:cubicBezTo>
                  <a:cubicBezTo>
                    <a:pt x="0" y="45"/>
                    <a:pt x="0" y="49"/>
                    <a:pt x="0" y="49"/>
                  </a:cubicBezTo>
                  <a:cubicBezTo>
                    <a:pt x="25" y="60"/>
                    <a:pt x="25" y="60"/>
                    <a:pt x="25" y="60"/>
                  </a:cubicBezTo>
                  <a:lnTo>
                    <a:pt x="34"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9" name="Freeform 2860"/>
            <p:cNvSpPr/>
            <p:nvPr/>
          </p:nvSpPr>
          <p:spPr bwMode="auto">
            <a:xfrm>
              <a:off x="2106613" y="2208214"/>
              <a:ext cx="17463" cy="26988"/>
            </a:xfrm>
            <a:custGeom>
              <a:avLst/>
              <a:gdLst>
                <a:gd name="T0" fmla="*/ 28 w 33"/>
                <a:gd name="T1" fmla="*/ 27 h 51"/>
                <a:gd name="T2" fmla="*/ 31 w 33"/>
                <a:gd name="T3" fmla="*/ 8 h 51"/>
                <a:gd name="T4" fmla="*/ 9 w 33"/>
                <a:gd name="T5" fmla="*/ 17 h 51"/>
                <a:gd name="T6" fmla="*/ 0 w 33"/>
                <a:gd name="T7" fmla="*/ 40 h 51"/>
                <a:gd name="T8" fmla="*/ 28 w 33"/>
                <a:gd name="T9" fmla="*/ 27 h 51"/>
              </a:gdLst>
              <a:ahLst/>
              <a:cxnLst>
                <a:cxn ang="0">
                  <a:pos x="T0" y="T1"/>
                </a:cxn>
                <a:cxn ang="0">
                  <a:pos x="T2" y="T3"/>
                </a:cxn>
                <a:cxn ang="0">
                  <a:pos x="T4" y="T5"/>
                </a:cxn>
                <a:cxn ang="0">
                  <a:pos x="T6" y="T7"/>
                </a:cxn>
                <a:cxn ang="0">
                  <a:pos x="T8" y="T9"/>
                </a:cxn>
              </a:cxnLst>
              <a:rect l="0" t="0" r="r" b="b"/>
              <a:pathLst>
                <a:path w="33" h="51">
                  <a:moveTo>
                    <a:pt x="28" y="27"/>
                  </a:moveTo>
                  <a:cubicBezTo>
                    <a:pt x="28" y="27"/>
                    <a:pt x="33" y="16"/>
                    <a:pt x="31" y="8"/>
                  </a:cubicBezTo>
                  <a:cubicBezTo>
                    <a:pt x="28" y="0"/>
                    <a:pt x="16" y="0"/>
                    <a:pt x="9" y="17"/>
                  </a:cubicBezTo>
                  <a:cubicBezTo>
                    <a:pt x="2" y="33"/>
                    <a:pt x="0" y="40"/>
                    <a:pt x="0" y="40"/>
                  </a:cubicBezTo>
                  <a:cubicBezTo>
                    <a:pt x="0" y="40"/>
                    <a:pt x="18" y="51"/>
                    <a:pt x="28"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0" name="Freeform 2861"/>
            <p:cNvSpPr/>
            <p:nvPr/>
          </p:nvSpPr>
          <p:spPr bwMode="auto">
            <a:xfrm>
              <a:off x="2111376" y="2212976"/>
              <a:ext cx="22225" cy="31750"/>
            </a:xfrm>
            <a:custGeom>
              <a:avLst/>
              <a:gdLst>
                <a:gd name="T0" fmla="*/ 35 w 42"/>
                <a:gd name="T1" fmla="*/ 40 h 61"/>
                <a:gd name="T2" fmla="*/ 39 w 42"/>
                <a:gd name="T3" fmla="*/ 14 h 61"/>
                <a:gd name="T4" fmla="*/ 9 w 42"/>
                <a:gd name="T5" fmla="*/ 27 h 61"/>
                <a:gd name="T6" fmla="*/ 0 w 42"/>
                <a:gd name="T7" fmla="*/ 50 h 61"/>
                <a:gd name="T8" fmla="*/ 25 w 42"/>
                <a:gd name="T9" fmla="*/ 61 h 61"/>
                <a:gd name="T10" fmla="*/ 35 w 42"/>
                <a:gd name="T11" fmla="*/ 40 h 61"/>
              </a:gdLst>
              <a:ahLst/>
              <a:cxnLst>
                <a:cxn ang="0">
                  <a:pos x="T0" y="T1"/>
                </a:cxn>
                <a:cxn ang="0">
                  <a:pos x="T2" y="T3"/>
                </a:cxn>
                <a:cxn ang="0">
                  <a:pos x="T4" y="T5"/>
                </a:cxn>
                <a:cxn ang="0">
                  <a:pos x="T6" y="T7"/>
                </a:cxn>
                <a:cxn ang="0">
                  <a:pos x="T8" y="T9"/>
                </a:cxn>
                <a:cxn ang="0">
                  <a:pos x="T10" y="T11"/>
                </a:cxn>
              </a:cxnLst>
              <a:rect l="0" t="0" r="r" b="b"/>
              <a:pathLst>
                <a:path w="42" h="61">
                  <a:moveTo>
                    <a:pt x="35" y="40"/>
                  </a:moveTo>
                  <a:cubicBezTo>
                    <a:pt x="35" y="40"/>
                    <a:pt x="42" y="25"/>
                    <a:pt x="39" y="14"/>
                  </a:cubicBezTo>
                  <a:cubicBezTo>
                    <a:pt x="37" y="4"/>
                    <a:pt x="22" y="0"/>
                    <a:pt x="9" y="27"/>
                  </a:cubicBezTo>
                  <a:cubicBezTo>
                    <a:pt x="0" y="46"/>
                    <a:pt x="0" y="50"/>
                    <a:pt x="0" y="50"/>
                  </a:cubicBezTo>
                  <a:cubicBezTo>
                    <a:pt x="25" y="61"/>
                    <a:pt x="25" y="61"/>
                    <a:pt x="25" y="61"/>
                  </a:cubicBezTo>
                  <a:lnTo>
                    <a:pt x="35"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1" name="Freeform 2862"/>
            <p:cNvSpPr/>
            <p:nvPr/>
          </p:nvSpPr>
          <p:spPr bwMode="auto">
            <a:xfrm>
              <a:off x="2112963" y="2216151"/>
              <a:ext cx="19050" cy="28575"/>
            </a:xfrm>
            <a:custGeom>
              <a:avLst/>
              <a:gdLst>
                <a:gd name="T0" fmla="*/ 29 w 34"/>
                <a:gd name="T1" fmla="*/ 27 h 52"/>
                <a:gd name="T2" fmla="*/ 32 w 34"/>
                <a:gd name="T3" fmla="*/ 8 h 52"/>
                <a:gd name="T4" fmla="*/ 10 w 34"/>
                <a:gd name="T5" fmla="*/ 17 h 52"/>
                <a:gd name="T6" fmla="*/ 0 w 34"/>
                <a:gd name="T7" fmla="*/ 41 h 52"/>
                <a:gd name="T8" fmla="*/ 29 w 34"/>
                <a:gd name="T9" fmla="*/ 27 h 52"/>
              </a:gdLst>
              <a:ahLst/>
              <a:cxnLst>
                <a:cxn ang="0">
                  <a:pos x="T0" y="T1"/>
                </a:cxn>
                <a:cxn ang="0">
                  <a:pos x="T2" y="T3"/>
                </a:cxn>
                <a:cxn ang="0">
                  <a:pos x="T4" y="T5"/>
                </a:cxn>
                <a:cxn ang="0">
                  <a:pos x="T6" y="T7"/>
                </a:cxn>
                <a:cxn ang="0">
                  <a:pos x="T8" y="T9"/>
                </a:cxn>
              </a:cxnLst>
              <a:rect l="0" t="0" r="r" b="b"/>
              <a:pathLst>
                <a:path w="34" h="52">
                  <a:moveTo>
                    <a:pt x="29" y="27"/>
                  </a:moveTo>
                  <a:cubicBezTo>
                    <a:pt x="29" y="27"/>
                    <a:pt x="34" y="16"/>
                    <a:pt x="32" y="8"/>
                  </a:cubicBezTo>
                  <a:cubicBezTo>
                    <a:pt x="30" y="0"/>
                    <a:pt x="17" y="0"/>
                    <a:pt x="10" y="17"/>
                  </a:cubicBezTo>
                  <a:cubicBezTo>
                    <a:pt x="2" y="33"/>
                    <a:pt x="0" y="41"/>
                    <a:pt x="0" y="41"/>
                  </a:cubicBezTo>
                  <a:cubicBezTo>
                    <a:pt x="0" y="41"/>
                    <a:pt x="19" y="52"/>
                    <a:pt x="29"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2" name="Freeform 2863"/>
            <p:cNvSpPr/>
            <p:nvPr/>
          </p:nvSpPr>
          <p:spPr bwMode="auto">
            <a:xfrm>
              <a:off x="2062163" y="2174876"/>
              <a:ext cx="79375" cy="82550"/>
            </a:xfrm>
            <a:custGeom>
              <a:avLst/>
              <a:gdLst>
                <a:gd name="T0" fmla="*/ 76 w 151"/>
                <a:gd name="T1" fmla="*/ 34 h 154"/>
                <a:gd name="T2" fmla="*/ 66 w 151"/>
                <a:gd name="T3" fmla="*/ 60 h 154"/>
                <a:gd name="T4" fmla="*/ 105 w 151"/>
                <a:gd name="T5" fmla="*/ 74 h 154"/>
                <a:gd name="T6" fmla="*/ 101 w 151"/>
                <a:gd name="T7" fmla="*/ 112 h 154"/>
                <a:gd name="T8" fmla="*/ 131 w 151"/>
                <a:gd name="T9" fmla="*/ 103 h 154"/>
                <a:gd name="T10" fmla="*/ 123 w 151"/>
                <a:gd name="T11" fmla="*/ 150 h 154"/>
                <a:gd name="T12" fmla="*/ 96 w 151"/>
                <a:gd name="T13" fmla="*/ 148 h 154"/>
                <a:gd name="T14" fmla="*/ 57 w 151"/>
                <a:gd name="T15" fmla="*/ 140 h 154"/>
                <a:gd name="T16" fmla="*/ 11 w 151"/>
                <a:gd name="T17" fmla="*/ 81 h 154"/>
                <a:gd name="T18" fmla="*/ 25 w 151"/>
                <a:gd name="T19" fmla="*/ 0 h 154"/>
                <a:gd name="T20" fmla="*/ 76 w 151"/>
                <a:gd name="T21"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54">
                  <a:moveTo>
                    <a:pt x="76" y="34"/>
                  </a:moveTo>
                  <a:cubicBezTo>
                    <a:pt x="76" y="34"/>
                    <a:pt x="66" y="46"/>
                    <a:pt x="66" y="60"/>
                  </a:cubicBezTo>
                  <a:cubicBezTo>
                    <a:pt x="90" y="60"/>
                    <a:pt x="98" y="65"/>
                    <a:pt x="105" y="74"/>
                  </a:cubicBezTo>
                  <a:cubicBezTo>
                    <a:pt x="111" y="83"/>
                    <a:pt x="111" y="97"/>
                    <a:pt x="101" y="112"/>
                  </a:cubicBezTo>
                  <a:cubicBezTo>
                    <a:pt x="101" y="112"/>
                    <a:pt x="111" y="100"/>
                    <a:pt x="131" y="103"/>
                  </a:cubicBezTo>
                  <a:cubicBezTo>
                    <a:pt x="151" y="107"/>
                    <a:pt x="144" y="141"/>
                    <a:pt x="123" y="150"/>
                  </a:cubicBezTo>
                  <a:cubicBezTo>
                    <a:pt x="111" y="154"/>
                    <a:pt x="96" y="148"/>
                    <a:pt x="96" y="148"/>
                  </a:cubicBezTo>
                  <a:cubicBezTo>
                    <a:pt x="96" y="148"/>
                    <a:pt x="72" y="151"/>
                    <a:pt x="57" y="140"/>
                  </a:cubicBezTo>
                  <a:cubicBezTo>
                    <a:pt x="43" y="129"/>
                    <a:pt x="22" y="112"/>
                    <a:pt x="11" y="81"/>
                  </a:cubicBezTo>
                  <a:cubicBezTo>
                    <a:pt x="0" y="50"/>
                    <a:pt x="12" y="13"/>
                    <a:pt x="25" y="0"/>
                  </a:cubicBezTo>
                  <a:lnTo>
                    <a:pt x="76" y="3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3" name="Freeform 2864"/>
            <p:cNvSpPr/>
            <p:nvPr/>
          </p:nvSpPr>
          <p:spPr bwMode="auto">
            <a:xfrm>
              <a:off x="2074863" y="2165351"/>
              <a:ext cx="61913" cy="92075"/>
            </a:xfrm>
            <a:custGeom>
              <a:avLst/>
              <a:gdLst>
                <a:gd name="T0" fmla="*/ 42 w 115"/>
                <a:gd name="T1" fmla="*/ 92 h 171"/>
                <a:gd name="T2" fmla="*/ 58 w 115"/>
                <a:gd name="T3" fmla="*/ 82 h 171"/>
                <a:gd name="T4" fmla="*/ 76 w 115"/>
                <a:gd name="T5" fmla="*/ 123 h 171"/>
                <a:gd name="T6" fmla="*/ 74 w 115"/>
                <a:gd name="T7" fmla="*/ 146 h 171"/>
                <a:gd name="T8" fmla="*/ 76 w 115"/>
                <a:gd name="T9" fmla="*/ 140 h 171"/>
                <a:gd name="T10" fmla="*/ 88 w 115"/>
                <a:gd name="T11" fmla="*/ 125 h 171"/>
                <a:gd name="T12" fmla="*/ 114 w 115"/>
                <a:gd name="T13" fmla="*/ 137 h 171"/>
                <a:gd name="T14" fmla="*/ 81 w 115"/>
                <a:gd name="T15" fmla="*/ 165 h 171"/>
                <a:gd name="T16" fmla="*/ 69 w 115"/>
                <a:gd name="T17" fmla="*/ 155 h 171"/>
                <a:gd name="T18" fmla="*/ 68 w 115"/>
                <a:gd name="T19" fmla="*/ 159 h 171"/>
                <a:gd name="T20" fmla="*/ 44 w 115"/>
                <a:gd name="T21" fmla="*/ 159 h 171"/>
                <a:gd name="T22" fmla="*/ 10 w 115"/>
                <a:gd name="T23" fmla="*/ 128 h 171"/>
                <a:gd name="T24" fmla="*/ 4 w 115"/>
                <a:gd name="T25" fmla="*/ 38 h 171"/>
                <a:gd name="T26" fmla="*/ 22 w 115"/>
                <a:gd name="T27" fmla="*/ 0 h 171"/>
                <a:gd name="T28" fmla="*/ 63 w 115"/>
                <a:gd name="T29" fmla="*/ 33 h 171"/>
                <a:gd name="T30" fmla="*/ 41 w 115"/>
                <a:gd name="T31" fmla="*/ 70 h 171"/>
                <a:gd name="T32" fmla="*/ 42 w 115"/>
                <a:gd name="T33" fmla="*/ 9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71">
                  <a:moveTo>
                    <a:pt x="42" y="92"/>
                  </a:moveTo>
                  <a:cubicBezTo>
                    <a:pt x="42" y="92"/>
                    <a:pt x="46" y="82"/>
                    <a:pt x="58" y="82"/>
                  </a:cubicBezTo>
                  <a:cubicBezTo>
                    <a:pt x="70" y="82"/>
                    <a:pt x="91" y="95"/>
                    <a:pt x="76" y="123"/>
                  </a:cubicBezTo>
                  <a:cubicBezTo>
                    <a:pt x="67" y="136"/>
                    <a:pt x="70" y="139"/>
                    <a:pt x="74" y="146"/>
                  </a:cubicBezTo>
                  <a:cubicBezTo>
                    <a:pt x="78" y="153"/>
                    <a:pt x="78" y="145"/>
                    <a:pt x="76" y="140"/>
                  </a:cubicBezTo>
                  <a:cubicBezTo>
                    <a:pt x="74" y="136"/>
                    <a:pt x="80" y="128"/>
                    <a:pt x="88" y="125"/>
                  </a:cubicBezTo>
                  <a:cubicBezTo>
                    <a:pt x="97" y="123"/>
                    <a:pt x="112" y="120"/>
                    <a:pt x="114" y="137"/>
                  </a:cubicBezTo>
                  <a:cubicBezTo>
                    <a:pt x="115" y="154"/>
                    <a:pt x="93" y="171"/>
                    <a:pt x="81" y="165"/>
                  </a:cubicBezTo>
                  <a:cubicBezTo>
                    <a:pt x="74" y="162"/>
                    <a:pt x="69" y="159"/>
                    <a:pt x="69" y="155"/>
                  </a:cubicBezTo>
                  <a:cubicBezTo>
                    <a:pt x="69" y="152"/>
                    <a:pt x="66" y="154"/>
                    <a:pt x="68" y="159"/>
                  </a:cubicBezTo>
                  <a:cubicBezTo>
                    <a:pt x="69" y="165"/>
                    <a:pt x="51" y="162"/>
                    <a:pt x="44" y="159"/>
                  </a:cubicBezTo>
                  <a:cubicBezTo>
                    <a:pt x="38" y="156"/>
                    <a:pt x="17" y="143"/>
                    <a:pt x="10" y="128"/>
                  </a:cubicBezTo>
                  <a:cubicBezTo>
                    <a:pt x="3" y="113"/>
                    <a:pt x="0" y="58"/>
                    <a:pt x="4" y="38"/>
                  </a:cubicBezTo>
                  <a:cubicBezTo>
                    <a:pt x="8" y="18"/>
                    <a:pt x="22" y="0"/>
                    <a:pt x="22" y="0"/>
                  </a:cubicBezTo>
                  <a:cubicBezTo>
                    <a:pt x="63" y="33"/>
                    <a:pt x="63" y="33"/>
                    <a:pt x="63" y="33"/>
                  </a:cubicBezTo>
                  <a:cubicBezTo>
                    <a:pt x="63" y="33"/>
                    <a:pt x="44" y="48"/>
                    <a:pt x="41" y="70"/>
                  </a:cubicBezTo>
                  <a:cubicBezTo>
                    <a:pt x="38" y="92"/>
                    <a:pt x="37" y="97"/>
                    <a:pt x="42" y="9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4" name="Freeform 2865"/>
            <p:cNvSpPr/>
            <p:nvPr/>
          </p:nvSpPr>
          <p:spPr bwMode="auto">
            <a:xfrm>
              <a:off x="2052638" y="2095501"/>
              <a:ext cx="103188" cy="107950"/>
            </a:xfrm>
            <a:custGeom>
              <a:avLst/>
              <a:gdLst>
                <a:gd name="T0" fmla="*/ 24 w 193"/>
                <a:gd name="T1" fmla="*/ 0 h 203"/>
                <a:gd name="T2" fmla="*/ 175 w 193"/>
                <a:gd name="T3" fmla="*/ 94 h 203"/>
                <a:gd name="T4" fmla="*/ 93 w 193"/>
                <a:gd name="T5" fmla="*/ 203 h 203"/>
                <a:gd name="T6" fmla="*/ 35 w 193"/>
                <a:gd name="T7" fmla="*/ 149 h 203"/>
                <a:gd name="T8" fmla="*/ 66 w 193"/>
                <a:gd name="T9" fmla="*/ 111 h 203"/>
                <a:gd name="T10" fmla="*/ 0 w 193"/>
                <a:gd name="T11" fmla="*/ 56 h 203"/>
                <a:gd name="T12" fmla="*/ 24 w 193"/>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193" h="203">
                  <a:moveTo>
                    <a:pt x="24" y="0"/>
                  </a:moveTo>
                  <a:cubicBezTo>
                    <a:pt x="24" y="0"/>
                    <a:pt x="156" y="74"/>
                    <a:pt x="175" y="94"/>
                  </a:cubicBezTo>
                  <a:cubicBezTo>
                    <a:pt x="193" y="114"/>
                    <a:pt x="93" y="203"/>
                    <a:pt x="93" y="203"/>
                  </a:cubicBezTo>
                  <a:cubicBezTo>
                    <a:pt x="35" y="149"/>
                    <a:pt x="35" y="149"/>
                    <a:pt x="35" y="149"/>
                  </a:cubicBezTo>
                  <a:cubicBezTo>
                    <a:pt x="66" y="111"/>
                    <a:pt x="66" y="111"/>
                    <a:pt x="66" y="111"/>
                  </a:cubicBezTo>
                  <a:cubicBezTo>
                    <a:pt x="0" y="56"/>
                    <a:pt x="0" y="56"/>
                    <a:pt x="0" y="56"/>
                  </a:cubicBezTo>
                  <a:lnTo>
                    <a:pt x="2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5" name="Freeform 2866"/>
            <p:cNvSpPr/>
            <p:nvPr/>
          </p:nvSpPr>
          <p:spPr bwMode="auto">
            <a:xfrm>
              <a:off x="2066926" y="2103439"/>
              <a:ext cx="71438" cy="93663"/>
            </a:xfrm>
            <a:custGeom>
              <a:avLst/>
              <a:gdLst>
                <a:gd name="T0" fmla="*/ 42 w 135"/>
                <a:gd name="T1" fmla="*/ 89 h 175"/>
                <a:gd name="T2" fmla="*/ 7 w 135"/>
                <a:gd name="T3" fmla="*/ 52 h 175"/>
                <a:gd name="T4" fmla="*/ 62 w 135"/>
                <a:gd name="T5" fmla="*/ 32 h 175"/>
                <a:gd name="T6" fmla="*/ 108 w 135"/>
                <a:gd name="T7" fmla="*/ 62 h 175"/>
                <a:gd name="T8" fmla="*/ 131 w 135"/>
                <a:gd name="T9" fmla="*/ 78 h 175"/>
                <a:gd name="T10" fmla="*/ 126 w 135"/>
                <a:gd name="T11" fmla="*/ 109 h 175"/>
                <a:gd name="T12" fmla="*/ 64 w 135"/>
                <a:gd name="T13" fmla="*/ 171 h 175"/>
                <a:gd name="T14" fmla="*/ 19 w 135"/>
                <a:gd name="T15" fmla="*/ 132 h 175"/>
                <a:gd name="T16" fmla="*/ 45 w 135"/>
                <a:gd name="T17" fmla="*/ 100 h 175"/>
                <a:gd name="T18" fmla="*/ 77 w 135"/>
                <a:gd name="T19" fmla="*/ 106 h 175"/>
                <a:gd name="T20" fmla="*/ 79 w 135"/>
                <a:gd name="T21" fmla="*/ 99 h 175"/>
                <a:gd name="T22" fmla="*/ 42 w 135"/>
                <a:gd name="T23" fmla="*/ 8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175">
                  <a:moveTo>
                    <a:pt x="42" y="89"/>
                  </a:moveTo>
                  <a:cubicBezTo>
                    <a:pt x="42" y="89"/>
                    <a:pt x="15" y="73"/>
                    <a:pt x="7" y="52"/>
                  </a:cubicBezTo>
                  <a:cubicBezTo>
                    <a:pt x="0" y="32"/>
                    <a:pt x="20" y="0"/>
                    <a:pt x="62" y="32"/>
                  </a:cubicBezTo>
                  <a:cubicBezTo>
                    <a:pt x="77" y="43"/>
                    <a:pt x="92" y="53"/>
                    <a:pt x="108" y="62"/>
                  </a:cubicBezTo>
                  <a:cubicBezTo>
                    <a:pt x="115" y="67"/>
                    <a:pt x="126" y="69"/>
                    <a:pt x="131" y="78"/>
                  </a:cubicBezTo>
                  <a:cubicBezTo>
                    <a:pt x="135" y="87"/>
                    <a:pt x="132" y="101"/>
                    <a:pt x="126" y="109"/>
                  </a:cubicBezTo>
                  <a:cubicBezTo>
                    <a:pt x="119" y="131"/>
                    <a:pt x="76" y="175"/>
                    <a:pt x="64" y="171"/>
                  </a:cubicBezTo>
                  <a:cubicBezTo>
                    <a:pt x="51" y="167"/>
                    <a:pt x="19" y="146"/>
                    <a:pt x="19" y="132"/>
                  </a:cubicBezTo>
                  <a:cubicBezTo>
                    <a:pt x="19" y="119"/>
                    <a:pt x="36" y="100"/>
                    <a:pt x="45" y="100"/>
                  </a:cubicBezTo>
                  <a:cubicBezTo>
                    <a:pt x="54" y="100"/>
                    <a:pt x="72" y="101"/>
                    <a:pt x="77" y="106"/>
                  </a:cubicBezTo>
                  <a:cubicBezTo>
                    <a:pt x="82" y="111"/>
                    <a:pt x="85" y="105"/>
                    <a:pt x="79" y="99"/>
                  </a:cubicBezTo>
                  <a:cubicBezTo>
                    <a:pt x="73" y="93"/>
                    <a:pt x="55" y="89"/>
                    <a:pt x="42" y="8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6" name="Freeform 2867"/>
            <p:cNvSpPr/>
            <p:nvPr/>
          </p:nvSpPr>
          <p:spPr bwMode="auto">
            <a:xfrm>
              <a:off x="2060576" y="2171701"/>
              <a:ext cx="42863" cy="39688"/>
            </a:xfrm>
            <a:custGeom>
              <a:avLst/>
              <a:gdLst>
                <a:gd name="T0" fmla="*/ 79 w 80"/>
                <a:gd name="T1" fmla="*/ 57 h 74"/>
                <a:gd name="T2" fmla="*/ 21 w 80"/>
                <a:gd name="T3" fmla="*/ 3 h 74"/>
                <a:gd name="T4" fmla="*/ 8 w 80"/>
                <a:gd name="T5" fmla="*/ 19 h 74"/>
                <a:gd name="T6" fmla="*/ 33 w 80"/>
                <a:gd name="T7" fmla="*/ 45 h 74"/>
                <a:gd name="T8" fmla="*/ 56 w 80"/>
                <a:gd name="T9" fmla="*/ 63 h 74"/>
                <a:gd name="T10" fmla="*/ 62 w 80"/>
                <a:gd name="T11" fmla="*/ 68 h 74"/>
                <a:gd name="T12" fmla="*/ 75 w 80"/>
                <a:gd name="T13" fmla="*/ 71 h 74"/>
                <a:gd name="T14" fmla="*/ 80 w 80"/>
                <a:gd name="T15" fmla="*/ 61 h 74"/>
                <a:gd name="T16" fmla="*/ 79 w 80"/>
                <a:gd name="T17"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4">
                  <a:moveTo>
                    <a:pt x="79" y="57"/>
                  </a:moveTo>
                  <a:cubicBezTo>
                    <a:pt x="79" y="57"/>
                    <a:pt x="34" y="25"/>
                    <a:pt x="21" y="3"/>
                  </a:cubicBezTo>
                  <a:cubicBezTo>
                    <a:pt x="14" y="0"/>
                    <a:pt x="0" y="6"/>
                    <a:pt x="8" y="19"/>
                  </a:cubicBezTo>
                  <a:cubicBezTo>
                    <a:pt x="16" y="28"/>
                    <a:pt x="25" y="36"/>
                    <a:pt x="33" y="45"/>
                  </a:cubicBezTo>
                  <a:cubicBezTo>
                    <a:pt x="41" y="51"/>
                    <a:pt x="48" y="58"/>
                    <a:pt x="56" y="63"/>
                  </a:cubicBezTo>
                  <a:cubicBezTo>
                    <a:pt x="58" y="65"/>
                    <a:pt x="60" y="66"/>
                    <a:pt x="62" y="68"/>
                  </a:cubicBezTo>
                  <a:cubicBezTo>
                    <a:pt x="65" y="69"/>
                    <a:pt x="71" y="74"/>
                    <a:pt x="75" y="71"/>
                  </a:cubicBezTo>
                  <a:cubicBezTo>
                    <a:pt x="77" y="69"/>
                    <a:pt x="80" y="64"/>
                    <a:pt x="80" y="61"/>
                  </a:cubicBezTo>
                  <a:cubicBezTo>
                    <a:pt x="80" y="60"/>
                    <a:pt x="80" y="58"/>
                    <a:pt x="79" y="5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7" name="Freeform 2868"/>
            <p:cNvSpPr/>
            <p:nvPr/>
          </p:nvSpPr>
          <p:spPr bwMode="auto">
            <a:xfrm>
              <a:off x="1811338" y="2041526"/>
              <a:ext cx="96838" cy="92075"/>
            </a:xfrm>
            <a:custGeom>
              <a:avLst/>
              <a:gdLst>
                <a:gd name="T0" fmla="*/ 176 w 181"/>
                <a:gd name="T1" fmla="*/ 119 h 174"/>
                <a:gd name="T2" fmla="*/ 163 w 181"/>
                <a:gd name="T3" fmla="*/ 80 h 174"/>
                <a:gd name="T4" fmla="*/ 137 w 181"/>
                <a:gd name="T5" fmla="*/ 82 h 174"/>
                <a:gd name="T6" fmla="*/ 63 w 181"/>
                <a:gd name="T7" fmla="*/ 21 h 174"/>
                <a:gd name="T8" fmla="*/ 54 w 181"/>
                <a:gd name="T9" fmla="*/ 66 h 174"/>
                <a:gd name="T10" fmla="*/ 9 w 181"/>
                <a:gd name="T11" fmla="*/ 92 h 174"/>
                <a:gd name="T12" fmla="*/ 54 w 181"/>
                <a:gd name="T13" fmla="*/ 109 h 174"/>
                <a:gd name="T14" fmla="*/ 20 w 181"/>
                <a:gd name="T15" fmla="*/ 133 h 174"/>
                <a:gd name="T16" fmla="*/ 79 w 181"/>
                <a:gd name="T17" fmla="*/ 132 h 174"/>
                <a:gd name="T18" fmla="*/ 135 w 181"/>
                <a:gd name="T19" fmla="*/ 170 h 174"/>
                <a:gd name="T20" fmla="*/ 174 w 181"/>
                <a:gd name="T21" fmla="*/ 137 h 174"/>
                <a:gd name="T22" fmla="*/ 176 w 181"/>
                <a:gd name="T23" fmla="*/ 1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74">
                  <a:moveTo>
                    <a:pt x="176" y="119"/>
                  </a:moveTo>
                  <a:cubicBezTo>
                    <a:pt x="176" y="119"/>
                    <a:pt x="181" y="79"/>
                    <a:pt x="163" y="80"/>
                  </a:cubicBezTo>
                  <a:cubicBezTo>
                    <a:pt x="144" y="82"/>
                    <a:pt x="137" y="82"/>
                    <a:pt x="137" y="82"/>
                  </a:cubicBezTo>
                  <a:cubicBezTo>
                    <a:pt x="137" y="82"/>
                    <a:pt x="96" y="41"/>
                    <a:pt x="63" y="21"/>
                  </a:cubicBezTo>
                  <a:cubicBezTo>
                    <a:pt x="30" y="0"/>
                    <a:pt x="14" y="21"/>
                    <a:pt x="54" y="66"/>
                  </a:cubicBezTo>
                  <a:cubicBezTo>
                    <a:pt x="14" y="69"/>
                    <a:pt x="0" y="76"/>
                    <a:pt x="9" y="92"/>
                  </a:cubicBezTo>
                  <a:cubicBezTo>
                    <a:pt x="17" y="107"/>
                    <a:pt x="54" y="109"/>
                    <a:pt x="54" y="109"/>
                  </a:cubicBezTo>
                  <a:cubicBezTo>
                    <a:pt x="54" y="109"/>
                    <a:pt x="23" y="125"/>
                    <a:pt x="20" y="133"/>
                  </a:cubicBezTo>
                  <a:cubicBezTo>
                    <a:pt x="19" y="139"/>
                    <a:pt x="26" y="174"/>
                    <a:pt x="79" y="132"/>
                  </a:cubicBezTo>
                  <a:cubicBezTo>
                    <a:pt x="84" y="159"/>
                    <a:pt x="100" y="171"/>
                    <a:pt x="135" y="170"/>
                  </a:cubicBezTo>
                  <a:cubicBezTo>
                    <a:pt x="165" y="147"/>
                    <a:pt x="174" y="137"/>
                    <a:pt x="174" y="137"/>
                  </a:cubicBezTo>
                  <a:lnTo>
                    <a:pt x="176" y="11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8" name="Freeform 2869"/>
            <p:cNvSpPr/>
            <p:nvPr/>
          </p:nvSpPr>
          <p:spPr bwMode="auto">
            <a:xfrm>
              <a:off x="1816101" y="2049464"/>
              <a:ext cx="92075" cy="79375"/>
            </a:xfrm>
            <a:custGeom>
              <a:avLst/>
              <a:gdLst>
                <a:gd name="T0" fmla="*/ 159 w 173"/>
                <a:gd name="T1" fmla="*/ 118 h 148"/>
                <a:gd name="T2" fmla="*/ 148 w 173"/>
                <a:gd name="T3" fmla="*/ 71 h 148"/>
                <a:gd name="T4" fmla="*/ 100 w 173"/>
                <a:gd name="T5" fmla="*/ 65 h 148"/>
                <a:gd name="T6" fmla="*/ 88 w 173"/>
                <a:gd name="T7" fmla="*/ 83 h 148"/>
                <a:gd name="T8" fmla="*/ 134 w 173"/>
                <a:gd name="T9" fmla="*/ 87 h 148"/>
                <a:gd name="T10" fmla="*/ 131 w 173"/>
                <a:gd name="T11" fmla="*/ 99 h 148"/>
                <a:gd name="T12" fmla="*/ 84 w 173"/>
                <a:gd name="T13" fmla="*/ 84 h 148"/>
                <a:gd name="T14" fmla="*/ 98 w 173"/>
                <a:gd name="T15" fmla="*/ 58 h 148"/>
                <a:gd name="T16" fmla="*/ 121 w 173"/>
                <a:gd name="T17" fmla="*/ 63 h 148"/>
                <a:gd name="T18" fmla="*/ 73 w 173"/>
                <a:gd name="T19" fmla="*/ 21 h 148"/>
                <a:gd name="T20" fmla="*/ 34 w 173"/>
                <a:gd name="T21" fmla="*/ 1 h 148"/>
                <a:gd name="T22" fmla="*/ 36 w 173"/>
                <a:gd name="T23" fmla="*/ 28 h 148"/>
                <a:gd name="T24" fmla="*/ 64 w 173"/>
                <a:gd name="T25" fmla="*/ 55 h 148"/>
                <a:gd name="T26" fmla="*/ 61 w 173"/>
                <a:gd name="T27" fmla="*/ 60 h 148"/>
                <a:gd name="T28" fmla="*/ 37 w 173"/>
                <a:gd name="T29" fmla="*/ 54 h 148"/>
                <a:gd name="T30" fmla="*/ 3 w 173"/>
                <a:gd name="T31" fmla="*/ 64 h 148"/>
                <a:gd name="T32" fmla="*/ 21 w 173"/>
                <a:gd name="T33" fmla="*/ 84 h 148"/>
                <a:gd name="T34" fmla="*/ 61 w 173"/>
                <a:gd name="T35" fmla="*/ 91 h 148"/>
                <a:gd name="T36" fmla="*/ 59 w 173"/>
                <a:gd name="T37" fmla="*/ 97 h 148"/>
                <a:gd name="T38" fmla="*/ 24 w 173"/>
                <a:gd name="T39" fmla="*/ 110 h 148"/>
                <a:gd name="T40" fmla="*/ 21 w 173"/>
                <a:gd name="T41" fmla="*/ 128 h 148"/>
                <a:gd name="T42" fmla="*/ 69 w 173"/>
                <a:gd name="T43" fmla="*/ 112 h 148"/>
                <a:gd name="T44" fmla="*/ 76 w 173"/>
                <a:gd name="T45" fmla="*/ 112 h 148"/>
                <a:gd name="T46" fmla="*/ 84 w 173"/>
                <a:gd name="T47" fmla="*/ 134 h 148"/>
                <a:gd name="T48" fmla="*/ 125 w 173"/>
                <a:gd name="T49" fmla="*/ 144 h 148"/>
                <a:gd name="T50" fmla="*/ 159 w 173"/>
                <a:gd name="T5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 h="148">
                  <a:moveTo>
                    <a:pt x="159" y="118"/>
                  </a:moveTo>
                  <a:cubicBezTo>
                    <a:pt x="159" y="118"/>
                    <a:pt x="173" y="70"/>
                    <a:pt x="148" y="71"/>
                  </a:cubicBezTo>
                  <a:cubicBezTo>
                    <a:pt x="124" y="73"/>
                    <a:pt x="114" y="69"/>
                    <a:pt x="100" y="65"/>
                  </a:cubicBezTo>
                  <a:cubicBezTo>
                    <a:pt x="85" y="60"/>
                    <a:pt x="79" y="69"/>
                    <a:pt x="88" y="83"/>
                  </a:cubicBezTo>
                  <a:cubicBezTo>
                    <a:pt x="97" y="97"/>
                    <a:pt x="126" y="103"/>
                    <a:pt x="134" y="87"/>
                  </a:cubicBezTo>
                  <a:cubicBezTo>
                    <a:pt x="136" y="83"/>
                    <a:pt x="140" y="91"/>
                    <a:pt x="131" y="99"/>
                  </a:cubicBezTo>
                  <a:cubicBezTo>
                    <a:pt x="123" y="107"/>
                    <a:pt x="98" y="108"/>
                    <a:pt x="84" y="84"/>
                  </a:cubicBezTo>
                  <a:cubicBezTo>
                    <a:pt x="70" y="61"/>
                    <a:pt x="90" y="55"/>
                    <a:pt x="98" y="58"/>
                  </a:cubicBezTo>
                  <a:cubicBezTo>
                    <a:pt x="106" y="61"/>
                    <a:pt x="121" y="63"/>
                    <a:pt x="121" y="63"/>
                  </a:cubicBezTo>
                  <a:cubicBezTo>
                    <a:pt x="121" y="63"/>
                    <a:pt x="92" y="35"/>
                    <a:pt x="73" y="21"/>
                  </a:cubicBezTo>
                  <a:cubicBezTo>
                    <a:pt x="54" y="7"/>
                    <a:pt x="43" y="0"/>
                    <a:pt x="34" y="1"/>
                  </a:cubicBezTo>
                  <a:cubicBezTo>
                    <a:pt x="24" y="1"/>
                    <a:pt x="23" y="11"/>
                    <a:pt x="36" y="28"/>
                  </a:cubicBezTo>
                  <a:cubicBezTo>
                    <a:pt x="48" y="46"/>
                    <a:pt x="58" y="52"/>
                    <a:pt x="64" y="55"/>
                  </a:cubicBezTo>
                  <a:cubicBezTo>
                    <a:pt x="70" y="58"/>
                    <a:pt x="70" y="62"/>
                    <a:pt x="61" y="60"/>
                  </a:cubicBezTo>
                  <a:cubicBezTo>
                    <a:pt x="52" y="57"/>
                    <a:pt x="47" y="53"/>
                    <a:pt x="37" y="54"/>
                  </a:cubicBezTo>
                  <a:cubicBezTo>
                    <a:pt x="27" y="55"/>
                    <a:pt x="6" y="58"/>
                    <a:pt x="3" y="64"/>
                  </a:cubicBezTo>
                  <a:cubicBezTo>
                    <a:pt x="0" y="70"/>
                    <a:pt x="5" y="81"/>
                    <a:pt x="21" y="84"/>
                  </a:cubicBezTo>
                  <a:cubicBezTo>
                    <a:pt x="21" y="84"/>
                    <a:pt x="49" y="92"/>
                    <a:pt x="61" y="91"/>
                  </a:cubicBezTo>
                  <a:cubicBezTo>
                    <a:pt x="74" y="90"/>
                    <a:pt x="72" y="97"/>
                    <a:pt x="59" y="97"/>
                  </a:cubicBezTo>
                  <a:cubicBezTo>
                    <a:pt x="45" y="97"/>
                    <a:pt x="28" y="106"/>
                    <a:pt x="24" y="110"/>
                  </a:cubicBezTo>
                  <a:cubicBezTo>
                    <a:pt x="20" y="115"/>
                    <a:pt x="15" y="120"/>
                    <a:pt x="21" y="128"/>
                  </a:cubicBezTo>
                  <a:cubicBezTo>
                    <a:pt x="26" y="136"/>
                    <a:pt x="56" y="127"/>
                    <a:pt x="69" y="112"/>
                  </a:cubicBezTo>
                  <a:cubicBezTo>
                    <a:pt x="74" y="106"/>
                    <a:pt x="80" y="108"/>
                    <a:pt x="76" y="112"/>
                  </a:cubicBezTo>
                  <a:cubicBezTo>
                    <a:pt x="73" y="116"/>
                    <a:pt x="76" y="127"/>
                    <a:pt x="84" y="134"/>
                  </a:cubicBezTo>
                  <a:cubicBezTo>
                    <a:pt x="92" y="141"/>
                    <a:pt x="109" y="148"/>
                    <a:pt x="125" y="144"/>
                  </a:cubicBezTo>
                  <a:lnTo>
                    <a:pt x="159" y="11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9" name="Freeform 2870"/>
            <p:cNvSpPr/>
            <p:nvPr/>
          </p:nvSpPr>
          <p:spPr bwMode="auto">
            <a:xfrm>
              <a:off x="1874838" y="2097089"/>
              <a:ext cx="136525" cy="87313"/>
            </a:xfrm>
            <a:custGeom>
              <a:avLst/>
              <a:gdLst>
                <a:gd name="T0" fmla="*/ 195 w 256"/>
                <a:gd name="T1" fmla="*/ 0 h 164"/>
                <a:gd name="T2" fmla="*/ 124 w 256"/>
                <a:gd name="T3" fmla="*/ 62 h 164"/>
                <a:gd name="T4" fmla="*/ 65 w 256"/>
                <a:gd name="T5" fmla="*/ 12 h 164"/>
                <a:gd name="T6" fmla="*/ 0 w 256"/>
                <a:gd name="T7" fmla="*/ 74 h 164"/>
                <a:gd name="T8" fmla="*/ 20 w 256"/>
                <a:gd name="T9" fmla="*/ 98 h 164"/>
                <a:gd name="T10" fmla="*/ 104 w 256"/>
                <a:gd name="T11" fmla="*/ 157 h 164"/>
                <a:gd name="T12" fmla="*/ 205 w 256"/>
                <a:gd name="T13" fmla="*/ 93 h 164"/>
                <a:gd name="T14" fmla="*/ 195 w 256"/>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164">
                  <a:moveTo>
                    <a:pt x="195" y="0"/>
                  </a:moveTo>
                  <a:cubicBezTo>
                    <a:pt x="195" y="0"/>
                    <a:pt x="142" y="44"/>
                    <a:pt x="124" y="62"/>
                  </a:cubicBezTo>
                  <a:cubicBezTo>
                    <a:pt x="85" y="26"/>
                    <a:pt x="65" y="12"/>
                    <a:pt x="65" y="12"/>
                  </a:cubicBezTo>
                  <a:cubicBezTo>
                    <a:pt x="0" y="74"/>
                    <a:pt x="0" y="74"/>
                    <a:pt x="0" y="74"/>
                  </a:cubicBezTo>
                  <a:cubicBezTo>
                    <a:pt x="0" y="74"/>
                    <a:pt x="1" y="80"/>
                    <a:pt x="20" y="98"/>
                  </a:cubicBezTo>
                  <a:cubicBezTo>
                    <a:pt x="40" y="117"/>
                    <a:pt x="87" y="149"/>
                    <a:pt x="104" y="157"/>
                  </a:cubicBezTo>
                  <a:cubicBezTo>
                    <a:pt x="122" y="164"/>
                    <a:pt x="156" y="150"/>
                    <a:pt x="205" y="93"/>
                  </a:cubicBezTo>
                  <a:cubicBezTo>
                    <a:pt x="256" y="4"/>
                    <a:pt x="195" y="0"/>
                    <a:pt x="19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0" name="Freeform 2871"/>
            <p:cNvSpPr/>
            <p:nvPr/>
          </p:nvSpPr>
          <p:spPr bwMode="auto">
            <a:xfrm>
              <a:off x="1882776" y="2108201"/>
              <a:ext cx="98425" cy="68263"/>
            </a:xfrm>
            <a:custGeom>
              <a:avLst/>
              <a:gdLst>
                <a:gd name="T0" fmla="*/ 159 w 183"/>
                <a:gd name="T1" fmla="*/ 76 h 130"/>
                <a:gd name="T2" fmla="*/ 152 w 183"/>
                <a:gd name="T3" fmla="*/ 102 h 130"/>
                <a:gd name="T4" fmla="*/ 91 w 183"/>
                <a:gd name="T5" fmla="*/ 129 h 130"/>
                <a:gd name="T6" fmla="*/ 31 w 183"/>
                <a:gd name="T7" fmla="*/ 86 h 130"/>
                <a:gd name="T8" fmla="*/ 10 w 183"/>
                <a:gd name="T9" fmla="*/ 59 h 130"/>
                <a:gd name="T10" fmla="*/ 52 w 183"/>
                <a:gd name="T11" fmla="*/ 16 h 130"/>
                <a:gd name="T12" fmla="*/ 70 w 183"/>
                <a:gd name="T13" fmla="*/ 14 h 130"/>
                <a:gd name="T14" fmla="*/ 105 w 183"/>
                <a:gd name="T15" fmla="*/ 47 h 130"/>
                <a:gd name="T16" fmla="*/ 102 w 183"/>
                <a:gd name="T17" fmla="*/ 91 h 130"/>
                <a:gd name="T18" fmla="*/ 107 w 183"/>
                <a:gd name="T19" fmla="*/ 89 h 130"/>
                <a:gd name="T20" fmla="*/ 113 w 183"/>
                <a:gd name="T21" fmla="*/ 45 h 130"/>
                <a:gd name="T22" fmla="*/ 167 w 183"/>
                <a:gd name="T23" fmla="*/ 3 h 130"/>
                <a:gd name="T24" fmla="*/ 177 w 183"/>
                <a:gd name="T25" fmla="*/ 16 h 130"/>
                <a:gd name="T26" fmla="*/ 159 w 183"/>
                <a:gd name="T27"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30">
                  <a:moveTo>
                    <a:pt x="159" y="76"/>
                  </a:moveTo>
                  <a:cubicBezTo>
                    <a:pt x="158" y="84"/>
                    <a:pt x="157" y="95"/>
                    <a:pt x="152" y="102"/>
                  </a:cubicBezTo>
                  <a:cubicBezTo>
                    <a:pt x="141" y="113"/>
                    <a:pt x="108" y="130"/>
                    <a:pt x="91" y="129"/>
                  </a:cubicBezTo>
                  <a:cubicBezTo>
                    <a:pt x="75" y="128"/>
                    <a:pt x="47" y="98"/>
                    <a:pt x="31" y="86"/>
                  </a:cubicBezTo>
                  <a:cubicBezTo>
                    <a:pt x="16" y="74"/>
                    <a:pt x="0" y="64"/>
                    <a:pt x="10" y="59"/>
                  </a:cubicBezTo>
                  <a:cubicBezTo>
                    <a:pt x="45" y="43"/>
                    <a:pt x="46" y="28"/>
                    <a:pt x="52" y="16"/>
                  </a:cubicBezTo>
                  <a:cubicBezTo>
                    <a:pt x="57" y="4"/>
                    <a:pt x="63" y="7"/>
                    <a:pt x="70" y="14"/>
                  </a:cubicBezTo>
                  <a:cubicBezTo>
                    <a:pt x="77" y="20"/>
                    <a:pt x="101" y="39"/>
                    <a:pt x="105" y="47"/>
                  </a:cubicBezTo>
                  <a:cubicBezTo>
                    <a:pt x="105" y="52"/>
                    <a:pt x="102" y="79"/>
                    <a:pt x="102" y="91"/>
                  </a:cubicBezTo>
                  <a:cubicBezTo>
                    <a:pt x="103" y="102"/>
                    <a:pt x="110" y="101"/>
                    <a:pt x="107" y="89"/>
                  </a:cubicBezTo>
                  <a:cubicBezTo>
                    <a:pt x="105" y="78"/>
                    <a:pt x="107" y="58"/>
                    <a:pt x="113" y="45"/>
                  </a:cubicBezTo>
                  <a:cubicBezTo>
                    <a:pt x="119" y="32"/>
                    <a:pt x="160" y="3"/>
                    <a:pt x="167" y="3"/>
                  </a:cubicBezTo>
                  <a:cubicBezTo>
                    <a:pt x="167" y="3"/>
                    <a:pt x="183" y="0"/>
                    <a:pt x="177" y="16"/>
                  </a:cubicBezTo>
                  <a:cubicBezTo>
                    <a:pt x="170" y="32"/>
                    <a:pt x="162" y="63"/>
                    <a:pt x="159"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1" name="Freeform 2872"/>
            <p:cNvSpPr/>
            <p:nvPr/>
          </p:nvSpPr>
          <p:spPr bwMode="auto">
            <a:xfrm>
              <a:off x="1871663" y="2097089"/>
              <a:ext cx="41275" cy="42863"/>
            </a:xfrm>
            <a:custGeom>
              <a:avLst/>
              <a:gdLst>
                <a:gd name="T0" fmla="*/ 65 w 78"/>
                <a:gd name="T1" fmla="*/ 0 h 78"/>
                <a:gd name="T2" fmla="*/ 0 w 78"/>
                <a:gd name="T3" fmla="*/ 64 h 78"/>
                <a:gd name="T4" fmla="*/ 10 w 78"/>
                <a:gd name="T5" fmla="*/ 78 h 78"/>
                <a:gd name="T6" fmla="*/ 78 w 78"/>
                <a:gd name="T7" fmla="*/ 14 h 78"/>
                <a:gd name="T8" fmla="*/ 65 w 78"/>
                <a:gd name="T9" fmla="*/ 0 h 78"/>
              </a:gdLst>
              <a:ahLst/>
              <a:cxnLst>
                <a:cxn ang="0">
                  <a:pos x="T0" y="T1"/>
                </a:cxn>
                <a:cxn ang="0">
                  <a:pos x="T2" y="T3"/>
                </a:cxn>
                <a:cxn ang="0">
                  <a:pos x="T4" y="T5"/>
                </a:cxn>
                <a:cxn ang="0">
                  <a:pos x="T6" y="T7"/>
                </a:cxn>
                <a:cxn ang="0">
                  <a:pos x="T8" y="T9"/>
                </a:cxn>
              </a:cxnLst>
              <a:rect l="0" t="0" r="r" b="b"/>
              <a:pathLst>
                <a:path w="78" h="78">
                  <a:moveTo>
                    <a:pt x="65" y="0"/>
                  </a:moveTo>
                  <a:cubicBezTo>
                    <a:pt x="65" y="0"/>
                    <a:pt x="55" y="42"/>
                    <a:pt x="0" y="64"/>
                  </a:cubicBezTo>
                  <a:cubicBezTo>
                    <a:pt x="1" y="76"/>
                    <a:pt x="10" y="78"/>
                    <a:pt x="10" y="78"/>
                  </a:cubicBezTo>
                  <a:cubicBezTo>
                    <a:pt x="10" y="78"/>
                    <a:pt x="57" y="73"/>
                    <a:pt x="78" y="14"/>
                  </a:cubicBezTo>
                  <a:cubicBezTo>
                    <a:pt x="76" y="0"/>
                    <a:pt x="65" y="0"/>
                    <a:pt x="65"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2" name="Freeform 2873"/>
            <p:cNvSpPr/>
            <p:nvPr/>
          </p:nvSpPr>
          <p:spPr bwMode="auto">
            <a:xfrm>
              <a:off x="1958976" y="2230439"/>
              <a:ext cx="120650" cy="188913"/>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8"/>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3" name="Freeform 2874"/>
            <p:cNvSpPr/>
            <p:nvPr/>
          </p:nvSpPr>
          <p:spPr bwMode="auto">
            <a:xfrm>
              <a:off x="1963738" y="223202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4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300"/>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4"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4" name="Freeform 2875"/>
            <p:cNvSpPr/>
            <p:nvPr/>
          </p:nvSpPr>
          <p:spPr bwMode="auto">
            <a:xfrm>
              <a:off x="2017713"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5" name="Freeform 2876"/>
            <p:cNvSpPr/>
            <p:nvPr/>
          </p:nvSpPr>
          <p:spPr bwMode="auto">
            <a:xfrm>
              <a:off x="2001838" y="2254251"/>
              <a:ext cx="42863" cy="22225"/>
            </a:xfrm>
            <a:custGeom>
              <a:avLst/>
              <a:gdLst>
                <a:gd name="T0" fmla="*/ 5 w 80"/>
                <a:gd name="T1" fmla="*/ 17 h 42"/>
                <a:gd name="T2" fmla="*/ 67 w 80"/>
                <a:gd name="T3" fmla="*/ 13 h 42"/>
                <a:gd name="T4" fmla="*/ 53 w 80"/>
                <a:gd name="T5" fmla="*/ 13 h 42"/>
                <a:gd name="T6" fmla="*/ 18 w 80"/>
                <a:gd name="T7" fmla="*/ 16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6"/>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6" name="Freeform 2877"/>
            <p:cNvSpPr/>
            <p:nvPr/>
          </p:nvSpPr>
          <p:spPr bwMode="auto">
            <a:xfrm>
              <a:off x="1958976" y="23876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7" name="Freeform 2878"/>
            <p:cNvSpPr/>
            <p:nvPr/>
          </p:nvSpPr>
          <p:spPr bwMode="auto">
            <a:xfrm>
              <a:off x="1955801" y="24130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8" name="Oval 2879"/>
            <p:cNvSpPr>
              <a:spLocks noChangeArrowheads="1"/>
            </p:cNvSpPr>
            <p:nvPr/>
          </p:nvSpPr>
          <p:spPr bwMode="auto">
            <a:xfrm>
              <a:off x="1979613"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9" name="Freeform 2880"/>
            <p:cNvSpPr/>
            <p:nvPr/>
          </p:nvSpPr>
          <p:spPr bwMode="auto">
            <a:xfrm>
              <a:off x="2027238" y="23876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0" name="Freeform 2881"/>
            <p:cNvSpPr/>
            <p:nvPr/>
          </p:nvSpPr>
          <p:spPr bwMode="auto">
            <a:xfrm>
              <a:off x="2024063" y="24130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1" name="Oval 2882"/>
            <p:cNvSpPr>
              <a:spLocks noChangeArrowheads="1"/>
            </p:cNvSpPr>
            <p:nvPr/>
          </p:nvSpPr>
          <p:spPr bwMode="auto">
            <a:xfrm>
              <a:off x="2047876"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2" name="Freeform 2883"/>
            <p:cNvSpPr/>
            <p:nvPr/>
          </p:nvSpPr>
          <p:spPr bwMode="auto">
            <a:xfrm>
              <a:off x="1987551"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3" name="Freeform 2884"/>
            <p:cNvSpPr/>
            <p:nvPr/>
          </p:nvSpPr>
          <p:spPr bwMode="auto">
            <a:xfrm>
              <a:off x="2001838" y="21145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4" name="Freeform 2885"/>
            <p:cNvSpPr/>
            <p:nvPr/>
          </p:nvSpPr>
          <p:spPr bwMode="auto">
            <a:xfrm>
              <a:off x="2030413" y="2114551"/>
              <a:ext cx="17463" cy="12700"/>
            </a:xfrm>
            <a:custGeom>
              <a:avLst/>
              <a:gdLst>
                <a:gd name="T0" fmla="*/ 2 w 11"/>
                <a:gd name="T1" fmla="*/ 1 h 8"/>
                <a:gd name="T2" fmla="*/ 9 w 11"/>
                <a:gd name="T3" fmla="*/ 8 h 8"/>
                <a:gd name="T4" fmla="*/ 11 w 11"/>
                <a:gd name="T5" fmla="*/ 6 h 8"/>
                <a:gd name="T6" fmla="*/ 1 w 11"/>
                <a:gd name="T7" fmla="*/ 0 h 8"/>
                <a:gd name="T8" fmla="*/ 0 w 11"/>
                <a:gd name="T9" fmla="*/ 1 h 8"/>
                <a:gd name="T10" fmla="*/ 2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2" y="1"/>
                  </a:moveTo>
                  <a:lnTo>
                    <a:pt x="9" y="8"/>
                  </a:lnTo>
                  <a:lnTo>
                    <a:pt x="11" y="6"/>
                  </a:lnTo>
                  <a:lnTo>
                    <a:pt x="1" y="0"/>
                  </a:lnTo>
                  <a:lnTo>
                    <a:pt x="0" y="1"/>
                  </a:lnTo>
                  <a:lnTo>
                    <a:pt x="2"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5" name="Freeform 2886"/>
            <p:cNvSpPr>
              <a:spLocks noEditPoints="1"/>
            </p:cNvSpPr>
            <p:nvPr/>
          </p:nvSpPr>
          <p:spPr bwMode="auto">
            <a:xfrm>
              <a:off x="1992313" y="21050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6" name="Freeform 2887"/>
            <p:cNvSpPr/>
            <p:nvPr/>
          </p:nvSpPr>
          <p:spPr bwMode="auto">
            <a:xfrm>
              <a:off x="2009776" y="2116139"/>
              <a:ext cx="34925" cy="85725"/>
            </a:xfrm>
            <a:custGeom>
              <a:avLst/>
              <a:gdLst>
                <a:gd name="T0" fmla="*/ 13 w 22"/>
                <a:gd name="T1" fmla="*/ 0 h 54"/>
                <a:gd name="T2" fmla="*/ 6 w 22"/>
                <a:gd name="T3" fmla="*/ 0 h 54"/>
                <a:gd name="T4" fmla="*/ 6 w 22"/>
                <a:gd name="T5" fmla="*/ 0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0"/>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7" name="Freeform 2888"/>
            <p:cNvSpPr/>
            <p:nvPr/>
          </p:nvSpPr>
          <p:spPr bwMode="auto">
            <a:xfrm>
              <a:off x="2009776" y="21177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8" name="Freeform 2889"/>
            <p:cNvSpPr/>
            <p:nvPr/>
          </p:nvSpPr>
          <p:spPr bwMode="auto">
            <a:xfrm>
              <a:off x="2025651" y="21177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9" name="Freeform 2890"/>
            <p:cNvSpPr/>
            <p:nvPr/>
          </p:nvSpPr>
          <p:spPr bwMode="auto">
            <a:xfrm>
              <a:off x="2016126" y="2125664"/>
              <a:ext cx="17463" cy="20638"/>
            </a:xfrm>
            <a:custGeom>
              <a:avLst/>
              <a:gdLst>
                <a:gd name="T0" fmla="*/ 30 w 33"/>
                <a:gd name="T1" fmla="*/ 0 h 36"/>
                <a:gd name="T2" fmla="*/ 24 w 33"/>
                <a:gd name="T3" fmla="*/ 6 h 36"/>
                <a:gd name="T4" fmla="*/ 3 w 33"/>
                <a:gd name="T5" fmla="*/ 20 h 36"/>
                <a:gd name="T6" fmla="*/ 0 w 33"/>
                <a:gd name="T7" fmla="*/ 36 h 36"/>
                <a:gd name="T8" fmla="*/ 33 w 33"/>
                <a:gd name="T9" fmla="*/ 16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6"/>
                  </a:cubicBezTo>
                  <a:cubicBezTo>
                    <a:pt x="19" y="11"/>
                    <a:pt x="12" y="16"/>
                    <a:pt x="3" y="20"/>
                  </a:cubicBezTo>
                  <a:cubicBezTo>
                    <a:pt x="0" y="36"/>
                    <a:pt x="0" y="36"/>
                    <a:pt x="0" y="36"/>
                  </a:cubicBezTo>
                  <a:cubicBezTo>
                    <a:pt x="15" y="31"/>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0" name="Freeform 2891"/>
            <p:cNvSpPr/>
            <p:nvPr/>
          </p:nvSpPr>
          <p:spPr bwMode="auto">
            <a:xfrm>
              <a:off x="2011363" y="21463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1" name="Freeform 2892"/>
            <p:cNvSpPr/>
            <p:nvPr/>
          </p:nvSpPr>
          <p:spPr bwMode="auto">
            <a:xfrm>
              <a:off x="2014538" y="2166939"/>
              <a:ext cx="28575"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2" name="Freeform 2893"/>
            <p:cNvSpPr/>
            <p:nvPr/>
          </p:nvSpPr>
          <p:spPr bwMode="auto">
            <a:xfrm>
              <a:off x="2016126" y="2109789"/>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3" name="Freeform 2894"/>
            <p:cNvSpPr/>
            <p:nvPr/>
          </p:nvSpPr>
          <p:spPr bwMode="auto">
            <a:xfrm>
              <a:off x="1970088" y="2101851"/>
              <a:ext cx="103188" cy="142875"/>
            </a:xfrm>
            <a:custGeom>
              <a:avLst/>
              <a:gdLst>
                <a:gd name="T0" fmla="*/ 33 w 195"/>
                <a:gd name="T1" fmla="*/ 1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4" name="Freeform 2895"/>
            <p:cNvSpPr/>
            <p:nvPr/>
          </p:nvSpPr>
          <p:spPr bwMode="auto">
            <a:xfrm>
              <a:off x="1970088" y="2108201"/>
              <a:ext cx="52388" cy="127000"/>
            </a:xfrm>
            <a:custGeom>
              <a:avLst/>
              <a:gdLst>
                <a:gd name="T0" fmla="*/ 22 w 99"/>
                <a:gd name="T1" fmla="*/ 16 h 237"/>
                <a:gd name="T2" fmla="*/ 8 w 99"/>
                <a:gd name="T3" fmla="*/ 172 h 237"/>
                <a:gd name="T4" fmla="*/ 24 w 99"/>
                <a:gd name="T5" fmla="*/ 233 h 237"/>
                <a:gd name="T6" fmla="*/ 84 w 99"/>
                <a:gd name="T7" fmla="*/ 232 h 237"/>
                <a:gd name="T8" fmla="*/ 84 w 99"/>
                <a:gd name="T9" fmla="*/ 130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2"/>
                  </a:cubicBezTo>
                  <a:cubicBezTo>
                    <a:pt x="8" y="202"/>
                    <a:pt x="0" y="229"/>
                    <a:pt x="24" y="233"/>
                  </a:cubicBezTo>
                  <a:cubicBezTo>
                    <a:pt x="48" y="237"/>
                    <a:pt x="84" y="232"/>
                    <a:pt x="84" y="232"/>
                  </a:cubicBezTo>
                  <a:cubicBezTo>
                    <a:pt x="84" y="130"/>
                    <a:pt x="84" y="130"/>
                    <a:pt x="84" y="130"/>
                  </a:cubicBezTo>
                  <a:cubicBezTo>
                    <a:pt x="94" y="121"/>
                    <a:pt x="99" y="113"/>
                    <a:pt x="99" y="113"/>
                  </a:cubicBezTo>
                  <a:cubicBezTo>
                    <a:pt x="99" y="113"/>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5" name="Freeform 2896"/>
            <p:cNvSpPr/>
            <p:nvPr/>
          </p:nvSpPr>
          <p:spPr bwMode="auto">
            <a:xfrm>
              <a:off x="2017713" y="2108201"/>
              <a:ext cx="53975" cy="131763"/>
            </a:xfrm>
            <a:custGeom>
              <a:avLst/>
              <a:gdLst>
                <a:gd name="T0" fmla="*/ 2 w 101"/>
                <a:gd name="T1" fmla="*/ 234 h 249"/>
                <a:gd name="T2" fmla="*/ 90 w 101"/>
                <a:gd name="T3" fmla="*/ 233 h 249"/>
                <a:gd name="T4" fmla="*/ 100 w 101"/>
                <a:gd name="T5" fmla="*/ 131 h 249"/>
                <a:gd name="T6" fmla="*/ 93 w 101"/>
                <a:gd name="T7" fmla="*/ 25 h 249"/>
                <a:gd name="T8" fmla="*/ 79 w 101"/>
                <a:gd name="T9" fmla="*/ 11 h 249"/>
                <a:gd name="T10" fmla="*/ 53 w 101"/>
                <a:gd name="T11" fmla="*/ 59 h 249"/>
                <a:gd name="T12" fmla="*/ 2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9" y="235"/>
                    <a:pt x="90" y="233"/>
                  </a:cubicBezTo>
                  <a:cubicBezTo>
                    <a:pt x="101" y="231"/>
                    <a:pt x="100" y="153"/>
                    <a:pt x="100" y="131"/>
                  </a:cubicBezTo>
                  <a:cubicBezTo>
                    <a:pt x="100" y="108"/>
                    <a:pt x="93" y="50"/>
                    <a:pt x="93" y="25"/>
                  </a:cubicBezTo>
                  <a:cubicBezTo>
                    <a:pt x="93" y="0"/>
                    <a:pt x="80" y="6"/>
                    <a:pt x="79" y="11"/>
                  </a:cubicBezTo>
                  <a:cubicBezTo>
                    <a:pt x="78" y="16"/>
                    <a:pt x="61" y="44"/>
                    <a:pt x="53" y="59"/>
                  </a:cubicBezTo>
                  <a:cubicBezTo>
                    <a:pt x="45" y="75"/>
                    <a:pt x="2" y="132"/>
                    <a:pt x="2" y="132"/>
                  </a:cubicBezTo>
                  <a:cubicBezTo>
                    <a:pt x="2"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6" name="Rectangle 2897"/>
            <p:cNvSpPr>
              <a:spLocks noChangeArrowheads="1"/>
            </p:cNvSpPr>
            <p:nvPr/>
          </p:nvSpPr>
          <p:spPr bwMode="auto">
            <a:xfrm>
              <a:off x="2036763" y="22098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67" name="Freeform 2898"/>
            <p:cNvSpPr/>
            <p:nvPr/>
          </p:nvSpPr>
          <p:spPr bwMode="auto">
            <a:xfrm>
              <a:off x="1900238" y="1870076"/>
              <a:ext cx="234950" cy="173038"/>
            </a:xfrm>
            <a:custGeom>
              <a:avLst/>
              <a:gdLst>
                <a:gd name="T0" fmla="*/ 23 w 440"/>
                <a:gd name="T1" fmla="*/ 272 h 326"/>
                <a:gd name="T2" fmla="*/ 46 w 440"/>
                <a:gd name="T3" fmla="*/ 326 h 326"/>
                <a:gd name="T4" fmla="*/ 400 w 440"/>
                <a:gd name="T5" fmla="*/ 323 h 326"/>
                <a:gd name="T6" fmla="*/ 420 w 440"/>
                <a:gd name="T7" fmla="*/ 210 h 326"/>
                <a:gd name="T8" fmla="*/ 440 w 440"/>
                <a:gd name="T9" fmla="*/ 214 h 326"/>
                <a:gd name="T10" fmla="*/ 423 w 440"/>
                <a:gd name="T11" fmla="*/ 175 h 326"/>
                <a:gd name="T12" fmla="*/ 397 w 440"/>
                <a:gd name="T13" fmla="*/ 133 h 326"/>
                <a:gd name="T14" fmla="*/ 417 w 440"/>
                <a:gd name="T15" fmla="*/ 102 h 326"/>
                <a:gd name="T16" fmla="*/ 367 w 440"/>
                <a:gd name="T17" fmla="*/ 91 h 326"/>
                <a:gd name="T18" fmla="*/ 267 w 440"/>
                <a:gd name="T19" fmla="*/ 43 h 326"/>
                <a:gd name="T20" fmla="*/ 257 w 440"/>
                <a:gd name="T21" fmla="*/ 0 h 326"/>
                <a:gd name="T22" fmla="*/ 221 w 440"/>
                <a:gd name="T23" fmla="*/ 36 h 326"/>
                <a:gd name="T24" fmla="*/ 111 w 440"/>
                <a:gd name="T25" fmla="*/ 64 h 326"/>
                <a:gd name="T26" fmla="*/ 39 w 440"/>
                <a:gd name="T27" fmla="*/ 137 h 326"/>
                <a:gd name="T28" fmla="*/ 19 w 440"/>
                <a:gd name="T29" fmla="*/ 114 h 326"/>
                <a:gd name="T30" fmla="*/ 32 w 440"/>
                <a:gd name="T31" fmla="*/ 161 h 326"/>
                <a:gd name="T32" fmla="*/ 9 w 440"/>
                <a:gd name="T33" fmla="*/ 138 h 326"/>
                <a:gd name="T34" fmla="*/ 24 w 440"/>
                <a:gd name="T35" fmla="*/ 195 h 326"/>
                <a:gd name="T36" fmla="*/ 23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3" y="272"/>
                  </a:moveTo>
                  <a:cubicBezTo>
                    <a:pt x="13" y="311"/>
                    <a:pt x="46" y="326"/>
                    <a:pt x="46" y="326"/>
                  </a:cubicBezTo>
                  <a:cubicBezTo>
                    <a:pt x="46" y="326"/>
                    <a:pt x="183" y="323"/>
                    <a:pt x="400" y="323"/>
                  </a:cubicBezTo>
                  <a:cubicBezTo>
                    <a:pt x="440" y="283"/>
                    <a:pt x="434" y="234"/>
                    <a:pt x="420" y="210"/>
                  </a:cubicBezTo>
                  <a:cubicBezTo>
                    <a:pt x="432" y="222"/>
                    <a:pt x="440" y="214"/>
                    <a:pt x="440" y="214"/>
                  </a:cubicBezTo>
                  <a:cubicBezTo>
                    <a:pt x="434" y="214"/>
                    <a:pt x="427" y="204"/>
                    <a:pt x="423" y="175"/>
                  </a:cubicBezTo>
                  <a:cubicBezTo>
                    <a:pt x="418" y="146"/>
                    <a:pt x="397" y="133"/>
                    <a:pt x="397" y="133"/>
                  </a:cubicBezTo>
                  <a:cubicBezTo>
                    <a:pt x="416" y="126"/>
                    <a:pt x="417" y="102"/>
                    <a:pt x="417" y="102"/>
                  </a:cubicBezTo>
                  <a:cubicBezTo>
                    <a:pt x="412" y="118"/>
                    <a:pt x="386" y="120"/>
                    <a:pt x="367" y="91"/>
                  </a:cubicBezTo>
                  <a:cubicBezTo>
                    <a:pt x="349" y="61"/>
                    <a:pt x="308" y="43"/>
                    <a:pt x="267" y="43"/>
                  </a:cubicBezTo>
                  <a:cubicBezTo>
                    <a:pt x="291" y="12"/>
                    <a:pt x="257" y="0"/>
                    <a:pt x="257" y="0"/>
                  </a:cubicBezTo>
                  <a:cubicBezTo>
                    <a:pt x="257" y="30"/>
                    <a:pt x="221" y="36"/>
                    <a:pt x="221" y="36"/>
                  </a:cubicBezTo>
                  <a:cubicBezTo>
                    <a:pt x="221" y="36"/>
                    <a:pt x="136" y="39"/>
                    <a:pt x="111" y="64"/>
                  </a:cubicBezTo>
                  <a:cubicBezTo>
                    <a:pt x="66" y="64"/>
                    <a:pt x="46" y="91"/>
                    <a:pt x="39" y="137"/>
                  </a:cubicBezTo>
                  <a:cubicBezTo>
                    <a:pt x="27" y="137"/>
                    <a:pt x="19" y="114"/>
                    <a:pt x="19" y="114"/>
                  </a:cubicBezTo>
                  <a:cubicBezTo>
                    <a:pt x="19" y="132"/>
                    <a:pt x="32" y="161"/>
                    <a:pt x="32" y="161"/>
                  </a:cubicBezTo>
                  <a:cubicBezTo>
                    <a:pt x="12" y="161"/>
                    <a:pt x="9" y="138"/>
                    <a:pt x="9" y="138"/>
                  </a:cubicBezTo>
                  <a:cubicBezTo>
                    <a:pt x="0" y="147"/>
                    <a:pt x="0" y="187"/>
                    <a:pt x="24" y="195"/>
                  </a:cubicBezTo>
                  <a:cubicBezTo>
                    <a:pt x="24" y="195"/>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8" name="Freeform 2899"/>
            <p:cNvSpPr/>
            <p:nvPr/>
          </p:nvSpPr>
          <p:spPr bwMode="auto">
            <a:xfrm>
              <a:off x="1911351" y="1971676"/>
              <a:ext cx="223838" cy="71438"/>
            </a:xfrm>
            <a:custGeom>
              <a:avLst/>
              <a:gdLst>
                <a:gd name="T0" fmla="*/ 25 w 418"/>
                <a:gd name="T1" fmla="*/ 136 h 136"/>
                <a:gd name="T2" fmla="*/ 379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7 h 136"/>
                <a:gd name="T28" fmla="*/ 215 w 418"/>
                <a:gd name="T29" fmla="*/ 66 h 136"/>
                <a:gd name="T30" fmla="*/ 209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70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9"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4" y="50"/>
                    <a:pt x="337" y="46"/>
                    <a:pt x="337" y="46"/>
                  </a:cubicBezTo>
                  <a:cubicBezTo>
                    <a:pt x="337" y="46"/>
                    <a:pt x="343" y="51"/>
                    <a:pt x="344" y="69"/>
                  </a:cubicBezTo>
                  <a:cubicBezTo>
                    <a:pt x="338" y="62"/>
                    <a:pt x="327" y="47"/>
                    <a:pt x="312" y="42"/>
                  </a:cubicBezTo>
                  <a:cubicBezTo>
                    <a:pt x="297" y="38"/>
                    <a:pt x="281" y="21"/>
                    <a:pt x="278" y="14"/>
                  </a:cubicBezTo>
                  <a:cubicBezTo>
                    <a:pt x="276" y="20"/>
                    <a:pt x="273" y="39"/>
                    <a:pt x="286" y="44"/>
                  </a:cubicBezTo>
                  <a:cubicBezTo>
                    <a:pt x="260" y="44"/>
                    <a:pt x="239" y="20"/>
                    <a:pt x="232" y="0"/>
                  </a:cubicBezTo>
                  <a:cubicBezTo>
                    <a:pt x="235" y="16"/>
                    <a:pt x="227" y="41"/>
                    <a:pt x="220" y="47"/>
                  </a:cubicBezTo>
                  <a:cubicBezTo>
                    <a:pt x="214" y="54"/>
                    <a:pt x="215" y="66"/>
                    <a:pt x="215" y="66"/>
                  </a:cubicBezTo>
                  <a:cubicBezTo>
                    <a:pt x="215" y="66"/>
                    <a:pt x="210" y="61"/>
                    <a:pt x="209" y="52"/>
                  </a:cubicBezTo>
                  <a:cubicBezTo>
                    <a:pt x="207" y="43"/>
                    <a:pt x="202" y="38"/>
                    <a:pt x="186" y="36"/>
                  </a:cubicBezTo>
                  <a:cubicBezTo>
                    <a:pt x="160" y="35"/>
                    <a:pt x="149" y="24"/>
                    <a:pt x="147" y="10"/>
                  </a:cubicBezTo>
                  <a:cubicBezTo>
                    <a:pt x="138" y="25"/>
                    <a:pt x="146" y="40"/>
                    <a:pt x="163" y="47"/>
                  </a:cubicBezTo>
                  <a:cubicBezTo>
                    <a:pt x="143" y="46"/>
                    <a:pt x="133" y="37"/>
                    <a:pt x="120" y="17"/>
                  </a:cubicBezTo>
                  <a:cubicBezTo>
                    <a:pt x="115" y="35"/>
                    <a:pt x="129" y="61"/>
                    <a:pt x="129" y="61"/>
                  </a:cubicBezTo>
                  <a:cubicBezTo>
                    <a:pt x="129" y="61"/>
                    <a:pt x="113" y="55"/>
                    <a:pt x="96" y="44"/>
                  </a:cubicBezTo>
                  <a:cubicBezTo>
                    <a:pt x="79" y="34"/>
                    <a:pt x="73" y="16"/>
                    <a:pt x="73" y="16"/>
                  </a:cubicBezTo>
                  <a:cubicBezTo>
                    <a:pt x="73" y="16"/>
                    <a:pt x="75" y="41"/>
                    <a:pt x="70" y="55"/>
                  </a:cubicBezTo>
                  <a:cubicBezTo>
                    <a:pt x="65" y="69"/>
                    <a:pt x="40" y="75"/>
                    <a:pt x="40" y="75"/>
                  </a:cubicBezTo>
                  <a:cubicBezTo>
                    <a:pt x="40" y="96"/>
                    <a:pt x="40" y="96"/>
                    <a:pt x="40" y="96"/>
                  </a:cubicBezTo>
                  <a:cubicBezTo>
                    <a:pt x="22" y="83"/>
                    <a:pt x="6" y="96"/>
                    <a:pt x="6" y="96"/>
                  </a:cubicBezTo>
                  <a:cubicBezTo>
                    <a:pt x="5" y="97"/>
                    <a:pt x="3"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9" name="Freeform 2900"/>
            <p:cNvSpPr/>
            <p:nvPr/>
          </p:nvSpPr>
          <p:spPr bwMode="auto">
            <a:xfrm>
              <a:off x="1900238" y="1930401"/>
              <a:ext cx="22225" cy="42863"/>
            </a:xfrm>
            <a:custGeom>
              <a:avLst/>
              <a:gdLst>
                <a:gd name="T0" fmla="*/ 19 w 41"/>
                <a:gd name="T1" fmla="*/ 0 h 81"/>
                <a:gd name="T2" fmla="*/ 32 w 41"/>
                <a:gd name="T3" fmla="*/ 47 h 81"/>
                <a:gd name="T4" fmla="*/ 9 w 41"/>
                <a:gd name="T5" fmla="*/ 24 h 81"/>
                <a:gd name="T6" fmla="*/ 24 w 41"/>
                <a:gd name="T7" fmla="*/ 81 h 81"/>
                <a:gd name="T8" fmla="*/ 34 w 41"/>
                <a:gd name="T9" fmla="*/ 78 h 81"/>
                <a:gd name="T10" fmla="*/ 10 w 41"/>
                <a:gd name="T11" fmla="*/ 58 h 81"/>
                <a:gd name="T12" fmla="*/ 8 w 41"/>
                <a:gd name="T13" fmla="*/ 29 h 81"/>
                <a:gd name="T14" fmla="*/ 36 w 41"/>
                <a:gd name="T15" fmla="*/ 49 h 81"/>
                <a:gd name="T16" fmla="*/ 21 w 41"/>
                <a:gd name="T17" fmla="*/ 10 h 81"/>
                <a:gd name="T18" fmla="*/ 41 w 41"/>
                <a:gd name="T19" fmla="*/ 26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7"/>
                    <a:pt x="32" y="47"/>
                  </a:cubicBezTo>
                  <a:cubicBezTo>
                    <a:pt x="12" y="47"/>
                    <a:pt x="9" y="24"/>
                    <a:pt x="9" y="24"/>
                  </a:cubicBezTo>
                  <a:cubicBezTo>
                    <a:pt x="0" y="33"/>
                    <a:pt x="0" y="73"/>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0" name="Freeform 2901"/>
            <p:cNvSpPr/>
            <p:nvPr/>
          </p:nvSpPr>
          <p:spPr bwMode="auto">
            <a:xfrm>
              <a:off x="1920876" y="1870076"/>
              <a:ext cx="214313" cy="115888"/>
            </a:xfrm>
            <a:custGeom>
              <a:avLst/>
              <a:gdLst>
                <a:gd name="T0" fmla="*/ 384 w 401"/>
                <a:gd name="T1" fmla="*/ 175 h 217"/>
                <a:gd name="T2" fmla="*/ 358 w 401"/>
                <a:gd name="T3" fmla="*/ 133 h 217"/>
                <a:gd name="T4" fmla="*/ 378 w 401"/>
                <a:gd name="T5" fmla="*/ 102 h 217"/>
                <a:gd name="T6" fmla="*/ 328 w 401"/>
                <a:gd name="T7" fmla="*/ 91 h 217"/>
                <a:gd name="T8" fmla="*/ 228 w 401"/>
                <a:gd name="T9" fmla="*/ 43 h 217"/>
                <a:gd name="T10" fmla="*/ 218 w 401"/>
                <a:gd name="T11" fmla="*/ 0 h 217"/>
                <a:gd name="T12" fmla="*/ 182 w 401"/>
                <a:gd name="T13" fmla="*/ 36 h 217"/>
                <a:gd name="T14" fmla="*/ 72 w 401"/>
                <a:gd name="T15" fmla="*/ 64 h 217"/>
                <a:gd name="T16" fmla="*/ 0 w 401"/>
                <a:gd name="T17" fmla="*/ 137 h 217"/>
                <a:gd name="T18" fmla="*/ 53 w 401"/>
                <a:gd name="T19" fmla="*/ 72 h 217"/>
                <a:gd name="T20" fmla="*/ 88 w 401"/>
                <a:gd name="T21" fmla="*/ 78 h 217"/>
                <a:gd name="T22" fmla="*/ 107 w 401"/>
                <a:gd name="T23" fmla="*/ 77 h 217"/>
                <a:gd name="T24" fmla="*/ 90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5"/>
                  </a:moveTo>
                  <a:cubicBezTo>
                    <a:pt x="379" y="146"/>
                    <a:pt x="358" y="133"/>
                    <a:pt x="358" y="133"/>
                  </a:cubicBezTo>
                  <a:cubicBezTo>
                    <a:pt x="377" y="126"/>
                    <a:pt x="378" y="102"/>
                    <a:pt x="378" y="102"/>
                  </a:cubicBezTo>
                  <a:cubicBezTo>
                    <a:pt x="373" y="118"/>
                    <a:pt x="347" y="120"/>
                    <a:pt x="328" y="91"/>
                  </a:cubicBezTo>
                  <a:cubicBezTo>
                    <a:pt x="310" y="61"/>
                    <a:pt x="269" y="43"/>
                    <a:pt x="228" y="43"/>
                  </a:cubicBezTo>
                  <a:cubicBezTo>
                    <a:pt x="252" y="12"/>
                    <a:pt x="218" y="0"/>
                    <a:pt x="218" y="0"/>
                  </a:cubicBezTo>
                  <a:cubicBezTo>
                    <a:pt x="218" y="30"/>
                    <a:pt x="182" y="36"/>
                    <a:pt x="182" y="36"/>
                  </a:cubicBezTo>
                  <a:cubicBezTo>
                    <a:pt x="182" y="36"/>
                    <a:pt x="97" y="39"/>
                    <a:pt x="72" y="64"/>
                  </a:cubicBezTo>
                  <a:cubicBezTo>
                    <a:pt x="27" y="64"/>
                    <a:pt x="8" y="90"/>
                    <a:pt x="0" y="137"/>
                  </a:cubicBezTo>
                  <a:cubicBezTo>
                    <a:pt x="1" y="133"/>
                    <a:pt x="16" y="80"/>
                    <a:pt x="53" y="72"/>
                  </a:cubicBezTo>
                  <a:cubicBezTo>
                    <a:pt x="66" y="70"/>
                    <a:pt x="75" y="69"/>
                    <a:pt x="88" y="78"/>
                  </a:cubicBezTo>
                  <a:cubicBezTo>
                    <a:pt x="100" y="87"/>
                    <a:pt x="107" y="82"/>
                    <a:pt x="107" y="77"/>
                  </a:cubicBezTo>
                  <a:cubicBezTo>
                    <a:pt x="107" y="77"/>
                    <a:pt x="99" y="86"/>
                    <a:pt x="90"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4"/>
                    <a:pt x="384"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1" name="Freeform 2902"/>
            <p:cNvSpPr/>
            <p:nvPr/>
          </p:nvSpPr>
          <p:spPr bwMode="auto">
            <a:xfrm>
              <a:off x="2093913" y="1958976"/>
              <a:ext cx="19050" cy="53975"/>
            </a:xfrm>
            <a:custGeom>
              <a:avLst/>
              <a:gdLst>
                <a:gd name="T0" fmla="*/ 23 w 35"/>
                <a:gd name="T1" fmla="*/ 90 h 101"/>
                <a:gd name="T2" fmla="*/ 23 w 35"/>
                <a:gd name="T3" fmla="*/ 38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8"/>
                  </a:cubicBezTo>
                  <a:cubicBezTo>
                    <a:pt x="17" y="16"/>
                    <a:pt x="0" y="0"/>
                    <a:pt x="0" y="0"/>
                  </a:cubicBezTo>
                  <a:cubicBezTo>
                    <a:pt x="0" y="0"/>
                    <a:pt x="25" y="9"/>
                    <a:pt x="32" y="52"/>
                  </a:cubicBezTo>
                  <a:cubicBezTo>
                    <a:pt x="35" y="77"/>
                    <a:pt x="25" y="101"/>
                    <a:pt x="25" y="101"/>
                  </a:cubicBezTo>
                  <a:cubicBezTo>
                    <a:pt x="25" y="101"/>
                    <a:pt x="23" y="95"/>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2" name="Freeform 2903"/>
            <p:cNvSpPr/>
            <p:nvPr/>
          </p:nvSpPr>
          <p:spPr bwMode="auto">
            <a:xfrm>
              <a:off x="1935163" y="1978026"/>
              <a:ext cx="171450" cy="134938"/>
            </a:xfrm>
            <a:custGeom>
              <a:avLst/>
              <a:gdLst>
                <a:gd name="T0" fmla="*/ 302 w 322"/>
                <a:gd name="T1" fmla="*/ 42 h 251"/>
                <a:gd name="T2" fmla="*/ 308 w 322"/>
                <a:gd name="T3" fmla="*/ 69 h 251"/>
                <a:gd name="T4" fmla="*/ 280 w 322"/>
                <a:gd name="T5" fmla="*/ 43 h 251"/>
                <a:gd name="T6" fmla="*/ 237 w 322"/>
                <a:gd name="T7" fmla="*/ 12 h 251"/>
                <a:gd name="T8" fmla="*/ 250 w 322"/>
                <a:gd name="T9" fmla="*/ 32 h 251"/>
                <a:gd name="T10" fmla="*/ 192 w 322"/>
                <a:gd name="T11" fmla="*/ 0 h 251"/>
                <a:gd name="T12" fmla="*/ 186 w 322"/>
                <a:gd name="T13" fmla="*/ 29 h 251"/>
                <a:gd name="T14" fmla="*/ 182 w 322"/>
                <a:gd name="T15" fmla="*/ 61 h 251"/>
                <a:gd name="T16" fmla="*/ 163 w 322"/>
                <a:gd name="T17" fmla="*/ 42 h 251"/>
                <a:gd name="T18" fmla="*/ 133 w 322"/>
                <a:gd name="T19" fmla="*/ 24 h 251"/>
                <a:gd name="T20" fmla="*/ 104 w 322"/>
                <a:gd name="T21" fmla="*/ 4 h 251"/>
                <a:gd name="T22" fmla="*/ 131 w 322"/>
                <a:gd name="T23" fmla="*/ 34 h 251"/>
                <a:gd name="T24" fmla="*/ 79 w 322"/>
                <a:gd name="T25" fmla="*/ 13 h 251"/>
                <a:gd name="T26" fmla="*/ 109 w 322"/>
                <a:gd name="T27" fmla="*/ 56 h 251"/>
                <a:gd name="T28" fmla="*/ 34 w 322"/>
                <a:gd name="T29" fmla="*/ 17 h 251"/>
                <a:gd name="T30" fmla="*/ 15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8" y="69"/>
                  </a:cubicBezTo>
                  <a:cubicBezTo>
                    <a:pt x="308" y="69"/>
                    <a:pt x="301" y="56"/>
                    <a:pt x="280" y="43"/>
                  </a:cubicBezTo>
                  <a:cubicBezTo>
                    <a:pt x="259" y="29"/>
                    <a:pt x="244" y="23"/>
                    <a:pt x="237" y="12"/>
                  </a:cubicBezTo>
                  <a:cubicBezTo>
                    <a:pt x="237" y="12"/>
                    <a:pt x="238" y="26"/>
                    <a:pt x="250" y="32"/>
                  </a:cubicBezTo>
                  <a:cubicBezTo>
                    <a:pt x="250" y="32"/>
                    <a:pt x="209" y="41"/>
                    <a:pt x="192" y="0"/>
                  </a:cubicBezTo>
                  <a:cubicBezTo>
                    <a:pt x="192" y="0"/>
                    <a:pt x="193" y="18"/>
                    <a:pt x="186" y="29"/>
                  </a:cubicBezTo>
                  <a:cubicBezTo>
                    <a:pt x="179" y="40"/>
                    <a:pt x="174" y="52"/>
                    <a:pt x="182" y="61"/>
                  </a:cubicBezTo>
                  <a:cubicBezTo>
                    <a:pt x="182" y="61"/>
                    <a:pt x="171" y="59"/>
                    <a:pt x="163" y="42"/>
                  </a:cubicBezTo>
                  <a:cubicBezTo>
                    <a:pt x="155" y="26"/>
                    <a:pt x="144" y="26"/>
                    <a:pt x="133" y="24"/>
                  </a:cubicBezTo>
                  <a:cubicBezTo>
                    <a:pt x="122" y="22"/>
                    <a:pt x="106" y="20"/>
                    <a:pt x="104" y="4"/>
                  </a:cubicBezTo>
                  <a:cubicBezTo>
                    <a:pt x="104" y="4"/>
                    <a:pt x="99" y="26"/>
                    <a:pt x="131" y="34"/>
                  </a:cubicBezTo>
                  <a:cubicBezTo>
                    <a:pt x="131" y="34"/>
                    <a:pt x="98" y="46"/>
                    <a:pt x="79" y="13"/>
                  </a:cubicBezTo>
                  <a:cubicBezTo>
                    <a:pt x="79" y="13"/>
                    <a:pt x="82" y="46"/>
                    <a:pt x="109" y="56"/>
                  </a:cubicBezTo>
                  <a:cubicBezTo>
                    <a:pt x="109" y="56"/>
                    <a:pt x="53" y="54"/>
                    <a:pt x="34" y="17"/>
                  </a:cubicBezTo>
                  <a:cubicBezTo>
                    <a:pt x="34" y="17"/>
                    <a:pt x="45" y="51"/>
                    <a:pt x="15"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3" name="Freeform 2904"/>
            <p:cNvSpPr/>
            <p:nvPr/>
          </p:nvSpPr>
          <p:spPr bwMode="auto">
            <a:xfrm>
              <a:off x="1957388" y="2019301"/>
              <a:ext cx="25400" cy="25400"/>
            </a:xfrm>
            <a:custGeom>
              <a:avLst/>
              <a:gdLst>
                <a:gd name="T0" fmla="*/ 45 w 49"/>
                <a:gd name="T1" fmla="*/ 18 h 48"/>
                <a:gd name="T2" fmla="*/ 31 w 49"/>
                <a:gd name="T3" fmla="*/ 44 h 48"/>
                <a:gd name="T4" fmla="*/ 4 w 49"/>
                <a:gd name="T5" fmla="*/ 30 h 48"/>
                <a:gd name="T6" fmla="*/ 18 w 49"/>
                <a:gd name="T7" fmla="*/ 3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4"/>
                  </a:cubicBezTo>
                  <a:cubicBezTo>
                    <a:pt x="20" y="48"/>
                    <a:pt x="7" y="42"/>
                    <a:pt x="4" y="30"/>
                  </a:cubicBezTo>
                  <a:cubicBezTo>
                    <a:pt x="0" y="19"/>
                    <a:pt x="7" y="7"/>
                    <a:pt x="18" y="3"/>
                  </a:cubicBezTo>
                  <a:cubicBezTo>
                    <a:pt x="30"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4" name="Freeform 2905"/>
            <p:cNvSpPr/>
            <p:nvPr/>
          </p:nvSpPr>
          <p:spPr bwMode="auto">
            <a:xfrm>
              <a:off x="1968501" y="2022476"/>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2" y="12"/>
                    <a:pt x="7" y="11"/>
                  </a:cubicBezTo>
                  <a:cubicBezTo>
                    <a:pt x="3" y="10"/>
                    <a:pt x="0" y="7"/>
                    <a:pt x="1" y="5"/>
                  </a:cubicBezTo>
                  <a:cubicBezTo>
                    <a:pt x="2"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5" name="Freeform 2906"/>
            <p:cNvSpPr/>
            <p:nvPr/>
          </p:nvSpPr>
          <p:spPr bwMode="auto">
            <a:xfrm>
              <a:off x="2062163" y="2019301"/>
              <a:ext cx="25400" cy="25400"/>
            </a:xfrm>
            <a:custGeom>
              <a:avLst/>
              <a:gdLst>
                <a:gd name="T0" fmla="*/ 3 w 48"/>
                <a:gd name="T1" fmla="*/ 18 h 48"/>
                <a:gd name="T2" fmla="*/ 18 w 48"/>
                <a:gd name="T3" fmla="*/ 44 h 48"/>
                <a:gd name="T4" fmla="*/ 45 w 48"/>
                <a:gd name="T5" fmla="*/ 30 h 48"/>
                <a:gd name="T6" fmla="*/ 31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8" y="44"/>
                  </a:cubicBezTo>
                  <a:cubicBezTo>
                    <a:pt x="29" y="48"/>
                    <a:pt x="41" y="42"/>
                    <a:pt x="45" y="30"/>
                  </a:cubicBezTo>
                  <a:cubicBezTo>
                    <a:pt x="48" y="19"/>
                    <a:pt x="42" y="7"/>
                    <a:pt x="31"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6" name="Freeform 2907"/>
            <p:cNvSpPr/>
            <p:nvPr/>
          </p:nvSpPr>
          <p:spPr bwMode="auto">
            <a:xfrm>
              <a:off x="2066926" y="2022476"/>
              <a:ext cx="9525" cy="6350"/>
            </a:xfrm>
            <a:custGeom>
              <a:avLst/>
              <a:gdLst>
                <a:gd name="T0" fmla="*/ 1 w 16"/>
                <a:gd name="T1" fmla="*/ 8 h 12"/>
                <a:gd name="T2" fmla="*/ 9 w 16"/>
                <a:gd name="T3" fmla="*/ 11 h 12"/>
                <a:gd name="T4" fmla="*/ 16 w 16"/>
                <a:gd name="T5" fmla="*/ 5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4" y="10"/>
                    <a:pt x="16" y="7"/>
                    <a:pt x="16" y="5"/>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7" name="Freeform 2908"/>
            <p:cNvSpPr/>
            <p:nvPr/>
          </p:nvSpPr>
          <p:spPr bwMode="auto">
            <a:xfrm>
              <a:off x="2008188" y="203993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2 h 23"/>
                <a:gd name="T12" fmla="*/ 4 w 52"/>
                <a:gd name="T13" fmla="*/ 22 h 23"/>
                <a:gd name="T14" fmla="*/ 2 w 52"/>
                <a:gd name="T15" fmla="*/ 23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8"/>
                    <a:pt x="35" y="4"/>
                    <a:pt x="27" y="4"/>
                  </a:cubicBezTo>
                  <a:cubicBezTo>
                    <a:pt x="20" y="4"/>
                    <a:pt x="15" y="8"/>
                    <a:pt x="11" y="11"/>
                  </a:cubicBezTo>
                  <a:cubicBezTo>
                    <a:pt x="8" y="15"/>
                    <a:pt x="5" y="19"/>
                    <a:pt x="5" y="21"/>
                  </a:cubicBezTo>
                  <a:cubicBezTo>
                    <a:pt x="4" y="21"/>
                    <a:pt x="4" y="22"/>
                    <a:pt x="4" y="22"/>
                  </a:cubicBezTo>
                  <a:cubicBezTo>
                    <a:pt x="4" y="22"/>
                    <a:pt x="4" y="22"/>
                    <a:pt x="4" y="22"/>
                  </a:cubicBezTo>
                  <a:cubicBezTo>
                    <a:pt x="4" y="23"/>
                    <a:pt x="3" y="23"/>
                    <a:pt x="2" y="23"/>
                  </a:cubicBezTo>
                  <a:cubicBezTo>
                    <a:pt x="1" y="22"/>
                    <a:pt x="0" y="21"/>
                    <a:pt x="0" y="20"/>
                  </a:cubicBezTo>
                  <a:cubicBezTo>
                    <a:pt x="1" y="20"/>
                    <a:pt x="3"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8" name="Rectangle 2909"/>
            <p:cNvSpPr>
              <a:spLocks noChangeArrowheads="1"/>
            </p:cNvSpPr>
            <p:nvPr/>
          </p:nvSpPr>
          <p:spPr bwMode="auto">
            <a:xfrm>
              <a:off x="1931988"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79" name="Rectangle 2910"/>
            <p:cNvSpPr>
              <a:spLocks noChangeArrowheads="1"/>
            </p:cNvSpPr>
            <p:nvPr/>
          </p:nvSpPr>
          <p:spPr bwMode="auto">
            <a:xfrm>
              <a:off x="1931988"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0" name="Rectangle 2911"/>
            <p:cNvSpPr>
              <a:spLocks noChangeArrowheads="1"/>
            </p:cNvSpPr>
            <p:nvPr/>
          </p:nvSpPr>
          <p:spPr bwMode="auto">
            <a:xfrm>
              <a:off x="2095501"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1" name="Rectangle 2912"/>
            <p:cNvSpPr>
              <a:spLocks noChangeArrowheads="1"/>
            </p:cNvSpPr>
            <p:nvPr/>
          </p:nvSpPr>
          <p:spPr bwMode="auto">
            <a:xfrm>
              <a:off x="2095501"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2" name="Freeform 2913"/>
            <p:cNvSpPr/>
            <p:nvPr/>
          </p:nvSpPr>
          <p:spPr bwMode="auto">
            <a:xfrm>
              <a:off x="2005013" y="2022476"/>
              <a:ext cx="34925" cy="11113"/>
            </a:xfrm>
            <a:custGeom>
              <a:avLst/>
              <a:gdLst>
                <a:gd name="T0" fmla="*/ 59 w 65"/>
                <a:gd name="T1" fmla="*/ 9 h 21"/>
                <a:gd name="T2" fmla="*/ 34 w 65"/>
                <a:gd name="T3" fmla="*/ 0 h 21"/>
                <a:gd name="T4" fmla="*/ 30 w 65"/>
                <a:gd name="T5" fmla="*/ 0 h 21"/>
                <a:gd name="T6" fmla="*/ 0 w 65"/>
                <a:gd name="T7" fmla="*/ 14 h 21"/>
                <a:gd name="T8" fmla="*/ 0 w 65"/>
                <a:gd name="T9" fmla="*/ 21 h 21"/>
                <a:gd name="T10" fmla="*/ 31 w 65"/>
                <a:gd name="T11" fmla="*/ 5 h 21"/>
                <a:gd name="T12" fmla="*/ 34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4" y="0"/>
                  </a:cubicBezTo>
                  <a:cubicBezTo>
                    <a:pt x="32" y="0"/>
                    <a:pt x="31" y="0"/>
                    <a:pt x="30" y="0"/>
                  </a:cubicBezTo>
                  <a:cubicBezTo>
                    <a:pt x="17" y="1"/>
                    <a:pt x="6" y="9"/>
                    <a:pt x="0" y="14"/>
                  </a:cubicBezTo>
                  <a:cubicBezTo>
                    <a:pt x="0" y="21"/>
                    <a:pt x="0" y="21"/>
                    <a:pt x="0" y="21"/>
                  </a:cubicBezTo>
                  <a:cubicBezTo>
                    <a:pt x="3" y="18"/>
                    <a:pt x="16" y="7"/>
                    <a:pt x="31" y="5"/>
                  </a:cubicBezTo>
                  <a:cubicBezTo>
                    <a:pt x="32" y="5"/>
                    <a:pt x="33" y="5"/>
                    <a:pt x="34" y="5"/>
                  </a:cubicBezTo>
                  <a:cubicBezTo>
                    <a:pt x="41" y="5"/>
                    <a:pt x="50" y="9"/>
                    <a:pt x="56" y="14"/>
                  </a:cubicBezTo>
                  <a:cubicBezTo>
                    <a:pt x="59" y="16"/>
                    <a:pt x="62" y="18"/>
                    <a:pt x="64" y="20"/>
                  </a:cubicBezTo>
                  <a:cubicBezTo>
                    <a:pt x="65" y="20"/>
                    <a:pt x="65" y="21"/>
                    <a:pt x="65" y="21"/>
                  </a:cubicBezTo>
                  <a:cubicBezTo>
                    <a:pt x="65" y="14"/>
                    <a:pt x="65" y="14"/>
                    <a:pt x="65" y="14"/>
                  </a:cubicBezTo>
                  <a:cubicBezTo>
                    <a:pt x="64" y="13"/>
                    <a:pt x="62"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3" name="Freeform 2914"/>
            <p:cNvSpPr>
              <a:spLocks noEditPoints="1"/>
            </p:cNvSpPr>
            <p:nvPr/>
          </p:nvSpPr>
          <p:spPr bwMode="auto">
            <a:xfrm>
              <a:off x="2039938" y="2012951"/>
              <a:ext cx="55563" cy="38100"/>
            </a:xfrm>
            <a:custGeom>
              <a:avLst/>
              <a:gdLst>
                <a:gd name="T0" fmla="*/ 65 w 104"/>
                <a:gd name="T1" fmla="*/ 57 h 70"/>
                <a:gd name="T2" fmla="*/ 59 w 104"/>
                <a:gd name="T3" fmla="*/ 56 h 70"/>
                <a:gd name="T4" fmla="*/ 44 w 104"/>
                <a:gd name="T5" fmla="*/ 30 h 70"/>
                <a:gd name="T6" fmla="*/ 65 w 104"/>
                <a:gd name="T7" fmla="*/ 14 h 70"/>
                <a:gd name="T8" fmla="*/ 72 w 104"/>
                <a:gd name="T9" fmla="*/ 15 h 70"/>
                <a:gd name="T10" fmla="*/ 86 w 104"/>
                <a:gd name="T11" fmla="*/ 42 h 70"/>
                <a:gd name="T12" fmla="*/ 65 w 104"/>
                <a:gd name="T13" fmla="*/ 57 h 70"/>
                <a:gd name="T14" fmla="*/ 88 w 104"/>
                <a:gd name="T15" fmla="*/ 0 h 70"/>
                <a:gd name="T16" fmla="*/ 17 w 104"/>
                <a:gd name="T17" fmla="*/ 0 h 70"/>
                <a:gd name="T18" fmla="*/ 0 w 104"/>
                <a:gd name="T19" fmla="*/ 17 h 70"/>
                <a:gd name="T20" fmla="*/ 0 w 104"/>
                <a:gd name="T21" fmla="*/ 54 h 70"/>
                <a:gd name="T22" fmla="*/ 17 w 104"/>
                <a:gd name="T23" fmla="*/ 70 h 70"/>
                <a:gd name="T24" fmla="*/ 88 w 104"/>
                <a:gd name="T25" fmla="*/ 70 h 70"/>
                <a:gd name="T26" fmla="*/ 104 w 104"/>
                <a:gd name="T27" fmla="*/ 54 h 70"/>
                <a:gd name="T28" fmla="*/ 104 w 104"/>
                <a:gd name="T29" fmla="*/ 38 h 70"/>
                <a:gd name="T30" fmla="*/ 104 w 104"/>
                <a:gd name="T31" fmla="*/ 28 h 70"/>
                <a:gd name="T32" fmla="*/ 104 w 104"/>
                <a:gd name="T33" fmla="*/ 17 h 70"/>
                <a:gd name="T34" fmla="*/ 88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9" y="56"/>
                  </a:cubicBezTo>
                  <a:cubicBezTo>
                    <a:pt x="47" y="53"/>
                    <a:pt x="41" y="41"/>
                    <a:pt x="44" y="30"/>
                  </a:cubicBezTo>
                  <a:cubicBezTo>
                    <a:pt x="47" y="20"/>
                    <a:pt x="56" y="14"/>
                    <a:pt x="65" y="14"/>
                  </a:cubicBezTo>
                  <a:cubicBezTo>
                    <a:pt x="67" y="14"/>
                    <a:pt x="69" y="15"/>
                    <a:pt x="72" y="15"/>
                  </a:cubicBezTo>
                  <a:cubicBezTo>
                    <a:pt x="83" y="19"/>
                    <a:pt x="89" y="31"/>
                    <a:pt x="86" y="42"/>
                  </a:cubicBezTo>
                  <a:cubicBezTo>
                    <a:pt x="83" y="52"/>
                    <a:pt x="74" y="57"/>
                    <a:pt x="65" y="57"/>
                  </a:cubicBezTo>
                  <a:moveTo>
                    <a:pt x="88" y="0"/>
                  </a:moveTo>
                  <a:cubicBezTo>
                    <a:pt x="17" y="0"/>
                    <a:pt x="17" y="0"/>
                    <a:pt x="17" y="0"/>
                  </a:cubicBezTo>
                  <a:cubicBezTo>
                    <a:pt x="8" y="0"/>
                    <a:pt x="0" y="8"/>
                    <a:pt x="0" y="17"/>
                  </a:cubicBezTo>
                  <a:cubicBezTo>
                    <a:pt x="0" y="54"/>
                    <a:pt x="0" y="54"/>
                    <a:pt x="0" y="54"/>
                  </a:cubicBezTo>
                  <a:cubicBezTo>
                    <a:pt x="0" y="63"/>
                    <a:pt x="8" y="70"/>
                    <a:pt x="17" y="70"/>
                  </a:cubicBezTo>
                  <a:cubicBezTo>
                    <a:pt x="88" y="70"/>
                    <a:pt x="88" y="70"/>
                    <a:pt x="88" y="70"/>
                  </a:cubicBezTo>
                  <a:cubicBezTo>
                    <a:pt x="97" y="70"/>
                    <a:pt x="104" y="63"/>
                    <a:pt x="104" y="54"/>
                  </a:cubicBezTo>
                  <a:cubicBezTo>
                    <a:pt x="104" y="38"/>
                    <a:pt x="104" y="38"/>
                    <a:pt x="104" y="38"/>
                  </a:cubicBezTo>
                  <a:cubicBezTo>
                    <a:pt x="104" y="28"/>
                    <a:pt x="104" y="28"/>
                    <a:pt x="104" y="28"/>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4" name="Freeform 2915"/>
            <p:cNvSpPr>
              <a:spLocks noEditPoints="1"/>
            </p:cNvSpPr>
            <p:nvPr/>
          </p:nvSpPr>
          <p:spPr bwMode="auto">
            <a:xfrm>
              <a:off x="2062163" y="2020889"/>
              <a:ext cx="25400" cy="22225"/>
            </a:xfrm>
            <a:custGeom>
              <a:avLst/>
              <a:gdLst>
                <a:gd name="T0" fmla="*/ 18 w 48"/>
                <a:gd name="T1" fmla="*/ 14 h 43"/>
                <a:gd name="T2" fmla="*/ 12 w 48"/>
                <a:gd name="T3" fmla="*/ 10 h 43"/>
                <a:gd name="T4" fmla="*/ 18 w 48"/>
                <a:gd name="T5" fmla="*/ 3 h 43"/>
                <a:gd name="T6" fmla="*/ 21 w 48"/>
                <a:gd name="T7" fmla="*/ 3 h 43"/>
                <a:gd name="T8" fmla="*/ 27 w 48"/>
                <a:gd name="T9" fmla="*/ 7 h 43"/>
                <a:gd name="T10" fmla="*/ 20 w 48"/>
                <a:gd name="T11" fmla="*/ 13 h 43"/>
                <a:gd name="T12" fmla="*/ 18 w 48"/>
                <a:gd name="T13" fmla="*/ 14 h 43"/>
                <a:gd name="T14" fmla="*/ 24 w 48"/>
                <a:gd name="T15" fmla="*/ 0 h 43"/>
                <a:gd name="T16" fmla="*/ 3 w 48"/>
                <a:gd name="T17" fmla="*/ 16 h 43"/>
                <a:gd name="T18" fmla="*/ 18 w 48"/>
                <a:gd name="T19" fmla="*/ 42 h 43"/>
                <a:gd name="T20" fmla="*/ 24 w 48"/>
                <a:gd name="T21" fmla="*/ 43 h 43"/>
                <a:gd name="T22" fmla="*/ 45 w 48"/>
                <a:gd name="T23" fmla="*/ 28 h 43"/>
                <a:gd name="T24" fmla="*/ 31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4"/>
                  </a:moveTo>
                  <a:cubicBezTo>
                    <a:pt x="15" y="14"/>
                    <a:pt x="12" y="12"/>
                    <a:pt x="12" y="10"/>
                  </a:cubicBezTo>
                  <a:cubicBezTo>
                    <a:pt x="11" y="7"/>
                    <a:pt x="14" y="4"/>
                    <a:pt x="18" y="3"/>
                  </a:cubicBezTo>
                  <a:cubicBezTo>
                    <a:pt x="19" y="3"/>
                    <a:pt x="20" y="3"/>
                    <a:pt x="21" y="3"/>
                  </a:cubicBezTo>
                  <a:cubicBezTo>
                    <a:pt x="24" y="3"/>
                    <a:pt x="26" y="4"/>
                    <a:pt x="27" y="7"/>
                  </a:cubicBezTo>
                  <a:cubicBezTo>
                    <a:pt x="27" y="9"/>
                    <a:pt x="25" y="12"/>
                    <a:pt x="20" y="13"/>
                  </a:cubicBezTo>
                  <a:cubicBezTo>
                    <a:pt x="19" y="13"/>
                    <a:pt x="19" y="14"/>
                    <a:pt x="18" y="14"/>
                  </a:cubicBezTo>
                  <a:moveTo>
                    <a:pt x="24" y="0"/>
                  </a:moveTo>
                  <a:cubicBezTo>
                    <a:pt x="15" y="0"/>
                    <a:pt x="6" y="6"/>
                    <a:pt x="3" y="16"/>
                  </a:cubicBezTo>
                  <a:cubicBezTo>
                    <a:pt x="0" y="27"/>
                    <a:pt x="6" y="39"/>
                    <a:pt x="18" y="42"/>
                  </a:cubicBezTo>
                  <a:cubicBezTo>
                    <a:pt x="20" y="43"/>
                    <a:pt x="22" y="43"/>
                    <a:pt x="24" y="43"/>
                  </a:cubicBezTo>
                  <a:cubicBezTo>
                    <a:pt x="33" y="43"/>
                    <a:pt x="42" y="38"/>
                    <a:pt x="45" y="28"/>
                  </a:cubicBezTo>
                  <a:cubicBezTo>
                    <a:pt x="48" y="17"/>
                    <a:pt x="42" y="5"/>
                    <a:pt x="31"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5" name="Freeform 2916"/>
            <p:cNvSpPr/>
            <p:nvPr/>
          </p:nvSpPr>
          <p:spPr bwMode="auto">
            <a:xfrm>
              <a:off x="2066926" y="2022476"/>
              <a:ext cx="9525" cy="6350"/>
            </a:xfrm>
            <a:custGeom>
              <a:avLst/>
              <a:gdLst>
                <a:gd name="T0" fmla="*/ 10 w 16"/>
                <a:gd name="T1" fmla="*/ 0 h 11"/>
                <a:gd name="T2" fmla="*/ 7 w 16"/>
                <a:gd name="T3" fmla="*/ 0 h 11"/>
                <a:gd name="T4" fmla="*/ 1 w 16"/>
                <a:gd name="T5" fmla="*/ 7 h 11"/>
                <a:gd name="T6" fmla="*/ 7 w 16"/>
                <a:gd name="T7" fmla="*/ 11 h 11"/>
                <a:gd name="T8" fmla="*/ 9 w 16"/>
                <a:gd name="T9" fmla="*/ 10 h 11"/>
                <a:gd name="T10" fmla="*/ 16 w 16"/>
                <a:gd name="T11" fmla="*/ 4 h 11"/>
                <a:gd name="T12" fmla="*/ 10 w 1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0" y="0"/>
                  </a:moveTo>
                  <a:cubicBezTo>
                    <a:pt x="9" y="0"/>
                    <a:pt x="8" y="0"/>
                    <a:pt x="7" y="0"/>
                  </a:cubicBezTo>
                  <a:cubicBezTo>
                    <a:pt x="3" y="1"/>
                    <a:pt x="0" y="4"/>
                    <a:pt x="1" y="7"/>
                  </a:cubicBezTo>
                  <a:cubicBezTo>
                    <a:pt x="1" y="9"/>
                    <a:pt x="4" y="11"/>
                    <a:pt x="7" y="11"/>
                  </a:cubicBezTo>
                  <a:cubicBezTo>
                    <a:pt x="8" y="11"/>
                    <a:pt x="8" y="10"/>
                    <a:pt x="9" y="10"/>
                  </a:cubicBezTo>
                  <a:cubicBezTo>
                    <a:pt x="14" y="9"/>
                    <a:pt x="16" y="6"/>
                    <a:pt x="16" y="4"/>
                  </a:cubicBezTo>
                  <a:cubicBezTo>
                    <a:pt x="15"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6" name="Freeform 2917"/>
            <p:cNvSpPr>
              <a:spLocks noEditPoints="1"/>
            </p:cNvSpPr>
            <p:nvPr/>
          </p:nvSpPr>
          <p:spPr bwMode="auto">
            <a:xfrm>
              <a:off x="1949451" y="2012951"/>
              <a:ext cx="55563" cy="38100"/>
            </a:xfrm>
            <a:custGeom>
              <a:avLst/>
              <a:gdLst>
                <a:gd name="T0" fmla="*/ 39 w 103"/>
                <a:gd name="T1" fmla="*/ 57 h 70"/>
                <a:gd name="T2" fmla="*/ 18 w 103"/>
                <a:gd name="T3" fmla="*/ 42 h 70"/>
                <a:gd name="T4" fmla="*/ 32 w 103"/>
                <a:gd name="T5" fmla="*/ 15 h 70"/>
                <a:gd name="T6" fmla="*/ 39 w 103"/>
                <a:gd name="T7" fmla="*/ 14 h 70"/>
                <a:gd name="T8" fmla="*/ 59 w 103"/>
                <a:gd name="T9" fmla="*/ 30 h 70"/>
                <a:gd name="T10" fmla="*/ 45 w 103"/>
                <a:gd name="T11" fmla="*/ 56 h 70"/>
                <a:gd name="T12" fmla="*/ 39 w 103"/>
                <a:gd name="T13" fmla="*/ 57 h 70"/>
                <a:gd name="T14" fmla="*/ 87 w 103"/>
                <a:gd name="T15" fmla="*/ 0 h 70"/>
                <a:gd name="T16" fmla="*/ 16 w 103"/>
                <a:gd name="T17" fmla="*/ 0 h 70"/>
                <a:gd name="T18" fmla="*/ 0 w 103"/>
                <a:gd name="T19" fmla="*/ 17 h 70"/>
                <a:gd name="T20" fmla="*/ 0 w 103"/>
                <a:gd name="T21" fmla="*/ 54 h 70"/>
                <a:gd name="T22" fmla="*/ 16 w 103"/>
                <a:gd name="T23" fmla="*/ 70 h 70"/>
                <a:gd name="T24" fmla="*/ 87 w 103"/>
                <a:gd name="T25" fmla="*/ 70 h 70"/>
                <a:gd name="T26" fmla="*/ 103 w 103"/>
                <a:gd name="T27" fmla="*/ 54 h 70"/>
                <a:gd name="T28" fmla="*/ 103 w 103"/>
                <a:gd name="T29" fmla="*/ 37 h 70"/>
                <a:gd name="T30" fmla="*/ 103 w 103"/>
                <a:gd name="T31" fmla="*/ 37 h 70"/>
                <a:gd name="T32" fmla="*/ 103 w 103"/>
                <a:gd name="T33" fmla="*/ 30 h 70"/>
                <a:gd name="T34" fmla="*/ 103 w 103"/>
                <a:gd name="T35" fmla="*/ 30 h 70"/>
                <a:gd name="T36" fmla="*/ 103 w 103"/>
                <a:gd name="T37" fmla="*/ 17 h 70"/>
                <a:gd name="T38" fmla="*/ 87 w 103"/>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70">
                  <a:moveTo>
                    <a:pt x="39" y="57"/>
                  </a:moveTo>
                  <a:cubicBezTo>
                    <a:pt x="29" y="57"/>
                    <a:pt x="21" y="52"/>
                    <a:pt x="18" y="42"/>
                  </a:cubicBezTo>
                  <a:cubicBezTo>
                    <a:pt x="14" y="31"/>
                    <a:pt x="21" y="19"/>
                    <a:pt x="32" y="15"/>
                  </a:cubicBezTo>
                  <a:cubicBezTo>
                    <a:pt x="34" y="15"/>
                    <a:pt x="36" y="14"/>
                    <a:pt x="39" y="14"/>
                  </a:cubicBezTo>
                  <a:cubicBezTo>
                    <a:pt x="48" y="14"/>
                    <a:pt x="56" y="20"/>
                    <a:pt x="59" y="30"/>
                  </a:cubicBezTo>
                  <a:cubicBezTo>
                    <a:pt x="63" y="41"/>
                    <a:pt x="56" y="53"/>
                    <a:pt x="45" y="56"/>
                  </a:cubicBezTo>
                  <a:cubicBezTo>
                    <a:pt x="43" y="57"/>
                    <a:pt x="41" y="57"/>
                    <a:pt x="39"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7"/>
                    <a:pt x="103" y="17"/>
                    <a:pt x="103" y="17"/>
                  </a:cubicBezTo>
                  <a:cubicBezTo>
                    <a:pt x="103"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7" name="Freeform 2918"/>
            <p:cNvSpPr>
              <a:spLocks noEditPoints="1"/>
            </p:cNvSpPr>
            <p:nvPr/>
          </p:nvSpPr>
          <p:spPr bwMode="auto">
            <a:xfrm>
              <a:off x="1957388" y="2020889"/>
              <a:ext cx="25400" cy="22225"/>
            </a:xfrm>
            <a:custGeom>
              <a:avLst/>
              <a:gdLst>
                <a:gd name="T0" fmla="*/ 31 w 49"/>
                <a:gd name="T1" fmla="*/ 14 h 43"/>
                <a:gd name="T2" fmla="*/ 28 w 49"/>
                <a:gd name="T3" fmla="*/ 13 h 43"/>
                <a:gd name="T4" fmla="*/ 22 w 49"/>
                <a:gd name="T5" fmla="*/ 7 h 43"/>
                <a:gd name="T6" fmla="*/ 28 w 49"/>
                <a:gd name="T7" fmla="*/ 3 h 43"/>
                <a:gd name="T8" fmla="*/ 31 w 49"/>
                <a:gd name="T9" fmla="*/ 3 h 43"/>
                <a:gd name="T10" fmla="*/ 37 w 49"/>
                <a:gd name="T11" fmla="*/ 10 h 43"/>
                <a:gd name="T12" fmla="*/ 31 w 49"/>
                <a:gd name="T13" fmla="*/ 14 h 43"/>
                <a:gd name="T14" fmla="*/ 25 w 49"/>
                <a:gd name="T15" fmla="*/ 0 h 43"/>
                <a:gd name="T16" fmla="*/ 18 w 49"/>
                <a:gd name="T17" fmla="*/ 1 h 43"/>
                <a:gd name="T18" fmla="*/ 4 w 49"/>
                <a:gd name="T19" fmla="*/ 28 h 43"/>
                <a:gd name="T20" fmla="*/ 25 w 49"/>
                <a:gd name="T21" fmla="*/ 43 h 43"/>
                <a:gd name="T22" fmla="*/ 31 w 49"/>
                <a:gd name="T23" fmla="*/ 42 h 43"/>
                <a:gd name="T24" fmla="*/ 45 w 49"/>
                <a:gd name="T25" fmla="*/ 16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4"/>
                  </a:moveTo>
                  <a:cubicBezTo>
                    <a:pt x="30" y="14"/>
                    <a:pt x="29" y="13"/>
                    <a:pt x="28" y="13"/>
                  </a:cubicBezTo>
                  <a:cubicBezTo>
                    <a:pt x="24" y="12"/>
                    <a:pt x="21" y="9"/>
                    <a:pt x="22" y="7"/>
                  </a:cubicBezTo>
                  <a:cubicBezTo>
                    <a:pt x="22" y="4"/>
                    <a:pt x="25" y="3"/>
                    <a:pt x="28" y="3"/>
                  </a:cubicBezTo>
                  <a:cubicBezTo>
                    <a:pt x="29" y="3"/>
                    <a:pt x="30" y="3"/>
                    <a:pt x="31" y="3"/>
                  </a:cubicBezTo>
                  <a:cubicBezTo>
                    <a:pt x="35" y="4"/>
                    <a:pt x="38" y="7"/>
                    <a:pt x="37" y="10"/>
                  </a:cubicBezTo>
                  <a:cubicBezTo>
                    <a:pt x="37" y="12"/>
                    <a:pt x="34" y="14"/>
                    <a:pt x="31" y="14"/>
                  </a:cubicBezTo>
                  <a:moveTo>
                    <a:pt x="25" y="0"/>
                  </a:moveTo>
                  <a:cubicBezTo>
                    <a:pt x="22" y="0"/>
                    <a:pt x="20" y="1"/>
                    <a:pt x="18" y="1"/>
                  </a:cubicBezTo>
                  <a:cubicBezTo>
                    <a:pt x="7" y="5"/>
                    <a:pt x="0" y="17"/>
                    <a:pt x="4" y="28"/>
                  </a:cubicBezTo>
                  <a:cubicBezTo>
                    <a:pt x="7" y="38"/>
                    <a:pt x="15" y="43"/>
                    <a:pt x="25" y="43"/>
                  </a:cubicBezTo>
                  <a:cubicBezTo>
                    <a:pt x="27" y="43"/>
                    <a:pt x="29" y="43"/>
                    <a:pt x="31" y="42"/>
                  </a:cubicBezTo>
                  <a:cubicBezTo>
                    <a:pt x="42" y="39"/>
                    <a:pt x="49" y="27"/>
                    <a:pt x="45" y="16"/>
                  </a:cubicBezTo>
                  <a:cubicBezTo>
                    <a:pt x="42" y="6"/>
                    <a:pt x="34"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8" name="Freeform 2919"/>
            <p:cNvSpPr/>
            <p:nvPr/>
          </p:nvSpPr>
          <p:spPr bwMode="auto">
            <a:xfrm>
              <a:off x="1968501" y="2022476"/>
              <a:ext cx="9525" cy="6350"/>
            </a:xfrm>
            <a:custGeom>
              <a:avLst/>
              <a:gdLst>
                <a:gd name="T0" fmla="*/ 7 w 17"/>
                <a:gd name="T1" fmla="*/ 0 h 11"/>
                <a:gd name="T2" fmla="*/ 1 w 17"/>
                <a:gd name="T3" fmla="*/ 4 h 11"/>
                <a:gd name="T4" fmla="*/ 7 w 17"/>
                <a:gd name="T5" fmla="*/ 10 h 11"/>
                <a:gd name="T6" fmla="*/ 10 w 17"/>
                <a:gd name="T7" fmla="*/ 11 h 11"/>
                <a:gd name="T8" fmla="*/ 16 w 17"/>
                <a:gd name="T9" fmla="*/ 7 h 11"/>
                <a:gd name="T10" fmla="*/ 10 w 17"/>
                <a:gd name="T11" fmla="*/ 0 h 11"/>
                <a:gd name="T12" fmla="*/ 7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7" y="0"/>
                  </a:moveTo>
                  <a:cubicBezTo>
                    <a:pt x="4" y="0"/>
                    <a:pt x="1" y="1"/>
                    <a:pt x="1" y="4"/>
                  </a:cubicBezTo>
                  <a:cubicBezTo>
                    <a:pt x="0" y="6"/>
                    <a:pt x="3" y="9"/>
                    <a:pt x="7" y="10"/>
                  </a:cubicBezTo>
                  <a:cubicBezTo>
                    <a:pt x="8" y="10"/>
                    <a:pt x="9" y="11"/>
                    <a:pt x="10" y="11"/>
                  </a:cubicBezTo>
                  <a:cubicBezTo>
                    <a:pt x="13" y="11"/>
                    <a:pt x="16" y="9"/>
                    <a:pt x="16" y="7"/>
                  </a:cubicBezTo>
                  <a:cubicBezTo>
                    <a:pt x="17" y="4"/>
                    <a:pt x="14"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9" name="Freeform 2920"/>
            <p:cNvSpPr>
              <a:spLocks noEditPoints="1"/>
            </p:cNvSpPr>
            <p:nvPr/>
          </p:nvSpPr>
          <p:spPr bwMode="auto">
            <a:xfrm>
              <a:off x="1963738"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2 w 21"/>
                <a:gd name="T11" fmla="*/ 0 h 24"/>
                <a:gd name="T12" fmla="*/ 0 w 21"/>
                <a:gd name="T13" fmla="*/ 24 h 24"/>
                <a:gd name="T14" fmla="*/ 4 w 21"/>
                <a:gd name="T15" fmla="*/ 24 h 24"/>
                <a:gd name="T16" fmla="*/ 16 w 21"/>
                <a:gd name="T17" fmla="*/ 0 h 24"/>
                <a:gd name="T18" fmla="*/ 12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0" name="Freeform 2921"/>
            <p:cNvSpPr>
              <a:spLocks noEditPoints="1"/>
            </p:cNvSpPr>
            <p:nvPr/>
          </p:nvSpPr>
          <p:spPr bwMode="auto">
            <a:xfrm>
              <a:off x="20542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1" name="Freeform 2922"/>
            <p:cNvSpPr/>
            <p:nvPr/>
          </p:nvSpPr>
          <p:spPr bwMode="auto">
            <a:xfrm>
              <a:off x="2038351" y="2012951"/>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1"/>
                    <a:pt x="18" y="1"/>
                    <a:pt x="18" y="1"/>
                  </a:cubicBezTo>
                  <a:cubicBezTo>
                    <a:pt x="18" y="3"/>
                    <a:pt x="18" y="3"/>
                    <a:pt x="18" y="3"/>
                  </a:cubicBezTo>
                  <a:cubicBezTo>
                    <a:pt x="10" y="3"/>
                    <a:pt x="3" y="9"/>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8"/>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2" name="Freeform 2923"/>
            <p:cNvSpPr/>
            <p:nvPr/>
          </p:nvSpPr>
          <p:spPr bwMode="auto">
            <a:xfrm>
              <a:off x="1949451" y="2012951"/>
              <a:ext cx="57150" cy="38100"/>
            </a:xfrm>
            <a:custGeom>
              <a:avLst/>
              <a:gdLst>
                <a:gd name="T0" fmla="*/ 18 w 107"/>
                <a:gd name="T1" fmla="*/ 72 h 72"/>
                <a:gd name="T2" fmla="*/ 0 w 107"/>
                <a:gd name="T3" fmla="*/ 55 h 72"/>
                <a:gd name="T4" fmla="*/ 0 w 107"/>
                <a:gd name="T5" fmla="*/ 18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8 h 72"/>
                <a:gd name="T18" fmla="*/ 3 w 107"/>
                <a:gd name="T19" fmla="*/ 55 h 72"/>
                <a:gd name="T20" fmla="*/ 18 w 107"/>
                <a:gd name="T21" fmla="*/ 70 h 72"/>
                <a:gd name="T22" fmla="*/ 89 w 107"/>
                <a:gd name="T23" fmla="*/ 70 h 72"/>
                <a:gd name="T24" fmla="*/ 104 w 107"/>
                <a:gd name="T25" fmla="*/ 55 h 72"/>
                <a:gd name="T26" fmla="*/ 104 w 107"/>
                <a:gd name="T27" fmla="*/ 18 h 72"/>
                <a:gd name="T28" fmla="*/ 89 w 107"/>
                <a:gd name="T29" fmla="*/ 3 h 72"/>
                <a:gd name="T30" fmla="*/ 89 w 107"/>
                <a:gd name="T31" fmla="*/ 1 h 72"/>
                <a:gd name="T32" fmla="*/ 89 w 107"/>
                <a:gd name="T33" fmla="*/ 0 h 72"/>
                <a:gd name="T34" fmla="*/ 107 w 107"/>
                <a:gd name="T35" fmla="*/ 18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9" y="0"/>
                    <a:pt x="107" y="8"/>
                    <a:pt x="107" y="18"/>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3" name="Freeform 2924"/>
            <p:cNvSpPr/>
            <p:nvPr/>
          </p:nvSpPr>
          <p:spPr bwMode="auto">
            <a:xfrm>
              <a:off x="1909763" y="2019301"/>
              <a:ext cx="31750" cy="46038"/>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4" name="Freeform 2925"/>
            <p:cNvSpPr/>
            <p:nvPr/>
          </p:nvSpPr>
          <p:spPr bwMode="auto">
            <a:xfrm>
              <a:off x="1909763" y="20193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5" name="Freeform 2926"/>
            <p:cNvSpPr/>
            <p:nvPr/>
          </p:nvSpPr>
          <p:spPr bwMode="auto">
            <a:xfrm>
              <a:off x="1920876" y="2030414"/>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4 h 24"/>
                <a:gd name="T28" fmla="*/ 2 w 25"/>
                <a:gd name="T29" fmla="*/ 24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3 w 25"/>
                <a:gd name="T43" fmla="*/ 21 h 24"/>
                <a:gd name="T44" fmla="*/ 24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1"/>
                    <a:pt x="22" y="8"/>
                  </a:cubicBezTo>
                  <a:cubicBezTo>
                    <a:pt x="22" y="8"/>
                    <a:pt x="22" y="8"/>
                    <a:pt x="22" y="8"/>
                  </a:cubicBezTo>
                  <a:cubicBezTo>
                    <a:pt x="20" y="4"/>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8"/>
                    <a:pt x="13" y="9"/>
                  </a:cubicBezTo>
                  <a:cubicBezTo>
                    <a:pt x="9" y="11"/>
                    <a:pt x="4" y="14"/>
                    <a:pt x="1" y="20"/>
                  </a:cubicBezTo>
                  <a:cubicBezTo>
                    <a:pt x="1" y="20"/>
                    <a:pt x="1" y="21"/>
                    <a:pt x="1" y="21"/>
                  </a:cubicBezTo>
                  <a:cubicBezTo>
                    <a:pt x="0" y="22"/>
                    <a:pt x="1" y="23"/>
                    <a:pt x="2" y="24"/>
                  </a:cubicBezTo>
                  <a:cubicBezTo>
                    <a:pt x="2" y="24"/>
                    <a:pt x="2" y="24"/>
                    <a:pt x="2" y="24"/>
                  </a:cubicBezTo>
                  <a:cubicBezTo>
                    <a:pt x="3" y="24"/>
                    <a:pt x="4" y="23"/>
                    <a:pt x="4" y="22"/>
                  </a:cubicBezTo>
                  <a:cubicBezTo>
                    <a:pt x="5" y="21"/>
                    <a:pt x="5" y="21"/>
                    <a:pt x="5" y="21"/>
                  </a:cubicBezTo>
                  <a:cubicBezTo>
                    <a:pt x="7" y="17"/>
                    <a:pt x="11" y="14"/>
                    <a:pt x="14" y="12"/>
                  </a:cubicBezTo>
                  <a:cubicBezTo>
                    <a:pt x="16" y="12"/>
                    <a:pt x="17" y="11"/>
                    <a:pt x="19" y="11"/>
                  </a:cubicBezTo>
                  <a:cubicBezTo>
                    <a:pt x="19" y="11"/>
                    <a:pt x="19" y="11"/>
                    <a:pt x="19" y="11"/>
                  </a:cubicBezTo>
                  <a:cubicBezTo>
                    <a:pt x="20" y="13"/>
                    <a:pt x="21" y="16"/>
                    <a:pt x="21" y="19"/>
                  </a:cubicBezTo>
                  <a:cubicBezTo>
                    <a:pt x="21" y="20"/>
                    <a:pt x="22" y="20"/>
                    <a:pt x="23" y="21"/>
                  </a:cubicBezTo>
                  <a:cubicBezTo>
                    <a:pt x="24" y="21"/>
                    <a:pt x="24" y="21"/>
                    <a:pt x="24" y="21"/>
                  </a:cubicBezTo>
                  <a:cubicBezTo>
                    <a:pt x="25" y="20"/>
                    <a:pt x="25" y="20"/>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6" name="Freeform 2927"/>
            <p:cNvSpPr/>
            <p:nvPr/>
          </p:nvSpPr>
          <p:spPr bwMode="auto">
            <a:xfrm>
              <a:off x="2103438" y="2019301"/>
              <a:ext cx="31750"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7" name="Freeform 2928"/>
            <p:cNvSpPr/>
            <p:nvPr/>
          </p:nvSpPr>
          <p:spPr bwMode="auto">
            <a:xfrm>
              <a:off x="2103438" y="2019301"/>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8" name="Freeform 2929"/>
            <p:cNvSpPr/>
            <p:nvPr/>
          </p:nvSpPr>
          <p:spPr bwMode="auto">
            <a:xfrm>
              <a:off x="2109788" y="2030414"/>
              <a:ext cx="14288" cy="12700"/>
            </a:xfrm>
            <a:custGeom>
              <a:avLst/>
              <a:gdLst>
                <a:gd name="T0" fmla="*/ 0 w 25"/>
                <a:gd name="T1" fmla="*/ 18 h 24"/>
                <a:gd name="T2" fmla="*/ 3 w 25"/>
                <a:gd name="T3" fmla="*/ 8 h 24"/>
                <a:gd name="T4" fmla="*/ 4 w 25"/>
                <a:gd name="T5" fmla="*/ 8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0"/>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5" y="16"/>
                    <a:pt x="4" y="19"/>
                  </a:cubicBezTo>
                  <a:cubicBezTo>
                    <a:pt x="4" y="20"/>
                    <a:pt x="4" y="20"/>
                    <a:pt x="3" y="21"/>
                  </a:cubicBezTo>
                  <a:cubicBezTo>
                    <a:pt x="2" y="21"/>
                    <a:pt x="2" y="21"/>
                    <a:pt x="2" y="21"/>
                  </a:cubicBezTo>
                  <a:cubicBezTo>
                    <a:pt x="1" y="20"/>
                    <a:pt x="0" y="20"/>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9" name="Freeform 2930"/>
            <p:cNvSpPr/>
            <p:nvPr/>
          </p:nvSpPr>
          <p:spPr bwMode="auto">
            <a:xfrm>
              <a:off x="1989138" y="2081214"/>
              <a:ext cx="71438" cy="15875"/>
            </a:xfrm>
            <a:custGeom>
              <a:avLst/>
              <a:gdLst>
                <a:gd name="T0" fmla="*/ 133 w 134"/>
                <a:gd name="T1" fmla="*/ 2 h 31"/>
                <a:gd name="T2" fmla="*/ 131 w 134"/>
                <a:gd name="T3" fmla="*/ 0 h 31"/>
                <a:gd name="T4" fmla="*/ 118 w 134"/>
                <a:gd name="T5" fmla="*/ 4 h 31"/>
                <a:gd name="T6" fmla="*/ 87 w 134"/>
                <a:gd name="T7" fmla="*/ 10 h 31"/>
                <a:gd name="T8" fmla="*/ 3 w 134"/>
                <a:gd name="T9" fmla="*/ 0 h 31"/>
                <a:gd name="T10" fmla="*/ 0 w 134"/>
                <a:gd name="T11" fmla="*/ 1 h 31"/>
                <a:gd name="T12" fmla="*/ 1 w 134"/>
                <a:gd name="T13" fmla="*/ 4 h 31"/>
                <a:gd name="T14" fmla="*/ 132 w 134"/>
                <a:gd name="T15" fmla="*/ 4 h 31"/>
                <a:gd name="T16" fmla="*/ 133 w 13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1">
                  <a:moveTo>
                    <a:pt x="133" y="2"/>
                  </a:moveTo>
                  <a:cubicBezTo>
                    <a:pt x="133" y="1"/>
                    <a:pt x="132" y="0"/>
                    <a:pt x="131" y="0"/>
                  </a:cubicBezTo>
                  <a:cubicBezTo>
                    <a:pt x="131" y="0"/>
                    <a:pt x="126" y="2"/>
                    <a:pt x="118" y="4"/>
                  </a:cubicBezTo>
                  <a:cubicBezTo>
                    <a:pt x="111" y="6"/>
                    <a:pt x="99" y="8"/>
                    <a:pt x="87" y="10"/>
                  </a:cubicBezTo>
                  <a:cubicBezTo>
                    <a:pt x="61" y="13"/>
                    <a:pt x="29" y="13"/>
                    <a:pt x="3" y="0"/>
                  </a:cubicBezTo>
                  <a:cubicBezTo>
                    <a:pt x="2" y="0"/>
                    <a:pt x="1" y="0"/>
                    <a:pt x="0" y="1"/>
                  </a:cubicBezTo>
                  <a:cubicBezTo>
                    <a:pt x="0" y="2"/>
                    <a:pt x="0" y="3"/>
                    <a:pt x="1" y="4"/>
                  </a:cubicBezTo>
                  <a:cubicBezTo>
                    <a:pt x="56" y="31"/>
                    <a:pt x="132" y="4"/>
                    <a:pt x="132" y="4"/>
                  </a:cubicBezTo>
                  <a:cubicBezTo>
                    <a:pt x="133" y="4"/>
                    <a:pt x="134" y="3"/>
                    <a:pt x="133"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0" name="Freeform 2931"/>
            <p:cNvSpPr/>
            <p:nvPr/>
          </p:nvSpPr>
          <p:spPr bwMode="auto">
            <a:xfrm>
              <a:off x="1981201" y="2070101"/>
              <a:ext cx="11113" cy="14288"/>
            </a:xfrm>
            <a:custGeom>
              <a:avLst/>
              <a:gdLst>
                <a:gd name="T0" fmla="*/ 8 w 21"/>
                <a:gd name="T1" fmla="*/ 25 h 25"/>
                <a:gd name="T2" fmla="*/ 7 w 21"/>
                <a:gd name="T3" fmla="*/ 10 h 25"/>
                <a:gd name="T4" fmla="*/ 21 w 21"/>
                <a:gd name="T5" fmla="*/ 3 h 25"/>
                <a:gd name="T6" fmla="*/ 3 w 21"/>
                <a:gd name="T7" fmla="*/ 8 h 25"/>
                <a:gd name="T8" fmla="*/ 4 w 21"/>
                <a:gd name="T9" fmla="*/ 21 h 25"/>
                <a:gd name="T10" fmla="*/ 8 w 21"/>
                <a:gd name="T11" fmla="*/ 25 h 25"/>
              </a:gdLst>
              <a:ahLst/>
              <a:cxnLst>
                <a:cxn ang="0">
                  <a:pos x="T0" y="T1"/>
                </a:cxn>
                <a:cxn ang="0">
                  <a:pos x="T2" y="T3"/>
                </a:cxn>
                <a:cxn ang="0">
                  <a:pos x="T4" y="T5"/>
                </a:cxn>
                <a:cxn ang="0">
                  <a:pos x="T6" y="T7"/>
                </a:cxn>
                <a:cxn ang="0">
                  <a:pos x="T8" y="T9"/>
                </a:cxn>
                <a:cxn ang="0">
                  <a:pos x="T10" y="T11"/>
                </a:cxn>
              </a:cxnLst>
              <a:rect l="0" t="0" r="r" b="b"/>
              <a:pathLst>
                <a:path w="21" h="25">
                  <a:moveTo>
                    <a:pt x="8" y="25"/>
                  </a:moveTo>
                  <a:cubicBezTo>
                    <a:pt x="10" y="24"/>
                    <a:pt x="3" y="17"/>
                    <a:pt x="7" y="10"/>
                  </a:cubicBezTo>
                  <a:cubicBezTo>
                    <a:pt x="12" y="5"/>
                    <a:pt x="21" y="5"/>
                    <a:pt x="21" y="3"/>
                  </a:cubicBezTo>
                  <a:cubicBezTo>
                    <a:pt x="21" y="3"/>
                    <a:pt x="12" y="0"/>
                    <a:pt x="3" y="8"/>
                  </a:cubicBezTo>
                  <a:cubicBezTo>
                    <a:pt x="0" y="13"/>
                    <a:pt x="3" y="19"/>
                    <a:pt x="4" y="21"/>
                  </a:cubicBezTo>
                  <a:cubicBezTo>
                    <a:pt x="6" y="24"/>
                    <a:pt x="8" y="25"/>
                    <a:pt x="8" y="25"/>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1" name="Freeform 2932"/>
            <p:cNvSpPr/>
            <p:nvPr/>
          </p:nvSpPr>
          <p:spPr bwMode="auto">
            <a:xfrm>
              <a:off x="1230313" y="2097089"/>
              <a:ext cx="77788" cy="122238"/>
            </a:xfrm>
            <a:custGeom>
              <a:avLst/>
              <a:gdLst>
                <a:gd name="T0" fmla="*/ 99 w 145"/>
                <a:gd name="T1" fmla="*/ 0 h 227"/>
                <a:gd name="T2" fmla="*/ 24 w 145"/>
                <a:gd name="T3" fmla="*/ 112 h 227"/>
                <a:gd name="T4" fmla="*/ 0 w 145"/>
                <a:gd name="T5" fmla="*/ 200 h 227"/>
                <a:gd name="T6" fmla="*/ 114 w 145"/>
                <a:gd name="T7" fmla="*/ 227 h 227"/>
                <a:gd name="T8" fmla="*/ 145 w 145"/>
                <a:gd name="T9" fmla="*/ 12 h 227"/>
                <a:gd name="T10" fmla="*/ 99 w 145"/>
                <a:gd name="T11" fmla="*/ 0 h 227"/>
              </a:gdLst>
              <a:ahLst/>
              <a:cxnLst>
                <a:cxn ang="0">
                  <a:pos x="T0" y="T1"/>
                </a:cxn>
                <a:cxn ang="0">
                  <a:pos x="T2" y="T3"/>
                </a:cxn>
                <a:cxn ang="0">
                  <a:pos x="T4" y="T5"/>
                </a:cxn>
                <a:cxn ang="0">
                  <a:pos x="T6" y="T7"/>
                </a:cxn>
                <a:cxn ang="0">
                  <a:pos x="T8" y="T9"/>
                </a:cxn>
                <a:cxn ang="0">
                  <a:pos x="T10" y="T11"/>
                </a:cxn>
              </a:cxnLst>
              <a:rect l="0" t="0" r="r" b="b"/>
              <a:pathLst>
                <a:path w="145" h="227">
                  <a:moveTo>
                    <a:pt x="99" y="0"/>
                  </a:moveTo>
                  <a:cubicBezTo>
                    <a:pt x="99" y="0"/>
                    <a:pt x="54" y="28"/>
                    <a:pt x="24" y="112"/>
                  </a:cubicBezTo>
                  <a:cubicBezTo>
                    <a:pt x="0" y="178"/>
                    <a:pt x="0" y="200"/>
                    <a:pt x="0" y="200"/>
                  </a:cubicBezTo>
                  <a:cubicBezTo>
                    <a:pt x="0" y="200"/>
                    <a:pt x="67" y="217"/>
                    <a:pt x="114" y="227"/>
                  </a:cubicBezTo>
                  <a:cubicBezTo>
                    <a:pt x="145" y="12"/>
                    <a:pt x="145" y="12"/>
                    <a:pt x="145" y="12"/>
                  </a:cubicBezTo>
                  <a:lnTo>
                    <a:pt x="99"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2" name="Freeform 2933"/>
            <p:cNvSpPr/>
            <p:nvPr/>
          </p:nvSpPr>
          <p:spPr bwMode="auto">
            <a:xfrm>
              <a:off x="1243013" y="2101851"/>
              <a:ext cx="52388" cy="109538"/>
            </a:xfrm>
            <a:custGeom>
              <a:avLst/>
              <a:gdLst>
                <a:gd name="T0" fmla="*/ 57 w 99"/>
                <a:gd name="T1" fmla="*/ 19 h 205"/>
                <a:gd name="T2" fmla="*/ 25 w 99"/>
                <a:gd name="T3" fmla="*/ 64 h 205"/>
                <a:gd name="T4" fmla="*/ 41 w 99"/>
                <a:gd name="T5" fmla="*/ 157 h 205"/>
                <a:gd name="T6" fmla="*/ 15 w 99"/>
                <a:gd name="T7" fmla="*/ 108 h 205"/>
                <a:gd name="T8" fmla="*/ 33 w 99"/>
                <a:gd name="T9" fmla="*/ 194 h 205"/>
                <a:gd name="T10" fmla="*/ 57 w 99"/>
                <a:gd name="T11" fmla="*/ 19 h 205"/>
              </a:gdLst>
              <a:ahLst/>
              <a:cxnLst>
                <a:cxn ang="0">
                  <a:pos x="T0" y="T1"/>
                </a:cxn>
                <a:cxn ang="0">
                  <a:pos x="T2" y="T3"/>
                </a:cxn>
                <a:cxn ang="0">
                  <a:pos x="T4" y="T5"/>
                </a:cxn>
                <a:cxn ang="0">
                  <a:pos x="T6" y="T7"/>
                </a:cxn>
                <a:cxn ang="0">
                  <a:pos x="T8" y="T9"/>
                </a:cxn>
                <a:cxn ang="0">
                  <a:pos x="T10" y="T11"/>
                </a:cxn>
              </a:cxnLst>
              <a:rect l="0" t="0" r="r" b="b"/>
              <a:pathLst>
                <a:path w="99" h="205">
                  <a:moveTo>
                    <a:pt x="57" y="19"/>
                  </a:moveTo>
                  <a:cubicBezTo>
                    <a:pt x="57" y="19"/>
                    <a:pt x="34" y="41"/>
                    <a:pt x="25" y="64"/>
                  </a:cubicBezTo>
                  <a:cubicBezTo>
                    <a:pt x="38" y="107"/>
                    <a:pt x="49" y="149"/>
                    <a:pt x="41" y="157"/>
                  </a:cubicBezTo>
                  <a:cubicBezTo>
                    <a:pt x="33" y="164"/>
                    <a:pt x="35" y="128"/>
                    <a:pt x="15" y="108"/>
                  </a:cubicBezTo>
                  <a:cubicBezTo>
                    <a:pt x="0" y="140"/>
                    <a:pt x="4" y="183"/>
                    <a:pt x="33" y="194"/>
                  </a:cubicBezTo>
                  <a:cubicBezTo>
                    <a:pt x="63" y="205"/>
                    <a:pt x="99" y="0"/>
                    <a:pt x="57"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3" name="Freeform 2934"/>
            <p:cNvSpPr/>
            <p:nvPr/>
          </p:nvSpPr>
          <p:spPr bwMode="auto">
            <a:xfrm>
              <a:off x="1268413" y="2230439"/>
              <a:ext cx="119063" cy="188913"/>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3"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4" name="Freeform 2935"/>
            <p:cNvSpPr/>
            <p:nvPr/>
          </p:nvSpPr>
          <p:spPr bwMode="auto">
            <a:xfrm>
              <a:off x="1273176" y="2232026"/>
              <a:ext cx="112713" cy="174625"/>
            </a:xfrm>
            <a:custGeom>
              <a:avLst/>
              <a:gdLst>
                <a:gd name="T0" fmla="*/ 102 w 212"/>
                <a:gd name="T1" fmla="*/ 315 h 327"/>
                <a:gd name="T2" fmla="*/ 115 w 212"/>
                <a:gd name="T3" fmla="*/ 318 h 327"/>
                <a:gd name="T4" fmla="*/ 127 w 212"/>
                <a:gd name="T5" fmla="*/ 310 h 327"/>
                <a:gd name="T6" fmla="*/ 159 w 212"/>
                <a:gd name="T7" fmla="*/ 292 h 327"/>
                <a:gd name="T8" fmla="*/ 202 w 212"/>
                <a:gd name="T9" fmla="*/ 298 h 327"/>
                <a:gd name="T10" fmla="*/ 210 w 212"/>
                <a:gd name="T11" fmla="*/ 301 h 327"/>
                <a:gd name="T12" fmla="*/ 201 w 212"/>
                <a:gd name="T13" fmla="*/ 288 h 327"/>
                <a:gd name="T14" fmla="*/ 194 w 212"/>
                <a:gd name="T15" fmla="*/ 277 h 327"/>
                <a:gd name="T16" fmla="*/ 194 w 212"/>
                <a:gd name="T17" fmla="*/ 101 h 327"/>
                <a:gd name="T18" fmla="*/ 91 w 212"/>
                <a:gd name="T19" fmla="*/ 14 h 327"/>
                <a:gd name="T20" fmla="*/ 22 w 212"/>
                <a:gd name="T21" fmla="*/ 45 h 327"/>
                <a:gd name="T22" fmla="*/ 18 w 212"/>
                <a:gd name="T23" fmla="*/ 258 h 327"/>
                <a:gd name="T24" fmla="*/ 24 w 212"/>
                <a:gd name="T25" fmla="*/ 283 h 327"/>
                <a:gd name="T26" fmla="*/ 26 w 212"/>
                <a:gd name="T27" fmla="*/ 288 h 327"/>
                <a:gd name="T28" fmla="*/ 1 w 212"/>
                <a:gd name="T29" fmla="*/ 310 h 327"/>
                <a:gd name="T30" fmla="*/ 49 w 212"/>
                <a:gd name="T31" fmla="*/ 295 h 327"/>
                <a:gd name="T32" fmla="*/ 97 w 212"/>
                <a:gd name="T33" fmla="*/ 320 h 327"/>
                <a:gd name="T34" fmla="*/ 102 w 212"/>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327">
                  <a:moveTo>
                    <a:pt x="102" y="315"/>
                  </a:moveTo>
                  <a:cubicBezTo>
                    <a:pt x="106" y="306"/>
                    <a:pt x="110" y="309"/>
                    <a:pt x="115" y="318"/>
                  </a:cubicBezTo>
                  <a:cubicBezTo>
                    <a:pt x="119" y="327"/>
                    <a:pt x="121" y="320"/>
                    <a:pt x="127" y="310"/>
                  </a:cubicBezTo>
                  <a:cubicBezTo>
                    <a:pt x="136" y="297"/>
                    <a:pt x="145" y="295"/>
                    <a:pt x="159" y="292"/>
                  </a:cubicBezTo>
                  <a:cubicBezTo>
                    <a:pt x="170" y="289"/>
                    <a:pt x="195" y="293"/>
                    <a:pt x="202" y="298"/>
                  </a:cubicBezTo>
                  <a:cubicBezTo>
                    <a:pt x="209" y="303"/>
                    <a:pt x="210" y="302"/>
                    <a:pt x="210" y="301"/>
                  </a:cubicBezTo>
                  <a:cubicBezTo>
                    <a:pt x="212" y="299"/>
                    <a:pt x="210" y="293"/>
                    <a:pt x="201" y="288"/>
                  </a:cubicBezTo>
                  <a:cubicBezTo>
                    <a:pt x="191" y="283"/>
                    <a:pt x="188" y="283"/>
                    <a:pt x="194" y="277"/>
                  </a:cubicBezTo>
                  <a:cubicBezTo>
                    <a:pt x="200" y="271"/>
                    <a:pt x="194" y="203"/>
                    <a:pt x="194" y="101"/>
                  </a:cubicBezTo>
                  <a:cubicBezTo>
                    <a:pt x="194" y="0"/>
                    <a:pt x="149" y="14"/>
                    <a:pt x="91" y="14"/>
                  </a:cubicBezTo>
                  <a:cubicBezTo>
                    <a:pt x="33" y="14"/>
                    <a:pt x="22" y="27"/>
                    <a:pt x="22" y="45"/>
                  </a:cubicBezTo>
                  <a:cubicBezTo>
                    <a:pt x="22" y="64"/>
                    <a:pt x="18" y="246"/>
                    <a:pt x="18" y="258"/>
                  </a:cubicBezTo>
                  <a:cubicBezTo>
                    <a:pt x="18" y="270"/>
                    <a:pt x="18" y="280"/>
                    <a:pt x="24" y="283"/>
                  </a:cubicBezTo>
                  <a:cubicBezTo>
                    <a:pt x="31" y="286"/>
                    <a:pt x="40" y="288"/>
                    <a:pt x="26"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5" name="Freeform 2936"/>
            <p:cNvSpPr/>
            <p:nvPr/>
          </p:nvSpPr>
          <p:spPr bwMode="auto">
            <a:xfrm>
              <a:off x="1325563"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6" name="Freeform 2937"/>
            <p:cNvSpPr/>
            <p:nvPr/>
          </p:nvSpPr>
          <p:spPr bwMode="auto">
            <a:xfrm>
              <a:off x="1309688" y="2254251"/>
              <a:ext cx="42863" cy="22225"/>
            </a:xfrm>
            <a:custGeom>
              <a:avLst/>
              <a:gdLst>
                <a:gd name="T0" fmla="*/ 5 w 80"/>
                <a:gd name="T1" fmla="*/ 17 h 42"/>
                <a:gd name="T2" fmla="*/ 68 w 80"/>
                <a:gd name="T3" fmla="*/ 13 h 42"/>
                <a:gd name="T4" fmla="*/ 53 w 80"/>
                <a:gd name="T5" fmla="*/ 13 h 42"/>
                <a:gd name="T6" fmla="*/ 19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8" y="13"/>
                  </a:cubicBezTo>
                  <a:cubicBezTo>
                    <a:pt x="80" y="0"/>
                    <a:pt x="65" y="1"/>
                    <a:pt x="53" y="13"/>
                  </a:cubicBezTo>
                  <a:cubicBezTo>
                    <a:pt x="42" y="25"/>
                    <a:pt x="29" y="20"/>
                    <a:pt x="19"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7" name="Freeform 2938"/>
            <p:cNvSpPr/>
            <p:nvPr/>
          </p:nvSpPr>
          <p:spPr bwMode="auto">
            <a:xfrm>
              <a:off x="1268413" y="2387601"/>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8" name="Freeform 2939"/>
            <p:cNvSpPr/>
            <p:nvPr/>
          </p:nvSpPr>
          <p:spPr bwMode="auto">
            <a:xfrm>
              <a:off x="1265238" y="241300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9" name="Oval 2940"/>
            <p:cNvSpPr>
              <a:spLocks noChangeArrowheads="1"/>
            </p:cNvSpPr>
            <p:nvPr/>
          </p:nvSpPr>
          <p:spPr bwMode="auto">
            <a:xfrm>
              <a:off x="1287463"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0" name="Freeform 2941"/>
            <p:cNvSpPr/>
            <p:nvPr/>
          </p:nvSpPr>
          <p:spPr bwMode="auto">
            <a:xfrm>
              <a:off x="1336676" y="23876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1" name="Freeform 2942"/>
            <p:cNvSpPr/>
            <p:nvPr/>
          </p:nvSpPr>
          <p:spPr bwMode="auto">
            <a:xfrm>
              <a:off x="1333501" y="24130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2" name="Oval 2943"/>
            <p:cNvSpPr>
              <a:spLocks noChangeArrowheads="1"/>
            </p:cNvSpPr>
            <p:nvPr/>
          </p:nvSpPr>
          <p:spPr bwMode="auto">
            <a:xfrm>
              <a:off x="1355726"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3" name="Freeform 2944"/>
            <p:cNvSpPr/>
            <p:nvPr/>
          </p:nvSpPr>
          <p:spPr bwMode="auto">
            <a:xfrm>
              <a:off x="1389063" y="2263776"/>
              <a:ext cx="25400" cy="28575"/>
            </a:xfrm>
            <a:custGeom>
              <a:avLst/>
              <a:gdLst>
                <a:gd name="T0" fmla="*/ 36 w 50"/>
                <a:gd name="T1" fmla="*/ 0 h 53"/>
                <a:gd name="T2" fmla="*/ 22 w 50"/>
                <a:gd name="T3" fmla="*/ 17 h 53"/>
                <a:gd name="T4" fmla="*/ 7 w 50"/>
                <a:gd name="T5" fmla="*/ 40 h 53"/>
                <a:gd name="T6" fmla="*/ 50 w 50"/>
                <a:gd name="T7" fmla="*/ 23 h 53"/>
                <a:gd name="T8" fmla="*/ 36 w 50"/>
                <a:gd name="T9" fmla="*/ 0 h 53"/>
              </a:gdLst>
              <a:ahLst/>
              <a:cxnLst>
                <a:cxn ang="0">
                  <a:pos x="T0" y="T1"/>
                </a:cxn>
                <a:cxn ang="0">
                  <a:pos x="T2" y="T3"/>
                </a:cxn>
                <a:cxn ang="0">
                  <a:pos x="T4" y="T5"/>
                </a:cxn>
                <a:cxn ang="0">
                  <a:pos x="T6" y="T7"/>
                </a:cxn>
                <a:cxn ang="0">
                  <a:pos x="T8" y="T9"/>
                </a:cxn>
              </a:cxnLst>
              <a:rect l="0" t="0" r="r" b="b"/>
              <a:pathLst>
                <a:path w="50" h="53">
                  <a:moveTo>
                    <a:pt x="36" y="0"/>
                  </a:moveTo>
                  <a:cubicBezTo>
                    <a:pt x="36" y="0"/>
                    <a:pt x="30" y="9"/>
                    <a:pt x="22" y="17"/>
                  </a:cubicBezTo>
                  <a:cubicBezTo>
                    <a:pt x="12" y="26"/>
                    <a:pt x="0" y="33"/>
                    <a:pt x="7" y="40"/>
                  </a:cubicBezTo>
                  <a:cubicBezTo>
                    <a:pt x="19" y="53"/>
                    <a:pt x="49" y="26"/>
                    <a:pt x="50"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4" name="Freeform 2945"/>
            <p:cNvSpPr/>
            <p:nvPr/>
          </p:nvSpPr>
          <p:spPr bwMode="auto">
            <a:xfrm>
              <a:off x="1382713" y="2212976"/>
              <a:ext cx="50800" cy="84138"/>
            </a:xfrm>
            <a:custGeom>
              <a:avLst/>
              <a:gdLst>
                <a:gd name="T0" fmla="*/ 76 w 95"/>
                <a:gd name="T1" fmla="*/ 28 h 156"/>
                <a:gd name="T2" fmla="*/ 84 w 95"/>
                <a:gd name="T3" fmla="*/ 88 h 156"/>
                <a:gd name="T4" fmla="*/ 49 w 95"/>
                <a:gd name="T5" fmla="*/ 154 h 156"/>
                <a:gd name="T6" fmla="*/ 42 w 95"/>
                <a:gd name="T7" fmla="*/ 132 h 156"/>
                <a:gd name="T8" fmla="*/ 37 w 95"/>
                <a:gd name="T9" fmla="*/ 84 h 156"/>
                <a:gd name="T10" fmla="*/ 11 w 95"/>
                <a:gd name="T11" fmla="*/ 107 h 156"/>
                <a:gd name="T12" fmla="*/ 13 w 95"/>
                <a:gd name="T13" fmla="*/ 59 h 156"/>
                <a:gd name="T14" fmla="*/ 13 w 95"/>
                <a:gd name="T15" fmla="*/ 36 h 156"/>
                <a:gd name="T16" fmla="*/ 11 w 95"/>
                <a:gd name="T17" fmla="*/ 0 h 156"/>
                <a:gd name="T18" fmla="*/ 74 w 95"/>
                <a:gd name="T19" fmla="*/ 1 h 156"/>
                <a:gd name="T20" fmla="*/ 76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76" y="28"/>
                  </a:moveTo>
                  <a:cubicBezTo>
                    <a:pt x="76" y="28"/>
                    <a:pt x="95" y="52"/>
                    <a:pt x="84" y="88"/>
                  </a:cubicBezTo>
                  <a:cubicBezTo>
                    <a:pt x="74" y="125"/>
                    <a:pt x="64" y="156"/>
                    <a:pt x="49" y="154"/>
                  </a:cubicBezTo>
                  <a:cubicBezTo>
                    <a:pt x="35" y="152"/>
                    <a:pt x="42" y="132"/>
                    <a:pt x="42" y="132"/>
                  </a:cubicBezTo>
                  <a:cubicBezTo>
                    <a:pt x="42" y="132"/>
                    <a:pt x="50" y="99"/>
                    <a:pt x="37" y="84"/>
                  </a:cubicBezTo>
                  <a:cubicBezTo>
                    <a:pt x="37" y="84"/>
                    <a:pt x="27" y="114"/>
                    <a:pt x="11" y="107"/>
                  </a:cubicBezTo>
                  <a:cubicBezTo>
                    <a:pt x="0" y="102"/>
                    <a:pt x="1" y="92"/>
                    <a:pt x="13" y="59"/>
                  </a:cubicBezTo>
                  <a:cubicBezTo>
                    <a:pt x="17" y="49"/>
                    <a:pt x="13" y="36"/>
                    <a:pt x="13" y="36"/>
                  </a:cubicBezTo>
                  <a:cubicBezTo>
                    <a:pt x="11" y="0"/>
                    <a:pt x="11" y="0"/>
                    <a:pt x="11" y="0"/>
                  </a:cubicBezTo>
                  <a:cubicBezTo>
                    <a:pt x="74" y="1"/>
                    <a:pt x="74" y="1"/>
                    <a:pt x="74" y="1"/>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5" name="Freeform 2946"/>
            <p:cNvSpPr/>
            <p:nvPr/>
          </p:nvSpPr>
          <p:spPr bwMode="auto">
            <a:xfrm>
              <a:off x="1401763" y="2265364"/>
              <a:ext cx="9525" cy="17463"/>
            </a:xfrm>
            <a:custGeom>
              <a:avLst/>
              <a:gdLst>
                <a:gd name="T0" fmla="*/ 7 w 16"/>
                <a:gd name="T1" fmla="*/ 33 h 33"/>
                <a:gd name="T2" fmla="*/ 7 w 16"/>
                <a:gd name="T3" fmla="*/ 0 h 33"/>
                <a:gd name="T4" fmla="*/ 7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7" y="0"/>
                  </a:cubicBezTo>
                  <a:cubicBezTo>
                    <a:pt x="7" y="0"/>
                    <a:pt x="7" y="0"/>
                    <a:pt x="7" y="0"/>
                  </a:cubicBezTo>
                  <a:cubicBezTo>
                    <a:pt x="6" y="3"/>
                    <a:pt x="3"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6" name="Freeform 2947"/>
            <p:cNvSpPr/>
            <p:nvPr/>
          </p:nvSpPr>
          <p:spPr bwMode="auto">
            <a:xfrm>
              <a:off x="1387476" y="2220914"/>
              <a:ext cx="39688" cy="12700"/>
            </a:xfrm>
            <a:custGeom>
              <a:avLst/>
              <a:gdLst>
                <a:gd name="T0" fmla="*/ 72 w 73"/>
                <a:gd name="T1" fmla="*/ 0 h 22"/>
                <a:gd name="T2" fmla="*/ 73 w 73"/>
                <a:gd name="T3" fmla="*/ 16 h 22"/>
                <a:gd name="T4" fmla="*/ 1 w 73"/>
                <a:gd name="T5" fmla="*/ 20 h 22"/>
                <a:gd name="T6" fmla="*/ 0 w 73"/>
                <a:gd name="T7" fmla="*/ 0 h 22"/>
                <a:gd name="T8" fmla="*/ 72 w 73"/>
                <a:gd name="T9" fmla="*/ 0 h 22"/>
              </a:gdLst>
              <a:ahLst/>
              <a:cxnLst>
                <a:cxn ang="0">
                  <a:pos x="T0" y="T1"/>
                </a:cxn>
                <a:cxn ang="0">
                  <a:pos x="T2" y="T3"/>
                </a:cxn>
                <a:cxn ang="0">
                  <a:pos x="T4" y="T5"/>
                </a:cxn>
                <a:cxn ang="0">
                  <a:pos x="T6" y="T7"/>
                </a:cxn>
                <a:cxn ang="0">
                  <a:pos x="T8" y="T9"/>
                </a:cxn>
              </a:cxnLst>
              <a:rect l="0" t="0" r="r" b="b"/>
              <a:pathLst>
                <a:path w="73" h="22">
                  <a:moveTo>
                    <a:pt x="72" y="0"/>
                  </a:moveTo>
                  <a:cubicBezTo>
                    <a:pt x="73" y="16"/>
                    <a:pt x="73" y="16"/>
                    <a:pt x="73" y="16"/>
                  </a:cubicBezTo>
                  <a:cubicBezTo>
                    <a:pt x="73" y="16"/>
                    <a:pt x="40" y="22"/>
                    <a:pt x="1" y="20"/>
                  </a:cubicBezTo>
                  <a:cubicBezTo>
                    <a:pt x="0" y="7"/>
                    <a:pt x="0" y="0"/>
                    <a:pt x="0" y="0"/>
                  </a:cubicBezTo>
                  <a:cubicBezTo>
                    <a:pt x="0" y="0"/>
                    <a:pt x="33" y="2"/>
                    <a:pt x="7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7" name="Freeform 2948"/>
            <p:cNvSpPr/>
            <p:nvPr/>
          </p:nvSpPr>
          <p:spPr bwMode="auto">
            <a:xfrm>
              <a:off x="1370013" y="2092326"/>
              <a:ext cx="58738" cy="131763"/>
            </a:xfrm>
            <a:custGeom>
              <a:avLst/>
              <a:gdLst>
                <a:gd name="T0" fmla="*/ 25 w 109"/>
                <a:gd name="T1" fmla="*/ 14 h 249"/>
                <a:gd name="T2" fmla="*/ 109 w 109"/>
                <a:gd name="T3" fmla="*/ 247 h 249"/>
                <a:gd name="T4" fmla="*/ 25 w 109"/>
                <a:gd name="T5" fmla="*/ 249 h 249"/>
                <a:gd name="T6" fmla="*/ 3 w 109"/>
                <a:gd name="T7" fmla="*/ 20 h 249"/>
                <a:gd name="T8" fmla="*/ 25 w 109"/>
                <a:gd name="T9" fmla="*/ 14 h 249"/>
              </a:gdLst>
              <a:ahLst/>
              <a:cxnLst>
                <a:cxn ang="0">
                  <a:pos x="T0" y="T1"/>
                </a:cxn>
                <a:cxn ang="0">
                  <a:pos x="T2" y="T3"/>
                </a:cxn>
                <a:cxn ang="0">
                  <a:pos x="T4" y="T5"/>
                </a:cxn>
                <a:cxn ang="0">
                  <a:pos x="T6" y="T7"/>
                </a:cxn>
                <a:cxn ang="0">
                  <a:pos x="T8" y="T9"/>
                </a:cxn>
              </a:cxnLst>
              <a:rect l="0" t="0" r="r" b="b"/>
              <a:pathLst>
                <a:path w="109" h="249">
                  <a:moveTo>
                    <a:pt x="25" y="14"/>
                  </a:moveTo>
                  <a:cubicBezTo>
                    <a:pt x="27" y="16"/>
                    <a:pt x="95" y="63"/>
                    <a:pt x="109" y="247"/>
                  </a:cubicBezTo>
                  <a:cubicBezTo>
                    <a:pt x="25" y="249"/>
                    <a:pt x="25" y="249"/>
                    <a:pt x="25" y="249"/>
                  </a:cubicBezTo>
                  <a:cubicBezTo>
                    <a:pt x="25" y="249"/>
                    <a:pt x="0" y="65"/>
                    <a:pt x="3" y="20"/>
                  </a:cubicBezTo>
                  <a:cubicBezTo>
                    <a:pt x="3" y="20"/>
                    <a:pt x="10" y="0"/>
                    <a:pt x="25"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8" name="Freeform 2949"/>
            <p:cNvSpPr/>
            <p:nvPr/>
          </p:nvSpPr>
          <p:spPr bwMode="auto">
            <a:xfrm>
              <a:off x="1379538" y="2108201"/>
              <a:ext cx="50800" cy="115888"/>
            </a:xfrm>
            <a:custGeom>
              <a:avLst/>
              <a:gdLst>
                <a:gd name="T0" fmla="*/ 0 w 95"/>
                <a:gd name="T1" fmla="*/ 9 h 216"/>
                <a:gd name="T2" fmla="*/ 44 w 95"/>
                <a:gd name="T3" fmla="*/ 55 h 216"/>
                <a:gd name="T4" fmla="*/ 58 w 95"/>
                <a:gd name="T5" fmla="*/ 205 h 216"/>
                <a:gd name="T6" fmla="*/ 19 w 95"/>
                <a:gd name="T7" fmla="*/ 162 h 216"/>
                <a:gd name="T8" fmla="*/ 0 w 95"/>
                <a:gd name="T9" fmla="*/ 9 h 216"/>
              </a:gdLst>
              <a:ahLst/>
              <a:cxnLst>
                <a:cxn ang="0">
                  <a:pos x="T0" y="T1"/>
                </a:cxn>
                <a:cxn ang="0">
                  <a:pos x="T2" y="T3"/>
                </a:cxn>
                <a:cxn ang="0">
                  <a:pos x="T4" y="T5"/>
                </a:cxn>
                <a:cxn ang="0">
                  <a:pos x="T6" y="T7"/>
                </a:cxn>
                <a:cxn ang="0">
                  <a:pos x="T8" y="T9"/>
                </a:cxn>
              </a:cxnLst>
              <a:rect l="0" t="0" r="r" b="b"/>
              <a:pathLst>
                <a:path w="95" h="216">
                  <a:moveTo>
                    <a:pt x="0" y="9"/>
                  </a:moveTo>
                  <a:cubicBezTo>
                    <a:pt x="0" y="9"/>
                    <a:pt x="25" y="0"/>
                    <a:pt x="44" y="55"/>
                  </a:cubicBezTo>
                  <a:cubicBezTo>
                    <a:pt x="58" y="95"/>
                    <a:pt x="95" y="195"/>
                    <a:pt x="58" y="205"/>
                  </a:cubicBezTo>
                  <a:cubicBezTo>
                    <a:pt x="21" y="216"/>
                    <a:pt x="21" y="186"/>
                    <a:pt x="19" y="162"/>
                  </a:cubicBezTo>
                  <a:cubicBezTo>
                    <a:pt x="17"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9" name="Freeform 2950"/>
            <p:cNvSpPr/>
            <p:nvPr/>
          </p:nvSpPr>
          <p:spPr bwMode="auto">
            <a:xfrm>
              <a:off x="1295401" y="2070101"/>
              <a:ext cx="76200"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0" name="Freeform 2951"/>
            <p:cNvSpPr/>
            <p:nvPr/>
          </p:nvSpPr>
          <p:spPr bwMode="auto">
            <a:xfrm>
              <a:off x="1311276" y="2114551"/>
              <a:ext cx="15875" cy="12700"/>
            </a:xfrm>
            <a:custGeom>
              <a:avLst/>
              <a:gdLst>
                <a:gd name="T0" fmla="*/ 9 w 10"/>
                <a:gd name="T1" fmla="*/ 1 h 8"/>
                <a:gd name="T2" fmla="*/ 2 w 10"/>
                <a:gd name="T3" fmla="*/ 8 h 8"/>
                <a:gd name="T4" fmla="*/ 0 w 10"/>
                <a:gd name="T5" fmla="*/ 5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1" name="Freeform 2952"/>
            <p:cNvSpPr/>
            <p:nvPr/>
          </p:nvSpPr>
          <p:spPr bwMode="auto">
            <a:xfrm>
              <a:off x="1339851" y="2114551"/>
              <a:ext cx="15875" cy="12700"/>
            </a:xfrm>
            <a:custGeom>
              <a:avLst/>
              <a:gdLst>
                <a:gd name="T0" fmla="*/ 1 w 10"/>
                <a:gd name="T1" fmla="*/ 1 h 8"/>
                <a:gd name="T2" fmla="*/ 9 w 10"/>
                <a:gd name="T3" fmla="*/ 8 h 8"/>
                <a:gd name="T4" fmla="*/ 10 w 10"/>
                <a:gd name="T5" fmla="*/ 5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5"/>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2" name="Freeform 2953"/>
            <p:cNvSpPr>
              <a:spLocks noEditPoints="1"/>
            </p:cNvSpPr>
            <p:nvPr/>
          </p:nvSpPr>
          <p:spPr bwMode="auto">
            <a:xfrm>
              <a:off x="1300163" y="2105026"/>
              <a:ext cx="60325" cy="20638"/>
            </a:xfrm>
            <a:custGeom>
              <a:avLst/>
              <a:gdLst>
                <a:gd name="T0" fmla="*/ 8 w 38"/>
                <a:gd name="T1" fmla="*/ 13 h 13"/>
                <a:gd name="T2" fmla="*/ 21 w 38"/>
                <a:gd name="T3" fmla="*/ 3 h 13"/>
                <a:gd name="T4" fmla="*/ 0 w 38"/>
                <a:gd name="T5" fmla="*/ 0 h 13"/>
                <a:gd name="T6" fmla="*/ 8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8" y="13"/>
                  </a:moveTo>
                  <a:lnTo>
                    <a:pt x="21" y="3"/>
                  </a:lnTo>
                  <a:lnTo>
                    <a:pt x="0" y="0"/>
                  </a:lnTo>
                  <a:lnTo>
                    <a:pt x="8"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3" name="Freeform 2954"/>
            <p:cNvSpPr/>
            <p:nvPr/>
          </p:nvSpPr>
          <p:spPr bwMode="auto">
            <a:xfrm>
              <a:off x="1317626" y="2116139"/>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4" name="Freeform 2955"/>
            <p:cNvSpPr/>
            <p:nvPr/>
          </p:nvSpPr>
          <p:spPr bwMode="auto">
            <a:xfrm>
              <a:off x="1319213" y="2117726"/>
              <a:ext cx="31750" cy="80963"/>
            </a:xfrm>
            <a:custGeom>
              <a:avLst/>
              <a:gdLst>
                <a:gd name="T0" fmla="*/ 6 w 20"/>
                <a:gd name="T1" fmla="*/ 0 h 51"/>
                <a:gd name="T2" fmla="*/ 12 w 20"/>
                <a:gd name="T3" fmla="*/ 0 h 51"/>
                <a:gd name="T4" fmla="*/ 20 w 20"/>
                <a:gd name="T5" fmla="*/ 35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5"/>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5" name="Freeform 2956"/>
            <p:cNvSpPr/>
            <p:nvPr/>
          </p:nvSpPr>
          <p:spPr bwMode="auto">
            <a:xfrm>
              <a:off x="1335088" y="2117726"/>
              <a:ext cx="15875" cy="80963"/>
            </a:xfrm>
            <a:custGeom>
              <a:avLst/>
              <a:gdLst>
                <a:gd name="T0" fmla="*/ 10 w 10"/>
                <a:gd name="T1" fmla="*/ 35 h 51"/>
                <a:gd name="T2" fmla="*/ 2 w 10"/>
                <a:gd name="T3" fmla="*/ 0 h 51"/>
                <a:gd name="T4" fmla="*/ 0 w 10"/>
                <a:gd name="T5" fmla="*/ 0 h 51"/>
                <a:gd name="T6" fmla="*/ 0 w 10"/>
                <a:gd name="T7" fmla="*/ 50 h 51"/>
                <a:gd name="T8" fmla="*/ 0 w 10"/>
                <a:gd name="T9" fmla="*/ 51 h 51"/>
                <a:gd name="T10" fmla="*/ 10 w 10"/>
                <a:gd name="T11" fmla="*/ 35 h 51"/>
              </a:gdLst>
              <a:ahLst/>
              <a:cxnLst>
                <a:cxn ang="0">
                  <a:pos x="T0" y="T1"/>
                </a:cxn>
                <a:cxn ang="0">
                  <a:pos x="T2" y="T3"/>
                </a:cxn>
                <a:cxn ang="0">
                  <a:pos x="T4" y="T5"/>
                </a:cxn>
                <a:cxn ang="0">
                  <a:pos x="T6" y="T7"/>
                </a:cxn>
                <a:cxn ang="0">
                  <a:pos x="T8" y="T9"/>
                </a:cxn>
                <a:cxn ang="0">
                  <a:pos x="T10" y="T11"/>
                </a:cxn>
              </a:cxnLst>
              <a:rect l="0" t="0" r="r" b="b"/>
              <a:pathLst>
                <a:path w="10" h="51">
                  <a:moveTo>
                    <a:pt x="10" y="35"/>
                  </a:moveTo>
                  <a:lnTo>
                    <a:pt x="2" y="0"/>
                  </a:lnTo>
                  <a:lnTo>
                    <a:pt x="0" y="0"/>
                  </a:lnTo>
                  <a:lnTo>
                    <a:pt x="0" y="50"/>
                  </a:lnTo>
                  <a:lnTo>
                    <a:pt x="0" y="51"/>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6" name="Freeform 2957"/>
            <p:cNvSpPr/>
            <p:nvPr/>
          </p:nvSpPr>
          <p:spPr bwMode="auto">
            <a:xfrm>
              <a:off x="1323976" y="2125664"/>
              <a:ext cx="19050" cy="19050"/>
            </a:xfrm>
            <a:custGeom>
              <a:avLst/>
              <a:gdLst>
                <a:gd name="T0" fmla="*/ 30 w 34"/>
                <a:gd name="T1" fmla="*/ 0 h 35"/>
                <a:gd name="T2" fmla="*/ 24 w 34"/>
                <a:gd name="T3" fmla="*/ 6 h 35"/>
                <a:gd name="T4" fmla="*/ 3 w 34"/>
                <a:gd name="T5" fmla="*/ 20 h 35"/>
                <a:gd name="T6" fmla="*/ 0 w 34"/>
                <a:gd name="T7" fmla="*/ 35 h 35"/>
                <a:gd name="T8" fmla="*/ 34 w 34"/>
                <a:gd name="T9" fmla="*/ 16 h 35"/>
                <a:gd name="T10" fmla="*/ 30 w 34"/>
                <a:gd name="T11" fmla="*/ 0 h 35"/>
              </a:gdLst>
              <a:ahLst/>
              <a:cxnLst>
                <a:cxn ang="0">
                  <a:pos x="T0" y="T1"/>
                </a:cxn>
                <a:cxn ang="0">
                  <a:pos x="T2" y="T3"/>
                </a:cxn>
                <a:cxn ang="0">
                  <a:pos x="T4" y="T5"/>
                </a:cxn>
                <a:cxn ang="0">
                  <a:pos x="T6" y="T7"/>
                </a:cxn>
                <a:cxn ang="0">
                  <a:pos x="T8" y="T9"/>
                </a:cxn>
                <a:cxn ang="0">
                  <a:pos x="T10" y="T11"/>
                </a:cxn>
              </a:cxnLst>
              <a:rect l="0" t="0" r="r" b="b"/>
              <a:pathLst>
                <a:path w="34" h="35">
                  <a:moveTo>
                    <a:pt x="30" y="0"/>
                  </a:moveTo>
                  <a:cubicBezTo>
                    <a:pt x="28" y="2"/>
                    <a:pt x="26" y="4"/>
                    <a:pt x="24" y="6"/>
                  </a:cubicBezTo>
                  <a:cubicBezTo>
                    <a:pt x="19" y="11"/>
                    <a:pt x="12" y="16"/>
                    <a:pt x="3" y="20"/>
                  </a:cubicBezTo>
                  <a:cubicBezTo>
                    <a:pt x="0" y="35"/>
                    <a:pt x="0" y="35"/>
                    <a:pt x="0" y="35"/>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7" name="Freeform 2958"/>
            <p:cNvSpPr/>
            <p:nvPr/>
          </p:nvSpPr>
          <p:spPr bwMode="auto">
            <a:xfrm>
              <a:off x="1320801" y="2146301"/>
              <a:ext cx="25400"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9" y="18"/>
                    <a:pt x="18" y="25"/>
                    <a:pt x="3" y="29"/>
                  </a:cubicBezTo>
                  <a:cubicBezTo>
                    <a:pt x="0" y="43"/>
                    <a:pt x="0" y="43"/>
                    <a:pt x="0" y="43"/>
                  </a:cubicBezTo>
                  <a:cubicBezTo>
                    <a:pt x="22" y="39"/>
                    <a:pt x="37" y="30"/>
                    <a:pt x="46" y="21"/>
                  </a:cubicBezTo>
                  <a:cubicBezTo>
                    <a:pt x="48"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8" name="Freeform 2959"/>
            <p:cNvSpPr/>
            <p:nvPr/>
          </p:nvSpPr>
          <p:spPr bwMode="auto">
            <a:xfrm>
              <a:off x="1323976" y="2166939"/>
              <a:ext cx="26988" cy="20638"/>
            </a:xfrm>
            <a:custGeom>
              <a:avLst/>
              <a:gdLst>
                <a:gd name="T0" fmla="*/ 48 w 52"/>
                <a:gd name="T1" fmla="*/ 0 h 40"/>
                <a:gd name="T2" fmla="*/ 0 w 52"/>
                <a:gd name="T3" fmla="*/ 28 h 40"/>
                <a:gd name="T4" fmla="*/ 8 w 52"/>
                <a:gd name="T5" fmla="*/ 40 h 40"/>
                <a:gd name="T6" fmla="*/ 47 w 52"/>
                <a:gd name="T7" fmla="*/ 20 h 40"/>
                <a:gd name="T8" fmla="*/ 52 w 52"/>
                <a:gd name="T9" fmla="*/ 13 h 40"/>
                <a:gd name="T10" fmla="*/ 48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8" y="0"/>
                  </a:moveTo>
                  <a:cubicBezTo>
                    <a:pt x="43" y="7"/>
                    <a:pt x="28" y="21"/>
                    <a:pt x="0" y="28"/>
                  </a:cubicBezTo>
                  <a:cubicBezTo>
                    <a:pt x="8" y="40"/>
                    <a:pt x="8" y="40"/>
                    <a:pt x="8" y="40"/>
                  </a:cubicBezTo>
                  <a:cubicBezTo>
                    <a:pt x="25" y="35"/>
                    <a:pt x="38" y="27"/>
                    <a:pt x="47" y="20"/>
                  </a:cubicBezTo>
                  <a:cubicBezTo>
                    <a:pt x="52" y="13"/>
                    <a:pt x="52" y="13"/>
                    <a:pt x="52"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9" name="Freeform 2960"/>
            <p:cNvSpPr/>
            <p:nvPr/>
          </p:nvSpPr>
          <p:spPr bwMode="auto">
            <a:xfrm>
              <a:off x="1325563" y="2109789"/>
              <a:ext cx="15875" cy="12700"/>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2" y="14"/>
                    <a:pt x="31" y="15"/>
                  </a:cubicBezTo>
                  <a:cubicBezTo>
                    <a:pt x="29" y="23"/>
                    <a:pt x="21" y="23"/>
                    <a:pt x="15" y="23"/>
                  </a:cubicBezTo>
                  <a:cubicBezTo>
                    <a:pt x="11" y="23"/>
                    <a:pt x="6" y="22"/>
                    <a:pt x="3"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0" name="Freeform 2961"/>
            <p:cNvSpPr/>
            <p:nvPr/>
          </p:nvSpPr>
          <p:spPr bwMode="auto">
            <a:xfrm>
              <a:off x="1277938" y="2101851"/>
              <a:ext cx="104775" cy="142875"/>
            </a:xfrm>
            <a:custGeom>
              <a:avLst/>
              <a:gdLst>
                <a:gd name="T0" fmla="*/ 34 w 195"/>
                <a:gd name="T1" fmla="*/ 0 h 266"/>
                <a:gd name="T2" fmla="*/ 103 w 195"/>
                <a:gd name="T3" fmla="*/ 118 h 266"/>
                <a:gd name="T4" fmla="*/ 174 w 195"/>
                <a:gd name="T5" fmla="*/ 0 h 266"/>
                <a:gd name="T6" fmla="*/ 184 w 195"/>
                <a:gd name="T7" fmla="*/ 0 h 266"/>
                <a:gd name="T8" fmla="*/ 195 w 195"/>
                <a:gd name="T9" fmla="*/ 152 h 266"/>
                <a:gd name="T10" fmla="*/ 195 w 195"/>
                <a:gd name="T11" fmla="*/ 246 h 266"/>
                <a:gd name="T12" fmla="*/ 0 w 195"/>
                <a:gd name="T13" fmla="*/ 246 h 266"/>
                <a:gd name="T14" fmla="*/ 20 w 195"/>
                <a:gd name="T15" fmla="*/ 0 h 266"/>
                <a:gd name="T16" fmla="*/ 34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4" y="0"/>
                  </a:moveTo>
                  <a:cubicBezTo>
                    <a:pt x="34" y="0"/>
                    <a:pt x="59" y="58"/>
                    <a:pt x="103" y="118"/>
                  </a:cubicBezTo>
                  <a:cubicBezTo>
                    <a:pt x="143" y="69"/>
                    <a:pt x="174" y="0"/>
                    <a:pt x="174" y="0"/>
                  </a:cubicBezTo>
                  <a:cubicBezTo>
                    <a:pt x="184" y="0"/>
                    <a:pt x="184" y="0"/>
                    <a:pt x="184" y="0"/>
                  </a:cubicBezTo>
                  <a:cubicBezTo>
                    <a:pt x="184" y="0"/>
                    <a:pt x="194" y="115"/>
                    <a:pt x="195" y="152"/>
                  </a:cubicBezTo>
                  <a:cubicBezTo>
                    <a:pt x="195" y="188"/>
                    <a:pt x="195" y="246"/>
                    <a:pt x="195" y="246"/>
                  </a:cubicBezTo>
                  <a:cubicBezTo>
                    <a:pt x="195" y="246"/>
                    <a:pt x="100" y="266"/>
                    <a:pt x="0" y="246"/>
                  </a:cubicBezTo>
                  <a:cubicBezTo>
                    <a:pt x="3" y="156"/>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1" name="Freeform 2962"/>
            <p:cNvSpPr/>
            <p:nvPr/>
          </p:nvSpPr>
          <p:spPr bwMode="auto">
            <a:xfrm>
              <a:off x="1279526" y="2108201"/>
              <a:ext cx="52388" cy="127000"/>
            </a:xfrm>
            <a:custGeom>
              <a:avLst/>
              <a:gdLst>
                <a:gd name="T0" fmla="*/ 22 w 99"/>
                <a:gd name="T1" fmla="*/ 17 h 238"/>
                <a:gd name="T2" fmla="*/ 8 w 99"/>
                <a:gd name="T3" fmla="*/ 172 h 238"/>
                <a:gd name="T4" fmla="*/ 24 w 99"/>
                <a:gd name="T5" fmla="*/ 234 h 238"/>
                <a:gd name="T6" fmla="*/ 84 w 99"/>
                <a:gd name="T7" fmla="*/ 233 h 238"/>
                <a:gd name="T8" fmla="*/ 84 w 99"/>
                <a:gd name="T9" fmla="*/ 131 h 238"/>
                <a:gd name="T10" fmla="*/ 99 w 99"/>
                <a:gd name="T11" fmla="*/ 113 h 238"/>
                <a:gd name="T12" fmla="*/ 42 w 99"/>
                <a:gd name="T13" fmla="*/ 22 h 238"/>
                <a:gd name="T14" fmla="*/ 22 w 99"/>
                <a:gd name="T15" fmla="*/ 17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7"/>
                  </a:moveTo>
                  <a:cubicBezTo>
                    <a:pt x="22" y="17"/>
                    <a:pt x="8" y="142"/>
                    <a:pt x="8" y="172"/>
                  </a:cubicBezTo>
                  <a:cubicBezTo>
                    <a:pt x="8" y="203"/>
                    <a:pt x="0" y="230"/>
                    <a:pt x="24" y="234"/>
                  </a:cubicBezTo>
                  <a:cubicBezTo>
                    <a:pt x="48" y="238"/>
                    <a:pt x="84" y="233"/>
                    <a:pt x="84" y="233"/>
                  </a:cubicBezTo>
                  <a:cubicBezTo>
                    <a:pt x="84" y="131"/>
                    <a:pt x="84" y="131"/>
                    <a:pt x="84" y="131"/>
                  </a:cubicBezTo>
                  <a:cubicBezTo>
                    <a:pt x="94" y="122"/>
                    <a:pt x="99" y="113"/>
                    <a:pt x="99" y="113"/>
                  </a:cubicBezTo>
                  <a:cubicBezTo>
                    <a:pt x="99" y="113"/>
                    <a:pt x="52" y="39"/>
                    <a:pt x="42" y="22"/>
                  </a:cubicBezTo>
                  <a:cubicBezTo>
                    <a:pt x="31" y="6"/>
                    <a:pt x="25" y="0"/>
                    <a:pt x="22"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2" name="Freeform 2963"/>
            <p:cNvSpPr/>
            <p:nvPr/>
          </p:nvSpPr>
          <p:spPr bwMode="auto">
            <a:xfrm>
              <a:off x="1327151" y="2106614"/>
              <a:ext cx="53975" cy="133350"/>
            </a:xfrm>
            <a:custGeom>
              <a:avLst/>
              <a:gdLst>
                <a:gd name="T0" fmla="*/ 3 w 102"/>
                <a:gd name="T1" fmla="*/ 235 h 250"/>
                <a:gd name="T2" fmla="*/ 90 w 102"/>
                <a:gd name="T3" fmla="*/ 234 h 250"/>
                <a:gd name="T4" fmla="*/ 100 w 102"/>
                <a:gd name="T5" fmla="*/ 131 h 250"/>
                <a:gd name="T6" fmla="*/ 93 w 102"/>
                <a:gd name="T7" fmla="*/ 26 h 250"/>
                <a:gd name="T8" fmla="*/ 79 w 102"/>
                <a:gd name="T9" fmla="*/ 12 h 250"/>
                <a:gd name="T10" fmla="*/ 54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3"/>
                    <a:pt x="100" y="131"/>
                  </a:cubicBezTo>
                  <a:cubicBezTo>
                    <a:pt x="100" y="109"/>
                    <a:pt x="93" y="51"/>
                    <a:pt x="93" y="26"/>
                  </a:cubicBezTo>
                  <a:cubicBezTo>
                    <a:pt x="93" y="0"/>
                    <a:pt x="81" y="7"/>
                    <a:pt x="79" y="12"/>
                  </a:cubicBezTo>
                  <a:cubicBezTo>
                    <a:pt x="78" y="16"/>
                    <a:pt x="61" y="45"/>
                    <a:pt x="54"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3" name="Rectangle 2964"/>
            <p:cNvSpPr>
              <a:spLocks noChangeArrowheads="1"/>
            </p:cNvSpPr>
            <p:nvPr/>
          </p:nvSpPr>
          <p:spPr bwMode="auto">
            <a:xfrm>
              <a:off x="1344613" y="220980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34" name="Freeform 2965"/>
            <p:cNvSpPr/>
            <p:nvPr/>
          </p:nvSpPr>
          <p:spPr bwMode="auto">
            <a:xfrm>
              <a:off x="1162051" y="2124076"/>
              <a:ext cx="133350" cy="169863"/>
            </a:xfrm>
            <a:custGeom>
              <a:avLst/>
              <a:gdLst>
                <a:gd name="T0" fmla="*/ 0 w 251"/>
                <a:gd name="T1" fmla="*/ 49 h 318"/>
                <a:gd name="T2" fmla="*/ 232 w 251"/>
                <a:gd name="T3" fmla="*/ 19 h 318"/>
                <a:gd name="T4" fmla="*/ 251 w 251"/>
                <a:gd name="T5" fmla="*/ 276 h 318"/>
                <a:gd name="T6" fmla="*/ 1 w 251"/>
                <a:gd name="T7" fmla="*/ 302 h 318"/>
                <a:gd name="T8" fmla="*/ 0 w 251"/>
                <a:gd name="T9" fmla="*/ 49 h 318"/>
              </a:gdLst>
              <a:ahLst/>
              <a:cxnLst>
                <a:cxn ang="0">
                  <a:pos x="T0" y="T1"/>
                </a:cxn>
                <a:cxn ang="0">
                  <a:pos x="T2" y="T3"/>
                </a:cxn>
                <a:cxn ang="0">
                  <a:pos x="T4" y="T5"/>
                </a:cxn>
                <a:cxn ang="0">
                  <a:pos x="T6" y="T7"/>
                </a:cxn>
                <a:cxn ang="0">
                  <a:pos x="T8" y="T9"/>
                </a:cxn>
              </a:cxnLst>
              <a:rect l="0" t="0" r="r" b="b"/>
              <a:pathLst>
                <a:path w="251" h="318">
                  <a:moveTo>
                    <a:pt x="0" y="49"/>
                  </a:moveTo>
                  <a:cubicBezTo>
                    <a:pt x="0" y="49"/>
                    <a:pt x="117" y="0"/>
                    <a:pt x="232" y="19"/>
                  </a:cubicBezTo>
                  <a:cubicBezTo>
                    <a:pt x="212" y="131"/>
                    <a:pt x="250" y="224"/>
                    <a:pt x="251" y="276"/>
                  </a:cubicBezTo>
                  <a:cubicBezTo>
                    <a:pt x="186" y="288"/>
                    <a:pt x="39" y="318"/>
                    <a:pt x="1" y="302"/>
                  </a:cubicBezTo>
                  <a:cubicBezTo>
                    <a:pt x="19" y="194"/>
                    <a:pt x="10" y="98"/>
                    <a:pt x="0" y="49"/>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5" name="Freeform 2966"/>
            <p:cNvSpPr/>
            <p:nvPr/>
          </p:nvSpPr>
          <p:spPr bwMode="auto">
            <a:xfrm>
              <a:off x="1182688" y="2108201"/>
              <a:ext cx="73025" cy="68263"/>
            </a:xfrm>
            <a:custGeom>
              <a:avLst/>
              <a:gdLst>
                <a:gd name="T0" fmla="*/ 42 w 135"/>
                <a:gd name="T1" fmla="*/ 30 h 128"/>
                <a:gd name="T2" fmla="*/ 21 w 135"/>
                <a:gd name="T3" fmla="*/ 16 h 128"/>
                <a:gd name="T4" fmla="*/ 4 w 135"/>
                <a:gd name="T5" fmla="*/ 50 h 128"/>
                <a:gd name="T6" fmla="*/ 10 w 135"/>
                <a:gd name="T7" fmla="*/ 89 h 128"/>
                <a:gd name="T8" fmla="*/ 21 w 135"/>
                <a:gd name="T9" fmla="*/ 123 h 128"/>
                <a:gd name="T10" fmla="*/ 58 w 135"/>
                <a:gd name="T11" fmla="*/ 116 h 128"/>
                <a:gd name="T12" fmla="*/ 98 w 135"/>
                <a:gd name="T13" fmla="*/ 110 h 128"/>
                <a:gd name="T14" fmla="*/ 129 w 135"/>
                <a:gd name="T15" fmla="*/ 105 h 128"/>
                <a:gd name="T16" fmla="*/ 132 w 135"/>
                <a:gd name="T17" fmla="*/ 67 h 128"/>
                <a:gd name="T18" fmla="*/ 130 w 135"/>
                <a:gd name="T19" fmla="*/ 28 h 128"/>
                <a:gd name="T20" fmla="*/ 102 w 135"/>
                <a:gd name="T21" fmla="*/ 18 h 128"/>
                <a:gd name="T22" fmla="*/ 90 w 135"/>
                <a:gd name="T23" fmla="*/ 24 h 128"/>
                <a:gd name="T24" fmla="*/ 54 w 135"/>
                <a:gd name="T25" fmla="*/ 20 h 128"/>
                <a:gd name="T26" fmla="*/ 42 w 135"/>
                <a:gd name="T27"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28">
                  <a:moveTo>
                    <a:pt x="42" y="30"/>
                  </a:moveTo>
                  <a:cubicBezTo>
                    <a:pt x="42" y="30"/>
                    <a:pt x="35" y="14"/>
                    <a:pt x="21" y="16"/>
                  </a:cubicBezTo>
                  <a:cubicBezTo>
                    <a:pt x="7" y="19"/>
                    <a:pt x="0" y="31"/>
                    <a:pt x="4" y="50"/>
                  </a:cubicBezTo>
                  <a:cubicBezTo>
                    <a:pt x="8" y="68"/>
                    <a:pt x="10" y="89"/>
                    <a:pt x="10" y="89"/>
                  </a:cubicBezTo>
                  <a:cubicBezTo>
                    <a:pt x="10" y="89"/>
                    <a:pt x="4" y="128"/>
                    <a:pt x="21" y="123"/>
                  </a:cubicBezTo>
                  <a:cubicBezTo>
                    <a:pt x="32" y="120"/>
                    <a:pt x="51" y="127"/>
                    <a:pt x="58" y="116"/>
                  </a:cubicBezTo>
                  <a:cubicBezTo>
                    <a:pt x="66" y="121"/>
                    <a:pt x="94" y="121"/>
                    <a:pt x="98" y="110"/>
                  </a:cubicBezTo>
                  <a:cubicBezTo>
                    <a:pt x="111" y="118"/>
                    <a:pt x="122" y="113"/>
                    <a:pt x="129" y="105"/>
                  </a:cubicBezTo>
                  <a:cubicBezTo>
                    <a:pt x="135" y="98"/>
                    <a:pt x="135" y="84"/>
                    <a:pt x="132" y="67"/>
                  </a:cubicBezTo>
                  <a:cubicBezTo>
                    <a:pt x="130" y="50"/>
                    <a:pt x="130" y="33"/>
                    <a:pt x="130" y="28"/>
                  </a:cubicBezTo>
                  <a:cubicBezTo>
                    <a:pt x="130" y="23"/>
                    <a:pt x="110" y="9"/>
                    <a:pt x="102" y="18"/>
                  </a:cubicBezTo>
                  <a:cubicBezTo>
                    <a:pt x="94" y="26"/>
                    <a:pt x="94" y="36"/>
                    <a:pt x="90" y="24"/>
                  </a:cubicBezTo>
                  <a:cubicBezTo>
                    <a:pt x="85" y="13"/>
                    <a:pt x="62" y="0"/>
                    <a:pt x="54" y="20"/>
                  </a:cubicBezTo>
                  <a:cubicBezTo>
                    <a:pt x="45" y="39"/>
                    <a:pt x="42" y="30"/>
                    <a:pt x="42" y="3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6" name="Freeform 2967"/>
            <p:cNvSpPr/>
            <p:nvPr/>
          </p:nvSpPr>
          <p:spPr bwMode="auto">
            <a:xfrm>
              <a:off x="1184276" y="2114551"/>
              <a:ext cx="69850" cy="58738"/>
            </a:xfrm>
            <a:custGeom>
              <a:avLst/>
              <a:gdLst>
                <a:gd name="T0" fmla="*/ 37 w 130"/>
                <a:gd name="T1" fmla="*/ 22 h 111"/>
                <a:gd name="T2" fmla="*/ 15 w 130"/>
                <a:gd name="T3" fmla="*/ 9 h 111"/>
                <a:gd name="T4" fmla="*/ 5 w 130"/>
                <a:gd name="T5" fmla="*/ 42 h 111"/>
                <a:gd name="T6" fmla="*/ 13 w 130"/>
                <a:gd name="T7" fmla="*/ 85 h 111"/>
                <a:gd name="T8" fmla="*/ 14 w 130"/>
                <a:gd name="T9" fmla="*/ 100 h 111"/>
                <a:gd name="T10" fmla="*/ 8 w 130"/>
                <a:gd name="T11" fmla="*/ 88 h 111"/>
                <a:gd name="T12" fmla="*/ 15 w 130"/>
                <a:gd name="T13" fmla="*/ 109 h 111"/>
                <a:gd name="T14" fmla="*/ 32 w 130"/>
                <a:gd name="T15" fmla="*/ 109 h 111"/>
                <a:gd name="T16" fmla="*/ 52 w 130"/>
                <a:gd name="T17" fmla="*/ 102 h 111"/>
                <a:gd name="T18" fmla="*/ 48 w 130"/>
                <a:gd name="T19" fmla="*/ 73 h 111"/>
                <a:gd name="T20" fmla="*/ 54 w 130"/>
                <a:gd name="T21" fmla="*/ 81 h 111"/>
                <a:gd name="T22" fmla="*/ 61 w 130"/>
                <a:gd name="T23" fmla="*/ 104 h 111"/>
                <a:gd name="T24" fmla="*/ 92 w 130"/>
                <a:gd name="T25" fmla="*/ 96 h 111"/>
                <a:gd name="T26" fmla="*/ 88 w 130"/>
                <a:gd name="T27" fmla="*/ 66 h 111"/>
                <a:gd name="T28" fmla="*/ 93 w 130"/>
                <a:gd name="T29" fmla="*/ 67 h 111"/>
                <a:gd name="T30" fmla="*/ 98 w 130"/>
                <a:gd name="T31" fmla="*/ 93 h 111"/>
                <a:gd name="T32" fmla="*/ 127 w 130"/>
                <a:gd name="T33" fmla="*/ 82 h 111"/>
                <a:gd name="T34" fmla="*/ 126 w 130"/>
                <a:gd name="T35" fmla="*/ 40 h 111"/>
                <a:gd name="T36" fmla="*/ 124 w 130"/>
                <a:gd name="T37" fmla="*/ 17 h 111"/>
                <a:gd name="T38" fmla="*/ 104 w 130"/>
                <a:gd name="T39" fmla="*/ 7 h 111"/>
                <a:gd name="T40" fmla="*/ 92 w 130"/>
                <a:gd name="T41" fmla="*/ 25 h 111"/>
                <a:gd name="T42" fmla="*/ 85 w 130"/>
                <a:gd name="T43" fmla="*/ 17 h 111"/>
                <a:gd name="T44" fmla="*/ 65 w 130"/>
                <a:gd name="T45" fmla="*/ 1 h 111"/>
                <a:gd name="T46" fmla="*/ 49 w 130"/>
                <a:gd name="T47" fmla="*/ 18 h 111"/>
                <a:gd name="T48" fmla="*/ 37 w 130"/>
                <a:gd name="T49" fmla="*/ 2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11">
                  <a:moveTo>
                    <a:pt x="37" y="22"/>
                  </a:moveTo>
                  <a:cubicBezTo>
                    <a:pt x="37" y="22"/>
                    <a:pt x="27" y="3"/>
                    <a:pt x="15" y="9"/>
                  </a:cubicBezTo>
                  <a:cubicBezTo>
                    <a:pt x="3" y="15"/>
                    <a:pt x="0" y="27"/>
                    <a:pt x="5" y="42"/>
                  </a:cubicBezTo>
                  <a:cubicBezTo>
                    <a:pt x="10" y="57"/>
                    <a:pt x="9" y="77"/>
                    <a:pt x="13" y="85"/>
                  </a:cubicBezTo>
                  <a:cubicBezTo>
                    <a:pt x="16" y="93"/>
                    <a:pt x="17" y="100"/>
                    <a:pt x="14" y="100"/>
                  </a:cubicBezTo>
                  <a:cubicBezTo>
                    <a:pt x="10" y="100"/>
                    <a:pt x="12" y="90"/>
                    <a:pt x="8" y="88"/>
                  </a:cubicBezTo>
                  <a:cubicBezTo>
                    <a:pt x="8" y="97"/>
                    <a:pt x="8" y="111"/>
                    <a:pt x="15" y="109"/>
                  </a:cubicBezTo>
                  <a:cubicBezTo>
                    <a:pt x="22" y="107"/>
                    <a:pt x="23" y="107"/>
                    <a:pt x="32" y="109"/>
                  </a:cubicBezTo>
                  <a:cubicBezTo>
                    <a:pt x="41" y="110"/>
                    <a:pt x="51" y="108"/>
                    <a:pt x="52" y="102"/>
                  </a:cubicBezTo>
                  <a:cubicBezTo>
                    <a:pt x="51" y="94"/>
                    <a:pt x="49" y="78"/>
                    <a:pt x="48" y="73"/>
                  </a:cubicBezTo>
                  <a:cubicBezTo>
                    <a:pt x="46" y="67"/>
                    <a:pt x="51" y="66"/>
                    <a:pt x="54" y="81"/>
                  </a:cubicBezTo>
                  <a:cubicBezTo>
                    <a:pt x="57" y="95"/>
                    <a:pt x="55" y="101"/>
                    <a:pt x="61" y="104"/>
                  </a:cubicBezTo>
                  <a:cubicBezTo>
                    <a:pt x="67" y="107"/>
                    <a:pt x="92" y="102"/>
                    <a:pt x="92" y="96"/>
                  </a:cubicBezTo>
                  <a:cubicBezTo>
                    <a:pt x="92" y="90"/>
                    <a:pt x="90" y="70"/>
                    <a:pt x="88" y="66"/>
                  </a:cubicBezTo>
                  <a:cubicBezTo>
                    <a:pt x="87" y="63"/>
                    <a:pt x="90" y="60"/>
                    <a:pt x="93" y="67"/>
                  </a:cubicBezTo>
                  <a:cubicBezTo>
                    <a:pt x="95" y="74"/>
                    <a:pt x="97" y="89"/>
                    <a:pt x="98" y="93"/>
                  </a:cubicBezTo>
                  <a:cubicBezTo>
                    <a:pt x="99" y="97"/>
                    <a:pt x="124" y="100"/>
                    <a:pt x="127" y="82"/>
                  </a:cubicBezTo>
                  <a:cubicBezTo>
                    <a:pt x="130" y="65"/>
                    <a:pt x="127" y="48"/>
                    <a:pt x="126" y="40"/>
                  </a:cubicBezTo>
                  <a:cubicBezTo>
                    <a:pt x="125" y="32"/>
                    <a:pt x="126" y="19"/>
                    <a:pt x="124" y="17"/>
                  </a:cubicBezTo>
                  <a:cubicBezTo>
                    <a:pt x="121" y="14"/>
                    <a:pt x="107" y="3"/>
                    <a:pt x="104" y="7"/>
                  </a:cubicBezTo>
                  <a:cubicBezTo>
                    <a:pt x="100" y="11"/>
                    <a:pt x="95" y="21"/>
                    <a:pt x="92" y="25"/>
                  </a:cubicBezTo>
                  <a:cubicBezTo>
                    <a:pt x="89" y="28"/>
                    <a:pt x="88" y="23"/>
                    <a:pt x="85" y="17"/>
                  </a:cubicBezTo>
                  <a:cubicBezTo>
                    <a:pt x="83" y="12"/>
                    <a:pt x="73" y="0"/>
                    <a:pt x="65" y="1"/>
                  </a:cubicBezTo>
                  <a:cubicBezTo>
                    <a:pt x="57" y="2"/>
                    <a:pt x="52" y="10"/>
                    <a:pt x="49" y="18"/>
                  </a:cubicBezTo>
                  <a:cubicBezTo>
                    <a:pt x="45" y="25"/>
                    <a:pt x="41" y="28"/>
                    <a:pt x="37"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7" name="Freeform 2968"/>
            <p:cNvSpPr/>
            <p:nvPr/>
          </p:nvSpPr>
          <p:spPr bwMode="auto">
            <a:xfrm>
              <a:off x="1209676" y="1870076"/>
              <a:ext cx="234950" cy="173038"/>
            </a:xfrm>
            <a:custGeom>
              <a:avLst/>
              <a:gdLst>
                <a:gd name="T0" fmla="*/ 23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2 h 325"/>
                <a:gd name="T14" fmla="*/ 417 w 440"/>
                <a:gd name="T15" fmla="*/ 101 h 325"/>
                <a:gd name="T16" fmla="*/ 368 w 440"/>
                <a:gd name="T17" fmla="*/ 90 h 325"/>
                <a:gd name="T18" fmla="*/ 268 w 440"/>
                <a:gd name="T19" fmla="*/ 43 h 325"/>
                <a:gd name="T20" fmla="*/ 257 w 440"/>
                <a:gd name="T21" fmla="*/ 0 h 325"/>
                <a:gd name="T22" fmla="*/ 221 w 440"/>
                <a:gd name="T23" fmla="*/ 35 h 325"/>
                <a:gd name="T24" fmla="*/ 111 w 440"/>
                <a:gd name="T25" fmla="*/ 64 h 325"/>
                <a:gd name="T26" fmla="*/ 39 w 440"/>
                <a:gd name="T27" fmla="*/ 136 h 325"/>
                <a:gd name="T28" fmla="*/ 19 w 440"/>
                <a:gd name="T29" fmla="*/ 113 h 325"/>
                <a:gd name="T30" fmla="*/ 32 w 440"/>
                <a:gd name="T31" fmla="*/ 161 h 325"/>
                <a:gd name="T32" fmla="*/ 9 w 440"/>
                <a:gd name="T33" fmla="*/ 138 h 325"/>
                <a:gd name="T34" fmla="*/ 24 w 440"/>
                <a:gd name="T35" fmla="*/ 194 h 325"/>
                <a:gd name="T36" fmla="*/ 23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2"/>
                  </a:moveTo>
                  <a:cubicBezTo>
                    <a:pt x="13" y="311"/>
                    <a:pt x="46" y="325"/>
                    <a:pt x="46" y="325"/>
                  </a:cubicBezTo>
                  <a:cubicBezTo>
                    <a:pt x="46" y="325"/>
                    <a:pt x="184" y="322"/>
                    <a:pt x="400" y="322"/>
                  </a:cubicBezTo>
                  <a:cubicBezTo>
                    <a:pt x="440" y="282"/>
                    <a:pt x="434" y="233"/>
                    <a:pt x="420" y="210"/>
                  </a:cubicBezTo>
                  <a:cubicBezTo>
                    <a:pt x="432" y="221"/>
                    <a:pt x="440" y="214"/>
                    <a:pt x="440" y="214"/>
                  </a:cubicBezTo>
                  <a:cubicBezTo>
                    <a:pt x="434" y="214"/>
                    <a:pt x="428" y="203"/>
                    <a:pt x="423" y="174"/>
                  </a:cubicBezTo>
                  <a:cubicBezTo>
                    <a:pt x="418" y="145"/>
                    <a:pt x="398" y="132"/>
                    <a:pt x="398" y="132"/>
                  </a:cubicBezTo>
                  <a:cubicBezTo>
                    <a:pt x="417" y="126"/>
                    <a:pt x="417" y="101"/>
                    <a:pt x="417" y="101"/>
                  </a:cubicBezTo>
                  <a:cubicBezTo>
                    <a:pt x="413" y="118"/>
                    <a:pt x="386" y="120"/>
                    <a:pt x="368" y="90"/>
                  </a:cubicBezTo>
                  <a:cubicBezTo>
                    <a:pt x="349" y="60"/>
                    <a:pt x="308" y="43"/>
                    <a:pt x="268" y="43"/>
                  </a:cubicBezTo>
                  <a:cubicBezTo>
                    <a:pt x="291" y="12"/>
                    <a:pt x="257" y="0"/>
                    <a:pt x="257" y="0"/>
                  </a:cubicBezTo>
                  <a:cubicBezTo>
                    <a:pt x="257" y="29"/>
                    <a:pt x="221" y="35"/>
                    <a:pt x="221" y="35"/>
                  </a:cubicBezTo>
                  <a:cubicBezTo>
                    <a:pt x="221" y="35"/>
                    <a:pt x="136" y="38"/>
                    <a:pt x="111" y="64"/>
                  </a:cubicBezTo>
                  <a:cubicBezTo>
                    <a:pt x="66" y="64"/>
                    <a:pt x="47" y="90"/>
                    <a:pt x="39" y="136"/>
                  </a:cubicBezTo>
                  <a:cubicBezTo>
                    <a:pt x="28" y="136"/>
                    <a:pt x="19" y="113"/>
                    <a:pt x="19" y="113"/>
                  </a:cubicBezTo>
                  <a:cubicBezTo>
                    <a:pt x="19" y="131"/>
                    <a:pt x="32" y="161"/>
                    <a:pt x="32" y="161"/>
                  </a:cubicBezTo>
                  <a:cubicBezTo>
                    <a:pt x="12" y="161"/>
                    <a:pt x="9" y="138"/>
                    <a:pt x="9" y="138"/>
                  </a:cubicBezTo>
                  <a:cubicBezTo>
                    <a:pt x="1" y="146"/>
                    <a:pt x="0" y="186"/>
                    <a:pt x="24" y="194"/>
                  </a:cubicBezTo>
                  <a:cubicBezTo>
                    <a:pt x="24" y="194"/>
                    <a:pt x="1"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8" name="Freeform 2969"/>
            <p:cNvSpPr/>
            <p:nvPr/>
          </p:nvSpPr>
          <p:spPr bwMode="auto">
            <a:xfrm>
              <a:off x="1220788" y="1970089"/>
              <a:ext cx="223838" cy="73025"/>
            </a:xfrm>
            <a:custGeom>
              <a:avLst/>
              <a:gdLst>
                <a:gd name="T0" fmla="*/ 25 w 419"/>
                <a:gd name="T1" fmla="*/ 136 h 136"/>
                <a:gd name="T2" fmla="*/ 379 w 419"/>
                <a:gd name="T3" fmla="*/ 133 h 136"/>
                <a:gd name="T4" fmla="*/ 400 w 419"/>
                <a:gd name="T5" fmla="*/ 22 h 136"/>
                <a:gd name="T6" fmla="*/ 395 w 419"/>
                <a:gd name="T7" fmla="*/ 95 h 136"/>
                <a:gd name="T8" fmla="*/ 370 w 419"/>
                <a:gd name="T9" fmla="*/ 94 h 136"/>
                <a:gd name="T10" fmla="*/ 370 w 419"/>
                <a:gd name="T11" fmla="*/ 79 h 136"/>
                <a:gd name="T12" fmla="*/ 360 w 419"/>
                <a:gd name="T13" fmla="*/ 59 h 136"/>
                <a:gd name="T14" fmla="*/ 338 w 419"/>
                <a:gd name="T15" fmla="*/ 46 h 136"/>
                <a:gd name="T16" fmla="*/ 345 w 419"/>
                <a:gd name="T17" fmla="*/ 70 h 136"/>
                <a:gd name="T18" fmla="*/ 312 w 419"/>
                <a:gd name="T19" fmla="*/ 43 h 136"/>
                <a:gd name="T20" fmla="*/ 278 w 419"/>
                <a:gd name="T21" fmla="*/ 14 h 136"/>
                <a:gd name="T22" fmla="*/ 286 w 419"/>
                <a:gd name="T23" fmla="*/ 45 h 136"/>
                <a:gd name="T24" fmla="*/ 232 w 419"/>
                <a:gd name="T25" fmla="*/ 0 h 136"/>
                <a:gd name="T26" fmla="*/ 221 w 419"/>
                <a:gd name="T27" fmla="*/ 48 h 136"/>
                <a:gd name="T28" fmla="*/ 215 w 419"/>
                <a:gd name="T29" fmla="*/ 66 h 136"/>
                <a:gd name="T30" fmla="*/ 209 w 419"/>
                <a:gd name="T31" fmla="*/ 52 h 136"/>
                <a:gd name="T32" fmla="*/ 187 w 419"/>
                <a:gd name="T33" fmla="*/ 37 h 136"/>
                <a:gd name="T34" fmla="*/ 147 w 419"/>
                <a:gd name="T35" fmla="*/ 11 h 136"/>
                <a:gd name="T36" fmla="*/ 163 w 419"/>
                <a:gd name="T37" fmla="*/ 48 h 136"/>
                <a:gd name="T38" fmla="*/ 121 w 419"/>
                <a:gd name="T39" fmla="*/ 17 h 136"/>
                <a:gd name="T40" fmla="*/ 129 w 419"/>
                <a:gd name="T41" fmla="*/ 62 h 136"/>
                <a:gd name="T42" fmla="*/ 96 w 419"/>
                <a:gd name="T43" fmla="*/ 45 h 136"/>
                <a:gd name="T44" fmla="*/ 74 w 419"/>
                <a:gd name="T45" fmla="*/ 17 h 136"/>
                <a:gd name="T46" fmla="*/ 70 w 419"/>
                <a:gd name="T47" fmla="*/ 56 h 136"/>
                <a:gd name="T48" fmla="*/ 40 w 419"/>
                <a:gd name="T49" fmla="*/ 75 h 136"/>
                <a:gd name="T50" fmla="*/ 40 w 419"/>
                <a:gd name="T51" fmla="*/ 97 h 136"/>
                <a:gd name="T52" fmla="*/ 6 w 419"/>
                <a:gd name="T53" fmla="*/ 97 h 136"/>
                <a:gd name="T54" fmla="*/ 0 w 419"/>
                <a:gd name="T55" fmla="*/ 102 h 136"/>
                <a:gd name="T56" fmla="*/ 25 w 419"/>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6">
                  <a:moveTo>
                    <a:pt x="25" y="136"/>
                  </a:moveTo>
                  <a:cubicBezTo>
                    <a:pt x="25" y="136"/>
                    <a:pt x="163" y="133"/>
                    <a:pt x="379" y="133"/>
                  </a:cubicBezTo>
                  <a:cubicBezTo>
                    <a:pt x="419" y="94"/>
                    <a:pt x="413" y="46"/>
                    <a:pt x="400" y="22"/>
                  </a:cubicBezTo>
                  <a:cubicBezTo>
                    <a:pt x="414" y="55"/>
                    <a:pt x="395" y="95"/>
                    <a:pt x="395" y="95"/>
                  </a:cubicBezTo>
                  <a:cubicBezTo>
                    <a:pt x="384" y="88"/>
                    <a:pt x="370" y="94"/>
                    <a:pt x="370" y="94"/>
                  </a:cubicBezTo>
                  <a:cubicBezTo>
                    <a:pt x="370" y="79"/>
                    <a:pt x="370" y="79"/>
                    <a:pt x="370" y="79"/>
                  </a:cubicBezTo>
                  <a:cubicBezTo>
                    <a:pt x="370" y="79"/>
                    <a:pt x="366" y="67"/>
                    <a:pt x="360" y="59"/>
                  </a:cubicBezTo>
                  <a:cubicBezTo>
                    <a:pt x="354" y="51"/>
                    <a:pt x="338" y="46"/>
                    <a:pt x="338" y="46"/>
                  </a:cubicBezTo>
                  <a:cubicBezTo>
                    <a:pt x="338" y="46"/>
                    <a:pt x="343" y="52"/>
                    <a:pt x="345" y="70"/>
                  </a:cubicBezTo>
                  <a:cubicBezTo>
                    <a:pt x="338" y="62"/>
                    <a:pt x="327" y="47"/>
                    <a:pt x="312" y="43"/>
                  </a:cubicBezTo>
                  <a:cubicBezTo>
                    <a:pt x="297" y="38"/>
                    <a:pt x="282" y="22"/>
                    <a:pt x="278" y="14"/>
                  </a:cubicBezTo>
                  <a:cubicBezTo>
                    <a:pt x="276" y="21"/>
                    <a:pt x="273" y="40"/>
                    <a:pt x="286" y="45"/>
                  </a:cubicBezTo>
                  <a:cubicBezTo>
                    <a:pt x="261" y="45"/>
                    <a:pt x="240" y="21"/>
                    <a:pt x="232" y="0"/>
                  </a:cubicBezTo>
                  <a:cubicBezTo>
                    <a:pt x="235" y="16"/>
                    <a:pt x="227" y="41"/>
                    <a:pt x="221" y="48"/>
                  </a:cubicBezTo>
                  <a:cubicBezTo>
                    <a:pt x="214" y="55"/>
                    <a:pt x="215" y="66"/>
                    <a:pt x="215" y="66"/>
                  </a:cubicBezTo>
                  <a:cubicBezTo>
                    <a:pt x="215" y="66"/>
                    <a:pt x="210" y="61"/>
                    <a:pt x="209" y="52"/>
                  </a:cubicBezTo>
                  <a:cubicBezTo>
                    <a:pt x="207" y="43"/>
                    <a:pt x="202" y="38"/>
                    <a:pt x="187" y="37"/>
                  </a:cubicBezTo>
                  <a:cubicBezTo>
                    <a:pt x="161" y="36"/>
                    <a:pt x="149" y="25"/>
                    <a:pt x="147" y="11"/>
                  </a:cubicBezTo>
                  <a:cubicBezTo>
                    <a:pt x="138" y="25"/>
                    <a:pt x="146" y="41"/>
                    <a:pt x="163" y="48"/>
                  </a:cubicBezTo>
                  <a:cubicBezTo>
                    <a:pt x="143" y="47"/>
                    <a:pt x="133" y="38"/>
                    <a:pt x="121" y="17"/>
                  </a:cubicBezTo>
                  <a:cubicBezTo>
                    <a:pt x="115" y="35"/>
                    <a:pt x="129" y="62"/>
                    <a:pt x="129" y="62"/>
                  </a:cubicBezTo>
                  <a:cubicBezTo>
                    <a:pt x="129" y="62"/>
                    <a:pt x="113" y="56"/>
                    <a:pt x="96" y="45"/>
                  </a:cubicBezTo>
                  <a:cubicBezTo>
                    <a:pt x="79" y="34"/>
                    <a:pt x="74" y="17"/>
                    <a:pt x="74" y="17"/>
                  </a:cubicBezTo>
                  <a:cubicBezTo>
                    <a:pt x="74" y="17"/>
                    <a:pt x="75" y="41"/>
                    <a:pt x="70" y="56"/>
                  </a:cubicBezTo>
                  <a:cubicBezTo>
                    <a:pt x="65" y="70"/>
                    <a:pt x="40" y="75"/>
                    <a:pt x="40" y="75"/>
                  </a:cubicBezTo>
                  <a:cubicBezTo>
                    <a:pt x="40" y="97"/>
                    <a:pt x="40" y="97"/>
                    <a:pt x="40" y="97"/>
                  </a:cubicBezTo>
                  <a:cubicBezTo>
                    <a:pt x="22" y="84"/>
                    <a:pt x="6" y="97"/>
                    <a:pt x="6" y="97"/>
                  </a:cubicBezTo>
                  <a:cubicBezTo>
                    <a:pt x="5" y="97"/>
                    <a:pt x="3"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9" name="Freeform 2970"/>
            <p:cNvSpPr/>
            <p:nvPr/>
          </p:nvSpPr>
          <p:spPr bwMode="auto">
            <a:xfrm>
              <a:off x="1209676" y="1930401"/>
              <a:ext cx="22225" cy="42863"/>
            </a:xfrm>
            <a:custGeom>
              <a:avLst/>
              <a:gdLst>
                <a:gd name="T0" fmla="*/ 19 w 42"/>
                <a:gd name="T1" fmla="*/ 0 h 80"/>
                <a:gd name="T2" fmla="*/ 32 w 42"/>
                <a:gd name="T3" fmla="*/ 47 h 80"/>
                <a:gd name="T4" fmla="*/ 9 w 42"/>
                <a:gd name="T5" fmla="*/ 24 h 80"/>
                <a:gd name="T6" fmla="*/ 24 w 42"/>
                <a:gd name="T7" fmla="*/ 80 h 80"/>
                <a:gd name="T8" fmla="*/ 34 w 42"/>
                <a:gd name="T9" fmla="*/ 77 h 80"/>
                <a:gd name="T10" fmla="*/ 10 w 42"/>
                <a:gd name="T11" fmla="*/ 58 h 80"/>
                <a:gd name="T12" fmla="*/ 8 w 42"/>
                <a:gd name="T13" fmla="*/ 29 h 80"/>
                <a:gd name="T14" fmla="*/ 36 w 42"/>
                <a:gd name="T15" fmla="*/ 48 h 80"/>
                <a:gd name="T16" fmla="*/ 22 w 42"/>
                <a:gd name="T17" fmla="*/ 10 h 80"/>
                <a:gd name="T18" fmla="*/ 42 w 42"/>
                <a:gd name="T19" fmla="*/ 26 h 80"/>
                <a:gd name="T20" fmla="*/ 39 w 42"/>
                <a:gd name="T21" fmla="*/ 22 h 80"/>
                <a:gd name="T22" fmla="*/ 19 w 42"/>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0">
                  <a:moveTo>
                    <a:pt x="19" y="0"/>
                  </a:moveTo>
                  <a:cubicBezTo>
                    <a:pt x="19"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5"/>
                    <a:pt x="7" y="33"/>
                    <a:pt x="8" y="29"/>
                  </a:cubicBezTo>
                  <a:cubicBezTo>
                    <a:pt x="10" y="39"/>
                    <a:pt x="16" y="51"/>
                    <a:pt x="36" y="48"/>
                  </a:cubicBezTo>
                  <a:cubicBezTo>
                    <a:pt x="28" y="33"/>
                    <a:pt x="22" y="15"/>
                    <a:pt x="22" y="10"/>
                  </a:cubicBezTo>
                  <a:cubicBezTo>
                    <a:pt x="29" y="23"/>
                    <a:pt x="34" y="27"/>
                    <a:pt x="42" y="26"/>
                  </a:cubicBezTo>
                  <a:cubicBezTo>
                    <a:pt x="39" y="22"/>
                    <a:pt x="39" y="22"/>
                    <a:pt x="39" y="22"/>
                  </a:cubicBezTo>
                  <a:cubicBezTo>
                    <a:pt x="27" y="22"/>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0" name="Freeform 2971"/>
            <p:cNvSpPr/>
            <p:nvPr/>
          </p:nvSpPr>
          <p:spPr bwMode="auto">
            <a:xfrm>
              <a:off x="1230313" y="1870076"/>
              <a:ext cx="214313" cy="114300"/>
            </a:xfrm>
            <a:custGeom>
              <a:avLst/>
              <a:gdLst>
                <a:gd name="T0" fmla="*/ 384 w 401"/>
                <a:gd name="T1" fmla="*/ 174 h 216"/>
                <a:gd name="T2" fmla="*/ 359 w 401"/>
                <a:gd name="T3" fmla="*/ 132 h 216"/>
                <a:gd name="T4" fmla="*/ 378 w 401"/>
                <a:gd name="T5" fmla="*/ 101 h 216"/>
                <a:gd name="T6" fmla="*/ 329 w 401"/>
                <a:gd name="T7" fmla="*/ 90 h 216"/>
                <a:gd name="T8" fmla="*/ 229 w 401"/>
                <a:gd name="T9" fmla="*/ 43 h 216"/>
                <a:gd name="T10" fmla="*/ 218 w 401"/>
                <a:gd name="T11" fmla="*/ 0 h 216"/>
                <a:gd name="T12" fmla="*/ 182 w 401"/>
                <a:gd name="T13" fmla="*/ 35 h 216"/>
                <a:gd name="T14" fmla="*/ 72 w 401"/>
                <a:gd name="T15" fmla="*/ 64 h 216"/>
                <a:gd name="T16" fmla="*/ 0 w 401"/>
                <a:gd name="T17" fmla="*/ 136 h 216"/>
                <a:gd name="T18" fmla="*/ 53 w 401"/>
                <a:gd name="T19" fmla="*/ 72 h 216"/>
                <a:gd name="T20" fmla="*/ 88 w 401"/>
                <a:gd name="T21" fmla="*/ 78 h 216"/>
                <a:gd name="T22" fmla="*/ 107 w 401"/>
                <a:gd name="T23" fmla="*/ 77 h 216"/>
                <a:gd name="T24" fmla="*/ 90 w 401"/>
                <a:gd name="T25" fmla="*/ 76 h 216"/>
                <a:gd name="T26" fmla="*/ 75 w 401"/>
                <a:gd name="T27" fmla="*/ 65 h 216"/>
                <a:gd name="T28" fmla="*/ 127 w 401"/>
                <a:gd name="T29" fmla="*/ 47 h 216"/>
                <a:gd name="T30" fmla="*/ 222 w 401"/>
                <a:gd name="T31" fmla="*/ 7 h 216"/>
                <a:gd name="T32" fmla="*/ 218 w 401"/>
                <a:gd name="T33" fmla="*/ 49 h 216"/>
                <a:gd name="T34" fmla="*/ 306 w 401"/>
                <a:gd name="T35" fmla="*/ 72 h 216"/>
                <a:gd name="T36" fmla="*/ 372 w 401"/>
                <a:gd name="T37" fmla="*/ 113 h 216"/>
                <a:gd name="T38" fmla="*/ 342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8" y="126"/>
                    <a:pt x="378" y="101"/>
                    <a:pt x="378" y="101"/>
                  </a:cubicBezTo>
                  <a:cubicBezTo>
                    <a:pt x="374" y="118"/>
                    <a:pt x="347" y="120"/>
                    <a:pt x="329" y="90"/>
                  </a:cubicBezTo>
                  <a:cubicBezTo>
                    <a:pt x="310" y="60"/>
                    <a:pt x="269" y="43"/>
                    <a:pt x="229" y="43"/>
                  </a:cubicBezTo>
                  <a:cubicBezTo>
                    <a:pt x="252" y="12"/>
                    <a:pt x="218" y="0"/>
                    <a:pt x="218" y="0"/>
                  </a:cubicBezTo>
                  <a:cubicBezTo>
                    <a:pt x="218" y="29"/>
                    <a:pt x="182" y="35"/>
                    <a:pt x="182" y="35"/>
                  </a:cubicBezTo>
                  <a:cubicBezTo>
                    <a:pt x="182" y="35"/>
                    <a:pt x="97" y="38"/>
                    <a:pt x="72" y="64"/>
                  </a:cubicBezTo>
                  <a:cubicBezTo>
                    <a:pt x="27" y="64"/>
                    <a:pt x="8" y="90"/>
                    <a:pt x="0" y="136"/>
                  </a:cubicBezTo>
                  <a:cubicBezTo>
                    <a:pt x="1" y="133"/>
                    <a:pt x="16" y="80"/>
                    <a:pt x="53" y="72"/>
                  </a:cubicBezTo>
                  <a:cubicBezTo>
                    <a:pt x="66" y="70"/>
                    <a:pt x="75" y="69"/>
                    <a:pt x="88" y="78"/>
                  </a:cubicBezTo>
                  <a:cubicBezTo>
                    <a:pt x="100" y="87"/>
                    <a:pt x="107" y="82"/>
                    <a:pt x="107" y="77"/>
                  </a:cubicBezTo>
                  <a:cubicBezTo>
                    <a:pt x="107" y="77"/>
                    <a:pt x="99" y="85"/>
                    <a:pt x="90" y="76"/>
                  </a:cubicBezTo>
                  <a:cubicBezTo>
                    <a:pt x="80" y="66"/>
                    <a:pt x="75" y="65"/>
                    <a:pt x="75" y="65"/>
                  </a:cubicBezTo>
                  <a:cubicBezTo>
                    <a:pt x="75" y="65"/>
                    <a:pt x="92" y="52"/>
                    <a:pt x="127" y="47"/>
                  </a:cubicBezTo>
                  <a:cubicBezTo>
                    <a:pt x="161" y="42"/>
                    <a:pt x="224" y="44"/>
                    <a:pt x="222" y="7"/>
                  </a:cubicBezTo>
                  <a:cubicBezTo>
                    <a:pt x="236" y="17"/>
                    <a:pt x="234" y="34"/>
                    <a:pt x="218" y="49"/>
                  </a:cubicBezTo>
                  <a:cubicBezTo>
                    <a:pt x="236" y="47"/>
                    <a:pt x="288" y="52"/>
                    <a:pt x="306" y="72"/>
                  </a:cubicBezTo>
                  <a:cubicBezTo>
                    <a:pt x="325" y="91"/>
                    <a:pt x="356" y="132"/>
                    <a:pt x="372" y="113"/>
                  </a:cubicBezTo>
                  <a:cubicBezTo>
                    <a:pt x="372" y="127"/>
                    <a:pt x="354" y="131"/>
                    <a:pt x="342" y="129"/>
                  </a:cubicBezTo>
                  <a:cubicBezTo>
                    <a:pt x="342" y="129"/>
                    <a:pt x="369" y="137"/>
                    <a:pt x="377" y="163"/>
                  </a:cubicBezTo>
                  <a:cubicBezTo>
                    <a:pt x="385" y="189"/>
                    <a:pt x="385" y="216"/>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1" name="Freeform 2972"/>
            <p:cNvSpPr/>
            <p:nvPr/>
          </p:nvSpPr>
          <p:spPr bwMode="auto">
            <a:xfrm>
              <a:off x="1403351" y="1958976"/>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1"/>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2" name="Freeform 2973"/>
            <p:cNvSpPr/>
            <p:nvPr/>
          </p:nvSpPr>
          <p:spPr bwMode="auto">
            <a:xfrm>
              <a:off x="1243013" y="1978026"/>
              <a:ext cx="173038" cy="134938"/>
            </a:xfrm>
            <a:custGeom>
              <a:avLst/>
              <a:gdLst>
                <a:gd name="T0" fmla="*/ 302 w 322"/>
                <a:gd name="T1" fmla="*/ 41 h 251"/>
                <a:gd name="T2" fmla="*/ 308 w 322"/>
                <a:gd name="T3" fmla="*/ 69 h 251"/>
                <a:gd name="T4" fmla="*/ 281 w 322"/>
                <a:gd name="T5" fmla="*/ 42 h 251"/>
                <a:gd name="T6" fmla="*/ 237 w 322"/>
                <a:gd name="T7" fmla="*/ 11 h 251"/>
                <a:gd name="T8" fmla="*/ 251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3 h 251"/>
                <a:gd name="T22" fmla="*/ 131 w 322"/>
                <a:gd name="T23" fmla="*/ 34 h 251"/>
                <a:gd name="T24" fmla="*/ 80 w 322"/>
                <a:gd name="T25" fmla="*/ 12 h 251"/>
                <a:gd name="T26" fmla="*/ 109 w 322"/>
                <a:gd name="T27" fmla="*/ 56 h 251"/>
                <a:gd name="T28" fmla="*/ 34 w 322"/>
                <a:gd name="T29" fmla="*/ 16 h 251"/>
                <a:gd name="T30" fmla="*/ 15 w 322"/>
                <a:gd name="T31" fmla="*/ 66 h 251"/>
                <a:gd name="T32" fmla="*/ 5 w 322"/>
                <a:gd name="T33" fmla="*/ 71 h 251"/>
                <a:gd name="T34" fmla="*/ 5 w 322"/>
                <a:gd name="T35" fmla="*/ 156 h 251"/>
                <a:gd name="T36" fmla="*/ 163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1" y="57"/>
                    <a:pt x="308" y="69"/>
                  </a:cubicBezTo>
                  <a:cubicBezTo>
                    <a:pt x="308" y="69"/>
                    <a:pt x="302" y="56"/>
                    <a:pt x="281" y="42"/>
                  </a:cubicBezTo>
                  <a:cubicBezTo>
                    <a:pt x="260" y="29"/>
                    <a:pt x="244" y="22"/>
                    <a:pt x="237" y="11"/>
                  </a:cubicBezTo>
                  <a:cubicBezTo>
                    <a:pt x="237" y="11"/>
                    <a:pt x="238" y="26"/>
                    <a:pt x="251" y="31"/>
                  </a:cubicBezTo>
                  <a:cubicBezTo>
                    <a:pt x="251" y="31"/>
                    <a:pt x="209" y="41"/>
                    <a:pt x="192" y="0"/>
                  </a:cubicBezTo>
                  <a:cubicBezTo>
                    <a:pt x="192" y="0"/>
                    <a:pt x="193" y="17"/>
                    <a:pt x="186" y="29"/>
                  </a:cubicBezTo>
                  <a:cubicBezTo>
                    <a:pt x="180" y="40"/>
                    <a:pt x="174" y="52"/>
                    <a:pt x="182" y="60"/>
                  </a:cubicBezTo>
                  <a:cubicBezTo>
                    <a:pt x="182" y="60"/>
                    <a:pt x="171" y="58"/>
                    <a:pt x="163" y="42"/>
                  </a:cubicBezTo>
                  <a:cubicBezTo>
                    <a:pt x="156" y="25"/>
                    <a:pt x="144" y="26"/>
                    <a:pt x="133" y="23"/>
                  </a:cubicBezTo>
                  <a:cubicBezTo>
                    <a:pt x="122" y="21"/>
                    <a:pt x="106" y="20"/>
                    <a:pt x="104" y="3"/>
                  </a:cubicBezTo>
                  <a:cubicBezTo>
                    <a:pt x="104" y="3"/>
                    <a:pt x="99" y="25"/>
                    <a:pt x="131" y="34"/>
                  </a:cubicBezTo>
                  <a:cubicBezTo>
                    <a:pt x="131" y="34"/>
                    <a:pt x="98" y="45"/>
                    <a:pt x="80" y="12"/>
                  </a:cubicBezTo>
                  <a:cubicBezTo>
                    <a:pt x="80" y="12"/>
                    <a:pt x="82" y="46"/>
                    <a:pt x="109" y="56"/>
                  </a:cubicBezTo>
                  <a:cubicBezTo>
                    <a:pt x="109" y="56"/>
                    <a:pt x="53" y="53"/>
                    <a:pt x="34" y="16"/>
                  </a:cubicBezTo>
                  <a:cubicBezTo>
                    <a:pt x="34" y="16"/>
                    <a:pt x="45" y="50"/>
                    <a:pt x="15" y="66"/>
                  </a:cubicBezTo>
                  <a:cubicBezTo>
                    <a:pt x="11" y="68"/>
                    <a:pt x="8" y="69"/>
                    <a:pt x="5" y="71"/>
                  </a:cubicBezTo>
                  <a:cubicBezTo>
                    <a:pt x="5" y="156"/>
                    <a:pt x="5" y="156"/>
                    <a:pt x="5" y="156"/>
                  </a:cubicBezTo>
                  <a:cubicBezTo>
                    <a:pt x="5" y="177"/>
                    <a:pt x="0" y="251"/>
                    <a:pt x="163" y="251"/>
                  </a:cubicBezTo>
                  <a:cubicBezTo>
                    <a:pt x="244" y="251"/>
                    <a:pt x="322" y="233"/>
                    <a:pt x="322" y="175"/>
                  </a:cubicBezTo>
                  <a:cubicBezTo>
                    <a:pt x="322" y="64"/>
                    <a:pt x="322" y="64"/>
                    <a:pt x="322" y="64"/>
                  </a:cubicBezTo>
                  <a:cubicBezTo>
                    <a:pt x="318"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3" name="Freeform 2974"/>
            <p:cNvSpPr/>
            <p:nvPr/>
          </p:nvSpPr>
          <p:spPr bwMode="auto">
            <a:xfrm>
              <a:off x="1266826" y="2019301"/>
              <a:ext cx="25400" cy="25400"/>
            </a:xfrm>
            <a:custGeom>
              <a:avLst/>
              <a:gdLst>
                <a:gd name="T0" fmla="*/ 46 w 49"/>
                <a:gd name="T1" fmla="*/ 18 h 49"/>
                <a:gd name="T2" fmla="*/ 31 w 49"/>
                <a:gd name="T3" fmla="*/ 45 h 49"/>
                <a:gd name="T4" fmla="*/ 4 w 49"/>
                <a:gd name="T5" fmla="*/ 31 h 49"/>
                <a:gd name="T6" fmla="*/ 18 w 49"/>
                <a:gd name="T7" fmla="*/ 4 h 49"/>
                <a:gd name="T8" fmla="*/ 46 w 49"/>
                <a:gd name="T9" fmla="*/ 18 h 49"/>
              </a:gdLst>
              <a:ahLst/>
              <a:cxnLst>
                <a:cxn ang="0">
                  <a:pos x="T0" y="T1"/>
                </a:cxn>
                <a:cxn ang="0">
                  <a:pos x="T2" y="T3"/>
                </a:cxn>
                <a:cxn ang="0">
                  <a:pos x="T4" y="T5"/>
                </a:cxn>
                <a:cxn ang="0">
                  <a:pos x="T6" y="T7"/>
                </a:cxn>
                <a:cxn ang="0">
                  <a:pos x="T8" y="T9"/>
                </a:cxn>
              </a:cxnLst>
              <a:rect l="0" t="0" r="r" b="b"/>
              <a:pathLst>
                <a:path w="49" h="49">
                  <a:moveTo>
                    <a:pt x="46" y="18"/>
                  </a:moveTo>
                  <a:cubicBezTo>
                    <a:pt x="49" y="29"/>
                    <a:pt x="43" y="41"/>
                    <a:pt x="31" y="45"/>
                  </a:cubicBezTo>
                  <a:cubicBezTo>
                    <a:pt x="20" y="49"/>
                    <a:pt x="8" y="42"/>
                    <a:pt x="4" y="31"/>
                  </a:cubicBezTo>
                  <a:cubicBezTo>
                    <a:pt x="0" y="20"/>
                    <a:pt x="7" y="8"/>
                    <a:pt x="18" y="4"/>
                  </a:cubicBezTo>
                  <a:cubicBezTo>
                    <a:pt x="30" y="0"/>
                    <a:pt x="42" y="7"/>
                    <a:pt x="46"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4" name="Freeform 2975"/>
            <p:cNvSpPr/>
            <p:nvPr/>
          </p:nvSpPr>
          <p:spPr bwMode="auto">
            <a:xfrm>
              <a:off x="1277938" y="2022476"/>
              <a:ext cx="7938" cy="6350"/>
            </a:xfrm>
            <a:custGeom>
              <a:avLst/>
              <a:gdLst>
                <a:gd name="T0" fmla="*/ 15 w 16"/>
                <a:gd name="T1" fmla="*/ 8 h 12"/>
                <a:gd name="T2" fmla="*/ 7 w 16"/>
                <a:gd name="T3" fmla="*/ 11 h 12"/>
                <a:gd name="T4" fmla="*/ 0 w 16"/>
                <a:gd name="T5" fmla="*/ 4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0"/>
                    <a:pt x="11" y="12"/>
                    <a:pt x="7" y="11"/>
                  </a:cubicBezTo>
                  <a:cubicBezTo>
                    <a:pt x="2" y="10"/>
                    <a:pt x="0" y="7"/>
                    <a:pt x="0" y="4"/>
                  </a:cubicBezTo>
                  <a:cubicBezTo>
                    <a:pt x="1" y="1"/>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5" name="Freeform 2976"/>
            <p:cNvSpPr/>
            <p:nvPr/>
          </p:nvSpPr>
          <p:spPr bwMode="auto">
            <a:xfrm>
              <a:off x="1370013" y="2019301"/>
              <a:ext cx="26988" cy="25400"/>
            </a:xfrm>
            <a:custGeom>
              <a:avLst/>
              <a:gdLst>
                <a:gd name="T0" fmla="*/ 4 w 49"/>
                <a:gd name="T1" fmla="*/ 18 h 49"/>
                <a:gd name="T2" fmla="*/ 18 w 49"/>
                <a:gd name="T3" fmla="*/ 45 h 49"/>
                <a:gd name="T4" fmla="*/ 45 w 49"/>
                <a:gd name="T5" fmla="*/ 31 h 49"/>
                <a:gd name="T6" fmla="*/ 31 w 49"/>
                <a:gd name="T7" fmla="*/ 4 h 49"/>
                <a:gd name="T8" fmla="*/ 4 w 49"/>
                <a:gd name="T9" fmla="*/ 18 h 49"/>
              </a:gdLst>
              <a:ahLst/>
              <a:cxnLst>
                <a:cxn ang="0">
                  <a:pos x="T0" y="T1"/>
                </a:cxn>
                <a:cxn ang="0">
                  <a:pos x="T2" y="T3"/>
                </a:cxn>
                <a:cxn ang="0">
                  <a:pos x="T4" y="T5"/>
                </a:cxn>
                <a:cxn ang="0">
                  <a:pos x="T6" y="T7"/>
                </a:cxn>
                <a:cxn ang="0">
                  <a:pos x="T8" y="T9"/>
                </a:cxn>
              </a:cxnLst>
              <a:rect l="0" t="0" r="r" b="b"/>
              <a:pathLst>
                <a:path w="49" h="49">
                  <a:moveTo>
                    <a:pt x="4" y="18"/>
                  </a:moveTo>
                  <a:cubicBezTo>
                    <a:pt x="0" y="29"/>
                    <a:pt x="7" y="41"/>
                    <a:pt x="18" y="45"/>
                  </a:cubicBezTo>
                  <a:cubicBezTo>
                    <a:pt x="29" y="49"/>
                    <a:pt x="42" y="42"/>
                    <a:pt x="45" y="31"/>
                  </a:cubicBezTo>
                  <a:cubicBezTo>
                    <a:pt x="49" y="20"/>
                    <a:pt x="42" y="8"/>
                    <a:pt x="31" y="4"/>
                  </a:cubicBezTo>
                  <a:cubicBezTo>
                    <a:pt x="19" y="0"/>
                    <a:pt x="7" y="7"/>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6" name="Freeform 2977"/>
            <p:cNvSpPr/>
            <p:nvPr/>
          </p:nvSpPr>
          <p:spPr bwMode="auto">
            <a:xfrm>
              <a:off x="1376363" y="2022476"/>
              <a:ext cx="9525" cy="6350"/>
            </a:xfrm>
            <a:custGeom>
              <a:avLst/>
              <a:gdLst>
                <a:gd name="T0" fmla="*/ 1 w 17"/>
                <a:gd name="T1" fmla="*/ 8 h 12"/>
                <a:gd name="T2" fmla="*/ 10 w 17"/>
                <a:gd name="T3" fmla="*/ 11 h 12"/>
                <a:gd name="T4" fmla="*/ 16 w 17"/>
                <a:gd name="T5" fmla="*/ 4 h 12"/>
                <a:gd name="T6" fmla="*/ 7 w 17"/>
                <a:gd name="T7" fmla="*/ 1 h 12"/>
                <a:gd name="T8" fmla="*/ 1 w 17"/>
                <a:gd name="T9" fmla="*/ 8 h 12"/>
              </a:gdLst>
              <a:ahLst/>
              <a:cxnLst>
                <a:cxn ang="0">
                  <a:pos x="T0" y="T1"/>
                </a:cxn>
                <a:cxn ang="0">
                  <a:pos x="T2" y="T3"/>
                </a:cxn>
                <a:cxn ang="0">
                  <a:pos x="T4" y="T5"/>
                </a:cxn>
                <a:cxn ang="0">
                  <a:pos x="T6" y="T7"/>
                </a:cxn>
                <a:cxn ang="0">
                  <a:pos x="T8" y="T9"/>
                </a:cxn>
              </a:cxnLst>
              <a:rect l="0" t="0" r="r" b="b"/>
              <a:pathLst>
                <a:path w="17" h="12">
                  <a:moveTo>
                    <a:pt x="1" y="8"/>
                  </a:moveTo>
                  <a:cubicBezTo>
                    <a:pt x="2" y="10"/>
                    <a:pt x="5" y="12"/>
                    <a:pt x="10" y="11"/>
                  </a:cubicBezTo>
                  <a:cubicBezTo>
                    <a:pt x="14" y="10"/>
                    <a:pt x="17" y="7"/>
                    <a:pt x="16" y="4"/>
                  </a:cubicBezTo>
                  <a:cubicBezTo>
                    <a:pt x="15" y="1"/>
                    <a:pt x="12"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7" name="Rectangle 2978"/>
            <p:cNvSpPr>
              <a:spLocks noChangeArrowheads="1"/>
            </p:cNvSpPr>
            <p:nvPr/>
          </p:nvSpPr>
          <p:spPr bwMode="auto">
            <a:xfrm>
              <a:off x="1241426"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48" name="Rectangle 2979"/>
            <p:cNvSpPr>
              <a:spLocks noChangeArrowheads="1"/>
            </p:cNvSpPr>
            <p:nvPr/>
          </p:nvSpPr>
          <p:spPr bwMode="auto">
            <a:xfrm>
              <a:off x="1241426"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49" name="Freeform 2980"/>
            <p:cNvSpPr>
              <a:spLocks noEditPoints="1"/>
            </p:cNvSpPr>
            <p:nvPr/>
          </p:nvSpPr>
          <p:spPr bwMode="auto">
            <a:xfrm>
              <a:off x="127317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0" name="Freeform 2981"/>
            <p:cNvSpPr>
              <a:spLocks noEditPoints="1"/>
            </p:cNvSpPr>
            <p:nvPr/>
          </p:nvSpPr>
          <p:spPr bwMode="auto">
            <a:xfrm>
              <a:off x="127317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1" name="Rectangle 2982"/>
            <p:cNvSpPr>
              <a:spLocks noChangeArrowheads="1"/>
            </p:cNvSpPr>
            <p:nvPr/>
          </p:nvSpPr>
          <p:spPr bwMode="auto">
            <a:xfrm>
              <a:off x="1403351" y="2028826"/>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52" name="Rectangle 2983"/>
            <p:cNvSpPr>
              <a:spLocks noChangeArrowheads="1"/>
            </p:cNvSpPr>
            <p:nvPr/>
          </p:nvSpPr>
          <p:spPr bwMode="auto">
            <a:xfrm>
              <a:off x="1403351" y="2028826"/>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53" name="Freeform 2984"/>
            <p:cNvSpPr>
              <a:spLocks noEditPoints="1"/>
            </p:cNvSpPr>
            <p:nvPr/>
          </p:nvSpPr>
          <p:spPr bwMode="auto">
            <a:xfrm>
              <a:off x="1363663"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4" name="Freeform 2985"/>
            <p:cNvSpPr>
              <a:spLocks noEditPoints="1"/>
            </p:cNvSpPr>
            <p:nvPr/>
          </p:nvSpPr>
          <p:spPr bwMode="auto">
            <a:xfrm>
              <a:off x="1363663"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5" name="Freeform 2986"/>
            <p:cNvSpPr/>
            <p:nvPr/>
          </p:nvSpPr>
          <p:spPr bwMode="auto">
            <a:xfrm>
              <a:off x="1314451" y="2020889"/>
              <a:ext cx="34925" cy="12700"/>
            </a:xfrm>
            <a:custGeom>
              <a:avLst/>
              <a:gdLst>
                <a:gd name="T0" fmla="*/ 60 w 66"/>
                <a:gd name="T1" fmla="*/ 10 h 22"/>
                <a:gd name="T2" fmla="*/ 34 w 66"/>
                <a:gd name="T3" fmla="*/ 0 h 22"/>
                <a:gd name="T4" fmla="*/ 31 w 66"/>
                <a:gd name="T5" fmla="*/ 0 h 22"/>
                <a:gd name="T6" fmla="*/ 0 w 66"/>
                <a:gd name="T7" fmla="*/ 14 h 22"/>
                <a:gd name="T8" fmla="*/ 0 w 66"/>
                <a:gd name="T9" fmla="*/ 21 h 22"/>
                <a:gd name="T10" fmla="*/ 31 w 66"/>
                <a:gd name="T11" fmla="*/ 6 h 22"/>
                <a:gd name="T12" fmla="*/ 34 w 66"/>
                <a:gd name="T13" fmla="*/ 6 h 22"/>
                <a:gd name="T14" fmla="*/ 56 w 66"/>
                <a:gd name="T15" fmla="*/ 14 h 22"/>
                <a:gd name="T16" fmla="*/ 64 w 66"/>
                <a:gd name="T17" fmla="*/ 20 h 22"/>
                <a:gd name="T18" fmla="*/ 66 w 66"/>
                <a:gd name="T19" fmla="*/ 22 h 22"/>
                <a:gd name="T20" fmla="*/ 66 w 66"/>
                <a:gd name="T21" fmla="*/ 15 h 22"/>
                <a:gd name="T22" fmla="*/ 60 w 66"/>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22">
                  <a:moveTo>
                    <a:pt x="60" y="10"/>
                  </a:moveTo>
                  <a:cubicBezTo>
                    <a:pt x="53" y="5"/>
                    <a:pt x="43" y="0"/>
                    <a:pt x="34" y="0"/>
                  </a:cubicBezTo>
                  <a:cubicBezTo>
                    <a:pt x="33" y="0"/>
                    <a:pt x="32" y="0"/>
                    <a:pt x="31" y="0"/>
                  </a:cubicBezTo>
                  <a:cubicBezTo>
                    <a:pt x="17" y="2"/>
                    <a:pt x="6" y="9"/>
                    <a:pt x="0" y="14"/>
                  </a:cubicBezTo>
                  <a:cubicBezTo>
                    <a:pt x="0" y="21"/>
                    <a:pt x="0" y="21"/>
                    <a:pt x="0" y="21"/>
                  </a:cubicBezTo>
                  <a:cubicBezTo>
                    <a:pt x="4" y="18"/>
                    <a:pt x="17" y="7"/>
                    <a:pt x="31" y="6"/>
                  </a:cubicBezTo>
                  <a:cubicBezTo>
                    <a:pt x="32" y="6"/>
                    <a:pt x="33" y="6"/>
                    <a:pt x="34" y="6"/>
                  </a:cubicBezTo>
                  <a:cubicBezTo>
                    <a:pt x="41" y="5"/>
                    <a:pt x="50" y="10"/>
                    <a:pt x="56" y="14"/>
                  </a:cubicBezTo>
                  <a:cubicBezTo>
                    <a:pt x="60" y="17"/>
                    <a:pt x="62" y="19"/>
                    <a:pt x="64" y="20"/>
                  </a:cubicBezTo>
                  <a:cubicBezTo>
                    <a:pt x="65" y="21"/>
                    <a:pt x="65" y="21"/>
                    <a:pt x="66" y="22"/>
                  </a:cubicBezTo>
                  <a:cubicBezTo>
                    <a:pt x="66" y="15"/>
                    <a:pt x="66" y="15"/>
                    <a:pt x="66" y="15"/>
                  </a:cubicBezTo>
                  <a:cubicBezTo>
                    <a:pt x="64" y="13"/>
                    <a:pt x="62" y="12"/>
                    <a:pt x="60"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6" name="Freeform 2987"/>
            <p:cNvSpPr>
              <a:spLocks noEditPoints="1"/>
            </p:cNvSpPr>
            <p:nvPr/>
          </p:nvSpPr>
          <p:spPr bwMode="auto">
            <a:xfrm>
              <a:off x="1349376" y="2012951"/>
              <a:ext cx="53975" cy="38100"/>
            </a:xfrm>
            <a:custGeom>
              <a:avLst/>
              <a:gdLst>
                <a:gd name="T0" fmla="*/ 49 w 103"/>
                <a:gd name="T1" fmla="*/ 50 h 70"/>
                <a:gd name="T2" fmla="*/ 39 w 103"/>
                <a:gd name="T3" fmla="*/ 70 h 70"/>
                <a:gd name="T4" fmla="*/ 45 w 103"/>
                <a:gd name="T5" fmla="*/ 70 h 70"/>
                <a:gd name="T6" fmla="*/ 53 w 103"/>
                <a:gd name="T7" fmla="*/ 54 h 70"/>
                <a:gd name="T8" fmla="*/ 49 w 103"/>
                <a:gd name="T9" fmla="*/ 50 h 70"/>
                <a:gd name="T10" fmla="*/ 87 w 103"/>
                <a:gd name="T11" fmla="*/ 0 h 70"/>
                <a:gd name="T12" fmla="*/ 16 w 103"/>
                <a:gd name="T13" fmla="*/ 0 h 70"/>
                <a:gd name="T14" fmla="*/ 0 w 103"/>
                <a:gd name="T15" fmla="*/ 16 h 70"/>
                <a:gd name="T16" fmla="*/ 0 w 103"/>
                <a:gd name="T17" fmla="*/ 53 h 70"/>
                <a:gd name="T18" fmla="*/ 16 w 103"/>
                <a:gd name="T19" fmla="*/ 70 h 70"/>
                <a:gd name="T20" fmla="*/ 27 w 103"/>
                <a:gd name="T21" fmla="*/ 70 h 70"/>
                <a:gd name="T22" fmla="*/ 43 w 103"/>
                <a:gd name="T23" fmla="*/ 39 h 70"/>
                <a:gd name="T24" fmla="*/ 44 w 103"/>
                <a:gd name="T25" fmla="*/ 29 h 70"/>
                <a:gd name="T26" fmla="*/ 55 w 103"/>
                <a:gd name="T27" fmla="*/ 16 h 70"/>
                <a:gd name="T28" fmla="*/ 63 w 103"/>
                <a:gd name="T29" fmla="*/ 0 h 70"/>
                <a:gd name="T30" fmla="*/ 75 w 103"/>
                <a:gd name="T31" fmla="*/ 0 h 70"/>
                <a:gd name="T32" fmla="*/ 67 w 103"/>
                <a:gd name="T33" fmla="*/ 14 h 70"/>
                <a:gd name="T34" fmla="*/ 71 w 103"/>
                <a:gd name="T35" fmla="*/ 15 h 70"/>
                <a:gd name="T36" fmla="*/ 73 w 103"/>
                <a:gd name="T37" fmla="*/ 16 h 70"/>
                <a:gd name="T38" fmla="*/ 81 w 103"/>
                <a:gd name="T39" fmla="*/ 0 h 70"/>
                <a:gd name="T40" fmla="*/ 87 w 103"/>
                <a:gd name="T41" fmla="*/ 0 h 70"/>
                <a:gd name="T42" fmla="*/ 77 w 103"/>
                <a:gd name="T43" fmla="*/ 18 h 70"/>
                <a:gd name="T44" fmla="*/ 85 w 103"/>
                <a:gd name="T45" fmla="*/ 42 h 70"/>
                <a:gd name="T46" fmla="*/ 64 w 103"/>
                <a:gd name="T47" fmla="*/ 57 h 70"/>
                <a:gd name="T48" fmla="*/ 58 w 103"/>
                <a:gd name="T49" fmla="*/ 56 h 70"/>
                <a:gd name="T50" fmla="*/ 58 w 103"/>
                <a:gd name="T51" fmla="*/ 56 h 70"/>
                <a:gd name="T52" fmla="*/ 51 w 103"/>
                <a:gd name="T53" fmla="*/ 70 h 70"/>
                <a:gd name="T54" fmla="*/ 87 w 103"/>
                <a:gd name="T55" fmla="*/ 70 h 70"/>
                <a:gd name="T56" fmla="*/ 103 w 103"/>
                <a:gd name="T57" fmla="*/ 53 h 70"/>
                <a:gd name="T58" fmla="*/ 103 w 103"/>
                <a:gd name="T59" fmla="*/ 37 h 70"/>
                <a:gd name="T60" fmla="*/ 103 w 103"/>
                <a:gd name="T61" fmla="*/ 37 h 70"/>
                <a:gd name="T62" fmla="*/ 103 w 103"/>
                <a:gd name="T63" fmla="*/ 28 h 70"/>
                <a:gd name="T64" fmla="*/ 103 w 103"/>
                <a:gd name="T65" fmla="*/ 28 h 70"/>
                <a:gd name="T66" fmla="*/ 103 w 103"/>
                <a:gd name="T67" fmla="*/ 16 h 70"/>
                <a:gd name="T68" fmla="*/ 87 w 103"/>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70">
                  <a:moveTo>
                    <a:pt x="49" y="50"/>
                  </a:moveTo>
                  <a:cubicBezTo>
                    <a:pt x="39" y="70"/>
                    <a:pt x="39" y="70"/>
                    <a:pt x="39" y="70"/>
                  </a:cubicBezTo>
                  <a:cubicBezTo>
                    <a:pt x="45" y="70"/>
                    <a:pt x="45" y="70"/>
                    <a:pt x="45" y="70"/>
                  </a:cubicBezTo>
                  <a:cubicBezTo>
                    <a:pt x="53" y="54"/>
                    <a:pt x="53" y="54"/>
                    <a:pt x="53" y="54"/>
                  </a:cubicBezTo>
                  <a:cubicBezTo>
                    <a:pt x="51" y="53"/>
                    <a:pt x="50" y="52"/>
                    <a:pt x="49" y="50"/>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7" y="70"/>
                    <a:pt x="27" y="70"/>
                    <a:pt x="27" y="70"/>
                  </a:cubicBezTo>
                  <a:cubicBezTo>
                    <a:pt x="43" y="39"/>
                    <a:pt x="43" y="39"/>
                    <a:pt x="43" y="39"/>
                  </a:cubicBezTo>
                  <a:cubicBezTo>
                    <a:pt x="42" y="36"/>
                    <a:pt x="43" y="32"/>
                    <a:pt x="44" y="29"/>
                  </a:cubicBezTo>
                  <a:cubicBezTo>
                    <a:pt x="45" y="23"/>
                    <a:pt x="50" y="19"/>
                    <a:pt x="55" y="16"/>
                  </a:cubicBezTo>
                  <a:cubicBezTo>
                    <a:pt x="63" y="0"/>
                    <a:pt x="63" y="0"/>
                    <a:pt x="63" y="0"/>
                  </a:cubicBezTo>
                  <a:cubicBezTo>
                    <a:pt x="75" y="0"/>
                    <a:pt x="75" y="0"/>
                    <a:pt x="75" y="0"/>
                  </a:cubicBezTo>
                  <a:cubicBezTo>
                    <a:pt x="67" y="14"/>
                    <a:pt x="67" y="14"/>
                    <a:pt x="67" y="14"/>
                  </a:cubicBezTo>
                  <a:cubicBezTo>
                    <a:pt x="68" y="14"/>
                    <a:pt x="70" y="15"/>
                    <a:pt x="71" y="15"/>
                  </a:cubicBezTo>
                  <a:cubicBezTo>
                    <a:pt x="72" y="15"/>
                    <a:pt x="72" y="15"/>
                    <a:pt x="73" y="16"/>
                  </a:cubicBezTo>
                  <a:cubicBezTo>
                    <a:pt x="81" y="0"/>
                    <a:pt x="81" y="0"/>
                    <a:pt x="81" y="0"/>
                  </a:cubicBezTo>
                  <a:cubicBezTo>
                    <a:pt x="87" y="0"/>
                    <a:pt x="87" y="0"/>
                    <a:pt x="87" y="0"/>
                  </a:cubicBezTo>
                  <a:cubicBezTo>
                    <a:pt x="77" y="18"/>
                    <a:pt x="77" y="18"/>
                    <a:pt x="77" y="18"/>
                  </a:cubicBezTo>
                  <a:cubicBezTo>
                    <a:pt x="85" y="23"/>
                    <a:pt x="88" y="33"/>
                    <a:pt x="85" y="42"/>
                  </a:cubicBezTo>
                  <a:cubicBezTo>
                    <a:pt x="82" y="51"/>
                    <a:pt x="74" y="57"/>
                    <a:pt x="64" y="57"/>
                  </a:cubicBezTo>
                  <a:cubicBezTo>
                    <a:pt x="62" y="57"/>
                    <a:pt x="60" y="57"/>
                    <a:pt x="58" y="56"/>
                  </a:cubicBezTo>
                  <a:cubicBezTo>
                    <a:pt x="58" y="56"/>
                    <a:pt x="58" y="56"/>
                    <a:pt x="58" y="56"/>
                  </a:cubicBezTo>
                  <a:cubicBezTo>
                    <a:pt x="51" y="70"/>
                    <a:pt x="51" y="70"/>
                    <a:pt x="51" y="70"/>
                  </a:cubicBezTo>
                  <a:cubicBezTo>
                    <a:pt x="87" y="70"/>
                    <a:pt x="87" y="70"/>
                    <a:pt x="87" y="70"/>
                  </a:cubicBezTo>
                  <a:cubicBezTo>
                    <a:pt x="96" y="70"/>
                    <a:pt x="103" y="62"/>
                    <a:pt x="103" y="53"/>
                  </a:cubicBezTo>
                  <a:cubicBezTo>
                    <a:pt x="103" y="37"/>
                    <a:pt x="103" y="37"/>
                    <a:pt x="103" y="37"/>
                  </a:cubicBezTo>
                  <a:cubicBezTo>
                    <a:pt x="103" y="37"/>
                    <a:pt x="103" y="37"/>
                    <a:pt x="103" y="37"/>
                  </a:cubicBezTo>
                  <a:cubicBezTo>
                    <a:pt x="103" y="28"/>
                    <a:pt x="103" y="28"/>
                    <a:pt x="103" y="28"/>
                  </a:cubicBezTo>
                  <a:cubicBezTo>
                    <a:pt x="103" y="28"/>
                    <a:pt x="103" y="28"/>
                    <a:pt x="103" y="28"/>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7" name="Freeform 2988"/>
            <p:cNvSpPr>
              <a:spLocks noEditPoints="1"/>
            </p:cNvSpPr>
            <p:nvPr/>
          </p:nvSpPr>
          <p:spPr bwMode="auto">
            <a:xfrm>
              <a:off x="1371601" y="2020889"/>
              <a:ext cx="23813" cy="22225"/>
            </a:xfrm>
            <a:custGeom>
              <a:avLst/>
              <a:gdLst>
                <a:gd name="T0" fmla="*/ 35 w 46"/>
                <a:gd name="T1" fmla="*/ 4 h 43"/>
                <a:gd name="T2" fmla="*/ 16 w 46"/>
                <a:gd name="T3" fmla="*/ 42 h 43"/>
                <a:gd name="T4" fmla="*/ 16 w 46"/>
                <a:gd name="T5" fmla="*/ 42 h 43"/>
                <a:gd name="T6" fmla="*/ 22 w 46"/>
                <a:gd name="T7" fmla="*/ 43 h 43"/>
                <a:gd name="T8" fmla="*/ 43 w 46"/>
                <a:gd name="T9" fmla="*/ 28 h 43"/>
                <a:gd name="T10" fmla="*/ 35 w 46"/>
                <a:gd name="T11" fmla="*/ 4 h 43"/>
                <a:gd name="T12" fmla="*/ 13 w 46"/>
                <a:gd name="T13" fmla="*/ 2 h 43"/>
                <a:gd name="T14" fmla="*/ 2 w 46"/>
                <a:gd name="T15" fmla="*/ 15 h 43"/>
                <a:gd name="T16" fmla="*/ 1 w 46"/>
                <a:gd name="T17" fmla="*/ 25 h 43"/>
                <a:gd name="T18" fmla="*/ 13 w 46"/>
                <a:gd name="T19" fmla="*/ 2 h 43"/>
                <a:gd name="T20" fmla="*/ 25 w 46"/>
                <a:gd name="T21" fmla="*/ 0 h 43"/>
                <a:gd name="T22" fmla="*/ 23 w 46"/>
                <a:gd name="T23" fmla="*/ 4 h 43"/>
                <a:gd name="T24" fmla="*/ 25 w 46"/>
                <a:gd name="T25" fmla="*/ 6 h 43"/>
                <a:gd name="T26" fmla="*/ 19 w 46"/>
                <a:gd name="T27" fmla="*/ 13 h 43"/>
                <a:gd name="T28" fmla="*/ 7 w 46"/>
                <a:gd name="T29" fmla="*/ 36 h 43"/>
                <a:gd name="T30" fmla="*/ 11 w 46"/>
                <a:gd name="T31" fmla="*/ 40 h 43"/>
                <a:gd name="T32" fmla="*/ 31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6" y="42"/>
                    <a:pt x="16" y="42"/>
                    <a:pt x="16" y="42"/>
                  </a:cubicBezTo>
                  <a:cubicBezTo>
                    <a:pt x="16" y="42"/>
                    <a:pt x="16" y="42"/>
                    <a:pt x="16" y="42"/>
                  </a:cubicBezTo>
                  <a:cubicBezTo>
                    <a:pt x="18" y="43"/>
                    <a:pt x="20" y="43"/>
                    <a:pt x="22" y="43"/>
                  </a:cubicBezTo>
                  <a:cubicBezTo>
                    <a:pt x="32" y="43"/>
                    <a:pt x="40" y="37"/>
                    <a:pt x="43" y="28"/>
                  </a:cubicBezTo>
                  <a:cubicBezTo>
                    <a:pt x="46" y="19"/>
                    <a:pt x="43" y="9"/>
                    <a:pt x="35" y="4"/>
                  </a:cubicBezTo>
                  <a:moveTo>
                    <a:pt x="13" y="2"/>
                  </a:moveTo>
                  <a:cubicBezTo>
                    <a:pt x="8" y="5"/>
                    <a:pt x="3" y="9"/>
                    <a:pt x="2" y="15"/>
                  </a:cubicBezTo>
                  <a:cubicBezTo>
                    <a:pt x="1" y="18"/>
                    <a:pt x="0" y="22"/>
                    <a:pt x="1" y="25"/>
                  </a:cubicBezTo>
                  <a:cubicBezTo>
                    <a:pt x="13" y="2"/>
                    <a:pt x="13" y="2"/>
                    <a:pt x="13" y="2"/>
                  </a:cubicBezTo>
                  <a:moveTo>
                    <a:pt x="25" y="0"/>
                  </a:moveTo>
                  <a:cubicBezTo>
                    <a:pt x="23" y="4"/>
                    <a:pt x="23" y="4"/>
                    <a:pt x="23" y="4"/>
                  </a:cubicBezTo>
                  <a:cubicBezTo>
                    <a:pt x="24" y="4"/>
                    <a:pt x="25" y="5"/>
                    <a:pt x="25" y="6"/>
                  </a:cubicBezTo>
                  <a:cubicBezTo>
                    <a:pt x="26" y="9"/>
                    <a:pt x="23" y="12"/>
                    <a:pt x="19" y="13"/>
                  </a:cubicBezTo>
                  <a:cubicBezTo>
                    <a:pt x="7" y="36"/>
                    <a:pt x="7" y="36"/>
                    <a:pt x="7" y="36"/>
                  </a:cubicBezTo>
                  <a:cubicBezTo>
                    <a:pt x="8" y="38"/>
                    <a:pt x="9" y="39"/>
                    <a:pt x="11" y="40"/>
                  </a:cubicBezTo>
                  <a:cubicBezTo>
                    <a:pt x="31" y="2"/>
                    <a:pt x="31" y="2"/>
                    <a:pt x="31" y="2"/>
                  </a:cubicBezTo>
                  <a:cubicBezTo>
                    <a:pt x="30" y="1"/>
                    <a:pt x="30" y="1"/>
                    <a:pt x="29" y="1"/>
                  </a:cubicBezTo>
                  <a:cubicBezTo>
                    <a:pt x="28"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8" name="Freeform 2989"/>
            <p:cNvSpPr/>
            <p:nvPr/>
          </p:nvSpPr>
          <p:spPr bwMode="auto">
            <a:xfrm>
              <a:off x="1381126" y="202247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9" name="Rectangle 2990"/>
            <p:cNvSpPr>
              <a:spLocks noChangeArrowheads="1"/>
            </p:cNvSpPr>
            <p:nvPr/>
          </p:nvSpPr>
          <p:spPr bwMode="auto">
            <a:xfrm>
              <a:off x="1403351" y="202882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0" name="Rectangle 2991"/>
            <p:cNvSpPr>
              <a:spLocks noChangeArrowheads="1"/>
            </p:cNvSpPr>
            <p:nvPr/>
          </p:nvSpPr>
          <p:spPr bwMode="auto">
            <a:xfrm>
              <a:off x="1403351" y="20288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1" name="Freeform 2992"/>
            <p:cNvSpPr>
              <a:spLocks noEditPoints="1"/>
            </p:cNvSpPr>
            <p:nvPr/>
          </p:nvSpPr>
          <p:spPr bwMode="auto">
            <a:xfrm>
              <a:off x="1363663" y="2012951"/>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3" y="5"/>
                  </a:lnTo>
                  <a:lnTo>
                    <a:pt x="16" y="0"/>
                  </a:lnTo>
                  <a:close/>
                  <a:moveTo>
                    <a:pt x="20" y="0"/>
                  </a:moveTo>
                  <a:lnTo>
                    <a:pt x="18" y="0"/>
                  </a:lnTo>
                  <a:lnTo>
                    <a:pt x="15" y="6"/>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2" name="Freeform 2993"/>
            <p:cNvSpPr>
              <a:spLocks noEditPoints="1"/>
            </p:cNvSpPr>
            <p:nvPr/>
          </p:nvSpPr>
          <p:spPr bwMode="auto">
            <a:xfrm>
              <a:off x="1363663" y="2012951"/>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3" y="5"/>
                  </a:lnTo>
                  <a:lnTo>
                    <a:pt x="16" y="0"/>
                  </a:lnTo>
                  <a:moveTo>
                    <a:pt x="20" y="0"/>
                  </a:moveTo>
                  <a:lnTo>
                    <a:pt x="18" y="0"/>
                  </a:lnTo>
                  <a:lnTo>
                    <a:pt x="15" y="6"/>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3" name="Freeform 2994"/>
            <p:cNvSpPr/>
            <p:nvPr/>
          </p:nvSpPr>
          <p:spPr bwMode="auto">
            <a:xfrm>
              <a:off x="1347788" y="2012951"/>
              <a:ext cx="57150" cy="38100"/>
            </a:xfrm>
            <a:custGeom>
              <a:avLst/>
              <a:gdLst>
                <a:gd name="T0" fmla="*/ 18 w 107"/>
                <a:gd name="T1" fmla="*/ 72 h 72"/>
                <a:gd name="T2" fmla="*/ 0 w 107"/>
                <a:gd name="T3" fmla="*/ 54 h 72"/>
                <a:gd name="T4" fmla="*/ 0 w 107"/>
                <a:gd name="T5" fmla="*/ 17 h 72"/>
                <a:gd name="T6" fmla="*/ 18 w 107"/>
                <a:gd name="T7" fmla="*/ 0 h 72"/>
                <a:gd name="T8" fmla="*/ 18 w 107"/>
                <a:gd name="T9" fmla="*/ 1 h 72"/>
                <a:gd name="T10" fmla="*/ 18 w 107"/>
                <a:gd name="T11" fmla="*/ 2 h 72"/>
                <a:gd name="T12" fmla="*/ 3 w 107"/>
                <a:gd name="T13" fmla="*/ 17 h 72"/>
                <a:gd name="T14" fmla="*/ 3 w 107"/>
                <a:gd name="T15" fmla="*/ 54 h 72"/>
                <a:gd name="T16" fmla="*/ 18 w 107"/>
                <a:gd name="T17" fmla="*/ 69 h 72"/>
                <a:gd name="T18" fmla="*/ 89 w 107"/>
                <a:gd name="T19" fmla="*/ 69 h 72"/>
                <a:gd name="T20" fmla="*/ 104 w 107"/>
                <a:gd name="T21" fmla="*/ 54 h 72"/>
                <a:gd name="T22" fmla="*/ 104 w 107"/>
                <a:gd name="T23" fmla="*/ 17 h 72"/>
                <a:gd name="T24" fmla="*/ 89 w 107"/>
                <a:gd name="T25" fmla="*/ 2 h 72"/>
                <a:gd name="T26" fmla="*/ 18 w 107"/>
                <a:gd name="T27" fmla="*/ 2 h 72"/>
                <a:gd name="T28" fmla="*/ 18 w 107"/>
                <a:gd name="T29" fmla="*/ 1 h 72"/>
                <a:gd name="T30" fmla="*/ 18 w 107"/>
                <a:gd name="T31" fmla="*/ 0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4" name="Freeform 2995"/>
            <p:cNvSpPr>
              <a:spLocks noEditPoints="1"/>
            </p:cNvSpPr>
            <p:nvPr/>
          </p:nvSpPr>
          <p:spPr bwMode="auto">
            <a:xfrm>
              <a:off x="1258888" y="2012951"/>
              <a:ext cx="55563" cy="38100"/>
            </a:xfrm>
            <a:custGeom>
              <a:avLst/>
              <a:gdLst>
                <a:gd name="T0" fmla="*/ 56 w 103"/>
                <a:gd name="T1" fmla="*/ 49 h 70"/>
                <a:gd name="T2" fmla="*/ 46 w 103"/>
                <a:gd name="T3" fmla="*/ 56 h 70"/>
                <a:gd name="T4" fmla="*/ 39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3 h 70"/>
                <a:gd name="T18" fmla="*/ 16 w 103"/>
                <a:gd name="T19" fmla="*/ 70 h 70"/>
                <a:gd name="T20" fmla="*/ 27 w 103"/>
                <a:gd name="T21" fmla="*/ 70 h 70"/>
                <a:gd name="T22" fmla="*/ 34 w 103"/>
                <a:gd name="T23" fmla="*/ 56 h 70"/>
                <a:gd name="T24" fmla="*/ 18 w 103"/>
                <a:gd name="T25" fmla="*/ 42 h 70"/>
                <a:gd name="T26" fmla="*/ 32 w 103"/>
                <a:gd name="T27" fmla="*/ 15 h 70"/>
                <a:gd name="T28" fmla="*/ 39 w 103"/>
                <a:gd name="T29" fmla="*/ 14 h 70"/>
                <a:gd name="T30" fmla="*/ 53 w 103"/>
                <a:gd name="T31" fmla="*/ 19 h 70"/>
                <a:gd name="T32" fmla="*/ 63 w 103"/>
                <a:gd name="T33" fmla="*/ 0 h 70"/>
                <a:gd name="T34" fmla="*/ 75 w 103"/>
                <a:gd name="T35" fmla="*/ 0 h 70"/>
                <a:gd name="T36" fmla="*/ 60 w 103"/>
                <a:gd name="T37" fmla="*/ 29 h 70"/>
                <a:gd name="T38" fmla="*/ 60 w 103"/>
                <a:gd name="T39" fmla="*/ 41 h 70"/>
                <a:gd name="T40" fmla="*/ 81 w 103"/>
                <a:gd name="T41" fmla="*/ 0 h 70"/>
                <a:gd name="T42" fmla="*/ 87 w 103"/>
                <a:gd name="T43" fmla="*/ 0 h 70"/>
                <a:gd name="T44" fmla="*/ 51 w 103"/>
                <a:gd name="T45" fmla="*/ 70 h 70"/>
                <a:gd name="T46" fmla="*/ 87 w 103"/>
                <a:gd name="T47" fmla="*/ 70 h 70"/>
                <a:gd name="T48" fmla="*/ 103 w 103"/>
                <a:gd name="T49" fmla="*/ 53 h 70"/>
                <a:gd name="T50" fmla="*/ 103 w 103"/>
                <a:gd name="T51" fmla="*/ 36 h 70"/>
                <a:gd name="T52" fmla="*/ 103 w 103"/>
                <a:gd name="T53" fmla="*/ 36 h 70"/>
                <a:gd name="T54" fmla="*/ 103 w 103"/>
                <a:gd name="T55" fmla="*/ 29 h 70"/>
                <a:gd name="T56" fmla="*/ 103 w 103"/>
                <a:gd name="T57" fmla="*/ 29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4"/>
                    <a:pt x="46" y="56"/>
                  </a:cubicBezTo>
                  <a:cubicBezTo>
                    <a:pt x="39" y="70"/>
                    <a:pt x="39" y="70"/>
                    <a:pt x="39" y="70"/>
                  </a:cubicBezTo>
                  <a:cubicBezTo>
                    <a:pt x="45" y="70"/>
                    <a:pt x="45" y="70"/>
                    <a:pt x="45" y="70"/>
                  </a:cubicBezTo>
                  <a:cubicBezTo>
                    <a:pt x="56" y="49"/>
                    <a:pt x="56" y="49"/>
                    <a:pt x="56" y="49"/>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7" y="70"/>
                    <a:pt x="27" y="70"/>
                    <a:pt x="27" y="70"/>
                  </a:cubicBezTo>
                  <a:cubicBezTo>
                    <a:pt x="34" y="56"/>
                    <a:pt x="34" y="56"/>
                    <a:pt x="34" y="56"/>
                  </a:cubicBezTo>
                  <a:cubicBezTo>
                    <a:pt x="27" y="55"/>
                    <a:pt x="20" y="49"/>
                    <a:pt x="18" y="42"/>
                  </a:cubicBezTo>
                  <a:cubicBezTo>
                    <a:pt x="14" y="31"/>
                    <a:pt x="21" y="19"/>
                    <a:pt x="32" y="15"/>
                  </a:cubicBezTo>
                  <a:cubicBezTo>
                    <a:pt x="34" y="14"/>
                    <a:pt x="37" y="14"/>
                    <a:pt x="39" y="14"/>
                  </a:cubicBezTo>
                  <a:cubicBezTo>
                    <a:pt x="44" y="14"/>
                    <a:pt x="49" y="16"/>
                    <a:pt x="53" y="19"/>
                  </a:cubicBezTo>
                  <a:cubicBezTo>
                    <a:pt x="63" y="0"/>
                    <a:pt x="63" y="0"/>
                    <a:pt x="63" y="0"/>
                  </a:cubicBezTo>
                  <a:cubicBezTo>
                    <a:pt x="75" y="0"/>
                    <a:pt x="75" y="0"/>
                    <a:pt x="75" y="0"/>
                  </a:cubicBezTo>
                  <a:cubicBezTo>
                    <a:pt x="60" y="29"/>
                    <a:pt x="60" y="29"/>
                    <a:pt x="60" y="29"/>
                  </a:cubicBezTo>
                  <a:cubicBezTo>
                    <a:pt x="61" y="33"/>
                    <a:pt x="61" y="38"/>
                    <a:pt x="60" y="41"/>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5" name="Freeform 2996"/>
            <p:cNvSpPr>
              <a:spLocks noEditPoints="1"/>
            </p:cNvSpPr>
            <p:nvPr/>
          </p:nvSpPr>
          <p:spPr bwMode="auto">
            <a:xfrm>
              <a:off x="1266826" y="2020889"/>
              <a:ext cx="23813" cy="22225"/>
            </a:xfrm>
            <a:custGeom>
              <a:avLst/>
              <a:gdLst>
                <a:gd name="T0" fmla="*/ 46 w 47"/>
                <a:gd name="T1" fmla="*/ 15 h 42"/>
                <a:gd name="T2" fmla="*/ 32 w 47"/>
                <a:gd name="T3" fmla="*/ 42 h 42"/>
                <a:gd name="T4" fmla="*/ 42 w 47"/>
                <a:gd name="T5" fmla="*/ 35 h 42"/>
                <a:gd name="T6" fmla="*/ 46 w 47"/>
                <a:gd name="T7" fmla="*/ 27 h 42"/>
                <a:gd name="T8" fmla="*/ 46 w 47"/>
                <a:gd name="T9" fmla="*/ 15 h 42"/>
                <a:gd name="T10" fmla="*/ 25 w 47"/>
                <a:gd name="T11" fmla="*/ 0 h 42"/>
                <a:gd name="T12" fmla="*/ 18 w 47"/>
                <a:gd name="T13" fmla="*/ 1 h 42"/>
                <a:gd name="T14" fmla="*/ 4 w 47"/>
                <a:gd name="T15" fmla="*/ 28 h 42"/>
                <a:gd name="T16" fmla="*/ 20 w 47"/>
                <a:gd name="T17" fmla="*/ 42 h 42"/>
                <a:gd name="T18" fmla="*/ 36 w 47"/>
                <a:gd name="T19" fmla="*/ 12 h 42"/>
                <a:gd name="T20" fmla="*/ 31 w 47"/>
                <a:gd name="T21" fmla="*/ 13 h 42"/>
                <a:gd name="T22" fmla="*/ 29 w 47"/>
                <a:gd name="T23" fmla="*/ 13 h 42"/>
                <a:gd name="T24" fmla="*/ 22 w 47"/>
                <a:gd name="T25" fmla="*/ 6 h 42"/>
                <a:gd name="T26" fmla="*/ 28 w 47"/>
                <a:gd name="T27" fmla="*/ 3 h 42"/>
                <a:gd name="T28" fmla="*/ 31 w 47"/>
                <a:gd name="T29" fmla="*/ 3 h 42"/>
                <a:gd name="T30" fmla="*/ 37 w 47"/>
                <a:gd name="T31" fmla="*/ 9 h 42"/>
                <a:gd name="T32" fmla="*/ 39 w 47"/>
                <a:gd name="T33" fmla="*/ 5 h 42"/>
                <a:gd name="T34" fmla="*/ 25 w 47"/>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2">
                  <a:moveTo>
                    <a:pt x="46" y="15"/>
                  </a:moveTo>
                  <a:cubicBezTo>
                    <a:pt x="32" y="42"/>
                    <a:pt x="32" y="42"/>
                    <a:pt x="32" y="42"/>
                  </a:cubicBezTo>
                  <a:cubicBezTo>
                    <a:pt x="36" y="40"/>
                    <a:pt x="39" y="38"/>
                    <a:pt x="42" y="35"/>
                  </a:cubicBezTo>
                  <a:cubicBezTo>
                    <a:pt x="46" y="27"/>
                    <a:pt x="46" y="27"/>
                    <a:pt x="46" y="27"/>
                  </a:cubicBezTo>
                  <a:cubicBezTo>
                    <a:pt x="47" y="24"/>
                    <a:pt x="47" y="19"/>
                    <a:pt x="46" y="15"/>
                  </a:cubicBezTo>
                  <a:moveTo>
                    <a:pt x="25" y="0"/>
                  </a:moveTo>
                  <a:cubicBezTo>
                    <a:pt x="23" y="0"/>
                    <a:pt x="20" y="0"/>
                    <a:pt x="18" y="1"/>
                  </a:cubicBezTo>
                  <a:cubicBezTo>
                    <a:pt x="7" y="5"/>
                    <a:pt x="0" y="17"/>
                    <a:pt x="4" y="28"/>
                  </a:cubicBezTo>
                  <a:cubicBezTo>
                    <a:pt x="6" y="35"/>
                    <a:pt x="13" y="41"/>
                    <a:pt x="20" y="42"/>
                  </a:cubicBezTo>
                  <a:cubicBezTo>
                    <a:pt x="36" y="12"/>
                    <a:pt x="36" y="12"/>
                    <a:pt x="36" y="12"/>
                  </a:cubicBezTo>
                  <a:cubicBezTo>
                    <a:pt x="35" y="13"/>
                    <a:pt x="33" y="13"/>
                    <a:pt x="31" y="13"/>
                  </a:cubicBezTo>
                  <a:cubicBezTo>
                    <a:pt x="30" y="13"/>
                    <a:pt x="29" y="13"/>
                    <a:pt x="29" y="13"/>
                  </a:cubicBezTo>
                  <a:cubicBezTo>
                    <a:pt x="24" y="12"/>
                    <a:pt x="22" y="9"/>
                    <a:pt x="22" y="6"/>
                  </a:cubicBezTo>
                  <a:cubicBezTo>
                    <a:pt x="23" y="4"/>
                    <a:pt x="25" y="3"/>
                    <a:pt x="28" y="3"/>
                  </a:cubicBezTo>
                  <a:cubicBezTo>
                    <a:pt x="29" y="3"/>
                    <a:pt x="30" y="3"/>
                    <a:pt x="31" y="3"/>
                  </a:cubicBezTo>
                  <a:cubicBezTo>
                    <a:pt x="35" y="4"/>
                    <a:pt x="37" y="6"/>
                    <a:pt x="37" y="9"/>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6" name="Freeform 2997"/>
            <p:cNvSpPr/>
            <p:nvPr/>
          </p:nvSpPr>
          <p:spPr bwMode="auto">
            <a:xfrm>
              <a:off x="1277938" y="2022476"/>
              <a:ext cx="7938" cy="4763"/>
            </a:xfrm>
            <a:custGeom>
              <a:avLst/>
              <a:gdLst>
                <a:gd name="T0" fmla="*/ 6 w 15"/>
                <a:gd name="T1" fmla="*/ 0 h 10"/>
                <a:gd name="T2" fmla="*/ 0 w 15"/>
                <a:gd name="T3" fmla="*/ 3 h 10"/>
                <a:gd name="T4" fmla="*/ 7 w 15"/>
                <a:gd name="T5" fmla="*/ 10 h 10"/>
                <a:gd name="T6" fmla="*/ 9 w 15"/>
                <a:gd name="T7" fmla="*/ 10 h 10"/>
                <a:gd name="T8" fmla="*/ 14 w 15"/>
                <a:gd name="T9" fmla="*/ 9 h 10"/>
                <a:gd name="T10" fmla="*/ 15 w 15"/>
                <a:gd name="T11" fmla="*/ 6 h 10"/>
                <a:gd name="T12" fmla="*/ 9 w 15"/>
                <a:gd name="T13" fmla="*/ 0 h 10"/>
                <a:gd name="T14" fmla="*/ 6 w 1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6" y="0"/>
                  </a:moveTo>
                  <a:cubicBezTo>
                    <a:pt x="3" y="0"/>
                    <a:pt x="1" y="1"/>
                    <a:pt x="0" y="3"/>
                  </a:cubicBezTo>
                  <a:cubicBezTo>
                    <a:pt x="0" y="6"/>
                    <a:pt x="2" y="9"/>
                    <a:pt x="7" y="10"/>
                  </a:cubicBezTo>
                  <a:cubicBezTo>
                    <a:pt x="7" y="10"/>
                    <a:pt x="8" y="10"/>
                    <a:pt x="9" y="10"/>
                  </a:cubicBezTo>
                  <a:cubicBezTo>
                    <a:pt x="11" y="10"/>
                    <a:pt x="13" y="10"/>
                    <a:pt x="14" y="9"/>
                  </a:cubicBezTo>
                  <a:cubicBezTo>
                    <a:pt x="15" y="6"/>
                    <a:pt x="15" y="6"/>
                    <a:pt x="15" y="6"/>
                  </a:cubicBezTo>
                  <a:cubicBezTo>
                    <a:pt x="15" y="3"/>
                    <a:pt x="13" y="1"/>
                    <a:pt x="9" y="0"/>
                  </a:cubicBezTo>
                  <a:cubicBezTo>
                    <a:pt x="8"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7" name="Freeform 2998"/>
            <p:cNvSpPr>
              <a:spLocks noEditPoints="1"/>
            </p:cNvSpPr>
            <p:nvPr/>
          </p:nvSpPr>
          <p:spPr bwMode="auto">
            <a:xfrm>
              <a:off x="1273176" y="2012951"/>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close/>
                  <a:moveTo>
                    <a:pt x="20" y="0"/>
                  </a:moveTo>
                  <a:lnTo>
                    <a:pt x="18"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8" name="Freeform 2999"/>
            <p:cNvSpPr>
              <a:spLocks noEditPoints="1"/>
            </p:cNvSpPr>
            <p:nvPr/>
          </p:nvSpPr>
          <p:spPr bwMode="auto">
            <a:xfrm>
              <a:off x="1273176" y="2012951"/>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moveTo>
                    <a:pt x="20" y="0"/>
                  </a:moveTo>
                  <a:lnTo>
                    <a:pt x="18"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9" name="Freeform 3000"/>
            <p:cNvSpPr/>
            <p:nvPr/>
          </p:nvSpPr>
          <p:spPr bwMode="auto">
            <a:xfrm>
              <a:off x="1257301" y="2012951"/>
              <a:ext cx="57150" cy="38100"/>
            </a:xfrm>
            <a:custGeom>
              <a:avLst/>
              <a:gdLst>
                <a:gd name="T0" fmla="*/ 18 w 107"/>
                <a:gd name="T1" fmla="*/ 72 h 72"/>
                <a:gd name="T2" fmla="*/ 0 w 107"/>
                <a:gd name="T3" fmla="*/ 54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4 h 72"/>
                <a:gd name="T20" fmla="*/ 18 w 107"/>
                <a:gd name="T21" fmla="*/ 69 h 72"/>
                <a:gd name="T22" fmla="*/ 89 w 107"/>
                <a:gd name="T23" fmla="*/ 69 h 72"/>
                <a:gd name="T24" fmla="*/ 104 w 107"/>
                <a:gd name="T25" fmla="*/ 54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0" name="Freeform 3001"/>
            <p:cNvSpPr/>
            <p:nvPr/>
          </p:nvSpPr>
          <p:spPr bwMode="auto">
            <a:xfrm>
              <a:off x="1317626" y="2039939"/>
              <a:ext cx="26988" cy="12700"/>
            </a:xfrm>
            <a:custGeom>
              <a:avLst/>
              <a:gdLst>
                <a:gd name="T0" fmla="*/ 48 w 52"/>
                <a:gd name="T1" fmla="*/ 21 h 23"/>
                <a:gd name="T2" fmla="*/ 43 w 52"/>
                <a:gd name="T3" fmla="*/ 11 h 23"/>
                <a:gd name="T4" fmla="*/ 27 w 52"/>
                <a:gd name="T5" fmla="*/ 4 h 23"/>
                <a:gd name="T6" fmla="*/ 12 w 52"/>
                <a:gd name="T7" fmla="*/ 11 h 23"/>
                <a:gd name="T8" fmla="*/ 5 w 52"/>
                <a:gd name="T9" fmla="*/ 20 h 23"/>
                <a:gd name="T10" fmla="*/ 4 w 52"/>
                <a:gd name="T11" fmla="*/ 21 h 23"/>
                <a:gd name="T12" fmla="*/ 4 w 52"/>
                <a:gd name="T13" fmla="*/ 21 h 23"/>
                <a:gd name="T14" fmla="*/ 2 w 52"/>
                <a:gd name="T15" fmla="*/ 22 h 23"/>
                <a:gd name="T16" fmla="*/ 1 w 52"/>
                <a:gd name="T17" fmla="*/ 20 h 23"/>
                <a:gd name="T18" fmla="*/ 7 w 52"/>
                <a:gd name="T19" fmla="*/ 10 h 23"/>
                <a:gd name="T20" fmla="*/ 27 w 52"/>
                <a:gd name="T21" fmla="*/ 0 h 23"/>
                <a:gd name="T22" fmla="*/ 46 w 52"/>
                <a:gd name="T23" fmla="*/ 8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19"/>
                    <a:pt x="47" y="15"/>
                    <a:pt x="43" y="11"/>
                  </a:cubicBezTo>
                  <a:cubicBezTo>
                    <a:pt x="40" y="7"/>
                    <a:pt x="35" y="4"/>
                    <a:pt x="27" y="4"/>
                  </a:cubicBezTo>
                  <a:cubicBezTo>
                    <a:pt x="20" y="4"/>
                    <a:pt x="15" y="7"/>
                    <a:pt x="12" y="11"/>
                  </a:cubicBezTo>
                  <a:cubicBezTo>
                    <a:pt x="8" y="15"/>
                    <a:pt x="6" y="19"/>
                    <a:pt x="5" y="20"/>
                  </a:cubicBezTo>
                  <a:cubicBezTo>
                    <a:pt x="5" y="21"/>
                    <a:pt x="4" y="21"/>
                    <a:pt x="4" y="21"/>
                  </a:cubicBezTo>
                  <a:cubicBezTo>
                    <a:pt x="4" y="21"/>
                    <a:pt x="4" y="21"/>
                    <a:pt x="4" y="21"/>
                  </a:cubicBezTo>
                  <a:cubicBezTo>
                    <a:pt x="4" y="22"/>
                    <a:pt x="3" y="23"/>
                    <a:pt x="2" y="22"/>
                  </a:cubicBezTo>
                  <a:cubicBezTo>
                    <a:pt x="1" y="22"/>
                    <a:pt x="0" y="21"/>
                    <a:pt x="1" y="20"/>
                  </a:cubicBezTo>
                  <a:cubicBezTo>
                    <a:pt x="1" y="19"/>
                    <a:pt x="3" y="15"/>
                    <a:pt x="7" y="10"/>
                  </a:cubicBezTo>
                  <a:cubicBezTo>
                    <a:pt x="11" y="5"/>
                    <a:pt x="18" y="0"/>
                    <a:pt x="27" y="0"/>
                  </a:cubicBezTo>
                  <a:cubicBezTo>
                    <a:pt x="36" y="0"/>
                    <a:pt x="42" y="4"/>
                    <a:pt x="46" y="8"/>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1" name="Freeform 3002"/>
            <p:cNvSpPr/>
            <p:nvPr/>
          </p:nvSpPr>
          <p:spPr bwMode="auto">
            <a:xfrm>
              <a:off x="1219201" y="2019301"/>
              <a:ext cx="31750" cy="46038"/>
            </a:xfrm>
            <a:custGeom>
              <a:avLst/>
              <a:gdLst>
                <a:gd name="T0" fmla="*/ 57 w 59"/>
                <a:gd name="T1" fmla="*/ 28 h 84"/>
                <a:gd name="T2" fmla="*/ 25 w 59"/>
                <a:gd name="T3" fmla="*/ 7 h 84"/>
                <a:gd name="T4" fmla="*/ 11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3"/>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2" name="Freeform 3003"/>
            <p:cNvSpPr/>
            <p:nvPr/>
          </p:nvSpPr>
          <p:spPr bwMode="auto">
            <a:xfrm>
              <a:off x="1219201" y="2019301"/>
              <a:ext cx="31750" cy="46038"/>
            </a:xfrm>
            <a:custGeom>
              <a:avLst/>
              <a:gdLst>
                <a:gd name="T0" fmla="*/ 25 w 59"/>
                <a:gd name="T1" fmla="*/ 7 h 84"/>
                <a:gd name="T2" fmla="*/ 57 w 59"/>
                <a:gd name="T3" fmla="*/ 28 h 84"/>
                <a:gd name="T4" fmla="*/ 57 w 59"/>
                <a:gd name="T5" fmla="*/ 28 h 84"/>
                <a:gd name="T6" fmla="*/ 23 w 59"/>
                <a:gd name="T7" fmla="*/ 10 h 84"/>
                <a:gd name="T8" fmla="*/ 21 w 59"/>
                <a:gd name="T9" fmla="*/ 58 h 84"/>
                <a:gd name="T10" fmla="*/ 59 w 59"/>
                <a:gd name="T11" fmla="*/ 59 h 84"/>
                <a:gd name="T12" fmla="*/ 11 w 59"/>
                <a:gd name="T13" fmla="*/ 53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0"/>
                  </a:cubicBezTo>
                  <a:cubicBezTo>
                    <a:pt x="0" y="16"/>
                    <a:pt x="11" y="53"/>
                    <a:pt x="21" y="58"/>
                  </a:cubicBezTo>
                  <a:cubicBezTo>
                    <a:pt x="32" y="63"/>
                    <a:pt x="48" y="73"/>
                    <a:pt x="59"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3" name="Freeform 3004"/>
            <p:cNvSpPr/>
            <p:nvPr/>
          </p:nvSpPr>
          <p:spPr bwMode="auto">
            <a:xfrm>
              <a:off x="1230313" y="2030414"/>
              <a:ext cx="12700" cy="12700"/>
            </a:xfrm>
            <a:custGeom>
              <a:avLst/>
              <a:gdLst>
                <a:gd name="T0" fmla="*/ 25 w 26"/>
                <a:gd name="T1" fmla="*/ 18 h 23"/>
                <a:gd name="T2" fmla="*/ 22 w 26"/>
                <a:gd name="T3" fmla="*/ 8 h 23"/>
                <a:gd name="T4" fmla="*/ 22 w 26"/>
                <a:gd name="T5" fmla="*/ 7 h 23"/>
                <a:gd name="T6" fmla="*/ 14 w 26"/>
                <a:gd name="T7" fmla="*/ 1 h 23"/>
                <a:gd name="T8" fmla="*/ 10 w 26"/>
                <a:gd name="T9" fmla="*/ 0 h 23"/>
                <a:gd name="T10" fmla="*/ 8 w 26"/>
                <a:gd name="T11" fmla="*/ 2 h 23"/>
                <a:gd name="T12" fmla="*/ 10 w 26"/>
                <a:gd name="T13" fmla="*/ 4 h 23"/>
                <a:gd name="T14" fmla="*/ 10 w 26"/>
                <a:gd name="T15" fmla="*/ 4 h 23"/>
                <a:gd name="T16" fmla="*/ 13 w 26"/>
                <a:gd name="T17" fmla="*/ 4 h 23"/>
                <a:gd name="T18" fmla="*/ 17 w 26"/>
                <a:gd name="T19" fmla="*/ 7 h 23"/>
                <a:gd name="T20" fmla="*/ 13 w 26"/>
                <a:gd name="T21" fmla="*/ 9 h 23"/>
                <a:gd name="T22" fmla="*/ 1 w 26"/>
                <a:gd name="T23" fmla="*/ 20 h 23"/>
                <a:gd name="T24" fmla="*/ 1 w 26"/>
                <a:gd name="T25" fmla="*/ 21 h 23"/>
                <a:gd name="T26" fmla="*/ 2 w 26"/>
                <a:gd name="T27" fmla="*/ 23 h 23"/>
                <a:gd name="T28" fmla="*/ 2 w 26"/>
                <a:gd name="T29" fmla="*/ 23 h 23"/>
                <a:gd name="T30" fmla="*/ 4 w 26"/>
                <a:gd name="T31" fmla="*/ 22 h 23"/>
                <a:gd name="T32" fmla="*/ 5 w 26"/>
                <a:gd name="T33" fmla="*/ 21 h 23"/>
                <a:gd name="T34" fmla="*/ 14 w 26"/>
                <a:gd name="T35" fmla="*/ 12 h 23"/>
                <a:gd name="T36" fmla="*/ 19 w 26"/>
                <a:gd name="T37" fmla="*/ 11 h 23"/>
                <a:gd name="T38" fmla="*/ 19 w 26"/>
                <a:gd name="T39" fmla="*/ 10 h 23"/>
                <a:gd name="T40" fmla="*/ 22 w 26"/>
                <a:gd name="T41" fmla="*/ 19 h 23"/>
                <a:gd name="T42" fmla="*/ 23 w 26"/>
                <a:gd name="T43" fmla="*/ 20 h 23"/>
                <a:gd name="T44" fmla="*/ 24 w 26"/>
                <a:gd name="T45" fmla="*/ 20 h 23"/>
                <a:gd name="T46" fmla="*/ 25 w 26"/>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25" y="18"/>
                  </a:moveTo>
                  <a:cubicBezTo>
                    <a:pt x="25" y="14"/>
                    <a:pt x="24" y="10"/>
                    <a:pt x="22" y="8"/>
                  </a:cubicBezTo>
                  <a:cubicBezTo>
                    <a:pt x="22" y="7"/>
                    <a:pt x="22" y="7"/>
                    <a:pt x="22" y="7"/>
                  </a:cubicBezTo>
                  <a:cubicBezTo>
                    <a:pt x="20" y="3"/>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3" y="4"/>
                  </a:cubicBezTo>
                  <a:cubicBezTo>
                    <a:pt x="14" y="5"/>
                    <a:pt x="16" y="6"/>
                    <a:pt x="17" y="7"/>
                  </a:cubicBezTo>
                  <a:cubicBezTo>
                    <a:pt x="16" y="7"/>
                    <a:pt x="14" y="8"/>
                    <a:pt x="13" y="9"/>
                  </a:cubicBezTo>
                  <a:cubicBezTo>
                    <a:pt x="9" y="10"/>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5" y="21"/>
                    <a:pt x="5" y="21"/>
                    <a:pt x="5" y="21"/>
                  </a:cubicBezTo>
                  <a:cubicBezTo>
                    <a:pt x="7" y="16"/>
                    <a:pt x="11" y="14"/>
                    <a:pt x="14" y="12"/>
                  </a:cubicBezTo>
                  <a:cubicBezTo>
                    <a:pt x="16" y="11"/>
                    <a:pt x="18" y="11"/>
                    <a:pt x="19" y="11"/>
                  </a:cubicBezTo>
                  <a:cubicBezTo>
                    <a:pt x="19" y="10"/>
                    <a:pt x="19" y="10"/>
                    <a:pt x="19" y="10"/>
                  </a:cubicBezTo>
                  <a:cubicBezTo>
                    <a:pt x="20" y="13"/>
                    <a:pt x="21" y="15"/>
                    <a:pt x="22" y="19"/>
                  </a:cubicBezTo>
                  <a:cubicBezTo>
                    <a:pt x="22" y="19"/>
                    <a:pt x="22" y="20"/>
                    <a:pt x="23" y="20"/>
                  </a:cubicBezTo>
                  <a:cubicBezTo>
                    <a:pt x="24" y="20"/>
                    <a:pt x="24" y="20"/>
                    <a:pt x="24" y="20"/>
                  </a:cubicBezTo>
                  <a:cubicBezTo>
                    <a:pt x="25" y="20"/>
                    <a:pt x="26"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4" name="Freeform 3005"/>
            <p:cNvSpPr/>
            <p:nvPr/>
          </p:nvSpPr>
          <p:spPr bwMode="auto">
            <a:xfrm>
              <a:off x="1411288" y="2019301"/>
              <a:ext cx="31750" cy="46038"/>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3"/>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5" name="Freeform 3006"/>
            <p:cNvSpPr/>
            <p:nvPr/>
          </p:nvSpPr>
          <p:spPr bwMode="auto">
            <a:xfrm>
              <a:off x="1411288" y="2019301"/>
              <a:ext cx="31750" cy="46038"/>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0"/>
                  </a:cubicBezTo>
                  <a:cubicBezTo>
                    <a:pt x="59" y="16"/>
                    <a:pt x="48" y="53"/>
                    <a:pt x="38" y="58"/>
                  </a:cubicBezTo>
                  <a:cubicBezTo>
                    <a:pt x="28" y="63"/>
                    <a:pt x="11" y="73"/>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6" name="Freeform 3007"/>
            <p:cNvSpPr/>
            <p:nvPr/>
          </p:nvSpPr>
          <p:spPr bwMode="auto">
            <a:xfrm>
              <a:off x="1419226" y="2030414"/>
              <a:ext cx="14288" cy="12700"/>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5 w 25"/>
                <a:gd name="T13" fmla="*/ 4 h 23"/>
                <a:gd name="T14" fmla="*/ 15 w 25"/>
                <a:gd name="T15" fmla="*/ 4 h 23"/>
                <a:gd name="T16" fmla="*/ 12 w 25"/>
                <a:gd name="T17" fmla="*/ 4 h 23"/>
                <a:gd name="T18" fmla="*/ 8 w 25"/>
                <a:gd name="T19" fmla="*/ 7 h 23"/>
                <a:gd name="T20" fmla="*/ 12 w 25"/>
                <a:gd name="T21" fmla="*/ 9 h 23"/>
                <a:gd name="T22" fmla="*/ 24 w 25"/>
                <a:gd name="T23" fmla="*/ 20 h 23"/>
                <a:gd name="T24" fmla="*/ 24 w 25"/>
                <a:gd name="T25" fmla="*/ 21 h 23"/>
                <a:gd name="T26" fmla="*/ 23 w 25"/>
                <a:gd name="T27" fmla="*/ 23 h 23"/>
                <a:gd name="T28" fmla="*/ 23 w 25"/>
                <a:gd name="T29" fmla="*/ 23 h 23"/>
                <a:gd name="T30" fmla="*/ 21 w 25"/>
                <a:gd name="T31" fmla="*/ 22 h 23"/>
                <a:gd name="T32" fmla="*/ 20 w 25"/>
                <a:gd name="T33" fmla="*/ 21 h 23"/>
                <a:gd name="T34" fmla="*/ 11 w 25"/>
                <a:gd name="T35" fmla="*/ 12 h 23"/>
                <a:gd name="T36" fmla="*/ 6 w 25"/>
                <a:gd name="T37" fmla="*/ 11 h 23"/>
                <a:gd name="T38" fmla="*/ 6 w 25"/>
                <a:gd name="T39" fmla="*/ 10 h 23"/>
                <a:gd name="T40" fmla="*/ 4 w 25"/>
                <a:gd name="T41" fmla="*/ 19 h 23"/>
                <a:gd name="T42" fmla="*/ 2 w 25"/>
                <a:gd name="T43" fmla="*/ 20 h 23"/>
                <a:gd name="T44" fmla="*/ 1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4"/>
                    <a:pt x="1" y="10"/>
                    <a:pt x="3" y="8"/>
                  </a:cubicBezTo>
                  <a:cubicBezTo>
                    <a:pt x="3" y="7"/>
                    <a:pt x="3" y="7"/>
                    <a:pt x="3" y="7"/>
                  </a:cubicBezTo>
                  <a:cubicBezTo>
                    <a:pt x="5" y="3"/>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4"/>
                  </a:cubicBezTo>
                  <a:cubicBezTo>
                    <a:pt x="11" y="5"/>
                    <a:pt x="10" y="6"/>
                    <a:pt x="8" y="7"/>
                  </a:cubicBezTo>
                  <a:cubicBezTo>
                    <a:pt x="9" y="7"/>
                    <a:pt x="11" y="8"/>
                    <a:pt x="12" y="9"/>
                  </a:cubicBezTo>
                  <a:cubicBezTo>
                    <a:pt x="16" y="10"/>
                    <a:pt x="21" y="14"/>
                    <a:pt x="24" y="20"/>
                  </a:cubicBezTo>
                  <a:cubicBezTo>
                    <a:pt x="24" y="20"/>
                    <a:pt x="24" y="20"/>
                    <a:pt x="24" y="21"/>
                  </a:cubicBezTo>
                  <a:cubicBezTo>
                    <a:pt x="25" y="22"/>
                    <a:pt x="24" y="23"/>
                    <a:pt x="23" y="23"/>
                  </a:cubicBezTo>
                  <a:cubicBezTo>
                    <a:pt x="23" y="23"/>
                    <a:pt x="23" y="23"/>
                    <a:pt x="23" y="23"/>
                  </a:cubicBezTo>
                  <a:cubicBezTo>
                    <a:pt x="22" y="23"/>
                    <a:pt x="21" y="23"/>
                    <a:pt x="21" y="22"/>
                  </a:cubicBezTo>
                  <a:cubicBezTo>
                    <a:pt x="20" y="21"/>
                    <a:pt x="20" y="21"/>
                    <a:pt x="20" y="21"/>
                  </a:cubicBezTo>
                  <a:cubicBezTo>
                    <a:pt x="18" y="16"/>
                    <a:pt x="14" y="14"/>
                    <a:pt x="11" y="12"/>
                  </a:cubicBezTo>
                  <a:cubicBezTo>
                    <a:pt x="9" y="11"/>
                    <a:pt x="8" y="11"/>
                    <a:pt x="6" y="11"/>
                  </a:cubicBezTo>
                  <a:cubicBezTo>
                    <a:pt x="6" y="10"/>
                    <a:pt x="6" y="10"/>
                    <a:pt x="6" y="10"/>
                  </a:cubicBezTo>
                  <a:cubicBezTo>
                    <a:pt x="5" y="13"/>
                    <a:pt x="4" y="15"/>
                    <a:pt x="4" y="19"/>
                  </a:cubicBezTo>
                  <a:cubicBezTo>
                    <a:pt x="3" y="19"/>
                    <a:pt x="3" y="20"/>
                    <a:pt x="2" y="20"/>
                  </a:cubicBezTo>
                  <a:cubicBezTo>
                    <a:pt x="1" y="20"/>
                    <a:pt x="1" y="20"/>
                    <a:pt x="1" y="20"/>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7" name="Freeform 3008"/>
            <p:cNvSpPr/>
            <p:nvPr/>
          </p:nvSpPr>
          <p:spPr bwMode="auto">
            <a:xfrm>
              <a:off x="1330326" y="2070101"/>
              <a:ext cx="36513" cy="26988"/>
            </a:xfrm>
            <a:custGeom>
              <a:avLst/>
              <a:gdLst>
                <a:gd name="T0" fmla="*/ 0 w 68"/>
                <a:gd name="T1" fmla="*/ 20 h 50"/>
                <a:gd name="T2" fmla="*/ 68 w 68"/>
                <a:gd name="T3" fmla="*/ 0 h 50"/>
                <a:gd name="T4" fmla="*/ 11 w 68"/>
                <a:gd name="T5" fmla="*/ 50 h 50"/>
                <a:gd name="T6" fmla="*/ 0 w 68"/>
                <a:gd name="T7" fmla="*/ 20 h 50"/>
              </a:gdLst>
              <a:ahLst/>
              <a:cxnLst>
                <a:cxn ang="0">
                  <a:pos x="T0" y="T1"/>
                </a:cxn>
                <a:cxn ang="0">
                  <a:pos x="T2" y="T3"/>
                </a:cxn>
                <a:cxn ang="0">
                  <a:pos x="T4" y="T5"/>
                </a:cxn>
                <a:cxn ang="0">
                  <a:pos x="T6" y="T7"/>
                </a:cxn>
              </a:cxnLst>
              <a:rect l="0" t="0" r="r" b="b"/>
              <a:pathLst>
                <a:path w="68" h="50">
                  <a:moveTo>
                    <a:pt x="0" y="20"/>
                  </a:moveTo>
                  <a:cubicBezTo>
                    <a:pt x="0" y="20"/>
                    <a:pt x="51" y="19"/>
                    <a:pt x="68" y="0"/>
                  </a:cubicBezTo>
                  <a:cubicBezTo>
                    <a:pt x="63" y="26"/>
                    <a:pt x="37" y="43"/>
                    <a:pt x="11" y="50"/>
                  </a:cubicBezTo>
                  <a:lnTo>
                    <a:pt x="0" y="2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8" name="Rectangle 3009"/>
            <p:cNvSpPr>
              <a:spLocks noChangeArrowheads="1"/>
            </p:cNvSpPr>
            <p:nvPr/>
          </p:nvSpPr>
          <p:spPr bwMode="auto">
            <a:xfrm>
              <a:off x="1333501" y="20986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79" name="Freeform 3010"/>
            <p:cNvSpPr>
              <a:spLocks noEditPoints="1"/>
            </p:cNvSpPr>
            <p:nvPr/>
          </p:nvSpPr>
          <p:spPr bwMode="auto">
            <a:xfrm>
              <a:off x="1308101" y="2055814"/>
              <a:ext cx="66675" cy="28575"/>
            </a:xfrm>
            <a:custGeom>
              <a:avLst/>
              <a:gdLst>
                <a:gd name="T0" fmla="*/ 114 w 125"/>
                <a:gd name="T1" fmla="*/ 12 h 52"/>
                <a:gd name="T2" fmla="*/ 113 w 125"/>
                <a:gd name="T3" fmla="*/ 12 h 52"/>
                <a:gd name="T4" fmla="*/ 111 w 125"/>
                <a:gd name="T5" fmla="*/ 14 h 52"/>
                <a:gd name="T6" fmla="*/ 109 w 125"/>
                <a:gd name="T7" fmla="*/ 21 h 52"/>
                <a:gd name="T8" fmla="*/ 106 w 125"/>
                <a:gd name="T9" fmla="*/ 25 h 52"/>
                <a:gd name="T10" fmla="*/ 100 w 125"/>
                <a:gd name="T11" fmla="*/ 30 h 52"/>
                <a:gd name="T12" fmla="*/ 88 w 125"/>
                <a:gd name="T13" fmla="*/ 36 h 52"/>
                <a:gd name="T14" fmla="*/ 67 w 125"/>
                <a:gd name="T15" fmla="*/ 41 h 52"/>
                <a:gd name="T16" fmla="*/ 7 w 125"/>
                <a:gd name="T17" fmla="*/ 47 h 52"/>
                <a:gd name="T18" fmla="*/ 7 w 125"/>
                <a:gd name="T19" fmla="*/ 47 h 52"/>
                <a:gd name="T20" fmla="*/ 4 w 125"/>
                <a:gd name="T21" fmla="*/ 47 h 52"/>
                <a:gd name="T22" fmla="*/ 3 w 125"/>
                <a:gd name="T23" fmla="*/ 47 h 52"/>
                <a:gd name="T24" fmla="*/ 3 w 125"/>
                <a:gd name="T25" fmla="*/ 47 h 52"/>
                <a:gd name="T26" fmla="*/ 3 w 125"/>
                <a:gd name="T27" fmla="*/ 47 h 52"/>
                <a:gd name="T28" fmla="*/ 0 w 125"/>
                <a:gd name="T29" fmla="*/ 50 h 52"/>
                <a:gd name="T30" fmla="*/ 0 w 125"/>
                <a:gd name="T31" fmla="*/ 50 h 52"/>
                <a:gd name="T32" fmla="*/ 3 w 125"/>
                <a:gd name="T33" fmla="*/ 52 h 52"/>
                <a:gd name="T34" fmla="*/ 3 w 125"/>
                <a:gd name="T35" fmla="*/ 52 h 52"/>
                <a:gd name="T36" fmla="*/ 3 w 125"/>
                <a:gd name="T37" fmla="*/ 52 h 52"/>
                <a:gd name="T38" fmla="*/ 8 w 125"/>
                <a:gd name="T39" fmla="*/ 52 h 52"/>
                <a:gd name="T40" fmla="*/ 45 w 125"/>
                <a:gd name="T41" fmla="*/ 50 h 52"/>
                <a:gd name="T42" fmla="*/ 68 w 125"/>
                <a:gd name="T43" fmla="*/ 46 h 52"/>
                <a:gd name="T44" fmla="*/ 89 w 125"/>
                <a:gd name="T45" fmla="*/ 41 h 52"/>
                <a:gd name="T46" fmla="*/ 89 w 125"/>
                <a:gd name="T47" fmla="*/ 41 h 52"/>
                <a:gd name="T48" fmla="*/ 89 w 125"/>
                <a:gd name="T49" fmla="*/ 41 h 52"/>
                <a:gd name="T50" fmla="*/ 89 w 125"/>
                <a:gd name="T51" fmla="*/ 41 h 52"/>
                <a:gd name="T52" fmla="*/ 101 w 125"/>
                <a:gd name="T53" fmla="*/ 35 h 52"/>
                <a:gd name="T54" fmla="*/ 107 w 125"/>
                <a:gd name="T55" fmla="*/ 31 h 52"/>
                <a:gd name="T56" fmla="*/ 113 w 125"/>
                <a:gd name="T57" fmla="*/ 24 h 52"/>
                <a:gd name="T58" fmla="*/ 116 w 125"/>
                <a:gd name="T59" fmla="*/ 15 h 52"/>
                <a:gd name="T60" fmla="*/ 116 w 125"/>
                <a:gd name="T61" fmla="*/ 14 h 52"/>
                <a:gd name="T62" fmla="*/ 114 w 125"/>
                <a:gd name="T63" fmla="*/ 12 h 52"/>
                <a:gd name="T64" fmla="*/ 125 w 125"/>
                <a:gd name="T65" fmla="*/ 8 h 52"/>
                <a:gd name="T66" fmla="*/ 119 w 125"/>
                <a:gd name="T67" fmla="*/ 2 h 52"/>
                <a:gd name="T68" fmla="*/ 113 w 125"/>
                <a:gd name="T69" fmla="*/ 0 h 52"/>
                <a:gd name="T70" fmla="*/ 113 w 125"/>
                <a:gd name="T71" fmla="*/ 0 h 52"/>
                <a:gd name="T72" fmla="*/ 107 w 125"/>
                <a:gd name="T73" fmla="*/ 2 h 52"/>
                <a:gd name="T74" fmla="*/ 102 w 125"/>
                <a:gd name="T75" fmla="*/ 6 h 52"/>
                <a:gd name="T76" fmla="*/ 101 w 125"/>
                <a:gd name="T77" fmla="*/ 8 h 52"/>
                <a:gd name="T78" fmla="*/ 100 w 125"/>
                <a:gd name="T79" fmla="*/ 9 h 52"/>
                <a:gd name="T80" fmla="*/ 100 w 125"/>
                <a:gd name="T81" fmla="*/ 9 h 52"/>
                <a:gd name="T82" fmla="*/ 100 w 125"/>
                <a:gd name="T83" fmla="*/ 11 h 52"/>
                <a:gd name="T84" fmla="*/ 101 w 125"/>
                <a:gd name="T85" fmla="*/ 13 h 52"/>
                <a:gd name="T86" fmla="*/ 103 w 125"/>
                <a:gd name="T87" fmla="*/ 13 h 52"/>
                <a:gd name="T88" fmla="*/ 104 w 125"/>
                <a:gd name="T89" fmla="*/ 12 h 52"/>
                <a:gd name="T90" fmla="*/ 105 w 125"/>
                <a:gd name="T91" fmla="*/ 13 h 52"/>
                <a:gd name="T92" fmla="*/ 105 w 125"/>
                <a:gd name="T93" fmla="*/ 12 h 52"/>
                <a:gd name="T94" fmla="*/ 105 w 125"/>
                <a:gd name="T95" fmla="*/ 11 h 52"/>
                <a:gd name="T96" fmla="*/ 107 w 125"/>
                <a:gd name="T97" fmla="*/ 8 h 52"/>
                <a:gd name="T98" fmla="*/ 110 w 125"/>
                <a:gd name="T99" fmla="*/ 6 h 52"/>
                <a:gd name="T100" fmla="*/ 113 w 125"/>
                <a:gd name="T101" fmla="*/ 5 h 52"/>
                <a:gd name="T102" fmla="*/ 116 w 125"/>
                <a:gd name="T103" fmla="*/ 6 h 52"/>
                <a:gd name="T104" fmla="*/ 121 w 125"/>
                <a:gd name="T105" fmla="*/ 11 h 52"/>
                <a:gd name="T106" fmla="*/ 123 w 125"/>
                <a:gd name="T107" fmla="*/ 12 h 52"/>
                <a:gd name="T108" fmla="*/ 124 w 125"/>
                <a:gd name="T109" fmla="*/ 11 h 52"/>
                <a:gd name="T110" fmla="*/ 125 w 125"/>
                <a:gd name="T111" fmla="*/ 9 h 52"/>
                <a:gd name="T112" fmla="*/ 125 w 125"/>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52">
                  <a:moveTo>
                    <a:pt x="114" y="12"/>
                  </a:moveTo>
                  <a:cubicBezTo>
                    <a:pt x="113" y="12"/>
                    <a:pt x="113" y="12"/>
                    <a:pt x="113" y="12"/>
                  </a:cubicBezTo>
                  <a:cubicBezTo>
                    <a:pt x="112" y="12"/>
                    <a:pt x="111" y="12"/>
                    <a:pt x="111" y="14"/>
                  </a:cubicBezTo>
                  <a:cubicBezTo>
                    <a:pt x="110" y="17"/>
                    <a:pt x="110" y="19"/>
                    <a:pt x="109" y="21"/>
                  </a:cubicBezTo>
                  <a:cubicBezTo>
                    <a:pt x="108" y="23"/>
                    <a:pt x="107" y="24"/>
                    <a:pt x="106" y="25"/>
                  </a:cubicBezTo>
                  <a:cubicBezTo>
                    <a:pt x="105" y="27"/>
                    <a:pt x="103" y="28"/>
                    <a:pt x="100" y="30"/>
                  </a:cubicBezTo>
                  <a:cubicBezTo>
                    <a:pt x="97" y="32"/>
                    <a:pt x="93" y="34"/>
                    <a:pt x="88" y="36"/>
                  </a:cubicBezTo>
                  <a:cubicBezTo>
                    <a:pt x="82" y="38"/>
                    <a:pt x="75" y="40"/>
                    <a:pt x="67" y="41"/>
                  </a:cubicBezTo>
                  <a:cubicBezTo>
                    <a:pt x="45" y="45"/>
                    <a:pt x="18" y="47"/>
                    <a:pt x="7" y="47"/>
                  </a:cubicBezTo>
                  <a:cubicBezTo>
                    <a:pt x="7" y="47"/>
                    <a:pt x="7" y="47"/>
                    <a:pt x="7" y="47"/>
                  </a:cubicBezTo>
                  <a:cubicBezTo>
                    <a:pt x="6" y="47"/>
                    <a:pt x="5" y="47"/>
                    <a:pt x="4" y="47"/>
                  </a:cubicBezTo>
                  <a:cubicBezTo>
                    <a:pt x="3" y="47"/>
                    <a:pt x="3" y="47"/>
                    <a:pt x="3" y="47"/>
                  </a:cubicBezTo>
                  <a:cubicBezTo>
                    <a:pt x="3" y="47"/>
                    <a:pt x="3" y="47"/>
                    <a:pt x="3" y="47"/>
                  </a:cubicBezTo>
                  <a:cubicBezTo>
                    <a:pt x="3" y="47"/>
                    <a:pt x="3" y="47"/>
                    <a:pt x="3" y="47"/>
                  </a:cubicBezTo>
                  <a:cubicBezTo>
                    <a:pt x="1" y="47"/>
                    <a:pt x="0" y="48"/>
                    <a:pt x="0" y="50"/>
                  </a:cubicBezTo>
                  <a:cubicBezTo>
                    <a:pt x="0" y="50"/>
                    <a:pt x="0" y="50"/>
                    <a:pt x="0" y="50"/>
                  </a:cubicBezTo>
                  <a:cubicBezTo>
                    <a:pt x="0" y="51"/>
                    <a:pt x="1" y="52"/>
                    <a:pt x="3" y="52"/>
                  </a:cubicBezTo>
                  <a:cubicBezTo>
                    <a:pt x="3" y="52"/>
                    <a:pt x="3" y="52"/>
                    <a:pt x="3" y="52"/>
                  </a:cubicBezTo>
                  <a:cubicBezTo>
                    <a:pt x="3" y="52"/>
                    <a:pt x="3" y="52"/>
                    <a:pt x="3" y="52"/>
                  </a:cubicBezTo>
                  <a:cubicBezTo>
                    <a:pt x="3" y="52"/>
                    <a:pt x="5" y="52"/>
                    <a:pt x="8" y="52"/>
                  </a:cubicBezTo>
                  <a:cubicBezTo>
                    <a:pt x="15" y="52"/>
                    <a:pt x="29" y="51"/>
                    <a:pt x="45" y="50"/>
                  </a:cubicBezTo>
                  <a:cubicBezTo>
                    <a:pt x="53" y="49"/>
                    <a:pt x="61" y="48"/>
                    <a:pt x="68" y="46"/>
                  </a:cubicBezTo>
                  <a:cubicBezTo>
                    <a:pt x="76" y="45"/>
                    <a:pt x="83" y="43"/>
                    <a:pt x="89" y="41"/>
                  </a:cubicBezTo>
                  <a:cubicBezTo>
                    <a:pt x="89" y="41"/>
                    <a:pt x="89" y="41"/>
                    <a:pt x="89" y="41"/>
                  </a:cubicBezTo>
                  <a:cubicBezTo>
                    <a:pt x="89" y="41"/>
                    <a:pt x="89" y="41"/>
                    <a:pt x="89" y="41"/>
                  </a:cubicBezTo>
                  <a:cubicBezTo>
                    <a:pt x="89" y="41"/>
                    <a:pt x="89" y="41"/>
                    <a:pt x="89" y="41"/>
                  </a:cubicBezTo>
                  <a:cubicBezTo>
                    <a:pt x="94" y="39"/>
                    <a:pt x="98" y="37"/>
                    <a:pt x="101" y="35"/>
                  </a:cubicBezTo>
                  <a:cubicBezTo>
                    <a:pt x="104" y="34"/>
                    <a:pt x="106" y="33"/>
                    <a:pt x="107" y="31"/>
                  </a:cubicBezTo>
                  <a:cubicBezTo>
                    <a:pt x="110" y="29"/>
                    <a:pt x="112" y="27"/>
                    <a:pt x="113" y="24"/>
                  </a:cubicBezTo>
                  <a:cubicBezTo>
                    <a:pt x="114" y="21"/>
                    <a:pt x="115" y="18"/>
                    <a:pt x="116" y="15"/>
                  </a:cubicBezTo>
                  <a:cubicBezTo>
                    <a:pt x="116" y="14"/>
                    <a:pt x="116" y="14"/>
                    <a:pt x="116" y="14"/>
                  </a:cubicBezTo>
                  <a:cubicBezTo>
                    <a:pt x="116" y="13"/>
                    <a:pt x="115" y="12"/>
                    <a:pt x="114" y="12"/>
                  </a:cubicBezTo>
                  <a:close/>
                  <a:moveTo>
                    <a:pt x="125" y="8"/>
                  </a:moveTo>
                  <a:cubicBezTo>
                    <a:pt x="123" y="5"/>
                    <a:pt x="121" y="3"/>
                    <a:pt x="119" y="2"/>
                  </a:cubicBezTo>
                  <a:cubicBezTo>
                    <a:pt x="117" y="0"/>
                    <a:pt x="115" y="0"/>
                    <a:pt x="113" y="0"/>
                  </a:cubicBezTo>
                  <a:cubicBezTo>
                    <a:pt x="113" y="0"/>
                    <a:pt x="113" y="0"/>
                    <a:pt x="113" y="0"/>
                  </a:cubicBezTo>
                  <a:cubicBezTo>
                    <a:pt x="111" y="0"/>
                    <a:pt x="109" y="1"/>
                    <a:pt x="107" y="2"/>
                  </a:cubicBezTo>
                  <a:cubicBezTo>
                    <a:pt x="105" y="3"/>
                    <a:pt x="103" y="5"/>
                    <a:pt x="102" y="6"/>
                  </a:cubicBezTo>
                  <a:cubicBezTo>
                    <a:pt x="102" y="7"/>
                    <a:pt x="101" y="8"/>
                    <a:pt x="101" y="8"/>
                  </a:cubicBezTo>
                  <a:cubicBezTo>
                    <a:pt x="101" y="9"/>
                    <a:pt x="100" y="9"/>
                    <a:pt x="100" y="9"/>
                  </a:cubicBezTo>
                  <a:cubicBezTo>
                    <a:pt x="100" y="9"/>
                    <a:pt x="100" y="9"/>
                    <a:pt x="100" y="9"/>
                  </a:cubicBezTo>
                  <a:cubicBezTo>
                    <a:pt x="100" y="10"/>
                    <a:pt x="100" y="10"/>
                    <a:pt x="100" y="11"/>
                  </a:cubicBezTo>
                  <a:cubicBezTo>
                    <a:pt x="100" y="12"/>
                    <a:pt x="101" y="12"/>
                    <a:pt x="101" y="13"/>
                  </a:cubicBezTo>
                  <a:cubicBezTo>
                    <a:pt x="102" y="13"/>
                    <a:pt x="102" y="13"/>
                    <a:pt x="103" y="13"/>
                  </a:cubicBezTo>
                  <a:cubicBezTo>
                    <a:pt x="103" y="13"/>
                    <a:pt x="104" y="13"/>
                    <a:pt x="104" y="12"/>
                  </a:cubicBezTo>
                  <a:cubicBezTo>
                    <a:pt x="105" y="13"/>
                    <a:pt x="105" y="13"/>
                    <a:pt x="105" y="13"/>
                  </a:cubicBezTo>
                  <a:cubicBezTo>
                    <a:pt x="105" y="12"/>
                    <a:pt x="105" y="12"/>
                    <a:pt x="105" y="12"/>
                  </a:cubicBezTo>
                  <a:cubicBezTo>
                    <a:pt x="105" y="11"/>
                    <a:pt x="105" y="11"/>
                    <a:pt x="105" y="11"/>
                  </a:cubicBezTo>
                  <a:cubicBezTo>
                    <a:pt x="106" y="11"/>
                    <a:pt x="106" y="9"/>
                    <a:pt x="107" y="8"/>
                  </a:cubicBezTo>
                  <a:cubicBezTo>
                    <a:pt x="108" y="8"/>
                    <a:pt x="109" y="7"/>
                    <a:pt x="110" y="6"/>
                  </a:cubicBezTo>
                  <a:cubicBezTo>
                    <a:pt x="111" y="6"/>
                    <a:pt x="112" y="5"/>
                    <a:pt x="113" y="5"/>
                  </a:cubicBezTo>
                  <a:cubicBezTo>
                    <a:pt x="114" y="5"/>
                    <a:pt x="115" y="5"/>
                    <a:pt x="116" y="6"/>
                  </a:cubicBezTo>
                  <a:cubicBezTo>
                    <a:pt x="118" y="7"/>
                    <a:pt x="119" y="8"/>
                    <a:pt x="121" y="11"/>
                  </a:cubicBezTo>
                  <a:cubicBezTo>
                    <a:pt x="121" y="11"/>
                    <a:pt x="122" y="12"/>
                    <a:pt x="123" y="12"/>
                  </a:cubicBezTo>
                  <a:cubicBezTo>
                    <a:pt x="123" y="12"/>
                    <a:pt x="124" y="12"/>
                    <a:pt x="124" y="11"/>
                  </a:cubicBezTo>
                  <a:cubicBezTo>
                    <a:pt x="125" y="11"/>
                    <a:pt x="125" y="10"/>
                    <a:pt x="125" y="9"/>
                  </a:cubicBezTo>
                  <a:cubicBezTo>
                    <a:pt x="125" y="9"/>
                    <a:pt x="125" y="8"/>
                    <a:pt x="125"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0" name="Freeform 3011"/>
            <p:cNvSpPr/>
            <p:nvPr/>
          </p:nvSpPr>
          <p:spPr bwMode="auto">
            <a:xfrm>
              <a:off x="538163" y="2201864"/>
              <a:ext cx="22225" cy="30163"/>
            </a:xfrm>
            <a:custGeom>
              <a:avLst/>
              <a:gdLst>
                <a:gd name="T0" fmla="*/ 7 w 41"/>
                <a:gd name="T1" fmla="*/ 39 h 58"/>
                <a:gd name="T2" fmla="*/ 3 w 41"/>
                <a:gd name="T3" fmla="*/ 14 h 58"/>
                <a:gd name="T4" fmla="*/ 32 w 41"/>
                <a:gd name="T5" fmla="*/ 26 h 58"/>
                <a:gd name="T6" fmla="*/ 41 w 41"/>
                <a:gd name="T7" fmla="*/ 48 h 58"/>
                <a:gd name="T8" fmla="*/ 17 w 41"/>
                <a:gd name="T9" fmla="*/ 58 h 58"/>
                <a:gd name="T10" fmla="*/ 7 w 41"/>
                <a:gd name="T11" fmla="*/ 39 h 58"/>
              </a:gdLst>
              <a:ahLst/>
              <a:cxnLst>
                <a:cxn ang="0">
                  <a:pos x="T0" y="T1"/>
                </a:cxn>
                <a:cxn ang="0">
                  <a:pos x="T2" y="T3"/>
                </a:cxn>
                <a:cxn ang="0">
                  <a:pos x="T4" y="T5"/>
                </a:cxn>
                <a:cxn ang="0">
                  <a:pos x="T6" y="T7"/>
                </a:cxn>
                <a:cxn ang="0">
                  <a:pos x="T8" y="T9"/>
                </a:cxn>
                <a:cxn ang="0">
                  <a:pos x="T10" y="T11"/>
                </a:cxn>
              </a:cxnLst>
              <a:rect l="0" t="0" r="r" b="b"/>
              <a:pathLst>
                <a:path w="41" h="58">
                  <a:moveTo>
                    <a:pt x="7" y="39"/>
                  </a:moveTo>
                  <a:cubicBezTo>
                    <a:pt x="7" y="39"/>
                    <a:pt x="0" y="24"/>
                    <a:pt x="3" y="14"/>
                  </a:cubicBezTo>
                  <a:cubicBezTo>
                    <a:pt x="5" y="4"/>
                    <a:pt x="19" y="0"/>
                    <a:pt x="32" y="26"/>
                  </a:cubicBezTo>
                  <a:cubicBezTo>
                    <a:pt x="41" y="44"/>
                    <a:pt x="41" y="48"/>
                    <a:pt x="41" y="48"/>
                  </a:cubicBezTo>
                  <a:cubicBezTo>
                    <a:pt x="17" y="58"/>
                    <a:pt x="17" y="58"/>
                    <a:pt x="17" y="58"/>
                  </a:cubicBezTo>
                  <a:lnTo>
                    <a:pt x="7" y="3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1" name="Freeform 3012"/>
            <p:cNvSpPr/>
            <p:nvPr/>
          </p:nvSpPr>
          <p:spPr bwMode="auto">
            <a:xfrm>
              <a:off x="539751" y="2205039"/>
              <a:ext cx="17463" cy="26988"/>
            </a:xfrm>
            <a:custGeom>
              <a:avLst/>
              <a:gdLst>
                <a:gd name="T0" fmla="*/ 5 w 32"/>
                <a:gd name="T1" fmla="*/ 26 h 50"/>
                <a:gd name="T2" fmla="*/ 2 w 32"/>
                <a:gd name="T3" fmla="*/ 8 h 50"/>
                <a:gd name="T4" fmla="*/ 23 w 32"/>
                <a:gd name="T5" fmla="*/ 16 h 50"/>
                <a:gd name="T6" fmla="*/ 32 w 32"/>
                <a:gd name="T7" fmla="*/ 39 h 50"/>
                <a:gd name="T8" fmla="*/ 5 w 32"/>
                <a:gd name="T9" fmla="*/ 26 h 50"/>
              </a:gdLst>
              <a:ahLst/>
              <a:cxnLst>
                <a:cxn ang="0">
                  <a:pos x="T0" y="T1"/>
                </a:cxn>
                <a:cxn ang="0">
                  <a:pos x="T2" y="T3"/>
                </a:cxn>
                <a:cxn ang="0">
                  <a:pos x="T4" y="T5"/>
                </a:cxn>
                <a:cxn ang="0">
                  <a:pos x="T6" y="T7"/>
                </a:cxn>
                <a:cxn ang="0">
                  <a:pos x="T8" y="T9"/>
                </a:cxn>
              </a:cxnLst>
              <a:rect l="0" t="0" r="r" b="b"/>
              <a:pathLst>
                <a:path w="32" h="50">
                  <a:moveTo>
                    <a:pt x="5" y="26"/>
                  </a:moveTo>
                  <a:cubicBezTo>
                    <a:pt x="5" y="26"/>
                    <a:pt x="0" y="15"/>
                    <a:pt x="2" y="8"/>
                  </a:cubicBezTo>
                  <a:cubicBezTo>
                    <a:pt x="4" y="0"/>
                    <a:pt x="16" y="0"/>
                    <a:pt x="23" y="16"/>
                  </a:cubicBezTo>
                  <a:cubicBezTo>
                    <a:pt x="30" y="32"/>
                    <a:pt x="32" y="39"/>
                    <a:pt x="32" y="39"/>
                  </a:cubicBezTo>
                  <a:cubicBezTo>
                    <a:pt x="32" y="39"/>
                    <a:pt x="14" y="50"/>
                    <a:pt x="5"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2" name="Freeform 3013"/>
            <p:cNvSpPr/>
            <p:nvPr/>
          </p:nvSpPr>
          <p:spPr bwMode="auto">
            <a:xfrm>
              <a:off x="530226" y="2209801"/>
              <a:ext cx="22225" cy="31750"/>
            </a:xfrm>
            <a:custGeom>
              <a:avLst/>
              <a:gdLst>
                <a:gd name="T0" fmla="*/ 8 w 42"/>
                <a:gd name="T1" fmla="*/ 40 h 60"/>
                <a:gd name="T2" fmla="*/ 3 w 42"/>
                <a:gd name="T3" fmla="*/ 14 h 60"/>
                <a:gd name="T4" fmla="*/ 33 w 42"/>
                <a:gd name="T5" fmla="*/ 27 h 60"/>
                <a:gd name="T6" fmla="*/ 42 w 42"/>
                <a:gd name="T7" fmla="*/ 50 h 60"/>
                <a:gd name="T8" fmla="*/ 18 w 42"/>
                <a:gd name="T9" fmla="*/ 60 h 60"/>
                <a:gd name="T10" fmla="*/ 8 w 42"/>
                <a:gd name="T11" fmla="*/ 40 h 60"/>
              </a:gdLst>
              <a:ahLst/>
              <a:cxnLst>
                <a:cxn ang="0">
                  <a:pos x="T0" y="T1"/>
                </a:cxn>
                <a:cxn ang="0">
                  <a:pos x="T2" y="T3"/>
                </a:cxn>
                <a:cxn ang="0">
                  <a:pos x="T4" y="T5"/>
                </a:cxn>
                <a:cxn ang="0">
                  <a:pos x="T6" y="T7"/>
                </a:cxn>
                <a:cxn ang="0">
                  <a:pos x="T8" y="T9"/>
                </a:cxn>
                <a:cxn ang="0">
                  <a:pos x="T10" y="T11"/>
                </a:cxn>
              </a:cxnLst>
              <a:rect l="0" t="0" r="r" b="b"/>
              <a:pathLst>
                <a:path w="42" h="60">
                  <a:moveTo>
                    <a:pt x="8" y="40"/>
                  </a:moveTo>
                  <a:cubicBezTo>
                    <a:pt x="8" y="40"/>
                    <a:pt x="0" y="25"/>
                    <a:pt x="3" y="14"/>
                  </a:cubicBezTo>
                  <a:cubicBezTo>
                    <a:pt x="6" y="4"/>
                    <a:pt x="20" y="0"/>
                    <a:pt x="33" y="27"/>
                  </a:cubicBezTo>
                  <a:cubicBezTo>
                    <a:pt x="42" y="46"/>
                    <a:pt x="42" y="50"/>
                    <a:pt x="42" y="50"/>
                  </a:cubicBezTo>
                  <a:cubicBezTo>
                    <a:pt x="18" y="60"/>
                    <a:pt x="18" y="60"/>
                    <a:pt x="18" y="60"/>
                  </a:cubicBezTo>
                  <a:lnTo>
                    <a:pt x="8"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3" name="Freeform 3014"/>
            <p:cNvSpPr/>
            <p:nvPr/>
          </p:nvSpPr>
          <p:spPr bwMode="auto">
            <a:xfrm>
              <a:off x="531813" y="2214564"/>
              <a:ext cx="19050" cy="26988"/>
            </a:xfrm>
            <a:custGeom>
              <a:avLst/>
              <a:gdLst>
                <a:gd name="T0" fmla="*/ 5 w 34"/>
                <a:gd name="T1" fmla="*/ 26 h 51"/>
                <a:gd name="T2" fmla="*/ 2 w 34"/>
                <a:gd name="T3" fmla="*/ 7 h 51"/>
                <a:gd name="T4" fmla="*/ 25 w 34"/>
                <a:gd name="T5" fmla="*/ 16 h 51"/>
                <a:gd name="T6" fmla="*/ 34 w 34"/>
                <a:gd name="T7" fmla="*/ 40 h 51"/>
                <a:gd name="T8" fmla="*/ 5 w 34"/>
                <a:gd name="T9" fmla="*/ 26 h 51"/>
              </a:gdLst>
              <a:ahLst/>
              <a:cxnLst>
                <a:cxn ang="0">
                  <a:pos x="T0" y="T1"/>
                </a:cxn>
                <a:cxn ang="0">
                  <a:pos x="T2" y="T3"/>
                </a:cxn>
                <a:cxn ang="0">
                  <a:pos x="T4" y="T5"/>
                </a:cxn>
                <a:cxn ang="0">
                  <a:pos x="T6" y="T7"/>
                </a:cxn>
                <a:cxn ang="0">
                  <a:pos x="T8" y="T9"/>
                </a:cxn>
              </a:cxnLst>
              <a:rect l="0" t="0" r="r" b="b"/>
              <a:pathLst>
                <a:path w="34" h="51">
                  <a:moveTo>
                    <a:pt x="5" y="26"/>
                  </a:moveTo>
                  <a:cubicBezTo>
                    <a:pt x="5" y="26"/>
                    <a:pt x="0" y="15"/>
                    <a:pt x="2" y="7"/>
                  </a:cubicBezTo>
                  <a:cubicBezTo>
                    <a:pt x="5" y="0"/>
                    <a:pt x="17" y="0"/>
                    <a:pt x="25" y="16"/>
                  </a:cubicBezTo>
                  <a:cubicBezTo>
                    <a:pt x="32" y="32"/>
                    <a:pt x="34" y="40"/>
                    <a:pt x="34" y="40"/>
                  </a:cubicBezTo>
                  <a:cubicBezTo>
                    <a:pt x="34" y="40"/>
                    <a:pt x="15" y="51"/>
                    <a:pt x="5"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4" name="Freeform 3015"/>
            <p:cNvSpPr/>
            <p:nvPr/>
          </p:nvSpPr>
          <p:spPr bwMode="auto">
            <a:xfrm>
              <a:off x="522288" y="2173289"/>
              <a:ext cx="79375" cy="80963"/>
            </a:xfrm>
            <a:custGeom>
              <a:avLst/>
              <a:gdLst>
                <a:gd name="T0" fmla="*/ 74 w 148"/>
                <a:gd name="T1" fmla="*/ 33 h 151"/>
                <a:gd name="T2" fmla="*/ 83 w 148"/>
                <a:gd name="T3" fmla="*/ 59 h 151"/>
                <a:gd name="T4" fmla="*/ 45 w 148"/>
                <a:gd name="T5" fmla="*/ 73 h 151"/>
                <a:gd name="T6" fmla="*/ 49 w 148"/>
                <a:gd name="T7" fmla="*/ 110 h 151"/>
                <a:gd name="T8" fmla="*/ 19 w 148"/>
                <a:gd name="T9" fmla="*/ 101 h 151"/>
                <a:gd name="T10" fmla="*/ 27 w 148"/>
                <a:gd name="T11" fmla="*/ 147 h 151"/>
                <a:gd name="T12" fmla="*/ 54 w 148"/>
                <a:gd name="T13" fmla="*/ 145 h 151"/>
                <a:gd name="T14" fmla="*/ 92 w 148"/>
                <a:gd name="T15" fmla="*/ 137 h 151"/>
                <a:gd name="T16" fmla="*/ 138 w 148"/>
                <a:gd name="T17" fmla="*/ 80 h 151"/>
                <a:gd name="T18" fmla="*/ 124 w 148"/>
                <a:gd name="T19" fmla="*/ 0 h 151"/>
                <a:gd name="T20" fmla="*/ 74 w 148"/>
                <a:gd name="T21" fmla="*/ 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51">
                  <a:moveTo>
                    <a:pt x="74" y="33"/>
                  </a:moveTo>
                  <a:cubicBezTo>
                    <a:pt x="74" y="33"/>
                    <a:pt x="83" y="46"/>
                    <a:pt x="83" y="59"/>
                  </a:cubicBezTo>
                  <a:cubicBezTo>
                    <a:pt x="60" y="59"/>
                    <a:pt x="52" y="64"/>
                    <a:pt x="45" y="73"/>
                  </a:cubicBezTo>
                  <a:cubicBezTo>
                    <a:pt x="39" y="81"/>
                    <a:pt x="39" y="95"/>
                    <a:pt x="49" y="110"/>
                  </a:cubicBezTo>
                  <a:cubicBezTo>
                    <a:pt x="49" y="110"/>
                    <a:pt x="39" y="98"/>
                    <a:pt x="19" y="101"/>
                  </a:cubicBezTo>
                  <a:cubicBezTo>
                    <a:pt x="0" y="105"/>
                    <a:pt x="7" y="138"/>
                    <a:pt x="27" y="147"/>
                  </a:cubicBezTo>
                  <a:cubicBezTo>
                    <a:pt x="40" y="151"/>
                    <a:pt x="54" y="145"/>
                    <a:pt x="54" y="145"/>
                  </a:cubicBezTo>
                  <a:cubicBezTo>
                    <a:pt x="54" y="145"/>
                    <a:pt x="77" y="148"/>
                    <a:pt x="92" y="137"/>
                  </a:cubicBezTo>
                  <a:cubicBezTo>
                    <a:pt x="106" y="126"/>
                    <a:pt x="127" y="110"/>
                    <a:pt x="138" y="80"/>
                  </a:cubicBezTo>
                  <a:cubicBezTo>
                    <a:pt x="148" y="49"/>
                    <a:pt x="136" y="12"/>
                    <a:pt x="124" y="0"/>
                  </a:cubicBezTo>
                  <a:lnTo>
                    <a:pt x="74" y="33"/>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5" name="Freeform 3016"/>
            <p:cNvSpPr/>
            <p:nvPr/>
          </p:nvSpPr>
          <p:spPr bwMode="auto">
            <a:xfrm>
              <a:off x="527051" y="2163764"/>
              <a:ext cx="61913" cy="90488"/>
            </a:xfrm>
            <a:custGeom>
              <a:avLst/>
              <a:gdLst>
                <a:gd name="T0" fmla="*/ 73 w 114"/>
                <a:gd name="T1" fmla="*/ 89 h 167"/>
                <a:gd name="T2" fmla="*/ 57 w 114"/>
                <a:gd name="T3" fmla="*/ 80 h 167"/>
                <a:gd name="T4" fmla="*/ 39 w 114"/>
                <a:gd name="T5" fmla="*/ 120 h 167"/>
                <a:gd name="T6" fmla="*/ 41 w 114"/>
                <a:gd name="T7" fmla="*/ 142 h 167"/>
                <a:gd name="T8" fmla="*/ 39 w 114"/>
                <a:gd name="T9" fmla="*/ 137 h 167"/>
                <a:gd name="T10" fmla="*/ 27 w 114"/>
                <a:gd name="T11" fmla="*/ 122 h 167"/>
                <a:gd name="T12" fmla="*/ 2 w 114"/>
                <a:gd name="T13" fmla="*/ 133 h 167"/>
                <a:gd name="T14" fmla="*/ 34 w 114"/>
                <a:gd name="T15" fmla="*/ 161 h 167"/>
                <a:gd name="T16" fmla="*/ 46 w 114"/>
                <a:gd name="T17" fmla="*/ 152 h 167"/>
                <a:gd name="T18" fmla="*/ 47 w 114"/>
                <a:gd name="T19" fmla="*/ 156 h 167"/>
                <a:gd name="T20" fmla="*/ 70 w 114"/>
                <a:gd name="T21" fmla="*/ 155 h 167"/>
                <a:gd name="T22" fmla="*/ 104 w 114"/>
                <a:gd name="T23" fmla="*/ 125 h 167"/>
                <a:gd name="T24" fmla="*/ 110 w 114"/>
                <a:gd name="T25" fmla="*/ 37 h 167"/>
                <a:gd name="T26" fmla="*/ 92 w 114"/>
                <a:gd name="T27" fmla="*/ 0 h 167"/>
                <a:gd name="T28" fmla="*/ 52 w 114"/>
                <a:gd name="T29" fmla="*/ 32 h 167"/>
                <a:gd name="T30" fmla="*/ 73 w 114"/>
                <a:gd name="T31" fmla="*/ 68 h 167"/>
                <a:gd name="T32" fmla="*/ 73 w 114"/>
                <a:gd name="T33" fmla="*/ 8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67">
                  <a:moveTo>
                    <a:pt x="73" y="89"/>
                  </a:moveTo>
                  <a:cubicBezTo>
                    <a:pt x="73" y="89"/>
                    <a:pt x="69" y="80"/>
                    <a:pt x="57" y="80"/>
                  </a:cubicBezTo>
                  <a:cubicBezTo>
                    <a:pt x="45" y="80"/>
                    <a:pt x="24" y="93"/>
                    <a:pt x="39" y="120"/>
                  </a:cubicBezTo>
                  <a:cubicBezTo>
                    <a:pt x="48" y="132"/>
                    <a:pt x="44" y="135"/>
                    <a:pt x="41" y="142"/>
                  </a:cubicBezTo>
                  <a:cubicBezTo>
                    <a:pt x="37" y="149"/>
                    <a:pt x="37" y="142"/>
                    <a:pt x="39" y="137"/>
                  </a:cubicBezTo>
                  <a:cubicBezTo>
                    <a:pt x="41" y="132"/>
                    <a:pt x="35" y="125"/>
                    <a:pt x="27" y="122"/>
                  </a:cubicBezTo>
                  <a:cubicBezTo>
                    <a:pt x="19" y="120"/>
                    <a:pt x="3" y="117"/>
                    <a:pt x="2" y="133"/>
                  </a:cubicBezTo>
                  <a:cubicBezTo>
                    <a:pt x="0" y="150"/>
                    <a:pt x="23" y="167"/>
                    <a:pt x="34" y="161"/>
                  </a:cubicBezTo>
                  <a:cubicBezTo>
                    <a:pt x="41" y="159"/>
                    <a:pt x="46" y="155"/>
                    <a:pt x="46" y="152"/>
                  </a:cubicBezTo>
                  <a:cubicBezTo>
                    <a:pt x="46" y="149"/>
                    <a:pt x="49" y="150"/>
                    <a:pt x="47" y="156"/>
                  </a:cubicBezTo>
                  <a:cubicBezTo>
                    <a:pt x="46" y="161"/>
                    <a:pt x="64" y="158"/>
                    <a:pt x="70" y="155"/>
                  </a:cubicBezTo>
                  <a:cubicBezTo>
                    <a:pt x="76" y="152"/>
                    <a:pt x="97" y="140"/>
                    <a:pt x="104" y="125"/>
                  </a:cubicBezTo>
                  <a:cubicBezTo>
                    <a:pt x="110" y="110"/>
                    <a:pt x="114" y="56"/>
                    <a:pt x="110" y="37"/>
                  </a:cubicBezTo>
                  <a:cubicBezTo>
                    <a:pt x="106" y="17"/>
                    <a:pt x="92" y="0"/>
                    <a:pt x="92" y="0"/>
                  </a:cubicBezTo>
                  <a:cubicBezTo>
                    <a:pt x="52" y="32"/>
                    <a:pt x="52" y="32"/>
                    <a:pt x="52" y="32"/>
                  </a:cubicBezTo>
                  <a:cubicBezTo>
                    <a:pt x="52" y="32"/>
                    <a:pt x="70" y="46"/>
                    <a:pt x="73" y="68"/>
                  </a:cubicBezTo>
                  <a:cubicBezTo>
                    <a:pt x="76" y="89"/>
                    <a:pt x="77" y="95"/>
                    <a:pt x="73" y="8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6" name="Freeform 3017"/>
            <p:cNvSpPr/>
            <p:nvPr/>
          </p:nvSpPr>
          <p:spPr bwMode="auto">
            <a:xfrm>
              <a:off x="509588" y="2095501"/>
              <a:ext cx="100013" cy="106363"/>
            </a:xfrm>
            <a:custGeom>
              <a:avLst/>
              <a:gdLst>
                <a:gd name="T0" fmla="*/ 166 w 189"/>
                <a:gd name="T1" fmla="*/ 0 h 199"/>
                <a:gd name="T2" fmla="*/ 18 w 189"/>
                <a:gd name="T3" fmla="*/ 92 h 199"/>
                <a:gd name="T4" fmla="*/ 99 w 189"/>
                <a:gd name="T5" fmla="*/ 199 h 199"/>
                <a:gd name="T6" fmla="*/ 156 w 189"/>
                <a:gd name="T7" fmla="*/ 146 h 199"/>
                <a:gd name="T8" fmla="*/ 125 w 189"/>
                <a:gd name="T9" fmla="*/ 108 h 199"/>
                <a:gd name="T10" fmla="*/ 189 w 189"/>
                <a:gd name="T11" fmla="*/ 55 h 199"/>
                <a:gd name="T12" fmla="*/ 166 w 189"/>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189" h="199">
                  <a:moveTo>
                    <a:pt x="166" y="0"/>
                  </a:moveTo>
                  <a:cubicBezTo>
                    <a:pt x="166" y="0"/>
                    <a:pt x="37" y="73"/>
                    <a:pt x="18" y="92"/>
                  </a:cubicBezTo>
                  <a:cubicBezTo>
                    <a:pt x="0" y="111"/>
                    <a:pt x="99" y="199"/>
                    <a:pt x="99" y="199"/>
                  </a:cubicBezTo>
                  <a:cubicBezTo>
                    <a:pt x="156" y="146"/>
                    <a:pt x="156" y="146"/>
                    <a:pt x="156" y="146"/>
                  </a:cubicBezTo>
                  <a:cubicBezTo>
                    <a:pt x="125" y="108"/>
                    <a:pt x="125" y="108"/>
                    <a:pt x="125" y="108"/>
                  </a:cubicBezTo>
                  <a:cubicBezTo>
                    <a:pt x="189" y="55"/>
                    <a:pt x="189" y="55"/>
                    <a:pt x="189" y="55"/>
                  </a:cubicBezTo>
                  <a:lnTo>
                    <a:pt x="16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7" name="Freeform 3018"/>
            <p:cNvSpPr/>
            <p:nvPr/>
          </p:nvSpPr>
          <p:spPr bwMode="auto">
            <a:xfrm>
              <a:off x="525463" y="2103439"/>
              <a:ext cx="69850" cy="92075"/>
            </a:xfrm>
            <a:custGeom>
              <a:avLst/>
              <a:gdLst>
                <a:gd name="T0" fmla="*/ 91 w 132"/>
                <a:gd name="T1" fmla="*/ 87 h 171"/>
                <a:gd name="T2" fmla="*/ 125 w 132"/>
                <a:gd name="T3" fmla="*/ 51 h 171"/>
                <a:gd name="T4" fmla="*/ 72 w 132"/>
                <a:gd name="T5" fmla="*/ 31 h 171"/>
                <a:gd name="T6" fmla="*/ 27 w 132"/>
                <a:gd name="T7" fmla="*/ 61 h 171"/>
                <a:gd name="T8" fmla="*/ 4 w 132"/>
                <a:gd name="T9" fmla="*/ 76 h 171"/>
                <a:gd name="T10" fmla="*/ 9 w 132"/>
                <a:gd name="T11" fmla="*/ 107 h 171"/>
                <a:gd name="T12" fmla="*/ 70 w 132"/>
                <a:gd name="T13" fmla="*/ 167 h 171"/>
                <a:gd name="T14" fmla="*/ 114 w 132"/>
                <a:gd name="T15" fmla="*/ 130 h 171"/>
                <a:gd name="T16" fmla="*/ 88 w 132"/>
                <a:gd name="T17" fmla="*/ 98 h 171"/>
                <a:gd name="T18" fmla="*/ 57 w 132"/>
                <a:gd name="T19" fmla="*/ 104 h 171"/>
                <a:gd name="T20" fmla="*/ 55 w 132"/>
                <a:gd name="T21" fmla="*/ 97 h 171"/>
                <a:gd name="T22" fmla="*/ 91 w 132"/>
                <a:gd name="T23"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71">
                  <a:moveTo>
                    <a:pt x="91" y="87"/>
                  </a:moveTo>
                  <a:cubicBezTo>
                    <a:pt x="91" y="87"/>
                    <a:pt x="118" y="71"/>
                    <a:pt x="125" y="51"/>
                  </a:cubicBezTo>
                  <a:cubicBezTo>
                    <a:pt x="132" y="31"/>
                    <a:pt x="113" y="0"/>
                    <a:pt x="72" y="31"/>
                  </a:cubicBezTo>
                  <a:cubicBezTo>
                    <a:pt x="57" y="41"/>
                    <a:pt x="42" y="51"/>
                    <a:pt x="27" y="61"/>
                  </a:cubicBezTo>
                  <a:cubicBezTo>
                    <a:pt x="19" y="65"/>
                    <a:pt x="8" y="67"/>
                    <a:pt x="4" y="76"/>
                  </a:cubicBezTo>
                  <a:cubicBezTo>
                    <a:pt x="0" y="85"/>
                    <a:pt x="3" y="99"/>
                    <a:pt x="9" y="107"/>
                  </a:cubicBezTo>
                  <a:cubicBezTo>
                    <a:pt x="15" y="128"/>
                    <a:pt x="58" y="171"/>
                    <a:pt x="70" y="167"/>
                  </a:cubicBezTo>
                  <a:cubicBezTo>
                    <a:pt x="82" y="163"/>
                    <a:pt x="114" y="143"/>
                    <a:pt x="114" y="130"/>
                  </a:cubicBezTo>
                  <a:cubicBezTo>
                    <a:pt x="114" y="116"/>
                    <a:pt x="97" y="98"/>
                    <a:pt x="88" y="98"/>
                  </a:cubicBezTo>
                  <a:cubicBezTo>
                    <a:pt x="80" y="98"/>
                    <a:pt x="61" y="99"/>
                    <a:pt x="57" y="104"/>
                  </a:cubicBezTo>
                  <a:cubicBezTo>
                    <a:pt x="52" y="108"/>
                    <a:pt x="49" y="103"/>
                    <a:pt x="55" y="97"/>
                  </a:cubicBezTo>
                  <a:cubicBezTo>
                    <a:pt x="61" y="91"/>
                    <a:pt x="78" y="87"/>
                    <a:pt x="91" y="8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8" name="Freeform 3020"/>
            <p:cNvSpPr/>
            <p:nvPr/>
          </p:nvSpPr>
          <p:spPr bwMode="auto">
            <a:xfrm>
              <a:off x="558801" y="2170113"/>
              <a:ext cx="42863" cy="38100"/>
            </a:xfrm>
            <a:custGeom>
              <a:avLst/>
              <a:gdLst>
                <a:gd name="T0" fmla="*/ 1 w 79"/>
                <a:gd name="T1" fmla="*/ 56 h 73"/>
                <a:gd name="T2" fmla="*/ 59 w 79"/>
                <a:gd name="T3" fmla="*/ 3 h 73"/>
                <a:gd name="T4" fmla="*/ 71 w 79"/>
                <a:gd name="T5" fmla="*/ 19 h 73"/>
                <a:gd name="T6" fmla="*/ 46 w 79"/>
                <a:gd name="T7" fmla="*/ 44 h 73"/>
                <a:gd name="T8" fmla="*/ 24 w 79"/>
                <a:gd name="T9" fmla="*/ 62 h 73"/>
                <a:gd name="T10" fmla="*/ 18 w 79"/>
                <a:gd name="T11" fmla="*/ 66 h 73"/>
                <a:gd name="T12" fmla="*/ 6 w 79"/>
                <a:gd name="T13" fmla="*/ 70 h 73"/>
                <a:gd name="T14" fmla="*/ 0 w 79"/>
                <a:gd name="T15" fmla="*/ 60 h 73"/>
                <a:gd name="T16" fmla="*/ 1 w 79"/>
                <a:gd name="T17"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3">
                  <a:moveTo>
                    <a:pt x="1" y="56"/>
                  </a:moveTo>
                  <a:cubicBezTo>
                    <a:pt x="1" y="56"/>
                    <a:pt x="46" y="24"/>
                    <a:pt x="59" y="3"/>
                  </a:cubicBezTo>
                  <a:cubicBezTo>
                    <a:pt x="65" y="0"/>
                    <a:pt x="79" y="6"/>
                    <a:pt x="71" y="19"/>
                  </a:cubicBezTo>
                  <a:cubicBezTo>
                    <a:pt x="63" y="27"/>
                    <a:pt x="55" y="36"/>
                    <a:pt x="46" y="44"/>
                  </a:cubicBezTo>
                  <a:cubicBezTo>
                    <a:pt x="39" y="50"/>
                    <a:pt x="32" y="57"/>
                    <a:pt x="24" y="62"/>
                  </a:cubicBezTo>
                  <a:cubicBezTo>
                    <a:pt x="22" y="64"/>
                    <a:pt x="20" y="65"/>
                    <a:pt x="18" y="66"/>
                  </a:cubicBezTo>
                  <a:cubicBezTo>
                    <a:pt x="15" y="68"/>
                    <a:pt x="9" y="73"/>
                    <a:pt x="6" y="70"/>
                  </a:cubicBezTo>
                  <a:cubicBezTo>
                    <a:pt x="3" y="68"/>
                    <a:pt x="1" y="63"/>
                    <a:pt x="0" y="60"/>
                  </a:cubicBezTo>
                  <a:cubicBezTo>
                    <a:pt x="0" y="59"/>
                    <a:pt x="0" y="57"/>
                    <a:pt x="1" y="5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9" name="Freeform 3021"/>
            <p:cNvSpPr/>
            <p:nvPr/>
          </p:nvSpPr>
          <p:spPr bwMode="auto">
            <a:xfrm>
              <a:off x="671514" y="2093913"/>
              <a:ext cx="71438" cy="165100"/>
            </a:xfrm>
            <a:custGeom>
              <a:avLst/>
              <a:gdLst>
                <a:gd name="T0" fmla="*/ 20 w 135"/>
                <a:gd name="T1" fmla="*/ 0 h 308"/>
                <a:gd name="T2" fmla="*/ 97 w 135"/>
                <a:gd name="T3" fmla="*/ 95 h 308"/>
                <a:gd name="T4" fmla="*/ 116 w 135"/>
                <a:gd name="T5" fmla="*/ 179 h 308"/>
                <a:gd name="T6" fmla="*/ 41 w 135"/>
                <a:gd name="T7" fmla="*/ 308 h 308"/>
                <a:gd name="T8" fmla="*/ 0 w 135"/>
                <a:gd name="T9" fmla="*/ 307 h 308"/>
                <a:gd name="T10" fmla="*/ 0 w 135"/>
                <a:gd name="T11" fmla="*/ 2 h 308"/>
                <a:gd name="T12" fmla="*/ 20 w 135"/>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5" h="308">
                  <a:moveTo>
                    <a:pt x="20" y="0"/>
                  </a:moveTo>
                  <a:cubicBezTo>
                    <a:pt x="20" y="0"/>
                    <a:pt x="79" y="67"/>
                    <a:pt x="97" y="95"/>
                  </a:cubicBezTo>
                  <a:cubicBezTo>
                    <a:pt x="115" y="123"/>
                    <a:pt x="135" y="144"/>
                    <a:pt x="116" y="179"/>
                  </a:cubicBezTo>
                  <a:cubicBezTo>
                    <a:pt x="97" y="215"/>
                    <a:pt x="41" y="308"/>
                    <a:pt x="41" y="308"/>
                  </a:cubicBezTo>
                  <a:cubicBezTo>
                    <a:pt x="0" y="307"/>
                    <a:pt x="0" y="307"/>
                    <a:pt x="0"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0" name="Freeform 3022"/>
            <p:cNvSpPr/>
            <p:nvPr/>
          </p:nvSpPr>
          <p:spPr bwMode="auto">
            <a:xfrm>
              <a:off x="685801" y="2111376"/>
              <a:ext cx="49213" cy="120650"/>
            </a:xfrm>
            <a:custGeom>
              <a:avLst/>
              <a:gdLst>
                <a:gd name="T0" fmla="*/ 7 w 95"/>
                <a:gd name="T1" fmla="*/ 19 h 225"/>
                <a:gd name="T2" fmla="*/ 8 w 95"/>
                <a:gd name="T3" fmla="*/ 0 h 225"/>
                <a:gd name="T4" fmla="*/ 68 w 95"/>
                <a:gd name="T5" fmla="*/ 69 h 225"/>
                <a:gd name="T6" fmla="*/ 85 w 95"/>
                <a:gd name="T7" fmla="*/ 146 h 225"/>
                <a:gd name="T8" fmla="*/ 27 w 95"/>
                <a:gd name="T9" fmla="*/ 225 h 225"/>
                <a:gd name="T10" fmla="*/ 5 w 95"/>
                <a:gd name="T11" fmla="*/ 201 h 225"/>
                <a:gd name="T12" fmla="*/ 34 w 95"/>
                <a:gd name="T13" fmla="*/ 124 h 225"/>
                <a:gd name="T14" fmla="*/ 53 w 95"/>
                <a:gd name="T15" fmla="*/ 134 h 225"/>
                <a:gd name="T16" fmla="*/ 54 w 95"/>
                <a:gd name="T17" fmla="*/ 126 h 225"/>
                <a:gd name="T18" fmla="*/ 30 w 95"/>
                <a:gd name="T19" fmla="*/ 116 h 225"/>
                <a:gd name="T20" fmla="*/ 58 w 95"/>
                <a:gd name="T21" fmla="*/ 119 h 225"/>
                <a:gd name="T22" fmla="*/ 67 w 95"/>
                <a:gd name="T23" fmla="*/ 137 h 225"/>
                <a:gd name="T24" fmla="*/ 71 w 95"/>
                <a:gd name="T25" fmla="*/ 129 h 225"/>
                <a:gd name="T26" fmla="*/ 25 w 95"/>
                <a:gd name="T27" fmla="*/ 107 h 225"/>
                <a:gd name="T28" fmla="*/ 7 w 95"/>
                <a:gd name="T29" fmla="*/ 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225">
                  <a:moveTo>
                    <a:pt x="7" y="19"/>
                  </a:moveTo>
                  <a:cubicBezTo>
                    <a:pt x="7" y="19"/>
                    <a:pt x="3" y="0"/>
                    <a:pt x="8" y="0"/>
                  </a:cubicBezTo>
                  <a:cubicBezTo>
                    <a:pt x="13" y="0"/>
                    <a:pt x="48" y="36"/>
                    <a:pt x="68" y="69"/>
                  </a:cubicBezTo>
                  <a:cubicBezTo>
                    <a:pt x="88" y="102"/>
                    <a:pt x="95" y="117"/>
                    <a:pt x="85" y="146"/>
                  </a:cubicBezTo>
                  <a:cubicBezTo>
                    <a:pt x="75" y="175"/>
                    <a:pt x="35" y="225"/>
                    <a:pt x="27" y="225"/>
                  </a:cubicBezTo>
                  <a:cubicBezTo>
                    <a:pt x="19" y="225"/>
                    <a:pt x="9" y="212"/>
                    <a:pt x="5" y="201"/>
                  </a:cubicBezTo>
                  <a:cubicBezTo>
                    <a:pt x="0" y="189"/>
                    <a:pt x="25" y="124"/>
                    <a:pt x="34" y="124"/>
                  </a:cubicBezTo>
                  <a:cubicBezTo>
                    <a:pt x="44" y="125"/>
                    <a:pt x="49" y="130"/>
                    <a:pt x="53" y="134"/>
                  </a:cubicBezTo>
                  <a:cubicBezTo>
                    <a:pt x="57" y="138"/>
                    <a:pt x="59" y="131"/>
                    <a:pt x="54" y="126"/>
                  </a:cubicBezTo>
                  <a:cubicBezTo>
                    <a:pt x="48" y="120"/>
                    <a:pt x="36" y="116"/>
                    <a:pt x="30" y="116"/>
                  </a:cubicBezTo>
                  <a:cubicBezTo>
                    <a:pt x="30" y="111"/>
                    <a:pt x="50" y="111"/>
                    <a:pt x="58" y="119"/>
                  </a:cubicBezTo>
                  <a:cubicBezTo>
                    <a:pt x="67" y="128"/>
                    <a:pt x="68" y="133"/>
                    <a:pt x="67" y="137"/>
                  </a:cubicBezTo>
                  <a:cubicBezTo>
                    <a:pt x="67" y="140"/>
                    <a:pt x="74" y="141"/>
                    <a:pt x="71" y="129"/>
                  </a:cubicBezTo>
                  <a:cubicBezTo>
                    <a:pt x="69" y="118"/>
                    <a:pt x="55" y="103"/>
                    <a:pt x="25" y="107"/>
                  </a:cubicBezTo>
                  <a:cubicBezTo>
                    <a:pt x="18" y="93"/>
                    <a:pt x="7" y="19"/>
                    <a:pt x="7"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1" name="Freeform 3023"/>
            <p:cNvSpPr/>
            <p:nvPr/>
          </p:nvSpPr>
          <p:spPr bwMode="auto">
            <a:xfrm>
              <a:off x="604839" y="2068513"/>
              <a:ext cx="74613" cy="122238"/>
            </a:xfrm>
            <a:custGeom>
              <a:avLst/>
              <a:gdLst>
                <a:gd name="T0" fmla="*/ 0 w 139"/>
                <a:gd name="T1" fmla="*/ 58 h 228"/>
                <a:gd name="T2" fmla="*/ 139 w 139"/>
                <a:gd name="T3" fmla="*/ 59 h 228"/>
                <a:gd name="T4" fmla="*/ 139 w 139"/>
                <a:gd name="T5" fmla="*/ 228 h 228"/>
                <a:gd name="T6" fmla="*/ 1 w 139"/>
                <a:gd name="T7" fmla="*/ 227 h 228"/>
                <a:gd name="T8" fmla="*/ 0 w 139"/>
                <a:gd name="T9" fmla="*/ 58 h 228"/>
              </a:gdLst>
              <a:ahLst/>
              <a:cxnLst>
                <a:cxn ang="0">
                  <a:pos x="T0" y="T1"/>
                </a:cxn>
                <a:cxn ang="0">
                  <a:pos x="T2" y="T3"/>
                </a:cxn>
                <a:cxn ang="0">
                  <a:pos x="T4" y="T5"/>
                </a:cxn>
                <a:cxn ang="0">
                  <a:pos x="T6" y="T7"/>
                </a:cxn>
                <a:cxn ang="0">
                  <a:pos x="T8" y="T9"/>
                </a:cxn>
              </a:cxnLst>
              <a:rect l="0" t="0" r="r" b="b"/>
              <a:pathLst>
                <a:path w="139" h="228">
                  <a:moveTo>
                    <a:pt x="0" y="58"/>
                  </a:moveTo>
                  <a:cubicBezTo>
                    <a:pt x="0" y="58"/>
                    <a:pt x="68" y="0"/>
                    <a:pt x="139" y="59"/>
                  </a:cubicBezTo>
                  <a:cubicBezTo>
                    <a:pt x="139" y="151"/>
                    <a:pt x="139" y="228"/>
                    <a:pt x="139" y="228"/>
                  </a:cubicBezTo>
                  <a:cubicBezTo>
                    <a:pt x="1" y="227"/>
                    <a:pt x="1" y="227"/>
                    <a:pt x="1" y="227"/>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2" name="Freeform 3024"/>
            <p:cNvSpPr/>
            <p:nvPr/>
          </p:nvSpPr>
          <p:spPr bwMode="auto">
            <a:xfrm>
              <a:off x="620714" y="2111376"/>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3" name="Freeform 3025"/>
            <p:cNvSpPr/>
            <p:nvPr/>
          </p:nvSpPr>
          <p:spPr bwMode="auto">
            <a:xfrm>
              <a:off x="649289" y="2111376"/>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4" name="Freeform 3026"/>
            <p:cNvSpPr>
              <a:spLocks noEditPoints="1"/>
            </p:cNvSpPr>
            <p:nvPr/>
          </p:nvSpPr>
          <p:spPr bwMode="auto">
            <a:xfrm>
              <a:off x="609601" y="2103438"/>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5" name="Freeform 3027"/>
            <p:cNvSpPr/>
            <p:nvPr/>
          </p:nvSpPr>
          <p:spPr bwMode="auto">
            <a:xfrm>
              <a:off x="627064" y="2112963"/>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6" name="Freeform 3028"/>
            <p:cNvSpPr/>
            <p:nvPr/>
          </p:nvSpPr>
          <p:spPr bwMode="auto">
            <a:xfrm>
              <a:off x="628651" y="21145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7" name="Freeform 3029"/>
            <p:cNvSpPr/>
            <p:nvPr/>
          </p:nvSpPr>
          <p:spPr bwMode="auto">
            <a:xfrm>
              <a:off x="642939" y="21145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8" name="Freeform 3030"/>
            <p:cNvSpPr/>
            <p:nvPr/>
          </p:nvSpPr>
          <p:spPr bwMode="auto">
            <a:xfrm>
              <a:off x="633414" y="2124076"/>
              <a:ext cx="17463" cy="19050"/>
            </a:xfrm>
            <a:custGeom>
              <a:avLst/>
              <a:gdLst>
                <a:gd name="T0" fmla="*/ 30 w 33"/>
                <a:gd name="T1" fmla="*/ 0 h 35"/>
                <a:gd name="T2" fmla="*/ 24 w 33"/>
                <a:gd name="T3" fmla="*/ 6 h 35"/>
                <a:gd name="T4" fmla="*/ 3 w 33"/>
                <a:gd name="T5" fmla="*/ 20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20"/>
                  </a:cubicBezTo>
                  <a:cubicBezTo>
                    <a:pt x="0" y="35"/>
                    <a:pt x="0" y="35"/>
                    <a:pt x="0" y="35"/>
                  </a:cubicBezTo>
                  <a:cubicBezTo>
                    <a:pt x="15" y="30"/>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9" name="Freeform 3031"/>
            <p:cNvSpPr/>
            <p:nvPr/>
          </p:nvSpPr>
          <p:spPr bwMode="auto">
            <a:xfrm>
              <a:off x="630239" y="2143126"/>
              <a:ext cx="25400" cy="23813"/>
            </a:xfrm>
            <a:custGeom>
              <a:avLst/>
              <a:gdLst>
                <a:gd name="T0" fmla="*/ 49 w 49"/>
                <a:gd name="T1" fmla="*/ 17 h 43"/>
                <a:gd name="T2" fmla="*/ 45 w 49"/>
                <a:gd name="T3" fmla="*/ 0 h 43"/>
                <a:gd name="T4" fmla="*/ 35 w 49"/>
                <a:gd name="T5" fmla="*/ 11 h 43"/>
                <a:gd name="T6" fmla="*/ 2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7"/>
                    <a:pt x="17" y="24"/>
                    <a:pt x="2"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0" name="Freeform 3032"/>
            <p:cNvSpPr/>
            <p:nvPr/>
          </p:nvSpPr>
          <p:spPr bwMode="auto">
            <a:xfrm>
              <a:off x="633414" y="2163763"/>
              <a:ext cx="26988" cy="22225"/>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3" y="7"/>
                    <a:pt x="28" y="21"/>
                    <a:pt x="0" y="28"/>
                  </a:cubicBezTo>
                  <a:cubicBezTo>
                    <a:pt x="8" y="40"/>
                    <a:pt x="8" y="40"/>
                    <a:pt x="8" y="40"/>
                  </a:cubicBezTo>
                  <a:cubicBezTo>
                    <a:pt x="26"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1" name="Freeform 3033"/>
            <p:cNvSpPr/>
            <p:nvPr/>
          </p:nvSpPr>
          <p:spPr bwMode="auto">
            <a:xfrm>
              <a:off x="635001" y="2108201"/>
              <a:ext cx="15875" cy="12700"/>
            </a:xfrm>
            <a:custGeom>
              <a:avLst/>
              <a:gdLst>
                <a:gd name="T0" fmla="*/ 2 w 31"/>
                <a:gd name="T1" fmla="*/ 0 h 23"/>
                <a:gd name="T2" fmla="*/ 30 w 31"/>
                <a:gd name="T3" fmla="*/ 0 h 23"/>
                <a:gd name="T4" fmla="*/ 30 w 31"/>
                <a:gd name="T5" fmla="*/ 16 h 23"/>
                <a:gd name="T6" fmla="*/ 14 w 31"/>
                <a:gd name="T7" fmla="*/ 23 h 23"/>
                <a:gd name="T8" fmla="*/ 3 w 31"/>
                <a:gd name="T9" fmla="*/ 18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8" y="23"/>
                    <a:pt x="20" y="23"/>
                    <a:pt x="14" y="23"/>
                  </a:cubicBezTo>
                  <a:cubicBezTo>
                    <a:pt x="10"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2" name="Freeform 3034"/>
            <p:cNvSpPr/>
            <p:nvPr/>
          </p:nvSpPr>
          <p:spPr bwMode="auto">
            <a:xfrm>
              <a:off x="587376" y="2100263"/>
              <a:ext cx="104775" cy="141288"/>
            </a:xfrm>
            <a:custGeom>
              <a:avLst/>
              <a:gdLst>
                <a:gd name="T0" fmla="*/ 33 w 194"/>
                <a:gd name="T1" fmla="*/ 1 h 264"/>
                <a:gd name="T2" fmla="*/ 102 w 194"/>
                <a:gd name="T3" fmla="*/ 117 h 264"/>
                <a:gd name="T4" fmla="*/ 172 w 194"/>
                <a:gd name="T5" fmla="*/ 0 h 264"/>
                <a:gd name="T6" fmla="*/ 182 w 194"/>
                <a:gd name="T7" fmla="*/ 0 h 264"/>
                <a:gd name="T8" fmla="*/ 193 w 194"/>
                <a:gd name="T9" fmla="*/ 151 h 264"/>
                <a:gd name="T10" fmla="*/ 194 w 194"/>
                <a:gd name="T11" fmla="*/ 244 h 264"/>
                <a:gd name="T12" fmla="*/ 0 w 194"/>
                <a:gd name="T13" fmla="*/ 244 h 264"/>
                <a:gd name="T14" fmla="*/ 20 w 194"/>
                <a:gd name="T15" fmla="*/ 0 h 264"/>
                <a:gd name="T16" fmla="*/ 33 w 194"/>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64">
                  <a:moveTo>
                    <a:pt x="33" y="1"/>
                  </a:moveTo>
                  <a:cubicBezTo>
                    <a:pt x="33" y="1"/>
                    <a:pt x="59" y="57"/>
                    <a:pt x="102" y="117"/>
                  </a:cubicBezTo>
                  <a:cubicBezTo>
                    <a:pt x="142" y="69"/>
                    <a:pt x="172" y="0"/>
                    <a:pt x="172" y="0"/>
                  </a:cubicBezTo>
                  <a:cubicBezTo>
                    <a:pt x="182" y="0"/>
                    <a:pt x="182" y="0"/>
                    <a:pt x="182" y="0"/>
                  </a:cubicBezTo>
                  <a:cubicBezTo>
                    <a:pt x="182" y="0"/>
                    <a:pt x="192" y="115"/>
                    <a:pt x="193" y="151"/>
                  </a:cubicBezTo>
                  <a:cubicBezTo>
                    <a:pt x="193" y="187"/>
                    <a:pt x="194" y="244"/>
                    <a:pt x="194" y="244"/>
                  </a:cubicBezTo>
                  <a:cubicBezTo>
                    <a:pt x="194" y="244"/>
                    <a:pt x="99" y="264"/>
                    <a:pt x="0" y="244"/>
                  </a:cubicBezTo>
                  <a:cubicBezTo>
                    <a:pt x="3" y="155"/>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3" name="Freeform 3035"/>
            <p:cNvSpPr/>
            <p:nvPr/>
          </p:nvSpPr>
          <p:spPr bwMode="auto">
            <a:xfrm>
              <a:off x="588964" y="2106613"/>
              <a:ext cx="52388" cy="125413"/>
            </a:xfrm>
            <a:custGeom>
              <a:avLst/>
              <a:gdLst>
                <a:gd name="T0" fmla="*/ 22 w 98"/>
                <a:gd name="T1" fmla="*/ 16 h 236"/>
                <a:gd name="T2" fmla="*/ 8 w 98"/>
                <a:gd name="T3" fmla="*/ 170 h 236"/>
                <a:gd name="T4" fmla="*/ 24 w 98"/>
                <a:gd name="T5" fmla="*/ 231 h 236"/>
                <a:gd name="T6" fmla="*/ 84 w 98"/>
                <a:gd name="T7" fmla="*/ 230 h 236"/>
                <a:gd name="T8" fmla="*/ 84 w 98"/>
                <a:gd name="T9" fmla="*/ 129 h 236"/>
                <a:gd name="T10" fmla="*/ 98 w 98"/>
                <a:gd name="T11" fmla="*/ 112 h 236"/>
                <a:gd name="T12" fmla="*/ 41 w 98"/>
                <a:gd name="T13" fmla="*/ 22 h 236"/>
                <a:gd name="T14" fmla="*/ 22 w 98"/>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6">
                  <a:moveTo>
                    <a:pt x="22" y="16"/>
                  </a:moveTo>
                  <a:cubicBezTo>
                    <a:pt x="22" y="16"/>
                    <a:pt x="8" y="140"/>
                    <a:pt x="8" y="170"/>
                  </a:cubicBezTo>
                  <a:cubicBezTo>
                    <a:pt x="8" y="200"/>
                    <a:pt x="0" y="227"/>
                    <a:pt x="24" y="231"/>
                  </a:cubicBezTo>
                  <a:cubicBezTo>
                    <a:pt x="48" y="236"/>
                    <a:pt x="84" y="230"/>
                    <a:pt x="84" y="230"/>
                  </a:cubicBezTo>
                  <a:cubicBezTo>
                    <a:pt x="84" y="129"/>
                    <a:pt x="84" y="129"/>
                    <a:pt x="84" y="129"/>
                  </a:cubicBezTo>
                  <a:cubicBezTo>
                    <a:pt x="93" y="120"/>
                    <a:pt x="98" y="112"/>
                    <a:pt x="98" y="112"/>
                  </a:cubicBezTo>
                  <a:cubicBezTo>
                    <a:pt x="98" y="112"/>
                    <a:pt x="52" y="38"/>
                    <a:pt x="41"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4" name="Freeform 3036"/>
            <p:cNvSpPr/>
            <p:nvPr/>
          </p:nvSpPr>
          <p:spPr bwMode="auto">
            <a:xfrm>
              <a:off x="635001" y="2105026"/>
              <a:ext cx="53975" cy="131763"/>
            </a:xfrm>
            <a:custGeom>
              <a:avLst/>
              <a:gdLst>
                <a:gd name="T0" fmla="*/ 3 w 101"/>
                <a:gd name="T1" fmla="*/ 232 h 247"/>
                <a:gd name="T2" fmla="*/ 90 w 101"/>
                <a:gd name="T3" fmla="*/ 231 h 247"/>
                <a:gd name="T4" fmla="*/ 100 w 101"/>
                <a:gd name="T5" fmla="*/ 129 h 247"/>
                <a:gd name="T6" fmla="*/ 92 w 101"/>
                <a:gd name="T7" fmla="*/ 25 h 247"/>
                <a:gd name="T8" fmla="*/ 79 w 101"/>
                <a:gd name="T9" fmla="*/ 11 h 247"/>
                <a:gd name="T10" fmla="*/ 53 w 101"/>
                <a:gd name="T11" fmla="*/ 59 h 247"/>
                <a:gd name="T12" fmla="*/ 2 w 101"/>
                <a:gd name="T13" fmla="*/ 131 h 247"/>
                <a:gd name="T14" fmla="*/ 3 w 101"/>
                <a:gd name="T15" fmla="*/ 232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7">
                  <a:moveTo>
                    <a:pt x="3" y="232"/>
                  </a:moveTo>
                  <a:cubicBezTo>
                    <a:pt x="26" y="247"/>
                    <a:pt x="78" y="233"/>
                    <a:pt x="90" y="231"/>
                  </a:cubicBezTo>
                  <a:cubicBezTo>
                    <a:pt x="101" y="229"/>
                    <a:pt x="100" y="151"/>
                    <a:pt x="100" y="129"/>
                  </a:cubicBezTo>
                  <a:cubicBezTo>
                    <a:pt x="100" y="107"/>
                    <a:pt x="92" y="50"/>
                    <a:pt x="92" y="25"/>
                  </a:cubicBezTo>
                  <a:cubicBezTo>
                    <a:pt x="92" y="0"/>
                    <a:pt x="80" y="6"/>
                    <a:pt x="79" y="11"/>
                  </a:cubicBezTo>
                  <a:cubicBezTo>
                    <a:pt x="77" y="15"/>
                    <a:pt x="61" y="43"/>
                    <a:pt x="53" y="59"/>
                  </a:cubicBezTo>
                  <a:cubicBezTo>
                    <a:pt x="46" y="74"/>
                    <a:pt x="2" y="131"/>
                    <a:pt x="2" y="131"/>
                  </a:cubicBezTo>
                  <a:cubicBezTo>
                    <a:pt x="2" y="131"/>
                    <a:pt x="0" y="222"/>
                    <a:pt x="3"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5" name="Rectangle 3037"/>
            <p:cNvSpPr>
              <a:spLocks noChangeArrowheads="1"/>
            </p:cNvSpPr>
            <p:nvPr/>
          </p:nvSpPr>
          <p:spPr bwMode="auto">
            <a:xfrm>
              <a:off x="65405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06" name="Freeform 3038"/>
            <p:cNvSpPr/>
            <p:nvPr/>
          </p:nvSpPr>
          <p:spPr bwMode="auto">
            <a:xfrm>
              <a:off x="576264" y="2224088"/>
              <a:ext cx="122238" cy="198438"/>
            </a:xfrm>
            <a:custGeom>
              <a:avLst/>
              <a:gdLst>
                <a:gd name="T0" fmla="*/ 214 w 230"/>
                <a:gd name="T1" fmla="*/ 302 h 371"/>
                <a:gd name="T2" fmla="*/ 214 w 230"/>
                <a:gd name="T3" fmla="*/ 89 h 371"/>
                <a:gd name="T4" fmla="*/ 226 w 230"/>
                <a:gd name="T5" fmla="*/ 42 h 371"/>
                <a:gd name="T6" fmla="*/ 214 w 230"/>
                <a:gd name="T7" fmla="*/ 14 h 371"/>
                <a:gd name="T8" fmla="*/ 214 w 230"/>
                <a:gd name="T9" fmla="*/ 0 h 371"/>
                <a:gd name="T10" fmla="*/ 23 w 230"/>
                <a:gd name="T11" fmla="*/ 0 h 371"/>
                <a:gd name="T12" fmla="*/ 22 w 230"/>
                <a:gd name="T13" fmla="*/ 303 h 371"/>
                <a:gd name="T14" fmla="*/ 3 w 230"/>
                <a:gd name="T15" fmla="*/ 335 h 371"/>
                <a:gd name="T16" fmla="*/ 25 w 230"/>
                <a:gd name="T17" fmla="*/ 335 h 371"/>
                <a:gd name="T18" fmla="*/ 90 w 230"/>
                <a:gd name="T19" fmla="*/ 347 h 371"/>
                <a:gd name="T20" fmla="*/ 121 w 230"/>
                <a:gd name="T21" fmla="*/ 338 h 371"/>
                <a:gd name="T22" fmla="*/ 148 w 230"/>
                <a:gd name="T23" fmla="*/ 346 h 371"/>
                <a:gd name="T24" fmla="*/ 190 w 230"/>
                <a:gd name="T25" fmla="*/ 326 h 371"/>
                <a:gd name="T26" fmla="*/ 228 w 230"/>
                <a:gd name="T27" fmla="*/ 326 h 371"/>
                <a:gd name="T28" fmla="*/ 214 w 230"/>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71">
                  <a:moveTo>
                    <a:pt x="214" y="302"/>
                  </a:moveTo>
                  <a:cubicBezTo>
                    <a:pt x="214" y="89"/>
                    <a:pt x="214" y="89"/>
                    <a:pt x="214" y="89"/>
                  </a:cubicBezTo>
                  <a:cubicBezTo>
                    <a:pt x="219" y="81"/>
                    <a:pt x="230" y="61"/>
                    <a:pt x="226" y="42"/>
                  </a:cubicBezTo>
                  <a:cubicBezTo>
                    <a:pt x="223" y="31"/>
                    <a:pt x="218" y="21"/>
                    <a:pt x="214" y="14"/>
                  </a:cubicBezTo>
                  <a:cubicBezTo>
                    <a:pt x="214" y="0"/>
                    <a:pt x="214" y="0"/>
                    <a:pt x="214" y="0"/>
                  </a:cubicBezTo>
                  <a:cubicBezTo>
                    <a:pt x="23" y="0"/>
                    <a:pt x="23" y="0"/>
                    <a:pt x="23" y="0"/>
                  </a:cubicBezTo>
                  <a:cubicBezTo>
                    <a:pt x="22" y="303"/>
                    <a:pt x="22" y="303"/>
                    <a:pt x="22" y="303"/>
                  </a:cubicBezTo>
                  <a:cubicBezTo>
                    <a:pt x="11" y="307"/>
                    <a:pt x="3" y="327"/>
                    <a:pt x="3" y="335"/>
                  </a:cubicBezTo>
                  <a:cubicBezTo>
                    <a:pt x="3" y="343"/>
                    <a:pt x="0" y="355"/>
                    <a:pt x="25" y="335"/>
                  </a:cubicBezTo>
                  <a:cubicBezTo>
                    <a:pt x="50" y="316"/>
                    <a:pt x="78" y="328"/>
                    <a:pt x="90" y="347"/>
                  </a:cubicBezTo>
                  <a:cubicBezTo>
                    <a:pt x="101" y="366"/>
                    <a:pt x="115" y="357"/>
                    <a:pt x="121" y="338"/>
                  </a:cubicBezTo>
                  <a:cubicBezTo>
                    <a:pt x="126" y="371"/>
                    <a:pt x="148" y="356"/>
                    <a:pt x="148" y="346"/>
                  </a:cubicBezTo>
                  <a:cubicBezTo>
                    <a:pt x="148" y="335"/>
                    <a:pt x="162" y="319"/>
                    <a:pt x="190" y="326"/>
                  </a:cubicBezTo>
                  <a:cubicBezTo>
                    <a:pt x="218" y="334"/>
                    <a:pt x="228" y="342"/>
                    <a:pt x="228" y="326"/>
                  </a:cubicBezTo>
                  <a:cubicBezTo>
                    <a:pt x="228"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7" name="Freeform 3039"/>
            <p:cNvSpPr/>
            <p:nvPr/>
          </p:nvSpPr>
          <p:spPr bwMode="auto">
            <a:xfrm>
              <a:off x="581026" y="2228851"/>
              <a:ext cx="115888" cy="179388"/>
            </a:xfrm>
            <a:custGeom>
              <a:avLst/>
              <a:gdLst>
                <a:gd name="T0" fmla="*/ 197 w 216"/>
                <a:gd name="T1" fmla="*/ 88 h 337"/>
                <a:gd name="T2" fmla="*/ 197 w 216"/>
                <a:gd name="T3" fmla="*/ 285 h 337"/>
                <a:gd name="T4" fmla="*/ 205 w 216"/>
                <a:gd name="T5" fmla="*/ 297 h 337"/>
                <a:gd name="T6" fmla="*/ 214 w 216"/>
                <a:gd name="T7" fmla="*/ 310 h 337"/>
                <a:gd name="T8" fmla="*/ 206 w 216"/>
                <a:gd name="T9" fmla="*/ 304 h 337"/>
                <a:gd name="T10" fmla="*/ 162 w 216"/>
                <a:gd name="T11" fmla="*/ 296 h 337"/>
                <a:gd name="T12" fmla="*/ 128 w 216"/>
                <a:gd name="T13" fmla="*/ 318 h 337"/>
                <a:gd name="T14" fmla="*/ 117 w 216"/>
                <a:gd name="T15" fmla="*/ 328 h 337"/>
                <a:gd name="T16" fmla="*/ 103 w 216"/>
                <a:gd name="T17" fmla="*/ 325 h 337"/>
                <a:gd name="T18" fmla="*/ 99 w 216"/>
                <a:gd name="T19" fmla="*/ 329 h 337"/>
                <a:gd name="T20" fmla="*/ 49 w 216"/>
                <a:gd name="T21" fmla="*/ 299 h 337"/>
                <a:gd name="T22" fmla="*/ 1 w 216"/>
                <a:gd name="T23" fmla="*/ 320 h 337"/>
                <a:gd name="T24" fmla="*/ 25 w 216"/>
                <a:gd name="T25" fmla="*/ 297 h 337"/>
                <a:gd name="T26" fmla="*/ 23 w 216"/>
                <a:gd name="T27" fmla="*/ 291 h 337"/>
                <a:gd name="T28" fmla="*/ 18 w 216"/>
                <a:gd name="T29" fmla="*/ 265 h 337"/>
                <a:gd name="T30" fmla="*/ 22 w 216"/>
                <a:gd name="T31" fmla="*/ 44 h 337"/>
                <a:gd name="T32" fmla="*/ 92 w 216"/>
                <a:gd name="T33" fmla="*/ 0 h 337"/>
                <a:gd name="T34" fmla="*/ 191 w 216"/>
                <a:gd name="T35" fmla="*/ 0 h 337"/>
                <a:gd name="T36" fmla="*/ 208 w 216"/>
                <a:gd name="T37" fmla="*/ 24 h 337"/>
                <a:gd name="T38" fmla="*/ 202 w 216"/>
                <a:gd name="T39" fmla="*/ 64 h 337"/>
                <a:gd name="T40" fmla="*/ 195 w 216"/>
                <a:gd name="T41" fmla="*/ 63 h 337"/>
                <a:gd name="T42" fmla="*/ 197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7" y="88"/>
                  </a:moveTo>
                  <a:cubicBezTo>
                    <a:pt x="197" y="194"/>
                    <a:pt x="204" y="278"/>
                    <a:pt x="197" y="285"/>
                  </a:cubicBezTo>
                  <a:cubicBezTo>
                    <a:pt x="191" y="292"/>
                    <a:pt x="195" y="292"/>
                    <a:pt x="205" y="297"/>
                  </a:cubicBezTo>
                  <a:cubicBezTo>
                    <a:pt x="214" y="302"/>
                    <a:pt x="216" y="309"/>
                    <a:pt x="214" y="310"/>
                  </a:cubicBezTo>
                  <a:cubicBezTo>
                    <a:pt x="214" y="311"/>
                    <a:pt x="213" y="310"/>
                    <a:pt x="206" y="304"/>
                  </a:cubicBezTo>
                  <a:cubicBezTo>
                    <a:pt x="199" y="298"/>
                    <a:pt x="173" y="294"/>
                    <a:pt x="162" y="296"/>
                  </a:cubicBezTo>
                  <a:cubicBezTo>
                    <a:pt x="147" y="300"/>
                    <a:pt x="136" y="305"/>
                    <a:pt x="128" y="318"/>
                  </a:cubicBezTo>
                  <a:cubicBezTo>
                    <a:pt x="121" y="328"/>
                    <a:pt x="121" y="337"/>
                    <a:pt x="117" y="328"/>
                  </a:cubicBezTo>
                  <a:cubicBezTo>
                    <a:pt x="112" y="318"/>
                    <a:pt x="107" y="316"/>
                    <a:pt x="103" y="325"/>
                  </a:cubicBezTo>
                  <a:cubicBezTo>
                    <a:pt x="101" y="329"/>
                    <a:pt x="99" y="329"/>
                    <a:pt x="99" y="329"/>
                  </a:cubicBezTo>
                  <a:cubicBezTo>
                    <a:pt x="96" y="323"/>
                    <a:pt x="86" y="299"/>
                    <a:pt x="49" y="299"/>
                  </a:cubicBezTo>
                  <a:cubicBezTo>
                    <a:pt x="13" y="299"/>
                    <a:pt x="1" y="320"/>
                    <a:pt x="1" y="320"/>
                  </a:cubicBezTo>
                  <a:cubicBezTo>
                    <a:pt x="0" y="308"/>
                    <a:pt x="11" y="297"/>
                    <a:pt x="25" y="297"/>
                  </a:cubicBezTo>
                  <a:cubicBezTo>
                    <a:pt x="40" y="297"/>
                    <a:pt x="31" y="294"/>
                    <a:pt x="23" y="291"/>
                  </a:cubicBezTo>
                  <a:cubicBezTo>
                    <a:pt x="18" y="288"/>
                    <a:pt x="18" y="277"/>
                    <a:pt x="18" y="265"/>
                  </a:cubicBezTo>
                  <a:cubicBezTo>
                    <a:pt x="18" y="253"/>
                    <a:pt x="22" y="63"/>
                    <a:pt x="22" y="44"/>
                  </a:cubicBezTo>
                  <a:cubicBezTo>
                    <a:pt x="22" y="24"/>
                    <a:pt x="33" y="0"/>
                    <a:pt x="92" y="0"/>
                  </a:cubicBezTo>
                  <a:cubicBezTo>
                    <a:pt x="191" y="0"/>
                    <a:pt x="191" y="0"/>
                    <a:pt x="191" y="0"/>
                  </a:cubicBezTo>
                  <a:cubicBezTo>
                    <a:pt x="191" y="0"/>
                    <a:pt x="204" y="15"/>
                    <a:pt x="208" y="24"/>
                  </a:cubicBezTo>
                  <a:cubicBezTo>
                    <a:pt x="212" y="33"/>
                    <a:pt x="209" y="58"/>
                    <a:pt x="202" y="64"/>
                  </a:cubicBezTo>
                  <a:cubicBezTo>
                    <a:pt x="195" y="57"/>
                    <a:pt x="192" y="59"/>
                    <a:pt x="195" y="63"/>
                  </a:cubicBezTo>
                  <a:cubicBezTo>
                    <a:pt x="198" y="67"/>
                    <a:pt x="197" y="88"/>
                    <a:pt x="197"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8" name="Freeform 3040"/>
            <p:cNvSpPr/>
            <p:nvPr/>
          </p:nvSpPr>
          <p:spPr bwMode="auto">
            <a:xfrm>
              <a:off x="617539" y="2249488"/>
              <a:ext cx="44450" cy="165100"/>
            </a:xfrm>
            <a:custGeom>
              <a:avLst/>
              <a:gdLst>
                <a:gd name="T0" fmla="*/ 54 w 82"/>
                <a:gd name="T1" fmla="*/ 14 h 309"/>
                <a:gd name="T2" fmla="*/ 19 w 82"/>
                <a:gd name="T3" fmla="*/ 16 h 309"/>
                <a:gd name="T4" fmla="*/ 5 w 82"/>
                <a:gd name="T5" fmla="*/ 18 h 309"/>
                <a:gd name="T6" fmla="*/ 34 w 82"/>
                <a:gd name="T7" fmla="*/ 28 h 309"/>
                <a:gd name="T8" fmla="*/ 36 w 82"/>
                <a:gd name="T9" fmla="*/ 253 h 309"/>
                <a:gd name="T10" fmla="*/ 31 w 82"/>
                <a:gd name="T11" fmla="*/ 308 h 309"/>
                <a:gd name="T12" fmla="*/ 42 w 82"/>
                <a:gd name="T13" fmla="*/ 290 h 309"/>
                <a:gd name="T14" fmla="*/ 52 w 82"/>
                <a:gd name="T15" fmla="*/ 309 h 309"/>
                <a:gd name="T16" fmla="*/ 46 w 82"/>
                <a:gd name="T17" fmla="*/ 242 h 309"/>
                <a:gd name="T18" fmla="*/ 46 w 82"/>
                <a:gd name="T19" fmla="*/ 28 h 309"/>
                <a:gd name="T20" fmla="*/ 69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9" y="16"/>
                  </a:cubicBezTo>
                  <a:cubicBezTo>
                    <a:pt x="8" y="11"/>
                    <a:pt x="0" y="13"/>
                    <a:pt x="5" y="18"/>
                  </a:cubicBezTo>
                  <a:cubicBezTo>
                    <a:pt x="5" y="18"/>
                    <a:pt x="17" y="27"/>
                    <a:pt x="34" y="28"/>
                  </a:cubicBezTo>
                  <a:cubicBezTo>
                    <a:pt x="34" y="51"/>
                    <a:pt x="36" y="233"/>
                    <a:pt x="36" y="253"/>
                  </a:cubicBezTo>
                  <a:cubicBezTo>
                    <a:pt x="36" y="268"/>
                    <a:pt x="33" y="293"/>
                    <a:pt x="31" y="308"/>
                  </a:cubicBezTo>
                  <a:cubicBezTo>
                    <a:pt x="36" y="305"/>
                    <a:pt x="39" y="298"/>
                    <a:pt x="42" y="290"/>
                  </a:cubicBezTo>
                  <a:cubicBezTo>
                    <a:pt x="44" y="302"/>
                    <a:pt x="48" y="308"/>
                    <a:pt x="52" y="309"/>
                  </a:cubicBezTo>
                  <a:cubicBezTo>
                    <a:pt x="47" y="297"/>
                    <a:pt x="46" y="277"/>
                    <a:pt x="46" y="242"/>
                  </a:cubicBezTo>
                  <a:cubicBezTo>
                    <a:pt x="46" y="201"/>
                    <a:pt x="46" y="51"/>
                    <a:pt x="46" y="28"/>
                  </a:cubicBezTo>
                  <a:cubicBezTo>
                    <a:pt x="53" y="26"/>
                    <a:pt x="61" y="22"/>
                    <a:pt x="69" y="14"/>
                  </a:cubicBezTo>
                  <a:cubicBezTo>
                    <a:pt x="82" y="0"/>
                    <a:pt x="66"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9" name="Freeform 3041"/>
            <p:cNvSpPr/>
            <p:nvPr/>
          </p:nvSpPr>
          <p:spPr bwMode="auto">
            <a:xfrm>
              <a:off x="576264" y="2387601"/>
              <a:ext cx="58738"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4"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0" name="Freeform 3042"/>
            <p:cNvSpPr/>
            <p:nvPr/>
          </p:nvSpPr>
          <p:spPr bwMode="auto">
            <a:xfrm>
              <a:off x="573089" y="2413001"/>
              <a:ext cx="63500" cy="15875"/>
            </a:xfrm>
            <a:custGeom>
              <a:avLst/>
              <a:gdLst>
                <a:gd name="T0" fmla="*/ 5 w 119"/>
                <a:gd name="T1" fmla="*/ 2 h 30"/>
                <a:gd name="T2" fmla="*/ 5 w 119"/>
                <a:gd name="T3" fmla="*/ 2 h 30"/>
                <a:gd name="T4" fmla="*/ 116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6"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1" name="Oval 3043"/>
            <p:cNvSpPr>
              <a:spLocks noChangeArrowheads="1"/>
            </p:cNvSpPr>
            <p:nvPr/>
          </p:nvSpPr>
          <p:spPr bwMode="auto">
            <a:xfrm>
              <a:off x="595314" y="23987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2" name="Freeform 3044"/>
            <p:cNvSpPr/>
            <p:nvPr/>
          </p:nvSpPr>
          <p:spPr bwMode="auto">
            <a:xfrm>
              <a:off x="644526"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7" y="37"/>
                    <a:pt x="110" y="47"/>
                  </a:cubicBezTo>
                  <a:cubicBezTo>
                    <a:pt x="82"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3" name="Freeform 3045"/>
            <p:cNvSpPr/>
            <p:nvPr/>
          </p:nvSpPr>
          <p:spPr bwMode="auto">
            <a:xfrm>
              <a:off x="642939" y="2413001"/>
              <a:ext cx="61913" cy="15875"/>
            </a:xfrm>
            <a:custGeom>
              <a:avLst/>
              <a:gdLst>
                <a:gd name="T0" fmla="*/ 5 w 118"/>
                <a:gd name="T1" fmla="*/ 2 h 30"/>
                <a:gd name="T2" fmla="*/ 5 w 118"/>
                <a:gd name="T3" fmla="*/ 2 h 30"/>
                <a:gd name="T4" fmla="*/ 115 w 118"/>
                <a:gd name="T5" fmla="*/ 0 h 30"/>
                <a:gd name="T6" fmla="*/ 116 w 118"/>
                <a:gd name="T7" fmla="*/ 15 h 30"/>
                <a:gd name="T8" fmla="*/ 8 w 118"/>
                <a:gd name="T9" fmla="*/ 16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7" y="10"/>
                    <a:pt x="115" y="0"/>
                  </a:cubicBezTo>
                  <a:cubicBezTo>
                    <a:pt x="118"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4" name="Oval 3046"/>
            <p:cNvSpPr>
              <a:spLocks noChangeArrowheads="1"/>
            </p:cNvSpPr>
            <p:nvPr/>
          </p:nvSpPr>
          <p:spPr bwMode="auto">
            <a:xfrm>
              <a:off x="665164" y="239871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5" name="Freeform 3047"/>
            <p:cNvSpPr/>
            <p:nvPr/>
          </p:nvSpPr>
          <p:spPr bwMode="auto">
            <a:xfrm>
              <a:off x="517526" y="1870076"/>
              <a:ext cx="233363" cy="171450"/>
            </a:xfrm>
            <a:custGeom>
              <a:avLst/>
              <a:gdLst>
                <a:gd name="T0" fmla="*/ 22 w 437"/>
                <a:gd name="T1" fmla="*/ 269 h 323"/>
                <a:gd name="T2" fmla="*/ 46 w 437"/>
                <a:gd name="T3" fmla="*/ 323 h 323"/>
                <a:gd name="T4" fmla="*/ 396 w 437"/>
                <a:gd name="T5" fmla="*/ 319 h 323"/>
                <a:gd name="T6" fmla="*/ 417 w 437"/>
                <a:gd name="T7" fmla="*/ 208 h 323"/>
                <a:gd name="T8" fmla="*/ 436 w 437"/>
                <a:gd name="T9" fmla="*/ 212 h 323"/>
                <a:gd name="T10" fmla="*/ 419 w 437"/>
                <a:gd name="T11" fmla="*/ 173 h 323"/>
                <a:gd name="T12" fmla="*/ 394 w 437"/>
                <a:gd name="T13" fmla="*/ 131 h 323"/>
                <a:gd name="T14" fmla="*/ 413 w 437"/>
                <a:gd name="T15" fmla="*/ 101 h 323"/>
                <a:gd name="T16" fmla="*/ 365 w 437"/>
                <a:gd name="T17" fmla="*/ 89 h 323"/>
                <a:gd name="T18" fmla="*/ 265 w 437"/>
                <a:gd name="T19" fmla="*/ 43 h 323"/>
                <a:gd name="T20" fmla="*/ 255 w 437"/>
                <a:gd name="T21" fmla="*/ 0 h 323"/>
                <a:gd name="T22" fmla="*/ 219 w 437"/>
                <a:gd name="T23" fmla="*/ 35 h 323"/>
                <a:gd name="T24" fmla="*/ 110 w 437"/>
                <a:gd name="T25" fmla="*/ 63 h 323"/>
                <a:gd name="T26" fmla="*/ 39 w 437"/>
                <a:gd name="T27" fmla="*/ 135 h 323"/>
                <a:gd name="T28" fmla="*/ 18 w 437"/>
                <a:gd name="T29" fmla="*/ 113 h 323"/>
                <a:gd name="T30" fmla="*/ 32 w 437"/>
                <a:gd name="T31" fmla="*/ 159 h 323"/>
                <a:gd name="T32" fmla="*/ 9 w 437"/>
                <a:gd name="T33" fmla="*/ 137 h 323"/>
                <a:gd name="T34" fmla="*/ 24 w 437"/>
                <a:gd name="T35" fmla="*/ 193 h 323"/>
                <a:gd name="T36" fmla="*/ 22 w 437"/>
                <a:gd name="T37" fmla="*/ 26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2" y="269"/>
                  </a:moveTo>
                  <a:cubicBezTo>
                    <a:pt x="13" y="308"/>
                    <a:pt x="46" y="323"/>
                    <a:pt x="46" y="323"/>
                  </a:cubicBezTo>
                  <a:cubicBezTo>
                    <a:pt x="46" y="323"/>
                    <a:pt x="182" y="319"/>
                    <a:pt x="396" y="319"/>
                  </a:cubicBezTo>
                  <a:cubicBezTo>
                    <a:pt x="437" y="280"/>
                    <a:pt x="430" y="231"/>
                    <a:pt x="417" y="208"/>
                  </a:cubicBezTo>
                  <a:cubicBezTo>
                    <a:pt x="428" y="219"/>
                    <a:pt x="436" y="212"/>
                    <a:pt x="436" y="212"/>
                  </a:cubicBezTo>
                  <a:cubicBezTo>
                    <a:pt x="430" y="212"/>
                    <a:pt x="424" y="201"/>
                    <a:pt x="419" y="173"/>
                  </a:cubicBezTo>
                  <a:cubicBezTo>
                    <a:pt x="415" y="144"/>
                    <a:pt x="394" y="131"/>
                    <a:pt x="394" y="131"/>
                  </a:cubicBezTo>
                  <a:cubicBezTo>
                    <a:pt x="413" y="125"/>
                    <a:pt x="413" y="101"/>
                    <a:pt x="413" y="101"/>
                  </a:cubicBezTo>
                  <a:cubicBezTo>
                    <a:pt x="409" y="117"/>
                    <a:pt x="383" y="119"/>
                    <a:pt x="365" y="89"/>
                  </a:cubicBezTo>
                  <a:cubicBezTo>
                    <a:pt x="346" y="60"/>
                    <a:pt x="306" y="43"/>
                    <a:pt x="265" y="43"/>
                  </a:cubicBezTo>
                  <a:cubicBezTo>
                    <a:pt x="289" y="12"/>
                    <a:pt x="255" y="0"/>
                    <a:pt x="255" y="0"/>
                  </a:cubicBezTo>
                  <a:cubicBezTo>
                    <a:pt x="255" y="29"/>
                    <a:pt x="219" y="35"/>
                    <a:pt x="219" y="35"/>
                  </a:cubicBezTo>
                  <a:cubicBezTo>
                    <a:pt x="219" y="35"/>
                    <a:pt x="135" y="38"/>
                    <a:pt x="110" y="63"/>
                  </a:cubicBezTo>
                  <a:cubicBezTo>
                    <a:pt x="66" y="63"/>
                    <a:pt x="46" y="89"/>
                    <a:pt x="39" y="135"/>
                  </a:cubicBezTo>
                  <a:cubicBezTo>
                    <a:pt x="27" y="135"/>
                    <a:pt x="18" y="113"/>
                    <a:pt x="18" y="113"/>
                  </a:cubicBezTo>
                  <a:cubicBezTo>
                    <a:pt x="18" y="130"/>
                    <a:pt x="32" y="159"/>
                    <a:pt x="32" y="159"/>
                  </a:cubicBezTo>
                  <a:cubicBezTo>
                    <a:pt x="12" y="159"/>
                    <a:pt x="9" y="137"/>
                    <a:pt x="9" y="137"/>
                  </a:cubicBezTo>
                  <a:cubicBezTo>
                    <a:pt x="1" y="145"/>
                    <a:pt x="0" y="185"/>
                    <a:pt x="24" y="193"/>
                  </a:cubicBezTo>
                  <a:cubicBezTo>
                    <a:pt x="24" y="193"/>
                    <a:pt x="0" y="223"/>
                    <a:pt x="22"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6" name="Freeform 3048"/>
            <p:cNvSpPr/>
            <p:nvPr/>
          </p:nvSpPr>
          <p:spPr bwMode="auto">
            <a:xfrm>
              <a:off x="528639" y="1970088"/>
              <a:ext cx="222250" cy="71438"/>
            </a:xfrm>
            <a:custGeom>
              <a:avLst/>
              <a:gdLst>
                <a:gd name="T0" fmla="*/ 25 w 415"/>
                <a:gd name="T1" fmla="*/ 135 h 135"/>
                <a:gd name="T2" fmla="*/ 375 w 415"/>
                <a:gd name="T3" fmla="*/ 131 h 135"/>
                <a:gd name="T4" fmla="*/ 396 w 415"/>
                <a:gd name="T5" fmla="*/ 21 h 135"/>
                <a:gd name="T6" fmla="*/ 391 w 415"/>
                <a:gd name="T7" fmla="*/ 93 h 135"/>
                <a:gd name="T8" fmla="*/ 367 w 415"/>
                <a:gd name="T9" fmla="*/ 93 h 135"/>
                <a:gd name="T10" fmla="*/ 367 w 415"/>
                <a:gd name="T11" fmla="*/ 78 h 135"/>
                <a:gd name="T12" fmla="*/ 357 w 415"/>
                <a:gd name="T13" fmla="*/ 58 h 135"/>
                <a:gd name="T14" fmla="*/ 335 w 415"/>
                <a:gd name="T15" fmla="*/ 45 h 135"/>
                <a:gd name="T16" fmla="*/ 342 w 415"/>
                <a:gd name="T17" fmla="*/ 69 h 135"/>
                <a:gd name="T18" fmla="*/ 309 w 415"/>
                <a:gd name="T19" fmla="*/ 42 h 135"/>
                <a:gd name="T20" fmla="*/ 276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1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4 h 135"/>
                <a:gd name="T48" fmla="*/ 39 w 415"/>
                <a:gd name="T49" fmla="*/ 74 h 135"/>
                <a:gd name="T50" fmla="*/ 39 w 415"/>
                <a:gd name="T51" fmla="*/ 95 h 135"/>
                <a:gd name="T52" fmla="*/ 6 w 415"/>
                <a:gd name="T53" fmla="*/ 95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1"/>
                    <a:pt x="375" y="131"/>
                  </a:cubicBezTo>
                  <a:cubicBezTo>
                    <a:pt x="415" y="92"/>
                    <a:pt x="409" y="45"/>
                    <a:pt x="396" y="21"/>
                  </a:cubicBezTo>
                  <a:cubicBezTo>
                    <a:pt x="410" y="54"/>
                    <a:pt x="391" y="93"/>
                    <a:pt x="391" y="93"/>
                  </a:cubicBezTo>
                  <a:cubicBezTo>
                    <a:pt x="380" y="87"/>
                    <a:pt x="367" y="93"/>
                    <a:pt x="367" y="93"/>
                  </a:cubicBezTo>
                  <a:cubicBezTo>
                    <a:pt x="367" y="78"/>
                    <a:pt x="367" y="78"/>
                    <a:pt x="367" y="78"/>
                  </a:cubicBezTo>
                  <a:cubicBezTo>
                    <a:pt x="367" y="78"/>
                    <a:pt x="363" y="66"/>
                    <a:pt x="357" y="58"/>
                  </a:cubicBezTo>
                  <a:cubicBezTo>
                    <a:pt x="351" y="50"/>
                    <a:pt x="335" y="45"/>
                    <a:pt x="335" y="45"/>
                  </a:cubicBezTo>
                  <a:cubicBezTo>
                    <a:pt x="335" y="45"/>
                    <a:pt x="340" y="51"/>
                    <a:pt x="342" y="69"/>
                  </a:cubicBezTo>
                  <a:cubicBezTo>
                    <a:pt x="335" y="61"/>
                    <a:pt x="324" y="46"/>
                    <a:pt x="309" y="42"/>
                  </a:cubicBezTo>
                  <a:cubicBezTo>
                    <a:pt x="294" y="37"/>
                    <a:pt x="279" y="21"/>
                    <a:pt x="276" y="14"/>
                  </a:cubicBezTo>
                  <a:cubicBezTo>
                    <a:pt x="273" y="20"/>
                    <a:pt x="271" y="39"/>
                    <a:pt x="283" y="44"/>
                  </a:cubicBezTo>
                  <a:cubicBezTo>
                    <a:pt x="258" y="44"/>
                    <a:pt x="237" y="20"/>
                    <a:pt x="230" y="0"/>
                  </a:cubicBezTo>
                  <a:cubicBezTo>
                    <a:pt x="233" y="16"/>
                    <a:pt x="225" y="40"/>
                    <a:pt x="218" y="47"/>
                  </a:cubicBezTo>
                  <a:cubicBezTo>
                    <a:pt x="212" y="54"/>
                    <a:pt x="213" y="65"/>
                    <a:pt x="213" y="65"/>
                  </a:cubicBezTo>
                  <a:cubicBezTo>
                    <a:pt x="213" y="65"/>
                    <a:pt x="208" y="60"/>
                    <a:pt x="207" y="51"/>
                  </a:cubicBezTo>
                  <a:cubicBezTo>
                    <a:pt x="205" y="42"/>
                    <a:pt x="200" y="37"/>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9" y="33"/>
                    <a:pt x="73" y="16"/>
                    <a:pt x="73" y="16"/>
                  </a:cubicBezTo>
                  <a:cubicBezTo>
                    <a:pt x="73" y="16"/>
                    <a:pt x="74" y="40"/>
                    <a:pt x="69" y="54"/>
                  </a:cubicBezTo>
                  <a:cubicBezTo>
                    <a:pt x="64" y="69"/>
                    <a:pt x="39" y="74"/>
                    <a:pt x="39" y="74"/>
                  </a:cubicBezTo>
                  <a:cubicBezTo>
                    <a:pt x="39" y="95"/>
                    <a:pt x="39" y="95"/>
                    <a:pt x="39" y="95"/>
                  </a:cubicBezTo>
                  <a:cubicBezTo>
                    <a:pt x="22" y="83"/>
                    <a:pt x="6" y="95"/>
                    <a:pt x="6" y="95"/>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7" name="Freeform 3049"/>
            <p:cNvSpPr/>
            <p:nvPr/>
          </p:nvSpPr>
          <p:spPr bwMode="auto">
            <a:xfrm>
              <a:off x="517526" y="1930401"/>
              <a:ext cx="22225" cy="42863"/>
            </a:xfrm>
            <a:custGeom>
              <a:avLst/>
              <a:gdLst>
                <a:gd name="T0" fmla="*/ 18 w 41"/>
                <a:gd name="T1" fmla="*/ 0 h 80"/>
                <a:gd name="T2" fmla="*/ 32 w 41"/>
                <a:gd name="T3" fmla="*/ 46 h 80"/>
                <a:gd name="T4" fmla="*/ 9 w 41"/>
                <a:gd name="T5" fmla="*/ 24 h 80"/>
                <a:gd name="T6" fmla="*/ 24 w 41"/>
                <a:gd name="T7" fmla="*/ 80 h 80"/>
                <a:gd name="T8" fmla="*/ 34 w 41"/>
                <a:gd name="T9" fmla="*/ 77 h 80"/>
                <a:gd name="T10" fmla="*/ 10 w 41"/>
                <a:gd name="T11" fmla="*/ 57 h 80"/>
                <a:gd name="T12" fmla="*/ 8 w 41"/>
                <a:gd name="T13" fmla="*/ 29 h 80"/>
                <a:gd name="T14" fmla="*/ 36 w 41"/>
                <a:gd name="T15" fmla="*/ 48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6"/>
                    <a:pt x="32" y="46"/>
                  </a:cubicBezTo>
                  <a:cubicBezTo>
                    <a:pt x="12" y="46"/>
                    <a:pt x="9" y="24"/>
                    <a:pt x="9" y="24"/>
                  </a:cubicBezTo>
                  <a:cubicBezTo>
                    <a:pt x="1" y="32"/>
                    <a:pt x="0" y="71"/>
                    <a:pt x="24" y="80"/>
                  </a:cubicBezTo>
                  <a:cubicBezTo>
                    <a:pt x="34" y="77"/>
                    <a:pt x="34" y="77"/>
                    <a:pt x="34" y="77"/>
                  </a:cubicBezTo>
                  <a:cubicBezTo>
                    <a:pt x="34" y="77"/>
                    <a:pt x="14" y="69"/>
                    <a:pt x="10" y="57"/>
                  </a:cubicBezTo>
                  <a:cubicBezTo>
                    <a:pt x="6" y="45"/>
                    <a:pt x="7" y="33"/>
                    <a:pt x="8" y="29"/>
                  </a:cubicBezTo>
                  <a:cubicBezTo>
                    <a:pt x="10" y="39"/>
                    <a:pt x="16" y="51"/>
                    <a:pt x="36" y="48"/>
                  </a:cubicBezTo>
                  <a:cubicBezTo>
                    <a:pt x="28" y="33"/>
                    <a:pt x="22" y="14"/>
                    <a:pt x="21" y="10"/>
                  </a:cubicBezTo>
                  <a:cubicBezTo>
                    <a:pt x="29" y="23"/>
                    <a:pt x="34" y="26"/>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8" name="Freeform 3050"/>
            <p:cNvSpPr/>
            <p:nvPr/>
          </p:nvSpPr>
          <p:spPr bwMode="auto">
            <a:xfrm>
              <a:off x="538164" y="1870076"/>
              <a:ext cx="212725" cy="114300"/>
            </a:xfrm>
            <a:custGeom>
              <a:avLst/>
              <a:gdLst>
                <a:gd name="T0" fmla="*/ 380 w 397"/>
                <a:gd name="T1" fmla="*/ 173 h 215"/>
                <a:gd name="T2" fmla="*/ 355 w 397"/>
                <a:gd name="T3" fmla="*/ 131 h 215"/>
                <a:gd name="T4" fmla="*/ 374 w 397"/>
                <a:gd name="T5" fmla="*/ 101 h 215"/>
                <a:gd name="T6" fmla="*/ 326 w 397"/>
                <a:gd name="T7" fmla="*/ 89 h 215"/>
                <a:gd name="T8" fmla="*/ 226 w 397"/>
                <a:gd name="T9" fmla="*/ 43 h 215"/>
                <a:gd name="T10" fmla="*/ 216 w 397"/>
                <a:gd name="T11" fmla="*/ 0 h 215"/>
                <a:gd name="T12" fmla="*/ 180 w 397"/>
                <a:gd name="T13" fmla="*/ 35 h 215"/>
                <a:gd name="T14" fmla="*/ 71 w 397"/>
                <a:gd name="T15" fmla="*/ 63 h 215"/>
                <a:gd name="T16" fmla="*/ 0 w 397"/>
                <a:gd name="T17" fmla="*/ 135 h 215"/>
                <a:gd name="T18" fmla="*/ 52 w 397"/>
                <a:gd name="T19" fmla="*/ 71 h 215"/>
                <a:gd name="T20" fmla="*/ 87 w 397"/>
                <a:gd name="T21" fmla="*/ 77 h 215"/>
                <a:gd name="T22" fmla="*/ 106 w 397"/>
                <a:gd name="T23" fmla="*/ 76 h 215"/>
                <a:gd name="T24" fmla="*/ 89 w 397"/>
                <a:gd name="T25" fmla="*/ 75 h 215"/>
                <a:gd name="T26" fmla="*/ 74 w 397"/>
                <a:gd name="T27" fmla="*/ 64 h 215"/>
                <a:gd name="T28" fmla="*/ 125 w 397"/>
                <a:gd name="T29" fmla="*/ 47 h 215"/>
                <a:gd name="T30" fmla="*/ 220 w 397"/>
                <a:gd name="T31" fmla="*/ 7 h 215"/>
                <a:gd name="T32" fmla="*/ 216 w 397"/>
                <a:gd name="T33" fmla="*/ 49 h 215"/>
                <a:gd name="T34" fmla="*/ 304 w 397"/>
                <a:gd name="T35" fmla="*/ 71 h 215"/>
                <a:gd name="T36" fmla="*/ 368 w 397"/>
                <a:gd name="T37" fmla="*/ 112 h 215"/>
                <a:gd name="T38" fmla="*/ 338 w 397"/>
                <a:gd name="T39" fmla="*/ 128 h 215"/>
                <a:gd name="T40" fmla="*/ 374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6" y="144"/>
                    <a:pt x="355" y="131"/>
                    <a:pt x="355" y="131"/>
                  </a:cubicBezTo>
                  <a:cubicBezTo>
                    <a:pt x="374" y="125"/>
                    <a:pt x="374" y="101"/>
                    <a:pt x="374" y="101"/>
                  </a:cubicBezTo>
                  <a:cubicBezTo>
                    <a:pt x="370" y="117"/>
                    <a:pt x="344" y="119"/>
                    <a:pt x="326" y="89"/>
                  </a:cubicBezTo>
                  <a:cubicBezTo>
                    <a:pt x="307" y="60"/>
                    <a:pt x="267" y="43"/>
                    <a:pt x="226" y="43"/>
                  </a:cubicBezTo>
                  <a:cubicBezTo>
                    <a:pt x="250" y="12"/>
                    <a:pt x="216" y="0"/>
                    <a:pt x="216" y="0"/>
                  </a:cubicBezTo>
                  <a:cubicBezTo>
                    <a:pt x="216" y="29"/>
                    <a:pt x="180" y="35"/>
                    <a:pt x="180" y="35"/>
                  </a:cubicBezTo>
                  <a:cubicBezTo>
                    <a:pt x="180" y="35"/>
                    <a:pt x="96" y="38"/>
                    <a:pt x="71" y="63"/>
                  </a:cubicBezTo>
                  <a:cubicBezTo>
                    <a:pt x="27" y="63"/>
                    <a:pt x="7" y="89"/>
                    <a:pt x="0" y="135"/>
                  </a:cubicBezTo>
                  <a:cubicBezTo>
                    <a:pt x="1" y="132"/>
                    <a:pt x="16" y="79"/>
                    <a:pt x="52" y="71"/>
                  </a:cubicBezTo>
                  <a:cubicBezTo>
                    <a:pt x="65" y="69"/>
                    <a:pt x="74" y="68"/>
                    <a:pt x="87" y="77"/>
                  </a:cubicBezTo>
                  <a:cubicBezTo>
                    <a:pt x="99" y="86"/>
                    <a:pt x="106" y="81"/>
                    <a:pt x="106" y="76"/>
                  </a:cubicBezTo>
                  <a:cubicBezTo>
                    <a:pt x="106" y="76"/>
                    <a:pt x="98" y="85"/>
                    <a:pt x="89" y="75"/>
                  </a:cubicBezTo>
                  <a:cubicBezTo>
                    <a:pt x="79" y="66"/>
                    <a:pt x="74" y="64"/>
                    <a:pt x="74" y="64"/>
                  </a:cubicBezTo>
                  <a:cubicBezTo>
                    <a:pt x="74" y="64"/>
                    <a:pt x="91" y="52"/>
                    <a:pt x="125" y="47"/>
                  </a:cubicBezTo>
                  <a:cubicBezTo>
                    <a:pt x="159" y="42"/>
                    <a:pt x="222" y="43"/>
                    <a:pt x="220" y="7"/>
                  </a:cubicBezTo>
                  <a:cubicBezTo>
                    <a:pt x="234" y="17"/>
                    <a:pt x="231" y="34"/>
                    <a:pt x="216" y="49"/>
                  </a:cubicBezTo>
                  <a:cubicBezTo>
                    <a:pt x="234" y="46"/>
                    <a:pt x="285" y="51"/>
                    <a:pt x="304" y="71"/>
                  </a:cubicBezTo>
                  <a:cubicBezTo>
                    <a:pt x="322" y="91"/>
                    <a:pt x="352" y="131"/>
                    <a:pt x="368" y="112"/>
                  </a:cubicBezTo>
                  <a:cubicBezTo>
                    <a:pt x="368" y="126"/>
                    <a:pt x="351" y="130"/>
                    <a:pt x="338" y="128"/>
                  </a:cubicBezTo>
                  <a:cubicBezTo>
                    <a:pt x="338" y="128"/>
                    <a:pt x="366" y="136"/>
                    <a:pt x="374" y="162"/>
                  </a:cubicBezTo>
                  <a:cubicBezTo>
                    <a:pt x="381" y="188"/>
                    <a:pt x="382" y="215"/>
                    <a:pt x="397" y="212"/>
                  </a:cubicBezTo>
                  <a:cubicBezTo>
                    <a:pt x="391" y="212"/>
                    <a:pt x="385" y="201"/>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9" name="Freeform 3051"/>
            <p:cNvSpPr/>
            <p:nvPr/>
          </p:nvSpPr>
          <p:spPr bwMode="auto">
            <a:xfrm>
              <a:off x="709614" y="1957388"/>
              <a:ext cx="19050"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0" name="Freeform 3052"/>
            <p:cNvSpPr/>
            <p:nvPr/>
          </p:nvSpPr>
          <p:spPr bwMode="auto">
            <a:xfrm>
              <a:off x="550864" y="1978026"/>
              <a:ext cx="171450" cy="131763"/>
            </a:xfrm>
            <a:custGeom>
              <a:avLst/>
              <a:gdLst>
                <a:gd name="T0" fmla="*/ 299 w 319"/>
                <a:gd name="T1" fmla="*/ 41 h 249"/>
                <a:gd name="T2" fmla="*/ 305 w 319"/>
                <a:gd name="T3" fmla="*/ 69 h 249"/>
                <a:gd name="T4" fmla="*/ 278 w 319"/>
                <a:gd name="T5" fmla="*/ 42 h 249"/>
                <a:gd name="T6" fmla="*/ 235 w 319"/>
                <a:gd name="T7" fmla="*/ 11 h 249"/>
                <a:gd name="T8" fmla="*/ 248 w 319"/>
                <a:gd name="T9" fmla="*/ 31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2 h 249"/>
                <a:gd name="T26" fmla="*/ 108 w 319"/>
                <a:gd name="T27" fmla="*/ 55 h 249"/>
                <a:gd name="T28" fmla="*/ 33 w 319"/>
                <a:gd name="T29" fmla="*/ 16 h 249"/>
                <a:gd name="T30" fmla="*/ 14 w 319"/>
                <a:gd name="T31" fmla="*/ 66 h 249"/>
                <a:gd name="T32" fmla="*/ 4 w 319"/>
                <a:gd name="T33" fmla="*/ 71 h 249"/>
                <a:gd name="T34" fmla="*/ 4 w 319"/>
                <a:gd name="T35" fmla="*/ 155 h 249"/>
                <a:gd name="T36" fmla="*/ 161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5" y="69"/>
                  </a:cubicBezTo>
                  <a:cubicBezTo>
                    <a:pt x="305" y="69"/>
                    <a:pt x="298" y="55"/>
                    <a:pt x="278" y="42"/>
                  </a:cubicBezTo>
                  <a:cubicBezTo>
                    <a:pt x="257" y="29"/>
                    <a:pt x="242" y="22"/>
                    <a:pt x="235" y="11"/>
                  </a:cubicBezTo>
                  <a:cubicBezTo>
                    <a:pt x="235" y="11"/>
                    <a:pt x="236" y="26"/>
                    <a:pt x="248" y="31"/>
                  </a:cubicBezTo>
                  <a:cubicBezTo>
                    <a:pt x="248" y="31"/>
                    <a:pt x="206" y="41"/>
                    <a:pt x="190" y="0"/>
                  </a:cubicBezTo>
                  <a:cubicBezTo>
                    <a:pt x="190" y="0"/>
                    <a:pt x="191" y="18"/>
                    <a:pt x="184" y="29"/>
                  </a:cubicBezTo>
                  <a:cubicBezTo>
                    <a:pt x="178" y="40"/>
                    <a:pt x="172" y="52"/>
                    <a:pt x="180" y="60"/>
                  </a:cubicBezTo>
                  <a:cubicBezTo>
                    <a:pt x="180" y="60"/>
                    <a:pt x="169" y="58"/>
                    <a:pt x="161" y="42"/>
                  </a:cubicBezTo>
                  <a:cubicBezTo>
                    <a:pt x="154" y="25"/>
                    <a:pt x="142" y="26"/>
                    <a:pt x="131" y="24"/>
                  </a:cubicBezTo>
                  <a:cubicBezTo>
                    <a:pt x="121" y="21"/>
                    <a:pt x="105" y="20"/>
                    <a:pt x="103" y="4"/>
                  </a:cubicBezTo>
                  <a:cubicBezTo>
                    <a:pt x="103" y="4"/>
                    <a:pt x="97" y="26"/>
                    <a:pt x="129" y="34"/>
                  </a:cubicBezTo>
                  <a:cubicBezTo>
                    <a:pt x="129" y="34"/>
                    <a:pt x="96" y="45"/>
                    <a:pt x="78" y="12"/>
                  </a:cubicBezTo>
                  <a:cubicBezTo>
                    <a:pt x="78" y="12"/>
                    <a:pt x="81" y="46"/>
                    <a:pt x="108" y="55"/>
                  </a:cubicBezTo>
                  <a:cubicBezTo>
                    <a:pt x="108" y="55"/>
                    <a:pt x="52" y="53"/>
                    <a:pt x="33" y="16"/>
                  </a:cubicBezTo>
                  <a:cubicBezTo>
                    <a:pt x="33" y="16"/>
                    <a:pt x="44" y="50"/>
                    <a:pt x="14" y="66"/>
                  </a:cubicBezTo>
                  <a:cubicBezTo>
                    <a:pt x="11" y="67"/>
                    <a:pt x="8" y="69"/>
                    <a:pt x="4" y="71"/>
                  </a:cubicBezTo>
                  <a:cubicBezTo>
                    <a:pt x="4" y="155"/>
                    <a:pt x="4" y="155"/>
                    <a:pt x="4" y="155"/>
                  </a:cubicBezTo>
                  <a:cubicBezTo>
                    <a:pt x="4" y="176"/>
                    <a:pt x="0" y="249"/>
                    <a:pt x="161" y="249"/>
                  </a:cubicBezTo>
                  <a:cubicBezTo>
                    <a:pt x="241" y="249"/>
                    <a:pt x="319" y="231"/>
                    <a:pt x="319" y="174"/>
                  </a:cubicBezTo>
                  <a:cubicBezTo>
                    <a:pt x="319" y="64"/>
                    <a:pt x="319" y="64"/>
                    <a:pt x="319" y="64"/>
                  </a:cubicBezTo>
                  <a:cubicBezTo>
                    <a:pt x="314"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1" name="Freeform 3053"/>
            <p:cNvSpPr/>
            <p:nvPr/>
          </p:nvSpPr>
          <p:spPr bwMode="auto">
            <a:xfrm>
              <a:off x="666751" y="2017713"/>
              <a:ext cx="25400" cy="25400"/>
            </a:xfrm>
            <a:custGeom>
              <a:avLst/>
              <a:gdLst>
                <a:gd name="T0" fmla="*/ 27 w 46"/>
                <a:gd name="T1" fmla="*/ 2 h 46"/>
                <a:gd name="T2" fmla="*/ 44 w 46"/>
                <a:gd name="T3" fmla="*/ 27 h 46"/>
                <a:gd name="T4" fmla="*/ 19 w 46"/>
                <a:gd name="T5" fmla="*/ 44 h 46"/>
                <a:gd name="T6" fmla="*/ 2 w 46"/>
                <a:gd name="T7" fmla="*/ 19 h 46"/>
                <a:gd name="T8" fmla="*/ 27 w 46"/>
                <a:gd name="T9" fmla="*/ 2 h 46"/>
              </a:gdLst>
              <a:ahLst/>
              <a:cxnLst>
                <a:cxn ang="0">
                  <a:pos x="T0" y="T1"/>
                </a:cxn>
                <a:cxn ang="0">
                  <a:pos x="T2" y="T3"/>
                </a:cxn>
                <a:cxn ang="0">
                  <a:pos x="T4" y="T5"/>
                </a:cxn>
                <a:cxn ang="0">
                  <a:pos x="T6" y="T7"/>
                </a:cxn>
                <a:cxn ang="0">
                  <a:pos x="T8" y="T9"/>
                </a:cxn>
              </a:cxnLst>
              <a:rect l="0" t="0" r="r" b="b"/>
              <a:pathLst>
                <a:path w="46" h="46">
                  <a:moveTo>
                    <a:pt x="27" y="2"/>
                  </a:moveTo>
                  <a:cubicBezTo>
                    <a:pt x="39" y="4"/>
                    <a:pt x="46" y="15"/>
                    <a:pt x="44" y="27"/>
                  </a:cubicBezTo>
                  <a:cubicBezTo>
                    <a:pt x="42" y="38"/>
                    <a:pt x="31" y="46"/>
                    <a:pt x="19" y="44"/>
                  </a:cubicBezTo>
                  <a:cubicBezTo>
                    <a:pt x="8" y="42"/>
                    <a:pt x="0" y="31"/>
                    <a:pt x="2" y="19"/>
                  </a:cubicBezTo>
                  <a:cubicBezTo>
                    <a:pt x="4" y="8"/>
                    <a:pt x="15" y="0"/>
                    <a:pt x="27" y="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2" name="Freeform 3054"/>
            <p:cNvSpPr/>
            <p:nvPr/>
          </p:nvSpPr>
          <p:spPr bwMode="auto">
            <a:xfrm>
              <a:off x="669926" y="2020888"/>
              <a:ext cx="7938" cy="7938"/>
            </a:xfrm>
            <a:custGeom>
              <a:avLst/>
              <a:gdLst>
                <a:gd name="T0" fmla="*/ 12 w 14"/>
                <a:gd name="T1" fmla="*/ 2 h 15"/>
                <a:gd name="T2" fmla="*/ 11 w 14"/>
                <a:gd name="T3" fmla="*/ 11 h 15"/>
                <a:gd name="T4" fmla="*/ 3 w 14"/>
                <a:gd name="T5" fmla="*/ 13 h 15"/>
                <a:gd name="T6" fmla="*/ 4 w 14"/>
                <a:gd name="T7" fmla="*/ 4 h 15"/>
                <a:gd name="T8" fmla="*/ 12 w 14"/>
                <a:gd name="T9" fmla="*/ 2 h 15"/>
              </a:gdLst>
              <a:ahLst/>
              <a:cxnLst>
                <a:cxn ang="0">
                  <a:pos x="T0" y="T1"/>
                </a:cxn>
                <a:cxn ang="0">
                  <a:pos x="T2" y="T3"/>
                </a:cxn>
                <a:cxn ang="0">
                  <a:pos x="T4" y="T5"/>
                </a:cxn>
                <a:cxn ang="0">
                  <a:pos x="T6" y="T7"/>
                </a:cxn>
                <a:cxn ang="0">
                  <a:pos x="T8" y="T9"/>
                </a:cxn>
              </a:cxnLst>
              <a:rect l="0" t="0" r="r" b="b"/>
              <a:pathLst>
                <a:path w="14" h="15">
                  <a:moveTo>
                    <a:pt x="12" y="2"/>
                  </a:moveTo>
                  <a:cubicBezTo>
                    <a:pt x="14" y="3"/>
                    <a:pt x="14" y="7"/>
                    <a:pt x="11" y="11"/>
                  </a:cubicBezTo>
                  <a:cubicBezTo>
                    <a:pt x="9" y="14"/>
                    <a:pt x="5" y="15"/>
                    <a:pt x="3" y="13"/>
                  </a:cubicBezTo>
                  <a:cubicBezTo>
                    <a:pt x="0" y="12"/>
                    <a:pt x="1" y="7"/>
                    <a:pt x="4" y="4"/>
                  </a:cubicBezTo>
                  <a:cubicBezTo>
                    <a:pt x="6" y="1"/>
                    <a:pt x="10" y="0"/>
                    <a:pt x="12"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3" name="Freeform 3055"/>
            <p:cNvSpPr/>
            <p:nvPr/>
          </p:nvSpPr>
          <p:spPr bwMode="auto">
            <a:xfrm>
              <a:off x="581026" y="2017713"/>
              <a:ext cx="25400" cy="25400"/>
            </a:xfrm>
            <a:custGeom>
              <a:avLst/>
              <a:gdLst>
                <a:gd name="T0" fmla="*/ 27 w 46"/>
                <a:gd name="T1" fmla="*/ 2 h 46"/>
                <a:gd name="T2" fmla="*/ 44 w 46"/>
                <a:gd name="T3" fmla="*/ 27 h 46"/>
                <a:gd name="T4" fmla="*/ 19 w 46"/>
                <a:gd name="T5" fmla="*/ 44 h 46"/>
                <a:gd name="T6" fmla="*/ 2 w 46"/>
                <a:gd name="T7" fmla="*/ 19 h 46"/>
                <a:gd name="T8" fmla="*/ 27 w 46"/>
                <a:gd name="T9" fmla="*/ 2 h 46"/>
              </a:gdLst>
              <a:ahLst/>
              <a:cxnLst>
                <a:cxn ang="0">
                  <a:pos x="T0" y="T1"/>
                </a:cxn>
                <a:cxn ang="0">
                  <a:pos x="T2" y="T3"/>
                </a:cxn>
                <a:cxn ang="0">
                  <a:pos x="T4" y="T5"/>
                </a:cxn>
                <a:cxn ang="0">
                  <a:pos x="T6" y="T7"/>
                </a:cxn>
                <a:cxn ang="0">
                  <a:pos x="T8" y="T9"/>
                </a:cxn>
              </a:cxnLst>
              <a:rect l="0" t="0" r="r" b="b"/>
              <a:pathLst>
                <a:path w="46" h="46">
                  <a:moveTo>
                    <a:pt x="27" y="2"/>
                  </a:moveTo>
                  <a:cubicBezTo>
                    <a:pt x="39" y="4"/>
                    <a:pt x="46" y="15"/>
                    <a:pt x="44" y="27"/>
                  </a:cubicBezTo>
                  <a:cubicBezTo>
                    <a:pt x="42" y="38"/>
                    <a:pt x="31" y="46"/>
                    <a:pt x="19" y="44"/>
                  </a:cubicBezTo>
                  <a:cubicBezTo>
                    <a:pt x="8" y="42"/>
                    <a:pt x="0" y="31"/>
                    <a:pt x="2" y="19"/>
                  </a:cubicBezTo>
                  <a:cubicBezTo>
                    <a:pt x="4" y="8"/>
                    <a:pt x="15" y="0"/>
                    <a:pt x="27" y="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4" name="Freeform 3056"/>
            <p:cNvSpPr/>
            <p:nvPr/>
          </p:nvSpPr>
          <p:spPr bwMode="auto">
            <a:xfrm>
              <a:off x="584201" y="2020888"/>
              <a:ext cx="7938" cy="7938"/>
            </a:xfrm>
            <a:custGeom>
              <a:avLst/>
              <a:gdLst>
                <a:gd name="T0" fmla="*/ 12 w 14"/>
                <a:gd name="T1" fmla="*/ 2 h 15"/>
                <a:gd name="T2" fmla="*/ 11 w 14"/>
                <a:gd name="T3" fmla="*/ 11 h 15"/>
                <a:gd name="T4" fmla="*/ 3 w 14"/>
                <a:gd name="T5" fmla="*/ 13 h 15"/>
                <a:gd name="T6" fmla="*/ 4 w 14"/>
                <a:gd name="T7" fmla="*/ 4 h 15"/>
                <a:gd name="T8" fmla="*/ 12 w 14"/>
                <a:gd name="T9" fmla="*/ 2 h 15"/>
              </a:gdLst>
              <a:ahLst/>
              <a:cxnLst>
                <a:cxn ang="0">
                  <a:pos x="T0" y="T1"/>
                </a:cxn>
                <a:cxn ang="0">
                  <a:pos x="T2" y="T3"/>
                </a:cxn>
                <a:cxn ang="0">
                  <a:pos x="T4" y="T5"/>
                </a:cxn>
                <a:cxn ang="0">
                  <a:pos x="T6" y="T7"/>
                </a:cxn>
                <a:cxn ang="0">
                  <a:pos x="T8" y="T9"/>
                </a:cxn>
              </a:cxnLst>
              <a:rect l="0" t="0" r="r" b="b"/>
              <a:pathLst>
                <a:path w="14" h="15">
                  <a:moveTo>
                    <a:pt x="12" y="2"/>
                  </a:moveTo>
                  <a:cubicBezTo>
                    <a:pt x="14" y="3"/>
                    <a:pt x="14" y="7"/>
                    <a:pt x="11" y="11"/>
                  </a:cubicBezTo>
                  <a:cubicBezTo>
                    <a:pt x="9" y="14"/>
                    <a:pt x="5" y="15"/>
                    <a:pt x="3" y="13"/>
                  </a:cubicBezTo>
                  <a:cubicBezTo>
                    <a:pt x="0" y="12"/>
                    <a:pt x="1" y="7"/>
                    <a:pt x="4" y="4"/>
                  </a:cubicBezTo>
                  <a:cubicBezTo>
                    <a:pt x="6" y="1"/>
                    <a:pt x="10" y="0"/>
                    <a:pt x="12"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5" name="Freeform 3057"/>
            <p:cNvSpPr>
              <a:spLocks noEditPoints="1"/>
            </p:cNvSpPr>
            <p:nvPr/>
          </p:nvSpPr>
          <p:spPr bwMode="auto">
            <a:xfrm>
              <a:off x="581026" y="2011363"/>
              <a:ext cx="30163" cy="38100"/>
            </a:xfrm>
            <a:custGeom>
              <a:avLst/>
              <a:gdLst>
                <a:gd name="T0" fmla="*/ 18 w 19"/>
                <a:gd name="T1" fmla="*/ 0 h 24"/>
                <a:gd name="T2" fmla="*/ 6 w 19"/>
                <a:gd name="T3" fmla="*/ 24 h 24"/>
                <a:gd name="T4" fmla="*/ 8 w 19"/>
                <a:gd name="T5" fmla="*/ 24 h 24"/>
                <a:gd name="T6" fmla="*/ 19 w 19"/>
                <a:gd name="T7" fmla="*/ 0 h 24"/>
                <a:gd name="T8" fmla="*/ 18 w 19"/>
                <a:gd name="T9" fmla="*/ 0 h 24"/>
                <a:gd name="T10" fmla="*/ 12 w 19"/>
                <a:gd name="T11" fmla="*/ 0 h 24"/>
                <a:gd name="T12" fmla="*/ 0 w 19"/>
                <a:gd name="T13" fmla="*/ 24 h 24"/>
                <a:gd name="T14" fmla="*/ 4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8" y="24"/>
                  </a:lnTo>
                  <a:lnTo>
                    <a:pt x="19" y="0"/>
                  </a:lnTo>
                  <a:lnTo>
                    <a:pt x="18" y="0"/>
                  </a:lnTo>
                  <a:close/>
                  <a:moveTo>
                    <a:pt x="12" y="0"/>
                  </a:moveTo>
                  <a:lnTo>
                    <a:pt x="0" y="24"/>
                  </a:lnTo>
                  <a:lnTo>
                    <a:pt x="4"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6" name="Freeform 3058"/>
            <p:cNvSpPr>
              <a:spLocks noEditPoints="1"/>
            </p:cNvSpPr>
            <p:nvPr/>
          </p:nvSpPr>
          <p:spPr bwMode="auto">
            <a:xfrm>
              <a:off x="581026" y="2011363"/>
              <a:ext cx="30163" cy="38100"/>
            </a:xfrm>
            <a:custGeom>
              <a:avLst/>
              <a:gdLst>
                <a:gd name="T0" fmla="*/ 18 w 19"/>
                <a:gd name="T1" fmla="*/ 0 h 24"/>
                <a:gd name="T2" fmla="*/ 6 w 19"/>
                <a:gd name="T3" fmla="*/ 24 h 24"/>
                <a:gd name="T4" fmla="*/ 8 w 19"/>
                <a:gd name="T5" fmla="*/ 24 h 24"/>
                <a:gd name="T6" fmla="*/ 19 w 19"/>
                <a:gd name="T7" fmla="*/ 0 h 24"/>
                <a:gd name="T8" fmla="*/ 18 w 19"/>
                <a:gd name="T9" fmla="*/ 0 h 24"/>
                <a:gd name="T10" fmla="*/ 12 w 19"/>
                <a:gd name="T11" fmla="*/ 0 h 24"/>
                <a:gd name="T12" fmla="*/ 0 w 19"/>
                <a:gd name="T13" fmla="*/ 24 h 24"/>
                <a:gd name="T14" fmla="*/ 4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8" y="24"/>
                  </a:lnTo>
                  <a:lnTo>
                    <a:pt x="19" y="0"/>
                  </a:lnTo>
                  <a:lnTo>
                    <a:pt x="18" y="0"/>
                  </a:lnTo>
                  <a:moveTo>
                    <a:pt x="12" y="0"/>
                  </a:moveTo>
                  <a:lnTo>
                    <a:pt x="0" y="24"/>
                  </a:lnTo>
                  <a:lnTo>
                    <a:pt x="4"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7" name="Freeform 3059"/>
            <p:cNvSpPr>
              <a:spLocks noEditPoints="1"/>
            </p:cNvSpPr>
            <p:nvPr/>
          </p:nvSpPr>
          <p:spPr bwMode="auto">
            <a:xfrm>
              <a:off x="669926" y="201136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8" name="Freeform 3060"/>
            <p:cNvSpPr>
              <a:spLocks noEditPoints="1"/>
            </p:cNvSpPr>
            <p:nvPr/>
          </p:nvSpPr>
          <p:spPr bwMode="auto">
            <a:xfrm>
              <a:off x="669926" y="201136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9" name="Freeform 3061"/>
            <p:cNvSpPr>
              <a:spLocks noEditPoints="1"/>
            </p:cNvSpPr>
            <p:nvPr/>
          </p:nvSpPr>
          <p:spPr bwMode="auto">
            <a:xfrm>
              <a:off x="655639" y="2011363"/>
              <a:ext cx="53975" cy="38100"/>
            </a:xfrm>
            <a:custGeom>
              <a:avLst/>
              <a:gdLst>
                <a:gd name="T0" fmla="*/ 52 w 103"/>
                <a:gd name="T1" fmla="*/ 56 h 69"/>
                <a:gd name="T2" fmla="*/ 46 w 103"/>
                <a:gd name="T3" fmla="*/ 57 h 69"/>
                <a:gd name="T4" fmla="*/ 45 w 103"/>
                <a:gd name="T5" fmla="*/ 56 h 69"/>
                <a:gd name="T6" fmla="*/ 39 w 103"/>
                <a:gd name="T7" fmla="*/ 69 h 69"/>
                <a:gd name="T8" fmla="*/ 45 w 103"/>
                <a:gd name="T9" fmla="*/ 69 h 69"/>
                <a:gd name="T10" fmla="*/ 52 w 103"/>
                <a:gd name="T11" fmla="*/ 56 h 69"/>
                <a:gd name="T12" fmla="*/ 87 w 103"/>
                <a:gd name="T13" fmla="*/ 0 h 69"/>
                <a:gd name="T14" fmla="*/ 17 w 103"/>
                <a:gd name="T15" fmla="*/ 0 h 69"/>
                <a:gd name="T16" fmla="*/ 0 w 103"/>
                <a:gd name="T17" fmla="*/ 16 h 69"/>
                <a:gd name="T18" fmla="*/ 0 w 103"/>
                <a:gd name="T19" fmla="*/ 53 h 69"/>
                <a:gd name="T20" fmla="*/ 17 w 103"/>
                <a:gd name="T21" fmla="*/ 69 h 69"/>
                <a:gd name="T22" fmla="*/ 28 w 103"/>
                <a:gd name="T23" fmla="*/ 69 h 69"/>
                <a:gd name="T24" fmla="*/ 35 w 103"/>
                <a:gd name="T25" fmla="*/ 54 h 69"/>
                <a:gd name="T26" fmla="*/ 25 w 103"/>
                <a:gd name="T27" fmla="*/ 31 h 69"/>
                <a:gd name="T28" fmla="*/ 46 w 103"/>
                <a:gd name="T29" fmla="*/ 13 h 69"/>
                <a:gd name="T30" fmla="*/ 50 w 103"/>
                <a:gd name="T31" fmla="*/ 14 h 69"/>
                <a:gd name="T32" fmla="*/ 55 w 103"/>
                <a:gd name="T33" fmla="*/ 15 h 69"/>
                <a:gd name="T34" fmla="*/ 63 w 103"/>
                <a:gd name="T35" fmla="*/ 0 h 69"/>
                <a:gd name="T36" fmla="*/ 75 w 103"/>
                <a:gd name="T37" fmla="*/ 0 h 69"/>
                <a:gd name="T38" fmla="*/ 63 w 103"/>
                <a:gd name="T39" fmla="*/ 22 h 69"/>
                <a:gd name="T40" fmla="*/ 66 w 103"/>
                <a:gd name="T41" fmla="*/ 28 h 69"/>
                <a:gd name="T42" fmla="*/ 81 w 103"/>
                <a:gd name="T43" fmla="*/ 0 h 69"/>
                <a:gd name="T44" fmla="*/ 87 w 103"/>
                <a:gd name="T45" fmla="*/ 0 h 69"/>
                <a:gd name="T46" fmla="*/ 67 w 103"/>
                <a:gd name="T47" fmla="*/ 37 h 69"/>
                <a:gd name="T48" fmla="*/ 67 w 103"/>
                <a:gd name="T49" fmla="*/ 39 h 69"/>
                <a:gd name="T50" fmla="*/ 60 w 103"/>
                <a:gd name="T51" fmla="*/ 51 h 69"/>
                <a:gd name="T52" fmla="*/ 51 w 103"/>
                <a:gd name="T53" fmla="*/ 69 h 69"/>
                <a:gd name="T54" fmla="*/ 87 w 103"/>
                <a:gd name="T55" fmla="*/ 69 h 69"/>
                <a:gd name="T56" fmla="*/ 103 w 103"/>
                <a:gd name="T57" fmla="*/ 53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2" y="56"/>
                  </a:moveTo>
                  <a:cubicBezTo>
                    <a:pt x="50" y="56"/>
                    <a:pt x="48" y="57"/>
                    <a:pt x="46" y="57"/>
                  </a:cubicBezTo>
                  <a:cubicBezTo>
                    <a:pt x="46" y="57"/>
                    <a:pt x="46" y="57"/>
                    <a:pt x="45" y="56"/>
                  </a:cubicBezTo>
                  <a:cubicBezTo>
                    <a:pt x="39" y="69"/>
                    <a:pt x="39" y="69"/>
                    <a:pt x="39" y="69"/>
                  </a:cubicBezTo>
                  <a:cubicBezTo>
                    <a:pt x="45" y="69"/>
                    <a:pt x="45" y="69"/>
                    <a:pt x="45" y="69"/>
                  </a:cubicBezTo>
                  <a:cubicBezTo>
                    <a:pt x="52" y="56"/>
                    <a:pt x="52" y="56"/>
                    <a:pt x="52" y="56"/>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8" y="69"/>
                    <a:pt x="28" y="69"/>
                    <a:pt x="28" y="69"/>
                  </a:cubicBezTo>
                  <a:cubicBezTo>
                    <a:pt x="35" y="54"/>
                    <a:pt x="35" y="54"/>
                    <a:pt x="35" y="54"/>
                  </a:cubicBezTo>
                  <a:cubicBezTo>
                    <a:pt x="28" y="49"/>
                    <a:pt x="24" y="41"/>
                    <a:pt x="25" y="31"/>
                  </a:cubicBezTo>
                  <a:cubicBezTo>
                    <a:pt x="27" y="21"/>
                    <a:pt x="36" y="13"/>
                    <a:pt x="46" y="13"/>
                  </a:cubicBezTo>
                  <a:cubicBezTo>
                    <a:pt x="48" y="13"/>
                    <a:pt x="49" y="14"/>
                    <a:pt x="50" y="14"/>
                  </a:cubicBezTo>
                  <a:cubicBezTo>
                    <a:pt x="52" y="14"/>
                    <a:pt x="54" y="15"/>
                    <a:pt x="55" y="15"/>
                  </a:cubicBezTo>
                  <a:cubicBezTo>
                    <a:pt x="63" y="0"/>
                    <a:pt x="63" y="0"/>
                    <a:pt x="63" y="0"/>
                  </a:cubicBezTo>
                  <a:cubicBezTo>
                    <a:pt x="75" y="0"/>
                    <a:pt x="75" y="0"/>
                    <a:pt x="75" y="0"/>
                  </a:cubicBezTo>
                  <a:cubicBezTo>
                    <a:pt x="63" y="22"/>
                    <a:pt x="63" y="22"/>
                    <a:pt x="63" y="22"/>
                  </a:cubicBezTo>
                  <a:cubicBezTo>
                    <a:pt x="65" y="24"/>
                    <a:pt x="66" y="26"/>
                    <a:pt x="66" y="28"/>
                  </a:cubicBezTo>
                  <a:cubicBezTo>
                    <a:pt x="81" y="0"/>
                    <a:pt x="81" y="0"/>
                    <a:pt x="81" y="0"/>
                  </a:cubicBezTo>
                  <a:cubicBezTo>
                    <a:pt x="87" y="0"/>
                    <a:pt x="87" y="0"/>
                    <a:pt x="87" y="0"/>
                  </a:cubicBezTo>
                  <a:cubicBezTo>
                    <a:pt x="67" y="37"/>
                    <a:pt x="67" y="37"/>
                    <a:pt x="67" y="37"/>
                  </a:cubicBezTo>
                  <a:cubicBezTo>
                    <a:pt x="67" y="38"/>
                    <a:pt x="67" y="38"/>
                    <a:pt x="67" y="39"/>
                  </a:cubicBezTo>
                  <a:cubicBezTo>
                    <a:pt x="66" y="44"/>
                    <a:pt x="64" y="48"/>
                    <a:pt x="60" y="51"/>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0" name="Freeform 3062"/>
            <p:cNvSpPr>
              <a:spLocks noEditPoints="1"/>
            </p:cNvSpPr>
            <p:nvPr/>
          </p:nvSpPr>
          <p:spPr bwMode="auto">
            <a:xfrm>
              <a:off x="668339" y="2019301"/>
              <a:ext cx="22225" cy="23813"/>
            </a:xfrm>
            <a:custGeom>
              <a:avLst/>
              <a:gdLst>
                <a:gd name="T0" fmla="*/ 43 w 43"/>
                <a:gd name="T1" fmla="*/ 24 h 44"/>
                <a:gd name="T2" fmla="*/ 36 w 43"/>
                <a:gd name="T3" fmla="*/ 38 h 44"/>
                <a:gd name="T4" fmla="*/ 43 w 43"/>
                <a:gd name="T5" fmla="*/ 26 h 44"/>
                <a:gd name="T6" fmla="*/ 43 w 43"/>
                <a:gd name="T7" fmla="*/ 24 h 44"/>
                <a:gd name="T8" fmla="*/ 39 w 43"/>
                <a:gd name="T9" fmla="*/ 9 h 44"/>
                <a:gd name="T10" fmla="*/ 21 w 43"/>
                <a:gd name="T11" fmla="*/ 43 h 44"/>
                <a:gd name="T12" fmla="*/ 22 w 43"/>
                <a:gd name="T13" fmla="*/ 44 h 44"/>
                <a:gd name="T14" fmla="*/ 28 w 43"/>
                <a:gd name="T15" fmla="*/ 43 h 44"/>
                <a:gd name="T16" fmla="*/ 42 w 43"/>
                <a:gd name="T17" fmla="*/ 15 h 44"/>
                <a:gd name="T18" fmla="*/ 39 w 43"/>
                <a:gd name="T19" fmla="*/ 9 h 44"/>
                <a:gd name="T20" fmla="*/ 10 w 43"/>
                <a:gd name="T21" fmla="*/ 18 h 44"/>
                <a:gd name="T22" fmla="*/ 8 w 43"/>
                <a:gd name="T23" fmla="*/ 17 h 44"/>
                <a:gd name="T24" fmla="*/ 9 w 43"/>
                <a:gd name="T25" fmla="*/ 8 h 44"/>
                <a:gd name="T26" fmla="*/ 15 w 43"/>
                <a:gd name="T27" fmla="*/ 5 h 44"/>
                <a:gd name="T28" fmla="*/ 17 w 43"/>
                <a:gd name="T29" fmla="*/ 6 h 44"/>
                <a:gd name="T30" fmla="*/ 16 w 43"/>
                <a:gd name="T31" fmla="*/ 15 h 44"/>
                <a:gd name="T32" fmla="*/ 10 w 43"/>
                <a:gd name="T33" fmla="*/ 18 h 44"/>
                <a:gd name="T34" fmla="*/ 22 w 43"/>
                <a:gd name="T35" fmla="*/ 0 h 44"/>
                <a:gd name="T36" fmla="*/ 1 w 43"/>
                <a:gd name="T37" fmla="*/ 18 h 44"/>
                <a:gd name="T38" fmla="*/ 11 w 43"/>
                <a:gd name="T39" fmla="*/ 41 h 44"/>
                <a:gd name="T40" fmla="*/ 31 w 43"/>
                <a:gd name="T41" fmla="*/ 2 h 44"/>
                <a:gd name="T42" fmla="*/ 26 w 43"/>
                <a:gd name="T43" fmla="*/ 1 h 44"/>
                <a:gd name="T44" fmla="*/ 22 w 43"/>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44">
                  <a:moveTo>
                    <a:pt x="43" y="24"/>
                  </a:moveTo>
                  <a:cubicBezTo>
                    <a:pt x="36" y="38"/>
                    <a:pt x="36" y="38"/>
                    <a:pt x="36" y="38"/>
                  </a:cubicBezTo>
                  <a:cubicBezTo>
                    <a:pt x="40" y="35"/>
                    <a:pt x="42" y="31"/>
                    <a:pt x="43" y="26"/>
                  </a:cubicBezTo>
                  <a:cubicBezTo>
                    <a:pt x="43" y="25"/>
                    <a:pt x="43" y="25"/>
                    <a:pt x="43" y="24"/>
                  </a:cubicBezTo>
                  <a:moveTo>
                    <a:pt x="39" y="9"/>
                  </a:moveTo>
                  <a:cubicBezTo>
                    <a:pt x="21" y="43"/>
                    <a:pt x="21" y="43"/>
                    <a:pt x="21" y="43"/>
                  </a:cubicBezTo>
                  <a:cubicBezTo>
                    <a:pt x="22" y="44"/>
                    <a:pt x="22" y="44"/>
                    <a:pt x="22" y="44"/>
                  </a:cubicBezTo>
                  <a:cubicBezTo>
                    <a:pt x="24" y="44"/>
                    <a:pt x="26" y="43"/>
                    <a:pt x="28" y="43"/>
                  </a:cubicBezTo>
                  <a:cubicBezTo>
                    <a:pt x="42" y="15"/>
                    <a:pt x="42" y="15"/>
                    <a:pt x="42" y="15"/>
                  </a:cubicBezTo>
                  <a:cubicBezTo>
                    <a:pt x="42" y="13"/>
                    <a:pt x="41" y="11"/>
                    <a:pt x="39" y="9"/>
                  </a:cubicBezTo>
                  <a:moveTo>
                    <a:pt x="10" y="18"/>
                  </a:moveTo>
                  <a:cubicBezTo>
                    <a:pt x="9" y="18"/>
                    <a:pt x="8" y="18"/>
                    <a:pt x="8" y="17"/>
                  </a:cubicBezTo>
                  <a:cubicBezTo>
                    <a:pt x="5" y="16"/>
                    <a:pt x="6" y="11"/>
                    <a:pt x="9" y="8"/>
                  </a:cubicBezTo>
                  <a:cubicBezTo>
                    <a:pt x="10" y="6"/>
                    <a:pt x="13" y="5"/>
                    <a:pt x="15" y="5"/>
                  </a:cubicBezTo>
                  <a:cubicBezTo>
                    <a:pt x="16" y="5"/>
                    <a:pt x="17" y="5"/>
                    <a:pt x="17" y="6"/>
                  </a:cubicBezTo>
                  <a:cubicBezTo>
                    <a:pt x="19" y="7"/>
                    <a:pt x="19" y="11"/>
                    <a:pt x="16" y="15"/>
                  </a:cubicBezTo>
                  <a:cubicBezTo>
                    <a:pt x="14" y="17"/>
                    <a:pt x="12" y="18"/>
                    <a:pt x="10" y="18"/>
                  </a:cubicBezTo>
                  <a:moveTo>
                    <a:pt x="22" y="0"/>
                  </a:moveTo>
                  <a:cubicBezTo>
                    <a:pt x="12" y="0"/>
                    <a:pt x="3" y="8"/>
                    <a:pt x="1" y="18"/>
                  </a:cubicBezTo>
                  <a:cubicBezTo>
                    <a:pt x="0" y="28"/>
                    <a:pt x="4" y="36"/>
                    <a:pt x="11" y="41"/>
                  </a:cubicBezTo>
                  <a:cubicBezTo>
                    <a:pt x="31" y="2"/>
                    <a:pt x="31" y="2"/>
                    <a:pt x="31" y="2"/>
                  </a:cubicBezTo>
                  <a:cubicBezTo>
                    <a:pt x="30" y="2"/>
                    <a:pt x="28" y="1"/>
                    <a:pt x="26" y="1"/>
                  </a:cubicBezTo>
                  <a:cubicBezTo>
                    <a:pt x="25" y="1"/>
                    <a:pt x="24"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1" name="Freeform 3063"/>
            <p:cNvSpPr/>
            <p:nvPr/>
          </p:nvSpPr>
          <p:spPr bwMode="auto">
            <a:xfrm>
              <a:off x="669926" y="2022476"/>
              <a:ext cx="7938" cy="6350"/>
            </a:xfrm>
            <a:custGeom>
              <a:avLst/>
              <a:gdLst>
                <a:gd name="T0" fmla="*/ 10 w 14"/>
                <a:gd name="T1" fmla="*/ 0 h 13"/>
                <a:gd name="T2" fmla="*/ 4 w 14"/>
                <a:gd name="T3" fmla="*/ 3 h 13"/>
                <a:gd name="T4" fmla="*/ 3 w 14"/>
                <a:gd name="T5" fmla="*/ 12 h 13"/>
                <a:gd name="T6" fmla="*/ 5 w 14"/>
                <a:gd name="T7" fmla="*/ 13 h 13"/>
                <a:gd name="T8" fmla="*/ 11 w 14"/>
                <a:gd name="T9" fmla="*/ 10 h 13"/>
                <a:gd name="T10" fmla="*/ 12 w 14"/>
                <a:gd name="T11" fmla="*/ 1 h 13"/>
                <a:gd name="T12" fmla="*/ 10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0" y="0"/>
                  </a:moveTo>
                  <a:cubicBezTo>
                    <a:pt x="8" y="0"/>
                    <a:pt x="5" y="1"/>
                    <a:pt x="4" y="3"/>
                  </a:cubicBezTo>
                  <a:cubicBezTo>
                    <a:pt x="1" y="6"/>
                    <a:pt x="0" y="11"/>
                    <a:pt x="3" y="12"/>
                  </a:cubicBezTo>
                  <a:cubicBezTo>
                    <a:pt x="3" y="13"/>
                    <a:pt x="4" y="13"/>
                    <a:pt x="5" y="13"/>
                  </a:cubicBezTo>
                  <a:cubicBezTo>
                    <a:pt x="7" y="13"/>
                    <a:pt x="9" y="12"/>
                    <a:pt x="11" y="10"/>
                  </a:cubicBezTo>
                  <a:cubicBezTo>
                    <a:pt x="14" y="6"/>
                    <a:pt x="14" y="2"/>
                    <a:pt x="12"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2" name="Freeform 3064"/>
            <p:cNvSpPr>
              <a:spLocks noEditPoints="1"/>
            </p:cNvSpPr>
            <p:nvPr/>
          </p:nvSpPr>
          <p:spPr bwMode="auto">
            <a:xfrm>
              <a:off x="669926" y="2011363"/>
              <a:ext cx="31750" cy="38100"/>
            </a:xfrm>
            <a:custGeom>
              <a:avLst/>
              <a:gdLst>
                <a:gd name="T0" fmla="*/ 16 w 20"/>
                <a:gd name="T1" fmla="*/ 0 h 24"/>
                <a:gd name="T2" fmla="*/ 12 w 20"/>
                <a:gd name="T3" fmla="*/ 0 h 24"/>
                <a:gd name="T4" fmla="*/ 9 w 20"/>
                <a:gd name="T5" fmla="*/ 5 h 24"/>
                <a:gd name="T6" fmla="*/ 2 w 20"/>
                <a:gd name="T7" fmla="*/ 19 h 24"/>
                <a:gd name="T8" fmla="*/ 0 w 20"/>
                <a:gd name="T9" fmla="*/ 24 h 24"/>
                <a:gd name="T10" fmla="*/ 4 w 20"/>
                <a:gd name="T11" fmla="*/ 24 h 24"/>
                <a:gd name="T12" fmla="*/ 6 w 20"/>
                <a:gd name="T13" fmla="*/ 19 h 24"/>
                <a:gd name="T14" fmla="*/ 12 w 20"/>
                <a:gd name="T15" fmla="*/ 8 h 24"/>
                <a:gd name="T16" fmla="*/ 16 w 20"/>
                <a:gd name="T17" fmla="*/ 0 h 24"/>
                <a:gd name="T18" fmla="*/ 20 w 20"/>
                <a:gd name="T19" fmla="*/ 0 h 24"/>
                <a:gd name="T20" fmla="*/ 18 w 20"/>
                <a:gd name="T21" fmla="*/ 0 h 24"/>
                <a:gd name="T22" fmla="*/ 13 w 20"/>
                <a:gd name="T23" fmla="*/ 10 h 24"/>
                <a:gd name="T24" fmla="*/ 8 w 20"/>
                <a:gd name="T25" fmla="*/ 19 h 24"/>
                <a:gd name="T26" fmla="*/ 6 w 20"/>
                <a:gd name="T27" fmla="*/ 24 h 24"/>
                <a:gd name="T28" fmla="*/ 8 w 20"/>
                <a:gd name="T29" fmla="*/ 24 h 24"/>
                <a:gd name="T30" fmla="*/ 11 w 20"/>
                <a:gd name="T31" fmla="*/ 18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5"/>
                  </a:lnTo>
                  <a:lnTo>
                    <a:pt x="2" y="19"/>
                  </a:lnTo>
                  <a:lnTo>
                    <a:pt x="0" y="24"/>
                  </a:lnTo>
                  <a:lnTo>
                    <a:pt x="4" y="24"/>
                  </a:lnTo>
                  <a:lnTo>
                    <a:pt x="6" y="19"/>
                  </a:lnTo>
                  <a:lnTo>
                    <a:pt x="12" y="8"/>
                  </a:lnTo>
                  <a:lnTo>
                    <a:pt x="16" y="0"/>
                  </a:lnTo>
                  <a:close/>
                  <a:moveTo>
                    <a:pt x="20" y="0"/>
                  </a:moveTo>
                  <a:lnTo>
                    <a:pt x="18" y="0"/>
                  </a:lnTo>
                  <a:lnTo>
                    <a:pt x="13" y="10"/>
                  </a:lnTo>
                  <a:lnTo>
                    <a:pt x="8" y="19"/>
                  </a:lnTo>
                  <a:lnTo>
                    <a:pt x="6" y="24"/>
                  </a:lnTo>
                  <a:lnTo>
                    <a:pt x="8" y="24"/>
                  </a:lnTo>
                  <a:lnTo>
                    <a:pt x="11" y="18"/>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3" name="Freeform 3065"/>
            <p:cNvSpPr>
              <a:spLocks noEditPoints="1"/>
            </p:cNvSpPr>
            <p:nvPr/>
          </p:nvSpPr>
          <p:spPr bwMode="auto">
            <a:xfrm>
              <a:off x="669926" y="2011363"/>
              <a:ext cx="31750" cy="38100"/>
            </a:xfrm>
            <a:custGeom>
              <a:avLst/>
              <a:gdLst>
                <a:gd name="T0" fmla="*/ 16 w 20"/>
                <a:gd name="T1" fmla="*/ 0 h 24"/>
                <a:gd name="T2" fmla="*/ 12 w 20"/>
                <a:gd name="T3" fmla="*/ 0 h 24"/>
                <a:gd name="T4" fmla="*/ 9 w 20"/>
                <a:gd name="T5" fmla="*/ 5 h 24"/>
                <a:gd name="T6" fmla="*/ 2 w 20"/>
                <a:gd name="T7" fmla="*/ 19 h 24"/>
                <a:gd name="T8" fmla="*/ 0 w 20"/>
                <a:gd name="T9" fmla="*/ 24 h 24"/>
                <a:gd name="T10" fmla="*/ 4 w 20"/>
                <a:gd name="T11" fmla="*/ 24 h 24"/>
                <a:gd name="T12" fmla="*/ 6 w 20"/>
                <a:gd name="T13" fmla="*/ 19 h 24"/>
                <a:gd name="T14" fmla="*/ 12 w 20"/>
                <a:gd name="T15" fmla="*/ 8 h 24"/>
                <a:gd name="T16" fmla="*/ 16 w 20"/>
                <a:gd name="T17" fmla="*/ 0 h 24"/>
                <a:gd name="T18" fmla="*/ 20 w 20"/>
                <a:gd name="T19" fmla="*/ 0 h 24"/>
                <a:gd name="T20" fmla="*/ 18 w 20"/>
                <a:gd name="T21" fmla="*/ 0 h 24"/>
                <a:gd name="T22" fmla="*/ 13 w 20"/>
                <a:gd name="T23" fmla="*/ 10 h 24"/>
                <a:gd name="T24" fmla="*/ 8 w 20"/>
                <a:gd name="T25" fmla="*/ 19 h 24"/>
                <a:gd name="T26" fmla="*/ 6 w 20"/>
                <a:gd name="T27" fmla="*/ 24 h 24"/>
                <a:gd name="T28" fmla="*/ 8 w 20"/>
                <a:gd name="T29" fmla="*/ 24 h 24"/>
                <a:gd name="T30" fmla="*/ 11 w 20"/>
                <a:gd name="T31" fmla="*/ 18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5"/>
                  </a:lnTo>
                  <a:lnTo>
                    <a:pt x="2" y="19"/>
                  </a:lnTo>
                  <a:lnTo>
                    <a:pt x="0" y="24"/>
                  </a:lnTo>
                  <a:lnTo>
                    <a:pt x="4" y="24"/>
                  </a:lnTo>
                  <a:lnTo>
                    <a:pt x="6" y="19"/>
                  </a:lnTo>
                  <a:lnTo>
                    <a:pt x="12" y="8"/>
                  </a:lnTo>
                  <a:lnTo>
                    <a:pt x="16" y="0"/>
                  </a:lnTo>
                  <a:moveTo>
                    <a:pt x="20" y="0"/>
                  </a:moveTo>
                  <a:lnTo>
                    <a:pt x="18" y="0"/>
                  </a:lnTo>
                  <a:lnTo>
                    <a:pt x="13" y="10"/>
                  </a:lnTo>
                  <a:lnTo>
                    <a:pt x="8" y="19"/>
                  </a:lnTo>
                  <a:lnTo>
                    <a:pt x="6" y="24"/>
                  </a:lnTo>
                  <a:lnTo>
                    <a:pt x="8" y="24"/>
                  </a:lnTo>
                  <a:lnTo>
                    <a:pt x="11" y="18"/>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4" name="Rectangle 3066"/>
            <p:cNvSpPr>
              <a:spLocks noChangeArrowheads="1"/>
            </p:cNvSpPr>
            <p:nvPr/>
          </p:nvSpPr>
          <p:spPr bwMode="auto">
            <a:xfrm>
              <a:off x="547689" y="20272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5" name="Rectangle 3067"/>
            <p:cNvSpPr>
              <a:spLocks noChangeArrowheads="1"/>
            </p:cNvSpPr>
            <p:nvPr/>
          </p:nvSpPr>
          <p:spPr bwMode="auto">
            <a:xfrm>
              <a:off x="547689" y="20272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6" name="Rectangle 3068"/>
            <p:cNvSpPr>
              <a:spLocks noChangeArrowheads="1"/>
            </p:cNvSpPr>
            <p:nvPr/>
          </p:nvSpPr>
          <p:spPr bwMode="auto">
            <a:xfrm>
              <a:off x="709614" y="20272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7" name="Freeform 3069"/>
            <p:cNvSpPr/>
            <p:nvPr/>
          </p:nvSpPr>
          <p:spPr bwMode="auto">
            <a:xfrm>
              <a:off x="620714" y="2019301"/>
              <a:ext cx="34925" cy="12700"/>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4" y="20"/>
                    <a:pt x="64" y="21"/>
                    <a:pt x="64" y="21"/>
                  </a:cubicBezTo>
                  <a:cubicBezTo>
                    <a:pt x="64" y="14"/>
                    <a:pt x="64" y="14"/>
                    <a:pt x="64"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8" name="Freeform 3070"/>
            <p:cNvSpPr/>
            <p:nvPr/>
          </p:nvSpPr>
          <p:spPr bwMode="auto">
            <a:xfrm>
              <a:off x="654051" y="2011363"/>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69 h 72"/>
                <a:gd name="T18" fmla="*/ 88 w 106"/>
                <a:gd name="T19" fmla="*/ 69 h 72"/>
                <a:gd name="T20" fmla="*/ 103 w 106"/>
                <a:gd name="T21" fmla="*/ 55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9" y="3"/>
                    <a:pt x="3" y="10"/>
                    <a:pt x="3" y="18"/>
                  </a:cubicBezTo>
                  <a:cubicBezTo>
                    <a:pt x="3" y="55"/>
                    <a:pt x="3" y="55"/>
                    <a:pt x="3" y="55"/>
                  </a:cubicBezTo>
                  <a:cubicBezTo>
                    <a:pt x="3" y="63"/>
                    <a:pt x="9"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9" name="Freeform 3071"/>
            <p:cNvSpPr>
              <a:spLocks noEditPoints="1"/>
            </p:cNvSpPr>
            <p:nvPr/>
          </p:nvSpPr>
          <p:spPr bwMode="auto">
            <a:xfrm>
              <a:off x="565151" y="2011363"/>
              <a:ext cx="55563" cy="38100"/>
            </a:xfrm>
            <a:custGeom>
              <a:avLst/>
              <a:gdLst>
                <a:gd name="T0" fmla="*/ 45 w 103"/>
                <a:gd name="T1" fmla="*/ 55 h 69"/>
                <a:gd name="T2" fmla="*/ 39 w 103"/>
                <a:gd name="T3" fmla="*/ 69 h 69"/>
                <a:gd name="T4" fmla="*/ 45 w 103"/>
                <a:gd name="T5" fmla="*/ 69 h 69"/>
                <a:gd name="T6" fmla="*/ 51 w 103"/>
                <a:gd name="T7" fmla="*/ 56 h 69"/>
                <a:gd name="T8" fmla="*/ 48 w 103"/>
                <a:gd name="T9" fmla="*/ 56 h 69"/>
                <a:gd name="T10" fmla="*/ 45 w 103"/>
                <a:gd name="T11" fmla="*/ 55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37 w 103"/>
                <a:gd name="T25" fmla="*/ 50 h 69"/>
                <a:gd name="T26" fmla="*/ 31 w 103"/>
                <a:gd name="T27" fmla="*/ 31 h 69"/>
                <a:gd name="T28" fmla="*/ 52 w 103"/>
                <a:gd name="T29" fmla="*/ 13 h 69"/>
                <a:gd name="T30" fmla="*/ 56 w 103"/>
                <a:gd name="T31" fmla="*/ 14 h 69"/>
                <a:gd name="T32" fmla="*/ 63 w 103"/>
                <a:gd name="T33" fmla="*/ 0 h 69"/>
                <a:gd name="T34" fmla="*/ 74 w 103"/>
                <a:gd name="T35" fmla="*/ 0 h 69"/>
                <a:gd name="T36" fmla="*/ 65 w 103"/>
                <a:gd name="T37" fmla="*/ 18 h 69"/>
                <a:gd name="T38" fmla="*/ 69 w 103"/>
                <a:gd name="T39" fmla="*/ 22 h 69"/>
                <a:gd name="T40" fmla="*/ 81 w 103"/>
                <a:gd name="T41" fmla="*/ 0 h 69"/>
                <a:gd name="T42" fmla="*/ 86 w 103"/>
                <a:gd name="T43" fmla="*/ 0 h 69"/>
                <a:gd name="T44" fmla="*/ 72 w 103"/>
                <a:gd name="T45" fmla="*/ 27 h 69"/>
                <a:gd name="T46" fmla="*/ 73 w 103"/>
                <a:gd name="T47" fmla="*/ 39 h 69"/>
                <a:gd name="T48" fmla="*/ 57 w 103"/>
                <a:gd name="T49" fmla="*/ 56 h 69"/>
                <a:gd name="T50" fmla="*/ 51 w 103"/>
                <a:gd name="T51" fmla="*/ 69 h 69"/>
                <a:gd name="T52" fmla="*/ 87 w 103"/>
                <a:gd name="T53" fmla="*/ 69 h 69"/>
                <a:gd name="T54" fmla="*/ 103 w 103"/>
                <a:gd name="T55" fmla="*/ 53 h 69"/>
                <a:gd name="T56" fmla="*/ 103 w 103"/>
                <a:gd name="T57" fmla="*/ 36 h 69"/>
                <a:gd name="T58" fmla="*/ 103 w 103"/>
                <a:gd name="T59" fmla="*/ 36 h 69"/>
                <a:gd name="T60" fmla="*/ 103 w 103"/>
                <a:gd name="T61" fmla="*/ 29 h 69"/>
                <a:gd name="T62" fmla="*/ 103 w 103"/>
                <a:gd name="T63" fmla="*/ 29 h 69"/>
                <a:gd name="T64" fmla="*/ 103 w 103"/>
                <a:gd name="T65" fmla="*/ 16 h 69"/>
                <a:gd name="T66" fmla="*/ 87 w 103"/>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69">
                  <a:moveTo>
                    <a:pt x="45" y="55"/>
                  </a:moveTo>
                  <a:cubicBezTo>
                    <a:pt x="39" y="69"/>
                    <a:pt x="39" y="69"/>
                    <a:pt x="39" y="69"/>
                  </a:cubicBezTo>
                  <a:cubicBezTo>
                    <a:pt x="45" y="69"/>
                    <a:pt x="45" y="69"/>
                    <a:pt x="45" y="69"/>
                  </a:cubicBezTo>
                  <a:cubicBezTo>
                    <a:pt x="51" y="56"/>
                    <a:pt x="51" y="56"/>
                    <a:pt x="51" y="56"/>
                  </a:cubicBezTo>
                  <a:cubicBezTo>
                    <a:pt x="50" y="56"/>
                    <a:pt x="49" y="56"/>
                    <a:pt x="48" y="56"/>
                  </a:cubicBezTo>
                  <a:cubicBezTo>
                    <a:pt x="47" y="56"/>
                    <a:pt x="46" y="56"/>
                    <a:pt x="45" y="55"/>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7" y="50"/>
                    <a:pt x="37" y="50"/>
                    <a:pt x="37" y="50"/>
                  </a:cubicBezTo>
                  <a:cubicBezTo>
                    <a:pt x="32" y="45"/>
                    <a:pt x="30" y="38"/>
                    <a:pt x="31" y="31"/>
                  </a:cubicBezTo>
                  <a:cubicBezTo>
                    <a:pt x="33" y="21"/>
                    <a:pt x="42" y="13"/>
                    <a:pt x="52" y="13"/>
                  </a:cubicBezTo>
                  <a:cubicBezTo>
                    <a:pt x="53" y="13"/>
                    <a:pt x="55" y="14"/>
                    <a:pt x="56" y="14"/>
                  </a:cubicBezTo>
                  <a:cubicBezTo>
                    <a:pt x="63" y="0"/>
                    <a:pt x="63" y="0"/>
                    <a:pt x="63" y="0"/>
                  </a:cubicBezTo>
                  <a:cubicBezTo>
                    <a:pt x="74" y="0"/>
                    <a:pt x="74" y="0"/>
                    <a:pt x="74" y="0"/>
                  </a:cubicBezTo>
                  <a:cubicBezTo>
                    <a:pt x="65" y="18"/>
                    <a:pt x="65" y="18"/>
                    <a:pt x="65" y="18"/>
                  </a:cubicBezTo>
                  <a:cubicBezTo>
                    <a:pt x="67" y="19"/>
                    <a:pt x="68" y="20"/>
                    <a:pt x="69" y="22"/>
                  </a:cubicBezTo>
                  <a:cubicBezTo>
                    <a:pt x="81" y="0"/>
                    <a:pt x="81" y="0"/>
                    <a:pt x="81" y="0"/>
                  </a:cubicBezTo>
                  <a:cubicBezTo>
                    <a:pt x="86" y="0"/>
                    <a:pt x="86" y="0"/>
                    <a:pt x="86" y="0"/>
                  </a:cubicBezTo>
                  <a:cubicBezTo>
                    <a:pt x="72" y="27"/>
                    <a:pt x="72" y="27"/>
                    <a:pt x="72" y="27"/>
                  </a:cubicBezTo>
                  <a:cubicBezTo>
                    <a:pt x="74" y="31"/>
                    <a:pt x="74" y="35"/>
                    <a:pt x="73" y="39"/>
                  </a:cubicBezTo>
                  <a:cubicBezTo>
                    <a:pt x="72" y="47"/>
                    <a:pt x="65" y="54"/>
                    <a:pt x="57" y="56"/>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0" name="Freeform 3072"/>
            <p:cNvSpPr>
              <a:spLocks noEditPoints="1"/>
            </p:cNvSpPr>
            <p:nvPr/>
          </p:nvSpPr>
          <p:spPr bwMode="auto">
            <a:xfrm>
              <a:off x="582614" y="2019301"/>
              <a:ext cx="22225" cy="22225"/>
            </a:xfrm>
            <a:custGeom>
              <a:avLst/>
              <a:gdLst>
                <a:gd name="T0" fmla="*/ 42 w 44"/>
                <a:gd name="T1" fmla="*/ 14 h 43"/>
                <a:gd name="T2" fmla="*/ 27 w 44"/>
                <a:gd name="T3" fmla="*/ 43 h 43"/>
                <a:gd name="T4" fmla="*/ 43 w 44"/>
                <a:gd name="T5" fmla="*/ 26 h 43"/>
                <a:gd name="T6" fmla="*/ 42 w 44"/>
                <a:gd name="T7" fmla="*/ 14 h 43"/>
                <a:gd name="T8" fmla="*/ 35 w 44"/>
                <a:gd name="T9" fmla="*/ 5 h 43"/>
                <a:gd name="T10" fmla="*/ 15 w 44"/>
                <a:gd name="T11" fmla="*/ 42 h 43"/>
                <a:gd name="T12" fmla="*/ 18 w 44"/>
                <a:gd name="T13" fmla="*/ 43 h 43"/>
                <a:gd name="T14" fmla="*/ 21 w 44"/>
                <a:gd name="T15" fmla="*/ 43 h 43"/>
                <a:gd name="T16" fmla="*/ 39 w 44"/>
                <a:gd name="T17" fmla="*/ 9 h 43"/>
                <a:gd name="T18" fmla="*/ 35 w 44"/>
                <a:gd name="T19" fmla="*/ 5 h 43"/>
                <a:gd name="T20" fmla="*/ 10 w 44"/>
                <a:gd name="T21" fmla="*/ 18 h 43"/>
                <a:gd name="T22" fmla="*/ 8 w 44"/>
                <a:gd name="T23" fmla="*/ 17 h 43"/>
                <a:gd name="T24" fmla="*/ 9 w 44"/>
                <a:gd name="T25" fmla="*/ 8 h 43"/>
                <a:gd name="T26" fmla="*/ 15 w 44"/>
                <a:gd name="T27" fmla="*/ 5 h 43"/>
                <a:gd name="T28" fmla="*/ 17 w 44"/>
                <a:gd name="T29" fmla="*/ 6 h 43"/>
                <a:gd name="T30" fmla="*/ 16 w 44"/>
                <a:gd name="T31" fmla="*/ 15 h 43"/>
                <a:gd name="T32" fmla="*/ 10 w 44"/>
                <a:gd name="T33" fmla="*/ 18 h 43"/>
                <a:gd name="T34" fmla="*/ 22 w 44"/>
                <a:gd name="T35" fmla="*/ 0 h 43"/>
                <a:gd name="T36" fmla="*/ 1 w 44"/>
                <a:gd name="T37" fmla="*/ 18 h 43"/>
                <a:gd name="T38" fmla="*/ 7 w 44"/>
                <a:gd name="T39" fmla="*/ 37 h 43"/>
                <a:gd name="T40" fmla="*/ 26 w 44"/>
                <a:gd name="T41" fmla="*/ 1 h 43"/>
                <a:gd name="T42" fmla="*/ 22 w 44"/>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3">
                  <a:moveTo>
                    <a:pt x="42" y="14"/>
                  </a:moveTo>
                  <a:cubicBezTo>
                    <a:pt x="27" y="43"/>
                    <a:pt x="27" y="43"/>
                    <a:pt x="27" y="43"/>
                  </a:cubicBezTo>
                  <a:cubicBezTo>
                    <a:pt x="35" y="41"/>
                    <a:pt x="42" y="34"/>
                    <a:pt x="43" y="26"/>
                  </a:cubicBezTo>
                  <a:cubicBezTo>
                    <a:pt x="44" y="22"/>
                    <a:pt x="44" y="18"/>
                    <a:pt x="42" y="14"/>
                  </a:cubicBezTo>
                  <a:moveTo>
                    <a:pt x="35" y="5"/>
                  </a:moveTo>
                  <a:cubicBezTo>
                    <a:pt x="15" y="42"/>
                    <a:pt x="15" y="42"/>
                    <a:pt x="15" y="42"/>
                  </a:cubicBezTo>
                  <a:cubicBezTo>
                    <a:pt x="16" y="43"/>
                    <a:pt x="17" y="43"/>
                    <a:pt x="18" y="43"/>
                  </a:cubicBezTo>
                  <a:cubicBezTo>
                    <a:pt x="19" y="43"/>
                    <a:pt x="20" y="43"/>
                    <a:pt x="21" y="43"/>
                  </a:cubicBezTo>
                  <a:cubicBezTo>
                    <a:pt x="39" y="9"/>
                    <a:pt x="39" y="9"/>
                    <a:pt x="39" y="9"/>
                  </a:cubicBezTo>
                  <a:cubicBezTo>
                    <a:pt x="38" y="7"/>
                    <a:pt x="37" y="6"/>
                    <a:pt x="35" y="5"/>
                  </a:cubicBezTo>
                  <a:moveTo>
                    <a:pt x="10" y="18"/>
                  </a:moveTo>
                  <a:cubicBezTo>
                    <a:pt x="9" y="18"/>
                    <a:pt x="8" y="18"/>
                    <a:pt x="8" y="17"/>
                  </a:cubicBezTo>
                  <a:cubicBezTo>
                    <a:pt x="5" y="16"/>
                    <a:pt x="6" y="11"/>
                    <a:pt x="9" y="8"/>
                  </a:cubicBezTo>
                  <a:cubicBezTo>
                    <a:pt x="10" y="6"/>
                    <a:pt x="13" y="5"/>
                    <a:pt x="15" y="5"/>
                  </a:cubicBezTo>
                  <a:cubicBezTo>
                    <a:pt x="16" y="5"/>
                    <a:pt x="17" y="5"/>
                    <a:pt x="17" y="6"/>
                  </a:cubicBezTo>
                  <a:cubicBezTo>
                    <a:pt x="19" y="7"/>
                    <a:pt x="19" y="11"/>
                    <a:pt x="16" y="15"/>
                  </a:cubicBezTo>
                  <a:cubicBezTo>
                    <a:pt x="14" y="17"/>
                    <a:pt x="12" y="18"/>
                    <a:pt x="10" y="18"/>
                  </a:cubicBezTo>
                  <a:moveTo>
                    <a:pt x="22" y="0"/>
                  </a:moveTo>
                  <a:cubicBezTo>
                    <a:pt x="12" y="0"/>
                    <a:pt x="3" y="8"/>
                    <a:pt x="1" y="18"/>
                  </a:cubicBezTo>
                  <a:cubicBezTo>
                    <a:pt x="0" y="25"/>
                    <a:pt x="2" y="32"/>
                    <a:pt x="7" y="37"/>
                  </a:cubicBezTo>
                  <a:cubicBezTo>
                    <a:pt x="26" y="1"/>
                    <a:pt x="26" y="1"/>
                    <a:pt x="26" y="1"/>
                  </a:cubicBezTo>
                  <a:cubicBezTo>
                    <a:pt x="25" y="1"/>
                    <a:pt x="23"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1" name="Freeform 3073"/>
            <p:cNvSpPr/>
            <p:nvPr/>
          </p:nvSpPr>
          <p:spPr bwMode="auto">
            <a:xfrm>
              <a:off x="584201" y="2022476"/>
              <a:ext cx="7938" cy="6350"/>
            </a:xfrm>
            <a:custGeom>
              <a:avLst/>
              <a:gdLst>
                <a:gd name="T0" fmla="*/ 10 w 14"/>
                <a:gd name="T1" fmla="*/ 0 h 13"/>
                <a:gd name="T2" fmla="*/ 4 w 14"/>
                <a:gd name="T3" fmla="*/ 3 h 13"/>
                <a:gd name="T4" fmla="*/ 3 w 14"/>
                <a:gd name="T5" fmla="*/ 12 h 13"/>
                <a:gd name="T6" fmla="*/ 5 w 14"/>
                <a:gd name="T7" fmla="*/ 13 h 13"/>
                <a:gd name="T8" fmla="*/ 11 w 14"/>
                <a:gd name="T9" fmla="*/ 10 h 13"/>
                <a:gd name="T10" fmla="*/ 12 w 14"/>
                <a:gd name="T11" fmla="*/ 1 h 13"/>
                <a:gd name="T12" fmla="*/ 10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0" y="0"/>
                  </a:moveTo>
                  <a:cubicBezTo>
                    <a:pt x="8" y="0"/>
                    <a:pt x="5" y="1"/>
                    <a:pt x="4" y="3"/>
                  </a:cubicBezTo>
                  <a:cubicBezTo>
                    <a:pt x="1" y="6"/>
                    <a:pt x="0" y="11"/>
                    <a:pt x="3" y="12"/>
                  </a:cubicBezTo>
                  <a:cubicBezTo>
                    <a:pt x="3" y="13"/>
                    <a:pt x="4" y="13"/>
                    <a:pt x="5" y="13"/>
                  </a:cubicBezTo>
                  <a:cubicBezTo>
                    <a:pt x="7" y="13"/>
                    <a:pt x="9" y="12"/>
                    <a:pt x="11" y="10"/>
                  </a:cubicBezTo>
                  <a:cubicBezTo>
                    <a:pt x="14" y="6"/>
                    <a:pt x="14" y="2"/>
                    <a:pt x="12"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2" name="Freeform 3074"/>
            <p:cNvSpPr>
              <a:spLocks noEditPoints="1"/>
            </p:cNvSpPr>
            <p:nvPr/>
          </p:nvSpPr>
          <p:spPr bwMode="auto">
            <a:xfrm>
              <a:off x="581026" y="2011363"/>
              <a:ext cx="30163" cy="38100"/>
            </a:xfrm>
            <a:custGeom>
              <a:avLst/>
              <a:gdLst>
                <a:gd name="T0" fmla="*/ 15 w 19"/>
                <a:gd name="T1" fmla="*/ 0 h 24"/>
                <a:gd name="T2" fmla="*/ 12 w 19"/>
                <a:gd name="T3" fmla="*/ 0 h 24"/>
                <a:gd name="T4" fmla="*/ 9 w 19"/>
                <a:gd name="T5" fmla="*/ 5 h 24"/>
                <a:gd name="T6" fmla="*/ 3 w 19"/>
                <a:gd name="T7" fmla="*/ 17 h 24"/>
                <a:gd name="T8" fmla="*/ 0 w 19"/>
                <a:gd name="T9" fmla="*/ 24 h 24"/>
                <a:gd name="T10" fmla="*/ 4 w 19"/>
                <a:gd name="T11" fmla="*/ 24 h 24"/>
                <a:gd name="T12" fmla="*/ 6 w 19"/>
                <a:gd name="T13" fmla="*/ 19 h 24"/>
                <a:gd name="T14" fmla="*/ 12 w 19"/>
                <a:gd name="T15" fmla="*/ 7 h 24"/>
                <a:gd name="T16" fmla="*/ 15 w 19"/>
                <a:gd name="T17" fmla="*/ 0 h 24"/>
                <a:gd name="T18" fmla="*/ 19 w 19"/>
                <a:gd name="T19" fmla="*/ 0 h 24"/>
                <a:gd name="T20" fmla="*/ 18 w 19"/>
                <a:gd name="T21" fmla="*/ 0 h 24"/>
                <a:gd name="T22" fmla="*/ 14 w 19"/>
                <a:gd name="T23" fmla="*/ 8 h 24"/>
                <a:gd name="T24" fmla="*/ 8 w 19"/>
                <a:gd name="T25" fmla="*/ 19 h 24"/>
                <a:gd name="T26" fmla="*/ 6 w 19"/>
                <a:gd name="T27" fmla="*/ 24 h 24"/>
                <a:gd name="T28" fmla="*/ 8 w 19"/>
                <a:gd name="T29" fmla="*/ 24 h 24"/>
                <a:gd name="T30" fmla="*/ 10 w 19"/>
                <a:gd name="T31" fmla="*/ 19 h 24"/>
                <a:gd name="T32" fmla="*/ 15 w 19"/>
                <a:gd name="T33" fmla="*/ 10 h 24"/>
                <a:gd name="T34" fmla="*/ 19 w 19"/>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5" y="0"/>
                  </a:moveTo>
                  <a:lnTo>
                    <a:pt x="12" y="0"/>
                  </a:lnTo>
                  <a:lnTo>
                    <a:pt x="9" y="5"/>
                  </a:lnTo>
                  <a:lnTo>
                    <a:pt x="3" y="17"/>
                  </a:lnTo>
                  <a:lnTo>
                    <a:pt x="0" y="24"/>
                  </a:lnTo>
                  <a:lnTo>
                    <a:pt x="4" y="24"/>
                  </a:lnTo>
                  <a:lnTo>
                    <a:pt x="6" y="19"/>
                  </a:lnTo>
                  <a:lnTo>
                    <a:pt x="12" y="7"/>
                  </a:lnTo>
                  <a:lnTo>
                    <a:pt x="15" y="0"/>
                  </a:lnTo>
                  <a:close/>
                  <a:moveTo>
                    <a:pt x="19" y="0"/>
                  </a:moveTo>
                  <a:lnTo>
                    <a:pt x="18" y="0"/>
                  </a:lnTo>
                  <a:lnTo>
                    <a:pt x="14" y="8"/>
                  </a:lnTo>
                  <a:lnTo>
                    <a:pt x="8" y="19"/>
                  </a:lnTo>
                  <a:lnTo>
                    <a:pt x="6" y="24"/>
                  </a:lnTo>
                  <a:lnTo>
                    <a:pt x="8" y="24"/>
                  </a:lnTo>
                  <a:lnTo>
                    <a:pt x="10" y="19"/>
                  </a:lnTo>
                  <a:lnTo>
                    <a:pt x="15" y="10"/>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3" name="Freeform 3075"/>
            <p:cNvSpPr>
              <a:spLocks noEditPoints="1"/>
            </p:cNvSpPr>
            <p:nvPr/>
          </p:nvSpPr>
          <p:spPr bwMode="auto">
            <a:xfrm>
              <a:off x="581026" y="2011363"/>
              <a:ext cx="30163" cy="38100"/>
            </a:xfrm>
            <a:custGeom>
              <a:avLst/>
              <a:gdLst>
                <a:gd name="T0" fmla="*/ 15 w 19"/>
                <a:gd name="T1" fmla="*/ 0 h 24"/>
                <a:gd name="T2" fmla="*/ 12 w 19"/>
                <a:gd name="T3" fmla="*/ 0 h 24"/>
                <a:gd name="T4" fmla="*/ 9 w 19"/>
                <a:gd name="T5" fmla="*/ 5 h 24"/>
                <a:gd name="T6" fmla="*/ 3 w 19"/>
                <a:gd name="T7" fmla="*/ 17 h 24"/>
                <a:gd name="T8" fmla="*/ 0 w 19"/>
                <a:gd name="T9" fmla="*/ 24 h 24"/>
                <a:gd name="T10" fmla="*/ 4 w 19"/>
                <a:gd name="T11" fmla="*/ 24 h 24"/>
                <a:gd name="T12" fmla="*/ 6 w 19"/>
                <a:gd name="T13" fmla="*/ 19 h 24"/>
                <a:gd name="T14" fmla="*/ 12 w 19"/>
                <a:gd name="T15" fmla="*/ 7 h 24"/>
                <a:gd name="T16" fmla="*/ 15 w 19"/>
                <a:gd name="T17" fmla="*/ 0 h 24"/>
                <a:gd name="T18" fmla="*/ 19 w 19"/>
                <a:gd name="T19" fmla="*/ 0 h 24"/>
                <a:gd name="T20" fmla="*/ 18 w 19"/>
                <a:gd name="T21" fmla="*/ 0 h 24"/>
                <a:gd name="T22" fmla="*/ 14 w 19"/>
                <a:gd name="T23" fmla="*/ 8 h 24"/>
                <a:gd name="T24" fmla="*/ 8 w 19"/>
                <a:gd name="T25" fmla="*/ 19 h 24"/>
                <a:gd name="T26" fmla="*/ 6 w 19"/>
                <a:gd name="T27" fmla="*/ 24 h 24"/>
                <a:gd name="T28" fmla="*/ 8 w 19"/>
                <a:gd name="T29" fmla="*/ 24 h 24"/>
                <a:gd name="T30" fmla="*/ 10 w 19"/>
                <a:gd name="T31" fmla="*/ 19 h 24"/>
                <a:gd name="T32" fmla="*/ 15 w 19"/>
                <a:gd name="T33" fmla="*/ 10 h 24"/>
                <a:gd name="T34" fmla="*/ 19 w 19"/>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5" y="0"/>
                  </a:moveTo>
                  <a:lnTo>
                    <a:pt x="12" y="0"/>
                  </a:lnTo>
                  <a:lnTo>
                    <a:pt x="9" y="5"/>
                  </a:lnTo>
                  <a:lnTo>
                    <a:pt x="3" y="17"/>
                  </a:lnTo>
                  <a:lnTo>
                    <a:pt x="0" y="24"/>
                  </a:lnTo>
                  <a:lnTo>
                    <a:pt x="4" y="24"/>
                  </a:lnTo>
                  <a:lnTo>
                    <a:pt x="6" y="19"/>
                  </a:lnTo>
                  <a:lnTo>
                    <a:pt x="12" y="7"/>
                  </a:lnTo>
                  <a:lnTo>
                    <a:pt x="15" y="0"/>
                  </a:lnTo>
                  <a:moveTo>
                    <a:pt x="19" y="0"/>
                  </a:moveTo>
                  <a:lnTo>
                    <a:pt x="18" y="0"/>
                  </a:lnTo>
                  <a:lnTo>
                    <a:pt x="14" y="8"/>
                  </a:lnTo>
                  <a:lnTo>
                    <a:pt x="8" y="19"/>
                  </a:lnTo>
                  <a:lnTo>
                    <a:pt x="6" y="24"/>
                  </a:lnTo>
                  <a:lnTo>
                    <a:pt x="8" y="24"/>
                  </a:lnTo>
                  <a:lnTo>
                    <a:pt x="10" y="19"/>
                  </a:lnTo>
                  <a:lnTo>
                    <a:pt x="15" y="1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4" name="Freeform 3076"/>
            <p:cNvSpPr/>
            <p:nvPr/>
          </p:nvSpPr>
          <p:spPr bwMode="auto">
            <a:xfrm>
              <a:off x="565151" y="2011363"/>
              <a:ext cx="55563" cy="38100"/>
            </a:xfrm>
            <a:custGeom>
              <a:avLst/>
              <a:gdLst>
                <a:gd name="T0" fmla="*/ 17 w 105"/>
                <a:gd name="T1" fmla="*/ 72 h 72"/>
                <a:gd name="T2" fmla="*/ 0 w 105"/>
                <a:gd name="T3" fmla="*/ 55 h 72"/>
                <a:gd name="T4" fmla="*/ 0 w 105"/>
                <a:gd name="T5" fmla="*/ 18 h 72"/>
                <a:gd name="T6" fmla="*/ 17 w 105"/>
                <a:gd name="T7" fmla="*/ 0 h 72"/>
                <a:gd name="T8" fmla="*/ 88 w 105"/>
                <a:gd name="T9" fmla="*/ 0 h 72"/>
                <a:gd name="T10" fmla="*/ 88 w 105"/>
                <a:gd name="T11" fmla="*/ 2 h 72"/>
                <a:gd name="T12" fmla="*/ 88 w 105"/>
                <a:gd name="T13" fmla="*/ 3 h 72"/>
                <a:gd name="T14" fmla="*/ 17 w 105"/>
                <a:gd name="T15" fmla="*/ 3 h 72"/>
                <a:gd name="T16" fmla="*/ 2 w 105"/>
                <a:gd name="T17" fmla="*/ 18 h 72"/>
                <a:gd name="T18" fmla="*/ 2 w 105"/>
                <a:gd name="T19" fmla="*/ 55 h 72"/>
                <a:gd name="T20" fmla="*/ 17 w 105"/>
                <a:gd name="T21" fmla="*/ 69 h 72"/>
                <a:gd name="T22" fmla="*/ 88 w 105"/>
                <a:gd name="T23" fmla="*/ 69 h 72"/>
                <a:gd name="T24" fmla="*/ 102 w 105"/>
                <a:gd name="T25" fmla="*/ 55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5 h 72"/>
                <a:gd name="T38" fmla="*/ 88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2"/>
                    <a:pt x="88" y="2"/>
                    <a:pt x="88" y="2"/>
                  </a:cubicBezTo>
                  <a:cubicBezTo>
                    <a:pt x="88" y="3"/>
                    <a:pt x="88" y="3"/>
                    <a:pt x="88" y="3"/>
                  </a:cubicBezTo>
                  <a:cubicBezTo>
                    <a:pt x="17" y="3"/>
                    <a:pt x="17" y="3"/>
                    <a:pt x="17" y="3"/>
                  </a:cubicBezTo>
                  <a:cubicBezTo>
                    <a:pt x="9" y="3"/>
                    <a:pt x="2" y="10"/>
                    <a:pt x="2" y="18"/>
                  </a:cubicBezTo>
                  <a:cubicBezTo>
                    <a:pt x="2" y="55"/>
                    <a:pt x="2" y="55"/>
                    <a:pt x="2" y="55"/>
                  </a:cubicBezTo>
                  <a:cubicBezTo>
                    <a:pt x="2" y="63"/>
                    <a:pt x="9" y="69"/>
                    <a:pt x="17" y="69"/>
                  </a:cubicBezTo>
                  <a:cubicBezTo>
                    <a:pt x="88" y="69"/>
                    <a:pt x="88" y="69"/>
                    <a:pt x="88" y="69"/>
                  </a:cubicBezTo>
                  <a:cubicBezTo>
                    <a:pt x="96" y="69"/>
                    <a:pt x="102" y="63"/>
                    <a:pt x="102" y="55"/>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5"/>
                    <a:pt x="105" y="55"/>
                    <a:pt x="105" y="55"/>
                  </a:cubicBezTo>
                  <a:cubicBezTo>
                    <a:pt x="105" y="64"/>
                    <a:pt x="97"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5" name="Freeform 3077"/>
            <p:cNvSpPr/>
            <p:nvPr/>
          </p:nvSpPr>
          <p:spPr bwMode="auto">
            <a:xfrm>
              <a:off x="623889" y="2043113"/>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2 w 51"/>
                <a:gd name="T15" fmla="*/ 22 h 23"/>
                <a:gd name="T16" fmla="*/ 0 w 51"/>
                <a:gd name="T17" fmla="*/ 19 h 23"/>
                <a:gd name="T18" fmla="*/ 7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8" y="15"/>
                    <a:pt x="5" y="19"/>
                    <a:pt x="5" y="20"/>
                  </a:cubicBezTo>
                  <a:cubicBezTo>
                    <a:pt x="4" y="21"/>
                    <a:pt x="4" y="21"/>
                    <a:pt x="4" y="21"/>
                  </a:cubicBezTo>
                  <a:cubicBezTo>
                    <a:pt x="4" y="21"/>
                    <a:pt x="4" y="21"/>
                    <a:pt x="4" y="21"/>
                  </a:cubicBezTo>
                  <a:cubicBezTo>
                    <a:pt x="4" y="22"/>
                    <a:pt x="3" y="23"/>
                    <a:pt x="2" y="22"/>
                  </a:cubicBezTo>
                  <a:cubicBezTo>
                    <a:pt x="1" y="22"/>
                    <a:pt x="0" y="20"/>
                    <a:pt x="0" y="19"/>
                  </a:cubicBezTo>
                  <a:cubicBezTo>
                    <a:pt x="1" y="19"/>
                    <a:pt x="3" y="15"/>
                    <a:pt x="7" y="10"/>
                  </a:cubicBezTo>
                  <a:cubicBezTo>
                    <a:pt x="11" y="5"/>
                    <a:pt x="18"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6" name="Freeform 3078"/>
            <p:cNvSpPr/>
            <p:nvPr/>
          </p:nvSpPr>
          <p:spPr bwMode="auto">
            <a:xfrm>
              <a:off x="527051" y="2017713"/>
              <a:ext cx="30163" cy="46038"/>
            </a:xfrm>
            <a:custGeom>
              <a:avLst/>
              <a:gdLst>
                <a:gd name="T0" fmla="*/ 56 w 58"/>
                <a:gd name="T1" fmla="*/ 28 h 84"/>
                <a:gd name="T2" fmla="*/ 25 w 58"/>
                <a:gd name="T3" fmla="*/ 7 h 84"/>
                <a:gd name="T4" fmla="*/ 11 w 58"/>
                <a:gd name="T5" fmla="*/ 54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4"/>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7" name="Freeform 3079"/>
            <p:cNvSpPr/>
            <p:nvPr/>
          </p:nvSpPr>
          <p:spPr bwMode="auto">
            <a:xfrm>
              <a:off x="527051" y="2017713"/>
              <a:ext cx="30163" cy="46038"/>
            </a:xfrm>
            <a:custGeom>
              <a:avLst/>
              <a:gdLst>
                <a:gd name="T0" fmla="*/ 25 w 58"/>
                <a:gd name="T1" fmla="*/ 7 h 84"/>
                <a:gd name="T2" fmla="*/ 56 w 58"/>
                <a:gd name="T3" fmla="*/ 28 h 84"/>
                <a:gd name="T4" fmla="*/ 56 w 58"/>
                <a:gd name="T5" fmla="*/ 29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6" y="29"/>
                    <a:pt x="56" y="29"/>
                    <a:pt x="56" y="29"/>
                  </a:cubicBezTo>
                  <a:cubicBezTo>
                    <a:pt x="56" y="29"/>
                    <a:pt x="45" y="6"/>
                    <a:pt x="23" y="11"/>
                  </a:cubicBezTo>
                  <a:cubicBezTo>
                    <a:pt x="0" y="16"/>
                    <a:pt x="10" y="53"/>
                    <a:pt x="21" y="58"/>
                  </a:cubicBezTo>
                  <a:cubicBezTo>
                    <a:pt x="31" y="63"/>
                    <a:pt x="47"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8" name="Freeform 3080"/>
            <p:cNvSpPr/>
            <p:nvPr/>
          </p:nvSpPr>
          <p:spPr bwMode="auto">
            <a:xfrm>
              <a:off x="538164" y="2028826"/>
              <a:ext cx="12700" cy="12700"/>
            </a:xfrm>
            <a:custGeom>
              <a:avLst/>
              <a:gdLst>
                <a:gd name="T0" fmla="*/ 25 w 25"/>
                <a:gd name="T1" fmla="*/ 18 h 24"/>
                <a:gd name="T2" fmla="*/ 22 w 25"/>
                <a:gd name="T3" fmla="*/ 8 h 24"/>
                <a:gd name="T4" fmla="*/ 21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3" y="5"/>
                    <a:pt x="15" y="6"/>
                    <a:pt x="17" y="8"/>
                  </a:cubicBezTo>
                  <a:cubicBezTo>
                    <a:pt x="15" y="8"/>
                    <a:pt x="14" y="8"/>
                    <a:pt x="12" y="9"/>
                  </a:cubicBezTo>
                  <a:cubicBezTo>
                    <a:pt x="8" y="11"/>
                    <a:pt x="4" y="14"/>
                    <a:pt x="1" y="20"/>
                  </a:cubicBezTo>
                  <a:cubicBezTo>
                    <a:pt x="1" y="20"/>
                    <a:pt x="1" y="21"/>
                    <a:pt x="0" y="21"/>
                  </a:cubicBezTo>
                  <a:cubicBezTo>
                    <a:pt x="0" y="22"/>
                    <a:pt x="0" y="23"/>
                    <a:pt x="1" y="23"/>
                  </a:cubicBezTo>
                  <a:cubicBezTo>
                    <a:pt x="2" y="23"/>
                    <a:pt x="2" y="23"/>
                    <a:pt x="2" y="23"/>
                  </a:cubicBezTo>
                  <a:cubicBezTo>
                    <a:pt x="3" y="24"/>
                    <a:pt x="4" y="23"/>
                    <a:pt x="4" y="22"/>
                  </a:cubicBezTo>
                  <a:cubicBezTo>
                    <a:pt x="4" y="21"/>
                    <a:pt x="4" y="21"/>
                    <a:pt x="4" y="21"/>
                  </a:cubicBezTo>
                  <a:cubicBezTo>
                    <a:pt x="7" y="17"/>
                    <a:pt x="10" y="14"/>
                    <a:pt x="14" y="12"/>
                  </a:cubicBezTo>
                  <a:cubicBezTo>
                    <a:pt x="15" y="12"/>
                    <a:pt x="17" y="11"/>
                    <a:pt x="18" y="11"/>
                  </a:cubicBezTo>
                  <a:cubicBezTo>
                    <a:pt x="19" y="11"/>
                    <a:pt x="19" y="11"/>
                    <a:pt x="19" y="11"/>
                  </a:cubicBezTo>
                  <a:cubicBezTo>
                    <a:pt x="20" y="13"/>
                    <a:pt x="21" y="16"/>
                    <a:pt x="21" y="19"/>
                  </a:cubicBezTo>
                  <a:cubicBezTo>
                    <a:pt x="21" y="20"/>
                    <a:pt x="22" y="20"/>
                    <a:pt x="22" y="20"/>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9" name="Freeform 3081"/>
            <p:cNvSpPr/>
            <p:nvPr/>
          </p:nvSpPr>
          <p:spPr bwMode="auto">
            <a:xfrm>
              <a:off x="717551" y="2017713"/>
              <a:ext cx="31750" cy="46038"/>
            </a:xfrm>
            <a:custGeom>
              <a:avLst/>
              <a:gdLst>
                <a:gd name="T0" fmla="*/ 2 w 58"/>
                <a:gd name="T1" fmla="*/ 28 h 84"/>
                <a:gd name="T2" fmla="*/ 33 w 58"/>
                <a:gd name="T3" fmla="*/ 7 h 84"/>
                <a:gd name="T4" fmla="*/ 47 w 58"/>
                <a:gd name="T5" fmla="*/ 54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0" name="Freeform 3082"/>
            <p:cNvSpPr/>
            <p:nvPr/>
          </p:nvSpPr>
          <p:spPr bwMode="auto">
            <a:xfrm>
              <a:off x="717551" y="2017713"/>
              <a:ext cx="31750" cy="46038"/>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59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6"/>
                    <a:pt x="35" y="11"/>
                  </a:cubicBezTo>
                  <a:cubicBezTo>
                    <a:pt x="58" y="16"/>
                    <a:pt x="48" y="53"/>
                    <a:pt x="37" y="58"/>
                  </a:cubicBezTo>
                  <a:cubicBezTo>
                    <a:pt x="27" y="63"/>
                    <a:pt x="11" y="73"/>
                    <a:pt x="0" y="59"/>
                  </a:cubicBezTo>
                  <a:cubicBezTo>
                    <a:pt x="8"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1" name="Freeform 3083"/>
            <p:cNvSpPr/>
            <p:nvPr/>
          </p:nvSpPr>
          <p:spPr bwMode="auto">
            <a:xfrm>
              <a:off x="725489" y="2028826"/>
              <a:ext cx="12700" cy="12700"/>
            </a:xfrm>
            <a:custGeom>
              <a:avLst/>
              <a:gdLst>
                <a:gd name="T0" fmla="*/ 0 w 25"/>
                <a:gd name="T1" fmla="*/ 18 h 24"/>
                <a:gd name="T2" fmla="*/ 3 w 25"/>
                <a:gd name="T3" fmla="*/ 8 h 24"/>
                <a:gd name="T4" fmla="*/ 4 w 25"/>
                <a:gd name="T5" fmla="*/ 8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5" y="0"/>
                  </a:cubicBezTo>
                  <a:cubicBezTo>
                    <a:pt x="16" y="0"/>
                    <a:pt x="17" y="1"/>
                    <a:pt x="17"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4" y="20"/>
                    <a:pt x="25" y="21"/>
                    <a:pt x="25" y="21"/>
                  </a:cubicBezTo>
                  <a:cubicBezTo>
                    <a:pt x="25" y="22"/>
                    <a:pt x="25" y="23"/>
                    <a:pt x="24" y="23"/>
                  </a:cubicBezTo>
                  <a:cubicBezTo>
                    <a:pt x="24" y="23"/>
                    <a:pt x="24" y="23"/>
                    <a:pt x="24" y="23"/>
                  </a:cubicBezTo>
                  <a:cubicBezTo>
                    <a:pt x="23" y="24"/>
                    <a:pt x="21"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2" name="Freeform 3084"/>
            <p:cNvSpPr/>
            <p:nvPr/>
          </p:nvSpPr>
          <p:spPr bwMode="auto">
            <a:xfrm>
              <a:off x="603251" y="2076451"/>
              <a:ext cx="68263" cy="22225"/>
            </a:xfrm>
            <a:custGeom>
              <a:avLst/>
              <a:gdLst>
                <a:gd name="T0" fmla="*/ 0 w 129"/>
                <a:gd name="T1" fmla="*/ 31 h 42"/>
                <a:gd name="T2" fmla="*/ 2 w 129"/>
                <a:gd name="T3" fmla="*/ 29 h 42"/>
                <a:gd name="T4" fmla="*/ 15 w 129"/>
                <a:gd name="T5" fmla="*/ 30 h 42"/>
                <a:gd name="T6" fmla="*/ 47 w 129"/>
                <a:gd name="T7" fmla="*/ 29 h 42"/>
                <a:gd name="T8" fmla="*/ 125 w 129"/>
                <a:gd name="T9" fmla="*/ 1 h 42"/>
                <a:gd name="T10" fmla="*/ 128 w 129"/>
                <a:gd name="T11" fmla="*/ 1 h 42"/>
                <a:gd name="T12" fmla="*/ 128 w 129"/>
                <a:gd name="T13" fmla="*/ 4 h 42"/>
                <a:gd name="T14" fmla="*/ 2 w 129"/>
                <a:gd name="T15" fmla="*/ 33 h 42"/>
                <a:gd name="T16" fmla="*/ 0 w 129"/>
                <a:gd name="T1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42">
                  <a:moveTo>
                    <a:pt x="0" y="31"/>
                  </a:moveTo>
                  <a:cubicBezTo>
                    <a:pt x="0" y="30"/>
                    <a:pt x="1" y="29"/>
                    <a:pt x="2" y="29"/>
                  </a:cubicBezTo>
                  <a:cubicBezTo>
                    <a:pt x="2" y="29"/>
                    <a:pt x="7" y="30"/>
                    <a:pt x="15" y="30"/>
                  </a:cubicBezTo>
                  <a:cubicBezTo>
                    <a:pt x="23" y="30"/>
                    <a:pt x="34" y="30"/>
                    <a:pt x="47" y="29"/>
                  </a:cubicBezTo>
                  <a:cubicBezTo>
                    <a:pt x="72" y="26"/>
                    <a:pt x="103" y="19"/>
                    <a:pt x="125" y="1"/>
                  </a:cubicBezTo>
                  <a:cubicBezTo>
                    <a:pt x="126" y="0"/>
                    <a:pt x="128" y="0"/>
                    <a:pt x="128" y="1"/>
                  </a:cubicBezTo>
                  <a:cubicBezTo>
                    <a:pt x="129" y="2"/>
                    <a:pt x="129" y="3"/>
                    <a:pt x="128" y="4"/>
                  </a:cubicBezTo>
                  <a:cubicBezTo>
                    <a:pt x="81" y="42"/>
                    <a:pt x="2" y="33"/>
                    <a:pt x="2" y="33"/>
                  </a:cubicBezTo>
                  <a:cubicBezTo>
                    <a:pt x="1"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3" name="Freeform 3085"/>
            <p:cNvSpPr/>
            <p:nvPr/>
          </p:nvSpPr>
          <p:spPr bwMode="auto">
            <a:xfrm>
              <a:off x="5502276" y="1492251"/>
              <a:ext cx="146050" cy="176213"/>
            </a:xfrm>
            <a:custGeom>
              <a:avLst/>
              <a:gdLst>
                <a:gd name="T0" fmla="*/ 213 w 275"/>
                <a:gd name="T1" fmla="*/ 14 h 328"/>
                <a:gd name="T2" fmla="*/ 0 w 275"/>
                <a:gd name="T3" fmla="*/ 37 h 328"/>
                <a:gd name="T4" fmla="*/ 29 w 275"/>
                <a:gd name="T5" fmla="*/ 313 h 328"/>
                <a:gd name="T6" fmla="*/ 275 w 275"/>
                <a:gd name="T7" fmla="*/ 306 h 328"/>
                <a:gd name="T8" fmla="*/ 213 w 275"/>
                <a:gd name="T9" fmla="*/ 14 h 328"/>
              </a:gdLst>
              <a:ahLst/>
              <a:cxnLst>
                <a:cxn ang="0">
                  <a:pos x="T0" y="T1"/>
                </a:cxn>
                <a:cxn ang="0">
                  <a:pos x="T2" y="T3"/>
                </a:cxn>
                <a:cxn ang="0">
                  <a:pos x="T4" y="T5"/>
                </a:cxn>
                <a:cxn ang="0">
                  <a:pos x="T6" y="T7"/>
                </a:cxn>
                <a:cxn ang="0">
                  <a:pos x="T8" y="T9"/>
                </a:cxn>
              </a:cxnLst>
              <a:rect l="0" t="0" r="r" b="b"/>
              <a:pathLst>
                <a:path w="275" h="328">
                  <a:moveTo>
                    <a:pt x="213" y="14"/>
                  </a:moveTo>
                  <a:cubicBezTo>
                    <a:pt x="213" y="14"/>
                    <a:pt x="96" y="0"/>
                    <a:pt x="0" y="37"/>
                  </a:cubicBezTo>
                  <a:cubicBezTo>
                    <a:pt x="22" y="166"/>
                    <a:pt x="21" y="259"/>
                    <a:pt x="29" y="313"/>
                  </a:cubicBezTo>
                  <a:cubicBezTo>
                    <a:pt x="88" y="317"/>
                    <a:pt x="245" y="328"/>
                    <a:pt x="275" y="306"/>
                  </a:cubicBezTo>
                  <a:cubicBezTo>
                    <a:pt x="240" y="193"/>
                    <a:pt x="214" y="68"/>
                    <a:pt x="213" y="14"/>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4" name="Freeform 3086"/>
            <p:cNvSpPr/>
            <p:nvPr/>
          </p:nvSpPr>
          <p:spPr bwMode="auto">
            <a:xfrm>
              <a:off x="5519739" y="1471613"/>
              <a:ext cx="69850" cy="77788"/>
            </a:xfrm>
            <a:custGeom>
              <a:avLst/>
              <a:gdLst>
                <a:gd name="T0" fmla="*/ 3 w 130"/>
                <a:gd name="T1" fmla="*/ 4 h 146"/>
                <a:gd name="T2" fmla="*/ 2 w 130"/>
                <a:gd name="T3" fmla="*/ 98 h 146"/>
                <a:gd name="T4" fmla="*/ 18 w 130"/>
                <a:gd name="T5" fmla="*/ 144 h 146"/>
                <a:gd name="T6" fmla="*/ 42 w 130"/>
                <a:gd name="T7" fmla="*/ 131 h 146"/>
                <a:gd name="T8" fmla="*/ 84 w 130"/>
                <a:gd name="T9" fmla="*/ 123 h 146"/>
                <a:gd name="T10" fmla="*/ 116 w 130"/>
                <a:gd name="T11" fmla="*/ 128 h 146"/>
                <a:gd name="T12" fmla="*/ 127 w 130"/>
                <a:gd name="T13" fmla="*/ 104 h 146"/>
                <a:gd name="T14" fmla="*/ 109 w 130"/>
                <a:gd name="T15" fmla="*/ 0 h 146"/>
                <a:gd name="T16" fmla="*/ 3 w 130"/>
                <a:gd name="T1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46">
                  <a:moveTo>
                    <a:pt x="3" y="4"/>
                  </a:moveTo>
                  <a:cubicBezTo>
                    <a:pt x="3" y="4"/>
                    <a:pt x="0" y="60"/>
                    <a:pt x="2" y="98"/>
                  </a:cubicBezTo>
                  <a:cubicBezTo>
                    <a:pt x="4" y="137"/>
                    <a:pt x="2" y="144"/>
                    <a:pt x="18" y="144"/>
                  </a:cubicBezTo>
                  <a:cubicBezTo>
                    <a:pt x="33" y="144"/>
                    <a:pt x="42" y="139"/>
                    <a:pt x="42" y="131"/>
                  </a:cubicBezTo>
                  <a:cubicBezTo>
                    <a:pt x="47" y="146"/>
                    <a:pt x="84" y="141"/>
                    <a:pt x="84" y="123"/>
                  </a:cubicBezTo>
                  <a:cubicBezTo>
                    <a:pt x="92" y="137"/>
                    <a:pt x="106" y="130"/>
                    <a:pt x="116" y="128"/>
                  </a:cubicBezTo>
                  <a:cubicBezTo>
                    <a:pt x="126" y="126"/>
                    <a:pt x="130" y="121"/>
                    <a:pt x="127" y="104"/>
                  </a:cubicBezTo>
                  <a:cubicBezTo>
                    <a:pt x="124" y="88"/>
                    <a:pt x="118" y="9"/>
                    <a:pt x="109" y="0"/>
                  </a:cubicBezTo>
                  <a:cubicBezTo>
                    <a:pt x="76" y="0"/>
                    <a:pt x="3" y="4"/>
                    <a:pt x="3" y="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5" name="Freeform 3087"/>
            <p:cNvSpPr/>
            <p:nvPr/>
          </p:nvSpPr>
          <p:spPr bwMode="auto">
            <a:xfrm>
              <a:off x="5521326" y="1477963"/>
              <a:ext cx="65088" cy="68263"/>
            </a:xfrm>
            <a:custGeom>
              <a:avLst/>
              <a:gdLst>
                <a:gd name="T0" fmla="*/ 10 w 122"/>
                <a:gd name="T1" fmla="*/ 13 h 129"/>
                <a:gd name="T2" fmla="*/ 2 w 122"/>
                <a:gd name="T3" fmla="*/ 82 h 129"/>
                <a:gd name="T4" fmla="*/ 16 w 122"/>
                <a:gd name="T5" fmla="*/ 129 h 129"/>
                <a:gd name="T6" fmla="*/ 37 w 122"/>
                <a:gd name="T7" fmla="*/ 111 h 129"/>
                <a:gd name="T8" fmla="*/ 36 w 122"/>
                <a:gd name="T9" fmla="*/ 73 h 129"/>
                <a:gd name="T10" fmla="*/ 42 w 122"/>
                <a:gd name="T11" fmla="*/ 91 h 129"/>
                <a:gd name="T12" fmla="*/ 52 w 122"/>
                <a:gd name="T13" fmla="*/ 125 h 129"/>
                <a:gd name="T14" fmla="*/ 79 w 122"/>
                <a:gd name="T15" fmla="*/ 106 h 129"/>
                <a:gd name="T16" fmla="*/ 76 w 122"/>
                <a:gd name="T17" fmla="*/ 72 h 129"/>
                <a:gd name="T18" fmla="*/ 80 w 122"/>
                <a:gd name="T19" fmla="*/ 86 h 129"/>
                <a:gd name="T20" fmla="*/ 95 w 122"/>
                <a:gd name="T21" fmla="*/ 118 h 129"/>
                <a:gd name="T22" fmla="*/ 122 w 122"/>
                <a:gd name="T23" fmla="*/ 104 h 129"/>
                <a:gd name="T24" fmla="*/ 120 w 122"/>
                <a:gd name="T25" fmla="*/ 71 h 129"/>
                <a:gd name="T26" fmla="*/ 112 w 122"/>
                <a:gd name="T27" fmla="*/ 15 h 129"/>
                <a:gd name="T28" fmla="*/ 67 w 122"/>
                <a:gd name="T29" fmla="*/ 0 h 129"/>
                <a:gd name="T30" fmla="*/ 10 w 122"/>
                <a:gd name="T31" fmla="*/ 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29">
                  <a:moveTo>
                    <a:pt x="10" y="13"/>
                  </a:moveTo>
                  <a:cubicBezTo>
                    <a:pt x="10" y="13"/>
                    <a:pt x="0" y="46"/>
                    <a:pt x="2" y="82"/>
                  </a:cubicBezTo>
                  <a:cubicBezTo>
                    <a:pt x="3" y="118"/>
                    <a:pt x="5" y="129"/>
                    <a:pt x="16" y="129"/>
                  </a:cubicBezTo>
                  <a:cubicBezTo>
                    <a:pt x="27" y="129"/>
                    <a:pt x="37" y="127"/>
                    <a:pt x="37" y="111"/>
                  </a:cubicBezTo>
                  <a:cubicBezTo>
                    <a:pt x="37" y="94"/>
                    <a:pt x="35" y="74"/>
                    <a:pt x="36" y="73"/>
                  </a:cubicBezTo>
                  <a:cubicBezTo>
                    <a:pt x="37" y="72"/>
                    <a:pt x="40" y="72"/>
                    <a:pt x="42" y="91"/>
                  </a:cubicBezTo>
                  <a:cubicBezTo>
                    <a:pt x="44" y="110"/>
                    <a:pt x="39" y="122"/>
                    <a:pt x="52" y="125"/>
                  </a:cubicBezTo>
                  <a:cubicBezTo>
                    <a:pt x="65" y="128"/>
                    <a:pt x="82" y="119"/>
                    <a:pt x="79" y="106"/>
                  </a:cubicBezTo>
                  <a:cubicBezTo>
                    <a:pt x="76" y="92"/>
                    <a:pt x="76" y="76"/>
                    <a:pt x="76" y="72"/>
                  </a:cubicBezTo>
                  <a:cubicBezTo>
                    <a:pt x="76" y="68"/>
                    <a:pt x="78" y="67"/>
                    <a:pt x="80" y="86"/>
                  </a:cubicBezTo>
                  <a:cubicBezTo>
                    <a:pt x="83" y="104"/>
                    <a:pt x="86" y="118"/>
                    <a:pt x="95" y="118"/>
                  </a:cubicBezTo>
                  <a:cubicBezTo>
                    <a:pt x="104" y="118"/>
                    <a:pt x="122" y="114"/>
                    <a:pt x="122" y="104"/>
                  </a:cubicBezTo>
                  <a:cubicBezTo>
                    <a:pt x="122" y="94"/>
                    <a:pt x="122" y="78"/>
                    <a:pt x="120" y="71"/>
                  </a:cubicBezTo>
                  <a:cubicBezTo>
                    <a:pt x="118" y="65"/>
                    <a:pt x="115" y="27"/>
                    <a:pt x="112" y="15"/>
                  </a:cubicBezTo>
                  <a:cubicBezTo>
                    <a:pt x="109" y="4"/>
                    <a:pt x="92" y="0"/>
                    <a:pt x="67" y="0"/>
                  </a:cubicBezTo>
                  <a:cubicBezTo>
                    <a:pt x="42" y="0"/>
                    <a:pt x="17" y="0"/>
                    <a:pt x="10" y="1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6" name="Freeform 3088"/>
            <p:cNvSpPr/>
            <p:nvPr/>
          </p:nvSpPr>
          <p:spPr bwMode="auto">
            <a:xfrm>
              <a:off x="5467351" y="1412876"/>
              <a:ext cx="111125" cy="60325"/>
            </a:xfrm>
            <a:custGeom>
              <a:avLst/>
              <a:gdLst>
                <a:gd name="T0" fmla="*/ 35 w 208"/>
                <a:gd name="T1" fmla="*/ 1 h 112"/>
                <a:gd name="T2" fmla="*/ 168 w 208"/>
                <a:gd name="T3" fmla="*/ 0 h 112"/>
                <a:gd name="T4" fmla="*/ 208 w 208"/>
                <a:gd name="T5" fmla="*/ 106 h 112"/>
                <a:gd name="T6" fmla="*/ 107 w 208"/>
                <a:gd name="T7" fmla="*/ 112 h 112"/>
                <a:gd name="T8" fmla="*/ 107 w 208"/>
                <a:gd name="T9" fmla="*/ 65 h 112"/>
                <a:gd name="T10" fmla="*/ 3 w 208"/>
                <a:gd name="T11" fmla="*/ 79 h 112"/>
                <a:gd name="T12" fmla="*/ 35 w 208"/>
                <a:gd name="T13" fmla="*/ 1 h 112"/>
              </a:gdLst>
              <a:ahLst/>
              <a:cxnLst>
                <a:cxn ang="0">
                  <a:pos x="T0" y="T1"/>
                </a:cxn>
                <a:cxn ang="0">
                  <a:pos x="T2" y="T3"/>
                </a:cxn>
                <a:cxn ang="0">
                  <a:pos x="T4" y="T5"/>
                </a:cxn>
                <a:cxn ang="0">
                  <a:pos x="T6" y="T7"/>
                </a:cxn>
                <a:cxn ang="0">
                  <a:pos x="T8" y="T9"/>
                </a:cxn>
                <a:cxn ang="0">
                  <a:pos x="T10" y="T11"/>
                </a:cxn>
                <a:cxn ang="0">
                  <a:pos x="T12" y="T13"/>
                </a:cxn>
              </a:cxnLst>
              <a:rect l="0" t="0" r="r" b="b"/>
              <a:pathLst>
                <a:path w="208" h="112">
                  <a:moveTo>
                    <a:pt x="35" y="1"/>
                  </a:moveTo>
                  <a:cubicBezTo>
                    <a:pt x="35" y="1"/>
                    <a:pt x="146" y="0"/>
                    <a:pt x="168" y="0"/>
                  </a:cubicBezTo>
                  <a:cubicBezTo>
                    <a:pt x="189" y="0"/>
                    <a:pt x="202" y="29"/>
                    <a:pt x="208" y="106"/>
                  </a:cubicBezTo>
                  <a:cubicBezTo>
                    <a:pt x="154" y="112"/>
                    <a:pt x="107" y="112"/>
                    <a:pt x="107" y="112"/>
                  </a:cubicBezTo>
                  <a:cubicBezTo>
                    <a:pt x="107" y="65"/>
                    <a:pt x="107" y="65"/>
                    <a:pt x="107" y="65"/>
                  </a:cubicBezTo>
                  <a:cubicBezTo>
                    <a:pt x="3" y="79"/>
                    <a:pt x="3" y="79"/>
                    <a:pt x="3" y="79"/>
                  </a:cubicBezTo>
                  <a:cubicBezTo>
                    <a:pt x="3" y="79"/>
                    <a:pt x="0" y="21"/>
                    <a:pt x="35" y="1"/>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7" name="Freeform 3089"/>
            <p:cNvSpPr/>
            <p:nvPr/>
          </p:nvSpPr>
          <p:spPr bwMode="auto">
            <a:xfrm>
              <a:off x="5483226" y="1412876"/>
              <a:ext cx="88900" cy="55563"/>
            </a:xfrm>
            <a:custGeom>
              <a:avLst/>
              <a:gdLst>
                <a:gd name="T0" fmla="*/ 30 w 166"/>
                <a:gd name="T1" fmla="*/ 12 h 104"/>
                <a:gd name="T2" fmla="*/ 0 w 166"/>
                <a:gd name="T3" fmla="*/ 57 h 104"/>
                <a:gd name="T4" fmla="*/ 86 w 166"/>
                <a:gd name="T5" fmla="*/ 52 h 104"/>
                <a:gd name="T6" fmla="*/ 112 w 166"/>
                <a:gd name="T7" fmla="*/ 24 h 104"/>
                <a:gd name="T8" fmla="*/ 118 w 166"/>
                <a:gd name="T9" fmla="*/ 24 h 104"/>
                <a:gd name="T10" fmla="*/ 86 w 166"/>
                <a:gd name="T11" fmla="*/ 62 h 104"/>
                <a:gd name="T12" fmla="*/ 104 w 166"/>
                <a:gd name="T13" fmla="*/ 104 h 104"/>
                <a:gd name="T14" fmla="*/ 166 w 166"/>
                <a:gd name="T15" fmla="*/ 83 h 104"/>
                <a:gd name="T16" fmla="*/ 149 w 166"/>
                <a:gd name="T17" fmla="*/ 12 h 104"/>
                <a:gd name="T18" fmla="*/ 92 w 166"/>
                <a:gd name="T19" fmla="*/ 4 h 104"/>
                <a:gd name="T20" fmla="*/ 30 w 166"/>
                <a:gd name="T21" fmla="*/ 1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104">
                  <a:moveTo>
                    <a:pt x="30" y="12"/>
                  </a:moveTo>
                  <a:cubicBezTo>
                    <a:pt x="30" y="12"/>
                    <a:pt x="0" y="32"/>
                    <a:pt x="0" y="57"/>
                  </a:cubicBezTo>
                  <a:cubicBezTo>
                    <a:pt x="0" y="64"/>
                    <a:pt x="70" y="63"/>
                    <a:pt x="86" y="52"/>
                  </a:cubicBezTo>
                  <a:cubicBezTo>
                    <a:pt x="102" y="41"/>
                    <a:pt x="112" y="29"/>
                    <a:pt x="112" y="24"/>
                  </a:cubicBezTo>
                  <a:cubicBezTo>
                    <a:pt x="112" y="19"/>
                    <a:pt x="121" y="12"/>
                    <a:pt x="118" y="24"/>
                  </a:cubicBezTo>
                  <a:cubicBezTo>
                    <a:pt x="115" y="37"/>
                    <a:pt x="102" y="56"/>
                    <a:pt x="86" y="62"/>
                  </a:cubicBezTo>
                  <a:cubicBezTo>
                    <a:pt x="79" y="72"/>
                    <a:pt x="80" y="104"/>
                    <a:pt x="104" y="104"/>
                  </a:cubicBezTo>
                  <a:cubicBezTo>
                    <a:pt x="128" y="104"/>
                    <a:pt x="166" y="104"/>
                    <a:pt x="166" y="83"/>
                  </a:cubicBezTo>
                  <a:cubicBezTo>
                    <a:pt x="166" y="62"/>
                    <a:pt x="161" y="24"/>
                    <a:pt x="149" y="12"/>
                  </a:cubicBezTo>
                  <a:cubicBezTo>
                    <a:pt x="138" y="0"/>
                    <a:pt x="113" y="2"/>
                    <a:pt x="92" y="4"/>
                  </a:cubicBezTo>
                  <a:cubicBezTo>
                    <a:pt x="71" y="6"/>
                    <a:pt x="50" y="1"/>
                    <a:pt x="30" y="1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8" name="Freeform 3090"/>
            <p:cNvSpPr/>
            <p:nvPr/>
          </p:nvSpPr>
          <p:spPr bwMode="auto">
            <a:xfrm>
              <a:off x="5516564" y="1465263"/>
              <a:ext cx="74613" cy="17463"/>
            </a:xfrm>
            <a:custGeom>
              <a:avLst/>
              <a:gdLst>
                <a:gd name="T0" fmla="*/ 15 w 140"/>
                <a:gd name="T1" fmla="*/ 5 h 35"/>
                <a:gd name="T2" fmla="*/ 115 w 140"/>
                <a:gd name="T3" fmla="*/ 0 h 35"/>
                <a:gd name="T4" fmla="*/ 115 w 140"/>
                <a:gd name="T5" fmla="*/ 22 h 35"/>
                <a:gd name="T6" fmla="*/ 14 w 140"/>
                <a:gd name="T7" fmla="*/ 29 h 35"/>
                <a:gd name="T8" fmla="*/ 15 w 140"/>
                <a:gd name="T9" fmla="*/ 5 h 35"/>
              </a:gdLst>
              <a:ahLst/>
              <a:cxnLst>
                <a:cxn ang="0">
                  <a:pos x="T0" y="T1"/>
                </a:cxn>
                <a:cxn ang="0">
                  <a:pos x="T2" y="T3"/>
                </a:cxn>
                <a:cxn ang="0">
                  <a:pos x="T4" y="T5"/>
                </a:cxn>
                <a:cxn ang="0">
                  <a:pos x="T6" y="T7"/>
                </a:cxn>
                <a:cxn ang="0">
                  <a:pos x="T8" y="T9"/>
                </a:cxn>
              </a:cxnLst>
              <a:rect l="0" t="0" r="r" b="b"/>
              <a:pathLst>
                <a:path w="140" h="35">
                  <a:moveTo>
                    <a:pt x="15" y="5"/>
                  </a:moveTo>
                  <a:cubicBezTo>
                    <a:pt x="15" y="5"/>
                    <a:pt x="69" y="16"/>
                    <a:pt x="115" y="0"/>
                  </a:cubicBezTo>
                  <a:cubicBezTo>
                    <a:pt x="140" y="10"/>
                    <a:pt x="115" y="22"/>
                    <a:pt x="115" y="22"/>
                  </a:cubicBezTo>
                  <a:cubicBezTo>
                    <a:pt x="115" y="22"/>
                    <a:pt x="44" y="35"/>
                    <a:pt x="14" y="29"/>
                  </a:cubicBezTo>
                  <a:cubicBezTo>
                    <a:pt x="0" y="22"/>
                    <a:pt x="9" y="5"/>
                    <a:pt x="15" y="5"/>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9" name="Freeform 3091"/>
            <p:cNvSpPr/>
            <p:nvPr/>
          </p:nvSpPr>
          <p:spPr bwMode="auto">
            <a:xfrm>
              <a:off x="5370514" y="1546226"/>
              <a:ext cx="119063" cy="190500"/>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0" name="Freeform 3092"/>
            <p:cNvSpPr/>
            <p:nvPr/>
          </p:nvSpPr>
          <p:spPr bwMode="auto">
            <a:xfrm>
              <a:off x="5375276"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7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7" y="246"/>
                    <a:pt x="17" y="258"/>
                  </a:cubicBezTo>
                  <a:cubicBezTo>
                    <a:pt x="17" y="270"/>
                    <a:pt x="17"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1" name="Freeform 3093"/>
            <p:cNvSpPr/>
            <p:nvPr/>
          </p:nvSpPr>
          <p:spPr bwMode="auto">
            <a:xfrm>
              <a:off x="5427664" y="1582738"/>
              <a:ext cx="12700" cy="146050"/>
            </a:xfrm>
            <a:custGeom>
              <a:avLst/>
              <a:gdLst>
                <a:gd name="T0" fmla="*/ 0 w 21"/>
                <a:gd name="T1" fmla="*/ 272 h 274"/>
                <a:gd name="T2" fmla="*/ 11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1"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2" name="Freeform 3094"/>
            <p:cNvSpPr/>
            <p:nvPr/>
          </p:nvSpPr>
          <p:spPr bwMode="auto">
            <a:xfrm>
              <a:off x="5411789" y="1571626"/>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3" name="Freeform 3095"/>
            <p:cNvSpPr/>
            <p:nvPr/>
          </p:nvSpPr>
          <p:spPr bwMode="auto">
            <a:xfrm>
              <a:off x="5370514" y="1704976"/>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4" name="Freeform 3096"/>
            <p:cNvSpPr/>
            <p:nvPr/>
          </p:nvSpPr>
          <p:spPr bwMode="auto">
            <a:xfrm>
              <a:off x="5367339"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5" name="Oval 3097"/>
            <p:cNvSpPr>
              <a:spLocks noChangeArrowheads="1"/>
            </p:cNvSpPr>
            <p:nvPr/>
          </p:nvSpPr>
          <p:spPr bwMode="auto">
            <a:xfrm>
              <a:off x="5389564"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6" name="Freeform 3098"/>
            <p:cNvSpPr/>
            <p:nvPr/>
          </p:nvSpPr>
          <p:spPr bwMode="auto">
            <a:xfrm>
              <a:off x="5438776" y="1704976"/>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7" name="Freeform 3099"/>
            <p:cNvSpPr/>
            <p:nvPr/>
          </p:nvSpPr>
          <p:spPr bwMode="auto">
            <a:xfrm>
              <a:off x="5435601"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8" name="Oval 3100"/>
            <p:cNvSpPr>
              <a:spLocks noChangeArrowheads="1"/>
            </p:cNvSpPr>
            <p:nvPr/>
          </p:nvSpPr>
          <p:spPr bwMode="auto">
            <a:xfrm>
              <a:off x="5457826"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9" name="Freeform 3101"/>
            <p:cNvSpPr/>
            <p:nvPr/>
          </p:nvSpPr>
          <p:spPr bwMode="auto">
            <a:xfrm>
              <a:off x="5354639" y="1579563"/>
              <a:ext cx="26988"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10"/>
                    <a:pt x="28" y="17"/>
                  </a:cubicBezTo>
                  <a:cubicBezTo>
                    <a:pt x="38" y="26"/>
                    <a:pt x="50" y="33"/>
                    <a:pt x="43" y="40"/>
                  </a:cubicBezTo>
                  <a:cubicBezTo>
                    <a:pt x="31" y="53"/>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0" name="Freeform 3102"/>
            <p:cNvSpPr/>
            <p:nvPr/>
          </p:nvSpPr>
          <p:spPr bwMode="auto">
            <a:xfrm>
              <a:off x="5337176" y="1530351"/>
              <a:ext cx="50800" cy="82550"/>
            </a:xfrm>
            <a:custGeom>
              <a:avLst/>
              <a:gdLst>
                <a:gd name="T0" fmla="*/ 19 w 95"/>
                <a:gd name="T1" fmla="*/ 28 h 156"/>
                <a:gd name="T2" fmla="*/ 10 w 95"/>
                <a:gd name="T3" fmla="*/ 89 h 156"/>
                <a:gd name="T4" fmla="*/ 45 w 95"/>
                <a:gd name="T5" fmla="*/ 154 h 156"/>
                <a:gd name="T6" fmla="*/ 52 w 95"/>
                <a:gd name="T7" fmla="*/ 132 h 156"/>
                <a:gd name="T8" fmla="*/ 58 w 95"/>
                <a:gd name="T9" fmla="*/ 84 h 156"/>
                <a:gd name="T10" fmla="*/ 84 w 95"/>
                <a:gd name="T11" fmla="*/ 107 h 156"/>
                <a:gd name="T12" fmla="*/ 82 w 95"/>
                <a:gd name="T13" fmla="*/ 59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9"/>
                  </a:cubicBezTo>
                  <a:cubicBezTo>
                    <a:pt x="21" y="125"/>
                    <a:pt x="31" y="156"/>
                    <a:pt x="45" y="154"/>
                  </a:cubicBezTo>
                  <a:cubicBezTo>
                    <a:pt x="59" y="152"/>
                    <a:pt x="52" y="132"/>
                    <a:pt x="52" y="132"/>
                  </a:cubicBezTo>
                  <a:cubicBezTo>
                    <a:pt x="52" y="132"/>
                    <a:pt x="44" y="99"/>
                    <a:pt x="58" y="84"/>
                  </a:cubicBezTo>
                  <a:cubicBezTo>
                    <a:pt x="58" y="84"/>
                    <a:pt x="68" y="114"/>
                    <a:pt x="84" y="107"/>
                  </a:cubicBezTo>
                  <a:cubicBezTo>
                    <a:pt x="95" y="103"/>
                    <a:pt x="93" y="92"/>
                    <a:pt x="82" y="59"/>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1" name="Freeform 3103"/>
            <p:cNvSpPr/>
            <p:nvPr/>
          </p:nvSpPr>
          <p:spPr bwMode="auto">
            <a:xfrm>
              <a:off x="5359401" y="1582738"/>
              <a:ext cx="7938" cy="17463"/>
            </a:xfrm>
            <a:custGeom>
              <a:avLst/>
              <a:gdLst>
                <a:gd name="T0" fmla="*/ 9 w 16"/>
                <a:gd name="T1" fmla="*/ 34 h 34"/>
                <a:gd name="T2" fmla="*/ 8 w 16"/>
                <a:gd name="T3" fmla="*/ 0 h 34"/>
                <a:gd name="T4" fmla="*/ 8 w 16"/>
                <a:gd name="T5" fmla="*/ 0 h 34"/>
                <a:gd name="T6" fmla="*/ 16 w 16"/>
                <a:gd name="T7" fmla="*/ 9 h 34"/>
                <a:gd name="T8" fmla="*/ 9 w 16"/>
                <a:gd name="T9" fmla="*/ 34 h 34"/>
              </a:gdLst>
              <a:ahLst/>
              <a:cxnLst>
                <a:cxn ang="0">
                  <a:pos x="T0" y="T1"/>
                </a:cxn>
                <a:cxn ang="0">
                  <a:pos x="T2" y="T3"/>
                </a:cxn>
                <a:cxn ang="0">
                  <a:pos x="T4" y="T5"/>
                </a:cxn>
                <a:cxn ang="0">
                  <a:pos x="T6" y="T7"/>
                </a:cxn>
                <a:cxn ang="0">
                  <a:pos x="T8" y="T9"/>
                </a:cxn>
              </a:cxnLst>
              <a:rect l="0" t="0" r="r" b="b"/>
              <a:pathLst>
                <a:path w="16" h="34">
                  <a:moveTo>
                    <a:pt x="9" y="34"/>
                  </a:moveTo>
                  <a:cubicBezTo>
                    <a:pt x="9" y="34"/>
                    <a:pt x="0" y="19"/>
                    <a:pt x="8" y="0"/>
                  </a:cubicBezTo>
                  <a:cubicBezTo>
                    <a:pt x="8" y="0"/>
                    <a:pt x="8" y="0"/>
                    <a:pt x="8" y="0"/>
                  </a:cubicBezTo>
                  <a:cubicBezTo>
                    <a:pt x="10" y="3"/>
                    <a:pt x="12" y="6"/>
                    <a:pt x="16" y="9"/>
                  </a:cubicBezTo>
                  <a:cubicBezTo>
                    <a:pt x="16" y="9"/>
                    <a:pt x="5"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2" name="Freeform 3104"/>
            <p:cNvSpPr/>
            <p:nvPr/>
          </p:nvSpPr>
          <p:spPr bwMode="auto">
            <a:xfrm>
              <a:off x="5343526" y="1538288"/>
              <a:ext cx="39688" cy="11113"/>
            </a:xfrm>
            <a:custGeom>
              <a:avLst/>
              <a:gdLst>
                <a:gd name="T0" fmla="*/ 1 w 73"/>
                <a:gd name="T1" fmla="*/ 0 h 22"/>
                <a:gd name="T2" fmla="*/ 0 w 73"/>
                <a:gd name="T3" fmla="*/ 16 h 22"/>
                <a:gd name="T4" fmla="*/ 71 w 73"/>
                <a:gd name="T5" fmla="*/ 20 h 22"/>
                <a:gd name="T6" fmla="*/ 73 w 73"/>
                <a:gd name="T7" fmla="*/ 1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1" y="20"/>
                  </a:cubicBezTo>
                  <a:cubicBezTo>
                    <a:pt x="72" y="7"/>
                    <a:pt x="73" y="1"/>
                    <a:pt x="73" y="1"/>
                  </a:cubicBezTo>
                  <a:cubicBezTo>
                    <a:pt x="73" y="1"/>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3" name="Freeform 3105"/>
            <p:cNvSpPr/>
            <p:nvPr/>
          </p:nvSpPr>
          <p:spPr bwMode="auto">
            <a:xfrm>
              <a:off x="5341939" y="1408113"/>
              <a:ext cx="58738" cy="133350"/>
            </a:xfrm>
            <a:custGeom>
              <a:avLst/>
              <a:gdLst>
                <a:gd name="T0" fmla="*/ 83 w 109"/>
                <a:gd name="T1" fmla="*/ 14 h 249"/>
                <a:gd name="T2" fmla="*/ 0 w 109"/>
                <a:gd name="T3" fmla="*/ 247 h 249"/>
                <a:gd name="T4" fmla="*/ 83 w 109"/>
                <a:gd name="T5" fmla="*/ 249 h 249"/>
                <a:gd name="T6" fmla="*/ 106 w 109"/>
                <a:gd name="T7" fmla="*/ 21 h 249"/>
                <a:gd name="T8" fmla="*/ 83 w 109"/>
                <a:gd name="T9" fmla="*/ 14 h 249"/>
              </a:gdLst>
              <a:ahLst/>
              <a:cxnLst>
                <a:cxn ang="0">
                  <a:pos x="T0" y="T1"/>
                </a:cxn>
                <a:cxn ang="0">
                  <a:pos x="T2" y="T3"/>
                </a:cxn>
                <a:cxn ang="0">
                  <a:pos x="T4" y="T5"/>
                </a:cxn>
                <a:cxn ang="0">
                  <a:pos x="T6" y="T7"/>
                </a:cxn>
                <a:cxn ang="0">
                  <a:pos x="T8" y="T9"/>
                </a:cxn>
              </a:cxnLst>
              <a:rect l="0" t="0" r="r" b="b"/>
              <a:pathLst>
                <a:path w="109" h="249">
                  <a:moveTo>
                    <a:pt x="83" y="14"/>
                  </a:moveTo>
                  <a:cubicBezTo>
                    <a:pt x="82" y="16"/>
                    <a:pt x="13" y="63"/>
                    <a:pt x="0" y="247"/>
                  </a:cubicBezTo>
                  <a:cubicBezTo>
                    <a:pt x="83" y="249"/>
                    <a:pt x="83" y="249"/>
                    <a:pt x="83" y="249"/>
                  </a:cubicBezTo>
                  <a:cubicBezTo>
                    <a:pt x="83" y="249"/>
                    <a:pt x="109" y="65"/>
                    <a:pt x="106" y="21"/>
                  </a:cubicBezTo>
                  <a:cubicBezTo>
                    <a:pt x="106" y="21"/>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4" name="Freeform 3106"/>
            <p:cNvSpPr/>
            <p:nvPr/>
          </p:nvSpPr>
          <p:spPr bwMode="auto">
            <a:xfrm>
              <a:off x="5340351" y="1425576"/>
              <a:ext cx="50800" cy="114300"/>
            </a:xfrm>
            <a:custGeom>
              <a:avLst/>
              <a:gdLst>
                <a:gd name="T0" fmla="*/ 96 w 96"/>
                <a:gd name="T1" fmla="*/ 9 h 216"/>
                <a:gd name="T2" fmla="*/ 52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2" y="55"/>
                  </a:cubicBezTo>
                  <a:cubicBezTo>
                    <a:pt x="38" y="95"/>
                    <a:pt x="0" y="195"/>
                    <a:pt x="37" y="205"/>
                  </a:cubicBezTo>
                  <a:cubicBezTo>
                    <a:pt x="74" y="216"/>
                    <a:pt x="75"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5" name="Freeform 3107"/>
            <p:cNvSpPr/>
            <p:nvPr/>
          </p:nvSpPr>
          <p:spPr bwMode="auto">
            <a:xfrm>
              <a:off x="5399089"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6" name="Freeform 3108"/>
            <p:cNvSpPr/>
            <p:nvPr/>
          </p:nvSpPr>
          <p:spPr bwMode="auto">
            <a:xfrm>
              <a:off x="5413376" y="14303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7" name="Freeform 3109"/>
            <p:cNvSpPr/>
            <p:nvPr/>
          </p:nvSpPr>
          <p:spPr bwMode="auto">
            <a:xfrm>
              <a:off x="5441951" y="1430338"/>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8" name="Freeform 3110"/>
            <p:cNvSpPr>
              <a:spLocks noEditPoints="1"/>
            </p:cNvSpPr>
            <p:nvPr/>
          </p:nvSpPr>
          <p:spPr bwMode="auto">
            <a:xfrm>
              <a:off x="5402264" y="14208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9" name="Freeform 3111"/>
            <p:cNvSpPr/>
            <p:nvPr/>
          </p:nvSpPr>
          <p:spPr bwMode="auto">
            <a:xfrm>
              <a:off x="5419726" y="1431926"/>
              <a:ext cx="34925" cy="85725"/>
            </a:xfrm>
            <a:custGeom>
              <a:avLst/>
              <a:gdLst>
                <a:gd name="T0" fmla="*/ 14 w 22"/>
                <a:gd name="T1" fmla="*/ 0 h 54"/>
                <a:gd name="T2" fmla="*/ 7 w 22"/>
                <a:gd name="T3" fmla="*/ 0 h 54"/>
                <a:gd name="T4" fmla="*/ 6 w 22"/>
                <a:gd name="T5" fmla="*/ 1 h 54"/>
                <a:gd name="T6" fmla="*/ 0 w 22"/>
                <a:gd name="T7" fmla="*/ 37 h 54"/>
                <a:gd name="T8" fmla="*/ 11 w 22"/>
                <a:gd name="T9" fmla="*/ 54 h 54"/>
                <a:gd name="T10" fmla="*/ 22 w 22"/>
                <a:gd name="T11" fmla="*/ 37 h 54"/>
                <a:gd name="T12" fmla="*/ 14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4" y="0"/>
                  </a:moveTo>
                  <a:lnTo>
                    <a:pt x="7" y="0"/>
                  </a:lnTo>
                  <a:lnTo>
                    <a:pt x="6" y="1"/>
                  </a:lnTo>
                  <a:lnTo>
                    <a:pt x="0" y="37"/>
                  </a:lnTo>
                  <a:lnTo>
                    <a:pt x="11" y="54"/>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0" name="Freeform 3112"/>
            <p:cNvSpPr/>
            <p:nvPr/>
          </p:nvSpPr>
          <p:spPr bwMode="auto">
            <a:xfrm>
              <a:off x="5421314"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1" name="Freeform 3113"/>
            <p:cNvSpPr/>
            <p:nvPr/>
          </p:nvSpPr>
          <p:spPr bwMode="auto">
            <a:xfrm>
              <a:off x="5437189" y="1433513"/>
              <a:ext cx="15875" cy="80963"/>
            </a:xfrm>
            <a:custGeom>
              <a:avLst/>
              <a:gdLst>
                <a:gd name="T0" fmla="*/ 10 w 10"/>
                <a:gd name="T1" fmla="*/ 36 h 51"/>
                <a:gd name="T2" fmla="*/ 2 w 10"/>
                <a:gd name="T3" fmla="*/ 0 h 51"/>
                <a:gd name="T4" fmla="*/ 0 w 10"/>
                <a:gd name="T5" fmla="*/ 0 h 51"/>
                <a:gd name="T6" fmla="*/ 0 w 10"/>
                <a:gd name="T7" fmla="*/ 51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1"/>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2" name="Freeform 3114"/>
            <p:cNvSpPr/>
            <p:nvPr/>
          </p:nvSpPr>
          <p:spPr bwMode="auto">
            <a:xfrm>
              <a:off x="5426076" y="1443038"/>
              <a:ext cx="19050"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3" name="Freeform 3115"/>
            <p:cNvSpPr/>
            <p:nvPr/>
          </p:nvSpPr>
          <p:spPr bwMode="auto">
            <a:xfrm>
              <a:off x="5422901" y="1462088"/>
              <a:ext cx="26988"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3"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4" name="Freeform 3116"/>
            <p:cNvSpPr/>
            <p:nvPr/>
          </p:nvSpPr>
          <p:spPr bwMode="auto">
            <a:xfrm>
              <a:off x="5426076"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5" name="Freeform 3117"/>
            <p:cNvSpPr/>
            <p:nvPr/>
          </p:nvSpPr>
          <p:spPr bwMode="auto">
            <a:xfrm>
              <a:off x="5427664" y="1427163"/>
              <a:ext cx="17463" cy="11113"/>
            </a:xfrm>
            <a:custGeom>
              <a:avLst/>
              <a:gdLst>
                <a:gd name="T0" fmla="*/ 2 w 32"/>
                <a:gd name="T1" fmla="*/ 0 h 23"/>
                <a:gd name="T2" fmla="*/ 31 w 32"/>
                <a:gd name="T3" fmla="*/ 0 h 23"/>
                <a:gd name="T4" fmla="*/ 31 w 32"/>
                <a:gd name="T5" fmla="*/ 16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6" name="Freeform 3118"/>
            <p:cNvSpPr/>
            <p:nvPr/>
          </p:nvSpPr>
          <p:spPr bwMode="auto">
            <a:xfrm>
              <a:off x="5381626" y="1419226"/>
              <a:ext cx="103188"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7" name="Freeform 3119"/>
            <p:cNvSpPr/>
            <p:nvPr/>
          </p:nvSpPr>
          <p:spPr bwMode="auto">
            <a:xfrm>
              <a:off x="5381626" y="1423988"/>
              <a:ext cx="52388"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8" name="Freeform 3120"/>
            <p:cNvSpPr/>
            <p:nvPr/>
          </p:nvSpPr>
          <p:spPr bwMode="auto">
            <a:xfrm>
              <a:off x="5429251"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9" name="Rectangle 3121"/>
            <p:cNvSpPr>
              <a:spLocks noChangeArrowheads="1"/>
            </p:cNvSpPr>
            <p:nvPr/>
          </p:nvSpPr>
          <p:spPr bwMode="auto">
            <a:xfrm>
              <a:off x="5446714" y="152558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0" name="Freeform 3122"/>
            <p:cNvSpPr/>
            <p:nvPr/>
          </p:nvSpPr>
          <p:spPr bwMode="auto">
            <a:xfrm>
              <a:off x="5311776"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2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2"/>
                    <a:pt x="397" y="132"/>
                  </a:cubicBezTo>
                  <a:cubicBezTo>
                    <a:pt x="416" y="126"/>
                    <a:pt x="416" y="102"/>
                    <a:pt x="416" y="102"/>
                  </a:cubicBezTo>
                  <a:cubicBezTo>
                    <a:pt x="412" y="118"/>
                    <a:pt x="386" y="120"/>
                    <a:pt x="367" y="90"/>
                  </a:cubicBezTo>
                  <a:cubicBezTo>
                    <a:pt x="349" y="60"/>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1" name="Freeform 3123"/>
            <p:cNvSpPr/>
            <p:nvPr/>
          </p:nvSpPr>
          <p:spPr bwMode="auto">
            <a:xfrm>
              <a:off x="5322889" y="1287463"/>
              <a:ext cx="223838" cy="71438"/>
            </a:xfrm>
            <a:custGeom>
              <a:avLst/>
              <a:gdLst>
                <a:gd name="T0" fmla="*/ 25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2 w 418"/>
                <a:gd name="T19" fmla="*/ 43 h 136"/>
                <a:gd name="T20" fmla="*/ 278 w 418"/>
                <a:gd name="T21" fmla="*/ 15 h 136"/>
                <a:gd name="T22" fmla="*/ 285 w 418"/>
                <a:gd name="T23" fmla="*/ 45 h 136"/>
                <a:gd name="T24" fmla="*/ 232 w 418"/>
                <a:gd name="T25" fmla="*/ 0 h 136"/>
                <a:gd name="T26" fmla="*/ 220 w 418"/>
                <a:gd name="T27" fmla="*/ 48 h 136"/>
                <a:gd name="T28" fmla="*/ 215 w 418"/>
                <a:gd name="T29" fmla="*/ 66 h 136"/>
                <a:gd name="T30" fmla="*/ 208 w 418"/>
                <a:gd name="T31" fmla="*/ 53 h 136"/>
                <a:gd name="T32" fmla="*/ 186 w 418"/>
                <a:gd name="T33" fmla="*/ 37 h 136"/>
                <a:gd name="T34" fmla="*/ 147 w 418"/>
                <a:gd name="T35" fmla="*/ 11 h 136"/>
                <a:gd name="T36" fmla="*/ 163 w 418"/>
                <a:gd name="T37" fmla="*/ 48 h 136"/>
                <a:gd name="T38" fmla="*/ 120 w 418"/>
                <a:gd name="T39" fmla="*/ 18 h 136"/>
                <a:gd name="T40" fmla="*/ 129 w 418"/>
                <a:gd name="T41" fmla="*/ 62 h 136"/>
                <a:gd name="T42" fmla="*/ 96 w 418"/>
                <a:gd name="T43" fmla="*/ 45 h 136"/>
                <a:gd name="T44" fmla="*/ 73 w 418"/>
                <a:gd name="T45" fmla="*/ 17 h 136"/>
                <a:gd name="T46" fmla="*/ 69 w 418"/>
                <a:gd name="T47" fmla="*/ 56 h 136"/>
                <a:gd name="T48" fmla="*/ 39 w 418"/>
                <a:gd name="T49" fmla="*/ 76 h 136"/>
                <a:gd name="T50" fmla="*/ 39 w 418"/>
                <a:gd name="T51" fmla="*/ 97 h 136"/>
                <a:gd name="T52" fmla="*/ 6 w 418"/>
                <a:gd name="T53" fmla="*/ 97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4"/>
                    <a:pt x="413" y="46"/>
                    <a:pt x="399" y="22"/>
                  </a:cubicBezTo>
                  <a:cubicBezTo>
                    <a:pt x="413" y="55"/>
                    <a:pt x="394" y="95"/>
                    <a:pt x="394" y="95"/>
                  </a:cubicBezTo>
                  <a:cubicBezTo>
                    <a:pt x="383" y="89"/>
                    <a:pt x="370" y="94"/>
                    <a:pt x="370" y="94"/>
                  </a:cubicBezTo>
                  <a:cubicBezTo>
                    <a:pt x="370" y="79"/>
                    <a:pt x="370" y="79"/>
                    <a:pt x="370" y="79"/>
                  </a:cubicBezTo>
                  <a:cubicBezTo>
                    <a:pt x="370" y="79"/>
                    <a:pt x="366" y="68"/>
                    <a:pt x="359" y="59"/>
                  </a:cubicBezTo>
                  <a:cubicBezTo>
                    <a:pt x="353" y="51"/>
                    <a:pt x="337" y="46"/>
                    <a:pt x="337" y="46"/>
                  </a:cubicBezTo>
                  <a:cubicBezTo>
                    <a:pt x="337" y="46"/>
                    <a:pt x="343" y="52"/>
                    <a:pt x="344" y="70"/>
                  </a:cubicBezTo>
                  <a:cubicBezTo>
                    <a:pt x="338" y="62"/>
                    <a:pt x="327" y="48"/>
                    <a:pt x="312" y="43"/>
                  </a:cubicBezTo>
                  <a:cubicBezTo>
                    <a:pt x="297" y="38"/>
                    <a:pt x="281" y="22"/>
                    <a:pt x="278" y="15"/>
                  </a:cubicBezTo>
                  <a:cubicBezTo>
                    <a:pt x="275" y="21"/>
                    <a:pt x="273" y="40"/>
                    <a:pt x="285" y="45"/>
                  </a:cubicBezTo>
                  <a:cubicBezTo>
                    <a:pt x="260" y="45"/>
                    <a:pt x="239" y="21"/>
                    <a:pt x="232" y="0"/>
                  </a:cubicBezTo>
                  <a:cubicBezTo>
                    <a:pt x="235" y="17"/>
                    <a:pt x="227" y="42"/>
                    <a:pt x="220" y="48"/>
                  </a:cubicBezTo>
                  <a:cubicBezTo>
                    <a:pt x="213" y="55"/>
                    <a:pt x="215" y="66"/>
                    <a:pt x="215" y="66"/>
                  </a:cubicBezTo>
                  <a:cubicBezTo>
                    <a:pt x="215" y="66"/>
                    <a:pt x="210" y="61"/>
                    <a:pt x="208" y="53"/>
                  </a:cubicBezTo>
                  <a:cubicBezTo>
                    <a:pt x="207" y="44"/>
                    <a:pt x="202" y="38"/>
                    <a:pt x="186" y="37"/>
                  </a:cubicBezTo>
                  <a:cubicBezTo>
                    <a:pt x="160" y="36"/>
                    <a:pt x="148" y="25"/>
                    <a:pt x="147" y="11"/>
                  </a:cubicBezTo>
                  <a:cubicBezTo>
                    <a:pt x="138" y="26"/>
                    <a:pt x="146" y="41"/>
                    <a:pt x="163" y="48"/>
                  </a:cubicBezTo>
                  <a:cubicBezTo>
                    <a:pt x="143" y="47"/>
                    <a:pt x="133" y="38"/>
                    <a:pt x="120" y="18"/>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6"/>
                    <a:pt x="39" y="76"/>
                  </a:cubicBezTo>
                  <a:cubicBezTo>
                    <a:pt x="39" y="97"/>
                    <a:pt x="39" y="97"/>
                    <a:pt x="39" y="97"/>
                  </a:cubicBezTo>
                  <a:cubicBezTo>
                    <a:pt x="22" y="84"/>
                    <a:pt x="6" y="97"/>
                    <a:pt x="6" y="97"/>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2" name="Freeform 3124"/>
            <p:cNvSpPr/>
            <p:nvPr/>
          </p:nvSpPr>
          <p:spPr bwMode="auto">
            <a:xfrm>
              <a:off x="5311776" y="1246188"/>
              <a:ext cx="22225" cy="42863"/>
            </a:xfrm>
            <a:custGeom>
              <a:avLst/>
              <a:gdLst>
                <a:gd name="T0" fmla="*/ 18 w 41"/>
                <a:gd name="T1" fmla="*/ 0 h 80"/>
                <a:gd name="T2" fmla="*/ 32 w 41"/>
                <a:gd name="T3" fmla="*/ 47 h 80"/>
                <a:gd name="T4" fmla="*/ 9 w 41"/>
                <a:gd name="T5" fmla="*/ 24 h 80"/>
                <a:gd name="T6" fmla="*/ 23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4" y="78"/>
                    <a:pt x="34" y="78"/>
                    <a:pt x="34" y="78"/>
                  </a:cubicBezTo>
                  <a:cubicBezTo>
                    <a:pt x="34" y="78"/>
                    <a:pt x="14" y="70"/>
                    <a:pt x="9" y="58"/>
                  </a:cubicBezTo>
                  <a:cubicBezTo>
                    <a:pt x="5" y="46"/>
                    <a:pt x="7" y="33"/>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3" name="Freeform 3125"/>
            <p:cNvSpPr/>
            <p:nvPr/>
          </p:nvSpPr>
          <p:spPr bwMode="auto">
            <a:xfrm>
              <a:off x="5332414" y="1185863"/>
              <a:ext cx="214313" cy="115888"/>
            </a:xfrm>
            <a:custGeom>
              <a:avLst/>
              <a:gdLst>
                <a:gd name="T0" fmla="*/ 384 w 401"/>
                <a:gd name="T1" fmla="*/ 174 h 217"/>
                <a:gd name="T2" fmla="*/ 358 w 401"/>
                <a:gd name="T3" fmla="*/ 132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29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2"/>
                    <a:pt x="358" y="132"/>
                  </a:cubicBezTo>
                  <a:cubicBezTo>
                    <a:pt x="377" y="126"/>
                    <a:pt x="377" y="102"/>
                    <a:pt x="377" y="102"/>
                  </a:cubicBezTo>
                  <a:cubicBezTo>
                    <a:pt x="373" y="118"/>
                    <a:pt x="347" y="120"/>
                    <a:pt x="328" y="90"/>
                  </a:cubicBezTo>
                  <a:cubicBezTo>
                    <a:pt x="310" y="60"/>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1"/>
                    <a:pt x="355" y="132"/>
                    <a:pt x="371" y="113"/>
                  </a:cubicBezTo>
                  <a:cubicBezTo>
                    <a:pt x="371" y="127"/>
                    <a:pt x="354" y="131"/>
                    <a:pt x="341" y="129"/>
                  </a:cubicBezTo>
                  <a:cubicBezTo>
                    <a:pt x="341" y="129"/>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4" name="Freeform 3126"/>
            <p:cNvSpPr/>
            <p:nvPr/>
          </p:nvSpPr>
          <p:spPr bwMode="auto">
            <a:xfrm>
              <a:off x="5505451"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5" name="Freeform 3127"/>
            <p:cNvSpPr/>
            <p:nvPr/>
          </p:nvSpPr>
          <p:spPr bwMode="auto">
            <a:xfrm>
              <a:off x="5346701"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8"/>
                    <a:pt x="186" y="29"/>
                  </a:cubicBezTo>
                  <a:cubicBezTo>
                    <a:pt x="179" y="40"/>
                    <a:pt x="173" y="52"/>
                    <a:pt x="181" y="60"/>
                  </a:cubicBezTo>
                  <a:cubicBezTo>
                    <a:pt x="181"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6" name="Freeform 3128"/>
            <p:cNvSpPr/>
            <p:nvPr/>
          </p:nvSpPr>
          <p:spPr bwMode="auto">
            <a:xfrm>
              <a:off x="5368926" y="1336676"/>
              <a:ext cx="25400"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7" name="Freeform 3129"/>
            <p:cNvSpPr/>
            <p:nvPr/>
          </p:nvSpPr>
          <p:spPr bwMode="auto">
            <a:xfrm>
              <a:off x="5380039" y="13382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8" name="Freeform 3130"/>
            <p:cNvSpPr/>
            <p:nvPr/>
          </p:nvSpPr>
          <p:spPr bwMode="auto">
            <a:xfrm>
              <a:off x="5472114" y="1336676"/>
              <a:ext cx="26988"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9" name="Freeform 3131"/>
            <p:cNvSpPr/>
            <p:nvPr/>
          </p:nvSpPr>
          <p:spPr bwMode="auto">
            <a:xfrm>
              <a:off x="5478464" y="1338263"/>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0" name="Freeform 3132"/>
            <p:cNvSpPr/>
            <p:nvPr/>
          </p:nvSpPr>
          <p:spPr bwMode="auto">
            <a:xfrm>
              <a:off x="5419726"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7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7" y="0"/>
                    <a:pt x="27" y="0"/>
                  </a:cubicBezTo>
                  <a:cubicBezTo>
                    <a:pt x="36" y="0"/>
                    <a:pt x="42" y="4"/>
                    <a:pt x="46" y="8"/>
                  </a:cubicBezTo>
                  <a:cubicBezTo>
                    <a:pt x="50" y="13"/>
                    <a:pt x="51" y="18"/>
                    <a:pt x="51" y="21"/>
                  </a:cubicBezTo>
                  <a:cubicBezTo>
                    <a:pt x="51"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1" name="Freeform 3133"/>
            <p:cNvSpPr>
              <a:spLocks noEditPoints="1"/>
            </p:cNvSpPr>
            <p:nvPr/>
          </p:nvSpPr>
          <p:spPr bwMode="auto">
            <a:xfrm>
              <a:off x="5451476" y="1328738"/>
              <a:ext cx="55563" cy="38100"/>
            </a:xfrm>
            <a:custGeom>
              <a:avLst/>
              <a:gdLst>
                <a:gd name="T0" fmla="*/ 65 w 104"/>
                <a:gd name="T1" fmla="*/ 57 h 70"/>
                <a:gd name="T2" fmla="*/ 59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16 h 70"/>
                <a:gd name="T30" fmla="*/ 88 w 104"/>
                <a:gd name="T3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70">
                  <a:moveTo>
                    <a:pt x="65" y="57"/>
                  </a:moveTo>
                  <a:cubicBezTo>
                    <a:pt x="63" y="57"/>
                    <a:pt x="61" y="57"/>
                    <a:pt x="59" y="56"/>
                  </a:cubicBezTo>
                  <a:cubicBezTo>
                    <a:pt x="47" y="53"/>
                    <a:pt x="41" y="41"/>
                    <a:pt x="44" y="29"/>
                  </a:cubicBezTo>
                  <a:cubicBezTo>
                    <a:pt x="47" y="20"/>
                    <a:pt x="56" y="14"/>
                    <a:pt x="65" y="14"/>
                  </a:cubicBezTo>
                  <a:cubicBezTo>
                    <a:pt x="67" y="14"/>
                    <a:pt x="69" y="14"/>
                    <a:pt x="71" y="15"/>
                  </a:cubicBezTo>
                  <a:cubicBezTo>
                    <a:pt x="83" y="19"/>
                    <a:pt x="89" y="31"/>
                    <a:pt x="86" y="42"/>
                  </a:cubicBezTo>
                  <a:cubicBezTo>
                    <a:pt x="83" y="51"/>
                    <a:pt x="74" y="57"/>
                    <a:pt x="65"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2" name="Freeform 3134"/>
            <p:cNvSpPr>
              <a:spLocks noEditPoints="1"/>
            </p:cNvSpPr>
            <p:nvPr/>
          </p:nvSpPr>
          <p:spPr bwMode="auto">
            <a:xfrm>
              <a:off x="5472114" y="1336676"/>
              <a:ext cx="26988" cy="23813"/>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8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5" y="13"/>
                    <a:pt x="12" y="12"/>
                    <a:pt x="11" y="10"/>
                  </a:cubicBezTo>
                  <a:cubicBezTo>
                    <a:pt x="11" y="7"/>
                    <a:pt x="14" y="4"/>
                    <a:pt x="18" y="3"/>
                  </a:cubicBezTo>
                  <a:cubicBezTo>
                    <a:pt x="19" y="3"/>
                    <a:pt x="20" y="3"/>
                    <a:pt x="20" y="3"/>
                  </a:cubicBezTo>
                  <a:cubicBezTo>
                    <a:pt x="24" y="3"/>
                    <a:pt x="26" y="4"/>
                    <a:pt x="27" y="6"/>
                  </a:cubicBezTo>
                  <a:cubicBezTo>
                    <a:pt x="27" y="9"/>
                    <a:pt x="24" y="12"/>
                    <a:pt x="20" y="13"/>
                  </a:cubicBezTo>
                  <a:cubicBezTo>
                    <a:pt x="19" y="13"/>
                    <a:pt x="18" y="13"/>
                    <a:pt x="18" y="13"/>
                  </a:cubicBezTo>
                  <a:moveTo>
                    <a:pt x="24" y="0"/>
                  </a:moveTo>
                  <a:cubicBezTo>
                    <a:pt x="15" y="0"/>
                    <a:pt x="6" y="6"/>
                    <a:pt x="3" y="15"/>
                  </a:cubicBezTo>
                  <a:cubicBezTo>
                    <a:pt x="0" y="27"/>
                    <a:pt x="6" y="39"/>
                    <a:pt x="18" y="42"/>
                  </a:cubicBezTo>
                  <a:cubicBezTo>
                    <a:pt x="20" y="43"/>
                    <a:pt x="22" y="43"/>
                    <a:pt x="24" y="43"/>
                  </a:cubicBezTo>
                  <a:cubicBezTo>
                    <a:pt x="33" y="43"/>
                    <a:pt x="42" y="37"/>
                    <a:pt x="45" y="28"/>
                  </a:cubicBezTo>
                  <a:cubicBezTo>
                    <a:pt x="48" y="17"/>
                    <a:pt x="42" y="5"/>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3" name="Freeform 3135"/>
            <p:cNvSpPr/>
            <p:nvPr/>
          </p:nvSpPr>
          <p:spPr bwMode="auto">
            <a:xfrm>
              <a:off x="5478464" y="1338263"/>
              <a:ext cx="7938" cy="6350"/>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4" y="10"/>
                    <a:pt x="7" y="10"/>
                  </a:cubicBezTo>
                  <a:cubicBezTo>
                    <a:pt x="7" y="10"/>
                    <a:pt x="8" y="10"/>
                    <a:pt x="9" y="10"/>
                  </a:cubicBezTo>
                  <a:cubicBezTo>
                    <a:pt x="13" y="9"/>
                    <a:pt x="16" y="6"/>
                    <a:pt x="16" y="3"/>
                  </a:cubicBezTo>
                  <a:cubicBezTo>
                    <a:pt x="15" y="1"/>
                    <a:pt x="13"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4" name="Freeform 3136"/>
            <p:cNvSpPr>
              <a:spLocks noEditPoints="1"/>
            </p:cNvSpPr>
            <p:nvPr/>
          </p:nvSpPr>
          <p:spPr bwMode="auto">
            <a:xfrm>
              <a:off x="5360989" y="1328738"/>
              <a:ext cx="55563" cy="38100"/>
            </a:xfrm>
            <a:custGeom>
              <a:avLst/>
              <a:gdLst>
                <a:gd name="T0" fmla="*/ 39 w 104"/>
                <a:gd name="T1" fmla="*/ 57 h 70"/>
                <a:gd name="T2" fmla="*/ 19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16 h 70"/>
                <a:gd name="T30" fmla="*/ 88 w 104"/>
                <a:gd name="T3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70">
                  <a:moveTo>
                    <a:pt x="39" y="57"/>
                  </a:moveTo>
                  <a:cubicBezTo>
                    <a:pt x="30" y="57"/>
                    <a:pt x="21" y="51"/>
                    <a:pt x="19" y="42"/>
                  </a:cubicBezTo>
                  <a:cubicBezTo>
                    <a:pt x="15" y="31"/>
                    <a:pt x="21" y="19"/>
                    <a:pt x="33" y="15"/>
                  </a:cubicBezTo>
                  <a:cubicBezTo>
                    <a:pt x="35" y="14"/>
                    <a:pt x="37" y="14"/>
                    <a:pt x="39" y="14"/>
                  </a:cubicBezTo>
                  <a:cubicBezTo>
                    <a:pt x="49" y="14"/>
                    <a:pt x="57" y="20"/>
                    <a:pt x="60" y="29"/>
                  </a:cubicBezTo>
                  <a:cubicBezTo>
                    <a:pt x="64" y="41"/>
                    <a:pt x="57" y="53"/>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5" name="Freeform 3137"/>
            <p:cNvSpPr>
              <a:spLocks noEditPoints="1"/>
            </p:cNvSpPr>
            <p:nvPr/>
          </p:nvSpPr>
          <p:spPr bwMode="auto">
            <a:xfrm>
              <a:off x="5368926" y="1336676"/>
              <a:ext cx="25400" cy="23813"/>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0" y="3"/>
                  </a:cubicBezTo>
                  <a:cubicBezTo>
                    <a:pt x="35" y="4"/>
                    <a:pt x="37" y="7"/>
                    <a:pt x="37" y="10"/>
                  </a:cubicBezTo>
                  <a:cubicBezTo>
                    <a:pt x="36" y="12"/>
                    <a:pt x="34" y="13"/>
                    <a:pt x="31" y="13"/>
                  </a:cubicBezTo>
                  <a:moveTo>
                    <a:pt x="24" y="0"/>
                  </a:moveTo>
                  <a:cubicBezTo>
                    <a:pt x="22" y="0"/>
                    <a:pt x="20" y="0"/>
                    <a:pt x="18" y="1"/>
                  </a:cubicBezTo>
                  <a:cubicBezTo>
                    <a:pt x="6" y="5"/>
                    <a:pt x="0" y="17"/>
                    <a:pt x="4" y="28"/>
                  </a:cubicBezTo>
                  <a:cubicBezTo>
                    <a:pt x="6" y="37"/>
                    <a:pt x="15" y="43"/>
                    <a:pt x="24" y="43"/>
                  </a:cubicBezTo>
                  <a:cubicBezTo>
                    <a:pt x="26" y="43"/>
                    <a:pt x="29" y="43"/>
                    <a:pt x="31" y="42"/>
                  </a:cubicBezTo>
                  <a:cubicBezTo>
                    <a:pt x="42" y="39"/>
                    <a:pt x="49" y="27"/>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6" name="Freeform 3138"/>
            <p:cNvSpPr/>
            <p:nvPr/>
          </p:nvSpPr>
          <p:spPr bwMode="auto">
            <a:xfrm>
              <a:off x="5380039" y="1338263"/>
              <a:ext cx="7938" cy="6350"/>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7" name="Rectangle 3139"/>
            <p:cNvSpPr>
              <a:spLocks noChangeArrowheads="1"/>
            </p:cNvSpPr>
            <p:nvPr/>
          </p:nvSpPr>
          <p:spPr bwMode="auto">
            <a:xfrm>
              <a:off x="53435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08" name="Freeform 3140"/>
            <p:cNvSpPr>
              <a:spLocks noEditPoints="1"/>
            </p:cNvSpPr>
            <p:nvPr/>
          </p:nvSpPr>
          <p:spPr bwMode="auto">
            <a:xfrm>
              <a:off x="5375276"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9" name="Rectangle 3141"/>
            <p:cNvSpPr>
              <a:spLocks noChangeArrowheads="1"/>
            </p:cNvSpPr>
            <p:nvPr/>
          </p:nvSpPr>
          <p:spPr bwMode="auto">
            <a:xfrm>
              <a:off x="5507039"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10" name="Freeform 3142"/>
            <p:cNvSpPr>
              <a:spLocks noEditPoints="1"/>
            </p:cNvSpPr>
            <p:nvPr/>
          </p:nvSpPr>
          <p:spPr bwMode="auto">
            <a:xfrm>
              <a:off x="546576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1" name="Freeform 3143"/>
            <p:cNvSpPr/>
            <p:nvPr/>
          </p:nvSpPr>
          <p:spPr bwMode="auto">
            <a:xfrm>
              <a:off x="5416551" y="1338263"/>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2"/>
                    <a:pt x="0" y="22"/>
                    <a:pt x="0" y="22"/>
                  </a:cubicBezTo>
                  <a:cubicBezTo>
                    <a:pt x="3" y="19"/>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4" y="13"/>
                    <a:pt x="61" y="12"/>
                    <a:pt x="59" y="10"/>
                  </a:cubicBez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2" name="Freeform 3144"/>
            <p:cNvSpPr/>
            <p:nvPr/>
          </p:nvSpPr>
          <p:spPr bwMode="auto">
            <a:xfrm>
              <a:off x="5449889" y="13287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3" name="Freeform 3145"/>
            <p:cNvSpPr/>
            <p:nvPr/>
          </p:nvSpPr>
          <p:spPr bwMode="auto">
            <a:xfrm>
              <a:off x="5359401" y="13287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4" name="Freeform 3146"/>
            <p:cNvSpPr/>
            <p:nvPr/>
          </p:nvSpPr>
          <p:spPr bwMode="auto">
            <a:xfrm>
              <a:off x="5321301" y="1336676"/>
              <a:ext cx="31750" cy="44450"/>
            </a:xfrm>
            <a:custGeom>
              <a:avLst/>
              <a:gdLst>
                <a:gd name="T0" fmla="*/ 56 w 58"/>
                <a:gd name="T1" fmla="*/ 28 h 84"/>
                <a:gd name="T2" fmla="*/ 25 w 58"/>
                <a:gd name="T3" fmla="*/ 7 h 84"/>
                <a:gd name="T4" fmla="*/ 11 w 58"/>
                <a:gd name="T5" fmla="*/ 53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3"/>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5" name="Freeform 3147"/>
            <p:cNvSpPr/>
            <p:nvPr/>
          </p:nvSpPr>
          <p:spPr bwMode="auto">
            <a:xfrm>
              <a:off x="5321301" y="1336676"/>
              <a:ext cx="31750" cy="44450"/>
            </a:xfrm>
            <a:custGeom>
              <a:avLst/>
              <a:gdLst>
                <a:gd name="T0" fmla="*/ 25 w 58"/>
                <a:gd name="T1" fmla="*/ 7 h 84"/>
                <a:gd name="T2" fmla="*/ 56 w 58"/>
                <a:gd name="T3" fmla="*/ 28 h 84"/>
                <a:gd name="T4" fmla="*/ 57 w 58"/>
                <a:gd name="T5" fmla="*/ 28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7" y="28"/>
                    <a:pt x="57" y="28"/>
                    <a:pt x="57" y="28"/>
                  </a:cubicBezTo>
                  <a:cubicBezTo>
                    <a:pt x="57" y="28"/>
                    <a:pt x="45" y="5"/>
                    <a:pt x="23" y="11"/>
                  </a:cubicBezTo>
                  <a:cubicBezTo>
                    <a:pt x="0" y="16"/>
                    <a:pt x="10" y="53"/>
                    <a:pt x="21" y="58"/>
                  </a:cubicBezTo>
                  <a:cubicBezTo>
                    <a:pt x="31" y="63"/>
                    <a:pt x="48" y="73"/>
                    <a:pt x="58" y="59"/>
                  </a:cubicBezTo>
                  <a:cubicBezTo>
                    <a:pt x="50"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6" name="Freeform 3148"/>
            <p:cNvSpPr/>
            <p:nvPr/>
          </p:nvSpPr>
          <p:spPr bwMode="auto">
            <a:xfrm>
              <a:off x="5332414" y="1346201"/>
              <a:ext cx="12700"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3" y="5"/>
                    <a:pt x="15" y="6"/>
                    <a:pt x="17" y="7"/>
                  </a:cubicBezTo>
                  <a:cubicBezTo>
                    <a:pt x="15" y="8"/>
                    <a:pt x="14" y="8"/>
                    <a:pt x="12" y="9"/>
                  </a:cubicBezTo>
                  <a:cubicBezTo>
                    <a:pt x="8" y="10"/>
                    <a:pt x="4" y="14"/>
                    <a:pt x="1" y="20"/>
                  </a:cubicBezTo>
                  <a:cubicBezTo>
                    <a:pt x="1" y="20"/>
                    <a:pt x="0" y="20"/>
                    <a:pt x="0" y="21"/>
                  </a:cubicBezTo>
                  <a:cubicBezTo>
                    <a:pt x="0" y="22"/>
                    <a:pt x="0" y="23"/>
                    <a:pt x="1" y="23"/>
                  </a:cubicBezTo>
                  <a:cubicBezTo>
                    <a:pt x="1" y="23"/>
                    <a:pt x="1" y="23"/>
                    <a:pt x="1" y="23"/>
                  </a:cubicBezTo>
                  <a:cubicBezTo>
                    <a:pt x="2"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7" name="Freeform 3149"/>
            <p:cNvSpPr/>
            <p:nvPr/>
          </p:nvSpPr>
          <p:spPr bwMode="auto">
            <a:xfrm>
              <a:off x="5514976" y="1336676"/>
              <a:ext cx="30163"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8" name="Freeform 3150"/>
            <p:cNvSpPr/>
            <p:nvPr/>
          </p:nvSpPr>
          <p:spPr bwMode="auto">
            <a:xfrm>
              <a:off x="5514976" y="1336676"/>
              <a:ext cx="30163"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3"/>
                    <a:pt x="11"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9" name="Freeform 3151"/>
            <p:cNvSpPr/>
            <p:nvPr/>
          </p:nvSpPr>
          <p:spPr bwMode="auto">
            <a:xfrm>
              <a:off x="5521326" y="1346201"/>
              <a:ext cx="12700"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5" y="20"/>
                    <a:pt x="25" y="20"/>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0" name="Oval 3152"/>
            <p:cNvSpPr>
              <a:spLocks noChangeArrowheads="1"/>
            </p:cNvSpPr>
            <p:nvPr/>
          </p:nvSpPr>
          <p:spPr bwMode="auto">
            <a:xfrm>
              <a:off x="5422901" y="1381126"/>
              <a:ext cx="30163" cy="30163"/>
            </a:xfrm>
            <a:prstGeom prst="ellipse">
              <a:avLst/>
            </a:pr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1" name="Freeform 3153"/>
            <p:cNvSpPr/>
            <p:nvPr/>
          </p:nvSpPr>
          <p:spPr bwMode="auto">
            <a:xfrm>
              <a:off x="4657726" y="1573213"/>
              <a:ext cx="26988" cy="28575"/>
            </a:xfrm>
            <a:custGeom>
              <a:avLst/>
              <a:gdLst>
                <a:gd name="T0" fmla="*/ 14 w 49"/>
                <a:gd name="T1" fmla="*/ 0 h 52"/>
                <a:gd name="T2" fmla="*/ 27 w 49"/>
                <a:gd name="T3" fmla="*/ 17 h 52"/>
                <a:gd name="T4" fmla="*/ 42 w 49"/>
                <a:gd name="T5" fmla="*/ 40 h 52"/>
                <a:gd name="T6" fmla="*/ 0 w 49"/>
                <a:gd name="T7" fmla="*/ 23 h 52"/>
                <a:gd name="T8" fmla="*/ 14 w 49"/>
                <a:gd name="T9" fmla="*/ 0 h 52"/>
              </a:gdLst>
              <a:ahLst/>
              <a:cxnLst>
                <a:cxn ang="0">
                  <a:pos x="T0" y="T1"/>
                </a:cxn>
                <a:cxn ang="0">
                  <a:pos x="T2" y="T3"/>
                </a:cxn>
                <a:cxn ang="0">
                  <a:pos x="T4" y="T5"/>
                </a:cxn>
                <a:cxn ang="0">
                  <a:pos x="T6" y="T7"/>
                </a:cxn>
                <a:cxn ang="0">
                  <a:pos x="T8" y="T9"/>
                </a:cxn>
              </a:cxnLst>
              <a:rect l="0" t="0" r="r" b="b"/>
              <a:pathLst>
                <a:path w="49" h="52">
                  <a:moveTo>
                    <a:pt x="14" y="0"/>
                  </a:moveTo>
                  <a:cubicBezTo>
                    <a:pt x="14" y="0"/>
                    <a:pt x="19" y="10"/>
                    <a:pt x="27" y="17"/>
                  </a:cubicBezTo>
                  <a:cubicBezTo>
                    <a:pt x="37" y="26"/>
                    <a:pt x="49" y="33"/>
                    <a:pt x="42" y="40"/>
                  </a:cubicBezTo>
                  <a:cubicBezTo>
                    <a:pt x="30" y="52"/>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2" name="Freeform 3154"/>
            <p:cNvSpPr/>
            <p:nvPr/>
          </p:nvSpPr>
          <p:spPr bwMode="auto">
            <a:xfrm>
              <a:off x="4640264" y="1525588"/>
              <a:ext cx="49213" cy="80963"/>
            </a:xfrm>
            <a:custGeom>
              <a:avLst/>
              <a:gdLst>
                <a:gd name="T0" fmla="*/ 19 w 93"/>
                <a:gd name="T1" fmla="*/ 27 h 152"/>
                <a:gd name="T2" fmla="*/ 11 w 93"/>
                <a:gd name="T3" fmla="*/ 86 h 152"/>
                <a:gd name="T4" fmla="*/ 45 w 93"/>
                <a:gd name="T5" fmla="*/ 150 h 152"/>
                <a:gd name="T6" fmla="*/ 51 w 93"/>
                <a:gd name="T7" fmla="*/ 129 h 152"/>
                <a:gd name="T8" fmla="*/ 57 w 93"/>
                <a:gd name="T9" fmla="*/ 82 h 152"/>
                <a:gd name="T10" fmla="*/ 82 w 93"/>
                <a:gd name="T11" fmla="*/ 104 h 152"/>
                <a:gd name="T12" fmla="*/ 80 w 93"/>
                <a:gd name="T13" fmla="*/ 58 h 152"/>
                <a:gd name="T14" fmla="*/ 80 w 93"/>
                <a:gd name="T15" fmla="*/ 35 h 152"/>
                <a:gd name="T16" fmla="*/ 82 w 93"/>
                <a:gd name="T17" fmla="*/ 0 h 152"/>
                <a:gd name="T18" fmla="*/ 20 w 93"/>
                <a:gd name="T19" fmla="*/ 1 h 152"/>
                <a:gd name="T20" fmla="*/ 19 w 93"/>
                <a:gd name="T21" fmla="*/ 2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152">
                  <a:moveTo>
                    <a:pt x="19" y="27"/>
                  </a:moveTo>
                  <a:cubicBezTo>
                    <a:pt x="19" y="27"/>
                    <a:pt x="0" y="51"/>
                    <a:pt x="11" y="86"/>
                  </a:cubicBezTo>
                  <a:cubicBezTo>
                    <a:pt x="21" y="122"/>
                    <a:pt x="31" y="152"/>
                    <a:pt x="45" y="150"/>
                  </a:cubicBezTo>
                  <a:cubicBezTo>
                    <a:pt x="59" y="148"/>
                    <a:pt x="51" y="129"/>
                    <a:pt x="51" y="129"/>
                  </a:cubicBezTo>
                  <a:cubicBezTo>
                    <a:pt x="51" y="129"/>
                    <a:pt x="44" y="96"/>
                    <a:pt x="57" y="82"/>
                  </a:cubicBezTo>
                  <a:cubicBezTo>
                    <a:pt x="57" y="82"/>
                    <a:pt x="67" y="111"/>
                    <a:pt x="82" y="104"/>
                  </a:cubicBezTo>
                  <a:cubicBezTo>
                    <a:pt x="93" y="100"/>
                    <a:pt x="92" y="89"/>
                    <a:pt x="80" y="58"/>
                  </a:cubicBezTo>
                  <a:cubicBezTo>
                    <a:pt x="77" y="48"/>
                    <a:pt x="80" y="35"/>
                    <a:pt x="80" y="35"/>
                  </a:cubicBezTo>
                  <a:cubicBezTo>
                    <a:pt x="82" y="0"/>
                    <a:pt x="82" y="0"/>
                    <a:pt x="82" y="0"/>
                  </a:cubicBezTo>
                  <a:cubicBezTo>
                    <a:pt x="20" y="1"/>
                    <a:pt x="20" y="1"/>
                    <a:pt x="20" y="1"/>
                  </a:cubicBezTo>
                  <a:lnTo>
                    <a:pt x="19" y="2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3" name="Freeform 3155"/>
            <p:cNvSpPr/>
            <p:nvPr/>
          </p:nvSpPr>
          <p:spPr bwMode="auto">
            <a:xfrm>
              <a:off x="4662489" y="1576388"/>
              <a:ext cx="7938" cy="17463"/>
            </a:xfrm>
            <a:custGeom>
              <a:avLst/>
              <a:gdLst>
                <a:gd name="T0" fmla="*/ 9 w 16"/>
                <a:gd name="T1" fmla="*/ 33 h 33"/>
                <a:gd name="T2" fmla="*/ 8 w 16"/>
                <a:gd name="T3" fmla="*/ 0 h 33"/>
                <a:gd name="T4" fmla="*/ 8 w 16"/>
                <a:gd name="T5" fmla="*/ 0 h 33"/>
                <a:gd name="T6" fmla="*/ 16 w 16"/>
                <a:gd name="T7" fmla="*/ 10 h 33"/>
                <a:gd name="T8" fmla="*/ 9 w 16"/>
                <a:gd name="T9" fmla="*/ 33 h 33"/>
              </a:gdLst>
              <a:ahLst/>
              <a:cxnLst>
                <a:cxn ang="0">
                  <a:pos x="T0" y="T1"/>
                </a:cxn>
                <a:cxn ang="0">
                  <a:pos x="T2" y="T3"/>
                </a:cxn>
                <a:cxn ang="0">
                  <a:pos x="T4" y="T5"/>
                </a:cxn>
                <a:cxn ang="0">
                  <a:pos x="T6" y="T7"/>
                </a:cxn>
                <a:cxn ang="0">
                  <a:pos x="T8" y="T9"/>
                </a:cxn>
              </a:cxnLst>
              <a:rect l="0" t="0" r="r" b="b"/>
              <a:pathLst>
                <a:path w="16" h="33">
                  <a:moveTo>
                    <a:pt x="9" y="33"/>
                  </a:moveTo>
                  <a:cubicBezTo>
                    <a:pt x="9" y="33"/>
                    <a:pt x="0" y="19"/>
                    <a:pt x="8" y="0"/>
                  </a:cubicBezTo>
                  <a:cubicBezTo>
                    <a:pt x="8" y="0"/>
                    <a:pt x="8" y="0"/>
                    <a:pt x="8" y="0"/>
                  </a:cubicBezTo>
                  <a:cubicBezTo>
                    <a:pt x="10" y="3"/>
                    <a:pt x="13" y="6"/>
                    <a:pt x="16" y="10"/>
                  </a:cubicBezTo>
                  <a:cubicBezTo>
                    <a:pt x="16" y="10"/>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4" name="Freeform 3156"/>
            <p:cNvSpPr/>
            <p:nvPr/>
          </p:nvSpPr>
          <p:spPr bwMode="auto">
            <a:xfrm>
              <a:off x="4646614" y="1533526"/>
              <a:ext cx="38100" cy="11113"/>
            </a:xfrm>
            <a:custGeom>
              <a:avLst/>
              <a:gdLst>
                <a:gd name="T0" fmla="*/ 1 w 71"/>
                <a:gd name="T1" fmla="*/ 0 h 22"/>
                <a:gd name="T2" fmla="*/ 0 w 71"/>
                <a:gd name="T3" fmla="*/ 16 h 22"/>
                <a:gd name="T4" fmla="*/ 70 w 71"/>
                <a:gd name="T5" fmla="*/ 19 h 22"/>
                <a:gd name="T6" fmla="*/ 71 w 71"/>
                <a:gd name="T7" fmla="*/ 0 h 22"/>
                <a:gd name="T8" fmla="*/ 1 w 71"/>
                <a:gd name="T9" fmla="*/ 0 h 22"/>
              </a:gdLst>
              <a:ahLst/>
              <a:cxnLst>
                <a:cxn ang="0">
                  <a:pos x="T0" y="T1"/>
                </a:cxn>
                <a:cxn ang="0">
                  <a:pos x="T2" y="T3"/>
                </a:cxn>
                <a:cxn ang="0">
                  <a:pos x="T4" y="T5"/>
                </a:cxn>
                <a:cxn ang="0">
                  <a:pos x="T6" y="T7"/>
                </a:cxn>
                <a:cxn ang="0">
                  <a:pos x="T8" y="T9"/>
                </a:cxn>
              </a:cxnLst>
              <a:rect l="0" t="0" r="r" b="b"/>
              <a:pathLst>
                <a:path w="71" h="22">
                  <a:moveTo>
                    <a:pt x="1" y="0"/>
                  </a:moveTo>
                  <a:cubicBezTo>
                    <a:pt x="0" y="16"/>
                    <a:pt x="0" y="16"/>
                    <a:pt x="0" y="16"/>
                  </a:cubicBezTo>
                  <a:cubicBezTo>
                    <a:pt x="0" y="16"/>
                    <a:pt x="32" y="22"/>
                    <a:pt x="70" y="19"/>
                  </a:cubicBezTo>
                  <a:cubicBezTo>
                    <a:pt x="71" y="6"/>
                    <a:pt x="71" y="0"/>
                    <a:pt x="71" y="0"/>
                  </a:cubicBezTo>
                  <a:cubicBezTo>
                    <a:pt x="71" y="0"/>
                    <a:pt x="39"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5" name="Freeform 3157"/>
            <p:cNvSpPr/>
            <p:nvPr/>
          </p:nvSpPr>
          <p:spPr bwMode="auto">
            <a:xfrm>
              <a:off x="4646614" y="1406526"/>
              <a:ext cx="55563" cy="130175"/>
            </a:xfrm>
            <a:custGeom>
              <a:avLst/>
              <a:gdLst>
                <a:gd name="T0" fmla="*/ 81 w 106"/>
                <a:gd name="T1" fmla="*/ 14 h 243"/>
                <a:gd name="T2" fmla="*/ 0 w 106"/>
                <a:gd name="T3" fmla="*/ 240 h 243"/>
                <a:gd name="T4" fmla="*/ 81 w 106"/>
                <a:gd name="T5" fmla="*/ 243 h 243"/>
                <a:gd name="T6" fmla="*/ 103 w 106"/>
                <a:gd name="T7" fmla="*/ 20 h 243"/>
                <a:gd name="T8" fmla="*/ 81 w 106"/>
                <a:gd name="T9" fmla="*/ 14 h 243"/>
              </a:gdLst>
              <a:ahLst/>
              <a:cxnLst>
                <a:cxn ang="0">
                  <a:pos x="T0" y="T1"/>
                </a:cxn>
                <a:cxn ang="0">
                  <a:pos x="T2" y="T3"/>
                </a:cxn>
                <a:cxn ang="0">
                  <a:pos x="T4" y="T5"/>
                </a:cxn>
                <a:cxn ang="0">
                  <a:pos x="T6" y="T7"/>
                </a:cxn>
                <a:cxn ang="0">
                  <a:pos x="T8" y="T9"/>
                </a:cxn>
              </a:cxnLst>
              <a:rect l="0" t="0" r="r" b="b"/>
              <a:pathLst>
                <a:path w="106" h="243">
                  <a:moveTo>
                    <a:pt x="81" y="14"/>
                  </a:moveTo>
                  <a:cubicBezTo>
                    <a:pt x="80" y="15"/>
                    <a:pt x="13" y="61"/>
                    <a:pt x="0" y="240"/>
                  </a:cubicBezTo>
                  <a:cubicBezTo>
                    <a:pt x="81" y="243"/>
                    <a:pt x="81" y="243"/>
                    <a:pt x="81" y="243"/>
                  </a:cubicBezTo>
                  <a:cubicBezTo>
                    <a:pt x="81" y="243"/>
                    <a:pt x="106" y="64"/>
                    <a:pt x="103" y="20"/>
                  </a:cubicBezTo>
                  <a:cubicBezTo>
                    <a:pt x="103" y="20"/>
                    <a:pt x="96" y="0"/>
                    <a:pt x="81"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6" name="Freeform 3158"/>
            <p:cNvSpPr/>
            <p:nvPr/>
          </p:nvSpPr>
          <p:spPr bwMode="auto">
            <a:xfrm>
              <a:off x="4643439" y="1422401"/>
              <a:ext cx="49213" cy="112713"/>
            </a:xfrm>
            <a:custGeom>
              <a:avLst/>
              <a:gdLst>
                <a:gd name="T0" fmla="*/ 93 w 93"/>
                <a:gd name="T1" fmla="*/ 9 h 211"/>
                <a:gd name="T2" fmla="*/ 50 w 93"/>
                <a:gd name="T3" fmla="*/ 54 h 211"/>
                <a:gd name="T4" fmla="*/ 36 w 93"/>
                <a:gd name="T5" fmla="*/ 200 h 211"/>
                <a:gd name="T6" fmla="*/ 74 w 93"/>
                <a:gd name="T7" fmla="*/ 158 h 211"/>
                <a:gd name="T8" fmla="*/ 93 w 93"/>
                <a:gd name="T9" fmla="*/ 9 h 211"/>
              </a:gdLst>
              <a:ahLst/>
              <a:cxnLst>
                <a:cxn ang="0">
                  <a:pos x="T0" y="T1"/>
                </a:cxn>
                <a:cxn ang="0">
                  <a:pos x="T2" y="T3"/>
                </a:cxn>
                <a:cxn ang="0">
                  <a:pos x="T4" y="T5"/>
                </a:cxn>
                <a:cxn ang="0">
                  <a:pos x="T6" y="T7"/>
                </a:cxn>
                <a:cxn ang="0">
                  <a:pos x="T8" y="T9"/>
                </a:cxn>
              </a:cxnLst>
              <a:rect l="0" t="0" r="r" b="b"/>
              <a:pathLst>
                <a:path w="93" h="211">
                  <a:moveTo>
                    <a:pt x="93" y="9"/>
                  </a:moveTo>
                  <a:cubicBezTo>
                    <a:pt x="93" y="9"/>
                    <a:pt x="69" y="0"/>
                    <a:pt x="50" y="54"/>
                  </a:cubicBezTo>
                  <a:cubicBezTo>
                    <a:pt x="36" y="92"/>
                    <a:pt x="0" y="190"/>
                    <a:pt x="36" y="200"/>
                  </a:cubicBezTo>
                  <a:cubicBezTo>
                    <a:pt x="72" y="211"/>
                    <a:pt x="72" y="181"/>
                    <a:pt x="74" y="158"/>
                  </a:cubicBezTo>
                  <a:cubicBezTo>
                    <a:pt x="76" y="135"/>
                    <a:pt x="93" y="9"/>
                    <a:pt x="93"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7" name="Freeform 3159"/>
            <p:cNvSpPr/>
            <p:nvPr/>
          </p:nvSpPr>
          <p:spPr bwMode="auto">
            <a:xfrm>
              <a:off x="4752976" y="1414463"/>
              <a:ext cx="127000" cy="98425"/>
            </a:xfrm>
            <a:custGeom>
              <a:avLst/>
              <a:gdLst>
                <a:gd name="T0" fmla="*/ 61 w 238"/>
                <a:gd name="T1" fmla="*/ 9 h 184"/>
                <a:gd name="T2" fmla="*/ 118 w 238"/>
                <a:gd name="T3" fmla="*/ 83 h 184"/>
                <a:gd name="T4" fmla="*/ 186 w 238"/>
                <a:gd name="T5" fmla="*/ 46 h 184"/>
                <a:gd name="T6" fmla="*/ 238 w 238"/>
                <a:gd name="T7" fmla="*/ 119 h 184"/>
                <a:gd name="T8" fmla="*/ 213 w 238"/>
                <a:gd name="T9" fmla="*/ 139 h 184"/>
                <a:gd name="T10" fmla="*/ 119 w 238"/>
                <a:gd name="T11" fmla="*/ 180 h 184"/>
                <a:gd name="T12" fmla="*/ 33 w 238"/>
                <a:gd name="T13" fmla="*/ 97 h 184"/>
                <a:gd name="T14" fmla="*/ 61 w 238"/>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84">
                  <a:moveTo>
                    <a:pt x="61" y="9"/>
                  </a:moveTo>
                  <a:cubicBezTo>
                    <a:pt x="61" y="9"/>
                    <a:pt x="104" y="62"/>
                    <a:pt x="118" y="83"/>
                  </a:cubicBezTo>
                  <a:cubicBezTo>
                    <a:pt x="164" y="55"/>
                    <a:pt x="186" y="46"/>
                    <a:pt x="186" y="46"/>
                  </a:cubicBezTo>
                  <a:cubicBezTo>
                    <a:pt x="238" y="119"/>
                    <a:pt x="238" y="119"/>
                    <a:pt x="238" y="119"/>
                  </a:cubicBezTo>
                  <a:cubicBezTo>
                    <a:pt x="238" y="119"/>
                    <a:pt x="236" y="125"/>
                    <a:pt x="213" y="139"/>
                  </a:cubicBezTo>
                  <a:cubicBezTo>
                    <a:pt x="190" y="154"/>
                    <a:pt x="138" y="176"/>
                    <a:pt x="119" y="180"/>
                  </a:cubicBezTo>
                  <a:cubicBezTo>
                    <a:pt x="101" y="184"/>
                    <a:pt x="70" y="163"/>
                    <a:pt x="33" y="97"/>
                  </a:cubicBezTo>
                  <a:cubicBezTo>
                    <a:pt x="0" y="0"/>
                    <a:pt x="61" y="9"/>
                    <a:pt x="61"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8" name="Freeform 3160"/>
            <p:cNvSpPr/>
            <p:nvPr/>
          </p:nvSpPr>
          <p:spPr bwMode="auto">
            <a:xfrm>
              <a:off x="4781551" y="1428751"/>
              <a:ext cx="90488" cy="79375"/>
            </a:xfrm>
            <a:custGeom>
              <a:avLst/>
              <a:gdLst>
                <a:gd name="T0" fmla="*/ 8 w 167"/>
                <a:gd name="T1" fmla="*/ 80 h 147"/>
                <a:gd name="T2" fmla="*/ 10 w 167"/>
                <a:gd name="T3" fmla="*/ 106 h 147"/>
                <a:gd name="T4" fmla="*/ 65 w 167"/>
                <a:gd name="T5" fmla="*/ 145 h 147"/>
                <a:gd name="T6" fmla="*/ 132 w 167"/>
                <a:gd name="T7" fmla="*/ 114 h 147"/>
                <a:gd name="T8" fmla="*/ 158 w 167"/>
                <a:gd name="T9" fmla="*/ 92 h 147"/>
                <a:gd name="T10" fmla="*/ 126 w 167"/>
                <a:gd name="T11" fmla="*/ 42 h 147"/>
                <a:gd name="T12" fmla="*/ 108 w 167"/>
                <a:gd name="T13" fmla="*/ 36 h 147"/>
                <a:gd name="T14" fmla="*/ 68 w 167"/>
                <a:gd name="T15" fmla="*/ 62 h 147"/>
                <a:gd name="T16" fmla="*/ 62 w 167"/>
                <a:gd name="T17" fmla="*/ 105 h 147"/>
                <a:gd name="T18" fmla="*/ 57 w 167"/>
                <a:gd name="T19" fmla="*/ 103 h 147"/>
                <a:gd name="T20" fmla="*/ 60 w 167"/>
                <a:gd name="T21" fmla="*/ 58 h 147"/>
                <a:gd name="T22" fmla="*/ 15 w 167"/>
                <a:gd name="T23" fmla="*/ 6 h 147"/>
                <a:gd name="T24" fmla="*/ 3 w 167"/>
                <a:gd name="T25" fmla="*/ 17 h 147"/>
                <a:gd name="T26" fmla="*/ 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8" y="80"/>
                  </a:moveTo>
                  <a:cubicBezTo>
                    <a:pt x="8" y="88"/>
                    <a:pt x="7" y="99"/>
                    <a:pt x="10" y="106"/>
                  </a:cubicBezTo>
                  <a:cubicBezTo>
                    <a:pt x="19" y="119"/>
                    <a:pt x="49" y="143"/>
                    <a:pt x="65" y="145"/>
                  </a:cubicBezTo>
                  <a:cubicBezTo>
                    <a:pt x="81" y="147"/>
                    <a:pt x="115" y="123"/>
                    <a:pt x="132" y="114"/>
                  </a:cubicBezTo>
                  <a:cubicBezTo>
                    <a:pt x="149" y="106"/>
                    <a:pt x="167" y="99"/>
                    <a:pt x="158" y="92"/>
                  </a:cubicBezTo>
                  <a:cubicBezTo>
                    <a:pt x="127" y="70"/>
                    <a:pt x="130" y="55"/>
                    <a:pt x="126" y="42"/>
                  </a:cubicBezTo>
                  <a:cubicBezTo>
                    <a:pt x="123" y="29"/>
                    <a:pt x="116" y="31"/>
                    <a:pt x="108" y="36"/>
                  </a:cubicBezTo>
                  <a:cubicBezTo>
                    <a:pt x="100" y="41"/>
                    <a:pt x="73" y="55"/>
                    <a:pt x="68" y="62"/>
                  </a:cubicBezTo>
                  <a:cubicBezTo>
                    <a:pt x="66" y="67"/>
                    <a:pt x="64" y="94"/>
                    <a:pt x="62" y="105"/>
                  </a:cubicBezTo>
                  <a:cubicBezTo>
                    <a:pt x="59" y="117"/>
                    <a:pt x="52" y="114"/>
                    <a:pt x="57" y="103"/>
                  </a:cubicBezTo>
                  <a:cubicBezTo>
                    <a:pt x="62" y="92"/>
                    <a:pt x="64" y="72"/>
                    <a:pt x="60" y="58"/>
                  </a:cubicBezTo>
                  <a:cubicBezTo>
                    <a:pt x="57" y="44"/>
                    <a:pt x="22" y="8"/>
                    <a:pt x="15" y="6"/>
                  </a:cubicBezTo>
                  <a:cubicBezTo>
                    <a:pt x="15" y="6"/>
                    <a:pt x="0" y="0"/>
                    <a:pt x="3" y="17"/>
                  </a:cubicBezTo>
                  <a:cubicBezTo>
                    <a:pt x="6" y="34"/>
                    <a:pt x="8" y="66"/>
                    <a:pt x="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9" name="Freeform 3161"/>
            <p:cNvSpPr/>
            <p:nvPr/>
          </p:nvSpPr>
          <p:spPr bwMode="auto">
            <a:xfrm>
              <a:off x="4854576" y="1376363"/>
              <a:ext cx="93663" cy="101600"/>
            </a:xfrm>
            <a:custGeom>
              <a:avLst/>
              <a:gdLst>
                <a:gd name="T0" fmla="*/ 50 w 174"/>
                <a:gd name="T1" fmla="*/ 183 h 191"/>
                <a:gd name="T2" fmla="*/ 107 w 174"/>
                <a:gd name="T3" fmla="*/ 169 h 191"/>
                <a:gd name="T4" fmla="*/ 168 w 174"/>
                <a:gd name="T5" fmla="*/ 103 h 191"/>
                <a:gd name="T6" fmla="*/ 157 w 174"/>
                <a:gd name="T7" fmla="*/ 70 h 191"/>
                <a:gd name="T8" fmla="*/ 129 w 174"/>
                <a:gd name="T9" fmla="*/ 36 h 191"/>
                <a:gd name="T10" fmla="*/ 115 w 174"/>
                <a:gd name="T11" fmla="*/ 2 h 191"/>
                <a:gd name="T12" fmla="*/ 76 w 174"/>
                <a:gd name="T13" fmla="*/ 34 h 191"/>
                <a:gd name="T14" fmla="*/ 54 w 174"/>
                <a:gd name="T15" fmla="*/ 59 h 191"/>
                <a:gd name="T16" fmla="*/ 45 w 174"/>
                <a:gd name="T17" fmla="*/ 28 h 191"/>
                <a:gd name="T18" fmla="*/ 20 w 174"/>
                <a:gd name="T19" fmla="*/ 33 h 191"/>
                <a:gd name="T20" fmla="*/ 21 w 174"/>
                <a:gd name="T21" fmla="*/ 67 h 191"/>
                <a:gd name="T22" fmla="*/ 9 w 174"/>
                <a:gd name="T23" fmla="*/ 122 h 191"/>
                <a:gd name="T24" fmla="*/ 50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50" y="183"/>
                  </a:moveTo>
                  <a:cubicBezTo>
                    <a:pt x="50" y="183"/>
                    <a:pt x="81" y="191"/>
                    <a:pt x="107" y="169"/>
                  </a:cubicBezTo>
                  <a:cubicBezTo>
                    <a:pt x="132" y="146"/>
                    <a:pt x="163" y="115"/>
                    <a:pt x="168" y="103"/>
                  </a:cubicBezTo>
                  <a:cubicBezTo>
                    <a:pt x="174" y="91"/>
                    <a:pt x="174" y="65"/>
                    <a:pt x="157" y="70"/>
                  </a:cubicBezTo>
                  <a:cubicBezTo>
                    <a:pt x="164" y="47"/>
                    <a:pt x="155" y="28"/>
                    <a:pt x="129" y="36"/>
                  </a:cubicBezTo>
                  <a:cubicBezTo>
                    <a:pt x="134" y="10"/>
                    <a:pt x="123" y="4"/>
                    <a:pt x="115" y="2"/>
                  </a:cubicBezTo>
                  <a:cubicBezTo>
                    <a:pt x="107" y="0"/>
                    <a:pt x="82" y="25"/>
                    <a:pt x="76" y="34"/>
                  </a:cubicBezTo>
                  <a:cubicBezTo>
                    <a:pt x="70" y="42"/>
                    <a:pt x="54" y="59"/>
                    <a:pt x="54" y="59"/>
                  </a:cubicBezTo>
                  <a:cubicBezTo>
                    <a:pt x="54" y="59"/>
                    <a:pt x="52" y="35"/>
                    <a:pt x="45" y="28"/>
                  </a:cubicBezTo>
                  <a:cubicBezTo>
                    <a:pt x="37" y="21"/>
                    <a:pt x="20" y="10"/>
                    <a:pt x="20" y="33"/>
                  </a:cubicBezTo>
                  <a:cubicBezTo>
                    <a:pt x="20" y="56"/>
                    <a:pt x="21" y="67"/>
                    <a:pt x="21" y="67"/>
                  </a:cubicBezTo>
                  <a:cubicBezTo>
                    <a:pt x="21" y="67"/>
                    <a:pt x="0" y="95"/>
                    <a:pt x="9" y="122"/>
                  </a:cubicBezTo>
                  <a:cubicBezTo>
                    <a:pt x="23" y="168"/>
                    <a:pt x="50" y="183"/>
                    <a:pt x="50"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0" name="Freeform 3162"/>
            <p:cNvSpPr/>
            <p:nvPr/>
          </p:nvSpPr>
          <p:spPr bwMode="auto">
            <a:xfrm>
              <a:off x="4854576" y="1376363"/>
              <a:ext cx="93663" cy="101600"/>
            </a:xfrm>
            <a:custGeom>
              <a:avLst/>
              <a:gdLst>
                <a:gd name="T0" fmla="*/ 50 w 174"/>
                <a:gd name="T1" fmla="*/ 46 h 191"/>
                <a:gd name="T2" fmla="*/ 51 w 174"/>
                <a:gd name="T3" fmla="*/ 52 h 191"/>
                <a:gd name="T4" fmla="*/ 51 w 174"/>
                <a:gd name="T5" fmla="*/ 63 h 191"/>
                <a:gd name="T6" fmla="*/ 50 w 174"/>
                <a:gd name="T7" fmla="*/ 69 h 191"/>
                <a:gd name="T8" fmla="*/ 67 w 174"/>
                <a:gd name="T9" fmla="*/ 80 h 191"/>
                <a:gd name="T10" fmla="*/ 81 w 174"/>
                <a:gd name="T11" fmla="*/ 107 h 191"/>
                <a:gd name="T12" fmla="*/ 86 w 174"/>
                <a:gd name="T13" fmla="*/ 103 h 191"/>
                <a:gd name="T14" fmla="*/ 56 w 174"/>
                <a:gd name="T15" fmla="*/ 65 h 191"/>
                <a:gd name="T16" fmla="*/ 80 w 174"/>
                <a:gd name="T17" fmla="*/ 35 h 191"/>
                <a:gd name="T18" fmla="*/ 111 w 174"/>
                <a:gd name="T19" fmla="*/ 6 h 191"/>
                <a:gd name="T20" fmla="*/ 127 w 174"/>
                <a:gd name="T21" fmla="*/ 25 h 191"/>
                <a:gd name="T22" fmla="*/ 106 w 174"/>
                <a:gd name="T23" fmla="*/ 61 h 191"/>
                <a:gd name="T24" fmla="*/ 91 w 174"/>
                <a:gd name="T25" fmla="*/ 75 h 191"/>
                <a:gd name="T26" fmla="*/ 94 w 174"/>
                <a:gd name="T27" fmla="*/ 80 h 191"/>
                <a:gd name="T28" fmla="*/ 109 w 174"/>
                <a:gd name="T29" fmla="*/ 62 h 191"/>
                <a:gd name="T30" fmla="*/ 137 w 174"/>
                <a:gd name="T31" fmla="*/ 37 h 191"/>
                <a:gd name="T32" fmla="*/ 156 w 174"/>
                <a:gd name="T33" fmla="*/ 60 h 191"/>
                <a:gd name="T34" fmla="*/ 121 w 174"/>
                <a:gd name="T35" fmla="*/ 97 h 191"/>
                <a:gd name="T36" fmla="*/ 113 w 174"/>
                <a:gd name="T37" fmla="*/ 102 h 191"/>
                <a:gd name="T38" fmla="*/ 117 w 174"/>
                <a:gd name="T39" fmla="*/ 107 h 191"/>
                <a:gd name="T40" fmla="*/ 140 w 174"/>
                <a:gd name="T41" fmla="*/ 88 h 191"/>
                <a:gd name="T42" fmla="*/ 161 w 174"/>
                <a:gd name="T43" fmla="*/ 72 h 191"/>
                <a:gd name="T44" fmla="*/ 168 w 174"/>
                <a:gd name="T45" fmla="*/ 96 h 191"/>
                <a:gd name="T46" fmla="*/ 145 w 174"/>
                <a:gd name="T47" fmla="*/ 128 h 191"/>
                <a:gd name="T48" fmla="*/ 131 w 174"/>
                <a:gd name="T49" fmla="*/ 134 h 191"/>
                <a:gd name="T50" fmla="*/ 127 w 174"/>
                <a:gd name="T51" fmla="*/ 134 h 191"/>
                <a:gd name="T52" fmla="*/ 110 w 174"/>
                <a:gd name="T53" fmla="*/ 163 h 191"/>
                <a:gd name="T54" fmla="*/ 78 w 174"/>
                <a:gd name="T55" fmla="*/ 179 h 191"/>
                <a:gd name="T56" fmla="*/ 44 w 174"/>
                <a:gd name="T57" fmla="*/ 173 h 191"/>
                <a:gd name="T58" fmla="*/ 50 w 174"/>
                <a:gd name="T59" fmla="*/ 183 h 191"/>
                <a:gd name="T60" fmla="*/ 107 w 174"/>
                <a:gd name="T61" fmla="*/ 169 h 191"/>
                <a:gd name="T62" fmla="*/ 168 w 174"/>
                <a:gd name="T63" fmla="*/ 103 h 191"/>
                <a:gd name="T64" fmla="*/ 157 w 174"/>
                <a:gd name="T65" fmla="*/ 70 h 191"/>
                <a:gd name="T66" fmla="*/ 129 w 174"/>
                <a:gd name="T67" fmla="*/ 36 h 191"/>
                <a:gd name="T68" fmla="*/ 115 w 174"/>
                <a:gd name="T69" fmla="*/ 2 h 191"/>
                <a:gd name="T70" fmla="*/ 76 w 174"/>
                <a:gd name="T71" fmla="*/ 34 h 191"/>
                <a:gd name="T72" fmla="*/ 54 w 174"/>
                <a:gd name="T73" fmla="*/ 59 h 191"/>
                <a:gd name="T74" fmla="*/ 45 w 174"/>
                <a:gd name="T75" fmla="*/ 28 h 191"/>
                <a:gd name="T76" fmla="*/ 20 w 174"/>
                <a:gd name="T77" fmla="*/ 33 h 191"/>
                <a:gd name="T78" fmla="*/ 21 w 174"/>
                <a:gd name="T79" fmla="*/ 67 h 191"/>
                <a:gd name="T80" fmla="*/ 9 w 174"/>
                <a:gd name="T81" fmla="*/ 122 h 191"/>
                <a:gd name="T82" fmla="*/ 11 w 174"/>
                <a:gd name="T83" fmla="*/ 125 h 191"/>
                <a:gd name="T84" fmla="*/ 24 w 174"/>
                <a:gd name="T85" fmla="*/ 71 h 191"/>
                <a:gd name="T86" fmla="*/ 23 w 174"/>
                <a:gd name="T87" fmla="*/ 50 h 191"/>
                <a:gd name="T88" fmla="*/ 25 w 174"/>
                <a:gd name="T89" fmla="*/ 24 h 191"/>
                <a:gd name="T90" fmla="*/ 34 w 174"/>
                <a:gd name="T91" fmla="*/ 25 h 191"/>
                <a:gd name="T92" fmla="*/ 45 w 174"/>
                <a:gd name="T93" fmla="*/ 32 h 191"/>
                <a:gd name="T94" fmla="*/ 50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50" y="46"/>
                  </a:moveTo>
                  <a:cubicBezTo>
                    <a:pt x="50" y="48"/>
                    <a:pt x="50" y="50"/>
                    <a:pt x="51" y="52"/>
                  </a:cubicBezTo>
                  <a:cubicBezTo>
                    <a:pt x="51" y="56"/>
                    <a:pt x="51" y="59"/>
                    <a:pt x="51" y="63"/>
                  </a:cubicBezTo>
                  <a:cubicBezTo>
                    <a:pt x="51" y="65"/>
                    <a:pt x="51" y="67"/>
                    <a:pt x="50" y="69"/>
                  </a:cubicBezTo>
                  <a:cubicBezTo>
                    <a:pt x="50" y="72"/>
                    <a:pt x="59" y="71"/>
                    <a:pt x="67" y="80"/>
                  </a:cubicBezTo>
                  <a:cubicBezTo>
                    <a:pt x="76" y="89"/>
                    <a:pt x="80" y="101"/>
                    <a:pt x="81" y="107"/>
                  </a:cubicBezTo>
                  <a:cubicBezTo>
                    <a:pt x="81" y="114"/>
                    <a:pt x="88" y="111"/>
                    <a:pt x="86" y="103"/>
                  </a:cubicBezTo>
                  <a:cubicBezTo>
                    <a:pt x="84" y="96"/>
                    <a:pt x="78" y="76"/>
                    <a:pt x="56" y="65"/>
                  </a:cubicBezTo>
                  <a:cubicBezTo>
                    <a:pt x="56" y="60"/>
                    <a:pt x="74" y="42"/>
                    <a:pt x="80" y="35"/>
                  </a:cubicBezTo>
                  <a:cubicBezTo>
                    <a:pt x="86" y="28"/>
                    <a:pt x="106" y="8"/>
                    <a:pt x="111" y="6"/>
                  </a:cubicBezTo>
                  <a:cubicBezTo>
                    <a:pt x="116" y="4"/>
                    <a:pt x="129" y="13"/>
                    <a:pt x="127" y="25"/>
                  </a:cubicBezTo>
                  <a:cubicBezTo>
                    <a:pt x="125" y="38"/>
                    <a:pt x="111" y="55"/>
                    <a:pt x="106" y="61"/>
                  </a:cubicBezTo>
                  <a:cubicBezTo>
                    <a:pt x="100" y="67"/>
                    <a:pt x="91" y="75"/>
                    <a:pt x="91" y="75"/>
                  </a:cubicBezTo>
                  <a:cubicBezTo>
                    <a:pt x="94" y="80"/>
                    <a:pt x="94" y="80"/>
                    <a:pt x="94" y="80"/>
                  </a:cubicBezTo>
                  <a:cubicBezTo>
                    <a:pt x="94" y="80"/>
                    <a:pt x="100" y="72"/>
                    <a:pt x="109" y="62"/>
                  </a:cubicBezTo>
                  <a:cubicBezTo>
                    <a:pt x="118" y="52"/>
                    <a:pt x="123" y="40"/>
                    <a:pt x="137" y="37"/>
                  </a:cubicBezTo>
                  <a:cubicBezTo>
                    <a:pt x="150" y="34"/>
                    <a:pt x="159" y="49"/>
                    <a:pt x="156" y="60"/>
                  </a:cubicBezTo>
                  <a:cubicBezTo>
                    <a:pt x="154" y="72"/>
                    <a:pt x="132" y="92"/>
                    <a:pt x="121" y="97"/>
                  </a:cubicBezTo>
                  <a:cubicBezTo>
                    <a:pt x="116" y="100"/>
                    <a:pt x="113" y="102"/>
                    <a:pt x="113" y="102"/>
                  </a:cubicBezTo>
                  <a:cubicBezTo>
                    <a:pt x="117" y="107"/>
                    <a:pt x="117" y="107"/>
                    <a:pt x="117" y="107"/>
                  </a:cubicBezTo>
                  <a:cubicBezTo>
                    <a:pt x="117" y="107"/>
                    <a:pt x="134" y="93"/>
                    <a:pt x="140" y="88"/>
                  </a:cubicBezTo>
                  <a:cubicBezTo>
                    <a:pt x="147" y="82"/>
                    <a:pt x="155" y="73"/>
                    <a:pt x="161" y="72"/>
                  </a:cubicBezTo>
                  <a:cubicBezTo>
                    <a:pt x="167" y="72"/>
                    <a:pt x="171" y="87"/>
                    <a:pt x="168" y="96"/>
                  </a:cubicBezTo>
                  <a:cubicBezTo>
                    <a:pt x="168" y="96"/>
                    <a:pt x="169" y="106"/>
                    <a:pt x="145" y="128"/>
                  </a:cubicBezTo>
                  <a:cubicBezTo>
                    <a:pt x="140" y="132"/>
                    <a:pt x="134" y="137"/>
                    <a:pt x="131" y="134"/>
                  </a:cubicBezTo>
                  <a:cubicBezTo>
                    <a:pt x="129" y="130"/>
                    <a:pt x="126" y="129"/>
                    <a:pt x="127" y="134"/>
                  </a:cubicBezTo>
                  <a:cubicBezTo>
                    <a:pt x="128" y="139"/>
                    <a:pt x="116" y="159"/>
                    <a:pt x="110" y="163"/>
                  </a:cubicBezTo>
                  <a:cubicBezTo>
                    <a:pt x="102" y="168"/>
                    <a:pt x="93" y="180"/>
                    <a:pt x="78" y="179"/>
                  </a:cubicBezTo>
                  <a:cubicBezTo>
                    <a:pt x="67" y="178"/>
                    <a:pt x="54" y="177"/>
                    <a:pt x="44" y="173"/>
                  </a:cubicBezTo>
                  <a:cubicBezTo>
                    <a:pt x="48" y="180"/>
                    <a:pt x="50" y="183"/>
                    <a:pt x="50" y="183"/>
                  </a:cubicBezTo>
                  <a:cubicBezTo>
                    <a:pt x="50" y="183"/>
                    <a:pt x="81" y="191"/>
                    <a:pt x="107" y="169"/>
                  </a:cubicBezTo>
                  <a:cubicBezTo>
                    <a:pt x="132" y="146"/>
                    <a:pt x="163" y="115"/>
                    <a:pt x="168" y="103"/>
                  </a:cubicBezTo>
                  <a:cubicBezTo>
                    <a:pt x="174" y="91"/>
                    <a:pt x="174" y="65"/>
                    <a:pt x="157" y="70"/>
                  </a:cubicBezTo>
                  <a:cubicBezTo>
                    <a:pt x="164" y="47"/>
                    <a:pt x="155" y="28"/>
                    <a:pt x="129" y="36"/>
                  </a:cubicBezTo>
                  <a:cubicBezTo>
                    <a:pt x="134" y="10"/>
                    <a:pt x="123" y="4"/>
                    <a:pt x="115" y="2"/>
                  </a:cubicBezTo>
                  <a:cubicBezTo>
                    <a:pt x="107" y="0"/>
                    <a:pt x="82" y="25"/>
                    <a:pt x="76" y="34"/>
                  </a:cubicBezTo>
                  <a:cubicBezTo>
                    <a:pt x="70" y="42"/>
                    <a:pt x="54" y="59"/>
                    <a:pt x="54" y="59"/>
                  </a:cubicBezTo>
                  <a:cubicBezTo>
                    <a:pt x="54" y="59"/>
                    <a:pt x="52" y="35"/>
                    <a:pt x="45" y="28"/>
                  </a:cubicBezTo>
                  <a:cubicBezTo>
                    <a:pt x="37" y="21"/>
                    <a:pt x="20" y="10"/>
                    <a:pt x="20" y="33"/>
                  </a:cubicBezTo>
                  <a:cubicBezTo>
                    <a:pt x="20" y="56"/>
                    <a:pt x="21" y="67"/>
                    <a:pt x="21" y="67"/>
                  </a:cubicBezTo>
                  <a:cubicBezTo>
                    <a:pt x="21" y="67"/>
                    <a:pt x="0" y="95"/>
                    <a:pt x="9" y="122"/>
                  </a:cubicBezTo>
                  <a:cubicBezTo>
                    <a:pt x="10" y="123"/>
                    <a:pt x="10" y="124"/>
                    <a:pt x="11" y="125"/>
                  </a:cubicBezTo>
                  <a:cubicBezTo>
                    <a:pt x="11" y="110"/>
                    <a:pt x="12" y="84"/>
                    <a:pt x="24" y="71"/>
                  </a:cubicBezTo>
                  <a:cubicBezTo>
                    <a:pt x="28" y="68"/>
                    <a:pt x="24" y="57"/>
                    <a:pt x="23" y="50"/>
                  </a:cubicBezTo>
                  <a:cubicBezTo>
                    <a:pt x="23" y="43"/>
                    <a:pt x="21" y="28"/>
                    <a:pt x="25" y="24"/>
                  </a:cubicBezTo>
                  <a:cubicBezTo>
                    <a:pt x="27" y="22"/>
                    <a:pt x="32" y="24"/>
                    <a:pt x="34" y="25"/>
                  </a:cubicBezTo>
                  <a:cubicBezTo>
                    <a:pt x="38" y="26"/>
                    <a:pt x="42" y="29"/>
                    <a:pt x="45" y="32"/>
                  </a:cubicBezTo>
                  <a:cubicBezTo>
                    <a:pt x="48" y="36"/>
                    <a:pt x="49" y="41"/>
                    <a:pt x="50"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1" name="Freeform 3163"/>
            <p:cNvSpPr/>
            <p:nvPr/>
          </p:nvSpPr>
          <p:spPr bwMode="auto">
            <a:xfrm>
              <a:off x="4849814" y="1433513"/>
              <a:ext cx="34925" cy="47625"/>
            </a:xfrm>
            <a:custGeom>
              <a:avLst/>
              <a:gdLst>
                <a:gd name="T0" fmla="*/ 17 w 66"/>
                <a:gd name="T1" fmla="*/ 3 h 90"/>
                <a:gd name="T2" fmla="*/ 66 w 66"/>
                <a:gd name="T3" fmla="*/ 78 h 90"/>
                <a:gd name="T4" fmla="*/ 54 w 66"/>
                <a:gd name="T5" fmla="*/ 89 h 90"/>
                <a:gd name="T6" fmla="*/ 0 w 66"/>
                <a:gd name="T7" fmla="*/ 14 h 90"/>
                <a:gd name="T8" fmla="*/ 17 w 66"/>
                <a:gd name="T9" fmla="*/ 3 h 90"/>
              </a:gdLst>
              <a:ahLst/>
              <a:cxnLst>
                <a:cxn ang="0">
                  <a:pos x="T0" y="T1"/>
                </a:cxn>
                <a:cxn ang="0">
                  <a:pos x="T2" y="T3"/>
                </a:cxn>
                <a:cxn ang="0">
                  <a:pos x="T4" y="T5"/>
                </a:cxn>
                <a:cxn ang="0">
                  <a:pos x="T6" y="T7"/>
                </a:cxn>
                <a:cxn ang="0">
                  <a:pos x="T8" y="T9"/>
                </a:cxn>
              </a:cxnLst>
              <a:rect l="0" t="0" r="r" b="b"/>
              <a:pathLst>
                <a:path w="66" h="90">
                  <a:moveTo>
                    <a:pt x="17" y="3"/>
                  </a:moveTo>
                  <a:cubicBezTo>
                    <a:pt x="17" y="3"/>
                    <a:pt x="21" y="32"/>
                    <a:pt x="66" y="78"/>
                  </a:cubicBezTo>
                  <a:cubicBezTo>
                    <a:pt x="64" y="90"/>
                    <a:pt x="54" y="89"/>
                    <a:pt x="54" y="89"/>
                  </a:cubicBezTo>
                  <a:cubicBezTo>
                    <a:pt x="54" y="89"/>
                    <a:pt x="9" y="76"/>
                    <a:pt x="0" y="14"/>
                  </a:cubicBezTo>
                  <a:cubicBezTo>
                    <a:pt x="4" y="0"/>
                    <a:pt x="17" y="3"/>
                    <a:pt x="17"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2" name="Freeform 3164"/>
            <p:cNvSpPr/>
            <p:nvPr/>
          </p:nvSpPr>
          <p:spPr bwMode="auto">
            <a:xfrm>
              <a:off x="4672014" y="1546226"/>
              <a:ext cx="119063" cy="190500"/>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3" name="Freeform 3165"/>
            <p:cNvSpPr/>
            <p:nvPr/>
          </p:nvSpPr>
          <p:spPr bwMode="auto">
            <a:xfrm>
              <a:off x="4676776"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09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09" y="301"/>
                  </a:cubicBezTo>
                  <a:cubicBezTo>
                    <a:pt x="211" y="300"/>
                    <a:pt x="209" y="293"/>
                    <a:pt x="200" y="288"/>
                  </a:cubicBezTo>
                  <a:cubicBezTo>
                    <a:pt x="190"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3"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4" name="Freeform 3166"/>
            <p:cNvSpPr/>
            <p:nvPr/>
          </p:nvSpPr>
          <p:spPr bwMode="auto">
            <a:xfrm>
              <a:off x="4729164" y="1582738"/>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5" name="Freeform 3167"/>
            <p:cNvSpPr/>
            <p:nvPr/>
          </p:nvSpPr>
          <p:spPr bwMode="auto">
            <a:xfrm>
              <a:off x="4713289" y="1571626"/>
              <a:ext cx="42863" cy="22225"/>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6" name="Freeform 3168"/>
            <p:cNvSpPr/>
            <p:nvPr/>
          </p:nvSpPr>
          <p:spPr bwMode="auto">
            <a:xfrm>
              <a:off x="4670426"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7" name="Freeform 3169"/>
            <p:cNvSpPr/>
            <p:nvPr/>
          </p:nvSpPr>
          <p:spPr bwMode="auto">
            <a:xfrm>
              <a:off x="4668839" y="1728788"/>
              <a:ext cx="63500" cy="17463"/>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8" name="Oval 3170"/>
            <p:cNvSpPr>
              <a:spLocks noChangeArrowheads="1"/>
            </p:cNvSpPr>
            <p:nvPr/>
          </p:nvSpPr>
          <p:spPr bwMode="auto">
            <a:xfrm>
              <a:off x="4691064"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9" name="Freeform 3171"/>
            <p:cNvSpPr/>
            <p:nvPr/>
          </p:nvSpPr>
          <p:spPr bwMode="auto">
            <a:xfrm>
              <a:off x="4738689"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0" name="Freeform 3172"/>
            <p:cNvSpPr/>
            <p:nvPr/>
          </p:nvSpPr>
          <p:spPr bwMode="auto">
            <a:xfrm>
              <a:off x="4737101" y="1728788"/>
              <a:ext cx="63500" cy="17463"/>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1" name="Oval 3173"/>
            <p:cNvSpPr>
              <a:spLocks noChangeArrowheads="1"/>
            </p:cNvSpPr>
            <p:nvPr/>
          </p:nvSpPr>
          <p:spPr bwMode="auto">
            <a:xfrm>
              <a:off x="4759326"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2" name="Freeform 3174"/>
            <p:cNvSpPr/>
            <p:nvPr/>
          </p:nvSpPr>
          <p:spPr bwMode="auto">
            <a:xfrm>
              <a:off x="4699001" y="1387476"/>
              <a:ext cx="74613" cy="122238"/>
            </a:xfrm>
            <a:custGeom>
              <a:avLst/>
              <a:gdLst>
                <a:gd name="T0" fmla="*/ 0 w 139"/>
                <a:gd name="T1" fmla="*/ 59 h 230"/>
                <a:gd name="T2" fmla="*/ 139 w 139"/>
                <a:gd name="T3" fmla="*/ 60 h 230"/>
                <a:gd name="T4" fmla="*/ 139 w 139"/>
                <a:gd name="T5" fmla="*/ 230 h 230"/>
                <a:gd name="T6" fmla="*/ 0 w 139"/>
                <a:gd name="T7" fmla="*/ 229 h 230"/>
                <a:gd name="T8" fmla="*/ 0 w 139"/>
                <a:gd name="T9" fmla="*/ 59 h 230"/>
              </a:gdLst>
              <a:ahLst/>
              <a:cxnLst>
                <a:cxn ang="0">
                  <a:pos x="T0" y="T1"/>
                </a:cxn>
                <a:cxn ang="0">
                  <a:pos x="T2" y="T3"/>
                </a:cxn>
                <a:cxn ang="0">
                  <a:pos x="T4" y="T5"/>
                </a:cxn>
                <a:cxn ang="0">
                  <a:pos x="T6" y="T7"/>
                </a:cxn>
                <a:cxn ang="0">
                  <a:pos x="T8" y="T9"/>
                </a:cxn>
              </a:cxnLst>
              <a:rect l="0" t="0" r="r" b="b"/>
              <a:pathLst>
                <a:path w="139" h="230">
                  <a:moveTo>
                    <a:pt x="0" y="59"/>
                  </a:moveTo>
                  <a:cubicBezTo>
                    <a:pt x="0" y="59"/>
                    <a:pt x="68" y="0"/>
                    <a:pt x="139" y="60"/>
                  </a:cubicBezTo>
                  <a:cubicBezTo>
                    <a:pt x="139" y="153"/>
                    <a:pt x="139" y="230"/>
                    <a:pt x="139"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3" name="Freeform 3175"/>
            <p:cNvSpPr/>
            <p:nvPr/>
          </p:nvSpPr>
          <p:spPr bwMode="auto">
            <a:xfrm>
              <a:off x="4714876" y="14303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4" name="Freeform 3176"/>
            <p:cNvSpPr/>
            <p:nvPr/>
          </p:nvSpPr>
          <p:spPr bwMode="auto">
            <a:xfrm>
              <a:off x="4743451" y="1430338"/>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5" name="Freeform 3177"/>
            <p:cNvSpPr>
              <a:spLocks noEditPoints="1"/>
            </p:cNvSpPr>
            <p:nvPr/>
          </p:nvSpPr>
          <p:spPr bwMode="auto">
            <a:xfrm>
              <a:off x="4703764" y="14208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6" name="Freeform 3178"/>
            <p:cNvSpPr/>
            <p:nvPr/>
          </p:nvSpPr>
          <p:spPr bwMode="auto">
            <a:xfrm>
              <a:off x="4721226" y="1431926"/>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7" name="Freeform 3179"/>
            <p:cNvSpPr/>
            <p:nvPr/>
          </p:nvSpPr>
          <p:spPr bwMode="auto">
            <a:xfrm>
              <a:off x="4722814"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8" name="Freeform 3180"/>
            <p:cNvSpPr/>
            <p:nvPr/>
          </p:nvSpPr>
          <p:spPr bwMode="auto">
            <a:xfrm>
              <a:off x="4737101" y="1433513"/>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9" name="Freeform 3181"/>
            <p:cNvSpPr/>
            <p:nvPr/>
          </p:nvSpPr>
          <p:spPr bwMode="auto">
            <a:xfrm>
              <a:off x="4727576" y="1443038"/>
              <a:ext cx="17463"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0" name="Freeform 3182"/>
            <p:cNvSpPr/>
            <p:nvPr/>
          </p:nvSpPr>
          <p:spPr bwMode="auto">
            <a:xfrm>
              <a:off x="4724401" y="1462088"/>
              <a:ext cx="25400" cy="23813"/>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2"/>
                    <a:pt x="40" y="7"/>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1" name="Freeform 3183"/>
            <p:cNvSpPr/>
            <p:nvPr/>
          </p:nvSpPr>
          <p:spPr bwMode="auto">
            <a:xfrm>
              <a:off x="4727576" y="1482726"/>
              <a:ext cx="26988" cy="22225"/>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2" name="Freeform 3184"/>
            <p:cNvSpPr/>
            <p:nvPr/>
          </p:nvSpPr>
          <p:spPr bwMode="auto">
            <a:xfrm>
              <a:off x="4729164" y="1427163"/>
              <a:ext cx="15875" cy="11113"/>
            </a:xfrm>
            <a:custGeom>
              <a:avLst/>
              <a:gdLst>
                <a:gd name="T0" fmla="*/ 2 w 31"/>
                <a:gd name="T1" fmla="*/ 0 h 23"/>
                <a:gd name="T2" fmla="*/ 30 w 31"/>
                <a:gd name="T3" fmla="*/ 0 h 23"/>
                <a:gd name="T4" fmla="*/ 30 w 31"/>
                <a:gd name="T5" fmla="*/ 16 h 23"/>
                <a:gd name="T6" fmla="*/ 14 w 31"/>
                <a:gd name="T7" fmla="*/ 23 h 23"/>
                <a:gd name="T8" fmla="*/ 3 w 31"/>
                <a:gd name="T9" fmla="*/ 19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4" y="23"/>
                  </a:cubicBezTo>
                  <a:cubicBezTo>
                    <a:pt x="10" y="23"/>
                    <a:pt x="5" y="23"/>
                    <a:pt x="3" y="19"/>
                  </a:cubicBezTo>
                  <a:cubicBezTo>
                    <a:pt x="0" y="13"/>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3" name="Freeform 3185"/>
            <p:cNvSpPr/>
            <p:nvPr/>
          </p:nvSpPr>
          <p:spPr bwMode="auto">
            <a:xfrm>
              <a:off x="4681539" y="1419226"/>
              <a:ext cx="104775" cy="141288"/>
            </a:xfrm>
            <a:custGeom>
              <a:avLst/>
              <a:gdLst>
                <a:gd name="T0" fmla="*/ 34 w 196"/>
                <a:gd name="T1" fmla="*/ 1 h 266"/>
                <a:gd name="T2" fmla="*/ 103 w 196"/>
                <a:gd name="T3" fmla="*/ 118 h 266"/>
                <a:gd name="T4" fmla="*/ 174 w 196"/>
                <a:gd name="T5" fmla="*/ 0 h 266"/>
                <a:gd name="T6" fmla="*/ 184 w 196"/>
                <a:gd name="T7" fmla="*/ 0 h 266"/>
                <a:gd name="T8" fmla="*/ 195 w 196"/>
                <a:gd name="T9" fmla="*/ 152 h 266"/>
                <a:gd name="T10" fmla="*/ 196 w 196"/>
                <a:gd name="T11" fmla="*/ 246 h 266"/>
                <a:gd name="T12" fmla="*/ 0 w 196"/>
                <a:gd name="T13" fmla="*/ 246 h 266"/>
                <a:gd name="T14" fmla="*/ 20 w 196"/>
                <a:gd name="T15" fmla="*/ 0 h 266"/>
                <a:gd name="T16" fmla="*/ 34 w 196"/>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6">
                  <a:moveTo>
                    <a:pt x="34" y="1"/>
                  </a:moveTo>
                  <a:cubicBezTo>
                    <a:pt x="34" y="1"/>
                    <a:pt x="60" y="58"/>
                    <a:pt x="103" y="118"/>
                  </a:cubicBezTo>
                  <a:cubicBezTo>
                    <a:pt x="143" y="69"/>
                    <a:pt x="174" y="0"/>
                    <a:pt x="174" y="0"/>
                  </a:cubicBezTo>
                  <a:cubicBezTo>
                    <a:pt x="184" y="0"/>
                    <a:pt x="184" y="0"/>
                    <a:pt x="184" y="0"/>
                  </a:cubicBezTo>
                  <a:cubicBezTo>
                    <a:pt x="184" y="0"/>
                    <a:pt x="194" y="116"/>
                    <a:pt x="195" y="152"/>
                  </a:cubicBezTo>
                  <a:cubicBezTo>
                    <a:pt x="195" y="188"/>
                    <a:pt x="196" y="246"/>
                    <a:pt x="196" y="246"/>
                  </a:cubicBezTo>
                  <a:cubicBezTo>
                    <a:pt x="196" y="246"/>
                    <a:pt x="100" y="266"/>
                    <a:pt x="0" y="246"/>
                  </a:cubicBezTo>
                  <a:cubicBezTo>
                    <a:pt x="3" y="156"/>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4" name="Freeform 3186"/>
            <p:cNvSpPr/>
            <p:nvPr/>
          </p:nvSpPr>
          <p:spPr bwMode="auto">
            <a:xfrm>
              <a:off x="4681539" y="1423988"/>
              <a:ext cx="53975" cy="127000"/>
            </a:xfrm>
            <a:custGeom>
              <a:avLst/>
              <a:gdLst>
                <a:gd name="T0" fmla="*/ 22 w 99"/>
                <a:gd name="T1" fmla="*/ 16 h 237"/>
                <a:gd name="T2" fmla="*/ 8 w 99"/>
                <a:gd name="T3" fmla="*/ 172 h 237"/>
                <a:gd name="T4" fmla="*/ 24 w 99"/>
                <a:gd name="T5" fmla="*/ 233 h 237"/>
                <a:gd name="T6" fmla="*/ 85 w 99"/>
                <a:gd name="T7" fmla="*/ 232 h 237"/>
                <a:gd name="T8" fmla="*/ 85 w 99"/>
                <a:gd name="T9" fmla="*/ 130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2"/>
                  </a:cubicBezTo>
                  <a:cubicBezTo>
                    <a:pt x="8" y="202"/>
                    <a:pt x="0" y="229"/>
                    <a:pt x="24" y="233"/>
                  </a:cubicBezTo>
                  <a:cubicBezTo>
                    <a:pt x="49" y="237"/>
                    <a:pt x="85" y="232"/>
                    <a:pt x="85" y="232"/>
                  </a:cubicBezTo>
                  <a:cubicBezTo>
                    <a:pt x="85" y="130"/>
                    <a:pt x="85" y="130"/>
                    <a:pt x="85" y="130"/>
                  </a:cubicBezTo>
                  <a:cubicBezTo>
                    <a:pt x="94" y="121"/>
                    <a:pt x="99" y="113"/>
                    <a:pt x="99" y="113"/>
                  </a:cubicBezTo>
                  <a:cubicBezTo>
                    <a:pt x="99" y="113"/>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5" name="Freeform 3187"/>
            <p:cNvSpPr/>
            <p:nvPr/>
          </p:nvSpPr>
          <p:spPr bwMode="auto">
            <a:xfrm>
              <a:off x="4729164" y="1423988"/>
              <a:ext cx="55563" cy="133350"/>
            </a:xfrm>
            <a:custGeom>
              <a:avLst/>
              <a:gdLst>
                <a:gd name="T0" fmla="*/ 3 w 102"/>
                <a:gd name="T1" fmla="*/ 234 h 249"/>
                <a:gd name="T2" fmla="*/ 90 w 102"/>
                <a:gd name="T3" fmla="*/ 233 h 249"/>
                <a:gd name="T4" fmla="*/ 100 w 102"/>
                <a:gd name="T5" fmla="*/ 130 h 249"/>
                <a:gd name="T6" fmla="*/ 93 w 102"/>
                <a:gd name="T7" fmla="*/ 25 h 249"/>
                <a:gd name="T8" fmla="*/ 79 w 102"/>
                <a:gd name="T9" fmla="*/ 11 h 249"/>
                <a:gd name="T10" fmla="*/ 54 w 102"/>
                <a:gd name="T11" fmla="*/ 59 h 249"/>
                <a:gd name="T12" fmla="*/ 2 w 102"/>
                <a:gd name="T13" fmla="*/ 132 h 249"/>
                <a:gd name="T14" fmla="*/ 3 w 102"/>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9">
                  <a:moveTo>
                    <a:pt x="3" y="234"/>
                  </a:moveTo>
                  <a:cubicBezTo>
                    <a:pt x="26" y="249"/>
                    <a:pt x="79" y="235"/>
                    <a:pt x="90" y="233"/>
                  </a:cubicBezTo>
                  <a:cubicBezTo>
                    <a:pt x="102" y="231"/>
                    <a:pt x="100" y="153"/>
                    <a:pt x="100" y="130"/>
                  </a:cubicBezTo>
                  <a:cubicBezTo>
                    <a:pt x="100" y="108"/>
                    <a:pt x="93" y="50"/>
                    <a:pt x="93" y="25"/>
                  </a:cubicBezTo>
                  <a:cubicBezTo>
                    <a:pt x="93" y="0"/>
                    <a:pt x="81" y="6"/>
                    <a:pt x="79" y="11"/>
                  </a:cubicBezTo>
                  <a:cubicBezTo>
                    <a:pt x="78" y="16"/>
                    <a:pt x="62" y="44"/>
                    <a:pt x="54" y="59"/>
                  </a:cubicBezTo>
                  <a:cubicBezTo>
                    <a:pt x="46" y="75"/>
                    <a:pt x="2" y="132"/>
                    <a:pt x="2" y="132"/>
                  </a:cubicBezTo>
                  <a:cubicBezTo>
                    <a:pt x="2" y="132"/>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6" name="Rectangle 3188"/>
            <p:cNvSpPr>
              <a:spLocks noChangeArrowheads="1"/>
            </p:cNvSpPr>
            <p:nvPr/>
          </p:nvSpPr>
          <p:spPr bwMode="auto">
            <a:xfrm>
              <a:off x="4748214"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57" name="Freeform 3189"/>
            <p:cNvSpPr/>
            <p:nvPr/>
          </p:nvSpPr>
          <p:spPr bwMode="auto">
            <a:xfrm>
              <a:off x="4613276" y="1185863"/>
              <a:ext cx="234950" cy="174625"/>
            </a:xfrm>
            <a:custGeom>
              <a:avLst/>
              <a:gdLst>
                <a:gd name="T0" fmla="*/ 22 w 440"/>
                <a:gd name="T1" fmla="*/ 272 h 326"/>
                <a:gd name="T2" fmla="*/ 45 w 440"/>
                <a:gd name="T3" fmla="*/ 326 h 326"/>
                <a:gd name="T4" fmla="*/ 399 w 440"/>
                <a:gd name="T5" fmla="*/ 323 h 326"/>
                <a:gd name="T6" fmla="*/ 419 w 440"/>
                <a:gd name="T7" fmla="*/ 210 h 326"/>
                <a:gd name="T8" fmla="*/ 439 w 440"/>
                <a:gd name="T9" fmla="*/ 214 h 326"/>
                <a:gd name="T10" fmla="*/ 422 w 440"/>
                <a:gd name="T11" fmla="*/ 175 h 326"/>
                <a:gd name="T12" fmla="*/ 397 w 440"/>
                <a:gd name="T13" fmla="*/ 133 h 326"/>
                <a:gd name="T14" fmla="*/ 416 w 440"/>
                <a:gd name="T15" fmla="*/ 102 h 326"/>
                <a:gd name="T16" fmla="*/ 367 w 440"/>
                <a:gd name="T17" fmla="*/ 90 h 326"/>
                <a:gd name="T18" fmla="*/ 267 w 440"/>
                <a:gd name="T19" fmla="*/ 43 h 326"/>
                <a:gd name="T20" fmla="*/ 256 w 440"/>
                <a:gd name="T21" fmla="*/ 0 h 326"/>
                <a:gd name="T22" fmla="*/ 220 w 440"/>
                <a:gd name="T23" fmla="*/ 36 h 326"/>
                <a:gd name="T24" fmla="*/ 110 w 440"/>
                <a:gd name="T25" fmla="*/ 64 h 326"/>
                <a:gd name="T26" fmla="*/ 38 w 440"/>
                <a:gd name="T27" fmla="*/ 137 h 326"/>
                <a:gd name="T28" fmla="*/ 18 w 440"/>
                <a:gd name="T29" fmla="*/ 114 h 326"/>
                <a:gd name="T30" fmla="*/ 32 w 440"/>
                <a:gd name="T31" fmla="*/ 161 h 326"/>
                <a:gd name="T32" fmla="*/ 8 w 440"/>
                <a:gd name="T33" fmla="*/ 138 h 326"/>
                <a:gd name="T34" fmla="*/ 23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2" y="311"/>
                    <a:pt x="45" y="326"/>
                    <a:pt x="45" y="326"/>
                  </a:cubicBezTo>
                  <a:cubicBezTo>
                    <a:pt x="45" y="326"/>
                    <a:pt x="183" y="323"/>
                    <a:pt x="399" y="323"/>
                  </a:cubicBezTo>
                  <a:cubicBezTo>
                    <a:pt x="440" y="282"/>
                    <a:pt x="433" y="234"/>
                    <a:pt x="419" y="210"/>
                  </a:cubicBezTo>
                  <a:cubicBezTo>
                    <a:pt x="431" y="222"/>
                    <a:pt x="439" y="214"/>
                    <a:pt x="439" y="214"/>
                  </a:cubicBezTo>
                  <a:cubicBezTo>
                    <a:pt x="433" y="214"/>
                    <a:pt x="427" y="203"/>
                    <a:pt x="422" y="175"/>
                  </a:cubicBezTo>
                  <a:cubicBezTo>
                    <a:pt x="417" y="146"/>
                    <a:pt x="397" y="133"/>
                    <a:pt x="397" y="133"/>
                  </a:cubicBezTo>
                  <a:cubicBezTo>
                    <a:pt x="416" y="126"/>
                    <a:pt x="416" y="102"/>
                    <a:pt x="416" y="102"/>
                  </a:cubicBezTo>
                  <a:cubicBezTo>
                    <a:pt x="412" y="118"/>
                    <a:pt x="385" y="120"/>
                    <a:pt x="367" y="90"/>
                  </a:cubicBezTo>
                  <a:cubicBezTo>
                    <a:pt x="349" y="61"/>
                    <a:pt x="308" y="43"/>
                    <a:pt x="267" y="43"/>
                  </a:cubicBezTo>
                  <a:cubicBezTo>
                    <a:pt x="291" y="12"/>
                    <a:pt x="256" y="0"/>
                    <a:pt x="256" y="0"/>
                  </a:cubicBezTo>
                  <a:cubicBezTo>
                    <a:pt x="256"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7"/>
                    <a:pt x="0" y="187"/>
                    <a:pt x="23" y="195"/>
                  </a:cubicBezTo>
                  <a:cubicBezTo>
                    <a:pt x="23"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8" name="Freeform 3190"/>
            <p:cNvSpPr/>
            <p:nvPr/>
          </p:nvSpPr>
          <p:spPr bwMode="auto">
            <a:xfrm>
              <a:off x="4624389" y="1287463"/>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3 h 136"/>
                <a:gd name="T10" fmla="*/ 370 w 418"/>
                <a:gd name="T11" fmla="*/ 78 h 136"/>
                <a:gd name="T12" fmla="*/ 359 w 418"/>
                <a:gd name="T13" fmla="*/ 59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7 h 136"/>
                <a:gd name="T28" fmla="*/ 214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9"/>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4" y="66"/>
                    <a:pt x="214" y="66"/>
                  </a:cubicBezTo>
                  <a:cubicBezTo>
                    <a:pt x="214" y="66"/>
                    <a:pt x="210" y="61"/>
                    <a:pt x="208" y="52"/>
                  </a:cubicBezTo>
                  <a:cubicBezTo>
                    <a:pt x="206" y="43"/>
                    <a:pt x="201" y="38"/>
                    <a:pt x="186" y="36"/>
                  </a:cubicBezTo>
                  <a:cubicBezTo>
                    <a:pt x="160" y="35"/>
                    <a:pt x="148" y="24"/>
                    <a:pt x="147" y="10"/>
                  </a:cubicBezTo>
                  <a:cubicBezTo>
                    <a:pt x="137" y="25"/>
                    <a:pt x="146" y="40"/>
                    <a:pt x="163" y="47"/>
                  </a:cubicBezTo>
                  <a:cubicBezTo>
                    <a:pt x="142" y="46"/>
                    <a:pt x="133" y="37"/>
                    <a:pt x="120" y="17"/>
                  </a:cubicBezTo>
                  <a:cubicBezTo>
                    <a:pt x="115" y="35"/>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9" name="Freeform 3191"/>
            <p:cNvSpPr/>
            <p:nvPr/>
          </p:nvSpPr>
          <p:spPr bwMode="auto">
            <a:xfrm>
              <a:off x="4613276" y="1246188"/>
              <a:ext cx="22225" cy="44450"/>
            </a:xfrm>
            <a:custGeom>
              <a:avLst/>
              <a:gdLst>
                <a:gd name="T0" fmla="*/ 18 w 41"/>
                <a:gd name="T1" fmla="*/ 0 h 81"/>
                <a:gd name="T2" fmla="*/ 32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0 h 81"/>
                <a:gd name="T18" fmla="*/ 41 w 41"/>
                <a:gd name="T19" fmla="*/ 26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8" y="24"/>
                    <a:pt x="8" y="24"/>
                  </a:cubicBezTo>
                  <a:cubicBezTo>
                    <a:pt x="0" y="33"/>
                    <a:pt x="0" y="72"/>
                    <a:pt x="23" y="81"/>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0" name="Freeform 3192"/>
            <p:cNvSpPr/>
            <p:nvPr/>
          </p:nvSpPr>
          <p:spPr bwMode="auto">
            <a:xfrm>
              <a:off x="4633914" y="1185863"/>
              <a:ext cx="214313" cy="115888"/>
            </a:xfrm>
            <a:custGeom>
              <a:avLst/>
              <a:gdLst>
                <a:gd name="T0" fmla="*/ 384 w 401"/>
                <a:gd name="T1" fmla="*/ 175 h 217"/>
                <a:gd name="T2" fmla="*/ 359 w 401"/>
                <a:gd name="T3" fmla="*/ 133 h 217"/>
                <a:gd name="T4" fmla="*/ 378 w 401"/>
                <a:gd name="T5" fmla="*/ 102 h 217"/>
                <a:gd name="T6" fmla="*/ 329 w 401"/>
                <a:gd name="T7" fmla="*/ 90 h 217"/>
                <a:gd name="T8" fmla="*/ 229 w 401"/>
                <a:gd name="T9" fmla="*/ 43 h 217"/>
                <a:gd name="T10" fmla="*/ 218 w 401"/>
                <a:gd name="T11" fmla="*/ 0 h 217"/>
                <a:gd name="T12" fmla="*/ 182 w 401"/>
                <a:gd name="T13" fmla="*/ 36 h 217"/>
                <a:gd name="T14" fmla="*/ 72 w 401"/>
                <a:gd name="T15" fmla="*/ 64 h 217"/>
                <a:gd name="T16" fmla="*/ 0 w 401"/>
                <a:gd name="T17" fmla="*/ 137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8 h 217"/>
                <a:gd name="T30" fmla="*/ 223 w 401"/>
                <a:gd name="T31" fmla="*/ 8 h 217"/>
                <a:gd name="T32" fmla="*/ 218 w 401"/>
                <a:gd name="T33" fmla="*/ 50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5"/>
                  </a:moveTo>
                  <a:cubicBezTo>
                    <a:pt x="379" y="146"/>
                    <a:pt x="359" y="133"/>
                    <a:pt x="359" y="133"/>
                  </a:cubicBezTo>
                  <a:cubicBezTo>
                    <a:pt x="378" y="126"/>
                    <a:pt x="378" y="102"/>
                    <a:pt x="378" y="102"/>
                  </a:cubicBezTo>
                  <a:cubicBezTo>
                    <a:pt x="374" y="118"/>
                    <a:pt x="347" y="120"/>
                    <a:pt x="329" y="90"/>
                  </a:cubicBezTo>
                  <a:cubicBezTo>
                    <a:pt x="311" y="61"/>
                    <a:pt x="270" y="43"/>
                    <a:pt x="229" y="43"/>
                  </a:cubicBezTo>
                  <a:cubicBezTo>
                    <a:pt x="253" y="12"/>
                    <a:pt x="218" y="0"/>
                    <a:pt x="218" y="0"/>
                  </a:cubicBezTo>
                  <a:cubicBezTo>
                    <a:pt x="218" y="30"/>
                    <a:pt x="182" y="36"/>
                    <a:pt x="182" y="36"/>
                  </a:cubicBezTo>
                  <a:cubicBezTo>
                    <a:pt x="182" y="36"/>
                    <a:pt x="98" y="39"/>
                    <a:pt x="72" y="64"/>
                  </a:cubicBezTo>
                  <a:cubicBezTo>
                    <a:pt x="28" y="64"/>
                    <a:pt x="8" y="90"/>
                    <a:pt x="0" y="137"/>
                  </a:cubicBezTo>
                  <a:cubicBezTo>
                    <a:pt x="1" y="133"/>
                    <a:pt x="17" y="80"/>
                    <a:pt x="54" y="72"/>
                  </a:cubicBezTo>
                  <a:cubicBezTo>
                    <a:pt x="66" y="70"/>
                    <a:pt x="75" y="69"/>
                    <a:pt x="88" y="78"/>
                  </a:cubicBezTo>
                  <a:cubicBezTo>
                    <a:pt x="101" y="87"/>
                    <a:pt x="107" y="82"/>
                    <a:pt x="107" y="77"/>
                  </a:cubicBezTo>
                  <a:cubicBezTo>
                    <a:pt x="107" y="77"/>
                    <a:pt x="100" y="86"/>
                    <a:pt x="90" y="76"/>
                  </a:cubicBezTo>
                  <a:cubicBezTo>
                    <a:pt x="80" y="67"/>
                    <a:pt x="76" y="65"/>
                    <a:pt x="76" y="65"/>
                  </a:cubicBezTo>
                  <a:cubicBezTo>
                    <a:pt x="76" y="65"/>
                    <a:pt x="93" y="53"/>
                    <a:pt x="127" y="48"/>
                  </a:cubicBezTo>
                  <a:cubicBezTo>
                    <a:pt x="161" y="43"/>
                    <a:pt x="225" y="44"/>
                    <a:pt x="223" y="8"/>
                  </a:cubicBezTo>
                  <a:cubicBezTo>
                    <a:pt x="236" y="18"/>
                    <a:pt x="234" y="35"/>
                    <a:pt x="218" y="50"/>
                  </a:cubicBezTo>
                  <a:cubicBezTo>
                    <a:pt x="236" y="47"/>
                    <a:pt x="288" y="52"/>
                    <a:pt x="307" y="72"/>
                  </a:cubicBezTo>
                  <a:cubicBezTo>
                    <a:pt x="325" y="92"/>
                    <a:pt x="356" y="132"/>
                    <a:pt x="372" y="113"/>
                  </a:cubicBezTo>
                  <a:cubicBezTo>
                    <a:pt x="372" y="128"/>
                    <a:pt x="354" y="132"/>
                    <a:pt x="342" y="130"/>
                  </a:cubicBezTo>
                  <a:cubicBezTo>
                    <a:pt x="342" y="130"/>
                    <a:pt x="369" y="137"/>
                    <a:pt x="377" y="163"/>
                  </a:cubicBezTo>
                  <a:cubicBezTo>
                    <a:pt x="385" y="190"/>
                    <a:pt x="385" y="217"/>
                    <a:pt x="401" y="214"/>
                  </a:cubicBezTo>
                  <a:cubicBezTo>
                    <a:pt x="395" y="214"/>
                    <a:pt x="389" y="203"/>
                    <a:pt x="384"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1" name="Freeform 3193"/>
            <p:cNvSpPr/>
            <p:nvPr/>
          </p:nvSpPr>
          <p:spPr bwMode="auto">
            <a:xfrm>
              <a:off x="4806951" y="1274763"/>
              <a:ext cx="19050" cy="53975"/>
            </a:xfrm>
            <a:custGeom>
              <a:avLst/>
              <a:gdLst>
                <a:gd name="T0" fmla="*/ 24 w 35"/>
                <a:gd name="T1" fmla="*/ 90 h 102"/>
                <a:gd name="T2" fmla="*/ 24 w 35"/>
                <a:gd name="T3" fmla="*/ 39 h 102"/>
                <a:gd name="T4" fmla="*/ 0 w 35"/>
                <a:gd name="T5" fmla="*/ 0 h 102"/>
                <a:gd name="T6" fmla="*/ 32 w 35"/>
                <a:gd name="T7" fmla="*/ 53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10"/>
                    <a:pt x="32" y="53"/>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2" name="Freeform 3194"/>
            <p:cNvSpPr/>
            <p:nvPr/>
          </p:nvSpPr>
          <p:spPr bwMode="auto">
            <a:xfrm>
              <a:off x="4648201" y="1295401"/>
              <a:ext cx="171450" cy="133350"/>
            </a:xfrm>
            <a:custGeom>
              <a:avLst/>
              <a:gdLst>
                <a:gd name="T0" fmla="*/ 302 w 321"/>
                <a:gd name="T1" fmla="*/ 42 h 251"/>
                <a:gd name="T2" fmla="*/ 307 w 321"/>
                <a:gd name="T3" fmla="*/ 69 h 251"/>
                <a:gd name="T4" fmla="*/ 280 w 321"/>
                <a:gd name="T5" fmla="*/ 42 h 251"/>
                <a:gd name="T6" fmla="*/ 237 w 321"/>
                <a:gd name="T7" fmla="*/ 12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6 h 251"/>
                <a:gd name="T40" fmla="*/ 321 w 321"/>
                <a:gd name="T41" fmla="*/ 65 h 251"/>
                <a:gd name="T42" fmla="*/ 302 w 321"/>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2"/>
                  </a:moveTo>
                  <a:cubicBezTo>
                    <a:pt x="302" y="42"/>
                    <a:pt x="310" y="57"/>
                    <a:pt x="307" y="69"/>
                  </a:cubicBezTo>
                  <a:cubicBezTo>
                    <a:pt x="307" y="69"/>
                    <a:pt x="301" y="56"/>
                    <a:pt x="280" y="42"/>
                  </a:cubicBezTo>
                  <a:cubicBezTo>
                    <a:pt x="259" y="29"/>
                    <a:pt x="243" y="23"/>
                    <a:pt x="237" y="12"/>
                  </a:cubicBezTo>
                  <a:cubicBezTo>
                    <a:pt x="237" y="12"/>
                    <a:pt x="237"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1" y="22"/>
                    <a:pt x="105" y="20"/>
                    <a:pt x="103" y="4"/>
                  </a:cubicBezTo>
                  <a:cubicBezTo>
                    <a:pt x="103" y="4"/>
                    <a:pt x="98" y="26"/>
                    <a:pt x="130" y="34"/>
                  </a:cubicBezTo>
                  <a:cubicBezTo>
                    <a:pt x="130" y="34"/>
                    <a:pt x="97" y="46"/>
                    <a:pt x="79" y="12"/>
                  </a:cubicBezTo>
                  <a:cubicBezTo>
                    <a:pt x="79" y="12"/>
                    <a:pt x="82" y="46"/>
                    <a:pt x="108" y="56"/>
                  </a:cubicBezTo>
                  <a:cubicBezTo>
                    <a:pt x="108"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1" y="233"/>
                    <a:pt x="321" y="176"/>
                  </a:cubicBezTo>
                  <a:cubicBezTo>
                    <a:pt x="321" y="65"/>
                    <a:pt x="321" y="65"/>
                    <a:pt x="321" y="65"/>
                  </a:cubicBezTo>
                  <a:cubicBezTo>
                    <a:pt x="317" y="56"/>
                    <a:pt x="315"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3" name="Freeform 3195"/>
            <p:cNvSpPr/>
            <p:nvPr/>
          </p:nvSpPr>
          <p:spPr bwMode="auto">
            <a:xfrm>
              <a:off x="4670426" y="1336676"/>
              <a:ext cx="25400" cy="25400"/>
            </a:xfrm>
            <a:custGeom>
              <a:avLst/>
              <a:gdLst>
                <a:gd name="T0" fmla="*/ 45 w 48"/>
                <a:gd name="T1" fmla="*/ 18 h 48"/>
                <a:gd name="T2" fmla="*/ 30 w 48"/>
                <a:gd name="T3" fmla="*/ 44 h 48"/>
                <a:gd name="T4" fmla="*/ 3 w 48"/>
                <a:gd name="T5" fmla="*/ 30 h 48"/>
                <a:gd name="T6" fmla="*/ 18 w 48"/>
                <a:gd name="T7" fmla="*/ 3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4"/>
                  </a:cubicBezTo>
                  <a:cubicBezTo>
                    <a:pt x="19" y="48"/>
                    <a:pt x="7" y="42"/>
                    <a:pt x="3" y="30"/>
                  </a:cubicBezTo>
                  <a:cubicBezTo>
                    <a:pt x="0" y="19"/>
                    <a:pt x="6" y="7"/>
                    <a:pt x="18" y="3"/>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4" name="Freeform 3196"/>
            <p:cNvSpPr/>
            <p:nvPr/>
          </p:nvSpPr>
          <p:spPr bwMode="auto">
            <a:xfrm>
              <a:off x="4681539" y="1338263"/>
              <a:ext cx="7938" cy="6350"/>
            </a:xfrm>
            <a:custGeom>
              <a:avLst/>
              <a:gdLst>
                <a:gd name="T0" fmla="*/ 15 w 16"/>
                <a:gd name="T1" fmla="*/ 8 h 12"/>
                <a:gd name="T2" fmla="*/ 7 w 16"/>
                <a:gd name="T3" fmla="*/ 11 h 12"/>
                <a:gd name="T4" fmla="*/ 0 w 16"/>
                <a:gd name="T5" fmla="*/ 5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1"/>
                    <a:pt x="11" y="12"/>
                    <a:pt x="7" y="11"/>
                  </a:cubicBezTo>
                  <a:cubicBezTo>
                    <a:pt x="3" y="10"/>
                    <a:pt x="0" y="7"/>
                    <a:pt x="0" y="5"/>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5" name="Freeform 3197"/>
            <p:cNvSpPr/>
            <p:nvPr/>
          </p:nvSpPr>
          <p:spPr bwMode="auto">
            <a:xfrm>
              <a:off x="4773614" y="1336676"/>
              <a:ext cx="25400" cy="25400"/>
            </a:xfrm>
            <a:custGeom>
              <a:avLst/>
              <a:gdLst>
                <a:gd name="T0" fmla="*/ 4 w 49"/>
                <a:gd name="T1" fmla="*/ 18 h 48"/>
                <a:gd name="T2" fmla="*/ 18 w 49"/>
                <a:gd name="T3" fmla="*/ 44 h 48"/>
                <a:gd name="T4" fmla="*/ 45 w 49"/>
                <a:gd name="T5" fmla="*/ 30 h 48"/>
                <a:gd name="T6" fmla="*/ 31 w 49"/>
                <a:gd name="T7" fmla="*/ 3 h 48"/>
                <a:gd name="T8" fmla="*/ 4 w 49"/>
                <a:gd name="T9" fmla="*/ 18 h 48"/>
              </a:gdLst>
              <a:ahLst/>
              <a:cxnLst>
                <a:cxn ang="0">
                  <a:pos x="T0" y="T1"/>
                </a:cxn>
                <a:cxn ang="0">
                  <a:pos x="T2" y="T3"/>
                </a:cxn>
                <a:cxn ang="0">
                  <a:pos x="T4" y="T5"/>
                </a:cxn>
                <a:cxn ang="0">
                  <a:pos x="T6" y="T7"/>
                </a:cxn>
                <a:cxn ang="0">
                  <a:pos x="T8" y="T9"/>
                </a:cxn>
              </a:cxnLst>
              <a:rect l="0" t="0" r="r" b="b"/>
              <a:pathLst>
                <a:path w="49" h="48">
                  <a:moveTo>
                    <a:pt x="4" y="18"/>
                  </a:moveTo>
                  <a:cubicBezTo>
                    <a:pt x="0" y="29"/>
                    <a:pt x="7" y="41"/>
                    <a:pt x="18" y="44"/>
                  </a:cubicBezTo>
                  <a:cubicBezTo>
                    <a:pt x="30" y="48"/>
                    <a:pt x="42" y="42"/>
                    <a:pt x="45" y="30"/>
                  </a:cubicBezTo>
                  <a:cubicBezTo>
                    <a:pt x="49" y="19"/>
                    <a:pt x="43" y="7"/>
                    <a:pt x="31" y="3"/>
                  </a:cubicBezTo>
                  <a:cubicBezTo>
                    <a:pt x="20" y="0"/>
                    <a:pt x="7" y="6"/>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6" name="Freeform 3198"/>
            <p:cNvSpPr/>
            <p:nvPr/>
          </p:nvSpPr>
          <p:spPr bwMode="auto">
            <a:xfrm>
              <a:off x="4779964" y="1338263"/>
              <a:ext cx="7938" cy="6350"/>
            </a:xfrm>
            <a:custGeom>
              <a:avLst/>
              <a:gdLst>
                <a:gd name="T0" fmla="*/ 1 w 17"/>
                <a:gd name="T1" fmla="*/ 8 h 12"/>
                <a:gd name="T2" fmla="*/ 10 w 17"/>
                <a:gd name="T3" fmla="*/ 11 h 12"/>
                <a:gd name="T4" fmla="*/ 16 w 17"/>
                <a:gd name="T5" fmla="*/ 5 h 12"/>
                <a:gd name="T6" fmla="*/ 8 w 17"/>
                <a:gd name="T7" fmla="*/ 1 h 12"/>
                <a:gd name="T8" fmla="*/ 1 w 17"/>
                <a:gd name="T9" fmla="*/ 8 h 12"/>
              </a:gdLst>
              <a:ahLst/>
              <a:cxnLst>
                <a:cxn ang="0">
                  <a:pos x="T0" y="T1"/>
                </a:cxn>
                <a:cxn ang="0">
                  <a:pos x="T2" y="T3"/>
                </a:cxn>
                <a:cxn ang="0">
                  <a:pos x="T4" y="T5"/>
                </a:cxn>
                <a:cxn ang="0">
                  <a:pos x="T6" y="T7"/>
                </a:cxn>
                <a:cxn ang="0">
                  <a:pos x="T8" y="T9"/>
                </a:cxn>
              </a:cxnLst>
              <a:rect l="0" t="0" r="r" b="b"/>
              <a:pathLst>
                <a:path w="17" h="12">
                  <a:moveTo>
                    <a:pt x="1" y="8"/>
                  </a:moveTo>
                  <a:cubicBezTo>
                    <a:pt x="2" y="11"/>
                    <a:pt x="6" y="12"/>
                    <a:pt x="10" y="11"/>
                  </a:cubicBezTo>
                  <a:cubicBezTo>
                    <a:pt x="14" y="10"/>
                    <a:pt x="17" y="7"/>
                    <a:pt x="16" y="5"/>
                  </a:cubicBezTo>
                  <a:cubicBezTo>
                    <a:pt x="16" y="2"/>
                    <a:pt x="12" y="0"/>
                    <a:pt x="8"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7" name="Freeform 3199"/>
            <p:cNvSpPr/>
            <p:nvPr/>
          </p:nvSpPr>
          <p:spPr bwMode="auto">
            <a:xfrm>
              <a:off x="4721226" y="1357313"/>
              <a:ext cx="26988" cy="11113"/>
            </a:xfrm>
            <a:custGeom>
              <a:avLst/>
              <a:gdLst>
                <a:gd name="T0" fmla="*/ 48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2 w 52"/>
                <a:gd name="T15" fmla="*/ 23 h 23"/>
                <a:gd name="T16" fmla="*/ 1 w 52"/>
                <a:gd name="T17" fmla="*/ 20 h 23"/>
                <a:gd name="T18" fmla="*/ 7 w 52"/>
                <a:gd name="T19" fmla="*/ 10 h 23"/>
                <a:gd name="T20" fmla="*/ 27 w 52"/>
                <a:gd name="T21" fmla="*/ 0 h 23"/>
                <a:gd name="T22" fmla="*/ 47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7" y="15"/>
                    <a:pt x="43" y="11"/>
                  </a:cubicBezTo>
                  <a:cubicBezTo>
                    <a:pt x="40" y="8"/>
                    <a:pt x="35" y="4"/>
                    <a:pt x="27" y="4"/>
                  </a:cubicBezTo>
                  <a:cubicBezTo>
                    <a:pt x="21" y="4"/>
                    <a:pt x="16" y="7"/>
                    <a:pt x="12" y="11"/>
                  </a:cubicBezTo>
                  <a:cubicBezTo>
                    <a:pt x="8" y="15"/>
                    <a:pt x="6" y="19"/>
                    <a:pt x="5" y="21"/>
                  </a:cubicBezTo>
                  <a:cubicBezTo>
                    <a:pt x="5" y="21"/>
                    <a:pt x="5" y="21"/>
                    <a:pt x="5" y="21"/>
                  </a:cubicBezTo>
                  <a:cubicBezTo>
                    <a:pt x="5" y="21"/>
                    <a:pt x="5" y="21"/>
                    <a:pt x="5" y="21"/>
                  </a:cubicBezTo>
                  <a:cubicBezTo>
                    <a:pt x="4" y="22"/>
                    <a:pt x="3" y="23"/>
                    <a:pt x="2" y="23"/>
                  </a:cubicBezTo>
                  <a:cubicBezTo>
                    <a:pt x="1" y="22"/>
                    <a:pt x="0" y="21"/>
                    <a:pt x="1" y="20"/>
                  </a:cubicBezTo>
                  <a:cubicBezTo>
                    <a:pt x="1" y="20"/>
                    <a:pt x="3" y="15"/>
                    <a:pt x="7" y="10"/>
                  </a:cubicBezTo>
                  <a:cubicBezTo>
                    <a:pt x="11" y="5"/>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8" name="Freeform 3200"/>
            <p:cNvSpPr/>
            <p:nvPr/>
          </p:nvSpPr>
          <p:spPr bwMode="auto">
            <a:xfrm>
              <a:off x="4692651" y="1384301"/>
              <a:ext cx="61913" cy="36513"/>
            </a:xfrm>
            <a:custGeom>
              <a:avLst/>
              <a:gdLst>
                <a:gd name="T0" fmla="*/ 115 w 115"/>
                <a:gd name="T1" fmla="*/ 13 h 66"/>
                <a:gd name="T2" fmla="*/ 0 w 115"/>
                <a:gd name="T3" fmla="*/ 0 h 66"/>
                <a:gd name="T4" fmla="*/ 110 w 115"/>
                <a:gd name="T5" fmla="*/ 58 h 66"/>
                <a:gd name="T6" fmla="*/ 115 w 115"/>
                <a:gd name="T7" fmla="*/ 13 h 66"/>
              </a:gdLst>
              <a:ahLst/>
              <a:cxnLst>
                <a:cxn ang="0">
                  <a:pos x="T0" y="T1"/>
                </a:cxn>
                <a:cxn ang="0">
                  <a:pos x="T2" y="T3"/>
                </a:cxn>
                <a:cxn ang="0">
                  <a:pos x="T4" y="T5"/>
                </a:cxn>
                <a:cxn ang="0">
                  <a:pos x="T6" y="T7"/>
                </a:cxn>
              </a:cxnLst>
              <a:rect l="0" t="0" r="r" b="b"/>
              <a:pathLst>
                <a:path w="115" h="66">
                  <a:moveTo>
                    <a:pt x="115" y="13"/>
                  </a:moveTo>
                  <a:cubicBezTo>
                    <a:pt x="115" y="13"/>
                    <a:pt x="45" y="17"/>
                    <a:pt x="0" y="0"/>
                  </a:cubicBezTo>
                  <a:cubicBezTo>
                    <a:pt x="9" y="41"/>
                    <a:pt x="24" y="66"/>
                    <a:pt x="110" y="58"/>
                  </a:cubicBezTo>
                  <a:cubicBezTo>
                    <a:pt x="110" y="37"/>
                    <a:pt x="115" y="13"/>
                    <a:pt x="115" y="1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9" name="Freeform 3201"/>
            <p:cNvSpPr/>
            <p:nvPr/>
          </p:nvSpPr>
          <p:spPr bwMode="auto">
            <a:xfrm>
              <a:off x="4711701" y="1397001"/>
              <a:ext cx="39688" cy="20638"/>
            </a:xfrm>
            <a:custGeom>
              <a:avLst/>
              <a:gdLst>
                <a:gd name="T0" fmla="*/ 77 w 77"/>
                <a:gd name="T1" fmla="*/ 21 h 40"/>
                <a:gd name="T2" fmla="*/ 77 w 77"/>
                <a:gd name="T3" fmla="*/ 36 h 40"/>
                <a:gd name="T4" fmla="*/ 0 w 77"/>
                <a:gd name="T5" fmla="*/ 29 h 40"/>
                <a:gd name="T6" fmla="*/ 40 w 77"/>
                <a:gd name="T7" fmla="*/ 0 h 40"/>
                <a:gd name="T8" fmla="*/ 77 w 77"/>
                <a:gd name="T9" fmla="*/ 21 h 40"/>
              </a:gdLst>
              <a:ahLst/>
              <a:cxnLst>
                <a:cxn ang="0">
                  <a:pos x="T0" y="T1"/>
                </a:cxn>
                <a:cxn ang="0">
                  <a:pos x="T2" y="T3"/>
                </a:cxn>
                <a:cxn ang="0">
                  <a:pos x="T4" y="T5"/>
                </a:cxn>
                <a:cxn ang="0">
                  <a:pos x="T6" y="T7"/>
                </a:cxn>
                <a:cxn ang="0">
                  <a:pos x="T8" y="T9"/>
                </a:cxn>
              </a:cxnLst>
              <a:rect l="0" t="0" r="r" b="b"/>
              <a:pathLst>
                <a:path w="77" h="40">
                  <a:moveTo>
                    <a:pt x="77" y="21"/>
                  </a:moveTo>
                  <a:cubicBezTo>
                    <a:pt x="77" y="26"/>
                    <a:pt x="77" y="31"/>
                    <a:pt x="77" y="36"/>
                  </a:cubicBezTo>
                  <a:cubicBezTo>
                    <a:pt x="39" y="40"/>
                    <a:pt x="16" y="37"/>
                    <a:pt x="0" y="29"/>
                  </a:cubicBezTo>
                  <a:cubicBezTo>
                    <a:pt x="2" y="13"/>
                    <a:pt x="19" y="0"/>
                    <a:pt x="40" y="0"/>
                  </a:cubicBezTo>
                  <a:cubicBezTo>
                    <a:pt x="57" y="0"/>
                    <a:pt x="72" y="9"/>
                    <a:pt x="77" y="2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0" name="Rectangle 3202"/>
            <p:cNvSpPr>
              <a:spLocks noChangeArrowheads="1"/>
            </p:cNvSpPr>
            <p:nvPr/>
          </p:nvSpPr>
          <p:spPr bwMode="auto">
            <a:xfrm>
              <a:off x="46450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1" name="Rectangle 3203"/>
            <p:cNvSpPr>
              <a:spLocks noChangeArrowheads="1"/>
            </p:cNvSpPr>
            <p:nvPr/>
          </p:nvSpPr>
          <p:spPr bwMode="auto">
            <a:xfrm>
              <a:off x="464502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2" name="Rectangle 3204"/>
            <p:cNvSpPr>
              <a:spLocks noChangeArrowheads="1"/>
            </p:cNvSpPr>
            <p:nvPr/>
          </p:nvSpPr>
          <p:spPr bwMode="auto">
            <a:xfrm>
              <a:off x="4806951"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3" name="Rectangle 3205"/>
            <p:cNvSpPr>
              <a:spLocks noChangeArrowheads="1"/>
            </p:cNvSpPr>
            <p:nvPr/>
          </p:nvSpPr>
          <p:spPr bwMode="auto">
            <a:xfrm>
              <a:off x="4806951"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4" name="Freeform 3206"/>
            <p:cNvSpPr/>
            <p:nvPr/>
          </p:nvSpPr>
          <p:spPr bwMode="auto">
            <a:xfrm>
              <a:off x="4718051" y="1338263"/>
              <a:ext cx="33338"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0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0" y="5"/>
                  </a:cubicBezTo>
                  <a:cubicBezTo>
                    <a:pt x="31" y="5"/>
                    <a:pt x="32" y="5"/>
                    <a:pt x="33" y="5"/>
                  </a:cubicBezTo>
                  <a:cubicBezTo>
                    <a:pt x="41" y="5"/>
                    <a:pt x="49" y="9"/>
                    <a:pt x="56" y="14"/>
                  </a:cubicBezTo>
                  <a:cubicBezTo>
                    <a:pt x="59" y="16"/>
                    <a:pt x="62"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5" name="Freeform 3207"/>
            <p:cNvSpPr>
              <a:spLocks noEditPoints="1"/>
            </p:cNvSpPr>
            <p:nvPr/>
          </p:nvSpPr>
          <p:spPr bwMode="auto">
            <a:xfrm>
              <a:off x="4751389" y="1328738"/>
              <a:ext cx="55563" cy="38100"/>
            </a:xfrm>
            <a:custGeom>
              <a:avLst/>
              <a:gdLst>
                <a:gd name="T0" fmla="*/ 65 w 104"/>
                <a:gd name="T1" fmla="*/ 57 h 70"/>
                <a:gd name="T2" fmla="*/ 58 w 104"/>
                <a:gd name="T3" fmla="*/ 56 h 70"/>
                <a:gd name="T4" fmla="*/ 44 w 104"/>
                <a:gd name="T5" fmla="*/ 30 h 70"/>
                <a:gd name="T6" fmla="*/ 65 w 104"/>
                <a:gd name="T7" fmla="*/ 14 h 70"/>
                <a:gd name="T8" fmla="*/ 71 w 104"/>
                <a:gd name="T9" fmla="*/ 15 h 70"/>
                <a:gd name="T10" fmla="*/ 85 w 104"/>
                <a:gd name="T11" fmla="*/ 42 h 70"/>
                <a:gd name="T12" fmla="*/ 65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8 h 70"/>
                <a:gd name="T30" fmla="*/ 104 w 104"/>
                <a:gd name="T31" fmla="*/ 28 h 70"/>
                <a:gd name="T32" fmla="*/ 104 w 104"/>
                <a:gd name="T33" fmla="*/ 17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2" y="57"/>
                    <a:pt x="60" y="57"/>
                    <a:pt x="58" y="56"/>
                  </a:cubicBezTo>
                  <a:cubicBezTo>
                    <a:pt x="47" y="53"/>
                    <a:pt x="40" y="41"/>
                    <a:pt x="44" y="30"/>
                  </a:cubicBezTo>
                  <a:cubicBezTo>
                    <a:pt x="47" y="20"/>
                    <a:pt x="55" y="14"/>
                    <a:pt x="65" y="14"/>
                  </a:cubicBezTo>
                  <a:cubicBezTo>
                    <a:pt x="67" y="14"/>
                    <a:pt x="69" y="15"/>
                    <a:pt x="71" y="15"/>
                  </a:cubicBezTo>
                  <a:cubicBezTo>
                    <a:pt x="83" y="19"/>
                    <a:pt x="89" y="31"/>
                    <a:pt x="85" y="42"/>
                  </a:cubicBezTo>
                  <a:cubicBezTo>
                    <a:pt x="82" y="51"/>
                    <a:pt x="74" y="57"/>
                    <a:pt x="65"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6" name="Freeform 3208"/>
            <p:cNvSpPr>
              <a:spLocks noEditPoints="1"/>
            </p:cNvSpPr>
            <p:nvPr/>
          </p:nvSpPr>
          <p:spPr bwMode="auto">
            <a:xfrm>
              <a:off x="4773614" y="1336676"/>
              <a:ext cx="25400" cy="23813"/>
            </a:xfrm>
            <a:custGeom>
              <a:avLst/>
              <a:gdLst>
                <a:gd name="T0" fmla="*/ 18 w 49"/>
                <a:gd name="T1" fmla="*/ 13 h 43"/>
                <a:gd name="T2" fmla="*/ 12 w 49"/>
                <a:gd name="T3" fmla="*/ 10 h 43"/>
                <a:gd name="T4" fmla="*/ 19 w 49"/>
                <a:gd name="T5" fmla="*/ 3 h 43"/>
                <a:gd name="T6" fmla="*/ 21 w 49"/>
                <a:gd name="T7" fmla="*/ 3 h 43"/>
                <a:gd name="T8" fmla="*/ 27 w 49"/>
                <a:gd name="T9" fmla="*/ 7 h 43"/>
                <a:gd name="T10" fmla="*/ 21 w 49"/>
                <a:gd name="T11" fmla="*/ 13 h 43"/>
                <a:gd name="T12" fmla="*/ 18 w 49"/>
                <a:gd name="T13" fmla="*/ 13 h 43"/>
                <a:gd name="T14" fmla="*/ 25 w 49"/>
                <a:gd name="T15" fmla="*/ 0 h 43"/>
                <a:gd name="T16" fmla="*/ 4 w 49"/>
                <a:gd name="T17" fmla="*/ 16 h 43"/>
                <a:gd name="T18" fmla="*/ 18 w 49"/>
                <a:gd name="T19" fmla="*/ 42 h 43"/>
                <a:gd name="T20" fmla="*/ 25 w 49"/>
                <a:gd name="T21" fmla="*/ 43 h 43"/>
                <a:gd name="T22" fmla="*/ 45 w 49"/>
                <a:gd name="T23" fmla="*/ 28 h 43"/>
                <a:gd name="T24" fmla="*/ 31 w 49"/>
                <a:gd name="T25" fmla="*/ 1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8" y="13"/>
                  </a:moveTo>
                  <a:cubicBezTo>
                    <a:pt x="15" y="13"/>
                    <a:pt x="13" y="12"/>
                    <a:pt x="12" y="10"/>
                  </a:cubicBezTo>
                  <a:cubicBezTo>
                    <a:pt x="11" y="7"/>
                    <a:pt x="14" y="4"/>
                    <a:pt x="19" y="3"/>
                  </a:cubicBezTo>
                  <a:cubicBezTo>
                    <a:pt x="19" y="3"/>
                    <a:pt x="20" y="3"/>
                    <a:pt x="21" y="3"/>
                  </a:cubicBezTo>
                  <a:cubicBezTo>
                    <a:pt x="24" y="3"/>
                    <a:pt x="27" y="4"/>
                    <a:pt x="27" y="7"/>
                  </a:cubicBezTo>
                  <a:cubicBezTo>
                    <a:pt x="28" y="9"/>
                    <a:pt x="25" y="12"/>
                    <a:pt x="21" y="13"/>
                  </a:cubicBezTo>
                  <a:cubicBezTo>
                    <a:pt x="20" y="13"/>
                    <a:pt x="19" y="13"/>
                    <a:pt x="18" y="13"/>
                  </a:cubicBezTo>
                  <a:moveTo>
                    <a:pt x="25" y="0"/>
                  </a:moveTo>
                  <a:cubicBezTo>
                    <a:pt x="15" y="0"/>
                    <a:pt x="7" y="6"/>
                    <a:pt x="4" y="16"/>
                  </a:cubicBezTo>
                  <a:cubicBezTo>
                    <a:pt x="0" y="27"/>
                    <a:pt x="7" y="39"/>
                    <a:pt x="18" y="42"/>
                  </a:cubicBezTo>
                  <a:cubicBezTo>
                    <a:pt x="20" y="43"/>
                    <a:pt x="22" y="43"/>
                    <a:pt x="25" y="43"/>
                  </a:cubicBezTo>
                  <a:cubicBezTo>
                    <a:pt x="34" y="43"/>
                    <a:pt x="42" y="37"/>
                    <a:pt x="45" y="28"/>
                  </a:cubicBezTo>
                  <a:cubicBezTo>
                    <a:pt x="49" y="17"/>
                    <a:pt x="43" y="5"/>
                    <a:pt x="31" y="1"/>
                  </a:cubicBezTo>
                  <a:cubicBezTo>
                    <a:pt x="29" y="1"/>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7" name="Freeform 3209"/>
            <p:cNvSpPr/>
            <p:nvPr/>
          </p:nvSpPr>
          <p:spPr bwMode="auto">
            <a:xfrm>
              <a:off x="4779964" y="1338263"/>
              <a:ext cx="7938" cy="6350"/>
            </a:xfrm>
            <a:custGeom>
              <a:avLst/>
              <a:gdLst>
                <a:gd name="T0" fmla="*/ 10 w 17"/>
                <a:gd name="T1" fmla="*/ 0 h 10"/>
                <a:gd name="T2" fmla="*/ 8 w 17"/>
                <a:gd name="T3" fmla="*/ 0 h 10"/>
                <a:gd name="T4" fmla="*/ 1 w 17"/>
                <a:gd name="T5" fmla="*/ 7 h 10"/>
                <a:gd name="T6" fmla="*/ 7 w 17"/>
                <a:gd name="T7" fmla="*/ 10 h 10"/>
                <a:gd name="T8" fmla="*/ 10 w 17"/>
                <a:gd name="T9" fmla="*/ 10 h 10"/>
                <a:gd name="T10" fmla="*/ 16 w 17"/>
                <a:gd name="T11" fmla="*/ 4 h 10"/>
                <a:gd name="T12" fmla="*/ 10 w 1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0" y="0"/>
                  </a:moveTo>
                  <a:cubicBezTo>
                    <a:pt x="9" y="0"/>
                    <a:pt x="8" y="0"/>
                    <a:pt x="8" y="0"/>
                  </a:cubicBezTo>
                  <a:cubicBezTo>
                    <a:pt x="3" y="1"/>
                    <a:pt x="0" y="4"/>
                    <a:pt x="1" y="7"/>
                  </a:cubicBezTo>
                  <a:cubicBezTo>
                    <a:pt x="2" y="9"/>
                    <a:pt x="4" y="10"/>
                    <a:pt x="7" y="10"/>
                  </a:cubicBezTo>
                  <a:cubicBezTo>
                    <a:pt x="8" y="10"/>
                    <a:pt x="9" y="10"/>
                    <a:pt x="10" y="10"/>
                  </a:cubicBezTo>
                  <a:cubicBezTo>
                    <a:pt x="14" y="9"/>
                    <a:pt x="17" y="6"/>
                    <a:pt x="16" y="4"/>
                  </a:cubicBezTo>
                  <a:cubicBezTo>
                    <a:pt x="16"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8" name="Freeform 3210"/>
            <p:cNvSpPr>
              <a:spLocks noEditPoints="1"/>
            </p:cNvSpPr>
            <p:nvPr/>
          </p:nvSpPr>
          <p:spPr bwMode="auto">
            <a:xfrm>
              <a:off x="4662489" y="1328738"/>
              <a:ext cx="55563" cy="38100"/>
            </a:xfrm>
            <a:custGeom>
              <a:avLst/>
              <a:gdLst>
                <a:gd name="T0" fmla="*/ 39 w 104"/>
                <a:gd name="T1" fmla="*/ 57 h 70"/>
                <a:gd name="T2" fmla="*/ 18 w 104"/>
                <a:gd name="T3" fmla="*/ 42 h 70"/>
                <a:gd name="T4" fmla="*/ 33 w 104"/>
                <a:gd name="T5" fmla="*/ 15 h 70"/>
                <a:gd name="T6" fmla="*/ 39 w 104"/>
                <a:gd name="T7" fmla="*/ 14 h 70"/>
                <a:gd name="T8" fmla="*/ 60 w 104"/>
                <a:gd name="T9" fmla="*/ 30 h 70"/>
                <a:gd name="T10" fmla="*/ 45 w 104"/>
                <a:gd name="T11" fmla="*/ 56 h 70"/>
                <a:gd name="T12" fmla="*/ 39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7 h 70"/>
                <a:gd name="T38" fmla="*/ 87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8" y="42"/>
                  </a:cubicBezTo>
                  <a:cubicBezTo>
                    <a:pt x="15" y="31"/>
                    <a:pt x="21" y="19"/>
                    <a:pt x="33" y="15"/>
                  </a:cubicBezTo>
                  <a:cubicBezTo>
                    <a:pt x="35" y="15"/>
                    <a:pt x="37" y="14"/>
                    <a:pt x="39" y="14"/>
                  </a:cubicBezTo>
                  <a:cubicBezTo>
                    <a:pt x="48" y="14"/>
                    <a:pt x="57" y="20"/>
                    <a:pt x="60" y="30"/>
                  </a:cubicBezTo>
                  <a:cubicBezTo>
                    <a:pt x="63" y="41"/>
                    <a:pt x="57" y="53"/>
                    <a:pt x="45" y="56"/>
                  </a:cubicBezTo>
                  <a:cubicBezTo>
                    <a:pt x="43" y="57"/>
                    <a:pt x="41" y="57"/>
                    <a:pt x="39"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9" name="Freeform 3211"/>
            <p:cNvSpPr>
              <a:spLocks noEditPoints="1"/>
            </p:cNvSpPr>
            <p:nvPr/>
          </p:nvSpPr>
          <p:spPr bwMode="auto">
            <a:xfrm>
              <a:off x="4670426" y="1336676"/>
              <a:ext cx="25400" cy="23813"/>
            </a:xfrm>
            <a:custGeom>
              <a:avLst/>
              <a:gdLst>
                <a:gd name="T0" fmla="*/ 30 w 48"/>
                <a:gd name="T1" fmla="*/ 13 h 43"/>
                <a:gd name="T2" fmla="*/ 28 w 48"/>
                <a:gd name="T3" fmla="*/ 13 h 43"/>
                <a:gd name="T4" fmla="*/ 21 w 48"/>
                <a:gd name="T5" fmla="*/ 7 h 43"/>
                <a:gd name="T6" fmla="*/ 28 w 48"/>
                <a:gd name="T7" fmla="*/ 3 h 43"/>
                <a:gd name="T8" fmla="*/ 30 w 48"/>
                <a:gd name="T9" fmla="*/ 3 h 43"/>
                <a:gd name="T10" fmla="*/ 36 w 48"/>
                <a:gd name="T11" fmla="*/ 10 h 43"/>
                <a:gd name="T12" fmla="*/ 30 w 48"/>
                <a:gd name="T13" fmla="*/ 13 h 43"/>
                <a:gd name="T14" fmla="*/ 24 w 48"/>
                <a:gd name="T15" fmla="*/ 0 h 43"/>
                <a:gd name="T16" fmla="*/ 18 w 48"/>
                <a:gd name="T17" fmla="*/ 1 h 43"/>
                <a:gd name="T18" fmla="*/ 3 w 48"/>
                <a:gd name="T19" fmla="*/ 28 h 43"/>
                <a:gd name="T20" fmla="*/ 24 w 48"/>
                <a:gd name="T21" fmla="*/ 43 h 43"/>
                <a:gd name="T22" fmla="*/ 30 w 48"/>
                <a:gd name="T23" fmla="*/ 42 h 43"/>
                <a:gd name="T24" fmla="*/ 45 w 48"/>
                <a:gd name="T25" fmla="*/ 16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30" y="13"/>
                  </a:moveTo>
                  <a:cubicBezTo>
                    <a:pt x="29" y="13"/>
                    <a:pt x="29" y="13"/>
                    <a:pt x="28" y="13"/>
                  </a:cubicBezTo>
                  <a:cubicBezTo>
                    <a:pt x="24" y="12"/>
                    <a:pt x="21" y="9"/>
                    <a:pt x="21" y="7"/>
                  </a:cubicBezTo>
                  <a:cubicBezTo>
                    <a:pt x="22" y="4"/>
                    <a:pt x="24" y="3"/>
                    <a:pt x="28" y="3"/>
                  </a:cubicBezTo>
                  <a:cubicBezTo>
                    <a:pt x="28" y="3"/>
                    <a:pt x="29" y="3"/>
                    <a:pt x="30" y="3"/>
                  </a:cubicBezTo>
                  <a:cubicBezTo>
                    <a:pt x="34" y="4"/>
                    <a:pt x="37" y="7"/>
                    <a:pt x="36" y="10"/>
                  </a:cubicBezTo>
                  <a:cubicBezTo>
                    <a:pt x="36" y="12"/>
                    <a:pt x="33" y="13"/>
                    <a:pt x="30" y="13"/>
                  </a:cubicBezTo>
                  <a:moveTo>
                    <a:pt x="24" y="0"/>
                  </a:moveTo>
                  <a:cubicBezTo>
                    <a:pt x="22" y="0"/>
                    <a:pt x="20" y="1"/>
                    <a:pt x="18" y="1"/>
                  </a:cubicBezTo>
                  <a:cubicBezTo>
                    <a:pt x="6" y="5"/>
                    <a:pt x="0" y="17"/>
                    <a:pt x="3" y="28"/>
                  </a:cubicBezTo>
                  <a:cubicBezTo>
                    <a:pt x="6" y="37"/>
                    <a:pt x="15" y="43"/>
                    <a:pt x="24" y="43"/>
                  </a:cubicBezTo>
                  <a:cubicBezTo>
                    <a:pt x="26" y="43"/>
                    <a:pt x="28" y="43"/>
                    <a:pt x="30" y="42"/>
                  </a:cubicBezTo>
                  <a:cubicBezTo>
                    <a:pt x="42" y="39"/>
                    <a:pt x="48" y="27"/>
                    <a:pt x="45" y="16"/>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0" name="Freeform 3212"/>
            <p:cNvSpPr/>
            <p:nvPr/>
          </p:nvSpPr>
          <p:spPr bwMode="auto">
            <a:xfrm>
              <a:off x="4681539" y="1338263"/>
              <a:ext cx="7938" cy="6350"/>
            </a:xfrm>
            <a:custGeom>
              <a:avLst/>
              <a:gdLst>
                <a:gd name="T0" fmla="*/ 7 w 16"/>
                <a:gd name="T1" fmla="*/ 0 h 10"/>
                <a:gd name="T2" fmla="*/ 0 w 16"/>
                <a:gd name="T3" fmla="*/ 4 h 10"/>
                <a:gd name="T4" fmla="*/ 7 w 16"/>
                <a:gd name="T5" fmla="*/ 10 h 10"/>
                <a:gd name="T6" fmla="*/ 9 w 16"/>
                <a:gd name="T7" fmla="*/ 10 h 10"/>
                <a:gd name="T8" fmla="*/ 15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3" y="0"/>
                    <a:pt x="1" y="1"/>
                    <a:pt x="0" y="4"/>
                  </a:cubicBezTo>
                  <a:cubicBezTo>
                    <a:pt x="0" y="6"/>
                    <a:pt x="3" y="9"/>
                    <a:pt x="7" y="10"/>
                  </a:cubicBezTo>
                  <a:cubicBezTo>
                    <a:pt x="8" y="10"/>
                    <a:pt x="8" y="10"/>
                    <a:pt x="9" y="10"/>
                  </a:cubicBezTo>
                  <a:cubicBezTo>
                    <a:pt x="12" y="10"/>
                    <a:pt x="15" y="9"/>
                    <a:pt x="15" y="7"/>
                  </a:cubicBezTo>
                  <a:cubicBezTo>
                    <a:pt x="16" y="4"/>
                    <a:pt x="13" y="1"/>
                    <a:pt x="9" y="0"/>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1" name="Freeform 3213"/>
            <p:cNvSpPr>
              <a:spLocks noEditPoints="1"/>
            </p:cNvSpPr>
            <p:nvPr/>
          </p:nvSpPr>
          <p:spPr bwMode="auto">
            <a:xfrm>
              <a:off x="4676776"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2" name="Freeform 3214"/>
            <p:cNvSpPr>
              <a:spLocks noEditPoints="1"/>
            </p:cNvSpPr>
            <p:nvPr/>
          </p:nvSpPr>
          <p:spPr bwMode="auto">
            <a:xfrm>
              <a:off x="476726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3" name="Freeform 3215"/>
            <p:cNvSpPr/>
            <p:nvPr/>
          </p:nvSpPr>
          <p:spPr bwMode="auto">
            <a:xfrm>
              <a:off x="4751389" y="1328738"/>
              <a:ext cx="57150" cy="38100"/>
            </a:xfrm>
            <a:custGeom>
              <a:avLst/>
              <a:gdLst>
                <a:gd name="T0" fmla="*/ 17 w 106"/>
                <a:gd name="T1" fmla="*/ 72 h 72"/>
                <a:gd name="T2" fmla="*/ 0 w 106"/>
                <a:gd name="T3" fmla="*/ 55 h 72"/>
                <a:gd name="T4" fmla="*/ 0 w 106"/>
                <a:gd name="T5" fmla="*/ 18 h 72"/>
                <a:gd name="T6" fmla="*/ 17 w 106"/>
                <a:gd name="T7" fmla="*/ 0 h 72"/>
                <a:gd name="T8" fmla="*/ 17 w 106"/>
                <a:gd name="T9" fmla="*/ 1 h 72"/>
                <a:gd name="T10" fmla="*/ 17 w 106"/>
                <a:gd name="T11" fmla="*/ 3 h 72"/>
                <a:gd name="T12" fmla="*/ 2 w 106"/>
                <a:gd name="T13" fmla="*/ 18 h 72"/>
                <a:gd name="T14" fmla="*/ 2 w 106"/>
                <a:gd name="T15" fmla="*/ 55 h 72"/>
                <a:gd name="T16" fmla="*/ 17 w 106"/>
                <a:gd name="T17" fmla="*/ 70 h 72"/>
                <a:gd name="T18" fmla="*/ 88 w 106"/>
                <a:gd name="T19" fmla="*/ 70 h 72"/>
                <a:gd name="T20" fmla="*/ 103 w 106"/>
                <a:gd name="T21" fmla="*/ 55 h 72"/>
                <a:gd name="T22" fmla="*/ 103 w 106"/>
                <a:gd name="T23" fmla="*/ 18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4"/>
                    <a:pt x="0" y="55"/>
                  </a:cubicBezTo>
                  <a:cubicBezTo>
                    <a:pt x="0" y="18"/>
                    <a:pt x="0" y="18"/>
                    <a:pt x="0" y="18"/>
                  </a:cubicBezTo>
                  <a:cubicBezTo>
                    <a:pt x="0" y="8"/>
                    <a:pt x="7" y="0"/>
                    <a:pt x="17" y="0"/>
                  </a:cubicBezTo>
                  <a:cubicBezTo>
                    <a:pt x="17" y="1"/>
                    <a:pt x="17" y="1"/>
                    <a:pt x="17" y="1"/>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6" y="70"/>
                    <a:pt x="103" y="63"/>
                    <a:pt x="103" y="55"/>
                  </a:cubicBezTo>
                  <a:cubicBezTo>
                    <a:pt x="103" y="18"/>
                    <a:pt x="103" y="18"/>
                    <a:pt x="103" y="18"/>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4" name="Freeform 3216"/>
            <p:cNvSpPr/>
            <p:nvPr/>
          </p:nvSpPr>
          <p:spPr bwMode="auto">
            <a:xfrm>
              <a:off x="4660901" y="1328738"/>
              <a:ext cx="57150" cy="38100"/>
            </a:xfrm>
            <a:custGeom>
              <a:avLst/>
              <a:gdLst>
                <a:gd name="T0" fmla="*/ 17 w 106"/>
                <a:gd name="T1" fmla="*/ 72 h 72"/>
                <a:gd name="T2" fmla="*/ 0 w 106"/>
                <a:gd name="T3" fmla="*/ 55 h 72"/>
                <a:gd name="T4" fmla="*/ 0 w 106"/>
                <a:gd name="T5" fmla="*/ 18 h 72"/>
                <a:gd name="T6" fmla="*/ 17 w 106"/>
                <a:gd name="T7" fmla="*/ 0 h 72"/>
                <a:gd name="T8" fmla="*/ 88 w 106"/>
                <a:gd name="T9" fmla="*/ 0 h 72"/>
                <a:gd name="T10" fmla="*/ 88 w 106"/>
                <a:gd name="T11" fmla="*/ 1 h 72"/>
                <a:gd name="T12" fmla="*/ 88 w 106"/>
                <a:gd name="T13" fmla="*/ 3 h 72"/>
                <a:gd name="T14" fmla="*/ 17 w 106"/>
                <a:gd name="T15" fmla="*/ 3 h 72"/>
                <a:gd name="T16" fmla="*/ 2 w 106"/>
                <a:gd name="T17" fmla="*/ 18 h 72"/>
                <a:gd name="T18" fmla="*/ 2 w 106"/>
                <a:gd name="T19" fmla="*/ 55 h 72"/>
                <a:gd name="T20" fmla="*/ 17 w 106"/>
                <a:gd name="T21" fmla="*/ 70 h 72"/>
                <a:gd name="T22" fmla="*/ 88 w 106"/>
                <a:gd name="T23" fmla="*/ 70 h 72"/>
                <a:gd name="T24" fmla="*/ 103 w 106"/>
                <a:gd name="T25" fmla="*/ 55 h 72"/>
                <a:gd name="T26" fmla="*/ 103 w 106"/>
                <a:gd name="T27" fmla="*/ 18 h 72"/>
                <a:gd name="T28" fmla="*/ 88 w 106"/>
                <a:gd name="T29" fmla="*/ 3 h 72"/>
                <a:gd name="T30" fmla="*/ 88 w 106"/>
                <a:gd name="T31" fmla="*/ 1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1"/>
                    <a:pt x="88" y="1"/>
                    <a:pt x="88" y="1"/>
                  </a:cubicBezTo>
                  <a:cubicBezTo>
                    <a:pt x="88" y="3"/>
                    <a:pt x="88" y="3"/>
                    <a:pt x="88" y="3"/>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7" y="70"/>
                    <a:pt x="103" y="63"/>
                    <a:pt x="103" y="55"/>
                  </a:cubicBezTo>
                  <a:cubicBezTo>
                    <a:pt x="103" y="18"/>
                    <a:pt x="103" y="18"/>
                    <a:pt x="103" y="18"/>
                  </a:cubicBezTo>
                  <a:cubicBezTo>
                    <a:pt x="103" y="9"/>
                    <a:pt x="97" y="3"/>
                    <a:pt x="88" y="3"/>
                  </a:cubicBezTo>
                  <a:cubicBezTo>
                    <a:pt x="88" y="1"/>
                    <a:pt x="88" y="1"/>
                    <a:pt x="88" y="1"/>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5" name="Freeform 3217"/>
            <p:cNvSpPr/>
            <p:nvPr/>
          </p:nvSpPr>
          <p:spPr bwMode="auto">
            <a:xfrm>
              <a:off x="4622801" y="1336676"/>
              <a:ext cx="31750" cy="44450"/>
            </a:xfrm>
            <a:custGeom>
              <a:avLst/>
              <a:gdLst>
                <a:gd name="T0" fmla="*/ 57 w 59"/>
                <a:gd name="T1" fmla="*/ 28 h 84"/>
                <a:gd name="T2" fmla="*/ 25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6" name="Freeform 3218"/>
            <p:cNvSpPr/>
            <p:nvPr/>
          </p:nvSpPr>
          <p:spPr bwMode="auto">
            <a:xfrm>
              <a:off x="4622801" y="1336676"/>
              <a:ext cx="31750"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2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2"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7" name="Freeform 3219"/>
            <p:cNvSpPr/>
            <p:nvPr/>
          </p:nvSpPr>
          <p:spPr bwMode="auto">
            <a:xfrm>
              <a:off x="4633914" y="1346201"/>
              <a:ext cx="12700" cy="12700"/>
            </a:xfrm>
            <a:custGeom>
              <a:avLst/>
              <a:gdLst>
                <a:gd name="T0" fmla="*/ 25 w 25"/>
                <a:gd name="T1" fmla="*/ 18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0"/>
                    <a:pt x="0" y="21"/>
                    <a:pt x="0" y="21"/>
                  </a:cubicBezTo>
                  <a:cubicBezTo>
                    <a:pt x="0" y="22"/>
                    <a:pt x="0" y="23"/>
                    <a:pt x="1" y="23"/>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3221"/>
            <p:cNvSpPr/>
            <p:nvPr/>
          </p:nvSpPr>
          <p:spPr bwMode="auto">
            <a:xfrm>
              <a:off x="4814888" y="1336676"/>
              <a:ext cx="31750" cy="44450"/>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60"/>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3222"/>
            <p:cNvSpPr/>
            <p:nvPr/>
          </p:nvSpPr>
          <p:spPr bwMode="auto">
            <a:xfrm>
              <a:off x="4814888" y="1336676"/>
              <a:ext cx="31750" cy="44450"/>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9" y="16"/>
                    <a:pt x="48" y="53"/>
                    <a:pt x="38" y="58"/>
                  </a:cubicBezTo>
                  <a:cubicBezTo>
                    <a:pt x="28"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3223"/>
            <p:cNvSpPr/>
            <p:nvPr/>
          </p:nvSpPr>
          <p:spPr bwMode="auto">
            <a:xfrm>
              <a:off x="4822826" y="1346201"/>
              <a:ext cx="12700"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3 h 24"/>
                <a:gd name="T28" fmla="*/ 23 w 25"/>
                <a:gd name="T29" fmla="*/ 24 h 24"/>
                <a:gd name="T30" fmla="*/ 21 w 25"/>
                <a:gd name="T31" fmla="*/ 22 h 24"/>
                <a:gd name="T32" fmla="*/ 20 w 25"/>
                <a:gd name="T33" fmla="*/ 21 h 24"/>
                <a:gd name="T34" fmla="*/ 11 w 25"/>
                <a:gd name="T35" fmla="*/ 12 h 24"/>
                <a:gd name="T36" fmla="*/ 6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1"/>
                    <a:pt x="3" y="8"/>
                  </a:cubicBezTo>
                  <a:cubicBezTo>
                    <a:pt x="3" y="8"/>
                    <a:pt x="3" y="8"/>
                    <a:pt x="3" y="8"/>
                  </a:cubicBezTo>
                  <a:cubicBezTo>
                    <a:pt x="5"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8"/>
                    <a:pt x="12" y="9"/>
                  </a:cubicBezTo>
                  <a:cubicBezTo>
                    <a:pt x="16" y="11"/>
                    <a:pt x="21" y="14"/>
                    <a:pt x="24" y="20"/>
                  </a:cubicBezTo>
                  <a:cubicBezTo>
                    <a:pt x="24" y="20"/>
                    <a:pt x="24" y="21"/>
                    <a:pt x="24" y="21"/>
                  </a:cubicBezTo>
                  <a:cubicBezTo>
                    <a:pt x="25" y="22"/>
                    <a:pt x="24" y="23"/>
                    <a:pt x="23" y="23"/>
                  </a:cubicBezTo>
                  <a:cubicBezTo>
                    <a:pt x="23" y="24"/>
                    <a:pt x="23" y="24"/>
                    <a:pt x="23" y="24"/>
                  </a:cubicBezTo>
                  <a:cubicBezTo>
                    <a:pt x="22" y="24"/>
                    <a:pt x="21" y="23"/>
                    <a:pt x="21" y="22"/>
                  </a:cubicBezTo>
                  <a:cubicBezTo>
                    <a:pt x="20" y="21"/>
                    <a:pt x="20" y="21"/>
                    <a:pt x="20" y="21"/>
                  </a:cubicBezTo>
                  <a:cubicBezTo>
                    <a:pt x="18" y="17"/>
                    <a:pt x="14" y="14"/>
                    <a:pt x="11" y="12"/>
                  </a:cubicBezTo>
                  <a:cubicBezTo>
                    <a:pt x="9" y="12"/>
                    <a:pt x="8" y="11"/>
                    <a:pt x="6" y="11"/>
                  </a:cubicBezTo>
                  <a:cubicBezTo>
                    <a:pt x="6" y="11"/>
                    <a:pt x="6" y="11"/>
                    <a:pt x="6" y="11"/>
                  </a:cubicBezTo>
                  <a:cubicBezTo>
                    <a:pt x="5" y="13"/>
                    <a:pt x="4" y="16"/>
                    <a:pt x="4" y="19"/>
                  </a:cubicBezTo>
                  <a:cubicBezTo>
                    <a:pt x="4" y="20"/>
                    <a:pt x="3" y="20"/>
                    <a:pt x="3" y="21"/>
                  </a:cubicBezTo>
                  <a:cubicBezTo>
                    <a:pt x="2" y="21"/>
                    <a:pt x="2" y="21"/>
                    <a:pt x="2" y="21"/>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3224"/>
            <p:cNvSpPr/>
            <p:nvPr/>
          </p:nvSpPr>
          <p:spPr bwMode="auto">
            <a:xfrm>
              <a:off x="3997326" y="1417638"/>
              <a:ext cx="39688" cy="63500"/>
            </a:xfrm>
            <a:custGeom>
              <a:avLst/>
              <a:gdLst>
                <a:gd name="T0" fmla="*/ 73 w 75"/>
                <a:gd name="T1" fmla="*/ 0 h 118"/>
                <a:gd name="T2" fmla="*/ 0 w 75"/>
                <a:gd name="T3" fmla="*/ 34 h 118"/>
                <a:gd name="T4" fmla="*/ 16 w 75"/>
                <a:gd name="T5" fmla="*/ 118 h 118"/>
                <a:gd name="T6" fmla="*/ 52 w 75"/>
                <a:gd name="T7" fmla="*/ 86 h 118"/>
                <a:gd name="T8" fmla="*/ 75 w 75"/>
                <a:gd name="T9" fmla="*/ 49 h 118"/>
                <a:gd name="T10" fmla="*/ 73 w 75"/>
                <a:gd name="T11" fmla="*/ 0 h 118"/>
              </a:gdLst>
              <a:ahLst/>
              <a:cxnLst>
                <a:cxn ang="0">
                  <a:pos x="T0" y="T1"/>
                </a:cxn>
                <a:cxn ang="0">
                  <a:pos x="T2" y="T3"/>
                </a:cxn>
                <a:cxn ang="0">
                  <a:pos x="T4" y="T5"/>
                </a:cxn>
                <a:cxn ang="0">
                  <a:pos x="T6" y="T7"/>
                </a:cxn>
                <a:cxn ang="0">
                  <a:pos x="T8" y="T9"/>
                </a:cxn>
                <a:cxn ang="0">
                  <a:pos x="T10" y="T11"/>
                </a:cxn>
              </a:cxnLst>
              <a:rect l="0" t="0" r="r" b="b"/>
              <a:pathLst>
                <a:path w="75" h="118">
                  <a:moveTo>
                    <a:pt x="73" y="0"/>
                  </a:moveTo>
                  <a:cubicBezTo>
                    <a:pt x="73" y="0"/>
                    <a:pt x="26" y="30"/>
                    <a:pt x="0" y="34"/>
                  </a:cubicBezTo>
                  <a:cubicBezTo>
                    <a:pt x="15" y="61"/>
                    <a:pt x="16" y="118"/>
                    <a:pt x="16" y="118"/>
                  </a:cubicBezTo>
                  <a:cubicBezTo>
                    <a:pt x="16" y="118"/>
                    <a:pt x="37" y="110"/>
                    <a:pt x="52" y="86"/>
                  </a:cubicBezTo>
                  <a:cubicBezTo>
                    <a:pt x="67" y="63"/>
                    <a:pt x="75" y="49"/>
                    <a:pt x="75" y="49"/>
                  </a:cubicBezTo>
                  <a:lnTo>
                    <a:pt x="7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3225"/>
            <p:cNvSpPr/>
            <p:nvPr/>
          </p:nvSpPr>
          <p:spPr bwMode="auto">
            <a:xfrm>
              <a:off x="4005263" y="1428751"/>
              <a:ext cx="25400" cy="39688"/>
            </a:xfrm>
            <a:custGeom>
              <a:avLst/>
              <a:gdLst>
                <a:gd name="T0" fmla="*/ 16 w 46"/>
                <a:gd name="T1" fmla="*/ 43 h 74"/>
                <a:gd name="T2" fmla="*/ 6 w 46"/>
                <a:gd name="T3" fmla="*/ 9 h 74"/>
                <a:gd name="T4" fmla="*/ 25 w 46"/>
                <a:gd name="T5" fmla="*/ 2 h 74"/>
                <a:gd name="T6" fmla="*/ 43 w 46"/>
                <a:gd name="T7" fmla="*/ 5 h 74"/>
                <a:gd name="T8" fmla="*/ 43 w 46"/>
                <a:gd name="T9" fmla="*/ 22 h 74"/>
                <a:gd name="T10" fmla="*/ 40 w 46"/>
                <a:gd name="T11" fmla="*/ 38 h 74"/>
                <a:gd name="T12" fmla="*/ 24 w 46"/>
                <a:gd name="T13" fmla="*/ 70 h 74"/>
                <a:gd name="T14" fmla="*/ 19 w 46"/>
                <a:gd name="T15" fmla="*/ 65 h 74"/>
                <a:gd name="T16" fmla="*/ 16 w 46"/>
                <a:gd name="T17" fmla="*/ 4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4">
                  <a:moveTo>
                    <a:pt x="16" y="43"/>
                  </a:moveTo>
                  <a:cubicBezTo>
                    <a:pt x="16" y="43"/>
                    <a:pt x="0" y="15"/>
                    <a:pt x="6" y="9"/>
                  </a:cubicBezTo>
                  <a:cubicBezTo>
                    <a:pt x="11" y="5"/>
                    <a:pt x="19" y="3"/>
                    <a:pt x="25" y="2"/>
                  </a:cubicBezTo>
                  <a:cubicBezTo>
                    <a:pt x="30" y="2"/>
                    <a:pt x="41" y="0"/>
                    <a:pt x="43" y="5"/>
                  </a:cubicBezTo>
                  <a:cubicBezTo>
                    <a:pt x="46" y="10"/>
                    <a:pt x="44" y="17"/>
                    <a:pt x="43" y="22"/>
                  </a:cubicBezTo>
                  <a:cubicBezTo>
                    <a:pt x="42" y="27"/>
                    <a:pt x="41" y="32"/>
                    <a:pt x="40" y="38"/>
                  </a:cubicBezTo>
                  <a:cubicBezTo>
                    <a:pt x="37" y="49"/>
                    <a:pt x="32" y="61"/>
                    <a:pt x="24" y="70"/>
                  </a:cubicBezTo>
                  <a:cubicBezTo>
                    <a:pt x="20" y="74"/>
                    <a:pt x="19" y="68"/>
                    <a:pt x="19" y="65"/>
                  </a:cubicBezTo>
                  <a:cubicBezTo>
                    <a:pt x="18" y="58"/>
                    <a:pt x="20" y="49"/>
                    <a:pt x="16" y="4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3226"/>
            <p:cNvSpPr/>
            <p:nvPr/>
          </p:nvSpPr>
          <p:spPr bwMode="auto">
            <a:xfrm>
              <a:off x="3919538" y="1433513"/>
              <a:ext cx="88900" cy="58738"/>
            </a:xfrm>
            <a:custGeom>
              <a:avLst/>
              <a:gdLst>
                <a:gd name="T0" fmla="*/ 44 w 167"/>
                <a:gd name="T1" fmla="*/ 14 h 109"/>
                <a:gd name="T2" fmla="*/ 84 w 167"/>
                <a:gd name="T3" fmla="*/ 3 h 109"/>
                <a:gd name="T4" fmla="*/ 134 w 167"/>
                <a:gd name="T5" fmla="*/ 10 h 109"/>
                <a:gd name="T6" fmla="*/ 161 w 167"/>
                <a:gd name="T7" fmla="*/ 49 h 109"/>
                <a:gd name="T8" fmla="*/ 128 w 167"/>
                <a:gd name="T9" fmla="*/ 106 h 109"/>
                <a:gd name="T10" fmla="*/ 84 w 167"/>
                <a:gd name="T11" fmla="*/ 108 h 109"/>
                <a:gd name="T12" fmla="*/ 37 w 167"/>
                <a:gd name="T13" fmla="*/ 104 h 109"/>
                <a:gd name="T14" fmla="*/ 9 w 167"/>
                <a:gd name="T15" fmla="*/ 73 h 109"/>
                <a:gd name="T16" fmla="*/ 20 w 167"/>
                <a:gd name="T17" fmla="*/ 25 h 109"/>
                <a:gd name="T18" fmla="*/ 44 w 167"/>
                <a:gd name="T19" fmla="*/ 1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09">
                  <a:moveTo>
                    <a:pt x="44" y="14"/>
                  </a:moveTo>
                  <a:cubicBezTo>
                    <a:pt x="57" y="10"/>
                    <a:pt x="71" y="6"/>
                    <a:pt x="84" y="3"/>
                  </a:cubicBezTo>
                  <a:cubicBezTo>
                    <a:pt x="101" y="0"/>
                    <a:pt x="119" y="0"/>
                    <a:pt x="134" y="10"/>
                  </a:cubicBezTo>
                  <a:cubicBezTo>
                    <a:pt x="148" y="18"/>
                    <a:pt x="157" y="33"/>
                    <a:pt x="161" y="49"/>
                  </a:cubicBezTo>
                  <a:cubicBezTo>
                    <a:pt x="167" y="72"/>
                    <a:pt x="159" y="101"/>
                    <a:pt x="128" y="106"/>
                  </a:cubicBezTo>
                  <a:cubicBezTo>
                    <a:pt x="114" y="108"/>
                    <a:pt x="99" y="108"/>
                    <a:pt x="84" y="108"/>
                  </a:cubicBezTo>
                  <a:cubicBezTo>
                    <a:pt x="68" y="107"/>
                    <a:pt x="52" y="109"/>
                    <a:pt x="37" y="104"/>
                  </a:cubicBezTo>
                  <a:cubicBezTo>
                    <a:pt x="23" y="99"/>
                    <a:pt x="16" y="86"/>
                    <a:pt x="9" y="73"/>
                  </a:cubicBezTo>
                  <a:cubicBezTo>
                    <a:pt x="0" y="55"/>
                    <a:pt x="2" y="37"/>
                    <a:pt x="20" y="25"/>
                  </a:cubicBezTo>
                  <a:cubicBezTo>
                    <a:pt x="27" y="20"/>
                    <a:pt x="36" y="17"/>
                    <a:pt x="44" y="1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3227"/>
            <p:cNvSpPr/>
            <p:nvPr/>
          </p:nvSpPr>
          <p:spPr bwMode="auto">
            <a:xfrm>
              <a:off x="3863976" y="1412876"/>
              <a:ext cx="114300" cy="109538"/>
            </a:xfrm>
            <a:custGeom>
              <a:avLst/>
              <a:gdLst>
                <a:gd name="T0" fmla="*/ 0 w 213"/>
                <a:gd name="T1" fmla="*/ 18 h 205"/>
                <a:gd name="T2" fmla="*/ 197 w 213"/>
                <a:gd name="T3" fmla="*/ 0 h 205"/>
                <a:gd name="T4" fmla="*/ 213 w 213"/>
                <a:gd name="T5" fmla="*/ 162 h 205"/>
                <a:gd name="T6" fmla="*/ 14 w 213"/>
                <a:gd name="T7" fmla="*/ 205 h 205"/>
                <a:gd name="T8" fmla="*/ 0 w 213"/>
                <a:gd name="T9" fmla="*/ 18 h 205"/>
              </a:gdLst>
              <a:ahLst/>
              <a:cxnLst>
                <a:cxn ang="0">
                  <a:pos x="T0" y="T1"/>
                </a:cxn>
                <a:cxn ang="0">
                  <a:pos x="T2" y="T3"/>
                </a:cxn>
                <a:cxn ang="0">
                  <a:pos x="T4" y="T5"/>
                </a:cxn>
                <a:cxn ang="0">
                  <a:pos x="T6" y="T7"/>
                </a:cxn>
                <a:cxn ang="0">
                  <a:pos x="T8" y="T9"/>
                </a:cxn>
              </a:cxnLst>
              <a:rect l="0" t="0" r="r" b="b"/>
              <a:pathLst>
                <a:path w="213" h="205">
                  <a:moveTo>
                    <a:pt x="0" y="18"/>
                  </a:moveTo>
                  <a:cubicBezTo>
                    <a:pt x="197" y="0"/>
                    <a:pt x="197" y="0"/>
                    <a:pt x="197" y="0"/>
                  </a:cubicBezTo>
                  <a:cubicBezTo>
                    <a:pt x="213" y="162"/>
                    <a:pt x="213" y="162"/>
                    <a:pt x="213" y="162"/>
                  </a:cubicBezTo>
                  <a:cubicBezTo>
                    <a:pt x="213" y="162"/>
                    <a:pt x="52" y="198"/>
                    <a:pt x="14" y="205"/>
                  </a:cubicBezTo>
                  <a:cubicBezTo>
                    <a:pt x="18" y="119"/>
                    <a:pt x="0" y="18"/>
                    <a:pt x="0" y="18"/>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3228"/>
            <p:cNvSpPr/>
            <p:nvPr/>
          </p:nvSpPr>
          <p:spPr bwMode="auto">
            <a:xfrm>
              <a:off x="3875088" y="1430338"/>
              <a:ext cx="23813" cy="28575"/>
            </a:xfrm>
            <a:custGeom>
              <a:avLst/>
              <a:gdLst>
                <a:gd name="T0" fmla="*/ 15 w 15"/>
                <a:gd name="T1" fmla="*/ 16 h 18"/>
                <a:gd name="T2" fmla="*/ 2 w 15"/>
                <a:gd name="T3" fmla="*/ 18 h 18"/>
                <a:gd name="T4" fmla="*/ 0 w 15"/>
                <a:gd name="T5" fmla="*/ 1 h 18"/>
                <a:gd name="T6" fmla="*/ 14 w 15"/>
                <a:gd name="T7" fmla="*/ 0 h 18"/>
                <a:gd name="T8" fmla="*/ 15 w 15"/>
                <a:gd name="T9" fmla="*/ 16 h 18"/>
              </a:gdLst>
              <a:ahLst/>
              <a:cxnLst>
                <a:cxn ang="0">
                  <a:pos x="T0" y="T1"/>
                </a:cxn>
                <a:cxn ang="0">
                  <a:pos x="T2" y="T3"/>
                </a:cxn>
                <a:cxn ang="0">
                  <a:pos x="T4" y="T5"/>
                </a:cxn>
                <a:cxn ang="0">
                  <a:pos x="T6" y="T7"/>
                </a:cxn>
                <a:cxn ang="0">
                  <a:pos x="T8" y="T9"/>
                </a:cxn>
              </a:cxnLst>
              <a:rect l="0" t="0" r="r" b="b"/>
              <a:pathLst>
                <a:path w="15" h="18">
                  <a:moveTo>
                    <a:pt x="15" y="16"/>
                  </a:moveTo>
                  <a:lnTo>
                    <a:pt x="2" y="18"/>
                  </a:lnTo>
                  <a:lnTo>
                    <a:pt x="0" y="1"/>
                  </a:lnTo>
                  <a:lnTo>
                    <a:pt x="14" y="0"/>
                  </a:lnTo>
                  <a:lnTo>
                    <a:pt x="15" y="16"/>
                  </a:lnTo>
                  <a:close/>
                </a:path>
              </a:pathLst>
            </a:custGeom>
            <a:solidFill>
              <a:srgbClr val="CCCA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3229"/>
            <p:cNvSpPr/>
            <p:nvPr/>
          </p:nvSpPr>
          <p:spPr bwMode="auto">
            <a:xfrm>
              <a:off x="3933826" y="1449388"/>
              <a:ext cx="69850" cy="39688"/>
            </a:xfrm>
            <a:custGeom>
              <a:avLst/>
              <a:gdLst>
                <a:gd name="T0" fmla="*/ 91 w 129"/>
                <a:gd name="T1" fmla="*/ 2 h 75"/>
                <a:gd name="T2" fmla="*/ 18 w 129"/>
                <a:gd name="T3" fmla="*/ 18 h 75"/>
                <a:gd name="T4" fmla="*/ 77 w 129"/>
                <a:gd name="T5" fmla="*/ 47 h 75"/>
                <a:gd name="T6" fmla="*/ 93 w 129"/>
                <a:gd name="T7" fmla="*/ 61 h 75"/>
                <a:gd name="T8" fmla="*/ 127 w 129"/>
                <a:gd name="T9" fmla="*/ 55 h 75"/>
                <a:gd name="T10" fmla="*/ 122 w 129"/>
                <a:gd name="T11" fmla="*/ 16 h 75"/>
                <a:gd name="T12" fmla="*/ 91 w 129"/>
                <a:gd name="T13" fmla="*/ 2 h 75"/>
              </a:gdLst>
              <a:ahLst/>
              <a:cxnLst>
                <a:cxn ang="0">
                  <a:pos x="T0" y="T1"/>
                </a:cxn>
                <a:cxn ang="0">
                  <a:pos x="T2" y="T3"/>
                </a:cxn>
                <a:cxn ang="0">
                  <a:pos x="T4" y="T5"/>
                </a:cxn>
                <a:cxn ang="0">
                  <a:pos x="T6" y="T7"/>
                </a:cxn>
                <a:cxn ang="0">
                  <a:pos x="T8" y="T9"/>
                </a:cxn>
                <a:cxn ang="0">
                  <a:pos x="T10" y="T11"/>
                </a:cxn>
                <a:cxn ang="0">
                  <a:pos x="T12" y="T13"/>
                </a:cxn>
              </a:cxnLst>
              <a:rect l="0" t="0" r="r" b="b"/>
              <a:pathLst>
                <a:path w="129" h="75">
                  <a:moveTo>
                    <a:pt x="91" y="2"/>
                  </a:moveTo>
                  <a:cubicBezTo>
                    <a:pt x="91" y="2"/>
                    <a:pt x="35" y="0"/>
                    <a:pt x="18" y="18"/>
                  </a:cubicBezTo>
                  <a:cubicBezTo>
                    <a:pt x="0" y="35"/>
                    <a:pt x="52" y="63"/>
                    <a:pt x="77" y="47"/>
                  </a:cubicBezTo>
                  <a:cubicBezTo>
                    <a:pt x="77" y="47"/>
                    <a:pt x="91" y="60"/>
                    <a:pt x="93" y="61"/>
                  </a:cubicBezTo>
                  <a:cubicBezTo>
                    <a:pt x="106" y="71"/>
                    <a:pt x="124" y="75"/>
                    <a:pt x="127" y="55"/>
                  </a:cubicBezTo>
                  <a:cubicBezTo>
                    <a:pt x="128" y="43"/>
                    <a:pt x="129" y="27"/>
                    <a:pt x="122" y="16"/>
                  </a:cubicBezTo>
                  <a:cubicBezTo>
                    <a:pt x="117" y="8"/>
                    <a:pt x="100" y="2"/>
                    <a:pt x="91" y="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3230"/>
            <p:cNvSpPr/>
            <p:nvPr/>
          </p:nvSpPr>
          <p:spPr bwMode="auto">
            <a:xfrm>
              <a:off x="3938588" y="1452563"/>
              <a:ext cx="63500" cy="33338"/>
            </a:xfrm>
            <a:custGeom>
              <a:avLst/>
              <a:gdLst>
                <a:gd name="T0" fmla="*/ 61 w 117"/>
                <a:gd name="T1" fmla="*/ 2 h 63"/>
                <a:gd name="T2" fmla="*/ 12 w 117"/>
                <a:gd name="T3" fmla="*/ 15 h 63"/>
                <a:gd name="T4" fmla="*/ 67 w 117"/>
                <a:gd name="T5" fmla="*/ 35 h 63"/>
                <a:gd name="T6" fmla="*/ 65 w 117"/>
                <a:gd name="T7" fmla="*/ 19 h 63"/>
                <a:gd name="T8" fmla="*/ 71 w 117"/>
                <a:gd name="T9" fmla="*/ 30 h 63"/>
                <a:gd name="T10" fmla="*/ 110 w 117"/>
                <a:gd name="T11" fmla="*/ 51 h 63"/>
                <a:gd name="T12" fmla="*/ 101 w 117"/>
                <a:gd name="T13" fmla="*/ 9 h 63"/>
                <a:gd name="T14" fmla="*/ 61 w 117"/>
                <a:gd name="T15" fmla="*/ 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63">
                  <a:moveTo>
                    <a:pt x="61" y="2"/>
                  </a:moveTo>
                  <a:cubicBezTo>
                    <a:pt x="61" y="2"/>
                    <a:pt x="24" y="2"/>
                    <a:pt x="12" y="15"/>
                  </a:cubicBezTo>
                  <a:cubicBezTo>
                    <a:pt x="0" y="27"/>
                    <a:pt x="50" y="56"/>
                    <a:pt x="67" y="35"/>
                  </a:cubicBezTo>
                  <a:cubicBezTo>
                    <a:pt x="72" y="26"/>
                    <a:pt x="67" y="21"/>
                    <a:pt x="65" y="19"/>
                  </a:cubicBezTo>
                  <a:cubicBezTo>
                    <a:pt x="63" y="17"/>
                    <a:pt x="71" y="11"/>
                    <a:pt x="71" y="30"/>
                  </a:cubicBezTo>
                  <a:cubicBezTo>
                    <a:pt x="71" y="48"/>
                    <a:pt x="105" y="63"/>
                    <a:pt x="110" y="51"/>
                  </a:cubicBezTo>
                  <a:cubicBezTo>
                    <a:pt x="115" y="39"/>
                    <a:pt x="117" y="17"/>
                    <a:pt x="101" y="9"/>
                  </a:cubicBezTo>
                  <a:cubicBezTo>
                    <a:pt x="86" y="2"/>
                    <a:pt x="78" y="0"/>
                    <a:pt x="61" y="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3231"/>
            <p:cNvSpPr/>
            <p:nvPr/>
          </p:nvSpPr>
          <p:spPr bwMode="auto">
            <a:xfrm>
              <a:off x="3990976" y="1430338"/>
              <a:ext cx="25400" cy="61913"/>
            </a:xfrm>
            <a:custGeom>
              <a:avLst/>
              <a:gdLst>
                <a:gd name="T0" fmla="*/ 1 w 49"/>
                <a:gd name="T1" fmla="*/ 17 h 117"/>
                <a:gd name="T2" fmla="*/ 15 w 49"/>
                <a:gd name="T3" fmla="*/ 105 h 117"/>
                <a:gd name="T4" fmla="*/ 37 w 49"/>
                <a:gd name="T5" fmla="*/ 96 h 117"/>
                <a:gd name="T6" fmla="*/ 12 w 49"/>
                <a:gd name="T7" fmla="*/ 7 h 117"/>
                <a:gd name="T8" fmla="*/ 1 w 49"/>
                <a:gd name="T9" fmla="*/ 17 h 117"/>
              </a:gdLst>
              <a:ahLst/>
              <a:cxnLst>
                <a:cxn ang="0">
                  <a:pos x="T0" y="T1"/>
                </a:cxn>
                <a:cxn ang="0">
                  <a:pos x="T2" y="T3"/>
                </a:cxn>
                <a:cxn ang="0">
                  <a:pos x="T4" y="T5"/>
                </a:cxn>
                <a:cxn ang="0">
                  <a:pos x="T6" y="T7"/>
                </a:cxn>
                <a:cxn ang="0">
                  <a:pos x="T8" y="T9"/>
                </a:cxn>
              </a:cxnLst>
              <a:rect l="0" t="0" r="r" b="b"/>
              <a:pathLst>
                <a:path w="49" h="117">
                  <a:moveTo>
                    <a:pt x="1" y="17"/>
                  </a:moveTo>
                  <a:cubicBezTo>
                    <a:pt x="1" y="17"/>
                    <a:pt x="37" y="55"/>
                    <a:pt x="15" y="105"/>
                  </a:cubicBezTo>
                  <a:cubicBezTo>
                    <a:pt x="15" y="105"/>
                    <a:pt x="29" y="117"/>
                    <a:pt x="37" y="96"/>
                  </a:cubicBezTo>
                  <a:cubicBezTo>
                    <a:pt x="45" y="74"/>
                    <a:pt x="49" y="29"/>
                    <a:pt x="12" y="7"/>
                  </a:cubicBezTo>
                  <a:cubicBezTo>
                    <a:pt x="0" y="0"/>
                    <a:pt x="1" y="17"/>
                    <a:pt x="1" y="1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3232"/>
            <p:cNvSpPr/>
            <p:nvPr/>
          </p:nvSpPr>
          <p:spPr bwMode="auto">
            <a:xfrm>
              <a:off x="4089401" y="1597026"/>
              <a:ext cx="111125" cy="76200"/>
            </a:xfrm>
            <a:custGeom>
              <a:avLst/>
              <a:gdLst>
                <a:gd name="T0" fmla="*/ 208 w 208"/>
                <a:gd name="T1" fmla="*/ 127 h 144"/>
                <a:gd name="T2" fmla="*/ 191 w 208"/>
                <a:gd name="T3" fmla="*/ 144 h 144"/>
                <a:gd name="T4" fmla="*/ 17 w 208"/>
                <a:gd name="T5" fmla="*/ 144 h 144"/>
                <a:gd name="T6" fmla="*/ 0 w 208"/>
                <a:gd name="T7" fmla="*/ 127 h 144"/>
                <a:gd name="T8" fmla="*/ 0 w 208"/>
                <a:gd name="T9" fmla="*/ 17 h 144"/>
                <a:gd name="T10" fmla="*/ 17 w 208"/>
                <a:gd name="T11" fmla="*/ 0 h 144"/>
                <a:gd name="T12" fmla="*/ 191 w 208"/>
                <a:gd name="T13" fmla="*/ 0 h 144"/>
                <a:gd name="T14" fmla="*/ 208 w 208"/>
                <a:gd name="T15" fmla="*/ 17 h 144"/>
                <a:gd name="T16" fmla="*/ 208 w 208"/>
                <a:gd name="T17" fmla="*/ 12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144">
                  <a:moveTo>
                    <a:pt x="208" y="127"/>
                  </a:moveTo>
                  <a:cubicBezTo>
                    <a:pt x="208" y="137"/>
                    <a:pt x="200" y="144"/>
                    <a:pt x="191" y="144"/>
                  </a:cubicBezTo>
                  <a:cubicBezTo>
                    <a:pt x="17" y="144"/>
                    <a:pt x="17" y="144"/>
                    <a:pt x="17" y="144"/>
                  </a:cubicBezTo>
                  <a:cubicBezTo>
                    <a:pt x="7" y="144"/>
                    <a:pt x="0" y="137"/>
                    <a:pt x="0" y="127"/>
                  </a:cubicBezTo>
                  <a:cubicBezTo>
                    <a:pt x="0" y="17"/>
                    <a:pt x="0" y="17"/>
                    <a:pt x="0" y="17"/>
                  </a:cubicBezTo>
                  <a:cubicBezTo>
                    <a:pt x="0" y="8"/>
                    <a:pt x="7" y="0"/>
                    <a:pt x="17" y="0"/>
                  </a:cubicBezTo>
                  <a:cubicBezTo>
                    <a:pt x="191" y="0"/>
                    <a:pt x="191" y="0"/>
                    <a:pt x="191" y="0"/>
                  </a:cubicBezTo>
                  <a:cubicBezTo>
                    <a:pt x="200" y="0"/>
                    <a:pt x="208" y="8"/>
                    <a:pt x="208" y="17"/>
                  </a:cubicBezTo>
                  <a:lnTo>
                    <a:pt x="208" y="127"/>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3233"/>
            <p:cNvSpPr/>
            <p:nvPr/>
          </p:nvSpPr>
          <p:spPr bwMode="auto">
            <a:xfrm>
              <a:off x="4114801" y="1570038"/>
              <a:ext cx="61913" cy="44450"/>
            </a:xfrm>
            <a:custGeom>
              <a:avLst/>
              <a:gdLst>
                <a:gd name="T0" fmla="*/ 103 w 117"/>
                <a:gd name="T1" fmla="*/ 85 h 85"/>
                <a:gd name="T2" fmla="*/ 103 w 117"/>
                <a:gd name="T3" fmla="*/ 14 h 85"/>
                <a:gd name="T4" fmla="*/ 14 w 117"/>
                <a:gd name="T5" fmla="*/ 14 h 85"/>
                <a:gd name="T6" fmla="*/ 14 w 117"/>
                <a:gd name="T7" fmla="*/ 72 h 85"/>
                <a:gd name="T8" fmla="*/ 0 w 117"/>
                <a:gd name="T9" fmla="*/ 72 h 85"/>
                <a:gd name="T10" fmla="*/ 0 w 117"/>
                <a:gd name="T11" fmla="*/ 7 h 85"/>
                <a:gd name="T12" fmla="*/ 2 w 117"/>
                <a:gd name="T13" fmla="*/ 2 h 85"/>
                <a:gd name="T14" fmla="*/ 7 w 117"/>
                <a:gd name="T15" fmla="*/ 0 h 85"/>
                <a:gd name="T16" fmla="*/ 110 w 117"/>
                <a:gd name="T17" fmla="*/ 0 h 85"/>
                <a:gd name="T18" fmla="*/ 115 w 117"/>
                <a:gd name="T19" fmla="*/ 2 h 85"/>
                <a:gd name="T20" fmla="*/ 117 w 117"/>
                <a:gd name="T21" fmla="*/ 7 h 85"/>
                <a:gd name="T22" fmla="*/ 117 w 117"/>
                <a:gd name="T23" fmla="*/ 85 h 85"/>
                <a:gd name="T24" fmla="*/ 103 w 117"/>
                <a:gd name="T2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85">
                  <a:moveTo>
                    <a:pt x="103" y="85"/>
                  </a:moveTo>
                  <a:cubicBezTo>
                    <a:pt x="103" y="14"/>
                    <a:pt x="103" y="14"/>
                    <a:pt x="103" y="14"/>
                  </a:cubicBezTo>
                  <a:cubicBezTo>
                    <a:pt x="14" y="14"/>
                    <a:pt x="14" y="14"/>
                    <a:pt x="14" y="14"/>
                  </a:cubicBezTo>
                  <a:cubicBezTo>
                    <a:pt x="14" y="72"/>
                    <a:pt x="14" y="72"/>
                    <a:pt x="14" y="72"/>
                  </a:cubicBezTo>
                  <a:cubicBezTo>
                    <a:pt x="0" y="72"/>
                    <a:pt x="0" y="72"/>
                    <a:pt x="0" y="72"/>
                  </a:cubicBezTo>
                  <a:cubicBezTo>
                    <a:pt x="0" y="7"/>
                    <a:pt x="0" y="7"/>
                    <a:pt x="0" y="7"/>
                  </a:cubicBezTo>
                  <a:cubicBezTo>
                    <a:pt x="0" y="5"/>
                    <a:pt x="1" y="3"/>
                    <a:pt x="2" y="2"/>
                  </a:cubicBezTo>
                  <a:cubicBezTo>
                    <a:pt x="4" y="1"/>
                    <a:pt x="5" y="0"/>
                    <a:pt x="7" y="0"/>
                  </a:cubicBezTo>
                  <a:cubicBezTo>
                    <a:pt x="110" y="0"/>
                    <a:pt x="110" y="0"/>
                    <a:pt x="110" y="0"/>
                  </a:cubicBezTo>
                  <a:cubicBezTo>
                    <a:pt x="112" y="0"/>
                    <a:pt x="114" y="1"/>
                    <a:pt x="115" y="2"/>
                  </a:cubicBezTo>
                  <a:cubicBezTo>
                    <a:pt x="116" y="3"/>
                    <a:pt x="117" y="5"/>
                    <a:pt x="117" y="7"/>
                  </a:cubicBezTo>
                  <a:cubicBezTo>
                    <a:pt x="117" y="85"/>
                    <a:pt x="117" y="85"/>
                    <a:pt x="117" y="85"/>
                  </a:cubicBezTo>
                  <a:lnTo>
                    <a:pt x="103" y="85"/>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3234"/>
            <p:cNvSpPr/>
            <p:nvPr/>
          </p:nvSpPr>
          <p:spPr bwMode="auto">
            <a:xfrm>
              <a:off x="4117976" y="1536701"/>
              <a:ext cx="50800" cy="61913"/>
            </a:xfrm>
            <a:custGeom>
              <a:avLst/>
              <a:gdLst>
                <a:gd name="T0" fmla="*/ 87 w 94"/>
                <a:gd name="T1" fmla="*/ 0 h 114"/>
                <a:gd name="T2" fmla="*/ 86 w 94"/>
                <a:gd name="T3" fmla="*/ 43 h 114"/>
                <a:gd name="T4" fmla="*/ 94 w 94"/>
                <a:gd name="T5" fmla="*/ 86 h 114"/>
                <a:gd name="T6" fmla="*/ 65 w 94"/>
                <a:gd name="T7" fmla="*/ 94 h 114"/>
                <a:gd name="T8" fmla="*/ 36 w 94"/>
                <a:gd name="T9" fmla="*/ 97 h 114"/>
                <a:gd name="T10" fmla="*/ 8 w 94"/>
                <a:gd name="T11" fmla="*/ 90 h 114"/>
                <a:gd name="T12" fmla="*/ 13 w 94"/>
                <a:gd name="T13" fmla="*/ 1 h 114"/>
                <a:gd name="T14" fmla="*/ 87 w 94"/>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14">
                  <a:moveTo>
                    <a:pt x="87" y="0"/>
                  </a:moveTo>
                  <a:cubicBezTo>
                    <a:pt x="87" y="0"/>
                    <a:pt x="86" y="38"/>
                    <a:pt x="86" y="43"/>
                  </a:cubicBezTo>
                  <a:cubicBezTo>
                    <a:pt x="86" y="48"/>
                    <a:pt x="94" y="78"/>
                    <a:pt x="94" y="86"/>
                  </a:cubicBezTo>
                  <a:cubicBezTo>
                    <a:pt x="94" y="94"/>
                    <a:pt x="78" y="106"/>
                    <a:pt x="65" y="94"/>
                  </a:cubicBezTo>
                  <a:cubicBezTo>
                    <a:pt x="65" y="109"/>
                    <a:pt x="43" y="114"/>
                    <a:pt x="36" y="97"/>
                  </a:cubicBezTo>
                  <a:cubicBezTo>
                    <a:pt x="25" y="106"/>
                    <a:pt x="15" y="105"/>
                    <a:pt x="8" y="90"/>
                  </a:cubicBezTo>
                  <a:cubicBezTo>
                    <a:pt x="0" y="74"/>
                    <a:pt x="13" y="1"/>
                    <a:pt x="13" y="1"/>
                  </a:cubicBezTo>
                  <a:lnTo>
                    <a:pt x="8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3235"/>
            <p:cNvSpPr/>
            <p:nvPr/>
          </p:nvSpPr>
          <p:spPr bwMode="auto">
            <a:xfrm>
              <a:off x="4122738" y="1539876"/>
              <a:ext cx="46038" cy="53975"/>
            </a:xfrm>
            <a:custGeom>
              <a:avLst/>
              <a:gdLst>
                <a:gd name="T0" fmla="*/ 8 w 87"/>
                <a:gd name="T1" fmla="*/ 25 h 100"/>
                <a:gd name="T2" fmla="*/ 22 w 87"/>
                <a:gd name="T3" fmla="*/ 10 h 100"/>
                <a:gd name="T4" fmla="*/ 74 w 87"/>
                <a:gd name="T5" fmla="*/ 21 h 100"/>
                <a:gd name="T6" fmla="*/ 83 w 87"/>
                <a:gd name="T7" fmla="*/ 69 h 100"/>
                <a:gd name="T8" fmla="*/ 75 w 87"/>
                <a:gd name="T9" fmla="*/ 88 h 100"/>
                <a:gd name="T10" fmla="*/ 58 w 87"/>
                <a:gd name="T11" fmla="*/ 80 h 100"/>
                <a:gd name="T12" fmla="*/ 55 w 87"/>
                <a:gd name="T13" fmla="*/ 56 h 100"/>
                <a:gd name="T14" fmla="*/ 51 w 87"/>
                <a:gd name="T15" fmla="*/ 64 h 100"/>
                <a:gd name="T16" fmla="*/ 51 w 87"/>
                <a:gd name="T17" fmla="*/ 94 h 100"/>
                <a:gd name="T18" fmla="*/ 31 w 87"/>
                <a:gd name="T19" fmla="*/ 88 h 100"/>
                <a:gd name="T20" fmla="*/ 30 w 87"/>
                <a:gd name="T21" fmla="*/ 65 h 100"/>
                <a:gd name="T22" fmla="*/ 25 w 87"/>
                <a:gd name="T23" fmla="*/ 60 h 100"/>
                <a:gd name="T24" fmla="*/ 23 w 87"/>
                <a:gd name="T25" fmla="*/ 92 h 100"/>
                <a:gd name="T26" fmla="*/ 2 w 87"/>
                <a:gd name="T27" fmla="*/ 77 h 100"/>
                <a:gd name="T28" fmla="*/ 8 w 87"/>
                <a:gd name="T29" fmla="*/ 2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00">
                  <a:moveTo>
                    <a:pt x="8" y="25"/>
                  </a:moveTo>
                  <a:cubicBezTo>
                    <a:pt x="8" y="25"/>
                    <a:pt x="10" y="12"/>
                    <a:pt x="22" y="10"/>
                  </a:cubicBezTo>
                  <a:cubicBezTo>
                    <a:pt x="34" y="9"/>
                    <a:pt x="72" y="0"/>
                    <a:pt x="74" y="21"/>
                  </a:cubicBezTo>
                  <a:cubicBezTo>
                    <a:pt x="77" y="42"/>
                    <a:pt x="80" y="60"/>
                    <a:pt x="83" y="69"/>
                  </a:cubicBezTo>
                  <a:cubicBezTo>
                    <a:pt x="87" y="78"/>
                    <a:pt x="82" y="87"/>
                    <a:pt x="75" y="88"/>
                  </a:cubicBezTo>
                  <a:cubicBezTo>
                    <a:pt x="68" y="90"/>
                    <a:pt x="61" y="87"/>
                    <a:pt x="58" y="80"/>
                  </a:cubicBezTo>
                  <a:cubicBezTo>
                    <a:pt x="56" y="73"/>
                    <a:pt x="55" y="59"/>
                    <a:pt x="55" y="56"/>
                  </a:cubicBezTo>
                  <a:cubicBezTo>
                    <a:pt x="55" y="53"/>
                    <a:pt x="51" y="52"/>
                    <a:pt x="51" y="64"/>
                  </a:cubicBezTo>
                  <a:cubicBezTo>
                    <a:pt x="51" y="76"/>
                    <a:pt x="57" y="89"/>
                    <a:pt x="51" y="94"/>
                  </a:cubicBezTo>
                  <a:cubicBezTo>
                    <a:pt x="45" y="100"/>
                    <a:pt x="34" y="95"/>
                    <a:pt x="31" y="88"/>
                  </a:cubicBezTo>
                  <a:cubicBezTo>
                    <a:pt x="30" y="82"/>
                    <a:pt x="30" y="71"/>
                    <a:pt x="30" y="65"/>
                  </a:cubicBezTo>
                  <a:cubicBezTo>
                    <a:pt x="30" y="59"/>
                    <a:pt x="27" y="53"/>
                    <a:pt x="25" y="60"/>
                  </a:cubicBezTo>
                  <a:cubicBezTo>
                    <a:pt x="24" y="66"/>
                    <a:pt x="29" y="87"/>
                    <a:pt x="23" y="92"/>
                  </a:cubicBezTo>
                  <a:cubicBezTo>
                    <a:pt x="16" y="96"/>
                    <a:pt x="4" y="88"/>
                    <a:pt x="2" y="77"/>
                  </a:cubicBezTo>
                  <a:cubicBezTo>
                    <a:pt x="0" y="66"/>
                    <a:pt x="4" y="38"/>
                    <a:pt x="8" y="2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3236"/>
            <p:cNvSpPr/>
            <p:nvPr/>
          </p:nvSpPr>
          <p:spPr bwMode="auto">
            <a:xfrm>
              <a:off x="4125913" y="1538288"/>
              <a:ext cx="39688" cy="12700"/>
            </a:xfrm>
            <a:custGeom>
              <a:avLst/>
              <a:gdLst>
                <a:gd name="T0" fmla="*/ 71 w 72"/>
                <a:gd name="T1" fmla="*/ 0 h 22"/>
                <a:gd name="T2" fmla="*/ 72 w 72"/>
                <a:gd name="T3" fmla="*/ 16 h 22"/>
                <a:gd name="T4" fmla="*/ 2 w 72"/>
                <a:gd name="T5" fmla="*/ 19 h 22"/>
                <a:gd name="T6" fmla="*/ 0 w 72"/>
                <a:gd name="T7" fmla="*/ 0 h 22"/>
                <a:gd name="T8" fmla="*/ 71 w 72"/>
                <a:gd name="T9" fmla="*/ 0 h 22"/>
              </a:gdLst>
              <a:ahLst/>
              <a:cxnLst>
                <a:cxn ang="0">
                  <a:pos x="T0" y="T1"/>
                </a:cxn>
                <a:cxn ang="0">
                  <a:pos x="T2" y="T3"/>
                </a:cxn>
                <a:cxn ang="0">
                  <a:pos x="T4" y="T5"/>
                </a:cxn>
                <a:cxn ang="0">
                  <a:pos x="T6" y="T7"/>
                </a:cxn>
                <a:cxn ang="0">
                  <a:pos x="T8" y="T9"/>
                </a:cxn>
              </a:cxnLst>
              <a:rect l="0" t="0" r="r" b="b"/>
              <a:pathLst>
                <a:path w="72" h="22">
                  <a:moveTo>
                    <a:pt x="71" y="0"/>
                  </a:moveTo>
                  <a:cubicBezTo>
                    <a:pt x="72" y="16"/>
                    <a:pt x="72" y="16"/>
                    <a:pt x="72" y="16"/>
                  </a:cubicBezTo>
                  <a:cubicBezTo>
                    <a:pt x="72" y="16"/>
                    <a:pt x="40" y="22"/>
                    <a:pt x="2" y="19"/>
                  </a:cubicBezTo>
                  <a:cubicBezTo>
                    <a:pt x="1" y="6"/>
                    <a:pt x="0" y="0"/>
                    <a:pt x="0" y="0"/>
                  </a:cubicBezTo>
                  <a:cubicBezTo>
                    <a:pt x="0" y="0"/>
                    <a:pt x="33" y="2"/>
                    <a:pt x="7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3237"/>
            <p:cNvSpPr/>
            <p:nvPr/>
          </p:nvSpPr>
          <p:spPr bwMode="auto">
            <a:xfrm>
              <a:off x="4108451" y="1411288"/>
              <a:ext cx="57150" cy="130175"/>
            </a:xfrm>
            <a:custGeom>
              <a:avLst/>
              <a:gdLst>
                <a:gd name="T0" fmla="*/ 25 w 107"/>
                <a:gd name="T1" fmla="*/ 14 h 246"/>
                <a:gd name="T2" fmla="*/ 107 w 107"/>
                <a:gd name="T3" fmla="*/ 243 h 246"/>
                <a:gd name="T4" fmla="*/ 25 w 107"/>
                <a:gd name="T5" fmla="*/ 246 h 246"/>
                <a:gd name="T6" fmla="*/ 3 w 107"/>
                <a:gd name="T7" fmla="*/ 20 h 246"/>
                <a:gd name="T8" fmla="*/ 25 w 107"/>
                <a:gd name="T9" fmla="*/ 14 h 246"/>
              </a:gdLst>
              <a:ahLst/>
              <a:cxnLst>
                <a:cxn ang="0">
                  <a:pos x="T0" y="T1"/>
                </a:cxn>
                <a:cxn ang="0">
                  <a:pos x="T2" y="T3"/>
                </a:cxn>
                <a:cxn ang="0">
                  <a:pos x="T4" y="T5"/>
                </a:cxn>
                <a:cxn ang="0">
                  <a:pos x="T6" y="T7"/>
                </a:cxn>
                <a:cxn ang="0">
                  <a:pos x="T8" y="T9"/>
                </a:cxn>
              </a:cxnLst>
              <a:rect l="0" t="0" r="r" b="b"/>
              <a:pathLst>
                <a:path w="107" h="246">
                  <a:moveTo>
                    <a:pt x="25" y="14"/>
                  </a:moveTo>
                  <a:cubicBezTo>
                    <a:pt x="27" y="16"/>
                    <a:pt x="94" y="62"/>
                    <a:pt x="107" y="243"/>
                  </a:cubicBezTo>
                  <a:cubicBezTo>
                    <a:pt x="25" y="246"/>
                    <a:pt x="25" y="246"/>
                    <a:pt x="25" y="246"/>
                  </a:cubicBezTo>
                  <a:cubicBezTo>
                    <a:pt x="25" y="246"/>
                    <a:pt x="0" y="65"/>
                    <a:pt x="3" y="20"/>
                  </a:cubicBezTo>
                  <a:cubicBezTo>
                    <a:pt x="3" y="20"/>
                    <a:pt x="10" y="0"/>
                    <a:pt x="25"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3238"/>
            <p:cNvSpPr/>
            <p:nvPr/>
          </p:nvSpPr>
          <p:spPr bwMode="auto">
            <a:xfrm>
              <a:off x="4117976" y="1427163"/>
              <a:ext cx="50800" cy="114300"/>
            </a:xfrm>
            <a:custGeom>
              <a:avLst/>
              <a:gdLst>
                <a:gd name="T0" fmla="*/ 0 w 94"/>
                <a:gd name="T1" fmla="*/ 9 h 212"/>
                <a:gd name="T2" fmla="*/ 43 w 94"/>
                <a:gd name="T3" fmla="*/ 54 h 212"/>
                <a:gd name="T4" fmla="*/ 57 w 94"/>
                <a:gd name="T5" fmla="*/ 202 h 212"/>
                <a:gd name="T6" fmla="*/ 18 w 94"/>
                <a:gd name="T7" fmla="*/ 159 h 212"/>
                <a:gd name="T8" fmla="*/ 0 w 94"/>
                <a:gd name="T9" fmla="*/ 9 h 212"/>
              </a:gdLst>
              <a:ahLst/>
              <a:cxnLst>
                <a:cxn ang="0">
                  <a:pos x="T0" y="T1"/>
                </a:cxn>
                <a:cxn ang="0">
                  <a:pos x="T2" y="T3"/>
                </a:cxn>
                <a:cxn ang="0">
                  <a:pos x="T4" y="T5"/>
                </a:cxn>
                <a:cxn ang="0">
                  <a:pos x="T6" y="T7"/>
                </a:cxn>
                <a:cxn ang="0">
                  <a:pos x="T8" y="T9"/>
                </a:cxn>
              </a:cxnLst>
              <a:rect l="0" t="0" r="r" b="b"/>
              <a:pathLst>
                <a:path w="94" h="212">
                  <a:moveTo>
                    <a:pt x="0" y="9"/>
                  </a:moveTo>
                  <a:cubicBezTo>
                    <a:pt x="0" y="9"/>
                    <a:pt x="24" y="0"/>
                    <a:pt x="43" y="54"/>
                  </a:cubicBezTo>
                  <a:cubicBezTo>
                    <a:pt x="57" y="93"/>
                    <a:pt x="94" y="191"/>
                    <a:pt x="57" y="202"/>
                  </a:cubicBezTo>
                  <a:cubicBezTo>
                    <a:pt x="21" y="212"/>
                    <a:pt x="20" y="183"/>
                    <a:pt x="18" y="159"/>
                  </a:cubicBezTo>
                  <a:cubicBezTo>
                    <a:pt x="16" y="136"/>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3239"/>
            <p:cNvSpPr/>
            <p:nvPr/>
          </p:nvSpPr>
          <p:spPr bwMode="auto">
            <a:xfrm>
              <a:off x="4014788" y="1546226"/>
              <a:ext cx="119063" cy="190500"/>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3240"/>
            <p:cNvSpPr/>
            <p:nvPr/>
          </p:nvSpPr>
          <p:spPr bwMode="auto">
            <a:xfrm>
              <a:off x="4019551"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3241"/>
            <p:cNvSpPr/>
            <p:nvPr/>
          </p:nvSpPr>
          <p:spPr bwMode="auto">
            <a:xfrm>
              <a:off x="4071938" y="1582738"/>
              <a:ext cx="11113" cy="146050"/>
            </a:xfrm>
            <a:custGeom>
              <a:avLst/>
              <a:gdLst>
                <a:gd name="T0" fmla="*/ 0 w 21"/>
                <a:gd name="T1" fmla="*/ 272 h 274"/>
                <a:gd name="T2" fmla="*/ 11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3242"/>
            <p:cNvSpPr/>
            <p:nvPr/>
          </p:nvSpPr>
          <p:spPr bwMode="auto">
            <a:xfrm>
              <a:off x="4056063" y="1571626"/>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3243"/>
            <p:cNvSpPr/>
            <p:nvPr/>
          </p:nvSpPr>
          <p:spPr bwMode="auto">
            <a:xfrm>
              <a:off x="4013201"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3244"/>
            <p:cNvSpPr/>
            <p:nvPr/>
          </p:nvSpPr>
          <p:spPr bwMode="auto">
            <a:xfrm>
              <a:off x="4011613"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Oval 3245"/>
            <p:cNvSpPr>
              <a:spLocks noChangeArrowheads="1"/>
            </p:cNvSpPr>
            <p:nvPr/>
          </p:nvSpPr>
          <p:spPr bwMode="auto">
            <a:xfrm>
              <a:off x="4033838"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3246"/>
            <p:cNvSpPr/>
            <p:nvPr/>
          </p:nvSpPr>
          <p:spPr bwMode="auto">
            <a:xfrm>
              <a:off x="4081463"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3247"/>
            <p:cNvSpPr/>
            <p:nvPr/>
          </p:nvSpPr>
          <p:spPr bwMode="auto">
            <a:xfrm>
              <a:off x="4079876"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Oval 3248"/>
            <p:cNvSpPr>
              <a:spLocks noChangeArrowheads="1"/>
            </p:cNvSpPr>
            <p:nvPr/>
          </p:nvSpPr>
          <p:spPr bwMode="auto">
            <a:xfrm>
              <a:off x="4102101"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3249"/>
            <p:cNvSpPr/>
            <p:nvPr/>
          </p:nvSpPr>
          <p:spPr bwMode="auto">
            <a:xfrm>
              <a:off x="4041776"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3250"/>
            <p:cNvSpPr/>
            <p:nvPr/>
          </p:nvSpPr>
          <p:spPr bwMode="auto">
            <a:xfrm>
              <a:off x="4057651" y="14303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3251"/>
            <p:cNvSpPr/>
            <p:nvPr/>
          </p:nvSpPr>
          <p:spPr bwMode="auto">
            <a:xfrm>
              <a:off x="4086226" y="1430338"/>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3252"/>
            <p:cNvSpPr>
              <a:spLocks noEditPoints="1"/>
            </p:cNvSpPr>
            <p:nvPr/>
          </p:nvSpPr>
          <p:spPr bwMode="auto">
            <a:xfrm>
              <a:off x="4046538"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3253"/>
            <p:cNvSpPr/>
            <p:nvPr/>
          </p:nvSpPr>
          <p:spPr bwMode="auto">
            <a:xfrm>
              <a:off x="4064001" y="1431926"/>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3254"/>
            <p:cNvSpPr/>
            <p:nvPr/>
          </p:nvSpPr>
          <p:spPr bwMode="auto">
            <a:xfrm>
              <a:off x="4065588"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3255"/>
            <p:cNvSpPr/>
            <p:nvPr/>
          </p:nvSpPr>
          <p:spPr bwMode="auto">
            <a:xfrm>
              <a:off x="4079876" y="1433513"/>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3256"/>
            <p:cNvSpPr/>
            <p:nvPr/>
          </p:nvSpPr>
          <p:spPr bwMode="auto">
            <a:xfrm>
              <a:off x="4070351" y="1443038"/>
              <a:ext cx="17463"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3257"/>
            <p:cNvSpPr/>
            <p:nvPr/>
          </p:nvSpPr>
          <p:spPr bwMode="auto">
            <a:xfrm>
              <a:off x="4065588" y="1462088"/>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0" y="6"/>
                    <a:pt x="36" y="11"/>
                  </a:cubicBezTo>
                  <a:cubicBezTo>
                    <a:pt x="28" y="17"/>
                    <a:pt x="18" y="24"/>
                    <a:pt x="3" y="28"/>
                  </a:cubicBezTo>
                  <a:cubicBezTo>
                    <a:pt x="0" y="43"/>
                    <a:pt x="0" y="43"/>
                    <a:pt x="0" y="43"/>
                  </a:cubicBezTo>
                  <a:cubicBezTo>
                    <a:pt x="21" y="38"/>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3258"/>
            <p:cNvSpPr/>
            <p:nvPr/>
          </p:nvSpPr>
          <p:spPr bwMode="auto">
            <a:xfrm>
              <a:off x="4070351"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3259"/>
            <p:cNvSpPr/>
            <p:nvPr/>
          </p:nvSpPr>
          <p:spPr bwMode="auto">
            <a:xfrm>
              <a:off x="4070351" y="1427163"/>
              <a:ext cx="17463" cy="11113"/>
            </a:xfrm>
            <a:custGeom>
              <a:avLst/>
              <a:gdLst>
                <a:gd name="T0" fmla="*/ 2 w 32"/>
                <a:gd name="T1" fmla="*/ 0 h 23"/>
                <a:gd name="T2" fmla="*/ 31 w 32"/>
                <a:gd name="T3" fmla="*/ 0 h 23"/>
                <a:gd name="T4" fmla="*/ 31 w 32"/>
                <a:gd name="T5" fmla="*/ 16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3"/>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3260"/>
            <p:cNvSpPr/>
            <p:nvPr/>
          </p:nvSpPr>
          <p:spPr bwMode="auto">
            <a:xfrm>
              <a:off x="4024313" y="1419226"/>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3261"/>
            <p:cNvSpPr/>
            <p:nvPr/>
          </p:nvSpPr>
          <p:spPr bwMode="auto">
            <a:xfrm>
              <a:off x="4024313" y="1423988"/>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3262"/>
            <p:cNvSpPr/>
            <p:nvPr/>
          </p:nvSpPr>
          <p:spPr bwMode="auto">
            <a:xfrm>
              <a:off x="4071938"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Rectangle 3263"/>
            <p:cNvSpPr>
              <a:spLocks noChangeArrowheads="1"/>
            </p:cNvSpPr>
            <p:nvPr/>
          </p:nvSpPr>
          <p:spPr bwMode="auto">
            <a:xfrm>
              <a:off x="4090988"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31" name="Freeform 3264"/>
            <p:cNvSpPr/>
            <p:nvPr/>
          </p:nvSpPr>
          <p:spPr bwMode="auto">
            <a:xfrm>
              <a:off x="3956051"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3265"/>
            <p:cNvSpPr/>
            <p:nvPr/>
          </p:nvSpPr>
          <p:spPr bwMode="auto">
            <a:xfrm>
              <a:off x="3967163" y="1287463"/>
              <a:ext cx="222250" cy="71438"/>
            </a:xfrm>
            <a:custGeom>
              <a:avLst/>
              <a:gdLst>
                <a:gd name="T0" fmla="*/ 25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59 w 418"/>
                <a:gd name="T13" fmla="*/ 58 h 135"/>
                <a:gd name="T14" fmla="*/ 337 w 418"/>
                <a:gd name="T15" fmla="*/ 46 h 135"/>
                <a:gd name="T16" fmla="*/ 344 w 418"/>
                <a:gd name="T17" fmla="*/ 69 h 135"/>
                <a:gd name="T18" fmla="*/ 312 w 418"/>
                <a:gd name="T19" fmla="*/ 42 h 135"/>
                <a:gd name="T20" fmla="*/ 278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40 w 418"/>
                <a:gd name="T49" fmla="*/ 75 h 135"/>
                <a:gd name="T50" fmla="*/ 40 w 418"/>
                <a:gd name="T51" fmla="*/ 96 h 135"/>
                <a:gd name="T52" fmla="*/ 6 w 418"/>
                <a:gd name="T53" fmla="*/ 96 h 135"/>
                <a:gd name="T54" fmla="*/ 0 w 418"/>
                <a:gd name="T55" fmla="*/ 101 h 135"/>
                <a:gd name="T56" fmla="*/ 25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5" y="135"/>
                  </a:moveTo>
                  <a:cubicBezTo>
                    <a:pt x="25" y="135"/>
                    <a:pt x="162" y="132"/>
                    <a:pt x="378" y="132"/>
                  </a:cubicBezTo>
                  <a:cubicBezTo>
                    <a:pt x="418" y="93"/>
                    <a:pt x="413" y="45"/>
                    <a:pt x="399" y="21"/>
                  </a:cubicBezTo>
                  <a:cubicBezTo>
                    <a:pt x="413" y="54"/>
                    <a:pt x="394" y="94"/>
                    <a:pt x="394" y="94"/>
                  </a:cubicBezTo>
                  <a:cubicBezTo>
                    <a:pt x="383" y="88"/>
                    <a:pt x="370" y="93"/>
                    <a:pt x="370" y="93"/>
                  </a:cubicBezTo>
                  <a:cubicBezTo>
                    <a:pt x="370" y="78"/>
                    <a:pt x="370" y="78"/>
                    <a:pt x="370" y="78"/>
                  </a:cubicBezTo>
                  <a:cubicBezTo>
                    <a:pt x="370" y="78"/>
                    <a:pt x="366" y="67"/>
                    <a:pt x="359" y="58"/>
                  </a:cubicBezTo>
                  <a:cubicBezTo>
                    <a:pt x="353" y="50"/>
                    <a:pt x="337" y="46"/>
                    <a:pt x="337" y="46"/>
                  </a:cubicBezTo>
                  <a:cubicBezTo>
                    <a:pt x="337" y="46"/>
                    <a:pt x="343" y="51"/>
                    <a:pt x="344" y="69"/>
                  </a:cubicBezTo>
                  <a:cubicBezTo>
                    <a:pt x="338" y="61"/>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5"/>
                    <a:pt x="215" y="65"/>
                  </a:cubicBezTo>
                  <a:cubicBezTo>
                    <a:pt x="215" y="65"/>
                    <a:pt x="210" y="61"/>
                    <a:pt x="208" y="52"/>
                  </a:cubicBezTo>
                  <a:cubicBezTo>
                    <a:pt x="207" y="43"/>
                    <a:pt x="202" y="37"/>
                    <a:pt x="186" y="36"/>
                  </a:cubicBezTo>
                  <a:cubicBezTo>
                    <a:pt x="160" y="35"/>
                    <a:pt x="148"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4" y="96"/>
                    <a:pt x="2" y="98"/>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3266"/>
            <p:cNvSpPr/>
            <p:nvPr/>
          </p:nvSpPr>
          <p:spPr bwMode="auto">
            <a:xfrm>
              <a:off x="3956051" y="1246188"/>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4" y="80"/>
                  </a:cubicBezTo>
                  <a:cubicBezTo>
                    <a:pt x="34" y="78"/>
                    <a:pt x="34" y="78"/>
                    <a:pt x="34" y="78"/>
                  </a:cubicBezTo>
                  <a:cubicBezTo>
                    <a:pt x="34" y="78"/>
                    <a:pt x="14" y="70"/>
                    <a:pt x="9" y="58"/>
                  </a:cubicBezTo>
                  <a:cubicBezTo>
                    <a:pt x="5" y="46"/>
                    <a:pt x="7"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Freeform 3267"/>
            <p:cNvSpPr/>
            <p:nvPr/>
          </p:nvSpPr>
          <p:spPr bwMode="auto">
            <a:xfrm>
              <a:off x="3976688" y="1185863"/>
              <a:ext cx="214313" cy="115888"/>
            </a:xfrm>
            <a:custGeom>
              <a:avLst/>
              <a:gdLst>
                <a:gd name="T0" fmla="*/ 384 w 401"/>
                <a:gd name="T1" fmla="*/ 174 h 217"/>
                <a:gd name="T2" fmla="*/ 358 w 401"/>
                <a:gd name="T3" fmla="*/ 133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3268"/>
            <p:cNvSpPr/>
            <p:nvPr/>
          </p:nvSpPr>
          <p:spPr bwMode="auto">
            <a:xfrm>
              <a:off x="4149726"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3269"/>
            <p:cNvSpPr/>
            <p:nvPr/>
          </p:nvSpPr>
          <p:spPr bwMode="auto">
            <a:xfrm>
              <a:off x="3989388" y="1295401"/>
              <a:ext cx="173038"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2 h 251"/>
                <a:gd name="T10" fmla="*/ 191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3"/>
                    <a:pt x="237" y="11"/>
                  </a:cubicBezTo>
                  <a:cubicBezTo>
                    <a:pt x="237" y="11"/>
                    <a:pt x="238" y="26"/>
                    <a:pt x="250" y="32"/>
                  </a:cubicBezTo>
                  <a:cubicBezTo>
                    <a:pt x="250" y="32"/>
                    <a:pt x="208" y="41"/>
                    <a:pt x="191" y="0"/>
                  </a:cubicBezTo>
                  <a:cubicBezTo>
                    <a:pt x="191" y="0"/>
                    <a:pt x="193" y="18"/>
                    <a:pt x="186" y="29"/>
                  </a:cubicBezTo>
                  <a:cubicBezTo>
                    <a:pt x="179" y="40"/>
                    <a:pt x="173" y="52"/>
                    <a:pt x="182" y="60"/>
                  </a:cubicBezTo>
                  <a:cubicBezTo>
                    <a:pt x="182"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3270"/>
            <p:cNvSpPr/>
            <p:nvPr/>
          </p:nvSpPr>
          <p:spPr bwMode="auto">
            <a:xfrm>
              <a:off x="4011613" y="1336676"/>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3271"/>
            <p:cNvSpPr/>
            <p:nvPr/>
          </p:nvSpPr>
          <p:spPr bwMode="auto">
            <a:xfrm>
              <a:off x="4024313" y="13382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3272"/>
            <p:cNvSpPr/>
            <p:nvPr/>
          </p:nvSpPr>
          <p:spPr bwMode="auto">
            <a:xfrm>
              <a:off x="4116388" y="1336676"/>
              <a:ext cx="25400"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3273"/>
            <p:cNvSpPr/>
            <p:nvPr/>
          </p:nvSpPr>
          <p:spPr bwMode="auto">
            <a:xfrm>
              <a:off x="4122738" y="1338263"/>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3274"/>
            <p:cNvSpPr/>
            <p:nvPr/>
          </p:nvSpPr>
          <p:spPr bwMode="auto">
            <a:xfrm>
              <a:off x="4064001"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1 w 51"/>
                <a:gd name="T13" fmla="*/ 22 h 23"/>
                <a:gd name="T14" fmla="*/ 0 w 51"/>
                <a:gd name="T15" fmla="*/ 20 h 23"/>
                <a:gd name="T16" fmla="*/ 7 w 51"/>
                <a:gd name="T17" fmla="*/ 10 h 23"/>
                <a:gd name="T18" fmla="*/ 27 w 51"/>
                <a:gd name="T19" fmla="*/ 0 h 23"/>
                <a:gd name="T20" fmla="*/ 46 w 51"/>
                <a:gd name="T21" fmla="*/ 9 h 23"/>
                <a:gd name="T22" fmla="*/ 51 w 51"/>
                <a:gd name="T23" fmla="*/ 21 h 23"/>
                <a:gd name="T24" fmla="*/ 49 w 51"/>
                <a:gd name="T25" fmla="*/ 23 h 23"/>
                <a:gd name="T26" fmla="*/ 47 w 51"/>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7" y="0"/>
                    <a:pt x="27" y="0"/>
                  </a:cubicBezTo>
                  <a:cubicBezTo>
                    <a:pt x="36" y="0"/>
                    <a:pt x="42" y="4"/>
                    <a:pt x="46" y="9"/>
                  </a:cubicBezTo>
                  <a:cubicBezTo>
                    <a:pt x="50" y="13"/>
                    <a:pt x="51" y="18"/>
                    <a:pt x="51" y="21"/>
                  </a:cubicBezTo>
                  <a:cubicBezTo>
                    <a:pt x="51"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2" name="Rectangle 3275"/>
            <p:cNvSpPr>
              <a:spLocks noChangeArrowheads="1"/>
            </p:cNvSpPr>
            <p:nvPr/>
          </p:nvSpPr>
          <p:spPr bwMode="auto">
            <a:xfrm>
              <a:off x="3986213"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3" name="Rectangle 3276"/>
            <p:cNvSpPr>
              <a:spLocks noChangeArrowheads="1"/>
            </p:cNvSpPr>
            <p:nvPr/>
          </p:nvSpPr>
          <p:spPr bwMode="auto">
            <a:xfrm>
              <a:off x="3986213"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4" name="Rectangle 3277"/>
            <p:cNvSpPr>
              <a:spLocks noChangeArrowheads="1"/>
            </p:cNvSpPr>
            <p:nvPr/>
          </p:nvSpPr>
          <p:spPr bwMode="auto">
            <a:xfrm>
              <a:off x="41497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5" name="Rectangle 3278"/>
            <p:cNvSpPr>
              <a:spLocks noChangeArrowheads="1"/>
            </p:cNvSpPr>
            <p:nvPr/>
          </p:nvSpPr>
          <p:spPr bwMode="auto">
            <a:xfrm>
              <a:off x="414972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6" name="Freeform 3279"/>
            <p:cNvSpPr/>
            <p:nvPr/>
          </p:nvSpPr>
          <p:spPr bwMode="auto">
            <a:xfrm>
              <a:off x="4059238" y="1338263"/>
              <a:ext cx="34925" cy="11113"/>
            </a:xfrm>
            <a:custGeom>
              <a:avLst/>
              <a:gdLst>
                <a:gd name="T0" fmla="*/ 59 w 65"/>
                <a:gd name="T1" fmla="*/ 10 h 22"/>
                <a:gd name="T2" fmla="*/ 33 w 65"/>
                <a:gd name="T3" fmla="*/ 0 h 22"/>
                <a:gd name="T4" fmla="*/ 30 w 65"/>
                <a:gd name="T5" fmla="*/ 1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4"/>
                  </a:cubicBezTo>
                  <a:cubicBezTo>
                    <a:pt x="0" y="22"/>
                    <a:pt x="0" y="22"/>
                    <a:pt x="0" y="22"/>
                  </a:cubicBezTo>
                  <a:cubicBezTo>
                    <a:pt x="3" y="19"/>
                    <a:pt x="16" y="8"/>
                    <a:pt x="31" y="6"/>
                  </a:cubicBezTo>
                  <a:cubicBezTo>
                    <a:pt x="32" y="6"/>
                    <a:pt x="32" y="6"/>
                    <a:pt x="33" y="6"/>
                  </a:cubicBezTo>
                  <a:cubicBezTo>
                    <a:pt x="41" y="6"/>
                    <a:pt x="50" y="10"/>
                    <a:pt x="56" y="14"/>
                  </a:cubicBezTo>
                  <a:cubicBezTo>
                    <a:pt x="59" y="17"/>
                    <a:pt x="62" y="19"/>
                    <a:pt x="64" y="21"/>
                  </a:cubicBezTo>
                  <a:cubicBezTo>
                    <a:pt x="64" y="21"/>
                    <a:pt x="65" y="22"/>
                    <a:pt x="65" y="22"/>
                  </a:cubicBezTo>
                  <a:cubicBezTo>
                    <a:pt x="65" y="15"/>
                    <a:pt x="65" y="15"/>
                    <a:pt x="65" y="15"/>
                  </a:cubicBezTo>
                  <a:cubicBezTo>
                    <a:pt x="64"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7" name="Freeform 3280"/>
            <p:cNvSpPr>
              <a:spLocks noEditPoints="1"/>
            </p:cNvSpPr>
            <p:nvPr/>
          </p:nvSpPr>
          <p:spPr bwMode="auto">
            <a:xfrm>
              <a:off x="4094163" y="1328738"/>
              <a:ext cx="55563" cy="38100"/>
            </a:xfrm>
            <a:custGeom>
              <a:avLst/>
              <a:gdLst>
                <a:gd name="T0" fmla="*/ 65 w 104"/>
                <a:gd name="T1" fmla="*/ 57 h 70"/>
                <a:gd name="T2" fmla="*/ 59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8 w 104"/>
                <a:gd name="T15" fmla="*/ 0 h 70"/>
                <a:gd name="T16" fmla="*/ 17 w 104"/>
                <a:gd name="T17" fmla="*/ 0 h 70"/>
                <a:gd name="T18" fmla="*/ 0 w 104"/>
                <a:gd name="T19" fmla="*/ 16 h 70"/>
                <a:gd name="T20" fmla="*/ 0 w 104"/>
                <a:gd name="T21" fmla="*/ 54 h 70"/>
                <a:gd name="T22" fmla="*/ 17 w 104"/>
                <a:gd name="T23" fmla="*/ 70 h 70"/>
                <a:gd name="T24" fmla="*/ 88 w 104"/>
                <a:gd name="T25" fmla="*/ 70 h 70"/>
                <a:gd name="T26" fmla="*/ 104 w 104"/>
                <a:gd name="T27" fmla="*/ 54 h 70"/>
                <a:gd name="T28" fmla="*/ 104 w 104"/>
                <a:gd name="T29" fmla="*/ 38 h 70"/>
                <a:gd name="T30" fmla="*/ 104 w 104"/>
                <a:gd name="T31" fmla="*/ 28 h 70"/>
                <a:gd name="T32" fmla="*/ 104 w 104"/>
                <a:gd name="T33" fmla="*/ 16 h 70"/>
                <a:gd name="T34" fmla="*/ 88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9" y="56"/>
                  </a:cubicBezTo>
                  <a:cubicBezTo>
                    <a:pt x="47" y="53"/>
                    <a:pt x="41" y="41"/>
                    <a:pt x="44" y="29"/>
                  </a:cubicBezTo>
                  <a:cubicBezTo>
                    <a:pt x="47" y="20"/>
                    <a:pt x="56" y="14"/>
                    <a:pt x="65" y="14"/>
                  </a:cubicBezTo>
                  <a:cubicBezTo>
                    <a:pt x="67" y="14"/>
                    <a:pt x="69" y="15"/>
                    <a:pt x="71" y="15"/>
                  </a:cubicBezTo>
                  <a:cubicBezTo>
                    <a:pt x="83" y="19"/>
                    <a:pt x="89" y="31"/>
                    <a:pt x="86" y="42"/>
                  </a:cubicBezTo>
                  <a:cubicBezTo>
                    <a:pt x="83" y="51"/>
                    <a:pt x="74" y="57"/>
                    <a:pt x="65" y="57"/>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88" y="70"/>
                    <a:pt x="88" y="70"/>
                    <a:pt x="88" y="70"/>
                  </a:cubicBezTo>
                  <a:cubicBezTo>
                    <a:pt x="97" y="70"/>
                    <a:pt x="104" y="62"/>
                    <a:pt x="104" y="54"/>
                  </a:cubicBezTo>
                  <a:cubicBezTo>
                    <a:pt x="104" y="38"/>
                    <a:pt x="104" y="38"/>
                    <a:pt x="104" y="3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8" name="Freeform 3281"/>
            <p:cNvSpPr>
              <a:spLocks noEditPoints="1"/>
            </p:cNvSpPr>
            <p:nvPr/>
          </p:nvSpPr>
          <p:spPr bwMode="auto">
            <a:xfrm>
              <a:off x="4116388" y="1336676"/>
              <a:ext cx="25400" cy="23813"/>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8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5" y="13"/>
                    <a:pt x="12" y="12"/>
                    <a:pt x="11" y="10"/>
                  </a:cubicBezTo>
                  <a:cubicBezTo>
                    <a:pt x="11" y="7"/>
                    <a:pt x="14" y="4"/>
                    <a:pt x="18" y="3"/>
                  </a:cubicBezTo>
                  <a:cubicBezTo>
                    <a:pt x="19" y="3"/>
                    <a:pt x="20" y="3"/>
                    <a:pt x="20" y="3"/>
                  </a:cubicBezTo>
                  <a:cubicBezTo>
                    <a:pt x="24" y="3"/>
                    <a:pt x="26" y="4"/>
                    <a:pt x="27" y="6"/>
                  </a:cubicBezTo>
                  <a:cubicBezTo>
                    <a:pt x="27" y="9"/>
                    <a:pt x="24" y="12"/>
                    <a:pt x="20" y="13"/>
                  </a:cubicBezTo>
                  <a:cubicBezTo>
                    <a:pt x="19" y="13"/>
                    <a:pt x="18" y="13"/>
                    <a:pt x="18" y="13"/>
                  </a:cubicBezTo>
                  <a:moveTo>
                    <a:pt x="24" y="0"/>
                  </a:moveTo>
                  <a:cubicBezTo>
                    <a:pt x="15" y="0"/>
                    <a:pt x="6" y="6"/>
                    <a:pt x="3" y="15"/>
                  </a:cubicBezTo>
                  <a:cubicBezTo>
                    <a:pt x="0" y="27"/>
                    <a:pt x="6" y="39"/>
                    <a:pt x="18" y="42"/>
                  </a:cubicBezTo>
                  <a:cubicBezTo>
                    <a:pt x="20" y="43"/>
                    <a:pt x="22" y="43"/>
                    <a:pt x="24" y="43"/>
                  </a:cubicBezTo>
                  <a:cubicBezTo>
                    <a:pt x="33" y="43"/>
                    <a:pt x="42" y="37"/>
                    <a:pt x="45" y="28"/>
                  </a:cubicBezTo>
                  <a:cubicBezTo>
                    <a:pt x="48" y="17"/>
                    <a:pt x="42" y="5"/>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9" name="Freeform 3282"/>
            <p:cNvSpPr/>
            <p:nvPr/>
          </p:nvSpPr>
          <p:spPr bwMode="auto">
            <a:xfrm>
              <a:off x="4122738" y="1338263"/>
              <a:ext cx="7938" cy="6350"/>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4" y="10"/>
                    <a:pt x="7" y="10"/>
                  </a:cubicBezTo>
                  <a:cubicBezTo>
                    <a:pt x="7" y="10"/>
                    <a:pt x="8" y="10"/>
                    <a:pt x="9" y="10"/>
                  </a:cubicBezTo>
                  <a:cubicBezTo>
                    <a:pt x="13" y="9"/>
                    <a:pt x="16" y="6"/>
                    <a:pt x="16" y="3"/>
                  </a:cubicBezTo>
                  <a:cubicBezTo>
                    <a:pt x="15" y="1"/>
                    <a:pt x="13"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0" name="Freeform 3283"/>
            <p:cNvSpPr>
              <a:spLocks noEditPoints="1"/>
            </p:cNvSpPr>
            <p:nvPr/>
          </p:nvSpPr>
          <p:spPr bwMode="auto">
            <a:xfrm>
              <a:off x="4003676" y="1328738"/>
              <a:ext cx="55563" cy="38100"/>
            </a:xfrm>
            <a:custGeom>
              <a:avLst/>
              <a:gdLst>
                <a:gd name="T0" fmla="*/ 39 w 104"/>
                <a:gd name="T1" fmla="*/ 57 h 70"/>
                <a:gd name="T2" fmla="*/ 19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4 h 70"/>
                <a:gd name="T22" fmla="*/ 17 w 104"/>
                <a:gd name="T23" fmla="*/ 70 h 70"/>
                <a:gd name="T24" fmla="*/ 88 w 104"/>
                <a:gd name="T25" fmla="*/ 70 h 70"/>
                <a:gd name="T26" fmla="*/ 104 w 104"/>
                <a:gd name="T27" fmla="*/ 54 h 70"/>
                <a:gd name="T28" fmla="*/ 104 w 104"/>
                <a:gd name="T29" fmla="*/ 37 h 70"/>
                <a:gd name="T30" fmla="*/ 104 w 104"/>
                <a:gd name="T31" fmla="*/ 37 h 70"/>
                <a:gd name="T32" fmla="*/ 104 w 104"/>
                <a:gd name="T33" fmla="*/ 29 h 70"/>
                <a:gd name="T34" fmla="*/ 104 w 104"/>
                <a:gd name="T35" fmla="*/ 29 h 70"/>
                <a:gd name="T36" fmla="*/ 104 w 104"/>
                <a:gd name="T37" fmla="*/ 16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9" y="42"/>
                  </a:cubicBezTo>
                  <a:cubicBezTo>
                    <a:pt x="15" y="31"/>
                    <a:pt x="21" y="19"/>
                    <a:pt x="33" y="15"/>
                  </a:cubicBezTo>
                  <a:cubicBezTo>
                    <a:pt x="35" y="15"/>
                    <a:pt x="37" y="14"/>
                    <a:pt x="39" y="14"/>
                  </a:cubicBezTo>
                  <a:cubicBezTo>
                    <a:pt x="49" y="14"/>
                    <a:pt x="57" y="20"/>
                    <a:pt x="60" y="29"/>
                  </a:cubicBezTo>
                  <a:cubicBezTo>
                    <a:pt x="64" y="41"/>
                    <a:pt x="57" y="53"/>
                    <a:pt x="46" y="56"/>
                  </a:cubicBezTo>
                  <a:cubicBezTo>
                    <a:pt x="44" y="57"/>
                    <a:pt x="41" y="57"/>
                    <a:pt x="39" y="57"/>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88" y="70"/>
                    <a:pt x="88" y="70"/>
                    <a:pt x="88" y="70"/>
                  </a:cubicBezTo>
                  <a:cubicBezTo>
                    <a:pt x="97" y="70"/>
                    <a:pt x="104" y="62"/>
                    <a:pt x="104" y="54"/>
                  </a:cubicBezTo>
                  <a:cubicBezTo>
                    <a:pt x="104" y="37"/>
                    <a:pt x="104" y="37"/>
                    <a:pt x="104" y="37"/>
                  </a:cubicBezTo>
                  <a:cubicBezTo>
                    <a:pt x="104" y="37"/>
                    <a:pt x="104" y="37"/>
                    <a:pt x="104" y="37"/>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1" name="Freeform 3284"/>
            <p:cNvSpPr>
              <a:spLocks noEditPoints="1"/>
            </p:cNvSpPr>
            <p:nvPr/>
          </p:nvSpPr>
          <p:spPr bwMode="auto">
            <a:xfrm>
              <a:off x="4011613" y="1336676"/>
              <a:ext cx="26988" cy="23813"/>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0" y="3"/>
                  </a:cubicBezTo>
                  <a:cubicBezTo>
                    <a:pt x="35" y="4"/>
                    <a:pt x="37" y="7"/>
                    <a:pt x="37" y="10"/>
                  </a:cubicBezTo>
                  <a:cubicBezTo>
                    <a:pt x="36" y="12"/>
                    <a:pt x="34" y="13"/>
                    <a:pt x="31" y="13"/>
                  </a:cubicBezTo>
                  <a:moveTo>
                    <a:pt x="24" y="0"/>
                  </a:moveTo>
                  <a:cubicBezTo>
                    <a:pt x="22" y="0"/>
                    <a:pt x="20" y="1"/>
                    <a:pt x="18" y="1"/>
                  </a:cubicBezTo>
                  <a:cubicBezTo>
                    <a:pt x="6" y="5"/>
                    <a:pt x="0" y="17"/>
                    <a:pt x="4" y="28"/>
                  </a:cubicBezTo>
                  <a:cubicBezTo>
                    <a:pt x="6" y="37"/>
                    <a:pt x="15" y="43"/>
                    <a:pt x="24" y="43"/>
                  </a:cubicBezTo>
                  <a:cubicBezTo>
                    <a:pt x="26" y="43"/>
                    <a:pt x="29" y="43"/>
                    <a:pt x="31" y="42"/>
                  </a:cubicBezTo>
                  <a:cubicBezTo>
                    <a:pt x="42" y="39"/>
                    <a:pt x="49" y="27"/>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2" name="Freeform 3285"/>
            <p:cNvSpPr/>
            <p:nvPr/>
          </p:nvSpPr>
          <p:spPr bwMode="auto">
            <a:xfrm>
              <a:off x="4024313" y="1338263"/>
              <a:ext cx="7938" cy="6350"/>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3" name="Freeform 3286"/>
            <p:cNvSpPr>
              <a:spLocks noEditPoints="1"/>
            </p:cNvSpPr>
            <p:nvPr/>
          </p:nvSpPr>
          <p:spPr bwMode="auto">
            <a:xfrm>
              <a:off x="401955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4" name="Freeform 3287"/>
            <p:cNvSpPr>
              <a:spLocks noEditPoints="1"/>
            </p:cNvSpPr>
            <p:nvPr/>
          </p:nvSpPr>
          <p:spPr bwMode="auto">
            <a:xfrm>
              <a:off x="4110038" y="1328738"/>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5" name="Freeform 3288"/>
            <p:cNvSpPr/>
            <p:nvPr/>
          </p:nvSpPr>
          <p:spPr bwMode="auto">
            <a:xfrm>
              <a:off x="4094163" y="1328738"/>
              <a:ext cx="57150"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6" name="Freeform 3289"/>
            <p:cNvSpPr/>
            <p:nvPr/>
          </p:nvSpPr>
          <p:spPr bwMode="auto">
            <a:xfrm>
              <a:off x="4003676" y="1328738"/>
              <a:ext cx="57150" cy="38100"/>
            </a:xfrm>
            <a:custGeom>
              <a:avLst/>
              <a:gdLst>
                <a:gd name="T0" fmla="*/ 18 w 106"/>
                <a:gd name="T1" fmla="*/ 72 h 72"/>
                <a:gd name="T2" fmla="*/ 0 w 106"/>
                <a:gd name="T3" fmla="*/ 55 h 72"/>
                <a:gd name="T4" fmla="*/ 0 w 106"/>
                <a:gd name="T5" fmla="*/ 17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7 h 72"/>
                <a:gd name="T18" fmla="*/ 3 w 106"/>
                <a:gd name="T19" fmla="*/ 55 h 72"/>
                <a:gd name="T20" fmla="*/ 18 w 106"/>
                <a:gd name="T21" fmla="*/ 69 h 72"/>
                <a:gd name="T22" fmla="*/ 89 w 106"/>
                <a:gd name="T23" fmla="*/ 69 h 72"/>
                <a:gd name="T24" fmla="*/ 104 w 106"/>
                <a:gd name="T25" fmla="*/ 55 h 72"/>
                <a:gd name="T26" fmla="*/ 104 w 106"/>
                <a:gd name="T27" fmla="*/ 17 h 72"/>
                <a:gd name="T28" fmla="*/ 89 w 106"/>
                <a:gd name="T29" fmla="*/ 3 h 72"/>
                <a:gd name="T30" fmla="*/ 89 w 106"/>
                <a:gd name="T31" fmla="*/ 1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7" name="Freeform 3290"/>
            <p:cNvSpPr/>
            <p:nvPr/>
          </p:nvSpPr>
          <p:spPr bwMode="auto">
            <a:xfrm>
              <a:off x="3965576" y="1336676"/>
              <a:ext cx="30163" cy="44450"/>
            </a:xfrm>
            <a:custGeom>
              <a:avLst/>
              <a:gdLst>
                <a:gd name="T0" fmla="*/ 57 w 58"/>
                <a:gd name="T1" fmla="*/ 28 h 84"/>
                <a:gd name="T2" fmla="*/ 25 w 58"/>
                <a:gd name="T3" fmla="*/ 7 h 84"/>
                <a:gd name="T4" fmla="*/ 11 w 58"/>
                <a:gd name="T5" fmla="*/ 54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0"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8" name="Freeform 3291"/>
            <p:cNvSpPr/>
            <p:nvPr/>
          </p:nvSpPr>
          <p:spPr bwMode="auto">
            <a:xfrm>
              <a:off x="3965576" y="1336676"/>
              <a:ext cx="30163" cy="44450"/>
            </a:xfrm>
            <a:custGeom>
              <a:avLst/>
              <a:gdLst>
                <a:gd name="T0" fmla="*/ 25 w 58"/>
                <a:gd name="T1" fmla="*/ 7 h 84"/>
                <a:gd name="T2" fmla="*/ 57 w 58"/>
                <a:gd name="T3" fmla="*/ 28 h 84"/>
                <a:gd name="T4" fmla="*/ 57 w 58"/>
                <a:gd name="T5" fmla="*/ 28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1"/>
                  </a:cubicBezTo>
                  <a:cubicBezTo>
                    <a:pt x="0" y="16"/>
                    <a:pt x="10" y="53"/>
                    <a:pt x="21" y="58"/>
                  </a:cubicBezTo>
                  <a:cubicBezTo>
                    <a:pt x="31" y="64"/>
                    <a:pt x="48"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9" name="Freeform 3292"/>
            <p:cNvSpPr/>
            <p:nvPr/>
          </p:nvSpPr>
          <p:spPr bwMode="auto">
            <a:xfrm>
              <a:off x="3976688" y="1346201"/>
              <a:ext cx="12700"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4" y="5"/>
                    <a:pt x="15" y="6"/>
                    <a:pt x="17" y="7"/>
                  </a:cubicBezTo>
                  <a:cubicBezTo>
                    <a:pt x="15" y="8"/>
                    <a:pt x="14" y="8"/>
                    <a:pt x="13" y="9"/>
                  </a:cubicBezTo>
                  <a:cubicBezTo>
                    <a:pt x="8" y="10"/>
                    <a:pt x="4" y="14"/>
                    <a:pt x="1" y="20"/>
                  </a:cubicBezTo>
                  <a:cubicBezTo>
                    <a:pt x="1" y="20"/>
                    <a:pt x="1" y="21"/>
                    <a:pt x="0" y="21"/>
                  </a:cubicBezTo>
                  <a:cubicBezTo>
                    <a:pt x="0" y="22"/>
                    <a:pt x="0" y="23"/>
                    <a:pt x="1" y="23"/>
                  </a:cubicBezTo>
                  <a:cubicBezTo>
                    <a:pt x="1" y="23"/>
                    <a:pt x="1" y="23"/>
                    <a:pt x="1" y="23"/>
                  </a:cubicBezTo>
                  <a:cubicBezTo>
                    <a:pt x="3"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0" name="Freeform 3293"/>
            <p:cNvSpPr/>
            <p:nvPr/>
          </p:nvSpPr>
          <p:spPr bwMode="auto">
            <a:xfrm>
              <a:off x="4157663" y="1336676"/>
              <a:ext cx="31750" cy="44450"/>
            </a:xfrm>
            <a:custGeom>
              <a:avLst/>
              <a:gdLst>
                <a:gd name="T0" fmla="*/ 2 w 59"/>
                <a:gd name="T1" fmla="*/ 28 h 84"/>
                <a:gd name="T2" fmla="*/ 33 w 59"/>
                <a:gd name="T3" fmla="*/ 7 h 84"/>
                <a:gd name="T4" fmla="*/ 47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1" name="Freeform 3294"/>
            <p:cNvSpPr/>
            <p:nvPr/>
          </p:nvSpPr>
          <p:spPr bwMode="auto">
            <a:xfrm>
              <a:off x="4157663" y="1336676"/>
              <a:ext cx="31750"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4"/>
                    <a:pt x="11" y="73"/>
                    <a:pt x="0" y="59"/>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2" name="Freeform 3295"/>
            <p:cNvSpPr/>
            <p:nvPr/>
          </p:nvSpPr>
          <p:spPr bwMode="auto">
            <a:xfrm>
              <a:off x="4165601" y="1346201"/>
              <a:ext cx="12700"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3" name="Freeform 3296"/>
            <p:cNvSpPr/>
            <p:nvPr/>
          </p:nvSpPr>
          <p:spPr bwMode="auto">
            <a:xfrm>
              <a:off x="4043363" y="1397001"/>
              <a:ext cx="73025" cy="15875"/>
            </a:xfrm>
            <a:custGeom>
              <a:avLst/>
              <a:gdLst>
                <a:gd name="T0" fmla="*/ 134 w 135"/>
                <a:gd name="T1" fmla="*/ 2 h 31"/>
                <a:gd name="T2" fmla="*/ 132 w 135"/>
                <a:gd name="T3" fmla="*/ 1 h 31"/>
                <a:gd name="T4" fmla="*/ 119 w 135"/>
                <a:gd name="T5" fmla="*/ 5 h 31"/>
                <a:gd name="T6" fmla="*/ 88 w 135"/>
                <a:gd name="T7" fmla="*/ 11 h 31"/>
                <a:gd name="T8" fmla="*/ 4 w 135"/>
                <a:gd name="T9" fmla="*/ 1 h 31"/>
                <a:gd name="T10" fmla="*/ 1 w 135"/>
                <a:gd name="T11" fmla="*/ 2 h 31"/>
                <a:gd name="T12" fmla="*/ 2 w 135"/>
                <a:gd name="T13" fmla="*/ 4 h 31"/>
                <a:gd name="T14" fmla="*/ 133 w 135"/>
                <a:gd name="T15" fmla="*/ 5 h 31"/>
                <a:gd name="T16" fmla="*/ 134 w 135"/>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31">
                  <a:moveTo>
                    <a:pt x="134" y="2"/>
                  </a:moveTo>
                  <a:cubicBezTo>
                    <a:pt x="134" y="1"/>
                    <a:pt x="133" y="1"/>
                    <a:pt x="132" y="1"/>
                  </a:cubicBezTo>
                  <a:cubicBezTo>
                    <a:pt x="132" y="1"/>
                    <a:pt x="127" y="3"/>
                    <a:pt x="119" y="5"/>
                  </a:cubicBezTo>
                  <a:cubicBezTo>
                    <a:pt x="111" y="7"/>
                    <a:pt x="100" y="9"/>
                    <a:pt x="88" y="11"/>
                  </a:cubicBezTo>
                  <a:cubicBezTo>
                    <a:pt x="62" y="14"/>
                    <a:pt x="30" y="14"/>
                    <a:pt x="4" y="1"/>
                  </a:cubicBezTo>
                  <a:cubicBezTo>
                    <a:pt x="3" y="0"/>
                    <a:pt x="1" y="1"/>
                    <a:pt x="1" y="2"/>
                  </a:cubicBezTo>
                  <a:cubicBezTo>
                    <a:pt x="0" y="3"/>
                    <a:pt x="1" y="4"/>
                    <a:pt x="2" y="4"/>
                  </a:cubicBezTo>
                  <a:cubicBezTo>
                    <a:pt x="57" y="31"/>
                    <a:pt x="133" y="5"/>
                    <a:pt x="133" y="5"/>
                  </a:cubicBezTo>
                  <a:cubicBezTo>
                    <a:pt x="134" y="5"/>
                    <a:pt x="135" y="3"/>
                    <a:pt x="134"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4" name="Freeform 3297"/>
            <p:cNvSpPr/>
            <p:nvPr/>
          </p:nvSpPr>
          <p:spPr bwMode="auto">
            <a:xfrm>
              <a:off x="3292476" y="1581151"/>
              <a:ext cx="25400" cy="28575"/>
            </a:xfrm>
            <a:custGeom>
              <a:avLst/>
              <a:gdLst>
                <a:gd name="T0" fmla="*/ 13 w 48"/>
                <a:gd name="T1" fmla="*/ 0 h 53"/>
                <a:gd name="T2" fmla="*/ 27 w 48"/>
                <a:gd name="T3" fmla="*/ 17 h 53"/>
                <a:gd name="T4" fmla="*/ 42 w 48"/>
                <a:gd name="T5" fmla="*/ 40 h 53"/>
                <a:gd name="T6" fmla="*/ 0 w 48"/>
                <a:gd name="T7" fmla="*/ 23 h 53"/>
                <a:gd name="T8" fmla="*/ 13 w 48"/>
                <a:gd name="T9" fmla="*/ 0 h 53"/>
              </a:gdLst>
              <a:ahLst/>
              <a:cxnLst>
                <a:cxn ang="0">
                  <a:pos x="T0" y="T1"/>
                </a:cxn>
                <a:cxn ang="0">
                  <a:pos x="T2" y="T3"/>
                </a:cxn>
                <a:cxn ang="0">
                  <a:pos x="T4" y="T5"/>
                </a:cxn>
                <a:cxn ang="0">
                  <a:pos x="T6" y="T7"/>
                </a:cxn>
                <a:cxn ang="0">
                  <a:pos x="T8" y="T9"/>
                </a:cxn>
              </a:cxnLst>
              <a:rect l="0" t="0" r="r" b="b"/>
              <a:pathLst>
                <a:path w="48" h="53">
                  <a:moveTo>
                    <a:pt x="13" y="0"/>
                  </a:moveTo>
                  <a:cubicBezTo>
                    <a:pt x="13" y="0"/>
                    <a:pt x="19" y="10"/>
                    <a:pt x="27" y="17"/>
                  </a:cubicBezTo>
                  <a:cubicBezTo>
                    <a:pt x="37" y="26"/>
                    <a:pt x="48" y="33"/>
                    <a:pt x="42" y="40"/>
                  </a:cubicBezTo>
                  <a:cubicBezTo>
                    <a:pt x="30" y="53"/>
                    <a:pt x="1" y="27"/>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5" name="Freeform 3298"/>
            <p:cNvSpPr/>
            <p:nvPr/>
          </p:nvSpPr>
          <p:spPr bwMode="auto">
            <a:xfrm>
              <a:off x="3273426" y="1530351"/>
              <a:ext cx="50800" cy="84138"/>
            </a:xfrm>
            <a:custGeom>
              <a:avLst/>
              <a:gdLst>
                <a:gd name="T0" fmla="*/ 19 w 94"/>
                <a:gd name="T1" fmla="*/ 28 h 157"/>
                <a:gd name="T2" fmla="*/ 11 w 94"/>
                <a:gd name="T3" fmla="*/ 89 h 157"/>
                <a:gd name="T4" fmla="*/ 45 w 94"/>
                <a:gd name="T5" fmla="*/ 155 h 157"/>
                <a:gd name="T6" fmla="*/ 52 w 94"/>
                <a:gd name="T7" fmla="*/ 133 h 157"/>
                <a:gd name="T8" fmla="*/ 57 w 94"/>
                <a:gd name="T9" fmla="*/ 85 h 157"/>
                <a:gd name="T10" fmla="*/ 83 w 94"/>
                <a:gd name="T11" fmla="*/ 108 h 157"/>
                <a:gd name="T12" fmla="*/ 81 w 94"/>
                <a:gd name="T13" fmla="*/ 60 h 157"/>
                <a:gd name="T14" fmla="*/ 80 w 94"/>
                <a:gd name="T15" fmla="*/ 36 h 157"/>
                <a:gd name="T16" fmla="*/ 83 w 94"/>
                <a:gd name="T17" fmla="*/ 0 h 157"/>
                <a:gd name="T18" fmla="*/ 20 w 94"/>
                <a:gd name="T19" fmla="*/ 1 h 157"/>
                <a:gd name="T20" fmla="*/ 19 w 94"/>
                <a:gd name="T21" fmla="*/ 2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7">
                  <a:moveTo>
                    <a:pt x="19" y="28"/>
                  </a:moveTo>
                  <a:cubicBezTo>
                    <a:pt x="19" y="28"/>
                    <a:pt x="0" y="52"/>
                    <a:pt x="11" y="89"/>
                  </a:cubicBezTo>
                  <a:cubicBezTo>
                    <a:pt x="21" y="126"/>
                    <a:pt x="31" y="157"/>
                    <a:pt x="45" y="155"/>
                  </a:cubicBezTo>
                  <a:cubicBezTo>
                    <a:pt x="59" y="153"/>
                    <a:pt x="52" y="133"/>
                    <a:pt x="52" y="133"/>
                  </a:cubicBezTo>
                  <a:cubicBezTo>
                    <a:pt x="52" y="133"/>
                    <a:pt x="44" y="100"/>
                    <a:pt x="57" y="85"/>
                  </a:cubicBezTo>
                  <a:cubicBezTo>
                    <a:pt x="57" y="85"/>
                    <a:pt x="67" y="115"/>
                    <a:pt x="83" y="108"/>
                  </a:cubicBezTo>
                  <a:cubicBezTo>
                    <a:pt x="94" y="104"/>
                    <a:pt x="92" y="93"/>
                    <a:pt x="81" y="60"/>
                  </a:cubicBezTo>
                  <a:cubicBezTo>
                    <a:pt x="77" y="50"/>
                    <a:pt x="80" y="36"/>
                    <a:pt x="80" y="36"/>
                  </a:cubicBezTo>
                  <a:cubicBezTo>
                    <a:pt x="83" y="0"/>
                    <a:pt x="83" y="0"/>
                    <a:pt x="83"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6" name="Freeform 3299"/>
            <p:cNvSpPr/>
            <p:nvPr/>
          </p:nvSpPr>
          <p:spPr bwMode="auto">
            <a:xfrm>
              <a:off x="3297238" y="1584326"/>
              <a:ext cx="7938" cy="17463"/>
            </a:xfrm>
            <a:custGeom>
              <a:avLst/>
              <a:gdLst>
                <a:gd name="T0" fmla="*/ 9 w 15"/>
                <a:gd name="T1" fmla="*/ 34 h 34"/>
                <a:gd name="T2" fmla="*/ 8 w 15"/>
                <a:gd name="T3" fmla="*/ 0 h 34"/>
                <a:gd name="T4" fmla="*/ 8 w 15"/>
                <a:gd name="T5" fmla="*/ 0 h 34"/>
                <a:gd name="T6" fmla="*/ 15 w 15"/>
                <a:gd name="T7" fmla="*/ 9 h 34"/>
                <a:gd name="T8" fmla="*/ 9 w 15"/>
                <a:gd name="T9" fmla="*/ 34 h 34"/>
              </a:gdLst>
              <a:ahLst/>
              <a:cxnLst>
                <a:cxn ang="0">
                  <a:pos x="T0" y="T1"/>
                </a:cxn>
                <a:cxn ang="0">
                  <a:pos x="T2" y="T3"/>
                </a:cxn>
                <a:cxn ang="0">
                  <a:pos x="T4" y="T5"/>
                </a:cxn>
                <a:cxn ang="0">
                  <a:pos x="T6" y="T7"/>
                </a:cxn>
                <a:cxn ang="0">
                  <a:pos x="T8" y="T9"/>
                </a:cxn>
              </a:cxnLst>
              <a:rect l="0" t="0" r="r" b="b"/>
              <a:pathLst>
                <a:path w="15" h="34">
                  <a:moveTo>
                    <a:pt x="9" y="34"/>
                  </a:moveTo>
                  <a:cubicBezTo>
                    <a:pt x="9" y="34"/>
                    <a:pt x="0" y="19"/>
                    <a:pt x="8" y="0"/>
                  </a:cubicBezTo>
                  <a:cubicBezTo>
                    <a:pt x="8" y="0"/>
                    <a:pt x="8" y="0"/>
                    <a:pt x="8" y="0"/>
                  </a:cubicBezTo>
                  <a:cubicBezTo>
                    <a:pt x="10" y="3"/>
                    <a:pt x="12" y="6"/>
                    <a:pt x="15" y="9"/>
                  </a:cubicBezTo>
                  <a:cubicBezTo>
                    <a:pt x="15" y="9"/>
                    <a:pt x="5"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7" name="Freeform 3300"/>
            <p:cNvSpPr/>
            <p:nvPr/>
          </p:nvSpPr>
          <p:spPr bwMode="auto">
            <a:xfrm>
              <a:off x="3279776" y="1539876"/>
              <a:ext cx="39688" cy="11113"/>
            </a:xfrm>
            <a:custGeom>
              <a:avLst/>
              <a:gdLst>
                <a:gd name="T0" fmla="*/ 1 w 72"/>
                <a:gd name="T1" fmla="*/ 0 h 22"/>
                <a:gd name="T2" fmla="*/ 0 w 72"/>
                <a:gd name="T3" fmla="*/ 16 h 22"/>
                <a:gd name="T4" fmla="*/ 71 w 72"/>
                <a:gd name="T5" fmla="*/ 19 h 22"/>
                <a:gd name="T6" fmla="*/ 72 w 72"/>
                <a:gd name="T7" fmla="*/ 0 h 22"/>
                <a:gd name="T8" fmla="*/ 1 w 72"/>
                <a:gd name="T9" fmla="*/ 0 h 22"/>
              </a:gdLst>
              <a:ahLst/>
              <a:cxnLst>
                <a:cxn ang="0">
                  <a:pos x="T0" y="T1"/>
                </a:cxn>
                <a:cxn ang="0">
                  <a:pos x="T2" y="T3"/>
                </a:cxn>
                <a:cxn ang="0">
                  <a:pos x="T4" y="T5"/>
                </a:cxn>
                <a:cxn ang="0">
                  <a:pos x="T6" y="T7"/>
                </a:cxn>
                <a:cxn ang="0">
                  <a:pos x="T8" y="T9"/>
                </a:cxn>
              </a:cxnLst>
              <a:rect l="0" t="0" r="r" b="b"/>
              <a:pathLst>
                <a:path w="72" h="22">
                  <a:moveTo>
                    <a:pt x="1" y="0"/>
                  </a:moveTo>
                  <a:cubicBezTo>
                    <a:pt x="0" y="16"/>
                    <a:pt x="0" y="16"/>
                    <a:pt x="0" y="16"/>
                  </a:cubicBezTo>
                  <a:cubicBezTo>
                    <a:pt x="0" y="16"/>
                    <a:pt x="33" y="22"/>
                    <a:pt x="71" y="19"/>
                  </a:cubicBezTo>
                  <a:cubicBezTo>
                    <a:pt x="72" y="6"/>
                    <a:pt x="72" y="0"/>
                    <a:pt x="72" y="0"/>
                  </a:cubicBezTo>
                  <a:cubicBezTo>
                    <a:pt x="72" y="0"/>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8" name="Freeform 3301"/>
            <p:cNvSpPr/>
            <p:nvPr/>
          </p:nvSpPr>
          <p:spPr bwMode="auto">
            <a:xfrm>
              <a:off x="3279776" y="1408113"/>
              <a:ext cx="57150" cy="134938"/>
            </a:xfrm>
            <a:custGeom>
              <a:avLst/>
              <a:gdLst>
                <a:gd name="T0" fmla="*/ 82 w 107"/>
                <a:gd name="T1" fmla="*/ 15 h 252"/>
                <a:gd name="T2" fmla="*/ 0 w 107"/>
                <a:gd name="T3" fmla="*/ 249 h 252"/>
                <a:gd name="T4" fmla="*/ 82 w 107"/>
                <a:gd name="T5" fmla="*/ 252 h 252"/>
                <a:gd name="T6" fmla="*/ 105 w 107"/>
                <a:gd name="T7" fmla="*/ 21 h 252"/>
                <a:gd name="T8" fmla="*/ 82 w 107"/>
                <a:gd name="T9" fmla="*/ 15 h 252"/>
              </a:gdLst>
              <a:ahLst/>
              <a:cxnLst>
                <a:cxn ang="0">
                  <a:pos x="T0" y="T1"/>
                </a:cxn>
                <a:cxn ang="0">
                  <a:pos x="T2" y="T3"/>
                </a:cxn>
                <a:cxn ang="0">
                  <a:pos x="T4" y="T5"/>
                </a:cxn>
                <a:cxn ang="0">
                  <a:pos x="T6" y="T7"/>
                </a:cxn>
                <a:cxn ang="0">
                  <a:pos x="T8" y="T9"/>
                </a:cxn>
              </a:cxnLst>
              <a:rect l="0" t="0" r="r" b="b"/>
              <a:pathLst>
                <a:path w="107" h="252">
                  <a:moveTo>
                    <a:pt x="82" y="15"/>
                  </a:moveTo>
                  <a:cubicBezTo>
                    <a:pt x="81" y="16"/>
                    <a:pt x="14" y="63"/>
                    <a:pt x="0" y="249"/>
                  </a:cubicBezTo>
                  <a:cubicBezTo>
                    <a:pt x="82" y="252"/>
                    <a:pt x="82" y="252"/>
                    <a:pt x="82" y="252"/>
                  </a:cubicBezTo>
                  <a:cubicBezTo>
                    <a:pt x="82" y="252"/>
                    <a:pt x="107" y="66"/>
                    <a:pt x="105" y="21"/>
                  </a:cubicBezTo>
                  <a:cubicBezTo>
                    <a:pt x="105" y="21"/>
                    <a:pt x="97" y="0"/>
                    <a:pt x="82"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9" name="Freeform 3302"/>
            <p:cNvSpPr/>
            <p:nvPr/>
          </p:nvSpPr>
          <p:spPr bwMode="auto">
            <a:xfrm>
              <a:off x="3276601" y="1425576"/>
              <a:ext cx="50800" cy="115888"/>
            </a:xfrm>
            <a:custGeom>
              <a:avLst/>
              <a:gdLst>
                <a:gd name="T0" fmla="*/ 94 w 94"/>
                <a:gd name="T1" fmla="*/ 10 h 218"/>
                <a:gd name="T2" fmla="*/ 50 w 94"/>
                <a:gd name="T3" fmla="*/ 56 h 218"/>
                <a:gd name="T4" fmla="*/ 36 w 94"/>
                <a:gd name="T5" fmla="*/ 208 h 218"/>
                <a:gd name="T6" fmla="*/ 75 w 94"/>
                <a:gd name="T7" fmla="*/ 164 h 218"/>
                <a:gd name="T8" fmla="*/ 94 w 94"/>
                <a:gd name="T9" fmla="*/ 10 h 218"/>
              </a:gdLst>
              <a:ahLst/>
              <a:cxnLst>
                <a:cxn ang="0">
                  <a:pos x="T0" y="T1"/>
                </a:cxn>
                <a:cxn ang="0">
                  <a:pos x="T2" y="T3"/>
                </a:cxn>
                <a:cxn ang="0">
                  <a:pos x="T4" y="T5"/>
                </a:cxn>
                <a:cxn ang="0">
                  <a:pos x="T6" y="T7"/>
                </a:cxn>
                <a:cxn ang="0">
                  <a:pos x="T8" y="T9"/>
                </a:cxn>
              </a:cxnLst>
              <a:rect l="0" t="0" r="r" b="b"/>
              <a:pathLst>
                <a:path w="94" h="218">
                  <a:moveTo>
                    <a:pt x="94" y="10"/>
                  </a:moveTo>
                  <a:cubicBezTo>
                    <a:pt x="94" y="10"/>
                    <a:pt x="69" y="0"/>
                    <a:pt x="50" y="56"/>
                  </a:cubicBezTo>
                  <a:cubicBezTo>
                    <a:pt x="37" y="96"/>
                    <a:pt x="0" y="197"/>
                    <a:pt x="36" y="208"/>
                  </a:cubicBezTo>
                  <a:cubicBezTo>
                    <a:pt x="73" y="218"/>
                    <a:pt x="73" y="188"/>
                    <a:pt x="75" y="164"/>
                  </a:cubicBezTo>
                  <a:cubicBezTo>
                    <a:pt x="77" y="140"/>
                    <a:pt x="94" y="10"/>
                    <a:pt x="94"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0" name="Freeform 3303"/>
            <p:cNvSpPr/>
            <p:nvPr/>
          </p:nvSpPr>
          <p:spPr bwMode="auto">
            <a:xfrm>
              <a:off x="3486151" y="1357313"/>
              <a:ext cx="96838" cy="93663"/>
            </a:xfrm>
            <a:custGeom>
              <a:avLst/>
              <a:gdLst>
                <a:gd name="T0" fmla="*/ 5 w 181"/>
                <a:gd name="T1" fmla="*/ 120 h 174"/>
                <a:gd name="T2" fmla="*/ 19 w 181"/>
                <a:gd name="T3" fmla="*/ 81 h 174"/>
                <a:gd name="T4" fmla="*/ 45 w 181"/>
                <a:gd name="T5" fmla="*/ 83 h 174"/>
                <a:gd name="T6" fmla="*/ 119 w 181"/>
                <a:gd name="T7" fmla="*/ 21 h 174"/>
                <a:gd name="T8" fmla="*/ 127 w 181"/>
                <a:gd name="T9" fmla="*/ 67 h 174"/>
                <a:gd name="T10" fmla="*/ 173 w 181"/>
                <a:gd name="T11" fmla="*/ 92 h 174"/>
                <a:gd name="T12" fmla="*/ 128 w 181"/>
                <a:gd name="T13" fmla="*/ 110 h 174"/>
                <a:gd name="T14" fmla="*/ 161 w 181"/>
                <a:gd name="T15" fmla="*/ 134 h 174"/>
                <a:gd name="T16" fmla="*/ 103 w 181"/>
                <a:gd name="T17" fmla="*/ 133 h 174"/>
                <a:gd name="T18" fmla="*/ 47 w 181"/>
                <a:gd name="T19" fmla="*/ 170 h 174"/>
                <a:gd name="T20" fmla="*/ 7 w 181"/>
                <a:gd name="T21" fmla="*/ 137 h 174"/>
                <a:gd name="T22" fmla="*/ 5 w 181"/>
                <a:gd name="T23" fmla="*/ 12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74">
                  <a:moveTo>
                    <a:pt x="5" y="120"/>
                  </a:moveTo>
                  <a:cubicBezTo>
                    <a:pt x="5" y="120"/>
                    <a:pt x="0" y="79"/>
                    <a:pt x="19" y="81"/>
                  </a:cubicBezTo>
                  <a:cubicBezTo>
                    <a:pt x="38" y="82"/>
                    <a:pt x="45" y="83"/>
                    <a:pt x="45" y="83"/>
                  </a:cubicBezTo>
                  <a:cubicBezTo>
                    <a:pt x="45" y="83"/>
                    <a:pt x="85" y="42"/>
                    <a:pt x="119" y="21"/>
                  </a:cubicBezTo>
                  <a:cubicBezTo>
                    <a:pt x="152" y="0"/>
                    <a:pt x="168" y="22"/>
                    <a:pt x="127" y="67"/>
                  </a:cubicBezTo>
                  <a:cubicBezTo>
                    <a:pt x="167" y="69"/>
                    <a:pt x="181" y="77"/>
                    <a:pt x="173" y="92"/>
                  </a:cubicBezTo>
                  <a:cubicBezTo>
                    <a:pt x="165" y="108"/>
                    <a:pt x="128" y="110"/>
                    <a:pt x="128" y="110"/>
                  </a:cubicBezTo>
                  <a:cubicBezTo>
                    <a:pt x="128" y="110"/>
                    <a:pt x="159" y="125"/>
                    <a:pt x="161" y="134"/>
                  </a:cubicBezTo>
                  <a:cubicBezTo>
                    <a:pt x="163" y="139"/>
                    <a:pt x="156" y="174"/>
                    <a:pt x="103" y="133"/>
                  </a:cubicBezTo>
                  <a:cubicBezTo>
                    <a:pt x="97" y="160"/>
                    <a:pt x="81" y="172"/>
                    <a:pt x="47" y="170"/>
                  </a:cubicBezTo>
                  <a:cubicBezTo>
                    <a:pt x="17" y="148"/>
                    <a:pt x="7" y="137"/>
                    <a:pt x="7" y="137"/>
                  </a:cubicBezTo>
                  <a:lnTo>
                    <a:pt x="5" y="12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1" name="Freeform 3304"/>
            <p:cNvSpPr/>
            <p:nvPr/>
          </p:nvSpPr>
          <p:spPr bwMode="auto">
            <a:xfrm>
              <a:off x="3486151" y="1366838"/>
              <a:ext cx="93663" cy="77788"/>
            </a:xfrm>
            <a:custGeom>
              <a:avLst/>
              <a:gdLst>
                <a:gd name="T0" fmla="*/ 14 w 173"/>
                <a:gd name="T1" fmla="*/ 118 h 148"/>
                <a:gd name="T2" fmla="*/ 24 w 173"/>
                <a:gd name="T3" fmla="*/ 71 h 148"/>
                <a:gd name="T4" fmla="*/ 73 w 173"/>
                <a:gd name="T5" fmla="*/ 64 h 148"/>
                <a:gd name="T6" fmla="*/ 85 w 173"/>
                <a:gd name="T7" fmla="*/ 83 h 148"/>
                <a:gd name="T8" fmla="*/ 39 w 173"/>
                <a:gd name="T9" fmla="*/ 87 h 148"/>
                <a:gd name="T10" fmla="*/ 42 w 173"/>
                <a:gd name="T11" fmla="*/ 98 h 148"/>
                <a:gd name="T12" fmla="*/ 89 w 173"/>
                <a:gd name="T13" fmla="*/ 84 h 148"/>
                <a:gd name="T14" fmla="*/ 75 w 173"/>
                <a:gd name="T15" fmla="*/ 57 h 148"/>
                <a:gd name="T16" fmla="*/ 52 w 173"/>
                <a:gd name="T17" fmla="*/ 63 h 148"/>
                <a:gd name="T18" fmla="*/ 99 w 173"/>
                <a:gd name="T19" fmla="*/ 20 h 148"/>
                <a:gd name="T20" fmla="*/ 139 w 173"/>
                <a:gd name="T21" fmla="*/ 0 h 148"/>
                <a:gd name="T22" fmla="*/ 137 w 173"/>
                <a:gd name="T23" fmla="*/ 28 h 148"/>
                <a:gd name="T24" fmla="*/ 109 w 173"/>
                <a:gd name="T25" fmla="*/ 55 h 148"/>
                <a:gd name="T26" fmla="*/ 112 w 173"/>
                <a:gd name="T27" fmla="*/ 59 h 148"/>
                <a:gd name="T28" fmla="*/ 135 w 173"/>
                <a:gd name="T29" fmla="*/ 54 h 148"/>
                <a:gd name="T30" fmla="*/ 170 w 173"/>
                <a:gd name="T31" fmla="*/ 64 h 148"/>
                <a:gd name="T32" fmla="*/ 152 w 173"/>
                <a:gd name="T33" fmla="*/ 83 h 148"/>
                <a:gd name="T34" fmla="*/ 112 w 173"/>
                <a:gd name="T35" fmla="*/ 91 h 148"/>
                <a:gd name="T36" fmla="*/ 114 w 173"/>
                <a:gd name="T37" fmla="*/ 96 h 148"/>
                <a:gd name="T38" fmla="*/ 149 w 173"/>
                <a:gd name="T39" fmla="*/ 110 h 148"/>
                <a:gd name="T40" fmla="*/ 152 w 173"/>
                <a:gd name="T41" fmla="*/ 127 h 148"/>
                <a:gd name="T42" fmla="*/ 104 w 173"/>
                <a:gd name="T43" fmla="*/ 112 h 148"/>
                <a:gd name="T44" fmla="*/ 96 w 173"/>
                <a:gd name="T45" fmla="*/ 112 h 148"/>
                <a:gd name="T46" fmla="*/ 89 w 173"/>
                <a:gd name="T47" fmla="*/ 134 h 148"/>
                <a:gd name="T48" fmla="*/ 48 w 173"/>
                <a:gd name="T49" fmla="*/ 143 h 148"/>
                <a:gd name="T50" fmla="*/ 14 w 173"/>
                <a:gd name="T5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 h="148">
                  <a:moveTo>
                    <a:pt x="14" y="118"/>
                  </a:moveTo>
                  <a:cubicBezTo>
                    <a:pt x="14" y="118"/>
                    <a:pt x="0" y="69"/>
                    <a:pt x="24" y="71"/>
                  </a:cubicBezTo>
                  <a:cubicBezTo>
                    <a:pt x="48" y="73"/>
                    <a:pt x="59" y="69"/>
                    <a:pt x="73" y="64"/>
                  </a:cubicBezTo>
                  <a:cubicBezTo>
                    <a:pt x="87" y="59"/>
                    <a:pt x="94" y="68"/>
                    <a:pt x="85" y="83"/>
                  </a:cubicBezTo>
                  <a:cubicBezTo>
                    <a:pt x="75" y="97"/>
                    <a:pt x="47" y="103"/>
                    <a:pt x="39" y="87"/>
                  </a:cubicBezTo>
                  <a:cubicBezTo>
                    <a:pt x="37" y="82"/>
                    <a:pt x="33" y="90"/>
                    <a:pt x="42" y="98"/>
                  </a:cubicBezTo>
                  <a:cubicBezTo>
                    <a:pt x="50" y="106"/>
                    <a:pt x="75" y="108"/>
                    <a:pt x="89" y="84"/>
                  </a:cubicBezTo>
                  <a:cubicBezTo>
                    <a:pt x="103" y="60"/>
                    <a:pt x="83" y="54"/>
                    <a:pt x="75" y="57"/>
                  </a:cubicBezTo>
                  <a:cubicBezTo>
                    <a:pt x="67" y="60"/>
                    <a:pt x="52" y="63"/>
                    <a:pt x="52" y="63"/>
                  </a:cubicBezTo>
                  <a:cubicBezTo>
                    <a:pt x="52" y="63"/>
                    <a:pt x="80" y="34"/>
                    <a:pt x="99" y="20"/>
                  </a:cubicBezTo>
                  <a:cubicBezTo>
                    <a:pt x="118" y="6"/>
                    <a:pt x="130" y="0"/>
                    <a:pt x="139" y="0"/>
                  </a:cubicBezTo>
                  <a:cubicBezTo>
                    <a:pt x="149" y="0"/>
                    <a:pt x="150" y="10"/>
                    <a:pt x="137" y="28"/>
                  </a:cubicBezTo>
                  <a:cubicBezTo>
                    <a:pt x="125" y="45"/>
                    <a:pt x="115" y="52"/>
                    <a:pt x="109" y="55"/>
                  </a:cubicBezTo>
                  <a:cubicBezTo>
                    <a:pt x="103" y="58"/>
                    <a:pt x="103" y="62"/>
                    <a:pt x="112" y="59"/>
                  </a:cubicBezTo>
                  <a:cubicBezTo>
                    <a:pt x="121" y="56"/>
                    <a:pt x="125" y="53"/>
                    <a:pt x="135" y="54"/>
                  </a:cubicBezTo>
                  <a:cubicBezTo>
                    <a:pt x="145" y="54"/>
                    <a:pt x="166" y="57"/>
                    <a:pt x="170" y="64"/>
                  </a:cubicBezTo>
                  <a:cubicBezTo>
                    <a:pt x="173" y="70"/>
                    <a:pt x="168" y="80"/>
                    <a:pt x="152" y="83"/>
                  </a:cubicBezTo>
                  <a:cubicBezTo>
                    <a:pt x="152" y="83"/>
                    <a:pt x="124" y="91"/>
                    <a:pt x="112" y="91"/>
                  </a:cubicBezTo>
                  <a:cubicBezTo>
                    <a:pt x="99" y="90"/>
                    <a:pt x="100" y="96"/>
                    <a:pt x="114" y="96"/>
                  </a:cubicBezTo>
                  <a:cubicBezTo>
                    <a:pt x="128" y="96"/>
                    <a:pt x="144" y="105"/>
                    <a:pt x="149" y="110"/>
                  </a:cubicBezTo>
                  <a:cubicBezTo>
                    <a:pt x="153" y="115"/>
                    <a:pt x="157" y="119"/>
                    <a:pt x="152" y="127"/>
                  </a:cubicBezTo>
                  <a:cubicBezTo>
                    <a:pt x="146" y="136"/>
                    <a:pt x="117" y="127"/>
                    <a:pt x="104" y="112"/>
                  </a:cubicBezTo>
                  <a:cubicBezTo>
                    <a:pt x="99" y="106"/>
                    <a:pt x="93" y="108"/>
                    <a:pt x="96" y="112"/>
                  </a:cubicBezTo>
                  <a:cubicBezTo>
                    <a:pt x="100" y="116"/>
                    <a:pt x="97" y="127"/>
                    <a:pt x="89" y="134"/>
                  </a:cubicBezTo>
                  <a:cubicBezTo>
                    <a:pt x="81" y="141"/>
                    <a:pt x="63" y="148"/>
                    <a:pt x="48" y="143"/>
                  </a:cubicBezTo>
                  <a:lnTo>
                    <a:pt x="14" y="11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2" name="Freeform 3305"/>
            <p:cNvSpPr/>
            <p:nvPr/>
          </p:nvSpPr>
          <p:spPr bwMode="auto">
            <a:xfrm>
              <a:off x="3382963" y="1412876"/>
              <a:ext cx="136525" cy="87313"/>
            </a:xfrm>
            <a:custGeom>
              <a:avLst/>
              <a:gdLst>
                <a:gd name="T0" fmla="*/ 61 w 256"/>
                <a:gd name="T1" fmla="*/ 0 h 164"/>
                <a:gd name="T2" fmla="*/ 132 w 256"/>
                <a:gd name="T3" fmla="*/ 62 h 164"/>
                <a:gd name="T4" fmla="*/ 191 w 256"/>
                <a:gd name="T5" fmla="*/ 12 h 164"/>
                <a:gd name="T6" fmla="*/ 256 w 256"/>
                <a:gd name="T7" fmla="*/ 73 h 164"/>
                <a:gd name="T8" fmla="*/ 236 w 256"/>
                <a:gd name="T9" fmla="*/ 98 h 164"/>
                <a:gd name="T10" fmla="*/ 152 w 256"/>
                <a:gd name="T11" fmla="*/ 156 h 164"/>
                <a:gd name="T12" fmla="*/ 51 w 256"/>
                <a:gd name="T13" fmla="*/ 93 h 164"/>
                <a:gd name="T14" fmla="*/ 61 w 256"/>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164">
                  <a:moveTo>
                    <a:pt x="61" y="0"/>
                  </a:moveTo>
                  <a:cubicBezTo>
                    <a:pt x="61" y="0"/>
                    <a:pt x="114" y="43"/>
                    <a:pt x="132" y="62"/>
                  </a:cubicBezTo>
                  <a:cubicBezTo>
                    <a:pt x="171" y="25"/>
                    <a:pt x="191" y="12"/>
                    <a:pt x="191" y="12"/>
                  </a:cubicBezTo>
                  <a:cubicBezTo>
                    <a:pt x="256" y="73"/>
                    <a:pt x="256" y="73"/>
                    <a:pt x="256" y="73"/>
                  </a:cubicBezTo>
                  <a:cubicBezTo>
                    <a:pt x="256" y="73"/>
                    <a:pt x="256" y="79"/>
                    <a:pt x="236" y="98"/>
                  </a:cubicBezTo>
                  <a:cubicBezTo>
                    <a:pt x="217" y="117"/>
                    <a:pt x="170" y="149"/>
                    <a:pt x="152" y="156"/>
                  </a:cubicBezTo>
                  <a:cubicBezTo>
                    <a:pt x="134" y="164"/>
                    <a:pt x="100" y="149"/>
                    <a:pt x="51" y="93"/>
                  </a:cubicBezTo>
                  <a:cubicBezTo>
                    <a:pt x="0" y="3"/>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3" name="Freeform 3306"/>
            <p:cNvSpPr/>
            <p:nvPr/>
          </p:nvSpPr>
          <p:spPr bwMode="auto">
            <a:xfrm>
              <a:off x="3413126" y="1423988"/>
              <a:ext cx="98425" cy="69850"/>
            </a:xfrm>
            <a:custGeom>
              <a:avLst/>
              <a:gdLst>
                <a:gd name="T0" fmla="*/ 24 w 183"/>
                <a:gd name="T1" fmla="*/ 76 h 130"/>
                <a:gd name="T2" fmla="*/ 31 w 183"/>
                <a:gd name="T3" fmla="*/ 101 h 130"/>
                <a:gd name="T4" fmla="*/ 92 w 183"/>
                <a:gd name="T5" fmla="*/ 129 h 130"/>
                <a:gd name="T6" fmla="*/ 152 w 183"/>
                <a:gd name="T7" fmla="*/ 85 h 130"/>
                <a:gd name="T8" fmla="*/ 173 w 183"/>
                <a:gd name="T9" fmla="*/ 59 h 130"/>
                <a:gd name="T10" fmla="*/ 132 w 183"/>
                <a:gd name="T11" fmla="*/ 15 h 130"/>
                <a:gd name="T12" fmla="*/ 113 w 183"/>
                <a:gd name="T13" fmla="*/ 13 h 130"/>
                <a:gd name="T14" fmla="*/ 79 w 183"/>
                <a:gd name="T15" fmla="*/ 47 h 130"/>
                <a:gd name="T16" fmla="*/ 81 w 183"/>
                <a:gd name="T17" fmla="*/ 90 h 130"/>
                <a:gd name="T18" fmla="*/ 76 w 183"/>
                <a:gd name="T19" fmla="*/ 89 h 130"/>
                <a:gd name="T20" fmla="*/ 71 w 183"/>
                <a:gd name="T21" fmla="*/ 44 h 130"/>
                <a:gd name="T22" fmla="*/ 16 w 183"/>
                <a:gd name="T23" fmla="*/ 3 h 130"/>
                <a:gd name="T24" fmla="*/ 7 w 183"/>
                <a:gd name="T25" fmla="*/ 15 h 130"/>
                <a:gd name="T26" fmla="*/ 24 w 183"/>
                <a:gd name="T27"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30">
                  <a:moveTo>
                    <a:pt x="24" y="76"/>
                  </a:moveTo>
                  <a:cubicBezTo>
                    <a:pt x="26" y="84"/>
                    <a:pt x="27" y="95"/>
                    <a:pt x="31" y="101"/>
                  </a:cubicBezTo>
                  <a:cubicBezTo>
                    <a:pt x="42" y="113"/>
                    <a:pt x="76" y="130"/>
                    <a:pt x="92" y="129"/>
                  </a:cubicBezTo>
                  <a:cubicBezTo>
                    <a:pt x="109" y="128"/>
                    <a:pt x="137" y="97"/>
                    <a:pt x="152" y="85"/>
                  </a:cubicBezTo>
                  <a:cubicBezTo>
                    <a:pt x="168" y="73"/>
                    <a:pt x="183" y="63"/>
                    <a:pt x="173" y="59"/>
                  </a:cubicBezTo>
                  <a:cubicBezTo>
                    <a:pt x="139" y="43"/>
                    <a:pt x="138" y="27"/>
                    <a:pt x="132" y="15"/>
                  </a:cubicBezTo>
                  <a:cubicBezTo>
                    <a:pt x="126" y="3"/>
                    <a:pt x="120" y="7"/>
                    <a:pt x="113" y="13"/>
                  </a:cubicBezTo>
                  <a:cubicBezTo>
                    <a:pt x="107" y="20"/>
                    <a:pt x="82" y="39"/>
                    <a:pt x="79" y="47"/>
                  </a:cubicBezTo>
                  <a:cubicBezTo>
                    <a:pt x="78" y="52"/>
                    <a:pt x="81" y="79"/>
                    <a:pt x="81" y="90"/>
                  </a:cubicBezTo>
                  <a:cubicBezTo>
                    <a:pt x="81" y="102"/>
                    <a:pt x="74" y="100"/>
                    <a:pt x="76" y="89"/>
                  </a:cubicBezTo>
                  <a:cubicBezTo>
                    <a:pt x="79" y="77"/>
                    <a:pt x="77" y="57"/>
                    <a:pt x="71" y="44"/>
                  </a:cubicBezTo>
                  <a:cubicBezTo>
                    <a:pt x="64" y="31"/>
                    <a:pt x="24" y="3"/>
                    <a:pt x="16" y="3"/>
                  </a:cubicBezTo>
                  <a:cubicBezTo>
                    <a:pt x="16" y="3"/>
                    <a:pt x="0" y="0"/>
                    <a:pt x="7" y="15"/>
                  </a:cubicBezTo>
                  <a:cubicBezTo>
                    <a:pt x="13" y="31"/>
                    <a:pt x="21" y="62"/>
                    <a:pt x="24"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4" name="Freeform 3307"/>
            <p:cNvSpPr/>
            <p:nvPr/>
          </p:nvSpPr>
          <p:spPr bwMode="auto">
            <a:xfrm>
              <a:off x="3481388" y="1414463"/>
              <a:ext cx="41275" cy="41275"/>
            </a:xfrm>
            <a:custGeom>
              <a:avLst/>
              <a:gdLst>
                <a:gd name="T0" fmla="*/ 13 w 77"/>
                <a:gd name="T1" fmla="*/ 0 h 77"/>
                <a:gd name="T2" fmla="*/ 77 w 77"/>
                <a:gd name="T3" fmla="*/ 63 h 77"/>
                <a:gd name="T4" fmla="*/ 67 w 77"/>
                <a:gd name="T5" fmla="*/ 77 h 77"/>
                <a:gd name="T6" fmla="*/ 0 w 77"/>
                <a:gd name="T7" fmla="*/ 14 h 77"/>
                <a:gd name="T8" fmla="*/ 13 w 77"/>
                <a:gd name="T9" fmla="*/ 0 h 77"/>
              </a:gdLst>
              <a:ahLst/>
              <a:cxnLst>
                <a:cxn ang="0">
                  <a:pos x="T0" y="T1"/>
                </a:cxn>
                <a:cxn ang="0">
                  <a:pos x="T2" y="T3"/>
                </a:cxn>
                <a:cxn ang="0">
                  <a:pos x="T4" y="T5"/>
                </a:cxn>
                <a:cxn ang="0">
                  <a:pos x="T6" y="T7"/>
                </a:cxn>
                <a:cxn ang="0">
                  <a:pos x="T8" y="T9"/>
                </a:cxn>
              </a:cxnLst>
              <a:rect l="0" t="0" r="r" b="b"/>
              <a:pathLst>
                <a:path w="77" h="77">
                  <a:moveTo>
                    <a:pt x="13" y="0"/>
                  </a:moveTo>
                  <a:cubicBezTo>
                    <a:pt x="13" y="0"/>
                    <a:pt x="23" y="42"/>
                    <a:pt x="77" y="63"/>
                  </a:cubicBezTo>
                  <a:cubicBezTo>
                    <a:pt x="77" y="76"/>
                    <a:pt x="67" y="77"/>
                    <a:pt x="67" y="77"/>
                  </a:cubicBezTo>
                  <a:cubicBezTo>
                    <a:pt x="67" y="77"/>
                    <a:pt x="21" y="73"/>
                    <a:pt x="0" y="14"/>
                  </a:cubicBezTo>
                  <a:cubicBezTo>
                    <a:pt x="1" y="0"/>
                    <a:pt x="13" y="0"/>
                    <a:pt x="13"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5" name="Freeform 3308"/>
            <p:cNvSpPr/>
            <p:nvPr/>
          </p:nvSpPr>
          <p:spPr bwMode="auto">
            <a:xfrm>
              <a:off x="3308351" y="1546226"/>
              <a:ext cx="119063" cy="190500"/>
            </a:xfrm>
            <a:custGeom>
              <a:avLst/>
              <a:gdLst>
                <a:gd name="T0" fmla="*/ 23 w 224"/>
                <a:gd name="T1" fmla="*/ 0 h 356"/>
                <a:gd name="T2" fmla="*/ 209 w 224"/>
                <a:gd name="T3" fmla="*/ 0 h 356"/>
                <a:gd name="T4" fmla="*/ 209 w 224"/>
                <a:gd name="T5" fmla="*/ 290 h 356"/>
                <a:gd name="T6" fmla="*/ 224 w 224"/>
                <a:gd name="T7" fmla="*/ 314 h 356"/>
                <a:gd name="T8" fmla="*/ 187 w 224"/>
                <a:gd name="T9" fmla="*/ 314 h 356"/>
                <a:gd name="T10" fmla="*/ 145 w 224"/>
                <a:gd name="T11" fmla="*/ 333 h 356"/>
                <a:gd name="T12" fmla="*/ 118 w 224"/>
                <a:gd name="T13" fmla="*/ 325 h 356"/>
                <a:gd name="T14" fmla="*/ 88 w 224"/>
                <a:gd name="T15" fmla="*/ 333 h 356"/>
                <a:gd name="T16" fmla="*/ 25 w 224"/>
                <a:gd name="T17" fmla="*/ 323 h 356"/>
                <a:gd name="T18" fmla="*/ 3 w 224"/>
                <a:gd name="T19" fmla="*/ 322 h 356"/>
                <a:gd name="T20" fmla="*/ 22 w 224"/>
                <a:gd name="T21" fmla="*/ 292 h 356"/>
                <a:gd name="T22" fmla="*/ 23 w 224"/>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6">
                  <a:moveTo>
                    <a:pt x="23" y="0"/>
                  </a:moveTo>
                  <a:cubicBezTo>
                    <a:pt x="209" y="0"/>
                    <a:pt x="209" y="0"/>
                    <a:pt x="209" y="0"/>
                  </a:cubicBezTo>
                  <a:cubicBezTo>
                    <a:pt x="209" y="290"/>
                    <a:pt x="209" y="290"/>
                    <a:pt x="209" y="290"/>
                  </a:cubicBezTo>
                  <a:cubicBezTo>
                    <a:pt x="209" y="290"/>
                    <a:pt x="224" y="298"/>
                    <a:pt x="224" y="314"/>
                  </a:cubicBezTo>
                  <a:cubicBezTo>
                    <a:pt x="224" y="329"/>
                    <a:pt x="214" y="321"/>
                    <a:pt x="187" y="314"/>
                  </a:cubicBezTo>
                  <a:cubicBezTo>
                    <a:pt x="159" y="307"/>
                    <a:pt x="145" y="323"/>
                    <a:pt x="145" y="333"/>
                  </a:cubicBezTo>
                  <a:cubicBezTo>
                    <a:pt x="145" y="342"/>
                    <a:pt x="124" y="356"/>
                    <a:pt x="118" y="325"/>
                  </a:cubicBezTo>
                  <a:cubicBezTo>
                    <a:pt x="113" y="343"/>
                    <a:pt x="100" y="352"/>
                    <a:pt x="88" y="333"/>
                  </a:cubicBezTo>
                  <a:cubicBezTo>
                    <a:pt x="77" y="315"/>
                    <a:pt x="49" y="304"/>
                    <a:pt x="25" y="323"/>
                  </a:cubicBezTo>
                  <a:cubicBezTo>
                    <a:pt x="0" y="341"/>
                    <a:pt x="3" y="330"/>
                    <a:pt x="3" y="322"/>
                  </a:cubicBezTo>
                  <a:cubicBezTo>
                    <a:pt x="3" y="314"/>
                    <a:pt x="11" y="296"/>
                    <a:pt x="22" y="292"/>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6" name="Freeform 3309"/>
            <p:cNvSpPr/>
            <p:nvPr/>
          </p:nvSpPr>
          <p:spPr bwMode="auto">
            <a:xfrm>
              <a:off x="3313113"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2"/>
                    <a:pt x="202" y="298"/>
                  </a:cubicBezTo>
                  <a:cubicBezTo>
                    <a:pt x="209"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2" y="27"/>
                    <a:pt x="22" y="45"/>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7" name="Freeform 3310"/>
            <p:cNvSpPr/>
            <p:nvPr/>
          </p:nvSpPr>
          <p:spPr bwMode="auto">
            <a:xfrm>
              <a:off x="3365501" y="1582738"/>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8" name="Freeform 3311"/>
            <p:cNvSpPr/>
            <p:nvPr/>
          </p:nvSpPr>
          <p:spPr bwMode="auto">
            <a:xfrm>
              <a:off x="3349626" y="1570038"/>
              <a:ext cx="42863" cy="23813"/>
            </a:xfrm>
            <a:custGeom>
              <a:avLst/>
              <a:gdLst>
                <a:gd name="T0" fmla="*/ 4 w 80"/>
                <a:gd name="T1" fmla="*/ 18 h 43"/>
                <a:gd name="T2" fmla="*/ 67 w 80"/>
                <a:gd name="T3" fmla="*/ 14 h 43"/>
                <a:gd name="T4" fmla="*/ 53 w 80"/>
                <a:gd name="T5" fmla="*/ 14 h 43"/>
                <a:gd name="T6" fmla="*/ 18 w 80"/>
                <a:gd name="T7" fmla="*/ 16 h 43"/>
                <a:gd name="T8" fmla="*/ 4 w 80"/>
                <a:gd name="T9" fmla="*/ 18 h 43"/>
              </a:gdLst>
              <a:ahLst/>
              <a:cxnLst>
                <a:cxn ang="0">
                  <a:pos x="T0" y="T1"/>
                </a:cxn>
                <a:cxn ang="0">
                  <a:pos x="T2" y="T3"/>
                </a:cxn>
                <a:cxn ang="0">
                  <a:pos x="T4" y="T5"/>
                </a:cxn>
                <a:cxn ang="0">
                  <a:pos x="T6" y="T7"/>
                </a:cxn>
                <a:cxn ang="0">
                  <a:pos x="T8" y="T9"/>
                </a:cxn>
              </a:cxnLst>
              <a:rect l="0" t="0" r="r" b="b"/>
              <a:pathLst>
                <a:path w="80" h="43">
                  <a:moveTo>
                    <a:pt x="4" y="18"/>
                  </a:moveTo>
                  <a:cubicBezTo>
                    <a:pt x="4" y="18"/>
                    <a:pt x="39" y="43"/>
                    <a:pt x="67" y="14"/>
                  </a:cubicBezTo>
                  <a:cubicBezTo>
                    <a:pt x="80" y="0"/>
                    <a:pt x="64" y="2"/>
                    <a:pt x="53" y="14"/>
                  </a:cubicBezTo>
                  <a:cubicBezTo>
                    <a:pt x="41" y="26"/>
                    <a:pt x="28" y="21"/>
                    <a:pt x="18" y="16"/>
                  </a:cubicBezTo>
                  <a:cubicBezTo>
                    <a:pt x="8" y="12"/>
                    <a:pt x="0" y="13"/>
                    <a:pt x="4"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9" name="Freeform 3312"/>
            <p:cNvSpPr/>
            <p:nvPr/>
          </p:nvSpPr>
          <p:spPr bwMode="auto">
            <a:xfrm>
              <a:off x="3306763"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0" name="Freeform 3313"/>
            <p:cNvSpPr/>
            <p:nvPr/>
          </p:nvSpPr>
          <p:spPr bwMode="auto">
            <a:xfrm>
              <a:off x="3305176"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1" name="Oval 3314"/>
            <p:cNvSpPr>
              <a:spLocks noChangeArrowheads="1"/>
            </p:cNvSpPr>
            <p:nvPr/>
          </p:nvSpPr>
          <p:spPr bwMode="auto">
            <a:xfrm>
              <a:off x="3327401"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2" name="Freeform 3315"/>
            <p:cNvSpPr/>
            <p:nvPr/>
          </p:nvSpPr>
          <p:spPr bwMode="auto">
            <a:xfrm>
              <a:off x="3375026" y="1704976"/>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3" name="Freeform 3316"/>
            <p:cNvSpPr/>
            <p:nvPr/>
          </p:nvSpPr>
          <p:spPr bwMode="auto">
            <a:xfrm>
              <a:off x="3371851" y="1728788"/>
              <a:ext cx="65088" cy="17463"/>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4" name="Oval 3317"/>
            <p:cNvSpPr>
              <a:spLocks noChangeArrowheads="1"/>
            </p:cNvSpPr>
            <p:nvPr/>
          </p:nvSpPr>
          <p:spPr bwMode="auto">
            <a:xfrm>
              <a:off x="3395663"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5" name="Freeform 3318"/>
            <p:cNvSpPr/>
            <p:nvPr/>
          </p:nvSpPr>
          <p:spPr bwMode="auto">
            <a:xfrm>
              <a:off x="3335338"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6" name="Freeform 3319"/>
            <p:cNvSpPr/>
            <p:nvPr/>
          </p:nvSpPr>
          <p:spPr bwMode="auto">
            <a:xfrm>
              <a:off x="3349626" y="1430338"/>
              <a:ext cx="15875" cy="12700"/>
            </a:xfrm>
            <a:custGeom>
              <a:avLst/>
              <a:gdLst>
                <a:gd name="T0" fmla="*/ 9 w 10"/>
                <a:gd name="T1" fmla="*/ 2 h 8"/>
                <a:gd name="T2" fmla="*/ 2 w 10"/>
                <a:gd name="T3" fmla="*/ 8 h 8"/>
                <a:gd name="T4" fmla="*/ 0 w 10"/>
                <a:gd name="T5" fmla="*/ 6 h 8"/>
                <a:gd name="T6" fmla="*/ 10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10"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7" name="Freeform 3320"/>
            <p:cNvSpPr/>
            <p:nvPr/>
          </p:nvSpPr>
          <p:spPr bwMode="auto">
            <a:xfrm>
              <a:off x="3379788" y="14303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8" name="Freeform 3321"/>
            <p:cNvSpPr>
              <a:spLocks noEditPoints="1"/>
            </p:cNvSpPr>
            <p:nvPr/>
          </p:nvSpPr>
          <p:spPr bwMode="auto">
            <a:xfrm>
              <a:off x="3340101"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9" name="Freeform 3322"/>
            <p:cNvSpPr/>
            <p:nvPr/>
          </p:nvSpPr>
          <p:spPr bwMode="auto">
            <a:xfrm>
              <a:off x="3357563" y="1431926"/>
              <a:ext cx="34925" cy="85725"/>
            </a:xfrm>
            <a:custGeom>
              <a:avLst/>
              <a:gdLst>
                <a:gd name="T0" fmla="*/ 13 w 22"/>
                <a:gd name="T1" fmla="*/ 0 h 54"/>
                <a:gd name="T2" fmla="*/ 6 w 22"/>
                <a:gd name="T3" fmla="*/ 0 h 54"/>
                <a:gd name="T4" fmla="*/ 6 w 22"/>
                <a:gd name="T5" fmla="*/ 1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0" name="Freeform 3323"/>
            <p:cNvSpPr/>
            <p:nvPr/>
          </p:nvSpPr>
          <p:spPr bwMode="auto">
            <a:xfrm>
              <a:off x="3359151" y="14335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1" name="Freeform 3324"/>
            <p:cNvSpPr/>
            <p:nvPr/>
          </p:nvSpPr>
          <p:spPr bwMode="auto">
            <a:xfrm>
              <a:off x="3373438" y="1433513"/>
              <a:ext cx="17463" cy="80963"/>
            </a:xfrm>
            <a:custGeom>
              <a:avLst/>
              <a:gdLst>
                <a:gd name="T0" fmla="*/ 11 w 11"/>
                <a:gd name="T1" fmla="*/ 36 h 51"/>
                <a:gd name="T2" fmla="*/ 2 w 11"/>
                <a:gd name="T3" fmla="*/ 0 h 51"/>
                <a:gd name="T4" fmla="*/ 0 w 11"/>
                <a:gd name="T5" fmla="*/ 0 h 51"/>
                <a:gd name="T6" fmla="*/ 0 w 11"/>
                <a:gd name="T7" fmla="*/ 51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2" name="Freeform 3325"/>
            <p:cNvSpPr/>
            <p:nvPr/>
          </p:nvSpPr>
          <p:spPr bwMode="auto">
            <a:xfrm>
              <a:off x="3363913" y="1443038"/>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3" name="Freeform 3326"/>
            <p:cNvSpPr/>
            <p:nvPr/>
          </p:nvSpPr>
          <p:spPr bwMode="auto">
            <a:xfrm>
              <a:off x="3359151" y="1462088"/>
              <a:ext cx="26988" cy="22225"/>
            </a:xfrm>
            <a:custGeom>
              <a:avLst/>
              <a:gdLst>
                <a:gd name="T0" fmla="*/ 50 w 50"/>
                <a:gd name="T1" fmla="*/ 17 h 43"/>
                <a:gd name="T2" fmla="*/ 46 w 50"/>
                <a:gd name="T3" fmla="*/ 0 h 43"/>
                <a:gd name="T4" fmla="*/ 36 w 50"/>
                <a:gd name="T5" fmla="*/ 12 h 43"/>
                <a:gd name="T6" fmla="*/ 2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2"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4" name="Freeform 3327"/>
            <p:cNvSpPr/>
            <p:nvPr/>
          </p:nvSpPr>
          <p:spPr bwMode="auto">
            <a:xfrm>
              <a:off x="3363913" y="1482726"/>
              <a:ext cx="26988" cy="22225"/>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5" name="Freeform 3328"/>
            <p:cNvSpPr/>
            <p:nvPr/>
          </p:nvSpPr>
          <p:spPr bwMode="auto">
            <a:xfrm>
              <a:off x="3363913" y="1427163"/>
              <a:ext cx="17463" cy="11113"/>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6" name="Freeform 3329"/>
            <p:cNvSpPr/>
            <p:nvPr/>
          </p:nvSpPr>
          <p:spPr bwMode="auto">
            <a:xfrm>
              <a:off x="3317876" y="1419226"/>
              <a:ext cx="104775" cy="141288"/>
            </a:xfrm>
            <a:custGeom>
              <a:avLst/>
              <a:gdLst>
                <a:gd name="T0" fmla="*/ 33 w 195"/>
                <a:gd name="T1" fmla="*/ 0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7"/>
                    <a:pt x="103" y="118"/>
                  </a:cubicBezTo>
                  <a:cubicBezTo>
                    <a:pt x="143"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5"/>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7" name="Freeform 3330"/>
            <p:cNvSpPr/>
            <p:nvPr/>
          </p:nvSpPr>
          <p:spPr bwMode="auto">
            <a:xfrm>
              <a:off x="3317876" y="1423988"/>
              <a:ext cx="53975" cy="127000"/>
            </a:xfrm>
            <a:custGeom>
              <a:avLst/>
              <a:gdLst>
                <a:gd name="T0" fmla="*/ 23 w 100"/>
                <a:gd name="T1" fmla="*/ 16 h 238"/>
                <a:gd name="T2" fmla="*/ 8 w 100"/>
                <a:gd name="T3" fmla="*/ 172 h 238"/>
                <a:gd name="T4" fmla="*/ 24 w 100"/>
                <a:gd name="T5" fmla="*/ 234 h 238"/>
                <a:gd name="T6" fmla="*/ 85 w 100"/>
                <a:gd name="T7" fmla="*/ 233 h 238"/>
                <a:gd name="T8" fmla="*/ 85 w 100"/>
                <a:gd name="T9" fmla="*/ 131 h 238"/>
                <a:gd name="T10" fmla="*/ 100 w 100"/>
                <a:gd name="T11" fmla="*/ 113 h 238"/>
                <a:gd name="T12" fmla="*/ 42 w 100"/>
                <a:gd name="T13" fmla="*/ 22 h 238"/>
                <a:gd name="T14" fmla="*/ 23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6"/>
                  </a:moveTo>
                  <a:cubicBezTo>
                    <a:pt x="23" y="16"/>
                    <a:pt x="8" y="142"/>
                    <a:pt x="8" y="172"/>
                  </a:cubicBezTo>
                  <a:cubicBezTo>
                    <a:pt x="8" y="203"/>
                    <a:pt x="0" y="230"/>
                    <a:pt x="24" y="234"/>
                  </a:cubicBezTo>
                  <a:cubicBezTo>
                    <a:pt x="49" y="238"/>
                    <a:pt x="85" y="233"/>
                    <a:pt x="85" y="233"/>
                  </a:cubicBezTo>
                  <a:cubicBezTo>
                    <a:pt x="85" y="131"/>
                    <a:pt x="85" y="131"/>
                    <a:pt x="85" y="131"/>
                  </a:cubicBezTo>
                  <a:cubicBezTo>
                    <a:pt x="94" y="122"/>
                    <a:pt x="100" y="113"/>
                    <a:pt x="100" y="113"/>
                  </a:cubicBezTo>
                  <a:cubicBezTo>
                    <a:pt x="100" y="113"/>
                    <a:pt x="53" y="39"/>
                    <a:pt x="42" y="22"/>
                  </a:cubicBezTo>
                  <a:cubicBezTo>
                    <a:pt x="32" y="6"/>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8" name="Freeform 3331"/>
            <p:cNvSpPr/>
            <p:nvPr/>
          </p:nvSpPr>
          <p:spPr bwMode="auto">
            <a:xfrm>
              <a:off x="3365501"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1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1"/>
                  </a:cubicBezTo>
                  <a:cubicBezTo>
                    <a:pt x="77" y="16"/>
                    <a:pt x="61" y="44"/>
                    <a:pt x="53" y="60"/>
                  </a:cubicBezTo>
                  <a:cubicBezTo>
                    <a:pt x="45" y="75"/>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9" name="Rectangle 3332"/>
            <p:cNvSpPr>
              <a:spLocks noChangeArrowheads="1"/>
            </p:cNvSpPr>
            <p:nvPr/>
          </p:nvSpPr>
          <p:spPr bwMode="auto">
            <a:xfrm>
              <a:off x="3384551"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00" name="Freeform 3333"/>
            <p:cNvSpPr/>
            <p:nvPr/>
          </p:nvSpPr>
          <p:spPr bwMode="auto">
            <a:xfrm>
              <a:off x="3249613" y="1185863"/>
              <a:ext cx="234950" cy="173038"/>
            </a:xfrm>
            <a:custGeom>
              <a:avLst/>
              <a:gdLst>
                <a:gd name="T0" fmla="*/ 22 w 440"/>
                <a:gd name="T1" fmla="*/ 272 h 325"/>
                <a:gd name="T2" fmla="*/ 45 w 440"/>
                <a:gd name="T3" fmla="*/ 325 h 325"/>
                <a:gd name="T4" fmla="*/ 399 w 440"/>
                <a:gd name="T5" fmla="*/ 322 h 325"/>
                <a:gd name="T6" fmla="*/ 420 w 440"/>
                <a:gd name="T7" fmla="*/ 210 h 325"/>
                <a:gd name="T8" fmla="*/ 440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3 h 325"/>
                <a:gd name="T30" fmla="*/ 32 w 440"/>
                <a:gd name="T31" fmla="*/ 160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40" y="214"/>
                    <a:pt x="440" y="214"/>
                  </a:cubicBezTo>
                  <a:cubicBezTo>
                    <a:pt x="433" y="214"/>
                    <a:pt x="427" y="203"/>
                    <a:pt x="422" y="174"/>
                  </a:cubicBezTo>
                  <a:cubicBezTo>
                    <a:pt x="418" y="145"/>
                    <a:pt x="397" y="132"/>
                    <a:pt x="397" y="132"/>
                  </a:cubicBezTo>
                  <a:cubicBezTo>
                    <a:pt x="416" y="126"/>
                    <a:pt x="416" y="101"/>
                    <a:pt x="416" y="101"/>
                  </a:cubicBezTo>
                  <a:cubicBezTo>
                    <a:pt x="412" y="117"/>
                    <a:pt x="386" y="119"/>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3"/>
                    <a:pt x="18" y="113"/>
                  </a:cubicBezTo>
                  <a:cubicBezTo>
                    <a:pt x="18" y="131"/>
                    <a:pt x="32" y="160"/>
                    <a:pt x="32" y="160"/>
                  </a:cubicBezTo>
                  <a:cubicBezTo>
                    <a:pt x="11" y="160"/>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1" name="Freeform 3334"/>
            <p:cNvSpPr/>
            <p:nvPr/>
          </p:nvSpPr>
          <p:spPr bwMode="auto">
            <a:xfrm>
              <a:off x="3260726" y="1287463"/>
              <a:ext cx="222250" cy="71438"/>
            </a:xfrm>
            <a:custGeom>
              <a:avLst/>
              <a:gdLst>
                <a:gd name="T0" fmla="*/ 24 w 418"/>
                <a:gd name="T1" fmla="*/ 136 h 136"/>
                <a:gd name="T2" fmla="*/ 378 w 418"/>
                <a:gd name="T3" fmla="*/ 133 h 136"/>
                <a:gd name="T4" fmla="*/ 399 w 418"/>
                <a:gd name="T5" fmla="*/ 22 h 136"/>
                <a:gd name="T6" fmla="*/ 394 w 418"/>
                <a:gd name="T7" fmla="*/ 94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5 h 136"/>
                <a:gd name="T48" fmla="*/ 39 w 418"/>
                <a:gd name="T49" fmla="*/ 75 h 136"/>
                <a:gd name="T50" fmla="*/ 39 w 418"/>
                <a:gd name="T51" fmla="*/ 96 h 136"/>
                <a:gd name="T52" fmla="*/ 6 w 418"/>
                <a:gd name="T53" fmla="*/ 96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3" y="46"/>
                    <a:pt x="399" y="22"/>
                  </a:cubicBezTo>
                  <a:cubicBezTo>
                    <a:pt x="413" y="55"/>
                    <a:pt x="394" y="94"/>
                    <a:pt x="394" y="94"/>
                  </a:cubicBezTo>
                  <a:cubicBezTo>
                    <a:pt x="383" y="88"/>
                    <a:pt x="370" y="94"/>
                    <a:pt x="370" y="94"/>
                  </a:cubicBezTo>
                  <a:cubicBezTo>
                    <a:pt x="370" y="79"/>
                    <a:pt x="370" y="79"/>
                    <a:pt x="370" y="79"/>
                  </a:cubicBezTo>
                  <a:cubicBezTo>
                    <a:pt x="370" y="79"/>
                    <a:pt x="366" y="67"/>
                    <a:pt x="359" y="59"/>
                  </a:cubicBezTo>
                  <a:cubicBezTo>
                    <a:pt x="353" y="51"/>
                    <a:pt x="337" y="46"/>
                    <a:pt x="337" y="46"/>
                  </a:cubicBezTo>
                  <a:cubicBezTo>
                    <a:pt x="337" y="46"/>
                    <a:pt x="343" y="52"/>
                    <a:pt x="344" y="70"/>
                  </a:cubicBezTo>
                  <a:cubicBezTo>
                    <a:pt x="338" y="62"/>
                    <a:pt x="326" y="47"/>
                    <a:pt x="311" y="43"/>
                  </a:cubicBezTo>
                  <a:cubicBezTo>
                    <a:pt x="296" y="38"/>
                    <a:pt x="281" y="22"/>
                    <a:pt x="278" y="14"/>
                  </a:cubicBezTo>
                  <a:cubicBezTo>
                    <a:pt x="275" y="21"/>
                    <a:pt x="273" y="39"/>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5"/>
                    <a:pt x="148" y="24"/>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5"/>
                  </a:cubicBezTo>
                  <a:cubicBezTo>
                    <a:pt x="64" y="70"/>
                    <a:pt x="39" y="75"/>
                    <a:pt x="39" y="75"/>
                  </a:cubicBezTo>
                  <a:cubicBezTo>
                    <a:pt x="39" y="96"/>
                    <a:pt x="39" y="96"/>
                    <a:pt x="39" y="96"/>
                  </a:cubicBezTo>
                  <a:cubicBezTo>
                    <a:pt x="22" y="84"/>
                    <a:pt x="6" y="96"/>
                    <a:pt x="6" y="96"/>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2" name="Freeform 3335"/>
            <p:cNvSpPr/>
            <p:nvPr/>
          </p:nvSpPr>
          <p:spPr bwMode="auto">
            <a:xfrm>
              <a:off x="3249613" y="1246188"/>
              <a:ext cx="20638" cy="42863"/>
            </a:xfrm>
            <a:custGeom>
              <a:avLst/>
              <a:gdLst>
                <a:gd name="T0" fmla="*/ 18 w 41"/>
                <a:gd name="T1" fmla="*/ 0 h 81"/>
                <a:gd name="T2" fmla="*/ 32 w 41"/>
                <a:gd name="T3" fmla="*/ 47 h 81"/>
                <a:gd name="T4" fmla="*/ 9 w 41"/>
                <a:gd name="T5" fmla="*/ 25 h 81"/>
                <a:gd name="T6" fmla="*/ 23 w 41"/>
                <a:gd name="T7" fmla="*/ 81 h 81"/>
                <a:gd name="T8" fmla="*/ 33 w 41"/>
                <a:gd name="T9" fmla="*/ 78 h 81"/>
                <a:gd name="T10" fmla="*/ 9 w 41"/>
                <a:gd name="T11" fmla="*/ 59 h 81"/>
                <a:gd name="T12" fmla="*/ 7 w 41"/>
                <a:gd name="T13" fmla="*/ 30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7"/>
                    <a:pt x="32" y="47"/>
                  </a:cubicBezTo>
                  <a:cubicBezTo>
                    <a:pt x="11" y="47"/>
                    <a:pt x="9" y="25"/>
                    <a:pt x="9" y="25"/>
                  </a:cubicBezTo>
                  <a:cubicBezTo>
                    <a:pt x="0" y="33"/>
                    <a:pt x="0" y="73"/>
                    <a:pt x="23" y="81"/>
                  </a:cubicBezTo>
                  <a:cubicBezTo>
                    <a:pt x="33" y="78"/>
                    <a:pt x="33" y="78"/>
                    <a:pt x="33" y="78"/>
                  </a:cubicBezTo>
                  <a:cubicBezTo>
                    <a:pt x="33" y="78"/>
                    <a:pt x="14" y="71"/>
                    <a:pt x="9" y="59"/>
                  </a:cubicBezTo>
                  <a:cubicBezTo>
                    <a:pt x="5" y="46"/>
                    <a:pt x="6" y="34"/>
                    <a:pt x="7" y="30"/>
                  </a:cubicBezTo>
                  <a:cubicBezTo>
                    <a:pt x="9" y="40"/>
                    <a:pt x="15" y="52"/>
                    <a:pt x="36" y="49"/>
                  </a:cubicBezTo>
                  <a:cubicBezTo>
                    <a:pt x="28" y="34"/>
                    <a:pt x="21" y="15"/>
                    <a:pt x="21" y="11"/>
                  </a:cubicBezTo>
                  <a:cubicBezTo>
                    <a:pt x="29" y="23"/>
                    <a:pt x="33" y="27"/>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3" name="Freeform 3336"/>
            <p:cNvSpPr/>
            <p:nvPr/>
          </p:nvSpPr>
          <p:spPr bwMode="auto">
            <a:xfrm>
              <a:off x="3270251" y="1185863"/>
              <a:ext cx="214313" cy="115888"/>
            </a:xfrm>
            <a:custGeom>
              <a:avLst/>
              <a:gdLst>
                <a:gd name="T0" fmla="*/ 383 w 401"/>
                <a:gd name="T1" fmla="*/ 174 h 216"/>
                <a:gd name="T2" fmla="*/ 358 w 401"/>
                <a:gd name="T3" fmla="*/ 132 h 216"/>
                <a:gd name="T4" fmla="*/ 377 w 401"/>
                <a:gd name="T5" fmla="*/ 101 h 216"/>
                <a:gd name="T6" fmla="*/ 328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1 h 216"/>
                <a:gd name="T36" fmla="*/ 371 w 401"/>
                <a:gd name="T37" fmla="*/ 113 h 216"/>
                <a:gd name="T38" fmla="*/ 341 w 401"/>
                <a:gd name="T39" fmla="*/ 129 h 216"/>
                <a:gd name="T40" fmla="*/ 377 w 401"/>
                <a:gd name="T41" fmla="*/ 163 h 216"/>
                <a:gd name="T42" fmla="*/ 401 w 401"/>
                <a:gd name="T43" fmla="*/ 214 h 216"/>
                <a:gd name="T44" fmla="*/ 383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3" y="174"/>
                  </a:moveTo>
                  <a:cubicBezTo>
                    <a:pt x="379" y="145"/>
                    <a:pt x="358" y="132"/>
                    <a:pt x="358" y="132"/>
                  </a:cubicBezTo>
                  <a:cubicBezTo>
                    <a:pt x="377" y="126"/>
                    <a:pt x="377" y="101"/>
                    <a:pt x="377" y="101"/>
                  </a:cubicBezTo>
                  <a:cubicBezTo>
                    <a:pt x="373" y="117"/>
                    <a:pt x="347" y="119"/>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0" y="133"/>
                    <a:pt x="16" y="80"/>
                    <a:pt x="53" y="72"/>
                  </a:cubicBezTo>
                  <a:cubicBezTo>
                    <a:pt x="65" y="69"/>
                    <a:pt x="75" y="69"/>
                    <a:pt x="87" y="78"/>
                  </a:cubicBezTo>
                  <a:cubicBezTo>
                    <a:pt x="100" y="87"/>
                    <a:pt x="107" y="81"/>
                    <a:pt x="107" y="77"/>
                  </a:cubicBezTo>
                  <a:cubicBezTo>
                    <a:pt x="107" y="77"/>
                    <a:pt x="99" y="85"/>
                    <a:pt x="89" y="76"/>
                  </a:cubicBezTo>
                  <a:cubicBezTo>
                    <a:pt x="80" y="66"/>
                    <a:pt x="75" y="65"/>
                    <a:pt x="75" y="65"/>
                  </a:cubicBezTo>
                  <a:cubicBezTo>
                    <a:pt x="75" y="65"/>
                    <a:pt x="92" y="52"/>
                    <a:pt x="126" y="47"/>
                  </a:cubicBezTo>
                  <a:cubicBezTo>
                    <a:pt x="160" y="42"/>
                    <a:pt x="224" y="43"/>
                    <a:pt x="222" y="7"/>
                  </a:cubicBezTo>
                  <a:cubicBezTo>
                    <a:pt x="236" y="17"/>
                    <a:pt x="233" y="34"/>
                    <a:pt x="218" y="49"/>
                  </a:cubicBezTo>
                  <a:cubicBezTo>
                    <a:pt x="235" y="46"/>
                    <a:pt x="288" y="52"/>
                    <a:pt x="306" y="71"/>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4" name="Freeform 3337"/>
            <p:cNvSpPr/>
            <p:nvPr/>
          </p:nvSpPr>
          <p:spPr bwMode="auto">
            <a:xfrm>
              <a:off x="3441701" y="1274763"/>
              <a:ext cx="20638" cy="53975"/>
            </a:xfrm>
            <a:custGeom>
              <a:avLst/>
              <a:gdLst>
                <a:gd name="T0" fmla="*/ 24 w 36"/>
                <a:gd name="T1" fmla="*/ 90 h 101"/>
                <a:gd name="T2" fmla="*/ 24 w 36"/>
                <a:gd name="T3" fmla="*/ 39 h 101"/>
                <a:gd name="T4" fmla="*/ 0 w 36"/>
                <a:gd name="T5" fmla="*/ 0 h 101"/>
                <a:gd name="T6" fmla="*/ 33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0"/>
                    <a:pt x="24" y="39"/>
                  </a:cubicBezTo>
                  <a:cubicBezTo>
                    <a:pt x="18" y="17"/>
                    <a:pt x="0" y="0"/>
                    <a:pt x="0" y="0"/>
                  </a:cubicBezTo>
                  <a:cubicBezTo>
                    <a:pt x="0" y="0"/>
                    <a:pt x="26" y="9"/>
                    <a:pt x="33"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5" name="Freeform 3338"/>
            <p:cNvSpPr/>
            <p:nvPr/>
          </p:nvSpPr>
          <p:spPr bwMode="auto">
            <a:xfrm>
              <a:off x="3282951"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3 h 251"/>
                <a:gd name="T20" fmla="*/ 104 w 322"/>
                <a:gd name="T21" fmla="*/ 3 h 251"/>
                <a:gd name="T22" fmla="*/ 130 w 322"/>
                <a:gd name="T23" fmla="*/ 33 h 251"/>
                <a:gd name="T24" fmla="*/ 79 w 322"/>
                <a:gd name="T25" fmla="*/ 12 h 251"/>
                <a:gd name="T26" fmla="*/ 109 w 322"/>
                <a:gd name="T27" fmla="*/ 55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5"/>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3" y="23"/>
                  </a:cubicBezTo>
                  <a:cubicBezTo>
                    <a:pt x="122" y="21"/>
                    <a:pt x="105" y="20"/>
                    <a:pt x="104" y="3"/>
                  </a:cubicBezTo>
                  <a:cubicBezTo>
                    <a:pt x="104" y="3"/>
                    <a:pt x="98" y="25"/>
                    <a:pt x="130" y="33"/>
                  </a:cubicBezTo>
                  <a:cubicBezTo>
                    <a:pt x="130" y="33"/>
                    <a:pt x="97" y="45"/>
                    <a:pt x="79" y="12"/>
                  </a:cubicBezTo>
                  <a:cubicBezTo>
                    <a:pt x="79" y="12"/>
                    <a:pt x="82" y="46"/>
                    <a:pt x="109" y="55"/>
                  </a:cubicBezTo>
                  <a:cubicBezTo>
                    <a:pt x="109" y="55"/>
                    <a:pt x="53" y="53"/>
                    <a:pt x="33" y="16"/>
                  </a:cubicBezTo>
                  <a:cubicBezTo>
                    <a:pt x="33" y="16"/>
                    <a:pt x="45" y="50"/>
                    <a:pt x="14" y="66"/>
                  </a:cubicBezTo>
                  <a:cubicBezTo>
                    <a:pt x="11" y="67"/>
                    <a:pt x="8" y="69"/>
                    <a:pt x="5" y="71"/>
                  </a:cubicBezTo>
                  <a:cubicBezTo>
                    <a:pt x="5" y="156"/>
                    <a:pt x="5" y="156"/>
                    <a:pt x="5" y="156"/>
                  </a:cubicBezTo>
                  <a:cubicBezTo>
                    <a:pt x="5" y="177"/>
                    <a:pt x="0" y="251"/>
                    <a:pt x="162" y="251"/>
                  </a:cubicBezTo>
                  <a:cubicBezTo>
                    <a:pt x="243" y="251"/>
                    <a:pt x="322" y="232"/>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6" name="Freeform 3339"/>
            <p:cNvSpPr/>
            <p:nvPr/>
          </p:nvSpPr>
          <p:spPr bwMode="auto">
            <a:xfrm>
              <a:off x="3305176" y="1335088"/>
              <a:ext cx="26988" cy="25400"/>
            </a:xfrm>
            <a:custGeom>
              <a:avLst/>
              <a:gdLst>
                <a:gd name="T0" fmla="*/ 45 w 49"/>
                <a:gd name="T1" fmla="*/ 18 h 48"/>
                <a:gd name="T2" fmla="*/ 31 w 49"/>
                <a:gd name="T3" fmla="*/ 45 h 48"/>
                <a:gd name="T4" fmla="*/ 3 w 49"/>
                <a:gd name="T5" fmla="*/ 31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19" y="48"/>
                    <a:pt x="7" y="42"/>
                    <a:pt x="3" y="31"/>
                  </a:cubicBezTo>
                  <a:cubicBezTo>
                    <a:pt x="0" y="19"/>
                    <a:pt x="6" y="7"/>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7" name="Freeform 3340"/>
            <p:cNvSpPr/>
            <p:nvPr/>
          </p:nvSpPr>
          <p:spPr bwMode="auto">
            <a:xfrm>
              <a:off x="3316288" y="1338263"/>
              <a:ext cx="9525" cy="6350"/>
            </a:xfrm>
            <a:custGeom>
              <a:avLst/>
              <a:gdLst>
                <a:gd name="T0" fmla="*/ 16 w 16"/>
                <a:gd name="T1" fmla="*/ 7 h 12"/>
                <a:gd name="T2" fmla="*/ 7 w 16"/>
                <a:gd name="T3" fmla="*/ 11 h 12"/>
                <a:gd name="T4" fmla="*/ 1 w 16"/>
                <a:gd name="T5" fmla="*/ 4 h 12"/>
                <a:gd name="T6" fmla="*/ 9 w 16"/>
                <a:gd name="T7" fmla="*/ 1 h 12"/>
                <a:gd name="T8" fmla="*/ 16 w 16"/>
                <a:gd name="T9" fmla="*/ 7 h 12"/>
              </a:gdLst>
              <a:ahLst/>
              <a:cxnLst>
                <a:cxn ang="0">
                  <a:pos x="T0" y="T1"/>
                </a:cxn>
                <a:cxn ang="0">
                  <a:pos x="T2" y="T3"/>
                </a:cxn>
                <a:cxn ang="0">
                  <a:pos x="T4" y="T5"/>
                </a:cxn>
                <a:cxn ang="0">
                  <a:pos x="T6" y="T7"/>
                </a:cxn>
                <a:cxn ang="0">
                  <a:pos x="T8" y="T9"/>
                </a:cxn>
              </a:cxnLst>
              <a:rect l="0" t="0" r="r" b="b"/>
              <a:pathLst>
                <a:path w="16" h="12">
                  <a:moveTo>
                    <a:pt x="16" y="7"/>
                  </a:moveTo>
                  <a:cubicBezTo>
                    <a:pt x="15" y="10"/>
                    <a:pt x="11" y="12"/>
                    <a:pt x="7" y="11"/>
                  </a:cubicBezTo>
                  <a:cubicBezTo>
                    <a:pt x="3" y="10"/>
                    <a:pt x="0" y="7"/>
                    <a:pt x="1" y="4"/>
                  </a:cubicBezTo>
                  <a:cubicBezTo>
                    <a:pt x="1" y="1"/>
                    <a:pt x="5" y="0"/>
                    <a:pt x="9" y="1"/>
                  </a:cubicBezTo>
                  <a:cubicBezTo>
                    <a:pt x="13" y="2"/>
                    <a:pt x="16"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8" name="Freeform 3341"/>
            <p:cNvSpPr/>
            <p:nvPr/>
          </p:nvSpPr>
          <p:spPr bwMode="auto">
            <a:xfrm>
              <a:off x="3409951" y="1335088"/>
              <a:ext cx="25400" cy="25400"/>
            </a:xfrm>
            <a:custGeom>
              <a:avLst/>
              <a:gdLst>
                <a:gd name="T0" fmla="*/ 3 w 48"/>
                <a:gd name="T1" fmla="*/ 18 h 48"/>
                <a:gd name="T2" fmla="*/ 17 w 48"/>
                <a:gd name="T3" fmla="*/ 45 h 48"/>
                <a:gd name="T4" fmla="*/ 45 w 48"/>
                <a:gd name="T5" fmla="*/ 31 h 48"/>
                <a:gd name="T6" fmla="*/ 30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5"/>
                  </a:cubicBezTo>
                  <a:cubicBezTo>
                    <a:pt x="29" y="48"/>
                    <a:pt x="41" y="42"/>
                    <a:pt x="45" y="31"/>
                  </a:cubicBezTo>
                  <a:cubicBezTo>
                    <a:pt x="48" y="19"/>
                    <a:pt x="42" y="7"/>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9" name="Freeform 3342"/>
            <p:cNvSpPr/>
            <p:nvPr/>
          </p:nvSpPr>
          <p:spPr bwMode="auto">
            <a:xfrm>
              <a:off x="3416301" y="1338263"/>
              <a:ext cx="7938" cy="6350"/>
            </a:xfrm>
            <a:custGeom>
              <a:avLst/>
              <a:gdLst>
                <a:gd name="T0" fmla="*/ 0 w 16"/>
                <a:gd name="T1" fmla="*/ 7 h 12"/>
                <a:gd name="T2" fmla="*/ 9 w 16"/>
                <a:gd name="T3" fmla="*/ 11 h 12"/>
                <a:gd name="T4" fmla="*/ 16 w 16"/>
                <a:gd name="T5" fmla="*/ 4 h 12"/>
                <a:gd name="T6" fmla="*/ 7 w 16"/>
                <a:gd name="T7" fmla="*/ 1 h 12"/>
                <a:gd name="T8" fmla="*/ 0 w 16"/>
                <a:gd name="T9" fmla="*/ 7 h 12"/>
              </a:gdLst>
              <a:ahLst/>
              <a:cxnLst>
                <a:cxn ang="0">
                  <a:pos x="T0" y="T1"/>
                </a:cxn>
                <a:cxn ang="0">
                  <a:pos x="T2" y="T3"/>
                </a:cxn>
                <a:cxn ang="0">
                  <a:pos x="T4" y="T5"/>
                </a:cxn>
                <a:cxn ang="0">
                  <a:pos x="T6" y="T7"/>
                </a:cxn>
                <a:cxn ang="0">
                  <a:pos x="T8" y="T9"/>
                </a:cxn>
              </a:cxnLst>
              <a:rect l="0" t="0" r="r" b="b"/>
              <a:pathLst>
                <a:path w="16" h="12">
                  <a:moveTo>
                    <a:pt x="0" y="7"/>
                  </a:moveTo>
                  <a:cubicBezTo>
                    <a:pt x="1" y="10"/>
                    <a:pt x="5" y="12"/>
                    <a:pt x="9" y="11"/>
                  </a:cubicBezTo>
                  <a:cubicBezTo>
                    <a:pt x="13" y="10"/>
                    <a:pt x="16" y="7"/>
                    <a:pt x="16" y="4"/>
                  </a:cubicBezTo>
                  <a:cubicBezTo>
                    <a:pt x="15" y="1"/>
                    <a:pt x="11" y="0"/>
                    <a:pt x="7" y="1"/>
                  </a:cubicBezTo>
                  <a:cubicBezTo>
                    <a:pt x="3" y="2"/>
                    <a:pt x="0" y="5"/>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0" name="Freeform 3343"/>
            <p:cNvSpPr/>
            <p:nvPr/>
          </p:nvSpPr>
          <p:spPr bwMode="auto">
            <a:xfrm>
              <a:off x="3357563"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19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4"/>
                    <a:pt x="5" y="19"/>
                    <a:pt x="4" y="20"/>
                  </a:cubicBezTo>
                  <a:cubicBezTo>
                    <a:pt x="4" y="21"/>
                    <a:pt x="4" y="21"/>
                    <a:pt x="4" y="21"/>
                  </a:cubicBezTo>
                  <a:cubicBezTo>
                    <a:pt x="4" y="21"/>
                    <a:pt x="4" y="21"/>
                    <a:pt x="4" y="21"/>
                  </a:cubicBezTo>
                  <a:cubicBezTo>
                    <a:pt x="3" y="22"/>
                    <a:pt x="2" y="23"/>
                    <a:pt x="1" y="22"/>
                  </a:cubicBezTo>
                  <a:cubicBezTo>
                    <a:pt x="0" y="22"/>
                    <a:pt x="0" y="20"/>
                    <a:pt x="0" y="19"/>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1" name="Rectangle 3344"/>
            <p:cNvSpPr>
              <a:spLocks noChangeArrowheads="1"/>
            </p:cNvSpPr>
            <p:nvPr/>
          </p:nvSpPr>
          <p:spPr bwMode="auto">
            <a:xfrm>
              <a:off x="327977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2" name="Rectangle 3345"/>
            <p:cNvSpPr>
              <a:spLocks noChangeArrowheads="1"/>
            </p:cNvSpPr>
            <p:nvPr/>
          </p:nvSpPr>
          <p:spPr bwMode="auto">
            <a:xfrm>
              <a:off x="327977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3" name="Rectangle 3346"/>
            <p:cNvSpPr>
              <a:spLocks noChangeArrowheads="1"/>
            </p:cNvSpPr>
            <p:nvPr/>
          </p:nvSpPr>
          <p:spPr bwMode="auto">
            <a:xfrm>
              <a:off x="3443288"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4" name="Rectangle 3347"/>
            <p:cNvSpPr>
              <a:spLocks noChangeArrowheads="1"/>
            </p:cNvSpPr>
            <p:nvPr/>
          </p:nvSpPr>
          <p:spPr bwMode="auto">
            <a:xfrm>
              <a:off x="3443288"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5" name="Freeform 3348"/>
            <p:cNvSpPr/>
            <p:nvPr/>
          </p:nvSpPr>
          <p:spPr bwMode="auto">
            <a:xfrm>
              <a:off x="3352801" y="1338263"/>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5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5"/>
                    <a:pt x="32" y="5"/>
                    <a:pt x="33" y="5"/>
                  </a:cubicBezTo>
                  <a:cubicBezTo>
                    <a:pt x="41" y="5"/>
                    <a:pt x="49" y="10"/>
                    <a:pt x="56" y="14"/>
                  </a:cubicBezTo>
                  <a:cubicBezTo>
                    <a:pt x="59" y="16"/>
                    <a:pt x="62" y="19"/>
                    <a:pt x="64" y="20"/>
                  </a:cubicBezTo>
                  <a:cubicBezTo>
                    <a:pt x="64" y="21"/>
                    <a:pt x="65" y="21"/>
                    <a:pt x="65" y="22"/>
                  </a:cubicBezTo>
                  <a:cubicBezTo>
                    <a:pt x="65" y="15"/>
                    <a:pt x="65" y="15"/>
                    <a:pt x="65" y="15"/>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6" name="Rectangle 3349"/>
            <p:cNvSpPr>
              <a:spLocks noChangeArrowheads="1"/>
            </p:cNvSpPr>
            <p:nvPr/>
          </p:nvSpPr>
          <p:spPr bwMode="auto">
            <a:xfrm>
              <a:off x="3387726" y="13287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7" name="Freeform 3350"/>
            <p:cNvSpPr>
              <a:spLocks noEditPoints="1"/>
            </p:cNvSpPr>
            <p:nvPr/>
          </p:nvSpPr>
          <p:spPr bwMode="auto">
            <a:xfrm>
              <a:off x="3409951" y="1336676"/>
              <a:ext cx="25400" cy="23813"/>
            </a:xfrm>
            <a:custGeom>
              <a:avLst/>
              <a:gdLst>
                <a:gd name="T0" fmla="*/ 18 w 48"/>
                <a:gd name="T1" fmla="*/ 13 h 43"/>
                <a:gd name="T2" fmla="*/ 11 w 48"/>
                <a:gd name="T3" fmla="*/ 9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7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4" y="13"/>
                    <a:pt x="12" y="12"/>
                    <a:pt x="11" y="9"/>
                  </a:cubicBezTo>
                  <a:cubicBezTo>
                    <a:pt x="11" y="7"/>
                    <a:pt x="14" y="4"/>
                    <a:pt x="18" y="3"/>
                  </a:cubicBezTo>
                  <a:cubicBezTo>
                    <a:pt x="19" y="3"/>
                    <a:pt x="20" y="3"/>
                    <a:pt x="20" y="3"/>
                  </a:cubicBezTo>
                  <a:cubicBezTo>
                    <a:pt x="23" y="3"/>
                    <a:pt x="26" y="4"/>
                    <a:pt x="27" y="6"/>
                  </a:cubicBezTo>
                  <a:cubicBezTo>
                    <a:pt x="27" y="9"/>
                    <a:pt x="24" y="12"/>
                    <a:pt x="20" y="13"/>
                  </a:cubicBezTo>
                  <a:cubicBezTo>
                    <a:pt x="19" y="13"/>
                    <a:pt x="18" y="13"/>
                    <a:pt x="18" y="13"/>
                  </a:cubicBezTo>
                  <a:moveTo>
                    <a:pt x="24" y="0"/>
                  </a:moveTo>
                  <a:cubicBezTo>
                    <a:pt x="15" y="0"/>
                    <a:pt x="6" y="6"/>
                    <a:pt x="3" y="15"/>
                  </a:cubicBezTo>
                  <a:cubicBezTo>
                    <a:pt x="0" y="26"/>
                    <a:pt x="6" y="38"/>
                    <a:pt x="17" y="42"/>
                  </a:cubicBezTo>
                  <a:cubicBezTo>
                    <a:pt x="20" y="43"/>
                    <a:pt x="22" y="43"/>
                    <a:pt x="24" y="43"/>
                  </a:cubicBezTo>
                  <a:cubicBezTo>
                    <a:pt x="33" y="43"/>
                    <a:pt x="42" y="37"/>
                    <a:pt x="45" y="28"/>
                  </a:cubicBezTo>
                  <a:cubicBezTo>
                    <a:pt x="48" y="16"/>
                    <a:pt x="42" y="4"/>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8" name="Freeform 3351"/>
            <p:cNvSpPr/>
            <p:nvPr/>
          </p:nvSpPr>
          <p:spPr bwMode="auto">
            <a:xfrm>
              <a:off x="3416301" y="1338263"/>
              <a:ext cx="7938" cy="6350"/>
            </a:xfrm>
            <a:custGeom>
              <a:avLst/>
              <a:gdLst>
                <a:gd name="T0" fmla="*/ 9 w 16"/>
                <a:gd name="T1" fmla="*/ 0 h 10"/>
                <a:gd name="T2" fmla="*/ 7 w 16"/>
                <a:gd name="T3" fmla="*/ 0 h 10"/>
                <a:gd name="T4" fmla="*/ 0 w 16"/>
                <a:gd name="T5" fmla="*/ 6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6"/>
                  </a:cubicBezTo>
                  <a:cubicBezTo>
                    <a:pt x="1" y="9"/>
                    <a:pt x="3" y="10"/>
                    <a:pt x="7" y="10"/>
                  </a:cubicBezTo>
                  <a:cubicBezTo>
                    <a:pt x="7" y="10"/>
                    <a:pt x="8" y="10"/>
                    <a:pt x="9" y="10"/>
                  </a:cubicBezTo>
                  <a:cubicBezTo>
                    <a:pt x="13" y="9"/>
                    <a:pt x="16" y="6"/>
                    <a:pt x="16" y="3"/>
                  </a:cubicBezTo>
                  <a:cubicBezTo>
                    <a:pt x="15" y="1"/>
                    <a:pt x="12"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9" name="Freeform 3352"/>
            <p:cNvSpPr>
              <a:spLocks noEditPoints="1"/>
            </p:cNvSpPr>
            <p:nvPr/>
          </p:nvSpPr>
          <p:spPr bwMode="auto">
            <a:xfrm>
              <a:off x="3297238" y="1328738"/>
              <a:ext cx="55563" cy="38100"/>
            </a:xfrm>
            <a:custGeom>
              <a:avLst/>
              <a:gdLst>
                <a:gd name="T0" fmla="*/ 39 w 104"/>
                <a:gd name="T1" fmla="*/ 57 h 69"/>
                <a:gd name="T2" fmla="*/ 18 w 104"/>
                <a:gd name="T3" fmla="*/ 42 h 69"/>
                <a:gd name="T4" fmla="*/ 33 w 104"/>
                <a:gd name="T5" fmla="*/ 15 h 69"/>
                <a:gd name="T6" fmla="*/ 39 w 104"/>
                <a:gd name="T7" fmla="*/ 14 h 69"/>
                <a:gd name="T8" fmla="*/ 60 w 104"/>
                <a:gd name="T9" fmla="*/ 29 h 69"/>
                <a:gd name="T10" fmla="*/ 46 w 104"/>
                <a:gd name="T11" fmla="*/ 56 h 69"/>
                <a:gd name="T12" fmla="*/ 39 w 104"/>
                <a:gd name="T13" fmla="*/ 57 h 69"/>
                <a:gd name="T14" fmla="*/ 88 w 104"/>
                <a:gd name="T15" fmla="*/ 0 h 69"/>
                <a:gd name="T16" fmla="*/ 17 w 104"/>
                <a:gd name="T17" fmla="*/ 0 h 69"/>
                <a:gd name="T18" fmla="*/ 0 w 104"/>
                <a:gd name="T19" fmla="*/ 16 h 69"/>
                <a:gd name="T20" fmla="*/ 0 w 104"/>
                <a:gd name="T21" fmla="*/ 53 h 69"/>
                <a:gd name="T22" fmla="*/ 17 w 104"/>
                <a:gd name="T23" fmla="*/ 69 h 69"/>
                <a:gd name="T24" fmla="*/ 88 w 104"/>
                <a:gd name="T25" fmla="*/ 69 h 69"/>
                <a:gd name="T26" fmla="*/ 104 w 104"/>
                <a:gd name="T27" fmla="*/ 53 h 69"/>
                <a:gd name="T28" fmla="*/ 104 w 104"/>
                <a:gd name="T29" fmla="*/ 36 h 69"/>
                <a:gd name="T30" fmla="*/ 104 w 104"/>
                <a:gd name="T31" fmla="*/ 36 h 69"/>
                <a:gd name="T32" fmla="*/ 104 w 104"/>
                <a:gd name="T33" fmla="*/ 29 h 69"/>
                <a:gd name="T34" fmla="*/ 104 w 104"/>
                <a:gd name="T35" fmla="*/ 29 h 69"/>
                <a:gd name="T36" fmla="*/ 104 w 104"/>
                <a:gd name="T37" fmla="*/ 16 h 69"/>
                <a:gd name="T38" fmla="*/ 88 w 104"/>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69">
                  <a:moveTo>
                    <a:pt x="39" y="57"/>
                  </a:moveTo>
                  <a:cubicBezTo>
                    <a:pt x="30" y="57"/>
                    <a:pt x="21" y="51"/>
                    <a:pt x="18" y="42"/>
                  </a:cubicBezTo>
                  <a:cubicBezTo>
                    <a:pt x="15" y="30"/>
                    <a:pt x="21" y="18"/>
                    <a:pt x="33" y="15"/>
                  </a:cubicBezTo>
                  <a:cubicBezTo>
                    <a:pt x="35" y="14"/>
                    <a:pt x="37" y="14"/>
                    <a:pt x="39" y="14"/>
                  </a:cubicBezTo>
                  <a:cubicBezTo>
                    <a:pt x="48" y="14"/>
                    <a:pt x="57" y="20"/>
                    <a:pt x="60" y="29"/>
                  </a:cubicBezTo>
                  <a:cubicBezTo>
                    <a:pt x="64" y="40"/>
                    <a:pt x="57" y="52"/>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69"/>
                    <a:pt x="17" y="69"/>
                  </a:cubicBezTo>
                  <a:cubicBezTo>
                    <a:pt x="88" y="69"/>
                    <a:pt x="88" y="69"/>
                    <a:pt x="88" y="69"/>
                  </a:cubicBezTo>
                  <a:cubicBezTo>
                    <a:pt x="97" y="69"/>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0" name="Freeform 3353"/>
            <p:cNvSpPr>
              <a:spLocks noEditPoints="1"/>
            </p:cNvSpPr>
            <p:nvPr/>
          </p:nvSpPr>
          <p:spPr bwMode="auto">
            <a:xfrm>
              <a:off x="3305176" y="1336676"/>
              <a:ext cx="26988" cy="23813"/>
            </a:xfrm>
            <a:custGeom>
              <a:avLst/>
              <a:gdLst>
                <a:gd name="T0" fmla="*/ 30 w 49"/>
                <a:gd name="T1" fmla="*/ 13 h 43"/>
                <a:gd name="T2" fmla="*/ 28 w 49"/>
                <a:gd name="T3" fmla="*/ 13 h 43"/>
                <a:gd name="T4" fmla="*/ 22 w 49"/>
                <a:gd name="T5" fmla="*/ 6 h 43"/>
                <a:gd name="T6" fmla="*/ 28 w 49"/>
                <a:gd name="T7" fmla="*/ 3 h 43"/>
                <a:gd name="T8" fmla="*/ 30 w 49"/>
                <a:gd name="T9" fmla="*/ 3 h 43"/>
                <a:gd name="T10" fmla="*/ 37 w 49"/>
                <a:gd name="T11" fmla="*/ 9 h 43"/>
                <a:gd name="T12" fmla="*/ 30 w 49"/>
                <a:gd name="T13" fmla="*/ 13 h 43"/>
                <a:gd name="T14" fmla="*/ 24 w 49"/>
                <a:gd name="T15" fmla="*/ 0 h 43"/>
                <a:gd name="T16" fmla="*/ 18 w 49"/>
                <a:gd name="T17" fmla="*/ 1 h 43"/>
                <a:gd name="T18" fmla="*/ 3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0" y="13"/>
                  </a:moveTo>
                  <a:cubicBezTo>
                    <a:pt x="30" y="13"/>
                    <a:pt x="29" y="13"/>
                    <a:pt x="28" y="13"/>
                  </a:cubicBezTo>
                  <a:cubicBezTo>
                    <a:pt x="24" y="12"/>
                    <a:pt x="21" y="9"/>
                    <a:pt x="22" y="6"/>
                  </a:cubicBezTo>
                  <a:cubicBezTo>
                    <a:pt x="22" y="4"/>
                    <a:pt x="25" y="3"/>
                    <a:pt x="28" y="3"/>
                  </a:cubicBezTo>
                  <a:cubicBezTo>
                    <a:pt x="29" y="3"/>
                    <a:pt x="29" y="3"/>
                    <a:pt x="30" y="3"/>
                  </a:cubicBezTo>
                  <a:cubicBezTo>
                    <a:pt x="34" y="4"/>
                    <a:pt x="37" y="7"/>
                    <a:pt x="37" y="9"/>
                  </a:cubicBezTo>
                  <a:cubicBezTo>
                    <a:pt x="36" y="12"/>
                    <a:pt x="34" y="13"/>
                    <a:pt x="30" y="13"/>
                  </a:cubicBezTo>
                  <a:moveTo>
                    <a:pt x="24" y="0"/>
                  </a:moveTo>
                  <a:cubicBezTo>
                    <a:pt x="22" y="0"/>
                    <a:pt x="20" y="0"/>
                    <a:pt x="18" y="1"/>
                  </a:cubicBezTo>
                  <a:cubicBezTo>
                    <a:pt x="6" y="4"/>
                    <a:pt x="0" y="16"/>
                    <a:pt x="3" y="28"/>
                  </a:cubicBezTo>
                  <a:cubicBezTo>
                    <a:pt x="6" y="37"/>
                    <a:pt x="15" y="43"/>
                    <a:pt x="24" y="43"/>
                  </a:cubicBezTo>
                  <a:cubicBezTo>
                    <a:pt x="26" y="43"/>
                    <a:pt x="29" y="43"/>
                    <a:pt x="31" y="42"/>
                  </a:cubicBezTo>
                  <a:cubicBezTo>
                    <a:pt x="42" y="38"/>
                    <a:pt x="49" y="26"/>
                    <a:pt x="45" y="15"/>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1" name="Freeform 3354"/>
            <p:cNvSpPr/>
            <p:nvPr/>
          </p:nvSpPr>
          <p:spPr bwMode="auto">
            <a:xfrm>
              <a:off x="3316288" y="1338263"/>
              <a:ext cx="9525" cy="6350"/>
            </a:xfrm>
            <a:custGeom>
              <a:avLst/>
              <a:gdLst>
                <a:gd name="T0" fmla="*/ 7 w 16"/>
                <a:gd name="T1" fmla="*/ 0 h 10"/>
                <a:gd name="T2" fmla="*/ 1 w 16"/>
                <a:gd name="T3" fmla="*/ 3 h 10"/>
                <a:gd name="T4" fmla="*/ 7 w 16"/>
                <a:gd name="T5" fmla="*/ 10 h 10"/>
                <a:gd name="T6" fmla="*/ 9 w 16"/>
                <a:gd name="T7" fmla="*/ 10 h 10"/>
                <a:gd name="T8" fmla="*/ 16 w 16"/>
                <a:gd name="T9" fmla="*/ 6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9" y="10"/>
                  </a:cubicBezTo>
                  <a:cubicBezTo>
                    <a:pt x="13" y="10"/>
                    <a:pt x="15" y="9"/>
                    <a:pt x="16" y="6"/>
                  </a:cubicBezTo>
                  <a:cubicBezTo>
                    <a:pt x="16" y="4"/>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2" name="Freeform 3355"/>
            <p:cNvSpPr>
              <a:spLocks noEditPoints="1"/>
            </p:cNvSpPr>
            <p:nvPr/>
          </p:nvSpPr>
          <p:spPr bwMode="auto">
            <a:xfrm>
              <a:off x="3313113" y="1328738"/>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3" name="Freeform 3356"/>
            <p:cNvSpPr>
              <a:spLocks noEditPoints="1"/>
            </p:cNvSpPr>
            <p:nvPr/>
          </p:nvSpPr>
          <p:spPr bwMode="auto">
            <a:xfrm>
              <a:off x="3403601" y="1328738"/>
              <a:ext cx="30163" cy="38100"/>
            </a:xfrm>
            <a:custGeom>
              <a:avLst/>
              <a:gdLst>
                <a:gd name="T0" fmla="*/ 17 w 19"/>
                <a:gd name="T1" fmla="*/ 0 h 24"/>
                <a:gd name="T2" fmla="*/ 6 w 19"/>
                <a:gd name="T3" fmla="*/ 24 h 24"/>
                <a:gd name="T4" fmla="*/ 7 w 19"/>
                <a:gd name="T5" fmla="*/ 24 h 24"/>
                <a:gd name="T6" fmla="*/ 19 w 19"/>
                <a:gd name="T7" fmla="*/ 0 h 24"/>
                <a:gd name="T8" fmla="*/ 17 w 19"/>
                <a:gd name="T9" fmla="*/ 0 h 24"/>
                <a:gd name="T10" fmla="*/ 12 w 19"/>
                <a:gd name="T11" fmla="*/ 0 h 24"/>
                <a:gd name="T12" fmla="*/ 0 w 19"/>
                <a:gd name="T13" fmla="*/ 24 h 24"/>
                <a:gd name="T14" fmla="*/ 3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6" y="24"/>
                  </a:lnTo>
                  <a:lnTo>
                    <a:pt x="7" y="24"/>
                  </a:lnTo>
                  <a:lnTo>
                    <a:pt x="19" y="0"/>
                  </a:lnTo>
                  <a:lnTo>
                    <a:pt x="17"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4" name="Freeform 3357"/>
            <p:cNvSpPr/>
            <p:nvPr/>
          </p:nvSpPr>
          <p:spPr bwMode="auto">
            <a:xfrm>
              <a:off x="3387726" y="1328738"/>
              <a:ext cx="55563"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8 w 106"/>
                <a:gd name="T19" fmla="*/ 69 h 72"/>
                <a:gd name="T20" fmla="*/ 103 w 106"/>
                <a:gd name="T21" fmla="*/ 54 h 72"/>
                <a:gd name="T22" fmla="*/ 103 w 106"/>
                <a:gd name="T23" fmla="*/ 17 h 72"/>
                <a:gd name="T24" fmla="*/ 88 w 106"/>
                <a:gd name="T25" fmla="*/ 2 h 72"/>
                <a:gd name="T26" fmla="*/ 18 w 106"/>
                <a:gd name="T27" fmla="*/ 2 h 72"/>
                <a:gd name="T28" fmla="*/ 18 w 106"/>
                <a:gd name="T29" fmla="*/ 1 h 72"/>
                <a:gd name="T30" fmla="*/ 18 w 106"/>
                <a:gd name="T31" fmla="*/ 0 h 72"/>
                <a:gd name="T32" fmla="*/ 88 w 106"/>
                <a:gd name="T33" fmla="*/ 0 h 72"/>
                <a:gd name="T34" fmla="*/ 106 w 106"/>
                <a:gd name="T35" fmla="*/ 17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7" y="69"/>
                    <a:pt x="103" y="62"/>
                    <a:pt x="103" y="54"/>
                  </a:cubicBezTo>
                  <a:cubicBezTo>
                    <a:pt x="103" y="17"/>
                    <a:pt x="103" y="17"/>
                    <a:pt x="103" y="17"/>
                  </a:cubicBezTo>
                  <a:cubicBezTo>
                    <a:pt x="103" y="9"/>
                    <a:pt x="97"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6" y="7"/>
                    <a:pt x="106" y="17"/>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5" name="Freeform 3358"/>
            <p:cNvSpPr/>
            <p:nvPr/>
          </p:nvSpPr>
          <p:spPr bwMode="auto">
            <a:xfrm>
              <a:off x="3297238" y="13287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2"/>
                    <a:pt x="9"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6" name="Freeform 3359"/>
            <p:cNvSpPr/>
            <p:nvPr/>
          </p:nvSpPr>
          <p:spPr bwMode="auto">
            <a:xfrm>
              <a:off x="3257551" y="1336676"/>
              <a:ext cx="31750" cy="44450"/>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7" name="Freeform 3360"/>
            <p:cNvSpPr/>
            <p:nvPr/>
          </p:nvSpPr>
          <p:spPr bwMode="auto">
            <a:xfrm>
              <a:off x="3257551" y="1336676"/>
              <a:ext cx="31750" cy="44450"/>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2"/>
                    <a:pt x="22" y="58"/>
                  </a:cubicBezTo>
                  <a:cubicBezTo>
                    <a:pt x="32" y="63"/>
                    <a:pt x="49" y="72"/>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8" name="Freeform 3361"/>
            <p:cNvSpPr/>
            <p:nvPr/>
          </p:nvSpPr>
          <p:spPr bwMode="auto">
            <a:xfrm>
              <a:off x="3268663" y="1346201"/>
              <a:ext cx="14288"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8 w 25"/>
                <a:gd name="T11" fmla="*/ 2 h 23"/>
                <a:gd name="T12" fmla="*/ 9 w 25"/>
                <a:gd name="T13" fmla="*/ 3 h 23"/>
                <a:gd name="T14" fmla="*/ 9 w 25"/>
                <a:gd name="T15" fmla="*/ 4 h 23"/>
                <a:gd name="T16" fmla="*/ 12 w 25"/>
                <a:gd name="T17" fmla="*/ 4 h 23"/>
                <a:gd name="T18" fmla="*/ 16 w 25"/>
                <a:gd name="T19" fmla="*/ 7 h 23"/>
                <a:gd name="T20" fmla="*/ 12 w 25"/>
                <a:gd name="T21" fmla="*/ 8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1" y="0"/>
                    <a:pt x="10" y="0"/>
                    <a:pt x="10" y="0"/>
                  </a:cubicBezTo>
                  <a:cubicBezTo>
                    <a:pt x="9" y="0"/>
                    <a:pt x="8" y="1"/>
                    <a:pt x="8" y="2"/>
                  </a:cubicBezTo>
                  <a:cubicBezTo>
                    <a:pt x="7" y="3"/>
                    <a:pt x="8" y="3"/>
                    <a:pt x="9" y="3"/>
                  </a:cubicBezTo>
                  <a:cubicBezTo>
                    <a:pt x="9" y="4"/>
                    <a:pt x="9" y="4"/>
                    <a:pt x="9" y="4"/>
                  </a:cubicBezTo>
                  <a:cubicBezTo>
                    <a:pt x="10" y="4"/>
                    <a:pt x="11" y="4"/>
                    <a:pt x="12" y="4"/>
                  </a:cubicBezTo>
                  <a:cubicBezTo>
                    <a:pt x="13" y="5"/>
                    <a:pt x="15" y="6"/>
                    <a:pt x="16" y="7"/>
                  </a:cubicBezTo>
                  <a:cubicBezTo>
                    <a:pt x="15" y="7"/>
                    <a:pt x="14" y="8"/>
                    <a:pt x="12" y="8"/>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3"/>
                    <a:pt x="14" y="12"/>
                  </a:cubicBezTo>
                  <a:cubicBezTo>
                    <a:pt x="15" y="11"/>
                    <a:pt x="17" y="11"/>
                    <a:pt x="18" y="11"/>
                  </a:cubicBezTo>
                  <a:cubicBezTo>
                    <a:pt x="19" y="10"/>
                    <a:pt x="19" y="10"/>
                    <a:pt x="19" y="10"/>
                  </a:cubicBezTo>
                  <a:cubicBezTo>
                    <a:pt x="20" y="12"/>
                    <a:pt x="21"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9" name="Freeform 3362"/>
            <p:cNvSpPr/>
            <p:nvPr/>
          </p:nvSpPr>
          <p:spPr bwMode="auto">
            <a:xfrm>
              <a:off x="3451226" y="1336676"/>
              <a:ext cx="31750"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0" name="Freeform 3363"/>
            <p:cNvSpPr/>
            <p:nvPr/>
          </p:nvSpPr>
          <p:spPr bwMode="auto">
            <a:xfrm>
              <a:off x="3451226" y="1336676"/>
              <a:ext cx="31750" cy="44450"/>
            </a:xfrm>
            <a:custGeom>
              <a:avLst/>
              <a:gdLst>
                <a:gd name="T0" fmla="*/ 33 w 59"/>
                <a:gd name="T1" fmla="*/ 7 h 84"/>
                <a:gd name="T2" fmla="*/ 2 w 59"/>
                <a:gd name="T3" fmla="*/ 28 h 84"/>
                <a:gd name="T4" fmla="*/ 2 w 59"/>
                <a:gd name="T5" fmla="*/ 28 h 84"/>
                <a:gd name="T6" fmla="*/ 35 w 59"/>
                <a:gd name="T7" fmla="*/ 10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0"/>
                  </a:cubicBezTo>
                  <a:cubicBezTo>
                    <a:pt x="58" y="16"/>
                    <a:pt x="48" y="52"/>
                    <a:pt x="37" y="58"/>
                  </a:cubicBezTo>
                  <a:cubicBezTo>
                    <a:pt x="27" y="63"/>
                    <a:pt x="10" y="72"/>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1" name="Freeform 3364"/>
            <p:cNvSpPr/>
            <p:nvPr/>
          </p:nvSpPr>
          <p:spPr bwMode="auto">
            <a:xfrm>
              <a:off x="3459163" y="1346201"/>
              <a:ext cx="12700" cy="12700"/>
            </a:xfrm>
            <a:custGeom>
              <a:avLst/>
              <a:gdLst>
                <a:gd name="T0" fmla="*/ 0 w 25"/>
                <a:gd name="T1" fmla="*/ 18 h 23"/>
                <a:gd name="T2" fmla="*/ 3 w 25"/>
                <a:gd name="T3" fmla="*/ 7 h 23"/>
                <a:gd name="T4" fmla="*/ 4 w 25"/>
                <a:gd name="T5" fmla="*/ 7 h 23"/>
                <a:gd name="T6" fmla="*/ 11 w 25"/>
                <a:gd name="T7" fmla="*/ 1 h 23"/>
                <a:gd name="T8" fmla="*/ 15 w 25"/>
                <a:gd name="T9" fmla="*/ 0 h 23"/>
                <a:gd name="T10" fmla="*/ 17 w 25"/>
                <a:gd name="T11" fmla="*/ 2 h 23"/>
                <a:gd name="T12" fmla="*/ 16 w 25"/>
                <a:gd name="T13" fmla="*/ 3 h 23"/>
                <a:gd name="T14" fmla="*/ 16 w 25"/>
                <a:gd name="T15" fmla="*/ 4 h 23"/>
                <a:gd name="T16" fmla="*/ 13 w 25"/>
                <a:gd name="T17" fmla="*/ 4 h 23"/>
                <a:gd name="T18" fmla="*/ 9 w 25"/>
                <a:gd name="T19" fmla="*/ 7 h 23"/>
                <a:gd name="T20" fmla="*/ 13 w 25"/>
                <a:gd name="T21" fmla="*/ 8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4" y="7"/>
                    <a:pt x="4" y="7"/>
                    <a:pt x="4" y="7"/>
                  </a:cubicBezTo>
                  <a:cubicBezTo>
                    <a:pt x="6" y="3"/>
                    <a:pt x="9" y="1"/>
                    <a:pt x="11" y="1"/>
                  </a:cubicBezTo>
                  <a:cubicBezTo>
                    <a:pt x="14" y="0"/>
                    <a:pt x="15" y="0"/>
                    <a:pt x="15" y="0"/>
                  </a:cubicBezTo>
                  <a:cubicBezTo>
                    <a:pt x="16" y="0"/>
                    <a:pt x="17" y="1"/>
                    <a:pt x="17" y="2"/>
                  </a:cubicBezTo>
                  <a:cubicBezTo>
                    <a:pt x="18" y="3"/>
                    <a:pt x="17" y="3"/>
                    <a:pt x="16" y="3"/>
                  </a:cubicBezTo>
                  <a:cubicBezTo>
                    <a:pt x="16" y="4"/>
                    <a:pt x="16" y="4"/>
                    <a:pt x="16" y="4"/>
                  </a:cubicBezTo>
                  <a:cubicBezTo>
                    <a:pt x="15" y="4"/>
                    <a:pt x="14" y="4"/>
                    <a:pt x="13" y="4"/>
                  </a:cubicBezTo>
                  <a:cubicBezTo>
                    <a:pt x="12" y="5"/>
                    <a:pt x="10" y="6"/>
                    <a:pt x="9" y="7"/>
                  </a:cubicBezTo>
                  <a:cubicBezTo>
                    <a:pt x="10" y="7"/>
                    <a:pt x="11" y="8"/>
                    <a:pt x="13" y="8"/>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3"/>
                    <a:pt x="11" y="12"/>
                  </a:cubicBezTo>
                  <a:cubicBezTo>
                    <a:pt x="10" y="11"/>
                    <a:pt x="8" y="11"/>
                    <a:pt x="7" y="11"/>
                  </a:cubicBezTo>
                  <a:cubicBezTo>
                    <a:pt x="6" y="10"/>
                    <a:pt x="6" y="10"/>
                    <a:pt x="6" y="10"/>
                  </a:cubicBezTo>
                  <a:cubicBezTo>
                    <a:pt x="5" y="12"/>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2" name="Freeform 3365"/>
            <p:cNvSpPr/>
            <p:nvPr/>
          </p:nvSpPr>
          <p:spPr bwMode="auto">
            <a:xfrm>
              <a:off x="3336926" y="1397001"/>
              <a:ext cx="73025" cy="15875"/>
            </a:xfrm>
            <a:custGeom>
              <a:avLst/>
              <a:gdLst>
                <a:gd name="T0" fmla="*/ 134 w 135"/>
                <a:gd name="T1" fmla="*/ 2 h 31"/>
                <a:gd name="T2" fmla="*/ 132 w 135"/>
                <a:gd name="T3" fmla="*/ 1 h 31"/>
                <a:gd name="T4" fmla="*/ 119 w 135"/>
                <a:gd name="T5" fmla="*/ 5 h 31"/>
                <a:gd name="T6" fmla="*/ 87 w 135"/>
                <a:gd name="T7" fmla="*/ 11 h 31"/>
                <a:gd name="T8" fmla="*/ 3 w 135"/>
                <a:gd name="T9" fmla="*/ 1 h 31"/>
                <a:gd name="T10" fmla="*/ 1 w 135"/>
                <a:gd name="T11" fmla="*/ 1 h 31"/>
                <a:gd name="T12" fmla="*/ 2 w 135"/>
                <a:gd name="T13" fmla="*/ 4 h 31"/>
                <a:gd name="T14" fmla="*/ 133 w 135"/>
                <a:gd name="T15" fmla="*/ 5 h 31"/>
                <a:gd name="T16" fmla="*/ 134 w 135"/>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31">
                  <a:moveTo>
                    <a:pt x="134" y="2"/>
                  </a:moveTo>
                  <a:cubicBezTo>
                    <a:pt x="134" y="1"/>
                    <a:pt x="133" y="1"/>
                    <a:pt x="132" y="1"/>
                  </a:cubicBezTo>
                  <a:cubicBezTo>
                    <a:pt x="132" y="1"/>
                    <a:pt x="127" y="3"/>
                    <a:pt x="119" y="5"/>
                  </a:cubicBezTo>
                  <a:cubicBezTo>
                    <a:pt x="111" y="7"/>
                    <a:pt x="100" y="9"/>
                    <a:pt x="87" y="11"/>
                  </a:cubicBezTo>
                  <a:cubicBezTo>
                    <a:pt x="62" y="14"/>
                    <a:pt x="30" y="13"/>
                    <a:pt x="3" y="1"/>
                  </a:cubicBezTo>
                  <a:cubicBezTo>
                    <a:pt x="2" y="0"/>
                    <a:pt x="1" y="0"/>
                    <a:pt x="1" y="1"/>
                  </a:cubicBezTo>
                  <a:cubicBezTo>
                    <a:pt x="0" y="3"/>
                    <a:pt x="1" y="4"/>
                    <a:pt x="2" y="4"/>
                  </a:cubicBezTo>
                  <a:cubicBezTo>
                    <a:pt x="57" y="31"/>
                    <a:pt x="133" y="5"/>
                    <a:pt x="133" y="5"/>
                  </a:cubicBezTo>
                  <a:cubicBezTo>
                    <a:pt x="134" y="4"/>
                    <a:pt x="135" y="3"/>
                    <a:pt x="134"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3" name="Freeform 3366"/>
            <p:cNvSpPr/>
            <p:nvPr/>
          </p:nvSpPr>
          <p:spPr bwMode="auto">
            <a:xfrm>
              <a:off x="3328988" y="1385888"/>
              <a:ext cx="11113" cy="14288"/>
            </a:xfrm>
            <a:custGeom>
              <a:avLst/>
              <a:gdLst>
                <a:gd name="T0" fmla="*/ 9 w 22"/>
                <a:gd name="T1" fmla="*/ 25 h 25"/>
                <a:gd name="T2" fmla="*/ 7 w 22"/>
                <a:gd name="T3" fmla="*/ 11 h 25"/>
                <a:gd name="T4" fmla="*/ 21 w 22"/>
                <a:gd name="T5" fmla="*/ 4 h 25"/>
                <a:gd name="T6" fmla="*/ 4 w 22"/>
                <a:gd name="T7" fmla="*/ 8 h 25"/>
                <a:gd name="T8" fmla="*/ 5 w 22"/>
                <a:gd name="T9" fmla="*/ 22 h 25"/>
                <a:gd name="T10" fmla="*/ 9 w 22"/>
                <a:gd name="T11" fmla="*/ 25 h 25"/>
              </a:gdLst>
              <a:ahLst/>
              <a:cxnLst>
                <a:cxn ang="0">
                  <a:pos x="T0" y="T1"/>
                </a:cxn>
                <a:cxn ang="0">
                  <a:pos x="T2" y="T3"/>
                </a:cxn>
                <a:cxn ang="0">
                  <a:pos x="T4" y="T5"/>
                </a:cxn>
                <a:cxn ang="0">
                  <a:pos x="T6" y="T7"/>
                </a:cxn>
                <a:cxn ang="0">
                  <a:pos x="T8" y="T9"/>
                </a:cxn>
                <a:cxn ang="0">
                  <a:pos x="T10" y="T11"/>
                </a:cxn>
              </a:cxnLst>
              <a:rect l="0" t="0" r="r" b="b"/>
              <a:pathLst>
                <a:path w="22" h="25">
                  <a:moveTo>
                    <a:pt x="9" y="25"/>
                  </a:moveTo>
                  <a:cubicBezTo>
                    <a:pt x="11" y="25"/>
                    <a:pt x="4" y="17"/>
                    <a:pt x="7" y="11"/>
                  </a:cubicBezTo>
                  <a:cubicBezTo>
                    <a:pt x="13" y="5"/>
                    <a:pt x="22" y="5"/>
                    <a:pt x="21" y="4"/>
                  </a:cubicBezTo>
                  <a:cubicBezTo>
                    <a:pt x="21" y="4"/>
                    <a:pt x="13" y="0"/>
                    <a:pt x="4" y="8"/>
                  </a:cubicBezTo>
                  <a:cubicBezTo>
                    <a:pt x="0" y="14"/>
                    <a:pt x="4" y="19"/>
                    <a:pt x="5" y="22"/>
                  </a:cubicBezTo>
                  <a:cubicBezTo>
                    <a:pt x="7" y="24"/>
                    <a:pt x="9" y="25"/>
                    <a:pt x="9" y="25"/>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4" name="Freeform 3367"/>
            <p:cNvSpPr/>
            <p:nvPr/>
          </p:nvSpPr>
          <p:spPr bwMode="auto">
            <a:xfrm>
              <a:off x="2563813" y="1416051"/>
              <a:ext cx="98425" cy="119063"/>
            </a:xfrm>
            <a:custGeom>
              <a:avLst/>
              <a:gdLst>
                <a:gd name="T0" fmla="*/ 145 w 186"/>
                <a:gd name="T1" fmla="*/ 0 h 225"/>
                <a:gd name="T2" fmla="*/ 95 w 186"/>
                <a:gd name="T3" fmla="*/ 78 h 225"/>
                <a:gd name="T4" fmla="*/ 24 w 186"/>
                <a:gd name="T5" fmla="*/ 135 h 225"/>
                <a:gd name="T6" fmla="*/ 40 w 186"/>
                <a:gd name="T7" fmla="*/ 205 h 225"/>
                <a:gd name="T8" fmla="*/ 95 w 186"/>
                <a:gd name="T9" fmla="*/ 221 h 225"/>
                <a:gd name="T10" fmla="*/ 147 w 186"/>
                <a:gd name="T11" fmla="*/ 187 h 225"/>
                <a:gd name="T12" fmla="*/ 186 w 186"/>
                <a:gd name="T13" fmla="*/ 13 h 225"/>
                <a:gd name="T14" fmla="*/ 145 w 186"/>
                <a:gd name="T15" fmla="*/ 0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25">
                  <a:moveTo>
                    <a:pt x="145" y="0"/>
                  </a:moveTo>
                  <a:cubicBezTo>
                    <a:pt x="145" y="0"/>
                    <a:pt x="102" y="36"/>
                    <a:pt x="95" y="78"/>
                  </a:cubicBezTo>
                  <a:cubicBezTo>
                    <a:pt x="65" y="92"/>
                    <a:pt x="30" y="118"/>
                    <a:pt x="24" y="135"/>
                  </a:cubicBezTo>
                  <a:cubicBezTo>
                    <a:pt x="0" y="193"/>
                    <a:pt x="40" y="205"/>
                    <a:pt x="40" y="205"/>
                  </a:cubicBezTo>
                  <a:cubicBezTo>
                    <a:pt x="40" y="205"/>
                    <a:pt x="78" y="216"/>
                    <a:pt x="95" y="221"/>
                  </a:cubicBezTo>
                  <a:cubicBezTo>
                    <a:pt x="112" y="225"/>
                    <a:pt x="139" y="212"/>
                    <a:pt x="147" y="187"/>
                  </a:cubicBezTo>
                  <a:cubicBezTo>
                    <a:pt x="154" y="162"/>
                    <a:pt x="186" y="13"/>
                    <a:pt x="186" y="13"/>
                  </a:cubicBezTo>
                  <a:lnTo>
                    <a:pt x="14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5" name="Freeform 3368"/>
            <p:cNvSpPr/>
            <p:nvPr/>
          </p:nvSpPr>
          <p:spPr bwMode="auto">
            <a:xfrm>
              <a:off x="2568576" y="1419226"/>
              <a:ext cx="80963" cy="95250"/>
            </a:xfrm>
            <a:custGeom>
              <a:avLst/>
              <a:gdLst>
                <a:gd name="T0" fmla="*/ 13 w 150"/>
                <a:gd name="T1" fmla="*/ 166 h 178"/>
                <a:gd name="T2" fmla="*/ 55 w 150"/>
                <a:gd name="T3" fmla="*/ 94 h 178"/>
                <a:gd name="T4" fmla="*/ 90 w 150"/>
                <a:gd name="T5" fmla="*/ 88 h 178"/>
                <a:gd name="T6" fmla="*/ 110 w 150"/>
                <a:gd name="T7" fmla="*/ 122 h 178"/>
                <a:gd name="T8" fmla="*/ 116 w 150"/>
                <a:gd name="T9" fmla="*/ 113 h 178"/>
                <a:gd name="T10" fmla="*/ 97 w 150"/>
                <a:gd name="T11" fmla="*/ 75 h 178"/>
                <a:gd name="T12" fmla="*/ 118 w 150"/>
                <a:gd name="T13" fmla="*/ 21 h 178"/>
                <a:gd name="T14" fmla="*/ 150 w 150"/>
                <a:gd name="T15" fmla="*/ 27 h 178"/>
                <a:gd name="T16" fmla="*/ 131 w 150"/>
                <a:gd name="T17" fmla="*/ 173 h 178"/>
                <a:gd name="T18" fmla="*/ 122 w 150"/>
                <a:gd name="T19" fmla="*/ 159 h 178"/>
                <a:gd name="T20" fmla="*/ 89 w 150"/>
                <a:gd name="T21" fmla="*/ 138 h 178"/>
                <a:gd name="T22" fmla="*/ 36 w 150"/>
                <a:gd name="T23" fmla="*/ 148 h 178"/>
                <a:gd name="T24" fmla="*/ 13 w 150"/>
                <a:gd name="T25"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178">
                  <a:moveTo>
                    <a:pt x="13" y="166"/>
                  </a:moveTo>
                  <a:cubicBezTo>
                    <a:pt x="0" y="126"/>
                    <a:pt x="55" y="94"/>
                    <a:pt x="55" y="94"/>
                  </a:cubicBezTo>
                  <a:cubicBezTo>
                    <a:pt x="64" y="90"/>
                    <a:pt x="82" y="79"/>
                    <a:pt x="90" y="88"/>
                  </a:cubicBezTo>
                  <a:cubicBezTo>
                    <a:pt x="98" y="97"/>
                    <a:pt x="110" y="108"/>
                    <a:pt x="110" y="122"/>
                  </a:cubicBezTo>
                  <a:cubicBezTo>
                    <a:pt x="110" y="135"/>
                    <a:pt x="117" y="127"/>
                    <a:pt x="116" y="113"/>
                  </a:cubicBezTo>
                  <a:cubicBezTo>
                    <a:pt x="115" y="99"/>
                    <a:pt x="107" y="84"/>
                    <a:pt x="97" y="75"/>
                  </a:cubicBezTo>
                  <a:cubicBezTo>
                    <a:pt x="92" y="66"/>
                    <a:pt x="107" y="28"/>
                    <a:pt x="118" y="21"/>
                  </a:cubicBezTo>
                  <a:cubicBezTo>
                    <a:pt x="126" y="16"/>
                    <a:pt x="150" y="0"/>
                    <a:pt x="150" y="27"/>
                  </a:cubicBezTo>
                  <a:cubicBezTo>
                    <a:pt x="146" y="61"/>
                    <a:pt x="131" y="173"/>
                    <a:pt x="131" y="173"/>
                  </a:cubicBezTo>
                  <a:cubicBezTo>
                    <a:pt x="131" y="173"/>
                    <a:pt x="128" y="178"/>
                    <a:pt x="122" y="159"/>
                  </a:cubicBezTo>
                  <a:cubicBezTo>
                    <a:pt x="122" y="159"/>
                    <a:pt x="115" y="141"/>
                    <a:pt x="89" y="138"/>
                  </a:cubicBezTo>
                  <a:cubicBezTo>
                    <a:pt x="63" y="135"/>
                    <a:pt x="50" y="133"/>
                    <a:pt x="36" y="148"/>
                  </a:cubicBezTo>
                  <a:cubicBezTo>
                    <a:pt x="22" y="162"/>
                    <a:pt x="14" y="170"/>
                    <a:pt x="13" y="16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6" name="Freeform 3369"/>
            <p:cNvSpPr/>
            <p:nvPr/>
          </p:nvSpPr>
          <p:spPr bwMode="auto">
            <a:xfrm>
              <a:off x="2703513" y="1420813"/>
              <a:ext cx="131763" cy="84138"/>
            </a:xfrm>
            <a:custGeom>
              <a:avLst/>
              <a:gdLst>
                <a:gd name="T0" fmla="*/ 61 w 246"/>
                <a:gd name="T1" fmla="*/ 0 h 157"/>
                <a:gd name="T2" fmla="*/ 125 w 246"/>
                <a:gd name="T3" fmla="*/ 61 h 157"/>
                <a:gd name="T4" fmla="*/ 186 w 246"/>
                <a:gd name="T5" fmla="*/ 19 h 157"/>
                <a:gd name="T6" fmla="*/ 243 w 246"/>
                <a:gd name="T7" fmla="*/ 80 h 157"/>
                <a:gd name="T8" fmla="*/ 225 w 246"/>
                <a:gd name="T9" fmla="*/ 100 h 157"/>
                <a:gd name="T10" fmla="*/ 135 w 246"/>
                <a:gd name="T11" fmla="*/ 151 h 157"/>
                <a:gd name="T12" fmla="*/ 42 w 246"/>
                <a:gd name="T13" fmla="*/ 86 h 157"/>
                <a:gd name="T14" fmla="*/ 61 w 246"/>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157">
                  <a:moveTo>
                    <a:pt x="61" y="0"/>
                  </a:moveTo>
                  <a:cubicBezTo>
                    <a:pt x="61" y="0"/>
                    <a:pt x="109" y="43"/>
                    <a:pt x="125" y="61"/>
                  </a:cubicBezTo>
                  <a:cubicBezTo>
                    <a:pt x="168" y="29"/>
                    <a:pt x="186" y="19"/>
                    <a:pt x="186" y="19"/>
                  </a:cubicBezTo>
                  <a:cubicBezTo>
                    <a:pt x="243" y="80"/>
                    <a:pt x="243" y="80"/>
                    <a:pt x="243" y="80"/>
                  </a:cubicBezTo>
                  <a:cubicBezTo>
                    <a:pt x="243" y="80"/>
                    <a:pt x="246" y="84"/>
                    <a:pt x="225" y="100"/>
                  </a:cubicBezTo>
                  <a:cubicBezTo>
                    <a:pt x="203" y="117"/>
                    <a:pt x="154" y="145"/>
                    <a:pt x="135" y="151"/>
                  </a:cubicBezTo>
                  <a:cubicBezTo>
                    <a:pt x="117" y="157"/>
                    <a:pt x="85" y="142"/>
                    <a:pt x="42" y="86"/>
                  </a:cubicBezTo>
                  <a:cubicBezTo>
                    <a:pt x="0" y="0"/>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7" name="Freeform 3370"/>
            <p:cNvSpPr/>
            <p:nvPr/>
          </p:nvSpPr>
          <p:spPr bwMode="auto">
            <a:xfrm>
              <a:off x="2733676" y="1430338"/>
              <a:ext cx="92075" cy="68263"/>
            </a:xfrm>
            <a:custGeom>
              <a:avLst/>
              <a:gdLst>
                <a:gd name="T0" fmla="*/ 16 w 175"/>
                <a:gd name="T1" fmla="*/ 73 h 126"/>
                <a:gd name="T2" fmla="*/ 20 w 175"/>
                <a:gd name="T3" fmla="*/ 97 h 126"/>
                <a:gd name="T4" fmla="*/ 78 w 175"/>
                <a:gd name="T5" fmla="*/ 126 h 126"/>
                <a:gd name="T6" fmla="*/ 142 w 175"/>
                <a:gd name="T7" fmla="*/ 88 h 126"/>
                <a:gd name="T8" fmla="*/ 165 w 175"/>
                <a:gd name="T9" fmla="*/ 64 h 126"/>
                <a:gd name="T10" fmla="*/ 129 w 175"/>
                <a:gd name="T11" fmla="*/ 21 h 126"/>
                <a:gd name="T12" fmla="*/ 111 w 175"/>
                <a:gd name="T13" fmla="*/ 18 h 126"/>
                <a:gd name="T14" fmla="*/ 73 w 175"/>
                <a:gd name="T15" fmla="*/ 48 h 126"/>
                <a:gd name="T16" fmla="*/ 71 w 175"/>
                <a:gd name="T17" fmla="*/ 89 h 126"/>
                <a:gd name="T18" fmla="*/ 66 w 175"/>
                <a:gd name="T19" fmla="*/ 87 h 126"/>
                <a:gd name="T20" fmla="*/ 65 w 175"/>
                <a:gd name="T21" fmla="*/ 45 h 126"/>
                <a:gd name="T22" fmla="*/ 16 w 175"/>
                <a:gd name="T23" fmla="*/ 3 h 126"/>
                <a:gd name="T24" fmla="*/ 5 w 175"/>
                <a:gd name="T25" fmla="*/ 15 h 126"/>
                <a:gd name="T26" fmla="*/ 16 w 175"/>
                <a:gd name="T2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26">
                  <a:moveTo>
                    <a:pt x="16" y="73"/>
                  </a:moveTo>
                  <a:cubicBezTo>
                    <a:pt x="17" y="80"/>
                    <a:pt x="16" y="90"/>
                    <a:pt x="20" y="97"/>
                  </a:cubicBezTo>
                  <a:cubicBezTo>
                    <a:pt x="30" y="108"/>
                    <a:pt x="62" y="126"/>
                    <a:pt x="78" y="126"/>
                  </a:cubicBezTo>
                  <a:cubicBezTo>
                    <a:pt x="95" y="125"/>
                    <a:pt x="126" y="98"/>
                    <a:pt x="142" y="88"/>
                  </a:cubicBezTo>
                  <a:cubicBezTo>
                    <a:pt x="158" y="77"/>
                    <a:pt x="175" y="69"/>
                    <a:pt x="165" y="64"/>
                  </a:cubicBezTo>
                  <a:cubicBezTo>
                    <a:pt x="133" y="47"/>
                    <a:pt x="134" y="33"/>
                    <a:pt x="129" y="21"/>
                  </a:cubicBezTo>
                  <a:cubicBezTo>
                    <a:pt x="124" y="10"/>
                    <a:pt x="118" y="13"/>
                    <a:pt x="111" y="18"/>
                  </a:cubicBezTo>
                  <a:cubicBezTo>
                    <a:pt x="103" y="24"/>
                    <a:pt x="77" y="41"/>
                    <a:pt x="73" y="48"/>
                  </a:cubicBezTo>
                  <a:cubicBezTo>
                    <a:pt x="72" y="53"/>
                    <a:pt x="72" y="78"/>
                    <a:pt x="71" y="89"/>
                  </a:cubicBezTo>
                  <a:cubicBezTo>
                    <a:pt x="70" y="100"/>
                    <a:pt x="63" y="98"/>
                    <a:pt x="66" y="87"/>
                  </a:cubicBezTo>
                  <a:cubicBezTo>
                    <a:pt x="70" y="77"/>
                    <a:pt x="70" y="58"/>
                    <a:pt x="65" y="45"/>
                  </a:cubicBezTo>
                  <a:cubicBezTo>
                    <a:pt x="60" y="33"/>
                    <a:pt x="23" y="4"/>
                    <a:pt x="16" y="3"/>
                  </a:cubicBezTo>
                  <a:cubicBezTo>
                    <a:pt x="16" y="3"/>
                    <a:pt x="0" y="0"/>
                    <a:pt x="5" y="15"/>
                  </a:cubicBezTo>
                  <a:cubicBezTo>
                    <a:pt x="10" y="30"/>
                    <a:pt x="15" y="60"/>
                    <a:pt x="16"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8" name="Freeform 3371"/>
            <p:cNvSpPr/>
            <p:nvPr/>
          </p:nvSpPr>
          <p:spPr bwMode="auto">
            <a:xfrm>
              <a:off x="2800351" y="1425576"/>
              <a:ext cx="39688" cy="39688"/>
            </a:xfrm>
            <a:custGeom>
              <a:avLst/>
              <a:gdLst>
                <a:gd name="T0" fmla="*/ 12 w 73"/>
                <a:gd name="T1" fmla="*/ 1 h 76"/>
                <a:gd name="T2" fmla="*/ 73 w 73"/>
                <a:gd name="T3" fmla="*/ 63 h 76"/>
                <a:gd name="T4" fmla="*/ 61 w 73"/>
                <a:gd name="T5" fmla="*/ 76 h 76"/>
                <a:gd name="T6" fmla="*/ 1 w 73"/>
                <a:gd name="T7" fmla="*/ 13 h 76"/>
                <a:gd name="T8" fmla="*/ 12 w 73"/>
                <a:gd name="T9" fmla="*/ 1 h 76"/>
              </a:gdLst>
              <a:ahLst/>
              <a:cxnLst>
                <a:cxn ang="0">
                  <a:pos x="T0" y="T1"/>
                </a:cxn>
                <a:cxn ang="0">
                  <a:pos x="T2" y="T3"/>
                </a:cxn>
                <a:cxn ang="0">
                  <a:pos x="T4" y="T5"/>
                </a:cxn>
                <a:cxn ang="0">
                  <a:pos x="T6" y="T7"/>
                </a:cxn>
                <a:cxn ang="0">
                  <a:pos x="T8" y="T9"/>
                </a:cxn>
              </a:cxnLst>
              <a:rect l="0" t="0" r="r" b="b"/>
              <a:pathLst>
                <a:path w="73" h="76">
                  <a:moveTo>
                    <a:pt x="12" y="1"/>
                  </a:moveTo>
                  <a:cubicBezTo>
                    <a:pt x="12" y="1"/>
                    <a:pt x="20" y="45"/>
                    <a:pt x="73" y="63"/>
                  </a:cubicBezTo>
                  <a:cubicBezTo>
                    <a:pt x="71" y="75"/>
                    <a:pt x="61" y="76"/>
                    <a:pt x="61" y="76"/>
                  </a:cubicBezTo>
                  <a:cubicBezTo>
                    <a:pt x="61" y="76"/>
                    <a:pt x="8" y="64"/>
                    <a:pt x="1" y="13"/>
                  </a:cubicBezTo>
                  <a:cubicBezTo>
                    <a:pt x="0" y="0"/>
                    <a:pt x="12" y="1"/>
                    <a:pt x="1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9" name="Freeform 3372"/>
            <p:cNvSpPr/>
            <p:nvPr/>
          </p:nvSpPr>
          <p:spPr bwMode="auto">
            <a:xfrm>
              <a:off x="2771776" y="1363663"/>
              <a:ext cx="114300" cy="100013"/>
            </a:xfrm>
            <a:custGeom>
              <a:avLst/>
              <a:gdLst>
                <a:gd name="T0" fmla="*/ 73 w 214"/>
                <a:gd name="T1" fmla="*/ 74 h 188"/>
                <a:gd name="T2" fmla="*/ 113 w 214"/>
                <a:gd name="T3" fmla="*/ 20 h 188"/>
                <a:gd name="T4" fmla="*/ 146 w 214"/>
                <a:gd name="T5" fmla="*/ 22 h 188"/>
                <a:gd name="T6" fmla="*/ 187 w 214"/>
                <a:gd name="T7" fmla="*/ 53 h 188"/>
                <a:gd name="T8" fmla="*/ 183 w 214"/>
                <a:gd name="T9" fmla="*/ 91 h 188"/>
                <a:gd name="T10" fmla="*/ 199 w 214"/>
                <a:gd name="T11" fmla="*/ 144 h 188"/>
                <a:gd name="T12" fmla="*/ 159 w 214"/>
                <a:gd name="T13" fmla="*/ 170 h 188"/>
                <a:gd name="T14" fmla="*/ 132 w 214"/>
                <a:gd name="T15" fmla="*/ 186 h 188"/>
                <a:gd name="T16" fmla="*/ 109 w 214"/>
                <a:gd name="T17" fmla="*/ 180 h 188"/>
                <a:gd name="T18" fmla="*/ 89 w 214"/>
                <a:gd name="T19" fmla="*/ 163 h 188"/>
                <a:gd name="T20" fmla="*/ 68 w 214"/>
                <a:gd name="T21" fmla="*/ 115 h 188"/>
                <a:gd name="T22" fmla="*/ 51 w 214"/>
                <a:gd name="T23" fmla="*/ 118 h 188"/>
                <a:gd name="T24" fmla="*/ 37 w 214"/>
                <a:gd name="T25" fmla="*/ 141 h 188"/>
                <a:gd name="T26" fmla="*/ 17 w 214"/>
                <a:gd name="T27" fmla="*/ 121 h 188"/>
                <a:gd name="T28" fmla="*/ 9 w 214"/>
                <a:gd name="T29" fmla="*/ 80 h 188"/>
                <a:gd name="T30" fmla="*/ 39 w 214"/>
                <a:gd name="T31" fmla="*/ 59 h 188"/>
                <a:gd name="T32" fmla="*/ 58 w 214"/>
                <a:gd name="T33" fmla="*/ 66 h 188"/>
                <a:gd name="T34" fmla="*/ 73 w 214"/>
                <a:gd name="T35" fmla="*/ 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188">
                  <a:moveTo>
                    <a:pt x="73" y="74"/>
                  </a:moveTo>
                  <a:cubicBezTo>
                    <a:pt x="73" y="74"/>
                    <a:pt x="105" y="33"/>
                    <a:pt x="113" y="20"/>
                  </a:cubicBezTo>
                  <a:cubicBezTo>
                    <a:pt x="122" y="7"/>
                    <a:pt x="131" y="0"/>
                    <a:pt x="146" y="22"/>
                  </a:cubicBezTo>
                  <a:cubicBezTo>
                    <a:pt x="160" y="45"/>
                    <a:pt x="167" y="49"/>
                    <a:pt x="187" y="53"/>
                  </a:cubicBezTo>
                  <a:cubicBezTo>
                    <a:pt x="197" y="60"/>
                    <a:pt x="196" y="83"/>
                    <a:pt x="183" y="91"/>
                  </a:cubicBezTo>
                  <a:cubicBezTo>
                    <a:pt x="197" y="117"/>
                    <a:pt x="214" y="129"/>
                    <a:pt x="199" y="144"/>
                  </a:cubicBezTo>
                  <a:cubicBezTo>
                    <a:pt x="183" y="159"/>
                    <a:pt x="169" y="184"/>
                    <a:pt x="159" y="170"/>
                  </a:cubicBezTo>
                  <a:cubicBezTo>
                    <a:pt x="161" y="181"/>
                    <a:pt x="141" y="184"/>
                    <a:pt x="132" y="186"/>
                  </a:cubicBezTo>
                  <a:cubicBezTo>
                    <a:pt x="122" y="188"/>
                    <a:pt x="113" y="187"/>
                    <a:pt x="109" y="180"/>
                  </a:cubicBezTo>
                  <a:cubicBezTo>
                    <a:pt x="97" y="185"/>
                    <a:pt x="91" y="176"/>
                    <a:pt x="89" y="163"/>
                  </a:cubicBezTo>
                  <a:cubicBezTo>
                    <a:pt x="65" y="153"/>
                    <a:pt x="51" y="140"/>
                    <a:pt x="68" y="115"/>
                  </a:cubicBezTo>
                  <a:cubicBezTo>
                    <a:pt x="55" y="100"/>
                    <a:pt x="49" y="110"/>
                    <a:pt x="51" y="118"/>
                  </a:cubicBezTo>
                  <a:cubicBezTo>
                    <a:pt x="52" y="127"/>
                    <a:pt x="50" y="139"/>
                    <a:pt x="37" y="141"/>
                  </a:cubicBezTo>
                  <a:cubicBezTo>
                    <a:pt x="24" y="144"/>
                    <a:pt x="18" y="141"/>
                    <a:pt x="17" y="121"/>
                  </a:cubicBezTo>
                  <a:cubicBezTo>
                    <a:pt x="17" y="100"/>
                    <a:pt x="0" y="87"/>
                    <a:pt x="9" y="80"/>
                  </a:cubicBezTo>
                  <a:cubicBezTo>
                    <a:pt x="19" y="73"/>
                    <a:pt x="36" y="63"/>
                    <a:pt x="39" y="59"/>
                  </a:cubicBezTo>
                  <a:cubicBezTo>
                    <a:pt x="42" y="54"/>
                    <a:pt x="50" y="60"/>
                    <a:pt x="58" y="66"/>
                  </a:cubicBezTo>
                  <a:cubicBezTo>
                    <a:pt x="66" y="71"/>
                    <a:pt x="68" y="75"/>
                    <a:pt x="73" y="7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0" name="Freeform 3373"/>
            <p:cNvSpPr/>
            <p:nvPr/>
          </p:nvSpPr>
          <p:spPr bwMode="auto">
            <a:xfrm>
              <a:off x="2776538" y="1366838"/>
              <a:ext cx="104775" cy="95250"/>
            </a:xfrm>
            <a:custGeom>
              <a:avLst/>
              <a:gdLst>
                <a:gd name="T0" fmla="*/ 147 w 198"/>
                <a:gd name="T1" fmla="*/ 159 h 176"/>
                <a:gd name="T2" fmla="*/ 131 w 198"/>
                <a:gd name="T3" fmla="*/ 174 h 176"/>
                <a:gd name="T4" fmla="*/ 102 w 198"/>
                <a:gd name="T5" fmla="*/ 169 h 176"/>
                <a:gd name="T6" fmla="*/ 104 w 198"/>
                <a:gd name="T7" fmla="*/ 142 h 176"/>
                <a:gd name="T8" fmla="*/ 142 w 198"/>
                <a:gd name="T9" fmla="*/ 136 h 176"/>
                <a:gd name="T10" fmla="*/ 143 w 198"/>
                <a:gd name="T11" fmla="*/ 132 h 176"/>
                <a:gd name="T12" fmla="*/ 105 w 198"/>
                <a:gd name="T13" fmla="*/ 137 h 176"/>
                <a:gd name="T14" fmla="*/ 96 w 198"/>
                <a:gd name="T15" fmla="*/ 159 h 176"/>
                <a:gd name="T16" fmla="*/ 97 w 198"/>
                <a:gd name="T17" fmla="*/ 165 h 176"/>
                <a:gd name="T18" fmla="*/ 94 w 198"/>
                <a:gd name="T19" fmla="*/ 171 h 176"/>
                <a:gd name="T20" fmla="*/ 84 w 198"/>
                <a:gd name="T21" fmla="*/ 155 h 176"/>
                <a:gd name="T22" fmla="*/ 91 w 198"/>
                <a:gd name="T23" fmla="*/ 155 h 176"/>
                <a:gd name="T24" fmla="*/ 86 w 198"/>
                <a:gd name="T25" fmla="*/ 152 h 176"/>
                <a:gd name="T26" fmla="*/ 63 w 198"/>
                <a:gd name="T27" fmla="*/ 142 h 176"/>
                <a:gd name="T28" fmla="*/ 61 w 198"/>
                <a:gd name="T29" fmla="*/ 110 h 176"/>
                <a:gd name="T30" fmla="*/ 74 w 198"/>
                <a:gd name="T31" fmla="*/ 114 h 176"/>
                <a:gd name="T32" fmla="*/ 72 w 198"/>
                <a:gd name="T33" fmla="*/ 108 h 176"/>
                <a:gd name="T34" fmla="*/ 62 w 198"/>
                <a:gd name="T35" fmla="*/ 106 h 176"/>
                <a:gd name="T36" fmla="*/ 46 w 198"/>
                <a:gd name="T37" fmla="*/ 96 h 176"/>
                <a:gd name="T38" fmla="*/ 45 w 198"/>
                <a:gd name="T39" fmla="*/ 81 h 176"/>
                <a:gd name="T40" fmla="*/ 42 w 198"/>
                <a:gd name="T41" fmla="*/ 82 h 176"/>
                <a:gd name="T42" fmla="*/ 41 w 198"/>
                <a:gd name="T43" fmla="*/ 96 h 176"/>
                <a:gd name="T44" fmla="*/ 27 w 198"/>
                <a:gd name="T45" fmla="*/ 91 h 176"/>
                <a:gd name="T46" fmla="*/ 38 w 198"/>
                <a:gd name="T47" fmla="*/ 100 h 176"/>
                <a:gd name="T48" fmla="*/ 30 w 198"/>
                <a:gd name="T49" fmla="*/ 130 h 176"/>
                <a:gd name="T50" fmla="*/ 12 w 198"/>
                <a:gd name="T51" fmla="*/ 117 h 176"/>
                <a:gd name="T52" fmla="*/ 5 w 198"/>
                <a:gd name="T53" fmla="*/ 88 h 176"/>
                <a:gd name="T54" fmla="*/ 6 w 198"/>
                <a:gd name="T55" fmla="*/ 70 h 176"/>
                <a:gd name="T56" fmla="*/ 30 w 198"/>
                <a:gd name="T57" fmla="*/ 56 h 176"/>
                <a:gd name="T58" fmla="*/ 48 w 198"/>
                <a:gd name="T59" fmla="*/ 60 h 176"/>
                <a:gd name="T60" fmla="*/ 65 w 198"/>
                <a:gd name="T61" fmla="*/ 77 h 176"/>
                <a:gd name="T62" fmla="*/ 67 w 198"/>
                <a:gd name="T63" fmla="*/ 72 h 176"/>
                <a:gd name="T64" fmla="*/ 78 w 198"/>
                <a:gd name="T65" fmla="*/ 52 h 176"/>
                <a:gd name="T66" fmla="*/ 107 w 198"/>
                <a:gd name="T67" fmla="*/ 15 h 176"/>
                <a:gd name="T68" fmla="*/ 121 w 198"/>
                <a:gd name="T69" fmla="*/ 3 h 176"/>
                <a:gd name="T70" fmla="*/ 145 w 198"/>
                <a:gd name="T71" fmla="*/ 31 h 176"/>
                <a:gd name="T72" fmla="*/ 168 w 198"/>
                <a:gd name="T73" fmla="*/ 46 h 176"/>
                <a:gd name="T74" fmla="*/ 176 w 198"/>
                <a:gd name="T75" fmla="*/ 77 h 176"/>
                <a:gd name="T76" fmla="*/ 126 w 198"/>
                <a:gd name="T77" fmla="*/ 71 h 176"/>
                <a:gd name="T78" fmla="*/ 122 w 198"/>
                <a:gd name="T79" fmla="*/ 68 h 176"/>
                <a:gd name="T80" fmla="*/ 108 w 198"/>
                <a:gd name="T81" fmla="*/ 79 h 176"/>
                <a:gd name="T82" fmla="*/ 108 w 198"/>
                <a:gd name="T83" fmla="*/ 83 h 176"/>
                <a:gd name="T84" fmla="*/ 122 w 198"/>
                <a:gd name="T85" fmla="*/ 73 h 176"/>
                <a:gd name="T86" fmla="*/ 170 w 198"/>
                <a:gd name="T87" fmla="*/ 89 h 176"/>
                <a:gd name="T88" fmla="*/ 185 w 198"/>
                <a:gd name="T89" fmla="*/ 108 h 176"/>
                <a:gd name="T90" fmla="*/ 188 w 198"/>
                <a:gd name="T91" fmla="*/ 131 h 176"/>
                <a:gd name="T92" fmla="*/ 162 w 198"/>
                <a:gd name="T93" fmla="*/ 161 h 176"/>
                <a:gd name="T94" fmla="*/ 149 w 198"/>
                <a:gd name="T95" fmla="*/ 155 h 176"/>
                <a:gd name="T96" fmla="*/ 148 w 198"/>
                <a:gd name="T97" fmla="*/ 129 h 176"/>
                <a:gd name="T98" fmla="*/ 147 w 198"/>
                <a:gd name="T99" fmla="*/ 121 h 176"/>
                <a:gd name="T100" fmla="*/ 143 w 198"/>
                <a:gd name="T101" fmla="*/ 103 h 176"/>
                <a:gd name="T102" fmla="*/ 135 w 198"/>
                <a:gd name="T103" fmla="*/ 102 h 176"/>
                <a:gd name="T104" fmla="*/ 122 w 198"/>
                <a:gd name="T105" fmla="*/ 108 h 176"/>
                <a:gd name="T106" fmla="*/ 127 w 198"/>
                <a:gd name="T107" fmla="*/ 111 h 176"/>
                <a:gd name="T108" fmla="*/ 140 w 198"/>
                <a:gd name="T109" fmla="*/ 108 h 176"/>
                <a:gd name="T110" fmla="*/ 142 w 198"/>
                <a:gd name="T111" fmla="*/ 122 h 176"/>
                <a:gd name="T112" fmla="*/ 142 w 198"/>
                <a:gd name="T113" fmla="*/ 144 h 176"/>
                <a:gd name="T114" fmla="*/ 147 w 198"/>
                <a:gd name="T115" fmla="*/ 15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76">
                  <a:moveTo>
                    <a:pt x="147" y="159"/>
                  </a:moveTo>
                  <a:cubicBezTo>
                    <a:pt x="147" y="159"/>
                    <a:pt x="145" y="171"/>
                    <a:pt x="131" y="174"/>
                  </a:cubicBezTo>
                  <a:cubicBezTo>
                    <a:pt x="117" y="176"/>
                    <a:pt x="104" y="175"/>
                    <a:pt x="102" y="169"/>
                  </a:cubicBezTo>
                  <a:cubicBezTo>
                    <a:pt x="100" y="163"/>
                    <a:pt x="95" y="146"/>
                    <a:pt x="104" y="142"/>
                  </a:cubicBezTo>
                  <a:cubicBezTo>
                    <a:pt x="113" y="138"/>
                    <a:pt x="142" y="136"/>
                    <a:pt x="142" y="136"/>
                  </a:cubicBezTo>
                  <a:cubicBezTo>
                    <a:pt x="143" y="132"/>
                    <a:pt x="143" y="132"/>
                    <a:pt x="143" y="132"/>
                  </a:cubicBezTo>
                  <a:cubicBezTo>
                    <a:pt x="143" y="132"/>
                    <a:pt x="118" y="133"/>
                    <a:pt x="105" y="137"/>
                  </a:cubicBezTo>
                  <a:cubicBezTo>
                    <a:pt x="92" y="142"/>
                    <a:pt x="95" y="152"/>
                    <a:pt x="96" y="159"/>
                  </a:cubicBezTo>
                  <a:cubicBezTo>
                    <a:pt x="97" y="164"/>
                    <a:pt x="97" y="165"/>
                    <a:pt x="97" y="165"/>
                  </a:cubicBezTo>
                  <a:cubicBezTo>
                    <a:pt x="97" y="165"/>
                    <a:pt x="98" y="170"/>
                    <a:pt x="94" y="171"/>
                  </a:cubicBezTo>
                  <a:cubicBezTo>
                    <a:pt x="89" y="172"/>
                    <a:pt x="82" y="163"/>
                    <a:pt x="84" y="155"/>
                  </a:cubicBezTo>
                  <a:cubicBezTo>
                    <a:pt x="88" y="156"/>
                    <a:pt x="90" y="157"/>
                    <a:pt x="91" y="155"/>
                  </a:cubicBezTo>
                  <a:cubicBezTo>
                    <a:pt x="92" y="154"/>
                    <a:pt x="90" y="152"/>
                    <a:pt x="86" y="152"/>
                  </a:cubicBezTo>
                  <a:cubicBezTo>
                    <a:pt x="82" y="152"/>
                    <a:pt x="70" y="148"/>
                    <a:pt x="63" y="142"/>
                  </a:cubicBezTo>
                  <a:cubicBezTo>
                    <a:pt x="56" y="135"/>
                    <a:pt x="51" y="122"/>
                    <a:pt x="61" y="110"/>
                  </a:cubicBezTo>
                  <a:cubicBezTo>
                    <a:pt x="70" y="112"/>
                    <a:pt x="71" y="113"/>
                    <a:pt x="74" y="114"/>
                  </a:cubicBezTo>
                  <a:cubicBezTo>
                    <a:pt x="76" y="116"/>
                    <a:pt x="78" y="112"/>
                    <a:pt x="72" y="108"/>
                  </a:cubicBezTo>
                  <a:cubicBezTo>
                    <a:pt x="68" y="105"/>
                    <a:pt x="62" y="106"/>
                    <a:pt x="62" y="106"/>
                  </a:cubicBezTo>
                  <a:cubicBezTo>
                    <a:pt x="62" y="106"/>
                    <a:pt x="55" y="95"/>
                    <a:pt x="46" y="96"/>
                  </a:cubicBezTo>
                  <a:cubicBezTo>
                    <a:pt x="45" y="91"/>
                    <a:pt x="47" y="85"/>
                    <a:pt x="45" y="81"/>
                  </a:cubicBezTo>
                  <a:cubicBezTo>
                    <a:pt x="43" y="76"/>
                    <a:pt x="41" y="79"/>
                    <a:pt x="42" y="82"/>
                  </a:cubicBezTo>
                  <a:cubicBezTo>
                    <a:pt x="43" y="86"/>
                    <a:pt x="44" y="95"/>
                    <a:pt x="41" y="96"/>
                  </a:cubicBezTo>
                  <a:cubicBezTo>
                    <a:pt x="39" y="96"/>
                    <a:pt x="30" y="93"/>
                    <a:pt x="27" y="91"/>
                  </a:cubicBezTo>
                  <a:cubicBezTo>
                    <a:pt x="25" y="90"/>
                    <a:pt x="23" y="98"/>
                    <a:pt x="38" y="100"/>
                  </a:cubicBezTo>
                  <a:cubicBezTo>
                    <a:pt x="41" y="109"/>
                    <a:pt x="40" y="125"/>
                    <a:pt x="30" y="130"/>
                  </a:cubicBezTo>
                  <a:cubicBezTo>
                    <a:pt x="19" y="134"/>
                    <a:pt x="12" y="129"/>
                    <a:pt x="12" y="117"/>
                  </a:cubicBezTo>
                  <a:cubicBezTo>
                    <a:pt x="12" y="105"/>
                    <a:pt x="9" y="97"/>
                    <a:pt x="5" y="88"/>
                  </a:cubicBezTo>
                  <a:cubicBezTo>
                    <a:pt x="0" y="79"/>
                    <a:pt x="1" y="74"/>
                    <a:pt x="6" y="70"/>
                  </a:cubicBezTo>
                  <a:cubicBezTo>
                    <a:pt x="12" y="65"/>
                    <a:pt x="29" y="58"/>
                    <a:pt x="30" y="56"/>
                  </a:cubicBezTo>
                  <a:cubicBezTo>
                    <a:pt x="31" y="54"/>
                    <a:pt x="40" y="55"/>
                    <a:pt x="48" y="60"/>
                  </a:cubicBezTo>
                  <a:cubicBezTo>
                    <a:pt x="55" y="65"/>
                    <a:pt x="63" y="75"/>
                    <a:pt x="65" y="77"/>
                  </a:cubicBezTo>
                  <a:cubicBezTo>
                    <a:pt x="67" y="78"/>
                    <a:pt x="70" y="77"/>
                    <a:pt x="67" y="72"/>
                  </a:cubicBezTo>
                  <a:cubicBezTo>
                    <a:pt x="65" y="67"/>
                    <a:pt x="72" y="60"/>
                    <a:pt x="78" y="52"/>
                  </a:cubicBezTo>
                  <a:cubicBezTo>
                    <a:pt x="84" y="45"/>
                    <a:pt x="103" y="21"/>
                    <a:pt x="107" y="15"/>
                  </a:cubicBezTo>
                  <a:cubicBezTo>
                    <a:pt x="112" y="8"/>
                    <a:pt x="116" y="0"/>
                    <a:pt x="121" y="3"/>
                  </a:cubicBezTo>
                  <a:cubicBezTo>
                    <a:pt x="126" y="7"/>
                    <a:pt x="139" y="24"/>
                    <a:pt x="145" y="31"/>
                  </a:cubicBezTo>
                  <a:cubicBezTo>
                    <a:pt x="150" y="37"/>
                    <a:pt x="159" y="44"/>
                    <a:pt x="168" y="46"/>
                  </a:cubicBezTo>
                  <a:cubicBezTo>
                    <a:pt x="178" y="47"/>
                    <a:pt x="189" y="58"/>
                    <a:pt x="176" y="77"/>
                  </a:cubicBezTo>
                  <a:cubicBezTo>
                    <a:pt x="163" y="95"/>
                    <a:pt x="138" y="91"/>
                    <a:pt x="126" y="71"/>
                  </a:cubicBezTo>
                  <a:cubicBezTo>
                    <a:pt x="130" y="68"/>
                    <a:pt x="127" y="66"/>
                    <a:pt x="122" y="68"/>
                  </a:cubicBezTo>
                  <a:cubicBezTo>
                    <a:pt x="117" y="71"/>
                    <a:pt x="111" y="77"/>
                    <a:pt x="108" y="79"/>
                  </a:cubicBezTo>
                  <a:cubicBezTo>
                    <a:pt x="106" y="81"/>
                    <a:pt x="105" y="83"/>
                    <a:pt x="108" y="83"/>
                  </a:cubicBezTo>
                  <a:cubicBezTo>
                    <a:pt x="112" y="82"/>
                    <a:pt x="120" y="75"/>
                    <a:pt x="122" y="73"/>
                  </a:cubicBezTo>
                  <a:cubicBezTo>
                    <a:pt x="126" y="79"/>
                    <a:pt x="142" y="104"/>
                    <a:pt x="170" y="89"/>
                  </a:cubicBezTo>
                  <a:cubicBezTo>
                    <a:pt x="174" y="88"/>
                    <a:pt x="181" y="101"/>
                    <a:pt x="185" y="108"/>
                  </a:cubicBezTo>
                  <a:cubicBezTo>
                    <a:pt x="188" y="115"/>
                    <a:pt x="198" y="121"/>
                    <a:pt x="188" y="131"/>
                  </a:cubicBezTo>
                  <a:cubicBezTo>
                    <a:pt x="177" y="142"/>
                    <a:pt x="166" y="158"/>
                    <a:pt x="162" y="161"/>
                  </a:cubicBezTo>
                  <a:cubicBezTo>
                    <a:pt x="157" y="164"/>
                    <a:pt x="150" y="162"/>
                    <a:pt x="149" y="155"/>
                  </a:cubicBezTo>
                  <a:cubicBezTo>
                    <a:pt x="148" y="149"/>
                    <a:pt x="144" y="135"/>
                    <a:pt x="148" y="129"/>
                  </a:cubicBezTo>
                  <a:cubicBezTo>
                    <a:pt x="152" y="123"/>
                    <a:pt x="152" y="124"/>
                    <a:pt x="147" y="121"/>
                  </a:cubicBezTo>
                  <a:cubicBezTo>
                    <a:pt x="143" y="118"/>
                    <a:pt x="143" y="103"/>
                    <a:pt x="143" y="103"/>
                  </a:cubicBezTo>
                  <a:cubicBezTo>
                    <a:pt x="143" y="103"/>
                    <a:pt x="141" y="98"/>
                    <a:pt x="135" y="102"/>
                  </a:cubicBezTo>
                  <a:cubicBezTo>
                    <a:pt x="129" y="106"/>
                    <a:pt x="122" y="108"/>
                    <a:pt x="122" y="108"/>
                  </a:cubicBezTo>
                  <a:cubicBezTo>
                    <a:pt x="122" y="108"/>
                    <a:pt x="123" y="113"/>
                    <a:pt x="127" y="111"/>
                  </a:cubicBezTo>
                  <a:cubicBezTo>
                    <a:pt x="132" y="109"/>
                    <a:pt x="140" y="103"/>
                    <a:pt x="140" y="108"/>
                  </a:cubicBezTo>
                  <a:cubicBezTo>
                    <a:pt x="139" y="112"/>
                    <a:pt x="139" y="121"/>
                    <a:pt x="142" y="122"/>
                  </a:cubicBezTo>
                  <a:cubicBezTo>
                    <a:pt x="145" y="124"/>
                    <a:pt x="141" y="134"/>
                    <a:pt x="142" y="144"/>
                  </a:cubicBezTo>
                  <a:cubicBezTo>
                    <a:pt x="144" y="154"/>
                    <a:pt x="147" y="159"/>
                    <a:pt x="147" y="15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1" name="Freeform 3374"/>
            <p:cNvSpPr/>
            <p:nvPr/>
          </p:nvSpPr>
          <p:spPr bwMode="auto">
            <a:xfrm>
              <a:off x="2820988" y="1422401"/>
              <a:ext cx="14288" cy="12700"/>
            </a:xfrm>
            <a:custGeom>
              <a:avLst/>
              <a:gdLst>
                <a:gd name="T0" fmla="*/ 13 w 24"/>
                <a:gd name="T1" fmla="*/ 7 h 22"/>
                <a:gd name="T2" fmla="*/ 18 w 24"/>
                <a:gd name="T3" fmla="*/ 17 h 22"/>
                <a:gd name="T4" fmla="*/ 23 w 24"/>
                <a:gd name="T5" fmla="*/ 16 h 22"/>
                <a:gd name="T6" fmla="*/ 14 w 24"/>
                <a:gd name="T7" fmla="*/ 2 h 22"/>
                <a:gd name="T8" fmla="*/ 1 w 24"/>
                <a:gd name="T9" fmla="*/ 2 h 22"/>
                <a:gd name="T10" fmla="*/ 9 w 24"/>
                <a:gd name="T11" fmla="*/ 6 h 22"/>
                <a:gd name="T12" fmla="*/ 13 w 24"/>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13" y="7"/>
                  </a:moveTo>
                  <a:cubicBezTo>
                    <a:pt x="16" y="9"/>
                    <a:pt x="18" y="13"/>
                    <a:pt x="18" y="17"/>
                  </a:cubicBezTo>
                  <a:cubicBezTo>
                    <a:pt x="19" y="22"/>
                    <a:pt x="24" y="22"/>
                    <a:pt x="23" y="16"/>
                  </a:cubicBezTo>
                  <a:cubicBezTo>
                    <a:pt x="22" y="10"/>
                    <a:pt x="19" y="4"/>
                    <a:pt x="14" y="2"/>
                  </a:cubicBezTo>
                  <a:cubicBezTo>
                    <a:pt x="8" y="0"/>
                    <a:pt x="3" y="1"/>
                    <a:pt x="1" y="2"/>
                  </a:cubicBezTo>
                  <a:cubicBezTo>
                    <a:pt x="0" y="4"/>
                    <a:pt x="9" y="6"/>
                    <a:pt x="9" y="6"/>
                  </a:cubicBezTo>
                  <a:cubicBezTo>
                    <a:pt x="11" y="6"/>
                    <a:pt x="12" y="7"/>
                    <a:pt x="1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2" name="Freeform 3375"/>
            <p:cNvSpPr/>
            <p:nvPr/>
          </p:nvSpPr>
          <p:spPr bwMode="auto">
            <a:xfrm>
              <a:off x="2805113" y="14001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3" name="Freeform 3376"/>
            <p:cNvSpPr/>
            <p:nvPr/>
          </p:nvSpPr>
          <p:spPr bwMode="auto">
            <a:xfrm>
              <a:off x="2805113" y="1398588"/>
              <a:ext cx="0"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4" name="Freeform 3377"/>
            <p:cNvSpPr/>
            <p:nvPr/>
          </p:nvSpPr>
          <p:spPr bwMode="auto">
            <a:xfrm>
              <a:off x="2805113" y="1400176"/>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5" name="Freeform 3378"/>
            <p:cNvSpPr/>
            <p:nvPr/>
          </p:nvSpPr>
          <p:spPr bwMode="auto">
            <a:xfrm>
              <a:off x="2624138" y="1546226"/>
              <a:ext cx="119063" cy="190500"/>
            </a:xfrm>
            <a:custGeom>
              <a:avLst/>
              <a:gdLst>
                <a:gd name="T0" fmla="*/ 24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4" y="342"/>
                    <a:pt x="100" y="351"/>
                    <a:pt x="88" y="332"/>
                  </a:cubicBezTo>
                  <a:cubicBezTo>
                    <a:pt x="77" y="314"/>
                    <a:pt x="50" y="303"/>
                    <a:pt x="25" y="322"/>
                  </a:cubicBezTo>
                  <a:cubicBezTo>
                    <a:pt x="0" y="340"/>
                    <a:pt x="3" y="329"/>
                    <a:pt x="3" y="321"/>
                  </a:cubicBezTo>
                  <a:cubicBezTo>
                    <a:pt x="3"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6" name="Freeform 3379"/>
            <p:cNvSpPr/>
            <p:nvPr/>
          </p:nvSpPr>
          <p:spPr bwMode="auto">
            <a:xfrm>
              <a:off x="2628901" y="1549401"/>
              <a:ext cx="112713" cy="174625"/>
            </a:xfrm>
            <a:custGeom>
              <a:avLst/>
              <a:gdLst>
                <a:gd name="T0" fmla="*/ 102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4" y="318"/>
                  </a:cubicBezTo>
                  <a:cubicBezTo>
                    <a:pt x="119" y="327"/>
                    <a:pt x="121" y="320"/>
                    <a:pt x="127" y="310"/>
                  </a:cubicBezTo>
                  <a:cubicBezTo>
                    <a:pt x="135" y="297"/>
                    <a:pt x="144" y="295"/>
                    <a:pt x="158"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7" name="Freeform 3380"/>
            <p:cNvSpPr/>
            <p:nvPr/>
          </p:nvSpPr>
          <p:spPr bwMode="auto">
            <a:xfrm>
              <a:off x="2681288" y="1582738"/>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8" name="Freeform 3381"/>
            <p:cNvSpPr/>
            <p:nvPr/>
          </p:nvSpPr>
          <p:spPr bwMode="auto">
            <a:xfrm>
              <a:off x="2665413" y="1571626"/>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39"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9" name="Freeform 3382"/>
            <p:cNvSpPr/>
            <p:nvPr/>
          </p:nvSpPr>
          <p:spPr bwMode="auto">
            <a:xfrm>
              <a:off x="2622551"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0" name="Freeform 3383"/>
            <p:cNvSpPr/>
            <p:nvPr/>
          </p:nvSpPr>
          <p:spPr bwMode="auto">
            <a:xfrm>
              <a:off x="2620963" y="1728788"/>
              <a:ext cx="63500" cy="17463"/>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1" name="Oval 3384"/>
            <p:cNvSpPr>
              <a:spLocks noChangeArrowheads="1"/>
            </p:cNvSpPr>
            <p:nvPr/>
          </p:nvSpPr>
          <p:spPr bwMode="auto">
            <a:xfrm>
              <a:off x="2643188"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2" name="Freeform 3385"/>
            <p:cNvSpPr/>
            <p:nvPr/>
          </p:nvSpPr>
          <p:spPr bwMode="auto">
            <a:xfrm>
              <a:off x="2690813"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3" name="Freeform 3386"/>
            <p:cNvSpPr/>
            <p:nvPr/>
          </p:nvSpPr>
          <p:spPr bwMode="auto">
            <a:xfrm>
              <a:off x="2689226"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4" name="Oval 3387"/>
            <p:cNvSpPr>
              <a:spLocks noChangeArrowheads="1"/>
            </p:cNvSpPr>
            <p:nvPr/>
          </p:nvSpPr>
          <p:spPr bwMode="auto">
            <a:xfrm>
              <a:off x="2711451"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5" name="Freeform 3388"/>
            <p:cNvSpPr/>
            <p:nvPr/>
          </p:nvSpPr>
          <p:spPr bwMode="auto">
            <a:xfrm>
              <a:off x="2651126"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6" name="Freeform 3389"/>
            <p:cNvSpPr/>
            <p:nvPr/>
          </p:nvSpPr>
          <p:spPr bwMode="auto">
            <a:xfrm>
              <a:off x="2667001" y="14303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7" name="Freeform 3390"/>
            <p:cNvSpPr/>
            <p:nvPr/>
          </p:nvSpPr>
          <p:spPr bwMode="auto">
            <a:xfrm>
              <a:off x="2695576" y="14303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8" name="Freeform 3391"/>
            <p:cNvSpPr>
              <a:spLocks noEditPoints="1"/>
            </p:cNvSpPr>
            <p:nvPr/>
          </p:nvSpPr>
          <p:spPr bwMode="auto">
            <a:xfrm>
              <a:off x="2655888"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9" name="Freeform 3392"/>
            <p:cNvSpPr/>
            <p:nvPr/>
          </p:nvSpPr>
          <p:spPr bwMode="auto">
            <a:xfrm>
              <a:off x="2673351" y="1431926"/>
              <a:ext cx="34925" cy="85725"/>
            </a:xfrm>
            <a:custGeom>
              <a:avLst/>
              <a:gdLst>
                <a:gd name="T0" fmla="*/ 13 w 22"/>
                <a:gd name="T1" fmla="*/ 0 h 54"/>
                <a:gd name="T2" fmla="*/ 6 w 22"/>
                <a:gd name="T3" fmla="*/ 0 h 54"/>
                <a:gd name="T4" fmla="*/ 6 w 22"/>
                <a:gd name="T5" fmla="*/ 1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0" name="Freeform 3393"/>
            <p:cNvSpPr/>
            <p:nvPr/>
          </p:nvSpPr>
          <p:spPr bwMode="auto">
            <a:xfrm>
              <a:off x="2674938" y="14335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1" name="Freeform 3394"/>
            <p:cNvSpPr/>
            <p:nvPr/>
          </p:nvSpPr>
          <p:spPr bwMode="auto">
            <a:xfrm>
              <a:off x="2689226" y="1433513"/>
              <a:ext cx="17463" cy="80963"/>
            </a:xfrm>
            <a:custGeom>
              <a:avLst/>
              <a:gdLst>
                <a:gd name="T0" fmla="*/ 11 w 11"/>
                <a:gd name="T1" fmla="*/ 36 h 51"/>
                <a:gd name="T2" fmla="*/ 2 w 11"/>
                <a:gd name="T3" fmla="*/ 0 h 51"/>
                <a:gd name="T4" fmla="*/ 0 w 11"/>
                <a:gd name="T5" fmla="*/ 0 h 51"/>
                <a:gd name="T6" fmla="*/ 0 w 11"/>
                <a:gd name="T7" fmla="*/ 51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2" name="Freeform 3395"/>
            <p:cNvSpPr/>
            <p:nvPr/>
          </p:nvSpPr>
          <p:spPr bwMode="auto">
            <a:xfrm>
              <a:off x="2679701" y="1443038"/>
              <a:ext cx="17463" cy="19050"/>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3" name="Freeform 3396"/>
            <p:cNvSpPr/>
            <p:nvPr/>
          </p:nvSpPr>
          <p:spPr bwMode="auto">
            <a:xfrm>
              <a:off x="2674938" y="1462088"/>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6"/>
                    <a:pt x="36" y="11"/>
                  </a:cubicBezTo>
                  <a:cubicBezTo>
                    <a:pt x="28"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4" name="Freeform 3397"/>
            <p:cNvSpPr/>
            <p:nvPr/>
          </p:nvSpPr>
          <p:spPr bwMode="auto">
            <a:xfrm>
              <a:off x="2679701"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5" name="Freeform 3398"/>
            <p:cNvSpPr/>
            <p:nvPr/>
          </p:nvSpPr>
          <p:spPr bwMode="auto">
            <a:xfrm>
              <a:off x="2679701" y="1427163"/>
              <a:ext cx="17463" cy="11113"/>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6" name="Freeform 3399"/>
            <p:cNvSpPr/>
            <p:nvPr/>
          </p:nvSpPr>
          <p:spPr bwMode="auto">
            <a:xfrm>
              <a:off x="2633663" y="1419226"/>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7" name="Freeform 3400"/>
            <p:cNvSpPr/>
            <p:nvPr/>
          </p:nvSpPr>
          <p:spPr bwMode="auto">
            <a:xfrm>
              <a:off x="2633663" y="1423988"/>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3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8" name="Freeform 3401"/>
            <p:cNvSpPr/>
            <p:nvPr/>
          </p:nvSpPr>
          <p:spPr bwMode="auto">
            <a:xfrm>
              <a:off x="2681288"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7"/>
                    <a:pt x="61" y="45"/>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9" name="Rectangle 3402"/>
            <p:cNvSpPr>
              <a:spLocks noChangeArrowheads="1"/>
            </p:cNvSpPr>
            <p:nvPr/>
          </p:nvSpPr>
          <p:spPr bwMode="auto">
            <a:xfrm>
              <a:off x="2700338"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70" name="Freeform 3403"/>
            <p:cNvSpPr/>
            <p:nvPr/>
          </p:nvSpPr>
          <p:spPr bwMode="auto">
            <a:xfrm>
              <a:off x="2557463" y="1481138"/>
              <a:ext cx="84138" cy="85725"/>
            </a:xfrm>
            <a:custGeom>
              <a:avLst/>
              <a:gdLst>
                <a:gd name="T0" fmla="*/ 35 w 159"/>
                <a:gd name="T1" fmla="*/ 74 h 160"/>
                <a:gd name="T2" fmla="*/ 25 w 159"/>
                <a:gd name="T3" fmla="*/ 131 h 160"/>
                <a:gd name="T4" fmla="*/ 45 w 159"/>
                <a:gd name="T5" fmla="*/ 150 h 160"/>
                <a:gd name="T6" fmla="*/ 88 w 159"/>
                <a:gd name="T7" fmla="*/ 158 h 160"/>
                <a:gd name="T8" fmla="*/ 110 w 159"/>
                <a:gd name="T9" fmla="*/ 134 h 160"/>
                <a:gd name="T10" fmla="*/ 151 w 159"/>
                <a:gd name="T11" fmla="*/ 113 h 160"/>
                <a:gd name="T12" fmla="*/ 144 w 159"/>
                <a:gd name="T13" fmla="*/ 72 h 160"/>
                <a:gd name="T14" fmla="*/ 138 w 159"/>
                <a:gd name="T15" fmla="*/ 46 h 160"/>
                <a:gd name="T16" fmla="*/ 121 w 159"/>
                <a:gd name="T17" fmla="*/ 35 h 160"/>
                <a:gd name="T18" fmla="*/ 99 w 159"/>
                <a:gd name="T19" fmla="*/ 32 h 160"/>
                <a:gd name="T20" fmla="*/ 57 w 159"/>
                <a:gd name="T21" fmla="*/ 47 h 160"/>
                <a:gd name="T22" fmla="*/ 49 w 159"/>
                <a:gd name="T23" fmla="*/ 35 h 160"/>
                <a:gd name="T24" fmla="*/ 55 w 159"/>
                <a:gd name="T25" fmla="*/ 12 h 160"/>
                <a:gd name="T26" fmla="*/ 31 w 159"/>
                <a:gd name="T27" fmla="*/ 12 h 160"/>
                <a:gd name="T28" fmla="*/ 1 w 159"/>
                <a:gd name="T29" fmla="*/ 31 h 160"/>
                <a:gd name="T30" fmla="*/ 5 w 159"/>
                <a:gd name="T31" fmla="*/ 62 h 160"/>
                <a:gd name="T32" fmla="*/ 21 w 159"/>
                <a:gd name="T33" fmla="*/ 70 h 160"/>
                <a:gd name="T34" fmla="*/ 35 w 159"/>
                <a:gd name="T35" fmla="*/ 7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35" y="74"/>
                  </a:moveTo>
                  <a:cubicBezTo>
                    <a:pt x="35" y="74"/>
                    <a:pt x="28" y="118"/>
                    <a:pt x="25" y="131"/>
                  </a:cubicBezTo>
                  <a:cubicBezTo>
                    <a:pt x="22" y="144"/>
                    <a:pt x="23" y="154"/>
                    <a:pt x="45" y="150"/>
                  </a:cubicBezTo>
                  <a:cubicBezTo>
                    <a:pt x="68" y="146"/>
                    <a:pt x="74" y="148"/>
                    <a:pt x="88" y="158"/>
                  </a:cubicBezTo>
                  <a:cubicBezTo>
                    <a:pt x="99" y="160"/>
                    <a:pt x="113" y="146"/>
                    <a:pt x="110" y="134"/>
                  </a:cubicBezTo>
                  <a:cubicBezTo>
                    <a:pt x="133" y="127"/>
                    <a:pt x="151" y="131"/>
                    <a:pt x="151" y="113"/>
                  </a:cubicBezTo>
                  <a:cubicBezTo>
                    <a:pt x="152" y="95"/>
                    <a:pt x="159" y="71"/>
                    <a:pt x="144" y="72"/>
                  </a:cubicBezTo>
                  <a:cubicBezTo>
                    <a:pt x="152" y="67"/>
                    <a:pt x="143" y="53"/>
                    <a:pt x="138" y="46"/>
                  </a:cubicBezTo>
                  <a:cubicBezTo>
                    <a:pt x="134" y="39"/>
                    <a:pt x="128" y="33"/>
                    <a:pt x="121" y="35"/>
                  </a:cubicBezTo>
                  <a:cubicBezTo>
                    <a:pt x="117" y="25"/>
                    <a:pt x="108" y="27"/>
                    <a:pt x="99" y="32"/>
                  </a:cubicBezTo>
                  <a:cubicBezTo>
                    <a:pt x="78" y="23"/>
                    <a:pt x="62" y="22"/>
                    <a:pt x="57" y="47"/>
                  </a:cubicBezTo>
                  <a:cubicBezTo>
                    <a:pt x="40" y="48"/>
                    <a:pt x="43" y="38"/>
                    <a:pt x="49" y="35"/>
                  </a:cubicBezTo>
                  <a:cubicBezTo>
                    <a:pt x="55" y="31"/>
                    <a:pt x="61" y="22"/>
                    <a:pt x="55" y="12"/>
                  </a:cubicBezTo>
                  <a:cubicBezTo>
                    <a:pt x="49" y="3"/>
                    <a:pt x="44" y="0"/>
                    <a:pt x="31" y="12"/>
                  </a:cubicBezTo>
                  <a:cubicBezTo>
                    <a:pt x="18" y="23"/>
                    <a:pt x="0" y="20"/>
                    <a:pt x="1" y="31"/>
                  </a:cubicBezTo>
                  <a:cubicBezTo>
                    <a:pt x="2" y="41"/>
                    <a:pt x="6" y="57"/>
                    <a:pt x="5" y="62"/>
                  </a:cubicBezTo>
                  <a:cubicBezTo>
                    <a:pt x="4" y="66"/>
                    <a:pt x="13" y="68"/>
                    <a:pt x="21" y="70"/>
                  </a:cubicBezTo>
                  <a:cubicBezTo>
                    <a:pt x="29" y="71"/>
                    <a:pt x="32" y="71"/>
                    <a:pt x="35" y="7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1" name="Freeform 3404"/>
            <p:cNvSpPr/>
            <p:nvPr/>
          </p:nvSpPr>
          <p:spPr bwMode="auto">
            <a:xfrm>
              <a:off x="2559051" y="1482726"/>
              <a:ext cx="79375" cy="82550"/>
            </a:xfrm>
            <a:custGeom>
              <a:avLst/>
              <a:gdLst>
                <a:gd name="T0" fmla="*/ 138 w 148"/>
                <a:gd name="T1" fmla="*/ 68 h 153"/>
                <a:gd name="T2" fmla="*/ 137 w 148"/>
                <a:gd name="T3" fmla="*/ 50 h 153"/>
                <a:gd name="T4" fmla="*/ 117 w 148"/>
                <a:gd name="T5" fmla="*/ 34 h 153"/>
                <a:gd name="T6" fmla="*/ 102 w 148"/>
                <a:gd name="T7" fmla="*/ 51 h 153"/>
                <a:gd name="T8" fmla="*/ 121 w 148"/>
                <a:gd name="T9" fmla="*/ 79 h 153"/>
                <a:gd name="T10" fmla="*/ 118 w 148"/>
                <a:gd name="T11" fmla="*/ 81 h 153"/>
                <a:gd name="T12" fmla="*/ 99 w 148"/>
                <a:gd name="T13" fmla="*/ 54 h 153"/>
                <a:gd name="T14" fmla="*/ 108 w 148"/>
                <a:gd name="T15" fmla="*/ 37 h 153"/>
                <a:gd name="T16" fmla="*/ 112 w 148"/>
                <a:gd name="T17" fmla="*/ 34 h 153"/>
                <a:gd name="T18" fmla="*/ 114 w 148"/>
                <a:gd name="T19" fmla="*/ 28 h 153"/>
                <a:gd name="T20" fmla="*/ 98 w 148"/>
                <a:gd name="T21" fmla="*/ 31 h 153"/>
                <a:gd name="T22" fmla="*/ 102 w 148"/>
                <a:gd name="T23" fmla="*/ 35 h 153"/>
                <a:gd name="T24" fmla="*/ 98 w 148"/>
                <a:gd name="T25" fmla="*/ 34 h 153"/>
                <a:gd name="T26" fmla="*/ 78 w 148"/>
                <a:gd name="T27" fmla="*/ 26 h 153"/>
                <a:gd name="T28" fmla="*/ 57 w 148"/>
                <a:gd name="T29" fmla="*/ 43 h 153"/>
                <a:gd name="T30" fmla="*/ 67 w 148"/>
                <a:gd name="T31" fmla="*/ 48 h 153"/>
                <a:gd name="T32" fmla="*/ 62 w 148"/>
                <a:gd name="T33" fmla="*/ 51 h 153"/>
                <a:gd name="T34" fmla="*/ 55 w 148"/>
                <a:gd name="T35" fmla="*/ 46 h 153"/>
                <a:gd name="T36" fmla="*/ 39 w 148"/>
                <a:gd name="T37" fmla="*/ 42 h 153"/>
                <a:gd name="T38" fmla="*/ 29 w 148"/>
                <a:gd name="T39" fmla="*/ 50 h 153"/>
                <a:gd name="T40" fmla="*/ 29 w 148"/>
                <a:gd name="T41" fmla="*/ 47 h 153"/>
                <a:gd name="T42" fmla="*/ 37 w 148"/>
                <a:gd name="T43" fmla="*/ 39 h 153"/>
                <a:gd name="T44" fmla="*/ 26 w 148"/>
                <a:gd name="T45" fmla="*/ 32 h 153"/>
                <a:gd name="T46" fmla="*/ 37 w 148"/>
                <a:gd name="T47" fmla="*/ 34 h 153"/>
                <a:gd name="T48" fmla="*/ 51 w 148"/>
                <a:gd name="T49" fmla="*/ 12 h 153"/>
                <a:gd name="T50" fmla="*/ 33 w 148"/>
                <a:gd name="T51" fmla="*/ 8 h 153"/>
                <a:gd name="T52" fmla="*/ 11 w 148"/>
                <a:gd name="T53" fmla="*/ 20 h 153"/>
                <a:gd name="T54" fmla="*/ 0 w 148"/>
                <a:gd name="T55" fmla="*/ 32 h 153"/>
                <a:gd name="T56" fmla="*/ 5 w 148"/>
                <a:gd name="T57" fmla="*/ 55 h 153"/>
                <a:gd name="T58" fmla="*/ 18 w 148"/>
                <a:gd name="T59" fmla="*/ 64 h 153"/>
                <a:gd name="T60" fmla="*/ 39 w 148"/>
                <a:gd name="T61" fmla="*/ 64 h 153"/>
                <a:gd name="T62" fmla="*/ 37 w 148"/>
                <a:gd name="T63" fmla="*/ 69 h 153"/>
                <a:gd name="T64" fmla="*/ 31 w 148"/>
                <a:gd name="T65" fmla="*/ 87 h 153"/>
                <a:gd name="T66" fmla="*/ 26 w 148"/>
                <a:gd name="T67" fmla="*/ 127 h 153"/>
                <a:gd name="T68" fmla="*/ 27 w 148"/>
                <a:gd name="T69" fmla="*/ 142 h 153"/>
                <a:gd name="T70" fmla="*/ 57 w 148"/>
                <a:gd name="T71" fmla="*/ 141 h 153"/>
                <a:gd name="T72" fmla="*/ 80 w 148"/>
                <a:gd name="T73" fmla="*/ 148 h 153"/>
                <a:gd name="T74" fmla="*/ 104 w 148"/>
                <a:gd name="T75" fmla="*/ 134 h 153"/>
                <a:gd name="T76" fmla="*/ 71 w 148"/>
                <a:gd name="T77" fmla="*/ 106 h 153"/>
                <a:gd name="T78" fmla="*/ 67 w 148"/>
                <a:gd name="T79" fmla="*/ 105 h 153"/>
                <a:gd name="T80" fmla="*/ 66 w 148"/>
                <a:gd name="T81" fmla="*/ 91 h 153"/>
                <a:gd name="T82" fmla="*/ 68 w 148"/>
                <a:gd name="T83" fmla="*/ 88 h 153"/>
                <a:gd name="T84" fmla="*/ 70 w 148"/>
                <a:gd name="T85" fmla="*/ 103 h 153"/>
                <a:gd name="T86" fmla="*/ 108 w 148"/>
                <a:gd name="T87" fmla="*/ 124 h 153"/>
                <a:gd name="T88" fmla="*/ 128 w 148"/>
                <a:gd name="T89" fmla="*/ 122 h 153"/>
                <a:gd name="T90" fmla="*/ 144 w 148"/>
                <a:gd name="T91" fmla="*/ 110 h 153"/>
                <a:gd name="T92" fmla="*/ 148 w 148"/>
                <a:gd name="T93" fmla="*/ 77 h 153"/>
                <a:gd name="T94" fmla="*/ 137 w 148"/>
                <a:gd name="T95" fmla="*/ 72 h 153"/>
                <a:gd name="T96" fmla="*/ 119 w 148"/>
                <a:gd name="T97" fmla="*/ 87 h 153"/>
                <a:gd name="T98" fmla="*/ 114 w 148"/>
                <a:gd name="T99" fmla="*/ 91 h 153"/>
                <a:gd name="T100" fmla="*/ 101 w 148"/>
                <a:gd name="T101" fmla="*/ 99 h 153"/>
                <a:gd name="T102" fmla="*/ 95 w 148"/>
                <a:gd name="T103" fmla="*/ 94 h 153"/>
                <a:gd name="T104" fmla="*/ 92 w 148"/>
                <a:gd name="T105" fmla="*/ 83 h 153"/>
                <a:gd name="T106" fmla="*/ 97 w 148"/>
                <a:gd name="T107" fmla="*/ 84 h 153"/>
                <a:gd name="T108" fmla="*/ 102 w 148"/>
                <a:gd name="T109" fmla="*/ 94 h 153"/>
                <a:gd name="T110" fmla="*/ 112 w 148"/>
                <a:gd name="T111" fmla="*/ 87 h 153"/>
                <a:gd name="T112" fmla="*/ 126 w 148"/>
                <a:gd name="T113" fmla="*/ 74 h 153"/>
                <a:gd name="T114" fmla="*/ 138 w 148"/>
                <a:gd name="T115" fmla="*/ 6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153">
                  <a:moveTo>
                    <a:pt x="138" y="68"/>
                  </a:moveTo>
                  <a:cubicBezTo>
                    <a:pt x="138" y="68"/>
                    <a:pt x="144" y="60"/>
                    <a:pt x="137" y="50"/>
                  </a:cubicBezTo>
                  <a:cubicBezTo>
                    <a:pt x="131" y="40"/>
                    <a:pt x="122" y="32"/>
                    <a:pt x="117" y="34"/>
                  </a:cubicBezTo>
                  <a:cubicBezTo>
                    <a:pt x="112" y="37"/>
                    <a:pt x="99" y="43"/>
                    <a:pt x="102" y="51"/>
                  </a:cubicBezTo>
                  <a:cubicBezTo>
                    <a:pt x="105" y="59"/>
                    <a:pt x="121" y="79"/>
                    <a:pt x="121" y="79"/>
                  </a:cubicBezTo>
                  <a:cubicBezTo>
                    <a:pt x="118" y="81"/>
                    <a:pt x="118" y="81"/>
                    <a:pt x="118" y="81"/>
                  </a:cubicBezTo>
                  <a:cubicBezTo>
                    <a:pt x="118" y="81"/>
                    <a:pt x="105" y="65"/>
                    <a:pt x="99" y="54"/>
                  </a:cubicBezTo>
                  <a:cubicBezTo>
                    <a:pt x="94" y="44"/>
                    <a:pt x="103" y="40"/>
                    <a:pt x="108" y="37"/>
                  </a:cubicBezTo>
                  <a:cubicBezTo>
                    <a:pt x="112" y="34"/>
                    <a:pt x="112" y="34"/>
                    <a:pt x="112" y="34"/>
                  </a:cubicBezTo>
                  <a:cubicBezTo>
                    <a:pt x="112" y="34"/>
                    <a:pt x="116" y="32"/>
                    <a:pt x="114" y="28"/>
                  </a:cubicBezTo>
                  <a:cubicBezTo>
                    <a:pt x="111" y="24"/>
                    <a:pt x="102" y="25"/>
                    <a:pt x="98" y="31"/>
                  </a:cubicBezTo>
                  <a:cubicBezTo>
                    <a:pt x="101" y="33"/>
                    <a:pt x="103" y="34"/>
                    <a:pt x="102" y="35"/>
                  </a:cubicBezTo>
                  <a:cubicBezTo>
                    <a:pt x="102" y="37"/>
                    <a:pt x="100" y="37"/>
                    <a:pt x="98" y="34"/>
                  </a:cubicBezTo>
                  <a:cubicBezTo>
                    <a:pt x="95" y="31"/>
                    <a:pt x="86" y="26"/>
                    <a:pt x="78" y="26"/>
                  </a:cubicBezTo>
                  <a:cubicBezTo>
                    <a:pt x="70" y="25"/>
                    <a:pt x="58" y="29"/>
                    <a:pt x="57" y="43"/>
                  </a:cubicBezTo>
                  <a:cubicBezTo>
                    <a:pt x="63" y="47"/>
                    <a:pt x="65" y="48"/>
                    <a:pt x="67" y="48"/>
                  </a:cubicBezTo>
                  <a:cubicBezTo>
                    <a:pt x="70" y="49"/>
                    <a:pt x="68" y="52"/>
                    <a:pt x="62" y="51"/>
                  </a:cubicBezTo>
                  <a:cubicBezTo>
                    <a:pt x="58" y="50"/>
                    <a:pt x="55" y="46"/>
                    <a:pt x="55" y="46"/>
                  </a:cubicBezTo>
                  <a:cubicBezTo>
                    <a:pt x="55" y="46"/>
                    <a:pt x="44" y="47"/>
                    <a:pt x="39" y="42"/>
                  </a:cubicBezTo>
                  <a:cubicBezTo>
                    <a:pt x="36" y="44"/>
                    <a:pt x="34" y="48"/>
                    <a:pt x="29" y="50"/>
                  </a:cubicBezTo>
                  <a:cubicBezTo>
                    <a:pt x="25" y="51"/>
                    <a:pt x="26" y="49"/>
                    <a:pt x="29" y="47"/>
                  </a:cubicBezTo>
                  <a:cubicBezTo>
                    <a:pt x="32" y="45"/>
                    <a:pt x="38" y="41"/>
                    <a:pt x="37" y="39"/>
                  </a:cubicBezTo>
                  <a:cubicBezTo>
                    <a:pt x="35" y="36"/>
                    <a:pt x="28" y="33"/>
                    <a:pt x="26" y="32"/>
                  </a:cubicBezTo>
                  <a:cubicBezTo>
                    <a:pt x="23" y="32"/>
                    <a:pt x="27" y="26"/>
                    <a:pt x="37" y="34"/>
                  </a:cubicBezTo>
                  <a:cubicBezTo>
                    <a:pt x="45" y="30"/>
                    <a:pt x="54" y="21"/>
                    <a:pt x="51" y="12"/>
                  </a:cubicBezTo>
                  <a:cubicBezTo>
                    <a:pt x="47" y="2"/>
                    <a:pt x="40" y="0"/>
                    <a:pt x="33" y="8"/>
                  </a:cubicBezTo>
                  <a:cubicBezTo>
                    <a:pt x="25" y="15"/>
                    <a:pt x="19" y="18"/>
                    <a:pt x="11" y="20"/>
                  </a:cubicBezTo>
                  <a:cubicBezTo>
                    <a:pt x="2" y="22"/>
                    <a:pt x="0" y="25"/>
                    <a:pt x="0" y="32"/>
                  </a:cubicBezTo>
                  <a:cubicBezTo>
                    <a:pt x="1" y="38"/>
                    <a:pt x="6" y="53"/>
                    <a:pt x="5" y="55"/>
                  </a:cubicBezTo>
                  <a:cubicBezTo>
                    <a:pt x="5" y="57"/>
                    <a:pt x="11" y="62"/>
                    <a:pt x="18" y="64"/>
                  </a:cubicBezTo>
                  <a:cubicBezTo>
                    <a:pt x="26" y="65"/>
                    <a:pt x="37" y="64"/>
                    <a:pt x="39" y="64"/>
                  </a:cubicBezTo>
                  <a:cubicBezTo>
                    <a:pt x="41" y="65"/>
                    <a:pt x="42" y="67"/>
                    <a:pt x="37" y="69"/>
                  </a:cubicBezTo>
                  <a:cubicBezTo>
                    <a:pt x="33" y="70"/>
                    <a:pt x="32" y="79"/>
                    <a:pt x="31" y="87"/>
                  </a:cubicBezTo>
                  <a:cubicBezTo>
                    <a:pt x="30" y="95"/>
                    <a:pt x="27" y="121"/>
                    <a:pt x="26" y="127"/>
                  </a:cubicBezTo>
                  <a:cubicBezTo>
                    <a:pt x="24" y="134"/>
                    <a:pt x="22" y="141"/>
                    <a:pt x="27" y="142"/>
                  </a:cubicBezTo>
                  <a:cubicBezTo>
                    <a:pt x="31" y="144"/>
                    <a:pt x="50" y="142"/>
                    <a:pt x="57" y="141"/>
                  </a:cubicBezTo>
                  <a:cubicBezTo>
                    <a:pt x="64" y="141"/>
                    <a:pt x="74" y="143"/>
                    <a:pt x="80" y="148"/>
                  </a:cubicBezTo>
                  <a:cubicBezTo>
                    <a:pt x="87" y="153"/>
                    <a:pt x="100" y="153"/>
                    <a:pt x="104" y="134"/>
                  </a:cubicBezTo>
                  <a:cubicBezTo>
                    <a:pt x="108" y="115"/>
                    <a:pt x="91" y="102"/>
                    <a:pt x="71" y="106"/>
                  </a:cubicBezTo>
                  <a:cubicBezTo>
                    <a:pt x="72" y="111"/>
                    <a:pt x="68" y="110"/>
                    <a:pt x="67" y="105"/>
                  </a:cubicBezTo>
                  <a:cubicBezTo>
                    <a:pt x="66" y="101"/>
                    <a:pt x="66" y="93"/>
                    <a:pt x="66" y="91"/>
                  </a:cubicBezTo>
                  <a:cubicBezTo>
                    <a:pt x="65" y="88"/>
                    <a:pt x="66" y="86"/>
                    <a:pt x="68" y="88"/>
                  </a:cubicBezTo>
                  <a:cubicBezTo>
                    <a:pt x="69" y="91"/>
                    <a:pt x="70" y="100"/>
                    <a:pt x="70" y="103"/>
                  </a:cubicBezTo>
                  <a:cubicBezTo>
                    <a:pt x="76" y="102"/>
                    <a:pt x="101" y="97"/>
                    <a:pt x="108" y="124"/>
                  </a:cubicBezTo>
                  <a:cubicBezTo>
                    <a:pt x="109" y="127"/>
                    <a:pt x="122" y="124"/>
                    <a:pt x="128" y="122"/>
                  </a:cubicBezTo>
                  <a:cubicBezTo>
                    <a:pt x="134" y="120"/>
                    <a:pt x="144" y="123"/>
                    <a:pt x="144" y="110"/>
                  </a:cubicBezTo>
                  <a:cubicBezTo>
                    <a:pt x="145" y="97"/>
                    <a:pt x="148" y="81"/>
                    <a:pt x="148" y="77"/>
                  </a:cubicBezTo>
                  <a:cubicBezTo>
                    <a:pt x="147" y="72"/>
                    <a:pt x="142" y="69"/>
                    <a:pt x="137" y="72"/>
                  </a:cubicBezTo>
                  <a:cubicBezTo>
                    <a:pt x="132" y="75"/>
                    <a:pt x="121" y="80"/>
                    <a:pt x="119" y="87"/>
                  </a:cubicBezTo>
                  <a:cubicBezTo>
                    <a:pt x="118" y="93"/>
                    <a:pt x="118" y="92"/>
                    <a:pt x="114" y="91"/>
                  </a:cubicBezTo>
                  <a:cubicBezTo>
                    <a:pt x="110" y="90"/>
                    <a:pt x="101" y="99"/>
                    <a:pt x="101" y="99"/>
                  </a:cubicBezTo>
                  <a:cubicBezTo>
                    <a:pt x="101" y="99"/>
                    <a:pt x="96" y="100"/>
                    <a:pt x="95" y="94"/>
                  </a:cubicBezTo>
                  <a:cubicBezTo>
                    <a:pt x="94" y="88"/>
                    <a:pt x="92" y="83"/>
                    <a:pt x="92" y="83"/>
                  </a:cubicBezTo>
                  <a:cubicBezTo>
                    <a:pt x="92" y="83"/>
                    <a:pt x="95" y="80"/>
                    <a:pt x="97" y="84"/>
                  </a:cubicBezTo>
                  <a:cubicBezTo>
                    <a:pt x="98" y="88"/>
                    <a:pt x="100" y="97"/>
                    <a:pt x="102" y="94"/>
                  </a:cubicBezTo>
                  <a:cubicBezTo>
                    <a:pt x="104" y="91"/>
                    <a:pt x="109" y="86"/>
                    <a:pt x="112" y="87"/>
                  </a:cubicBezTo>
                  <a:cubicBezTo>
                    <a:pt x="115" y="87"/>
                    <a:pt x="119" y="79"/>
                    <a:pt x="126" y="74"/>
                  </a:cubicBezTo>
                  <a:cubicBezTo>
                    <a:pt x="132" y="69"/>
                    <a:pt x="138" y="68"/>
                    <a:pt x="138" y="6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2" name="Freeform 3405"/>
            <p:cNvSpPr/>
            <p:nvPr/>
          </p:nvSpPr>
          <p:spPr bwMode="auto">
            <a:xfrm>
              <a:off x="2595563" y="1514476"/>
              <a:ext cx="14288" cy="6350"/>
            </a:xfrm>
            <a:custGeom>
              <a:avLst/>
              <a:gdLst>
                <a:gd name="T0" fmla="*/ 10 w 26"/>
                <a:gd name="T1" fmla="*/ 6 h 12"/>
                <a:gd name="T2" fmla="*/ 20 w 26"/>
                <a:gd name="T3" fmla="*/ 4 h 12"/>
                <a:gd name="T4" fmla="*/ 22 w 26"/>
                <a:gd name="T5" fmla="*/ 8 h 12"/>
                <a:gd name="T6" fmla="*/ 8 w 26"/>
                <a:gd name="T7" fmla="*/ 10 h 12"/>
                <a:gd name="T8" fmla="*/ 1 w 26"/>
                <a:gd name="T9" fmla="*/ 2 h 12"/>
                <a:gd name="T10" fmla="*/ 7 w 26"/>
                <a:gd name="T11" fmla="*/ 5 h 12"/>
                <a:gd name="T12" fmla="*/ 10 w 2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26" h="12">
                  <a:moveTo>
                    <a:pt x="10" y="6"/>
                  </a:moveTo>
                  <a:cubicBezTo>
                    <a:pt x="13" y="7"/>
                    <a:pt x="17" y="6"/>
                    <a:pt x="20" y="4"/>
                  </a:cubicBezTo>
                  <a:cubicBezTo>
                    <a:pt x="23" y="2"/>
                    <a:pt x="26" y="5"/>
                    <a:pt x="22" y="8"/>
                  </a:cubicBezTo>
                  <a:cubicBezTo>
                    <a:pt x="17" y="11"/>
                    <a:pt x="12" y="12"/>
                    <a:pt x="8" y="10"/>
                  </a:cubicBezTo>
                  <a:cubicBezTo>
                    <a:pt x="3" y="7"/>
                    <a:pt x="0" y="3"/>
                    <a:pt x="1" y="2"/>
                  </a:cubicBezTo>
                  <a:cubicBezTo>
                    <a:pt x="1" y="0"/>
                    <a:pt x="7" y="4"/>
                    <a:pt x="7" y="5"/>
                  </a:cubicBezTo>
                  <a:cubicBezTo>
                    <a:pt x="8" y="5"/>
                    <a:pt x="9" y="6"/>
                    <a:pt x="10"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3" name="Freeform 3406"/>
            <p:cNvSpPr/>
            <p:nvPr/>
          </p:nvSpPr>
          <p:spPr bwMode="auto">
            <a:xfrm>
              <a:off x="2565401"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5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4" y="234"/>
                    <a:pt x="420" y="210"/>
                  </a:cubicBezTo>
                  <a:cubicBezTo>
                    <a:pt x="431" y="221"/>
                    <a:pt x="440" y="214"/>
                    <a:pt x="440" y="214"/>
                  </a:cubicBezTo>
                  <a:cubicBezTo>
                    <a:pt x="434" y="214"/>
                    <a:pt x="427" y="203"/>
                    <a:pt x="423" y="174"/>
                  </a:cubicBezTo>
                  <a:cubicBezTo>
                    <a:pt x="418" y="145"/>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6"/>
                    <a:pt x="0" y="186"/>
                    <a:pt x="24" y="195"/>
                  </a:cubicBezTo>
                  <a:cubicBezTo>
                    <a:pt x="24"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4" name="Freeform 3407"/>
            <p:cNvSpPr/>
            <p:nvPr/>
          </p:nvSpPr>
          <p:spPr bwMode="auto">
            <a:xfrm>
              <a:off x="2576513" y="1287463"/>
              <a:ext cx="222250" cy="71438"/>
            </a:xfrm>
            <a:custGeom>
              <a:avLst/>
              <a:gdLst>
                <a:gd name="T0" fmla="*/ 25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60 w 418"/>
                <a:gd name="T13" fmla="*/ 58 h 135"/>
                <a:gd name="T14" fmla="*/ 337 w 418"/>
                <a:gd name="T15" fmla="*/ 46 h 135"/>
                <a:gd name="T16" fmla="*/ 344 w 418"/>
                <a:gd name="T17" fmla="*/ 69 h 135"/>
                <a:gd name="T18" fmla="*/ 312 w 418"/>
                <a:gd name="T19" fmla="*/ 42 h 135"/>
                <a:gd name="T20" fmla="*/ 278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40 w 418"/>
                <a:gd name="T49" fmla="*/ 75 h 135"/>
                <a:gd name="T50" fmla="*/ 40 w 418"/>
                <a:gd name="T51" fmla="*/ 96 h 135"/>
                <a:gd name="T52" fmla="*/ 6 w 418"/>
                <a:gd name="T53" fmla="*/ 96 h 135"/>
                <a:gd name="T54" fmla="*/ 0 w 418"/>
                <a:gd name="T55" fmla="*/ 101 h 135"/>
                <a:gd name="T56" fmla="*/ 25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5" y="135"/>
                  </a:moveTo>
                  <a:cubicBezTo>
                    <a:pt x="25" y="135"/>
                    <a:pt x="162" y="132"/>
                    <a:pt x="378" y="132"/>
                  </a:cubicBezTo>
                  <a:cubicBezTo>
                    <a:pt x="418" y="93"/>
                    <a:pt x="413" y="45"/>
                    <a:pt x="399"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5"/>
                    <a:pt x="215" y="65"/>
                  </a:cubicBezTo>
                  <a:cubicBezTo>
                    <a:pt x="215" y="65"/>
                    <a:pt x="210" y="61"/>
                    <a:pt x="208" y="52"/>
                  </a:cubicBezTo>
                  <a:cubicBezTo>
                    <a:pt x="207" y="43"/>
                    <a:pt x="202" y="38"/>
                    <a:pt x="186" y="36"/>
                  </a:cubicBezTo>
                  <a:cubicBezTo>
                    <a:pt x="160" y="35"/>
                    <a:pt x="148"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4" y="97"/>
                    <a:pt x="2" y="99"/>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5" name="Freeform 3408"/>
            <p:cNvSpPr/>
            <p:nvPr/>
          </p:nvSpPr>
          <p:spPr bwMode="auto">
            <a:xfrm>
              <a:off x="2565401" y="1246188"/>
              <a:ext cx="20638" cy="42863"/>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4" y="78"/>
                    <a:pt x="34" y="78"/>
                    <a:pt x="34" y="78"/>
                  </a:cubicBezTo>
                  <a:cubicBezTo>
                    <a:pt x="34" y="78"/>
                    <a:pt x="14" y="70"/>
                    <a:pt x="10" y="58"/>
                  </a:cubicBezTo>
                  <a:cubicBezTo>
                    <a:pt x="5" y="46"/>
                    <a:pt x="7" y="34"/>
                    <a:pt x="8" y="29"/>
                  </a:cubicBezTo>
                  <a:cubicBezTo>
                    <a:pt x="9"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6" name="Freeform 3409"/>
            <p:cNvSpPr/>
            <p:nvPr/>
          </p:nvSpPr>
          <p:spPr bwMode="auto">
            <a:xfrm>
              <a:off x="2586038" y="1185863"/>
              <a:ext cx="214313" cy="115888"/>
            </a:xfrm>
            <a:custGeom>
              <a:avLst/>
              <a:gdLst>
                <a:gd name="T0" fmla="*/ 384 w 401"/>
                <a:gd name="T1" fmla="*/ 174 h 217"/>
                <a:gd name="T2" fmla="*/ 358 w 401"/>
                <a:gd name="T3" fmla="*/ 133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7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89" y="76"/>
                  </a:cubicBezTo>
                  <a:cubicBezTo>
                    <a:pt x="80" y="67"/>
                    <a:pt x="75" y="65"/>
                    <a:pt x="75" y="65"/>
                  </a:cubicBezTo>
                  <a:cubicBezTo>
                    <a:pt x="75" y="65"/>
                    <a:pt x="92" y="53"/>
                    <a:pt x="126" y="48"/>
                  </a:cubicBezTo>
                  <a:cubicBezTo>
                    <a:pt x="160" y="42"/>
                    <a:pt x="224" y="44"/>
                    <a:pt x="222" y="8"/>
                  </a:cubicBezTo>
                  <a:cubicBezTo>
                    <a:pt x="236" y="17"/>
                    <a:pt x="233" y="34"/>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7" name="Freeform 3410"/>
            <p:cNvSpPr/>
            <p:nvPr/>
          </p:nvSpPr>
          <p:spPr bwMode="auto">
            <a:xfrm>
              <a:off x="2759076"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8" name="Freeform 3411"/>
            <p:cNvSpPr/>
            <p:nvPr/>
          </p:nvSpPr>
          <p:spPr bwMode="auto">
            <a:xfrm>
              <a:off x="2598738"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3"/>
                    <a:pt x="237" y="11"/>
                  </a:cubicBezTo>
                  <a:cubicBezTo>
                    <a:pt x="237" y="11"/>
                    <a:pt x="238" y="26"/>
                    <a:pt x="250" y="32"/>
                  </a:cubicBezTo>
                  <a:cubicBezTo>
                    <a:pt x="250" y="32"/>
                    <a:pt x="208" y="41"/>
                    <a:pt x="192" y="0"/>
                  </a:cubicBezTo>
                  <a:cubicBezTo>
                    <a:pt x="192" y="0"/>
                    <a:pt x="193" y="18"/>
                    <a:pt x="186" y="29"/>
                  </a:cubicBezTo>
                  <a:cubicBezTo>
                    <a:pt x="179" y="40"/>
                    <a:pt x="173" y="52"/>
                    <a:pt x="182" y="60"/>
                  </a:cubicBezTo>
                  <a:cubicBezTo>
                    <a:pt x="182" y="60"/>
                    <a:pt x="171" y="59"/>
                    <a:pt x="163" y="42"/>
                  </a:cubicBezTo>
                  <a:cubicBezTo>
                    <a:pt x="155" y="25"/>
                    <a:pt x="144" y="26"/>
                    <a:pt x="133" y="24"/>
                  </a:cubicBezTo>
                  <a:cubicBezTo>
                    <a:pt x="122" y="22"/>
                    <a:pt x="106" y="20"/>
                    <a:pt x="104" y="4"/>
                  </a:cubicBezTo>
                  <a:cubicBezTo>
                    <a:pt x="104" y="4"/>
                    <a:pt x="98" y="26"/>
                    <a:pt x="131" y="34"/>
                  </a:cubicBezTo>
                  <a:cubicBezTo>
                    <a:pt x="131" y="34"/>
                    <a:pt x="98" y="45"/>
                    <a:pt x="79" y="12"/>
                  </a:cubicBezTo>
                  <a:cubicBezTo>
                    <a:pt x="79" y="12"/>
                    <a:pt x="82" y="46"/>
                    <a:pt x="109" y="56"/>
                  </a:cubicBezTo>
                  <a:cubicBezTo>
                    <a:pt x="109" y="56"/>
                    <a:pt x="53" y="54"/>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9" name="Freeform 3412"/>
            <p:cNvSpPr/>
            <p:nvPr/>
          </p:nvSpPr>
          <p:spPr bwMode="auto">
            <a:xfrm>
              <a:off x="2620963" y="1336676"/>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7"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0" name="Freeform 3413"/>
            <p:cNvSpPr/>
            <p:nvPr/>
          </p:nvSpPr>
          <p:spPr bwMode="auto">
            <a:xfrm>
              <a:off x="2632076" y="1338263"/>
              <a:ext cx="9525" cy="6350"/>
            </a:xfrm>
            <a:custGeom>
              <a:avLst/>
              <a:gdLst>
                <a:gd name="T0" fmla="*/ 16 w 17"/>
                <a:gd name="T1" fmla="*/ 8 h 12"/>
                <a:gd name="T2" fmla="*/ 7 w 17"/>
                <a:gd name="T3" fmla="*/ 11 h 12"/>
                <a:gd name="T4" fmla="*/ 1 w 17"/>
                <a:gd name="T5" fmla="*/ 4 h 12"/>
                <a:gd name="T6" fmla="*/ 9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1" y="12"/>
                    <a:pt x="7" y="11"/>
                  </a:cubicBezTo>
                  <a:cubicBezTo>
                    <a:pt x="3" y="10"/>
                    <a:pt x="0" y="7"/>
                    <a:pt x="1" y="4"/>
                  </a:cubicBezTo>
                  <a:cubicBezTo>
                    <a:pt x="1" y="2"/>
                    <a:pt x="5" y="0"/>
                    <a:pt x="9"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1" name="Freeform 3414"/>
            <p:cNvSpPr/>
            <p:nvPr/>
          </p:nvSpPr>
          <p:spPr bwMode="auto">
            <a:xfrm>
              <a:off x="2725738" y="1336676"/>
              <a:ext cx="25400" cy="25400"/>
            </a:xfrm>
            <a:custGeom>
              <a:avLst/>
              <a:gdLst>
                <a:gd name="T0" fmla="*/ 3 w 48"/>
                <a:gd name="T1" fmla="*/ 17 h 48"/>
                <a:gd name="T2" fmla="*/ 18 w 48"/>
                <a:gd name="T3" fmla="*/ 44 h 48"/>
                <a:gd name="T4" fmla="*/ 45 w 48"/>
                <a:gd name="T5" fmla="*/ 30 h 48"/>
                <a:gd name="T6" fmla="*/ 31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1"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2" name="Freeform 3415"/>
            <p:cNvSpPr/>
            <p:nvPr/>
          </p:nvSpPr>
          <p:spPr bwMode="auto">
            <a:xfrm>
              <a:off x="2732088" y="1338263"/>
              <a:ext cx="7938" cy="6350"/>
            </a:xfrm>
            <a:custGeom>
              <a:avLst/>
              <a:gdLst>
                <a:gd name="T0" fmla="*/ 1 w 16"/>
                <a:gd name="T1" fmla="*/ 8 h 12"/>
                <a:gd name="T2" fmla="*/ 9 w 16"/>
                <a:gd name="T3" fmla="*/ 11 h 12"/>
                <a:gd name="T4" fmla="*/ 16 w 16"/>
                <a:gd name="T5" fmla="*/ 4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3" y="10"/>
                    <a:pt x="16" y="7"/>
                    <a:pt x="16" y="4"/>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3" name="Rectangle 3416"/>
            <p:cNvSpPr>
              <a:spLocks noChangeArrowheads="1"/>
            </p:cNvSpPr>
            <p:nvPr/>
          </p:nvSpPr>
          <p:spPr bwMode="auto">
            <a:xfrm>
              <a:off x="2595563" y="1344613"/>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84" name="Rectangle 3417"/>
            <p:cNvSpPr>
              <a:spLocks noChangeArrowheads="1"/>
            </p:cNvSpPr>
            <p:nvPr/>
          </p:nvSpPr>
          <p:spPr bwMode="auto">
            <a:xfrm>
              <a:off x="2595563" y="1344613"/>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85" name="Freeform 3418"/>
            <p:cNvSpPr>
              <a:spLocks noEditPoints="1"/>
            </p:cNvSpPr>
            <p:nvPr/>
          </p:nvSpPr>
          <p:spPr bwMode="auto">
            <a:xfrm>
              <a:off x="262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6" name="Freeform 3419"/>
            <p:cNvSpPr>
              <a:spLocks noEditPoints="1"/>
            </p:cNvSpPr>
            <p:nvPr/>
          </p:nvSpPr>
          <p:spPr bwMode="auto">
            <a:xfrm>
              <a:off x="262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3"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7" name="Rectangle 3420"/>
            <p:cNvSpPr>
              <a:spLocks noChangeArrowheads="1"/>
            </p:cNvSpPr>
            <p:nvPr/>
          </p:nvSpPr>
          <p:spPr bwMode="auto">
            <a:xfrm>
              <a:off x="275907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88" name="Rectangle 3422"/>
            <p:cNvSpPr>
              <a:spLocks noChangeArrowheads="1"/>
            </p:cNvSpPr>
            <p:nvPr/>
          </p:nvSpPr>
          <p:spPr bwMode="auto">
            <a:xfrm>
              <a:off x="275907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89" name="Freeform 3423"/>
            <p:cNvSpPr>
              <a:spLocks noEditPoints="1"/>
            </p:cNvSpPr>
            <p:nvPr/>
          </p:nvSpPr>
          <p:spPr bwMode="auto">
            <a:xfrm>
              <a:off x="2717801" y="1328738"/>
              <a:ext cx="31750" cy="38100"/>
            </a:xfrm>
            <a:custGeom>
              <a:avLst/>
              <a:gdLst>
                <a:gd name="T0" fmla="*/ 19 w 20"/>
                <a:gd name="T1" fmla="*/ 0 h 24"/>
                <a:gd name="T2" fmla="*/ 7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7" y="24"/>
                  </a:lnTo>
                  <a:lnTo>
                    <a:pt x="8" y="24"/>
                  </a:lnTo>
                  <a:lnTo>
                    <a:pt x="20"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3424"/>
            <p:cNvSpPr>
              <a:spLocks noEditPoints="1"/>
            </p:cNvSpPr>
            <p:nvPr/>
          </p:nvSpPr>
          <p:spPr bwMode="auto">
            <a:xfrm>
              <a:off x="2717801" y="1328738"/>
              <a:ext cx="31750" cy="38100"/>
            </a:xfrm>
            <a:custGeom>
              <a:avLst/>
              <a:gdLst>
                <a:gd name="T0" fmla="*/ 19 w 20"/>
                <a:gd name="T1" fmla="*/ 0 h 24"/>
                <a:gd name="T2" fmla="*/ 7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7" y="24"/>
                  </a:lnTo>
                  <a:lnTo>
                    <a:pt x="8" y="24"/>
                  </a:lnTo>
                  <a:lnTo>
                    <a:pt x="20"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Freeform 3425"/>
            <p:cNvSpPr/>
            <p:nvPr/>
          </p:nvSpPr>
          <p:spPr bwMode="auto">
            <a:xfrm>
              <a:off x="2668589" y="1338263"/>
              <a:ext cx="34925" cy="11113"/>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1 w 65"/>
                <a:gd name="T11" fmla="*/ 6 h 22"/>
                <a:gd name="T12" fmla="*/ 33 w 65"/>
                <a:gd name="T13" fmla="*/ 6 h 22"/>
                <a:gd name="T14" fmla="*/ 56 w 65"/>
                <a:gd name="T15" fmla="*/ 15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5"/>
                  </a:cubicBezTo>
                  <a:cubicBezTo>
                    <a:pt x="0" y="22"/>
                    <a:pt x="0" y="22"/>
                    <a:pt x="0" y="22"/>
                  </a:cubicBezTo>
                  <a:cubicBezTo>
                    <a:pt x="3" y="19"/>
                    <a:pt x="16" y="8"/>
                    <a:pt x="31" y="6"/>
                  </a:cubicBezTo>
                  <a:cubicBezTo>
                    <a:pt x="32" y="6"/>
                    <a:pt x="33" y="6"/>
                    <a:pt x="33" y="6"/>
                  </a:cubicBezTo>
                  <a:cubicBezTo>
                    <a:pt x="41" y="6"/>
                    <a:pt x="50" y="10"/>
                    <a:pt x="56" y="15"/>
                  </a:cubicBezTo>
                  <a:cubicBezTo>
                    <a:pt x="59" y="17"/>
                    <a:pt x="62" y="19"/>
                    <a:pt x="64" y="21"/>
                  </a:cubicBezTo>
                  <a:cubicBezTo>
                    <a:pt x="64" y="21"/>
                    <a:pt x="65" y="22"/>
                    <a:pt x="65" y="22"/>
                  </a:cubicBezTo>
                  <a:cubicBezTo>
                    <a:pt x="65" y="15"/>
                    <a:pt x="65" y="15"/>
                    <a:pt x="65" y="15"/>
                  </a:cubicBezTo>
                  <a:cubicBezTo>
                    <a:pt x="64" y="13"/>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2" name="Freeform 3426"/>
            <p:cNvSpPr>
              <a:spLocks noEditPoints="1"/>
            </p:cNvSpPr>
            <p:nvPr/>
          </p:nvSpPr>
          <p:spPr bwMode="auto">
            <a:xfrm>
              <a:off x="2703514" y="1328738"/>
              <a:ext cx="55563" cy="38100"/>
            </a:xfrm>
            <a:custGeom>
              <a:avLst/>
              <a:gdLst>
                <a:gd name="T0" fmla="*/ 49 w 104"/>
                <a:gd name="T1" fmla="*/ 50 h 70"/>
                <a:gd name="T2" fmla="*/ 39 w 104"/>
                <a:gd name="T3" fmla="*/ 70 h 70"/>
                <a:gd name="T4" fmla="*/ 46 w 104"/>
                <a:gd name="T5" fmla="*/ 70 h 70"/>
                <a:gd name="T6" fmla="*/ 54 w 104"/>
                <a:gd name="T7" fmla="*/ 54 h 70"/>
                <a:gd name="T8" fmla="*/ 49 w 104"/>
                <a:gd name="T9" fmla="*/ 50 h 70"/>
                <a:gd name="T10" fmla="*/ 88 w 104"/>
                <a:gd name="T11" fmla="*/ 0 h 70"/>
                <a:gd name="T12" fmla="*/ 17 w 104"/>
                <a:gd name="T13" fmla="*/ 0 h 70"/>
                <a:gd name="T14" fmla="*/ 0 w 104"/>
                <a:gd name="T15" fmla="*/ 16 h 70"/>
                <a:gd name="T16" fmla="*/ 0 w 104"/>
                <a:gd name="T17" fmla="*/ 54 h 70"/>
                <a:gd name="T18" fmla="*/ 17 w 104"/>
                <a:gd name="T19" fmla="*/ 70 h 70"/>
                <a:gd name="T20" fmla="*/ 28 w 104"/>
                <a:gd name="T21" fmla="*/ 70 h 70"/>
                <a:gd name="T22" fmla="*/ 44 w 104"/>
                <a:gd name="T23" fmla="*/ 39 h 70"/>
                <a:gd name="T24" fmla="*/ 44 w 104"/>
                <a:gd name="T25" fmla="*/ 29 h 70"/>
                <a:gd name="T26" fmla="*/ 55 w 104"/>
                <a:gd name="T27" fmla="*/ 17 h 70"/>
                <a:gd name="T28" fmla="*/ 64 w 104"/>
                <a:gd name="T29" fmla="*/ 0 h 70"/>
                <a:gd name="T30" fmla="*/ 75 w 104"/>
                <a:gd name="T31" fmla="*/ 0 h 70"/>
                <a:gd name="T32" fmla="*/ 68 w 104"/>
                <a:gd name="T33" fmla="*/ 14 h 70"/>
                <a:gd name="T34" fmla="*/ 72 w 104"/>
                <a:gd name="T35" fmla="*/ 15 h 70"/>
                <a:gd name="T36" fmla="*/ 73 w 104"/>
                <a:gd name="T37" fmla="*/ 16 h 70"/>
                <a:gd name="T38" fmla="*/ 82 w 104"/>
                <a:gd name="T39" fmla="*/ 0 h 70"/>
                <a:gd name="T40" fmla="*/ 87 w 104"/>
                <a:gd name="T41" fmla="*/ 0 h 70"/>
                <a:gd name="T42" fmla="*/ 78 w 104"/>
                <a:gd name="T43" fmla="*/ 18 h 70"/>
                <a:gd name="T44" fmla="*/ 86 w 104"/>
                <a:gd name="T45" fmla="*/ 42 h 70"/>
                <a:gd name="T46" fmla="*/ 65 w 104"/>
                <a:gd name="T47" fmla="*/ 57 h 70"/>
                <a:gd name="T48" fmla="*/ 59 w 104"/>
                <a:gd name="T49" fmla="*/ 56 h 70"/>
                <a:gd name="T50" fmla="*/ 58 w 104"/>
                <a:gd name="T51" fmla="*/ 56 h 70"/>
                <a:gd name="T52" fmla="*/ 51 w 104"/>
                <a:gd name="T53" fmla="*/ 70 h 70"/>
                <a:gd name="T54" fmla="*/ 88 w 104"/>
                <a:gd name="T55" fmla="*/ 70 h 70"/>
                <a:gd name="T56" fmla="*/ 104 w 104"/>
                <a:gd name="T57" fmla="*/ 54 h 70"/>
                <a:gd name="T58" fmla="*/ 104 w 104"/>
                <a:gd name="T59" fmla="*/ 38 h 70"/>
                <a:gd name="T60" fmla="*/ 104 w 104"/>
                <a:gd name="T61" fmla="*/ 38 h 70"/>
                <a:gd name="T62" fmla="*/ 104 w 104"/>
                <a:gd name="T63" fmla="*/ 28 h 70"/>
                <a:gd name="T64" fmla="*/ 104 w 104"/>
                <a:gd name="T65" fmla="*/ 28 h 70"/>
                <a:gd name="T66" fmla="*/ 104 w 104"/>
                <a:gd name="T67" fmla="*/ 16 h 70"/>
                <a:gd name="T68" fmla="*/ 88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6" y="70"/>
                    <a:pt x="46" y="70"/>
                    <a:pt x="46" y="70"/>
                  </a:cubicBezTo>
                  <a:cubicBezTo>
                    <a:pt x="54" y="54"/>
                    <a:pt x="54" y="54"/>
                    <a:pt x="54" y="54"/>
                  </a:cubicBezTo>
                  <a:cubicBezTo>
                    <a:pt x="52" y="53"/>
                    <a:pt x="51" y="52"/>
                    <a:pt x="49" y="50"/>
                  </a:cubicBezTo>
                  <a:moveTo>
                    <a:pt x="88" y="0"/>
                  </a:moveTo>
                  <a:cubicBezTo>
                    <a:pt x="17" y="0"/>
                    <a:pt x="17" y="0"/>
                    <a:pt x="17" y="0"/>
                  </a:cubicBezTo>
                  <a:cubicBezTo>
                    <a:pt x="8" y="0"/>
                    <a:pt x="0" y="7"/>
                    <a:pt x="0" y="16"/>
                  </a:cubicBezTo>
                  <a:cubicBezTo>
                    <a:pt x="0" y="54"/>
                    <a:pt x="0" y="54"/>
                    <a:pt x="0" y="54"/>
                  </a:cubicBezTo>
                  <a:cubicBezTo>
                    <a:pt x="0" y="63"/>
                    <a:pt x="8" y="70"/>
                    <a:pt x="17" y="70"/>
                  </a:cubicBezTo>
                  <a:cubicBezTo>
                    <a:pt x="28" y="70"/>
                    <a:pt x="28" y="70"/>
                    <a:pt x="28" y="70"/>
                  </a:cubicBezTo>
                  <a:cubicBezTo>
                    <a:pt x="44" y="39"/>
                    <a:pt x="44" y="39"/>
                    <a:pt x="44" y="39"/>
                  </a:cubicBezTo>
                  <a:cubicBezTo>
                    <a:pt x="43" y="36"/>
                    <a:pt x="43" y="33"/>
                    <a:pt x="44" y="29"/>
                  </a:cubicBezTo>
                  <a:cubicBezTo>
                    <a:pt x="46" y="24"/>
                    <a:pt x="50" y="19"/>
                    <a:pt x="55" y="17"/>
                  </a:cubicBezTo>
                  <a:cubicBezTo>
                    <a:pt x="64" y="0"/>
                    <a:pt x="64" y="0"/>
                    <a:pt x="64" y="0"/>
                  </a:cubicBezTo>
                  <a:cubicBezTo>
                    <a:pt x="75" y="0"/>
                    <a:pt x="75" y="0"/>
                    <a:pt x="75" y="0"/>
                  </a:cubicBezTo>
                  <a:cubicBezTo>
                    <a:pt x="68" y="14"/>
                    <a:pt x="68" y="14"/>
                    <a:pt x="68" y="14"/>
                  </a:cubicBezTo>
                  <a:cubicBezTo>
                    <a:pt x="69" y="15"/>
                    <a:pt x="70" y="15"/>
                    <a:pt x="72" y="15"/>
                  </a:cubicBezTo>
                  <a:cubicBezTo>
                    <a:pt x="72" y="15"/>
                    <a:pt x="73" y="16"/>
                    <a:pt x="73" y="16"/>
                  </a:cubicBezTo>
                  <a:cubicBezTo>
                    <a:pt x="82" y="0"/>
                    <a:pt x="82" y="0"/>
                    <a:pt x="82" y="0"/>
                  </a:cubicBezTo>
                  <a:cubicBezTo>
                    <a:pt x="87" y="0"/>
                    <a:pt x="87" y="0"/>
                    <a:pt x="87" y="0"/>
                  </a:cubicBezTo>
                  <a:cubicBezTo>
                    <a:pt x="78" y="18"/>
                    <a:pt x="78" y="18"/>
                    <a:pt x="78" y="18"/>
                  </a:cubicBezTo>
                  <a:cubicBezTo>
                    <a:pt x="85" y="24"/>
                    <a:pt x="89" y="33"/>
                    <a:pt x="86" y="42"/>
                  </a:cubicBezTo>
                  <a:cubicBezTo>
                    <a:pt x="83" y="51"/>
                    <a:pt x="74" y="57"/>
                    <a:pt x="65" y="57"/>
                  </a:cubicBezTo>
                  <a:cubicBezTo>
                    <a:pt x="63" y="57"/>
                    <a:pt x="61" y="57"/>
                    <a:pt x="59" y="56"/>
                  </a:cubicBezTo>
                  <a:cubicBezTo>
                    <a:pt x="59" y="56"/>
                    <a:pt x="58" y="56"/>
                    <a:pt x="58" y="56"/>
                  </a:cubicBezTo>
                  <a:cubicBezTo>
                    <a:pt x="51" y="70"/>
                    <a:pt x="51" y="70"/>
                    <a:pt x="51" y="70"/>
                  </a:cubicBezTo>
                  <a:cubicBezTo>
                    <a:pt x="88" y="70"/>
                    <a:pt x="88" y="70"/>
                    <a:pt x="88" y="70"/>
                  </a:cubicBezTo>
                  <a:cubicBezTo>
                    <a:pt x="97" y="70"/>
                    <a:pt x="104" y="63"/>
                    <a:pt x="104" y="54"/>
                  </a:cubicBezTo>
                  <a:cubicBezTo>
                    <a:pt x="104" y="38"/>
                    <a:pt x="104" y="38"/>
                    <a:pt x="104" y="38"/>
                  </a:cubicBezTo>
                  <a:cubicBezTo>
                    <a:pt x="104" y="38"/>
                    <a:pt x="104" y="38"/>
                    <a:pt x="104" y="38"/>
                  </a:cubicBezTo>
                  <a:cubicBezTo>
                    <a:pt x="104" y="28"/>
                    <a:pt x="104" y="28"/>
                    <a:pt x="104" y="2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3427"/>
            <p:cNvSpPr>
              <a:spLocks noEditPoints="1"/>
            </p:cNvSpPr>
            <p:nvPr/>
          </p:nvSpPr>
          <p:spPr bwMode="auto">
            <a:xfrm>
              <a:off x="2727326" y="1336676"/>
              <a:ext cx="23813" cy="23813"/>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3 h 43"/>
                <a:gd name="T14" fmla="*/ 1 w 46"/>
                <a:gd name="T15" fmla="*/ 15 h 43"/>
                <a:gd name="T16" fmla="*/ 1 w 46"/>
                <a:gd name="T17" fmla="*/ 25 h 43"/>
                <a:gd name="T18" fmla="*/ 12 w 46"/>
                <a:gd name="T19" fmla="*/ 3 h 43"/>
                <a:gd name="T20" fmla="*/ 25 w 46"/>
                <a:gd name="T21" fmla="*/ 0 h 43"/>
                <a:gd name="T22" fmla="*/ 23 w 46"/>
                <a:gd name="T23" fmla="*/ 4 h 43"/>
                <a:gd name="T24" fmla="*/ 25 w 46"/>
                <a:gd name="T25" fmla="*/ 6 h 43"/>
                <a:gd name="T26" fmla="*/ 18 w 46"/>
                <a:gd name="T27" fmla="*/ 13 h 43"/>
                <a:gd name="T28" fmla="*/ 6 w 46"/>
                <a:gd name="T29" fmla="*/ 36 h 43"/>
                <a:gd name="T30" fmla="*/ 11 w 46"/>
                <a:gd name="T31" fmla="*/ 40 h 43"/>
                <a:gd name="T32" fmla="*/ 30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5" y="42"/>
                    <a:pt x="16" y="42"/>
                    <a:pt x="16" y="42"/>
                  </a:cubicBezTo>
                  <a:cubicBezTo>
                    <a:pt x="18" y="43"/>
                    <a:pt x="20" y="43"/>
                    <a:pt x="22" y="43"/>
                  </a:cubicBezTo>
                  <a:cubicBezTo>
                    <a:pt x="31" y="43"/>
                    <a:pt x="40" y="37"/>
                    <a:pt x="43" y="28"/>
                  </a:cubicBezTo>
                  <a:cubicBezTo>
                    <a:pt x="46" y="19"/>
                    <a:pt x="42" y="10"/>
                    <a:pt x="35" y="4"/>
                  </a:cubicBezTo>
                  <a:moveTo>
                    <a:pt x="12" y="3"/>
                  </a:moveTo>
                  <a:cubicBezTo>
                    <a:pt x="7" y="5"/>
                    <a:pt x="3" y="10"/>
                    <a:pt x="1" y="15"/>
                  </a:cubicBezTo>
                  <a:cubicBezTo>
                    <a:pt x="0" y="19"/>
                    <a:pt x="0" y="22"/>
                    <a:pt x="1" y="25"/>
                  </a:cubicBezTo>
                  <a:cubicBezTo>
                    <a:pt x="12" y="3"/>
                    <a:pt x="12" y="3"/>
                    <a:pt x="12" y="3"/>
                  </a:cubicBezTo>
                  <a:moveTo>
                    <a:pt x="25" y="0"/>
                  </a:moveTo>
                  <a:cubicBezTo>
                    <a:pt x="23" y="4"/>
                    <a:pt x="23" y="4"/>
                    <a:pt x="23" y="4"/>
                  </a:cubicBezTo>
                  <a:cubicBezTo>
                    <a:pt x="24" y="5"/>
                    <a:pt x="24" y="5"/>
                    <a:pt x="25" y="6"/>
                  </a:cubicBezTo>
                  <a:cubicBezTo>
                    <a:pt x="25" y="9"/>
                    <a:pt x="22" y="12"/>
                    <a:pt x="18" y="13"/>
                  </a:cubicBezTo>
                  <a:cubicBezTo>
                    <a:pt x="6" y="36"/>
                    <a:pt x="6" y="36"/>
                    <a:pt x="6" y="36"/>
                  </a:cubicBezTo>
                  <a:cubicBezTo>
                    <a:pt x="8" y="38"/>
                    <a:pt x="9" y="39"/>
                    <a:pt x="11" y="40"/>
                  </a:cubicBezTo>
                  <a:cubicBezTo>
                    <a:pt x="30" y="2"/>
                    <a:pt x="30" y="2"/>
                    <a:pt x="30" y="2"/>
                  </a:cubicBezTo>
                  <a:cubicBezTo>
                    <a:pt x="30" y="2"/>
                    <a:pt x="29" y="1"/>
                    <a:pt x="29" y="1"/>
                  </a:cubicBezTo>
                  <a:cubicBezTo>
                    <a:pt x="27" y="1"/>
                    <a:pt x="26"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3428"/>
            <p:cNvSpPr/>
            <p:nvPr/>
          </p:nvSpPr>
          <p:spPr bwMode="auto">
            <a:xfrm>
              <a:off x="2736851" y="1339851"/>
              <a:ext cx="3175"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Rectangle 3429"/>
            <p:cNvSpPr>
              <a:spLocks noChangeArrowheads="1"/>
            </p:cNvSpPr>
            <p:nvPr/>
          </p:nvSpPr>
          <p:spPr bwMode="auto">
            <a:xfrm>
              <a:off x="2759076" y="13446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6" name="Rectangle 3430"/>
            <p:cNvSpPr>
              <a:spLocks noChangeArrowheads="1"/>
            </p:cNvSpPr>
            <p:nvPr/>
          </p:nvSpPr>
          <p:spPr bwMode="auto">
            <a:xfrm>
              <a:off x="2759076" y="13446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7" name="Freeform 3431"/>
            <p:cNvSpPr>
              <a:spLocks noEditPoints="1"/>
            </p:cNvSpPr>
            <p:nvPr/>
          </p:nvSpPr>
          <p:spPr bwMode="auto">
            <a:xfrm>
              <a:off x="2717801" y="1328738"/>
              <a:ext cx="31750" cy="38100"/>
            </a:xfrm>
            <a:custGeom>
              <a:avLst/>
              <a:gdLst>
                <a:gd name="T0" fmla="*/ 16 w 20"/>
                <a:gd name="T1" fmla="*/ 0 h 24"/>
                <a:gd name="T2" fmla="*/ 13 w 20"/>
                <a:gd name="T3" fmla="*/ 0 h 24"/>
                <a:gd name="T4" fmla="*/ 10 w 20"/>
                <a:gd name="T5" fmla="*/ 6 h 24"/>
                <a:gd name="T6" fmla="*/ 6 w 20"/>
                <a:gd name="T7" fmla="*/ 14 h 24"/>
                <a:gd name="T8" fmla="*/ 0 w 20"/>
                <a:gd name="T9" fmla="*/ 24 h 24"/>
                <a:gd name="T10" fmla="*/ 4 w 20"/>
                <a:gd name="T11" fmla="*/ 24 h 24"/>
                <a:gd name="T12" fmla="*/ 8 w 20"/>
                <a:gd name="T13" fmla="*/ 17 h 24"/>
                <a:gd name="T14" fmla="*/ 12 w 20"/>
                <a:gd name="T15" fmla="*/ 10 h 24"/>
                <a:gd name="T16" fmla="*/ 13 w 20"/>
                <a:gd name="T17" fmla="*/ 7 h 24"/>
                <a:gd name="T18" fmla="*/ 14 w 20"/>
                <a:gd name="T19" fmla="*/ 5 h 24"/>
                <a:gd name="T20" fmla="*/ 16 w 20"/>
                <a:gd name="T21" fmla="*/ 0 h 24"/>
                <a:gd name="T22" fmla="*/ 20 w 20"/>
                <a:gd name="T23" fmla="*/ 0 h 24"/>
                <a:gd name="T24" fmla="*/ 19 w 20"/>
                <a:gd name="T25" fmla="*/ 0 h 24"/>
                <a:gd name="T26" fmla="*/ 16 w 20"/>
                <a:gd name="T27" fmla="*/ 6 h 24"/>
                <a:gd name="T28" fmla="*/ 9 w 20"/>
                <a:gd name="T29" fmla="*/ 19 h 24"/>
                <a:gd name="T30" fmla="*/ 7 w 20"/>
                <a:gd name="T31" fmla="*/ 24 h 24"/>
                <a:gd name="T32" fmla="*/ 8 w 20"/>
                <a:gd name="T33" fmla="*/ 24 h 24"/>
                <a:gd name="T34" fmla="*/ 11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3" y="0"/>
                  </a:lnTo>
                  <a:lnTo>
                    <a:pt x="10" y="6"/>
                  </a:lnTo>
                  <a:lnTo>
                    <a:pt x="6" y="14"/>
                  </a:lnTo>
                  <a:lnTo>
                    <a:pt x="0" y="24"/>
                  </a:lnTo>
                  <a:lnTo>
                    <a:pt x="4" y="24"/>
                  </a:lnTo>
                  <a:lnTo>
                    <a:pt x="8" y="17"/>
                  </a:lnTo>
                  <a:lnTo>
                    <a:pt x="12" y="10"/>
                  </a:lnTo>
                  <a:lnTo>
                    <a:pt x="13" y="7"/>
                  </a:lnTo>
                  <a:lnTo>
                    <a:pt x="14" y="5"/>
                  </a:lnTo>
                  <a:lnTo>
                    <a:pt x="16" y="0"/>
                  </a:lnTo>
                  <a:close/>
                  <a:moveTo>
                    <a:pt x="20" y="0"/>
                  </a:moveTo>
                  <a:lnTo>
                    <a:pt x="19" y="0"/>
                  </a:lnTo>
                  <a:lnTo>
                    <a:pt x="16" y="6"/>
                  </a:lnTo>
                  <a:lnTo>
                    <a:pt x="9" y="19"/>
                  </a:lnTo>
                  <a:lnTo>
                    <a:pt x="7" y="24"/>
                  </a:lnTo>
                  <a:lnTo>
                    <a:pt x="8" y="24"/>
                  </a:lnTo>
                  <a:lnTo>
                    <a:pt x="11"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3432"/>
            <p:cNvSpPr>
              <a:spLocks noEditPoints="1"/>
            </p:cNvSpPr>
            <p:nvPr/>
          </p:nvSpPr>
          <p:spPr bwMode="auto">
            <a:xfrm>
              <a:off x="2717801" y="1328738"/>
              <a:ext cx="31750" cy="38100"/>
            </a:xfrm>
            <a:custGeom>
              <a:avLst/>
              <a:gdLst>
                <a:gd name="T0" fmla="*/ 16 w 20"/>
                <a:gd name="T1" fmla="*/ 0 h 24"/>
                <a:gd name="T2" fmla="*/ 13 w 20"/>
                <a:gd name="T3" fmla="*/ 0 h 24"/>
                <a:gd name="T4" fmla="*/ 10 w 20"/>
                <a:gd name="T5" fmla="*/ 6 h 24"/>
                <a:gd name="T6" fmla="*/ 6 w 20"/>
                <a:gd name="T7" fmla="*/ 14 h 24"/>
                <a:gd name="T8" fmla="*/ 0 w 20"/>
                <a:gd name="T9" fmla="*/ 24 h 24"/>
                <a:gd name="T10" fmla="*/ 4 w 20"/>
                <a:gd name="T11" fmla="*/ 24 h 24"/>
                <a:gd name="T12" fmla="*/ 8 w 20"/>
                <a:gd name="T13" fmla="*/ 17 h 24"/>
                <a:gd name="T14" fmla="*/ 12 w 20"/>
                <a:gd name="T15" fmla="*/ 10 h 24"/>
                <a:gd name="T16" fmla="*/ 13 w 20"/>
                <a:gd name="T17" fmla="*/ 7 h 24"/>
                <a:gd name="T18" fmla="*/ 14 w 20"/>
                <a:gd name="T19" fmla="*/ 5 h 24"/>
                <a:gd name="T20" fmla="*/ 16 w 20"/>
                <a:gd name="T21" fmla="*/ 0 h 24"/>
                <a:gd name="T22" fmla="*/ 20 w 20"/>
                <a:gd name="T23" fmla="*/ 0 h 24"/>
                <a:gd name="T24" fmla="*/ 19 w 20"/>
                <a:gd name="T25" fmla="*/ 0 h 24"/>
                <a:gd name="T26" fmla="*/ 16 w 20"/>
                <a:gd name="T27" fmla="*/ 6 h 24"/>
                <a:gd name="T28" fmla="*/ 9 w 20"/>
                <a:gd name="T29" fmla="*/ 19 h 24"/>
                <a:gd name="T30" fmla="*/ 7 w 20"/>
                <a:gd name="T31" fmla="*/ 24 h 24"/>
                <a:gd name="T32" fmla="*/ 8 w 20"/>
                <a:gd name="T33" fmla="*/ 24 h 24"/>
                <a:gd name="T34" fmla="*/ 11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3" y="0"/>
                  </a:lnTo>
                  <a:lnTo>
                    <a:pt x="10" y="6"/>
                  </a:lnTo>
                  <a:lnTo>
                    <a:pt x="6" y="14"/>
                  </a:lnTo>
                  <a:lnTo>
                    <a:pt x="0" y="24"/>
                  </a:lnTo>
                  <a:lnTo>
                    <a:pt x="4" y="24"/>
                  </a:lnTo>
                  <a:lnTo>
                    <a:pt x="8" y="17"/>
                  </a:lnTo>
                  <a:lnTo>
                    <a:pt x="12" y="10"/>
                  </a:lnTo>
                  <a:lnTo>
                    <a:pt x="13" y="7"/>
                  </a:lnTo>
                  <a:lnTo>
                    <a:pt x="14" y="5"/>
                  </a:lnTo>
                  <a:lnTo>
                    <a:pt x="16" y="0"/>
                  </a:lnTo>
                  <a:moveTo>
                    <a:pt x="20" y="0"/>
                  </a:moveTo>
                  <a:lnTo>
                    <a:pt x="19" y="0"/>
                  </a:lnTo>
                  <a:lnTo>
                    <a:pt x="16" y="6"/>
                  </a:lnTo>
                  <a:lnTo>
                    <a:pt x="9" y="19"/>
                  </a:lnTo>
                  <a:lnTo>
                    <a:pt x="7" y="24"/>
                  </a:lnTo>
                  <a:lnTo>
                    <a:pt x="8" y="24"/>
                  </a:lnTo>
                  <a:lnTo>
                    <a:pt x="11"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3433"/>
            <p:cNvSpPr/>
            <p:nvPr/>
          </p:nvSpPr>
          <p:spPr bwMode="auto">
            <a:xfrm>
              <a:off x="2703514" y="1328738"/>
              <a:ext cx="55563"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3434"/>
            <p:cNvSpPr>
              <a:spLocks noEditPoints="1"/>
            </p:cNvSpPr>
            <p:nvPr/>
          </p:nvSpPr>
          <p:spPr bwMode="auto">
            <a:xfrm>
              <a:off x="2614614" y="1328738"/>
              <a:ext cx="53975" cy="38100"/>
            </a:xfrm>
            <a:custGeom>
              <a:avLst/>
              <a:gdLst>
                <a:gd name="T0" fmla="*/ 56 w 103"/>
                <a:gd name="T1" fmla="*/ 49 h 70"/>
                <a:gd name="T2" fmla="*/ 45 w 103"/>
                <a:gd name="T3" fmla="*/ 56 h 70"/>
                <a:gd name="T4" fmla="*/ 38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4 h 70"/>
                <a:gd name="T18" fmla="*/ 16 w 103"/>
                <a:gd name="T19" fmla="*/ 70 h 70"/>
                <a:gd name="T20" fmla="*/ 27 w 103"/>
                <a:gd name="T21" fmla="*/ 70 h 70"/>
                <a:gd name="T22" fmla="*/ 34 w 103"/>
                <a:gd name="T23" fmla="*/ 57 h 70"/>
                <a:gd name="T24" fmla="*/ 18 w 103"/>
                <a:gd name="T25" fmla="*/ 42 h 70"/>
                <a:gd name="T26" fmla="*/ 32 w 103"/>
                <a:gd name="T27" fmla="*/ 15 h 70"/>
                <a:gd name="T28" fmla="*/ 38 w 103"/>
                <a:gd name="T29" fmla="*/ 14 h 70"/>
                <a:gd name="T30" fmla="*/ 53 w 103"/>
                <a:gd name="T31" fmla="*/ 20 h 70"/>
                <a:gd name="T32" fmla="*/ 63 w 103"/>
                <a:gd name="T33" fmla="*/ 0 h 70"/>
                <a:gd name="T34" fmla="*/ 74 w 103"/>
                <a:gd name="T35" fmla="*/ 0 h 70"/>
                <a:gd name="T36" fmla="*/ 59 w 103"/>
                <a:gd name="T37" fmla="*/ 29 h 70"/>
                <a:gd name="T38" fmla="*/ 59 w 103"/>
                <a:gd name="T39" fmla="*/ 42 h 70"/>
                <a:gd name="T40" fmla="*/ 81 w 103"/>
                <a:gd name="T41" fmla="*/ 0 h 70"/>
                <a:gd name="T42" fmla="*/ 87 w 103"/>
                <a:gd name="T43" fmla="*/ 0 h 70"/>
                <a:gd name="T44" fmla="*/ 51 w 103"/>
                <a:gd name="T45" fmla="*/ 70 h 70"/>
                <a:gd name="T46" fmla="*/ 87 w 103"/>
                <a:gd name="T47" fmla="*/ 70 h 70"/>
                <a:gd name="T48" fmla="*/ 103 w 103"/>
                <a:gd name="T49" fmla="*/ 54 h 70"/>
                <a:gd name="T50" fmla="*/ 103 w 103"/>
                <a:gd name="T51" fmla="*/ 37 h 70"/>
                <a:gd name="T52" fmla="*/ 103 w 103"/>
                <a:gd name="T53" fmla="*/ 37 h 70"/>
                <a:gd name="T54" fmla="*/ 103 w 103"/>
                <a:gd name="T55" fmla="*/ 30 h 70"/>
                <a:gd name="T56" fmla="*/ 103 w 103"/>
                <a:gd name="T57" fmla="*/ 30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5"/>
                    <a:pt x="45" y="56"/>
                  </a:cubicBezTo>
                  <a:cubicBezTo>
                    <a:pt x="38" y="70"/>
                    <a:pt x="38" y="70"/>
                    <a:pt x="38" y="70"/>
                  </a:cubicBezTo>
                  <a:cubicBezTo>
                    <a:pt x="45" y="70"/>
                    <a:pt x="45" y="70"/>
                    <a:pt x="45" y="70"/>
                  </a:cubicBezTo>
                  <a:cubicBezTo>
                    <a:pt x="56" y="49"/>
                    <a:pt x="56" y="49"/>
                    <a:pt x="56" y="49"/>
                  </a:cubicBezTo>
                  <a:moveTo>
                    <a:pt x="87" y="0"/>
                  </a:moveTo>
                  <a:cubicBezTo>
                    <a:pt x="16" y="0"/>
                    <a:pt x="16" y="0"/>
                    <a:pt x="16" y="0"/>
                  </a:cubicBezTo>
                  <a:cubicBezTo>
                    <a:pt x="7" y="0"/>
                    <a:pt x="0" y="7"/>
                    <a:pt x="0" y="16"/>
                  </a:cubicBezTo>
                  <a:cubicBezTo>
                    <a:pt x="0" y="54"/>
                    <a:pt x="0" y="54"/>
                    <a:pt x="0" y="54"/>
                  </a:cubicBezTo>
                  <a:cubicBezTo>
                    <a:pt x="0" y="63"/>
                    <a:pt x="7" y="70"/>
                    <a:pt x="16" y="70"/>
                  </a:cubicBezTo>
                  <a:cubicBezTo>
                    <a:pt x="27" y="70"/>
                    <a:pt x="27" y="70"/>
                    <a:pt x="27" y="70"/>
                  </a:cubicBezTo>
                  <a:cubicBezTo>
                    <a:pt x="34" y="57"/>
                    <a:pt x="34" y="57"/>
                    <a:pt x="34" y="57"/>
                  </a:cubicBezTo>
                  <a:cubicBezTo>
                    <a:pt x="26" y="55"/>
                    <a:pt x="20" y="50"/>
                    <a:pt x="18" y="42"/>
                  </a:cubicBezTo>
                  <a:cubicBezTo>
                    <a:pt x="14" y="31"/>
                    <a:pt x="21" y="19"/>
                    <a:pt x="32" y="15"/>
                  </a:cubicBezTo>
                  <a:cubicBezTo>
                    <a:pt x="34" y="15"/>
                    <a:pt x="36" y="14"/>
                    <a:pt x="38" y="14"/>
                  </a:cubicBezTo>
                  <a:cubicBezTo>
                    <a:pt x="44" y="14"/>
                    <a:pt x="49" y="16"/>
                    <a:pt x="53" y="20"/>
                  </a:cubicBezTo>
                  <a:cubicBezTo>
                    <a:pt x="63" y="0"/>
                    <a:pt x="63" y="0"/>
                    <a:pt x="63" y="0"/>
                  </a:cubicBezTo>
                  <a:cubicBezTo>
                    <a:pt x="74" y="0"/>
                    <a:pt x="74" y="0"/>
                    <a:pt x="74" y="0"/>
                  </a:cubicBezTo>
                  <a:cubicBezTo>
                    <a:pt x="59" y="29"/>
                    <a:pt x="59" y="29"/>
                    <a:pt x="59" y="29"/>
                  </a:cubicBezTo>
                  <a:cubicBezTo>
                    <a:pt x="61" y="34"/>
                    <a:pt x="60" y="38"/>
                    <a:pt x="59" y="42"/>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3435"/>
            <p:cNvSpPr>
              <a:spLocks noEditPoints="1"/>
            </p:cNvSpPr>
            <p:nvPr/>
          </p:nvSpPr>
          <p:spPr bwMode="auto">
            <a:xfrm>
              <a:off x="2620964" y="1336676"/>
              <a:ext cx="25400" cy="23813"/>
            </a:xfrm>
            <a:custGeom>
              <a:avLst/>
              <a:gdLst>
                <a:gd name="T0" fmla="*/ 45 w 47"/>
                <a:gd name="T1" fmla="*/ 15 h 43"/>
                <a:gd name="T2" fmla="*/ 31 w 47"/>
                <a:gd name="T3" fmla="*/ 42 h 43"/>
                <a:gd name="T4" fmla="*/ 42 w 47"/>
                <a:gd name="T5" fmla="*/ 35 h 43"/>
                <a:gd name="T6" fmla="*/ 45 w 47"/>
                <a:gd name="T7" fmla="*/ 28 h 43"/>
                <a:gd name="T8" fmla="*/ 45 w 47"/>
                <a:gd name="T9" fmla="*/ 15 h 43"/>
                <a:gd name="T10" fmla="*/ 24 w 47"/>
                <a:gd name="T11" fmla="*/ 0 h 43"/>
                <a:gd name="T12" fmla="*/ 18 w 47"/>
                <a:gd name="T13" fmla="*/ 1 h 43"/>
                <a:gd name="T14" fmla="*/ 4 w 47"/>
                <a:gd name="T15" fmla="*/ 28 h 43"/>
                <a:gd name="T16" fmla="*/ 20 w 47"/>
                <a:gd name="T17" fmla="*/ 43 h 43"/>
                <a:gd name="T18" fmla="*/ 36 w 47"/>
                <a:gd name="T19" fmla="*/ 12 h 43"/>
                <a:gd name="T20" fmla="*/ 31 w 47"/>
                <a:gd name="T21" fmla="*/ 13 h 43"/>
                <a:gd name="T22" fmla="*/ 28 w 47"/>
                <a:gd name="T23" fmla="*/ 13 h 43"/>
                <a:gd name="T24" fmla="*/ 22 w 47"/>
                <a:gd name="T25" fmla="*/ 6 h 43"/>
                <a:gd name="T26" fmla="*/ 28 w 47"/>
                <a:gd name="T27" fmla="*/ 3 h 43"/>
                <a:gd name="T28" fmla="*/ 30 w 47"/>
                <a:gd name="T29" fmla="*/ 3 h 43"/>
                <a:gd name="T30" fmla="*/ 37 w 47"/>
                <a:gd name="T31" fmla="*/ 9 h 43"/>
                <a:gd name="T32" fmla="*/ 39 w 47"/>
                <a:gd name="T33" fmla="*/ 6 h 43"/>
                <a:gd name="T34" fmla="*/ 24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5" y="15"/>
                  </a:moveTo>
                  <a:cubicBezTo>
                    <a:pt x="31" y="42"/>
                    <a:pt x="31" y="42"/>
                    <a:pt x="31" y="42"/>
                  </a:cubicBezTo>
                  <a:cubicBezTo>
                    <a:pt x="36" y="41"/>
                    <a:pt x="39" y="38"/>
                    <a:pt x="42" y="35"/>
                  </a:cubicBezTo>
                  <a:cubicBezTo>
                    <a:pt x="45" y="28"/>
                    <a:pt x="45" y="28"/>
                    <a:pt x="45" y="28"/>
                  </a:cubicBezTo>
                  <a:cubicBezTo>
                    <a:pt x="46" y="24"/>
                    <a:pt x="47" y="20"/>
                    <a:pt x="45" y="15"/>
                  </a:cubicBezTo>
                  <a:moveTo>
                    <a:pt x="24" y="0"/>
                  </a:moveTo>
                  <a:cubicBezTo>
                    <a:pt x="22" y="0"/>
                    <a:pt x="20" y="1"/>
                    <a:pt x="18" y="1"/>
                  </a:cubicBezTo>
                  <a:cubicBezTo>
                    <a:pt x="7" y="5"/>
                    <a:pt x="0" y="17"/>
                    <a:pt x="4" y="28"/>
                  </a:cubicBezTo>
                  <a:cubicBezTo>
                    <a:pt x="6" y="36"/>
                    <a:pt x="12" y="41"/>
                    <a:pt x="20" y="43"/>
                  </a:cubicBezTo>
                  <a:cubicBezTo>
                    <a:pt x="36" y="12"/>
                    <a:pt x="36" y="12"/>
                    <a:pt x="36" y="12"/>
                  </a:cubicBezTo>
                  <a:cubicBezTo>
                    <a:pt x="34" y="13"/>
                    <a:pt x="33" y="13"/>
                    <a:pt x="31" y="13"/>
                  </a:cubicBezTo>
                  <a:cubicBezTo>
                    <a:pt x="30" y="13"/>
                    <a:pt x="29" y="13"/>
                    <a:pt x="28" y="13"/>
                  </a:cubicBezTo>
                  <a:cubicBezTo>
                    <a:pt x="24" y="12"/>
                    <a:pt x="21" y="9"/>
                    <a:pt x="22" y="6"/>
                  </a:cubicBezTo>
                  <a:cubicBezTo>
                    <a:pt x="22" y="4"/>
                    <a:pt x="25" y="3"/>
                    <a:pt x="28" y="3"/>
                  </a:cubicBezTo>
                  <a:cubicBezTo>
                    <a:pt x="29" y="3"/>
                    <a:pt x="30" y="3"/>
                    <a:pt x="30" y="3"/>
                  </a:cubicBezTo>
                  <a:cubicBezTo>
                    <a:pt x="34" y="4"/>
                    <a:pt x="37" y="7"/>
                    <a:pt x="37" y="9"/>
                  </a:cubicBezTo>
                  <a:cubicBezTo>
                    <a:pt x="39" y="6"/>
                    <a:pt x="39" y="6"/>
                    <a:pt x="39" y="6"/>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3436"/>
            <p:cNvSpPr/>
            <p:nvPr/>
          </p:nvSpPr>
          <p:spPr bwMode="auto">
            <a:xfrm>
              <a:off x="2632076" y="1338263"/>
              <a:ext cx="9525" cy="6350"/>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10"/>
                    <a:pt x="15" y="9"/>
                  </a:cubicBezTo>
                  <a:cubicBezTo>
                    <a:pt x="16" y="6"/>
                    <a:pt x="16" y="6"/>
                    <a:pt x="16" y="6"/>
                  </a:cubicBezTo>
                  <a:cubicBezTo>
                    <a:pt x="16" y="4"/>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3437"/>
            <p:cNvSpPr>
              <a:spLocks noEditPoints="1"/>
            </p:cNvSpPr>
            <p:nvPr/>
          </p:nvSpPr>
          <p:spPr bwMode="auto">
            <a:xfrm>
              <a:off x="2628901" y="1328738"/>
              <a:ext cx="31750" cy="38100"/>
            </a:xfrm>
            <a:custGeom>
              <a:avLst/>
              <a:gdLst>
                <a:gd name="T0" fmla="*/ 15 w 20"/>
                <a:gd name="T1" fmla="*/ 0 h 24"/>
                <a:gd name="T2" fmla="*/ 12 w 20"/>
                <a:gd name="T3" fmla="*/ 0 h 24"/>
                <a:gd name="T4" fmla="*/ 8 w 20"/>
                <a:gd name="T5" fmla="*/ 7 h 24"/>
                <a:gd name="T6" fmla="*/ 8 w 20"/>
                <a:gd name="T7" fmla="*/ 8 h 24"/>
                <a:gd name="T8" fmla="*/ 7 w 20"/>
                <a:gd name="T9" fmla="*/ 9 h 24"/>
                <a:gd name="T10" fmla="*/ 2 w 20"/>
                <a:gd name="T11" fmla="*/ 20 h 24"/>
                <a:gd name="T12" fmla="*/ 0 w 20"/>
                <a:gd name="T13" fmla="*/ 24 h 24"/>
                <a:gd name="T14" fmla="*/ 3 w 20"/>
                <a:gd name="T15" fmla="*/ 24 h 24"/>
                <a:gd name="T16" fmla="*/ 6 w 20"/>
                <a:gd name="T17" fmla="*/ 19 h 24"/>
                <a:gd name="T18" fmla="*/ 10 w 20"/>
                <a:gd name="T19" fmla="*/ 10 h 24"/>
                <a:gd name="T20" fmla="*/ 15 w 20"/>
                <a:gd name="T21" fmla="*/ 0 h 24"/>
                <a:gd name="T22" fmla="*/ 20 w 20"/>
                <a:gd name="T23" fmla="*/ 0 h 24"/>
                <a:gd name="T24" fmla="*/ 18 w 20"/>
                <a:gd name="T25" fmla="*/ 0 h 24"/>
                <a:gd name="T26" fmla="*/ 10 w 20"/>
                <a:gd name="T27" fmla="*/ 15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8" y="7"/>
                  </a:lnTo>
                  <a:lnTo>
                    <a:pt x="8" y="8"/>
                  </a:lnTo>
                  <a:lnTo>
                    <a:pt x="7" y="9"/>
                  </a:lnTo>
                  <a:lnTo>
                    <a:pt x="2" y="20"/>
                  </a:lnTo>
                  <a:lnTo>
                    <a:pt x="0" y="24"/>
                  </a:lnTo>
                  <a:lnTo>
                    <a:pt x="3" y="24"/>
                  </a:lnTo>
                  <a:lnTo>
                    <a:pt x="6" y="19"/>
                  </a:lnTo>
                  <a:lnTo>
                    <a:pt x="10" y="10"/>
                  </a:lnTo>
                  <a:lnTo>
                    <a:pt x="15" y="0"/>
                  </a:lnTo>
                  <a:close/>
                  <a:moveTo>
                    <a:pt x="20" y="0"/>
                  </a:moveTo>
                  <a:lnTo>
                    <a:pt x="18" y="0"/>
                  </a:lnTo>
                  <a:lnTo>
                    <a:pt x="10" y="15"/>
                  </a:lnTo>
                  <a:lnTo>
                    <a:pt x="9"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3438"/>
            <p:cNvSpPr>
              <a:spLocks noEditPoints="1"/>
            </p:cNvSpPr>
            <p:nvPr/>
          </p:nvSpPr>
          <p:spPr bwMode="auto">
            <a:xfrm>
              <a:off x="2628901" y="1328738"/>
              <a:ext cx="31750" cy="38100"/>
            </a:xfrm>
            <a:custGeom>
              <a:avLst/>
              <a:gdLst>
                <a:gd name="T0" fmla="*/ 15 w 20"/>
                <a:gd name="T1" fmla="*/ 0 h 24"/>
                <a:gd name="T2" fmla="*/ 12 w 20"/>
                <a:gd name="T3" fmla="*/ 0 h 24"/>
                <a:gd name="T4" fmla="*/ 8 w 20"/>
                <a:gd name="T5" fmla="*/ 7 h 24"/>
                <a:gd name="T6" fmla="*/ 8 w 20"/>
                <a:gd name="T7" fmla="*/ 8 h 24"/>
                <a:gd name="T8" fmla="*/ 7 w 20"/>
                <a:gd name="T9" fmla="*/ 9 h 24"/>
                <a:gd name="T10" fmla="*/ 2 w 20"/>
                <a:gd name="T11" fmla="*/ 20 h 24"/>
                <a:gd name="T12" fmla="*/ 0 w 20"/>
                <a:gd name="T13" fmla="*/ 24 h 24"/>
                <a:gd name="T14" fmla="*/ 3 w 20"/>
                <a:gd name="T15" fmla="*/ 24 h 24"/>
                <a:gd name="T16" fmla="*/ 6 w 20"/>
                <a:gd name="T17" fmla="*/ 19 h 24"/>
                <a:gd name="T18" fmla="*/ 10 w 20"/>
                <a:gd name="T19" fmla="*/ 10 h 24"/>
                <a:gd name="T20" fmla="*/ 15 w 20"/>
                <a:gd name="T21" fmla="*/ 0 h 24"/>
                <a:gd name="T22" fmla="*/ 20 w 20"/>
                <a:gd name="T23" fmla="*/ 0 h 24"/>
                <a:gd name="T24" fmla="*/ 18 w 20"/>
                <a:gd name="T25" fmla="*/ 0 h 24"/>
                <a:gd name="T26" fmla="*/ 10 w 20"/>
                <a:gd name="T27" fmla="*/ 15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8" y="7"/>
                  </a:lnTo>
                  <a:lnTo>
                    <a:pt x="8" y="8"/>
                  </a:lnTo>
                  <a:lnTo>
                    <a:pt x="7" y="9"/>
                  </a:lnTo>
                  <a:lnTo>
                    <a:pt x="2" y="20"/>
                  </a:lnTo>
                  <a:lnTo>
                    <a:pt x="0" y="24"/>
                  </a:lnTo>
                  <a:lnTo>
                    <a:pt x="3" y="24"/>
                  </a:lnTo>
                  <a:lnTo>
                    <a:pt x="6" y="19"/>
                  </a:lnTo>
                  <a:lnTo>
                    <a:pt x="10" y="10"/>
                  </a:lnTo>
                  <a:lnTo>
                    <a:pt x="15" y="0"/>
                  </a:lnTo>
                  <a:moveTo>
                    <a:pt x="20" y="0"/>
                  </a:moveTo>
                  <a:lnTo>
                    <a:pt x="18" y="0"/>
                  </a:lnTo>
                  <a:lnTo>
                    <a:pt x="10" y="15"/>
                  </a:lnTo>
                  <a:lnTo>
                    <a:pt x="9"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3439"/>
            <p:cNvSpPr/>
            <p:nvPr/>
          </p:nvSpPr>
          <p:spPr bwMode="auto">
            <a:xfrm>
              <a:off x="2613026" y="1328738"/>
              <a:ext cx="57150" cy="38100"/>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3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3440"/>
            <p:cNvSpPr/>
            <p:nvPr/>
          </p:nvSpPr>
          <p:spPr bwMode="auto">
            <a:xfrm>
              <a:off x="2673351" y="1357313"/>
              <a:ext cx="26988" cy="11113"/>
            </a:xfrm>
            <a:custGeom>
              <a:avLst/>
              <a:gdLst>
                <a:gd name="T0" fmla="*/ 47 w 52"/>
                <a:gd name="T1" fmla="*/ 21 h 23"/>
                <a:gd name="T2" fmla="*/ 43 w 52"/>
                <a:gd name="T3" fmla="*/ 11 h 23"/>
                <a:gd name="T4" fmla="*/ 27 w 52"/>
                <a:gd name="T5" fmla="*/ 4 h 23"/>
                <a:gd name="T6" fmla="*/ 11 w 52"/>
                <a:gd name="T7" fmla="*/ 11 h 23"/>
                <a:gd name="T8" fmla="*/ 4 w 52"/>
                <a:gd name="T9" fmla="*/ 21 h 23"/>
                <a:gd name="T10" fmla="*/ 4 w 52"/>
                <a:gd name="T11" fmla="*/ 21 h 23"/>
                <a:gd name="T12" fmla="*/ 4 w 52"/>
                <a:gd name="T13" fmla="*/ 21 h 23"/>
                <a:gd name="T14" fmla="*/ 1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7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7" y="21"/>
                  </a:moveTo>
                  <a:cubicBezTo>
                    <a:pt x="48" y="19"/>
                    <a:pt x="46" y="15"/>
                    <a:pt x="43" y="11"/>
                  </a:cubicBezTo>
                  <a:cubicBezTo>
                    <a:pt x="40" y="7"/>
                    <a:pt x="35" y="4"/>
                    <a:pt x="27" y="4"/>
                  </a:cubicBezTo>
                  <a:cubicBezTo>
                    <a:pt x="20" y="4"/>
                    <a:pt x="15" y="7"/>
                    <a:pt x="11" y="11"/>
                  </a:cubicBezTo>
                  <a:cubicBezTo>
                    <a:pt x="8" y="15"/>
                    <a:pt x="5" y="19"/>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8" y="0"/>
                    <a:pt x="27" y="0"/>
                  </a:cubicBezTo>
                  <a:cubicBezTo>
                    <a:pt x="36" y="0"/>
                    <a:pt x="42" y="4"/>
                    <a:pt x="46" y="9"/>
                  </a:cubicBezTo>
                  <a:cubicBezTo>
                    <a:pt x="50" y="13"/>
                    <a:pt x="51" y="18"/>
                    <a:pt x="52" y="21"/>
                  </a:cubicBezTo>
                  <a:cubicBezTo>
                    <a:pt x="52" y="22"/>
                    <a:pt x="51" y="23"/>
                    <a:pt x="50"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3441"/>
            <p:cNvSpPr/>
            <p:nvPr/>
          </p:nvSpPr>
          <p:spPr bwMode="auto">
            <a:xfrm>
              <a:off x="2574926" y="1336676"/>
              <a:ext cx="30163" cy="44450"/>
            </a:xfrm>
            <a:custGeom>
              <a:avLst/>
              <a:gdLst>
                <a:gd name="T0" fmla="*/ 57 w 58"/>
                <a:gd name="T1" fmla="*/ 28 h 84"/>
                <a:gd name="T2" fmla="*/ 25 w 58"/>
                <a:gd name="T3" fmla="*/ 7 h 84"/>
                <a:gd name="T4" fmla="*/ 11 w 58"/>
                <a:gd name="T5" fmla="*/ 54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Freeform 3442"/>
            <p:cNvSpPr/>
            <p:nvPr/>
          </p:nvSpPr>
          <p:spPr bwMode="auto">
            <a:xfrm>
              <a:off x="2574926" y="1336676"/>
              <a:ext cx="30163" cy="44450"/>
            </a:xfrm>
            <a:custGeom>
              <a:avLst/>
              <a:gdLst>
                <a:gd name="T0" fmla="*/ 25 w 58"/>
                <a:gd name="T1" fmla="*/ 7 h 84"/>
                <a:gd name="T2" fmla="*/ 57 w 58"/>
                <a:gd name="T3" fmla="*/ 28 h 84"/>
                <a:gd name="T4" fmla="*/ 57 w 58"/>
                <a:gd name="T5" fmla="*/ 28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1"/>
                  </a:cubicBezTo>
                  <a:cubicBezTo>
                    <a:pt x="0" y="16"/>
                    <a:pt x="11" y="53"/>
                    <a:pt x="21" y="58"/>
                  </a:cubicBezTo>
                  <a:cubicBezTo>
                    <a:pt x="31" y="64"/>
                    <a:pt x="48" y="73"/>
                    <a:pt x="58" y="59"/>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3443"/>
            <p:cNvSpPr/>
            <p:nvPr/>
          </p:nvSpPr>
          <p:spPr bwMode="auto">
            <a:xfrm>
              <a:off x="2584451" y="1346201"/>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5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10" y="4"/>
                  </a:cubicBezTo>
                  <a:cubicBezTo>
                    <a:pt x="10" y="4"/>
                    <a:pt x="10" y="4"/>
                    <a:pt x="10" y="4"/>
                  </a:cubicBezTo>
                  <a:cubicBezTo>
                    <a:pt x="10" y="4"/>
                    <a:pt x="11" y="4"/>
                    <a:pt x="12" y="4"/>
                  </a:cubicBezTo>
                  <a:cubicBezTo>
                    <a:pt x="14" y="5"/>
                    <a:pt x="15" y="6"/>
                    <a:pt x="17" y="7"/>
                  </a:cubicBezTo>
                  <a:cubicBezTo>
                    <a:pt x="16" y="8"/>
                    <a:pt x="14" y="8"/>
                    <a:pt x="13" y="9"/>
                  </a:cubicBezTo>
                  <a:cubicBezTo>
                    <a:pt x="9"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3444"/>
            <p:cNvSpPr/>
            <p:nvPr/>
          </p:nvSpPr>
          <p:spPr bwMode="auto">
            <a:xfrm>
              <a:off x="2767014" y="1336676"/>
              <a:ext cx="31750" cy="44450"/>
            </a:xfrm>
            <a:custGeom>
              <a:avLst/>
              <a:gdLst>
                <a:gd name="T0" fmla="*/ 2 w 59"/>
                <a:gd name="T1" fmla="*/ 28 h 84"/>
                <a:gd name="T2" fmla="*/ 33 w 59"/>
                <a:gd name="T3" fmla="*/ 7 h 84"/>
                <a:gd name="T4" fmla="*/ 47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3445"/>
            <p:cNvSpPr/>
            <p:nvPr/>
          </p:nvSpPr>
          <p:spPr bwMode="auto">
            <a:xfrm>
              <a:off x="2767014" y="1336676"/>
              <a:ext cx="31750" cy="44450"/>
            </a:xfrm>
            <a:custGeom>
              <a:avLst/>
              <a:gdLst>
                <a:gd name="T0" fmla="*/ 33 w 59"/>
                <a:gd name="T1" fmla="*/ 7 h 84"/>
                <a:gd name="T2" fmla="*/ 2 w 59"/>
                <a:gd name="T3" fmla="*/ 28 h 84"/>
                <a:gd name="T4" fmla="*/ 2 w 59"/>
                <a:gd name="T5" fmla="*/ 28 h 84"/>
                <a:gd name="T6" fmla="*/ 35 w 59"/>
                <a:gd name="T7" fmla="*/ 11 h 84"/>
                <a:gd name="T8" fmla="*/ 38 w 59"/>
                <a:gd name="T9" fmla="*/ 58 h 84"/>
                <a:gd name="T10" fmla="*/ 0 w 59"/>
                <a:gd name="T11" fmla="*/ 59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8" y="58"/>
                  </a:cubicBezTo>
                  <a:cubicBezTo>
                    <a:pt x="27" y="64"/>
                    <a:pt x="11" y="73"/>
                    <a:pt x="0" y="59"/>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3446"/>
            <p:cNvSpPr/>
            <p:nvPr/>
          </p:nvSpPr>
          <p:spPr bwMode="auto">
            <a:xfrm>
              <a:off x="2773364" y="1346201"/>
              <a:ext cx="14288"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7" y="0"/>
                    <a:pt x="18"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1"/>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2"/>
                    <a:pt x="8" y="11"/>
                    <a:pt x="7" y="11"/>
                  </a:cubicBezTo>
                  <a:cubicBezTo>
                    <a:pt x="6" y="11"/>
                    <a:pt x="6" y="11"/>
                    <a:pt x="6" y="11"/>
                  </a:cubicBezTo>
                  <a:cubicBezTo>
                    <a:pt x="5" y="13"/>
                    <a:pt x="4"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Rectangle 3447"/>
            <p:cNvSpPr>
              <a:spLocks noChangeArrowheads="1"/>
            </p:cNvSpPr>
            <p:nvPr/>
          </p:nvSpPr>
          <p:spPr bwMode="auto">
            <a:xfrm>
              <a:off x="2693989" y="1416051"/>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14" name="Freeform 3448"/>
            <p:cNvSpPr/>
            <p:nvPr/>
          </p:nvSpPr>
          <p:spPr bwMode="auto">
            <a:xfrm>
              <a:off x="2652714" y="1384301"/>
              <a:ext cx="65088" cy="76200"/>
            </a:xfrm>
            <a:custGeom>
              <a:avLst/>
              <a:gdLst>
                <a:gd name="T0" fmla="*/ 0 w 123"/>
                <a:gd name="T1" fmla="*/ 0 h 141"/>
                <a:gd name="T2" fmla="*/ 123 w 123"/>
                <a:gd name="T3" fmla="*/ 0 h 141"/>
                <a:gd name="T4" fmla="*/ 118 w 123"/>
                <a:gd name="T5" fmla="*/ 141 h 141"/>
                <a:gd name="T6" fmla="*/ 7 w 123"/>
                <a:gd name="T7" fmla="*/ 141 h 141"/>
                <a:gd name="T8" fmla="*/ 0 w 123"/>
                <a:gd name="T9" fmla="*/ 0 h 141"/>
              </a:gdLst>
              <a:ahLst/>
              <a:cxnLst>
                <a:cxn ang="0">
                  <a:pos x="T0" y="T1"/>
                </a:cxn>
                <a:cxn ang="0">
                  <a:pos x="T2" y="T3"/>
                </a:cxn>
                <a:cxn ang="0">
                  <a:pos x="T4" y="T5"/>
                </a:cxn>
                <a:cxn ang="0">
                  <a:pos x="T6" y="T7"/>
                </a:cxn>
                <a:cxn ang="0">
                  <a:pos x="T8" y="T9"/>
                </a:cxn>
              </a:cxnLst>
              <a:rect l="0" t="0" r="r" b="b"/>
              <a:pathLst>
                <a:path w="123" h="141">
                  <a:moveTo>
                    <a:pt x="0" y="0"/>
                  </a:moveTo>
                  <a:cubicBezTo>
                    <a:pt x="0" y="0"/>
                    <a:pt x="61" y="11"/>
                    <a:pt x="123" y="0"/>
                  </a:cubicBezTo>
                  <a:cubicBezTo>
                    <a:pt x="120" y="87"/>
                    <a:pt x="118" y="141"/>
                    <a:pt x="118" y="141"/>
                  </a:cubicBezTo>
                  <a:cubicBezTo>
                    <a:pt x="7" y="141"/>
                    <a:pt x="7" y="141"/>
                    <a:pt x="7" y="141"/>
                  </a:cubicBezTo>
                  <a:lnTo>
                    <a:pt x="0" y="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3449"/>
            <p:cNvSpPr/>
            <p:nvPr/>
          </p:nvSpPr>
          <p:spPr bwMode="auto">
            <a:xfrm>
              <a:off x="2655889" y="1425576"/>
              <a:ext cx="60325" cy="34925"/>
            </a:xfrm>
            <a:custGeom>
              <a:avLst/>
              <a:gdLst>
                <a:gd name="T0" fmla="*/ 0 w 112"/>
                <a:gd name="T1" fmla="*/ 64 h 64"/>
                <a:gd name="T2" fmla="*/ 111 w 112"/>
                <a:gd name="T3" fmla="*/ 64 h 64"/>
                <a:gd name="T4" fmla="*/ 112 w 112"/>
                <a:gd name="T5" fmla="*/ 36 h 64"/>
                <a:gd name="T6" fmla="*/ 51 w 112"/>
                <a:gd name="T7" fmla="*/ 6 h 64"/>
                <a:gd name="T8" fmla="*/ 0 w 112"/>
                <a:gd name="T9" fmla="*/ 48 h 64"/>
                <a:gd name="T10" fmla="*/ 0 w 112"/>
                <a:gd name="T11" fmla="*/ 64 h 64"/>
              </a:gdLst>
              <a:ahLst/>
              <a:cxnLst>
                <a:cxn ang="0">
                  <a:pos x="T0" y="T1"/>
                </a:cxn>
                <a:cxn ang="0">
                  <a:pos x="T2" y="T3"/>
                </a:cxn>
                <a:cxn ang="0">
                  <a:pos x="T4" y="T5"/>
                </a:cxn>
                <a:cxn ang="0">
                  <a:pos x="T6" y="T7"/>
                </a:cxn>
                <a:cxn ang="0">
                  <a:pos x="T8" y="T9"/>
                </a:cxn>
                <a:cxn ang="0">
                  <a:pos x="T10" y="T11"/>
                </a:cxn>
              </a:cxnLst>
              <a:rect l="0" t="0" r="r" b="b"/>
              <a:pathLst>
                <a:path w="112" h="64">
                  <a:moveTo>
                    <a:pt x="0" y="64"/>
                  </a:moveTo>
                  <a:cubicBezTo>
                    <a:pt x="111" y="64"/>
                    <a:pt x="111" y="64"/>
                    <a:pt x="111" y="64"/>
                  </a:cubicBezTo>
                  <a:cubicBezTo>
                    <a:pt x="111" y="64"/>
                    <a:pt x="111" y="54"/>
                    <a:pt x="112" y="36"/>
                  </a:cubicBezTo>
                  <a:cubicBezTo>
                    <a:pt x="92" y="17"/>
                    <a:pt x="70" y="0"/>
                    <a:pt x="51" y="6"/>
                  </a:cubicBezTo>
                  <a:cubicBezTo>
                    <a:pt x="35" y="11"/>
                    <a:pt x="12" y="35"/>
                    <a:pt x="0" y="48"/>
                  </a:cubicBezTo>
                  <a:lnTo>
                    <a:pt x="0" y="64"/>
                  </a:ln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Freeform 3450"/>
            <p:cNvSpPr/>
            <p:nvPr/>
          </p:nvSpPr>
          <p:spPr bwMode="auto">
            <a:xfrm>
              <a:off x="2652714" y="1384301"/>
              <a:ext cx="65088" cy="33338"/>
            </a:xfrm>
            <a:custGeom>
              <a:avLst/>
              <a:gdLst>
                <a:gd name="T0" fmla="*/ 123 w 123"/>
                <a:gd name="T1" fmla="*/ 0 h 63"/>
                <a:gd name="T2" fmla="*/ 0 w 123"/>
                <a:gd name="T3" fmla="*/ 0 h 63"/>
                <a:gd name="T4" fmla="*/ 0 w 123"/>
                <a:gd name="T5" fmla="*/ 1 h 63"/>
                <a:gd name="T6" fmla="*/ 24 w 123"/>
                <a:gd name="T7" fmla="*/ 48 h 63"/>
                <a:gd name="T8" fmla="*/ 37 w 123"/>
                <a:gd name="T9" fmla="*/ 21 h 63"/>
                <a:gd name="T10" fmla="*/ 48 w 123"/>
                <a:gd name="T11" fmla="*/ 37 h 63"/>
                <a:gd name="T12" fmla="*/ 69 w 123"/>
                <a:gd name="T13" fmla="*/ 22 h 63"/>
                <a:gd name="T14" fmla="*/ 84 w 123"/>
                <a:gd name="T15" fmla="*/ 45 h 63"/>
                <a:gd name="T16" fmla="*/ 99 w 123"/>
                <a:gd name="T17" fmla="*/ 18 h 63"/>
                <a:gd name="T18" fmla="*/ 108 w 123"/>
                <a:gd name="T19" fmla="*/ 34 h 63"/>
                <a:gd name="T20" fmla="*/ 117 w 123"/>
                <a:gd name="T21" fmla="*/ 31 h 63"/>
                <a:gd name="T22" fmla="*/ 123 w 123"/>
                <a:gd name="T23" fmla="*/ 1 h 63"/>
                <a:gd name="T24" fmla="*/ 123 w 123"/>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63">
                  <a:moveTo>
                    <a:pt x="123" y="0"/>
                  </a:moveTo>
                  <a:cubicBezTo>
                    <a:pt x="61" y="11"/>
                    <a:pt x="0" y="0"/>
                    <a:pt x="0" y="0"/>
                  </a:cubicBezTo>
                  <a:cubicBezTo>
                    <a:pt x="0" y="1"/>
                    <a:pt x="0" y="1"/>
                    <a:pt x="0" y="1"/>
                  </a:cubicBezTo>
                  <a:cubicBezTo>
                    <a:pt x="4" y="12"/>
                    <a:pt x="14" y="36"/>
                    <a:pt x="24" y="48"/>
                  </a:cubicBezTo>
                  <a:cubicBezTo>
                    <a:pt x="29" y="54"/>
                    <a:pt x="35" y="30"/>
                    <a:pt x="37" y="21"/>
                  </a:cubicBezTo>
                  <a:cubicBezTo>
                    <a:pt x="38" y="17"/>
                    <a:pt x="42" y="25"/>
                    <a:pt x="48" y="37"/>
                  </a:cubicBezTo>
                  <a:cubicBezTo>
                    <a:pt x="54" y="49"/>
                    <a:pt x="59" y="63"/>
                    <a:pt x="69" y="22"/>
                  </a:cubicBezTo>
                  <a:cubicBezTo>
                    <a:pt x="70" y="19"/>
                    <a:pt x="76" y="34"/>
                    <a:pt x="84" y="45"/>
                  </a:cubicBezTo>
                  <a:cubicBezTo>
                    <a:pt x="92" y="55"/>
                    <a:pt x="95" y="30"/>
                    <a:pt x="99" y="18"/>
                  </a:cubicBezTo>
                  <a:cubicBezTo>
                    <a:pt x="100" y="14"/>
                    <a:pt x="103" y="18"/>
                    <a:pt x="108" y="34"/>
                  </a:cubicBezTo>
                  <a:cubicBezTo>
                    <a:pt x="113" y="50"/>
                    <a:pt x="114" y="46"/>
                    <a:pt x="117" y="31"/>
                  </a:cubicBezTo>
                  <a:cubicBezTo>
                    <a:pt x="119" y="21"/>
                    <a:pt x="122" y="8"/>
                    <a:pt x="123" y="1"/>
                  </a:cubicBezTo>
                  <a:lnTo>
                    <a:pt x="12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7" name="Freeform 3451"/>
            <p:cNvSpPr/>
            <p:nvPr/>
          </p:nvSpPr>
          <p:spPr bwMode="auto">
            <a:xfrm>
              <a:off x="2092326" y="1476376"/>
              <a:ext cx="114300" cy="58738"/>
            </a:xfrm>
            <a:custGeom>
              <a:avLst/>
              <a:gdLst>
                <a:gd name="T0" fmla="*/ 133 w 213"/>
                <a:gd name="T1" fmla="*/ 24 h 111"/>
                <a:gd name="T2" fmla="*/ 156 w 213"/>
                <a:gd name="T3" fmla="*/ 12 h 111"/>
                <a:gd name="T4" fmla="*/ 188 w 213"/>
                <a:gd name="T5" fmla="*/ 24 h 111"/>
                <a:gd name="T6" fmla="*/ 204 w 213"/>
                <a:gd name="T7" fmla="*/ 62 h 111"/>
                <a:gd name="T8" fmla="*/ 180 w 213"/>
                <a:gd name="T9" fmla="*/ 59 h 111"/>
                <a:gd name="T10" fmla="*/ 169 w 213"/>
                <a:gd name="T11" fmla="*/ 46 h 111"/>
                <a:gd name="T12" fmla="*/ 167 w 213"/>
                <a:gd name="T13" fmla="*/ 104 h 111"/>
                <a:gd name="T14" fmla="*/ 139 w 213"/>
                <a:gd name="T15" fmla="*/ 87 h 111"/>
                <a:gd name="T16" fmla="*/ 139 w 213"/>
                <a:gd name="T17" fmla="*/ 58 h 111"/>
                <a:gd name="T18" fmla="*/ 126 w 213"/>
                <a:gd name="T19" fmla="*/ 97 h 111"/>
                <a:gd name="T20" fmla="*/ 104 w 213"/>
                <a:gd name="T21" fmla="*/ 107 h 111"/>
                <a:gd name="T22" fmla="*/ 92 w 213"/>
                <a:gd name="T23" fmla="*/ 90 h 111"/>
                <a:gd name="T24" fmla="*/ 95 w 213"/>
                <a:gd name="T25" fmla="*/ 64 h 111"/>
                <a:gd name="T26" fmla="*/ 58 w 213"/>
                <a:gd name="T27" fmla="*/ 53 h 111"/>
                <a:gd name="T28" fmla="*/ 32 w 213"/>
                <a:gd name="T29" fmla="*/ 45 h 111"/>
                <a:gd name="T30" fmla="*/ 22 w 213"/>
                <a:gd name="T31" fmla="*/ 52 h 111"/>
                <a:gd name="T32" fmla="*/ 3 w 213"/>
                <a:gd name="T33" fmla="*/ 66 h 111"/>
                <a:gd name="T34" fmla="*/ 0 w 213"/>
                <a:gd name="T35" fmla="*/ 28 h 111"/>
                <a:gd name="T36" fmla="*/ 32 w 213"/>
                <a:gd name="T37" fmla="*/ 9 h 111"/>
                <a:gd name="T38" fmla="*/ 59 w 213"/>
                <a:gd name="T39" fmla="*/ 16 h 111"/>
                <a:gd name="T40" fmla="*/ 133 w 213"/>
                <a:gd name="T4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111">
                  <a:moveTo>
                    <a:pt x="133" y="24"/>
                  </a:moveTo>
                  <a:cubicBezTo>
                    <a:pt x="133" y="24"/>
                    <a:pt x="145" y="22"/>
                    <a:pt x="156" y="12"/>
                  </a:cubicBezTo>
                  <a:cubicBezTo>
                    <a:pt x="168" y="1"/>
                    <a:pt x="167" y="0"/>
                    <a:pt x="188" y="24"/>
                  </a:cubicBezTo>
                  <a:cubicBezTo>
                    <a:pt x="209" y="47"/>
                    <a:pt x="213" y="59"/>
                    <a:pt x="204" y="62"/>
                  </a:cubicBezTo>
                  <a:cubicBezTo>
                    <a:pt x="195" y="65"/>
                    <a:pt x="180" y="68"/>
                    <a:pt x="180" y="59"/>
                  </a:cubicBezTo>
                  <a:cubicBezTo>
                    <a:pt x="181" y="50"/>
                    <a:pt x="169" y="46"/>
                    <a:pt x="169" y="46"/>
                  </a:cubicBezTo>
                  <a:cubicBezTo>
                    <a:pt x="169" y="46"/>
                    <a:pt x="175" y="104"/>
                    <a:pt x="167" y="104"/>
                  </a:cubicBezTo>
                  <a:cubicBezTo>
                    <a:pt x="158" y="103"/>
                    <a:pt x="135" y="101"/>
                    <a:pt x="139" y="87"/>
                  </a:cubicBezTo>
                  <a:cubicBezTo>
                    <a:pt x="143" y="74"/>
                    <a:pt x="139" y="58"/>
                    <a:pt x="139" y="58"/>
                  </a:cubicBezTo>
                  <a:cubicBezTo>
                    <a:pt x="139" y="58"/>
                    <a:pt x="129" y="90"/>
                    <a:pt x="126" y="97"/>
                  </a:cubicBezTo>
                  <a:cubicBezTo>
                    <a:pt x="123" y="104"/>
                    <a:pt x="116" y="111"/>
                    <a:pt x="104" y="107"/>
                  </a:cubicBezTo>
                  <a:cubicBezTo>
                    <a:pt x="92" y="102"/>
                    <a:pt x="86" y="96"/>
                    <a:pt x="92" y="90"/>
                  </a:cubicBezTo>
                  <a:cubicBezTo>
                    <a:pt x="99" y="84"/>
                    <a:pt x="102" y="57"/>
                    <a:pt x="95" y="64"/>
                  </a:cubicBezTo>
                  <a:cubicBezTo>
                    <a:pt x="87" y="71"/>
                    <a:pt x="68" y="64"/>
                    <a:pt x="58" y="53"/>
                  </a:cubicBezTo>
                  <a:cubicBezTo>
                    <a:pt x="48" y="52"/>
                    <a:pt x="36" y="49"/>
                    <a:pt x="32" y="45"/>
                  </a:cubicBezTo>
                  <a:cubicBezTo>
                    <a:pt x="29" y="41"/>
                    <a:pt x="17" y="40"/>
                    <a:pt x="22" y="52"/>
                  </a:cubicBezTo>
                  <a:cubicBezTo>
                    <a:pt x="27" y="63"/>
                    <a:pt x="6" y="83"/>
                    <a:pt x="3" y="66"/>
                  </a:cubicBezTo>
                  <a:cubicBezTo>
                    <a:pt x="0" y="49"/>
                    <a:pt x="0" y="28"/>
                    <a:pt x="0" y="28"/>
                  </a:cubicBezTo>
                  <a:cubicBezTo>
                    <a:pt x="0" y="28"/>
                    <a:pt x="26" y="15"/>
                    <a:pt x="32" y="9"/>
                  </a:cubicBezTo>
                  <a:cubicBezTo>
                    <a:pt x="39" y="4"/>
                    <a:pt x="42" y="7"/>
                    <a:pt x="59" y="16"/>
                  </a:cubicBezTo>
                  <a:cubicBezTo>
                    <a:pt x="90" y="23"/>
                    <a:pt x="133" y="24"/>
                    <a:pt x="133" y="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Freeform 3452"/>
            <p:cNvSpPr/>
            <p:nvPr/>
          </p:nvSpPr>
          <p:spPr bwMode="auto">
            <a:xfrm>
              <a:off x="2092326" y="1476376"/>
              <a:ext cx="114300" cy="58738"/>
            </a:xfrm>
            <a:custGeom>
              <a:avLst/>
              <a:gdLst>
                <a:gd name="T0" fmla="*/ 59 w 215"/>
                <a:gd name="T1" fmla="*/ 15 h 110"/>
                <a:gd name="T2" fmla="*/ 67 w 215"/>
                <a:gd name="T3" fmla="*/ 16 h 110"/>
                <a:gd name="T4" fmla="*/ 56 w 215"/>
                <a:gd name="T5" fmla="*/ 19 h 110"/>
                <a:gd name="T6" fmla="*/ 31 w 215"/>
                <a:gd name="T7" fmla="*/ 14 h 110"/>
                <a:gd name="T8" fmla="*/ 3 w 215"/>
                <a:gd name="T9" fmla="*/ 33 h 110"/>
                <a:gd name="T10" fmla="*/ 7 w 215"/>
                <a:gd name="T11" fmla="*/ 64 h 110"/>
                <a:gd name="T12" fmla="*/ 18 w 215"/>
                <a:gd name="T13" fmla="*/ 51 h 110"/>
                <a:gd name="T14" fmla="*/ 22 w 215"/>
                <a:gd name="T15" fmla="*/ 38 h 110"/>
                <a:gd name="T16" fmla="*/ 11 w 215"/>
                <a:gd name="T17" fmla="*/ 31 h 110"/>
                <a:gd name="T18" fmla="*/ 29 w 215"/>
                <a:gd name="T19" fmla="*/ 38 h 110"/>
                <a:gd name="T20" fmla="*/ 49 w 215"/>
                <a:gd name="T21" fmla="*/ 47 h 110"/>
                <a:gd name="T22" fmla="*/ 60 w 215"/>
                <a:gd name="T23" fmla="*/ 49 h 110"/>
                <a:gd name="T24" fmla="*/ 89 w 215"/>
                <a:gd name="T25" fmla="*/ 62 h 110"/>
                <a:gd name="T26" fmla="*/ 93 w 215"/>
                <a:gd name="T27" fmla="*/ 53 h 110"/>
                <a:gd name="T28" fmla="*/ 100 w 215"/>
                <a:gd name="T29" fmla="*/ 56 h 110"/>
                <a:gd name="T30" fmla="*/ 94 w 215"/>
                <a:gd name="T31" fmla="*/ 91 h 110"/>
                <a:gd name="T32" fmla="*/ 114 w 215"/>
                <a:gd name="T33" fmla="*/ 103 h 110"/>
                <a:gd name="T34" fmla="*/ 135 w 215"/>
                <a:gd name="T35" fmla="*/ 57 h 110"/>
                <a:gd name="T36" fmla="*/ 117 w 215"/>
                <a:gd name="T37" fmla="*/ 40 h 110"/>
                <a:gd name="T38" fmla="*/ 138 w 215"/>
                <a:gd name="T39" fmla="*/ 49 h 110"/>
                <a:gd name="T40" fmla="*/ 142 w 215"/>
                <a:gd name="T41" fmla="*/ 84 h 110"/>
                <a:gd name="T42" fmla="*/ 161 w 215"/>
                <a:gd name="T43" fmla="*/ 99 h 110"/>
                <a:gd name="T44" fmla="*/ 166 w 215"/>
                <a:gd name="T45" fmla="*/ 49 h 110"/>
                <a:gd name="T46" fmla="*/ 141 w 215"/>
                <a:gd name="T47" fmla="*/ 39 h 110"/>
                <a:gd name="T48" fmla="*/ 156 w 215"/>
                <a:gd name="T49" fmla="*/ 36 h 110"/>
                <a:gd name="T50" fmla="*/ 182 w 215"/>
                <a:gd name="T51" fmla="*/ 52 h 110"/>
                <a:gd name="T52" fmla="*/ 201 w 215"/>
                <a:gd name="T53" fmla="*/ 59 h 110"/>
                <a:gd name="T54" fmla="*/ 177 w 215"/>
                <a:gd name="T55" fmla="*/ 16 h 110"/>
                <a:gd name="T56" fmla="*/ 157 w 215"/>
                <a:gd name="T57" fmla="*/ 10 h 110"/>
                <a:gd name="T58" fmla="*/ 188 w 215"/>
                <a:gd name="T59" fmla="*/ 23 h 110"/>
                <a:gd name="T60" fmla="*/ 204 w 215"/>
                <a:gd name="T61" fmla="*/ 61 h 110"/>
                <a:gd name="T62" fmla="*/ 180 w 215"/>
                <a:gd name="T63" fmla="*/ 58 h 110"/>
                <a:gd name="T64" fmla="*/ 169 w 215"/>
                <a:gd name="T65" fmla="*/ 45 h 110"/>
                <a:gd name="T66" fmla="*/ 167 w 215"/>
                <a:gd name="T67" fmla="*/ 103 h 110"/>
                <a:gd name="T68" fmla="*/ 139 w 215"/>
                <a:gd name="T69" fmla="*/ 86 h 110"/>
                <a:gd name="T70" fmla="*/ 139 w 215"/>
                <a:gd name="T71" fmla="*/ 57 h 110"/>
                <a:gd name="T72" fmla="*/ 126 w 215"/>
                <a:gd name="T73" fmla="*/ 96 h 110"/>
                <a:gd name="T74" fmla="*/ 104 w 215"/>
                <a:gd name="T75" fmla="*/ 106 h 110"/>
                <a:gd name="T76" fmla="*/ 92 w 215"/>
                <a:gd name="T77" fmla="*/ 89 h 110"/>
                <a:gd name="T78" fmla="*/ 95 w 215"/>
                <a:gd name="T79" fmla="*/ 63 h 110"/>
                <a:gd name="T80" fmla="*/ 58 w 215"/>
                <a:gd name="T81" fmla="*/ 52 h 110"/>
                <a:gd name="T82" fmla="*/ 32 w 215"/>
                <a:gd name="T83" fmla="*/ 44 h 110"/>
                <a:gd name="T84" fmla="*/ 22 w 215"/>
                <a:gd name="T85" fmla="*/ 51 h 110"/>
                <a:gd name="T86" fmla="*/ 3 w 215"/>
                <a:gd name="T87" fmla="*/ 65 h 110"/>
                <a:gd name="T88" fmla="*/ 0 w 215"/>
                <a:gd name="T89" fmla="*/ 27 h 110"/>
                <a:gd name="T90" fmla="*/ 32 w 215"/>
                <a:gd name="T91" fmla="*/ 8 h 110"/>
                <a:gd name="T92" fmla="*/ 59 w 215"/>
                <a:gd name="T9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5" h="110">
                  <a:moveTo>
                    <a:pt x="59" y="15"/>
                  </a:moveTo>
                  <a:cubicBezTo>
                    <a:pt x="62" y="15"/>
                    <a:pt x="64" y="16"/>
                    <a:pt x="67" y="16"/>
                  </a:cubicBezTo>
                  <a:cubicBezTo>
                    <a:pt x="63" y="19"/>
                    <a:pt x="58" y="20"/>
                    <a:pt x="56" y="19"/>
                  </a:cubicBezTo>
                  <a:cubicBezTo>
                    <a:pt x="51" y="15"/>
                    <a:pt x="40" y="11"/>
                    <a:pt x="31" y="14"/>
                  </a:cubicBezTo>
                  <a:cubicBezTo>
                    <a:pt x="21" y="17"/>
                    <a:pt x="4" y="27"/>
                    <a:pt x="3" y="33"/>
                  </a:cubicBezTo>
                  <a:cubicBezTo>
                    <a:pt x="3" y="39"/>
                    <a:pt x="2" y="58"/>
                    <a:pt x="7" y="64"/>
                  </a:cubicBezTo>
                  <a:cubicBezTo>
                    <a:pt x="12" y="70"/>
                    <a:pt x="19" y="57"/>
                    <a:pt x="18" y="51"/>
                  </a:cubicBezTo>
                  <a:cubicBezTo>
                    <a:pt x="17" y="46"/>
                    <a:pt x="19" y="41"/>
                    <a:pt x="22" y="38"/>
                  </a:cubicBezTo>
                  <a:cubicBezTo>
                    <a:pt x="26" y="35"/>
                    <a:pt x="8" y="33"/>
                    <a:pt x="11" y="31"/>
                  </a:cubicBezTo>
                  <a:cubicBezTo>
                    <a:pt x="15" y="29"/>
                    <a:pt x="25" y="34"/>
                    <a:pt x="29" y="38"/>
                  </a:cubicBezTo>
                  <a:cubicBezTo>
                    <a:pt x="33" y="42"/>
                    <a:pt x="41" y="46"/>
                    <a:pt x="49" y="47"/>
                  </a:cubicBezTo>
                  <a:cubicBezTo>
                    <a:pt x="57" y="49"/>
                    <a:pt x="57" y="43"/>
                    <a:pt x="60" y="49"/>
                  </a:cubicBezTo>
                  <a:cubicBezTo>
                    <a:pt x="62" y="55"/>
                    <a:pt x="82" y="63"/>
                    <a:pt x="89" y="62"/>
                  </a:cubicBezTo>
                  <a:cubicBezTo>
                    <a:pt x="97" y="61"/>
                    <a:pt x="96" y="57"/>
                    <a:pt x="93" y="53"/>
                  </a:cubicBezTo>
                  <a:cubicBezTo>
                    <a:pt x="91" y="50"/>
                    <a:pt x="94" y="49"/>
                    <a:pt x="100" y="56"/>
                  </a:cubicBezTo>
                  <a:cubicBezTo>
                    <a:pt x="107" y="64"/>
                    <a:pt x="98" y="88"/>
                    <a:pt x="94" y="91"/>
                  </a:cubicBezTo>
                  <a:cubicBezTo>
                    <a:pt x="90" y="95"/>
                    <a:pt x="102" y="105"/>
                    <a:pt x="114" y="103"/>
                  </a:cubicBezTo>
                  <a:cubicBezTo>
                    <a:pt x="126" y="101"/>
                    <a:pt x="132" y="69"/>
                    <a:pt x="135" y="57"/>
                  </a:cubicBezTo>
                  <a:cubicBezTo>
                    <a:pt x="138" y="46"/>
                    <a:pt x="113" y="44"/>
                    <a:pt x="117" y="40"/>
                  </a:cubicBezTo>
                  <a:cubicBezTo>
                    <a:pt x="121" y="37"/>
                    <a:pt x="130" y="43"/>
                    <a:pt x="138" y="49"/>
                  </a:cubicBezTo>
                  <a:cubicBezTo>
                    <a:pt x="145" y="54"/>
                    <a:pt x="144" y="77"/>
                    <a:pt x="142" y="84"/>
                  </a:cubicBezTo>
                  <a:cubicBezTo>
                    <a:pt x="139" y="92"/>
                    <a:pt x="152" y="101"/>
                    <a:pt x="161" y="99"/>
                  </a:cubicBezTo>
                  <a:cubicBezTo>
                    <a:pt x="170" y="98"/>
                    <a:pt x="168" y="58"/>
                    <a:pt x="166" y="49"/>
                  </a:cubicBezTo>
                  <a:cubicBezTo>
                    <a:pt x="165" y="40"/>
                    <a:pt x="144" y="42"/>
                    <a:pt x="141" y="39"/>
                  </a:cubicBezTo>
                  <a:cubicBezTo>
                    <a:pt x="139" y="36"/>
                    <a:pt x="142" y="35"/>
                    <a:pt x="156" y="36"/>
                  </a:cubicBezTo>
                  <a:cubicBezTo>
                    <a:pt x="169" y="37"/>
                    <a:pt x="181" y="44"/>
                    <a:pt x="182" y="52"/>
                  </a:cubicBezTo>
                  <a:cubicBezTo>
                    <a:pt x="184" y="60"/>
                    <a:pt x="188" y="63"/>
                    <a:pt x="201" y="59"/>
                  </a:cubicBezTo>
                  <a:cubicBezTo>
                    <a:pt x="215" y="55"/>
                    <a:pt x="188" y="28"/>
                    <a:pt x="177" y="16"/>
                  </a:cubicBezTo>
                  <a:cubicBezTo>
                    <a:pt x="170" y="9"/>
                    <a:pt x="163" y="9"/>
                    <a:pt x="157" y="10"/>
                  </a:cubicBezTo>
                  <a:cubicBezTo>
                    <a:pt x="168" y="0"/>
                    <a:pt x="168" y="0"/>
                    <a:pt x="188" y="23"/>
                  </a:cubicBezTo>
                  <a:cubicBezTo>
                    <a:pt x="209" y="46"/>
                    <a:pt x="213" y="58"/>
                    <a:pt x="204" y="61"/>
                  </a:cubicBezTo>
                  <a:cubicBezTo>
                    <a:pt x="195" y="64"/>
                    <a:pt x="180" y="67"/>
                    <a:pt x="180" y="58"/>
                  </a:cubicBezTo>
                  <a:cubicBezTo>
                    <a:pt x="181" y="49"/>
                    <a:pt x="169" y="45"/>
                    <a:pt x="169" y="45"/>
                  </a:cubicBezTo>
                  <a:cubicBezTo>
                    <a:pt x="169" y="45"/>
                    <a:pt x="175" y="103"/>
                    <a:pt x="167" y="103"/>
                  </a:cubicBezTo>
                  <a:cubicBezTo>
                    <a:pt x="158" y="102"/>
                    <a:pt x="135" y="100"/>
                    <a:pt x="139" y="86"/>
                  </a:cubicBezTo>
                  <a:cubicBezTo>
                    <a:pt x="143" y="73"/>
                    <a:pt x="139" y="57"/>
                    <a:pt x="139" y="57"/>
                  </a:cubicBezTo>
                  <a:cubicBezTo>
                    <a:pt x="139" y="57"/>
                    <a:pt x="129" y="89"/>
                    <a:pt x="126" y="96"/>
                  </a:cubicBezTo>
                  <a:cubicBezTo>
                    <a:pt x="123" y="103"/>
                    <a:pt x="116" y="110"/>
                    <a:pt x="104" y="106"/>
                  </a:cubicBezTo>
                  <a:cubicBezTo>
                    <a:pt x="92" y="101"/>
                    <a:pt x="86" y="95"/>
                    <a:pt x="92" y="89"/>
                  </a:cubicBezTo>
                  <a:cubicBezTo>
                    <a:pt x="99" y="83"/>
                    <a:pt x="102" y="56"/>
                    <a:pt x="95" y="63"/>
                  </a:cubicBezTo>
                  <a:cubicBezTo>
                    <a:pt x="87" y="70"/>
                    <a:pt x="68" y="63"/>
                    <a:pt x="58" y="52"/>
                  </a:cubicBezTo>
                  <a:cubicBezTo>
                    <a:pt x="48" y="51"/>
                    <a:pt x="36" y="48"/>
                    <a:pt x="32" y="44"/>
                  </a:cubicBezTo>
                  <a:cubicBezTo>
                    <a:pt x="29" y="40"/>
                    <a:pt x="17" y="39"/>
                    <a:pt x="22" y="51"/>
                  </a:cubicBezTo>
                  <a:cubicBezTo>
                    <a:pt x="27" y="62"/>
                    <a:pt x="6" y="82"/>
                    <a:pt x="3" y="65"/>
                  </a:cubicBezTo>
                  <a:cubicBezTo>
                    <a:pt x="0" y="48"/>
                    <a:pt x="0" y="27"/>
                    <a:pt x="0" y="27"/>
                  </a:cubicBezTo>
                  <a:cubicBezTo>
                    <a:pt x="0" y="27"/>
                    <a:pt x="26" y="14"/>
                    <a:pt x="32" y="8"/>
                  </a:cubicBezTo>
                  <a:cubicBezTo>
                    <a:pt x="39" y="3"/>
                    <a:pt x="42" y="6"/>
                    <a:pt x="59"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3453"/>
            <p:cNvSpPr/>
            <p:nvPr/>
          </p:nvSpPr>
          <p:spPr bwMode="auto">
            <a:xfrm>
              <a:off x="2117726" y="1477963"/>
              <a:ext cx="52388" cy="15875"/>
            </a:xfrm>
            <a:custGeom>
              <a:avLst/>
              <a:gdLst>
                <a:gd name="T0" fmla="*/ 11 w 97"/>
                <a:gd name="T1" fmla="*/ 0 h 31"/>
                <a:gd name="T2" fmla="*/ 5 w 97"/>
                <a:gd name="T3" fmla="*/ 19 h 31"/>
                <a:gd name="T4" fmla="*/ 42 w 97"/>
                <a:gd name="T5" fmla="*/ 21 h 31"/>
                <a:gd name="T6" fmla="*/ 87 w 97"/>
                <a:gd name="T7" fmla="*/ 28 h 31"/>
                <a:gd name="T8" fmla="*/ 90 w 97"/>
                <a:gd name="T9" fmla="*/ 10 h 31"/>
                <a:gd name="T10" fmla="*/ 11 w 97"/>
                <a:gd name="T11" fmla="*/ 0 h 31"/>
              </a:gdLst>
              <a:ahLst/>
              <a:cxnLst>
                <a:cxn ang="0">
                  <a:pos x="T0" y="T1"/>
                </a:cxn>
                <a:cxn ang="0">
                  <a:pos x="T2" y="T3"/>
                </a:cxn>
                <a:cxn ang="0">
                  <a:pos x="T4" y="T5"/>
                </a:cxn>
                <a:cxn ang="0">
                  <a:pos x="T6" y="T7"/>
                </a:cxn>
                <a:cxn ang="0">
                  <a:pos x="T8" y="T9"/>
                </a:cxn>
                <a:cxn ang="0">
                  <a:pos x="T10" y="T11"/>
                </a:cxn>
              </a:cxnLst>
              <a:rect l="0" t="0" r="r" b="b"/>
              <a:pathLst>
                <a:path w="97" h="31">
                  <a:moveTo>
                    <a:pt x="11" y="0"/>
                  </a:moveTo>
                  <a:cubicBezTo>
                    <a:pt x="11" y="0"/>
                    <a:pt x="0" y="6"/>
                    <a:pt x="5" y="19"/>
                  </a:cubicBezTo>
                  <a:cubicBezTo>
                    <a:pt x="7" y="23"/>
                    <a:pt x="30" y="18"/>
                    <a:pt x="42" y="21"/>
                  </a:cubicBezTo>
                  <a:cubicBezTo>
                    <a:pt x="54" y="24"/>
                    <a:pt x="83" y="31"/>
                    <a:pt x="87" y="28"/>
                  </a:cubicBezTo>
                  <a:cubicBezTo>
                    <a:pt x="91" y="26"/>
                    <a:pt x="97" y="19"/>
                    <a:pt x="90" y="10"/>
                  </a:cubicBezTo>
                  <a:cubicBezTo>
                    <a:pt x="46" y="3"/>
                    <a:pt x="11" y="0"/>
                    <a:pt x="1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3454"/>
            <p:cNvSpPr/>
            <p:nvPr/>
          </p:nvSpPr>
          <p:spPr bwMode="auto">
            <a:xfrm>
              <a:off x="2063751" y="1416051"/>
              <a:ext cx="109538" cy="69850"/>
            </a:xfrm>
            <a:custGeom>
              <a:avLst/>
              <a:gdLst>
                <a:gd name="T0" fmla="*/ 3 w 207"/>
                <a:gd name="T1" fmla="*/ 67 h 130"/>
                <a:gd name="T2" fmla="*/ 116 w 207"/>
                <a:gd name="T3" fmla="*/ 85 h 130"/>
                <a:gd name="T4" fmla="*/ 110 w 207"/>
                <a:gd name="T5" fmla="*/ 118 h 130"/>
                <a:gd name="T6" fmla="*/ 196 w 207"/>
                <a:gd name="T7" fmla="*/ 130 h 130"/>
                <a:gd name="T8" fmla="*/ 196 w 207"/>
                <a:gd name="T9" fmla="*/ 63 h 130"/>
                <a:gd name="T10" fmla="*/ 147 w 207"/>
                <a:gd name="T11" fmla="*/ 14 h 130"/>
                <a:gd name="T12" fmla="*/ 0 w 207"/>
                <a:gd name="T13" fmla="*/ 0 h 130"/>
                <a:gd name="T14" fmla="*/ 3 w 207"/>
                <a:gd name="T15" fmla="*/ 67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30">
                  <a:moveTo>
                    <a:pt x="3" y="67"/>
                  </a:moveTo>
                  <a:cubicBezTo>
                    <a:pt x="3" y="67"/>
                    <a:pt x="65" y="68"/>
                    <a:pt x="116" y="85"/>
                  </a:cubicBezTo>
                  <a:cubicBezTo>
                    <a:pt x="121" y="94"/>
                    <a:pt x="110" y="118"/>
                    <a:pt x="110" y="118"/>
                  </a:cubicBezTo>
                  <a:cubicBezTo>
                    <a:pt x="196" y="130"/>
                    <a:pt x="196" y="130"/>
                    <a:pt x="196" y="130"/>
                  </a:cubicBezTo>
                  <a:cubicBezTo>
                    <a:pt x="196" y="130"/>
                    <a:pt x="192" y="80"/>
                    <a:pt x="196" y="63"/>
                  </a:cubicBezTo>
                  <a:cubicBezTo>
                    <a:pt x="200" y="46"/>
                    <a:pt x="207" y="10"/>
                    <a:pt x="147" y="14"/>
                  </a:cubicBezTo>
                  <a:cubicBezTo>
                    <a:pt x="88" y="19"/>
                    <a:pt x="0" y="0"/>
                    <a:pt x="0" y="0"/>
                  </a:cubicBezTo>
                  <a:lnTo>
                    <a:pt x="3" y="67"/>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3455"/>
            <p:cNvSpPr/>
            <p:nvPr/>
          </p:nvSpPr>
          <p:spPr bwMode="auto">
            <a:xfrm>
              <a:off x="2068514" y="1423988"/>
              <a:ext cx="98425" cy="55563"/>
            </a:xfrm>
            <a:custGeom>
              <a:avLst/>
              <a:gdLst>
                <a:gd name="T0" fmla="*/ 114 w 184"/>
                <a:gd name="T1" fmla="*/ 69 h 103"/>
                <a:gd name="T2" fmla="*/ 123 w 184"/>
                <a:gd name="T3" fmla="*/ 98 h 103"/>
                <a:gd name="T4" fmla="*/ 177 w 184"/>
                <a:gd name="T5" fmla="*/ 87 h 103"/>
                <a:gd name="T6" fmla="*/ 183 w 184"/>
                <a:gd name="T7" fmla="*/ 31 h 103"/>
                <a:gd name="T8" fmla="*/ 153 w 184"/>
                <a:gd name="T9" fmla="*/ 3 h 103"/>
                <a:gd name="T10" fmla="*/ 65 w 184"/>
                <a:gd name="T11" fmla="*/ 3 h 103"/>
                <a:gd name="T12" fmla="*/ 15 w 184"/>
                <a:gd name="T13" fmla="*/ 0 h 103"/>
                <a:gd name="T14" fmla="*/ 50 w 184"/>
                <a:gd name="T15" fmla="*/ 48 h 103"/>
                <a:gd name="T16" fmla="*/ 115 w 184"/>
                <a:gd name="T17" fmla="*/ 50 h 103"/>
                <a:gd name="T18" fmla="*/ 132 w 184"/>
                <a:gd name="T19" fmla="*/ 25 h 103"/>
                <a:gd name="T20" fmla="*/ 139 w 184"/>
                <a:gd name="T21" fmla="*/ 37 h 103"/>
                <a:gd name="T22" fmla="*/ 114 w 184"/>
                <a:gd name="T2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03">
                  <a:moveTo>
                    <a:pt x="114" y="69"/>
                  </a:moveTo>
                  <a:cubicBezTo>
                    <a:pt x="114" y="69"/>
                    <a:pt x="105" y="96"/>
                    <a:pt x="123" y="98"/>
                  </a:cubicBezTo>
                  <a:cubicBezTo>
                    <a:pt x="141" y="100"/>
                    <a:pt x="176" y="103"/>
                    <a:pt x="177" y="87"/>
                  </a:cubicBezTo>
                  <a:cubicBezTo>
                    <a:pt x="179" y="71"/>
                    <a:pt x="181" y="37"/>
                    <a:pt x="183" y="31"/>
                  </a:cubicBezTo>
                  <a:cubicBezTo>
                    <a:pt x="184" y="26"/>
                    <a:pt x="178" y="3"/>
                    <a:pt x="153" y="3"/>
                  </a:cubicBezTo>
                  <a:cubicBezTo>
                    <a:pt x="128" y="3"/>
                    <a:pt x="76" y="6"/>
                    <a:pt x="65" y="3"/>
                  </a:cubicBezTo>
                  <a:cubicBezTo>
                    <a:pt x="54" y="0"/>
                    <a:pt x="15" y="0"/>
                    <a:pt x="15" y="0"/>
                  </a:cubicBezTo>
                  <a:cubicBezTo>
                    <a:pt x="15" y="0"/>
                    <a:pt x="0" y="41"/>
                    <a:pt x="50" y="48"/>
                  </a:cubicBezTo>
                  <a:cubicBezTo>
                    <a:pt x="99" y="55"/>
                    <a:pt x="110" y="57"/>
                    <a:pt x="115" y="50"/>
                  </a:cubicBezTo>
                  <a:cubicBezTo>
                    <a:pt x="121" y="42"/>
                    <a:pt x="129" y="34"/>
                    <a:pt x="132" y="25"/>
                  </a:cubicBezTo>
                  <a:cubicBezTo>
                    <a:pt x="134" y="16"/>
                    <a:pt x="148" y="23"/>
                    <a:pt x="139" y="37"/>
                  </a:cubicBezTo>
                  <a:cubicBezTo>
                    <a:pt x="130" y="51"/>
                    <a:pt x="116" y="63"/>
                    <a:pt x="114"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3456"/>
            <p:cNvSpPr/>
            <p:nvPr/>
          </p:nvSpPr>
          <p:spPr bwMode="auto">
            <a:xfrm>
              <a:off x="1846264" y="1476376"/>
              <a:ext cx="114300" cy="58738"/>
            </a:xfrm>
            <a:custGeom>
              <a:avLst/>
              <a:gdLst>
                <a:gd name="T0" fmla="*/ 80 w 213"/>
                <a:gd name="T1" fmla="*/ 24 h 111"/>
                <a:gd name="T2" fmla="*/ 56 w 213"/>
                <a:gd name="T3" fmla="*/ 12 h 111"/>
                <a:gd name="T4" fmla="*/ 25 w 213"/>
                <a:gd name="T5" fmla="*/ 24 h 111"/>
                <a:gd name="T6" fmla="*/ 9 w 213"/>
                <a:gd name="T7" fmla="*/ 62 h 111"/>
                <a:gd name="T8" fmla="*/ 33 w 213"/>
                <a:gd name="T9" fmla="*/ 59 h 111"/>
                <a:gd name="T10" fmla="*/ 43 w 213"/>
                <a:gd name="T11" fmla="*/ 46 h 111"/>
                <a:gd name="T12" fmla="*/ 46 w 213"/>
                <a:gd name="T13" fmla="*/ 104 h 111"/>
                <a:gd name="T14" fmla="*/ 74 w 213"/>
                <a:gd name="T15" fmla="*/ 87 h 111"/>
                <a:gd name="T16" fmla="*/ 74 w 213"/>
                <a:gd name="T17" fmla="*/ 58 h 111"/>
                <a:gd name="T18" fmla="*/ 87 w 213"/>
                <a:gd name="T19" fmla="*/ 97 h 111"/>
                <a:gd name="T20" fmla="*/ 109 w 213"/>
                <a:gd name="T21" fmla="*/ 107 h 111"/>
                <a:gd name="T22" fmla="*/ 120 w 213"/>
                <a:gd name="T23" fmla="*/ 90 h 111"/>
                <a:gd name="T24" fmla="*/ 118 w 213"/>
                <a:gd name="T25" fmla="*/ 64 h 111"/>
                <a:gd name="T26" fmla="*/ 155 w 213"/>
                <a:gd name="T27" fmla="*/ 53 h 111"/>
                <a:gd name="T28" fmla="*/ 180 w 213"/>
                <a:gd name="T29" fmla="*/ 45 h 111"/>
                <a:gd name="T30" fmla="*/ 191 w 213"/>
                <a:gd name="T31" fmla="*/ 52 h 111"/>
                <a:gd name="T32" fmla="*/ 210 w 213"/>
                <a:gd name="T33" fmla="*/ 66 h 111"/>
                <a:gd name="T34" fmla="*/ 213 w 213"/>
                <a:gd name="T35" fmla="*/ 28 h 111"/>
                <a:gd name="T36" fmla="*/ 181 w 213"/>
                <a:gd name="T37" fmla="*/ 9 h 111"/>
                <a:gd name="T38" fmla="*/ 154 w 213"/>
                <a:gd name="T39" fmla="*/ 16 h 111"/>
                <a:gd name="T40" fmla="*/ 80 w 213"/>
                <a:gd name="T4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111">
                  <a:moveTo>
                    <a:pt x="80" y="24"/>
                  </a:moveTo>
                  <a:cubicBezTo>
                    <a:pt x="80" y="24"/>
                    <a:pt x="68" y="22"/>
                    <a:pt x="56" y="12"/>
                  </a:cubicBezTo>
                  <a:cubicBezTo>
                    <a:pt x="44" y="1"/>
                    <a:pt x="45" y="0"/>
                    <a:pt x="25" y="24"/>
                  </a:cubicBezTo>
                  <a:cubicBezTo>
                    <a:pt x="4" y="47"/>
                    <a:pt x="0" y="59"/>
                    <a:pt x="9" y="62"/>
                  </a:cubicBezTo>
                  <a:cubicBezTo>
                    <a:pt x="18" y="65"/>
                    <a:pt x="33" y="68"/>
                    <a:pt x="33" y="59"/>
                  </a:cubicBezTo>
                  <a:cubicBezTo>
                    <a:pt x="32" y="50"/>
                    <a:pt x="43" y="46"/>
                    <a:pt x="43" y="46"/>
                  </a:cubicBezTo>
                  <a:cubicBezTo>
                    <a:pt x="43" y="46"/>
                    <a:pt x="38" y="104"/>
                    <a:pt x="46" y="104"/>
                  </a:cubicBezTo>
                  <a:cubicBezTo>
                    <a:pt x="54" y="103"/>
                    <a:pt x="78" y="101"/>
                    <a:pt x="74" y="87"/>
                  </a:cubicBezTo>
                  <a:cubicBezTo>
                    <a:pt x="70" y="74"/>
                    <a:pt x="74" y="58"/>
                    <a:pt x="74" y="58"/>
                  </a:cubicBezTo>
                  <a:cubicBezTo>
                    <a:pt x="74" y="58"/>
                    <a:pt x="84" y="90"/>
                    <a:pt x="87" y="97"/>
                  </a:cubicBezTo>
                  <a:cubicBezTo>
                    <a:pt x="89" y="104"/>
                    <a:pt x="97" y="111"/>
                    <a:pt x="109" y="107"/>
                  </a:cubicBezTo>
                  <a:cubicBezTo>
                    <a:pt x="121" y="102"/>
                    <a:pt x="127" y="96"/>
                    <a:pt x="120" y="90"/>
                  </a:cubicBezTo>
                  <a:cubicBezTo>
                    <a:pt x="114" y="84"/>
                    <a:pt x="111" y="57"/>
                    <a:pt x="118" y="64"/>
                  </a:cubicBezTo>
                  <a:cubicBezTo>
                    <a:pt x="126" y="71"/>
                    <a:pt x="145" y="64"/>
                    <a:pt x="155" y="53"/>
                  </a:cubicBezTo>
                  <a:cubicBezTo>
                    <a:pt x="165" y="52"/>
                    <a:pt x="177" y="49"/>
                    <a:pt x="180" y="45"/>
                  </a:cubicBezTo>
                  <a:cubicBezTo>
                    <a:pt x="184" y="41"/>
                    <a:pt x="196" y="40"/>
                    <a:pt x="191" y="52"/>
                  </a:cubicBezTo>
                  <a:cubicBezTo>
                    <a:pt x="186" y="63"/>
                    <a:pt x="207" y="83"/>
                    <a:pt x="210" y="66"/>
                  </a:cubicBezTo>
                  <a:cubicBezTo>
                    <a:pt x="213" y="49"/>
                    <a:pt x="213" y="28"/>
                    <a:pt x="213" y="28"/>
                  </a:cubicBezTo>
                  <a:cubicBezTo>
                    <a:pt x="213" y="28"/>
                    <a:pt x="187" y="15"/>
                    <a:pt x="181" y="9"/>
                  </a:cubicBezTo>
                  <a:cubicBezTo>
                    <a:pt x="174" y="4"/>
                    <a:pt x="170" y="7"/>
                    <a:pt x="154" y="16"/>
                  </a:cubicBezTo>
                  <a:cubicBezTo>
                    <a:pt x="123" y="23"/>
                    <a:pt x="80" y="24"/>
                    <a:pt x="80" y="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3457"/>
            <p:cNvSpPr/>
            <p:nvPr/>
          </p:nvSpPr>
          <p:spPr bwMode="auto">
            <a:xfrm>
              <a:off x="1846264" y="1476376"/>
              <a:ext cx="114300" cy="58738"/>
            </a:xfrm>
            <a:custGeom>
              <a:avLst/>
              <a:gdLst>
                <a:gd name="T0" fmla="*/ 156 w 215"/>
                <a:gd name="T1" fmla="*/ 15 h 110"/>
                <a:gd name="T2" fmla="*/ 148 w 215"/>
                <a:gd name="T3" fmla="*/ 16 h 110"/>
                <a:gd name="T4" fmla="*/ 159 w 215"/>
                <a:gd name="T5" fmla="*/ 19 h 110"/>
                <a:gd name="T6" fmla="*/ 184 w 215"/>
                <a:gd name="T7" fmla="*/ 14 h 110"/>
                <a:gd name="T8" fmla="*/ 212 w 215"/>
                <a:gd name="T9" fmla="*/ 33 h 110"/>
                <a:gd name="T10" fmla="*/ 208 w 215"/>
                <a:gd name="T11" fmla="*/ 64 h 110"/>
                <a:gd name="T12" fmla="*/ 196 w 215"/>
                <a:gd name="T13" fmla="*/ 51 h 110"/>
                <a:gd name="T14" fmla="*/ 192 w 215"/>
                <a:gd name="T15" fmla="*/ 38 h 110"/>
                <a:gd name="T16" fmla="*/ 204 w 215"/>
                <a:gd name="T17" fmla="*/ 31 h 110"/>
                <a:gd name="T18" fmla="*/ 186 w 215"/>
                <a:gd name="T19" fmla="*/ 38 h 110"/>
                <a:gd name="T20" fmla="*/ 166 w 215"/>
                <a:gd name="T21" fmla="*/ 47 h 110"/>
                <a:gd name="T22" fmla="*/ 155 w 215"/>
                <a:gd name="T23" fmla="*/ 49 h 110"/>
                <a:gd name="T24" fmla="*/ 126 w 215"/>
                <a:gd name="T25" fmla="*/ 62 h 110"/>
                <a:gd name="T26" fmla="*/ 121 w 215"/>
                <a:gd name="T27" fmla="*/ 53 h 110"/>
                <a:gd name="T28" fmla="*/ 114 w 215"/>
                <a:gd name="T29" fmla="*/ 56 h 110"/>
                <a:gd name="T30" fmla="*/ 121 w 215"/>
                <a:gd name="T31" fmla="*/ 91 h 110"/>
                <a:gd name="T32" fmla="*/ 101 w 215"/>
                <a:gd name="T33" fmla="*/ 103 h 110"/>
                <a:gd name="T34" fmla="*/ 80 w 215"/>
                <a:gd name="T35" fmla="*/ 57 h 110"/>
                <a:gd name="T36" fmla="*/ 98 w 215"/>
                <a:gd name="T37" fmla="*/ 40 h 110"/>
                <a:gd name="T38" fmla="*/ 77 w 215"/>
                <a:gd name="T39" fmla="*/ 49 h 110"/>
                <a:gd name="T40" fmla="*/ 73 w 215"/>
                <a:gd name="T41" fmla="*/ 84 h 110"/>
                <a:gd name="T42" fmla="*/ 54 w 215"/>
                <a:gd name="T43" fmla="*/ 99 h 110"/>
                <a:gd name="T44" fmla="*/ 49 w 215"/>
                <a:gd name="T45" fmla="*/ 49 h 110"/>
                <a:gd name="T46" fmla="*/ 74 w 215"/>
                <a:gd name="T47" fmla="*/ 39 h 110"/>
                <a:gd name="T48" fmla="*/ 59 w 215"/>
                <a:gd name="T49" fmla="*/ 36 h 110"/>
                <a:gd name="T50" fmla="*/ 33 w 215"/>
                <a:gd name="T51" fmla="*/ 52 h 110"/>
                <a:gd name="T52" fmla="*/ 13 w 215"/>
                <a:gd name="T53" fmla="*/ 59 h 110"/>
                <a:gd name="T54" fmla="*/ 38 w 215"/>
                <a:gd name="T55" fmla="*/ 16 h 110"/>
                <a:gd name="T56" fmla="*/ 57 w 215"/>
                <a:gd name="T57" fmla="*/ 10 h 110"/>
                <a:gd name="T58" fmla="*/ 27 w 215"/>
                <a:gd name="T59" fmla="*/ 23 h 110"/>
                <a:gd name="T60" fmla="*/ 11 w 215"/>
                <a:gd name="T61" fmla="*/ 61 h 110"/>
                <a:gd name="T62" fmla="*/ 35 w 215"/>
                <a:gd name="T63" fmla="*/ 58 h 110"/>
                <a:gd name="T64" fmla="*/ 45 w 215"/>
                <a:gd name="T65" fmla="*/ 45 h 110"/>
                <a:gd name="T66" fmla="*/ 48 w 215"/>
                <a:gd name="T67" fmla="*/ 103 h 110"/>
                <a:gd name="T68" fmla="*/ 76 w 215"/>
                <a:gd name="T69" fmla="*/ 86 h 110"/>
                <a:gd name="T70" fmla="*/ 76 w 215"/>
                <a:gd name="T71" fmla="*/ 57 h 110"/>
                <a:gd name="T72" fmla="*/ 89 w 215"/>
                <a:gd name="T73" fmla="*/ 96 h 110"/>
                <a:gd name="T74" fmla="*/ 111 w 215"/>
                <a:gd name="T75" fmla="*/ 106 h 110"/>
                <a:gd name="T76" fmla="*/ 122 w 215"/>
                <a:gd name="T77" fmla="*/ 89 h 110"/>
                <a:gd name="T78" fmla="*/ 120 w 215"/>
                <a:gd name="T79" fmla="*/ 63 h 110"/>
                <a:gd name="T80" fmla="*/ 157 w 215"/>
                <a:gd name="T81" fmla="*/ 52 h 110"/>
                <a:gd name="T82" fmla="*/ 182 w 215"/>
                <a:gd name="T83" fmla="*/ 44 h 110"/>
                <a:gd name="T84" fmla="*/ 193 w 215"/>
                <a:gd name="T85" fmla="*/ 51 h 110"/>
                <a:gd name="T86" fmla="*/ 212 w 215"/>
                <a:gd name="T87" fmla="*/ 65 h 110"/>
                <a:gd name="T88" fmla="*/ 215 w 215"/>
                <a:gd name="T89" fmla="*/ 27 h 110"/>
                <a:gd name="T90" fmla="*/ 183 w 215"/>
                <a:gd name="T91" fmla="*/ 8 h 110"/>
                <a:gd name="T92" fmla="*/ 156 w 215"/>
                <a:gd name="T9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5" h="110">
                  <a:moveTo>
                    <a:pt x="156" y="15"/>
                  </a:moveTo>
                  <a:cubicBezTo>
                    <a:pt x="153" y="15"/>
                    <a:pt x="151" y="16"/>
                    <a:pt x="148" y="16"/>
                  </a:cubicBezTo>
                  <a:cubicBezTo>
                    <a:pt x="152" y="19"/>
                    <a:pt x="157" y="20"/>
                    <a:pt x="159" y="19"/>
                  </a:cubicBezTo>
                  <a:cubicBezTo>
                    <a:pt x="164" y="15"/>
                    <a:pt x="175" y="11"/>
                    <a:pt x="184" y="14"/>
                  </a:cubicBezTo>
                  <a:cubicBezTo>
                    <a:pt x="193" y="17"/>
                    <a:pt x="211" y="27"/>
                    <a:pt x="212" y="33"/>
                  </a:cubicBezTo>
                  <a:cubicBezTo>
                    <a:pt x="212" y="39"/>
                    <a:pt x="213" y="58"/>
                    <a:pt x="208" y="64"/>
                  </a:cubicBezTo>
                  <a:cubicBezTo>
                    <a:pt x="202" y="70"/>
                    <a:pt x="195" y="57"/>
                    <a:pt x="196" y="51"/>
                  </a:cubicBezTo>
                  <a:cubicBezTo>
                    <a:pt x="198" y="46"/>
                    <a:pt x="196" y="41"/>
                    <a:pt x="192" y="38"/>
                  </a:cubicBezTo>
                  <a:cubicBezTo>
                    <a:pt x="189" y="35"/>
                    <a:pt x="207" y="33"/>
                    <a:pt x="204" y="31"/>
                  </a:cubicBezTo>
                  <a:cubicBezTo>
                    <a:pt x="200" y="29"/>
                    <a:pt x="190" y="34"/>
                    <a:pt x="186" y="38"/>
                  </a:cubicBezTo>
                  <a:cubicBezTo>
                    <a:pt x="182" y="42"/>
                    <a:pt x="174" y="46"/>
                    <a:pt x="166" y="47"/>
                  </a:cubicBezTo>
                  <a:cubicBezTo>
                    <a:pt x="158" y="49"/>
                    <a:pt x="158" y="43"/>
                    <a:pt x="155" y="49"/>
                  </a:cubicBezTo>
                  <a:cubicBezTo>
                    <a:pt x="153" y="55"/>
                    <a:pt x="133" y="63"/>
                    <a:pt x="126" y="62"/>
                  </a:cubicBezTo>
                  <a:cubicBezTo>
                    <a:pt x="118" y="61"/>
                    <a:pt x="119" y="57"/>
                    <a:pt x="121" y="53"/>
                  </a:cubicBezTo>
                  <a:cubicBezTo>
                    <a:pt x="124" y="50"/>
                    <a:pt x="121" y="49"/>
                    <a:pt x="114" y="56"/>
                  </a:cubicBezTo>
                  <a:cubicBezTo>
                    <a:pt x="108" y="64"/>
                    <a:pt x="117" y="88"/>
                    <a:pt x="121" y="91"/>
                  </a:cubicBezTo>
                  <a:cubicBezTo>
                    <a:pt x="125" y="95"/>
                    <a:pt x="113" y="105"/>
                    <a:pt x="101" y="103"/>
                  </a:cubicBezTo>
                  <a:cubicBezTo>
                    <a:pt x="89" y="101"/>
                    <a:pt x="83" y="69"/>
                    <a:pt x="80" y="57"/>
                  </a:cubicBezTo>
                  <a:cubicBezTo>
                    <a:pt x="77" y="46"/>
                    <a:pt x="102" y="44"/>
                    <a:pt x="98" y="40"/>
                  </a:cubicBezTo>
                  <a:cubicBezTo>
                    <a:pt x="94" y="37"/>
                    <a:pt x="84" y="43"/>
                    <a:pt x="77" y="49"/>
                  </a:cubicBezTo>
                  <a:cubicBezTo>
                    <a:pt x="69" y="54"/>
                    <a:pt x="71" y="77"/>
                    <a:pt x="73" y="84"/>
                  </a:cubicBezTo>
                  <a:cubicBezTo>
                    <a:pt x="76" y="92"/>
                    <a:pt x="63" y="101"/>
                    <a:pt x="54" y="99"/>
                  </a:cubicBezTo>
                  <a:cubicBezTo>
                    <a:pt x="45" y="98"/>
                    <a:pt x="47" y="58"/>
                    <a:pt x="49" y="49"/>
                  </a:cubicBezTo>
                  <a:cubicBezTo>
                    <a:pt x="50" y="40"/>
                    <a:pt x="71" y="42"/>
                    <a:pt x="74" y="39"/>
                  </a:cubicBezTo>
                  <a:cubicBezTo>
                    <a:pt x="76" y="36"/>
                    <a:pt x="73" y="35"/>
                    <a:pt x="59" y="36"/>
                  </a:cubicBezTo>
                  <a:cubicBezTo>
                    <a:pt x="45" y="37"/>
                    <a:pt x="34" y="44"/>
                    <a:pt x="33" y="52"/>
                  </a:cubicBezTo>
                  <a:cubicBezTo>
                    <a:pt x="31" y="60"/>
                    <a:pt x="27" y="63"/>
                    <a:pt x="13" y="59"/>
                  </a:cubicBezTo>
                  <a:cubicBezTo>
                    <a:pt x="0" y="55"/>
                    <a:pt x="27" y="28"/>
                    <a:pt x="38" y="16"/>
                  </a:cubicBezTo>
                  <a:cubicBezTo>
                    <a:pt x="44" y="9"/>
                    <a:pt x="52" y="9"/>
                    <a:pt x="57" y="10"/>
                  </a:cubicBezTo>
                  <a:cubicBezTo>
                    <a:pt x="46" y="0"/>
                    <a:pt x="47" y="0"/>
                    <a:pt x="27" y="23"/>
                  </a:cubicBezTo>
                  <a:cubicBezTo>
                    <a:pt x="6" y="46"/>
                    <a:pt x="2" y="58"/>
                    <a:pt x="11" y="61"/>
                  </a:cubicBezTo>
                  <a:cubicBezTo>
                    <a:pt x="20" y="64"/>
                    <a:pt x="35" y="67"/>
                    <a:pt x="35" y="58"/>
                  </a:cubicBezTo>
                  <a:cubicBezTo>
                    <a:pt x="34" y="49"/>
                    <a:pt x="45" y="45"/>
                    <a:pt x="45" y="45"/>
                  </a:cubicBezTo>
                  <a:cubicBezTo>
                    <a:pt x="45" y="45"/>
                    <a:pt x="40" y="103"/>
                    <a:pt x="48" y="103"/>
                  </a:cubicBezTo>
                  <a:cubicBezTo>
                    <a:pt x="56" y="102"/>
                    <a:pt x="80" y="100"/>
                    <a:pt x="76" y="86"/>
                  </a:cubicBezTo>
                  <a:cubicBezTo>
                    <a:pt x="72" y="73"/>
                    <a:pt x="76" y="57"/>
                    <a:pt x="76" y="57"/>
                  </a:cubicBezTo>
                  <a:cubicBezTo>
                    <a:pt x="76" y="57"/>
                    <a:pt x="86" y="89"/>
                    <a:pt x="89" y="96"/>
                  </a:cubicBezTo>
                  <a:cubicBezTo>
                    <a:pt x="91" y="103"/>
                    <a:pt x="99" y="110"/>
                    <a:pt x="111" y="106"/>
                  </a:cubicBezTo>
                  <a:cubicBezTo>
                    <a:pt x="123" y="101"/>
                    <a:pt x="129" y="95"/>
                    <a:pt x="122" y="89"/>
                  </a:cubicBezTo>
                  <a:cubicBezTo>
                    <a:pt x="116" y="83"/>
                    <a:pt x="113" y="56"/>
                    <a:pt x="120" y="63"/>
                  </a:cubicBezTo>
                  <a:cubicBezTo>
                    <a:pt x="128" y="70"/>
                    <a:pt x="147" y="63"/>
                    <a:pt x="157" y="52"/>
                  </a:cubicBezTo>
                  <a:cubicBezTo>
                    <a:pt x="167" y="51"/>
                    <a:pt x="179" y="48"/>
                    <a:pt x="182" y="44"/>
                  </a:cubicBezTo>
                  <a:cubicBezTo>
                    <a:pt x="186" y="40"/>
                    <a:pt x="198" y="39"/>
                    <a:pt x="193" y="51"/>
                  </a:cubicBezTo>
                  <a:cubicBezTo>
                    <a:pt x="188" y="62"/>
                    <a:pt x="209" y="82"/>
                    <a:pt x="212" y="65"/>
                  </a:cubicBezTo>
                  <a:cubicBezTo>
                    <a:pt x="215" y="48"/>
                    <a:pt x="215" y="27"/>
                    <a:pt x="215" y="27"/>
                  </a:cubicBezTo>
                  <a:cubicBezTo>
                    <a:pt x="215" y="27"/>
                    <a:pt x="189" y="14"/>
                    <a:pt x="183" y="8"/>
                  </a:cubicBezTo>
                  <a:cubicBezTo>
                    <a:pt x="176" y="3"/>
                    <a:pt x="172" y="6"/>
                    <a:pt x="156"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3458"/>
            <p:cNvSpPr/>
            <p:nvPr/>
          </p:nvSpPr>
          <p:spPr bwMode="auto">
            <a:xfrm>
              <a:off x="1882776" y="1477963"/>
              <a:ext cx="52388" cy="15875"/>
            </a:xfrm>
            <a:custGeom>
              <a:avLst/>
              <a:gdLst>
                <a:gd name="T0" fmla="*/ 87 w 98"/>
                <a:gd name="T1" fmla="*/ 0 h 31"/>
                <a:gd name="T2" fmla="*/ 93 w 98"/>
                <a:gd name="T3" fmla="*/ 19 h 31"/>
                <a:gd name="T4" fmla="*/ 56 w 98"/>
                <a:gd name="T5" fmla="*/ 21 h 31"/>
                <a:gd name="T6" fmla="*/ 11 w 98"/>
                <a:gd name="T7" fmla="*/ 28 h 31"/>
                <a:gd name="T8" fmla="*/ 8 w 98"/>
                <a:gd name="T9" fmla="*/ 10 h 31"/>
                <a:gd name="T10" fmla="*/ 87 w 98"/>
                <a:gd name="T11" fmla="*/ 0 h 31"/>
              </a:gdLst>
              <a:ahLst/>
              <a:cxnLst>
                <a:cxn ang="0">
                  <a:pos x="T0" y="T1"/>
                </a:cxn>
                <a:cxn ang="0">
                  <a:pos x="T2" y="T3"/>
                </a:cxn>
                <a:cxn ang="0">
                  <a:pos x="T4" y="T5"/>
                </a:cxn>
                <a:cxn ang="0">
                  <a:pos x="T6" y="T7"/>
                </a:cxn>
                <a:cxn ang="0">
                  <a:pos x="T8" y="T9"/>
                </a:cxn>
                <a:cxn ang="0">
                  <a:pos x="T10" y="T11"/>
                </a:cxn>
              </a:cxnLst>
              <a:rect l="0" t="0" r="r" b="b"/>
              <a:pathLst>
                <a:path w="98" h="31">
                  <a:moveTo>
                    <a:pt x="87" y="0"/>
                  </a:moveTo>
                  <a:cubicBezTo>
                    <a:pt x="87" y="0"/>
                    <a:pt x="98" y="6"/>
                    <a:pt x="93" y="19"/>
                  </a:cubicBezTo>
                  <a:cubicBezTo>
                    <a:pt x="91" y="23"/>
                    <a:pt x="68" y="18"/>
                    <a:pt x="56" y="21"/>
                  </a:cubicBezTo>
                  <a:cubicBezTo>
                    <a:pt x="44" y="24"/>
                    <a:pt x="15" y="31"/>
                    <a:pt x="11" y="28"/>
                  </a:cubicBezTo>
                  <a:cubicBezTo>
                    <a:pt x="7" y="26"/>
                    <a:pt x="0" y="19"/>
                    <a:pt x="8" y="10"/>
                  </a:cubicBezTo>
                  <a:cubicBezTo>
                    <a:pt x="51" y="3"/>
                    <a:pt x="87" y="0"/>
                    <a:pt x="8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3459"/>
            <p:cNvSpPr/>
            <p:nvPr/>
          </p:nvSpPr>
          <p:spPr bwMode="auto">
            <a:xfrm>
              <a:off x="1879601" y="1416051"/>
              <a:ext cx="111125" cy="69850"/>
            </a:xfrm>
            <a:custGeom>
              <a:avLst/>
              <a:gdLst>
                <a:gd name="T0" fmla="*/ 204 w 207"/>
                <a:gd name="T1" fmla="*/ 67 h 130"/>
                <a:gd name="T2" fmla="*/ 91 w 207"/>
                <a:gd name="T3" fmla="*/ 85 h 130"/>
                <a:gd name="T4" fmla="*/ 97 w 207"/>
                <a:gd name="T5" fmla="*/ 118 h 130"/>
                <a:gd name="T6" fmla="*/ 11 w 207"/>
                <a:gd name="T7" fmla="*/ 130 h 130"/>
                <a:gd name="T8" fmla="*/ 11 w 207"/>
                <a:gd name="T9" fmla="*/ 63 h 130"/>
                <a:gd name="T10" fmla="*/ 59 w 207"/>
                <a:gd name="T11" fmla="*/ 14 h 130"/>
                <a:gd name="T12" fmla="*/ 207 w 207"/>
                <a:gd name="T13" fmla="*/ 0 h 130"/>
                <a:gd name="T14" fmla="*/ 204 w 207"/>
                <a:gd name="T15" fmla="*/ 67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30">
                  <a:moveTo>
                    <a:pt x="204" y="67"/>
                  </a:moveTo>
                  <a:cubicBezTo>
                    <a:pt x="204" y="67"/>
                    <a:pt x="142" y="68"/>
                    <a:pt x="91" y="85"/>
                  </a:cubicBezTo>
                  <a:cubicBezTo>
                    <a:pt x="86" y="94"/>
                    <a:pt x="97" y="118"/>
                    <a:pt x="97" y="118"/>
                  </a:cubicBezTo>
                  <a:cubicBezTo>
                    <a:pt x="11" y="130"/>
                    <a:pt x="11" y="130"/>
                    <a:pt x="11" y="130"/>
                  </a:cubicBezTo>
                  <a:cubicBezTo>
                    <a:pt x="11" y="130"/>
                    <a:pt x="15" y="80"/>
                    <a:pt x="11" y="63"/>
                  </a:cubicBezTo>
                  <a:cubicBezTo>
                    <a:pt x="6" y="46"/>
                    <a:pt x="0" y="10"/>
                    <a:pt x="59" y="14"/>
                  </a:cubicBezTo>
                  <a:cubicBezTo>
                    <a:pt x="119" y="19"/>
                    <a:pt x="207" y="0"/>
                    <a:pt x="207" y="0"/>
                  </a:cubicBezTo>
                  <a:lnTo>
                    <a:pt x="204" y="67"/>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3460"/>
            <p:cNvSpPr/>
            <p:nvPr/>
          </p:nvSpPr>
          <p:spPr bwMode="auto">
            <a:xfrm>
              <a:off x="1887539" y="1423988"/>
              <a:ext cx="98425" cy="55563"/>
            </a:xfrm>
            <a:custGeom>
              <a:avLst/>
              <a:gdLst>
                <a:gd name="T0" fmla="*/ 70 w 184"/>
                <a:gd name="T1" fmla="*/ 69 h 103"/>
                <a:gd name="T2" fmla="*/ 61 w 184"/>
                <a:gd name="T3" fmla="*/ 98 h 103"/>
                <a:gd name="T4" fmla="*/ 7 w 184"/>
                <a:gd name="T5" fmla="*/ 87 h 103"/>
                <a:gd name="T6" fmla="*/ 1 w 184"/>
                <a:gd name="T7" fmla="*/ 31 h 103"/>
                <a:gd name="T8" fmla="*/ 31 w 184"/>
                <a:gd name="T9" fmla="*/ 3 h 103"/>
                <a:gd name="T10" fmla="*/ 119 w 184"/>
                <a:gd name="T11" fmla="*/ 3 h 103"/>
                <a:gd name="T12" fmla="*/ 169 w 184"/>
                <a:gd name="T13" fmla="*/ 0 h 103"/>
                <a:gd name="T14" fmla="*/ 134 w 184"/>
                <a:gd name="T15" fmla="*/ 48 h 103"/>
                <a:gd name="T16" fmla="*/ 68 w 184"/>
                <a:gd name="T17" fmla="*/ 50 h 103"/>
                <a:gd name="T18" fmla="*/ 52 w 184"/>
                <a:gd name="T19" fmla="*/ 25 h 103"/>
                <a:gd name="T20" fmla="*/ 45 w 184"/>
                <a:gd name="T21" fmla="*/ 37 h 103"/>
                <a:gd name="T22" fmla="*/ 70 w 184"/>
                <a:gd name="T2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03">
                  <a:moveTo>
                    <a:pt x="70" y="69"/>
                  </a:moveTo>
                  <a:cubicBezTo>
                    <a:pt x="70" y="69"/>
                    <a:pt x="79" y="96"/>
                    <a:pt x="61" y="98"/>
                  </a:cubicBezTo>
                  <a:cubicBezTo>
                    <a:pt x="43" y="100"/>
                    <a:pt x="8" y="103"/>
                    <a:pt x="7" y="87"/>
                  </a:cubicBezTo>
                  <a:cubicBezTo>
                    <a:pt x="5" y="71"/>
                    <a:pt x="2" y="37"/>
                    <a:pt x="1" y="31"/>
                  </a:cubicBezTo>
                  <a:cubicBezTo>
                    <a:pt x="0" y="26"/>
                    <a:pt x="6" y="3"/>
                    <a:pt x="31" y="3"/>
                  </a:cubicBezTo>
                  <a:cubicBezTo>
                    <a:pt x="55" y="3"/>
                    <a:pt x="108" y="6"/>
                    <a:pt x="119" y="3"/>
                  </a:cubicBezTo>
                  <a:cubicBezTo>
                    <a:pt x="130" y="0"/>
                    <a:pt x="169" y="0"/>
                    <a:pt x="169" y="0"/>
                  </a:cubicBezTo>
                  <a:cubicBezTo>
                    <a:pt x="169" y="0"/>
                    <a:pt x="184" y="41"/>
                    <a:pt x="134" y="48"/>
                  </a:cubicBezTo>
                  <a:cubicBezTo>
                    <a:pt x="84" y="55"/>
                    <a:pt x="74" y="57"/>
                    <a:pt x="68" y="50"/>
                  </a:cubicBezTo>
                  <a:cubicBezTo>
                    <a:pt x="63" y="42"/>
                    <a:pt x="54" y="34"/>
                    <a:pt x="52" y="25"/>
                  </a:cubicBezTo>
                  <a:cubicBezTo>
                    <a:pt x="50" y="16"/>
                    <a:pt x="36" y="23"/>
                    <a:pt x="45" y="37"/>
                  </a:cubicBezTo>
                  <a:cubicBezTo>
                    <a:pt x="54" y="51"/>
                    <a:pt x="68" y="63"/>
                    <a:pt x="70"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3461"/>
            <p:cNvSpPr/>
            <p:nvPr/>
          </p:nvSpPr>
          <p:spPr bwMode="auto">
            <a:xfrm>
              <a:off x="2055814" y="1693863"/>
              <a:ext cx="49213" cy="34925"/>
            </a:xfrm>
            <a:custGeom>
              <a:avLst/>
              <a:gdLst>
                <a:gd name="T0" fmla="*/ 92 w 92"/>
                <a:gd name="T1" fmla="*/ 54 h 64"/>
                <a:gd name="T2" fmla="*/ 24 w 92"/>
                <a:gd name="T3" fmla="*/ 14 h 64"/>
                <a:gd name="T4" fmla="*/ 0 w 92"/>
                <a:gd name="T5" fmla="*/ 52 h 64"/>
                <a:gd name="T6" fmla="*/ 92 w 92"/>
                <a:gd name="T7" fmla="*/ 54 h 64"/>
              </a:gdLst>
              <a:ahLst/>
              <a:cxnLst>
                <a:cxn ang="0">
                  <a:pos x="T0" y="T1"/>
                </a:cxn>
                <a:cxn ang="0">
                  <a:pos x="T2" y="T3"/>
                </a:cxn>
                <a:cxn ang="0">
                  <a:pos x="T4" y="T5"/>
                </a:cxn>
                <a:cxn ang="0">
                  <a:pos x="T6" y="T7"/>
                </a:cxn>
              </a:cxnLst>
              <a:rect l="0" t="0" r="r" b="b"/>
              <a:pathLst>
                <a:path w="92" h="64">
                  <a:moveTo>
                    <a:pt x="92" y="54"/>
                  </a:moveTo>
                  <a:cubicBezTo>
                    <a:pt x="84" y="9"/>
                    <a:pt x="47" y="0"/>
                    <a:pt x="24" y="14"/>
                  </a:cubicBezTo>
                  <a:cubicBezTo>
                    <a:pt x="8" y="24"/>
                    <a:pt x="2" y="41"/>
                    <a:pt x="0" y="52"/>
                  </a:cubicBezTo>
                  <a:cubicBezTo>
                    <a:pt x="23" y="64"/>
                    <a:pt x="70" y="59"/>
                    <a:pt x="92" y="5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3462"/>
            <p:cNvSpPr/>
            <p:nvPr/>
          </p:nvSpPr>
          <p:spPr bwMode="auto">
            <a:xfrm>
              <a:off x="2054226" y="1722438"/>
              <a:ext cx="52388" cy="17463"/>
            </a:xfrm>
            <a:custGeom>
              <a:avLst/>
              <a:gdLst>
                <a:gd name="T0" fmla="*/ 94 w 98"/>
                <a:gd name="T1" fmla="*/ 2 h 34"/>
                <a:gd name="T2" fmla="*/ 94 w 98"/>
                <a:gd name="T3" fmla="*/ 2 h 34"/>
                <a:gd name="T4" fmla="*/ 2 w 98"/>
                <a:gd name="T5" fmla="*/ 0 h 34"/>
                <a:gd name="T6" fmla="*/ 2 w 98"/>
                <a:gd name="T7" fmla="*/ 17 h 34"/>
                <a:gd name="T8" fmla="*/ 92 w 98"/>
                <a:gd name="T9" fmla="*/ 19 h 34"/>
                <a:gd name="T10" fmla="*/ 94 w 98"/>
                <a:gd name="T11" fmla="*/ 2 h 34"/>
              </a:gdLst>
              <a:ahLst/>
              <a:cxnLst>
                <a:cxn ang="0">
                  <a:pos x="T0" y="T1"/>
                </a:cxn>
                <a:cxn ang="0">
                  <a:pos x="T2" y="T3"/>
                </a:cxn>
                <a:cxn ang="0">
                  <a:pos x="T4" y="T5"/>
                </a:cxn>
                <a:cxn ang="0">
                  <a:pos x="T6" y="T7"/>
                </a:cxn>
                <a:cxn ang="0">
                  <a:pos x="T8" y="T9"/>
                </a:cxn>
                <a:cxn ang="0">
                  <a:pos x="T10" y="T11"/>
                </a:cxn>
              </a:cxnLst>
              <a:rect l="0" t="0" r="r" b="b"/>
              <a:pathLst>
                <a:path w="98" h="34">
                  <a:moveTo>
                    <a:pt x="94" y="2"/>
                  </a:moveTo>
                  <a:cubicBezTo>
                    <a:pt x="94" y="2"/>
                    <a:pt x="94" y="2"/>
                    <a:pt x="94" y="2"/>
                  </a:cubicBezTo>
                  <a:cubicBezTo>
                    <a:pt x="72" y="7"/>
                    <a:pt x="25" y="12"/>
                    <a:pt x="2" y="0"/>
                  </a:cubicBezTo>
                  <a:cubicBezTo>
                    <a:pt x="0" y="8"/>
                    <a:pt x="0" y="13"/>
                    <a:pt x="2" y="17"/>
                  </a:cubicBezTo>
                  <a:cubicBezTo>
                    <a:pt x="2" y="17"/>
                    <a:pt x="50" y="34"/>
                    <a:pt x="92" y="19"/>
                  </a:cubicBezTo>
                  <a:cubicBezTo>
                    <a:pt x="92" y="19"/>
                    <a:pt x="98" y="17"/>
                    <a:pt x="9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Oval 3463"/>
            <p:cNvSpPr>
              <a:spLocks noChangeArrowheads="1"/>
            </p:cNvSpPr>
            <p:nvPr/>
          </p:nvSpPr>
          <p:spPr bwMode="auto">
            <a:xfrm>
              <a:off x="2084389" y="1708151"/>
              <a:ext cx="11113" cy="7938"/>
            </a:xfrm>
            <a:prstGeom prst="ellipse">
              <a:avLst/>
            </a:pr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3464"/>
            <p:cNvSpPr/>
            <p:nvPr/>
          </p:nvSpPr>
          <p:spPr bwMode="auto">
            <a:xfrm>
              <a:off x="1939926" y="1693863"/>
              <a:ext cx="49213" cy="34925"/>
            </a:xfrm>
            <a:custGeom>
              <a:avLst/>
              <a:gdLst>
                <a:gd name="T0" fmla="*/ 0 w 92"/>
                <a:gd name="T1" fmla="*/ 54 h 64"/>
                <a:gd name="T2" fmla="*/ 68 w 92"/>
                <a:gd name="T3" fmla="*/ 14 h 64"/>
                <a:gd name="T4" fmla="*/ 92 w 92"/>
                <a:gd name="T5" fmla="*/ 52 h 64"/>
                <a:gd name="T6" fmla="*/ 0 w 92"/>
                <a:gd name="T7" fmla="*/ 54 h 64"/>
              </a:gdLst>
              <a:ahLst/>
              <a:cxnLst>
                <a:cxn ang="0">
                  <a:pos x="T0" y="T1"/>
                </a:cxn>
                <a:cxn ang="0">
                  <a:pos x="T2" y="T3"/>
                </a:cxn>
                <a:cxn ang="0">
                  <a:pos x="T4" y="T5"/>
                </a:cxn>
                <a:cxn ang="0">
                  <a:pos x="T6" y="T7"/>
                </a:cxn>
              </a:cxnLst>
              <a:rect l="0" t="0" r="r" b="b"/>
              <a:pathLst>
                <a:path w="92" h="64">
                  <a:moveTo>
                    <a:pt x="0" y="54"/>
                  </a:moveTo>
                  <a:cubicBezTo>
                    <a:pt x="8" y="9"/>
                    <a:pt x="45" y="0"/>
                    <a:pt x="68" y="14"/>
                  </a:cubicBezTo>
                  <a:cubicBezTo>
                    <a:pt x="84" y="24"/>
                    <a:pt x="90" y="41"/>
                    <a:pt x="92" y="52"/>
                  </a:cubicBezTo>
                  <a:cubicBezTo>
                    <a:pt x="69" y="64"/>
                    <a:pt x="22" y="59"/>
                    <a:pt x="0" y="5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3465"/>
            <p:cNvSpPr/>
            <p:nvPr/>
          </p:nvSpPr>
          <p:spPr bwMode="auto">
            <a:xfrm>
              <a:off x="1938339" y="1722438"/>
              <a:ext cx="52388" cy="17463"/>
            </a:xfrm>
            <a:custGeom>
              <a:avLst/>
              <a:gdLst>
                <a:gd name="T0" fmla="*/ 4 w 99"/>
                <a:gd name="T1" fmla="*/ 2 h 34"/>
                <a:gd name="T2" fmla="*/ 4 w 99"/>
                <a:gd name="T3" fmla="*/ 2 h 34"/>
                <a:gd name="T4" fmla="*/ 96 w 99"/>
                <a:gd name="T5" fmla="*/ 0 h 34"/>
                <a:gd name="T6" fmla="*/ 97 w 99"/>
                <a:gd name="T7" fmla="*/ 17 h 34"/>
                <a:gd name="T8" fmla="*/ 7 w 99"/>
                <a:gd name="T9" fmla="*/ 19 h 34"/>
                <a:gd name="T10" fmla="*/ 4 w 99"/>
                <a:gd name="T11" fmla="*/ 2 h 34"/>
              </a:gdLst>
              <a:ahLst/>
              <a:cxnLst>
                <a:cxn ang="0">
                  <a:pos x="T0" y="T1"/>
                </a:cxn>
                <a:cxn ang="0">
                  <a:pos x="T2" y="T3"/>
                </a:cxn>
                <a:cxn ang="0">
                  <a:pos x="T4" y="T5"/>
                </a:cxn>
                <a:cxn ang="0">
                  <a:pos x="T6" y="T7"/>
                </a:cxn>
                <a:cxn ang="0">
                  <a:pos x="T8" y="T9"/>
                </a:cxn>
                <a:cxn ang="0">
                  <a:pos x="T10" y="T11"/>
                </a:cxn>
              </a:cxnLst>
              <a:rect l="0" t="0" r="r" b="b"/>
              <a:pathLst>
                <a:path w="99" h="34">
                  <a:moveTo>
                    <a:pt x="4" y="2"/>
                  </a:moveTo>
                  <a:cubicBezTo>
                    <a:pt x="4" y="2"/>
                    <a:pt x="4" y="2"/>
                    <a:pt x="4" y="2"/>
                  </a:cubicBezTo>
                  <a:cubicBezTo>
                    <a:pt x="26" y="7"/>
                    <a:pt x="73" y="12"/>
                    <a:pt x="96" y="0"/>
                  </a:cubicBezTo>
                  <a:cubicBezTo>
                    <a:pt x="99" y="8"/>
                    <a:pt x="98" y="13"/>
                    <a:pt x="97" y="17"/>
                  </a:cubicBezTo>
                  <a:cubicBezTo>
                    <a:pt x="97" y="17"/>
                    <a:pt x="49" y="34"/>
                    <a:pt x="7" y="19"/>
                  </a:cubicBezTo>
                  <a:cubicBezTo>
                    <a:pt x="7" y="19"/>
                    <a:pt x="0" y="17"/>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Oval 3466"/>
            <p:cNvSpPr>
              <a:spLocks noChangeArrowheads="1"/>
            </p:cNvSpPr>
            <p:nvPr/>
          </p:nvSpPr>
          <p:spPr bwMode="auto">
            <a:xfrm>
              <a:off x="1947864" y="1708151"/>
              <a:ext cx="12700" cy="7938"/>
            </a:xfrm>
            <a:prstGeom prst="ellipse">
              <a:avLst/>
            </a:pr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3467"/>
            <p:cNvSpPr/>
            <p:nvPr/>
          </p:nvSpPr>
          <p:spPr bwMode="auto">
            <a:xfrm>
              <a:off x="1958976" y="1538288"/>
              <a:ext cx="130175" cy="196850"/>
            </a:xfrm>
            <a:custGeom>
              <a:avLst/>
              <a:gdLst>
                <a:gd name="T0" fmla="*/ 216 w 246"/>
                <a:gd name="T1" fmla="*/ 0 h 368"/>
                <a:gd name="T2" fmla="*/ 27 w 246"/>
                <a:gd name="T3" fmla="*/ 0 h 368"/>
                <a:gd name="T4" fmla="*/ 24 w 246"/>
                <a:gd name="T5" fmla="*/ 275 h 368"/>
                <a:gd name="T6" fmla="*/ 3 w 246"/>
                <a:gd name="T7" fmla="*/ 301 h 368"/>
                <a:gd name="T8" fmla="*/ 51 w 246"/>
                <a:gd name="T9" fmla="*/ 363 h 368"/>
                <a:gd name="T10" fmla="*/ 85 w 246"/>
                <a:gd name="T11" fmla="*/ 361 h 368"/>
                <a:gd name="T12" fmla="*/ 92 w 246"/>
                <a:gd name="T13" fmla="*/ 343 h 368"/>
                <a:gd name="T14" fmla="*/ 99 w 246"/>
                <a:gd name="T15" fmla="*/ 261 h 368"/>
                <a:gd name="T16" fmla="*/ 118 w 246"/>
                <a:gd name="T17" fmla="*/ 120 h 368"/>
                <a:gd name="T18" fmla="*/ 131 w 246"/>
                <a:gd name="T19" fmla="*/ 120 h 368"/>
                <a:gd name="T20" fmla="*/ 151 w 246"/>
                <a:gd name="T21" fmla="*/ 263 h 368"/>
                <a:gd name="T22" fmla="*/ 161 w 246"/>
                <a:gd name="T23" fmla="*/ 345 h 368"/>
                <a:gd name="T24" fmla="*/ 195 w 246"/>
                <a:gd name="T25" fmla="*/ 365 h 368"/>
                <a:gd name="T26" fmla="*/ 241 w 246"/>
                <a:gd name="T27" fmla="*/ 302 h 368"/>
                <a:gd name="T28" fmla="*/ 226 w 246"/>
                <a:gd name="T29" fmla="*/ 285 h 368"/>
                <a:gd name="T30" fmla="*/ 216 w 246"/>
                <a:gd name="T31"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368">
                  <a:moveTo>
                    <a:pt x="216" y="0"/>
                  </a:moveTo>
                  <a:cubicBezTo>
                    <a:pt x="27" y="0"/>
                    <a:pt x="27" y="0"/>
                    <a:pt x="27" y="0"/>
                  </a:cubicBezTo>
                  <a:cubicBezTo>
                    <a:pt x="27" y="0"/>
                    <a:pt x="24" y="192"/>
                    <a:pt x="24" y="275"/>
                  </a:cubicBezTo>
                  <a:cubicBezTo>
                    <a:pt x="11" y="270"/>
                    <a:pt x="0" y="290"/>
                    <a:pt x="3" y="301"/>
                  </a:cubicBezTo>
                  <a:cubicBezTo>
                    <a:pt x="42" y="309"/>
                    <a:pt x="51" y="363"/>
                    <a:pt x="51" y="363"/>
                  </a:cubicBezTo>
                  <a:cubicBezTo>
                    <a:pt x="51" y="363"/>
                    <a:pt x="68" y="363"/>
                    <a:pt x="85" y="361"/>
                  </a:cubicBezTo>
                  <a:cubicBezTo>
                    <a:pt x="100" y="359"/>
                    <a:pt x="98" y="354"/>
                    <a:pt x="92" y="343"/>
                  </a:cubicBezTo>
                  <a:cubicBezTo>
                    <a:pt x="86" y="333"/>
                    <a:pt x="92" y="300"/>
                    <a:pt x="99" y="261"/>
                  </a:cubicBezTo>
                  <a:cubicBezTo>
                    <a:pt x="105" y="222"/>
                    <a:pt x="118" y="120"/>
                    <a:pt x="118" y="120"/>
                  </a:cubicBezTo>
                  <a:cubicBezTo>
                    <a:pt x="131" y="120"/>
                    <a:pt x="131" y="120"/>
                    <a:pt x="131" y="120"/>
                  </a:cubicBezTo>
                  <a:cubicBezTo>
                    <a:pt x="131" y="120"/>
                    <a:pt x="142" y="207"/>
                    <a:pt x="151" y="263"/>
                  </a:cubicBezTo>
                  <a:cubicBezTo>
                    <a:pt x="160" y="319"/>
                    <a:pt x="167" y="327"/>
                    <a:pt x="161" y="345"/>
                  </a:cubicBezTo>
                  <a:cubicBezTo>
                    <a:pt x="155" y="368"/>
                    <a:pt x="160" y="362"/>
                    <a:pt x="195" y="365"/>
                  </a:cubicBezTo>
                  <a:cubicBezTo>
                    <a:pt x="199" y="342"/>
                    <a:pt x="218" y="311"/>
                    <a:pt x="241" y="302"/>
                  </a:cubicBezTo>
                  <a:cubicBezTo>
                    <a:pt x="246" y="294"/>
                    <a:pt x="240" y="284"/>
                    <a:pt x="226" y="285"/>
                  </a:cubicBezTo>
                  <a:lnTo>
                    <a:pt x="216"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4" name="Freeform 3468"/>
            <p:cNvSpPr/>
            <p:nvPr/>
          </p:nvSpPr>
          <p:spPr bwMode="auto">
            <a:xfrm>
              <a:off x="1962151" y="1552576"/>
              <a:ext cx="122238" cy="177800"/>
            </a:xfrm>
            <a:custGeom>
              <a:avLst/>
              <a:gdLst>
                <a:gd name="T0" fmla="*/ 83 w 229"/>
                <a:gd name="T1" fmla="*/ 2 h 335"/>
                <a:gd name="T2" fmla="*/ 69 w 229"/>
                <a:gd name="T3" fmla="*/ 1 h 335"/>
                <a:gd name="T4" fmla="*/ 35 w 229"/>
                <a:gd name="T5" fmla="*/ 7 h 335"/>
                <a:gd name="T6" fmla="*/ 25 w 229"/>
                <a:gd name="T7" fmla="*/ 21 h 335"/>
                <a:gd name="T8" fmla="*/ 28 w 229"/>
                <a:gd name="T9" fmla="*/ 252 h 335"/>
                <a:gd name="T10" fmla="*/ 27 w 229"/>
                <a:gd name="T11" fmla="*/ 268 h 335"/>
                <a:gd name="T12" fmla="*/ 0 w 229"/>
                <a:gd name="T13" fmla="*/ 268 h 335"/>
                <a:gd name="T14" fmla="*/ 39 w 229"/>
                <a:gd name="T15" fmla="*/ 310 h 335"/>
                <a:gd name="T16" fmla="*/ 61 w 229"/>
                <a:gd name="T17" fmla="*/ 333 h 335"/>
                <a:gd name="T18" fmla="*/ 80 w 229"/>
                <a:gd name="T19" fmla="*/ 320 h 335"/>
                <a:gd name="T20" fmla="*/ 84 w 229"/>
                <a:gd name="T21" fmla="*/ 258 h 335"/>
                <a:gd name="T22" fmla="*/ 102 w 229"/>
                <a:gd name="T23" fmla="*/ 91 h 335"/>
                <a:gd name="T24" fmla="*/ 136 w 229"/>
                <a:gd name="T25" fmla="*/ 93 h 335"/>
                <a:gd name="T26" fmla="*/ 145 w 229"/>
                <a:gd name="T27" fmla="*/ 207 h 335"/>
                <a:gd name="T28" fmla="*/ 159 w 229"/>
                <a:gd name="T29" fmla="*/ 311 h 335"/>
                <a:gd name="T30" fmla="*/ 169 w 229"/>
                <a:gd name="T31" fmla="*/ 330 h 335"/>
                <a:gd name="T32" fmla="*/ 190 w 229"/>
                <a:gd name="T33" fmla="*/ 316 h 335"/>
                <a:gd name="T34" fmla="*/ 220 w 229"/>
                <a:gd name="T35" fmla="*/ 277 h 335"/>
                <a:gd name="T36" fmla="*/ 214 w 229"/>
                <a:gd name="T37" fmla="*/ 264 h 335"/>
                <a:gd name="T38" fmla="*/ 212 w 229"/>
                <a:gd name="T39" fmla="*/ 235 h 335"/>
                <a:gd name="T40" fmla="*/ 199 w 229"/>
                <a:gd name="T41" fmla="*/ 27 h 335"/>
                <a:gd name="T42" fmla="*/ 169 w 229"/>
                <a:gd name="T43" fmla="*/ 7 h 335"/>
                <a:gd name="T44" fmla="*/ 115 w 229"/>
                <a:gd name="T45" fmla="*/ 2 h 335"/>
                <a:gd name="T46" fmla="*/ 83 w 229"/>
                <a:gd name="T47" fmla="*/ 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9" h="335">
                  <a:moveTo>
                    <a:pt x="83" y="2"/>
                  </a:moveTo>
                  <a:cubicBezTo>
                    <a:pt x="79" y="2"/>
                    <a:pt x="74" y="1"/>
                    <a:pt x="69" y="1"/>
                  </a:cubicBezTo>
                  <a:cubicBezTo>
                    <a:pt x="58" y="0"/>
                    <a:pt x="46" y="1"/>
                    <a:pt x="35" y="7"/>
                  </a:cubicBezTo>
                  <a:cubicBezTo>
                    <a:pt x="31" y="9"/>
                    <a:pt x="26" y="13"/>
                    <a:pt x="25" y="21"/>
                  </a:cubicBezTo>
                  <a:cubicBezTo>
                    <a:pt x="20" y="50"/>
                    <a:pt x="18" y="235"/>
                    <a:pt x="28" y="252"/>
                  </a:cubicBezTo>
                  <a:cubicBezTo>
                    <a:pt x="36" y="267"/>
                    <a:pt x="33" y="278"/>
                    <a:pt x="27" y="268"/>
                  </a:cubicBezTo>
                  <a:cubicBezTo>
                    <a:pt x="21" y="258"/>
                    <a:pt x="6" y="249"/>
                    <a:pt x="0" y="268"/>
                  </a:cubicBezTo>
                  <a:cubicBezTo>
                    <a:pt x="9" y="268"/>
                    <a:pt x="32" y="288"/>
                    <a:pt x="39" y="310"/>
                  </a:cubicBezTo>
                  <a:cubicBezTo>
                    <a:pt x="46" y="333"/>
                    <a:pt x="49" y="333"/>
                    <a:pt x="61" y="333"/>
                  </a:cubicBezTo>
                  <a:cubicBezTo>
                    <a:pt x="72" y="333"/>
                    <a:pt x="85" y="333"/>
                    <a:pt x="80" y="320"/>
                  </a:cubicBezTo>
                  <a:cubicBezTo>
                    <a:pt x="76" y="308"/>
                    <a:pt x="79" y="284"/>
                    <a:pt x="84" y="258"/>
                  </a:cubicBezTo>
                  <a:cubicBezTo>
                    <a:pt x="89" y="233"/>
                    <a:pt x="106" y="98"/>
                    <a:pt x="102" y="91"/>
                  </a:cubicBezTo>
                  <a:cubicBezTo>
                    <a:pt x="128" y="93"/>
                    <a:pt x="136" y="93"/>
                    <a:pt x="136" y="93"/>
                  </a:cubicBezTo>
                  <a:cubicBezTo>
                    <a:pt x="136" y="93"/>
                    <a:pt x="136" y="155"/>
                    <a:pt x="145" y="207"/>
                  </a:cubicBezTo>
                  <a:cubicBezTo>
                    <a:pt x="154" y="259"/>
                    <a:pt x="162" y="295"/>
                    <a:pt x="159" y="311"/>
                  </a:cubicBezTo>
                  <a:cubicBezTo>
                    <a:pt x="155" y="326"/>
                    <a:pt x="159" y="330"/>
                    <a:pt x="169" y="330"/>
                  </a:cubicBezTo>
                  <a:cubicBezTo>
                    <a:pt x="179" y="330"/>
                    <a:pt x="183" y="335"/>
                    <a:pt x="190" y="316"/>
                  </a:cubicBezTo>
                  <a:cubicBezTo>
                    <a:pt x="197" y="297"/>
                    <a:pt x="212" y="280"/>
                    <a:pt x="220" y="277"/>
                  </a:cubicBezTo>
                  <a:cubicBezTo>
                    <a:pt x="229" y="274"/>
                    <a:pt x="223" y="264"/>
                    <a:pt x="214" y="264"/>
                  </a:cubicBezTo>
                  <a:cubicBezTo>
                    <a:pt x="206" y="264"/>
                    <a:pt x="210" y="254"/>
                    <a:pt x="212" y="235"/>
                  </a:cubicBezTo>
                  <a:cubicBezTo>
                    <a:pt x="213" y="217"/>
                    <a:pt x="212" y="50"/>
                    <a:pt x="199" y="27"/>
                  </a:cubicBezTo>
                  <a:cubicBezTo>
                    <a:pt x="191" y="15"/>
                    <a:pt x="178" y="10"/>
                    <a:pt x="169" y="7"/>
                  </a:cubicBezTo>
                  <a:cubicBezTo>
                    <a:pt x="151" y="2"/>
                    <a:pt x="133" y="2"/>
                    <a:pt x="115" y="2"/>
                  </a:cubicBezTo>
                  <a:cubicBezTo>
                    <a:pt x="104" y="2"/>
                    <a:pt x="94" y="2"/>
                    <a:pt x="83" y="2"/>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3469"/>
            <p:cNvSpPr/>
            <p:nvPr/>
          </p:nvSpPr>
          <p:spPr bwMode="auto">
            <a:xfrm>
              <a:off x="2001839" y="1589088"/>
              <a:ext cx="47625" cy="15875"/>
            </a:xfrm>
            <a:custGeom>
              <a:avLst/>
              <a:gdLst>
                <a:gd name="T0" fmla="*/ 9 w 89"/>
                <a:gd name="T1" fmla="*/ 5 h 30"/>
                <a:gd name="T2" fmla="*/ 18 w 89"/>
                <a:gd name="T3" fmla="*/ 11 h 30"/>
                <a:gd name="T4" fmla="*/ 49 w 89"/>
                <a:gd name="T5" fmla="*/ 20 h 30"/>
                <a:gd name="T6" fmla="*/ 84 w 89"/>
                <a:gd name="T7" fmla="*/ 12 h 30"/>
                <a:gd name="T8" fmla="*/ 54 w 89"/>
                <a:gd name="T9" fmla="*/ 30 h 30"/>
                <a:gd name="T10" fmla="*/ 27 w 89"/>
                <a:gd name="T11" fmla="*/ 27 h 30"/>
                <a:gd name="T12" fmla="*/ 10 w 89"/>
                <a:gd name="T13" fmla="*/ 18 h 30"/>
                <a:gd name="T14" fmla="*/ 9 w 89"/>
                <a:gd name="T15" fmla="*/ 5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0">
                  <a:moveTo>
                    <a:pt x="9" y="5"/>
                  </a:moveTo>
                  <a:cubicBezTo>
                    <a:pt x="13" y="7"/>
                    <a:pt x="17" y="10"/>
                    <a:pt x="18" y="11"/>
                  </a:cubicBezTo>
                  <a:cubicBezTo>
                    <a:pt x="28" y="16"/>
                    <a:pt x="38" y="20"/>
                    <a:pt x="49" y="20"/>
                  </a:cubicBezTo>
                  <a:cubicBezTo>
                    <a:pt x="70" y="20"/>
                    <a:pt x="80" y="3"/>
                    <a:pt x="84" y="12"/>
                  </a:cubicBezTo>
                  <a:cubicBezTo>
                    <a:pt x="89" y="20"/>
                    <a:pt x="64" y="30"/>
                    <a:pt x="54" y="30"/>
                  </a:cubicBezTo>
                  <a:cubicBezTo>
                    <a:pt x="45" y="30"/>
                    <a:pt x="36" y="29"/>
                    <a:pt x="27" y="27"/>
                  </a:cubicBezTo>
                  <a:cubicBezTo>
                    <a:pt x="21" y="26"/>
                    <a:pt x="15" y="24"/>
                    <a:pt x="10" y="18"/>
                  </a:cubicBezTo>
                  <a:cubicBezTo>
                    <a:pt x="6" y="13"/>
                    <a:pt x="0" y="0"/>
                    <a:pt x="9"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3470"/>
            <p:cNvSpPr/>
            <p:nvPr/>
          </p:nvSpPr>
          <p:spPr bwMode="auto">
            <a:xfrm>
              <a:off x="1989139" y="1384301"/>
              <a:ext cx="73025" cy="122238"/>
            </a:xfrm>
            <a:custGeom>
              <a:avLst/>
              <a:gdLst>
                <a:gd name="T0" fmla="*/ 0 w 138"/>
                <a:gd name="T1" fmla="*/ 58 h 227"/>
                <a:gd name="T2" fmla="*/ 138 w 138"/>
                <a:gd name="T3" fmla="*/ 60 h 227"/>
                <a:gd name="T4" fmla="*/ 138 w 138"/>
                <a:gd name="T5" fmla="*/ 227 h 227"/>
                <a:gd name="T6" fmla="*/ 1 w 138"/>
                <a:gd name="T7" fmla="*/ 226 h 227"/>
                <a:gd name="T8" fmla="*/ 0 w 138"/>
                <a:gd name="T9" fmla="*/ 58 h 227"/>
              </a:gdLst>
              <a:ahLst/>
              <a:cxnLst>
                <a:cxn ang="0">
                  <a:pos x="T0" y="T1"/>
                </a:cxn>
                <a:cxn ang="0">
                  <a:pos x="T2" y="T3"/>
                </a:cxn>
                <a:cxn ang="0">
                  <a:pos x="T4" y="T5"/>
                </a:cxn>
                <a:cxn ang="0">
                  <a:pos x="T6" y="T7"/>
                </a:cxn>
                <a:cxn ang="0">
                  <a:pos x="T8" y="T9"/>
                </a:cxn>
              </a:cxnLst>
              <a:rect l="0" t="0" r="r" b="b"/>
              <a:pathLst>
                <a:path w="138" h="227">
                  <a:moveTo>
                    <a:pt x="0" y="58"/>
                  </a:moveTo>
                  <a:cubicBezTo>
                    <a:pt x="0" y="58"/>
                    <a:pt x="68" y="0"/>
                    <a:pt x="138" y="60"/>
                  </a:cubicBezTo>
                  <a:cubicBezTo>
                    <a:pt x="138" y="151"/>
                    <a:pt x="138" y="227"/>
                    <a:pt x="138" y="227"/>
                  </a:cubicBezTo>
                  <a:cubicBezTo>
                    <a:pt x="1" y="226"/>
                    <a:pt x="1" y="226"/>
                    <a:pt x="1" y="226"/>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3471"/>
            <p:cNvSpPr/>
            <p:nvPr/>
          </p:nvSpPr>
          <p:spPr bwMode="auto">
            <a:xfrm>
              <a:off x="2003426" y="1427163"/>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3472"/>
            <p:cNvSpPr/>
            <p:nvPr/>
          </p:nvSpPr>
          <p:spPr bwMode="auto">
            <a:xfrm>
              <a:off x="2032001" y="1427163"/>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3473"/>
            <p:cNvSpPr>
              <a:spLocks noEditPoints="1"/>
            </p:cNvSpPr>
            <p:nvPr/>
          </p:nvSpPr>
          <p:spPr bwMode="auto">
            <a:xfrm>
              <a:off x="1993901" y="1419226"/>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Freeform 3474"/>
            <p:cNvSpPr/>
            <p:nvPr/>
          </p:nvSpPr>
          <p:spPr bwMode="auto">
            <a:xfrm>
              <a:off x="2009776" y="1428751"/>
              <a:ext cx="34925" cy="84138"/>
            </a:xfrm>
            <a:custGeom>
              <a:avLst/>
              <a:gdLst>
                <a:gd name="T0" fmla="*/ 14 w 22"/>
                <a:gd name="T1" fmla="*/ 0 h 53"/>
                <a:gd name="T2" fmla="*/ 7 w 22"/>
                <a:gd name="T3" fmla="*/ 0 h 53"/>
                <a:gd name="T4" fmla="*/ 7 w 22"/>
                <a:gd name="T5" fmla="*/ 1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1"/>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3475"/>
            <p:cNvSpPr/>
            <p:nvPr/>
          </p:nvSpPr>
          <p:spPr bwMode="auto">
            <a:xfrm>
              <a:off x="2011364" y="1430338"/>
              <a:ext cx="31750" cy="80963"/>
            </a:xfrm>
            <a:custGeom>
              <a:avLst/>
              <a:gdLst>
                <a:gd name="T0" fmla="*/ 7 w 20"/>
                <a:gd name="T1" fmla="*/ 0 h 51"/>
                <a:gd name="T2" fmla="*/ 12 w 20"/>
                <a:gd name="T3" fmla="*/ 0 h 51"/>
                <a:gd name="T4" fmla="*/ 20 w 20"/>
                <a:gd name="T5" fmla="*/ 35 h 51"/>
                <a:gd name="T6" fmla="*/ 10 w 20"/>
                <a:gd name="T7" fmla="*/ 51 h 51"/>
                <a:gd name="T8" fmla="*/ 0 w 20"/>
                <a:gd name="T9" fmla="*/ 36 h 51"/>
                <a:gd name="T10" fmla="*/ 7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7" y="0"/>
                  </a:moveTo>
                  <a:lnTo>
                    <a:pt x="12" y="0"/>
                  </a:lnTo>
                  <a:lnTo>
                    <a:pt x="20" y="35"/>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3476"/>
            <p:cNvSpPr/>
            <p:nvPr/>
          </p:nvSpPr>
          <p:spPr bwMode="auto">
            <a:xfrm>
              <a:off x="2027239" y="1430338"/>
              <a:ext cx="15875" cy="80963"/>
            </a:xfrm>
            <a:custGeom>
              <a:avLst/>
              <a:gdLst>
                <a:gd name="T0" fmla="*/ 10 w 10"/>
                <a:gd name="T1" fmla="*/ 35 h 51"/>
                <a:gd name="T2" fmla="*/ 2 w 10"/>
                <a:gd name="T3" fmla="*/ 0 h 51"/>
                <a:gd name="T4" fmla="*/ 0 w 10"/>
                <a:gd name="T5" fmla="*/ 0 h 51"/>
                <a:gd name="T6" fmla="*/ 0 w 10"/>
                <a:gd name="T7" fmla="*/ 50 h 51"/>
                <a:gd name="T8" fmla="*/ 0 w 10"/>
                <a:gd name="T9" fmla="*/ 51 h 51"/>
                <a:gd name="T10" fmla="*/ 10 w 10"/>
                <a:gd name="T11" fmla="*/ 35 h 51"/>
              </a:gdLst>
              <a:ahLst/>
              <a:cxnLst>
                <a:cxn ang="0">
                  <a:pos x="T0" y="T1"/>
                </a:cxn>
                <a:cxn ang="0">
                  <a:pos x="T2" y="T3"/>
                </a:cxn>
                <a:cxn ang="0">
                  <a:pos x="T4" y="T5"/>
                </a:cxn>
                <a:cxn ang="0">
                  <a:pos x="T6" y="T7"/>
                </a:cxn>
                <a:cxn ang="0">
                  <a:pos x="T8" y="T9"/>
                </a:cxn>
                <a:cxn ang="0">
                  <a:pos x="T10" y="T11"/>
                </a:cxn>
              </a:cxnLst>
              <a:rect l="0" t="0" r="r" b="b"/>
              <a:pathLst>
                <a:path w="10" h="51">
                  <a:moveTo>
                    <a:pt x="10" y="35"/>
                  </a:moveTo>
                  <a:lnTo>
                    <a:pt x="2" y="0"/>
                  </a:lnTo>
                  <a:lnTo>
                    <a:pt x="0" y="0"/>
                  </a:lnTo>
                  <a:lnTo>
                    <a:pt x="0" y="50"/>
                  </a:lnTo>
                  <a:lnTo>
                    <a:pt x="0" y="51"/>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Freeform 3477"/>
            <p:cNvSpPr/>
            <p:nvPr/>
          </p:nvSpPr>
          <p:spPr bwMode="auto">
            <a:xfrm>
              <a:off x="2016126" y="1439863"/>
              <a:ext cx="17463" cy="19050"/>
            </a:xfrm>
            <a:custGeom>
              <a:avLst/>
              <a:gdLst>
                <a:gd name="T0" fmla="*/ 30 w 33"/>
                <a:gd name="T1" fmla="*/ 0 h 35"/>
                <a:gd name="T2" fmla="*/ 24 w 33"/>
                <a:gd name="T3" fmla="*/ 6 h 35"/>
                <a:gd name="T4" fmla="*/ 3 w 33"/>
                <a:gd name="T5" fmla="*/ 19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19"/>
                  </a:cubicBezTo>
                  <a:cubicBezTo>
                    <a:pt x="0" y="35"/>
                    <a:pt x="0" y="35"/>
                    <a:pt x="0" y="35"/>
                  </a:cubicBezTo>
                  <a:cubicBezTo>
                    <a:pt x="15" y="30"/>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3478"/>
            <p:cNvSpPr/>
            <p:nvPr/>
          </p:nvSpPr>
          <p:spPr bwMode="auto">
            <a:xfrm>
              <a:off x="2012951" y="1458913"/>
              <a:ext cx="25400" cy="22225"/>
            </a:xfrm>
            <a:custGeom>
              <a:avLst/>
              <a:gdLst>
                <a:gd name="T0" fmla="*/ 49 w 49"/>
                <a:gd name="T1" fmla="*/ 16 h 42"/>
                <a:gd name="T2" fmla="*/ 45 w 49"/>
                <a:gd name="T3" fmla="*/ 0 h 42"/>
                <a:gd name="T4" fmla="*/ 35 w 49"/>
                <a:gd name="T5" fmla="*/ 11 h 42"/>
                <a:gd name="T6" fmla="*/ 2 w 49"/>
                <a:gd name="T7" fmla="*/ 28 h 42"/>
                <a:gd name="T8" fmla="*/ 0 w 49"/>
                <a:gd name="T9" fmla="*/ 42 h 42"/>
                <a:gd name="T10" fmla="*/ 45 w 49"/>
                <a:gd name="T11" fmla="*/ 20 h 42"/>
                <a:gd name="T12" fmla="*/ 49 w 49"/>
                <a:gd name="T13" fmla="*/ 16 h 42"/>
              </a:gdLst>
              <a:ahLst/>
              <a:cxnLst>
                <a:cxn ang="0">
                  <a:pos x="T0" y="T1"/>
                </a:cxn>
                <a:cxn ang="0">
                  <a:pos x="T2" y="T3"/>
                </a:cxn>
                <a:cxn ang="0">
                  <a:pos x="T4" y="T5"/>
                </a:cxn>
                <a:cxn ang="0">
                  <a:pos x="T6" y="T7"/>
                </a:cxn>
                <a:cxn ang="0">
                  <a:pos x="T8" y="T9"/>
                </a:cxn>
                <a:cxn ang="0">
                  <a:pos x="T10" y="T11"/>
                </a:cxn>
                <a:cxn ang="0">
                  <a:pos x="T12" y="T13"/>
                </a:cxn>
              </a:cxnLst>
              <a:rect l="0" t="0" r="r" b="b"/>
              <a:pathLst>
                <a:path w="49" h="42">
                  <a:moveTo>
                    <a:pt x="49" y="16"/>
                  </a:moveTo>
                  <a:cubicBezTo>
                    <a:pt x="45" y="0"/>
                    <a:pt x="45" y="0"/>
                    <a:pt x="45" y="0"/>
                  </a:cubicBezTo>
                  <a:cubicBezTo>
                    <a:pt x="43" y="3"/>
                    <a:pt x="40" y="7"/>
                    <a:pt x="35" y="11"/>
                  </a:cubicBezTo>
                  <a:cubicBezTo>
                    <a:pt x="28" y="17"/>
                    <a:pt x="17" y="24"/>
                    <a:pt x="2" y="28"/>
                  </a:cubicBezTo>
                  <a:cubicBezTo>
                    <a:pt x="0" y="42"/>
                    <a:pt x="0" y="42"/>
                    <a:pt x="0" y="42"/>
                  </a:cubicBezTo>
                  <a:cubicBezTo>
                    <a:pt x="21" y="38"/>
                    <a:pt x="35" y="29"/>
                    <a:pt x="45" y="20"/>
                  </a:cubicBezTo>
                  <a:cubicBezTo>
                    <a:pt x="46"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3479"/>
            <p:cNvSpPr/>
            <p:nvPr/>
          </p:nvSpPr>
          <p:spPr bwMode="auto">
            <a:xfrm>
              <a:off x="2016126" y="1479551"/>
              <a:ext cx="26988" cy="20638"/>
            </a:xfrm>
            <a:custGeom>
              <a:avLst/>
              <a:gdLst>
                <a:gd name="T0" fmla="*/ 48 w 51"/>
                <a:gd name="T1" fmla="*/ 0 h 39"/>
                <a:gd name="T2" fmla="*/ 0 w 51"/>
                <a:gd name="T3" fmla="*/ 27 h 39"/>
                <a:gd name="T4" fmla="*/ 8 w 51"/>
                <a:gd name="T5" fmla="*/ 39 h 39"/>
                <a:gd name="T6" fmla="*/ 46 w 51"/>
                <a:gd name="T7" fmla="*/ 20 h 39"/>
                <a:gd name="T8" fmla="*/ 51 w 51"/>
                <a:gd name="T9" fmla="*/ 13 h 39"/>
                <a:gd name="T10" fmla="*/ 48 w 51"/>
                <a:gd name="T11" fmla="*/ 0 h 39"/>
              </a:gdLst>
              <a:ahLst/>
              <a:cxnLst>
                <a:cxn ang="0">
                  <a:pos x="T0" y="T1"/>
                </a:cxn>
                <a:cxn ang="0">
                  <a:pos x="T2" y="T3"/>
                </a:cxn>
                <a:cxn ang="0">
                  <a:pos x="T4" y="T5"/>
                </a:cxn>
                <a:cxn ang="0">
                  <a:pos x="T6" y="T7"/>
                </a:cxn>
                <a:cxn ang="0">
                  <a:pos x="T8" y="T9"/>
                </a:cxn>
                <a:cxn ang="0">
                  <a:pos x="T10" y="T11"/>
                </a:cxn>
              </a:cxnLst>
              <a:rect l="0" t="0" r="r" b="b"/>
              <a:pathLst>
                <a:path w="51" h="39">
                  <a:moveTo>
                    <a:pt x="48" y="0"/>
                  </a:moveTo>
                  <a:cubicBezTo>
                    <a:pt x="42" y="7"/>
                    <a:pt x="28" y="20"/>
                    <a:pt x="0" y="27"/>
                  </a:cubicBezTo>
                  <a:cubicBezTo>
                    <a:pt x="8" y="39"/>
                    <a:pt x="8" y="39"/>
                    <a:pt x="8" y="39"/>
                  </a:cubicBezTo>
                  <a:cubicBezTo>
                    <a:pt x="25" y="34"/>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3480"/>
            <p:cNvSpPr/>
            <p:nvPr/>
          </p:nvSpPr>
          <p:spPr bwMode="auto">
            <a:xfrm>
              <a:off x="2017714" y="1423988"/>
              <a:ext cx="15875" cy="11113"/>
            </a:xfrm>
            <a:custGeom>
              <a:avLst/>
              <a:gdLst>
                <a:gd name="T0" fmla="*/ 3 w 32"/>
                <a:gd name="T1" fmla="*/ 0 h 23"/>
                <a:gd name="T2" fmla="*/ 31 w 32"/>
                <a:gd name="T3" fmla="*/ 0 h 23"/>
                <a:gd name="T4" fmla="*/ 31 w 32"/>
                <a:gd name="T5" fmla="*/ 15 h 23"/>
                <a:gd name="T6" fmla="*/ 15 w 32"/>
                <a:gd name="T7" fmla="*/ 23 h 23"/>
                <a:gd name="T8" fmla="*/ 4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5"/>
                  </a:cubicBezTo>
                  <a:cubicBezTo>
                    <a:pt x="29" y="23"/>
                    <a:pt x="21" y="23"/>
                    <a:pt x="15" y="23"/>
                  </a:cubicBezTo>
                  <a:cubicBezTo>
                    <a:pt x="11" y="23"/>
                    <a:pt x="6" y="22"/>
                    <a:pt x="4"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3481"/>
            <p:cNvSpPr/>
            <p:nvPr/>
          </p:nvSpPr>
          <p:spPr bwMode="auto">
            <a:xfrm>
              <a:off x="1971676" y="1416051"/>
              <a:ext cx="103188" cy="139700"/>
            </a:xfrm>
            <a:custGeom>
              <a:avLst/>
              <a:gdLst>
                <a:gd name="T0" fmla="*/ 32 w 192"/>
                <a:gd name="T1" fmla="*/ 1 h 263"/>
                <a:gd name="T2" fmla="*/ 101 w 192"/>
                <a:gd name="T3" fmla="*/ 117 h 263"/>
                <a:gd name="T4" fmla="*/ 171 w 192"/>
                <a:gd name="T5" fmla="*/ 0 h 263"/>
                <a:gd name="T6" fmla="*/ 181 w 192"/>
                <a:gd name="T7" fmla="*/ 0 h 263"/>
                <a:gd name="T8" fmla="*/ 191 w 192"/>
                <a:gd name="T9" fmla="*/ 150 h 263"/>
                <a:gd name="T10" fmla="*/ 192 w 192"/>
                <a:gd name="T11" fmla="*/ 243 h 263"/>
                <a:gd name="T12" fmla="*/ 0 w 192"/>
                <a:gd name="T13" fmla="*/ 243 h 263"/>
                <a:gd name="T14" fmla="*/ 19 w 192"/>
                <a:gd name="T15" fmla="*/ 0 h 263"/>
                <a:gd name="T16" fmla="*/ 32 w 192"/>
                <a:gd name="T17" fmla="*/ 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263">
                  <a:moveTo>
                    <a:pt x="32" y="1"/>
                  </a:moveTo>
                  <a:cubicBezTo>
                    <a:pt x="32" y="1"/>
                    <a:pt x="58" y="57"/>
                    <a:pt x="101" y="117"/>
                  </a:cubicBezTo>
                  <a:cubicBezTo>
                    <a:pt x="141" y="69"/>
                    <a:pt x="171" y="0"/>
                    <a:pt x="171" y="0"/>
                  </a:cubicBezTo>
                  <a:cubicBezTo>
                    <a:pt x="181" y="0"/>
                    <a:pt x="181" y="0"/>
                    <a:pt x="181" y="0"/>
                  </a:cubicBezTo>
                  <a:cubicBezTo>
                    <a:pt x="181" y="0"/>
                    <a:pt x="191" y="114"/>
                    <a:pt x="191" y="150"/>
                  </a:cubicBezTo>
                  <a:cubicBezTo>
                    <a:pt x="192" y="186"/>
                    <a:pt x="192" y="243"/>
                    <a:pt x="192" y="243"/>
                  </a:cubicBezTo>
                  <a:cubicBezTo>
                    <a:pt x="192" y="243"/>
                    <a:pt x="98" y="263"/>
                    <a:pt x="0" y="243"/>
                  </a:cubicBezTo>
                  <a:cubicBezTo>
                    <a:pt x="2" y="154"/>
                    <a:pt x="19" y="0"/>
                    <a:pt x="19" y="0"/>
                  </a:cubicBezTo>
                  <a:lnTo>
                    <a:pt x="32"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3482"/>
            <p:cNvSpPr/>
            <p:nvPr/>
          </p:nvSpPr>
          <p:spPr bwMode="auto">
            <a:xfrm>
              <a:off x="1971676" y="1420813"/>
              <a:ext cx="52388" cy="125413"/>
            </a:xfrm>
            <a:custGeom>
              <a:avLst/>
              <a:gdLst>
                <a:gd name="T0" fmla="*/ 22 w 98"/>
                <a:gd name="T1" fmla="*/ 16 h 234"/>
                <a:gd name="T2" fmla="*/ 8 w 98"/>
                <a:gd name="T3" fmla="*/ 169 h 234"/>
                <a:gd name="T4" fmla="*/ 24 w 98"/>
                <a:gd name="T5" fmla="*/ 230 h 234"/>
                <a:gd name="T6" fmla="*/ 84 w 98"/>
                <a:gd name="T7" fmla="*/ 229 h 234"/>
                <a:gd name="T8" fmla="*/ 84 w 98"/>
                <a:gd name="T9" fmla="*/ 129 h 234"/>
                <a:gd name="T10" fmla="*/ 98 w 98"/>
                <a:gd name="T11" fmla="*/ 111 h 234"/>
                <a:gd name="T12" fmla="*/ 42 w 98"/>
                <a:gd name="T13" fmla="*/ 21 h 234"/>
                <a:gd name="T14" fmla="*/ 22 w 98"/>
                <a:gd name="T15" fmla="*/ 16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4">
                  <a:moveTo>
                    <a:pt x="22" y="16"/>
                  </a:moveTo>
                  <a:cubicBezTo>
                    <a:pt x="22" y="16"/>
                    <a:pt x="8" y="139"/>
                    <a:pt x="8" y="169"/>
                  </a:cubicBezTo>
                  <a:cubicBezTo>
                    <a:pt x="8" y="199"/>
                    <a:pt x="0" y="226"/>
                    <a:pt x="24" y="230"/>
                  </a:cubicBezTo>
                  <a:cubicBezTo>
                    <a:pt x="48" y="234"/>
                    <a:pt x="84" y="229"/>
                    <a:pt x="84" y="229"/>
                  </a:cubicBezTo>
                  <a:cubicBezTo>
                    <a:pt x="84" y="129"/>
                    <a:pt x="84" y="129"/>
                    <a:pt x="84" y="129"/>
                  </a:cubicBezTo>
                  <a:cubicBezTo>
                    <a:pt x="93" y="119"/>
                    <a:pt x="98" y="111"/>
                    <a:pt x="98" y="111"/>
                  </a:cubicBezTo>
                  <a:cubicBezTo>
                    <a:pt x="98" y="111"/>
                    <a:pt x="52" y="38"/>
                    <a:pt x="42" y="21"/>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3483"/>
            <p:cNvSpPr/>
            <p:nvPr/>
          </p:nvSpPr>
          <p:spPr bwMode="auto">
            <a:xfrm>
              <a:off x="2019301" y="1420813"/>
              <a:ext cx="52388" cy="131763"/>
            </a:xfrm>
            <a:custGeom>
              <a:avLst/>
              <a:gdLst>
                <a:gd name="T0" fmla="*/ 3 w 100"/>
                <a:gd name="T1" fmla="*/ 231 h 246"/>
                <a:gd name="T2" fmla="*/ 89 w 100"/>
                <a:gd name="T3" fmla="*/ 230 h 246"/>
                <a:gd name="T4" fmla="*/ 99 w 100"/>
                <a:gd name="T5" fmla="*/ 129 h 246"/>
                <a:gd name="T6" fmla="*/ 92 w 100"/>
                <a:gd name="T7" fmla="*/ 25 h 246"/>
                <a:gd name="T8" fmla="*/ 78 w 100"/>
                <a:gd name="T9" fmla="*/ 11 h 246"/>
                <a:gd name="T10" fmla="*/ 53 w 100"/>
                <a:gd name="T11" fmla="*/ 59 h 246"/>
                <a:gd name="T12" fmla="*/ 2 w 100"/>
                <a:gd name="T13" fmla="*/ 131 h 246"/>
                <a:gd name="T14" fmla="*/ 3 w 100"/>
                <a:gd name="T15" fmla="*/ 231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3" y="231"/>
                  </a:moveTo>
                  <a:cubicBezTo>
                    <a:pt x="26" y="246"/>
                    <a:pt x="78" y="232"/>
                    <a:pt x="89" y="230"/>
                  </a:cubicBezTo>
                  <a:cubicBezTo>
                    <a:pt x="100" y="228"/>
                    <a:pt x="99" y="151"/>
                    <a:pt x="99" y="129"/>
                  </a:cubicBezTo>
                  <a:cubicBezTo>
                    <a:pt x="99" y="107"/>
                    <a:pt x="92" y="50"/>
                    <a:pt x="92" y="25"/>
                  </a:cubicBezTo>
                  <a:cubicBezTo>
                    <a:pt x="92" y="0"/>
                    <a:pt x="80" y="6"/>
                    <a:pt x="78" y="11"/>
                  </a:cubicBezTo>
                  <a:cubicBezTo>
                    <a:pt x="77" y="15"/>
                    <a:pt x="61" y="43"/>
                    <a:pt x="53" y="59"/>
                  </a:cubicBezTo>
                  <a:cubicBezTo>
                    <a:pt x="45" y="74"/>
                    <a:pt x="2" y="131"/>
                    <a:pt x="2" y="131"/>
                  </a:cubicBezTo>
                  <a:cubicBezTo>
                    <a:pt x="2" y="131"/>
                    <a:pt x="0" y="221"/>
                    <a:pt x="3" y="23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Rectangle 3484"/>
            <p:cNvSpPr>
              <a:spLocks noChangeArrowheads="1"/>
            </p:cNvSpPr>
            <p:nvPr/>
          </p:nvSpPr>
          <p:spPr bwMode="auto">
            <a:xfrm>
              <a:off x="2036764" y="1520826"/>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51" name="Freeform 3485"/>
            <p:cNvSpPr/>
            <p:nvPr/>
          </p:nvSpPr>
          <p:spPr bwMode="auto">
            <a:xfrm>
              <a:off x="1901826" y="1185863"/>
              <a:ext cx="231775" cy="171450"/>
            </a:xfrm>
            <a:custGeom>
              <a:avLst/>
              <a:gdLst>
                <a:gd name="T0" fmla="*/ 22 w 435"/>
                <a:gd name="T1" fmla="*/ 268 h 321"/>
                <a:gd name="T2" fmla="*/ 45 w 435"/>
                <a:gd name="T3" fmla="*/ 321 h 321"/>
                <a:gd name="T4" fmla="*/ 394 w 435"/>
                <a:gd name="T5" fmla="*/ 318 h 321"/>
                <a:gd name="T6" fmla="*/ 415 w 435"/>
                <a:gd name="T7" fmla="*/ 207 h 321"/>
                <a:gd name="T8" fmla="*/ 434 w 435"/>
                <a:gd name="T9" fmla="*/ 211 h 321"/>
                <a:gd name="T10" fmla="*/ 417 w 435"/>
                <a:gd name="T11" fmla="*/ 172 h 321"/>
                <a:gd name="T12" fmla="*/ 392 w 435"/>
                <a:gd name="T13" fmla="*/ 131 h 321"/>
                <a:gd name="T14" fmla="*/ 411 w 435"/>
                <a:gd name="T15" fmla="*/ 100 h 321"/>
                <a:gd name="T16" fmla="*/ 363 w 435"/>
                <a:gd name="T17" fmla="*/ 89 h 321"/>
                <a:gd name="T18" fmla="*/ 264 w 435"/>
                <a:gd name="T19" fmla="*/ 43 h 321"/>
                <a:gd name="T20" fmla="*/ 254 w 435"/>
                <a:gd name="T21" fmla="*/ 0 h 321"/>
                <a:gd name="T22" fmla="*/ 218 w 435"/>
                <a:gd name="T23" fmla="*/ 35 h 321"/>
                <a:gd name="T24" fmla="*/ 109 w 435"/>
                <a:gd name="T25" fmla="*/ 63 h 321"/>
                <a:gd name="T26" fmla="*/ 39 w 435"/>
                <a:gd name="T27" fmla="*/ 135 h 321"/>
                <a:gd name="T28" fmla="*/ 18 w 435"/>
                <a:gd name="T29" fmla="*/ 112 h 321"/>
                <a:gd name="T30" fmla="*/ 32 w 435"/>
                <a:gd name="T31" fmla="*/ 159 h 321"/>
                <a:gd name="T32" fmla="*/ 9 w 435"/>
                <a:gd name="T33" fmla="*/ 136 h 321"/>
                <a:gd name="T34" fmla="*/ 24 w 435"/>
                <a:gd name="T35" fmla="*/ 192 h 321"/>
                <a:gd name="T36" fmla="*/ 22 w 435"/>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2" y="268"/>
                  </a:moveTo>
                  <a:cubicBezTo>
                    <a:pt x="13" y="307"/>
                    <a:pt x="45" y="321"/>
                    <a:pt x="45" y="321"/>
                  </a:cubicBezTo>
                  <a:cubicBezTo>
                    <a:pt x="45" y="321"/>
                    <a:pt x="181" y="318"/>
                    <a:pt x="394" y="318"/>
                  </a:cubicBezTo>
                  <a:cubicBezTo>
                    <a:pt x="435" y="279"/>
                    <a:pt x="428" y="230"/>
                    <a:pt x="415" y="207"/>
                  </a:cubicBezTo>
                  <a:cubicBezTo>
                    <a:pt x="426" y="218"/>
                    <a:pt x="434" y="211"/>
                    <a:pt x="434" y="211"/>
                  </a:cubicBezTo>
                  <a:cubicBezTo>
                    <a:pt x="428" y="211"/>
                    <a:pt x="422" y="201"/>
                    <a:pt x="417" y="172"/>
                  </a:cubicBezTo>
                  <a:cubicBezTo>
                    <a:pt x="413" y="143"/>
                    <a:pt x="392" y="131"/>
                    <a:pt x="392" y="131"/>
                  </a:cubicBezTo>
                  <a:cubicBezTo>
                    <a:pt x="411" y="125"/>
                    <a:pt x="411" y="100"/>
                    <a:pt x="411" y="100"/>
                  </a:cubicBezTo>
                  <a:cubicBezTo>
                    <a:pt x="407" y="116"/>
                    <a:pt x="381" y="118"/>
                    <a:pt x="363" y="89"/>
                  </a:cubicBezTo>
                  <a:cubicBezTo>
                    <a:pt x="345" y="60"/>
                    <a:pt x="304" y="43"/>
                    <a:pt x="264" y="43"/>
                  </a:cubicBezTo>
                  <a:cubicBezTo>
                    <a:pt x="287" y="12"/>
                    <a:pt x="254" y="0"/>
                    <a:pt x="254" y="0"/>
                  </a:cubicBezTo>
                  <a:cubicBezTo>
                    <a:pt x="254" y="29"/>
                    <a:pt x="218" y="35"/>
                    <a:pt x="218" y="35"/>
                  </a:cubicBezTo>
                  <a:cubicBezTo>
                    <a:pt x="218" y="35"/>
                    <a:pt x="134" y="38"/>
                    <a:pt x="109" y="63"/>
                  </a:cubicBezTo>
                  <a:cubicBezTo>
                    <a:pt x="65" y="63"/>
                    <a:pt x="46" y="89"/>
                    <a:pt x="39" y="135"/>
                  </a:cubicBezTo>
                  <a:cubicBezTo>
                    <a:pt x="27" y="135"/>
                    <a:pt x="18" y="112"/>
                    <a:pt x="18" y="112"/>
                  </a:cubicBezTo>
                  <a:cubicBezTo>
                    <a:pt x="18" y="129"/>
                    <a:pt x="32" y="159"/>
                    <a:pt x="32" y="159"/>
                  </a:cubicBezTo>
                  <a:cubicBezTo>
                    <a:pt x="12" y="159"/>
                    <a:pt x="9" y="136"/>
                    <a:pt x="9" y="136"/>
                  </a:cubicBezTo>
                  <a:cubicBezTo>
                    <a:pt x="1" y="144"/>
                    <a:pt x="0" y="184"/>
                    <a:pt x="24" y="192"/>
                  </a:cubicBezTo>
                  <a:cubicBezTo>
                    <a:pt x="24" y="192"/>
                    <a:pt x="0" y="222"/>
                    <a:pt x="22"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3486"/>
            <p:cNvSpPr/>
            <p:nvPr/>
          </p:nvSpPr>
          <p:spPr bwMode="auto">
            <a:xfrm>
              <a:off x="1912939" y="1285876"/>
              <a:ext cx="220663" cy="71438"/>
            </a:xfrm>
            <a:custGeom>
              <a:avLst/>
              <a:gdLst>
                <a:gd name="T0" fmla="*/ 24 w 413"/>
                <a:gd name="T1" fmla="*/ 134 h 134"/>
                <a:gd name="T2" fmla="*/ 373 w 413"/>
                <a:gd name="T3" fmla="*/ 131 h 134"/>
                <a:gd name="T4" fmla="*/ 394 w 413"/>
                <a:gd name="T5" fmla="*/ 21 h 134"/>
                <a:gd name="T6" fmla="*/ 389 w 413"/>
                <a:gd name="T7" fmla="*/ 93 h 134"/>
                <a:gd name="T8" fmla="*/ 365 w 413"/>
                <a:gd name="T9" fmla="*/ 93 h 134"/>
                <a:gd name="T10" fmla="*/ 365 w 413"/>
                <a:gd name="T11" fmla="*/ 78 h 134"/>
                <a:gd name="T12" fmla="*/ 355 w 413"/>
                <a:gd name="T13" fmla="*/ 58 h 134"/>
                <a:gd name="T14" fmla="*/ 333 w 413"/>
                <a:gd name="T15" fmla="*/ 45 h 134"/>
                <a:gd name="T16" fmla="*/ 340 w 413"/>
                <a:gd name="T17" fmla="*/ 69 h 134"/>
                <a:gd name="T18" fmla="*/ 308 w 413"/>
                <a:gd name="T19" fmla="*/ 42 h 134"/>
                <a:gd name="T20" fmla="*/ 274 w 413"/>
                <a:gd name="T21" fmla="*/ 14 h 134"/>
                <a:gd name="T22" fmla="*/ 282 w 413"/>
                <a:gd name="T23" fmla="*/ 44 h 134"/>
                <a:gd name="T24" fmla="*/ 229 w 413"/>
                <a:gd name="T25" fmla="*/ 0 h 134"/>
                <a:gd name="T26" fmla="*/ 217 w 413"/>
                <a:gd name="T27" fmla="*/ 47 h 134"/>
                <a:gd name="T28" fmla="*/ 212 w 413"/>
                <a:gd name="T29" fmla="*/ 65 h 134"/>
                <a:gd name="T30" fmla="*/ 206 w 413"/>
                <a:gd name="T31" fmla="*/ 51 h 134"/>
                <a:gd name="T32" fmla="*/ 184 w 413"/>
                <a:gd name="T33" fmla="*/ 36 h 134"/>
                <a:gd name="T34" fmla="*/ 145 w 413"/>
                <a:gd name="T35" fmla="*/ 10 h 134"/>
                <a:gd name="T36" fmla="*/ 161 w 413"/>
                <a:gd name="T37" fmla="*/ 47 h 134"/>
                <a:gd name="T38" fmla="*/ 119 w 413"/>
                <a:gd name="T39" fmla="*/ 17 h 134"/>
                <a:gd name="T40" fmla="*/ 127 w 413"/>
                <a:gd name="T41" fmla="*/ 61 h 134"/>
                <a:gd name="T42" fmla="*/ 95 w 413"/>
                <a:gd name="T43" fmla="*/ 44 h 134"/>
                <a:gd name="T44" fmla="*/ 72 w 413"/>
                <a:gd name="T45" fmla="*/ 16 h 134"/>
                <a:gd name="T46" fmla="*/ 68 w 413"/>
                <a:gd name="T47" fmla="*/ 55 h 134"/>
                <a:gd name="T48" fmla="*/ 39 w 413"/>
                <a:gd name="T49" fmla="*/ 74 h 134"/>
                <a:gd name="T50" fmla="*/ 39 w 413"/>
                <a:gd name="T51" fmla="*/ 95 h 134"/>
                <a:gd name="T52" fmla="*/ 6 w 413"/>
                <a:gd name="T53" fmla="*/ 95 h 134"/>
                <a:gd name="T54" fmla="*/ 0 w 413"/>
                <a:gd name="T55" fmla="*/ 100 h 134"/>
                <a:gd name="T56" fmla="*/ 24 w 413"/>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134">
                  <a:moveTo>
                    <a:pt x="24" y="134"/>
                  </a:moveTo>
                  <a:cubicBezTo>
                    <a:pt x="24" y="134"/>
                    <a:pt x="160" y="131"/>
                    <a:pt x="373" y="131"/>
                  </a:cubicBezTo>
                  <a:cubicBezTo>
                    <a:pt x="413" y="92"/>
                    <a:pt x="407" y="45"/>
                    <a:pt x="394" y="21"/>
                  </a:cubicBezTo>
                  <a:cubicBezTo>
                    <a:pt x="408" y="54"/>
                    <a:pt x="389" y="93"/>
                    <a:pt x="389" y="93"/>
                  </a:cubicBezTo>
                  <a:cubicBezTo>
                    <a:pt x="378" y="87"/>
                    <a:pt x="365" y="93"/>
                    <a:pt x="365" y="93"/>
                  </a:cubicBezTo>
                  <a:cubicBezTo>
                    <a:pt x="365" y="78"/>
                    <a:pt x="365" y="78"/>
                    <a:pt x="365" y="78"/>
                  </a:cubicBezTo>
                  <a:cubicBezTo>
                    <a:pt x="365" y="78"/>
                    <a:pt x="361" y="66"/>
                    <a:pt x="355" y="58"/>
                  </a:cubicBezTo>
                  <a:cubicBezTo>
                    <a:pt x="349" y="50"/>
                    <a:pt x="333" y="45"/>
                    <a:pt x="333" y="45"/>
                  </a:cubicBezTo>
                  <a:cubicBezTo>
                    <a:pt x="333" y="45"/>
                    <a:pt x="338" y="51"/>
                    <a:pt x="340" y="69"/>
                  </a:cubicBezTo>
                  <a:cubicBezTo>
                    <a:pt x="333" y="61"/>
                    <a:pt x="322" y="47"/>
                    <a:pt x="308" y="42"/>
                  </a:cubicBezTo>
                  <a:cubicBezTo>
                    <a:pt x="293" y="37"/>
                    <a:pt x="277" y="21"/>
                    <a:pt x="274" y="14"/>
                  </a:cubicBezTo>
                  <a:cubicBezTo>
                    <a:pt x="272" y="20"/>
                    <a:pt x="269" y="39"/>
                    <a:pt x="282" y="44"/>
                  </a:cubicBezTo>
                  <a:cubicBezTo>
                    <a:pt x="257" y="44"/>
                    <a:pt x="236" y="20"/>
                    <a:pt x="229" y="0"/>
                  </a:cubicBezTo>
                  <a:cubicBezTo>
                    <a:pt x="232" y="16"/>
                    <a:pt x="224" y="41"/>
                    <a:pt x="217" y="47"/>
                  </a:cubicBezTo>
                  <a:cubicBezTo>
                    <a:pt x="211" y="54"/>
                    <a:pt x="212" y="65"/>
                    <a:pt x="212" y="65"/>
                  </a:cubicBezTo>
                  <a:cubicBezTo>
                    <a:pt x="212" y="65"/>
                    <a:pt x="207" y="60"/>
                    <a:pt x="206" y="51"/>
                  </a:cubicBezTo>
                  <a:cubicBezTo>
                    <a:pt x="204" y="43"/>
                    <a:pt x="199" y="37"/>
                    <a:pt x="184" y="36"/>
                  </a:cubicBezTo>
                  <a:cubicBezTo>
                    <a:pt x="158" y="35"/>
                    <a:pt x="147" y="24"/>
                    <a:pt x="145" y="10"/>
                  </a:cubicBezTo>
                  <a:cubicBezTo>
                    <a:pt x="136" y="25"/>
                    <a:pt x="144" y="40"/>
                    <a:pt x="161" y="47"/>
                  </a:cubicBezTo>
                  <a:cubicBezTo>
                    <a:pt x="141" y="46"/>
                    <a:pt x="131" y="37"/>
                    <a:pt x="119" y="17"/>
                  </a:cubicBezTo>
                  <a:cubicBezTo>
                    <a:pt x="114" y="34"/>
                    <a:pt x="127" y="61"/>
                    <a:pt x="127" y="61"/>
                  </a:cubicBezTo>
                  <a:cubicBezTo>
                    <a:pt x="127" y="61"/>
                    <a:pt x="111" y="55"/>
                    <a:pt x="95" y="44"/>
                  </a:cubicBezTo>
                  <a:cubicBezTo>
                    <a:pt x="78" y="33"/>
                    <a:pt x="72" y="16"/>
                    <a:pt x="72" y="16"/>
                  </a:cubicBezTo>
                  <a:cubicBezTo>
                    <a:pt x="72" y="16"/>
                    <a:pt x="73" y="40"/>
                    <a:pt x="68" y="55"/>
                  </a:cubicBezTo>
                  <a:cubicBezTo>
                    <a:pt x="64" y="69"/>
                    <a:pt x="39" y="74"/>
                    <a:pt x="39" y="74"/>
                  </a:cubicBezTo>
                  <a:cubicBezTo>
                    <a:pt x="39" y="95"/>
                    <a:pt x="39" y="95"/>
                    <a:pt x="39" y="95"/>
                  </a:cubicBezTo>
                  <a:cubicBezTo>
                    <a:pt x="22" y="83"/>
                    <a:pt x="6" y="95"/>
                    <a:pt x="6" y="95"/>
                  </a:cubicBezTo>
                  <a:cubicBezTo>
                    <a:pt x="4" y="96"/>
                    <a:pt x="2" y="98"/>
                    <a:pt x="0" y="100"/>
                  </a:cubicBezTo>
                  <a:cubicBezTo>
                    <a:pt x="3" y="125"/>
                    <a:pt x="24" y="134"/>
                    <a:pt x="24"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3487"/>
            <p:cNvSpPr/>
            <p:nvPr/>
          </p:nvSpPr>
          <p:spPr bwMode="auto">
            <a:xfrm>
              <a:off x="1901826" y="1246188"/>
              <a:ext cx="20638" cy="42863"/>
            </a:xfrm>
            <a:custGeom>
              <a:avLst/>
              <a:gdLst>
                <a:gd name="T0" fmla="*/ 18 w 41"/>
                <a:gd name="T1" fmla="*/ 0 h 80"/>
                <a:gd name="T2" fmla="*/ 32 w 41"/>
                <a:gd name="T3" fmla="*/ 47 h 80"/>
                <a:gd name="T4" fmla="*/ 9 w 41"/>
                <a:gd name="T5" fmla="*/ 24 h 80"/>
                <a:gd name="T6" fmla="*/ 24 w 41"/>
                <a:gd name="T7" fmla="*/ 80 h 80"/>
                <a:gd name="T8" fmla="*/ 33 w 41"/>
                <a:gd name="T9" fmla="*/ 77 h 80"/>
                <a:gd name="T10" fmla="*/ 10 w 41"/>
                <a:gd name="T11" fmla="*/ 58 h 80"/>
                <a:gd name="T12" fmla="*/ 8 w 41"/>
                <a:gd name="T13" fmla="*/ 29 h 80"/>
                <a:gd name="T14" fmla="*/ 36 w 41"/>
                <a:gd name="T15" fmla="*/ 48 h 80"/>
                <a:gd name="T16" fmla="*/ 21 w 41"/>
                <a:gd name="T17" fmla="*/ 11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1" y="32"/>
                    <a:pt x="0" y="72"/>
                    <a:pt x="24" y="80"/>
                  </a:cubicBezTo>
                  <a:cubicBezTo>
                    <a:pt x="33" y="77"/>
                    <a:pt x="33" y="77"/>
                    <a:pt x="33" y="77"/>
                  </a:cubicBezTo>
                  <a:cubicBezTo>
                    <a:pt x="33" y="77"/>
                    <a:pt x="14" y="70"/>
                    <a:pt x="10" y="58"/>
                  </a:cubicBezTo>
                  <a:cubicBezTo>
                    <a:pt x="6" y="46"/>
                    <a:pt x="7" y="34"/>
                    <a:pt x="8" y="29"/>
                  </a:cubicBezTo>
                  <a:cubicBezTo>
                    <a:pt x="10" y="40"/>
                    <a:pt x="16" y="51"/>
                    <a:pt x="36" y="48"/>
                  </a:cubicBezTo>
                  <a:cubicBezTo>
                    <a:pt x="28" y="34"/>
                    <a:pt x="22" y="15"/>
                    <a:pt x="21" y="11"/>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3488"/>
            <p:cNvSpPr/>
            <p:nvPr/>
          </p:nvSpPr>
          <p:spPr bwMode="auto">
            <a:xfrm>
              <a:off x="1922464" y="1185863"/>
              <a:ext cx="211138" cy="114300"/>
            </a:xfrm>
            <a:custGeom>
              <a:avLst/>
              <a:gdLst>
                <a:gd name="T0" fmla="*/ 378 w 395"/>
                <a:gd name="T1" fmla="*/ 172 h 214"/>
                <a:gd name="T2" fmla="*/ 353 w 395"/>
                <a:gd name="T3" fmla="*/ 131 h 214"/>
                <a:gd name="T4" fmla="*/ 372 w 395"/>
                <a:gd name="T5" fmla="*/ 100 h 214"/>
                <a:gd name="T6" fmla="*/ 324 w 395"/>
                <a:gd name="T7" fmla="*/ 89 h 214"/>
                <a:gd name="T8" fmla="*/ 225 w 395"/>
                <a:gd name="T9" fmla="*/ 43 h 214"/>
                <a:gd name="T10" fmla="*/ 215 w 395"/>
                <a:gd name="T11" fmla="*/ 0 h 214"/>
                <a:gd name="T12" fmla="*/ 179 w 395"/>
                <a:gd name="T13" fmla="*/ 35 h 214"/>
                <a:gd name="T14" fmla="*/ 70 w 395"/>
                <a:gd name="T15" fmla="*/ 63 h 214"/>
                <a:gd name="T16" fmla="*/ 0 w 395"/>
                <a:gd name="T17" fmla="*/ 135 h 214"/>
                <a:gd name="T18" fmla="*/ 52 w 395"/>
                <a:gd name="T19" fmla="*/ 71 h 214"/>
                <a:gd name="T20" fmla="*/ 86 w 395"/>
                <a:gd name="T21" fmla="*/ 77 h 214"/>
                <a:gd name="T22" fmla="*/ 105 w 395"/>
                <a:gd name="T23" fmla="*/ 76 h 214"/>
                <a:gd name="T24" fmla="*/ 88 w 395"/>
                <a:gd name="T25" fmla="*/ 75 h 214"/>
                <a:gd name="T26" fmla="*/ 74 w 395"/>
                <a:gd name="T27" fmla="*/ 64 h 214"/>
                <a:gd name="T28" fmla="*/ 124 w 395"/>
                <a:gd name="T29" fmla="*/ 47 h 214"/>
                <a:gd name="T30" fmla="*/ 219 w 395"/>
                <a:gd name="T31" fmla="*/ 7 h 214"/>
                <a:gd name="T32" fmla="*/ 215 w 395"/>
                <a:gd name="T33" fmla="*/ 49 h 214"/>
                <a:gd name="T34" fmla="*/ 302 w 395"/>
                <a:gd name="T35" fmla="*/ 71 h 214"/>
                <a:gd name="T36" fmla="*/ 366 w 395"/>
                <a:gd name="T37" fmla="*/ 112 h 214"/>
                <a:gd name="T38" fmla="*/ 337 w 395"/>
                <a:gd name="T39" fmla="*/ 128 h 214"/>
                <a:gd name="T40" fmla="*/ 372 w 395"/>
                <a:gd name="T41" fmla="*/ 161 h 214"/>
                <a:gd name="T42" fmla="*/ 395 w 395"/>
                <a:gd name="T43" fmla="*/ 211 h 214"/>
                <a:gd name="T44" fmla="*/ 378 w 395"/>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5" h="214">
                  <a:moveTo>
                    <a:pt x="378" y="172"/>
                  </a:moveTo>
                  <a:cubicBezTo>
                    <a:pt x="374" y="143"/>
                    <a:pt x="353" y="131"/>
                    <a:pt x="353" y="131"/>
                  </a:cubicBezTo>
                  <a:cubicBezTo>
                    <a:pt x="372" y="125"/>
                    <a:pt x="372" y="100"/>
                    <a:pt x="372" y="100"/>
                  </a:cubicBezTo>
                  <a:cubicBezTo>
                    <a:pt x="368" y="116"/>
                    <a:pt x="342" y="118"/>
                    <a:pt x="324" y="89"/>
                  </a:cubicBezTo>
                  <a:cubicBezTo>
                    <a:pt x="306" y="60"/>
                    <a:pt x="265" y="43"/>
                    <a:pt x="225" y="43"/>
                  </a:cubicBezTo>
                  <a:cubicBezTo>
                    <a:pt x="248" y="12"/>
                    <a:pt x="215" y="0"/>
                    <a:pt x="215" y="0"/>
                  </a:cubicBezTo>
                  <a:cubicBezTo>
                    <a:pt x="215" y="29"/>
                    <a:pt x="179" y="35"/>
                    <a:pt x="179" y="35"/>
                  </a:cubicBezTo>
                  <a:cubicBezTo>
                    <a:pt x="179" y="35"/>
                    <a:pt x="95" y="38"/>
                    <a:pt x="70" y="63"/>
                  </a:cubicBezTo>
                  <a:cubicBezTo>
                    <a:pt x="26" y="63"/>
                    <a:pt x="7" y="89"/>
                    <a:pt x="0" y="135"/>
                  </a:cubicBezTo>
                  <a:cubicBezTo>
                    <a:pt x="0" y="131"/>
                    <a:pt x="16" y="79"/>
                    <a:pt x="52" y="71"/>
                  </a:cubicBezTo>
                  <a:cubicBezTo>
                    <a:pt x="64" y="69"/>
                    <a:pt x="74" y="68"/>
                    <a:pt x="86" y="77"/>
                  </a:cubicBezTo>
                  <a:cubicBezTo>
                    <a:pt x="98" y="86"/>
                    <a:pt x="105" y="81"/>
                    <a:pt x="105" y="76"/>
                  </a:cubicBezTo>
                  <a:cubicBezTo>
                    <a:pt x="105" y="76"/>
                    <a:pt x="97" y="84"/>
                    <a:pt x="88" y="75"/>
                  </a:cubicBezTo>
                  <a:cubicBezTo>
                    <a:pt x="79" y="66"/>
                    <a:pt x="74" y="64"/>
                    <a:pt x="74" y="64"/>
                  </a:cubicBezTo>
                  <a:cubicBezTo>
                    <a:pt x="74" y="64"/>
                    <a:pt x="91" y="52"/>
                    <a:pt x="124" y="47"/>
                  </a:cubicBezTo>
                  <a:cubicBezTo>
                    <a:pt x="158" y="42"/>
                    <a:pt x="221" y="43"/>
                    <a:pt x="219" y="7"/>
                  </a:cubicBezTo>
                  <a:cubicBezTo>
                    <a:pt x="233" y="17"/>
                    <a:pt x="230" y="34"/>
                    <a:pt x="215" y="49"/>
                  </a:cubicBezTo>
                  <a:cubicBezTo>
                    <a:pt x="232" y="46"/>
                    <a:pt x="284" y="51"/>
                    <a:pt x="302" y="71"/>
                  </a:cubicBezTo>
                  <a:cubicBezTo>
                    <a:pt x="320" y="90"/>
                    <a:pt x="350" y="130"/>
                    <a:pt x="366" y="112"/>
                  </a:cubicBezTo>
                  <a:cubicBezTo>
                    <a:pt x="366" y="126"/>
                    <a:pt x="349" y="130"/>
                    <a:pt x="337" y="128"/>
                  </a:cubicBezTo>
                  <a:cubicBezTo>
                    <a:pt x="337" y="128"/>
                    <a:pt x="364" y="135"/>
                    <a:pt x="372" y="161"/>
                  </a:cubicBezTo>
                  <a:cubicBezTo>
                    <a:pt x="379" y="187"/>
                    <a:pt x="380" y="214"/>
                    <a:pt x="395" y="211"/>
                  </a:cubicBezTo>
                  <a:cubicBezTo>
                    <a:pt x="389" y="211"/>
                    <a:pt x="383" y="201"/>
                    <a:pt x="378"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3489"/>
            <p:cNvSpPr/>
            <p:nvPr/>
          </p:nvSpPr>
          <p:spPr bwMode="auto">
            <a:xfrm>
              <a:off x="2092326" y="1274763"/>
              <a:ext cx="19050" cy="52388"/>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30"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3490"/>
            <p:cNvSpPr/>
            <p:nvPr/>
          </p:nvSpPr>
          <p:spPr bwMode="auto">
            <a:xfrm>
              <a:off x="1935164" y="1293813"/>
              <a:ext cx="169863" cy="131763"/>
            </a:xfrm>
            <a:custGeom>
              <a:avLst/>
              <a:gdLst>
                <a:gd name="T0" fmla="*/ 299 w 318"/>
                <a:gd name="T1" fmla="*/ 41 h 248"/>
                <a:gd name="T2" fmla="*/ 304 w 318"/>
                <a:gd name="T3" fmla="*/ 69 h 248"/>
                <a:gd name="T4" fmla="*/ 277 w 318"/>
                <a:gd name="T5" fmla="*/ 42 h 248"/>
                <a:gd name="T6" fmla="*/ 234 w 318"/>
                <a:gd name="T7" fmla="*/ 12 h 248"/>
                <a:gd name="T8" fmla="*/ 247 w 318"/>
                <a:gd name="T9" fmla="*/ 31 h 248"/>
                <a:gd name="T10" fmla="*/ 190 w 318"/>
                <a:gd name="T11" fmla="*/ 0 h 248"/>
                <a:gd name="T12" fmla="*/ 184 w 318"/>
                <a:gd name="T13" fmla="*/ 29 h 248"/>
                <a:gd name="T14" fmla="*/ 180 w 318"/>
                <a:gd name="T15" fmla="*/ 60 h 248"/>
                <a:gd name="T16" fmla="*/ 161 w 318"/>
                <a:gd name="T17" fmla="*/ 42 h 248"/>
                <a:gd name="T18" fmla="*/ 131 w 318"/>
                <a:gd name="T19" fmla="*/ 24 h 248"/>
                <a:gd name="T20" fmla="*/ 103 w 318"/>
                <a:gd name="T21" fmla="*/ 4 h 248"/>
                <a:gd name="T22" fmla="*/ 129 w 318"/>
                <a:gd name="T23" fmla="*/ 34 h 248"/>
                <a:gd name="T24" fmla="*/ 79 w 318"/>
                <a:gd name="T25" fmla="*/ 12 h 248"/>
                <a:gd name="T26" fmla="*/ 108 w 318"/>
                <a:gd name="T27" fmla="*/ 55 h 248"/>
                <a:gd name="T28" fmla="*/ 33 w 318"/>
                <a:gd name="T29" fmla="*/ 16 h 248"/>
                <a:gd name="T30" fmla="*/ 15 w 318"/>
                <a:gd name="T31" fmla="*/ 66 h 248"/>
                <a:gd name="T32" fmla="*/ 5 w 318"/>
                <a:gd name="T33" fmla="*/ 70 h 248"/>
                <a:gd name="T34" fmla="*/ 5 w 318"/>
                <a:gd name="T35" fmla="*/ 154 h 248"/>
                <a:gd name="T36" fmla="*/ 161 w 318"/>
                <a:gd name="T37" fmla="*/ 248 h 248"/>
                <a:gd name="T38" fmla="*/ 318 w 318"/>
                <a:gd name="T39" fmla="*/ 174 h 248"/>
                <a:gd name="T40" fmla="*/ 318 w 318"/>
                <a:gd name="T41" fmla="*/ 64 h 248"/>
                <a:gd name="T42" fmla="*/ 299 w 318"/>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8">
                  <a:moveTo>
                    <a:pt x="299" y="41"/>
                  </a:moveTo>
                  <a:cubicBezTo>
                    <a:pt x="299" y="41"/>
                    <a:pt x="307" y="57"/>
                    <a:pt x="304" y="69"/>
                  </a:cubicBezTo>
                  <a:cubicBezTo>
                    <a:pt x="304" y="69"/>
                    <a:pt x="298" y="55"/>
                    <a:pt x="277" y="42"/>
                  </a:cubicBezTo>
                  <a:cubicBezTo>
                    <a:pt x="256" y="29"/>
                    <a:pt x="241" y="23"/>
                    <a:pt x="234" y="12"/>
                  </a:cubicBezTo>
                  <a:cubicBezTo>
                    <a:pt x="234" y="12"/>
                    <a:pt x="235" y="26"/>
                    <a:pt x="247" y="31"/>
                  </a:cubicBezTo>
                  <a:cubicBezTo>
                    <a:pt x="247" y="31"/>
                    <a:pt x="206" y="41"/>
                    <a:pt x="190" y="0"/>
                  </a:cubicBezTo>
                  <a:cubicBezTo>
                    <a:pt x="190" y="0"/>
                    <a:pt x="191" y="18"/>
                    <a:pt x="184" y="29"/>
                  </a:cubicBezTo>
                  <a:cubicBezTo>
                    <a:pt x="177" y="40"/>
                    <a:pt x="172" y="52"/>
                    <a:pt x="180" y="60"/>
                  </a:cubicBezTo>
                  <a:cubicBezTo>
                    <a:pt x="180" y="60"/>
                    <a:pt x="169" y="58"/>
                    <a:pt x="161" y="42"/>
                  </a:cubicBezTo>
                  <a:cubicBezTo>
                    <a:pt x="154" y="25"/>
                    <a:pt x="142" y="26"/>
                    <a:pt x="131" y="24"/>
                  </a:cubicBezTo>
                  <a:cubicBezTo>
                    <a:pt x="121" y="21"/>
                    <a:pt x="105" y="20"/>
                    <a:pt x="103" y="4"/>
                  </a:cubicBezTo>
                  <a:cubicBezTo>
                    <a:pt x="103" y="4"/>
                    <a:pt x="98" y="26"/>
                    <a:pt x="129" y="34"/>
                  </a:cubicBezTo>
                  <a:cubicBezTo>
                    <a:pt x="129" y="34"/>
                    <a:pt x="97" y="45"/>
                    <a:pt x="79" y="12"/>
                  </a:cubicBezTo>
                  <a:cubicBezTo>
                    <a:pt x="79" y="12"/>
                    <a:pt x="81" y="46"/>
                    <a:pt x="108" y="55"/>
                  </a:cubicBezTo>
                  <a:cubicBezTo>
                    <a:pt x="108" y="55"/>
                    <a:pt x="53" y="53"/>
                    <a:pt x="33" y="16"/>
                  </a:cubicBezTo>
                  <a:cubicBezTo>
                    <a:pt x="33" y="16"/>
                    <a:pt x="45" y="50"/>
                    <a:pt x="15" y="66"/>
                  </a:cubicBezTo>
                  <a:cubicBezTo>
                    <a:pt x="11" y="67"/>
                    <a:pt x="8" y="69"/>
                    <a:pt x="5" y="70"/>
                  </a:cubicBezTo>
                  <a:cubicBezTo>
                    <a:pt x="5" y="154"/>
                    <a:pt x="5" y="154"/>
                    <a:pt x="5" y="154"/>
                  </a:cubicBezTo>
                  <a:cubicBezTo>
                    <a:pt x="5" y="175"/>
                    <a:pt x="0" y="248"/>
                    <a:pt x="161" y="248"/>
                  </a:cubicBezTo>
                  <a:cubicBezTo>
                    <a:pt x="241" y="248"/>
                    <a:pt x="318" y="230"/>
                    <a:pt x="318" y="174"/>
                  </a:cubicBezTo>
                  <a:cubicBezTo>
                    <a:pt x="318" y="64"/>
                    <a:pt x="318" y="64"/>
                    <a:pt x="318" y="64"/>
                  </a:cubicBezTo>
                  <a:cubicBezTo>
                    <a:pt x="314" y="55"/>
                    <a:pt x="312"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3491"/>
            <p:cNvSpPr/>
            <p:nvPr/>
          </p:nvSpPr>
          <p:spPr bwMode="auto">
            <a:xfrm>
              <a:off x="1962151" y="1338263"/>
              <a:ext cx="28575" cy="23813"/>
            </a:xfrm>
            <a:custGeom>
              <a:avLst/>
              <a:gdLst>
                <a:gd name="T0" fmla="*/ 3 w 55"/>
                <a:gd name="T1" fmla="*/ 29 h 47"/>
                <a:gd name="T2" fmla="*/ 21 w 55"/>
                <a:gd name="T3" fmla="*/ 3 h 47"/>
                <a:gd name="T4" fmla="*/ 51 w 55"/>
                <a:gd name="T5" fmla="*/ 18 h 47"/>
                <a:gd name="T6" fmla="*/ 34 w 55"/>
                <a:gd name="T7" fmla="*/ 44 h 47"/>
                <a:gd name="T8" fmla="*/ 3 w 55"/>
                <a:gd name="T9" fmla="*/ 29 h 47"/>
              </a:gdLst>
              <a:ahLst/>
              <a:cxnLst>
                <a:cxn ang="0">
                  <a:pos x="T0" y="T1"/>
                </a:cxn>
                <a:cxn ang="0">
                  <a:pos x="T2" y="T3"/>
                </a:cxn>
                <a:cxn ang="0">
                  <a:pos x="T4" y="T5"/>
                </a:cxn>
                <a:cxn ang="0">
                  <a:pos x="T6" y="T7"/>
                </a:cxn>
                <a:cxn ang="0">
                  <a:pos x="T8" y="T9"/>
                </a:cxn>
              </a:cxnLst>
              <a:rect l="0" t="0" r="r" b="b"/>
              <a:pathLst>
                <a:path w="55" h="47">
                  <a:moveTo>
                    <a:pt x="3" y="29"/>
                  </a:moveTo>
                  <a:cubicBezTo>
                    <a:pt x="0" y="18"/>
                    <a:pt x="7" y="6"/>
                    <a:pt x="21" y="3"/>
                  </a:cubicBezTo>
                  <a:cubicBezTo>
                    <a:pt x="34" y="0"/>
                    <a:pt x="47" y="6"/>
                    <a:pt x="51" y="18"/>
                  </a:cubicBezTo>
                  <a:cubicBezTo>
                    <a:pt x="55" y="29"/>
                    <a:pt x="47" y="41"/>
                    <a:pt x="34" y="44"/>
                  </a:cubicBezTo>
                  <a:cubicBezTo>
                    <a:pt x="21" y="47"/>
                    <a:pt x="7" y="40"/>
                    <a:pt x="3"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3492"/>
            <p:cNvSpPr/>
            <p:nvPr/>
          </p:nvSpPr>
          <p:spPr bwMode="auto">
            <a:xfrm>
              <a:off x="1968501" y="1354138"/>
              <a:ext cx="9525" cy="6350"/>
            </a:xfrm>
            <a:custGeom>
              <a:avLst/>
              <a:gdLst>
                <a:gd name="T0" fmla="*/ 1 w 18"/>
                <a:gd name="T1" fmla="*/ 4 h 12"/>
                <a:gd name="T2" fmla="*/ 11 w 18"/>
                <a:gd name="T3" fmla="*/ 1 h 12"/>
                <a:gd name="T4" fmla="*/ 18 w 18"/>
                <a:gd name="T5" fmla="*/ 8 h 12"/>
                <a:gd name="T6" fmla="*/ 8 w 18"/>
                <a:gd name="T7" fmla="*/ 11 h 12"/>
                <a:gd name="T8" fmla="*/ 1 w 18"/>
                <a:gd name="T9" fmla="*/ 4 h 12"/>
              </a:gdLst>
              <a:ahLst/>
              <a:cxnLst>
                <a:cxn ang="0">
                  <a:pos x="T0" y="T1"/>
                </a:cxn>
                <a:cxn ang="0">
                  <a:pos x="T2" y="T3"/>
                </a:cxn>
                <a:cxn ang="0">
                  <a:pos x="T4" y="T5"/>
                </a:cxn>
                <a:cxn ang="0">
                  <a:pos x="T6" y="T7"/>
                </a:cxn>
                <a:cxn ang="0">
                  <a:pos x="T8" y="T9"/>
                </a:cxn>
              </a:cxnLst>
              <a:rect l="0" t="0" r="r" b="b"/>
              <a:pathLst>
                <a:path w="18" h="12">
                  <a:moveTo>
                    <a:pt x="1" y="4"/>
                  </a:moveTo>
                  <a:cubicBezTo>
                    <a:pt x="1" y="1"/>
                    <a:pt x="6" y="0"/>
                    <a:pt x="11" y="1"/>
                  </a:cubicBezTo>
                  <a:cubicBezTo>
                    <a:pt x="15" y="2"/>
                    <a:pt x="18" y="5"/>
                    <a:pt x="18" y="8"/>
                  </a:cubicBezTo>
                  <a:cubicBezTo>
                    <a:pt x="17" y="10"/>
                    <a:pt x="12" y="12"/>
                    <a:pt x="8" y="11"/>
                  </a:cubicBezTo>
                  <a:cubicBezTo>
                    <a:pt x="3" y="10"/>
                    <a:pt x="0" y="7"/>
                    <a:pt x="1"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3493"/>
            <p:cNvSpPr/>
            <p:nvPr/>
          </p:nvSpPr>
          <p:spPr bwMode="auto">
            <a:xfrm>
              <a:off x="2052639" y="1338263"/>
              <a:ext cx="28575" cy="23813"/>
            </a:xfrm>
            <a:custGeom>
              <a:avLst/>
              <a:gdLst>
                <a:gd name="T0" fmla="*/ 4 w 55"/>
                <a:gd name="T1" fmla="*/ 29 h 47"/>
                <a:gd name="T2" fmla="*/ 21 w 55"/>
                <a:gd name="T3" fmla="*/ 3 h 47"/>
                <a:gd name="T4" fmla="*/ 51 w 55"/>
                <a:gd name="T5" fmla="*/ 18 h 47"/>
                <a:gd name="T6" fmla="*/ 34 w 55"/>
                <a:gd name="T7" fmla="*/ 44 h 47"/>
                <a:gd name="T8" fmla="*/ 4 w 55"/>
                <a:gd name="T9" fmla="*/ 29 h 47"/>
              </a:gdLst>
              <a:ahLst/>
              <a:cxnLst>
                <a:cxn ang="0">
                  <a:pos x="T0" y="T1"/>
                </a:cxn>
                <a:cxn ang="0">
                  <a:pos x="T2" y="T3"/>
                </a:cxn>
                <a:cxn ang="0">
                  <a:pos x="T4" y="T5"/>
                </a:cxn>
                <a:cxn ang="0">
                  <a:pos x="T6" y="T7"/>
                </a:cxn>
                <a:cxn ang="0">
                  <a:pos x="T8" y="T9"/>
                </a:cxn>
              </a:cxnLst>
              <a:rect l="0" t="0" r="r" b="b"/>
              <a:pathLst>
                <a:path w="55" h="47">
                  <a:moveTo>
                    <a:pt x="4" y="29"/>
                  </a:moveTo>
                  <a:cubicBezTo>
                    <a:pt x="0" y="18"/>
                    <a:pt x="8" y="6"/>
                    <a:pt x="21" y="3"/>
                  </a:cubicBezTo>
                  <a:cubicBezTo>
                    <a:pt x="34" y="0"/>
                    <a:pt x="47" y="6"/>
                    <a:pt x="51" y="18"/>
                  </a:cubicBezTo>
                  <a:cubicBezTo>
                    <a:pt x="55" y="29"/>
                    <a:pt x="47" y="41"/>
                    <a:pt x="34" y="44"/>
                  </a:cubicBezTo>
                  <a:cubicBezTo>
                    <a:pt x="21" y="47"/>
                    <a:pt x="7" y="40"/>
                    <a:pt x="4"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3494"/>
            <p:cNvSpPr/>
            <p:nvPr/>
          </p:nvSpPr>
          <p:spPr bwMode="auto">
            <a:xfrm>
              <a:off x="2058989" y="1354138"/>
              <a:ext cx="9525" cy="6350"/>
            </a:xfrm>
            <a:custGeom>
              <a:avLst/>
              <a:gdLst>
                <a:gd name="T0" fmla="*/ 1 w 19"/>
                <a:gd name="T1" fmla="*/ 4 h 12"/>
                <a:gd name="T2" fmla="*/ 11 w 19"/>
                <a:gd name="T3" fmla="*/ 1 h 12"/>
                <a:gd name="T4" fmla="*/ 18 w 19"/>
                <a:gd name="T5" fmla="*/ 8 h 12"/>
                <a:gd name="T6" fmla="*/ 8 w 19"/>
                <a:gd name="T7" fmla="*/ 11 h 12"/>
                <a:gd name="T8" fmla="*/ 1 w 19"/>
                <a:gd name="T9" fmla="*/ 4 h 12"/>
              </a:gdLst>
              <a:ahLst/>
              <a:cxnLst>
                <a:cxn ang="0">
                  <a:pos x="T0" y="T1"/>
                </a:cxn>
                <a:cxn ang="0">
                  <a:pos x="T2" y="T3"/>
                </a:cxn>
                <a:cxn ang="0">
                  <a:pos x="T4" y="T5"/>
                </a:cxn>
                <a:cxn ang="0">
                  <a:pos x="T6" y="T7"/>
                </a:cxn>
                <a:cxn ang="0">
                  <a:pos x="T8" y="T9"/>
                </a:cxn>
              </a:cxnLst>
              <a:rect l="0" t="0" r="r" b="b"/>
              <a:pathLst>
                <a:path w="19" h="12">
                  <a:moveTo>
                    <a:pt x="1" y="4"/>
                  </a:moveTo>
                  <a:cubicBezTo>
                    <a:pt x="2" y="1"/>
                    <a:pt x="6" y="0"/>
                    <a:pt x="11" y="1"/>
                  </a:cubicBezTo>
                  <a:cubicBezTo>
                    <a:pt x="15" y="2"/>
                    <a:pt x="19" y="5"/>
                    <a:pt x="18" y="8"/>
                  </a:cubicBezTo>
                  <a:cubicBezTo>
                    <a:pt x="17" y="10"/>
                    <a:pt x="13" y="12"/>
                    <a:pt x="8" y="11"/>
                  </a:cubicBezTo>
                  <a:cubicBezTo>
                    <a:pt x="3" y="10"/>
                    <a:pt x="0" y="7"/>
                    <a:pt x="1"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3495"/>
            <p:cNvSpPr>
              <a:spLocks noEditPoints="1"/>
            </p:cNvSpPr>
            <p:nvPr/>
          </p:nvSpPr>
          <p:spPr bwMode="auto">
            <a:xfrm>
              <a:off x="19637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3496"/>
            <p:cNvSpPr>
              <a:spLocks noEditPoints="1"/>
            </p:cNvSpPr>
            <p:nvPr/>
          </p:nvSpPr>
          <p:spPr bwMode="auto">
            <a:xfrm>
              <a:off x="19637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3497"/>
            <p:cNvSpPr>
              <a:spLocks noEditPoints="1"/>
            </p:cNvSpPr>
            <p:nvPr/>
          </p:nvSpPr>
          <p:spPr bwMode="auto">
            <a:xfrm>
              <a:off x="20526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3498"/>
            <p:cNvSpPr>
              <a:spLocks noEditPoints="1"/>
            </p:cNvSpPr>
            <p:nvPr/>
          </p:nvSpPr>
          <p:spPr bwMode="auto">
            <a:xfrm>
              <a:off x="20526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3499"/>
            <p:cNvSpPr>
              <a:spLocks noEditPoints="1"/>
            </p:cNvSpPr>
            <p:nvPr/>
          </p:nvSpPr>
          <p:spPr bwMode="auto">
            <a:xfrm>
              <a:off x="2038351" y="1327151"/>
              <a:ext cx="53975" cy="36513"/>
            </a:xfrm>
            <a:custGeom>
              <a:avLst/>
              <a:gdLst>
                <a:gd name="T0" fmla="*/ 43 w 102"/>
                <a:gd name="T1" fmla="*/ 60 h 68"/>
                <a:gd name="T2" fmla="*/ 39 w 102"/>
                <a:gd name="T3" fmla="*/ 68 h 68"/>
                <a:gd name="T4" fmla="*/ 45 w 102"/>
                <a:gd name="T5" fmla="*/ 68 h 68"/>
                <a:gd name="T6" fmla="*/ 48 w 102"/>
                <a:gd name="T7" fmla="*/ 62 h 68"/>
                <a:gd name="T8" fmla="*/ 43 w 102"/>
                <a:gd name="T9" fmla="*/ 60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4 w 102"/>
                <a:gd name="T23" fmla="*/ 55 h 68"/>
                <a:gd name="T24" fmla="*/ 30 w 102"/>
                <a:gd name="T25" fmla="*/ 47 h 68"/>
                <a:gd name="T26" fmla="*/ 47 w 102"/>
                <a:gd name="T27" fmla="*/ 21 h 68"/>
                <a:gd name="T28" fmla="*/ 52 w 102"/>
                <a:gd name="T29" fmla="*/ 20 h 68"/>
                <a:gd name="T30" fmla="*/ 63 w 102"/>
                <a:gd name="T31" fmla="*/ 0 h 68"/>
                <a:gd name="T32" fmla="*/ 74 w 102"/>
                <a:gd name="T33" fmla="*/ 0 h 68"/>
                <a:gd name="T34" fmla="*/ 63 w 102"/>
                <a:gd name="T35" fmla="*/ 22 h 68"/>
                <a:gd name="T36" fmla="*/ 68 w 102"/>
                <a:gd name="T37" fmla="*/ 24 h 68"/>
                <a:gd name="T38" fmla="*/ 80 w 102"/>
                <a:gd name="T39" fmla="*/ 0 h 68"/>
                <a:gd name="T40" fmla="*/ 86 w 102"/>
                <a:gd name="T41" fmla="*/ 0 h 68"/>
                <a:gd name="T42" fmla="*/ 72 w 102"/>
                <a:gd name="T43" fmla="*/ 27 h 68"/>
                <a:gd name="T44" fmla="*/ 77 w 102"/>
                <a:gd name="T45" fmla="*/ 36 h 68"/>
                <a:gd name="T46" fmla="*/ 60 w 102"/>
                <a:gd name="T47" fmla="*/ 62 h 68"/>
                <a:gd name="T48" fmla="*/ 54 w 102"/>
                <a:gd name="T49" fmla="*/ 63 h 68"/>
                <a:gd name="T50" fmla="*/ 51 w 102"/>
                <a:gd name="T51" fmla="*/ 68 h 68"/>
                <a:gd name="T52" fmla="*/ 86 w 102"/>
                <a:gd name="T53" fmla="*/ 68 h 68"/>
                <a:gd name="T54" fmla="*/ 102 w 102"/>
                <a:gd name="T55" fmla="*/ 52 h 68"/>
                <a:gd name="T56" fmla="*/ 102 w 102"/>
                <a:gd name="T57" fmla="*/ 16 h 68"/>
                <a:gd name="T58" fmla="*/ 86 w 102"/>
                <a:gd name="T5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68">
                  <a:moveTo>
                    <a:pt x="43" y="60"/>
                  </a:moveTo>
                  <a:cubicBezTo>
                    <a:pt x="39" y="68"/>
                    <a:pt x="39" y="68"/>
                    <a:pt x="39" y="68"/>
                  </a:cubicBezTo>
                  <a:cubicBezTo>
                    <a:pt x="45" y="68"/>
                    <a:pt x="45" y="68"/>
                    <a:pt x="45" y="68"/>
                  </a:cubicBezTo>
                  <a:cubicBezTo>
                    <a:pt x="48" y="62"/>
                    <a:pt x="48" y="62"/>
                    <a:pt x="48" y="62"/>
                  </a:cubicBezTo>
                  <a:cubicBezTo>
                    <a:pt x="46" y="62"/>
                    <a:pt x="44" y="61"/>
                    <a:pt x="43" y="60"/>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4" y="55"/>
                    <a:pt x="34" y="55"/>
                    <a:pt x="34" y="55"/>
                  </a:cubicBezTo>
                  <a:cubicBezTo>
                    <a:pt x="32" y="53"/>
                    <a:pt x="30" y="50"/>
                    <a:pt x="30" y="47"/>
                  </a:cubicBezTo>
                  <a:cubicBezTo>
                    <a:pt x="26" y="36"/>
                    <a:pt x="34" y="24"/>
                    <a:pt x="47" y="21"/>
                  </a:cubicBezTo>
                  <a:cubicBezTo>
                    <a:pt x="48" y="21"/>
                    <a:pt x="50" y="20"/>
                    <a:pt x="52" y="20"/>
                  </a:cubicBezTo>
                  <a:cubicBezTo>
                    <a:pt x="63" y="0"/>
                    <a:pt x="63" y="0"/>
                    <a:pt x="63" y="0"/>
                  </a:cubicBezTo>
                  <a:cubicBezTo>
                    <a:pt x="74" y="0"/>
                    <a:pt x="74" y="0"/>
                    <a:pt x="74" y="0"/>
                  </a:cubicBezTo>
                  <a:cubicBezTo>
                    <a:pt x="63" y="22"/>
                    <a:pt x="63" y="22"/>
                    <a:pt x="63" y="22"/>
                  </a:cubicBezTo>
                  <a:cubicBezTo>
                    <a:pt x="64" y="22"/>
                    <a:pt x="66" y="23"/>
                    <a:pt x="68" y="24"/>
                  </a:cubicBezTo>
                  <a:cubicBezTo>
                    <a:pt x="80" y="0"/>
                    <a:pt x="80" y="0"/>
                    <a:pt x="80" y="0"/>
                  </a:cubicBezTo>
                  <a:cubicBezTo>
                    <a:pt x="86" y="0"/>
                    <a:pt x="86" y="0"/>
                    <a:pt x="86" y="0"/>
                  </a:cubicBezTo>
                  <a:cubicBezTo>
                    <a:pt x="72" y="27"/>
                    <a:pt x="72" y="27"/>
                    <a:pt x="72" y="27"/>
                  </a:cubicBezTo>
                  <a:cubicBezTo>
                    <a:pt x="74" y="30"/>
                    <a:pt x="76" y="33"/>
                    <a:pt x="77" y="36"/>
                  </a:cubicBezTo>
                  <a:cubicBezTo>
                    <a:pt x="81" y="47"/>
                    <a:pt x="73" y="59"/>
                    <a:pt x="60" y="62"/>
                  </a:cubicBezTo>
                  <a:cubicBezTo>
                    <a:pt x="58" y="62"/>
                    <a:pt x="56" y="63"/>
                    <a:pt x="54" y="63"/>
                  </a:cubicBezTo>
                  <a:cubicBezTo>
                    <a:pt x="51" y="68"/>
                    <a:pt x="51" y="68"/>
                    <a:pt x="51" y="68"/>
                  </a:cubicBezTo>
                  <a:cubicBezTo>
                    <a:pt x="86" y="68"/>
                    <a:pt x="86" y="68"/>
                    <a:pt x="86" y="68"/>
                  </a:cubicBezTo>
                  <a:cubicBezTo>
                    <a:pt x="95" y="68"/>
                    <a:pt x="102" y="61"/>
                    <a:pt x="102" y="52"/>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3500"/>
            <p:cNvSpPr>
              <a:spLocks noEditPoints="1"/>
            </p:cNvSpPr>
            <p:nvPr/>
          </p:nvSpPr>
          <p:spPr bwMode="auto">
            <a:xfrm>
              <a:off x="2052639" y="1338263"/>
              <a:ext cx="28575" cy="23813"/>
            </a:xfrm>
            <a:custGeom>
              <a:avLst/>
              <a:gdLst>
                <a:gd name="T0" fmla="*/ 17 w 55"/>
                <a:gd name="T1" fmla="*/ 39 h 43"/>
                <a:gd name="T2" fmla="*/ 17 w 55"/>
                <a:gd name="T3" fmla="*/ 40 h 43"/>
                <a:gd name="T4" fmla="*/ 22 w 55"/>
                <a:gd name="T5" fmla="*/ 42 h 43"/>
                <a:gd name="T6" fmla="*/ 23 w 55"/>
                <a:gd name="T7" fmla="*/ 40 h 43"/>
                <a:gd name="T8" fmla="*/ 23 w 55"/>
                <a:gd name="T9" fmla="*/ 40 h 43"/>
                <a:gd name="T10" fmla="*/ 20 w 55"/>
                <a:gd name="T11" fmla="*/ 40 h 43"/>
                <a:gd name="T12" fmla="*/ 17 w 55"/>
                <a:gd name="T13" fmla="*/ 39 h 43"/>
                <a:gd name="T14" fmla="*/ 46 w 55"/>
                <a:gd name="T15" fmla="*/ 7 h 43"/>
                <a:gd name="T16" fmla="*/ 28 w 55"/>
                <a:gd name="T17" fmla="*/ 43 h 43"/>
                <a:gd name="T18" fmla="*/ 34 w 55"/>
                <a:gd name="T19" fmla="*/ 42 h 43"/>
                <a:gd name="T20" fmla="*/ 51 w 55"/>
                <a:gd name="T21" fmla="*/ 16 h 43"/>
                <a:gd name="T22" fmla="*/ 46 w 55"/>
                <a:gd name="T23" fmla="*/ 7 h 43"/>
                <a:gd name="T24" fmla="*/ 37 w 55"/>
                <a:gd name="T25" fmla="*/ 2 h 43"/>
                <a:gd name="T26" fmla="*/ 22 w 55"/>
                <a:gd name="T27" fmla="*/ 30 h 43"/>
                <a:gd name="T28" fmla="*/ 23 w 55"/>
                <a:gd name="T29" fmla="*/ 30 h 43"/>
                <a:gd name="T30" fmla="*/ 27 w 55"/>
                <a:gd name="T31" fmla="*/ 32 h 43"/>
                <a:gd name="T32" fmla="*/ 42 w 55"/>
                <a:gd name="T33" fmla="*/ 4 h 43"/>
                <a:gd name="T34" fmla="*/ 37 w 55"/>
                <a:gd name="T35" fmla="*/ 2 h 43"/>
                <a:gd name="T36" fmla="*/ 26 w 55"/>
                <a:gd name="T37" fmla="*/ 0 h 43"/>
                <a:gd name="T38" fmla="*/ 21 w 55"/>
                <a:gd name="T39" fmla="*/ 1 h 43"/>
                <a:gd name="T40" fmla="*/ 4 w 55"/>
                <a:gd name="T41" fmla="*/ 27 h 43"/>
                <a:gd name="T42" fmla="*/ 8 w 55"/>
                <a:gd name="T43" fmla="*/ 35 h 43"/>
                <a:gd name="T44" fmla="*/ 26 w 55"/>
                <a:gd name="T4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43">
                  <a:moveTo>
                    <a:pt x="17" y="39"/>
                  </a:moveTo>
                  <a:cubicBezTo>
                    <a:pt x="17" y="40"/>
                    <a:pt x="17" y="40"/>
                    <a:pt x="17" y="40"/>
                  </a:cubicBezTo>
                  <a:cubicBezTo>
                    <a:pt x="18" y="41"/>
                    <a:pt x="20" y="42"/>
                    <a:pt x="22" y="42"/>
                  </a:cubicBezTo>
                  <a:cubicBezTo>
                    <a:pt x="23" y="40"/>
                    <a:pt x="23" y="40"/>
                    <a:pt x="23" y="40"/>
                  </a:cubicBezTo>
                  <a:cubicBezTo>
                    <a:pt x="23" y="40"/>
                    <a:pt x="23" y="40"/>
                    <a:pt x="23" y="40"/>
                  </a:cubicBezTo>
                  <a:cubicBezTo>
                    <a:pt x="22" y="40"/>
                    <a:pt x="21" y="40"/>
                    <a:pt x="20" y="40"/>
                  </a:cubicBezTo>
                  <a:cubicBezTo>
                    <a:pt x="19" y="39"/>
                    <a:pt x="18" y="39"/>
                    <a:pt x="17" y="39"/>
                  </a:cubicBezTo>
                  <a:moveTo>
                    <a:pt x="46" y="7"/>
                  </a:moveTo>
                  <a:cubicBezTo>
                    <a:pt x="28" y="43"/>
                    <a:pt x="28" y="43"/>
                    <a:pt x="28" y="43"/>
                  </a:cubicBezTo>
                  <a:cubicBezTo>
                    <a:pt x="30" y="43"/>
                    <a:pt x="32" y="42"/>
                    <a:pt x="34" y="42"/>
                  </a:cubicBezTo>
                  <a:cubicBezTo>
                    <a:pt x="47" y="39"/>
                    <a:pt x="55" y="27"/>
                    <a:pt x="51" y="16"/>
                  </a:cubicBezTo>
                  <a:cubicBezTo>
                    <a:pt x="50" y="13"/>
                    <a:pt x="48" y="10"/>
                    <a:pt x="46" y="7"/>
                  </a:cubicBezTo>
                  <a:moveTo>
                    <a:pt x="37" y="2"/>
                  </a:moveTo>
                  <a:cubicBezTo>
                    <a:pt x="22" y="30"/>
                    <a:pt x="22" y="30"/>
                    <a:pt x="22" y="30"/>
                  </a:cubicBezTo>
                  <a:cubicBezTo>
                    <a:pt x="22" y="30"/>
                    <a:pt x="22" y="30"/>
                    <a:pt x="23" y="30"/>
                  </a:cubicBezTo>
                  <a:cubicBezTo>
                    <a:pt x="25" y="30"/>
                    <a:pt x="26" y="31"/>
                    <a:pt x="27" y="32"/>
                  </a:cubicBezTo>
                  <a:cubicBezTo>
                    <a:pt x="42" y="4"/>
                    <a:pt x="42" y="4"/>
                    <a:pt x="42" y="4"/>
                  </a:cubicBezTo>
                  <a:cubicBezTo>
                    <a:pt x="40" y="3"/>
                    <a:pt x="38" y="2"/>
                    <a:pt x="37" y="2"/>
                  </a:cubicBezTo>
                  <a:moveTo>
                    <a:pt x="26" y="0"/>
                  </a:moveTo>
                  <a:cubicBezTo>
                    <a:pt x="24" y="0"/>
                    <a:pt x="22" y="1"/>
                    <a:pt x="21" y="1"/>
                  </a:cubicBezTo>
                  <a:cubicBezTo>
                    <a:pt x="8" y="4"/>
                    <a:pt x="0" y="16"/>
                    <a:pt x="4" y="27"/>
                  </a:cubicBezTo>
                  <a:cubicBezTo>
                    <a:pt x="4" y="30"/>
                    <a:pt x="6" y="33"/>
                    <a:pt x="8" y="35"/>
                  </a:cubicBezTo>
                  <a:cubicBezTo>
                    <a:pt x="26" y="0"/>
                    <a:pt x="26" y="0"/>
                    <a:pt x="26"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3501"/>
            <p:cNvSpPr/>
            <p:nvPr/>
          </p:nvSpPr>
          <p:spPr bwMode="auto">
            <a:xfrm>
              <a:off x="2062164" y="1354138"/>
              <a:ext cx="4763" cy="6350"/>
            </a:xfrm>
            <a:custGeom>
              <a:avLst/>
              <a:gdLst>
                <a:gd name="T0" fmla="*/ 5 w 10"/>
                <a:gd name="T1" fmla="*/ 0 h 10"/>
                <a:gd name="T2" fmla="*/ 0 w 10"/>
                <a:gd name="T3" fmla="*/ 9 h 10"/>
                <a:gd name="T4" fmla="*/ 3 w 10"/>
                <a:gd name="T5" fmla="*/ 10 h 10"/>
                <a:gd name="T6" fmla="*/ 6 w 10"/>
                <a:gd name="T7" fmla="*/ 10 h 10"/>
                <a:gd name="T8" fmla="*/ 6 w 10"/>
                <a:gd name="T9" fmla="*/ 10 h 10"/>
                <a:gd name="T10" fmla="*/ 10 w 10"/>
                <a:gd name="T11" fmla="*/ 2 h 10"/>
                <a:gd name="T12" fmla="*/ 6 w 10"/>
                <a:gd name="T13" fmla="*/ 0 h 10"/>
                <a:gd name="T14" fmla="*/ 5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5" y="0"/>
                  </a:moveTo>
                  <a:cubicBezTo>
                    <a:pt x="0" y="9"/>
                    <a:pt x="0" y="9"/>
                    <a:pt x="0" y="9"/>
                  </a:cubicBezTo>
                  <a:cubicBezTo>
                    <a:pt x="1" y="9"/>
                    <a:pt x="2" y="9"/>
                    <a:pt x="3" y="10"/>
                  </a:cubicBezTo>
                  <a:cubicBezTo>
                    <a:pt x="4" y="10"/>
                    <a:pt x="5" y="10"/>
                    <a:pt x="6" y="10"/>
                  </a:cubicBezTo>
                  <a:cubicBezTo>
                    <a:pt x="6" y="10"/>
                    <a:pt x="6" y="10"/>
                    <a:pt x="6" y="10"/>
                  </a:cubicBezTo>
                  <a:cubicBezTo>
                    <a:pt x="10" y="2"/>
                    <a:pt x="10" y="2"/>
                    <a:pt x="10" y="2"/>
                  </a:cubicBezTo>
                  <a:cubicBezTo>
                    <a:pt x="9" y="1"/>
                    <a:pt x="8" y="0"/>
                    <a:pt x="6" y="0"/>
                  </a:cubicBezTo>
                  <a:cubicBezTo>
                    <a:pt x="5" y="0"/>
                    <a:pt x="5"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3502"/>
            <p:cNvSpPr>
              <a:spLocks noEditPoints="1"/>
            </p:cNvSpPr>
            <p:nvPr/>
          </p:nvSpPr>
          <p:spPr bwMode="auto">
            <a:xfrm>
              <a:off x="2052639" y="1327151"/>
              <a:ext cx="31750" cy="36513"/>
            </a:xfrm>
            <a:custGeom>
              <a:avLst/>
              <a:gdLst>
                <a:gd name="T0" fmla="*/ 16 w 20"/>
                <a:gd name="T1" fmla="*/ 0 h 23"/>
                <a:gd name="T2" fmla="*/ 12 w 20"/>
                <a:gd name="T3" fmla="*/ 0 h 23"/>
                <a:gd name="T4" fmla="*/ 9 w 20"/>
                <a:gd name="T5" fmla="*/ 7 h 23"/>
                <a:gd name="T6" fmla="*/ 3 w 20"/>
                <a:gd name="T7" fmla="*/ 19 h 23"/>
                <a:gd name="T8" fmla="*/ 0 w 20"/>
                <a:gd name="T9" fmla="*/ 23 h 23"/>
                <a:gd name="T10" fmla="*/ 4 w 20"/>
                <a:gd name="T11" fmla="*/ 23 h 23"/>
                <a:gd name="T12" fmla="*/ 6 w 20"/>
                <a:gd name="T13" fmla="*/ 21 h 23"/>
                <a:gd name="T14" fmla="*/ 6 w 20"/>
                <a:gd name="T15" fmla="*/ 20 h 23"/>
                <a:gd name="T16" fmla="*/ 7 w 20"/>
                <a:gd name="T17" fmla="*/ 17 h 23"/>
                <a:gd name="T18" fmla="*/ 12 w 20"/>
                <a:gd name="T19" fmla="*/ 8 h 23"/>
                <a:gd name="T20" fmla="*/ 16 w 20"/>
                <a:gd name="T21" fmla="*/ 0 h 23"/>
                <a:gd name="T22" fmla="*/ 20 w 20"/>
                <a:gd name="T23" fmla="*/ 0 h 23"/>
                <a:gd name="T24" fmla="*/ 18 w 20"/>
                <a:gd name="T25" fmla="*/ 0 h 23"/>
                <a:gd name="T26" fmla="*/ 14 w 20"/>
                <a:gd name="T27" fmla="*/ 9 h 23"/>
                <a:gd name="T28" fmla="*/ 9 w 20"/>
                <a:gd name="T29" fmla="*/ 18 h 23"/>
                <a:gd name="T30" fmla="*/ 8 w 20"/>
                <a:gd name="T31" fmla="*/ 21 h 23"/>
                <a:gd name="T32" fmla="*/ 7 w 20"/>
                <a:gd name="T33" fmla="*/ 21 h 23"/>
                <a:gd name="T34" fmla="*/ 6 w 20"/>
                <a:gd name="T35" fmla="*/ 23 h 23"/>
                <a:gd name="T36" fmla="*/ 8 w 20"/>
                <a:gd name="T37" fmla="*/ 23 h 23"/>
                <a:gd name="T38" fmla="*/ 9 w 20"/>
                <a:gd name="T39" fmla="*/ 22 h 23"/>
                <a:gd name="T40" fmla="*/ 15 w 20"/>
                <a:gd name="T41" fmla="*/ 10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9" y="7"/>
                  </a:lnTo>
                  <a:lnTo>
                    <a:pt x="3" y="19"/>
                  </a:lnTo>
                  <a:lnTo>
                    <a:pt x="0" y="23"/>
                  </a:lnTo>
                  <a:lnTo>
                    <a:pt x="4" y="23"/>
                  </a:lnTo>
                  <a:lnTo>
                    <a:pt x="6" y="21"/>
                  </a:lnTo>
                  <a:lnTo>
                    <a:pt x="6" y="20"/>
                  </a:lnTo>
                  <a:lnTo>
                    <a:pt x="7" y="17"/>
                  </a:lnTo>
                  <a:lnTo>
                    <a:pt x="12" y="8"/>
                  </a:lnTo>
                  <a:lnTo>
                    <a:pt x="16" y="0"/>
                  </a:lnTo>
                  <a:close/>
                  <a:moveTo>
                    <a:pt x="20" y="0"/>
                  </a:moveTo>
                  <a:lnTo>
                    <a:pt x="18" y="0"/>
                  </a:lnTo>
                  <a:lnTo>
                    <a:pt x="14" y="9"/>
                  </a:lnTo>
                  <a:lnTo>
                    <a:pt x="9" y="18"/>
                  </a:lnTo>
                  <a:lnTo>
                    <a:pt x="8" y="21"/>
                  </a:lnTo>
                  <a:lnTo>
                    <a:pt x="7" y="21"/>
                  </a:lnTo>
                  <a:lnTo>
                    <a:pt x="6" y="23"/>
                  </a:lnTo>
                  <a:lnTo>
                    <a:pt x="8" y="23"/>
                  </a:lnTo>
                  <a:lnTo>
                    <a:pt x="9" y="22"/>
                  </a:lnTo>
                  <a:lnTo>
                    <a:pt x="15"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3503"/>
            <p:cNvSpPr>
              <a:spLocks noEditPoints="1"/>
            </p:cNvSpPr>
            <p:nvPr/>
          </p:nvSpPr>
          <p:spPr bwMode="auto">
            <a:xfrm>
              <a:off x="2052639" y="1327151"/>
              <a:ext cx="31750" cy="36513"/>
            </a:xfrm>
            <a:custGeom>
              <a:avLst/>
              <a:gdLst>
                <a:gd name="T0" fmla="*/ 16 w 20"/>
                <a:gd name="T1" fmla="*/ 0 h 23"/>
                <a:gd name="T2" fmla="*/ 12 w 20"/>
                <a:gd name="T3" fmla="*/ 0 h 23"/>
                <a:gd name="T4" fmla="*/ 9 w 20"/>
                <a:gd name="T5" fmla="*/ 7 h 23"/>
                <a:gd name="T6" fmla="*/ 3 w 20"/>
                <a:gd name="T7" fmla="*/ 19 h 23"/>
                <a:gd name="T8" fmla="*/ 0 w 20"/>
                <a:gd name="T9" fmla="*/ 23 h 23"/>
                <a:gd name="T10" fmla="*/ 4 w 20"/>
                <a:gd name="T11" fmla="*/ 23 h 23"/>
                <a:gd name="T12" fmla="*/ 6 w 20"/>
                <a:gd name="T13" fmla="*/ 21 h 23"/>
                <a:gd name="T14" fmla="*/ 6 w 20"/>
                <a:gd name="T15" fmla="*/ 20 h 23"/>
                <a:gd name="T16" fmla="*/ 7 w 20"/>
                <a:gd name="T17" fmla="*/ 17 h 23"/>
                <a:gd name="T18" fmla="*/ 12 w 20"/>
                <a:gd name="T19" fmla="*/ 8 h 23"/>
                <a:gd name="T20" fmla="*/ 16 w 20"/>
                <a:gd name="T21" fmla="*/ 0 h 23"/>
                <a:gd name="T22" fmla="*/ 20 w 20"/>
                <a:gd name="T23" fmla="*/ 0 h 23"/>
                <a:gd name="T24" fmla="*/ 18 w 20"/>
                <a:gd name="T25" fmla="*/ 0 h 23"/>
                <a:gd name="T26" fmla="*/ 14 w 20"/>
                <a:gd name="T27" fmla="*/ 9 h 23"/>
                <a:gd name="T28" fmla="*/ 9 w 20"/>
                <a:gd name="T29" fmla="*/ 18 h 23"/>
                <a:gd name="T30" fmla="*/ 8 w 20"/>
                <a:gd name="T31" fmla="*/ 21 h 23"/>
                <a:gd name="T32" fmla="*/ 7 w 20"/>
                <a:gd name="T33" fmla="*/ 21 h 23"/>
                <a:gd name="T34" fmla="*/ 6 w 20"/>
                <a:gd name="T35" fmla="*/ 23 h 23"/>
                <a:gd name="T36" fmla="*/ 8 w 20"/>
                <a:gd name="T37" fmla="*/ 23 h 23"/>
                <a:gd name="T38" fmla="*/ 9 w 20"/>
                <a:gd name="T39" fmla="*/ 22 h 23"/>
                <a:gd name="T40" fmla="*/ 15 w 20"/>
                <a:gd name="T41" fmla="*/ 10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9" y="7"/>
                  </a:lnTo>
                  <a:lnTo>
                    <a:pt x="3" y="19"/>
                  </a:lnTo>
                  <a:lnTo>
                    <a:pt x="0" y="23"/>
                  </a:lnTo>
                  <a:lnTo>
                    <a:pt x="4" y="23"/>
                  </a:lnTo>
                  <a:lnTo>
                    <a:pt x="6" y="21"/>
                  </a:lnTo>
                  <a:lnTo>
                    <a:pt x="6" y="20"/>
                  </a:lnTo>
                  <a:lnTo>
                    <a:pt x="7" y="17"/>
                  </a:lnTo>
                  <a:lnTo>
                    <a:pt x="12" y="8"/>
                  </a:lnTo>
                  <a:lnTo>
                    <a:pt x="16" y="0"/>
                  </a:lnTo>
                  <a:moveTo>
                    <a:pt x="20" y="0"/>
                  </a:moveTo>
                  <a:lnTo>
                    <a:pt x="18" y="0"/>
                  </a:lnTo>
                  <a:lnTo>
                    <a:pt x="14" y="9"/>
                  </a:lnTo>
                  <a:lnTo>
                    <a:pt x="9" y="18"/>
                  </a:lnTo>
                  <a:lnTo>
                    <a:pt x="8" y="21"/>
                  </a:lnTo>
                  <a:lnTo>
                    <a:pt x="7" y="21"/>
                  </a:lnTo>
                  <a:lnTo>
                    <a:pt x="6" y="23"/>
                  </a:lnTo>
                  <a:lnTo>
                    <a:pt x="8" y="23"/>
                  </a:lnTo>
                  <a:lnTo>
                    <a:pt x="9" y="22"/>
                  </a:lnTo>
                  <a:lnTo>
                    <a:pt x="15"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Rectangle 3504"/>
            <p:cNvSpPr>
              <a:spLocks noChangeArrowheads="1"/>
            </p:cNvSpPr>
            <p:nvPr/>
          </p:nvSpPr>
          <p:spPr bwMode="auto">
            <a:xfrm>
              <a:off x="1931989" y="13430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71" name="Rectangle 3505"/>
            <p:cNvSpPr>
              <a:spLocks noChangeArrowheads="1"/>
            </p:cNvSpPr>
            <p:nvPr/>
          </p:nvSpPr>
          <p:spPr bwMode="auto">
            <a:xfrm>
              <a:off x="1931989" y="13430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72" name="Rectangle 3506"/>
            <p:cNvSpPr>
              <a:spLocks noChangeArrowheads="1"/>
            </p:cNvSpPr>
            <p:nvPr/>
          </p:nvSpPr>
          <p:spPr bwMode="auto">
            <a:xfrm>
              <a:off x="2092326" y="1343026"/>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73" name="Freeform 3507"/>
            <p:cNvSpPr/>
            <p:nvPr/>
          </p:nvSpPr>
          <p:spPr bwMode="auto">
            <a:xfrm>
              <a:off x="2005014" y="1336676"/>
              <a:ext cx="33338" cy="11113"/>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1"/>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3" y="20"/>
                    <a:pt x="64" y="21"/>
                    <a:pt x="64" y="21"/>
                  </a:cubicBezTo>
                  <a:cubicBezTo>
                    <a:pt x="64" y="14"/>
                    <a:pt x="64" y="14"/>
                    <a:pt x="64" y="14"/>
                  </a:cubicBezTo>
                  <a:cubicBezTo>
                    <a:pt x="62" y="12"/>
                    <a:pt x="60"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3508"/>
            <p:cNvSpPr/>
            <p:nvPr/>
          </p:nvSpPr>
          <p:spPr bwMode="auto">
            <a:xfrm>
              <a:off x="2038351" y="1327151"/>
              <a:ext cx="55563" cy="38100"/>
            </a:xfrm>
            <a:custGeom>
              <a:avLst/>
              <a:gdLst>
                <a:gd name="T0" fmla="*/ 17 w 105"/>
                <a:gd name="T1" fmla="*/ 72 h 72"/>
                <a:gd name="T2" fmla="*/ 0 w 105"/>
                <a:gd name="T3" fmla="*/ 54 h 72"/>
                <a:gd name="T4" fmla="*/ 0 w 105"/>
                <a:gd name="T5" fmla="*/ 18 h 72"/>
                <a:gd name="T6" fmla="*/ 17 w 105"/>
                <a:gd name="T7" fmla="*/ 0 h 72"/>
                <a:gd name="T8" fmla="*/ 17 w 105"/>
                <a:gd name="T9" fmla="*/ 2 h 72"/>
                <a:gd name="T10" fmla="*/ 17 w 105"/>
                <a:gd name="T11" fmla="*/ 3 h 72"/>
                <a:gd name="T12" fmla="*/ 3 w 105"/>
                <a:gd name="T13" fmla="*/ 18 h 72"/>
                <a:gd name="T14" fmla="*/ 3 w 105"/>
                <a:gd name="T15" fmla="*/ 54 h 72"/>
                <a:gd name="T16" fmla="*/ 17 w 105"/>
                <a:gd name="T17" fmla="*/ 69 h 72"/>
                <a:gd name="T18" fmla="*/ 87 w 105"/>
                <a:gd name="T19" fmla="*/ 69 h 72"/>
                <a:gd name="T20" fmla="*/ 102 w 105"/>
                <a:gd name="T21" fmla="*/ 54 h 72"/>
                <a:gd name="T22" fmla="*/ 102 w 105"/>
                <a:gd name="T23" fmla="*/ 18 h 72"/>
                <a:gd name="T24" fmla="*/ 87 w 105"/>
                <a:gd name="T25" fmla="*/ 3 h 72"/>
                <a:gd name="T26" fmla="*/ 17 w 105"/>
                <a:gd name="T27" fmla="*/ 3 h 72"/>
                <a:gd name="T28" fmla="*/ 17 w 105"/>
                <a:gd name="T29" fmla="*/ 2 h 72"/>
                <a:gd name="T30" fmla="*/ 17 w 105"/>
                <a:gd name="T31" fmla="*/ 0 h 72"/>
                <a:gd name="T32" fmla="*/ 87 w 105"/>
                <a:gd name="T33" fmla="*/ 0 h 72"/>
                <a:gd name="T34" fmla="*/ 105 w 105"/>
                <a:gd name="T35" fmla="*/ 18 h 72"/>
                <a:gd name="T36" fmla="*/ 105 w 105"/>
                <a:gd name="T37" fmla="*/ 54 h 72"/>
                <a:gd name="T38" fmla="*/ 87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4"/>
                  </a:cubicBezTo>
                  <a:cubicBezTo>
                    <a:pt x="0" y="18"/>
                    <a:pt x="0" y="18"/>
                    <a:pt x="0" y="18"/>
                  </a:cubicBezTo>
                  <a:cubicBezTo>
                    <a:pt x="0" y="8"/>
                    <a:pt x="8" y="0"/>
                    <a:pt x="17" y="0"/>
                  </a:cubicBezTo>
                  <a:cubicBezTo>
                    <a:pt x="17" y="2"/>
                    <a:pt x="17" y="2"/>
                    <a:pt x="17" y="2"/>
                  </a:cubicBezTo>
                  <a:cubicBezTo>
                    <a:pt x="17" y="3"/>
                    <a:pt x="17" y="3"/>
                    <a:pt x="17" y="3"/>
                  </a:cubicBezTo>
                  <a:cubicBezTo>
                    <a:pt x="9" y="3"/>
                    <a:pt x="3" y="10"/>
                    <a:pt x="3" y="18"/>
                  </a:cubicBezTo>
                  <a:cubicBezTo>
                    <a:pt x="3" y="54"/>
                    <a:pt x="3" y="54"/>
                    <a:pt x="3" y="54"/>
                  </a:cubicBezTo>
                  <a:cubicBezTo>
                    <a:pt x="3" y="62"/>
                    <a:pt x="9" y="69"/>
                    <a:pt x="17" y="69"/>
                  </a:cubicBezTo>
                  <a:cubicBezTo>
                    <a:pt x="87" y="69"/>
                    <a:pt x="87" y="69"/>
                    <a:pt x="87" y="69"/>
                  </a:cubicBezTo>
                  <a:cubicBezTo>
                    <a:pt x="96" y="69"/>
                    <a:pt x="102" y="62"/>
                    <a:pt x="102" y="54"/>
                  </a:cubicBezTo>
                  <a:cubicBezTo>
                    <a:pt x="102" y="18"/>
                    <a:pt x="102" y="18"/>
                    <a:pt x="102" y="18"/>
                  </a:cubicBezTo>
                  <a:cubicBezTo>
                    <a:pt x="102" y="10"/>
                    <a:pt x="96" y="3"/>
                    <a:pt x="87" y="3"/>
                  </a:cubicBezTo>
                  <a:cubicBezTo>
                    <a:pt x="17" y="3"/>
                    <a:pt x="17" y="3"/>
                    <a:pt x="17" y="3"/>
                  </a:cubicBezTo>
                  <a:cubicBezTo>
                    <a:pt x="17" y="2"/>
                    <a:pt x="17" y="2"/>
                    <a:pt x="17" y="2"/>
                  </a:cubicBezTo>
                  <a:cubicBezTo>
                    <a:pt x="17" y="0"/>
                    <a:pt x="17" y="0"/>
                    <a:pt x="17" y="0"/>
                  </a:cubicBezTo>
                  <a:cubicBezTo>
                    <a:pt x="87" y="0"/>
                    <a:pt x="87" y="0"/>
                    <a:pt x="87" y="0"/>
                  </a:cubicBezTo>
                  <a:cubicBezTo>
                    <a:pt x="97" y="0"/>
                    <a:pt x="105" y="8"/>
                    <a:pt x="105" y="18"/>
                  </a:cubicBezTo>
                  <a:cubicBezTo>
                    <a:pt x="105" y="54"/>
                    <a:pt x="105" y="54"/>
                    <a:pt x="105" y="54"/>
                  </a:cubicBezTo>
                  <a:cubicBezTo>
                    <a:pt x="105" y="64"/>
                    <a:pt x="97" y="72"/>
                    <a:pt x="87"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3509"/>
            <p:cNvSpPr>
              <a:spLocks noEditPoints="1"/>
            </p:cNvSpPr>
            <p:nvPr/>
          </p:nvSpPr>
          <p:spPr bwMode="auto">
            <a:xfrm>
              <a:off x="1949451" y="1327151"/>
              <a:ext cx="55563" cy="36513"/>
            </a:xfrm>
            <a:custGeom>
              <a:avLst/>
              <a:gdLst>
                <a:gd name="T0" fmla="*/ 41 w 102"/>
                <a:gd name="T1" fmla="*/ 62 h 68"/>
                <a:gd name="T2" fmla="*/ 38 w 102"/>
                <a:gd name="T3" fmla="*/ 68 h 68"/>
                <a:gd name="T4" fmla="*/ 44 w 102"/>
                <a:gd name="T5" fmla="*/ 68 h 68"/>
                <a:gd name="T6" fmla="*/ 47 w 102"/>
                <a:gd name="T7" fmla="*/ 63 h 68"/>
                <a:gd name="T8" fmla="*/ 41 w 102"/>
                <a:gd name="T9" fmla="*/ 62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2 w 102"/>
                <a:gd name="T23" fmla="*/ 57 h 68"/>
                <a:gd name="T24" fmla="*/ 25 w 102"/>
                <a:gd name="T25" fmla="*/ 47 h 68"/>
                <a:gd name="T26" fmla="*/ 43 w 102"/>
                <a:gd name="T27" fmla="*/ 21 h 68"/>
                <a:gd name="T28" fmla="*/ 49 w 102"/>
                <a:gd name="T29" fmla="*/ 20 h 68"/>
                <a:gd name="T30" fmla="*/ 51 w 102"/>
                <a:gd name="T31" fmla="*/ 20 h 68"/>
                <a:gd name="T32" fmla="*/ 62 w 102"/>
                <a:gd name="T33" fmla="*/ 0 h 68"/>
                <a:gd name="T34" fmla="*/ 73 w 102"/>
                <a:gd name="T35" fmla="*/ 0 h 68"/>
                <a:gd name="T36" fmla="*/ 61 w 102"/>
                <a:gd name="T37" fmla="*/ 23 h 68"/>
                <a:gd name="T38" fmla="*/ 66 w 102"/>
                <a:gd name="T39" fmla="*/ 26 h 68"/>
                <a:gd name="T40" fmla="*/ 80 w 102"/>
                <a:gd name="T41" fmla="*/ 0 h 68"/>
                <a:gd name="T42" fmla="*/ 85 w 102"/>
                <a:gd name="T43" fmla="*/ 0 h 68"/>
                <a:gd name="T44" fmla="*/ 70 w 102"/>
                <a:gd name="T45" fmla="*/ 30 h 68"/>
                <a:gd name="T46" fmla="*/ 73 w 102"/>
                <a:gd name="T47" fmla="*/ 36 h 68"/>
                <a:gd name="T48" fmla="*/ 56 w 102"/>
                <a:gd name="T49" fmla="*/ 62 h 68"/>
                <a:gd name="T50" fmla="*/ 53 w 102"/>
                <a:gd name="T51" fmla="*/ 62 h 68"/>
                <a:gd name="T52" fmla="*/ 50 w 102"/>
                <a:gd name="T53" fmla="*/ 68 h 68"/>
                <a:gd name="T54" fmla="*/ 86 w 102"/>
                <a:gd name="T55" fmla="*/ 68 h 68"/>
                <a:gd name="T56" fmla="*/ 102 w 102"/>
                <a:gd name="T57" fmla="*/ 52 h 68"/>
                <a:gd name="T58" fmla="*/ 102 w 102"/>
                <a:gd name="T59" fmla="*/ 36 h 68"/>
                <a:gd name="T60" fmla="*/ 102 w 102"/>
                <a:gd name="T61" fmla="*/ 36 h 68"/>
                <a:gd name="T62" fmla="*/ 102 w 102"/>
                <a:gd name="T63" fmla="*/ 29 h 68"/>
                <a:gd name="T64" fmla="*/ 102 w 102"/>
                <a:gd name="T65" fmla="*/ 29 h 68"/>
                <a:gd name="T66" fmla="*/ 102 w 102"/>
                <a:gd name="T67" fmla="*/ 16 h 68"/>
                <a:gd name="T68" fmla="*/ 86 w 102"/>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8">
                  <a:moveTo>
                    <a:pt x="41" y="62"/>
                  </a:moveTo>
                  <a:cubicBezTo>
                    <a:pt x="38" y="68"/>
                    <a:pt x="38" y="68"/>
                    <a:pt x="38" y="68"/>
                  </a:cubicBezTo>
                  <a:cubicBezTo>
                    <a:pt x="44" y="68"/>
                    <a:pt x="44" y="68"/>
                    <a:pt x="44" y="68"/>
                  </a:cubicBezTo>
                  <a:cubicBezTo>
                    <a:pt x="47" y="63"/>
                    <a:pt x="47" y="63"/>
                    <a:pt x="47" y="63"/>
                  </a:cubicBezTo>
                  <a:cubicBezTo>
                    <a:pt x="45" y="62"/>
                    <a:pt x="43" y="62"/>
                    <a:pt x="41" y="62"/>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2" y="57"/>
                    <a:pt x="32" y="57"/>
                    <a:pt x="32" y="57"/>
                  </a:cubicBezTo>
                  <a:cubicBezTo>
                    <a:pt x="29" y="54"/>
                    <a:pt x="27" y="51"/>
                    <a:pt x="25" y="47"/>
                  </a:cubicBezTo>
                  <a:cubicBezTo>
                    <a:pt x="22" y="36"/>
                    <a:pt x="29" y="24"/>
                    <a:pt x="43" y="21"/>
                  </a:cubicBezTo>
                  <a:cubicBezTo>
                    <a:pt x="45" y="20"/>
                    <a:pt x="47" y="20"/>
                    <a:pt x="49" y="20"/>
                  </a:cubicBezTo>
                  <a:cubicBezTo>
                    <a:pt x="50" y="20"/>
                    <a:pt x="51" y="20"/>
                    <a:pt x="51" y="20"/>
                  </a:cubicBezTo>
                  <a:cubicBezTo>
                    <a:pt x="62" y="0"/>
                    <a:pt x="62" y="0"/>
                    <a:pt x="62" y="0"/>
                  </a:cubicBezTo>
                  <a:cubicBezTo>
                    <a:pt x="73" y="0"/>
                    <a:pt x="73" y="0"/>
                    <a:pt x="73" y="0"/>
                  </a:cubicBezTo>
                  <a:cubicBezTo>
                    <a:pt x="61" y="23"/>
                    <a:pt x="61" y="23"/>
                    <a:pt x="61" y="23"/>
                  </a:cubicBezTo>
                  <a:cubicBezTo>
                    <a:pt x="63" y="24"/>
                    <a:pt x="65" y="25"/>
                    <a:pt x="66" y="26"/>
                  </a:cubicBezTo>
                  <a:cubicBezTo>
                    <a:pt x="80" y="0"/>
                    <a:pt x="80" y="0"/>
                    <a:pt x="80" y="0"/>
                  </a:cubicBezTo>
                  <a:cubicBezTo>
                    <a:pt x="85" y="0"/>
                    <a:pt x="85" y="0"/>
                    <a:pt x="85" y="0"/>
                  </a:cubicBezTo>
                  <a:cubicBezTo>
                    <a:pt x="70" y="30"/>
                    <a:pt x="70" y="30"/>
                    <a:pt x="70" y="30"/>
                  </a:cubicBezTo>
                  <a:cubicBezTo>
                    <a:pt x="71" y="32"/>
                    <a:pt x="72" y="34"/>
                    <a:pt x="73" y="36"/>
                  </a:cubicBezTo>
                  <a:cubicBezTo>
                    <a:pt x="77" y="47"/>
                    <a:pt x="69" y="59"/>
                    <a:pt x="56" y="62"/>
                  </a:cubicBezTo>
                  <a:cubicBezTo>
                    <a:pt x="55" y="62"/>
                    <a:pt x="54" y="62"/>
                    <a:pt x="53" y="62"/>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3510"/>
            <p:cNvSpPr>
              <a:spLocks noEditPoints="1"/>
            </p:cNvSpPr>
            <p:nvPr/>
          </p:nvSpPr>
          <p:spPr bwMode="auto">
            <a:xfrm>
              <a:off x="1962151" y="1338263"/>
              <a:ext cx="28575" cy="23813"/>
            </a:xfrm>
            <a:custGeom>
              <a:avLst/>
              <a:gdLst>
                <a:gd name="T0" fmla="*/ 27 w 55"/>
                <a:gd name="T1" fmla="*/ 39 h 43"/>
                <a:gd name="T2" fmla="*/ 23 w 55"/>
                <a:gd name="T3" fmla="*/ 40 h 43"/>
                <a:gd name="T4" fmla="*/ 20 w 55"/>
                <a:gd name="T5" fmla="*/ 40 h 43"/>
                <a:gd name="T6" fmla="*/ 19 w 55"/>
                <a:gd name="T7" fmla="*/ 42 h 43"/>
                <a:gd name="T8" fmla="*/ 25 w 55"/>
                <a:gd name="T9" fmla="*/ 43 h 43"/>
                <a:gd name="T10" fmla="*/ 27 w 55"/>
                <a:gd name="T11" fmla="*/ 39 h 43"/>
                <a:gd name="T12" fmla="*/ 48 w 55"/>
                <a:gd name="T13" fmla="*/ 10 h 43"/>
                <a:gd name="T14" fmla="*/ 31 w 55"/>
                <a:gd name="T15" fmla="*/ 42 h 43"/>
                <a:gd name="T16" fmla="*/ 34 w 55"/>
                <a:gd name="T17" fmla="*/ 42 h 43"/>
                <a:gd name="T18" fmla="*/ 51 w 55"/>
                <a:gd name="T19" fmla="*/ 16 h 43"/>
                <a:gd name="T20" fmla="*/ 48 w 55"/>
                <a:gd name="T21" fmla="*/ 10 h 43"/>
                <a:gd name="T22" fmla="*/ 39 w 55"/>
                <a:gd name="T23" fmla="*/ 3 h 43"/>
                <a:gd name="T24" fmla="*/ 25 w 55"/>
                <a:gd name="T25" fmla="*/ 31 h 43"/>
                <a:gd name="T26" fmla="*/ 29 w 55"/>
                <a:gd name="T27" fmla="*/ 34 h 43"/>
                <a:gd name="T28" fmla="*/ 44 w 55"/>
                <a:gd name="T29" fmla="*/ 6 h 43"/>
                <a:gd name="T30" fmla="*/ 39 w 55"/>
                <a:gd name="T31" fmla="*/ 3 h 43"/>
                <a:gd name="T32" fmla="*/ 27 w 55"/>
                <a:gd name="T33" fmla="*/ 0 h 43"/>
                <a:gd name="T34" fmla="*/ 21 w 55"/>
                <a:gd name="T35" fmla="*/ 1 h 43"/>
                <a:gd name="T36" fmla="*/ 3 w 55"/>
                <a:gd name="T37" fmla="*/ 27 h 43"/>
                <a:gd name="T38" fmla="*/ 10 w 55"/>
                <a:gd name="T39" fmla="*/ 37 h 43"/>
                <a:gd name="T40" fmla="*/ 29 w 55"/>
                <a:gd name="T41" fmla="*/ 0 h 43"/>
                <a:gd name="T42" fmla="*/ 27 w 55"/>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43">
                  <a:moveTo>
                    <a:pt x="27" y="39"/>
                  </a:moveTo>
                  <a:cubicBezTo>
                    <a:pt x="26" y="40"/>
                    <a:pt x="24" y="40"/>
                    <a:pt x="23" y="40"/>
                  </a:cubicBezTo>
                  <a:cubicBezTo>
                    <a:pt x="22" y="40"/>
                    <a:pt x="21" y="40"/>
                    <a:pt x="20" y="40"/>
                  </a:cubicBezTo>
                  <a:cubicBezTo>
                    <a:pt x="19" y="42"/>
                    <a:pt x="19" y="42"/>
                    <a:pt x="19" y="42"/>
                  </a:cubicBezTo>
                  <a:cubicBezTo>
                    <a:pt x="21" y="42"/>
                    <a:pt x="23" y="42"/>
                    <a:pt x="25" y="43"/>
                  </a:cubicBezTo>
                  <a:cubicBezTo>
                    <a:pt x="27" y="39"/>
                    <a:pt x="27" y="39"/>
                    <a:pt x="27" y="39"/>
                  </a:cubicBezTo>
                  <a:moveTo>
                    <a:pt x="48" y="10"/>
                  </a:moveTo>
                  <a:cubicBezTo>
                    <a:pt x="31" y="42"/>
                    <a:pt x="31" y="42"/>
                    <a:pt x="31" y="42"/>
                  </a:cubicBezTo>
                  <a:cubicBezTo>
                    <a:pt x="32" y="42"/>
                    <a:pt x="33" y="42"/>
                    <a:pt x="34" y="42"/>
                  </a:cubicBezTo>
                  <a:cubicBezTo>
                    <a:pt x="47" y="39"/>
                    <a:pt x="55" y="27"/>
                    <a:pt x="51" y="16"/>
                  </a:cubicBezTo>
                  <a:cubicBezTo>
                    <a:pt x="50" y="14"/>
                    <a:pt x="49" y="12"/>
                    <a:pt x="48" y="10"/>
                  </a:cubicBezTo>
                  <a:moveTo>
                    <a:pt x="39" y="3"/>
                  </a:moveTo>
                  <a:cubicBezTo>
                    <a:pt x="25" y="31"/>
                    <a:pt x="25" y="31"/>
                    <a:pt x="25" y="31"/>
                  </a:cubicBezTo>
                  <a:cubicBezTo>
                    <a:pt x="27" y="32"/>
                    <a:pt x="29" y="33"/>
                    <a:pt x="29" y="34"/>
                  </a:cubicBezTo>
                  <a:cubicBezTo>
                    <a:pt x="44" y="6"/>
                    <a:pt x="44" y="6"/>
                    <a:pt x="44" y="6"/>
                  </a:cubicBezTo>
                  <a:cubicBezTo>
                    <a:pt x="43" y="5"/>
                    <a:pt x="41" y="4"/>
                    <a:pt x="39" y="3"/>
                  </a:cubicBezTo>
                  <a:moveTo>
                    <a:pt x="27" y="0"/>
                  </a:moveTo>
                  <a:cubicBezTo>
                    <a:pt x="25" y="0"/>
                    <a:pt x="23" y="0"/>
                    <a:pt x="21" y="1"/>
                  </a:cubicBezTo>
                  <a:cubicBezTo>
                    <a:pt x="7" y="4"/>
                    <a:pt x="0" y="16"/>
                    <a:pt x="3" y="27"/>
                  </a:cubicBezTo>
                  <a:cubicBezTo>
                    <a:pt x="5" y="31"/>
                    <a:pt x="7" y="34"/>
                    <a:pt x="10" y="37"/>
                  </a:cubicBezTo>
                  <a:cubicBezTo>
                    <a:pt x="29" y="0"/>
                    <a:pt x="29" y="0"/>
                    <a:pt x="29" y="0"/>
                  </a:cubicBezTo>
                  <a:cubicBezTo>
                    <a:pt x="29" y="0"/>
                    <a:pt x="28" y="0"/>
                    <a:pt x="27"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3511"/>
            <p:cNvSpPr/>
            <p:nvPr/>
          </p:nvSpPr>
          <p:spPr bwMode="auto">
            <a:xfrm>
              <a:off x="1971676" y="1355726"/>
              <a:ext cx="4763" cy="4763"/>
            </a:xfrm>
            <a:custGeom>
              <a:avLst/>
              <a:gdLst>
                <a:gd name="T0" fmla="*/ 5 w 9"/>
                <a:gd name="T1" fmla="*/ 0 h 9"/>
                <a:gd name="T2" fmla="*/ 0 w 9"/>
                <a:gd name="T3" fmla="*/ 9 h 9"/>
                <a:gd name="T4" fmla="*/ 3 w 9"/>
                <a:gd name="T5" fmla="*/ 9 h 9"/>
                <a:gd name="T6" fmla="*/ 7 w 9"/>
                <a:gd name="T7" fmla="*/ 8 h 9"/>
                <a:gd name="T8" fmla="*/ 9 w 9"/>
                <a:gd name="T9" fmla="*/ 3 h 9"/>
                <a:gd name="T10" fmla="*/ 5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5" y="0"/>
                  </a:moveTo>
                  <a:cubicBezTo>
                    <a:pt x="0" y="9"/>
                    <a:pt x="0" y="9"/>
                    <a:pt x="0" y="9"/>
                  </a:cubicBezTo>
                  <a:cubicBezTo>
                    <a:pt x="1" y="9"/>
                    <a:pt x="2" y="9"/>
                    <a:pt x="3" y="9"/>
                  </a:cubicBezTo>
                  <a:cubicBezTo>
                    <a:pt x="4" y="9"/>
                    <a:pt x="6" y="9"/>
                    <a:pt x="7" y="8"/>
                  </a:cubicBezTo>
                  <a:cubicBezTo>
                    <a:pt x="9" y="3"/>
                    <a:pt x="9" y="3"/>
                    <a:pt x="9" y="3"/>
                  </a:cubicBezTo>
                  <a:cubicBezTo>
                    <a:pt x="9" y="2"/>
                    <a:pt x="7"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3512"/>
            <p:cNvSpPr>
              <a:spLocks noEditPoints="1"/>
            </p:cNvSpPr>
            <p:nvPr/>
          </p:nvSpPr>
          <p:spPr bwMode="auto">
            <a:xfrm>
              <a:off x="1963739" y="1327151"/>
              <a:ext cx="31750" cy="36513"/>
            </a:xfrm>
            <a:custGeom>
              <a:avLst/>
              <a:gdLst>
                <a:gd name="T0" fmla="*/ 16 w 20"/>
                <a:gd name="T1" fmla="*/ 0 h 23"/>
                <a:gd name="T2" fmla="*/ 12 w 20"/>
                <a:gd name="T3" fmla="*/ 0 h 23"/>
                <a:gd name="T4" fmla="*/ 8 w 20"/>
                <a:gd name="T5" fmla="*/ 7 h 23"/>
                <a:gd name="T6" fmla="*/ 2 w 20"/>
                <a:gd name="T7" fmla="*/ 20 h 23"/>
                <a:gd name="T8" fmla="*/ 0 w 20"/>
                <a:gd name="T9" fmla="*/ 23 h 23"/>
                <a:gd name="T10" fmla="*/ 4 w 20"/>
                <a:gd name="T11" fmla="*/ 23 h 23"/>
                <a:gd name="T12" fmla="*/ 5 w 20"/>
                <a:gd name="T13" fmla="*/ 21 h 23"/>
                <a:gd name="T14" fmla="*/ 5 w 20"/>
                <a:gd name="T15" fmla="*/ 21 h 23"/>
                <a:gd name="T16" fmla="*/ 7 w 20"/>
                <a:gd name="T17" fmla="*/ 18 h 23"/>
                <a:gd name="T18" fmla="*/ 12 w 20"/>
                <a:gd name="T19" fmla="*/ 8 h 23"/>
                <a:gd name="T20" fmla="*/ 16 w 20"/>
                <a:gd name="T21" fmla="*/ 0 h 23"/>
                <a:gd name="T22" fmla="*/ 20 w 20"/>
                <a:gd name="T23" fmla="*/ 0 h 23"/>
                <a:gd name="T24" fmla="*/ 18 w 20"/>
                <a:gd name="T25" fmla="*/ 0 h 23"/>
                <a:gd name="T26" fmla="*/ 14 w 20"/>
                <a:gd name="T27" fmla="*/ 9 h 23"/>
                <a:gd name="T28" fmla="*/ 8 w 20"/>
                <a:gd name="T29" fmla="*/ 19 h 23"/>
                <a:gd name="T30" fmla="*/ 8 w 20"/>
                <a:gd name="T31" fmla="*/ 20 h 23"/>
                <a:gd name="T32" fmla="*/ 7 w 20"/>
                <a:gd name="T33" fmla="*/ 22 h 23"/>
                <a:gd name="T34" fmla="*/ 6 w 20"/>
                <a:gd name="T35" fmla="*/ 23 h 23"/>
                <a:gd name="T36" fmla="*/ 8 w 20"/>
                <a:gd name="T37" fmla="*/ 23 h 23"/>
                <a:gd name="T38" fmla="*/ 9 w 20"/>
                <a:gd name="T39" fmla="*/ 21 h 23"/>
                <a:gd name="T40" fmla="*/ 15 w 20"/>
                <a:gd name="T41" fmla="*/ 11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8" y="7"/>
                  </a:lnTo>
                  <a:lnTo>
                    <a:pt x="2" y="20"/>
                  </a:lnTo>
                  <a:lnTo>
                    <a:pt x="0" y="23"/>
                  </a:lnTo>
                  <a:lnTo>
                    <a:pt x="4" y="23"/>
                  </a:lnTo>
                  <a:lnTo>
                    <a:pt x="5" y="21"/>
                  </a:lnTo>
                  <a:lnTo>
                    <a:pt x="5" y="21"/>
                  </a:lnTo>
                  <a:lnTo>
                    <a:pt x="7" y="18"/>
                  </a:lnTo>
                  <a:lnTo>
                    <a:pt x="12" y="8"/>
                  </a:lnTo>
                  <a:lnTo>
                    <a:pt x="16" y="0"/>
                  </a:lnTo>
                  <a:close/>
                  <a:moveTo>
                    <a:pt x="20" y="0"/>
                  </a:moveTo>
                  <a:lnTo>
                    <a:pt x="18" y="0"/>
                  </a:lnTo>
                  <a:lnTo>
                    <a:pt x="14" y="9"/>
                  </a:lnTo>
                  <a:lnTo>
                    <a:pt x="8" y="19"/>
                  </a:lnTo>
                  <a:lnTo>
                    <a:pt x="8" y="20"/>
                  </a:lnTo>
                  <a:lnTo>
                    <a:pt x="7" y="22"/>
                  </a:lnTo>
                  <a:lnTo>
                    <a:pt x="6" y="23"/>
                  </a:lnTo>
                  <a:lnTo>
                    <a:pt x="8" y="23"/>
                  </a:lnTo>
                  <a:lnTo>
                    <a:pt x="9" y="21"/>
                  </a:lnTo>
                  <a:lnTo>
                    <a:pt x="15"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3513"/>
            <p:cNvSpPr>
              <a:spLocks noEditPoints="1"/>
            </p:cNvSpPr>
            <p:nvPr/>
          </p:nvSpPr>
          <p:spPr bwMode="auto">
            <a:xfrm>
              <a:off x="1963739" y="1327151"/>
              <a:ext cx="31750" cy="36513"/>
            </a:xfrm>
            <a:custGeom>
              <a:avLst/>
              <a:gdLst>
                <a:gd name="T0" fmla="*/ 16 w 20"/>
                <a:gd name="T1" fmla="*/ 0 h 23"/>
                <a:gd name="T2" fmla="*/ 12 w 20"/>
                <a:gd name="T3" fmla="*/ 0 h 23"/>
                <a:gd name="T4" fmla="*/ 8 w 20"/>
                <a:gd name="T5" fmla="*/ 7 h 23"/>
                <a:gd name="T6" fmla="*/ 2 w 20"/>
                <a:gd name="T7" fmla="*/ 20 h 23"/>
                <a:gd name="T8" fmla="*/ 0 w 20"/>
                <a:gd name="T9" fmla="*/ 23 h 23"/>
                <a:gd name="T10" fmla="*/ 4 w 20"/>
                <a:gd name="T11" fmla="*/ 23 h 23"/>
                <a:gd name="T12" fmla="*/ 5 w 20"/>
                <a:gd name="T13" fmla="*/ 21 h 23"/>
                <a:gd name="T14" fmla="*/ 5 w 20"/>
                <a:gd name="T15" fmla="*/ 21 h 23"/>
                <a:gd name="T16" fmla="*/ 7 w 20"/>
                <a:gd name="T17" fmla="*/ 18 h 23"/>
                <a:gd name="T18" fmla="*/ 12 w 20"/>
                <a:gd name="T19" fmla="*/ 8 h 23"/>
                <a:gd name="T20" fmla="*/ 16 w 20"/>
                <a:gd name="T21" fmla="*/ 0 h 23"/>
                <a:gd name="T22" fmla="*/ 20 w 20"/>
                <a:gd name="T23" fmla="*/ 0 h 23"/>
                <a:gd name="T24" fmla="*/ 18 w 20"/>
                <a:gd name="T25" fmla="*/ 0 h 23"/>
                <a:gd name="T26" fmla="*/ 14 w 20"/>
                <a:gd name="T27" fmla="*/ 9 h 23"/>
                <a:gd name="T28" fmla="*/ 8 w 20"/>
                <a:gd name="T29" fmla="*/ 19 h 23"/>
                <a:gd name="T30" fmla="*/ 8 w 20"/>
                <a:gd name="T31" fmla="*/ 20 h 23"/>
                <a:gd name="T32" fmla="*/ 7 w 20"/>
                <a:gd name="T33" fmla="*/ 22 h 23"/>
                <a:gd name="T34" fmla="*/ 6 w 20"/>
                <a:gd name="T35" fmla="*/ 23 h 23"/>
                <a:gd name="T36" fmla="*/ 8 w 20"/>
                <a:gd name="T37" fmla="*/ 23 h 23"/>
                <a:gd name="T38" fmla="*/ 9 w 20"/>
                <a:gd name="T39" fmla="*/ 21 h 23"/>
                <a:gd name="T40" fmla="*/ 15 w 20"/>
                <a:gd name="T41" fmla="*/ 11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8" y="7"/>
                  </a:lnTo>
                  <a:lnTo>
                    <a:pt x="2" y="20"/>
                  </a:lnTo>
                  <a:lnTo>
                    <a:pt x="0" y="23"/>
                  </a:lnTo>
                  <a:lnTo>
                    <a:pt x="4" y="23"/>
                  </a:lnTo>
                  <a:lnTo>
                    <a:pt x="5" y="21"/>
                  </a:lnTo>
                  <a:lnTo>
                    <a:pt x="5" y="21"/>
                  </a:lnTo>
                  <a:lnTo>
                    <a:pt x="7" y="18"/>
                  </a:lnTo>
                  <a:lnTo>
                    <a:pt x="12" y="8"/>
                  </a:lnTo>
                  <a:lnTo>
                    <a:pt x="16" y="0"/>
                  </a:lnTo>
                  <a:moveTo>
                    <a:pt x="20" y="0"/>
                  </a:moveTo>
                  <a:lnTo>
                    <a:pt x="18" y="0"/>
                  </a:lnTo>
                  <a:lnTo>
                    <a:pt x="14" y="9"/>
                  </a:lnTo>
                  <a:lnTo>
                    <a:pt x="8" y="19"/>
                  </a:lnTo>
                  <a:lnTo>
                    <a:pt x="8" y="20"/>
                  </a:lnTo>
                  <a:lnTo>
                    <a:pt x="7" y="22"/>
                  </a:lnTo>
                  <a:lnTo>
                    <a:pt x="6" y="23"/>
                  </a:lnTo>
                  <a:lnTo>
                    <a:pt x="8" y="23"/>
                  </a:lnTo>
                  <a:lnTo>
                    <a:pt x="9" y="21"/>
                  </a:lnTo>
                  <a:lnTo>
                    <a:pt x="15"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3514"/>
            <p:cNvSpPr/>
            <p:nvPr/>
          </p:nvSpPr>
          <p:spPr bwMode="auto">
            <a:xfrm>
              <a:off x="1949451" y="1327151"/>
              <a:ext cx="55563" cy="38100"/>
            </a:xfrm>
            <a:custGeom>
              <a:avLst/>
              <a:gdLst>
                <a:gd name="T0" fmla="*/ 18 w 105"/>
                <a:gd name="T1" fmla="*/ 72 h 72"/>
                <a:gd name="T2" fmla="*/ 0 w 105"/>
                <a:gd name="T3" fmla="*/ 54 h 72"/>
                <a:gd name="T4" fmla="*/ 0 w 105"/>
                <a:gd name="T5" fmla="*/ 18 h 72"/>
                <a:gd name="T6" fmla="*/ 18 w 105"/>
                <a:gd name="T7" fmla="*/ 0 h 72"/>
                <a:gd name="T8" fmla="*/ 88 w 105"/>
                <a:gd name="T9" fmla="*/ 0 h 72"/>
                <a:gd name="T10" fmla="*/ 88 w 105"/>
                <a:gd name="T11" fmla="*/ 2 h 72"/>
                <a:gd name="T12" fmla="*/ 88 w 105"/>
                <a:gd name="T13" fmla="*/ 3 h 72"/>
                <a:gd name="T14" fmla="*/ 18 w 105"/>
                <a:gd name="T15" fmla="*/ 3 h 72"/>
                <a:gd name="T16" fmla="*/ 3 w 105"/>
                <a:gd name="T17" fmla="*/ 18 h 72"/>
                <a:gd name="T18" fmla="*/ 3 w 105"/>
                <a:gd name="T19" fmla="*/ 54 h 72"/>
                <a:gd name="T20" fmla="*/ 18 w 105"/>
                <a:gd name="T21" fmla="*/ 69 h 72"/>
                <a:gd name="T22" fmla="*/ 88 w 105"/>
                <a:gd name="T23" fmla="*/ 69 h 72"/>
                <a:gd name="T24" fmla="*/ 102 w 105"/>
                <a:gd name="T25" fmla="*/ 54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4 h 72"/>
                <a:gd name="T38" fmla="*/ 88 w 105"/>
                <a:gd name="T39" fmla="*/ 72 h 72"/>
                <a:gd name="T40" fmla="*/ 18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8" y="72"/>
                  </a:moveTo>
                  <a:cubicBezTo>
                    <a:pt x="8" y="72"/>
                    <a:pt x="0" y="64"/>
                    <a:pt x="0" y="54"/>
                  </a:cubicBezTo>
                  <a:cubicBezTo>
                    <a:pt x="0" y="18"/>
                    <a:pt x="0" y="18"/>
                    <a:pt x="0" y="18"/>
                  </a:cubicBezTo>
                  <a:cubicBezTo>
                    <a:pt x="0" y="8"/>
                    <a:pt x="8" y="0"/>
                    <a:pt x="18" y="0"/>
                  </a:cubicBezTo>
                  <a:cubicBezTo>
                    <a:pt x="88" y="0"/>
                    <a:pt x="88" y="0"/>
                    <a:pt x="88" y="0"/>
                  </a:cubicBezTo>
                  <a:cubicBezTo>
                    <a:pt x="88" y="2"/>
                    <a:pt x="88" y="2"/>
                    <a:pt x="88" y="2"/>
                  </a:cubicBezTo>
                  <a:cubicBezTo>
                    <a:pt x="88" y="3"/>
                    <a:pt x="88" y="3"/>
                    <a:pt x="88" y="3"/>
                  </a:cubicBezTo>
                  <a:cubicBezTo>
                    <a:pt x="18" y="3"/>
                    <a:pt x="18" y="3"/>
                    <a:pt x="18" y="3"/>
                  </a:cubicBezTo>
                  <a:cubicBezTo>
                    <a:pt x="10" y="3"/>
                    <a:pt x="3" y="10"/>
                    <a:pt x="3" y="18"/>
                  </a:cubicBezTo>
                  <a:cubicBezTo>
                    <a:pt x="3" y="54"/>
                    <a:pt x="3" y="54"/>
                    <a:pt x="3" y="54"/>
                  </a:cubicBezTo>
                  <a:cubicBezTo>
                    <a:pt x="3" y="62"/>
                    <a:pt x="10" y="69"/>
                    <a:pt x="18" y="69"/>
                  </a:cubicBezTo>
                  <a:cubicBezTo>
                    <a:pt x="88" y="69"/>
                    <a:pt x="88" y="69"/>
                    <a:pt x="88" y="69"/>
                  </a:cubicBezTo>
                  <a:cubicBezTo>
                    <a:pt x="96" y="69"/>
                    <a:pt x="102" y="62"/>
                    <a:pt x="102" y="54"/>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4"/>
                    <a:pt x="105" y="54"/>
                    <a:pt x="105" y="54"/>
                  </a:cubicBezTo>
                  <a:cubicBezTo>
                    <a:pt x="105" y="64"/>
                    <a:pt x="97"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Freeform 3515"/>
            <p:cNvSpPr/>
            <p:nvPr/>
          </p:nvSpPr>
          <p:spPr bwMode="auto">
            <a:xfrm>
              <a:off x="2008189" y="1354138"/>
              <a:ext cx="26988" cy="12700"/>
            </a:xfrm>
            <a:custGeom>
              <a:avLst/>
              <a:gdLst>
                <a:gd name="T0" fmla="*/ 46 w 50"/>
                <a:gd name="T1" fmla="*/ 20 h 22"/>
                <a:gd name="T2" fmla="*/ 42 w 50"/>
                <a:gd name="T3" fmla="*/ 11 h 22"/>
                <a:gd name="T4" fmla="*/ 26 w 50"/>
                <a:gd name="T5" fmla="*/ 4 h 22"/>
                <a:gd name="T6" fmla="*/ 11 w 50"/>
                <a:gd name="T7" fmla="*/ 11 h 22"/>
                <a:gd name="T8" fmla="*/ 4 w 50"/>
                <a:gd name="T9" fmla="*/ 20 h 22"/>
                <a:gd name="T10" fmla="*/ 4 w 50"/>
                <a:gd name="T11" fmla="*/ 21 h 22"/>
                <a:gd name="T12" fmla="*/ 4 w 50"/>
                <a:gd name="T13" fmla="*/ 21 h 22"/>
                <a:gd name="T14" fmla="*/ 4 w 50"/>
                <a:gd name="T15" fmla="*/ 21 h 22"/>
                <a:gd name="T16" fmla="*/ 1 w 50"/>
                <a:gd name="T17" fmla="*/ 22 h 22"/>
                <a:gd name="T18" fmla="*/ 0 w 50"/>
                <a:gd name="T19" fmla="*/ 19 h 22"/>
                <a:gd name="T20" fmla="*/ 6 w 50"/>
                <a:gd name="T21" fmla="*/ 10 h 22"/>
                <a:gd name="T22" fmla="*/ 26 w 50"/>
                <a:gd name="T23" fmla="*/ 0 h 22"/>
                <a:gd name="T24" fmla="*/ 45 w 50"/>
                <a:gd name="T25" fmla="*/ 8 h 22"/>
                <a:gd name="T26" fmla="*/ 50 w 50"/>
                <a:gd name="T27" fmla="*/ 20 h 22"/>
                <a:gd name="T28" fmla="*/ 48 w 50"/>
                <a:gd name="T29" fmla="*/ 22 h 22"/>
                <a:gd name="T30" fmla="*/ 46 w 50"/>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2">
                  <a:moveTo>
                    <a:pt x="46" y="20"/>
                  </a:moveTo>
                  <a:cubicBezTo>
                    <a:pt x="46" y="19"/>
                    <a:pt x="45" y="14"/>
                    <a:pt x="42" y="11"/>
                  </a:cubicBezTo>
                  <a:cubicBezTo>
                    <a:pt x="39" y="7"/>
                    <a:pt x="34" y="4"/>
                    <a:pt x="26" y="4"/>
                  </a:cubicBezTo>
                  <a:cubicBezTo>
                    <a:pt x="19" y="4"/>
                    <a:pt x="14" y="7"/>
                    <a:pt x="11" y="11"/>
                  </a:cubicBezTo>
                  <a:cubicBezTo>
                    <a:pt x="7" y="14"/>
                    <a:pt x="5" y="18"/>
                    <a:pt x="4" y="20"/>
                  </a:cubicBezTo>
                  <a:cubicBezTo>
                    <a:pt x="4" y="21"/>
                    <a:pt x="4" y="21"/>
                    <a:pt x="4" y="21"/>
                  </a:cubicBezTo>
                  <a:cubicBezTo>
                    <a:pt x="4" y="21"/>
                    <a:pt x="4" y="21"/>
                    <a:pt x="4" y="21"/>
                  </a:cubicBezTo>
                  <a:cubicBezTo>
                    <a:pt x="4" y="21"/>
                    <a:pt x="4" y="21"/>
                    <a:pt x="4" y="21"/>
                  </a:cubicBezTo>
                  <a:cubicBezTo>
                    <a:pt x="3" y="22"/>
                    <a:pt x="2" y="22"/>
                    <a:pt x="1" y="22"/>
                  </a:cubicBezTo>
                  <a:cubicBezTo>
                    <a:pt x="0" y="21"/>
                    <a:pt x="0" y="20"/>
                    <a:pt x="0" y="19"/>
                  </a:cubicBezTo>
                  <a:cubicBezTo>
                    <a:pt x="0" y="19"/>
                    <a:pt x="2" y="14"/>
                    <a:pt x="6" y="10"/>
                  </a:cubicBezTo>
                  <a:cubicBezTo>
                    <a:pt x="10" y="5"/>
                    <a:pt x="17" y="0"/>
                    <a:pt x="26" y="0"/>
                  </a:cubicBezTo>
                  <a:cubicBezTo>
                    <a:pt x="35" y="0"/>
                    <a:pt x="41" y="4"/>
                    <a:pt x="45" y="8"/>
                  </a:cubicBezTo>
                  <a:cubicBezTo>
                    <a:pt x="49" y="13"/>
                    <a:pt x="50" y="18"/>
                    <a:pt x="50" y="20"/>
                  </a:cubicBezTo>
                  <a:cubicBezTo>
                    <a:pt x="50" y="22"/>
                    <a:pt x="50" y="22"/>
                    <a:pt x="48" y="22"/>
                  </a:cubicBezTo>
                  <a:cubicBezTo>
                    <a:pt x="47" y="22"/>
                    <a:pt x="46" y="22"/>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3516"/>
            <p:cNvSpPr/>
            <p:nvPr/>
          </p:nvSpPr>
          <p:spPr bwMode="auto">
            <a:xfrm>
              <a:off x="1911351" y="1335088"/>
              <a:ext cx="30163" cy="42863"/>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49" y="0"/>
                    <a:pt x="25" y="7"/>
                  </a:cubicBezTo>
                  <a:cubicBezTo>
                    <a:pt x="0" y="14"/>
                    <a:pt x="2" y="41"/>
                    <a:pt x="11" y="53"/>
                  </a:cubicBezTo>
                  <a:cubicBezTo>
                    <a:pt x="20" y="65"/>
                    <a:pt x="50" y="83"/>
                    <a:pt x="58" y="59"/>
                  </a:cubicBezTo>
                  <a:cubicBezTo>
                    <a:pt x="57"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3517"/>
            <p:cNvSpPr/>
            <p:nvPr/>
          </p:nvSpPr>
          <p:spPr bwMode="auto">
            <a:xfrm>
              <a:off x="1911351" y="1335088"/>
              <a:ext cx="30163" cy="42863"/>
            </a:xfrm>
            <a:custGeom>
              <a:avLst/>
              <a:gdLst>
                <a:gd name="T0" fmla="*/ 25 w 58"/>
                <a:gd name="T1" fmla="*/ 7 h 83"/>
                <a:gd name="T2" fmla="*/ 56 w 58"/>
                <a:gd name="T3" fmla="*/ 28 h 83"/>
                <a:gd name="T4" fmla="*/ 56 w 58"/>
                <a:gd name="T5" fmla="*/ 28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49" y="0"/>
                    <a:pt x="56" y="28"/>
                    <a:pt x="56" y="28"/>
                  </a:cubicBezTo>
                  <a:cubicBezTo>
                    <a:pt x="56" y="28"/>
                    <a:pt x="56" y="28"/>
                    <a:pt x="56" y="28"/>
                  </a:cubicBezTo>
                  <a:cubicBezTo>
                    <a:pt x="56" y="28"/>
                    <a:pt x="45" y="5"/>
                    <a:pt x="23" y="11"/>
                  </a:cubicBezTo>
                  <a:cubicBezTo>
                    <a:pt x="0" y="16"/>
                    <a:pt x="10" y="52"/>
                    <a:pt x="21" y="58"/>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3518"/>
            <p:cNvSpPr/>
            <p:nvPr/>
          </p:nvSpPr>
          <p:spPr bwMode="auto">
            <a:xfrm>
              <a:off x="1920876" y="1344613"/>
              <a:ext cx="14288" cy="12700"/>
            </a:xfrm>
            <a:custGeom>
              <a:avLst/>
              <a:gdLst>
                <a:gd name="T0" fmla="*/ 25 w 25"/>
                <a:gd name="T1" fmla="*/ 18 h 23"/>
                <a:gd name="T2" fmla="*/ 21 w 25"/>
                <a:gd name="T3" fmla="*/ 8 h 23"/>
                <a:gd name="T4" fmla="*/ 21 w 25"/>
                <a:gd name="T5" fmla="*/ 7 h 23"/>
                <a:gd name="T6" fmla="*/ 14 w 25"/>
                <a:gd name="T7" fmla="*/ 1 h 23"/>
                <a:gd name="T8" fmla="*/ 9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1" y="8"/>
                  </a:cubicBezTo>
                  <a:cubicBezTo>
                    <a:pt x="21" y="7"/>
                    <a:pt x="21" y="7"/>
                    <a:pt x="21" y="7"/>
                  </a:cubicBezTo>
                  <a:cubicBezTo>
                    <a:pt x="19" y="4"/>
                    <a:pt x="16" y="2"/>
                    <a:pt x="14" y="1"/>
                  </a:cubicBezTo>
                  <a:cubicBezTo>
                    <a:pt x="11" y="0"/>
                    <a:pt x="10" y="0"/>
                    <a:pt x="9" y="0"/>
                  </a:cubicBezTo>
                  <a:cubicBezTo>
                    <a:pt x="8" y="0"/>
                    <a:pt x="8" y="1"/>
                    <a:pt x="7"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0"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3519"/>
            <p:cNvSpPr/>
            <p:nvPr/>
          </p:nvSpPr>
          <p:spPr bwMode="auto">
            <a:xfrm>
              <a:off x="2101851" y="1335088"/>
              <a:ext cx="30163" cy="42863"/>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9" y="0"/>
                    <a:pt x="33" y="7"/>
                  </a:cubicBezTo>
                  <a:cubicBezTo>
                    <a:pt x="58" y="14"/>
                    <a:pt x="56" y="41"/>
                    <a:pt x="47" y="53"/>
                  </a:cubicBezTo>
                  <a:cubicBezTo>
                    <a:pt x="38" y="65"/>
                    <a:pt x="8" y="83"/>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3520"/>
            <p:cNvSpPr/>
            <p:nvPr/>
          </p:nvSpPr>
          <p:spPr bwMode="auto">
            <a:xfrm>
              <a:off x="2101851" y="1335088"/>
              <a:ext cx="30163" cy="42863"/>
            </a:xfrm>
            <a:custGeom>
              <a:avLst/>
              <a:gdLst>
                <a:gd name="T0" fmla="*/ 33 w 58"/>
                <a:gd name="T1" fmla="*/ 7 h 83"/>
                <a:gd name="T2" fmla="*/ 2 w 58"/>
                <a:gd name="T3" fmla="*/ 28 h 83"/>
                <a:gd name="T4" fmla="*/ 2 w 58"/>
                <a:gd name="T5" fmla="*/ 28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9" y="0"/>
                    <a:pt x="2" y="28"/>
                    <a:pt x="2" y="28"/>
                  </a:cubicBezTo>
                  <a:cubicBezTo>
                    <a:pt x="2" y="28"/>
                    <a:pt x="2" y="28"/>
                    <a:pt x="2" y="28"/>
                  </a:cubicBezTo>
                  <a:cubicBezTo>
                    <a:pt x="2" y="28"/>
                    <a:pt x="13" y="5"/>
                    <a:pt x="35" y="11"/>
                  </a:cubicBezTo>
                  <a:cubicBezTo>
                    <a:pt x="58" y="16"/>
                    <a:pt x="48" y="52"/>
                    <a:pt x="37" y="58"/>
                  </a:cubicBezTo>
                  <a:cubicBezTo>
                    <a:pt x="27" y="63"/>
                    <a:pt x="11"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3521"/>
            <p:cNvSpPr/>
            <p:nvPr/>
          </p:nvSpPr>
          <p:spPr bwMode="auto">
            <a:xfrm>
              <a:off x="2108201" y="1344613"/>
              <a:ext cx="12700" cy="12700"/>
            </a:xfrm>
            <a:custGeom>
              <a:avLst/>
              <a:gdLst>
                <a:gd name="T0" fmla="*/ 0 w 25"/>
                <a:gd name="T1" fmla="*/ 18 h 23"/>
                <a:gd name="T2" fmla="*/ 4 w 25"/>
                <a:gd name="T3" fmla="*/ 8 h 23"/>
                <a:gd name="T4" fmla="*/ 4 w 25"/>
                <a:gd name="T5" fmla="*/ 7 h 23"/>
                <a:gd name="T6" fmla="*/ 11 w 25"/>
                <a:gd name="T7" fmla="*/ 1 h 23"/>
                <a:gd name="T8" fmla="*/ 15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4"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3522"/>
            <p:cNvSpPr/>
            <p:nvPr/>
          </p:nvSpPr>
          <p:spPr bwMode="auto">
            <a:xfrm>
              <a:off x="1990726" y="1385888"/>
              <a:ext cx="66675" cy="33338"/>
            </a:xfrm>
            <a:custGeom>
              <a:avLst/>
              <a:gdLst>
                <a:gd name="T0" fmla="*/ 0 w 125"/>
                <a:gd name="T1" fmla="*/ 4 h 60"/>
                <a:gd name="T2" fmla="*/ 117 w 125"/>
                <a:gd name="T3" fmla="*/ 0 h 60"/>
                <a:gd name="T4" fmla="*/ 91 w 125"/>
                <a:gd name="T5" fmla="*/ 51 h 60"/>
                <a:gd name="T6" fmla="*/ 1 w 125"/>
                <a:gd name="T7" fmla="*/ 41 h 60"/>
                <a:gd name="T8" fmla="*/ 0 w 125"/>
                <a:gd name="T9" fmla="*/ 4 h 60"/>
              </a:gdLst>
              <a:ahLst/>
              <a:cxnLst>
                <a:cxn ang="0">
                  <a:pos x="T0" y="T1"/>
                </a:cxn>
                <a:cxn ang="0">
                  <a:pos x="T2" y="T3"/>
                </a:cxn>
                <a:cxn ang="0">
                  <a:pos x="T4" y="T5"/>
                </a:cxn>
                <a:cxn ang="0">
                  <a:pos x="T6" y="T7"/>
                </a:cxn>
                <a:cxn ang="0">
                  <a:pos x="T8" y="T9"/>
                </a:cxn>
              </a:cxnLst>
              <a:rect l="0" t="0" r="r" b="b"/>
              <a:pathLst>
                <a:path w="125" h="60">
                  <a:moveTo>
                    <a:pt x="0" y="4"/>
                  </a:moveTo>
                  <a:cubicBezTo>
                    <a:pt x="0" y="4"/>
                    <a:pt x="82" y="6"/>
                    <a:pt x="117" y="0"/>
                  </a:cubicBezTo>
                  <a:cubicBezTo>
                    <a:pt x="117" y="29"/>
                    <a:pt x="125" y="51"/>
                    <a:pt x="91" y="51"/>
                  </a:cubicBezTo>
                  <a:cubicBezTo>
                    <a:pt x="58" y="51"/>
                    <a:pt x="1" y="60"/>
                    <a:pt x="1" y="41"/>
                  </a:cubicBezTo>
                  <a:cubicBezTo>
                    <a:pt x="1" y="22"/>
                    <a:pt x="0" y="4"/>
                    <a:pt x="0" y="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3523"/>
            <p:cNvSpPr/>
            <p:nvPr/>
          </p:nvSpPr>
          <p:spPr bwMode="auto">
            <a:xfrm>
              <a:off x="1990726" y="1395413"/>
              <a:ext cx="61913" cy="23813"/>
            </a:xfrm>
            <a:custGeom>
              <a:avLst/>
              <a:gdLst>
                <a:gd name="T0" fmla="*/ 57 w 116"/>
                <a:gd name="T1" fmla="*/ 0 h 43"/>
                <a:gd name="T2" fmla="*/ 0 w 116"/>
                <a:gd name="T3" fmla="*/ 18 h 43"/>
                <a:gd name="T4" fmla="*/ 0 w 116"/>
                <a:gd name="T5" fmla="*/ 24 h 43"/>
                <a:gd name="T6" fmla="*/ 90 w 116"/>
                <a:gd name="T7" fmla="*/ 34 h 43"/>
                <a:gd name="T8" fmla="*/ 116 w 116"/>
                <a:gd name="T9" fmla="*/ 20 h 43"/>
                <a:gd name="T10" fmla="*/ 57 w 116"/>
                <a:gd name="T11" fmla="*/ 0 h 43"/>
              </a:gdLst>
              <a:ahLst/>
              <a:cxnLst>
                <a:cxn ang="0">
                  <a:pos x="T0" y="T1"/>
                </a:cxn>
                <a:cxn ang="0">
                  <a:pos x="T2" y="T3"/>
                </a:cxn>
                <a:cxn ang="0">
                  <a:pos x="T4" y="T5"/>
                </a:cxn>
                <a:cxn ang="0">
                  <a:pos x="T6" y="T7"/>
                </a:cxn>
                <a:cxn ang="0">
                  <a:pos x="T8" y="T9"/>
                </a:cxn>
                <a:cxn ang="0">
                  <a:pos x="T10" y="T11"/>
                </a:cxn>
              </a:cxnLst>
              <a:rect l="0" t="0" r="r" b="b"/>
              <a:pathLst>
                <a:path w="116" h="43">
                  <a:moveTo>
                    <a:pt x="57" y="0"/>
                  </a:moveTo>
                  <a:cubicBezTo>
                    <a:pt x="31" y="0"/>
                    <a:pt x="10" y="7"/>
                    <a:pt x="0" y="18"/>
                  </a:cubicBezTo>
                  <a:cubicBezTo>
                    <a:pt x="0" y="20"/>
                    <a:pt x="0" y="22"/>
                    <a:pt x="0" y="24"/>
                  </a:cubicBezTo>
                  <a:cubicBezTo>
                    <a:pt x="0" y="43"/>
                    <a:pt x="57" y="34"/>
                    <a:pt x="90" y="34"/>
                  </a:cubicBezTo>
                  <a:cubicBezTo>
                    <a:pt x="107" y="34"/>
                    <a:pt x="113" y="29"/>
                    <a:pt x="116" y="20"/>
                  </a:cubicBezTo>
                  <a:cubicBezTo>
                    <a:pt x="107" y="8"/>
                    <a:pt x="84" y="0"/>
                    <a:pt x="57"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3524"/>
            <p:cNvSpPr/>
            <p:nvPr/>
          </p:nvSpPr>
          <p:spPr bwMode="auto">
            <a:xfrm>
              <a:off x="2068514" y="1662113"/>
              <a:ext cx="112713" cy="77788"/>
            </a:xfrm>
            <a:custGeom>
              <a:avLst/>
              <a:gdLst>
                <a:gd name="T0" fmla="*/ 95 w 211"/>
                <a:gd name="T1" fmla="*/ 134 h 147"/>
                <a:gd name="T2" fmla="*/ 24 w 211"/>
                <a:gd name="T3" fmla="*/ 123 h 147"/>
                <a:gd name="T4" fmla="*/ 43 w 211"/>
                <a:gd name="T5" fmla="*/ 44 h 147"/>
                <a:gd name="T6" fmla="*/ 146 w 211"/>
                <a:gd name="T7" fmla="*/ 20 h 147"/>
                <a:gd name="T8" fmla="*/ 205 w 211"/>
                <a:gd name="T9" fmla="*/ 84 h 147"/>
                <a:gd name="T10" fmla="*/ 188 w 211"/>
                <a:gd name="T11" fmla="*/ 134 h 147"/>
                <a:gd name="T12" fmla="*/ 95 w 211"/>
                <a:gd name="T13" fmla="*/ 134 h 147"/>
              </a:gdLst>
              <a:ahLst/>
              <a:cxnLst>
                <a:cxn ang="0">
                  <a:pos x="T0" y="T1"/>
                </a:cxn>
                <a:cxn ang="0">
                  <a:pos x="T2" y="T3"/>
                </a:cxn>
                <a:cxn ang="0">
                  <a:pos x="T4" y="T5"/>
                </a:cxn>
                <a:cxn ang="0">
                  <a:pos x="T6" y="T7"/>
                </a:cxn>
                <a:cxn ang="0">
                  <a:pos x="T8" y="T9"/>
                </a:cxn>
                <a:cxn ang="0">
                  <a:pos x="T10" y="T11"/>
                </a:cxn>
                <a:cxn ang="0">
                  <a:pos x="T12" y="T13"/>
                </a:cxn>
              </a:cxnLst>
              <a:rect l="0" t="0" r="r" b="b"/>
              <a:pathLst>
                <a:path w="211" h="147">
                  <a:moveTo>
                    <a:pt x="95" y="134"/>
                  </a:moveTo>
                  <a:cubicBezTo>
                    <a:pt x="95" y="134"/>
                    <a:pt x="47" y="147"/>
                    <a:pt x="24" y="123"/>
                  </a:cubicBezTo>
                  <a:cubicBezTo>
                    <a:pt x="0" y="99"/>
                    <a:pt x="17" y="61"/>
                    <a:pt x="43" y="44"/>
                  </a:cubicBezTo>
                  <a:cubicBezTo>
                    <a:pt x="70" y="27"/>
                    <a:pt x="102" y="0"/>
                    <a:pt x="146" y="20"/>
                  </a:cubicBezTo>
                  <a:cubicBezTo>
                    <a:pt x="190" y="40"/>
                    <a:pt x="198" y="58"/>
                    <a:pt x="205" y="84"/>
                  </a:cubicBezTo>
                  <a:cubicBezTo>
                    <a:pt x="211" y="110"/>
                    <a:pt x="206" y="125"/>
                    <a:pt x="188" y="134"/>
                  </a:cubicBezTo>
                  <a:cubicBezTo>
                    <a:pt x="170" y="143"/>
                    <a:pt x="120" y="130"/>
                    <a:pt x="95" y="134"/>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3525"/>
            <p:cNvSpPr/>
            <p:nvPr/>
          </p:nvSpPr>
          <p:spPr bwMode="auto">
            <a:xfrm>
              <a:off x="2068514" y="1671638"/>
              <a:ext cx="112713" cy="68263"/>
            </a:xfrm>
            <a:custGeom>
              <a:avLst/>
              <a:gdLst>
                <a:gd name="T0" fmla="*/ 207 w 209"/>
                <a:gd name="T1" fmla="*/ 76 h 127"/>
                <a:gd name="T2" fmla="*/ 153 w 209"/>
                <a:gd name="T3" fmla="*/ 107 h 127"/>
                <a:gd name="T4" fmla="*/ 85 w 209"/>
                <a:gd name="T5" fmla="*/ 107 h 127"/>
                <a:gd name="T6" fmla="*/ 24 w 209"/>
                <a:gd name="T7" fmla="*/ 65 h 127"/>
                <a:gd name="T8" fmla="*/ 84 w 209"/>
                <a:gd name="T9" fmla="*/ 0 h 127"/>
                <a:gd name="T10" fmla="*/ 43 w 209"/>
                <a:gd name="T11" fmla="*/ 24 h 127"/>
                <a:gd name="T12" fmla="*/ 24 w 209"/>
                <a:gd name="T13" fmla="*/ 103 h 127"/>
                <a:gd name="T14" fmla="*/ 95 w 209"/>
                <a:gd name="T15" fmla="*/ 114 h 127"/>
                <a:gd name="T16" fmla="*/ 188 w 209"/>
                <a:gd name="T17" fmla="*/ 114 h 127"/>
                <a:gd name="T18" fmla="*/ 207 w 209"/>
                <a:gd name="T19" fmla="*/ 7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27">
                  <a:moveTo>
                    <a:pt x="207" y="76"/>
                  </a:moveTo>
                  <a:cubicBezTo>
                    <a:pt x="207" y="91"/>
                    <a:pt x="175" y="112"/>
                    <a:pt x="153" y="107"/>
                  </a:cubicBezTo>
                  <a:cubicBezTo>
                    <a:pt x="131" y="101"/>
                    <a:pt x="120" y="99"/>
                    <a:pt x="85" y="107"/>
                  </a:cubicBezTo>
                  <a:cubicBezTo>
                    <a:pt x="50" y="115"/>
                    <a:pt x="24" y="99"/>
                    <a:pt x="24" y="65"/>
                  </a:cubicBezTo>
                  <a:cubicBezTo>
                    <a:pt x="24" y="32"/>
                    <a:pt x="84" y="0"/>
                    <a:pt x="84" y="0"/>
                  </a:cubicBezTo>
                  <a:cubicBezTo>
                    <a:pt x="69" y="6"/>
                    <a:pt x="56" y="16"/>
                    <a:pt x="43" y="24"/>
                  </a:cubicBezTo>
                  <a:cubicBezTo>
                    <a:pt x="17" y="41"/>
                    <a:pt x="0" y="79"/>
                    <a:pt x="24" y="103"/>
                  </a:cubicBezTo>
                  <a:cubicBezTo>
                    <a:pt x="47" y="127"/>
                    <a:pt x="95" y="114"/>
                    <a:pt x="95" y="114"/>
                  </a:cubicBezTo>
                  <a:cubicBezTo>
                    <a:pt x="120" y="110"/>
                    <a:pt x="170" y="123"/>
                    <a:pt x="188" y="114"/>
                  </a:cubicBezTo>
                  <a:cubicBezTo>
                    <a:pt x="203" y="107"/>
                    <a:pt x="209" y="95"/>
                    <a:pt x="207" y="76"/>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3526"/>
            <p:cNvSpPr/>
            <p:nvPr/>
          </p:nvSpPr>
          <p:spPr bwMode="auto">
            <a:xfrm>
              <a:off x="2151064" y="1649413"/>
              <a:ext cx="41275" cy="44450"/>
            </a:xfrm>
            <a:custGeom>
              <a:avLst/>
              <a:gdLst>
                <a:gd name="T0" fmla="*/ 2 w 77"/>
                <a:gd name="T1" fmla="*/ 58 h 83"/>
                <a:gd name="T2" fmla="*/ 22 w 77"/>
                <a:gd name="T3" fmla="*/ 8 h 83"/>
                <a:gd name="T4" fmla="*/ 30 w 77"/>
                <a:gd name="T5" fmla="*/ 25 h 83"/>
                <a:gd name="T6" fmla="*/ 56 w 77"/>
                <a:gd name="T7" fmla="*/ 25 h 83"/>
                <a:gd name="T8" fmla="*/ 42 w 77"/>
                <a:gd name="T9" fmla="*/ 40 h 83"/>
                <a:gd name="T10" fmla="*/ 56 w 77"/>
                <a:gd name="T11" fmla="*/ 60 h 83"/>
                <a:gd name="T12" fmla="*/ 60 w 77"/>
                <a:gd name="T13" fmla="*/ 81 h 83"/>
                <a:gd name="T14" fmla="*/ 21 w 77"/>
                <a:gd name="T15" fmla="*/ 65 h 83"/>
                <a:gd name="T16" fmla="*/ 2 w 77"/>
                <a:gd name="T17"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3">
                  <a:moveTo>
                    <a:pt x="2" y="58"/>
                  </a:moveTo>
                  <a:cubicBezTo>
                    <a:pt x="2" y="58"/>
                    <a:pt x="0" y="17"/>
                    <a:pt x="22" y="8"/>
                  </a:cubicBezTo>
                  <a:cubicBezTo>
                    <a:pt x="44" y="0"/>
                    <a:pt x="30" y="25"/>
                    <a:pt x="30" y="25"/>
                  </a:cubicBezTo>
                  <a:cubicBezTo>
                    <a:pt x="30" y="25"/>
                    <a:pt x="48" y="18"/>
                    <a:pt x="56" y="25"/>
                  </a:cubicBezTo>
                  <a:cubicBezTo>
                    <a:pt x="63" y="33"/>
                    <a:pt x="46" y="40"/>
                    <a:pt x="42" y="40"/>
                  </a:cubicBezTo>
                  <a:cubicBezTo>
                    <a:pt x="66" y="42"/>
                    <a:pt x="74" y="56"/>
                    <a:pt x="56" y="60"/>
                  </a:cubicBezTo>
                  <a:cubicBezTo>
                    <a:pt x="77" y="65"/>
                    <a:pt x="71" y="79"/>
                    <a:pt x="60" y="81"/>
                  </a:cubicBezTo>
                  <a:cubicBezTo>
                    <a:pt x="50" y="83"/>
                    <a:pt x="33" y="58"/>
                    <a:pt x="21" y="65"/>
                  </a:cubicBezTo>
                  <a:cubicBezTo>
                    <a:pt x="10" y="65"/>
                    <a:pt x="2" y="58"/>
                    <a:pt x="2" y="58"/>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3527"/>
            <p:cNvSpPr/>
            <p:nvPr/>
          </p:nvSpPr>
          <p:spPr bwMode="auto">
            <a:xfrm>
              <a:off x="2147889" y="1665288"/>
              <a:ext cx="19050" cy="22225"/>
            </a:xfrm>
            <a:custGeom>
              <a:avLst/>
              <a:gdLst>
                <a:gd name="T0" fmla="*/ 9 w 34"/>
                <a:gd name="T1" fmla="*/ 3 h 40"/>
                <a:gd name="T2" fmla="*/ 34 w 34"/>
                <a:gd name="T3" fmla="*/ 33 h 40"/>
                <a:gd name="T4" fmla="*/ 3 w 34"/>
                <a:gd name="T5" fmla="*/ 18 h 40"/>
                <a:gd name="T6" fmla="*/ 9 w 34"/>
                <a:gd name="T7" fmla="*/ 3 h 40"/>
              </a:gdLst>
              <a:ahLst/>
              <a:cxnLst>
                <a:cxn ang="0">
                  <a:pos x="T0" y="T1"/>
                </a:cxn>
                <a:cxn ang="0">
                  <a:pos x="T2" y="T3"/>
                </a:cxn>
                <a:cxn ang="0">
                  <a:pos x="T4" y="T5"/>
                </a:cxn>
                <a:cxn ang="0">
                  <a:pos x="T6" y="T7"/>
                </a:cxn>
              </a:cxnLst>
              <a:rect l="0" t="0" r="r" b="b"/>
              <a:pathLst>
                <a:path w="34" h="40">
                  <a:moveTo>
                    <a:pt x="9" y="3"/>
                  </a:moveTo>
                  <a:cubicBezTo>
                    <a:pt x="9" y="3"/>
                    <a:pt x="13" y="20"/>
                    <a:pt x="34" y="33"/>
                  </a:cubicBezTo>
                  <a:cubicBezTo>
                    <a:pt x="34" y="40"/>
                    <a:pt x="10" y="36"/>
                    <a:pt x="3" y="18"/>
                  </a:cubicBezTo>
                  <a:cubicBezTo>
                    <a:pt x="0" y="8"/>
                    <a:pt x="3" y="0"/>
                    <a:pt x="9" y="3"/>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3528"/>
            <p:cNvSpPr/>
            <p:nvPr/>
          </p:nvSpPr>
          <p:spPr bwMode="auto">
            <a:xfrm>
              <a:off x="1838326" y="1639888"/>
              <a:ext cx="160338" cy="107950"/>
            </a:xfrm>
            <a:custGeom>
              <a:avLst/>
              <a:gdLst>
                <a:gd name="T0" fmla="*/ 165 w 298"/>
                <a:gd name="T1" fmla="*/ 186 h 204"/>
                <a:gd name="T2" fmla="*/ 265 w 298"/>
                <a:gd name="T3" fmla="*/ 171 h 204"/>
                <a:gd name="T4" fmla="*/ 237 w 298"/>
                <a:gd name="T5" fmla="*/ 61 h 204"/>
                <a:gd name="T6" fmla="*/ 92 w 298"/>
                <a:gd name="T7" fmla="*/ 28 h 204"/>
                <a:gd name="T8" fmla="*/ 9 w 298"/>
                <a:gd name="T9" fmla="*/ 117 h 204"/>
                <a:gd name="T10" fmla="*/ 33 w 298"/>
                <a:gd name="T11" fmla="*/ 186 h 204"/>
                <a:gd name="T12" fmla="*/ 165 w 298"/>
                <a:gd name="T13" fmla="*/ 186 h 204"/>
              </a:gdLst>
              <a:ahLst/>
              <a:cxnLst>
                <a:cxn ang="0">
                  <a:pos x="T0" y="T1"/>
                </a:cxn>
                <a:cxn ang="0">
                  <a:pos x="T2" y="T3"/>
                </a:cxn>
                <a:cxn ang="0">
                  <a:pos x="T4" y="T5"/>
                </a:cxn>
                <a:cxn ang="0">
                  <a:pos x="T6" y="T7"/>
                </a:cxn>
                <a:cxn ang="0">
                  <a:pos x="T8" y="T9"/>
                </a:cxn>
                <a:cxn ang="0">
                  <a:pos x="T10" y="T11"/>
                </a:cxn>
                <a:cxn ang="0">
                  <a:pos x="T12" y="T13"/>
                </a:cxn>
              </a:cxnLst>
              <a:rect l="0" t="0" r="r" b="b"/>
              <a:pathLst>
                <a:path w="298" h="204">
                  <a:moveTo>
                    <a:pt x="165" y="186"/>
                  </a:moveTo>
                  <a:cubicBezTo>
                    <a:pt x="165" y="186"/>
                    <a:pt x="231" y="204"/>
                    <a:pt x="265" y="171"/>
                  </a:cubicBezTo>
                  <a:cubicBezTo>
                    <a:pt x="298" y="138"/>
                    <a:pt x="274" y="85"/>
                    <a:pt x="237" y="61"/>
                  </a:cubicBezTo>
                  <a:cubicBezTo>
                    <a:pt x="199" y="37"/>
                    <a:pt x="154" y="0"/>
                    <a:pt x="92" y="28"/>
                  </a:cubicBezTo>
                  <a:cubicBezTo>
                    <a:pt x="30" y="55"/>
                    <a:pt x="19" y="81"/>
                    <a:pt x="9" y="117"/>
                  </a:cubicBezTo>
                  <a:cubicBezTo>
                    <a:pt x="0" y="153"/>
                    <a:pt x="8" y="174"/>
                    <a:pt x="33" y="186"/>
                  </a:cubicBezTo>
                  <a:cubicBezTo>
                    <a:pt x="59" y="199"/>
                    <a:pt x="129" y="181"/>
                    <a:pt x="165" y="186"/>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3529"/>
            <p:cNvSpPr/>
            <p:nvPr/>
          </p:nvSpPr>
          <p:spPr bwMode="auto">
            <a:xfrm>
              <a:off x="1839914" y="1654176"/>
              <a:ext cx="158750" cy="93663"/>
            </a:xfrm>
            <a:custGeom>
              <a:avLst/>
              <a:gdLst>
                <a:gd name="T0" fmla="*/ 3 w 295"/>
                <a:gd name="T1" fmla="*/ 107 h 177"/>
                <a:gd name="T2" fmla="*/ 79 w 295"/>
                <a:gd name="T3" fmla="*/ 149 h 177"/>
                <a:gd name="T4" fmla="*/ 175 w 295"/>
                <a:gd name="T5" fmla="*/ 150 h 177"/>
                <a:gd name="T6" fmla="*/ 262 w 295"/>
                <a:gd name="T7" fmla="*/ 91 h 177"/>
                <a:gd name="T8" fmla="*/ 176 w 295"/>
                <a:gd name="T9" fmla="*/ 0 h 177"/>
                <a:gd name="T10" fmla="*/ 234 w 295"/>
                <a:gd name="T11" fmla="*/ 34 h 177"/>
                <a:gd name="T12" fmla="*/ 262 w 295"/>
                <a:gd name="T13" fmla="*/ 144 h 177"/>
                <a:gd name="T14" fmla="*/ 162 w 295"/>
                <a:gd name="T15" fmla="*/ 159 h 177"/>
                <a:gd name="T16" fmla="*/ 30 w 295"/>
                <a:gd name="T17" fmla="*/ 159 h 177"/>
                <a:gd name="T18" fmla="*/ 3 w 295"/>
                <a:gd name="T19" fmla="*/ 10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177">
                  <a:moveTo>
                    <a:pt x="3" y="107"/>
                  </a:moveTo>
                  <a:cubicBezTo>
                    <a:pt x="3" y="127"/>
                    <a:pt x="48" y="157"/>
                    <a:pt x="79" y="149"/>
                  </a:cubicBezTo>
                  <a:cubicBezTo>
                    <a:pt x="110" y="141"/>
                    <a:pt x="125" y="139"/>
                    <a:pt x="175" y="150"/>
                  </a:cubicBezTo>
                  <a:cubicBezTo>
                    <a:pt x="224" y="161"/>
                    <a:pt x="262" y="138"/>
                    <a:pt x="262" y="91"/>
                  </a:cubicBezTo>
                  <a:cubicBezTo>
                    <a:pt x="262" y="45"/>
                    <a:pt x="176" y="0"/>
                    <a:pt x="176" y="0"/>
                  </a:cubicBezTo>
                  <a:cubicBezTo>
                    <a:pt x="198" y="9"/>
                    <a:pt x="217" y="23"/>
                    <a:pt x="234" y="34"/>
                  </a:cubicBezTo>
                  <a:cubicBezTo>
                    <a:pt x="271" y="58"/>
                    <a:pt x="295" y="111"/>
                    <a:pt x="262" y="144"/>
                  </a:cubicBezTo>
                  <a:cubicBezTo>
                    <a:pt x="228" y="177"/>
                    <a:pt x="162" y="159"/>
                    <a:pt x="162" y="159"/>
                  </a:cubicBezTo>
                  <a:cubicBezTo>
                    <a:pt x="126" y="154"/>
                    <a:pt x="56" y="172"/>
                    <a:pt x="30" y="159"/>
                  </a:cubicBezTo>
                  <a:cubicBezTo>
                    <a:pt x="9" y="149"/>
                    <a:pt x="0" y="133"/>
                    <a:pt x="3" y="107"/>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3530"/>
            <p:cNvSpPr/>
            <p:nvPr/>
          </p:nvSpPr>
          <p:spPr bwMode="auto">
            <a:xfrm>
              <a:off x="1825626" y="1620838"/>
              <a:ext cx="57150" cy="61913"/>
            </a:xfrm>
            <a:custGeom>
              <a:avLst/>
              <a:gdLst>
                <a:gd name="T0" fmla="*/ 106 w 109"/>
                <a:gd name="T1" fmla="*/ 81 h 116"/>
                <a:gd name="T2" fmla="*/ 77 w 109"/>
                <a:gd name="T3" fmla="*/ 12 h 116"/>
                <a:gd name="T4" fmla="*/ 66 w 109"/>
                <a:gd name="T5" fmla="*/ 35 h 116"/>
                <a:gd name="T6" fmla="*/ 30 w 109"/>
                <a:gd name="T7" fmla="*/ 35 h 116"/>
                <a:gd name="T8" fmla="*/ 49 w 109"/>
                <a:gd name="T9" fmla="*/ 55 h 116"/>
                <a:gd name="T10" fmla="*/ 30 w 109"/>
                <a:gd name="T11" fmla="*/ 84 h 116"/>
                <a:gd name="T12" fmla="*/ 23 w 109"/>
                <a:gd name="T13" fmla="*/ 113 h 116"/>
                <a:gd name="T14" fmla="*/ 78 w 109"/>
                <a:gd name="T15" fmla="*/ 90 h 116"/>
                <a:gd name="T16" fmla="*/ 106 w 109"/>
                <a:gd name="T17" fmla="*/ 8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16">
                  <a:moveTo>
                    <a:pt x="106" y="81"/>
                  </a:moveTo>
                  <a:cubicBezTo>
                    <a:pt x="106" y="81"/>
                    <a:pt x="109" y="24"/>
                    <a:pt x="77" y="12"/>
                  </a:cubicBezTo>
                  <a:cubicBezTo>
                    <a:pt x="46" y="0"/>
                    <a:pt x="66" y="35"/>
                    <a:pt x="66" y="35"/>
                  </a:cubicBezTo>
                  <a:cubicBezTo>
                    <a:pt x="66" y="35"/>
                    <a:pt x="40" y="25"/>
                    <a:pt x="30" y="35"/>
                  </a:cubicBezTo>
                  <a:cubicBezTo>
                    <a:pt x="19" y="46"/>
                    <a:pt x="43" y="55"/>
                    <a:pt x="49" y="55"/>
                  </a:cubicBezTo>
                  <a:cubicBezTo>
                    <a:pt x="15" y="59"/>
                    <a:pt x="4" y="78"/>
                    <a:pt x="30" y="84"/>
                  </a:cubicBezTo>
                  <a:cubicBezTo>
                    <a:pt x="0" y="91"/>
                    <a:pt x="9" y="111"/>
                    <a:pt x="23" y="113"/>
                  </a:cubicBezTo>
                  <a:cubicBezTo>
                    <a:pt x="38" y="116"/>
                    <a:pt x="62" y="81"/>
                    <a:pt x="78" y="90"/>
                  </a:cubicBezTo>
                  <a:cubicBezTo>
                    <a:pt x="94" y="90"/>
                    <a:pt x="106" y="81"/>
                    <a:pt x="106" y="81"/>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3531"/>
            <p:cNvSpPr/>
            <p:nvPr/>
          </p:nvSpPr>
          <p:spPr bwMode="auto">
            <a:xfrm>
              <a:off x="1860551" y="1644651"/>
              <a:ext cx="26988" cy="28575"/>
            </a:xfrm>
            <a:custGeom>
              <a:avLst/>
              <a:gdLst>
                <a:gd name="T0" fmla="*/ 35 w 48"/>
                <a:gd name="T1" fmla="*/ 4 h 55"/>
                <a:gd name="T2" fmla="*/ 0 w 48"/>
                <a:gd name="T3" fmla="*/ 46 h 55"/>
                <a:gd name="T4" fmla="*/ 43 w 48"/>
                <a:gd name="T5" fmla="*/ 25 h 55"/>
                <a:gd name="T6" fmla="*/ 35 w 48"/>
                <a:gd name="T7" fmla="*/ 4 h 55"/>
              </a:gdLst>
              <a:ahLst/>
              <a:cxnLst>
                <a:cxn ang="0">
                  <a:pos x="T0" y="T1"/>
                </a:cxn>
                <a:cxn ang="0">
                  <a:pos x="T2" y="T3"/>
                </a:cxn>
                <a:cxn ang="0">
                  <a:pos x="T4" y="T5"/>
                </a:cxn>
                <a:cxn ang="0">
                  <a:pos x="T6" y="T7"/>
                </a:cxn>
              </a:cxnLst>
              <a:rect l="0" t="0" r="r" b="b"/>
              <a:pathLst>
                <a:path w="48" h="55">
                  <a:moveTo>
                    <a:pt x="35" y="4"/>
                  </a:moveTo>
                  <a:cubicBezTo>
                    <a:pt x="35" y="4"/>
                    <a:pt x="29" y="27"/>
                    <a:pt x="0" y="46"/>
                  </a:cubicBezTo>
                  <a:cubicBezTo>
                    <a:pt x="0" y="55"/>
                    <a:pt x="33" y="49"/>
                    <a:pt x="43" y="25"/>
                  </a:cubicBezTo>
                  <a:cubicBezTo>
                    <a:pt x="48" y="10"/>
                    <a:pt x="43" y="0"/>
                    <a:pt x="35" y="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3532"/>
            <p:cNvSpPr/>
            <p:nvPr/>
          </p:nvSpPr>
          <p:spPr bwMode="auto">
            <a:xfrm>
              <a:off x="1930401" y="1619251"/>
              <a:ext cx="184150" cy="127000"/>
            </a:xfrm>
            <a:custGeom>
              <a:avLst/>
              <a:gdLst>
                <a:gd name="T0" fmla="*/ 154 w 344"/>
                <a:gd name="T1" fmla="*/ 216 h 237"/>
                <a:gd name="T2" fmla="*/ 39 w 344"/>
                <a:gd name="T3" fmla="*/ 199 h 237"/>
                <a:gd name="T4" fmla="*/ 71 w 344"/>
                <a:gd name="T5" fmla="*/ 70 h 237"/>
                <a:gd name="T6" fmla="*/ 238 w 344"/>
                <a:gd name="T7" fmla="*/ 32 h 237"/>
                <a:gd name="T8" fmla="*/ 333 w 344"/>
                <a:gd name="T9" fmla="*/ 136 h 237"/>
                <a:gd name="T10" fmla="*/ 306 w 344"/>
                <a:gd name="T11" fmla="*/ 217 h 237"/>
                <a:gd name="T12" fmla="*/ 154 w 344"/>
                <a:gd name="T13" fmla="*/ 216 h 237"/>
              </a:gdLst>
              <a:ahLst/>
              <a:cxnLst>
                <a:cxn ang="0">
                  <a:pos x="T0" y="T1"/>
                </a:cxn>
                <a:cxn ang="0">
                  <a:pos x="T2" y="T3"/>
                </a:cxn>
                <a:cxn ang="0">
                  <a:pos x="T4" y="T5"/>
                </a:cxn>
                <a:cxn ang="0">
                  <a:pos x="T6" y="T7"/>
                </a:cxn>
                <a:cxn ang="0">
                  <a:pos x="T8" y="T9"/>
                </a:cxn>
                <a:cxn ang="0">
                  <a:pos x="T10" y="T11"/>
                </a:cxn>
                <a:cxn ang="0">
                  <a:pos x="T12" y="T13"/>
                </a:cxn>
              </a:cxnLst>
              <a:rect l="0" t="0" r="r" b="b"/>
              <a:pathLst>
                <a:path w="344" h="237">
                  <a:moveTo>
                    <a:pt x="154" y="216"/>
                  </a:moveTo>
                  <a:cubicBezTo>
                    <a:pt x="154" y="216"/>
                    <a:pt x="77" y="237"/>
                    <a:pt x="39" y="199"/>
                  </a:cubicBezTo>
                  <a:cubicBezTo>
                    <a:pt x="0" y="160"/>
                    <a:pt x="28" y="98"/>
                    <a:pt x="71" y="70"/>
                  </a:cubicBezTo>
                  <a:cubicBezTo>
                    <a:pt x="114" y="43"/>
                    <a:pt x="167" y="0"/>
                    <a:pt x="238" y="32"/>
                  </a:cubicBezTo>
                  <a:cubicBezTo>
                    <a:pt x="310" y="64"/>
                    <a:pt x="323" y="94"/>
                    <a:pt x="333" y="136"/>
                  </a:cubicBezTo>
                  <a:cubicBezTo>
                    <a:pt x="344" y="178"/>
                    <a:pt x="335" y="202"/>
                    <a:pt x="306" y="217"/>
                  </a:cubicBezTo>
                  <a:cubicBezTo>
                    <a:pt x="276" y="231"/>
                    <a:pt x="196" y="211"/>
                    <a:pt x="154" y="216"/>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3533"/>
            <p:cNvSpPr/>
            <p:nvPr/>
          </p:nvSpPr>
          <p:spPr bwMode="auto">
            <a:xfrm>
              <a:off x="1930401" y="1635126"/>
              <a:ext cx="182563" cy="111125"/>
            </a:xfrm>
            <a:custGeom>
              <a:avLst/>
              <a:gdLst>
                <a:gd name="T0" fmla="*/ 337 w 341"/>
                <a:gd name="T1" fmla="*/ 124 h 206"/>
                <a:gd name="T2" fmla="*/ 249 w 341"/>
                <a:gd name="T3" fmla="*/ 174 h 206"/>
                <a:gd name="T4" fmla="*/ 139 w 341"/>
                <a:gd name="T5" fmla="*/ 174 h 206"/>
                <a:gd name="T6" fmla="*/ 39 w 341"/>
                <a:gd name="T7" fmla="*/ 106 h 206"/>
                <a:gd name="T8" fmla="*/ 138 w 341"/>
                <a:gd name="T9" fmla="*/ 0 h 206"/>
                <a:gd name="T10" fmla="*/ 71 w 341"/>
                <a:gd name="T11" fmla="*/ 39 h 206"/>
                <a:gd name="T12" fmla="*/ 39 w 341"/>
                <a:gd name="T13" fmla="*/ 168 h 206"/>
                <a:gd name="T14" fmla="*/ 154 w 341"/>
                <a:gd name="T15" fmla="*/ 185 h 206"/>
                <a:gd name="T16" fmla="*/ 306 w 341"/>
                <a:gd name="T17" fmla="*/ 186 h 206"/>
                <a:gd name="T18" fmla="*/ 337 w 341"/>
                <a:gd name="T19" fmla="*/ 12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1" h="206">
                  <a:moveTo>
                    <a:pt x="337" y="124"/>
                  </a:moveTo>
                  <a:cubicBezTo>
                    <a:pt x="337" y="148"/>
                    <a:pt x="285" y="183"/>
                    <a:pt x="249" y="174"/>
                  </a:cubicBezTo>
                  <a:cubicBezTo>
                    <a:pt x="213" y="165"/>
                    <a:pt x="196" y="162"/>
                    <a:pt x="139" y="174"/>
                  </a:cubicBezTo>
                  <a:cubicBezTo>
                    <a:pt x="82" y="187"/>
                    <a:pt x="39" y="161"/>
                    <a:pt x="39" y="106"/>
                  </a:cubicBezTo>
                  <a:cubicBezTo>
                    <a:pt x="39" y="52"/>
                    <a:pt x="138" y="0"/>
                    <a:pt x="138" y="0"/>
                  </a:cubicBezTo>
                  <a:cubicBezTo>
                    <a:pt x="113" y="11"/>
                    <a:pt x="91" y="27"/>
                    <a:pt x="71" y="39"/>
                  </a:cubicBezTo>
                  <a:cubicBezTo>
                    <a:pt x="28" y="67"/>
                    <a:pt x="0" y="129"/>
                    <a:pt x="39" y="168"/>
                  </a:cubicBezTo>
                  <a:cubicBezTo>
                    <a:pt x="77" y="206"/>
                    <a:pt x="154" y="185"/>
                    <a:pt x="154" y="185"/>
                  </a:cubicBezTo>
                  <a:cubicBezTo>
                    <a:pt x="196" y="180"/>
                    <a:pt x="276" y="200"/>
                    <a:pt x="306" y="186"/>
                  </a:cubicBezTo>
                  <a:cubicBezTo>
                    <a:pt x="330" y="173"/>
                    <a:pt x="341" y="155"/>
                    <a:pt x="337" y="12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3534"/>
            <p:cNvSpPr/>
            <p:nvPr/>
          </p:nvSpPr>
          <p:spPr bwMode="auto">
            <a:xfrm>
              <a:off x="2063751" y="1597026"/>
              <a:ext cx="66675" cy="73025"/>
            </a:xfrm>
            <a:custGeom>
              <a:avLst/>
              <a:gdLst>
                <a:gd name="T0" fmla="*/ 3 w 125"/>
                <a:gd name="T1" fmla="*/ 95 h 136"/>
                <a:gd name="T2" fmla="*/ 36 w 125"/>
                <a:gd name="T3" fmla="*/ 15 h 136"/>
                <a:gd name="T4" fmla="*/ 49 w 125"/>
                <a:gd name="T5" fmla="*/ 42 h 136"/>
                <a:gd name="T6" fmla="*/ 91 w 125"/>
                <a:gd name="T7" fmla="*/ 42 h 136"/>
                <a:gd name="T8" fmla="*/ 68 w 125"/>
                <a:gd name="T9" fmla="*/ 65 h 136"/>
                <a:gd name="T10" fmla="*/ 91 w 125"/>
                <a:gd name="T11" fmla="*/ 98 h 136"/>
                <a:gd name="T12" fmla="*/ 98 w 125"/>
                <a:gd name="T13" fmla="*/ 133 h 136"/>
                <a:gd name="T14" fmla="*/ 35 w 125"/>
                <a:gd name="T15" fmla="*/ 106 h 136"/>
                <a:gd name="T16" fmla="*/ 3 w 125"/>
                <a:gd name="T17" fmla="*/ 9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36">
                  <a:moveTo>
                    <a:pt x="3" y="95"/>
                  </a:moveTo>
                  <a:cubicBezTo>
                    <a:pt x="3" y="95"/>
                    <a:pt x="0" y="29"/>
                    <a:pt x="36" y="15"/>
                  </a:cubicBezTo>
                  <a:cubicBezTo>
                    <a:pt x="72" y="0"/>
                    <a:pt x="49" y="42"/>
                    <a:pt x="49" y="42"/>
                  </a:cubicBezTo>
                  <a:cubicBezTo>
                    <a:pt x="49" y="42"/>
                    <a:pt x="79" y="30"/>
                    <a:pt x="91" y="42"/>
                  </a:cubicBezTo>
                  <a:cubicBezTo>
                    <a:pt x="103" y="54"/>
                    <a:pt x="75" y="65"/>
                    <a:pt x="68" y="65"/>
                  </a:cubicBezTo>
                  <a:cubicBezTo>
                    <a:pt x="108" y="70"/>
                    <a:pt x="120" y="91"/>
                    <a:pt x="91" y="98"/>
                  </a:cubicBezTo>
                  <a:cubicBezTo>
                    <a:pt x="125" y="107"/>
                    <a:pt x="115" y="130"/>
                    <a:pt x="98" y="133"/>
                  </a:cubicBezTo>
                  <a:cubicBezTo>
                    <a:pt x="82" y="136"/>
                    <a:pt x="53" y="96"/>
                    <a:pt x="35" y="106"/>
                  </a:cubicBezTo>
                  <a:cubicBezTo>
                    <a:pt x="16" y="106"/>
                    <a:pt x="3" y="95"/>
                    <a:pt x="3" y="95"/>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3535"/>
            <p:cNvSpPr/>
            <p:nvPr/>
          </p:nvSpPr>
          <p:spPr bwMode="auto">
            <a:xfrm>
              <a:off x="2058989" y="1625601"/>
              <a:ext cx="28575" cy="33338"/>
            </a:xfrm>
            <a:custGeom>
              <a:avLst/>
              <a:gdLst>
                <a:gd name="T0" fmla="*/ 16 w 56"/>
                <a:gd name="T1" fmla="*/ 4 h 64"/>
                <a:gd name="T2" fmla="*/ 56 w 56"/>
                <a:gd name="T3" fmla="*/ 53 h 64"/>
                <a:gd name="T4" fmla="*/ 6 w 56"/>
                <a:gd name="T5" fmla="*/ 29 h 64"/>
                <a:gd name="T6" fmla="*/ 16 w 56"/>
                <a:gd name="T7" fmla="*/ 4 h 64"/>
              </a:gdLst>
              <a:ahLst/>
              <a:cxnLst>
                <a:cxn ang="0">
                  <a:pos x="T0" y="T1"/>
                </a:cxn>
                <a:cxn ang="0">
                  <a:pos x="T2" y="T3"/>
                </a:cxn>
                <a:cxn ang="0">
                  <a:pos x="T4" y="T5"/>
                </a:cxn>
                <a:cxn ang="0">
                  <a:pos x="T6" y="T7"/>
                </a:cxn>
              </a:cxnLst>
              <a:rect l="0" t="0" r="r" b="b"/>
              <a:pathLst>
                <a:path w="56" h="64">
                  <a:moveTo>
                    <a:pt x="16" y="4"/>
                  </a:moveTo>
                  <a:cubicBezTo>
                    <a:pt x="16" y="4"/>
                    <a:pt x="22" y="32"/>
                    <a:pt x="56" y="53"/>
                  </a:cubicBezTo>
                  <a:cubicBezTo>
                    <a:pt x="56" y="64"/>
                    <a:pt x="18" y="57"/>
                    <a:pt x="6" y="29"/>
                  </a:cubicBezTo>
                  <a:cubicBezTo>
                    <a:pt x="0" y="12"/>
                    <a:pt x="6" y="0"/>
                    <a:pt x="16" y="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3536"/>
            <p:cNvSpPr/>
            <p:nvPr/>
          </p:nvSpPr>
          <p:spPr bwMode="auto">
            <a:xfrm>
              <a:off x="1471614" y="1312863"/>
              <a:ext cx="36513" cy="58738"/>
            </a:xfrm>
            <a:custGeom>
              <a:avLst/>
              <a:gdLst>
                <a:gd name="T0" fmla="*/ 23 w 23"/>
                <a:gd name="T1" fmla="*/ 18 h 37"/>
                <a:gd name="T2" fmla="*/ 17 w 23"/>
                <a:gd name="T3" fmla="*/ 0 h 37"/>
                <a:gd name="T4" fmla="*/ 0 w 23"/>
                <a:gd name="T5" fmla="*/ 10 h 37"/>
                <a:gd name="T6" fmla="*/ 11 w 23"/>
                <a:gd name="T7" fmla="*/ 14 h 37"/>
                <a:gd name="T8" fmla="*/ 6 w 23"/>
                <a:gd name="T9" fmla="*/ 36 h 37"/>
                <a:gd name="T10" fmla="*/ 8 w 23"/>
                <a:gd name="T11" fmla="*/ 37 h 37"/>
                <a:gd name="T12" fmla="*/ 13 w 23"/>
                <a:gd name="T13" fmla="*/ 15 h 37"/>
                <a:gd name="T14" fmla="*/ 23 w 23"/>
                <a:gd name="T15" fmla="*/ 18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7">
                  <a:moveTo>
                    <a:pt x="23" y="18"/>
                  </a:moveTo>
                  <a:lnTo>
                    <a:pt x="17" y="0"/>
                  </a:lnTo>
                  <a:lnTo>
                    <a:pt x="0" y="10"/>
                  </a:lnTo>
                  <a:lnTo>
                    <a:pt x="11" y="14"/>
                  </a:lnTo>
                  <a:lnTo>
                    <a:pt x="6" y="36"/>
                  </a:lnTo>
                  <a:lnTo>
                    <a:pt x="8" y="37"/>
                  </a:lnTo>
                  <a:lnTo>
                    <a:pt x="13" y="15"/>
                  </a:lnTo>
                  <a:lnTo>
                    <a:pt x="23" y="18"/>
                  </a:lnTo>
                  <a:close/>
                </a:path>
              </a:pathLst>
            </a:custGeom>
            <a:solidFill>
              <a:srgbClr val="FFBC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3537"/>
            <p:cNvSpPr/>
            <p:nvPr/>
          </p:nvSpPr>
          <p:spPr bwMode="auto">
            <a:xfrm>
              <a:off x="1439864" y="1354138"/>
              <a:ext cx="58738" cy="114300"/>
            </a:xfrm>
            <a:custGeom>
              <a:avLst/>
              <a:gdLst>
                <a:gd name="T0" fmla="*/ 111 w 111"/>
                <a:gd name="T1" fmla="*/ 61 h 216"/>
                <a:gd name="T2" fmla="*/ 111 w 111"/>
                <a:gd name="T3" fmla="*/ 0 h 216"/>
                <a:gd name="T4" fmla="*/ 0 w 111"/>
                <a:gd name="T5" fmla="*/ 0 h 216"/>
                <a:gd name="T6" fmla="*/ 0 w 111"/>
                <a:gd name="T7" fmla="*/ 61 h 216"/>
                <a:gd name="T8" fmla="*/ 51 w 111"/>
                <a:gd name="T9" fmla="*/ 116 h 216"/>
                <a:gd name="T10" fmla="*/ 51 w 111"/>
                <a:gd name="T11" fmla="*/ 200 h 216"/>
                <a:gd name="T12" fmla="*/ 26 w 111"/>
                <a:gd name="T13" fmla="*/ 212 h 216"/>
                <a:gd name="T14" fmla="*/ 26 w 111"/>
                <a:gd name="T15" fmla="*/ 216 h 216"/>
                <a:gd name="T16" fmla="*/ 84 w 111"/>
                <a:gd name="T17" fmla="*/ 216 h 216"/>
                <a:gd name="T18" fmla="*/ 84 w 111"/>
                <a:gd name="T19" fmla="*/ 212 h 216"/>
                <a:gd name="T20" fmla="*/ 59 w 111"/>
                <a:gd name="T21" fmla="*/ 200 h 216"/>
                <a:gd name="T22" fmla="*/ 59 w 111"/>
                <a:gd name="T23" fmla="*/ 116 h 216"/>
                <a:gd name="T24" fmla="*/ 111 w 111"/>
                <a:gd name="T25" fmla="*/ 6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216">
                  <a:moveTo>
                    <a:pt x="111" y="61"/>
                  </a:moveTo>
                  <a:cubicBezTo>
                    <a:pt x="111" y="60"/>
                    <a:pt x="111" y="1"/>
                    <a:pt x="111" y="0"/>
                  </a:cubicBezTo>
                  <a:cubicBezTo>
                    <a:pt x="0" y="0"/>
                    <a:pt x="0" y="0"/>
                    <a:pt x="0" y="0"/>
                  </a:cubicBezTo>
                  <a:cubicBezTo>
                    <a:pt x="0" y="1"/>
                    <a:pt x="0" y="60"/>
                    <a:pt x="0" y="61"/>
                  </a:cubicBezTo>
                  <a:cubicBezTo>
                    <a:pt x="0" y="91"/>
                    <a:pt x="21" y="115"/>
                    <a:pt x="51" y="116"/>
                  </a:cubicBezTo>
                  <a:cubicBezTo>
                    <a:pt x="51" y="200"/>
                    <a:pt x="51" y="200"/>
                    <a:pt x="51" y="200"/>
                  </a:cubicBezTo>
                  <a:cubicBezTo>
                    <a:pt x="42" y="214"/>
                    <a:pt x="26" y="212"/>
                    <a:pt x="26" y="212"/>
                  </a:cubicBezTo>
                  <a:cubicBezTo>
                    <a:pt x="26" y="216"/>
                    <a:pt x="26" y="216"/>
                    <a:pt x="26" y="216"/>
                  </a:cubicBezTo>
                  <a:cubicBezTo>
                    <a:pt x="84" y="216"/>
                    <a:pt x="84" y="216"/>
                    <a:pt x="84" y="216"/>
                  </a:cubicBezTo>
                  <a:cubicBezTo>
                    <a:pt x="84" y="212"/>
                    <a:pt x="84" y="212"/>
                    <a:pt x="84" y="212"/>
                  </a:cubicBezTo>
                  <a:cubicBezTo>
                    <a:pt x="84" y="212"/>
                    <a:pt x="68" y="213"/>
                    <a:pt x="59" y="200"/>
                  </a:cubicBezTo>
                  <a:cubicBezTo>
                    <a:pt x="59" y="116"/>
                    <a:pt x="59" y="116"/>
                    <a:pt x="59" y="116"/>
                  </a:cubicBezTo>
                  <a:cubicBezTo>
                    <a:pt x="89" y="115"/>
                    <a:pt x="111" y="91"/>
                    <a:pt x="111" y="61"/>
                  </a:cubicBez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3538"/>
            <p:cNvSpPr/>
            <p:nvPr/>
          </p:nvSpPr>
          <p:spPr bwMode="auto">
            <a:xfrm>
              <a:off x="1366839" y="1406526"/>
              <a:ext cx="128588" cy="100013"/>
            </a:xfrm>
            <a:custGeom>
              <a:avLst/>
              <a:gdLst>
                <a:gd name="T0" fmla="*/ 6 w 241"/>
                <a:gd name="T1" fmla="*/ 0 h 187"/>
                <a:gd name="T2" fmla="*/ 110 w 241"/>
                <a:gd name="T3" fmla="*/ 114 h 187"/>
                <a:gd name="T4" fmla="*/ 158 w 241"/>
                <a:gd name="T5" fmla="*/ 75 h 187"/>
                <a:gd name="T6" fmla="*/ 148 w 241"/>
                <a:gd name="T7" fmla="*/ 27 h 187"/>
                <a:gd name="T8" fmla="*/ 185 w 241"/>
                <a:gd name="T9" fmla="*/ 20 h 187"/>
                <a:gd name="T10" fmla="*/ 188 w 241"/>
                <a:gd name="T11" fmla="*/ 38 h 187"/>
                <a:gd name="T12" fmla="*/ 195 w 241"/>
                <a:gd name="T13" fmla="*/ 35 h 187"/>
                <a:gd name="T14" fmla="*/ 205 w 241"/>
                <a:gd name="T15" fmla="*/ 17 h 187"/>
                <a:gd name="T16" fmla="*/ 241 w 241"/>
                <a:gd name="T17" fmla="*/ 37 h 187"/>
                <a:gd name="T18" fmla="*/ 236 w 241"/>
                <a:gd name="T19" fmla="*/ 62 h 187"/>
                <a:gd name="T20" fmla="*/ 236 w 241"/>
                <a:gd name="T21" fmla="*/ 93 h 187"/>
                <a:gd name="T22" fmla="*/ 219 w 241"/>
                <a:gd name="T23" fmla="*/ 104 h 187"/>
                <a:gd name="T24" fmla="*/ 176 w 241"/>
                <a:gd name="T25" fmla="*/ 107 h 187"/>
                <a:gd name="T26" fmla="*/ 126 w 241"/>
                <a:gd name="T27" fmla="*/ 178 h 187"/>
                <a:gd name="T28" fmla="*/ 93 w 241"/>
                <a:gd name="T29" fmla="*/ 168 h 187"/>
                <a:gd name="T30" fmla="*/ 0 w 241"/>
                <a:gd name="T31" fmla="*/ 62 h 187"/>
                <a:gd name="T32" fmla="*/ 6 w 241"/>
                <a:gd name="T33"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87">
                  <a:moveTo>
                    <a:pt x="6" y="0"/>
                  </a:moveTo>
                  <a:cubicBezTo>
                    <a:pt x="6" y="0"/>
                    <a:pt x="91" y="86"/>
                    <a:pt x="110" y="114"/>
                  </a:cubicBezTo>
                  <a:cubicBezTo>
                    <a:pt x="118" y="123"/>
                    <a:pt x="122" y="78"/>
                    <a:pt x="158" y="75"/>
                  </a:cubicBezTo>
                  <a:cubicBezTo>
                    <a:pt x="140" y="50"/>
                    <a:pt x="133" y="37"/>
                    <a:pt x="148" y="27"/>
                  </a:cubicBezTo>
                  <a:cubicBezTo>
                    <a:pt x="163" y="17"/>
                    <a:pt x="180" y="9"/>
                    <a:pt x="185" y="20"/>
                  </a:cubicBezTo>
                  <a:cubicBezTo>
                    <a:pt x="190" y="30"/>
                    <a:pt x="188" y="38"/>
                    <a:pt x="188" y="38"/>
                  </a:cubicBezTo>
                  <a:cubicBezTo>
                    <a:pt x="195" y="35"/>
                    <a:pt x="195" y="35"/>
                    <a:pt x="195" y="35"/>
                  </a:cubicBezTo>
                  <a:cubicBezTo>
                    <a:pt x="195" y="35"/>
                    <a:pt x="191" y="17"/>
                    <a:pt x="205" y="17"/>
                  </a:cubicBezTo>
                  <a:cubicBezTo>
                    <a:pt x="219" y="17"/>
                    <a:pt x="241" y="25"/>
                    <a:pt x="241" y="37"/>
                  </a:cubicBezTo>
                  <a:cubicBezTo>
                    <a:pt x="241" y="48"/>
                    <a:pt x="236" y="62"/>
                    <a:pt x="236" y="62"/>
                  </a:cubicBezTo>
                  <a:cubicBezTo>
                    <a:pt x="236" y="62"/>
                    <a:pt x="241" y="82"/>
                    <a:pt x="236" y="93"/>
                  </a:cubicBezTo>
                  <a:cubicBezTo>
                    <a:pt x="231" y="104"/>
                    <a:pt x="219" y="104"/>
                    <a:pt x="219" y="104"/>
                  </a:cubicBezTo>
                  <a:cubicBezTo>
                    <a:pt x="219" y="104"/>
                    <a:pt x="189" y="110"/>
                    <a:pt x="176" y="107"/>
                  </a:cubicBezTo>
                  <a:cubicBezTo>
                    <a:pt x="158" y="139"/>
                    <a:pt x="139" y="172"/>
                    <a:pt x="126" y="178"/>
                  </a:cubicBezTo>
                  <a:cubicBezTo>
                    <a:pt x="112" y="183"/>
                    <a:pt x="101" y="187"/>
                    <a:pt x="93" y="168"/>
                  </a:cubicBezTo>
                  <a:cubicBezTo>
                    <a:pt x="85" y="148"/>
                    <a:pt x="15" y="78"/>
                    <a:pt x="0" y="62"/>
                  </a:cubicBezTo>
                  <a:lnTo>
                    <a:pt x="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3539"/>
            <p:cNvSpPr/>
            <p:nvPr/>
          </p:nvSpPr>
          <p:spPr bwMode="auto">
            <a:xfrm>
              <a:off x="1354139" y="1395413"/>
              <a:ext cx="131763" cy="106363"/>
            </a:xfrm>
            <a:custGeom>
              <a:avLst/>
              <a:gdLst>
                <a:gd name="T0" fmla="*/ 170 w 246"/>
                <a:gd name="T1" fmla="*/ 103 h 200"/>
                <a:gd name="T2" fmla="*/ 184 w 246"/>
                <a:gd name="T3" fmla="*/ 100 h 200"/>
                <a:gd name="T4" fmla="*/ 178 w 246"/>
                <a:gd name="T5" fmla="*/ 88 h 200"/>
                <a:gd name="T6" fmla="*/ 166 w 246"/>
                <a:gd name="T7" fmla="*/ 58 h 200"/>
                <a:gd name="T8" fmla="*/ 184 w 246"/>
                <a:gd name="T9" fmla="*/ 44 h 200"/>
                <a:gd name="T10" fmla="*/ 205 w 246"/>
                <a:gd name="T11" fmla="*/ 46 h 200"/>
                <a:gd name="T12" fmla="*/ 195 w 246"/>
                <a:gd name="T13" fmla="*/ 59 h 200"/>
                <a:gd name="T14" fmla="*/ 181 w 246"/>
                <a:gd name="T15" fmla="*/ 60 h 200"/>
                <a:gd name="T16" fmla="*/ 189 w 246"/>
                <a:gd name="T17" fmla="*/ 64 h 200"/>
                <a:gd name="T18" fmla="*/ 208 w 246"/>
                <a:gd name="T19" fmla="*/ 64 h 200"/>
                <a:gd name="T20" fmla="*/ 207 w 246"/>
                <a:gd name="T21" fmla="*/ 68 h 200"/>
                <a:gd name="T22" fmla="*/ 191 w 246"/>
                <a:gd name="T23" fmla="*/ 73 h 200"/>
                <a:gd name="T24" fmla="*/ 198 w 246"/>
                <a:gd name="T25" fmla="*/ 98 h 200"/>
                <a:gd name="T26" fmla="*/ 198 w 246"/>
                <a:gd name="T27" fmla="*/ 104 h 200"/>
                <a:gd name="T28" fmla="*/ 196 w 246"/>
                <a:gd name="T29" fmla="*/ 120 h 200"/>
                <a:gd name="T30" fmla="*/ 199 w 246"/>
                <a:gd name="T31" fmla="*/ 116 h 200"/>
                <a:gd name="T32" fmla="*/ 209 w 246"/>
                <a:gd name="T33" fmla="*/ 107 h 200"/>
                <a:gd name="T34" fmla="*/ 212 w 246"/>
                <a:gd name="T35" fmla="*/ 99 h 200"/>
                <a:gd name="T36" fmla="*/ 194 w 246"/>
                <a:gd name="T37" fmla="*/ 86 h 200"/>
                <a:gd name="T38" fmla="*/ 204 w 246"/>
                <a:gd name="T39" fmla="*/ 72 h 200"/>
                <a:gd name="T40" fmla="*/ 234 w 246"/>
                <a:gd name="T41" fmla="*/ 95 h 200"/>
                <a:gd name="T42" fmla="*/ 234 w 246"/>
                <a:gd name="T43" fmla="*/ 123 h 200"/>
                <a:gd name="T44" fmla="*/ 193 w 246"/>
                <a:gd name="T45" fmla="*/ 124 h 200"/>
                <a:gd name="T46" fmla="*/ 192 w 246"/>
                <a:gd name="T47" fmla="*/ 128 h 200"/>
                <a:gd name="T48" fmla="*/ 166 w 246"/>
                <a:gd name="T49" fmla="*/ 171 h 200"/>
                <a:gd name="T50" fmla="*/ 132 w 246"/>
                <a:gd name="T51" fmla="*/ 199 h 200"/>
                <a:gd name="T52" fmla="*/ 109 w 246"/>
                <a:gd name="T53" fmla="*/ 172 h 200"/>
                <a:gd name="T54" fmla="*/ 70 w 246"/>
                <a:gd name="T55" fmla="*/ 118 h 200"/>
                <a:gd name="T56" fmla="*/ 95 w 246"/>
                <a:gd name="T57" fmla="*/ 94 h 200"/>
                <a:gd name="T58" fmla="*/ 131 w 246"/>
                <a:gd name="T59" fmla="*/ 137 h 200"/>
                <a:gd name="T60" fmla="*/ 131 w 246"/>
                <a:gd name="T61" fmla="*/ 148 h 200"/>
                <a:gd name="T62" fmla="*/ 134 w 246"/>
                <a:gd name="T63" fmla="*/ 152 h 200"/>
                <a:gd name="T64" fmla="*/ 144 w 246"/>
                <a:gd name="T65" fmla="*/ 128 h 200"/>
                <a:gd name="T66" fmla="*/ 170 w 246"/>
                <a:gd name="T67" fmla="*/ 10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6" h="200">
                  <a:moveTo>
                    <a:pt x="170" y="103"/>
                  </a:moveTo>
                  <a:cubicBezTo>
                    <a:pt x="170" y="103"/>
                    <a:pt x="176" y="98"/>
                    <a:pt x="184" y="100"/>
                  </a:cubicBezTo>
                  <a:cubicBezTo>
                    <a:pt x="192" y="102"/>
                    <a:pt x="183" y="93"/>
                    <a:pt x="178" y="88"/>
                  </a:cubicBezTo>
                  <a:cubicBezTo>
                    <a:pt x="174" y="83"/>
                    <a:pt x="164" y="67"/>
                    <a:pt x="166" y="58"/>
                  </a:cubicBezTo>
                  <a:cubicBezTo>
                    <a:pt x="168" y="50"/>
                    <a:pt x="178" y="46"/>
                    <a:pt x="184" y="44"/>
                  </a:cubicBezTo>
                  <a:cubicBezTo>
                    <a:pt x="189" y="42"/>
                    <a:pt x="203" y="35"/>
                    <a:pt x="205" y="46"/>
                  </a:cubicBezTo>
                  <a:cubicBezTo>
                    <a:pt x="208" y="58"/>
                    <a:pt x="205" y="60"/>
                    <a:pt x="195" y="59"/>
                  </a:cubicBezTo>
                  <a:cubicBezTo>
                    <a:pt x="185" y="58"/>
                    <a:pt x="181" y="57"/>
                    <a:pt x="181" y="60"/>
                  </a:cubicBezTo>
                  <a:cubicBezTo>
                    <a:pt x="181" y="63"/>
                    <a:pt x="185" y="64"/>
                    <a:pt x="189" y="64"/>
                  </a:cubicBezTo>
                  <a:cubicBezTo>
                    <a:pt x="194" y="64"/>
                    <a:pt x="208" y="64"/>
                    <a:pt x="208" y="64"/>
                  </a:cubicBezTo>
                  <a:cubicBezTo>
                    <a:pt x="207" y="68"/>
                    <a:pt x="207" y="68"/>
                    <a:pt x="207" y="68"/>
                  </a:cubicBezTo>
                  <a:cubicBezTo>
                    <a:pt x="207" y="68"/>
                    <a:pt x="197" y="66"/>
                    <a:pt x="191" y="73"/>
                  </a:cubicBezTo>
                  <a:cubicBezTo>
                    <a:pt x="185" y="79"/>
                    <a:pt x="187" y="95"/>
                    <a:pt x="198" y="98"/>
                  </a:cubicBezTo>
                  <a:cubicBezTo>
                    <a:pt x="209" y="101"/>
                    <a:pt x="207" y="102"/>
                    <a:pt x="198" y="104"/>
                  </a:cubicBezTo>
                  <a:cubicBezTo>
                    <a:pt x="190" y="107"/>
                    <a:pt x="193" y="118"/>
                    <a:pt x="196" y="120"/>
                  </a:cubicBezTo>
                  <a:cubicBezTo>
                    <a:pt x="200" y="121"/>
                    <a:pt x="200" y="122"/>
                    <a:pt x="199" y="116"/>
                  </a:cubicBezTo>
                  <a:cubicBezTo>
                    <a:pt x="198" y="110"/>
                    <a:pt x="202" y="104"/>
                    <a:pt x="209" y="107"/>
                  </a:cubicBezTo>
                  <a:cubicBezTo>
                    <a:pt x="216" y="110"/>
                    <a:pt x="223" y="103"/>
                    <a:pt x="212" y="99"/>
                  </a:cubicBezTo>
                  <a:cubicBezTo>
                    <a:pt x="202" y="95"/>
                    <a:pt x="194" y="95"/>
                    <a:pt x="194" y="86"/>
                  </a:cubicBezTo>
                  <a:cubicBezTo>
                    <a:pt x="194" y="77"/>
                    <a:pt x="194" y="72"/>
                    <a:pt x="204" y="72"/>
                  </a:cubicBezTo>
                  <a:cubicBezTo>
                    <a:pt x="215" y="72"/>
                    <a:pt x="229" y="86"/>
                    <a:pt x="234" y="95"/>
                  </a:cubicBezTo>
                  <a:cubicBezTo>
                    <a:pt x="238" y="104"/>
                    <a:pt x="246" y="118"/>
                    <a:pt x="234" y="123"/>
                  </a:cubicBezTo>
                  <a:cubicBezTo>
                    <a:pt x="221" y="128"/>
                    <a:pt x="198" y="126"/>
                    <a:pt x="193" y="124"/>
                  </a:cubicBezTo>
                  <a:cubicBezTo>
                    <a:pt x="190" y="124"/>
                    <a:pt x="187" y="127"/>
                    <a:pt x="192" y="128"/>
                  </a:cubicBezTo>
                  <a:cubicBezTo>
                    <a:pt x="192" y="134"/>
                    <a:pt x="173" y="161"/>
                    <a:pt x="166" y="171"/>
                  </a:cubicBezTo>
                  <a:cubicBezTo>
                    <a:pt x="159" y="181"/>
                    <a:pt x="150" y="200"/>
                    <a:pt x="132" y="199"/>
                  </a:cubicBezTo>
                  <a:cubicBezTo>
                    <a:pt x="120" y="199"/>
                    <a:pt x="121" y="186"/>
                    <a:pt x="109" y="172"/>
                  </a:cubicBezTo>
                  <a:cubicBezTo>
                    <a:pt x="97" y="158"/>
                    <a:pt x="77" y="126"/>
                    <a:pt x="70" y="118"/>
                  </a:cubicBezTo>
                  <a:cubicBezTo>
                    <a:pt x="40" y="87"/>
                    <a:pt x="0" y="0"/>
                    <a:pt x="95" y="94"/>
                  </a:cubicBezTo>
                  <a:cubicBezTo>
                    <a:pt x="110" y="114"/>
                    <a:pt x="130" y="135"/>
                    <a:pt x="131" y="137"/>
                  </a:cubicBezTo>
                  <a:cubicBezTo>
                    <a:pt x="133" y="138"/>
                    <a:pt x="131" y="141"/>
                    <a:pt x="131" y="148"/>
                  </a:cubicBezTo>
                  <a:cubicBezTo>
                    <a:pt x="131" y="154"/>
                    <a:pt x="133" y="159"/>
                    <a:pt x="134" y="152"/>
                  </a:cubicBezTo>
                  <a:cubicBezTo>
                    <a:pt x="135" y="145"/>
                    <a:pt x="141" y="131"/>
                    <a:pt x="144" y="128"/>
                  </a:cubicBezTo>
                  <a:cubicBezTo>
                    <a:pt x="147" y="125"/>
                    <a:pt x="157" y="103"/>
                    <a:pt x="170" y="10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3540"/>
            <p:cNvSpPr/>
            <p:nvPr/>
          </p:nvSpPr>
          <p:spPr bwMode="auto">
            <a:xfrm>
              <a:off x="1466851" y="1420813"/>
              <a:ext cx="28575" cy="38100"/>
            </a:xfrm>
            <a:custGeom>
              <a:avLst/>
              <a:gdLst>
                <a:gd name="T0" fmla="*/ 36 w 53"/>
                <a:gd name="T1" fmla="*/ 70 h 70"/>
                <a:gd name="T2" fmla="*/ 43 w 53"/>
                <a:gd name="T3" fmla="*/ 34 h 70"/>
                <a:gd name="T4" fmla="*/ 0 w 53"/>
                <a:gd name="T5" fmla="*/ 18 h 70"/>
                <a:gd name="T6" fmla="*/ 36 w 53"/>
                <a:gd name="T7" fmla="*/ 70 h 70"/>
              </a:gdLst>
              <a:ahLst/>
              <a:cxnLst>
                <a:cxn ang="0">
                  <a:pos x="T0" y="T1"/>
                </a:cxn>
                <a:cxn ang="0">
                  <a:pos x="T2" y="T3"/>
                </a:cxn>
                <a:cxn ang="0">
                  <a:pos x="T4" y="T5"/>
                </a:cxn>
                <a:cxn ang="0">
                  <a:pos x="T6" y="T7"/>
                </a:cxn>
              </a:cxnLst>
              <a:rect l="0" t="0" r="r" b="b"/>
              <a:pathLst>
                <a:path w="53" h="70">
                  <a:moveTo>
                    <a:pt x="36" y="70"/>
                  </a:moveTo>
                  <a:cubicBezTo>
                    <a:pt x="36" y="70"/>
                    <a:pt x="53" y="64"/>
                    <a:pt x="43" y="34"/>
                  </a:cubicBezTo>
                  <a:cubicBezTo>
                    <a:pt x="37" y="23"/>
                    <a:pt x="0" y="0"/>
                    <a:pt x="0" y="18"/>
                  </a:cubicBezTo>
                  <a:cubicBezTo>
                    <a:pt x="17" y="27"/>
                    <a:pt x="33" y="35"/>
                    <a:pt x="36" y="7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3541"/>
            <p:cNvSpPr/>
            <p:nvPr/>
          </p:nvSpPr>
          <p:spPr bwMode="auto">
            <a:xfrm>
              <a:off x="1471614" y="1414463"/>
              <a:ext cx="23813" cy="22225"/>
            </a:xfrm>
            <a:custGeom>
              <a:avLst/>
              <a:gdLst>
                <a:gd name="T0" fmla="*/ 36 w 45"/>
                <a:gd name="T1" fmla="*/ 42 h 42"/>
                <a:gd name="T2" fmla="*/ 0 w 45"/>
                <a:gd name="T3" fmla="*/ 19 h 42"/>
                <a:gd name="T4" fmla="*/ 20 w 45"/>
                <a:gd name="T5" fmla="*/ 4 h 42"/>
                <a:gd name="T6" fmla="*/ 36 w 45"/>
                <a:gd name="T7" fmla="*/ 42 h 42"/>
              </a:gdLst>
              <a:ahLst/>
              <a:cxnLst>
                <a:cxn ang="0">
                  <a:pos x="T0" y="T1"/>
                </a:cxn>
                <a:cxn ang="0">
                  <a:pos x="T2" y="T3"/>
                </a:cxn>
                <a:cxn ang="0">
                  <a:pos x="T4" y="T5"/>
                </a:cxn>
                <a:cxn ang="0">
                  <a:pos x="T6" y="T7"/>
                </a:cxn>
              </a:cxnLst>
              <a:rect l="0" t="0" r="r" b="b"/>
              <a:pathLst>
                <a:path w="45" h="42">
                  <a:moveTo>
                    <a:pt x="36" y="42"/>
                  </a:moveTo>
                  <a:cubicBezTo>
                    <a:pt x="36" y="42"/>
                    <a:pt x="17" y="23"/>
                    <a:pt x="0" y="19"/>
                  </a:cubicBezTo>
                  <a:cubicBezTo>
                    <a:pt x="0" y="8"/>
                    <a:pt x="4" y="0"/>
                    <a:pt x="20" y="4"/>
                  </a:cubicBezTo>
                  <a:cubicBezTo>
                    <a:pt x="35" y="9"/>
                    <a:pt x="45" y="19"/>
                    <a:pt x="36" y="4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Freeform 3542"/>
            <p:cNvSpPr/>
            <p:nvPr/>
          </p:nvSpPr>
          <p:spPr bwMode="auto">
            <a:xfrm>
              <a:off x="1439864" y="1355726"/>
              <a:ext cx="11113" cy="47625"/>
            </a:xfrm>
            <a:custGeom>
              <a:avLst/>
              <a:gdLst>
                <a:gd name="T0" fmla="*/ 4 w 23"/>
                <a:gd name="T1" fmla="*/ 0 h 89"/>
                <a:gd name="T2" fmla="*/ 18 w 23"/>
                <a:gd name="T3" fmla="*/ 0 h 89"/>
                <a:gd name="T4" fmla="*/ 23 w 23"/>
                <a:gd name="T5" fmla="*/ 89 h 89"/>
                <a:gd name="T6" fmla="*/ 4 w 23"/>
                <a:gd name="T7" fmla="*/ 0 h 89"/>
              </a:gdLst>
              <a:ahLst/>
              <a:cxnLst>
                <a:cxn ang="0">
                  <a:pos x="T0" y="T1"/>
                </a:cxn>
                <a:cxn ang="0">
                  <a:pos x="T2" y="T3"/>
                </a:cxn>
                <a:cxn ang="0">
                  <a:pos x="T4" y="T5"/>
                </a:cxn>
                <a:cxn ang="0">
                  <a:pos x="T6" y="T7"/>
                </a:cxn>
              </a:cxnLst>
              <a:rect l="0" t="0" r="r" b="b"/>
              <a:pathLst>
                <a:path w="23" h="89">
                  <a:moveTo>
                    <a:pt x="4" y="0"/>
                  </a:moveTo>
                  <a:cubicBezTo>
                    <a:pt x="18" y="0"/>
                    <a:pt x="18" y="0"/>
                    <a:pt x="18" y="0"/>
                  </a:cubicBezTo>
                  <a:cubicBezTo>
                    <a:pt x="18" y="0"/>
                    <a:pt x="8" y="73"/>
                    <a:pt x="23" y="89"/>
                  </a:cubicBezTo>
                  <a:cubicBezTo>
                    <a:pt x="23" y="89"/>
                    <a:pt x="0" y="74"/>
                    <a:pt x="4" y="0"/>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3543"/>
            <p:cNvSpPr/>
            <p:nvPr/>
          </p:nvSpPr>
          <p:spPr bwMode="auto">
            <a:xfrm>
              <a:off x="1255714" y="1612901"/>
              <a:ext cx="38100" cy="122238"/>
            </a:xfrm>
            <a:custGeom>
              <a:avLst/>
              <a:gdLst>
                <a:gd name="T0" fmla="*/ 38 w 72"/>
                <a:gd name="T1" fmla="*/ 204 h 230"/>
                <a:gd name="T2" fmla="*/ 72 w 72"/>
                <a:gd name="T3" fmla="*/ 17 h 230"/>
                <a:gd name="T4" fmla="*/ 23 w 72"/>
                <a:gd name="T5" fmla="*/ 15 h 230"/>
                <a:gd name="T6" fmla="*/ 0 w 72"/>
                <a:gd name="T7" fmla="*/ 190 h 230"/>
                <a:gd name="T8" fmla="*/ 0 w 72"/>
                <a:gd name="T9" fmla="*/ 230 h 230"/>
                <a:gd name="T10" fmla="*/ 36 w 72"/>
                <a:gd name="T11" fmla="*/ 230 h 230"/>
                <a:gd name="T12" fmla="*/ 38 w 72"/>
                <a:gd name="T13" fmla="*/ 204 h 230"/>
              </a:gdLst>
              <a:ahLst/>
              <a:cxnLst>
                <a:cxn ang="0">
                  <a:pos x="T0" y="T1"/>
                </a:cxn>
                <a:cxn ang="0">
                  <a:pos x="T2" y="T3"/>
                </a:cxn>
                <a:cxn ang="0">
                  <a:pos x="T4" y="T5"/>
                </a:cxn>
                <a:cxn ang="0">
                  <a:pos x="T6" y="T7"/>
                </a:cxn>
                <a:cxn ang="0">
                  <a:pos x="T8" y="T9"/>
                </a:cxn>
                <a:cxn ang="0">
                  <a:pos x="T10" y="T11"/>
                </a:cxn>
                <a:cxn ang="0">
                  <a:pos x="T12" y="T13"/>
                </a:cxn>
              </a:cxnLst>
              <a:rect l="0" t="0" r="r" b="b"/>
              <a:pathLst>
                <a:path w="72" h="230">
                  <a:moveTo>
                    <a:pt x="38" y="204"/>
                  </a:moveTo>
                  <a:cubicBezTo>
                    <a:pt x="34" y="191"/>
                    <a:pt x="49" y="49"/>
                    <a:pt x="72" y="17"/>
                  </a:cubicBezTo>
                  <a:cubicBezTo>
                    <a:pt x="44" y="0"/>
                    <a:pt x="23" y="15"/>
                    <a:pt x="23" y="15"/>
                  </a:cubicBezTo>
                  <a:cubicBezTo>
                    <a:pt x="23" y="15"/>
                    <a:pt x="0" y="134"/>
                    <a:pt x="0" y="190"/>
                  </a:cubicBezTo>
                  <a:cubicBezTo>
                    <a:pt x="0" y="230"/>
                    <a:pt x="0" y="230"/>
                    <a:pt x="0" y="230"/>
                  </a:cubicBezTo>
                  <a:cubicBezTo>
                    <a:pt x="36" y="230"/>
                    <a:pt x="36" y="230"/>
                    <a:pt x="36" y="230"/>
                  </a:cubicBezTo>
                  <a:lnTo>
                    <a:pt x="38" y="20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3544"/>
            <p:cNvSpPr/>
            <p:nvPr/>
          </p:nvSpPr>
          <p:spPr bwMode="auto">
            <a:xfrm>
              <a:off x="1230314" y="1724026"/>
              <a:ext cx="55563" cy="12700"/>
            </a:xfrm>
            <a:custGeom>
              <a:avLst/>
              <a:gdLst>
                <a:gd name="T0" fmla="*/ 104 w 104"/>
                <a:gd name="T1" fmla="*/ 12 h 24"/>
                <a:gd name="T2" fmla="*/ 92 w 104"/>
                <a:gd name="T3" fmla="*/ 24 h 24"/>
                <a:gd name="T4" fmla="*/ 11 w 104"/>
                <a:gd name="T5" fmla="*/ 24 h 24"/>
                <a:gd name="T6" fmla="*/ 0 w 104"/>
                <a:gd name="T7" fmla="*/ 12 h 24"/>
                <a:gd name="T8" fmla="*/ 11 w 104"/>
                <a:gd name="T9" fmla="*/ 0 h 24"/>
                <a:gd name="T10" fmla="*/ 92 w 104"/>
                <a:gd name="T11" fmla="*/ 0 h 24"/>
                <a:gd name="T12" fmla="*/ 104 w 10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104" y="12"/>
                  </a:moveTo>
                  <a:cubicBezTo>
                    <a:pt x="104" y="18"/>
                    <a:pt x="99" y="24"/>
                    <a:pt x="92" y="24"/>
                  </a:cubicBezTo>
                  <a:cubicBezTo>
                    <a:pt x="11" y="24"/>
                    <a:pt x="11" y="24"/>
                    <a:pt x="11" y="24"/>
                  </a:cubicBezTo>
                  <a:cubicBezTo>
                    <a:pt x="5" y="24"/>
                    <a:pt x="0" y="18"/>
                    <a:pt x="0" y="12"/>
                  </a:cubicBezTo>
                  <a:cubicBezTo>
                    <a:pt x="0" y="5"/>
                    <a:pt x="5" y="0"/>
                    <a:pt x="11" y="0"/>
                  </a:cubicBezTo>
                  <a:cubicBezTo>
                    <a:pt x="92" y="0"/>
                    <a:pt x="92" y="0"/>
                    <a:pt x="92" y="0"/>
                  </a:cubicBezTo>
                  <a:cubicBezTo>
                    <a:pt x="99" y="0"/>
                    <a:pt x="104" y="5"/>
                    <a:pt x="104" y="1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Oval 3545"/>
            <p:cNvSpPr>
              <a:spLocks noChangeArrowheads="1"/>
            </p:cNvSpPr>
            <p:nvPr/>
          </p:nvSpPr>
          <p:spPr bwMode="auto">
            <a:xfrm>
              <a:off x="1236664" y="1724026"/>
              <a:ext cx="9525"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Oval 3546"/>
            <p:cNvSpPr>
              <a:spLocks noChangeArrowheads="1"/>
            </p:cNvSpPr>
            <p:nvPr/>
          </p:nvSpPr>
          <p:spPr bwMode="auto">
            <a:xfrm>
              <a:off x="1236664" y="1724026"/>
              <a:ext cx="9525"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Oval 3547"/>
            <p:cNvSpPr>
              <a:spLocks noChangeArrowheads="1"/>
            </p:cNvSpPr>
            <p:nvPr/>
          </p:nvSpPr>
          <p:spPr bwMode="auto">
            <a:xfrm>
              <a:off x="1228726" y="1727201"/>
              <a:ext cx="7938" cy="95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Oval 3548"/>
            <p:cNvSpPr>
              <a:spLocks noChangeArrowheads="1"/>
            </p:cNvSpPr>
            <p:nvPr/>
          </p:nvSpPr>
          <p:spPr bwMode="auto">
            <a:xfrm>
              <a:off x="1230314" y="1725613"/>
              <a:ext cx="6350" cy="7938"/>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3549"/>
            <p:cNvSpPr/>
            <p:nvPr/>
          </p:nvSpPr>
          <p:spPr bwMode="auto">
            <a:xfrm>
              <a:off x="1227139" y="1736726"/>
              <a:ext cx="66675" cy="4763"/>
            </a:xfrm>
            <a:custGeom>
              <a:avLst/>
              <a:gdLst>
                <a:gd name="T0" fmla="*/ 125 w 125"/>
                <a:gd name="T1" fmla="*/ 5 h 10"/>
                <a:gd name="T2" fmla="*/ 121 w 125"/>
                <a:gd name="T3" fmla="*/ 10 h 10"/>
                <a:gd name="T4" fmla="*/ 4 w 125"/>
                <a:gd name="T5" fmla="*/ 10 h 10"/>
                <a:gd name="T6" fmla="*/ 0 w 125"/>
                <a:gd name="T7" fmla="*/ 5 h 10"/>
                <a:gd name="T8" fmla="*/ 4 w 125"/>
                <a:gd name="T9" fmla="*/ 0 h 10"/>
                <a:gd name="T10" fmla="*/ 121 w 125"/>
                <a:gd name="T11" fmla="*/ 0 h 10"/>
                <a:gd name="T12" fmla="*/ 125 w 12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25" h="10">
                  <a:moveTo>
                    <a:pt x="125" y="5"/>
                  </a:moveTo>
                  <a:cubicBezTo>
                    <a:pt x="125" y="8"/>
                    <a:pt x="123" y="10"/>
                    <a:pt x="121" y="10"/>
                  </a:cubicBezTo>
                  <a:cubicBezTo>
                    <a:pt x="4" y="10"/>
                    <a:pt x="4" y="10"/>
                    <a:pt x="4" y="10"/>
                  </a:cubicBezTo>
                  <a:cubicBezTo>
                    <a:pt x="2" y="10"/>
                    <a:pt x="0" y="8"/>
                    <a:pt x="0" y="5"/>
                  </a:cubicBezTo>
                  <a:cubicBezTo>
                    <a:pt x="0" y="2"/>
                    <a:pt x="2" y="0"/>
                    <a:pt x="4" y="0"/>
                  </a:cubicBezTo>
                  <a:cubicBezTo>
                    <a:pt x="121" y="0"/>
                    <a:pt x="121" y="0"/>
                    <a:pt x="121" y="0"/>
                  </a:cubicBezTo>
                  <a:cubicBezTo>
                    <a:pt x="123" y="0"/>
                    <a:pt x="125" y="2"/>
                    <a:pt x="125"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Oval 3550"/>
            <p:cNvSpPr>
              <a:spLocks noChangeArrowheads="1"/>
            </p:cNvSpPr>
            <p:nvPr/>
          </p:nvSpPr>
          <p:spPr bwMode="auto">
            <a:xfrm>
              <a:off x="1262064" y="1716088"/>
              <a:ext cx="28575" cy="222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Oval 3551"/>
            <p:cNvSpPr>
              <a:spLocks noChangeArrowheads="1"/>
            </p:cNvSpPr>
            <p:nvPr/>
          </p:nvSpPr>
          <p:spPr bwMode="auto">
            <a:xfrm>
              <a:off x="1263651" y="1717676"/>
              <a:ext cx="25400" cy="17463"/>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Oval 3552"/>
            <p:cNvSpPr>
              <a:spLocks noChangeArrowheads="1"/>
            </p:cNvSpPr>
            <p:nvPr/>
          </p:nvSpPr>
          <p:spPr bwMode="auto">
            <a:xfrm>
              <a:off x="1246189" y="1724026"/>
              <a:ext cx="12700"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Oval 3553"/>
            <p:cNvSpPr>
              <a:spLocks noChangeArrowheads="1"/>
            </p:cNvSpPr>
            <p:nvPr/>
          </p:nvSpPr>
          <p:spPr bwMode="auto">
            <a:xfrm>
              <a:off x="1246189" y="1724026"/>
              <a:ext cx="12700"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3554"/>
            <p:cNvSpPr/>
            <p:nvPr/>
          </p:nvSpPr>
          <p:spPr bwMode="auto">
            <a:xfrm>
              <a:off x="1231901" y="1708151"/>
              <a:ext cx="46038" cy="28575"/>
            </a:xfrm>
            <a:custGeom>
              <a:avLst/>
              <a:gdLst>
                <a:gd name="T0" fmla="*/ 0 w 87"/>
                <a:gd name="T1" fmla="*/ 34 h 52"/>
                <a:gd name="T2" fmla="*/ 41 w 87"/>
                <a:gd name="T3" fmla="*/ 33 h 52"/>
                <a:gd name="T4" fmla="*/ 52 w 87"/>
                <a:gd name="T5" fmla="*/ 52 h 52"/>
                <a:gd name="T6" fmla="*/ 67 w 87"/>
                <a:gd name="T7" fmla="*/ 52 h 52"/>
                <a:gd name="T8" fmla="*/ 87 w 87"/>
                <a:gd name="T9" fmla="*/ 15 h 52"/>
                <a:gd name="T10" fmla="*/ 0 w 87"/>
                <a:gd name="T11" fmla="*/ 34 h 52"/>
              </a:gdLst>
              <a:ahLst/>
              <a:cxnLst>
                <a:cxn ang="0">
                  <a:pos x="T0" y="T1"/>
                </a:cxn>
                <a:cxn ang="0">
                  <a:pos x="T2" y="T3"/>
                </a:cxn>
                <a:cxn ang="0">
                  <a:pos x="T4" y="T5"/>
                </a:cxn>
                <a:cxn ang="0">
                  <a:pos x="T6" y="T7"/>
                </a:cxn>
                <a:cxn ang="0">
                  <a:pos x="T8" y="T9"/>
                </a:cxn>
                <a:cxn ang="0">
                  <a:pos x="T10" y="T11"/>
                </a:cxn>
              </a:cxnLst>
              <a:rect l="0" t="0" r="r" b="b"/>
              <a:pathLst>
                <a:path w="87" h="52">
                  <a:moveTo>
                    <a:pt x="0" y="34"/>
                  </a:moveTo>
                  <a:cubicBezTo>
                    <a:pt x="0" y="34"/>
                    <a:pt x="19" y="24"/>
                    <a:pt x="41" y="33"/>
                  </a:cubicBezTo>
                  <a:cubicBezTo>
                    <a:pt x="54" y="39"/>
                    <a:pt x="52" y="52"/>
                    <a:pt x="52" y="52"/>
                  </a:cubicBezTo>
                  <a:cubicBezTo>
                    <a:pt x="67" y="52"/>
                    <a:pt x="67" y="52"/>
                    <a:pt x="67" y="52"/>
                  </a:cubicBezTo>
                  <a:cubicBezTo>
                    <a:pt x="67" y="52"/>
                    <a:pt x="65" y="18"/>
                    <a:pt x="87" y="15"/>
                  </a:cubicBezTo>
                  <a:cubicBezTo>
                    <a:pt x="62" y="0"/>
                    <a:pt x="16" y="4"/>
                    <a:pt x="0" y="3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3555"/>
            <p:cNvSpPr/>
            <p:nvPr/>
          </p:nvSpPr>
          <p:spPr bwMode="auto">
            <a:xfrm>
              <a:off x="1350964" y="1612901"/>
              <a:ext cx="39688" cy="122238"/>
            </a:xfrm>
            <a:custGeom>
              <a:avLst/>
              <a:gdLst>
                <a:gd name="T0" fmla="*/ 34 w 72"/>
                <a:gd name="T1" fmla="*/ 204 h 230"/>
                <a:gd name="T2" fmla="*/ 0 w 72"/>
                <a:gd name="T3" fmla="*/ 17 h 230"/>
                <a:gd name="T4" fmla="*/ 49 w 72"/>
                <a:gd name="T5" fmla="*/ 15 h 230"/>
                <a:gd name="T6" fmla="*/ 72 w 72"/>
                <a:gd name="T7" fmla="*/ 190 h 230"/>
                <a:gd name="T8" fmla="*/ 72 w 72"/>
                <a:gd name="T9" fmla="*/ 230 h 230"/>
                <a:gd name="T10" fmla="*/ 36 w 72"/>
                <a:gd name="T11" fmla="*/ 230 h 230"/>
                <a:gd name="T12" fmla="*/ 34 w 72"/>
                <a:gd name="T13" fmla="*/ 204 h 230"/>
              </a:gdLst>
              <a:ahLst/>
              <a:cxnLst>
                <a:cxn ang="0">
                  <a:pos x="T0" y="T1"/>
                </a:cxn>
                <a:cxn ang="0">
                  <a:pos x="T2" y="T3"/>
                </a:cxn>
                <a:cxn ang="0">
                  <a:pos x="T4" y="T5"/>
                </a:cxn>
                <a:cxn ang="0">
                  <a:pos x="T6" y="T7"/>
                </a:cxn>
                <a:cxn ang="0">
                  <a:pos x="T8" y="T9"/>
                </a:cxn>
                <a:cxn ang="0">
                  <a:pos x="T10" y="T11"/>
                </a:cxn>
                <a:cxn ang="0">
                  <a:pos x="T12" y="T13"/>
                </a:cxn>
              </a:cxnLst>
              <a:rect l="0" t="0" r="r" b="b"/>
              <a:pathLst>
                <a:path w="72" h="230">
                  <a:moveTo>
                    <a:pt x="34" y="204"/>
                  </a:moveTo>
                  <a:cubicBezTo>
                    <a:pt x="38" y="191"/>
                    <a:pt x="23" y="49"/>
                    <a:pt x="0" y="17"/>
                  </a:cubicBezTo>
                  <a:cubicBezTo>
                    <a:pt x="28" y="0"/>
                    <a:pt x="49" y="15"/>
                    <a:pt x="49" y="15"/>
                  </a:cubicBezTo>
                  <a:cubicBezTo>
                    <a:pt x="49" y="15"/>
                    <a:pt x="72" y="134"/>
                    <a:pt x="72" y="190"/>
                  </a:cubicBezTo>
                  <a:cubicBezTo>
                    <a:pt x="72" y="230"/>
                    <a:pt x="72" y="230"/>
                    <a:pt x="72" y="230"/>
                  </a:cubicBezTo>
                  <a:cubicBezTo>
                    <a:pt x="36" y="230"/>
                    <a:pt x="36" y="230"/>
                    <a:pt x="36" y="230"/>
                  </a:cubicBezTo>
                  <a:lnTo>
                    <a:pt x="34" y="20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3556"/>
            <p:cNvSpPr/>
            <p:nvPr/>
          </p:nvSpPr>
          <p:spPr bwMode="auto">
            <a:xfrm>
              <a:off x="1358901" y="1724026"/>
              <a:ext cx="55563" cy="12700"/>
            </a:xfrm>
            <a:custGeom>
              <a:avLst/>
              <a:gdLst>
                <a:gd name="T0" fmla="*/ 0 w 104"/>
                <a:gd name="T1" fmla="*/ 12 h 24"/>
                <a:gd name="T2" fmla="*/ 12 w 104"/>
                <a:gd name="T3" fmla="*/ 24 h 24"/>
                <a:gd name="T4" fmla="*/ 93 w 104"/>
                <a:gd name="T5" fmla="*/ 24 h 24"/>
                <a:gd name="T6" fmla="*/ 104 w 104"/>
                <a:gd name="T7" fmla="*/ 12 h 24"/>
                <a:gd name="T8" fmla="*/ 93 w 104"/>
                <a:gd name="T9" fmla="*/ 0 h 24"/>
                <a:gd name="T10" fmla="*/ 12 w 104"/>
                <a:gd name="T11" fmla="*/ 0 h 24"/>
                <a:gd name="T12" fmla="*/ 0 w 10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0" y="12"/>
                  </a:moveTo>
                  <a:cubicBezTo>
                    <a:pt x="0" y="18"/>
                    <a:pt x="5" y="24"/>
                    <a:pt x="12" y="24"/>
                  </a:cubicBezTo>
                  <a:cubicBezTo>
                    <a:pt x="93" y="24"/>
                    <a:pt x="93" y="24"/>
                    <a:pt x="93" y="24"/>
                  </a:cubicBezTo>
                  <a:cubicBezTo>
                    <a:pt x="99" y="24"/>
                    <a:pt x="104" y="18"/>
                    <a:pt x="104" y="12"/>
                  </a:cubicBezTo>
                  <a:cubicBezTo>
                    <a:pt x="104" y="5"/>
                    <a:pt x="99" y="0"/>
                    <a:pt x="93" y="0"/>
                  </a:cubicBezTo>
                  <a:cubicBezTo>
                    <a:pt x="12" y="0"/>
                    <a:pt x="12" y="0"/>
                    <a:pt x="12" y="0"/>
                  </a:cubicBezTo>
                  <a:cubicBezTo>
                    <a:pt x="5" y="0"/>
                    <a:pt x="0" y="5"/>
                    <a:pt x="0" y="1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Oval 3557"/>
            <p:cNvSpPr>
              <a:spLocks noChangeArrowheads="1"/>
            </p:cNvSpPr>
            <p:nvPr/>
          </p:nvSpPr>
          <p:spPr bwMode="auto">
            <a:xfrm>
              <a:off x="1400176" y="1724026"/>
              <a:ext cx="9525"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Oval 3558"/>
            <p:cNvSpPr>
              <a:spLocks noChangeArrowheads="1"/>
            </p:cNvSpPr>
            <p:nvPr/>
          </p:nvSpPr>
          <p:spPr bwMode="auto">
            <a:xfrm>
              <a:off x="1400176" y="1724026"/>
              <a:ext cx="7938"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Oval 3559"/>
            <p:cNvSpPr>
              <a:spLocks noChangeArrowheads="1"/>
            </p:cNvSpPr>
            <p:nvPr/>
          </p:nvSpPr>
          <p:spPr bwMode="auto">
            <a:xfrm>
              <a:off x="1408114" y="1727201"/>
              <a:ext cx="7938" cy="95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Oval 3560"/>
            <p:cNvSpPr>
              <a:spLocks noChangeArrowheads="1"/>
            </p:cNvSpPr>
            <p:nvPr/>
          </p:nvSpPr>
          <p:spPr bwMode="auto">
            <a:xfrm>
              <a:off x="1409701" y="1725613"/>
              <a:ext cx="6350" cy="7938"/>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3561"/>
            <p:cNvSpPr/>
            <p:nvPr/>
          </p:nvSpPr>
          <p:spPr bwMode="auto">
            <a:xfrm>
              <a:off x="1352551" y="1736726"/>
              <a:ext cx="66675" cy="4763"/>
            </a:xfrm>
            <a:custGeom>
              <a:avLst/>
              <a:gdLst>
                <a:gd name="T0" fmla="*/ 0 w 125"/>
                <a:gd name="T1" fmla="*/ 5 h 10"/>
                <a:gd name="T2" fmla="*/ 5 w 125"/>
                <a:gd name="T3" fmla="*/ 10 h 10"/>
                <a:gd name="T4" fmla="*/ 121 w 125"/>
                <a:gd name="T5" fmla="*/ 10 h 10"/>
                <a:gd name="T6" fmla="*/ 125 w 125"/>
                <a:gd name="T7" fmla="*/ 5 h 10"/>
                <a:gd name="T8" fmla="*/ 121 w 125"/>
                <a:gd name="T9" fmla="*/ 0 h 10"/>
                <a:gd name="T10" fmla="*/ 5 w 125"/>
                <a:gd name="T11" fmla="*/ 0 h 10"/>
                <a:gd name="T12" fmla="*/ 0 w 12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25" h="10">
                  <a:moveTo>
                    <a:pt x="0" y="5"/>
                  </a:moveTo>
                  <a:cubicBezTo>
                    <a:pt x="0" y="8"/>
                    <a:pt x="2" y="10"/>
                    <a:pt x="5" y="10"/>
                  </a:cubicBezTo>
                  <a:cubicBezTo>
                    <a:pt x="121" y="10"/>
                    <a:pt x="121" y="10"/>
                    <a:pt x="121" y="10"/>
                  </a:cubicBezTo>
                  <a:cubicBezTo>
                    <a:pt x="123" y="10"/>
                    <a:pt x="125" y="8"/>
                    <a:pt x="125" y="5"/>
                  </a:cubicBezTo>
                  <a:cubicBezTo>
                    <a:pt x="125" y="2"/>
                    <a:pt x="123" y="0"/>
                    <a:pt x="121" y="0"/>
                  </a:cubicBezTo>
                  <a:cubicBezTo>
                    <a:pt x="5" y="0"/>
                    <a:pt x="5" y="0"/>
                    <a:pt x="5" y="0"/>
                  </a:cubicBezTo>
                  <a:cubicBezTo>
                    <a:pt x="2" y="0"/>
                    <a:pt x="0" y="2"/>
                    <a:pt x="0"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Oval 3562"/>
            <p:cNvSpPr>
              <a:spLocks noChangeArrowheads="1"/>
            </p:cNvSpPr>
            <p:nvPr/>
          </p:nvSpPr>
          <p:spPr bwMode="auto">
            <a:xfrm>
              <a:off x="1355726" y="1716088"/>
              <a:ext cx="28575" cy="222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Oval 3563"/>
            <p:cNvSpPr>
              <a:spLocks noChangeArrowheads="1"/>
            </p:cNvSpPr>
            <p:nvPr/>
          </p:nvSpPr>
          <p:spPr bwMode="auto">
            <a:xfrm>
              <a:off x="1357314" y="1717676"/>
              <a:ext cx="25400" cy="17463"/>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Oval 3564"/>
            <p:cNvSpPr>
              <a:spLocks noChangeArrowheads="1"/>
            </p:cNvSpPr>
            <p:nvPr/>
          </p:nvSpPr>
          <p:spPr bwMode="auto">
            <a:xfrm>
              <a:off x="1387476" y="1724026"/>
              <a:ext cx="12700"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Oval 3565"/>
            <p:cNvSpPr>
              <a:spLocks noChangeArrowheads="1"/>
            </p:cNvSpPr>
            <p:nvPr/>
          </p:nvSpPr>
          <p:spPr bwMode="auto">
            <a:xfrm>
              <a:off x="1387476" y="1724026"/>
              <a:ext cx="11113"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3566"/>
            <p:cNvSpPr/>
            <p:nvPr/>
          </p:nvSpPr>
          <p:spPr bwMode="auto">
            <a:xfrm>
              <a:off x="1368426" y="1708151"/>
              <a:ext cx="46038" cy="28575"/>
            </a:xfrm>
            <a:custGeom>
              <a:avLst/>
              <a:gdLst>
                <a:gd name="T0" fmla="*/ 87 w 87"/>
                <a:gd name="T1" fmla="*/ 34 h 52"/>
                <a:gd name="T2" fmla="*/ 46 w 87"/>
                <a:gd name="T3" fmla="*/ 33 h 52"/>
                <a:gd name="T4" fmla="*/ 36 w 87"/>
                <a:gd name="T5" fmla="*/ 52 h 52"/>
                <a:gd name="T6" fmla="*/ 20 w 87"/>
                <a:gd name="T7" fmla="*/ 52 h 52"/>
                <a:gd name="T8" fmla="*/ 0 w 87"/>
                <a:gd name="T9" fmla="*/ 15 h 52"/>
                <a:gd name="T10" fmla="*/ 87 w 87"/>
                <a:gd name="T11" fmla="*/ 34 h 52"/>
              </a:gdLst>
              <a:ahLst/>
              <a:cxnLst>
                <a:cxn ang="0">
                  <a:pos x="T0" y="T1"/>
                </a:cxn>
                <a:cxn ang="0">
                  <a:pos x="T2" y="T3"/>
                </a:cxn>
                <a:cxn ang="0">
                  <a:pos x="T4" y="T5"/>
                </a:cxn>
                <a:cxn ang="0">
                  <a:pos x="T6" y="T7"/>
                </a:cxn>
                <a:cxn ang="0">
                  <a:pos x="T8" y="T9"/>
                </a:cxn>
                <a:cxn ang="0">
                  <a:pos x="T10" y="T11"/>
                </a:cxn>
              </a:cxnLst>
              <a:rect l="0" t="0" r="r" b="b"/>
              <a:pathLst>
                <a:path w="87" h="52">
                  <a:moveTo>
                    <a:pt x="87" y="34"/>
                  </a:moveTo>
                  <a:cubicBezTo>
                    <a:pt x="87" y="34"/>
                    <a:pt x="68" y="24"/>
                    <a:pt x="46" y="33"/>
                  </a:cubicBezTo>
                  <a:cubicBezTo>
                    <a:pt x="33" y="39"/>
                    <a:pt x="36" y="52"/>
                    <a:pt x="36" y="52"/>
                  </a:cubicBezTo>
                  <a:cubicBezTo>
                    <a:pt x="20" y="52"/>
                    <a:pt x="20" y="52"/>
                    <a:pt x="20" y="52"/>
                  </a:cubicBezTo>
                  <a:cubicBezTo>
                    <a:pt x="20" y="52"/>
                    <a:pt x="23" y="18"/>
                    <a:pt x="0" y="15"/>
                  </a:cubicBezTo>
                  <a:cubicBezTo>
                    <a:pt x="25" y="0"/>
                    <a:pt x="71" y="4"/>
                    <a:pt x="87" y="3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3567"/>
            <p:cNvSpPr/>
            <p:nvPr/>
          </p:nvSpPr>
          <p:spPr bwMode="auto">
            <a:xfrm>
              <a:off x="1212851" y="1557338"/>
              <a:ext cx="22225" cy="17463"/>
            </a:xfrm>
            <a:custGeom>
              <a:avLst/>
              <a:gdLst>
                <a:gd name="T0" fmla="*/ 32 w 42"/>
                <a:gd name="T1" fmla="*/ 5 h 31"/>
                <a:gd name="T2" fmla="*/ 11 w 42"/>
                <a:gd name="T3" fmla="*/ 5 h 31"/>
                <a:gd name="T4" fmla="*/ 8 w 42"/>
                <a:gd name="T5" fmla="*/ 23 h 31"/>
                <a:gd name="T6" fmla="*/ 42 w 42"/>
                <a:gd name="T7" fmla="*/ 24 h 31"/>
                <a:gd name="T8" fmla="*/ 32 w 42"/>
                <a:gd name="T9" fmla="*/ 5 h 31"/>
              </a:gdLst>
              <a:ahLst/>
              <a:cxnLst>
                <a:cxn ang="0">
                  <a:pos x="T0" y="T1"/>
                </a:cxn>
                <a:cxn ang="0">
                  <a:pos x="T2" y="T3"/>
                </a:cxn>
                <a:cxn ang="0">
                  <a:pos x="T4" y="T5"/>
                </a:cxn>
                <a:cxn ang="0">
                  <a:pos x="T6" y="T7"/>
                </a:cxn>
                <a:cxn ang="0">
                  <a:pos x="T8" y="T9"/>
                </a:cxn>
              </a:cxnLst>
              <a:rect l="0" t="0" r="r" b="b"/>
              <a:pathLst>
                <a:path w="42" h="31">
                  <a:moveTo>
                    <a:pt x="32" y="5"/>
                  </a:moveTo>
                  <a:cubicBezTo>
                    <a:pt x="32" y="5"/>
                    <a:pt x="19" y="10"/>
                    <a:pt x="11" y="5"/>
                  </a:cubicBezTo>
                  <a:cubicBezTo>
                    <a:pt x="4" y="0"/>
                    <a:pt x="0" y="15"/>
                    <a:pt x="8" y="23"/>
                  </a:cubicBezTo>
                  <a:cubicBezTo>
                    <a:pt x="15" y="31"/>
                    <a:pt x="32" y="27"/>
                    <a:pt x="42" y="24"/>
                  </a:cubicBezTo>
                  <a:cubicBezTo>
                    <a:pt x="38" y="15"/>
                    <a:pt x="32" y="5"/>
                    <a:pt x="32"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3568"/>
            <p:cNvSpPr/>
            <p:nvPr/>
          </p:nvSpPr>
          <p:spPr bwMode="auto">
            <a:xfrm>
              <a:off x="1212851" y="1557338"/>
              <a:ext cx="17463" cy="15875"/>
            </a:xfrm>
            <a:custGeom>
              <a:avLst/>
              <a:gdLst>
                <a:gd name="T0" fmla="*/ 28 w 33"/>
                <a:gd name="T1" fmla="*/ 26 h 29"/>
                <a:gd name="T2" fmla="*/ 7 w 33"/>
                <a:gd name="T3" fmla="*/ 14 h 29"/>
                <a:gd name="T4" fmla="*/ 16 w 33"/>
                <a:gd name="T5" fmla="*/ 10 h 29"/>
                <a:gd name="T6" fmla="*/ 29 w 33"/>
                <a:gd name="T7" fmla="*/ 11 h 29"/>
                <a:gd name="T8" fmla="*/ 33 w 33"/>
                <a:gd name="T9" fmla="*/ 10 h 29"/>
                <a:gd name="T10" fmla="*/ 31 w 33"/>
                <a:gd name="T11" fmla="*/ 6 h 29"/>
                <a:gd name="T12" fmla="*/ 11 w 33"/>
                <a:gd name="T13" fmla="*/ 5 h 29"/>
                <a:gd name="T14" fmla="*/ 8 w 33"/>
                <a:gd name="T15" fmla="*/ 23 h 29"/>
                <a:gd name="T16" fmla="*/ 28 w 33"/>
                <a:gd name="T17" fmla="*/ 27 h 29"/>
                <a:gd name="T18" fmla="*/ 28 w 33"/>
                <a:gd name="T1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9">
                  <a:moveTo>
                    <a:pt x="28" y="26"/>
                  </a:moveTo>
                  <a:cubicBezTo>
                    <a:pt x="21" y="27"/>
                    <a:pt x="7" y="21"/>
                    <a:pt x="7" y="14"/>
                  </a:cubicBezTo>
                  <a:cubicBezTo>
                    <a:pt x="7" y="8"/>
                    <a:pt x="12" y="8"/>
                    <a:pt x="16" y="10"/>
                  </a:cubicBezTo>
                  <a:cubicBezTo>
                    <a:pt x="20" y="12"/>
                    <a:pt x="29" y="11"/>
                    <a:pt x="29" y="11"/>
                  </a:cubicBezTo>
                  <a:cubicBezTo>
                    <a:pt x="33" y="10"/>
                    <a:pt x="33" y="10"/>
                    <a:pt x="33" y="10"/>
                  </a:cubicBezTo>
                  <a:cubicBezTo>
                    <a:pt x="31" y="6"/>
                    <a:pt x="31" y="6"/>
                    <a:pt x="31" y="6"/>
                  </a:cubicBezTo>
                  <a:cubicBezTo>
                    <a:pt x="28" y="6"/>
                    <a:pt x="18" y="9"/>
                    <a:pt x="11" y="5"/>
                  </a:cubicBezTo>
                  <a:cubicBezTo>
                    <a:pt x="4" y="0"/>
                    <a:pt x="0" y="15"/>
                    <a:pt x="8" y="23"/>
                  </a:cubicBezTo>
                  <a:cubicBezTo>
                    <a:pt x="12" y="28"/>
                    <a:pt x="20" y="29"/>
                    <a:pt x="28" y="27"/>
                  </a:cubicBezTo>
                  <a:cubicBezTo>
                    <a:pt x="28" y="27"/>
                    <a:pt x="28" y="27"/>
                    <a:pt x="28"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3569"/>
            <p:cNvSpPr/>
            <p:nvPr/>
          </p:nvSpPr>
          <p:spPr bwMode="auto">
            <a:xfrm>
              <a:off x="1200151" y="1411288"/>
              <a:ext cx="92075" cy="182563"/>
            </a:xfrm>
            <a:custGeom>
              <a:avLst/>
              <a:gdLst>
                <a:gd name="T0" fmla="*/ 152 w 174"/>
                <a:gd name="T1" fmla="*/ 0 h 342"/>
                <a:gd name="T2" fmla="*/ 32 w 174"/>
                <a:gd name="T3" fmla="*/ 74 h 342"/>
                <a:gd name="T4" fmla="*/ 24 w 174"/>
                <a:gd name="T5" fmla="*/ 145 h 342"/>
                <a:gd name="T6" fmla="*/ 81 w 174"/>
                <a:gd name="T7" fmla="*/ 239 h 342"/>
                <a:gd name="T8" fmla="*/ 51 w 174"/>
                <a:gd name="T9" fmla="*/ 255 h 342"/>
                <a:gd name="T10" fmla="*/ 59 w 174"/>
                <a:gd name="T11" fmla="*/ 295 h 342"/>
                <a:gd name="T12" fmla="*/ 30 w 174"/>
                <a:gd name="T13" fmla="*/ 299 h 342"/>
                <a:gd name="T14" fmla="*/ 28 w 174"/>
                <a:gd name="T15" fmla="*/ 331 h 342"/>
                <a:gd name="T16" fmla="*/ 100 w 174"/>
                <a:gd name="T17" fmla="*/ 314 h 342"/>
                <a:gd name="T18" fmla="*/ 117 w 174"/>
                <a:gd name="T19" fmla="*/ 210 h 342"/>
                <a:gd name="T20" fmla="*/ 57 w 174"/>
                <a:gd name="T21" fmla="*/ 112 h 342"/>
                <a:gd name="T22" fmla="*/ 174 w 174"/>
                <a:gd name="T23" fmla="*/ 50 h 342"/>
                <a:gd name="T24" fmla="*/ 152 w 174"/>
                <a:gd name="T25"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342">
                  <a:moveTo>
                    <a:pt x="152" y="0"/>
                  </a:moveTo>
                  <a:cubicBezTo>
                    <a:pt x="152" y="0"/>
                    <a:pt x="51" y="62"/>
                    <a:pt x="32" y="74"/>
                  </a:cubicBezTo>
                  <a:cubicBezTo>
                    <a:pt x="13" y="86"/>
                    <a:pt x="0" y="103"/>
                    <a:pt x="24" y="145"/>
                  </a:cubicBezTo>
                  <a:cubicBezTo>
                    <a:pt x="47" y="187"/>
                    <a:pt x="81" y="239"/>
                    <a:pt x="81" y="239"/>
                  </a:cubicBezTo>
                  <a:cubicBezTo>
                    <a:pt x="81" y="239"/>
                    <a:pt x="55" y="226"/>
                    <a:pt x="51" y="255"/>
                  </a:cubicBezTo>
                  <a:cubicBezTo>
                    <a:pt x="48" y="283"/>
                    <a:pt x="59" y="295"/>
                    <a:pt x="59" y="295"/>
                  </a:cubicBezTo>
                  <a:cubicBezTo>
                    <a:pt x="59" y="295"/>
                    <a:pt x="41" y="304"/>
                    <a:pt x="30" y="299"/>
                  </a:cubicBezTo>
                  <a:cubicBezTo>
                    <a:pt x="19" y="295"/>
                    <a:pt x="6" y="319"/>
                    <a:pt x="28" y="331"/>
                  </a:cubicBezTo>
                  <a:cubicBezTo>
                    <a:pt x="51" y="342"/>
                    <a:pt x="83" y="332"/>
                    <a:pt x="100" y="314"/>
                  </a:cubicBezTo>
                  <a:cubicBezTo>
                    <a:pt x="117" y="295"/>
                    <a:pt x="147" y="241"/>
                    <a:pt x="117" y="210"/>
                  </a:cubicBezTo>
                  <a:cubicBezTo>
                    <a:pt x="88" y="178"/>
                    <a:pt x="57" y="112"/>
                    <a:pt x="57" y="112"/>
                  </a:cubicBezTo>
                  <a:cubicBezTo>
                    <a:pt x="96" y="94"/>
                    <a:pt x="149" y="58"/>
                    <a:pt x="174" y="50"/>
                  </a:cubicBezTo>
                  <a:cubicBezTo>
                    <a:pt x="174" y="13"/>
                    <a:pt x="152" y="0"/>
                    <a:pt x="152" y="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3570"/>
            <p:cNvSpPr/>
            <p:nvPr/>
          </p:nvSpPr>
          <p:spPr bwMode="auto">
            <a:xfrm>
              <a:off x="1206501" y="1420813"/>
              <a:ext cx="71438" cy="169863"/>
            </a:xfrm>
            <a:custGeom>
              <a:avLst/>
              <a:gdLst>
                <a:gd name="T0" fmla="*/ 134 w 136"/>
                <a:gd name="T1" fmla="*/ 28 h 317"/>
                <a:gd name="T2" fmla="*/ 70 w 136"/>
                <a:gd name="T3" fmla="*/ 74 h 317"/>
                <a:gd name="T4" fmla="*/ 37 w 136"/>
                <a:gd name="T5" fmla="*/ 97 h 317"/>
                <a:gd name="T6" fmla="*/ 44 w 136"/>
                <a:gd name="T7" fmla="*/ 103 h 317"/>
                <a:gd name="T8" fmla="*/ 85 w 136"/>
                <a:gd name="T9" fmla="*/ 173 h 317"/>
                <a:gd name="T10" fmla="*/ 111 w 136"/>
                <a:gd name="T11" fmla="*/ 202 h 317"/>
                <a:gd name="T12" fmla="*/ 106 w 136"/>
                <a:gd name="T13" fmla="*/ 261 h 317"/>
                <a:gd name="T14" fmla="*/ 67 w 136"/>
                <a:gd name="T15" fmla="*/ 307 h 317"/>
                <a:gd name="T16" fmla="*/ 19 w 136"/>
                <a:gd name="T17" fmla="*/ 310 h 317"/>
                <a:gd name="T18" fmla="*/ 11 w 136"/>
                <a:gd name="T19" fmla="*/ 289 h 317"/>
                <a:gd name="T20" fmla="*/ 35 w 136"/>
                <a:gd name="T21" fmla="*/ 285 h 317"/>
                <a:gd name="T22" fmla="*/ 53 w 136"/>
                <a:gd name="T23" fmla="*/ 277 h 317"/>
                <a:gd name="T24" fmla="*/ 46 w 136"/>
                <a:gd name="T25" fmla="*/ 269 h 317"/>
                <a:gd name="T26" fmla="*/ 46 w 136"/>
                <a:gd name="T27" fmla="*/ 230 h 317"/>
                <a:gd name="T28" fmla="*/ 73 w 136"/>
                <a:gd name="T29" fmla="*/ 226 h 317"/>
                <a:gd name="T30" fmla="*/ 73 w 136"/>
                <a:gd name="T31" fmla="*/ 220 h 317"/>
                <a:gd name="T32" fmla="*/ 27 w 136"/>
                <a:gd name="T33" fmla="*/ 149 h 317"/>
                <a:gd name="T34" fmla="*/ 2 w 136"/>
                <a:gd name="T35" fmla="*/ 97 h 317"/>
                <a:gd name="T36" fmla="*/ 10 w 136"/>
                <a:gd name="T37" fmla="*/ 70 h 317"/>
                <a:gd name="T38" fmla="*/ 35 w 136"/>
                <a:gd name="T39" fmla="*/ 53 h 317"/>
                <a:gd name="T40" fmla="*/ 85 w 136"/>
                <a:gd name="T41" fmla="*/ 19 h 317"/>
                <a:gd name="T42" fmla="*/ 124 w 136"/>
                <a:gd name="T43" fmla="*/ 5 h 317"/>
                <a:gd name="T44" fmla="*/ 134 w 136"/>
                <a:gd name="T45" fmla="*/ 2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317">
                  <a:moveTo>
                    <a:pt x="134" y="28"/>
                  </a:moveTo>
                  <a:cubicBezTo>
                    <a:pt x="129" y="48"/>
                    <a:pt x="87" y="64"/>
                    <a:pt x="70" y="74"/>
                  </a:cubicBezTo>
                  <a:cubicBezTo>
                    <a:pt x="54" y="85"/>
                    <a:pt x="38" y="92"/>
                    <a:pt x="37" y="97"/>
                  </a:cubicBezTo>
                  <a:cubicBezTo>
                    <a:pt x="37" y="103"/>
                    <a:pt x="38" y="96"/>
                    <a:pt x="44" y="103"/>
                  </a:cubicBezTo>
                  <a:cubicBezTo>
                    <a:pt x="50" y="109"/>
                    <a:pt x="81" y="166"/>
                    <a:pt x="85" y="173"/>
                  </a:cubicBezTo>
                  <a:cubicBezTo>
                    <a:pt x="90" y="180"/>
                    <a:pt x="106" y="195"/>
                    <a:pt x="111" y="202"/>
                  </a:cubicBezTo>
                  <a:cubicBezTo>
                    <a:pt x="116" y="209"/>
                    <a:pt x="116" y="243"/>
                    <a:pt x="106" y="261"/>
                  </a:cubicBezTo>
                  <a:cubicBezTo>
                    <a:pt x="97" y="279"/>
                    <a:pt x="83" y="300"/>
                    <a:pt x="67" y="307"/>
                  </a:cubicBezTo>
                  <a:cubicBezTo>
                    <a:pt x="51" y="314"/>
                    <a:pt x="32" y="317"/>
                    <a:pt x="19" y="310"/>
                  </a:cubicBezTo>
                  <a:cubicBezTo>
                    <a:pt x="6" y="303"/>
                    <a:pt x="9" y="294"/>
                    <a:pt x="11" y="289"/>
                  </a:cubicBezTo>
                  <a:cubicBezTo>
                    <a:pt x="14" y="285"/>
                    <a:pt x="27" y="287"/>
                    <a:pt x="35" y="285"/>
                  </a:cubicBezTo>
                  <a:cubicBezTo>
                    <a:pt x="43" y="283"/>
                    <a:pt x="49" y="281"/>
                    <a:pt x="53" y="277"/>
                  </a:cubicBezTo>
                  <a:cubicBezTo>
                    <a:pt x="55" y="275"/>
                    <a:pt x="49" y="275"/>
                    <a:pt x="46" y="269"/>
                  </a:cubicBezTo>
                  <a:cubicBezTo>
                    <a:pt x="43" y="263"/>
                    <a:pt x="40" y="240"/>
                    <a:pt x="46" y="230"/>
                  </a:cubicBezTo>
                  <a:cubicBezTo>
                    <a:pt x="52" y="220"/>
                    <a:pt x="66" y="219"/>
                    <a:pt x="73" y="226"/>
                  </a:cubicBezTo>
                  <a:cubicBezTo>
                    <a:pt x="79" y="233"/>
                    <a:pt x="78" y="227"/>
                    <a:pt x="73" y="220"/>
                  </a:cubicBezTo>
                  <a:cubicBezTo>
                    <a:pt x="67" y="212"/>
                    <a:pt x="31" y="157"/>
                    <a:pt x="27" y="149"/>
                  </a:cubicBezTo>
                  <a:cubicBezTo>
                    <a:pt x="24" y="142"/>
                    <a:pt x="4" y="103"/>
                    <a:pt x="2" y="97"/>
                  </a:cubicBezTo>
                  <a:cubicBezTo>
                    <a:pt x="0" y="90"/>
                    <a:pt x="2" y="73"/>
                    <a:pt x="10" y="70"/>
                  </a:cubicBezTo>
                  <a:cubicBezTo>
                    <a:pt x="17" y="68"/>
                    <a:pt x="27" y="58"/>
                    <a:pt x="35" y="53"/>
                  </a:cubicBezTo>
                  <a:cubicBezTo>
                    <a:pt x="43" y="47"/>
                    <a:pt x="85" y="19"/>
                    <a:pt x="85" y="19"/>
                  </a:cubicBezTo>
                  <a:cubicBezTo>
                    <a:pt x="85" y="19"/>
                    <a:pt x="114" y="0"/>
                    <a:pt x="124" y="5"/>
                  </a:cubicBezTo>
                  <a:cubicBezTo>
                    <a:pt x="133" y="9"/>
                    <a:pt x="136" y="18"/>
                    <a:pt x="134"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3571"/>
            <p:cNvSpPr/>
            <p:nvPr/>
          </p:nvSpPr>
          <p:spPr bwMode="auto">
            <a:xfrm>
              <a:off x="1246189" y="1536701"/>
              <a:ext cx="147638" cy="98425"/>
            </a:xfrm>
            <a:custGeom>
              <a:avLst/>
              <a:gdLst>
                <a:gd name="T0" fmla="*/ 31 w 275"/>
                <a:gd name="T1" fmla="*/ 2 h 185"/>
                <a:gd name="T2" fmla="*/ 0 w 275"/>
                <a:gd name="T3" fmla="*/ 165 h 185"/>
                <a:gd name="T4" fmla="*/ 121 w 275"/>
                <a:gd name="T5" fmla="*/ 176 h 185"/>
                <a:gd name="T6" fmla="*/ 146 w 275"/>
                <a:gd name="T7" fmla="*/ 85 h 185"/>
                <a:gd name="T8" fmla="*/ 174 w 275"/>
                <a:gd name="T9" fmla="*/ 169 h 185"/>
                <a:gd name="T10" fmla="*/ 275 w 275"/>
                <a:gd name="T11" fmla="*/ 150 h 185"/>
                <a:gd name="T12" fmla="*/ 258 w 275"/>
                <a:gd name="T13" fmla="*/ 0 h 185"/>
                <a:gd name="T14" fmla="*/ 31 w 275"/>
                <a:gd name="T15" fmla="*/ 2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5" h="185">
                  <a:moveTo>
                    <a:pt x="31" y="2"/>
                  </a:moveTo>
                  <a:cubicBezTo>
                    <a:pt x="0" y="165"/>
                    <a:pt x="0" y="165"/>
                    <a:pt x="0" y="165"/>
                  </a:cubicBezTo>
                  <a:cubicBezTo>
                    <a:pt x="0" y="165"/>
                    <a:pt x="82" y="185"/>
                    <a:pt x="121" y="176"/>
                  </a:cubicBezTo>
                  <a:cubicBezTo>
                    <a:pt x="132" y="125"/>
                    <a:pt x="146" y="85"/>
                    <a:pt x="146" y="85"/>
                  </a:cubicBezTo>
                  <a:cubicBezTo>
                    <a:pt x="174" y="169"/>
                    <a:pt x="174" y="169"/>
                    <a:pt x="174" y="169"/>
                  </a:cubicBezTo>
                  <a:cubicBezTo>
                    <a:pt x="174" y="169"/>
                    <a:pt x="238" y="172"/>
                    <a:pt x="275" y="150"/>
                  </a:cubicBezTo>
                  <a:cubicBezTo>
                    <a:pt x="261" y="59"/>
                    <a:pt x="258" y="0"/>
                    <a:pt x="258" y="0"/>
                  </a:cubicBezTo>
                  <a:lnTo>
                    <a:pt x="31" y="2"/>
                  </a:ln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3572"/>
            <p:cNvSpPr/>
            <p:nvPr/>
          </p:nvSpPr>
          <p:spPr bwMode="auto">
            <a:xfrm>
              <a:off x="1247776" y="1544638"/>
              <a:ext cx="139700" cy="88900"/>
            </a:xfrm>
            <a:custGeom>
              <a:avLst/>
              <a:gdLst>
                <a:gd name="T0" fmla="*/ 32 w 263"/>
                <a:gd name="T1" fmla="*/ 7 h 165"/>
                <a:gd name="T2" fmla="*/ 16 w 263"/>
                <a:gd name="T3" fmla="*/ 77 h 165"/>
                <a:gd name="T4" fmla="*/ 32 w 263"/>
                <a:gd name="T5" fmla="*/ 149 h 165"/>
                <a:gd name="T6" fmla="*/ 118 w 263"/>
                <a:gd name="T7" fmla="*/ 143 h 165"/>
                <a:gd name="T8" fmla="*/ 138 w 263"/>
                <a:gd name="T9" fmla="*/ 68 h 165"/>
                <a:gd name="T10" fmla="*/ 120 w 263"/>
                <a:gd name="T11" fmla="*/ 56 h 165"/>
                <a:gd name="T12" fmla="*/ 137 w 263"/>
                <a:gd name="T13" fmla="*/ 60 h 165"/>
                <a:gd name="T14" fmla="*/ 164 w 263"/>
                <a:gd name="T15" fmla="*/ 56 h 165"/>
                <a:gd name="T16" fmla="*/ 161 w 263"/>
                <a:gd name="T17" fmla="*/ 64 h 165"/>
                <a:gd name="T18" fmla="*/ 156 w 263"/>
                <a:gd name="T19" fmla="*/ 94 h 165"/>
                <a:gd name="T20" fmla="*/ 198 w 263"/>
                <a:gd name="T21" fmla="*/ 150 h 165"/>
                <a:gd name="T22" fmla="*/ 263 w 263"/>
                <a:gd name="T23" fmla="*/ 116 h 165"/>
                <a:gd name="T24" fmla="*/ 249 w 263"/>
                <a:gd name="T25" fmla="*/ 9 h 165"/>
                <a:gd name="T26" fmla="*/ 147 w 263"/>
                <a:gd name="T27" fmla="*/ 16 h 165"/>
                <a:gd name="T28" fmla="*/ 32 w 263"/>
                <a:gd name="T29" fmla="*/ 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165">
                  <a:moveTo>
                    <a:pt x="32" y="7"/>
                  </a:moveTo>
                  <a:cubicBezTo>
                    <a:pt x="32" y="7"/>
                    <a:pt x="23" y="48"/>
                    <a:pt x="16" y="77"/>
                  </a:cubicBezTo>
                  <a:cubicBezTo>
                    <a:pt x="10" y="107"/>
                    <a:pt x="0" y="142"/>
                    <a:pt x="32" y="149"/>
                  </a:cubicBezTo>
                  <a:cubicBezTo>
                    <a:pt x="65" y="156"/>
                    <a:pt x="107" y="165"/>
                    <a:pt x="118" y="143"/>
                  </a:cubicBezTo>
                  <a:cubicBezTo>
                    <a:pt x="128" y="122"/>
                    <a:pt x="138" y="68"/>
                    <a:pt x="138" y="68"/>
                  </a:cubicBezTo>
                  <a:cubicBezTo>
                    <a:pt x="128" y="68"/>
                    <a:pt x="118" y="59"/>
                    <a:pt x="120" y="56"/>
                  </a:cubicBezTo>
                  <a:cubicBezTo>
                    <a:pt x="123" y="54"/>
                    <a:pt x="129" y="60"/>
                    <a:pt x="137" y="60"/>
                  </a:cubicBezTo>
                  <a:cubicBezTo>
                    <a:pt x="145" y="60"/>
                    <a:pt x="159" y="61"/>
                    <a:pt x="164" y="56"/>
                  </a:cubicBezTo>
                  <a:cubicBezTo>
                    <a:pt x="168" y="51"/>
                    <a:pt x="173" y="61"/>
                    <a:pt x="161" y="64"/>
                  </a:cubicBezTo>
                  <a:cubicBezTo>
                    <a:pt x="151" y="68"/>
                    <a:pt x="152" y="80"/>
                    <a:pt x="156" y="94"/>
                  </a:cubicBezTo>
                  <a:cubicBezTo>
                    <a:pt x="160" y="107"/>
                    <a:pt x="174" y="150"/>
                    <a:pt x="198" y="150"/>
                  </a:cubicBezTo>
                  <a:cubicBezTo>
                    <a:pt x="223" y="150"/>
                    <a:pt x="263" y="141"/>
                    <a:pt x="263" y="116"/>
                  </a:cubicBezTo>
                  <a:cubicBezTo>
                    <a:pt x="263" y="91"/>
                    <a:pt x="258" y="19"/>
                    <a:pt x="249" y="9"/>
                  </a:cubicBezTo>
                  <a:cubicBezTo>
                    <a:pt x="240" y="0"/>
                    <a:pt x="172" y="16"/>
                    <a:pt x="147" y="16"/>
                  </a:cubicBezTo>
                  <a:cubicBezTo>
                    <a:pt x="122" y="16"/>
                    <a:pt x="32" y="7"/>
                    <a:pt x="32" y="7"/>
                  </a:cubicBezTo>
                  <a:close/>
                </a:path>
              </a:pathLst>
            </a:custGeom>
            <a:solidFill>
              <a:srgbClr val="BF4C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3573"/>
            <p:cNvSpPr/>
            <p:nvPr/>
          </p:nvSpPr>
          <p:spPr bwMode="auto">
            <a:xfrm>
              <a:off x="1304926" y="1554163"/>
              <a:ext cx="17463" cy="28575"/>
            </a:xfrm>
            <a:custGeom>
              <a:avLst/>
              <a:gdLst>
                <a:gd name="T0" fmla="*/ 2 w 32"/>
                <a:gd name="T1" fmla="*/ 52 h 52"/>
                <a:gd name="T2" fmla="*/ 0 w 32"/>
                <a:gd name="T3" fmla="*/ 49 h 52"/>
                <a:gd name="T4" fmla="*/ 28 w 32"/>
                <a:gd name="T5" fmla="*/ 1 h 52"/>
                <a:gd name="T6" fmla="*/ 31 w 32"/>
                <a:gd name="T7" fmla="*/ 1 h 52"/>
                <a:gd name="T8" fmla="*/ 31 w 32"/>
                <a:gd name="T9" fmla="*/ 4 h 52"/>
                <a:gd name="T10" fmla="*/ 28 w 32"/>
                <a:gd name="T11" fmla="*/ 7 h 52"/>
                <a:gd name="T12" fmla="*/ 21 w 32"/>
                <a:gd name="T13" fmla="*/ 17 h 52"/>
                <a:gd name="T14" fmla="*/ 4 w 32"/>
                <a:gd name="T15" fmla="*/ 50 h 52"/>
                <a:gd name="T16" fmla="*/ 2 w 3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2" y="52"/>
                  </a:moveTo>
                  <a:cubicBezTo>
                    <a:pt x="0" y="51"/>
                    <a:pt x="0" y="50"/>
                    <a:pt x="0" y="49"/>
                  </a:cubicBezTo>
                  <a:cubicBezTo>
                    <a:pt x="9" y="20"/>
                    <a:pt x="28" y="1"/>
                    <a:pt x="28" y="1"/>
                  </a:cubicBezTo>
                  <a:cubicBezTo>
                    <a:pt x="29" y="0"/>
                    <a:pt x="30" y="0"/>
                    <a:pt x="31" y="1"/>
                  </a:cubicBezTo>
                  <a:cubicBezTo>
                    <a:pt x="32" y="2"/>
                    <a:pt x="32" y="3"/>
                    <a:pt x="31" y="4"/>
                  </a:cubicBezTo>
                  <a:cubicBezTo>
                    <a:pt x="31" y="4"/>
                    <a:pt x="30" y="5"/>
                    <a:pt x="28" y="7"/>
                  </a:cubicBezTo>
                  <a:cubicBezTo>
                    <a:pt x="26" y="9"/>
                    <a:pt x="23" y="13"/>
                    <a:pt x="21" y="17"/>
                  </a:cubicBezTo>
                  <a:cubicBezTo>
                    <a:pt x="15" y="25"/>
                    <a:pt x="8" y="36"/>
                    <a:pt x="4" y="50"/>
                  </a:cubicBezTo>
                  <a:cubicBezTo>
                    <a:pt x="4" y="51"/>
                    <a:pt x="3" y="52"/>
                    <a:pt x="2" y="52"/>
                  </a:cubicBez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Oval 3574"/>
            <p:cNvSpPr>
              <a:spLocks noChangeArrowheads="1"/>
            </p:cNvSpPr>
            <p:nvPr/>
          </p:nvSpPr>
          <p:spPr bwMode="auto">
            <a:xfrm>
              <a:off x="1300164" y="1576388"/>
              <a:ext cx="11113" cy="11113"/>
            </a:xfrm>
            <a:prstGeom prst="ellipse">
              <a:avLst/>
            </a:pr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3575"/>
            <p:cNvSpPr/>
            <p:nvPr/>
          </p:nvSpPr>
          <p:spPr bwMode="auto">
            <a:xfrm>
              <a:off x="1323976" y="1554163"/>
              <a:ext cx="15875" cy="28575"/>
            </a:xfrm>
            <a:custGeom>
              <a:avLst/>
              <a:gdLst>
                <a:gd name="T0" fmla="*/ 30 w 32"/>
                <a:gd name="T1" fmla="*/ 52 h 52"/>
                <a:gd name="T2" fmla="*/ 32 w 32"/>
                <a:gd name="T3" fmla="*/ 49 h 52"/>
                <a:gd name="T4" fmla="*/ 4 w 32"/>
                <a:gd name="T5" fmla="*/ 1 h 52"/>
                <a:gd name="T6" fmla="*/ 1 w 32"/>
                <a:gd name="T7" fmla="*/ 1 h 52"/>
                <a:gd name="T8" fmla="*/ 1 w 32"/>
                <a:gd name="T9" fmla="*/ 4 h 52"/>
                <a:gd name="T10" fmla="*/ 4 w 32"/>
                <a:gd name="T11" fmla="*/ 7 h 52"/>
                <a:gd name="T12" fmla="*/ 11 w 32"/>
                <a:gd name="T13" fmla="*/ 17 h 52"/>
                <a:gd name="T14" fmla="*/ 28 w 32"/>
                <a:gd name="T15" fmla="*/ 50 h 52"/>
                <a:gd name="T16" fmla="*/ 30 w 3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30" y="52"/>
                  </a:moveTo>
                  <a:cubicBezTo>
                    <a:pt x="31" y="51"/>
                    <a:pt x="32" y="50"/>
                    <a:pt x="32" y="49"/>
                  </a:cubicBezTo>
                  <a:cubicBezTo>
                    <a:pt x="23" y="20"/>
                    <a:pt x="4" y="1"/>
                    <a:pt x="4" y="1"/>
                  </a:cubicBezTo>
                  <a:cubicBezTo>
                    <a:pt x="3" y="0"/>
                    <a:pt x="1" y="0"/>
                    <a:pt x="1" y="1"/>
                  </a:cubicBezTo>
                  <a:cubicBezTo>
                    <a:pt x="0" y="2"/>
                    <a:pt x="0" y="3"/>
                    <a:pt x="1" y="4"/>
                  </a:cubicBezTo>
                  <a:cubicBezTo>
                    <a:pt x="1" y="4"/>
                    <a:pt x="2" y="5"/>
                    <a:pt x="4" y="7"/>
                  </a:cubicBezTo>
                  <a:cubicBezTo>
                    <a:pt x="6" y="9"/>
                    <a:pt x="8" y="13"/>
                    <a:pt x="11" y="17"/>
                  </a:cubicBezTo>
                  <a:cubicBezTo>
                    <a:pt x="17" y="25"/>
                    <a:pt x="24" y="36"/>
                    <a:pt x="28" y="50"/>
                  </a:cubicBezTo>
                  <a:cubicBezTo>
                    <a:pt x="28" y="51"/>
                    <a:pt x="29" y="52"/>
                    <a:pt x="30" y="52"/>
                  </a:cubicBez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Oval 3576"/>
            <p:cNvSpPr>
              <a:spLocks noChangeArrowheads="1"/>
            </p:cNvSpPr>
            <p:nvPr/>
          </p:nvSpPr>
          <p:spPr bwMode="auto">
            <a:xfrm>
              <a:off x="1335089" y="1576388"/>
              <a:ext cx="9525" cy="11113"/>
            </a:xfrm>
            <a:prstGeom prst="ellipse">
              <a:avLst/>
            </a:pr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Rectangle 3577"/>
            <p:cNvSpPr>
              <a:spLocks noChangeArrowheads="1"/>
            </p:cNvSpPr>
            <p:nvPr/>
          </p:nvSpPr>
          <p:spPr bwMode="auto">
            <a:xfrm>
              <a:off x="1295401" y="1400176"/>
              <a:ext cx="71438" cy="82550"/>
            </a:xfrm>
            <a:prstGeom prst="rect">
              <a:avLst/>
            </a:prstGeom>
            <a:solidFill>
              <a:srgbClr val="F9D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44" name="Freeform 3578"/>
            <p:cNvSpPr/>
            <p:nvPr/>
          </p:nvSpPr>
          <p:spPr bwMode="auto">
            <a:xfrm>
              <a:off x="1260476" y="1408113"/>
              <a:ext cx="125413" cy="146050"/>
            </a:xfrm>
            <a:custGeom>
              <a:avLst/>
              <a:gdLst>
                <a:gd name="T0" fmla="*/ 73 w 233"/>
                <a:gd name="T1" fmla="*/ 3 h 273"/>
                <a:gd name="T2" fmla="*/ 112 w 233"/>
                <a:gd name="T3" fmla="*/ 74 h 273"/>
                <a:gd name="T4" fmla="*/ 177 w 233"/>
                <a:gd name="T5" fmla="*/ 12 h 273"/>
                <a:gd name="T6" fmla="*/ 208 w 233"/>
                <a:gd name="T7" fmla="*/ 12 h 273"/>
                <a:gd name="T8" fmla="*/ 233 w 233"/>
                <a:gd name="T9" fmla="*/ 252 h 273"/>
                <a:gd name="T10" fmla="*/ 0 w 233"/>
                <a:gd name="T11" fmla="*/ 251 h 273"/>
                <a:gd name="T12" fmla="*/ 44 w 233"/>
                <a:gd name="T13" fmla="*/ 0 h 273"/>
                <a:gd name="T14" fmla="*/ 73 w 233"/>
                <a:gd name="T15" fmla="*/ 3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273">
                  <a:moveTo>
                    <a:pt x="73" y="3"/>
                  </a:moveTo>
                  <a:cubicBezTo>
                    <a:pt x="73" y="3"/>
                    <a:pt x="76" y="71"/>
                    <a:pt x="112" y="74"/>
                  </a:cubicBezTo>
                  <a:cubicBezTo>
                    <a:pt x="144" y="78"/>
                    <a:pt x="177" y="67"/>
                    <a:pt x="177" y="12"/>
                  </a:cubicBezTo>
                  <a:cubicBezTo>
                    <a:pt x="208" y="12"/>
                    <a:pt x="208" y="12"/>
                    <a:pt x="208" y="12"/>
                  </a:cubicBezTo>
                  <a:cubicBezTo>
                    <a:pt x="208" y="12"/>
                    <a:pt x="233" y="177"/>
                    <a:pt x="233" y="252"/>
                  </a:cubicBezTo>
                  <a:cubicBezTo>
                    <a:pt x="137" y="273"/>
                    <a:pt x="17" y="260"/>
                    <a:pt x="0" y="251"/>
                  </a:cubicBezTo>
                  <a:cubicBezTo>
                    <a:pt x="11" y="141"/>
                    <a:pt x="44" y="0"/>
                    <a:pt x="44" y="0"/>
                  </a:cubicBezTo>
                  <a:lnTo>
                    <a:pt x="73" y="3"/>
                  </a:ln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3579"/>
            <p:cNvSpPr/>
            <p:nvPr/>
          </p:nvSpPr>
          <p:spPr bwMode="auto">
            <a:xfrm>
              <a:off x="1263651" y="1422401"/>
              <a:ext cx="123825" cy="127000"/>
            </a:xfrm>
            <a:custGeom>
              <a:avLst/>
              <a:gdLst>
                <a:gd name="T0" fmla="*/ 34 w 231"/>
                <a:gd name="T1" fmla="*/ 10 h 240"/>
                <a:gd name="T2" fmla="*/ 51 w 231"/>
                <a:gd name="T3" fmla="*/ 4 h 240"/>
                <a:gd name="T4" fmla="*/ 70 w 231"/>
                <a:gd name="T5" fmla="*/ 18 h 240"/>
                <a:gd name="T6" fmla="*/ 104 w 231"/>
                <a:gd name="T7" fmla="*/ 54 h 240"/>
                <a:gd name="T8" fmla="*/ 165 w 231"/>
                <a:gd name="T9" fmla="*/ 29 h 240"/>
                <a:gd name="T10" fmla="*/ 181 w 231"/>
                <a:gd name="T11" fmla="*/ 5 h 240"/>
                <a:gd name="T12" fmla="*/ 201 w 231"/>
                <a:gd name="T13" fmla="*/ 15 h 240"/>
                <a:gd name="T14" fmla="*/ 216 w 231"/>
                <a:gd name="T15" fmla="*/ 144 h 240"/>
                <a:gd name="T16" fmla="*/ 204 w 231"/>
                <a:gd name="T17" fmla="*/ 225 h 240"/>
                <a:gd name="T18" fmla="*/ 4 w 231"/>
                <a:gd name="T19" fmla="*/ 215 h 240"/>
                <a:gd name="T20" fmla="*/ 7 w 231"/>
                <a:gd name="T21" fmla="*/ 156 h 240"/>
                <a:gd name="T22" fmla="*/ 34 w 231"/>
                <a:gd name="T23" fmla="*/ 1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240">
                  <a:moveTo>
                    <a:pt x="34" y="10"/>
                  </a:moveTo>
                  <a:cubicBezTo>
                    <a:pt x="34" y="10"/>
                    <a:pt x="36" y="1"/>
                    <a:pt x="51" y="4"/>
                  </a:cubicBezTo>
                  <a:cubicBezTo>
                    <a:pt x="66" y="8"/>
                    <a:pt x="67" y="8"/>
                    <a:pt x="70" y="18"/>
                  </a:cubicBezTo>
                  <a:cubicBezTo>
                    <a:pt x="73" y="28"/>
                    <a:pt x="84" y="50"/>
                    <a:pt x="104" y="54"/>
                  </a:cubicBezTo>
                  <a:cubicBezTo>
                    <a:pt x="123" y="58"/>
                    <a:pt x="156" y="50"/>
                    <a:pt x="165" y="29"/>
                  </a:cubicBezTo>
                  <a:cubicBezTo>
                    <a:pt x="175" y="8"/>
                    <a:pt x="172" y="8"/>
                    <a:pt x="181" y="5"/>
                  </a:cubicBezTo>
                  <a:cubicBezTo>
                    <a:pt x="189" y="3"/>
                    <a:pt x="199" y="0"/>
                    <a:pt x="201" y="15"/>
                  </a:cubicBezTo>
                  <a:cubicBezTo>
                    <a:pt x="204" y="30"/>
                    <a:pt x="213" y="119"/>
                    <a:pt x="216" y="144"/>
                  </a:cubicBezTo>
                  <a:cubicBezTo>
                    <a:pt x="218" y="169"/>
                    <a:pt x="231" y="218"/>
                    <a:pt x="204" y="225"/>
                  </a:cubicBezTo>
                  <a:cubicBezTo>
                    <a:pt x="176" y="231"/>
                    <a:pt x="22" y="240"/>
                    <a:pt x="4" y="215"/>
                  </a:cubicBezTo>
                  <a:cubicBezTo>
                    <a:pt x="0" y="207"/>
                    <a:pt x="4" y="177"/>
                    <a:pt x="7" y="156"/>
                  </a:cubicBezTo>
                  <a:cubicBezTo>
                    <a:pt x="10" y="136"/>
                    <a:pt x="34" y="10"/>
                    <a:pt x="34" y="10"/>
                  </a:cubicBezTo>
                  <a:close/>
                </a:path>
              </a:pathLst>
            </a:custGeom>
            <a:solidFill>
              <a:srgbClr val="FFD6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3580"/>
            <p:cNvSpPr/>
            <p:nvPr/>
          </p:nvSpPr>
          <p:spPr bwMode="auto">
            <a:xfrm>
              <a:off x="1281114" y="1462088"/>
              <a:ext cx="60325" cy="55563"/>
            </a:xfrm>
            <a:custGeom>
              <a:avLst/>
              <a:gdLst>
                <a:gd name="T0" fmla="*/ 101 w 112"/>
                <a:gd name="T1" fmla="*/ 0 h 104"/>
                <a:gd name="T2" fmla="*/ 25 w 112"/>
                <a:gd name="T3" fmla="*/ 89 h 104"/>
                <a:gd name="T4" fmla="*/ 43 w 112"/>
                <a:gd name="T5" fmla="*/ 90 h 104"/>
                <a:gd name="T6" fmla="*/ 101 w 112"/>
                <a:gd name="T7" fmla="*/ 0 h 104"/>
              </a:gdLst>
              <a:ahLst/>
              <a:cxnLst>
                <a:cxn ang="0">
                  <a:pos x="T0" y="T1"/>
                </a:cxn>
                <a:cxn ang="0">
                  <a:pos x="T2" y="T3"/>
                </a:cxn>
                <a:cxn ang="0">
                  <a:pos x="T4" y="T5"/>
                </a:cxn>
                <a:cxn ang="0">
                  <a:pos x="T6" y="T7"/>
                </a:cxn>
              </a:cxnLst>
              <a:rect l="0" t="0" r="r" b="b"/>
              <a:pathLst>
                <a:path w="112" h="104">
                  <a:moveTo>
                    <a:pt x="101" y="0"/>
                  </a:moveTo>
                  <a:cubicBezTo>
                    <a:pt x="101" y="0"/>
                    <a:pt x="50" y="73"/>
                    <a:pt x="25" y="89"/>
                  </a:cubicBezTo>
                  <a:cubicBezTo>
                    <a:pt x="0" y="104"/>
                    <a:pt x="30" y="102"/>
                    <a:pt x="43" y="90"/>
                  </a:cubicBezTo>
                  <a:cubicBezTo>
                    <a:pt x="55" y="78"/>
                    <a:pt x="112" y="10"/>
                    <a:pt x="101" y="0"/>
                  </a:cubicBez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3581"/>
            <p:cNvSpPr/>
            <p:nvPr/>
          </p:nvSpPr>
          <p:spPr bwMode="auto">
            <a:xfrm>
              <a:off x="1298576" y="1477963"/>
              <a:ext cx="42863" cy="44450"/>
            </a:xfrm>
            <a:custGeom>
              <a:avLst/>
              <a:gdLst>
                <a:gd name="T0" fmla="*/ 73 w 81"/>
                <a:gd name="T1" fmla="*/ 0 h 83"/>
                <a:gd name="T2" fmla="*/ 19 w 81"/>
                <a:gd name="T3" fmla="*/ 70 h 83"/>
                <a:gd name="T4" fmla="*/ 32 w 81"/>
                <a:gd name="T5" fmla="*/ 70 h 83"/>
                <a:gd name="T6" fmla="*/ 73 w 81"/>
                <a:gd name="T7" fmla="*/ 0 h 83"/>
              </a:gdLst>
              <a:ahLst/>
              <a:cxnLst>
                <a:cxn ang="0">
                  <a:pos x="T0" y="T1"/>
                </a:cxn>
                <a:cxn ang="0">
                  <a:pos x="T2" y="T3"/>
                </a:cxn>
                <a:cxn ang="0">
                  <a:pos x="T4" y="T5"/>
                </a:cxn>
                <a:cxn ang="0">
                  <a:pos x="T6" y="T7"/>
                </a:cxn>
              </a:cxnLst>
              <a:rect l="0" t="0" r="r" b="b"/>
              <a:pathLst>
                <a:path w="81" h="83">
                  <a:moveTo>
                    <a:pt x="73" y="0"/>
                  </a:moveTo>
                  <a:cubicBezTo>
                    <a:pt x="73" y="0"/>
                    <a:pt x="37" y="57"/>
                    <a:pt x="19" y="70"/>
                  </a:cubicBezTo>
                  <a:cubicBezTo>
                    <a:pt x="0" y="83"/>
                    <a:pt x="24" y="79"/>
                    <a:pt x="32" y="70"/>
                  </a:cubicBezTo>
                  <a:cubicBezTo>
                    <a:pt x="41" y="60"/>
                    <a:pt x="81" y="7"/>
                    <a:pt x="73" y="0"/>
                  </a:cubicBez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3582"/>
            <p:cNvSpPr/>
            <p:nvPr/>
          </p:nvSpPr>
          <p:spPr bwMode="auto">
            <a:xfrm>
              <a:off x="1204914" y="1185863"/>
              <a:ext cx="234950" cy="174625"/>
            </a:xfrm>
            <a:custGeom>
              <a:avLst/>
              <a:gdLst>
                <a:gd name="T0" fmla="*/ 23 w 441"/>
                <a:gd name="T1" fmla="*/ 272 h 326"/>
                <a:gd name="T2" fmla="*/ 46 w 441"/>
                <a:gd name="T3" fmla="*/ 326 h 326"/>
                <a:gd name="T4" fmla="*/ 400 w 441"/>
                <a:gd name="T5" fmla="*/ 323 h 326"/>
                <a:gd name="T6" fmla="*/ 421 w 441"/>
                <a:gd name="T7" fmla="*/ 210 h 326"/>
                <a:gd name="T8" fmla="*/ 441 w 441"/>
                <a:gd name="T9" fmla="*/ 214 h 326"/>
                <a:gd name="T10" fmla="*/ 424 w 441"/>
                <a:gd name="T11" fmla="*/ 174 h 326"/>
                <a:gd name="T12" fmla="*/ 398 w 441"/>
                <a:gd name="T13" fmla="*/ 133 h 326"/>
                <a:gd name="T14" fmla="*/ 417 w 441"/>
                <a:gd name="T15" fmla="*/ 102 h 326"/>
                <a:gd name="T16" fmla="*/ 368 w 441"/>
                <a:gd name="T17" fmla="*/ 90 h 326"/>
                <a:gd name="T18" fmla="*/ 268 w 441"/>
                <a:gd name="T19" fmla="*/ 43 h 326"/>
                <a:gd name="T20" fmla="*/ 258 w 441"/>
                <a:gd name="T21" fmla="*/ 0 h 326"/>
                <a:gd name="T22" fmla="*/ 222 w 441"/>
                <a:gd name="T23" fmla="*/ 36 h 326"/>
                <a:gd name="T24" fmla="*/ 111 w 441"/>
                <a:gd name="T25" fmla="*/ 64 h 326"/>
                <a:gd name="T26" fmla="*/ 39 w 441"/>
                <a:gd name="T27" fmla="*/ 137 h 326"/>
                <a:gd name="T28" fmla="*/ 19 w 441"/>
                <a:gd name="T29" fmla="*/ 114 h 326"/>
                <a:gd name="T30" fmla="*/ 33 w 441"/>
                <a:gd name="T31" fmla="*/ 161 h 326"/>
                <a:gd name="T32" fmla="*/ 9 w 441"/>
                <a:gd name="T33" fmla="*/ 138 h 326"/>
                <a:gd name="T34" fmla="*/ 24 w 441"/>
                <a:gd name="T35" fmla="*/ 195 h 326"/>
                <a:gd name="T36" fmla="*/ 23 w 441"/>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1" h="326">
                  <a:moveTo>
                    <a:pt x="23" y="272"/>
                  </a:moveTo>
                  <a:cubicBezTo>
                    <a:pt x="13" y="311"/>
                    <a:pt x="46" y="326"/>
                    <a:pt x="46" y="326"/>
                  </a:cubicBezTo>
                  <a:cubicBezTo>
                    <a:pt x="46" y="326"/>
                    <a:pt x="184" y="323"/>
                    <a:pt x="400" y="323"/>
                  </a:cubicBezTo>
                  <a:cubicBezTo>
                    <a:pt x="441" y="283"/>
                    <a:pt x="435" y="234"/>
                    <a:pt x="421" y="210"/>
                  </a:cubicBezTo>
                  <a:cubicBezTo>
                    <a:pt x="432" y="222"/>
                    <a:pt x="441" y="214"/>
                    <a:pt x="441" y="214"/>
                  </a:cubicBezTo>
                  <a:cubicBezTo>
                    <a:pt x="435" y="214"/>
                    <a:pt x="428" y="203"/>
                    <a:pt x="424" y="174"/>
                  </a:cubicBezTo>
                  <a:cubicBezTo>
                    <a:pt x="419" y="145"/>
                    <a:pt x="398" y="133"/>
                    <a:pt x="398" y="133"/>
                  </a:cubicBezTo>
                  <a:cubicBezTo>
                    <a:pt x="417" y="126"/>
                    <a:pt x="417" y="102"/>
                    <a:pt x="417" y="102"/>
                  </a:cubicBezTo>
                  <a:cubicBezTo>
                    <a:pt x="413" y="118"/>
                    <a:pt x="387" y="120"/>
                    <a:pt x="368" y="90"/>
                  </a:cubicBezTo>
                  <a:cubicBezTo>
                    <a:pt x="350" y="61"/>
                    <a:pt x="309" y="43"/>
                    <a:pt x="268" y="43"/>
                  </a:cubicBezTo>
                  <a:cubicBezTo>
                    <a:pt x="292" y="12"/>
                    <a:pt x="258" y="0"/>
                    <a:pt x="258" y="0"/>
                  </a:cubicBezTo>
                  <a:cubicBezTo>
                    <a:pt x="258" y="30"/>
                    <a:pt x="222" y="36"/>
                    <a:pt x="222" y="36"/>
                  </a:cubicBezTo>
                  <a:cubicBezTo>
                    <a:pt x="222" y="36"/>
                    <a:pt x="137" y="39"/>
                    <a:pt x="111" y="64"/>
                  </a:cubicBezTo>
                  <a:cubicBezTo>
                    <a:pt x="67" y="64"/>
                    <a:pt x="47" y="90"/>
                    <a:pt x="39" y="137"/>
                  </a:cubicBezTo>
                  <a:cubicBezTo>
                    <a:pt x="28" y="137"/>
                    <a:pt x="19" y="114"/>
                    <a:pt x="19" y="114"/>
                  </a:cubicBezTo>
                  <a:cubicBezTo>
                    <a:pt x="19" y="131"/>
                    <a:pt x="33" y="161"/>
                    <a:pt x="33" y="161"/>
                  </a:cubicBezTo>
                  <a:cubicBezTo>
                    <a:pt x="12" y="161"/>
                    <a:pt x="9" y="138"/>
                    <a:pt x="9" y="138"/>
                  </a:cubicBezTo>
                  <a:cubicBezTo>
                    <a:pt x="1" y="146"/>
                    <a:pt x="0" y="187"/>
                    <a:pt x="24" y="195"/>
                  </a:cubicBezTo>
                  <a:cubicBezTo>
                    <a:pt x="24" y="195"/>
                    <a:pt x="1"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3583"/>
            <p:cNvSpPr/>
            <p:nvPr/>
          </p:nvSpPr>
          <p:spPr bwMode="auto">
            <a:xfrm>
              <a:off x="1216026" y="1287463"/>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5 w 418"/>
                <a:gd name="T23" fmla="*/ 44 h 136"/>
                <a:gd name="T24" fmla="*/ 232 w 418"/>
                <a:gd name="T25" fmla="*/ 0 h 136"/>
                <a:gd name="T26" fmla="*/ 220 w 418"/>
                <a:gd name="T27" fmla="*/ 47 h 136"/>
                <a:gd name="T28" fmla="*/ 215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6"/>
                    <a:pt x="215" y="66"/>
                  </a:cubicBezTo>
                  <a:cubicBezTo>
                    <a:pt x="215" y="66"/>
                    <a:pt x="210" y="61"/>
                    <a:pt x="208" y="52"/>
                  </a:cubicBezTo>
                  <a:cubicBezTo>
                    <a:pt x="207" y="43"/>
                    <a:pt x="202" y="38"/>
                    <a:pt x="186" y="36"/>
                  </a:cubicBezTo>
                  <a:cubicBezTo>
                    <a:pt x="160" y="35"/>
                    <a:pt x="148" y="24"/>
                    <a:pt x="147" y="10"/>
                  </a:cubicBezTo>
                  <a:cubicBezTo>
                    <a:pt x="137" y="25"/>
                    <a:pt x="146" y="40"/>
                    <a:pt x="163" y="47"/>
                  </a:cubicBezTo>
                  <a:cubicBezTo>
                    <a:pt x="143" y="46"/>
                    <a:pt x="133" y="37"/>
                    <a:pt x="120" y="17"/>
                  </a:cubicBezTo>
                  <a:cubicBezTo>
                    <a:pt x="115" y="34"/>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3584"/>
            <p:cNvSpPr/>
            <p:nvPr/>
          </p:nvSpPr>
          <p:spPr bwMode="auto">
            <a:xfrm>
              <a:off x="1204914" y="1246188"/>
              <a:ext cx="22225" cy="44450"/>
            </a:xfrm>
            <a:custGeom>
              <a:avLst/>
              <a:gdLst>
                <a:gd name="T0" fmla="*/ 19 w 42"/>
                <a:gd name="T1" fmla="*/ 0 h 81"/>
                <a:gd name="T2" fmla="*/ 33 w 42"/>
                <a:gd name="T3" fmla="*/ 47 h 81"/>
                <a:gd name="T4" fmla="*/ 9 w 42"/>
                <a:gd name="T5" fmla="*/ 24 h 81"/>
                <a:gd name="T6" fmla="*/ 24 w 42"/>
                <a:gd name="T7" fmla="*/ 81 h 81"/>
                <a:gd name="T8" fmla="*/ 34 w 42"/>
                <a:gd name="T9" fmla="*/ 78 h 81"/>
                <a:gd name="T10" fmla="*/ 10 w 42"/>
                <a:gd name="T11" fmla="*/ 58 h 81"/>
                <a:gd name="T12" fmla="*/ 8 w 42"/>
                <a:gd name="T13" fmla="*/ 29 h 81"/>
                <a:gd name="T14" fmla="*/ 36 w 42"/>
                <a:gd name="T15" fmla="*/ 49 h 81"/>
                <a:gd name="T16" fmla="*/ 22 w 42"/>
                <a:gd name="T17" fmla="*/ 10 h 81"/>
                <a:gd name="T18" fmla="*/ 42 w 42"/>
                <a:gd name="T19" fmla="*/ 26 h 81"/>
                <a:gd name="T20" fmla="*/ 39 w 42"/>
                <a:gd name="T21" fmla="*/ 23 h 81"/>
                <a:gd name="T22" fmla="*/ 19 w 42"/>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1">
                  <a:moveTo>
                    <a:pt x="19" y="0"/>
                  </a:moveTo>
                  <a:cubicBezTo>
                    <a:pt x="19" y="17"/>
                    <a:pt x="33" y="47"/>
                    <a:pt x="33" y="47"/>
                  </a:cubicBezTo>
                  <a:cubicBezTo>
                    <a:pt x="12" y="47"/>
                    <a:pt x="9" y="24"/>
                    <a:pt x="9" y="24"/>
                  </a:cubicBezTo>
                  <a:cubicBezTo>
                    <a:pt x="1" y="32"/>
                    <a:pt x="0" y="72"/>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9" y="34"/>
                    <a:pt x="22" y="15"/>
                    <a:pt x="22" y="10"/>
                  </a:cubicBezTo>
                  <a:cubicBezTo>
                    <a:pt x="30" y="23"/>
                    <a:pt x="34" y="27"/>
                    <a:pt x="42" y="26"/>
                  </a:cubicBezTo>
                  <a:cubicBezTo>
                    <a:pt x="39" y="23"/>
                    <a:pt x="39" y="23"/>
                    <a:pt x="39" y="23"/>
                  </a:cubicBezTo>
                  <a:cubicBezTo>
                    <a:pt x="28"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3585"/>
            <p:cNvSpPr/>
            <p:nvPr/>
          </p:nvSpPr>
          <p:spPr bwMode="auto">
            <a:xfrm>
              <a:off x="1225551" y="1185863"/>
              <a:ext cx="214313" cy="115888"/>
            </a:xfrm>
            <a:custGeom>
              <a:avLst/>
              <a:gdLst>
                <a:gd name="T0" fmla="*/ 385 w 402"/>
                <a:gd name="T1" fmla="*/ 174 h 217"/>
                <a:gd name="T2" fmla="*/ 359 w 402"/>
                <a:gd name="T3" fmla="*/ 133 h 217"/>
                <a:gd name="T4" fmla="*/ 378 w 402"/>
                <a:gd name="T5" fmla="*/ 102 h 217"/>
                <a:gd name="T6" fmla="*/ 329 w 402"/>
                <a:gd name="T7" fmla="*/ 90 h 217"/>
                <a:gd name="T8" fmla="*/ 229 w 402"/>
                <a:gd name="T9" fmla="*/ 43 h 217"/>
                <a:gd name="T10" fmla="*/ 219 w 402"/>
                <a:gd name="T11" fmla="*/ 0 h 217"/>
                <a:gd name="T12" fmla="*/ 183 w 402"/>
                <a:gd name="T13" fmla="*/ 36 h 217"/>
                <a:gd name="T14" fmla="*/ 72 w 402"/>
                <a:gd name="T15" fmla="*/ 64 h 217"/>
                <a:gd name="T16" fmla="*/ 0 w 402"/>
                <a:gd name="T17" fmla="*/ 137 h 217"/>
                <a:gd name="T18" fmla="*/ 54 w 402"/>
                <a:gd name="T19" fmla="*/ 72 h 217"/>
                <a:gd name="T20" fmla="*/ 88 w 402"/>
                <a:gd name="T21" fmla="*/ 78 h 217"/>
                <a:gd name="T22" fmla="*/ 108 w 402"/>
                <a:gd name="T23" fmla="*/ 77 h 217"/>
                <a:gd name="T24" fmla="*/ 90 w 402"/>
                <a:gd name="T25" fmla="*/ 76 h 217"/>
                <a:gd name="T26" fmla="*/ 76 w 402"/>
                <a:gd name="T27" fmla="*/ 65 h 217"/>
                <a:gd name="T28" fmla="*/ 127 w 402"/>
                <a:gd name="T29" fmla="*/ 47 h 217"/>
                <a:gd name="T30" fmla="*/ 223 w 402"/>
                <a:gd name="T31" fmla="*/ 7 h 217"/>
                <a:gd name="T32" fmla="*/ 219 w 402"/>
                <a:gd name="T33" fmla="*/ 49 h 217"/>
                <a:gd name="T34" fmla="*/ 307 w 402"/>
                <a:gd name="T35" fmla="*/ 72 h 217"/>
                <a:gd name="T36" fmla="*/ 372 w 402"/>
                <a:gd name="T37" fmla="*/ 113 h 217"/>
                <a:gd name="T38" fmla="*/ 342 w 402"/>
                <a:gd name="T39" fmla="*/ 130 h 217"/>
                <a:gd name="T40" fmla="*/ 378 w 402"/>
                <a:gd name="T41" fmla="*/ 163 h 217"/>
                <a:gd name="T42" fmla="*/ 402 w 402"/>
                <a:gd name="T43" fmla="*/ 214 h 217"/>
                <a:gd name="T44" fmla="*/ 385 w 402"/>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17">
                  <a:moveTo>
                    <a:pt x="385" y="174"/>
                  </a:moveTo>
                  <a:cubicBezTo>
                    <a:pt x="380" y="145"/>
                    <a:pt x="359" y="133"/>
                    <a:pt x="359" y="133"/>
                  </a:cubicBezTo>
                  <a:cubicBezTo>
                    <a:pt x="378" y="126"/>
                    <a:pt x="378" y="102"/>
                    <a:pt x="378" y="102"/>
                  </a:cubicBezTo>
                  <a:cubicBezTo>
                    <a:pt x="374" y="118"/>
                    <a:pt x="348" y="120"/>
                    <a:pt x="329" y="90"/>
                  </a:cubicBezTo>
                  <a:cubicBezTo>
                    <a:pt x="311" y="61"/>
                    <a:pt x="270" y="43"/>
                    <a:pt x="229" y="43"/>
                  </a:cubicBezTo>
                  <a:cubicBezTo>
                    <a:pt x="253" y="12"/>
                    <a:pt x="219" y="0"/>
                    <a:pt x="219" y="0"/>
                  </a:cubicBezTo>
                  <a:cubicBezTo>
                    <a:pt x="219" y="30"/>
                    <a:pt x="183" y="36"/>
                    <a:pt x="183" y="36"/>
                  </a:cubicBezTo>
                  <a:cubicBezTo>
                    <a:pt x="183" y="36"/>
                    <a:pt x="98" y="39"/>
                    <a:pt x="72" y="64"/>
                  </a:cubicBezTo>
                  <a:cubicBezTo>
                    <a:pt x="28" y="64"/>
                    <a:pt x="8" y="90"/>
                    <a:pt x="0" y="137"/>
                  </a:cubicBezTo>
                  <a:cubicBezTo>
                    <a:pt x="1" y="133"/>
                    <a:pt x="17" y="80"/>
                    <a:pt x="54" y="72"/>
                  </a:cubicBezTo>
                  <a:cubicBezTo>
                    <a:pt x="66" y="70"/>
                    <a:pt x="75" y="69"/>
                    <a:pt x="88" y="78"/>
                  </a:cubicBezTo>
                  <a:cubicBezTo>
                    <a:pt x="101" y="87"/>
                    <a:pt x="108" y="82"/>
                    <a:pt x="108" y="77"/>
                  </a:cubicBezTo>
                  <a:cubicBezTo>
                    <a:pt x="108" y="77"/>
                    <a:pt x="100" y="86"/>
                    <a:pt x="90" y="76"/>
                  </a:cubicBezTo>
                  <a:cubicBezTo>
                    <a:pt x="81" y="67"/>
                    <a:pt x="76" y="65"/>
                    <a:pt x="76" y="65"/>
                  </a:cubicBezTo>
                  <a:cubicBezTo>
                    <a:pt x="76" y="65"/>
                    <a:pt x="93" y="53"/>
                    <a:pt x="127" y="47"/>
                  </a:cubicBezTo>
                  <a:cubicBezTo>
                    <a:pt x="161" y="42"/>
                    <a:pt x="225" y="44"/>
                    <a:pt x="223" y="7"/>
                  </a:cubicBezTo>
                  <a:cubicBezTo>
                    <a:pt x="237" y="17"/>
                    <a:pt x="234" y="34"/>
                    <a:pt x="219" y="49"/>
                  </a:cubicBezTo>
                  <a:cubicBezTo>
                    <a:pt x="237" y="47"/>
                    <a:pt x="289" y="52"/>
                    <a:pt x="307" y="72"/>
                  </a:cubicBezTo>
                  <a:cubicBezTo>
                    <a:pt x="325" y="92"/>
                    <a:pt x="356" y="132"/>
                    <a:pt x="372" y="113"/>
                  </a:cubicBezTo>
                  <a:cubicBezTo>
                    <a:pt x="372" y="128"/>
                    <a:pt x="355" y="132"/>
                    <a:pt x="342" y="130"/>
                  </a:cubicBezTo>
                  <a:cubicBezTo>
                    <a:pt x="342" y="130"/>
                    <a:pt x="370" y="137"/>
                    <a:pt x="378" y="163"/>
                  </a:cubicBezTo>
                  <a:cubicBezTo>
                    <a:pt x="386" y="190"/>
                    <a:pt x="386" y="217"/>
                    <a:pt x="402" y="214"/>
                  </a:cubicBezTo>
                  <a:cubicBezTo>
                    <a:pt x="396" y="214"/>
                    <a:pt x="389" y="203"/>
                    <a:pt x="385"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3586"/>
            <p:cNvSpPr/>
            <p:nvPr/>
          </p:nvSpPr>
          <p:spPr bwMode="auto">
            <a:xfrm>
              <a:off x="1398589" y="1274763"/>
              <a:ext cx="19050" cy="53975"/>
            </a:xfrm>
            <a:custGeom>
              <a:avLst/>
              <a:gdLst>
                <a:gd name="T0" fmla="*/ 23 w 35"/>
                <a:gd name="T1" fmla="*/ 90 h 102"/>
                <a:gd name="T2" fmla="*/ 23 w 35"/>
                <a:gd name="T3" fmla="*/ 39 h 102"/>
                <a:gd name="T4" fmla="*/ 0 w 35"/>
                <a:gd name="T5" fmla="*/ 0 h 102"/>
                <a:gd name="T6" fmla="*/ 32 w 35"/>
                <a:gd name="T7" fmla="*/ 53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3"/>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3587"/>
            <p:cNvSpPr/>
            <p:nvPr/>
          </p:nvSpPr>
          <p:spPr bwMode="auto">
            <a:xfrm>
              <a:off x="1238251" y="1295401"/>
              <a:ext cx="173038" cy="133350"/>
            </a:xfrm>
            <a:custGeom>
              <a:avLst/>
              <a:gdLst>
                <a:gd name="T0" fmla="*/ 302 w 322"/>
                <a:gd name="T1" fmla="*/ 42 h 251"/>
                <a:gd name="T2" fmla="*/ 307 w 322"/>
                <a:gd name="T3" fmla="*/ 69 h 251"/>
                <a:gd name="T4" fmla="*/ 280 w 322"/>
                <a:gd name="T5" fmla="*/ 43 h 251"/>
                <a:gd name="T6" fmla="*/ 237 w 322"/>
                <a:gd name="T7" fmla="*/ 12 h 251"/>
                <a:gd name="T8" fmla="*/ 250 w 322"/>
                <a:gd name="T9" fmla="*/ 32 h 251"/>
                <a:gd name="T10" fmla="*/ 191 w 322"/>
                <a:gd name="T11" fmla="*/ 0 h 251"/>
                <a:gd name="T12" fmla="*/ 186 w 322"/>
                <a:gd name="T13" fmla="*/ 29 h 251"/>
                <a:gd name="T14" fmla="*/ 181 w 322"/>
                <a:gd name="T15" fmla="*/ 60 h 251"/>
                <a:gd name="T16" fmla="*/ 163 w 322"/>
                <a:gd name="T17" fmla="*/ 42 h 251"/>
                <a:gd name="T18" fmla="*/ 132 w 322"/>
                <a:gd name="T19" fmla="*/ 24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4 w 322"/>
                <a:gd name="T33" fmla="*/ 71 h 251"/>
                <a:gd name="T34" fmla="*/ 4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7" y="69"/>
                  </a:cubicBezTo>
                  <a:cubicBezTo>
                    <a:pt x="307" y="69"/>
                    <a:pt x="301" y="56"/>
                    <a:pt x="280" y="43"/>
                  </a:cubicBezTo>
                  <a:cubicBezTo>
                    <a:pt x="259" y="29"/>
                    <a:pt x="244"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2" y="22"/>
                    <a:pt x="105" y="20"/>
                    <a:pt x="104" y="4"/>
                  </a:cubicBezTo>
                  <a:cubicBezTo>
                    <a:pt x="104" y="4"/>
                    <a:pt x="98" y="26"/>
                    <a:pt x="130" y="34"/>
                  </a:cubicBezTo>
                  <a:cubicBezTo>
                    <a:pt x="130" y="34"/>
                    <a:pt x="97" y="46"/>
                    <a:pt x="79" y="12"/>
                  </a:cubicBezTo>
                  <a:cubicBezTo>
                    <a:pt x="79" y="12"/>
                    <a:pt x="82" y="46"/>
                    <a:pt x="109" y="56"/>
                  </a:cubicBezTo>
                  <a:cubicBezTo>
                    <a:pt x="109"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3588"/>
            <p:cNvSpPr/>
            <p:nvPr/>
          </p:nvSpPr>
          <p:spPr bwMode="auto">
            <a:xfrm>
              <a:off x="1266826" y="1336676"/>
              <a:ext cx="25400" cy="25400"/>
            </a:xfrm>
            <a:custGeom>
              <a:avLst/>
              <a:gdLst>
                <a:gd name="T0" fmla="*/ 45 w 48"/>
                <a:gd name="T1" fmla="*/ 18 h 48"/>
                <a:gd name="T2" fmla="*/ 30 w 48"/>
                <a:gd name="T3" fmla="*/ 44 h 48"/>
                <a:gd name="T4" fmla="*/ 3 w 48"/>
                <a:gd name="T5" fmla="*/ 30 h 48"/>
                <a:gd name="T6" fmla="*/ 17 w 48"/>
                <a:gd name="T7" fmla="*/ 3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4"/>
                  </a:cubicBezTo>
                  <a:cubicBezTo>
                    <a:pt x="19" y="48"/>
                    <a:pt x="7" y="42"/>
                    <a:pt x="3" y="30"/>
                  </a:cubicBezTo>
                  <a:cubicBezTo>
                    <a:pt x="0" y="19"/>
                    <a:pt x="6" y="7"/>
                    <a:pt x="17" y="3"/>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3589"/>
            <p:cNvSpPr/>
            <p:nvPr/>
          </p:nvSpPr>
          <p:spPr bwMode="auto">
            <a:xfrm>
              <a:off x="1277939" y="1338263"/>
              <a:ext cx="9525" cy="6350"/>
            </a:xfrm>
            <a:custGeom>
              <a:avLst/>
              <a:gdLst>
                <a:gd name="T0" fmla="*/ 15 w 16"/>
                <a:gd name="T1" fmla="*/ 8 h 12"/>
                <a:gd name="T2" fmla="*/ 7 w 16"/>
                <a:gd name="T3" fmla="*/ 11 h 12"/>
                <a:gd name="T4" fmla="*/ 0 w 16"/>
                <a:gd name="T5" fmla="*/ 5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1"/>
                    <a:pt x="11" y="12"/>
                    <a:pt x="7" y="11"/>
                  </a:cubicBezTo>
                  <a:cubicBezTo>
                    <a:pt x="3" y="10"/>
                    <a:pt x="0" y="7"/>
                    <a:pt x="0" y="5"/>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3590"/>
            <p:cNvSpPr/>
            <p:nvPr/>
          </p:nvSpPr>
          <p:spPr bwMode="auto">
            <a:xfrm>
              <a:off x="1365251" y="1336676"/>
              <a:ext cx="25400" cy="25400"/>
            </a:xfrm>
            <a:custGeom>
              <a:avLst/>
              <a:gdLst>
                <a:gd name="T0" fmla="*/ 3 w 48"/>
                <a:gd name="T1" fmla="*/ 18 h 48"/>
                <a:gd name="T2" fmla="*/ 17 w 48"/>
                <a:gd name="T3" fmla="*/ 44 h 48"/>
                <a:gd name="T4" fmla="*/ 45 w 48"/>
                <a:gd name="T5" fmla="*/ 30 h 48"/>
                <a:gd name="T6" fmla="*/ 30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2"/>
                    <a:pt x="45" y="30"/>
                  </a:cubicBezTo>
                  <a:cubicBezTo>
                    <a:pt x="48" y="19"/>
                    <a:pt x="42" y="7"/>
                    <a:pt x="30"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3591"/>
            <p:cNvSpPr/>
            <p:nvPr/>
          </p:nvSpPr>
          <p:spPr bwMode="auto">
            <a:xfrm>
              <a:off x="1371601" y="1338263"/>
              <a:ext cx="7938" cy="6350"/>
            </a:xfrm>
            <a:custGeom>
              <a:avLst/>
              <a:gdLst>
                <a:gd name="T0" fmla="*/ 0 w 16"/>
                <a:gd name="T1" fmla="*/ 8 h 12"/>
                <a:gd name="T2" fmla="*/ 9 w 16"/>
                <a:gd name="T3" fmla="*/ 11 h 12"/>
                <a:gd name="T4" fmla="*/ 16 w 16"/>
                <a:gd name="T5" fmla="*/ 5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1"/>
                    <a:pt x="5" y="12"/>
                    <a:pt x="9" y="11"/>
                  </a:cubicBezTo>
                  <a:cubicBezTo>
                    <a:pt x="13" y="10"/>
                    <a:pt x="16" y="7"/>
                    <a:pt x="16" y="5"/>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Rectangle 3592"/>
            <p:cNvSpPr>
              <a:spLocks noChangeArrowheads="1"/>
            </p:cNvSpPr>
            <p:nvPr/>
          </p:nvSpPr>
          <p:spPr bwMode="auto">
            <a:xfrm>
              <a:off x="1235076" y="1344613"/>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59" name="Rectangle 3593"/>
            <p:cNvSpPr>
              <a:spLocks noChangeArrowheads="1"/>
            </p:cNvSpPr>
            <p:nvPr/>
          </p:nvSpPr>
          <p:spPr bwMode="auto">
            <a:xfrm>
              <a:off x="1235076" y="1344613"/>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60" name="Freeform 3594"/>
            <p:cNvSpPr>
              <a:spLocks noEditPoints="1"/>
            </p:cNvSpPr>
            <p:nvPr/>
          </p:nvSpPr>
          <p:spPr bwMode="auto">
            <a:xfrm>
              <a:off x="126841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3595"/>
            <p:cNvSpPr>
              <a:spLocks noEditPoints="1"/>
            </p:cNvSpPr>
            <p:nvPr/>
          </p:nvSpPr>
          <p:spPr bwMode="auto">
            <a:xfrm>
              <a:off x="126841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Rectangle 3596"/>
            <p:cNvSpPr>
              <a:spLocks noChangeArrowheads="1"/>
            </p:cNvSpPr>
            <p:nvPr/>
          </p:nvSpPr>
          <p:spPr bwMode="auto">
            <a:xfrm>
              <a:off x="1398589"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63" name="Rectangle 3597"/>
            <p:cNvSpPr>
              <a:spLocks noChangeArrowheads="1"/>
            </p:cNvSpPr>
            <p:nvPr/>
          </p:nvSpPr>
          <p:spPr bwMode="auto">
            <a:xfrm>
              <a:off x="1398589"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64" name="Freeform 3598"/>
            <p:cNvSpPr>
              <a:spLocks noEditPoints="1"/>
            </p:cNvSpPr>
            <p:nvPr/>
          </p:nvSpPr>
          <p:spPr bwMode="auto">
            <a:xfrm>
              <a:off x="135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3599"/>
            <p:cNvSpPr>
              <a:spLocks noEditPoints="1"/>
            </p:cNvSpPr>
            <p:nvPr/>
          </p:nvSpPr>
          <p:spPr bwMode="auto">
            <a:xfrm>
              <a:off x="135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3600"/>
            <p:cNvSpPr/>
            <p:nvPr/>
          </p:nvSpPr>
          <p:spPr bwMode="auto">
            <a:xfrm>
              <a:off x="1309689" y="1338263"/>
              <a:ext cx="33338"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2" y="18"/>
                    <a:pt x="64" y="20"/>
                  </a:cubicBezTo>
                  <a:cubicBezTo>
                    <a:pt x="64" y="20"/>
                    <a:pt x="65"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Rectangle 3601"/>
            <p:cNvSpPr>
              <a:spLocks noChangeArrowheads="1"/>
            </p:cNvSpPr>
            <p:nvPr/>
          </p:nvSpPr>
          <p:spPr bwMode="auto">
            <a:xfrm>
              <a:off x="1343026" y="13287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68" name="Freeform 3602"/>
            <p:cNvSpPr>
              <a:spLocks noEditPoints="1"/>
            </p:cNvSpPr>
            <p:nvPr/>
          </p:nvSpPr>
          <p:spPr bwMode="auto">
            <a:xfrm>
              <a:off x="1366839" y="1338263"/>
              <a:ext cx="23813" cy="22225"/>
            </a:xfrm>
            <a:custGeom>
              <a:avLst/>
              <a:gdLst>
                <a:gd name="T0" fmla="*/ 35 w 46"/>
                <a:gd name="T1" fmla="*/ 4 h 42"/>
                <a:gd name="T2" fmla="*/ 15 w 46"/>
                <a:gd name="T3" fmla="*/ 41 h 42"/>
                <a:gd name="T4" fmla="*/ 15 w 46"/>
                <a:gd name="T5" fmla="*/ 41 h 42"/>
                <a:gd name="T6" fmla="*/ 22 w 46"/>
                <a:gd name="T7" fmla="*/ 42 h 42"/>
                <a:gd name="T8" fmla="*/ 43 w 46"/>
                <a:gd name="T9" fmla="*/ 27 h 42"/>
                <a:gd name="T10" fmla="*/ 35 w 46"/>
                <a:gd name="T11" fmla="*/ 4 h 42"/>
                <a:gd name="T12" fmla="*/ 12 w 46"/>
                <a:gd name="T13" fmla="*/ 2 h 42"/>
                <a:gd name="T14" fmla="*/ 1 w 46"/>
                <a:gd name="T15" fmla="*/ 15 h 42"/>
                <a:gd name="T16" fmla="*/ 0 w 46"/>
                <a:gd name="T17" fmla="*/ 24 h 42"/>
                <a:gd name="T18" fmla="*/ 12 w 46"/>
                <a:gd name="T19" fmla="*/ 2 h 42"/>
                <a:gd name="T20" fmla="*/ 25 w 46"/>
                <a:gd name="T21" fmla="*/ 0 h 42"/>
                <a:gd name="T22" fmla="*/ 23 w 46"/>
                <a:gd name="T23" fmla="*/ 3 h 42"/>
                <a:gd name="T24" fmla="*/ 25 w 46"/>
                <a:gd name="T25" fmla="*/ 6 h 42"/>
                <a:gd name="T26" fmla="*/ 18 w 46"/>
                <a:gd name="T27" fmla="*/ 12 h 42"/>
                <a:gd name="T28" fmla="*/ 6 w 46"/>
                <a:gd name="T29" fmla="*/ 36 h 42"/>
                <a:gd name="T30" fmla="*/ 11 w 46"/>
                <a:gd name="T31" fmla="*/ 39 h 42"/>
                <a:gd name="T32" fmla="*/ 30 w 46"/>
                <a:gd name="T33" fmla="*/ 1 h 42"/>
                <a:gd name="T34" fmla="*/ 28 w 46"/>
                <a:gd name="T35" fmla="*/ 0 h 42"/>
                <a:gd name="T36" fmla="*/ 25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35" y="4"/>
                  </a:moveTo>
                  <a:cubicBezTo>
                    <a:pt x="15" y="41"/>
                    <a:pt x="15" y="41"/>
                    <a:pt x="15" y="41"/>
                  </a:cubicBezTo>
                  <a:cubicBezTo>
                    <a:pt x="15" y="41"/>
                    <a:pt x="15" y="41"/>
                    <a:pt x="15" y="41"/>
                  </a:cubicBezTo>
                  <a:cubicBezTo>
                    <a:pt x="18" y="42"/>
                    <a:pt x="20" y="42"/>
                    <a:pt x="22" y="42"/>
                  </a:cubicBezTo>
                  <a:cubicBezTo>
                    <a:pt x="31" y="42"/>
                    <a:pt x="40" y="37"/>
                    <a:pt x="43" y="27"/>
                  </a:cubicBezTo>
                  <a:cubicBezTo>
                    <a:pt x="46" y="18"/>
                    <a:pt x="42" y="9"/>
                    <a:pt x="35" y="4"/>
                  </a:cubicBezTo>
                  <a:moveTo>
                    <a:pt x="12" y="2"/>
                  </a:moveTo>
                  <a:cubicBezTo>
                    <a:pt x="7" y="4"/>
                    <a:pt x="3" y="9"/>
                    <a:pt x="1" y="15"/>
                  </a:cubicBezTo>
                  <a:cubicBezTo>
                    <a:pt x="0" y="18"/>
                    <a:pt x="0" y="21"/>
                    <a:pt x="0" y="24"/>
                  </a:cubicBezTo>
                  <a:cubicBezTo>
                    <a:pt x="12" y="2"/>
                    <a:pt x="12" y="2"/>
                    <a:pt x="12" y="2"/>
                  </a:cubicBezTo>
                  <a:moveTo>
                    <a:pt x="25" y="0"/>
                  </a:moveTo>
                  <a:cubicBezTo>
                    <a:pt x="23" y="3"/>
                    <a:pt x="23" y="3"/>
                    <a:pt x="23" y="3"/>
                  </a:cubicBezTo>
                  <a:cubicBezTo>
                    <a:pt x="24" y="4"/>
                    <a:pt x="24" y="5"/>
                    <a:pt x="25" y="6"/>
                  </a:cubicBezTo>
                  <a:cubicBezTo>
                    <a:pt x="25" y="8"/>
                    <a:pt x="22" y="11"/>
                    <a:pt x="18" y="12"/>
                  </a:cubicBezTo>
                  <a:cubicBezTo>
                    <a:pt x="6" y="36"/>
                    <a:pt x="6" y="36"/>
                    <a:pt x="6" y="36"/>
                  </a:cubicBezTo>
                  <a:cubicBezTo>
                    <a:pt x="7" y="37"/>
                    <a:pt x="9" y="38"/>
                    <a:pt x="11" y="39"/>
                  </a:cubicBezTo>
                  <a:cubicBezTo>
                    <a:pt x="30" y="1"/>
                    <a:pt x="30" y="1"/>
                    <a:pt x="30" y="1"/>
                  </a:cubicBezTo>
                  <a:cubicBezTo>
                    <a:pt x="30" y="1"/>
                    <a:pt x="29" y="1"/>
                    <a:pt x="28" y="0"/>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3603"/>
            <p:cNvSpPr/>
            <p:nvPr/>
          </p:nvSpPr>
          <p:spPr bwMode="auto">
            <a:xfrm>
              <a:off x="1376364" y="1339851"/>
              <a:ext cx="3175"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Rectangle 3604"/>
            <p:cNvSpPr>
              <a:spLocks noChangeArrowheads="1"/>
            </p:cNvSpPr>
            <p:nvPr/>
          </p:nvSpPr>
          <p:spPr bwMode="auto">
            <a:xfrm>
              <a:off x="1398589" y="13446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71" name="Rectangle 3605"/>
            <p:cNvSpPr>
              <a:spLocks noChangeArrowheads="1"/>
            </p:cNvSpPr>
            <p:nvPr/>
          </p:nvSpPr>
          <p:spPr bwMode="auto">
            <a:xfrm>
              <a:off x="1398589" y="13446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72" name="Freeform 3606"/>
            <p:cNvSpPr>
              <a:spLocks noEditPoints="1"/>
            </p:cNvSpPr>
            <p:nvPr/>
          </p:nvSpPr>
          <p:spPr bwMode="auto">
            <a:xfrm>
              <a:off x="1358901" y="132873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8 h 24"/>
                <a:gd name="T14" fmla="*/ 11 w 20"/>
                <a:gd name="T15" fmla="*/ 10 h 24"/>
                <a:gd name="T16" fmla="*/ 13 w 20"/>
                <a:gd name="T17" fmla="*/ 7 h 24"/>
                <a:gd name="T18" fmla="*/ 13 w 20"/>
                <a:gd name="T19" fmla="*/ 6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8"/>
                  </a:lnTo>
                  <a:lnTo>
                    <a:pt x="11" y="10"/>
                  </a:lnTo>
                  <a:lnTo>
                    <a:pt x="13" y="7"/>
                  </a:lnTo>
                  <a:lnTo>
                    <a:pt x="13" y="6"/>
                  </a:lnTo>
                  <a:lnTo>
                    <a:pt x="16" y="0"/>
                  </a:lnTo>
                  <a:close/>
                  <a:moveTo>
                    <a:pt x="20" y="0"/>
                  </a:moveTo>
                  <a:lnTo>
                    <a:pt x="18" y="0"/>
                  </a:lnTo>
                  <a:lnTo>
                    <a:pt x="15" y="6"/>
                  </a:lnTo>
                  <a:lnTo>
                    <a:pt x="9" y="19"/>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3607"/>
            <p:cNvSpPr>
              <a:spLocks noEditPoints="1"/>
            </p:cNvSpPr>
            <p:nvPr/>
          </p:nvSpPr>
          <p:spPr bwMode="auto">
            <a:xfrm>
              <a:off x="1358901" y="132873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8 h 24"/>
                <a:gd name="T14" fmla="*/ 11 w 20"/>
                <a:gd name="T15" fmla="*/ 10 h 24"/>
                <a:gd name="T16" fmla="*/ 13 w 20"/>
                <a:gd name="T17" fmla="*/ 7 h 24"/>
                <a:gd name="T18" fmla="*/ 13 w 20"/>
                <a:gd name="T19" fmla="*/ 6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8"/>
                  </a:lnTo>
                  <a:lnTo>
                    <a:pt x="11" y="10"/>
                  </a:lnTo>
                  <a:lnTo>
                    <a:pt x="13" y="7"/>
                  </a:lnTo>
                  <a:lnTo>
                    <a:pt x="13" y="6"/>
                  </a:lnTo>
                  <a:lnTo>
                    <a:pt x="16" y="0"/>
                  </a:lnTo>
                  <a:moveTo>
                    <a:pt x="20" y="0"/>
                  </a:moveTo>
                  <a:lnTo>
                    <a:pt x="18" y="0"/>
                  </a:lnTo>
                  <a:lnTo>
                    <a:pt x="15" y="6"/>
                  </a:lnTo>
                  <a:lnTo>
                    <a:pt x="9" y="19"/>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3608"/>
            <p:cNvSpPr/>
            <p:nvPr/>
          </p:nvSpPr>
          <p:spPr bwMode="auto">
            <a:xfrm>
              <a:off x="1343026" y="1328738"/>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18" y="1"/>
                    <a:pt x="18" y="1"/>
                    <a:pt x="18" y="1"/>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3609"/>
            <p:cNvSpPr>
              <a:spLocks noEditPoints="1"/>
            </p:cNvSpPr>
            <p:nvPr/>
          </p:nvSpPr>
          <p:spPr bwMode="auto">
            <a:xfrm>
              <a:off x="1254126" y="1328738"/>
              <a:ext cx="55563" cy="38100"/>
            </a:xfrm>
            <a:custGeom>
              <a:avLst/>
              <a:gdLst>
                <a:gd name="T0" fmla="*/ 46 w 104"/>
                <a:gd name="T1" fmla="*/ 57 h 70"/>
                <a:gd name="T2" fmla="*/ 39 w 104"/>
                <a:gd name="T3" fmla="*/ 70 h 70"/>
                <a:gd name="T4" fmla="*/ 46 w 104"/>
                <a:gd name="T5" fmla="*/ 70 h 70"/>
                <a:gd name="T6" fmla="*/ 52 w 104"/>
                <a:gd name="T7" fmla="*/ 57 h 70"/>
                <a:gd name="T8" fmla="*/ 50 w 104"/>
                <a:gd name="T9" fmla="*/ 57 h 70"/>
                <a:gd name="T10" fmla="*/ 46 w 104"/>
                <a:gd name="T11" fmla="*/ 57 h 70"/>
                <a:gd name="T12" fmla="*/ 88 w 104"/>
                <a:gd name="T13" fmla="*/ 0 h 70"/>
                <a:gd name="T14" fmla="*/ 17 w 104"/>
                <a:gd name="T15" fmla="*/ 0 h 70"/>
                <a:gd name="T16" fmla="*/ 0 w 104"/>
                <a:gd name="T17" fmla="*/ 17 h 70"/>
                <a:gd name="T18" fmla="*/ 0 w 104"/>
                <a:gd name="T19" fmla="*/ 54 h 70"/>
                <a:gd name="T20" fmla="*/ 17 w 104"/>
                <a:gd name="T21" fmla="*/ 70 h 70"/>
                <a:gd name="T22" fmla="*/ 28 w 104"/>
                <a:gd name="T23" fmla="*/ 70 h 70"/>
                <a:gd name="T24" fmla="*/ 36 w 104"/>
                <a:gd name="T25" fmla="*/ 53 h 70"/>
                <a:gd name="T26" fmla="*/ 29 w 104"/>
                <a:gd name="T27" fmla="*/ 42 h 70"/>
                <a:gd name="T28" fmla="*/ 43 w 104"/>
                <a:gd name="T29" fmla="*/ 15 h 70"/>
                <a:gd name="T30" fmla="*/ 50 w 104"/>
                <a:gd name="T31" fmla="*/ 14 h 70"/>
                <a:gd name="T32" fmla="*/ 56 w 104"/>
                <a:gd name="T33" fmla="*/ 15 h 70"/>
                <a:gd name="T34" fmla="*/ 64 w 104"/>
                <a:gd name="T35" fmla="*/ 0 h 70"/>
                <a:gd name="T36" fmla="*/ 75 w 104"/>
                <a:gd name="T37" fmla="*/ 0 h 70"/>
                <a:gd name="T38" fmla="*/ 65 w 104"/>
                <a:gd name="T39" fmla="*/ 20 h 70"/>
                <a:gd name="T40" fmla="*/ 69 w 104"/>
                <a:gd name="T41" fmla="*/ 25 h 70"/>
                <a:gd name="T42" fmla="*/ 81 w 104"/>
                <a:gd name="T43" fmla="*/ 0 h 70"/>
                <a:gd name="T44" fmla="*/ 87 w 104"/>
                <a:gd name="T45" fmla="*/ 0 h 70"/>
                <a:gd name="T46" fmla="*/ 71 w 104"/>
                <a:gd name="T47" fmla="*/ 31 h 70"/>
                <a:gd name="T48" fmla="*/ 59 w 104"/>
                <a:gd name="T49" fmla="*/ 56 h 70"/>
                <a:gd name="T50" fmla="*/ 51 w 104"/>
                <a:gd name="T51" fmla="*/ 70 h 70"/>
                <a:gd name="T52" fmla="*/ 88 w 104"/>
                <a:gd name="T53" fmla="*/ 70 h 70"/>
                <a:gd name="T54" fmla="*/ 104 w 104"/>
                <a:gd name="T55" fmla="*/ 54 h 70"/>
                <a:gd name="T56" fmla="*/ 104 w 104"/>
                <a:gd name="T57" fmla="*/ 37 h 70"/>
                <a:gd name="T58" fmla="*/ 104 w 104"/>
                <a:gd name="T59" fmla="*/ 37 h 70"/>
                <a:gd name="T60" fmla="*/ 104 w 104"/>
                <a:gd name="T61" fmla="*/ 30 h 70"/>
                <a:gd name="T62" fmla="*/ 104 w 104"/>
                <a:gd name="T63" fmla="*/ 30 h 70"/>
                <a:gd name="T64" fmla="*/ 104 w 104"/>
                <a:gd name="T65" fmla="*/ 17 h 70"/>
                <a:gd name="T66" fmla="*/ 88 w 104"/>
                <a:gd name="T6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70">
                  <a:moveTo>
                    <a:pt x="46" y="57"/>
                  </a:moveTo>
                  <a:cubicBezTo>
                    <a:pt x="39" y="70"/>
                    <a:pt x="39" y="70"/>
                    <a:pt x="39" y="70"/>
                  </a:cubicBezTo>
                  <a:cubicBezTo>
                    <a:pt x="46" y="70"/>
                    <a:pt x="46" y="70"/>
                    <a:pt x="46" y="70"/>
                  </a:cubicBezTo>
                  <a:cubicBezTo>
                    <a:pt x="52" y="57"/>
                    <a:pt x="52" y="57"/>
                    <a:pt x="52" y="57"/>
                  </a:cubicBezTo>
                  <a:cubicBezTo>
                    <a:pt x="51" y="57"/>
                    <a:pt x="51" y="57"/>
                    <a:pt x="50" y="57"/>
                  </a:cubicBezTo>
                  <a:cubicBezTo>
                    <a:pt x="49" y="57"/>
                    <a:pt x="47" y="57"/>
                    <a:pt x="46" y="57"/>
                  </a:cubicBezTo>
                  <a:moveTo>
                    <a:pt x="88" y="0"/>
                  </a:moveTo>
                  <a:cubicBezTo>
                    <a:pt x="17" y="0"/>
                    <a:pt x="17" y="0"/>
                    <a:pt x="17" y="0"/>
                  </a:cubicBezTo>
                  <a:cubicBezTo>
                    <a:pt x="7" y="0"/>
                    <a:pt x="0" y="8"/>
                    <a:pt x="0" y="17"/>
                  </a:cubicBezTo>
                  <a:cubicBezTo>
                    <a:pt x="0" y="54"/>
                    <a:pt x="0" y="54"/>
                    <a:pt x="0" y="54"/>
                  </a:cubicBezTo>
                  <a:cubicBezTo>
                    <a:pt x="0" y="63"/>
                    <a:pt x="7" y="70"/>
                    <a:pt x="17" y="70"/>
                  </a:cubicBezTo>
                  <a:cubicBezTo>
                    <a:pt x="28" y="70"/>
                    <a:pt x="28" y="70"/>
                    <a:pt x="28" y="70"/>
                  </a:cubicBezTo>
                  <a:cubicBezTo>
                    <a:pt x="36" y="53"/>
                    <a:pt x="36" y="53"/>
                    <a:pt x="36" y="53"/>
                  </a:cubicBezTo>
                  <a:cubicBezTo>
                    <a:pt x="33" y="50"/>
                    <a:pt x="30" y="47"/>
                    <a:pt x="29" y="42"/>
                  </a:cubicBezTo>
                  <a:cubicBezTo>
                    <a:pt x="26" y="31"/>
                    <a:pt x="32" y="19"/>
                    <a:pt x="43" y="15"/>
                  </a:cubicBezTo>
                  <a:cubicBezTo>
                    <a:pt x="46" y="15"/>
                    <a:pt x="48" y="14"/>
                    <a:pt x="50" y="14"/>
                  </a:cubicBezTo>
                  <a:cubicBezTo>
                    <a:pt x="52" y="14"/>
                    <a:pt x="54" y="15"/>
                    <a:pt x="56" y="15"/>
                  </a:cubicBezTo>
                  <a:cubicBezTo>
                    <a:pt x="64" y="0"/>
                    <a:pt x="64" y="0"/>
                    <a:pt x="64" y="0"/>
                  </a:cubicBezTo>
                  <a:cubicBezTo>
                    <a:pt x="75" y="0"/>
                    <a:pt x="75" y="0"/>
                    <a:pt x="75" y="0"/>
                  </a:cubicBezTo>
                  <a:cubicBezTo>
                    <a:pt x="65" y="20"/>
                    <a:pt x="65" y="20"/>
                    <a:pt x="65" y="20"/>
                  </a:cubicBezTo>
                  <a:cubicBezTo>
                    <a:pt x="66" y="22"/>
                    <a:pt x="68" y="23"/>
                    <a:pt x="69" y="25"/>
                  </a:cubicBezTo>
                  <a:cubicBezTo>
                    <a:pt x="81" y="0"/>
                    <a:pt x="81" y="0"/>
                    <a:pt x="81" y="0"/>
                  </a:cubicBezTo>
                  <a:cubicBezTo>
                    <a:pt x="87" y="0"/>
                    <a:pt x="87" y="0"/>
                    <a:pt x="87" y="0"/>
                  </a:cubicBezTo>
                  <a:cubicBezTo>
                    <a:pt x="71" y="31"/>
                    <a:pt x="71" y="31"/>
                    <a:pt x="71" y="31"/>
                  </a:cubicBezTo>
                  <a:cubicBezTo>
                    <a:pt x="73" y="41"/>
                    <a:pt x="68" y="52"/>
                    <a:pt x="59" y="56"/>
                  </a:cubicBezTo>
                  <a:cubicBezTo>
                    <a:pt x="51" y="70"/>
                    <a:pt x="51" y="70"/>
                    <a:pt x="51" y="70"/>
                  </a:cubicBezTo>
                  <a:cubicBezTo>
                    <a:pt x="88" y="70"/>
                    <a:pt x="88" y="70"/>
                    <a:pt x="88" y="70"/>
                  </a:cubicBezTo>
                  <a:cubicBezTo>
                    <a:pt x="97"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3610"/>
            <p:cNvSpPr>
              <a:spLocks noEditPoints="1"/>
            </p:cNvSpPr>
            <p:nvPr/>
          </p:nvSpPr>
          <p:spPr bwMode="auto">
            <a:xfrm>
              <a:off x="1266826" y="1336676"/>
              <a:ext cx="25400" cy="23813"/>
            </a:xfrm>
            <a:custGeom>
              <a:avLst/>
              <a:gdLst>
                <a:gd name="T0" fmla="*/ 45 w 47"/>
                <a:gd name="T1" fmla="*/ 17 h 43"/>
                <a:gd name="T2" fmla="*/ 33 w 47"/>
                <a:gd name="T3" fmla="*/ 42 h 43"/>
                <a:gd name="T4" fmla="*/ 45 w 47"/>
                <a:gd name="T5" fmla="*/ 17 h 43"/>
                <a:gd name="T6" fmla="*/ 39 w 47"/>
                <a:gd name="T7" fmla="*/ 6 h 43"/>
                <a:gd name="T8" fmla="*/ 20 w 47"/>
                <a:gd name="T9" fmla="*/ 43 h 43"/>
                <a:gd name="T10" fmla="*/ 24 w 47"/>
                <a:gd name="T11" fmla="*/ 43 h 43"/>
                <a:gd name="T12" fmla="*/ 26 w 47"/>
                <a:gd name="T13" fmla="*/ 43 h 43"/>
                <a:gd name="T14" fmla="*/ 43 w 47"/>
                <a:gd name="T15" fmla="*/ 11 h 43"/>
                <a:gd name="T16" fmla="*/ 39 w 47"/>
                <a:gd name="T17" fmla="*/ 6 h 43"/>
                <a:gd name="T18" fmla="*/ 24 w 47"/>
                <a:gd name="T19" fmla="*/ 0 h 43"/>
                <a:gd name="T20" fmla="*/ 17 w 47"/>
                <a:gd name="T21" fmla="*/ 1 h 43"/>
                <a:gd name="T22" fmla="*/ 3 w 47"/>
                <a:gd name="T23" fmla="*/ 28 h 43"/>
                <a:gd name="T24" fmla="*/ 10 w 47"/>
                <a:gd name="T25" fmla="*/ 39 h 43"/>
                <a:gd name="T26" fmla="*/ 24 w 47"/>
                <a:gd name="T27" fmla="*/ 12 h 43"/>
                <a:gd name="T28" fmla="*/ 21 w 47"/>
                <a:gd name="T29" fmla="*/ 7 h 43"/>
                <a:gd name="T30" fmla="*/ 27 w 47"/>
                <a:gd name="T31" fmla="*/ 3 h 43"/>
                <a:gd name="T32" fmla="*/ 29 w 47"/>
                <a:gd name="T33" fmla="*/ 3 h 43"/>
                <a:gd name="T34" fmla="*/ 30 w 47"/>
                <a:gd name="T35" fmla="*/ 1 h 43"/>
                <a:gd name="T36" fmla="*/ 24 w 47"/>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43">
                  <a:moveTo>
                    <a:pt x="45" y="17"/>
                  </a:moveTo>
                  <a:cubicBezTo>
                    <a:pt x="33" y="42"/>
                    <a:pt x="33" y="42"/>
                    <a:pt x="33" y="42"/>
                  </a:cubicBezTo>
                  <a:cubicBezTo>
                    <a:pt x="42" y="38"/>
                    <a:pt x="47" y="27"/>
                    <a:pt x="45" y="17"/>
                  </a:cubicBezTo>
                  <a:moveTo>
                    <a:pt x="39" y="6"/>
                  </a:moveTo>
                  <a:cubicBezTo>
                    <a:pt x="20" y="43"/>
                    <a:pt x="20" y="43"/>
                    <a:pt x="20" y="43"/>
                  </a:cubicBezTo>
                  <a:cubicBezTo>
                    <a:pt x="21" y="43"/>
                    <a:pt x="23" y="43"/>
                    <a:pt x="24" y="43"/>
                  </a:cubicBezTo>
                  <a:cubicBezTo>
                    <a:pt x="25" y="43"/>
                    <a:pt x="25" y="43"/>
                    <a:pt x="26" y="43"/>
                  </a:cubicBezTo>
                  <a:cubicBezTo>
                    <a:pt x="43" y="11"/>
                    <a:pt x="43" y="11"/>
                    <a:pt x="43" y="11"/>
                  </a:cubicBezTo>
                  <a:cubicBezTo>
                    <a:pt x="42" y="9"/>
                    <a:pt x="40" y="8"/>
                    <a:pt x="39" y="6"/>
                  </a:cubicBezTo>
                  <a:moveTo>
                    <a:pt x="24" y="0"/>
                  </a:moveTo>
                  <a:cubicBezTo>
                    <a:pt x="22" y="0"/>
                    <a:pt x="20" y="1"/>
                    <a:pt x="17" y="1"/>
                  </a:cubicBezTo>
                  <a:cubicBezTo>
                    <a:pt x="6" y="5"/>
                    <a:pt x="0" y="17"/>
                    <a:pt x="3" y="28"/>
                  </a:cubicBezTo>
                  <a:cubicBezTo>
                    <a:pt x="4" y="33"/>
                    <a:pt x="7" y="36"/>
                    <a:pt x="10" y="39"/>
                  </a:cubicBezTo>
                  <a:cubicBezTo>
                    <a:pt x="24" y="12"/>
                    <a:pt x="24" y="12"/>
                    <a:pt x="24" y="12"/>
                  </a:cubicBezTo>
                  <a:cubicBezTo>
                    <a:pt x="22" y="11"/>
                    <a:pt x="21" y="9"/>
                    <a:pt x="21" y="7"/>
                  </a:cubicBezTo>
                  <a:cubicBezTo>
                    <a:pt x="22" y="4"/>
                    <a:pt x="24" y="3"/>
                    <a:pt x="27" y="3"/>
                  </a:cubicBezTo>
                  <a:cubicBezTo>
                    <a:pt x="28" y="3"/>
                    <a:pt x="28" y="3"/>
                    <a:pt x="29" y="3"/>
                  </a:cubicBezTo>
                  <a:cubicBezTo>
                    <a:pt x="30" y="1"/>
                    <a:pt x="30" y="1"/>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3611"/>
            <p:cNvSpPr/>
            <p:nvPr/>
          </p:nvSpPr>
          <p:spPr bwMode="auto">
            <a:xfrm>
              <a:off x="1277939" y="1338263"/>
              <a:ext cx="4763" cy="4763"/>
            </a:xfrm>
            <a:custGeom>
              <a:avLst/>
              <a:gdLst>
                <a:gd name="T0" fmla="*/ 6 w 8"/>
                <a:gd name="T1" fmla="*/ 0 h 9"/>
                <a:gd name="T2" fmla="*/ 0 w 8"/>
                <a:gd name="T3" fmla="*/ 4 h 9"/>
                <a:gd name="T4" fmla="*/ 3 w 8"/>
                <a:gd name="T5" fmla="*/ 9 h 9"/>
                <a:gd name="T6" fmla="*/ 8 w 8"/>
                <a:gd name="T7" fmla="*/ 0 h 9"/>
                <a:gd name="T8" fmla="*/ 6 w 8"/>
                <a:gd name="T9" fmla="*/ 0 h 9"/>
              </a:gdLst>
              <a:ahLst/>
              <a:cxnLst>
                <a:cxn ang="0">
                  <a:pos x="T0" y="T1"/>
                </a:cxn>
                <a:cxn ang="0">
                  <a:pos x="T2" y="T3"/>
                </a:cxn>
                <a:cxn ang="0">
                  <a:pos x="T4" y="T5"/>
                </a:cxn>
                <a:cxn ang="0">
                  <a:pos x="T6" y="T7"/>
                </a:cxn>
                <a:cxn ang="0">
                  <a:pos x="T8" y="T9"/>
                </a:cxn>
              </a:cxnLst>
              <a:rect l="0" t="0" r="r" b="b"/>
              <a:pathLst>
                <a:path w="8" h="9">
                  <a:moveTo>
                    <a:pt x="6" y="0"/>
                  </a:moveTo>
                  <a:cubicBezTo>
                    <a:pt x="3" y="0"/>
                    <a:pt x="1" y="1"/>
                    <a:pt x="0" y="4"/>
                  </a:cubicBezTo>
                  <a:cubicBezTo>
                    <a:pt x="0" y="6"/>
                    <a:pt x="1" y="8"/>
                    <a:pt x="3" y="9"/>
                  </a:cubicBezTo>
                  <a:cubicBezTo>
                    <a:pt x="8" y="0"/>
                    <a:pt x="8" y="0"/>
                    <a:pt x="8"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3612"/>
            <p:cNvSpPr>
              <a:spLocks noEditPoints="1"/>
            </p:cNvSpPr>
            <p:nvPr/>
          </p:nvSpPr>
          <p:spPr bwMode="auto">
            <a:xfrm>
              <a:off x="1268414" y="1328738"/>
              <a:ext cx="31750" cy="38100"/>
            </a:xfrm>
            <a:custGeom>
              <a:avLst/>
              <a:gdLst>
                <a:gd name="T0" fmla="*/ 16 w 20"/>
                <a:gd name="T1" fmla="*/ 0 h 24"/>
                <a:gd name="T2" fmla="*/ 12 w 20"/>
                <a:gd name="T3" fmla="*/ 0 h 24"/>
                <a:gd name="T4" fmla="*/ 9 w 20"/>
                <a:gd name="T5" fmla="*/ 6 h 24"/>
                <a:gd name="T6" fmla="*/ 9 w 20"/>
                <a:gd name="T7" fmla="*/ 6 h 24"/>
                <a:gd name="T8" fmla="*/ 7 w 20"/>
                <a:gd name="T9" fmla="*/ 9 h 24"/>
                <a:gd name="T10" fmla="*/ 3 w 20"/>
                <a:gd name="T11" fmla="*/ 18 h 24"/>
                <a:gd name="T12" fmla="*/ 0 w 20"/>
                <a:gd name="T13" fmla="*/ 24 h 24"/>
                <a:gd name="T14" fmla="*/ 4 w 20"/>
                <a:gd name="T15" fmla="*/ 24 h 24"/>
                <a:gd name="T16" fmla="*/ 6 w 20"/>
                <a:gd name="T17" fmla="*/ 20 h 24"/>
                <a:gd name="T18" fmla="*/ 12 w 20"/>
                <a:gd name="T19" fmla="*/ 7 h 24"/>
                <a:gd name="T20" fmla="*/ 16 w 20"/>
                <a:gd name="T21" fmla="*/ 0 h 24"/>
                <a:gd name="T22" fmla="*/ 20 w 20"/>
                <a:gd name="T23" fmla="*/ 0 h 24"/>
                <a:gd name="T24" fmla="*/ 18 w 20"/>
                <a:gd name="T25" fmla="*/ 0 h 24"/>
                <a:gd name="T26" fmla="*/ 14 w 20"/>
                <a:gd name="T27" fmla="*/ 9 h 24"/>
                <a:gd name="T28" fmla="*/ 8 w 20"/>
                <a:gd name="T29" fmla="*/ 20 h 24"/>
                <a:gd name="T30" fmla="*/ 6 w 20"/>
                <a:gd name="T31" fmla="*/ 24 h 24"/>
                <a:gd name="T32" fmla="*/ 8 w 20"/>
                <a:gd name="T33" fmla="*/ 24 h 24"/>
                <a:gd name="T34" fmla="*/ 10 w 20"/>
                <a:gd name="T35" fmla="*/ 19 h 24"/>
                <a:gd name="T36" fmla="*/ 14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9" y="6"/>
                  </a:lnTo>
                  <a:lnTo>
                    <a:pt x="7" y="9"/>
                  </a:lnTo>
                  <a:lnTo>
                    <a:pt x="3" y="18"/>
                  </a:lnTo>
                  <a:lnTo>
                    <a:pt x="0" y="24"/>
                  </a:lnTo>
                  <a:lnTo>
                    <a:pt x="4" y="24"/>
                  </a:lnTo>
                  <a:lnTo>
                    <a:pt x="6" y="20"/>
                  </a:lnTo>
                  <a:lnTo>
                    <a:pt x="12" y="7"/>
                  </a:lnTo>
                  <a:lnTo>
                    <a:pt x="16" y="0"/>
                  </a:lnTo>
                  <a:close/>
                  <a:moveTo>
                    <a:pt x="20" y="0"/>
                  </a:moveTo>
                  <a:lnTo>
                    <a:pt x="18" y="0"/>
                  </a:lnTo>
                  <a:lnTo>
                    <a:pt x="14" y="9"/>
                  </a:lnTo>
                  <a:lnTo>
                    <a:pt x="8" y="20"/>
                  </a:lnTo>
                  <a:lnTo>
                    <a:pt x="6" y="24"/>
                  </a:lnTo>
                  <a:lnTo>
                    <a:pt x="8" y="24"/>
                  </a:lnTo>
                  <a:lnTo>
                    <a:pt x="10" y="19"/>
                  </a:lnTo>
                  <a:lnTo>
                    <a:pt x="14"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3613"/>
            <p:cNvSpPr>
              <a:spLocks noEditPoints="1"/>
            </p:cNvSpPr>
            <p:nvPr/>
          </p:nvSpPr>
          <p:spPr bwMode="auto">
            <a:xfrm>
              <a:off x="1268414" y="1328738"/>
              <a:ext cx="31750" cy="38100"/>
            </a:xfrm>
            <a:custGeom>
              <a:avLst/>
              <a:gdLst>
                <a:gd name="T0" fmla="*/ 16 w 20"/>
                <a:gd name="T1" fmla="*/ 0 h 24"/>
                <a:gd name="T2" fmla="*/ 12 w 20"/>
                <a:gd name="T3" fmla="*/ 0 h 24"/>
                <a:gd name="T4" fmla="*/ 9 w 20"/>
                <a:gd name="T5" fmla="*/ 6 h 24"/>
                <a:gd name="T6" fmla="*/ 9 w 20"/>
                <a:gd name="T7" fmla="*/ 6 h 24"/>
                <a:gd name="T8" fmla="*/ 7 w 20"/>
                <a:gd name="T9" fmla="*/ 9 h 24"/>
                <a:gd name="T10" fmla="*/ 3 w 20"/>
                <a:gd name="T11" fmla="*/ 18 h 24"/>
                <a:gd name="T12" fmla="*/ 0 w 20"/>
                <a:gd name="T13" fmla="*/ 24 h 24"/>
                <a:gd name="T14" fmla="*/ 4 w 20"/>
                <a:gd name="T15" fmla="*/ 24 h 24"/>
                <a:gd name="T16" fmla="*/ 6 w 20"/>
                <a:gd name="T17" fmla="*/ 20 h 24"/>
                <a:gd name="T18" fmla="*/ 12 w 20"/>
                <a:gd name="T19" fmla="*/ 7 h 24"/>
                <a:gd name="T20" fmla="*/ 16 w 20"/>
                <a:gd name="T21" fmla="*/ 0 h 24"/>
                <a:gd name="T22" fmla="*/ 20 w 20"/>
                <a:gd name="T23" fmla="*/ 0 h 24"/>
                <a:gd name="T24" fmla="*/ 18 w 20"/>
                <a:gd name="T25" fmla="*/ 0 h 24"/>
                <a:gd name="T26" fmla="*/ 14 w 20"/>
                <a:gd name="T27" fmla="*/ 9 h 24"/>
                <a:gd name="T28" fmla="*/ 8 w 20"/>
                <a:gd name="T29" fmla="*/ 20 h 24"/>
                <a:gd name="T30" fmla="*/ 6 w 20"/>
                <a:gd name="T31" fmla="*/ 24 h 24"/>
                <a:gd name="T32" fmla="*/ 8 w 20"/>
                <a:gd name="T33" fmla="*/ 24 h 24"/>
                <a:gd name="T34" fmla="*/ 10 w 20"/>
                <a:gd name="T35" fmla="*/ 19 h 24"/>
                <a:gd name="T36" fmla="*/ 14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9" y="6"/>
                  </a:lnTo>
                  <a:lnTo>
                    <a:pt x="7" y="9"/>
                  </a:lnTo>
                  <a:lnTo>
                    <a:pt x="3" y="18"/>
                  </a:lnTo>
                  <a:lnTo>
                    <a:pt x="0" y="24"/>
                  </a:lnTo>
                  <a:lnTo>
                    <a:pt x="4" y="24"/>
                  </a:lnTo>
                  <a:lnTo>
                    <a:pt x="6" y="20"/>
                  </a:lnTo>
                  <a:lnTo>
                    <a:pt x="12" y="7"/>
                  </a:lnTo>
                  <a:lnTo>
                    <a:pt x="16" y="0"/>
                  </a:lnTo>
                  <a:moveTo>
                    <a:pt x="20" y="0"/>
                  </a:moveTo>
                  <a:lnTo>
                    <a:pt x="18" y="0"/>
                  </a:lnTo>
                  <a:lnTo>
                    <a:pt x="14" y="9"/>
                  </a:lnTo>
                  <a:lnTo>
                    <a:pt x="8" y="20"/>
                  </a:lnTo>
                  <a:lnTo>
                    <a:pt x="6" y="24"/>
                  </a:lnTo>
                  <a:lnTo>
                    <a:pt x="8" y="24"/>
                  </a:lnTo>
                  <a:lnTo>
                    <a:pt x="10" y="19"/>
                  </a:lnTo>
                  <a:lnTo>
                    <a:pt x="14"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3614"/>
            <p:cNvSpPr/>
            <p:nvPr/>
          </p:nvSpPr>
          <p:spPr bwMode="auto">
            <a:xfrm>
              <a:off x="1252539" y="1328738"/>
              <a:ext cx="57150" cy="38100"/>
            </a:xfrm>
            <a:custGeom>
              <a:avLst/>
              <a:gdLst>
                <a:gd name="T0" fmla="*/ 18 w 106"/>
                <a:gd name="T1" fmla="*/ 72 h 72"/>
                <a:gd name="T2" fmla="*/ 0 w 106"/>
                <a:gd name="T3" fmla="*/ 55 h 72"/>
                <a:gd name="T4" fmla="*/ 0 w 106"/>
                <a:gd name="T5" fmla="*/ 18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8 h 72"/>
                <a:gd name="T18" fmla="*/ 3 w 106"/>
                <a:gd name="T19" fmla="*/ 55 h 72"/>
                <a:gd name="T20" fmla="*/ 18 w 106"/>
                <a:gd name="T21" fmla="*/ 70 h 72"/>
                <a:gd name="T22" fmla="*/ 89 w 106"/>
                <a:gd name="T23" fmla="*/ 70 h 72"/>
                <a:gd name="T24" fmla="*/ 104 w 106"/>
                <a:gd name="T25" fmla="*/ 55 h 72"/>
                <a:gd name="T26" fmla="*/ 104 w 106"/>
                <a:gd name="T27" fmla="*/ 18 h 72"/>
                <a:gd name="T28" fmla="*/ 89 w 106"/>
                <a:gd name="T29" fmla="*/ 3 h 72"/>
                <a:gd name="T30" fmla="*/ 89 w 106"/>
                <a:gd name="T31" fmla="*/ 1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3615"/>
            <p:cNvSpPr/>
            <p:nvPr/>
          </p:nvSpPr>
          <p:spPr bwMode="auto">
            <a:xfrm>
              <a:off x="1312864" y="1358901"/>
              <a:ext cx="26988" cy="12700"/>
            </a:xfrm>
            <a:custGeom>
              <a:avLst/>
              <a:gdLst>
                <a:gd name="T0" fmla="*/ 47 w 51"/>
                <a:gd name="T1" fmla="*/ 21 h 23"/>
                <a:gd name="T2" fmla="*/ 43 w 51"/>
                <a:gd name="T3" fmla="*/ 12 h 23"/>
                <a:gd name="T4" fmla="*/ 27 w 51"/>
                <a:gd name="T5" fmla="*/ 4 h 23"/>
                <a:gd name="T6" fmla="*/ 11 w 51"/>
                <a:gd name="T7" fmla="*/ 11 h 23"/>
                <a:gd name="T8" fmla="*/ 4 w 51"/>
                <a:gd name="T9" fmla="*/ 21 h 23"/>
                <a:gd name="T10" fmla="*/ 4 w 51"/>
                <a:gd name="T11" fmla="*/ 22 h 23"/>
                <a:gd name="T12" fmla="*/ 4 w 51"/>
                <a:gd name="T13" fmla="*/ 22 h 23"/>
                <a:gd name="T14" fmla="*/ 1 w 51"/>
                <a:gd name="T15" fmla="*/ 23 h 23"/>
                <a:gd name="T16" fmla="*/ 0 w 51"/>
                <a:gd name="T17" fmla="*/ 20 h 23"/>
                <a:gd name="T18" fmla="*/ 6 w 51"/>
                <a:gd name="T19" fmla="*/ 10 h 23"/>
                <a:gd name="T20" fmla="*/ 27 w 51"/>
                <a:gd name="T21" fmla="*/ 0 h 23"/>
                <a:gd name="T22" fmla="*/ 46 w 51"/>
                <a:gd name="T23" fmla="*/ 9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20"/>
                    <a:pt x="46" y="15"/>
                    <a:pt x="43" y="12"/>
                  </a:cubicBezTo>
                  <a:cubicBezTo>
                    <a:pt x="39" y="8"/>
                    <a:pt x="34" y="5"/>
                    <a:pt x="27" y="4"/>
                  </a:cubicBezTo>
                  <a:cubicBezTo>
                    <a:pt x="20" y="4"/>
                    <a:pt x="15" y="8"/>
                    <a:pt x="11" y="11"/>
                  </a:cubicBezTo>
                  <a:cubicBezTo>
                    <a:pt x="7" y="15"/>
                    <a:pt x="5" y="19"/>
                    <a:pt x="4" y="21"/>
                  </a:cubicBezTo>
                  <a:cubicBezTo>
                    <a:pt x="4" y="21"/>
                    <a:pt x="4" y="22"/>
                    <a:pt x="4" y="22"/>
                  </a:cubicBezTo>
                  <a:cubicBezTo>
                    <a:pt x="4" y="22"/>
                    <a:pt x="4" y="22"/>
                    <a:pt x="4" y="22"/>
                  </a:cubicBezTo>
                  <a:cubicBezTo>
                    <a:pt x="3" y="23"/>
                    <a:pt x="2" y="23"/>
                    <a:pt x="1" y="23"/>
                  </a:cubicBezTo>
                  <a:cubicBezTo>
                    <a:pt x="0" y="22"/>
                    <a:pt x="0" y="21"/>
                    <a:pt x="0" y="20"/>
                  </a:cubicBezTo>
                  <a:cubicBezTo>
                    <a:pt x="0" y="20"/>
                    <a:pt x="2" y="15"/>
                    <a:pt x="6" y="10"/>
                  </a:cubicBezTo>
                  <a:cubicBezTo>
                    <a:pt x="11" y="6"/>
                    <a:pt x="17" y="0"/>
                    <a:pt x="27"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3616"/>
            <p:cNvSpPr/>
            <p:nvPr/>
          </p:nvSpPr>
          <p:spPr bwMode="auto">
            <a:xfrm>
              <a:off x="1214439" y="1336676"/>
              <a:ext cx="30163" cy="44450"/>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1"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3617"/>
            <p:cNvSpPr/>
            <p:nvPr/>
          </p:nvSpPr>
          <p:spPr bwMode="auto">
            <a:xfrm>
              <a:off x="1214439" y="1336676"/>
              <a:ext cx="30163"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3618"/>
            <p:cNvSpPr/>
            <p:nvPr/>
          </p:nvSpPr>
          <p:spPr bwMode="auto">
            <a:xfrm>
              <a:off x="1225551" y="1346201"/>
              <a:ext cx="12700" cy="12700"/>
            </a:xfrm>
            <a:custGeom>
              <a:avLst/>
              <a:gdLst>
                <a:gd name="T0" fmla="*/ 25 w 25"/>
                <a:gd name="T1" fmla="*/ 19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4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0"/>
                    <a:pt x="0" y="21"/>
                    <a:pt x="0" y="21"/>
                  </a:cubicBezTo>
                  <a:cubicBezTo>
                    <a:pt x="0" y="22"/>
                    <a:pt x="0" y="23"/>
                    <a:pt x="1" y="24"/>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3619"/>
            <p:cNvSpPr/>
            <p:nvPr/>
          </p:nvSpPr>
          <p:spPr bwMode="auto">
            <a:xfrm>
              <a:off x="1406526" y="1336676"/>
              <a:ext cx="31750" cy="44450"/>
            </a:xfrm>
            <a:custGeom>
              <a:avLst/>
              <a:gdLst>
                <a:gd name="T0" fmla="*/ 2 w 59"/>
                <a:gd name="T1" fmla="*/ 28 h 84"/>
                <a:gd name="T2" fmla="*/ 33 w 59"/>
                <a:gd name="T3" fmla="*/ 7 h 84"/>
                <a:gd name="T4" fmla="*/ 47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3620"/>
            <p:cNvSpPr/>
            <p:nvPr/>
          </p:nvSpPr>
          <p:spPr bwMode="auto">
            <a:xfrm>
              <a:off x="1406526" y="1336676"/>
              <a:ext cx="31750" cy="44450"/>
            </a:xfrm>
            <a:custGeom>
              <a:avLst/>
              <a:gdLst>
                <a:gd name="T0" fmla="*/ 33 w 59"/>
                <a:gd name="T1" fmla="*/ 7 h 84"/>
                <a:gd name="T2" fmla="*/ 2 w 59"/>
                <a:gd name="T3" fmla="*/ 28 h 84"/>
                <a:gd name="T4" fmla="*/ 2 w 59"/>
                <a:gd name="T5" fmla="*/ 29 h 84"/>
                <a:gd name="T6" fmla="*/ 35 w 59"/>
                <a:gd name="T7" fmla="*/ 11 h 84"/>
                <a:gd name="T8" fmla="*/ 38 w 59"/>
                <a:gd name="T9" fmla="*/ 58 h 84"/>
                <a:gd name="T10" fmla="*/ 0 w 59"/>
                <a:gd name="T11" fmla="*/ 60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9"/>
                    <a:pt x="2" y="29"/>
                    <a:pt x="2" y="29"/>
                  </a:cubicBezTo>
                  <a:cubicBezTo>
                    <a:pt x="2" y="29"/>
                    <a:pt x="13" y="5"/>
                    <a:pt x="35" y="11"/>
                  </a:cubicBezTo>
                  <a:cubicBezTo>
                    <a:pt x="58" y="16"/>
                    <a:pt x="48" y="53"/>
                    <a:pt x="38" y="58"/>
                  </a:cubicBezTo>
                  <a:cubicBezTo>
                    <a:pt x="27" y="64"/>
                    <a:pt x="11" y="73"/>
                    <a:pt x="0" y="60"/>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3621"/>
            <p:cNvSpPr/>
            <p:nvPr/>
          </p:nvSpPr>
          <p:spPr bwMode="auto">
            <a:xfrm>
              <a:off x="1414464" y="1346201"/>
              <a:ext cx="12700" cy="12700"/>
            </a:xfrm>
            <a:custGeom>
              <a:avLst/>
              <a:gdLst>
                <a:gd name="T0" fmla="*/ 0 w 25"/>
                <a:gd name="T1" fmla="*/ 19 h 24"/>
                <a:gd name="T2" fmla="*/ 3 w 25"/>
                <a:gd name="T3" fmla="*/ 8 h 24"/>
                <a:gd name="T4" fmla="*/ 4 w 25"/>
                <a:gd name="T5" fmla="*/ 8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1" y="14"/>
                    <a:pt x="2" y="11"/>
                    <a:pt x="3" y="8"/>
                  </a:cubicBezTo>
                  <a:cubicBezTo>
                    <a:pt x="4" y="8"/>
                    <a:pt x="4" y="8"/>
                    <a:pt x="4" y="8"/>
                  </a:cubicBezTo>
                  <a:cubicBezTo>
                    <a:pt x="6" y="4"/>
                    <a:pt x="9" y="2"/>
                    <a:pt x="11" y="1"/>
                  </a:cubicBezTo>
                  <a:cubicBezTo>
                    <a:pt x="14" y="0"/>
                    <a:pt x="15" y="0"/>
                    <a:pt x="15"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0"/>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1"/>
                  </a:cubicBezTo>
                  <a:cubicBezTo>
                    <a:pt x="2" y="21"/>
                    <a:pt x="2" y="21"/>
                    <a:pt x="2" y="21"/>
                  </a:cubicBezTo>
                  <a:cubicBezTo>
                    <a:pt x="1"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3623"/>
            <p:cNvSpPr/>
            <p:nvPr/>
          </p:nvSpPr>
          <p:spPr bwMode="auto">
            <a:xfrm>
              <a:off x="1281114" y="1390651"/>
              <a:ext cx="93663" cy="23813"/>
            </a:xfrm>
            <a:custGeom>
              <a:avLst/>
              <a:gdLst>
                <a:gd name="T0" fmla="*/ 1 w 173"/>
                <a:gd name="T1" fmla="*/ 3 h 46"/>
                <a:gd name="T2" fmla="*/ 1 w 173"/>
                <a:gd name="T3" fmla="*/ 0 h 46"/>
                <a:gd name="T4" fmla="*/ 4 w 173"/>
                <a:gd name="T5" fmla="*/ 1 h 46"/>
                <a:gd name="T6" fmla="*/ 5 w 173"/>
                <a:gd name="T7" fmla="*/ 3 h 46"/>
                <a:gd name="T8" fmla="*/ 9 w 173"/>
                <a:gd name="T9" fmla="*/ 7 h 46"/>
                <a:gd name="T10" fmla="*/ 23 w 173"/>
                <a:gd name="T11" fmla="*/ 21 h 46"/>
                <a:gd name="T12" fmla="*/ 80 w 173"/>
                <a:gd name="T13" fmla="*/ 42 h 46"/>
                <a:gd name="T14" fmla="*/ 139 w 173"/>
                <a:gd name="T15" fmla="*/ 31 h 46"/>
                <a:gd name="T16" fmla="*/ 168 w 173"/>
                <a:gd name="T17" fmla="*/ 4 h 46"/>
                <a:gd name="T18" fmla="*/ 171 w 173"/>
                <a:gd name="T19" fmla="*/ 3 h 46"/>
                <a:gd name="T20" fmla="*/ 172 w 173"/>
                <a:gd name="T21" fmla="*/ 6 h 46"/>
                <a:gd name="T22" fmla="*/ 141 w 173"/>
                <a:gd name="T23" fmla="*/ 36 h 46"/>
                <a:gd name="T24" fmla="*/ 80 w 173"/>
                <a:gd name="T25" fmla="*/ 46 h 46"/>
                <a:gd name="T26" fmla="*/ 1 w 173"/>
                <a:gd name="T2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3" h="46">
                  <a:moveTo>
                    <a:pt x="1" y="3"/>
                  </a:moveTo>
                  <a:cubicBezTo>
                    <a:pt x="0" y="2"/>
                    <a:pt x="0" y="1"/>
                    <a:pt x="1" y="0"/>
                  </a:cubicBezTo>
                  <a:cubicBezTo>
                    <a:pt x="2" y="0"/>
                    <a:pt x="4" y="0"/>
                    <a:pt x="4" y="1"/>
                  </a:cubicBezTo>
                  <a:cubicBezTo>
                    <a:pt x="4" y="1"/>
                    <a:pt x="5" y="2"/>
                    <a:pt x="5" y="3"/>
                  </a:cubicBezTo>
                  <a:cubicBezTo>
                    <a:pt x="6" y="4"/>
                    <a:pt x="7" y="5"/>
                    <a:pt x="9" y="7"/>
                  </a:cubicBezTo>
                  <a:cubicBezTo>
                    <a:pt x="12" y="11"/>
                    <a:pt x="17" y="16"/>
                    <a:pt x="23" y="21"/>
                  </a:cubicBezTo>
                  <a:cubicBezTo>
                    <a:pt x="36" y="32"/>
                    <a:pt x="55" y="42"/>
                    <a:pt x="80" y="42"/>
                  </a:cubicBezTo>
                  <a:cubicBezTo>
                    <a:pt x="105" y="42"/>
                    <a:pt x="125" y="38"/>
                    <a:pt x="139" y="31"/>
                  </a:cubicBezTo>
                  <a:cubicBezTo>
                    <a:pt x="153" y="25"/>
                    <a:pt x="163" y="15"/>
                    <a:pt x="168" y="4"/>
                  </a:cubicBezTo>
                  <a:cubicBezTo>
                    <a:pt x="169" y="3"/>
                    <a:pt x="170" y="2"/>
                    <a:pt x="171" y="3"/>
                  </a:cubicBezTo>
                  <a:cubicBezTo>
                    <a:pt x="172" y="3"/>
                    <a:pt x="173" y="5"/>
                    <a:pt x="172" y="6"/>
                  </a:cubicBezTo>
                  <a:cubicBezTo>
                    <a:pt x="166" y="18"/>
                    <a:pt x="156" y="29"/>
                    <a:pt x="141" y="36"/>
                  </a:cubicBezTo>
                  <a:cubicBezTo>
                    <a:pt x="126" y="43"/>
                    <a:pt x="106" y="46"/>
                    <a:pt x="80" y="46"/>
                  </a:cubicBezTo>
                  <a:cubicBezTo>
                    <a:pt x="28" y="46"/>
                    <a:pt x="1" y="4"/>
                    <a:pt x="1"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3624"/>
            <p:cNvSpPr/>
            <p:nvPr/>
          </p:nvSpPr>
          <p:spPr bwMode="auto">
            <a:xfrm>
              <a:off x="749301" y="1455738"/>
              <a:ext cx="96838" cy="63500"/>
            </a:xfrm>
            <a:custGeom>
              <a:avLst/>
              <a:gdLst>
                <a:gd name="T0" fmla="*/ 15 w 182"/>
                <a:gd name="T1" fmla="*/ 34 h 118"/>
                <a:gd name="T2" fmla="*/ 13 w 182"/>
                <a:gd name="T3" fmla="*/ 97 h 118"/>
                <a:gd name="T4" fmla="*/ 65 w 182"/>
                <a:gd name="T5" fmla="*/ 116 h 118"/>
                <a:gd name="T6" fmla="*/ 150 w 182"/>
                <a:gd name="T7" fmla="*/ 106 h 118"/>
                <a:gd name="T8" fmla="*/ 160 w 182"/>
                <a:gd name="T9" fmla="*/ 78 h 118"/>
                <a:gd name="T10" fmla="*/ 156 w 182"/>
                <a:gd name="T11" fmla="*/ 41 h 118"/>
                <a:gd name="T12" fmla="*/ 165 w 182"/>
                <a:gd name="T13" fmla="*/ 11 h 118"/>
                <a:gd name="T14" fmla="*/ 117 w 182"/>
                <a:gd name="T15" fmla="*/ 11 h 118"/>
                <a:gd name="T16" fmla="*/ 86 w 182"/>
                <a:gd name="T17" fmla="*/ 16 h 118"/>
                <a:gd name="T18" fmla="*/ 15 w 182"/>
                <a:gd name="T19" fmla="*/ 3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18">
                  <a:moveTo>
                    <a:pt x="15" y="34"/>
                  </a:moveTo>
                  <a:cubicBezTo>
                    <a:pt x="0" y="72"/>
                    <a:pt x="13" y="97"/>
                    <a:pt x="13" y="97"/>
                  </a:cubicBezTo>
                  <a:cubicBezTo>
                    <a:pt x="13" y="97"/>
                    <a:pt x="33" y="118"/>
                    <a:pt x="65" y="116"/>
                  </a:cubicBezTo>
                  <a:cubicBezTo>
                    <a:pt x="98" y="115"/>
                    <a:pt x="139" y="110"/>
                    <a:pt x="150" y="106"/>
                  </a:cubicBezTo>
                  <a:cubicBezTo>
                    <a:pt x="161" y="101"/>
                    <a:pt x="176" y="83"/>
                    <a:pt x="160" y="78"/>
                  </a:cubicBezTo>
                  <a:cubicBezTo>
                    <a:pt x="178" y="67"/>
                    <a:pt x="182" y="49"/>
                    <a:pt x="156" y="41"/>
                  </a:cubicBezTo>
                  <a:cubicBezTo>
                    <a:pt x="176" y="26"/>
                    <a:pt x="170" y="16"/>
                    <a:pt x="165" y="11"/>
                  </a:cubicBezTo>
                  <a:cubicBezTo>
                    <a:pt x="160" y="5"/>
                    <a:pt x="126" y="9"/>
                    <a:pt x="117" y="11"/>
                  </a:cubicBezTo>
                  <a:cubicBezTo>
                    <a:pt x="107" y="14"/>
                    <a:pt x="86" y="16"/>
                    <a:pt x="86" y="16"/>
                  </a:cubicBezTo>
                  <a:cubicBezTo>
                    <a:pt x="86" y="16"/>
                    <a:pt x="34" y="0"/>
                    <a:pt x="15" y="3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3625"/>
            <p:cNvSpPr/>
            <p:nvPr/>
          </p:nvSpPr>
          <p:spPr bwMode="auto">
            <a:xfrm>
              <a:off x="758826" y="1460501"/>
              <a:ext cx="82550" cy="55563"/>
            </a:xfrm>
            <a:custGeom>
              <a:avLst/>
              <a:gdLst>
                <a:gd name="T0" fmla="*/ 0 w 154"/>
                <a:gd name="T1" fmla="*/ 41 h 103"/>
                <a:gd name="T2" fmla="*/ 15 w 154"/>
                <a:gd name="T3" fmla="*/ 13 h 103"/>
                <a:gd name="T4" fmla="*/ 96 w 154"/>
                <a:gd name="T5" fmla="*/ 1 h 103"/>
                <a:gd name="T6" fmla="*/ 138 w 154"/>
                <a:gd name="T7" fmla="*/ 5 h 103"/>
                <a:gd name="T8" fmla="*/ 138 w 154"/>
                <a:gd name="T9" fmla="*/ 27 h 103"/>
                <a:gd name="T10" fmla="*/ 85 w 154"/>
                <a:gd name="T11" fmla="*/ 37 h 103"/>
                <a:gd name="T12" fmla="*/ 79 w 154"/>
                <a:gd name="T13" fmla="*/ 42 h 103"/>
                <a:gd name="T14" fmla="*/ 142 w 154"/>
                <a:gd name="T15" fmla="*/ 38 h 103"/>
                <a:gd name="T16" fmla="*/ 143 w 154"/>
                <a:gd name="T17" fmla="*/ 62 h 103"/>
                <a:gd name="T18" fmla="*/ 110 w 154"/>
                <a:gd name="T19" fmla="*/ 73 h 103"/>
                <a:gd name="T20" fmla="*/ 114 w 154"/>
                <a:gd name="T21" fmla="*/ 76 h 103"/>
                <a:gd name="T22" fmla="*/ 144 w 154"/>
                <a:gd name="T23" fmla="*/ 75 h 103"/>
                <a:gd name="T24" fmla="*/ 124 w 154"/>
                <a:gd name="T25" fmla="*/ 91 h 103"/>
                <a:gd name="T26" fmla="*/ 60 w 154"/>
                <a:gd name="T27" fmla="*/ 99 h 103"/>
                <a:gd name="T28" fmla="*/ 0 w 154"/>
                <a:gd name="T29" fmla="*/ 4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3">
                  <a:moveTo>
                    <a:pt x="0" y="41"/>
                  </a:moveTo>
                  <a:cubicBezTo>
                    <a:pt x="0" y="41"/>
                    <a:pt x="4" y="17"/>
                    <a:pt x="15" y="13"/>
                  </a:cubicBezTo>
                  <a:cubicBezTo>
                    <a:pt x="27" y="9"/>
                    <a:pt x="72" y="0"/>
                    <a:pt x="96" y="1"/>
                  </a:cubicBezTo>
                  <a:cubicBezTo>
                    <a:pt x="119" y="3"/>
                    <a:pt x="131" y="1"/>
                    <a:pt x="138" y="5"/>
                  </a:cubicBezTo>
                  <a:cubicBezTo>
                    <a:pt x="146" y="8"/>
                    <a:pt x="150" y="19"/>
                    <a:pt x="138" y="27"/>
                  </a:cubicBezTo>
                  <a:cubicBezTo>
                    <a:pt x="125" y="34"/>
                    <a:pt x="85" y="37"/>
                    <a:pt x="85" y="37"/>
                  </a:cubicBezTo>
                  <a:cubicBezTo>
                    <a:pt x="79" y="42"/>
                    <a:pt x="79" y="42"/>
                    <a:pt x="79" y="42"/>
                  </a:cubicBezTo>
                  <a:cubicBezTo>
                    <a:pt x="79" y="42"/>
                    <a:pt x="130" y="30"/>
                    <a:pt x="142" y="38"/>
                  </a:cubicBezTo>
                  <a:cubicBezTo>
                    <a:pt x="154" y="45"/>
                    <a:pt x="153" y="57"/>
                    <a:pt x="143" y="62"/>
                  </a:cubicBezTo>
                  <a:cubicBezTo>
                    <a:pt x="134" y="67"/>
                    <a:pt x="124" y="70"/>
                    <a:pt x="110" y="73"/>
                  </a:cubicBezTo>
                  <a:cubicBezTo>
                    <a:pt x="95" y="76"/>
                    <a:pt x="105" y="79"/>
                    <a:pt x="114" y="76"/>
                  </a:cubicBezTo>
                  <a:cubicBezTo>
                    <a:pt x="124" y="73"/>
                    <a:pt x="141" y="70"/>
                    <a:pt x="144" y="75"/>
                  </a:cubicBezTo>
                  <a:cubicBezTo>
                    <a:pt x="146" y="80"/>
                    <a:pt x="138" y="88"/>
                    <a:pt x="124" y="91"/>
                  </a:cubicBezTo>
                  <a:cubicBezTo>
                    <a:pt x="110" y="95"/>
                    <a:pt x="97" y="103"/>
                    <a:pt x="60" y="99"/>
                  </a:cubicBezTo>
                  <a:cubicBezTo>
                    <a:pt x="23" y="95"/>
                    <a:pt x="0" y="95"/>
                    <a:pt x="0" y="4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3626"/>
            <p:cNvSpPr/>
            <p:nvPr/>
          </p:nvSpPr>
          <p:spPr bwMode="auto">
            <a:xfrm>
              <a:off x="650876" y="1403351"/>
              <a:ext cx="109538" cy="112713"/>
            </a:xfrm>
            <a:custGeom>
              <a:avLst/>
              <a:gdLst>
                <a:gd name="T0" fmla="*/ 58 w 205"/>
                <a:gd name="T1" fmla="*/ 23 h 211"/>
                <a:gd name="T2" fmla="*/ 119 w 205"/>
                <a:gd name="T3" fmla="*/ 124 h 211"/>
                <a:gd name="T4" fmla="*/ 195 w 205"/>
                <a:gd name="T5" fmla="*/ 128 h 211"/>
                <a:gd name="T6" fmla="*/ 205 w 205"/>
                <a:gd name="T7" fmla="*/ 208 h 211"/>
                <a:gd name="T8" fmla="*/ 174 w 205"/>
                <a:gd name="T9" fmla="*/ 211 h 211"/>
                <a:gd name="T10" fmla="*/ 75 w 205"/>
                <a:gd name="T11" fmla="*/ 197 h 211"/>
                <a:gd name="T12" fmla="*/ 9 w 205"/>
                <a:gd name="T13" fmla="*/ 77 h 211"/>
                <a:gd name="T14" fmla="*/ 58 w 205"/>
                <a:gd name="T15" fmla="*/ 23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11">
                  <a:moveTo>
                    <a:pt x="58" y="23"/>
                  </a:moveTo>
                  <a:cubicBezTo>
                    <a:pt x="58" y="23"/>
                    <a:pt x="117" y="101"/>
                    <a:pt x="119" y="124"/>
                  </a:cubicBezTo>
                  <a:cubicBezTo>
                    <a:pt x="171" y="125"/>
                    <a:pt x="195" y="128"/>
                    <a:pt x="195" y="128"/>
                  </a:cubicBezTo>
                  <a:cubicBezTo>
                    <a:pt x="205" y="208"/>
                    <a:pt x="205" y="208"/>
                    <a:pt x="205" y="208"/>
                  </a:cubicBezTo>
                  <a:cubicBezTo>
                    <a:pt x="205" y="208"/>
                    <a:pt x="201" y="211"/>
                    <a:pt x="174" y="211"/>
                  </a:cubicBezTo>
                  <a:cubicBezTo>
                    <a:pt x="148" y="211"/>
                    <a:pt x="93" y="203"/>
                    <a:pt x="75" y="197"/>
                  </a:cubicBezTo>
                  <a:cubicBezTo>
                    <a:pt x="57" y="190"/>
                    <a:pt x="10" y="143"/>
                    <a:pt x="9" y="77"/>
                  </a:cubicBezTo>
                  <a:cubicBezTo>
                    <a:pt x="0" y="0"/>
                    <a:pt x="58" y="23"/>
                    <a:pt x="58" y="23"/>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3627"/>
            <p:cNvSpPr/>
            <p:nvPr/>
          </p:nvSpPr>
          <p:spPr bwMode="auto">
            <a:xfrm>
              <a:off x="668339" y="1420813"/>
              <a:ext cx="80963" cy="92075"/>
            </a:xfrm>
            <a:custGeom>
              <a:avLst/>
              <a:gdLst>
                <a:gd name="T0" fmla="*/ 7 w 151"/>
                <a:gd name="T1" fmla="*/ 59 h 173"/>
                <a:gd name="T2" fmla="*/ 10 w 151"/>
                <a:gd name="T3" fmla="*/ 107 h 173"/>
                <a:gd name="T4" fmla="*/ 42 w 151"/>
                <a:gd name="T5" fmla="*/ 158 h 173"/>
                <a:gd name="T6" fmla="*/ 115 w 151"/>
                <a:gd name="T7" fmla="*/ 167 h 173"/>
                <a:gd name="T8" fmla="*/ 147 w 151"/>
                <a:gd name="T9" fmla="*/ 163 h 173"/>
                <a:gd name="T10" fmla="*/ 143 w 151"/>
                <a:gd name="T11" fmla="*/ 110 h 173"/>
                <a:gd name="T12" fmla="*/ 131 w 151"/>
                <a:gd name="T13" fmla="*/ 97 h 173"/>
                <a:gd name="T14" fmla="*/ 84 w 151"/>
                <a:gd name="T15" fmla="*/ 97 h 173"/>
                <a:gd name="T16" fmla="*/ 58 w 151"/>
                <a:gd name="T17" fmla="*/ 127 h 173"/>
                <a:gd name="T18" fmla="*/ 56 w 151"/>
                <a:gd name="T19" fmla="*/ 123 h 173"/>
                <a:gd name="T20" fmla="*/ 79 w 151"/>
                <a:gd name="T21" fmla="*/ 91 h 173"/>
                <a:gd name="T22" fmla="*/ 29 w 151"/>
                <a:gd name="T23" fmla="*/ 11 h 173"/>
                <a:gd name="T24" fmla="*/ 5 w 151"/>
                <a:gd name="T25" fmla="*/ 14 h 173"/>
                <a:gd name="T26" fmla="*/ 7 w 151"/>
                <a:gd name="T27" fmla="*/ 5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 h="173">
                  <a:moveTo>
                    <a:pt x="7" y="59"/>
                  </a:moveTo>
                  <a:cubicBezTo>
                    <a:pt x="7" y="66"/>
                    <a:pt x="11" y="99"/>
                    <a:pt x="10" y="107"/>
                  </a:cubicBezTo>
                  <a:cubicBezTo>
                    <a:pt x="11" y="121"/>
                    <a:pt x="29" y="149"/>
                    <a:pt x="42" y="158"/>
                  </a:cubicBezTo>
                  <a:cubicBezTo>
                    <a:pt x="56" y="168"/>
                    <a:pt x="96" y="166"/>
                    <a:pt x="115" y="167"/>
                  </a:cubicBezTo>
                  <a:cubicBezTo>
                    <a:pt x="133" y="169"/>
                    <a:pt x="151" y="173"/>
                    <a:pt x="147" y="163"/>
                  </a:cubicBezTo>
                  <a:cubicBezTo>
                    <a:pt x="131" y="132"/>
                    <a:pt x="140" y="121"/>
                    <a:pt x="143" y="110"/>
                  </a:cubicBezTo>
                  <a:cubicBezTo>
                    <a:pt x="147" y="99"/>
                    <a:pt x="140" y="98"/>
                    <a:pt x="131" y="97"/>
                  </a:cubicBezTo>
                  <a:cubicBezTo>
                    <a:pt x="122" y="97"/>
                    <a:pt x="91" y="95"/>
                    <a:pt x="84" y="97"/>
                  </a:cubicBezTo>
                  <a:cubicBezTo>
                    <a:pt x="80" y="101"/>
                    <a:pt x="66" y="119"/>
                    <a:pt x="58" y="127"/>
                  </a:cubicBezTo>
                  <a:cubicBezTo>
                    <a:pt x="51" y="134"/>
                    <a:pt x="46" y="129"/>
                    <a:pt x="56" y="123"/>
                  </a:cubicBezTo>
                  <a:cubicBezTo>
                    <a:pt x="65" y="117"/>
                    <a:pt x="76" y="103"/>
                    <a:pt x="79" y="91"/>
                  </a:cubicBezTo>
                  <a:cubicBezTo>
                    <a:pt x="83" y="79"/>
                    <a:pt x="35" y="16"/>
                    <a:pt x="29" y="11"/>
                  </a:cubicBezTo>
                  <a:cubicBezTo>
                    <a:pt x="29" y="11"/>
                    <a:pt x="10" y="0"/>
                    <a:pt x="5" y="14"/>
                  </a:cubicBezTo>
                  <a:cubicBezTo>
                    <a:pt x="0" y="28"/>
                    <a:pt x="6" y="42"/>
                    <a:pt x="7" y="5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3628"/>
            <p:cNvSpPr/>
            <p:nvPr/>
          </p:nvSpPr>
          <p:spPr bwMode="auto">
            <a:xfrm>
              <a:off x="814389" y="1560513"/>
              <a:ext cx="52388" cy="180975"/>
            </a:xfrm>
            <a:custGeom>
              <a:avLst/>
              <a:gdLst>
                <a:gd name="T0" fmla="*/ 46 w 97"/>
                <a:gd name="T1" fmla="*/ 295 h 340"/>
                <a:gd name="T2" fmla="*/ 74 w 97"/>
                <a:gd name="T3" fmla="*/ 271 h 340"/>
                <a:gd name="T4" fmla="*/ 74 w 97"/>
                <a:gd name="T5" fmla="*/ 49 h 340"/>
                <a:gd name="T6" fmla="*/ 82 w 97"/>
                <a:gd name="T7" fmla="*/ 6 h 340"/>
                <a:gd name="T8" fmla="*/ 95 w 97"/>
                <a:gd name="T9" fmla="*/ 103 h 340"/>
                <a:gd name="T10" fmla="*/ 95 w 97"/>
                <a:gd name="T11" fmla="*/ 264 h 340"/>
                <a:gd name="T12" fmla="*/ 74 w 97"/>
                <a:gd name="T13" fmla="*/ 314 h 340"/>
                <a:gd name="T14" fmla="*/ 0 w 97"/>
                <a:gd name="T15" fmla="*/ 331 h 340"/>
                <a:gd name="T16" fmla="*/ 46 w 97"/>
                <a:gd name="T17" fmla="*/ 29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40">
                  <a:moveTo>
                    <a:pt x="46" y="295"/>
                  </a:moveTo>
                  <a:cubicBezTo>
                    <a:pt x="46" y="295"/>
                    <a:pt x="70" y="287"/>
                    <a:pt x="74" y="271"/>
                  </a:cubicBezTo>
                  <a:cubicBezTo>
                    <a:pt x="74" y="220"/>
                    <a:pt x="74" y="68"/>
                    <a:pt x="74" y="49"/>
                  </a:cubicBezTo>
                  <a:cubicBezTo>
                    <a:pt x="74" y="29"/>
                    <a:pt x="67" y="0"/>
                    <a:pt x="82" y="6"/>
                  </a:cubicBezTo>
                  <a:cubicBezTo>
                    <a:pt x="97" y="11"/>
                    <a:pt x="95" y="53"/>
                    <a:pt x="95" y="103"/>
                  </a:cubicBezTo>
                  <a:cubicBezTo>
                    <a:pt x="95" y="154"/>
                    <a:pt x="95" y="231"/>
                    <a:pt x="95" y="264"/>
                  </a:cubicBezTo>
                  <a:cubicBezTo>
                    <a:pt x="95" y="297"/>
                    <a:pt x="91" y="308"/>
                    <a:pt x="74" y="314"/>
                  </a:cubicBezTo>
                  <a:cubicBezTo>
                    <a:pt x="56" y="321"/>
                    <a:pt x="16" y="340"/>
                    <a:pt x="0" y="331"/>
                  </a:cubicBezTo>
                  <a:cubicBezTo>
                    <a:pt x="14" y="317"/>
                    <a:pt x="46" y="295"/>
                    <a:pt x="46" y="295"/>
                  </a:cubicBezTo>
                  <a:close/>
                </a:path>
              </a:pathLst>
            </a:custGeom>
            <a:solidFill>
              <a:srgbClr val="3A33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3629"/>
            <p:cNvSpPr/>
            <p:nvPr/>
          </p:nvSpPr>
          <p:spPr bwMode="auto">
            <a:xfrm>
              <a:off x="769939" y="1270001"/>
              <a:ext cx="76200" cy="487363"/>
            </a:xfrm>
            <a:custGeom>
              <a:avLst/>
              <a:gdLst>
                <a:gd name="T0" fmla="*/ 20 w 141"/>
                <a:gd name="T1" fmla="*/ 142 h 912"/>
                <a:gd name="T2" fmla="*/ 6 w 141"/>
                <a:gd name="T3" fmla="*/ 392 h 912"/>
                <a:gd name="T4" fmla="*/ 0 w 141"/>
                <a:gd name="T5" fmla="*/ 731 h 912"/>
                <a:gd name="T6" fmla="*/ 0 w 141"/>
                <a:gd name="T7" fmla="*/ 856 h 912"/>
                <a:gd name="T8" fmla="*/ 129 w 141"/>
                <a:gd name="T9" fmla="*/ 856 h 912"/>
                <a:gd name="T10" fmla="*/ 111 w 141"/>
                <a:gd name="T11" fmla="*/ 361 h 912"/>
                <a:gd name="T12" fmla="*/ 75 w 141"/>
                <a:gd name="T13" fmla="*/ 83 h 912"/>
                <a:gd name="T14" fmla="*/ 20 w 141"/>
                <a:gd name="T15" fmla="*/ 142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912">
                  <a:moveTo>
                    <a:pt x="20" y="142"/>
                  </a:moveTo>
                  <a:cubicBezTo>
                    <a:pt x="20" y="142"/>
                    <a:pt x="11" y="249"/>
                    <a:pt x="6" y="392"/>
                  </a:cubicBezTo>
                  <a:cubicBezTo>
                    <a:pt x="0" y="536"/>
                    <a:pt x="0" y="668"/>
                    <a:pt x="0" y="731"/>
                  </a:cubicBezTo>
                  <a:cubicBezTo>
                    <a:pt x="0" y="795"/>
                    <a:pt x="0" y="856"/>
                    <a:pt x="0" y="856"/>
                  </a:cubicBezTo>
                  <a:cubicBezTo>
                    <a:pt x="0" y="856"/>
                    <a:pt x="74" y="912"/>
                    <a:pt x="129" y="856"/>
                  </a:cubicBezTo>
                  <a:cubicBezTo>
                    <a:pt x="141" y="779"/>
                    <a:pt x="119" y="431"/>
                    <a:pt x="111" y="361"/>
                  </a:cubicBezTo>
                  <a:cubicBezTo>
                    <a:pt x="102" y="290"/>
                    <a:pt x="89" y="129"/>
                    <a:pt x="75" y="83"/>
                  </a:cubicBezTo>
                  <a:cubicBezTo>
                    <a:pt x="60" y="37"/>
                    <a:pt x="49" y="0"/>
                    <a:pt x="20" y="14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3630"/>
            <p:cNvSpPr/>
            <p:nvPr/>
          </p:nvSpPr>
          <p:spPr bwMode="auto">
            <a:xfrm>
              <a:off x="790576" y="1284288"/>
              <a:ext cx="17463" cy="25400"/>
            </a:xfrm>
            <a:custGeom>
              <a:avLst/>
              <a:gdLst>
                <a:gd name="T0" fmla="*/ 32 w 32"/>
                <a:gd name="T1" fmla="*/ 42 h 48"/>
                <a:gd name="T2" fmla="*/ 0 w 32"/>
                <a:gd name="T3" fmla="*/ 43 h 48"/>
                <a:gd name="T4" fmla="*/ 32 w 32"/>
                <a:gd name="T5" fmla="*/ 42 h 48"/>
              </a:gdLst>
              <a:ahLst/>
              <a:cxnLst>
                <a:cxn ang="0">
                  <a:pos x="T0" y="T1"/>
                </a:cxn>
                <a:cxn ang="0">
                  <a:pos x="T2" y="T3"/>
                </a:cxn>
                <a:cxn ang="0">
                  <a:pos x="T4" y="T5"/>
                </a:cxn>
              </a:cxnLst>
              <a:rect l="0" t="0" r="r" b="b"/>
              <a:pathLst>
                <a:path w="32" h="48">
                  <a:moveTo>
                    <a:pt x="32" y="42"/>
                  </a:moveTo>
                  <a:cubicBezTo>
                    <a:pt x="23" y="15"/>
                    <a:pt x="14" y="0"/>
                    <a:pt x="0" y="43"/>
                  </a:cubicBezTo>
                  <a:cubicBezTo>
                    <a:pt x="8" y="46"/>
                    <a:pt x="19" y="48"/>
                    <a:pt x="32" y="42"/>
                  </a:cubicBezTo>
                  <a:close/>
                </a:path>
              </a:pathLst>
            </a:custGeom>
            <a:solidFill>
              <a:srgbClr val="3A33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3631"/>
            <p:cNvSpPr>
              <a:spLocks noEditPoints="1"/>
            </p:cNvSpPr>
            <p:nvPr/>
          </p:nvSpPr>
          <p:spPr bwMode="auto">
            <a:xfrm>
              <a:off x="769939" y="1336676"/>
              <a:ext cx="69850" cy="420688"/>
            </a:xfrm>
            <a:custGeom>
              <a:avLst/>
              <a:gdLst>
                <a:gd name="T0" fmla="*/ 71 w 131"/>
                <a:gd name="T1" fmla="*/ 730 h 788"/>
                <a:gd name="T2" fmla="*/ 0 w 131"/>
                <a:gd name="T3" fmla="*/ 709 h 788"/>
                <a:gd name="T4" fmla="*/ 0 w 131"/>
                <a:gd name="T5" fmla="*/ 732 h 788"/>
                <a:gd name="T6" fmla="*/ 129 w 131"/>
                <a:gd name="T7" fmla="*/ 732 h 788"/>
                <a:gd name="T8" fmla="*/ 131 w 131"/>
                <a:gd name="T9" fmla="*/ 710 h 788"/>
                <a:gd name="T10" fmla="*/ 71 w 131"/>
                <a:gd name="T11" fmla="*/ 730 h 788"/>
                <a:gd name="T12" fmla="*/ 86 w 131"/>
                <a:gd name="T13" fmla="*/ 21 h 788"/>
                <a:gd name="T14" fmla="*/ 83 w 131"/>
                <a:gd name="T15" fmla="*/ 0 h 788"/>
                <a:gd name="T16" fmla="*/ 24 w 131"/>
                <a:gd name="T17" fmla="*/ 1 h 788"/>
                <a:gd name="T18" fmla="*/ 20 w 131"/>
                <a:gd name="T19" fmla="*/ 18 h 788"/>
                <a:gd name="T20" fmla="*/ 20 w 131"/>
                <a:gd name="T21" fmla="*/ 21 h 788"/>
                <a:gd name="T22" fmla="*/ 86 w 131"/>
                <a:gd name="T23" fmla="*/ 21 h 788"/>
                <a:gd name="T24" fmla="*/ 123 w 131"/>
                <a:gd name="T25" fmla="*/ 391 h 788"/>
                <a:gd name="T26" fmla="*/ 121 w 131"/>
                <a:gd name="T27" fmla="*/ 369 h 788"/>
                <a:gd name="T28" fmla="*/ 3 w 131"/>
                <a:gd name="T29" fmla="*/ 369 h 788"/>
                <a:gd name="T30" fmla="*/ 2 w 131"/>
                <a:gd name="T31" fmla="*/ 369 h 788"/>
                <a:gd name="T32" fmla="*/ 2 w 131"/>
                <a:gd name="T33" fmla="*/ 392 h 788"/>
                <a:gd name="T34" fmla="*/ 123 w 131"/>
                <a:gd name="T35" fmla="*/ 3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88">
                  <a:moveTo>
                    <a:pt x="71" y="730"/>
                  </a:moveTo>
                  <a:cubicBezTo>
                    <a:pt x="41" y="733"/>
                    <a:pt x="14" y="718"/>
                    <a:pt x="0" y="709"/>
                  </a:cubicBezTo>
                  <a:cubicBezTo>
                    <a:pt x="0" y="724"/>
                    <a:pt x="0" y="732"/>
                    <a:pt x="0" y="732"/>
                  </a:cubicBezTo>
                  <a:cubicBezTo>
                    <a:pt x="0" y="732"/>
                    <a:pt x="74" y="788"/>
                    <a:pt x="129" y="732"/>
                  </a:cubicBezTo>
                  <a:cubicBezTo>
                    <a:pt x="130" y="727"/>
                    <a:pt x="131" y="719"/>
                    <a:pt x="131" y="710"/>
                  </a:cubicBezTo>
                  <a:cubicBezTo>
                    <a:pt x="117" y="724"/>
                    <a:pt x="106" y="727"/>
                    <a:pt x="71" y="730"/>
                  </a:cubicBezTo>
                  <a:close/>
                  <a:moveTo>
                    <a:pt x="86" y="21"/>
                  </a:moveTo>
                  <a:cubicBezTo>
                    <a:pt x="85" y="14"/>
                    <a:pt x="84" y="7"/>
                    <a:pt x="83" y="0"/>
                  </a:cubicBezTo>
                  <a:cubicBezTo>
                    <a:pt x="56" y="15"/>
                    <a:pt x="34" y="8"/>
                    <a:pt x="24" y="1"/>
                  </a:cubicBezTo>
                  <a:cubicBezTo>
                    <a:pt x="22" y="7"/>
                    <a:pt x="21" y="12"/>
                    <a:pt x="20" y="18"/>
                  </a:cubicBezTo>
                  <a:cubicBezTo>
                    <a:pt x="20" y="18"/>
                    <a:pt x="20" y="19"/>
                    <a:pt x="20" y="21"/>
                  </a:cubicBezTo>
                  <a:cubicBezTo>
                    <a:pt x="51" y="34"/>
                    <a:pt x="74" y="27"/>
                    <a:pt x="86" y="21"/>
                  </a:cubicBezTo>
                  <a:close/>
                  <a:moveTo>
                    <a:pt x="123" y="391"/>
                  </a:moveTo>
                  <a:cubicBezTo>
                    <a:pt x="122" y="384"/>
                    <a:pt x="122" y="376"/>
                    <a:pt x="121" y="369"/>
                  </a:cubicBezTo>
                  <a:cubicBezTo>
                    <a:pt x="50" y="399"/>
                    <a:pt x="3" y="369"/>
                    <a:pt x="3" y="369"/>
                  </a:cubicBezTo>
                  <a:cubicBezTo>
                    <a:pt x="3" y="369"/>
                    <a:pt x="3" y="369"/>
                    <a:pt x="2" y="369"/>
                  </a:cubicBezTo>
                  <a:cubicBezTo>
                    <a:pt x="2" y="377"/>
                    <a:pt x="2" y="384"/>
                    <a:pt x="2" y="392"/>
                  </a:cubicBezTo>
                  <a:cubicBezTo>
                    <a:pt x="63" y="411"/>
                    <a:pt x="107" y="398"/>
                    <a:pt x="123" y="391"/>
                  </a:cubicBezTo>
                  <a:close/>
                </a:path>
              </a:pathLst>
            </a:custGeom>
            <a:solidFill>
              <a:srgbClr val="4443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3632"/>
            <p:cNvSpPr/>
            <p:nvPr/>
          </p:nvSpPr>
          <p:spPr bwMode="auto">
            <a:xfrm>
              <a:off x="754064" y="1466851"/>
              <a:ext cx="53975" cy="33338"/>
            </a:xfrm>
            <a:custGeom>
              <a:avLst/>
              <a:gdLst>
                <a:gd name="T0" fmla="*/ 10 w 102"/>
                <a:gd name="T1" fmla="*/ 7 h 62"/>
                <a:gd name="T2" fmla="*/ 35 w 102"/>
                <a:gd name="T3" fmla="*/ 8 h 62"/>
                <a:gd name="T4" fmla="*/ 82 w 102"/>
                <a:gd name="T5" fmla="*/ 27 h 62"/>
                <a:gd name="T6" fmla="*/ 88 w 102"/>
                <a:gd name="T7" fmla="*/ 52 h 62"/>
                <a:gd name="T8" fmla="*/ 45 w 102"/>
                <a:gd name="T9" fmla="*/ 48 h 62"/>
                <a:gd name="T10" fmla="*/ 6 w 102"/>
                <a:gd name="T11" fmla="*/ 56 h 62"/>
                <a:gd name="T12" fmla="*/ 10 w 102"/>
                <a:gd name="T13" fmla="*/ 7 h 62"/>
              </a:gdLst>
              <a:ahLst/>
              <a:cxnLst>
                <a:cxn ang="0">
                  <a:pos x="T0" y="T1"/>
                </a:cxn>
                <a:cxn ang="0">
                  <a:pos x="T2" y="T3"/>
                </a:cxn>
                <a:cxn ang="0">
                  <a:pos x="T4" y="T5"/>
                </a:cxn>
                <a:cxn ang="0">
                  <a:pos x="T6" y="T7"/>
                </a:cxn>
                <a:cxn ang="0">
                  <a:pos x="T8" y="T9"/>
                </a:cxn>
                <a:cxn ang="0">
                  <a:pos x="T10" y="T11"/>
                </a:cxn>
                <a:cxn ang="0">
                  <a:pos x="T12" y="T13"/>
                </a:cxn>
              </a:cxnLst>
              <a:rect l="0" t="0" r="r" b="b"/>
              <a:pathLst>
                <a:path w="102" h="62">
                  <a:moveTo>
                    <a:pt x="10" y="7"/>
                  </a:moveTo>
                  <a:cubicBezTo>
                    <a:pt x="10" y="7"/>
                    <a:pt x="17" y="0"/>
                    <a:pt x="35" y="8"/>
                  </a:cubicBezTo>
                  <a:cubicBezTo>
                    <a:pt x="52" y="16"/>
                    <a:pt x="56" y="24"/>
                    <a:pt x="82" y="27"/>
                  </a:cubicBezTo>
                  <a:cubicBezTo>
                    <a:pt x="99" y="29"/>
                    <a:pt x="102" y="39"/>
                    <a:pt x="88" y="52"/>
                  </a:cubicBezTo>
                  <a:cubicBezTo>
                    <a:pt x="76" y="62"/>
                    <a:pt x="56" y="56"/>
                    <a:pt x="45" y="48"/>
                  </a:cubicBezTo>
                  <a:cubicBezTo>
                    <a:pt x="35" y="40"/>
                    <a:pt x="24" y="55"/>
                    <a:pt x="6" y="56"/>
                  </a:cubicBezTo>
                  <a:cubicBezTo>
                    <a:pt x="0" y="34"/>
                    <a:pt x="10" y="7"/>
                    <a:pt x="10"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Freeform 3633"/>
            <p:cNvSpPr/>
            <p:nvPr/>
          </p:nvSpPr>
          <p:spPr bwMode="auto">
            <a:xfrm>
              <a:off x="755651" y="1470026"/>
              <a:ext cx="50800" cy="25400"/>
            </a:xfrm>
            <a:custGeom>
              <a:avLst/>
              <a:gdLst>
                <a:gd name="T0" fmla="*/ 6 w 94"/>
                <a:gd name="T1" fmla="*/ 16 h 49"/>
                <a:gd name="T2" fmla="*/ 31 w 94"/>
                <a:gd name="T3" fmla="*/ 7 h 49"/>
                <a:gd name="T4" fmla="*/ 65 w 94"/>
                <a:gd name="T5" fmla="*/ 22 h 49"/>
                <a:gd name="T6" fmla="*/ 91 w 94"/>
                <a:gd name="T7" fmla="*/ 28 h 49"/>
                <a:gd name="T8" fmla="*/ 81 w 94"/>
                <a:gd name="T9" fmla="*/ 46 h 49"/>
                <a:gd name="T10" fmla="*/ 43 w 94"/>
                <a:gd name="T11" fmla="*/ 40 h 49"/>
                <a:gd name="T12" fmla="*/ 30 w 94"/>
                <a:gd name="T13" fmla="*/ 38 h 49"/>
                <a:gd name="T14" fmla="*/ 2 w 94"/>
                <a:gd name="T15" fmla="*/ 44 h 49"/>
                <a:gd name="T16" fmla="*/ 6 w 94"/>
                <a:gd name="T1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9">
                  <a:moveTo>
                    <a:pt x="6" y="16"/>
                  </a:moveTo>
                  <a:cubicBezTo>
                    <a:pt x="6" y="16"/>
                    <a:pt x="16" y="0"/>
                    <a:pt x="31" y="7"/>
                  </a:cubicBezTo>
                  <a:cubicBezTo>
                    <a:pt x="47" y="14"/>
                    <a:pt x="53" y="21"/>
                    <a:pt x="65" y="22"/>
                  </a:cubicBezTo>
                  <a:cubicBezTo>
                    <a:pt x="76" y="23"/>
                    <a:pt x="89" y="23"/>
                    <a:pt x="91" y="28"/>
                  </a:cubicBezTo>
                  <a:cubicBezTo>
                    <a:pt x="94" y="33"/>
                    <a:pt x="90" y="43"/>
                    <a:pt x="81" y="46"/>
                  </a:cubicBezTo>
                  <a:cubicBezTo>
                    <a:pt x="71" y="49"/>
                    <a:pt x="52" y="46"/>
                    <a:pt x="43" y="40"/>
                  </a:cubicBezTo>
                  <a:cubicBezTo>
                    <a:pt x="34" y="34"/>
                    <a:pt x="34" y="34"/>
                    <a:pt x="30" y="38"/>
                  </a:cubicBezTo>
                  <a:cubicBezTo>
                    <a:pt x="26" y="41"/>
                    <a:pt x="11" y="48"/>
                    <a:pt x="2" y="44"/>
                  </a:cubicBezTo>
                  <a:cubicBezTo>
                    <a:pt x="0" y="34"/>
                    <a:pt x="6" y="16"/>
                    <a:pt x="6" y="1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9" name="Freeform 3634"/>
            <p:cNvSpPr/>
            <p:nvPr/>
          </p:nvSpPr>
          <p:spPr bwMode="auto">
            <a:xfrm>
              <a:off x="738189" y="1465263"/>
              <a:ext cx="25400" cy="53975"/>
            </a:xfrm>
            <a:custGeom>
              <a:avLst/>
              <a:gdLst>
                <a:gd name="T0" fmla="*/ 42 w 47"/>
                <a:gd name="T1" fmla="*/ 7 h 102"/>
                <a:gd name="T2" fmla="*/ 47 w 47"/>
                <a:gd name="T3" fmla="*/ 93 h 102"/>
                <a:gd name="T4" fmla="*/ 28 w 47"/>
                <a:gd name="T5" fmla="*/ 93 h 102"/>
                <a:gd name="T6" fmla="*/ 23 w 47"/>
                <a:gd name="T7" fmla="*/ 9 h 102"/>
                <a:gd name="T8" fmla="*/ 42 w 47"/>
                <a:gd name="T9" fmla="*/ 7 h 102"/>
              </a:gdLst>
              <a:ahLst/>
              <a:cxnLst>
                <a:cxn ang="0">
                  <a:pos x="T0" y="T1"/>
                </a:cxn>
                <a:cxn ang="0">
                  <a:pos x="T2" y="T3"/>
                </a:cxn>
                <a:cxn ang="0">
                  <a:pos x="T4" y="T5"/>
                </a:cxn>
                <a:cxn ang="0">
                  <a:pos x="T6" y="T7"/>
                </a:cxn>
                <a:cxn ang="0">
                  <a:pos x="T8" y="T9"/>
                </a:cxn>
              </a:cxnLst>
              <a:rect l="0" t="0" r="r" b="b"/>
              <a:pathLst>
                <a:path w="47" h="102">
                  <a:moveTo>
                    <a:pt x="42" y="7"/>
                  </a:moveTo>
                  <a:cubicBezTo>
                    <a:pt x="42" y="7"/>
                    <a:pt x="26" y="43"/>
                    <a:pt x="47" y="93"/>
                  </a:cubicBezTo>
                  <a:cubicBezTo>
                    <a:pt x="38" y="102"/>
                    <a:pt x="28" y="93"/>
                    <a:pt x="28" y="93"/>
                  </a:cubicBezTo>
                  <a:cubicBezTo>
                    <a:pt x="28" y="93"/>
                    <a:pt x="0" y="64"/>
                    <a:pt x="23" y="9"/>
                  </a:cubicBezTo>
                  <a:cubicBezTo>
                    <a:pt x="33" y="0"/>
                    <a:pt x="42" y="7"/>
                    <a:pt x="42" y="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3635"/>
            <p:cNvSpPr/>
            <p:nvPr/>
          </p:nvSpPr>
          <p:spPr bwMode="auto">
            <a:xfrm>
              <a:off x="528639" y="1511301"/>
              <a:ext cx="19050" cy="30163"/>
            </a:xfrm>
            <a:custGeom>
              <a:avLst/>
              <a:gdLst>
                <a:gd name="T0" fmla="*/ 7 w 38"/>
                <a:gd name="T1" fmla="*/ 38 h 58"/>
                <a:gd name="T2" fmla="*/ 3 w 38"/>
                <a:gd name="T3" fmla="*/ 13 h 58"/>
                <a:gd name="T4" fmla="*/ 30 w 38"/>
                <a:gd name="T5" fmla="*/ 26 h 58"/>
                <a:gd name="T6" fmla="*/ 38 w 38"/>
                <a:gd name="T7" fmla="*/ 48 h 58"/>
                <a:gd name="T8" fmla="*/ 16 w 38"/>
                <a:gd name="T9" fmla="*/ 58 h 58"/>
                <a:gd name="T10" fmla="*/ 7 w 38"/>
                <a:gd name="T11" fmla="*/ 38 h 58"/>
              </a:gdLst>
              <a:ahLst/>
              <a:cxnLst>
                <a:cxn ang="0">
                  <a:pos x="T0" y="T1"/>
                </a:cxn>
                <a:cxn ang="0">
                  <a:pos x="T2" y="T3"/>
                </a:cxn>
                <a:cxn ang="0">
                  <a:pos x="T4" y="T5"/>
                </a:cxn>
                <a:cxn ang="0">
                  <a:pos x="T6" y="T7"/>
                </a:cxn>
                <a:cxn ang="0">
                  <a:pos x="T8" y="T9"/>
                </a:cxn>
                <a:cxn ang="0">
                  <a:pos x="T10" y="T11"/>
                </a:cxn>
              </a:cxnLst>
              <a:rect l="0" t="0" r="r" b="b"/>
              <a:pathLst>
                <a:path w="38" h="58">
                  <a:moveTo>
                    <a:pt x="7" y="38"/>
                  </a:moveTo>
                  <a:cubicBezTo>
                    <a:pt x="7" y="38"/>
                    <a:pt x="0" y="23"/>
                    <a:pt x="3" y="13"/>
                  </a:cubicBezTo>
                  <a:cubicBezTo>
                    <a:pt x="5" y="3"/>
                    <a:pt x="18" y="0"/>
                    <a:pt x="30" y="26"/>
                  </a:cubicBezTo>
                  <a:cubicBezTo>
                    <a:pt x="38" y="44"/>
                    <a:pt x="38" y="48"/>
                    <a:pt x="38" y="48"/>
                  </a:cubicBezTo>
                  <a:cubicBezTo>
                    <a:pt x="16" y="58"/>
                    <a:pt x="16" y="58"/>
                    <a:pt x="16" y="58"/>
                  </a:cubicBezTo>
                  <a:lnTo>
                    <a:pt x="7" y="3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3636"/>
            <p:cNvSpPr/>
            <p:nvPr/>
          </p:nvSpPr>
          <p:spPr bwMode="auto">
            <a:xfrm>
              <a:off x="530226" y="1514476"/>
              <a:ext cx="15875" cy="26988"/>
            </a:xfrm>
            <a:custGeom>
              <a:avLst/>
              <a:gdLst>
                <a:gd name="T0" fmla="*/ 4 w 30"/>
                <a:gd name="T1" fmla="*/ 26 h 50"/>
                <a:gd name="T2" fmla="*/ 2 w 30"/>
                <a:gd name="T3" fmla="*/ 7 h 50"/>
                <a:gd name="T4" fmla="*/ 22 w 30"/>
                <a:gd name="T5" fmla="*/ 16 h 50"/>
                <a:gd name="T6" fmla="*/ 30 w 30"/>
                <a:gd name="T7" fmla="*/ 39 h 50"/>
                <a:gd name="T8" fmla="*/ 4 w 30"/>
                <a:gd name="T9" fmla="*/ 26 h 50"/>
              </a:gdLst>
              <a:ahLst/>
              <a:cxnLst>
                <a:cxn ang="0">
                  <a:pos x="T0" y="T1"/>
                </a:cxn>
                <a:cxn ang="0">
                  <a:pos x="T2" y="T3"/>
                </a:cxn>
                <a:cxn ang="0">
                  <a:pos x="T4" y="T5"/>
                </a:cxn>
                <a:cxn ang="0">
                  <a:pos x="T6" y="T7"/>
                </a:cxn>
                <a:cxn ang="0">
                  <a:pos x="T8" y="T9"/>
                </a:cxn>
              </a:cxnLst>
              <a:rect l="0" t="0" r="r" b="b"/>
              <a:pathLst>
                <a:path w="30" h="50">
                  <a:moveTo>
                    <a:pt x="4" y="26"/>
                  </a:moveTo>
                  <a:cubicBezTo>
                    <a:pt x="4" y="26"/>
                    <a:pt x="0" y="15"/>
                    <a:pt x="2" y="7"/>
                  </a:cubicBezTo>
                  <a:cubicBezTo>
                    <a:pt x="4" y="0"/>
                    <a:pt x="15" y="0"/>
                    <a:pt x="22" y="16"/>
                  </a:cubicBezTo>
                  <a:cubicBezTo>
                    <a:pt x="28" y="31"/>
                    <a:pt x="30" y="39"/>
                    <a:pt x="30" y="39"/>
                  </a:cubicBezTo>
                  <a:cubicBezTo>
                    <a:pt x="30" y="39"/>
                    <a:pt x="13" y="50"/>
                    <a:pt x="4"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3637"/>
            <p:cNvSpPr/>
            <p:nvPr/>
          </p:nvSpPr>
          <p:spPr bwMode="auto">
            <a:xfrm>
              <a:off x="520701" y="1519238"/>
              <a:ext cx="20638" cy="31750"/>
            </a:xfrm>
            <a:custGeom>
              <a:avLst/>
              <a:gdLst>
                <a:gd name="T0" fmla="*/ 6 w 38"/>
                <a:gd name="T1" fmla="*/ 40 h 60"/>
                <a:gd name="T2" fmla="*/ 2 w 38"/>
                <a:gd name="T3" fmla="*/ 14 h 60"/>
                <a:gd name="T4" fmla="*/ 30 w 38"/>
                <a:gd name="T5" fmla="*/ 27 h 60"/>
                <a:gd name="T6" fmla="*/ 38 w 38"/>
                <a:gd name="T7" fmla="*/ 50 h 60"/>
                <a:gd name="T8" fmla="*/ 16 w 38"/>
                <a:gd name="T9" fmla="*/ 60 h 60"/>
                <a:gd name="T10" fmla="*/ 6 w 38"/>
                <a:gd name="T11" fmla="*/ 40 h 60"/>
              </a:gdLst>
              <a:ahLst/>
              <a:cxnLst>
                <a:cxn ang="0">
                  <a:pos x="T0" y="T1"/>
                </a:cxn>
                <a:cxn ang="0">
                  <a:pos x="T2" y="T3"/>
                </a:cxn>
                <a:cxn ang="0">
                  <a:pos x="T4" y="T5"/>
                </a:cxn>
                <a:cxn ang="0">
                  <a:pos x="T6" y="T7"/>
                </a:cxn>
                <a:cxn ang="0">
                  <a:pos x="T8" y="T9"/>
                </a:cxn>
                <a:cxn ang="0">
                  <a:pos x="T10" y="T11"/>
                </a:cxn>
              </a:cxnLst>
              <a:rect l="0" t="0" r="r" b="b"/>
              <a:pathLst>
                <a:path w="38" h="60">
                  <a:moveTo>
                    <a:pt x="6" y="40"/>
                  </a:moveTo>
                  <a:cubicBezTo>
                    <a:pt x="6" y="40"/>
                    <a:pt x="0" y="24"/>
                    <a:pt x="2" y="14"/>
                  </a:cubicBezTo>
                  <a:cubicBezTo>
                    <a:pt x="5" y="4"/>
                    <a:pt x="18" y="0"/>
                    <a:pt x="30" y="27"/>
                  </a:cubicBezTo>
                  <a:cubicBezTo>
                    <a:pt x="38" y="45"/>
                    <a:pt x="38" y="50"/>
                    <a:pt x="38" y="50"/>
                  </a:cubicBezTo>
                  <a:cubicBezTo>
                    <a:pt x="16" y="60"/>
                    <a:pt x="16" y="60"/>
                    <a:pt x="16" y="60"/>
                  </a:cubicBezTo>
                  <a:lnTo>
                    <a:pt x="6"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3" name="Freeform 3638"/>
            <p:cNvSpPr/>
            <p:nvPr/>
          </p:nvSpPr>
          <p:spPr bwMode="auto">
            <a:xfrm>
              <a:off x="522289" y="1522413"/>
              <a:ext cx="17463" cy="28575"/>
            </a:xfrm>
            <a:custGeom>
              <a:avLst/>
              <a:gdLst>
                <a:gd name="T0" fmla="*/ 5 w 31"/>
                <a:gd name="T1" fmla="*/ 27 h 52"/>
                <a:gd name="T2" fmla="*/ 2 w 31"/>
                <a:gd name="T3" fmla="*/ 8 h 52"/>
                <a:gd name="T4" fmla="*/ 23 w 31"/>
                <a:gd name="T5" fmla="*/ 17 h 52"/>
                <a:gd name="T6" fmla="*/ 31 w 31"/>
                <a:gd name="T7" fmla="*/ 41 h 52"/>
                <a:gd name="T8" fmla="*/ 5 w 31"/>
                <a:gd name="T9" fmla="*/ 27 h 52"/>
              </a:gdLst>
              <a:ahLst/>
              <a:cxnLst>
                <a:cxn ang="0">
                  <a:pos x="T0" y="T1"/>
                </a:cxn>
                <a:cxn ang="0">
                  <a:pos x="T2" y="T3"/>
                </a:cxn>
                <a:cxn ang="0">
                  <a:pos x="T4" y="T5"/>
                </a:cxn>
                <a:cxn ang="0">
                  <a:pos x="T6" y="T7"/>
                </a:cxn>
                <a:cxn ang="0">
                  <a:pos x="T8" y="T9"/>
                </a:cxn>
              </a:cxnLst>
              <a:rect l="0" t="0" r="r" b="b"/>
              <a:pathLst>
                <a:path w="31" h="52">
                  <a:moveTo>
                    <a:pt x="5" y="27"/>
                  </a:moveTo>
                  <a:cubicBezTo>
                    <a:pt x="5" y="27"/>
                    <a:pt x="0" y="16"/>
                    <a:pt x="2" y="8"/>
                  </a:cubicBezTo>
                  <a:cubicBezTo>
                    <a:pt x="4" y="0"/>
                    <a:pt x="16" y="0"/>
                    <a:pt x="23" y="17"/>
                  </a:cubicBezTo>
                  <a:cubicBezTo>
                    <a:pt x="29" y="33"/>
                    <a:pt x="31" y="41"/>
                    <a:pt x="31" y="41"/>
                  </a:cubicBezTo>
                  <a:cubicBezTo>
                    <a:pt x="31" y="41"/>
                    <a:pt x="14" y="52"/>
                    <a:pt x="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3639"/>
            <p:cNvSpPr/>
            <p:nvPr/>
          </p:nvSpPr>
          <p:spPr bwMode="auto">
            <a:xfrm>
              <a:off x="514351" y="1481138"/>
              <a:ext cx="73025" cy="80963"/>
            </a:xfrm>
            <a:custGeom>
              <a:avLst/>
              <a:gdLst>
                <a:gd name="T0" fmla="*/ 68 w 137"/>
                <a:gd name="T1" fmla="*/ 34 h 152"/>
                <a:gd name="T2" fmla="*/ 76 w 137"/>
                <a:gd name="T3" fmla="*/ 59 h 152"/>
                <a:gd name="T4" fmla="*/ 41 w 137"/>
                <a:gd name="T5" fmla="*/ 74 h 152"/>
                <a:gd name="T6" fmla="*/ 45 w 137"/>
                <a:gd name="T7" fmla="*/ 111 h 152"/>
                <a:gd name="T8" fmla="*/ 18 w 137"/>
                <a:gd name="T9" fmla="*/ 102 h 152"/>
                <a:gd name="T10" fmla="*/ 25 w 137"/>
                <a:gd name="T11" fmla="*/ 148 h 152"/>
                <a:gd name="T12" fmla="*/ 49 w 137"/>
                <a:gd name="T13" fmla="*/ 146 h 152"/>
                <a:gd name="T14" fmla="*/ 85 w 137"/>
                <a:gd name="T15" fmla="*/ 138 h 152"/>
                <a:gd name="T16" fmla="*/ 127 w 137"/>
                <a:gd name="T17" fmla="*/ 80 h 152"/>
                <a:gd name="T18" fmla="*/ 114 w 137"/>
                <a:gd name="T19" fmla="*/ 0 h 152"/>
                <a:gd name="T20" fmla="*/ 68 w 137"/>
                <a:gd name="T21"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52">
                  <a:moveTo>
                    <a:pt x="68" y="34"/>
                  </a:moveTo>
                  <a:cubicBezTo>
                    <a:pt x="68" y="34"/>
                    <a:pt x="76" y="46"/>
                    <a:pt x="76" y="59"/>
                  </a:cubicBezTo>
                  <a:cubicBezTo>
                    <a:pt x="55" y="59"/>
                    <a:pt x="48" y="64"/>
                    <a:pt x="41" y="74"/>
                  </a:cubicBezTo>
                  <a:cubicBezTo>
                    <a:pt x="36" y="82"/>
                    <a:pt x="36" y="96"/>
                    <a:pt x="45" y="111"/>
                  </a:cubicBezTo>
                  <a:cubicBezTo>
                    <a:pt x="45" y="111"/>
                    <a:pt x="36" y="99"/>
                    <a:pt x="18" y="102"/>
                  </a:cubicBezTo>
                  <a:cubicBezTo>
                    <a:pt x="0" y="105"/>
                    <a:pt x="6" y="139"/>
                    <a:pt x="25" y="148"/>
                  </a:cubicBezTo>
                  <a:cubicBezTo>
                    <a:pt x="36" y="152"/>
                    <a:pt x="49" y="146"/>
                    <a:pt x="49" y="146"/>
                  </a:cubicBezTo>
                  <a:cubicBezTo>
                    <a:pt x="49" y="146"/>
                    <a:pt x="71" y="149"/>
                    <a:pt x="85" y="138"/>
                  </a:cubicBezTo>
                  <a:cubicBezTo>
                    <a:pt x="98" y="127"/>
                    <a:pt x="117" y="111"/>
                    <a:pt x="127" y="80"/>
                  </a:cubicBezTo>
                  <a:cubicBezTo>
                    <a:pt x="137" y="50"/>
                    <a:pt x="125" y="13"/>
                    <a:pt x="114" y="0"/>
                  </a:cubicBezTo>
                  <a:lnTo>
                    <a:pt x="68" y="3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3640"/>
            <p:cNvSpPr/>
            <p:nvPr/>
          </p:nvSpPr>
          <p:spPr bwMode="auto">
            <a:xfrm>
              <a:off x="519114" y="1473201"/>
              <a:ext cx="55563" cy="88900"/>
            </a:xfrm>
            <a:custGeom>
              <a:avLst/>
              <a:gdLst>
                <a:gd name="T0" fmla="*/ 67 w 105"/>
                <a:gd name="T1" fmla="*/ 90 h 168"/>
                <a:gd name="T2" fmla="*/ 53 w 105"/>
                <a:gd name="T3" fmla="*/ 80 h 168"/>
                <a:gd name="T4" fmla="*/ 36 w 105"/>
                <a:gd name="T5" fmla="*/ 121 h 168"/>
                <a:gd name="T6" fmla="*/ 37 w 105"/>
                <a:gd name="T7" fmla="*/ 143 h 168"/>
                <a:gd name="T8" fmla="*/ 36 w 105"/>
                <a:gd name="T9" fmla="*/ 138 h 168"/>
                <a:gd name="T10" fmla="*/ 25 w 105"/>
                <a:gd name="T11" fmla="*/ 123 h 168"/>
                <a:gd name="T12" fmla="*/ 2 w 105"/>
                <a:gd name="T13" fmla="*/ 134 h 168"/>
                <a:gd name="T14" fmla="*/ 31 w 105"/>
                <a:gd name="T15" fmla="*/ 162 h 168"/>
                <a:gd name="T16" fmla="*/ 42 w 105"/>
                <a:gd name="T17" fmla="*/ 153 h 168"/>
                <a:gd name="T18" fmla="*/ 44 w 105"/>
                <a:gd name="T19" fmla="*/ 157 h 168"/>
                <a:gd name="T20" fmla="*/ 65 w 105"/>
                <a:gd name="T21" fmla="*/ 156 h 168"/>
                <a:gd name="T22" fmla="*/ 96 w 105"/>
                <a:gd name="T23" fmla="*/ 126 h 168"/>
                <a:gd name="T24" fmla="*/ 102 w 105"/>
                <a:gd name="T25" fmla="*/ 37 h 168"/>
                <a:gd name="T26" fmla="*/ 85 w 105"/>
                <a:gd name="T27" fmla="*/ 0 h 168"/>
                <a:gd name="T28" fmla="*/ 48 w 105"/>
                <a:gd name="T29" fmla="*/ 32 h 168"/>
                <a:gd name="T30" fmla="*/ 68 w 105"/>
                <a:gd name="T31" fmla="*/ 68 h 168"/>
                <a:gd name="T32" fmla="*/ 67 w 105"/>
                <a:gd name="T33" fmla="*/ 9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68">
                  <a:moveTo>
                    <a:pt x="67" y="90"/>
                  </a:moveTo>
                  <a:cubicBezTo>
                    <a:pt x="67" y="90"/>
                    <a:pt x="63" y="80"/>
                    <a:pt x="53" y="80"/>
                  </a:cubicBezTo>
                  <a:cubicBezTo>
                    <a:pt x="42" y="80"/>
                    <a:pt x="22" y="94"/>
                    <a:pt x="36" y="121"/>
                  </a:cubicBezTo>
                  <a:cubicBezTo>
                    <a:pt x="44" y="133"/>
                    <a:pt x="41" y="136"/>
                    <a:pt x="37" y="143"/>
                  </a:cubicBezTo>
                  <a:cubicBezTo>
                    <a:pt x="34" y="150"/>
                    <a:pt x="34" y="142"/>
                    <a:pt x="36" y="138"/>
                  </a:cubicBezTo>
                  <a:cubicBezTo>
                    <a:pt x="38" y="133"/>
                    <a:pt x="32" y="125"/>
                    <a:pt x="25" y="123"/>
                  </a:cubicBezTo>
                  <a:cubicBezTo>
                    <a:pt x="17" y="120"/>
                    <a:pt x="3" y="117"/>
                    <a:pt x="2" y="134"/>
                  </a:cubicBezTo>
                  <a:cubicBezTo>
                    <a:pt x="0" y="151"/>
                    <a:pt x="21" y="168"/>
                    <a:pt x="31" y="162"/>
                  </a:cubicBezTo>
                  <a:cubicBezTo>
                    <a:pt x="38" y="159"/>
                    <a:pt x="42" y="156"/>
                    <a:pt x="42" y="153"/>
                  </a:cubicBezTo>
                  <a:cubicBezTo>
                    <a:pt x="42" y="149"/>
                    <a:pt x="45" y="151"/>
                    <a:pt x="44" y="157"/>
                  </a:cubicBezTo>
                  <a:cubicBezTo>
                    <a:pt x="42" y="162"/>
                    <a:pt x="59" y="159"/>
                    <a:pt x="65" y="156"/>
                  </a:cubicBezTo>
                  <a:cubicBezTo>
                    <a:pt x="71" y="153"/>
                    <a:pt x="90" y="141"/>
                    <a:pt x="96" y="126"/>
                  </a:cubicBezTo>
                  <a:cubicBezTo>
                    <a:pt x="102" y="111"/>
                    <a:pt x="105" y="57"/>
                    <a:pt x="102" y="37"/>
                  </a:cubicBezTo>
                  <a:cubicBezTo>
                    <a:pt x="98" y="17"/>
                    <a:pt x="85" y="0"/>
                    <a:pt x="85" y="0"/>
                  </a:cubicBezTo>
                  <a:cubicBezTo>
                    <a:pt x="48" y="32"/>
                    <a:pt x="48" y="32"/>
                    <a:pt x="48" y="32"/>
                  </a:cubicBezTo>
                  <a:cubicBezTo>
                    <a:pt x="48" y="32"/>
                    <a:pt x="65" y="47"/>
                    <a:pt x="68" y="68"/>
                  </a:cubicBezTo>
                  <a:cubicBezTo>
                    <a:pt x="70" y="90"/>
                    <a:pt x="71" y="95"/>
                    <a:pt x="67" y="9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3641"/>
            <p:cNvSpPr/>
            <p:nvPr/>
          </p:nvSpPr>
          <p:spPr bwMode="auto">
            <a:xfrm>
              <a:off x="501651" y="1403351"/>
              <a:ext cx="93663" cy="106363"/>
            </a:xfrm>
            <a:custGeom>
              <a:avLst/>
              <a:gdLst>
                <a:gd name="T0" fmla="*/ 154 w 176"/>
                <a:gd name="T1" fmla="*/ 0 h 199"/>
                <a:gd name="T2" fmla="*/ 17 w 176"/>
                <a:gd name="T3" fmla="*/ 92 h 199"/>
                <a:gd name="T4" fmla="*/ 92 w 176"/>
                <a:gd name="T5" fmla="*/ 199 h 199"/>
                <a:gd name="T6" fmla="*/ 144 w 176"/>
                <a:gd name="T7" fmla="*/ 146 h 199"/>
                <a:gd name="T8" fmla="*/ 116 w 176"/>
                <a:gd name="T9" fmla="*/ 108 h 199"/>
                <a:gd name="T10" fmla="*/ 176 w 176"/>
                <a:gd name="T11" fmla="*/ 55 h 199"/>
                <a:gd name="T12" fmla="*/ 154 w 176"/>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176" h="199">
                  <a:moveTo>
                    <a:pt x="154" y="0"/>
                  </a:moveTo>
                  <a:cubicBezTo>
                    <a:pt x="154" y="0"/>
                    <a:pt x="34" y="73"/>
                    <a:pt x="17" y="92"/>
                  </a:cubicBezTo>
                  <a:cubicBezTo>
                    <a:pt x="0" y="111"/>
                    <a:pt x="92" y="199"/>
                    <a:pt x="92" y="199"/>
                  </a:cubicBezTo>
                  <a:cubicBezTo>
                    <a:pt x="144" y="146"/>
                    <a:pt x="144" y="146"/>
                    <a:pt x="144" y="146"/>
                  </a:cubicBezTo>
                  <a:cubicBezTo>
                    <a:pt x="116" y="108"/>
                    <a:pt x="116" y="108"/>
                    <a:pt x="116" y="108"/>
                  </a:cubicBezTo>
                  <a:cubicBezTo>
                    <a:pt x="176" y="55"/>
                    <a:pt x="176" y="55"/>
                    <a:pt x="176" y="55"/>
                  </a:cubicBezTo>
                  <a:lnTo>
                    <a:pt x="15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3642"/>
            <p:cNvSpPr/>
            <p:nvPr/>
          </p:nvSpPr>
          <p:spPr bwMode="auto">
            <a:xfrm>
              <a:off x="515939" y="1411288"/>
              <a:ext cx="66675" cy="92075"/>
            </a:xfrm>
            <a:custGeom>
              <a:avLst/>
              <a:gdLst>
                <a:gd name="T0" fmla="*/ 85 w 123"/>
                <a:gd name="T1" fmla="*/ 88 h 172"/>
                <a:gd name="T2" fmla="*/ 116 w 123"/>
                <a:gd name="T3" fmla="*/ 52 h 172"/>
                <a:gd name="T4" fmla="*/ 66 w 123"/>
                <a:gd name="T5" fmla="*/ 31 h 172"/>
                <a:gd name="T6" fmla="*/ 25 w 123"/>
                <a:gd name="T7" fmla="*/ 62 h 172"/>
                <a:gd name="T8" fmla="*/ 4 w 123"/>
                <a:gd name="T9" fmla="*/ 77 h 172"/>
                <a:gd name="T10" fmla="*/ 8 w 123"/>
                <a:gd name="T11" fmla="*/ 108 h 172"/>
                <a:gd name="T12" fmla="*/ 65 w 123"/>
                <a:gd name="T13" fmla="*/ 168 h 172"/>
                <a:gd name="T14" fmla="*/ 106 w 123"/>
                <a:gd name="T15" fmla="*/ 131 h 172"/>
                <a:gd name="T16" fmla="*/ 82 w 123"/>
                <a:gd name="T17" fmla="*/ 99 h 172"/>
                <a:gd name="T18" fmla="*/ 53 w 123"/>
                <a:gd name="T19" fmla="*/ 105 h 172"/>
                <a:gd name="T20" fmla="*/ 51 w 123"/>
                <a:gd name="T21" fmla="*/ 98 h 172"/>
                <a:gd name="T22" fmla="*/ 85 w 123"/>
                <a:gd name="T23" fmla="*/ 8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72">
                  <a:moveTo>
                    <a:pt x="85" y="88"/>
                  </a:moveTo>
                  <a:cubicBezTo>
                    <a:pt x="85" y="88"/>
                    <a:pt x="109" y="72"/>
                    <a:pt x="116" y="52"/>
                  </a:cubicBezTo>
                  <a:cubicBezTo>
                    <a:pt x="123" y="31"/>
                    <a:pt x="104" y="0"/>
                    <a:pt x="66" y="31"/>
                  </a:cubicBezTo>
                  <a:cubicBezTo>
                    <a:pt x="53" y="42"/>
                    <a:pt x="39" y="52"/>
                    <a:pt x="25" y="62"/>
                  </a:cubicBezTo>
                  <a:cubicBezTo>
                    <a:pt x="18" y="66"/>
                    <a:pt x="8" y="68"/>
                    <a:pt x="4" y="77"/>
                  </a:cubicBezTo>
                  <a:cubicBezTo>
                    <a:pt x="0" y="86"/>
                    <a:pt x="3" y="100"/>
                    <a:pt x="8" y="108"/>
                  </a:cubicBezTo>
                  <a:cubicBezTo>
                    <a:pt x="14" y="129"/>
                    <a:pt x="54" y="172"/>
                    <a:pt x="65" y="168"/>
                  </a:cubicBezTo>
                  <a:cubicBezTo>
                    <a:pt x="76" y="165"/>
                    <a:pt x="106" y="144"/>
                    <a:pt x="106" y="131"/>
                  </a:cubicBezTo>
                  <a:cubicBezTo>
                    <a:pt x="106" y="117"/>
                    <a:pt x="90" y="99"/>
                    <a:pt x="82" y="99"/>
                  </a:cubicBezTo>
                  <a:cubicBezTo>
                    <a:pt x="74" y="99"/>
                    <a:pt x="57" y="100"/>
                    <a:pt x="53" y="105"/>
                  </a:cubicBezTo>
                  <a:cubicBezTo>
                    <a:pt x="48" y="110"/>
                    <a:pt x="46" y="104"/>
                    <a:pt x="51" y="98"/>
                  </a:cubicBezTo>
                  <a:cubicBezTo>
                    <a:pt x="56" y="92"/>
                    <a:pt x="72" y="88"/>
                    <a:pt x="85" y="8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3643"/>
            <p:cNvSpPr/>
            <p:nvPr/>
          </p:nvSpPr>
          <p:spPr bwMode="auto">
            <a:xfrm>
              <a:off x="547689" y="1477963"/>
              <a:ext cx="39688" cy="39688"/>
            </a:xfrm>
            <a:custGeom>
              <a:avLst/>
              <a:gdLst>
                <a:gd name="T0" fmla="*/ 2 w 74"/>
                <a:gd name="T1" fmla="*/ 56 h 73"/>
                <a:gd name="T2" fmla="*/ 55 w 74"/>
                <a:gd name="T3" fmla="*/ 3 h 73"/>
                <a:gd name="T4" fmla="*/ 66 w 74"/>
                <a:gd name="T5" fmla="*/ 19 h 73"/>
                <a:gd name="T6" fmla="*/ 43 w 74"/>
                <a:gd name="T7" fmla="*/ 44 h 73"/>
                <a:gd name="T8" fmla="*/ 23 w 74"/>
                <a:gd name="T9" fmla="*/ 63 h 73"/>
                <a:gd name="T10" fmla="*/ 17 w 74"/>
                <a:gd name="T11" fmla="*/ 67 h 73"/>
                <a:gd name="T12" fmla="*/ 6 w 74"/>
                <a:gd name="T13" fmla="*/ 70 h 73"/>
                <a:gd name="T14" fmla="*/ 1 w 74"/>
                <a:gd name="T15" fmla="*/ 60 h 73"/>
                <a:gd name="T16" fmla="*/ 2 w 74"/>
                <a:gd name="T17"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3">
                  <a:moveTo>
                    <a:pt x="2" y="56"/>
                  </a:moveTo>
                  <a:cubicBezTo>
                    <a:pt x="2" y="56"/>
                    <a:pt x="43" y="24"/>
                    <a:pt x="55" y="3"/>
                  </a:cubicBezTo>
                  <a:cubicBezTo>
                    <a:pt x="60" y="0"/>
                    <a:pt x="74" y="7"/>
                    <a:pt x="66" y="19"/>
                  </a:cubicBezTo>
                  <a:cubicBezTo>
                    <a:pt x="59" y="28"/>
                    <a:pt x="51" y="36"/>
                    <a:pt x="43" y="44"/>
                  </a:cubicBezTo>
                  <a:cubicBezTo>
                    <a:pt x="37" y="51"/>
                    <a:pt x="30" y="57"/>
                    <a:pt x="23" y="63"/>
                  </a:cubicBezTo>
                  <a:cubicBezTo>
                    <a:pt x="21" y="64"/>
                    <a:pt x="19" y="66"/>
                    <a:pt x="17" y="67"/>
                  </a:cubicBezTo>
                  <a:cubicBezTo>
                    <a:pt x="14" y="69"/>
                    <a:pt x="9" y="73"/>
                    <a:pt x="6" y="70"/>
                  </a:cubicBezTo>
                  <a:cubicBezTo>
                    <a:pt x="3" y="68"/>
                    <a:pt x="1" y="64"/>
                    <a:pt x="1" y="60"/>
                  </a:cubicBezTo>
                  <a:cubicBezTo>
                    <a:pt x="0" y="59"/>
                    <a:pt x="1" y="57"/>
                    <a:pt x="2" y="5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3644"/>
            <p:cNvSpPr/>
            <p:nvPr/>
          </p:nvSpPr>
          <p:spPr bwMode="auto">
            <a:xfrm>
              <a:off x="560389" y="1539876"/>
              <a:ext cx="122238" cy="192088"/>
            </a:xfrm>
            <a:custGeom>
              <a:avLst/>
              <a:gdLst>
                <a:gd name="T0" fmla="*/ 23 w 228"/>
                <a:gd name="T1" fmla="*/ 0 h 362"/>
                <a:gd name="T2" fmla="*/ 213 w 228"/>
                <a:gd name="T3" fmla="*/ 0 h 362"/>
                <a:gd name="T4" fmla="*/ 213 w 228"/>
                <a:gd name="T5" fmla="*/ 295 h 362"/>
                <a:gd name="T6" fmla="*/ 228 w 228"/>
                <a:gd name="T7" fmla="*/ 319 h 362"/>
                <a:gd name="T8" fmla="*/ 190 w 228"/>
                <a:gd name="T9" fmla="*/ 319 h 362"/>
                <a:gd name="T10" fmla="*/ 148 w 228"/>
                <a:gd name="T11" fmla="*/ 338 h 362"/>
                <a:gd name="T12" fmla="*/ 120 w 228"/>
                <a:gd name="T13" fmla="*/ 331 h 362"/>
                <a:gd name="T14" fmla="*/ 89 w 228"/>
                <a:gd name="T15" fmla="*/ 339 h 362"/>
                <a:gd name="T16" fmla="*/ 25 w 228"/>
                <a:gd name="T17" fmla="*/ 328 h 362"/>
                <a:gd name="T18" fmla="*/ 3 w 228"/>
                <a:gd name="T19" fmla="*/ 328 h 362"/>
                <a:gd name="T20" fmla="*/ 22 w 228"/>
                <a:gd name="T21" fmla="*/ 296 h 362"/>
                <a:gd name="T22" fmla="*/ 23 w 228"/>
                <a:gd name="T23"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8" h="362">
                  <a:moveTo>
                    <a:pt x="23" y="0"/>
                  </a:moveTo>
                  <a:cubicBezTo>
                    <a:pt x="213" y="0"/>
                    <a:pt x="213" y="0"/>
                    <a:pt x="213" y="0"/>
                  </a:cubicBezTo>
                  <a:cubicBezTo>
                    <a:pt x="213" y="295"/>
                    <a:pt x="213" y="295"/>
                    <a:pt x="213" y="295"/>
                  </a:cubicBezTo>
                  <a:cubicBezTo>
                    <a:pt x="213" y="295"/>
                    <a:pt x="228" y="303"/>
                    <a:pt x="228" y="319"/>
                  </a:cubicBezTo>
                  <a:cubicBezTo>
                    <a:pt x="228" y="334"/>
                    <a:pt x="218" y="326"/>
                    <a:pt x="190" y="319"/>
                  </a:cubicBezTo>
                  <a:cubicBezTo>
                    <a:pt x="162" y="312"/>
                    <a:pt x="148" y="328"/>
                    <a:pt x="148" y="338"/>
                  </a:cubicBezTo>
                  <a:cubicBezTo>
                    <a:pt x="148" y="348"/>
                    <a:pt x="126" y="362"/>
                    <a:pt x="120" y="331"/>
                  </a:cubicBezTo>
                  <a:cubicBezTo>
                    <a:pt x="115" y="349"/>
                    <a:pt x="101" y="358"/>
                    <a:pt x="89" y="339"/>
                  </a:cubicBezTo>
                  <a:cubicBezTo>
                    <a:pt x="78" y="320"/>
                    <a:pt x="50" y="309"/>
                    <a:pt x="25" y="328"/>
                  </a:cubicBezTo>
                  <a:cubicBezTo>
                    <a:pt x="0" y="347"/>
                    <a:pt x="3" y="336"/>
                    <a:pt x="3" y="328"/>
                  </a:cubicBezTo>
                  <a:cubicBezTo>
                    <a:pt x="3" y="319"/>
                    <a:pt x="11" y="301"/>
                    <a:pt x="22" y="296"/>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3645"/>
            <p:cNvSpPr/>
            <p:nvPr/>
          </p:nvSpPr>
          <p:spPr bwMode="auto">
            <a:xfrm>
              <a:off x="565151" y="1541463"/>
              <a:ext cx="115888" cy="177800"/>
            </a:xfrm>
            <a:custGeom>
              <a:avLst/>
              <a:gdLst>
                <a:gd name="T0" fmla="*/ 103 w 215"/>
                <a:gd name="T1" fmla="*/ 321 h 333"/>
                <a:gd name="T2" fmla="*/ 116 w 215"/>
                <a:gd name="T3" fmla="*/ 324 h 333"/>
                <a:gd name="T4" fmla="*/ 129 w 215"/>
                <a:gd name="T5" fmla="*/ 316 h 333"/>
                <a:gd name="T6" fmla="*/ 161 w 215"/>
                <a:gd name="T7" fmla="*/ 298 h 333"/>
                <a:gd name="T8" fmla="*/ 205 w 215"/>
                <a:gd name="T9" fmla="*/ 304 h 333"/>
                <a:gd name="T10" fmla="*/ 214 w 215"/>
                <a:gd name="T11" fmla="*/ 307 h 333"/>
                <a:gd name="T12" fmla="*/ 204 w 215"/>
                <a:gd name="T13" fmla="*/ 294 h 333"/>
                <a:gd name="T14" fmla="*/ 197 w 215"/>
                <a:gd name="T15" fmla="*/ 283 h 333"/>
                <a:gd name="T16" fmla="*/ 197 w 215"/>
                <a:gd name="T17" fmla="*/ 104 h 333"/>
                <a:gd name="T18" fmla="*/ 92 w 215"/>
                <a:gd name="T19" fmla="*/ 14 h 333"/>
                <a:gd name="T20" fmla="*/ 22 w 215"/>
                <a:gd name="T21" fmla="*/ 46 h 333"/>
                <a:gd name="T22" fmla="*/ 18 w 215"/>
                <a:gd name="T23" fmla="*/ 263 h 333"/>
                <a:gd name="T24" fmla="*/ 23 w 215"/>
                <a:gd name="T25" fmla="*/ 288 h 333"/>
                <a:gd name="T26" fmla="*/ 25 w 215"/>
                <a:gd name="T27" fmla="*/ 294 h 333"/>
                <a:gd name="T28" fmla="*/ 1 w 215"/>
                <a:gd name="T29" fmla="*/ 317 h 333"/>
                <a:gd name="T30" fmla="*/ 49 w 215"/>
                <a:gd name="T31" fmla="*/ 301 h 333"/>
                <a:gd name="T32" fmla="*/ 99 w 215"/>
                <a:gd name="T33" fmla="*/ 326 h 333"/>
                <a:gd name="T34" fmla="*/ 103 w 215"/>
                <a:gd name="T35" fmla="*/ 32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333">
                  <a:moveTo>
                    <a:pt x="103" y="321"/>
                  </a:moveTo>
                  <a:cubicBezTo>
                    <a:pt x="107" y="313"/>
                    <a:pt x="112" y="315"/>
                    <a:pt x="116" y="324"/>
                  </a:cubicBezTo>
                  <a:cubicBezTo>
                    <a:pt x="121" y="333"/>
                    <a:pt x="123" y="326"/>
                    <a:pt x="129" y="316"/>
                  </a:cubicBezTo>
                  <a:cubicBezTo>
                    <a:pt x="138" y="303"/>
                    <a:pt x="147" y="301"/>
                    <a:pt x="161" y="298"/>
                  </a:cubicBezTo>
                  <a:cubicBezTo>
                    <a:pt x="172" y="295"/>
                    <a:pt x="198" y="298"/>
                    <a:pt x="205" y="304"/>
                  </a:cubicBezTo>
                  <a:cubicBezTo>
                    <a:pt x="212" y="309"/>
                    <a:pt x="213" y="308"/>
                    <a:pt x="214" y="307"/>
                  </a:cubicBezTo>
                  <a:cubicBezTo>
                    <a:pt x="215" y="305"/>
                    <a:pt x="214" y="299"/>
                    <a:pt x="204" y="294"/>
                  </a:cubicBezTo>
                  <a:cubicBezTo>
                    <a:pt x="194" y="289"/>
                    <a:pt x="191" y="289"/>
                    <a:pt x="197" y="283"/>
                  </a:cubicBezTo>
                  <a:cubicBezTo>
                    <a:pt x="203" y="276"/>
                    <a:pt x="197" y="207"/>
                    <a:pt x="197" y="104"/>
                  </a:cubicBezTo>
                  <a:cubicBezTo>
                    <a:pt x="197" y="0"/>
                    <a:pt x="152" y="14"/>
                    <a:pt x="92" y="14"/>
                  </a:cubicBezTo>
                  <a:cubicBezTo>
                    <a:pt x="33" y="14"/>
                    <a:pt x="22" y="27"/>
                    <a:pt x="22" y="46"/>
                  </a:cubicBezTo>
                  <a:cubicBezTo>
                    <a:pt x="22" y="66"/>
                    <a:pt x="18" y="251"/>
                    <a:pt x="18" y="263"/>
                  </a:cubicBezTo>
                  <a:cubicBezTo>
                    <a:pt x="18" y="275"/>
                    <a:pt x="18" y="285"/>
                    <a:pt x="23" y="288"/>
                  </a:cubicBezTo>
                  <a:cubicBezTo>
                    <a:pt x="31" y="291"/>
                    <a:pt x="40" y="294"/>
                    <a:pt x="25" y="294"/>
                  </a:cubicBezTo>
                  <a:cubicBezTo>
                    <a:pt x="11" y="294"/>
                    <a:pt x="0" y="305"/>
                    <a:pt x="1" y="317"/>
                  </a:cubicBezTo>
                  <a:cubicBezTo>
                    <a:pt x="1" y="317"/>
                    <a:pt x="13" y="301"/>
                    <a:pt x="49" y="301"/>
                  </a:cubicBezTo>
                  <a:cubicBezTo>
                    <a:pt x="86" y="301"/>
                    <a:pt x="95" y="320"/>
                    <a:pt x="99" y="326"/>
                  </a:cubicBezTo>
                  <a:cubicBezTo>
                    <a:pt x="99" y="326"/>
                    <a:pt x="101" y="326"/>
                    <a:pt x="103" y="32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3646"/>
            <p:cNvSpPr/>
            <p:nvPr/>
          </p:nvSpPr>
          <p:spPr bwMode="auto">
            <a:xfrm>
              <a:off x="619126" y="1576388"/>
              <a:ext cx="12700" cy="149225"/>
            </a:xfrm>
            <a:custGeom>
              <a:avLst/>
              <a:gdLst>
                <a:gd name="T0" fmla="*/ 0 w 21"/>
                <a:gd name="T1" fmla="*/ 278 h 279"/>
                <a:gd name="T2" fmla="*/ 10 w 21"/>
                <a:gd name="T3" fmla="*/ 261 h 279"/>
                <a:gd name="T4" fmla="*/ 21 w 21"/>
                <a:gd name="T5" fmla="*/ 279 h 279"/>
                <a:gd name="T6" fmla="*/ 15 w 21"/>
                <a:gd name="T7" fmla="*/ 213 h 279"/>
                <a:gd name="T8" fmla="*/ 14 w 21"/>
                <a:gd name="T9" fmla="*/ 0 h 279"/>
                <a:gd name="T10" fmla="*/ 2 w 21"/>
                <a:gd name="T11" fmla="*/ 2 h 279"/>
                <a:gd name="T12" fmla="*/ 4 w 21"/>
                <a:gd name="T13" fmla="*/ 224 h 279"/>
                <a:gd name="T14" fmla="*/ 0 w 21"/>
                <a:gd name="T15" fmla="*/ 278 h 2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9">
                  <a:moveTo>
                    <a:pt x="0" y="278"/>
                  </a:moveTo>
                  <a:cubicBezTo>
                    <a:pt x="4" y="275"/>
                    <a:pt x="8" y="269"/>
                    <a:pt x="10" y="261"/>
                  </a:cubicBezTo>
                  <a:cubicBezTo>
                    <a:pt x="12" y="272"/>
                    <a:pt x="16" y="278"/>
                    <a:pt x="21" y="279"/>
                  </a:cubicBezTo>
                  <a:cubicBezTo>
                    <a:pt x="16" y="268"/>
                    <a:pt x="15" y="248"/>
                    <a:pt x="15" y="213"/>
                  </a:cubicBezTo>
                  <a:cubicBezTo>
                    <a:pt x="15" y="170"/>
                    <a:pt x="14" y="0"/>
                    <a:pt x="14" y="0"/>
                  </a:cubicBezTo>
                  <a:cubicBezTo>
                    <a:pt x="2" y="2"/>
                    <a:pt x="2" y="2"/>
                    <a:pt x="2" y="2"/>
                  </a:cubicBezTo>
                  <a:cubicBezTo>
                    <a:pt x="2" y="2"/>
                    <a:pt x="4" y="203"/>
                    <a:pt x="4" y="224"/>
                  </a:cubicBezTo>
                  <a:cubicBezTo>
                    <a:pt x="4" y="239"/>
                    <a:pt x="1" y="263"/>
                    <a:pt x="0" y="27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3647"/>
            <p:cNvSpPr/>
            <p:nvPr/>
          </p:nvSpPr>
          <p:spPr bwMode="auto">
            <a:xfrm>
              <a:off x="603251" y="1563688"/>
              <a:ext cx="44450" cy="23813"/>
            </a:xfrm>
            <a:custGeom>
              <a:avLst/>
              <a:gdLst>
                <a:gd name="T0" fmla="*/ 5 w 82"/>
                <a:gd name="T1" fmla="*/ 18 h 44"/>
                <a:gd name="T2" fmla="*/ 69 w 82"/>
                <a:gd name="T3" fmla="*/ 14 h 44"/>
                <a:gd name="T4" fmla="*/ 54 w 82"/>
                <a:gd name="T5" fmla="*/ 14 h 44"/>
                <a:gd name="T6" fmla="*/ 19 w 82"/>
                <a:gd name="T7" fmla="*/ 17 h 44"/>
                <a:gd name="T8" fmla="*/ 5 w 82"/>
                <a:gd name="T9" fmla="*/ 18 h 44"/>
              </a:gdLst>
              <a:ahLst/>
              <a:cxnLst>
                <a:cxn ang="0">
                  <a:pos x="T0" y="T1"/>
                </a:cxn>
                <a:cxn ang="0">
                  <a:pos x="T2" y="T3"/>
                </a:cxn>
                <a:cxn ang="0">
                  <a:pos x="T4" y="T5"/>
                </a:cxn>
                <a:cxn ang="0">
                  <a:pos x="T6" y="T7"/>
                </a:cxn>
                <a:cxn ang="0">
                  <a:pos x="T8" y="T9"/>
                </a:cxn>
              </a:cxnLst>
              <a:rect l="0" t="0" r="r" b="b"/>
              <a:pathLst>
                <a:path w="82" h="44">
                  <a:moveTo>
                    <a:pt x="5" y="18"/>
                  </a:moveTo>
                  <a:cubicBezTo>
                    <a:pt x="5" y="18"/>
                    <a:pt x="40" y="44"/>
                    <a:pt x="69" y="14"/>
                  </a:cubicBezTo>
                  <a:cubicBezTo>
                    <a:pt x="82" y="0"/>
                    <a:pt x="66" y="2"/>
                    <a:pt x="54" y="14"/>
                  </a:cubicBezTo>
                  <a:cubicBezTo>
                    <a:pt x="42" y="26"/>
                    <a:pt x="29" y="21"/>
                    <a:pt x="19" y="17"/>
                  </a:cubicBezTo>
                  <a:cubicBezTo>
                    <a:pt x="8" y="12"/>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3648"/>
            <p:cNvSpPr/>
            <p:nvPr/>
          </p:nvSpPr>
          <p:spPr bwMode="auto">
            <a:xfrm>
              <a:off x="560389" y="1700213"/>
              <a:ext cx="60325" cy="31750"/>
            </a:xfrm>
            <a:custGeom>
              <a:avLst/>
              <a:gdLst>
                <a:gd name="T0" fmla="*/ 0 w 114"/>
                <a:gd name="T1" fmla="*/ 49 h 58"/>
                <a:gd name="T2" fmla="*/ 84 w 114"/>
                <a:gd name="T3" fmla="*/ 12 h 58"/>
                <a:gd name="T4" fmla="*/ 114 w 114"/>
                <a:gd name="T5" fmla="*/ 47 h 58"/>
                <a:gd name="T6" fmla="*/ 0 w 114"/>
                <a:gd name="T7" fmla="*/ 49 h 58"/>
              </a:gdLst>
              <a:ahLst/>
              <a:cxnLst>
                <a:cxn ang="0">
                  <a:pos x="T0" y="T1"/>
                </a:cxn>
                <a:cxn ang="0">
                  <a:pos x="T2" y="T3"/>
                </a:cxn>
                <a:cxn ang="0">
                  <a:pos x="T4" y="T5"/>
                </a:cxn>
                <a:cxn ang="0">
                  <a:pos x="T6" y="T7"/>
                </a:cxn>
              </a:cxnLst>
              <a:rect l="0" t="0" r="r" b="b"/>
              <a:pathLst>
                <a:path w="114" h="58">
                  <a:moveTo>
                    <a:pt x="0" y="49"/>
                  </a:moveTo>
                  <a:cubicBezTo>
                    <a:pt x="10" y="7"/>
                    <a:pt x="56" y="0"/>
                    <a:pt x="84" y="12"/>
                  </a:cubicBezTo>
                  <a:cubicBezTo>
                    <a:pt x="104" y="21"/>
                    <a:pt x="111" y="37"/>
                    <a:pt x="114" y="47"/>
                  </a:cubicBezTo>
                  <a:cubicBezTo>
                    <a:pt x="85" y="58"/>
                    <a:pt x="27"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3649"/>
            <p:cNvSpPr/>
            <p:nvPr/>
          </p:nvSpPr>
          <p:spPr bwMode="auto">
            <a:xfrm>
              <a:off x="557214" y="1725613"/>
              <a:ext cx="65088" cy="17463"/>
            </a:xfrm>
            <a:custGeom>
              <a:avLst/>
              <a:gdLst>
                <a:gd name="T0" fmla="*/ 5 w 122"/>
                <a:gd name="T1" fmla="*/ 2 h 31"/>
                <a:gd name="T2" fmla="*/ 5 w 122"/>
                <a:gd name="T3" fmla="*/ 2 h 31"/>
                <a:gd name="T4" fmla="*/ 119 w 122"/>
                <a:gd name="T5" fmla="*/ 0 h 31"/>
                <a:gd name="T6" fmla="*/ 120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0" y="11"/>
                    <a:pt x="119" y="0"/>
                  </a:cubicBezTo>
                  <a:cubicBezTo>
                    <a:pt x="122"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Oval 3650"/>
            <p:cNvSpPr>
              <a:spLocks noChangeArrowheads="1"/>
            </p:cNvSpPr>
            <p:nvPr/>
          </p:nvSpPr>
          <p:spPr bwMode="auto">
            <a:xfrm>
              <a:off x="581026" y="1711326"/>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3651"/>
            <p:cNvSpPr/>
            <p:nvPr/>
          </p:nvSpPr>
          <p:spPr bwMode="auto">
            <a:xfrm>
              <a:off x="630239" y="1700213"/>
              <a:ext cx="60325" cy="31750"/>
            </a:xfrm>
            <a:custGeom>
              <a:avLst/>
              <a:gdLst>
                <a:gd name="T0" fmla="*/ 0 w 114"/>
                <a:gd name="T1" fmla="*/ 49 h 58"/>
                <a:gd name="T2" fmla="*/ 84 w 114"/>
                <a:gd name="T3" fmla="*/ 12 h 58"/>
                <a:gd name="T4" fmla="*/ 114 w 114"/>
                <a:gd name="T5" fmla="*/ 47 h 58"/>
                <a:gd name="T6" fmla="*/ 0 w 114"/>
                <a:gd name="T7" fmla="*/ 49 h 58"/>
              </a:gdLst>
              <a:ahLst/>
              <a:cxnLst>
                <a:cxn ang="0">
                  <a:pos x="T0" y="T1"/>
                </a:cxn>
                <a:cxn ang="0">
                  <a:pos x="T2" y="T3"/>
                </a:cxn>
                <a:cxn ang="0">
                  <a:pos x="T4" y="T5"/>
                </a:cxn>
                <a:cxn ang="0">
                  <a:pos x="T6" y="T7"/>
                </a:cxn>
              </a:cxnLst>
              <a:rect l="0" t="0" r="r" b="b"/>
              <a:pathLst>
                <a:path w="114" h="58">
                  <a:moveTo>
                    <a:pt x="0" y="49"/>
                  </a:moveTo>
                  <a:cubicBezTo>
                    <a:pt x="10" y="7"/>
                    <a:pt x="56" y="0"/>
                    <a:pt x="84" y="12"/>
                  </a:cubicBezTo>
                  <a:cubicBezTo>
                    <a:pt x="104" y="21"/>
                    <a:pt x="111" y="37"/>
                    <a:pt x="114" y="47"/>
                  </a:cubicBezTo>
                  <a:cubicBezTo>
                    <a:pt x="86" y="58"/>
                    <a:pt x="27"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3652"/>
            <p:cNvSpPr/>
            <p:nvPr/>
          </p:nvSpPr>
          <p:spPr bwMode="auto">
            <a:xfrm>
              <a:off x="627064" y="1725613"/>
              <a:ext cx="65088" cy="17463"/>
            </a:xfrm>
            <a:custGeom>
              <a:avLst/>
              <a:gdLst>
                <a:gd name="T0" fmla="*/ 5 w 122"/>
                <a:gd name="T1" fmla="*/ 2 h 31"/>
                <a:gd name="T2" fmla="*/ 5 w 122"/>
                <a:gd name="T3" fmla="*/ 2 h 31"/>
                <a:gd name="T4" fmla="*/ 119 w 122"/>
                <a:gd name="T5" fmla="*/ 0 h 31"/>
                <a:gd name="T6" fmla="*/ 120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1" y="11"/>
                    <a:pt x="119" y="0"/>
                  </a:cubicBezTo>
                  <a:cubicBezTo>
                    <a:pt x="122"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Oval 3653"/>
            <p:cNvSpPr>
              <a:spLocks noChangeArrowheads="1"/>
            </p:cNvSpPr>
            <p:nvPr/>
          </p:nvSpPr>
          <p:spPr bwMode="auto">
            <a:xfrm>
              <a:off x="650876" y="1711326"/>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3654"/>
            <p:cNvSpPr/>
            <p:nvPr/>
          </p:nvSpPr>
          <p:spPr bwMode="auto">
            <a:xfrm>
              <a:off x="588964" y="1376363"/>
              <a:ext cx="76200" cy="125413"/>
            </a:xfrm>
            <a:custGeom>
              <a:avLst/>
              <a:gdLst>
                <a:gd name="T0" fmla="*/ 0 w 143"/>
                <a:gd name="T1" fmla="*/ 60 h 235"/>
                <a:gd name="T2" fmla="*/ 143 w 143"/>
                <a:gd name="T3" fmla="*/ 61 h 235"/>
                <a:gd name="T4" fmla="*/ 143 w 143"/>
                <a:gd name="T5" fmla="*/ 235 h 235"/>
                <a:gd name="T6" fmla="*/ 1 w 143"/>
                <a:gd name="T7" fmla="*/ 234 h 235"/>
                <a:gd name="T8" fmla="*/ 0 w 143"/>
                <a:gd name="T9" fmla="*/ 60 h 235"/>
              </a:gdLst>
              <a:ahLst/>
              <a:cxnLst>
                <a:cxn ang="0">
                  <a:pos x="T0" y="T1"/>
                </a:cxn>
                <a:cxn ang="0">
                  <a:pos x="T2" y="T3"/>
                </a:cxn>
                <a:cxn ang="0">
                  <a:pos x="T4" y="T5"/>
                </a:cxn>
                <a:cxn ang="0">
                  <a:pos x="T6" y="T7"/>
                </a:cxn>
                <a:cxn ang="0">
                  <a:pos x="T8" y="T9"/>
                </a:cxn>
              </a:cxnLst>
              <a:rect l="0" t="0" r="r" b="b"/>
              <a:pathLst>
                <a:path w="143" h="235">
                  <a:moveTo>
                    <a:pt x="0" y="60"/>
                  </a:moveTo>
                  <a:cubicBezTo>
                    <a:pt x="0" y="60"/>
                    <a:pt x="70" y="0"/>
                    <a:pt x="143" y="61"/>
                  </a:cubicBezTo>
                  <a:cubicBezTo>
                    <a:pt x="143" y="156"/>
                    <a:pt x="143" y="235"/>
                    <a:pt x="143" y="235"/>
                  </a:cubicBezTo>
                  <a:cubicBezTo>
                    <a:pt x="1" y="234"/>
                    <a:pt x="1" y="234"/>
                    <a:pt x="1" y="234"/>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3655"/>
            <p:cNvSpPr/>
            <p:nvPr/>
          </p:nvSpPr>
          <p:spPr bwMode="auto">
            <a:xfrm>
              <a:off x="604839" y="1420813"/>
              <a:ext cx="15875" cy="14288"/>
            </a:xfrm>
            <a:custGeom>
              <a:avLst/>
              <a:gdLst>
                <a:gd name="T0" fmla="*/ 9 w 10"/>
                <a:gd name="T1" fmla="*/ 2 h 9"/>
                <a:gd name="T2" fmla="*/ 1 w 10"/>
                <a:gd name="T3" fmla="*/ 9 h 9"/>
                <a:gd name="T4" fmla="*/ 0 w 10"/>
                <a:gd name="T5" fmla="*/ 6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3656"/>
            <p:cNvSpPr/>
            <p:nvPr/>
          </p:nvSpPr>
          <p:spPr bwMode="auto">
            <a:xfrm>
              <a:off x="633414" y="1420813"/>
              <a:ext cx="17463" cy="14288"/>
            </a:xfrm>
            <a:custGeom>
              <a:avLst/>
              <a:gdLst>
                <a:gd name="T0" fmla="*/ 2 w 11"/>
                <a:gd name="T1" fmla="*/ 2 h 9"/>
                <a:gd name="T2" fmla="*/ 9 w 11"/>
                <a:gd name="T3" fmla="*/ 9 h 9"/>
                <a:gd name="T4" fmla="*/ 11 w 11"/>
                <a:gd name="T5" fmla="*/ 6 h 9"/>
                <a:gd name="T6" fmla="*/ 1 w 11"/>
                <a:gd name="T7" fmla="*/ 0 h 9"/>
                <a:gd name="T8" fmla="*/ 0 w 11"/>
                <a:gd name="T9" fmla="*/ 1 h 9"/>
                <a:gd name="T10" fmla="*/ 2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2" y="2"/>
                  </a:moveTo>
                  <a:lnTo>
                    <a:pt x="9" y="9"/>
                  </a:lnTo>
                  <a:lnTo>
                    <a:pt x="11" y="6"/>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3657"/>
            <p:cNvSpPr>
              <a:spLocks noEditPoints="1"/>
            </p:cNvSpPr>
            <p:nvPr/>
          </p:nvSpPr>
          <p:spPr bwMode="auto">
            <a:xfrm>
              <a:off x="593726" y="1412876"/>
              <a:ext cx="61913" cy="19050"/>
            </a:xfrm>
            <a:custGeom>
              <a:avLst/>
              <a:gdLst>
                <a:gd name="T0" fmla="*/ 7 w 39"/>
                <a:gd name="T1" fmla="*/ 12 h 12"/>
                <a:gd name="T2" fmla="*/ 21 w 39"/>
                <a:gd name="T3" fmla="*/ 2 h 12"/>
                <a:gd name="T4" fmla="*/ 0 w 39"/>
                <a:gd name="T5" fmla="*/ 0 h 12"/>
                <a:gd name="T6" fmla="*/ 7 w 39"/>
                <a:gd name="T7" fmla="*/ 12 h 12"/>
                <a:gd name="T8" fmla="*/ 21 w 39"/>
                <a:gd name="T9" fmla="*/ 2 h 12"/>
                <a:gd name="T10" fmla="*/ 34 w 39"/>
                <a:gd name="T11" fmla="*/ 12 h 12"/>
                <a:gd name="T12" fmla="*/ 39 w 39"/>
                <a:gd name="T13" fmla="*/ 0 h 12"/>
                <a:gd name="T14" fmla="*/ 21 w 39"/>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2">
                  <a:moveTo>
                    <a:pt x="7" y="12"/>
                  </a:moveTo>
                  <a:lnTo>
                    <a:pt x="21" y="2"/>
                  </a:lnTo>
                  <a:lnTo>
                    <a:pt x="0" y="0"/>
                  </a:lnTo>
                  <a:lnTo>
                    <a:pt x="7" y="12"/>
                  </a:lnTo>
                  <a:close/>
                  <a:moveTo>
                    <a:pt x="21" y="2"/>
                  </a:moveTo>
                  <a:lnTo>
                    <a:pt x="34" y="12"/>
                  </a:lnTo>
                  <a:lnTo>
                    <a:pt x="39"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3658"/>
            <p:cNvSpPr/>
            <p:nvPr/>
          </p:nvSpPr>
          <p:spPr bwMode="auto">
            <a:xfrm>
              <a:off x="611189" y="1422401"/>
              <a:ext cx="36513" cy="87313"/>
            </a:xfrm>
            <a:custGeom>
              <a:avLst/>
              <a:gdLst>
                <a:gd name="T0" fmla="*/ 14 w 23"/>
                <a:gd name="T1" fmla="*/ 0 h 55"/>
                <a:gd name="T2" fmla="*/ 7 w 23"/>
                <a:gd name="T3" fmla="*/ 0 h 55"/>
                <a:gd name="T4" fmla="*/ 6 w 23"/>
                <a:gd name="T5" fmla="*/ 1 h 55"/>
                <a:gd name="T6" fmla="*/ 0 w 23"/>
                <a:gd name="T7" fmla="*/ 38 h 55"/>
                <a:gd name="T8" fmla="*/ 11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6" y="1"/>
                  </a:lnTo>
                  <a:lnTo>
                    <a:pt x="0" y="38"/>
                  </a:lnTo>
                  <a:lnTo>
                    <a:pt x="11"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3659"/>
            <p:cNvSpPr/>
            <p:nvPr/>
          </p:nvSpPr>
          <p:spPr bwMode="auto">
            <a:xfrm>
              <a:off x="612776" y="1423988"/>
              <a:ext cx="33338" cy="84138"/>
            </a:xfrm>
            <a:custGeom>
              <a:avLst/>
              <a:gdLst>
                <a:gd name="T0" fmla="*/ 6 w 21"/>
                <a:gd name="T1" fmla="*/ 0 h 53"/>
                <a:gd name="T2" fmla="*/ 12 w 21"/>
                <a:gd name="T3" fmla="*/ 0 h 53"/>
                <a:gd name="T4" fmla="*/ 21 w 21"/>
                <a:gd name="T5" fmla="*/ 37 h 53"/>
                <a:gd name="T6" fmla="*/ 10 w 21"/>
                <a:gd name="T7" fmla="*/ 53 h 53"/>
                <a:gd name="T8" fmla="*/ 0 w 21"/>
                <a:gd name="T9" fmla="*/ 37 h 53"/>
                <a:gd name="T10" fmla="*/ 6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6" y="0"/>
                  </a:moveTo>
                  <a:lnTo>
                    <a:pt x="12" y="0"/>
                  </a:lnTo>
                  <a:lnTo>
                    <a:pt x="21" y="37"/>
                  </a:lnTo>
                  <a:lnTo>
                    <a:pt x="10" y="53"/>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3660"/>
            <p:cNvSpPr/>
            <p:nvPr/>
          </p:nvSpPr>
          <p:spPr bwMode="auto">
            <a:xfrm>
              <a:off x="628651" y="1423988"/>
              <a:ext cx="17463" cy="84138"/>
            </a:xfrm>
            <a:custGeom>
              <a:avLst/>
              <a:gdLst>
                <a:gd name="T0" fmla="*/ 11 w 11"/>
                <a:gd name="T1" fmla="*/ 37 h 53"/>
                <a:gd name="T2" fmla="*/ 2 w 11"/>
                <a:gd name="T3" fmla="*/ 0 h 53"/>
                <a:gd name="T4" fmla="*/ 0 w 11"/>
                <a:gd name="T5" fmla="*/ 0 h 53"/>
                <a:gd name="T6" fmla="*/ 0 w 11"/>
                <a:gd name="T7" fmla="*/ 52 h 53"/>
                <a:gd name="T8" fmla="*/ 0 w 11"/>
                <a:gd name="T9" fmla="*/ 53 h 53"/>
                <a:gd name="T10" fmla="*/ 11 w 11"/>
                <a:gd name="T11" fmla="*/ 37 h 53"/>
              </a:gdLst>
              <a:ahLst/>
              <a:cxnLst>
                <a:cxn ang="0">
                  <a:pos x="T0" y="T1"/>
                </a:cxn>
                <a:cxn ang="0">
                  <a:pos x="T2" y="T3"/>
                </a:cxn>
                <a:cxn ang="0">
                  <a:pos x="T4" y="T5"/>
                </a:cxn>
                <a:cxn ang="0">
                  <a:pos x="T6" y="T7"/>
                </a:cxn>
                <a:cxn ang="0">
                  <a:pos x="T8" y="T9"/>
                </a:cxn>
                <a:cxn ang="0">
                  <a:pos x="T10" y="T11"/>
                </a:cxn>
              </a:cxnLst>
              <a:rect l="0" t="0" r="r" b="b"/>
              <a:pathLst>
                <a:path w="11" h="53">
                  <a:moveTo>
                    <a:pt x="11" y="37"/>
                  </a:moveTo>
                  <a:lnTo>
                    <a:pt x="2" y="0"/>
                  </a:lnTo>
                  <a:lnTo>
                    <a:pt x="0" y="0"/>
                  </a:lnTo>
                  <a:lnTo>
                    <a:pt x="0" y="52"/>
                  </a:lnTo>
                  <a:lnTo>
                    <a:pt x="0" y="53"/>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3661"/>
            <p:cNvSpPr/>
            <p:nvPr/>
          </p:nvSpPr>
          <p:spPr bwMode="auto">
            <a:xfrm>
              <a:off x="617539" y="1433513"/>
              <a:ext cx="19050" cy="19050"/>
            </a:xfrm>
            <a:custGeom>
              <a:avLst/>
              <a:gdLst>
                <a:gd name="T0" fmla="*/ 30 w 34"/>
                <a:gd name="T1" fmla="*/ 0 h 36"/>
                <a:gd name="T2" fmla="*/ 25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5" y="6"/>
                  </a:cubicBezTo>
                  <a:cubicBezTo>
                    <a:pt x="19" y="11"/>
                    <a:pt x="12" y="16"/>
                    <a:pt x="3" y="20"/>
                  </a:cubicBezTo>
                  <a:cubicBezTo>
                    <a:pt x="0" y="36"/>
                    <a:pt x="0" y="36"/>
                    <a:pt x="0" y="36"/>
                  </a:cubicBezTo>
                  <a:cubicBezTo>
                    <a:pt x="15" y="32"/>
                    <a:pt x="27"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3662"/>
            <p:cNvSpPr/>
            <p:nvPr/>
          </p:nvSpPr>
          <p:spPr bwMode="auto">
            <a:xfrm>
              <a:off x="612776" y="1454151"/>
              <a:ext cx="28575" cy="22225"/>
            </a:xfrm>
            <a:custGeom>
              <a:avLst/>
              <a:gdLst>
                <a:gd name="T0" fmla="*/ 51 w 51"/>
                <a:gd name="T1" fmla="*/ 17 h 44"/>
                <a:gd name="T2" fmla="*/ 47 w 51"/>
                <a:gd name="T3" fmla="*/ 0 h 44"/>
                <a:gd name="T4" fmla="*/ 37 w 51"/>
                <a:gd name="T5" fmla="*/ 12 h 44"/>
                <a:gd name="T6" fmla="*/ 3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2"/>
                  </a:cubicBezTo>
                  <a:cubicBezTo>
                    <a:pt x="29" y="18"/>
                    <a:pt x="18" y="25"/>
                    <a:pt x="3" y="29"/>
                  </a:cubicBezTo>
                  <a:cubicBezTo>
                    <a:pt x="0" y="44"/>
                    <a:pt x="0" y="44"/>
                    <a:pt x="0" y="44"/>
                  </a:cubicBezTo>
                  <a:cubicBezTo>
                    <a:pt x="22" y="40"/>
                    <a:pt x="37" y="30"/>
                    <a:pt x="47" y="21"/>
                  </a:cubicBezTo>
                  <a:cubicBezTo>
                    <a:pt x="48" y="20"/>
                    <a:pt x="50" y="19"/>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3663"/>
            <p:cNvSpPr/>
            <p:nvPr/>
          </p:nvSpPr>
          <p:spPr bwMode="auto">
            <a:xfrm>
              <a:off x="617539" y="1474788"/>
              <a:ext cx="28575" cy="22225"/>
            </a:xfrm>
            <a:custGeom>
              <a:avLst/>
              <a:gdLst>
                <a:gd name="T0" fmla="*/ 50 w 53"/>
                <a:gd name="T1" fmla="*/ 0 h 40"/>
                <a:gd name="T2" fmla="*/ 0 w 53"/>
                <a:gd name="T3" fmla="*/ 28 h 40"/>
                <a:gd name="T4" fmla="*/ 8 w 53"/>
                <a:gd name="T5" fmla="*/ 40 h 40"/>
                <a:gd name="T6" fmla="*/ 48 w 53"/>
                <a:gd name="T7" fmla="*/ 21 h 40"/>
                <a:gd name="T8" fmla="*/ 53 w 53"/>
                <a:gd name="T9" fmla="*/ 13 h 40"/>
                <a:gd name="T10" fmla="*/ 50 w 53"/>
                <a:gd name="T11" fmla="*/ 0 h 40"/>
              </a:gdLst>
              <a:ahLst/>
              <a:cxnLst>
                <a:cxn ang="0">
                  <a:pos x="T0" y="T1"/>
                </a:cxn>
                <a:cxn ang="0">
                  <a:pos x="T2" y="T3"/>
                </a:cxn>
                <a:cxn ang="0">
                  <a:pos x="T4" y="T5"/>
                </a:cxn>
                <a:cxn ang="0">
                  <a:pos x="T6" y="T7"/>
                </a:cxn>
                <a:cxn ang="0">
                  <a:pos x="T8" y="T9"/>
                </a:cxn>
                <a:cxn ang="0">
                  <a:pos x="T10" y="T11"/>
                </a:cxn>
              </a:cxnLst>
              <a:rect l="0" t="0" r="r" b="b"/>
              <a:pathLst>
                <a:path w="53" h="40">
                  <a:moveTo>
                    <a:pt x="50" y="0"/>
                  </a:moveTo>
                  <a:cubicBezTo>
                    <a:pt x="44" y="7"/>
                    <a:pt x="29" y="21"/>
                    <a:pt x="0" y="28"/>
                  </a:cubicBezTo>
                  <a:cubicBezTo>
                    <a:pt x="8" y="40"/>
                    <a:pt x="8" y="40"/>
                    <a:pt x="8" y="40"/>
                  </a:cubicBezTo>
                  <a:cubicBezTo>
                    <a:pt x="26" y="35"/>
                    <a:pt x="39" y="28"/>
                    <a:pt x="48" y="21"/>
                  </a:cubicBezTo>
                  <a:cubicBezTo>
                    <a:pt x="53" y="13"/>
                    <a:pt x="53" y="13"/>
                    <a:pt x="53" y="13"/>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3664"/>
            <p:cNvSpPr/>
            <p:nvPr/>
          </p:nvSpPr>
          <p:spPr bwMode="auto">
            <a:xfrm>
              <a:off x="617539" y="1417638"/>
              <a:ext cx="19050" cy="12700"/>
            </a:xfrm>
            <a:custGeom>
              <a:avLst/>
              <a:gdLst>
                <a:gd name="T0" fmla="*/ 3 w 33"/>
                <a:gd name="T1" fmla="*/ 0 h 24"/>
                <a:gd name="T2" fmla="*/ 32 w 33"/>
                <a:gd name="T3" fmla="*/ 0 h 24"/>
                <a:gd name="T4" fmla="*/ 32 w 33"/>
                <a:gd name="T5" fmla="*/ 16 h 24"/>
                <a:gd name="T6" fmla="*/ 16 w 33"/>
                <a:gd name="T7" fmla="*/ 24 h 24"/>
                <a:gd name="T8" fmla="*/ 4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5"/>
                    <a:pt x="32" y="16"/>
                  </a:cubicBezTo>
                  <a:cubicBezTo>
                    <a:pt x="30" y="24"/>
                    <a:pt x="22" y="24"/>
                    <a:pt x="16" y="24"/>
                  </a:cubicBezTo>
                  <a:cubicBezTo>
                    <a:pt x="11" y="24"/>
                    <a:pt x="6" y="23"/>
                    <a:pt x="4"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3665"/>
            <p:cNvSpPr/>
            <p:nvPr/>
          </p:nvSpPr>
          <p:spPr bwMode="auto">
            <a:xfrm>
              <a:off x="571501" y="1409701"/>
              <a:ext cx="106363" cy="144463"/>
            </a:xfrm>
            <a:custGeom>
              <a:avLst/>
              <a:gdLst>
                <a:gd name="T0" fmla="*/ 34 w 199"/>
                <a:gd name="T1" fmla="*/ 0 h 271"/>
                <a:gd name="T2" fmla="*/ 105 w 199"/>
                <a:gd name="T3" fmla="*/ 120 h 271"/>
                <a:gd name="T4" fmla="*/ 176 w 199"/>
                <a:gd name="T5" fmla="*/ 0 h 271"/>
                <a:gd name="T6" fmla="*/ 187 w 199"/>
                <a:gd name="T7" fmla="*/ 0 h 271"/>
                <a:gd name="T8" fmla="*/ 198 w 199"/>
                <a:gd name="T9" fmla="*/ 155 h 271"/>
                <a:gd name="T10" fmla="*/ 199 w 199"/>
                <a:gd name="T11" fmla="*/ 251 h 271"/>
                <a:gd name="T12" fmla="*/ 0 w 199"/>
                <a:gd name="T13" fmla="*/ 251 h 271"/>
                <a:gd name="T14" fmla="*/ 20 w 199"/>
                <a:gd name="T15" fmla="*/ 0 h 271"/>
                <a:gd name="T16" fmla="*/ 34 w 199"/>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71">
                  <a:moveTo>
                    <a:pt x="34" y="0"/>
                  </a:moveTo>
                  <a:cubicBezTo>
                    <a:pt x="34" y="0"/>
                    <a:pt x="60" y="59"/>
                    <a:pt x="105" y="120"/>
                  </a:cubicBezTo>
                  <a:cubicBezTo>
                    <a:pt x="145" y="71"/>
                    <a:pt x="176" y="0"/>
                    <a:pt x="176" y="0"/>
                  </a:cubicBezTo>
                  <a:cubicBezTo>
                    <a:pt x="187" y="0"/>
                    <a:pt x="187" y="0"/>
                    <a:pt x="187" y="0"/>
                  </a:cubicBezTo>
                  <a:cubicBezTo>
                    <a:pt x="187" y="0"/>
                    <a:pt x="197" y="118"/>
                    <a:pt x="198" y="155"/>
                  </a:cubicBezTo>
                  <a:cubicBezTo>
                    <a:pt x="198" y="192"/>
                    <a:pt x="199" y="251"/>
                    <a:pt x="199" y="251"/>
                  </a:cubicBezTo>
                  <a:cubicBezTo>
                    <a:pt x="199" y="251"/>
                    <a:pt x="102" y="271"/>
                    <a:pt x="0" y="251"/>
                  </a:cubicBezTo>
                  <a:cubicBezTo>
                    <a:pt x="2" y="159"/>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3666"/>
            <p:cNvSpPr/>
            <p:nvPr/>
          </p:nvSpPr>
          <p:spPr bwMode="auto">
            <a:xfrm>
              <a:off x="571501" y="1414463"/>
              <a:ext cx="53975" cy="130175"/>
            </a:xfrm>
            <a:custGeom>
              <a:avLst/>
              <a:gdLst>
                <a:gd name="T0" fmla="*/ 23 w 102"/>
                <a:gd name="T1" fmla="*/ 16 h 242"/>
                <a:gd name="T2" fmla="*/ 8 w 102"/>
                <a:gd name="T3" fmla="*/ 175 h 242"/>
                <a:gd name="T4" fmla="*/ 25 w 102"/>
                <a:gd name="T5" fmla="*/ 238 h 242"/>
                <a:gd name="T6" fmla="*/ 87 w 102"/>
                <a:gd name="T7" fmla="*/ 237 h 242"/>
                <a:gd name="T8" fmla="*/ 87 w 102"/>
                <a:gd name="T9" fmla="*/ 133 h 242"/>
                <a:gd name="T10" fmla="*/ 102 w 102"/>
                <a:gd name="T11" fmla="*/ 115 h 242"/>
                <a:gd name="T12" fmla="*/ 43 w 102"/>
                <a:gd name="T13" fmla="*/ 22 h 242"/>
                <a:gd name="T14" fmla="*/ 23 w 102"/>
                <a:gd name="T15" fmla="*/ 16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2">
                  <a:moveTo>
                    <a:pt x="23" y="16"/>
                  </a:moveTo>
                  <a:cubicBezTo>
                    <a:pt x="23" y="16"/>
                    <a:pt x="8" y="144"/>
                    <a:pt x="8" y="175"/>
                  </a:cubicBezTo>
                  <a:cubicBezTo>
                    <a:pt x="8" y="206"/>
                    <a:pt x="0" y="234"/>
                    <a:pt x="25" y="238"/>
                  </a:cubicBezTo>
                  <a:cubicBezTo>
                    <a:pt x="50" y="242"/>
                    <a:pt x="87" y="237"/>
                    <a:pt x="87" y="237"/>
                  </a:cubicBezTo>
                  <a:cubicBezTo>
                    <a:pt x="87" y="133"/>
                    <a:pt x="87" y="133"/>
                    <a:pt x="87" y="133"/>
                  </a:cubicBezTo>
                  <a:cubicBezTo>
                    <a:pt x="96" y="124"/>
                    <a:pt x="102" y="115"/>
                    <a:pt x="102" y="115"/>
                  </a:cubicBezTo>
                  <a:cubicBezTo>
                    <a:pt x="102" y="115"/>
                    <a:pt x="54" y="39"/>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3667"/>
            <p:cNvSpPr/>
            <p:nvPr/>
          </p:nvSpPr>
          <p:spPr bwMode="auto">
            <a:xfrm>
              <a:off x="619126" y="1414463"/>
              <a:ext cx="55563" cy="134938"/>
            </a:xfrm>
            <a:custGeom>
              <a:avLst/>
              <a:gdLst>
                <a:gd name="T0" fmla="*/ 3 w 104"/>
                <a:gd name="T1" fmla="*/ 239 h 254"/>
                <a:gd name="T2" fmla="*/ 92 w 104"/>
                <a:gd name="T3" fmla="*/ 238 h 254"/>
                <a:gd name="T4" fmla="*/ 102 w 104"/>
                <a:gd name="T5" fmla="*/ 133 h 254"/>
                <a:gd name="T6" fmla="*/ 95 w 104"/>
                <a:gd name="T7" fmla="*/ 26 h 254"/>
                <a:gd name="T8" fmla="*/ 81 w 104"/>
                <a:gd name="T9" fmla="*/ 11 h 254"/>
                <a:gd name="T10" fmla="*/ 55 w 104"/>
                <a:gd name="T11" fmla="*/ 61 h 254"/>
                <a:gd name="T12" fmla="*/ 2 w 104"/>
                <a:gd name="T13" fmla="*/ 135 h 254"/>
                <a:gd name="T14" fmla="*/ 3 w 104"/>
                <a:gd name="T15" fmla="*/ 239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4">
                  <a:moveTo>
                    <a:pt x="3" y="239"/>
                  </a:moveTo>
                  <a:cubicBezTo>
                    <a:pt x="26" y="254"/>
                    <a:pt x="81" y="240"/>
                    <a:pt x="92" y="238"/>
                  </a:cubicBezTo>
                  <a:cubicBezTo>
                    <a:pt x="104" y="236"/>
                    <a:pt x="102" y="156"/>
                    <a:pt x="102" y="133"/>
                  </a:cubicBezTo>
                  <a:cubicBezTo>
                    <a:pt x="102" y="111"/>
                    <a:pt x="95" y="51"/>
                    <a:pt x="95" y="26"/>
                  </a:cubicBezTo>
                  <a:cubicBezTo>
                    <a:pt x="95" y="0"/>
                    <a:pt x="82" y="6"/>
                    <a:pt x="81" y="11"/>
                  </a:cubicBezTo>
                  <a:cubicBezTo>
                    <a:pt x="80" y="16"/>
                    <a:pt x="63" y="45"/>
                    <a:pt x="55" y="61"/>
                  </a:cubicBezTo>
                  <a:cubicBezTo>
                    <a:pt x="47" y="77"/>
                    <a:pt x="2" y="135"/>
                    <a:pt x="2" y="135"/>
                  </a:cubicBezTo>
                  <a:cubicBezTo>
                    <a:pt x="2" y="135"/>
                    <a:pt x="0" y="228"/>
                    <a:pt x="3" y="23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Rectangle 3668"/>
            <p:cNvSpPr>
              <a:spLocks noChangeArrowheads="1"/>
            </p:cNvSpPr>
            <p:nvPr/>
          </p:nvSpPr>
          <p:spPr bwMode="auto">
            <a:xfrm>
              <a:off x="639764" y="1517651"/>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34" name="Freeform 3669"/>
            <p:cNvSpPr/>
            <p:nvPr/>
          </p:nvSpPr>
          <p:spPr bwMode="auto">
            <a:xfrm>
              <a:off x="509589" y="1185863"/>
              <a:ext cx="228600" cy="168275"/>
            </a:xfrm>
            <a:custGeom>
              <a:avLst/>
              <a:gdLst>
                <a:gd name="T0" fmla="*/ 22 w 428"/>
                <a:gd name="T1" fmla="*/ 264 h 316"/>
                <a:gd name="T2" fmla="*/ 45 w 428"/>
                <a:gd name="T3" fmla="*/ 316 h 316"/>
                <a:gd name="T4" fmla="*/ 389 w 428"/>
                <a:gd name="T5" fmla="*/ 313 h 316"/>
                <a:gd name="T6" fmla="*/ 409 w 428"/>
                <a:gd name="T7" fmla="*/ 204 h 316"/>
                <a:gd name="T8" fmla="*/ 428 w 428"/>
                <a:gd name="T9" fmla="*/ 208 h 316"/>
                <a:gd name="T10" fmla="*/ 411 w 428"/>
                <a:gd name="T11" fmla="*/ 169 h 316"/>
                <a:gd name="T12" fmla="*/ 387 w 428"/>
                <a:gd name="T13" fmla="*/ 129 h 316"/>
                <a:gd name="T14" fmla="*/ 405 w 428"/>
                <a:gd name="T15" fmla="*/ 99 h 316"/>
                <a:gd name="T16" fmla="*/ 358 w 428"/>
                <a:gd name="T17" fmla="*/ 88 h 316"/>
                <a:gd name="T18" fmla="*/ 260 w 428"/>
                <a:gd name="T19" fmla="*/ 42 h 316"/>
                <a:gd name="T20" fmla="*/ 250 w 428"/>
                <a:gd name="T21" fmla="*/ 0 h 316"/>
                <a:gd name="T22" fmla="*/ 215 w 428"/>
                <a:gd name="T23" fmla="*/ 35 h 316"/>
                <a:gd name="T24" fmla="*/ 108 w 428"/>
                <a:gd name="T25" fmla="*/ 62 h 316"/>
                <a:gd name="T26" fmla="*/ 38 w 428"/>
                <a:gd name="T27" fmla="*/ 133 h 316"/>
                <a:gd name="T28" fmla="*/ 18 w 428"/>
                <a:gd name="T29" fmla="*/ 111 h 316"/>
                <a:gd name="T30" fmla="*/ 31 w 428"/>
                <a:gd name="T31" fmla="*/ 156 h 316"/>
                <a:gd name="T32" fmla="*/ 9 w 428"/>
                <a:gd name="T33" fmla="*/ 134 h 316"/>
                <a:gd name="T34" fmla="*/ 23 w 428"/>
                <a:gd name="T35" fmla="*/ 189 h 316"/>
                <a:gd name="T36" fmla="*/ 22 w 428"/>
                <a:gd name="T37" fmla="*/ 26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8" h="316">
                  <a:moveTo>
                    <a:pt x="22" y="264"/>
                  </a:moveTo>
                  <a:cubicBezTo>
                    <a:pt x="13" y="302"/>
                    <a:pt x="45" y="316"/>
                    <a:pt x="45" y="316"/>
                  </a:cubicBezTo>
                  <a:cubicBezTo>
                    <a:pt x="45" y="316"/>
                    <a:pt x="179" y="313"/>
                    <a:pt x="389" y="313"/>
                  </a:cubicBezTo>
                  <a:cubicBezTo>
                    <a:pt x="428" y="274"/>
                    <a:pt x="422" y="227"/>
                    <a:pt x="409" y="204"/>
                  </a:cubicBezTo>
                  <a:cubicBezTo>
                    <a:pt x="420" y="215"/>
                    <a:pt x="428" y="208"/>
                    <a:pt x="428" y="208"/>
                  </a:cubicBezTo>
                  <a:cubicBezTo>
                    <a:pt x="422" y="208"/>
                    <a:pt x="416" y="198"/>
                    <a:pt x="411" y="169"/>
                  </a:cubicBezTo>
                  <a:cubicBezTo>
                    <a:pt x="407" y="141"/>
                    <a:pt x="387" y="129"/>
                    <a:pt x="387" y="129"/>
                  </a:cubicBezTo>
                  <a:cubicBezTo>
                    <a:pt x="405" y="123"/>
                    <a:pt x="405" y="99"/>
                    <a:pt x="405" y="99"/>
                  </a:cubicBezTo>
                  <a:cubicBezTo>
                    <a:pt x="401" y="114"/>
                    <a:pt x="375" y="116"/>
                    <a:pt x="358" y="88"/>
                  </a:cubicBezTo>
                  <a:cubicBezTo>
                    <a:pt x="340" y="59"/>
                    <a:pt x="300" y="42"/>
                    <a:pt x="260" y="42"/>
                  </a:cubicBezTo>
                  <a:cubicBezTo>
                    <a:pt x="283" y="12"/>
                    <a:pt x="250" y="0"/>
                    <a:pt x="250" y="0"/>
                  </a:cubicBezTo>
                  <a:cubicBezTo>
                    <a:pt x="250" y="29"/>
                    <a:pt x="215" y="35"/>
                    <a:pt x="215" y="35"/>
                  </a:cubicBezTo>
                  <a:cubicBezTo>
                    <a:pt x="215" y="35"/>
                    <a:pt x="133" y="38"/>
                    <a:pt x="108" y="62"/>
                  </a:cubicBezTo>
                  <a:cubicBezTo>
                    <a:pt x="65" y="62"/>
                    <a:pt x="45" y="88"/>
                    <a:pt x="38" y="133"/>
                  </a:cubicBezTo>
                  <a:cubicBezTo>
                    <a:pt x="27" y="133"/>
                    <a:pt x="18" y="111"/>
                    <a:pt x="18" y="111"/>
                  </a:cubicBezTo>
                  <a:cubicBezTo>
                    <a:pt x="18" y="128"/>
                    <a:pt x="31" y="156"/>
                    <a:pt x="31" y="156"/>
                  </a:cubicBezTo>
                  <a:cubicBezTo>
                    <a:pt x="12" y="156"/>
                    <a:pt x="9" y="134"/>
                    <a:pt x="9" y="134"/>
                  </a:cubicBezTo>
                  <a:cubicBezTo>
                    <a:pt x="1" y="142"/>
                    <a:pt x="0" y="181"/>
                    <a:pt x="23" y="189"/>
                  </a:cubicBezTo>
                  <a:cubicBezTo>
                    <a:pt x="23" y="189"/>
                    <a:pt x="1" y="219"/>
                    <a:pt x="22" y="264"/>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3670"/>
            <p:cNvSpPr/>
            <p:nvPr/>
          </p:nvSpPr>
          <p:spPr bwMode="auto">
            <a:xfrm>
              <a:off x="520701" y="1284288"/>
              <a:ext cx="217488" cy="69850"/>
            </a:xfrm>
            <a:custGeom>
              <a:avLst/>
              <a:gdLst>
                <a:gd name="T0" fmla="*/ 24 w 407"/>
                <a:gd name="T1" fmla="*/ 132 h 132"/>
                <a:gd name="T2" fmla="*/ 368 w 407"/>
                <a:gd name="T3" fmla="*/ 129 h 132"/>
                <a:gd name="T4" fmla="*/ 388 w 407"/>
                <a:gd name="T5" fmla="*/ 21 h 132"/>
                <a:gd name="T6" fmla="*/ 383 w 407"/>
                <a:gd name="T7" fmla="*/ 92 h 132"/>
                <a:gd name="T8" fmla="*/ 360 w 407"/>
                <a:gd name="T9" fmla="*/ 91 h 132"/>
                <a:gd name="T10" fmla="*/ 360 w 407"/>
                <a:gd name="T11" fmla="*/ 77 h 132"/>
                <a:gd name="T12" fmla="*/ 349 w 407"/>
                <a:gd name="T13" fmla="*/ 57 h 132"/>
                <a:gd name="T14" fmla="*/ 328 w 407"/>
                <a:gd name="T15" fmla="*/ 45 h 132"/>
                <a:gd name="T16" fmla="*/ 335 w 407"/>
                <a:gd name="T17" fmla="*/ 68 h 132"/>
                <a:gd name="T18" fmla="*/ 303 w 407"/>
                <a:gd name="T19" fmla="*/ 41 h 132"/>
                <a:gd name="T20" fmla="*/ 270 w 407"/>
                <a:gd name="T21" fmla="*/ 14 h 132"/>
                <a:gd name="T22" fmla="*/ 277 w 407"/>
                <a:gd name="T23" fmla="*/ 43 h 132"/>
                <a:gd name="T24" fmla="*/ 225 w 407"/>
                <a:gd name="T25" fmla="*/ 0 h 132"/>
                <a:gd name="T26" fmla="*/ 214 w 407"/>
                <a:gd name="T27" fmla="*/ 47 h 132"/>
                <a:gd name="T28" fmla="*/ 209 w 407"/>
                <a:gd name="T29" fmla="*/ 64 h 132"/>
                <a:gd name="T30" fmla="*/ 202 w 407"/>
                <a:gd name="T31" fmla="*/ 51 h 132"/>
                <a:gd name="T32" fmla="*/ 181 w 407"/>
                <a:gd name="T33" fmla="*/ 36 h 132"/>
                <a:gd name="T34" fmla="*/ 143 w 407"/>
                <a:gd name="T35" fmla="*/ 10 h 132"/>
                <a:gd name="T36" fmla="*/ 158 w 407"/>
                <a:gd name="T37" fmla="*/ 47 h 132"/>
                <a:gd name="T38" fmla="*/ 117 w 407"/>
                <a:gd name="T39" fmla="*/ 17 h 132"/>
                <a:gd name="T40" fmla="*/ 125 w 407"/>
                <a:gd name="T41" fmla="*/ 60 h 132"/>
                <a:gd name="T42" fmla="*/ 93 w 407"/>
                <a:gd name="T43" fmla="*/ 44 h 132"/>
                <a:gd name="T44" fmla="*/ 71 w 407"/>
                <a:gd name="T45" fmla="*/ 16 h 132"/>
                <a:gd name="T46" fmla="*/ 67 w 407"/>
                <a:gd name="T47" fmla="*/ 54 h 132"/>
                <a:gd name="T48" fmla="*/ 38 w 407"/>
                <a:gd name="T49" fmla="*/ 73 h 132"/>
                <a:gd name="T50" fmla="*/ 38 w 407"/>
                <a:gd name="T51" fmla="*/ 94 h 132"/>
                <a:gd name="T52" fmla="*/ 6 w 407"/>
                <a:gd name="T53" fmla="*/ 94 h 132"/>
                <a:gd name="T54" fmla="*/ 0 w 407"/>
                <a:gd name="T55" fmla="*/ 99 h 132"/>
                <a:gd name="T56" fmla="*/ 24 w 407"/>
                <a:gd name="T5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7" h="132">
                  <a:moveTo>
                    <a:pt x="24" y="132"/>
                  </a:moveTo>
                  <a:cubicBezTo>
                    <a:pt x="24" y="132"/>
                    <a:pt x="158" y="129"/>
                    <a:pt x="368" y="129"/>
                  </a:cubicBezTo>
                  <a:cubicBezTo>
                    <a:pt x="407" y="91"/>
                    <a:pt x="401" y="44"/>
                    <a:pt x="388" y="21"/>
                  </a:cubicBezTo>
                  <a:cubicBezTo>
                    <a:pt x="402" y="53"/>
                    <a:pt x="383" y="92"/>
                    <a:pt x="383" y="92"/>
                  </a:cubicBezTo>
                  <a:cubicBezTo>
                    <a:pt x="372" y="86"/>
                    <a:pt x="360" y="91"/>
                    <a:pt x="360" y="91"/>
                  </a:cubicBezTo>
                  <a:cubicBezTo>
                    <a:pt x="360" y="77"/>
                    <a:pt x="360" y="77"/>
                    <a:pt x="360" y="77"/>
                  </a:cubicBezTo>
                  <a:cubicBezTo>
                    <a:pt x="360" y="77"/>
                    <a:pt x="355" y="65"/>
                    <a:pt x="349" y="57"/>
                  </a:cubicBezTo>
                  <a:cubicBezTo>
                    <a:pt x="343" y="49"/>
                    <a:pt x="328" y="45"/>
                    <a:pt x="328" y="45"/>
                  </a:cubicBezTo>
                  <a:cubicBezTo>
                    <a:pt x="328" y="45"/>
                    <a:pt x="333" y="50"/>
                    <a:pt x="335" y="68"/>
                  </a:cubicBezTo>
                  <a:cubicBezTo>
                    <a:pt x="328" y="61"/>
                    <a:pt x="317" y="46"/>
                    <a:pt x="303" y="41"/>
                  </a:cubicBezTo>
                  <a:cubicBezTo>
                    <a:pt x="288" y="37"/>
                    <a:pt x="273" y="21"/>
                    <a:pt x="270" y="14"/>
                  </a:cubicBezTo>
                  <a:cubicBezTo>
                    <a:pt x="268" y="20"/>
                    <a:pt x="265" y="38"/>
                    <a:pt x="277" y="43"/>
                  </a:cubicBezTo>
                  <a:cubicBezTo>
                    <a:pt x="253" y="43"/>
                    <a:pt x="233" y="20"/>
                    <a:pt x="225" y="0"/>
                  </a:cubicBezTo>
                  <a:cubicBezTo>
                    <a:pt x="228" y="16"/>
                    <a:pt x="220" y="40"/>
                    <a:pt x="214" y="47"/>
                  </a:cubicBezTo>
                  <a:cubicBezTo>
                    <a:pt x="207" y="53"/>
                    <a:pt x="209" y="64"/>
                    <a:pt x="209" y="64"/>
                  </a:cubicBezTo>
                  <a:cubicBezTo>
                    <a:pt x="209" y="64"/>
                    <a:pt x="204" y="60"/>
                    <a:pt x="202" y="51"/>
                  </a:cubicBezTo>
                  <a:cubicBezTo>
                    <a:pt x="201" y="42"/>
                    <a:pt x="196" y="37"/>
                    <a:pt x="181" y="36"/>
                  </a:cubicBezTo>
                  <a:cubicBezTo>
                    <a:pt x="156" y="35"/>
                    <a:pt x="144" y="24"/>
                    <a:pt x="143" y="10"/>
                  </a:cubicBezTo>
                  <a:cubicBezTo>
                    <a:pt x="134" y="25"/>
                    <a:pt x="142" y="40"/>
                    <a:pt x="158" y="47"/>
                  </a:cubicBezTo>
                  <a:cubicBezTo>
                    <a:pt x="139" y="45"/>
                    <a:pt x="129" y="37"/>
                    <a:pt x="117" y="17"/>
                  </a:cubicBezTo>
                  <a:cubicBezTo>
                    <a:pt x="112" y="34"/>
                    <a:pt x="125" y="60"/>
                    <a:pt x="125" y="60"/>
                  </a:cubicBezTo>
                  <a:cubicBezTo>
                    <a:pt x="125" y="60"/>
                    <a:pt x="109" y="54"/>
                    <a:pt x="93" y="44"/>
                  </a:cubicBezTo>
                  <a:cubicBezTo>
                    <a:pt x="77" y="33"/>
                    <a:pt x="71" y="16"/>
                    <a:pt x="71" y="16"/>
                  </a:cubicBezTo>
                  <a:cubicBezTo>
                    <a:pt x="71" y="16"/>
                    <a:pt x="72" y="40"/>
                    <a:pt x="67" y="54"/>
                  </a:cubicBezTo>
                  <a:cubicBezTo>
                    <a:pt x="62" y="68"/>
                    <a:pt x="38" y="73"/>
                    <a:pt x="38" y="73"/>
                  </a:cubicBezTo>
                  <a:cubicBezTo>
                    <a:pt x="38" y="94"/>
                    <a:pt x="38" y="94"/>
                    <a:pt x="38" y="94"/>
                  </a:cubicBezTo>
                  <a:cubicBezTo>
                    <a:pt x="21" y="82"/>
                    <a:pt x="6" y="94"/>
                    <a:pt x="6" y="94"/>
                  </a:cubicBezTo>
                  <a:cubicBezTo>
                    <a:pt x="4" y="95"/>
                    <a:pt x="2" y="96"/>
                    <a:pt x="0" y="99"/>
                  </a:cubicBezTo>
                  <a:cubicBezTo>
                    <a:pt x="3" y="123"/>
                    <a:pt x="24" y="132"/>
                    <a:pt x="24" y="132"/>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3671"/>
            <p:cNvSpPr/>
            <p:nvPr/>
          </p:nvSpPr>
          <p:spPr bwMode="auto">
            <a:xfrm>
              <a:off x="509589" y="1244601"/>
              <a:ext cx="22225" cy="42863"/>
            </a:xfrm>
            <a:custGeom>
              <a:avLst/>
              <a:gdLst>
                <a:gd name="T0" fmla="*/ 18 w 40"/>
                <a:gd name="T1" fmla="*/ 0 h 78"/>
                <a:gd name="T2" fmla="*/ 31 w 40"/>
                <a:gd name="T3" fmla="*/ 45 h 78"/>
                <a:gd name="T4" fmla="*/ 9 w 40"/>
                <a:gd name="T5" fmla="*/ 23 h 78"/>
                <a:gd name="T6" fmla="*/ 23 w 40"/>
                <a:gd name="T7" fmla="*/ 78 h 78"/>
                <a:gd name="T8" fmla="*/ 33 w 40"/>
                <a:gd name="T9" fmla="*/ 75 h 78"/>
                <a:gd name="T10" fmla="*/ 10 w 40"/>
                <a:gd name="T11" fmla="*/ 56 h 78"/>
                <a:gd name="T12" fmla="*/ 8 w 40"/>
                <a:gd name="T13" fmla="*/ 28 h 78"/>
                <a:gd name="T14" fmla="*/ 35 w 40"/>
                <a:gd name="T15" fmla="*/ 47 h 78"/>
                <a:gd name="T16" fmla="*/ 21 w 40"/>
                <a:gd name="T17" fmla="*/ 10 h 78"/>
                <a:gd name="T18" fmla="*/ 40 w 40"/>
                <a:gd name="T19" fmla="*/ 25 h 78"/>
                <a:gd name="T20" fmla="*/ 38 w 40"/>
                <a:gd name="T21" fmla="*/ 22 h 78"/>
                <a:gd name="T22" fmla="*/ 18 w 40"/>
                <a:gd name="T2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8">
                  <a:moveTo>
                    <a:pt x="18" y="0"/>
                  </a:moveTo>
                  <a:cubicBezTo>
                    <a:pt x="18" y="17"/>
                    <a:pt x="31" y="45"/>
                    <a:pt x="31" y="45"/>
                  </a:cubicBezTo>
                  <a:cubicBezTo>
                    <a:pt x="12" y="45"/>
                    <a:pt x="9" y="23"/>
                    <a:pt x="9" y="23"/>
                  </a:cubicBezTo>
                  <a:cubicBezTo>
                    <a:pt x="1" y="31"/>
                    <a:pt x="0" y="70"/>
                    <a:pt x="23" y="78"/>
                  </a:cubicBezTo>
                  <a:cubicBezTo>
                    <a:pt x="33" y="75"/>
                    <a:pt x="33" y="75"/>
                    <a:pt x="33" y="75"/>
                  </a:cubicBezTo>
                  <a:cubicBezTo>
                    <a:pt x="33" y="75"/>
                    <a:pt x="14" y="68"/>
                    <a:pt x="10" y="56"/>
                  </a:cubicBezTo>
                  <a:cubicBezTo>
                    <a:pt x="6" y="44"/>
                    <a:pt x="7" y="32"/>
                    <a:pt x="8" y="28"/>
                  </a:cubicBezTo>
                  <a:cubicBezTo>
                    <a:pt x="10" y="38"/>
                    <a:pt x="15" y="50"/>
                    <a:pt x="35" y="47"/>
                  </a:cubicBezTo>
                  <a:cubicBezTo>
                    <a:pt x="28" y="33"/>
                    <a:pt x="21" y="14"/>
                    <a:pt x="21" y="10"/>
                  </a:cubicBezTo>
                  <a:cubicBezTo>
                    <a:pt x="29" y="22"/>
                    <a:pt x="33" y="26"/>
                    <a:pt x="40" y="25"/>
                  </a:cubicBezTo>
                  <a:cubicBezTo>
                    <a:pt x="38" y="22"/>
                    <a:pt x="38" y="22"/>
                    <a:pt x="38"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3672"/>
            <p:cNvSpPr/>
            <p:nvPr/>
          </p:nvSpPr>
          <p:spPr bwMode="auto">
            <a:xfrm>
              <a:off x="530226" y="1185863"/>
              <a:ext cx="207963" cy="112713"/>
            </a:xfrm>
            <a:custGeom>
              <a:avLst/>
              <a:gdLst>
                <a:gd name="T0" fmla="*/ 373 w 390"/>
                <a:gd name="T1" fmla="*/ 169 h 211"/>
                <a:gd name="T2" fmla="*/ 349 w 390"/>
                <a:gd name="T3" fmla="*/ 129 h 211"/>
                <a:gd name="T4" fmla="*/ 367 w 390"/>
                <a:gd name="T5" fmla="*/ 99 h 211"/>
                <a:gd name="T6" fmla="*/ 320 w 390"/>
                <a:gd name="T7" fmla="*/ 88 h 211"/>
                <a:gd name="T8" fmla="*/ 222 w 390"/>
                <a:gd name="T9" fmla="*/ 42 h 211"/>
                <a:gd name="T10" fmla="*/ 212 w 390"/>
                <a:gd name="T11" fmla="*/ 0 h 211"/>
                <a:gd name="T12" fmla="*/ 177 w 390"/>
                <a:gd name="T13" fmla="*/ 35 h 211"/>
                <a:gd name="T14" fmla="*/ 70 w 390"/>
                <a:gd name="T15" fmla="*/ 62 h 211"/>
                <a:gd name="T16" fmla="*/ 0 w 390"/>
                <a:gd name="T17" fmla="*/ 133 h 211"/>
                <a:gd name="T18" fmla="*/ 52 w 390"/>
                <a:gd name="T19" fmla="*/ 70 h 211"/>
                <a:gd name="T20" fmla="*/ 85 w 390"/>
                <a:gd name="T21" fmla="*/ 76 h 211"/>
                <a:gd name="T22" fmla="*/ 104 w 390"/>
                <a:gd name="T23" fmla="*/ 75 h 211"/>
                <a:gd name="T24" fmla="*/ 87 w 390"/>
                <a:gd name="T25" fmla="*/ 74 h 211"/>
                <a:gd name="T26" fmla="*/ 73 w 390"/>
                <a:gd name="T27" fmla="*/ 63 h 211"/>
                <a:gd name="T28" fmla="*/ 123 w 390"/>
                <a:gd name="T29" fmla="*/ 46 h 211"/>
                <a:gd name="T30" fmla="*/ 216 w 390"/>
                <a:gd name="T31" fmla="*/ 7 h 211"/>
                <a:gd name="T32" fmla="*/ 212 w 390"/>
                <a:gd name="T33" fmla="*/ 48 h 211"/>
                <a:gd name="T34" fmla="*/ 298 w 390"/>
                <a:gd name="T35" fmla="*/ 70 h 211"/>
                <a:gd name="T36" fmla="*/ 361 w 390"/>
                <a:gd name="T37" fmla="*/ 110 h 211"/>
                <a:gd name="T38" fmla="*/ 332 w 390"/>
                <a:gd name="T39" fmla="*/ 126 h 211"/>
                <a:gd name="T40" fmla="*/ 367 w 390"/>
                <a:gd name="T41" fmla="*/ 159 h 211"/>
                <a:gd name="T42" fmla="*/ 390 w 390"/>
                <a:gd name="T43" fmla="*/ 208 h 211"/>
                <a:gd name="T44" fmla="*/ 373 w 390"/>
                <a:gd name="T45" fmla="*/ 16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11">
                  <a:moveTo>
                    <a:pt x="373" y="169"/>
                  </a:moveTo>
                  <a:cubicBezTo>
                    <a:pt x="369" y="141"/>
                    <a:pt x="349" y="129"/>
                    <a:pt x="349" y="129"/>
                  </a:cubicBezTo>
                  <a:cubicBezTo>
                    <a:pt x="367" y="123"/>
                    <a:pt x="367" y="99"/>
                    <a:pt x="367" y="99"/>
                  </a:cubicBezTo>
                  <a:cubicBezTo>
                    <a:pt x="363" y="114"/>
                    <a:pt x="337" y="116"/>
                    <a:pt x="320" y="88"/>
                  </a:cubicBezTo>
                  <a:cubicBezTo>
                    <a:pt x="302" y="59"/>
                    <a:pt x="262" y="42"/>
                    <a:pt x="222" y="42"/>
                  </a:cubicBezTo>
                  <a:cubicBezTo>
                    <a:pt x="245" y="12"/>
                    <a:pt x="212" y="0"/>
                    <a:pt x="212" y="0"/>
                  </a:cubicBezTo>
                  <a:cubicBezTo>
                    <a:pt x="212" y="29"/>
                    <a:pt x="177" y="35"/>
                    <a:pt x="177" y="35"/>
                  </a:cubicBezTo>
                  <a:cubicBezTo>
                    <a:pt x="177" y="35"/>
                    <a:pt x="95" y="38"/>
                    <a:pt x="70" y="62"/>
                  </a:cubicBezTo>
                  <a:cubicBezTo>
                    <a:pt x="27" y="62"/>
                    <a:pt x="7" y="88"/>
                    <a:pt x="0" y="133"/>
                  </a:cubicBezTo>
                  <a:cubicBezTo>
                    <a:pt x="1" y="129"/>
                    <a:pt x="16" y="78"/>
                    <a:pt x="52" y="70"/>
                  </a:cubicBezTo>
                  <a:cubicBezTo>
                    <a:pt x="64" y="68"/>
                    <a:pt x="73" y="67"/>
                    <a:pt x="85" y="76"/>
                  </a:cubicBezTo>
                  <a:cubicBezTo>
                    <a:pt x="97" y="85"/>
                    <a:pt x="104" y="79"/>
                    <a:pt x="104" y="75"/>
                  </a:cubicBezTo>
                  <a:cubicBezTo>
                    <a:pt x="104" y="75"/>
                    <a:pt x="96" y="83"/>
                    <a:pt x="87" y="74"/>
                  </a:cubicBezTo>
                  <a:cubicBezTo>
                    <a:pt x="78" y="65"/>
                    <a:pt x="73" y="63"/>
                    <a:pt x="73" y="63"/>
                  </a:cubicBezTo>
                  <a:cubicBezTo>
                    <a:pt x="73" y="63"/>
                    <a:pt x="90" y="51"/>
                    <a:pt x="123" y="46"/>
                  </a:cubicBezTo>
                  <a:cubicBezTo>
                    <a:pt x="156" y="41"/>
                    <a:pt x="218" y="43"/>
                    <a:pt x="216" y="7"/>
                  </a:cubicBezTo>
                  <a:cubicBezTo>
                    <a:pt x="230" y="17"/>
                    <a:pt x="227" y="33"/>
                    <a:pt x="212" y="48"/>
                  </a:cubicBezTo>
                  <a:cubicBezTo>
                    <a:pt x="229" y="45"/>
                    <a:pt x="280" y="51"/>
                    <a:pt x="298" y="70"/>
                  </a:cubicBezTo>
                  <a:cubicBezTo>
                    <a:pt x="316" y="89"/>
                    <a:pt x="346" y="128"/>
                    <a:pt x="361" y="110"/>
                  </a:cubicBezTo>
                  <a:cubicBezTo>
                    <a:pt x="361" y="124"/>
                    <a:pt x="344" y="128"/>
                    <a:pt x="332" y="126"/>
                  </a:cubicBezTo>
                  <a:cubicBezTo>
                    <a:pt x="332" y="126"/>
                    <a:pt x="359" y="133"/>
                    <a:pt x="367" y="159"/>
                  </a:cubicBezTo>
                  <a:cubicBezTo>
                    <a:pt x="374" y="184"/>
                    <a:pt x="375" y="211"/>
                    <a:pt x="390" y="208"/>
                  </a:cubicBezTo>
                  <a:cubicBezTo>
                    <a:pt x="384" y="208"/>
                    <a:pt x="378" y="198"/>
                    <a:pt x="373" y="16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3673"/>
            <p:cNvSpPr/>
            <p:nvPr/>
          </p:nvSpPr>
          <p:spPr bwMode="auto">
            <a:xfrm>
              <a:off x="698501" y="1273176"/>
              <a:ext cx="17463" cy="52388"/>
            </a:xfrm>
            <a:custGeom>
              <a:avLst/>
              <a:gdLst>
                <a:gd name="T0" fmla="*/ 23 w 34"/>
                <a:gd name="T1" fmla="*/ 87 h 98"/>
                <a:gd name="T2" fmla="*/ 23 w 34"/>
                <a:gd name="T3" fmla="*/ 37 h 98"/>
                <a:gd name="T4" fmla="*/ 0 w 34"/>
                <a:gd name="T5" fmla="*/ 0 h 98"/>
                <a:gd name="T6" fmla="*/ 31 w 34"/>
                <a:gd name="T7" fmla="*/ 50 h 98"/>
                <a:gd name="T8" fmla="*/ 24 w 34"/>
                <a:gd name="T9" fmla="*/ 98 h 98"/>
                <a:gd name="T10" fmla="*/ 23 w 34"/>
                <a:gd name="T11" fmla="*/ 87 h 98"/>
              </a:gdLst>
              <a:ahLst/>
              <a:cxnLst>
                <a:cxn ang="0">
                  <a:pos x="T0" y="T1"/>
                </a:cxn>
                <a:cxn ang="0">
                  <a:pos x="T2" y="T3"/>
                </a:cxn>
                <a:cxn ang="0">
                  <a:pos x="T4" y="T5"/>
                </a:cxn>
                <a:cxn ang="0">
                  <a:pos x="T6" y="T7"/>
                </a:cxn>
                <a:cxn ang="0">
                  <a:pos x="T8" y="T9"/>
                </a:cxn>
                <a:cxn ang="0">
                  <a:pos x="T10" y="T11"/>
                </a:cxn>
              </a:cxnLst>
              <a:rect l="0" t="0" r="r" b="b"/>
              <a:pathLst>
                <a:path w="34" h="98">
                  <a:moveTo>
                    <a:pt x="23" y="87"/>
                  </a:moveTo>
                  <a:cubicBezTo>
                    <a:pt x="23" y="87"/>
                    <a:pt x="29" y="58"/>
                    <a:pt x="23" y="37"/>
                  </a:cubicBezTo>
                  <a:cubicBezTo>
                    <a:pt x="17" y="16"/>
                    <a:pt x="0" y="0"/>
                    <a:pt x="0" y="0"/>
                  </a:cubicBezTo>
                  <a:cubicBezTo>
                    <a:pt x="0" y="0"/>
                    <a:pt x="24" y="8"/>
                    <a:pt x="31" y="50"/>
                  </a:cubicBezTo>
                  <a:cubicBezTo>
                    <a:pt x="34" y="75"/>
                    <a:pt x="24" y="98"/>
                    <a:pt x="24" y="98"/>
                  </a:cubicBezTo>
                  <a:cubicBezTo>
                    <a:pt x="24" y="98"/>
                    <a:pt x="23" y="93"/>
                    <a:pt x="23" y="8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3674"/>
            <p:cNvSpPr/>
            <p:nvPr/>
          </p:nvSpPr>
          <p:spPr bwMode="auto">
            <a:xfrm>
              <a:off x="542926" y="1292226"/>
              <a:ext cx="166688" cy="130175"/>
            </a:xfrm>
            <a:custGeom>
              <a:avLst/>
              <a:gdLst>
                <a:gd name="T0" fmla="*/ 293 w 312"/>
                <a:gd name="T1" fmla="*/ 41 h 244"/>
                <a:gd name="T2" fmla="*/ 299 w 312"/>
                <a:gd name="T3" fmla="*/ 68 h 244"/>
                <a:gd name="T4" fmla="*/ 272 w 312"/>
                <a:gd name="T5" fmla="*/ 41 h 244"/>
                <a:gd name="T6" fmla="*/ 230 w 312"/>
                <a:gd name="T7" fmla="*/ 11 h 244"/>
                <a:gd name="T8" fmla="*/ 243 w 312"/>
                <a:gd name="T9" fmla="*/ 31 h 244"/>
                <a:gd name="T10" fmla="*/ 186 w 312"/>
                <a:gd name="T11" fmla="*/ 0 h 244"/>
                <a:gd name="T12" fmla="*/ 181 w 312"/>
                <a:gd name="T13" fmla="*/ 28 h 244"/>
                <a:gd name="T14" fmla="*/ 176 w 312"/>
                <a:gd name="T15" fmla="*/ 59 h 244"/>
                <a:gd name="T16" fmla="*/ 158 w 312"/>
                <a:gd name="T17" fmla="*/ 41 h 244"/>
                <a:gd name="T18" fmla="*/ 129 w 312"/>
                <a:gd name="T19" fmla="*/ 23 h 244"/>
                <a:gd name="T20" fmla="*/ 101 w 312"/>
                <a:gd name="T21" fmla="*/ 4 h 244"/>
                <a:gd name="T22" fmla="*/ 127 w 312"/>
                <a:gd name="T23" fmla="*/ 33 h 244"/>
                <a:gd name="T24" fmla="*/ 77 w 312"/>
                <a:gd name="T25" fmla="*/ 12 h 244"/>
                <a:gd name="T26" fmla="*/ 105 w 312"/>
                <a:gd name="T27" fmla="*/ 55 h 244"/>
                <a:gd name="T28" fmla="*/ 32 w 312"/>
                <a:gd name="T29" fmla="*/ 16 h 244"/>
                <a:gd name="T30" fmla="*/ 13 w 312"/>
                <a:gd name="T31" fmla="*/ 65 h 244"/>
                <a:gd name="T32" fmla="*/ 4 w 312"/>
                <a:gd name="T33" fmla="*/ 69 h 244"/>
                <a:gd name="T34" fmla="*/ 4 w 312"/>
                <a:gd name="T35" fmla="*/ 152 h 244"/>
                <a:gd name="T36" fmla="*/ 157 w 312"/>
                <a:gd name="T37" fmla="*/ 244 h 244"/>
                <a:gd name="T38" fmla="*/ 312 w 312"/>
                <a:gd name="T39" fmla="*/ 171 h 244"/>
                <a:gd name="T40" fmla="*/ 312 w 312"/>
                <a:gd name="T41" fmla="*/ 63 h 244"/>
                <a:gd name="T42" fmla="*/ 293 w 312"/>
                <a:gd name="T43" fmla="*/ 4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 h="244">
                  <a:moveTo>
                    <a:pt x="293" y="41"/>
                  </a:moveTo>
                  <a:cubicBezTo>
                    <a:pt x="293" y="41"/>
                    <a:pt x="301" y="56"/>
                    <a:pt x="299" y="68"/>
                  </a:cubicBezTo>
                  <a:cubicBezTo>
                    <a:pt x="299" y="68"/>
                    <a:pt x="292" y="55"/>
                    <a:pt x="272" y="41"/>
                  </a:cubicBezTo>
                  <a:cubicBezTo>
                    <a:pt x="252" y="28"/>
                    <a:pt x="237" y="22"/>
                    <a:pt x="230" y="11"/>
                  </a:cubicBezTo>
                  <a:cubicBezTo>
                    <a:pt x="230" y="11"/>
                    <a:pt x="231" y="26"/>
                    <a:pt x="243" y="31"/>
                  </a:cubicBezTo>
                  <a:cubicBezTo>
                    <a:pt x="243" y="31"/>
                    <a:pt x="202" y="40"/>
                    <a:pt x="186" y="0"/>
                  </a:cubicBezTo>
                  <a:cubicBezTo>
                    <a:pt x="186" y="0"/>
                    <a:pt x="187" y="17"/>
                    <a:pt x="181" y="28"/>
                  </a:cubicBezTo>
                  <a:cubicBezTo>
                    <a:pt x="174" y="39"/>
                    <a:pt x="168" y="51"/>
                    <a:pt x="176" y="59"/>
                  </a:cubicBezTo>
                  <a:cubicBezTo>
                    <a:pt x="176" y="59"/>
                    <a:pt x="166" y="57"/>
                    <a:pt x="158" y="41"/>
                  </a:cubicBezTo>
                  <a:cubicBezTo>
                    <a:pt x="151" y="25"/>
                    <a:pt x="139" y="26"/>
                    <a:pt x="129" y="23"/>
                  </a:cubicBezTo>
                  <a:cubicBezTo>
                    <a:pt x="118" y="21"/>
                    <a:pt x="102" y="20"/>
                    <a:pt x="101" y="4"/>
                  </a:cubicBezTo>
                  <a:cubicBezTo>
                    <a:pt x="101" y="4"/>
                    <a:pt x="95" y="25"/>
                    <a:pt x="127" y="33"/>
                  </a:cubicBezTo>
                  <a:cubicBezTo>
                    <a:pt x="127" y="33"/>
                    <a:pt x="94" y="45"/>
                    <a:pt x="77" y="12"/>
                  </a:cubicBezTo>
                  <a:cubicBezTo>
                    <a:pt x="77" y="12"/>
                    <a:pt x="79" y="45"/>
                    <a:pt x="105" y="55"/>
                  </a:cubicBezTo>
                  <a:cubicBezTo>
                    <a:pt x="105" y="55"/>
                    <a:pt x="51" y="52"/>
                    <a:pt x="32" y="16"/>
                  </a:cubicBezTo>
                  <a:cubicBezTo>
                    <a:pt x="32" y="16"/>
                    <a:pt x="43" y="49"/>
                    <a:pt x="13" y="65"/>
                  </a:cubicBezTo>
                  <a:cubicBezTo>
                    <a:pt x="10" y="66"/>
                    <a:pt x="7" y="68"/>
                    <a:pt x="4" y="69"/>
                  </a:cubicBezTo>
                  <a:cubicBezTo>
                    <a:pt x="4" y="152"/>
                    <a:pt x="4" y="152"/>
                    <a:pt x="4" y="152"/>
                  </a:cubicBezTo>
                  <a:cubicBezTo>
                    <a:pt x="4" y="172"/>
                    <a:pt x="0" y="244"/>
                    <a:pt x="157" y="244"/>
                  </a:cubicBezTo>
                  <a:cubicBezTo>
                    <a:pt x="236" y="244"/>
                    <a:pt x="312" y="227"/>
                    <a:pt x="312" y="171"/>
                  </a:cubicBezTo>
                  <a:cubicBezTo>
                    <a:pt x="312" y="63"/>
                    <a:pt x="312" y="63"/>
                    <a:pt x="312" y="63"/>
                  </a:cubicBezTo>
                  <a:cubicBezTo>
                    <a:pt x="308" y="54"/>
                    <a:pt x="307" y="45"/>
                    <a:pt x="293"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3675"/>
            <p:cNvSpPr/>
            <p:nvPr/>
          </p:nvSpPr>
          <p:spPr bwMode="auto">
            <a:xfrm>
              <a:off x="571501" y="1331913"/>
              <a:ext cx="23813" cy="25400"/>
            </a:xfrm>
            <a:custGeom>
              <a:avLst/>
              <a:gdLst>
                <a:gd name="T0" fmla="*/ 44 w 47"/>
                <a:gd name="T1" fmla="*/ 17 h 47"/>
                <a:gd name="T2" fmla="*/ 30 w 47"/>
                <a:gd name="T3" fmla="*/ 43 h 47"/>
                <a:gd name="T4" fmla="*/ 3 w 47"/>
                <a:gd name="T5" fmla="*/ 29 h 47"/>
                <a:gd name="T6" fmla="*/ 17 w 47"/>
                <a:gd name="T7" fmla="*/ 3 h 47"/>
                <a:gd name="T8" fmla="*/ 44 w 47"/>
                <a:gd name="T9" fmla="*/ 17 h 47"/>
              </a:gdLst>
              <a:ahLst/>
              <a:cxnLst>
                <a:cxn ang="0">
                  <a:pos x="T0" y="T1"/>
                </a:cxn>
                <a:cxn ang="0">
                  <a:pos x="T2" y="T3"/>
                </a:cxn>
                <a:cxn ang="0">
                  <a:pos x="T4" y="T5"/>
                </a:cxn>
                <a:cxn ang="0">
                  <a:pos x="T6" y="T7"/>
                </a:cxn>
                <a:cxn ang="0">
                  <a:pos x="T8" y="T9"/>
                </a:cxn>
              </a:cxnLst>
              <a:rect l="0" t="0" r="r" b="b"/>
              <a:pathLst>
                <a:path w="47" h="47">
                  <a:moveTo>
                    <a:pt x="44" y="17"/>
                  </a:moveTo>
                  <a:cubicBezTo>
                    <a:pt x="47" y="28"/>
                    <a:pt x="41" y="40"/>
                    <a:pt x="30" y="43"/>
                  </a:cubicBezTo>
                  <a:cubicBezTo>
                    <a:pt x="19" y="47"/>
                    <a:pt x="7" y="40"/>
                    <a:pt x="3" y="29"/>
                  </a:cubicBezTo>
                  <a:cubicBezTo>
                    <a:pt x="0" y="18"/>
                    <a:pt x="6" y="7"/>
                    <a:pt x="17" y="3"/>
                  </a:cubicBezTo>
                  <a:cubicBezTo>
                    <a:pt x="29" y="0"/>
                    <a:pt x="40" y="6"/>
                    <a:pt x="4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3676"/>
            <p:cNvSpPr/>
            <p:nvPr/>
          </p:nvSpPr>
          <p:spPr bwMode="auto">
            <a:xfrm>
              <a:off x="581026" y="1333501"/>
              <a:ext cx="9525" cy="6350"/>
            </a:xfrm>
            <a:custGeom>
              <a:avLst/>
              <a:gdLst>
                <a:gd name="T0" fmla="*/ 16 w 16"/>
                <a:gd name="T1" fmla="*/ 8 h 12"/>
                <a:gd name="T2" fmla="*/ 7 w 16"/>
                <a:gd name="T3" fmla="*/ 11 h 12"/>
                <a:gd name="T4" fmla="*/ 1 w 16"/>
                <a:gd name="T5" fmla="*/ 4 h 12"/>
                <a:gd name="T6" fmla="*/ 10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2" y="2"/>
                    <a:pt x="5" y="0"/>
                    <a:pt x="10"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3677"/>
            <p:cNvSpPr/>
            <p:nvPr/>
          </p:nvSpPr>
          <p:spPr bwMode="auto">
            <a:xfrm>
              <a:off x="665164" y="1330326"/>
              <a:ext cx="26988" cy="26988"/>
            </a:xfrm>
            <a:custGeom>
              <a:avLst/>
              <a:gdLst>
                <a:gd name="T0" fmla="*/ 15 w 48"/>
                <a:gd name="T1" fmla="*/ 6 h 48"/>
                <a:gd name="T2" fmla="*/ 6 w 48"/>
                <a:gd name="T3" fmla="*/ 34 h 48"/>
                <a:gd name="T4" fmla="*/ 34 w 48"/>
                <a:gd name="T5" fmla="*/ 43 h 48"/>
                <a:gd name="T6" fmla="*/ 43 w 48"/>
                <a:gd name="T7" fmla="*/ 15 h 48"/>
                <a:gd name="T8" fmla="*/ 15 w 48"/>
                <a:gd name="T9" fmla="*/ 6 h 48"/>
              </a:gdLst>
              <a:ahLst/>
              <a:cxnLst>
                <a:cxn ang="0">
                  <a:pos x="T0" y="T1"/>
                </a:cxn>
                <a:cxn ang="0">
                  <a:pos x="T2" y="T3"/>
                </a:cxn>
                <a:cxn ang="0">
                  <a:pos x="T4" y="T5"/>
                </a:cxn>
                <a:cxn ang="0">
                  <a:pos x="T6" y="T7"/>
                </a:cxn>
                <a:cxn ang="0">
                  <a:pos x="T8" y="T9"/>
                </a:cxn>
              </a:cxnLst>
              <a:rect l="0" t="0" r="r" b="b"/>
              <a:pathLst>
                <a:path w="48" h="48">
                  <a:moveTo>
                    <a:pt x="15" y="6"/>
                  </a:moveTo>
                  <a:cubicBezTo>
                    <a:pt x="4" y="11"/>
                    <a:pt x="0" y="24"/>
                    <a:pt x="6" y="34"/>
                  </a:cubicBezTo>
                  <a:cubicBezTo>
                    <a:pt x="11" y="44"/>
                    <a:pt x="24" y="48"/>
                    <a:pt x="34" y="43"/>
                  </a:cubicBezTo>
                  <a:cubicBezTo>
                    <a:pt x="45" y="38"/>
                    <a:pt x="48" y="25"/>
                    <a:pt x="43" y="15"/>
                  </a:cubicBezTo>
                  <a:cubicBezTo>
                    <a:pt x="37" y="4"/>
                    <a:pt x="25" y="0"/>
                    <a:pt x="15" y="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3678"/>
            <p:cNvSpPr/>
            <p:nvPr/>
          </p:nvSpPr>
          <p:spPr bwMode="auto">
            <a:xfrm>
              <a:off x="677864" y="1333501"/>
              <a:ext cx="7938" cy="7938"/>
            </a:xfrm>
            <a:custGeom>
              <a:avLst/>
              <a:gdLst>
                <a:gd name="T0" fmla="*/ 1 w 15"/>
                <a:gd name="T1" fmla="*/ 2 h 13"/>
                <a:gd name="T2" fmla="*/ 5 w 15"/>
                <a:gd name="T3" fmla="*/ 11 h 13"/>
                <a:gd name="T4" fmla="*/ 14 w 15"/>
                <a:gd name="T5" fmla="*/ 11 h 13"/>
                <a:gd name="T6" fmla="*/ 10 w 15"/>
                <a:gd name="T7" fmla="*/ 2 h 13"/>
                <a:gd name="T8" fmla="*/ 1 w 15"/>
                <a:gd name="T9" fmla="*/ 2 h 13"/>
              </a:gdLst>
              <a:ahLst/>
              <a:cxnLst>
                <a:cxn ang="0">
                  <a:pos x="T0" y="T1"/>
                </a:cxn>
                <a:cxn ang="0">
                  <a:pos x="T2" y="T3"/>
                </a:cxn>
                <a:cxn ang="0">
                  <a:pos x="T4" y="T5"/>
                </a:cxn>
                <a:cxn ang="0">
                  <a:pos x="T6" y="T7"/>
                </a:cxn>
                <a:cxn ang="0">
                  <a:pos x="T8" y="T9"/>
                </a:cxn>
              </a:cxnLst>
              <a:rect l="0" t="0" r="r" b="b"/>
              <a:pathLst>
                <a:path w="15" h="13">
                  <a:moveTo>
                    <a:pt x="1" y="2"/>
                  </a:moveTo>
                  <a:cubicBezTo>
                    <a:pt x="0" y="5"/>
                    <a:pt x="1" y="8"/>
                    <a:pt x="5" y="11"/>
                  </a:cubicBezTo>
                  <a:cubicBezTo>
                    <a:pt x="8" y="13"/>
                    <a:pt x="12" y="13"/>
                    <a:pt x="14" y="11"/>
                  </a:cubicBezTo>
                  <a:cubicBezTo>
                    <a:pt x="15" y="8"/>
                    <a:pt x="14" y="5"/>
                    <a:pt x="10" y="2"/>
                  </a:cubicBezTo>
                  <a:cubicBezTo>
                    <a:pt x="7" y="0"/>
                    <a:pt x="3" y="0"/>
                    <a:pt x="1"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Rectangle 3679"/>
            <p:cNvSpPr>
              <a:spLocks noChangeArrowheads="1"/>
            </p:cNvSpPr>
            <p:nvPr/>
          </p:nvSpPr>
          <p:spPr bwMode="auto">
            <a:xfrm>
              <a:off x="539751" y="13398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5" name="Rectangle 3680"/>
            <p:cNvSpPr>
              <a:spLocks noChangeArrowheads="1"/>
            </p:cNvSpPr>
            <p:nvPr/>
          </p:nvSpPr>
          <p:spPr bwMode="auto">
            <a:xfrm>
              <a:off x="539751" y="13398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6" name="Freeform 3681"/>
            <p:cNvSpPr>
              <a:spLocks noEditPoints="1"/>
            </p:cNvSpPr>
            <p:nvPr/>
          </p:nvSpPr>
          <p:spPr bwMode="auto">
            <a:xfrm>
              <a:off x="571501"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3682"/>
            <p:cNvSpPr>
              <a:spLocks noEditPoints="1"/>
            </p:cNvSpPr>
            <p:nvPr/>
          </p:nvSpPr>
          <p:spPr bwMode="auto">
            <a:xfrm>
              <a:off x="571501"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Rectangle 3683"/>
            <p:cNvSpPr>
              <a:spLocks noChangeArrowheads="1"/>
            </p:cNvSpPr>
            <p:nvPr/>
          </p:nvSpPr>
          <p:spPr bwMode="auto">
            <a:xfrm>
              <a:off x="698501" y="13398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9" name="Rectangle 3684"/>
            <p:cNvSpPr>
              <a:spLocks noChangeArrowheads="1"/>
            </p:cNvSpPr>
            <p:nvPr/>
          </p:nvSpPr>
          <p:spPr bwMode="auto">
            <a:xfrm>
              <a:off x="698501" y="13398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50" name="Freeform 3685"/>
            <p:cNvSpPr>
              <a:spLocks noEditPoints="1"/>
            </p:cNvSpPr>
            <p:nvPr/>
          </p:nvSpPr>
          <p:spPr bwMode="auto">
            <a:xfrm>
              <a:off x="658814"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3686"/>
            <p:cNvSpPr>
              <a:spLocks noEditPoints="1"/>
            </p:cNvSpPr>
            <p:nvPr/>
          </p:nvSpPr>
          <p:spPr bwMode="auto">
            <a:xfrm>
              <a:off x="658814"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3687"/>
            <p:cNvSpPr/>
            <p:nvPr/>
          </p:nvSpPr>
          <p:spPr bwMode="auto">
            <a:xfrm>
              <a:off x="611189" y="1333501"/>
              <a:ext cx="33338" cy="11113"/>
            </a:xfrm>
            <a:custGeom>
              <a:avLst/>
              <a:gdLst>
                <a:gd name="T0" fmla="*/ 57 w 63"/>
                <a:gd name="T1" fmla="*/ 10 h 22"/>
                <a:gd name="T2" fmla="*/ 32 w 63"/>
                <a:gd name="T3" fmla="*/ 0 h 22"/>
                <a:gd name="T4" fmla="*/ 29 w 63"/>
                <a:gd name="T5" fmla="*/ 1 h 22"/>
                <a:gd name="T6" fmla="*/ 0 w 63"/>
                <a:gd name="T7" fmla="*/ 14 h 22"/>
                <a:gd name="T8" fmla="*/ 0 w 63"/>
                <a:gd name="T9" fmla="*/ 21 h 22"/>
                <a:gd name="T10" fmla="*/ 30 w 63"/>
                <a:gd name="T11" fmla="*/ 6 h 22"/>
                <a:gd name="T12" fmla="*/ 32 w 63"/>
                <a:gd name="T13" fmla="*/ 6 h 22"/>
                <a:gd name="T14" fmla="*/ 54 w 63"/>
                <a:gd name="T15" fmla="*/ 14 h 22"/>
                <a:gd name="T16" fmla="*/ 62 w 63"/>
                <a:gd name="T17" fmla="*/ 20 h 22"/>
                <a:gd name="T18" fmla="*/ 63 w 63"/>
                <a:gd name="T19" fmla="*/ 22 h 22"/>
                <a:gd name="T20" fmla="*/ 63 w 63"/>
                <a:gd name="T21" fmla="*/ 15 h 22"/>
                <a:gd name="T22" fmla="*/ 57 w 63"/>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2">
                  <a:moveTo>
                    <a:pt x="57" y="10"/>
                  </a:moveTo>
                  <a:cubicBezTo>
                    <a:pt x="51" y="5"/>
                    <a:pt x="42" y="0"/>
                    <a:pt x="32" y="0"/>
                  </a:cubicBezTo>
                  <a:cubicBezTo>
                    <a:pt x="31" y="0"/>
                    <a:pt x="30" y="1"/>
                    <a:pt x="29" y="1"/>
                  </a:cubicBezTo>
                  <a:cubicBezTo>
                    <a:pt x="17" y="2"/>
                    <a:pt x="6" y="10"/>
                    <a:pt x="0" y="14"/>
                  </a:cubicBezTo>
                  <a:cubicBezTo>
                    <a:pt x="0" y="21"/>
                    <a:pt x="0" y="21"/>
                    <a:pt x="0" y="21"/>
                  </a:cubicBezTo>
                  <a:cubicBezTo>
                    <a:pt x="3" y="18"/>
                    <a:pt x="16" y="8"/>
                    <a:pt x="30" y="6"/>
                  </a:cubicBezTo>
                  <a:cubicBezTo>
                    <a:pt x="31" y="6"/>
                    <a:pt x="32" y="6"/>
                    <a:pt x="32" y="6"/>
                  </a:cubicBezTo>
                  <a:cubicBezTo>
                    <a:pt x="40" y="6"/>
                    <a:pt x="48" y="10"/>
                    <a:pt x="54" y="14"/>
                  </a:cubicBezTo>
                  <a:cubicBezTo>
                    <a:pt x="58" y="16"/>
                    <a:pt x="60" y="19"/>
                    <a:pt x="62" y="20"/>
                  </a:cubicBezTo>
                  <a:cubicBezTo>
                    <a:pt x="63" y="21"/>
                    <a:pt x="63" y="21"/>
                    <a:pt x="63" y="22"/>
                  </a:cubicBezTo>
                  <a:cubicBezTo>
                    <a:pt x="63" y="15"/>
                    <a:pt x="63" y="15"/>
                    <a:pt x="63" y="15"/>
                  </a:cubicBezTo>
                  <a:cubicBezTo>
                    <a:pt x="62" y="13"/>
                    <a:pt x="60" y="12"/>
                    <a:pt x="57"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3688"/>
            <p:cNvSpPr>
              <a:spLocks noEditPoints="1"/>
            </p:cNvSpPr>
            <p:nvPr/>
          </p:nvSpPr>
          <p:spPr bwMode="auto">
            <a:xfrm>
              <a:off x="646114" y="1325563"/>
              <a:ext cx="52388" cy="36513"/>
            </a:xfrm>
            <a:custGeom>
              <a:avLst/>
              <a:gdLst>
                <a:gd name="T0" fmla="*/ 47 w 100"/>
                <a:gd name="T1" fmla="*/ 48 h 67"/>
                <a:gd name="T2" fmla="*/ 37 w 100"/>
                <a:gd name="T3" fmla="*/ 67 h 67"/>
                <a:gd name="T4" fmla="*/ 44 w 100"/>
                <a:gd name="T5" fmla="*/ 67 h 67"/>
                <a:gd name="T6" fmla="*/ 51 w 100"/>
                <a:gd name="T7" fmla="*/ 52 h 67"/>
                <a:gd name="T8" fmla="*/ 47 w 100"/>
                <a:gd name="T9" fmla="*/ 48 h 67"/>
                <a:gd name="T10" fmla="*/ 84 w 100"/>
                <a:gd name="T11" fmla="*/ 0 h 67"/>
                <a:gd name="T12" fmla="*/ 15 w 100"/>
                <a:gd name="T13" fmla="*/ 0 h 67"/>
                <a:gd name="T14" fmla="*/ 0 w 100"/>
                <a:gd name="T15" fmla="*/ 15 h 67"/>
                <a:gd name="T16" fmla="*/ 0 w 100"/>
                <a:gd name="T17" fmla="*/ 52 h 67"/>
                <a:gd name="T18" fmla="*/ 15 w 100"/>
                <a:gd name="T19" fmla="*/ 67 h 67"/>
                <a:gd name="T20" fmla="*/ 26 w 100"/>
                <a:gd name="T21" fmla="*/ 67 h 67"/>
                <a:gd name="T22" fmla="*/ 42 w 100"/>
                <a:gd name="T23" fmla="*/ 37 h 67"/>
                <a:gd name="T24" fmla="*/ 53 w 100"/>
                <a:gd name="T25" fmla="*/ 16 h 67"/>
                <a:gd name="T26" fmla="*/ 53 w 100"/>
                <a:gd name="T27" fmla="*/ 15 h 67"/>
                <a:gd name="T28" fmla="*/ 61 w 100"/>
                <a:gd name="T29" fmla="*/ 0 h 67"/>
                <a:gd name="T30" fmla="*/ 72 w 100"/>
                <a:gd name="T31" fmla="*/ 0 h 67"/>
                <a:gd name="T32" fmla="*/ 65 w 100"/>
                <a:gd name="T33" fmla="*/ 13 h 67"/>
                <a:gd name="T34" fmla="*/ 71 w 100"/>
                <a:gd name="T35" fmla="*/ 15 h 67"/>
                <a:gd name="T36" fmla="*/ 79 w 100"/>
                <a:gd name="T37" fmla="*/ 0 h 67"/>
                <a:gd name="T38" fmla="*/ 84 w 100"/>
                <a:gd name="T39" fmla="*/ 0 h 67"/>
                <a:gd name="T40" fmla="*/ 75 w 100"/>
                <a:gd name="T41" fmla="*/ 17 h 67"/>
                <a:gd name="T42" fmla="*/ 81 w 100"/>
                <a:gd name="T43" fmla="*/ 25 h 67"/>
                <a:gd name="T44" fmla="*/ 72 w 100"/>
                <a:gd name="T45" fmla="*/ 53 h 67"/>
                <a:gd name="T46" fmla="*/ 63 w 100"/>
                <a:gd name="T47" fmla="*/ 55 h 67"/>
                <a:gd name="T48" fmla="*/ 56 w 100"/>
                <a:gd name="T49" fmla="*/ 54 h 67"/>
                <a:gd name="T50" fmla="*/ 49 w 100"/>
                <a:gd name="T51" fmla="*/ 67 h 67"/>
                <a:gd name="T52" fmla="*/ 84 w 100"/>
                <a:gd name="T53" fmla="*/ 67 h 67"/>
                <a:gd name="T54" fmla="*/ 100 w 100"/>
                <a:gd name="T55" fmla="*/ 52 h 67"/>
                <a:gd name="T56" fmla="*/ 100 w 100"/>
                <a:gd name="T57" fmla="*/ 36 h 67"/>
                <a:gd name="T58" fmla="*/ 100 w 100"/>
                <a:gd name="T59" fmla="*/ 27 h 67"/>
                <a:gd name="T60" fmla="*/ 100 w 100"/>
                <a:gd name="T61" fmla="*/ 15 h 67"/>
                <a:gd name="T62" fmla="*/ 84 w 100"/>
                <a:gd name="T6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67">
                  <a:moveTo>
                    <a:pt x="47" y="48"/>
                  </a:moveTo>
                  <a:cubicBezTo>
                    <a:pt x="37" y="67"/>
                    <a:pt x="37" y="67"/>
                    <a:pt x="37" y="67"/>
                  </a:cubicBezTo>
                  <a:cubicBezTo>
                    <a:pt x="44" y="67"/>
                    <a:pt x="44" y="67"/>
                    <a:pt x="44" y="67"/>
                  </a:cubicBezTo>
                  <a:cubicBezTo>
                    <a:pt x="51" y="52"/>
                    <a:pt x="51" y="52"/>
                    <a:pt x="51" y="52"/>
                  </a:cubicBezTo>
                  <a:cubicBezTo>
                    <a:pt x="50" y="51"/>
                    <a:pt x="48" y="50"/>
                    <a:pt x="47" y="48"/>
                  </a:cubicBezTo>
                  <a:moveTo>
                    <a:pt x="84" y="0"/>
                  </a:moveTo>
                  <a:cubicBezTo>
                    <a:pt x="15" y="0"/>
                    <a:pt x="15" y="0"/>
                    <a:pt x="15" y="0"/>
                  </a:cubicBezTo>
                  <a:cubicBezTo>
                    <a:pt x="7" y="0"/>
                    <a:pt x="0" y="7"/>
                    <a:pt x="0" y="15"/>
                  </a:cubicBezTo>
                  <a:cubicBezTo>
                    <a:pt x="0" y="52"/>
                    <a:pt x="0" y="52"/>
                    <a:pt x="0" y="52"/>
                  </a:cubicBezTo>
                  <a:cubicBezTo>
                    <a:pt x="0" y="60"/>
                    <a:pt x="7" y="67"/>
                    <a:pt x="15" y="67"/>
                  </a:cubicBezTo>
                  <a:cubicBezTo>
                    <a:pt x="26" y="67"/>
                    <a:pt x="26" y="67"/>
                    <a:pt x="26" y="67"/>
                  </a:cubicBezTo>
                  <a:cubicBezTo>
                    <a:pt x="42" y="37"/>
                    <a:pt x="42" y="37"/>
                    <a:pt x="42" y="37"/>
                  </a:cubicBezTo>
                  <a:cubicBezTo>
                    <a:pt x="40" y="29"/>
                    <a:pt x="44" y="20"/>
                    <a:pt x="53" y="16"/>
                  </a:cubicBezTo>
                  <a:cubicBezTo>
                    <a:pt x="53" y="16"/>
                    <a:pt x="53" y="15"/>
                    <a:pt x="53" y="15"/>
                  </a:cubicBezTo>
                  <a:cubicBezTo>
                    <a:pt x="61" y="0"/>
                    <a:pt x="61" y="0"/>
                    <a:pt x="61" y="0"/>
                  </a:cubicBezTo>
                  <a:cubicBezTo>
                    <a:pt x="72" y="0"/>
                    <a:pt x="72" y="0"/>
                    <a:pt x="72" y="0"/>
                  </a:cubicBezTo>
                  <a:cubicBezTo>
                    <a:pt x="65" y="13"/>
                    <a:pt x="65" y="13"/>
                    <a:pt x="65" y="13"/>
                  </a:cubicBezTo>
                  <a:cubicBezTo>
                    <a:pt x="67" y="14"/>
                    <a:pt x="69" y="14"/>
                    <a:pt x="71" y="15"/>
                  </a:cubicBezTo>
                  <a:cubicBezTo>
                    <a:pt x="79" y="0"/>
                    <a:pt x="79" y="0"/>
                    <a:pt x="79" y="0"/>
                  </a:cubicBezTo>
                  <a:cubicBezTo>
                    <a:pt x="84" y="0"/>
                    <a:pt x="84" y="0"/>
                    <a:pt x="84" y="0"/>
                  </a:cubicBezTo>
                  <a:cubicBezTo>
                    <a:pt x="75" y="17"/>
                    <a:pt x="75" y="17"/>
                    <a:pt x="75" y="17"/>
                  </a:cubicBezTo>
                  <a:cubicBezTo>
                    <a:pt x="77" y="19"/>
                    <a:pt x="79" y="22"/>
                    <a:pt x="81" y="25"/>
                  </a:cubicBezTo>
                  <a:cubicBezTo>
                    <a:pt x="86" y="35"/>
                    <a:pt x="83" y="48"/>
                    <a:pt x="72" y="53"/>
                  </a:cubicBezTo>
                  <a:cubicBezTo>
                    <a:pt x="69" y="55"/>
                    <a:pt x="66" y="55"/>
                    <a:pt x="63" y="55"/>
                  </a:cubicBezTo>
                  <a:cubicBezTo>
                    <a:pt x="60" y="55"/>
                    <a:pt x="58" y="55"/>
                    <a:pt x="56" y="54"/>
                  </a:cubicBezTo>
                  <a:cubicBezTo>
                    <a:pt x="49" y="67"/>
                    <a:pt x="49" y="67"/>
                    <a:pt x="49" y="67"/>
                  </a:cubicBezTo>
                  <a:cubicBezTo>
                    <a:pt x="84" y="67"/>
                    <a:pt x="84" y="67"/>
                    <a:pt x="84" y="67"/>
                  </a:cubicBezTo>
                  <a:cubicBezTo>
                    <a:pt x="93" y="67"/>
                    <a:pt x="100" y="60"/>
                    <a:pt x="100" y="52"/>
                  </a:cubicBezTo>
                  <a:cubicBezTo>
                    <a:pt x="100" y="36"/>
                    <a:pt x="100" y="36"/>
                    <a:pt x="100" y="36"/>
                  </a:cubicBezTo>
                  <a:cubicBezTo>
                    <a:pt x="100" y="27"/>
                    <a:pt x="100" y="27"/>
                    <a:pt x="100" y="27"/>
                  </a:cubicBezTo>
                  <a:cubicBezTo>
                    <a:pt x="100" y="15"/>
                    <a:pt x="100" y="15"/>
                    <a:pt x="100" y="15"/>
                  </a:cubicBezTo>
                  <a:cubicBezTo>
                    <a:pt x="100" y="7"/>
                    <a:pt x="93" y="0"/>
                    <a:pt x="84"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3689"/>
            <p:cNvSpPr>
              <a:spLocks noEditPoints="1"/>
            </p:cNvSpPr>
            <p:nvPr/>
          </p:nvSpPr>
          <p:spPr bwMode="auto">
            <a:xfrm>
              <a:off x="666751" y="1333501"/>
              <a:ext cx="25400" cy="22225"/>
            </a:xfrm>
            <a:custGeom>
              <a:avLst/>
              <a:gdLst>
                <a:gd name="T0" fmla="*/ 22 w 46"/>
                <a:gd name="T1" fmla="*/ 7 h 42"/>
                <a:gd name="T2" fmla="*/ 7 w 46"/>
                <a:gd name="T3" fmla="*/ 35 h 42"/>
                <a:gd name="T4" fmla="*/ 11 w 46"/>
                <a:gd name="T5" fmla="*/ 39 h 42"/>
                <a:gd name="T6" fmla="*/ 25 w 46"/>
                <a:gd name="T7" fmla="*/ 12 h 42"/>
                <a:gd name="T8" fmla="*/ 22 w 46"/>
                <a:gd name="T9" fmla="*/ 7 h 42"/>
                <a:gd name="T10" fmla="*/ 35 w 46"/>
                <a:gd name="T11" fmla="*/ 4 h 42"/>
                <a:gd name="T12" fmla="*/ 34 w 46"/>
                <a:gd name="T13" fmla="*/ 7 h 42"/>
                <a:gd name="T14" fmla="*/ 35 w 46"/>
                <a:gd name="T15" fmla="*/ 13 h 42"/>
                <a:gd name="T16" fmla="*/ 31 w 46"/>
                <a:gd name="T17" fmla="*/ 14 h 42"/>
                <a:gd name="T18" fmla="*/ 30 w 46"/>
                <a:gd name="T19" fmla="*/ 14 h 42"/>
                <a:gd name="T20" fmla="*/ 16 w 46"/>
                <a:gd name="T21" fmla="*/ 41 h 42"/>
                <a:gd name="T22" fmla="*/ 23 w 46"/>
                <a:gd name="T23" fmla="*/ 42 h 42"/>
                <a:gd name="T24" fmla="*/ 32 w 46"/>
                <a:gd name="T25" fmla="*/ 40 h 42"/>
                <a:gd name="T26" fmla="*/ 41 w 46"/>
                <a:gd name="T27" fmla="*/ 12 h 42"/>
                <a:gd name="T28" fmla="*/ 35 w 46"/>
                <a:gd name="T29" fmla="*/ 4 h 42"/>
                <a:gd name="T30" fmla="*/ 13 w 46"/>
                <a:gd name="T31" fmla="*/ 2 h 42"/>
                <a:gd name="T32" fmla="*/ 13 w 46"/>
                <a:gd name="T33" fmla="*/ 3 h 42"/>
                <a:gd name="T34" fmla="*/ 2 w 46"/>
                <a:gd name="T35" fmla="*/ 24 h 42"/>
                <a:gd name="T36" fmla="*/ 13 w 46"/>
                <a:gd name="T37" fmla="*/ 2 h 42"/>
                <a:gd name="T38" fmla="*/ 25 w 46"/>
                <a:gd name="T39" fmla="*/ 0 h 42"/>
                <a:gd name="T40" fmla="*/ 24 w 46"/>
                <a:gd name="T41" fmla="*/ 3 h 42"/>
                <a:gd name="T42" fmla="*/ 26 w 46"/>
                <a:gd name="T43" fmla="*/ 3 h 42"/>
                <a:gd name="T44" fmla="*/ 30 w 46"/>
                <a:gd name="T45" fmla="*/ 4 h 42"/>
                <a:gd name="T46" fmla="*/ 31 w 46"/>
                <a:gd name="T47" fmla="*/ 2 h 42"/>
                <a:gd name="T48" fmla="*/ 25 w 46"/>
                <a:gd name="T4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2">
                  <a:moveTo>
                    <a:pt x="22" y="7"/>
                  </a:moveTo>
                  <a:cubicBezTo>
                    <a:pt x="7" y="35"/>
                    <a:pt x="7" y="35"/>
                    <a:pt x="7" y="35"/>
                  </a:cubicBezTo>
                  <a:cubicBezTo>
                    <a:pt x="8" y="37"/>
                    <a:pt x="10" y="38"/>
                    <a:pt x="11" y="39"/>
                  </a:cubicBezTo>
                  <a:cubicBezTo>
                    <a:pt x="25" y="12"/>
                    <a:pt x="25" y="12"/>
                    <a:pt x="25" y="12"/>
                  </a:cubicBezTo>
                  <a:cubicBezTo>
                    <a:pt x="23" y="11"/>
                    <a:pt x="22" y="9"/>
                    <a:pt x="22" y="7"/>
                  </a:cubicBezTo>
                  <a:moveTo>
                    <a:pt x="35" y="4"/>
                  </a:moveTo>
                  <a:cubicBezTo>
                    <a:pt x="34" y="7"/>
                    <a:pt x="34" y="7"/>
                    <a:pt x="34" y="7"/>
                  </a:cubicBezTo>
                  <a:cubicBezTo>
                    <a:pt x="35" y="9"/>
                    <a:pt x="36" y="11"/>
                    <a:pt x="35" y="13"/>
                  </a:cubicBezTo>
                  <a:cubicBezTo>
                    <a:pt x="34" y="14"/>
                    <a:pt x="33" y="14"/>
                    <a:pt x="31" y="14"/>
                  </a:cubicBezTo>
                  <a:cubicBezTo>
                    <a:pt x="31" y="14"/>
                    <a:pt x="30" y="14"/>
                    <a:pt x="30" y="14"/>
                  </a:cubicBezTo>
                  <a:cubicBezTo>
                    <a:pt x="16" y="41"/>
                    <a:pt x="16" y="41"/>
                    <a:pt x="16" y="41"/>
                  </a:cubicBezTo>
                  <a:cubicBezTo>
                    <a:pt x="18" y="42"/>
                    <a:pt x="20" y="42"/>
                    <a:pt x="23" y="42"/>
                  </a:cubicBezTo>
                  <a:cubicBezTo>
                    <a:pt x="26" y="42"/>
                    <a:pt x="29" y="42"/>
                    <a:pt x="32" y="40"/>
                  </a:cubicBezTo>
                  <a:cubicBezTo>
                    <a:pt x="43" y="35"/>
                    <a:pt x="46" y="22"/>
                    <a:pt x="41" y="12"/>
                  </a:cubicBezTo>
                  <a:cubicBezTo>
                    <a:pt x="39" y="9"/>
                    <a:pt x="37" y="6"/>
                    <a:pt x="35" y="4"/>
                  </a:cubicBezTo>
                  <a:moveTo>
                    <a:pt x="13" y="2"/>
                  </a:moveTo>
                  <a:cubicBezTo>
                    <a:pt x="13" y="2"/>
                    <a:pt x="13" y="3"/>
                    <a:pt x="13" y="3"/>
                  </a:cubicBezTo>
                  <a:cubicBezTo>
                    <a:pt x="4" y="7"/>
                    <a:pt x="0" y="16"/>
                    <a:pt x="2" y="24"/>
                  </a:cubicBezTo>
                  <a:cubicBezTo>
                    <a:pt x="13" y="2"/>
                    <a:pt x="13" y="2"/>
                    <a:pt x="13" y="2"/>
                  </a:cubicBezTo>
                  <a:moveTo>
                    <a:pt x="25" y="0"/>
                  </a:moveTo>
                  <a:cubicBezTo>
                    <a:pt x="24" y="3"/>
                    <a:pt x="24" y="3"/>
                    <a:pt x="24" y="3"/>
                  </a:cubicBezTo>
                  <a:cubicBezTo>
                    <a:pt x="24" y="3"/>
                    <a:pt x="25" y="3"/>
                    <a:pt x="26" y="3"/>
                  </a:cubicBezTo>
                  <a:cubicBezTo>
                    <a:pt x="27" y="3"/>
                    <a:pt x="28" y="3"/>
                    <a:pt x="30" y="4"/>
                  </a:cubicBezTo>
                  <a:cubicBezTo>
                    <a:pt x="31" y="2"/>
                    <a:pt x="31" y="2"/>
                    <a:pt x="31" y="2"/>
                  </a:cubicBezTo>
                  <a:cubicBezTo>
                    <a:pt x="29" y="1"/>
                    <a:pt x="27"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3690"/>
            <p:cNvSpPr>
              <a:spLocks noEditPoints="1"/>
            </p:cNvSpPr>
            <p:nvPr/>
          </p:nvSpPr>
          <p:spPr bwMode="auto">
            <a:xfrm>
              <a:off x="677864" y="1335088"/>
              <a:ext cx="7938" cy="4763"/>
            </a:xfrm>
            <a:custGeom>
              <a:avLst/>
              <a:gdLst>
                <a:gd name="T0" fmla="*/ 12 w 14"/>
                <a:gd name="T1" fmla="*/ 4 h 11"/>
                <a:gd name="T2" fmla="*/ 8 w 14"/>
                <a:gd name="T3" fmla="*/ 11 h 11"/>
                <a:gd name="T4" fmla="*/ 9 w 14"/>
                <a:gd name="T5" fmla="*/ 11 h 11"/>
                <a:gd name="T6" fmla="*/ 13 w 14"/>
                <a:gd name="T7" fmla="*/ 10 h 11"/>
                <a:gd name="T8" fmla="*/ 12 w 14"/>
                <a:gd name="T9" fmla="*/ 4 h 11"/>
                <a:gd name="T10" fmla="*/ 4 w 14"/>
                <a:gd name="T11" fmla="*/ 0 h 11"/>
                <a:gd name="T12" fmla="*/ 2 w 14"/>
                <a:gd name="T13" fmla="*/ 0 h 11"/>
                <a:gd name="T14" fmla="*/ 0 w 14"/>
                <a:gd name="T15" fmla="*/ 4 h 11"/>
                <a:gd name="T16" fmla="*/ 3 w 14"/>
                <a:gd name="T17" fmla="*/ 9 h 11"/>
                <a:gd name="T18" fmla="*/ 8 w 14"/>
                <a:gd name="T19" fmla="*/ 1 h 11"/>
                <a:gd name="T20" fmla="*/ 4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12" y="4"/>
                  </a:moveTo>
                  <a:cubicBezTo>
                    <a:pt x="8" y="11"/>
                    <a:pt x="8" y="11"/>
                    <a:pt x="8" y="11"/>
                  </a:cubicBezTo>
                  <a:cubicBezTo>
                    <a:pt x="8" y="11"/>
                    <a:pt x="9" y="11"/>
                    <a:pt x="9" y="11"/>
                  </a:cubicBezTo>
                  <a:cubicBezTo>
                    <a:pt x="11" y="11"/>
                    <a:pt x="12" y="11"/>
                    <a:pt x="13" y="10"/>
                  </a:cubicBezTo>
                  <a:cubicBezTo>
                    <a:pt x="14" y="8"/>
                    <a:pt x="13" y="6"/>
                    <a:pt x="12" y="4"/>
                  </a:cubicBezTo>
                  <a:moveTo>
                    <a:pt x="4" y="0"/>
                  </a:moveTo>
                  <a:cubicBezTo>
                    <a:pt x="3" y="0"/>
                    <a:pt x="2" y="0"/>
                    <a:pt x="2" y="0"/>
                  </a:cubicBezTo>
                  <a:cubicBezTo>
                    <a:pt x="0" y="4"/>
                    <a:pt x="0" y="4"/>
                    <a:pt x="0" y="4"/>
                  </a:cubicBezTo>
                  <a:cubicBezTo>
                    <a:pt x="0" y="6"/>
                    <a:pt x="1" y="8"/>
                    <a:pt x="3" y="9"/>
                  </a:cubicBezTo>
                  <a:cubicBezTo>
                    <a:pt x="8" y="1"/>
                    <a:pt x="8" y="1"/>
                    <a:pt x="8" y="1"/>
                  </a:cubicBezTo>
                  <a:cubicBezTo>
                    <a:pt x="6" y="0"/>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3691"/>
            <p:cNvSpPr>
              <a:spLocks noEditPoints="1"/>
            </p:cNvSpPr>
            <p:nvPr/>
          </p:nvSpPr>
          <p:spPr bwMode="auto">
            <a:xfrm>
              <a:off x="658814" y="1325563"/>
              <a:ext cx="31750" cy="36513"/>
            </a:xfrm>
            <a:custGeom>
              <a:avLst/>
              <a:gdLst>
                <a:gd name="T0" fmla="*/ 16 w 20"/>
                <a:gd name="T1" fmla="*/ 0 h 23"/>
                <a:gd name="T2" fmla="*/ 12 w 20"/>
                <a:gd name="T3" fmla="*/ 0 h 23"/>
                <a:gd name="T4" fmla="*/ 9 w 20"/>
                <a:gd name="T5" fmla="*/ 5 h 23"/>
                <a:gd name="T6" fmla="*/ 6 w 20"/>
                <a:gd name="T7" fmla="*/ 13 h 23"/>
                <a:gd name="T8" fmla="*/ 0 w 20"/>
                <a:gd name="T9" fmla="*/ 23 h 23"/>
                <a:gd name="T10" fmla="*/ 4 w 20"/>
                <a:gd name="T11" fmla="*/ 23 h 23"/>
                <a:gd name="T12" fmla="*/ 7 w 20"/>
                <a:gd name="T13" fmla="*/ 16 h 23"/>
                <a:gd name="T14" fmla="*/ 12 w 20"/>
                <a:gd name="T15" fmla="*/ 7 h 23"/>
                <a:gd name="T16" fmla="*/ 13 w 20"/>
                <a:gd name="T17" fmla="*/ 6 h 23"/>
                <a:gd name="T18" fmla="*/ 13 w 20"/>
                <a:gd name="T19" fmla="*/ 5 h 23"/>
                <a:gd name="T20" fmla="*/ 16 w 20"/>
                <a:gd name="T21" fmla="*/ 0 h 23"/>
                <a:gd name="T22" fmla="*/ 20 w 20"/>
                <a:gd name="T23" fmla="*/ 0 h 23"/>
                <a:gd name="T24" fmla="*/ 18 w 20"/>
                <a:gd name="T25" fmla="*/ 0 h 23"/>
                <a:gd name="T26" fmla="*/ 16 w 20"/>
                <a:gd name="T27" fmla="*/ 5 h 23"/>
                <a:gd name="T28" fmla="*/ 15 w 20"/>
                <a:gd name="T29" fmla="*/ 6 h 23"/>
                <a:gd name="T30" fmla="*/ 13 w 20"/>
                <a:gd name="T31" fmla="*/ 9 h 23"/>
                <a:gd name="T32" fmla="*/ 9 w 20"/>
                <a:gd name="T33" fmla="*/ 18 h 23"/>
                <a:gd name="T34" fmla="*/ 6 w 20"/>
                <a:gd name="T35" fmla="*/ 23 h 23"/>
                <a:gd name="T36" fmla="*/ 8 w 20"/>
                <a:gd name="T37" fmla="*/ 23 h 23"/>
                <a:gd name="T38" fmla="*/ 10 w 20"/>
                <a:gd name="T39" fmla="*/ 18 h 23"/>
                <a:gd name="T40" fmla="*/ 15 w 20"/>
                <a:gd name="T41" fmla="*/ 9 h 23"/>
                <a:gd name="T42" fmla="*/ 17 w 20"/>
                <a:gd name="T43" fmla="*/ 7 h 23"/>
                <a:gd name="T44" fmla="*/ 17 w 20"/>
                <a:gd name="T45" fmla="*/ 6 h 23"/>
                <a:gd name="T46" fmla="*/ 20 w 20"/>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3">
                  <a:moveTo>
                    <a:pt x="16" y="0"/>
                  </a:moveTo>
                  <a:lnTo>
                    <a:pt x="12" y="0"/>
                  </a:lnTo>
                  <a:lnTo>
                    <a:pt x="9" y="5"/>
                  </a:lnTo>
                  <a:lnTo>
                    <a:pt x="6" y="13"/>
                  </a:lnTo>
                  <a:lnTo>
                    <a:pt x="0" y="23"/>
                  </a:lnTo>
                  <a:lnTo>
                    <a:pt x="4" y="23"/>
                  </a:lnTo>
                  <a:lnTo>
                    <a:pt x="7" y="16"/>
                  </a:lnTo>
                  <a:lnTo>
                    <a:pt x="12" y="7"/>
                  </a:lnTo>
                  <a:lnTo>
                    <a:pt x="13" y="6"/>
                  </a:lnTo>
                  <a:lnTo>
                    <a:pt x="13" y="5"/>
                  </a:lnTo>
                  <a:lnTo>
                    <a:pt x="16" y="0"/>
                  </a:lnTo>
                  <a:close/>
                  <a:moveTo>
                    <a:pt x="20" y="0"/>
                  </a:moveTo>
                  <a:lnTo>
                    <a:pt x="18" y="0"/>
                  </a:lnTo>
                  <a:lnTo>
                    <a:pt x="16" y="5"/>
                  </a:lnTo>
                  <a:lnTo>
                    <a:pt x="15" y="6"/>
                  </a:lnTo>
                  <a:lnTo>
                    <a:pt x="13" y="9"/>
                  </a:lnTo>
                  <a:lnTo>
                    <a:pt x="9" y="18"/>
                  </a:lnTo>
                  <a:lnTo>
                    <a:pt x="6" y="23"/>
                  </a:lnTo>
                  <a:lnTo>
                    <a:pt x="8" y="23"/>
                  </a:lnTo>
                  <a:lnTo>
                    <a:pt x="10" y="18"/>
                  </a:lnTo>
                  <a:lnTo>
                    <a:pt x="15" y="9"/>
                  </a:lnTo>
                  <a:lnTo>
                    <a:pt x="17" y="7"/>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3692"/>
            <p:cNvSpPr>
              <a:spLocks noEditPoints="1"/>
            </p:cNvSpPr>
            <p:nvPr/>
          </p:nvSpPr>
          <p:spPr bwMode="auto">
            <a:xfrm>
              <a:off x="658814" y="1325563"/>
              <a:ext cx="31750" cy="36513"/>
            </a:xfrm>
            <a:custGeom>
              <a:avLst/>
              <a:gdLst>
                <a:gd name="T0" fmla="*/ 16 w 20"/>
                <a:gd name="T1" fmla="*/ 0 h 23"/>
                <a:gd name="T2" fmla="*/ 12 w 20"/>
                <a:gd name="T3" fmla="*/ 0 h 23"/>
                <a:gd name="T4" fmla="*/ 9 w 20"/>
                <a:gd name="T5" fmla="*/ 5 h 23"/>
                <a:gd name="T6" fmla="*/ 6 w 20"/>
                <a:gd name="T7" fmla="*/ 13 h 23"/>
                <a:gd name="T8" fmla="*/ 0 w 20"/>
                <a:gd name="T9" fmla="*/ 23 h 23"/>
                <a:gd name="T10" fmla="*/ 4 w 20"/>
                <a:gd name="T11" fmla="*/ 23 h 23"/>
                <a:gd name="T12" fmla="*/ 7 w 20"/>
                <a:gd name="T13" fmla="*/ 16 h 23"/>
                <a:gd name="T14" fmla="*/ 12 w 20"/>
                <a:gd name="T15" fmla="*/ 7 h 23"/>
                <a:gd name="T16" fmla="*/ 13 w 20"/>
                <a:gd name="T17" fmla="*/ 6 h 23"/>
                <a:gd name="T18" fmla="*/ 13 w 20"/>
                <a:gd name="T19" fmla="*/ 5 h 23"/>
                <a:gd name="T20" fmla="*/ 16 w 20"/>
                <a:gd name="T21" fmla="*/ 0 h 23"/>
                <a:gd name="T22" fmla="*/ 20 w 20"/>
                <a:gd name="T23" fmla="*/ 0 h 23"/>
                <a:gd name="T24" fmla="*/ 18 w 20"/>
                <a:gd name="T25" fmla="*/ 0 h 23"/>
                <a:gd name="T26" fmla="*/ 16 w 20"/>
                <a:gd name="T27" fmla="*/ 5 h 23"/>
                <a:gd name="T28" fmla="*/ 15 w 20"/>
                <a:gd name="T29" fmla="*/ 6 h 23"/>
                <a:gd name="T30" fmla="*/ 13 w 20"/>
                <a:gd name="T31" fmla="*/ 9 h 23"/>
                <a:gd name="T32" fmla="*/ 9 w 20"/>
                <a:gd name="T33" fmla="*/ 18 h 23"/>
                <a:gd name="T34" fmla="*/ 6 w 20"/>
                <a:gd name="T35" fmla="*/ 23 h 23"/>
                <a:gd name="T36" fmla="*/ 8 w 20"/>
                <a:gd name="T37" fmla="*/ 23 h 23"/>
                <a:gd name="T38" fmla="*/ 10 w 20"/>
                <a:gd name="T39" fmla="*/ 18 h 23"/>
                <a:gd name="T40" fmla="*/ 15 w 20"/>
                <a:gd name="T41" fmla="*/ 9 h 23"/>
                <a:gd name="T42" fmla="*/ 17 w 20"/>
                <a:gd name="T43" fmla="*/ 7 h 23"/>
                <a:gd name="T44" fmla="*/ 17 w 20"/>
                <a:gd name="T45" fmla="*/ 6 h 23"/>
                <a:gd name="T46" fmla="*/ 20 w 20"/>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3">
                  <a:moveTo>
                    <a:pt x="16" y="0"/>
                  </a:moveTo>
                  <a:lnTo>
                    <a:pt x="12" y="0"/>
                  </a:lnTo>
                  <a:lnTo>
                    <a:pt x="9" y="5"/>
                  </a:lnTo>
                  <a:lnTo>
                    <a:pt x="6" y="13"/>
                  </a:lnTo>
                  <a:lnTo>
                    <a:pt x="0" y="23"/>
                  </a:lnTo>
                  <a:lnTo>
                    <a:pt x="4" y="23"/>
                  </a:lnTo>
                  <a:lnTo>
                    <a:pt x="7" y="16"/>
                  </a:lnTo>
                  <a:lnTo>
                    <a:pt x="12" y="7"/>
                  </a:lnTo>
                  <a:lnTo>
                    <a:pt x="13" y="6"/>
                  </a:lnTo>
                  <a:lnTo>
                    <a:pt x="13" y="5"/>
                  </a:lnTo>
                  <a:lnTo>
                    <a:pt x="16" y="0"/>
                  </a:lnTo>
                  <a:moveTo>
                    <a:pt x="20" y="0"/>
                  </a:moveTo>
                  <a:lnTo>
                    <a:pt x="18" y="0"/>
                  </a:lnTo>
                  <a:lnTo>
                    <a:pt x="16" y="5"/>
                  </a:lnTo>
                  <a:lnTo>
                    <a:pt x="15" y="6"/>
                  </a:lnTo>
                  <a:lnTo>
                    <a:pt x="13" y="9"/>
                  </a:lnTo>
                  <a:lnTo>
                    <a:pt x="9" y="18"/>
                  </a:lnTo>
                  <a:lnTo>
                    <a:pt x="6" y="23"/>
                  </a:lnTo>
                  <a:lnTo>
                    <a:pt x="8" y="23"/>
                  </a:lnTo>
                  <a:lnTo>
                    <a:pt x="10" y="18"/>
                  </a:lnTo>
                  <a:lnTo>
                    <a:pt x="15" y="9"/>
                  </a:lnTo>
                  <a:lnTo>
                    <a:pt x="17" y="7"/>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3693"/>
            <p:cNvSpPr/>
            <p:nvPr/>
          </p:nvSpPr>
          <p:spPr bwMode="auto">
            <a:xfrm>
              <a:off x="644526" y="1323976"/>
              <a:ext cx="55563" cy="38100"/>
            </a:xfrm>
            <a:custGeom>
              <a:avLst/>
              <a:gdLst>
                <a:gd name="T0" fmla="*/ 17 w 104"/>
                <a:gd name="T1" fmla="*/ 71 h 71"/>
                <a:gd name="T2" fmla="*/ 0 w 104"/>
                <a:gd name="T3" fmla="*/ 54 h 71"/>
                <a:gd name="T4" fmla="*/ 0 w 104"/>
                <a:gd name="T5" fmla="*/ 17 h 71"/>
                <a:gd name="T6" fmla="*/ 17 w 104"/>
                <a:gd name="T7" fmla="*/ 0 h 71"/>
                <a:gd name="T8" fmla="*/ 17 w 104"/>
                <a:gd name="T9" fmla="*/ 2 h 71"/>
                <a:gd name="T10" fmla="*/ 17 w 104"/>
                <a:gd name="T11" fmla="*/ 3 h 71"/>
                <a:gd name="T12" fmla="*/ 3 w 104"/>
                <a:gd name="T13" fmla="*/ 17 h 71"/>
                <a:gd name="T14" fmla="*/ 3 w 104"/>
                <a:gd name="T15" fmla="*/ 54 h 71"/>
                <a:gd name="T16" fmla="*/ 17 w 104"/>
                <a:gd name="T17" fmla="*/ 68 h 71"/>
                <a:gd name="T18" fmla="*/ 86 w 104"/>
                <a:gd name="T19" fmla="*/ 68 h 71"/>
                <a:gd name="T20" fmla="*/ 101 w 104"/>
                <a:gd name="T21" fmla="*/ 54 h 71"/>
                <a:gd name="T22" fmla="*/ 101 w 104"/>
                <a:gd name="T23" fmla="*/ 17 h 71"/>
                <a:gd name="T24" fmla="*/ 86 w 104"/>
                <a:gd name="T25" fmla="*/ 3 h 71"/>
                <a:gd name="T26" fmla="*/ 17 w 104"/>
                <a:gd name="T27" fmla="*/ 3 h 71"/>
                <a:gd name="T28" fmla="*/ 17 w 104"/>
                <a:gd name="T29" fmla="*/ 2 h 71"/>
                <a:gd name="T30" fmla="*/ 17 w 104"/>
                <a:gd name="T31" fmla="*/ 0 h 71"/>
                <a:gd name="T32" fmla="*/ 86 w 104"/>
                <a:gd name="T33" fmla="*/ 0 h 71"/>
                <a:gd name="T34" fmla="*/ 104 w 104"/>
                <a:gd name="T35" fmla="*/ 17 h 71"/>
                <a:gd name="T36" fmla="*/ 104 w 104"/>
                <a:gd name="T37" fmla="*/ 54 h 71"/>
                <a:gd name="T38" fmla="*/ 86 w 104"/>
                <a:gd name="T39" fmla="*/ 71 h 71"/>
                <a:gd name="T40" fmla="*/ 17 w 104"/>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1">
                  <a:moveTo>
                    <a:pt x="17" y="71"/>
                  </a:moveTo>
                  <a:cubicBezTo>
                    <a:pt x="8" y="71"/>
                    <a:pt x="0" y="63"/>
                    <a:pt x="0" y="54"/>
                  </a:cubicBezTo>
                  <a:cubicBezTo>
                    <a:pt x="0" y="17"/>
                    <a:pt x="0" y="17"/>
                    <a:pt x="0" y="17"/>
                  </a:cubicBezTo>
                  <a:cubicBezTo>
                    <a:pt x="0" y="8"/>
                    <a:pt x="8" y="0"/>
                    <a:pt x="17" y="0"/>
                  </a:cubicBezTo>
                  <a:cubicBezTo>
                    <a:pt x="17" y="2"/>
                    <a:pt x="17" y="2"/>
                    <a:pt x="17" y="2"/>
                  </a:cubicBezTo>
                  <a:cubicBezTo>
                    <a:pt x="17" y="3"/>
                    <a:pt x="17" y="3"/>
                    <a:pt x="17" y="3"/>
                  </a:cubicBezTo>
                  <a:cubicBezTo>
                    <a:pt x="9" y="3"/>
                    <a:pt x="3" y="9"/>
                    <a:pt x="3" y="17"/>
                  </a:cubicBezTo>
                  <a:cubicBezTo>
                    <a:pt x="3" y="54"/>
                    <a:pt x="3" y="54"/>
                    <a:pt x="3" y="54"/>
                  </a:cubicBezTo>
                  <a:cubicBezTo>
                    <a:pt x="3" y="62"/>
                    <a:pt x="9" y="68"/>
                    <a:pt x="17" y="68"/>
                  </a:cubicBezTo>
                  <a:cubicBezTo>
                    <a:pt x="86" y="68"/>
                    <a:pt x="86" y="68"/>
                    <a:pt x="86" y="68"/>
                  </a:cubicBezTo>
                  <a:cubicBezTo>
                    <a:pt x="94" y="68"/>
                    <a:pt x="101" y="62"/>
                    <a:pt x="101" y="54"/>
                  </a:cubicBezTo>
                  <a:cubicBezTo>
                    <a:pt x="101" y="17"/>
                    <a:pt x="101" y="17"/>
                    <a:pt x="101" y="17"/>
                  </a:cubicBezTo>
                  <a:cubicBezTo>
                    <a:pt x="101" y="9"/>
                    <a:pt x="94" y="3"/>
                    <a:pt x="86" y="3"/>
                  </a:cubicBezTo>
                  <a:cubicBezTo>
                    <a:pt x="17" y="3"/>
                    <a:pt x="17" y="3"/>
                    <a:pt x="17" y="3"/>
                  </a:cubicBezTo>
                  <a:cubicBezTo>
                    <a:pt x="17" y="2"/>
                    <a:pt x="17" y="2"/>
                    <a:pt x="17" y="2"/>
                  </a:cubicBezTo>
                  <a:cubicBezTo>
                    <a:pt x="17" y="0"/>
                    <a:pt x="17" y="0"/>
                    <a:pt x="17" y="0"/>
                  </a:cubicBezTo>
                  <a:cubicBezTo>
                    <a:pt x="86" y="0"/>
                    <a:pt x="86" y="0"/>
                    <a:pt x="86" y="0"/>
                  </a:cubicBezTo>
                  <a:cubicBezTo>
                    <a:pt x="96" y="0"/>
                    <a:pt x="104" y="8"/>
                    <a:pt x="104" y="17"/>
                  </a:cubicBezTo>
                  <a:cubicBezTo>
                    <a:pt x="104" y="54"/>
                    <a:pt x="104" y="54"/>
                    <a:pt x="104" y="54"/>
                  </a:cubicBezTo>
                  <a:cubicBezTo>
                    <a:pt x="104" y="63"/>
                    <a:pt x="96" y="71"/>
                    <a:pt x="86"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3694"/>
            <p:cNvSpPr>
              <a:spLocks noEditPoints="1"/>
            </p:cNvSpPr>
            <p:nvPr/>
          </p:nvSpPr>
          <p:spPr bwMode="auto">
            <a:xfrm>
              <a:off x="557214" y="1325563"/>
              <a:ext cx="53975" cy="36513"/>
            </a:xfrm>
            <a:custGeom>
              <a:avLst/>
              <a:gdLst>
                <a:gd name="T0" fmla="*/ 45 w 101"/>
                <a:gd name="T1" fmla="*/ 55 h 67"/>
                <a:gd name="T2" fmla="*/ 38 w 101"/>
                <a:gd name="T3" fmla="*/ 67 h 67"/>
                <a:gd name="T4" fmla="*/ 44 w 101"/>
                <a:gd name="T5" fmla="*/ 67 h 67"/>
                <a:gd name="T6" fmla="*/ 51 w 101"/>
                <a:gd name="T7" fmla="*/ 55 h 67"/>
                <a:gd name="T8" fmla="*/ 49 w 101"/>
                <a:gd name="T9" fmla="*/ 55 h 67"/>
                <a:gd name="T10" fmla="*/ 45 w 101"/>
                <a:gd name="T11" fmla="*/ 55 h 67"/>
                <a:gd name="T12" fmla="*/ 85 w 101"/>
                <a:gd name="T13" fmla="*/ 0 h 67"/>
                <a:gd name="T14" fmla="*/ 16 w 101"/>
                <a:gd name="T15" fmla="*/ 0 h 67"/>
                <a:gd name="T16" fmla="*/ 0 w 101"/>
                <a:gd name="T17" fmla="*/ 15 h 67"/>
                <a:gd name="T18" fmla="*/ 0 w 101"/>
                <a:gd name="T19" fmla="*/ 52 h 67"/>
                <a:gd name="T20" fmla="*/ 16 w 101"/>
                <a:gd name="T21" fmla="*/ 67 h 67"/>
                <a:gd name="T22" fmla="*/ 27 w 101"/>
                <a:gd name="T23" fmla="*/ 67 h 67"/>
                <a:gd name="T24" fmla="*/ 36 w 101"/>
                <a:gd name="T25" fmla="*/ 51 h 67"/>
                <a:gd name="T26" fmla="*/ 28 w 101"/>
                <a:gd name="T27" fmla="*/ 40 h 67"/>
                <a:gd name="T28" fmla="*/ 42 w 101"/>
                <a:gd name="T29" fmla="*/ 14 h 67"/>
                <a:gd name="T30" fmla="*/ 49 w 101"/>
                <a:gd name="T31" fmla="*/ 13 h 67"/>
                <a:gd name="T32" fmla="*/ 54 w 101"/>
                <a:gd name="T33" fmla="*/ 14 h 67"/>
                <a:gd name="T34" fmla="*/ 62 w 101"/>
                <a:gd name="T35" fmla="*/ 0 h 67"/>
                <a:gd name="T36" fmla="*/ 73 w 101"/>
                <a:gd name="T37" fmla="*/ 0 h 67"/>
                <a:gd name="T38" fmla="*/ 63 w 101"/>
                <a:gd name="T39" fmla="*/ 19 h 67"/>
                <a:gd name="T40" fmla="*/ 67 w 101"/>
                <a:gd name="T41" fmla="*/ 24 h 67"/>
                <a:gd name="T42" fmla="*/ 79 w 101"/>
                <a:gd name="T43" fmla="*/ 0 h 67"/>
                <a:gd name="T44" fmla="*/ 85 w 101"/>
                <a:gd name="T45" fmla="*/ 0 h 67"/>
                <a:gd name="T46" fmla="*/ 69 w 101"/>
                <a:gd name="T47" fmla="*/ 30 h 67"/>
                <a:gd name="T48" fmla="*/ 57 w 101"/>
                <a:gd name="T49" fmla="*/ 53 h 67"/>
                <a:gd name="T50" fmla="*/ 50 w 101"/>
                <a:gd name="T51" fmla="*/ 67 h 67"/>
                <a:gd name="T52" fmla="*/ 85 w 101"/>
                <a:gd name="T53" fmla="*/ 67 h 67"/>
                <a:gd name="T54" fmla="*/ 101 w 101"/>
                <a:gd name="T55" fmla="*/ 52 h 67"/>
                <a:gd name="T56" fmla="*/ 101 w 101"/>
                <a:gd name="T57" fmla="*/ 35 h 67"/>
                <a:gd name="T58" fmla="*/ 101 w 101"/>
                <a:gd name="T59" fmla="*/ 35 h 67"/>
                <a:gd name="T60" fmla="*/ 101 w 101"/>
                <a:gd name="T61" fmla="*/ 28 h 67"/>
                <a:gd name="T62" fmla="*/ 101 w 101"/>
                <a:gd name="T63" fmla="*/ 28 h 67"/>
                <a:gd name="T64" fmla="*/ 101 w 101"/>
                <a:gd name="T65" fmla="*/ 15 h 67"/>
                <a:gd name="T66" fmla="*/ 85 w 101"/>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67">
                  <a:moveTo>
                    <a:pt x="45" y="55"/>
                  </a:moveTo>
                  <a:cubicBezTo>
                    <a:pt x="38" y="67"/>
                    <a:pt x="38" y="67"/>
                    <a:pt x="38" y="67"/>
                  </a:cubicBezTo>
                  <a:cubicBezTo>
                    <a:pt x="44" y="67"/>
                    <a:pt x="44" y="67"/>
                    <a:pt x="44" y="67"/>
                  </a:cubicBezTo>
                  <a:cubicBezTo>
                    <a:pt x="51" y="55"/>
                    <a:pt x="51" y="55"/>
                    <a:pt x="51" y="55"/>
                  </a:cubicBezTo>
                  <a:cubicBezTo>
                    <a:pt x="50" y="55"/>
                    <a:pt x="49" y="55"/>
                    <a:pt x="49" y="55"/>
                  </a:cubicBezTo>
                  <a:cubicBezTo>
                    <a:pt x="47" y="55"/>
                    <a:pt x="46" y="55"/>
                    <a:pt x="45" y="55"/>
                  </a:cubicBezTo>
                  <a:moveTo>
                    <a:pt x="85" y="0"/>
                  </a:moveTo>
                  <a:cubicBezTo>
                    <a:pt x="16" y="0"/>
                    <a:pt x="16" y="0"/>
                    <a:pt x="16" y="0"/>
                  </a:cubicBezTo>
                  <a:cubicBezTo>
                    <a:pt x="7" y="0"/>
                    <a:pt x="0" y="7"/>
                    <a:pt x="0" y="15"/>
                  </a:cubicBezTo>
                  <a:cubicBezTo>
                    <a:pt x="0" y="52"/>
                    <a:pt x="0" y="52"/>
                    <a:pt x="0" y="52"/>
                  </a:cubicBezTo>
                  <a:cubicBezTo>
                    <a:pt x="0" y="60"/>
                    <a:pt x="7" y="67"/>
                    <a:pt x="16" y="67"/>
                  </a:cubicBezTo>
                  <a:cubicBezTo>
                    <a:pt x="27" y="67"/>
                    <a:pt x="27" y="67"/>
                    <a:pt x="27" y="67"/>
                  </a:cubicBezTo>
                  <a:cubicBezTo>
                    <a:pt x="36" y="51"/>
                    <a:pt x="36" y="51"/>
                    <a:pt x="36" y="51"/>
                  </a:cubicBezTo>
                  <a:cubicBezTo>
                    <a:pt x="32" y="48"/>
                    <a:pt x="30" y="45"/>
                    <a:pt x="28" y="40"/>
                  </a:cubicBezTo>
                  <a:cubicBezTo>
                    <a:pt x="25" y="29"/>
                    <a:pt x="31" y="18"/>
                    <a:pt x="42" y="14"/>
                  </a:cubicBezTo>
                  <a:cubicBezTo>
                    <a:pt x="44" y="14"/>
                    <a:pt x="47" y="13"/>
                    <a:pt x="49" y="13"/>
                  </a:cubicBezTo>
                  <a:cubicBezTo>
                    <a:pt x="51" y="13"/>
                    <a:pt x="53" y="14"/>
                    <a:pt x="54" y="14"/>
                  </a:cubicBezTo>
                  <a:cubicBezTo>
                    <a:pt x="62" y="0"/>
                    <a:pt x="62" y="0"/>
                    <a:pt x="62" y="0"/>
                  </a:cubicBezTo>
                  <a:cubicBezTo>
                    <a:pt x="73" y="0"/>
                    <a:pt x="73" y="0"/>
                    <a:pt x="73" y="0"/>
                  </a:cubicBezTo>
                  <a:cubicBezTo>
                    <a:pt x="63" y="19"/>
                    <a:pt x="63" y="19"/>
                    <a:pt x="63" y="19"/>
                  </a:cubicBezTo>
                  <a:cubicBezTo>
                    <a:pt x="65" y="20"/>
                    <a:pt x="66" y="22"/>
                    <a:pt x="67" y="24"/>
                  </a:cubicBezTo>
                  <a:cubicBezTo>
                    <a:pt x="79" y="0"/>
                    <a:pt x="79" y="0"/>
                    <a:pt x="79" y="0"/>
                  </a:cubicBezTo>
                  <a:cubicBezTo>
                    <a:pt x="85" y="0"/>
                    <a:pt x="85" y="0"/>
                    <a:pt x="85" y="0"/>
                  </a:cubicBezTo>
                  <a:cubicBezTo>
                    <a:pt x="69" y="30"/>
                    <a:pt x="69" y="30"/>
                    <a:pt x="69" y="30"/>
                  </a:cubicBezTo>
                  <a:cubicBezTo>
                    <a:pt x="71" y="40"/>
                    <a:pt x="66" y="49"/>
                    <a:pt x="57" y="53"/>
                  </a:cubicBezTo>
                  <a:cubicBezTo>
                    <a:pt x="50" y="67"/>
                    <a:pt x="50" y="67"/>
                    <a:pt x="50" y="67"/>
                  </a:cubicBezTo>
                  <a:cubicBezTo>
                    <a:pt x="85" y="67"/>
                    <a:pt x="85" y="67"/>
                    <a:pt x="85" y="67"/>
                  </a:cubicBezTo>
                  <a:cubicBezTo>
                    <a:pt x="94" y="67"/>
                    <a:pt x="101" y="60"/>
                    <a:pt x="101" y="52"/>
                  </a:cubicBezTo>
                  <a:cubicBezTo>
                    <a:pt x="101" y="35"/>
                    <a:pt x="101" y="35"/>
                    <a:pt x="101" y="35"/>
                  </a:cubicBezTo>
                  <a:cubicBezTo>
                    <a:pt x="101" y="35"/>
                    <a:pt x="101" y="35"/>
                    <a:pt x="101" y="35"/>
                  </a:cubicBezTo>
                  <a:cubicBezTo>
                    <a:pt x="101" y="28"/>
                    <a:pt x="101" y="28"/>
                    <a:pt x="101" y="28"/>
                  </a:cubicBezTo>
                  <a:cubicBezTo>
                    <a:pt x="101" y="28"/>
                    <a:pt x="101" y="28"/>
                    <a:pt x="101" y="28"/>
                  </a:cubicBezTo>
                  <a:cubicBezTo>
                    <a:pt x="101" y="15"/>
                    <a:pt x="101" y="15"/>
                    <a:pt x="101" y="15"/>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3695"/>
            <p:cNvSpPr>
              <a:spLocks noEditPoints="1"/>
            </p:cNvSpPr>
            <p:nvPr/>
          </p:nvSpPr>
          <p:spPr bwMode="auto">
            <a:xfrm>
              <a:off x="571501" y="1333501"/>
              <a:ext cx="23813" cy="22225"/>
            </a:xfrm>
            <a:custGeom>
              <a:avLst/>
              <a:gdLst>
                <a:gd name="T0" fmla="*/ 44 w 46"/>
                <a:gd name="T1" fmla="*/ 17 h 42"/>
                <a:gd name="T2" fmla="*/ 32 w 46"/>
                <a:gd name="T3" fmla="*/ 40 h 42"/>
                <a:gd name="T4" fmla="*/ 44 w 46"/>
                <a:gd name="T5" fmla="*/ 17 h 42"/>
                <a:gd name="T6" fmla="*/ 38 w 46"/>
                <a:gd name="T7" fmla="*/ 6 h 42"/>
                <a:gd name="T8" fmla="*/ 20 w 46"/>
                <a:gd name="T9" fmla="*/ 42 h 42"/>
                <a:gd name="T10" fmla="*/ 24 w 46"/>
                <a:gd name="T11" fmla="*/ 42 h 42"/>
                <a:gd name="T12" fmla="*/ 26 w 46"/>
                <a:gd name="T13" fmla="*/ 42 h 42"/>
                <a:gd name="T14" fmla="*/ 42 w 46"/>
                <a:gd name="T15" fmla="*/ 11 h 42"/>
                <a:gd name="T16" fmla="*/ 38 w 46"/>
                <a:gd name="T17" fmla="*/ 6 h 42"/>
                <a:gd name="T18" fmla="*/ 24 w 46"/>
                <a:gd name="T19" fmla="*/ 0 h 42"/>
                <a:gd name="T20" fmla="*/ 17 w 46"/>
                <a:gd name="T21" fmla="*/ 1 h 42"/>
                <a:gd name="T22" fmla="*/ 3 w 46"/>
                <a:gd name="T23" fmla="*/ 27 h 42"/>
                <a:gd name="T24" fmla="*/ 11 w 46"/>
                <a:gd name="T25" fmla="*/ 38 h 42"/>
                <a:gd name="T26" fmla="*/ 24 w 46"/>
                <a:gd name="T27" fmla="*/ 12 h 42"/>
                <a:gd name="T28" fmla="*/ 21 w 46"/>
                <a:gd name="T29" fmla="*/ 6 h 42"/>
                <a:gd name="T30" fmla="*/ 27 w 46"/>
                <a:gd name="T31" fmla="*/ 3 h 42"/>
                <a:gd name="T32" fmla="*/ 28 w 46"/>
                <a:gd name="T33" fmla="*/ 3 h 42"/>
                <a:gd name="T34" fmla="*/ 29 w 46"/>
                <a:gd name="T35" fmla="*/ 1 h 42"/>
                <a:gd name="T36" fmla="*/ 24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44" y="17"/>
                  </a:moveTo>
                  <a:cubicBezTo>
                    <a:pt x="32" y="40"/>
                    <a:pt x="32" y="40"/>
                    <a:pt x="32" y="40"/>
                  </a:cubicBezTo>
                  <a:cubicBezTo>
                    <a:pt x="41" y="36"/>
                    <a:pt x="46" y="27"/>
                    <a:pt x="44" y="17"/>
                  </a:cubicBezTo>
                  <a:moveTo>
                    <a:pt x="38" y="6"/>
                  </a:moveTo>
                  <a:cubicBezTo>
                    <a:pt x="20" y="42"/>
                    <a:pt x="20" y="42"/>
                    <a:pt x="20" y="42"/>
                  </a:cubicBezTo>
                  <a:cubicBezTo>
                    <a:pt x="21" y="42"/>
                    <a:pt x="22" y="42"/>
                    <a:pt x="24" y="42"/>
                  </a:cubicBezTo>
                  <a:cubicBezTo>
                    <a:pt x="24" y="42"/>
                    <a:pt x="25" y="42"/>
                    <a:pt x="26" y="42"/>
                  </a:cubicBezTo>
                  <a:cubicBezTo>
                    <a:pt x="42" y="11"/>
                    <a:pt x="42" y="11"/>
                    <a:pt x="42" y="11"/>
                  </a:cubicBezTo>
                  <a:cubicBezTo>
                    <a:pt x="41" y="9"/>
                    <a:pt x="40" y="7"/>
                    <a:pt x="38" y="6"/>
                  </a:cubicBezTo>
                  <a:moveTo>
                    <a:pt x="24" y="0"/>
                  </a:moveTo>
                  <a:cubicBezTo>
                    <a:pt x="22" y="0"/>
                    <a:pt x="19" y="1"/>
                    <a:pt x="17" y="1"/>
                  </a:cubicBezTo>
                  <a:cubicBezTo>
                    <a:pt x="6" y="5"/>
                    <a:pt x="0" y="16"/>
                    <a:pt x="3" y="27"/>
                  </a:cubicBezTo>
                  <a:cubicBezTo>
                    <a:pt x="5" y="32"/>
                    <a:pt x="7" y="35"/>
                    <a:pt x="11" y="38"/>
                  </a:cubicBezTo>
                  <a:cubicBezTo>
                    <a:pt x="24" y="12"/>
                    <a:pt x="24" y="12"/>
                    <a:pt x="24" y="12"/>
                  </a:cubicBezTo>
                  <a:cubicBezTo>
                    <a:pt x="22" y="10"/>
                    <a:pt x="21" y="8"/>
                    <a:pt x="21" y="6"/>
                  </a:cubicBezTo>
                  <a:cubicBezTo>
                    <a:pt x="22" y="4"/>
                    <a:pt x="24" y="3"/>
                    <a:pt x="27" y="3"/>
                  </a:cubicBezTo>
                  <a:cubicBezTo>
                    <a:pt x="28" y="3"/>
                    <a:pt x="28" y="3"/>
                    <a:pt x="28" y="3"/>
                  </a:cubicBezTo>
                  <a:cubicBezTo>
                    <a:pt x="29" y="1"/>
                    <a:pt x="29" y="1"/>
                    <a:pt x="29"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3696"/>
            <p:cNvSpPr/>
            <p:nvPr/>
          </p:nvSpPr>
          <p:spPr bwMode="auto">
            <a:xfrm>
              <a:off x="582614" y="1335088"/>
              <a:ext cx="3175" cy="4763"/>
            </a:xfrm>
            <a:custGeom>
              <a:avLst/>
              <a:gdLst>
                <a:gd name="T0" fmla="*/ 6 w 7"/>
                <a:gd name="T1" fmla="*/ 0 h 9"/>
                <a:gd name="T2" fmla="*/ 0 w 7"/>
                <a:gd name="T3" fmla="*/ 3 h 9"/>
                <a:gd name="T4" fmla="*/ 3 w 7"/>
                <a:gd name="T5" fmla="*/ 9 h 9"/>
                <a:gd name="T6" fmla="*/ 7 w 7"/>
                <a:gd name="T7" fmla="*/ 0 h 9"/>
                <a:gd name="T8" fmla="*/ 6 w 7"/>
                <a:gd name="T9" fmla="*/ 0 h 9"/>
              </a:gdLst>
              <a:ahLst/>
              <a:cxnLst>
                <a:cxn ang="0">
                  <a:pos x="T0" y="T1"/>
                </a:cxn>
                <a:cxn ang="0">
                  <a:pos x="T2" y="T3"/>
                </a:cxn>
                <a:cxn ang="0">
                  <a:pos x="T4" y="T5"/>
                </a:cxn>
                <a:cxn ang="0">
                  <a:pos x="T6" y="T7"/>
                </a:cxn>
                <a:cxn ang="0">
                  <a:pos x="T8" y="T9"/>
                </a:cxn>
              </a:cxnLst>
              <a:rect l="0" t="0" r="r" b="b"/>
              <a:pathLst>
                <a:path w="7" h="9">
                  <a:moveTo>
                    <a:pt x="6" y="0"/>
                  </a:moveTo>
                  <a:cubicBezTo>
                    <a:pt x="3" y="0"/>
                    <a:pt x="1" y="1"/>
                    <a:pt x="0" y="3"/>
                  </a:cubicBezTo>
                  <a:cubicBezTo>
                    <a:pt x="0" y="5"/>
                    <a:pt x="1" y="7"/>
                    <a:pt x="3" y="9"/>
                  </a:cubicBezTo>
                  <a:cubicBezTo>
                    <a:pt x="7" y="0"/>
                    <a:pt x="7" y="0"/>
                    <a:pt x="7"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3697"/>
            <p:cNvSpPr>
              <a:spLocks noEditPoints="1"/>
            </p:cNvSpPr>
            <p:nvPr/>
          </p:nvSpPr>
          <p:spPr bwMode="auto">
            <a:xfrm>
              <a:off x="571501" y="1325563"/>
              <a:ext cx="31750" cy="36513"/>
            </a:xfrm>
            <a:custGeom>
              <a:avLst/>
              <a:gdLst>
                <a:gd name="T0" fmla="*/ 16 w 20"/>
                <a:gd name="T1" fmla="*/ 0 h 23"/>
                <a:gd name="T2" fmla="*/ 12 w 20"/>
                <a:gd name="T3" fmla="*/ 0 h 23"/>
                <a:gd name="T4" fmla="*/ 9 w 20"/>
                <a:gd name="T5" fmla="*/ 5 h 23"/>
                <a:gd name="T6" fmla="*/ 9 w 20"/>
                <a:gd name="T7" fmla="*/ 6 h 23"/>
                <a:gd name="T8" fmla="*/ 8 w 20"/>
                <a:gd name="T9" fmla="*/ 9 h 23"/>
                <a:gd name="T10" fmla="*/ 3 w 20"/>
                <a:gd name="T11" fmla="*/ 17 h 23"/>
                <a:gd name="T12" fmla="*/ 0 w 20"/>
                <a:gd name="T13" fmla="*/ 23 h 23"/>
                <a:gd name="T14" fmla="*/ 4 w 20"/>
                <a:gd name="T15" fmla="*/ 23 h 23"/>
                <a:gd name="T16" fmla="*/ 6 w 20"/>
                <a:gd name="T17" fmla="*/ 19 h 23"/>
                <a:gd name="T18" fmla="*/ 12 w 20"/>
                <a:gd name="T19" fmla="*/ 7 h 23"/>
                <a:gd name="T20" fmla="*/ 16 w 20"/>
                <a:gd name="T21" fmla="*/ 0 h 23"/>
                <a:gd name="T22" fmla="*/ 20 w 20"/>
                <a:gd name="T23" fmla="*/ 0 h 23"/>
                <a:gd name="T24" fmla="*/ 18 w 20"/>
                <a:gd name="T25" fmla="*/ 0 h 23"/>
                <a:gd name="T26" fmla="*/ 14 w 20"/>
                <a:gd name="T27" fmla="*/ 8 h 23"/>
                <a:gd name="T28" fmla="*/ 8 w 20"/>
                <a:gd name="T29" fmla="*/ 19 h 23"/>
                <a:gd name="T30" fmla="*/ 6 w 20"/>
                <a:gd name="T31" fmla="*/ 23 h 23"/>
                <a:gd name="T32" fmla="*/ 8 w 20"/>
                <a:gd name="T33" fmla="*/ 23 h 23"/>
                <a:gd name="T34" fmla="*/ 10 w 20"/>
                <a:gd name="T35" fmla="*/ 18 h 23"/>
                <a:gd name="T36" fmla="*/ 14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9" y="6"/>
                  </a:lnTo>
                  <a:lnTo>
                    <a:pt x="8" y="9"/>
                  </a:lnTo>
                  <a:lnTo>
                    <a:pt x="3" y="17"/>
                  </a:lnTo>
                  <a:lnTo>
                    <a:pt x="0" y="23"/>
                  </a:lnTo>
                  <a:lnTo>
                    <a:pt x="4" y="23"/>
                  </a:lnTo>
                  <a:lnTo>
                    <a:pt x="6" y="19"/>
                  </a:lnTo>
                  <a:lnTo>
                    <a:pt x="12" y="7"/>
                  </a:lnTo>
                  <a:lnTo>
                    <a:pt x="16" y="0"/>
                  </a:lnTo>
                  <a:close/>
                  <a:moveTo>
                    <a:pt x="20" y="0"/>
                  </a:moveTo>
                  <a:lnTo>
                    <a:pt x="18" y="0"/>
                  </a:lnTo>
                  <a:lnTo>
                    <a:pt x="14" y="8"/>
                  </a:lnTo>
                  <a:lnTo>
                    <a:pt x="8" y="19"/>
                  </a:lnTo>
                  <a:lnTo>
                    <a:pt x="6" y="23"/>
                  </a:lnTo>
                  <a:lnTo>
                    <a:pt x="8" y="23"/>
                  </a:lnTo>
                  <a:lnTo>
                    <a:pt x="10" y="18"/>
                  </a:lnTo>
                  <a:lnTo>
                    <a:pt x="14"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3698"/>
            <p:cNvSpPr>
              <a:spLocks noEditPoints="1"/>
            </p:cNvSpPr>
            <p:nvPr/>
          </p:nvSpPr>
          <p:spPr bwMode="auto">
            <a:xfrm>
              <a:off x="571501" y="1325563"/>
              <a:ext cx="31750" cy="36513"/>
            </a:xfrm>
            <a:custGeom>
              <a:avLst/>
              <a:gdLst>
                <a:gd name="T0" fmla="*/ 16 w 20"/>
                <a:gd name="T1" fmla="*/ 0 h 23"/>
                <a:gd name="T2" fmla="*/ 12 w 20"/>
                <a:gd name="T3" fmla="*/ 0 h 23"/>
                <a:gd name="T4" fmla="*/ 9 w 20"/>
                <a:gd name="T5" fmla="*/ 5 h 23"/>
                <a:gd name="T6" fmla="*/ 9 w 20"/>
                <a:gd name="T7" fmla="*/ 6 h 23"/>
                <a:gd name="T8" fmla="*/ 8 w 20"/>
                <a:gd name="T9" fmla="*/ 9 h 23"/>
                <a:gd name="T10" fmla="*/ 3 w 20"/>
                <a:gd name="T11" fmla="*/ 17 h 23"/>
                <a:gd name="T12" fmla="*/ 0 w 20"/>
                <a:gd name="T13" fmla="*/ 23 h 23"/>
                <a:gd name="T14" fmla="*/ 4 w 20"/>
                <a:gd name="T15" fmla="*/ 23 h 23"/>
                <a:gd name="T16" fmla="*/ 6 w 20"/>
                <a:gd name="T17" fmla="*/ 19 h 23"/>
                <a:gd name="T18" fmla="*/ 12 w 20"/>
                <a:gd name="T19" fmla="*/ 7 h 23"/>
                <a:gd name="T20" fmla="*/ 16 w 20"/>
                <a:gd name="T21" fmla="*/ 0 h 23"/>
                <a:gd name="T22" fmla="*/ 20 w 20"/>
                <a:gd name="T23" fmla="*/ 0 h 23"/>
                <a:gd name="T24" fmla="*/ 18 w 20"/>
                <a:gd name="T25" fmla="*/ 0 h 23"/>
                <a:gd name="T26" fmla="*/ 14 w 20"/>
                <a:gd name="T27" fmla="*/ 8 h 23"/>
                <a:gd name="T28" fmla="*/ 8 w 20"/>
                <a:gd name="T29" fmla="*/ 19 h 23"/>
                <a:gd name="T30" fmla="*/ 6 w 20"/>
                <a:gd name="T31" fmla="*/ 23 h 23"/>
                <a:gd name="T32" fmla="*/ 8 w 20"/>
                <a:gd name="T33" fmla="*/ 23 h 23"/>
                <a:gd name="T34" fmla="*/ 10 w 20"/>
                <a:gd name="T35" fmla="*/ 18 h 23"/>
                <a:gd name="T36" fmla="*/ 14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9" y="6"/>
                  </a:lnTo>
                  <a:lnTo>
                    <a:pt x="8" y="9"/>
                  </a:lnTo>
                  <a:lnTo>
                    <a:pt x="3" y="17"/>
                  </a:lnTo>
                  <a:lnTo>
                    <a:pt x="0" y="23"/>
                  </a:lnTo>
                  <a:lnTo>
                    <a:pt x="4" y="23"/>
                  </a:lnTo>
                  <a:lnTo>
                    <a:pt x="6" y="19"/>
                  </a:lnTo>
                  <a:lnTo>
                    <a:pt x="12" y="7"/>
                  </a:lnTo>
                  <a:lnTo>
                    <a:pt x="16" y="0"/>
                  </a:lnTo>
                  <a:moveTo>
                    <a:pt x="20" y="0"/>
                  </a:moveTo>
                  <a:lnTo>
                    <a:pt x="18" y="0"/>
                  </a:lnTo>
                  <a:lnTo>
                    <a:pt x="14" y="8"/>
                  </a:lnTo>
                  <a:lnTo>
                    <a:pt x="8" y="19"/>
                  </a:lnTo>
                  <a:lnTo>
                    <a:pt x="6" y="23"/>
                  </a:lnTo>
                  <a:lnTo>
                    <a:pt x="8" y="23"/>
                  </a:lnTo>
                  <a:lnTo>
                    <a:pt x="10" y="18"/>
                  </a:lnTo>
                  <a:lnTo>
                    <a:pt x="14"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3699"/>
            <p:cNvSpPr/>
            <p:nvPr/>
          </p:nvSpPr>
          <p:spPr bwMode="auto">
            <a:xfrm>
              <a:off x="557214" y="1323976"/>
              <a:ext cx="53975" cy="38100"/>
            </a:xfrm>
            <a:custGeom>
              <a:avLst/>
              <a:gdLst>
                <a:gd name="T0" fmla="*/ 17 w 103"/>
                <a:gd name="T1" fmla="*/ 71 h 71"/>
                <a:gd name="T2" fmla="*/ 0 w 103"/>
                <a:gd name="T3" fmla="*/ 54 h 71"/>
                <a:gd name="T4" fmla="*/ 0 w 103"/>
                <a:gd name="T5" fmla="*/ 17 h 71"/>
                <a:gd name="T6" fmla="*/ 17 w 103"/>
                <a:gd name="T7" fmla="*/ 0 h 71"/>
                <a:gd name="T8" fmla="*/ 86 w 103"/>
                <a:gd name="T9" fmla="*/ 0 h 71"/>
                <a:gd name="T10" fmla="*/ 86 w 103"/>
                <a:gd name="T11" fmla="*/ 2 h 71"/>
                <a:gd name="T12" fmla="*/ 86 w 103"/>
                <a:gd name="T13" fmla="*/ 3 h 71"/>
                <a:gd name="T14" fmla="*/ 17 w 103"/>
                <a:gd name="T15" fmla="*/ 3 h 71"/>
                <a:gd name="T16" fmla="*/ 3 w 103"/>
                <a:gd name="T17" fmla="*/ 17 h 71"/>
                <a:gd name="T18" fmla="*/ 3 w 103"/>
                <a:gd name="T19" fmla="*/ 54 h 71"/>
                <a:gd name="T20" fmla="*/ 17 w 103"/>
                <a:gd name="T21" fmla="*/ 68 h 71"/>
                <a:gd name="T22" fmla="*/ 86 w 103"/>
                <a:gd name="T23" fmla="*/ 68 h 71"/>
                <a:gd name="T24" fmla="*/ 101 w 103"/>
                <a:gd name="T25" fmla="*/ 54 h 71"/>
                <a:gd name="T26" fmla="*/ 101 w 103"/>
                <a:gd name="T27" fmla="*/ 17 h 71"/>
                <a:gd name="T28" fmla="*/ 86 w 103"/>
                <a:gd name="T29" fmla="*/ 3 h 71"/>
                <a:gd name="T30" fmla="*/ 86 w 103"/>
                <a:gd name="T31" fmla="*/ 2 h 71"/>
                <a:gd name="T32" fmla="*/ 86 w 103"/>
                <a:gd name="T33" fmla="*/ 0 h 71"/>
                <a:gd name="T34" fmla="*/ 103 w 103"/>
                <a:gd name="T35" fmla="*/ 17 h 71"/>
                <a:gd name="T36" fmla="*/ 103 w 103"/>
                <a:gd name="T37" fmla="*/ 54 h 71"/>
                <a:gd name="T38" fmla="*/ 86 w 103"/>
                <a:gd name="T39" fmla="*/ 71 h 71"/>
                <a:gd name="T40" fmla="*/ 17 w 103"/>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71">
                  <a:moveTo>
                    <a:pt x="17" y="71"/>
                  </a:moveTo>
                  <a:cubicBezTo>
                    <a:pt x="8" y="71"/>
                    <a:pt x="0" y="63"/>
                    <a:pt x="0" y="54"/>
                  </a:cubicBezTo>
                  <a:cubicBezTo>
                    <a:pt x="0" y="17"/>
                    <a:pt x="0" y="17"/>
                    <a:pt x="0" y="17"/>
                  </a:cubicBezTo>
                  <a:cubicBezTo>
                    <a:pt x="0" y="8"/>
                    <a:pt x="8" y="0"/>
                    <a:pt x="17" y="0"/>
                  </a:cubicBezTo>
                  <a:cubicBezTo>
                    <a:pt x="86" y="0"/>
                    <a:pt x="86" y="0"/>
                    <a:pt x="86" y="0"/>
                  </a:cubicBezTo>
                  <a:cubicBezTo>
                    <a:pt x="86" y="2"/>
                    <a:pt x="86" y="2"/>
                    <a:pt x="86" y="2"/>
                  </a:cubicBezTo>
                  <a:cubicBezTo>
                    <a:pt x="86" y="3"/>
                    <a:pt x="86" y="3"/>
                    <a:pt x="86" y="3"/>
                  </a:cubicBezTo>
                  <a:cubicBezTo>
                    <a:pt x="17" y="3"/>
                    <a:pt x="17" y="3"/>
                    <a:pt x="17" y="3"/>
                  </a:cubicBezTo>
                  <a:cubicBezTo>
                    <a:pt x="9" y="3"/>
                    <a:pt x="3" y="9"/>
                    <a:pt x="3" y="17"/>
                  </a:cubicBezTo>
                  <a:cubicBezTo>
                    <a:pt x="3" y="54"/>
                    <a:pt x="3" y="54"/>
                    <a:pt x="3" y="54"/>
                  </a:cubicBezTo>
                  <a:cubicBezTo>
                    <a:pt x="3" y="62"/>
                    <a:pt x="9" y="68"/>
                    <a:pt x="17" y="68"/>
                  </a:cubicBezTo>
                  <a:cubicBezTo>
                    <a:pt x="86" y="68"/>
                    <a:pt x="86" y="68"/>
                    <a:pt x="86" y="68"/>
                  </a:cubicBezTo>
                  <a:cubicBezTo>
                    <a:pt x="94" y="68"/>
                    <a:pt x="101" y="62"/>
                    <a:pt x="101" y="54"/>
                  </a:cubicBezTo>
                  <a:cubicBezTo>
                    <a:pt x="101" y="17"/>
                    <a:pt x="101" y="17"/>
                    <a:pt x="101" y="17"/>
                  </a:cubicBezTo>
                  <a:cubicBezTo>
                    <a:pt x="101" y="9"/>
                    <a:pt x="94" y="3"/>
                    <a:pt x="86" y="3"/>
                  </a:cubicBezTo>
                  <a:cubicBezTo>
                    <a:pt x="86" y="2"/>
                    <a:pt x="86" y="2"/>
                    <a:pt x="86" y="2"/>
                  </a:cubicBezTo>
                  <a:cubicBezTo>
                    <a:pt x="86" y="0"/>
                    <a:pt x="86" y="0"/>
                    <a:pt x="86" y="0"/>
                  </a:cubicBezTo>
                  <a:cubicBezTo>
                    <a:pt x="96" y="0"/>
                    <a:pt x="103" y="8"/>
                    <a:pt x="103" y="17"/>
                  </a:cubicBezTo>
                  <a:cubicBezTo>
                    <a:pt x="103" y="54"/>
                    <a:pt x="103" y="54"/>
                    <a:pt x="103" y="54"/>
                  </a:cubicBezTo>
                  <a:cubicBezTo>
                    <a:pt x="103" y="63"/>
                    <a:pt x="96" y="71"/>
                    <a:pt x="86"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3700"/>
            <p:cNvSpPr/>
            <p:nvPr/>
          </p:nvSpPr>
          <p:spPr bwMode="auto">
            <a:xfrm>
              <a:off x="614364" y="1354138"/>
              <a:ext cx="26988" cy="11113"/>
            </a:xfrm>
            <a:custGeom>
              <a:avLst/>
              <a:gdLst>
                <a:gd name="T0" fmla="*/ 46 w 50"/>
                <a:gd name="T1" fmla="*/ 20 h 22"/>
                <a:gd name="T2" fmla="*/ 41 w 50"/>
                <a:gd name="T3" fmla="*/ 11 h 22"/>
                <a:gd name="T4" fmla="*/ 26 w 50"/>
                <a:gd name="T5" fmla="*/ 4 h 22"/>
                <a:gd name="T6" fmla="*/ 11 w 50"/>
                <a:gd name="T7" fmla="*/ 11 h 22"/>
                <a:gd name="T8" fmla="*/ 4 w 50"/>
                <a:gd name="T9" fmla="*/ 20 h 22"/>
                <a:gd name="T10" fmla="*/ 4 w 50"/>
                <a:gd name="T11" fmla="*/ 21 h 22"/>
                <a:gd name="T12" fmla="*/ 4 w 50"/>
                <a:gd name="T13" fmla="*/ 21 h 22"/>
                <a:gd name="T14" fmla="*/ 1 w 50"/>
                <a:gd name="T15" fmla="*/ 22 h 22"/>
                <a:gd name="T16" fmla="*/ 0 w 50"/>
                <a:gd name="T17" fmla="*/ 19 h 22"/>
                <a:gd name="T18" fmla="*/ 6 w 50"/>
                <a:gd name="T19" fmla="*/ 10 h 22"/>
                <a:gd name="T20" fmla="*/ 26 w 50"/>
                <a:gd name="T21" fmla="*/ 0 h 22"/>
                <a:gd name="T22" fmla="*/ 44 w 50"/>
                <a:gd name="T23" fmla="*/ 8 h 22"/>
                <a:gd name="T24" fmla="*/ 50 w 50"/>
                <a:gd name="T25" fmla="*/ 20 h 22"/>
                <a:gd name="T26" fmla="*/ 48 w 50"/>
                <a:gd name="T27" fmla="*/ 22 h 22"/>
                <a:gd name="T28" fmla="*/ 46 w 50"/>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2">
                  <a:moveTo>
                    <a:pt x="46" y="20"/>
                  </a:moveTo>
                  <a:cubicBezTo>
                    <a:pt x="46" y="19"/>
                    <a:pt x="45" y="15"/>
                    <a:pt x="41" y="11"/>
                  </a:cubicBezTo>
                  <a:cubicBezTo>
                    <a:pt x="38" y="7"/>
                    <a:pt x="33" y="4"/>
                    <a:pt x="26" y="4"/>
                  </a:cubicBezTo>
                  <a:cubicBezTo>
                    <a:pt x="19" y="4"/>
                    <a:pt x="14" y="7"/>
                    <a:pt x="11" y="11"/>
                  </a:cubicBezTo>
                  <a:cubicBezTo>
                    <a:pt x="7" y="14"/>
                    <a:pt x="5" y="19"/>
                    <a:pt x="4" y="20"/>
                  </a:cubicBezTo>
                  <a:cubicBezTo>
                    <a:pt x="4" y="21"/>
                    <a:pt x="4" y="21"/>
                    <a:pt x="4" y="21"/>
                  </a:cubicBezTo>
                  <a:cubicBezTo>
                    <a:pt x="4" y="21"/>
                    <a:pt x="4" y="21"/>
                    <a:pt x="4" y="21"/>
                  </a:cubicBezTo>
                  <a:cubicBezTo>
                    <a:pt x="3" y="22"/>
                    <a:pt x="2" y="22"/>
                    <a:pt x="1" y="22"/>
                  </a:cubicBezTo>
                  <a:cubicBezTo>
                    <a:pt x="0" y="21"/>
                    <a:pt x="0" y="20"/>
                    <a:pt x="0" y="19"/>
                  </a:cubicBezTo>
                  <a:cubicBezTo>
                    <a:pt x="0" y="19"/>
                    <a:pt x="2" y="15"/>
                    <a:pt x="6" y="10"/>
                  </a:cubicBezTo>
                  <a:cubicBezTo>
                    <a:pt x="10" y="5"/>
                    <a:pt x="17" y="0"/>
                    <a:pt x="26" y="0"/>
                  </a:cubicBezTo>
                  <a:cubicBezTo>
                    <a:pt x="35" y="0"/>
                    <a:pt x="41" y="4"/>
                    <a:pt x="44" y="8"/>
                  </a:cubicBezTo>
                  <a:cubicBezTo>
                    <a:pt x="48" y="13"/>
                    <a:pt x="50" y="18"/>
                    <a:pt x="50" y="20"/>
                  </a:cubicBezTo>
                  <a:cubicBezTo>
                    <a:pt x="50" y="22"/>
                    <a:pt x="49" y="22"/>
                    <a:pt x="48" y="22"/>
                  </a:cubicBezTo>
                  <a:cubicBezTo>
                    <a:pt x="47" y="22"/>
                    <a:pt x="46" y="22"/>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3701"/>
            <p:cNvSpPr/>
            <p:nvPr/>
          </p:nvSpPr>
          <p:spPr bwMode="auto">
            <a:xfrm>
              <a:off x="519114" y="1331913"/>
              <a:ext cx="30163" cy="44450"/>
            </a:xfrm>
            <a:custGeom>
              <a:avLst/>
              <a:gdLst>
                <a:gd name="T0" fmla="*/ 55 w 57"/>
                <a:gd name="T1" fmla="*/ 27 h 82"/>
                <a:gd name="T2" fmla="*/ 24 w 57"/>
                <a:gd name="T3" fmla="*/ 7 h 82"/>
                <a:gd name="T4" fmla="*/ 10 w 57"/>
                <a:gd name="T5" fmla="*/ 52 h 82"/>
                <a:gd name="T6" fmla="*/ 57 w 57"/>
                <a:gd name="T7" fmla="*/ 58 h 82"/>
                <a:gd name="T8" fmla="*/ 55 w 57"/>
                <a:gd name="T9" fmla="*/ 27 h 82"/>
              </a:gdLst>
              <a:ahLst/>
              <a:cxnLst>
                <a:cxn ang="0">
                  <a:pos x="T0" y="T1"/>
                </a:cxn>
                <a:cxn ang="0">
                  <a:pos x="T2" y="T3"/>
                </a:cxn>
                <a:cxn ang="0">
                  <a:pos x="T4" y="T5"/>
                </a:cxn>
                <a:cxn ang="0">
                  <a:pos x="T6" y="T7"/>
                </a:cxn>
                <a:cxn ang="0">
                  <a:pos x="T8" y="T9"/>
                </a:cxn>
              </a:cxnLst>
              <a:rect l="0" t="0" r="r" b="b"/>
              <a:pathLst>
                <a:path w="57" h="82">
                  <a:moveTo>
                    <a:pt x="55" y="27"/>
                  </a:moveTo>
                  <a:cubicBezTo>
                    <a:pt x="55" y="27"/>
                    <a:pt x="48" y="0"/>
                    <a:pt x="24" y="7"/>
                  </a:cubicBezTo>
                  <a:cubicBezTo>
                    <a:pt x="0" y="14"/>
                    <a:pt x="2" y="40"/>
                    <a:pt x="10" y="52"/>
                  </a:cubicBezTo>
                  <a:cubicBezTo>
                    <a:pt x="19" y="64"/>
                    <a:pt x="49" y="82"/>
                    <a:pt x="57" y="58"/>
                  </a:cubicBezTo>
                  <a:cubicBezTo>
                    <a:pt x="56" y="43"/>
                    <a:pt x="55" y="27"/>
                    <a:pt x="5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3702"/>
            <p:cNvSpPr/>
            <p:nvPr/>
          </p:nvSpPr>
          <p:spPr bwMode="auto">
            <a:xfrm>
              <a:off x="519114" y="1331913"/>
              <a:ext cx="30163" cy="44450"/>
            </a:xfrm>
            <a:custGeom>
              <a:avLst/>
              <a:gdLst>
                <a:gd name="T0" fmla="*/ 24 w 57"/>
                <a:gd name="T1" fmla="*/ 7 h 82"/>
                <a:gd name="T2" fmla="*/ 55 w 57"/>
                <a:gd name="T3" fmla="*/ 27 h 82"/>
                <a:gd name="T4" fmla="*/ 55 w 57"/>
                <a:gd name="T5" fmla="*/ 28 h 82"/>
                <a:gd name="T6" fmla="*/ 22 w 57"/>
                <a:gd name="T7" fmla="*/ 11 h 82"/>
                <a:gd name="T8" fmla="*/ 20 w 57"/>
                <a:gd name="T9" fmla="*/ 57 h 82"/>
                <a:gd name="T10" fmla="*/ 57 w 57"/>
                <a:gd name="T11" fmla="*/ 58 h 82"/>
                <a:gd name="T12" fmla="*/ 10 w 57"/>
                <a:gd name="T13" fmla="*/ 52 h 82"/>
                <a:gd name="T14" fmla="*/ 24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24" y="7"/>
                  </a:moveTo>
                  <a:cubicBezTo>
                    <a:pt x="48" y="0"/>
                    <a:pt x="55" y="27"/>
                    <a:pt x="55" y="27"/>
                  </a:cubicBezTo>
                  <a:cubicBezTo>
                    <a:pt x="55" y="28"/>
                    <a:pt x="55" y="28"/>
                    <a:pt x="55" y="28"/>
                  </a:cubicBezTo>
                  <a:cubicBezTo>
                    <a:pt x="55" y="28"/>
                    <a:pt x="44" y="5"/>
                    <a:pt x="22" y="11"/>
                  </a:cubicBezTo>
                  <a:cubicBezTo>
                    <a:pt x="0" y="16"/>
                    <a:pt x="10" y="51"/>
                    <a:pt x="20" y="57"/>
                  </a:cubicBezTo>
                  <a:cubicBezTo>
                    <a:pt x="30" y="62"/>
                    <a:pt x="46" y="71"/>
                    <a:pt x="57" y="58"/>
                  </a:cubicBezTo>
                  <a:cubicBezTo>
                    <a:pt x="49" y="82"/>
                    <a:pt x="19" y="64"/>
                    <a:pt x="10" y="52"/>
                  </a:cubicBezTo>
                  <a:cubicBezTo>
                    <a:pt x="2" y="40"/>
                    <a:pt x="0" y="14"/>
                    <a:pt x="2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Freeform 3703"/>
            <p:cNvSpPr/>
            <p:nvPr/>
          </p:nvSpPr>
          <p:spPr bwMode="auto">
            <a:xfrm>
              <a:off x="530226" y="1343026"/>
              <a:ext cx="12700" cy="11113"/>
            </a:xfrm>
            <a:custGeom>
              <a:avLst/>
              <a:gdLst>
                <a:gd name="T0" fmla="*/ 25 w 25"/>
                <a:gd name="T1" fmla="*/ 17 h 23"/>
                <a:gd name="T2" fmla="*/ 22 w 25"/>
                <a:gd name="T3" fmla="*/ 7 h 23"/>
                <a:gd name="T4" fmla="*/ 21 w 25"/>
                <a:gd name="T5" fmla="*/ 7 h 23"/>
                <a:gd name="T6" fmla="*/ 14 w 25"/>
                <a:gd name="T7" fmla="*/ 0 h 23"/>
                <a:gd name="T8" fmla="*/ 10 w 25"/>
                <a:gd name="T9" fmla="*/ 0 h 23"/>
                <a:gd name="T10" fmla="*/ 8 w 25"/>
                <a:gd name="T11" fmla="*/ 1 h 23"/>
                <a:gd name="T12" fmla="*/ 10 w 25"/>
                <a:gd name="T13" fmla="*/ 3 h 23"/>
                <a:gd name="T14" fmla="*/ 10 w 25"/>
                <a:gd name="T15" fmla="*/ 3 h 23"/>
                <a:gd name="T16" fmla="*/ 12 w 25"/>
                <a:gd name="T17" fmla="*/ 4 h 23"/>
                <a:gd name="T18" fmla="*/ 17 w 25"/>
                <a:gd name="T19" fmla="*/ 7 h 23"/>
                <a:gd name="T20" fmla="*/ 13 w 25"/>
                <a:gd name="T21" fmla="*/ 8 h 23"/>
                <a:gd name="T22" fmla="*/ 1 w 25"/>
                <a:gd name="T23" fmla="*/ 19 h 23"/>
                <a:gd name="T24" fmla="*/ 1 w 25"/>
                <a:gd name="T25" fmla="*/ 20 h 23"/>
                <a:gd name="T26" fmla="*/ 2 w 25"/>
                <a:gd name="T27" fmla="*/ 22 h 23"/>
                <a:gd name="T28" fmla="*/ 2 w 25"/>
                <a:gd name="T29" fmla="*/ 22 h 23"/>
                <a:gd name="T30" fmla="*/ 4 w 25"/>
                <a:gd name="T31" fmla="*/ 21 h 23"/>
                <a:gd name="T32" fmla="*/ 5 w 25"/>
                <a:gd name="T33" fmla="*/ 20 h 23"/>
                <a:gd name="T34" fmla="*/ 14 w 25"/>
                <a:gd name="T35" fmla="*/ 12 h 23"/>
                <a:gd name="T36" fmla="*/ 18 w 25"/>
                <a:gd name="T37" fmla="*/ 10 h 23"/>
                <a:gd name="T38" fmla="*/ 19 w 25"/>
                <a:gd name="T39" fmla="*/ 10 h 23"/>
                <a:gd name="T40" fmla="*/ 21 w 25"/>
                <a:gd name="T41" fmla="*/ 18 h 23"/>
                <a:gd name="T42" fmla="*/ 22 w 25"/>
                <a:gd name="T43" fmla="*/ 19 h 23"/>
                <a:gd name="T44" fmla="*/ 23 w 25"/>
                <a:gd name="T45" fmla="*/ 20 h 23"/>
                <a:gd name="T46" fmla="*/ 25 w 25"/>
                <a:gd name="T4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7"/>
                  </a:moveTo>
                  <a:cubicBezTo>
                    <a:pt x="24" y="13"/>
                    <a:pt x="23" y="10"/>
                    <a:pt x="22" y="7"/>
                  </a:cubicBezTo>
                  <a:cubicBezTo>
                    <a:pt x="21" y="7"/>
                    <a:pt x="21" y="7"/>
                    <a:pt x="21" y="7"/>
                  </a:cubicBezTo>
                  <a:cubicBezTo>
                    <a:pt x="19" y="3"/>
                    <a:pt x="16" y="1"/>
                    <a:pt x="14" y="0"/>
                  </a:cubicBezTo>
                  <a:cubicBezTo>
                    <a:pt x="12" y="0"/>
                    <a:pt x="10" y="0"/>
                    <a:pt x="10" y="0"/>
                  </a:cubicBezTo>
                  <a:cubicBezTo>
                    <a:pt x="9" y="0"/>
                    <a:pt x="8" y="0"/>
                    <a:pt x="8" y="1"/>
                  </a:cubicBezTo>
                  <a:cubicBezTo>
                    <a:pt x="8" y="2"/>
                    <a:pt x="8" y="3"/>
                    <a:pt x="10" y="3"/>
                  </a:cubicBezTo>
                  <a:cubicBezTo>
                    <a:pt x="10" y="3"/>
                    <a:pt x="10" y="3"/>
                    <a:pt x="10" y="3"/>
                  </a:cubicBezTo>
                  <a:cubicBezTo>
                    <a:pt x="10" y="3"/>
                    <a:pt x="11" y="4"/>
                    <a:pt x="12" y="4"/>
                  </a:cubicBezTo>
                  <a:cubicBezTo>
                    <a:pt x="14" y="4"/>
                    <a:pt x="15" y="5"/>
                    <a:pt x="17" y="7"/>
                  </a:cubicBezTo>
                  <a:cubicBezTo>
                    <a:pt x="15" y="7"/>
                    <a:pt x="14" y="8"/>
                    <a:pt x="13" y="8"/>
                  </a:cubicBezTo>
                  <a:cubicBezTo>
                    <a:pt x="9" y="10"/>
                    <a:pt x="4" y="13"/>
                    <a:pt x="1" y="19"/>
                  </a:cubicBezTo>
                  <a:cubicBezTo>
                    <a:pt x="1" y="19"/>
                    <a:pt x="1" y="20"/>
                    <a:pt x="1" y="20"/>
                  </a:cubicBezTo>
                  <a:cubicBezTo>
                    <a:pt x="0" y="21"/>
                    <a:pt x="1" y="22"/>
                    <a:pt x="2" y="22"/>
                  </a:cubicBezTo>
                  <a:cubicBezTo>
                    <a:pt x="2" y="22"/>
                    <a:pt x="2" y="22"/>
                    <a:pt x="2" y="22"/>
                  </a:cubicBezTo>
                  <a:cubicBezTo>
                    <a:pt x="3" y="23"/>
                    <a:pt x="4" y="22"/>
                    <a:pt x="4" y="21"/>
                  </a:cubicBezTo>
                  <a:cubicBezTo>
                    <a:pt x="5" y="20"/>
                    <a:pt x="5" y="20"/>
                    <a:pt x="5" y="20"/>
                  </a:cubicBezTo>
                  <a:cubicBezTo>
                    <a:pt x="7" y="16"/>
                    <a:pt x="10" y="13"/>
                    <a:pt x="14" y="12"/>
                  </a:cubicBezTo>
                  <a:cubicBezTo>
                    <a:pt x="15" y="11"/>
                    <a:pt x="17" y="10"/>
                    <a:pt x="18" y="10"/>
                  </a:cubicBezTo>
                  <a:cubicBezTo>
                    <a:pt x="19" y="10"/>
                    <a:pt x="19" y="10"/>
                    <a:pt x="19" y="10"/>
                  </a:cubicBezTo>
                  <a:cubicBezTo>
                    <a:pt x="20" y="12"/>
                    <a:pt x="21" y="15"/>
                    <a:pt x="21" y="18"/>
                  </a:cubicBezTo>
                  <a:cubicBezTo>
                    <a:pt x="21" y="19"/>
                    <a:pt x="21" y="19"/>
                    <a:pt x="22" y="19"/>
                  </a:cubicBezTo>
                  <a:cubicBezTo>
                    <a:pt x="23" y="20"/>
                    <a:pt x="23" y="20"/>
                    <a:pt x="23" y="20"/>
                  </a:cubicBezTo>
                  <a:cubicBezTo>
                    <a:pt x="24" y="19"/>
                    <a:pt x="25" y="18"/>
                    <a:pt x="25"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3704"/>
            <p:cNvSpPr/>
            <p:nvPr/>
          </p:nvSpPr>
          <p:spPr bwMode="auto">
            <a:xfrm>
              <a:off x="706439" y="1331913"/>
              <a:ext cx="30163" cy="44450"/>
            </a:xfrm>
            <a:custGeom>
              <a:avLst/>
              <a:gdLst>
                <a:gd name="T0" fmla="*/ 2 w 57"/>
                <a:gd name="T1" fmla="*/ 27 h 82"/>
                <a:gd name="T2" fmla="*/ 32 w 57"/>
                <a:gd name="T3" fmla="*/ 7 h 82"/>
                <a:gd name="T4" fmla="*/ 46 w 57"/>
                <a:gd name="T5" fmla="*/ 52 h 82"/>
                <a:gd name="T6" fmla="*/ 0 w 57"/>
                <a:gd name="T7" fmla="*/ 58 h 82"/>
                <a:gd name="T8" fmla="*/ 2 w 57"/>
                <a:gd name="T9" fmla="*/ 27 h 82"/>
              </a:gdLst>
              <a:ahLst/>
              <a:cxnLst>
                <a:cxn ang="0">
                  <a:pos x="T0" y="T1"/>
                </a:cxn>
                <a:cxn ang="0">
                  <a:pos x="T2" y="T3"/>
                </a:cxn>
                <a:cxn ang="0">
                  <a:pos x="T4" y="T5"/>
                </a:cxn>
                <a:cxn ang="0">
                  <a:pos x="T6" y="T7"/>
                </a:cxn>
                <a:cxn ang="0">
                  <a:pos x="T8" y="T9"/>
                </a:cxn>
              </a:cxnLst>
              <a:rect l="0" t="0" r="r" b="b"/>
              <a:pathLst>
                <a:path w="57" h="82">
                  <a:moveTo>
                    <a:pt x="2" y="27"/>
                  </a:moveTo>
                  <a:cubicBezTo>
                    <a:pt x="2" y="27"/>
                    <a:pt x="8" y="0"/>
                    <a:pt x="32" y="7"/>
                  </a:cubicBezTo>
                  <a:cubicBezTo>
                    <a:pt x="57" y="14"/>
                    <a:pt x="55" y="40"/>
                    <a:pt x="46" y="52"/>
                  </a:cubicBezTo>
                  <a:cubicBezTo>
                    <a:pt x="37" y="64"/>
                    <a:pt x="7" y="82"/>
                    <a:pt x="0" y="58"/>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3705"/>
            <p:cNvSpPr/>
            <p:nvPr/>
          </p:nvSpPr>
          <p:spPr bwMode="auto">
            <a:xfrm>
              <a:off x="706439" y="1331913"/>
              <a:ext cx="30163" cy="44450"/>
            </a:xfrm>
            <a:custGeom>
              <a:avLst/>
              <a:gdLst>
                <a:gd name="T0" fmla="*/ 32 w 57"/>
                <a:gd name="T1" fmla="*/ 7 h 82"/>
                <a:gd name="T2" fmla="*/ 2 w 57"/>
                <a:gd name="T3" fmla="*/ 27 h 82"/>
                <a:gd name="T4" fmla="*/ 2 w 57"/>
                <a:gd name="T5" fmla="*/ 28 h 82"/>
                <a:gd name="T6" fmla="*/ 34 w 57"/>
                <a:gd name="T7" fmla="*/ 11 h 82"/>
                <a:gd name="T8" fmla="*/ 36 w 57"/>
                <a:gd name="T9" fmla="*/ 57 h 82"/>
                <a:gd name="T10" fmla="*/ 0 w 57"/>
                <a:gd name="T11" fmla="*/ 58 h 82"/>
                <a:gd name="T12" fmla="*/ 46 w 57"/>
                <a:gd name="T13" fmla="*/ 52 h 82"/>
                <a:gd name="T14" fmla="*/ 32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32" y="7"/>
                  </a:moveTo>
                  <a:cubicBezTo>
                    <a:pt x="8" y="0"/>
                    <a:pt x="2" y="27"/>
                    <a:pt x="2" y="27"/>
                  </a:cubicBezTo>
                  <a:cubicBezTo>
                    <a:pt x="2" y="28"/>
                    <a:pt x="2" y="28"/>
                    <a:pt x="2" y="28"/>
                  </a:cubicBezTo>
                  <a:cubicBezTo>
                    <a:pt x="2" y="28"/>
                    <a:pt x="12" y="5"/>
                    <a:pt x="34" y="11"/>
                  </a:cubicBezTo>
                  <a:cubicBezTo>
                    <a:pt x="57" y="16"/>
                    <a:pt x="46" y="51"/>
                    <a:pt x="36" y="57"/>
                  </a:cubicBezTo>
                  <a:cubicBezTo>
                    <a:pt x="26" y="62"/>
                    <a:pt x="10" y="71"/>
                    <a:pt x="0" y="58"/>
                  </a:cubicBezTo>
                  <a:cubicBezTo>
                    <a:pt x="7" y="82"/>
                    <a:pt x="37" y="64"/>
                    <a:pt x="46" y="52"/>
                  </a:cubicBezTo>
                  <a:cubicBezTo>
                    <a:pt x="55" y="40"/>
                    <a:pt x="57" y="14"/>
                    <a:pt x="32"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3706"/>
            <p:cNvSpPr/>
            <p:nvPr/>
          </p:nvSpPr>
          <p:spPr bwMode="auto">
            <a:xfrm>
              <a:off x="714376" y="1343026"/>
              <a:ext cx="12700" cy="11113"/>
            </a:xfrm>
            <a:custGeom>
              <a:avLst/>
              <a:gdLst>
                <a:gd name="T0" fmla="*/ 0 w 24"/>
                <a:gd name="T1" fmla="*/ 17 h 23"/>
                <a:gd name="T2" fmla="*/ 3 w 24"/>
                <a:gd name="T3" fmla="*/ 7 h 23"/>
                <a:gd name="T4" fmla="*/ 3 w 24"/>
                <a:gd name="T5" fmla="*/ 7 h 23"/>
                <a:gd name="T6" fmla="*/ 11 w 24"/>
                <a:gd name="T7" fmla="*/ 0 h 23"/>
                <a:gd name="T8" fmla="*/ 15 w 24"/>
                <a:gd name="T9" fmla="*/ 0 h 23"/>
                <a:gd name="T10" fmla="*/ 17 w 24"/>
                <a:gd name="T11" fmla="*/ 1 h 23"/>
                <a:gd name="T12" fmla="*/ 15 w 24"/>
                <a:gd name="T13" fmla="*/ 3 h 23"/>
                <a:gd name="T14" fmla="*/ 15 w 24"/>
                <a:gd name="T15" fmla="*/ 3 h 23"/>
                <a:gd name="T16" fmla="*/ 12 w 24"/>
                <a:gd name="T17" fmla="*/ 4 h 23"/>
                <a:gd name="T18" fmla="*/ 8 w 24"/>
                <a:gd name="T19" fmla="*/ 7 h 23"/>
                <a:gd name="T20" fmla="*/ 12 w 24"/>
                <a:gd name="T21" fmla="*/ 8 h 23"/>
                <a:gd name="T22" fmla="*/ 23 w 24"/>
                <a:gd name="T23" fmla="*/ 19 h 23"/>
                <a:gd name="T24" fmla="*/ 24 w 24"/>
                <a:gd name="T25" fmla="*/ 20 h 23"/>
                <a:gd name="T26" fmla="*/ 23 w 24"/>
                <a:gd name="T27" fmla="*/ 22 h 23"/>
                <a:gd name="T28" fmla="*/ 23 w 24"/>
                <a:gd name="T29" fmla="*/ 22 h 23"/>
                <a:gd name="T30" fmla="*/ 20 w 24"/>
                <a:gd name="T31" fmla="*/ 21 h 23"/>
                <a:gd name="T32" fmla="*/ 20 w 24"/>
                <a:gd name="T33" fmla="*/ 20 h 23"/>
                <a:gd name="T34" fmla="*/ 11 w 24"/>
                <a:gd name="T35" fmla="*/ 12 h 23"/>
                <a:gd name="T36" fmla="*/ 6 w 24"/>
                <a:gd name="T37" fmla="*/ 10 h 23"/>
                <a:gd name="T38" fmla="*/ 6 w 24"/>
                <a:gd name="T39" fmla="*/ 10 h 23"/>
                <a:gd name="T40" fmla="*/ 4 w 24"/>
                <a:gd name="T41" fmla="*/ 18 h 23"/>
                <a:gd name="T42" fmla="*/ 2 w 24"/>
                <a:gd name="T43" fmla="*/ 19 h 23"/>
                <a:gd name="T44" fmla="*/ 1 w 24"/>
                <a:gd name="T45" fmla="*/ 20 h 23"/>
                <a:gd name="T46" fmla="*/ 0 w 24"/>
                <a:gd name="T4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7"/>
                  </a:moveTo>
                  <a:cubicBezTo>
                    <a:pt x="0" y="13"/>
                    <a:pt x="1" y="10"/>
                    <a:pt x="3" y="7"/>
                  </a:cubicBezTo>
                  <a:cubicBezTo>
                    <a:pt x="3" y="7"/>
                    <a:pt x="3" y="7"/>
                    <a:pt x="3" y="7"/>
                  </a:cubicBezTo>
                  <a:cubicBezTo>
                    <a:pt x="5" y="3"/>
                    <a:pt x="8" y="1"/>
                    <a:pt x="11" y="0"/>
                  </a:cubicBezTo>
                  <a:cubicBezTo>
                    <a:pt x="13" y="0"/>
                    <a:pt x="14" y="0"/>
                    <a:pt x="15" y="0"/>
                  </a:cubicBezTo>
                  <a:cubicBezTo>
                    <a:pt x="16" y="0"/>
                    <a:pt x="17" y="0"/>
                    <a:pt x="17" y="1"/>
                  </a:cubicBezTo>
                  <a:cubicBezTo>
                    <a:pt x="17" y="2"/>
                    <a:pt x="16" y="3"/>
                    <a:pt x="15" y="3"/>
                  </a:cubicBezTo>
                  <a:cubicBezTo>
                    <a:pt x="15" y="3"/>
                    <a:pt x="15" y="3"/>
                    <a:pt x="15" y="3"/>
                  </a:cubicBezTo>
                  <a:cubicBezTo>
                    <a:pt x="14" y="3"/>
                    <a:pt x="13" y="4"/>
                    <a:pt x="12" y="4"/>
                  </a:cubicBezTo>
                  <a:cubicBezTo>
                    <a:pt x="11" y="4"/>
                    <a:pt x="9" y="5"/>
                    <a:pt x="8" y="7"/>
                  </a:cubicBezTo>
                  <a:cubicBezTo>
                    <a:pt x="9" y="7"/>
                    <a:pt x="10" y="8"/>
                    <a:pt x="12" y="8"/>
                  </a:cubicBezTo>
                  <a:cubicBezTo>
                    <a:pt x="16" y="10"/>
                    <a:pt x="21" y="13"/>
                    <a:pt x="23" y="19"/>
                  </a:cubicBezTo>
                  <a:cubicBezTo>
                    <a:pt x="23" y="19"/>
                    <a:pt x="24" y="20"/>
                    <a:pt x="24" y="20"/>
                  </a:cubicBezTo>
                  <a:cubicBezTo>
                    <a:pt x="24" y="21"/>
                    <a:pt x="24" y="22"/>
                    <a:pt x="23" y="22"/>
                  </a:cubicBezTo>
                  <a:cubicBezTo>
                    <a:pt x="23" y="22"/>
                    <a:pt x="23" y="22"/>
                    <a:pt x="23" y="22"/>
                  </a:cubicBezTo>
                  <a:cubicBezTo>
                    <a:pt x="22" y="23"/>
                    <a:pt x="21" y="22"/>
                    <a:pt x="20" y="21"/>
                  </a:cubicBezTo>
                  <a:cubicBezTo>
                    <a:pt x="20" y="20"/>
                    <a:pt x="20" y="20"/>
                    <a:pt x="20" y="20"/>
                  </a:cubicBezTo>
                  <a:cubicBezTo>
                    <a:pt x="18" y="16"/>
                    <a:pt x="14" y="13"/>
                    <a:pt x="11" y="12"/>
                  </a:cubicBezTo>
                  <a:cubicBezTo>
                    <a:pt x="9" y="11"/>
                    <a:pt x="7" y="10"/>
                    <a:pt x="6" y="10"/>
                  </a:cubicBezTo>
                  <a:cubicBezTo>
                    <a:pt x="6" y="10"/>
                    <a:pt x="6" y="10"/>
                    <a:pt x="6" y="10"/>
                  </a:cubicBezTo>
                  <a:cubicBezTo>
                    <a:pt x="5" y="12"/>
                    <a:pt x="4" y="15"/>
                    <a:pt x="4" y="18"/>
                  </a:cubicBezTo>
                  <a:cubicBezTo>
                    <a:pt x="3" y="19"/>
                    <a:pt x="3" y="19"/>
                    <a:pt x="2" y="19"/>
                  </a:cubicBezTo>
                  <a:cubicBezTo>
                    <a:pt x="1" y="20"/>
                    <a:pt x="1" y="20"/>
                    <a:pt x="1" y="20"/>
                  </a:cubicBezTo>
                  <a:cubicBezTo>
                    <a:pt x="0" y="19"/>
                    <a:pt x="0" y="18"/>
                    <a:pt x="0"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3707"/>
            <p:cNvSpPr>
              <a:spLocks noEditPoints="1"/>
            </p:cNvSpPr>
            <p:nvPr/>
          </p:nvSpPr>
          <p:spPr bwMode="auto">
            <a:xfrm>
              <a:off x="601664" y="1381126"/>
              <a:ext cx="68263" cy="20638"/>
            </a:xfrm>
            <a:custGeom>
              <a:avLst/>
              <a:gdLst>
                <a:gd name="T0" fmla="*/ 115 w 126"/>
                <a:gd name="T1" fmla="*/ 12 h 38"/>
                <a:gd name="T2" fmla="*/ 114 w 126"/>
                <a:gd name="T3" fmla="*/ 12 h 38"/>
                <a:gd name="T4" fmla="*/ 112 w 126"/>
                <a:gd name="T5" fmla="*/ 13 h 38"/>
                <a:gd name="T6" fmla="*/ 108 w 126"/>
                <a:gd name="T7" fmla="*/ 20 h 38"/>
                <a:gd name="T8" fmla="*/ 105 w 126"/>
                <a:gd name="T9" fmla="*/ 23 h 38"/>
                <a:gd name="T10" fmla="*/ 99 w 126"/>
                <a:gd name="T11" fmla="*/ 27 h 38"/>
                <a:gd name="T12" fmla="*/ 86 w 126"/>
                <a:gd name="T13" fmla="*/ 31 h 38"/>
                <a:gd name="T14" fmla="*/ 66 w 126"/>
                <a:gd name="T15" fmla="*/ 33 h 38"/>
                <a:gd name="T16" fmla="*/ 7 w 126"/>
                <a:gd name="T17" fmla="*/ 29 h 38"/>
                <a:gd name="T18" fmla="*/ 7 w 126"/>
                <a:gd name="T19" fmla="*/ 29 h 38"/>
                <a:gd name="T20" fmla="*/ 4 w 126"/>
                <a:gd name="T21" fmla="*/ 29 h 38"/>
                <a:gd name="T22" fmla="*/ 3 w 126"/>
                <a:gd name="T23" fmla="*/ 29 h 38"/>
                <a:gd name="T24" fmla="*/ 2 w 126"/>
                <a:gd name="T25" fmla="*/ 28 h 38"/>
                <a:gd name="T26" fmla="*/ 2 w 126"/>
                <a:gd name="T27" fmla="*/ 28 h 38"/>
                <a:gd name="T28" fmla="*/ 0 w 126"/>
                <a:gd name="T29" fmla="*/ 31 h 38"/>
                <a:gd name="T30" fmla="*/ 0 w 126"/>
                <a:gd name="T31" fmla="*/ 31 h 38"/>
                <a:gd name="T32" fmla="*/ 2 w 126"/>
                <a:gd name="T33" fmla="*/ 34 h 38"/>
                <a:gd name="T34" fmla="*/ 2 w 126"/>
                <a:gd name="T35" fmla="*/ 34 h 38"/>
                <a:gd name="T36" fmla="*/ 2 w 126"/>
                <a:gd name="T37" fmla="*/ 34 h 38"/>
                <a:gd name="T38" fmla="*/ 6 w 126"/>
                <a:gd name="T39" fmla="*/ 34 h 38"/>
                <a:gd name="T40" fmla="*/ 43 w 126"/>
                <a:gd name="T41" fmla="*/ 38 h 38"/>
                <a:gd name="T42" fmla="*/ 66 w 126"/>
                <a:gd name="T43" fmla="*/ 38 h 38"/>
                <a:gd name="T44" fmla="*/ 87 w 126"/>
                <a:gd name="T45" fmla="*/ 36 h 38"/>
                <a:gd name="T46" fmla="*/ 87 w 126"/>
                <a:gd name="T47" fmla="*/ 36 h 38"/>
                <a:gd name="T48" fmla="*/ 87 w 126"/>
                <a:gd name="T49" fmla="*/ 36 h 38"/>
                <a:gd name="T50" fmla="*/ 87 w 126"/>
                <a:gd name="T51" fmla="*/ 36 h 38"/>
                <a:gd name="T52" fmla="*/ 99 w 126"/>
                <a:gd name="T53" fmla="*/ 33 h 38"/>
                <a:gd name="T54" fmla="*/ 105 w 126"/>
                <a:gd name="T55" fmla="*/ 30 h 38"/>
                <a:gd name="T56" fmla="*/ 112 w 126"/>
                <a:gd name="T57" fmla="*/ 24 h 38"/>
                <a:gd name="T58" fmla="*/ 116 w 126"/>
                <a:gd name="T59" fmla="*/ 15 h 38"/>
                <a:gd name="T60" fmla="*/ 116 w 126"/>
                <a:gd name="T61" fmla="*/ 14 h 38"/>
                <a:gd name="T62" fmla="*/ 115 w 126"/>
                <a:gd name="T63" fmla="*/ 12 h 38"/>
                <a:gd name="T64" fmla="*/ 126 w 126"/>
                <a:gd name="T65" fmla="*/ 9 h 38"/>
                <a:gd name="T66" fmla="*/ 121 w 126"/>
                <a:gd name="T67" fmla="*/ 3 h 38"/>
                <a:gd name="T68" fmla="*/ 115 w 126"/>
                <a:gd name="T69" fmla="*/ 0 h 38"/>
                <a:gd name="T70" fmla="*/ 115 w 126"/>
                <a:gd name="T71" fmla="*/ 0 h 38"/>
                <a:gd name="T72" fmla="*/ 110 w 126"/>
                <a:gd name="T73" fmla="*/ 1 h 38"/>
                <a:gd name="T74" fmla="*/ 104 w 126"/>
                <a:gd name="T75" fmla="*/ 5 h 38"/>
                <a:gd name="T76" fmla="*/ 103 w 126"/>
                <a:gd name="T77" fmla="*/ 7 h 38"/>
                <a:gd name="T78" fmla="*/ 102 w 126"/>
                <a:gd name="T79" fmla="*/ 7 h 38"/>
                <a:gd name="T80" fmla="*/ 102 w 126"/>
                <a:gd name="T81" fmla="*/ 7 h 38"/>
                <a:gd name="T82" fmla="*/ 102 w 126"/>
                <a:gd name="T83" fmla="*/ 9 h 38"/>
                <a:gd name="T84" fmla="*/ 103 w 126"/>
                <a:gd name="T85" fmla="*/ 11 h 38"/>
                <a:gd name="T86" fmla="*/ 104 w 126"/>
                <a:gd name="T87" fmla="*/ 11 h 38"/>
                <a:gd name="T88" fmla="*/ 105 w 126"/>
                <a:gd name="T89" fmla="*/ 11 h 38"/>
                <a:gd name="T90" fmla="*/ 106 w 126"/>
                <a:gd name="T91" fmla="*/ 11 h 38"/>
                <a:gd name="T92" fmla="*/ 106 w 126"/>
                <a:gd name="T93" fmla="*/ 10 h 38"/>
                <a:gd name="T94" fmla="*/ 106 w 126"/>
                <a:gd name="T95" fmla="*/ 10 h 38"/>
                <a:gd name="T96" fmla="*/ 109 w 126"/>
                <a:gd name="T97" fmla="*/ 8 h 38"/>
                <a:gd name="T98" fmla="*/ 112 w 126"/>
                <a:gd name="T99" fmla="*/ 6 h 38"/>
                <a:gd name="T100" fmla="*/ 115 w 126"/>
                <a:gd name="T101" fmla="*/ 5 h 38"/>
                <a:gd name="T102" fmla="*/ 118 w 126"/>
                <a:gd name="T103" fmla="*/ 7 h 38"/>
                <a:gd name="T104" fmla="*/ 121 w 126"/>
                <a:gd name="T105" fmla="*/ 12 h 38"/>
                <a:gd name="T106" fmla="*/ 123 w 126"/>
                <a:gd name="T107" fmla="*/ 13 h 38"/>
                <a:gd name="T108" fmla="*/ 125 w 126"/>
                <a:gd name="T109" fmla="*/ 13 h 38"/>
                <a:gd name="T110" fmla="*/ 126 w 126"/>
                <a:gd name="T111" fmla="*/ 11 h 38"/>
                <a:gd name="T112" fmla="*/ 126 w 126"/>
                <a:gd name="T11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 h="38">
                  <a:moveTo>
                    <a:pt x="115" y="12"/>
                  </a:moveTo>
                  <a:cubicBezTo>
                    <a:pt x="114" y="12"/>
                    <a:pt x="114" y="12"/>
                    <a:pt x="114" y="12"/>
                  </a:cubicBezTo>
                  <a:cubicBezTo>
                    <a:pt x="113" y="11"/>
                    <a:pt x="112" y="12"/>
                    <a:pt x="112" y="13"/>
                  </a:cubicBezTo>
                  <a:cubicBezTo>
                    <a:pt x="110" y="16"/>
                    <a:pt x="109" y="18"/>
                    <a:pt x="108" y="20"/>
                  </a:cubicBezTo>
                  <a:cubicBezTo>
                    <a:pt x="107" y="21"/>
                    <a:pt x="107" y="22"/>
                    <a:pt x="105" y="23"/>
                  </a:cubicBezTo>
                  <a:cubicBezTo>
                    <a:pt x="104" y="25"/>
                    <a:pt x="102" y="26"/>
                    <a:pt x="99" y="27"/>
                  </a:cubicBezTo>
                  <a:cubicBezTo>
                    <a:pt x="95" y="28"/>
                    <a:pt x="91" y="30"/>
                    <a:pt x="86" y="31"/>
                  </a:cubicBezTo>
                  <a:cubicBezTo>
                    <a:pt x="80" y="32"/>
                    <a:pt x="73" y="33"/>
                    <a:pt x="66" y="33"/>
                  </a:cubicBezTo>
                  <a:cubicBezTo>
                    <a:pt x="43" y="33"/>
                    <a:pt x="17" y="30"/>
                    <a:pt x="7" y="29"/>
                  </a:cubicBezTo>
                  <a:cubicBezTo>
                    <a:pt x="7" y="29"/>
                    <a:pt x="7" y="29"/>
                    <a:pt x="7" y="29"/>
                  </a:cubicBezTo>
                  <a:cubicBezTo>
                    <a:pt x="6" y="29"/>
                    <a:pt x="4" y="29"/>
                    <a:pt x="4" y="29"/>
                  </a:cubicBezTo>
                  <a:cubicBezTo>
                    <a:pt x="3" y="29"/>
                    <a:pt x="3" y="29"/>
                    <a:pt x="3" y="29"/>
                  </a:cubicBezTo>
                  <a:cubicBezTo>
                    <a:pt x="2" y="28"/>
                    <a:pt x="2" y="28"/>
                    <a:pt x="2" y="28"/>
                  </a:cubicBezTo>
                  <a:cubicBezTo>
                    <a:pt x="2" y="28"/>
                    <a:pt x="2" y="28"/>
                    <a:pt x="2" y="28"/>
                  </a:cubicBezTo>
                  <a:cubicBezTo>
                    <a:pt x="1" y="28"/>
                    <a:pt x="0" y="29"/>
                    <a:pt x="0" y="31"/>
                  </a:cubicBezTo>
                  <a:cubicBezTo>
                    <a:pt x="0" y="31"/>
                    <a:pt x="0" y="31"/>
                    <a:pt x="0" y="31"/>
                  </a:cubicBezTo>
                  <a:cubicBezTo>
                    <a:pt x="0" y="32"/>
                    <a:pt x="0" y="33"/>
                    <a:pt x="2" y="34"/>
                  </a:cubicBezTo>
                  <a:cubicBezTo>
                    <a:pt x="2" y="34"/>
                    <a:pt x="2" y="34"/>
                    <a:pt x="2" y="34"/>
                  </a:cubicBezTo>
                  <a:cubicBezTo>
                    <a:pt x="2" y="34"/>
                    <a:pt x="2" y="34"/>
                    <a:pt x="2" y="34"/>
                  </a:cubicBezTo>
                  <a:cubicBezTo>
                    <a:pt x="2" y="34"/>
                    <a:pt x="4" y="34"/>
                    <a:pt x="6" y="34"/>
                  </a:cubicBezTo>
                  <a:cubicBezTo>
                    <a:pt x="13" y="35"/>
                    <a:pt x="27" y="37"/>
                    <a:pt x="43" y="38"/>
                  </a:cubicBezTo>
                  <a:cubicBezTo>
                    <a:pt x="50" y="38"/>
                    <a:pt x="58" y="38"/>
                    <a:pt x="66" y="38"/>
                  </a:cubicBezTo>
                  <a:cubicBezTo>
                    <a:pt x="73" y="38"/>
                    <a:pt x="80" y="37"/>
                    <a:pt x="87" y="36"/>
                  </a:cubicBezTo>
                  <a:cubicBezTo>
                    <a:pt x="87" y="36"/>
                    <a:pt x="87" y="36"/>
                    <a:pt x="87" y="36"/>
                  </a:cubicBezTo>
                  <a:cubicBezTo>
                    <a:pt x="87" y="36"/>
                    <a:pt x="87" y="36"/>
                    <a:pt x="87" y="36"/>
                  </a:cubicBezTo>
                  <a:cubicBezTo>
                    <a:pt x="87" y="36"/>
                    <a:pt x="87" y="36"/>
                    <a:pt x="87" y="36"/>
                  </a:cubicBezTo>
                  <a:cubicBezTo>
                    <a:pt x="92" y="35"/>
                    <a:pt x="96" y="34"/>
                    <a:pt x="99" y="33"/>
                  </a:cubicBezTo>
                  <a:cubicBezTo>
                    <a:pt x="101" y="32"/>
                    <a:pt x="104" y="31"/>
                    <a:pt x="105" y="30"/>
                  </a:cubicBezTo>
                  <a:cubicBezTo>
                    <a:pt x="108" y="28"/>
                    <a:pt x="110" y="26"/>
                    <a:pt x="112" y="24"/>
                  </a:cubicBezTo>
                  <a:cubicBezTo>
                    <a:pt x="114" y="21"/>
                    <a:pt x="115" y="18"/>
                    <a:pt x="116" y="15"/>
                  </a:cubicBezTo>
                  <a:cubicBezTo>
                    <a:pt x="116" y="14"/>
                    <a:pt x="116" y="14"/>
                    <a:pt x="116" y="14"/>
                  </a:cubicBezTo>
                  <a:cubicBezTo>
                    <a:pt x="116" y="13"/>
                    <a:pt x="116" y="12"/>
                    <a:pt x="115" y="12"/>
                  </a:cubicBezTo>
                  <a:close/>
                  <a:moveTo>
                    <a:pt x="126" y="9"/>
                  </a:moveTo>
                  <a:cubicBezTo>
                    <a:pt x="124" y="6"/>
                    <a:pt x="123" y="4"/>
                    <a:pt x="121" y="3"/>
                  </a:cubicBezTo>
                  <a:cubicBezTo>
                    <a:pt x="119" y="1"/>
                    <a:pt x="117" y="0"/>
                    <a:pt x="115" y="0"/>
                  </a:cubicBezTo>
                  <a:cubicBezTo>
                    <a:pt x="115" y="0"/>
                    <a:pt x="115" y="0"/>
                    <a:pt x="115" y="0"/>
                  </a:cubicBezTo>
                  <a:cubicBezTo>
                    <a:pt x="113" y="0"/>
                    <a:pt x="111" y="0"/>
                    <a:pt x="110" y="1"/>
                  </a:cubicBezTo>
                  <a:cubicBezTo>
                    <a:pt x="108" y="2"/>
                    <a:pt x="106" y="4"/>
                    <a:pt x="104" y="5"/>
                  </a:cubicBezTo>
                  <a:cubicBezTo>
                    <a:pt x="104" y="5"/>
                    <a:pt x="103" y="6"/>
                    <a:pt x="103" y="7"/>
                  </a:cubicBezTo>
                  <a:cubicBezTo>
                    <a:pt x="102" y="7"/>
                    <a:pt x="102" y="7"/>
                    <a:pt x="102" y="7"/>
                  </a:cubicBezTo>
                  <a:cubicBezTo>
                    <a:pt x="102" y="7"/>
                    <a:pt x="102" y="7"/>
                    <a:pt x="102" y="7"/>
                  </a:cubicBezTo>
                  <a:cubicBezTo>
                    <a:pt x="102" y="8"/>
                    <a:pt x="102" y="8"/>
                    <a:pt x="102" y="9"/>
                  </a:cubicBezTo>
                  <a:cubicBezTo>
                    <a:pt x="101" y="9"/>
                    <a:pt x="102" y="10"/>
                    <a:pt x="103" y="11"/>
                  </a:cubicBezTo>
                  <a:cubicBezTo>
                    <a:pt x="103" y="11"/>
                    <a:pt x="103" y="11"/>
                    <a:pt x="104" y="11"/>
                  </a:cubicBezTo>
                  <a:cubicBezTo>
                    <a:pt x="104" y="12"/>
                    <a:pt x="105" y="11"/>
                    <a:pt x="105" y="11"/>
                  </a:cubicBezTo>
                  <a:cubicBezTo>
                    <a:pt x="106" y="11"/>
                    <a:pt x="106" y="11"/>
                    <a:pt x="106" y="11"/>
                  </a:cubicBezTo>
                  <a:cubicBezTo>
                    <a:pt x="106" y="10"/>
                    <a:pt x="106" y="10"/>
                    <a:pt x="106" y="10"/>
                  </a:cubicBezTo>
                  <a:cubicBezTo>
                    <a:pt x="106" y="10"/>
                    <a:pt x="106" y="10"/>
                    <a:pt x="106" y="10"/>
                  </a:cubicBezTo>
                  <a:cubicBezTo>
                    <a:pt x="107" y="9"/>
                    <a:pt x="108" y="8"/>
                    <a:pt x="109" y="8"/>
                  </a:cubicBezTo>
                  <a:cubicBezTo>
                    <a:pt x="110" y="7"/>
                    <a:pt x="111" y="6"/>
                    <a:pt x="112" y="6"/>
                  </a:cubicBezTo>
                  <a:cubicBezTo>
                    <a:pt x="113" y="5"/>
                    <a:pt x="114" y="5"/>
                    <a:pt x="115" y="5"/>
                  </a:cubicBezTo>
                  <a:cubicBezTo>
                    <a:pt x="116" y="5"/>
                    <a:pt x="117" y="6"/>
                    <a:pt x="118" y="7"/>
                  </a:cubicBezTo>
                  <a:cubicBezTo>
                    <a:pt x="119" y="8"/>
                    <a:pt x="120" y="9"/>
                    <a:pt x="121" y="12"/>
                  </a:cubicBezTo>
                  <a:cubicBezTo>
                    <a:pt x="122" y="13"/>
                    <a:pt x="123" y="13"/>
                    <a:pt x="123" y="13"/>
                  </a:cubicBezTo>
                  <a:cubicBezTo>
                    <a:pt x="124" y="13"/>
                    <a:pt x="124" y="13"/>
                    <a:pt x="125" y="13"/>
                  </a:cubicBezTo>
                  <a:cubicBezTo>
                    <a:pt x="125" y="12"/>
                    <a:pt x="126" y="12"/>
                    <a:pt x="126" y="11"/>
                  </a:cubicBezTo>
                  <a:cubicBezTo>
                    <a:pt x="126" y="10"/>
                    <a:pt x="126" y="10"/>
                    <a:pt x="126" y="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3708"/>
            <p:cNvSpPr/>
            <p:nvPr/>
          </p:nvSpPr>
          <p:spPr bwMode="auto">
            <a:xfrm>
              <a:off x="3281364" y="3906838"/>
              <a:ext cx="207963" cy="200025"/>
            </a:xfrm>
            <a:custGeom>
              <a:avLst/>
              <a:gdLst>
                <a:gd name="T0" fmla="*/ 65 w 390"/>
                <a:gd name="T1" fmla="*/ 0 h 376"/>
                <a:gd name="T2" fmla="*/ 7 w 390"/>
                <a:gd name="T3" fmla="*/ 134 h 376"/>
                <a:gd name="T4" fmla="*/ 96 w 390"/>
                <a:gd name="T5" fmla="*/ 344 h 376"/>
                <a:gd name="T6" fmla="*/ 165 w 390"/>
                <a:gd name="T7" fmla="*/ 304 h 376"/>
                <a:gd name="T8" fmla="*/ 225 w 390"/>
                <a:gd name="T9" fmla="*/ 205 h 376"/>
                <a:gd name="T10" fmla="*/ 262 w 390"/>
                <a:gd name="T11" fmla="*/ 320 h 376"/>
                <a:gd name="T12" fmla="*/ 328 w 390"/>
                <a:gd name="T13" fmla="*/ 313 h 376"/>
                <a:gd name="T14" fmla="*/ 378 w 390"/>
                <a:gd name="T15" fmla="*/ 198 h 376"/>
                <a:gd name="T16" fmla="*/ 347 w 390"/>
                <a:gd name="T17" fmla="*/ 43 h 376"/>
                <a:gd name="T18" fmla="*/ 65 w 390"/>
                <a:gd name="T19"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76">
                  <a:moveTo>
                    <a:pt x="65" y="0"/>
                  </a:moveTo>
                  <a:cubicBezTo>
                    <a:pt x="65" y="0"/>
                    <a:pt x="14" y="84"/>
                    <a:pt x="7" y="134"/>
                  </a:cubicBezTo>
                  <a:cubicBezTo>
                    <a:pt x="0" y="183"/>
                    <a:pt x="18" y="312"/>
                    <a:pt x="96" y="344"/>
                  </a:cubicBezTo>
                  <a:cubicBezTo>
                    <a:pt x="173" y="376"/>
                    <a:pt x="176" y="328"/>
                    <a:pt x="165" y="304"/>
                  </a:cubicBezTo>
                  <a:cubicBezTo>
                    <a:pt x="154" y="279"/>
                    <a:pt x="158" y="205"/>
                    <a:pt x="225" y="205"/>
                  </a:cubicBezTo>
                  <a:cubicBezTo>
                    <a:pt x="293" y="205"/>
                    <a:pt x="272" y="295"/>
                    <a:pt x="262" y="320"/>
                  </a:cubicBezTo>
                  <a:cubicBezTo>
                    <a:pt x="252" y="344"/>
                    <a:pt x="302" y="340"/>
                    <a:pt x="328" y="313"/>
                  </a:cubicBezTo>
                  <a:cubicBezTo>
                    <a:pt x="354" y="286"/>
                    <a:pt x="378" y="272"/>
                    <a:pt x="378" y="198"/>
                  </a:cubicBezTo>
                  <a:cubicBezTo>
                    <a:pt x="378" y="123"/>
                    <a:pt x="390" y="88"/>
                    <a:pt x="347" y="43"/>
                  </a:cubicBezTo>
                  <a:cubicBezTo>
                    <a:pt x="190" y="23"/>
                    <a:pt x="65" y="0"/>
                    <a:pt x="65" y="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3709"/>
            <p:cNvSpPr/>
            <p:nvPr/>
          </p:nvSpPr>
          <p:spPr bwMode="auto">
            <a:xfrm>
              <a:off x="3284539" y="3933826"/>
              <a:ext cx="198438" cy="161925"/>
            </a:xfrm>
            <a:custGeom>
              <a:avLst/>
              <a:gdLst>
                <a:gd name="T0" fmla="*/ 46 w 370"/>
                <a:gd name="T1" fmla="*/ 0 h 301"/>
                <a:gd name="T2" fmla="*/ 10 w 370"/>
                <a:gd name="T3" fmla="*/ 131 h 301"/>
                <a:gd name="T4" fmla="*/ 77 w 370"/>
                <a:gd name="T5" fmla="*/ 273 h 301"/>
                <a:gd name="T6" fmla="*/ 138 w 370"/>
                <a:gd name="T7" fmla="*/ 275 h 301"/>
                <a:gd name="T8" fmla="*/ 131 w 370"/>
                <a:gd name="T9" fmla="*/ 199 h 301"/>
                <a:gd name="T10" fmla="*/ 191 w 370"/>
                <a:gd name="T11" fmla="*/ 125 h 301"/>
                <a:gd name="T12" fmla="*/ 276 w 370"/>
                <a:gd name="T13" fmla="*/ 204 h 301"/>
                <a:gd name="T14" fmla="*/ 289 w 370"/>
                <a:gd name="T15" fmla="*/ 268 h 301"/>
                <a:gd name="T16" fmla="*/ 360 w 370"/>
                <a:gd name="T17" fmla="*/ 192 h 301"/>
                <a:gd name="T18" fmla="*/ 355 w 370"/>
                <a:gd name="T19" fmla="*/ 47 h 301"/>
                <a:gd name="T20" fmla="*/ 273 w 370"/>
                <a:gd name="T21" fmla="*/ 42 h 301"/>
                <a:gd name="T22" fmla="*/ 46 w 370"/>
                <a:gd name="T2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301">
                  <a:moveTo>
                    <a:pt x="46" y="0"/>
                  </a:moveTo>
                  <a:cubicBezTo>
                    <a:pt x="46" y="0"/>
                    <a:pt x="0" y="72"/>
                    <a:pt x="10" y="131"/>
                  </a:cubicBezTo>
                  <a:cubicBezTo>
                    <a:pt x="21" y="190"/>
                    <a:pt x="38" y="246"/>
                    <a:pt x="77" y="273"/>
                  </a:cubicBezTo>
                  <a:cubicBezTo>
                    <a:pt x="115" y="301"/>
                    <a:pt x="134" y="287"/>
                    <a:pt x="138" y="275"/>
                  </a:cubicBezTo>
                  <a:cubicBezTo>
                    <a:pt x="142" y="263"/>
                    <a:pt x="138" y="223"/>
                    <a:pt x="131" y="199"/>
                  </a:cubicBezTo>
                  <a:cubicBezTo>
                    <a:pt x="123" y="175"/>
                    <a:pt x="148" y="135"/>
                    <a:pt x="191" y="125"/>
                  </a:cubicBezTo>
                  <a:cubicBezTo>
                    <a:pt x="234" y="114"/>
                    <a:pt x="286" y="154"/>
                    <a:pt x="276" y="204"/>
                  </a:cubicBezTo>
                  <a:cubicBezTo>
                    <a:pt x="267" y="243"/>
                    <a:pt x="270" y="268"/>
                    <a:pt x="289" y="268"/>
                  </a:cubicBezTo>
                  <a:cubicBezTo>
                    <a:pt x="308" y="268"/>
                    <a:pt x="354" y="223"/>
                    <a:pt x="360" y="192"/>
                  </a:cubicBezTo>
                  <a:cubicBezTo>
                    <a:pt x="367" y="161"/>
                    <a:pt x="370" y="74"/>
                    <a:pt x="355" y="47"/>
                  </a:cubicBezTo>
                  <a:cubicBezTo>
                    <a:pt x="339" y="19"/>
                    <a:pt x="304" y="42"/>
                    <a:pt x="273" y="42"/>
                  </a:cubicBezTo>
                  <a:cubicBezTo>
                    <a:pt x="242" y="42"/>
                    <a:pt x="86" y="26"/>
                    <a:pt x="46" y="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3710"/>
            <p:cNvSpPr/>
            <p:nvPr/>
          </p:nvSpPr>
          <p:spPr bwMode="auto">
            <a:xfrm>
              <a:off x="3316289" y="3486151"/>
              <a:ext cx="290513" cy="431800"/>
            </a:xfrm>
            <a:custGeom>
              <a:avLst/>
              <a:gdLst>
                <a:gd name="T0" fmla="*/ 505 w 543"/>
                <a:gd name="T1" fmla="*/ 0 h 806"/>
                <a:gd name="T2" fmla="*/ 0 w 543"/>
                <a:gd name="T3" fmla="*/ 806 h 806"/>
                <a:gd name="T4" fmla="*/ 300 w 543"/>
                <a:gd name="T5" fmla="*/ 806 h 806"/>
                <a:gd name="T6" fmla="*/ 525 w 543"/>
                <a:gd name="T7" fmla="*/ 386 h 806"/>
                <a:gd name="T8" fmla="*/ 505 w 543"/>
                <a:gd name="T9" fmla="*/ 0 h 806"/>
              </a:gdLst>
              <a:ahLst/>
              <a:cxnLst>
                <a:cxn ang="0">
                  <a:pos x="T0" y="T1"/>
                </a:cxn>
                <a:cxn ang="0">
                  <a:pos x="T2" y="T3"/>
                </a:cxn>
                <a:cxn ang="0">
                  <a:pos x="T4" y="T5"/>
                </a:cxn>
                <a:cxn ang="0">
                  <a:pos x="T6" y="T7"/>
                </a:cxn>
                <a:cxn ang="0">
                  <a:pos x="T8" y="T9"/>
                </a:cxn>
              </a:cxnLst>
              <a:rect l="0" t="0" r="r" b="b"/>
              <a:pathLst>
                <a:path w="543" h="806">
                  <a:moveTo>
                    <a:pt x="505" y="0"/>
                  </a:moveTo>
                  <a:cubicBezTo>
                    <a:pt x="505" y="0"/>
                    <a:pt x="0" y="303"/>
                    <a:pt x="0" y="806"/>
                  </a:cubicBezTo>
                  <a:cubicBezTo>
                    <a:pt x="141" y="806"/>
                    <a:pt x="300" y="806"/>
                    <a:pt x="300" y="806"/>
                  </a:cubicBezTo>
                  <a:cubicBezTo>
                    <a:pt x="300" y="806"/>
                    <a:pt x="337" y="428"/>
                    <a:pt x="525" y="386"/>
                  </a:cubicBezTo>
                  <a:cubicBezTo>
                    <a:pt x="543" y="81"/>
                    <a:pt x="505" y="0"/>
                    <a:pt x="50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3711"/>
            <p:cNvSpPr/>
            <p:nvPr/>
          </p:nvSpPr>
          <p:spPr bwMode="auto">
            <a:xfrm>
              <a:off x="3328989" y="3525838"/>
              <a:ext cx="250825" cy="392113"/>
            </a:xfrm>
            <a:custGeom>
              <a:avLst/>
              <a:gdLst>
                <a:gd name="T0" fmla="*/ 410 w 467"/>
                <a:gd name="T1" fmla="*/ 0 h 734"/>
                <a:gd name="T2" fmla="*/ 459 w 467"/>
                <a:gd name="T3" fmla="*/ 106 h 734"/>
                <a:gd name="T4" fmla="*/ 365 w 467"/>
                <a:gd name="T5" fmla="*/ 386 h 734"/>
                <a:gd name="T6" fmla="*/ 277 w 467"/>
                <a:gd name="T7" fmla="*/ 664 h 734"/>
                <a:gd name="T8" fmla="*/ 142 w 467"/>
                <a:gd name="T9" fmla="*/ 707 h 734"/>
                <a:gd name="T10" fmla="*/ 0 w 467"/>
                <a:gd name="T11" fmla="*/ 640 h 734"/>
                <a:gd name="T12" fmla="*/ 140 w 467"/>
                <a:gd name="T13" fmla="*/ 277 h 734"/>
                <a:gd name="T14" fmla="*/ 410 w 467"/>
                <a:gd name="T15" fmla="*/ 0 h 7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7" h="734">
                  <a:moveTo>
                    <a:pt x="410" y="0"/>
                  </a:moveTo>
                  <a:cubicBezTo>
                    <a:pt x="410" y="0"/>
                    <a:pt x="467" y="13"/>
                    <a:pt x="459" y="106"/>
                  </a:cubicBezTo>
                  <a:cubicBezTo>
                    <a:pt x="451" y="198"/>
                    <a:pt x="406" y="322"/>
                    <a:pt x="365" y="386"/>
                  </a:cubicBezTo>
                  <a:cubicBezTo>
                    <a:pt x="324" y="450"/>
                    <a:pt x="290" y="594"/>
                    <a:pt x="277" y="664"/>
                  </a:cubicBezTo>
                  <a:cubicBezTo>
                    <a:pt x="264" y="734"/>
                    <a:pt x="228" y="707"/>
                    <a:pt x="142" y="707"/>
                  </a:cubicBezTo>
                  <a:cubicBezTo>
                    <a:pt x="57" y="707"/>
                    <a:pt x="0" y="707"/>
                    <a:pt x="0" y="640"/>
                  </a:cubicBezTo>
                  <a:cubicBezTo>
                    <a:pt x="0" y="574"/>
                    <a:pt x="76" y="360"/>
                    <a:pt x="140" y="277"/>
                  </a:cubicBezTo>
                  <a:cubicBezTo>
                    <a:pt x="204" y="194"/>
                    <a:pt x="359" y="25"/>
                    <a:pt x="410" y="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3712"/>
            <p:cNvSpPr/>
            <p:nvPr/>
          </p:nvSpPr>
          <p:spPr bwMode="auto">
            <a:xfrm>
              <a:off x="3294064" y="3887788"/>
              <a:ext cx="219075" cy="65088"/>
            </a:xfrm>
            <a:custGeom>
              <a:avLst/>
              <a:gdLst>
                <a:gd name="T0" fmla="*/ 46 w 410"/>
                <a:gd name="T1" fmla="*/ 0 h 120"/>
                <a:gd name="T2" fmla="*/ 347 w 410"/>
                <a:gd name="T3" fmla="*/ 27 h 120"/>
                <a:gd name="T4" fmla="*/ 309 w 410"/>
                <a:gd name="T5" fmla="*/ 113 h 120"/>
                <a:gd name="T6" fmla="*/ 26 w 410"/>
                <a:gd name="T7" fmla="*/ 68 h 120"/>
                <a:gd name="T8" fmla="*/ 46 w 410"/>
                <a:gd name="T9" fmla="*/ 0 h 120"/>
              </a:gdLst>
              <a:ahLst/>
              <a:cxnLst>
                <a:cxn ang="0">
                  <a:pos x="T0" y="T1"/>
                </a:cxn>
                <a:cxn ang="0">
                  <a:pos x="T2" y="T3"/>
                </a:cxn>
                <a:cxn ang="0">
                  <a:pos x="T4" y="T5"/>
                </a:cxn>
                <a:cxn ang="0">
                  <a:pos x="T6" y="T7"/>
                </a:cxn>
                <a:cxn ang="0">
                  <a:pos x="T8" y="T9"/>
                </a:cxn>
              </a:cxnLst>
              <a:rect l="0" t="0" r="r" b="b"/>
              <a:pathLst>
                <a:path w="410" h="120">
                  <a:moveTo>
                    <a:pt x="46" y="0"/>
                  </a:moveTo>
                  <a:cubicBezTo>
                    <a:pt x="46" y="0"/>
                    <a:pt x="194" y="64"/>
                    <a:pt x="347" y="27"/>
                  </a:cubicBezTo>
                  <a:cubicBezTo>
                    <a:pt x="410" y="89"/>
                    <a:pt x="342" y="109"/>
                    <a:pt x="309" y="113"/>
                  </a:cubicBezTo>
                  <a:cubicBezTo>
                    <a:pt x="276" y="118"/>
                    <a:pt x="90" y="120"/>
                    <a:pt x="26" y="68"/>
                  </a:cubicBezTo>
                  <a:cubicBezTo>
                    <a:pt x="0" y="41"/>
                    <a:pt x="29" y="7"/>
                    <a:pt x="46"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3713"/>
            <p:cNvSpPr/>
            <p:nvPr/>
          </p:nvSpPr>
          <p:spPr bwMode="auto">
            <a:xfrm>
              <a:off x="3902076" y="3484563"/>
              <a:ext cx="252413" cy="625475"/>
            </a:xfrm>
            <a:custGeom>
              <a:avLst/>
              <a:gdLst>
                <a:gd name="T0" fmla="*/ 78 w 474"/>
                <a:gd name="T1" fmla="*/ 0 h 1171"/>
                <a:gd name="T2" fmla="*/ 326 w 474"/>
                <a:gd name="T3" fmla="*/ 386 h 1171"/>
                <a:gd name="T4" fmla="*/ 364 w 474"/>
                <a:gd name="T5" fmla="*/ 1031 h 1171"/>
                <a:gd name="T6" fmla="*/ 0 w 474"/>
                <a:gd name="T7" fmla="*/ 746 h 1171"/>
                <a:gd name="T8" fmla="*/ 0 w 474"/>
                <a:gd name="T9" fmla="*/ 5 h 1171"/>
                <a:gd name="T10" fmla="*/ 78 w 474"/>
                <a:gd name="T11" fmla="*/ 0 h 1171"/>
              </a:gdLst>
              <a:ahLst/>
              <a:cxnLst>
                <a:cxn ang="0">
                  <a:pos x="T0" y="T1"/>
                </a:cxn>
                <a:cxn ang="0">
                  <a:pos x="T2" y="T3"/>
                </a:cxn>
                <a:cxn ang="0">
                  <a:pos x="T4" y="T5"/>
                </a:cxn>
                <a:cxn ang="0">
                  <a:pos x="T6" y="T7"/>
                </a:cxn>
                <a:cxn ang="0">
                  <a:pos x="T8" y="T9"/>
                </a:cxn>
                <a:cxn ang="0">
                  <a:pos x="T10" y="T11"/>
                </a:cxn>
              </a:cxnLst>
              <a:rect l="0" t="0" r="r" b="b"/>
              <a:pathLst>
                <a:path w="474" h="1171">
                  <a:moveTo>
                    <a:pt x="78" y="0"/>
                  </a:moveTo>
                  <a:cubicBezTo>
                    <a:pt x="78" y="0"/>
                    <a:pt x="259" y="188"/>
                    <a:pt x="326" y="386"/>
                  </a:cubicBezTo>
                  <a:cubicBezTo>
                    <a:pt x="393" y="584"/>
                    <a:pt x="474" y="892"/>
                    <a:pt x="364" y="1031"/>
                  </a:cubicBezTo>
                  <a:cubicBezTo>
                    <a:pt x="253" y="1171"/>
                    <a:pt x="76" y="1078"/>
                    <a:pt x="0" y="746"/>
                  </a:cubicBezTo>
                  <a:cubicBezTo>
                    <a:pt x="0" y="197"/>
                    <a:pt x="0" y="5"/>
                    <a:pt x="0" y="5"/>
                  </a:cubicBezTo>
                  <a:lnTo>
                    <a:pt x="78" y="0"/>
                  </a:ln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3714"/>
            <p:cNvSpPr/>
            <p:nvPr/>
          </p:nvSpPr>
          <p:spPr bwMode="auto">
            <a:xfrm>
              <a:off x="3902076" y="3484563"/>
              <a:ext cx="252413" cy="611188"/>
            </a:xfrm>
            <a:custGeom>
              <a:avLst/>
              <a:gdLst>
                <a:gd name="T0" fmla="*/ 78 w 474"/>
                <a:gd name="T1" fmla="*/ 0 h 1145"/>
                <a:gd name="T2" fmla="*/ 0 w 474"/>
                <a:gd name="T3" fmla="*/ 5 h 1145"/>
                <a:gd name="T4" fmla="*/ 0 w 474"/>
                <a:gd name="T5" fmla="*/ 119 h 1145"/>
                <a:gd name="T6" fmla="*/ 5 w 474"/>
                <a:gd name="T7" fmla="*/ 123 h 1145"/>
                <a:gd name="T8" fmla="*/ 165 w 474"/>
                <a:gd name="T9" fmla="*/ 153 h 1145"/>
                <a:gd name="T10" fmla="*/ 377 w 474"/>
                <a:gd name="T11" fmla="*/ 611 h 1145"/>
                <a:gd name="T12" fmla="*/ 396 w 474"/>
                <a:gd name="T13" fmla="*/ 872 h 1145"/>
                <a:gd name="T14" fmla="*/ 356 w 474"/>
                <a:gd name="T15" fmla="*/ 727 h 1145"/>
                <a:gd name="T16" fmla="*/ 365 w 474"/>
                <a:gd name="T17" fmla="*/ 797 h 1145"/>
                <a:gd name="T18" fmla="*/ 327 w 474"/>
                <a:gd name="T19" fmla="*/ 1027 h 1145"/>
                <a:gd name="T20" fmla="*/ 145 w 474"/>
                <a:gd name="T21" fmla="*/ 965 h 1145"/>
                <a:gd name="T22" fmla="*/ 152 w 474"/>
                <a:gd name="T23" fmla="*/ 743 h 1145"/>
                <a:gd name="T24" fmla="*/ 133 w 474"/>
                <a:gd name="T25" fmla="*/ 731 h 1145"/>
                <a:gd name="T26" fmla="*/ 116 w 474"/>
                <a:gd name="T27" fmla="*/ 841 h 1145"/>
                <a:gd name="T28" fmla="*/ 103 w 474"/>
                <a:gd name="T29" fmla="*/ 971 h 1145"/>
                <a:gd name="T30" fmla="*/ 52 w 474"/>
                <a:gd name="T31" fmla="*/ 908 h 1145"/>
                <a:gd name="T32" fmla="*/ 364 w 474"/>
                <a:gd name="T33" fmla="*/ 1031 h 1145"/>
                <a:gd name="T34" fmla="*/ 326 w 474"/>
                <a:gd name="T35" fmla="*/ 386 h 1145"/>
                <a:gd name="T36" fmla="*/ 78 w 474"/>
                <a:gd name="T37" fmla="*/ 0 h 1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4" h="1145">
                  <a:moveTo>
                    <a:pt x="78" y="0"/>
                  </a:moveTo>
                  <a:cubicBezTo>
                    <a:pt x="0" y="5"/>
                    <a:pt x="0" y="5"/>
                    <a:pt x="0" y="5"/>
                  </a:cubicBezTo>
                  <a:cubicBezTo>
                    <a:pt x="0" y="5"/>
                    <a:pt x="0" y="39"/>
                    <a:pt x="0" y="119"/>
                  </a:cubicBezTo>
                  <a:cubicBezTo>
                    <a:pt x="5" y="123"/>
                    <a:pt x="5" y="123"/>
                    <a:pt x="5" y="123"/>
                  </a:cubicBezTo>
                  <a:cubicBezTo>
                    <a:pt x="5" y="123"/>
                    <a:pt x="91" y="78"/>
                    <a:pt x="165" y="153"/>
                  </a:cubicBezTo>
                  <a:cubicBezTo>
                    <a:pt x="239" y="227"/>
                    <a:pt x="358" y="529"/>
                    <a:pt x="377" y="611"/>
                  </a:cubicBezTo>
                  <a:cubicBezTo>
                    <a:pt x="396" y="692"/>
                    <a:pt x="416" y="801"/>
                    <a:pt x="396" y="872"/>
                  </a:cubicBezTo>
                  <a:cubicBezTo>
                    <a:pt x="383" y="779"/>
                    <a:pt x="356" y="727"/>
                    <a:pt x="356" y="727"/>
                  </a:cubicBezTo>
                  <a:cubicBezTo>
                    <a:pt x="356" y="727"/>
                    <a:pt x="348" y="735"/>
                    <a:pt x="365" y="797"/>
                  </a:cubicBezTo>
                  <a:cubicBezTo>
                    <a:pt x="383" y="859"/>
                    <a:pt x="393" y="992"/>
                    <a:pt x="327" y="1027"/>
                  </a:cubicBezTo>
                  <a:cubicBezTo>
                    <a:pt x="261" y="1062"/>
                    <a:pt x="160" y="1045"/>
                    <a:pt x="145" y="965"/>
                  </a:cubicBezTo>
                  <a:cubicBezTo>
                    <a:pt x="129" y="886"/>
                    <a:pt x="148" y="759"/>
                    <a:pt x="152" y="743"/>
                  </a:cubicBezTo>
                  <a:cubicBezTo>
                    <a:pt x="138" y="728"/>
                    <a:pt x="133" y="731"/>
                    <a:pt x="133" y="731"/>
                  </a:cubicBezTo>
                  <a:cubicBezTo>
                    <a:pt x="133" y="731"/>
                    <a:pt x="120" y="789"/>
                    <a:pt x="116" y="841"/>
                  </a:cubicBezTo>
                  <a:cubicBezTo>
                    <a:pt x="113" y="894"/>
                    <a:pt x="117" y="985"/>
                    <a:pt x="103" y="971"/>
                  </a:cubicBezTo>
                  <a:cubicBezTo>
                    <a:pt x="94" y="962"/>
                    <a:pt x="68" y="929"/>
                    <a:pt x="52" y="908"/>
                  </a:cubicBezTo>
                  <a:cubicBezTo>
                    <a:pt x="140" y="1104"/>
                    <a:pt x="274" y="1145"/>
                    <a:pt x="364" y="1031"/>
                  </a:cubicBezTo>
                  <a:cubicBezTo>
                    <a:pt x="474" y="892"/>
                    <a:pt x="393" y="584"/>
                    <a:pt x="326" y="386"/>
                  </a:cubicBezTo>
                  <a:cubicBezTo>
                    <a:pt x="259" y="188"/>
                    <a:pt x="78" y="0"/>
                    <a:pt x="7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3715"/>
            <p:cNvSpPr/>
            <p:nvPr/>
          </p:nvSpPr>
          <p:spPr bwMode="auto">
            <a:xfrm>
              <a:off x="3505201" y="3971926"/>
              <a:ext cx="465138" cy="739775"/>
            </a:xfrm>
            <a:custGeom>
              <a:avLst/>
              <a:gdLst>
                <a:gd name="T0" fmla="*/ 90 w 871"/>
                <a:gd name="T1" fmla="*/ 0 h 1385"/>
                <a:gd name="T2" fmla="*/ 814 w 871"/>
                <a:gd name="T3" fmla="*/ 0 h 1385"/>
                <a:gd name="T4" fmla="*/ 814 w 871"/>
                <a:gd name="T5" fmla="*/ 1129 h 1385"/>
                <a:gd name="T6" fmla="*/ 871 w 871"/>
                <a:gd name="T7" fmla="*/ 1219 h 1385"/>
                <a:gd name="T8" fmla="*/ 726 w 871"/>
                <a:gd name="T9" fmla="*/ 1220 h 1385"/>
                <a:gd name="T10" fmla="*/ 565 w 871"/>
                <a:gd name="T11" fmla="*/ 1293 h 1385"/>
                <a:gd name="T12" fmla="*/ 461 w 871"/>
                <a:gd name="T13" fmla="*/ 1265 h 1385"/>
                <a:gd name="T14" fmla="*/ 343 w 871"/>
                <a:gd name="T15" fmla="*/ 1296 h 1385"/>
                <a:gd name="T16" fmla="*/ 95 w 871"/>
                <a:gd name="T17" fmla="*/ 1254 h 1385"/>
                <a:gd name="T18" fmla="*/ 12 w 871"/>
                <a:gd name="T19" fmla="*/ 1253 h 1385"/>
                <a:gd name="T20" fmla="*/ 85 w 871"/>
                <a:gd name="T21" fmla="*/ 1134 h 1385"/>
                <a:gd name="T22" fmla="*/ 90 w 871"/>
                <a:gd name="T23" fmla="*/ 0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1" h="1385">
                  <a:moveTo>
                    <a:pt x="90" y="0"/>
                  </a:moveTo>
                  <a:cubicBezTo>
                    <a:pt x="814" y="0"/>
                    <a:pt x="814" y="0"/>
                    <a:pt x="814" y="0"/>
                  </a:cubicBezTo>
                  <a:cubicBezTo>
                    <a:pt x="814" y="1129"/>
                    <a:pt x="814" y="1129"/>
                    <a:pt x="814" y="1129"/>
                  </a:cubicBezTo>
                  <a:cubicBezTo>
                    <a:pt x="814" y="1129"/>
                    <a:pt x="871" y="1160"/>
                    <a:pt x="871" y="1219"/>
                  </a:cubicBezTo>
                  <a:cubicBezTo>
                    <a:pt x="871" y="1279"/>
                    <a:pt x="832" y="1247"/>
                    <a:pt x="726" y="1220"/>
                  </a:cubicBezTo>
                  <a:cubicBezTo>
                    <a:pt x="620" y="1192"/>
                    <a:pt x="565" y="1254"/>
                    <a:pt x="565" y="1293"/>
                  </a:cubicBezTo>
                  <a:cubicBezTo>
                    <a:pt x="565" y="1331"/>
                    <a:pt x="481" y="1385"/>
                    <a:pt x="461" y="1265"/>
                  </a:cubicBezTo>
                  <a:cubicBezTo>
                    <a:pt x="441" y="1335"/>
                    <a:pt x="388" y="1368"/>
                    <a:pt x="343" y="1296"/>
                  </a:cubicBezTo>
                  <a:cubicBezTo>
                    <a:pt x="298" y="1225"/>
                    <a:pt x="192" y="1181"/>
                    <a:pt x="95" y="1254"/>
                  </a:cubicBezTo>
                  <a:cubicBezTo>
                    <a:pt x="0" y="1327"/>
                    <a:pt x="12" y="1284"/>
                    <a:pt x="12" y="1253"/>
                  </a:cubicBezTo>
                  <a:cubicBezTo>
                    <a:pt x="12" y="1221"/>
                    <a:pt x="44" y="1150"/>
                    <a:pt x="85" y="1134"/>
                  </a:cubicBezTo>
                  <a:lnTo>
                    <a:pt x="90"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3716"/>
            <p:cNvSpPr/>
            <p:nvPr/>
          </p:nvSpPr>
          <p:spPr bwMode="auto">
            <a:xfrm>
              <a:off x="3522664" y="3983038"/>
              <a:ext cx="439738" cy="679450"/>
            </a:xfrm>
            <a:custGeom>
              <a:avLst/>
              <a:gdLst>
                <a:gd name="T0" fmla="*/ 395 w 822"/>
                <a:gd name="T1" fmla="*/ 1227 h 1272"/>
                <a:gd name="T2" fmla="*/ 445 w 822"/>
                <a:gd name="T3" fmla="*/ 1238 h 1272"/>
                <a:gd name="T4" fmla="*/ 494 w 822"/>
                <a:gd name="T5" fmla="*/ 1207 h 1272"/>
                <a:gd name="T6" fmla="*/ 617 w 822"/>
                <a:gd name="T7" fmla="*/ 1137 h 1272"/>
                <a:gd name="T8" fmla="*/ 785 w 822"/>
                <a:gd name="T9" fmla="*/ 1160 h 1272"/>
                <a:gd name="T10" fmla="*/ 817 w 822"/>
                <a:gd name="T11" fmla="*/ 1171 h 1272"/>
                <a:gd name="T12" fmla="*/ 780 w 822"/>
                <a:gd name="T13" fmla="*/ 1122 h 1272"/>
                <a:gd name="T14" fmla="*/ 753 w 822"/>
                <a:gd name="T15" fmla="*/ 1079 h 1272"/>
                <a:gd name="T16" fmla="*/ 752 w 822"/>
                <a:gd name="T17" fmla="*/ 396 h 1272"/>
                <a:gd name="T18" fmla="*/ 354 w 822"/>
                <a:gd name="T19" fmla="*/ 55 h 1272"/>
                <a:gd name="T20" fmla="*/ 85 w 822"/>
                <a:gd name="T21" fmla="*/ 178 h 1272"/>
                <a:gd name="T22" fmla="*/ 68 w 822"/>
                <a:gd name="T23" fmla="*/ 1004 h 1272"/>
                <a:gd name="T24" fmla="*/ 91 w 822"/>
                <a:gd name="T25" fmla="*/ 1101 h 1272"/>
                <a:gd name="T26" fmla="*/ 98 w 822"/>
                <a:gd name="T27" fmla="*/ 1123 h 1272"/>
                <a:gd name="T28" fmla="*/ 4 w 822"/>
                <a:gd name="T29" fmla="*/ 1209 h 1272"/>
                <a:gd name="T30" fmla="*/ 189 w 822"/>
                <a:gd name="T31" fmla="*/ 1147 h 1272"/>
                <a:gd name="T32" fmla="*/ 378 w 822"/>
                <a:gd name="T33" fmla="*/ 1245 h 1272"/>
                <a:gd name="T34" fmla="*/ 395 w 822"/>
                <a:gd name="T35" fmla="*/ 1227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2" h="1272">
                  <a:moveTo>
                    <a:pt x="395" y="1227"/>
                  </a:moveTo>
                  <a:cubicBezTo>
                    <a:pt x="411" y="1193"/>
                    <a:pt x="428" y="1203"/>
                    <a:pt x="445" y="1238"/>
                  </a:cubicBezTo>
                  <a:cubicBezTo>
                    <a:pt x="462" y="1272"/>
                    <a:pt x="469" y="1245"/>
                    <a:pt x="494" y="1207"/>
                  </a:cubicBezTo>
                  <a:cubicBezTo>
                    <a:pt x="527" y="1158"/>
                    <a:pt x="562" y="1150"/>
                    <a:pt x="617" y="1137"/>
                  </a:cubicBezTo>
                  <a:cubicBezTo>
                    <a:pt x="660" y="1127"/>
                    <a:pt x="758" y="1139"/>
                    <a:pt x="785" y="1160"/>
                  </a:cubicBezTo>
                  <a:cubicBezTo>
                    <a:pt x="812" y="1181"/>
                    <a:pt x="814" y="1174"/>
                    <a:pt x="817" y="1171"/>
                  </a:cubicBezTo>
                  <a:cubicBezTo>
                    <a:pt x="822" y="1166"/>
                    <a:pt x="817" y="1141"/>
                    <a:pt x="780" y="1122"/>
                  </a:cubicBezTo>
                  <a:cubicBezTo>
                    <a:pt x="743" y="1103"/>
                    <a:pt x="729" y="1104"/>
                    <a:pt x="753" y="1079"/>
                  </a:cubicBezTo>
                  <a:cubicBezTo>
                    <a:pt x="777" y="1054"/>
                    <a:pt x="752" y="791"/>
                    <a:pt x="752" y="396"/>
                  </a:cubicBezTo>
                  <a:cubicBezTo>
                    <a:pt x="752" y="0"/>
                    <a:pt x="580" y="55"/>
                    <a:pt x="354" y="55"/>
                  </a:cubicBezTo>
                  <a:cubicBezTo>
                    <a:pt x="127" y="55"/>
                    <a:pt x="85" y="104"/>
                    <a:pt x="85" y="178"/>
                  </a:cubicBezTo>
                  <a:cubicBezTo>
                    <a:pt x="85" y="251"/>
                    <a:pt x="68" y="958"/>
                    <a:pt x="68" y="1004"/>
                  </a:cubicBezTo>
                  <a:cubicBezTo>
                    <a:pt x="68" y="1050"/>
                    <a:pt x="68" y="1089"/>
                    <a:pt x="91" y="1101"/>
                  </a:cubicBezTo>
                  <a:cubicBezTo>
                    <a:pt x="121" y="1113"/>
                    <a:pt x="154" y="1123"/>
                    <a:pt x="98" y="1123"/>
                  </a:cubicBezTo>
                  <a:cubicBezTo>
                    <a:pt x="42" y="1123"/>
                    <a:pt x="0" y="1165"/>
                    <a:pt x="4" y="1209"/>
                  </a:cubicBezTo>
                  <a:cubicBezTo>
                    <a:pt x="4" y="1209"/>
                    <a:pt x="50" y="1147"/>
                    <a:pt x="189" y="1147"/>
                  </a:cubicBezTo>
                  <a:cubicBezTo>
                    <a:pt x="329" y="1147"/>
                    <a:pt x="365" y="1220"/>
                    <a:pt x="378" y="1245"/>
                  </a:cubicBezTo>
                  <a:cubicBezTo>
                    <a:pt x="378" y="1245"/>
                    <a:pt x="387" y="1243"/>
                    <a:pt x="395" y="1227"/>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3717"/>
            <p:cNvSpPr/>
            <p:nvPr/>
          </p:nvSpPr>
          <p:spPr bwMode="auto">
            <a:xfrm>
              <a:off x="3729039" y="4116388"/>
              <a:ext cx="42863" cy="569913"/>
            </a:xfrm>
            <a:custGeom>
              <a:avLst/>
              <a:gdLst>
                <a:gd name="T0" fmla="*/ 0 w 81"/>
                <a:gd name="T1" fmla="*/ 1058 h 1065"/>
                <a:gd name="T2" fmla="*/ 41 w 81"/>
                <a:gd name="T3" fmla="*/ 994 h 1065"/>
                <a:gd name="T4" fmla="*/ 81 w 81"/>
                <a:gd name="T5" fmla="*/ 1065 h 1065"/>
                <a:gd name="T6" fmla="*/ 57 w 81"/>
                <a:gd name="T7" fmla="*/ 813 h 1065"/>
                <a:gd name="T8" fmla="*/ 56 w 81"/>
                <a:gd name="T9" fmla="*/ 0 h 1065"/>
                <a:gd name="T10" fmla="*/ 10 w 81"/>
                <a:gd name="T11" fmla="*/ 7 h 1065"/>
                <a:gd name="T12" fmla="*/ 17 w 81"/>
                <a:gd name="T13" fmla="*/ 855 h 1065"/>
                <a:gd name="T14" fmla="*/ 0 w 81"/>
                <a:gd name="T15" fmla="*/ 1058 h 10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065">
                  <a:moveTo>
                    <a:pt x="0" y="1058"/>
                  </a:moveTo>
                  <a:cubicBezTo>
                    <a:pt x="17" y="1047"/>
                    <a:pt x="32" y="1024"/>
                    <a:pt x="41" y="994"/>
                  </a:cubicBezTo>
                  <a:cubicBezTo>
                    <a:pt x="48" y="1038"/>
                    <a:pt x="64" y="1058"/>
                    <a:pt x="81" y="1065"/>
                  </a:cubicBezTo>
                  <a:cubicBezTo>
                    <a:pt x="60" y="1020"/>
                    <a:pt x="57" y="945"/>
                    <a:pt x="57" y="813"/>
                  </a:cubicBezTo>
                  <a:cubicBezTo>
                    <a:pt x="57" y="648"/>
                    <a:pt x="56" y="0"/>
                    <a:pt x="56" y="0"/>
                  </a:cubicBezTo>
                  <a:cubicBezTo>
                    <a:pt x="10" y="7"/>
                    <a:pt x="10" y="7"/>
                    <a:pt x="10" y="7"/>
                  </a:cubicBezTo>
                  <a:cubicBezTo>
                    <a:pt x="10" y="7"/>
                    <a:pt x="17" y="774"/>
                    <a:pt x="17" y="855"/>
                  </a:cubicBezTo>
                  <a:cubicBezTo>
                    <a:pt x="17" y="910"/>
                    <a:pt x="7" y="1003"/>
                    <a:pt x="0" y="105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3718"/>
            <p:cNvSpPr/>
            <p:nvPr/>
          </p:nvSpPr>
          <p:spPr bwMode="auto">
            <a:xfrm>
              <a:off x="3667126" y="4067176"/>
              <a:ext cx="165100" cy="90488"/>
            </a:xfrm>
            <a:custGeom>
              <a:avLst/>
              <a:gdLst>
                <a:gd name="T0" fmla="*/ 17 w 311"/>
                <a:gd name="T1" fmla="*/ 68 h 167"/>
                <a:gd name="T2" fmla="*/ 261 w 311"/>
                <a:gd name="T3" fmla="*/ 53 h 167"/>
                <a:gd name="T4" fmla="*/ 205 w 311"/>
                <a:gd name="T5" fmla="*/ 53 h 167"/>
                <a:gd name="T6" fmla="*/ 71 w 311"/>
                <a:gd name="T7" fmla="*/ 62 h 167"/>
                <a:gd name="T8" fmla="*/ 17 w 311"/>
                <a:gd name="T9" fmla="*/ 68 h 167"/>
              </a:gdLst>
              <a:ahLst/>
              <a:cxnLst>
                <a:cxn ang="0">
                  <a:pos x="T0" y="T1"/>
                </a:cxn>
                <a:cxn ang="0">
                  <a:pos x="T2" y="T3"/>
                </a:cxn>
                <a:cxn ang="0">
                  <a:pos x="T4" y="T5"/>
                </a:cxn>
                <a:cxn ang="0">
                  <a:pos x="T6" y="T7"/>
                </a:cxn>
                <a:cxn ang="0">
                  <a:pos x="T8" y="T9"/>
                </a:cxn>
              </a:cxnLst>
              <a:rect l="0" t="0" r="r" b="b"/>
              <a:pathLst>
                <a:path w="311" h="167">
                  <a:moveTo>
                    <a:pt x="17" y="68"/>
                  </a:moveTo>
                  <a:cubicBezTo>
                    <a:pt x="17" y="68"/>
                    <a:pt x="153" y="167"/>
                    <a:pt x="261" y="53"/>
                  </a:cubicBezTo>
                  <a:cubicBezTo>
                    <a:pt x="311" y="0"/>
                    <a:pt x="250" y="6"/>
                    <a:pt x="205" y="53"/>
                  </a:cubicBezTo>
                  <a:cubicBezTo>
                    <a:pt x="160" y="100"/>
                    <a:pt x="111" y="80"/>
                    <a:pt x="71" y="62"/>
                  </a:cubicBezTo>
                  <a:cubicBezTo>
                    <a:pt x="31" y="44"/>
                    <a:pt x="0" y="50"/>
                    <a:pt x="17" y="6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3719"/>
            <p:cNvSpPr/>
            <p:nvPr/>
          </p:nvSpPr>
          <p:spPr bwMode="auto">
            <a:xfrm>
              <a:off x="3502026" y="4587876"/>
              <a:ext cx="231775" cy="119063"/>
            </a:xfrm>
            <a:custGeom>
              <a:avLst/>
              <a:gdLst>
                <a:gd name="T0" fmla="*/ 0 w 435"/>
                <a:gd name="T1" fmla="*/ 190 h 222"/>
                <a:gd name="T2" fmla="*/ 321 w 435"/>
                <a:gd name="T3" fmla="*/ 48 h 222"/>
                <a:gd name="T4" fmla="*/ 435 w 435"/>
                <a:gd name="T5" fmla="*/ 182 h 222"/>
                <a:gd name="T6" fmla="*/ 0 w 435"/>
                <a:gd name="T7" fmla="*/ 190 h 222"/>
              </a:gdLst>
              <a:ahLst/>
              <a:cxnLst>
                <a:cxn ang="0">
                  <a:pos x="T0" y="T1"/>
                </a:cxn>
                <a:cxn ang="0">
                  <a:pos x="T2" y="T3"/>
                </a:cxn>
                <a:cxn ang="0">
                  <a:pos x="T4" y="T5"/>
                </a:cxn>
                <a:cxn ang="0">
                  <a:pos x="T6" y="T7"/>
                </a:cxn>
              </a:cxnLst>
              <a:rect l="0" t="0" r="r" b="b"/>
              <a:pathLst>
                <a:path w="435" h="222">
                  <a:moveTo>
                    <a:pt x="0" y="190"/>
                  </a:moveTo>
                  <a:cubicBezTo>
                    <a:pt x="37" y="29"/>
                    <a:pt x="213" y="0"/>
                    <a:pt x="321" y="48"/>
                  </a:cubicBezTo>
                  <a:cubicBezTo>
                    <a:pt x="395" y="82"/>
                    <a:pt x="424" y="144"/>
                    <a:pt x="435" y="182"/>
                  </a:cubicBezTo>
                  <a:cubicBezTo>
                    <a:pt x="326" y="222"/>
                    <a:pt x="103" y="205"/>
                    <a:pt x="0" y="19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3720"/>
            <p:cNvSpPr/>
            <p:nvPr/>
          </p:nvSpPr>
          <p:spPr bwMode="auto">
            <a:xfrm>
              <a:off x="3492501" y="4684713"/>
              <a:ext cx="247650" cy="63500"/>
            </a:xfrm>
            <a:custGeom>
              <a:avLst/>
              <a:gdLst>
                <a:gd name="T0" fmla="*/ 18 w 465"/>
                <a:gd name="T1" fmla="*/ 8 h 119"/>
                <a:gd name="T2" fmla="*/ 18 w 465"/>
                <a:gd name="T3" fmla="*/ 8 h 119"/>
                <a:gd name="T4" fmla="*/ 453 w 465"/>
                <a:gd name="T5" fmla="*/ 0 h 119"/>
                <a:gd name="T6" fmla="*/ 455 w 465"/>
                <a:gd name="T7" fmla="*/ 60 h 119"/>
                <a:gd name="T8" fmla="*/ 30 w 465"/>
                <a:gd name="T9" fmla="*/ 65 h 119"/>
                <a:gd name="T10" fmla="*/ 18 w 465"/>
                <a:gd name="T11" fmla="*/ 8 h 119"/>
              </a:gdLst>
              <a:ahLst/>
              <a:cxnLst>
                <a:cxn ang="0">
                  <a:pos x="T0" y="T1"/>
                </a:cxn>
                <a:cxn ang="0">
                  <a:pos x="T2" y="T3"/>
                </a:cxn>
                <a:cxn ang="0">
                  <a:pos x="T4" y="T5"/>
                </a:cxn>
                <a:cxn ang="0">
                  <a:pos x="T6" y="T7"/>
                </a:cxn>
                <a:cxn ang="0">
                  <a:pos x="T8" y="T9"/>
                </a:cxn>
                <a:cxn ang="0">
                  <a:pos x="T10" y="T11"/>
                </a:cxn>
              </a:cxnLst>
              <a:rect l="0" t="0" r="r" b="b"/>
              <a:pathLst>
                <a:path w="465" h="119">
                  <a:moveTo>
                    <a:pt x="18" y="8"/>
                  </a:moveTo>
                  <a:cubicBezTo>
                    <a:pt x="18" y="8"/>
                    <a:pt x="18" y="8"/>
                    <a:pt x="18" y="8"/>
                  </a:cubicBezTo>
                  <a:cubicBezTo>
                    <a:pt x="121" y="23"/>
                    <a:pt x="344" y="40"/>
                    <a:pt x="453" y="0"/>
                  </a:cubicBezTo>
                  <a:cubicBezTo>
                    <a:pt x="465" y="27"/>
                    <a:pt x="462" y="45"/>
                    <a:pt x="455" y="60"/>
                  </a:cubicBezTo>
                  <a:cubicBezTo>
                    <a:pt x="455" y="60"/>
                    <a:pt x="228" y="119"/>
                    <a:pt x="30" y="65"/>
                  </a:cubicBezTo>
                  <a:cubicBezTo>
                    <a:pt x="30" y="65"/>
                    <a:pt x="0" y="57"/>
                    <a:pt x="18" y="8"/>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Oval 3721"/>
            <p:cNvSpPr>
              <a:spLocks noChangeArrowheads="1"/>
            </p:cNvSpPr>
            <p:nvPr/>
          </p:nvSpPr>
          <p:spPr bwMode="auto">
            <a:xfrm>
              <a:off x="3579814" y="4630738"/>
              <a:ext cx="71438" cy="2698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3722"/>
            <p:cNvSpPr/>
            <p:nvPr/>
          </p:nvSpPr>
          <p:spPr bwMode="auto">
            <a:xfrm>
              <a:off x="3767139" y="4587876"/>
              <a:ext cx="231775" cy="119063"/>
            </a:xfrm>
            <a:custGeom>
              <a:avLst/>
              <a:gdLst>
                <a:gd name="T0" fmla="*/ 0 w 434"/>
                <a:gd name="T1" fmla="*/ 190 h 222"/>
                <a:gd name="T2" fmla="*/ 320 w 434"/>
                <a:gd name="T3" fmla="*/ 48 h 222"/>
                <a:gd name="T4" fmla="*/ 434 w 434"/>
                <a:gd name="T5" fmla="*/ 182 h 222"/>
                <a:gd name="T6" fmla="*/ 0 w 434"/>
                <a:gd name="T7" fmla="*/ 190 h 222"/>
              </a:gdLst>
              <a:ahLst/>
              <a:cxnLst>
                <a:cxn ang="0">
                  <a:pos x="T0" y="T1"/>
                </a:cxn>
                <a:cxn ang="0">
                  <a:pos x="T2" y="T3"/>
                </a:cxn>
                <a:cxn ang="0">
                  <a:pos x="T4" y="T5"/>
                </a:cxn>
                <a:cxn ang="0">
                  <a:pos x="T6" y="T7"/>
                </a:cxn>
              </a:cxnLst>
              <a:rect l="0" t="0" r="r" b="b"/>
              <a:pathLst>
                <a:path w="434" h="222">
                  <a:moveTo>
                    <a:pt x="0" y="190"/>
                  </a:moveTo>
                  <a:cubicBezTo>
                    <a:pt x="36" y="29"/>
                    <a:pt x="213" y="0"/>
                    <a:pt x="320" y="48"/>
                  </a:cubicBezTo>
                  <a:cubicBezTo>
                    <a:pt x="395" y="82"/>
                    <a:pt x="423" y="144"/>
                    <a:pt x="434" y="182"/>
                  </a:cubicBezTo>
                  <a:cubicBezTo>
                    <a:pt x="325" y="222"/>
                    <a:pt x="102" y="205"/>
                    <a:pt x="0" y="19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3723"/>
            <p:cNvSpPr/>
            <p:nvPr/>
          </p:nvSpPr>
          <p:spPr bwMode="auto">
            <a:xfrm>
              <a:off x="3757614" y="4684713"/>
              <a:ext cx="247650" cy="63500"/>
            </a:xfrm>
            <a:custGeom>
              <a:avLst/>
              <a:gdLst>
                <a:gd name="T0" fmla="*/ 19 w 465"/>
                <a:gd name="T1" fmla="*/ 8 h 119"/>
                <a:gd name="T2" fmla="*/ 19 w 465"/>
                <a:gd name="T3" fmla="*/ 8 h 119"/>
                <a:gd name="T4" fmla="*/ 453 w 465"/>
                <a:gd name="T5" fmla="*/ 0 h 119"/>
                <a:gd name="T6" fmla="*/ 455 w 465"/>
                <a:gd name="T7" fmla="*/ 60 h 119"/>
                <a:gd name="T8" fmla="*/ 30 w 465"/>
                <a:gd name="T9" fmla="*/ 65 h 119"/>
                <a:gd name="T10" fmla="*/ 19 w 465"/>
                <a:gd name="T11" fmla="*/ 8 h 119"/>
              </a:gdLst>
              <a:ahLst/>
              <a:cxnLst>
                <a:cxn ang="0">
                  <a:pos x="T0" y="T1"/>
                </a:cxn>
                <a:cxn ang="0">
                  <a:pos x="T2" y="T3"/>
                </a:cxn>
                <a:cxn ang="0">
                  <a:pos x="T4" y="T5"/>
                </a:cxn>
                <a:cxn ang="0">
                  <a:pos x="T6" y="T7"/>
                </a:cxn>
                <a:cxn ang="0">
                  <a:pos x="T8" y="T9"/>
                </a:cxn>
                <a:cxn ang="0">
                  <a:pos x="T10" y="T11"/>
                </a:cxn>
              </a:cxnLst>
              <a:rect l="0" t="0" r="r" b="b"/>
              <a:pathLst>
                <a:path w="465" h="119">
                  <a:moveTo>
                    <a:pt x="19" y="8"/>
                  </a:moveTo>
                  <a:cubicBezTo>
                    <a:pt x="19" y="8"/>
                    <a:pt x="19" y="8"/>
                    <a:pt x="19" y="8"/>
                  </a:cubicBezTo>
                  <a:cubicBezTo>
                    <a:pt x="121" y="23"/>
                    <a:pt x="344" y="40"/>
                    <a:pt x="453" y="0"/>
                  </a:cubicBezTo>
                  <a:cubicBezTo>
                    <a:pt x="465" y="27"/>
                    <a:pt x="463" y="45"/>
                    <a:pt x="455" y="60"/>
                  </a:cubicBezTo>
                  <a:cubicBezTo>
                    <a:pt x="455" y="60"/>
                    <a:pt x="228" y="119"/>
                    <a:pt x="30" y="65"/>
                  </a:cubicBezTo>
                  <a:cubicBezTo>
                    <a:pt x="30" y="65"/>
                    <a:pt x="0" y="57"/>
                    <a:pt x="19" y="8"/>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Oval 3724"/>
            <p:cNvSpPr>
              <a:spLocks noChangeArrowheads="1"/>
            </p:cNvSpPr>
            <p:nvPr/>
          </p:nvSpPr>
          <p:spPr bwMode="auto">
            <a:xfrm>
              <a:off x="3844926" y="4630738"/>
              <a:ext cx="71438" cy="2698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3725"/>
            <p:cNvSpPr/>
            <p:nvPr/>
          </p:nvSpPr>
          <p:spPr bwMode="auto">
            <a:xfrm>
              <a:off x="3611564" y="3376613"/>
              <a:ext cx="292100" cy="479425"/>
            </a:xfrm>
            <a:custGeom>
              <a:avLst/>
              <a:gdLst>
                <a:gd name="T0" fmla="*/ 0 w 545"/>
                <a:gd name="T1" fmla="*/ 231 h 897"/>
                <a:gd name="T2" fmla="*/ 545 w 545"/>
                <a:gd name="T3" fmla="*/ 235 h 897"/>
                <a:gd name="T4" fmla="*/ 545 w 545"/>
                <a:gd name="T5" fmla="*/ 897 h 897"/>
                <a:gd name="T6" fmla="*/ 4 w 545"/>
                <a:gd name="T7" fmla="*/ 893 h 897"/>
                <a:gd name="T8" fmla="*/ 0 w 545"/>
                <a:gd name="T9" fmla="*/ 231 h 897"/>
              </a:gdLst>
              <a:ahLst/>
              <a:cxnLst>
                <a:cxn ang="0">
                  <a:pos x="T0" y="T1"/>
                </a:cxn>
                <a:cxn ang="0">
                  <a:pos x="T2" y="T3"/>
                </a:cxn>
                <a:cxn ang="0">
                  <a:pos x="T4" y="T5"/>
                </a:cxn>
                <a:cxn ang="0">
                  <a:pos x="T6" y="T7"/>
                </a:cxn>
                <a:cxn ang="0">
                  <a:pos x="T8" y="T9"/>
                </a:cxn>
              </a:cxnLst>
              <a:rect l="0" t="0" r="r" b="b"/>
              <a:pathLst>
                <a:path w="545" h="897">
                  <a:moveTo>
                    <a:pt x="0" y="231"/>
                  </a:moveTo>
                  <a:cubicBezTo>
                    <a:pt x="0" y="231"/>
                    <a:pt x="267" y="0"/>
                    <a:pt x="545" y="235"/>
                  </a:cubicBezTo>
                  <a:cubicBezTo>
                    <a:pt x="545" y="596"/>
                    <a:pt x="545" y="897"/>
                    <a:pt x="545" y="897"/>
                  </a:cubicBezTo>
                  <a:cubicBezTo>
                    <a:pt x="4" y="893"/>
                    <a:pt x="4" y="893"/>
                    <a:pt x="4" y="893"/>
                  </a:cubicBezTo>
                  <a:lnTo>
                    <a:pt x="0" y="231"/>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3726"/>
            <p:cNvSpPr/>
            <p:nvPr/>
          </p:nvSpPr>
          <p:spPr bwMode="auto">
            <a:xfrm>
              <a:off x="3670301" y="3544888"/>
              <a:ext cx="60325" cy="52388"/>
            </a:xfrm>
            <a:custGeom>
              <a:avLst/>
              <a:gdLst>
                <a:gd name="T0" fmla="*/ 34 w 38"/>
                <a:gd name="T1" fmla="*/ 7 h 33"/>
                <a:gd name="T2" fmla="*/ 6 w 38"/>
                <a:gd name="T3" fmla="*/ 33 h 33"/>
                <a:gd name="T4" fmla="*/ 0 w 38"/>
                <a:gd name="T5" fmla="*/ 23 h 33"/>
                <a:gd name="T6" fmla="*/ 36 w 38"/>
                <a:gd name="T7" fmla="*/ 0 h 33"/>
                <a:gd name="T8" fmla="*/ 38 w 38"/>
                <a:gd name="T9" fmla="*/ 5 h 33"/>
                <a:gd name="T10" fmla="*/ 34 w 38"/>
                <a:gd name="T11" fmla="*/ 7 h 33"/>
              </a:gdLst>
              <a:ahLst/>
              <a:cxnLst>
                <a:cxn ang="0">
                  <a:pos x="T0" y="T1"/>
                </a:cxn>
                <a:cxn ang="0">
                  <a:pos x="T2" y="T3"/>
                </a:cxn>
                <a:cxn ang="0">
                  <a:pos x="T4" y="T5"/>
                </a:cxn>
                <a:cxn ang="0">
                  <a:pos x="T6" y="T7"/>
                </a:cxn>
                <a:cxn ang="0">
                  <a:pos x="T8" y="T9"/>
                </a:cxn>
                <a:cxn ang="0">
                  <a:pos x="T10" y="T11"/>
                </a:cxn>
              </a:cxnLst>
              <a:rect l="0" t="0" r="r" b="b"/>
              <a:pathLst>
                <a:path w="38" h="33">
                  <a:moveTo>
                    <a:pt x="34" y="7"/>
                  </a:moveTo>
                  <a:lnTo>
                    <a:pt x="6" y="33"/>
                  </a:lnTo>
                  <a:lnTo>
                    <a:pt x="0" y="23"/>
                  </a:lnTo>
                  <a:lnTo>
                    <a:pt x="36" y="0"/>
                  </a:lnTo>
                  <a:lnTo>
                    <a:pt x="38" y="5"/>
                  </a:lnTo>
                  <a:lnTo>
                    <a:pt x="34" y="7"/>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3727"/>
            <p:cNvSpPr/>
            <p:nvPr/>
          </p:nvSpPr>
          <p:spPr bwMode="auto">
            <a:xfrm>
              <a:off x="3783014" y="3544888"/>
              <a:ext cx="61913" cy="52388"/>
            </a:xfrm>
            <a:custGeom>
              <a:avLst/>
              <a:gdLst>
                <a:gd name="T0" fmla="*/ 4 w 39"/>
                <a:gd name="T1" fmla="*/ 7 h 33"/>
                <a:gd name="T2" fmla="*/ 33 w 39"/>
                <a:gd name="T3" fmla="*/ 33 h 33"/>
                <a:gd name="T4" fmla="*/ 39 w 39"/>
                <a:gd name="T5" fmla="*/ 23 h 33"/>
                <a:gd name="T6" fmla="*/ 3 w 39"/>
                <a:gd name="T7" fmla="*/ 0 h 33"/>
                <a:gd name="T8" fmla="*/ 0 w 39"/>
                <a:gd name="T9" fmla="*/ 5 h 33"/>
                <a:gd name="T10" fmla="*/ 4 w 39"/>
                <a:gd name="T11" fmla="*/ 7 h 33"/>
              </a:gdLst>
              <a:ahLst/>
              <a:cxnLst>
                <a:cxn ang="0">
                  <a:pos x="T0" y="T1"/>
                </a:cxn>
                <a:cxn ang="0">
                  <a:pos x="T2" y="T3"/>
                </a:cxn>
                <a:cxn ang="0">
                  <a:pos x="T4" y="T5"/>
                </a:cxn>
                <a:cxn ang="0">
                  <a:pos x="T6" y="T7"/>
                </a:cxn>
                <a:cxn ang="0">
                  <a:pos x="T8" y="T9"/>
                </a:cxn>
                <a:cxn ang="0">
                  <a:pos x="T10" y="T11"/>
                </a:cxn>
              </a:cxnLst>
              <a:rect l="0" t="0" r="r" b="b"/>
              <a:pathLst>
                <a:path w="39" h="33">
                  <a:moveTo>
                    <a:pt x="4" y="7"/>
                  </a:moveTo>
                  <a:lnTo>
                    <a:pt x="33" y="33"/>
                  </a:lnTo>
                  <a:lnTo>
                    <a:pt x="39" y="23"/>
                  </a:lnTo>
                  <a:lnTo>
                    <a:pt x="3" y="0"/>
                  </a:lnTo>
                  <a:lnTo>
                    <a:pt x="0" y="5"/>
                  </a:lnTo>
                  <a:lnTo>
                    <a:pt x="4" y="7"/>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3728"/>
            <p:cNvSpPr>
              <a:spLocks noEditPoints="1"/>
            </p:cNvSpPr>
            <p:nvPr/>
          </p:nvSpPr>
          <p:spPr bwMode="auto">
            <a:xfrm>
              <a:off x="3630614" y="3509963"/>
              <a:ext cx="234950" cy="79375"/>
            </a:xfrm>
            <a:custGeom>
              <a:avLst/>
              <a:gdLst>
                <a:gd name="T0" fmla="*/ 27 w 148"/>
                <a:gd name="T1" fmla="*/ 50 h 50"/>
                <a:gd name="T2" fmla="*/ 80 w 148"/>
                <a:gd name="T3" fmla="*/ 10 h 50"/>
                <a:gd name="T4" fmla="*/ 0 w 148"/>
                <a:gd name="T5" fmla="*/ 0 h 50"/>
                <a:gd name="T6" fmla="*/ 27 w 148"/>
                <a:gd name="T7" fmla="*/ 50 h 50"/>
                <a:gd name="T8" fmla="*/ 80 w 148"/>
                <a:gd name="T9" fmla="*/ 10 h 50"/>
                <a:gd name="T10" fmla="*/ 130 w 148"/>
                <a:gd name="T11" fmla="*/ 50 h 50"/>
                <a:gd name="T12" fmla="*/ 148 w 148"/>
                <a:gd name="T13" fmla="*/ 0 h 50"/>
                <a:gd name="T14" fmla="*/ 80 w 148"/>
                <a:gd name="T15" fmla="*/ 1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50">
                  <a:moveTo>
                    <a:pt x="27" y="50"/>
                  </a:moveTo>
                  <a:lnTo>
                    <a:pt x="80" y="10"/>
                  </a:lnTo>
                  <a:lnTo>
                    <a:pt x="0" y="0"/>
                  </a:lnTo>
                  <a:lnTo>
                    <a:pt x="27" y="50"/>
                  </a:lnTo>
                  <a:close/>
                  <a:moveTo>
                    <a:pt x="80" y="10"/>
                  </a:moveTo>
                  <a:lnTo>
                    <a:pt x="130" y="50"/>
                  </a:lnTo>
                  <a:lnTo>
                    <a:pt x="148" y="0"/>
                  </a:lnTo>
                  <a:lnTo>
                    <a:pt x="80" y="1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3729"/>
            <p:cNvSpPr/>
            <p:nvPr/>
          </p:nvSpPr>
          <p:spPr bwMode="auto">
            <a:xfrm>
              <a:off x="3697289" y="3551238"/>
              <a:ext cx="134938" cy="331788"/>
            </a:xfrm>
            <a:custGeom>
              <a:avLst/>
              <a:gdLst>
                <a:gd name="T0" fmla="*/ 52 w 85"/>
                <a:gd name="T1" fmla="*/ 0 h 209"/>
                <a:gd name="T2" fmla="*/ 25 w 85"/>
                <a:gd name="T3" fmla="*/ 0 h 209"/>
                <a:gd name="T4" fmla="*/ 24 w 85"/>
                <a:gd name="T5" fmla="*/ 3 h 209"/>
                <a:gd name="T6" fmla="*/ 0 w 85"/>
                <a:gd name="T7" fmla="*/ 146 h 209"/>
                <a:gd name="T8" fmla="*/ 41 w 85"/>
                <a:gd name="T9" fmla="*/ 209 h 209"/>
                <a:gd name="T10" fmla="*/ 85 w 85"/>
                <a:gd name="T11" fmla="*/ 144 h 209"/>
                <a:gd name="T12" fmla="*/ 52 w 85"/>
                <a:gd name="T13" fmla="*/ 0 h 209"/>
              </a:gdLst>
              <a:ahLst/>
              <a:cxnLst>
                <a:cxn ang="0">
                  <a:pos x="T0" y="T1"/>
                </a:cxn>
                <a:cxn ang="0">
                  <a:pos x="T2" y="T3"/>
                </a:cxn>
                <a:cxn ang="0">
                  <a:pos x="T4" y="T5"/>
                </a:cxn>
                <a:cxn ang="0">
                  <a:pos x="T6" y="T7"/>
                </a:cxn>
                <a:cxn ang="0">
                  <a:pos x="T8" y="T9"/>
                </a:cxn>
                <a:cxn ang="0">
                  <a:pos x="T10" y="T11"/>
                </a:cxn>
                <a:cxn ang="0">
                  <a:pos x="T12" y="T13"/>
                </a:cxn>
              </a:cxnLst>
              <a:rect l="0" t="0" r="r" b="b"/>
              <a:pathLst>
                <a:path w="85" h="209">
                  <a:moveTo>
                    <a:pt x="52" y="0"/>
                  </a:moveTo>
                  <a:lnTo>
                    <a:pt x="25" y="0"/>
                  </a:lnTo>
                  <a:lnTo>
                    <a:pt x="24" y="3"/>
                  </a:lnTo>
                  <a:lnTo>
                    <a:pt x="0" y="146"/>
                  </a:lnTo>
                  <a:lnTo>
                    <a:pt x="41" y="209"/>
                  </a:lnTo>
                  <a:lnTo>
                    <a:pt x="85" y="144"/>
                  </a:lnTo>
                  <a:lnTo>
                    <a:pt x="52"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3730"/>
            <p:cNvSpPr/>
            <p:nvPr/>
          </p:nvSpPr>
          <p:spPr bwMode="auto">
            <a:xfrm>
              <a:off x="3702051" y="3557588"/>
              <a:ext cx="125413" cy="315913"/>
            </a:xfrm>
            <a:custGeom>
              <a:avLst/>
              <a:gdLst>
                <a:gd name="T0" fmla="*/ 25 w 79"/>
                <a:gd name="T1" fmla="*/ 0 h 199"/>
                <a:gd name="T2" fmla="*/ 46 w 79"/>
                <a:gd name="T3" fmla="*/ 0 h 199"/>
                <a:gd name="T4" fmla="*/ 79 w 79"/>
                <a:gd name="T5" fmla="*/ 140 h 199"/>
                <a:gd name="T6" fmla="*/ 38 w 79"/>
                <a:gd name="T7" fmla="*/ 199 h 199"/>
                <a:gd name="T8" fmla="*/ 0 w 79"/>
                <a:gd name="T9" fmla="*/ 141 h 199"/>
                <a:gd name="T10" fmla="*/ 25 w 79"/>
                <a:gd name="T11" fmla="*/ 0 h 199"/>
              </a:gdLst>
              <a:ahLst/>
              <a:cxnLst>
                <a:cxn ang="0">
                  <a:pos x="T0" y="T1"/>
                </a:cxn>
                <a:cxn ang="0">
                  <a:pos x="T2" y="T3"/>
                </a:cxn>
                <a:cxn ang="0">
                  <a:pos x="T4" y="T5"/>
                </a:cxn>
                <a:cxn ang="0">
                  <a:pos x="T6" y="T7"/>
                </a:cxn>
                <a:cxn ang="0">
                  <a:pos x="T8" y="T9"/>
                </a:cxn>
                <a:cxn ang="0">
                  <a:pos x="T10" y="T11"/>
                </a:cxn>
              </a:cxnLst>
              <a:rect l="0" t="0" r="r" b="b"/>
              <a:pathLst>
                <a:path w="79" h="199">
                  <a:moveTo>
                    <a:pt x="25" y="0"/>
                  </a:moveTo>
                  <a:lnTo>
                    <a:pt x="46" y="0"/>
                  </a:lnTo>
                  <a:lnTo>
                    <a:pt x="79" y="140"/>
                  </a:lnTo>
                  <a:lnTo>
                    <a:pt x="38" y="199"/>
                  </a:lnTo>
                  <a:lnTo>
                    <a:pt x="0" y="141"/>
                  </a:lnTo>
                  <a:lnTo>
                    <a:pt x="25"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3731"/>
            <p:cNvSpPr/>
            <p:nvPr/>
          </p:nvSpPr>
          <p:spPr bwMode="auto">
            <a:xfrm>
              <a:off x="3760789" y="3557588"/>
              <a:ext cx="66675" cy="315913"/>
            </a:xfrm>
            <a:custGeom>
              <a:avLst/>
              <a:gdLst>
                <a:gd name="T0" fmla="*/ 42 w 42"/>
                <a:gd name="T1" fmla="*/ 140 h 199"/>
                <a:gd name="T2" fmla="*/ 9 w 42"/>
                <a:gd name="T3" fmla="*/ 0 h 199"/>
                <a:gd name="T4" fmla="*/ 0 w 42"/>
                <a:gd name="T5" fmla="*/ 0 h 199"/>
                <a:gd name="T6" fmla="*/ 0 w 42"/>
                <a:gd name="T7" fmla="*/ 197 h 199"/>
                <a:gd name="T8" fmla="*/ 1 w 42"/>
                <a:gd name="T9" fmla="*/ 199 h 199"/>
                <a:gd name="T10" fmla="*/ 42 w 42"/>
                <a:gd name="T11" fmla="*/ 140 h 199"/>
              </a:gdLst>
              <a:ahLst/>
              <a:cxnLst>
                <a:cxn ang="0">
                  <a:pos x="T0" y="T1"/>
                </a:cxn>
                <a:cxn ang="0">
                  <a:pos x="T2" y="T3"/>
                </a:cxn>
                <a:cxn ang="0">
                  <a:pos x="T4" y="T5"/>
                </a:cxn>
                <a:cxn ang="0">
                  <a:pos x="T6" y="T7"/>
                </a:cxn>
                <a:cxn ang="0">
                  <a:pos x="T8" y="T9"/>
                </a:cxn>
                <a:cxn ang="0">
                  <a:pos x="T10" y="T11"/>
                </a:cxn>
              </a:cxnLst>
              <a:rect l="0" t="0" r="r" b="b"/>
              <a:pathLst>
                <a:path w="42" h="199">
                  <a:moveTo>
                    <a:pt x="42" y="140"/>
                  </a:moveTo>
                  <a:lnTo>
                    <a:pt x="9" y="0"/>
                  </a:lnTo>
                  <a:lnTo>
                    <a:pt x="0" y="0"/>
                  </a:lnTo>
                  <a:lnTo>
                    <a:pt x="0" y="197"/>
                  </a:lnTo>
                  <a:lnTo>
                    <a:pt x="1" y="199"/>
                  </a:lnTo>
                  <a:lnTo>
                    <a:pt x="42" y="140"/>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3732"/>
            <p:cNvSpPr/>
            <p:nvPr/>
          </p:nvSpPr>
          <p:spPr bwMode="auto">
            <a:xfrm>
              <a:off x="3722689" y="3592513"/>
              <a:ext cx="68263" cy="74613"/>
            </a:xfrm>
            <a:custGeom>
              <a:avLst/>
              <a:gdLst>
                <a:gd name="T0" fmla="*/ 115 w 130"/>
                <a:gd name="T1" fmla="*/ 0 h 139"/>
                <a:gd name="T2" fmla="*/ 93 w 130"/>
                <a:gd name="T3" fmla="*/ 24 h 139"/>
                <a:gd name="T4" fmla="*/ 10 w 130"/>
                <a:gd name="T5" fmla="*/ 78 h 139"/>
                <a:gd name="T6" fmla="*/ 0 w 130"/>
                <a:gd name="T7" fmla="*/ 139 h 139"/>
                <a:gd name="T8" fmla="*/ 130 w 130"/>
                <a:gd name="T9" fmla="*/ 63 h 139"/>
                <a:gd name="T10" fmla="*/ 115 w 130"/>
                <a:gd name="T11" fmla="*/ 0 h 139"/>
              </a:gdLst>
              <a:ahLst/>
              <a:cxnLst>
                <a:cxn ang="0">
                  <a:pos x="T0" y="T1"/>
                </a:cxn>
                <a:cxn ang="0">
                  <a:pos x="T2" y="T3"/>
                </a:cxn>
                <a:cxn ang="0">
                  <a:pos x="T4" y="T5"/>
                </a:cxn>
                <a:cxn ang="0">
                  <a:pos x="T6" y="T7"/>
                </a:cxn>
                <a:cxn ang="0">
                  <a:pos x="T8" y="T9"/>
                </a:cxn>
                <a:cxn ang="0">
                  <a:pos x="T10" y="T11"/>
                </a:cxn>
              </a:cxnLst>
              <a:rect l="0" t="0" r="r" b="b"/>
              <a:pathLst>
                <a:path w="130" h="139">
                  <a:moveTo>
                    <a:pt x="115" y="0"/>
                  </a:moveTo>
                  <a:cubicBezTo>
                    <a:pt x="109" y="8"/>
                    <a:pt x="102" y="16"/>
                    <a:pt x="93" y="24"/>
                  </a:cubicBezTo>
                  <a:cubicBezTo>
                    <a:pt x="73" y="43"/>
                    <a:pt x="46" y="63"/>
                    <a:pt x="10" y="78"/>
                  </a:cubicBezTo>
                  <a:cubicBezTo>
                    <a:pt x="0" y="139"/>
                    <a:pt x="0" y="139"/>
                    <a:pt x="0" y="139"/>
                  </a:cubicBezTo>
                  <a:cubicBezTo>
                    <a:pt x="58" y="121"/>
                    <a:pt x="100" y="91"/>
                    <a:pt x="130" y="63"/>
                  </a:cubicBezTo>
                  <a:lnTo>
                    <a:pt x="115"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3733"/>
            <p:cNvSpPr/>
            <p:nvPr/>
          </p:nvSpPr>
          <p:spPr bwMode="auto">
            <a:xfrm>
              <a:off x="3706814" y="3668713"/>
              <a:ext cx="103188" cy="90488"/>
            </a:xfrm>
            <a:custGeom>
              <a:avLst/>
              <a:gdLst>
                <a:gd name="T0" fmla="*/ 193 w 193"/>
                <a:gd name="T1" fmla="*/ 65 h 167"/>
                <a:gd name="T2" fmla="*/ 178 w 193"/>
                <a:gd name="T3" fmla="*/ 0 h 167"/>
                <a:gd name="T4" fmla="*/ 138 w 193"/>
                <a:gd name="T5" fmla="*/ 43 h 167"/>
                <a:gd name="T6" fmla="*/ 10 w 193"/>
                <a:gd name="T7" fmla="*/ 110 h 167"/>
                <a:gd name="T8" fmla="*/ 0 w 193"/>
                <a:gd name="T9" fmla="*/ 167 h 167"/>
                <a:gd name="T10" fmla="*/ 178 w 193"/>
                <a:gd name="T11" fmla="*/ 80 h 167"/>
                <a:gd name="T12" fmla="*/ 193 w 193"/>
                <a:gd name="T13" fmla="*/ 65 h 167"/>
              </a:gdLst>
              <a:ahLst/>
              <a:cxnLst>
                <a:cxn ang="0">
                  <a:pos x="T0" y="T1"/>
                </a:cxn>
                <a:cxn ang="0">
                  <a:pos x="T2" y="T3"/>
                </a:cxn>
                <a:cxn ang="0">
                  <a:pos x="T4" y="T5"/>
                </a:cxn>
                <a:cxn ang="0">
                  <a:pos x="T6" y="T7"/>
                </a:cxn>
                <a:cxn ang="0">
                  <a:pos x="T8" y="T9"/>
                </a:cxn>
                <a:cxn ang="0">
                  <a:pos x="T10" y="T11"/>
                </a:cxn>
                <a:cxn ang="0">
                  <a:pos x="T12" y="T13"/>
                </a:cxn>
              </a:cxnLst>
              <a:rect l="0" t="0" r="r" b="b"/>
              <a:pathLst>
                <a:path w="193" h="167">
                  <a:moveTo>
                    <a:pt x="193" y="65"/>
                  </a:moveTo>
                  <a:cubicBezTo>
                    <a:pt x="178" y="0"/>
                    <a:pt x="178" y="0"/>
                    <a:pt x="178" y="0"/>
                  </a:cubicBezTo>
                  <a:cubicBezTo>
                    <a:pt x="170" y="11"/>
                    <a:pt x="157" y="27"/>
                    <a:pt x="138" y="43"/>
                  </a:cubicBezTo>
                  <a:cubicBezTo>
                    <a:pt x="110" y="68"/>
                    <a:pt x="69" y="95"/>
                    <a:pt x="10" y="110"/>
                  </a:cubicBezTo>
                  <a:cubicBezTo>
                    <a:pt x="0" y="167"/>
                    <a:pt x="0" y="167"/>
                    <a:pt x="0" y="167"/>
                  </a:cubicBezTo>
                  <a:cubicBezTo>
                    <a:pt x="82" y="151"/>
                    <a:pt x="140" y="114"/>
                    <a:pt x="178" y="80"/>
                  </a:cubicBezTo>
                  <a:cubicBezTo>
                    <a:pt x="183" y="75"/>
                    <a:pt x="189" y="70"/>
                    <a:pt x="193" y="65"/>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3734"/>
            <p:cNvSpPr/>
            <p:nvPr/>
          </p:nvSpPr>
          <p:spPr bwMode="auto">
            <a:xfrm>
              <a:off x="3719514" y="3751263"/>
              <a:ext cx="107950" cy="82550"/>
            </a:xfrm>
            <a:custGeom>
              <a:avLst/>
              <a:gdLst>
                <a:gd name="T0" fmla="*/ 188 w 200"/>
                <a:gd name="T1" fmla="*/ 0 h 155"/>
                <a:gd name="T2" fmla="*/ 0 w 200"/>
                <a:gd name="T3" fmla="*/ 108 h 155"/>
                <a:gd name="T4" fmla="*/ 31 w 200"/>
                <a:gd name="T5" fmla="*/ 155 h 155"/>
                <a:gd name="T6" fmla="*/ 182 w 200"/>
                <a:gd name="T7" fmla="*/ 80 h 155"/>
                <a:gd name="T8" fmla="*/ 200 w 200"/>
                <a:gd name="T9" fmla="*/ 52 h 155"/>
                <a:gd name="T10" fmla="*/ 188 w 200"/>
                <a:gd name="T11" fmla="*/ 0 h 155"/>
              </a:gdLst>
              <a:ahLst/>
              <a:cxnLst>
                <a:cxn ang="0">
                  <a:pos x="T0" y="T1"/>
                </a:cxn>
                <a:cxn ang="0">
                  <a:pos x="T2" y="T3"/>
                </a:cxn>
                <a:cxn ang="0">
                  <a:pos x="T4" y="T5"/>
                </a:cxn>
                <a:cxn ang="0">
                  <a:pos x="T6" y="T7"/>
                </a:cxn>
                <a:cxn ang="0">
                  <a:pos x="T8" y="T9"/>
                </a:cxn>
                <a:cxn ang="0">
                  <a:pos x="T10" y="T11"/>
                </a:cxn>
              </a:cxnLst>
              <a:rect l="0" t="0" r="r" b="b"/>
              <a:pathLst>
                <a:path w="200" h="155">
                  <a:moveTo>
                    <a:pt x="188" y="0"/>
                  </a:moveTo>
                  <a:cubicBezTo>
                    <a:pt x="166" y="27"/>
                    <a:pt x="109" y="81"/>
                    <a:pt x="0" y="108"/>
                  </a:cubicBezTo>
                  <a:cubicBezTo>
                    <a:pt x="31" y="155"/>
                    <a:pt x="31" y="155"/>
                    <a:pt x="31" y="155"/>
                  </a:cubicBezTo>
                  <a:cubicBezTo>
                    <a:pt x="99" y="136"/>
                    <a:pt x="148" y="107"/>
                    <a:pt x="182" y="80"/>
                  </a:cubicBezTo>
                  <a:cubicBezTo>
                    <a:pt x="200" y="52"/>
                    <a:pt x="200" y="52"/>
                    <a:pt x="200" y="52"/>
                  </a:cubicBezTo>
                  <a:lnTo>
                    <a:pt x="18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3735"/>
            <p:cNvSpPr/>
            <p:nvPr/>
          </p:nvSpPr>
          <p:spPr bwMode="auto">
            <a:xfrm>
              <a:off x="3724276" y="3530601"/>
              <a:ext cx="66675" cy="49213"/>
            </a:xfrm>
            <a:custGeom>
              <a:avLst/>
              <a:gdLst>
                <a:gd name="T0" fmla="*/ 11 w 124"/>
                <a:gd name="T1" fmla="*/ 0 h 91"/>
                <a:gd name="T2" fmla="*/ 120 w 124"/>
                <a:gd name="T3" fmla="*/ 0 h 91"/>
                <a:gd name="T4" fmla="*/ 121 w 124"/>
                <a:gd name="T5" fmla="*/ 61 h 91"/>
                <a:gd name="T6" fmla="*/ 59 w 124"/>
                <a:gd name="T7" fmla="*/ 90 h 91"/>
                <a:gd name="T8" fmla="*/ 12 w 124"/>
                <a:gd name="T9" fmla="*/ 73 h 91"/>
                <a:gd name="T10" fmla="*/ 11 w 124"/>
                <a:gd name="T11" fmla="*/ 0 h 91"/>
              </a:gdLst>
              <a:ahLst/>
              <a:cxnLst>
                <a:cxn ang="0">
                  <a:pos x="T0" y="T1"/>
                </a:cxn>
                <a:cxn ang="0">
                  <a:pos x="T2" y="T3"/>
                </a:cxn>
                <a:cxn ang="0">
                  <a:pos x="T4" y="T5"/>
                </a:cxn>
                <a:cxn ang="0">
                  <a:pos x="T6" y="T7"/>
                </a:cxn>
                <a:cxn ang="0">
                  <a:pos x="T8" y="T9"/>
                </a:cxn>
                <a:cxn ang="0">
                  <a:pos x="T10" y="T11"/>
                </a:cxn>
              </a:cxnLst>
              <a:rect l="0" t="0" r="r" b="b"/>
              <a:pathLst>
                <a:path w="124" h="91">
                  <a:moveTo>
                    <a:pt x="11" y="0"/>
                  </a:moveTo>
                  <a:cubicBezTo>
                    <a:pt x="120" y="0"/>
                    <a:pt x="120" y="0"/>
                    <a:pt x="120" y="0"/>
                  </a:cubicBezTo>
                  <a:cubicBezTo>
                    <a:pt x="124" y="0"/>
                    <a:pt x="122" y="56"/>
                    <a:pt x="121" y="61"/>
                  </a:cubicBezTo>
                  <a:cubicBezTo>
                    <a:pt x="114" y="91"/>
                    <a:pt x="82" y="91"/>
                    <a:pt x="59" y="90"/>
                  </a:cubicBezTo>
                  <a:cubicBezTo>
                    <a:pt x="42" y="90"/>
                    <a:pt x="22" y="88"/>
                    <a:pt x="12" y="73"/>
                  </a:cubicBezTo>
                  <a:cubicBezTo>
                    <a:pt x="0" y="53"/>
                    <a:pt x="9" y="22"/>
                    <a:pt x="11"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3736"/>
            <p:cNvSpPr/>
            <p:nvPr/>
          </p:nvSpPr>
          <p:spPr bwMode="auto">
            <a:xfrm>
              <a:off x="3543301" y="3498851"/>
              <a:ext cx="406400" cy="554038"/>
            </a:xfrm>
            <a:custGeom>
              <a:avLst/>
              <a:gdLst>
                <a:gd name="T0" fmla="*/ 130 w 760"/>
                <a:gd name="T1" fmla="*/ 2 h 1036"/>
                <a:gd name="T2" fmla="*/ 401 w 760"/>
                <a:gd name="T3" fmla="*/ 459 h 1036"/>
                <a:gd name="T4" fmla="*/ 675 w 760"/>
                <a:gd name="T5" fmla="*/ 0 h 1036"/>
                <a:gd name="T6" fmla="*/ 716 w 760"/>
                <a:gd name="T7" fmla="*/ 0 h 1036"/>
                <a:gd name="T8" fmla="*/ 757 w 760"/>
                <a:gd name="T9" fmla="*/ 592 h 1036"/>
                <a:gd name="T10" fmla="*/ 760 w 760"/>
                <a:gd name="T11" fmla="*/ 958 h 1036"/>
                <a:gd name="T12" fmla="*/ 0 w 760"/>
                <a:gd name="T13" fmla="*/ 958 h 1036"/>
                <a:gd name="T14" fmla="*/ 76 w 760"/>
                <a:gd name="T15" fmla="*/ 0 h 1036"/>
                <a:gd name="T16" fmla="*/ 130 w 760"/>
                <a:gd name="T17" fmla="*/ 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0" h="1036">
                  <a:moveTo>
                    <a:pt x="130" y="2"/>
                  </a:moveTo>
                  <a:cubicBezTo>
                    <a:pt x="130" y="2"/>
                    <a:pt x="230" y="225"/>
                    <a:pt x="401" y="459"/>
                  </a:cubicBezTo>
                  <a:cubicBezTo>
                    <a:pt x="556" y="270"/>
                    <a:pt x="675" y="0"/>
                    <a:pt x="675" y="0"/>
                  </a:cubicBezTo>
                  <a:cubicBezTo>
                    <a:pt x="716" y="0"/>
                    <a:pt x="716" y="0"/>
                    <a:pt x="716" y="0"/>
                  </a:cubicBezTo>
                  <a:cubicBezTo>
                    <a:pt x="716" y="0"/>
                    <a:pt x="755" y="450"/>
                    <a:pt x="757" y="592"/>
                  </a:cubicBezTo>
                  <a:cubicBezTo>
                    <a:pt x="758" y="733"/>
                    <a:pt x="760" y="958"/>
                    <a:pt x="760" y="958"/>
                  </a:cubicBezTo>
                  <a:cubicBezTo>
                    <a:pt x="760" y="958"/>
                    <a:pt x="390" y="1036"/>
                    <a:pt x="0" y="958"/>
                  </a:cubicBezTo>
                  <a:cubicBezTo>
                    <a:pt x="10" y="606"/>
                    <a:pt x="76" y="0"/>
                    <a:pt x="76" y="0"/>
                  </a:cubicBezTo>
                  <a:lnTo>
                    <a:pt x="130" y="2"/>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3737"/>
            <p:cNvSpPr/>
            <p:nvPr/>
          </p:nvSpPr>
          <p:spPr bwMode="auto">
            <a:xfrm>
              <a:off x="3544889" y="3522663"/>
              <a:ext cx="206375" cy="493713"/>
            </a:xfrm>
            <a:custGeom>
              <a:avLst/>
              <a:gdLst>
                <a:gd name="T0" fmla="*/ 87 w 388"/>
                <a:gd name="T1" fmla="*/ 62 h 925"/>
                <a:gd name="T2" fmla="*/ 32 w 388"/>
                <a:gd name="T3" fmla="*/ 669 h 925"/>
                <a:gd name="T4" fmla="*/ 95 w 388"/>
                <a:gd name="T5" fmla="*/ 909 h 925"/>
                <a:gd name="T6" fmla="*/ 330 w 388"/>
                <a:gd name="T7" fmla="*/ 905 h 925"/>
                <a:gd name="T8" fmla="*/ 330 w 388"/>
                <a:gd name="T9" fmla="*/ 509 h 925"/>
                <a:gd name="T10" fmla="*/ 388 w 388"/>
                <a:gd name="T11" fmla="*/ 439 h 925"/>
                <a:gd name="T12" fmla="*/ 164 w 388"/>
                <a:gd name="T13" fmla="*/ 85 h 925"/>
                <a:gd name="T14" fmla="*/ 87 w 388"/>
                <a:gd name="T15" fmla="*/ 62 h 9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8" h="925">
                  <a:moveTo>
                    <a:pt x="87" y="62"/>
                  </a:moveTo>
                  <a:cubicBezTo>
                    <a:pt x="87" y="62"/>
                    <a:pt x="32" y="550"/>
                    <a:pt x="32" y="669"/>
                  </a:cubicBezTo>
                  <a:cubicBezTo>
                    <a:pt x="32" y="788"/>
                    <a:pt x="0" y="892"/>
                    <a:pt x="95" y="909"/>
                  </a:cubicBezTo>
                  <a:cubicBezTo>
                    <a:pt x="189" y="925"/>
                    <a:pt x="330" y="905"/>
                    <a:pt x="330" y="905"/>
                  </a:cubicBezTo>
                  <a:cubicBezTo>
                    <a:pt x="330" y="509"/>
                    <a:pt x="330" y="509"/>
                    <a:pt x="330" y="509"/>
                  </a:cubicBezTo>
                  <a:cubicBezTo>
                    <a:pt x="367" y="471"/>
                    <a:pt x="388" y="439"/>
                    <a:pt x="388" y="439"/>
                  </a:cubicBezTo>
                  <a:cubicBezTo>
                    <a:pt x="388" y="439"/>
                    <a:pt x="205" y="151"/>
                    <a:pt x="164" y="85"/>
                  </a:cubicBezTo>
                  <a:cubicBezTo>
                    <a:pt x="123" y="20"/>
                    <a:pt x="98" y="0"/>
                    <a:pt x="87" y="6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3738"/>
            <p:cNvSpPr/>
            <p:nvPr/>
          </p:nvSpPr>
          <p:spPr bwMode="auto">
            <a:xfrm>
              <a:off x="3730626" y="3519488"/>
              <a:ext cx="211138" cy="519113"/>
            </a:xfrm>
            <a:custGeom>
              <a:avLst/>
              <a:gdLst>
                <a:gd name="T0" fmla="*/ 9 w 395"/>
                <a:gd name="T1" fmla="*/ 915 h 971"/>
                <a:gd name="T2" fmla="*/ 350 w 395"/>
                <a:gd name="T3" fmla="*/ 910 h 971"/>
                <a:gd name="T4" fmla="*/ 389 w 395"/>
                <a:gd name="T5" fmla="*/ 510 h 971"/>
                <a:gd name="T6" fmla="*/ 360 w 395"/>
                <a:gd name="T7" fmla="*/ 99 h 971"/>
                <a:gd name="T8" fmla="*/ 307 w 395"/>
                <a:gd name="T9" fmla="*/ 44 h 971"/>
                <a:gd name="T10" fmla="*/ 207 w 395"/>
                <a:gd name="T11" fmla="*/ 233 h 971"/>
                <a:gd name="T12" fmla="*/ 6 w 395"/>
                <a:gd name="T13" fmla="*/ 517 h 971"/>
                <a:gd name="T14" fmla="*/ 9 w 395"/>
                <a:gd name="T15" fmla="*/ 915 h 9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5" h="971">
                  <a:moveTo>
                    <a:pt x="9" y="915"/>
                  </a:moveTo>
                  <a:cubicBezTo>
                    <a:pt x="99" y="971"/>
                    <a:pt x="306" y="917"/>
                    <a:pt x="350" y="910"/>
                  </a:cubicBezTo>
                  <a:cubicBezTo>
                    <a:pt x="395" y="902"/>
                    <a:pt x="389" y="596"/>
                    <a:pt x="389" y="510"/>
                  </a:cubicBezTo>
                  <a:cubicBezTo>
                    <a:pt x="389" y="423"/>
                    <a:pt x="360" y="197"/>
                    <a:pt x="360" y="99"/>
                  </a:cubicBezTo>
                  <a:cubicBezTo>
                    <a:pt x="360" y="0"/>
                    <a:pt x="313" y="25"/>
                    <a:pt x="307" y="44"/>
                  </a:cubicBezTo>
                  <a:cubicBezTo>
                    <a:pt x="302" y="62"/>
                    <a:pt x="238" y="172"/>
                    <a:pt x="207" y="233"/>
                  </a:cubicBezTo>
                  <a:cubicBezTo>
                    <a:pt x="177" y="293"/>
                    <a:pt x="6" y="517"/>
                    <a:pt x="6" y="517"/>
                  </a:cubicBezTo>
                  <a:cubicBezTo>
                    <a:pt x="6" y="517"/>
                    <a:pt x="0" y="873"/>
                    <a:pt x="9" y="91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Rectangle 3739"/>
            <p:cNvSpPr>
              <a:spLocks noChangeArrowheads="1"/>
            </p:cNvSpPr>
            <p:nvPr/>
          </p:nvSpPr>
          <p:spPr bwMode="auto">
            <a:xfrm>
              <a:off x="3802064" y="3916363"/>
              <a:ext cx="112713" cy="2698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05" name="Freeform 3740"/>
            <p:cNvSpPr/>
            <p:nvPr/>
          </p:nvSpPr>
          <p:spPr bwMode="auto">
            <a:xfrm>
              <a:off x="3303589" y="2638426"/>
              <a:ext cx="874713" cy="647700"/>
            </a:xfrm>
            <a:custGeom>
              <a:avLst/>
              <a:gdLst>
                <a:gd name="T0" fmla="*/ 84 w 1638"/>
                <a:gd name="T1" fmla="*/ 1012 h 1211"/>
                <a:gd name="T2" fmla="*/ 170 w 1638"/>
                <a:gd name="T3" fmla="*/ 1211 h 1211"/>
                <a:gd name="T4" fmla="*/ 1487 w 1638"/>
                <a:gd name="T5" fmla="*/ 1199 h 1211"/>
                <a:gd name="T6" fmla="*/ 1563 w 1638"/>
                <a:gd name="T7" fmla="*/ 781 h 1211"/>
                <a:gd name="T8" fmla="*/ 1637 w 1638"/>
                <a:gd name="T9" fmla="*/ 796 h 1211"/>
                <a:gd name="T10" fmla="*/ 1573 w 1638"/>
                <a:gd name="T11" fmla="*/ 648 h 1211"/>
                <a:gd name="T12" fmla="*/ 1479 w 1638"/>
                <a:gd name="T13" fmla="*/ 493 h 1211"/>
                <a:gd name="T14" fmla="*/ 1550 w 1638"/>
                <a:gd name="T15" fmla="*/ 378 h 1211"/>
                <a:gd name="T16" fmla="*/ 1368 w 1638"/>
                <a:gd name="T17" fmla="*/ 335 h 1211"/>
                <a:gd name="T18" fmla="*/ 995 w 1638"/>
                <a:gd name="T19" fmla="*/ 160 h 1211"/>
                <a:gd name="T20" fmla="*/ 957 w 1638"/>
                <a:gd name="T21" fmla="*/ 0 h 1211"/>
                <a:gd name="T22" fmla="*/ 822 w 1638"/>
                <a:gd name="T23" fmla="*/ 132 h 1211"/>
                <a:gd name="T24" fmla="*/ 411 w 1638"/>
                <a:gd name="T25" fmla="*/ 238 h 1211"/>
                <a:gd name="T26" fmla="*/ 144 w 1638"/>
                <a:gd name="T27" fmla="*/ 508 h 1211"/>
                <a:gd name="T28" fmla="*/ 68 w 1638"/>
                <a:gd name="T29" fmla="*/ 423 h 1211"/>
                <a:gd name="T30" fmla="*/ 119 w 1638"/>
                <a:gd name="T31" fmla="*/ 598 h 1211"/>
                <a:gd name="T32" fmla="*/ 33 w 1638"/>
                <a:gd name="T33" fmla="*/ 513 h 1211"/>
                <a:gd name="T34" fmla="*/ 89 w 1638"/>
                <a:gd name="T35" fmla="*/ 724 h 1211"/>
                <a:gd name="T36" fmla="*/ 84 w 1638"/>
                <a:gd name="T37" fmla="*/ 101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8" h="1211">
                  <a:moveTo>
                    <a:pt x="84" y="1012"/>
                  </a:moveTo>
                  <a:cubicBezTo>
                    <a:pt x="48" y="1157"/>
                    <a:pt x="170" y="1211"/>
                    <a:pt x="170" y="1211"/>
                  </a:cubicBezTo>
                  <a:cubicBezTo>
                    <a:pt x="170" y="1211"/>
                    <a:pt x="682" y="1199"/>
                    <a:pt x="1487" y="1199"/>
                  </a:cubicBezTo>
                  <a:cubicBezTo>
                    <a:pt x="1638" y="1050"/>
                    <a:pt x="1614" y="869"/>
                    <a:pt x="1563" y="781"/>
                  </a:cubicBezTo>
                  <a:cubicBezTo>
                    <a:pt x="1606" y="824"/>
                    <a:pt x="1637" y="796"/>
                    <a:pt x="1637" y="796"/>
                  </a:cubicBezTo>
                  <a:cubicBezTo>
                    <a:pt x="1614" y="796"/>
                    <a:pt x="1591" y="756"/>
                    <a:pt x="1573" y="648"/>
                  </a:cubicBezTo>
                  <a:cubicBezTo>
                    <a:pt x="1555" y="541"/>
                    <a:pt x="1479" y="493"/>
                    <a:pt x="1479" y="493"/>
                  </a:cubicBezTo>
                  <a:cubicBezTo>
                    <a:pt x="1549" y="469"/>
                    <a:pt x="1550" y="378"/>
                    <a:pt x="1550" y="378"/>
                  </a:cubicBezTo>
                  <a:cubicBezTo>
                    <a:pt x="1535" y="438"/>
                    <a:pt x="1436" y="446"/>
                    <a:pt x="1368" y="335"/>
                  </a:cubicBezTo>
                  <a:cubicBezTo>
                    <a:pt x="1299" y="225"/>
                    <a:pt x="1147" y="160"/>
                    <a:pt x="995" y="160"/>
                  </a:cubicBezTo>
                  <a:cubicBezTo>
                    <a:pt x="1083" y="45"/>
                    <a:pt x="957" y="0"/>
                    <a:pt x="957" y="0"/>
                  </a:cubicBezTo>
                  <a:cubicBezTo>
                    <a:pt x="957" y="110"/>
                    <a:pt x="822" y="132"/>
                    <a:pt x="822" y="132"/>
                  </a:cubicBezTo>
                  <a:cubicBezTo>
                    <a:pt x="822" y="132"/>
                    <a:pt x="506" y="144"/>
                    <a:pt x="411" y="238"/>
                  </a:cubicBezTo>
                  <a:cubicBezTo>
                    <a:pt x="246" y="238"/>
                    <a:pt x="172" y="335"/>
                    <a:pt x="144" y="508"/>
                  </a:cubicBezTo>
                  <a:cubicBezTo>
                    <a:pt x="101" y="508"/>
                    <a:pt x="68" y="423"/>
                    <a:pt x="68" y="423"/>
                  </a:cubicBezTo>
                  <a:cubicBezTo>
                    <a:pt x="68" y="488"/>
                    <a:pt x="119" y="598"/>
                    <a:pt x="119" y="598"/>
                  </a:cubicBezTo>
                  <a:cubicBezTo>
                    <a:pt x="43" y="598"/>
                    <a:pt x="33" y="513"/>
                    <a:pt x="33" y="513"/>
                  </a:cubicBezTo>
                  <a:cubicBezTo>
                    <a:pt x="1" y="544"/>
                    <a:pt x="0" y="694"/>
                    <a:pt x="89" y="724"/>
                  </a:cubicBezTo>
                  <a:cubicBezTo>
                    <a:pt x="89" y="724"/>
                    <a:pt x="1" y="838"/>
                    <a:pt x="84" y="101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3741"/>
            <p:cNvSpPr/>
            <p:nvPr/>
          </p:nvSpPr>
          <p:spPr bwMode="auto">
            <a:xfrm>
              <a:off x="3344864" y="3016251"/>
              <a:ext cx="831850" cy="269875"/>
            </a:xfrm>
            <a:custGeom>
              <a:avLst/>
              <a:gdLst>
                <a:gd name="T0" fmla="*/ 92 w 1558"/>
                <a:gd name="T1" fmla="*/ 506 h 506"/>
                <a:gd name="T2" fmla="*/ 1409 w 1558"/>
                <a:gd name="T3" fmla="*/ 494 h 506"/>
                <a:gd name="T4" fmla="*/ 1487 w 1558"/>
                <a:gd name="T5" fmla="*/ 80 h 506"/>
                <a:gd name="T6" fmla="*/ 1468 w 1558"/>
                <a:gd name="T7" fmla="*/ 351 h 506"/>
                <a:gd name="T8" fmla="*/ 1378 w 1558"/>
                <a:gd name="T9" fmla="*/ 349 h 506"/>
                <a:gd name="T10" fmla="*/ 1378 w 1558"/>
                <a:gd name="T11" fmla="*/ 292 h 506"/>
                <a:gd name="T12" fmla="*/ 1339 w 1558"/>
                <a:gd name="T13" fmla="*/ 219 h 506"/>
                <a:gd name="T14" fmla="*/ 1256 w 1558"/>
                <a:gd name="T15" fmla="*/ 171 h 506"/>
                <a:gd name="T16" fmla="*/ 1282 w 1558"/>
                <a:gd name="T17" fmla="*/ 259 h 506"/>
                <a:gd name="T18" fmla="*/ 1160 w 1558"/>
                <a:gd name="T19" fmla="*/ 158 h 506"/>
                <a:gd name="T20" fmla="*/ 1034 w 1558"/>
                <a:gd name="T21" fmla="*/ 53 h 506"/>
                <a:gd name="T22" fmla="*/ 1063 w 1558"/>
                <a:gd name="T23" fmla="*/ 166 h 506"/>
                <a:gd name="T24" fmla="*/ 864 w 1558"/>
                <a:gd name="T25" fmla="*/ 0 h 506"/>
                <a:gd name="T26" fmla="*/ 820 w 1558"/>
                <a:gd name="T27" fmla="*/ 178 h 506"/>
                <a:gd name="T28" fmla="*/ 800 w 1558"/>
                <a:gd name="T29" fmla="*/ 245 h 506"/>
                <a:gd name="T30" fmla="*/ 776 w 1558"/>
                <a:gd name="T31" fmla="*/ 194 h 506"/>
                <a:gd name="T32" fmla="*/ 693 w 1558"/>
                <a:gd name="T33" fmla="*/ 136 h 506"/>
                <a:gd name="T34" fmla="*/ 548 w 1558"/>
                <a:gd name="T35" fmla="*/ 39 h 506"/>
                <a:gd name="T36" fmla="*/ 607 w 1558"/>
                <a:gd name="T37" fmla="*/ 177 h 506"/>
                <a:gd name="T38" fmla="*/ 448 w 1558"/>
                <a:gd name="T39" fmla="*/ 64 h 506"/>
                <a:gd name="T40" fmla="*/ 481 w 1558"/>
                <a:gd name="T41" fmla="*/ 230 h 506"/>
                <a:gd name="T42" fmla="*/ 357 w 1558"/>
                <a:gd name="T43" fmla="*/ 166 h 506"/>
                <a:gd name="T44" fmla="*/ 273 w 1558"/>
                <a:gd name="T45" fmla="*/ 61 h 506"/>
                <a:gd name="T46" fmla="*/ 259 w 1558"/>
                <a:gd name="T47" fmla="*/ 206 h 506"/>
                <a:gd name="T48" fmla="*/ 148 w 1558"/>
                <a:gd name="T49" fmla="*/ 280 h 506"/>
                <a:gd name="T50" fmla="*/ 148 w 1558"/>
                <a:gd name="T51" fmla="*/ 358 h 506"/>
                <a:gd name="T52" fmla="*/ 22 w 1558"/>
                <a:gd name="T53" fmla="*/ 358 h 506"/>
                <a:gd name="T54" fmla="*/ 0 w 1558"/>
                <a:gd name="T55" fmla="*/ 379 h 506"/>
                <a:gd name="T56" fmla="*/ 92 w 1558"/>
                <a:gd name="T57"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8" h="506">
                  <a:moveTo>
                    <a:pt x="92" y="506"/>
                  </a:moveTo>
                  <a:cubicBezTo>
                    <a:pt x="92" y="506"/>
                    <a:pt x="604" y="494"/>
                    <a:pt x="1409" y="494"/>
                  </a:cubicBezTo>
                  <a:cubicBezTo>
                    <a:pt x="1558" y="347"/>
                    <a:pt x="1536" y="169"/>
                    <a:pt x="1487" y="80"/>
                  </a:cubicBezTo>
                  <a:cubicBezTo>
                    <a:pt x="1540" y="203"/>
                    <a:pt x="1468" y="351"/>
                    <a:pt x="1468" y="351"/>
                  </a:cubicBezTo>
                  <a:cubicBezTo>
                    <a:pt x="1427" y="328"/>
                    <a:pt x="1378" y="349"/>
                    <a:pt x="1378" y="349"/>
                  </a:cubicBezTo>
                  <a:cubicBezTo>
                    <a:pt x="1378" y="292"/>
                    <a:pt x="1378" y="292"/>
                    <a:pt x="1378" y="292"/>
                  </a:cubicBezTo>
                  <a:cubicBezTo>
                    <a:pt x="1378" y="292"/>
                    <a:pt x="1362" y="250"/>
                    <a:pt x="1339" y="219"/>
                  </a:cubicBezTo>
                  <a:cubicBezTo>
                    <a:pt x="1316" y="188"/>
                    <a:pt x="1256" y="171"/>
                    <a:pt x="1256" y="171"/>
                  </a:cubicBezTo>
                  <a:cubicBezTo>
                    <a:pt x="1256" y="171"/>
                    <a:pt x="1277" y="192"/>
                    <a:pt x="1282" y="259"/>
                  </a:cubicBezTo>
                  <a:cubicBezTo>
                    <a:pt x="1257" y="231"/>
                    <a:pt x="1216" y="176"/>
                    <a:pt x="1160" y="158"/>
                  </a:cubicBezTo>
                  <a:cubicBezTo>
                    <a:pt x="1104" y="140"/>
                    <a:pt x="1047" y="80"/>
                    <a:pt x="1034" y="53"/>
                  </a:cubicBezTo>
                  <a:cubicBezTo>
                    <a:pt x="1026" y="77"/>
                    <a:pt x="1016" y="146"/>
                    <a:pt x="1063" y="166"/>
                  </a:cubicBezTo>
                  <a:cubicBezTo>
                    <a:pt x="969" y="166"/>
                    <a:pt x="891" y="76"/>
                    <a:pt x="864" y="0"/>
                  </a:cubicBezTo>
                  <a:cubicBezTo>
                    <a:pt x="874" y="60"/>
                    <a:pt x="845" y="153"/>
                    <a:pt x="820" y="178"/>
                  </a:cubicBezTo>
                  <a:cubicBezTo>
                    <a:pt x="795" y="202"/>
                    <a:pt x="800" y="245"/>
                    <a:pt x="800" y="245"/>
                  </a:cubicBezTo>
                  <a:cubicBezTo>
                    <a:pt x="800" y="245"/>
                    <a:pt x="782" y="227"/>
                    <a:pt x="776" y="194"/>
                  </a:cubicBezTo>
                  <a:cubicBezTo>
                    <a:pt x="770" y="160"/>
                    <a:pt x="752" y="141"/>
                    <a:pt x="693" y="136"/>
                  </a:cubicBezTo>
                  <a:cubicBezTo>
                    <a:pt x="597" y="131"/>
                    <a:pt x="553" y="90"/>
                    <a:pt x="548" y="39"/>
                  </a:cubicBezTo>
                  <a:cubicBezTo>
                    <a:pt x="513" y="94"/>
                    <a:pt x="544" y="151"/>
                    <a:pt x="607" y="177"/>
                  </a:cubicBezTo>
                  <a:cubicBezTo>
                    <a:pt x="532" y="173"/>
                    <a:pt x="495" y="140"/>
                    <a:pt x="448" y="64"/>
                  </a:cubicBezTo>
                  <a:cubicBezTo>
                    <a:pt x="429" y="130"/>
                    <a:pt x="481" y="230"/>
                    <a:pt x="481" y="230"/>
                  </a:cubicBezTo>
                  <a:cubicBezTo>
                    <a:pt x="481" y="230"/>
                    <a:pt x="420" y="206"/>
                    <a:pt x="357" y="166"/>
                  </a:cubicBezTo>
                  <a:cubicBezTo>
                    <a:pt x="295" y="126"/>
                    <a:pt x="273" y="61"/>
                    <a:pt x="273" y="61"/>
                  </a:cubicBezTo>
                  <a:cubicBezTo>
                    <a:pt x="273" y="61"/>
                    <a:pt x="277" y="152"/>
                    <a:pt x="259" y="206"/>
                  </a:cubicBezTo>
                  <a:cubicBezTo>
                    <a:pt x="240" y="259"/>
                    <a:pt x="148" y="280"/>
                    <a:pt x="148" y="280"/>
                  </a:cubicBezTo>
                  <a:cubicBezTo>
                    <a:pt x="148" y="358"/>
                    <a:pt x="148" y="358"/>
                    <a:pt x="148" y="358"/>
                  </a:cubicBezTo>
                  <a:cubicBezTo>
                    <a:pt x="82" y="312"/>
                    <a:pt x="22" y="358"/>
                    <a:pt x="22" y="358"/>
                  </a:cubicBezTo>
                  <a:cubicBezTo>
                    <a:pt x="17" y="361"/>
                    <a:pt x="9" y="368"/>
                    <a:pt x="0" y="379"/>
                  </a:cubicBezTo>
                  <a:cubicBezTo>
                    <a:pt x="11" y="470"/>
                    <a:pt x="92" y="506"/>
                    <a:pt x="92" y="50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3742"/>
            <p:cNvSpPr/>
            <p:nvPr/>
          </p:nvSpPr>
          <p:spPr bwMode="auto">
            <a:xfrm>
              <a:off x="3303589" y="2865438"/>
              <a:ext cx="80963" cy="160338"/>
            </a:xfrm>
            <a:custGeom>
              <a:avLst/>
              <a:gdLst>
                <a:gd name="T0" fmla="*/ 68 w 154"/>
                <a:gd name="T1" fmla="*/ 0 h 300"/>
                <a:gd name="T2" fmla="*/ 119 w 154"/>
                <a:gd name="T3" fmla="*/ 175 h 300"/>
                <a:gd name="T4" fmla="*/ 33 w 154"/>
                <a:gd name="T5" fmla="*/ 90 h 300"/>
                <a:gd name="T6" fmla="*/ 88 w 154"/>
                <a:gd name="T7" fmla="*/ 300 h 300"/>
                <a:gd name="T8" fmla="*/ 125 w 154"/>
                <a:gd name="T9" fmla="*/ 290 h 300"/>
                <a:gd name="T10" fmla="*/ 36 w 154"/>
                <a:gd name="T11" fmla="*/ 217 h 300"/>
                <a:gd name="T12" fmla="*/ 29 w 154"/>
                <a:gd name="T13" fmla="*/ 109 h 300"/>
                <a:gd name="T14" fmla="*/ 133 w 154"/>
                <a:gd name="T15" fmla="*/ 182 h 300"/>
                <a:gd name="T16" fmla="*/ 79 w 154"/>
                <a:gd name="T17" fmla="*/ 39 h 300"/>
                <a:gd name="T18" fmla="*/ 154 w 154"/>
                <a:gd name="T19" fmla="*/ 98 h 300"/>
                <a:gd name="T20" fmla="*/ 144 w 154"/>
                <a:gd name="T21" fmla="*/ 85 h 300"/>
                <a:gd name="T22" fmla="*/ 68 w 154"/>
                <a:gd name="T2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300">
                  <a:moveTo>
                    <a:pt x="68" y="0"/>
                  </a:moveTo>
                  <a:cubicBezTo>
                    <a:pt x="68" y="65"/>
                    <a:pt x="119" y="175"/>
                    <a:pt x="119" y="175"/>
                  </a:cubicBezTo>
                  <a:cubicBezTo>
                    <a:pt x="43" y="175"/>
                    <a:pt x="33" y="90"/>
                    <a:pt x="33" y="90"/>
                  </a:cubicBezTo>
                  <a:cubicBezTo>
                    <a:pt x="1" y="121"/>
                    <a:pt x="0" y="270"/>
                    <a:pt x="88" y="300"/>
                  </a:cubicBezTo>
                  <a:cubicBezTo>
                    <a:pt x="125" y="290"/>
                    <a:pt x="125" y="290"/>
                    <a:pt x="125" y="290"/>
                  </a:cubicBezTo>
                  <a:cubicBezTo>
                    <a:pt x="125" y="290"/>
                    <a:pt x="51" y="262"/>
                    <a:pt x="36" y="217"/>
                  </a:cubicBezTo>
                  <a:cubicBezTo>
                    <a:pt x="20" y="171"/>
                    <a:pt x="25" y="126"/>
                    <a:pt x="29" y="109"/>
                  </a:cubicBezTo>
                  <a:cubicBezTo>
                    <a:pt x="35" y="149"/>
                    <a:pt x="58" y="193"/>
                    <a:pt x="133" y="182"/>
                  </a:cubicBezTo>
                  <a:cubicBezTo>
                    <a:pt x="104" y="126"/>
                    <a:pt x="80" y="56"/>
                    <a:pt x="79" y="39"/>
                  </a:cubicBezTo>
                  <a:cubicBezTo>
                    <a:pt x="109" y="86"/>
                    <a:pt x="125" y="101"/>
                    <a:pt x="154" y="98"/>
                  </a:cubicBezTo>
                  <a:cubicBezTo>
                    <a:pt x="144" y="85"/>
                    <a:pt x="144" y="85"/>
                    <a:pt x="144" y="85"/>
                  </a:cubicBezTo>
                  <a:cubicBezTo>
                    <a:pt x="101" y="85"/>
                    <a:pt x="68" y="0"/>
                    <a:pt x="6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3743"/>
            <p:cNvSpPr/>
            <p:nvPr/>
          </p:nvSpPr>
          <p:spPr bwMode="auto">
            <a:xfrm>
              <a:off x="3379789" y="2638426"/>
              <a:ext cx="796925" cy="431800"/>
            </a:xfrm>
            <a:custGeom>
              <a:avLst/>
              <a:gdLst>
                <a:gd name="T0" fmla="*/ 1428 w 1492"/>
                <a:gd name="T1" fmla="*/ 648 h 806"/>
                <a:gd name="T2" fmla="*/ 1334 w 1492"/>
                <a:gd name="T3" fmla="*/ 493 h 806"/>
                <a:gd name="T4" fmla="*/ 1405 w 1492"/>
                <a:gd name="T5" fmla="*/ 378 h 806"/>
                <a:gd name="T6" fmla="*/ 1223 w 1492"/>
                <a:gd name="T7" fmla="*/ 335 h 806"/>
                <a:gd name="T8" fmla="*/ 850 w 1492"/>
                <a:gd name="T9" fmla="*/ 160 h 806"/>
                <a:gd name="T10" fmla="*/ 812 w 1492"/>
                <a:gd name="T11" fmla="*/ 0 h 806"/>
                <a:gd name="T12" fmla="*/ 677 w 1492"/>
                <a:gd name="T13" fmla="*/ 132 h 806"/>
                <a:gd name="T14" fmla="*/ 266 w 1492"/>
                <a:gd name="T15" fmla="*/ 238 h 806"/>
                <a:gd name="T16" fmla="*/ 0 w 1492"/>
                <a:gd name="T17" fmla="*/ 508 h 806"/>
                <a:gd name="T18" fmla="*/ 197 w 1492"/>
                <a:gd name="T19" fmla="*/ 268 h 806"/>
                <a:gd name="T20" fmla="*/ 326 w 1492"/>
                <a:gd name="T21" fmla="*/ 290 h 806"/>
                <a:gd name="T22" fmla="*/ 398 w 1492"/>
                <a:gd name="T23" fmla="*/ 287 h 806"/>
                <a:gd name="T24" fmla="*/ 333 w 1492"/>
                <a:gd name="T25" fmla="*/ 283 h 806"/>
                <a:gd name="T26" fmla="*/ 280 w 1492"/>
                <a:gd name="T27" fmla="*/ 241 h 806"/>
                <a:gd name="T28" fmla="*/ 470 w 1492"/>
                <a:gd name="T29" fmla="*/ 176 h 806"/>
                <a:gd name="T30" fmla="*/ 827 w 1492"/>
                <a:gd name="T31" fmla="*/ 27 h 806"/>
                <a:gd name="T32" fmla="*/ 812 w 1492"/>
                <a:gd name="T33" fmla="*/ 184 h 806"/>
                <a:gd name="T34" fmla="*/ 1140 w 1492"/>
                <a:gd name="T35" fmla="*/ 267 h 806"/>
                <a:gd name="T36" fmla="*/ 1383 w 1492"/>
                <a:gd name="T37" fmla="*/ 421 h 806"/>
                <a:gd name="T38" fmla="*/ 1271 w 1492"/>
                <a:gd name="T39" fmla="*/ 482 h 806"/>
                <a:gd name="T40" fmla="*/ 1403 w 1492"/>
                <a:gd name="T41" fmla="*/ 607 h 806"/>
                <a:gd name="T42" fmla="*/ 1492 w 1492"/>
                <a:gd name="T43" fmla="*/ 796 h 806"/>
                <a:gd name="T44" fmla="*/ 1428 w 1492"/>
                <a:gd name="T45" fmla="*/ 648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2" h="806">
                  <a:moveTo>
                    <a:pt x="1428" y="648"/>
                  </a:moveTo>
                  <a:cubicBezTo>
                    <a:pt x="1410" y="541"/>
                    <a:pt x="1334" y="493"/>
                    <a:pt x="1334" y="493"/>
                  </a:cubicBezTo>
                  <a:cubicBezTo>
                    <a:pt x="1404" y="469"/>
                    <a:pt x="1405" y="378"/>
                    <a:pt x="1405" y="378"/>
                  </a:cubicBezTo>
                  <a:cubicBezTo>
                    <a:pt x="1390" y="438"/>
                    <a:pt x="1291" y="446"/>
                    <a:pt x="1223" y="335"/>
                  </a:cubicBezTo>
                  <a:cubicBezTo>
                    <a:pt x="1154" y="225"/>
                    <a:pt x="1002" y="160"/>
                    <a:pt x="850" y="160"/>
                  </a:cubicBezTo>
                  <a:cubicBezTo>
                    <a:pt x="938" y="45"/>
                    <a:pt x="812" y="0"/>
                    <a:pt x="812" y="0"/>
                  </a:cubicBezTo>
                  <a:cubicBezTo>
                    <a:pt x="812" y="110"/>
                    <a:pt x="677" y="132"/>
                    <a:pt x="677" y="132"/>
                  </a:cubicBezTo>
                  <a:cubicBezTo>
                    <a:pt x="677" y="132"/>
                    <a:pt x="361" y="144"/>
                    <a:pt x="266" y="238"/>
                  </a:cubicBezTo>
                  <a:cubicBezTo>
                    <a:pt x="101" y="238"/>
                    <a:pt x="28" y="335"/>
                    <a:pt x="0" y="508"/>
                  </a:cubicBezTo>
                  <a:cubicBezTo>
                    <a:pt x="3" y="495"/>
                    <a:pt x="60" y="298"/>
                    <a:pt x="197" y="268"/>
                  </a:cubicBezTo>
                  <a:cubicBezTo>
                    <a:pt x="244" y="260"/>
                    <a:pt x="279" y="256"/>
                    <a:pt x="326" y="290"/>
                  </a:cubicBezTo>
                  <a:cubicBezTo>
                    <a:pt x="373" y="324"/>
                    <a:pt x="398" y="304"/>
                    <a:pt x="398" y="287"/>
                  </a:cubicBezTo>
                  <a:cubicBezTo>
                    <a:pt x="398" y="287"/>
                    <a:pt x="369" y="318"/>
                    <a:pt x="333" y="283"/>
                  </a:cubicBezTo>
                  <a:cubicBezTo>
                    <a:pt x="298" y="248"/>
                    <a:pt x="280" y="241"/>
                    <a:pt x="280" y="241"/>
                  </a:cubicBezTo>
                  <a:cubicBezTo>
                    <a:pt x="280" y="241"/>
                    <a:pt x="343" y="195"/>
                    <a:pt x="470" y="176"/>
                  </a:cubicBezTo>
                  <a:cubicBezTo>
                    <a:pt x="597" y="158"/>
                    <a:pt x="834" y="163"/>
                    <a:pt x="827" y="27"/>
                  </a:cubicBezTo>
                  <a:cubicBezTo>
                    <a:pt x="878" y="64"/>
                    <a:pt x="869" y="127"/>
                    <a:pt x="812" y="184"/>
                  </a:cubicBezTo>
                  <a:cubicBezTo>
                    <a:pt x="878" y="174"/>
                    <a:pt x="1072" y="194"/>
                    <a:pt x="1140" y="267"/>
                  </a:cubicBezTo>
                  <a:cubicBezTo>
                    <a:pt x="1207" y="340"/>
                    <a:pt x="1323" y="491"/>
                    <a:pt x="1383" y="421"/>
                  </a:cubicBezTo>
                  <a:cubicBezTo>
                    <a:pt x="1383" y="474"/>
                    <a:pt x="1318" y="489"/>
                    <a:pt x="1271" y="482"/>
                  </a:cubicBezTo>
                  <a:cubicBezTo>
                    <a:pt x="1271" y="482"/>
                    <a:pt x="1374" y="509"/>
                    <a:pt x="1403" y="607"/>
                  </a:cubicBezTo>
                  <a:cubicBezTo>
                    <a:pt x="1432" y="705"/>
                    <a:pt x="1433" y="806"/>
                    <a:pt x="1492" y="796"/>
                  </a:cubicBezTo>
                  <a:cubicBezTo>
                    <a:pt x="1469" y="796"/>
                    <a:pt x="1446" y="756"/>
                    <a:pt x="1428" y="648"/>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3744"/>
            <p:cNvSpPr/>
            <p:nvPr/>
          </p:nvSpPr>
          <p:spPr bwMode="auto">
            <a:xfrm>
              <a:off x="4024314" y="2971801"/>
              <a:ext cx="69850" cy="201613"/>
            </a:xfrm>
            <a:custGeom>
              <a:avLst/>
              <a:gdLst>
                <a:gd name="T0" fmla="*/ 87 w 131"/>
                <a:gd name="T1" fmla="*/ 335 h 377"/>
                <a:gd name="T2" fmla="*/ 87 w 131"/>
                <a:gd name="T3" fmla="*/ 144 h 377"/>
                <a:gd name="T4" fmla="*/ 0 w 131"/>
                <a:gd name="T5" fmla="*/ 0 h 377"/>
                <a:gd name="T6" fmla="*/ 119 w 131"/>
                <a:gd name="T7" fmla="*/ 194 h 377"/>
                <a:gd name="T8" fmla="*/ 94 w 131"/>
                <a:gd name="T9" fmla="*/ 377 h 377"/>
                <a:gd name="T10" fmla="*/ 87 w 131"/>
                <a:gd name="T11" fmla="*/ 335 h 377"/>
              </a:gdLst>
              <a:ahLst/>
              <a:cxnLst>
                <a:cxn ang="0">
                  <a:pos x="T0" y="T1"/>
                </a:cxn>
                <a:cxn ang="0">
                  <a:pos x="T2" y="T3"/>
                </a:cxn>
                <a:cxn ang="0">
                  <a:pos x="T4" y="T5"/>
                </a:cxn>
                <a:cxn ang="0">
                  <a:pos x="T6" y="T7"/>
                </a:cxn>
                <a:cxn ang="0">
                  <a:pos x="T8" y="T9"/>
                </a:cxn>
                <a:cxn ang="0">
                  <a:pos x="T10" y="T11"/>
                </a:cxn>
              </a:cxnLst>
              <a:rect l="0" t="0" r="r" b="b"/>
              <a:pathLst>
                <a:path w="131" h="377">
                  <a:moveTo>
                    <a:pt x="87" y="335"/>
                  </a:moveTo>
                  <a:cubicBezTo>
                    <a:pt x="87" y="335"/>
                    <a:pt x="111" y="226"/>
                    <a:pt x="87" y="144"/>
                  </a:cubicBezTo>
                  <a:cubicBezTo>
                    <a:pt x="63" y="63"/>
                    <a:pt x="0" y="0"/>
                    <a:pt x="0" y="0"/>
                  </a:cubicBezTo>
                  <a:cubicBezTo>
                    <a:pt x="0" y="0"/>
                    <a:pt x="94" y="34"/>
                    <a:pt x="119" y="194"/>
                  </a:cubicBezTo>
                  <a:cubicBezTo>
                    <a:pt x="131" y="289"/>
                    <a:pt x="94" y="377"/>
                    <a:pt x="94" y="377"/>
                  </a:cubicBezTo>
                  <a:cubicBezTo>
                    <a:pt x="94" y="377"/>
                    <a:pt x="87" y="356"/>
                    <a:pt x="87" y="33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3745"/>
            <p:cNvSpPr/>
            <p:nvPr/>
          </p:nvSpPr>
          <p:spPr bwMode="auto">
            <a:xfrm>
              <a:off x="3430589" y="3044826"/>
              <a:ext cx="639763" cy="498475"/>
            </a:xfrm>
            <a:custGeom>
              <a:avLst/>
              <a:gdLst>
                <a:gd name="T0" fmla="*/ 1125 w 1198"/>
                <a:gd name="T1" fmla="*/ 154 h 934"/>
                <a:gd name="T2" fmla="*/ 1145 w 1198"/>
                <a:gd name="T3" fmla="*/ 258 h 934"/>
                <a:gd name="T4" fmla="*/ 1043 w 1198"/>
                <a:gd name="T5" fmla="*/ 157 h 934"/>
                <a:gd name="T6" fmla="*/ 883 w 1198"/>
                <a:gd name="T7" fmla="*/ 42 h 934"/>
                <a:gd name="T8" fmla="*/ 932 w 1198"/>
                <a:gd name="T9" fmla="*/ 117 h 934"/>
                <a:gd name="T10" fmla="*/ 713 w 1198"/>
                <a:gd name="T11" fmla="*/ 0 h 934"/>
                <a:gd name="T12" fmla="*/ 693 w 1198"/>
                <a:gd name="T13" fmla="*/ 107 h 934"/>
                <a:gd name="T14" fmla="*/ 676 w 1198"/>
                <a:gd name="T15" fmla="*/ 224 h 934"/>
                <a:gd name="T16" fmla="*/ 607 w 1198"/>
                <a:gd name="T17" fmla="*/ 156 h 934"/>
                <a:gd name="T18" fmla="*/ 494 w 1198"/>
                <a:gd name="T19" fmla="*/ 88 h 934"/>
                <a:gd name="T20" fmla="*/ 387 w 1198"/>
                <a:gd name="T21" fmla="*/ 14 h 934"/>
                <a:gd name="T22" fmla="*/ 487 w 1198"/>
                <a:gd name="T23" fmla="*/ 126 h 934"/>
                <a:gd name="T24" fmla="*/ 296 w 1198"/>
                <a:gd name="T25" fmla="*/ 46 h 934"/>
                <a:gd name="T26" fmla="*/ 406 w 1198"/>
                <a:gd name="T27" fmla="*/ 208 h 934"/>
                <a:gd name="T28" fmla="*/ 125 w 1198"/>
                <a:gd name="T29" fmla="*/ 61 h 934"/>
                <a:gd name="T30" fmla="*/ 54 w 1198"/>
                <a:gd name="T31" fmla="*/ 246 h 934"/>
                <a:gd name="T32" fmla="*/ 18 w 1198"/>
                <a:gd name="T33" fmla="*/ 264 h 934"/>
                <a:gd name="T34" fmla="*/ 18 w 1198"/>
                <a:gd name="T35" fmla="*/ 581 h 934"/>
                <a:gd name="T36" fmla="*/ 604 w 1198"/>
                <a:gd name="T37" fmla="*/ 934 h 934"/>
                <a:gd name="T38" fmla="*/ 1198 w 1198"/>
                <a:gd name="T39" fmla="*/ 653 h 934"/>
                <a:gd name="T40" fmla="*/ 1198 w 1198"/>
                <a:gd name="T41" fmla="*/ 240 h 934"/>
                <a:gd name="T42" fmla="*/ 1125 w 1198"/>
                <a:gd name="T43" fmla="*/ 15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8" h="934">
                  <a:moveTo>
                    <a:pt x="1125" y="154"/>
                  </a:moveTo>
                  <a:cubicBezTo>
                    <a:pt x="1125" y="154"/>
                    <a:pt x="1155" y="213"/>
                    <a:pt x="1145" y="258"/>
                  </a:cubicBezTo>
                  <a:cubicBezTo>
                    <a:pt x="1145" y="258"/>
                    <a:pt x="1121" y="208"/>
                    <a:pt x="1043" y="157"/>
                  </a:cubicBezTo>
                  <a:cubicBezTo>
                    <a:pt x="966" y="107"/>
                    <a:pt x="908" y="84"/>
                    <a:pt x="883" y="42"/>
                  </a:cubicBezTo>
                  <a:cubicBezTo>
                    <a:pt x="883" y="42"/>
                    <a:pt x="886" y="97"/>
                    <a:pt x="932" y="117"/>
                  </a:cubicBezTo>
                  <a:cubicBezTo>
                    <a:pt x="932" y="117"/>
                    <a:pt x="776" y="152"/>
                    <a:pt x="713" y="0"/>
                  </a:cubicBezTo>
                  <a:cubicBezTo>
                    <a:pt x="713" y="0"/>
                    <a:pt x="719" y="66"/>
                    <a:pt x="693" y="107"/>
                  </a:cubicBezTo>
                  <a:cubicBezTo>
                    <a:pt x="668" y="149"/>
                    <a:pt x="646" y="194"/>
                    <a:pt x="676" y="224"/>
                  </a:cubicBezTo>
                  <a:cubicBezTo>
                    <a:pt x="676" y="224"/>
                    <a:pt x="636" y="218"/>
                    <a:pt x="607" y="156"/>
                  </a:cubicBezTo>
                  <a:cubicBezTo>
                    <a:pt x="578" y="94"/>
                    <a:pt x="535" y="96"/>
                    <a:pt x="494" y="88"/>
                  </a:cubicBezTo>
                  <a:cubicBezTo>
                    <a:pt x="454" y="80"/>
                    <a:pt x="394" y="74"/>
                    <a:pt x="387" y="14"/>
                  </a:cubicBezTo>
                  <a:cubicBezTo>
                    <a:pt x="387" y="14"/>
                    <a:pt x="367" y="96"/>
                    <a:pt x="487" y="126"/>
                  </a:cubicBezTo>
                  <a:cubicBezTo>
                    <a:pt x="487" y="126"/>
                    <a:pt x="363" y="169"/>
                    <a:pt x="296" y="46"/>
                  </a:cubicBezTo>
                  <a:cubicBezTo>
                    <a:pt x="296" y="46"/>
                    <a:pt x="306" y="171"/>
                    <a:pt x="406" y="208"/>
                  </a:cubicBezTo>
                  <a:cubicBezTo>
                    <a:pt x="406" y="208"/>
                    <a:pt x="197" y="199"/>
                    <a:pt x="125" y="61"/>
                  </a:cubicBezTo>
                  <a:cubicBezTo>
                    <a:pt x="125" y="61"/>
                    <a:pt x="167" y="188"/>
                    <a:pt x="54" y="246"/>
                  </a:cubicBezTo>
                  <a:cubicBezTo>
                    <a:pt x="42" y="252"/>
                    <a:pt x="30" y="258"/>
                    <a:pt x="18" y="264"/>
                  </a:cubicBezTo>
                  <a:cubicBezTo>
                    <a:pt x="18" y="581"/>
                    <a:pt x="18" y="581"/>
                    <a:pt x="18" y="581"/>
                  </a:cubicBezTo>
                  <a:cubicBezTo>
                    <a:pt x="18" y="658"/>
                    <a:pt x="0" y="934"/>
                    <a:pt x="604" y="934"/>
                  </a:cubicBezTo>
                  <a:cubicBezTo>
                    <a:pt x="906" y="934"/>
                    <a:pt x="1198" y="866"/>
                    <a:pt x="1198" y="653"/>
                  </a:cubicBezTo>
                  <a:cubicBezTo>
                    <a:pt x="1198" y="240"/>
                    <a:pt x="1198" y="240"/>
                    <a:pt x="1198" y="240"/>
                  </a:cubicBezTo>
                  <a:cubicBezTo>
                    <a:pt x="1182" y="207"/>
                    <a:pt x="1176" y="173"/>
                    <a:pt x="1125" y="154"/>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3746"/>
            <p:cNvSpPr/>
            <p:nvPr/>
          </p:nvSpPr>
          <p:spPr bwMode="auto">
            <a:xfrm>
              <a:off x="3705226" y="3282951"/>
              <a:ext cx="101600" cy="46038"/>
            </a:xfrm>
            <a:custGeom>
              <a:avLst/>
              <a:gdLst>
                <a:gd name="T0" fmla="*/ 177 w 192"/>
                <a:gd name="T1" fmla="*/ 78 h 85"/>
                <a:gd name="T2" fmla="*/ 160 w 192"/>
                <a:gd name="T3" fmla="*/ 41 h 85"/>
                <a:gd name="T4" fmla="*/ 100 w 192"/>
                <a:gd name="T5" fmla="*/ 15 h 85"/>
                <a:gd name="T6" fmla="*/ 42 w 192"/>
                <a:gd name="T7" fmla="*/ 41 h 85"/>
                <a:gd name="T8" fmla="*/ 17 w 192"/>
                <a:gd name="T9" fmla="*/ 77 h 85"/>
                <a:gd name="T10" fmla="*/ 15 w 192"/>
                <a:gd name="T11" fmla="*/ 79 h 85"/>
                <a:gd name="T12" fmla="*/ 15 w 192"/>
                <a:gd name="T13" fmla="*/ 79 h 85"/>
                <a:gd name="T14" fmla="*/ 15 w 192"/>
                <a:gd name="T15" fmla="*/ 79 h 85"/>
                <a:gd name="T16" fmla="*/ 5 w 192"/>
                <a:gd name="T17" fmla="*/ 83 h 85"/>
                <a:gd name="T18" fmla="*/ 1 w 192"/>
                <a:gd name="T19" fmla="*/ 73 h 85"/>
                <a:gd name="T20" fmla="*/ 25 w 192"/>
                <a:gd name="T21" fmla="*/ 37 h 85"/>
                <a:gd name="T22" fmla="*/ 100 w 192"/>
                <a:gd name="T23" fmla="*/ 0 h 85"/>
                <a:gd name="T24" fmla="*/ 171 w 192"/>
                <a:gd name="T25" fmla="*/ 32 h 85"/>
                <a:gd name="T26" fmla="*/ 192 w 192"/>
                <a:gd name="T27" fmla="*/ 78 h 85"/>
                <a:gd name="T28" fmla="*/ 184 w 192"/>
                <a:gd name="T29" fmla="*/ 85 h 85"/>
                <a:gd name="T30" fmla="*/ 177 w 192"/>
                <a:gd name="T31"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85">
                  <a:moveTo>
                    <a:pt x="177" y="78"/>
                  </a:moveTo>
                  <a:cubicBezTo>
                    <a:pt x="177" y="72"/>
                    <a:pt x="172" y="55"/>
                    <a:pt x="160" y="41"/>
                  </a:cubicBezTo>
                  <a:cubicBezTo>
                    <a:pt x="147" y="27"/>
                    <a:pt x="129" y="15"/>
                    <a:pt x="100" y="15"/>
                  </a:cubicBezTo>
                  <a:cubicBezTo>
                    <a:pt x="75" y="15"/>
                    <a:pt x="56" y="27"/>
                    <a:pt x="42" y="41"/>
                  </a:cubicBezTo>
                  <a:cubicBezTo>
                    <a:pt x="28" y="55"/>
                    <a:pt x="19" y="70"/>
                    <a:pt x="17" y="77"/>
                  </a:cubicBezTo>
                  <a:cubicBezTo>
                    <a:pt x="16" y="78"/>
                    <a:pt x="15" y="79"/>
                    <a:pt x="15" y="79"/>
                  </a:cubicBezTo>
                  <a:cubicBezTo>
                    <a:pt x="15" y="79"/>
                    <a:pt x="15" y="79"/>
                    <a:pt x="15" y="79"/>
                  </a:cubicBezTo>
                  <a:cubicBezTo>
                    <a:pt x="15" y="79"/>
                    <a:pt x="15" y="79"/>
                    <a:pt x="15" y="79"/>
                  </a:cubicBezTo>
                  <a:cubicBezTo>
                    <a:pt x="14" y="83"/>
                    <a:pt x="9" y="85"/>
                    <a:pt x="5" y="83"/>
                  </a:cubicBezTo>
                  <a:cubicBezTo>
                    <a:pt x="1" y="82"/>
                    <a:pt x="0" y="77"/>
                    <a:pt x="1" y="73"/>
                  </a:cubicBezTo>
                  <a:cubicBezTo>
                    <a:pt x="1" y="73"/>
                    <a:pt x="9" y="55"/>
                    <a:pt x="25" y="37"/>
                  </a:cubicBezTo>
                  <a:cubicBezTo>
                    <a:pt x="41" y="19"/>
                    <a:pt x="65" y="0"/>
                    <a:pt x="100" y="0"/>
                  </a:cubicBezTo>
                  <a:cubicBezTo>
                    <a:pt x="133" y="0"/>
                    <a:pt x="157" y="15"/>
                    <a:pt x="171" y="32"/>
                  </a:cubicBezTo>
                  <a:cubicBezTo>
                    <a:pt x="186" y="49"/>
                    <a:pt x="192" y="67"/>
                    <a:pt x="192" y="78"/>
                  </a:cubicBezTo>
                  <a:cubicBezTo>
                    <a:pt x="192" y="82"/>
                    <a:pt x="188" y="85"/>
                    <a:pt x="184" y="85"/>
                  </a:cubicBezTo>
                  <a:cubicBezTo>
                    <a:pt x="180" y="85"/>
                    <a:pt x="177" y="82"/>
                    <a:pt x="177" y="7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3747"/>
            <p:cNvSpPr/>
            <p:nvPr/>
          </p:nvSpPr>
          <p:spPr bwMode="auto">
            <a:xfrm>
              <a:off x="3529014" y="3214688"/>
              <a:ext cx="79375" cy="57150"/>
            </a:xfrm>
            <a:custGeom>
              <a:avLst/>
              <a:gdLst>
                <a:gd name="T0" fmla="*/ 6 w 151"/>
                <a:gd name="T1" fmla="*/ 107 h 107"/>
                <a:gd name="T2" fmla="*/ 0 w 151"/>
                <a:gd name="T3" fmla="*/ 99 h 107"/>
                <a:gd name="T4" fmla="*/ 31 w 151"/>
                <a:gd name="T5" fmla="*/ 17 h 107"/>
                <a:gd name="T6" fmla="*/ 69 w 151"/>
                <a:gd name="T7" fmla="*/ 1 h 107"/>
                <a:gd name="T8" fmla="*/ 134 w 151"/>
                <a:gd name="T9" fmla="*/ 46 h 107"/>
                <a:gd name="T10" fmla="*/ 151 w 151"/>
                <a:gd name="T11" fmla="*/ 90 h 107"/>
                <a:gd name="T12" fmla="*/ 145 w 151"/>
                <a:gd name="T13" fmla="*/ 97 h 107"/>
                <a:gd name="T14" fmla="*/ 137 w 151"/>
                <a:gd name="T15" fmla="*/ 92 h 107"/>
                <a:gd name="T16" fmla="*/ 134 w 151"/>
                <a:gd name="T17" fmla="*/ 80 h 107"/>
                <a:gd name="T18" fmla="*/ 122 w 151"/>
                <a:gd name="T19" fmla="*/ 52 h 107"/>
                <a:gd name="T20" fmla="*/ 69 w 151"/>
                <a:gd name="T21" fmla="*/ 14 h 107"/>
                <a:gd name="T22" fmla="*/ 30 w 151"/>
                <a:gd name="T23" fmla="*/ 40 h 107"/>
                <a:gd name="T24" fmla="*/ 15 w 151"/>
                <a:gd name="T25" fmla="*/ 87 h 107"/>
                <a:gd name="T26" fmla="*/ 13 w 151"/>
                <a:gd name="T27" fmla="*/ 100 h 107"/>
                <a:gd name="T28" fmla="*/ 13 w 151"/>
                <a:gd name="T29" fmla="*/ 100 h 107"/>
                <a:gd name="T30" fmla="*/ 7 w 151"/>
                <a:gd name="T31" fmla="*/ 107 h 107"/>
                <a:gd name="T32" fmla="*/ 6 w 151"/>
                <a:gd name="T3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07">
                  <a:moveTo>
                    <a:pt x="6" y="107"/>
                  </a:moveTo>
                  <a:cubicBezTo>
                    <a:pt x="2" y="106"/>
                    <a:pt x="0" y="103"/>
                    <a:pt x="0" y="99"/>
                  </a:cubicBezTo>
                  <a:cubicBezTo>
                    <a:pt x="0" y="99"/>
                    <a:pt x="3" y="46"/>
                    <a:pt x="31" y="17"/>
                  </a:cubicBezTo>
                  <a:cubicBezTo>
                    <a:pt x="40" y="7"/>
                    <a:pt x="53" y="0"/>
                    <a:pt x="69" y="1"/>
                  </a:cubicBezTo>
                  <a:cubicBezTo>
                    <a:pt x="101" y="1"/>
                    <a:pt x="122" y="24"/>
                    <a:pt x="134" y="46"/>
                  </a:cubicBezTo>
                  <a:cubicBezTo>
                    <a:pt x="146" y="68"/>
                    <a:pt x="150" y="89"/>
                    <a:pt x="151" y="90"/>
                  </a:cubicBezTo>
                  <a:cubicBezTo>
                    <a:pt x="151" y="93"/>
                    <a:pt x="149" y="97"/>
                    <a:pt x="145" y="97"/>
                  </a:cubicBezTo>
                  <a:cubicBezTo>
                    <a:pt x="142" y="98"/>
                    <a:pt x="138" y="96"/>
                    <a:pt x="137" y="92"/>
                  </a:cubicBezTo>
                  <a:cubicBezTo>
                    <a:pt x="137" y="92"/>
                    <a:pt x="136" y="87"/>
                    <a:pt x="134" y="80"/>
                  </a:cubicBezTo>
                  <a:cubicBezTo>
                    <a:pt x="131" y="72"/>
                    <a:pt x="128" y="62"/>
                    <a:pt x="122" y="52"/>
                  </a:cubicBezTo>
                  <a:cubicBezTo>
                    <a:pt x="111" y="32"/>
                    <a:pt x="94" y="14"/>
                    <a:pt x="69" y="14"/>
                  </a:cubicBezTo>
                  <a:cubicBezTo>
                    <a:pt x="51" y="14"/>
                    <a:pt x="39" y="25"/>
                    <a:pt x="30" y="40"/>
                  </a:cubicBezTo>
                  <a:cubicBezTo>
                    <a:pt x="22" y="55"/>
                    <a:pt x="17" y="74"/>
                    <a:pt x="15" y="87"/>
                  </a:cubicBezTo>
                  <a:cubicBezTo>
                    <a:pt x="14" y="95"/>
                    <a:pt x="13" y="100"/>
                    <a:pt x="13" y="100"/>
                  </a:cubicBezTo>
                  <a:cubicBezTo>
                    <a:pt x="13" y="100"/>
                    <a:pt x="13" y="100"/>
                    <a:pt x="13" y="100"/>
                  </a:cubicBezTo>
                  <a:cubicBezTo>
                    <a:pt x="13" y="104"/>
                    <a:pt x="10" y="107"/>
                    <a:pt x="7" y="107"/>
                  </a:cubicBezTo>
                  <a:cubicBezTo>
                    <a:pt x="6" y="107"/>
                    <a:pt x="6" y="107"/>
                    <a:pt x="6" y="10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3748"/>
            <p:cNvSpPr/>
            <p:nvPr/>
          </p:nvSpPr>
          <p:spPr bwMode="auto">
            <a:xfrm>
              <a:off x="3871914" y="3214688"/>
              <a:ext cx="80963" cy="57150"/>
            </a:xfrm>
            <a:custGeom>
              <a:avLst/>
              <a:gdLst>
                <a:gd name="T0" fmla="*/ 7 w 152"/>
                <a:gd name="T1" fmla="*/ 107 h 107"/>
                <a:gd name="T2" fmla="*/ 0 w 152"/>
                <a:gd name="T3" fmla="*/ 99 h 107"/>
                <a:gd name="T4" fmla="*/ 31 w 152"/>
                <a:gd name="T5" fmla="*/ 17 h 107"/>
                <a:gd name="T6" fmla="*/ 70 w 152"/>
                <a:gd name="T7" fmla="*/ 1 h 107"/>
                <a:gd name="T8" fmla="*/ 134 w 152"/>
                <a:gd name="T9" fmla="*/ 46 h 107"/>
                <a:gd name="T10" fmla="*/ 151 w 152"/>
                <a:gd name="T11" fmla="*/ 90 h 107"/>
                <a:gd name="T12" fmla="*/ 146 w 152"/>
                <a:gd name="T13" fmla="*/ 97 h 107"/>
                <a:gd name="T14" fmla="*/ 138 w 152"/>
                <a:gd name="T15" fmla="*/ 92 h 107"/>
                <a:gd name="T16" fmla="*/ 134 w 152"/>
                <a:gd name="T17" fmla="*/ 80 h 107"/>
                <a:gd name="T18" fmla="*/ 122 w 152"/>
                <a:gd name="T19" fmla="*/ 52 h 107"/>
                <a:gd name="T20" fmla="*/ 70 w 152"/>
                <a:gd name="T21" fmla="*/ 14 h 107"/>
                <a:gd name="T22" fmla="*/ 31 w 152"/>
                <a:gd name="T23" fmla="*/ 40 h 107"/>
                <a:gd name="T24" fmla="*/ 15 w 152"/>
                <a:gd name="T25" fmla="*/ 87 h 107"/>
                <a:gd name="T26" fmla="*/ 14 w 152"/>
                <a:gd name="T27" fmla="*/ 100 h 107"/>
                <a:gd name="T28" fmla="*/ 14 w 152"/>
                <a:gd name="T29" fmla="*/ 100 h 107"/>
                <a:gd name="T30" fmla="*/ 7 w 152"/>
                <a:gd name="T31" fmla="*/ 107 h 107"/>
                <a:gd name="T32" fmla="*/ 7 w 152"/>
                <a:gd name="T3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107">
                  <a:moveTo>
                    <a:pt x="7" y="107"/>
                  </a:moveTo>
                  <a:cubicBezTo>
                    <a:pt x="3" y="106"/>
                    <a:pt x="0" y="103"/>
                    <a:pt x="0" y="99"/>
                  </a:cubicBezTo>
                  <a:cubicBezTo>
                    <a:pt x="1" y="99"/>
                    <a:pt x="3" y="46"/>
                    <a:pt x="31" y="17"/>
                  </a:cubicBezTo>
                  <a:cubicBezTo>
                    <a:pt x="41" y="7"/>
                    <a:pt x="54" y="0"/>
                    <a:pt x="70" y="1"/>
                  </a:cubicBezTo>
                  <a:cubicBezTo>
                    <a:pt x="102" y="1"/>
                    <a:pt x="122" y="24"/>
                    <a:pt x="134" y="46"/>
                  </a:cubicBezTo>
                  <a:cubicBezTo>
                    <a:pt x="146" y="68"/>
                    <a:pt x="151" y="89"/>
                    <a:pt x="151" y="90"/>
                  </a:cubicBezTo>
                  <a:cubicBezTo>
                    <a:pt x="152" y="93"/>
                    <a:pt x="149" y="97"/>
                    <a:pt x="146" y="97"/>
                  </a:cubicBezTo>
                  <a:cubicBezTo>
                    <a:pt x="142" y="98"/>
                    <a:pt x="139" y="96"/>
                    <a:pt x="138" y="92"/>
                  </a:cubicBezTo>
                  <a:cubicBezTo>
                    <a:pt x="138" y="92"/>
                    <a:pt x="137" y="87"/>
                    <a:pt x="134" y="80"/>
                  </a:cubicBezTo>
                  <a:cubicBezTo>
                    <a:pt x="132" y="72"/>
                    <a:pt x="128" y="62"/>
                    <a:pt x="122" y="52"/>
                  </a:cubicBezTo>
                  <a:cubicBezTo>
                    <a:pt x="111" y="32"/>
                    <a:pt x="94" y="14"/>
                    <a:pt x="70" y="14"/>
                  </a:cubicBezTo>
                  <a:cubicBezTo>
                    <a:pt x="51" y="14"/>
                    <a:pt x="40" y="25"/>
                    <a:pt x="31" y="40"/>
                  </a:cubicBezTo>
                  <a:cubicBezTo>
                    <a:pt x="22" y="55"/>
                    <a:pt x="17" y="74"/>
                    <a:pt x="15" y="87"/>
                  </a:cubicBezTo>
                  <a:cubicBezTo>
                    <a:pt x="14" y="95"/>
                    <a:pt x="14" y="100"/>
                    <a:pt x="14" y="100"/>
                  </a:cubicBezTo>
                  <a:cubicBezTo>
                    <a:pt x="14" y="100"/>
                    <a:pt x="14" y="100"/>
                    <a:pt x="14" y="100"/>
                  </a:cubicBezTo>
                  <a:cubicBezTo>
                    <a:pt x="13" y="104"/>
                    <a:pt x="10" y="107"/>
                    <a:pt x="7" y="107"/>
                  </a:cubicBezTo>
                  <a:cubicBezTo>
                    <a:pt x="7" y="107"/>
                    <a:pt x="7" y="107"/>
                    <a:pt x="7" y="10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Rectangle 3749"/>
            <p:cNvSpPr>
              <a:spLocks noChangeArrowheads="1"/>
            </p:cNvSpPr>
            <p:nvPr/>
          </p:nvSpPr>
          <p:spPr bwMode="auto">
            <a:xfrm>
              <a:off x="3419476" y="3228976"/>
              <a:ext cx="65088" cy="190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15" name="Rectangle 3750"/>
            <p:cNvSpPr>
              <a:spLocks noChangeArrowheads="1"/>
            </p:cNvSpPr>
            <p:nvPr/>
          </p:nvSpPr>
          <p:spPr bwMode="auto">
            <a:xfrm>
              <a:off x="3419476" y="3228976"/>
              <a:ext cx="650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16" name="Freeform 3751"/>
            <p:cNvSpPr>
              <a:spLocks noEditPoints="1"/>
            </p:cNvSpPr>
            <p:nvPr/>
          </p:nvSpPr>
          <p:spPr bwMode="auto">
            <a:xfrm>
              <a:off x="3540126" y="3175001"/>
              <a:ext cx="117475" cy="136525"/>
            </a:xfrm>
            <a:custGeom>
              <a:avLst/>
              <a:gdLst>
                <a:gd name="T0" fmla="*/ 67 w 74"/>
                <a:gd name="T1" fmla="*/ 0 h 86"/>
                <a:gd name="T2" fmla="*/ 22 w 74"/>
                <a:gd name="T3" fmla="*/ 86 h 86"/>
                <a:gd name="T4" fmla="*/ 29 w 74"/>
                <a:gd name="T5" fmla="*/ 86 h 86"/>
                <a:gd name="T6" fmla="*/ 74 w 74"/>
                <a:gd name="T7" fmla="*/ 0 h 86"/>
                <a:gd name="T8" fmla="*/ 67 w 74"/>
                <a:gd name="T9" fmla="*/ 0 h 86"/>
                <a:gd name="T10" fmla="*/ 44 w 74"/>
                <a:gd name="T11" fmla="*/ 0 h 86"/>
                <a:gd name="T12" fmla="*/ 0 w 74"/>
                <a:gd name="T13" fmla="*/ 86 h 86"/>
                <a:gd name="T14" fmla="*/ 14 w 74"/>
                <a:gd name="T15" fmla="*/ 86 h 86"/>
                <a:gd name="T16" fmla="*/ 59 w 74"/>
                <a:gd name="T17" fmla="*/ 0 h 86"/>
                <a:gd name="T18" fmla="*/ 44 w 74"/>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6">
                  <a:moveTo>
                    <a:pt x="67" y="0"/>
                  </a:moveTo>
                  <a:lnTo>
                    <a:pt x="22" y="86"/>
                  </a:lnTo>
                  <a:lnTo>
                    <a:pt x="29" y="86"/>
                  </a:lnTo>
                  <a:lnTo>
                    <a:pt x="74" y="0"/>
                  </a:lnTo>
                  <a:lnTo>
                    <a:pt x="67" y="0"/>
                  </a:lnTo>
                  <a:close/>
                  <a:moveTo>
                    <a:pt x="44" y="0"/>
                  </a:moveTo>
                  <a:lnTo>
                    <a:pt x="0" y="86"/>
                  </a:lnTo>
                  <a:lnTo>
                    <a:pt x="14" y="86"/>
                  </a:lnTo>
                  <a:lnTo>
                    <a:pt x="59" y="0"/>
                  </a:lnTo>
                  <a:lnTo>
                    <a:pt x="44"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3752"/>
            <p:cNvSpPr>
              <a:spLocks noEditPoints="1"/>
            </p:cNvSpPr>
            <p:nvPr/>
          </p:nvSpPr>
          <p:spPr bwMode="auto">
            <a:xfrm>
              <a:off x="3540126" y="3175001"/>
              <a:ext cx="117475" cy="136525"/>
            </a:xfrm>
            <a:custGeom>
              <a:avLst/>
              <a:gdLst>
                <a:gd name="T0" fmla="*/ 67 w 74"/>
                <a:gd name="T1" fmla="*/ 0 h 86"/>
                <a:gd name="T2" fmla="*/ 22 w 74"/>
                <a:gd name="T3" fmla="*/ 86 h 86"/>
                <a:gd name="T4" fmla="*/ 29 w 74"/>
                <a:gd name="T5" fmla="*/ 86 h 86"/>
                <a:gd name="T6" fmla="*/ 74 w 74"/>
                <a:gd name="T7" fmla="*/ 0 h 86"/>
                <a:gd name="T8" fmla="*/ 67 w 74"/>
                <a:gd name="T9" fmla="*/ 0 h 86"/>
                <a:gd name="T10" fmla="*/ 44 w 74"/>
                <a:gd name="T11" fmla="*/ 0 h 86"/>
                <a:gd name="T12" fmla="*/ 0 w 74"/>
                <a:gd name="T13" fmla="*/ 86 h 86"/>
                <a:gd name="T14" fmla="*/ 14 w 74"/>
                <a:gd name="T15" fmla="*/ 86 h 86"/>
                <a:gd name="T16" fmla="*/ 59 w 74"/>
                <a:gd name="T17" fmla="*/ 0 h 86"/>
                <a:gd name="T18" fmla="*/ 44 w 74"/>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6">
                  <a:moveTo>
                    <a:pt x="67" y="0"/>
                  </a:moveTo>
                  <a:lnTo>
                    <a:pt x="22" y="86"/>
                  </a:lnTo>
                  <a:lnTo>
                    <a:pt x="29" y="86"/>
                  </a:lnTo>
                  <a:lnTo>
                    <a:pt x="74" y="0"/>
                  </a:lnTo>
                  <a:lnTo>
                    <a:pt x="67" y="0"/>
                  </a:lnTo>
                  <a:moveTo>
                    <a:pt x="44" y="0"/>
                  </a:moveTo>
                  <a:lnTo>
                    <a:pt x="0" y="86"/>
                  </a:lnTo>
                  <a:lnTo>
                    <a:pt x="14" y="86"/>
                  </a:lnTo>
                  <a:lnTo>
                    <a:pt x="59"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Rectangle 3753"/>
            <p:cNvSpPr>
              <a:spLocks noChangeArrowheads="1"/>
            </p:cNvSpPr>
            <p:nvPr/>
          </p:nvSpPr>
          <p:spPr bwMode="auto">
            <a:xfrm>
              <a:off x="4027489" y="3228976"/>
              <a:ext cx="65088" cy="190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19" name="Rectangle 3754"/>
            <p:cNvSpPr>
              <a:spLocks noChangeArrowheads="1"/>
            </p:cNvSpPr>
            <p:nvPr/>
          </p:nvSpPr>
          <p:spPr bwMode="auto">
            <a:xfrm>
              <a:off x="4027489" y="3228976"/>
              <a:ext cx="650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20" name="Freeform 3755"/>
            <p:cNvSpPr>
              <a:spLocks noEditPoints="1"/>
            </p:cNvSpPr>
            <p:nvPr/>
          </p:nvSpPr>
          <p:spPr bwMode="auto">
            <a:xfrm>
              <a:off x="3875089" y="3175001"/>
              <a:ext cx="119063" cy="136525"/>
            </a:xfrm>
            <a:custGeom>
              <a:avLst/>
              <a:gdLst>
                <a:gd name="T0" fmla="*/ 68 w 75"/>
                <a:gd name="T1" fmla="*/ 0 h 86"/>
                <a:gd name="T2" fmla="*/ 23 w 75"/>
                <a:gd name="T3" fmla="*/ 86 h 86"/>
                <a:gd name="T4" fmla="*/ 30 w 75"/>
                <a:gd name="T5" fmla="*/ 86 h 86"/>
                <a:gd name="T6" fmla="*/ 75 w 75"/>
                <a:gd name="T7" fmla="*/ 0 h 86"/>
                <a:gd name="T8" fmla="*/ 68 w 75"/>
                <a:gd name="T9" fmla="*/ 0 h 86"/>
                <a:gd name="T10" fmla="*/ 45 w 75"/>
                <a:gd name="T11" fmla="*/ 0 h 86"/>
                <a:gd name="T12" fmla="*/ 0 w 75"/>
                <a:gd name="T13" fmla="*/ 86 h 86"/>
                <a:gd name="T14" fmla="*/ 14 w 75"/>
                <a:gd name="T15" fmla="*/ 86 h 86"/>
                <a:gd name="T16" fmla="*/ 60 w 75"/>
                <a:gd name="T17" fmla="*/ 0 h 86"/>
                <a:gd name="T18" fmla="*/ 45 w 75"/>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6">
                  <a:moveTo>
                    <a:pt x="68" y="0"/>
                  </a:moveTo>
                  <a:lnTo>
                    <a:pt x="23" y="86"/>
                  </a:lnTo>
                  <a:lnTo>
                    <a:pt x="30" y="86"/>
                  </a:lnTo>
                  <a:lnTo>
                    <a:pt x="75" y="0"/>
                  </a:lnTo>
                  <a:lnTo>
                    <a:pt x="68" y="0"/>
                  </a:lnTo>
                  <a:close/>
                  <a:moveTo>
                    <a:pt x="45" y="0"/>
                  </a:moveTo>
                  <a:lnTo>
                    <a:pt x="0" y="86"/>
                  </a:lnTo>
                  <a:lnTo>
                    <a:pt x="14" y="86"/>
                  </a:lnTo>
                  <a:lnTo>
                    <a:pt x="60" y="0"/>
                  </a:lnTo>
                  <a:lnTo>
                    <a:pt x="45"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3756"/>
            <p:cNvSpPr>
              <a:spLocks noEditPoints="1"/>
            </p:cNvSpPr>
            <p:nvPr/>
          </p:nvSpPr>
          <p:spPr bwMode="auto">
            <a:xfrm>
              <a:off x="3875089" y="3175001"/>
              <a:ext cx="119063" cy="136525"/>
            </a:xfrm>
            <a:custGeom>
              <a:avLst/>
              <a:gdLst>
                <a:gd name="T0" fmla="*/ 68 w 75"/>
                <a:gd name="T1" fmla="*/ 0 h 86"/>
                <a:gd name="T2" fmla="*/ 23 w 75"/>
                <a:gd name="T3" fmla="*/ 86 h 86"/>
                <a:gd name="T4" fmla="*/ 30 w 75"/>
                <a:gd name="T5" fmla="*/ 86 h 86"/>
                <a:gd name="T6" fmla="*/ 75 w 75"/>
                <a:gd name="T7" fmla="*/ 0 h 86"/>
                <a:gd name="T8" fmla="*/ 68 w 75"/>
                <a:gd name="T9" fmla="*/ 0 h 86"/>
                <a:gd name="T10" fmla="*/ 45 w 75"/>
                <a:gd name="T11" fmla="*/ 0 h 86"/>
                <a:gd name="T12" fmla="*/ 0 w 75"/>
                <a:gd name="T13" fmla="*/ 86 h 86"/>
                <a:gd name="T14" fmla="*/ 14 w 75"/>
                <a:gd name="T15" fmla="*/ 86 h 86"/>
                <a:gd name="T16" fmla="*/ 60 w 75"/>
                <a:gd name="T17" fmla="*/ 0 h 86"/>
                <a:gd name="T18" fmla="*/ 45 w 75"/>
                <a:gd name="T1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6">
                  <a:moveTo>
                    <a:pt x="68" y="0"/>
                  </a:moveTo>
                  <a:lnTo>
                    <a:pt x="23" y="86"/>
                  </a:lnTo>
                  <a:lnTo>
                    <a:pt x="30" y="86"/>
                  </a:lnTo>
                  <a:lnTo>
                    <a:pt x="75" y="0"/>
                  </a:lnTo>
                  <a:lnTo>
                    <a:pt x="68" y="0"/>
                  </a:lnTo>
                  <a:moveTo>
                    <a:pt x="45" y="0"/>
                  </a:moveTo>
                  <a:lnTo>
                    <a:pt x="0" y="86"/>
                  </a:lnTo>
                  <a:lnTo>
                    <a:pt x="14" y="86"/>
                  </a:lnTo>
                  <a:lnTo>
                    <a:pt x="60" y="0"/>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3757"/>
            <p:cNvSpPr/>
            <p:nvPr/>
          </p:nvSpPr>
          <p:spPr bwMode="auto">
            <a:xfrm>
              <a:off x="3690939" y="3203576"/>
              <a:ext cx="130175" cy="44450"/>
            </a:xfrm>
            <a:custGeom>
              <a:avLst/>
              <a:gdLst>
                <a:gd name="T0" fmla="*/ 220 w 243"/>
                <a:gd name="T1" fmla="*/ 36 h 81"/>
                <a:gd name="T2" fmla="*/ 124 w 243"/>
                <a:gd name="T3" fmla="*/ 0 h 81"/>
                <a:gd name="T4" fmla="*/ 113 w 243"/>
                <a:gd name="T5" fmla="*/ 1 h 81"/>
                <a:gd name="T6" fmla="*/ 0 w 243"/>
                <a:gd name="T7" fmla="*/ 53 h 81"/>
                <a:gd name="T8" fmla="*/ 0 w 243"/>
                <a:gd name="T9" fmla="*/ 79 h 81"/>
                <a:gd name="T10" fmla="*/ 115 w 243"/>
                <a:gd name="T11" fmla="*/ 21 h 81"/>
                <a:gd name="T12" fmla="*/ 124 w 243"/>
                <a:gd name="T13" fmla="*/ 20 h 81"/>
                <a:gd name="T14" fmla="*/ 209 w 243"/>
                <a:gd name="T15" fmla="*/ 53 h 81"/>
                <a:gd name="T16" fmla="*/ 238 w 243"/>
                <a:gd name="T17" fmla="*/ 76 h 81"/>
                <a:gd name="T18" fmla="*/ 243 w 243"/>
                <a:gd name="T19" fmla="*/ 81 h 81"/>
                <a:gd name="T20" fmla="*/ 243 w 243"/>
                <a:gd name="T21" fmla="*/ 54 h 81"/>
                <a:gd name="T22" fmla="*/ 220 w 243"/>
                <a:gd name="T23"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3" h="81">
                  <a:moveTo>
                    <a:pt x="220" y="36"/>
                  </a:moveTo>
                  <a:cubicBezTo>
                    <a:pt x="195" y="19"/>
                    <a:pt x="160" y="0"/>
                    <a:pt x="124" y="0"/>
                  </a:cubicBezTo>
                  <a:cubicBezTo>
                    <a:pt x="120" y="0"/>
                    <a:pt x="116" y="0"/>
                    <a:pt x="113" y="1"/>
                  </a:cubicBezTo>
                  <a:cubicBezTo>
                    <a:pt x="64" y="7"/>
                    <a:pt x="23" y="35"/>
                    <a:pt x="0" y="53"/>
                  </a:cubicBezTo>
                  <a:cubicBezTo>
                    <a:pt x="0" y="79"/>
                    <a:pt x="0" y="79"/>
                    <a:pt x="0" y="79"/>
                  </a:cubicBezTo>
                  <a:cubicBezTo>
                    <a:pt x="12" y="68"/>
                    <a:pt x="60" y="27"/>
                    <a:pt x="115" y="21"/>
                  </a:cubicBezTo>
                  <a:cubicBezTo>
                    <a:pt x="118" y="20"/>
                    <a:pt x="121" y="20"/>
                    <a:pt x="124" y="20"/>
                  </a:cubicBezTo>
                  <a:cubicBezTo>
                    <a:pt x="153" y="20"/>
                    <a:pt x="185" y="36"/>
                    <a:pt x="209" y="53"/>
                  </a:cubicBezTo>
                  <a:cubicBezTo>
                    <a:pt x="221" y="61"/>
                    <a:pt x="231" y="70"/>
                    <a:pt x="238" y="76"/>
                  </a:cubicBezTo>
                  <a:cubicBezTo>
                    <a:pt x="240" y="78"/>
                    <a:pt x="242" y="79"/>
                    <a:pt x="243" y="81"/>
                  </a:cubicBezTo>
                  <a:cubicBezTo>
                    <a:pt x="243" y="54"/>
                    <a:pt x="243" y="54"/>
                    <a:pt x="243" y="54"/>
                  </a:cubicBezTo>
                  <a:cubicBezTo>
                    <a:pt x="237" y="49"/>
                    <a:pt x="229" y="43"/>
                    <a:pt x="220" y="36"/>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3758"/>
            <p:cNvSpPr>
              <a:spLocks noEditPoints="1"/>
            </p:cNvSpPr>
            <p:nvPr/>
          </p:nvSpPr>
          <p:spPr bwMode="auto">
            <a:xfrm>
              <a:off x="3821114" y="3175001"/>
              <a:ext cx="206375" cy="136525"/>
            </a:xfrm>
            <a:custGeom>
              <a:avLst/>
              <a:gdLst>
                <a:gd name="T0" fmla="*/ 215 w 386"/>
                <a:gd name="T1" fmla="*/ 123 h 258"/>
                <a:gd name="T2" fmla="*/ 145 w 386"/>
                <a:gd name="T3" fmla="*/ 258 h 258"/>
                <a:gd name="T4" fmla="*/ 169 w 386"/>
                <a:gd name="T5" fmla="*/ 258 h 258"/>
                <a:gd name="T6" fmla="*/ 227 w 386"/>
                <a:gd name="T7" fmla="*/ 147 h 258"/>
                <a:gd name="T8" fmla="*/ 217 w 386"/>
                <a:gd name="T9" fmla="*/ 127 h 258"/>
                <a:gd name="T10" fmla="*/ 215 w 386"/>
                <a:gd name="T11" fmla="*/ 123 h 258"/>
                <a:gd name="T12" fmla="*/ 325 w 386"/>
                <a:gd name="T13" fmla="*/ 0 h 258"/>
                <a:gd name="T14" fmla="*/ 61 w 386"/>
                <a:gd name="T15" fmla="*/ 0 h 258"/>
                <a:gd name="T16" fmla="*/ 0 w 386"/>
                <a:gd name="T17" fmla="*/ 60 h 258"/>
                <a:gd name="T18" fmla="*/ 0 w 386"/>
                <a:gd name="T19" fmla="*/ 198 h 258"/>
                <a:gd name="T20" fmla="*/ 61 w 386"/>
                <a:gd name="T21" fmla="*/ 258 h 258"/>
                <a:gd name="T22" fmla="*/ 102 w 386"/>
                <a:gd name="T23" fmla="*/ 258 h 258"/>
                <a:gd name="T24" fmla="*/ 187 w 386"/>
                <a:gd name="T25" fmla="*/ 94 h 258"/>
                <a:gd name="T26" fmla="*/ 165 w 386"/>
                <a:gd name="T27" fmla="*/ 89 h 258"/>
                <a:gd name="T28" fmla="*/ 165 w 386"/>
                <a:gd name="T29" fmla="*/ 89 h 258"/>
                <a:gd name="T30" fmla="*/ 126 w 386"/>
                <a:gd name="T31" fmla="*/ 115 h 258"/>
                <a:gd name="T32" fmla="*/ 110 w 386"/>
                <a:gd name="T33" fmla="*/ 162 h 258"/>
                <a:gd name="T34" fmla="*/ 109 w 386"/>
                <a:gd name="T35" fmla="*/ 175 h 258"/>
                <a:gd name="T36" fmla="*/ 109 w 386"/>
                <a:gd name="T37" fmla="*/ 175 h 258"/>
                <a:gd name="T38" fmla="*/ 109 w 386"/>
                <a:gd name="T39" fmla="*/ 175 h 258"/>
                <a:gd name="T40" fmla="*/ 102 w 386"/>
                <a:gd name="T41" fmla="*/ 182 h 258"/>
                <a:gd name="T42" fmla="*/ 102 w 386"/>
                <a:gd name="T43" fmla="*/ 182 h 258"/>
                <a:gd name="T44" fmla="*/ 95 w 386"/>
                <a:gd name="T45" fmla="*/ 174 h 258"/>
                <a:gd name="T46" fmla="*/ 126 w 386"/>
                <a:gd name="T47" fmla="*/ 92 h 258"/>
                <a:gd name="T48" fmla="*/ 164 w 386"/>
                <a:gd name="T49" fmla="*/ 76 h 258"/>
                <a:gd name="T50" fmla="*/ 165 w 386"/>
                <a:gd name="T51" fmla="*/ 76 h 258"/>
                <a:gd name="T52" fmla="*/ 193 w 386"/>
                <a:gd name="T53" fmla="*/ 83 h 258"/>
                <a:gd name="T54" fmla="*/ 236 w 386"/>
                <a:gd name="T55" fmla="*/ 0 h 258"/>
                <a:gd name="T56" fmla="*/ 279 w 386"/>
                <a:gd name="T57" fmla="*/ 0 h 258"/>
                <a:gd name="T58" fmla="*/ 222 w 386"/>
                <a:gd name="T59" fmla="*/ 109 h 258"/>
                <a:gd name="T60" fmla="*/ 229 w 386"/>
                <a:gd name="T61" fmla="*/ 121 h 258"/>
                <a:gd name="T62" fmla="*/ 235 w 386"/>
                <a:gd name="T63" fmla="*/ 131 h 258"/>
                <a:gd name="T64" fmla="*/ 303 w 386"/>
                <a:gd name="T65" fmla="*/ 0 h 258"/>
                <a:gd name="T66" fmla="*/ 324 w 386"/>
                <a:gd name="T67" fmla="*/ 0 h 258"/>
                <a:gd name="T68" fmla="*/ 244 w 386"/>
                <a:gd name="T69" fmla="*/ 155 h 258"/>
                <a:gd name="T70" fmla="*/ 246 w 386"/>
                <a:gd name="T71" fmla="*/ 165 h 258"/>
                <a:gd name="T72" fmla="*/ 241 w 386"/>
                <a:gd name="T73" fmla="*/ 172 h 258"/>
                <a:gd name="T74" fmla="*/ 239 w 386"/>
                <a:gd name="T75" fmla="*/ 173 h 258"/>
                <a:gd name="T76" fmla="*/ 235 w 386"/>
                <a:gd name="T77" fmla="*/ 171 h 258"/>
                <a:gd name="T78" fmla="*/ 190 w 386"/>
                <a:gd name="T79" fmla="*/ 258 h 258"/>
                <a:gd name="T80" fmla="*/ 325 w 386"/>
                <a:gd name="T81" fmla="*/ 258 h 258"/>
                <a:gd name="T82" fmla="*/ 386 w 386"/>
                <a:gd name="T83" fmla="*/ 198 h 258"/>
                <a:gd name="T84" fmla="*/ 386 w 386"/>
                <a:gd name="T85" fmla="*/ 139 h 258"/>
                <a:gd name="T86" fmla="*/ 386 w 386"/>
                <a:gd name="T87" fmla="*/ 139 h 258"/>
                <a:gd name="T88" fmla="*/ 386 w 386"/>
                <a:gd name="T89" fmla="*/ 102 h 258"/>
                <a:gd name="T90" fmla="*/ 386 w 386"/>
                <a:gd name="T91" fmla="*/ 102 h 258"/>
                <a:gd name="T92" fmla="*/ 386 w 386"/>
                <a:gd name="T93" fmla="*/ 60 h 258"/>
                <a:gd name="T94" fmla="*/ 325 w 386"/>
                <a:gd name="T9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6" h="258">
                  <a:moveTo>
                    <a:pt x="215" y="123"/>
                  </a:moveTo>
                  <a:cubicBezTo>
                    <a:pt x="145" y="258"/>
                    <a:pt x="145" y="258"/>
                    <a:pt x="145" y="258"/>
                  </a:cubicBezTo>
                  <a:cubicBezTo>
                    <a:pt x="169" y="258"/>
                    <a:pt x="169" y="258"/>
                    <a:pt x="169" y="258"/>
                  </a:cubicBezTo>
                  <a:cubicBezTo>
                    <a:pt x="227" y="147"/>
                    <a:pt x="227" y="147"/>
                    <a:pt x="227" y="147"/>
                  </a:cubicBezTo>
                  <a:cubicBezTo>
                    <a:pt x="224" y="141"/>
                    <a:pt x="221" y="134"/>
                    <a:pt x="217" y="127"/>
                  </a:cubicBezTo>
                  <a:cubicBezTo>
                    <a:pt x="217" y="126"/>
                    <a:pt x="216" y="124"/>
                    <a:pt x="215" y="123"/>
                  </a:cubicBezTo>
                  <a:moveTo>
                    <a:pt x="325" y="0"/>
                  </a:moveTo>
                  <a:cubicBezTo>
                    <a:pt x="61" y="0"/>
                    <a:pt x="61" y="0"/>
                    <a:pt x="61" y="0"/>
                  </a:cubicBezTo>
                  <a:cubicBezTo>
                    <a:pt x="28" y="0"/>
                    <a:pt x="0" y="27"/>
                    <a:pt x="0" y="60"/>
                  </a:cubicBezTo>
                  <a:cubicBezTo>
                    <a:pt x="0" y="198"/>
                    <a:pt x="0" y="198"/>
                    <a:pt x="0" y="198"/>
                  </a:cubicBezTo>
                  <a:cubicBezTo>
                    <a:pt x="0" y="232"/>
                    <a:pt x="28" y="258"/>
                    <a:pt x="61" y="258"/>
                  </a:cubicBezTo>
                  <a:cubicBezTo>
                    <a:pt x="102" y="258"/>
                    <a:pt x="102" y="258"/>
                    <a:pt x="102" y="258"/>
                  </a:cubicBezTo>
                  <a:cubicBezTo>
                    <a:pt x="187" y="94"/>
                    <a:pt x="187" y="94"/>
                    <a:pt x="187" y="94"/>
                  </a:cubicBezTo>
                  <a:cubicBezTo>
                    <a:pt x="180" y="91"/>
                    <a:pt x="173" y="89"/>
                    <a:pt x="165" y="89"/>
                  </a:cubicBezTo>
                  <a:cubicBezTo>
                    <a:pt x="165" y="89"/>
                    <a:pt x="165" y="89"/>
                    <a:pt x="165" y="89"/>
                  </a:cubicBezTo>
                  <a:cubicBezTo>
                    <a:pt x="146" y="89"/>
                    <a:pt x="135" y="100"/>
                    <a:pt x="126" y="115"/>
                  </a:cubicBezTo>
                  <a:cubicBezTo>
                    <a:pt x="117" y="130"/>
                    <a:pt x="112" y="149"/>
                    <a:pt x="110" y="162"/>
                  </a:cubicBezTo>
                  <a:cubicBezTo>
                    <a:pt x="109" y="170"/>
                    <a:pt x="109" y="175"/>
                    <a:pt x="109" y="175"/>
                  </a:cubicBezTo>
                  <a:cubicBezTo>
                    <a:pt x="109" y="175"/>
                    <a:pt x="109" y="175"/>
                    <a:pt x="109" y="175"/>
                  </a:cubicBezTo>
                  <a:cubicBezTo>
                    <a:pt x="109" y="175"/>
                    <a:pt x="109" y="175"/>
                    <a:pt x="109" y="175"/>
                  </a:cubicBezTo>
                  <a:cubicBezTo>
                    <a:pt x="108" y="179"/>
                    <a:pt x="105" y="182"/>
                    <a:pt x="102" y="182"/>
                  </a:cubicBezTo>
                  <a:cubicBezTo>
                    <a:pt x="102" y="182"/>
                    <a:pt x="102" y="182"/>
                    <a:pt x="102" y="182"/>
                  </a:cubicBezTo>
                  <a:cubicBezTo>
                    <a:pt x="98" y="181"/>
                    <a:pt x="95" y="178"/>
                    <a:pt x="95" y="174"/>
                  </a:cubicBezTo>
                  <a:cubicBezTo>
                    <a:pt x="96" y="174"/>
                    <a:pt x="98" y="121"/>
                    <a:pt x="126" y="92"/>
                  </a:cubicBezTo>
                  <a:cubicBezTo>
                    <a:pt x="136" y="82"/>
                    <a:pt x="149" y="76"/>
                    <a:pt x="164" y="76"/>
                  </a:cubicBezTo>
                  <a:cubicBezTo>
                    <a:pt x="165" y="76"/>
                    <a:pt x="165" y="76"/>
                    <a:pt x="165" y="76"/>
                  </a:cubicBezTo>
                  <a:cubicBezTo>
                    <a:pt x="175" y="76"/>
                    <a:pt x="185" y="78"/>
                    <a:pt x="193" y="83"/>
                  </a:cubicBezTo>
                  <a:cubicBezTo>
                    <a:pt x="236" y="0"/>
                    <a:pt x="236" y="0"/>
                    <a:pt x="236" y="0"/>
                  </a:cubicBezTo>
                  <a:cubicBezTo>
                    <a:pt x="279" y="0"/>
                    <a:pt x="279" y="0"/>
                    <a:pt x="279" y="0"/>
                  </a:cubicBezTo>
                  <a:cubicBezTo>
                    <a:pt x="222" y="109"/>
                    <a:pt x="222" y="109"/>
                    <a:pt x="222" y="109"/>
                  </a:cubicBezTo>
                  <a:cubicBezTo>
                    <a:pt x="225" y="113"/>
                    <a:pt x="227" y="117"/>
                    <a:pt x="229" y="121"/>
                  </a:cubicBezTo>
                  <a:cubicBezTo>
                    <a:pt x="231" y="124"/>
                    <a:pt x="233" y="128"/>
                    <a:pt x="235" y="131"/>
                  </a:cubicBezTo>
                  <a:cubicBezTo>
                    <a:pt x="303" y="0"/>
                    <a:pt x="303" y="0"/>
                    <a:pt x="303" y="0"/>
                  </a:cubicBezTo>
                  <a:cubicBezTo>
                    <a:pt x="324" y="0"/>
                    <a:pt x="324" y="0"/>
                    <a:pt x="324" y="0"/>
                  </a:cubicBezTo>
                  <a:cubicBezTo>
                    <a:pt x="244" y="155"/>
                    <a:pt x="244" y="155"/>
                    <a:pt x="244" y="155"/>
                  </a:cubicBezTo>
                  <a:cubicBezTo>
                    <a:pt x="245" y="161"/>
                    <a:pt x="246" y="164"/>
                    <a:pt x="246" y="165"/>
                  </a:cubicBezTo>
                  <a:cubicBezTo>
                    <a:pt x="247" y="168"/>
                    <a:pt x="244" y="172"/>
                    <a:pt x="241" y="172"/>
                  </a:cubicBezTo>
                  <a:cubicBezTo>
                    <a:pt x="240" y="173"/>
                    <a:pt x="240" y="173"/>
                    <a:pt x="239" y="173"/>
                  </a:cubicBezTo>
                  <a:cubicBezTo>
                    <a:pt x="238" y="173"/>
                    <a:pt x="236" y="172"/>
                    <a:pt x="235" y="171"/>
                  </a:cubicBezTo>
                  <a:cubicBezTo>
                    <a:pt x="190" y="258"/>
                    <a:pt x="190" y="258"/>
                    <a:pt x="190" y="258"/>
                  </a:cubicBezTo>
                  <a:cubicBezTo>
                    <a:pt x="325" y="258"/>
                    <a:pt x="325" y="258"/>
                    <a:pt x="325" y="258"/>
                  </a:cubicBezTo>
                  <a:cubicBezTo>
                    <a:pt x="359" y="258"/>
                    <a:pt x="386" y="232"/>
                    <a:pt x="386" y="198"/>
                  </a:cubicBezTo>
                  <a:cubicBezTo>
                    <a:pt x="386" y="139"/>
                    <a:pt x="386" y="139"/>
                    <a:pt x="386" y="139"/>
                  </a:cubicBezTo>
                  <a:cubicBezTo>
                    <a:pt x="386" y="139"/>
                    <a:pt x="386" y="139"/>
                    <a:pt x="386" y="139"/>
                  </a:cubicBezTo>
                  <a:cubicBezTo>
                    <a:pt x="386" y="102"/>
                    <a:pt x="386" y="102"/>
                    <a:pt x="386" y="102"/>
                  </a:cubicBezTo>
                  <a:cubicBezTo>
                    <a:pt x="386" y="102"/>
                    <a:pt x="386" y="102"/>
                    <a:pt x="386" y="102"/>
                  </a:cubicBezTo>
                  <a:cubicBezTo>
                    <a:pt x="386" y="60"/>
                    <a:pt x="386" y="60"/>
                    <a:pt x="386" y="60"/>
                  </a:cubicBezTo>
                  <a:cubicBezTo>
                    <a:pt x="386" y="27"/>
                    <a:pt x="359" y="0"/>
                    <a:pt x="32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3759"/>
            <p:cNvSpPr>
              <a:spLocks noEditPoints="1"/>
            </p:cNvSpPr>
            <p:nvPr/>
          </p:nvSpPr>
          <p:spPr bwMode="auto">
            <a:xfrm>
              <a:off x="3871914" y="3214688"/>
              <a:ext cx="80963" cy="57150"/>
            </a:xfrm>
            <a:custGeom>
              <a:avLst/>
              <a:gdLst>
                <a:gd name="T0" fmla="*/ 149 w 152"/>
                <a:gd name="T1" fmla="*/ 79 h 106"/>
                <a:gd name="T2" fmla="*/ 140 w 152"/>
                <a:gd name="T3" fmla="*/ 95 h 106"/>
                <a:gd name="T4" fmla="*/ 144 w 152"/>
                <a:gd name="T5" fmla="*/ 97 h 106"/>
                <a:gd name="T6" fmla="*/ 146 w 152"/>
                <a:gd name="T7" fmla="*/ 96 h 106"/>
                <a:gd name="T8" fmla="*/ 151 w 152"/>
                <a:gd name="T9" fmla="*/ 89 h 106"/>
                <a:gd name="T10" fmla="*/ 149 w 152"/>
                <a:gd name="T11" fmla="*/ 79 h 106"/>
                <a:gd name="T12" fmla="*/ 127 w 152"/>
                <a:gd name="T13" fmla="*/ 33 h 106"/>
                <a:gd name="T14" fmla="*/ 120 w 152"/>
                <a:gd name="T15" fmla="*/ 47 h 106"/>
                <a:gd name="T16" fmla="*/ 122 w 152"/>
                <a:gd name="T17" fmla="*/ 51 h 106"/>
                <a:gd name="T18" fmla="*/ 132 w 152"/>
                <a:gd name="T19" fmla="*/ 71 h 106"/>
                <a:gd name="T20" fmla="*/ 140 w 152"/>
                <a:gd name="T21" fmla="*/ 55 h 106"/>
                <a:gd name="T22" fmla="*/ 134 w 152"/>
                <a:gd name="T23" fmla="*/ 45 h 106"/>
                <a:gd name="T24" fmla="*/ 127 w 152"/>
                <a:gd name="T25" fmla="*/ 33 h 106"/>
                <a:gd name="T26" fmla="*/ 69 w 152"/>
                <a:gd name="T27" fmla="*/ 0 h 106"/>
                <a:gd name="T28" fmla="*/ 31 w 152"/>
                <a:gd name="T29" fmla="*/ 16 h 106"/>
                <a:gd name="T30" fmla="*/ 0 w 152"/>
                <a:gd name="T31" fmla="*/ 98 h 106"/>
                <a:gd name="T32" fmla="*/ 7 w 152"/>
                <a:gd name="T33" fmla="*/ 106 h 106"/>
                <a:gd name="T34" fmla="*/ 7 w 152"/>
                <a:gd name="T35" fmla="*/ 106 h 106"/>
                <a:gd name="T36" fmla="*/ 14 w 152"/>
                <a:gd name="T37" fmla="*/ 99 h 106"/>
                <a:gd name="T38" fmla="*/ 14 w 152"/>
                <a:gd name="T39" fmla="*/ 99 h 106"/>
                <a:gd name="T40" fmla="*/ 15 w 152"/>
                <a:gd name="T41" fmla="*/ 86 h 106"/>
                <a:gd name="T42" fmla="*/ 31 w 152"/>
                <a:gd name="T43" fmla="*/ 39 h 106"/>
                <a:gd name="T44" fmla="*/ 70 w 152"/>
                <a:gd name="T45" fmla="*/ 13 h 106"/>
                <a:gd name="T46" fmla="*/ 70 w 152"/>
                <a:gd name="T47" fmla="*/ 13 h 106"/>
                <a:gd name="T48" fmla="*/ 92 w 152"/>
                <a:gd name="T49" fmla="*/ 18 h 106"/>
                <a:gd name="T50" fmla="*/ 98 w 152"/>
                <a:gd name="T51" fmla="*/ 7 h 106"/>
                <a:gd name="T52" fmla="*/ 70 w 152"/>
                <a:gd name="T53" fmla="*/ 0 h 106"/>
                <a:gd name="T54" fmla="*/ 69 w 152"/>
                <a:gd name="T5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 h="106">
                  <a:moveTo>
                    <a:pt x="149" y="79"/>
                  </a:moveTo>
                  <a:cubicBezTo>
                    <a:pt x="140" y="95"/>
                    <a:pt x="140" y="95"/>
                    <a:pt x="140" y="95"/>
                  </a:cubicBezTo>
                  <a:cubicBezTo>
                    <a:pt x="141" y="96"/>
                    <a:pt x="143" y="97"/>
                    <a:pt x="144" y="97"/>
                  </a:cubicBezTo>
                  <a:cubicBezTo>
                    <a:pt x="145" y="97"/>
                    <a:pt x="145" y="97"/>
                    <a:pt x="146" y="96"/>
                  </a:cubicBezTo>
                  <a:cubicBezTo>
                    <a:pt x="149" y="96"/>
                    <a:pt x="152" y="92"/>
                    <a:pt x="151" y="89"/>
                  </a:cubicBezTo>
                  <a:cubicBezTo>
                    <a:pt x="151" y="88"/>
                    <a:pt x="150" y="85"/>
                    <a:pt x="149" y="79"/>
                  </a:cubicBezTo>
                  <a:moveTo>
                    <a:pt x="127" y="33"/>
                  </a:moveTo>
                  <a:cubicBezTo>
                    <a:pt x="120" y="47"/>
                    <a:pt x="120" y="47"/>
                    <a:pt x="120" y="47"/>
                  </a:cubicBezTo>
                  <a:cubicBezTo>
                    <a:pt x="121" y="48"/>
                    <a:pt x="122" y="50"/>
                    <a:pt x="122" y="51"/>
                  </a:cubicBezTo>
                  <a:cubicBezTo>
                    <a:pt x="126" y="58"/>
                    <a:pt x="129" y="65"/>
                    <a:pt x="132" y="71"/>
                  </a:cubicBezTo>
                  <a:cubicBezTo>
                    <a:pt x="140" y="55"/>
                    <a:pt x="140" y="55"/>
                    <a:pt x="140" y="55"/>
                  </a:cubicBezTo>
                  <a:cubicBezTo>
                    <a:pt x="138" y="52"/>
                    <a:pt x="136" y="48"/>
                    <a:pt x="134" y="45"/>
                  </a:cubicBezTo>
                  <a:cubicBezTo>
                    <a:pt x="132" y="41"/>
                    <a:pt x="130" y="37"/>
                    <a:pt x="127" y="33"/>
                  </a:cubicBezTo>
                  <a:moveTo>
                    <a:pt x="69" y="0"/>
                  </a:moveTo>
                  <a:cubicBezTo>
                    <a:pt x="54" y="0"/>
                    <a:pt x="41" y="6"/>
                    <a:pt x="31" y="16"/>
                  </a:cubicBezTo>
                  <a:cubicBezTo>
                    <a:pt x="3" y="45"/>
                    <a:pt x="1" y="98"/>
                    <a:pt x="0" y="98"/>
                  </a:cubicBezTo>
                  <a:cubicBezTo>
                    <a:pt x="0" y="102"/>
                    <a:pt x="3" y="105"/>
                    <a:pt x="7" y="106"/>
                  </a:cubicBezTo>
                  <a:cubicBezTo>
                    <a:pt x="7" y="106"/>
                    <a:pt x="7" y="106"/>
                    <a:pt x="7" y="106"/>
                  </a:cubicBezTo>
                  <a:cubicBezTo>
                    <a:pt x="10" y="106"/>
                    <a:pt x="13" y="103"/>
                    <a:pt x="14" y="99"/>
                  </a:cubicBezTo>
                  <a:cubicBezTo>
                    <a:pt x="14" y="99"/>
                    <a:pt x="14" y="99"/>
                    <a:pt x="14" y="99"/>
                  </a:cubicBezTo>
                  <a:cubicBezTo>
                    <a:pt x="14" y="99"/>
                    <a:pt x="14" y="94"/>
                    <a:pt x="15" y="86"/>
                  </a:cubicBezTo>
                  <a:cubicBezTo>
                    <a:pt x="17" y="73"/>
                    <a:pt x="22" y="54"/>
                    <a:pt x="31" y="39"/>
                  </a:cubicBezTo>
                  <a:cubicBezTo>
                    <a:pt x="40" y="24"/>
                    <a:pt x="51" y="13"/>
                    <a:pt x="70" y="13"/>
                  </a:cubicBezTo>
                  <a:cubicBezTo>
                    <a:pt x="70" y="13"/>
                    <a:pt x="70" y="13"/>
                    <a:pt x="70" y="13"/>
                  </a:cubicBezTo>
                  <a:cubicBezTo>
                    <a:pt x="78" y="13"/>
                    <a:pt x="85" y="15"/>
                    <a:pt x="92" y="18"/>
                  </a:cubicBezTo>
                  <a:cubicBezTo>
                    <a:pt x="98" y="7"/>
                    <a:pt x="98" y="7"/>
                    <a:pt x="98" y="7"/>
                  </a:cubicBezTo>
                  <a:cubicBezTo>
                    <a:pt x="90" y="2"/>
                    <a:pt x="80" y="0"/>
                    <a:pt x="70" y="0"/>
                  </a:cubicBezTo>
                  <a:cubicBezTo>
                    <a:pt x="70" y="0"/>
                    <a:pt x="70" y="0"/>
                    <a:pt x="6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Rectangle 3760"/>
            <p:cNvSpPr>
              <a:spLocks noChangeArrowheads="1"/>
            </p:cNvSpPr>
            <p:nvPr/>
          </p:nvSpPr>
          <p:spPr bwMode="auto">
            <a:xfrm>
              <a:off x="4027489" y="3228976"/>
              <a:ext cx="1588" cy="190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26" name="Rectangle 3761"/>
            <p:cNvSpPr>
              <a:spLocks noChangeArrowheads="1"/>
            </p:cNvSpPr>
            <p:nvPr/>
          </p:nvSpPr>
          <p:spPr bwMode="auto">
            <a:xfrm>
              <a:off x="4027489" y="3228976"/>
              <a:ext cx="15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27" name="Freeform 3762"/>
            <p:cNvSpPr>
              <a:spLocks noEditPoints="1"/>
            </p:cNvSpPr>
            <p:nvPr/>
          </p:nvSpPr>
          <p:spPr bwMode="auto">
            <a:xfrm>
              <a:off x="3875089" y="3175001"/>
              <a:ext cx="119063" cy="136525"/>
            </a:xfrm>
            <a:custGeom>
              <a:avLst/>
              <a:gdLst>
                <a:gd name="T0" fmla="*/ 60 w 75"/>
                <a:gd name="T1" fmla="*/ 0 h 86"/>
                <a:gd name="T2" fmla="*/ 45 w 75"/>
                <a:gd name="T3" fmla="*/ 0 h 86"/>
                <a:gd name="T4" fmla="*/ 31 w 75"/>
                <a:gd name="T5" fmla="*/ 27 h 86"/>
                <a:gd name="T6" fmla="*/ 29 w 75"/>
                <a:gd name="T7" fmla="*/ 31 h 86"/>
                <a:gd name="T8" fmla="*/ 0 w 75"/>
                <a:gd name="T9" fmla="*/ 86 h 86"/>
                <a:gd name="T10" fmla="*/ 14 w 75"/>
                <a:gd name="T11" fmla="*/ 86 h 86"/>
                <a:gd name="T12" fmla="*/ 38 w 75"/>
                <a:gd name="T13" fmla="*/ 41 h 86"/>
                <a:gd name="T14" fmla="*/ 40 w 75"/>
                <a:gd name="T15" fmla="*/ 36 h 86"/>
                <a:gd name="T16" fmla="*/ 60 w 75"/>
                <a:gd name="T17" fmla="*/ 0 h 86"/>
                <a:gd name="T18" fmla="*/ 75 w 75"/>
                <a:gd name="T19" fmla="*/ 0 h 86"/>
                <a:gd name="T20" fmla="*/ 68 w 75"/>
                <a:gd name="T21" fmla="*/ 0 h 86"/>
                <a:gd name="T22" fmla="*/ 45 w 75"/>
                <a:gd name="T23" fmla="*/ 44 h 86"/>
                <a:gd name="T24" fmla="*/ 42 w 75"/>
                <a:gd name="T25" fmla="*/ 49 h 86"/>
                <a:gd name="T26" fmla="*/ 23 w 75"/>
                <a:gd name="T27" fmla="*/ 86 h 86"/>
                <a:gd name="T28" fmla="*/ 30 w 75"/>
                <a:gd name="T29" fmla="*/ 86 h 86"/>
                <a:gd name="T30" fmla="*/ 45 w 75"/>
                <a:gd name="T31" fmla="*/ 57 h 86"/>
                <a:gd name="T32" fmla="*/ 48 w 75"/>
                <a:gd name="T33" fmla="*/ 52 h 86"/>
                <a:gd name="T34" fmla="*/ 75 w 75"/>
                <a:gd name="T3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86">
                  <a:moveTo>
                    <a:pt x="60" y="0"/>
                  </a:moveTo>
                  <a:lnTo>
                    <a:pt x="45" y="0"/>
                  </a:lnTo>
                  <a:lnTo>
                    <a:pt x="31" y="27"/>
                  </a:lnTo>
                  <a:lnTo>
                    <a:pt x="29" y="31"/>
                  </a:lnTo>
                  <a:lnTo>
                    <a:pt x="0" y="86"/>
                  </a:lnTo>
                  <a:lnTo>
                    <a:pt x="14" y="86"/>
                  </a:lnTo>
                  <a:lnTo>
                    <a:pt x="38" y="41"/>
                  </a:lnTo>
                  <a:lnTo>
                    <a:pt x="40" y="36"/>
                  </a:lnTo>
                  <a:lnTo>
                    <a:pt x="60" y="0"/>
                  </a:lnTo>
                  <a:close/>
                  <a:moveTo>
                    <a:pt x="75" y="0"/>
                  </a:moveTo>
                  <a:lnTo>
                    <a:pt x="68" y="0"/>
                  </a:lnTo>
                  <a:lnTo>
                    <a:pt x="45" y="44"/>
                  </a:lnTo>
                  <a:lnTo>
                    <a:pt x="42" y="49"/>
                  </a:lnTo>
                  <a:lnTo>
                    <a:pt x="23" y="86"/>
                  </a:lnTo>
                  <a:lnTo>
                    <a:pt x="30" y="86"/>
                  </a:lnTo>
                  <a:lnTo>
                    <a:pt x="45" y="57"/>
                  </a:lnTo>
                  <a:lnTo>
                    <a:pt x="48" y="52"/>
                  </a:lnTo>
                  <a:lnTo>
                    <a:pt x="75"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3763"/>
            <p:cNvSpPr>
              <a:spLocks noEditPoints="1"/>
            </p:cNvSpPr>
            <p:nvPr/>
          </p:nvSpPr>
          <p:spPr bwMode="auto">
            <a:xfrm>
              <a:off x="3875089" y="3175001"/>
              <a:ext cx="119063" cy="136525"/>
            </a:xfrm>
            <a:custGeom>
              <a:avLst/>
              <a:gdLst>
                <a:gd name="T0" fmla="*/ 60 w 75"/>
                <a:gd name="T1" fmla="*/ 0 h 86"/>
                <a:gd name="T2" fmla="*/ 45 w 75"/>
                <a:gd name="T3" fmla="*/ 0 h 86"/>
                <a:gd name="T4" fmla="*/ 31 w 75"/>
                <a:gd name="T5" fmla="*/ 27 h 86"/>
                <a:gd name="T6" fmla="*/ 29 w 75"/>
                <a:gd name="T7" fmla="*/ 31 h 86"/>
                <a:gd name="T8" fmla="*/ 0 w 75"/>
                <a:gd name="T9" fmla="*/ 86 h 86"/>
                <a:gd name="T10" fmla="*/ 14 w 75"/>
                <a:gd name="T11" fmla="*/ 86 h 86"/>
                <a:gd name="T12" fmla="*/ 38 w 75"/>
                <a:gd name="T13" fmla="*/ 41 h 86"/>
                <a:gd name="T14" fmla="*/ 40 w 75"/>
                <a:gd name="T15" fmla="*/ 36 h 86"/>
                <a:gd name="T16" fmla="*/ 60 w 75"/>
                <a:gd name="T17" fmla="*/ 0 h 86"/>
                <a:gd name="T18" fmla="*/ 75 w 75"/>
                <a:gd name="T19" fmla="*/ 0 h 86"/>
                <a:gd name="T20" fmla="*/ 68 w 75"/>
                <a:gd name="T21" fmla="*/ 0 h 86"/>
                <a:gd name="T22" fmla="*/ 45 w 75"/>
                <a:gd name="T23" fmla="*/ 44 h 86"/>
                <a:gd name="T24" fmla="*/ 42 w 75"/>
                <a:gd name="T25" fmla="*/ 49 h 86"/>
                <a:gd name="T26" fmla="*/ 23 w 75"/>
                <a:gd name="T27" fmla="*/ 86 h 86"/>
                <a:gd name="T28" fmla="*/ 30 w 75"/>
                <a:gd name="T29" fmla="*/ 86 h 86"/>
                <a:gd name="T30" fmla="*/ 45 w 75"/>
                <a:gd name="T31" fmla="*/ 57 h 86"/>
                <a:gd name="T32" fmla="*/ 48 w 75"/>
                <a:gd name="T33" fmla="*/ 52 h 86"/>
                <a:gd name="T34" fmla="*/ 75 w 75"/>
                <a:gd name="T3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86">
                  <a:moveTo>
                    <a:pt x="60" y="0"/>
                  </a:moveTo>
                  <a:lnTo>
                    <a:pt x="45" y="0"/>
                  </a:lnTo>
                  <a:lnTo>
                    <a:pt x="31" y="27"/>
                  </a:lnTo>
                  <a:lnTo>
                    <a:pt x="29" y="31"/>
                  </a:lnTo>
                  <a:lnTo>
                    <a:pt x="0" y="86"/>
                  </a:lnTo>
                  <a:lnTo>
                    <a:pt x="14" y="86"/>
                  </a:lnTo>
                  <a:lnTo>
                    <a:pt x="38" y="41"/>
                  </a:lnTo>
                  <a:lnTo>
                    <a:pt x="40" y="36"/>
                  </a:lnTo>
                  <a:lnTo>
                    <a:pt x="60" y="0"/>
                  </a:lnTo>
                  <a:moveTo>
                    <a:pt x="75" y="0"/>
                  </a:moveTo>
                  <a:lnTo>
                    <a:pt x="68" y="0"/>
                  </a:lnTo>
                  <a:lnTo>
                    <a:pt x="45" y="44"/>
                  </a:lnTo>
                  <a:lnTo>
                    <a:pt x="42" y="49"/>
                  </a:lnTo>
                  <a:lnTo>
                    <a:pt x="23" y="86"/>
                  </a:lnTo>
                  <a:lnTo>
                    <a:pt x="30" y="86"/>
                  </a:lnTo>
                  <a:lnTo>
                    <a:pt x="45" y="57"/>
                  </a:lnTo>
                  <a:lnTo>
                    <a:pt x="48" y="5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3764"/>
            <p:cNvSpPr/>
            <p:nvPr/>
          </p:nvSpPr>
          <p:spPr bwMode="auto">
            <a:xfrm>
              <a:off x="3817939" y="3171826"/>
              <a:ext cx="211138" cy="142875"/>
            </a:xfrm>
            <a:custGeom>
              <a:avLst/>
              <a:gdLst>
                <a:gd name="T0" fmla="*/ 66 w 396"/>
                <a:gd name="T1" fmla="*/ 268 h 268"/>
                <a:gd name="T2" fmla="*/ 0 w 396"/>
                <a:gd name="T3" fmla="*/ 203 h 268"/>
                <a:gd name="T4" fmla="*/ 0 w 396"/>
                <a:gd name="T5" fmla="*/ 65 h 268"/>
                <a:gd name="T6" fmla="*/ 66 w 396"/>
                <a:gd name="T7" fmla="*/ 0 h 268"/>
                <a:gd name="T8" fmla="*/ 66 w 396"/>
                <a:gd name="T9" fmla="*/ 5 h 268"/>
                <a:gd name="T10" fmla="*/ 66 w 396"/>
                <a:gd name="T11" fmla="*/ 10 h 268"/>
                <a:gd name="T12" fmla="*/ 10 w 396"/>
                <a:gd name="T13" fmla="*/ 65 h 268"/>
                <a:gd name="T14" fmla="*/ 10 w 396"/>
                <a:gd name="T15" fmla="*/ 203 h 268"/>
                <a:gd name="T16" fmla="*/ 66 w 396"/>
                <a:gd name="T17" fmla="*/ 258 h 268"/>
                <a:gd name="T18" fmla="*/ 330 w 396"/>
                <a:gd name="T19" fmla="*/ 258 h 268"/>
                <a:gd name="T20" fmla="*/ 386 w 396"/>
                <a:gd name="T21" fmla="*/ 203 h 268"/>
                <a:gd name="T22" fmla="*/ 386 w 396"/>
                <a:gd name="T23" fmla="*/ 65 h 268"/>
                <a:gd name="T24" fmla="*/ 330 w 396"/>
                <a:gd name="T25" fmla="*/ 10 h 268"/>
                <a:gd name="T26" fmla="*/ 66 w 396"/>
                <a:gd name="T27" fmla="*/ 10 h 268"/>
                <a:gd name="T28" fmla="*/ 66 w 396"/>
                <a:gd name="T29" fmla="*/ 5 h 268"/>
                <a:gd name="T30" fmla="*/ 66 w 396"/>
                <a:gd name="T31" fmla="*/ 0 h 268"/>
                <a:gd name="T32" fmla="*/ 330 w 396"/>
                <a:gd name="T33" fmla="*/ 0 h 268"/>
                <a:gd name="T34" fmla="*/ 396 w 396"/>
                <a:gd name="T35" fmla="*/ 65 h 268"/>
                <a:gd name="T36" fmla="*/ 396 w 396"/>
                <a:gd name="T37" fmla="*/ 203 h 268"/>
                <a:gd name="T38" fmla="*/ 330 w 396"/>
                <a:gd name="T39" fmla="*/ 268 h 268"/>
                <a:gd name="T40" fmla="*/ 66 w 396"/>
                <a:gd name="T4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6" h="268">
                  <a:moveTo>
                    <a:pt x="66" y="268"/>
                  </a:moveTo>
                  <a:cubicBezTo>
                    <a:pt x="30" y="268"/>
                    <a:pt x="0" y="239"/>
                    <a:pt x="0" y="203"/>
                  </a:cubicBezTo>
                  <a:cubicBezTo>
                    <a:pt x="0" y="65"/>
                    <a:pt x="0" y="65"/>
                    <a:pt x="0" y="65"/>
                  </a:cubicBezTo>
                  <a:cubicBezTo>
                    <a:pt x="0" y="29"/>
                    <a:pt x="30" y="0"/>
                    <a:pt x="66" y="0"/>
                  </a:cubicBezTo>
                  <a:cubicBezTo>
                    <a:pt x="66" y="5"/>
                    <a:pt x="66" y="5"/>
                    <a:pt x="66" y="5"/>
                  </a:cubicBezTo>
                  <a:cubicBezTo>
                    <a:pt x="66" y="10"/>
                    <a:pt x="66" y="10"/>
                    <a:pt x="66" y="10"/>
                  </a:cubicBezTo>
                  <a:cubicBezTo>
                    <a:pt x="35" y="10"/>
                    <a:pt x="10" y="34"/>
                    <a:pt x="10" y="65"/>
                  </a:cubicBezTo>
                  <a:cubicBezTo>
                    <a:pt x="10" y="203"/>
                    <a:pt x="10" y="203"/>
                    <a:pt x="10" y="203"/>
                  </a:cubicBezTo>
                  <a:cubicBezTo>
                    <a:pt x="10" y="234"/>
                    <a:pt x="35" y="258"/>
                    <a:pt x="66" y="258"/>
                  </a:cubicBezTo>
                  <a:cubicBezTo>
                    <a:pt x="330" y="258"/>
                    <a:pt x="330" y="258"/>
                    <a:pt x="330" y="258"/>
                  </a:cubicBezTo>
                  <a:cubicBezTo>
                    <a:pt x="361" y="258"/>
                    <a:pt x="386" y="234"/>
                    <a:pt x="386" y="203"/>
                  </a:cubicBezTo>
                  <a:cubicBezTo>
                    <a:pt x="386" y="65"/>
                    <a:pt x="386" y="65"/>
                    <a:pt x="386" y="65"/>
                  </a:cubicBezTo>
                  <a:cubicBezTo>
                    <a:pt x="386" y="34"/>
                    <a:pt x="361" y="10"/>
                    <a:pt x="330" y="10"/>
                  </a:cubicBezTo>
                  <a:cubicBezTo>
                    <a:pt x="66" y="10"/>
                    <a:pt x="66" y="10"/>
                    <a:pt x="66" y="10"/>
                  </a:cubicBezTo>
                  <a:cubicBezTo>
                    <a:pt x="66" y="5"/>
                    <a:pt x="66" y="5"/>
                    <a:pt x="66" y="5"/>
                  </a:cubicBezTo>
                  <a:cubicBezTo>
                    <a:pt x="66" y="0"/>
                    <a:pt x="66" y="0"/>
                    <a:pt x="66" y="0"/>
                  </a:cubicBezTo>
                  <a:cubicBezTo>
                    <a:pt x="330" y="0"/>
                    <a:pt x="330" y="0"/>
                    <a:pt x="330" y="0"/>
                  </a:cubicBezTo>
                  <a:cubicBezTo>
                    <a:pt x="367" y="0"/>
                    <a:pt x="396" y="29"/>
                    <a:pt x="396" y="65"/>
                  </a:cubicBezTo>
                  <a:cubicBezTo>
                    <a:pt x="396" y="203"/>
                    <a:pt x="396" y="203"/>
                    <a:pt x="396" y="203"/>
                  </a:cubicBezTo>
                  <a:cubicBezTo>
                    <a:pt x="396" y="239"/>
                    <a:pt x="367" y="268"/>
                    <a:pt x="330" y="268"/>
                  </a:cubicBezTo>
                  <a:lnTo>
                    <a:pt x="66" y="2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3765"/>
            <p:cNvSpPr>
              <a:spLocks noEditPoints="1"/>
            </p:cNvSpPr>
            <p:nvPr/>
          </p:nvSpPr>
          <p:spPr bwMode="auto">
            <a:xfrm>
              <a:off x="3484564" y="3175001"/>
              <a:ext cx="206375" cy="136525"/>
            </a:xfrm>
            <a:custGeom>
              <a:avLst/>
              <a:gdLst>
                <a:gd name="T0" fmla="*/ 208 w 385"/>
                <a:gd name="T1" fmla="*/ 136 h 258"/>
                <a:gd name="T2" fmla="*/ 144 w 385"/>
                <a:gd name="T3" fmla="*/ 258 h 258"/>
                <a:gd name="T4" fmla="*/ 168 w 385"/>
                <a:gd name="T5" fmla="*/ 258 h 258"/>
                <a:gd name="T6" fmla="*/ 217 w 385"/>
                <a:gd name="T7" fmla="*/ 163 h 258"/>
                <a:gd name="T8" fmla="*/ 215 w 385"/>
                <a:gd name="T9" fmla="*/ 155 h 258"/>
                <a:gd name="T10" fmla="*/ 208 w 385"/>
                <a:gd name="T11" fmla="*/ 136 h 258"/>
                <a:gd name="T12" fmla="*/ 325 w 385"/>
                <a:gd name="T13" fmla="*/ 0 h 258"/>
                <a:gd name="T14" fmla="*/ 61 w 385"/>
                <a:gd name="T15" fmla="*/ 0 h 258"/>
                <a:gd name="T16" fmla="*/ 0 w 385"/>
                <a:gd name="T17" fmla="*/ 60 h 258"/>
                <a:gd name="T18" fmla="*/ 0 w 385"/>
                <a:gd name="T19" fmla="*/ 198 h 258"/>
                <a:gd name="T20" fmla="*/ 61 w 385"/>
                <a:gd name="T21" fmla="*/ 258 h 258"/>
                <a:gd name="T22" fmla="*/ 102 w 385"/>
                <a:gd name="T23" fmla="*/ 258 h 258"/>
                <a:gd name="T24" fmla="*/ 183 w 385"/>
                <a:gd name="T25" fmla="*/ 101 h 258"/>
                <a:gd name="T26" fmla="*/ 150 w 385"/>
                <a:gd name="T27" fmla="*/ 89 h 258"/>
                <a:gd name="T28" fmla="*/ 150 w 385"/>
                <a:gd name="T29" fmla="*/ 89 h 258"/>
                <a:gd name="T30" fmla="*/ 111 w 385"/>
                <a:gd name="T31" fmla="*/ 115 h 258"/>
                <a:gd name="T32" fmla="*/ 96 w 385"/>
                <a:gd name="T33" fmla="*/ 162 h 258"/>
                <a:gd name="T34" fmla="*/ 94 w 385"/>
                <a:gd name="T35" fmla="*/ 175 h 258"/>
                <a:gd name="T36" fmla="*/ 94 w 385"/>
                <a:gd name="T37" fmla="*/ 175 h 258"/>
                <a:gd name="T38" fmla="*/ 94 w 385"/>
                <a:gd name="T39" fmla="*/ 175 h 258"/>
                <a:gd name="T40" fmla="*/ 88 w 385"/>
                <a:gd name="T41" fmla="*/ 182 h 258"/>
                <a:gd name="T42" fmla="*/ 87 w 385"/>
                <a:gd name="T43" fmla="*/ 182 h 258"/>
                <a:gd name="T44" fmla="*/ 81 w 385"/>
                <a:gd name="T45" fmla="*/ 174 h 258"/>
                <a:gd name="T46" fmla="*/ 112 w 385"/>
                <a:gd name="T47" fmla="*/ 92 h 258"/>
                <a:gd name="T48" fmla="*/ 150 w 385"/>
                <a:gd name="T49" fmla="*/ 76 h 258"/>
                <a:gd name="T50" fmla="*/ 150 w 385"/>
                <a:gd name="T51" fmla="*/ 76 h 258"/>
                <a:gd name="T52" fmla="*/ 189 w 385"/>
                <a:gd name="T53" fmla="*/ 89 h 258"/>
                <a:gd name="T54" fmla="*/ 235 w 385"/>
                <a:gd name="T55" fmla="*/ 0 h 258"/>
                <a:gd name="T56" fmla="*/ 278 w 385"/>
                <a:gd name="T57" fmla="*/ 0 h 258"/>
                <a:gd name="T58" fmla="*/ 215 w 385"/>
                <a:gd name="T59" fmla="*/ 121 h 258"/>
                <a:gd name="T60" fmla="*/ 226 w 385"/>
                <a:gd name="T61" fmla="*/ 147 h 258"/>
                <a:gd name="T62" fmla="*/ 302 w 385"/>
                <a:gd name="T63" fmla="*/ 0 h 258"/>
                <a:gd name="T64" fmla="*/ 324 w 385"/>
                <a:gd name="T65" fmla="*/ 0 h 258"/>
                <a:gd name="T66" fmla="*/ 190 w 385"/>
                <a:gd name="T67" fmla="*/ 258 h 258"/>
                <a:gd name="T68" fmla="*/ 325 w 385"/>
                <a:gd name="T69" fmla="*/ 258 h 258"/>
                <a:gd name="T70" fmla="*/ 385 w 385"/>
                <a:gd name="T71" fmla="*/ 198 h 258"/>
                <a:gd name="T72" fmla="*/ 385 w 385"/>
                <a:gd name="T73" fmla="*/ 135 h 258"/>
                <a:gd name="T74" fmla="*/ 385 w 385"/>
                <a:gd name="T75" fmla="*/ 135 h 258"/>
                <a:gd name="T76" fmla="*/ 385 w 385"/>
                <a:gd name="T77" fmla="*/ 109 h 258"/>
                <a:gd name="T78" fmla="*/ 385 w 385"/>
                <a:gd name="T79" fmla="*/ 109 h 258"/>
                <a:gd name="T80" fmla="*/ 385 w 385"/>
                <a:gd name="T81" fmla="*/ 60 h 258"/>
                <a:gd name="T82" fmla="*/ 325 w 385"/>
                <a:gd name="T8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5" h="258">
                  <a:moveTo>
                    <a:pt x="208" y="136"/>
                  </a:moveTo>
                  <a:cubicBezTo>
                    <a:pt x="144" y="258"/>
                    <a:pt x="144" y="258"/>
                    <a:pt x="144" y="258"/>
                  </a:cubicBezTo>
                  <a:cubicBezTo>
                    <a:pt x="168" y="258"/>
                    <a:pt x="168" y="258"/>
                    <a:pt x="168" y="258"/>
                  </a:cubicBezTo>
                  <a:cubicBezTo>
                    <a:pt x="217" y="163"/>
                    <a:pt x="217" y="163"/>
                    <a:pt x="217" y="163"/>
                  </a:cubicBezTo>
                  <a:cubicBezTo>
                    <a:pt x="217" y="161"/>
                    <a:pt x="216" y="158"/>
                    <a:pt x="215" y="155"/>
                  </a:cubicBezTo>
                  <a:cubicBezTo>
                    <a:pt x="213" y="150"/>
                    <a:pt x="211" y="143"/>
                    <a:pt x="208" y="136"/>
                  </a:cubicBezTo>
                  <a:moveTo>
                    <a:pt x="325" y="0"/>
                  </a:moveTo>
                  <a:cubicBezTo>
                    <a:pt x="61" y="0"/>
                    <a:pt x="61" y="0"/>
                    <a:pt x="61" y="0"/>
                  </a:cubicBezTo>
                  <a:cubicBezTo>
                    <a:pt x="27" y="0"/>
                    <a:pt x="0" y="27"/>
                    <a:pt x="0" y="60"/>
                  </a:cubicBezTo>
                  <a:cubicBezTo>
                    <a:pt x="0" y="198"/>
                    <a:pt x="0" y="198"/>
                    <a:pt x="0" y="198"/>
                  </a:cubicBezTo>
                  <a:cubicBezTo>
                    <a:pt x="0" y="232"/>
                    <a:pt x="27" y="258"/>
                    <a:pt x="61" y="258"/>
                  </a:cubicBezTo>
                  <a:cubicBezTo>
                    <a:pt x="102" y="258"/>
                    <a:pt x="102" y="258"/>
                    <a:pt x="102" y="258"/>
                  </a:cubicBezTo>
                  <a:cubicBezTo>
                    <a:pt x="183" y="101"/>
                    <a:pt x="183" y="101"/>
                    <a:pt x="183" y="101"/>
                  </a:cubicBezTo>
                  <a:cubicBezTo>
                    <a:pt x="174" y="94"/>
                    <a:pt x="163" y="89"/>
                    <a:pt x="150" y="89"/>
                  </a:cubicBezTo>
                  <a:cubicBezTo>
                    <a:pt x="150" y="89"/>
                    <a:pt x="150" y="89"/>
                    <a:pt x="150" y="89"/>
                  </a:cubicBezTo>
                  <a:cubicBezTo>
                    <a:pt x="132" y="89"/>
                    <a:pt x="120" y="100"/>
                    <a:pt x="111" y="115"/>
                  </a:cubicBezTo>
                  <a:cubicBezTo>
                    <a:pt x="103" y="130"/>
                    <a:pt x="98" y="149"/>
                    <a:pt x="96" y="162"/>
                  </a:cubicBezTo>
                  <a:cubicBezTo>
                    <a:pt x="95" y="170"/>
                    <a:pt x="94" y="175"/>
                    <a:pt x="94" y="175"/>
                  </a:cubicBezTo>
                  <a:cubicBezTo>
                    <a:pt x="94" y="175"/>
                    <a:pt x="94" y="175"/>
                    <a:pt x="94" y="175"/>
                  </a:cubicBezTo>
                  <a:cubicBezTo>
                    <a:pt x="94" y="175"/>
                    <a:pt x="94" y="175"/>
                    <a:pt x="94" y="175"/>
                  </a:cubicBezTo>
                  <a:cubicBezTo>
                    <a:pt x="94" y="179"/>
                    <a:pt x="91" y="182"/>
                    <a:pt x="88" y="182"/>
                  </a:cubicBezTo>
                  <a:cubicBezTo>
                    <a:pt x="87" y="182"/>
                    <a:pt x="87" y="182"/>
                    <a:pt x="87" y="182"/>
                  </a:cubicBezTo>
                  <a:cubicBezTo>
                    <a:pt x="83" y="181"/>
                    <a:pt x="81" y="178"/>
                    <a:pt x="81" y="174"/>
                  </a:cubicBezTo>
                  <a:cubicBezTo>
                    <a:pt x="81" y="174"/>
                    <a:pt x="84" y="121"/>
                    <a:pt x="112" y="92"/>
                  </a:cubicBezTo>
                  <a:cubicBezTo>
                    <a:pt x="121" y="82"/>
                    <a:pt x="134" y="76"/>
                    <a:pt x="150" y="76"/>
                  </a:cubicBezTo>
                  <a:cubicBezTo>
                    <a:pt x="150" y="76"/>
                    <a:pt x="150" y="76"/>
                    <a:pt x="150" y="76"/>
                  </a:cubicBezTo>
                  <a:cubicBezTo>
                    <a:pt x="166" y="76"/>
                    <a:pt x="179" y="81"/>
                    <a:pt x="189" y="89"/>
                  </a:cubicBezTo>
                  <a:cubicBezTo>
                    <a:pt x="235" y="0"/>
                    <a:pt x="235" y="0"/>
                    <a:pt x="235" y="0"/>
                  </a:cubicBezTo>
                  <a:cubicBezTo>
                    <a:pt x="278" y="0"/>
                    <a:pt x="278" y="0"/>
                    <a:pt x="278" y="0"/>
                  </a:cubicBezTo>
                  <a:cubicBezTo>
                    <a:pt x="215" y="121"/>
                    <a:pt x="215" y="121"/>
                    <a:pt x="215" y="121"/>
                  </a:cubicBezTo>
                  <a:cubicBezTo>
                    <a:pt x="220" y="130"/>
                    <a:pt x="224" y="139"/>
                    <a:pt x="226" y="147"/>
                  </a:cubicBezTo>
                  <a:cubicBezTo>
                    <a:pt x="302" y="0"/>
                    <a:pt x="302" y="0"/>
                    <a:pt x="302" y="0"/>
                  </a:cubicBezTo>
                  <a:cubicBezTo>
                    <a:pt x="324" y="0"/>
                    <a:pt x="324" y="0"/>
                    <a:pt x="324" y="0"/>
                  </a:cubicBezTo>
                  <a:cubicBezTo>
                    <a:pt x="190" y="258"/>
                    <a:pt x="190" y="258"/>
                    <a:pt x="190" y="258"/>
                  </a:cubicBezTo>
                  <a:cubicBezTo>
                    <a:pt x="325" y="258"/>
                    <a:pt x="325" y="258"/>
                    <a:pt x="325" y="258"/>
                  </a:cubicBezTo>
                  <a:cubicBezTo>
                    <a:pt x="358" y="258"/>
                    <a:pt x="385" y="232"/>
                    <a:pt x="385" y="198"/>
                  </a:cubicBezTo>
                  <a:cubicBezTo>
                    <a:pt x="385" y="135"/>
                    <a:pt x="385" y="135"/>
                    <a:pt x="385" y="135"/>
                  </a:cubicBezTo>
                  <a:cubicBezTo>
                    <a:pt x="385" y="135"/>
                    <a:pt x="385" y="135"/>
                    <a:pt x="385" y="135"/>
                  </a:cubicBezTo>
                  <a:cubicBezTo>
                    <a:pt x="385" y="109"/>
                    <a:pt x="385" y="109"/>
                    <a:pt x="385" y="109"/>
                  </a:cubicBezTo>
                  <a:cubicBezTo>
                    <a:pt x="385" y="109"/>
                    <a:pt x="385" y="109"/>
                    <a:pt x="385" y="109"/>
                  </a:cubicBezTo>
                  <a:cubicBezTo>
                    <a:pt x="385" y="60"/>
                    <a:pt x="385" y="60"/>
                    <a:pt x="385" y="60"/>
                  </a:cubicBezTo>
                  <a:cubicBezTo>
                    <a:pt x="385" y="27"/>
                    <a:pt x="358" y="0"/>
                    <a:pt x="32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Freeform 3766"/>
            <p:cNvSpPr>
              <a:spLocks noEditPoints="1"/>
            </p:cNvSpPr>
            <p:nvPr/>
          </p:nvSpPr>
          <p:spPr bwMode="auto">
            <a:xfrm>
              <a:off x="3529014" y="3214688"/>
              <a:ext cx="76200" cy="57150"/>
            </a:xfrm>
            <a:custGeom>
              <a:avLst/>
              <a:gdLst>
                <a:gd name="T0" fmla="*/ 134 w 145"/>
                <a:gd name="T1" fmla="*/ 45 h 106"/>
                <a:gd name="T2" fmla="*/ 127 w 145"/>
                <a:gd name="T3" fmla="*/ 60 h 106"/>
                <a:gd name="T4" fmla="*/ 134 w 145"/>
                <a:gd name="T5" fmla="*/ 79 h 106"/>
                <a:gd name="T6" fmla="*/ 136 w 145"/>
                <a:gd name="T7" fmla="*/ 87 h 106"/>
                <a:gd name="T8" fmla="*/ 145 w 145"/>
                <a:gd name="T9" fmla="*/ 71 h 106"/>
                <a:gd name="T10" fmla="*/ 134 w 145"/>
                <a:gd name="T11" fmla="*/ 45 h 106"/>
                <a:gd name="T12" fmla="*/ 69 w 145"/>
                <a:gd name="T13" fmla="*/ 0 h 106"/>
                <a:gd name="T14" fmla="*/ 31 w 145"/>
                <a:gd name="T15" fmla="*/ 16 h 106"/>
                <a:gd name="T16" fmla="*/ 0 w 145"/>
                <a:gd name="T17" fmla="*/ 98 h 106"/>
                <a:gd name="T18" fmla="*/ 6 w 145"/>
                <a:gd name="T19" fmla="*/ 106 h 106"/>
                <a:gd name="T20" fmla="*/ 7 w 145"/>
                <a:gd name="T21" fmla="*/ 106 h 106"/>
                <a:gd name="T22" fmla="*/ 13 w 145"/>
                <a:gd name="T23" fmla="*/ 99 h 106"/>
                <a:gd name="T24" fmla="*/ 13 w 145"/>
                <a:gd name="T25" fmla="*/ 99 h 106"/>
                <a:gd name="T26" fmla="*/ 15 w 145"/>
                <a:gd name="T27" fmla="*/ 86 h 106"/>
                <a:gd name="T28" fmla="*/ 30 w 145"/>
                <a:gd name="T29" fmla="*/ 39 h 106"/>
                <a:gd name="T30" fmla="*/ 69 w 145"/>
                <a:gd name="T31" fmla="*/ 13 h 106"/>
                <a:gd name="T32" fmla="*/ 69 w 145"/>
                <a:gd name="T33" fmla="*/ 13 h 106"/>
                <a:gd name="T34" fmla="*/ 102 w 145"/>
                <a:gd name="T35" fmla="*/ 25 h 106"/>
                <a:gd name="T36" fmla="*/ 108 w 145"/>
                <a:gd name="T37" fmla="*/ 13 h 106"/>
                <a:gd name="T38" fmla="*/ 69 w 145"/>
                <a:gd name="T39" fmla="*/ 0 h 106"/>
                <a:gd name="T40" fmla="*/ 69 w 145"/>
                <a:gd name="T4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06">
                  <a:moveTo>
                    <a:pt x="134" y="45"/>
                  </a:moveTo>
                  <a:cubicBezTo>
                    <a:pt x="127" y="60"/>
                    <a:pt x="127" y="60"/>
                    <a:pt x="127" y="60"/>
                  </a:cubicBezTo>
                  <a:cubicBezTo>
                    <a:pt x="130" y="67"/>
                    <a:pt x="132" y="74"/>
                    <a:pt x="134" y="79"/>
                  </a:cubicBezTo>
                  <a:cubicBezTo>
                    <a:pt x="135" y="82"/>
                    <a:pt x="136" y="85"/>
                    <a:pt x="136" y="87"/>
                  </a:cubicBezTo>
                  <a:cubicBezTo>
                    <a:pt x="145" y="71"/>
                    <a:pt x="145" y="71"/>
                    <a:pt x="145" y="71"/>
                  </a:cubicBezTo>
                  <a:cubicBezTo>
                    <a:pt x="143" y="63"/>
                    <a:pt x="139" y="54"/>
                    <a:pt x="134" y="45"/>
                  </a:cubicBezTo>
                  <a:moveTo>
                    <a:pt x="69" y="0"/>
                  </a:moveTo>
                  <a:cubicBezTo>
                    <a:pt x="53" y="0"/>
                    <a:pt x="40" y="6"/>
                    <a:pt x="31" y="16"/>
                  </a:cubicBezTo>
                  <a:cubicBezTo>
                    <a:pt x="3" y="45"/>
                    <a:pt x="0" y="98"/>
                    <a:pt x="0" y="98"/>
                  </a:cubicBezTo>
                  <a:cubicBezTo>
                    <a:pt x="0" y="102"/>
                    <a:pt x="2" y="105"/>
                    <a:pt x="6" y="106"/>
                  </a:cubicBezTo>
                  <a:cubicBezTo>
                    <a:pt x="7" y="106"/>
                    <a:pt x="7" y="106"/>
                    <a:pt x="7" y="106"/>
                  </a:cubicBezTo>
                  <a:cubicBezTo>
                    <a:pt x="10" y="106"/>
                    <a:pt x="13" y="103"/>
                    <a:pt x="13" y="99"/>
                  </a:cubicBezTo>
                  <a:cubicBezTo>
                    <a:pt x="13" y="99"/>
                    <a:pt x="13" y="99"/>
                    <a:pt x="13" y="99"/>
                  </a:cubicBezTo>
                  <a:cubicBezTo>
                    <a:pt x="13" y="99"/>
                    <a:pt x="14" y="94"/>
                    <a:pt x="15" y="86"/>
                  </a:cubicBezTo>
                  <a:cubicBezTo>
                    <a:pt x="17" y="73"/>
                    <a:pt x="22" y="54"/>
                    <a:pt x="30" y="39"/>
                  </a:cubicBezTo>
                  <a:cubicBezTo>
                    <a:pt x="39" y="24"/>
                    <a:pt x="51" y="13"/>
                    <a:pt x="69" y="13"/>
                  </a:cubicBezTo>
                  <a:cubicBezTo>
                    <a:pt x="69" y="13"/>
                    <a:pt x="69" y="13"/>
                    <a:pt x="69" y="13"/>
                  </a:cubicBezTo>
                  <a:cubicBezTo>
                    <a:pt x="82" y="13"/>
                    <a:pt x="93" y="18"/>
                    <a:pt x="102" y="25"/>
                  </a:cubicBezTo>
                  <a:cubicBezTo>
                    <a:pt x="108" y="13"/>
                    <a:pt x="108" y="13"/>
                    <a:pt x="108" y="13"/>
                  </a:cubicBezTo>
                  <a:cubicBezTo>
                    <a:pt x="98" y="5"/>
                    <a:pt x="85" y="0"/>
                    <a:pt x="69" y="0"/>
                  </a:cubicBezTo>
                  <a:cubicBezTo>
                    <a:pt x="69" y="0"/>
                    <a:pt x="69" y="0"/>
                    <a:pt x="69"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Freeform 3767"/>
            <p:cNvSpPr>
              <a:spLocks noEditPoints="1"/>
            </p:cNvSpPr>
            <p:nvPr/>
          </p:nvSpPr>
          <p:spPr bwMode="auto">
            <a:xfrm>
              <a:off x="3540126" y="3175001"/>
              <a:ext cx="117475" cy="136525"/>
            </a:xfrm>
            <a:custGeom>
              <a:avLst/>
              <a:gdLst>
                <a:gd name="T0" fmla="*/ 59 w 74"/>
                <a:gd name="T1" fmla="*/ 0 h 86"/>
                <a:gd name="T2" fmla="*/ 44 w 74"/>
                <a:gd name="T3" fmla="*/ 0 h 86"/>
                <a:gd name="T4" fmla="*/ 29 w 74"/>
                <a:gd name="T5" fmla="*/ 29 h 86"/>
                <a:gd name="T6" fmla="*/ 27 w 74"/>
                <a:gd name="T7" fmla="*/ 34 h 86"/>
                <a:gd name="T8" fmla="*/ 0 w 74"/>
                <a:gd name="T9" fmla="*/ 86 h 86"/>
                <a:gd name="T10" fmla="*/ 14 w 74"/>
                <a:gd name="T11" fmla="*/ 86 h 86"/>
                <a:gd name="T12" fmla="*/ 35 w 74"/>
                <a:gd name="T13" fmla="*/ 45 h 86"/>
                <a:gd name="T14" fmla="*/ 38 w 74"/>
                <a:gd name="T15" fmla="*/ 40 h 86"/>
                <a:gd name="T16" fmla="*/ 59 w 74"/>
                <a:gd name="T17" fmla="*/ 0 h 86"/>
                <a:gd name="T18" fmla="*/ 74 w 74"/>
                <a:gd name="T19" fmla="*/ 0 h 86"/>
                <a:gd name="T20" fmla="*/ 67 w 74"/>
                <a:gd name="T21" fmla="*/ 0 h 86"/>
                <a:gd name="T22" fmla="*/ 41 w 74"/>
                <a:gd name="T23" fmla="*/ 49 h 86"/>
                <a:gd name="T24" fmla="*/ 38 w 74"/>
                <a:gd name="T25" fmla="*/ 54 h 86"/>
                <a:gd name="T26" fmla="*/ 22 w 74"/>
                <a:gd name="T27" fmla="*/ 86 h 86"/>
                <a:gd name="T28" fmla="*/ 29 w 74"/>
                <a:gd name="T29" fmla="*/ 86 h 86"/>
                <a:gd name="T30" fmla="*/ 74 w 74"/>
                <a:gd name="T3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86">
                  <a:moveTo>
                    <a:pt x="59" y="0"/>
                  </a:moveTo>
                  <a:lnTo>
                    <a:pt x="44" y="0"/>
                  </a:lnTo>
                  <a:lnTo>
                    <a:pt x="29" y="29"/>
                  </a:lnTo>
                  <a:lnTo>
                    <a:pt x="27" y="34"/>
                  </a:lnTo>
                  <a:lnTo>
                    <a:pt x="0" y="86"/>
                  </a:lnTo>
                  <a:lnTo>
                    <a:pt x="14" y="86"/>
                  </a:lnTo>
                  <a:lnTo>
                    <a:pt x="35" y="45"/>
                  </a:lnTo>
                  <a:lnTo>
                    <a:pt x="38" y="40"/>
                  </a:lnTo>
                  <a:lnTo>
                    <a:pt x="59" y="0"/>
                  </a:lnTo>
                  <a:close/>
                  <a:moveTo>
                    <a:pt x="74" y="0"/>
                  </a:moveTo>
                  <a:lnTo>
                    <a:pt x="67" y="0"/>
                  </a:lnTo>
                  <a:lnTo>
                    <a:pt x="41" y="49"/>
                  </a:lnTo>
                  <a:lnTo>
                    <a:pt x="38" y="54"/>
                  </a:lnTo>
                  <a:lnTo>
                    <a:pt x="22" y="86"/>
                  </a:lnTo>
                  <a:lnTo>
                    <a:pt x="29" y="86"/>
                  </a:lnTo>
                  <a:lnTo>
                    <a:pt x="74"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Freeform 3768"/>
            <p:cNvSpPr>
              <a:spLocks noEditPoints="1"/>
            </p:cNvSpPr>
            <p:nvPr/>
          </p:nvSpPr>
          <p:spPr bwMode="auto">
            <a:xfrm>
              <a:off x="3540126" y="3175001"/>
              <a:ext cx="117475" cy="136525"/>
            </a:xfrm>
            <a:custGeom>
              <a:avLst/>
              <a:gdLst>
                <a:gd name="T0" fmla="*/ 59 w 74"/>
                <a:gd name="T1" fmla="*/ 0 h 86"/>
                <a:gd name="T2" fmla="*/ 44 w 74"/>
                <a:gd name="T3" fmla="*/ 0 h 86"/>
                <a:gd name="T4" fmla="*/ 29 w 74"/>
                <a:gd name="T5" fmla="*/ 29 h 86"/>
                <a:gd name="T6" fmla="*/ 27 w 74"/>
                <a:gd name="T7" fmla="*/ 34 h 86"/>
                <a:gd name="T8" fmla="*/ 0 w 74"/>
                <a:gd name="T9" fmla="*/ 86 h 86"/>
                <a:gd name="T10" fmla="*/ 14 w 74"/>
                <a:gd name="T11" fmla="*/ 86 h 86"/>
                <a:gd name="T12" fmla="*/ 35 w 74"/>
                <a:gd name="T13" fmla="*/ 45 h 86"/>
                <a:gd name="T14" fmla="*/ 38 w 74"/>
                <a:gd name="T15" fmla="*/ 40 h 86"/>
                <a:gd name="T16" fmla="*/ 59 w 74"/>
                <a:gd name="T17" fmla="*/ 0 h 86"/>
                <a:gd name="T18" fmla="*/ 74 w 74"/>
                <a:gd name="T19" fmla="*/ 0 h 86"/>
                <a:gd name="T20" fmla="*/ 67 w 74"/>
                <a:gd name="T21" fmla="*/ 0 h 86"/>
                <a:gd name="T22" fmla="*/ 41 w 74"/>
                <a:gd name="T23" fmla="*/ 49 h 86"/>
                <a:gd name="T24" fmla="*/ 38 w 74"/>
                <a:gd name="T25" fmla="*/ 54 h 86"/>
                <a:gd name="T26" fmla="*/ 22 w 74"/>
                <a:gd name="T27" fmla="*/ 86 h 86"/>
                <a:gd name="T28" fmla="*/ 29 w 74"/>
                <a:gd name="T29" fmla="*/ 86 h 86"/>
                <a:gd name="T30" fmla="*/ 74 w 74"/>
                <a:gd name="T3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86">
                  <a:moveTo>
                    <a:pt x="59" y="0"/>
                  </a:moveTo>
                  <a:lnTo>
                    <a:pt x="44" y="0"/>
                  </a:lnTo>
                  <a:lnTo>
                    <a:pt x="29" y="29"/>
                  </a:lnTo>
                  <a:lnTo>
                    <a:pt x="27" y="34"/>
                  </a:lnTo>
                  <a:lnTo>
                    <a:pt x="0" y="86"/>
                  </a:lnTo>
                  <a:lnTo>
                    <a:pt x="14" y="86"/>
                  </a:lnTo>
                  <a:lnTo>
                    <a:pt x="35" y="45"/>
                  </a:lnTo>
                  <a:lnTo>
                    <a:pt x="38" y="40"/>
                  </a:lnTo>
                  <a:lnTo>
                    <a:pt x="59" y="0"/>
                  </a:lnTo>
                  <a:moveTo>
                    <a:pt x="74" y="0"/>
                  </a:moveTo>
                  <a:lnTo>
                    <a:pt x="67" y="0"/>
                  </a:lnTo>
                  <a:lnTo>
                    <a:pt x="41" y="49"/>
                  </a:lnTo>
                  <a:lnTo>
                    <a:pt x="38" y="54"/>
                  </a:lnTo>
                  <a:lnTo>
                    <a:pt x="22" y="86"/>
                  </a:lnTo>
                  <a:lnTo>
                    <a:pt x="29" y="8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3769"/>
            <p:cNvSpPr/>
            <p:nvPr/>
          </p:nvSpPr>
          <p:spPr bwMode="auto">
            <a:xfrm>
              <a:off x="3482976" y="3171826"/>
              <a:ext cx="211138" cy="142875"/>
            </a:xfrm>
            <a:custGeom>
              <a:avLst/>
              <a:gdLst>
                <a:gd name="T0" fmla="*/ 66 w 396"/>
                <a:gd name="T1" fmla="*/ 268 h 268"/>
                <a:gd name="T2" fmla="*/ 0 w 396"/>
                <a:gd name="T3" fmla="*/ 203 h 268"/>
                <a:gd name="T4" fmla="*/ 0 w 396"/>
                <a:gd name="T5" fmla="*/ 65 h 268"/>
                <a:gd name="T6" fmla="*/ 66 w 396"/>
                <a:gd name="T7" fmla="*/ 0 h 268"/>
                <a:gd name="T8" fmla="*/ 330 w 396"/>
                <a:gd name="T9" fmla="*/ 0 h 268"/>
                <a:gd name="T10" fmla="*/ 330 w 396"/>
                <a:gd name="T11" fmla="*/ 5 h 268"/>
                <a:gd name="T12" fmla="*/ 330 w 396"/>
                <a:gd name="T13" fmla="*/ 10 h 268"/>
                <a:gd name="T14" fmla="*/ 66 w 396"/>
                <a:gd name="T15" fmla="*/ 10 h 268"/>
                <a:gd name="T16" fmla="*/ 10 w 396"/>
                <a:gd name="T17" fmla="*/ 65 h 268"/>
                <a:gd name="T18" fmla="*/ 10 w 396"/>
                <a:gd name="T19" fmla="*/ 203 h 268"/>
                <a:gd name="T20" fmla="*/ 66 w 396"/>
                <a:gd name="T21" fmla="*/ 258 h 268"/>
                <a:gd name="T22" fmla="*/ 330 w 396"/>
                <a:gd name="T23" fmla="*/ 258 h 268"/>
                <a:gd name="T24" fmla="*/ 385 w 396"/>
                <a:gd name="T25" fmla="*/ 203 h 268"/>
                <a:gd name="T26" fmla="*/ 385 w 396"/>
                <a:gd name="T27" fmla="*/ 65 h 268"/>
                <a:gd name="T28" fmla="*/ 330 w 396"/>
                <a:gd name="T29" fmla="*/ 10 h 268"/>
                <a:gd name="T30" fmla="*/ 330 w 396"/>
                <a:gd name="T31" fmla="*/ 5 h 268"/>
                <a:gd name="T32" fmla="*/ 330 w 396"/>
                <a:gd name="T33" fmla="*/ 0 h 268"/>
                <a:gd name="T34" fmla="*/ 396 w 396"/>
                <a:gd name="T35" fmla="*/ 65 h 268"/>
                <a:gd name="T36" fmla="*/ 396 w 396"/>
                <a:gd name="T37" fmla="*/ 203 h 268"/>
                <a:gd name="T38" fmla="*/ 330 w 396"/>
                <a:gd name="T39" fmla="*/ 268 h 268"/>
                <a:gd name="T40" fmla="*/ 66 w 396"/>
                <a:gd name="T4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6" h="268">
                  <a:moveTo>
                    <a:pt x="66" y="268"/>
                  </a:moveTo>
                  <a:cubicBezTo>
                    <a:pt x="29" y="268"/>
                    <a:pt x="0" y="239"/>
                    <a:pt x="0" y="203"/>
                  </a:cubicBezTo>
                  <a:cubicBezTo>
                    <a:pt x="0" y="65"/>
                    <a:pt x="0" y="65"/>
                    <a:pt x="0" y="65"/>
                  </a:cubicBezTo>
                  <a:cubicBezTo>
                    <a:pt x="0" y="29"/>
                    <a:pt x="29" y="0"/>
                    <a:pt x="66" y="0"/>
                  </a:cubicBezTo>
                  <a:cubicBezTo>
                    <a:pt x="330" y="0"/>
                    <a:pt x="330" y="0"/>
                    <a:pt x="330" y="0"/>
                  </a:cubicBezTo>
                  <a:cubicBezTo>
                    <a:pt x="330" y="5"/>
                    <a:pt x="330" y="5"/>
                    <a:pt x="330" y="5"/>
                  </a:cubicBezTo>
                  <a:cubicBezTo>
                    <a:pt x="330" y="10"/>
                    <a:pt x="330" y="10"/>
                    <a:pt x="330" y="10"/>
                  </a:cubicBezTo>
                  <a:cubicBezTo>
                    <a:pt x="66" y="10"/>
                    <a:pt x="66" y="10"/>
                    <a:pt x="66" y="10"/>
                  </a:cubicBezTo>
                  <a:cubicBezTo>
                    <a:pt x="35" y="10"/>
                    <a:pt x="10" y="34"/>
                    <a:pt x="10" y="65"/>
                  </a:cubicBezTo>
                  <a:cubicBezTo>
                    <a:pt x="10" y="203"/>
                    <a:pt x="10" y="203"/>
                    <a:pt x="10" y="203"/>
                  </a:cubicBezTo>
                  <a:cubicBezTo>
                    <a:pt x="10" y="234"/>
                    <a:pt x="35" y="258"/>
                    <a:pt x="66" y="258"/>
                  </a:cubicBezTo>
                  <a:cubicBezTo>
                    <a:pt x="330" y="258"/>
                    <a:pt x="330" y="258"/>
                    <a:pt x="330" y="258"/>
                  </a:cubicBezTo>
                  <a:cubicBezTo>
                    <a:pt x="360" y="258"/>
                    <a:pt x="385" y="234"/>
                    <a:pt x="385" y="203"/>
                  </a:cubicBezTo>
                  <a:cubicBezTo>
                    <a:pt x="385" y="65"/>
                    <a:pt x="385" y="65"/>
                    <a:pt x="385" y="65"/>
                  </a:cubicBezTo>
                  <a:cubicBezTo>
                    <a:pt x="385" y="34"/>
                    <a:pt x="360" y="10"/>
                    <a:pt x="330" y="10"/>
                  </a:cubicBezTo>
                  <a:cubicBezTo>
                    <a:pt x="330" y="5"/>
                    <a:pt x="330" y="5"/>
                    <a:pt x="330" y="5"/>
                  </a:cubicBezTo>
                  <a:cubicBezTo>
                    <a:pt x="330" y="0"/>
                    <a:pt x="330" y="0"/>
                    <a:pt x="330" y="0"/>
                  </a:cubicBezTo>
                  <a:cubicBezTo>
                    <a:pt x="366" y="0"/>
                    <a:pt x="396" y="29"/>
                    <a:pt x="396" y="65"/>
                  </a:cubicBezTo>
                  <a:cubicBezTo>
                    <a:pt x="396" y="203"/>
                    <a:pt x="396" y="203"/>
                    <a:pt x="396" y="203"/>
                  </a:cubicBezTo>
                  <a:cubicBezTo>
                    <a:pt x="396" y="239"/>
                    <a:pt x="366" y="268"/>
                    <a:pt x="330" y="268"/>
                  </a:cubicBezTo>
                  <a:lnTo>
                    <a:pt x="66" y="268"/>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3770"/>
            <p:cNvSpPr/>
            <p:nvPr/>
          </p:nvSpPr>
          <p:spPr bwMode="auto">
            <a:xfrm>
              <a:off x="3338514" y="3198813"/>
              <a:ext cx="115888" cy="168275"/>
            </a:xfrm>
            <a:custGeom>
              <a:avLst/>
              <a:gdLst>
                <a:gd name="T0" fmla="*/ 212 w 219"/>
                <a:gd name="T1" fmla="*/ 104 h 313"/>
                <a:gd name="T2" fmla="*/ 94 w 219"/>
                <a:gd name="T3" fmla="*/ 26 h 313"/>
                <a:gd name="T4" fmla="*/ 42 w 219"/>
                <a:gd name="T5" fmla="*/ 200 h 313"/>
                <a:gd name="T6" fmla="*/ 219 w 219"/>
                <a:gd name="T7" fmla="*/ 222 h 313"/>
                <a:gd name="T8" fmla="*/ 212 w 219"/>
                <a:gd name="T9" fmla="*/ 104 h 313"/>
              </a:gdLst>
              <a:ahLst/>
              <a:cxnLst>
                <a:cxn ang="0">
                  <a:pos x="T0" y="T1"/>
                </a:cxn>
                <a:cxn ang="0">
                  <a:pos x="T2" y="T3"/>
                </a:cxn>
                <a:cxn ang="0">
                  <a:pos x="T4" y="T5"/>
                </a:cxn>
                <a:cxn ang="0">
                  <a:pos x="T6" y="T7"/>
                </a:cxn>
                <a:cxn ang="0">
                  <a:pos x="T8" y="T9"/>
                </a:cxn>
              </a:cxnLst>
              <a:rect l="0" t="0" r="r" b="b"/>
              <a:pathLst>
                <a:path w="219" h="313">
                  <a:moveTo>
                    <a:pt x="212" y="104"/>
                  </a:moveTo>
                  <a:cubicBezTo>
                    <a:pt x="212" y="104"/>
                    <a:pt x="187" y="0"/>
                    <a:pt x="94" y="26"/>
                  </a:cubicBezTo>
                  <a:cubicBezTo>
                    <a:pt x="0" y="52"/>
                    <a:pt x="8" y="153"/>
                    <a:pt x="42" y="200"/>
                  </a:cubicBezTo>
                  <a:cubicBezTo>
                    <a:pt x="75" y="246"/>
                    <a:pt x="189" y="313"/>
                    <a:pt x="219" y="222"/>
                  </a:cubicBezTo>
                  <a:cubicBezTo>
                    <a:pt x="218" y="164"/>
                    <a:pt x="212" y="104"/>
                    <a:pt x="212" y="10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3771"/>
            <p:cNvSpPr/>
            <p:nvPr/>
          </p:nvSpPr>
          <p:spPr bwMode="auto">
            <a:xfrm>
              <a:off x="3338514" y="3198813"/>
              <a:ext cx="115888" cy="168275"/>
            </a:xfrm>
            <a:custGeom>
              <a:avLst/>
              <a:gdLst>
                <a:gd name="T0" fmla="*/ 94 w 219"/>
                <a:gd name="T1" fmla="*/ 26 h 313"/>
                <a:gd name="T2" fmla="*/ 212 w 219"/>
                <a:gd name="T3" fmla="*/ 104 h 313"/>
                <a:gd name="T4" fmla="*/ 212 w 219"/>
                <a:gd name="T5" fmla="*/ 106 h 313"/>
                <a:gd name="T6" fmla="*/ 86 w 219"/>
                <a:gd name="T7" fmla="*/ 40 h 313"/>
                <a:gd name="T8" fmla="*/ 79 w 219"/>
                <a:gd name="T9" fmla="*/ 217 h 313"/>
                <a:gd name="T10" fmla="*/ 219 w 219"/>
                <a:gd name="T11" fmla="*/ 222 h 313"/>
                <a:gd name="T12" fmla="*/ 42 w 219"/>
                <a:gd name="T13" fmla="*/ 200 h 313"/>
                <a:gd name="T14" fmla="*/ 94 w 219"/>
                <a:gd name="T15" fmla="*/ 26 h 3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9" h="313">
                  <a:moveTo>
                    <a:pt x="94" y="26"/>
                  </a:moveTo>
                  <a:cubicBezTo>
                    <a:pt x="187" y="0"/>
                    <a:pt x="212" y="104"/>
                    <a:pt x="212" y="104"/>
                  </a:cubicBezTo>
                  <a:cubicBezTo>
                    <a:pt x="212" y="104"/>
                    <a:pt x="212" y="105"/>
                    <a:pt x="212" y="106"/>
                  </a:cubicBezTo>
                  <a:cubicBezTo>
                    <a:pt x="212" y="106"/>
                    <a:pt x="171" y="19"/>
                    <a:pt x="86" y="40"/>
                  </a:cubicBezTo>
                  <a:cubicBezTo>
                    <a:pt x="1" y="60"/>
                    <a:pt x="40" y="197"/>
                    <a:pt x="79" y="217"/>
                  </a:cubicBezTo>
                  <a:cubicBezTo>
                    <a:pt x="117" y="237"/>
                    <a:pt x="179" y="271"/>
                    <a:pt x="219" y="222"/>
                  </a:cubicBezTo>
                  <a:cubicBezTo>
                    <a:pt x="189" y="313"/>
                    <a:pt x="75" y="246"/>
                    <a:pt x="42" y="200"/>
                  </a:cubicBezTo>
                  <a:cubicBezTo>
                    <a:pt x="8" y="153"/>
                    <a:pt x="0" y="52"/>
                    <a:pt x="94"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3772"/>
            <p:cNvSpPr/>
            <p:nvPr/>
          </p:nvSpPr>
          <p:spPr bwMode="auto">
            <a:xfrm>
              <a:off x="3378201" y="3236913"/>
              <a:ext cx="50800" cy="47625"/>
            </a:xfrm>
            <a:custGeom>
              <a:avLst/>
              <a:gdLst>
                <a:gd name="T0" fmla="*/ 93 w 93"/>
                <a:gd name="T1" fmla="*/ 68 h 88"/>
                <a:gd name="T2" fmla="*/ 81 w 93"/>
                <a:gd name="T3" fmla="*/ 29 h 88"/>
                <a:gd name="T4" fmla="*/ 80 w 93"/>
                <a:gd name="T5" fmla="*/ 28 h 88"/>
                <a:gd name="T6" fmla="*/ 51 w 93"/>
                <a:gd name="T7" fmla="*/ 3 h 88"/>
                <a:gd name="T8" fmla="*/ 36 w 93"/>
                <a:gd name="T9" fmla="*/ 0 h 88"/>
                <a:gd name="T10" fmla="*/ 28 w 93"/>
                <a:gd name="T11" fmla="*/ 7 h 88"/>
                <a:gd name="T12" fmla="*/ 35 w 93"/>
                <a:gd name="T13" fmla="*/ 14 h 88"/>
                <a:gd name="T14" fmla="*/ 35 w 93"/>
                <a:gd name="T15" fmla="*/ 14 h 88"/>
                <a:gd name="T16" fmla="*/ 45 w 93"/>
                <a:gd name="T17" fmla="*/ 17 h 88"/>
                <a:gd name="T18" fmla="*/ 62 w 93"/>
                <a:gd name="T19" fmla="*/ 27 h 88"/>
                <a:gd name="T20" fmla="*/ 46 w 93"/>
                <a:gd name="T21" fmla="*/ 33 h 88"/>
                <a:gd name="T22" fmla="*/ 3 w 93"/>
                <a:gd name="T23" fmla="*/ 74 h 88"/>
                <a:gd name="T24" fmla="*/ 1 w 93"/>
                <a:gd name="T25" fmla="*/ 78 h 88"/>
                <a:gd name="T26" fmla="*/ 5 w 93"/>
                <a:gd name="T27" fmla="*/ 87 h 88"/>
                <a:gd name="T28" fmla="*/ 5 w 93"/>
                <a:gd name="T29" fmla="*/ 87 h 88"/>
                <a:gd name="T30" fmla="*/ 15 w 93"/>
                <a:gd name="T31" fmla="*/ 82 h 88"/>
                <a:gd name="T32" fmla="*/ 16 w 93"/>
                <a:gd name="T33" fmla="*/ 79 h 88"/>
                <a:gd name="T34" fmla="*/ 51 w 93"/>
                <a:gd name="T35" fmla="*/ 46 h 88"/>
                <a:gd name="T36" fmla="*/ 68 w 93"/>
                <a:gd name="T37" fmla="*/ 40 h 88"/>
                <a:gd name="T38" fmla="*/ 70 w 93"/>
                <a:gd name="T39" fmla="*/ 40 h 88"/>
                <a:gd name="T40" fmla="*/ 79 w 93"/>
                <a:gd name="T41" fmla="*/ 70 h 88"/>
                <a:gd name="T42" fmla="*/ 83 w 93"/>
                <a:gd name="T43" fmla="*/ 76 h 88"/>
                <a:gd name="T44" fmla="*/ 86 w 93"/>
                <a:gd name="T45" fmla="*/ 76 h 88"/>
                <a:gd name="T46" fmla="*/ 93 w 93"/>
                <a:gd name="T4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88">
                  <a:moveTo>
                    <a:pt x="93" y="68"/>
                  </a:moveTo>
                  <a:cubicBezTo>
                    <a:pt x="91" y="51"/>
                    <a:pt x="87" y="39"/>
                    <a:pt x="81" y="29"/>
                  </a:cubicBezTo>
                  <a:cubicBezTo>
                    <a:pt x="81" y="28"/>
                    <a:pt x="81" y="28"/>
                    <a:pt x="80" y="28"/>
                  </a:cubicBezTo>
                  <a:cubicBezTo>
                    <a:pt x="72" y="14"/>
                    <a:pt x="60" y="7"/>
                    <a:pt x="51" y="3"/>
                  </a:cubicBezTo>
                  <a:cubicBezTo>
                    <a:pt x="43" y="0"/>
                    <a:pt x="37" y="0"/>
                    <a:pt x="36" y="0"/>
                  </a:cubicBezTo>
                  <a:cubicBezTo>
                    <a:pt x="32" y="0"/>
                    <a:pt x="29" y="3"/>
                    <a:pt x="28" y="7"/>
                  </a:cubicBezTo>
                  <a:cubicBezTo>
                    <a:pt x="28" y="11"/>
                    <a:pt x="31" y="14"/>
                    <a:pt x="35" y="14"/>
                  </a:cubicBezTo>
                  <a:cubicBezTo>
                    <a:pt x="35" y="14"/>
                    <a:pt x="35" y="14"/>
                    <a:pt x="35" y="14"/>
                  </a:cubicBezTo>
                  <a:cubicBezTo>
                    <a:pt x="37" y="14"/>
                    <a:pt x="41" y="15"/>
                    <a:pt x="45" y="17"/>
                  </a:cubicBezTo>
                  <a:cubicBezTo>
                    <a:pt x="50" y="18"/>
                    <a:pt x="56" y="22"/>
                    <a:pt x="62" y="27"/>
                  </a:cubicBezTo>
                  <a:cubicBezTo>
                    <a:pt x="57" y="29"/>
                    <a:pt x="52" y="30"/>
                    <a:pt x="46" y="33"/>
                  </a:cubicBezTo>
                  <a:cubicBezTo>
                    <a:pt x="31" y="39"/>
                    <a:pt x="13" y="51"/>
                    <a:pt x="3" y="74"/>
                  </a:cubicBezTo>
                  <a:cubicBezTo>
                    <a:pt x="2" y="75"/>
                    <a:pt x="2" y="77"/>
                    <a:pt x="1" y="78"/>
                  </a:cubicBezTo>
                  <a:cubicBezTo>
                    <a:pt x="0" y="82"/>
                    <a:pt x="2" y="85"/>
                    <a:pt x="5" y="87"/>
                  </a:cubicBezTo>
                  <a:cubicBezTo>
                    <a:pt x="5" y="87"/>
                    <a:pt x="5" y="87"/>
                    <a:pt x="5" y="87"/>
                  </a:cubicBezTo>
                  <a:cubicBezTo>
                    <a:pt x="9" y="88"/>
                    <a:pt x="13" y="86"/>
                    <a:pt x="15" y="82"/>
                  </a:cubicBezTo>
                  <a:cubicBezTo>
                    <a:pt x="15" y="81"/>
                    <a:pt x="16" y="80"/>
                    <a:pt x="16" y="79"/>
                  </a:cubicBezTo>
                  <a:cubicBezTo>
                    <a:pt x="24" y="61"/>
                    <a:pt x="39" y="51"/>
                    <a:pt x="51" y="46"/>
                  </a:cubicBezTo>
                  <a:cubicBezTo>
                    <a:pt x="58" y="43"/>
                    <a:pt x="64" y="41"/>
                    <a:pt x="68" y="40"/>
                  </a:cubicBezTo>
                  <a:cubicBezTo>
                    <a:pt x="69" y="40"/>
                    <a:pt x="70" y="40"/>
                    <a:pt x="70" y="40"/>
                  </a:cubicBezTo>
                  <a:cubicBezTo>
                    <a:pt x="74" y="47"/>
                    <a:pt x="77" y="57"/>
                    <a:pt x="79" y="70"/>
                  </a:cubicBezTo>
                  <a:cubicBezTo>
                    <a:pt x="79" y="73"/>
                    <a:pt x="81" y="75"/>
                    <a:pt x="83" y="76"/>
                  </a:cubicBezTo>
                  <a:cubicBezTo>
                    <a:pt x="84" y="76"/>
                    <a:pt x="85" y="76"/>
                    <a:pt x="86" y="76"/>
                  </a:cubicBezTo>
                  <a:cubicBezTo>
                    <a:pt x="90" y="75"/>
                    <a:pt x="93" y="72"/>
                    <a:pt x="93" y="6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Freeform 3773"/>
            <p:cNvSpPr/>
            <p:nvPr/>
          </p:nvSpPr>
          <p:spPr bwMode="auto">
            <a:xfrm>
              <a:off x="4056064" y="3198813"/>
              <a:ext cx="117475" cy="168275"/>
            </a:xfrm>
            <a:custGeom>
              <a:avLst/>
              <a:gdLst>
                <a:gd name="T0" fmla="*/ 6 w 218"/>
                <a:gd name="T1" fmla="*/ 104 h 313"/>
                <a:gd name="T2" fmla="*/ 125 w 218"/>
                <a:gd name="T3" fmla="*/ 26 h 313"/>
                <a:gd name="T4" fmla="*/ 177 w 218"/>
                <a:gd name="T5" fmla="*/ 200 h 313"/>
                <a:gd name="T6" fmla="*/ 0 w 218"/>
                <a:gd name="T7" fmla="*/ 222 h 313"/>
                <a:gd name="T8" fmla="*/ 6 w 218"/>
                <a:gd name="T9" fmla="*/ 104 h 313"/>
              </a:gdLst>
              <a:ahLst/>
              <a:cxnLst>
                <a:cxn ang="0">
                  <a:pos x="T0" y="T1"/>
                </a:cxn>
                <a:cxn ang="0">
                  <a:pos x="T2" y="T3"/>
                </a:cxn>
                <a:cxn ang="0">
                  <a:pos x="T4" y="T5"/>
                </a:cxn>
                <a:cxn ang="0">
                  <a:pos x="T6" y="T7"/>
                </a:cxn>
                <a:cxn ang="0">
                  <a:pos x="T8" y="T9"/>
                </a:cxn>
              </a:cxnLst>
              <a:rect l="0" t="0" r="r" b="b"/>
              <a:pathLst>
                <a:path w="218" h="313">
                  <a:moveTo>
                    <a:pt x="6" y="104"/>
                  </a:moveTo>
                  <a:cubicBezTo>
                    <a:pt x="6" y="104"/>
                    <a:pt x="31" y="0"/>
                    <a:pt x="125" y="26"/>
                  </a:cubicBezTo>
                  <a:cubicBezTo>
                    <a:pt x="218" y="52"/>
                    <a:pt x="210" y="153"/>
                    <a:pt x="177" y="200"/>
                  </a:cubicBezTo>
                  <a:cubicBezTo>
                    <a:pt x="143" y="246"/>
                    <a:pt x="29" y="313"/>
                    <a:pt x="0" y="222"/>
                  </a:cubicBezTo>
                  <a:cubicBezTo>
                    <a:pt x="1" y="164"/>
                    <a:pt x="6" y="104"/>
                    <a:pt x="6" y="10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3774"/>
            <p:cNvSpPr/>
            <p:nvPr/>
          </p:nvSpPr>
          <p:spPr bwMode="auto">
            <a:xfrm>
              <a:off x="4056064" y="3198813"/>
              <a:ext cx="117475" cy="168275"/>
            </a:xfrm>
            <a:custGeom>
              <a:avLst/>
              <a:gdLst>
                <a:gd name="T0" fmla="*/ 125 w 218"/>
                <a:gd name="T1" fmla="*/ 26 h 313"/>
                <a:gd name="T2" fmla="*/ 6 w 218"/>
                <a:gd name="T3" fmla="*/ 104 h 313"/>
                <a:gd name="T4" fmla="*/ 6 w 218"/>
                <a:gd name="T5" fmla="*/ 106 h 313"/>
                <a:gd name="T6" fmla="*/ 132 w 218"/>
                <a:gd name="T7" fmla="*/ 40 h 313"/>
                <a:gd name="T8" fmla="*/ 140 w 218"/>
                <a:gd name="T9" fmla="*/ 217 h 313"/>
                <a:gd name="T10" fmla="*/ 0 w 218"/>
                <a:gd name="T11" fmla="*/ 222 h 313"/>
                <a:gd name="T12" fmla="*/ 177 w 218"/>
                <a:gd name="T13" fmla="*/ 200 h 313"/>
                <a:gd name="T14" fmla="*/ 125 w 218"/>
                <a:gd name="T15" fmla="*/ 26 h 3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313">
                  <a:moveTo>
                    <a:pt x="125" y="26"/>
                  </a:moveTo>
                  <a:cubicBezTo>
                    <a:pt x="31" y="0"/>
                    <a:pt x="6" y="104"/>
                    <a:pt x="6" y="104"/>
                  </a:cubicBezTo>
                  <a:cubicBezTo>
                    <a:pt x="6" y="104"/>
                    <a:pt x="6" y="105"/>
                    <a:pt x="6" y="106"/>
                  </a:cubicBezTo>
                  <a:cubicBezTo>
                    <a:pt x="6" y="106"/>
                    <a:pt x="47" y="19"/>
                    <a:pt x="132" y="40"/>
                  </a:cubicBezTo>
                  <a:cubicBezTo>
                    <a:pt x="217" y="60"/>
                    <a:pt x="178" y="197"/>
                    <a:pt x="140" y="217"/>
                  </a:cubicBezTo>
                  <a:cubicBezTo>
                    <a:pt x="101" y="237"/>
                    <a:pt x="39" y="271"/>
                    <a:pt x="0" y="222"/>
                  </a:cubicBezTo>
                  <a:cubicBezTo>
                    <a:pt x="29" y="313"/>
                    <a:pt x="143" y="246"/>
                    <a:pt x="177" y="200"/>
                  </a:cubicBezTo>
                  <a:cubicBezTo>
                    <a:pt x="210" y="153"/>
                    <a:pt x="218" y="52"/>
                    <a:pt x="125"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3775"/>
            <p:cNvSpPr/>
            <p:nvPr/>
          </p:nvSpPr>
          <p:spPr bwMode="auto">
            <a:xfrm>
              <a:off x="4083051" y="3236913"/>
              <a:ext cx="49213" cy="47625"/>
            </a:xfrm>
            <a:custGeom>
              <a:avLst/>
              <a:gdLst>
                <a:gd name="T0" fmla="*/ 0 w 93"/>
                <a:gd name="T1" fmla="*/ 68 h 88"/>
                <a:gd name="T2" fmla="*/ 12 w 93"/>
                <a:gd name="T3" fmla="*/ 29 h 88"/>
                <a:gd name="T4" fmla="*/ 13 w 93"/>
                <a:gd name="T5" fmla="*/ 28 h 88"/>
                <a:gd name="T6" fmla="*/ 42 w 93"/>
                <a:gd name="T7" fmla="*/ 3 h 88"/>
                <a:gd name="T8" fmla="*/ 57 w 93"/>
                <a:gd name="T9" fmla="*/ 0 h 88"/>
                <a:gd name="T10" fmla="*/ 65 w 93"/>
                <a:gd name="T11" fmla="*/ 7 h 88"/>
                <a:gd name="T12" fmla="*/ 58 w 93"/>
                <a:gd name="T13" fmla="*/ 14 h 88"/>
                <a:gd name="T14" fmla="*/ 58 w 93"/>
                <a:gd name="T15" fmla="*/ 14 h 88"/>
                <a:gd name="T16" fmla="*/ 48 w 93"/>
                <a:gd name="T17" fmla="*/ 17 h 88"/>
                <a:gd name="T18" fmla="*/ 32 w 93"/>
                <a:gd name="T19" fmla="*/ 27 h 88"/>
                <a:gd name="T20" fmla="*/ 47 w 93"/>
                <a:gd name="T21" fmla="*/ 33 h 88"/>
                <a:gd name="T22" fmla="*/ 90 w 93"/>
                <a:gd name="T23" fmla="*/ 74 h 88"/>
                <a:gd name="T24" fmla="*/ 92 w 93"/>
                <a:gd name="T25" fmla="*/ 78 h 88"/>
                <a:gd name="T26" fmla="*/ 88 w 93"/>
                <a:gd name="T27" fmla="*/ 87 h 88"/>
                <a:gd name="T28" fmla="*/ 88 w 93"/>
                <a:gd name="T29" fmla="*/ 87 h 88"/>
                <a:gd name="T30" fmla="*/ 78 w 93"/>
                <a:gd name="T31" fmla="*/ 82 h 88"/>
                <a:gd name="T32" fmla="*/ 77 w 93"/>
                <a:gd name="T33" fmla="*/ 79 h 88"/>
                <a:gd name="T34" fmla="*/ 42 w 93"/>
                <a:gd name="T35" fmla="*/ 46 h 88"/>
                <a:gd name="T36" fmla="*/ 25 w 93"/>
                <a:gd name="T37" fmla="*/ 40 h 88"/>
                <a:gd name="T38" fmla="*/ 23 w 93"/>
                <a:gd name="T39" fmla="*/ 40 h 88"/>
                <a:gd name="T40" fmla="*/ 15 w 93"/>
                <a:gd name="T41" fmla="*/ 70 h 88"/>
                <a:gd name="T42" fmla="*/ 11 w 93"/>
                <a:gd name="T43" fmla="*/ 76 h 88"/>
                <a:gd name="T44" fmla="*/ 7 w 93"/>
                <a:gd name="T45" fmla="*/ 76 h 88"/>
                <a:gd name="T46" fmla="*/ 0 w 93"/>
                <a:gd name="T4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88">
                  <a:moveTo>
                    <a:pt x="0" y="68"/>
                  </a:moveTo>
                  <a:cubicBezTo>
                    <a:pt x="2" y="51"/>
                    <a:pt x="6" y="39"/>
                    <a:pt x="12" y="29"/>
                  </a:cubicBezTo>
                  <a:cubicBezTo>
                    <a:pt x="12" y="28"/>
                    <a:pt x="12" y="28"/>
                    <a:pt x="13" y="28"/>
                  </a:cubicBezTo>
                  <a:cubicBezTo>
                    <a:pt x="21" y="14"/>
                    <a:pt x="33" y="7"/>
                    <a:pt x="42" y="3"/>
                  </a:cubicBezTo>
                  <a:cubicBezTo>
                    <a:pt x="50" y="0"/>
                    <a:pt x="56" y="0"/>
                    <a:pt x="57" y="0"/>
                  </a:cubicBezTo>
                  <a:cubicBezTo>
                    <a:pt x="61" y="0"/>
                    <a:pt x="65" y="3"/>
                    <a:pt x="65" y="7"/>
                  </a:cubicBezTo>
                  <a:cubicBezTo>
                    <a:pt x="65" y="11"/>
                    <a:pt x="62" y="14"/>
                    <a:pt x="58" y="14"/>
                  </a:cubicBezTo>
                  <a:cubicBezTo>
                    <a:pt x="58" y="14"/>
                    <a:pt x="58" y="14"/>
                    <a:pt x="58" y="14"/>
                  </a:cubicBezTo>
                  <a:cubicBezTo>
                    <a:pt x="56" y="14"/>
                    <a:pt x="53" y="15"/>
                    <a:pt x="48" y="17"/>
                  </a:cubicBezTo>
                  <a:cubicBezTo>
                    <a:pt x="43" y="18"/>
                    <a:pt x="37" y="22"/>
                    <a:pt x="32" y="27"/>
                  </a:cubicBezTo>
                  <a:cubicBezTo>
                    <a:pt x="36" y="29"/>
                    <a:pt x="41" y="30"/>
                    <a:pt x="47" y="33"/>
                  </a:cubicBezTo>
                  <a:cubicBezTo>
                    <a:pt x="62" y="39"/>
                    <a:pt x="80" y="51"/>
                    <a:pt x="90" y="74"/>
                  </a:cubicBezTo>
                  <a:cubicBezTo>
                    <a:pt x="91" y="75"/>
                    <a:pt x="91" y="77"/>
                    <a:pt x="92" y="78"/>
                  </a:cubicBezTo>
                  <a:cubicBezTo>
                    <a:pt x="93" y="82"/>
                    <a:pt x="92" y="85"/>
                    <a:pt x="88" y="87"/>
                  </a:cubicBezTo>
                  <a:cubicBezTo>
                    <a:pt x="88" y="87"/>
                    <a:pt x="88" y="87"/>
                    <a:pt x="88" y="87"/>
                  </a:cubicBezTo>
                  <a:cubicBezTo>
                    <a:pt x="84" y="88"/>
                    <a:pt x="80" y="86"/>
                    <a:pt x="78" y="82"/>
                  </a:cubicBezTo>
                  <a:cubicBezTo>
                    <a:pt x="78" y="81"/>
                    <a:pt x="78" y="80"/>
                    <a:pt x="77" y="79"/>
                  </a:cubicBezTo>
                  <a:cubicBezTo>
                    <a:pt x="69" y="61"/>
                    <a:pt x="55" y="51"/>
                    <a:pt x="42" y="46"/>
                  </a:cubicBezTo>
                  <a:cubicBezTo>
                    <a:pt x="35" y="43"/>
                    <a:pt x="29" y="41"/>
                    <a:pt x="25" y="40"/>
                  </a:cubicBezTo>
                  <a:cubicBezTo>
                    <a:pt x="24" y="40"/>
                    <a:pt x="24" y="40"/>
                    <a:pt x="23" y="40"/>
                  </a:cubicBezTo>
                  <a:cubicBezTo>
                    <a:pt x="19" y="47"/>
                    <a:pt x="16" y="57"/>
                    <a:pt x="15" y="70"/>
                  </a:cubicBezTo>
                  <a:cubicBezTo>
                    <a:pt x="14" y="73"/>
                    <a:pt x="13" y="75"/>
                    <a:pt x="11" y="76"/>
                  </a:cubicBezTo>
                  <a:cubicBezTo>
                    <a:pt x="9" y="76"/>
                    <a:pt x="8" y="76"/>
                    <a:pt x="7" y="76"/>
                  </a:cubicBezTo>
                  <a:cubicBezTo>
                    <a:pt x="3" y="75"/>
                    <a:pt x="0" y="72"/>
                    <a:pt x="0" y="6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3776"/>
            <p:cNvSpPr/>
            <p:nvPr/>
          </p:nvSpPr>
          <p:spPr bwMode="auto">
            <a:xfrm>
              <a:off x="3590926" y="3398838"/>
              <a:ext cx="325438" cy="87313"/>
            </a:xfrm>
            <a:custGeom>
              <a:avLst/>
              <a:gdLst>
                <a:gd name="T0" fmla="*/ 2 w 609"/>
                <a:gd name="T1" fmla="*/ 13 h 164"/>
                <a:gd name="T2" fmla="*/ 4 w 609"/>
                <a:gd name="T3" fmla="*/ 2 h 164"/>
                <a:gd name="T4" fmla="*/ 15 w 609"/>
                <a:gd name="T5" fmla="*/ 4 h 164"/>
                <a:gd name="T6" fmla="*/ 19 w 609"/>
                <a:gd name="T7" fmla="*/ 10 h 164"/>
                <a:gd name="T8" fmla="*/ 32 w 609"/>
                <a:gd name="T9" fmla="*/ 27 h 164"/>
                <a:gd name="T10" fmla="*/ 83 w 609"/>
                <a:gd name="T11" fmla="*/ 76 h 164"/>
                <a:gd name="T12" fmla="*/ 282 w 609"/>
                <a:gd name="T13" fmla="*/ 149 h 164"/>
                <a:gd name="T14" fmla="*/ 490 w 609"/>
                <a:gd name="T15" fmla="*/ 112 h 164"/>
                <a:gd name="T16" fmla="*/ 593 w 609"/>
                <a:gd name="T17" fmla="*/ 14 h 164"/>
                <a:gd name="T18" fmla="*/ 604 w 609"/>
                <a:gd name="T19" fmla="*/ 11 h 164"/>
                <a:gd name="T20" fmla="*/ 607 w 609"/>
                <a:gd name="T21" fmla="*/ 21 h 164"/>
                <a:gd name="T22" fmla="*/ 497 w 609"/>
                <a:gd name="T23" fmla="*/ 126 h 164"/>
                <a:gd name="T24" fmla="*/ 282 w 609"/>
                <a:gd name="T25" fmla="*/ 164 h 164"/>
                <a:gd name="T26" fmla="*/ 2 w 609"/>
                <a:gd name="T27"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9" h="164">
                  <a:moveTo>
                    <a:pt x="2" y="13"/>
                  </a:moveTo>
                  <a:cubicBezTo>
                    <a:pt x="0" y="9"/>
                    <a:pt x="1" y="4"/>
                    <a:pt x="4" y="2"/>
                  </a:cubicBezTo>
                  <a:cubicBezTo>
                    <a:pt x="8" y="0"/>
                    <a:pt x="13" y="1"/>
                    <a:pt x="15" y="4"/>
                  </a:cubicBezTo>
                  <a:cubicBezTo>
                    <a:pt x="15" y="4"/>
                    <a:pt x="17" y="7"/>
                    <a:pt x="19" y="10"/>
                  </a:cubicBezTo>
                  <a:cubicBezTo>
                    <a:pt x="22" y="14"/>
                    <a:pt x="27" y="20"/>
                    <a:pt x="32" y="27"/>
                  </a:cubicBezTo>
                  <a:cubicBezTo>
                    <a:pt x="44" y="40"/>
                    <a:pt x="61" y="58"/>
                    <a:pt x="83" y="76"/>
                  </a:cubicBezTo>
                  <a:cubicBezTo>
                    <a:pt x="128" y="113"/>
                    <a:pt x="195" y="149"/>
                    <a:pt x="282" y="149"/>
                  </a:cubicBezTo>
                  <a:cubicBezTo>
                    <a:pt x="371" y="149"/>
                    <a:pt x="439" y="135"/>
                    <a:pt x="490" y="112"/>
                  </a:cubicBezTo>
                  <a:cubicBezTo>
                    <a:pt x="541" y="88"/>
                    <a:pt x="574" y="55"/>
                    <a:pt x="593" y="14"/>
                  </a:cubicBezTo>
                  <a:cubicBezTo>
                    <a:pt x="595" y="10"/>
                    <a:pt x="600" y="9"/>
                    <a:pt x="604" y="11"/>
                  </a:cubicBezTo>
                  <a:cubicBezTo>
                    <a:pt x="608" y="12"/>
                    <a:pt x="609" y="17"/>
                    <a:pt x="607" y="21"/>
                  </a:cubicBezTo>
                  <a:cubicBezTo>
                    <a:pt x="587" y="65"/>
                    <a:pt x="550" y="101"/>
                    <a:pt x="497" y="126"/>
                  </a:cubicBezTo>
                  <a:cubicBezTo>
                    <a:pt x="443" y="151"/>
                    <a:pt x="373" y="164"/>
                    <a:pt x="282" y="164"/>
                  </a:cubicBezTo>
                  <a:cubicBezTo>
                    <a:pt x="98" y="164"/>
                    <a:pt x="3" y="14"/>
                    <a:pt x="2" y="1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3777"/>
            <p:cNvSpPr/>
            <p:nvPr/>
          </p:nvSpPr>
          <p:spPr bwMode="auto">
            <a:xfrm>
              <a:off x="3768726" y="3419476"/>
              <a:ext cx="474663" cy="466725"/>
            </a:xfrm>
            <a:custGeom>
              <a:avLst/>
              <a:gdLst>
                <a:gd name="T0" fmla="*/ 357 w 888"/>
                <a:gd name="T1" fmla="*/ 769 h 876"/>
                <a:gd name="T2" fmla="*/ 99 w 888"/>
                <a:gd name="T3" fmla="*/ 758 h 876"/>
                <a:gd name="T4" fmla="*/ 81 w 888"/>
                <a:gd name="T5" fmla="*/ 667 h 876"/>
                <a:gd name="T6" fmla="*/ 138 w 888"/>
                <a:gd name="T7" fmla="*/ 631 h 876"/>
                <a:gd name="T8" fmla="*/ 210 w 888"/>
                <a:gd name="T9" fmla="*/ 652 h 876"/>
                <a:gd name="T10" fmla="*/ 265 w 888"/>
                <a:gd name="T11" fmla="*/ 692 h 876"/>
                <a:gd name="T12" fmla="*/ 304 w 888"/>
                <a:gd name="T13" fmla="*/ 684 h 876"/>
                <a:gd name="T14" fmla="*/ 322 w 888"/>
                <a:gd name="T15" fmla="*/ 604 h 876"/>
                <a:gd name="T16" fmla="*/ 288 w 888"/>
                <a:gd name="T17" fmla="*/ 494 h 876"/>
                <a:gd name="T18" fmla="*/ 191 w 888"/>
                <a:gd name="T19" fmla="*/ 493 h 876"/>
                <a:gd name="T20" fmla="*/ 167 w 888"/>
                <a:gd name="T21" fmla="*/ 561 h 876"/>
                <a:gd name="T22" fmla="*/ 104 w 888"/>
                <a:gd name="T23" fmla="*/ 627 h 876"/>
                <a:gd name="T24" fmla="*/ 89 w 888"/>
                <a:gd name="T25" fmla="*/ 395 h 876"/>
                <a:gd name="T26" fmla="*/ 366 w 888"/>
                <a:gd name="T27" fmla="*/ 414 h 876"/>
                <a:gd name="T28" fmla="*/ 478 w 888"/>
                <a:gd name="T29" fmla="*/ 66 h 876"/>
                <a:gd name="T30" fmla="*/ 607 w 888"/>
                <a:gd name="T31" fmla="*/ 102 h 876"/>
                <a:gd name="T32" fmla="*/ 533 w 888"/>
                <a:gd name="T33" fmla="*/ 372 h 876"/>
                <a:gd name="T34" fmla="*/ 542 w 888"/>
                <a:gd name="T35" fmla="*/ 379 h 876"/>
                <a:gd name="T36" fmla="*/ 618 w 888"/>
                <a:gd name="T37" fmla="*/ 186 h 876"/>
                <a:gd name="T38" fmla="*/ 714 w 888"/>
                <a:gd name="T39" fmla="*/ 149 h 876"/>
                <a:gd name="T40" fmla="*/ 680 w 888"/>
                <a:gd name="T41" fmla="*/ 361 h 876"/>
                <a:gd name="T42" fmla="*/ 605 w 888"/>
                <a:gd name="T43" fmla="*/ 474 h 876"/>
                <a:gd name="T44" fmla="*/ 614 w 888"/>
                <a:gd name="T45" fmla="*/ 483 h 876"/>
                <a:gd name="T46" fmla="*/ 746 w 888"/>
                <a:gd name="T47" fmla="*/ 373 h 876"/>
                <a:gd name="T48" fmla="*/ 813 w 888"/>
                <a:gd name="T49" fmla="*/ 442 h 876"/>
                <a:gd name="T50" fmla="*/ 572 w 888"/>
                <a:gd name="T51" fmla="*/ 661 h 876"/>
                <a:gd name="T52" fmla="*/ 599 w 888"/>
                <a:gd name="T53" fmla="*/ 832 h 876"/>
                <a:gd name="T54" fmla="*/ 380 w 888"/>
                <a:gd name="T55" fmla="*/ 876 h 876"/>
                <a:gd name="T56" fmla="*/ 357 w 888"/>
                <a:gd name="T57" fmla="*/ 76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8" h="876">
                  <a:moveTo>
                    <a:pt x="357" y="769"/>
                  </a:moveTo>
                  <a:cubicBezTo>
                    <a:pt x="357" y="769"/>
                    <a:pt x="167" y="858"/>
                    <a:pt x="99" y="758"/>
                  </a:cubicBezTo>
                  <a:cubicBezTo>
                    <a:pt x="83" y="733"/>
                    <a:pt x="62" y="695"/>
                    <a:pt x="81" y="667"/>
                  </a:cubicBezTo>
                  <a:cubicBezTo>
                    <a:pt x="92" y="649"/>
                    <a:pt x="118" y="635"/>
                    <a:pt x="138" y="631"/>
                  </a:cubicBezTo>
                  <a:cubicBezTo>
                    <a:pt x="165" y="625"/>
                    <a:pt x="192" y="634"/>
                    <a:pt x="210" y="652"/>
                  </a:cubicBezTo>
                  <a:cubicBezTo>
                    <a:pt x="226" y="667"/>
                    <a:pt x="243" y="687"/>
                    <a:pt x="265" y="692"/>
                  </a:cubicBezTo>
                  <a:cubicBezTo>
                    <a:pt x="278" y="695"/>
                    <a:pt x="292" y="691"/>
                    <a:pt x="304" y="684"/>
                  </a:cubicBezTo>
                  <a:cubicBezTo>
                    <a:pt x="335" y="665"/>
                    <a:pt x="329" y="634"/>
                    <a:pt x="322" y="604"/>
                  </a:cubicBezTo>
                  <a:cubicBezTo>
                    <a:pt x="314" y="567"/>
                    <a:pt x="313" y="525"/>
                    <a:pt x="288" y="494"/>
                  </a:cubicBezTo>
                  <a:cubicBezTo>
                    <a:pt x="261" y="462"/>
                    <a:pt x="215" y="455"/>
                    <a:pt x="191" y="493"/>
                  </a:cubicBezTo>
                  <a:cubicBezTo>
                    <a:pt x="178" y="514"/>
                    <a:pt x="175" y="539"/>
                    <a:pt x="167" y="561"/>
                  </a:cubicBezTo>
                  <a:cubicBezTo>
                    <a:pt x="157" y="589"/>
                    <a:pt x="144" y="638"/>
                    <a:pt x="104" y="627"/>
                  </a:cubicBezTo>
                  <a:cubicBezTo>
                    <a:pt x="63" y="616"/>
                    <a:pt x="0" y="484"/>
                    <a:pt x="89" y="395"/>
                  </a:cubicBezTo>
                  <a:cubicBezTo>
                    <a:pt x="198" y="286"/>
                    <a:pt x="335" y="357"/>
                    <a:pt x="366" y="414"/>
                  </a:cubicBezTo>
                  <a:cubicBezTo>
                    <a:pt x="366" y="414"/>
                    <a:pt x="434" y="131"/>
                    <a:pt x="478" y="66"/>
                  </a:cubicBezTo>
                  <a:cubicBezTo>
                    <a:pt x="522" y="0"/>
                    <a:pt x="630" y="19"/>
                    <a:pt x="607" y="102"/>
                  </a:cubicBezTo>
                  <a:cubicBezTo>
                    <a:pt x="585" y="185"/>
                    <a:pt x="533" y="372"/>
                    <a:pt x="533" y="372"/>
                  </a:cubicBezTo>
                  <a:cubicBezTo>
                    <a:pt x="542" y="379"/>
                    <a:pt x="542" y="379"/>
                    <a:pt x="542" y="379"/>
                  </a:cubicBezTo>
                  <a:cubicBezTo>
                    <a:pt x="542" y="379"/>
                    <a:pt x="596" y="219"/>
                    <a:pt x="618" y="186"/>
                  </a:cubicBezTo>
                  <a:cubicBezTo>
                    <a:pt x="640" y="154"/>
                    <a:pt x="661" y="125"/>
                    <a:pt x="714" y="149"/>
                  </a:cubicBezTo>
                  <a:cubicBezTo>
                    <a:pt x="766" y="172"/>
                    <a:pt x="732" y="283"/>
                    <a:pt x="680" y="361"/>
                  </a:cubicBezTo>
                  <a:cubicBezTo>
                    <a:pt x="628" y="440"/>
                    <a:pt x="605" y="474"/>
                    <a:pt x="605" y="474"/>
                  </a:cubicBezTo>
                  <a:cubicBezTo>
                    <a:pt x="614" y="483"/>
                    <a:pt x="614" y="483"/>
                    <a:pt x="614" y="483"/>
                  </a:cubicBezTo>
                  <a:cubicBezTo>
                    <a:pt x="614" y="483"/>
                    <a:pt x="712" y="391"/>
                    <a:pt x="746" y="373"/>
                  </a:cubicBezTo>
                  <a:cubicBezTo>
                    <a:pt x="779" y="354"/>
                    <a:pt x="888" y="340"/>
                    <a:pt x="813" y="442"/>
                  </a:cubicBezTo>
                  <a:cubicBezTo>
                    <a:pt x="737" y="543"/>
                    <a:pt x="570" y="592"/>
                    <a:pt x="572" y="661"/>
                  </a:cubicBezTo>
                  <a:cubicBezTo>
                    <a:pt x="574" y="729"/>
                    <a:pt x="599" y="832"/>
                    <a:pt x="599" y="832"/>
                  </a:cubicBezTo>
                  <a:cubicBezTo>
                    <a:pt x="380" y="876"/>
                    <a:pt x="380" y="876"/>
                    <a:pt x="380" y="876"/>
                  </a:cubicBezTo>
                  <a:lnTo>
                    <a:pt x="357" y="769"/>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3778"/>
            <p:cNvSpPr>
              <a:spLocks noEditPoints="1"/>
            </p:cNvSpPr>
            <p:nvPr/>
          </p:nvSpPr>
          <p:spPr bwMode="auto">
            <a:xfrm>
              <a:off x="3768726" y="3444876"/>
              <a:ext cx="447675" cy="441325"/>
            </a:xfrm>
            <a:custGeom>
              <a:avLst/>
              <a:gdLst>
                <a:gd name="T0" fmla="*/ 156 w 839"/>
                <a:gd name="T1" fmla="*/ 680 h 827"/>
                <a:gd name="T2" fmla="*/ 210 w 839"/>
                <a:gd name="T3" fmla="*/ 603 h 827"/>
                <a:gd name="T4" fmla="*/ 81 w 839"/>
                <a:gd name="T5" fmla="*/ 618 h 827"/>
                <a:gd name="T6" fmla="*/ 357 w 839"/>
                <a:gd name="T7" fmla="*/ 720 h 827"/>
                <a:gd name="T8" fmla="*/ 412 w 839"/>
                <a:gd name="T9" fmla="*/ 821 h 827"/>
                <a:gd name="T10" fmla="*/ 331 w 839"/>
                <a:gd name="T11" fmla="*/ 682 h 827"/>
                <a:gd name="T12" fmla="*/ 104 w 839"/>
                <a:gd name="T13" fmla="*/ 578 h 827"/>
                <a:gd name="T14" fmla="*/ 178 w 839"/>
                <a:gd name="T15" fmla="*/ 474 h 827"/>
                <a:gd name="T16" fmla="*/ 239 w 839"/>
                <a:gd name="T17" fmla="*/ 306 h 827"/>
                <a:gd name="T18" fmla="*/ 365 w 839"/>
                <a:gd name="T19" fmla="*/ 364 h 827"/>
                <a:gd name="T20" fmla="*/ 618 w 839"/>
                <a:gd name="T21" fmla="*/ 430 h 827"/>
                <a:gd name="T22" fmla="*/ 605 w 839"/>
                <a:gd name="T23" fmla="*/ 425 h 827"/>
                <a:gd name="T24" fmla="*/ 739 w 839"/>
                <a:gd name="T25" fmla="*/ 141 h 827"/>
                <a:gd name="T26" fmla="*/ 628 w 839"/>
                <a:gd name="T27" fmla="*/ 183 h 827"/>
                <a:gd name="T28" fmla="*/ 672 w 839"/>
                <a:gd name="T29" fmla="*/ 91 h 827"/>
                <a:gd name="T30" fmla="*/ 618 w 839"/>
                <a:gd name="T31" fmla="*/ 137 h 827"/>
                <a:gd name="T32" fmla="*/ 533 w 839"/>
                <a:gd name="T33" fmla="*/ 323 h 827"/>
                <a:gd name="T34" fmla="*/ 600 w 839"/>
                <a:gd name="T35" fmla="*/ 0 h 827"/>
                <a:gd name="T36" fmla="*/ 463 w 839"/>
                <a:gd name="T37" fmla="*/ 45 h 827"/>
                <a:gd name="T38" fmla="*/ 383 w 839"/>
                <a:gd name="T39" fmla="*/ 295 h 827"/>
                <a:gd name="T40" fmla="*/ 511 w 839"/>
                <a:gd name="T41" fmla="*/ 175 h 827"/>
                <a:gd name="T42" fmla="*/ 514 w 839"/>
                <a:gd name="T43" fmla="*/ 336 h 827"/>
                <a:gd name="T44" fmla="*/ 425 w 839"/>
                <a:gd name="T45" fmla="*/ 337 h 827"/>
                <a:gd name="T46" fmla="*/ 620 w 839"/>
                <a:gd name="T47" fmla="*/ 487 h 827"/>
                <a:gd name="T48" fmla="*/ 618 w 839"/>
                <a:gd name="T49" fmla="*/ 430 h 827"/>
                <a:gd name="T50" fmla="*/ 839 w 839"/>
                <a:gd name="T51" fmla="*/ 341 h 827"/>
                <a:gd name="T52" fmla="*/ 839 w 839"/>
                <a:gd name="T53" fmla="*/ 341 h 827"/>
                <a:gd name="T54" fmla="*/ 839 w 839"/>
                <a:gd name="T55" fmla="*/ 341 h 827"/>
                <a:gd name="T56" fmla="*/ 729 w 839"/>
                <a:gd name="T57" fmla="*/ 335 h 827"/>
                <a:gd name="T58" fmla="*/ 677 w 839"/>
                <a:gd name="T59" fmla="*/ 438 h 827"/>
                <a:gd name="T60" fmla="*/ 809 w 839"/>
                <a:gd name="T61" fmla="*/ 397 h 827"/>
                <a:gd name="T62" fmla="*/ 748 w 839"/>
                <a:gd name="T63" fmla="*/ 409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9" h="827">
                  <a:moveTo>
                    <a:pt x="331" y="682"/>
                  </a:moveTo>
                  <a:cubicBezTo>
                    <a:pt x="283" y="725"/>
                    <a:pt x="184" y="739"/>
                    <a:pt x="156" y="680"/>
                  </a:cubicBezTo>
                  <a:cubicBezTo>
                    <a:pt x="136" y="636"/>
                    <a:pt x="188" y="617"/>
                    <a:pt x="218" y="610"/>
                  </a:cubicBezTo>
                  <a:cubicBezTo>
                    <a:pt x="215" y="608"/>
                    <a:pt x="213" y="605"/>
                    <a:pt x="210" y="603"/>
                  </a:cubicBezTo>
                  <a:cubicBezTo>
                    <a:pt x="192" y="585"/>
                    <a:pt x="165" y="576"/>
                    <a:pt x="138" y="582"/>
                  </a:cubicBezTo>
                  <a:cubicBezTo>
                    <a:pt x="118" y="586"/>
                    <a:pt x="92" y="600"/>
                    <a:pt x="81" y="618"/>
                  </a:cubicBezTo>
                  <a:cubicBezTo>
                    <a:pt x="62" y="646"/>
                    <a:pt x="83" y="684"/>
                    <a:pt x="99" y="709"/>
                  </a:cubicBezTo>
                  <a:cubicBezTo>
                    <a:pt x="167" y="809"/>
                    <a:pt x="357" y="720"/>
                    <a:pt x="357" y="720"/>
                  </a:cubicBezTo>
                  <a:cubicBezTo>
                    <a:pt x="380" y="827"/>
                    <a:pt x="380" y="827"/>
                    <a:pt x="380" y="827"/>
                  </a:cubicBezTo>
                  <a:cubicBezTo>
                    <a:pt x="412" y="821"/>
                    <a:pt x="412" y="821"/>
                    <a:pt x="412" y="821"/>
                  </a:cubicBezTo>
                  <a:cubicBezTo>
                    <a:pt x="393" y="726"/>
                    <a:pt x="393" y="726"/>
                    <a:pt x="393" y="726"/>
                  </a:cubicBezTo>
                  <a:cubicBezTo>
                    <a:pt x="383" y="677"/>
                    <a:pt x="380" y="639"/>
                    <a:pt x="331" y="682"/>
                  </a:cubicBezTo>
                  <a:close/>
                  <a:moveTo>
                    <a:pt x="89" y="346"/>
                  </a:moveTo>
                  <a:cubicBezTo>
                    <a:pt x="0" y="435"/>
                    <a:pt x="63" y="567"/>
                    <a:pt x="104" y="578"/>
                  </a:cubicBezTo>
                  <a:cubicBezTo>
                    <a:pt x="144" y="589"/>
                    <a:pt x="157" y="540"/>
                    <a:pt x="167" y="512"/>
                  </a:cubicBezTo>
                  <a:cubicBezTo>
                    <a:pt x="171" y="500"/>
                    <a:pt x="174" y="487"/>
                    <a:pt x="178" y="474"/>
                  </a:cubicBezTo>
                  <a:cubicBezTo>
                    <a:pt x="154" y="497"/>
                    <a:pt x="120" y="518"/>
                    <a:pt x="95" y="474"/>
                  </a:cubicBezTo>
                  <a:cubicBezTo>
                    <a:pt x="53" y="401"/>
                    <a:pt x="137" y="295"/>
                    <a:pt x="239" y="306"/>
                  </a:cubicBezTo>
                  <a:cubicBezTo>
                    <a:pt x="309" y="313"/>
                    <a:pt x="354" y="354"/>
                    <a:pt x="365" y="378"/>
                  </a:cubicBezTo>
                  <a:cubicBezTo>
                    <a:pt x="369" y="387"/>
                    <a:pt x="369" y="384"/>
                    <a:pt x="365" y="364"/>
                  </a:cubicBezTo>
                  <a:cubicBezTo>
                    <a:pt x="334" y="308"/>
                    <a:pt x="197" y="237"/>
                    <a:pt x="89" y="346"/>
                  </a:cubicBezTo>
                  <a:close/>
                  <a:moveTo>
                    <a:pt x="618" y="430"/>
                  </a:moveTo>
                  <a:cubicBezTo>
                    <a:pt x="615" y="432"/>
                    <a:pt x="614" y="434"/>
                    <a:pt x="614" y="434"/>
                  </a:cubicBezTo>
                  <a:cubicBezTo>
                    <a:pt x="605" y="425"/>
                    <a:pt x="605" y="425"/>
                    <a:pt x="605" y="425"/>
                  </a:cubicBezTo>
                  <a:cubicBezTo>
                    <a:pt x="605" y="425"/>
                    <a:pt x="628" y="391"/>
                    <a:pt x="680" y="312"/>
                  </a:cubicBezTo>
                  <a:cubicBezTo>
                    <a:pt x="716" y="258"/>
                    <a:pt x="744" y="187"/>
                    <a:pt x="739" y="141"/>
                  </a:cubicBezTo>
                  <a:cubicBezTo>
                    <a:pt x="739" y="142"/>
                    <a:pt x="736" y="186"/>
                    <a:pt x="718" y="210"/>
                  </a:cubicBezTo>
                  <a:cubicBezTo>
                    <a:pt x="700" y="234"/>
                    <a:pt x="653" y="224"/>
                    <a:pt x="628" y="183"/>
                  </a:cubicBezTo>
                  <a:cubicBezTo>
                    <a:pt x="603" y="143"/>
                    <a:pt x="677" y="92"/>
                    <a:pt x="677" y="91"/>
                  </a:cubicBezTo>
                  <a:cubicBezTo>
                    <a:pt x="676" y="91"/>
                    <a:pt x="674" y="91"/>
                    <a:pt x="672" y="91"/>
                  </a:cubicBezTo>
                  <a:cubicBezTo>
                    <a:pt x="672" y="91"/>
                    <a:pt x="672" y="91"/>
                    <a:pt x="672" y="91"/>
                  </a:cubicBezTo>
                  <a:cubicBezTo>
                    <a:pt x="648" y="94"/>
                    <a:pt x="633" y="115"/>
                    <a:pt x="618" y="137"/>
                  </a:cubicBezTo>
                  <a:cubicBezTo>
                    <a:pt x="596" y="170"/>
                    <a:pt x="542" y="330"/>
                    <a:pt x="542" y="330"/>
                  </a:cubicBezTo>
                  <a:cubicBezTo>
                    <a:pt x="533" y="323"/>
                    <a:pt x="533" y="323"/>
                    <a:pt x="533" y="323"/>
                  </a:cubicBezTo>
                  <a:cubicBezTo>
                    <a:pt x="533" y="323"/>
                    <a:pt x="585" y="136"/>
                    <a:pt x="607" y="53"/>
                  </a:cubicBezTo>
                  <a:cubicBezTo>
                    <a:pt x="613" y="31"/>
                    <a:pt x="610" y="13"/>
                    <a:pt x="600" y="0"/>
                  </a:cubicBezTo>
                  <a:cubicBezTo>
                    <a:pt x="614" y="66"/>
                    <a:pt x="569" y="97"/>
                    <a:pt x="517" y="105"/>
                  </a:cubicBezTo>
                  <a:cubicBezTo>
                    <a:pt x="482" y="110"/>
                    <a:pt x="468" y="71"/>
                    <a:pt x="463" y="45"/>
                  </a:cubicBezTo>
                  <a:cubicBezTo>
                    <a:pt x="436" y="106"/>
                    <a:pt x="403" y="221"/>
                    <a:pt x="383" y="295"/>
                  </a:cubicBezTo>
                  <a:cubicBezTo>
                    <a:pt x="383" y="295"/>
                    <a:pt x="383" y="295"/>
                    <a:pt x="383" y="295"/>
                  </a:cubicBezTo>
                  <a:cubicBezTo>
                    <a:pt x="383" y="295"/>
                    <a:pt x="403" y="246"/>
                    <a:pt x="414" y="227"/>
                  </a:cubicBezTo>
                  <a:cubicBezTo>
                    <a:pt x="425" y="207"/>
                    <a:pt x="474" y="161"/>
                    <a:pt x="511" y="175"/>
                  </a:cubicBezTo>
                  <a:cubicBezTo>
                    <a:pt x="547" y="189"/>
                    <a:pt x="528" y="248"/>
                    <a:pt x="526" y="273"/>
                  </a:cubicBezTo>
                  <a:cubicBezTo>
                    <a:pt x="524" y="298"/>
                    <a:pt x="514" y="336"/>
                    <a:pt x="514" y="336"/>
                  </a:cubicBezTo>
                  <a:cubicBezTo>
                    <a:pt x="514" y="336"/>
                    <a:pt x="466" y="326"/>
                    <a:pt x="435" y="319"/>
                  </a:cubicBezTo>
                  <a:cubicBezTo>
                    <a:pt x="404" y="312"/>
                    <a:pt x="403" y="333"/>
                    <a:pt x="425" y="337"/>
                  </a:cubicBezTo>
                  <a:cubicBezTo>
                    <a:pt x="446" y="341"/>
                    <a:pt x="492" y="353"/>
                    <a:pt x="545" y="388"/>
                  </a:cubicBezTo>
                  <a:cubicBezTo>
                    <a:pt x="597" y="423"/>
                    <a:pt x="607" y="464"/>
                    <a:pt x="620" y="487"/>
                  </a:cubicBezTo>
                  <a:cubicBezTo>
                    <a:pt x="634" y="509"/>
                    <a:pt x="636" y="483"/>
                    <a:pt x="627" y="464"/>
                  </a:cubicBezTo>
                  <a:cubicBezTo>
                    <a:pt x="621" y="452"/>
                    <a:pt x="619" y="439"/>
                    <a:pt x="618" y="430"/>
                  </a:cubicBezTo>
                  <a:close/>
                  <a:moveTo>
                    <a:pt x="839" y="341"/>
                  </a:moveTo>
                  <a:cubicBezTo>
                    <a:pt x="839" y="341"/>
                    <a:pt x="839" y="341"/>
                    <a:pt x="839" y="341"/>
                  </a:cubicBezTo>
                  <a:cubicBezTo>
                    <a:pt x="839" y="341"/>
                    <a:pt x="839" y="341"/>
                    <a:pt x="839" y="341"/>
                  </a:cubicBezTo>
                  <a:close/>
                  <a:moveTo>
                    <a:pt x="839" y="341"/>
                  </a:moveTo>
                  <a:cubicBezTo>
                    <a:pt x="839" y="341"/>
                    <a:pt x="837" y="345"/>
                    <a:pt x="834" y="350"/>
                  </a:cubicBezTo>
                  <a:cubicBezTo>
                    <a:pt x="837" y="345"/>
                    <a:pt x="839" y="341"/>
                    <a:pt x="839" y="341"/>
                  </a:cubicBezTo>
                  <a:close/>
                  <a:moveTo>
                    <a:pt x="748" y="409"/>
                  </a:moveTo>
                  <a:cubicBezTo>
                    <a:pt x="701" y="406"/>
                    <a:pt x="720" y="355"/>
                    <a:pt x="729" y="335"/>
                  </a:cubicBezTo>
                  <a:cubicBezTo>
                    <a:pt x="702" y="354"/>
                    <a:pt x="662" y="390"/>
                    <a:pt x="636" y="413"/>
                  </a:cubicBezTo>
                  <a:cubicBezTo>
                    <a:pt x="648" y="417"/>
                    <a:pt x="666" y="425"/>
                    <a:pt x="677" y="438"/>
                  </a:cubicBezTo>
                  <a:cubicBezTo>
                    <a:pt x="691" y="455"/>
                    <a:pt x="669" y="502"/>
                    <a:pt x="662" y="516"/>
                  </a:cubicBezTo>
                  <a:cubicBezTo>
                    <a:pt x="712" y="483"/>
                    <a:pt x="771" y="446"/>
                    <a:pt x="809" y="397"/>
                  </a:cubicBezTo>
                  <a:cubicBezTo>
                    <a:pt x="819" y="378"/>
                    <a:pt x="829" y="360"/>
                    <a:pt x="834" y="350"/>
                  </a:cubicBezTo>
                  <a:cubicBezTo>
                    <a:pt x="823" y="369"/>
                    <a:pt x="794" y="411"/>
                    <a:pt x="748" y="40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3779"/>
            <p:cNvSpPr/>
            <p:nvPr/>
          </p:nvSpPr>
          <p:spPr bwMode="auto">
            <a:xfrm>
              <a:off x="3933826" y="3825876"/>
              <a:ext cx="187325" cy="82550"/>
            </a:xfrm>
            <a:custGeom>
              <a:avLst/>
              <a:gdLst>
                <a:gd name="T0" fmla="*/ 56 w 351"/>
                <a:gd name="T1" fmla="*/ 48 h 155"/>
                <a:gd name="T2" fmla="*/ 275 w 351"/>
                <a:gd name="T3" fmla="*/ 0 h 155"/>
                <a:gd name="T4" fmla="*/ 242 w 351"/>
                <a:gd name="T5" fmla="*/ 115 h 155"/>
                <a:gd name="T6" fmla="*/ 56 w 351"/>
                <a:gd name="T7" fmla="*/ 48 h 155"/>
              </a:gdLst>
              <a:ahLst/>
              <a:cxnLst>
                <a:cxn ang="0">
                  <a:pos x="T0" y="T1"/>
                </a:cxn>
                <a:cxn ang="0">
                  <a:pos x="T2" y="T3"/>
                </a:cxn>
                <a:cxn ang="0">
                  <a:pos x="T4" y="T5"/>
                </a:cxn>
                <a:cxn ang="0">
                  <a:pos x="T6" y="T7"/>
                </a:cxn>
              </a:cxnLst>
              <a:rect l="0" t="0" r="r" b="b"/>
              <a:pathLst>
                <a:path w="351" h="155">
                  <a:moveTo>
                    <a:pt x="56" y="48"/>
                  </a:moveTo>
                  <a:cubicBezTo>
                    <a:pt x="56" y="48"/>
                    <a:pt x="191" y="84"/>
                    <a:pt x="275" y="0"/>
                  </a:cubicBezTo>
                  <a:cubicBezTo>
                    <a:pt x="351" y="12"/>
                    <a:pt x="330" y="94"/>
                    <a:pt x="242" y="115"/>
                  </a:cubicBezTo>
                  <a:cubicBezTo>
                    <a:pt x="172" y="131"/>
                    <a:pt x="0" y="155"/>
                    <a:pt x="56" y="48"/>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3780"/>
            <p:cNvSpPr/>
            <p:nvPr/>
          </p:nvSpPr>
          <p:spPr bwMode="auto">
            <a:xfrm>
              <a:off x="3284539" y="4006851"/>
              <a:ext cx="198438" cy="587375"/>
            </a:xfrm>
            <a:custGeom>
              <a:avLst/>
              <a:gdLst>
                <a:gd name="T0" fmla="*/ 270 w 373"/>
                <a:gd name="T1" fmla="*/ 273 h 1100"/>
                <a:gd name="T2" fmla="*/ 270 w 373"/>
                <a:gd name="T3" fmla="*/ 170 h 1100"/>
                <a:gd name="T4" fmla="*/ 220 w 373"/>
                <a:gd name="T5" fmla="*/ 0 h 1100"/>
                <a:gd name="T6" fmla="*/ 144 w 373"/>
                <a:gd name="T7" fmla="*/ 75 h 1100"/>
                <a:gd name="T8" fmla="*/ 144 w 373"/>
                <a:gd name="T9" fmla="*/ 273 h 1100"/>
                <a:gd name="T10" fmla="*/ 0 w 373"/>
                <a:gd name="T11" fmla="*/ 273 h 1100"/>
                <a:gd name="T12" fmla="*/ 0 w 373"/>
                <a:gd name="T13" fmla="*/ 1100 h 1100"/>
                <a:gd name="T14" fmla="*/ 373 w 373"/>
                <a:gd name="T15" fmla="*/ 1100 h 1100"/>
                <a:gd name="T16" fmla="*/ 373 w 373"/>
                <a:gd name="T17" fmla="*/ 273 h 1100"/>
                <a:gd name="T18" fmla="*/ 270 w 373"/>
                <a:gd name="T19" fmla="*/ 273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3" h="1100">
                  <a:moveTo>
                    <a:pt x="270" y="273"/>
                  </a:moveTo>
                  <a:cubicBezTo>
                    <a:pt x="270" y="170"/>
                    <a:pt x="270" y="170"/>
                    <a:pt x="270" y="170"/>
                  </a:cubicBezTo>
                  <a:cubicBezTo>
                    <a:pt x="270" y="87"/>
                    <a:pt x="279" y="0"/>
                    <a:pt x="220" y="0"/>
                  </a:cubicBezTo>
                  <a:cubicBezTo>
                    <a:pt x="145" y="0"/>
                    <a:pt x="144" y="23"/>
                    <a:pt x="144" y="75"/>
                  </a:cubicBezTo>
                  <a:cubicBezTo>
                    <a:pt x="144" y="273"/>
                    <a:pt x="144" y="273"/>
                    <a:pt x="144" y="273"/>
                  </a:cubicBezTo>
                  <a:cubicBezTo>
                    <a:pt x="0" y="273"/>
                    <a:pt x="0" y="273"/>
                    <a:pt x="0" y="273"/>
                  </a:cubicBezTo>
                  <a:cubicBezTo>
                    <a:pt x="0" y="1100"/>
                    <a:pt x="0" y="1100"/>
                    <a:pt x="0" y="1100"/>
                  </a:cubicBezTo>
                  <a:cubicBezTo>
                    <a:pt x="373" y="1100"/>
                    <a:pt x="373" y="1100"/>
                    <a:pt x="373" y="1100"/>
                  </a:cubicBezTo>
                  <a:cubicBezTo>
                    <a:pt x="373" y="273"/>
                    <a:pt x="373" y="273"/>
                    <a:pt x="373" y="273"/>
                  </a:cubicBezTo>
                  <a:lnTo>
                    <a:pt x="270" y="273"/>
                  </a:lnTo>
                  <a:close/>
                </a:path>
              </a:pathLst>
            </a:custGeom>
            <a:solidFill>
              <a:srgbClr val="5E5A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3781"/>
            <p:cNvSpPr/>
            <p:nvPr/>
          </p:nvSpPr>
          <p:spPr bwMode="auto">
            <a:xfrm>
              <a:off x="2789239" y="34432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3782"/>
            <p:cNvSpPr/>
            <p:nvPr/>
          </p:nvSpPr>
          <p:spPr bwMode="auto">
            <a:xfrm>
              <a:off x="2787651" y="3441701"/>
              <a:ext cx="1588" cy="1588"/>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1"/>
                    <a:pt x="2" y="3"/>
                    <a:pt x="3" y="5"/>
                  </a:cubicBezTo>
                  <a:cubicBezTo>
                    <a:pt x="2" y="3"/>
                    <a:pt x="1" y="1"/>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3783"/>
            <p:cNvSpPr/>
            <p:nvPr/>
          </p:nvSpPr>
          <p:spPr bwMode="auto">
            <a:xfrm>
              <a:off x="2789239" y="3443288"/>
              <a:ext cx="1588" cy="3175"/>
            </a:xfrm>
            <a:custGeom>
              <a:avLst/>
              <a:gdLst>
                <a:gd name="T0" fmla="*/ 3 w 3"/>
                <a:gd name="T1" fmla="*/ 5 h 5"/>
                <a:gd name="T2" fmla="*/ 0 w 3"/>
                <a:gd name="T3" fmla="*/ 0 h 5"/>
                <a:gd name="T4" fmla="*/ 3 w 3"/>
                <a:gd name="T5" fmla="*/ 5 h 5"/>
              </a:gdLst>
              <a:ahLst/>
              <a:cxnLst>
                <a:cxn ang="0">
                  <a:pos x="T0" y="T1"/>
                </a:cxn>
                <a:cxn ang="0">
                  <a:pos x="T2" y="T3"/>
                </a:cxn>
                <a:cxn ang="0">
                  <a:pos x="T4" y="T5"/>
                </a:cxn>
              </a:cxnLst>
              <a:rect l="0" t="0" r="r" b="b"/>
              <a:pathLst>
                <a:path w="3" h="5">
                  <a:moveTo>
                    <a:pt x="3" y="5"/>
                  </a:moveTo>
                  <a:cubicBezTo>
                    <a:pt x="2" y="3"/>
                    <a:pt x="1" y="2"/>
                    <a:pt x="0" y="0"/>
                  </a:cubicBezTo>
                  <a:cubicBezTo>
                    <a:pt x="1" y="2"/>
                    <a:pt x="2" y="3"/>
                    <a:pt x="3" y="5"/>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Rectangle 3784"/>
            <p:cNvSpPr>
              <a:spLocks noChangeArrowheads="1"/>
            </p:cNvSpPr>
            <p:nvPr/>
          </p:nvSpPr>
          <p:spPr bwMode="auto">
            <a:xfrm>
              <a:off x="2874964" y="3397251"/>
              <a:ext cx="1588" cy="1588"/>
            </a:xfrm>
            <a:prstGeom prst="rect">
              <a:avLst/>
            </a:prstGeom>
            <a:solidFill>
              <a:srgbClr val="6752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50" name="Freeform 3785"/>
            <p:cNvSpPr/>
            <p:nvPr/>
          </p:nvSpPr>
          <p:spPr bwMode="auto">
            <a:xfrm>
              <a:off x="2460626" y="3478213"/>
              <a:ext cx="419100" cy="495300"/>
            </a:xfrm>
            <a:custGeom>
              <a:avLst/>
              <a:gdLst>
                <a:gd name="T0" fmla="*/ 96 w 784"/>
                <a:gd name="T1" fmla="*/ 0 h 926"/>
                <a:gd name="T2" fmla="*/ 459 w 784"/>
                <a:gd name="T3" fmla="*/ 449 h 926"/>
                <a:gd name="T4" fmla="*/ 527 w 784"/>
                <a:gd name="T5" fmla="*/ 327 h 926"/>
                <a:gd name="T6" fmla="*/ 784 w 784"/>
                <a:gd name="T7" fmla="*/ 503 h 926"/>
                <a:gd name="T8" fmla="*/ 605 w 784"/>
                <a:gd name="T9" fmla="*/ 806 h 926"/>
                <a:gd name="T10" fmla="*/ 350 w 784"/>
                <a:gd name="T11" fmla="*/ 726 h 926"/>
                <a:gd name="T12" fmla="*/ 0 w 784"/>
                <a:gd name="T13" fmla="*/ 368 h 926"/>
                <a:gd name="T14" fmla="*/ 96 w 784"/>
                <a:gd name="T15" fmla="*/ 0 h 9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4" h="926">
                  <a:moveTo>
                    <a:pt x="96" y="0"/>
                  </a:moveTo>
                  <a:cubicBezTo>
                    <a:pt x="459" y="449"/>
                    <a:pt x="459" y="449"/>
                    <a:pt x="459" y="449"/>
                  </a:cubicBezTo>
                  <a:cubicBezTo>
                    <a:pt x="527" y="327"/>
                    <a:pt x="527" y="327"/>
                    <a:pt x="527" y="327"/>
                  </a:cubicBezTo>
                  <a:cubicBezTo>
                    <a:pt x="784" y="503"/>
                    <a:pt x="784" y="503"/>
                    <a:pt x="784" y="503"/>
                  </a:cubicBezTo>
                  <a:cubicBezTo>
                    <a:pt x="784" y="503"/>
                    <a:pt x="665" y="687"/>
                    <a:pt x="605" y="806"/>
                  </a:cubicBezTo>
                  <a:cubicBezTo>
                    <a:pt x="546" y="926"/>
                    <a:pt x="415" y="819"/>
                    <a:pt x="350" y="726"/>
                  </a:cubicBezTo>
                  <a:cubicBezTo>
                    <a:pt x="285" y="632"/>
                    <a:pt x="0" y="368"/>
                    <a:pt x="0" y="368"/>
                  </a:cubicBezTo>
                  <a:lnTo>
                    <a:pt x="9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3786"/>
            <p:cNvSpPr/>
            <p:nvPr/>
          </p:nvSpPr>
          <p:spPr bwMode="auto">
            <a:xfrm>
              <a:off x="2498726" y="3540126"/>
              <a:ext cx="366713" cy="404813"/>
            </a:xfrm>
            <a:custGeom>
              <a:avLst/>
              <a:gdLst>
                <a:gd name="T0" fmla="*/ 0 w 689"/>
                <a:gd name="T1" fmla="*/ 205 h 759"/>
                <a:gd name="T2" fmla="*/ 20 w 689"/>
                <a:gd name="T3" fmla="*/ 0 h 759"/>
                <a:gd name="T4" fmla="*/ 379 w 689"/>
                <a:gd name="T5" fmla="*/ 356 h 759"/>
                <a:gd name="T6" fmla="*/ 413 w 689"/>
                <a:gd name="T7" fmla="*/ 571 h 759"/>
                <a:gd name="T8" fmla="*/ 409 w 689"/>
                <a:gd name="T9" fmla="*/ 496 h 759"/>
                <a:gd name="T10" fmla="*/ 409 w 689"/>
                <a:gd name="T11" fmla="*/ 337 h 759"/>
                <a:gd name="T12" fmla="*/ 468 w 689"/>
                <a:gd name="T13" fmla="*/ 312 h 759"/>
                <a:gd name="T14" fmla="*/ 653 w 689"/>
                <a:gd name="T15" fmla="*/ 418 h 759"/>
                <a:gd name="T16" fmla="*/ 550 w 689"/>
                <a:gd name="T17" fmla="*/ 609 h 759"/>
                <a:gd name="T18" fmla="*/ 404 w 689"/>
                <a:gd name="T19" fmla="*/ 706 h 759"/>
                <a:gd name="T20" fmla="*/ 138 w 689"/>
                <a:gd name="T21" fmla="*/ 402 h 759"/>
                <a:gd name="T22" fmla="*/ 0 w 689"/>
                <a:gd name="T23" fmla="*/ 20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9" h="759">
                  <a:moveTo>
                    <a:pt x="0" y="205"/>
                  </a:moveTo>
                  <a:cubicBezTo>
                    <a:pt x="20" y="0"/>
                    <a:pt x="20" y="0"/>
                    <a:pt x="20" y="0"/>
                  </a:cubicBezTo>
                  <a:cubicBezTo>
                    <a:pt x="86" y="52"/>
                    <a:pt x="275" y="208"/>
                    <a:pt x="379" y="356"/>
                  </a:cubicBezTo>
                  <a:cubicBezTo>
                    <a:pt x="365" y="420"/>
                    <a:pt x="386" y="546"/>
                    <a:pt x="413" y="571"/>
                  </a:cubicBezTo>
                  <a:cubicBezTo>
                    <a:pt x="440" y="596"/>
                    <a:pt x="422" y="546"/>
                    <a:pt x="409" y="496"/>
                  </a:cubicBezTo>
                  <a:cubicBezTo>
                    <a:pt x="396" y="446"/>
                    <a:pt x="409" y="337"/>
                    <a:pt x="409" y="337"/>
                  </a:cubicBezTo>
                  <a:cubicBezTo>
                    <a:pt x="409" y="337"/>
                    <a:pt x="426" y="272"/>
                    <a:pt x="468" y="312"/>
                  </a:cubicBezTo>
                  <a:cubicBezTo>
                    <a:pt x="511" y="351"/>
                    <a:pt x="617" y="409"/>
                    <a:pt x="653" y="418"/>
                  </a:cubicBezTo>
                  <a:cubicBezTo>
                    <a:pt x="689" y="428"/>
                    <a:pt x="580" y="551"/>
                    <a:pt x="550" y="609"/>
                  </a:cubicBezTo>
                  <a:cubicBezTo>
                    <a:pt x="520" y="667"/>
                    <a:pt x="477" y="759"/>
                    <a:pt x="404" y="706"/>
                  </a:cubicBezTo>
                  <a:cubicBezTo>
                    <a:pt x="330" y="653"/>
                    <a:pt x="166" y="452"/>
                    <a:pt x="138" y="402"/>
                  </a:cubicBezTo>
                  <a:cubicBezTo>
                    <a:pt x="118" y="368"/>
                    <a:pt x="44" y="265"/>
                    <a:pt x="0" y="20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Freeform 3787"/>
            <p:cNvSpPr/>
            <p:nvPr/>
          </p:nvSpPr>
          <p:spPr bwMode="auto">
            <a:xfrm>
              <a:off x="2733676" y="3414713"/>
              <a:ext cx="296863" cy="322263"/>
            </a:xfrm>
            <a:custGeom>
              <a:avLst/>
              <a:gdLst>
                <a:gd name="T0" fmla="*/ 449 w 557"/>
                <a:gd name="T1" fmla="*/ 195 h 604"/>
                <a:gd name="T2" fmla="*/ 537 w 557"/>
                <a:gd name="T3" fmla="*/ 276 h 604"/>
                <a:gd name="T4" fmla="*/ 343 w 557"/>
                <a:gd name="T5" fmla="*/ 559 h 604"/>
                <a:gd name="T6" fmla="*/ 252 w 557"/>
                <a:gd name="T7" fmla="*/ 604 h 604"/>
                <a:gd name="T8" fmla="*/ 28 w 557"/>
                <a:gd name="T9" fmla="*/ 448 h 604"/>
                <a:gd name="T10" fmla="*/ 59 w 557"/>
                <a:gd name="T11" fmla="*/ 211 h 604"/>
                <a:gd name="T12" fmla="*/ 449 w 557"/>
                <a:gd name="T13" fmla="*/ 195 h 604"/>
              </a:gdLst>
              <a:ahLst/>
              <a:cxnLst>
                <a:cxn ang="0">
                  <a:pos x="T0" y="T1"/>
                </a:cxn>
                <a:cxn ang="0">
                  <a:pos x="T2" y="T3"/>
                </a:cxn>
                <a:cxn ang="0">
                  <a:pos x="T4" y="T5"/>
                </a:cxn>
                <a:cxn ang="0">
                  <a:pos x="T6" y="T7"/>
                </a:cxn>
                <a:cxn ang="0">
                  <a:pos x="T8" y="T9"/>
                </a:cxn>
                <a:cxn ang="0">
                  <a:pos x="T10" y="T11"/>
                </a:cxn>
                <a:cxn ang="0">
                  <a:pos x="T12" y="T13"/>
                </a:cxn>
              </a:cxnLst>
              <a:rect l="0" t="0" r="r" b="b"/>
              <a:pathLst>
                <a:path w="557" h="604">
                  <a:moveTo>
                    <a:pt x="449" y="195"/>
                  </a:moveTo>
                  <a:cubicBezTo>
                    <a:pt x="449" y="195"/>
                    <a:pt x="513" y="199"/>
                    <a:pt x="537" y="276"/>
                  </a:cubicBezTo>
                  <a:cubicBezTo>
                    <a:pt x="550" y="319"/>
                    <a:pt x="557" y="495"/>
                    <a:pt x="343" y="559"/>
                  </a:cubicBezTo>
                  <a:cubicBezTo>
                    <a:pt x="323" y="604"/>
                    <a:pt x="252" y="604"/>
                    <a:pt x="252" y="604"/>
                  </a:cubicBezTo>
                  <a:cubicBezTo>
                    <a:pt x="28" y="448"/>
                    <a:pt x="28" y="448"/>
                    <a:pt x="28" y="448"/>
                  </a:cubicBezTo>
                  <a:cubicBezTo>
                    <a:pt x="28" y="448"/>
                    <a:pt x="0" y="330"/>
                    <a:pt x="59" y="211"/>
                  </a:cubicBezTo>
                  <a:cubicBezTo>
                    <a:pt x="118" y="92"/>
                    <a:pt x="337" y="0"/>
                    <a:pt x="449" y="19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3788"/>
            <p:cNvSpPr/>
            <p:nvPr/>
          </p:nvSpPr>
          <p:spPr bwMode="auto">
            <a:xfrm>
              <a:off x="2736851" y="3511551"/>
              <a:ext cx="293688" cy="225425"/>
            </a:xfrm>
            <a:custGeom>
              <a:avLst/>
              <a:gdLst>
                <a:gd name="T0" fmla="*/ 33 w 550"/>
                <a:gd name="T1" fmla="*/ 75 h 422"/>
                <a:gd name="T2" fmla="*/ 32 w 550"/>
                <a:gd name="T3" fmla="*/ 196 h 422"/>
                <a:gd name="T4" fmla="*/ 133 w 550"/>
                <a:gd name="T5" fmla="*/ 321 h 422"/>
                <a:gd name="T6" fmla="*/ 207 w 550"/>
                <a:gd name="T7" fmla="*/ 261 h 422"/>
                <a:gd name="T8" fmla="*/ 215 w 550"/>
                <a:gd name="T9" fmla="*/ 279 h 422"/>
                <a:gd name="T10" fmla="*/ 151 w 550"/>
                <a:gd name="T11" fmla="*/ 324 h 422"/>
                <a:gd name="T12" fmla="*/ 240 w 550"/>
                <a:gd name="T13" fmla="*/ 407 h 422"/>
                <a:gd name="T14" fmla="*/ 307 w 550"/>
                <a:gd name="T15" fmla="*/ 375 h 422"/>
                <a:gd name="T16" fmla="*/ 244 w 550"/>
                <a:gd name="T17" fmla="*/ 265 h 422"/>
                <a:gd name="T18" fmla="*/ 337 w 550"/>
                <a:gd name="T19" fmla="*/ 201 h 422"/>
                <a:gd name="T20" fmla="*/ 338 w 550"/>
                <a:gd name="T21" fmla="*/ 226 h 422"/>
                <a:gd name="T22" fmla="*/ 243 w 550"/>
                <a:gd name="T23" fmla="*/ 303 h 422"/>
                <a:gd name="T24" fmla="*/ 313 w 550"/>
                <a:gd name="T25" fmla="*/ 362 h 422"/>
                <a:gd name="T26" fmla="*/ 453 w 550"/>
                <a:gd name="T27" fmla="*/ 298 h 422"/>
                <a:gd name="T28" fmla="*/ 514 w 550"/>
                <a:gd name="T29" fmla="*/ 98 h 422"/>
                <a:gd name="T30" fmla="*/ 410 w 550"/>
                <a:gd name="T31" fmla="*/ 32 h 422"/>
                <a:gd name="T32" fmla="*/ 435 w 550"/>
                <a:gd name="T33" fmla="*/ 0 h 422"/>
                <a:gd name="T34" fmla="*/ 442 w 550"/>
                <a:gd name="T35" fmla="*/ 13 h 422"/>
                <a:gd name="T36" fmla="*/ 530 w 550"/>
                <a:gd name="T37" fmla="*/ 94 h 422"/>
                <a:gd name="T38" fmla="*/ 336 w 550"/>
                <a:gd name="T39" fmla="*/ 377 h 422"/>
                <a:gd name="T40" fmla="*/ 245 w 550"/>
                <a:gd name="T41" fmla="*/ 422 h 422"/>
                <a:gd name="T42" fmla="*/ 21 w 550"/>
                <a:gd name="T43" fmla="*/ 266 h 422"/>
                <a:gd name="T44" fmla="*/ 33 w 550"/>
                <a:gd name="T45" fmla="*/ 7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0" h="422">
                  <a:moveTo>
                    <a:pt x="33" y="75"/>
                  </a:moveTo>
                  <a:cubicBezTo>
                    <a:pt x="33" y="76"/>
                    <a:pt x="22" y="146"/>
                    <a:pt x="32" y="196"/>
                  </a:cubicBezTo>
                  <a:cubicBezTo>
                    <a:pt x="42" y="246"/>
                    <a:pt x="98" y="318"/>
                    <a:pt x="133" y="321"/>
                  </a:cubicBezTo>
                  <a:cubicBezTo>
                    <a:pt x="147" y="271"/>
                    <a:pt x="184" y="263"/>
                    <a:pt x="207" y="261"/>
                  </a:cubicBezTo>
                  <a:cubicBezTo>
                    <a:pt x="230" y="260"/>
                    <a:pt x="226" y="278"/>
                    <a:pt x="215" y="279"/>
                  </a:cubicBezTo>
                  <a:cubicBezTo>
                    <a:pt x="171" y="281"/>
                    <a:pt x="151" y="302"/>
                    <a:pt x="151" y="324"/>
                  </a:cubicBezTo>
                  <a:cubicBezTo>
                    <a:pt x="148" y="366"/>
                    <a:pt x="214" y="402"/>
                    <a:pt x="240" y="407"/>
                  </a:cubicBezTo>
                  <a:cubicBezTo>
                    <a:pt x="266" y="412"/>
                    <a:pt x="303" y="392"/>
                    <a:pt x="307" y="375"/>
                  </a:cubicBezTo>
                  <a:cubicBezTo>
                    <a:pt x="225" y="368"/>
                    <a:pt x="207" y="318"/>
                    <a:pt x="244" y="265"/>
                  </a:cubicBezTo>
                  <a:cubicBezTo>
                    <a:pt x="280" y="212"/>
                    <a:pt x="337" y="201"/>
                    <a:pt x="337" y="201"/>
                  </a:cubicBezTo>
                  <a:cubicBezTo>
                    <a:pt x="338" y="226"/>
                    <a:pt x="338" y="226"/>
                    <a:pt x="338" y="226"/>
                  </a:cubicBezTo>
                  <a:cubicBezTo>
                    <a:pt x="317" y="228"/>
                    <a:pt x="251" y="268"/>
                    <a:pt x="243" y="303"/>
                  </a:cubicBezTo>
                  <a:cubicBezTo>
                    <a:pt x="236" y="338"/>
                    <a:pt x="265" y="365"/>
                    <a:pt x="313" y="362"/>
                  </a:cubicBezTo>
                  <a:cubicBezTo>
                    <a:pt x="361" y="360"/>
                    <a:pt x="391" y="338"/>
                    <a:pt x="453" y="298"/>
                  </a:cubicBezTo>
                  <a:cubicBezTo>
                    <a:pt x="514" y="257"/>
                    <a:pt x="525" y="168"/>
                    <a:pt x="514" y="98"/>
                  </a:cubicBezTo>
                  <a:cubicBezTo>
                    <a:pt x="502" y="28"/>
                    <a:pt x="410" y="32"/>
                    <a:pt x="410" y="32"/>
                  </a:cubicBezTo>
                  <a:cubicBezTo>
                    <a:pt x="435" y="0"/>
                    <a:pt x="435" y="0"/>
                    <a:pt x="435" y="0"/>
                  </a:cubicBezTo>
                  <a:cubicBezTo>
                    <a:pt x="437" y="4"/>
                    <a:pt x="440" y="8"/>
                    <a:pt x="442" y="13"/>
                  </a:cubicBezTo>
                  <a:cubicBezTo>
                    <a:pt x="442" y="13"/>
                    <a:pt x="506" y="17"/>
                    <a:pt x="530" y="94"/>
                  </a:cubicBezTo>
                  <a:cubicBezTo>
                    <a:pt x="543" y="137"/>
                    <a:pt x="550" y="313"/>
                    <a:pt x="336" y="377"/>
                  </a:cubicBezTo>
                  <a:cubicBezTo>
                    <a:pt x="316" y="422"/>
                    <a:pt x="245" y="422"/>
                    <a:pt x="245" y="422"/>
                  </a:cubicBezTo>
                  <a:cubicBezTo>
                    <a:pt x="21" y="266"/>
                    <a:pt x="21" y="266"/>
                    <a:pt x="21" y="266"/>
                  </a:cubicBezTo>
                  <a:cubicBezTo>
                    <a:pt x="21" y="266"/>
                    <a:pt x="0" y="177"/>
                    <a:pt x="33" y="7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3789"/>
            <p:cNvSpPr/>
            <p:nvPr/>
          </p:nvSpPr>
          <p:spPr bwMode="auto">
            <a:xfrm>
              <a:off x="2741614" y="3354388"/>
              <a:ext cx="266700" cy="411163"/>
            </a:xfrm>
            <a:custGeom>
              <a:avLst/>
              <a:gdLst>
                <a:gd name="T0" fmla="*/ 319 w 499"/>
                <a:gd name="T1" fmla="*/ 237 h 770"/>
                <a:gd name="T2" fmla="*/ 221 w 499"/>
                <a:gd name="T3" fmla="*/ 96 h 770"/>
                <a:gd name="T4" fmla="*/ 72 w 499"/>
                <a:gd name="T5" fmla="*/ 36 h 770"/>
                <a:gd name="T6" fmla="*/ 86 w 499"/>
                <a:gd name="T7" fmla="*/ 215 h 770"/>
                <a:gd name="T8" fmla="*/ 303 w 499"/>
                <a:gd name="T9" fmla="*/ 568 h 770"/>
                <a:gd name="T10" fmla="*/ 357 w 499"/>
                <a:gd name="T11" fmla="*/ 657 h 770"/>
                <a:gd name="T12" fmla="*/ 475 w 499"/>
                <a:gd name="T13" fmla="*/ 769 h 770"/>
                <a:gd name="T14" fmla="*/ 474 w 499"/>
                <a:gd name="T15" fmla="*/ 597 h 770"/>
                <a:gd name="T16" fmla="*/ 459 w 499"/>
                <a:gd name="T17" fmla="*/ 558 h 770"/>
                <a:gd name="T18" fmla="*/ 444 w 499"/>
                <a:gd name="T19" fmla="*/ 515 h 770"/>
                <a:gd name="T20" fmla="*/ 412 w 499"/>
                <a:gd name="T21" fmla="*/ 431 h 770"/>
                <a:gd name="T22" fmla="*/ 340 w 499"/>
                <a:gd name="T23" fmla="*/ 274 h 770"/>
                <a:gd name="T24" fmla="*/ 319 w 499"/>
                <a:gd name="T25" fmla="*/ 237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9" h="770">
                  <a:moveTo>
                    <a:pt x="319" y="237"/>
                  </a:moveTo>
                  <a:cubicBezTo>
                    <a:pt x="290" y="188"/>
                    <a:pt x="256" y="141"/>
                    <a:pt x="221" y="96"/>
                  </a:cubicBezTo>
                  <a:cubicBezTo>
                    <a:pt x="194" y="62"/>
                    <a:pt x="144" y="0"/>
                    <a:pt x="72" y="36"/>
                  </a:cubicBezTo>
                  <a:cubicBezTo>
                    <a:pt x="0" y="72"/>
                    <a:pt x="27" y="140"/>
                    <a:pt x="86" y="215"/>
                  </a:cubicBezTo>
                  <a:cubicBezTo>
                    <a:pt x="144" y="289"/>
                    <a:pt x="284" y="533"/>
                    <a:pt x="303" y="568"/>
                  </a:cubicBezTo>
                  <a:cubicBezTo>
                    <a:pt x="322" y="603"/>
                    <a:pt x="357" y="657"/>
                    <a:pt x="357" y="657"/>
                  </a:cubicBezTo>
                  <a:cubicBezTo>
                    <a:pt x="357" y="657"/>
                    <a:pt x="450" y="770"/>
                    <a:pt x="475" y="769"/>
                  </a:cubicBezTo>
                  <a:cubicBezTo>
                    <a:pt x="499" y="767"/>
                    <a:pt x="475" y="620"/>
                    <a:pt x="474" y="597"/>
                  </a:cubicBezTo>
                  <a:cubicBezTo>
                    <a:pt x="473" y="585"/>
                    <a:pt x="463" y="569"/>
                    <a:pt x="459" y="558"/>
                  </a:cubicBezTo>
                  <a:cubicBezTo>
                    <a:pt x="454" y="543"/>
                    <a:pt x="449" y="529"/>
                    <a:pt x="444" y="515"/>
                  </a:cubicBezTo>
                  <a:cubicBezTo>
                    <a:pt x="433" y="487"/>
                    <a:pt x="423" y="459"/>
                    <a:pt x="412" y="431"/>
                  </a:cubicBezTo>
                  <a:cubicBezTo>
                    <a:pt x="390" y="377"/>
                    <a:pt x="367" y="324"/>
                    <a:pt x="340" y="274"/>
                  </a:cubicBezTo>
                  <a:cubicBezTo>
                    <a:pt x="333" y="261"/>
                    <a:pt x="326" y="249"/>
                    <a:pt x="319" y="237"/>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3790"/>
            <p:cNvSpPr/>
            <p:nvPr/>
          </p:nvSpPr>
          <p:spPr bwMode="auto">
            <a:xfrm>
              <a:off x="2741614" y="3354388"/>
              <a:ext cx="133350" cy="114300"/>
            </a:xfrm>
            <a:custGeom>
              <a:avLst/>
              <a:gdLst>
                <a:gd name="T0" fmla="*/ 78 w 249"/>
                <a:gd name="T1" fmla="*/ 205 h 215"/>
                <a:gd name="T2" fmla="*/ 86 w 249"/>
                <a:gd name="T3" fmla="*/ 215 h 215"/>
                <a:gd name="T4" fmla="*/ 72 w 249"/>
                <a:gd name="T5" fmla="*/ 36 h 215"/>
                <a:gd name="T6" fmla="*/ 221 w 249"/>
                <a:gd name="T7" fmla="*/ 96 h 215"/>
                <a:gd name="T8" fmla="*/ 249 w 249"/>
                <a:gd name="T9" fmla="*/ 132 h 215"/>
                <a:gd name="T10" fmla="*/ 232 w 249"/>
                <a:gd name="T11" fmla="*/ 111 h 215"/>
                <a:gd name="T12" fmla="*/ 78 w 249"/>
                <a:gd name="T13" fmla="*/ 205 h 215"/>
              </a:gdLst>
              <a:ahLst/>
              <a:cxnLst>
                <a:cxn ang="0">
                  <a:pos x="T0" y="T1"/>
                </a:cxn>
                <a:cxn ang="0">
                  <a:pos x="T2" y="T3"/>
                </a:cxn>
                <a:cxn ang="0">
                  <a:pos x="T4" y="T5"/>
                </a:cxn>
                <a:cxn ang="0">
                  <a:pos x="T6" y="T7"/>
                </a:cxn>
                <a:cxn ang="0">
                  <a:pos x="T8" y="T9"/>
                </a:cxn>
                <a:cxn ang="0">
                  <a:pos x="T10" y="T11"/>
                </a:cxn>
                <a:cxn ang="0">
                  <a:pos x="T12" y="T13"/>
                </a:cxn>
              </a:cxnLst>
              <a:rect l="0" t="0" r="r" b="b"/>
              <a:pathLst>
                <a:path w="249" h="215">
                  <a:moveTo>
                    <a:pt x="78" y="205"/>
                  </a:moveTo>
                  <a:cubicBezTo>
                    <a:pt x="81" y="208"/>
                    <a:pt x="83" y="211"/>
                    <a:pt x="86" y="215"/>
                  </a:cubicBezTo>
                  <a:cubicBezTo>
                    <a:pt x="27" y="140"/>
                    <a:pt x="0" y="72"/>
                    <a:pt x="72" y="36"/>
                  </a:cubicBezTo>
                  <a:cubicBezTo>
                    <a:pt x="144" y="0"/>
                    <a:pt x="194" y="62"/>
                    <a:pt x="221" y="96"/>
                  </a:cubicBezTo>
                  <a:cubicBezTo>
                    <a:pt x="230" y="108"/>
                    <a:pt x="240" y="120"/>
                    <a:pt x="249" y="132"/>
                  </a:cubicBezTo>
                  <a:cubicBezTo>
                    <a:pt x="243" y="125"/>
                    <a:pt x="238" y="118"/>
                    <a:pt x="232" y="111"/>
                  </a:cubicBezTo>
                  <a:cubicBezTo>
                    <a:pt x="195" y="121"/>
                    <a:pt x="136" y="145"/>
                    <a:pt x="78" y="205"/>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3791"/>
            <p:cNvSpPr/>
            <p:nvPr/>
          </p:nvSpPr>
          <p:spPr bwMode="auto">
            <a:xfrm>
              <a:off x="2782889" y="3413126"/>
              <a:ext cx="92075" cy="60325"/>
            </a:xfrm>
            <a:custGeom>
              <a:avLst/>
              <a:gdLst>
                <a:gd name="T0" fmla="*/ 8 w 171"/>
                <a:gd name="T1" fmla="*/ 104 h 114"/>
                <a:gd name="T2" fmla="*/ 0 w 171"/>
                <a:gd name="T3" fmla="*/ 94 h 114"/>
                <a:gd name="T4" fmla="*/ 154 w 171"/>
                <a:gd name="T5" fmla="*/ 0 h 114"/>
                <a:gd name="T6" fmla="*/ 171 w 171"/>
                <a:gd name="T7" fmla="*/ 21 h 114"/>
                <a:gd name="T8" fmla="*/ 171 w 171"/>
                <a:gd name="T9" fmla="*/ 21 h 114"/>
                <a:gd name="T10" fmla="*/ 15 w 171"/>
                <a:gd name="T11" fmla="*/ 114 h 114"/>
                <a:gd name="T12" fmla="*/ 12 w 171"/>
                <a:gd name="T13" fmla="*/ 109 h 114"/>
                <a:gd name="T14" fmla="*/ 11 w 171"/>
                <a:gd name="T15" fmla="*/ 108 h 114"/>
                <a:gd name="T16" fmla="*/ 8 w 171"/>
                <a:gd name="T17"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114">
                  <a:moveTo>
                    <a:pt x="8" y="104"/>
                  </a:moveTo>
                  <a:cubicBezTo>
                    <a:pt x="5" y="100"/>
                    <a:pt x="3" y="97"/>
                    <a:pt x="0" y="94"/>
                  </a:cubicBezTo>
                  <a:cubicBezTo>
                    <a:pt x="58" y="34"/>
                    <a:pt x="117" y="10"/>
                    <a:pt x="154" y="0"/>
                  </a:cubicBezTo>
                  <a:cubicBezTo>
                    <a:pt x="160" y="7"/>
                    <a:pt x="165" y="14"/>
                    <a:pt x="171" y="21"/>
                  </a:cubicBezTo>
                  <a:cubicBezTo>
                    <a:pt x="171" y="21"/>
                    <a:pt x="171" y="21"/>
                    <a:pt x="171" y="21"/>
                  </a:cubicBezTo>
                  <a:cubicBezTo>
                    <a:pt x="138" y="28"/>
                    <a:pt x="76" y="49"/>
                    <a:pt x="15" y="114"/>
                  </a:cubicBezTo>
                  <a:cubicBezTo>
                    <a:pt x="14" y="112"/>
                    <a:pt x="13" y="110"/>
                    <a:pt x="12" y="109"/>
                  </a:cubicBezTo>
                  <a:cubicBezTo>
                    <a:pt x="11" y="108"/>
                    <a:pt x="11" y="108"/>
                    <a:pt x="11" y="108"/>
                  </a:cubicBezTo>
                  <a:cubicBezTo>
                    <a:pt x="10" y="107"/>
                    <a:pt x="9" y="105"/>
                    <a:pt x="8" y="104"/>
                  </a:cubicBezTo>
                  <a:close/>
                </a:path>
              </a:pathLst>
            </a:custGeom>
            <a:solidFill>
              <a:srgbClr val="8B8C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3792"/>
            <p:cNvSpPr/>
            <p:nvPr/>
          </p:nvSpPr>
          <p:spPr bwMode="auto">
            <a:xfrm>
              <a:off x="2935289" y="3671888"/>
              <a:ext cx="73025" cy="93663"/>
            </a:xfrm>
            <a:custGeom>
              <a:avLst/>
              <a:gdLst>
                <a:gd name="T0" fmla="*/ 111 w 136"/>
                <a:gd name="T1" fmla="*/ 0 h 174"/>
                <a:gd name="T2" fmla="*/ 111 w 136"/>
                <a:gd name="T3" fmla="*/ 1 h 174"/>
                <a:gd name="T4" fmla="*/ 112 w 136"/>
                <a:gd name="T5" fmla="*/ 173 h 174"/>
                <a:gd name="T6" fmla="*/ 0 w 136"/>
                <a:gd name="T7" fmla="*/ 68 h 174"/>
                <a:gd name="T8" fmla="*/ 111 w 136"/>
                <a:gd name="T9" fmla="*/ 0 h 174"/>
              </a:gdLst>
              <a:ahLst/>
              <a:cxnLst>
                <a:cxn ang="0">
                  <a:pos x="T0" y="T1"/>
                </a:cxn>
                <a:cxn ang="0">
                  <a:pos x="T2" y="T3"/>
                </a:cxn>
                <a:cxn ang="0">
                  <a:pos x="T4" y="T5"/>
                </a:cxn>
                <a:cxn ang="0">
                  <a:pos x="T6" y="T7"/>
                </a:cxn>
                <a:cxn ang="0">
                  <a:pos x="T8" y="T9"/>
                </a:cxn>
              </a:cxnLst>
              <a:rect l="0" t="0" r="r" b="b"/>
              <a:pathLst>
                <a:path w="136" h="174">
                  <a:moveTo>
                    <a:pt x="111" y="0"/>
                  </a:moveTo>
                  <a:cubicBezTo>
                    <a:pt x="111" y="1"/>
                    <a:pt x="111" y="1"/>
                    <a:pt x="111" y="1"/>
                  </a:cubicBezTo>
                  <a:cubicBezTo>
                    <a:pt x="112" y="24"/>
                    <a:pt x="136" y="171"/>
                    <a:pt x="112" y="173"/>
                  </a:cubicBezTo>
                  <a:cubicBezTo>
                    <a:pt x="91" y="174"/>
                    <a:pt x="21" y="93"/>
                    <a:pt x="0" y="68"/>
                  </a:cubicBezTo>
                  <a:cubicBezTo>
                    <a:pt x="30" y="9"/>
                    <a:pt x="88" y="1"/>
                    <a:pt x="111" y="0"/>
                  </a:cubicBezTo>
                  <a:close/>
                </a:path>
              </a:pathLst>
            </a:custGeom>
            <a:solidFill>
              <a:srgbClr val="E8EA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3793"/>
            <p:cNvSpPr/>
            <p:nvPr/>
          </p:nvSpPr>
          <p:spPr bwMode="auto">
            <a:xfrm>
              <a:off x="2976564" y="3740151"/>
              <a:ext cx="23813" cy="23813"/>
            </a:xfrm>
            <a:custGeom>
              <a:avLst/>
              <a:gdLst>
                <a:gd name="T0" fmla="*/ 45 w 46"/>
                <a:gd name="T1" fmla="*/ 0 h 46"/>
                <a:gd name="T2" fmla="*/ 35 w 46"/>
                <a:gd name="T3" fmla="*/ 46 h 46"/>
                <a:gd name="T4" fmla="*/ 0 w 46"/>
                <a:gd name="T5" fmla="*/ 23 h 46"/>
                <a:gd name="T6" fmla="*/ 45 w 46"/>
                <a:gd name="T7" fmla="*/ 0 h 46"/>
              </a:gdLst>
              <a:ahLst/>
              <a:cxnLst>
                <a:cxn ang="0">
                  <a:pos x="T0" y="T1"/>
                </a:cxn>
                <a:cxn ang="0">
                  <a:pos x="T2" y="T3"/>
                </a:cxn>
                <a:cxn ang="0">
                  <a:pos x="T4" y="T5"/>
                </a:cxn>
                <a:cxn ang="0">
                  <a:pos x="T6" y="T7"/>
                </a:cxn>
              </a:cxnLst>
              <a:rect l="0" t="0" r="r" b="b"/>
              <a:pathLst>
                <a:path w="46" h="46">
                  <a:moveTo>
                    <a:pt x="45" y="0"/>
                  </a:moveTo>
                  <a:cubicBezTo>
                    <a:pt x="46" y="26"/>
                    <a:pt x="43" y="45"/>
                    <a:pt x="35" y="46"/>
                  </a:cubicBezTo>
                  <a:cubicBezTo>
                    <a:pt x="27" y="46"/>
                    <a:pt x="14" y="37"/>
                    <a:pt x="0" y="23"/>
                  </a:cubicBezTo>
                  <a:cubicBezTo>
                    <a:pt x="5" y="5"/>
                    <a:pt x="30" y="1"/>
                    <a:pt x="45" y="0"/>
                  </a:cubicBezTo>
                  <a:close/>
                </a:path>
              </a:pathLst>
            </a:custGeom>
            <a:solidFill>
              <a:srgbClr val="4F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3794"/>
            <p:cNvSpPr/>
            <p:nvPr/>
          </p:nvSpPr>
          <p:spPr bwMode="auto">
            <a:xfrm>
              <a:off x="2720976" y="3457576"/>
              <a:ext cx="179388" cy="174625"/>
            </a:xfrm>
            <a:custGeom>
              <a:avLst/>
              <a:gdLst>
                <a:gd name="T0" fmla="*/ 311 w 336"/>
                <a:gd name="T1" fmla="*/ 279 h 328"/>
                <a:gd name="T2" fmla="*/ 272 w 336"/>
                <a:gd name="T3" fmla="*/ 142 h 328"/>
                <a:gd name="T4" fmla="*/ 133 w 336"/>
                <a:gd name="T5" fmla="*/ 10 h 328"/>
                <a:gd name="T6" fmla="*/ 30 w 336"/>
                <a:gd name="T7" fmla="*/ 32 h 328"/>
                <a:gd name="T8" fmla="*/ 92 w 336"/>
                <a:gd name="T9" fmla="*/ 226 h 328"/>
                <a:gd name="T10" fmla="*/ 311 w 336"/>
                <a:gd name="T11" fmla="*/ 279 h 328"/>
              </a:gdLst>
              <a:ahLst/>
              <a:cxnLst>
                <a:cxn ang="0">
                  <a:pos x="T0" y="T1"/>
                </a:cxn>
                <a:cxn ang="0">
                  <a:pos x="T2" y="T3"/>
                </a:cxn>
                <a:cxn ang="0">
                  <a:pos x="T4" y="T5"/>
                </a:cxn>
                <a:cxn ang="0">
                  <a:pos x="T6" y="T7"/>
                </a:cxn>
                <a:cxn ang="0">
                  <a:pos x="T8" y="T9"/>
                </a:cxn>
                <a:cxn ang="0">
                  <a:pos x="T10" y="T11"/>
                </a:cxn>
              </a:cxnLst>
              <a:rect l="0" t="0" r="r" b="b"/>
              <a:pathLst>
                <a:path w="336" h="328">
                  <a:moveTo>
                    <a:pt x="311" y="279"/>
                  </a:moveTo>
                  <a:cubicBezTo>
                    <a:pt x="311" y="279"/>
                    <a:pt x="336" y="225"/>
                    <a:pt x="272" y="142"/>
                  </a:cubicBezTo>
                  <a:cubicBezTo>
                    <a:pt x="208" y="60"/>
                    <a:pt x="165" y="20"/>
                    <a:pt x="133" y="10"/>
                  </a:cubicBezTo>
                  <a:cubicBezTo>
                    <a:pt x="101" y="0"/>
                    <a:pt x="59" y="0"/>
                    <a:pt x="30" y="32"/>
                  </a:cubicBezTo>
                  <a:cubicBezTo>
                    <a:pt x="2" y="64"/>
                    <a:pt x="0" y="144"/>
                    <a:pt x="92" y="226"/>
                  </a:cubicBezTo>
                  <a:cubicBezTo>
                    <a:pt x="184" y="309"/>
                    <a:pt x="281" y="328"/>
                    <a:pt x="311" y="27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3795"/>
            <p:cNvSpPr/>
            <p:nvPr/>
          </p:nvSpPr>
          <p:spPr bwMode="auto">
            <a:xfrm>
              <a:off x="2732089" y="3468688"/>
              <a:ext cx="161925" cy="157163"/>
            </a:xfrm>
            <a:custGeom>
              <a:avLst/>
              <a:gdLst>
                <a:gd name="T0" fmla="*/ 281 w 304"/>
                <a:gd name="T1" fmla="*/ 250 h 295"/>
                <a:gd name="T2" fmla="*/ 246 w 304"/>
                <a:gd name="T3" fmla="*/ 128 h 295"/>
                <a:gd name="T4" fmla="*/ 120 w 304"/>
                <a:gd name="T5" fmla="*/ 9 h 295"/>
                <a:gd name="T6" fmla="*/ 27 w 304"/>
                <a:gd name="T7" fmla="*/ 29 h 295"/>
                <a:gd name="T8" fmla="*/ 83 w 304"/>
                <a:gd name="T9" fmla="*/ 203 h 295"/>
                <a:gd name="T10" fmla="*/ 281 w 304"/>
                <a:gd name="T11" fmla="*/ 250 h 295"/>
              </a:gdLst>
              <a:ahLst/>
              <a:cxnLst>
                <a:cxn ang="0">
                  <a:pos x="T0" y="T1"/>
                </a:cxn>
                <a:cxn ang="0">
                  <a:pos x="T2" y="T3"/>
                </a:cxn>
                <a:cxn ang="0">
                  <a:pos x="T4" y="T5"/>
                </a:cxn>
                <a:cxn ang="0">
                  <a:pos x="T6" y="T7"/>
                </a:cxn>
                <a:cxn ang="0">
                  <a:pos x="T8" y="T9"/>
                </a:cxn>
                <a:cxn ang="0">
                  <a:pos x="T10" y="T11"/>
                </a:cxn>
              </a:cxnLst>
              <a:rect l="0" t="0" r="r" b="b"/>
              <a:pathLst>
                <a:path w="304" h="295">
                  <a:moveTo>
                    <a:pt x="281" y="250"/>
                  </a:moveTo>
                  <a:cubicBezTo>
                    <a:pt x="281" y="250"/>
                    <a:pt x="304" y="201"/>
                    <a:pt x="246" y="128"/>
                  </a:cubicBezTo>
                  <a:cubicBezTo>
                    <a:pt x="188" y="54"/>
                    <a:pt x="149" y="18"/>
                    <a:pt x="120" y="9"/>
                  </a:cubicBezTo>
                  <a:cubicBezTo>
                    <a:pt x="91" y="0"/>
                    <a:pt x="53" y="0"/>
                    <a:pt x="27" y="29"/>
                  </a:cubicBezTo>
                  <a:cubicBezTo>
                    <a:pt x="1" y="58"/>
                    <a:pt x="0" y="129"/>
                    <a:pt x="83" y="203"/>
                  </a:cubicBezTo>
                  <a:cubicBezTo>
                    <a:pt x="166" y="277"/>
                    <a:pt x="254" y="295"/>
                    <a:pt x="281" y="25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3796"/>
            <p:cNvSpPr/>
            <p:nvPr/>
          </p:nvSpPr>
          <p:spPr bwMode="auto">
            <a:xfrm>
              <a:off x="2881314" y="3403601"/>
              <a:ext cx="112713" cy="238125"/>
            </a:xfrm>
            <a:custGeom>
              <a:avLst/>
              <a:gdLst>
                <a:gd name="T0" fmla="*/ 12 w 211"/>
                <a:gd name="T1" fmla="*/ 182 h 447"/>
                <a:gd name="T2" fmla="*/ 24 w 211"/>
                <a:gd name="T3" fmla="*/ 27 h 447"/>
                <a:gd name="T4" fmla="*/ 167 w 211"/>
                <a:gd name="T5" fmla="*/ 121 h 447"/>
                <a:gd name="T6" fmla="*/ 153 w 211"/>
                <a:gd name="T7" fmla="*/ 408 h 447"/>
                <a:gd name="T8" fmla="*/ 12 w 211"/>
                <a:gd name="T9" fmla="*/ 182 h 447"/>
              </a:gdLst>
              <a:ahLst/>
              <a:cxnLst>
                <a:cxn ang="0">
                  <a:pos x="T0" y="T1"/>
                </a:cxn>
                <a:cxn ang="0">
                  <a:pos x="T2" y="T3"/>
                </a:cxn>
                <a:cxn ang="0">
                  <a:pos x="T4" y="T5"/>
                </a:cxn>
                <a:cxn ang="0">
                  <a:pos x="T6" y="T7"/>
                </a:cxn>
                <a:cxn ang="0">
                  <a:pos x="T8" y="T9"/>
                </a:cxn>
              </a:cxnLst>
              <a:rect l="0" t="0" r="r" b="b"/>
              <a:pathLst>
                <a:path w="211" h="447">
                  <a:moveTo>
                    <a:pt x="12" y="182"/>
                  </a:moveTo>
                  <a:cubicBezTo>
                    <a:pt x="12" y="182"/>
                    <a:pt x="0" y="53"/>
                    <a:pt x="24" y="27"/>
                  </a:cubicBezTo>
                  <a:cubicBezTo>
                    <a:pt x="48" y="0"/>
                    <a:pt x="145" y="21"/>
                    <a:pt x="167" y="121"/>
                  </a:cubicBezTo>
                  <a:cubicBezTo>
                    <a:pt x="189" y="220"/>
                    <a:pt x="211" y="369"/>
                    <a:pt x="153" y="408"/>
                  </a:cubicBezTo>
                  <a:cubicBezTo>
                    <a:pt x="96" y="447"/>
                    <a:pt x="23" y="372"/>
                    <a:pt x="12" y="18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3797"/>
            <p:cNvSpPr/>
            <p:nvPr/>
          </p:nvSpPr>
          <p:spPr bwMode="auto">
            <a:xfrm>
              <a:off x="2886076" y="3417888"/>
              <a:ext cx="101600" cy="214313"/>
            </a:xfrm>
            <a:custGeom>
              <a:avLst/>
              <a:gdLst>
                <a:gd name="T0" fmla="*/ 11 w 192"/>
                <a:gd name="T1" fmla="*/ 163 h 401"/>
                <a:gd name="T2" fmla="*/ 22 w 192"/>
                <a:gd name="T3" fmla="*/ 24 h 401"/>
                <a:gd name="T4" fmla="*/ 153 w 192"/>
                <a:gd name="T5" fmla="*/ 108 h 401"/>
                <a:gd name="T6" fmla="*/ 140 w 192"/>
                <a:gd name="T7" fmla="*/ 366 h 401"/>
                <a:gd name="T8" fmla="*/ 11 w 192"/>
                <a:gd name="T9" fmla="*/ 163 h 401"/>
              </a:gdLst>
              <a:ahLst/>
              <a:cxnLst>
                <a:cxn ang="0">
                  <a:pos x="T0" y="T1"/>
                </a:cxn>
                <a:cxn ang="0">
                  <a:pos x="T2" y="T3"/>
                </a:cxn>
                <a:cxn ang="0">
                  <a:pos x="T4" y="T5"/>
                </a:cxn>
                <a:cxn ang="0">
                  <a:pos x="T6" y="T7"/>
                </a:cxn>
                <a:cxn ang="0">
                  <a:pos x="T8" y="T9"/>
                </a:cxn>
              </a:cxnLst>
              <a:rect l="0" t="0" r="r" b="b"/>
              <a:pathLst>
                <a:path w="192" h="401">
                  <a:moveTo>
                    <a:pt x="11" y="163"/>
                  </a:moveTo>
                  <a:cubicBezTo>
                    <a:pt x="11" y="163"/>
                    <a:pt x="0" y="48"/>
                    <a:pt x="22" y="24"/>
                  </a:cubicBezTo>
                  <a:cubicBezTo>
                    <a:pt x="44" y="0"/>
                    <a:pt x="133" y="19"/>
                    <a:pt x="153" y="108"/>
                  </a:cubicBezTo>
                  <a:cubicBezTo>
                    <a:pt x="173" y="197"/>
                    <a:pt x="192" y="330"/>
                    <a:pt x="140" y="366"/>
                  </a:cubicBezTo>
                  <a:cubicBezTo>
                    <a:pt x="88" y="401"/>
                    <a:pt x="21" y="334"/>
                    <a:pt x="11" y="16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3798"/>
            <p:cNvSpPr/>
            <p:nvPr/>
          </p:nvSpPr>
          <p:spPr bwMode="auto">
            <a:xfrm>
              <a:off x="2717801" y="3638551"/>
              <a:ext cx="179388" cy="122238"/>
            </a:xfrm>
            <a:custGeom>
              <a:avLst/>
              <a:gdLst>
                <a:gd name="T0" fmla="*/ 284 w 334"/>
                <a:gd name="T1" fmla="*/ 229 h 229"/>
                <a:gd name="T2" fmla="*/ 25 w 334"/>
                <a:gd name="T3" fmla="*/ 61 h 229"/>
                <a:gd name="T4" fmla="*/ 51 w 334"/>
                <a:gd name="T5" fmla="*/ 0 h 229"/>
                <a:gd name="T6" fmla="*/ 320 w 334"/>
                <a:gd name="T7" fmla="*/ 179 h 229"/>
                <a:gd name="T8" fmla="*/ 284 w 334"/>
                <a:gd name="T9" fmla="*/ 229 h 229"/>
              </a:gdLst>
              <a:ahLst/>
              <a:cxnLst>
                <a:cxn ang="0">
                  <a:pos x="T0" y="T1"/>
                </a:cxn>
                <a:cxn ang="0">
                  <a:pos x="T2" y="T3"/>
                </a:cxn>
                <a:cxn ang="0">
                  <a:pos x="T4" y="T5"/>
                </a:cxn>
                <a:cxn ang="0">
                  <a:pos x="T6" y="T7"/>
                </a:cxn>
                <a:cxn ang="0">
                  <a:pos x="T8" y="T9"/>
                </a:cxn>
              </a:cxnLst>
              <a:rect l="0" t="0" r="r" b="b"/>
              <a:pathLst>
                <a:path w="334" h="229">
                  <a:moveTo>
                    <a:pt x="284" y="229"/>
                  </a:moveTo>
                  <a:cubicBezTo>
                    <a:pt x="284" y="229"/>
                    <a:pt x="117" y="188"/>
                    <a:pt x="25" y="61"/>
                  </a:cubicBezTo>
                  <a:cubicBezTo>
                    <a:pt x="0" y="24"/>
                    <a:pt x="51" y="0"/>
                    <a:pt x="51" y="0"/>
                  </a:cubicBezTo>
                  <a:cubicBezTo>
                    <a:pt x="51" y="0"/>
                    <a:pt x="155" y="126"/>
                    <a:pt x="320" y="179"/>
                  </a:cubicBezTo>
                  <a:cubicBezTo>
                    <a:pt x="334" y="220"/>
                    <a:pt x="284" y="229"/>
                    <a:pt x="284" y="22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3799"/>
            <p:cNvSpPr/>
            <p:nvPr/>
          </p:nvSpPr>
          <p:spPr bwMode="auto">
            <a:xfrm>
              <a:off x="1962151" y="3497263"/>
              <a:ext cx="290513" cy="457200"/>
            </a:xfrm>
            <a:custGeom>
              <a:avLst/>
              <a:gdLst>
                <a:gd name="T0" fmla="*/ 372 w 545"/>
                <a:gd name="T1" fmla="*/ 0 h 855"/>
                <a:gd name="T2" fmla="*/ 89 w 545"/>
                <a:gd name="T3" fmla="*/ 422 h 855"/>
                <a:gd name="T4" fmla="*/ 0 w 545"/>
                <a:gd name="T5" fmla="*/ 756 h 855"/>
                <a:gd name="T6" fmla="*/ 428 w 545"/>
                <a:gd name="T7" fmla="*/ 855 h 855"/>
                <a:gd name="T8" fmla="*/ 545 w 545"/>
                <a:gd name="T9" fmla="*/ 46 h 855"/>
                <a:gd name="T10" fmla="*/ 372 w 545"/>
                <a:gd name="T11" fmla="*/ 0 h 855"/>
              </a:gdLst>
              <a:ahLst/>
              <a:cxnLst>
                <a:cxn ang="0">
                  <a:pos x="T0" y="T1"/>
                </a:cxn>
                <a:cxn ang="0">
                  <a:pos x="T2" y="T3"/>
                </a:cxn>
                <a:cxn ang="0">
                  <a:pos x="T4" y="T5"/>
                </a:cxn>
                <a:cxn ang="0">
                  <a:pos x="T6" y="T7"/>
                </a:cxn>
                <a:cxn ang="0">
                  <a:pos x="T8" y="T9"/>
                </a:cxn>
                <a:cxn ang="0">
                  <a:pos x="T10" y="T11"/>
                </a:cxn>
              </a:cxnLst>
              <a:rect l="0" t="0" r="r" b="b"/>
              <a:pathLst>
                <a:path w="545" h="855">
                  <a:moveTo>
                    <a:pt x="372" y="0"/>
                  </a:moveTo>
                  <a:cubicBezTo>
                    <a:pt x="372" y="0"/>
                    <a:pt x="202" y="105"/>
                    <a:pt x="89" y="422"/>
                  </a:cubicBezTo>
                  <a:cubicBezTo>
                    <a:pt x="0" y="672"/>
                    <a:pt x="0" y="756"/>
                    <a:pt x="0" y="756"/>
                  </a:cubicBezTo>
                  <a:cubicBezTo>
                    <a:pt x="0" y="756"/>
                    <a:pt x="254" y="818"/>
                    <a:pt x="428" y="855"/>
                  </a:cubicBezTo>
                  <a:cubicBezTo>
                    <a:pt x="545" y="46"/>
                    <a:pt x="545" y="46"/>
                    <a:pt x="545" y="46"/>
                  </a:cubicBezTo>
                  <a:lnTo>
                    <a:pt x="372"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3800"/>
            <p:cNvSpPr/>
            <p:nvPr/>
          </p:nvSpPr>
          <p:spPr bwMode="auto">
            <a:xfrm>
              <a:off x="2009776" y="3514726"/>
              <a:ext cx="200025" cy="411163"/>
            </a:xfrm>
            <a:custGeom>
              <a:avLst/>
              <a:gdLst>
                <a:gd name="T0" fmla="*/ 217 w 375"/>
                <a:gd name="T1" fmla="*/ 73 h 771"/>
                <a:gd name="T2" fmla="*/ 93 w 375"/>
                <a:gd name="T3" fmla="*/ 241 h 771"/>
                <a:gd name="T4" fmla="*/ 155 w 375"/>
                <a:gd name="T5" fmla="*/ 590 h 771"/>
                <a:gd name="T6" fmla="*/ 55 w 375"/>
                <a:gd name="T7" fmla="*/ 406 h 771"/>
                <a:gd name="T8" fmla="*/ 126 w 375"/>
                <a:gd name="T9" fmla="*/ 730 h 771"/>
                <a:gd name="T10" fmla="*/ 217 w 375"/>
                <a:gd name="T11" fmla="*/ 73 h 771"/>
              </a:gdLst>
              <a:ahLst/>
              <a:cxnLst>
                <a:cxn ang="0">
                  <a:pos x="T0" y="T1"/>
                </a:cxn>
                <a:cxn ang="0">
                  <a:pos x="T2" y="T3"/>
                </a:cxn>
                <a:cxn ang="0">
                  <a:pos x="T4" y="T5"/>
                </a:cxn>
                <a:cxn ang="0">
                  <a:pos x="T6" y="T7"/>
                </a:cxn>
                <a:cxn ang="0">
                  <a:pos x="T8" y="T9"/>
                </a:cxn>
                <a:cxn ang="0">
                  <a:pos x="T10" y="T11"/>
                </a:cxn>
              </a:cxnLst>
              <a:rect l="0" t="0" r="r" b="b"/>
              <a:pathLst>
                <a:path w="375" h="771">
                  <a:moveTo>
                    <a:pt x="217" y="73"/>
                  </a:moveTo>
                  <a:cubicBezTo>
                    <a:pt x="217" y="73"/>
                    <a:pt x="128" y="156"/>
                    <a:pt x="93" y="241"/>
                  </a:cubicBezTo>
                  <a:cubicBezTo>
                    <a:pt x="142" y="403"/>
                    <a:pt x="184" y="562"/>
                    <a:pt x="155" y="590"/>
                  </a:cubicBezTo>
                  <a:cubicBezTo>
                    <a:pt x="126" y="619"/>
                    <a:pt x="131" y="481"/>
                    <a:pt x="55" y="406"/>
                  </a:cubicBezTo>
                  <a:cubicBezTo>
                    <a:pt x="0" y="527"/>
                    <a:pt x="16" y="688"/>
                    <a:pt x="126" y="730"/>
                  </a:cubicBezTo>
                  <a:cubicBezTo>
                    <a:pt x="236" y="771"/>
                    <a:pt x="375" y="0"/>
                    <a:pt x="217"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3801"/>
            <p:cNvSpPr/>
            <p:nvPr/>
          </p:nvSpPr>
          <p:spPr bwMode="auto">
            <a:xfrm>
              <a:off x="2106614" y="3997326"/>
              <a:ext cx="449263" cy="715963"/>
            </a:xfrm>
            <a:custGeom>
              <a:avLst/>
              <a:gdLst>
                <a:gd name="T0" fmla="*/ 87 w 843"/>
                <a:gd name="T1" fmla="*/ 0 h 1341"/>
                <a:gd name="T2" fmla="*/ 788 w 843"/>
                <a:gd name="T3" fmla="*/ 0 h 1341"/>
                <a:gd name="T4" fmla="*/ 788 w 843"/>
                <a:gd name="T5" fmla="*/ 1092 h 1341"/>
                <a:gd name="T6" fmla="*/ 843 w 843"/>
                <a:gd name="T7" fmla="*/ 1180 h 1341"/>
                <a:gd name="T8" fmla="*/ 703 w 843"/>
                <a:gd name="T9" fmla="*/ 1180 h 1341"/>
                <a:gd name="T10" fmla="*/ 547 w 843"/>
                <a:gd name="T11" fmla="*/ 1251 h 1341"/>
                <a:gd name="T12" fmla="*/ 446 w 843"/>
                <a:gd name="T13" fmla="*/ 1224 h 1341"/>
                <a:gd name="T14" fmla="*/ 332 w 843"/>
                <a:gd name="T15" fmla="*/ 1254 h 1341"/>
                <a:gd name="T16" fmla="*/ 92 w 843"/>
                <a:gd name="T17" fmla="*/ 1214 h 1341"/>
                <a:gd name="T18" fmla="*/ 12 w 843"/>
                <a:gd name="T19" fmla="*/ 1212 h 1341"/>
                <a:gd name="T20" fmla="*/ 83 w 843"/>
                <a:gd name="T21" fmla="*/ 1097 h 1341"/>
                <a:gd name="T22" fmla="*/ 87 w 843"/>
                <a:gd name="T23"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3" h="1341">
                  <a:moveTo>
                    <a:pt x="87" y="0"/>
                  </a:moveTo>
                  <a:cubicBezTo>
                    <a:pt x="788" y="0"/>
                    <a:pt x="788" y="0"/>
                    <a:pt x="788" y="0"/>
                  </a:cubicBezTo>
                  <a:cubicBezTo>
                    <a:pt x="788" y="1092"/>
                    <a:pt x="788" y="1092"/>
                    <a:pt x="788" y="1092"/>
                  </a:cubicBezTo>
                  <a:cubicBezTo>
                    <a:pt x="788" y="1092"/>
                    <a:pt x="843" y="1123"/>
                    <a:pt x="843" y="1180"/>
                  </a:cubicBezTo>
                  <a:cubicBezTo>
                    <a:pt x="843" y="1237"/>
                    <a:pt x="806" y="1207"/>
                    <a:pt x="703" y="1180"/>
                  </a:cubicBezTo>
                  <a:cubicBezTo>
                    <a:pt x="600" y="1153"/>
                    <a:pt x="547" y="1214"/>
                    <a:pt x="547" y="1251"/>
                  </a:cubicBezTo>
                  <a:cubicBezTo>
                    <a:pt x="547" y="1288"/>
                    <a:pt x="465" y="1341"/>
                    <a:pt x="446" y="1224"/>
                  </a:cubicBezTo>
                  <a:cubicBezTo>
                    <a:pt x="427" y="1292"/>
                    <a:pt x="375" y="1324"/>
                    <a:pt x="332" y="1254"/>
                  </a:cubicBezTo>
                  <a:cubicBezTo>
                    <a:pt x="288" y="1185"/>
                    <a:pt x="186" y="1143"/>
                    <a:pt x="92" y="1214"/>
                  </a:cubicBezTo>
                  <a:cubicBezTo>
                    <a:pt x="0" y="1284"/>
                    <a:pt x="12" y="1243"/>
                    <a:pt x="12" y="1212"/>
                  </a:cubicBezTo>
                  <a:cubicBezTo>
                    <a:pt x="12" y="1182"/>
                    <a:pt x="42" y="1112"/>
                    <a:pt x="83" y="1097"/>
                  </a:cubicBezTo>
                  <a:lnTo>
                    <a:pt x="87"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3802"/>
            <p:cNvSpPr/>
            <p:nvPr/>
          </p:nvSpPr>
          <p:spPr bwMode="auto">
            <a:xfrm>
              <a:off x="2124076" y="4006851"/>
              <a:ext cx="423863" cy="658813"/>
            </a:xfrm>
            <a:custGeom>
              <a:avLst/>
              <a:gdLst>
                <a:gd name="T0" fmla="*/ 382 w 796"/>
                <a:gd name="T1" fmla="*/ 1187 h 1231"/>
                <a:gd name="T2" fmla="*/ 431 w 796"/>
                <a:gd name="T3" fmla="*/ 1198 h 1231"/>
                <a:gd name="T4" fmla="*/ 478 w 796"/>
                <a:gd name="T5" fmla="*/ 1168 h 1231"/>
                <a:gd name="T6" fmla="*/ 597 w 796"/>
                <a:gd name="T7" fmla="*/ 1101 h 1231"/>
                <a:gd name="T8" fmla="*/ 760 w 796"/>
                <a:gd name="T9" fmla="*/ 1123 h 1231"/>
                <a:gd name="T10" fmla="*/ 791 w 796"/>
                <a:gd name="T11" fmla="*/ 1134 h 1231"/>
                <a:gd name="T12" fmla="*/ 755 w 796"/>
                <a:gd name="T13" fmla="*/ 1086 h 1231"/>
                <a:gd name="T14" fmla="*/ 729 w 796"/>
                <a:gd name="T15" fmla="*/ 1044 h 1231"/>
                <a:gd name="T16" fmla="*/ 728 w 796"/>
                <a:gd name="T17" fmla="*/ 383 h 1231"/>
                <a:gd name="T18" fmla="*/ 342 w 796"/>
                <a:gd name="T19" fmla="*/ 53 h 1231"/>
                <a:gd name="T20" fmla="*/ 82 w 796"/>
                <a:gd name="T21" fmla="*/ 172 h 1231"/>
                <a:gd name="T22" fmla="*/ 66 w 796"/>
                <a:gd name="T23" fmla="*/ 972 h 1231"/>
                <a:gd name="T24" fmla="*/ 88 w 796"/>
                <a:gd name="T25" fmla="*/ 1066 h 1231"/>
                <a:gd name="T26" fmla="*/ 95 w 796"/>
                <a:gd name="T27" fmla="*/ 1087 h 1231"/>
                <a:gd name="T28" fmla="*/ 3 w 796"/>
                <a:gd name="T29" fmla="*/ 1170 h 1231"/>
                <a:gd name="T30" fmla="*/ 183 w 796"/>
                <a:gd name="T31" fmla="*/ 1110 h 1231"/>
                <a:gd name="T32" fmla="*/ 366 w 796"/>
                <a:gd name="T33" fmla="*/ 1205 h 1231"/>
                <a:gd name="T34" fmla="*/ 382 w 796"/>
                <a:gd name="T35" fmla="*/ 1187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6" h="1231">
                  <a:moveTo>
                    <a:pt x="382" y="1187"/>
                  </a:moveTo>
                  <a:cubicBezTo>
                    <a:pt x="397" y="1155"/>
                    <a:pt x="414" y="1165"/>
                    <a:pt x="431" y="1198"/>
                  </a:cubicBezTo>
                  <a:cubicBezTo>
                    <a:pt x="448" y="1231"/>
                    <a:pt x="454" y="1205"/>
                    <a:pt x="478" y="1168"/>
                  </a:cubicBezTo>
                  <a:cubicBezTo>
                    <a:pt x="510" y="1121"/>
                    <a:pt x="543" y="1113"/>
                    <a:pt x="597" y="1101"/>
                  </a:cubicBezTo>
                  <a:cubicBezTo>
                    <a:pt x="639" y="1091"/>
                    <a:pt x="733" y="1103"/>
                    <a:pt x="760" y="1123"/>
                  </a:cubicBezTo>
                  <a:cubicBezTo>
                    <a:pt x="786" y="1143"/>
                    <a:pt x="788" y="1137"/>
                    <a:pt x="791" y="1134"/>
                  </a:cubicBezTo>
                  <a:cubicBezTo>
                    <a:pt x="796" y="1129"/>
                    <a:pt x="791" y="1104"/>
                    <a:pt x="755" y="1086"/>
                  </a:cubicBezTo>
                  <a:cubicBezTo>
                    <a:pt x="719" y="1068"/>
                    <a:pt x="706" y="1068"/>
                    <a:pt x="729" y="1044"/>
                  </a:cubicBezTo>
                  <a:cubicBezTo>
                    <a:pt x="752" y="1020"/>
                    <a:pt x="728" y="766"/>
                    <a:pt x="728" y="383"/>
                  </a:cubicBezTo>
                  <a:cubicBezTo>
                    <a:pt x="728" y="0"/>
                    <a:pt x="561" y="53"/>
                    <a:pt x="342" y="53"/>
                  </a:cubicBezTo>
                  <a:cubicBezTo>
                    <a:pt x="123" y="53"/>
                    <a:pt x="82" y="101"/>
                    <a:pt x="82" y="172"/>
                  </a:cubicBezTo>
                  <a:cubicBezTo>
                    <a:pt x="82" y="243"/>
                    <a:pt x="66" y="928"/>
                    <a:pt x="66" y="972"/>
                  </a:cubicBezTo>
                  <a:cubicBezTo>
                    <a:pt x="66" y="1016"/>
                    <a:pt x="66" y="1054"/>
                    <a:pt x="88" y="1066"/>
                  </a:cubicBezTo>
                  <a:cubicBezTo>
                    <a:pt x="117" y="1077"/>
                    <a:pt x="149" y="1087"/>
                    <a:pt x="95" y="1087"/>
                  </a:cubicBezTo>
                  <a:cubicBezTo>
                    <a:pt x="41" y="1087"/>
                    <a:pt x="0" y="1128"/>
                    <a:pt x="3" y="1170"/>
                  </a:cubicBezTo>
                  <a:cubicBezTo>
                    <a:pt x="3" y="1170"/>
                    <a:pt x="48" y="1110"/>
                    <a:pt x="183" y="1110"/>
                  </a:cubicBezTo>
                  <a:cubicBezTo>
                    <a:pt x="318" y="1110"/>
                    <a:pt x="354" y="1181"/>
                    <a:pt x="366" y="1205"/>
                  </a:cubicBezTo>
                  <a:cubicBezTo>
                    <a:pt x="366" y="1205"/>
                    <a:pt x="375" y="1203"/>
                    <a:pt x="382" y="1187"/>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3803"/>
            <p:cNvSpPr/>
            <p:nvPr/>
          </p:nvSpPr>
          <p:spPr bwMode="auto">
            <a:xfrm>
              <a:off x="2322514" y="4137026"/>
              <a:ext cx="42863" cy="550863"/>
            </a:xfrm>
            <a:custGeom>
              <a:avLst/>
              <a:gdLst>
                <a:gd name="T0" fmla="*/ 0 w 79"/>
                <a:gd name="T1" fmla="*/ 1024 h 1031"/>
                <a:gd name="T2" fmla="*/ 40 w 79"/>
                <a:gd name="T3" fmla="*/ 962 h 1031"/>
                <a:gd name="T4" fmla="*/ 79 w 79"/>
                <a:gd name="T5" fmla="*/ 1031 h 1031"/>
                <a:gd name="T6" fmla="*/ 56 w 79"/>
                <a:gd name="T7" fmla="*/ 787 h 1031"/>
                <a:gd name="T8" fmla="*/ 55 w 79"/>
                <a:gd name="T9" fmla="*/ 0 h 1031"/>
                <a:gd name="T10" fmla="*/ 10 w 79"/>
                <a:gd name="T11" fmla="*/ 6 h 1031"/>
                <a:gd name="T12" fmla="*/ 17 w 79"/>
                <a:gd name="T13" fmla="*/ 828 h 1031"/>
                <a:gd name="T14" fmla="*/ 0 w 79"/>
                <a:gd name="T15" fmla="*/ 1024 h 10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031">
                  <a:moveTo>
                    <a:pt x="0" y="1024"/>
                  </a:moveTo>
                  <a:cubicBezTo>
                    <a:pt x="17" y="1014"/>
                    <a:pt x="31" y="991"/>
                    <a:pt x="40" y="962"/>
                  </a:cubicBezTo>
                  <a:cubicBezTo>
                    <a:pt x="47" y="1004"/>
                    <a:pt x="62" y="1024"/>
                    <a:pt x="79" y="1031"/>
                  </a:cubicBezTo>
                  <a:cubicBezTo>
                    <a:pt x="59" y="988"/>
                    <a:pt x="56" y="915"/>
                    <a:pt x="56" y="787"/>
                  </a:cubicBezTo>
                  <a:cubicBezTo>
                    <a:pt x="56" y="627"/>
                    <a:pt x="55" y="0"/>
                    <a:pt x="55" y="0"/>
                  </a:cubicBezTo>
                  <a:cubicBezTo>
                    <a:pt x="10" y="6"/>
                    <a:pt x="10" y="6"/>
                    <a:pt x="10" y="6"/>
                  </a:cubicBezTo>
                  <a:cubicBezTo>
                    <a:pt x="10" y="6"/>
                    <a:pt x="17" y="749"/>
                    <a:pt x="17" y="828"/>
                  </a:cubicBezTo>
                  <a:cubicBezTo>
                    <a:pt x="17" y="881"/>
                    <a:pt x="7" y="971"/>
                    <a:pt x="0" y="102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3804"/>
            <p:cNvSpPr/>
            <p:nvPr/>
          </p:nvSpPr>
          <p:spPr bwMode="auto">
            <a:xfrm>
              <a:off x="2262189" y="4089401"/>
              <a:ext cx="160338" cy="85725"/>
            </a:xfrm>
            <a:custGeom>
              <a:avLst/>
              <a:gdLst>
                <a:gd name="T0" fmla="*/ 17 w 301"/>
                <a:gd name="T1" fmla="*/ 66 h 161"/>
                <a:gd name="T2" fmla="*/ 253 w 301"/>
                <a:gd name="T3" fmla="*/ 51 h 161"/>
                <a:gd name="T4" fmla="*/ 199 w 301"/>
                <a:gd name="T5" fmla="*/ 51 h 161"/>
                <a:gd name="T6" fmla="*/ 69 w 301"/>
                <a:gd name="T7" fmla="*/ 60 h 161"/>
                <a:gd name="T8" fmla="*/ 17 w 301"/>
                <a:gd name="T9" fmla="*/ 66 h 161"/>
              </a:gdLst>
              <a:ahLst/>
              <a:cxnLst>
                <a:cxn ang="0">
                  <a:pos x="T0" y="T1"/>
                </a:cxn>
                <a:cxn ang="0">
                  <a:pos x="T2" y="T3"/>
                </a:cxn>
                <a:cxn ang="0">
                  <a:pos x="T4" y="T5"/>
                </a:cxn>
                <a:cxn ang="0">
                  <a:pos x="T6" y="T7"/>
                </a:cxn>
                <a:cxn ang="0">
                  <a:pos x="T8" y="T9"/>
                </a:cxn>
              </a:cxnLst>
              <a:rect l="0" t="0" r="r" b="b"/>
              <a:pathLst>
                <a:path w="301" h="161">
                  <a:moveTo>
                    <a:pt x="17" y="66"/>
                  </a:moveTo>
                  <a:cubicBezTo>
                    <a:pt x="17" y="66"/>
                    <a:pt x="148" y="161"/>
                    <a:pt x="253" y="51"/>
                  </a:cubicBezTo>
                  <a:cubicBezTo>
                    <a:pt x="301" y="0"/>
                    <a:pt x="242" y="5"/>
                    <a:pt x="199" y="51"/>
                  </a:cubicBezTo>
                  <a:cubicBezTo>
                    <a:pt x="156" y="96"/>
                    <a:pt x="107" y="77"/>
                    <a:pt x="69" y="60"/>
                  </a:cubicBezTo>
                  <a:cubicBezTo>
                    <a:pt x="30" y="42"/>
                    <a:pt x="0" y="48"/>
                    <a:pt x="17" y="66"/>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3805"/>
            <p:cNvSpPr/>
            <p:nvPr/>
          </p:nvSpPr>
          <p:spPr bwMode="auto">
            <a:xfrm>
              <a:off x="2103439" y="4592638"/>
              <a:ext cx="223838" cy="114300"/>
            </a:xfrm>
            <a:custGeom>
              <a:avLst/>
              <a:gdLst>
                <a:gd name="T0" fmla="*/ 0 w 421"/>
                <a:gd name="T1" fmla="*/ 183 h 215"/>
                <a:gd name="T2" fmla="*/ 310 w 421"/>
                <a:gd name="T3" fmla="*/ 47 h 215"/>
                <a:gd name="T4" fmla="*/ 421 w 421"/>
                <a:gd name="T5" fmla="*/ 176 h 215"/>
                <a:gd name="T6" fmla="*/ 0 w 421"/>
                <a:gd name="T7" fmla="*/ 183 h 215"/>
              </a:gdLst>
              <a:ahLst/>
              <a:cxnLst>
                <a:cxn ang="0">
                  <a:pos x="T0" y="T1"/>
                </a:cxn>
                <a:cxn ang="0">
                  <a:pos x="T2" y="T3"/>
                </a:cxn>
                <a:cxn ang="0">
                  <a:pos x="T4" y="T5"/>
                </a:cxn>
                <a:cxn ang="0">
                  <a:pos x="T6" y="T7"/>
                </a:cxn>
              </a:cxnLst>
              <a:rect l="0" t="0" r="r" b="b"/>
              <a:pathLst>
                <a:path w="421" h="215">
                  <a:moveTo>
                    <a:pt x="0" y="183"/>
                  </a:moveTo>
                  <a:cubicBezTo>
                    <a:pt x="35" y="28"/>
                    <a:pt x="207" y="0"/>
                    <a:pt x="310" y="47"/>
                  </a:cubicBezTo>
                  <a:cubicBezTo>
                    <a:pt x="383" y="79"/>
                    <a:pt x="410" y="139"/>
                    <a:pt x="421" y="176"/>
                  </a:cubicBezTo>
                  <a:cubicBezTo>
                    <a:pt x="315" y="215"/>
                    <a:pt x="100" y="198"/>
                    <a:pt x="0" y="183"/>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Freeform 3806"/>
            <p:cNvSpPr/>
            <p:nvPr/>
          </p:nvSpPr>
          <p:spPr bwMode="auto">
            <a:xfrm>
              <a:off x="2093914" y="4686301"/>
              <a:ext cx="239713" cy="61913"/>
            </a:xfrm>
            <a:custGeom>
              <a:avLst/>
              <a:gdLst>
                <a:gd name="T0" fmla="*/ 17 w 450"/>
                <a:gd name="T1" fmla="*/ 7 h 115"/>
                <a:gd name="T2" fmla="*/ 17 w 450"/>
                <a:gd name="T3" fmla="*/ 7 h 115"/>
                <a:gd name="T4" fmla="*/ 438 w 450"/>
                <a:gd name="T5" fmla="*/ 0 h 115"/>
                <a:gd name="T6" fmla="*/ 440 w 450"/>
                <a:gd name="T7" fmla="*/ 58 h 115"/>
                <a:gd name="T8" fmla="*/ 29 w 450"/>
                <a:gd name="T9" fmla="*/ 63 h 115"/>
                <a:gd name="T10" fmla="*/ 17 w 450"/>
                <a:gd name="T11" fmla="*/ 7 h 115"/>
              </a:gdLst>
              <a:ahLst/>
              <a:cxnLst>
                <a:cxn ang="0">
                  <a:pos x="T0" y="T1"/>
                </a:cxn>
                <a:cxn ang="0">
                  <a:pos x="T2" y="T3"/>
                </a:cxn>
                <a:cxn ang="0">
                  <a:pos x="T4" y="T5"/>
                </a:cxn>
                <a:cxn ang="0">
                  <a:pos x="T6" y="T7"/>
                </a:cxn>
                <a:cxn ang="0">
                  <a:pos x="T8" y="T9"/>
                </a:cxn>
                <a:cxn ang="0">
                  <a:pos x="T10" y="T11"/>
                </a:cxn>
              </a:cxnLst>
              <a:rect l="0" t="0" r="r" b="b"/>
              <a:pathLst>
                <a:path w="450" h="115">
                  <a:moveTo>
                    <a:pt x="17" y="7"/>
                  </a:moveTo>
                  <a:cubicBezTo>
                    <a:pt x="17" y="7"/>
                    <a:pt x="17" y="7"/>
                    <a:pt x="17" y="7"/>
                  </a:cubicBezTo>
                  <a:cubicBezTo>
                    <a:pt x="117" y="22"/>
                    <a:pt x="332" y="39"/>
                    <a:pt x="438" y="0"/>
                  </a:cubicBezTo>
                  <a:cubicBezTo>
                    <a:pt x="450" y="26"/>
                    <a:pt x="447" y="43"/>
                    <a:pt x="440" y="58"/>
                  </a:cubicBezTo>
                  <a:cubicBezTo>
                    <a:pt x="440" y="58"/>
                    <a:pt x="220" y="115"/>
                    <a:pt x="29" y="63"/>
                  </a:cubicBezTo>
                  <a:cubicBezTo>
                    <a:pt x="29" y="63"/>
                    <a:pt x="0" y="55"/>
                    <a:pt x="17" y="7"/>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Oval 3807"/>
            <p:cNvSpPr>
              <a:spLocks noChangeArrowheads="1"/>
            </p:cNvSpPr>
            <p:nvPr/>
          </p:nvSpPr>
          <p:spPr bwMode="auto">
            <a:xfrm>
              <a:off x="2178051" y="4633913"/>
              <a:ext cx="69850" cy="2698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3808"/>
            <p:cNvSpPr/>
            <p:nvPr/>
          </p:nvSpPr>
          <p:spPr bwMode="auto">
            <a:xfrm>
              <a:off x="2359026" y="4592638"/>
              <a:ext cx="225425" cy="114300"/>
            </a:xfrm>
            <a:custGeom>
              <a:avLst/>
              <a:gdLst>
                <a:gd name="T0" fmla="*/ 0 w 420"/>
                <a:gd name="T1" fmla="*/ 183 h 215"/>
                <a:gd name="T2" fmla="*/ 310 w 420"/>
                <a:gd name="T3" fmla="*/ 47 h 215"/>
                <a:gd name="T4" fmla="*/ 420 w 420"/>
                <a:gd name="T5" fmla="*/ 176 h 215"/>
                <a:gd name="T6" fmla="*/ 0 w 420"/>
                <a:gd name="T7" fmla="*/ 183 h 215"/>
              </a:gdLst>
              <a:ahLst/>
              <a:cxnLst>
                <a:cxn ang="0">
                  <a:pos x="T0" y="T1"/>
                </a:cxn>
                <a:cxn ang="0">
                  <a:pos x="T2" y="T3"/>
                </a:cxn>
                <a:cxn ang="0">
                  <a:pos x="T4" y="T5"/>
                </a:cxn>
                <a:cxn ang="0">
                  <a:pos x="T6" y="T7"/>
                </a:cxn>
              </a:cxnLst>
              <a:rect l="0" t="0" r="r" b="b"/>
              <a:pathLst>
                <a:path w="420" h="215">
                  <a:moveTo>
                    <a:pt x="0" y="183"/>
                  </a:moveTo>
                  <a:cubicBezTo>
                    <a:pt x="35" y="28"/>
                    <a:pt x="206" y="0"/>
                    <a:pt x="310" y="47"/>
                  </a:cubicBezTo>
                  <a:cubicBezTo>
                    <a:pt x="382" y="79"/>
                    <a:pt x="410" y="139"/>
                    <a:pt x="420" y="176"/>
                  </a:cubicBezTo>
                  <a:cubicBezTo>
                    <a:pt x="315" y="215"/>
                    <a:pt x="99" y="198"/>
                    <a:pt x="0" y="183"/>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3809"/>
            <p:cNvSpPr/>
            <p:nvPr/>
          </p:nvSpPr>
          <p:spPr bwMode="auto">
            <a:xfrm>
              <a:off x="2349501" y="4686301"/>
              <a:ext cx="241300" cy="61913"/>
            </a:xfrm>
            <a:custGeom>
              <a:avLst/>
              <a:gdLst>
                <a:gd name="T0" fmla="*/ 18 w 450"/>
                <a:gd name="T1" fmla="*/ 7 h 115"/>
                <a:gd name="T2" fmla="*/ 18 w 450"/>
                <a:gd name="T3" fmla="*/ 7 h 115"/>
                <a:gd name="T4" fmla="*/ 438 w 450"/>
                <a:gd name="T5" fmla="*/ 0 h 115"/>
                <a:gd name="T6" fmla="*/ 441 w 450"/>
                <a:gd name="T7" fmla="*/ 58 h 115"/>
                <a:gd name="T8" fmla="*/ 29 w 450"/>
                <a:gd name="T9" fmla="*/ 63 h 115"/>
                <a:gd name="T10" fmla="*/ 18 w 450"/>
                <a:gd name="T11" fmla="*/ 7 h 115"/>
              </a:gdLst>
              <a:ahLst/>
              <a:cxnLst>
                <a:cxn ang="0">
                  <a:pos x="T0" y="T1"/>
                </a:cxn>
                <a:cxn ang="0">
                  <a:pos x="T2" y="T3"/>
                </a:cxn>
                <a:cxn ang="0">
                  <a:pos x="T4" y="T5"/>
                </a:cxn>
                <a:cxn ang="0">
                  <a:pos x="T6" y="T7"/>
                </a:cxn>
                <a:cxn ang="0">
                  <a:pos x="T8" y="T9"/>
                </a:cxn>
                <a:cxn ang="0">
                  <a:pos x="T10" y="T11"/>
                </a:cxn>
              </a:cxnLst>
              <a:rect l="0" t="0" r="r" b="b"/>
              <a:pathLst>
                <a:path w="450" h="115">
                  <a:moveTo>
                    <a:pt x="18" y="7"/>
                  </a:moveTo>
                  <a:cubicBezTo>
                    <a:pt x="18" y="7"/>
                    <a:pt x="18" y="7"/>
                    <a:pt x="18" y="7"/>
                  </a:cubicBezTo>
                  <a:cubicBezTo>
                    <a:pt x="117" y="22"/>
                    <a:pt x="333" y="39"/>
                    <a:pt x="438" y="0"/>
                  </a:cubicBezTo>
                  <a:cubicBezTo>
                    <a:pt x="450" y="26"/>
                    <a:pt x="448" y="43"/>
                    <a:pt x="441" y="58"/>
                  </a:cubicBezTo>
                  <a:cubicBezTo>
                    <a:pt x="441" y="58"/>
                    <a:pt x="221" y="115"/>
                    <a:pt x="29" y="63"/>
                  </a:cubicBezTo>
                  <a:cubicBezTo>
                    <a:pt x="29" y="63"/>
                    <a:pt x="0" y="55"/>
                    <a:pt x="18" y="7"/>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Oval 3810"/>
            <p:cNvSpPr>
              <a:spLocks noChangeArrowheads="1"/>
            </p:cNvSpPr>
            <p:nvPr/>
          </p:nvSpPr>
          <p:spPr bwMode="auto">
            <a:xfrm>
              <a:off x="2435226" y="4633913"/>
              <a:ext cx="69850" cy="2698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Freeform 3811"/>
            <p:cNvSpPr/>
            <p:nvPr/>
          </p:nvSpPr>
          <p:spPr bwMode="auto">
            <a:xfrm>
              <a:off x="2209801" y="3397251"/>
              <a:ext cx="280988" cy="463550"/>
            </a:xfrm>
            <a:custGeom>
              <a:avLst/>
              <a:gdLst>
                <a:gd name="T0" fmla="*/ 0 w 527"/>
                <a:gd name="T1" fmla="*/ 224 h 869"/>
                <a:gd name="T2" fmla="*/ 527 w 527"/>
                <a:gd name="T3" fmla="*/ 228 h 869"/>
                <a:gd name="T4" fmla="*/ 527 w 527"/>
                <a:gd name="T5" fmla="*/ 869 h 869"/>
                <a:gd name="T6" fmla="*/ 3 w 527"/>
                <a:gd name="T7" fmla="*/ 864 h 869"/>
                <a:gd name="T8" fmla="*/ 0 w 527"/>
                <a:gd name="T9" fmla="*/ 224 h 869"/>
              </a:gdLst>
              <a:ahLst/>
              <a:cxnLst>
                <a:cxn ang="0">
                  <a:pos x="T0" y="T1"/>
                </a:cxn>
                <a:cxn ang="0">
                  <a:pos x="T2" y="T3"/>
                </a:cxn>
                <a:cxn ang="0">
                  <a:pos x="T4" y="T5"/>
                </a:cxn>
                <a:cxn ang="0">
                  <a:pos x="T6" y="T7"/>
                </a:cxn>
                <a:cxn ang="0">
                  <a:pos x="T8" y="T9"/>
                </a:cxn>
              </a:cxnLst>
              <a:rect l="0" t="0" r="r" b="b"/>
              <a:pathLst>
                <a:path w="527" h="869">
                  <a:moveTo>
                    <a:pt x="0" y="224"/>
                  </a:moveTo>
                  <a:cubicBezTo>
                    <a:pt x="0" y="224"/>
                    <a:pt x="258" y="0"/>
                    <a:pt x="527" y="228"/>
                  </a:cubicBezTo>
                  <a:cubicBezTo>
                    <a:pt x="527" y="578"/>
                    <a:pt x="527" y="869"/>
                    <a:pt x="527" y="869"/>
                  </a:cubicBezTo>
                  <a:cubicBezTo>
                    <a:pt x="3" y="864"/>
                    <a:pt x="3" y="864"/>
                    <a:pt x="3" y="864"/>
                  </a:cubicBezTo>
                  <a:lnTo>
                    <a:pt x="0" y="224"/>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7" name="Freeform 3812"/>
            <p:cNvSpPr/>
            <p:nvPr/>
          </p:nvSpPr>
          <p:spPr bwMode="auto">
            <a:xfrm>
              <a:off x="2265364" y="3559176"/>
              <a:ext cx="60325" cy="50800"/>
            </a:xfrm>
            <a:custGeom>
              <a:avLst/>
              <a:gdLst>
                <a:gd name="T0" fmla="*/ 34 w 38"/>
                <a:gd name="T1" fmla="*/ 8 h 32"/>
                <a:gd name="T2" fmla="*/ 6 w 38"/>
                <a:gd name="T3" fmla="*/ 32 h 32"/>
                <a:gd name="T4" fmla="*/ 0 w 38"/>
                <a:gd name="T5" fmla="*/ 23 h 32"/>
                <a:gd name="T6" fmla="*/ 35 w 38"/>
                <a:gd name="T7" fmla="*/ 0 h 32"/>
                <a:gd name="T8" fmla="*/ 38 w 38"/>
                <a:gd name="T9" fmla="*/ 5 h 32"/>
                <a:gd name="T10" fmla="*/ 34 w 38"/>
                <a:gd name="T11" fmla="*/ 8 h 32"/>
              </a:gdLst>
              <a:ahLst/>
              <a:cxnLst>
                <a:cxn ang="0">
                  <a:pos x="T0" y="T1"/>
                </a:cxn>
                <a:cxn ang="0">
                  <a:pos x="T2" y="T3"/>
                </a:cxn>
                <a:cxn ang="0">
                  <a:pos x="T4" y="T5"/>
                </a:cxn>
                <a:cxn ang="0">
                  <a:pos x="T6" y="T7"/>
                </a:cxn>
                <a:cxn ang="0">
                  <a:pos x="T8" y="T9"/>
                </a:cxn>
                <a:cxn ang="0">
                  <a:pos x="T10" y="T11"/>
                </a:cxn>
              </a:cxnLst>
              <a:rect l="0" t="0" r="r" b="b"/>
              <a:pathLst>
                <a:path w="38" h="32">
                  <a:moveTo>
                    <a:pt x="34" y="8"/>
                  </a:moveTo>
                  <a:lnTo>
                    <a:pt x="6" y="32"/>
                  </a:lnTo>
                  <a:lnTo>
                    <a:pt x="0" y="23"/>
                  </a:lnTo>
                  <a:lnTo>
                    <a:pt x="35" y="0"/>
                  </a:lnTo>
                  <a:lnTo>
                    <a:pt x="38" y="5"/>
                  </a:lnTo>
                  <a:lnTo>
                    <a:pt x="34" y="8"/>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3813"/>
            <p:cNvSpPr/>
            <p:nvPr/>
          </p:nvSpPr>
          <p:spPr bwMode="auto">
            <a:xfrm>
              <a:off x="2374901" y="3559176"/>
              <a:ext cx="60325" cy="50800"/>
            </a:xfrm>
            <a:custGeom>
              <a:avLst/>
              <a:gdLst>
                <a:gd name="T0" fmla="*/ 5 w 38"/>
                <a:gd name="T1" fmla="*/ 8 h 32"/>
                <a:gd name="T2" fmla="*/ 32 w 38"/>
                <a:gd name="T3" fmla="*/ 32 h 32"/>
                <a:gd name="T4" fmla="*/ 38 w 38"/>
                <a:gd name="T5" fmla="*/ 23 h 32"/>
                <a:gd name="T6" fmla="*/ 3 w 38"/>
                <a:gd name="T7" fmla="*/ 0 h 32"/>
                <a:gd name="T8" fmla="*/ 0 w 38"/>
                <a:gd name="T9" fmla="*/ 5 h 32"/>
                <a:gd name="T10" fmla="*/ 5 w 38"/>
                <a:gd name="T11" fmla="*/ 8 h 32"/>
              </a:gdLst>
              <a:ahLst/>
              <a:cxnLst>
                <a:cxn ang="0">
                  <a:pos x="T0" y="T1"/>
                </a:cxn>
                <a:cxn ang="0">
                  <a:pos x="T2" y="T3"/>
                </a:cxn>
                <a:cxn ang="0">
                  <a:pos x="T4" y="T5"/>
                </a:cxn>
                <a:cxn ang="0">
                  <a:pos x="T6" y="T7"/>
                </a:cxn>
                <a:cxn ang="0">
                  <a:pos x="T8" y="T9"/>
                </a:cxn>
                <a:cxn ang="0">
                  <a:pos x="T10" y="T11"/>
                </a:cxn>
              </a:cxnLst>
              <a:rect l="0" t="0" r="r" b="b"/>
              <a:pathLst>
                <a:path w="38" h="32">
                  <a:moveTo>
                    <a:pt x="5" y="8"/>
                  </a:moveTo>
                  <a:lnTo>
                    <a:pt x="32" y="32"/>
                  </a:lnTo>
                  <a:lnTo>
                    <a:pt x="38" y="23"/>
                  </a:lnTo>
                  <a:lnTo>
                    <a:pt x="3" y="0"/>
                  </a:lnTo>
                  <a:lnTo>
                    <a:pt x="0" y="5"/>
                  </a:lnTo>
                  <a:lnTo>
                    <a:pt x="5" y="8"/>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Freeform 3814"/>
            <p:cNvSpPr>
              <a:spLocks noEditPoints="1"/>
            </p:cNvSpPr>
            <p:nvPr/>
          </p:nvSpPr>
          <p:spPr bwMode="auto">
            <a:xfrm>
              <a:off x="2227264" y="3527426"/>
              <a:ext cx="228600" cy="74613"/>
            </a:xfrm>
            <a:custGeom>
              <a:avLst/>
              <a:gdLst>
                <a:gd name="T0" fmla="*/ 26 w 144"/>
                <a:gd name="T1" fmla="*/ 47 h 47"/>
                <a:gd name="T2" fmla="*/ 78 w 144"/>
                <a:gd name="T3" fmla="*/ 9 h 47"/>
                <a:gd name="T4" fmla="*/ 0 w 144"/>
                <a:gd name="T5" fmla="*/ 0 h 47"/>
                <a:gd name="T6" fmla="*/ 26 w 144"/>
                <a:gd name="T7" fmla="*/ 47 h 47"/>
                <a:gd name="T8" fmla="*/ 78 w 144"/>
                <a:gd name="T9" fmla="*/ 9 h 47"/>
                <a:gd name="T10" fmla="*/ 126 w 144"/>
                <a:gd name="T11" fmla="*/ 47 h 47"/>
                <a:gd name="T12" fmla="*/ 144 w 144"/>
                <a:gd name="T13" fmla="*/ 0 h 47"/>
                <a:gd name="T14" fmla="*/ 78 w 144"/>
                <a:gd name="T15" fmla="*/ 9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7">
                  <a:moveTo>
                    <a:pt x="26" y="47"/>
                  </a:moveTo>
                  <a:lnTo>
                    <a:pt x="78" y="9"/>
                  </a:lnTo>
                  <a:lnTo>
                    <a:pt x="0" y="0"/>
                  </a:lnTo>
                  <a:lnTo>
                    <a:pt x="26" y="47"/>
                  </a:lnTo>
                  <a:close/>
                  <a:moveTo>
                    <a:pt x="78" y="9"/>
                  </a:moveTo>
                  <a:lnTo>
                    <a:pt x="126" y="47"/>
                  </a:lnTo>
                  <a:lnTo>
                    <a:pt x="144" y="0"/>
                  </a:lnTo>
                  <a:lnTo>
                    <a:pt x="78" y="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Freeform 3815"/>
            <p:cNvSpPr/>
            <p:nvPr/>
          </p:nvSpPr>
          <p:spPr bwMode="auto">
            <a:xfrm>
              <a:off x="2290764" y="3567113"/>
              <a:ext cx="131763" cy="320675"/>
            </a:xfrm>
            <a:custGeom>
              <a:avLst/>
              <a:gdLst>
                <a:gd name="T0" fmla="*/ 51 w 83"/>
                <a:gd name="T1" fmla="*/ 0 h 202"/>
                <a:gd name="T2" fmla="*/ 25 w 83"/>
                <a:gd name="T3" fmla="*/ 0 h 202"/>
                <a:gd name="T4" fmla="*/ 25 w 83"/>
                <a:gd name="T5" fmla="*/ 3 h 202"/>
                <a:gd name="T6" fmla="*/ 0 w 83"/>
                <a:gd name="T7" fmla="*/ 141 h 202"/>
                <a:gd name="T8" fmla="*/ 41 w 83"/>
                <a:gd name="T9" fmla="*/ 202 h 202"/>
                <a:gd name="T10" fmla="*/ 83 w 83"/>
                <a:gd name="T11" fmla="*/ 139 h 202"/>
                <a:gd name="T12" fmla="*/ 51 w 83"/>
                <a:gd name="T13" fmla="*/ 0 h 202"/>
              </a:gdLst>
              <a:ahLst/>
              <a:cxnLst>
                <a:cxn ang="0">
                  <a:pos x="T0" y="T1"/>
                </a:cxn>
                <a:cxn ang="0">
                  <a:pos x="T2" y="T3"/>
                </a:cxn>
                <a:cxn ang="0">
                  <a:pos x="T4" y="T5"/>
                </a:cxn>
                <a:cxn ang="0">
                  <a:pos x="T6" y="T7"/>
                </a:cxn>
                <a:cxn ang="0">
                  <a:pos x="T8" y="T9"/>
                </a:cxn>
                <a:cxn ang="0">
                  <a:pos x="T10" y="T11"/>
                </a:cxn>
                <a:cxn ang="0">
                  <a:pos x="T12" y="T13"/>
                </a:cxn>
              </a:cxnLst>
              <a:rect l="0" t="0" r="r" b="b"/>
              <a:pathLst>
                <a:path w="83" h="202">
                  <a:moveTo>
                    <a:pt x="51" y="0"/>
                  </a:moveTo>
                  <a:lnTo>
                    <a:pt x="25" y="0"/>
                  </a:lnTo>
                  <a:lnTo>
                    <a:pt x="25" y="3"/>
                  </a:lnTo>
                  <a:lnTo>
                    <a:pt x="0" y="141"/>
                  </a:lnTo>
                  <a:lnTo>
                    <a:pt x="41" y="202"/>
                  </a:lnTo>
                  <a:lnTo>
                    <a:pt x="83" y="139"/>
                  </a:lnTo>
                  <a:lnTo>
                    <a:pt x="51"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3816"/>
            <p:cNvSpPr/>
            <p:nvPr/>
          </p:nvSpPr>
          <p:spPr bwMode="auto">
            <a:xfrm>
              <a:off x="2297114" y="3571876"/>
              <a:ext cx="120650" cy="306388"/>
            </a:xfrm>
            <a:custGeom>
              <a:avLst/>
              <a:gdLst>
                <a:gd name="T0" fmla="*/ 24 w 76"/>
                <a:gd name="T1" fmla="*/ 0 h 193"/>
                <a:gd name="T2" fmla="*/ 44 w 76"/>
                <a:gd name="T3" fmla="*/ 0 h 193"/>
                <a:gd name="T4" fmla="*/ 76 w 76"/>
                <a:gd name="T5" fmla="*/ 136 h 193"/>
                <a:gd name="T6" fmla="*/ 37 w 76"/>
                <a:gd name="T7" fmla="*/ 193 h 193"/>
                <a:gd name="T8" fmla="*/ 0 w 76"/>
                <a:gd name="T9" fmla="*/ 137 h 193"/>
                <a:gd name="T10" fmla="*/ 24 w 76"/>
                <a:gd name="T11" fmla="*/ 0 h 193"/>
              </a:gdLst>
              <a:ahLst/>
              <a:cxnLst>
                <a:cxn ang="0">
                  <a:pos x="T0" y="T1"/>
                </a:cxn>
                <a:cxn ang="0">
                  <a:pos x="T2" y="T3"/>
                </a:cxn>
                <a:cxn ang="0">
                  <a:pos x="T4" y="T5"/>
                </a:cxn>
                <a:cxn ang="0">
                  <a:pos x="T6" y="T7"/>
                </a:cxn>
                <a:cxn ang="0">
                  <a:pos x="T8" y="T9"/>
                </a:cxn>
                <a:cxn ang="0">
                  <a:pos x="T10" y="T11"/>
                </a:cxn>
              </a:cxnLst>
              <a:rect l="0" t="0" r="r" b="b"/>
              <a:pathLst>
                <a:path w="76" h="193">
                  <a:moveTo>
                    <a:pt x="24" y="0"/>
                  </a:moveTo>
                  <a:lnTo>
                    <a:pt x="44" y="0"/>
                  </a:lnTo>
                  <a:lnTo>
                    <a:pt x="76" y="136"/>
                  </a:lnTo>
                  <a:lnTo>
                    <a:pt x="37" y="193"/>
                  </a:lnTo>
                  <a:lnTo>
                    <a:pt x="0" y="137"/>
                  </a:lnTo>
                  <a:lnTo>
                    <a:pt x="24"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3817"/>
            <p:cNvSpPr/>
            <p:nvPr/>
          </p:nvSpPr>
          <p:spPr bwMode="auto">
            <a:xfrm>
              <a:off x="2354264" y="3571876"/>
              <a:ext cx="63500" cy="306388"/>
            </a:xfrm>
            <a:custGeom>
              <a:avLst/>
              <a:gdLst>
                <a:gd name="T0" fmla="*/ 40 w 40"/>
                <a:gd name="T1" fmla="*/ 136 h 193"/>
                <a:gd name="T2" fmla="*/ 8 w 40"/>
                <a:gd name="T3" fmla="*/ 0 h 193"/>
                <a:gd name="T4" fmla="*/ 0 w 40"/>
                <a:gd name="T5" fmla="*/ 0 h 193"/>
                <a:gd name="T6" fmla="*/ 0 w 40"/>
                <a:gd name="T7" fmla="*/ 191 h 193"/>
                <a:gd name="T8" fmla="*/ 1 w 40"/>
                <a:gd name="T9" fmla="*/ 193 h 193"/>
                <a:gd name="T10" fmla="*/ 40 w 40"/>
                <a:gd name="T11" fmla="*/ 136 h 193"/>
              </a:gdLst>
              <a:ahLst/>
              <a:cxnLst>
                <a:cxn ang="0">
                  <a:pos x="T0" y="T1"/>
                </a:cxn>
                <a:cxn ang="0">
                  <a:pos x="T2" y="T3"/>
                </a:cxn>
                <a:cxn ang="0">
                  <a:pos x="T4" y="T5"/>
                </a:cxn>
                <a:cxn ang="0">
                  <a:pos x="T6" y="T7"/>
                </a:cxn>
                <a:cxn ang="0">
                  <a:pos x="T8" y="T9"/>
                </a:cxn>
                <a:cxn ang="0">
                  <a:pos x="T10" y="T11"/>
                </a:cxn>
              </a:cxnLst>
              <a:rect l="0" t="0" r="r" b="b"/>
              <a:pathLst>
                <a:path w="40" h="193">
                  <a:moveTo>
                    <a:pt x="40" y="136"/>
                  </a:moveTo>
                  <a:lnTo>
                    <a:pt x="8" y="0"/>
                  </a:lnTo>
                  <a:lnTo>
                    <a:pt x="0" y="0"/>
                  </a:lnTo>
                  <a:lnTo>
                    <a:pt x="0" y="191"/>
                  </a:lnTo>
                  <a:lnTo>
                    <a:pt x="1" y="193"/>
                  </a:lnTo>
                  <a:lnTo>
                    <a:pt x="40" y="1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3818"/>
            <p:cNvSpPr/>
            <p:nvPr/>
          </p:nvSpPr>
          <p:spPr bwMode="auto">
            <a:xfrm>
              <a:off x="2316164" y="3606801"/>
              <a:ext cx="66675" cy="71438"/>
            </a:xfrm>
            <a:custGeom>
              <a:avLst/>
              <a:gdLst>
                <a:gd name="T0" fmla="*/ 111 w 125"/>
                <a:gd name="T1" fmla="*/ 0 h 134"/>
                <a:gd name="T2" fmla="*/ 90 w 125"/>
                <a:gd name="T3" fmla="*/ 23 h 134"/>
                <a:gd name="T4" fmla="*/ 10 w 125"/>
                <a:gd name="T5" fmla="*/ 75 h 134"/>
                <a:gd name="T6" fmla="*/ 0 w 125"/>
                <a:gd name="T7" fmla="*/ 134 h 134"/>
                <a:gd name="T8" fmla="*/ 125 w 125"/>
                <a:gd name="T9" fmla="*/ 60 h 134"/>
                <a:gd name="T10" fmla="*/ 111 w 125"/>
                <a:gd name="T11" fmla="*/ 0 h 134"/>
              </a:gdLst>
              <a:ahLst/>
              <a:cxnLst>
                <a:cxn ang="0">
                  <a:pos x="T0" y="T1"/>
                </a:cxn>
                <a:cxn ang="0">
                  <a:pos x="T2" y="T3"/>
                </a:cxn>
                <a:cxn ang="0">
                  <a:pos x="T4" y="T5"/>
                </a:cxn>
                <a:cxn ang="0">
                  <a:pos x="T6" y="T7"/>
                </a:cxn>
                <a:cxn ang="0">
                  <a:pos x="T8" y="T9"/>
                </a:cxn>
                <a:cxn ang="0">
                  <a:pos x="T10" y="T11"/>
                </a:cxn>
              </a:cxnLst>
              <a:rect l="0" t="0" r="r" b="b"/>
              <a:pathLst>
                <a:path w="125" h="134">
                  <a:moveTo>
                    <a:pt x="111" y="0"/>
                  </a:moveTo>
                  <a:cubicBezTo>
                    <a:pt x="105" y="7"/>
                    <a:pt x="98" y="15"/>
                    <a:pt x="90" y="23"/>
                  </a:cubicBezTo>
                  <a:cubicBezTo>
                    <a:pt x="71" y="41"/>
                    <a:pt x="44" y="61"/>
                    <a:pt x="10" y="75"/>
                  </a:cubicBezTo>
                  <a:cubicBezTo>
                    <a:pt x="0" y="134"/>
                    <a:pt x="0" y="134"/>
                    <a:pt x="0" y="134"/>
                  </a:cubicBezTo>
                  <a:cubicBezTo>
                    <a:pt x="56" y="116"/>
                    <a:pt x="97" y="88"/>
                    <a:pt x="125" y="60"/>
                  </a:cubicBezTo>
                  <a:lnTo>
                    <a:pt x="1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3819"/>
            <p:cNvSpPr/>
            <p:nvPr/>
          </p:nvSpPr>
          <p:spPr bwMode="auto">
            <a:xfrm>
              <a:off x="2300289" y="3679826"/>
              <a:ext cx="100013" cy="87313"/>
            </a:xfrm>
            <a:custGeom>
              <a:avLst/>
              <a:gdLst>
                <a:gd name="T0" fmla="*/ 187 w 187"/>
                <a:gd name="T1" fmla="*/ 63 h 162"/>
                <a:gd name="T2" fmla="*/ 172 w 187"/>
                <a:gd name="T3" fmla="*/ 0 h 162"/>
                <a:gd name="T4" fmla="*/ 134 w 187"/>
                <a:gd name="T5" fmla="*/ 42 h 162"/>
                <a:gd name="T6" fmla="*/ 9 w 187"/>
                <a:gd name="T7" fmla="*/ 106 h 162"/>
                <a:gd name="T8" fmla="*/ 0 w 187"/>
                <a:gd name="T9" fmla="*/ 162 h 162"/>
                <a:gd name="T10" fmla="*/ 172 w 187"/>
                <a:gd name="T11" fmla="*/ 77 h 162"/>
                <a:gd name="T12" fmla="*/ 187 w 187"/>
                <a:gd name="T13" fmla="*/ 63 h 162"/>
              </a:gdLst>
              <a:ahLst/>
              <a:cxnLst>
                <a:cxn ang="0">
                  <a:pos x="T0" y="T1"/>
                </a:cxn>
                <a:cxn ang="0">
                  <a:pos x="T2" y="T3"/>
                </a:cxn>
                <a:cxn ang="0">
                  <a:pos x="T4" y="T5"/>
                </a:cxn>
                <a:cxn ang="0">
                  <a:pos x="T6" y="T7"/>
                </a:cxn>
                <a:cxn ang="0">
                  <a:pos x="T8" y="T9"/>
                </a:cxn>
                <a:cxn ang="0">
                  <a:pos x="T10" y="T11"/>
                </a:cxn>
                <a:cxn ang="0">
                  <a:pos x="T12" y="T13"/>
                </a:cxn>
              </a:cxnLst>
              <a:rect l="0" t="0" r="r" b="b"/>
              <a:pathLst>
                <a:path w="187" h="162">
                  <a:moveTo>
                    <a:pt x="187" y="63"/>
                  </a:moveTo>
                  <a:cubicBezTo>
                    <a:pt x="172" y="0"/>
                    <a:pt x="172" y="0"/>
                    <a:pt x="172" y="0"/>
                  </a:cubicBezTo>
                  <a:cubicBezTo>
                    <a:pt x="165" y="10"/>
                    <a:pt x="152" y="26"/>
                    <a:pt x="134" y="42"/>
                  </a:cubicBezTo>
                  <a:cubicBezTo>
                    <a:pt x="106" y="66"/>
                    <a:pt x="66" y="91"/>
                    <a:pt x="9" y="106"/>
                  </a:cubicBezTo>
                  <a:cubicBezTo>
                    <a:pt x="0" y="162"/>
                    <a:pt x="0" y="162"/>
                    <a:pt x="0" y="162"/>
                  </a:cubicBezTo>
                  <a:cubicBezTo>
                    <a:pt x="80" y="146"/>
                    <a:pt x="136" y="110"/>
                    <a:pt x="172" y="77"/>
                  </a:cubicBezTo>
                  <a:cubicBezTo>
                    <a:pt x="177" y="72"/>
                    <a:pt x="182" y="67"/>
                    <a:pt x="187" y="63"/>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3820"/>
            <p:cNvSpPr/>
            <p:nvPr/>
          </p:nvSpPr>
          <p:spPr bwMode="auto">
            <a:xfrm>
              <a:off x="2314576" y="3760788"/>
              <a:ext cx="103188" cy="79375"/>
            </a:xfrm>
            <a:custGeom>
              <a:avLst/>
              <a:gdLst>
                <a:gd name="T0" fmla="*/ 182 w 194"/>
                <a:gd name="T1" fmla="*/ 0 h 150"/>
                <a:gd name="T2" fmla="*/ 0 w 194"/>
                <a:gd name="T3" fmla="*/ 104 h 150"/>
                <a:gd name="T4" fmla="*/ 30 w 194"/>
                <a:gd name="T5" fmla="*/ 150 h 150"/>
                <a:gd name="T6" fmla="*/ 176 w 194"/>
                <a:gd name="T7" fmla="*/ 77 h 150"/>
                <a:gd name="T8" fmla="*/ 194 w 194"/>
                <a:gd name="T9" fmla="*/ 51 h 150"/>
                <a:gd name="T10" fmla="*/ 182 w 194"/>
                <a:gd name="T11" fmla="*/ 0 h 150"/>
              </a:gdLst>
              <a:ahLst/>
              <a:cxnLst>
                <a:cxn ang="0">
                  <a:pos x="T0" y="T1"/>
                </a:cxn>
                <a:cxn ang="0">
                  <a:pos x="T2" y="T3"/>
                </a:cxn>
                <a:cxn ang="0">
                  <a:pos x="T4" y="T5"/>
                </a:cxn>
                <a:cxn ang="0">
                  <a:pos x="T6" y="T7"/>
                </a:cxn>
                <a:cxn ang="0">
                  <a:pos x="T8" y="T9"/>
                </a:cxn>
                <a:cxn ang="0">
                  <a:pos x="T10" y="T11"/>
                </a:cxn>
              </a:cxnLst>
              <a:rect l="0" t="0" r="r" b="b"/>
              <a:pathLst>
                <a:path w="194" h="150">
                  <a:moveTo>
                    <a:pt x="182" y="0"/>
                  </a:moveTo>
                  <a:cubicBezTo>
                    <a:pt x="160" y="26"/>
                    <a:pt x="105" y="78"/>
                    <a:pt x="0" y="104"/>
                  </a:cubicBezTo>
                  <a:cubicBezTo>
                    <a:pt x="30" y="150"/>
                    <a:pt x="30" y="150"/>
                    <a:pt x="30" y="150"/>
                  </a:cubicBezTo>
                  <a:cubicBezTo>
                    <a:pt x="95" y="131"/>
                    <a:pt x="143" y="103"/>
                    <a:pt x="176" y="77"/>
                  </a:cubicBezTo>
                  <a:cubicBezTo>
                    <a:pt x="194" y="51"/>
                    <a:pt x="194" y="51"/>
                    <a:pt x="194" y="51"/>
                  </a:cubicBezTo>
                  <a:lnTo>
                    <a:pt x="18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3821"/>
            <p:cNvSpPr/>
            <p:nvPr/>
          </p:nvSpPr>
          <p:spPr bwMode="auto">
            <a:xfrm>
              <a:off x="2317751" y="3546476"/>
              <a:ext cx="65088" cy="46038"/>
            </a:xfrm>
            <a:custGeom>
              <a:avLst/>
              <a:gdLst>
                <a:gd name="T0" fmla="*/ 10 w 120"/>
                <a:gd name="T1" fmla="*/ 0 h 88"/>
                <a:gd name="T2" fmla="*/ 116 w 120"/>
                <a:gd name="T3" fmla="*/ 0 h 88"/>
                <a:gd name="T4" fmla="*/ 117 w 120"/>
                <a:gd name="T5" fmla="*/ 60 h 88"/>
                <a:gd name="T6" fmla="*/ 56 w 120"/>
                <a:gd name="T7" fmla="*/ 87 h 88"/>
                <a:gd name="T8" fmla="*/ 12 w 120"/>
                <a:gd name="T9" fmla="*/ 71 h 88"/>
                <a:gd name="T10" fmla="*/ 10 w 120"/>
                <a:gd name="T11" fmla="*/ 0 h 88"/>
              </a:gdLst>
              <a:ahLst/>
              <a:cxnLst>
                <a:cxn ang="0">
                  <a:pos x="T0" y="T1"/>
                </a:cxn>
                <a:cxn ang="0">
                  <a:pos x="T2" y="T3"/>
                </a:cxn>
                <a:cxn ang="0">
                  <a:pos x="T4" y="T5"/>
                </a:cxn>
                <a:cxn ang="0">
                  <a:pos x="T6" y="T7"/>
                </a:cxn>
                <a:cxn ang="0">
                  <a:pos x="T8" y="T9"/>
                </a:cxn>
                <a:cxn ang="0">
                  <a:pos x="T10" y="T11"/>
                </a:cxn>
              </a:cxnLst>
              <a:rect l="0" t="0" r="r" b="b"/>
              <a:pathLst>
                <a:path w="120" h="88">
                  <a:moveTo>
                    <a:pt x="10" y="0"/>
                  </a:moveTo>
                  <a:cubicBezTo>
                    <a:pt x="116" y="0"/>
                    <a:pt x="116" y="0"/>
                    <a:pt x="116" y="0"/>
                  </a:cubicBezTo>
                  <a:cubicBezTo>
                    <a:pt x="120" y="0"/>
                    <a:pt x="118" y="54"/>
                    <a:pt x="117" y="60"/>
                  </a:cubicBezTo>
                  <a:cubicBezTo>
                    <a:pt x="110" y="88"/>
                    <a:pt x="79" y="88"/>
                    <a:pt x="56" y="87"/>
                  </a:cubicBezTo>
                  <a:cubicBezTo>
                    <a:pt x="41" y="87"/>
                    <a:pt x="21" y="86"/>
                    <a:pt x="12" y="71"/>
                  </a:cubicBezTo>
                  <a:cubicBezTo>
                    <a:pt x="0" y="51"/>
                    <a:pt x="9" y="21"/>
                    <a:pt x="10"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Freeform 3822"/>
            <p:cNvSpPr/>
            <p:nvPr/>
          </p:nvSpPr>
          <p:spPr bwMode="auto">
            <a:xfrm>
              <a:off x="2143126" y="3516313"/>
              <a:ext cx="393700" cy="534988"/>
            </a:xfrm>
            <a:custGeom>
              <a:avLst/>
              <a:gdLst>
                <a:gd name="T0" fmla="*/ 126 w 736"/>
                <a:gd name="T1" fmla="*/ 2 h 1003"/>
                <a:gd name="T2" fmla="*/ 388 w 736"/>
                <a:gd name="T3" fmla="*/ 445 h 1003"/>
                <a:gd name="T4" fmla="*/ 653 w 736"/>
                <a:gd name="T5" fmla="*/ 0 h 1003"/>
                <a:gd name="T6" fmla="*/ 693 w 736"/>
                <a:gd name="T7" fmla="*/ 0 h 1003"/>
                <a:gd name="T8" fmla="*/ 732 w 736"/>
                <a:gd name="T9" fmla="*/ 573 h 1003"/>
                <a:gd name="T10" fmla="*/ 736 w 736"/>
                <a:gd name="T11" fmla="*/ 927 h 1003"/>
                <a:gd name="T12" fmla="*/ 0 w 736"/>
                <a:gd name="T13" fmla="*/ 927 h 1003"/>
                <a:gd name="T14" fmla="*/ 74 w 736"/>
                <a:gd name="T15" fmla="*/ 0 h 1003"/>
                <a:gd name="T16" fmla="*/ 126 w 736"/>
                <a:gd name="T17" fmla="*/ 2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1003">
                  <a:moveTo>
                    <a:pt x="126" y="2"/>
                  </a:moveTo>
                  <a:cubicBezTo>
                    <a:pt x="126" y="2"/>
                    <a:pt x="222" y="218"/>
                    <a:pt x="388" y="445"/>
                  </a:cubicBezTo>
                  <a:cubicBezTo>
                    <a:pt x="538" y="261"/>
                    <a:pt x="653" y="0"/>
                    <a:pt x="653" y="0"/>
                  </a:cubicBezTo>
                  <a:cubicBezTo>
                    <a:pt x="693" y="0"/>
                    <a:pt x="693" y="0"/>
                    <a:pt x="693" y="0"/>
                  </a:cubicBezTo>
                  <a:cubicBezTo>
                    <a:pt x="693" y="0"/>
                    <a:pt x="730" y="436"/>
                    <a:pt x="732" y="573"/>
                  </a:cubicBezTo>
                  <a:cubicBezTo>
                    <a:pt x="734" y="710"/>
                    <a:pt x="736" y="927"/>
                    <a:pt x="736" y="927"/>
                  </a:cubicBezTo>
                  <a:cubicBezTo>
                    <a:pt x="736" y="927"/>
                    <a:pt x="377" y="1003"/>
                    <a:pt x="0" y="927"/>
                  </a:cubicBezTo>
                  <a:cubicBezTo>
                    <a:pt x="9" y="587"/>
                    <a:pt x="74" y="0"/>
                    <a:pt x="74" y="0"/>
                  </a:cubicBezTo>
                  <a:lnTo>
                    <a:pt x="126" y="2"/>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3824"/>
            <p:cNvSpPr/>
            <p:nvPr/>
          </p:nvSpPr>
          <p:spPr bwMode="auto">
            <a:xfrm>
              <a:off x="2144713" y="3538538"/>
              <a:ext cx="200025" cy="477838"/>
            </a:xfrm>
            <a:custGeom>
              <a:avLst/>
              <a:gdLst>
                <a:gd name="T0" fmla="*/ 84 w 375"/>
                <a:gd name="T1" fmla="*/ 60 h 895"/>
                <a:gd name="T2" fmla="*/ 30 w 375"/>
                <a:gd name="T3" fmla="*/ 647 h 895"/>
                <a:gd name="T4" fmla="*/ 91 w 375"/>
                <a:gd name="T5" fmla="*/ 879 h 895"/>
                <a:gd name="T6" fmla="*/ 319 w 375"/>
                <a:gd name="T7" fmla="*/ 876 h 895"/>
                <a:gd name="T8" fmla="*/ 319 w 375"/>
                <a:gd name="T9" fmla="*/ 492 h 895"/>
                <a:gd name="T10" fmla="*/ 375 w 375"/>
                <a:gd name="T11" fmla="*/ 425 h 895"/>
                <a:gd name="T12" fmla="*/ 159 w 375"/>
                <a:gd name="T13" fmla="*/ 82 h 895"/>
                <a:gd name="T14" fmla="*/ 84 w 375"/>
                <a:gd name="T15" fmla="*/ 60 h 8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5" h="895">
                  <a:moveTo>
                    <a:pt x="84" y="60"/>
                  </a:moveTo>
                  <a:cubicBezTo>
                    <a:pt x="84" y="60"/>
                    <a:pt x="30" y="532"/>
                    <a:pt x="30" y="647"/>
                  </a:cubicBezTo>
                  <a:cubicBezTo>
                    <a:pt x="30" y="762"/>
                    <a:pt x="0" y="863"/>
                    <a:pt x="91" y="879"/>
                  </a:cubicBezTo>
                  <a:cubicBezTo>
                    <a:pt x="183" y="895"/>
                    <a:pt x="319" y="876"/>
                    <a:pt x="319" y="876"/>
                  </a:cubicBezTo>
                  <a:cubicBezTo>
                    <a:pt x="319" y="492"/>
                    <a:pt x="319" y="492"/>
                    <a:pt x="319" y="492"/>
                  </a:cubicBezTo>
                  <a:cubicBezTo>
                    <a:pt x="355" y="456"/>
                    <a:pt x="375" y="425"/>
                    <a:pt x="375" y="425"/>
                  </a:cubicBezTo>
                  <a:cubicBezTo>
                    <a:pt x="375" y="425"/>
                    <a:pt x="198" y="145"/>
                    <a:pt x="159" y="82"/>
                  </a:cubicBezTo>
                  <a:cubicBezTo>
                    <a:pt x="119" y="19"/>
                    <a:pt x="95" y="0"/>
                    <a:pt x="84" y="6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3825"/>
            <p:cNvSpPr/>
            <p:nvPr/>
          </p:nvSpPr>
          <p:spPr bwMode="auto">
            <a:xfrm>
              <a:off x="2324101" y="3535363"/>
              <a:ext cx="204788" cy="501650"/>
            </a:xfrm>
            <a:custGeom>
              <a:avLst/>
              <a:gdLst>
                <a:gd name="T0" fmla="*/ 9 w 382"/>
                <a:gd name="T1" fmla="*/ 885 h 940"/>
                <a:gd name="T2" fmla="*/ 339 w 382"/>
                <a:gd name="T3" fmla="*/ 881 h 940"/>
                <a:gd name="T4" fmla="*/ 377 w 382"/>
                <a:gd name="T5" fmla="*/ 493 h 940"/>
                <a:gd name="T6" fmla="*/ 349 w 382"/>
                <a:gd name="T7" fmla="*/ 95 h 940"/>
                <a:gd name="T8" fmla="*/ 298 w 382"/>
                <a:gd name="T9" fmla="*/ 42 h 940"/>
                <a:gd name="T10" fmla="*/ 201 w 382"/>
                <a:gd name="T11" fmla="*/ 225 h 940"/>
                <a:gd name="T12" fmla="*/ 6 w 382"/>
                <a:gd name="T13" fmla="*/ 501 h 940"/>
                <a:gd name="T14" fmla="*/ 9 w 382"/>
                <a:gd name="T15" fmla="*/ 885 h 9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2" h="940">
                  <a:moveTo>
                    <a:pt x="9" y="885"/>
                  </a:moveTo>
                  <a:cubicBezTo>
                    <a:pt x="96" y="940"/>
                    <a:pt x="296" y="888"/>
                    <a:pt x="339" y="881"/>
                  </a:cubicBezTo>
                  <a:cubicBezTo>
                    <a:pt x="382" y="873"/>
                    <a:pt x="377" y="577"/>
                    <a:pt x="377" y="493"/>
                  </a:cubicBezTo>
                  <a:cubicBezTo>
                    <a:pt x="377" y="410"/>
                    <a:pt x="349" y="191"/>
                    <a:pt x="349" y="95"/>
                  </a:cubicBezTo>
                  <a:cubicBezTo>
                    <a:pt x="349" y="0"/>
                    <a:pt x="303" y="24"/>
                    <a:pt x="298" y="42"/>
                  </a:cubicBezTo>
                  <a:cubicBezTo>
                    <a:pt x="293" y="60"/>
                    <a:pt x="231" y="167"/>
                    <a:pt x="201" y="225"/>
                  </a:cubicBezTo>
                  <a:cubicBezTo>
                    <a:pt x="171" y="284"/>
                    <a:pt x="6" y="501"/>
                    <a:pt x="6" y="501"/>
                  </a:cubicBezTo>
                  <a:cubicBezTo>
                    <a:pt x="6" y="501"/>
                    <a:pt x="0" y="845"/>
                    <a:pt x="9" y="88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Rectangle 3826"/>
            <p:cNvSpPr>
              <a:spLocks noChangeArrowheads="1"/>
            </p:cNvSpPr>
            <p:nvPr/>
          </p:nvSpPr>
          <p:spPr bwMode="auto">
            <a:xfrm>
              <a:off x="2393951" y="3919538"/>
              <a:ext cx="109538" cy="2540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42" name="Freeform 3827"/>
            <p:cNvSpPr/>
            <p:nvPr/>
          </p:nvSpPr>
          <p:spPr bwMode="auto">
            <a:xfrm>
              <a:off x="1701801" y="3600451"/>
              <a:ext cx="506413" cy="639763"/>
            </a:xfrm>
            <a:custGeom>
              <a:avLst/>
              <a:gdLst>
                <a:gd name="T0" fmla="*/ 0 w 948"/>
                <a:gd name="T1" fmla="*/ 187 h 1199"/>
                <a:gd name="T2" fmla="*/ 875 w 948"/>
                <a:gd name="T3" fmla="*/ 72 h 1199"/>
                <a:gd name="T4" fmla="*/ 948 w 948"/>
                <a:gd name="T5" fmla="*/ 1040 h 1199"/>
                <a:gd name="T6" fmla="*/ 6 w 948"/>
                <a:gd name="T7" fmla="*/ 1140 h 1199"/>
                <a:gd name="T8" fmla="*/ 0 w 948"/>
                <a:gd name="T9" fmla="*/ 187 h 1199"/>
              </a:gdLst>
              <a:ahLst/>
              <a:cxnLst>
                <a:cxn ang="0">
                  <a:pos x="T0" y="T1"/>
                </a:cxn>
                <a:cxn ang="0">
                  <a:pos x="T2" y="T3"/>
                </a:cxn>
                <a:cxn ang="0">
                  <a:pos x="T4" y="T5"/>
                </a:cxn>
                <a:cxn ang="0">
                  <a:pos x="T6" y="T7"/>
                </a:cxn>
                <a:cxn ang="0">
                  <a:pos x="T8" y="T9"/>
                </a:cxn>
              </a:cxnLst>
              <a:rect l="0" t="0" r="r" b="b"/>
              <a:pathLst>
                <a:path w="948" h="1199">
                  <a:moveTo>
                    <a:pt x="0" y="187"/>
                  </a:moveTo>
                  <a:cubicBezTo>
                    <a:pt x="0" y="187"/>
                    <a:pt x="443" y="0"/>
                    <a:pt x="875" y="72"/>
                  </a:cubicBezTo>
                  <a:cubicBezTo>
                    <a:pt x="799" y="494"/>
                    <a:pt x="944" y="847"/>
                    <a:pt x="948" y="1040"/>
                  </a:cubicBezTo>
                  <a:cubicBezTo>
                    <a:pt x="701" y="1086"/>
                    <a:pt x="148" y="1199"/>
                    <a:pt x="6" y="1140"/>
                  </a:cubicBezTo>
                  <a:cubicBezTo>
                    <a:pt x="74" y="732"/>
                    <a:pt x="37" y="372"/>
                    <a:pt x="0" y="18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3828"/>
            <p:cNvSpPr/>
            <p:nvPr/>
          </p:nvSpPr>
          <p:spPr bwMode="auto">
            <a:xfrm>
              <a:off x="1782763" y="3536951"/>
              <a:ext cx="271463" cy="257175"/>
            </a:xfrm>
            <a:custGeom>
              <a:avLst/>
              <a:gdLst>
                <a:gd name="T0" fmla="*/ 157 w 508"/>
                <a:gd name="T1" fmla="*/ 113 h 481"/>
                <a:gd name="T2" fmla="*/ 77 w 508"/>
                <a:gd name="T3" fmla="*/ 61 h 481"/>
                <a:gd name="T4" fmla="*/ 15 w 508"/>
                <a:gd name="T5" fmla="*/ 187 h 481"/>
                <a:gd name="T6" fmla="*/ 38 w 508"/>
                <a:gd name="T7" fmla="*/ 335 h 481"/>
                <a:gd name="T8" fmla="*/ 80 w 508"/>
                <a:gd name="T9" fmla="*/ 464 h 481"/>
                <a:gd name="T10" fmla="*/ 217 w 508"/>
                <a:gd name="T11" fmla="*/ 437 h 481"/>
                <a:gd name="T12" fmla="*/ 368 w 508"/>
                <a:gd name="T13" fmla="*/ 415 h 481"/>
                <a:gd name="T14" fmla="*/ 484 w 508"/>
                <a:gd name="T15" fmla="*/ 396 h 481"/>
                <a:gd name="T16" fmla="*/ 498 w 508"/>
                <a:gd name="T17" fmla="*/ 252 h 481"/>
                <a:gd name="T18" fmla="*/ 489 w 508"/>
                <a:gd name="T19" fmla="*/ 107 h 481"/>
                <a:gd name="T20" fmla="*/ 385 w 508"/>
                <a:gd name="T21" fmla="*/ 66 h 481"/>
                <a:gd name="T22" fmla="*/ 337 w 508"/>
                <a:gd name="T23" fmla="*/ 91 h 481"/>
                <a:gd name="T24" fmla="*/ 202 w 508"/>
                <a:gd name="T25" fmla="*/ 74 h 481"/>
                <a:gd name="T26" fmla="*/ 157 w 508"/>
                <a:gd name="T27" fmla="*/ 11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8" h="481">
                  <a:moveTo>
                    <a:pt x="157" y="113"/>
                  </a:moveTo>
                  <a:cubicBezTo>
                    <a:pt x="157" y="113"/>
                    <a:pt x="130" y="52"/>
                    <a:pt x="77" y="61"/>
                  </a:cubicBezTo>
                  <a:cubicBezTo>
                    <a:pt x="24" y="71"/>
                    <a:pt x="0" y="118"/>
                    <a:pt x="15" y="187"/>
                  </a:cubicBezTo>
                  <a:cubicBezTo>
                    <a:pt x="30" y="256"/>
                    <a:pt x="38" y="335"/>
                    <a:pt x="38" y="335"/>
                  </a:cubicBezTo>
                  <a:cubicBezTo>
                    <a:pt x="38" y="335"/>
                    <a:pt x="15" y="481"/>
                    <a:pt x="80" y="464"/>
                  </a:cubicBezTo>
                  <a:cubicBezTo>
                    <a:pt x="121" y="453"/>
                    <a:pt x="192" y="478"/>
                    <a:pt x="217" y="437"/>
                  </a:cubicBezTo>
                  <a:cubicBezTo>
                    <a:pt x="248" y="457"/>
                    <a:pt x="353" y="454"/>
                    <a:pt x="368" y="415"/>
                  </a:cubicBezTo>
                  <a:cubicBezTo>
                    <a:pt x="418" y="443"/>
                    <a:pt x="460" y="425"/>
                    <a:pt x="484" y="396"/>
                  </a:cubicBezTo>
                  <a:cubicBezTo>
                    <a:pt x="508" y="368"/>
                    <a:pt x="508" y="317"/>
                    <a:pt x="498" y="252"/>
                  </a:cubicBezTo>
                  <a:cubicBezTo>
                    <a:pt x="489" y="187"/>
                    <a:pt x="489" y="126"/>
                    <a:pt x="489" y="107"/>
                  </a:cubicBezTo>
                  <a:cubicBezTo>
                    <a:pt x="489" y="88"/>
                    <a:pt x="414" y="33"/>
                    <a:pt x="385" y="66"/>
                  </a:cubicBezTo>
                  <a:cubicBezTo>
                    <a:pt x="355" y="99"/>
                    <a:pt x="353" y="135"/>
                    <a:pt x="337" y="91"/>
                  </a:cubicBezTo>
                  <a:cubicBezTo>
                    <a:pt x="321" y="47"/>
                    <a:pt x="234" y="0"/>
                    <a:pt x="202" y="74"/>
                  </a:cubicBezTo>
                  <a:cubicBezTo>
                    <a:pt x="169" y="148"/>
                    <a:pt x="157" y="113"/>
                    <a:pt x="157" y="11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Freeform 3829"/>
            <p:cNvSpPr/>
            <p:nvPr/>
          </p:nvSpPr>
          <p:spPr bwMode="auto">
            <a:xfrm>
              <a:off x="1787526" y="3560763"/>
              <a:ext cx="261938" cy="223838"/>
            </a:xfrm>
            <a:custGeom>
              <a:avLst/>
              <a:gdLst>
                <a:gd name="T0" fmla="*/ 141 w 490"/>
                <a:gd name="T1" fmla="*/ 85 h 419"/>
                <a:gd name="T2" fmla="*/ 56 w 490"/>
                <a:gd name="T3" fmla="*/ 35 h 419"/>
                <a:gd name="T4" fmla="*/ 19 w 490"/>
                <a:gd name="T5" fmla="*/ 159 h 419"/>
                <a:gd name="T6" fmla="*/ 49 w 490"/>
                <a:gd name="T7" fmla="*/ 322 h 419"/>
                <a:gd name="T8" fmla="*/ 52 w 490"/>
                <a:gd name="T9" fmla="*/ 378 h 419"/>
                <a:gd name="T10" fmla="*/ 32 w 490"/>
                <a:gd name="T11" fmla="*/ 334 h 419"/>
                <a:gd name="T12" fmla="*/ 57 w 490"/>
                <a:gd name="T13" fmla="*/ 411 h 419"/>
                <a:gd name="T14" fmla="*/ 121 w 490"/>
                <a:gd name="T15" fmla="*/ 411 h 419"/>
                <a:gd name="T16" fmla="*/ 198 w 490"/>
                <a:gd name="T17" fmla="*/ 385 h 419"/>
                <a:gd name="T18" fmla="*/ 180 w 490"/>
                <a:gd name="T19" fmla="*/ 274 h 419"/>
                <a:gd name="T20" fmla="*/ 204 w 490"/>
                <a:gd name="T21" fmla="*/ 305 h 419"/>
                <a:gd name="T22" fmla="*/ 231 w 490"/>
                <a:gd name="T23" fmla="*/ 391 h 419"/>
                <a:gd name="T24" fmla="*/ 348 w 490"/>
                <a:gd name="T25" fmla="*/ 363 h 419"/>
                <a:gd name="T26" fmla="*/ 334 w 490"/>
                <a:gd name="T27" fmla="*/ 251 h 419"/>
                <a:gd name="T28" fmla="*/ 350 w 490"/>
                <a:gd name="T29" fmla="*/ 253 h 419"/>
                <a:gd name="T30" fmla="*/ 371 w 490"/>
                <a:gd name="T31" fmla="*/ 352 h 419"/>
                <a:gd name="T32" fmla="*/ 480 w 490"/>
                <a:gd name="T33" fmla="*/ 312 h 419"/>
                <a:gd name="T34" fmla="*/ 476 w 490"/>
                <a:gd name="T35" fmla="*/ 151 h 419"/>
                <a:gd name="T36" fmla="*/ 467 w 490"/>
                <a:gd name="T37" fmla="*/ 63 h 419"/>
                <a:gd name="T38" fmla="*/ 392 w 490"/>
                <a:gd name="T39" fmla="*/ 28 h 419"/>
                <a:gd name="T40" fmla="*/ 348 w 490"/>
                <a:gd name="T41" fmla="*/ 93 h 419"/>
                <a:gd name="T42" fmla="*/ 323 w 490"/>
                <a:gd name="T43" fmla="*/ 65 h 419"/>
                <a:gd name="T44" fmla="*/ 247 w 490"/>
                <a:gd name="T45" fmla="*/ 4 h 419"/>
                <a:gd name="T46" fmla="*/ 184 w 490"/>
                <a:gd name="T47" fmla="*/ 68 h 419"/>
                <a:gd name="T48" fmla="*/ 141 w 490"/>
                <a:gd name="T49" fmla="*/ 8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0" h="419">
                  <a:moveTo>
                    <a:pt x="141" y="85"/>
                  </a:moveTo>
                  <a:cubicBezTo>
                    <a:pt x="141" y="85"/>
                    <a:pt x="102" y="13"/>
                    <a:pt x="56" y="35"/>
                  </a:cubicBezTo>
                  <a:cubicBezTo>
                    <a:pt x="11" y="58"/>
                    <a:pt x="0" y="102"/>
                    <a:pt x="19" y="159"/>
                  </a:cubicBezTo>
                  <a:cubicBezTo>
                    <a:pt x="38" y="216"/>
                    <a:pt x="36" y="293"/>
                    <a:pt x="49" y="322"/>
                  </a:cubicBezTo>
                  <a:cubicBezTo>
                    <a:pt x="63" y="352"/>
                    <a:pt x="65" y="378"/>
                    <a:pt x="52" y="378"/>
                  </a:cubicBezTo>
                  <a:cubicBezTo>
                    <a:pt x="40" y="378"/>
                    <a:pt x="45" y="342"/>
                    <a:pt x="32" y="334"/>
                  </a:cubicBezTo>
                  <a:cubicBezTo>
                    <a:pt x="32" y="365"/>
                    <a:pt x="32" y="419"/>
                    <a:pt x="57" y="411"/>
                  </a:cubicBezTo>
                  <a:cubicBezTo>
                    <a:pt x="82" y="403"/>
                    <a:pt x="86" y="405"/>
                    <a:pt x="121" y="411"/>
                  </a:cubicBezTo>
                  <a:cubicBezTo>
                    <a:pt x="156" y="417"/>
                    <a:pt x="191" y="409"/>
                    <a:pt x="198" y="385"/>
                  </a:cubicBezTo>
                  <a:cubicBezTo>
                    <a:pt x="194" y="354"/>
                    <a:pt x="186" y="295"/>
                    <a:pt x="180" y="274"/>
                  </a:cubicBezTo>
                  <a:cubicBezTo>
                    <a:pt x="174" y="253"/>
                    <a:pt x="192" y="250"/>
                    <a:pt x="204" y="305"/>
                  </a:cubicBezTo>
                  <a:cubicBezTo>
                    <a:pt x="216" y="360"/>
                    <a:pt x="209" y="380"/>
                    <a:pt x="231" y="391"/>
                  </a:cubicBezTo>
                  <a:cubicBezTo>
                    <a:pt x="253" y="403"/>
                    <a:pt x="348" y="387"/>
                    <a:pt x="348" y="363"/>
                  </a:cubicBezTo>
                  <a:cubicBezTo>
                    <a:pt x="348" y="340"/>
                    <a:pt x="339" y="264"/>
                    <a:pt x="334" y="251"/>
                  </a:cubicBezTo>
                  <a:cubicBezTo>
                    <a:pt x="329" y="238"/>
                    <a:pt x="342" y="226"/>
                    <a:pt x="350" y="253"/>
                  </a:cubicBezTo>
                  <a:cubicBezTo>
                    <a:pt x="359" y="280"/>
                    <a:pt x="368" y="338"/>
                    <a:pt x="371" y="352"/>
                  </a:cubicBezTo>
                  <a:cubicBezTo>
                    <a:pt x="375" y="365"/>
                    <a:pt x="470" y="379"/>
                    <a:pt x="480" y="312"/>
                  </a:cubicBezTo>
                  <a:cubicBezTo>
                    <a:pt x="490" y="244"/>
                    <a:pt x="478" y="181"/>
                    <a:pt x="476" y="151"/>
                  </a:cubicBezTo>
                  <a:cubicBezTo>
                    <a:pt x="473" y="121"/>
                    <a:pt x="476" y="74"/>
                    <a:pt x="467" y="63"/>
                  </a:cubicBezTo>
                  <a:cubicBezTo>
                    <a:pt x="458" y="53"/>
                    <a:pt x="406" y="13"/>
                    <a:pt x="392" y="28"/>
                  </a:cubicBezTo>
                  <a:cubicBezTo>
                    <a:pt x="379" y="44"/>
                    <a:pt x="360" y="79"/>
                    <a:pt x="348" y="93"/>
                  </a:cubicBezTo>
                  <a:cubicBezTo>
                    <a:pt x="335" y="108"/>
                    <a:pt x="332" y="86"/>
                    <a:pt x="323" y="65"/>
                  </a:cubicBezTo>
                  <a:cubicBezTo>
                    <a:pt x="314" y="44"/>
                    <a:pt x="276" y="0"/>
                    <a:pt x="247" y="4"/>
                  </a:cubicBezTo>
                  <a:cubicBezTo>
                    <a:pt x="217" y="8"/>
                    <a:pt x="197" y="40"/>
                    <a:pt x="184" y="68"/>
                  </a:cubicBezTo>
                  <a:cubicBezTo>
                    <a:pt x="172" y="96"/>
                    <a:pt x="155" y="107"/>
                    <a:pt x="141" y="8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3830"/>
            <p:cNvSpPr/>
            <p:nvPr/>
          </p:nvSpPr>
          <p:spPr bwMode="auto">
            <a:xfrm>
              <a:off x="1884363" y="2638426"/>
              <a:ext cx="885825" cy="655638"/>
            </a:xfrm>
            <a:custGeom>
              <a:avLst/>
              <a:gdLst>
                <a:gd name="T0" fmla="*/ 85 w 1659"/>
                <a:gd name="T1" fmla="*/ 1025 h 1226"/>
                <a:gd name="T2" fmla="*/ 172 w 1659"/>
                <a:gd name="T3" fmla="*/ 1226 h 1226"/>
                <a:gd name="T4" fmla="*/ 1506 w 1659"/>
                <a:gd name="T5" fmla="*/ 1215 h 1226"/>
                <a:gd name="T6" fmla="*/ 1583 w 1659"/>
                <a:gd name="T7" fmla="*/ 791 h 1226"/>
                <a:gd name="T8" fmla="*/ 1657 w 1659"/>
                <a:gd name="T9" fmla="*/ 807 h 1226"/>
                <a:gd name="T10" fmla="*/ 1593 w 1659"/>
                <a:gd name="T11" fmla="*/ 657 h 1226"/>
                <a:gd name="T12" fmla="*/ 1498 w 1659"/>
                <a:gd name="T13" fmla="*/ 500 h 1226"/>
                <a:gd name="T14" fmla="*/ 1570 w 1659"/>
                <a:gd name="T15" fmla="*/ 383 h 1226"/>
                <a:gd name="T16" fmla="*/ 1385 w 1659"/>
                <a:gd name="T17" fmla="*/ 340 h 1226"/>
                <a:gd name="T18" fmla="*/ 1007 w 1659"/>
                <a:gd name="T19" fmla="*/ 162 h 1226"/>
                <a:gd name="T20" fmla="*/ 969 w 1659"/>
                <a:gd name="T21" fmla="*/ 0 h 1226"/>
                <a:gd name="T22" fmla="*/ 832 w 1659"/>
                <a:gd name="T23" fmla="*/ 135 h 1226"/>
                <a:gd name="T24" fmla="*/ 416 w 1659"/>
                <a:gd name="T25" fmla="*/ 241 h 1226"/>
                <a:gd name="T26" fmla="*/ 146 w 1659"/>
                <a:gd name="T27" fmla="*/ 515 h 1226"/>
                <a:gd name="T28" fmla="*/ 69 w 1659"/>
                <a:gd name="T29" fmla="*/ 429 h 1226"/>
                <a:gd name="T30" fmla="*/ 121 w 1659"/>
                <a:gd name="T31" fmla="*/ 606 h 1226"/>
                <a:gd name="T32" fmla="*/ 33 w 1659"/>
                <a:gd name="T33" fmla="*/ 520 h 1226"/>
                <a:gd name="T34" fmla="*/ 90 w 1659"/>
                <a:gd name="T35" fmla="*/ 733 h 1226"/>
                <a:gd name="T36" fmla="*/ 85 w 1659"/>
                <a:gd name="T37" fmla="*/ 1025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9" h="1226">
                  <a:moveTo>
                    <a:pt x="85" y="1025"/>
                  </a:moveTo>
                  <a:cubicBezTo>
                    <a:pt x="49" y="1172"/>
                    <a:pt x="172" y="1226"/>
                    <a:pt x="172" y="1226"/>
                  </a:cubicBezTo>
                  <a:cubicBezTo>
                    <a:pt x="172" y="1226"/>
                    <a:pt x="691" y="1215"/>
                    <a:pt x="1506" y="1215"/>
                  </a:cubicBezTo>
                  <a:cubicBezTo>
                    <a:pt x="1659" y="1064"/>
                    <a:pt x="1634" y="880"/>
                    <a:pt x="1583" y="791"/>
                  </a:cubicBezTo>
                  <a:cubicBezTo>
                    <a:pt x="1626" y="834"/>
                    <a:pt x="1657" y="807"/>
                    <a:pt x="1657" y="807"/>
                  </a:cubicBezTo>
                  <a:cubicBezTo>
                    <a:pt x="1634" y="807"/>
                    <a:pt x="1611" y="766"/>
                    <a:pt x="1593" y="657"/>
                  </a:cubicBezTo>
                  <a:cubicBezTo>
                    <a:pt x="1575" y="548"/>
                    <a:pt x="1498" y="500"/>
                    <a:pt x="1498" y="500"/>
                  </a:cubicBezTo>
                  <a:cubicBezTo>
                    <a:pt x="1569" y="476"/>
                    <a:pt x="1570" y="383"/>
                    <a:pt x="1570" y="383"/>
                  </a:cubicBezTo>
                  <a:cubicBezTo>
                    <a:pt x="1554" y="444"/>
                    <a:pt x="1454" y="452"/>
                    <a:pt x="1385" y="340"/>
                  </a:cubicBezTo>
                  <a:cubicBezTo>
                    <a:pt x="1316" y="228"/>
                    <a:pt x="1161" y="162"/>
                    <a:pt x="1007" y="162"/>
                  </a:cubicBezTo>
                  <a:cubicBezTo>
                    <a:pt x="1097" y="46"/>
                    <a:pt x="969" y="0"/>
                    <a:pt x="969" y="0"/>
                  </a:cubicBezTo>
                  <a:cubicBezTo>
                    <a:pt x="969" y="112"/>
                    <a:pt x="832" y="135"/>
                    <a:pt x="832" y="135"/>
                  </a:cubicBezTo>
                  <a:cubicBezTo>
                    <a:pt x="832" y="135"/>
                    <a:pt x="512" y="146"/>
                    <a:pt x="416" y="241"/>
                  </a:cubicBezTo>
                  <a:cubicBezTo>
                    <a:pt x="249" y="241"/>
                    <a:pt x="175" y="340"/>
                    <a:pt x="146" y="515"/>
                  </a:cubicBezTo>
                  <a:cubicBezTo>
                    <a:pt x="103" y="515"/>
                    <a:pt x="69" y="429"/>
                    <a:pt x="69" y="429"/>
                  </a:cubicBezTo>
                  <a:cubicBezTo>
                    <a:pt x="69" y="495"/>
                    <a:pt x="121" y="606"/>
                    <a:pt x="121" y="606"/>
                  </a:cubicBezTo>
                  <a:cubicBezTo>
                    <a:pt x="43" y="606"/>
                    <a:pt x="33" y="520"/>
                    <a:pt x="33" y="520"/>
                  </a:cubicBezTo>
                  <a:cubicBezTo>
                    <a:pt x="1" y="552"/>
                    <a:pt x="0" y="703"/>
                    <a:pt x="90" y="733"/>
                  </a:cubicBezTo>
                  <a:cubicBezTo>
                    <a:pt x="90" y="733"/>
                    <a:pt x="1" y="849"/>
                    <a:pt x="85" y="1025"/>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Freeform 3831"/>
            <p:cNvSpPr/>
            <p:nvPr/>
          </p:nvSpPr>
          <p:spPr bwMode="auto">
            <a:xfrm>
              <a:off x="1925638" y="3019426"/>
              <a:ext cx="842963" cy="274638"/>
            </a:xfrm>
            <a:custGeom>
              <a:avLst/>
              <a:gdLst>
                <a:gd name="T0" fmla="*/ 93 w 1577"/>
                <a:gd name="T1" fmla="*/ 512 h 512"/>
                <a:gd name="T2" fmla="*/ 1427 w 1577"/>
                <a:gd name="T3" fmla="*/ 501 h 512"/>
                <a:gd name="T4" fmla="*/ 1506 w 1577"/>
                <a:gd name="T5" fmla="*/ 81 h 512"/>
                <a:gd name="T6" fmla="*/ 1487 w 1577"/>
                <a:gd name="T7" fmla="*/ 356 h 512"/>
                <a:gd name="T8" fmla="*/ 1395 w 1577"/>
                <a:gd name="T9" fmla="*/ 354 h 512"/>
                <a:gd name="T10" fmla="*/ 1395 w 1577"/>
                <a:gd name="T11" fmla="*/ 296 h 512"/>
                <a:gd name="T12" fmla="*/ 1356 w 1577"/>
                <a:gd name="T13" fmla="*/ 222 h 512"/>
                <a:gd name="T14" fmla="*/ 1272 w 1577"/>
                <a:gd name="T15" fmla="*/ 174 h 512"/>
                <a:gd name="T16" fmla="*/ 1298 w 1577"/>
                <a:gd name="T17" fmla="*/ 263 h 512"/>
                <a:gd name="T18" fmla="*/ 1175 w 1577"/>
                <a:gd name="T19" fmla="*/ 160 h 512"/>
                <a:gd name="T20" fmla="*/ 1047 w 1577"/>
                <a:gd name="T21" fmla="*/ 54 h 512"/>
                <a:gd name="T22" fmla="*/ 1076 w 1577"/>
                <a:gd name="T23" fmla="*/ 168 h 512"/>
                <a:gd name="T24" fmla="*/ 875 w 1577"/>
                <a:gd name="T25" fmla="*/ 0 h 512"/>
                <a:gd name="T26" fmla="*/ 830 w 1577"/>
                <a:gd name="T27" fmla="*/ 180 h 512"/>
                <a:gd name="T28" fmla="*/ 810 w 1577"/>
                <a:gd name="T29" fmla="*/ 249 h 512"/>
                <a:gd name="T30" fmla="*/ 786 w 1577"/>
                <a:gd name="T31" fmla="*/ 197 h 512"/>
                <a:gd name="T32" fmla="*/ 702 w 1577"/>
                <a:gd name="T33" fmla="*/ 138 h 512"/>
                <a:gd name="T34" fmla="*/ 555 w 1577"/>
                <a:gd name="T35" fmla="*/ 39 h 512"/>
                <a:gd name="T36" fmla="*/ 615 w 1577"/>
                <a:gd name="T37" fmla="*/ 180 h 512"/>
                <a:gd name="T38" fmla="*/ 454 w 1577"/>
                <a:gd name="T39" fmla="*/ 65 h 512"/>
                <a:gd name="T40" fmla="*/ 487 w 1577"/>
                <a:gd name="T41" fmla="*/ 233 h 512"/>
                <a:gd name="T42" fmla="*/ 362 w 1577"/>
                <a:gd name="T43" fmla="*/ 169 h 512"/>
                <a:gd name="T44" fmla="*/ 276 w 1577"/>
                <a:gd name="T45" fmla="*/ 62 h 512"/>
                <a:gd name="T46" fmla="*/ 262 w 1577"/>
                <a:gd name="T47" fmla="*/ 208 h 512"/>
                <a:gd name="T48" fmla="*/ 150 w 1577"/>
                <a:gd name="T49" fmla="*/ 284 h 512"/>
                <a:gd name="T50" fmla="*/ 150 w 1577"/>
                <a:gd name="T51" fmla="*/ 363 h 512"/>
                <a:gd name="T52" fmla="*/ 23 w 1577"/>
                <a:gd name="T53" fmla="*/ 363 h 512"/>
                <a:gd name="T54" fmla="*/ 0 w 1577"/>
                <a:gd name="T55" fmla="*/ 384 h 512"/>
                <a:gd name="T56" fmla="*/ 93 w 1577"/>
                <a:gd name="T57"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512">
                  <a:moveTo>
                    <a:pt x="93" y="512"/>
                  </a:moveTo>
                  <a:cubicBezTo>
                    <a:pt x="93" y="512"/>
                    <a:pt x="612" y="501"/>
                    <a:pt x="1427" y="501"/>
                  </a:cubicBezTo>
                  <a:cubicBezTo>
                    <a:pt x="1577" y="352"/>
                    <a:pt x="1556" y="171"/>
                    <a:pt x="1506" y="81"/>
                  </a:cubicBezTo>
                  <a:cubicBezTo>
                    <a:pt x="1559" y="206"/>
                    <a:pt x="1487" y="356"/>
                    <a:pt x="1487" y="356"/>
                  </a:cubicBezTo>
                  <a:cubicBezTo>
                    <a:pt x="1445" y="333"/>
                    <a:pt x="1395" y="354"/>
                    <a:pt x="1395" y="354"/>
                  </a:cubicBezTo>
                  <a:cubicBezTo>
                    <a:pt x="1395" y="296"/>
                    <a:pt x="1395" y="296"/>
                    <a:pt x="1395" y="296"/>
                  </a:cubicBezTo>
                  <a:cubicBezTo>
                    <a:pt x="1395" y="296"/>
                    <a:pt x="1379" y="253"/>
                    <a:pt x="1356" y="222"/>
                  </a:cubicBezTo>
                  <a:cubicBezTo>
                    <a:pt x="1332" y="191"/>
                    <a:pt x="1272" y="174"/>
                    <a:pt x="1272" y="174"/>
                  </a:cubicBezTo>
                  <a:cubicBezTo>
                    <a:pt x="1272" y="174"/>
                    <a:pt x="1293" y="195"/>
                    <a:pt x="1298" y="263"/>
                  </a:cubicBezTo>
                  <a:cubicBezTo>
                    <a:pt x="1273" y="234"/>
                    <a:pt x="1231" y="178"/>
                    <a:pt x="1175" y="160"/>
                  </a:cubicBezTo>
                  <a:cubicBezTo>
                    <a:pt x="1118" y="142"/>
                    <a:pt x="1060" y="82"/>
                    <a:pt x="1047" y="54"/>
                  </a:cubicBezTo>
                  <a:cubicBezTo>
                    <a:pt x="1039" y="78"/>
                    <a:pt x="1028" y="148"/>
                    <a:pt x="1076" y="168"/>
                  </a:cubicBezTo>
                  <a:cubicBezTo>
                    <a:pt x="981" y="168"/>
                    <a:pt x="902" y="77"/>
                    <a:pt x="875" y="0"/>
                  </a:cubicBezTo>
                  <a:cubicBezTo>
                    <a:pt x="885" y="61"/>
                    <a:pt x="855" y="155"/>
                    <a:pt x="830" y="180"/>
                  </a:cubicBezTo>
                  <a:cubicBezTo>
                    <a:pt x="805" y="205"/>
                    <a:pt x="810" y="249"/>
                    <a:pt x="810" y="249"/>
                  </a:cubicBezTo>
                  <a:cubicBezTo>
                    <a:pt x="810" y="249"/>
                    <a:pt x="792" y="230"/>
                    <a:pt x="786" y="197"/>
                  </a:cubicBezTo>
                  <a:cubicBezTo>
                    <a:pt x="780" y="163"/>
                    <a:pt x="761" y="143"/>
                    <a:pt x="702" y="138"/>
                  </a:cubicBezTo>
                  <a:cubicBezTo>
                    <a:pt x="604" y="133"/>
                    <a:pt x="560" y="92"/>
                    <a:pt x="555" y="39"/>
                  </a:cubicBezTo>
                  <a:cubicBezTo>
                    <a:pt x="520" y="95"/>
                    <a:pt x="550" y="153"/>
                    <a:pt x="615" y="180"/>
                  </a:cubicBezTo>
                  <a:cubicBezTo>
                    <a:pt x="538" y="175"/>
                    <a:pt x="502" y="142"/>
                    <a:pt x="454" y="65"/>
                  </a:cubicBezTo>
                  <a:cubicBezTo>
                    <a:pt x="434" y="131"/>
                    <a:pt x="487" y="233"/>
                    <a:pt x="487" y="233"/>
                  </a:cubicBezTo>
                  <a:cubicBezTo>
                    <a:pt x="487" y="233"/>
                    <a:pt x="425" y="209"/>
                    <a:pt x="362" y="169"/>
                  </a:cubicBezTo>
                  <a:cubicBezTo>
                    <a:pt x="299" y="128"/>
                    <a:pt x="276" y="62"/>
                    <a:pt x="276" y="62"/>
                  </a:cubicBezTo>
                  <a:cubicBezTo>
                    <a:pt x="276" y="62"/>
                    <a:pt x="281" y="154"/>
                    <a:pt x="262" y="208"/>
                  </a:cubicBezTo>
                  <a:cubicBezTo>
                    <a:pt x="243" y="263"/>
                    <a:pt x="150" y="284"/>
                    <a:pt x="150" y="284"/>
                  </a:cubicBezTo>
                  <a:cubicBezTo>
                    <a:pt x="150" y="363"/>
                    <a:pt x="150" y="363"/>
                    <a:pt x="150" y="363"/>
                  </a:cubicBezTo>
                  <a:cubicBezTo>
                    <a:pt x="83" y="316"/>
                    <a:pt x="23" y="363"/>
                    <a:pt x="23" y="363"/>
                  </a:cubicBezTo>
                  <a:cubicBezTo>
                    <a:pt x="17" y="366"/>
                    <a:pt x="9" y="373"/>
                    <a:pt x="0" y="384"/>
                  </a:cubicBezTo>
                  <a:cubicBezTo>
                    <a:pt x="12" y="476"/>
                    <a:pt x="93" y="512"/>
                    <a:pt x="93" y="512"/>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3832"/>
            <p:cNvSpPr/>
            <p:nvPr/>
          </p:nvSpPr>
          <p:spPr bwMode="auto">
            <a:xfrm>
              <a:off x="1884363" y="2867026"/>
              <a:ext cx="82550" cy="163513"/>
            </a:xfrm>
            <a:custGeom>
              <a:avLst/>
              <a:gdLst>
                <a:gd name="T0" fmla="*/ 69 w 156"/>
                <a:gd name="T1" fmla="*/ 0 h 304"/>
                <a:gd name="T2" fmla="*/ 121 w 156"/>
                <a:gd name="T3" fmla="*/ 177 h 304"/>
                <a:gd name="T4" fmla="*/ 33 w 156"/>
                <a:gd name="T5" fmla="*/ 91 h 304"/>
                <a:gd name="T6" fmla="*/ 89 w 156"/>
                <a:gd name="T7" fmla="*/ 304 h 304"/>
                <a:gd name="T8" fmla="*/ 127 w 156"/>
                <a:gd name="T9" fmla="*/ 293 h 304"/>
                <a:gd name="T10" fmla="*/ 36 w 156"/>
                <a:gd name="T11" fmla="*/ 219 h 304"/>
                <a:gd name="T12" fmla="*/ 29 w 156"/>
                <a:gd name="T13" fmla="*/ 110 h 304"/>
                <a:gd name="T14" fmla="*/ 135 w 156"/>
                <a:gd name="T15" fmla="*/ 184 h 304"/>
                <a:gd name="T16" fmla="*/ 80 w 156"/>
                <a:gd name="T17" fmla="*/ 39 h 304"/>
                <a:gd name="T18" fmla="*/ 156 w 156"/>
                <a:gd name="T19" fmla="*/ 99 h 304"/>
                <a:gd name="T20" fmla="*/ 146 w 156"/>
                <a:gd name="T21" fmla="*/ 86 h 304"/>
                <a:gd name="T22" fmla="*/ 69 w 156"/>
                <a:gd name="T2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304">
                  <a:moveTo>
                    <a:pt x="69" y="0"/>
                  </a:moveTo>
                  <a:cubicBezTo>
                    <a:pt x="69" y="66"/>
                    <a:pt x="121" y="177"/>
                    <a:pt x="121" y="177"/>
                  </a:cubicBezTo>
                  <a:cubicBezTo>
                    <a:pt x="44" y="177"/>
                    <a:pt x="33" y="91"/>
                    <a:pt x="33" y="91"/>
                  </a:cubicBezTo>
                  <a:cubicBezTo>
                    <a:pt x="1" y="123"/>
                    <a:pt x="0" y="273"/>
                    <a:pt x="89" y="304"/>
                  </a:cubicBezTo>
                  <a:cubicBezTo>
                    <a:pt x="127" y="293"/>
                    <a:pt x="127" y="293"/>
                    <a:pt x="127" y="293"/>
                  </a:cubicBezTo>
                  <a:cubicBezTo>
                    <a:pt x="127" y="293"/>
                    <a:pt x="52" y="265"/>
                    <a:pt x="36" y="219"/>
                  </a:cubicBezTo>
                  <a:cubicBezTo>
                    <a:pt x="20" y="173"/>
                    <a:pt x="25" y="127"/>
                    <a:pt x="29" y="110"/>
                  </a:cubicBezTo>
                  <a:cubicBezTo>
                    <a:pt x="36" y="150"/>
                    <a:pt x="59" y="195"/>
                    <a:pt x="135" y="184"/>
                  </a:cubicBezTo>
                  <a:cubicBezTo>
                    <a:pt x="106" y="128"/>
                    <a:pt x="81" y="56"/>
                    <a:pt x="80" y="39"/>
                  </a:cubicBezTo>
                  <a:cubicBezTo>
                    <a:pt x="110" y="87"/>
                    <a:pt x="127" y="102"/>
                    <a:pt x="156" y="99"/>
                  </a:cubicBezTo>
                  <a:cubicBezTo>
                    <a:pt x="146" y="86"/>
                    <a:pt x="146" y="86"/>
                    <a:pt x="146" y="86"/>
                  </a:cubicBezTo>
                  <a:cubicBezTo>
                    <a:pt x="103" y="86"/>
                    <a:pt x="69" y="0"/>
                    <a:pt x="6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3833"/>
            <p:cNvSpPr/>
            <p:nvPr/>
          </p:nvSpPr>
          <p:spPr bwMode="auto">
            <a:xfrm>
              <a:off x="1962151" y="2638426"/>
              <a:ext cx="806450" cy="436563"/>
            </a:xfrm>
            <a:custGeom>
              <a:avLst/>
              <a:gdLst>
                <a:gd name="T0" fmla="*/ 1447 w 1511"/>
                <a:gd name="T1" fmla="*/ 657 h 817"/>
                <a:gd name="T2" fmla="*/ 1352 w 1511"/>
                <a:gd name="T3" fmla="*/ 500 h 817"/>
                <a:gd name="T4" fmla="*/ 1424 w 1511"/>
                <a:gd name="T5" fmla="*/ 383 h 817"/>
                <a:gd name="T6" fmla="*/ 1239 w 1511"/>
                <a:gd name="T7" fmla="*/ 340 h 817"/>
                <a:gd name="T8" fmla="*/ 861 w 1511"/>
                <a:gd name="T9" fmla="*/ 162 h 817"/>
                <a:gd name="T10" fmla="*/ 823 w 1511"/>
                <a:gd name="T11" fmla="*/ 0 h 817"/>
                <a:gd name="T12" fmla="*/ 686 w 1511"/>
                <a:gd name="T13" fmla="*/ 135 h 817"/>
                <a:gd name="T14" fmla="*/ 270 w 1511"/>
                <a:gd name="T15" fmla="*/ 241 h 817"/>
                <a:gd name="T16" fmla="*/ 0 w 1511"/>
                <a:gd name="T17" fmla="*/ 514 h 817"/>
                <a:gd name="T18" fmla="*/ 201 w 1511"/>
                <a:gd name="T19" fmla="*/ 271 h 817"/>
                <a:gd name="T20" fmla="*/ 331 w 1511"/>
                <a:gd name="T21" fmla="*/ 294 h 817"/>
                <a:gd name="T22" fmla="*/ 404 w 1511"/>
                <a:gd name="T23" fmla="*/ 290 h 817"/>
                <a:gd name="T24" fmla="*/ 338 w 1511"/>
                <a:gd name="T25" fmla="*/ 287 h 817"/>
                <a:gd name="T26" fmla="*/ 284 w 1511"/>
                <a:gd name="T27" fmla="*/ 245 h 817"/>
                <a:gd name="T28" fmla="*/ 477 w 1511"/>
                <a:gd name="T29" fmla="*/ 179 h 817"/>
                <a:gd name="T30" fmla="*/ 838 w 1511"/>
                <a:gd name="T31" fmla="*/ 28 h 817"/>
                <a:gd name="T32" fmla="*/ 823 w 1511"/>
                <a:gd name="T33" fmla="*/ 187 h 817"/>
                <a:gd name="T34" fmla="*/ 1155 w 1511"/>
                <a:gd name="T35" fmla="*/ 271 h 817"/>
                <a:gd name="T36" fmla="*/ 1401 w 1511"/>
                <a:gd name="T37" fmla="*/ 426 h 817"/>
                <a:gd name="T38" fmla="*/ 1288 w 1511"/>
                <a:gd name="T39" fmla="*/ 488 h 817"/>
                <a:gd name="T40" fmla="*/ 1421 w 1511"/>
                <a:gd name="T41" fmla="*/ 615 h 817"/>
                <a:gd name="T42" fmla="*/ 1511 w 1511"/>
                <a:gd name="T43" fmla="*/ 807 h 817"/>
                <a:gd name="T44" fmla="*/ 1447 w 1511"/>
                <a:gd name="T45" fmla="*/ 65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1" h="817">
                  <a:moveTo>
                    <a:pt x="1447" y="657"/>
                  </a:moveTo>
                  <a:cubicBezTo>
                    <a:pt x="1429" y="548"/>
                    <a:pt x="1352" y="500"/>
                    <a:pt x="1352" y="500"/>
                  </a:cubicBezTo>
                  <a:cubicBezTo>
                    <a:pt x="1423" y="476"/>
                    <a:pt x="1424" y="383"/>
                    <a:pt x="1424" y="383"/>
                  </a:cubicBezTo>
                  <a:cubicBezTo>
                    <a:pt x="1408" y="444"/>
                    <a:pt x="1308" y="452"/>
                    <a:pt x="1239" y="340"/>
                  </a:cubicBezTo>
                  <a:cubicBezTo>
                    <a:pt x="1170" y="228"/>
                    <a:pt x="1015" y="162"/>
                    <a:pt x="861" y="162"/>
                  </a:cubicBezTo>
                  <a:cubicBezTo>
                    <a:pt x="951" y="46"/>
                    <a:pt x="823" y="0"/>
                    <a:pt x="823" y="0"/>
                  </a:cubicBezTo>
                  <a:cubicBezTo>
                    <a:pt x="823" y="112"/>
                    <a:pt x="686" y="135"/>
                    <a:pt x="686" y="135"/>
                  </a:cubicBezTo>
                  <a:cubicBezTo>
                    <a:pt x="686" y="135"/>
                    <a:pt x="366" y="146"/>
                    <a:pt x="270" y="241"/>
                  </a:cubicBezTo>
                  <a:cubicBezTo>
                    <a:pt x="103" y="241"/>
                    <a:pt x="29" y="340"/>
                    <a:pt x="0" y="514"/>
                  </a:cubicBezTo>
                  <a:cubicBezTo>
                    <a:pt x="4" y="502"/>
                    <a:pt x="61" y="302"/>
                    <a:pt x="201" y="271"/>
                  </a:cubicBezTo>
                  <a:cubicBezTo>
                    <a:pt x="248" y="263"/>
                    <a:pt x="283" y="260"/>
                    <a:pt x="331" y="294"/>
                  </a:cubicBezTo>
                  <a:cubicBezTo>
                    <a:pt x="378" y="329"/>
                    <a:pt x="404" y="308"/>
                    <a:pt x="404" y="290"/>
                  </a:cubicBezTo>
                  <a:cubicBezTo>
                    <a:pt x="404" y="290"/>
                    <a:pt x="374" y="322"/>
                    <a:pt x="338" y="287"/>
                  </a:cubicBezTo>
                  <a:cubicBezTo>
                    <a:pt x="302" y="251"/>
                    <a:pt x="284" y="245"/>
                    <a:pt x="284" y="245"/>
                  </a:cubicBezTo>
                  <a:cubicBezTo>
                    <a:pt x="284" y="245"/>
                    <a:pt x="348" y="198"/>
                    <a:pt x="477" y="179"/>
                  </a:cubicBezTo>
                  <a:cubicBezTo>
                    <a:pt x="605" y="160"/>
                    <a:pt x="846" y="165"/>
                    <a:pt x="838" y="28"/>
                  </a:cubicBezTo>
                  <a:cubicBezTo>
                    <a:pt x="890" y="65"/>
                    <a:pt x="880" y="129"/>
                    <a:pt x="823" y="187"/>
                  </a:cubicBezTo>
                  <a:cubicBezTo>
                    <a:pt x="889" y="176"/>
                    <a:pt x="1086" y="196"/>
                    <a:pt x="1155" y="271"/>
                  </a:cubicBezTo>
                  <a:cubicBezTo>
                    <a:pt x="1223" y="345"/>
                    <a:pt x="1340" y="497"/>
                    <a:pt x="1401" y="426"/>
                  </a:cubicBezTo>
                  <a:cubicBezTo>
                    <a:pt x="1401" y="481"/>
                    <a:pt x="1335" y="496"/>
                    <a:pt x="1288" y="488"/>
                  </a:cubicBezTo>
                  <a:cubicBezTo>
                    <a:pt x="1288" y="488"/>
                    <a:pt x="1392" y="516"/>
                    <a:pt x="1421" y="615"/>
                  </a:cubicBezTo>
                  <a:cubicBezTo>
                    <a:pt x="1451" y="714"/>
                    <a:pt x="1452" y="817"/>
                    <a:pt x="1511" y="807"/>
                  </a:cubicBezTo>
                  <a:cubicBezTo>
                    <a:pt x="1488" y="807"/>
                    <a:pt x="1465" y="766"/>
                    <a:pt x="1447" y="65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3834"/>
            <p:cNvSpPr/>
            <p:nvPr/>
          </p:nvSpPr>
          <p:spPr bwMode="auto">
            <a:xfrm>
              <a:off x="2614613" y="2974976"/>
              <a:ext cx="69850" cy="204788"/>
            </a:xfrm>
            <a:custGeom>
              <a:avLst/>
              <a:gdLst>
                <a:gd name="T0" fmla="*/ 88 w 132"/>
                <a:gd name="T1" fmla="*/ 340 h 382"/>
                <a:gd name="T2" fmla="*/ 88 w 132"/>
                <a:gd name="T3" fmla="*/ 146 h 382"/>
                <a:gd name="T4" fmla="*/ 0 w 132"/>
                <a:gd name="T5" fmla="*/ 0 h 382"/>
                <a:gd name="T6" fmla="*/ 121 w 132"/>
                <a:gd name="T7" fmla="*/ 197 h 382"/>
                <a:gd name="T8" fmla="*/ 95 w 132"/>
                <a:gd name="T9" fmla="*/ 382 h 382"/>
                <a:gd name="T10" fmla="*/ 88 w 132"/>
                <a:gd name="T11" fmla="*/ 340 h 382"/>
              </a:gdLst>
              <a:ahLst/>
              <a:cxnLst>
                <a:cxn ang="0">
                  <a:pos x="T0" y="T1"/>
                </a:cxn>
                <a:cxn ang="0">
                  <a:pos x="T2" y="T3"/>
                </a:cxn>
                <a:cxn ang="0">
                  <a:pos x="T4" y="T5"/>
                </a:cxn>
                <a:cxn ang="0">
                  <a:pos x="T6" y="T7"/>
                </a:cxn>
                <a:cxn ang="0">
                  <a:pos x="T8" y="T9"/>
                </a:cxn>
                <a:cxn ang="0">
                  <a:pos x="T10" y="T11"/>
                </a:cxn>
              </a:cxnLst>
              <a:rect l="0" t="0" r="r" b="b"/>
              <a:pathLst>
                <a:path w="132" h="382">
                  <a:moveTo>
                    <a:pt x="88" y="340"/>
                  </a:moveTo>
                  <a:cubicBezTo>
                    <a:pt x="88" y="340"/>
                    <a:pt x="112" y="229"/>
                    <a:pt x="88" y="146"/>
                  </a:cubicBezTo>
                  <a:cubicBezTo>
                    <a:pt x="64" y="64"/>
                    <a:pt x="0" y="0"/>
                    <a:pt x="0" y="0"/>
                  </a:cubicBezTo>
                  <a:cubicBezTo>
                    <a:pt x="0" y="0"/>
                    <a:pt x="95" y="35"/>
                    <a:pt x="121" y="197"/>
                  </a:cubicBezTo>
                  <a:cubicBezTo>
                    <a:pt x="132" y="293"/>
                    <a:pt x="95" y="382"/>
                    <a:pt x="95" y="382"/>
                  </a:cubicBezTo>
                  <a:cubicBezTo>
                    <a:pt x="95" y="382"/>
                    <a:pt x="88" y="361"/>
                    <a:pt x="88" y="34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3835"/>
            <p:cNvSpPr/>
            <p:nvPr/>
          </p:nvSpPr>
          <p:spPr bwMode="auto">
            <a:xfrm>
              <a:off x="2012951" y="3049588"/>
              <a:ext cx="647700" cy="504825"/>
            </a:xfrm>
            <a:custGeom>
              <a:avLst/>
              <a:gdLst>
                <a:gd name="T0" fmla="*/ 1139 w 1213"/>
                <a:gd name="T1" fmla="*/ 156 h 946"/>
                <a:gd name="T2" fmla="*/ 1159 w 1213"/>
                <a:gd name="T3" fmla="*/ 261 h 946"/>
                <a:gd name="T4" fmla="*/ 1057 w 1213"/>
                <a:gd name="T5" fmla="*/ 159 h 946"/>
                <a:gd name="T6" fmla="*/ 894 w 1213"/>
                <a:gd name="T7" fmla="*/ 43 h 946"/>
                <a:gd name="T8" fmla="*/ 943 w 1213"/>
                <a:gd name="T9" fmla="*/ 119 h 946"/>
                <a:gd name="T10" fmla="*/ 722 w 1213"/>
                <a:gd name="T11" fmla="*/ 0 h 946"/>
                <a:gd name="T12" fmla="*/ 702 w 1213"/>
                <a:gd name="T13" fmla="*/ 109 h 946"/>
                <a:gd name="T14" fmla="*/ 685 w 1213"/>
                <a:gd name="T15" fmla="*/ 227 h 946"/>
                <a:gd name="T16" fmla="*/ 615 w 1213"/>
                <a:gd name="T17" fmla="*/ 158 h 946"/>
                <a:gd name="T18" fmla="*/ 501 w 1213"/>
                <a:gd name="T19" fmla="*/ 89 h 946"/>
                <a:gd name="T20" fmla="*/ 392 w 1213"/>
                <a:gd name="T21" fmla="*/ 14 h 946"/>
                <a:gd name="T22" fmla="*/ 493 w 1213"/>
                <a:gd name="T23" fmla="*/ 127 h 946"/>
                <a:gd name="T24" fmla="*/ 299 w 1213"/>
                <a:gd name="T25" fmla="*/ 46 h 946"/>
                <a:gd name="T26" fmla="*/ 411 w 1213"/>
                <a:gd name="T27" fmla="*/ 210 h 946"/>
                <a:gd name="T28" fmla="*/ 126 w 1213"/>
                <a:gd name="T29" fmla="*/ 61 h 946"/>
                <a:gd name="T30" fmla="*/ 54 w 1213"/>
                <a:gd name="T31" fmla="*/ 249 h 946"/>
                <a:gd name="T32" fmla="*/ 18 w 1213"/>
                <a:gd name="T33" fmla="*/ 268 h 946"/>
                <a:gd name="T34" fmla="*/ 18 w 1213"/>
                <a:gd name="T35" fmla="*/ 588 h 946"/>
                <a:gd name="T36" fmla="*/ 612 w 1213"/>
                <a:gd name="T37" fmla="*/ 946 h 946"/>
                <a:gd name="T38" fmla="*/ 1213 w 1213"/>
                <a:gd name="T39" fmla="*/ 661 h 946"/>
                <a:gd name="T40" fmla="*/ 1213 w 1213"/>
                <a:gd name="T41" fmla="*/ 243 h 946"/>
                <a:gd name="T42" fmla="*/ 1139 w 1213"/>
                <a:gd name="T43" fmla="*/ 156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3" h="946">
                  <a:moveTo>
                    <a:pt x="1139" y="156"/>
                  </a:moveTo>
                  <a:cubicBezTo>
                    <a:pt x="1139" y="156"/>
                    <a:pt x="1170" y="215"/>
                    <a:pt x="1159" y="261"/>
                  </a:cubicBezTo>
                  <a:cubicBezTo>
                    <a:pt x="1159" y="261"/>
                    <a:pt x="1135" y="210"/>
                    <a:pt x="1057" y="159"/>
                  </a:cubicBezTo>
                  <a:cubicBezTo>
                    <a:pt x="978" y="109"/>
                    <a:pt x="919" y="85"/>
                    <a:pt x="894" y="43"/>
                  </a:cubicBezTo>
                  <a:cubicBezTo>
                    <a:pt x="894" y="43"/>
                    <a:pt x="897" y="98"/>
                    <a:pt x="943" y="119"/>
                  </a:cubicBezTo>
                  <a:cubicBezTo>
                    <a:pt x="943" y="119"/>
                    <a:pt x="786" y="154"/>
                    <a:pt x="722" y="0"/>
                  </a:cubicBezTo>
                  <a:cubicBezTo>
                    <a:pt x="722" y="0"/>
                    <a:pt x="728" y="66"/>
                    <a:pt x="702" y="109"/>
                  </a:cubicBezTo>
                  <a:cubicBezTo>
                    <a:pt x="676" y="151"/>
                    <a:pt x="654" y="197"/>
                    <a:pt x="685" y="227"/>
                  </a:cubicBezTo>
                  <a:cubicBezTo>
                    <a:pt x="685" y="227"/>
                    <a:pt x="644" y="220"/>
                    <a:pt x="615" y="158"/>
                  </a:cubicBezTo>
                  <a:cubicBezTo>
                    <a:pt x="585" y="95"/>
                    <a:pt x="542" y="98"/>
                    <a:pt x="501" y="89"/>
                  </a:cubicBezTo>
                  <a:cubicBezTo>
                    <a:pt x="460" y="81"/>
                    <a:pt x="399" y="75"/>
                    <a:pt x="392" y="14"/>
                  </a:cubicBezTo>
                  <a:cubicBezTo>
                    <a:pt x="392" y="14"/>
                    <a:pt x="371" y="97"/>
                    <a:pt x="493" y="127"/>
                  </a:cubicBezTo>
                  <a:cubicBezTo>
                    <a:pt x="493" y="127"/>
                    <a:pt x="368" y="171"/>
                    <a:pt x="299" y="46"/>
                  </a:cubicBezTo>
                  <a:cubicBezTo>
                    <a:pt x="299" y="46"/>
                    <a:pt x="310" y="173"/>
                    <a:pt x="411" y="210"/>
                  </a:cubicBezTo>
                  <a:cubicBezTo>
                    <a:pt x="411" y="210"/>
                    <a:pt x="200" y="202"/>
                    <a:pt x="126" y="61"/>
                  </a:cubicBezTo>
                  <a:cubicBezTo>
                    <a:pt x="126" y="61"/>
                    <a:pt x="169" y="190"/>
                    <a:pt x="54" y="249"/>
                  </a:cubicBezTo>
                  <a:cubicBezTo>
                    <a:pt x="42" y="255"/>
                    <a:pt x="30" y="261"/>
                    <a:pt x="18" y="268"/>
                  </a:cubicBezTo>
                  <a:cubicBezTo>
                    <a:pt x="18" y="588"/>
                    <a:pt x="18" y="588"/>
                    <a:pt x="18" y="588"/>
                  </a:cubicBezTo>
                  <a:cubicBezTo>
                    <a:pt x="18" y="667"/>
                    <a:pt x="0" y="946"/>
                    <a:pt x="612" y="946"/>
                  </a:cubicBezTo>
                  <a:cubicBezTo>
                    <a:pt x="918" y="946"/>
                    <a:pt x="1213" y="877"/>
                    <a:pt x="1213" y="661"/>
                  </a:cubicBezTo>
                  <a:cubicBezTo>
                    <a:pt x="1213" y="243"/>
                    <a:pt x="1213" y="243"/>
                    <a:pt x="1213" y="243"/>
                  </a:cubicBezTo>
                  <a:cubicBezTo>
                    <a:pt x="1197" y="210"/>
                    <a:pt x="1191" y="175"/>
                    <a:pt x="1139" y="156"/>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3836"/>
            <p:cNvSpPr/>
            <p:nvPr/>
          </p:nvSpPr>
          <p:spPr bwMode="auto">
            <a:xfrm>
              <a:off x="2097088" y="3203576"/>
              <a:ext cx="98425" cy="96838"/>
            </a:xfrm>
            <a:custGeom>
              <a:avLst/>
              <a:gdLst>
                <a:gd name="T0" fmla="*/ 170 w 183"/>
                <a:gd name="T1" fmla="*/ 66 h 181"/>
                <a:gd name="T2" fmla="*/ 116 w 183"/>
                <a:gd name="T3" fmla="*/ 168 h 181"/>
                <a:gd name="T4" fmla="*/ 13 w 183"/>
                <a:gd name="T5" fmla="*/ 114 h 181"/>
                <a:gd name="T6" fmla="*/ 67 w 183"/>
                <a:gd name="T7" fmla="*/ 13 h 181"/>
                <a:gd name="T8" fmla="*/ 170 w 183"/>
                <a:gd name="T9" fmla="*/ 66 h 181"/>
              </a:gdLst>
              <a:ahLst/>
              <a:cxnLst>
                <a:cxn ang="0">
                  <a:pos x="T0" y="T1"/>
                </a:cxn>
                <a:cxn ang="0">
                  <a:pos x="T2" y="T3"/>
                </a:cxn>
                <a:cxn ang="0">
                  <a:pos x="T4" y="T5"/>
                </a:cxn>
                <a:cxn ang="0">
                  <a:pos x="T6" y="T7"/>
                </a:cxn>
                <a:cxn ang="0">
                  <a:pos x="T8" y="T9"/>
                </a:cxn>
              </a:cxnLst>
              <a:rect l="0" t="0" r="r" b="b"/>
              <a:pathLst>
                <a:path w="183" h="181">
                  <a:moveTo>
                    <a:pt x="170" y="66"/>
                  </a:moveTo>
                  <a:cubicBezTo>
                    <a:pt x="183" y="109"/>
                    <a:pt x="159" y="154"/>
                    <a:pt x="116" y="168"/>
                  </a:cubicBezTo>
                  <a:cubicBezTo>
                    <a:pt x="73" y="181"/>
                    <a:pt x="27" y="157"/>
                    <a:pt x="13" y="114"/>
                  </a:cubicBezTo>
                  <a:cubicBezTo>
                    <a:pt x="0" y="72"/>
                    <a:pt x="24" y="26"/>
                    <a:pt x="67" y="13"/>
                  </a:cubicBezTo>
                  <a:cubicBezTo>
                    <a:pt x="111" y="0"/>
                    <a:pt x="157" y="24"/>
                    <a:pt x="170" y="6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3837"/>
            <p:cNvSpPr/>
            <p:nvPr/>
          </p:nvSpPr>
          <p:spPr bwMode="auto">
            <a:xfrm>
              <a:off x="2139951" y="3213101"/>
              <a:ext cx="33338" cy="23813"/>
            </a:xfrm>
            <a:custGeom>
              <a:avLst/>
              <a:gdLst>
                <a:gd name="T0" fmla="*/ 60 w 62"/>
                <a:gd name="T1" fmla="*/ 28 h 44"/>
                <a:gd name="T2" fmla="*/ 27 w 62"/>
                <a:gd name="T3" fmla="*/ 41 h 44"/>
                <a:gd name="T4" fmla="*/ 3 w 62"/>
                <a:gd name="T5" fmla="*/ 16 h 44"/>
                <a:gd name="T6" fmla="*/ 36 w 62"/>
                <a:gd name="T7" fmla="*/ 4 h 44"/>
                <a:gd name="T8" fmla="*/ 60 w 62"/>
                <a:gd name="T9" fmla="*/ 28 h 44"/>
              </a:gdLst>
              <a:ahLst/>
              <a:cxnLst>
                <a:cxn ang="0">
                  <a:pos x="T0" y="T1"/>
                </a:cxn>
                <a:cxn ang="0">
                  <a:pos x="T2" y="T3"/>
                </a:cxn>
                <a:cxn ang="0">
                  <a:pos x="T4" y="T5"/>
                </a:cxn>
                <a:cxn ang="0">
                  <a:pos x="T6" y="T7"/>
                </a:cxn>
                <a:cxn ang="0">
                  <a:pos x="T8" y="T9"/>
                </a:cxn>
              </a:cxnLst>
              <a:rect l="0" t="0" r="r" b="b"/>
              <a:pathLst>
                <a:path w="62" h="44">
                  <a:moveTo>
                    <a:pt x="60" y="28"/>
                  </a:moveTo>
                  <a:cubicBezTo>
                    <a:pt x="57" y="39"/>
                    <a:pt x="43" y="44"/>
                    <a:pt x="27" y="41"/>
                  </a:cubicBezTo>
                  <a:cubicBezTo>
                    <a:pt x="11" y="37"/>
                    <a:pt x="0" y="26"/>
                    <a:pt x="3" y="16"/>
                  </a:cubicBezTo>
                  <a:cubicBezTo>
                    <a:pt x="5" y="6"/>
                    <a:pt x="20" y="0"/>
                    <a:pt x="36" y="4"/>
                  </a:cubicBezTo>
                  <a:cubicBezTo>
                    <a:pt x="51" y="7"/>
                    <a:pt x="62" y="18"/>
                    <a:pt x="60" y="2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Freeform 3838"/>
            <p:cNvSpPr/>
            <p:nvPr/>
          </p:nvSpPr>
          <p:spPr bwMode="auto">
            <a:xfrm>
              <a:off x="2489201" y="3203576"/>
              <a:ext cx="98425" cy="96838"/>
            </a:xfrm>
            <a:custGeom>
              <a:avLst/>
              <a:gdLst>
                <a:gd name="T0" fmla="*/ 13 w 183"/>
                <a:gd name="T1" fmla="*/ 66 h 181"/>
                <a:gd name="T2" fmla="*/ 67 w 183"/>
                <a:gd name="T3" fmla="*/ 168 h 181"/>
                <a:gd name="T4" fmla="*/ 170 w 183"/>
                <a:gd name="T5" fmla="*/ 114 h 181"/>
                <a:gd name="T6" fmla="*/ 116 w 183"/>
                <a:gd name="T7" fmla="*/ 13 h 181"/>
                <a:gd name="T8" fmla="*/ 13 w 183"/>
                <a:gd name="T9" fmla="*/ 66 h 181"/>
              </a:gdLst>
              <a:ahLst/>
              <a:cxnLst>
                <a:cxn ang="0">
                  <a:pos x="T0" y="T1"/>
                </a:cxn>
                <a:cxn ang="0">
                  <a:pos x="T2" y="T3"/>
                </a:cxn>
                <a:cxn ang="0">
                  <a:pos x="T4" y="T5"/>
                </a:cxn>
                <a:cxn ang="0">
                  <a:pos x="T6" y="T7"/>
                </a:cxn>
                <a:cxn ang="0">
                  <a:pos x="T8" y="T9"/>
                </a:cxn>
              </a:cxnLst>
              <a:rect l="0" t="0" r="r" b="b"/>
              <a:pathLst>
                <a:path w="183" h="181">
                  <a:moveTo>
                    <a:pt x="13" y="66"/>
                  </a:moveTo>
                  <a:cubicBezTo>
                    <a:pt x="0" y="109"/>
                    <a:pt x="24" y="154"/>
                    <a:pt x="67" y="168"/>
                  </a:cubicBezTo>
                  <a:cubicBezTo>
                    <a:pt x="110" y="181"/>
                    <a:pt x="156" y="157"/>
                    <a:pt x="170" y="114"/>
                  </a:cubicBezTo>
                  <a:cubicBezTo>
                    <a:pt x="183" y="72"/>
                    <a:pt x="159" y="26"/>
                    <a:pt x="116" y="13"/>
                  </a:cubicBezTo>
                  <a:cubicBezTo>
                    <a:pt x="72" y="0"/>
                    <a:pt x="26" y="24"/>
                    <a:pt x="13" y="6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3839"/>
            <p:cNvSpPr/>
            <p:nvPr/>
          </p:nvSpPr>
          <p:spPr bwMode="auto">
            <a:xfrm>
              <a:off x="2511426" y="3213101"/>
              <a:ext cx="33338" cy="23813"/>
            </a:xfrm>
            <a:custGeom>
              <a:avLst/>
              <a:gdLst>
                <a:gd name="T0" fmla="*/ 2 w 62"/>
                <a:gd name="T1" fmla="*/ 28 h 44"/>
                <a:gd name="T2" fmla="*/ 35 w 62"/>
                <a:gd name="T3" fmla="*/ 41 h 44"/>
                <a:gd name="T4" fmla="*/ 59 w 62"/>
                <a:gd name="T5" fmla="*/ 16 h 44"/>
                <a:gd name="T6" fmla="*/ 27 w 62"/>
                <a:gd name="T7" fmla="*/ 4 h 44"/>
                <a:gd name="T8" fmla="*/ 2 w 62"/>
                <a:gd name="T9" fmla="*/ 28 h 44"/>
              </a:gdLst>
              <a:ahLst/>
              <a:cxnLst>
                <a:cxn ang="0">
                  <a:pos x="T0" y="T1"/>
                </a:cxn>
                <a:cxn ang="0">
                  <a:pos x="T2" y="T3"/>
                </a:cxn>
                <a:cxn ang="0">
                  <a:pos x="T4" y="T5"/>
                </a:cxn>
                <a:cxn ang="0">
                  <a:pos x="T6" y="T7"/>
                </a:cxn>
                <a:cxn ang="0">
                  <a:pos x="T8" y="T9"/>
                </a:cxn>
              </a:cxnLst>
              <a:rect l="0" t="0" r="r" b="b"/>
              <a:pathLst>
                <a:path w="62" h="44">
                  <a:moveTo>
                    <a:pt x="2" y="28"/>
                  </a:moveTo>
                  <a:cubicBezTo>
                    <a:pt x="5" y="39"/>
                    <a:pt x="19" y="44"/>
                    <a:pt x="35" y="41"/>
                  </a:cubicBezTo>
                  <a:cubicBezTo>
                    <a:pt x="51" y="37"/>
                    <a:pt x="62" y="26"/>
                    <a:pt x="59" y="16"/>
                  </a:cubicBezTo>
                  <a:cubicBezTo>
                    <a:pt x="57" y="6"/>
                    <a:pt x="42" y="0"/>
                    <a:pt x="27" y="4"/>
                  </a:cubicBezTo>
                  <a:cubicBezTo>
                    <a:pt x="11" y="7"/>
                    <a:pt x="0" y="18"/>
                    <a:pt x="2" y="2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Rectangle 3840"/>
            <p:cNvSpPr>
              <a:spLocks noChangeArrowheads="1"/>
            </p:cNvSpPr>
            <p:nvPr/>
          </p:nvSpPr>
          <p:spPr bwMode="auto">
            <a:xfrm>
              <a:off x="2001838" y="3236913"/>
              <a:ext cx="66675" cy="190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56" name="Rectangle 3841"/>
            <p:cNvSpPr>
              <a:spLocks noChangeArrowheads="1"/>
            </p:cNvSpPr>
            <p:nvPr/>
          </p:nvSpPr>
          <p:spPr bwMode="auto">
            <a:xfrm>
              <a:off x="2001838" y="3236913"/>
              <a:ext cx="66675"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57" name="Freeform 3842"/>
            <p:cNvSpPr>
              <a:spLocks noEditPoints="1"/>
            </p:cNvSpPr>
            <p:nvPr/>
          </p:nvSpPr>
          <p:spPr bwMode="auto">
            <a:xfrm>
              <a:off x="2122488" y="3181351"/>
              <a:ext cx="120650" cy="139700"/>
            </a:xfrm>
            <a:custGeom>
              <a:avLst/>
              <a:gdLst>
                <a:gd name="T0" fmla="*/ 69 w 76"/>
                <a:gd name="T1" fmla="*/ 0 h 88"/>
                <a:gd name="T2" fmla="*/ 23 w 76"/>
                <a:gd name="T3" fmla="*/ 88 h 88"/>
                <a:gd name="T4" fmla="*/ 30 w 76"/>
                <a:gd name="T5" fmla="*/ 88 h 88"/>
                <a:gd name="T6" fmla="*/ 76 w 76"/>
                <a:gd name="T7" fmla="*/ 0 h 88"/>
                <a:gd name="T8" fmla="*/ 69 w 76"/>
                <a:gd name="T9" fmla="*/ 0 h 88"/>
                <a:gd name="T10" fmla="*/ 46 w 76"/>
                <a:gd name="T11" fmla="*/ 0 h 88"/>
                <a:gd name="T12" fmla="*/ 0 w 76"/>
                <a:gd name="T13" fmla="*/ 88 h 88"/>
                <a:gd name="T14" fmla="*/ 15 w 76"/>
                <a:gd name="T15" fmla="*/ 88 h 88"/>
                <a:gd name="T16" fmla="*/ 61 w 76"/>
                <a:gd name="T17" fmla="*/ 0 h 88"/>
                <a:gd name="T18" fmla="*/ 46 w 76"/>
                <a:gd name="T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8">
                  <a:moveTo>
                    <a:pt x="69" y="0"/>
                  </a:moveTo>
                  <a:lnTo>
                    <a:pt x="23" y="88"/>
                  </a:lnTo>
                  <a:lnTo>
                    <a:pt x="30" y="88"/>
                  </a:lnTo>
                  <a:lnTo>
                    <a:pt x="76" y="0"/>
                  </a:lnTo>
                  <a:lnTo>
                    <a:pt x="69" y="0"/>
                  </a:lnTo>
                  <a:close/>
                  <a:moveTo>
                    <a:pt x="46" y="0"/>
                  </a:moveTo>
                  <a:lnTo>
                    <a:pt x="0" y="88"/>
                  </a:lnTo>
                  <a:lnTo>
                    <a:pt x="15" y="88"/>
                  </a:lnTo>
                  <a:lnTo>
                    <a:pt x="61" y="0"/>
                  </a:lnTo>
                  <a:lnTo>
                    <a:pt x="46"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3843"/>
            <p:cNvSpPr>
              <a:spLocks noEditPoints="1"/>
            </p:cNvSpPr>
            <p:nvPr/>
          </p:nvSpPr>
          <p:spPr bwMode="auto">
            <a:xfrm>
              <a:off x="2122488" y="3181351"/>
              <a:ext cx="120650" cy="139700"/>
            </a:xfrm>
            <a:custGeom>
              <a:avLst/>
              <a:gdLst>
                <a:gd name="T0" fmla="*/ 69 w 76"/>
                <a:gd name="T1" fmla="*/ 0 h 88"/>
                <a:gd name="T2" fmla="*/ 23 w 76"/>
                <a:gd name="T3" fmla="*/ 88 h 88"/>
                <a:gd name="T4" fmla="*/ 30 w 76"/>
                <a:gd name="T5" fmla="*/ 88 h 88"/>
                <a:gd name="T6" fmla="*/ 76 w 76"/>
                <a:gd name="T7" fmla="*/ 0 h 88"/>
                <a:gd name="T8" fmla="*/ 69 w 76"/>
                <a:gd name="T9" fmla="*/ 0 h 88"/>
                <a:gd name="T10" fmla="*/ 46 w 76"/>
                <a:gd name="T11" fmla="*/ 0 h 88"/>
                <a:gd name="T12" fmla="*/ 0 w 76"/>
                <a:gd name="T13" fmla="*/ 88 h 88"/>
                <a:gd name="T14" fmla="*/ 15 w 76"/>
                <a:gd name="T15" fmla="*/ 88 h 88"/>
                <a:gd name="T16" fmla="*/ 61 w 76"/>
                <a:gd name="T17" fmla="*/ 0 h 88"/>
                <a:gd name="T18" fmla="*/ 46 w 76"/>
                <a:gd name="T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8">
                  <a:moveTo>
                    <a:pt x="69" y="0"/>
                  </a:moveTo>
                  <a:lnTo>
                    <a:pt x="23" y="88"/>
                  </a:lnTo>
                  <a:lnTo>
                    <a:pt x="30" y="88"/>
                  </a:lnTo>
                  <a:lnTo>
                    <a:pt x="76" y="0"/>
                  </a:lnTo>
                  <a:lnTo>
                    <a:pt x="69" y="0"/>
                  </a:lnTo>
                  <a:moveTo>
                    <a:pt x="46" y="0"/>
                  </a:moveTo>
                  <a:lnTo>
                    <a:pt x="0" y="88"/>
                  </a:lnTo>
                  <a:lnTo>
                    <a:pt x="15" y="88"/>
                  </a:lnTo>
                  <a:lnTo>
                    <a:pt x="61"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Rectangle 3844"/>
            <p:cNvSpPr>
              <a:spLocks noChangeArrowheads="1"/>
            </p:cNvSpPr>
            <p:nvPr/>
          </p:nvSpPr>
          <p:spPr bwMode="auto">
            <a:xfrm>
              <a:off x="2616201" y="3236913"/>
              <a:ext cx="66675" cy="190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0" name="Rectangle 3845"/>
            <p:cNvSpPr>
              <a:spLocks noChangeArrowheads="1"/>
            </p:cNvSpPr>
            <p:nvPr/>
          </p:nvSpPr>
          <p:spPr bwMode="auto">
            <a:xfrm>
              <a:off x="2616201" y="3236913"/>
              <a:ext cx="66675"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1" name="Freeform 3846"/>
            <p:cNvSpPr>
              <a:spLocks noEditPoints="1"/>
            </p:cNvSpPr>
            <p:nvPr/>
          </p:nvSpPr>
          <p:spPr bwMode="auto">
            <a:xfrm>
              <a:off x="2463801" y="3181351"/>
              <a:ext cx="119063" cy="139700"/>
            </a:xfrm>
            <a:custGeom>
              <a:avLst/>
              <a:gdLst>
                <a:gd name="T0" fmla="*/ 68 w 75"/>
                <a:gd name="T1" fmla="*/ 0 h 88"/>
                <a:gd name="T2" fmla="*/ 22 w 75"/>
                <a:gd name="T3" fmla="*/ 88 h 88"/>
                <a:gd name="T4" fmla="*/ 30 w 75"/>
                <a:gd name="T5" fmla="*/ 88 h 88"/>
                <a:gd name="T6" fmla="*/ 75 w 75"/>
                <a:gd name="T7" fmla="*/ 0 h 88"/>
                <a:gd name="T8" fmla="*/ 68 w 75"/>
                <a:gd name="T9" fmla="*/ 0 h 88"/>
                <a:gd name="T10" fmla="*/ 45 w 75"/>
                <a:gd name="T11" fmla="*/ 0 h 88"/>
                <a:gd name="T12" fmla="*/ 0 w 75"/>
                <a:gd name="T13" fmla="*/ 88 h 88"/>
                <a:gd name="T14" fmla="*/ 14 w 75"/>
                <a:gd name="T15" fmla="*/ 88 h 88"/>
                <a:gd name="T16" fmla="*/ 60 w 75"/>
                <a:gd name="T17" fmla="*/ 0 h 88"/>
                <a:gd name="T18" fmla="*/ 45 w 75"/>
                <a:gd name="T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8">
                  <a:moveTo>
                    <a:pt x="68" y="0"/>
                  </a:moveTo>
                  <a:lnTo>
                    <a:pt x="22" y="88"/>
                  </a:lnTo>
                  <a:lnTo>
                    <a:pt x="30" y="88"/>
                  </a:lnTo>
                  <a:lnTo>
                    <a:pt x="75" y="0"/>
                  </a:lnTo>
                  <a:lnTo>
                    <a:pt x="68" y="0"/>
                  </a:lnTo>
                  <a:close/>
                  <a:moveTo>
                    <a:pt x="45" y="0"/>
                  </a:moveTo>
                  <a:lnTo>
                    <a:pt x="0" y="88"/>
                  </a:lnTo>
                  <a:lnTo>
                    <a:pt x="14" y="88"/>
                  </a:lnTo>
                  <a:lnTo>
                    <a:pt x="60" y="0"/>
                  </a:lnTo>
                  <a:lnTo>
                    <a:pt x="45"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3847"/>
            <p:cNvSpPr>
              <a:spLocks noEditPoints="1"/>
            </p:cNvSpPr>
            <p:nvPr/>
          </p:nvSpPr>
          <p:spPr bwMode="auto">
            <a:xfrm>
              <a:off x="2463801" y="3181351"/>
              <a:ext cx="119063" cy="139700"/>
            </a:xfrm>
            <a:custGeom>
              <a:avLst/>
              <a:gdLst>
                <a:gd name="T0" fmla="*/ 68 w 75"/>
                <a:gd name="T1" fmla="*/ 0 h 88"/>
                <a:gd name="T2" fmla="*/ 22 w 75"/>
                <a:gd name="T3" fmla="*/ 88 h 88"/>
                <a:gd name="T4" fmla="*/ 30 w 75"/>
                <a:gd name="T5" fmla="*/ 88 h 88"/>
                <a:gd name="T6" fmla="*/ 75 w 75"/>
                <a:gd name="T7" fmla="*/ 0 h 88"/>
                <a:gd name="T8" fmla="*/ 68 w 75"/>
                <a:gd name="T9" fmla="*/ 0 h 88"/>
                <a:gd name="T10" fmla="*/ 45 w 75"/>
                <a:gd name="T11" fmla="*/ 0 h 88"/>
                <a:gd name="T12" fmla="*/ 0 w 75"/>
                <a:gd name="T13" fmla="*/ 88 h 88"/>
                <a:gd name="T14" fmla="*/ 14 w 75"/>
                <a:gd name="T15" fmla="*/ 88 h 88"/>
                <a:gd name="T16" fmla="*/ 60 w 75"/>
                <a:gd name="T17" fmla="*/ 0 h 88"/>
                <a:gd name="T18" fmla="*/ 45 w 75"/>
                <a:gd name="T1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8">
                  <a:moveTo>
                    <a:pt x="68" y="0"/>
                  </a:moveTo>
                  <a:lnTo>
                    <a:pt x="22" y="88"/>
                  </a:lnTo>
                  <a:lnTo>
                    <a:pt x="30" y="88"/>
                  </a:lnTo>
                  <a:lnTo>
                    <a:pt x="75" y="0"/>
                  </a:lnTo>
                  <a:lnTo>
                    <a:pt x="68" y="0"/>
                  </a:lnTo>
                  <a:moveTo>
                    <a:pt x="45" y="0"/>
                  </a:moveTo>
                  <a:lnTo>
                    <a:pt x="0" y="88"/>
                  </a:lnTo>
                  <a:lnTo>
                    <a:pt x="14" y="88"/>
                  </a:lnTo>
                  <a:lnTo>
                    <a:pt x="60" y="0"/>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3848"/>
            <p:cNvSpPr/>
            <p:nvPr/>
          </p:nvSpPr>
          <p:spPr bwMode="auto">
            <a:xfrm>
              <a:off x="2276476" y="3211513"/>
              <a:ext cx="131763" cy="42863"/>
            </a:xfrm>
            <a:custGeom>
              <a:avLst/>
              <a:gdLst>
                <a:gd name="T0" fmla="*/ 222 w 245"/>
                <a:gd name="T1" fmla="*/ 37 h 82"/>
                <a:gd name="T2" fmla="*/ 125 w 245"/>
                <a:gd name="T3" fmla="*/ 0 h 82"/>
                <a:gd name="T4" fmla="*/ 113 w 245"/>
                <a:gd name="T5" fmla="*/ 0 h 82"/>
                <a:gd name="T6" fmla="*/ 0 w 245"/>
                <a:gd name="T7" fmla="*/ 53 h 82"/>
                <a:gd name="T8" fmla="*/ 0 w 245"/>
                <a:gd name="T9" fmla="*/ 80 h 82"/>
                <a:gd name="T10" fmla="*/ 116 w 245"/>
                <a:gd name="T11" fmla="*/ 21 h 82"/>
                <a:gd name="T12" fmla="*/ 125 w 245"/>
                <a:gd name="T13" fmla="*/ 20 h 82"/>
                <a:gd name="T14" fmla="*/ 210 w 245"/>
                <a:gd name="T15" fmla="*/ 53 h 82"/>
                <a:gd name="T16" fmla="*/ 240 w 245"/>
                <a:gd name="T17" fmla="*/ 76 h 82"/>
                <a:gd name="T18" fmla="*/ 245 w 245"/>
                <a:gd name="T19" fmla="*/ 82 h 82"/>
                <a:gd name="T20" fmla="*/ 245 w 245"/>
                <a:gd name="T21" fmla="*/ 54 h 82"/>
                <a:gd name="T22" fmla="*/ 222 w 245"/>
                <a:gd name="T23" fmla="*/ 3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 h="82">
                  <a:moveTo>
                    <a:pt x="222" y="37"/>
                  </a:moveTo>
                  <a:cubicBezTo>
                    <a:pt x="196" y="19"/>
                    <a:pt x="162" y="0"/>
                    <a:pt x="125" y="0"/>
                  </a:cubicBezTo>
                  <a:cubicBezTo>
                    <a:pt x="121" y="0"/>
                    <a:pt x="117" y="0"/>
                    <a:pt x="113" y="0"/>
                  </a:cubicBezTo>
                  <a:cubicBezTo>
                    <a:pt x="64" y="7"/>
                    <a:pt x="22" y="35"/>
                    <a:pt x="0" y="53"/>
                  </a:cubicBezTo>
                  <a:cubicBezTo>
                    <a:pt x="0" y="80"/>
                    <a:pt x="0" y="80"/>
                    <a:pt x="0" y="80"/>
                  </a:cubicBezTo>
                  <a:cubicBezTo>
                    <a:pt x="12" y="69"/>
                    <a:pt x="60" y="27"/>
                    <a:pt x="116" y="21"/>
                  </a:cubicBezTo>
                  <a:cubicBezTo>
                    <a:pt x="119" y="20"/>
                    <a:pt x="122" y="20"/>
                    <a:pt x="125" y="20"/>
                  </a:cubicBezTo>
                  <a:cubicBezTo>
                    <a:pt x="154" y="20"/>
                    <a:pt x="186" y="36"/>
                    <a:pt x="210" y="53"/>
                  </a:cubicBezTo>
                  <a:cubicBezTo>
                    <a:pt x="222" y="62"/>
                    <a:pt x="233" y="70"/>
                    <a:pt x="240" y="76"/>
                  </a:cubicBezTo>
                  <a:cubicBezTo>
                    <a:pt x="242" y="78"/>
                    <a:pt x="244" y="80"/>
                    <a:pt x="245" y="82"/>
                  </a:cubicBezTo>
                  <a:cubicBezTo>
                    <a:pt x="245" y="54"/>
                    <a:pt x="245" y="54"/>
                    <a:pt x="245" y="54"/>
                  </a:cubicBezTo>
                  <a:cubicBezTo>
                    <a:pt x="239" y="49"/>
                    <a:pt x="231" y="43"/>
                    <a:pt x="222" y="37"/>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3849"/>
            <p:cNvSpPr>
              <a:spLocks noEditPoints="1"/>
            </p:cNvSpPr>
            <p:nvPr/>
          </p:nvSpPr>
          <p:spPr bwMode="auto">
            <a:xfrm>
              <a:off x="2408238" y="3181351"/>
              <a:ext cx="207963" cy="139700"/>
            </a:xfrm>
            <a:custGeom>
              <a:avLst/>
              <a:gdLst>
                <a:gd name="T0" fmla="*/ 185 w 391"/>
                <a:gd name="T1" fmla="*/ 189 h 262"/>
                <a:gd name="T2" fmla="*/ 147 w 391"/>
                <a:gd name="T3" fmla="*/ 262 h 262"/>
                <a:gd name="T4" fmla="*/ 171 w 391"/>
                <a:gd name="T5" fmla="*/ 262 h 262"/>
                <a:gd name="T6" fmla="*/ 202 w 391"/>
                <a:gd name="T7" fmla="*/ 203 h 262"/>
                <a:gd name="T8" fmla="*/ 185 w 391"/>
                <a:gd name="T9" fmla="*/ 189 h 262"/>
                <a:gd name="T10" fmla="*/ 329 w 391"/>
                <a:gd name="T11" fmla="*/ 0 h 262"/>
                <a:gd name="T12" fmla="*/ 62 w 391"/>
                <a:gd name="T13" fmla="*/ 0 h 262"/>
                <a:gd name="T14" fmla="*/ 0 w 391"/>
                <a:gd name="T15" fmla="*/ 60 h 262"/>
                <a:gd name="T16" fmla="*/ 0 w 391"/>
                <a:gd name="T17" fmla="*/ 201 h 262"/>
                <a:gd name="T18" fmla="*/ 62 w 391"/>
                <a:gd name="T19" fmla="*/ 262 h 262"/>
                <a:gd name="T20" fmla="*/ 104 w 391"/>
                <a:gd name="T21" fmla="*/ 262 h 262"/>
                <a:gd name="T22" fmla="*/ 163 w 391"/>
                <a:gd name="T23" fmla="*/ 146 h 262"/>
                <a:gd name="T24" fmla="*/ 166 w 391"/>
                <a:gd name="T25" fmla="*/ 109 h 262"/>
                <a:gd name="T26" fmla="*/ 207 w 391"/>
                <a:gd name="T27" fmla="*/ 61 h 262"/>
                <a:gd name="T28" fmla="*/ 239 w 391"/>
                <a:gd name="T29" fmla="*/ 0 h 262"/>
                <a:gd name="T30" fmla="*/ 282 w 391"/>
                <a:gd name="T31" fmla="*/ 0 h 262"/>
                <a:gd name="T32" fmla="*/ 255 w 391"/>
                <a:gd name="T33" fmla="*/ 53 h 262"/>
                <a:gd name="T34" fmla="*/ 269 w 391"/>
                <a:gd name="T35" fmla="*/ 56 h 262"/>
                <a:gd name="T36" fmla="*/ 276 w 391"/>
                <a:gd name="T37" fmla="*/ 59 h 262"/>
                <a:gd name="T38" fmla="*/ 307 w 391"/>
                <a:gd name="T39" fmla="*/ 0 h 262"/>
                <a:gd name="T40" fmla="*/ 328 w 391"/>
                <a:gd name="T41" fmla="*/ 0 h 262"/>
                <a:gd name="T42" fmla="*/ 293 w 391"/>
                <a:gd name="T43" fmla="*/ 68 h 262"/>
                <a:gd name="T44" fmla="*/ 323 w 391"/>
                <a:gd name="T45" fmla="*/ 157 h 262"/>
                <a:gd name="T46" fmla="*/ 244 w 391"/>
                <a:gd name="T47" fmla="*/ 214 h 262"/>
                <a:gd name="T48" fmla="*/ 220 w 391"/>
                <a:gd name="T49" fmla="*/ 211 h 262"/>
                <a:gd name="T50" fmla="*/ 219 w 391"/>
                <a:gd name="T51" fmla="*/ 211 h 262"/>
                <a:gd name="T52" fmla="*/ 193 w 391"/>
                <a:gd name="T53" fmla="*/ 262 h 262"/>
                <a:gd name="T54" fmla="*/ 329 w 391"/>
                <a:gd name="T55" fmla="*/ 262 h 262"/>
                <a:gd name="T56" fmla="*/ 391 w 391"/>
                <a:gd name="T57" fmla="*/ 201 h 262"/>
                <a:gd name="T58" fmla="*/ 391 w 391"/>
                <a:gd name="T59" fmla="*/ 140 h 262"/>
                <a:gd name="T60" fmla="*/ 391 w 391"/>
                <a:gd name="T61" fmla="*/ 140 h 262"/>
                <a:gd name="T62" fmla="*/ 391 w 391"/>
                <a:gd name="T63" fmla="*/ 104 h 262"/>
                <a:gd name="T64" fmla="*/ 391 w 391"/>
                <a:gd name="T65" fmla="*/ 104 h 262"/>
                <a:gd name="T66" fmla="*/ 391 w 391"/>
                <a:gd name="T67" fmla="*/ 60 h 262"/>
                <a:gd name="T68" fmla="*/ 329 w 391"/>
                <a:gd name="T69"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1" h="262">
                  <a:moveTo>
                    <a:pt x="185" y="189"/>
                  </a:moveTo>
                  <a:cubicBezTo>
                    <a:pt x="147" y="262"/>
                    <a:pt x="147" y="262"/>
                    <a:pt x="147" y="262"/>
                  </a:cubicBezTo>
                  <a:cubicBezTo>
                    <a:pt x="171" y="262"/>
                    <a:pt x="171" y="262"/>
                    <a:pt x="171" y="262"/>
                  </a:cubicBezTo>
                  <a:cubicBezTo>
                    <a:pt x="202" y="203"/>
                    <a:pt x="202" y="203"/>
                    <a:pt x="202" y="203"/>
                  </a:cubicBezTo>
                  <a:cubicBezTo>
                    <a:pt x="195" y="199"/>
                    <a:pt x="190" y="194"/>
                    <a:pt x="185" y="189"/>
                  </a:cubicBezTo>
                  <a:moveTo>
                    <a:pt x="329" y="0"/>
                  </a:moveTo>
                  <a:cubicBezTo>
                    <a:pt x="62" y="0"/>
                    <a:pt x="62" y="0"/>
                    <a:pt x="62" y="0"/>
                  </a:cubicBezTo>
                  <a:cubicBezTo>
                    <a:pt x="28" y="0"/>
                    <a:pt x="0" y="27"/>
                    <a:pt x="0" y="60"/>
                  </a:cubicBezTo>
                  <a:cubicBezTo>
                    <a:pt x="0" y="201"/>
                    <a:pt x="0" y="201"/>
                    <a:pt x="0" y="201"/>
                  </a:cubicBezTo>
                  <a:cubicBezTo>
                    <a:pt x="0" y="234"/>
                    <a:pt x="28" y="262"/>
                    <a:pt x="62" y="262"/>
                  </a:cubicBezTo>
                  <a:cubicBezTo>
                    <a:pt x="104" y="262"/>
                    <a:pt x="104" y="262"/>
                    <a:pt x="104" y="262"/>
                  </a:cubicBezTo>
                  <a:cubicBezTo>
                    <a:pt x="163" y="146"/>
                    <a:pt x="163" y="146"/>
                    <a:pt x="163" y="146"/>
                  </a:cubicBezTo>
                  <a:cubicBezTo>
                    <a:pt x="161" y="134"/>
                    <a:pt x="162" y="122"/>
                    <a:pt x="166" y="109"/>
                  </a:cubicBezTo>
                  <a:cubicBezTo>
                    <a:pt x="173" y="88"/>
                    <a:pt x="188" y="71"/>
                    <a:pt x="207" y="61"/>
                  </a:cubicBezTo>
                  <a:cubicBezTo>
                    <a:pt x="239" y="0"/>
                    <a:pt x="239" y="0"/>
                    <a:pt x="239" y="0"/>
                  </a:cubicBezTo>
                  <a:cubicBezTo>
                    <a:pt x="282" y="0"/>
                    <a:pt x="282" y="0"/>
                    <a:pt x="282" y="0"/>
                  </a:cubicBezTo>
                  <a:cubicBezTo>
                    <a:pt x="255" y="53"/>
                    <a:pt x="255" y="53"/>
                    <a:pt x="255" y="53"/>
                  </a:cubicBezTo>
                  <a:cubicBezTo>
                    <a:pt x="259" y="54"/>
                    <a:pt x="264" y="55"/>
                    <a:pt x="269" y="56"/>
                  </a:cubicBezTo>
                  <a:cubicBezTo>
                    <a:pt x="271" y="57"/>
                    <a:pt x="274" y="58"/>
                    <a:pt x="276" y="59"/>
                  </a:cubicBezTo>
                  <a:cubicBezTo>
                    <a:pt x="307" y="0"/>
                    <a:pt x="307" y="0"/>
                    <a:pt x="307" y="0"/>
                  </a:cubicBezTo>
                  <a:cubicBezTo>
                    <a:pt x="328" y="0"/>
                    <a:pt x="328" y="0"/>
                    <a:pt x="328" y="0"/>
                  </a:cubicBezTo>
                  <a:cubicBezTo>
                    <a:pt x="293" y="68"/>
                    <a:pt x="293" y="68"/>
                    <a:pt x="293" y="68"/>
                  </a:cubicBezTo>
                  <a:cubicBezTo>
                    <a:pt x="320" y="88"/>
                    <a:pt x="333" y="124"/>
                    <a:pt x="323" y="157"/>
                  </a:cubicBezTo>
                  <a:cubicBezTo>
                    <a:pt x="312" y="192"/>
                    <a:pt x="279" y="214"/>
                    <a:pt x="244" y="214"/>
                  </a:cubicBezTo>
                  <a:cubicBezTo>
                    <a:pt x="236" y="214"/>
                    <a:pt x="228" y="213"/>
                    <a:pt x="220" y="211"/>
                  </a:cubicBezTo>
                  <a:cubicBezTo>
                    <a:pt x="220" y="211"/>
                    <a:pt x="220" y="211"/>
                    <a:pt x="219" y="211"/>
                  </a:cubicBezTo>
                  <a:cubicBezTo>
                    <a:pt x="193" y="262"/>
                    <a:pt x="193" y="262"/>
                    <a:pt x="193" y="262"/>
                  </a:cubicBezTo>
                  <a:cubicBezTo>
                    <a:pt x="329" y="262"/>
                    <a:pt x="329" y="262"/>
                    <a:pt x="329" y="262"/>
                  </a:cubicBezTo>
                  <a:cubicBezTo>
                    <a:pt x="363" y="262"/>
                    <a:pt x="391" y="234"/>
                    <a:pt x="391" y="201"/>
                  </a:cubicBezTo>
                  <a:cubicBezTo>
                    <a:pt x="391" y="140"/>
                    <a:pt x="391" y="140"/>
                    <a:pt x="391" y="140"/>
                  </a:cubicBezTo>
                  <a:cubicBezTo>
                    <a:pt x="391" y="140"/>
                    <a:pt x="391" y="140"/>
                    <a:pt x="391" y="140"/>
                  </a:cubicBezTo>
                  <a:cubicBezTo>
                    <a:pt x="391" y="104"/>
                    <a:pt x="391" y="104"/>
                    <a:pt x="391" y="104"/>
                  </a:cubicBezTo>
                  <a:cubicBezTo>
                    <a:pt x="391" y="104"/>
                    <a:pt x="391" y="104"/>
                    <a:pt x="391" y="104"/>
                  </a:cubicBezTo>
                  <a:cubicBezTo>
                    <a:pt x="391" y="60"/>
                    <a:pt x="391" y="60"/>
                    <a:pt x="391" y="60"/>
                  </a:cubicBezTo>
                  <a:cubicBezTo>
                    <a:pt x="391" y="27"/>
                    <a:pt x="363" y="0"/>
                    <a:pt x="329"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Freeform 3850"/>
            <p:cNvSpPr>
              <a:spLocks noEditPoints="1"/>
            </p:cNvSpPr>
            <p:nvPr/>
          </p:nvSpPr>
          <p:spPr bwMode="auto">
            <a:xfrm>
              <a:off x="2493963" y="3208338"/>
              <a:ext cx="92075" cy="87313"/>
            </a:xfrm>
            <a:custGeom>
              <a:avLst/>
              <a:gdLst>
                <a:gd name="T0" fmla="*/ 132 w 172"/>
                <a:gd name="T1" fmla="*/ 15 h 161"/>
                <a:gd name="T2" fmla="*/ 58 w 172"/>
                <a:gd name="T3" fmla="*/ 158 h 161"/>
                <a:gd name="T4" fmla="*/ 59 w 172"/>
                <a:gd name="T5" fmla="*/ 158 h 161"/>
                <a:gd name="T6" fmla="*/ 83 w 172"/>
                <a:gd name="T7" fmla="*/ 161 h 161"/>
                <a:gd name="T8" fmla="*/ 162 w 172"/>
                <a:gd name="T9" fmla="*/ 104 h 161"/>
                <a:gd name="T10" fmla="*/ 132 w 172"/>
                <a:gd name="T11" fmla="*/ 15 h 161"/>
                <a:gd name="T12" fmla="*/ 46 w 172"/>
                <a:gd name="T13" fmla="*/ 8 h 161"/>
                <a:gd name="T14" fmla="*/ 5 w 172"/>
                <a:gd name="T15" fmla="*/ 56 h 161"/>
                <a:gd name="T16" fmla="*/ 2 w 172"/>
                <a:gd name="T17" fmla="*/ 93 h 161"/>
                <a:gd name="T18" fmla="*/ 46 w 172"/>
                <a:gd name="T19" fmla="*/ 8 h 161"/>
                <a:gd name="T20" fmla="*/ 94 w 172"/>
                <a:gd name="T21" fmla="*/ 0 h 161"/>
                <a:gd name="T22" fmla="*/ 87 w 172"/>
                <a:gd name="T23" fmla="*/ 14 h 161"/>
                <a:gd name="T24" fmla="*/ 93 w 172"/>
                <a:gd name="T25" fmla="*/ 23 h 161"/>
                <a:gd name="T26" fmla="*/ 69 w 172"/>
                <a:gd name="T27" fmla="*/ 48 h 161"/>
                <a:gd name="T28" fmla="*/ 24 w 172"/>
                <a:gd name="T29" fmla="*/ 136 h 161"/>
                <a:gd name="T30" fmla="*/ 41 w 172"/>
                <a:gd name="T31" fmla="*/ 150 h 161"/>
                <a:gd name="T32" fmla="*/ 115 w 172"/>
                <a:gd name="T33" fmla="*/ 6 h 161"/>
                <a:gd name="T34" fmla="*/ 108 w 172"/>
                <a:gd name="T35" fmla="*/ 3 h 161"/>
                <a:gd name="T36" fmla="*/ 94 w 172"/>
                <a:gd name="T3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2" h="161">
                  <a:moveTo>
                    <a:pt x="132" y="15"/>
                  </a:moveTo>
                  <a:cubicBezTo>
                    <a:pt x="58" y="158"/>
                    <a:pt x="58" y="158"/>
                    <a:pt x="58" y="158"/>
                  </a:cubicBezTo>
                  <a:cubicBezTo>
                    <a:pt x="59" y="158"/>
                    <a:pt x="59" y="158"/>
                    <a:pt x="59" y="158"/>
                  </a:cubicBezTo>
                  <a:cubicBezTo>
                    <a:pt x="67" y="160"/>
                    <a:pt x="75" y="161"/>
                    <a:pt x="83" y="161"/>
                  </a:cubicBezTo>
                  <a:cubicBezTo>
                    <a:pt x="118" y="161"/>
                    <a:pt x="151" y="139"/>
                    <a:pt x="162" y="104"/>
                  </a:cubicBezTo>
                  <a:cubicBezTo>
                    <a:pt x="172" y="71"/>
                    <a:pt x="159" y="35"/>
                    <a:pt x="132" y="15"/>
                  </a:cubicBezTo>
                  <a:moveTo>
                    <a:pt x="46" y="8"/>
                  </a:moveTo>
                  <a:cubicBezTo>
                    <a:pt x="27" y="18"/>
                    <a:pt x="12" y="35"/>
                    <a:pt x="5" y="56"/>
                  </a:cubicBezTo>
                  <a:cubicBezTo>
                    <a:pt x="1" y="69"/>
                    <a:pt x="0" y="81"/>
                    <a:pt x="2" y="93"/>
                  </a:cubicBezTo>
                  <a:cubicBezTo>
                    <a:pt x="46" y="8"/>
                    <a:pt x="46" y="8"/>
                    <a:pt x="46" y="8"/>
                  </a:cubicBezTo>
                  <a:moveTo>
                    <a:pt x="94" y="0"/>
                  </a:moveTo>
                  <a:cubicBezTo>
                    <a:pt x="87" y="14"/>
                    <a:pt x="87" y="14"/>
                    <a:pt x="87" y="14"/>
                  </a:cubicBezTo>
                  <a:cubicBezTo>
                    <a:pt x="90" y="16"/>
                    <a:pt x="92" y="19"/>
                    <a:pt x="93" y="23"/>
                  </a:cubicBezTo>
                  <a:cubicBezTo>
                    <a:pt x="96" y="33"/>
                    <a:pt x="85" y="44"/>
                    <a:pt x="69" y="48"/>
                  </a:cubicBezTo>
                  <a:cubicBezTo>
                    <a:pt x="24" y="136"/>
                    <a:pt x="24" y="136"/>
                    <a:pt x="24" y="136"/>
                  </a:cubicBezTo>
                  <a:cubicBezTo>
                    <a:pt x="29" y="141"/>
                    <a:pt x="34" y="146"/>
                    <a:pt x="41" y="150"/>
                  </a:cubicBezTo>
                  <a:cubicBezTo>
                    <a:pt x="115" y="6"/>
                    <a:pt x="115" y="6"/>
                    <a:pt x="115" y="6"/>
                  </a:cubicBezTo>
                  <a:cubicBezTo>
                    <a:pt x="113" y="5"/>
                    <a:pt x="110" y="4"/>
                    <a:pt x="108" y="3"/>
                  </a:cubicBezTo>
                  <a:cubicBezTo>
                    <a:pt x="103" y="2"/>
                    <a:pt x="98" y="1"/>
                    <a:pt x="9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3851"/>
            <p:cNvSpPr/>
            <p:nvPr/>
          </p:nvSpPr>
          <p:spPr bwMode="auto">
            <a:xfrm>
              <a:off x="2530476" y="3216276"/>
              <a:ext cx="14288" cy="19050"/>
            </a:xfrm>
            <a:custGeom>
              <a:avLst/>
              <a:gdLst>
                <a:gd name="T0" fmla="*/ 18 w 27"/>
                <a:gd name="T1" fmla="*/ 0 h 34"/>
                <a:gd name="T2" fmla="*/ 0 w 27"/>
                <a:gd name="T3" fmla="*/ 34 h 34"/>
                <a:gd name="T4" fmla="*/ 24 w 27"/>
                <a:gd name="T5" fmla="*/ 9 h 34"/>
                <a:gd name="T6" fmla="*/ 18 w 27"/>
                <a:gd name="T7" fmla="*/ 0 h 34"/>
              </a:gdLst>
              <a:ahLst/>
              <a:cxnLst>
                <a:cxn ang="0">
                  <a:pos x="T0" y="T1"/>
                </a:cxn>
                <a:cxn ang="0">
                  <a:pos x="T2" y="T3"/>
                </a:cxn>
                <a:cxn ang="0">
                  <a:pos x="T4" y="T5"/>
                </a:cxn>
                <a:cxn ang="0">
                  <a:pos x="T6" y="T7"/>
                </a:cxn>
              </a:cxnLst>
              <a:rect l="0" t="0" r="r" b="b"/>
              <a:pathLst>
                <a:path w="27" h="34">
                  <a:moveTo>
                    <a:pt x="18" y="0"/>
                  </a:moveTo>
                  <a:cubicBezTo>
                    <a:pt x="0" y="34"/>
                    <a:pt x="0" y="34"/>
                    <a:pt x="0" y="34"/>
                  </a:cubicBezTo>
                  <a:cubicBezTo>
                    <a:pt x="16" y="30"/>
                    <a:pt x="27" y="19"/>
                    <a:pt x="24" y="9"/>
                  </a:cubicBezTo>
                  <a:cubicBezTo>
                    <a:pt x="23" y="5"/>
                    <a:pt x="21" y="2"/>
                    <a:pt x="18"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Rectangle 3852"/>
            <p:cNvSpPr>
              <a:spLocks noChangeArrowheads="1"/>
            </p:cNvSpPr>
            <p:nvPr/>
          </p:nvSpPr>
          <p:spPr bwMode="auto">
            <a:xfrm>
              <a:off x="2616201" y="3236913"/>
              <a:ext cx="1588" cy="19050"/>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8" name="Rectangle 3853"/>
            <p:cNvSpPr>
              <a:spLocks noChangeArrowheads="1"/>
            </p:cNvSpPr>
            <p:nvPr/>
          </p:nvSpPr>
          <p:spPr bwMode="auto">
            <a:xfrm>
              <a:off x="2616201" y="3236913"/>
              <a:ext cx="15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69" name="Freeform 3854"/>
            <p:cNvSpPr>
              <a:spLocks noEditPoints="1"/>
            </p:cNvSpPr>
            <p:nvPr/>
          </p:nvSpPr>
          <p:spPr bwMode="auto">
            <a:xfrm>
              <a:off x="2463801" y="3181351"/>
              <a:ext cx="119063" cy="139700"/>
            </a:xfrm>
            <a:custGeom>
              <a:avLst/>
              <a:gdLst>
                <a:gd name="T0" fmla="*/ 60 w 75"/>
                <a:gd name="T1" fmla="*/ 0 h 88"/>
                <a:gd name="T2" fmla="*/ 45 w 75"/>
                <a:gd name="T3" fmla="*/ 0 h 88"/>
                <a:gd name="T4" fmla="*/ 34 w 75"/>
                <a:gd name="T5" fmla="*/ 20 h 88"/>
                <a:gd name="T6" fmla="*/ 20 w 75"/>
                <a:gd name="T7" fmla="*/ 49 h 88"/>
                <a:gd name="T8" fmla="*/ 0 w 75"/>
                <a:gd name="T9" fmla="*/ 88 h 88"/>
                <a:gd name="T10" fmla="*/ 14 w 75"/>
                <a:gd name="T11" fmla="*/ 88 h 88"/>
                <a:gd name="T12" fmla="*/ 27 w 75"/>
                <a:gd name="T13" fmla="*/ 63 h 88"/>
                <a:gd name="T14" fmla="*/ 42 w 75"/>
                <a:gd name="T15" fmla="*/ 34 h 88"/>
                <a:gd name="T16" fmla="*/ 48 w 75"/>
                <a:gd name="T17" fmla="*/ 22 h 88"/>
                <a:gd name="T18" fmla="*/ 50 w 75"/>
                <a:gd name="T19" fmla="*/ 17 h 88"/>
                <a:gd name="T20" fmla="*/ 60 w 75"/>
                <a:gd name="T21" fmla="*/ 0 h 88"/>
                <a:gd name="T22" fmla="*/ 75 w 75"/>
                <a:gd name="T23" fmla="*/ 0 h 88"/>
                <a:gd name="T24" fmla="*/ 68 w 75"/>
                <a:gd name="T25" fmla="*/ 0 h 88"/>
                <a:gd name="T26" fmla="*/ 58 w 75"/>
                <a:gd name="T27" fmla="*/ 19 h 88"/>
                <a:gd name="T28" fmla="*/ 33 w 75"/>
                <a:gd name="T29" fmla="*/ 68 h 88"/>
                <a:gd name="T30" fmla="*/ 22 w 75"/>
                <a:gd name="T31" fmla="*/ 88 h 88"/>
                <a:gd name="T32" fmla="*/ 30 w 75"/>
                <a:gd name="T33" fmla="*/ 88 h 88"/>
                <a:gd name="T34" fmla="*/ 38 w 75"/>
                <a:gd name="T35" fmla="*/ 71 h 88"/>
                <a:gd name="T36" fmla="*/ 63 w 75"/>
                <a:gd name="T37" fmla="*/ 22 h 88"/>
                <a:gd name="T38" fmla="*/ 75 w 75"/>
                <a:gd name="T3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88">
                  <a:moveTo>
                    <a:pt x="60" y="0"/>
                  </a:moveTo>
                  <a:lnTo>
                    <a:pt x="45" y="0"/>
                  </a:lnTo>
                  <a:lnTo>
                    <a:pt x="34" y="20"/>
                  </a:lnTo>
                  <a:lnTo>
                    <a:pt x="20" y="49"/>
                  </a:lnTo>
                  <a:lnTo>
                    <a:pt x="0" y="88"/>
                  </a:lnTo>
                  <a:lnTo>
                    <a:pt x="14" y="88"/>
                  </a:lnTo>
                  <a:lnTo>
                    <a:pt x="27" y="63"/>
                  </a:lnTo>
                  <a:lnTo>
                    <a:pt x="42" y="34"/>
                  </a:lnTo>
                  <a:lnTo>
                    <a:pt x="48" y="22"/>
                  </a:lnTo>
                  <a:lnTo>
                    <a:pt x="50" y="17"/>
                  </a:lnTo>
                  <a:lnTo>
                    <a:pt x="60" y="0"/>
                  </a:lnTo>
                  <a:close/>
                  <a:moveTo>
                    <a:pt x="75" y="0"/>
                  </a:moveTo>
                  <a:lnTo>
                    <a:pt x="68" y="0"/>
                  </a:lnTo>
                  <a:lnTo>
                    <a:pt x="58" y="19"/>
                  </a:lnTo>
                  <a:lnTo>
                    <a:pt x="33" y="68"/>
                  </a:lnTo>
                  <a:lnTo>
                    <a:pt x="22" y="88"/>
                  </a:lnTo>
                  <a:lnTo>
                    <a:pt x="30" y="88"/>
                  </a:lnTo>
                  <a:lnTo>
                    <a:pt x="38" y="71"/>
                  </a:lnTo>
                  <a:lnTo>
                    <a:pt x="63" y="22"/>
                  </a:lnTo>
                  <a:lnTo>
                    <a:pt x="75"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3855"/>
            <p:cNvSpPr>
              <a:spLocks noEditPoints="1"/>
            </p:cNvSpPr>
            <p:nvPr/>
          </p:nvSpPr>
          <p:spPr bwMode="auto">
            <a:xfrm>
              <a:off x="2463801" y="3181351"/>
              <a:ext cx="119063" cy="139700"/>
            </a:xfrm>
            <a:custGeom>
              <a:avLst/>
              <a:gdLst>
                <a:gd name="T0" fmla="*/ 60 w 75"/>
                <a:gd name="T1" fmla="*/ 0 h 88"/>
                <a:gd name="T2" fmla="*/ 45 w 75"/>
                <a:gd name="T3" fmla="*/ 0 h 88"/>
                <a:gd name="T4" fmla="*/ 34 w 75"/>
                <a:gd name="T5" fmla="*/ 20 h 88"/>
                <a:gd name="T6" fmla="*/ 20 w 75"/>
                <a:gd name="T7" fmla="*/ 49 h 88"/>
                <a:gd name="T8" fmla="*/ 0 w 75"/>
                <a:gd name="T9" fmla="*/ 88 h 88"/>
                <a:gd name="T10" fmla="*/ 14 w 75"/>
                <a:gd name="T11" fmla="*/ 88 h 88"/>
                <a:gd name="T12" fmla="*/ 27 w 75"/>
                <a:gd name="T13" fmla="*/ 63 h 88"/>
                <a:gd name="T14" fmla="*/ 42 w 75"/>
                <a:gd name="T15" fmla="*/ 34 h 88"/>
                <a:gd name="T16" fmla="*/ 48 w 75"/>
                <a:gd name="T17" fmla="*/ 22 h 88"/>
                <a:gd name="T18" fmla="*/ 50 w 75"/>
                <a:gd name="T19" fmla="*/ 17 h 88"/>
                <a:gd name="T20" fmla="*/ 60 w 75"/>
                <a:gd name="T21" fmla="*/ 0 h 88"/>
                <a:gd name="T22" fmla="*/ 75 w 75"/>
                <a:gd name="T23" fmla="*/ 0 h 88"/>
                <a:gd name="T24" fmla="*/ 68 w 75"/>
                <a:gd name="T25" fmla="*/ 0 h 88"/>
                <a:gd name="T26" fmla="*/ 58 w 75"/>
                <a:gd name="T27" fmla="*/ 19 h 88"/>
                <a:gd name="T28" fmla="*/ 33 w 75"/>
                <a:gd name="T29" fmla="*/ 68 h 88"/>
                <a:gd name="T30" fmla="*/ 22 w 75"/>
                <a:gd name="T31" fmla="*/ 88 h 88"/>
                <a:gd name="T32" fmla="*/ 30 w 75"/>
                <a:gd name="T33" fmla="*/ 88 h 88"/>
                <a:gd name="T34" fmla="*/ 38 w 75"/>
                <a:gd name="T35" fmla="*/ 71 h 88"/>
                <a:gd name="T36" fmla="*/ 63 w 75"/>
                <a:gd name="T37" fmla="*/ 22 h 88"/>
                <a:gd name="T38" fmla="*/ 75 w 75"/>
                <a:gd name="T3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88">
                  <a:moveTo>
                    <a:pt x="60" y="0"/>
                  </a:moveTo>
                  <a:lnTo>
                    <a:pt x="45" y="0"/>
                  </a:lnTo>
                  <a:lnTo>
                    <a:pt x="34" y="20"/>
                  </a:lnTo>
                  <a:lnTo>
                    <a:pt x="20" y="49"/>
                  </a:lnTo>
                  <a:lnTo>
                    <a:pt x="0" y="88"/>
                  </a:lnTo>
                  <a:lnTo>
                    <a:pt x="14" y="88"/>
                  </a:lnTo>
                  <a:lnTo>
                    <a:pt x="27" y="63"/>
                  </a:lnTo>
                  <a:lnTo>
                    <a:pt x="42" y="34"/>
                  </a:lnTo>
                  <a:lnTo>
                    <a:pt x="48" y="22"/>
                  </a:lnTo>
                  <a:lnTo>
                    <a:pt x="50" y="17"/>
                  </a:lnTo>
                  <a:lnTo>
                    <a:pt x="60" y="0"/>
                  </a:lnTo>
                  <a:moveTo>
                    <a:pt x="75" y="0"/>
                  </a:moveTo>
                  <a:lnTo>
                    <a:pt x="68" y="0"/>
                  </a:lnTo>
                  <a:lnTo>
                    <a:pt x="58" y="19"/>
                  </a:lnTo>
                  <a:lnTo>
                    <a:pt x="33" y="68"/>
                  </a:lnTo>
                  <a:lnTo>
                    <a:pt x="22" y="88"/>
                  </a:lnTo>
                  <a:lnTo>
                    <a:pt x="30" y="88"/>
                  </a:lnTo>
                  <a:lnTo>
                    <a:pt x="38" y="71"/>
                  </a:lnTo>
                  <a:lnTo>
                    <a:pt x="63" y="2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3856"/>
            <p:cNvSpPr/>
            <p:nvPr/>
          </p:nvSpPr>
          <p:spPr bwMode="auto">
            <a:xfrm>
              <a:off x="2405063" y="3178176"/>
              <a:ext cx="214313" cy="144463"/>
            </a:xfrm>
            <a:custGeom>
              <a:avLst/>
              <a:gdLst>
                <a:gd name="T0" fmla="*/ 67 w 401"/>
                <a:gd name="T1" fmla="*/ 273 h 273"/>
                <a:gd name="T2" fmla="*/ 0 w 401"/>
                <a:gd name="T3" fmla="*/ 207 h 273"/>
                <a:gd name="T4" fmla="*/ 0 w 401"/>
                <a:gd name="T5" fmla="*/ 66 h 273"/>
                <a:gd name="T6" fmla="*/ 67 w 401"/>
                <a:gd name="T7" fmla="*/ 0 h 273"/>
                <a:gd name="T8" fmla="*/ 67 w 401"/>
                <a:gd name="T9" fmla="*/ 6 h 273"/>
                <a:gd name="T10" fmla="*/ 67 w 401"/>
                <a:gd name="T11" fmla="*/ 11 h 273"/>
                <a:gd name="T12" fmla="*/ 11 w 401"/>
                <a:gd name="T13" fmla="*/ 66 h 273"/>
                <a:gd name="T14" fmla="*/ 11 w 401"/>
                <a:gd name="T15" fmla="*/ 207 h 273"/>
                <a:gd name="T16" fmla="*/ 67 w 401"/>
                <a:gd name="T17" fmla="*/ 263 h 273"/>
                <a:gd name="T18" fmla="*/ 334 w 401"/>
                <a:gd name="T19" fmla="*/ 263 h 273"/>
                <a:gd name="T20" fmla="*/ 391 w 401"/>
                <a:gd name="T21" fmla="*/ 207 h 273"/>
                <a:gd name="T22" fmla="*/ 391 w 401"/>
                <a:gd name="T23" fmla="*/ 66 h 273"/>
                <a:gd name="T24" fmla="*/ 334 w 401"/>
                <a:gd name="T25" fmla="*/ 11 h 273"/>
                <a:gd name="T26" fmla="*/ 67 w 401"/>
                <a:gd name="T27" fmla="*/ 11 h 273"/>
                <a:gd name="T28" fmla="*/ 67 w 401"/>
                <a:gd name="T29" fmla="*/ 6 h 273"/>
                <a:gd name="T30" fmla="*/ 67 w 401"/>
                <a:gd name="T31" fmla="*/ 0 h 273"/>
                <a:gd name="T32" fmla="*/ 334 w 401"/>
                <a:gd name="T33" fmla="*/ 0 h 273"/>
                <a:gd name="T34" fmla="*/ 401 w 401"/>
                <a:gd name="T35" fmla="*/ 66 h 273"/>
                <a:gd name="T36" fmla="*/ 401 w 401"/>
                <a:gd name="T37" fmla="*/ 207 h 273"/>
                <a:gd name="T38" fmla="*/ 334 w 401"/>
                <a:gd name="T39" fmla="*/ 273 h 273"/>
                <a:gd name="T40" fmla="*/ 67 w 401"/>
                <a:gd name="T41"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273">
                  <a:moveTo>
                    <a:pt x="67" y="273"/>
                  </a:moveTo>
                  <a:cubicBezTo>
                    <a:pt x="30" y="273"/>
                    <a:pt x="0" y="243"/>
                    <a:pt x="0" y="207"/>
                  </a:cubicBezTo>
                  <a:cubicBezTo>
                    <a:pt x="0" y="66"/>
                    <a:pt x="0" y="66"/>
                    <a:pt x="0" y="66"/>
                  </a:cubicBezTo>
                  <a:cubicBezTo>
                    <a:pt x="0" y="30"/>
                    <a:pt x="30" y="0"/>
                    <a:pt x="67" y="0"/>
                  </a:cubicBezTo>
                  <a:cubicBezTo>
                    <a:pt x="67" y="6"/>
                    <a:pt x="67" y="6"/>
                    <a:pt x="67" y="6"/>
                  </a:cubicBezTo>
                  <a:cubicBezTo>
                    <a:pt x="67" y="11"/>
                    <a:pt x="67" y="11"/>
                    <a:pt x="67" y="11"/>
                  </a:cubicBezTo>
                  <a:cubicBezTo>
                    <a:pt x="36" y="11"/>
                    <a:pt x="11" y="36"/>
                    <a:pt x="11" y="66"/>
                  </a:cubicBezTo>
                  <a:cubicBezTo>
                    <a:pt x="11" y="207"/>
                    <a:pt x="11" y="207"/>
                    <a:pt x="11" y="207"/>
                  </a:cubicBezTo>
                  <a:cubicBezTo>
                    <a:pt x="11" y="238"/>
                    <a:pt x="36" y="263"/>
                    <a:pt x="67" y="263"/>
                  </a:cubicBezTo>
                  <a:cubicBezTo>
                    <a:pt x="334" y="263"/>
                    <a:pt x="334" y="263"/>
                    <a:pt x="334" y="263"/>
                  </a:cubicBezTo>
                  <a:cubicBezTo>
                    <a:pt x="366" y="263"/>
                    <a:pt x="391" y="238"/>
                    <a:pt x="391" y="207"/>
                  </a:cubicBezTo>
                  <a:cubicBezTo>
                    <a:pt x="391" y="66"/>
                    <a:pt x="391" y="66"/>
                    <a:pt x="391" y="66"/>
                  </a:cubicBezTo>
                  <a:cubicBezTo>
                    <a:pt x="391" y="36"/>
                    <a:pt x="366" y="11"/>
                    <a:pt x="334" y="11"/>
                  </a:cubicBezTo>
                  <a:cubicBezTo>
                    <a:pt x="67" y="11"/>
                    <a:pt x="67" y="11"/>
                    <a:pt x="67" y="11"/>
                  </a:cubicBezTo>
                  <a:cubicBezTo>
                    <a:pt x="67" y="6"/>
                    <a:pt x="67" y="6"/>
                    <a:pt x="67" y="6"/>
                  </a:cubicBezTo>
                  <a:cubicBezTo>
                    <a:pt x="67" y="0"/>
                    <a:pt x="67" y="0"/>
                    <a:pt x="67" y="0"/>
                  </a:cubicBezTo>
                  <a:cubicBezTo>
                    <a:pt x="334" y="0"/>
                    <a:pt x="334" y="0"/>
                    <a:pt x="334" y="0"/>
                  </a:cubicBezTo>
                  <a:cubicBezTo>
                    <a:pt x="371" y="0"/>
                    <a:pt x="401" y="30"/>
                    <a:pt x="401" y="66"/>
                  </a:cubicBezTo>
                  <a:cubicBezTo>
                    <a:pt x="401" y="207"/>
                    <a:pt x="401" y="207"/>
                    <a:pt x="401" y="207"/>
                  </a:cubicBezTo>
                  <a:cubicBezTo>
                    <a:pt x="401" y="243"/>
                    <a:pt x="371" y="273"/>
                    <a:pt x="334" y="273"/>
                  </a:cubicBezTo>
                  <a:lnTo>
                    <a:pt x="67" y="273"/>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3857"/>
            <p:cNvSpPr>
              <a:spLocks noEditPoints="1"/>
            </p:cNvSpPr>
            <p:nvPr/>
          </p:nvSpPr>
          <p:spPr bwMode="auto">
            <a:xfrm>
              <a:off x="2068513" y="3181351"/>
              <a:ext cx="207963" cy="139700"/>
            </a:xfrm>
            <a:custGeom>
              <a:avLst/>
              <a:gdLst>
                <a:gd name="T0" fmla="*/ 211 w 391"/>
                <a:gd name="T1" fmla="*/ 183 h 262"/>
                <a:gd name="T2" fmla="*/ 173 w 391"/>
                <a:gd name="T3" fmla="*/ 210 h 262"/>
                <a:gd name="T4" fmla="*/ 147 w 391"/>
                <a:gd name="T5" fmla="*/ 262 h 262"/>
                <a:gd name="T6" fmla="*/ 171 w 391"/>
                <a:gd name="T7" fmla="*/ 262 h 262"/>
                <a:gd name="T8" fmla="*/ 211 w 391"/>
                <a:gd name="T9" fmla="*/ 183 h 262"/>
                <a:gd name="T10" fmla="*/ 329 w 391"/>
                <a:gd name="T11" fmla="*/ 0 h 262"/>
                <a:gd name="T12" fmla="*/ 62 w 391"/>
                <a:gd name="T13" fmla="*/ 0 h 262"/>
                <a:gd name="T14" fmla="*/ 0 w 391"/>
                <a:gd name="T15" fmla="*/ 60 h 262"/>
                <a:gd name="T16" fmla="*/ 0 w 391"/>
                <a:gd name="T17" fmla="*/ 201 h 262"/>
                <a:gd name="T18" fmla="*/ 62 w 391"/>
                <a:gd name="T19" fmla="*/ 262 h 262"/>
                <a:gd name="T20" fmla="*/ 103 w 391"/>
                <a:gd name="T21" fmla="*/ 262 h 262"/>
                <a:gd name="T22" fmla="*/ 129 w 391"/>
                <a:gd name="T23" fmla="*/ 212 h 262"/>
                <a:gd name="T24" fmla="*/ 68 w 391"/>
                <a:gd name="T25" fmla="*/ 157 h 262"/>
                <a:gd name="T26" fmla="*/ 122 w 391"/>
                <a:gd name="T27" fmla="*/ 56 h 262"/>
                <a:gd name="T28" fmla="*/ 147 w 391"/>
                <a:gd name="T29" fmla="*/ 53 h 262"/>
                <a:gd name="T30" fmla="*/ 201 w 391"/>
                <a:gd name="T31" fmla="*/ 73 h 262"/>
                <a:gd name="T32" fmla="*/ 239 w 391"/>
                <a:gd name="T33" fmla="*/ 0 h 262"/>
                <a:gd name="T34" fmla="*/ 282 w 391"/>
                <a:gd name="T35" fmla="*/ 0 h 262"/>
                <a:gd name="T36" fmla="*/ 225 w 391"/>
                <a:gd name="T37" fmla="*/ 110 h 262"/>
                <a:gd name="T38" fmla="*/ 225 w 391"/>
                <a:gd name="T39" fmla="*/ 156 h 262"/>
                <a:gd name="T40" fmla="*/ 306 w 391"/>
                <a:gd name="T41" fmla="*/ 0 h 262"/>
                <a:gd name="T42" fmla="*/ 328 w 391"/>
                <a:gd name="T43" fmla="*/ 0 h 262"/>
                <a:gd name="T44" fmla="*/ 192 w 391"/>
                <a:gd name="T45" fmla="*/ 262 h 262"/>
                <a:gd name="T46" fmla="*/ 329 w 391"/>
                <a:gd name="T47" fmla="*/ 262 h 262"/>
                <a:gd name="T48" fmla="*/ 391 w 391"/>
                <a:gd name="T49" fmla="*/ 201 h 262"/>
                <a:gd name="T50" fmla="*/ 391 w 391"/>
                <a:gd name="T51" fmla="*/ 137 h 262"/>
                <a:gd name="T52" fmla="*/ 391 w 391"/>
                <a:gd name="T53" fmla="*/ 137 h 262"/>
                <a:gd name="T54" fmla="*/ 391 w 391"/>
                <a:gd name="T55" fmla="*/ 110 h 262"/>
                <a:gd name="T56" fmla="*/ 391 w 391"/>
                <a:gd name="T57" fmla="*/ 110 h 262"/>
                <a:gd name="T58" fmla="*/ 391 w 391"/>
                <a:gd name="T59" fmla="*/ 60 h 262"/>
                <a:gd name="T60" fmla="*/ 329 w 391"/>
                <a:gd name="T6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1" h="262">
                  <a:moveTo>
                    <a:pt x="211" y="183"/>
                  </a:moveTo>
                  <a:cubicBezTo>
                    <a:pt x="202" y="195"/>
                    <a:pt x="189" y="205"/>
                    <a:pt x="173" y="210"/>
                  </a:cubicBezTo>
                  <a:cubicBezTo>
                    <a:pt x="147" y="262"/>
                    <a:pt x="147" y="262"/>
                    <a:pt x="147" y="262"/>
                  </a:cubicBezTo>
                  <a:cubicBezTo>
                    <a:pt x="171" y="262"/>
                    <a:pt x="171" y="262"/>
                    <a:pt x="171" y="262"/>
                  </a:cubicBezTo>
                  <a:cubicBezTo>
                    <a:pt x="211" y="183"/>
                    <a:pt x="211" y="183"/>
                    <a:pt x="211" y="183"/>
                  </a:cubicBezTo>
                  <a:moveTo>
                    <a:pt x="329" y="0"/>
                  </a:moveTo>
                  <a:cubicBezTo>
                    <a:pt x="62" y="0"/>
                    <a:pt x="62" y="0"/>
                    <a:pt x="62" y="0"/>
                  </a:cubicBezTo>
                  <a:cubicBezTo>
                    <a:pt x="28" y="0"/>
                    <a:pt x="0" y="27"/>
                    <a:pt x="0" y="60"/>
                  </a:cubicBezTo>
                  <a:cubicBezTo>
                    <a:pt x="0" y="201"/>
                    <a:pt x="0" y="201"/>
                    <a:pt x="0" y="201"/>
                  </a:cubicBezTo>
                  <a:cubicBezTo>
                    <a:pt x="0" y="234"/>
                    <a:pt x="28" y="262"/>
                    <a:pt x="62" y="262"/>
                  </a:cubicBezTo>
                  <a:cubicBezTo>
                    <a:pt x="103" y="262"/>
                    <a:pt x="103" y="262"/>
                    <a:pt x="103" y="262"/>
                  </a:cubicBezTo>
                  <a:cubicBezTo>
                    <a:pt x="129" y="212"/>
                    <a:pt x="129" y="212"/>
                    <a:pt x="129" y="212"/>
                  </a:cubicBezTo>
                  <a:cubicBezTo>
                    <a:pt x="101" y="206"/>
                    <a:pt x="77" y="186"/>
                    <a:pt x="68" y="157"/>
                  </a:cubicBezTo>
                  <a:cubicBezTo>
                    <a:pt x="55" y="115"/>
                    <a:pt x="79" y="69"/>
                    <a:pt x="122" y="56"/>
                  </a:cubicBezTo>
                  <a:cubicBezTo>
                    <a:pt x="130" y="54"/>
                    <a:pt x="139" y="53"/>
                    <a:pt x="147" y="53"/>
                  </a:cubicBezTo>
                  <a:cubicBezTo>
                    <a:pt x="167" y="53"/>
                    <a:pt x="186" y="60"/>
                    <a:pt x="201" y="73"/>
                  </a:cubicBezTo>
                  <a:cubicBezTo>
                    <a:pt x="239" y="0"/>
                    <a:pt x="239" y="0"/>
                    <a:pt x="239" y="0"/>
                  </a:cubicBezTo>
                  <a:cubicBezTo>
                    <a:pt x="282" y="0"/>
                    <a:pt x="282" y="0"/>
                    <a:pt x="282" y="0"/>
                  </a:cubicBezTo>
                  <a:cubicBezTo>
                    <a:pt x="225" y="110"/>
                    <a:pt x="225" y="110"/>
                    <a:pt x="225" y="110"/>
                  </a:cubicBezTo>
                  <a:cubicBezTo>
                    <a:pt x="230" y="125"/>
                    <a:pt x="230" y="141"/>
                    <a:pt x="225" y="156"/>
                  </a:cubicBezTo>
                  <a:cubicBezTo>
                    <a:pt x="306" y="0"/>
                    <a:pt x="306" y="0"/>
                    <a:pt x="306" y="0"/>
                  </a:cubicBezTo>
                  <a:cubicBezTo>
                    <a:pt x="328" y="0"/>
                    <a:pt x="328" y="0"/>
                    <a:pt x="328" y="0"/>
                  </a:cubicBezTo>
                  <a:cubicBezTo>
                    <a:pt x="192" y="262"/>
                    <a:pt x="192" y="262"/>
                    <a:pt x="192" y="262"/>
                  </a:cubicBezTo>
                  <a:cubicBezTo>
                    <a:pt x="329" y="262"/>
                    <a:pt x="329" y="262"/>
                    <a:pt x="329" y="262"/>
                  </a:cubicBezTo>
                  <a:cubicBezTo>
                    <a:pt x="363" y="262"/>
                    <a:pt x="391" y="234"/>
                    <a:pt x="391" y="201"/>
                  </a:cubicBezTo>
                  <a:cubicBezTo>
                    <a:pt x="391" y="137"/>
                    <a:pt x="391" y="137"/>
                    <a:pt x="391" y="137"/>
                  </a:cubicBezTo>
                  <a:cubicBezTo>
                    <a:pt x="391" y="137"/>
                    <a:pt x="391" y="137"/>
                    <a:pt x="391" y="137"/>
                  </a:cubicBezTo>
                  <a:cubicBezTo>
                    <a:pt x="391" y="110"/>
                    <a:pt x="391" y="110"/>
                    <a:pt x="391" y="110"/>
                  </a:cubicBezTo>
                  <a:cubicBezTo>
                    <a:pt x="391" y="110"/>
                    <a:pt x="391" y="110"/>
                    <a:pt x="391" y="110"/>
                  </a:cubicBezTo>
                  <a:cubicBezTo>
                    <a:pt x="391" y="60"/>
                    <a:pt x="391" y="60"/>
                    <a:pt x="391" y="60"/>
                  </a:cubicBezTo>
                  <a:cubicBezTo>
                    <a:pt x="391" y="27"/>
                    <a:pt x="363" y="0"/>
                    <a:pt x="329"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3858"/>
            <p:cNvSpPr>
              <a:spLocks noEditPoints="1"/>
            </p:cNvSpPr>
            <p:nvPr/>
          </p:nvSpPr>
          <p:spPr bwMode="auto">
            <a:xfrm>
              <a:off x="2097088" y="3208338"/>
              <a:ext cx="93663" cy="85725"/>
            </a:xfrm>
            <a:custGeom>
              <a:avLst/>
              <a:gdLst>
                <a:gd name="T0" fmla="*/ 170 w 175"/>
                <a:gd name="T1" fmla="*/ 57 h 159"/>
                <a:gd name="T2" fmla="*/ 118 w 175"/>
                <a:gd name="T3" fmla="*/ 157 h 159"/>
                <a:gd name="T4" fmla="*/ 156 w 175"/>
                <a:gd name="T5" fmla="*/ 130 h 159"/>
                <a:gd name="T6" fmla="*/ 170 w 175"/>
                <a:gd name="T7" fmla="*/ 103 h 159"/>
                <a:gd name="T8" fmla="*/ 170 w 175"/>
                <a:gd name="T9" fmla="*/ 57 h 159"/>
                <a:gd name="T10" fmla="*/ 92 w 175"/>
                <a:gd name="T11" fmla="*/ 0 h 159"/>
                <a:gd name="T12" fmla="*/ 67 w 175"/>
                <a:gd name="T13" fmla="*/ 3 h 159"/>
                <a:gd name="T14" fmla="*/ 13 w 175"/>
                <a:gd name="T15" fmla="*/ 104 h 159"/>
                <a:gd name="T16" fmla="*/ 74 w 175"/>
                <a:gd name="T17" fmla="*/ 159 h 159"/>
                <a:gd name="T18" fmla="*/ 134 w 175"/>
                <a:gd name="T19" fmla="*/ 43 h 159"/>
                <a:gd name="T20" fmla="*/ 115 w 175"/>
                <a:gd name="T21" fmla="*/ 49 h 159"/>
                <a:gd name="T22" fmla="*/ 106 w 175"/>
                <a:gd name="T23" fmla="*/ 48 h 159"/>
                <a:gd name="T24" fmla="*/ 82 w 175"/>
                <a:gd name="T25" fmla="*/ 23 h 159"/>
                <a:gd name="T26" fmla="*/ 105 w 175"/>
                <a:gd name="T27" fmla="*/ 9 h 159"/>
                <a:gd name="T28" fmla="*/ 115 w 175"/>
                <a:gd name="T29" fmla="*/ 11 h 159"/>
                <a:gd name="T30" fmla="*/ 139 w 175"/>
                <a:gd name="T31" fmla="*/ 33 h 159"/>
                <a:gd name="T32" fmla="*/ 146 w 175"/>
                <a:gd name="T33" fmla="*/ 20 h 159"/>
                <a:gd name="T34" fmla="*/ 92 w 175"/>
                <a:gd name="T3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59">
                  <a:moveTo>
                    <a:pt x="170" y="57"/>
                  </a:moveTo>
                  <a:cubicBezTo>
                    <a:pt x="118" y="157"/>
                    <a:pt x="118" y="157"/>
                    <a:pt x="118" y="157"/>
                  </a:cubicBezTo>
                  <a:cubicBezTo>
                    <a:pt x="134" y="152"/>
                    <a:pt x="147" y="142"/>
                    <a:pt x="156" y="130"/>
                  </a:cubicBezTo>
                  <a:cubicBezTo>
                    <a:pt x="170" y="103"/>
                    <a:pt x="170" y="103"/>
                    <a:pt x="170" y="103"/>
                  </a:cubicBezTo>
                  <a:cubicBezTo>
                    <a:pt x="175" y="88"/>
                    <a:pt x="175" y="72"/>
                    <a:pt x="170" y="57"/>
                  </a:cubicBezTo>
                  <a:moveTo>
                    <a:pt x="92" y="0"/>
                  </a:moveTo>
                  <a:cubicBezTo>
                    <a:pt x="84" y="0"/>
                    <a:pt x="75" y="1"/>
                    <a:pt x="67" y="3"/>
                  </a:cubicBezTo>
                  <a:cubicBezTo>
                    <a:pt x="24" y="16"/>
                    <a:pt x="0" y="62"/>
                    <a:pt x="13" y="104"/>
                  </a:cubicBezTo>
                  <a:cubicBezTo>
                    <a:pt x="22" y="133"/>
                    <a:pt x="46" y="153"/>
                    <a:pt x="74" y="159"/>
                  </a:cubicBezTo>
                  <a:cubicBezTo>
                    <a:pt x="134" y="43"/>
                    <a:pt x="134" y="43"/>
                    <a:pt x="134" y="43"/>
                  </a:cubicBezTo>
                  <a:cubicBezTo>
                    <a:pt x="129" y="47"/>
                    <a:pt x="123" y="49"/>
                    <a:pt x="115" y="49"/>
                  </a:cubicBezTo>
                  <a:cubicBezTo>
                    <a:pt x="112" y="49"/>
                    <a:pt x="109" y="48"/>
                    <a:pt x="106" y="48"/>
                  </a:cubicBezTo>
                  <a:cubicBezTo>
                    <a:pt x="90" y="44"/>
                    <a:pt x="79" y="33"/>
                    <a:pt x="82" y="23"/>
                  </a:cubicBezTo>
                  <a:cubicBezTo>
                    <a:pt x="84" y="15"/>
                    <a:pt x="93" y="9"/>
                    <a:pt x="105" y="9"/>
                  </a:cubicBezTo>
                  <a:cubicBezTo>
                    <a:pt x="108" y="9"/>
                    <a:pt x="111" y="10"/>
                    <a:pt x="115" y="11"/>
                  </a:cubicBezTo>
                  <a:cubicBezTo>
                    <a:pt x="129" y="14"/>
                    <a:pt x="139" y="23"/>
                    <a:pt x="139" y="33"/>
                  </a:cubicBezTo>
                  <a:cubicBezTo>
                    <a:pt x="146" y="20"/>
                    <a:pt x="146" y="20"/>
                    <a:pt x="146" y="20"/>
                  </a:cubicBezTo>
                  <a:cubicBezTo>
                    <a:pt x="131" y="7"/>
                    <a:pt x="112" y="0"/>
                    <a:pt x="9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3859"/>
            <p:cNvSpPr/>
            <p:nvPr/>
          </p:nvSpPr>
          <p:spPr bwMode="auto">
            <a:xfrm>
              <a:off x="2139951" y="3213101"/>
              <a:ext cx="31750" cy="22225"/>
            </a:xfrm>
            <a:custGeom>
              <a:avLst/>
              <a:gdLst>
                <a:gd name="T0" fmla="*/ 26 w 60"/>
                <a:gd name="T1" fmla="*/ 0 h 40"/>
                <a:gd name="T2" fmla="*/ 3 w 60"/>
                <a:gd name="T3" fmla="*/ 14 h 40"/>
                <a:gd name="T4" fmla="*/ 27 w 60"/>
                <a:gd name="T5" fmla="*/ 39 h 40"/>
                <a:gd name="T6" fmla="*/ 36 w 60"/>
                <a:gd name="T7" fmla="*/ 40 h 40"/>
                <a:gd name="T8" fmla="*/ 55 w 60"/>
                <a:gd name="T9" fmla="*/ 34 h 40"/>
                <a:gd name="T10" fmla="*/ 60 w 60"/>
                <a:gd name="T11" fmla="*/ 24 h 40"/>
                <a:gd name="T12" fmla="*/ 36 w 60"/>
                <a:gd name="T13" fmla="*/ 2 h 40"/>
                <a:gd name="T14" fmla="*/ 26 w 60"/>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40">
                  <a:moveTo>
                    <a:pt x="26" y="0"/>
                  </a:moveTo>
                  <a:cubicBezTo>
                    <a:pt x="14" y="0"/>
                    <a:pt x="5" y="6"/>
                    <a:pt x="3" y="14"/>
                  </a:cubicBezTo>
                  <a:cubicBezTo>
                    <a:pt x="0" y="24"/>
                    <a:pt x="11" y="35"/>
                    <a:pt x="27" y="39"/>
                  </a:cubicBezTo>
                  <a:cubicBezTo>
                    <a:pt x="30" y="39"/>
                    <a:pt x="33" y="40"/>
                    <a:pt x="36" y="40"/>
                  </a:cubicBezTo>
                  <a:cubicBezTo>
                    <a:pt x="44" y="40"/>
                    <a:pt x="50" y="38"/>
                    <a:pt x="55" y="34"/>
                  </a:cubicBezTo>
                  <a:cubicBezTo>
                    <a:pt x="60" y="24"/>
                    <a:pt x="60" y="24"/>
                    <a:pt x="60" y="24"/>
                  </a:cubicBezTo>
                  <a:cubicBezTo>
                    <a:pt x="60" y="14"/>
                    <a:pt x="50" y="5"/>
                    <a:pt x="36" y="2"/>
                  </a:cubicBezTo>
                  <a:cubicBezTo>
                    <a:pt x="32" y="1"/>
                    <a:pt x="29" y="0"/>
                    <a:pt x="2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3860"/>
            <p:cNvSpPr>
              <a:spLocks noEditPoints="1"/>
            </p:cNvSpPr>
            <p:nvPr/>
          </p:nvSpPr>
          <p:spPr bwMode="auto">
            <a:xfrm>
              <a:off x="2122488" y="3181351"/>
              <a:ext cx="120650" cy="139700"/>
            </a:xfrm>
            <a:custGeom>
              <a:avLst/>
              <a:gdLst>
                <a:gd name="T0" fmla="*/ 61 w 76"/>
                <a:gd name="T1" fmla="*/ 0 h 88"/>
                <a:gd name="T2" fmla="*/ 46 w 76"/>
                <a:gd name="T3" fmla="*/ 0 h 88"/>
                <a:gd name="T4" fmla="*/ 33 w 76"/>
                <a:gd name="T5" fmla="*/ 24 h 88"/>
                <a:gd name="T6" fmla="*/ 31 w 76"/>
                <a:gd name="T7" fmla="*/ 29 h 88"/>
                <a:gd name="T8" fmla="*/ 29 w 76"/>
                <a:gd name="T9" fmla="*/ 32 h 88"/>
                <a:gd name="T10" fmla="*/ 9 w 76"/>
                <a:gd name="T11" fmla="*/ 71 h 88"/>
                <a:gd name="T12" fmla="*/ 0 w 76"/>
                <a:gd name="T13" fmla="*/ 88 h 88"/>
                <a:gd name="T14" fmla="*/ 15 w 76"/>
                <a:gd name="T15" fmla="*/ 88 h 88"/>
                <a:gd name="T16" fmla="*/ 24 w 76"/>
                <a:gd name="T17" fmla="*/ 70 h 88"/>
                <a:gd name="T18" fmla="*/ 41 w 76"/>
                <a:gd name="T19" fmla="*/ 37 h 88"/>
                <a:gd name="T20" fmla="*/ 61 w 76"/>
                <a:gd name="T21" fmla="*/ 0 h 88"/>
                <a:gd name="T22" fmla="*/ 76 w 76"/>
                <a:gd name="T23" fmla="*/ 0 h 88"/>
                <a:gd name="T24" fmla="*/ 69 w 76"/>
                <a:gd name="T25" fmla="*/ 0 h 88"/>
                <a:gd name="T26" fmla="*/ 41 w 76"/>
                <a:gd name="T27" fmla="*/ 52 h 88"/>
                <a:gd name="T28" fmla="*/ 37 w 76"/>
                <a:gd name="T29" fmla="*/ 61 h 88"/>
                <a:gd name="T30" fmla="*/ 23 w 76"/>
                <a:gd name="T31" fmla="*/ 88 h 88"/>
                <a:gd name="T32" fmla="*/ 30 w 76"/>
                <a:gd name="T33" fmla="*/ 88 h 88"/>
                <a:gd name="T34" fmla="*/ 76 w 76"/>
                <a:gd name="T3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88">
                  <a:moveTo>
                    <a:pt x="61" y="0"/>
                  </a:moveTo>
                  <a:lnTo>
                    <a:pt x="46" y="0"/>
                  </a:lnTo>
                  <a:lnTo>
                    <a:pt x="33" y="24"/>
                  </a:lnTo>
                  <a:lnTo>
                    <a:pt x="31" y="29"/>
                  </a:lnTo>
                  <a:lnTo>
                    <a:pt x="29" y="32"/>
                  </a:lnTo>
                  <a:lnTo>
                    <a:pt x="9" y="71"/>
                  </a:lnTo>
                  <a:lnTo>
                    <a:pt x="0" y="88"/>
                  </a:lnTo>
                  <a:lnTo>
                    <a:pt x="15" y="88"/>
                  </a:lnTo>
                  <a:lnTo>
                    <a:pt x="24" y="70"/>
                  </a:lnTo>
                  <a:lnTo>
                    <a:pt x="41" y="37"/>
                  </a:lnTo>
                  <a:lnTo>
                    <a:pt x="61" y="0"/>
                  </a:lnTo>
                  <a:close/>
                  <a:moveTo>
                    <a:pt x="76" y="0"/>
                  </a:moveTo>
                  <a:lnTo>
                    <a:pt x="69" y="0"/>
                  </a:lnTo>
                  <a:lnTo>
                    <a:pt x="41" y="52"/>
                  </a:lnTo>
                  <a:lnTo>
                    <a:pt x="37" y="61"/>
                  </a:lnTo>
                  <a:lnTo>
                    <a:pt x="23" y="88"/>
                  </a:lnTo>
                  <a:lnTo>
                    <a:pt x="30" y="88"/>
                  </a:lnTo>
                  <a:lnTo>
                    <a:pt x="76"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3861"/>
            <p:cNvSpPr>
              <a:spLocks noEditPoints="1"/>
            </p:cNvSpPr>
            <p:nvPr/>
          </p:nvSpPr>
          <p:spPr bwMode="auto">
            <a:xfrm>
              <a:off x="2122488" y="3181351"/>
              <a:ext cx="120650" cy="139700"/>
            </a:xfrm>
            <a:custGeom>
              <a:avLst/>
              <a:gdLst>
                <a:gd name="T0" fmla="*/ 61 w 76"/>
                <a:gd name="T1" fmla="*/ 0 h 88"/>
                <a:gd name="T2" fmla="*/ 46 w 76"/>
                <a:gd name="T3" fmla="*/ 0 h 88"/>
                <a:gd name="T4" fmla="*/ 33 w 76"/>
                <a:gd name="T5" fmla="*/ 24 h 88"/>
                <a:gd name="T6" fmla="*/ 31 w 76"/>
                <a:gd name="T7" fmla="*/ 29 h 88"/>
                <a:gd name="T8" fmla="*/ 29 w 76"/>
                <a:gd name="T9" fmla="*/ 32 h 88"/>
                <a:gd name="T10" fmla="*/ 9 w 76"/>
                <a:gd name="T11" fmla="*/ 71 h 88"/>
                <a:gd name="T12" fmla="*/ 0 w 76"/>
                <a:gd name="T13" fmla="*/ 88 h 88"/>
                <a:gd name="T14" fmla="*/ 15 w 76"/>
                <a:gd name="T15" fmla="*/ 88 h 88"/>
                <a:gd name="T16" fmla="*/ 24 w 76"/>
                <a:gd name="T17" fmla="*/ 70 h 88"/>
                <a:gd name="T18" fmla="*/ 41 w 76"/>
                <a:gd name="T19" fmla="*/ 37 h 88"/>
                <a:gd name="T20" fmla="*/ 61 w 76"/>
                <a:gd name="T21" fmla="*/ 0 h 88"/>
                <a:gd name="T22" fmla="*/ 76 w 76"/>
                <a:gd name="T23" fmla="*/ 0 h 88"/>
                <a:gd name="T24" fmla="*/ 69 w 76"/>
                <a:gd name="T25" fmla="*/ 0 h 88"/>
                <a:gd name="T26" fmla="*/ 41 w 76"/>
                <a:gd name="T27" fmla="*/ 52 h 88"/>
                <a:gd name="T28" fmla="*/ 37 w 76"/>
                <a:gd name="T29" fmla="*/ 61 h 88"/>
                <a:gd name="T30" fmla="*/ 23 w 76"/>
                <a:gd name="T31" fmla="*/ 88 h 88"/>
                <a:gd name="T32" fmla="*/ 30 w 76"/>
                <a:gd name="T33" fmla="*/ 88 h 88"/>
                <a:gd name="T34" fmla="*/ 76 w 76"/>
                <a:gd name="T3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88">
                  <a:moveTo>
                    <a:pt x="61" y="0"/>
                  </a:moveTo>
                  <a:lnTo>
                    <a:pt x="46" y="0"/>
                  </a:lnTo>
                  <a:lnTo>
                    <a:pt x="33" y="24"/>
                  </a:lnTo>
                  <a:lnTo>
                    <a:pt x="31" y="29"/>
                  </a:lnTo>
                  <a:lnTo>
                    <a:pt x="29" y="32"/>
                  </a:lnTo>
                  <a:lnTo>
                    <a:pt x="9" y="71"/>
                  </a:lnTo>
                  <a:lnTo>
                    <a:pt x="0" y="88"/>
                  </a:lnTo>
                  <a:lnTo>
                    <a:pt x="15" y="88"/>
                  </a:lnTo>
                  <a:lnTo>
                    <a:pt x="24" y="70"/>
                  </a:lnTo>
                  <a:lnTo>
                    <a:pt x="41" y="37"/>
                  </a:lnTo>
                  <a:lnTo>
                    <a:pt x="61" y="0"/>
                  </a:lnTo>
                  <a:moveTo>
                    <a:pt x="76" y="0"/>
                  </a:moveTo>
                  <a:lnTo>
                    <a:pt x="69" y="0"/>
                  </a:lnTo>
                  <a:lnTo>
                    <a:pt x="41" y="52"/>
                  </a:lnTo>
                  <a:lnTo>
                    <a:pt x="37" y="61"/>
                  </a:lnTo>
                  <a:lnTo>
                    <a:pt x="23" y="88"/>
                  </a:lnTo>
                  <a:lnTo>
                    <a:pt x="30" y="88"/>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3862"/>
            <p:cNvSpPr/>
            <p:nvPr/>
          </p:nvSpPr>
          <p:spPr bwMode="auto">
            <a:xfrm>
              <a:off x="2065338" y="3178176"/>
              <a:ext cx="214313" cy="144463"/>
            </a:xfrm>
            <a:custGeom>
              <a:avLst/>
              <a:gdLst>
                <a:gd name="T0" fmla="*/ 67 w 401"/>
                <a:gd name="T1" fmla="*/ 273 h 273"/>
                <a:gd name="T2" fmla="*/ 0 w 401"/>
                <a:gd name="T3" fmla="*/ 207 h 273"/>
                <a:gd name="T4" fmla="*/ 0 w 401"/>
                <a:gd name="T5" fmla="*/ 66 h 273"/>
                <a:gd name="T6" fmla="*/ 67 w 401"/>
                <a:gd name="T7" fmla="*/ 0 h 273"/>
                <a:gd name="T8" fmla="*/ 334 w 401"/>
                <a:gd name="T9" fmla="*/ 0 h 273"/>
                <a:gd name="T10" fmla="*/ 334 w 401"/>
                <a:gd name="T11" fmla="*/ 6 h 273"/>
                <a:gd name="T12" fmla="*/ 334 w 401"/>
                <a:gd name="T13" fmla="*/ 11 h 273"/>
                <a:gd name="T14" fmla="*/ 67 w 401"/>
                <a:gd name="T15" fmla="*/ 11 h 273"/>
                <a:gd name="T16" fmla="*/ 10 w 401"/>
                <a:gd name="T17" fmla="*/ 66 h 273"/>
                <a:gd name="T18" fmla="*/ 10 w 401"/>
                <a:gd name="T19" fmla="*/ 207 h 273"/>
                <a:gd name="T20" fmla="*/ 67 w 401"/>
                <a:gd name="T21" fmla="*/ 263 h 273"/>
                <a:gd name="T22" fmla="*/ 334 w 401"/>
                <a:gd name="T23" fmla="*/ 263 h 273"/>
                <a:gd name="T24" fmla="*/ 390 w 401"/>
                <a:gd name="T25" fmla="*/ 207 h 273"/>
                <a:gd name="T26" fmla="*/ 390 w 401"/>
                <a:gd name="T27" fmla="*/ 66 h 273"/>
                <a:gd name="T28" fmla="*/ 334 w 401"/>
                <a:gd name="T29" fmla="*/ 11 h 273"/>
                <a:gd name="T30" fmla="*/ 334 w 401"/>
                <a:gd name="T31" fmla="*/ 6 h 273"/>
                <a:gd name="T32" fmla="*/ 334 w 401"/>
                <a:gd name="T33" fmla="*/ 0 h 273"/>
                <a:gd name="T34" fmla="*/ 401 w 401"/>
                <a:gd name="T35" fmla="*/ 66 h 273"/>
                <a:gd name="T36" fmla="*/ 401 w 401"/>
                <a:gd name="T37" fmla="*/ 207 h 273"/>
                <a:gd name="T38" fmla="*/ 334 w 401"/>
                <a:gd name="T39" fmla="*/ 273 h 273"/>
                <a:gd name="T40" fmla="*/ 67 w 401"/>
                <a:gd name="T41"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1" h="273">
                  <a:moveTo>
                    <a:pt x="67" y="273"/>
                  </a:moveTo>
                  <a:cubicBezTo>
                    <a:pt x="30" y="273"/>
                    <a:pt x="0" y="243"/>
                    <a:pt x="0" y="207"/>
                  </a:cubicBezTo>
                  <a:cubicBezTo>
                    <a:pt x="0" y="66"/>
                    <a:pt x="0" y="66"/>
                    <a:pt x="0" y="66"/>
                  </a:cubicBezTo>
                  <a:cubicBezTo>
                    <a:pt x="0" y="30"/>
                    <a:pt x="30" y="0"/>
                    <a:pt x="67" y="0"/>
                  </a:cubicBezTo>
                  <a:cubicBezTo>
                    <a:pt x="334" y="0"/>
                    <a:pt x="334" y="0"/>
                    <a:pt x="334" y="0"/>
                  </a:cubicBezTo>
                  <a:cubicBezTo>
                    <a:pt x="334" y="6"/>
                    <a:pt x="334" y="6"/>
                    <a:pt x="334" y="6"/>
                  </a:cubicBezTo>
                  <a:cubicBezTo>
                    <a:pt x="334" y="11"/>
                    <a:pt x="334" y="11"/>
                    <a:pt x="334" y="11"/>
                  </a:cubicBezTo>
                  <a:cubicBezTo>
                    <a:pt x="67" y="11"/>
                    <a:pt x="67" y="11"/>
                    <a:pt x="67" y="11"/>
                  </a:cubicBezTo>
                  <a:cubicBezTo>
                    <a:pt x="35" y="11"/>
                    <a:pt x="10" y="36"/>
                    <a:pt x="10" y="66"/>
                  </a:cubicBezTo>
                  <a:cubicBezTo>
                    <a:pt x="10" y="207"/>
                    <a:pt x="10" y="207"/>
                    <a:pt x="10" y="207"/>
                  </a:cubicBezTo>
                  <a:cubicBezTo>
                    <a:pt x="10" y="238"/>
                    <a:pt x="35" y="262"/>
                    <a:pt x="67" y="263"/>
                  </a:cubicBezTo>
                  <a:cubicBezTo>
                    <a:pt x="334" y="263"/>
                    <a:pt x="334" y="263"/>
                    <a:pt x="334" y="263"/>
                  </a:cubicBezTo>
                  <a:cubicBezTo>
                    <a:pt x="365" y="262"/>
                    <a:pt x="390" y="238"/>
                    <a:pt x="390" y="207"/>
                  </a:cubicBezTo>
                  <a:cubicBezTo>
                    <a:pt x="390" y="66"/>
                    <a:pt x="390" y="66"/>
                    <a:pt x="390" y="66"/>
                  </a:cubicBezTo>
                  <a:cubicBezTo>
                    <a:pt x="390" y="36"/>
                    <a:pt x="365" y="11"/>
                    <a:pt x="334" y="11"/>
                  </a:cubicBezTo>
                  <a:cubicBezTo>
                    <a:pt x="334" y="6"/>
                    <a:pt x="334" y="6"/>
                    <a:pt x="334" y="6"/>
                  </a:cubicBezTo>
                  <a:cubicBezTo>
                    <a:pt x="334" y="0"/>
                    <a:pt x="334" y="0"/>
                    <a:pt x="334" y="0"/>
                  </a:cubicBezTo>
                  <a:cubicBezTo>
                    <a:pt x="371" y="0"/>
                    <a:pt x="401" y="30"/>
                    <a:pt x="401" y="66"/>
                  </a:cubicBezTo>
                  <a:cubicBezTo>
                    <a:pt x="401" y="207"/>
                    <a:pt x="401" y="207"/>
                    <a:pt x="401" y="207"/>
                  </a:cubicBezTo>
                  <a:cubicBezTo>
                    <a:pt x="401" y="243"/>
                    <a:pt x="371" y="273"/>
                    <a:pt x="334" y="273"/>
                  </a:cubicBezTo>
                  <a:lnTo>
                    <a:pt x="67" y="273"/>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3863"/>
            <p:cNvSpPr/>
            <p:nvPr/>
          </p:nvSpPr>
          <p:spPr bwMode="auto">
            <a:xfrm>
              <a:off x="2290763" y="3282951"/>
              <a:ext cx="103188" cy="46038"/>
            </a:xfrm>
            <a:custGeom>
              <a:avLst/>
              <a:gdLst>
                <a:gd name="T0" fmla="*/ 179 w 195"/>
                <a:gd name="T1" fmla="*/ 79 h 87"/>
                <a:gd name="T2" fmla="*/ 162 w 195"/>
                <a:gd name="T3" fmla="*/ 42 h 87"/>
                <a:gd name="T4" fmla="*/ 101 w 195"/>
                <a:gd name="T5" fmla="*/ 16 h 87"/>
                <a:gd name="T6" fmla="*/ 43 w 195"/>
                <a:gd name="T7" fmla="*/ 42 h 87"/>
                <a:gd name="T8" fmla="*/ 17 w 195"/>
                <a:gd name="T9" fmla="*/ 78 h 87"/>
                <a:gd name="T10" fmla="*/ 16 w 195"/>
                <a:gd name="T11" fmla="*/ 80 h 87"/>
                <a:gd name="T12" fmla="*/ 16 w 195"/>
                <a:gd name="T13" fmla="*/ 80 h 87"/>
                <a:gd name="T14" fmla="*/ 6 w 195"/>
                <a:gd name="T15" fmla="*/ 84 h 87"/>
                <a:gd name="T16" fmla="*/ 2 w 195"/>
                <a:gd name="T17" fmla="*/ 74 h 87"/>
                <a:gd name="T18" fmla="*/ 26 w 195"/>
                <a:gd name="T19" fmla="*/ 38 h 87"/>
                <a:gd name="T20" fmla="*/ 101 w 195"/>
                <a:gd name="T21" fmla="*/ 0 h 87"/>
                <a:gd name="T22" fmla="*/ 174 w 195"/>
                <a:gd name="T23" fmla="*/ 32 h 87"/>
                <a:gd name="T24" fmla="*/ 195 w 195"/>
                <a:gd name="T25" fmla="*/ 79 h 87"/>
                <a:gd name="T26" fmla="*/ 187 w 195"/>
                <a:gd name="T27" fmla="*/ 87 h 87"/>
                <a:gd name="T28" fmla="*/ 179 w 195"/>
                <a:gd name="T29"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5" h="87">
                  <a:moveTo>
                    <a:pt x="179" y="79"/>
                  </a:moveTo>
                  <a:cubicBezTo>
                    <a:pt x="180" y="73"/>
                    <a:pt x="174" y="56"/>
                    <a:pt x="162" y="42"/>
                  </a:cubicBezTo>
                  <a:cubicBezTo>
                    <a:pt x="150" y="28"/>
                    <a:pt x="131" y="16"/>
                    <a:pt x="101" y="16"/>
                  </a:cubicBezTo>
                  <a:cubicBezTo>
                    <a:pt x="76" y="16"/>
                    <a:pt x="57" y="28"/>
                    <a:pt x="43" y="42"/>
                  </a:cubicBezTo>
                  <a:cubicBezTo>
                    <a:pt x="29" y="56"/>
                    <a:pt x="20" y="72"/>
                    <a:pt x="17" y="78"/>
                  </a:cubicBezTo>
                  <a:cubicBezTo>
                    <a:pt x="16" y="79"/>
                    <a:pt x="16" y="80"/>
                    <a:pt x="16" y="80"/>
                  </a:cubicBezTo>
                  <a:cubicBezTo>
                    <a:pt x="16" y="80"/>
                    <a:pt x="16" y="80"/>
                    <a:pt x="16" y="80"/>
                  </a:cubicBezTo>
                  <a:cubicBezTo>
                    <a:pt x="14" y="84"/>
                    <a:pt x="10" y="86"/>
                    <a:pt x="6" y="84"/>
                  </a:cubicBezTo>
                  <a:cubicBezTo>
                    <a:pt x="2" y="83"/>
                    <a:pt x="0" y="78"/>
                    <a:pt x="2" y="74"/>
                  </a:cubicBezTo>
                  <a:cubicBezTo>
                    <a:pt x="2" y="74"/>
                    <a:pt x="9" y="56"/>
                    <a:pt x="26" y="38"/>
                  </a:cubicBezTo>
                  <a:cubicBezTo>
                    <a:pt x="41" y="20"/>
                    <a:pt x="67" y="0"/>
                    <a:pt x="101" y="0"/>
                  </a:cubicBezTo>
                  <a:cubicBezTo>
                    <a:pt x="135" y="0"/>
                    <a:pt x="159" y="15"/>
                    <a:pt x="174" y="32"/>
                  </a:cubicBezTo>
                  <a:cubicBezTo>
                    <a:pt x="188" y="50"/>
                    <a:pt x="195" y="68"/>
                    <a:pt x="195" y="79"/>
                  </a:cubicBezTo>
                  <a:cubicBezTo>
                    <a:pt x="195" y="83"/>
                    <a:pt x="191" y="87"/>
                    <a:pt x="187" y="87"/>
                  </a:cubicBezTo>
                  <a:cubicBezTo>
                    <a:pt x="183" y="87"/>
                    <a:pt x="179" y="83"/>
                    <a:pt x="179" y="7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3864"/>
            <p:cNvSpPr/>
            <p:nvPr/>
          </p:nvSpPr>
          <p:spPr bwMode="auto">
            <a:xfrm>
              <a:off x="1919288" y="3206751"/>
              <a:ext cx="117475" cy="168275"/>
            </a:xfrm>
            <a:custGeom>
              <a:avLst/>
              <a:gdLst>
                <a:gd name="T0" fmla="*/ 214 w 221"/>
                <a:gd name="T1" fmla="*/ 105 h 316"/>
                <a:gd name="T2" fmla="*/ 95 w 221"/>
                <a:gd name="T3" fmla="*/ 26 h 316"/>
                <a:gd name="T4" fmla="*/ 42 w 221"/>
                <a:gd name="T5" fmla="*/ 202 h 316"/>
                <a:gd name="T6" fmla="*/ 221 w 221"/>
                <a:gd name="T7" fmla="*/ 224 h 316"/>
                <a:gd name="T8" fmla="*/ 214 w 221"/>
                <a:gd name="T9" fmla="*/ 105 h 316"/>
              </a:gdLst>
              <a:ahLst/>
              <a:cxnLst>
                <a:cxn ang="0">
                  <a:pos x="T0" y="T1"/>
                </a:cxn>
                <a:cxn ang="0">
                  <a:pos x="T2" y="T3"/>
                </a:cxn>
                <a:cxn ang="0">
                  <a:pos x="T4" y="T5"/>
                </a:cxn>
                <a:cxn ang="0">
                  <a:pos x="T6" y="T7"/>
                </a:cxn>
                <a:cxn ang="0">
                  <a:pos x="T8" y="T9"/>
                </a:cxn>
              </a:cxnLst>
              <a:rect l="0" t="0" r="r" b="b"/>
              <a:pathLst>
                <a:path w="221" h="316">
                  <a:moveTo>
                    <a:pt x="214" y="105"/>
                  </a:moveTo>
                  <a:cubicBezTo>
                    <a:pt x="214" y="105"/>
                    <a:pt x="190" y="0"/>
                    <a:pt x="95" y="26"/>
                  </a:cubicBezTo>
                  <a:cubicBezTo>
                    <a:pt x="0" y="52"/>
                    <a:pt x="8" y="155"/>
                    <a:pt x="42" y="202"/>
                  </a:cubicBezTo>
                  <a:cubicBezTo>
                    <a:pt x="76" y="249"/>
                    <a:pt x="192" y="316"/>
                    <a:pt x="221" y="224"/>
                  </a:cubicBezTo>
                  <a:cubicBezTo>
                    <a:pt x="220" y="166"/>
                    <a:pt x="214" y="105"/>
                    <a:pt x="214" y="10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3865"/>
            <p:cNvSpPr/>
            <p:nvPr/>
          </p:nvSpPr>
          <p:spPr bwMode="auto">
            <a:xfrm>
              <a:off x="1919288" y="3206751"/>
              <a:ext cx="117475" cy="168275"/>
            </a:xfrm>
            <a:custGeom>
              <a:avLst/>
              <a:gdLst>
                <a:gd name="T0" fmla="*/ 95 w 221"/>
                <a:gd name="T1" fmla="*/ 26 h 316"/>
                <a:gd name="T2" fmla="*/ 214 w 221"/>
                <a:gd name="T3" fmla="*/ 105 h 316"/>
                <a:gd name="T4" fmla="*/ 215 w 221"/>
                <a:gd name="T5" fmla="*/ 107 h 316"/>
                <a:gd name="T6" fmla="*/ 87 w 221"/>
                <a:gd name="T7" fmla="*/ 40 h 316"/>
                <a:gd name="T8" fmla="*/ 80 w 221"/>
                <a:gd name="T9" fmla="*/ 219 h 316"/>
                <a:gd name="T10" fmla="*/ 221 w 221"/>
                <a:gd name="T11" fmla="*/ 224 h 316"/>
                <a:gd name="T12" fmla="*/ 42 w 221"/>
                <a:gd name="T13" fmla="*/ 202 h 316"/>
                <a:gd name="T14" fmla="*/ 95 w 221"/>
                <a:gd name="T15" fmla="*/ 26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316">
                  <a:moveTo>
                    <a:pt x="95" y="26"/>
                  </a:moveTo>
                  <a:cubicBezTo>
                    <a:pt x="190" y="0"/>
                    <a:pt x="214" y="105"/>
                    <a:pt x="214" y="105"/>
                  </a:cubicBezTo>
                  <a:cubicBezTo>
                    <a:pt x="214" y="105"/>
                    <a:pt x="214" y="106"/>
                    <a:pt x="215" y="107"/>
                  </a:cubicBezTo>
                  <a:cubicBezTo>
                    <a:pt x="214" y="107"/>
                    <a:pt x="173" y="19"/>
                    <a:pt x="87" y="40"/>
                  </a:cubicBezTo>
                  <a:cubicBezTo>
                    <a:pt x="1" y="61"/>
                    <a:pt x="40" y="199"/>
                    <a:pt x="80" y="219"/>
                  </a:cubicBezTo>
                  <a:cubicBezTo>
                    <a:pt x="119" y="239"/>
                    <a:pt x="181" y="274"/>
                    <a:pt x="221" y="224"/>
                  </a:cubicBezTo>
                  <a:cubicBezTo>
                    <a:pt x="192" y="316"/>
                    <a:pt x="76" y="249"/>
                    <a:pt x="42" y="202"/>
                  </a:cubicBezTo>
                  <a:cubicBezTo>
                    <a:pt x="8" y="155"/>
                    <a:pt x="0" y="52"/>
                    <a:pt x="95"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3866"/>
            <p:cNvSpPr/>
            <p:nvPr/>
          </p:nvSpPr>
          <p:spPr bwMode="auto">
            <a:xfrm>
              <a:off x="1960563" y="3244851"/>
              <a:ext cx="50800" cy="47625"/>
            </a:xfrm>
            <a:custGeom>
              <a:avLst/>
              <a:gdLst>
                <a:gd name="T0" fmla="*/ 94 w 94"/>
                <a:gd name="T1" fmla="*/ 69 h 90"/>
                <a:gd name="T2" fmla="*/ 82 w 94"/>
                <a:gd name="T3" fmla="*/ 30 h 90"/>
                <a:gd name="T4" fmla="*/ 81 w 94"/>
                <a:gd name="T5" fmla="*/ 28 h 90"/>
                <a:gd name="T6" fmla="*/ 52 w 94"/>
                <a:gd name="T7" fmla="*/ 4 h 90"/>
                <a:gd name="T8" fmla="*/ 37 w 94"/>
                <a:gd name="T9" fmla="*/ 0 h 90"/>
                <a:gd name="T10" fmla="*/ 29 w 94"/>
                <a:gd name="T11" fmla="*/ 8 h 90"/>
                <a:gd name="T12" fmla="*/ 35 w 94"/>
                <a:gd name="T13" fmla="*/ 15 h 90"/>
                <a:gd name="T14" fmla="*/ 36 w 94"/>
                <a:gd name="T15" fmla="*/ 15 h 90"/>
                <a:gd name="T16" fmla="*/ 46 w 94"/>
                <a:gd name="T17" fmla="*/ 17 h 90"/>
                <a:gd name="T18" fmla="*/ 62 w 94"/>
                <a:gd name="T19" fmla="*/ 28 h 90"/>
                <a:gd name="T20" fmla="*/ 47 w 94"/>
                <a:gd name="T21" fmla="*/ 34 h 90"/>
                <a:gd name="T22" fmla="*/ 3 w 94"/>
                <a:gd name="T23" fmla="*/ 75 h 90"/>
                <a:gd name="T24" fmla="*/ 1 w 94"/>
                <a:gd name="T25" fmla="*/ 80 h 90"/>
                <a:gd name="T26" fmla="*/ 5 w 94"/>
                <a:gd name="T27" fmla="*/ 88 h 90"/>
                <a:gd name="T28" fmla="*/ 5 w 94"/>
                <a:gd name="T29" fmla="*/ 88 h 90"/>
                <a:gd name="T30" fmla="*/ 15 w 94"/>
                <a:gd name="T31" fmla="*/ 84 h 90"/>
                <a:gd name="T32" fmla="*/ 16 w 94"/>
                <a:gd name="T33" fmla="*/ 80 h 90"/>
                <a:gd name="T34" fmla="*/ 52 w 94"/>
                <a:gd name="T35" fmla="*/ 47 h 90"/>
                <a:gd name="T36" fmla="*/ 69 w 94"/>
                <a:gd name="T37" fmla="*/ 41 h 90"/>
                <a:gd name="T38" fmla="*/ 71 w 94"/>
                <a:gd name="T39" fmla="*/ 41 h 90"/>
                <a:gd name="T40" fmla="*/ 79 w 94"/>
                <a:gd name="T41" fmla="*/ 72 h 90"/>
                <a:gd name="T42" fmla="*/ 84 w 94"/>
                <a:gd name="T43" fmla="*/ 77 h 90"/>
                <a:gd name="T44" fmla="*/ 87 w 94"/>
                <a:gd name="T45" fmla="*/ 78 h 90"/>
                <a:gd name="T46" fmla="*/ 94 w 94"/>
                <a:gd name="T4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0">
                  <a:moveTo>
                    <a:pt x="94" y="69"/>
                  </a:moveTo>
                  <a:cubicBezTo>
                    <a:pt x="92" y="52"/>
                    <a:pt x="88" y="39"/>
                    <a:pt x="82" y="30"/>
                  </a:cubicBezTo>
                  <a:cubicBezTo>
                    <a:pt x="82" y="29"/>
                    <a:pt x="82" y="29"/>
                    <a:pt x="81" y="28"/>
                  </a:cubicBezTo>
                  <a:cubicBezTo>
                    <a:pt x="73" y="14"/>
                    <a:pt x="61" y="7"/>
                    <a:pt x="52" y="4"/>
                  </a:cubicBezTo>
                  <a:cubicBezTo>
                    <a:pt x="43" y="1"/>
                    <a:pt x="37" y="0"/>
                    <a:pt x="37" y="0"/>
                  </a:cubicBezTo>
                  <a:cubicBezTo>
                    <a:pt x="32" y="0"/>
                    <a:pt x="29" y="4"/>
                    <a:pt x="29" y="8"/>
                  </a:cubicBezTo>
                  <a:cubicBezTo>
                    <a:pt x="28" y="11"/>
                    <a:pt x="31" y="15"/>
                    <a:pt x="35" y="15"/>
                  </a:cubicBezTo>
                  <a:cubicBezTo>
                    <a:pt x="35" y="15"/>
                    <a:pt x="35" y="15"/>
                    <a:pt x="36" y="15"/>
                  </a:cubicBezTo>
                  <a:cubicBezTo>
                    <a:pt x="37" y="15"/>
                    <a:pt x="41" y="15"/>
                    <a:pt x="46" y="17"/>
                  </a:cubicBezTo>
                  <a:cubicBezTo>
                    <a:pt x="51" y="19"/>
                    <a:pt x="57" y="22"/>
                    <a:pt x="62" y="28"/>
                  </a:cubicBezTo>
                  <a:cubicBezTo>
                    <a:pt x="58" y="29"/>
                    <a:pt x="53" y="31"/>
                    <a:pt x="47" y="34"/>
                  </a:cubicBezTo>
                  <a:cubicBezTo>
                    <a:pt x="32" y="40"/>
                    <a:pt x="13" y="53"/>
                    <a:pt x="3" y="75"/>
                  </a:cubicBezTo>
                  <a:cubicBezTo>
                    <a:pt x="2" y="77"/>
                    <a:pt x="2" y="78"/>
                    <a:pt x="1" y="80"/>
                  </a:cubicBezTo>
                  <a:cubicBezTo>
                    <a:pt x="0" y="83"/>
                    <a:pt x="1" y="87"/>
                    <a:pt x="5" y="88"/>
                  </a:cubicBezTo>
                  <a:cubicBezTo>
                    <a:pt x="5" y="88"/>
                    <a:pt x="5" y="88"/>
                    <a:pt x="5" y="88"/>
                  </a:cubicBezTo>
                  <a:cubicBezTo>
                    <a:pt x="9" y="90"/>
                    <a:pt x="13" y="87"/>
                    <a:pt x="15" y="84"/>
                  </a:cubicBezTo>
                  <a:cubicBezTo>
                    <a:pt x="15" y="82"/>
                    <a:pt x="16" y="81"/>
                    <a:pt x="16" y="80"/>
                  </a:cubicBezTo>
                  <a:cubicBezTo>
                    <a:pt x="24" y="62"/>
                    <a:pt x="39" y="52"/>
                    <a:pt x="52" y="47"/>
                  </a:cubicBezTo>
                  <a:cubicBezTo>
                    <a:pt x="58" y="44"/>
                    <a:pt x="64" y="42"/>
                    <a:pt x="69" y="41"/>
                  </a:cubicBezTo>
                  <a:cubicBezTo>
                    <a:pt x="70" y="41"/>
                    <a:pt x="70" y="41"/>
                    <a:pt x="71" y="41"/>
                  </a:cubicBezTo>
                  <a:cubicBezTo>
                    <a:pt x="75" y="48"/>
                    <a:pt x="78" y="58"/>
                    <a:pt x="79" y="72"/>
                  </a:cubicBezTo>
                  <a:cubicBezTo>
                    <a:pt x="80" y="74"/>
                    <a:pt x="81" y="76"/>
                    <a:pt x="84" y="77"/>
                  </a:cubicBezTo>
                  <a:cubicBezTo>
                    <a:pt x="85" y="78"/>
                    <a:pt x="86" y="78"/>
                    <a:pt x="87" y="78"/>
                  </a:cubicBezTo>
                  <a:cubicBezTo>
                    <a:pt x="91" y="77"/>
                    <a:pt x="94" y="73"/>
                    <a:pt x="94" y="6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3867"/>
            <p:cNvSpPr/>
            <p:nvPr/>
          </p:nvSpPr>
          <p:spPr bwMode="auto">
            <a:xfrm>
              <a:off x="2646363" y="3206751"/>
              <a:ext cx="119063" cy="168275"/>
            </a:xfrm>
            <a:custGeom>
              <a:avLst/>
              <a:gdLst>
                <a:gd name="T0" fmla="*/ 7 w 222"/>
                <a:gd name="T1" fmla="*/ 105 h 316"/>
                <a:gd name="T2" fmla="*/ 127 w 222"/>
                <a:gd name="T3" fmla="*/ 26 h 316"/>
                <a:gd name="T4" fmla="*/ 180 w 222"/>
                <a:gd name="T5" fmla="*/ 202 h 316"/>
                <a:gd name="T6" fmla="*/ 0 w 222"/>
                <a:gd name="T7" fmla="*/ 224 h 316"/>
                <a:gd name="T8" fmla="*/ 7 w 222"/>
                <a:gd name="T9" fmla="*/ 105 h 316"/>
              </a:gdLst>
              <a:ahLst/>
              <a:cxnLst>
                <a:cxn ang="0">
                  <a:pos x="T0" y="T1"/>
                </a:cxn>
                <a:cxn ang="0">
                  <a:pos x="T2" y="T3"/>
                </a:cxn>
                <a:cxn ang="0">
                  <a:pos x="T4" y="T5"/>
                </a:cxn>
                <a:cxn ang="0">
                  <a:pos x="T6" y="T7"/>
                </a:cxn>
                <a:cxn ang="0">
                  <a:pos x="T8" y="T9"/>
                </a:cxn>
              </a:cxnLst>
              <a:rect l="0" t="0" r="r" b="b"/>
              <a:pathLst>
                <a:path w="222" h="316">
                  <a:moveTo>
                    <a:pt x="7" y="105"/>
                  </a:moveTo>
                  <a:cubicBezTo>
                    <a:pt x="7" y="105"/>
                    <a:pt x="32" y="0"/>
                    <a:pt x="127" y="26"/>
                  </a:cubicBezTo>
                  <a:cubicBezTo>
                    <a:pt x="222" y="52"/>
                    <a:pt x="214" y="155"/>
                    <a:pt x="180" y="202"/>
                  </a:cubicBezTo>
                  <a:cubicBezTo>
                    <a:pt x="146" y="249"/>
                    <a:pt x="30" y="316"/>
                    <a:pt x="0" y="224"/>
                  </a:cubicBezTo>
                  <a:cubicBezTo>
                    <a:pt x="1" y="166"/>
                    <a:pt x="7" y="105"/>
                    <a:pt x="7" y="10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3868"/>
            <p:cNvSpPr/>
            <p:nvPr/>
          </p:nvSpPr>
          <p:spPr bwMode="auto">
            <a:xfrm>
              <a:off x="2646363" y="3206751"/>
              <a:ext cx="119063" cy="168275"/>
            </a:xfrm>
            <a:custGeom>
              <a:avLst/>
              <a:gdLst>
                <a:gd name="T0" fmla="*/ 127 w 222"/>
                <a:gd name="T1" fmla="*/ 26 h 316"/>
                <a:gd name="T2" fmla="*/ 7 w 222"/>
                <a:gd name="T3" fmla="*/ 105 h 316"/>
                <a:gd name="T4" fmla="*/ 7 w 222"/>
                <a:gd name="T5" fmla="*/ 107 h 316"/>
                <a:gd name="T6" fmla="*/ 134 w 222"/>
                <a:gd name="T7" fmla="*/ 40 h 316"/>
                <a:gd name="T8" fmla="*/ 142 w 222"/>
                <a:gd name="T9" fmla="*/ 219 h 316"/>
                <a:gd name="T10" fmla="*/ 0 w 222"/>
                <a:gd name="T11" fmla="*/ 224 h 316"/>
                <a:gd name="T12" fmla="*/ 180 w 222"/>
                <a:gd name="T13" fmla="*/ 202 h 316"/>
                <a:gd name="T14" fmla="*/ 127 w 222"/>
                <a:gd name="T15" fmla="*/ 26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316">
                  <a:moveTo>
                    <a:pt x="127" y="26"/>
                  </a:moveTo>
                  <a:cubicBezTo>
                    <a:pt x="32" y="0"/>
                    <a:pt x="7" y="105"/>
                    <a:pt x="7" y="105"/>
                  </a:cubicBezTo>
                  <a:cubicBezTo>
                    <a:pt x="7" y="105"/>
                    <a:pt x="7" y="106"/>
                    <a:pt x="7" y="107"/>
                  </a:cubicBezTo>
                  <a:cubicBezTo>
                    <a:pt x="7" y="107"/>
                    <a:pt x="49" y="19"/>
                    <a:pt x="134" y="40"/>
                  </a:cubicBezTo>
                  <a:cubicBezTo>
                    <a:pt x="220" y="61"/>
                    <a:pt x="181" y="199"/>
                    <a:pt x="142" y="219"/>
                  </a:cubicBezTo>
                  <a:cubicBezTo>
                    <a:pt x="103" y="239"/>
                    <a:pt x="41" y="274"/>
                    <a:pt x="0" y="224"/>
                  </a:cubicBezTo>
                  <a:cubicBezTo>
                    <a:pt x="30" y="316"/>
                    <a:pt x="146" y="249"/>
                    <a:pt x="180" y="202"/>
                  </a:cubicBezTo>
                  <a:cubicBezTo>
                    <a:pt x="214" y="155"/>
                    <a:pt x="222" y="52"/>
                    <a:pt x="127"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3869"/>
            <p:cNvSpPr/>
            <p:nvPr/>
          </p:nvSpPr>
          <p:spPr bwMode="auto">
            <a:xfrm>
              <a:off x="2673351" y="3244851"/>
              <a:ext cx="50800" cy="47625"/>
            </a:xfrm>
            <a:custGeom>
              <a:avLst/>
              <a:gdLst>
                <a:gd name="T0" fmla="*/ 1 w 95"/>
                <a:gd name="T1" fmla="*/ 69 h 90"/>
                <a:gd name="T2" fmla="*/ 13 w 95"/>
                <a:gd name="T3" fmla="*/ 30 h 90"/>
                <a:gd name="T4" fmla="*/ 13 w 95"/>
                <a:gd name="T5" fmla="*/ 28 h 90"/>
                <a:gd name="T6" fmla="*/ 43 w 95"/>
                <a:gd name="T7" fmla="*/ 4 h 90"/>
                <a:gd name="T8" fmla="*/ 58 w 95"/>
                <a:gd name="T9" fmla="*/ 0 h 90"/>
                <a:gd name="T10" fmla="*/ 66 w 95"/>
                <a:gd name="T11" fmla="*/ 8 h 90"/>
                <a:gd name="T12" fmla="*/ 59 w 95"/>
                <a:gd name="T13" fmla="*/ 15 h 90"/>
                <a:gd name="T14" fmla="*/ 59 w 95"/>
                <a:gd name="T15" fmla="*/ 15 h 90"/>
                <a:gd name="T16" fmla="*/ 49 w 95"/>
                <a:gd name="T17" fmla="*/ 17 h 90"/>
                <a:gd name="T18" fmla="*/ 32 w 95"/>
                <a:gd name="T19" fmla="*/ 28 h 90"/>
                <a:gd name="T20" fmla="*/ 48 w 95"/>
                <a:gd name="T21" fmla="*/ 34 h 90"/>
                <a:gd name="T22" fmla="*/ 92 w 95"/>
                <a:gd name="T23" fmla="*/ 75 h 90"/>
                <a:gd name="T24" fmla="*/ 94 w 95"/>
                <a:gd name="T25" fmla="*/ 80 h 90"/>
                <a:gd name="T26" fmla="*/ 90 w 95"/>
                <a:gd name="T27" fmla="*/ 88 h 90"/>
                <a:gd name="T28" fmla="*/ 89 w 95"/>
                <a:gd name="T29" fmla="*/ 88 h 90"/>
                <a:gd name="T30" fmla="*/ 80 w 95"/>
                <a:gd name="T31" fmla="*/ 84 h 90"/>
                <a:gd name="T32" fmla="*/ 78 w 95"/>
                <a:gd name="T33" fmla="*/ 80 h 90"/>
                <a:gd name="T34" fmla="*/ 43 w 95"/>
                <a:gd name="T35" fmla="*/ 47 h 90"/>
                <a:gd name="T36" fmla="*/ 26 w 95"/>
                <a:gd name="T37" fmla="*/ 41 h 90"/>
                <a:gd name="T38" fmla="*/ 24 w 95"/>
                <a:gd name="T39" fmla="*/ 41 h 90"/>
                <a:gd name="T40" fmla="*/ 15 w 95"/>
                <a:gd name="T41" fmla="*/ 72 h 90"/>
                <a:gd name="T42" fmla="*/ 11 w 95"/>
                <a:gd name="T43" fmla="*/ 77 h 90"/>
                <a:gd name="T44" fmla="*/ 7 w 95"/>
                <a:gd name="T45" fmla="*/ 78 h 90"/>
                <a:gd name="T46" fmla="*/ 1 w 95"/>
                <a:gd name="T4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90">
                  <a:moveTo>
                    <a:pt x="1" y="69"/>
                  </a:moveTo>
                  <a:cubicBezTo>
                    <a:pt x="2" y="52"/>
                    <a:pt x="7" y="39"/>
                    <a:pt x="13" y="30"/>
                  </a:cubicBezTo>
                  <a:cubicBezTo>
                    <a:pt x="13" y="29"/>
                    <a:pt x="13" y="29"/>
                    <a:pt x="13" y="28"/>
                  </a:cubicBezTo>
                  <a:cubicBezTo>
                    <a:pt x="22" y="14"/>
                    <a:pt x="34" y="7"/>
                    <a:pt x="43" y="4"/>
                  </a:cubicBezTo>
                  <a:cubicBezTo>
                    <a:pt x="51" y="1"/>
                    <a:pt x="57" y="0"/>
                    <a:pt x="58" y="0"/>
                  </a:cubicBezTo>
                  <a:cubicBezTo>
                    <a:pt x="62" y="0"/>
                    <a:pt x="66" y="4"/>
                    <a:pt x="66" y="8"/>
                  </a:cubicBezTo>
                  <a:cubicBezTo>
                    <a:pt x="66" y="11"/>
                    <a:pt x="63" y="15"/>
                    <a:pt x="59" y="15"/>
                  </a:cubicBezTo>
                  <a:cubicBezTo>
                    <a:pt x="59" y="15"/>
                    <a:pt x="59" y="15"/>
                    <a:pt x="59" y="15"/>
                  </a:cubicBezTo>
                  <a:cubicBezTo>
                    <a:pt x="58" y="15"/>
                    <a:pt x="54" y="15"/>
                    <a:pt x="49" y="17"/>
                  </a:cubicBezTo>
                  <a:cubicBezTo>
                    <a:pt x="44" y="19"/>
                    <a:pt x="38" y="22"/>
                    <a:pt x="32" y="28"/>
                  </a:cubicBezTo>
                  <a:cubicBezTo>
                    <a:pt x="37" y="29"/>
                    <a:pt x="42" y="31"/>
                    <a:pt x="48" y="34"/>
                  </a:cubicBezTo>
                  <a:cubicBezTo>
                    <a:pt x="63" y="40"/>
                    <a:pt x="81" y="53"/>
                    <a:pt x="92" y="75"/>
                  </a:cubicBezTo>
                  <a:cubicBezTo>
                    <a:pt x="92" y="77"/>
                    <a:pt x="93" y="78"/>
                    <a:pt x="94" y="80"/>
                  </a:cubicBezTo>
                  <a:cubicBezTo>
                    <a:pt x="95" y="83"/>
                    <a:pt x="93" y="87"/>
                    <a:pt x="90" y="88"/>
                  </a:cubicBezTo>
                  <a:cubicBezTo>
                    <a:pt x="89" y="88"/>
                    <a:pt x="89" y="88"/>
                    <a:pt x="89" y="88"/>
                  </a:cubicBezTo>
                  <a:cubicBezTo>
                    <a:pt x="85" y="90"/>
                    <a:pt x="81" y="87"/>
                    <a:pt x="80" y="84"/>
                  </a:cubicBezTo>
                  <a:cubicBezTo>
                    <a:pt x="79" y="82"/>
                    <a:pt x="79" y="81"/>
                    <a:pt x="78" y="80"/>
                  </a:cubicBezTo>
                  <a:cubicBezTo>
                    <a:pt x="70" y="62"/>
                    <a:pt x="56" y="52"/>
                    <a:pt x="43" y="47"/>
                  </a:cubicBezTo>
                  <a:cubicBezTo>
                    <a:pt x="36" y="44"/>
                    <a:pt x="30" y="42"/>
                    <a:pt x="26" y="41"/>
                  </a:cubicBezTo>
                  <a:cubicBezTo>
                    <a:pt x="25" y="41"/>
                    <a:pt x="24" y="41"/>
                    <a:pt x="24" y="41"/>
                  </a:cubicBezTo>
                  <a:cubicBezTo>
                    <a:pt x="20" y="48"/>
                    <a:pt x="17" y="58"/>
                    <a:pt x="15" y="72"/>
                  </a:cubicBezTo>
                  <a:cubicBezTo>
                    <a:pt x="15" y="74"/>
                    <a:pt x="13" y="76"/>
                    <a:pt x="11" y="77"/>
                  </a:cubicBezTo>
                  <a:cubicBezTo>
                    <a:pt x="10" y="78"/>
                    <a:pt x="9" y="78"/>
                    <a:pt x="7" y="78"/>
                  </a:cubicBezTo>
                  <a:cubicBezTo>
                    <a:pt x="3" y="77"/>
                    <a:pt x="0" y="73"/>
                    <a:pt x="1" y="6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3870"/>
            <p:cNvSpPr/>
            <p:nvPr/>
          </p:nvSpPr>
          <p:spPr bwMode="auto">
            <a:xfrm>
              <a:off x="2228851" y="3424238"/>
              <a:ext cx="139700" cy="80963"/>
            </a:xfrm>
            <a:custGeom>
              <a:avLst/>
              <a:gdLst>
                <a:gd name="T0" fmla="*/ 263 w 263"/>
                <a:gd name="T1" fmla="*/ 32 h 150"/>
                <a:gd name="T2" fmla="*/ 0 w 263"/>
                <a:gd name="T3" fmla="*/ 0 h 150"/>
                <a:gd name="T4" fmla="*/ 243 w 263"/>
                <a:gd name="T5" fmla="*/ 150 h 150"/>
                <a:gd name="T6" fmla="*/ 263 w 263"/>
                <a:gd name="T7" fmla="*/ 32 h 150"/>
              </a:gdLst>
              <a:ahLst/>
              <a:cxnLst>
                <a:cxn ang="0">
                  <a:pos x="T0" y="T1"/>
                </a:cxn>
                <a:cxn ang="0">
                  <a:pos x="T2" y="T3"/>
                </a:cxn>
                <a:cxn ang="0">
                  <a:pos x="T4" y="T5"/>
                </a:cxn>
                <a:cxn ang="0">
                  <a:pos x="T6" y="T7"/>
                </a:cxn>
              </a:cxnLst>
              <a:rect l="0" t="0" r="r" b="b"/>
              <a:pathLst>
                <a:path w="263" h="150">
                  <a:moveTo>
                    <a:pt x="263" y="32"/>
                  </a:moveTo>
                  <a:cubicBezTo>
                    <a:pt x="263" y="32"/>
                    <a:pt x="76" y="60"/>
                    <a:pt x="0" y="0"/>
                  </a:cubicBezTo>
                  <a:cubicBezTo>
                    <a:pt x="34" y="92"/>
                    <a:pt x="141" y="140"/>
                    <a:pt x="243" y="150"/>
                  </a:cubicBezTo>
                  <a:lnTo>
                    <a:pt x="263" y="32"/>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Rectangle 3871"/>
            <p:cNvSpPr>
              <a:spLocks noChangeArrowheads="1"/>
            </p:cNvSpPr>
            <p:nvPr/>
          </p:nvSpPr>
          <p:spPr bwMode="auto">
            <a:xfrm>
              <a:off x="2373313" y="35083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87" name="Freeform 3872"/>
            <p:cNvSpPr>
              <a:spLocks noEditPoints="1"/>
            </p:cNvSpPr>
            <p:nvPr/>
          </p:nvSpPr>
          <p:spPr bwMode="auto">
            <a:xfrm>
              <a:off x="2192338" y="3373438"/>
              <a:ext cx="261938" cy="77788"/>
            </a:xfrm>
            <a:custGeom>
              <a:avLst/>
              <a:gdLst>
                <a:gd name="T0" fmla="*/ 38 w 491"/>
                <a:gd name="T1" fmla="*/ 56 h 147"/>
                <a:gd name="T2" fmla="*/ 39 w 491"/>
                <a:gd name="T3" fmla="*/ 59 h 147"/>
                <a:gd name="T4" fmla="*/ 55 w 491"/>
                <a:gd name="T5" fmla="*/ 92 h 147"/>
                <a:gd name="T6" fmla="*/ 81 w 491"/>
                <a:gd name="T7" fmla="*/ 115 h 147"/>
                <a:gd name="T8" fmla="*/ 106 w 491"/>
                <a:gd name="T9" fmla="*/ 126 h 147"/>
                <a:gd name="T10" fmla="*/ 153 w 491"/>
                <a:gd name="T11" fmla="*/ 139 h 147"/>
                <a:gd name="T12" fmla="*/ 153 w 491"/>
                <a:gd name="T13" fmla="*/ 139 h 147"/>
                <a:gd name="T14" fmla="*/ 154 w 491"/>
                <a:gd name="T15" fmla="*/ 139 h 147"/>
                <a:gd name="T16" fmla="*/ 154 w 491"/>
                <a:gd name="T17" fmla="*/ 139 h 147"/>
                <a:gd name="T18" fmla="*/ 235 w 491"/>
                <a:gd name="T19" fmla="*/ 147 h 147"/>
                <a:gd name="T20" fmla="*/ 325 w 491"/>
                <a:gd name="T21" fmla="*/ 145 h 147"/>
                <a:gd name="T22" fmla="*/ 464 w 491"/>
                <a:gd name="T23" fmla="*/ 131 h 147"/>
                <a:gd name="T24" fmla="*/ 482 w 491"/>
                <a:gd name="T25" fmla="*/ 128 h 147"/>
                <a:gd name="T26" fmla="*/ 482 w 491"/>
                <a:gd name="T27" fmla="*/ 128 h 147"/>
                <a:gd name="T28" fmla="*/ 482 w 491"/>
                <a:gd name="T29" fmla="*/ 128 h 147"/>
                <a:gd name="T30" fmla="*/ 490 w 491"/>
                <a:gd name="T31" fmla="*/ 117 h 147"/>
                <a:gd name="T32" fmla="*/ 490 w 491"/>
                <a:gd name="T33" fmla="*/ 117 h 147"/>
                <a:gd name="T34" fmla="*/ 480 w 491"/>
                <a:gd name="T35" fmla="*/ 108 h 147"/>
                <a:gd name="T36" fmla="*/ 479 w 491"/>
                <a:gd name="T37" fmla="*/ 108 h 147"/>
                <a:gd name="T38" fmla="*/ 478 w 491"/>
                <a:gd name="T39" fmla="*/ 109 h 147"/>
                <a:gd name="T40" fmla="*/ 475 w 491"/>
                <a:gd name="T41" fmla="*/ 109 h 147"/>
                <a:gd name="T42" fmla="*/ 462 w 491"/>
                <a:gd name="T43" fmla="*/ 111 h 147"/>
                <a:gd name="T44" fmla="*/ 462 w 491"/>
                <a:gd name="T45" fmla="*/ 111 h 147"/>
                <a:gd name="T46" fmla="*/ 235 w 491"/>
                <a:gd name="T47" fmla="*/ 127 h 147"/>
                <a:gd name="T48" fmla="*/ 157 w 491"/>
                <a:gd name="T49" fmla="*/ 120 h 147"/>
                <a:gd name="T50" fmla="*/ 107 w 491"/>
                <a:gd name="T51" fmla="*/ 106 h 147"/>
                <a:gd name="T52" fmla="*/ 80 w 491"/>
                <a:gd name="T53" fmla="*/ 91 h 147"/>
                <a:gd name="T54" fmla="*/ 69 w 491"/>
                <a:gd name="T55" fmla="*/ 77 h 147"/>
                <a:gd name="T56" fmla="*/ 56 w 491"/>
                <a:gd name="T57" fmla="*/ 51 h 147"/>
                <a:gd name="T58" fmla="*/ 46 w 491"/>
                <a:gd name="T59" fmla="*/ 45 h 147"/>
                <a:gd name="T60" fmla="*/ 43 w 491"/>
                <a:gd name="T61" fmla="*/ 46 h 147"/>
                <a:gd name="T62" fmla="*/ 38 w 491"/>
                <a:gd name="T63" fmla="*/ 56 h 147"/>
                <a:gd name="T64" fmla="*/ 0 w 491"/>
                <a:gd name="T65" fmla="*/ 43 h 147"/>
                <a:gd name="T66" fmla="*/ 5 w 491"/>
                <a:gd name="T67" fmla="*/ 51 h 147"/>
                <a:gd name="T68" fmla="*/ 11 w 491"/>
                <a:gd name="T69" fmla="*/ 52 h 147"/>
                <a:gd name="T70" fmla="*/ 18 w 491"/>
                <a:gd name="T71" fmla="*/ 47 h 147"/>
                <a:gd name="T72" fmla="*/ 32 w 491"/>
                <a:gd name="T73" fmla="*/ 27 h 147"/>
                <a:gd name="T74" fmla="*/ 44 w 491"/>
                <a:gd name="T75" fmla="*/ 21 h 147"/>
                <a:gd name="T76" fmla="*/ 56 w 491"/>
                <a:gd name="T77" fmla="*/ 23 h 147"/>
                <a:gd name="T78" fmla="*/ 67 w 491"/>
                <a:gd name="T79" fmla="*/ 30 h 147"/>
                <a:gd name="T80" fmla="*/ 76 w 491"/>
                <a:gd name="T81" fmla="*/ 39 h 147"/>
                <a:gd name="T82" fmla="*/ 78 w 491"/>
                <a:gd name="T83" fmla="*/ 41 h 147"/>
                <a:gd name="T84" fmla="*/ 79 w 491"/>
                <a:gd name="T85" fmla="*/ 43 h 147"/>
                <a:gd name="T86" fmla="*/ 80 w 491"/>
                <a:gd name="T87" fmla="*/ 43 h 147"/>
                <a:gd name="T88" fmla="*/ 87 w 491"/>
                <a:gd name="T89" fmla="*/ 45 h 147"/>
                <a:gd name="T90" fmla="*/ 91 w 491"/>
                <a:gd name="T91" fmla="*/ 43 h 147"/>
                <a:gd name="T92" fmla="*/ 95 w 491"/>
                <a:gd name="T93" fmla="*/ 33 h 147"/>
                <a:gd name="T94" fmla="*/ 93 w 491"/>
                <a:gd name="T95" fmla="*/ 29 h 147"/>
                <a:gd name="T96" fmla="*/ 93 w 491"/>
                <a:gd name="T97" fmla="*/ 28 h 147"/>
                <a:gd name="T98" fmla="*/ 90 w 491"/>
                <a:gd name="T99" fmla="*/ 26 h 147"/>
                <a:gd name="T100" fmla="*/ 84 w 491"/>
                <a:gd name="T101" fmla="*/ 19 h 147"/>
                <a:gd name="T102" fmla="*/ 63 w 491"/>
                <a:gd name="T103" fmla="*/ 4 h 147"/>
                <a:gd name="T104" fmla="*/ 42 w 491"/>
                <a:gd name="T105" fmla="*/ 1 h 147"/>
                <a:gd name="T106" fmla="*/ 42 w 491"/>
                <a:gd name="T107" fmla="*/ 1 h 147"/>
                <a:gd name="T108" fmla="*/ 20 w 491"/>
                <a:gd name="T109" fmla="*/ 11 h 147"/>
                <a:gd name="T110" fmla="*/ 1 w 491"/>
                <a:gd name="T111" fmla="*/ 37 h 147"/>
                <a:gd name="T112" fmla="*/ 0 w 491"/>
                <a:gd name="T113" fmla="*/ 4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147">
                  <a:moveTo>
                    <a:pt x="38" y="56"/>
                  </a:moveTo>
                  <a:cubicBezTo>
                    <a:pt x="38" y="57"/>
                    <a:pt x="38" y="58"/>
                    <a:pt x="39" y="59"/>
                  </a:cubicBezTo>
                  <a:cubicBezTo>
                    <a:pt x="44" y="72"/>
                    <a:pt x="49" y="82"/>
                    <a:pt x="55" y="92"/>
                  </a:cubicBezTo>
                  <a:cubicBezTo>
                    <a:pt x="62" y="101"/>
                    <a:pt x="70" y="109"/>
                    <a:pt x="81" y="115"/>
                  </a:cubicBezTo>
                  <a:cubicBezTo>
                    <a:pt x="88" y="119"/>
                    <a:pt x="96" y="123"/>
                    <a:pt x="106" y="126"/>
                  </a:cubicBezTo>
                  <a:cubicBezTo>
                    <a:pt x="118" y="131"/>
                    <a:pt x="134" y="135"/>
                    <a:pt x="153" y="139"/>
                  </a:cubicBezTo>
                  <a:cubicBezTo>
                    <a:pt x="153" y="139"/>
                    <a:pt x="153" y="139"/>
                    <a:pt x="153" y="139"/>
                  </a:cubicBezTo>
                  <a:cubicBezTo>
                    <a:pt x="154" y="139"/>
                    <a:pt x="154" y="139"/>
                    <a:pt x="154" y="139"/>
                  </a:cubicBezTo>
                  <a:cubicBezTo>
                    <a:pt x="154" y="139"/>
                    <a:pt x="154" y="139"/>
                    <a:pt x="154" y="139"/>
                  </a:cubicBezTo>
                  <a:cubicBezTo>
                    <a:pt x="178" y="144"/>
                    <a:pt x="205" y="146"/>
                    <a:pt x="235" y="147"/>
                  </a:cubicBezTo>
                  <a:cubicBezTo>
                    <a:pt x="264" y="147"/>
                    <a:pt x="295" y="146"/>
                    <a:pt x="325" y="145"/>
                  </a:cubicBezTo>
                  <a:cubicBezTo>
                    <a:pt x="384" y="141"/>
                    <a:pt x="438" y="134"/>
                    <a:pt x="464" y="131"/>
                  </a:cubicBezTo>
                  <a:cubicBezTo>
                    <a:pt x="475" y="129"/>
                    <a:pt x="482" y="128"/>
                    <a:pt x="482" y="128"/>
                  </a:cubicBezTo>
                  <a:cubicBezTo>
                    <a:pt x="482" y="128"/>
                    <a:pt x="482" y="128"/>
                    <a:pt x="482" y="128"/>
                  </a:cubicBezTo>
                  <a:cubicBezTo>
                    <a:pt x="482" y="128"/>
                    <a:pt x="482" y="128"/>
                    <a:pt x="482" y="128"/>
                  </a:cubicBezTo>
                  <a:cubicBezTo>
                    <a:pt x="487" y="127"/>
                    <a:pt x="491" y="123"/>
                    <a:pt x="490" y="117"/>
                  </a:cubicBezTo>
                  <a:cubicBezTo>
                    <a:pt x="490" y="117"/>
                    <a:pt x="490" y="117"/>
                    <a:pt x="490" y="117"/>
                  </a:cubicBezTo>
                  <a:cubicBezTo>
                    <a:pt x="489" y="112"/>
                    <a:pt x="485" y="108"/>
                    <a:pt x="480" y="108"/>
                  </a:cubicBezTo>
                  <a:cubicBezTo>
                    <a:pt x="479" y="108"/>
                    <a:pt x="479" y="108"/>
                    <a:pt x="479" y="108"/>
                  </a:cubicBezTo>
                  <a:cubicBezTo>
                    <a:pt x="479" y="108"/>
                    <a:pt x="479" y="108"/>
                    <a:pt x="478" y="109"/>
                  </a:cubicBezTo>
                  <a:cubicBezTo>
                    <a:pt x="477" y="109"/>
                    <a:pt x="476" y="109"/>
                    <a:pt x="475" y="109"/>
                  </a:cubicBezTo>
                  <a:cubicBezTo>
                    <a:pt x="472" y="110"/>
                    <a:pt x="467" y="110"/>
                    <a:pt x="462" y="111"/>
                  </a:cubicBezTo>
                  <a:cubicBezTo>
                    <a:pt x="462" y="111"/>
                    <a:pt x="462" y="111"/>
                    <a:pt x="462" y="111"/>
                  </a:cubicBezTo>
                  <a:cubicBezTo>
                    <a:pt x="422" y="116"/>
                    <a:pt x="321" y="128"/>
                    <a:pt x="235" y="127"/>
                  </a:cubicBezTo>
                  <a:cubicBezTo>
                    <a:pt x="206" y="126"/>
                    <a:pt x="179" y="124"/>
                    <a:pt x="157" y="120"/>
                  </a:cubicBezTo>
                  <a:cubicBezTo>
                    <a:pt x="136" y="115"/>
                    <a:pt x="119" y="111"/>
                    <a:pt x="107" y="106"/>
                  </a:cubicBezTo>
                  <a:cubicBezTo>
                    <a:pt x="95" y="101"/>
                    <a:pt x="86" y="96"/>
                    <a:pt x="80" y="91"/>
                  </a:cubicBezTo>
                  <a:cubicBezTo>
                    <a:pt x="76" y="87"/>
                    <a:pt x="72" y="82"/>
                    <a:pt x="69" y="77"/>
                  </a:cubicBezTo>
                  <a:cubicBezTo>
                    <a:pt x="65" y="70"/>
                    <a:pt x="60" y="62"/>
                    <a:pt x="56" y="51"/>
                  </a:cubicBezTo>
                  <a:cubicBezTo>
                    <a:pt x="54" y="47"/>
                    <a:pt x="50" y="45"/>
                    <a:pt x="46" y="45"/>
                  </a:cubicBezTo>
                  <a:cubicBezTo>
                    <a:pt x="45" y="45"/>
                    <a:pt x="44" y="46"/>
                    <a:pt x="43" y="46"/>
                  </a:cubicBezTo>
                  <a:cubicBezTo>
                    <a:pt x="40" y="48"/>
                    <a:pt x="37" y="52"/>
                    <a:pt x="38" y="56"/>
                  </a:cubicBezTo>
                  <a:close/>
                  <a:moveTo>
                    <a:pt x="0" y="43"/>
                  </a:moveTo>
                  <a:cubicBezTo>
                    <a:pt x="1" y="46"/>
                    <a:pt x="2" y="49"/>
                    <a:pt x="5" y="51"/>
                  </a:cubicBezTo>
                  <a:cubicBezTo>
                    <a:pt x="7" y="52"/>
                    <a:pt x="9" y="52"/>
                    <a:pt x="11" y="52"/>
                  </a:cubicBezTo>
                  <a:cubicBezTo>
                    <a:pt x="14" y="52"/>
                    <a:pt x="16" y="50"/>
                    <a:pt x="18" y="47"/>
                  </a:cubicBezTo>
                  <a:cubicBezTo>
                    <a:pt x="23" y="37"/>
                    <a:pt x="28" y="31"/>
                    <a:pt x="32" y="27"/>
                  </a:cubicBezTo>
                  <a:cubicBezTo>
                    <a:pt x="37" y="23"/>
                    <a:pt x="40" y="22"/>
                    <a:pt x="44" y="21"/>
                  </a:cubicBezTo>
                  <a:cubicBezTo>
                    <a:pt x="48" y="21"/>
                    <a:pt x="52" y="21"/>
                    <a:pt x="56" y="23"/>
                  </a:cubicBezTo>
                  <a:cubicBezTo>
                    <a:pt x="59" y="24"/>
                    <a:pt x="63" y="27"/>
                    <a:pt x="67" y="30"/>
                  </a:cubicBezTo>
                  <a:cubicBezTo>
                    <a:pt x="71" y="33"/>
                    <a:pt x="74" y="36"/>
                    <a:pt x="76" y="39"/>
                  </a:cubicBezTo>
                  <a:cubicBezTo>
                    <a:pt x="78" y="41"/>
                    <a:pt x="78" y="41"/>
                    <a:pt x="78" y="41"/>
                  </a:cubicBezTo>
                  <a:cubicBezTo>
                    <a:pt x="79" y="43"/>
                    <a:pt x="79" y="43"/>
                    <a:pt x="79" y="43"/>
                  </a:cubicBezTo>
                  <a:cubicBezTo>
                    <a:pt x="80" y="43"/>
                    <a:pt x="80" y="43"/>
                    <a:pt x="80" y="43"/>
                  </a:cubicBezTo>
                  <a:cubicBezTo>
                    <a:pt x="82" y="44"/>
                    <a:pt x="84" y="45"/>
                    <a:pt x="87" y="45"/>
                  </a:cubicBezTo>
                  <a:cubicBezTo>
                    <a:pt x="88" y="44"/>
                    <a:pt x="90" y="44"/>
                    <a:pt x="91" y="43"/>
                  </a:cubicBezTo>
                  <a:cubicBezTo>
                    <a:pt x="94" y="40"/>
                    <a:pt x="95" y="37"/>
                    <a:pt x="95" y="33"/>
                  </a:cubicBezTo>
                  <a:cubicBezTo>
                    <a:pt x="95" y="32"/>
                    <a:pt x="94" y="30"/>
                    <a:pt x="93" y="29"/>
                  </a:cubicBezTo>
                  <a:cubicBezTo>
                    <a:pt x="93" y="28"/>
                    <a:pt x="93" y="28"/>
                    <a:pt x="93" y="28"/>
                  </a:cubicBezTo>
                  <a:cubicBezTo>
                    <a:pt x="93" y="28"/>
                    <a:pt x="92" y="27"/>
                    <a:pt x="90" y="26"/>
                  </a:cubicBezTo>
                  <a:cubicBezTo>
                    <a:pt x="89" y="24"/>
                    <a:pt x="87" y="22"/>
                    <a:pt x="84" y="19"/>
                  </a:cubicBezTo>
                  <a:cubicBezTo>
                    <a:pt x="79" y="14"/>
                    <a:pt x="72" y="8"/>
                    <a:pt x="63" y="4"/>
                  </a:cubicBezTo>
                  <a:cubicBezTo>
                    <a:pt x="56" y="2"/>
                    <a:pt x="49" y="0"/>
                    <a:pt x="42" y="1"/>
                  </a:cubicBezTo>
                  <a:cubicBezTo>
                    <a:pt x="42" y="1"/>
                    <a:pt x="42" y="1"/>
                    <a:pt x="42" y="1"/>
                  </a:cubicBezTo>
                  <a:cubicBezTo>
                    <a:pt x="34" y="2"/>
                    <a:pt x="27" y="6"/>
                    <a:pt x="20" y="11"/>
                  </a:cubicBezTo>
                  <a:cubicBezTo>
                    <a:pt x="13" y="17"/>
                    <a:pt x="7" y="26"/>
                    <a:pt x="1" y="37"/>
                  </a:cubicBezTo>
                  <a:cubicBezTo>
                    <a:pt x="0" y="39"/>
                    <a:pt x="0" y="41"/>
                    <a:pt x="0" y="4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988" name="矩形 5987"/>
          <p:cNvSpPr/>
          <p:nvPr/>
        </p:nvSpPr>
        <p:spPr>
          <a:xfrm>
            <a:off x="444843" y="198009"/>
            <a:ext cx="4134465" cy="523220"/>
          </a:xfrm>
          <a:prstGeom prst="rect">
            <a:avLst/>
          </a:prstGeom>
        </p:spPr>
        <p:txBody>
          <a:bodyPr wrap="none">
            <a:spAutoFit/>
          </a:bodyPr>
          <a:lstStyle/>
          <a:p>
            <a:pPr lvl="0"/>
            <a:r>
              <a:rPr lang="zh-CN" altLang="en-US" sz="2800" b="1" dirty="0" smtClean="0">
                <a:solidFill>
                  <a:srgbClr val="F18D00"/>
                </a:solidFill>
                <a:latin typeface="微软雅黑" panose="020B0503020204020204" pitchFamily="34" charset="-122"/>
                <a:ea typeface="微软雅黑" panose="020B0503020204020204" pitchFamily="34" charset="-122"/>
              </a:rPr>
              <a:t>相关解说小人矢量源文件</a:t>
            </a:r>
            <a:endParaRPr lang="zh-CN" altLang="en-US" sz="1100" dirty="0">
              <a:solidFill>
                <a:srgbClr val="F18D00"/>
              </a:solidFill>
            </a:endParaRPr>
          </a:p>
        </p:txBody>
      </p:sp>
    </p:spTree>
    <p:custDataLst>
      <p:tags r:id="rId1"/>
    </p:custDataLst>
  </p:cSld>
  <p:clrMapOvr>
    <a:masterClrMapping/>
  </p:clrMapOvr>
  <p:transition spd="slow">
    <p:wipe dir="d"/>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 name="组合 1228"/>
          <p:cNvGrpSpPr/>
          <p:nvPr/>
        </p:nvGrpSpPr>
        <p:grpSpPr>
          <a:xfrm>
            <a:off x="844141" y="1680715"/>
            <a:ext cx="10924725" cy="2638515"/>
            <a:chOff x="501651" y="1185863"/>
            <a:chExt cx="5146675" cy="1243013"/>
          </a:xfrm>
        </p:grpSpPr>
        <p:sp>
          <p:nvSpPr>
            <p:cNvPr id="2" name="Freeform 2475"/>
            <p:cNvSpPr/>
            <p:nvPr/>
          </p:nvSpPr>
          <p:spPr bwMode="auto">
            <a:xfrm>
              <a:off x="5330826" y="2093914"/>
              <a:ext cx="82550" cy="130175"/>
            </a:xfrm>
            <a:custGeom>
              <a:avLst/>
              <a:gdLst>
                <a:gd name="T0" fmla="*/ 113 w 155"/>
                <a:gd name="T1" fmla="*/ 0 h 242"/>
                <a:gd name="T2" fmla="*/ 21 w 155"/>
                <a:gd name="T3" fmla="*/ 139 h 242"/>
                <a:gd name="T4" fmla="*/ 38 w 155"/>
                <a:gd name="T5" fmla="*/ 238 h 242"/>
                <a:gd name="T6" fmla="*/ 132 w 155"/>
                <a:gd name="T7" fmla="*/ 150 h 242"/>
                <a:gd name="T8" fmla="*/ 155 w 155"/>
                <a:gd name="T9" fmla="*/ 60 h 242"/>
                <a:gd name="T10" fmla="*/ 113 w 155"/>
                <a:gd name="T11" fmla="*/ 0 h 242"/>
              </a:gdLst>
              <a:ahLst/>
              <a:cxnLst>
                <a:cxn ang="0">
                  <a:pos x="T0" y="T1"/>
                </a:cxn>
                <a:cxn ang="0">
                  <a:pos x="T2" y="T3"/>
                </a:cxn>
                <a:cxn ang="0">
                  <a:pos x="T4" y="T5"/>
                </a:cxn>
                <a:cxn ang="0">
                  <a:pos x="T6" y="T7"/>
                </a:cxn>
                <a:cxn ang="0">
                  <a:pos x="T8" y="T9"/>
                </a:cxn>
                <a:cxn ang="0">
                  <a:pos x="T10" y="T11"/>
                </a:cxn>
              </a:cxnLst>
              <a:rect l="0" t="0" r="r" b="b"/>
              <a:pathLst>
                <a:path w="155" h="242">
                  <a:moveTo>
                    <a:pt x="113" y="0"/>
                  </a:moveTo>
                  <a:cubicBezTo>
                    <a:pt x="113" y="0"/>
                    <a:pt x="55" y="67"/>
                    <a:pt x="21" y="139"/>
                  </a:cubicBezTo>
                  <a:cubicBezTo>
                    <a:pt x="0" y="188"/>
                    <a:pt x="0" y="234"/>
                    <a:pt x="38" y="238"/>
                  </a:cubicBezTo>
                  <a:cubicBezTo>
                    <a:pt x="76" y="242"/>
                    <a:pt x="114" y="219"/>
                    <a:pt x="132" y="150"/>
                  </a:cubicBezTo>
                  <a:cubicBezTo>
                    <a:pt x="151" y="81"/>
                    <a:pt x="155" y="60"/>
                    <a:pt x="155" y="60"/>
                  </a:cubicBezTo>
                  <a:cubicBezTo>
                    <a:pt x="155" y="60"/>
                    <a:pt x="135" y="0"/>
                    <a:pt x="113"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 name="Freeform 2476"/>
            <p:cNvSpPr/>
            <p:nvPr/>
          </p:nvSpPr>
          <p:spPr bwMode="auto">
            <a:xfrm>
              <a:off x="5283201" y="2119314"/>
              <a:ext cx="82550" cy="95250"/>
            </a:xfrm>
            <a:custGeom>
              <a:avLst/>
              <a:gdLst>
                <a:gd name="T0" fmla="*/ 98 w 155"/>
                <a:gd name="T1" fmla="*/ 174 h 177"/>
                <a:gd name="T2" fmla="*/ 49 w 155"/>
                <a:gd name="T3" fmla="*/ 153 h 177"/>
                <a:gd name="T4" fmla="*/ 3 w 155"/>
                <a:gd name="T5" fmla="*/ 85 h 177"/>
                <a:gd name="T6" fmla="*/ 18 w 155"/>
                <a:gd name="T7" fmla="*/ 57 h 177"/>
                <a:gd name="T8" fmla="*/ 48 w 155"/>
                <a:gd name="T9" fmla="*/ 30 h 177"/>
                <a:gd name="T10" fmla="*/ 65 w 155"/>
                <a:gd name="T11" fmla="*/ 0 h 177"/>
                <a:gd name="T12" fmla="*/ 95 w 155"/>
                <a:gd name="T13" fmla="*/ 35 h 177"/>
                <a:gd name="T14" fmla="*/ 111 w 155"/>
                <a:gd name="T15" fmla="*/ 60 h 177"/>
                <a:gd name="T16" fmla="*/ 124 w 155"/>
                <a:gd name="T17" fmla="*/ 34 h 177"/>
                <a:gd name="T18" fmla="*/ 145 w 155"/>
                <a:gd name="T19" fmla="*/ 41 h 177"/>
                <a:gd name="T20" fmla="*/ 140 w 155"/>
                <a:gd name="T21" fmla="*/ 73 h 177"/>
                <a:gd name="T22" fmla="*/ 143 w 155"/>
                <a:gd name="T23" fmla="*/ 124 h 177"/>
                <a:gd name="T24" fmla="*/ 98 w 155"/>
                <a:gd name="T25" fmla="*/ 17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177">
                  <a:moveTo>
                    <a:pt x="98" y="174"/>
                  </a:moveTo>
                  <a:cubicBezTo>
                    <a:pt x="98" y="174"/>
                    <a:pt x="70" y="177"/>
                    <a:pt x="49" y="153"/>
                  </a:cubicBezTo>
                  <a:cubicBezTo>
                    <a:pt x="29" y="129"/>
                    <a:pt x="7" y="96"/>
                    <a:pt x="3" y="85"/>
                  </a:cubicBezTo>
                  <a:cubicBezTo>
                    <a:pt x="0" y="73"/>
                    <a:pt x="4" y="49"/>
                    <a:pt x="18" y="57"/>
                  </a:cubicBezTo>
                  <a:cubicBezTo>
                    <a:pt x="14" y="35"/>
                    <a:pt x="25" y="18"/>
                    <a:pt x="48" y="30"/>
                  </a:cubicBezTo>
                  <a:cubicBezTo>
                    <a:pt x="46" y="5"/>
                    <a:pt x="57" y="1"/>
                    <a:pt x="65" y="0"/>
                  </a:cubicBezTo>
                  <a:cubicBezTo>
                    <a:pt x="72" y="0"/>
                    <a:pt x="90" y="26"/>
                    <a:pt x="95" y="35"/>
                  </a:cubicBezTo>
                  <a:cubicBezTo>
                    <a:pt x="99" y="43"/>
                    <a:pt x="111" y="60"/>
                    <a:pt x="111" y="60"/>
                  </a:cubicBezTo>
                  <a:cubicBezTo>
                    <a:pt x="111" y="60"/>
                    <a:pt x="116" y="39"/>
                    <a:pt x="124" y="34"/>
                  </a:cubicBezTo>
                  <a:cubicBezTo>
                    <a:pt x="131" y="29"/>
                    <a:pt x="148" y="20"/>
                    <a:pt x="145" y="41"/>
                  </a:cubicBezTo>
                  <a:cubicBezTo>
                    <a:pt x="142" y="62"/>
                    <a:pt x="140" y="73"/>
                    <a:pt x="140" y="73"/>
                  </a:cubicBezTo>
                  <a:cubicBezTo>
                    <a:pt x="140" y="73"/>
                    <a:pt x="155" y="101"/>
                    <a:pt x="143" y="124"/>
                  </a:cubicBezTo>
                  <a:cubicBezTo>
                    <a:pt x="124" y="164"/>
                    <a:pt x="98" y="174"/>
                    <a:pt x="98" y="17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 2477"/>
            <p:cNvSpPr/>
            <p:nvPr/>
          </p:nvSpPr>
          <p:spPr bwMode="auto">
            <a:xfrm>
              <a:off x="5283201" y="2119314"/>
              <a:ext cx="82550" cy="95250"/>
            </a:xfrm>
            <a:custGeom>
              <a:avLst/>
              <a:gdLst>
                <a:gd name="T0" fmla="*/ 117 w 155"/>
                <a:gd name="T1" fmla="*/ 49 h 177"/>
                <a:gd name="T2" fmla="*/ 115 w 155"/>
                <a:gd name="T3" fmla="*/ 55 h 177"/>
                <a:gd name="T4" fmla="*/ 113 w 155"/>
                <a:gd name="T5" fmla="*/ 64 h 177"/>
                <a:gd name="T6" fmla="*/ 113 w 155"/>
                <a:gd name="T7" fmla="*/ 70 h 177"/>
                <a:gd name="T8" fmla="*/ 97 w 155"/>
                <a:gd name="T9" fmla="*/ 78 h 177"/>
                <a:gd name="T10" fmla="*/ 81 w 155"/>
                <a:gd name="T11" fmla="*/ 101 h 177"/>
                <a:gd name="T12" fmla="*/ 77 w 155"/>
                <a:gd name="T13" fmla="*/ 97 h 177"/>
                <a:gd name="T14" fmla="*/ 109 w 155"/>
                <a:gd name="T15" fmla="*/ 66 h 177"/>
                <a:gd name="T16" fmla="*/ 91 w 155"/>
                <a:gd name="T17" fmla="*/ 35 h 177"/>
                <a:gd name="T18" fmla="*/ 67 w 155"/>
                <a:gd name="T19" fmla="*/ 4 h 177"/>
                <a:gd name="T20" fmla="*/ 50 w 155"/>
                <a:gd name="T21" fmla="*/ 20 h 177"/>
                <a:gd name="T22" fmla="*/ 65 w 155"/>
                <a:gd name="T23" fmla="*/ 55 h 177"/>
                <a:gd name="T24" fmla="*/ 77 w 155"/>
                <a:gd name="T25" fmla="*/ 70 h 177"/>
                <a:gd name="T26" fmla="*/ 73 w 155"/>
                <a:gd name="T27" fmla="*/ 74 h 177"/>
                <a:gd name="T28" fmla="*/ 62 w 155"/>
                <a:gd name="T29" fmla="*/ 56 h 177"/>
                <a:gd name="T30" fmla="*/ 40 w 155"/>
                <a:gd name="T31" fmla="*/ 29 h 177"/>
                <a:gd name="T32" fmla="*/ 20 w 155"/>
                <a:gd name="T33" fmla="*/ 47 h 177"/>
                <a:gd name="T34" fmla="*/ 46 w 155"/>
                <a:gd name="T35" fmla="*/ 86 h 177"/>
                <a:gd name="T36" fmla="*/ 53 w 155"/>
                <a:gd name="T37" fmla="*/ 91 h 177"/>
                <a:gd name="T38" fmla="*/ 49 w 155"/>
                <a:gd name="T39" fmla="*/ 95 h 177"/>
                <a:gd name="T40" fmla="*/ 30 w 155"/>
                <a:gd name="T41" fmla="*/ 75 h 177"/>
                <a:gd name="T42" fmla="*/ 14 w 155"/>
                <a:gd name="T43" fmla="*/ 58 h 177"/>
                <a:gd name="T44" fmla="*/ 5 w 155"/>
                <a:gd name="T45" fmla="*/ 79 h 177"/>
                <a:gd name="T46" fmla="*/ 21 w 155"/>
                <a:gd name="T47" fmla="*/ 111 h 177"/>
                <a:gd name="T48" fmla="*/ 32 w 155"/>
                <a:gd name="T49" fmla="*/ 118 h 177"/>
                <a:gd name="T50" fmla="*/ 36 w 155"/>
                <a:gd name="T51" fmla="*/ 119 h 177"/>
                <a:gd name="T52" fmla="*/ 48 w 155"/>
                <a:gd name="T53" fmla="*/ 148 h 177"/>
                <a:gd name="T54" fmla="*/ 74 w 155"/>
                <a:gd name="T55" fmla="*/ 167 h 177"/>
                <a:gd name="T56" fmla="*/ 105 w 155"/>
                <a:gd name="T57" fmla="*/ 166 h 177"/>
                <a:gd name="T58" fmla="*/ 98 w 155"/>
                <a:gd name="T59" fmla="*/ 174 h 177"/>
                <a:gd name="T60" fmla="*/ 49 w 155"/>
                <a:gd name="T61" fmla="*/ 153 h 177"/>
                <a:gd name="T62" fmla="*/ 3 w 155"/>
                <a:gd name="T63" fmla="*/ 85 h 177"/>
                <a:gd name="T64" fmla="*/ 18 w 155"/>
                <a:gd name="T65" fmla="*/ 57 h 177"/>
                <a:gd name="T66" fmla="*/ 48 w 155"/>
                <a:gd name="T67" fmla="*/ 30 h 177"/>
                <a:gd name="T68" fmla="*/ 65 w 155"/>
                <a:gd name="T69" fmla="*/ 0 h 177"/>
                <a:gd name="T70" fmla="*/ 95 w 155"/>
                <a:gd name="T71" fmla="*/ 35 h 177"/>
                <a:gd name="T72" fmla="*/ 111 w 155"/>
                <a:gd name="T73" fmla="*/ 60 h 177"/>
                <a:gd name="T74" fmla="*/ 124 w 155"/>
                <a:gd name="T75" fmla="*/ 34 h 177"/>
                <a:gd name="T76" fmla="*/ 145 w 155"/>
                <a:gd name="T77" fmla="*/ 41 h 177"/>
                <a:gd name="T78" fmla="*/ 140 w 155"/>
                <a:gd name="T79" fmla="*/ 73 h 177"/>
                <a:gd name="T80" fmla="*/ 143 w 155"/>
                <a:gd name="T81" fmla="*/ 124 h 177"/>
                <a:gd name="T82" fmla="*/ 141 w 155"/>
                <a:gd name="T83" fmla="*/ 126 h 177"/>
                <a:gd name="T84" fmla="*/ 136 w 155"/>
                <a:gd name="T85" fmla="*/ 76 h 177"/>
                <a:gd name="T86" fmla="*/ 140 w 155"/>
                <a:gd name="T87" fmla="*/ 57 h 177"/>
                <a:gd name="T88" fmla="*/ 142 w 155"/>
                <a:gd name="T89" fmla="*/ 33 h 177"/>
                <a:gd name="T90" fmla="*/ 134 w 155"/>
                <a:gd name="T91" fmla="*/ 32 h 177"/>
                <a:gd name="T92" fmla="*/ 123 w 155"/>
                <a:gd name="T93" fmla="*/ 38 h 177"/>
                <a:gd name="T94" fmla="*/ 117 w 155"/>
                <a:gd name="T95" fmla="*/ 4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77">
                  <a:moveTo>
                    <a:pt x="117" y="49"/>
                  </a:moveTo>
                  <a:cubicBezTo>
                    <a:pt x="116" y="51"/>
                    <a:pt x="116" y="53"/>
                    <a:pt x="115" y="55"/>
                  </a:cubicBezTo>
                  <a:cubicBezTo>
                    <a:pt x="114" y="58"/>
                    <a:pt x="114" y="61"/>
                    <a:pt x="113" y="64"/>
                  </a:cubicBezTo>
                  <a:cubicBezTo>
                    <a:pt x="113" y="66"/>
                    <a:pt x="113" y="68"/>
                    <a:pt x="113" y="70"/>
                  </a:cubicBezTo>
                  <a:cubicBezTo>
                    <a:pt x="113" y="73"/>
                    <a:pt x="106" y="71"/>
                    <a:pt x="97" y="78"/>
                  </a:cubicBezTo>
                  <a:cubicBezTo>
                    <a:pt x="88" y="85"/>
                    <a:pt x="82" y="95"/>
                    <a:pt x="81" y="101"/>
                  </a:cubicBezTo>
                  <a:cubicBezTo>
                    <a:pt x="80" y="107"/>
                    <a:pt x="74" y="103"/>
                    <a:pt x="77" y="97"/>
                  </a:cubicBezTo>
                  <a:cubicBezTo>
                    <a:pt x="79" y="90"/>
                    <a:pt x="88" y="73"/>
                    <a:pt x="109" y="66"/>
                  </a:cubicBezTo>
                  <a:cubicBezTo>
                    <a:pt x="109" y="61"/>
                    <a:pt x="96" y="42"/>
                    <a:pt x="91" y="35"/>
                  </a:cubicBezTo>
                  <a:cubicBezTo>
                    <a:pt x="87" y="28"/>
                    <a:pt x="71" y="6"/>
                    <a:pt x="67" y="4"/>
                  </a:cubicBezTo>
                  <a:cubicBezTo>
                    <a:pt x="63" y="2"/>
                    <a:pt x="50" y="8"/>
                    <a:pt x="50" y="20"/>
                  </a:cubicBezTo>
                  <a:cubicBezTo>
                    <a:pt x="50" y="32"/>
                    <a:pt x="61" y="49"/>
                    <a:pt x="65" y="55"/>
                  </a:cubicBezTo>
                  <a:cubicBezTo>
                    <a:pt x="69" y="61"/>
                    <a:pt x="77" y="70"/>
                    <a:pt x="77" y="70"/>
                  </a:cubicBezTo>
                  <a:cubicBezTo>
                    <a:pt x="73" y="74"/>
                    <a:pt x="73" y="74"/>
                    <a:pt x="73" y="74"/>
                  </a:cubicBezTo>
                  <a:cubicBezTo>
                    <a:pt x="73" y="74"/>
                    <a:pt x="68" y="66"/>
                    <a:pt x="62" y="56"/>
                  </a:cubicBezTo>
                  <a:cubicBezTo>
                    <a:pt x="55" y="46"/>
                    <a:pt x="52" y="34"/>
                    <a:pt x="40" y="29"/>
                  </a:cubicBezTo>
                  <a:cubicBezTo>
                    <a:pt x="29" y="25"/>
                    <a:pt x="19" y="37"/>
                    <a:pt x="20" y="47"/>
                  </a:cubicBezTo>
                  <a:cubicBezTo>
                    <a:pt x="20" y="58"/>
                    <a:pt x="37" y="80"/>
                    <a:pt x="46" y="86"/>
                  </a:cubicBezTo>
                  <a:cubicBezTo>
                    <a:pt x="50" y="90"/>
                    <a:pt x="53" y="91"/>
                    <a:pt x="53" y="91"/>
                  </a:cubicBezTo>
                  <a:cubicBezTo>
                    <a:pt x="49" y="95"/>
                    <a:pt x="49" y="95"/>
                    <a:pt x="49" y="95"/>
                  </a:cubicBezTo>
                  <a:cubicBezTo>
                    <a:pt x="49" y="95"/>
                    <a:pt x="36" y="81"/>
                    <a:pt x="30" y="75"/>
                  </a:cubicBezTo>
                  <a:cubicBezTo>
                    <a:pt x="25" y="69"/>
                    <a:pt x="19" y="60"/>
                    <a:pt x="14" y="58"/>
                  </a:cubicBezTo>
                  <a:cubicBezTo>
                    <a:pt x="9" y="56"/>
                    <a:pt x="3" y="70"/>
                    <a:pt x="5" y="79"/>
                  </a:cubicBezTo>
                  <a:cubicBezTo>
                    <a:pt x="5" y="79"/>
                    <a:pt x="2" y="87"/>
                    <a:pt x="21" y="111"/>
                  </a:cubicBezTo>
                  <a:cubicBezTo>
                    <a:pt x="25" y="115"/>
                    <a:pt x="30" y="121"/>
                    <a:pt x="32" y="118"/>
                  </a:cubicBezTo>
                  <a:cubicBezTo>
                    <a:pt x="34" y="115"/>
                    <a:pt x="38" y="114"/>
                    <a:pt x="36" y="119"/>
                  </a:cubicBezTo>
                  <a:cubicBezTo>
                    <a:pt x="34" y="124"/>
                    <a:pt x="42" y="143"/>
                    <a:pt x="48" y="148"/>
                  </a:cubicBezTo>
                  <a:cubicBezTo>
                    <a:pt x="54" y="153"/>
                    <a:pt x="60" y="165"/>
                    <a:pt x="74" y="167"/>
                  </a:cubicBezTo>
                  <a:cubicBezTo>
                    <a:pt x="84" y="168"/>
                    <a:pt x="96" y="168"/>
                    <a:pt x="105" y="166"/>
                  </a:cubicBezTo>
                  <a:cubicBezTo>
                    <a:pt x="100" y="171"/>
                    <a:pt x="98" y="174"/>
                    <a:pt x="98" y="174"/>
                  </a:cubicBezTo>
                  <a:cubicBezTo>
                    <a:pt x="98" y="174"/>
                    <a:pt x="70" y="177"/>
                    <a:pt x="49" y="153"/>
                  </a:cubicBezTo>
                  <a:cubicBezTo>
                    <a:pt x="29" y="129"/>
                    <a:pt x="7" y="96"/>
                    <a:pt x="3" y="85"/>
                  </a:cubicBezTo>
                  <a:cubicBezTo>
                    <a:pt x="0" y="73"/>
                    <a:pt x="4" y="49"/>
                    <a:pt x="18" y="57"/>
                  </a:cubicBezTo>
                  <a:cubicBezTo>
                    <a:pt x="14" y="35"/>
                    <a:pt x="25" y="18"/>
                    <a:pt x="48" y="30"/>
                  </a:cubicBezTo>
                  <a:cubicBezTo>
                    <a:pt x="46" y="5"/>
                    <a:pt x="57" y="1"/>
                    <a:pt x="65" y="0"/>
                  </a:cubicBezTo>
                  <a:cubicBezTo>
                    <a:pt x="72" y="0"/>
                    <a:pt x="90" y="26"/>
                    <a:pt x="95" y="35"/>
                  </a:cubicBezTo>
                  <a:cubicBezTo>
                    <a:pt x="99" y="43"/>
                    <a:pt x="111" y="60"/>
                    <a:pt x="111" y="60"/>
                  </a:cubicBezTo>
                  <a:cubicBezTo>
                    <a:pt x="111" y="60"/>
                    <a:pt x="116" y="39"/>
                    <a:pt x="124" y="34"/>
                  </a:cubicBezTo>
                  <a:cubicBezTo>
                    <a:pt x="131" y="29"/>
                    <a:pt x="148" y="20"/>
                    <a:pt x="145" y="41"/>
                  </a:cubicBezTo>
                  <a:cubicBezTo>
                    <a:pt x="142" y="62"/>
                    <a:pt x="140" y="73"/>
                    <a:pt x="140" y="73"/>
                  </a:cubicBezTo>
                  <a:cubicBezTo>
                    <a:pt x="140" y="73"/>
                    <a:pt x="155" y="101"/>
                    <a:pt x="143" y="124"/>
                  </a:cubicBezTo>
                  <a:cubicBezTo>
                    <a:pt x="142" y="125"/>
                    <a:pt x="142" y="126"/>
                    <a:pt x="141" y="126"/>
                  </a:cubicBezTo>
                  <a:cubicBezTo>
                    <a:pt x="143" y="113"/>
                    <a:pt x="145" y="89"/>
                    <a:pt x="136" y="76"/>
                  </a:cubicBezTo>
                  <a:cubicBezTo>
                    <a:pt x="134" y="72"/>
                    <a:pt x="139" y="63"/>
                    <a:pt x="140" y="57"/>
                  </a:cubicBezTo>
                  <a:cubicBezTo>
                    <a:pt x="141" y="51"/>
                    <a:pt x="145" y="37"/>
                    <a:pt x="142" y="33"/>
                  </a:cubicBezTo>
                  <a:cubicBezTo>
                    <a:pt x="141" y="31"/>
                    <a:pt x="136" y="32"/>
                    <a:pt x="134" y="32"/>
                  </a:cubicBezTo>
                  <a:cubicBezTo>
                    <a:pt x="130" y="33"/>
                    <a:pt x="126" y="35"/>
                    <a:pt x="123" y="38"/>
                  </a:cubicBezTo>
                  <a:cubicBezTo>
                    <a:pt x="120" y="41"/>
                    <a:pt x="118" y="45"/>
                    <a:pt x="117" y="4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2478"/>
            <p:cNvSpPr/>
            <p:nvPr/>
          </p:nvSpPr>
          <p:spPr bwMode="auto">
            <a:xfrm>
              <a:off x="5332413" y="2179639"/>
              <a:ext cx="36513" cy="39688"/>
            </a:xfrm>
            <a:custGeom>
              <a:avLst/>
              <a:gdLst>
                <a:gd name="T0" fmla="*/ 55 w 68"/>
                <a:gd name="T1" fmla="*/ 0 h 74"/>
                <a:gd name="T2" fmla="*/ 0 w 68"/>
                <a:gd name="T3" fmla="*/ 62 h 74"/>
                <a:gd name="T4" fmla="*/ 10 w 68"/>
                <a:gd name="T5" fmla="*/ 74 h 74"/>
                <a:gd name="T6" fmla="*/ 68 w 68"/>
                <a:gd name="T7" fmla="*/ 13 h 74"/>
                <a:gd name="T8" fmla="*/ 55 w 68"/>
                <a:gd name="T9" fmla="*/ 0 h 74"/>
              </a:gdLst>
              <a:ahLst/>
              <a:cxnLst>
                <a:cxn ang="0">
                  <a:pos x="T0" y="T1"/>
                </a:cxn>
                <a:cxn ang="0">
                  <a:pos x="T2" y="T3"/>
                </a:cxn>
                <a:cxn ang="0">
                  <a:pos x="T4" y="T5"/>
                </a:cxn>
                <a:cxn ang="0">
                  <a:pos x="T6" y="T7"/>
                </a:cxn>
                <a:cxn ang="0">
                  <a:pos x="T8" y="T9"/>
                </a:cxn>
              </a:cxnLst>
              <a:rect l="0" t="0" r="r" b="b"/>
              <a:pathLst>
                <a:path w="68" h="74">
                  <a:moveTo>
                    <a:pt x="55" y="0"/>
                  </a:moveTo>
                  <a:cubicBezTo>
                    <a:pt x="55" y="0"/>
                    <a:pt x="47" y="26"/>
                    <a:pt x="0" y="62"/>
                  </a:cubicBezTo>
                  <a:cubicBezTo>
                    <a:pt x="1" y="73"/>
                    <a:pt x="10" y="74"/>
                    <a:pt x="10" y="74"/>
                  </a:cubicBezTo>
                  <a:cubicBezTo>
                    <a:pt x="10" y="74"/>
                    <a:pt x="52" y="68"/>
                    <a:pt x="68" y="13"/>
                  </a:cubicBezTo>
                  <a:cubicBezTo>
                    <a:pt x="66" y="0"/>
                    <a:pt x="55" y="0"/>
                    <a:pt x="55"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479"/>
            <p:cNvSpPr/>
            <p:nvPr/>
          </p:nvSpPr>
          <p:spPr bwMode="auto">
            <a:xfrm>
              <a:off x="5353051" y="2106614"/>
              <a:ext cx="38100" cy="119063"/>
            </a:xfrm>
            <a:custGeom>
              <a:avLst/>
              <a:gdLst>
                <a:gd name="T0" fmla="*/ 24 w 73"/>
                <a:gd name="T1" fmla="*/ 130 h 222"/>
                <a:gd name="T2" fmla="*/ 18 w 73"/>
                <a:gd name="T3" fmla="*/ 101 h 222"/>
                <a:gd name="T4" fmla="*/ 20 w 73"/>
                <a:gd name="T5" fmla="*/ 67 h 222"/>
                <a:gd name="T6" fmla="*/ 40 w 73"/>
                <a:gd name="T7" fmla="*/ 27 h 222"/>
                <a:gd name="T8" fmla="*/ 66 w 73"/>
                <a:gd name="T9" fmla="*/ 0 h 222"/>
                <a:gd name="T10" fmla="*/ 62 w 73"/>
                <a:gd name="T11" fmla="*/ 94 h 222"/>
                <a:gd name="T12" fmla="*/ 37 w 73"/>
                <a:gd name="T13" fmla="*/ 203 h 222"/>
                <a:gd name="T14" fmla="*/ 9 w 73"/>
                <a:gd name="T15" fmla="*/ 194 h 222"/>
                <a:gd name="T16" fmla="*/ 32 w 73"/>
                <a:gd name="T17" fmla="*/ 159 h 222"/>
                <a:gd name="T18" fmla="*/ 39 w 73"/>
                <a:gd name="T19" fmla="*/ 178 h 222"/>
                <a:gd name="T20" fmla="*/ 42 w 73"/>
                <a:gd name="T21" fmla="*/ 170 h 222"/>
                <a:gd name="T22" fmla="*/ 34 w 73"/>
                <a:gd name="T23" fmla="*/ 149 h 222"/>
                <a:gd name="T24" fmla="*/ 24 w 73"/>
                <a:gd name="T25" fmla="*/ 13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222">
                  <a:moveTo>
                    <a:pt x="24" y="130"/>
                  </a:moveTo>
                  <a:cubicBezTo>
                    <a:pt x="24" y="130"/>
                    <a:pt x="27" y="110"/>
                    <a:pt x="18" y="101"/>
                  </a:cubicBezTo>
                  <a:cubicBezTo>
                    <a:pt x="11" y="94"/>
                    <a:pt x="18" y="75"/>
                    <a:pt x="20" y="67"/>
                  </a:cubicBezTo>
                  <a:cubicBezTo>
                    <a:pt x="23" y="52"/>
                    <a:pt x="32" y="39"/>
                    <a:pt x="40" y="27"/>
                  </a:cubicBezTo>
                  <a:cubicBezTo>
                    <a:pt x="44" y="19"/>
                    <a:pt x="56" y="0"/>
                    <a:pt x="66" y="0"/>
                  </a:cubicBezTo>
                  <a:cubicBezTo>
                    <a:pt x="73" y="0"/>
                    <a:pt x="67" y="60"/>
                    <a:pt x="62" y="94"/>
                  </a:cubicBezTo>
                  <a:cubicBezTo>
                    <a:pt x="57" y="127"/>
                    <a:pt x="65" y="185"/>
                    <a:pt x="37" y="203"/>
                  </a:cubicBezTo>
                  <a:cubicBezTo>
                    <a:pt x="10" y="222"/>
                    <a:pt x="0" y="203"/>
                    <a:pt x="9" y="194"/>
                  </a:cubicBezTo>
                  <a:cubicBezTo>
                    <a:pt x="18" y="185"/>
                    <a:pt x="29" y="166"/>
                    <a:pt x="32" y="159"/>
                  </a:cubicBezTo>
                  <a:cubicBezTo>
                    <a:pt x="39" y="166"/>
                    <a:pt x="39" y="173"/>
                    <a:pt x="39" y="178"/>
                  </a:cubicBezTo>
                  <a:cubicBezTo>
                    <a:pt x="39" y="182"/>
                    <a:pt x="42" y="183"/>
                    <a:pt x="42" y="170"/>
                  </a:cubicBezTo>
                  <a:cubicBezTo>
                    <a:pt x="42" y="157"/>
                    <a:pt x="34" y="149"/>
                    <a:pt x="34" y="149"/>
                  </a:cubicBezTo>
                  <a:cubicBezTo>
                    <a:pt x="34" y="149"/>
                    <a:pt x="31" y="137"/>
                    <a:pt x="24" y="13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480"/>
            <p:cNvSpPr/>
            <p:nvPr/>
          </p:nvSpPr>
          <p:spPr bwMode="auto">
            <a:xfrm>
              <a:off x="5375276" y="2225676"/>
              <a:ext cx="117475" cy="187325"/>
            </a:xfrm>
            <a:custGeom>
              <a:avLst/>
              <a:gdLst>
                <a:gd name="T0" fmla="*/ 22 w 221"/>
                <a:gd name="T1" fmla="*/ 0 h 352"/>
                <a:gd name="T2" fmla="*/ 206 w 221"/>
                <a:gd name="T3" fmla="*/ 0 h 352"/>
                <a:gd name="T4" fmla="*/ 206 w 221"/>
                <a:gd name="T5" fmla="*/ 287 h 352"/>
                <a:gd name="T6" fmla="*/ 221 w 221"/>
                <a:gd name="T7" fmla="*/ 310 h 352"/>
                <a:gd name="T8" fmla="*/ 184 w 221"/>
                <a:gd name="T9" fmla="*/ 310 h 352"/>
                <a:gd name="T10" fmla="*/ 143 w 221"/>
                <a:gd name="T11" fmla="*/ 328 h 352"/>
                <a:gd name="T12" fmla="*/ 116 w 221"/>
                <a:gd name="T13" fmla="*/ 321 h 352"/>
                <a:gd name="T14" fmla="*/ 87 w 221"/>
                <a:gd name="T15" fmla="*/ 329 h 352"/>
                <a:gd name="T16" fmla="*/ 24 w 221"/>
                <a:gd name="T17" fmla="*/ 319 h 352"/>
                <a:gd name="T18" fmla="*/ 3 w 221"/>
                <a:gd name="T19" fmla="*/ 318 h 352"/>
                <a:gd name="T20" fmla="*/ 21 w 221"/>
                <a:gd name="T21" fmla="*/ 288 h 352"/>
                <a:gd name="T22" fmla="*/ 22 w 221"/>
                <a:gd name="T23"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352">
                  <a:moveTo>
                    <a:pt x="22" y="0"/>
                  </a:moveTo>
                  <a:cubicBezTo>
                    <a:pt x="206" y="0"/>
                    <a:pt x="206" y="0"/>
                    <a:pt x="206" y="0"/>
                  </a:cubicBezTo>
                  <a:cubicBezTo>
                    <a:pt x="206" y="287"/>
                    <a:pt x="206" y="287"/>
                    <a:pt x="206" y="287"/>
                  </a:cubicBezTo>
                  <a:cubicBezTo>
                    <a:pt x="206" y="287"/>
                    <a:pt x="221" y="295"/>
                    <a:pt x="221" y="310"/>
                  </a:cubicBezTo>
                  <a:cubicBezTo>
                    <a:pt x="221" y="325"/>
                    <a:pt x="211" y="317"/>
                    <a:pt x="184" y="310"/>
                  </a:cubicBezTo>
                  <a:cubicBezTo>
                    <a:pt x="157" y="303"/>
                    <a:pt x="143" y="319"/>
                    <a:pt x="143" y="328"/>
                  </a:cubicBezTo>
                  <a:cubicBezTo>
                    <a:pt x="143" y="338"/>
                    <a:pt x="122" y="352"/>
                    <a:pt x="116" y="321"/>
                  </a:cubicBezTo>
                  <a:cubicBezTo>
                    <a:pt x="111" y="339"/>
                    <a:pt x="98" y="348"/>
                    <a:pt x="87" y="329"/>
                  </a:cubicBezTo>
                  <a:cubicBezTo>
                    <a:pt x="75" y="311"/>
                    <a:pt x="48" y="300"/>
                    <a:pt x="24" y="319"/>
                  </a:cubicBezTo>
                  <a:cubicBezTo>
                    <a:pt x="0" y="337"/>
                    <a:pt x="3" y="326"/>
                    <a:pt x="3" y="318"/>
                  </a:cubicBezTo>
                  <a:cubicBezTo>
                    <a:pt x="3" y="310"/>
                    <a:pt x="11" y="292"/>
                    <a:pt x="21" y="288"/>
                  </a:cubicBezTo>
                  <a:lnTo>
                    <a:pt x="22"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481"/>
            <p:cNvSpPr/>
            <p:nvPr/>
          </p:nvSpPr>
          <p:spPr bwMode="auto">
            <a:xfrm>
              <a:off x="5378451" y="2228851"/>
              <a:ext cx="112713" cy="171450"/>
            </a:xfrm>
            <a:custGeom>
              <a:avLst/>
              <a:gdLst>
                <a:gd name="T0" fmla="*/ 100 w 209"/>
                <a:gd name="T1" fmla="*/ 311 h 323"/>
                <a:gd name="T2" fmla="*/ 113 w 209"/>
                <a:gd name="T3" fmla="*/ 314 h 323"/>
                <a:gd name="T4" fmla="*/ 126 w 209"/>
                <a:gd name="T5" fmla="*/ 306 h 323"/>
                <a:gd name="T6" fmla="*/ 157 w 209"/>
                <a:gd name="T7" fmla="*/ 288 h 323"/>
                <a:gd name="T8" fmla="*/ 199 w 209"/>
                <a:gd name="T9" fmla="*/ 294 h 323"/>
                <a:gd name="T10" fmla="*/ 208 w 209"/>
                <a:gd name="T11" fmla="*/ 297 h 323"/>
                <a:gd name="T12" fmla="*/ 198 w 209"/>
                <a:gd name="T13" fmla="*/ 284 h 323"/>
                <a:gd name="T14" fmla="*/ 191 w 209"/>
                <a:gd name="T15" fmla="*/ 273 h 323"/>
                <a:gd name="T16" fmla="*/ 191 w 209"/>
                <a:gd name="T17" fmla="*/ 100 h 323"/>
                <a:gd name="T18" fmla="*/ 90 w 209"/>
                <a:gd name="T19" fmla="*/ 14 h 323"/>
                <a:gd name="T20" fmla="*/ 22 w 209"/>
                <a:gd name="T21" fmla="*/ 45 h 323"/>
                <a:gd name="T22" fmla="*/ 18 w 209"/>
                <a:gd name="T23" fmla="*/ 255 h 323"/>
                <a:gd name="T24" fmla="*/ 23 w 209"/>
                <a:gd name="T25" fmla="*/ 279 h 323"/>
                <a:gd name="T26" fmla="*/ 25 w 209"/>
                <a:gd name="T27" fmla="*/ 285 h 323"/>
                <a:gd name="T28" fmla="*/ 1 w 209"/>
                <a:gd name="T29" fmla="*/ 306 h 323"/>
                <a:gd name="T30" fmla="*/ 48 w 209"/>
                <a:gd name="T31" fmla="*/ 291 h 323"/>
                <a:gd name="T32" fmla="*/ 96 w 209"/>
                <a:gd name="T33" fmla="*/ 316 h 323"/>
                <a:gd name="T34" fmla="*/ 100 w 209"/>
                <a:gd name="T35" fmla="*/ 31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23">
                  <a:moveTo>
                    <a:pt x="100" y="311"/>
                  </a:moveTo>
                  <a:cubicBezTo>
                    <a:pt x="104" y="303"/>
                    <a:pt x="109" y="305"/>
                    <a:pt x="113" y="314"/>
                  </a:cubicBezTo>
                  <a:cubicBezTo>
                    <a:pt x="118" y="323"/>
                    <a:pt x="119" y="316"/>
                    <a:pt x="126" y="306"/>
                  </a:cubicBezTo>
                  <a:cubicBezTo>
                    <a:pt x="134" y="294"/>
                    <a:pt x="143" y="291"/>
                    <a:pt x="157" y="288"/>
                  </a:cubicBezTo>
                  <a:cubicBezTo>
                    <a:pt x="168" y="286"/>
                    <a:pt x="192" y="289"/>
                    <a:pt x="199" y="294"/>
                  </a:cubicBezTo>
                  <a:cubicBezTo>
                    <a:pt x="206" y="299"/>
                    <a:pt x="207" y="298"/>
                    <a:pt x="208" y="297"/>
                  </a:cubicBezTo>
                  <a:cubicBezTo>
                    <a:pt x="209" y="296"/>
                    <a:pt x="208" y="289"/>
                    <a:pt x="198" y="284"/>
                  </a:cubicBezTo>
                  <a:cubicBezTo>
                    <a:pt x="189" y="280"/>
                    <a:pt x="185" y="280"/>
                    <a:pt x="191" y="273"/>
                  </a:cubicBezTo>
                  <a:cubicBezTo>
                    <a:pt x="197" y="267"/>
                    <a:pt x="191" y="200"/>
                    <a:pt x="191" y="100"/>
                  </a:cubicBezTo>
                  <a:cubicBezTo>
                    <a:pt x="191" y="0"/>
                    <a:pt x="147" y="14"/>
                    <a:pt x="90" y="14"/>
                  </a:cubicBezTo>
                  <a:cubicBezTo>
                    <a:pt x="32" y="14"/>
                    <a:pt x="22" y="26"/>
                    <a:pt x="22" y="45"/>
                  </a:cubicBezTo>
                  <a:cubicBezTo>
                    <a:pt x="22" y="63"/>
                    <a:pt x="18" y="243"/>
                    <a:pt x="18" y="255"/>
                  </a:cubicBezTo>
                  <a:cubicBezTo>
                    <a:pt x="18" y="266"/>
                    <a:pt x="18" y="276"/>
                    <a:pt x="23" y="279"/>
                  </a:cubicBezTo>
                  <a:cubicBezTo>
                    <a:pt x="31" y="282"/>
                    <a:pt x="39" y="285"/>
                    <a:pt x="25" y="285"/>
                  </a:cubicBezTo>
                  <a:cubicBezTo>
                    <a:pt x="11" y="285"/>
                    <a:pt x="0" y="295"/>
                    <a:pt x="1" y="306"/>
                  </a:cubicBezTo>
                  <a:cubicBezTo>
                    <a:pt x="1" y="306"/>
                    <a:pt x="13" y="291"/>
                    <a:pt x="48" y="291"/>
                  </a:cubicBezTo>
                  <a:cubicBezTo>
                    <a:pt x="84" y="291"/>
                    <a:pt x="93" y="309"/>
                    <a:pt x="96" y="316"/>
                  </a:cubicBezTo>
                  <a:cubicBezTo>
                    <a:pt x="96" y="316"/>
                    <a:pt x="98" y="315"/>
                    <a:pt x="100" y="31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482"/>
            <p:cNvSpPr/>
            <p:nvPr/>
          </p:nvSpPr>
          <p:spPr bwMode="auto">
            <a:xfrm>
              <a:off x="5430838" y="2262189"/>
              <a:ext cx="12700" cy="144463"/>
            </a:xfrm>
            <a:custGeom>
              <a:avLst/>
              <a:gdLst>
                <a:gd name="T0" fmla="*/ 0 w 21"/>
                <a:gd name="T1" fmla="*/ 269 h 270"/>
                <a:gd name="T2" fmla="*/ 10 w 21"/>
                <a:gd name="T3" fmla="*/ 252 h 270"/>
                <a:gd name="T4" fmla="*/ 21 w 21"/>
                <a:gd name="T5" fmla="*/ 270 h 270"/>
                <a:gd name="T6" fmla="*/ 15 w 21"/>
                <a:gd name="T7" fmla="*/ 206 h 270"/>
                <a:gd name="T8" fmla="*/ 14 w 21"/>
                <a:gd name="T9" fmla="*/ 0 h 270"/>
                <a:gd name="T10" fmla="*/ 3 w 21"/>
                <a:gd name="T11" fmla="*/ 2 h 270"/>
                <a:gd name="T12" fmla="*/ 5 w 21"/>
                <a:gd name="T13" fmla="*/ 217 h 270"/>
                <a:gd name="T14" fmla="*/ 0 w 21"/>
                <a:gd name="T15" fmla="*/ 269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0">
                  <a:moveTo>
                    <a:pt x="0" y="269"/>
                  </a:moveTo>
                  <a:cubicBezTo>
                    <a:pt x="5" y="266"/>
                    <a:pt x="8" y="260"/>
                    <a:pt x="10" y="252"/>
                  </a:cubicBezTo>
                  <a:cubicBezTo>
                    <a:pt x="12" y="263"/>
                    <a:pt x="16" y="269"/>
                    <a:pt x="21" y="270"/>
                  </a:cubicBezTo>
                  <a:cubicBezTo>
                    <a:pt x="15" y="259"/>
                    <a:pt x="15" y="240"/>
                    <a:pt x="15" y="206"/>
                  </a:cubicBezTo>
                  <a:cubicBezTo>
                    <a:pt x="15" y="165"/>
                    <a:pt x="14" y="0"/>
                    <a:pt x="14" y="0"/>
                  </a:cubicBezTo>
                  <a:cubicBezTo>
                    <a:pt x="3" y="2"/>
                    <a:pt x="3" y="2"/>
                    <a:pt x="3" y="2"/>
                  </a:cubicBezTo>
                  <a:cubicBezTo>
                    <a:pt x="3" y="2"/>
                    <a:pt x="5" y="197"/>
                    <a:pt x="5" y="217"/>
                  </a:cubicBezTo>
                  <a:cubicBezTo>
                    <a:pt x="5" y="231"/>
                    <a:pt x="2" y="255"/>
                    <a:pt x="0" y="269"/>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483"/>
            <p:cNvSpPr/>
            <p:nvPr/>
          </p:nvSpPr>
          <p:spPr bwMode="auto">
            <a:xfrm>
              <a:off x="5414963" y="2249489"/>
              <a:ext cx="42863" cy="22225"/>
            </a:xfrm>
            <a:custGeom>
              <a:avLst/>
              <a:gdLst>
                <a:gd name="T0" fmla="*/ 5 w 79"/>
                <a:gd name="T1" fmla="*/ 17 h 42"/>
                <a:gd name="T2" fmla="*/ 67 w 79"/>
                <a:gd name="T3" fmla="*/ 13 h 42"/>
                <a:gd name="T4" fmla="*/ 53 w 79"/>
                <a:gd name="T5" fmla="*/ 13 h 42"/>
                <a:gd name="T6" fmla="*/ 18 w 79"/>
                <a:gd name="T7" fmla="*/ 15 h 42"/>
                <a:gd name="T8" fmla="*/ 5 w 79"/>
                <a:gd name="T9" fmla="*/ 17 h 42"/>
              </a:gdLst>
              <a:ahLst/>
              <a:cxnLst>
                <a:cxn ang="0">
                  <a:pos x="T0" y="T1"/>
                </a:cxn>
                <a:cxn ang="0">
                  <a:pos x="T2" y="T3"/>
                </a:cxn>
                <a:cxn ang="0">
                  <a:pos x="T4" y="T5"/>
                </a:cxn>
                <a:cxn ang="0">
                  <a:pos x="T6" y="T7"/>
                </a:cxn>
                <a:cxn ang="0">
                  <a:pos x="T8" y="T9"/>
                </a:cxn>
              </a:cxnLst>
              <a:rect l="0" t="0" r="r" b="b"/>
              <a:pathLst>
                <a:path w="79" h="42">
                  <a:moveTo>
                    <a:pt x="5" y="17"/>
                  </a:moveTo>
                  <a:cubicBezTo>
                    <a:pt x="5" y="17"/>
                    <a:pt x="39" y="42"/>
                    <a:pt x="67" y="13"/>
                  </a:cubicBezTo>
                  <a:cubicBezTo>
                    <a:pt x="79"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484"/>
            <p:cNvSpPr/>
            <p:nvPr/>
          </p:nvSpPr>
          <p:spPr bwMode="auto">
            <a:xfrm>
              <a:off x="5373688" y="2381251"/>
              <a:ext cx="58738" cy="30163"/>
            </a:xfrm>
            <a:custGeom>
              <a:avLst/>
              <a:gdLst>
                <a:gd name="T0" fmla="*/ 0 w 110"/>
                <a:gd name="T1" fmla="*/ 48 h 56"/>
                <a:gd name="T2" fmla="*/ 81 w 110"/>
                <a:gd name="T3" fmla="*/ 12 h 56"/>
                <a:gd name="T4" fmla="*/ 110 w 110"/>
                <a:gd name="T5" fmla="*/ 46 h 56"/>
                <a:gd name="T6" fmla="*/ 0 w 110"/>
                <a:gd name="T7" fmla="*/ 48 h 56"/>
              </a:gdLst>
              <a:ahLst/>
              <a:cxnLst>
                <a:cxn ang="0">
                  <a:pos x="T0" y="T1"/>
                </a:cxn>
                <a:cxn ang="0">
                  <a:pos x="T2" y="T3"/>
                </a:cxn>
                <a:cxn ang="0">
                  <a:pos x="T4" y="T5"/>
                </a:cxn>
                <a:cxn ang="0">
                  <a:pos x="T6" y="T7"/>
                </a:cxn>
              </a:cxnLst>
              <a:rect l="0" t="0" r="r" b="b"/>
              <a:pathLst>
                <a:path w="110" h="56">
                  <a:moveTo>
                    <a:pt x="0" y="48"/>
                  </a:moveTo>
                  <a:cubicBezTo>
                    <a:pt x="9" y="7"/>
                    <a:pt x="54" y="0"/>
                    <a:pt x="81" y="12"/>
                  </a:cubicBezTo>
                  <a:cubicBezTo>
                    <a:pt x="100" y="21"/>
                    <a:pt x="108" y="37"/>
                    <a:pt x="110" y="46"/>
                  </a:cubicBezTo>
                  <a:cubicBezTo>
                    <a:pt x="83" y="56"/>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485"/>
            <p:cNvSpPr/>
            <p:nvPr/>
          </p:nvSpPr>
          <p:spPr bwMode="auto">
            <a:xfrm>
              <a:off x="5370513" y="240665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7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7"/>
                    <a:pt x="118" y="12"/>
                    <a:pt x="116" y="15"/>
                  </a:cubicBezTo>
                  <a:cubicBezTo>
                    <a:pt x="116" y="15"/>
                    <a:pt x="58" y="30"/>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Oval 2486"/>
            <p:cNvSpPr>
              <a:spLocks noChangeArrowheads="1"/>
            </p:cNvSpPr>
            <p:nvPr/>
          </p:nvSpPr>
          <p:spPr bwMode="auto">
            <a:xfrm>
              <a:off x="5394326" y="239236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487"/>
            <p:cNvSpPr/>
            <p:nvPr/>
          </p:nvSpPr>
          <p:spPr bwMode="auto">
            <a:xfrm>
              <a:off x="5441951" y="2381251"/>
              <a:ext cx="58738" cy="30163"/>
            </a:xfrm>
            <a:custGeom>
              <a:avLst/>
              <a:gdLst>
                <a:gd name="T0" fmla="*/ 0 w 110"/>
                <a:gd name="T1" fmla="*/ 48 h 56"/>
                <a:gd name="T2" fmla="*/ 81 w 110"/>
                <a:gd name="T3" fmla="*/ 12 h 56"/>
                <a:gd name="T4" fmla="*/ 110 w 110"/>
                <a:gd name="T5" fmla="*/ 46 h 56"/>
                <a:gd name="T6" fmla="*/ 0 w 110"/>
                <a:gd name="T7" fmla="*/ 48 h 56"/>
              </a:gdLst>
              <a:ahLst/>
              <a:cxnLst>
                <a:cxn ang="0">
                  <a:pos x="T0" y="T1"/>
                </a:cxn>
                <a:cxn ang="0">
                  <a:pos x="T2" y="T3"/>
                </a:cxn>
                <a:cxn ang="0">
                  <a:pos x="T4" y="T5"/>
                </a:cxn>
                <a:cxn ang="0">
                  <a:pos x="T6" y="T7"/>
                </a:cxn>
              </a:cxnLst>
              <a:rect l="0" t="0" r="r" b="b"/>
              <a:pathLst>
                <a:path w="110" h="56">
                  <a:moveTo>
                    <a:pt x="0" y="48"/>
                  </a:moveTo>
                  <a:cubicBezTo>
                    <a:pt x="9" y="7"/>
                    <a:pt x="54" y="0"/>
                    <a:pt x="81" y="12"/>
                  </a:cubicBezTo>
                  <a:cubicBezTo>
                    <a:pt x="100" y="21"/>
                    <a:pt x="108" y="37"/>
                    <a:pt x="110" y="46"/>
                  </a:cubicBezTo>
                  <a:cubicBezTo>
                    <a:pt x="83" y="56"/>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488"/>
            <p:cNvSpPr/>
            <p:nvPr/>
          </p:nvSpPr>
          <p:spPr bwMode="auto">
            <a:xfrm>
              <a:off x="5438776" y="240665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7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7"/>
                    <a:pt x="118" y="12"/>
                    <a:pt x="116" y="15"/>
                  </a:cubicBezTo>
                  <a:cubicBezTo>
                    <a:pt x="116" y="15"/>
                    <a:pt x="58" y="30"/>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489"/>
            <p:cNvSpPr/>
            <p:nvPr/>
          </p:nvSpPr>
          <p:spPr bwMode="auto">
            <a:xfrm>
              <a:off x="5461001" y="2392364"/>
              <a:ext cx="17463" cy="7938"/>
            </a:xfrm>
            <a:custGeom>
              <a:avLst/>
              <a:gdLst>
                <a:gd name="T0" fmla="*/ 1 w 35"/>
                <a:gd name="T1" fmla="*/ 7 h 15"/>
                <a:gd name="T2" fmla="*/ 18 w 35"/>
                <a:gd name="T3" fmla="*/ 14 h 15"/>
                <a:gd name="T4" fmla="*/ 35 w 35"/>
                <a:gd name="T5" fmla="*/ 7 h 15"/>
                <a:gd name="T6" fmla="*/ 18 w 35"/>
                <a:gd name="T7" fmla="*/ 0 h 15"/>
                <a:gd name="T8" fmla="*/ 1 w 35"/>
                <a:gd name="T9" fmla="*/ 7 h 15"/>
              </a:gdLst>
              <a:ahLst/>
              <a:cxnLst>
                <a:cxn ang="0">
                  <a:pos x="T0" y="T1"/>
                </a:cxn>
                <a:cxn ang="0">
                  <a:pos x="T2" y="T3"/>
                </a:cxn>
                <a:cxn ang="0">
                  <a:pos x="T4" y="T5"/>
                </a:cxn>
                <a:cxn ang="0">
                  <a:pos x="T6" y="T7"/>
                </a:cxn>
                <a:cxn ang="0">
                  <a:pos x="T8" y="T9"/>
                </a:cxn>
              </a:cxnLst>
              <a:rect l="0" t="0" r="r" b="b"/>
              <a:pathLst>
                <a:path w="35" h="15">
                  <a:moveTo>
                    <a:pt x="1" y="7"/>
                  </a:moveTo>
                  <a:cubicBezTo>
                    <a:pt x="0" y="11"/>
                    <a:pt x="7" y="15"/>
                    <a:pt x="18" y="14"/>
                  </a:cubicBezTo>
                  <a:cubicBezTo>
                    <a:pt x="27" y="12"/>
                    <a:pt x="35" y="11"/>
                    <a:pt x="35" y="7"/>
                  </a:cubicBezTo>
                  <a:cubicBezTo>
                    <a:pt x="35" y="3"/>
                    <a:pt x="28" y="0"/>
                    <a:pt x="18" y="0"/>
                  </a:cubicBezTo>
                  <a:cubicBezTo>
                    <a:pt x="9" y="0"/>
                    <a:pt x="2" y="3"/>
                    <a:pt x="1" y="7"/>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490"/>
            <p:cNvSpPr/>
            <p:nvPr/>
          </p:nvSpPr>
          <p:spPr bwMode="auto">
            <a:xfrm>
              <a:off x="5489576" y="2259014"/>
              <a:ext cx="26988" cy="26988"/>
            </a:xfrm>
            <a:custGeom>
              <a:avLst/>
              <a:gdLst>
                <a:gd name="T0" fmla="*/ 36 w 49"/>
                <a:gd name="T1" fmla="*/ 0 h 52"/>
                <a:gd name="T2" fmla="*/ 22 w 49"/>
                <a:gd name="T3" fmla="*/ 17 h 52"/>
                <a:gd name="T4" fmla="*/ 6 w 49"/>
                <a:gd name="T5" fmla="*/ 39 h 52"/>
                <a:gd name="T6" fmla="*/ 49 w 49"/>
                <a:gd name="T7" fmla="*/ 23 h 52"/>
                <a:gd name="T8" fmla="*/ 36 w 49"/>
                <a:gd name="T9" fmla="*/ 0 h 52"/>
              </a:gdLst>
              <a:ahLst/>
              <a:cxnLst>
                <a:cxn ang="0">
                  <a:pos x="T0" y="T1"/>
                </a:cxn>
                <a:cxn ang="0">
                  <a:pos x="T2" y="T3"/>
                </a:cxn>
                <a:cxn ang="0">
                  <a:pos x="T4" y="T5"/>
                </a:cxn>
                <a:cxn ang="0">
                  <a:pos x="T6" y="T7"/>
                </a:cxn>
                <a:cxn ang="0">
                  <a:pos x="T8" y="T9"/>
                </a:cxn>
              </a:cxnLst>
              <a:rect l="0" t="0" r="r" b="b"/>
              <a:pathLst>
                <a:path w="49" h="52">
                  <a:moveTo>
                    <a:pt x="36" y="0"/>
                  </a:moveTo>
                  <a:cubicBezTo>
                    <a:pt x="36" y="0"/>
                    <a:pt x="30" y="10"/>
                    <a:pt x="22" y="17"/>
                  </a:cubicBezTo>
                  <a:cubicBezTo>
                    <a:pt x="12" y="25"/>
                    <a:pt x="0" y="32"/>
                    <a:pt x="6" y="39"/>
                  </a:cubicBezTo>
                  <a:cubicBezTo>
                    <a:pt x="18" y="52"/>
                    <a:pt x="48" y="26"/>
                    <a:pt x="49"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491"/>
            <p:cNvSpPr/>
            <p:nvPr/>
          </p:nvSpPr>
          <p:spPr bwMode="auto">
            <a:xfrm>
              <a:off x="5484813" y="2209801"/>
              <a:ext cx="49213" cy="80963"/>
            </a:xfrm>
            <a:custGeom>
              <a:avLst/>
              <a:gdLst>
                <a:gd name="T0" fmla="*/ 76 w 94"/>
                <a:gd name="T1" fmla="*/ 28 h 154"/>
                <a:gd name="T2" fmla="*/ 84 w 94"/>
                <a:gd name="T3" fmla="*/ 88 h 154"/>
                <a:gd name="T4" fmla="*/ 48 w 94"/>
                <a:gd name="T5" fmla="*/ 152 h 154"/>
                <a:gd name="T6" fmla="*/ 41 w 94"/>
                <a:gd name="T7" fmla="*/ 131 h 154"/>
                <a:gd name="T8" fmla="*/ 37 w 94"/>
                <a:gd name="T9" fmla="*/ 83 h 154"/>
                <a:gd name="T10" fmla="*/ 10 w 94"/>
                <a:gd name="T11" fmla="*/ 106 h 154"/>
                <a:gd name="T12" fmla="*/ 13 w 94"/>
                <a:gd name="T13" fmla="*/ 59 h 154"/>
                <a:gd name="T14" fmla="*/ 14 w 94"/>
                <a:gd name="T15" fmla="*/ 35 h 154"/>
                <a:gd name="T16" fmla="*/ 12 w 94"/>
                <a:gd name="T17" fmla="*/ 0 h 154"/>
                <a:gd name="T18" fmla="*/ 75 w 94"/>
                <a:gd name="T19" fmla="*/ 2 h 154"/>
                <a:gd name="T20" fmla="*/ 76 w 94"/>
                <a:gd name="T21" fmla="*/ 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4">
                  <a:moveTo>
                    <a:pt x="76" y="28"/>
                  </a:moveTo>
                  <a:cubicBezTo>
                    <a:pt x="76" y="28"/>
                    <a:pt x="94" y="52"/>
                    <a:pt x="84" y="88"/>
                  </a:cubicBezTo>
                  <a:cubicBezTo>
                    <a:pt x="73" y="124"/>
                    <a:pt x="62" y="154"/>
                    <a:pt x="48" y="152"/>
                  </a:cubicBezTo>
                  <a:cubicBezTo>
                    <a:pt x="34" y="150"/>
                    <a:pt x="41" y="131"/>
                    <a:pt x="41" y="131"/>
                  </a:cubicBezTo>
                  <a:cubicBezTo>
                    <a:pt x="41" y="131"/>
                    <a:pt x="50" y="98"/>
                    <a:pt x="37" y="83"/>
                  </a:cubicBezTo>
                  <a:cubicBezTo>
                    <a:pt x="37" y="83"/>
                    <a:pt x="26" y="112"/>
                    <a:pt x="10" y="106"/>
                  </a:cubicBezTo>
                  <a:cubicBezTo>
                    <a:pt x="0" y="101"/>
                    <a:pt x="1" y="90"/>
                    <a:pt x="13" y="59"/>
                  </a:cubicBezTo>
                  <a:cubicBezTo>
                    <a:pt x="17" y="48"/>
                    <a:pt x="14" y="35"/>
                    <a:pt x="14" y="35"/>
                  </a:cubicBezTo>
                  <a:cubicBezTo>
                    <a:pt x="12" y="0"/>
                    <a:pt x="12" y="0"/>
                    <a:pt x="12" y="0"/>
                  </a:cubicBezTo>
                  <a:cubicBezTo>
                    <a:pt x="75" y="2"/>
                    <a:pt x="75" y="2"/>
                    <a:pt x="75" y="2"/>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492"/>
            <p:cNvSpPr/>
            <p:nvPr/>
          </p:nvSpPr>
          <p:spPr bwMode="auto">
            <a:xfrm>
              <a:off x="5503863" y="2260601"/>
              <a:ext cx="7938" cy="17463"/>
            </a:xfrm>
            <a:custGeom>
              <a:avLst/>
              <a:gdLst>
                <a:gd name="T0" fmla="*/ 7 w 16"/>
                <a:gd name="T1" fmla="*/ 33 h 33"/>
                <a:gd name="T2" fmla="*/ 8 w 16"/>
                <a:gd name="T3" fmla="*/ 0 h 33"/>
                <a:gd name="T4" fmla="*/ 8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8" y="0"/>
                  </a:cubicBezTo>
                  <a:cubicBezTo>
                    <a:pt x="8" y="0"/>
                    <a:pt x="8" y="0"/>
                    <a:pt x="8" y="0"/>
                  </a:cubicBezTo>
                  <a:cubicBezTo>
                    <a:pt x="6" y="3"/>
                    <a:pt x="4"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493"/>
            <p:cNvSpPr/>
            <p:nvPr/>
          </p:nvSpPr>
          <p:spPr bwMode="auto">
            <a:xfrm>
              <a:off x="5489576" y="2217739"/>
              <a:ext cx="38100" cy="11113"/>
            </a:xfrm>
            <a:custGeom>
              <a:avLst/>
              <a:gdLst>
                <a:gd name="T0" fmla="*/ 71 w 72"/>
                <a:gd name="T1" fmla="*/ 1 h 22"/>
                <a:gd name="T2" fmla="*/ 72 w 72"/>
                <a:gd name="T3" fmla="*/ 17 h 22"/>
                <a:gd name="T4" fmla="*/ 1 w 72"/>
                <a:gd name="T5" fmla="*/ 19 h 22"/>
                <a:gd name="T6" fmla="*/ 0 w 72"/>
                <a:gd name="T7" fmla="*/ 0 h 22"/>
                <a:gd name="T8" fmla="*/ 71 w 72"/>
                <a:gd name="T9" fmla="*/ 1 h 22"/>
              </a:gdLst>
              <a:ahLst/>
              <a:cxnLst>
                <a:cxn ang="0">
                  <a:pos x="T0" y="T1"/>
                </a:cxn>
                <a:cxn ang="0">
                  <a:pos x="T2" y="T3"/>
                </a:cxn>
                <a:cxn ang="0">
                  <a:pos x="T4" y="T5"/>
                </a:cxn>
                <a:cxn ang="0">
                  <a:pos x="T6" y="T7"/>
                </a:cxn>
                <a:cxn ang="0">
                  <a:pos x="T8" y="T9"/>
                </a:cxn>
              </a:cxnLst>
              <a:rect l="0" t="0" r="r" b="b"/>
              <a:pathLst>
                <a:path w="72" h="22">
                  <a:moveTo>
                    <a:pt x="71" y="1"/>
                  </a:moveTo>
                  <a:cubicBezTo>
                    <a:pt x="72" y="17"/>
                    <a:pt x="72" y="17"/>
                    <a:pt x="72" y="17"/>
                  </a:cubicBezTo>
                  <a:cubicBezTo>
                    <a:pt x="72" y="17"/>
                    <a:pt x="39" y="22"/>
                    <a:pt x="1" y="19"/>
                  </a:cubicBezTo>
                  <a:cubicBezTo>
                    <a:pt x="0" y="6"/>
                    <a:pt x="0" y="0"/>
                    <a:pt x="0" y="0"/>
                  </a:cubicBezTo>
                  <a:cubicBezTo>
                    <a:pt x="0" y="0"/>
                    <a:pt x="32" y="3"/>
                    <a:pt x="71"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494"/>
            <p:cNvSpPr/>
            <p:nvPr/>
          </p:nvSpPr>
          <p:spPr bwMode="auto">
            <a:xfrm>
              <a:off x="5473701" y="2089151"/>
              <a:ext cx="55563" cy="131763"/>
            </a:xfrm>
            <a:custGeom>
              <a:avLst/>
              <a:gdLst>
                <a:gd name="T0" fmla="*/ 26 w 105"/>
                <a:gd name="T1" fmla="*/ 15 h 247"/>
                <a:gd name="T2" fmla="*/ 105 w 105"/>
                <a:gd name="T3" fmla="*/ 246 h 247"/>
                <a:gd name="T4" fmla="*/ 23 w 105"/>
                <a:gd name="T5" fmla="*/ 247 h 247"/>
                <a:gd name="T6" fmla="*/ 3 w 105"/>
                <a:gd name="T7" fmla="*/ 20 h 247"/>
                <a:gd name="T8" fmla="*/ 26 w 105"/>
                <a:gd name="T9" fmla="*/ 15 h 247"/>
              </a:gdLst>
              <a:ahLst/>
              <a:cxnLst>
                <a:cxn ang="0">
                  <a:pos x="T0" y="T1"/>
                </a:cxn>
                <a:cxn ang="0">
                  <a:pos x="T2" y="T3"/>
                </a:cxn>
                <a:cxn ang="0">
                  <a:pos x="T4" y="T5"/>
                </a:cxn>
                <a:cxn ang="0">
                  <a:pos x="T6" y="T7"/>
                </a:cxn>
                <a:cxn ang="0">
                  <a:pos x="T8" y="T9"/>
                </a:cxn>
              </a:cxnLst>
              <a:rect l="0" t="0" r="r" b="b"/>
              <a:pathLst>
                <a:path w="105" h="247">
                  <a:moveTo>
                    <a:pt x="26" y="15"/>
                  </a:moveTo>
                  <a:cubicBezTo>
                    <a:pt x="27" y="16"/>
                    <a:pt x="94" y="63"/>
                    <a:pt x="105" y="246"/>
                  </a:cubicBezTo>
                  <a:cubicBezTo>
                    <a:pt x="23" y="247"/>
                    <a:pt x="23" y="247"/>
                    <a:pt x="23" y="247"/>
                  </a:cubicBezTo>
                  <a:cubicBezTo>
                    <a:pt x="23" y="247"/>
                    <a:pt x="0" y="65"/>
                    <a:pt x="3" y="20"/>
                  </a:cubicBezTo>
                  <a:cubicBezTo>
                    <a:pt x="3" y="20"/>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495"/>
            <p:cNvSpPr/>
            <p:nvPr/>
          </p:nvSpPr>
          <p:spPr bwMode="auto">
            <a:xfrm>
              <a:off x="5483226" y="2105026"/>
              <a:ext cx="49213" cy="114300"/>
            </a:xfrm>
            <a:custGeom>
              <a:avLst/>
              <a:gdLst>
                <a:gd name="T0" fmla="*/ 0 w 92"/>
                <a:gd name="T1" fmla="*/ 9 h 214"/>
                <a:gd name="T2" fmla="*/ 43 w 92"/>
                <a:gd name="T3" fmla="*/ 55 h 214"/>
                <a:gd name="T4" fmla="*/ 55 w 92"/>
                <a:gd name="T5" fmla="*/ 204 h 214"/>
                <a:gd name="T6" fmla="*/ 16 w 92"/>
                <a:gd name="T7" fmla="*/ 160 h 214"/>
                <a:gd name="T8" fmla="*/ 0 w 92"/>
                <a:gd name="T9" fmla="*/ 9 h 214"/>
              </a:gdLst>
              <a:ahLst/>
              <a:cxnLst>
                <a:cxn ang="0">
                  <a:pos x="T0" y="T1"/>
                </a:cxn>
                <a:cxn ang="0">
                  <a:pos x="T2" y="T3"/>
                </a:cxn>
                <a:cxn ang="0">
                  <a:pos x="T4" y="T5"/>
                </a:cxn>
                <a:cxn ang="0">
                  <a:pos x="T6" y="T7"/>
                </a:cxn>
                <a:cxn ang="0">
                  <a:pos x="T8" y="T9"/>
                </a:cxn>
              </a:cxnLst>
              <a:rect l="0" t="0" r="r" b="b"/>
              <a:pathLst>
                <a:path w="92" h="214">
                  <a:moveTo>
                    <a:pt x="0" y="9"/>
                  </a:moveTo>
                  <a:cubicBezTo>
                    <a:pt x="0" y="9"/>
                    <a:pt x="25" y="0"/>
                    <a:pt x="43" y="55"/>
                  </a:cubicBezTo>
                  <a:cubicBezTo>
                    <a:pt x="56" y="94"/>
                    <a:pt x="92" y="194"/>
                    <a:pt x="55" y="204"/>
                  </a:cubicBezTo>
                  <a:cubicBezTo>
                    <a:pt x="18" y="214"/>
                    <a:pt x="18" y="184"/>
                    <a:pt x="16" y="160"/>
                  </a:cubicBezTo>
                  <a:cubicBezTo>
                    <a:pt x="15" y="137"/>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496"/>
            <p:cNvSpPr/>
            <p:nvPr/>
          </p:nvSpPr>
          <p:spPr bwMode="auto">
            <a:xfrm>
              <a:off x="5402263" y="2068514"/>
              <a:ext cx="73025" cy="120650"/>
            </a:xfrm>
            <a:custGeom>
              <a:avLst/>
              <a:gdLst>
                <a:gd name="T0" fmla="*/ 0 w 138"/>
                <a:gd name="T1" fmla="*/ 59 h 228"/>
                <a:gd name="T2" fmla="*/ 138 w 138"/>
                <a:gd name="T3" fmla="*/ 60 h 228"/>
                <a:gd name="T4" fmla="*/ 138 w 138"/>
                <a:gd name="T5" fmla="*/ 228 h 228"/>
                <a:gd name="T6" fmla="*/ 0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7" y="0"/>
                    <a:pt x="138" y="60"/>
                  </a:cubicBezTo>
                  <a:cubicBezTo>
                    <a:pt x="138" y="151"/>
                    <a:pt x="138" y="228"/>
                    <a:pt x="138" y="228"/>
                  </a:cubicBezTo>
                  <a:cubicBezTo>
                    <a:pt x="0" y="227"/>
                    <a:pt x="0" y="227"/>
                    <a:pt x="0"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97"/>
            <p:cNvSpPr/>
            <p:nvPr/>
          </p:nvSpPr>
          <p:spPr bwMode="auto">
            <a:xfrm>
              <a:off x="5416551" y="2111376"/>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498"/>
            <p:cNvSpPr/>
            <p:nvPr/>
          </p:nvSpPr>
          <p:spPr bwMode="auto">
            <a:xfrm>
              <a:off x="5445126" y="2111376"/>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499"/>
            <p:cNvSpPr>
              <a:spLocks noEditPoints="1"/>
            </p:cNvSpPr>
            <p:nvPr/>
          </p:nvSpPr>
          <p:spPr bwMode="auto">
            <a:xfrm>
              <a:off x="5407026" y="2101851"/>
              <a:ext cx="58738" cy="20638"/>
            </a:xfrm>
            <a:custGeom>
              <a:avLst/>
              <a:gdLst>
                <a:gd name="T0" fmla="*/ 6 w 37"/>
                <a:gd name="T1" fmla="*/ 13 h 13"/>
                <a:gd name="T2" fmla="*/ 20 w 37"/>
                <a:gd name="T3" fmla="*/ 3 h 13"/>
                <a:gd name="T4" fmla="*/ 0 w 37"/>
                <a:gd name="T5" fmla="*/ 0 h 13"/>
                <a:gd name="T6" fmla="*/ 6 w 37"/>
                <a:gd name="T7" fmla="*/ 13 h 13"/>
                <a:gd name="T8" fmla="*/ 20 w 37"/>
                <a:gd name="T9" fmla="*/ 3 h 13"/>
                <a:gd name="T10" fmla="*/ 33 w 37"/>
                <a:gd name="T11" fmla="*/ 13 h 13"/>
                <a:gd name="T12" fmla="*/ 37 w 37"/>
                <a:gd name="T13" fmla="*/ 0 h 13"/>
                <a:gd name="T14" fmla="*/ 20 w 37"/>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3">
                  <a:moveTo>
                    <a:pt x="6" y="13"/>
                  </a:moveTo>
                  <a:lnTo>
                    <a:pt x="20" y="3"/>
                  </a:lnTo>
                  <a:lnTo>
                    <a:pt x="0" y="0"/>
                  </a:lnTo>
                  <a:lnTo>
                    <a:pt x="6" y="13"/>
                  </a:lnTo>
                  <a:close/>
                  <a:moveTo>
                    <a:pt x="20" y="3"/>
                  </a:moveTo>
                  <a:lnTo>
                    <a:pt x="33" y="13"/>
                  </a:lnTo>
                  <a:lnTo>
                    <a:pt x="37"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500"/>
            <p:cNvSpPr/>
            <p:nvPr/>
          </p:nvSpPr>
          <p:spPr bwMode="auto">
            <a:xfrm>
              <a:off x="5422901" y="2112964"/>
              <a:ext cx="34925" cy="84138"/>
            </a:xfrm>
            <a:custGeom>
              <a:avLst/>
              <a:gdLst>
                <a:gd name="T0" fmla="*/ 14 w 22"/>
                <a:gd name="T1" fmla="*/ 0 h 53"/>
                <a:gd name="T2" fmla="*/ 7 w 22"/>
                <a:gd name="T3" fmla="*/ 0 h 53"/>
                <a:gd name="T4" fmla="*/ 6 w 22"/>
                <a:gd name="T5" fmla="*/ 0 h 53"/>
                <a:gd name="T6" fmla="*/ 0 w 22"/>
                <a:gd name="T7" fmla="*/ 37 h 53"/>
                <a:gd name="T8" fmla="*/ 11 w 22"/>
                <a:gd name="T9" fmla="*/ 53 h 53"/>
                <a:gd name="T10" fmla="*/ 22 w 22"/>
                <a:gd name="T11" fmla="*/ 36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6" y="0"/>
                  </a:lnTo>
                  <a:lnTo>
                    <a:pt x="0" y="37"/>
                  </a:lnTo>
                  <a:lnTo>
                    <a:pt x="11" y="53"/>
                  </a:lnTo>
                  <a:lnTo>
                    <a:pt x="22" y="36"/>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01"/>
            <p:cNvSpPr/>
            <p:nvPr/>
          </p:nvSpPr>
          <p:spPr bwMode="auto">
            <a:xfrm>
              <a:off x="5424488" y="2114551"/>
              <a:ext cx="31750" cy="79375"/>
            </a:xfrm>
            <a:custGeom>
              <a:avLst/>
              <a:gdLst>
                <a:gd name="T0" fmla="*/ 6 w 20"/>
                <a:gd name="T1" fmla="*/ 0 h 50"/>
                <a:gd name="T2" fmla="*/ 12 w 20"/>
                <a:gd name="T3" fmla="*/ 0 h 50"/>
                <a:gd name="T4" fmla="*/ 20 w 20"/>
                <a:gd name="T5" fmla="*/ 35 h 50"/>
                <a:gd name="T6" fmla="*/ 10 w 20"/>
                <a:gd name="T7" fmla="*/ 50 h 50"/>
                <a:gd name="T8" fmla="*/ 0 w 20"/>
                <a:gd name="T9" fmla="*/ 36 h 50"/>
                <a:gd name="T10" fmla="*/ 6 w 20"/>
                <a:gd name="T11" fmla="*/ 0 h 50"/>
              </a:gdLst>
              <a:ahLst/>
              <a:cxnLst>
                <a:cxn ang="0">
                  <a:pos x="T0" y="T1"/>
                </a:cxn>
                <a:cxn ang="0">
                  <a:pos x="T2" y="T3"/>
                </a:cxn>
                <a:cxn ang="0">
                  <a:pos x="T4" y="T5"/>
                </a:cxn>
                <a:cxn ang="0">
                  <a:pos x="T6" y="T7"/>
                </a:cxn>
                <a:cxn ang="0">
                  <a:pos x="T8" y="T9"/>
                </a:cxn>
                <a:cxn ang="0">
                  <a:pos x="T10" y="T11"/>
                </a:cxn>
              </a:cxnLst>
              <a:rect l="0" t="0" r="r" b="b"/>
              <a:pathLst>
                <a:path w="20" h="50">
                  <a:moveTo>
                    <a:pt x="6" y="0"/>
                  </a:moveTo>
                  <a:lnTo>
                    <a:pt x="12" y="0"/>
                  </a:lnTo>
                  <a:lnTo>
                    <a:pt x="20" y="35"/>
                  </a:lnTo>
                  <a:lnTo>
                    <a:pt x="10" y="50"/>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502"/>
            <p:cNvSpPr/>
            <p:nvPr/>
          </p:nvSpPr>
          <p:spPr bwMode="auto">
            <a:xfrm>
              <a:off x="5440363" y="2114551"/>
              <a:ext cx="15875" cy="79375"/>
            </a:xfrm>
            <a:custGeom>
              <a:avLst/>
              <a:gdLst>
                <a:gd name="T0" fmla="*/ 10 w 10"/>
                <a:gd name="T1" fmla="*/ 35 h 50"/>
                <a:gd name="T2" fmla="*/ 2 w 10"/>
                <a:gd name="T3" fmla="*/ 0 h 50"/>
                <a:gd name="T4" fmla="*/ 0 w 10"/>
                <a:gd name="T5" fmla="*/ 0 h 50"/>
                <a:gd name="T6" fmla="*/ 0 w 10"/>
                <a:gd name="T7" fmla="*/ 50 h 50"/>
                <a:gd name="T8" fmla="*/ 0 w 10"/>
                <a:gd name="T9" fmla="*/ 50 h 50"/>
                <a:gd name="T10" fmla="*/ 10 w 10"/>
                <a:gd name="T11" fmla="*/ 35 h 50"/>
              </a:gdLst>
              <a:ahLst/>
              <a:cxnLst>
                <a:cxn ang="0">
                  <a:pos x="T0" y="T1"/>
                </a:cxn>
                <a:cxn ang="0">
                  <a:pos x="T2" y="T3"/>
                </a:cxn>
                <a:cxn ang="0">
                  <a:pos x="T4" y="T5"/>
                </a:cxn>
                <a:cxn ang="0">
                  <a:pos x="T6" y="T7"/>
                </a:cxn>
                <a:cxn ang="0">
                  <a:pos x="T8" y="T9"/>
                </a:cxn>
                <a:cxn ang="0">
                  <a:pos x="T10" y="T11"/>
                </a:cxn>
              </a:cxnLst>
              <a:rect l="0" t="0" r="r" b="b"/>
              <a:pathLst>
                <a:path w="10" h="50">
                  <a:moveTo>
                    <a:pt x="10" y="35"/>
                  </a:moveTo>
                  <a:lnTo>
                    <a:pt x="2" y="0"/>
                  </a:lnTo>
                  <a:lnTo>
                    <a:pt x="0" y="0"/>
                  </a:lnTo>
                  <a:lnTo>
                    <a:pt x="0" y="50"/>
                  </a:lnTo>
                  <a:lnTo>
                    <a:pt x="0" y="50"/>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503"/>
            <p:cNvSpPr/>
            <p:nvPr/>
          </p:nvSpPr>
          <p:spPr bwMode="auto">
            <a:xfrm>
              <a:off x="5429251" y="2122489"/>
              <a:ext cx="19050" cy="19050"/>
            </a:xfrm>
            <a:custGeom>
              <a:avLst/>
              <a:gdLst>
                <a:gd name="T0" fmla="*/ 29 w 33"/>
                <a:gd name="T1" fmla="*/ 0 h 35"/>
                <a:gd name="T2" fmla="*/ 23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7" y="2"/>
                    <a:pt x="26" y="4"/>
                    <a:pt x="23" y="6"/>
                  </a:cubicBezTo>
                  <a:cubicBezTo>
                    <a:pt x="18" y="11"/>
                    <a:pt x="12" y="16"/>
                    <a:pt x="3"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504"/>
            <p:cNvSpPr/>
            <p:nvPr/>
          </p:nvSpPr>
          <p:spPr bwMode="auto">
            <a:xfrm>
              <a:off x="5426076" y="2143126"/>
              <a:ext cx="25400" cy="22225"/>
            </a:xfrm>
            <a:custGeom>
              <a:avLst/>
              <a:gdLst>
                <a:gd name="T0" fmla="*/ 49 w 49"/>
                <a:gd name="T1" fmla="*/ 17 h 43"/>
                <a:gd name="T2" fmla="*/ 45 w 49"/>
                <a:gd name="T3" fmla="*/ 0 h 43"/>
                <a:gd name="T4" fmla="*/ 35 w 49"/>
                <a:gd name="T5" fmla="*/ 11 h 43"/>
                <a:gd name="T6" fmla="*/ 3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7"/>
                    <a:pt x="18" y="24"/>
                    <a:pt x="3"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505"/>
            <p:cNvSpPr/>
            <p:nvPr/>
          </p:nvSpPr>
          <p:spPr bwMode="auto">
            <a:xfrm>
              <a:off x="5429251" y="2163764"/>
              <a:ext cx="26988" cy="20638"/>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7" y="21"/>
                    <a:pt x="0" y="28"/>
                  </a:cubicBezTo>
                  <a:cubicBezTo>
                    <a:pt x="8" y="40"/>
                    <a:pt x="8" y="40"/>
                    <a:pt x="8" y="40"/>
                  </a:cubicBezTo>
                  <a:cubicBezTo>
                    <a:pt x="25" y="35"/>
                    <a:pt x="37"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506"/>
            <p:cNvSpPr/>
            <p:nvPr/>
          </p:nvSpPr>
          <p:spPr bwMode="auto">
            <a:xfrm>
              <a:off x="5430838" y="2106614"/>
              <a:ext cx="15875" cy="12700"/>
            </a:xfrm>
            <a:custGeom>
              <a:avLst/>
              <a:gdLst>
                <a:gd name="T0" fmla="*/ 3 w 31"/>
                <a:gd name="T1" fmla="*/ 0 h 23"/>
                <a:gd name="T2" fmla="*/ 30 w 31"/>
                <a:gd name="T3" fmla="*/ 0 h 23"/>
                <a:gd name="T4" fmla="*/ 31 w 31"/>
                <a:gd name="T5" fmla="*/ 16 h 23"/>
                <a:gd name="T6" fmla="*/ 15 w 31"/>
                <a:gd name="T7" fmla="*/ 23 h 23"/>
                <a:gd name="T8" fmla="*/ 3 w 31"/>
                <a:gd name="T9" fmla="*/ 19 h 23"/>
                <a:gd name="T10" fmla="*/ 3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3" y="0"/>
                  </a:moveTo>
                  <a:cubicBezTo>
                    <a:pt x="30" y="0"/>
                    <a:pt x="30" y="0"/>
                    <a:pt x="30" y="0"/>
                  </a:cubicBezTo>
                  <a:cubicBezTo>
                    <a:pt x="31" y="0"/>
                    <a:pt x="31" y="14"/>
                    <a:pt x="31" y="16"/>
                  </a:cubicBezTo>
                  <a:cubicBezTo>
                    <a:pt x="29" y="23"/>
                    <a:pt x="21" y="23"/>
                    <a:pt x="15" y="23"/>
                  </a:cubicBezTo>
                  <a:cubicBezTo>
                    <a:pt x="11" y="23"/>
                    <a:pt x="5"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507"/>
            <p:cNvSpPr/>
            <p:nvPr/>
          </p:nvSpPr>
          <p:spPr bwMode="auto">
            <a:xfrm>
              <a:off x="5316538" y="1928814"/>
              <a:ext cx="22225" cy="42863"/>
            </a:xfrm>
            <a:custGeom>
              <a:avLst/>
              <a:gdLst>
                <a:gd name="T0" fmla="*/ 19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8 h 80"/>
                <a:gd name="T16" fmla="*/ 22 w 41"/>
                <a:gd name="T17" fmla="*/ 10 h 80"/>
                <a:gd name="T18" fmla="*/ 41 w 41"/>
                <a:gd name="T19" fmla="*/ 26 h 80"/>
                <a:gd name="T20" fmla="*/ 39 w 41"/>
                <a:gd name="T21" fmla="*/ 23 h 80"/>
                <a:gd name="T22" fmla="*/ 19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9" y="0"/>
                  </a:moveTo>
                  <a:cubicBezTo>
                    <a:pt x="19"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6"/>
                    <a:pt x="7" y="33"/>
                    <a:pt x="8" y="29"/>
                  </a:cubicBezTo>
                  <a:cubicBezTo>
                    <a:pt x="10" y="40"/>
                    <a:pt x="16" y="51"/>
                    <a:pt x="36" y="48"/>
                  </a:cubicBezTo>
                  <a:cubicBezTo>
                    <a:pt x="28" y="34"/>
                    <a:pt x="22" y="15"/>
                    <a:pt x="22" y="10"/>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508"/>
            <p:cNvSpPr/>
            <p:nvPr/>
          </p:nvSpPr>
          <p:spPr bwMode="auto">
            <a:xfrm>
              <a:off x="5384801" y="2098676"/>
              <a:ext cx="103188" cy="141288"/>
            </a:xfrm>
            <a:custGeom>
              <a:avLst/>
              <a:gdLst>
                <a:gd name="T0" fmla="*/ 33 w 193"/>
                <a:gd name="T1" fmla="*/ 1 h 263"/>
                <a:gd name="T2" fmla="*/ 102 w 193"/>
                <a:gd name="T3" fmla="*/ 117 h 263"/>
                <a:gd name="T4" fmla="*/ 171 w 193"/>
                <a:gd name="T5" fmla="*/ 0 h 263"/>
                <a:gd name="T6" fmla="*/ 182 w 193"/>
                <a:gd name="T7" fmla="*/ 0 h 263"/>
                <a:gd name="T8" fmla="*/ 192 w 193"/>
                <a:gd name="T9" fmla="*/ 151 h 263"/>
                <a:gd name="T10" fmla="*/ 193 w 193"/>
                <a:gd name="T11" fmla="*/ 244 h 263"/>
                <a:gd name="T12" fmla="*/ 0 w 193"/>
                <a:gd name="T13" fmla="*/ 244 h 263"/>
                <a:gd name="T14" fmla="*/ 19 w 193"/>
                <a:gd name="T15" fmla="*/ 0 h 263"/>
                <a:gd name="T16" fmla="*/ 33 w 193"/>
                <a:gd name="T17" fmla="*/ 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3">
                  <a:moveTo>
                    <a:pt x="33" y="1"/>
                  </a:moveTo>
                  <a:cubicBezTo>
                    <a:pt x="33" y="1"/>
                    <a:pt x="58" y="58"/>
                    <a:pt x="102" y="117"/>
                  </a:cubicBezTo>
                  <a:cubicBezTo>
                    <a:pt x="141" y="69"/>
                    <a:pt x="171" y="0"/>
                    <a:pt x="171" y="0"/>
                  </a:cubicBezTo>
                  <a:cubicBezTo>
                    <a:pt x="182" y="0"/>
                    <a:pt x="182" y="0"/>
                    <a:pt x="182" y="0"/>
                  </a:cubicBezTo>
                  <a:cubicBezTo>
                    <a:pt x="182" y="0"/>
                    <a:pt x="191" y="115"/>
                    <a:pt x="192" y="151"/>
                  </a:cubicBezTo>
                  <a:cubicBezTo>
                    <a:pt x="192" y="187"/>
                    <a:pt x="193" y="244"/>
                    <a:pt x="193" y="244"/>
                  </a:cubicBezTo>
                  <a:cubicBezTo>
                    <a:pt x="193" y="244"/>
                    <a:pt x="99" y="263"/>
                    <a:pt x="0" y="244"/>
                  </a:cubicBezTo>
                  <a:cubicBezTo>
                    <a:pt x="2" y="154"/>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509"/>
            <p:cNvSpPr/>
            <p:nvPr/>
          </p:nvSpPr>
          <p:spPr bwMode="auto">
            <a:xfrm>
              <a:off x="5384801" y="2105026"/>
              <a:ext cx="52388" cy="125413"/>
            </a:xfrm>
            <a:custGeom>
              <a:avLst/>
              <a:gdLst>
                <a:gd name="T0" fmla="*/ 22 w 99"/>
                <a:gd name="T1" fmla="*/ 16 h 235"/>
                <a:gd name="T2" fmla="*/ 8 w 99"/>
                <a:gd name="T3" fmla="*/ 170 h 235"/>
                <a:gd name="T4" fmla="*/ 24 w 99"/>
                <a:gd name="T5" fmla="*/ 231 h 235"/>
                <a:gd name="T6" fmla="*/ 84 w 99"/>
                <a:gd name="T7" fmla="*/ 230 h 235"/>
                <a:gd name="T8" fmla="*/ 84 w 99"/>
                <a:gd name="T9" fmla="*/ 129 h 235"/>
                <a:gd name="T10" fmla="*/ 99 w 99"/>
                <a:gd name="T11" fmla="*/ 112 h 235"/>
                <a:gd name="T12" fmla="*/ 42 w 99"/>
                <a:gd name="T13" fmla="*/ 22 h 235"/>
                <a:gd name="T14" fmla="*/ 22 w 99"/>
                <a:gd name="T15" fmla="*/ 16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5">
                  <a:moveTo>
                    <a:pt x="22" y="16"/>
                  </a:moveTo>
                  <a:cubicBezTo>
                    <a:pt x="22" y="16"/>
                    <a:pt x="8" y="140"/>
                    <a:pt x="8" y="170"/>
                  </a:cubicBezTo>
                  <a:cubicBezTo>
                    <a:pt x="8" y="200"/>
                    <a:pt x="0" y="227"/>
                    <a:pt x="24" y="231"/>
                  </a:cubicBezTo>
                  <a:cubicBezTo>
                    <a:pt x="48" y="235"/>
                    <a:pt x="84" y="230"/>
                    <a:pt x="84" y="230"/>
                  </a:cubicBezTo>
                  <a:cubicBezTo>
                    <a:pt x="84" y="129"/>
                    <a:pt x="84" y="129"/>
                    <a:pt x="84" y="129"/>
                  </a:cubicBezTo>
                  <a:cubicBezTo>
                    <a:pt x="94" y="120"/>
                    <a:pt x="99" y="112"/>
                    <a:pt x="99" y="112"/>
                  </a:cubicBezTo>
                  <a:cubicBezTo>
                    <a:pt x="99" y="112"/>
                    <a:pt x="52"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10"/>
            <p:cNvSpPr/>
            <p:nvPr/>
          </p:nvSpPr>
          <p:spPr bwMode="auto">
            <a:xfrm>
              <a:off x="5432426" y="2105026"/>
              <a:ext cx="52388" cy="130175"/>
            </a:xfrm>
            <a:custGeom>
              <a:avLst/>
              <a:gdLst>
                <a:gd name="T0" fmla="*/ 2 w 100"/>
                <a:gd name="T1" fmla="*/ 232 h 246"/>
                <a:gd name="T2" fmla="*/ 89 w 100"/>
                <a:gd name="T3" fmla="*/ 231 h 246"/>
                <a:gd name="T4" fmla="*/ 99 w 100"/>
                <a:gd name="T5" fmla="*/ 129 h 246"/>
                <a:gd name="T6" fmla="*/ 91 w 100"/>
                <a:gd name="T7" fmla="*/ 25 h 246"/>
                <a:gd name="T8" fmla="*/ 78 w 100"/>
                <a:gd name="T9" fmla="*/ 11 h 246"/>
                <a:gd name="T10" fmla="*/ 53 w 100"/>
                <a:gd name="T11" fmla="*/ 59 h 246"/>
                <a:gd name="T12" fmla="*/ 1 w 100"/>
                <a:gd name="T13" fmla="*/ 131 h 246"/>
                <a:gd name="T14" fmla="*/ 2 w 100"/>
                <a:gd name="T15" fmla="*/ 232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2" y="232"/>
                  </a:moveTo>
                  <a:cubicBezTo>
                    <a:pt x="25" y="246"/>
                    <a:pt x="77" y="233"/>
                    <a:pt x="89" y="231"/>
                  </a:cubicBezTo>
                  <a:cubicBezTo>
                    <a:pt x="100" y="229"/>
                    <a:pt x="99" y="151"/>
                    <a:pt x="99" y="129"/>
                  </a:cubicBezTo>
                  <a:cubicBezTo>
                    <a:pt x="99" y="107"/>
                    <a:pt x="91" y="50"/>
                    <a:pt x="91" y="25"/>
                  </a:cubicBezTo>
                  <a:cubicBezTo>
                    <a:pt x="91" y="0"/>
                    <a:pt x="79" y="6"/>
                    <a:pt x="78" y="11"/>
                  </a:cubicBezTo>
                  <a:cubicBezTo>
                    <a:pt x="77" y="16"/>
                    <a:pt x="60" y="44"/>
                    <a:pt x="53" y="59"/>
                  </a:cubicBezTo>
                  <a:cubicBezTo>
                    <a:pt x="45" y="74"/>
                    <a:pt x="1" y="131"/>
                    <a:pt x="1" y="131"/>
                  </a:cubicBezTo>
                  <a:cubicBezTo>
                    <a:pt x="1" y="131"/>
                    <a:pt x="0" y="222"/>
                    <a:pt x="2"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Rectangle 2511"/>
            <p:cNvSpPr>
              <a:spLocks noChangeArrowheads="1"/>
            </p:cNvSpPr>
            <p:nvPr/>
          </p:nvSpPr>
          <p:spPr bwMode="auto">
            <a:xfrm>
              <a:off x="5449888" y="2205039"/>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 name="Freeform 2512"/>
            <p:cNvSpPr/>
            <p:nvPr/>
          </p:nvSpPr>
          <p:spPr bwMode="auto">
            <a:xfrm>
              <a:off x="5316538" y="1870076"/>
              <a:ext cx="231775" cy="171450"/>
            </a:xfrm>
            <a:custGeom>
              <a:avLst/>
              <a:gdLst>
                <a:gd name="T0" fmla="*/ 23 w 435"/>
                <a:gd name="T1" fmla="*/ 268 h 321"/>
                <a:gd name="T2" fmla="*/ 46 w 435"/>
                <a:gd name="T3" fmla="*/ 321 h 321"/>
                <a:gd name="T4" fmla="*/ 395 w 435"/>
                <a:gd name="T5" fmla="*/ 318 h 321"/>
                <a:gd name="T6" fmla="*/ 415 w 435"/>
                <a:gd name="T7" fmla="*/ 207 h 321"/>
                <a:gd name="T8" fmla="*/ 435 w 435"/>
                <a:gd name="T9" fmla="*/ 211 h 321"/>
                <a:gd name="T10" fmla="*/ 418 w 435"/>
                <a:gd name="T11" fmla="*/ 172 h 321"/>
                <a:gd name="T12" fmla="*/ 393 w 435"/>
                <a:gd name="T13" fmla="*/ 131 h 321"/>
                <a:gd name="T14" fmla="*/ 412 w 435"/>
                <a:gd name="T15" fmla="*/ 100 h 321"/>
                <a:gd name="T16" fmla="*/ 364 w 435"/>
                <a:gd name="T17" fmla="*/ 89 h 321"/>
                <a:gd name="T18" fmla="*/ 265 w 435"/>
                <a:gd name="T19" fmla="*/ 42 h 321"/>
                <a:gd name="T20" fmla="*/ 254 w 435"/>
                <a:gd name="T21" fmla="*/ 0 h 321"/>
                <a:gd name="T22" fmla="*/ 219 w 435"/>
                <a:gd name="T23" fmla="*/ 35 h 321"/>
                <a:gd name="T24" fmla="*/ 110 w 435"/>
                <a:gd name="T25" fmla="*/ 63 h 321"/>
                <a:gd name="T26" fmla="*/ 39 w 435"/>
                <a:gd name="T27" fmla="*/ 135 h 321"/>
                <a:gd name="T28" fmla="*/ 19 w 435"/>
                <a:gd name="T29" fmla="*/ 112 h 321"/>
                <a:gd name="T30" fmla="*/ 32 w 435"/>
                <a:gd name="T31" fmla="*/ 159 h 321"/>
                <a:gd name="T32" fmla="*/ 9 w 435"/>
                <a:gd name="T33" fmla="*/ 136 h 321"/>
                <a:gd name="T34" fmla="*/ 24 w 435"/>
                <a:gd name="T35" fmla="*/ 192 h 321"/>
                <a:gd name="T36" fmla="*/ 23 w 435"/>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3" y="268"/>
                  </a:moveTo>
                  <a:cubicBezTo>
                    <a:pt x="13" y="307"/>
                    <a:pt x="46" y="321"/>
                    <a:pt x="46" y="321"/>
                  </a:cubicBezTo>
                  <a:cubicBezTo>
                    <a:pt x="46" y="321"/>
                    <a:pt x="182" y="318"/>
                    <a:pt x="395" y="318"/>
                  </a:cubicBezTo>
                  <a:cubicBezTo>
                    <a:pt x="435" y="279"/>
                    <a:pt x="429" y="230"/>
                    <a:pt x="415" y="207"/>
                  </a:cubicBezTo>
                  <a:cubicBezTo>
                    <a:pt x="427" y="218"/>
                    <a:pt x="435" y="211"/>
                    <a:pt x="435" y="211"/>
                  </a:cubicBezTo>
                  <a:cubicBezTo>
                    <a:pt x="429" y="211"/>
                    <a:pt x="423" y="201"/>
                    <a:pt x="418" y="172"/>
                  </a:cubicBezTo>
                  <a:cubicBezTo>
                    <a:pt x="413" y="143"/>
                    <a:pt x="393" y="131"/>
                    <a:pt x="393" y="131"/>
                  </a:cubicBezTo>
                  <a:cubicBezTo>
                    <a:pt x="412" y="124"/>
                    <a:pt x="412" y="100"/>
                    <a:pt x="412" y="100"/>
                  </a:cubicBezTo>
                  <a:cubicBezTo>
                    <a:pt x="408" y="116"/>
                    <a:pt x="382" y="118"/>
                    <a:pt x="364" y="89"/>
                  </a:cubicBezTo>
                  <a:cubicBezTo>
                    <a:pt x="345" y="60"/>
                    <a:pt x="305" y="42"/>
                    <a:pt x="265" y="42"/>
                  </a:cubicBezTo>
                  <a:cubicBezTo>
                    <a:pt x="288" y="12"/>
                    <a:pt x="254" y="0"/>
                    <a:pt x="254" y="0"/>
                  </a:cubicBezTo>
                  <a:cubicBezTo>
                    <a:pt x="254" y="29"/>
                    <a:pt x="219" y="35"/>
                    <a:pt x="219" y="35"/>
                  </a:cubicBezTo>
                  <a:cubicBezTo>
                    <a:pt x="219" y="35"/>
                    <a:pt x="135" y="38"/>
                    <a:pt x="110" y="63"/>
                  </a:cubicBezTo>
                  <a:cubicBezTo>
                    <a:pt x="66" y="63"/>
                    <a:pt x="46" y="89"/>
                    <a:pt x="39" y="135"/>
                  </a:cubicBezTo>
                  <a:cubicBezTo>
                    <a:pt x="27" y="135"/>
                    <a:pt x="19" y="112"/>
                    <a:pt x="19" y="112"/>
                  </a:cubicBezTo>
                  <a:cubicBezTo>
                    <a:pt x="19" y="129"/>
                    <a:pt x="32" y="159"/>
                    <a:pt x="32" y="159"/>
                  </a:cubicBezTo>
                  <a:cubicBezTo>
                    <a:pt x="12" y="159"/>
                    <a:pt x="9" y="136"/>
                    <a:pt x="9" y="136"/>
                  </a:cubicBezTo>
                  <a:cubicBezTo>
                    <a:pt x="1" y="144"/>
                    <a:pt x="0" y="184"/>
                    <a:pt x="24" y="192"/>
                  </a:cubicBezTo>
                  <a:cubicBezTo>
                    <a:pt x="24" y="192"/>
                    <a:pt x="1" y="222"/>
                    <a:pt x="23"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513"/>
            <p:cNvSpPr/>
            <p:nvPr/>
          </p:nvSpPr>
          <p:spPr bwMode="auto">
            <a:xfrm>
              <a:off x="5327651" y="1970089"/>
              <a:ext cx="220663" cy="71438"/>
            </a:xfrm>
            <a:custGeom>
              <a:avLst/>
              <a:gdLst>
                <a:gd name="T0" fmla="*/ 25 w 414"/>
                <a:gd name="T1" fmla="*/ 134 h 134"/>
                <a:gd name="T2" fmla="*/ 374 w 414"/>
                <a:gd name="T3" fmla="*/ 131 h 134"/>
                <a:gd name="T4" fmla="*/ 395 w 414"/>
                <a:gd name="T5" fmla="*/ 21 h 134"/>
                <a:gd name="T6" fmla="*/ 390 w 414"/>
                <a:gd name="T7" fmla="*/ 93 h 134"/>
                <a:gd name="T8" fmla="*/ 366 w 414"/>
                <a:gd name="T9" fmla="*/ 93 h 134"/>
                <a:gd name="T10" fmla="*/ 366 w 414"/>
                <a:gd name="T11" fmla="*/ 78 h 134"/>
                <a:gd name="T12" fmla="*/ 356 w 414"/>
                <a:gd name="T13" fmla="*/ 58 h 134"/>
                <a:gd name="T14" fmla="*/ 334 w 414"/>
                <a:gd name="T15" fmla="*/ 45 h 134"/>
                <a:gd name="T16" fmla="*/ 341 w 414"/>
                <a:gd name="T17" fmla="*/ 69 h 134"/>
                <a:gd name="T18" fmla="*/ 308 w 414"/>
                <a:gd name="T19" fmla="*/ 42 h 134"/>
                <a:gd name="T20" fmla="*/ 275 w 414"/>
                <a:gd name="T21" fmla="*/ 14 h 134"/>
                <a:gd name="T22" fmla="*/ 282 w 414"/>
                <a:gd name="T23" fmla="*/ 44 h 134"/>
                <a:gd name="T24" fmla="*/ 230 w 414"/>
                <a:gd name="T25" fmla="*/ 0 h 134"/>
                <a:gd name="T26" fmla="*/ 218 w 414"/>
                <a:gd name="T27" fmla="*/ 47 h 134"/>
                <a:gd name="T28" fmla="*/ 213 w 414"/>
                <a:gd name="T29" fmla="*/ 65 h 134"/>
                <a:gd name="T30" fmla="*/ 206 w 414"/>
                <a:gd name="T31" fmla="*/ 51 h 134"/>
                <a:gd name="T32" fmla="*/ 184 w 414"/>
                <a:gd name="T33" fmla="*/ 36 h 134"/>
                <a:gd name="T34" fmla="*/ 146 w 414"/>
                <a:gd name="T35" fmla="*/ 10 h 134"/>
                <a:gd name="T36" fmla="*/ 161 w 414"/>
                <a:gd name="T37" fmla="*/ 47 h 134"/>
                <a:gd name="T38" fmla="*/ 119 w 414"/>
                <a:gd name="T39" fmla="*/ 17 h 134"/>
                <a:gd name="T40" fmla="*/ 128 w 414"/>
                <a:gd name="T41" fmla="*/ 61 h 134"/>
                <a:gd name="T42" fmla="*/ 95 w 414"/>
                <a:gd name="T43" fmla="*/ 44 h 134"/>
                <a:gd name="T44" fmla="*/ 73 w 414"/>
                <a:gd name="T45" fmla="*/ 16 h 134"/>
                <a:gd name="T46" fmla="*/ 69 w 414"/>
                <a:gd name="T47" fmla="*/ 55 h 134"/>
                <a:gd name="T48" fmla="*/ 39 w 414"/>
                <a:gd name="T49" fmla="*/ 74 h 134"/>
                <a:gd name="T50" fmla="*/ 39 w 414"/>
                <a:gd name="T51" fmla="*/ 95 h 134"/>
                <a:gd name="T52" fmla="*/ 6 w 414"/>
                <a:gd name="T53" fmla="*/ 95 h 134"/>
                <a:gd name="T54" fmla="*/ 0 w 414"/>
                <a:gd name="T55" fmla="*/ 100 h 134"/>
                <a:gd name="T56" fmla="*/ 25 w 41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134">
                  <a:moveTo>
                    <a:pt x="25" y="134"/>
                  </a:moveTo>
                  <a:cubicBezTo>
                    <a:pt x="25" y="134"/>
                    <a:pt x="161" y="131"/>
                    <a:pt x="374" y="131"/>
                  </a:cubicBezTo>
                  <a:cubicBezTo>
                    <a:pt x="414" y="92"/>
                    <a:pt x="408" y="45"/>
                    <a:pt x="395" y="21"/>
                  </a:cubicBezTo>
                  <a:cubicBezTo>
                    <a:pt x="409" y="54"/>
                    <a:pt x="390" y="93"/>
                    <a:pt x="390" y="93"/>
                  </a:cubicBezTo>
                  <a:cubicBezTo>
                    <a:pt x="379" y="87"/>
                    <a:pt x="366" y="93"/>
                    <a:pt x="366" y="93"/>
                  </a:cubicBezTo>
                  <a:cubicBezTo>
                    <a:pt x="366" y="78"/>
                    <a:pt x="366" y="78"/>
                    <a:pt x="366" y="78"/>
                  </a:cubicBezTo>
                  <a:cubicBezTo>
                    <a:pt x="366" y="78"/>
                    <a:pt x="362" y="66"/>
                    <a:pt x="356" y="58"/>
                  </a:cubicBezTo>
                  <a:cubicBezTo>
                    <a:pt x="350" y="50"/>
                    <a:pt x="334" y="45"/>
                    <a:pt x="334" y="45"/>
                  </a:cubicBezTo>
                  <a:cubicBezTo>
                    <a:pt x="334" y="45"/>
                    <a:pt x="339" y="51"/>
                    <a:pt x="341" y="69"/>
                  </a:cubicBezTo>
                  <a:cubicBezTo>
                    <a:pt x="334" y="61"/>
                    <a:pt x="323" y="47"/>
                    <a:pt x="308" y="42"/>
                  </a:cubicBezTo>
                  <a:cubicBezTo>
                    <a:pt x="293" y="37"/>
                    <a:pt x="278" y="21"/>
                    <a:pt x="275" y="14"/>
                  </a:cubicBezTo>
                  <a:cubicBezTo>
                    <a:pt x="273" y="20"/>
                    <a:pt x="270" y="39"/>
                    <a:pt x="282" y="44"/>
                  </a:cubicBezTo>
                  <a:cubicBezTo>
                    <a:pt x="257" y="44"/>
                    <a:pt x="237" y="20"/>
                    <a:pt x="230" y="0"/>
                  </a:cubicBezTo>
                  <a:cubicBezTo>
                    <a:pt x="232" y="16"/>
                    <a:pt x="224" y="41"/>
                    <a:pt x="218" y="47"/>
                  </a:cubicBezTo>
                  <a:cubicBezTo>
                    <a:pt x="211" y="54"/>
                    <a:pt x="213" y="65"/>
                    <a:pt x="213" y="65"/>
                  </a:cubicBezTo>
                  <a:cubicBezTo>
                    <a:pt x="213" y="65"/>
                    <a:pt x="208" y="60"/>
                    <a:pt x="206" y="51"/>
                  </a:cubicBezTo>
                  <a:cubicBezTo>
                    <a:pt x="205" y="43"/>
                    <a:pt x="200" y="37"/>
                    <a:pt x="184" y="36"/>
                  </a:cubicBezTo>
                  <a:cubicBezTo>
                    <a:pt x="159" y="35"/>
                    <a:pt x="147" y="24"/>
                    <a:pt x="146" y="10"/>
                  </a:cubicBezTo>
                  <a:cubicBezTo>
                    <a:pt x="136" y="25"/>
                    <a:pt x="145" y="40"/>
                    <a:pt x="161" y="47"/>
                  </a:cubicBezTo>
                  <a:cubicBezTo>
                    <a:pt x="141" y="46"/>
                    <a:pt x="132" y="37"/>
                    <a:pt x="119" y="17"/>
                  </a:cubicBezTo>
                  <a:cubicBezTo>
                    <a:pt x="114" y="34"/>
                    <a:pt x="128" y="61"/>
                    <a:pt x="128" y="61"/>
                  </a:cubicBezTo>
                  <a:cubicBezTo>
                    <a:pt x="128" y="61"/>
                    <a:pt x="112" y="55"/>
                    <a:pt x="95" y="44"/>
                  </a:cubicBezTo>
                  <a:cubicBezTo>
                    <a:pt x="78" y="33"/>
                    <a:pt x="73" y="16"/>
                    <a:pt x="73" y="16"/>
                  </a:cubicBezTo>
                  <a:cubicBezTo>
                    <a:pt x="73" y="16"/>
                    <a:pt x="74" y="40"/>
                    <a:pt x="69" y="55"/>
                  </a:cubicBezTo>
                  <a:cubicBezTo>
                    <a:pt x="64" y="69"/>
                    <a:pt x="39" y="74"/>
                    <a:pt x="39" y="74"/>
                  </a:cubicBezTo>
                  <a:cubicBezTo>
                    <a:pt x="39" y="95"/>
                    <a:pt x="39" y="95"/>
                    <a:pt x="39" y="95"/>
                  </a:cubicBezTo>
                  <a:cubicBezTo>
                    <a:pt x="22" y="83"/>
                    <a:pt x="6" y="95"/>
                    <a:pt x="6" y="95"/>
                  </a:cubicBezTo>
                  <a:cubicBezTo>
                    <a:pt x="5" y="96"/>
                    <a:pt x="3" y="98"/>
                    <a:pt x="0" y="100"/>
                  </a:cubicBezTo>
                  <a:cubicBezTo>
                    <a:pt x="3" y="125"/>
                    <a:pt x="25" y="134"/>
                    <a:pt x="25"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514"/>
            <p:cNvSpPr/>
            <p:nvPr/>
          </p:nvSpPr>
          <p:spPr bwMode="auto">
            <a:xfrm>
              <a:off x="5337176" y="1870076"/>
              <a:ext cx="211138" cy="114300"/>
            </a:xfrm>
            <a:custGeom>
              <a:avLst/>
              <a:gdLst>
                <a:gd name="T0" fmla="*/ 379 w 396"/>
                <a:gd name="T1" fmla="*/ 172 h 214"/>
                <a:gd name="T2" fmla="*/ 354 w 396"/>
                <a:gd name="T3" fmla="*/ 131 h 214"/>
                <a:gd name="T4" fmla="*/ 373 w 396"/>
                <a:gd name="T5" fmla="*/ 100 h 214"/>
                <a:gd name="T6" fmla="*/ 325 w 396"/>
                <a:gd name="T7" fmla="*/ 89 h 214"/>
                <a:gd name="T8" fmla="*/ 226 w 396"/>
                <a:gd name="T9" fmla="*/ 42 h 214"/>
                <a:gd name="T10" fmla="*/ 215 w 396"/>
                <a:gd name="T11" fmla="*/ 0 h 214"/>
                <a:gd name="T12" fmla="*/ 180 w 396"/>
                <a:gd name="T13" fmla="*/ 35 h 214"/>
                <a:gd name="T14" fmla="*/ 71 w 396"/>
                <a:gd name="T15" fmla="*/ 63 h 214"/>
                <a:gd name="T16" fmla="*/ 0 w 396"/>
                <a:gd name="T17" fmla="*/ 135 h 214"/>
                <a:gd name="T18" fmla="*/ 52 w 396"/>
                <a:gd name="T19" fmla="*/ 71 h 214"/>
                <a:gd name="T20" fmla="*/ 86 w 396"/>
                <a:gd name="T21" fmla="*/ 77 h 214"/>
                <a:gd name="T22" fmla="*/ 106 w 396"/>
                <a:gd name="T23" fmla="*/ 76 h 214"/>
                <a:gd name="T24" fmla="*/ 88 w 396"/>
                <a:gd name="T25" fmla="*/ 75 h 214"/>
                <a:gd name="T26" fmla="*/ 74 w 396"/>
                <a:gd name="T27" fmla="*/ 64 h 214"/>
                <a:gd name="T28" fmla="*/ 125 w 396"/>
                <a:gd name="T29" fmla="*/ 47 h 214"/>
                <a:gd name="T30" fmla="*/ 219 w 396"/>
                <a:gd name="T31" fmla="*/ 7 h 214"/>
                <a:gd name="T32" fmla="*/ 215 w 396"/>
                <a:gd name="T33" fmla="*/ 49 h 214"/>
                <a:gd name="T34" fmla="*/ 303 w 396"/>
                <a:gd name="T35" fmla="*/ 71 h 214"/>
                <a:gd name="T36" fmla="*/ 367 w 396"/>
                <a:gd name="T37" fmla="*/ 111 h 214"/>
                <a:gd name="T38" fmla="*/ 337 w 396"/>
                <a:gd name="T39" fmla="*/ 128 h 214"/>
                <a:gd name="T40" fmla="*/ 372 w 396"/>
                <a:gd name="T41" fmla="*/ 161 h 214"/>
                <a:gd name="T42" fmla="*/ 396 w 396"/>
                <a:gd name="T43" fmla="*/ 211 h 214"/>
                <a:gd name="T44" fmla="*/ 379 w 396"/>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6" h="214">
                  <a:moveTo>
                    <a:pt x="379" y="172"/>
                  </a:moveTo>
                  <a:cubicBezTo>
                    <a:pt x="374" y="143"/>
                    <a:pt x="354" y="131"/>
                    <a:pt x="354" y="131"/>
                  </a:cubicBezTo>
                  <a:cubicBezTo>
                    <a:pt x="373" y="124"/>
                    <a:pt x="373" y="100"/>
                    <a:pt x="373" y="100"/>
                  </a:cubicBezTo>
                  <a:cubicBezTo>
                    <a:pt x="369" y="116"/>
                    <a:pt x="343" y="118"/>
                    <a:pt x="325" y="89"/>
                  </a:cubicBezTo>
                  <a:cubicBezTo>
                    <a:pt x="306" y="60"/>
                    <a:pt x="266" y="42"/>
                    <a:pt x="226" y="42"/>
                  </a:cubicBezTo>
                  <a:cubicBezTo>
                    <a:pt x="249" y="12"/>
                    <a:pt x="215" y="0"/>
                    <a:pt x="215" y="0"/>
                  </a:cubicBezTo>
                  <a:cubicBezTo>
                    <a:pt x="215" y="29"/>
                    <a:pt x="180" y="35"/>
                    <a:pt x="180" y="35"/>
                  </a:cubicBezTo>
                  <a:cubicBezTo>
                    <a:pt x="180" y="35"/>
                    <a:pt x="96" y="38"/>
                    <a:pt x="71" y="63"/>
                  </a:cubicBezTo>
                  <a:cubicBezTo>
                    <a:pt x="27" y="63"/>
                    <a:pt x="7" y="89"/>
                    <a:pt x="0" y="135"/>
                  </a:cubicBezTo>
                  <a:cubicBezTo>
                    <a:pt x="1" y="131"/>
                    <a:pt x="16" y="79"/>
                    <a:pt x="52" y="71"/>
                  </a:cubicBezTo>
                  <a:cubicBezTo>
                    <a:pt x="65" y="69"/>
                    <a:pt x="74" y="68"/>
                    <a:pt x="86" y="77"/>
                  </a:cubicBezTo>
                  <a:cubicBezTo>
                    <a:pt x="99" y="86"/>
                    <a:pt x="106" y="80"/>
                    <a:pt x="106" y="76"/>
                  </a:cubicBezTo>
                  <a:cubicBezTo>
                    <a:pt x="106" y="76"/>
                    <a:pt x="98" y="84"/>
                    <a:pt x="88" y="75"/>
                  </a:cubicBezTo>
                  <a:cubicBezTo>
                    <a:pt x="79" y="66"/>
                    <a:pt x="74" y="64"/>
                    <a:pt x="74" y="64"/>
                  </a:cubicBezTo>
                  <a:cubicBezTo>
                    <a:pt x="74" y="64"/>
                    <a:pt x="91" y="52"/>
                    <a:pt x="125" y="47"/>
                  </a:cubicBezTo>
                  <a:cubicBezTo>
                    <a:pt x="159" y="42"/>
                    <a:pt x="222" y="43"/>
                    <a:pt x="219" y="7"/>
                  </a:cubicBezTo>
                  <a:cubicBezTo>
                    <a:pt x="233" y="17"/>
                    <a:pt x="231" y="34"/>
                    <a:pt x="215" y="49"/>
                  </a:cubicBezTo>
                  <a:cubicBezTo>
                    <a:pt x="233" y="46"/>
                    <a:pt x="285" y="51"/>
                    <a:pt x="303" y="71"/>
                  </a:cubicBezTo>
                  <a:cubicBezTo>
                    <a:pt x="321" y="90"/>
                    <a:pt x="351" y="130"/>
                    <a:pt x="367" y="111"/>
                  </a:cubicBezTo>
                  <a:cubicBezTo>
                    <a:pt x="367" y="126"/>
                    <a:pt x="350" y="130"/>
                    <a:pt x="337" y="128"/>
                  </a:cubicBezTo>
                  <a:cubicBezTo>
                    <a:pt x="337" y="128"/>
                    <a:pt x="365" y="135"/>
                    <a:pt x="372" y="161"/>
                  </a:cubicBezTo>
                  <a:cubicBezTo>
                    <a:pt x="380" y="187"/>
                    <a:pt x="381" y="214"/>
                    <a:pt x="396" y="211"/>
                  </a:cubicBezTo>
                  <a:cubicBezTo>
                    <a:pt x="390" y="211"/>
                    <a:pt x="384" y="201"/>
                    <a:pt x="379"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515"/>
            <p:cNvSpPr/>
            <p:nvPr/>
          </p:nvSpPr>
          <p:spPr bwMode="auto">
            <a:xfrm>
              <a:off x="5508626" y="1957389"/>
              <a:ext cx="17463"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516"/>
            <p:cNvSpPr/>
            <p:nvPr/>
          </p:nvSpPr>
          <p:spPr bwMode="auto">
            <a:xfrm>
              <a:off x="5349876" y="1976439"/>
              <a:ext cx="169863" cy="133350"/>
            </a:xfrm>
            <a:custGeom>
              <a:avLst/>
              <a:gdLst>
                <a:gd name="T0" fmla="*/ 298 w 318"/>
                <a:gd name="T1" fmla="*/ 41 h 248"/>
                <a:gd name="T2" fmla="*/ 304 w 318"/>
                <a:gd name="T3" fmla="*/ 69 h 248"/>
                <a:gd name="T4" fmla="*/ 277 w 318"/>
                <a:gd name="T5" fmla="*/ 42 h 248"/>
                <a:gd name="T6" fmla="*/ 234 w 318"/>
                <a:gd name="T7" fmla="*/ 11 h 248"/>
                <a:gd name="T8" fmla="*/ 247 w 318"/>
                <a:gd name="T9" fmla="*/ 31 h 248"/>
                <a:gd name="T10" fmla="*/ 189 w 318"/>
                <a:gd name="T11" fmla="*/ 0 h 248"/>
                <a:gd name="T12" fmla="*/ 184 w 318"/>
                <a:gd name="T13" fmla="*/ 29 h 248"/>
                <a:gd name="T14" fmla="*/ 179 w 318"/>
                <a:gd name="T15" fmla="*/ 60 h 248"/>
                <a:gd name="T16" fmla="*/ 161 w 318"/>
                <a:gd name="T17" fmla="*/ 42 h 248"/>
                <a:gd name="T18" fmla="*/ 131 w 318"/>
                <a:gd name="T19" fmla="*/ 24 h 248"/>
                <a:gd name="T20" fmla="*/ 102 w 318"/>
                <a:gd name="T21" fmla="*/ 4 h 248"/>
                <a:gd name="T22" fmla="*/ 129 w 318"/>
                <a:gd name="T23" fmla="*/ 34 h 248"/>
                <a:gd name="T24" fmla="*/ 78 w 318"/>
                <a:gd name="T25" fmla="*/ 12 h 248"/>
                <a:gd name="T26" fmla="*/ 107 w 318"/>
                <a:gd name="T27" fmla="*/ 55 h 248"/>
                <a:gd name="T28" fmla="*/ 33 w 318"/>
                <a:gd name="T29" fmla="*/ 16 h 248"/>
                <a:gd name="T30" fmla="*/ 14 w 318"/>
                <a:gd name="T31" fmla="*/ 66 h 248"/>
                <a:gd name="T32" fmla="*/ 4 w 318"/>
                <a:gd name="T33" fmla="*/ 70 h 248"/>
                <a:gd name="T34" fmla="*/ 4 w 318"/>
                <a:gd name="T35" fmla="*/ 154 h 248"/>
                <a:gd name="T36" fmla="*/ 160 w 318"/>
                <a:gd name="T37" fmla="*/ 248 h 248"/>
                <a:gd name="T38" fmla="*/ 318 w 318"/>
                <a:gd name="T39" fmla="*/ 174 h 248"/>
                <a:gd name="T40" fmla="*/ 318 w 318"/>
                <a:gd name="T41" fmla="*/ 64 h 248"/>
                <a:gd name="T42" fmla="*/ 298 w 318"/>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8">
                  <a:moveTo>
                    <a:pt x="298" y="41"/>
                  </a:moveTo>
                  <a:cubicBezTo>
                    <a:pt x="298" y="41"/>
                    <a:pt x="306" y="57"/>
                    <a:pt x="304" y="69"/>
                  </a:cubicBezTo>
                  <a:cubicBezTo>
                    <a:pt x="304" y="69"/>
                    <a:pt x="297" y="55"/>
                    <a:pt x="277" y="42"/>
                  </a:cubicBezTo>
                  <a:cubicBezTo>
                    <a:pt x="256" y="29"/>
                    <a:pt x="241" y="23"/>
                    <a:pt x="234" y="11"/>
                  </a:cubicBezTo>
                  <a:cubicBezTo>
                    <a:pt x="234" y="11"/>
                    <a:pt x="235" y="26"/>
                    <a:pt x="247" y="31"/>
                  </a:cubicBezTo>
                  <a:cubicBezTo>
                    <a:pt x="247" y="31"/>
                    <a:pt x="206" y="41"/>
                    <a:pt x="189" y="0"/>
                  </a:cubicBezTo>
                  <a:cubicBezTo>
                    <a:pt x="189" y="0"/>
                    <a:pt x="190" y="18"/>
                    <a:pt x="184" y="29"/>
                  </a:cubicBezTo>
                  <a:cubicBezTo>
                    <a:pt x="177" y="40"/>
                    <a:pt x="171" y="52"/>
                    <a:pt x="179" y="60"/>
                  </a:cubicBezTo>
                  <a:cubicBezTo>
                    <a:pt x="179" y="60"/>
                    <a:pt x="168" y="58"/>
                    <a:pt x="161" y="42"/>
                  </a:cubicBezTo>
                  <a:cubicBezTo>
                    <a:pt x="153" y="25"/>
                    <a:pt x="142" y="26"/>
                    <a:pt x="131" y="24"/>
                  </a:cubicBezTo>
                  <a:cubicBezTo>
                    <a:pt x="120" y="21"/>
                    <a:pt x="104" y="20"/>
                    <a:pt x="102" y="4"/>
                  </a:cubicBezTo>
                  <a:cubicBezTo>
                    <a:pt x="102" y="4"/>
                    <a:pt x="97" y="26"/>
                    <a:pt x="129" y="34"/>
                  </a:cubicBezTo>
                  <a:cubicBezTo>
                    <a:pt x="129" y="34"/>
                    <a:pt x="96" y="45"/>
                    <a:pt x="78" y="12"/>
                  </a:cubicBezTo>
                  <a:cubicBezTo>
                    <a:pt x="78" y="12"/>
                    <a:pt x="81" y="46"/>
                    <a:pt x="107" y="55"/>
                  </a:cubicBezTo>
                  <a:cubicBezTo>
                    <a:pt x="107" y="55"/>
                    <a:pt x="52" y="53"/>
                    <a:pt x="33" y="16"/>
                  </a:cubicBezTo>
                  <a:cubicBezTo>
                    <a:pt x="33" y="16"/>
                    <a:pt x="44" y="50"/>
                    <a:pt x="14" y="66"/>
                  </a:cubicBezTo>
                  <a:cubicBezTo>
                    <a:pt x="11" y="67"/>
                    <a:pt x="8" y="69"/>
                    <a:pt x="4" y="70"/>
                  </a:cubicBezTo>
                  <a:cubicBezTo>
                    <a:pt x="4" y="154"/>
                    <a:pt x="4" y="154"/>
                    <a:pt x="4" y="154"/>
                  </a:cubicBezTo>
                  <a:cubicBezTo>
                    <a:pt x="4" y="175"/>
                    <a:pt x="0" y="248"/>
                    <a:pt x="160" y="248"/>
                  </a:cubicBezTo>
                  <a:cubicBezTo>
                    <a:pt x="240" y="248"/>
                    <a:pt x="318" y="230"/>
                    <a:pt x="318" y="174"/>
                  </a:cubicBezTo>
                  <a:cubicBezTo>
                    <a:pt x="318" y="64"/>
                    <a:pt x="318" y="64"/>
                    <a:pt x="318" y="64"/>
                  </a:cubicBezTo>
                  <a:cubicBezTo>
                    <a:pt x="313" y="55"/>
                    <a:pt x="312" y="46"/>
                    <a:pt x="298"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517"/>
            <p:cNvSpPr/>
            <p:nvPr/>
          </p:nvSpPr>
          <p:spPr bwMode="auto">
            <a:xfrm>
              <a:off x="5372101" y="2017714"/>
              <a:ext cx="25400" cy="25400"/>
            </a:xfrm>
            <a:custGeom>
              <a:avLst/>
              <a:gdLst>
                <a:gd name="T0" fmla="*/ 45 w 48"/>
                <a:gd name="T1" fmla="*/ 18 h 48"/>
                <a:gd name="T2" fmla="*/ 31 w 48"/>
                <a:gd name="T3" fmla="*/ 44 h 48"/>
                <a:gd name="T4" fmla="*/ 4 w 48"/>
                <a:gd name="T5" fmla="*/ 30 h 48"/>
                <a:gd name="T6" fmla="*/ 18 w 48"/>
                <a:gd name="T7" fmla="*/ 4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1" y="44"/>
                  </a:cubicBezTo>
                  <a:cubicBezTo>
                    <a:pt x="19" y="48"/>
                    <a:pt x="7" y="41"/>
                    <a:pt x="4" y="30"/>
                  </a:cubicBezTo>
                  <a:cubicBezTo>
                    <a:pt x="0" y="19"/>
                    <a:pt x="7" y="7"/>
                    <a:pt x="18" y="4"/>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518"/>
            <p:cNvSpPr/>
            <p:nvPr/>
          </p:nvSpPr>
          <p:spPr bwMode="auto">
            <a:xfrm>
              <a:off x="5383213" y="2019301"/>
              <a:ext cx="9525" cy="6350"/>
            </a:xfrm>
            <a:custGeom>
              <a:avLst/>
              <a:gdLst>
                <a:gd name="T0" fmla="*/ 16 w 16"/>
                <a:gd name="T1" fmla="*/ 7 h 11"/>
                <a:gd name="T2" fmla="*/ 7 w 16"/>
                <a:gd name="T3" fmla="*/ 10 h 11"/>
                <a:gd name="T4" fmla="*/ 1 w 16"/>
                <a:gd name="T5" fmla="*/ 4 h 11"/>
                <a:gd name="T6" fmla="*/ 9 w 16"/>
                <a:gd name="T7" fmla="*/ 0 h 11"/>
                <a:gd name="T8" fmla="*/ 16 w 16"/>
                <a:gd name="T9" fmla="*/ 7 h 11"/>
              </a:gdLst>
              <a:ahLst/>
              <a:cxnLst>
                <a:cxn ang="0">
                  <a:pos x="T0" y="T1"/>
                </a:cxn>
                <a:cxn ang="0">
                  <a:pos x="T2" y="T3"/>
                </a:cxn>
                <a:cxn ang="0">
                  <a:pos x="T4" y="T5"/>
                </a:cxn>
                <a:cxn ang="0">
                  <a:pos x="T6" y="T7"/>
                </a:cxn>
                <a:cxn ang="0">
                  <a:pos x="T8" y="T9"/>
                </a:cxn>
              </a:cxnLst>
              <a:rect l="0" t="0" r="r" b="b"/>
              <a:pathLst>
                <a:path w="16" h="11">
                  <a:moveTo>
                    <a:pt x="16" y="7"/>
                  </a:moveTo>
                  <a:cubicBezTo>
                    <a:pt x="15" y="10"/>
                    <a:pt x="11" y="11"/>
                    <a:pt x="7" y="10"/>
                  </a:cubicBezTo>
                  <a:cubicBezTo>
                    <a:pt x="3" y="9"/>
                    <a:pt x="0" y="6"/>
                    <a:pt x="1" y="4"/>
                  </a:cubicBezTo>
                  <a:cubicBezTo>
                    <a:pt x="1" y="1"/>
                    <a:pt x="5" y="0"/>
                    <a:pt x="9" y="0"/>
                  </a:cubicBezTo>
                  <a:cubicBezTo>
                    <a:pt x="14" y="1"/>
                    <a:pt x="16" y="4"/>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519"/>
            <p:cNvSpPr/>
            <p:nvPr/>
          </p:nvSpPr>
          <p:spPr bwMode="auto">
            <a:xfrm>
              <a:off x="5475288" y="2017714"/>
              <a:ext cx="25400" cy="25400"/>
            </a:xfrm>
            <a:custGeom>
              <a:avLst/>
              <a:gdLst>
                <a:gd name="T0" fmla="*/ 3 w 48"/>
                <a:gd name="T1" fmla="*/ 18 h 48"/>
                <a:gd name="T2" fmla="*/ 17 w 48"/>
                <a:gd name="T3" fmla="*/ 44 h 48"/>
                <a:gd name="T4" fmla="*/ 44 w 48"/>
                <a:gd name="T5" fmla="*/ 30 h 48"/>
                <a:gd name="T6" fmla="*/ 30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1"/>
                    <a:pt x="44" y="30"/>
                  </a:cubicBezTo>
                  <a:cubicBezTo>
                    <a:pt x="48" y="19"/>
                    <a:pt x="41" y="7"/>
                    <a:pt x="30" y="4"/>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520"/>
            <p:cNvSpPr/>
            <p:nvPr/>
          </p:nvSpPr>
          <p:spPr bwMode="auto">
            <a:xfrm>
              <a:off x="5481638" y="2019301"/>
              <a:ext cx="7938" cy="6350"/>
            </a:xfrm>
            <a:custGeom>
              <a:avLst/>
              <a:gdLst>
                <a:gd name="T0" fmla="*/ 0 w 16"/>
                <a:gd name="T1" fmla="*/ 7 h 11"/>
                <a:gd name="T2" fmla="*/ 9 w 16"/>
                <a:gd name="T3" fmla="*/ 10 h 11"/>
                <a:gd name="T4" fmla="*/ 15 w 16"/>
                <a:gd name="T5" fmla="*/ 4 h 11"/>
                <a:gd name="T6" fmla="*/ 7 w 16"/>
                <a:gd name="T7" fmla="*/ 0 h 11"/>
                <a:gd name="T8" fmla="*/ 0 w 16"/>
                <a:gd name="T9" fmla="*/ 7 h 11"/>
              </a:gdLst>
              <a:ahLst/>
              <a:cxnLst>
                <a:cxn ang="0">
                  <a:pos x="T0" y="T1"/>
                </a:cxn>
                <a:cxn ang="0">
                  <a:pos x="T2" y="T3"/>
                </a:cxn>
                <a:cxn ang="0">
                  <a:pos x="T4" y="T5"/>
                </a:cxn>
                <a:cxn ang="0">
                  <a:pos x="T6" y="T7"/>
                </a:cxn>
                <a:cxn ang="0">
                  <a:pos x="T8" y="T9"/>
                </a:cxn>
              </a:cxnLst>
              <a:rect l="0" t="0" r="r" b="b"/>
              <a:pathLst>
                <a:path w="16" h="11">
                  <a:moveTo>
                    <a:pt x="0" y="7"/>
                  </a:moveTo>
                  <a:cubicBezTo>
                    <a:pt x="1" y="10"/>
                    <a:pt x="5" y="11"/>
                    <a:pt x="9" y="10"/>
                  </a:cubicBezTo>
                  <a:cubicBezTo>
                    <a:pt x="13" y="9"/>
                    <a:pt x="16" y="6"/>
                    <a:pt x="15" y="4"/>
                  </a:cubicBezTo>
                  <a:cubicBezTo>
                    <a:pt x="15" y="1"/>
                    <a:pt x="11" y="0"/>
                    <a:pt x="7" y="0"/>
                  </a:cubicBezTo>
                  <a:cubicBezTo>
                    <a:pt x="3" y="1"/>
                    <a:pt x="0" y="4"/>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Rectangle 2521"/>
            <p:cNvSpPr>
              <a:spLocks noChangeArrowheads="1"/>
            </p:cNvSpPr>
            <p:nvPr/>
          </p:nvSpPr>
          <p:spPr bwMode="auto">
            <a:xfrm>
              <a:off x="5346701" y="20256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 name="Rectangle 2522"/>
            <p:cNvSpPr>
              <a:spLocks noChangeArrowheads="1"/>
            </p:cNvSpPr>
            <p:nvPr/>
          </p:nvSpPr>
          <p:spPr bwMode="auto">
            <a:xfrm>
              <a:off x="5346701" y="20256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 name="Freeform 2523"/>
            <p:cNvSpPr>
              <a:spLocks noEditPoints="1"/>
            </p:cNvSpPr>
            <p:nvPr/>
          </p:nvSpPr>
          <p:spPr bwMode="auto">
            <a:xfrm>
              <a:off x="5378451" y="20113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close/>
                  <a:moveTo>
                    <a:pt x="13" y="0"/>
                  </a:moveTo>
                  <a:lnTo>
                    <a:pt x="0" y="23"/>
                  </a:lnTo>
                  <a:lnTo>
                    <a:pt x="4" y="23"/>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24"/>
            <p:cNvSpPr>
              <a:spLocks noEditPoints="1"/>
            </p:cNvSpPr>
            <p:nvPr/>
          </p:nvSpPr>
          <p:spPr bwMode="auto">
            <a:xfrm>
              <a:off x="5378451" y="2011364"/>
              <a:ext cx="31750" cy="36513"/>
            </a:xfrm>
            <a:custGeom>
              <a:avLst/>
              <a:gdLst>
                <a:gd name="T0" fmla="*/ 18 w 20"/>
                <a:gd name="T1" fmla="*/ 0 h 23"/>
                <a:gd name="T2" fmla="*/ 7 w 20"/>
                <a:gd name="T3" fmla="*/ 23 h 23"/>
                <a:gd name="T4" fmla="*/ 8 w 20"/>
                <a:gd name="T5" fmla="*/ 23 h 23"/>
                <a:gd name="T6" fmla="*/ 20 w 20"/>
                <a:gd name="T7" fmla="*/ 0 h 23"/>
                <a:gd name="T8" fmla="*/ 18 w 20"/>
                <a:gd name="T9" fmla="*/ 0 h 23"/>
                <a:gd name="T10" fmla="*/ 13 w 20"/>
                <a:gd name="T11" fmla="*/ 0 h 23"/>
                <a:gd name="T12" fmla="*/ 0 w 20"/>
                <a:gd name="T13" fmla="*/ 23 h 23"/>
                <a:gd name="T14" fmla="*/ 4 w 20"/>
                <a:gd name="T15" fmla="*/ 23 h 23"/>
                <a:gd name="T16" fmla="*/ 16 w 20"/>
                <a:gd name="T17" fmla="*/ 0 h 23"/>
                <a:gd name="T18" fmla="*/ 13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7" y="23"/>
                  </a:lnTo>
                  <a:lnTo>
                    <a:pt x="8" y="23"/>
                  </a:lnTo>
                  <a:lnTo>
                    <a:pt x="20" y="0"/>
                  </a:lnTo>
                  <a:lnTo>
                    <a:pt x="18" y="0"/>
                  </a:lnTo>
                  <a:moveTo>
                    <a:pt x="13" y="0"/>
                  </a:moveTo>
                  <a:lnTo>
                    <a:pt x="0" y="23"/>
                  </a:lnTo>
                  <a:lnTo>
                    <a:pt x="4" y="23"/>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Rectangle 2525"/>
            <p:cNvSpPr>
              <a:spLocks noChangeArrowheads="1"/>
            </p:cNvSpPr>
            <p:nvPr/>
          </p:nvSpPr>
          <p:spPr bwMode="auto">
            <a:xfrm>
              <a:off x="5508626" y="2025651"/>
              <a:ext cx="17463" cy="6350"/>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Rectangle 2526"/>
            <p:cNvSpPr>
              <a:spLocks noChangeArrowheads="1"/>
            </p:cNvSpPr>
            <p:nvPr/>
          </p:nvSpPr>
          <p:spPr bwMode="auto">
            <a:xfrm>
              <a:off x="5508626" y="2025651"/>
              <a:ext cx="174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 name="Freeform 2527"/>
            <p:cNvSpPr>
              <a:spLocks noEditPoints="1"/>
            </p:cNvSpPr>
            <p:nvPr/>
          </p:nvSpPr>
          <p:spPr bwMode="auto">
            <a:xfrm>
              <a:off x="5468938" y="2011364"/>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close/>
                  <a:moveTo>
                    <a:pt x="11" y="0"/>
                  </a:moveTo>
                  <a:lnTo>
                    <a:pt x="0" y="23"/>
                  </a:lnTo>
                  <a:lnTo>
                    <a:pt x="3" y="23"/>
                  </a:lnTo>
                  <a:lnTo>
                    <a:pt x="16"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28"/>
            <p:cNvSpPr>
              <a:spLocks noEditPoints="1"/>
            </p:cNvSpPr>
            <p:nvPr/>
          </p:nvSpPr>
          <p:spPr bwMode="auto">
            <a:xfrm>
              <a:off x="5468938" y="2011364"/>
              <a:ext cx="31750" cy="36513"/>
            </a:xfrm>
            <a:custGeom>
              <a:avLst/>
              <a:gdLst>
                <a:gd name="T0" fmla="*/ 18 w 20"/>
                <a:gd name="T1" fmla="*/ 0 h 23"/>
                <a:gd name="T2" fmla="*/ 6 w 20"/>
                <a:gd name="T3" fmla="*/ 23 h 23"/>
                <a:gd name="T4" fmla="*/ 7 w 20"/>
                <a:gd name="T5" fmla="*/ 23 h 23"/>
                <a:gd name="T6" fmla="*/ 20 w 20"/>
                <a:gd name="T7" fmla="*/ 0 h 23"/>
                <a:gd name="T8" fmla="*/ 18 w 20"/>
                <a:gd name="T9" fmla="*/ 0 h 23"/>
                <a:gd name="T10" fmla="*/ 11 w 20"/>
                <a:gd name="T11" fmla="*/ 0 h 23"/>
                <a:gd name="T12" fmla="*/ 0 w 20"/>
                <a:gd name="T13" fmla="*/ 23 h 23"/>
                <a:gd name="T14" fmla="*/ 3 w 20"/>
                <a:gd name="T15" fmla="*/ 23 h 23"/>
                <a:gd name="T16" fmla="*/ 16 w 20"/>
                <a:gd name="T17" fmla="*/ 0 h 23"/>
                <a:gd name="T18" fmla="*/ 11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7" y="23"/>
                  </a:lnTo>
                  <a:lnTo>
                    <a:pt x="20" y="0"/>
                  </a:lnTo>
                  <a:lnTo>
                    <a:pt x="18" y="0"/>
                  </a:lnTo>
                  <a:moveTo>
                    <a:pt x="11" y="0"/>
                  </a:moveTo>
                  <a:lnTo>
                    <a:pt x="0" y="23"/>
                  </a:lnTo>
                  <a:lnTo>
                    <a:pt x="3" y="23"/>
                  </a:lnTo>
                  <a:lnTo>
                    <a:pt x="16"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29"/>
            <p:cNvSpPr/>
            <p:nvPr/>
          </p:nvSpPr>
          <p:spPr bwMode="auto">
            <a:xfrm>
              <a:off x="5419726" y="2019301"/>
              <a:ext cx="34925"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2"/>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1"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Rectangle 2530"/>
            <p:cNvSpPr>
              <a:spLocks noChangeArrowheads="1"/>
            </p:cNvSpPr>
            <p:nvPr/>
          </p:nvSpPr>
          <p:spPr bwMode="auto">
            <a:xfrm>
              <a:off x="5454651" y="2011364"/>
              <a:ext cx="53975" cy="36513"/>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Freeform 2531"/>
            <p:cNvSpPr>
              <a:spLocks noEditPoints="1"/>
            </p:cNvSpPr>
            <p:nvPr/>
          </p:nvSpPr>
          <p:spPr bwMode="auto">
            <a:xfrm>
              <a:off x="5476876" y="2019301"/>
              <a:ext cx="23813" cy="22225"/>
            </a:xfrm>
            <a:custGeom>
              <a:avLst/>
              <a:gdLst>
                <a:gd name="T0" fmla="*/ 34 w 45"/>
                <a:gd name="T1" fmla="*/ 4 h 42"/>
                <a:gd name="T2" fmla="*/ 15 w 45"/>
                <a:gd name="T3" fmla="*/ 41 h 42"/>
                <a:gd name="T4" fmla="*/ 15 w 45"/>
                <a:gd name="T5" fmla="*/ 41 h 42"/>
                <a:gd name="T6" fmla="*/ 22 w 45"/>
                <a:gd name="T7" fmla="*/ 42 h 42"/>
                <a:gd name="T8" fmla="*/ 42 w 45"/>
                <a:gd name="T9" fmla="*/ 27 h 42"/>
                <a:gd name="T10" fmla="*/ 34 w 45"/>
                <a:gd name="T11" fmla="*/ 4 h 42"/>
                <a:gd name="T12" fmla="*/ 12 w 45"/>
                <a:gd name="T13" fmla="*/ 2 h 42"/>
                <a:gd name="T14" fmla="*/ 1 w 45"/>
                <a:gd name="T15" fmla="*/ 15 h 42"/>
                <a:gd name="T16" fmla="*/ 1 w 45"/>
                <a:gd name="T17" fmla="*/ 24 h 42"/>
                <a:gd name="T18" fmla="*/ 12 w 45"/>
                <a:gd name="T19" fmla="*/ 2 h 42"/>
                <a:gd name="T20" fmla="*/ 24 w 45"/>
                <a:gd name="T21" fmla="*/ 0 h 42"/>
                <a:gd name="T22" fmla="*/ 23 w 45"/>
                <a:gd name="T23" fmla="*/ 3 h 42"/>
                <a:gd name="T24" fmla="*/ 24 w 45"/>
                <a:gd name="T25" fmla="*/ 6 h 42"/>
                <a:gd name="T26" fmla="*/ 18 w 45"/>
                <a:gd name="T27" fmla="*/ 12 h 42"/>
                <a:gd name="T28" fmla="*/ 6 w 45"/>
                <a:gd name="T29" fmla="*/ 35 h 42"/>
                <a:gd name="T30" fmla="*/ 11 w 45"/>
                <a:gd name="T31" fmla="*/ 39 h 42"/>
                <a:gd name="T32" fmla="*/ 30 w 45"/>
                <a:gd name="T33" fmla="*/ 1 h 42"/>
                <a:gd name="T34" fmla="*/ 28 w 45"/>
                <a:gd name="T35" fmla="*/ 1 h 42"/>
                <a:gd name="T36" fmla="*/ 24 w 45"/>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2">
                  <a:moveTo>
                    <a:pt x="34" y="4"/>
                  </a:moveTo>
                  <a:cubicBezTo>
                    <a:pt x="15" y="41"/>
                    <a:pt x="15" y="41"/>
                    <a:pt x="15" y="41"/>
                  </a:cubicBezTo>
                  <a:cubicBezTo>
                    <a:pt x="15" y="41"/>
                    <a:pt x="15" y="41"/>
                    <a:pt x="15" y="41"/>
                  </a:cubicBezTo>
                  <a:cubicBezTo>
                    <a:pt x="18" y="42"/>
                    <a:pt x="20" y="42"/>
                    <a:pt x="22" y="42"/>
                  </a:cubicBezTo>
                  <a:cubicBezTo>
                    <a:pt x="31" y="42"/>
                    <a:pt x="39" y="36"/>
                    <a:pt x="42" y="27"/>
                  </a:cubicBezTo>
                  <a:cubicBezTo>
                    <a:pt x="45" y="18"/>
                    <a:pt x="42" y="9"/>
                    <a:pt x="34" y="4"/>
                  </a:cubicBezTo>
                  <a:moveTo>
                    <a:pt x="12" y="2"/>
                  </a:moveTo>
                  <a:cubicBezTo>
                    <a:pt x="7" y="4"/>
                    <a:pt x="3" y="9"/>
                    <a:pt x="1" y="15"/>
                  </a:cubicBezTo>
                  <a:cubicBezTo>
                    <a:pt x="0" y="18"/>
                    <a:pt x="0" y="21"/>
                    <a:pt x="1" y="24"/>
                  </a:cubicBezTo>
                  <a:cubicBezTo>
                    <a:pt x="12" y="2"/>
                    <a:pt x="12" y="2"/>
                    <a:pt x="12" y="2"/>
                  </a:cubicBezTo>
                  <a:moveTo>
                    <a:pt x="24" y="0"/>
                  </a:moveTo>
                  <a:cubicBezTo>
                    <a:pt x="23" y="3"/>
                    <a:pt x="23" y="3"/>
                    <a:pt x="23" y="3"/>
                  </a:cubicBezTo>
                  <a:cubicBezTo>
                    <a:pt x="24" y="4"/>
                    <a:pt x="24" y="5"/>
                    <a:pt x="24" y="6"/>
                  </a:cubicBezTo>
                  <a:cubicBezTo>
                    <a:pt x="25" y="8"/>
                    <a:pt x="22" y="11"/>
                    <a:pt x="18" y="12"/>
                  </a:cubicBezTo>
                  <a:cubicBezTo>
                    <a:pt x="6" y="35"/>
                    <a:pt x="6" y="35"/>
                    <a:pt x="6" y="35"/>
                  </a:cubicBezTo>
                  <a:cubicBezTo>
                    <a:pt x="7" y="37"/>
                    <a:pt x="9" y="38"/>
                    <a:pt x="11" y="39"/>
                  </a:cubicBezTo>
                  <a:cubicBezTo>
                    <a:pt x="30" y="1"/>
                    <a:pt x="30" y="1"/>
                    <a:pt x="30" y="1"/>
                  </a:cubicBezTo>
                  <a:cubicBezTo>
                    <a:pt x="29" y="1"/>
                    <a:pt x="29" y="1"/>
                    <a:pt x="28" y="1"/>
                  </a:cubicBezTo>
                  <a:cubicBezTo>
                    <a:pt x="27"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532"/>
            <p:cNvSpPr/>
            <p:nvPr/>
          </p:nvSpPr>
          <p:spPr bwMode="auto">
            <a:xfrm>
              <a:off x="5486401" y="2020889"/>
              <a:ext cx="3175" cy="4763"/>
            </a:xfrm>
            <a:custGeom>
              <a:avLst/>
              <a:gdLst>
                <a:gd name="T0" fmla="*/ 5 w 7"/>
                <a:gd name="T1" fmla="*/ 0 h 9"/>
                <a:gd name="T2" fmla="*/ 0 w 7"/>
                <a:gd name="T3" fmla="*/ 9 h 9"/>
                <a:gd name="T4" fmla="*/ 6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533"/>
            <p:cNvSpPr>
              <a:spLocks noEditPoints="1"/>
            </p:cNvSpPr>
            <p:nvPr/>
          </p:nvSpPr>
          <p:spPr bwMode="auto">
            <a:xfrm>
              <a:off x="5468938" y="2011364"/>
              <a:ext cx="31750" cy="36513"/>
            </a:xfrm>
            <a:custGeom>
              <a:avLst/>
              <a:gdLst>
                <a:gd name="T0" fmla="*/ 16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1 w 20"/>
                <a:gd name="T15" fmla="*/ 9 h 23"/>
                <a:gd name="T16" fmla="*/ 12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8 w 20"/>
                <a:gd name="T29" fmla="*/ 18 h 23"/>
                <a:gd name="T30" fmla="*/ 6 w 20"/>
                <a:gd name="T31" fmla="*/ 23 h 23"/>
                <a:gd name="T32" fmla="*/ 7 w 20"/>
                <a:gd name="T33" fmla="*/ 23 h 23"/>
                <a:gd name="T34" fmla="*/ 10 w 20"/>
                <a:gd name="T35" fmla="*/ 19 h 23"/>
                <a:gd name="T36" fmla="*/ 16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1" y="0"/>
                  </a:lnTo>
                  <a:lnTo>
                    <a:pt x="9" y="5"/>
                  </a:lnTo>
                  <a:lnTo>
                    <a:pt x="5" y="13"/>
                  </a:lnTo>
                  <a:lnTo>
                    <a:pt x="0" y="23"/>
                  </a:lnTo>
                  <a:lnTo>
                    <a:pt x="3" y="23"/>
                  </a:lnTo>
                  <a:lnTo>
                    <a:pt x="7" y="17"/>
                  </a:lnTo>
                  <a:lnTo>
                    <a:pt x="11" y="9"/>
                  </a:lnTo>
                  <a:lnTo>
                    <a:pt x="12" y="6"/>
                  </a:lnTo>
                  <a:lnTo>
                    <a:pt x="13" y="5"/>
                  </a:lnTo>
                  <a:lnTo>
                    <a:pt x="16" y="0"/>
                  </a:lnTo>
                  <a:close/>
                  <a:moveTo>
                    <a:pt x="20" y="0"/>
                  </a:moveTo>
                  <a:lnTo>
                    <a:pt x="18" y="0"/>
                  </a:lnTo>
                  <a:lnTo>
                    <a:pt x="15" y="5"/>
                  </a:lnTo>
                  <a:lnTo>
                    <a:pt x="8" y="18"/>
                  </a:lnTo>
                  <a:lnTo>
                    <a:pt x="6" y="23"/>
                  </a:lnTo>
                  <a:lnTo>
                    <a:pt x="7" y="23"/>
                  </a:lnTo>
                  <a:lnTo>
                    <a:pt x="10" y="19"/>
                  </a:lnTo>
                  <a:lnTo>
                    <a:pt x="16"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534"/>
            <p:cNvSpPr>
              <a:spLocks noEditPoints="1"/>
            </p:cNvSpPr>
            <p:nvPr/>
          </p:nvSpPr>
          <p:spPr bwMode="auto">
            <a:xfrm>
              <a:off x="5468938" y="2011364"/>
              <a:ext cx="31750" cy="36513"/>
            </a:xfrm>
            <a:custGeom>
              <a:avLst/>
              <a:gdLst>
                <a:gd name="T0" fmla="*/ 16 w 20"/>
                <a:gd name="T1" fmla="*/ 0 h 23"/>
                <a:gd name="T2" fmla="*/ 11 w 20"/>
                <a:gd name="T3" fmla="*/ 0 h 23"/>
                <a:gd name="T4" fmla="*/ 9 w 20"/>
                <a:gd name="T5" fmla="*/ 5 h 23"/>
                <a:gd name="T6" fmla="*/ 5 w 20"/>
                <a:gd name="T7" fmla="*/ 13 h 23"/>
                <a:gd name="T8" fmla="*/ 0 w 20"/>
                <a:gd name="T9" fmla="*/ 23 h 23"/>
                <a:gd name="T10" fmla="*/ 3 w 20"/>
                <a:gd name="T11" fmla="*/ 23 h 23"/>
                <a:gd name="T12" fmla="*/ 7 w 20"/>
                <a:gd name="T13" fmla="*/ 17 h 23"/>
                <a:gd name="T14" fmla="*/ 11 w 20"/>
                <a:gd name="T15" fmla="*/ 9 h 23"/>
                <a:gd name="T16" fmla="*/ 12 w 20"/>
                <a:gd name="T17" fmla="*/ 6 h 23"/>
                <a:gd name="T18" fmla="*/ 13 w 20"/>
                <a:gd name="T19" fmla="*/ 5 h 23"/>
                <a:gd name="T20" fmla="*/ 16 w 20"/>
                <a:gd name="T21" fmla="*/ 0 h 23"/>
                <a:gd name="T22" fmla="*/ 20 w 20"/>
                <a:gd name="T23" fmla="*/ 0 h 23"/>
                <a:gd name="T24" fmla="*/ 18 w 20"/>
                <a:gd name="T25" fmla="*/ 0 h 23"/>
                <a:gd name="T26" fmla="*/ 15 w 20"/>
                <a:gd name="T27" fmla="*/ 5 h 23"/>
                <a:gd name="T28" fmla="*/ 8 w 20"/>
                <a:gd name="T29" fmla="*/ 18 h 23"/>
                <a:gd name="T30" fmla="*/ 6 w 20"/>
                <a:gd name="T31" fmla="*/ 23 h 23"/>
                <a:gd name="T32" fmla="*/ 7 w 20"/>
                <a:gd name="T33" fmla="*/ 23 h 23"/>
                <a:gd name="T34" fmla="*/ 10 w 20"/>
                <a:gd name="T35" fmla="*/ 19 h 23"/>
                <a:gd name="T36" fmla="*/ 16 w 20"/>
                <a:gd name="T37" fmla="*/ 6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1" y="0"/>
                  </a:lnTo>
                  <a:lnTo>
                    <a:pt x="9" y="5"/>
                  </a:lnTo>
                  <a:lnTo>
                    <a:pt x="5" y="13"/>
                  </a:lnTo>
                  <a:lnTo>
                    <a:pt x="0" y="23"/>
                  </a:lnTo>
                  <a:lnTo>
                    <a:pt x="3" y="23"/>
                  </a:lnTo>
                  <a:lnTo>
                    <a:pt x="7" y="17"/>
                  </a:lnTo>
                  <a:lnTo>
                    <a:pt x="11" y="9"/>
                  </a:lnTo>
                  <a:lnTo>
                    <a:pt x="12" y="6"/>
                  </a:lnTo>
                  <a:lnTo>
                    <a:pt x="13" y="5"/>
                  </a:lnTo>
                  <a:lnTo>
                    <a:pt x="16" y="0"/>
                  </a:lnTo>
                  <a:moveTo>
                    <a:pt x="20" y="0"/>
                  </a:moveTo>
                  <a:lnTo>
                    <a:pt x="18" y="0"/>
                  </a:lnTo>
                  <a:lnTo>
                    <a:pt x="15" y="5"/>
                  </a:lnTo>
                  <a:lnTo>
                    <a:pt x="8" y="18"/>
                  </a:lnTo>
                  <a:lnTo>
                    <a:pt x="6" y="23"/>
                  </a:lnTo>
                  <a:lnTo>
                    <a:pt x="7" y="23"/>
                  </a:lnTo>
                  <a:lnTo>
                    <a:pt x="10" y="19"/>
                  </a:lnTo>
                  <a:lnTo>
                    <a:pt x="16"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535"/>
            <p:cNvSpPr/>
            <p:nvPr/>
          </p:nvSpPr>
          <p:spPr bwMode="auto">
            <a:xfrm>
              <a:off x="5453063" y="2009776"/>
              <a:ext cx="57150" cy="39688"/>
            </a:xfrm>
            <a:custGeom>
              <a:avLst/>
              <a:gdLst>
                <a:gd name="T0" fmla="*/ 18 w 106"/>
                <a:gd name="T1" fmla="*/ 72 h 72"/>
                <a:gd name="T2" fmla="*/ 0 w 106"/>
                <a:gd name="T3" fmla="*/ 54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4 h 72"/>
                <a:gd name="T16" fmla="*/ 18 w 106"/>
                <a:gd name="T17" fmla="*/ 69 h 72"/>
                <a:gd name="T18" fmla="*/ 88 w 106"/>
                <a:gd name="T19" fmla="*/ 69 h 72"/>
                <a:gd name="T20" fmla="*/ 103 w 106"/>
                <a:gd name="T21" fmla="*/ 54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8"/>
                    <a:pt x="0" y="18"/>
                    <a:pt x="0" y="18"/>
                  </a:cubicBezTo>
                  <a:cubicBezTo>
                    <a:pt x="0" y="8"/>
                    <a:pt x="8" y="0"/>
                    <a:pt x="18" y="0"/>
                  </a:cubicBezTo>
                  <a:cubicBezTo>
                    <a:pt x="18" y="2"/>
                    <a:pt x="18" y="2"/>
                    <a:pt x="18" y="2"/>
                  </a:cubicBezTo>
                  <a:cubicBezTo>
                    <a:pt x="18" y="3"/>
                    <a:pt x="18" y="3"/>
                    <a:pt x="18" y="3"/>
                  </a:cubicBezTo>
                  <a:cubicBezTo>
                    <a:pt x="10" y="3"/>
                    <a:pt x="3" y="10"/>
                    <a:pt x="3" y="18"/>
                  </a:cubicBezTo>
                  <a:cubicBezTo>
                    <a:pt x="3" y="54"/>
                    <a:pt x="3" y="54"/>
                    <a:pt x="3" y="54"/>
                  </a:cubicBezTo>
                  <a:cubicBezTo>
                    <a:pt x="3" y="63"/>
                    <a:pt x="10" y="69"/>
                    <a:pt x="18" y="69"/>
                  </a:cubicBezTo>
                  <a:cubicBezTo>
                    <a:pt x="88" y="69"/>
                    <a:pt x="88" y="69"/>
                    <a:pt x="88" y="69"/>
                  </a:cubicBezTo>
                  <a:cubicBezTo>
                    <a:pt x="96" y="69"/>
                    <a:pt x="103" y="63"/>
                    <a:pt x="103" y="54"/>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536"/>
            <p:cNvSpPr>
              <a:spLocks noEditPoints="1"/>
            </p:cNvSpPr>
            <p:nvPr/>
          </p:nvSpPr>
          <p:spPr bwMode="auto">
            <a:xfrm>
              <a:off x="5364163" y="2011364"/>
              <a:ext cx="55563" cy="36513"/>
            </a:xfrm>
            <a:custGeom>
              <a:avLst/>
              <a:gdLst>
                <a:gd name="T0" fmla="*/ 55 w 102"/>
                <a:gd name="T1" fmla="*/ 48 h 68"/>
                <a:gd name="T2" fmla="*/ 45 w 102"/>
                <a:gd name="T3" fmla="*/ 55 h 68"/>
                <a:gd name="T4" fmla="*/ 38 w 102"/>
                <a:gd name="T5" fmla="*/ 68 h 68"/>
                <a:gd name="T6" fmla="*/ 45 w 102"/>
                <a:gd name="T7" fmla="*/ 68 h 68"/>
                <a:gd name="T8" fmla="*/ 55 w 102"/>
                <a:gd name="T9" fmla="*/ 48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4 w 102"/>
                <a:gd name="T23" fmla="*/ 55 h 68"/>
                <a:gd name="T24" fmla="*/ 18 w 102"/>
                <a:gd name="T25" fmla="*/ 41 h 68"/>
                <a:gd name="T26" fmla="*/ 32 w 102"/>
                <a:gd name="T27" fmla="*/ 15 h 68"/>
                <a:gd name="T28" fmla="*/ 38 w 102"/>
                <a:gd name="T29" fmla="*/ 14 h 68"/>
                <a:gd name="T30" fmla="*/ 53 w 102"/>
                <a:gd name="T31" fmla="*/ 19 h 68"/>
                <a:gd name="T32" fmla="*/ 63 w 102"/>
                <a:gd name="T33" fmla="*/ 0 h 68"/>
                <a:gd name="T34" fmla="*/ 74 w 102"/>
                <a:gd name="T35" fmla="*/ 0 h 68"/>
                <a:gd name="T36" fmla="*/ 59 w 102"/>
                <a:gd name="T37" fmla="*/ 29 h 68"/>
                <a:gd name="T38" fmla="*/ 59 w 102"/>
                <a:gd name="T39" fmla="*/ 41 h 68"/>
                <a:gd name="T40" fmla="*/ 80 w 102"/>
                <a:gd name="T41" fmla="*/ 0 h 68"/>
                <a:gd name="T42" fmla="*/ 86 w 102"/>
                <a:gd name="T43" fmla="*/ 0 h 68"/>
                <a:gd name="T44" fmla="*/ 50 w 102"/>
                <a:gd name="T45" fmla="*/ 68 h 68"/>
                <a:gd name="T46" fmla="*/ 86 w 102"/>
                <a:gd name="T47" fmla="*/ 68 h 68"/>
                <a:gd name="T48" fmla="*/ 102 w 102"/>
                <a:gd name="T49" fmla="*/ 52 h 68"/>
                <a:gd name="T50" fmla="*/ 102 w 102"/>
                <a:gd name="T51" fmla="*/ 36 h 68"/>
                <a:gd name="T52" fmla="*/ 102 w 102"/>
                <a:gd name="T53" fmla="*/ 36 h 68"/>
                <a:gd name="T54" fmla="*/ 102 w 102"/>
                <a:gd name="T55" fmla="*/ 29 h 68"/>
                <a:gd name="T56" fmla="*/ 102 w 102"/>
                <a:gd name="T57" fmla="*/ 29 h 68"/>
                <a:gd name="T58" fmla="*/ 102 w 102"/>
                <a:gd name="T59" fmla="*/ 16 h 68"/>
                <a:gd name="T60" fmla="*/ 86 w 102"/>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68">
                  <a:moveTo>
                    <a:pt x="55" y="48"/>
                  </a:moveTo>
                  <a:cubicBezTo>
                    <a:pt x="53" y="51"/>
                    <a:pt x="49" y="54"/>
                    <a:pt x="45" y="55"/>
                  </a:cubicBezTo>
                  <a:cubicBezTo>
                    <a:pt x="38" y="68"/>
                    <a:pt x="38" y="68"/>
                    <a:pt x="38" y="68"/>
                  </a:cubicBezTo>
                  <a:cubicBezTo>
                    <a:pt x="45" y="68"/>
                    <a:pt x="45" y="68"/>
                    <a:pt x="45" y="68"/>
                  </a:cubicBezTo>
                  <a:cubicBezTo>
                    <a:pt x="55" y="48"/>
                    <a:pt x="55" y="48"/>
                    <a:pt x="55" y="48"/>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4" y="55"/>
                    <a:pt x="34" y="55"/>
                    <a:pt x="34" y="55"/>
                  </a:cubicBezTo>
                  <a:cubicBezTo>
                    <a:pt x="26" y="54"/>
                    <a:pt x="20" y="49"/>
                    <a:pt x="18" y="41"/>
                  </a:cubicBezTo>
                  <a:cubicBezTo>
                    <a:pt x="14" y="30"/>
                    <a:pt x="21" y="18"/>
                    <a:pt x="32" y="15"/>
                  </a:cubicBezTo>
                  <a:cubicBezTo>
                    <a:pt x="34" y="14"/>
                    <a:pt x="36" y="14"/>
                    <a:pt x="38" y="14"/>
                  </a:cubicBezTo>
                  <a:cubicBezTo>
                    <a:pt x="44" y="14"/>
                    <a:pt x="49" y="16"/>
                    <a:pt x="53" y="19"/>
                  </a:cubicBezTo>
                  <a:cubicBezTo>
                    <a:pt x="63" y="0"/>
                    <a:pt x="63" y="0"/>
                    <a:pt x="63"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537"/>
            <p:cNvSpPr>
              <a:spLocks noEditPoints="1"/>
            </p:cNvSpPr>
            <p:nvPr/>
          </p:nvSpPr>
          <p:spPr bwMode="auto">
            <a:xfrm>
              <a:off x="5372101" y="2019301"/>
              <a:ext cx="25400" cy="22225"/>
            </a:xfrm>
            <a:custGeom>
              <a:avLst/>
              <a:gdLst>
                <a:gd name="T0" fmla="*/ 45 w 46"/>
                <a:gd name="T1" fmla="*/ 15 h 41"/>
                <a:gd name="T2" fmla="*/ 31 w 46"/>
                <a:gd name="T3" fmla="*/ 41 h 41"/>
                <a:gd name="T4" fmla="*/ 41 w 46"/>
                <a:gd name="T5" fmla="*/ 34 h 41"/>
                <a:gd name="T6" fmla="*/ 45 w 46"/>
                <a:gd name="T7" fmla="*/ 27 h 41"/>
                <a:gd name="T8" fmla="*/ 45 w 46"/>
                <a:gd name="T9" fmla="*/ 15 h 41"/>
                <a:gd name="T10" fmla="*/ 24 w 46"/>
                <a:gd name="T11" fmla="*/ 0 h 41"/>
                <a:gd name="T12" fmla="*/ 18 w 46"/>
                <a:gd name="T13" fmla="*/ 1 h 41"/>
                <a:gd name="T14" fmla="*/ 4 w 46"/>
                <a:gd name="T15" fmla="*/ 27 h 41"/>
                <a:gd name="T16" fmla="*/ 20 w 46"/>
                <a:gd name="T17" fmla="*/ 41 h 41"/>
                <a:gd name="T18" fmla="*/ 35 w 46"/>
                <a:gd name="T19" fmla="*/ 11 h 41"/>
                <a:gd name="T20" fmla="*/ 31 w 46"/>
                <a:gd name="T21" fmla="*/ 12 h 41"/>
                <a:gd name="T22" fmla="*/ 28 w 46"/>
                <a:gd name="T23" fmla="*/ 12 h 41"/>
                <a:gd name="T24" fmla="*/ 22 w 46"/>
                <a:gd name="T25" fmla="*/ 6 h 41"/>
                <a:gd name="T26" fmla="*/ 28 w 46"/>
                <a:gd name="T27" fmla="*/ 2 h 41"/>
                <a:gd name="T28" fmla="*/ 30 w 46"/>
                <a:gd name="T29" fmla="*/ 2 h 41"/>
                <a:gd name="T30" fmla="*/ 37 w 46"/>
                <a:gd name="T31" fmla="*/ 8 h 41"/>
                <a:gd name="T32" fmla="*/ 39 w 46"/>
                <a:gd name="T33" fmla="*/ 5 h 41"/>
                <a:gd name="T34" fmla="*/ 24 w 46"/>
                <a:gd name="T3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1">
                  <a:moveTo>
                    <a:pt x="45" y="15"/>
                  </a:moveTo>
                  <a:cubicBezTo>
                    <a:pt x="31" y="41"/>
                    <a:pt x="31" y="41"/>
                    <a:pt x="31" y="41"/>
                  </a:cubicBezTo>
                  <a:cubicBezTo>
                    <a:pt x="35" y="40"/>
                    <a:pt x="39" y="37"/>
                    <a:pt x="41" y="34"/>
                  </a:cubicBezTo>
                  <a:cubicBezTo>
                    <a:pt x="45" y="27"/>
                    <a:pt x="45" y="27"/>
                    <a:pt x="45" y="27"/>
                  </a:cubicBezTo>
                  <a:cubicBezTo>
                    <a:pt x="46" y="23"/>
                    <a:pt x="46" y="19"/>
                    <a:pt x="45" y="15"/>
                  </a:cubicBezTo>
                  <a:moveTo>
                    <a:pt x="24" y="0"/>
                  </a:moveTo>
                  <a:cubicBezTo>
                    <a:pt x="22" y="0"/>
                    <a:pt x="20" y="0"/>
                    <a:pt x="18" y="1"/>
                  </a:cubicBezTo>
                  <a:cubicBezTo>
                    <a:pt x="7" y="4"/>
                    <a:pt x="0" y="16"/>
                    <a:pt x="4" y="27"/>
                  </a:cubicBezTo>
                  <a:cubicBezTo>
                    <a:pt x="6" y="35"/>
                    <a:pt x="12" y="40"/>
                    <a:pt x="20" y="41"/>
                  </a:cubicBezTo>
                  <a:cubicBezTo>
                    <a:pt x="35" y="11"/>
                    <a:pt x="35" y="11"/>
                    <a:pt x="35" y="11"/>
                  </a:cubicBezTo>
                  <a:cubicBezTo>
                    <a:pt x="34" y="12"/>
                    <a:pt x="33" y="12"/>
                    <a:pt x="31" y="12"/>
                  </a:cubicBezTo>
                  <a:cubicBezTo>
                    <a:pt x="30" y="12"/>
                    <a:pt x="29" y="12"/>
                    <a:pt x="28" y="12"/>
                  </a:cubicBezTo>
                  <a:cubicBezTo>
                    <a:pt x="24" y="11"/>
                    <a:pt x="21" y="8"/>
                    <a:pt x="22" y="6"/>
                  </a:cubicBezTo>
                  <a:cubicBezTo>
                    <a:pt x="22" y="4"/>
                    <a:pt x="25" y="2"/>
                    <a:pt x="28" y="2"/>
                  </a:cubicBezTo>
                  <a:cubicBezTo>
                    <a:pt x="29" y="2"/>
                    <a:pt x="30" y="2"/>
                    <a:pt x="30" y="2"/>
                  </a:cubicBezTo>
                  <a:cubicBezTo>
                    <a:pt x="34" y="3"/>
                    <a:pt x="37" y="6"/>
                    <a:pt x="37" y="8"/>
                  </a:cubicBezTo>
                  <a:cubicBezTo>
                    <a:pt x="39" y="5"/>
                    <a:pt x="39" y="5"/>
                    <a:pt x="39" y="5"/>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538"/>
            <p:cNvSpPr/>
            <p:nvPr/>
          </p:nvSpPr>
          <p:spPr bwMode="auto">
            <a:xfrm>
              <a:off x="5383213" y="2019301"/>
              <a:ext cx="9525" cy="6350"/>
            </a:xfrm>
            <a:custGeom>
              <a:avLst/>
              <a:gdLst>
                <a:gd name="T0" fmla="*/ 7 w 16"/>
                <a:gd name="T1" fmla="*/ 0 h 10"/>
                <a:gd name="T2" fmla="*/ 1 w 16"/>
                <a:gd name="T3" fmla="*/ 4 h 10"/>
                <a:gd name="T4" fmla="*/ 7 w 16"/>
                <a:gd name="T5" fmla="*/ 10 h 10"/>
                <a:gd name="T6" fmla="*/ 10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2"/>
                    <a:pt x="1" y="4"/>
                  </a:cubicBezTo>
                  <a:cubicBezTo>
                    <a:pt x="0" y="6"/>
                    <a:pt x="3" y="9"/>
                    <a:pt x="7" y="10"/>
                  </a:cubicBezTo>
                  <a:cubicBezTo>
                    <a:pt x="8" y="10"/>
                    <a:pt x="9" y="10"/>
                    <a:pt x="10" y="10"/>
                  </a:cubicBezTo>
                  <a:cubicBezTo>
                    <a:pt x="12" y="10"/>
                    <a:pt x="13" y="10"/>
                    <a:pt x="14" y="9"/>
                  </a:cubicBezTo>
                  <a:cubicBezTo>
                    <a:pt x="16" y="6"/>
                    <a:pt x="16" y="6"/>
                    <a:pt x="16" y="6"/>
                  </a:cubicBezTo>
                  <a:cubicBezTo>
                    <a:pt x="16" y="4"/>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539"/>
            <p:cNvSpPr>
              <a:spLocks noEditPoints="1"/>
            </p:cNvSpPr>
            <p:nvPr/>
          </p:nvSpPr>
          <p:spPr bwMode="auto">
            <a:xfrm>
              <a:off x="5378451" y="2011364"/>
              <a:ext cx="31750" cy="36513"/>
            </a:xfrm>
            <a:custGeom>
              <a:avLst/>
              <a:gdLst>
                <a:gd name="T0" fmla="*/ 16 w 20"/>
                <a:gd name="T1" fmla="*/ 0 h 23"/>
                <a:gd name="T2" fmla="*/ 13 w 20"/>
                <a:gd name="T3" fmla="*/ 0 h 23"/>
                <a:gd name="T4" fmla="*/ 9 w 20"/>
                <a:gd name="T5" fmla="*/ 7 h 23"/>
                <a:gd name="T6" fmla="*/ 9 w 20"/>
                <a:gd name="T7" fmla="*/ 8 h 23"/>
                <a:gd name="T8" fmla="*/ 8 w 20"/>
                <a:gd name="T9" fmla="*/ 9 h 23"/>
                <a:gd name="T10" fmla="*/ 3 w 20"/>
                <a:gd name="T11" fmla="*/ 19 h 23"/>
                <a:gd name="T12" fmla="*/ 0 w 20"/>
                <a:gd name="T13" fmla="*/ 23 h 23"/>
                <a:gd name="T14" fmla="*/ 4 w 20"/>
                <a:gd name="T15" fmla="*/ 23 h 23"/>
                <a:gd name="T16" fmla="*/ 7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7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3" y="0"/>
                  </a:lnTo>
                  <a:lnTo>
                    <a:pt x="9" y="7"/>
                  </a:lnTo>
                  <a:lnTo>
                    <a:pt x="9" y="8"/>
                  </a:lnTo>
                  <a:lnTo>
                    <a:pt x="8" y="9"/>
                  </a:lnTo>
                  <a:lnTo>
                    <a:pt x="3" y="19"/>
                  </a:lnTo>
                  <a:lnTo>
                    <a:pt x="0" y="23"/>
                  </a:lnTo>
                  <a:lnTo>
                    <a:pt x="4" y="23"/>
                  </a:lnTo>
                  <a:lnTo>
                    <a:pt x="7" y="19"/>
                  </a:lnTo>
                  <a:lnTo>
                    <a:pt x="11" y="10"/>
                  </a:lnTo>
                  <a:lnTo>
                    <a:pt x="16" y="0"/>
                  </a:lnTo>
                  <a:close/>
                  <a:moveTo>
                    <a:pt x="20" y="0"/>
                  </a:moveTo>
                  <a:lnTo>
                    <a:pt x="18" y="0"/>
                  </a:lnTo>
                  <a:lnTo>
                    <a:pt x="11" y="14"/>
                  </a:lnTo>
                  <a:lnTo>
                    <a:pt x="10" y="16"/>
                  </a:lnTo>
                  <a:lnTo>
                    <a:pt x="7" y="23"/>
                  </a:lnTo>
                  <a:lnTo>
                    <a:pt x="8" y="2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540"/>
            <p:cNvSpPr>
              <a:spLocks noEditPoints="1"/>
            </p:cNvSpPr>
            <p:nvPr/>
          </p:nvSpPr>
          <p:spPr bwMode="auto">
            <a:xfrm>
              <a:off x="5378451" y="2011364"/>
              <a:ext cx="31750" cy="36513"/>
            </a:xfrm>
            <a:custGeom>
              <a:avLst/>
              <a:gdLst>
                <a:gd name="T0" fmla="*/ 16 w 20"/>
                <a:gd name="T1" fmla="*/ 0 h 23"/>
                <a:gd name="T2" fmla="*/ 13 w 20"/>
                <a:gd name="T3" fmla="*/ 0 h 23"/>
                <a:gd name="T4" fmla="*/ 9 w 20"/>
                <a:gd name="T5" fmla="*/ 7 h 23"/>
                <a:gd name="T6" fmla="*/ 9 w 20"/>
                <a:gd name="T7" fmla="*/ 8 h 23"/>
                <a:gd name="T8" fmla="*/ 8 w 20"/>
                <a:gd name="T9" fmla="*/ 9 h 23"/>
                <a:gd name="T10" fmla="*/ 3 w 20"/>
                <a:gd name="T11" fmla="*/ 19 h 23"/>
                <a:gd name="T12" fmla="*/ 0 w 20"/>
                <a:gd name="T13" fmla="*/ 23 h 23"/>
                <a:gd name="T14" fmla="*/ 4 w 20"/>
                <a:gd name="T15" fmla="*/ 23 h 23"/>
                <a:gd name="T16" fmla="*/ 7 w 20"/>
                <a:gd name="T17" fmla="*/ 19 h 23"/>
                <a:gd name="T18" fmla="*/ 11 w 20"/>
                <a:gd name="T19" fmla="*/ 10 h 23"/>
                <a:gd name="T20" fmla="*/ 16 w 20"/>
                <a:gd name="T21" fmla="*/ 0 h 23"/>
                <a:gd name="T22" fmla="*/ 20 w 20"/>
                <a:gd name="T23" fmla="*/ 0 h 23"/>
                <a:gd name="T24" fmla="*/ 18 w 20"/>
                <a:gd name="T25" fmla="*/ 0 h 23"/>
                <a:gd name="T26" fmla="*/ 11 w 20"/>
                <a:gd name="T27" fmla="*/ 14 h 23"/>
                <a:gd name="T28" fmla="*/ 10 w 20"/>
                <a:gd name="T29" fmla="*/ 16 h 23"/>
                <a:gd name="T30" fmla="*/ 7 w 20"/>
                <a:gd name="T31" fmla="*/ 23 h 23"/>
                <a:gd name="T32" fmla="*/ 8 w 20"/>
                <a:gd name="T33" fmla="*/ 23 h 23"/>
                <a:gd name="T34" fmla="*/ 20 w 20"/>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3">
                  <a:moveTo>
                    <a:pt x="16" y="0"/>
                  </a:moveTo>
                  <a:lnTo>
                    <a:pt x="13" y="0"/>
                  </a:lnTo>
                  <a:lnTo>
                    <a:pt x="9" y="7"/>
                  </a:lnTo>
                  <a:lnTo>
                    <a:pt x="9" y="8"/>
                  </a:lnTo>
                  <a:lnTo>
                    <a:pt x="8" y="9"/>
                  </a:lnTo>
                  <a:lnTo>
                    <a:pt x="3" y="19"/>
                  </a:lnTo>
                  <a:lnTo>
                    <a:pt x="0" y="23"/>
                  </a:lnTo>
                  <a:lnTo>
                    <a:pt x="4" y="23"/>
                  </a:lnTo>
                  <a:lnTo>
                    <a:pt x="7" y="19"/>
                  </a:lnTo>
                  <a:lnTo>
                    <a:pt x="11" y="10"/>
                  </a:lnTo>
                  <a:lnTo>
                    <a:pt x="16" y="0"/>
                  </a:lnTo>
                  <a:moveTo>
                    <a:pt x="20" y="0"/>
                  </a:moveTo>
                  <a:lnTo>
                    <a:pt x="18" y="0"/>
                  </a:lnTo>
                  <a:lnTo>
                    <a:pt x="11" y="14"/>
                  </a:lnTo>
                  <a:lnTo>
                    <a:pt x="10" y="16"/>
                  </a:lnTo>
                  <a:lnTo>
                    <a:pt x="7" y="23"/>
                  </a:lnTo>
                  <a:lnTo>
                    <a:pt x="8" y="2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541"/>
            <p:cNvSpPr/>
            <p:nvPr/>
          </p:nvSpPr>
          <p:spPr bwMode="auto">
            <a:xfrm>
              <a:off x="5364163" y="2009776"/>
              <a:ext cx="55563" cy="39688"/>
            </a:xfrm>
            <a:custGeom>
              <a:avLst/>
              <a:gdLst>
                <a:gd name="T0" fmla="*/ 17 w 105"/>
                <a:gd name="T1" fmla="*/ 72 h 72"/>
                <a:gd name="T2" fmla="*/ 0 w 105"/>
                <a:gd name="T3" fmla="*/ 54 h 72"/>
                <a:gd name="T4" fmla="*/ 0 w 105"/>
                <a:gd name="T5" fmla="*/ 18 h 72"/>
                <a:gd name="T6" fmla="*/ 17 w 105"/>
                <a:gd name="T7" fmla="*/ 0 h 72"/>
                <a:gd name="T8" fmla="*/ 87 w 105"/>
                <a:gd name="T9" fmla="*/ 0 h 72"/>
                <a:gd name="T10" fmla="*/ 87 w 105"/>
                <a:gd name="T11" fmla="*/ 2 h 72"/>
                <a:gd name="T12" fmla="*/ 87 w 105"/>
                <a:gd name="T13" fmla="*/ 3 h 72"/>
                <a:gd name="T14" fmla="*/ 17 w 105"/>
                <a:gd name="T15" fmla="*/ 3 h 72"/>
                <a:gd name="T16" fmla="*/ 2 w 105"/>
                <a:gd name="T17" fmla="*/ 18 h 72"/>
                <a:gd name="T18" fmla="*/ 2 w 105"/>
                <a:gd name="T19" fmla="*/ 54 h 72"/>
                <a:gd name="T20" fmla="*/ 17 w 105"/>
                <a:gd name="T21" fmla="*/ 69 h 72"/>
                <a:gd name="T22" fmla="*/ 87 w 105"/>
                <a:gd name="T23" fmla="*/ 69 h 72"/>
                <a:gd name="T24" fmla="*/ 102 w 105"/>
                <a:gd name="T25" fmla="*/ 54 h 72"/>
                <a:gd name="T26" fmla="*/ 102 w 105"/>
                <a:gd name="T27" fmla="*/ 18 h 72"/>
                <a:gd name="T28" fmla="*/ 87 w 105"/>
                <a:gd name="T29" fmla="*/ 3 h 72"/>
                <a:gd name="T30" fmla="*/ 87 w 105"/>
                <a:gd name="T31" fmla="*/ 2 h 72"/>
                <a:gd name="T32" fmla="*/ 87 w 105"/>
                <a:gd name="T33" fmla="*/ 0 h 72"/>
                <a:gd name="T34" fmla="*/ 105 w 105"/>
                <a:gd name="T35" fmla="*/ 18 h 72"/>
                <a:gd name="T36" fmla="*/ 105 w 105"/>
                <a:gd name="T37" fmla="*/ 54 h 72"/>
                <a:gd name="T38" fmla="*/ 87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7" y="72"/>
                    <a:pt x="0" y="64"/>
                    <a:pt x="0" y="54"/>
                  </a:cubicBezTo>
                  <a:cubicBezTo>
                    <a:pt x="0" y="18"/>
                    <a:pt x="0" y="18"/>
                    <a:pt x="0" y="18"/>
                  </a:cubicBezTo>
                  <a:cubicBezTo>
                    <a:pt x="0" y="8"/>
                    <a:pt x="7" y="0"/>
                    <a:pt x="17" y="0"/>
                  </a:cubicBezTo>
                  <a:cubicBezTo>
                    <a:pt x="87" y="0"/>
                    <a:pt x="87" y="0"/>
                    <a:pt x="87" y="0"/>
                  </a:cubicBezTo>
                  <a:cubicBezTo>
                    <a:pt x="87" y="2"/>
                    <a:pt x="87" y="2"/>
                    <a:pt x="87" y="2"/>
                  </a:cubicBezTo>
                  <a:cubicBezTo>
                    <a:pt x="87" y="3"/>
                    <a:pt x="87" y="3"/>
                    <a:pt x="87" y="3"/>
                  </a:cubicBezTo>
                  <a:cubicBezTo>
                    <a:pt x="17" y="3"/>
                    <a:pt x="17" y="3"/>
                    <a:pt x="17" y="3"/>
                  </a:cubicBezTo>
                  <a:cubicBezTo>
                    <a:pt x="9" y="3"/>
                    <a:pt x="2" y="10"/>
                    <a:pt x="2" y="18"/>
                  </a:cubicBezTo>
                  <a:cubicBezTo>
                    <a:pt x="2" y="54"/>
                    <a:pt x="2" y="54"/>
                    <a:pt x="2" y="54"/>
                  </a:cubicBezTo>
                  <a:cubicBezTo>
                    <a:pt x="2" y="63"/>
                    <a:pt x="9" y="69"/>
                    <a:pt x="17" y="69"/>
                  </a:cubicBezTo>
                  <a:cubicBezTo>
                    <a:pt x="87" y="69"/>
                    <a:pt x="87" y="69"/>
                    <a:pt x="87" y="69"/>
                  </a:cubicBezTo>
                  <a:cubicBezTo>
                    <a:pt x="95" y="69"/>
                    <a:pt x="102" y="63"/>
                    <a:pt x="102" y="54"/>
                  </a:cubicBezTo>
                  <a:cubicBezTo>
                    <a:pt x="102" y="18"/>
                    <a:pt x="102" y="18"/>
                    <a:pt x="102" y="18"/>
                  </a:cubicBezTo>
                  <a:cubicBezTo>
                    <a:pt x="102" y="10"/>
                    <a:pt x="95" y="3"/>
                    <a:pt x="87" y="3"/>
                  </a:cubicBezTo>
                  <a:cubicBezTo>
                    <a:pt x="87" y="2"/>
                    <a:pt x="87" y="2"/>
                    <a:pt x="87" y="2"/>
                  </a:cubicBezTo>
                  <a:cubicBezTo>
                    <a:pt x="87" y="0"/>
                    <a:pt x="87" y="0"/>
                    <a:pt x="87" y="0"/>
                  </a:cubicBezTo>
                  <a:cubicBezTo>
                    <a:pt x="97" y="0"/>
                    <a:pt x="105" y="8"/>
                    <a:pt x="105" y="18"/>
                  </a:cubicBezTo>
                  <a:cubicBezTo>
                    <a:pt x="105" y="54"/>
                    <a:pt x="105" y="54"/>
                    <a:pt x="105" y="54"/>
                  </a:cubicBezTo>
                  <a:cubicBezTo>
                    <a:pt x="105" y="64"/>
                    <a:pt x="97" y="72"/>
                    <a:pt x="87"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542"/>
            <p:cNvSpPr/>
            <p:nvPr/>
          </p:nvSpPr>
          <p:spPr bwMode="auto">
            <a:xfrm>
              <a:off x="5422901" y="2038351"/>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4 w 51"/>
                <a:gd name="T15" fmla="*/ 21 h 23"/>
                <a:gd name="T16" fmla="*/ 2 w 51"/>
                <a:gd name="T17" fmla="*/ 22 h 23"/>
                <a:gd name="T18" fmla="*/ 0 w 51"/>
                <a:gd name="T19" fmla="*/ 19 h 23"/>
                <a:gd name="T20" fmla="*/ 7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8" y="14"/>
                    <a:pt x="5" y="19"/>
                    <a:pt x="5" y="20"/>
                  </a:cubicBezTo>
                  <a:cubicBezTo>
                    <a:pt x="4" y="21"/>
                    <a:pt x="4" y="21"/>
                    <a:pt x="4" y="21"/>
                  </a:cubicBezTo>
                  <a:cubicBezTo>
                    <a:pt x="4" y="21"/>
                    <a:pt x="4" y="21"/>
                    <a:pt x="4" y="21"/>
                  </a:cubicBezTo>
                  <a:cubicBezTo>
                    <a:pt x="4" y="21"/>
                    <a:pt x="4" y="21"/>
                    <a:pt x="4" y="21"/>
                  </a:cubicBezTo>
                  <a:cubicBezTo>
                    <a:pt x="4" y="22"/>
                    <a:pt x="3" y="22"/>
                    <a:pt x="2" y="22"/>
                  </a:cubicBezTo>
                  <a:cubicBezTo>
                    <a:pt x="1" y="22"/>
                    <a:pt x="0" y="20"/>
                    <a:pt x="0" y="19"/>
                  </a:cubicBezTo>
                  <a:cubicBezTo>
                    <a:pt x="1" y="19"/>
                    <a:pt x="2" y="15"/>
                    <a:pt x="7" y="10"/>
                  </a:cubicBezTo>
                  <a:cubicBezTo>
                    <a:pt x="11" y="5"/>
                    <a:pt x="17" y="0"/>
                    <a:pt x="27" y="0"/>
                  </a:cubicBezTo>
                  <a:cubicBezTo>
                    <a:pt x="36" y="0"/>
                    <a:pt x="42" y="4"/>
                    <a:pt x="46" y="8"/>
                  </a:cubicBezTo>
                  <a:cubicBezTo>
                    <a:pt x="49"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543"/>
            <p:cNvSpPr/>
            <p:nvPr/>
          </p:nvSpPr>
          <p:spPr bwMode="auto">
            <a:xfrm>
              <a:off x="5326063" y="2017714"/>
              <a:ext cx="30163" cy="44450"/>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50" y="0"/>
                    <a:pt x="25" y="7"/>
                  </a:cubicBezTo>
                  <a:cubicBezTo>
                    <a:pt x="0" y="14"/>
                    <a:pt x="2" y="41"/>
                    <a:pt x="11" y="53"/>
                  </a:cubicBezTo>
                  <a:cubicBezTo>
                    <a:pt x="20" y="66"/>
                    <a:pt x="50" y="83"/>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544"/>
            <p:cNvSpPr/>
            <p:nvPr/>
          </p:nvSpPr>
          <p:spPr bwMode="auto">
            <a:xfrm>
              <a:off x="5326063" y="2017714"/>
              <a:ext cx="30163" cy="44450"/>
            </a:xfrm>
            <a:custGeom>
              <a:avLst/>
              <a:gdLst>
                <a:gd name="T0" fmla="*/ 25 w 58"/>
                <a:gd name="T1" fmla="*/ 7 h 83"/>
                <a:gd name="T2" fmla="*/ 56 w 58"/>
                <a:gd name="T3" fmla="*/ 28 h 83"/>
                <a:gd name="T4" fmla="*/ 56 w 58"/>
                <a:gd name="T5" fmla="*/ 28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8"/>
                    <a:pt x="56" y="28"/>
                  </a:cubicBezTo>
                  <a:cubicBezTo>
                    <a:pt x="56" y="28"/>
                    <a:pt x="56" y="28"/>
                    <a:pt x="56" y="28"/>
                  </a:cubicBezTo>
                  <a:cubicBezTo>
                    <a:pt x="56" y="28"/>
                    <a:pt x="45" y="5"/>
                    <a:pt x="23" y="11"/>
                  </a:cubicBezTo>
                  <a:cubicBezTo>
                    <a:pt x="0" y="16"/>
                    <a:pt x="11" y="52"/>
                    <a:pt x="21" y="58"/>
                  </a:cubicBezTo>
                  <a:cubicBezTo>
                    <a:pt x="31" y="63"/>
                    <a:pt x="47" y="72"/>
                    <a:pt x="58" y="59"/>
                  </a:cubicBezTo>
                  <a:cubicBezTo>
                    <a:pt x="50" y="83"/>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545"/>
            <p:cNvSpPr/>
            <p:nvPr/>
          </p:nvSpPr>
          <p:spPr bwMode="auto">
            <a:xfrm>
              <a:off x="5337176" y="2028826"/>
              <a:ext cx="12700" cy="11113"/>
            </a:xfrm>
            <a:custGeom>
              <a:avLst/>
              <a:gdLst>
                <a:gd name="T0" fmla="*/ 25 w 25"/>
                <a:gd name="T1" fmla="*/ 18 h 23"/>
                <a:gd name="T2" fmla="*/ 22 w 25"/>
                <a:gd name="T3" fmla="*/ 8 h 23"/>
                <a:gd name="T4" fmla="*/ 22 w 25"/>
                <a:gd name="T5" fmla="*/ 7 h 23"/>
                <a:gd name="T6" fmla="*/ 14 w 25"/>
                <a:gd name="T7" fmla="*/ 1 h 23"/>
                <a:gd name="T8" fmla="*/ 10 w 25"/>
                <a:gd name="T9" fmla="*/ 0 h 23"/>
                <a:gd name="T10" fmla="*/ 8 w 25"/>
                <a:gd name="T11" fmla="*/ 2 h 23"/>
                <a:gd name="T12" fmla="*/ 9 w 25"/>
                <a:gd name="T13" fmla="*/ 4 h 23"/>
                <a:gd name="T14" fmla="*/ 10 w 25"/>
                <a:gd name="T15" fmla="*/ 4 h 23"/>
                <a:gd name="T16" fmla="*/ 12 w 25"/>
                <a:gd name="T17" fmla="*/ 5 h 23"/>
                <a:gd name="T18" fmla="*/ 17 w 25"/>
                <a:gd name="T19" fmla="*/ 7 h 23"/>
                <a:gd name="T20" fmla="*/ 13 w 25"/>
                <a:gd name="T21" fmla="*/ 9 h 23"/>
                <a:gd name="T22" fmla="*/ 1 w 25"/>
                <a:gd name="T23" fmla="*/ 20 h 23"/>
                <a:gd name="T24" fmla="*/ 1 w 25"/>
                <a:gd name="T25" fmla="*/ 21 h 23"/>
                <a:gd name="T26" fmla="*/ 2 w 25"/>
                <a:gd name="T27" fmla="*/ 23 h 23"/>
                <a:gd name="T28" fmla="*/ 2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4" y="5"/>
                    <a:pt x="15" y="6"/>
                    <a:pt x="17" y="7"/>
                  </a:cubicBezTo>
                  <a:cubicBezTo>
                    <a:pt x="15" y="8"/>
                    <a:pt x="14" y="8"/>
                    <a:pt x="13" y="9"/>
                  </a:cubicBezTo>
                  <a:cubicBezTo>
                    <a:pt x="9" y="11"/>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546"/>
            <p:cNvSpPr/>
            <p:nvPr/>
          </p:nvSpPr>
          <p:spPr bwMode="auto">
            <a:xfrm>
              <a:off x="5516563" y="2017714"/>
              <a:ext cx="30163" cy="44450"/>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8" y="0"/>
                    <a:pt x="33" y="7"/>
                  </a:cubicBezTo>
                  <a:cubicBezTo>
                    <a:pt x="58" y="14"/>
                    <a:pt x="56" y="41"/>
                    <a:pt x="47" y="53"/>
                  </a:cubicBezTo>
                  <a:cubicBezTo>
                    <a:pt x="38" y="66"/>
                    <a:pt x="8" y="83"/>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547"/>
            <p:cNvSpPr/>
            <p:nvPr/>
          </p:nvSpPr>
          <p:spPr bwMode="auto">
            <a:xfrm>
              <a:off x="5516563" y="2017714"/>
              <a:ext cx="30163" cy="44450"/>
            </a:xfrm>
            <a:custGeom>
              <a:avLst/>
              <a:gdLst>
                <a:gd name="T0" fmla="*/ 33 w 58"/>
                <a:gd name="T1" fmla="*/ 7 h 83"/>
                <a:gd name="T2" fmla="*/ 2 w 58"/>
                <a:gd name="T3" fmla="*/ 28 h 83"/>
                <a:gd name="T4" fmla="*/ 2 w 58"/>
                <a:gd name="T5" fmla="*/ 28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8"/>
                    <a:pt x="2" y="28"/>
                  </a:cubicBezTo>
                  <a:cubicBezTo>
                    <a:pt x="2" y="28"/>
                    <a:pt x="2" y="28"/>
                    <a:pt x="2" y="28"/>
                  </a:cubicBezTo>
                  <a:cubicBezTo>
                    <a:pt x="2" y="28"/>
                    <a:pt x="13" y="5"/>
                    <a:pt x="35" y="11"/>
                  </a:cubicBezTo>
                  <a:cubicBezTo>
                    <a:pt x="58" y="16"/>
                    <a:pt x="47" y="52"/>
                    <a:pt x="37" y="58"/>
                  </a:cubicBezTo>
                  <a:cubicBezTo>
                    <a:pt x="27" y="63"/>
                    <a:pt x="11" y="72"/>
                    <a:pt x="0" y="59"/>
                  </a:cubicBezTo>
                  <a:cubicBezTo>
                    <a:pt x="8" y="83"/>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548"/>
            <p:cNvSpPr/>
            <p:nvPr/>
          </p:nvSpPr>
          <p:spPr bwMode="auto">
            <a:xfrm>
              <a:off x="5522913" y="2028826"/>
              <a:ext cx="14288" cy="11113"/>
            </a:xfrm>
            <a:custGeom>
              <a:avLst/>
              <a:gdLst>
                <a:gd name="T0" fmla="*/ 0 w 25"/>
                <a:gd name="T1" fmla="*/ 18 h 23"/>
                <a:gd name="T2" fmla="*/ 3 w 25"/>
                <a:gd name="T3" fmla="*/ 8 h 23"/>
                <a:gd name="T4" fmla="*/ 4 w 25"/>
                <a:gd name="T5" fmla="*/ 7 h 23"/>
                <a:gd name="T6" fmla="*/ 11 w 25"/>
                <a:gd name="T7" fmla="*/ 1 h 23"/>
                <a:gd name="T8" fmla="*/ 15 w 25"/>
                <a:gd name="T9" fmla="*/ 0 h 23"/>
                <a:gd name="T10" fmla="*/ 17 w 25"/>
                <a:gd name="T11" fmla="*/ 2 h 23"/>
                <a:gd name="T12" fmla="*/ 16 w 25"/>
                <a:gd name="T13" fmla="*/ 4 h 23"/>
                <a:gd name="T14" fmla="*/ 15 w 25"/>
                <a:gd name="T15" fmla="*/ 4 h 23"/>
                <a:gd name="T16" fmla="*/ 13 w 25"/>
                <a:gd name="T17" fmla="*/ 5 h 23"/>
                <a:gd name="T18" fmla="*/ 8 w 25"/>
                <a:gd name="T19" fmla="*/ 7 h 23"/>
                <a:gd name="T20" fmla="*/ 13 w 25"/>
                <a:gd name="T21" fmla="*/ 9 h 23"/>
                <a:gd name="T22" fmla="*/ 24 w 25"/>
                <a:gd name="T23" fmla="*/ 20 h 23"/>
                <a:gd name="T24" fmla="*/ 25 w 25"/>
                <a:gd name="T25" fmla="*/ 21 h 23"/>
                <a:gd name="T26" fmla="*/ 24 w 25"/>
                <a:gd name="T27" fmla="*/ 23 h 23"/>
                <a:gd name="T28" fmla="*/ 23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3" y="8"/>
                  </a:cubicBezTo>
                  <a:cubicBezTo>
                    <a:pt x="4" y="7"/>
                    <a:pt x="4" y="7"/>
                    <a:pt x="4" y="7"/>
                  </a:cubicBezTo>
                  <a:cubicBezTo>
                    <a:pt x="6" y="4"/>
                    <a:pt x="9" y="2"/>
                    <a:pt x="11" y="1"/>
                  </a:cubicBezTo>
                  <a:cubicBezTo>
                    <a:pt x="13" y="0"/>
                    <a:pt x="15" y="0"/>
                    <a:pt x="15" y="0"/>
                  </a:cubicBezTo>
                  <a:cubicBezTo>
                    <a:pt x="16" y="0"/>
                    <a:pt x="17" y="1"/>
                    <a:pt x="17" y="2"/>
                  </a:cubicBezTo>
                  <a:cubicBezTo>
                    <a:pt x="17" y="3"/>
                    <a:pt x="17" y="4"/>
                    <a:pt x="16" y="4"/>
                  </a:cubicBezTo>
                  <a:cubicBezTo>
                    <a:pt x="15" y="4"/>
                    <a:pt x="15" y="4"/>
                    <a:pt x="15" y="4"/>
                  </a:cubicBezTo>
                  <a:cubicBezTo>
                    <a:pt x="15" y="4"/>
                    <a:pt x="14" y="4"/>
                    <a:pt x="13" y="5"/>
                  </a:cubicBezTo>
                  <a:cubicBezTo>
                    <a:pt x="12" y="5"/>
                    <a:pt x="10" y="6"/>
                    <a:pt x="8" y="7"/>
                  </a:cubicBezTo>
                  <a:cubicBezTo>
                    <a:pt x="10" y="8"/>
                    <a:pt x="11" y="8"/>
                    <a:pt x="13" y="9"/>
                  </a:cubicBezTo>
                  <a:cubicBezTo>
                    <a:pt x="17" y="11"/>
                    <a:pt x="21" y="14"/>
                    <a:pt x="24" y="20"/>
                  </a:cubicBezTo>
                  <a:cubicBezTo>
                    <a:pt x="24" y="20"/>
                    <a:pt x="24" y="20"/>
                    <a:pt x="25" y="21"/>
                  </a:cubicBezTo>
                  <a:cubicBezTo>
                    <a:pt x="25" y="22"/>
                    <a:pt x="24" y="23"/>
                    <a:pt x="24" y="23"/>
                  </a:cubicBezTo>
                  <a:cubicBezTo>
                    <a:pt x="23" y="23"/>
                    <a:pt x="23" y="23"/>
                    <a:pt x="23" y="23"/>
                  </a:cubicBezTo>
                  <a:cubicBezTo>
                    <a:pt x="22" y="23"/>
                    <a:pt x="21" y="23"/>
                    <a:pt x="21" y="22"/>
                  </a:cubicBezTo>
                  <a:cubicBezTo>
                    <a:pt x="21" y="21"/>
                    <a:pt x="21" y="21"/>
                    <a:pt x="21" y="21"/>
                  </a:cubicBezTo>
                  <a:cubicBezTo>
                    <a:pt x="18"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549"/>
            <p:cNvSpPr/>
            <p:nvPr/>
          </p:nvSpPr>
          <p:spPr bwMode="auto">
            <a:xfrm>
              <a:off x="5413376" y="2062164"/>
              <a:ext cx="52388" cy="34925"/>
            </a:xfrm>
            <a:custGeom>
              <a:avLst/>
              <a:gdLst>
                <a:gd name="T0" fmla="*/ 0 w 98"/>
                <a:gd name="T1" fmla="*/ 3 h 65"/>
                <a:gd name="T2" fmla="*/ 98 w 98"/>
                <a:gd name="T3" fmla="*/ 0 h 65"/>
                <a:gd name="T4" fmla="*/ 56 w 98"/>
                <a:gd name="T5" fmla="*/ 62 h 65"/>
                <a:gd name="T6" fmla="*/ 0 w 98"/>
                <a:gd name="T7" fmla="*/ 3 h 65"/>
              </a:gdLst>
              <a:ahLst/>
              <a:cxnLst>
                <a:cxn ang="0">
                  <a:pos x="T0" y="T1"/>
                </a:cxn>
                <a:cxn ang="0">
                  <a:pos x="T2" y="T3"/>
                </a:cxn>
                <a:cxn ang="0">
                  <a:pos x="T4" y="T5"/>
                </a:cxn>
                <a:cxn ang="0">
                  <a:pos x="T6" y="T7"/>
                </a:cxn>
              </a:cxnLst>
              <a:rect l="0" t="0" r="r" b="b"/>
              <a:pathLst>
                <a:path w="98" h="65">
                  <a:moveTo>
                    <a:pt x="0" y="3"/>
                  </a:moveTo>
                  <a:cubicBezTo>
                    <a:pt x="0" y="3"/>
                    <a:pt x="69" y="10"/>
                    <a:pt x="98" y="0"/>
                  </a:cubicBezTo>
                  <a:cubicBezTo>
                    <a:pt x="96" y="36"/>
                    <a:pt x="88" y="60"/>
                    <a:pt x="56" y="62"/>
                  </a:cubicBezTo>
                  <a:cubicBezTo>
                    <a:pt x="24" y="65"/>
                    <a:pt x="3" y="61"/>
                    <a:pt x="0" y="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550"/>
            <p:cNvSpPr/>
            <p:nvPr/>
          </p:nvSpPr>
          <p:spPr bwMode="auto">
            <a:xfrm>
              <a:off x="5418138" y="2071689"/>
              <a:ext cx="42863" cy="25400"/>
            </a:xfrm>
            <a:custGeom>
              <a:avLst/>
              <a:gdLst>
                <a:gd name="T0" fmla="*/ 82 w 82"/>
                <a:gd name="T1" fmla="*/ 23 h 45"/>
                <a:gd name="T2" fmla="*/ 41 w 82"/>
                <a:gd name="T3" fmla="*/ 0 h 45"/>
                <a:gd name="T4" fmla="*/ 0 w 82"/>
                <a:gd name="T5" fmla="*/ 22 h 45"/>
                <a:gd name="T6" fmla="*/ 49 w 82"/>
                <a:gd name="T7" fmla="*/ 43 h 45"/>
                <a:gd name="T8" fmla="*/ 82 w 82"/>
                <a:gd name="T9" fmla="*/ 23 h 45"/>
              </a:gdLst>
              <a:ahLst/>
              <a:cxnLst>
                <a:cxn ang="0">
                  <a:pos x="T0" y="T1"/>
                </a:cxn>
                <a:cxn ang="0">
                  <a:pos x="T2" y="T3"/>
                </a:cxn>
                <a:cxn ang="0">
                  <a:pos x="T4" y="T5"/>
                </a:cxn>
                <a:cxn ang="0">
                  <a:pos x="T6" y="T7"/>
                </a:cxn>
                <a:cxn ang="0">
                  <a:pos x="T8" y="T9"/>
                </a:cxn>
              </a:cxnLst>
              <a:rect l="0" t="0" r="r" b="b"/>
              <a:pathLst>
                <a:path w="82" h="45">
                  <a:moveTo>
                    <a:pt x="82" y="23"/>
                  </a:moveTo>
                  <a:cubicBezTo>
                    <a:pt x="76" y="10"/>
                    <a:pt x="60" y="0"/>
                    <a:pt x="41" y="0"/>
                  </a:cubicBezTo>
                  <a:cubicBezTo>
                    <a:pt x="22" y="0"/>
                    <a:pt x="6" y="9"/>
                    <a:pt x="0" y="22"/>
                  </a:cubicBezTo>
                  <a:cubicBezTo>
                    <a:pt x="9" y="44"/>
                    <a:pt x="26" y="45"/>
                    <a:pt x="49" y="43"/>
                  </a:cubicBezTo>
                  <a:cubicBezTo>
                    <a:pt x="65" y="42"/>
                    <a:pt x="76" y="35"/>
                    <a:pt x="82" y="23"/>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551"/>
            <p:cNvSpPr>
              <a:spLocks noEditPoints="1"/>
            </p:cNvSpPr>
            <p:nvPr/>
          </p:nvSpPr>
          <p:spPr bwMode="auto">
            <a:xfrm>
              <a:off x="5286376" y="2184401"/>
              <a:ext cx="69850" cy="106363"/>
            </a:xfrm>
            <a:custGeom>
              <a:avLst/>
              <a:gdLst>
                <a:gd name="T0" fmla="*/ 0 w 44"/>
                <a:gd name="T1" fmla="*/ 0 h 67"/>
                <a:gd name="T2" fmla="*/ 0 w 44"/>
                <a:gd name="T3" fmla="*/ 1 h 67"/>
                <a:gd name="T4" fmla="*/ 0 w 44"/>
                <a:gd name="T5" fmla="*/ 1 h 67"/>
                <a:gd name="T6" fmla="*/ 0 w 44"/>
                <a:gd name="T7" fmla="*/ 67 h 67"/>
                <a:gd name="T8" fmla="*/ 3 w 44"/>
                <a:gd name="T9" fmla="*/ 67 h 67"/>
                <a:gd name="T10" fmla="*/ 3 w 44"/>
                <a:gd name="T11" fmla="*/ 61 h 67"/>
                <a:gd name="T12" fmla="*/ 40 w 44"/>
                <a:gd name="T13" fmla="*/ 61 h 67"/>
                <a:gd name="T14" fmla="*/ 40 w 44"/>
                <a:gd name="T15" fmla="*/ 67 h 67"/>
                <a:gd name="T16" fmla="*/ 44 w 44"/>
                <a:gd name="T17" fmla="*/ 67 h 67"/>
                <a:gd name="T18" fmla="*/ 44 w 44"/>
                <a:gd name="T19" fmla="*/ 0 h 67"/>
                <a:gd name="T20" fmla="*/ 0 w 44"/>
                <a:gd name="T21" fmla="*/ 0 h 67"/>
                <a:gd name="T22" fmla="*/ 40 w 44"/>
                <a:gd name="T23" fmla="*/ 56 h 67"/>
                <a:gd name="T24" fmla="*/ 3 w 44"/>
                <a:gd name="T25" fmla="*/ 56 h 67"/>
                <a:gd name="T26" fmla="*/ 3 w 44"/>
                <a:gd name="T27" fmla="*/ 6 h 67"/>
                <a:gd name="T28" fmla="*/ 40 w 44"/>
                <a:gd name="T29" fmla="*/ 6 h 67"/>
                <a:gd name="T30" fmla="*/ 40 w 44"/>
                <a:gd name="T31"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67">
                  <a:moveTo>
                    <a:pt x="0" y="0"/>
                  </a:moveTo>
                  <a:lnTo>
                    <a:pt x="0" y="1"/>
                  </a:lnTo>
                  <a:lnTo>
                    <a:pt x="0" y="1"/>
                  </a:lnTo>
                  <a:lnTo>
                    <a:pt x="0" y="67"/>
                  </a:lnTo>
                  <a:lnTo>
                    <a:pt x="3" y="67"/>
                  </a:lnTo>
                  <a:lnTo>
                    <a:pt x="3" y="61"/>
                  </a:lnTo>
                  <a:lnTo>
                    <a:pt x="40" y="61"/>
                  </a:lnTo>
                  <a:lnTo>
                    <a:pt x="40" y="67"/>
                  </a:lnTo>
                  <a:lnTo>
                    <a:pt x="44" y="67"/>
                  </a:lnTo>
                  <a:lnTo>
                    <a:pt x="44" y="0"/>
                  </a:lnTo>
                  <a:lnTo>
                    <a:pt x="0" y="0"/>
                  </a:lnTo>
                  <a:close/>
                  <a:moveTo>
                    <a:pt x="40" y="56"/>
                  </a:moveTo>
                  <a:lnTo>
                    <a:pt x="3" y="56"/>
                  </a:lnTo>
                  <a:lnTo>
                    <a:pt x="3" y="6"/>
                  </a:lnTo>
                  <a:lnTo>
                    <a:pt x="40" y="6"/>
                  </a:lnTo>
                  <a:lnTo>
                    <a:pt x="40" y="56"/>
                  </a:lnTo>
                  <a:close/>
                </a:path>
              </a:pathLst>
            </a:custGeom>
            <a:solidFill>
              <a:srgbClr val="5B5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552"/>
            <p:cNvSpPr/>
            <p:nvPr/>
          </p:nvSpPr>
          <p:spPr bwMode="auto">
            <a:xfrm>
              <a:off x="5264151" y="2279651"/>
              <a:ext cx="112713" cy="146050"/>
            </a:xfrm>
            <a:custGeom>
              <a:avLst/>
              <a:gdLst>
                <a:gd name="T0" fmla="*/ 0 w 210"/>
                <a:gd name="T1" fmla="*/ 62 h 272"/>
                <a:gd name="T2" fmla="*/ 0 w 210"/>
                <a:gd name="T3" fmla="*/ 205 h 272"/>
                <a:gd name="T4" fmla="*/ 50 w 210"/>
                <a:gd name="T5" fmla="*/ 272 h 272"/>
                <a:gd name="T6" fmla="*/ 154 w 210"/>
                <a:gd name="T7" fmla="*/ 272 h 272"/>
                <a:gd name="T8" fmla="*/ 210 w 210"/>
                <a:gd name="T9" fmla="*/ 209 h 272"/>
                <a:gd name="T10" fmla="*/ 210 w 210"/>
                <a:gd name="T11" fmla="*/ 62 h 272"/>
                <a:gd name="T12" fmla="*/ 193 w 210"/>
                <a:gd name="T13" fmla="*/ 20 h 272"/>
                <a:gd name="T14" fmla="*/ 128 w 210"/>
                <a:gd name="T15" fmla="*/ 5 h 272"/>
                <a:gd name="T16" fmla="*/ 10 w 210"/>
                <a:gd name="T17" fmla="*/ 31 h 272"/>
                <a:gd name="T18" fmla="*/ 0 w 210"/>
                <a:gd name="T19" fmla="*/ 6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272">
                  <a:moveTo>
                    <a:pt x="0" y="62"/>
                  </a:moveTo>
                  <a:cubicBezTo>
                    <a:pt x="0" y="62"/>
                    <a:pt x="0" y="167"/>
                    <a:pt x="0" y="205"/>
                  </a:cubicBezTo>
                  <a:cubicBezTo>
                    <a:pt x="0" y="242"/>
                    <a:pt x="4" y="272"/>
                    <a:pt x="50" y="272"/>
                  </a:cubicBezTo>
                  <a:cubicBezTo>
                    <a:pt x="95" y="272"/>
                    <a:pt x="128" y="272"/>
                    <a:pt x="154" y="272"/>
                  </a:cubicBezTo>
                  <a:cubicBezTo>
                    <a:pt x="180" y="272"/>
                    <a:pt x="210" y="261"/>
                    <a:pt x="210" y="209"/>
                  </a:cubicBezTo>
                  <a:cubicBezTo>
                    <a:pt x="210" y="158"/>
                    <a:pt x="210" y="100"/>
                    <a:pt x="210" y="62"/>
                  </a:cubicBezTo>
                  <a:cubicBezTo>
                    <a:pt x="210" y="48"/>
                    <a:pt x="205" y="28"/>
                    <a:pt x="193" y="20"/>
                  </a:cubicBezTo>
                  <a:cubicBezTo>
                    <a:pt x="176" y="8"/>
                    <a:pt x="148" y="6"/>
                    <a:pt x="128" y="5"/>
                  </a:cubicBezTo>
                  <a:cubicBezTo>
                    <a:pt x="92" y="4"/>
                    <a:pt x="38" y="0"/>
                    <a:pt x="10" y="31"/>
                  </a:cubicBezTo>
                  <a:cubicBezTo>
                    <a:pt x="3" y="39"/>
                    <a:pt x="0" y="52"/>
                    <a:pt x="0" y="62"/>
                  </a:cubicBezTo>
                  <a:close/>
                </a:path>
              </a:pathLst>
            </a:custGeom>
            <a:solidFill>
              <a:srgbClr val="8E8D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553"/>
            <p:cNvSpPr/>
            <p:nvPr/>
          </p:nvSpPr>
          <p:spPr bwMode="auto">
            <a:xfrm>
              <a:off x="5283201" y="2282826"/>
              <a:ext cx="90488" cy="138113"/>
            </a:xfrm>
            <a:custGeom>
              <a:avLst/>
              <a:gdLst>
                <a:gd name="T0" fmla="*/ 0 w 170"/>
                <a:gd name="T1" fmla="*/ 60 h 258"/>
                <a:gd name="T2" fmla="*/ 0 w 170"/>
                <a:gd name="T3" fmla="*/ 194 h 258"/>
                <a:gd name="T4" fmla="*/ 41 w 170"/>
                <a:gd name="T5" fmla="*/ 258 h 258"/>
                <a:gd name="T6" fmla="*/ 125 w 170"/>
                <a:gd name="T7" fmla="*/ 258 h 258"/>
                <a:gd name="T8" fmla="*/ 170 w 170"/>
                <a:gd name="T9" fmla="*/ 199 h 258"/>
                <a:gd name="T10" fmla="*/ 170 w 170"/>
                <a:gd name="T11" fmla="*/ 60 h 258"/>
                <a:gd name="T12" fmla="*/ 157 w 170"/>
                <a:gd name="T13" fmla="*/ 19 h 258"/>
                <a:gd name="T14" fmla="*/ 104 w 170"/>
                <a:gd name="T15" fmla="*/ 6 h 258"/>
                <a:gd name="T16" fmla="*/ 9 w 170"/>
                <a:gd name="T17" fmla="*/ 30 h 258"/>
                <a:gd name="T18" fmla="*/ 0 w 170"/>
                <a:gd name="T19" fmla="*/ 6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258">
                  <a:moveTo>
                    <a:pt x="0" y="60"/>
                  </a:moveTo>
                  <a:cubicBezTo>
                    <a:pt x="0" y="60"/>
                    <a:pt x="0" y="158"/>
                    <a:pt x="0" y="194"/>
                  </a:cubicBezTo>
                  <a:cubicBezTo>
                    <a:pt x="0" y="230"/>
                    <a:pt x="4" y="258"/>
                    <a:pt x="41" y="258"/>
                  </a:cubicBezTo>
                  <a:cubicBezTo>
                    <a:pt x="78" y="258"/>
                    <a:pt x="104" y="258"/>
                    <a:pt x="125" y="258"/>
                  </a:cubicBezTo>
                  <a:cubicBezTo>
                    <a:pt x="146" y="258"/>
                    <a:pt x="170" y="247"/>
                    <a:pt x="170" y="199"/>
                  </a:cubicBezTo>
                  <a:cubicBezTo>
                    <a:pt x="170" y="150"/>
                    <a:pt x="170" y="95"/>
                    <a:pt x="170" y="60"/>
                  </a:cubicBezTo>
                  <a:cubicBezTo>
                    <a:pt x="170" y="46"/>
                    <a:pt x="166" y="27"/>
                    <a:pt x="157" y="19"/>
                  </a:cubicBezTo>
                  <a:cubicBezTo>
                    <a:pt x="143" y="8"/>
                    <a:pt x="120" y="6"/>
                    <a:pt x="104" y="6"/>
                  </a:cubicBezTo>
                  <a:cubicBezTo>
                    <a:pt x="75" y="4"/>
                    <a:pt x="31" y="0"/>
                    <a:pt x="9" y="30"/>
                  </a:cubicBezTo>
                  <a:cubicBezTo>
                    <a:pt x="3" y="37"/>
                    <a:pt x="0" y="50"/>
                    <a:pt x="0" y="60"/>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Oval 2554"/>
            <p:cNvSpPr>
              <a:spLocks noChangeArrowheads="1"/>
            </p:cNvSpPr>
            <p:nvPr/>
          </p:nvSpPr>
          <p:spPr bwMode="auto">
            <a:xfrm>
              <a:off x="5259388" y="2393951"/>
              <a:ext cx="22225" cy="30163"/>
            </a:xfrm>
            <a:prstGeom prst="ellipse">
              <a:avLst/>
            </a:prstGeom>
            <a:solidFill>
              <a:srgbClr val="444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Oval 2555"/>
            <p:cNvSpPr>
              <a:spLocks noChangeArrowheads="1"/>
            </p:cNvSpPr>
            <p:nvPr/>
          </p:nvSpPr>
          <p:spPr bwMode="auto">
            <a:xfrm>
              <a:off x="5260976" y="2397126"/>
              <a:ext cx="17463" cy="22225"/>
            </a:xfrm>
            <a:prstGeom prst="ellipse">
              <a:avLst/>
            </a:prstGeom>
            <a:solidFill>
              <a:srgbClr val="5B57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556"/>
            <p:cNvSpPr/>
            <p:nvPr/>
          </p:nvSpPr>
          <p:spPr bwMode="auto">
            <a:xfrm>
              <a:off x="5345113" y="2284414"/>
              <a:ext cx="26988" cy="57150"/>
            </a:xfrm>
            <a:custGeom>
              <a:avLst/>
              <a:gdLst>
                <a:gd name="T0" fmla="*/ 0 w 52"/>
                <a:gd name="T1" fmla="*/ 7 h 105"/>
                <a:gd name="T2" fmla="*/ 52 w 52"/>
                <a:gd name="T3" fmla="*/ 105 h 105"/>
                <a:gd name="T4" fmla="*/ 0 w 52"/>
                <a:gd name="T5" fmla="*/ 7 h 105"/>
              </a:gdLst>
              <a:ahLst/>
              <a:cxnLst>
                <a:cxn ang="0">
                  <a:pos x="T0" y="T1"/>
                </a:cxn>
                <a:cxn ang="0">
                  <a:pos x="T2" y="T3"/>
                </a:cxn>
                <a:cxn ang="0">
                  <a:pos x="T4" y="T5"/>
                </a:cxn>
              </a:cxnLst>
              <a:rect l="0" t="0" r="r" b="b"/>
              <a:pathLst>
                <a:path w="52" h="105">
                  <a:moveTo>
                    <a:pt x="0" y="7"/>
                  </a:moveTo>
                  <a:cubicBezTo>
                    <a:pt x="0" y="7"/>
                    <a:pt x="52" y="0"/>
                    <a:pt x="52" y="105"/>
                  </a:cubicBezTo>
                  <a:cubicBezTo>
                    <a:pt x="52" y="105"/>
                    <a:pt x="43" y="29"/>
                    <a:pt x="0" y="7"/>
                  </a:cubicBezTo>
                  <a:close/>
                </a:path>
              </a:pathLst>
            </a:custGeom>
            <a:solidFill>
              <a:srgbClr val="ADAD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557"/>
            <p:cNvSpPr/>
            <p:nvPr/>
          </p:nvSpPr>
          <p:spPr bwMode="auto">
            <a:xfrm>
              <a:off x="4768851" y="2097089"/>
              <a:ext cx="76200" cy="122238"/>
            </a:xfrm>
            <a:custGeom>
              <a:avLst/>
              <a:gdLst>
                <a:gd name="T0" fmla="*/ 46 w 144"/>
                <a:gd name="T1" fmla="*/ 0 h 227"/>
                <a:gd name="T2" fmla="*/ 121 w 144"/>
                <a:gd name="T3" fmla="*/ 112 h 227"/>
                <a:gd name="T4" fmla="*/ 144 w 144"/>
                <a:gd name="T5" fmla="*/ 200 h 227"/>
                <a:gd name="T6" fmla="*/ 31 w 144"/>
                <a:gd name="T7" fmla="*/ 227 h 227"/>
                <a:gd name="T8" fmla="*/ 0 w 144"/>
                <a:gd name="T9" fmla="*/ 12 h 227"/>
                <a:gd name="T10" fmla="*/ 46 w 144"/>
                <a:gd name="T11" fmla="*/ 0 h 227"/>
              </a:gdLst>
              <a:ahLst/>
              <a:cxnLst>
                <a:cxn ang="0">
                  <a:pos x="T0" y="T1"/>
                </a:cxn>
                <a:cxn ang="0">
                  <a:pos x="T2" y="T3"/>
                </a:cxn>
                <a:cxn ang="0">
                  <a:pos x="T4" y="T5"/>
                </a:cxn>
                <a:cxn ang="0">
                  <a:pos x="T6" y="T7"/>
                </a:cxn>
                <a:cxn ang="0">
                  <a:pos x="T8" y="T9"/>
                </a:cxn>
                <a:cxn ang="0">
                  <a:pos x="T10" y="T11"/>
                </a:cxn>
              </a:cxnLst>
              <a:rect l="0" t="0" r="r" b="b"/>
              <a:pathLst>
                <a:path w="144" h="227">
                  <a:moveTo>
                    <a:pt x="46" y="0"/>
                  </a:moveTo>
                  <a:cubicBezTo>
                    <a:pt x="46" y="0"/>
                    <a:pt x="91" y="28"/>
                    <a:pt x="121" y="112"/>
                  </a:cubicBezTo>
                  <a:cubicBezTo>
                    <a:pt x="144" y="178"/>
                    <a:pt x="144" y="200"/>
                    <a:pt x="144" y="200"/>
                  </a:cubicBezTo>
                  <a:cubicBezTo>
                    <a:pt x="144" y="200"/>
                    <a:pt x="77" y="217"/>
                    <a:pt x="31" y="227"/>
                  </a:cubicBezTo>
                  <a:cubicBezTo>
                    <a:pt x="0" y="12"/>
                    <a:pt x="0" y="12"/>
                    <a:pt x="0" y="12"/>
                  </a:cubicBezTo>
                  <a:lnTo>
                    <a:pt x="4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558"/>
            <p:cNvSpPr/>
            <p:nvPr/>
          </p:nvSpPr>
          <p:spPr bwMode="auto">
            <a:xfrm>
              <a:off x="4779963" y="2101851"/>
              <a:ext cx="52388" cy="109538"/>
            </a:xfrm>
            <a:custGeom>
              <a:avLst/>
              <a:gdLst>
                <a:gd name="T0" fmla="*/ 42 w 99"/>
                <a:gd name="T1" fmla="*/ 19 h 205"/>
                <a:gd name="T2" fmla="*/ 75 w 99"/>
                <a:gd name="T3" fmla="*/ 64 h 205"/>
                <a:gd name="T4" fmla="*/ 58 w 99"/>
                <a:gd name="T5" fmla="*/ 157 h 205"/>
                <a:gd name="T6" fmla="*/ 85 w 99"/>
                <a:gd name="T7" fmla="*/ 108 h 205"/>
                <a:gd name="T8" fmla="*/ 66 w 99"/>
                <a:gd name="T9" fmla="*/ 194 h 205"/>
                <a:gd name="T10" fmla="*/ 42 w 99"/>
                <a:gd name="T11" fmla="*/ 19 h 205"/>
              </a:gdLst>
              <a:ahLst/>
              <a:cxnLst>
                <a:cxn ang="0">
                  <a:pos x="T0" y="T1"/>
                </a:cxn>
                <a:cxn ang="0">
                  <a:pos x="T2" y="T3"/>
                </a:cxn>
                <a:cxn ang="0">
                  <a:pos x="T4" y="T5"/>
                </a:cxn>
                <a:cxn ang="0">
                  <a:pos x="T6" y="T7"/>
                </a:cxn>
                <a:cxn ang="0">
                  <a:pos x="T8" y="T9"/>
                </a:cxn>
                <a:cxn ang="0">
                  <a:pos x="T10" y="T11"/>
                </a:cxn>
              </a:cxnLst>
              <a:rect l="0" t="0" r="r" b="b"/>
              <a:pathLst>
                <a:path w="99" h="205">
                  <a:moveTo>
                    <a:pt x="42" y="19"/>
                  </a:moveTo>
                  <a:cubicBezTo>
                    <a:pt x="42" y="19"/>
                    <a:pt x="65" y="41"/>
                    <a:pt x="75" y="64"/>
                  </a:cubicBezTo>
                  <a:cubicBezTo>
                    <a:pt x="62" y="107"/>
                    <a:pt x="50" y="149"/>
                    <a:pt x="58" y="157"/>
                  </a:cubicBezTo>
                  <a:cubicBezTo>
                    <a:pt x="66" y="164"/>
                    <a:pt x="65" y="128"/>
                    <a:pt x="85" y="108"/>
                  </a:cubicBezTo>
                  <a:cubicBezTo>
                    <a:pt x="99" y="140"/>
                    <a:pt x="95" y="183"/>
                    <a:pt x="66" y="194"/>
                  </a:cubicBezTo>
                  <a:cubicBezTo>
                    <a:pt x="37" y="205"/>
                    <a:pt x="0" y="0"/>
                    <a:pt x="42"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559"/>
            <p:cNvSpPr/>
            <p:nvPr/>
          </p:nvSpPr>
          <p:spPr bwMode="auto">
            <a:xfrm>
              <a:off x="4681538" y="2230439"/>
              <a:ext cx="119063" cy="188913"/>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8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3" y="355"/>
                    <a:pt x="118"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560"/>
            <p:cNvSpPr/>
            <p:nvPr/>
          </p:nvSpPr>
          <p:spPr bwMode="auto">
            <a:xfrm>
              <a:off x="4686301" y="2232026"/>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1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3"/>
                    <a:pt x="201" y="298"/>
                  </a:cubicBezTo>
                  <a:cubicBezTo>
                    <a:pt x="208"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1" y="27"/>
                    <a:pt x="21" y="45"/>
                  </a:cubicBezTo>
                  <a:cubicBezTo>
                    <a:pt x="21"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561"/>
            <p:cNvSpPr/>
            <p:nvPr/>
          </p:nvSpPr>
          <p:spPr bwMode="auto">
            <a:xfrm>
              <a:off x="4738688" y="2266951"/>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5" y="243"/>
                    <a:pt x="15" y="209"/>
                  </a:cubicBezTo>
                  <a:cubicBezTo>
                    <a:pt x="15" y="167"/>
                    <a:pt x="14" y="0"/>
                    <a:pt x="14" y="0"/>
                  </a:cubicBezTo>
                  <a:cubicBezTo>
                    <a:pt x="2" y="2"/>
                    <a:pt x="2" y="2"/>
                    <a:pt x="2" y="2"/>
                  </a:cubicBezTo>
                  <a:cubicBezTo>
                    <a:pt x="2"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562"/>
            <p:cNvSpPr/>
            <p:nvPr/>
          </p:nvSpPr>
          <p:spPr bwMode="auto">
            <a:xfrm>
              <a:off x="4722813" y="2254251"/>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563"/>
            <p:cNvSpPr/>
            <p:nvPr/>
          </p:nvSpPr>
          <p:spPr bwMode="auto">
            <a:xfrm>
              <a:off x="4679951" y="2387601"/>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564"/>
            <p:cNvSpPr/>
            <p:nvPr/>
          </p:nvSpPr>
          <p:spPr bwMode="auto">
            <a:xfrm>
              <a:off x="4678363" y="24130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Oval 2565"/>
            <p:cNvSpPr>
              <a:spLocks noChangeArrowheads="1"/>
            </p:cNvSpPr>
            <p:nvPr/>
          </p:nvSpPr>
          <p:spPr bwMode="auto">
            <a:xfrm>
              <a:off x="4700588"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566"/>
            <p:cNvSpPr/>
            <p:nvPr/>
          </p:nvSpPr>
          <p:spPr bwMode="auto">
            <a:xfrm>
              <a:off x="4748213" y="23876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567"/>
            <p:cNvSpPr/>
            <p:nvPr/>
          </p:nvSpPr>
          <p:spPr bwMode="auto">
            <a:xfrm>
              <a:off x="4745038" y="24130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Oval 2568"/>
            <p:cNvSpPr>
              <a:spLocks noChangeArrowheads="1"/>
            </p:cNvSpPr>
            <p:nvPr/>
          </p:nvSpPr>
          <p:spPr bwMode="auto">
            <a:xfrm>
              <a:off x="4768851"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569"/>
            <p:cNvSpPr/>
            <p:nvPr/>
          </p:nvSpPr>
          <p:spPr bwMode="auto">
            <a:xfrm>
              <a:off x="4665663" y="2263776"/>
              <a:ext cx="25400"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9"/>
                    <a:pt x="28" y="17"/>
                  </a:cubicBezTo>
                  <a:cubicBezTo>
                    <a:pt x="38" y="26"/>
                    <a:pt x="50" y="33"/>
                    <a:pt x="43" y="40"/>
                  </a:cubicBezTo>
                  <a:cubicBezTo>
                    <a:pt x="31" y="53"/>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570"/>
            <p:cNvSpPr/>
            <p:nvPr/>
          </p:nvSpPr>
          <p:spPr bwMode="auto">
            <a:xfrm>
              <a:off x="4646613" y="2212976"/>
              <a:ext cx="50800" cy="84138"/>
            </a:xfrm>
            <a:custGeom>
              <a:avLst/>
              <a:gdLst>
                <a:gd name="T0" fmla="*/ 18 w 95"/>
                <a:gd name="T1" fmla="*/ 28 h 156"/>
                <a:gd name="T2" fmla="*/ 10 w 95"/>
                <a:gd name="T3" fmla="*/ 88 h 156"/>
                <a:gd name="T4" fmla="*/ 45 w 95"/>
                <a:gd name="T5" fmla="*/ 154 h 156"/>
                <a:gd name="T6" fmla="*/ 52 w 95"/>
                <a:gd name="T7" fmla="*/ 132 h 156"/>
                <a:gd name="T8" fmla="*/ 57 w 95"/>
                <a:gd name="T9" fmla="*/ 84 h 156"/>
                <a:gd name="T10" fmla="*/ 84 w 95"/>
                <a:gd name="T11" fmla="*/ 107 h 156"/>
                <a:gd name="T12" fmla="*/ 81 w 95"/>
                <a:gd name="T13" fmla="*/ 59 h 156"/>
                <a:gd name="T14" fmla="*/ 81 w 95"/>
                <a:gd name="T15" fmla="*/ 36 h 156"/>
                <a:gd name="T16" fmla="*/ 83 w 95"/>
                <a:gd name="T17" fmla="*/ 0 h 156"/>
                <a:gd name="T18" fmla="*/ 20 w 95"/>
                <a:gd name="T19" fmla="*/ 1 h 156"/>
                <a:gd name="T20" fmla="*/ 18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8" y="28"/>
                  </a:moveTo>
                  <a:cubicBezTo>
                    <a:pt x="18" y="28"/>
                    <a:pt x="0" y="52"/>
                    <a:pt x="10" y="88"/>
                  </a:cubicBezTo>
                  <a:cubicBezTo>
                    <a:pt x="20" y="125"/>
                    <a:pt x="31" y="156"/>
                    <a:pt x="45" y="154"/>
                  </a:cubicBezTo>
                  <a:cubicBezTo>
                    <a:pt x="59" y="152"/>
                    <a:pt x="52" y="132"/>
                    <a:pt x="52" y="132"/>
                  </a:cubicBezTo>
                  <a:cubicBezTo>
                    <a:pt x="52" y="132"/>
                    <a:pt x="44" y="99"/>
                    <a:pt x="57" y="84"/>
                  </a:cubicBezTo>
                  <a:cubicBezTo>
                    <a:pt x="57" y="84"/>
                    <a:pt x="67" y="114"/>
                    <a:pt x="84" y="107"/>
                  </a:cubicBezTo>
                  <a:cubicBezTo>
                    <a:pt x="95" y="102"/>
                    <a:pt x="93" y="92"/>
                    <a:pt x="81" y="59"/>
                  </a:cubicBezTo>
                  <a:cubicBezTo>
                    <a:pt x="78" y="49"/>
                    <a:pt x="81" y="36"/>
                    <a:pt x="81" y="36"/>
                  </a:cubicBezTo>
                  <a:cubicBezTo>
                    <a:pt x="83" y="0"/>
                    <a:pt x="83" y="0"/>
                    <a:pt x="83" y="0"/>
                  </a:cubicBezTo>
                  <a:cubicBezTo>
                    <a:pt x="20" y="1"/>
                    <a:pt x="20" y="1"/>
                    <a:pt x="20" y="1"/>
                  </a:cubicBezTo>
                  <a:lnTo>
                    <a:pt x="18"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571"/>
            <p:cNvSpPr/>
            <p:nvPr/>
          </p:nvSpPr>
          <p:spPr bwMode="auto">
            <a:xfrm>
              <a:off x="4670426" y="2265364"/>
              <a:ext cx="7938" cy="17463"/>
            </a:xfrm>
            <a:custGeom>
              <a:avLst/>
              <a:gdLst>
                <a:gd name="T0" fmla="*/ 9 w 15"/>
                <a:gd name="T1" fmla="*/ 33 h 33"/>
                <a:gd name="T2" fmla="*/ 8 w 15"/>
                <a:gd name="T3" fmla="*/ 0 h 33"/>
                <a:gd name="T4" fmla="*/ 8 w 15"/>
                <a:gd name="T5" fmla="*/ 0 h 33"/>
                <a:gd name="T6" fmla="*/ 15 w 15"/>
                <a:gd name="T7" fmla="*/ 9 h 33"/>
                <a:gd name="T8" fmla="*/ 9 w 15"/>
                <a:gd name="T9" fmla="*/ 33 h 33"/>
              </a:gdLst>
              <a:ahLst/>
              <a:cxnLst>
                <a:cxn ang="0">
                  <a:pos x="T0" y="T1"/>
                </a:cxn>
                <a:cxn ang="0">
                  <a:pos x="T2" y="T3"/>
                </a:cxn>
                <a:cxn ang="0">
                  <a:pos x="T4" y="T5"/>
                </a:cxn>
                <a:cxn ang="0">
                  <a:pos x="T6" y="T7"/>
                </a:cxn>
                <a:cxn ang="0">
                  <a:pos x="T8" y="T9"/>
                </a:cxn>
              </a:cxnLst>
              <a:rect l="0" t="0" r="r" b="b"/>
              <a:pathLst>
                <a:path w="15" h="33">
                  <a:moveTo>
                    <a:pt x="9" y="33"/>
                  </a:moveTo>
                  <a:cubicBezTo>
                    <a:pt x="9" y="33"/>
                    <a:pt x="0" y="19"/>
                    <a:pt x="8" y="0"/>
                  </a:cubicBezTo>
                  <a:cubicBezTo>
                    <a:pt x="8" y="0"/>
                    <a:pt x="8" y="0"/>
                    <a:pt x="8" y="0"/>
                  </a:cubicBezTo>
                  <a:cubicBezTo>
                    <a:pt x="10" y="3"/>
                    <a:pt x="12" y="6"/>
                    <a:pt x="15" y="9"/>
                  </a:cubicBezTo>
                  <a:cubicBezTo>
                    <a:pt x="15" y="9"/>
                    <a:pt x="5"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572"/>
            <p:cNvSpPr/>
            <p:nvPr/>
          </p:nvSpPr>
          <p:spPr bwMode="auto">
            <a:xfrm>
              <a:off x="4652963" y="2220914"/>
              <a:ext cx="39688" cy="12700"/>
            </a:xfrm>
            <a:custGeom>
              <a:avLst/>
              <a:gdLst>
                <a:gd name="T0" fmla="*/ 2 w 73"/>
                <a:gd name="T1" fmla="*/ 0 h 22"/>
                <a:gd name="T2" fmla="*/ 0 w 73"/>
                <a:gd name="T3" fmla="*/ 16 h 22"/>
                <a:gd name="T4" fmla="*/ 72 w 73"/>
                <a:gd name="T5" fmla="*/ 20 h 22"/>
                <a:gd name="T6" fmla="*/ 73 w 73"/>
                <a:gd name="T7" fmla="*/ 0 h 22"/>
                <a:gd name="T8" fmla="*/ 2 w 73"/>
                <a:gd name="T9" fmla="*/ 0 h 22"/>
              </a:gdLst>
              <a:ahLst/>
              <a:cxnLst>
                <a:cxn ang="0">
                  <a:pos x="T0" y="T1"/>
                </a:cxn>
                <a:cxn ang="0">
                  <a:pos x="T2" y="T3"/>
                </a:cxn>
                <a:cxn ang="0">
                  <a:pos x="T4" y="T5"/>
                </a:cxn>
                <a:cxn ang="0">
                  <a:pos x="T6" y="T7"/>
                </a:cxn>
                <a:cxn ang="0">
                  <a:pos x="T8" y="T9"/>
                </a:cxn>
              </a:cxnLst>
              <a:rect l="0" t="0" r="r" b="b"/>
              <a:pathLst>
                <a:path w="73" h="22">
                  <a:moveTo>
                    <a:pt x="2" y="0"/>
                  </a:moveTo>
                  <a:cubicBezTo>
                    <a:pt x="0" y="16"/>
                    <a:pt x="0" y="16"/>
                    <a:pt x="0" y="16"/>
                  </a:cubicBezTo>
                  <a:cubicBezTo>
                    <a:pt x="0" y="16"/>
                    <a:pt x="34" y="22"/>
                    <a:pt x="72" y="20"/>
                  </a:cubicBezTo>
                  <a:cubicBezTo>
                    <a:pt x="73" y="7"/>
                    <a:pt x="73" y="0"/>
                    <a:pt x="73" y="0"/>
                  </a:cubicBezTo>
                  <a:cubicBezTo>
                    <a:pt x="73" y="0"/>
                    <a:pt x="41" y="2"/>
                    <a:pt x="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573"/>
            <p:cNvSpPr/>
            <p:nvPr/>
          </p:nvSpPr>
          <p:spPr bwMode="auto">
            <a:xfrm>
              <a:off x="4652963" y="2092326"/>
              <a:ext cx="57150" cy="131763"/>
            </a:xfrm>
            <a:custGeom>
              <a:avLst/>
              <a:gdLst>
                <a:gd name="T0" fmla="*/ 83 w 108"/>
                <a:gd name="T1" fmla="*/ 14 h 249"/>
                <a:gd name="T2" fmla="*/ 0 w 108"/>
                <a:gd name="T3" fmla="*/ 247 h 249"/>
                <a:gd name="T4" fmla="*/ 83 w 108"/>
                <a:gd name="T5" fmla="*/ 249 h 249"/>
                <a:gd name="T6" fmla="*/ 106 w 108"/>
                <a:gd name="T7" fmla="*/ 20 h 249"/>
                <a:gd name="T8" fmla="*/ 83 w 108"/>
                <a:gd name="T9" fmla="*/ 14 h 249"/>
              </a:gdLst>
              <a:ahLst/>
              <a:cxnLst>
                <a:cxn ang="0">
                  <a:pos x="T0" y="T1"/>
                </a:cxn>
                <a:cxn ang="0">
                  <a:pos x="T2" y="T3"/>
                </a:cxn>
                <a:cxn ang="0">
                  <a:pos x="T4" y="T5"/>
                </a:cxn>
                <a:cxn ang="0">
                  <a:pos x="T6" y="T7"/>
                </a:cxn>
                <a:cxn ang="0">
                  <a:pos x="T8" y="T9"/>
                </a:cxn>
              </a:cxnLst>
              <a:rect l="0" t="0" r="r" b="b"/>
              <a:pathLst>
                <a:path w="108" h="249">
                  <a:moveTo>
                    <a:pt x="83" y="14"/>
                  </a:moveTo>
                  <a:cubicBezTo>
                    <a:pt x="81" y="16"/>
                    <a:pt x="13" y="63"/>
                    <a:pt x="0" y="247"/>
                  </a:cubicBezTo>
                  <a:cubicBezTo>
                    <a:pt x="83" y="249"/>
                    <a:pt x="83" y="249"/>
                    <a:pt x="83" y="249"/>
                  </a:cubicBezTo>
                  <a:cubicBezTo>
                    <a:pt x="83" y="249"/>
                    <a:pt x="108" y="65"/>
                    <a:pt x="106" y="20"/>
                  </a:cubicBezTo>
                  <a:cubicBezTo>
                    <a:pt x="106" y="20"/>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574"/>
            <p:cNvSpPr/>
            <p:nvPr/>
          </p:nvSpPr>
          <p:spPr bwMode="auto">
            <a:xfrm>
              <a:off x="4649788" y="2108201"/>
              <a:ext cx="52388" cy="115888"/>
            </a:xfrm>
            <a:custGeom>
              <a:avLst/>
              <a:gdLst>
                <a:gd name="T0" fmla="*/ 96 w 96"/>
                <a:gd name="T1" fmla="*/ 9 h 216"/>
                <a:gd name="T2" fmla="*/ 51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1" y="55"/>
                  </a:cubicBezTo>
                  <a:cubicBezTo>
                    <a:pt x="38" y="95"/>
                    <a:pt x="0" y="195"/>
                    <a:pt x="37" y="205"/>
                  </a:cubicBezTo>
                  <a:cubicBezTo>
                    <a:pt x="74" y="216"/>
                    <a:pt x="74"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575"/>
            <p:cNvSpPr/>
            <p:nvPr/>
          </p:nvSpPr>
          <p:spPr bwMode="auto">
            <a:xfrm>
              <a:off x="4708526"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576"/>
            <p:cNvSpPr/>
            <p:nvPr/>
          </p:nvSpPr>
          <p:spPr bwMode="auto">
            <a:xfrm>
              <a:off x="4722813" y="2114551"/>
              <a:ext cx="15875" cy="12700"/>
            </a:xfrm>
            <a:custGeom>
              <a:avLst/>
              <a:gdLst>
                <a:gd name="T0" fmla="*/ 9 w 10"/>
                <a:gd name="T1" fmla="*/ 1 h 8"/>
                <a:gd name="T2" fmla="*/ 2 w 10"/>
                <a:gd name="T3" fmla="*/ 8 h 8"/>
                <a:gd name="T4" fmla="*/ 0 w 10"/>
                <a:gd name="T5" fmla="*/ 5 h 8"/>
                <a:gd name="T6" fmla="*/ 10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10"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577"/>
            <p:cNvSpPr/>
            <p:nvPr/>
          </p:nvSpPr>
          <p:spPr bwMode="auto">
            <a:xfrm>
              <a:off x="4752976" y="2114551"/>
              <a:ext cx="15875" cy="12700"/>
            </a:xfrm>
            <a:custGeom>
              <a:avLst/>
              <a:gdLst>
                <a:gd name="T0" fmla="*/ 1 w 10"/>
                <a:gd name="T1" fmla="*/ 1 h 8"/>
                <a:gd name="T2" fmla="*/ 8 w 10"/>
                <a:gd name="T3" fmla="*/ 8 h 8"/>
                <a:gd name="T4" fmla="*/ 10 w 10"/>
                <a:gd name="T5" fmla="*/ 5 h 8"/>
                <a:gd name="T6" fmla="*/ 0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8" y="8"/>
                  </a:lnTo>
                  <a:lnTo>
                    <a:pt x="10" y="5"/>
                  </a:lnTo>
                  <a:lnTo>
                    <a:pt x="0"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578"/>
            <p:cNvSpPr>
              <a:spLocks noEditPoints="1"/>
            </p:cNvSpPr>
            <p:nvPr/>
          </p:nvSpPr>
          <p:spPr bwMode="auto">
            <a:xfrm>
              <a:off x="4713288" y="2105026"/>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579"/>
            <p:cNvSpPr/>
            <p:nvPr/>
          </p:nvSpPr>
          <p:spPr bwMode="auto">
            <a:xfrm>
              <a:off x="4730751" y="21161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580"/>
            <p:cNvSpPr/>
            <p:nvPr/>
          </p:nvSpPr>
          <p:spPr bwMode="auto">
            <a:xfrm>
              <a:off x="4732338" y="2117726"/>
              <a:ext cx="31750" cy="80963"/>
            </a:xfrm>
            <a:custGeom>
              <a:avLst/>
              <a:gdLst>
                <a:gd name="T0" fmla="*/ 6 w 20"/>
                <a:gd name="T1" fmla="*/ 0 h 51"/>
                <a:gd name="T2" fmla="*/ 11 w 20"/>
                <a:gd name="T3" fmla="*/ 0 h 51"/>
                <a:gd name="T4" fmla="*/ 20 w 20"/>
                <a:gd name="T5" fmla="*/ 35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5"/>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581"/>
            <p:cNvSpPr/>
            <p:nvPr/>
          </p:nvSpPr>
          <p:spPr bwMode="auto">
            <a:xfrm>
              <a:off x="4746626" y="2117726"/>
              <a:ext cx="17463" cy="80963"/>
            </a:xfrm>
            <a:custGeom>
              <a:avLst/>
              <a:gdLst>
                <a:gd name="T0" fmla="*/ 11 w 11"/>
                <a:gd name="T1" fmla="*/ 35 h 51"/>
                <a:gd name="T2" fmla="*/ 2 w 11"/>
                <a:gd name="T3" fmla="*/ 0 h 51"/>
                <a:gd name="T4" fmla="*/ 0 w 11"/>
                <a:gd name="T5" fmla="*/ 0 h 51"/>
                <a:gd name="T6" fmla="*/ 0 w 11"/>
                <a:gd name="T7" fmla="*/ 50 h 51"/>
                <a:gd name="T8" fmla="*/ 0 w 11"/>
                <a:gd name="T9" fmla="*/ 51 h 51"/>
                <a:gd name="T10" fmla="*/ 11 w 11"/>
                <a:gd name="T11" fmla="*/ 35 h 51"/>
              </a:gdLst>
              <a:ahLst/>
              <a:cxnLst>
                <a:cxn ang="0">
                  <a:pos x="T0" y="T1"/>
                </a:cxn>
                <a:cxn ang="0">
                  <a:pos x="T2" y="T3"/>
                </a:cxn>
                <a:cxn ang="0">
                  <a:pos x="T4" y="T5"/>
                </a:cxn>
                <a:cxn ang="0">
                  <a:pos x="T6" y="T7"/>
                </a:cxn>
                <a:cxn ang="0">
                  <a:pos x="T8" y="T9"/>
                </a:cxn>
                <a:cxn ang="0">
                  <a:pos x="T10" y="T11"/>
                </a:cxn>
              </a:cxnLst>
              <a:rect l="0" t="0" r="r" b="b"/>
              <a:pathLst>
                <a:path w="11" h="51">
                  <a:moveTo>
                    <a:pt x="11" y="35"/>
                  </a:moveTo>
                  <a:lnTo>
                    <a:pt x="2" y="0"/>
                  </a:lnTo>
                  <a:lnTo>
                    <a:pt x="0" y="0"/>
                  </a:lnTo>
                  <a:lnTo>
                    <a:pt x="0" y="50"/>
                  </a:lnTo>
                  <a:lnTo>
                    <a:pt x="0" y="51"/>
                  </a:lnTo>
                  <a:lnTo>
                    <a:pt x="11"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582"/>
            <p:cNvSpPr/>
            <p:nvPr/>
          </p:nvSpPr>
          <p:spPr bwMode="auto">
            <a:xfrm>
              <a:off x="4737101" y="2125664"/>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583"/>
            <p:cNvSpPr/>
            <p:nvPr/>
          </p:nvSpPr>
          <p:spPr bwMode="auto">
            <a:xfrm>
              <a:off x="4732338" y="2146301"/>
              <a:ext cx="26988" cy="22225"/>
            </a:xfrm>
            <a:custGeom>
              <a:avLst/>
              <a:gdLst>
                <a:gd name="T0" fmla="*/ 50 w 50"/>
                <a:gd name="T1" fmla="*/ 17 h 43"/>
                <a:gd name="T2" fmla="*/ 46 w 50"/>
                <a:gd name="T3" fmla="*/ 0 h 43"/>
                <a:gd name="T4" fmla="*/ 35 w 50"/>
                <a:gd name="T5" fmla="*/ 12 h 43"/>
                <a:gd name="T6" fmla="*/ 2 w 50"/>
                <a:gd name="T7" fmla="*/ 29 h 43"/>
                <a:gd name="T8" fmla="*/ 0 w 50"/>
                <a:gd name="T9" fmla="*/ 43 h 43"/>
                <a:gd name="T10" fmla="*/ 45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5" y="12"/>
                  </a:cubicBezTo>
                  <a:cubicBezTo>
                    <a:pt x="28" y="18"/>
                    <a:pt x="18" y="25"/>
                    <a:pt x="2" y="29"/>
                  </a:cubicBezTo>
                  <a:cubicBezTo>
                    <a:pt x="0" y="43"/>
                    <a:pt x="0" y="43"/>
                    <a:pt x="0" y="43"/>
                  </a:cubicBezTo>
                  <a:cubicBezTo>
                    <a:pt x="21" y="39"/>
                    <a:pt x="36" y="30"/>
                    <a:pt x="45"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584"/>
            <p:cNvSpPr/>
            <p:nvPr/>
          </p:nvSpPr>
          <p:spPr bwMode="auto">
            <a:xfrm>
              <a:off x="4737101" y="2166939"/>
              <a:ext cx="26988" cy="20638"/>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7"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585"/>
            <p:cNvSpPr/>
            <p:nvPr/>
          </p:nvSpPr>
          <p:spPr bwMode="auto">
            <a:xfrm>
              <a:off x="4737101" y="2109789"/>
              <a:ext cx="17463" cy="12700"/>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586"/>
            <p:cNvSpPr/>
            <p:nvPr/>
          </p:nvSpPr>
          <p:spPr bwMode="auto">
            <a:xfrm>
              <a:off x="4691063" y="2101851"/>
              <a:ext cx="104775" cy="142875"/>
            </a:xfrm>
            <a:custGeom>
              <a:avLst/>
              <a:gdLst>
                <a:gd name="T0" fmla="*/ 33 w 195"/>
                <a:gd name="T1" fmla="*/ 0 h 266"/>
                <a:gd name="T2" fmla="*/ 102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2" y="118"/>
                  </a:cubicBezTo>
                  <a:cubicBezTo>
                    <a:pt x="142"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587"/>
            <p:cNvSpPr/>
            <p:nvPr/>
          </p:nvSpPr>
          <p:spPr bwMode="auto">
            <a:xfrm>
              <a:off x="4691063" y="2108201"/>
              <a:ext cx="53975" cy="127000"/>
            </a:xfrm>
            <a:custGeom>
              <a:avLst/>
              <a:gdLst>
                <a:gd name="T0" fmla="*/ 22 w 100"/>
                <a:gd name="T1" fmla="*/ 16 h 237"/>
                <a:gd name="T2" fmla="*/ 8 w 100"/>
                <a:gd name="T3" fmla="*/ 171 h 237"/>
                <a:gd name="T4" fmla="*/ 24 w 100"/>
                <a:gd name="T5" fmla="*/ 233 h 237"/>
                <a:gd name="T6" fmla="*/ 85 w 100"/>
                <a:gd name="T7" fmla="*/ 232 h 237"/>
                <a:gd name="T8" fmla="*/ 85 w 100"/>
                <a:gd name="T9" fmla="*/ 130 h 237"/>
                <a:gd name="T10" fmla="*/ 100 w 100"/>
                <a:gd name="T11" fmla="*/ 112 h 237"/>
                <a:gd name="T12" fmla="*/ 42 w 100"/>
                <a:gd name="T13" fmla="*/ 21 h 237"/>
                <a:gd name="T14" fmla="*/ 22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2" y="16"/>
                  </a:moveTo>
                  <a:cubicBezTo>
                    <a:pt x="22" y="16"/>
                    <a:pt x="8" y="141"/>
                    <a:pt x="8" y="171"/>
                  </a:cubicBezTo>
                  <a:cubicBezTo>
                    <a:pt x="8" y="202"/>
                    <a:pt x="0" y="229"/>
                    <a:pt x="24" y="233"/>
                  </a:cubicBezTo>
                  <a:cubicBezTo>
                    <a:pt x="49" y="237"/>
                    <a:pt x="85" y="232"/>
                    <a:pt x="85" y="232"/>
                  </a:cubicBezTo>
                  <a:cubicBezTo>
                    <a:pt x="85" y="130"/>
                    <a:pt x="85" y="130"/>
                    <a:pt x="85" y="130"/>
                  </a:cubicBezTo>
                  <a:cubicBezTo>
                    <a:pt x="94" y="121"/>
                    <a:pt x="100" y="112"/>
                    <a:pt x="100" y="112"/>
                  </a:cubicBezTo>
                  <a:cubicBezTo>
                    <a:pt x="100" y="112"/>
                    <a:pt x="53" y="38"/>
                    <a:pt x="42" y="21"/>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588"/>
            <p:cNvSpPr/>
            <p:nvPr/>
          </p:nvSpPr>
          <p:spPr bwMode="auto">
            <a:xfrm>
              <a:off x="4738688" y="2106614"/>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Rectangle 2589"/>
            <p:cNvSpPr>
              <a:spLocks noChangeArrowheads="1"/>
            </p:cNvSpPr>
            <p:nvPr/>
          </p:nvSpPr>
          <p:spPr bwMode="auto">
            <a:xfrm>
              <a:off x="4757738" y="22098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7" name="Freeform 2590"/>
            <p:cNvSpPr/>
            <p:nvPr/>
          </p:nvSpPr>
          <p:spPr bwMode="auto">
            <a:xfrm>
              <a:off x="4779963" y="2124076"/>
              <a:ext cx="149225" cy="173038"/>
            </a:xfrm>
            <a:custGeom>
              <a:avLst/>
              <a:gdLst>
                <a:gd name="T0" fmla="*/ 279 w 279"/>
                <a:gd name="T1" fmla="*/ 59 h 322"/>
                <a:gd name="T2" fmla="*/ 19 w 279"/>
                <a:gd name="T3" fmla="*/ 19 h 322"/>
                <a:gd name="T4" fmla="*/ 0 w 279"/>
                <a:gd name="T5" fmla="*/ 276 h 322"/>
                <a:gd name="T6" fmla="*/ 276 w 279"/>
                <a:gd name="T7" fmla="*/ 306 h 322"/>
                <a:gd name="T8" fmla="*/ 279 w 279"/>
                <a:gd name="T9" fmla="*/ 59 h 322"/>
              </a:gdLst>
              <a:ahLst/>
              <a:cxnLst>
                <a:cxn ang="0">
                  <a:pos x="T0" y="T1"/>
                </a:cxn>
                <a:cxn ang="0">
                  <a:pos x="T2" y="T3"/>
                </a:cxn>
                <a:cxn ang="0">
                  <a:pos x="T4" y="T5"/>
                </a:cxn>
                <a:cxn ang="0">
                  <a:pos x="T6" y="T7"/>
                </a:cxn>
                <a:cxn ang="0">
                  <a:pos x="T8" y="T9"/>
                </a:cxn>
              </a:cxnLst>
              <a:rect l="0" t="0" r="r" b="b"/>
              <a:pathLst>
                <a:path w="279" h="322">
                  <a:moveTo>
                    <a:pt x="279" y="59"/>
                  </a:moveTo>
                  <a:cubicBezTo>
                    <a:pt x="279" y="59"/>
                    <a:pt x="134" y="0"/>
                    <a:pt x="19" y="19"/>
                  </a:cubicBezTo>
                  <a:cubicBezTo>
                    <a:pt x="19" y="140"/>
                    <a:pt x="1" y="224"/>
                    <a:pt x="0" y="276"/>
                  </a:cubicBezTo>
                  <a:cubicBezTo>
                    <a:pt x="65" y="288"/>
                    <a:pt x="239" y="322"/>
                    <a:pt x="276" y="306"/>
                  </a:cubicBezTo>
                  <a:cubicBezTo>
                    <a:pt x="258" y="198"/>
                    <a:pt x="269" y="108"/>
                    <a:pt x="279" y="59"/>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591"/>
            <p:cNvSpPr/>
            <p:nvPr/>
          </p:nvSpPr>
          <p:spPr bwMode="auto">
            <a:xfrm>
              <a:off x="4821238" y="2108201"/>
              <a:ext cx="71438" cy="68263"/>
            </a:xfrm>
            <a:custGeom>
              <a:avLst/>
              <a:gdLst>
                <a:gd name="T0" fmla="*/ 93 w 135"/>
                <a:gd name="T1" fmla="*/ 30 h 128"/>
                <a:gd name="T2" fmla="*/ 115 w 135"/>
                <a:gd name="T3" fmla="*/ 16 h 128"/>
                <a:gd name="T4" fmla="*/ 131 w 135"/>
                <a:gd name="T5" fmla="*/ 50 h 128"/>
                <a:gd name="T6" fmla="*/ 125 w 135"/>
                <a:gd name="T7" fmla="*/ 89 h 128"/>
                <a:gd name="T8" fmla="*/ 114 w 135"/>
                <a:gd name="T9" fmla="*/ 123 h 128"/>
                <a:gd name="T10" fmla="*/ 78 w 135"/>
                <a:gd name="T11" fmla="*/ 116 h 128"/>
                <a:gd name="T12" fmla="*/ 37 w 135"/>
                <a:gd name="T13" fmla="*/ 110 h 128"/>
                <a:gd name="T14" fmla="*/ 7 w 135"/>
                <a:gd name="T15" fmla="*/ 105 h 128"/>
                <a:gd name="T16" fmla="*/ 3 w 135"/>
                <a:gd name="T17" fmla="*/ 67 h 128"/>
                <a:gd name="T18" fmla="*/ 5 w 135"/>
                <a:gd name="T19" fmla="*/ 28 h 128"/>
                <a:gd name="T20" fmla="*/ 33 w 135"/>
                <a:gd name="T21" fmla="*/ 18 h 128"/>
                <a:gd name="T22" fmla="*/ 46 w 135"/>
                <a:gd name="T23" fmla="*/ 24 h 128"/>
                <a:gd name="T24" fmla="*/ 82 w 135"/>
                <a:gd name="T25" fmla="*/ 20 h 128"/>
                <a:gd name="T26" fmla="*/ 93 w 135"/>
                <a:gd name="T27"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28">
                  <a:moveTo>
                    <a:pt x="93" y="30"/>
                  </a:moveTo>
                  <a:cubicBezTo>
                    <a:pt x="93" y="30"/>
                    <a:pt x="101" y="14"/>
                    <a:pt x="115" y="16"/>
                  </a:cubicBezTo>
                  <a:cubicBezTo>
                    <a:pt x="129" y="19"/>
                    <a:pt x="135" y="31"/>
                    <a:pt x="131" y="50"/>
                  </a:cubicBezTo>
                  <a:cubicBezTo>
                    <a:pt x="127" y="68"/>
                    <a:pt x="125" y="89"/>
                    <a:pt x="125" y="89"/>
                  </a:cubicBezTo>
                  <a:cubicBezTo>
                    <a:pt x="125" y="89"/>
                    <a:pt x="131" y="128"/>
                    <a:pt x="114" y="123"/>
                  </a:cubicBezTo>
                  <a:cubicBezTo>
                    <a:pt x="103" y="120"/>
                    <a:pt x="84" y="127"/>
                    <a:pt x="78" y="116"/>
                  </a:cubicBezTo>
                  <a:cubicBezTo>
                    <a:pt x="69" y="121"/>
                    <a:pt x="41" y="121"/>
                    <a:pt x="37" y="110"/>
                  </a:cubicBezTo>
                  <a:cubicBezTo>
                    <a:pt x="24" y="118"/>
                    <a:pt x="13" y="113"/>
                    <a:pt x="7" y="105"/>
                  </a:cubicBezTo>
                  <a:cubicBezTo>
                    <a:pt x="0" y="98"/>
                    <a:pt x="0" y="84"/>
                    <a:pt x="3" y="67"/>
                  </a:cubicBezTo>
                  <a:cubicBezTo>
                    <a:pt x="5" y="50"/>
                    <a:pt x="5" y="33"/>
                    <a:pt x="5" y="28"/>
                  </a:cubicBezTo>
                  <a:cubicBezTo>
                    <a:pt x="5" y="23"/>
                    <a:pt x="25" y="9"/>
                    <a:pt x="33" y="18"/>
                  </a:cubicBezTo>
                  <a:cubicBezTo>
                    <a:pt x="41" y="26"/>
                    <a:pt x="41" y="36"/>
                    <a:pt x="46" y="24"/>
                  </a:cubicBezTo>
                  <a:cubicBezTo>
                    <a:pt x="50" y="13"/>
                    <a:pt x="73" y="0"/>
                    <a:pt x="82" y="20"/>
                  </a:cubicBezTo>
                  <a:cubicBezTo>
                    <a:pt x="90" y="39"/>
                    <a:pt x="93" y="30"/>
                    <a:pt x="93" y="3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592"/>
            <p:cNvSpPr/>
            <p:nvPr/>
          </p:nvSpPr>
          <p:spPr bwMode="auto">
            <a:xfrm>
              <a:off x="4821238" y="2114551"/>
              <a:ext cx="69850" cy="58738"/>
            </a:xfrm>
            <a:custGeom>
              <a:avLst/>
              <a:gdLst>
                <a:gd name="T0" fmla="*/ 93 w 130"/>
                <a:gd name="T1" fmla="*/ 22 h 111"/>
                <a:gd name="T2" fmla="*/ 115 w 130"/>
                <a:gd name="T3" fmla="*/ 9 h 111"/>
                <a:gd name="T4" fmla="*/ 125 w 130"/>
                <a:gd name="T5" fmla="*/ 42 h 111"/>
                <a:gd name="T6" fmla="*/ 117 w 130"/>
                <a:gd name="T7" fmla="*/ 85 h 111"/>
                <a:gd name="T8" fmla="*/ 117 w 130"/>
                <a:gd name="T9" fmla="*/ 100 h 111"/>
                <a:gd name="T10" fmla="*/ 122 w 130"/>
                <a:gd name="T11" fmla="*/ 88 h 111"/>
                <a:gd name="T12" fmla="*/ 115 w 130"/>
                <a:gd name="T13" fmla="*/ 109 h 111"/>
                <a:gd name="T14" fmla="*/ 98 w 130"/>
                <a:gd name="T15" fmla="*/ 109 h 111"/>
                <a:gd name="T16" fmla="*/ 78 w 130"/>
                <a:gd name="T17" fmla="*/ 102 h 111"/>
                <a:gd name="T18" fmla="*/ 83 w 130"/>
                <a:gd name="T19" fmla="*/ 73 h 111"/>
                <a:gd name="T20" fmla="*/ 76 w 130"/>
                <a:gd name="T21" fmla="*/ 81 h 111"/>
                <a:gd name="T22" fmla="*/ 69 w 130"/>
                <a:gd name="T23" fmla="*/ 104 h 111"/>
                <a:gd name="T24" fmla="*/ 38 w 130"/>
                <a:gd name="T25" fmla="*/ 96 h 111"/>
                <a:gd name="T26" fmla="*/ 42 w 130"/>
                <a:gd name="T27" fmla="*/ 66 h 111"/>
                <a:gd name="T28" fmla="*/ 37 w 130"/>
                <a:gd name="T29" fmla="*/ 67 h 111"/>
                <a:gd name="T30" fmla="*/ 32 w 130"/>
                <a:gd name="T31" fmla="*/ 93 h 111"/>
                <a:gd name="T32" fmla="*/ 3 w 130"/>
                <a:gd name="T33" fmla="*/ 82 h 111"/>
                <a:gd name="T34" fmla="*/ 4 w 130"/>
                <a:gd name="T35" fmla="*/ 40 h 111"/>
                <a:gd name="T36" fmla="*/ 6 w 130"/>
                <a:gd name="T37" fmla="*/ 17 h 111"/>
                <a:gd name="T38" fmla="*/ 26 w 130"/>
                <a:gd name="T39" fmla="*/ 7 h 111"/>
                <a:gd name="T40" fmla="*/ 38 w 130"/>
                <a:gd name="T41" fmla="*/ 25 h 111"/>
                <a:gd name="T42" fmla="*/ 45 w 130"/>
                <a:gd name="T43" fmla="*/ 17 h 111"/>
                <a:gd name="T44" fmla="*/ 65 w 130"/>
                <a:gd name="T45" fmla="*/ 1 h 111"/>
                <a:gd name="T46" fmla="*/ 82 w 130"/>
                <a:gd name="T47" fmla="*/ 18 h 111"/>
                <a:gd name="T48" fmla="*/ 93 w 130"/>
                <a:gd name="T49" fmla="*/ 2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11">
                  <a:moveTo>
                    <a:pt x="93" y="22"/>
                  </a:moveTo>
                  <a:cubicBezTo>
                    <a:pt x="93" y="22"/>
                    <a:pt x="103" y="3"/>
                    <a:pt x="115" y="9"/>
                  </a:cubicBezTo>
                  <a:cubicBezTo>
                    <a:pt x="128" y="15"/>
                    <a:pt x="130" y="27"/>
                    <a:pt x="125" y="42"/>
                  </a:cubicBezTo>
                  <a:cubicBezTo>
                    <a:pt x="120" y="57"/>
                    <a:pt x="121" y="77"/>
                    <a:pt x="117" y="85"/>
                  </a:cubicBezTo>
                  <a:cubicBezTo>
                    <a:pt x="114" y="93"/>
                    <a:pt x="113" y="100"/>
                    <a:pt x="117" y="100"/>
                  </a:cubicBezTo>
                  <a:cubicBezTo>
                    <a:pt x="120" y="100"/>
                    <a:pt x="118" y="90"/>
                    <a:pt x="122" y="88"/>
                  </a:cubicBezTo>
                  <a:cubicBezTo>
                    <a:pt x="122" y="97"/>
                    <a:pt x="122" y="111"/>
                    <a:pt x="115" y="109"/>
                  </a:cubicBezTo>
                  <a:cubicBezTo>
                    <a:pt x="109" y="107"/>
                    <a:pt x="107" y="107"/>
                    <a:pt x="98" y="109"/>
                  </a:cubicBezTo>
                  <a:cubicBezTo>
                    <a:pt x="89" y="110"/>
                    <a:pt x="80" y="108"/>
                    <a:pt x="78" y="102"/>
                  </a:cubicBezTo>
                  <a:cubicBezTo>
                    <a:pt x="79" y="94"/>
                    <a:pt x="81" y="78"/>
                    <a:pt x="83" y="73"/>
                  </a:cubicBezTo>
                  <a:cubicBezTo>
                    <a:pt x="84" y="67"/>
                    <a:pt x="79" y="66"/>
                    <a:pt x="76" y="81"/>
                  </a:cubicBezTo>
                  <a:cubicBezTo>
                    <a:pt x="73" y="95"/>
                    <a:pt x="75" y="101"/>
                    <a:pt x="69" y="104"/>
                  </a:cubicBezTo>
                  <a:cubicBezTo>
                    <a:pt x="63" y="107"/>
                    <a:pt x="38" y="102"/>
                    <a:pt x="38" y="96"/>
                  </a:cubicBezTo>
                  <a:cubicBezTo>
                    <a:pt x="38" y="90"/>
                    <a:pt x="40" y="70"/>
                    <a:pt x="42" y="66"/>
                  </a:cubicBezTo>
                  <a:cubicBezTo>
                    <a:pt x="43" y="63"/>
                    <a:pt x="40" y="60"/>
                    <a:pt x="37" y="67"/>
                  </a:cubicBezTo>
                  <a:cubicBezTo>
                    <a:pt x="35" y="74"/>
                    <a:pt x="33" y="90"/>
                    <a:pt x="32" y="93"/>
                  </a:cubicBezTo>
                  <a:cubicBezTo>
                    <a:pt x="31" y="97"/>
                    <a:pt x="6" y="100"/>
                    <a:pt x="3" y="82"/>
                  </a:cubicBezTo>
                  <a:cubicBezTo>
                    <a:pt x="0" y="65"/>
                    <a:pt x="4" y="48"/>
                    <a:pt x="4" y="40"/>
                  </a:cubicBezTo>
                  <a:cubicBezTo>
                    <a:pt x="5" y="32"/>
                    <a:pt x="4" y="19"/>
                    <a:pt x="6" y="17"/>
                  </a:cubicBezTo>
                  <a:cubicBezTo>
                    <a:pt x="9" y="14"/>
                    <a:pt x="23" y="3"/>
                    <a:pt x="26" y="7"/>
                  </a:cubicBezTo>
                  <a:cubicBezTo>
                    <a:pt x="30" y="11"/>
                    <a:pt x="35" y="21"/>
                    <a:pt x="38" y="25"/>
                  </a:cubicBezTo>
                  <a:cubicBezTo>
                    <a:pt x="41" y="28"/>
                    <a:pt x="42" y="23"/>
                    <a:pt x="45" y="17"/>
                  </a:cubicBezTo>
                  <a:cubicBezTo>
                    <a:pt x="47" y="12"/>
                    <a:pt x="57" y="0"/>
                    <a:pt x="65" y="1"/>
                  </a:cubicBezTo>
                  <a:cubicBezTo>
                    <a:pt x="73" y="2"/>
                    <a:pt x="78" y="10"/>
                    <a:pt x="82" y="18"/>
                  </a:cubicBezTo>
                  <a:cubicBezTo>
                    <a:pt x="85" y="25"/>
                    <a:pt x="89" y="28"/>
                    <a:pt x="93"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593"/>
            <p:cNvSpPr/>
            <p:nvPr/>
          </p:nvSpPr>
          <p:spPr bwMode="auto">
            <a:xfrm>
              <a:off x="4622801" y="1870076"/>
              <a:ext cx="234950" cy="173038"/>
            </a:xfrm>
            <a:custGeom>
              <a:avLst/>
              <a:gdLst>
                <a:gd name="T0" fmla="*/ 22 w 440"/>
                <a:gd name="T1" fmla="*/ 272 h 325"/>
                <a:gd name="T2" fmla="*/ 45 w 440"/>
                <a:gd name="T3" fmla="*/ 325 h 325"/>
                <a:gd name="T4" fmla="*/ 399 w 440"/>
                <a:gd name="T5" fmla="*/ 322 h 325"/>
                <a:gd name="T6" fmla="*/ 420 w 440"/>
                <a:gd name="T7" fmla="*/ 210 h 325"/>
                <a:gd name="T8" fmla="*/ 439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8 w 440"/>
                <a:gd name="T27" fmla="*/ 136 h 325"/>
                <a:gd name="T28" fmla="*/ 18 w 440"/>
                <a:gd name="T29" fmla="*/ 114 h 325"/>
                <a:gd name="T30" fmla="*/ 32 w 440"/>
                <a:gd name="T31" fmla="*/ 161 h 325"/>
                <a:gd name="T32" fmla="*/ 8 w 440"/>
                <a:gd name="T33" fmla="*/ 138 h 325"/>
                <a:gd name="T34" fmla="*/ 23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39" y="214"/>
                    <a:pt x="439" y="214"/>
                  </a:cubicBezTo>
                  <a:cubicBezTo>
                    <a:pt x="433" y="214"/>
                    <a:pt x="427" y="203"/>
                    <a:pt x="422" y="174"/>
                  </a:cubicBezTo>
                  <a:cubicBezTo>
                    <a:pt x="418" y="145"/>
                    <a:pt x="397" y="132"/>
                    <a:pt x="397" y="132"/>
                  </a:cubicBezTo>
                  <a:cubicBezTo>
                    <a:pt x="416" y="126"/>
                    <a:pt x="416" y="101"/>
                    <a:pt x="416" y="101"/>
                  </a:cubicBezTo>
                  <a:cubicBezTo>
                    <a:pt x="412" y="118"/>
                    <a:pt x="386" y="120"/>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8" y="136"/>
                  </a:cubicBezTo>
                  <a:cubicBezTo>
                    <a:pt x="27" y="136"/>
                    <a:pt x="18" y="114"/>
                    <a:pt x="18" y="114"/>
                  </a:cubicBezTo>
                  <a:cubicBezTo>
                    <a:pt x="18" y="131"/>
                    <a:pt x="32" y="161"/>
                    <a:pt x="32" y="161"/>
                  </a:cubicBezTo>
                  <a:cubicBezTo>
                    <a:pt x="11" y="161"/>
                    <a:pt x="8" y="138"/>
                    <a:pt x="8" y="138"/>
                  </a:cubicBezTo>
                  <a:cubicBezTo>
                    <a:pt x="0" y="146"/>
                    <a:pt x="0" y="186"/>
                    <a:pt x="23" y="194"/>
                  </a:cubicBezTo>
                  <a:cubicBezTo>
                    <a:pt x="23"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594"/>
            <p:cNvSpPr/>
            <p:nvPr/>
          </p:nvSpPr>
          <p:spPr bwMode="auto">
            <a:xfrm>
              <a:off x="4633913" y="1970089"/>
              <a:ext cx="222250" cy="73025"/>
            </a:xfrm>
            <a:custGeom>
              <a:avLst/>
              <a:gdLst>
                <a:gd name="T0" fmla="*/ 24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6 h 136"/>
                <a:gd name="T48" fmla="*/ 39 w 418"/>
                <a:gd name="T49" fmla="*/ 75 h 136"/>
                <a:gd name="T50" fmla="*/ 39 w 418"/>
                <a:gd name="T51" fmla="*/ 97 h 136"/>
                <a:gd name="T52" fmla="*/ 6 w 418"/>
                <a:gd name="T53" fmla="*/ 97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2" y="46"/>
                    <a:pt x="399" y="22"/>
                  </a:cubicBezTo>
                  <a:cubicBezTo>
                    <a:pt x="413" y="55"/>
                    <a:pt x="394" y="95"/>
                    <a:pt x="394" y="95"/>
                  </a:cubicBezTo>
                  <a:cubicBezTo>
                    <a:pt x="383" y="89"/>
                    <a:pt x="370" y="94"/>
                    <a:pt x="370" y="94"/>
                  </a:cubicBezTo>
                  <a:cubicBezTo>
                    <a:pt x="370" y="79"/>
                    <a:pt x="370" y="79"/>
                    <a:pt x="370" y="79"/>
                  </a:cubicBezTo>
                  <a:cubicBezTo>
                    <a:pt x="370" y="79"/>
                    <a:pt x="365" y="67"/>
                    <a:pt x="359" y="59"/>
                  </a:cubicBezTo>
                  <a:cubicBezTo>
                    <a:pt x="353" y="51"/>
                    <a:pt x="337" y="46"/>
                    <a:pt x="337" y="46"/>
                  </a:cubicBezTo>
                  <a:cubicBezTo>
                    <a:pt x="337" y="46"/>
                    <a:pt x="343" y="52"/>
                    <a:pt x="344" y="70"/>
                  </a:cubicBezTo>
                  <a:cubicBezTo>
                    <a:pt x="337" y="62"/>
                    <a:pt x="326" y="47"/>
                    <a:pt x="311" y="43"/>
                  </a:cubicBezTo>
                  <a:cubicBezTo>
                    <a:pt x="296" y="38"/>
                    <a:pt x="281" y="22"/>
                    <a:pt x="278" y="14"/>
                  </a:cubicBezTo>
                  <a:cubicBezTo>
                    <a:pt x="275" y="21"/>
                    <a:pt x="273" y="40"/>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6"/>
                    <a:pt x="148" y="25"/>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5"/>
                    <a:pt x="39" y="75"/>
                  </a:cubicBezTo>
                  <a:cubicBezTo>
                    <a:pt x="39" y="97"/>
                    <a:pt x="39" y="97"/>
                    <a:pt x="39" y="97"/>
                  </a:cubicBezTo>
                  <a:cubicBezTo>
                    <a:pt x="22" y="84"/>
                    <a:pt x="6" y="97"/>
                    <a:pt x="6" y="97"/>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595"/>
            <p:cNvSpPr/>
            <p:nvPr/>
          </p:nvSpPr>
          <p:spPr bwMode="auto">
            <a:xfrm>
              <a:off x="4622801" y="1930401"/>
              <a:ext cx="22225" cy="42863"/>
            </a:xfrm>
            <a:custGeom>
              <a:avLst/>
              <a:gdLst>
                <a:gd name="T0" fmla="*/ 18 w 41"/>
                <a:gd name="T1" fmla="*/ 0 h 80"/>
                <a:gd name="T2" fmla="*/ 32 w 41"/>
                <a:gd name="T3" fmla="*/ 47 h 80"/>
                <a:gd name="T4" fmla="*/ 8 w 41"/>
                <a:gd name="T5" fmla="*/ 24 h 80"/>
                <a:gd name="T6" fmla="*/ 23 w 41"/>
                <a:gd name="T7" fmla="*/ 80 h 80"/>
                <a:gd name="T8" fmla="*/ 33 w 41"/>
                <a:gd name="T9" fmla="*/ 77 h 80"/>
                <a:gd name="T10" fmla="*/ 9 w 41"/>
                <a:gd name="T11" fmla="*/ 58 h 80"/>
                <a:gd name="T12" fmla="*/ 7 w 41"/>
                <a:gd name="T13" fmla="*/ 29 h 80"/>
                <a:gd name="T14" fmla="*/ 36 w 41"/>
                <a:gd name="T15" fmla="*/ 48 h 80"/>
                <a:gd name="T16" fmla="*/ 21 w 41"/>
                <a:gd name="T17" fmla="*/ 10 h 80"/>
                <a:gd name="T18" fmla="*/ 41 w 41"/>
                <a:gd name="T19" fmla="*/ 26 h 80"/>
                <a:gd name="T20" fmla="*/ 38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8" y="24"/>
                    <a:pt x="8" y="24"/>
                  </a:cubicBezTo>
                  <a:cubicBezTo>
                    <a:pt x="0" y="32"/>
                    <a:pt x="0" y="72"/>
                    <a:pt x="23" y="80"/>
                  </a:cubicBezTo>
                  <a:cubicBezTo>
                    <a:pt x="33" y="77"/>
                    <a:pt x="33" y="77"/>
                    <a:pt x="33" y="77"/>
                  </a:cubicBezTo>
                  <a:cubicBezTo>
                    <a:pt x="33" y="77"/>
                    <a:pt x="13" y="70"/>
                    <a:pt x="9" y="58"/>
                  </a:cubicBezTo>
                  <a:cubicBezTo>
                    <a:pt x="5" y="46"/>
                    <a:pt x="6" y="33"/>
                    <a:pt x="7" y="29"/>
                  </a:cubicBezTo>
                  <a:cubicBezTo>
                    <a:pt x="9" y="39"/>
                    <a:pt x="15" y="51"/>
                    <a:pt x="36" y="48"/>
                  </a:cubicBezTo>
                  <a:cubicBezTo>
                    <a:pt x="28" y="34"/>
                    <a:pt x="21" y="15"/>
                    <a:pt x="21" y="10"/>
                  </a:cubicBezTo>
                  <a:cubicBezTo>
                    <a:pt x="29" y="23"/>
                    <a:pt x="33" y="27"/>
                    <a:pt x="41" y="26"/>
                  </a:cubicBezTo>
                  <a:cubicBezTo>
                    <a:pt x="38" y="22"/>
                    <a:pt x="38" y="22"/>
                    <a:pt x="38"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596"/>
            <p:cNvSpPr/>
            <p:nvPr/>
          </p:nvSpPr>
          <p:spPr bwMode="auto">
            <a:xfrm>
              <a:off x="4643438" y="1870076"/>
              <a:ext cx="212725" cy="114300"/>
            </a:xfrm>
            <a:custGeom>
              <a:avLst/>
              <a:gdLst>
                <a:gd name="T0" fmla="*/ 383 w 400"/>
                <a:gd name="T1" fmla="*/ 174 h 216"/>
                <a:gd name="T2" fmla="*/ 358 w 400"/>
                <a:gd name="T3" fmla="*/ 132 h 216"/>
                <a:gd name="T4" fmla="*/ 377 w 400"/>
                <a:gd name="T5" fmla="*/ 101 h 216"/>
                <a:gd name="T6" fmla="*/ 328 w 400"/>
                <a:gd name="T7" fmla="*/ 90 h 216"/>
                <a:gd name="T8" fmla="*/ 228 w 400"/>
                <a:gd name="T9" fmla="*/ 43 h 216"/>
                <a:gd name="T10" fmla="*/ 218 w 400"/>
                <a:gd name="T11" fmla="*/ 0 h 216"/>
                <a:gd name="T12" fmla="*/ 182 w 400"/>
                <a:gd name="T13" fmla="*/ 35 h 216"/>
                <a:gd name="T14" fmla="*/ 71 w 400"/>
                <a:gd name="T15" fmla="*/ 64 h 216"/>
                <a:gd name="T16" fmla="*/ 0 w 400"/>
                <a:gd name="T17" fmla="*/ 136 h 216"/>
                <a:gd name="T18" fmla="*/ 53 w 400"/>
                <a:gd name="T19" fmla="*/ 72 h 216"/>
                <a:gd name="T20" fmla="*/ 87 w 400"/>
                <a:gd name="T21" fmla="*/ 78 h 216"/>
                <a:gd name="T22" fmla="*/ 107 w 400"/>
                <a:gd name="T23" fmla="*/ 77 h 216"/>
                <a:gd name="T24" fmla="*/ 89 w 400"/>
                <a:gd name="T25" fmla="*/ 76 h 216"/>
                <a:gd name="T26" fmla="*/ 75 w 400"/>
                <a:gd name="T27" fmla="*/ 65 h 216"/>
                <a:gd name="T28" fmla="*/ 126 w 400"/>
                <a:gd name="T29" fmla="*/ 47 h 216"/>
                <a:gd name="T30" fmla="*/ 222 w 400"/>
                <a:gd name="T31" fmla="*/ 7 h 216"/>
                <a:gd name="T32" fmla="*/ 218 w 400"/>
                <a:gd name="T33" fmla="*/ 49 h 216"/>
                <a:gd name="T34" fmla="*/ 306 w 400"/>
                <a:gd name="T35" fmla="*/ 72 h 216"/>
                <a:gd name="T36" fmla="*/ 371 w 400"/>
                <a:gd name="T37" fmla="*/ 113 h 216"/>
                <a:gd name="T38" fmla="*/ 341 w 400"/>
                <a:gd name="T39" fmla="*/ 129 h 216"/>
                <a:gd name="T40" fmla="*/ 377 w 400"/>
                <a:gd name="T41" fmla="*/ 163 h 216"/>
                <a:gd name="T42" fmla="*/ 400 w 400"/>
                <a:gd name="T43" fmla="*/ 214 h 216"/>
                <a:gd name="T44" fmla="*/ 383 w 400"/>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216">
                  <a:moveTo>
                    <a:pt x="383" y="174"/>
                  </a:moveTo>
                  <a:cubicBezTo>
                    <a:pt x="379" y="145"/>
                    <a:pt x="358" y="132"/>
                    <a:pt x="358" y="132"/>
                  </a:cubicBezTo>
                  <a:cubicBezTo>
                    <a:pt x="377" y="126"/>
                    <a:pt x="377" y="101"/>
                    <a:pt x="377" y="101"/>
                  </a:cubicBezTo>
                  <a:cubicBezTo>
                    <a:pt x="373" y="118"/>
                    <a:pt x="347" y="120"/>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0" y="133"/>
                    <a:pt x="16" y="80"/>
                    <a:pt x="53" y="72"/>
                  </a:cubicBezTo>
                  <a:cubicBezTo>
                    <a:pt x="65" y="70"/>
                    <a:pt x="75" y="69"/>
                    <a:pt x="87" y="78"/>
                  </a:cubicBezTo>
                  <a:cubicBezTo>
                    <a:pt x="100" y="87"/>
                    <a:pt x="107" y="82"/>
                    <a:pt x="107" y="77"/>
                  </a:cubicBezTo>
                  <a:cubicBezTo>
                    <a:pt x="107" y="77"/>
                    <a:pt x="99" y="85"/>
                    <a:pt x="89" y="76"/>
                  </a:cubicBezTo>
                  <a:cubicBezTo>
                    <a:pt x="80" y="66"/>
                    <a:pt x="75" y="65"/>
                    <a:pt x="75" y="65"/>
                  </a:cubicBezTo>
                  <a:cubicBezTo>
                    <a:pt x="75" y="65"/>
                    <a:pt x="92" y="52"/>
                    <a:pt x="126" y="47"/>
                  </a:cubicBezTo>
                  <a:cubicBezTo>
                    <a:pt x="160" y="42"/>
                    <a:pt x="224" y="44"/>
                    <a:pt x="222" y="7"/>
                  </a:cubicBezTo>
                  <a:cubicBezTo>
                    <a:pt x="236" y="17"/>
                    <a:pt x="233" y="34"/>
                    <a:pt x="218" y="49"/>
                  </a:cubicBezTo>
                  <a:cubicBezTo>
                    <a:pt x="235" y="47"/>
                    <a:pt x="288" y="52"/>
                    <a:pt x="306" y="72"/>
                  </a:cubicBezTo>
                  <a:cubicBezTo>
                    <a:pt x="324" y="91"/>
                    <a:pt x="355" y="132"/>
                    <a:pt x="371" y="113"/>
                  </a:cubicBezTo>
                  <a:cubicBezTo>
                    <a:pt x="371" y="127"/>
                    <a:pt x="354" y="131"/>
                    <a:pt x="341" y="129"/>
                  </a:cubicBezTo>
                  <a:cubicBezTo>
                    <a:pt x="341" y="129"/>
                    <a:pt x="369" y="137"/>
                    <a:pt x="377" y="163"/>
                  </a:cubicBezTo>
                  <a:cubicBezTo>
                    <a:pt x="384" y="189"/>
                    <a:pt x="385" y="216"/>
                    <a:pt x="400"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597"/>
            <p:cNvSpPr/>
            <p:nvPr/>
          </p:nvSpPr>
          <p:spPr bwMode="auto">
            <a:xfrm>
              <a:off x="4816476" y="1958976"/>
              <a:ext cx="19050" cy="53975"/>
            </a:xfrm>
            <a:custGeom>
              <a:avLst/>
              <a:gdLst>
                <a:gd name="T0" fmla="*/ 24 w 36"/>
                <a:gd name="T1" fmla="*/ 90 h 101"/>
                <a:gd name="T2" fmla="*/ 24 w 36"/>
                <a:gd name="T3" fmla="*/ 39 h 101"/>
                <a:gd name="T4" fmla="*/ 0 w 36"/>
                <a:gd name="T5" fmla="*/ 0 h 101"/>
                <a:gd name="T6" fmla="*/ 32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1"/>
                    <a:pt x="24" y="39"/>
                  </a:cubicBezTo>
                  <a:cubicBezTo>
                    <a:pt x="17" y="17"/>
                    <a:pt x="0" y="0"/>
                    <a:pt x="0" y="0"/>
                  </a:cubicBezTo>
                  <a:cubicBezTo>
                    <a:pt x="0" y="0"/>
                    <a:pt x="26" y="9"/>
                    <a:pt x="32"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598"/>
            <p:cNvSpPr/>
            <p:nvPr/>
          </p:nvSpPr>
          <p:spPr bwMode="auto">
            <a:xfrm>
              <a:off x="4656138" y="1978026"/>
              <a:ext cx="173038" cy="134938"/>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2 w 322"/>
                <a:gd name="T19" fmla="*/ 23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4 w 322"/>
                <a:gd name="T33" fmla="*/ 71 h 251"/>
                <a:gd name="T34" fmla="*/ 4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2" y="23"/>
                  </a:cubicBezTo>
                  <a:cubicBezTo>
                    <a:pt x="122" y="21"/>
                    <a:pt x="105" y="20"/>
                    <a:pt x="104" y="4"/>
                  </a:cubicBezTo>
                  <a:cubicBezTo>
                    <a:pt x="104" y="4"/>
                    <a:pt x="98" y="26"/>
                    <a:pt x="130" y="34"/>
                  </a:cubicBezTo>
                  <a:cubicBezTo>
                    <a:pt x="130" y="34"/>
                    <a:pt x="97" y="45"/>
                    <a:pt x="79" y="12"/>
                  </a:cubicBezTo>
                  <a:cubicBezTo>
                    <a:pt x="79" y="12"/>
                    <a:pt x="82" y="46"/>
                    <a:pt x="109" y="56"/>
                  </a:cubicBezTo>
                  <a:cubicBezTo>
                    <a:pt x="109" y="56"/>
                    <a:pt x="53" y="53"/>
                    <a:pt x="33" y="16"/>
                  </a:cubicBezTo>
                  <a:cubicBezTo>
                    <a:pt x="33" y="16"/>
                    <a:pt x="45" y="50"/>
                    <a:pt x="14" y="66"/>
                  </a:cubicBezTo>
                  <a:cubicBezTo>
                    <a:pt x="11" y="68"/>
                    <a:pt x="8" y="69"/>
                    <a:pt x="4" y="71"/>
                  </a:cubicBezTo>
                  <a:cubicBezTo>
                    <a:pt x="4" y="156"/>
                    <a:pt x="4" y="156"/>
                    <a:pt x="4" y="156"/>
                  </a:cubicBezTo>
                  <a:cubicBezTo>
                    <a:pt x="4" y="177"/>
                    <a:pt x="0" y="251"/>
                    <a:pt x="162" y="251"/>
                  </a:cubicBezTo>
                  <a:cubicBezTo>
                    <a:pt x="243" y="251"/>
                    <a:pt x="322" y="233"/>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599"/>
            <p:cNvSpPr/>
            <p:nvPr/>
          </p:nvSpPr>
          <p:spPr bwMode="auto">
            <a:xfrm>
              <a:off x="4678363" y="2019301"/>
              <a:ext cx="26988" cy="25400"/>
            </a:xfrm>
            <a:custGeom>
              <a:avLst/>
              <a:gdLst>
                <a:gd name="T0" fmla="*/ 45 w 48"/>
                <a:gd name="T1" fmla="*/ 18 h 49"/>
                <a:gd name="T2" fmla="*/ 31 w 48"/>
                <a:gd name="T3" fmla="*/ 45 h 49"/>
                <a:gd name="T4" fmla="*/ 3 w 48"/>
                <a:gd name="T5" fmla="*/ 31 h 49"/>
                <a:gd name="T6" fmla="*/ 18 w 48"/>
                <a:gd name="T7" fmla="*/ 4 h 49"/>
                <a:gd name="T8" fmla="*/ 45 w 48"/>
                <a:gd name="T9" fmla="*/ 18 h 49"/>
              </a:gdLst>
              <a:ahLst/>
              <a:cxnLst>
                <a:cxn ang="0">
                  <a:pos x="T0" y="T1"/>
                </a:cxn>
                <a:cxn ang="0">
                  <a:pos x="T2" y="T3"/>
                </a:cxn>
                <a:cxn ang="0">
                  <a:pos x="T4" y="T5"/>
                </a:cxn>
                <a:cxn ang="0">
                  <a:pos x="T6" y="T7"/>
                </a:cxn>
                <a:cxn ang="0">
                  <a:pos x="T8" y="T9"/>
                </a:cxn>
              </a:cxnLst>
              <a:rect l="0" t="0" r="r" b="b"/>
              <a:pathLst>
                <a:path w="48" h="49">
                  <a:moveTo>
                    <a:pt x="45" y="18"/>
                  </a:moveTo>
                  <a:cubicBezTo>
                    <a:pt x="48" y="29"/>
                    <a:pt x="42" y="42"/>
                    <a:pt x="31" y="45"/>
                  </a:cubicBezTo>
                  <a:cubicBezTo>
                    <a:pt x="19" y="49"/>
                    <a:pt x="7" y="42"/>
                    <a:pt x="3" y="31"/>
                  </a:cubicBezTo>
                  <a:cubicBezTo>
                    <a:pt x="0" y="20"/>
                    <a:pt x="6" y="8"/>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600"/>
            <p:cNvSpPr/>
            <p:nvPr/>
          </p:nvSpPr>
          <p:spPr bwMode="auto">
            <a:xfrm>
              <a:off x="4689476" y="2022476"/>
              <a:ext cx="9525"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3"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601"/>
            <p:cNvSpPr/>
            <p:nvPr/>
          </p:nvSpPr>
          <p:spPr bwMode="auto">
            <a:xfrm>
              <a:off x="4783138" y="2019301"/>
              <a:ext cx="25400" cy="25400"/>
            </a:xfrm>
            <a:custGeom>
              <a:avLst/>
              <a:gdLst>
                <a:gd name="T0" fmla="*/ 3 w 48"/>
                <a:gd name="T1" fmla="*/ 18 h 49"/>
                <a:gd name="T2" fmla="*/ 17 w 48"/>
                <a:gd name="T3" fmla="*/ 45 h 49"/>
                <a:gd name="T4" fmla="*/ 45 w 48"/>
                <a:gd name="T5" fmla="*/ 31 h 49"/>
                <a:gd name="T6" fmla="*/ 30 w 48"/>
                <a:gd name="T7" fmla="*/ 4 h 49"/>
                <a:gd name="T8" fmla="*/ 3 w 48"/>
                <a:gd name="T9" fmla="*/ 18 h 49"/>
              </a:gdLst>
              <a:ahLst/>
              <a:cxnLst>
                <a:cxn ang="0">
                  <a:pos x="T0" y="T1"/>
                </a:cxn>
                <a:cxn ang="0">
                  <a:pos x="T2" y="T3"/>
                </a:cxn>
                <a:cxn ang="0">
                  <a:pos x="T4" y="T5"/>
                </a:cxn>
                <a:cxn ang="0">
                  <a:pos x="T6" y="T7"/>
                </a:cxn>
                <a:cxn ang="0">
                  <a:pos x="T8" y="T9"/>
                </a:cxn>
              </a:cxnLst>
              <a:rect l="0" t="0" r="r" b="b"/>
              <a:pathLst>
                <a:path w="48" h="49">
                  <a:moveTo>
                    <a:pt x="3" y="18"/>
                  </a:moveTo>
                  <a:cubicBezTo>
                    <a:pt x="0" y="29"/>
                    <a:pt x="6" y="42"/>
                    <a:pt x="17" y="45"/>
                  </a:cubicBezTo>
                  <a:cubicBezTo>
                    <a:pt x="29" y="49"/>
                    <a:pt x="41" y="42"/>
                    <a:pt x="45" y="31"/>
                  </a:cubicBezTo>
                  <a:cubicBezTo>
                    <a:pt x="48" y="20"/>
                    <a:pt x="42" y="8"/>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602"/>
            <p:cNvSpPr/>
            <p:nvPr/>
          </p:nvSpPr>
          <p:spPr bwMode="auto">
            <a:xfrm>
              <a:off x="4789488" y="2022476"/>
              <a:ext cx="7938" cy="6350"/>
            </a:xfrm>
            <a:custGeom>
              <a:avLst/>
              <a:gdLst>
                <a:gd name="T0" fmla="*/ 0 w 16"/>
                <a:gd name="T1" fmla="*/ 8 h 12"/>
                <a:gd name="T2" fmla="*/ 9 w 16"/>
                <a:gd name="T3" fmla="*/ 11 h 12"/>
                <a:gd name="T4" fmla="*/ 15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5"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Rectangle 2603"/>
            <p:cNvSpPr>
              <a:spLocks noChangeArrowheads="1"/>
            </p:cNvSpPr>
            <p:nvPr/>
          </p:nvSpPr>
          <p:spPr bwMode="auto">
            <a:xfrm>
              <a:off x="4652963"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1" name="Rectangle 2604"/>
            <p:cNvSpPr>
              <a:spLocks noChangeArrowheads="1"/>
            </p:cNvSpPr>
            <p:nvPr/>
          </p:nvSpPr>
          <p:spPr bwMode="auto">
            <a:xfrm>
              <a:off x="4652963"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 name="Freeform 2605"/>
            <p:cNvSpPr>
              <a:spLocks noEditPoints="1"/>
            </p:cNvSpPr>
            <p:nvPr/>
          </p:nvSpPr>
          <p:spPr bwMode="auto">
            <a:xfrm>
              <a:off x="4686301" y="2012951"/>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606"/>
            <p:cNvSpPr>
              <a:spLocks noEditPoints="1"/>
            </p:cNvSpPr>
            <p:nvPr/>
          </p:nvSpPr>
          <p:spPr bwMode="auto">
            <a:xfrm>
              <a:off x="4686301" y="2012951"/>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Rectangle 2607"/>
            <p:cNvSpPr>
              <a:spLocks noChangeArrowheads="1"/>
            </p:cNvSpPr>
            <p:nvPr/>
          </p:nvSpPr>
          <p:spPr bwMode="auto">
            <a:xfrm>
              <a:off x="4816476"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5" name="Rectangle 2608"/>
            <p:cNvSpPr>
              <a:spLocks noChangeArrowheads="1"/>
            </p:cNvSpPr>
            <p:nvPr/>
          </p:nvSpPr>
          <p:spPr bwMode="auto">
            <a:xfrm>
              <a:off x="4816476"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6" name="Freeform 2609"/>
            <p:cNvSpPr>
              <a:spLocks noEditPoints="1"/>
            </p:cNvSpPr>
            <p:nvPr/>
          </p:nvSpPr>
          <p:spPr bwMode="auto">
            <a:xfrm>
              <a:off x="4776788" y="2012951"/>
              <a:ext cx="30163" cy="38100"/>
            </a:xfrm>
            <a:custGeom>
              <a:avLst/>
              <a:gdLst>
                <a:gd name="T0" fmla="*/ 17 w 19"/>
                <a:gd name="T1" fmla="*/ 0 h 24"/>
                <a:gd name="T2" fmla="*/ 5 w 19"/>
                <a:gd name="T3" fmla="*/ 24 h 24"/>
                <a:gd name="T4" fmla="*/ 7 w 19"/>
                <a:gd name="T5" fmla="*/ 24 h 24"/>
                <a:gd name="T6" fmla="*/ 19 w 19"/>
                <a:gd name="T7" fmla="*/ 0 h 24"/>
                <a:gd name="T8" fmla="*/ 17 w 19"/>
                <a:gd name="T9" fmla="*/ 0 h 24"/>
                <a:gd name="T10" fmla="*/ 11 w 19"/>
                <a:gd name="T11" fmla="*/ 0 h 24"/>
                <a:gd name="T12" fmla="*/ 0 w 19"/>
                <a:gd name="T13" fmla="*/ 24 h 24"/>
                <a:gd name="T14" fmla="*/ 3 w 19"/>
                <a:gd name="T15" fmla="*/ 24 h 24"/>
                <a:gd name="T16" fmla="*/ 15 w 19"/>
                <a:gd name="T17" fmla="*/ 0 h 24"/>
                <a:gd name="T18" fmla="*/ 11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5" y="24"/>
                  </a:lnTo>
                  <a:lnTo>
                    <a:pt x="7" y="24"/>
                  </a:lnTo>
                  <a:lnTo>
                    <a:pt x="19" y="0"/>
                  </a:lnTo>
                  <a:lnTo>
                    <a:pt x="17" y="0"/>
                  </a:lnTo>
                  <a:close/>
                  <a:moveTo>
                    <a:pt x="11" y="0"/>
                  </a:moveTo>
                  <a:lnTo>
                    <a:pt x="0" y="24"/>
                  </a:lnTo>
                  <a:lnTo>
                    <a:pt x="3" y="24"/>
                  </a:lnTo>
                  <a:lnTo>
                    <a:pt x="15" y="0"/>
                  </a:lnTo>
                  <a:lnTo>
                    <a:pt x="11"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610"/>
            <p:cNvSpPr>
              <a:spLocks noEditPoints="1"/>
            </p:cNvSpPr>
            <p:nvPr/>
          </p:nvSpPr>
          <p:spPr bwMode="auto">
            <a:xfrm>
              <a:off x="4776788" y="2012951"/>
              <a:ext cx="30163" cy="38100"/>
            </a:xfrm>
            <a:custGeom>
              <a:avLst/>
              <a:gdLst>
                <a:gd name="T0" fmla="*/ 17 w 19"/>
                <a:gd name="T1" fmla="*/ 0 h 24"/>
                <a:gd name="T2" fmla="*/ 5 w 19"/>
                <a:gd name="T3" fmla="*/ 24 h 24"/>
                <a:gd name="T4" fmla="*/ 7 w 19"/>
                <a:gd name="T5" fmla="*/ 24 h 24"/>
                <a:gd name="T6" fmla="*/ 19 w 19"/>
                <a:gd name="T7" fmla="*/ 0 h 24"/>
                <a:gd name="T8" fmla="*/ 17 w 19"/>
                <a:gd name="T9" fmla="*/ 0 h 24"/>
                <a:gd name="T10" fmla="*/ 11 w 19"/>
                <a:gd name="T11" fmla="*/ 0 h 24"/>
                <a:gd name="T12" fmla="*/ 0 w 19"/>
                <a:gd name="T13" fmla="*/ 24 h 24"/>
                <a:gd name="T14" fmla="*/ 3 w 19"/>
                <a:gd name="T15" fmla="*/ 24 h 24"/>
                <a:gd name="T16" fmla="*/ 15 w 19"/>
                <a:gd name="T17" fmla="*/ 0 h 24"/>
                <a:gd name="T18" fmla="*/ 11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5" y="24"/>
                  </a:lnTo>
                  <a:lnTo>
                    <a:pt x="7" y="24"/>
                  </a:lnTo>
                  <a:lnTo>
                    <a:pt x="19" y="0"/>
                  </a:lnTo>
                  <a:lnTo>
                    <a:pt x="17" y="0"/>
                  </a:lnTo>
                  <a:moveTo>
                    <a:pt x="11" y="0"/>
                  </a:moveTo>
                  <a:lnTo>
                    <a:pt x="0" y="24"/>
                  </a:lnTo>
                  <a:lnTo>
                    <a:pt x="3" y="24"/>
                  </a:lnTo>
                  <a:lnTo>
                    <a:pt x="15"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611"/>
            <p:cNvSpPr/>
            <p:nvPr/>
          </p:nvSpPr>
          <p:spPr bwMode="auto">
            <a:xfrm>
              <a:off x="4725988" y="2020889"/>
              <a:ext cx="34925" cy="12700"/>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1" y="6"/>
                    <a:pt x="32" y="6"/>
                    <a:pt x="33" y="6"/>
                  </a:cubicBezTo>
                  <a:cubicBezTo>
                    <a:pt x="41" y="5"/>
                    <a:pt x="49" y="10"/>
                    <a:pt x="56" y="14"/>
                  </a:cubicBezTo>
                  <a:cubicBezTo>
                    <a:pt x="59" y="17"/>
                    <a:pt x="62" y="19"/>
                    <a:pt x="64" y="21"/>
                  </a:cubicBezTo>
                  <a:cubicBezTo>
                    <a:pt x="64" y="21"/>
                    <a:pt x="65" y="21"/>
                    <a:pt x="65" y="22"/>
                  </a:cubicBezTo>
                  <a:cubicBezTo>
                    <a:pt x="65" y="15"/>
                    <a:pt x="65" y="15"/>
                    <a:pt x="65" y="15"/>
                  </a:cubicBezTo>
                  <a:cubicBezTo>
                    <a:pt x="63"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612"/>
            <p:cNvSpPr>
              <a:spLocks noEditPoints="1"/>
            </p:cNvSpPr>
            <p:nvPr/>
          </p:nvSpPr>
          <p:spPr bwMode="auto">
            <a:xfrm>
              <a:off x="4760913" y="2012951"/>
              <a:ext cx="55563" cy="38100"/>
            </a:xfrm>
            <a:custGeom>
              <a:avLst/>
              <a:gdLst>
                <a:gd name="T0" fmla="*/ 49 w 104"/>
                <a:gd name="T1" fmla="*/ 50 h 70"/>
                <a:gd name="T2" fmla="*/ 39 w 104"/>
                <a:gd name="T3" fmla="*/ 70 h 70"/>
                <a:gd name="T4" fmla="*/ 45 w 104"/>
                <a:gd name="T5" fmla="*/ 70 h 70"/>
                <a:gd name="T6" fmla="*/ 54 w 104"/>
                <a:gd name="T7" fmla="*/ 54 h 70"/>
                <a:gd name="T8" fmla="*/ 49 w 104"/>
                <a:gd name="T9" fmla="*/ 50 h 70"/>
                <a:gd name="T10" fmla="*/ 87 w 104"/>
                <a:gd name="T11" fmla="*/ 0 h 70"/>
                <a:gd name="T12" fmla="*/ 16 w 104"/>
                <a:gd name="T13" fmla="*/ 0 h 70"/>
                <a:gd name="T14" fmla="*/ 0 w 104"/>
                <a:gd name="T15" fmla="*/ 16 h 70"/>
                <a:gd name="T16" fmla="*/ 0 w 104"/>
                <a:gd name="T17" fmla="*/ 53 h 70"/>
                <a:gd name="T18" fmla="*/ 16 w 104"/>
                <a:gd name="T19" fmla="*/ 70 h 70"/>
                <a:gd name="T20" fmla="*/ 28 w 104"/>
                <a:gd name="T21" fmla="*/ 70 h 70"/>
                <a:gd name="T22" fmla="*/ 43 w 104"/>
                <a:gd name="T23" fmla="*/ 39 h 70"/>
                <a:gd name="T24" fmla="*/ 44 w 104"/>
                <a:gd name="T25" fmla="*/ 29 h 70"/>
                <a:gd name="T26" fmla="*/ 55 w 104"/>
                <a:gd name="T27" fmla="*/ 16 h 70"/>
                <a:gd name="T28" fmla="*/ 63 w 104"/>
                <a:gd name="T29" fmla="*/ 0 h 70"/>
                <a:gd name="T30" fmla="*/ 75 w 104"/>
                <a:gd name="T31" fmla="*/ 0 h 70"/>
                <a:gd name="T32" fmla="*/ 68 w 104"/>
                <a:gd name="T33" fmla="*/ 14 h 70"/>
                <a:gd name="T34" fmla="*/ 71 w 104"/>
                <a:gd name="T35" fmla="*/ 15 h 70"/>
                <a:gd name="T36" fmla="*/ 73 w 104"/>
                <a:gd name="T37" fmla="*/ 16 h 70"/>
                <a:gd name="T38" fmla="*/ 81 w 104"/>
                <a:gd name="T39" fmla="*/ 0 h 70"/>
                <a:gd name="T40" fmla="*/ 87 w 104"/>
                <a:gd name="T41" fmla="*/ 0 h 70"/>
                <a:gd name="T42" fmla="*/ 78 w 104"/>
                <a:gd name="T43" fmla="*/ 18 h 70"/>
                <a:gd name="T44" fmla="*/ 86 w 104"/>
                <a:gd name="T45" fmla="*/ 42 h 70"/>
                <a:gd name="T46" fmla="*/ 65 w 104"/>
                <a:gd name="T47" fmla="*/ 57 h 70"/>
                <a:gd name="T48" fmla="*/ 58 w 104"/>
                <a:gd name="T49" fmla="*/ 56 h 70"/>
                <a:gd name="T50" fmla="*/ 58 w 104"/>
                <a:gd name="T51" fmla="*/ 56 h 70"/>
                <a:gd name="T52" fmla="*/ 51 w 104"/>
                <a:gd name="T53" fmla="*/ 70 h 70"/>
                <a:gd name="T54" fmla="*/ 87 w 104"/>
                <a:gd name="T55" fmla="*/ 70 h 70"/>
                <a:gd name="T56" fmla="*/ 104 w 104"/>
                <a:gd name="T57" fmla="*/ 53 h 70"/>
                <a:gd name="T58" fmla="*/ 104 w 104"/>
                <a:gd name="T59" fmla="*/ 37 h 70"/>
                <a:gd name="T60" fmla="*/ 104 w 104"/>
                <a:gd name="T61" fmla="*/ 37 h 70"/>
                <a:gd name="T62" fmla="*/ 104 w 104"/>
                <a:gd name="T63" fmla="*/ 28 h 70"/>
                <a:gd name="T64" fmla="*/ 104 w 104"/>
                <a:gd name="T65" fmla="*/ 28 h 70"/>
                <a:gd name="T66" fmla="*/ 104 w 104"/>
                <a:gd name="T67" fmla="*/ 16 h 70"/>
                <a:gd name="T68" fmla="*/ 87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5" y="70"/>
                    <a:pt x="45" y="70"/>
                    <a:pt x="45" y="70"/>
                  </a:cubicBezTo>
                  <a:cubicBezTo>
                    <a:pt x="54" y="54"/>
                    <a:pt x="54" y="54"/>
                    <a:pt x="54" y="54"/>
                  </a:cubicBezTo>
                  <a:cubicBezTo>
                    <a:pt x="52" y="53"/>
                    <a:pt x="50" y="52"/>
                    <a:pt x="49" y="50"/>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8" y="70"/>
                    <a:pt x="28" y="70"/>
                    <a:pt x="28" y="70"/>
                  </a:cubicBezTo>
                  <a:cubicBezTo>
                    <a:pt x="43" y="39"/>
                    <a:pt x="43" y="39"/>
                    <a:pt x="43" y="39"/>
                  </a:cubicBezTo>
                  <a:cubicBezTo>
                    <a:pt x="43" y="36"/>
                    <a:pt x="43" y="32"/>
                    <a:pt x="44" y="29"/>
                  </a:cubicBezTo>
                  <a:cubicBezTo>
                    <a:pt x="46" y="23"/>
                    <a:pt x="50" y="19"/>
                    <a:pt x="55" y="16"/>
                  </a:cubicBezTo>
                  <a:cubicBezTo>
                    <a:pt x="63" y="0"/>
                    <a:pt x="63" y="0"/>
                    <a:pt x="63" y="0"/>
                  </a:cubicBezTo>
                  <a:cubicBezTo>
                    <a:pt x="75" y="0"/>
                    <a:pt x="75" y="0"/>
                    <a:pt x="75" y="0"/>
                  </a:cubicBezTo>
                  <a:cubicBezTo>
                    <a:pt x="68" y="14"/>
                    <a:pt x="68" y="14"/>
                    <a:pt x="68" y="14"/>
                  </a:cubicBezTo>
                  <a:cubicBezTo>
                    <a:pt x="69" y="14"/>
                    <a:pt x="70" y="15"/>
                    <a:pt x="71" y="15"/>
                  </a:cubicBezTo>
                  <a:cubicBezTo>
                    <a:pt x="72" y="15"/>
                    <a:pt x="73" y="15"/>
                    <a:pt x="73" y="16"/>
                  </a:cubicBezTo>
                  <a:cubicBezTo>
                    <a:pt x="81" y="0"/>
                    <a:pt x="81" y="0"/>
                    <a:pt x="81" y="0"/>
                  </a:cubicBezTo>
                  <a:cubicBezTo>
                    <a:pt x="87" y="0"/>
                    <a:pt x="87" y="0"/>
                    <a:pt x="87" y="0"/>
                  </a:cubicBezTo>
                  <a:cubicBezTo>
                    <a:pt x="78" y="18"/>
                    <a:pt x="78" y="18"/>
                    <a:pt x="78" y="18"/>
                  </a:cubicBezTo>
                  <a:cubicBezTo>
                    <a:pt x="85" y="23"/>
                    <a:pt x="88" y="33"/>
                    <a:pt x="86" y="42"/>
                  </a:cubicBezTo>
                  <a:cubicBezTo>
                    <a:pt x="83" y="51"/>
                    <a:pt x="74" y="57"/>
                    <a:pt x="65" y="57"/>
                  </a:cubicBezTo>
                  <a:cubicBezTo>
                    <a:pt x="63" y="57"/>
                    <a:pt x="61" y="57"/>
                    <a:pt x="58" y="56"/>
                  </a:cubicBezTo>
                  <a:cubicBezTo>
                    <a:pt x="58" y="56"/>
                    <a:pt x="58" y="56"/>
                    <a:pt x="58" y="56"/>
                  </a:cubicBezTo>
                  <a:cubicBezTo>
                    <a:pt x="51" y="70"/>
                    <a:pt x="51" y="70"/>
                    <a:pt x="51" y="70"/>
                  </a:cubicBezTo>
                  <a:cubicBezTo>
                    <a:pt x="87" y="70"/>
                    <a:pt x="87" y="70"/>
                    <a:pt x="87" y="70"/>
                  </a:cubicBezTo>
                  <a:cubicBezTo>
                    <a:pt x="96" y="70"/>
                    <a:pt x="104" y="62"/>
                    <a:pt x="104" y="53"/>
                  </a:cubicBezTo>
                  <a:cubicBezTo>
                    <a:pt x="104" y="37"/>
                    <a:pt x="104" y="37"/>
                    <a:pt x="104" y="37"/>
                  </a:cubicBezTo>
                  <a:cubicBezTo>
                    <a:pt x="104" y="37"/>
                    <a:pt x="104" y="37"/>
                    <a:pt x="104" y="37"/>
                  </a:cubicBezTo>
                  <a:cubicBezTo>
                    <a:pt x="104" y="28"/>
                    <a:pt x="104" y="28"/>
                    <a:pt x="104" y="28"/>
                  </a:cubicBezTo>
                  <a:cubicBezTo>
                    <a:pt x="104" y="28"/>
                    <a:pt x="104" y="28"/>
                    <a:pt x="104" y="28"/>
                  </a:cubicBezTo>
                  <a:cubicBezTo>
                    <a:pt x="104" y="16"/>
                    <a:pt x="104" y="16"/>
                    <a:pt x="104" y="16"/>
                  </a:cubicBezTo>
                  <a:cubicBezTo>
                    <a:pt x="104"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613"/>
            <p:cNvSpPr>
              <a:spLocks noEditPoints="1"/>
            </p:cNvSpPr>
            <p:nvPr/>
          </p:nvSpPr>
          <p:spPr bwMode="auto">
            <a:xfrm>
              <a:off x="4784726" y="2020889"/>
              <a:ext cx="23813" cy="22225"/>
            </a:xfrm>
            <a:custGeom>
              <a:avLst/>
              <a:gdLst>
                <a:gd name="T0" fmla="*/ 35 w 45"/>
                <a:gd name="T1" fmla="*/ 4 h 43"/>
                <a:gd name="T2" fmla="*/ 15 w 45"/>
                <a:gd name="T3" fmla="*/ 42 h 43"/>
                <a:gd name="T4" fmla="*/ 15 w 45"/>
                <a:gd name="T5" fmla="*/ 42 h 43"/>
                <a:gd name="T6" fmla="*/ 22 w 45"/>
                <a:gd name="T7" fmla="*/ 43 h 43"/>
                <a:gd name="T8" fmla="*/ 43 w 45"/>
                <a:gd name="T9" fmla="*/ 28 h 43"/>
                <a:gd name="T10" fmla="*/ 35 w 45"/>
                <a:gd name="T11" fmla="*/ 4 h 43"/>
                <a:gd name="T12" fmla="*/ 12 w 45"/>
                <a:gd name="T13" fmla="*/ 2 h 43"/>
                <a:gd name="T14" fmla="*/ 1 w 45"/>
                <a:gd name="T15" fmla="*/ 15 h 43"/>
                <a:gd name="T16" fmla="*/ 0 w 45"/>
                <a:gd name="T17" fmla="*/ 25 h 43"/>
                <a:gd name="T18" fmla="*/ 12 w 45"/>
                <a:gd name="T19" fmla="*/ 2 h 43"/>
                <a:gd name="T20" fmla="*/ 25 w 45"/>
                <a:gd name="T21" fmla="*/ 0 h 43"/>
                <a:gd name="T22" fmla="*/ 23 w 45"/>
                <a:gd name="T23" fmla="*/ 4 h 43"/>
                <a:gd name="T24" fmla="*/ 24 w 45"/>
                <a:gd name="T25" fmla="*/ 6 h 43"/>
                <a:gd name="T26" fmla="*/ 18 w 45"/>
                <a:gd name="T27" fmla="*/ 13 h 43"/>
                <a:gd name="T28" fmla="*/ 6 w 45"/>
                <a:gd name="T29" fmla="*/ 36 h 43"/>
                <a:gd name="T30" fmla="*/ 11 w 45"/>
                <a:gd name="T31" fmla="*/ 40 h 43"/>
                <a:gd name="T32" fmla="*/ 30 w 45"/>
                <a:gd name="T33" fmla="*/ 2 h 43"/>
                <a:gd name="T34" fmla="*/ 28 w 45"/>
                <a:gd name="T35" fmla="*/ 1 h 43"/>
                <a:gd name="T36" fmla="*/ 25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5" y="4"/>
                  </a:moveTo>
                  <a:cubicBezTo>
                    <a:pt x="15" y="42"/>
                    <a:pt x="15" y="42"/>
                    <a:pt x="15" y="42"/>
                  </a:cubicBezTo>
                  <a:cubicBezTo>
                    <a:pt x="15" y="42"/>
                    <a:pt x="15" y="42"/>
                    <a:pt x="15" y="42"/>
                  </a:cubicBezTo>
                  <a:cubicBezTo>
                    <a:pt x="18" y="43"/>
                    <a:pt x="20" y="43"/>
                    <a:pt x="22" y="43"/>
                  </a:cubicBezTo>
                  <a:cubicBezTo>
                    <a:pt x="31" y="43"/>
                    <a:pt x="40" y="37"/>
                    <a:pt x="43" y="28"/>
                  </a:cubicBezTo>
                  <a:cubicBezTo>
                    <a:pt x="45" y="19"/>
                    <a:pt x="42" y="9"/>
                    <a:pt x="35" y="4"/>
                  </a:cubicBezTo>
                  <a:moveTo>
                    <a:pt x="12" y="2"/>
                  </a:moveTo>
                  <a:cubicBezTo>
                    <a:pt x="7" y="5"/>
                    <a:pt x="3" y="9"/>
                    <a:pt x="1" y="15"/>
                  </a:cubicBezTo>
                  <a:cubicBezTo>
                    <a:pt x="0" y="18"/>
                    <a:pt x="0" y="22"/>
                    <a:pt x="0" y="25"/>
                  </a:cubicBezTo>
                  <a:cubicBezTo>
                    <a:pt x="12" y="2"/>
                    <a:pt x="12" y="2"/>
                    <a:pt x="12" y="2"/>
                  </a:cubicBezTo>
                  <a:moveTo>
                    <a:pt x="25" y="0"/>
                  </a:moveTo>
                  <a:cubicBezTo>
                    <a:pt x="23" y="4"/>
                    <a:pt x="23" y="4"/>
                    <a:pt x="23" y="4"/>
                  </a:cubicBezTo>
                  <a:cubicBezTo>
                    <a:pt x="24" y="4"/>
                    <a:pt x="24" y="5"/>
                    <a:pt x="24" y="6"/>
                  </a:cubicBezTo>
                  <a:cubicBezTo>
                    <a:pt x="25" y="9"/>
                    <a:pt x="22" y="12"/>
                    <a:pt x="18" y="13"/>
                  </a:cubicBezTo>
                  <a:cubicBezTo>
                    <a:pt x="6" y="36"/>
                    <a:pt x="6" y="36"/>
                    <a:pt x="6" y="36"/>
                  </a:cubicBezTo>
                  <a:cubicBezTo>
                    <a:pt x="7" y="38"/>
                    <a:pt x="9" y="39"/>
                    <a:pt x="11" y="40"/>
                  </a:cubicBezTo>
                  <a:cubicBezTo>
                    <a:pt x="30" y="2"/>
                    <a:pt x="30" y="2"/>
                    <a:pt x="30" y="2"/>
                  </a:cubicBezTo>
                  <a:cubicBezTo>
                    <a:pt x="30" y="1"/>
                    <a:pt x="29" y="1"/>
                    <a:pt x="28" y="1"/>
                  </a:cubicBezTo>
                  <a:cubicBezTo>
                    <a:pt x="27"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614"/>
            <p:cNvSpPr/>
            <p:nvPr/>
          </p:nvSpPr>
          <p:spPr bwMode="auto">
            <a:xfrm>
              <a:off x="4794251" y="2022476"/>
              <a:ext cx="3175" cy="4763"/>
            </a:xfrm>
            <a:custGeom>
              <a:avLst/>
              <a:gdLst>
                <a:gd name="T0" fmla="*/ 5 w 7"/>
                <a:gd name="T1" fmla="*/ 0 h 9"/>
                <a:gd name="T2" fmla="*/ 0 w 7"/>
                <a:gd name="T3" fmla="*/ 9 h 9"/>
                <a:gd name="T4" fmla="*/ 6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6" y="2"/>
                  </a:cubicBezTo>
                  <a:cubicBezTo>
                    <a:pt x="6" y="1"/>
                    <a:pt x="6"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Rectangle 2615"/>
            <p:cNvSpPr>
              <a:spLocks noChangeArrowheads="1"/>
            </p:cNvSpPr>
            <p:nvPr/>
          </p:nvSpPr>
          <p:spPr bwMode="auto">
            <a:xfrm>
              <a:off x="4816476" y="202882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 name="Rectangle 2616"/>
            <p:cNvSpPr>
              <a:spLocks noChangeArrowheads="1"/>
            </p:cNvSpPr>
            <p:nvPr/>
          </p:nvSpPr>
          <p:spPr bwMode="auto">
            <a:xfrm>
              <a:off x="4816476" y="20288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4" name="Freeform 2618"/>
            <p:cNvSpPr>
              <a:spLocks noEditPoints="1"/>
            </p:cNvSpPr>
            <p:nvPr/>
          </p:nvSpPr>
          <p:spPr bwMode="auto">
            <a:xfrm>
              <a:off x="4776789" y="2012951"/>
              <a:ext cx="30163" cy="38100"/>
            </a:xfrm>
            <a:custGeom>
              <a:avLst/>
              <a:gdLst>
                <a:gd name="T0" fmla="*/ 15 w 19"/>
                <a:gd name="T1" fmla="*/ 0 h 24"/>
                <a:gd name="T2" fmla="*/ 11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7 w 19"/>
                <a:gd name="T25" fmla="*/ 0 h 24"/>
                <a:gd name="T26" fmla="*/ 15 w 19"/>
                <a:gd name="T27" fmla="*/ 6 h 24"/>
                <a:gd name="T28" fmla="*/ 8 w 19"/>
                <a:gd name="T29" fmla="*/ 18 h 24"/>
                <a:gd name="T30" fmla="*/ 5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1" y="0"/>
                  </a:lnTo>
                  <a:lnTo>
                    <a:pt x="9" y="6"/>
                  </a:lnTo>
                  <a:lnTo>
                    <a:pt x="5" y="13"/>
                  </a:lnTo>
                  <a:lnTo>
                    <a:pt x="0" y="24"/>
                  </a:lnTo>
                  <a:lnTo>
                    <a:pt x="3" y="24"/>
                  </a:lnTo>
                  <a:lnTo>
                    <a:pt x="7" y="17"/>
                  </a:lnTo>
                  <a:lnTo>
                    <a:pt x="11" y="9"/>
                  </a:lnTo>
                  <a:lnTo>
                    <a:pt x="12" y="6"/>
                  </a:lnTo>
                  <a:lnTo>
                    <a:pt x="13" y="5"/>
                  </a:lnTo>
                  <a:lnTo>
                    <a:pt x="15" y="0"/>
                  </a:lnTo>
                  <a:close/>
                  <a:moveTo>
                    <a:pt x="19" y="0"/>
                  </a:moveTo>
                  <a:lnTo>
                    <a:pt x="17" y="0"/>
                  </a:lnTo>
                  <a:lnTo>
                    <a:pt x="15" y="6"/>
                  </a:lnTo>
                  <a:lnTo>
                    <a:pt x="8" y="18"/>
                  </a:lnTo>
                  <a:lnTo>
                    <a:pt x="5" y="24"/>
                  </a:lnTo>
                  <a:lnTo>
                    <a:pt x="7" y="24"/>
                  </a:lnTo>
                  <a:lnTo>
                    <a:pt x="10" y="19"/>
                  </a:lnTo>
                  <a:lnTo>
                    <a:pt x="16" y="6"/>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619"/>
            <p:cNvSpPr>
              <a:spLocks noEditPoints="1"/>
            </p:cNvSpPr>
            <p:nvPr/>
          </p:nvSpPr>
          <p:spPr bwMode="auto">
            <a:xfrm>
              <a:off x="4776789" y="2012951"/>
              <a:ext cx="30163" cy="38100"/>
            </a:xfrm>
            <a:custGeom>
              <a:avLst/>
              <a:gdLst>
                <a:gd name="T0" fmla="*/ 15 w 19"/>
                <a:gd name="T1" fmla="*/ 0 h 24"/>
                <a:gd name="T2" fmla="*/ 11 w 19"/>
                <a:gd name="T3" fmla="*/ 0 h 24"/>
                <a:gd name="T4" fmla="*/ 9 w 19"/>
                <a:gd name="T5" fmla="*/ 6 h 24"/>
                <a:gd name="T6" fmla="*/ 5 w 19"/>
                <a:gd name="T7" fmla="*/ 13 h 24"/>
                <a:gd name="T8" fmla="*/ 0 w 19"/>
                <a:gd name="T9" fmla="*/ 24 h 24"/>
                <a:gd name="T10" fmla="*/ 3 w 19"/>
                <a:gd name="T11" fmla="*/ 24 h 24"/>
                <a:gd name="T12" fmla="*/ 7 w 19"/>
                <a:gd name="T13" fmla="*/ 17 h 24"/>
                <a:gd name="T14" fmla="*/ 11 w 19"/>
                <a:gd name="T15" fmla="*/ 9 h 24"/>
                <a:gd name="T16" fmla="*/ 12 w 19"/>
                <a:gd name="T17" fmla="*/ 6 h 24"/>
                <a:gd name="T18" fmla="*/ 13 w 19"/>
                <a:gd name="T19" fmla="*/ 5 h 24"/>
                <a:gd name="T20" fmla="*/ 15 w 19"/>
                <a:gd name="T21" fmla="*/ 0 h 24"/>
                <a:gd name="T22" fmla="*/ 19 w 19"/>
                <a:gd name="T23" fmla="*/ 0 h 24"/>
                <a:gd name="T24" fmla="*/ 17 w 19"/>
                <a:gd name="T25" fmla="*/ 0 h 24"/>
                <a:gd name="T26" fmla="*/ 15 w 19"/>
                <a:gd name="T27" fmla="*/ 6 h 24"/>
                <a:gd name="T28" fmla="*/ 8 w 19"/>
                <a:gd name="T29" fmla="*/ 18 h 24"/>
                <a:gd name="T30" fmla="*/ 5 w 19"/>
                <a:gd name="T31" fmla="*/ 24 h 24"/>
                <a:gd name="T32" fmla="*/ 7 w 19"/>
                <a:gd name="T33" fmla="*/ 24 h 24"/>
                <a:gd name="T34" fmla="*/ 10 w 19"/>
                <a:gd name="T35" fmla="*/ 19 h 24"/>
                <a:gd name="T36" fmla="*/ 16 w 19"/>
                <a:gd name="T37" fmla="*/ 6 h 24"/>
                <a:gd name="T38" fmla="*/ 19 w 19"/>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4">
                  <a:moveTo>
                    <a:pt x="15" y="0"/>
                  </a:moveTo>
                  <a:lnTo>
                    <a:pt x="11" y="0"/>
                  </a:lnTo>
                  <a:lnTo>
                    <a:pt x="9" y="6"/>
                  </a:lnTo>
                  <a:lnTo>
                    <a:pt x="5" y="13"/>
                  </a:lnTo>
                  <a:lnTo>
                    <a:pt x="0" y="24"/>
                  </a:lnTo>
                  <a:lnTo>
                    <a:pt x="3" y="24"/>
                  </a:lnTo>
                  <a:lnTo>
                    <a:pt x="7" y="17"/>
                  </a:lnTo>
                  <a:lnTo>
                    <a:pt x="11" y="9"/>
                  </a:lnTo>
                  <a:lnTo>
                    <a:pt x="12" y="6"/>
                  </a:lnTo>
                  <a:lnTo>
                    <a:pt x="13" y="5"/>
                  </a:lnTo>
                  <a:lnTo>
                    <a:pt x="15" y="0"/>
                  </a:lnTo>
                  <a:moveTo>
                    <a:pt x="19" y="0"/>
                  </a:moveTo>
                  <a:lnTo>
                    <a:pt x="17" y="0"/>
                  </a:lnTo>
                  <a:lnTo>
                    <a:pt x="15" y="6"/>
                  </a:lnTo>
                  <a:lnTo>
                    <a:pt x="8" y="18"/>
                  </a:lnTo>
                  <a:lnTo>
                    <a:pt x="5" y="24"/>
                  </a:lnTo>
                  <a:lnTo>
                    <a:pt x="7" y="24"/>
                  </a:lnTo>
                  <a:lnTo>
                    <a:pt x="10" y="19"/>
                  </a:lnTo>
                  <a:lnTo>
                    <a:pt x="16" y="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620"/>
            <p:cNvSpPr/>
            <p:nvPr/>
          </p:nvSpPr>
          <p:spPr bwMode="auto">
            <a:xfrm>
              <a:off x="4760914" y="2012951"/>
              <a:ext cx="57150" cy="38100"/>
            </a:xfrm>
            <a:custGeom>
              <a:avLst/>
              <a:gdLst>
                <a:gd name="T0" fmla="*/ 17 w 106"/>
                <a:gd name="T1" fmla="*/ 72 h 72"/>
                <a:gd name="T2" fmla="*/ 0 w 106"/>
                <a:gd name="T3" fmla="*/ 54 h 72"/>
                <a:gd name="T4" fmla="*/ 0 w 106"/>
                <a:gd name="T5" fmla="*/ 17 h 72"/>
                <a:gd name="T6" fmla="*/ 17 w 106"/>
                <a:gd name="T7" fmla="*/ 0 h 72"/>
                <a:gd name="T8" fmla="*/ 17 w 106"/>
                <a:gd name="T9" fmla="*/ 1 h 72"/>
                <a:gd name="T10" fmla="*/ 17 w 106"/>
                <a:gd name="T11" fmla="*/ 2 h 72"/>
                <a:gd name="T12" fmla="*/ 2 w 106"/>
                <a:gd name="T13" fmla="*/ 17 h 72"/>
                <a:gd name="T14" fmla="*/ 2 w 106"/>
                <a:gd name="T15" fmla="*/ 54 h 72"/>
                <a:gd name="T16" fmla="*/ 17 w 106"/>
                <a:gd name="T17" fmla="*/ 69 h 72"/>
                <a:gd name="T18" fmla="*/ 88 w 106"/>
                <a:gd name="T19" fmla="*/ 69 h 72"/>
                <a:gd name="T20" fmla="*/ 103 w 106"/>
                <a:gd name="T21" fmla="*/ 54 h 72"/>
                <a:gd name="T22" fmla="*/ 103 w 106"/>
                <a:gd name="T23" fmla="*/ 17 h 72"/>
                <a:gd name="T24" fmla="*/ 88 w 106"/>
                <a:gd name="T25" fmla="*/ 2 h 72"/>
                <a:gd name="T26" fmla="*/ 17 w 106"/>
                <a:gd name="T27" fmla="*/ 2 h 72"/>
                <a:gd name="T28" fmla="*/ 17 w 106"/>
                <a:gd name="T29" fmla="*/ 1 h 72"/>
                <a:gd name="T30" fmla="*/ 17 w 106"/>
                <a:gd name="T31" fmla="*/ 0 h 72"/>
                <a:gd name="T32" fmla="*/ 88 w 106"/>
                <a:gd name="T33" fmla="*/ 0 h 72"/>
                <a:gd name="T34" fmla="*/ 106 w 106"/>
                <a:gd name="T35" fmla="*/ 17 h 72"/>
                <a:gd name="T36" fmla="*/ 106 w 106"/>
                <a:gd name="T37" fmla="*/ 54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4"/>
                  </a:cubicBezTo>
                  <a:cubicBezTo>
                    <a:pt x="0" y="17"/>
                    <a:pt x="0" y="17"/>
                    <a:pt x="0" y="17"/>
                  </a:cubicBezTo>
                  <a:cubicBezTo>
                    <a:pt x="0" y="7"/>
                    <a:pt x="8" y="0"/>
                    <a:pt x="17" y="0"/>
                  </a:cubicBezTo>
                  <a:cubicBezTo>
                    <a:pt x="17" y="1"/>
                    <a:pt x="17" y="1"/>
                    <a:pt x="17" y="1"/>
                  </a:cubicBezTo>
                  <a:cubicBezTo>
                    <a:pt x="17" y="2"/>
                    <a:pt x="17" y="2"/>
                    <a:pt x="17" y="2"/>
                  </a:cubicBezTo>
                  <a:cubicBezTo>
                    <a:pt x="9" y="2"/>
                    <a:pt x="2" y="9"/>
                    <a:pt x="2" y="17"/>
                  </a:cubicBezTo>
                  <a:cubicBezTo>
                    <a:pt x="2" y="54"/>
                    <a:pt x="2" y="54"/>
                    <a:pt x="2" y="54"/>
                  </a:cubicBezTo>
                  <a:cubicBezTo>
                    <a:pt x="2" y="63"/>
                    <a:pt x="9" y="69"/>
                    <a:pt x="17" y="69"/>
                  </a:cubicBezTo>
                  <a:cubicBezTo>
                    <a:pt x="88" y="69"/>
                    <a:pt x="88" y="69"/>
                    <a:pt x="88" y="69"/>
                  </a:cubicBezTo>
                  <a:cubicBezTo>
                    <a:pt x="97" y="69"/>
                    <a:pt x="103" y="63"/>
                    <a:pt x="103" y="54"/>
                  </a:cubicBezTo>
                  <a:cubicBezTo>
                    <a:pt x="103" y="17"/>
                    <a:pt x="103" y="17"/>
                    <a:pt x="103" y="17"/>
                  </a:cubicBezTo>
                  <a:cubicBezTo>
                    <a:pt x="103" y="9"/>
                    <a:pt x="97" y="2"/>
                    <a:pt x="88" y="2"/>
                  </a:cubicBezTo>
                  <a:cubicBezTo>
                    <a:pt x="17" y="2"/>
                    <a:pt x="17" y="2"/>
                    <a:pt x="17" y="2"/>
                  </a:cubicBezTo>
                  <a:cubicBezTo>
                    <a:pt x="17" y="1"/>
                    <a:pt x="17" y="1"/>
                    <a:pt x="17" y="1"/>
                  </a:cubicBezTo>
                  <a:cubicBezTo>
                    <a:pt x="17" y="0"/>
                    <a:pt x="17" y="0"/>
                    <a:pt x="17" y="0"/>
                  </a:cubicBezTo>
                  <a:cubicBezTo>
                    <a:pt x="88" y="0"/>
                    <a:pt x="88" y="0"/>
                    <a:pt x="88" y="0"/>
                  </a:cubicBezTo>
                  <a:cubicBezTo>
                    <a:pt x="98" y="0"/>
                    <a:pt x="106" y="7"/>
                    <a:pt x="106" y="17"/>
                  </a:cubicBezTo>
                  <a:cubicBezTo>
                    <a:pt x="106" y="54"/>
                    <a:pt x="106" y="54"/>
                    <a:pt x="106" y="54"/>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621"/>
            <p:cNvSpPr>
              <a:spLocks noEditPoints="1"/>
            </p:cNvSpPr>
            <p:nvPr/>
          </p:nvSpPr>
          <p:spPr bwMode="auto">
            <a:xfrm>
              <a:off x="4670426" y="2012951"/>
              <a:ext cx="55563" cy="38100"/>
            </a:xfrm>
            <a:custGeom>
              <a:avLst/>
              <a:gdLst>
                <a:gd name="T0" fmla="*/ 56 w 104"/>
                <a:gd name="T1" fmla="*/ 49 h 70"/>
                <a:gd name="T2" fmla="*/ 46 w 104"/>
                <a:gd name="T3" fmla="*/ 56 h 70"/>
                <a:gd name="T4" fmla="*/ 39 w 104"/>
                <a:gd name="T5" fmla="*/ 70 h 70"/>
                <a:gd name="T6" fmla="*/ 46 w 104"/>
                <a:gd name="T7" fmla="*/ 70 h 70"/>
                <a:gd name="T8" fmla="*/ 56 w 104"/>
                <a:gd name="T9" fmla="*/ 49 h 70"/>
                <a:gd name="T10" fmla="*/ 88 w 104"/>
                <a:gd name="T11" fmla="*/ 0 h 70"/>
                <a:gd name="T12" fmla="*/ 17 w 104"/>
                <a:gd name="T13" fmla="*/ 0 h 70"/>
                <a:gd name="T14" fmla="*/ 0 w 104"/>
                <a:gd name="T15" fmla="*/ 16 h 70"/>
                <a:gd name="T16" fmla="*/ 0 w 104"/>
                <a:gd name="T17" fmla="*/ 53 h 70"/>
                <a:gd name="T18" fmla="*/ 17 w 104"/>
                <a:gd name="T19" fmla="*/ 70 h 70"/>
                <a:gd name="T20" fmla="*/ 28 w 104"/>
                <a:gd name="T21" fmla="*/ 70 h 70"/>
                <a:gd name="T22" fmla="*/ 34 w 104"/>
                <a:gd name="T23" fmla="*/ 56 h 70"/>
                <a:gd name="T24" fmla="*/ 18 w 104"/>
                <a:gd name="T25" fmla="*/ 42 h 70"/>
                <a:gd name="T26" fmla="*/ 33 w 104"/>
                <a:gd name="T27" fmla="*/ 15 h 70"/>
                <a:gd name="T28" fmla="*/ 39 w 104"/>
                <a:gd name="T29" fmla="*/ 14 h 70"/>
                <a:gd name="T30" fmla="*/ 54 w 104"/>
                <a:gd name="T31" fmla="*/ 19 h 70"/>
                <a:gd name="T32" fmla="*/ 64 w 104"/>
                <a:gd name="T33" fmla="*/ 0 h 70"/>
                <a:gd name="T34" fmla="*/ 75 w 104"/>
                <a:gd name="T35" fmla="*/ 0 h 70"/>
                <a:gd name="T36" fmla="*/ 60 w 104"/>
                <a:gd name="T37" fmla="*/ 29 h 70"/>
                <a:gd name="T38" fmla="*/ 60 w 104"/>
                <a:gd name="T39" fmla="*/ 41 h 70"/>
                <a:gd name="T40" fmla="*/ 81 w 104"/>
                <a:gd name="T41" fmla="*/ 0 h 70"/>
                <a:gd name="T42" fmla="*/ 87 w 104"/>
                <a:gd name="T43" fmla="*/ 0 h 70"/>
                <a:gd name="T44" fmla="*/ 51 w 104"/>
                <a:gd name="T45" fmla="*/ 70 h 70"/>
                <a:gd name="T46" fmla="*/ 88 w 104"/>
                <a:gd name="T47" fmla="*/ 70 h 70"/>
                <a:gd name="T48" fmla="*/ 104 w 104"/>
                <a:gd name="T49" fmla="*/ 53 h 70"/>
                <a:gd name="T50" fmla="*/ 104 w 104"/>
                <a:gd name="T51" fmla="*/ 36 h 70"/>
                <a:gd name="T52" fmla="*/ 104 w 104"/>
                <a:gd name="T53" fmla="*/ 36 h 70"/>
                <a:gd name="T54" fmla="*/ 104 w 104"/>
                <a:gd name="T55" fmla="*/ 29 h 70"/>
                <a:gd name="T56" fmla="*/ 104 w 104"/>
                <a:gd name="T57" fmla="*/ 29 h 70"/>
                <a:gd name="T58" fmla="*/ 104 w 104"/>
                <a:gd name="T59" fmla="*/ 16 h 70"/>
                <a:gd name="T60" fmla="*/ 88 w 104"/>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70">
                  <a:moveTo>
                    <a:pt x="56" y="49"/>
                  </a:moveTo>
                  <a:cubicBezTo>
                    <a:pt x="54" y="52"/>
                    <a:pt x="50" y="54"/>
                    <a:pt x="46" y="56"/>
                  </a:cubicBezTo>
                  <a:cubicBezTo>
                    <a:pt x="39" y="70"/>
                    <a:pt x="39" y="70"/>
                    <a:pt x="39" y="70"/>
                  </a:cubicBezTo>
                  <a:cubicBezTo>
                    <a:pt x="46" y="70"/>
                    <a:pt x="46" y="70"/>
                    <a:pt x="46" y="70"/>
                  </a:cubicBezTo>
                  <a:cubicBezTo>
                    <a:pt x="56" y="49"/>
                    <a:pt x="56" y="49"/>
                    <a:pt x="56" y="49"/>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28" y="70"/>
                    <a:pt x="28" y="70"/>
                    <a:pt x="28" y="70"/>
                  </a:cubicBezTo>
                  <a:cubicBezTo>
                    <a:pt x="34" y="56"/>
                    <a:pt x="34" y="56"/>
                    <a:pt x="34" y="56"/>
                  </a:cubicBezTo>
                  <a:cubicBezTo>
                    <a:pt x="27" y="55"/>
                    <a:pt x="21" y="49"/>
                    <a:pt x="18" y="42"/>
                  </a:cubicBezTo>
                  <a:cubicBezTo>
                    <a:pt x="15" y="31"/>
                    <a:pt x="21" y="19"/>
                    <a:pt x="33" y="15"/>
                  </a:cubicBezTo>
                  <a:cubicBezTo>
                    <a:pt x="35" y="14"/>
                    <a:pt x="37" y="14"/>
                    <a:pt x="39" y="14"/>
                  </a:cubicBezTo>
                  <a:cubicBezTo>
                    <a:pt x="44" y="14"/>
                    <a:pt x="50" y="16"/>
                    <a:pt x="54" y="19"/>
                  </a:cubicBezTo>
                  <a:cubicBezTo>
                    <a:pt x="64" y="0"/>
                    <a:pt x="64" y="0"/>
                    <a:pt x="64" y="0"/>
                  </a:cubicBezTo>
                  <a:cubicBezTo>
                    <a:pt x="75" y="0"/>
                    <a:pt x="75" y="0"/>
                    <a:pt x="75" y="0"/>
                  </a:cubicBezTo>
                  <a:cubicBezTo>
                    <a:pt x="60" y="29"/>
                    <a:pt x="60" y="29"/>
                    <a:pt x="60" y="29"/>
                  </a:cubicBezTo>
                  <a:cubicBezTo>
                    <a:pt x="61" y="33"/>
                    <a:pt x="61" y="38"/>
                    <a:pt x="60" y="41"/>
                  </a:cubicBezTo>
                  <a:cubicBezTo>
                    <a:pt x="81" y="0"/>
                    <a:pt x="81" y="0"/>
                    <a:pt x="81" y="0"/>
                  </a:cubicBezTo>
                  <a:cubicBezTo>
                    <a:pt x="87" y="0"/>
                    <a:pt x="87" y="0"/>
                    <a:pt x="87" y="0"/>
                  </a:cubicBezTo>
                  <a:cubicBezTo>
                    <a:pt x="51" y="70"/>
                    <a:pt x="51" y="70"/>
                    <a:pt x="51" y="70"/>
                  </a:cubicBezTo>
                  <a:cubicBezTo>
                    <a:pt x="88" y="70"/>
                    <a:pt x="88" y="70"/>
                    <a:pt x="88" y="70"/>
                  </a:cubicBezTo>
                  <a:cubicBezTo>
                    <a:pt x="97" y="70"/>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622"/>
            <p:cNvSpPr>
              <a:spLocks noEditPoints="1"/>
            </p:cNvSpPr>
            <p:nvPr/>
          </p:nvSpPr>
          <p:spPr bwMode="auto">
            <a:xfrm>
              <a:off x="4678364" y="2020889"/>
              <a:ext cx="25400" cy="22225"/>
            </a:xfrm>
            <a:custGeom>
              <a:avLst/>
              <a:gdLst>
                <a:gd name="T0" fmla="*/ 45 w 46"/>
                <a:gd name="T1" fmla="*/ 15 h 42"/>
                <a:gd name="T2" fmla="*/ 31 w 46"/>
                <a:gd name="T3" fmla="*/ 42 h 42"/>
                <a:gd name="T4" fmla="*/ 41 w 46"/>
                <a:gd name="T5" fmla="*/ 35 h 42"/>
                <a:gd name="T6" fmla="*/ 45 w 46"/>
                <a:gd name="T7" fmla="*/ 27 h 42"/>
                <a:gd name="T8" fmla="*/ 45 w 46"/>
                <a:gd name="T9" fmla="*/ 15 h 42"/>
                <a:gd name="T10" fmla="*/ 24 w 46"/>
                <a:gd name="T11" fmla="*/ 0 h 42"/>
                <a:gd name="T12" fmla="*/ 18 w 46"/>
                <a:gd name="T13" fmla="*/ 1 h 42"/>
                <a:gd name="T14" fmla="*/ 3 w 46"/>
                <a:gd name="T15" fmla="*/ 28 h 42"/>
                <a:gd name="T16" fmla="*/ 19 w 46"/>
                <a:gd name="T17" fmla="*/ 42 h 42"/>
                <a:gd name="T18" fmla="*/ 35 w 46"/>
                <a:gd name="T19" fmla="*/ 12 h 42"/>
                <a:gd name="T20" fmla="*/ 30 w 46"/>
                <a:gd name="T21" fmla="*/ 13 h 42"/>
                <a:gd name="T22" fmla="*/ 28 w 46"/>
                <a:gd name="T23" fmla="*/ 13 h 42"/>
                <a:gd name="T24" fmla="*/ 22 w 46"/>
                <a:gd name="T25" fmla="*/ 6 h 42"/>
                <a:gd name="T26" fmla="*/ 28 w 46"/>
                <a:gd name="T27" fmla="*/ 3 h 42"/>
                <a:gd name="T28" fmla="*/ 30 w 46"/>
                <a:gd name="T29" fmla="*/ 3 h 42"/>
                <a:gd name="T30" fmla="*/ 37 w 46"/>
                <a:gd name="T31" fmla="*/ 9 h 42"/>
                <a:gd name="T32" fmla="*/ 39 w 46"/>
                <a:gd name="T33" fmla="*/ 5 h 42"/>
                <a:gd name="T34" fmla="*/ 24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2"/>
                    <a:pt x="31" y="42"/>
                    <a:pt x="31" y="42"/>
                  </a:cubicBezTo>
                  <a:cubicBezTo>
                    <a:pt x="35" y="40"/>
                    <a:pt x="39" y="38"/>
                    <a:pt x="41" y="35"/>
                  </a:cubicBezTo>
                  <a:cubicBezTo>
                    <a:pt x="45" y="27"/>
                    <a:pt x="45" y="27"/>
                    <a:pt x="45" y="27"/>
                  </a:cubicBezTo>
                  <a:cubicBezTo>
                    <a:pt x="46" y="24"/>
                    <a:pt x="46" y="19"/>
                    <a:pt x="45" y="15"/>
                  </a:cubicBezTo>
                  <a:moveTo>
                    <a:pt x="24" y="0"/>
                  </a:moveTo>
                  <a:cubicBezTo>
                    <a:pt x="22" y="0"/>
                    <a:pt x="20" y="0"/>
                    <a:pt x="18" y="1"/>
                  </a:cubicBezTo>
                  <a:cubicBezTo>
                    <a:pt x="6" y="5"/>
                    <a:pt x="0" y="17"/>
                    <a:pt x="3" y="28"/>
                  </a:cubicBezTo>
                  <a:cubicBezTo>
                    <a:pt x="6" y="35"/>
                    <a:pt x="12" y="41"/>
                    <a:pt x="19" y="42"/>
                  </a:cubicBezTo>
                  <a:cubicBezTo>
                    <a:pt x="35" y="12"/>
                    <a:pt x="35" y="12"/>
                    <a:pt x="35" y="12"/>
                  </a:cubicBezTo>
                  <a:cubicBezTo>
                    <a:pt x="34" y="13"/>
                    <a:pt x="32" y="13"/>
                    <a:pt x="30" y="13"/>
                  </a:cubicBezTo>
                  <a:cubicBezTo>
                    <a:pt x="30" y="13"/>
                    <a:pt x="29" y="13"/>
                    <a:pt x="28" y="13"/>
                  </a:cubicBezTo>
                  <a:cubicBezTo>
                    <a:pt x="24" y="12"/>
                    <a:pt x="21" y="9"/>
                    <a:pt x="22" y="6"/>
                  </a:cubicBezTo>
                  <a:cubicBezTo>
                    <a:pt x="22" y="4"/>
                    <a:pt x="25" y="3"/>
                    <a:pt x="28" y="3"/>
                  </a:cubicBezTo>
                  <a:cubicBezTo>
                    <a:pt x="29" y="3"/>
                    <a:pt x="29" y="3"/>
                    <a:pt x="30" y="3"/>
                  </a:cubicBezTo>
                  <a:cubicBezTo>
                    <a:pt x="34" y="4"/>
                    <a:pt x="37" y="6"/>
                    <a:pt x="37" y="9"/>
                  </a:cubicBezTo>
                  <a:cubicBezTo>
                    <a:pt x="39" y="5"/>
                    <a:pt x="39" y="5"/>
                    <a:pt x="39" y="5"/>
                  </a:cubicBezTo>
                  <a:cubicBezTo>
                    <a:pt x="35" y="2"/>
                    <a:pt x="29"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623"/>
            <p:cNvSpPr/>
            <p:nvPr/>
          </p:nvSpPr>
          <p:spPr bwMode="auto">
            <a:xfrm>
              <a:off x="4689476" y="2022476"/>
              <a:ext cx="9525" cy="4763"/>
            </a:xfrm>
            <a:custGeom>
              <a:avLst/>
              <a:gdLst>
                <a:gd name="T0" fmla="*/ 7 w 16"/>
                <a:gd name="T1" fmla="*/ 0 h 10"/>
                <a:gd name="T2" fmla="*/ 1 w 16"/>
                <a:gd name="T3" fmla="*/ 3 h 10"/>
                <a:gd name="T4" fmla="*/ 7 w 16"/>
                <a:gd name="T5" fmla="*/ 10 h 10"/>
                <a:gd name="T6" fmla="*/ 9 w 16"/>
                <a:gd name="T7" fmla="*/ 10 h 10"/>
                <a:gd name="T8" fmla="*/ 14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9" y="10"/>
                  </a:cubicBezTo>
                  <a:cubicBezTo>
                    <a:pt x="11" y="10"/>
                    <a:pt x="13" y="10"/>
                    <a:pt x="14" y="9"/>
                  </a:cubicBezTo>
                  <a:cubicBezTo>
                    <a:pt x="16" y="6"/>
                    <a:pt x="16" y="6"/>
                    <a:pt x="16" y="6"/>
                  </a:cubicBezTo>
                  <a:cubicBezTo>
                    <a:pt x="16" y="3"/>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624"/>
            <p:cNvSpPr>
              <a:spLocks noEditPoints="1"/>
            </p:cNvSpPr>
            <p:nvPr/>
          </p:nvSpPr>
          <p:spPr bwMode="auto">
            <a:xfrm>
              <a:off x="4686301" y="2012951"/>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1" y="10"/>
                  </a:lnTo>
                  <a:lnTo>
                    <a:pt x="16" y="0"/>
                  </a:lnTo>
                  <a:close/>
                  <a:moveTo>
                    <a:pt x="20" y="0"/>
                  </a:moveTo>
                  <a:lnTo>
                    <a:pt x="18" y="0"/>
                  </a:lnTo>
                  <a:lnTo>
                    <a:pt x="11" y="14"/>
                  </a:lnTo>
                  <a:lnTo>
                    <a:pt x="9" y="17"/>
                  </a:lnTo>
                  <a:lnTo>
                    <a:pt x="6" y="24"/>
                  </a:lnTo>
                  <a:lnTo>
                    <a:pt x="7"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625"/>
            <p:cNvSpPr>
              <a:spLocks noEditPoints="1"/>
            </p:cNvSpPr>
            <p:nvPr/>
          </p:nvSpPr>
          <p:spPr bwMode="auto">
            <a:xfrm>
              <a:off x="4686301" y="2012951"/>
              <a:ext cx="31750" cy="38100"/>
            </a:xfrm>
            <a:custGeom>
              <a:avLst/>
              <a:gdLst>
                <a:gd name="T0" fmla="*/ 16 w 20"/>
                <a:gd name="T1" fmla="*/ 0 h 24"/>
                <a:gd name="T2" fmla="*/ 12 w 20"/>
                <a:gd name="T3" fmla="*/ 0 h 24"/>
                <a:gd name="T4" fmla="*/ 8 w 20"/>
                <a:gd name="T5" fmla="*/ 7 h 24"/>
                <a:gd name="T6" fmla="*/ 8 w 20"/>
                <a:gd name="T7" fmla="*/ 8 h 24"/>
                <a:gd name="T8" fmla="*/ 7 w 20"/>
                <a:gd name="T9" fmla="*/ 9 h 24"/>
                <a:gd name="T10" fmla="*/ 2 w 20"/>
                <a:gd name="T11" fmla="*/ 19 h 24"/>
                <a:gd name="T12" fmla="*/ 0 w 20"/>
                <a:gd name="T13" fmla="*/ 24 h 24"/>
                <a:gd name="T14" fmla="*/ 3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8" y="8"/>
                  </a:lnTo>
                  <a:lnTo>
                    <a:pt x="7" y="9"/>
                  </a:lnTo>
                  <a:lnTo>
                    <a:pt x="2" y="19"/>
                  </a:lnTo>
                  <a:lnTo>
                    <a:pt x="0" y="24"/>
                  </a:lnTo>
                  <a:lnTo>
                    <a:pt x="3" y="24"/>
                  </a:lnTo>
                  <a:lnTo>
                    <a:pt x="6" y="19"/>
                  </a:lnTo>
                  <a:lnTo>
                    <a:pt x="11" y="10"/>
                  </a:lnTo>
                  <a:lnTo>
                    <a:pt x="16" y="0"/>
                  </a:lnTo>
                  <a:moveTo>
                    <a:pt x="20" y="0"/>
                  </a:moveTo>
                  <a:lnTo>
                    <a:pt x="18" y="0"/>
                  </a:lnTo>
                  <a:lnTo>
                    <a:pt x="11" y="14"/>
                  </a:lnTo>
                  <a:lnTo>
                    <a:pt x="9" y="17"/>
                  </a:lnTo>
                  <a:lnTo>
                    <a:pt x="6" y="24"/>
                  </a:lnTo>
                  <a:lnTo>
                    <a:pt x="7"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626"/>
            <p:cNvSpPr/>
            <p:nvPr/>
          </p:nvSpPr>
          <p:spPr bwMode="auto">
            <a:xfrm>
              <a:off x="4670426" y="2012951"/>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3" y="63"/>
                    <a:pt x="104" y="54"/>
                  </a:cubicBezTo>
                  <a:cubicBezTo>
                    <a:pt x="104" y="17"/>
                    <a:pt x="104" y="17"/>
                    <a:pt x="104" y="17"/>
                  </a:cubicBezTo>
                  <a:cubicBezTo>
                    <a:pt x="103"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627"/>
            <p:cNvSpPr/>
            <p:nvPr/>
          </p:nvSpPr>
          <p:spPr bwMode="auto">
            <a:xfrm>
              <a:off x="4730751" y="2039939"/>
              <a:ext cx="26988" cy="12700"/>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20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0"/>
                  </a:cubicBezTo>
                  <a:cubicBezTo>
                    <a:pt x="4" y="21"/>
                    <a:pt x="4" y="21"/>
                    <a:pt x="4" y="21"/>
                  </a:cubicBezTo>
                  <a:cubicBezTo>
                    <a:pt x="4" y="21"/>
                    <a:pt x="4" y="21"/>
                    <a:pt x="4" y="21"/>
                  </a:cubicBezTo>
                  <a:cubicBezTo>
                    <a:pt x="3" y="22"/>
                    <a:pt x="2" y="23"/>
                    <a:pt x="1" y="22"/>
                  </a:cubicBezTo>
                  <a:cubicBezTo>
                    <a:pt x="0" y="22"/>
                    <a:pt x="0" y="21"/>
                    <a:pt x="0" y="20"/>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628"/>
            <p:cNvSpPr/>
            <p:nvPr/>
          </p:nvSpPr>
          <p:spPr bwMode="auto">
            <a:xfrm>
              <a:off x="4630739" y="2019301"/>
              <a:ext cx="31750" cy="46038"/>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629"/>
            <p:cNvSpPr/>
            <p:nvPr/>
          </p:nvSpPr>
          <p:spPr bwMode="auto">
            <a:xfrm>
              <a:off x="4630739" y="2019301"/>
              <a:ext cx="31750" cy="46038"/>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3"/>
                    <a:pt x="22" y="58"/>
                  </a:cubicBezTo>
                  <a:cubicBezTo>
                    <a:pt x="32" y="63"/>
                    <a:pt x="48" y="73"/>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630"/>
            <p:cNvSpPr/>
            <p:nvPr/>
          </p:nvSpPr>
          <p:spPr bwMode="auto">
            <a:xfrm>
              <a:off x="4641851" y="2030414"/>
              <a:ext cx="14288" cy="12700"/>
            </a:xfrm>
            <a:custGeom>
              <a:avLst/>
              <a:gdLst>
                <a:gd name="T0" fmla="*/ 25 w 25"/>
                <a:gd name="T1" fmla="*/ 18 h 23"/>
                <a:gd name="T2" fmla="*/ 22 w 25"/>
                <a:gd name="T3" fmla="*/ 8 h 23"/>
                <a:gd name="T4" fmla="*/ 21 w 25"/>
                <a:gd name="T5" fmla="*/ 7 h 23"/>
                <a:gd name="T6" fmla="*/ 14 w 25"/>
                <a:gd name="T7" fmla="*/ 1 h 23"/>
                <a:gd name="T8" fmla="*/ 10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2" y="8"/>
                  </a:cubicBezTo>
                  <a:cubicBezTo>
                    <a:pt x="21" y="7"/>
                    <a:pt x="21" y="7"/>
                    <a:pt x="21" y="7"/>
                  </a:cubicBezTo>
                  <a:cubicBezTo>
                    <a:pt x="19" y="4"/>
                    <a:pt x="16" y="2"/>
                    <a:pt x="14" y="1"/>
                  </a:cubicBezTo>
                  <a:cubicBezTo>
                    <a:pt x="11" y="0"/>
                    <a:pt x="10" y="0"/>
                    <a:pt x="10" y="0"/>
                  </a:cubicBezTo>
                  <a:cubicBezTo>
                    <a:pt x="9" y="0"/>
                    <a:pt x="8" y="1"/>
                    <a:pt x="7" y="2"/>
                  </a:cubicBezTo>
                  <a:cubicBezTo>
                    <a:pt x="7" y="3"/>
                    <a:pt x="8" y="4"/>
                    <a:pt x="9" y="4"/>
                  </a:cubicBezTo>
                  <a:cubicBezTo>
                    <a:pt x="9" y="4"/>
                    <a:pt x="9" y="4"/>
                    <a:pt x="9" y="4"/>
                  </a:cubicBezTo>
                  <a:cubicBezTo>
                    <a:pt x="10" y="4"/>
                    <a:pt x="11" y="4"/>
                    <a:pt x="12" y="4"/>
                  </a:cubicBezTo>
                  <a:cubicBezTo>
                    <a:pt x="13" y="5"/>
                    <a:pt x="15" y="6"/>
                    <a:pt x="16" y="7"/>
                  </a:cubicBezTo>
                  <a:cubicBezTo>
                    <a:pt x="15" y="7"/>
                    <a:pt x="14" y="8"/>
                    <a:pt x="12" y="9"/>
                  </a:cubicBezTo>
                  <a:cubicBezTo>
                    <a:pt x="8" y="10"/>
                    <a:pt x="3" y="14"/>
                    <a:pt x="1" y="20"/>
                  </a:cubicBezTo>
                  <a:cubicBezTo>
                    <a:pt x="0"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1"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631"/>
            <p:cNvSpPr/>
            <p:nvPr/>
          </p:nvSpPr>
          <p:spPr bwMode="auto">
            <a:xfrm>
              <a:off x="4824414" y="2019301"/>
              <a:ext cx="31750" cy="46038"/>
            </a:xfrm>
            <a:custGeom>
              <a:avLst/>
              <a:gdLst>
                <a:gd name="T0" fmla="*/ 2 w 58"/>
                <a:gd name="T1" fmla="*/ 28 h 84"/>
                <a:gd name="T2" fmla="*/ 33 w 58"/>
                <a:gd name="T3" fmla="*/ 7 h 84"/>
                <a:gd name="T4" fmla="*/ 47 w 58"/>
                <a:gd name="T5" fmla="*/ 53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632"/>
            <p:cNvSpPr/>
            <p:nvPr/>
          </p:nvSpPr>
          <p:spPr bwMode="auto">
            <a:xfrm>
              <a:off x="4824414" y="2019301"/>
              <a:ext cx="31750" cy="46038"/>
            </a:xfrm>
            <a:custGeom>
              <a:avLst/>
              <a:gdLst>
                <a:gd name="T0" fmla="*/ 33 w 58"/>
                <a:gd name="T1" fmla="*/ 7 h 84"/>
                <a:gd name="T2" fmla="*/ 2 w 58"/>
                <a:gd name="T3" fmla="*/ 28 h 84"/>
                <a:gd name="T4" fmla="*/ 1 w 58"/>
                <a:gd name="T5" fmla="*/ 28 h 84"/>
                <a:gd name="T6" fmla="*/ 35 w 58"/>
                <a:gd name="T7" fmla="*/ 10 h 84"/>
                <a:gd name="T8" fmla="*/ 37 w 58"/>
                <a:gd name="T9" fmla="*/ 58 h 84"/>
                <a:gd name="T10" fmla="*/ 0 w 58"/>
                <a:gd name="T11" fmla="*/ 59 h 84"/>
                <a:gd name="T12" fmla="*/ 47 w 58"/>
                <a:gd name="T13" fmla="*/ 53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1" y="28"/>
                    <a:pt x="1" y="28"/>
                    <a:pt x="1" y="28"/>
                  </a:cubicBezTo>
                  <a:cubicBezTo>
                    <a:pt x="2" y="28"/>
                    <a:pt x="13" y="5"/>
                    <a:pt x="35" y="10"/>
                  </a:cubicBezTo>
                  <a:cubicBezTo>
                    <a:pt x="58" y="16"/>
                    <a:pt x="48" y="53"/>
                    <a:pt x="37" y="58"/>
                  </a:cubicBezTo>
                  <a:cubicBezTo>
                    <a:pt x="27" y="63"/>
                    <a:pt x="10" y="73"/>
                    <a:pt x="0" y="59"/>
                  </a:cubicBezTo>
                  <a:cubicBezTo>
                    <a:pt x="8" y="84"/>
                    <a:pt x="38" y="66"/>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633"/>
            <p:cNvSpPr/>
            <p:nvPr/>
          </p:nvSpPr>
          <p:spPr bwMode="auto">
            <a:xfrm>
              <a:off x="4832351" y="2030414"/>
              <a:ext cx="12700" cy="12700"/>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6 w 25"/>
                <a:gd name="T13" fmla="*/ 4 h 23"/>
                <a:gd name="T14" fmla="*/ 16 w 25"/>
                <a:gd name="T15" fmla="*/ 4 h 23"/>
                <a:gd name="T16" fmla="*/ 13 w 25"/>
                <a:gd name="T17" fmla="*/ 4 h 23"/>
                <a:gd name="T18" fmla="*/ 8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4"/>
                    <a:pt x="2" y="10"/>
                    <a:pt x="3" y="8"/>
                  </a:cubicBezTo>
                  <a:cubicBezTo>
                    <a:pt x="3" y="7"/>
                    <a:pt x="3" y="7"/>
                    <a:pt x="3" y="7"/>
                  </a:cubicBezTo>
                  <a:cubicBezTo>
                    <a:pt x="6" y="4"/>
                    <a:pt x="9" y="2"/>
                    <a:pt x="11" y="1"/>
                  </a:cubicBezTo>
                  <a:cubicBezTo>
                    <a:pt x="13" y="0"/>
                    <a:pt x="15" y="0"/>
                    <a:pt x="15" y="0"/>
                  </a:cubicBezTo>
                  <a:cubicBezTo>
                    <a:pt x="16" y="0"/>
                    <a:pt x="17" y="1"/>
                    <a:pt x="17" y="2"/>
                  </a:cubicBezTo>
                  <a:cubicBezTo>
                    <a:pt x="18" y="3"/>
                    <a:pt x="17" y="4"/>
                    <a:pt x="16" y="4"/>
                  </a:cubicBezTo>
                  <a:cubicBezTo>
                    <a:pt x="16" y="4"/>
                    <a:pt x="16" y="4"/>
                    <a:pt x="16" y="4"/>
                  </a:cubicBezTo>
                  <a:cubicBezTo>
                    <a:pt x="15" y="4"/>
                    <a:pt x="14" y="4"/>
                    <a:pt x="13" y="4"/>
                  </a:cubicBezTo>
                  <a:cubicBezTo>
                    <a:pt x="12" y="5"/>
                    <a:pt x="10" y="6"/>
                    <a:pt x="8" y="7"/>
                  </a:cubicBezTo>
                  <a:cubicBezTo>
                    <a:pt x="10" y="7"/>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1"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634"/>
            <p:cNvSpPr/>
            <p:nvPr/>
          </p:nvSpPr>
          <p:spPr bwMode="auto">
            <a:xfrm>
              <a:off x="4743451" y="2070101"/>
              <a:ext cx="36513" cy="26988"/>
            </a:xfrm>
            <a:custGeom>
              <a:avLst/>
              <a:gdLst>
                <a:gd name="T0" fmla="*/ 0 w 67"/>
                <a:gd name="T1" fmla="*/ 20 h 50"/>
                <a:gd name="T2" fmla="*/ 67 w 67"/>
                <a:gd name="T3" fmla="*/ 0 h 50"/>
                <a:gd name="T4" fmla="*/ 10 w 67"/>
                <a:gd name="T5" fmla="*/ 50 h 50"/>
                <a:gd name="T6" fmla="*/ 0 w 67"/>
                <a:gd name="T7" fmla="*/ 20 h 50"/>
              </a:gdLst>
              <a:ahLst/>
              <a:cxnLst>
                <a:cxn ang="0">
                  <a:pos x="T0" y="T1"/>
                </a:cxn>
                <a:cxn ang="0">
                  <a:pos x="T2" y="T3"/>
                </a:cxn>
                <a:cxn ang="0">
                  <a:pos x="T4" y="T5"/>
                </a:cxn>
                <a:cxn ang="0">
                  <a:pos x="T6" y="T7"/>
                </a:cxn>
              </a:cxnLst>
              <a:rect l="0" t="0" r="r" b="b"/>
              <a:pathLst>
                <a:path w="67" h="50">
                  <a:moveTo>
                    <a:pt x="0" y="20"/>
                  </a:moveTo>
                  <a:cubicBezTo>
                    <a:pt x="0" y="20"/>
                    <a:pt x="50" y="19"/>
                    <a:pt x="67" y="0"/>
                  </a:cubicBezTo>
                  <a:cubicBezTo>
                    <a:pt x="62" y="26"/>
                    <a:pt x="37" y="43"/>
                    <a:pt x="10" y="50"/>
                  </a:cubicBezTo>
                  <a:lnTo>
                    <a:pt x="0" y="2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Rectangle 2635"/>
            <p:cNvSpPr>
              <a:spLocks noChangeArrowheads="1"/>
            </p:cNvSpPr>
            <p:nvPr/>
          </p:nvSpPr>
          <p:spPr bwMode="auto">
            <a:xfrm>
              <a:off x="4745039" y="20986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 name="Freeform 2636"/>
            <p:cNvSpPr>
              <a:spLocks noEditPoints="1"/>
            </p:cNvSpPr>
            <p:nvPr/>
          </p:nvSpPr>
          <p:spPr bwMode="auto">
            <a:xfrm>
              <a:off x="4721226" y="2055814"/>
              <a:ext cx="66675" cy="28575"/>
            </a:xfrm>
            <a:custGeom>
              <a:avLst/>
              <a:gdLst>
                <a:gd name="T0" fmla="*/ 113 w 125"/>
                <a:gd name="T1" fmla="*/ 12 h 52"/>
                <a:gd name="T2" fmla="*/ 113 w 125"/>
                <a:gd name="T3" fmla="*/ 12 h 52"/>
                <a:gd name="T4" fmla="*/ 110 w 125"/>
                <a:gd name="T5" fmla="*/ 14 h 52"/>
                <a:gd name="T6" fmla="*/ 108 w 125"/>
                <a:gd name="T7" fmla="*/ 21 h 52"/>
                <a:gd name="T8" fmla="*/ 106 w 125"/>
                <a:gd name="T9" fmla="*/ 25 h 52"/>
                <a:gd name="T10" fmla="*/ 99 w 125"/>
                <a:gd name="T11" fmla="*/ 30 h 52"/>
                <a:gd name="T12" fmla="*/ 87 w 125"/>
                <a:gd name="T13" fmla="*/ 36 h 52"/>
                <a:gd name="T14" fmla="*/ 67 w 125"/>
                <a:gd name="T15" fmla="*/ 41 h 52"/>
                <a:gd name="T16" fmla="*/ 7 w 125"/>
                <a:gd name="T17" fmla="*/ 47 h 52"/>
                <a:gd name="T18" fmla="*/ 7 w 125"/>
                <a:gd name="T19" fmla="*/ 47 h 52"/>
                <a:gd name="T20" fmla="*/ 3 w 125"/>
                <a:gd name="T21" fmla="*/ 47 h 52"/>
                <a:gd name="T22" fmla="*/ 2 w 125"/>
                <a:gd name="T23" fmla="*/ 47 h 52"/>
                <a:gd name="T24" fmla="*/ 2 w 125"/>
                <a:gd name="T25" fmla="*/ 47 h 52"/>
                <a:gd name="T26" fmla="*/ 2 w 125"/>
                <a:gd name="T27" fmla="*/ 47 h 52"/>
                <a:gd name="T28" fmla="*/ 0 w 125"/>
                <a:gd name="T29" fmla="*/ 50 h 52"/>
                <a:gd name="T30" fmla="*/ 0 w 125"/>
                <a:gd name="T31" fmla="*/ 50 h 52"/>
                <a:gd name="T32" fmla="*/ 2 w 125"/>
                <a:gd name="T33" fmla="*/ 52 h 52"/>
                <a:gd name="T34" fmla="*/ 2 w 125"/>
                <a:gd name="T35" fmla="*/ 52 h 52"/>
                <a:gd name="T36" fmla="*/ 2 w 125"/>
                <a:gd name="T37" fmla="*/ 52 h 52"/>
                <a:gd name="T38" fmla="*/ 7 w 125"/>
                <a:gd name="T39" fmla="*/ 52 h 52"/>
                <a:gd name="T40" fmla="*/ 44 w 125"/>
                <a:gd name="T41" fmla="*/ 50 h 52"/>
                <a:gd name="T42" fmla="*/ 68 w 125"/>
                <a:gd name="T43" fmla="*/ 46 h 52"/>
                <a:gd name="T44" fmla="*/ 89 w 125"/>
                <a:gd name="T45" fmla="*/ 41 h 52"/>
                <a:gd name="T46" fmla="*/ 89 w 125"/>
                <a:gd name="T47" fmla="*/ 41 h 52"/>
                <a:gd name="T48" fmla="*/ 89 w 125"/>
                <a:gd name="T49" fmla="*/ 41 h 52"/>
                <a:gd name="T50" fmla="*/ 89 w 125"/>
                <a:gd name="T51" fmla="*/ 41 h 52"/>
                <a:gd name="T52" fmla="*/ 101 w 125"/>
                <a:gd name="T53" fmla="*/ 35 h 52"/>
                <a:gd name="T54" fmla="*/ 107 w 125"/>
                <a:gd name="T55" fmla="*/ 31 h 52"/>
                <a:gd name="T56" fmla="*/ 112 w 125"/>
                <a:gd name="T57" fmla="*/ 24 h 52"/>
                <a:gd name="T58" fmla="*/ 115 w 125"/>
                <a:gd name="T59" fmla="*/ 15 h 52"/>
                <a:gd name="T60" fmla="*/ 115 w 125"/>
                <a:gd name="T61" fmla="*/ 14 h 52"/>
                <a:gd name="T62" fmla="*/ 113 w 125"/>
                <a:gd name="T63" fmla="*/ 12 h 52"/>
                <a:gd name="T64" fmla="*/ 124 w 125"/>
                <a:gd name="T65" fmla="*/ 8 h 52"/>
                <a:gd name="T66" fmla="*/ 118 w 125"/>
                <a:gd name="T67" fmla="*/ 2 h 52"/>
                <a:gd name="T68" fmla="*/ 112 w 125"/>
                <a:gd name="T69" fmla="*/ 0 h 52"/>
                <a:gd name="T70" fmla="*/ 112 w 125"/>
                <a:gd name="T71" fmla="*/ 0 h 52"/>
                <a:gd name="T72" fmla="*/ 107 w 125"/>
                <a:gd name="T73" fmla="*/ 2 h 52"/>
                <a:gd name="T74" fmla="*/ 102 w 125"/>
                <a:gd name="T75" fmla="*/ 6 h 52"/>
                <a:gd name="T76" fmla="*/ 100 w 125"/>
                <a:gd name="T77" fmla="*/ 8 h 52"/>
                <a:gd name="T78" fmla="*/ 100 w 125"/>
                <a:gd name="T79" fmla="*/ 9 h 52"/>
                <a:gd name="T80" fmla="*/ 100 w 125"/>
                <a:gd name="T81" fmla="*/ 9 h 52"/>
                <a:gd name="T82" fmla="*/ 99 w 125"/>
                <a:gd name="T83" fmla="*/ 11 h 52"/>
                <a:gd name="T84" fmla="*/ 101 w 125"/>
                <a:gd name="T85" fmla="*/ 13 h 52"/>
                <a:gd name="T86" fmla="*/ 102 w 125"/>
                <a:gd name="T87" fmla="*/ 13 h 52"/>
                <a:gd name="T88" fmla="*/ 104 w 125"/>
                <a:gd name="T89" fmla="*/ 12 h 52"/>
                <a:gd name="T90" fmla="*/ 104 w 125"/>
                <a:gd name="T91" fmla="*/ 13 h 52"/>
                <a:gd name="T92" fmla="*/ 104 w 125"/>
                <a:gd name="T93" fmla="*/ 12 h 52"/>
                <a:gd name="T94" fmla="*/ 105 w 125"/>
                <a:gd name="T95" fmla="*/ 11 h 52"/>
                <a:gd name="T96" fmla="*/ 107 w 125"/>
                <a:gd name="T97" fmla="*/ 8 h 52"/>
                <a:gd name="T98" fmla="*/ 109 w 125"/>
                <a:gd name="T99" fmla="*/ 6 h 52"/>
                <a:gd name="T100" fmla="*/ 112 w 125"/>
                <a:gd name="T101" fmla="*/ 5 h 52"/>
                <a:gd name="T102" fmla="*/ 116 w 125"/>
                <a:gd name="T103" fmla="*/ 6 h 52"/>
                <a:gd name="T104" fmla="*/ 120 w 125"/>
                <a:gd name="T105" fmla="*/ 11 h 52"/>
                <a:gd name="T106" fmla="*/ 122 w 125"/>
                <a:gd name="T107" fmla="*/ 12 h 52"/>
                <a:gd name="T108" fmla="*/ 124 w 125"/>
                <a:gd name="T109" fmla="*/ 11 h 52"/>
                <a:gd name="T110" fmla="*/ 125 w 125"/>
                <a:gd name="T111" fmla="*/ 9 h 52"/>
                <a:gd name="T112" fmla="*/ 124 w 125"/>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52">
                  <a:moveTo>
                    <a:pt x="113" y="12"/>
                  </a:moveTo>
                  <a:cubicBezTo>
                    <a:pt x="113" y="12"/>
                    <a:pt x="113" y="12"/>
                    <a:pt x="113" y="12"/>
                  </a:cubicBezTo>
                  <a:cubicBezTo>
                    <a:pt x="112" y="12"/>
                    <a:pt x="111" y="12"/>
                    <a:pt x="110" y="14"/>
                  </a:cubicBezTo>
                  <a:cubicBezTo>
                    <a:pt x="110" y="17"/>
                    <a:pt x="109" y="19"/>
                    <a:pt x="108" y="21"/>
                  </a:cubicBezTo>
                  <a:cubicBezTo>
                    <a:pt x="108" y="23"/>
                    <a:pt x="107" y="24"/>
                    <a:pt x="106" y="25"/>
                  </a:cubicBezTo>
                  <a:cubicBezTo>
                    <a:pt x="104" y="27"/>
                    <a:pt x="102" y="28"/>
                    <a:pt x="99" y="30"/>
                  </a:cubicBezTo>
                  <a:cubicBezTo>
                    <a:pt x="96" y="32"/>
                    <a:pt x="92" y="34"/>
                    <a:pt x="87" y="36"/>
                  </a:cubicBezTo>
                  <a:cubicBezTo>
                    <a:pt x="81" y="38"/>
                    <a:pt x="74" y="40"/>
                    <a:pt x="67" y="41"/>
                  </a:cubicBezTo>
                  <a:cubicBezTo>
                    <a:pt x="44" y="45"/>
                    <a:pt x="18" y="47"/>
                    <a:pt x="7" y="47"/>
                  </a:cubicBezTo>
                  <a:cubicBezTo>
                    <a:pt x="7" y="47"/>
                    <a:pt x="7" y="47"/>
                    <a:pt x="7" y="47"/>
                  </a:cubicBezTo>
                  <a:cubicBezTo>
                    <a:pt x="5" y="47"/>
                    <a:pt x="4" y="47"/>
                    <a:pt x="3" y="47"/>
                  </a:cubicBezTo>
                  <a:cubicBezTo>
                    <a:pt x="3" y="47"/>
                    <a:pt x="3" y="47"/>
                    <a:pt x="2" y="47"/>
                  </a:cubicBezTo>
                  <a:cubicBezTo>
                    <a:pt x="2" y="47"/>
                    <a:pt x="2" y="47"/>
                    <a:pt x="2" y="47"/>
                  </a:cubicBezTo>
                  <a:cubicBezTo>
                    <a:pt x="2" y="47"/>
                    <a:pt x="2" y="47"/>
                    <a:pt x="2" y="47"/>
                  </a:cubicBezTo>
                  <a:cubicBezTo>
                    <a:pt x="1" y="47"/>
                    <a:pt x="0" y="48"/>
                    <a:pt x="0" y="50"/>
                  </a:cubicBezTo>
                  <a:cubicBezTo>
                    <a:pt x="0" y="50"/>
                    <a:pt x="0" y="50"/>
                    <a:pt x="0" y="50"/>
                  </a:cubicBezTo>
                  <a:cubicBezTo>
                    <a:pt x="0" y="51"/>
                    <a:pt x="1" y="52"/>
                    <a:pt x="2" y="52"/>
                  </a:cubicBezTo>
                  <a:cubicBezTo>
                    <a:pt x="2" y="52"/>
                    <a:pt x="2" y="52"/>
                    <a:pt x="2" y="52"/>
                  </a:cubicBezTo>
                  <a:cubicBezTo>
                    <a:pt x="2" y="52"/>
                    <a:pt x="2" y="52"/>
                    <a:pt x="2" y="52"/>
                  </a:cubicBezTo>
                  <a:cubicBezTo>
                    <a:pt x="2" y="52"/>
                    <a:pt x="4" y="52"/>
                    <a:pt x="7" y="52"/>
                  </a:cubicBezTo>
                  <a:cubicBezTo>
                    <a:pt x="14" y="52"/>
                    <a:pt x="29" y="51"/>
                    <a:pt x="44" y="50"/>
                  </a:cubicBezTo>
                  <a:cubicBezTo>
                    <a:pt x="52" y="49"/>
                    <a:pt x="60" y="48"/>
                    <a:pt x="68" y="46"/>
                  </a:cubicBezTo>
                  <a:cubicBezTo>
                    <a:pt x="75" y="45"/>
                    <a:pt x="83" y="43"/>
                    <a:pt x="89" y="41"/>
                  </a:cubicBezTo>
                  <a:cubicBezTo>
                    <a:pt x="89" y="41"/>
                    <a:pt x="89" y="41"/>
                    <a:pt x="89" y="41"/>
                  </a:cubicBezTo>
                  <a:cubicBezTo>
                    <a:pt x="89" y="41"/>
                    <a:pt x="89" y="41"/>
                    <a:pt x="89" y="41"/>
                  </a:cubicBezTo>
                  <a:cubicBezTo>
                    <a:pt x="89" y="41"/>
                    <a:pt x="89" y="41"/>
                    <a:pt x="89" y="41"/>
                  </a:cubicBezTo>
                  <a:cubicBezTo>
                    <a:pt x="94" y="39"/>
                    <a:pt x="98" y="37"/>
                    <a:pt x="101" y="35"/>
                  </a:cubicBezTo>
                  <a:cubicBezTo>
                    <a:pt x="103" y="34"/>
                    <a:pt x="105" y="33"/>
                    <a:pt x="107" y="31"/>
                  </a:cubicBezTo>
                  <a:cubicBezTo>
                    <a:pt x="109" y="29"/>
                    <a:pt x="111" y="27"/>
                    <a:pt x="112" y="24"/>
                  </a:cubicBezTo>
                  <a:cubicBezTo>
                    <a:pt x="114" y="21"/>
                    <a:pt x="114" y="18"/>
                    <a:pt x="115" y="15"/>
                  </a:cubicBezTo>
                  <a:cubicBezTo>
                    <a:pt x="115" y="14"/>
                    <a:pt x="115" y="14"/>
                    <a:pt x="115" y="14"/>
                  </a:cubicBezTo>
                  <a:cubicBezTo>
                    <a:pt x="115" y="13"/>
                    <a:pt x="115" y="12"/>
                    <a:pt x="113" y="12"/>
                  </a:cubicBezTo>
                  <a:close/>
                  <a:moveTo>
                    <a:pt x="124" y="8"/>
                  </a:moveTo>
                  <a:cubicBezTo>
                    <a:pt x="122" y="5"/>
                    <a:pt x="120" y="3"/>
                    <a:pt x="118" y="2"/>
                  </a:cubicBezTo>
                  <a:cubicBezTo>
                    <a:pt x="116" y="0"/>
                    <a:pt x="114" y="0"/>
                    <a:pt x="112" y="0"/>
                  </a:cubicBezTo>
                  <a:cubicBezTo>
                    <a:pt x="112" y="0"/>
                    <a:pt x="112" y="0"/>
                    <a:pt x="112" y="0"/>
                  </a:cubicBezTo>
                  <a:cubicBezTo>
                    <a:pt x="110" y="0"/>
                    <a:pt x="108" y="1"/>
                    <a:pt x="107" y="2"/>
                  </a:cubicBezTo>
                  <a:cubicBezTo>
                    <a:pt x="104" y="3"/>
                    <a:pt x="103" y="5"/>
                    <a:pt x="102" y="6"/>
                  </a:cubicBezTo>
                  <a:cubicBezTo>
                    <a:pt x="101" y="7"/>
                    <a:pt x="101" y="8"/>
                    <a:pt x="100" y="8"/>
                  </a:cubicBezTo>
                  <a:cubicBezTo>
                    <a:pt x="100" y="9"/>
                    <a:pt x="100" y="9"/>
                    <a:pt x="100" y="9"/>
                  </a:cubicBezTo>
                  <a:cubicBezTo>
                    <a:pt x="100" y="9"/>
                    <a:pt x="100" y="9"/>
                    <a:pt x="100" y="9"/>
                  </a:cubicBezTo>
                  <a:cubicBezTo>
                    <a:pt x="100" y="10"/>
                    <a:pt x="99" y="10"/>
                    <a:pt x="99" y="11"/>
                  </a:cubicBezTo>
                  <a:cubicBezTo>
                    <a:pt x="100" y="12"/>
                    <a:pt x="100" y="12"/>
                    <a:pt x="101" y="13"/>
                  </a:cubicBezTo>
                  <a:cubicBezTo>
                    <a:pt x="101" y="13"/>
                    <a:pt x="102" y="13"/>
                    <a:pt x="102" y="13"/>
                  </a:cubicBezTo>
                  <a:cubicBezTo>
                    <a:pt x="103" y="13"/>
                    <a:pt x="103" y="13"/>
                    <a:pt x="104" y="12"/>
                  </a:cubicBezTo>
                  <a:cubicBezTo>
                    <a:pt x="104" y="13"/>
                    <a:pt x="104" y="13"/>
                    <a:pt x="104" y="13"/>
                  </a:cubicBezTo>
                  <a:cubicBezTo>
                    <a:pt x="104" y="12"/>
                    <a:pt x="104" y="12"/>
                    <a:pt x="104" y="12"/>
                  </a:cubicBezTo>
                  <a:cubicBezTo>
                    <a:pt x="105" y="11"/>
                    <a:pt x="105" y="11"/>
                    <a:pt x="105" y="11"/>
                  </a:cubicBezTo>
                  <a:cubicBezTo>
                    <a:pt x="105" y="11"/>
                    <a:pt x="106" y="9"/>
                    <a:pt x="107" y="8"/>
                  </a:cubicBezTo>
                  <a:cubicBezTo>
                    <a:pt x="107" y="8"/>
                    <a:pt x="108" y="7"/>
                    <a:pt x="109" y="6"/>
                  </a:cubicBezTo>
                  <a:cubicBezTo>
                    <a:pt x="110" y="6"/>
                    <a:pt x="111" y="5"/>
                    <a:pt x="112" y="5"/>
                  </a:cubicBezTo>
                  <a:cubicBezTo>
                    <a:pt x="113" y="5"/>
                    <a:pt x="114" y="5"/>
                    <a:pt x="116" y="6"/>
                  </a:cubicBezTo>
                  <a:cubicBezTo>
                    <a:pt x="117" y="7"/>
                    <a:pt x="118" y="8"/>
                    <a:pt x="120" y="11"/>
                  </a:cubicBezTo>
                  <a:cubicBezTo>
                    <a:pt x="121" y="12"/>
                    <a:pt x="121" y="12"/>
                    <a:pt x="122" y="12"/>
                  </a:cubicBezTo>
                  <a:cubicBezTo>
                    <a:pt x="123" y="12"/>
                    <a:pt x="123" y="12"/>
                    <a:pt x="124" y="11"/>
                  </a:cubicBezTo>
                  <a:cubicBezTo>
                    <a:pt x="124" y="11"/>
                    <a:pt x="125" y="10"/>
                    <a:pt x="125" y="9"/>
                  </a:cubicBezTo>
                  <a:cubicBezTo>
                    <a:pt x="125" y="9"/>
                    <a:pt x="124" y="8"/>
                    <a:pt x="124"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637"/>
            <p:cNvSpPr/>
            <p:nvPr/>
          </p:nvSpPr>
          <p:spPr bwMode="auto">
            <a:xfrm>
              <a:off x="3952876" y="2095501"/>
              <a:ext cx="109538" cy="112713"/>
            </a:xfrm>
            <a:custGeom>
              <a:avLst/>
              <a:gdLst>
                <a:gd name="T0" fmla="*/ 148 w 205"/>
                <a:gd name="T1" fmla="*/ 0 h 211"/>
                <a:gd name="T2" fmla="*/ 0 w 205"/>
                <a:gd name="T3" fmla="*/ 144 h 211"/>
                <a:gd name="T4" fmla="*/ 107 w 205"/>
                <a:gd name="T5" fmla="*/ 175 h 211"/>
                <a:gd name="T6" fmla="*/ 163 w 205"/>
                <a:gd name="T7" fmla="*/ 109 h 211"/>
                <a:gd name="T8" fmla="*/ 148 w 205"/>
                <a:gd name="T9" fmla="*/ 0 h 211"/>
              </a:gdLst>
              <a:ahLst/>
              <a:cxnLst>
                <a:cxn ang="0">
                  <a:pos x="T0" y="T1"/>
                </a:cxn>
                <a:cxn ang="0">
                  <a:pos x="T2" y="T3"/>
                </a:cxn>
                <a:cxn ang="0">
                  <a:pos x="T4" y="T5"/>
                </a:cxn>
                <a:cxn ang="0">
                  <a:pos x="T6" y="T7"/>
                </a:cxn>
                <a:cxn ang="0">
                  <a:pos x="T8" y="T9"/>
                </a:cxn>
              </a:cxnLst>
              <a:rect l="0" t="0" r="r" b="b"/>
              <a:pathLst>
                <a:path w="205" h="211">
                  <a:moveTo>
                    <a:pt x="148" y="0"/>
                  </a:moveTo>
                  <a:cubicBezTo>
                    <a:pt x="148" y="0"/>
                    <a:pt x="25" y="100"/>
                    <a:pt x="0" y="144"/>
                  </a:cubicBezTo>
                  <a:cubicBezTo>
                    <a:pt x="24" y="168"/>
                    <a:pt x="72" y="211"/>
                    <a:pt x="107" y="175"/>
                  </a:cubicBezTo>
                  <a:cubicBezTo>
                    <a:pt x="142" y="140"/>
                    <a:pt x="163" y="109"/>
                    <a:pt x="163" y="109"/>
                  </a:cubicBezTo>
                  <a:cubicBezTo>
                    <a:pt x="163" y="109"/>
                    <a:pt x="205" y="0"/>
                    <a:pt x="148"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638"/>
            <p:cNvSpPr/>
            <p:nvPr/>
          </p:nvSpPr>
          <p:spPr bwMode="auto">
            <a:xfrm>
              <a:off x="3983039" y="2105026"/>
              <a:ext cx="61913" cy="88900"/>
            </a:xfrm>
            <a:custGeom>
              <a:avLst/>
              <a:gdLst>
                <a:gd name="T0" fmla="*/ 36 w 117"/>
                <a:gd name="T1" fmla="*/ 45 h 167"/>
                <a:gd name="T2" fmla="*/ 80 w 117"/>
                <a:gd name="T3" fmla="*/ 10 h 167"/>
                <a:gd name="T4" fmla="*/ 103 w 117"/>
                <a:gd name="T5" fmla="*/ 61 h 167"/>
                <a:gd name="T6" fmla="*/ 56 w 117"/>
                <a:gd name="T7" fmla="*/ 145 h 167"/>
                <a:gd name="T8" fmla="*/ 13 w 117"/>
                <a:gd name="T9" fmla="*/ 163 h 167"/>
                <a:gd name="T10" fmla="*/ 15 w 117"/>
                <a:gd name="T11" fmla="*/ 148 h 167"/>
                <a:gd name="T12" fmla="*/ 55 w 117"/>
                <a:gd name="T13" fmla="*/ 106 h 167"/>
                <a:gd name="T14" fmla="*/ 36 w 117"/>
                <a:gd name="T15" fmla="*/ 4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67">
                  <a:moveTo>
                    <a:pt x="36" y="45"/>
                  </a:moveTo>
                  <a:cubicBezTo>
                    <a:pt x="36" y="45"/>
                    <a:pt x="61" y="16"/>
                    <a:pt x="80" y="10"/>
                  </a:cubicBezTo>
                  <a:cubicBezTo>
                    <a:pt x="83" y="9"/>
                    <a:pt x="117" y="0"/>
                    <a:pt x="103" y="61"/>
                  </a:cubicBezTo>
                  <a:cubicBezTo>
                    <a:pt x="96" y="90"/>
                    <a:pt x="73" y="127"/>
                    <a:pt x="56" y="145"/>
                  </a:cubicBezTo>
                  <a:cubicBezTo>
                    <a:pt x="39" y="162"/>
                    <a:pt x="24" y="167"/>
                    <a:pt x="13" y="163"/>
                  </a:cubicBezTo>
                  <a:cubicBezTo>
                    <a:pt x="3" y="160"/>
                    <a:pt x="0" y="153"/>
                    <a:pt x="15" y="148"/>
                  </a:cubicBezTo>
                  <a:cubicBezTo>
                    <a:pt x="30" y="143"/>
                    <a:pt x="63" y="129"/>
                    <a:pt x="55" y="106"/>
                  </a:cubicBezTo>
                  <a:cubicBezTo>
                    <a:pt x="59" y="75"/>
                    <a:pt x="61" y="57"/>
                    <a:pt x="36" y="4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639"/>
            <p:cNvSpPr/>
            <p:nvPr/>
          </p:nvSpPr>
          <p:spPr bwMode="auto">
            <a:xfrm>
              <a:off x="3881439" y="2060576"/>
              <a:ext cx="130175" cy="128588"/>
            </a:xfrm>
            <a:custGeom>
              <a:avLst/>
              <a:gdLst>
                <a:gd name="T0" fmla="*/ 213 w 246"/>
                <a:gd name="T1" fmla="*/ 153 h 242"/>
                <a:gd name="T2" fmla="*/ 164 w 246"/>
                <a:gd name="T3" fmla="*/ 85 h 242"/>
                <a:gd name="T4" fmla="*/ 119 w 246"/>
                <a:gd name="T5" fmla="*/ 0 h 242"/>
                <a:gd name="T6" fmla="*/ 114 w 246"/>
                <a:gd name="T7" fmla="*/ 111 h 242"/>
                <a:gd name="T8" fmla="*/ 32 w 246"/>
                <a:gd name="T9" fmla="*/ 58 h 242"/>
                <a:gd name="T10" fmla="*/ 56 w 246"/>
                <a:gd name="T11" fmla="*/ 140 h 242"/>
                <a:gd name="T12" fmla="*/ 5 w 246"/>
                <a:gd name="T13" fmla="*/ 142 h 242"/>
                <a:gd name="T14" fmla="*/ 54 w 246"/>
                <a:gd name="T15" fmla="*/ 199 h 242"/>
                <a:gd name="T16" fmla="*/ 129 w 246"/>
                <a:gd name="T17" fmla="*/ 221 h 242"/>
                <a:gd name="T18" fmla="*/ 190 w 246"/>
                <a:gd name="T19" fmla="*/ 232 h 242"/>
                <a:gd name="T20" fmla="*/ 213 w 246"/>
                <a:gd name="T21" fmla="*/ 221 h 242"/>
                <a:gd name="T22" fmla="*/ 235 w 246"/>
                <a:gd name="T23" fmla="*/ 178 h 242"/>
                <a:gd name="T24" fmla="*/ 213 w 246"/>
                <a:gd name="T25"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42">
                  <a:moveTo>
                    <a:pt x="213" y="153"/>
                  </a:moveTo>
                  <a:cubicBezTo>
                    <a:pt x="213" y="153"/>
                    <a:pt x="186" y="125"/>
                    <a:pt x="164" y="85"/>
                  </a:cubicBezTo>
                  <a:cubicBezTo>
                    <a:pt x="142" y="44"/>
                    <a:pt x="131" y="0"/>
                    <a:pt x="119" y="0"/>
                  </a:cubicBezTo>
                  <a:cubicBezTo>
                    <a:pt x="107" y="0"/>
                    <a:pt x="66" y="22"/>
                    <a:pt x="114" y="111"/>
                  </a:cubicBezTo>
                  <a:cubicBezTo>
                    <a:pt x="54" y="68"/>
                    <a:pt x="45" y="56"/>
                    <a:pt x="32" y="58"/>
                  </a:cubicBezTo>
                  <a:cubicBezTo>
                    <a:pt x="20" y="61"/>
                    <a:pt x="9" y="111"/>
                    <a:pt x="56" y="140"/>
                  </a:cubicBezTo>
                  <a:cubicBezTo>
                    <a:pt x="23" y="129"/>
                    <a:pt x="10" y="130"/>
                    <a:pt x="5" y="142"/>
                  </a:cubicBezTo>
                  <a:cubicBezTo>
                    <a:pt x="0" y="153"/>
                    <a:pt x="17" y="179"/>
                    <a:pt x="54" y="199"/>
                  </a:cubicBezTo>
                  <a:cubicBezTo>
                    <a:pt x="92" y="219"/>
                    <a:pt x="122" y="221"/>
                    <a:pt x="129" y="221"/>
                  </a:cubicBezTo>
                  <a:cubicBezTo>
                    <a:pt x="144" y="242"/>
                    <a:pt x="179" y="242"/>
                    <a:pt x="190" y="232"/>
                  </a:cubicBezTo>
                  <a:cubicBezTo>
                    <a:pt x="200" y="221"/>
                    <a:pt x="201" y="221"/>
                    <a:pt x="213" y="221"/>
                  </a:cubicBezTo>
                  <a:cubicBezTo>
                    <a:pt x="224" y="221"/>
                    <a:pt x="246" y="202"/>
                    <a:pt x="235" y="178"/>
                  </a:cubicBezTo>
                  <a:cubicBezTo>
                    <a:pt x="223" y="153"/>
                    <a:pt x="213" y="153"/>
                    <a:pt x="213" y="15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640"/>
            <p:cNvSpPr/>
            <p:nvPr/>
          </p:nvSpPr>
          <p:spPr bwMode="auto">
            <a:xfrm>
              <a:off x="3883026" y="2060576"/>
              <a:ext cx="123825" cy="128588"/>
            </a:xfrm>
            <a:custGeom>
              <a:avLst/>
              <a:gdLst>
                <a:gd name="T0" fmla="*/ 189 w 232"/>
                <a:gd name="T1" fmla="*/ 138 h 241"/>
                <a:gd name="T2" fmla="*/ 151 w 232"/>
                <a:gd name="T3" fmla="*/ 82 h 241"/>
                <a:gd name="T4" fmla="*/ 117 w 232"/>
                <a:gd name="T5" fmla="*/ 5 h 241"/>
                <a:gd name="T6" fmla="*/ 94 w 232"/>
                <a:gd name="T7" fmla="*/ 49 h 241"/>
                <a:gd name="T8" fmla="*/ 99 w 232"/>
                <a:gd name="T9" fmla="*/ 77 h 241"/>
                <a:gd name="T10" fmla="*/ 148 w 232"/>
                <a:gd name="T11" fmla="*/ 155 h 241"/>
                <a:gd name="T12" fmla="*/ 132 w 232"/>
                <a:gd name="T13" fmla="*/ 153 h 241"/>
                <a:gd name="T14" fmla="*/ 107 w 232"/>
                <a:gd name="T15" fmla="*/ 114 h 241"/>
                <a:gd name="T16" fmla="*/ 68 w 232"/>
                <a:gd name="T17" fmla="*/ 87 h 241"/>
                <a:gd name="T18" fmla="*/ 31 w 232"/>
                <a:gd name="T19" fmla="*/ 64 h 241"/>
                <a:gd name="T20" fmla="*/ 32 w 232"/>
                <a:gd name="T21" fmla="*/ 109 h 241"/>
                <a:gd name="T22" fmla="*/ 107 w 232"/>
                <a:gd name="T23" fmla="*/ 171 h 241"/>
                <a:gd name="T24" fmla="*/ 91 w 232"/>
                <a:gd name="T25" fmla="*/ 170 h 241"/>
                <a:gd name="T26" fmla="*/ 45 w 232"/>
                <a:gd name="T27" fmla="*/ 142 h 241"/>
                <a:gd name="T28" fmla="*/ 10 w 232"/>
                <a:gd name="T29" fmla="*/ 138 h 241"/>
                <a:gd name="T30" fmla="*/ 32 w 232"/>
                <a:gd name="T31" fmla="*/ 179 h 241"/>
                <a:gd name="T32" fmla="*/ 125 w 232"/>
                <a:gd name="T33" fmla="*/ 215 h 241"/>
                <a:gd name="T34" fmla="*/ 128 w 232"/>
                <a:gd name="T35" fmla="*/ 220 h 241"/>
                <a:gd name="T36" fmla="*/ 179 w 232"/>
                <a:gd name="T37" fmla="*/ 231 h 241"/>
                <a:gd name="T38" fmla="*/ 203 w 232"/>
                <a:gd name="T39" fmla="*/ 215 h 241"/>
                <a:gd name="T40" fmla="*/ 224 w 232"/>
                <a:gd name="T41" fmla="*/ 206 h 241"/>
                <a:gd name="T42" fmla="*/ 224 w 232"/>
                <a:gd name="T43" fmla="*/ 172 h 241"/>
                <a:gd name="T44" fmla="*/ 189 w 232"/>
                <a:gd name="T45" fmla="*/ 13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2" h="241">
                  <a:moveTo>
                    <a:pt x="189" y="138"/>
                  </a:moveTo>
                  <a:cubicBezTo>
                    <a:pt x="189" y="138"/>
                    <a:pt x="163" y="105"/>
                    <a:pt x="151" y="82"/>
                  </a:cubicBezTo>
                  <a:cubicBezTo>
                    <a:pt x="140" y="59"/>
                    <a:pt x="124" y="10"/>
                    <a:pt x="117" y="5"/>
                  </a:cubicBezTo>
                  <a:cubicBezTo>
                    <a:pt x="109" y="0"/>
                    <a:pt x="90" y="20"/>
                    <a:pt x="94" y="49"/>
                  </a:cubicBezTo>
                  <a:cubicBezTo>
                    <a:pt x="99" y="77"/>
                    <a:pt x="99" y="77"/>
                    <a:pt x="99" y="77"/>
                  </a:cubicBezTo>
                  <a:cubicBezTo>
                    <a:pt x="99" y="77"/>
                    <a:pt x="127" y="138"/>
                    <a:pt x="148" y="155"/>
                  </a:cubicBezTo>
                  <a:cubicBezTo>
                    <a:pt x="155" y="162"/>
                    <a:pt x="147" y="168"/>
                    <a:pt x="132" y="153"/>
                  </a:cubicBezTo>
                  <a:cubicBezTo>
                    <a:pt x="117" y="137"/>
                    <a:pt x="107" y="114"/>
                    <a:pt x="107" y="114"/>
                  </a:cubicBezTo>
                  <a:cubicBezTo>
                    <a:pt x="107" y="114"/>
                    <a:pt x="85" y="100"/>
                    <a:pt x="68" y="87"/>
                  </a:cubicBezTo>
                  <a:cubicBezTo>
                    <a:pt x="51" y="74"/>
                    <a:pt x="39" y="64"/>
                    <a:pt x="31" y="64"/>
                  </a:cubicBezTo>
                  <a:cubicBezTo>
                    <a:pt x="23" y="64"/>
                    <a:pt x="19" y="91"/>
                    <a:pt x="32" y="109"/>
                  </a:cubicBezTo>
                  <a:cubicBezTo>
                    <a:pt x="45" y="127"/>
                    <a:pt x="76" y="158"/>
                    <a:pt x="107" y="171"/>
                  </a:cubicBezTo>
                  <a:cubicBezTo>
                    <a:pt x="115" y="175"/>
                    <a:pt x="109" y="180"/>
                    <a:pt x="91" y="170"/>
                  </a:cubicBezTo>
                  <a:cubicBezTo>
                    <a:pt x="72" y="160"/>
                    <a:pt x="57" y="147"/>
                    <a:pt x="45" y="142"/>
                  </a:cubicBezTo>
                  <a:cubicBezTo>
                    <a:pt x="32" y="137"/>
                    <a:pt x="19" y="134"/>
                    <a:pt x="10" y="138"/>
                  </a:cubicBezTo>
                  <a:cubicBezTo>
                    <a:pt x="0" y="143"/>
                    <a:pt x="16" y="163"/>
                    <a:pt x="32" y="179"/>
                  </a:cubicBezTo>
                  <a:cubicBezTo>
                    <a:pt x="48" y="195"/>
                    <a:pt x="105" y="219"/>
                    <a:pt x="125" y="215"/>
                  </a:cubicBezTo>
                  <a:cubicBezTo>
                    <a:pt x="134" y="212"/>
                    <a:pt x="138" y="216"/>
                    <a:pt x="128" y="220"/>
                  </a:cubicBezTo>
                  <a:cubicBezTo>
                    <a:pt x="135" y="227"/>
                    <a:pt x="163" y="241"/>
                    <a:pt x="179" y="231"/>
                  </a:cubicBezTo>
                  <a:cubicBezTo>
                    <a:pt x="195" y="220"/>
                    <a:pt x="197" y="215"/>
                    <a:pt x="203" y="215"/>
                  </a:cubicBezTo>
                  <a:cubicBezTo>
                    <a:pt x="209" y="215"/>
                    <a:pt x="219" y="216"/>
                    <a:pt x="224" y="206"/>
                  </a:cubicBezTo>
                  <a:cubicBezTo>
                    <a:pt x="230" y="197"/>
                    <a:pt x="232" y="187"/>
                    <a:pt x="224" y="172"/>
                  </a:cubicBezTo>
                  <a:cubicBezTo>
                    <a:pt x="216" y="157"/>
                    <a:pt x="189" y="138"/>
                    <a:pt x="189" y="13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641"/>
            <p:cNvSpPr/>
            <p:nvPr/>
          </p:nvSpPr>
          <p:spPr bwMode="auto">
            <a:xfrm>
              <a:off x="3962401" y="2125664"/>
              <a:ext cx="52388" cy="49213"/>
            </a:xfrm>
            <a:custGeom>
              <a:avLst/>
              <a:gdLst>
                <a:gd name="T0" fmla="*/ 84 w 99"/>
                <a:gd name="T1" fmla="*/ 63 h 91"/>
                <a:gd name="T2" fmla="*/ 89 w 99"/>
                <a:gd name="T3" fmla="*/ 28 h 91"/>
                <a:gd name="T4" fmla="*/ 31 w 99"/>
                <a:gd name="T5" fmla="*/ 21 h 91"/>
                <a:gd name="T6" fmla="*/ 8 w 99"/>
                <a:gd name="T7" fmla="*/ 72 h 91"/>
                <a:gd name="T8" fmla="*/ 84 w 99"/>
                <a:gd name="T9" fmla="*/ 63 h 91"/>
              </a:gdLst>
              <a:ahLst/>
              <a:cxnLst>
                <a:cxn ang="0">
                  <a:pos x="T0" y="T1"/>
                </a:cxn>
                <a:cxn ang="0">
                  <a:pos x="T2" y="T3"/>
                </a:cxn>
                <a:cxn ang="0">
                  <a:pos x="T4" y="T5"/>
                </a:cxn>
                <a:cxn ang="0">
                  <a:pos x="T6" y="T7"/>
                </a:cxn>
                <a:cxn ang="0">
                  <a:pos x="T8" y="T9"/>
                </a:cxn>
              </a:cxnLst>
              <a:rect l="0" t="0" r="r" b="b"/>
              <a:pathLst>
                <a:path w="99" h="91">
                  <a:moveTo>
                    <a:pt x="84" y="63"/>
                  </a:moveTo>
                  <a:cubicBezTo>
                    <a:pt x="84" y="63"/>
                    <a:pt x="99" y="56"/>
                    <a:pt x="89" y="28"/>
                  </a:cubicBezTo>
                  <a:cubicBezTo>
                    <a:pt x="79" y="0"/>
                    <a:pt x="48" y="10"/>
                    <a:pt x="31" y="21"/>
                  </a:cubicBezTo>
                  <a:cubicBezTo>
                    <a:pt x="15" y="32"/>
                    <a:pt x="0" y="53"/>
                    <a:pt x="8" y="72"/>
                  </a:cubicBezTo>
                  <a:cubicBezTo>
                    <a:pt x="16" y="91"/>
                    <a:pt x="65" y="82"/>
                    <a:pt x="84" y="63"/>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642"/>
            <p:cNvSpPr/>
            <p:nvPr/>
          </p:nvSpPr>
          <p:spPr bwMode="auto">
            <a:xfrm>
              <a:off x="3965576" y="2132014"/>
              <a:ext cx="42863" cy="38100"/>
            </a:xfrm>
            <a:custGeom>
              <a:avLst/>
              <a:gdLst>
                <a:gd name="T0" fmla="*/ 79 w 81"/>
                <a:gd name="T1" fmla="*/ 23 h 71"/>
                <a:gd name="T2" fmla="*/ 59 w 81"/>
                <a:gd name="T3" fmla="*/ 59 h 71"/>
                <a:gd name="T4" fmla="*/ 9 w 81"/>
                <a:gd name="T5" fmla="*/ 64 h 71"/>
                <a:gd name="T6" fmla="*/ 6 w 81"/>
                <a:gd name="T7" fmla="*/ 39 h 71"/>
                <a:gd name="T8" fmla="*/ 26 w 81"/>
                <a:gd name="T9" fmla="*/ 50 h 71"/>
                <a:gd name="T10" fmla="*/ 24 w 81"/>
                <a:gd name="T11" fmla="*/ 41 h 71"/>
                <a:gd name="T12" fmla="*/ 14 w 81"/>
                <a:gd name="T13" fmla="*/ 30 h 71"/>
                <a:gd name="T14" fmla="*/ 64 w 81"/>
                <a:gd name="T15" fmla="*/ 6 h 71"/>
                <a:gd name="T16" fmla="*/ 79 w 81"/>
                <a:gd name="T17"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71">
                  <a:moveTo>
                    <a:pt x="79" y="23"/>
                  </a:moveTo>
                  <a:cubicBezTo>
                    <a:pt x="79" y="23"/>
                    <a:pt x="81" y="49"/>
                    <a:pt x="59" y="59"/>
                  </a:cubicBezTo>
                  <a:cubicBezTo>
                    <a:pt x="37" y="69"/>
                    <a:pt x="18" y="71"/>
                    <a:pt x="9" y="64"/>
                  </a:cubicBezTo>
                  <a:cubicBezTo>
                    <a:pt x="0" y="58"/>
                    <a:pt x="2" y="47"/>
                    <a:pt x="6" y="39"/>
                  </a:cubicBezTo>
                  <a:cubicBezTo>
                    <a:pt x="11" y="31"/>
                    <a:pt x="22" y="42"/>
                    <a:pt x="26" y="50"/>
                  </a:cubicBezTo>
                  <a:cubicBezTo>
                    <a:pt x="26" y="50"/>
                    <a:pt x="32" y="54"/>
                    <a:pt x="24" y="41"/>
                  </a:cubicBezTo>
                  <a:cubicBezTo>
                    <a:pt x="14" y="30"/>
                    <a:pt x="14" y="30"/>
                    <a:pt x="14" y="30"/>
                  </a:cubicBezTo>
                  <a:cubicBezTo>
                    <a:pt x="18" y="21"/>
                    <a:pt x="42" y="0"/>
                    <a:pt x="64" y="6"/>
                  </a:cubicBezTo>
                  <a:cubicBezTo>
                    <a:pt x="76" y="7"/>
                    <a:pt x="79" y="23"/>
                    <a:pt x="79" y="2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643"/>
            <p:cNvSpPr/>
            <p:nvPr/>
          </p:nvSpPr>
          <p:spPr bwMode="auto">
            <a:xfrm>
              <a:off x="4106864" y="2093914"/>
              <a:ext cx="71438" cy="165100"/>
            </a:xfrm>
            <a:custGeom>
              <a:avLst/>
              <a:gdLst>
                <a:gd name="T0" fmla="*/ 20 w 136"/>
                <a:gd name="T1" fmla="*/ 0 h 308"/>
                <a:gd name="T2" fmla="*/ 97 w 136"/>
                <a:gd name="T3" fmla="*/ 95 h 308"/>
                <a:gd name="T4" fmla="*/ 117 w 136"/>
                <a:gd name="T5" fmla="*/ 180 h 308"/>
                <a:gd name="T6" fmla="*/ 41 w 136"/>
                <a:gd name="T7" fmla="*/ 308 h 308"/>
                <a:gd name="T8" fmla="*/ 1 w 136"/>
                <a:gd name="T9" fmla="*/ 307 h 308"/>
                <a:gd name="T10" fmla="*/ 0 w 136"/>
                <a:gd name="T11" fmla="*/ 2 h 308"/>
                <a:gd name="T12" fmla="*/ 20 w 136"/>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6" h="308">
                  <a:moveTo>
                    <a:pt x="20" y="0"/>
                  </a:moveTo>
                  <a:cubicBezTo>
                    <a:pt x="20" y="0"/>
                    <a:pt x="79" y="68"/>
                    <a:pt x="97" y="95"/>
                  </a:cubicBezTo>
                  <a:cubicBezTo>
                    <a:pt x="116" y="123"/>
                    <a:pt x="136" y="144"/>
                    <a:pt x="117" y="180"/>
                  </a:cubicBezTo>
                  <a:cubicBezTo>
                    <a:pt x="98" y="216"/>
                    <a:pt x="41" y="308"/>
                    <a:pt x="41" y="308"/>
                  </a:cubicBezTo>
                  <a:cubicBezTo>
                    <a:pt x="1" y="307"/>
                    <a:pt x="1" y="307"/>
                    <a:pt x="1"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644"/>
            <p:cNvSpPr/>
            <p:nvPr/>
          </p:nvSpPr>
          <p:spPr bwMode="auto">
            <a:xfrm>
              <a:off x="4121151" y="2111376"/>
              <a:ext cx="49213" cy="120650"/>
            </a:xfrm>
            <a:custGeom>
              <a:avLst/>
              <a:gdLst>
                <a:gd name="T0" fmla="*/ 6 w 94"/>
                <a:gd name="T1" fmla="*/ 20 h 226"/>
                <a:gd name="T2" fmla="*/ 7 w 94"/>
                <a:gd name="T3" fmla="*/ 1 h 226"/>
                <a:gd name="T4" fmla="*/ 67 w 94"/>
                <a:gd name="T5" fmla="*/ 69 h 226"/>
                <a:gd name="T6" fmla="*/ 84 w 94"/>
                <a:gd name="T7" fmla="*/ 146 h 226"/>
                <a:gd name="T8" fmla="*/ 27 w 94"/>
                <a:gd name="T9" fmla="*/ 225 h 226"/>
                <a:gd name="T10" fmla="*/ 4 w 94"/>
                <a:gd name="T11" fmla="*/ 201 h 226"/>
                <a:gd name="T12" fmla="*/ 34 w 94"/>
                <a:gd name="T13" fmla="*/ 124 h 226"/>
                <a:gd name="T14" fmla="*/ 53 w 94"/>
                <a:gd name="T15" fmla="*/ 134 h 226"/>
                <a:gd name="T16" fmla="*/ 53 w 94"/>
                <a:gd name="T17" fmla="*/ 126 h 226"/>
                <a:gd name="T18" fmla="*/ 29 w 94"/>
                <a:gd name="T19" fmla="*/ 116 h 226"/>
                <a:gd name="T20" fmla="*/ 58 w 94"/>
                <a:gd name="T21" fmla="*/ 119 h 226"/>
                <a:gd name="T22" fmla="*/ 67 w 94"/>
                <a:gd name="T23" fmla="*/ 137 h 226"/>
                <a:gd name="T24" fmla="*/ 71 w 94"/>
                <a:gd name="T25" fmla="*/ 130 h 226"/>
                <a:gd name="T26" fmla="*/ 24 w 94"/>
                <a:gd name="T27" fmla="*/ 107 h 226"/>
                <a:gd name="T28" fmla="*/ 6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6" y="20"/>
                  </a:moveTo>
                  <a:cubicBezTo>
                    <a:pt x="6" y="20"/>
                    <a:pt x="3" y="0"/>
                    <a:pt x="7" y="1"/>
                  </a:cubicBezTo>
                  <a:cubicBezTo>
                    <a:pt x="12" y="1"/>
                    <a:pt x="47" y="36"/>
                    <a:pt x="67" y="69"/>
                  </a:cubicBezTo>
                  <a:cubicBezTo>
                    <a:pt x="87" y="102"/>
                    <a:pt x="94" y="117"/>
                    <a:pt x="84" y="146"/>
                  </a:cubicBezTo>
                  <a:cubicBezTo>
                    <a:pt x="75" y="175"/>
                    <a:pt x="35" y="226"/>
                    <a:pt x="27" y="225"/>
                  </a:cubicBezTo>
                  <a:cubicBezTo>
                    <a:pt x="19" y="225"/>
                    <a:pt x="8" y="212"/>
                    <a:pt x="4" y="201"/>
                  </a:cubicBezTo>
                  <a:cubicBezTo>
                    <a:pt x="0" y="189"/>
                    <a:pt x="24" y="124"/>
                    <a:pt x="34" y="124"/>
                  </a:cubicBezTo>
                  <a:cubicBezTo>
                    <a:pt x="43" y="125"/>
                    <a:pt x="49" y="130"/>
                    <a:pt x="53" y="134"/>
                  </a:cubicBezTo>
                  <a:cubicBezTo>
                    <a:pt x="57" y="138"/>
                    <a:pt x="59" y="132"/>
                    <a:pt x="53" y="126"/>
                  </a:cubicBezTo>
                  <a:cubicBezTo>
                    <a:pt x="48" y="120"/>
                    <a:pt x="36" y="116"/>
                    <a:pt x="29" y="116"/>
                  </a:cubicBezTo>
                  <a:cubicBezTo>
                    <a:pt x="29" y="112"/>
                    <a:pt x="50" y="111"/>
                    <a:pt x="58" y="119"/>
                  </a:cubicBezTo>
                  <a:cubicBezTo>
                    <a:pt x="66" y="128"/>
                    <a:pt x="67" y="133"/>
                    <a:pt x="67" y="137"/>
                  </a:cubicBezTo>
                  <a:cubicBezTo>
                    <a:pt x="67" y="141"/>
                    <a:pt x="74" y="141"/>
                    <a:pt x="71" y="130"/>
                  </a:cubicBezTo>
                  <a:cubicBezTo>
                    <a:pt x="68" y="118"/>
                    <a:pt x="54" y="103"/>
                    <a:pt x="24" y="107"/>
                  </a:cubicBezTo>
                  <a:cubicBezTo>
                    <a:pt x="17" y="94"/>
                    <a:pt x="6" y="20"/>
                    <a:pt x="6"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645"/>
            <p:cNvSpPr/>
            <p:nvPr/>
          </p:nvSpPr>
          <p:spPr bwMode="auto">
            <a:xfrm>
              <a:off x="4041776" y="2068514"/>
              <a:ext cx="73025" cy="122238"/>
            </a:xfrm>
            <a:custGeom>
              <a:avLst/>
              <a:gdLst>
                <a:gd name="T0" fmla="*/ 0 w 138"/>
                <a:gd name="T1" fmla="*/ 59 h 228"/>
                <a:gd name="T2" fmla="*/ 138 w 138"/>
                <a:gd name="T3" fmla="*/ 60 h 228"/>
                <a:gd name="T4" fmla="*/ 138 w 138"/>
                <a:gd name="T5" fmla="*/ 228 h 228"/>
                <a:gd name="T6" fmla="*/ 0 w 138"/>
                <a:gd name="T7" fmla="*/ 227 h 228"/>
                <a:gd name="T8" fmla="*/ 0 w 138"/>
                <a:gd name="T9" fmla="*/ 59 h 228"/>
              </a:gdLst>
              <a:ahLst/>
              <a:cxnLst>
                <a:cxn ang="0">
                  <a:pos x="T0" y="T1"/>
                </a:cxn>
                <a:cxn ang="0">
                  <a:pos x="T2" y="T3"/>
                </a:cxn>
                <a:cxn ang="0">
                  <a:pos x="T4" y="T5"/>
                </a:cxn>
                <a:cxn ang="0">
                  <a:pos x="T6" y="T7"/>
                </a:cxn>
                <a:cxn ang="0">
                  <a:pos x="T8" y="T9"/>
                </a:cxn>
              </a:cxnLst>
              <a:rect l="0" t="0" r="r" b="b"/>
              <a:pathLst>
                <a:path w="138" h="228">
                  <a:moveTo>
                    <a:pt x="0" y="59"/>
                  </a:moveTo>
                  <a:cubicBezTo>
                    <a:pt x="0" y="59"/>
                    <a:pt x="68" y="0"/>
                    <a:pt x="138" y="60"/>
                  </a:cubicBezTo>
                  <a:cubicBezTo>
                    <a:pt x="138" y="152"/>
                    <a:pt x="138" y="228"/>
                    <a:pt x="138" y="228"/>
                  </a:cubicBezTo>
                  <a:cubicBezTo>
                    <a:pt x="0" y="227"/>
                    <a:pt x="0" y="227"/>
                    <a:pt x="0"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646"/>
            <p:cNvSpPr/>
            <p:nvPr/>
          </p:nvSpPr>
          <p:spPr bwMode="auto">
            <a:xfrm>
              <a:off x="4056064" y="2111376"/>
              <a:ext cx="14288" cy="14288"/>
            </a:xfrm>
            <a:custGeom>
              <a:avLst/>
              <a:gdLst>
                <a:gd name="T0" fmla="*/ 8 w 9"/>
                <a:gd name="T1" fmla="*/ 2 h 9"/>
                <a:gd name="T2" fmla="*/ 1 w 9"/>
                <a:gd name="T3" fmla="*/ 9 h 9"/>
                <a:gd name="T4" fmla="*/ 0 w 9"/>
                <a:gd name="T5" fmla="*/ 6 h 9"/>
                <a:gd name="T6" fmla="*/ 9 w 9"/>
                <a:gd name="T7" fmla="*/ 0 h 9"/>
                <a:gd name="T8" fmla="*/ 9 w 9"/>
                <a:gd name="T9" fmla="*/ 2 h 9"/>
                <a:gd name="T10" fmla="*/ 8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8" y="2"/>
                  </a:moveTo>
                  <a:lnTo>
                    <a:pt x="1" y="9"/>
                  </a:lnTo>
                  <a:lnTo>
                    <a:pt x="0" y="6"/>
                  </a:lnTo>
                  <a:lnTo>
                    <a:pt x="9" y="0"/>
                  </a:lnTo>
                  <a:lnTo>
                    <a:pt x="9" y="2"/>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647"/>
            <p:cNvSpPr/>
            <p:nvPr/>
          </p:nvSpPr>
          <p:spPr bwMode="auto">
            <a:xfrm>
              <a:off x="4084639" y="2111376"/>
              <a:ext cx="15875" cy="14288"/>
            </a:xfrm>
            <a:custGeom>
              <a:avLst/>
              <a:gdLst>
                <a:gd name="T0" fmla="*/ 1 w 10"/>
                <a:gd name="T1" fmla="*/ 2 h 9"/>
                <a:gd name="T2" fmla="*/ 8 w 10"/>
                <a:gd name="T3" fmla="*/ 9 h 9"/>
                <a:gd name="T4" fmla="*/ 10 w 10"/>
                <a:gd name="T5" fmla="*/ 6 h 9"/>
                <a:gd name="T6" fmla="*/ 1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1"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648"/>
            <p:cNvSpPr>
              <a:spLocks noEditPoints="1"/>
            </p:cNvSpPr>
            <p:nvPr/>
          </p:nvSpPr>
          <p:spPr bwMode="auto">
            <a:xfrm>
              <a:off x="4044951" y="21034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649"/>
            <p:cNvSpPr/>
            <p:nvPr/>
          </p:nvSpPr>
          <p:spPr bwMode="auto">
            <a:xfrm>
              <a:off x="4062414" y="2112964"/>
              <a:ext cx="34925" cy="85725"/>
            </a:xfrm>
            <a:custGeom>
              <a:avLst/>
              <a:gdLst>
                <a:gd name="T0" fmla="*/ 13 w 22"/>
                <a:gd name="T1" fmla="*/ 0 h 54"/>
                <a:gd name="T2" fmla="*/ 6 w 22"/>
                <a:gd name="T3" fmla="*/ 0 h 54"/>
                <a:gd name="T4" fmla="*/ 6 w 22"/>
                <a:gd name="T5" fmla="*/ 1 h 54"/>
                <a:gd name="T6" fmla="*/ 0 w 22"/>
                <a:gd name="T7" fmla="*/ 38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650"/>
            <p:cNvSpPr/>
            <p:nvPr/>
          </p:nvSpPr>
          <p:spPr bwMode="auto">
            <a:xfrm>
              <a:off x="4064001" y="21145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651"/>
            <p:cNvSpPr/>
            <p:nvPr/>
          </p:nvSpPr>
          <p:spPr bwMode="auto">
            <a:xfrm>
              <a:off x="4078289" y="21145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652"/>
            <p:cNvSpPr/>
            <p:nvPr/>
          </p:nvSpPr>
          <p:spPr bwMode="auto">
            <a:xfrm>
              <a:off x="4068764" y="2124076"/>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653"/>
            <p:cNvSpPr/>
            <p:nvPr/>
          </p:nvSpPr>
          <p:spPr bwMode="auto">
            <a:xfrm>
              <a:off x="4064001" y="2143126"/>
              <a:ext cx="26988" cy="23813"/>
            </a:xfrm>
            <a:custGeom>
              <a:avLst/>
              <a:gdLst>
                <a:gd name="T0" fmla="*/ 50 w 50"/>
                <a:gd name="T1" fmla="*/ 17 h 43"/>
                <a:gd name="T2" fmla="*/ 46 w 50"/>
                <a:gd name="T3" fmla="*/ 0 h 43"/>
                <a:gd name="T4" fmla="*/ 36 w 50"/>
                <a:gd name="T5" fmla="*/ 11 h 43"/>
                <a:gd name="T6" fmla="*/ 3 w 50"/>
                <a:gd name="T7" fmla="*/ 28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1"/>
                  </a:cubicBezTo>
                  <a:cubicBezTo>
                    <a:pt x="28" y="18"/>
                    <a:pt x="18" y="24"/>
                    <a:pt x="3" y="28"/>
                  </a:cubicBezTo>
                  <a:cubicBezTo>
                    <a:pt x="0" y="43"/>
                    <a:pt x="0" y="43"/>
                    <a:pt x="0" y="43"/>
                  </a:cubicBezTo>
                  <a:cubicBezTo>
                    <a:pt x="21" y="39"/>
                    <a:pt x="36" y="29"/>
                    <a:pt x="46" y="21"/>
                  </a:cubicBezTo>
                  <a:cubicBezTo>
                    <a:pt x="47" y="19"/>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654"/>
            <p:cNvSpPr/>
            <p:nvPr/>
          </p:nvSpPr>
          <p:spPr bwMode="auto">
            <a:xfrm>
              <a:off x="4068764" y="2163764"/>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655"/>
            <p:cNvSpPr/>
            <p:nvPr/>
          </p:nvSpPr>
          <p:spPr bwMode="auto">
            <a:xfrm>
              <a:off x="4068764" y="21082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656"/>
            <p:cNvSpPr/>
            <p:nvPr/>
          </p:nvSpPr>
          <p:spPr bwMode="auto">
            <a:xfrm>
              <a:off x="4024314" y="2100264"/>
              <a:ext cx="101600" cy="141288"/>
            </a:xfrm>
            <a:custGeom>
              <a:avLst/>
              <a:gdLst>
                <a:gd name="T0" fmla="*/ 33 w 193"/>
                <a:gd name="T1" fmla="*/ 1 h 264"/>
                <a:gd name="T2" fmla="*/ 102 w 193"/>
                <a:gd name="T3" fmla="*/ 117 h 264"/>
                <a:gd name="T4" fmla="*/ 172 w 193"/>
                <a:gd name="T5" fmla="*/ 0 h 264"/>
                <a:gd name="T6" fmla="*/ 182 w 193"/>
                <a:gd name="T7" fmla="*/ 0 h 264"/>
                <a:gd name="T8" fmla="*/ 192 w 193"/>
                <a:gd name="T9" fmla="*/ 151 h 264"/>
                <a:gd name="T10" fmla="*/ 193 w 193"/>
                <a:gd name="T11" fmla="*/ 244 h 264"/>
                <a:gd name="T12" fmla="*/ 0 w 193"/>
                <a:gd name="T13" fmla="*/ 244 h 264"/>
                <a:gd name="T14" fmla="*/ 19 w 193"/>
                <a:gd name="T15" fmla="*/ 0 h 264"/>
                <a:gd name="T16" fmla="*/ 33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33" y="1"/>
                  </a:moveTo>
                  <a:cubicBezTo>
                    <a:pt x="33" y="1"/>
                    <a:pt x="58" y="58"/>
                    <a:pt x="102" y="117"/>
                  </a:cubicBezTo>
                  <a:cubicBezTo>
                    <a:pt x="141" y="69"/>
                    <a:pt x="172" y="0"/>
                    <a:pt x="172" y="0"/>
                  </a:cubicBezTo>
                  <a:cubicBezTo>
                    <a:pt x="182" y="0"/>
                    <a:pt x="182" y="0"/>
                    <a:pt x="182" y="0"/>
                  </a:cubicBezTo>
                  <a:cubicBezTo>
                    <a:pt x="182" y="0"/>
                    <a:pt x="192" y="115"/>
                    <a:pt x="192" y="151"/>
                  </a:cubicBezTo>
                  <a:cubicBezTo>
                    <a:pt x="193" y="187"/>
                    <a:pt x="193" y="244"/>
                    <a:pt x="193" y="244"/>
                  </a:cubicBezTo>
                  <a:cubicBezTo>
                    <a:pt x="193" y="244"/>
                    <a:pt x="99" y="264"/>
                    <a:pt x="0" y="244"/>
                  </a:cubicBezTo>
                  <a:cubicBezTo>
                    <a:pt x="2" y="155"/>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657"/>
            <p:cNvSpPr/>
            <p:nvPr/>
          </p:nvSpPr>
          <p:spPr bwMode="auto">
            <a:xfrm>
              <a:off x="4024314" y="2106614"/>
              <a:ext cx="52388" cy="125413"/>
            </a:xfrm>
            <a:custGeom>
              <a:avLst/>
              <a:gdLst>
                <a:gd name="T0" fmla="*/ 22 w 99"/>
                <a:gd name="T1" fmla="*/ 16 h 236"/>
                <a:gd name="T2" fmla="*/ 8 w 99"/>
                <a:gd name="T3" fmla="*/ 170 h 236"/>
                <a:gd name="T4" fmla="*/ 24 w 99"/>
                <a:gd name="T5" fmla="*/ 231 h 236"/>
                <a:gd name="T6" fmla="*/ 84 w 99"/>
                <a:gd name="T7" fmla="*/ 230 h 236"/>
                <a:gd name="T8" fmla="*/ 84 w 99"/>
                <a:gd name="T9" fmla="*/ 130 h 236"/>
                <a:gd name="T10" fmla="*/ 99 w 99"/>
                <a:gd name="T11" fmla="*/ 112 h 236"/>
                <a:gd name="T12" fmla="*/ 42 w 99"/>
                <a:gd name="T13" fmla="*/ 22 h 236"/>
                <a:gd name="T14" fmla="*/ 22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2" y="16"/>
                  </a:moveTo>
                  <a:cubicBezTo>
                    <a:pt x="22" y="16"/>
                    <a:pt x="8" y="140"/>
                    <a:pt x="8" y="170"/>
                  </a:cubicBezTo>
                  <a:cubicBezTo>
                    <a:pt x="8" y="201"/>
                    <a:pt x="0" y="227"/>
                    <a:pt x="24" y="231"/>
                  </a:cubicBezTo>
                  <a:cubicBezTo>
                    <a:pt x="48" y="236"/>
                    <a:pt x="84" y="230"/>
                    <a:pt x="84" y="230"/>
                  </a:cubicBezTo>
                  <a:cubicBezTo>
                    <a:pt x="84" y="130"/>
                    <a:pt x="84" y="130"/>
                    <a:pt x="84" y="130"/>
                  </a:cubicBezTo>
                  <a:cubicBezTo>
                    <a:pt x="94" y="120"/>
                    <a:pt x="99" y="112"/>
                    <a:pt x="99" y="112"/>
                  </a:cubicBezTo>
                  <a:cubicBezTo>
                    <a:pt x="99" y="112"/>
                    <a:pt x="52"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658"/>
            <p:cNvSpPr/>
            <p:nvPr/>
          </p:nvSpPr>
          <p:spPr bwMode="auto">
            <a:xfrm>
              <a:off x="4070351" y="2105026"/>
              <a:ext cx="53975" cy="131763"/>
            </a:xfrm>
            <a:custGeom>
              <a:avLst/>
              <a:gdLst>
                <a:gd name="T0" fmla="*/ 2 w 100"/>
                <a:gd name="T1" fmla="*/ 233 h 247"/>
                <a:gd name="T2" fmla="*/ 89 w 100"/>
                <a:gd name="T3" fmla="*/ 231 h 247"/>
                <a:gd name="T4" fmla="*/ 99 w 100"/>
                <a:gd name="T5" fmla="*/ 130 h 247"/>
                <a:gd name="T6" fmla="*/ 92 w 100"/>
                <a:gd name="T7" fmla="*/ 25 h 247"/>
                <a:gd name="T8" fmla="*/ 78 w 100"/>
                <a:gd name="T9" fmla="*/ 11 h 247"/>
                <a:gd name="T10" fmla="*/ 53 w 100"/>
                <a:gd name="T11" fmla="*/ 59 h 247"/>
                <a:gd name="T12" fmla="*/ 2 w 100"/>
                <a:gd name="T13" fmla="*/ 132 h 247"/>
                <a:gd name="T14" fmla="*/ 2 w 100"/>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7">
                  <a:moveTo>
                    <a:pt x="2" y="233"/>
                  </a:moveTo>
                  <a:cubicBezTo>
                    <a:pt x="25" y="247"/>
                    <a:pt x="78" y="233"/>
                    <a:pt x="89" y="231"/>
                  </a:cubicBezTo>
                  <a:cubicBezTo>
                    <a:pt x="100" y="230"/>
                    <a:pt x="99" y="152"/>
                    <a:pt x="99" y="130"/>
                  </a:cubicBezTo>
                  <a:cubicBezTo>
                    <a:pt x="99" y="108"/>
                    <a:pt x="92" y="50"/>
                    <a:pt x="92" y="25"/>
                  </a:cubicBezTo>
                  <a:cubicBezTo>
                    <a:pt x="92" y="0"/>
                    <a:pt x="80" y="6"/>
                    <a:pt x="78" y="11"/>
                  </a:cubicBezTo>
                  <a:cubicBezTo>
                    <a:pt x="77" y="16"/>
                    <a:pt x="61" y="44"/>
                    <a:pt x="53" y="59"/>
                  </a:cubicBezTo>
                  <a:cubicBezTo>
                    <a:pt x="45" y="74"/>
                    <a:pt x="2" y="132"/>
                    <a:pt x="2" y="132"/>
                  </a:cubicBezTo>
                  <a:cubicBezTo>
                    <a:pt x="2" y="132"/>
                    <a:pt x="0" y="222"/>
                    <a:pt x="2"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Rectangle 2659"/>
            <p:cNvSpPr>
              <a:spLocks noChangeArrowheads="1"/>
            </p:cNvSpPr>
            <p:nvPr/>
          </p:nvSpPr>
          <p:spPr bwMode="auto">
            <a:xfrm>
              <a:off x="408940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6" name="Freeform 2660"/>
            <p:cNvSpPr/>
            <p:nvPr/>
          </p:nvSpPr>
          <p:spPr bwMode="auto">
            <a:xfrm>
              <a:off x="4011614" y="2224089"/>
              <a:ext cx="123825" cy="198438"/>
            </a:xfrm>
            <a:custGeom>
              <a:avLst/>
              <a:gdLst>
                <a:gd name="T0" fmla="*/ 214 w 231"/>
                <a:gd name="T1" fmla="*/ 302 h 371"/>
                <a:gd name="T2" fmla="*/ 214 w 231"/>
                <a:gd name="T3" fmla="*/ 89 h 371"/>
                <a:gd name="T4" fmla="*/ 226 w 231"/>
                <a:gd name="T5" fmla="*/ 42 h 371"/>
                <a:gd name="T6" fmla="*/ 214 w 231"/>
                <a:gd name="T7" fmla="*/ 14 h 371"/>
                <a:gd name="T8" fmla="*/ 214 w 231"/>
                <a:gd name="T9" fmla="*/ 0 h 371"/>
                <a:gd name="T10" fmla="*/ 24 w 231"/>
                <a:gd name="T11" fmla="*/ 0 h 371"/>
                <a:gd name="T12" fmla="*/ 23 w 231"/>
                <a:gd name="T13" fmla="*/ 303 h 371"/>
                <a:gd name="T14" fmla="*/ 3 w 231"/>
                <a:gd name="T15" fmla="*/ 335 h 371"/>
                <a:gd name="T16" fmla="*/ 25 w 231"/>
                <a:gd name="T17" fmla="*/ 335 h 371"/>
                <a:gd name="T18" fmla="*/ 90 w 231"/>
                <a:gd name="T19" fmla="*/ 347 h 371"/>
                <a:gd name="T20" fmla="*/ 121 w 231"/>
                <a:gd name="T21" fmla="*/ 338 h 371"/>
                <a:gd name="T22" fmla="*/ 149 w 231"/>
                <a:gd name="T23" fmla="*/ 346 h 371"/>
                <a:gd name="T24" fmla="*/ 191 w 231"/>
                <a:gd name="T25" fmla="*/ 326 h 371"/>
                <a:gd name="T26" fmla="*/ 229 w 231"/>
                <a:gd name="T27" fmla="*/ 326 h 371"/>
                <a:gd name="T28" fmla="*/ 214 w 231"/>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371">
                  <a:moveTo>
                    <a:pt x="214" y="302"/>
                  </a:moveTo>
                  <a:cubicBezTo>
                    <a:pt x="214" y="89"/>
                    <a:pt x="214" y="89"/>
                    <a:pt x="214" y="89"/>
                  </a:cubicBezTo>
                  <a:cubicBezTo>
                    <a:pt x="219" y="81"/>
                    <a:pt x="231" y="61"/>
                    <a:pt x="226" y="42"/>
                  </a:cubicBezTo>
                  <a:cubicBezTo>
                    <a:pt x="223" y="31"/>
                    <a:pt x="218" y="21"/>
                    <a:pt x="214" y="14"/>
                  </a:cubicBezTo>
                  <a:cubicBezTo>
                    <a:pt x="214" y="0"/>
                    <a:pt x="214" y="0"/>
                    <a:pt x="214" y="0"/>
                  </a:cubicBezTo>
                  <a:cubicBezTo>
                    <a:pt x="24" y="0"/>
                    <a:pt x="24" y="0"/>
                    <a:pt x="24" y="0"/>
                  </a:cubicBezTo>
                  <a:cubicBezTo>
                    <a:pt x="23" y="303"/>
                    <a:pt x="23" y="303"/>
                    <a:pt x="23" y="303"/>
                  </a:cubicBezTo>
                  <a:cubicBezTo>
                    <a:pt x="12" y="307"/>
                    <a:pt x="3" y="327"/>
                    <a:pt x="3" y="335"/>
                  </a:cubicBezTo>
                  <a:cubicBezTo>
                    <a:pt x="3" y="343"/>
                    <a:pt x="0" y="355"/>
                    <a:pt x="25" y="335"/>
                  </a:cubicBezTo>
                  <a:cubicBezTo>
                    <a:pt x="51" y="316"/>
                    <a:pt x="78" y="328"/>
                    <a:pt x="90" y="347"/>
                  </a:cubicBezTo>
                  <a:cubicBezTo>
                    <a:pt x="102" y="366"/>
                    <a:pt x="116" y="357"/>
                    <a:pt x="121" y="338"/>
                  </a:cubicBezTo>
                  <a:cubicBezTo>
                    <a:pt x="126" y="371"/>
                    <a:pt x="149" y="356"/>
                    <a:pt x="149" y="346"/>
                  </a:cubicBezTo>
                  <a:cubicBezTo>
                    <a:pt x="149" y="335"/>
                    <a:pt x="163" y="319"/>
                    <a:pt x="191" y="326"/>
                  </a:cubicBezTo>
                  <a:cubicBezTo>
                    <a:pt x="219" y="334"/>
                    <a:pt x="229" y="342"/>
                    <a:pt x="229" y="326"/>
                  </a:cubicBezTo>
                  <a:cubicBezTo>
                    <a:pt x="229"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661"/>
            <p:cNvSpPr/>
            <p:nvPr/>
          </p:nvSpPr>
          <p:spPr bwMode="auto">
            <a:xfrm>
              <a:off x="4016376" y="2228851"/>
              <a:ext cx="114300" cy="179388"/>
            </a:xfrm>
            <a:custGeom>
              <a:avLst/>
              <a:gdLst>
                <a:gd name="T0" fmla="*/ 198 w 216"/>
                <a:gd name="T1" fmla="*/ 88 h 337"/>
                <a:gd name="T2" fmla="*/ 198 w 216"/>
                <a:gd name="T3" fmla="*/ 285 h 337"/>
                <a:gd name="T4" fmla="*/ 205 w 216"/>
                <a:gd name="T5" fmla="*/ 297 h 337"/>
                <a:gd name="T6" fmla="*/ 215 w 216"/>
                <a:gd name="T7" fmla="*/ 310 h 337"/>
                <a:gd name="T8" fmla="*/ 206 w 216"/>
                <a:gd name="T9" fmla="*/ 304 h 337"/>
                <a:gd name="T10" fmla="*/ 162 w 216"/>
                <a:gd name="T11" fmla="*/ 296 h 337"/>
                <a:gd name="T12" fmla="*/ 128 w 216"/>
                <a:gd name="T13" fmla="*/ 318 h 337"/>
                <a:gd name="T14" fmla="*/ 117 w 216"/>
                <a:gd name="T15" fmla="*/ 328 h 337"/>
                <a:gd name="T16" fmla="*/ 104 w 216"/>
                <a:gd name="T17" fmla="*/ 325 h 337"/>
                <a:gd name="T18" fmla="*/ 99 w 216"/>
                <a:gd name="T19" fmla="*/ 329 h 337"/>
                <a:gd name="T20" fmla="*/ 50 w 216"/>
                <a:gd name="T21" fmla="*/ 299 h 337"/>
                <a:gd name="T22" fmla="*/ 1 w 216"/>
                <a:gd name="T23" fmla="*/ 320 h 337"/>
                <a:gd name="T24" fmla="*/ 26 w 216"/>
                <a:gd name="T25" fmla="*/ 297 h 337"/>
                <a:gd name="T26" fmla="*/ 24 w 216"/>
                <a:gd name="T27" fmla="*/ 291 h 337"/>
                <a:gd name="T28" fmla="*/ 18 w 216"/>
                <a:gd name="T29" fmla="*/ 265 h 337"/>
                <a:gd name="T30" fmla="*/ 22 w 216"/>
                <a:gd name="T31" fmla="*/ 44 h 337"/>
                <a:gd name="T32" fmla="*/ 93 w 216"/>
                <a:gd name="T33" fmla="*/ 0 h 337"/>
                <a:gd name="T34" fmla="*/ 192 w 216"/>
                <a:gd name="T35" fmla="*/ 0 h 337"/>
                <a:gd name="T36" fmla="*/ 208 w 216"/>
                <a:gd name="T37" fmla="*/ 24 h 337"/>
                <a:gd name="T38" fmla="*/ 202 w 216"/>
                <a:gd name="T39" fmla="*/ 64 h 337"/>
                <a:gd name="T40" fmla="*/ 195 w 216"/>
                <a:gd name="T41" fmla="*/ 63 h 337"/>
                <a:gd name="T42" fmla="*/ 198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8" y="88"/>
                  </a:moveTo>
                  <a:cubicBezTo>
                    <a:pt x="198" y="194"/>
                    <a:pt x="204" y="278"/>
                    <a:pt x="198" y="285"/>
                  </a:cubicBezTo>
                  <a:cubicBezTo>
                    <a:pt x="192" y="292"/>
                    <a:pt x="195" y="292"/>
                    <a:pt x="205" y="297"/>
                  </a:cubicBezTo>
                  <a:cubicBezTo>
                    <a:pt x="215" y="302"/>
                    <a:pt x="216" y="309"/>
                    <a:pt x="215" y="310"/>
                  </a:cubicBezTo>
                  <a:cubicBezTo>
                    <a:pt x="214" y="311"/>
                    <a:pt x="214" y="310"/>
                    <a:pt x="206" y="304"/>
                  </a:cubicBezTo>
                  <a:cubicBezTo>
                    <a:pt x="199" y="298"/>
                    <a:pt x="173" y="294"/>
                    <a:pt x="162" y="296"/>
                  </a:cubicBezTo>
                  <a:cubicBezTo>
                    <a:pt x="148" y="300"/>
                    <a:pt x="137" y="305"/>
                    <a:pt x="128" y="318"/>
                  </a:cubicBezTo>
                  <a:cubicBezTo>
                    <a:pt x="122" y="328"/>
                    <a:pt x="122" y="337"/>
                    <a:pt x="117" y="328"/>
                  </a:cubicBezTo>
                  <a:cubicBezTo>
                    <a:pt x="113" y="318"/>
                    <a:pt x="108" y="316"/>
                    <a:pt x="104" y="325"/>
                  </a:cubicBezTo>
                  <a:cubicBezTo>
                    <a:pt x="102" y="329"/>
                    <a:pt x="99" y="329"/>
                    <a:pt x="99" y="329"/>
                  </a:cubicBezTo>
                  <a:cubicBezTo>
                    <a:pt x="96" y="323"/>
                    <a:pt x="86" y="299"/>
                    <a:pt x="50" y="299"/>
                  </a:cubicBezTo>
                  <a:cubicBezTo>
                    <a:pt x="13" y="299"/>
                    <a:pt x="1" y="320"/>
                    <a:pt x="1" y="320"/>
                  </a:cubicBezTo>
                  <a:cubicBezTo>
                    <a:pt x="0" y="308"/>
                    <a:pt x="11" y="297"/>
                    <a:pt x="26" y="297"/>
                  </a:cubicBezTo>
                  <a:cubicBezTo>
                    <a:pt x="41" y="297"/>
                    <a:pt x="32" y="294"/>
                    <a:pt x="24" y="291"/>
                  </a:cubicBezTo>
                  <a:cubicBezTo>
                    <a:pt x="18" y="288"/>
                    <a:pt x="18" y="277"/>
                    <a:pt x="18" y="265"/>
                  </a:cubicBezTo>
                  <a:cubicBezTo>
                    <a:pt x="18" y="253"/>
                    <a:pt x="22" y="64"/>
                    <a:pt x="22" y="44"/>
                  </a:cubicBezTo>
                  <a:cubicBezTo>
                    <a:pt x="22" y="24"/>
                    <a:pt x="33" y="0"/>
                    <a:pt x="93" y="0"/>
                  </a:cubicBezTo>
                  <a:cubicBezTo>
                    <a:pt x="192" y="0"/>
                    <a:pt x="192" y="0"/>
                    <a:pt x="192" y="0"/>
                  </a:cubicBezTo>
                  <a:cubicBezTo>
                    <a:pt x="192" y="0"/>
                    <a:pt x="204" y="15"/>
                    <a:pt x="208" y="24"/>
                  </a:cubicBezTo>
                  <a:cubicBezTo>
                    <a:pt x="213" y="34"/>
                    <a:pt x="210" y="58"/>
                    <a:pt x="202" y="64"/>
                  </a:cubicBezTo>
                  <a:cubicBezTo>
                    <a:pt x="195" y="58"/>
                    <a:pt x="192" y="59"/>
                    <a:pt x="195" y="63"/>
                  </a:cubicBezTo>
                  <a:cubicBezTo>
                    <a:pt x="199" y="67"/>
                    <a:pt x="198" y="88"/>
                    <a:pt x="198"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662"/>
            <p:cNvSpPr/>
            <p:nvPr/>
          </p:nvSpPr>
          <p:spPr bwMode="auto">
            <a:xfrm>
              <a:off x="4054476" y="2249489"/>
              <a:ext cx="42863" cy="165100"/>
            </a:xfrm>
            <a:custGeom>
              <a:avLst/>
              <a:gdLst>
                <a:gd name="T0" fmla="*/ 54 w 82"/>
                <a:gd name="T1" fmla="*/ 14 h 309"/>
                <a:gd name="T2" fmla="*/ 18 w 82"/>
                <a:gd name="T3" fmla="*/ 16 h 309"/>
                <a:gd name="T4" fmla="*/ 4 w 82"/>
                <a:gd name="T5" fmla="*/ 18 h 309"/>
                <a:gd name="T6" fmla="*/ 33 w 82"/>
                <a:gd name="T7" fmla="*/ 29 h 309"/>
                <a:gd name="T8" fmla="*/ 35 w 82"/>
                <a:gd name="T9" fmla="*/ 253 h 309"/>
                <a:gd name="T10" fmla="*/ 30 w 82"/>
                <a:gd name="T11" fmla="*/ 308 h 309"/>
                <a:gd name="T12" fmla="*/ 41 w 82"/>
                <a:gd name="T13" fmla="*/ 290 h 309"/>
                <a:gd name="T14" fmla="*/ 52 w 82"/>
                <a:gd name="T15" fmla="*/ 309 h 309"/>
                <a:gd name="T16" fmla="*/ 46 w 82"/>
                <a:gd name="T17" fmla="*/ 242 h 309"/>
                <a:gd name="T18" fmla="*/ 45 w 82"/>
                <a:gd name="T19" fmla="*/ 28 h 309"/>
                <a:gd name="T20" fmla="*/ 68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8" y="16"/>
                  </a:cubicBezTo>
                  <a:cubicBezTo>
                    <a:pt x="8" y="11"/>
                    <a:pt x="0" y="13"/>
                    <a:pt x="4" y="18"/>
                  </a:cubicBezTo>
                  <a:cubicBezTo>
                    <a:pt x="4" y="18"/>
                    <a:pt x="17" y="27"/>
                    <a:pt x="33" y="29"/>
                  </a:cubicBezTo>
                  <a:cubicBezTo>
                    <a:pt x="33" y="51"/>
                    <a:pt x="35" y="233"/>
                    <a:pt x="35" y="253"/>
                  </a:cubicBezTo>
                  <a:cubicBezTo>
                    <a:pt x="35" y="268"/>
                    <a:pt x="32" y="293"/>
                    <a:pt x="30" y="308"/>
                  </a:cubicBezTo>
                  <a:cubicBezTo>
                    <a:pt x="35" y="305"/>
                    <a:pt x="39" y="298"/>
                    <a:pt x="41" y="290"/>
                  </a:cubicBezTo>
                  <a:cubicBezTo>
                    <a:pt x="43" y="302"/>
                    <a:pt x="47" y="308"/>
                    <a:pt x="52" y="309"/>
                  </a:cubicBezTo>
                  <a:cubicBezTo>
                    <a:pt x="46" y="297"/>
                    <a:pt x="46" y="277"/>
                    <a:pt x="46" y="242"/>
                  </a:cubicBezTo>
                  <a:cubicBezTo>
                    <a:pt x="46" y="201"/>
                    <a:pt x="45" y="51"/>
                    <a:pt x="45" y="28"/>
                  </a:cubicBezTo>
                  <a:cubicBezTo>
                    <a:pt x="53" y="26"/>
                    <a:pt x="61" y="22"/>
                    <a:pt x="68" y="14"/>
                  </a:cubicBezTo>
                  <a:cubicBezTo>
                    <a:pt x="82" y="0"/>
                    <a:pt x="65"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663"/>
            <p:cNvSpPr/>
            <p:nvPr/>
          </p:nvSpPr>
          <p:spPr bwMode="auto">
            <a:xfrm>
              <a:off x="4011614"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7" y="37"/>
                    <a:pt x="110"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664"/>
            <p:cNvSpPr/>
            <p:nvPr/>
          </p:nvSpPr>
          <p:spPr bwMode="auto">
            <a:xfrm>
              <a:off x="4008439" y="2413001"/>
              <a:ext cx="63500" cy="15875"/>
            </a:xfrm>
            <a:custGeom>
              <a:avLst/>
              <a:gdLst>
                <a:gd name="T0" fmla="*/ 5 w 118"/>
                <a:gd name="T1" fmla="*/ 2 h 30"/>
                <a:gd name="T2" fmla="*/ 5 w 118"/>
                <a:gd name="T3" fmla="*/ 2 h 30"/>
                <a:gd name="T4" fmla="*/ 115 w 118"/>
                <a:gd name="T5" fmla="*/ 0 h 30"/>
                <a:gd name="T6" fmla="*/ 116 w 118"/>
                <a:gd name="T7" fmla="*/ 15 h 30"/>
                <a:gd name="T8" fmla="*/ 8 w 118"/>
                <a:gd name="T9" fmla="*/ 16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8" y="10"/>
                    <a:pt x="115" y="0"/>
                  </a:cubicBezTo>
                  <a:cubicBezTo>
                    <a:pt x="118"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Oval 2665"/>
            <p:cNvSpPr>
              <a:spLocks noChangeArrowheads="1"/>
            </p:cNvSpPr>
            <p:nvPr/>
          </p:nvSpPr>
          <p:spPr bwMode="auto">
            <a:xfrm>
              <a:off x="4032251"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666"/>
            <p:cNvSpPr/>
            <p:nvPr/>
          </p:nvSpPr>
          <p:spPr bwMode="auto">
            <a:xfrm>
              <a:off x="4079876" y="2387601"/>
              <a:ext cx="60325"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4"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667"/>
            <p:cNvSpPr/>
            <p:nvPr/>
          </p:nvSpPr>
          <p:spPr bwMode="auto">
            <a:xfrm>
              <a:off x="4076701" y="2413001"/>
              <a:ext cx="65088" cy="15875"/>
            </a:xfrm>
            <a:custGeom>
              <a:avLst/>
              <a:gdLst>
                <a:gd name="T0" fmla="*/ 5 w 119"/>
                <a:gd name="T1" fmla="*/ 2 h 30"/>
                <a:gd name="T2" fmla="*/ 5 w 119"/>
                <a:gd name="T3" fmla="*/ 2 h 30"/>
                <a:gd name="T4" fmla="*/ 116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6"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Oval 2668"/>
            <p:cNvSpPr>
              <a:spLocks noChangeArrowheads="1"/>
            </p:cNvSpPr>
            <p:nvPr/>
          </p:nvSpPr>
          <p:spPr bwMode="auto">
            <a:xfrm>
              <a:off x="4100514"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669"/>
            <p:cNvSpPr/>
            <p:nvPr/>
          </p:nvSpPr>
          <p:spPr bwMode="auto">
            <a:xfrm>
              <a:off x="3952876" y="1870076"/>
              <a:ext cx="233363" cy="171450"/>
            </a:xfrm>
            <a:custGeom>
              <a:avLst/>
              <a:gdLst>
                <a:gd name="T0" fmla="*/ 22 w 436"/>
                <a:gd name="T1" fmla="*/ 270 h 323"/>
                <a:gd name="T2" fmla="*/ 46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10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6" y="323"/>
                    <a:pt x="46" y="323"/>
                  </a:cubicBezTo>
                  <a:cubicBezTo>
                    <a:pt x="46"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6" y="43"/>
                    <a:pt x="265" y="43"/>
                  </a:cubicBezTo>
                  <a:cubicBezTo>
                    <a:pt x="289" y="12"/>
                    <a:pt x="255" y="0"/>
                    <a:pt x="255" y="0"/>
                  </a:cubicBezTo>
                  <a:cubicBezTo>
                    <a:pt x="255" y="30"/>
                    <a:pt x="219" y="36"/>
                    <a:pt x="219" y="36"/>
                  </a:cubicBezTo>
                  <a:cubicBezTo>
                    <a:pt x="219" y="36"/>
                    <a:pt x="135" y="39"/>
                    <a:pt x="110" y="64"/>
                  </a:cubicBezTo>
                  <a:cubicBezTo>
                    <a:pt x="66" y="64"/>
                    <a:pt x="46" y="90"/>
                    <a:pt x="39" y="136"/>
                  </a:cubicBezTo>
                  <a:cubicBezTo>
                    <a:pt x="27" y="136"/>
                    <a:pt x="18" y="113"/>
                    <a:pt x="18" y="113"/>
                  </a:cubicBezTo>
                  <a:cubicBezTo>
                    <a:pt x="18" y="130"/>
                    <a:pt x="32" y="160"/>
                    <a:pt x="32" y="160"/>
                  </a:cubicBezTo>
                  <a:cubicBezTo>
                    <a:pt x="12" y="160"/>
                    <a:pt x="9" y="137"/>
                    <a:pt x="9" y="137"/>
                  </a:cubicBezTo>
                  <a:cubicBezTo>
                    <a:pt x="1"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670"/>
            <p:cNvSpPr/>
            <p:nvPr/>
          </p:nvSpPr>
          <p:spPr bwMode="auto">
            <a:xfrm>
              <a:off x="3963989" y="1970089"/>
              <a:ext cx="222250" cy="71438"/>
            </a:xfrm>
            <a:custGeom>
              <a:avLst/>
              <a:gdLst>
                <a:gd name="T0" fmla="*/ 25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7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3" y="67"/>
                    <a:pt x="357" y="58"/>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0"/>
                    <a:pt x="230" y="0"/>
                  </a:cubicBezTo>
                  <a:cubicBezTo>
                    <a:pt x="233" y="16"/>
                    <a:pt x="225" y="41"/>
                    <a:pt x="218" y="47"/>
                  </a:cubicBezTo>
                  <a:cubicBezTo>
                    <a:pt x="212" y="54"/>
                    <a:pt x="213" y="65"/>
                    <a:pt x="213" y="65"/>
                  </a:cubicBezTo>
                  <a:cubicBezTo>
                    <a:pt x="213" y="65"/>
                    <a:pt x="208" y="61"/>
                    <a:pt x="207" y="52"/>
                  </a:cubicBezTo>
                  <a:cubicBezTo>
                    <a:pt x="205" y="43"/>
                    <a:pt x="200" y="38"/>
                    <a:pt x="185" y="36"/>
                  </a:cubicBezTo>
                  <a:cubicBezTo>
                    <a:pt x="159" y="35"/>
                    <a:pt x="147" y="24"/>
                    <a:pt x="146" y="10"/>
                  </a:cubicBezTo>
                  <a:cubicBezTo>
                    <a:pt x="137" y="25"/>
                    <a:pt x="145" y="40"/>
                    <a:pt x="162" y="47"/>
                  </a:cubicBezTo>
                  <a:cubicBezTo>
                    <a:pt x="142" y="46"/>
                    <a:pt x="132" y="37"/>
                    <a:pt x="119" y="17"/>
                  </a:cubicBezTo>
                  <a:cubicBezTo>
                    <a:pt x="114" y="35"/>
                    <a:pt x="128" y="61"/>
                    <a:pt x="128" y="61"/>
                  </a:cubicBezTo>
                  <a:cubicBezTo>
                    <a:pt x="128" y="61"/>
                    <a:pt x="112" y="55"/>
                    <a:pt x="95" y="44"/>
                  </a:cubicBezTo>
                  <a:cubicBezTo>
                    <a:pt x="79" y="34"/>
                    <a:pt x="73" y="16"/>
                    <a:pt x="73" y="16"/>
                  </a:cubicBezTo>
                  <a:cubicBezTo>
                    <a:pt x="73" y="16"/>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671"/>
            <p:cNvSpPr/>
            <p:nvPr/>
          </p:nvSpPr>
          <p:spPr bwMode="auto">
            <a:xfrm>
              <a:off x="3952876" y="1930401"/>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7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672"/>
            <p:cNvSpPr/>
            <p:nvPr/>
          </p:nvSpPr>
          <p:spPr bwMode="auto">
            <a:xfrm>
              <a:off x="3973514" y="1870076"/>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1 w 397"/>
                <a:gd name="T15" fmla="*/ 64 h 215"/>
                <a:gd name="T16" fmla="*/ 0 w 397"/>
                <a:gd name="T17" fmla="*/ 136 h 215"/>
                <a:gd name="T18" fmla="*/ 52 w 397"/>
                <a:gd name="T19" fmla="*/ 72 h 215"/>
                <a:gd name="T20" fmla="*/ 87 w 397"/>
                <a:gd name="T21" fmla="*/ 78 h 215"/>
                <a:gd name="T22" fmla="*/ 106 w 397"/>
                <a:gd name="T23" fmla="*/ 77 h 215"/>
                <a:gd name="T24" fmla="*/ 89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7" y="43"/>
                    <a:pt x="226" y="43"/>
                  </a:cubicBezTo>
                  <a:cubicBezTo>
                    <a:pt x="250" y="12"/>
                    <a:pt x="216" y="0"/>
                    <a:pt x="216" y="0"/>
                  </a:cubicBezTo>
                  <a:cubicBezTo>
                    <a:pt x="216" y="30"/>
                    <a:pt x="180" y="36"/>
                    <a:pt x="180" y="36"/>
                  </a:cubicBezTo>
                  <a:cubicBezTo>
                    <a:pt x="180" y="36"/>
                    <a:pt x="96" y="39"/>
                    <a:pt x="71" y="64"/>
                  </a:cubicBezTo>
                  <a:cubicBezTo>
                    <a:pt x="27" y="64"/>
                    <a:pt x="7" y="90"/>
                    <a:pt x="0" y="136"/>
                  </a:cubicBezTo>
                  <a:cubicBezTo>
                    <a:pt x="1" y="132"/>
                    <a:pt x="16" y="80"/>
                    <a:pt x="52" y="72"/>
                  </a:cubicBezTo>
                  <a:cubicBezTo>
                    <a:pt x="65" y="70"/>
                    <a:pt x="74" y="69"/>
                    <a:pt x="87" y="78"/>
                  </a:cubicBezTo>
                  <a:cubicBezTo>
                    <a:pt x="99" y="87"/>
                    <a:pt x="106" y="81"/>
                    <a:pt x="106" y="77"/>
                  </a:cubicBezTo>
                  <a:cubicBezTo>
                    <a:pt x="106" y="77"/>
                    <a:pt x="98" y="85"/>
                    <a:pt x="89" y="76"/>
                  </a:cubicBezTo>
                  <a:cubicBezTo>
                    <a:pt x="79" y="66"/>
                    <a:pt x="74" y="65"/>
                    <a:pt x="74" y="65"/>
                  </a:cubicBezTo>
                  <a:cubicBezTo>
                    <a:pt x="74" y="65"/>
                    <a:pt x="91" y="52"/>
                    <a:pt x="125" y="47"/>
                  </a:cubicBezTo>
                  <a:cubicBezTo>
                    <a:pt x="159" y="42"/>
                    <a:pt x="222" y="44"/>
                    <a:pt x="220" y="8"/>
                  </a:cubicBezTo>
                  <a:cubicBezTo>
                    <a:pt x="234" y="17"/>
                    <a:pt x="231" y="34"/>
                    <a:pt x="216" y="49"/>
                  </a:cubicBezTo>
                  <a:cubicBezTo>
                    <a:pt x="234" y="47"/>
                    <a:pt x="285" y="52"/>
                    <a:pt x="303" y="71"/>
                  </a:cubicBezTo>
                  <a:cubicBezTo>
                    <a:pt x="321" y="91"/>
                    <a:pt x="352" y="131"/>
                    <a:pt x="368" y="112"/>
                  </a:cubicBezTo>
                  <a:cubicBezTo>
                    <a:pt x="368" y="127"/>
                    <a:pt x="351" y="131"/>
                    <a:pt x="338" y="129"/>
                  </a:cubicBezTo>
                  <a:cubicBezTo>
                    <a:pt x="338" y="129"/>
                    <a:pt x="366" y="136"/>
                    <a:pt x="373" y="162"/>
                  </a:cubicBezTo>
                  <a:cubicBezTo>
                    <a:pt x="381" y="188"/>
                    <a:pt x="382"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673"/>
            <p:cNvSpPr/>
            <p:nvPr/>
          </p:nvSpPr>
          <p:spPr bwMode="auto">
            <a:xfrm>
              <a:off x="4144964" y="1957389"/>
              <a:ext cx="19050" cy="53975"/>
            </a:xfrm>
            <a:custGeom>
              <a:avLst/>
              <a:gdLst>
                <a:gd name="T0" fmla="*/ 23 w 35"/>
                <a:gd name="T1" fmla="*/ 89 h 101"/>
                <a:gd name="T2" fmla="*/ 23 w 35"/>
                <a:gd name="T3" fmla="*/ 38 h 101"/>
                <a:gd name="T4" fmla="*/ 0 w 35"/>
                <a:gd name="T5" fmla="*/ 0 h 101"/>
                <a:gd name="T6" fmla="*/ 31 w 35"/>
                <a:gd name="T7" fmla="*/ 52 h 101"/>
                <a:gd name="T8" fmla="*/ 25 w 35"/>
                <a:gd name="T9" fmla="*/ 101 h 101"/>
                <a:gd name="T10" fmla="*/ 23 w 35"/>
                <a:gd name="T11" fmla="*/ 89 h 101"/>
              </a:gdLst>
              <a:ahLst/>
              <a:cxnLst>
                <a:cxn ang="0">
                  <a:pos x="T0" y="T1"/>
                </a:cxn>
                <a:cxn ang="0">
                  <a:pos x="T2" y="T3"/>
                </a:cxn>
                <a:cxn ang="0">
                  <a:pos x="T4" y="T5"/>
                </a:cxn>
                <a:cxn ang="0">
                  <a:pos x="T6" y="T7"/>
                </a:cxn>
                <a:cxn ang="0">
                  <a:pos x="T8" y="T9"/>
                </a:cxn>
                <a:cxn ang="0">
                  <a:pos x="T10" y="T11"/>
                </a:cxn>
              </a:cxnLst>
              <a:rect l="0" t="0" r="r" b="b"/>
              <a:pathLst>
                <a:path w="35" h="101">
                  <a:moveTo>
                    <a:pt x="23" y="89"/>
                  </a:moveTo>
                  <a:cubicBezTo>
                    <a:pt x="23" y="89"/>
                    <a:pt x="29" y="60"/>
                    <a:pt x="23" y="38"/>
                  </a:cubicBezTo>
                  <a:cubicBezTo>
                    <a:pt x="17" y="17"/>
                    <a:pt x="0" y="0"/>
                    <a:pt x="0" y="0"/>
                  </a:cubicBezTo>
                  <a:cubicBezTo>
                    <a:pt x="0" y="0"/>
                    <a:pt x="25" y="9"/>
                    <a:pt x="31" y="52"/>
                  </a:cubicBezTo>
                  <a:cubicBezTo>
                    <a:pt x="35"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674"/>
            <p:cNvSpPr/>
            <p:nvPr/>
          </p:nvSpPr>
          <p:spPr bwMode="auto">
            <a:xfrm>
              <a:off x="3987801" y="1978026"/>
              <a:ext cx="169863" cy="131763"/>
            </a:xfrm>
            <a:custGeom>
              <a:avLst/>
              <a:gdLst>
                <a:gd name="T0" fmla="*/ 299 w 319"/>
                <a:gd name="T1" fmla="*/ 41 h 248"/>
                <a:gd name="T2" fmla="*/ 304 w 319"/>
                <a:gd name="T3" fmla="*/ 68 h 248"/>
                <a:gd name="T4" fmla="*/ 277 w 319"/>
                <a:gd name="T5" fmla="*/ 41 h 248"/>
                <a:gd name="T6" fmla="*/ 235 w 319"/>
                <a:gd name="T7" fmla="*/ 11 h 248"/>
                <a:gd name="T8" fmla="*/ 248 w 319"/>
                <a:gd name="T9" fmla="*/ 31 h 248"/>
                <a:gd name="T10" fmla="*/ 190 w 319"/>
                <a:gd name="T11" fmla="*/ 0 h 248"/>
                <a:gd name="T12" fmla="*/ 184 w 319"/>
                <a:gd name="T13" fmla="*/ 28 h 248"/>
                <a:gd name="T14" fmla="*/ 180 w 319"/>
                <a:gd name="T15" fmla="*/ 59 h 248"/>
                <a:gd name="T16" fmla="*/ 161 w 319"/>
                <a:gd name="T17" fmla="*/ 41 h 248"/>
                <a:gd name="T18" fmla="*/ 131 w 319"/>
                <a:gd name="T19" fmla="*/ 23 h 248"/>
                <a:gd name="T20" fmla="*/ 103 w 319"/>
                <a:gd name="T21" fmla="*/ 3 h 248"/>
                <a:gd name="T22" fmla="*/ 129 w 319"/>
                <a:gd name="T23" fmla="*/ 33 h 248"/>
                <a:gd name="T24" fmla="*/ 78 w 319"/>
                <a:gd name="T25" fmla="*/ 12 h 248"/>
                <a:gd name="T26" fmla="*/ 108 w 319"/>
                <a:gd name="T27" fmla="*/ 55 h 248"/>
                <a:gd name="T28" fmla="*/ 33 w 319"/>
                <a:gd name="T29" fmla="*/ 16 h 248"/>
                <a:gd name="T30" fmla="*/ 14 w 319"/>
                <a:gd name="T31" fmla="*/ 65 h 248"/>
                <a:gd name="T32" fmla="*/ 4 w 319"/>
                <a:gd name="T33" fmla="*/ 70 h 248"/>
                <a:gd name="T34" fmla="*/ 4 w 319"/>
                <a:gd name="T35" fmla="*/ 154 h 248"/>
                <a:gd name="T36" fmla="*/ 161 w 319"/>
                <a:gd name="T37" fmla="*/ 248 h 248"/>
                <a:gd name="T38" fmla="*/ 319 w 319"/>
                <a:gd name="T39" fmla="*/ 174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1"/>
                  </a:cubicBezTo>
                  <a:cubicBezTo>
                    <a:pt x="257" y="28"/>
                    <a:pt x="241" y="22"/>
                    <a:pt x="235" y="11"/>
                  </a:cubicBezTo>
                  <a:cubicBezTo>
                    <a:pt x="235" y="11"/>
                    <a:pt x="236" y="25"/>
                    <a:pt x="248" y="31"/>
                  </a:cubicBezTo>
                  <a:cubicBezTo>
                    <a:pt x="248" y="31"/>
                    <a:pt x="206" y="40"/>
                    <a:pt x="190" y="0"/>
                  </a:cubicBezTo>
                  <a:cubicBezTo>
                    <a:pt x="190" y="0"/>
                    <a:pt x="191" y="17"/>
                    <a:pt x="184" y="28"/>
                  </a:cubicBezTo>
                  <a:cubicBezTo>
                    <a:pt x="177" y="39"/>
                    <a:pt x="172" y="51"/>
                    <a:pt x="180" y="59"/>
                  </a:cubicBezTo>
                  <a:cubicBezTo>
                    <a:pt x="180" y="59"/>
                    <a:pt x="169" y="57"/>
                    <a:pt x="161" y="41"/>
                  </a:cubicBezTo>
                  <a:cubicBezTo>
                    <a:pt x="154" y="25"/>
                    <a:pt x="142" y="25"/>
                    <a:pt x="131" y="23"/>
                  </a:cubicBezTo>
                  <a:cubicBezTo>
                    <a:pt x="120" y="21"/>
                    <a:pt x="104" y="19"/>
                    <a:pt x="103" y="3"/>
                  </a:cubicBezTo>
                  <a:cubicBezTo>
                    <a:pt x="103" y="3"/>
                    <a:pt x="97" y="25"/>
                    <a:pt x="129" y="33"/>
                  </a:cubicBezTo>
                  <a:cubicBezTo>
                    <a:pt x="129" y="33"/>
                    <a:pt x="96" y="45"/>
                    <a:pt x="78" y="12"/>
                  </a:cubicBezTo>
                  <a:cubicBezTo>
                    <a:pt x="78" y="12"/>
                    <a:pt x="81" y="45"/>
                    <a:pt x="108" y="55"/>
                  </a:cubicBezTo>
                  <a:cubicBezTo>
                    <a:pt x="108" y="55"/>
                    <a:pt x="52" y="53"/>
                    <a:pt x="33" y="16"/>
                  </a:cubicBezTo>
                  <a:cubicBezTo>
                    <a:pt x="33" y="16"/>
                    <a:pt x="44" y="49"/>
                    <a:pt x="14" y="65"/>
                  </a:cubicBezTo>
                  <a:cubicBezTo>
                    <a:pt x="11" y="67"/>
                    <a:pt x="8" y="68"/>
                    <a:pt x="4" y="70"/>
                  </a:cubicBezTo>
                  <a:cubicBezTo>
                    <a:pt x="4" y="154"/>
                    <a:pt x="4" y="154"/>
                    <a:pt x="4" y="154"/>
                  </a:cubicBezTo>
                  <a:cubicBezTo>
                    <a:pt x="4" y="175"/>
                    <a:pt x="0" y="248"/>
                    <a:pt x="161" y="248"/>
                  </a:cubicBezTo>
                  <a:cubicBezTo>
                    <a:pt x="241" y="248"/>
                    <a:pt x="319" y="230"/>
                    <a:pt x="319" y="174"/>
                  </a:cubicBezTo>
                  <a:cubicBezTo>
                    <a:pt x="319" y="64"/>
                    <a:pt x="319" y="64"/>
                    <a:pt x="319" y="64"/>
                  </a:cubicBezTo>
                  <a:cubicBezTo>
                    <a:pt x="314" y="55"/>
                    <a:pt x="313" y="45"/>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675"/>
            <p:cNvSpPr/>
            <p:nvPr/>
          </p:nvSpPr>
          <p:spPr bwMode="auto">
            <a:xfrm>
              <a:off x="4008439" y="2017714"/>
              <a:ext cx="26988" cy="25400"/>
            </a:xfrm>
            <a:custGeom>
              <a:avLst/>
              <a:gdLst>
                <a:gd name="T0" fmla="*/ 45 w 49"/>
                <a:gd name="T1" fmla="*/ 17 h 47"/>
                <a:gd name="T2" fmla="*/ 31 w 49"/>
                <a:gd name="T3" fmla="*/ 44 h 47"/>
                <a:gd name="T4" fmla="*/ 4 w 49"/>
                <a:gd name="T5" fmla="*/ 30 h 47"/>
                <a:gd name="T6" fmla="*/ 18 w 49"/>
                <a:gd name="T7" fmla="*/ 3 h 47"/>
                <a:gd name="T8" fmla="*/ 45 w 49"/>
                <a:gd name="T9" fmla="*/ 17 h 47"/>
              </a:gdLst>
              <a:ahLst/>
              <a:cxnLst>
                <a:cxn ang="0">
                  <a:pos x="T0" y="T1"/>
                </a:cxn>
                <a:cxn ang="0">
                  <a:pos x="T2" y="T3"/>
                </a:cxn>
                <a:cxn ang="0">
                  <a:pos x="T4" y="T5"/>
                </a:cxn>
                <a:cxn ang="0">
                  <a:pos x="T6" y="T7"/>
                </a:cxn>
                <a:cxn ang="0">
                  <a:pos x="T8" y="T9"/>
                </a:cxn>
              </a:cxnLst>
              <a:rect l="0" t="0" r="r" b="b"/>
              <a:pathLst>
                <a:path w="49" h="47">
                  <a:moveTo>
                    <a:pt x="45" y="17"/>
                  </a:moveTo>
                  <a:cubicBezTo>
                    <a:pt x="49" y="28"/>
                    <a:pt x="42" y="40"/>
                    <a:pt x="31" y="44"/>
                  </a:cubicBezTo>
                  <a:cubicBezTo>
                    <a:pt x="20" y="47"/>
                    <a:pt x="7" y="41"/>
                    <a:pt x="4" y="30"/>
                  </a:cubicBezTo>
                  <a:cubicBezTo>
                    <a:pt x="0" y="18"/>
                    <a:pt x="7" y="6"/>
                    <a:pt x="18" y="3"/>
                  </a:cubicBezTo>
                  <a:cubicBezTo>
                    <a:pt x="30"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676"/>
            <p:cNvSpPr/>
            <p:nvPr/>
          </p:nvSpPr>
          <p:spPr bwMode="auto">
            <a:xfrm>
              <a:off x="4019551" y="2020889"/>
              <a:ext cx="9525" cy="6350"/>
            </a:xfrm>
            <a:custGeom>
              <a:avLst/>
              <a:gdLst>
                <a:gd name="T0" fmla="*/ 16 w 17"/>
                <a:gd name="T1" fmla="*/ 7 h 12"/>
                <a:gd name="T2" fmla="*/ 7 w 17"/>
                <a:gd name="T3" fmla="*/ 11 h 12"/>
                <a:gd name="T4" fmla="*/ 1 w 17"/>
                <a:gd name="T5" fmla="*/ 4 h 12"/>
                <a:gd name="T6" fmla="*/ 10 w 17"/>
                <a:gd name="T7" fmla="*/ 1 h 12"/>
                <a:gd name="T8" fmla="*/ 16 w 17"/>
                <a:gd name="T9" fmla="*/ 7 h 12"/>
              </a:gdLst>
              <a:ahLst/>
              <a:cxnLst>
                <a:cxn ang="0">
                  <a:pos x="T0" y="T1"/>
                </a:cxn>
                <a:cxn ang="0">
                  <a:pos x="T2" y="T3"/>
                </a:cxn>
                <a:cxn ang="0">
                  <a:pos x="T4" y="T5"/>
                </a:cxn>
                <a:cxn ang="0">
                  <a:pos x="T6" y="T7"/>
                </a:cxn>
                <a:cxn ang="0">
                  <a:pos x="T8" y="T9"/>
                </a:cxn>
              </a:cxnLst>
              <a:rect l="0" t="0" r="r" b="b"/>
              <a:pathLst>
                <a:path w="17" h="12">
                  <a:moveTo>
                    <a:pt x="16" y="7"/>
                  </a:moveTo>
                  <a:cubicBezTo>
                    <a:pt x="15" y="10"/>
                    <a:pt x="11" y="12"/>
                    <a:pt x="7" y="11"/>
                  </a:cubicBezTo>
                  <a:cubicBezTo>
                    <a:pt x="3" y="10"/>
                    <a:pt x="0" y="7"/>
                    <a:pt x="1" y="4"/>
                  </a:cubicBezTo>
                  <a:cubicBezTo>
                    <a:pt x="2" y="1"/>
                    <a:pt x="5" y="0"/>
                    <a:pt x="10" y="1"/>
                  </a:cubicBezTo>
                  <a:cubicBezTo>
                    <a:pt x="14" y="2"/>
                    <a:pt x="17"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677"/>
            <p:cNvSpPr/>
            <p:nvPr/>
          </p:nvSpPr>
          <p:spPr bwMode="auto">
            <a:xfrm>
              <a:off x="4111626" y="2017714"/>
              <a:ext cx="26988" cy="25400"/>
            </a:xfrm>
            <a:custGeom>
              <a:avLst/>
              <a:gdLst>
                <a:gd name="T0" fmla="*/ 4 w 49"/>
                <a:gd name="T1" fmla="*/ 17 h 47"/>
                <a:gd name="T2" fmla="*/ 18 w 49"/>
                <a:gd name="T3" fmla="*/ 44 h 47"/>
                <a:gd name="T4" fmla="*/ 45 w 49"/>
                <a:gd name="T5" fmla="*/ 30 h 47"/>
                <a:gd name="T6" fmla="*/ 31 w 49"/>
                <a:gd name="T7" fmla="*/ 3 h 47"/>
                <a:gd name="T8" fmla="*/ 4 w 49"/>
                <a:gd name="T9" fmla="*/ 17 h 47"/>
              </a:gdLst>
              <a:ahLst/>
              <a:cxnLst>
                <a:cxn ang="0">
                  <a:pos x="T0" y="T1"/>
                </a:cxn>
                <a:cxn ang="0">
                  <a:pos x="T2" y="T3"/>
                </a:cxn>
                <a:cxn ang="0">
                  <a:pos x="T4" y="T5"/>
                </a:cxn>
                <a:cxn ang="0">
                  <a:pos x="T6" y="T7"/>
                </a:cxn>
                <a:cxn ang="0">
                  <a:pos x="T8" y="T9"/>
                </a:cxn>
              </a:cxnLst>
              <a:rect l="0" t="0" r="r" b="b"/>
              <a:pathLst>
                <a:path w="49" h="47">
                  <a:moveTo>
                    <a:pt x="4" y="17"/>
                  </a:moveTo>
                  <a:cubicBezTo>
                    <a:pt x="0" y="28"/>
                    <a:pt x="7" y="40"/>
                    <a:pt x="18" y="44"/>
                  </a:cubicBezTo>
                  <a:cubicBezTo>
                    <a:pt x="29" y="47"/>
                    <a:pt x="42" y="41"/>
                    <a:pt x="45" y="30"/>
                  </a:cubicBezTo>
                  <a:cubicBezTo>
                    <a:pt x="49" y="18"/>
                    <a:pt x="42" y="6"/>
                    <a:pt x="31" y="3"/>
                  </a:cubicBezTo>
                  <a:cubicBezTo>
                    <a:pt x="20" y="0"/>
                    <a:pt x="7" y="6"/>
                    <a:pt x="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678"/>
            <p:cNvSpPr/>
            <p:nvPr/>
          </p:nvSpPr>
          <p:spPr bwMode="auto">
            <a:xfrm>
              <a:off x="4117976" y="2020889"/>
              <a:ext cx="9525" cy="6350"/>
            </a:xfrm>
            <a:custGeom>
              <a:avLst/>
              <a:gdLst>
                <a:gd name="T0" fmla="*/ 1 w 17"/>
                <a:gd name="T1" fmla="*/ 7 h 12"/>
                <a:gd name="T2" fmla="*/ 10 w 17"/>
                <a:gd name="T3" fmla="*/ 11 h 12"/>
                <a:gd name="T4" fmla="*/ 16 w 17"/>
                <a:gd name="T5" fmla="*/ 4 h 12"/>
                <a:gd name="T6" fmla="*/ 7 w 17"/>
                <a:gd name="T7" fmla="*/ 1 h 12"/>
                <a:gd name="T8" fmla="*/ 1 w 17"/>
                <a:gd name="T9" fmla="*/ 7 h 12"/>
              </a:gdLst>
              <a:ahLst/>
              <a:cxnLst>
                <a:cxn ang="0">
                  <a:pos x="T0" y="T1"/>
                </a:cxn>
                <a:cxn ang="0">
                  <a:pos x="T2" y="T3"/>
                </a:cxn>
                <a:cxn ang="0">
                  <a:pos x="T4" y="T5"/>
                </a:cxn>
                <a:cxn ang="0">
                  <a:pos x="T6" y="T7"/>
                </a:cxn>
                <a:cxn ang="0">
                  <a:pos x="T8" y="T9"/>
                </a:cxn>
              </a:cxnLst>
              <a:rect l="0" t="0" r="r" b="b"/>
              <a:pathLst>
                <a:path w="17" h="12">
                  <a:moveTo>
                    <a:pt x="1" y="7"/>
                  </a:moveTo>
                  <a:cubicBezTo>
                    <a:pt x="2" y="10"/>
                    <a:pt x="6" y="12"/>
                    <a:pt x="10" y="11"/>
                  </a:cubicBezTo>
                  <a:cubicBezTo>
                    <a:pt x="14" y="10"/>
                    <a:pt x="17" y="7"/>
                    <a:pt x="16" y="4"/>
                  </a:cubicBezTo>
                  <a:cubicBezTo>
                    <a:pt x="15" y="1"/>
                    <a:pt x="12" y="0"/>
                    <a:pt x="7" y="1"/>
                  </a:cubicBezTo>
                  <a:cubicBezTo>
                    <a:pt x="3" y="2"/>
                    <a:pt x="0" y="5"/>
                    <a:pt x="1"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Rectangle 2679"/>
            <p:cNvSpPr>
              <a:spLocks noChangeArrowheads="1"/>
            </p:cNvSpPr>
            <p:nvPr/>
          </p:nvSpPr>
          <p:spPr bwMode="auto">
            <a:xfrm>
              <a:off x="3984626"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6" name="Rectangle 2680"/>
            <p:cNvSpPr>
              <a:spLocks noChangeArrowheads="1"/>
            </p:cNvSpPr>
            <p:nvPr/>
          </p:nvSpPr>
          <p:spPr bwMode="auto">
            <a:xfrm>
              <a:off x="3984626"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7" name="Freeform 2681"/>
            <p:cNvSpPr>
              <a:spLocks noEditPoints="1"/>
            </p:cNvSpPr>
            <p:nvPr/>
          </p:nvSpPr>
          <p:spPr bwMode="auto">
            <a:xfrm>
              <a:off x="40163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682"/>
            <p:cNvSpPr>
              <a:spLocks noEditPoints="1"/>
            </p:cNvSpPr>
            <p:nvPr/>
          </p:nvSpPr>
          <p:spPr bwMode="auto">
            <a:xfrm>
              <a:off x="40163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Rectangle 2683"/>
            <p:cNvSpPr>
              <a:spLocks noChangeArrowheads="1"/>
            </p:cNvSpPr>
            <p:nvPr/>
          </p:nvSpPr>
          <p:spPr bwMode="auto">
            <a:xfrm>
              <a:off x="4146551"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0" name="Rectangle 2684"/>
            <p:cNvSpPr>
              <a:spLocks noChangeArrowheads="1"/>
            </p:cNvSpPr>
            <p:nvPr/>
          </p:nvSpPr>
          <p:spPr bwMode="auto">
            <a:xfrm>
              <a:off x="4146551"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1" name="Freeform 2685"/>
            <p:cNvSpPr>
              <a:spLocks noEditPoints="1"/>
            </p:cNvSpPr>
            <p:nvPr/>
          </p:nvSpPr>
          <p:spPr bwMode="auto">
            <a:xfrm>
              <a:off x="41052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686"/>
            <p:cNvSpPr>
              <a:spLocks noEditPoints="1"/>
            </p:cNvSpPr>
            <p:nvPr/>
          </p:nvSpPr>
          <p:spPr bwMode="auto">
            <a:xfrm>
              <a:off x="41052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687"/>
            <p:cNvSpPr/>
            <p:nvPr/>
          </p:nvSpPr>
          <p:spPr bwMode="auto">
            <a:xfrm>
              <a:off x="4056064" y="2019301"/>
              <a:ext cx="34925" cy="12700"/>
            </a:xfrm>
            <a:custGeom>
              <a:avLst/>
              <a:gdLst>
                <a:gd name="T0" fmla="*/ 58 w 64"/>
                <a:gd name="T1" fmla="*/ 10 h 22"/>
                <a:gd name="T2" fmla="*/ 33 w 64"/>
                <a:gd name="T3" fmla="*/ 0 h 22"/>
                <a:gd name="T4" fmla="*/ 30 w 64"/>
                <a:gd name="T5" fmla="*/ 0 h 22"/>
                <a:gd name="T6" fmla="*/ 0 w 64"/>
                <a:gd name="T7" fmla="*/ 14 h 22"/>
                <a:gd name="T8" fmla="*/ 0 w 64"/>
                <a:gd name="T9" fmla="*/ 21 h 22"/>
                <a:gd name="T10" fmla="*/ 30 w 64"/>
                <a:gd name="T11" fmla="*/ 6 h 22"/>
                <a:gd name="T12" fmla="*/ 33 w 64"/>
                <a:gd name="T13" fmla="*/ 5 h 22"/>
                <a:gd name="T14" fmla="*/ 55 w 64"/>
                <a:gd name="T15" fmla="*/ 14 h 22"/>
                <a:gd name="T16" fmla="*/ 63 w 64"/>
                <a:gd name="T17" fmla="*/ 20 h 22"/>
                <a:gd name="T18" fmla="*/ 64 w 64"/>
                <a:gd name="T19" fmla="*/ 22 h 22"/>
                <a:gd name="T20" fmla="*/ 64 w 64"/>
                <a:gd name="T21" fmla="*/ 15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3" y="0"/>
                  </a:cubicBezTo>
                  <a:cubicBezTo>
                    <a:pt x="32" y="0"/>
                    <a:pt x="31" y="0"/>
                    <a:pt x="30" y="0"/>
                  </a:cubicBezTo>
                  <a:cubicBezTo>
                    <a:pt x="16" y="2"/>
                    <a:pt x="6" y="9"/>
                    <a:pt x="0" y="14"/>
                  </a:cubicBezTo>
                  <a:cubicBezTo>
                    <a:pt x="0" y="21"/>
                    <a:pt x="0" y="21"/>
                    <a:pt x="0" y="21"/>
                  </a:cubicBezTo>
                  <a:cubicBezTo>
                    <a:pt x="3" y="18"/>
                    <a:pt x="16" y="7"/>
                    <a:pt x="30" y="6"/>
                  </a:cubicBezTo>
                  <a:cubicBezTo>
                    <a:pt x="31" y="6"/>
                    <a:pt x="32" y="5"/>
                    <a:pt x="33" y="5"/>
                  </a:cubicBezTo>
                  <a:cubicBezTo>
                    <a:pt x="40" y="5"/>
                    <a:pt x="49" y="10"/>
                    <a:pt x="55" y="14"/>
                  </a:cubicBezTo>
                  <a:cubicBezTo>
                    <a:pt x="58" y="16"/>
                    <a:pt x="61" y="19"/>
                    <a:pt x="63" y="20"/>
                  </a:cubicBezTo>
                  <a:cubicBezTo>
                    <a:pt x="63" y="21"/>
                    <a:pt x="64" y="21"/>
                    <a:pt x="64" y="22"/>
                  </a:cubicBezTo>
                  <a:cubicBezTo>
                    <a:pt x="64" y="15"/>
                    <a:pt x="64" y="15"/>
                    <a:pt x="64" y="15"/>
                  </a:cubicBezTo>
                  <a:cubicBezTo>
                    <a:pt x="63" y="13"/>
                    <a:pt x="61"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688"/>
            <p:cNvSpPr>
              <a:spLocks noEditPoints="1"/>
            </p:cNvSpPr>
            <p:nvPr/>
          </p:nvSpPr>
          <p:spPr bwMode="auto">
            <a:xfrm>
              <a:off x="4090989" y="2011364"/>
              <a:ext cx="55563" cy="38100"/>
            </a:xfrm>
            <a:custGeom>
              <a:avLst/>
              <a:gdLst>
                <a:gd name="T0" fmla="*/ 49 w 103"/>
                <a:gd name="T1" fmla="*/ 50 h 69"/>
                <a:gd name="T2" fmla="*/ 39 w 103"/>
                <a:gd name="T3" fmla="*/ 69 h 69"/>
                <a:gd name="T4" fmla="*/ 45 w 103"/>
                <a:gd name="T5" fmla="*/ 69 h 69"/>
                <a:gd name="T6" fmla="*/ 53 w 103"/>
                <a:gd name="T7" fmla="*/ 54 h 69"/>
                <a:gd name="T8" fmla="*/ 49 w 103"/>
                <a:gd name="T9" fmla="*/ 50 h 69"/>
                <a:gd name="T10" fmla="*/ 87 w 103"/>
                <a:gd name="T11" fmla="*/ 0 h 69"/>
                <a:gd name="T12" fmla="*/ 17 w 103"/>
                <a:gd name="T13" fmla="*/ 0 h 69"/>
                <a:gd name="T14" fmla="*/ 0 w 103"/>
                <a:gd name="T15" fmla="*/ 16 h 69"/>
                <a:gd name="T16" fmla="*/ 0 w 103"/>
                <a:gd name="T17" fmla="*/ 53 h 69"/>
                <a:gd name="T18" fmla="*/ 17 w 103"/>
                <a:gd name="T19" fmla="*/ 69 h 69"/>
                <a:gd name="T20" fmla="*/ 27 w 103"/>
                <a:gd name="T21" fmla="*/ 69 h 69"/>
                <a:gd name="T22" fmla="*/ 43 w 103"/>
                <a:gd name="T23" fmla="*/ 39 h 69"/>
                <a:gd name="T24" fmla="*/ 44 w 103"/>
                <a:gd name="T25" fmla="*/ 29 h 69"/>
                <a:gd name="T26" fmla="*/ 55 w 103"/>
                <a:gd name="T27" fmla="*/ 16 h 69"/>
                <a:gd name="T28" fmla="*/ 63 w 103"/>
                <a:gd name="T29" fmla="*/ 0 h 69"/>
                <a:gd name="T30" fmla="*/ 74 w 103"/>
                <a:gd name="T31" fmla="*/ 0 h 69"/>
                <a:gd name="T32" fmla="*/ 67 w 103"/>
                <a:gd name="T33" fmla="*/ 14 h 69"/>
                <a:gd name="T34" fmla="*/ 71 w 103"/>
                <a:gd name="T35" fmla="*/ 15 h 69"/>
                <a:gd name="T36" fmla="*/ 73 w 103"/>
                <a:gd name="T37" fmla="*/ 16 h 69"/>
                <a:gd name="T38" fmla="*/ 81 w 103"/>
                <a:gd name="T39" fmla="*/ 0 h 69"/>
                <a:gd name="T40" fmla="*/ 87 w 103"/>
                <a:gd name="T41" fmla="*/ 0 h 69"/>
                <a:gd name="T42" fmla="*/ 77 w 103"/>
                <a:gd name="T43" fmla="*/ 18 h 69"/>
                <a:gd name="T44" fmla="*/ 85 w 103"/>
                <a:gd name="T45" fmla="*/ 42 h 69"/>
                <a:gd name="T46" fmla="*/ 64 w 103"/>
                <a:gd name="T47" fmla="*/ 57 h 69"/>
                <a:gd name="T48" fmla="*/ 58 w 103"/>
                <a:gd name="T49" fmla="*/ 56 h 69"/>
                <a:gd name="T50" fmla="*/ 58 w 103"/>
                <a:gd name="T51" fmla="*/ 56 h 69"/>
                <a:gd name="T52" fmla="*/ 51 w 103"/>
                <a:gd name="T53" fmla="*/ 69 h 69"/>
                <a:gd name="T54" fmla="*/ 87 w 103"/>
                <a:gd name="T55" fmla="*/ 69 h 69"/>
                <a:gd name="T56" fmla="*/ 103 w 103"/>
                <a:gd name="T57" fmla="*/ 53 h 69"/>
                <a:gd name="T58" fmla="*/ 103 w 103"/>
                <a:gd name="T59" fmla="*/ 37 h 69"/>
                <a:gd name="T60" fmla="*/ 103 w 103"/>
                <a:gd name="T61" fmla="*/ 27 h 69"/>
                <a:gd name="T62" fmla="*/ 103 w 103"/>
                <a:gd name="T63" fmla="*/ 16 h 69"/>
                <a:gd name="T64" fmla="*/ 87 w 10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69">
                  <a:moveTo>
                    <a:pt x="49" y="50"/>
                  </a:moveTo>
                  <a:cubicBezTo>
                    <a:pt x="39" y="69"/>
                    <a:pt x="39" y="69"/>
                    <a:pt x="39" y="69"/>
                  </a:cubicBezTo>
                  <a:cubicBezTo>
                    <a:pt x="45" y="69"/>
                    <a:pt x="45" y="69"/>
                    <a:pt x="45" y="69"/>
                  </a:cubicBezTo>
                  <a:cubicBezTo>
                    <a:pt x="53" y="54"/>
                    <a:pt x="53" y="54"/>
                    <a:pt x="53" y="54"/>
                  </a:cubicBezTo>
                  <a:cubicBezTo>
                    <a:pt x="52" y="53"/>
                    <a:pt x="50" y="51"/>
                    <a:pt x="49" y="50"/>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7" y="69"/>
                    <a:pt x="27" y="69"/>
                    <a:pt x="27" y="69"/>
                  </a:cubicBezTo>
                  <a:cubicBezTo>
                    <a:pt x="43" y="39"/>
                    <a:pt x="43" y="39"/>
                    <a:pt x="43" y="39"/>
                  </a:cubicBezTo>
                  <a:cubicBezTo>
                    <a:pt x="43" y="36"/>
                    <a:pt x="43" y="32"/>
                    <a:pt x="44" y="29"/>
                  </a:cubicBezTo>
                  <a:cubicBezTo>
                    <a:pt x="46" y="23"/>
                    <a:pt x="50" y="19"/>
                    <a:pt x="55" y="16"/>
                  </a:cubicBezTo>
                  <a:cubicBezTo>
                    <a:pt x="63" y="0"/>
                    <a:pt x="63" y="0"/>
                    <a:pt x="63" y="0"/>
                  </a:cubicBezTo>
                  <a:cubicBezTo>
                    <a:pt x="74" y="0"/>
                    <a:pt x="74" y="0"/>
                    <a:pt x="74" y="0"/>
                  </a:cubicBezTo>
                  <a:cubicBezTo>
                    <a:pt x="67" y="14"/>
                    <a:pt x="67" y="14"/>
                    <a:pt x="67" y="14"/>
                  </a:cubicBezTo>
                  <a:cubicBezTo>
                    <a:pt x="68" y="14"/>
                    <a:pt x="70" y="15"/>
                    <a:pt x="71" y="15"/>
                  </a:cubicBezTo>
                  <a:cubicBezTo>
                    <a:pt x="72" y="15"/>
                    <a:pt x="72" y="15"/>
                    <a:pt x="73" y="16"/>
                  </a:cubicBezTo>
                  <a:cubicBezTo>
                    <a:pt x="81" y="0"/>
                    <a:pt x="81" y="0"/>
                    <a:pt x="81" y="0"/>
                  </a:cubicBezTo>
                  <a:cubicBezTo>
                    <a:pt x="87" y="0"/>
                    <a:pt x="87" y="0"/>
                    <a:pt x="87" y="0"/>
                  </a:cubicBezTo>
                  <a:cubicBezTo>
                    <a:pt x="77" y="18"/>
                    <a:pt x="77" y="18"/>
                    <a:pt x="77" y="18"/>
                  </a:cubicBezTo>
                  <a:cubicBezTo>
                    <a:pt x="84" y="23"/>
                    <a:pt x="88" y="33"/>
                    <a:pt x="85" y="42"/>
                  </a:cubicBezTo>
                  <a:cubicBezTo>
                    <a:pt x="82" y="51"/>
                    <a:pt x="74" y="57"/>
                    <a:pt x="64" y="57"/>
                  </a:cubicBezTo>
                  <a:cubicBezTo>
                    <a:pt x="62" y="57"/>
                    <a:pt x="60" y="56"/>
                    <a:pt x="58" y="56"/>
                  </a:cubicBezTo>
                  <a:cubicBezTo>
                    <a:pt x="58" y="56"/>
                    <a:pt x="58" y="56"/>
                    <a:pt x="58" y="56"/>
                  </a:cubicBezTo>
                  <a:cubicBezTo>
                    <a:pt x="51" y="69"/>
                    <a:pt x="51" y="69"/>
                    <a:pt x="51" y="69"/>
                  </a:cubicBezTo>
                  <a:cubicBezTo>
                    <a:pt x="87" y="69"/>
                    <a:pt x="87" y="69"/>
                    <a:pt x="87" y="69"/>
                  </a:cubicBezTo>
                  <a:cubicBezTo>
                    <a:pt x="96" y="69"/>
                    <a:pt x="103" y="62"/>
                    <a:pt x="103" y="53"/>
                  </a:cubicBezTo>
                  <a:cubicBezTo>
                    <a:pt x="103" y="37"/>
                    <a:pt x="103" y="37"/>
                    <a:pt x="103" y="37"/>
                  </a:cubicBezTo>
                  <a:cubicBezTo>
                    <a:pt x="103" y="27"/>
                    <a:pt x="103" y="27"/>
                    <a:pt x="103" y="27"/>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689"/>
            <p:cNvSpPr>
              <a:spLocks noEditPoints="1"/>
            </p:cNvSpPr>
            <p:nvPr/>
          </p:nvSpPr>
          <p:spPr bwMode="auto">
            <a:xfrm>
              <a:off x="4113214" y="2019301"/>
              <a:ext cx="25400" cy="23813"/>
            </a:xfrm>
            <a:custGeom>
              <a:avLst/>
              <a:gdLst>
                <a:gd name="T0" fmla="*/ 34 w 45"/>
                <a:gd name="T1" fmla="*/ 4 h 43"/>
                <a:gd name="T2" fmla="*/ 15 w 45"/>
                <a:gd name="T3" fmla="*/ 42 h 43"/>
                <a:gd name="T4" fmla="*/ 15 w 45"/>
                <a:gd name="T5" fmla="*/ 42 h 43"/>
                <a:gd name="T6" fmla="*/ 21 w 45"/>
                <a:gd name="T7" fmla="*/ 43 h 43"/>
                <a:gd name="T8" fmla="*/ 42 w 45"/>
                <a:gd name="T9" fmla="*/ 28 h 43"/>
                <a:gd name="T10" fmla="*/ 34 w 45"/>
                <a:gd name="T11" fmla="*/ 4 h 43"/>
                <a:gd name="T12" fmla="*/ 12 w 45"/>
                <a:gd name="T13" fmla="*/ 2 h 43"/>
                <a:gd name="T14" fmla="*/ 1 w 45"/>
                <a:gd name="T15" fmla="*/ 15 h 43"/>
                <a:gd name="T16" fmla="*/ 0 w 45"/>
                <a:gd name="T17" fmla="*/ 25 h 43"/>
                <a:gd name="T18" fmla="*/ 12 w 45"/>
                <a:gd name="T19" fmla="*/ 2 h 43"/>
                <a:gd name="T20" fmla="*/ 24 w 45"/>
                <a:gd name="T21" fmla="*/ 0 h 43"/>
                <a:gd name="T22" fmla="*/ 22 w 45"/>
                <a:gd name="T23" fmla="*/ 4 h 43"/>
                <a:gd name="T24" fmla="*/ 24 w 45"/>
                <a:gd name="T25" fmla="*/ 6 h 43"/>
                <a:gd name="T26" fmla="*/ 18 w 45"/>
                <a:gd name="T27" fmla="*/ 13 h 43"/>
                <a:gd name="T28" fmla="*/ 6 w 45"/>
                <a:gd name="T29" fmla="*/ 36 h 43"/>
                <a:gd name="T30" fmla="*/ 10 w 45"/>
                <a:gd name="T31" fmla="*/ 40 h 43"/>
                <a:gd name="T32" fmla="*/ 30 w 45"/>
                <a:gd name="T33" fmla="*/ 2 h 43"/>
                <a:gd name="T34" fmla="*/ 28 w 45"/>
                <a:gd name="T35" fmla="*/ 1 h 43"/>
                <a:gd name="T36" fmla="*/ 24 w 45"/>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34" y="4"/>
                  </a:moveTo>
                  <a:cubicBezTo>
                    <a:pt x="15" y="42"/>
                    <a:pt x="15" y="42"/>
                    <a:pt x="15" y="42"/>
                  </a:cubicBezTo>
                  <a:cubicBezTo>
                    <a:pt x="15" y="42"/>
                    <a:pt x="15" y="42"/>
                    <a:pt x="15" y="42"/>
                  </a:cubicBezTo>
                  <a:cubicBezTo>
                    <a:pt x="17" y="42"/>
                    <a:pt x="19" y="43"/>
                    <a:pt x="21" y="43"/>
                  </a:cubicBezTo>
                  <a:cubicBezTo>
                    <a:pt x="31" y="43"/>
                    <a:pt x="39" y="37"/>
                    <a:pt x="42" y="28"/>
                  </a:cubicBezTo>
                  <a:cubicBezTo>
                    <a:pt x="45" y="19"/>
                    <a:pt x="41" y="9"/>
                    <a:pt x="34" y="4"/>
                  </a:cubicBezTo>
                  <a:moveTo>
                    <a:pt x="12" y="2"/>
                  </a:moveTo>
                  <a:cubicBezTo>
                    <a:pt x="7" y="5"/>
                    <a:pt x="3" y="9"/>
                    <a:pt x="1" y="15"/>
                  </a:cubicBezTo>
                  <a:cubicBezTo>
                    <a:pt x="0" y="18"/>
                    <a:pt x="0" y="22"/>
                    <a:pt x="0" y="25"/>
                  </a:cubicBezTo>
                  <a:cubicBezTo>
                    <a:pt x="12" y="2"/>
                    <a:pt x="12" y="2"/>
                    <a:pt x="12" y="2"/>
                  </a:cubicBezTo>
                  <a:moveTo>
                    <a:pt x="24" y="0"/>
                  </a:moveTo>
                  <a:cubicBezTo>
                    <a:pt x="22" y="4"/>
                    <a:pt x="22" y="4"/>
                    <a:pt x="22" y="4"/>
                  </a:cubicBezTo>
                  <a:cubicBezTo>
                    <a:pt x="23" y="4"/>
                    <a:pt x="24" y="5"/>
                    <a:pt x="24" y="6"/>
                  </a:cubicBezTo>
                  <a:cubicBezTo>
                    <a:pt x="25" y="9"/>
                    <a:pt x="22" y="12"/>
                    <a:pt x="18" y="13"/>
                  </a:cubicBezTo>
                  <a:cubicBezTo>
                    <a:pt x="6" y="36"/>
                    <a:pt x="6" y="36"/>
                    <a:pt x="6" y="36"/>
                  </a:cubicBezTo>
                  <a:cubicBezTo>
                    <a:pt x="7" y="37"/>
                    <a:pt x="9" y="39"/>
                    <a:pt x="10" y="40"/>
                  </a:cubicBezTo>
                  <a:cubicBezTo>
                    <a:pt x="30" y="2"/>
                    <a:pt x="30" y="2"/>
                    <a:pt x="30" y="2"/>
                  </a:cubicBezTo>
                  <a:cubicBezTo>
                    <a:pt x="29" y="1"/>
                    <a:pt x="29" y="1"/>
                    <a:pt x="28" y="1"/>
                  </a:cubicBezTo>
                  <a:cubicBezTo>
                    <a:pt x="27" y="1"/>
                    <a:pt x="25"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690"/>
            <p:cNvSpPr/>
            <p:nvPr/>
          </p:nvSpPr>
          <p:spPr bwMode="auto">
            <a:xfrm>
              <a:off x="4122739" y="202247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691"/>
            <p:cNvSpPr>
              <a:spLocks noEditPoints="1"/>
            </p:cNvSpPr>
            <p:nvPr/>
          </p:nvSpPr>
          <p:spPr bwMode="auto">
            <a:xfrm>
              <a:off x="4105276" y="2011364"/>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10 h 24"/>
                <a:gd name="T16" fmla="*/ 13 w 20"/>
                <a:gd name="T17" fmla="*/ 7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10"/>
                  </a:lnTo>
                  <a:lnTo>
                    <a:pt x="13" y="7"/>
                  </a:lnTo>
                  <a:lnTo>
                    <a:pt x="13" y="5"/>
                  </a:lnTo>
                  <a:lnTo>
                    <a:pt x="16" y="0"/>
                  </a:lnTo>
                  <a:close/>
                  <a:moveTo>
                    <a:pt x="20" y="0"/>
                  </a:moveTo>
                  <a:lnTo>
                    <a:pt x="18" y="0"/>
                  </a:lnTo>
                  <a:lnTo>
                    <a:pt x="15" y="6"/>
                  </a:lnTo>
                  <a:lnTo>
                    <a:pt x="9" y="19"/>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692"/>
            <p:cNvSpPr>
              <a:spLocks noEditPoints="1"/>
            </p:cNvSpPr>
            <p:nvPr/>
          </p:nvSpPr>
          <p:spPr bwMode="auto">
            <a:xfrm>
              <a:off x="4105276" y="2011364"/>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7 h 24"/>
                <a:gd name="T14" fmla="*/ 11 w 20"/>
                <a:gd name="T15" fmla="*/ 10 h 24"/>
                <a:gd name="T16" fmla="*/ 13 w 20"/>
                <a:gd name="T17" fmla="*/ 7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7"/>
                  </a:lnTo>
                  <a:lnTo>
                    <a:pt x="11" y="10"/>
                  </a:lnTo>
                  <a:lnTo>
                    <a:pt x="13" y="7"/>
                  </a:lnTo>
                  <a:lnTo>
                    <a:pt x="13" y="5"/>
                  </a:lnTo>
                  <a:lnTo>
                    <a:pt x="16" y="0"/>
                  </a:lnTo>
                  <a:moveTo>
                    <a:pt x="20" y="0"/>
                  </a:moveTo>
                  <a:lnTo>
                    <a:pt x="18" y="0"/>
                  </a:lnTo>
                  <a:lnTo>
                    <a:pt x="15" y="6"/>
                  </a:lnTo>
                  <a:lnTo>
                    <a:pt x="9" y="19"/>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2693"/>
            <p:cNvSpPr/>
            <p:nvPr/>
          </p:nvSpPr>
          <p:spPr bwMode="auto">
            <a:xfrm>
              <a:off x="4090989" y="2011364"/>
              <a:ext cx="55563" cy="38100"/>
            </a:xfrm>
            <a:custGeom>
              <a:avLst/>
              <a:gdLst>
                <a:gd name="T0" fmla="*/ 18 w 105"/>
                <a:gd name="T1" fmla="*/ 71 h 71"/>
                <a:gd name="T2" fmla="*/ 0 w 105"/>
                <a:gd name="T3" fmla="*/ 54 h 71"/>
                <a:gd name="T4" fmla="*/ 0 w 105"/>
                <a:gd name="T5" fmla="*/ 17 h 71"/>
                <a:gd name="T6" fmla="*/ 18 w 105"/>
                <a:gd name="T7" fmla="*/ 0 h 71"/>
                <a:gd name="T8" fmla="*/ 18 w 105"/>
                <a:gd name="T9" fmla="*/ 1 h 71"/>
                <a:gd name="T10" fmla="*/ 18 w 105"/>
                <a:gd name="T11" fmla="*/ 2 h 71"/>
                <a:gd name="T12" fmla="*/ 3 w 105"/>
                <a:gd name="T13" fmla="*/ 17 h 71"/>
                <a:gd name="T14" fmla="*/ 3 w 105"/>
                <a:gd name="T15" fmla="*/ 54 h 71"/>
                <a:gd name="T16" fmla="*/ 18 w 105"/>
                <a:gd name="T17" fmla="*/ 69 h 71"/>
                <a:gd name="T18" fmla="*/ 88 w 105"/>
                <a:gd name="T19" fmla="*/ 69 h 71"/>
                <a:gd name="T20" fmla="*/ 103 w 105"/>
                <a:gd name="T21" fmla="*/ 54 h 71"/>
                <a:gd name="T22" fmla="*/ 103 w 105"/>
                <a:gd name="T23" fmla="*/ 17 h 71"/>
                <a:gd name="T24" fmla="*/ 88 w 105"/>
                <a:gd name="T25" fmla="*/ 2 h 71"/>
                <a:gd name="T26" fmla="*/ 18 w 105"/>
                <a:gd name="T27" fmla="*/ 2 h 71"/>
                <a:gd name="T28" fmla="*/ 18 w 105"/>
                <a:gd name="T29" fmla="*/ 1 h 71"/>
                <a:gd name="T30" fmla="*/ 18 w 105"/>
                <a:gd name="T31" fmla="*/ 0 h 71"/>
                <a:gd name="T32" fmla="*/ 88 w 105"/>
                <a:gd name="T33" fmla="*/ 0 h 71"/>
                <a:gd name="T34" fmla="*/ 105 w 105"/>
                <a:gd name="T35" fmla="*/ 17 h 71"/>
                <a:gd name="T36" fmla="*/ 105 w 105"/>
                <a:gd name="T37" fmla="*/ 54 h 71"/>
                <a:gd name="T38" fmla="*/ 88 w 105"/>
                <a:gd name="T39" fmla="*/ 71 h 71"/>
                <a:gd name="T40" fmla="*/ 18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8" y="71"/>
                  </a:moveTo>
                  <a:cubicBezTo>
                    <a:pt x="8" y="71"/>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5" y="8"/>
                    <a:pt x="105" y="17"/>
                  </a:cubicBezTo>
                  <a:cubicBezTo>
                    <a:pt x="105" y="54"/>
                    <a:pt x="105" y="54"/>
                    <a:pt x="105" y="54"/>
                  </a:cubicBezTo>
                  <a:cubicBezTo>
                    <a:pt x="105"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694"/>
            <p:cNvSpPr>
              <a:spLocks noEditPoints="1"/>
            </p:cNvSpPr>
            <p:nvPr/>
          </p:nvSpPr>
          <p:spPr bwMode="auto">
            <a:xfrm>
              <a:off x="4002089" y="2011364"/>
              <a:ext cx="53975" cy="38100"/>
            </a:xfrm>
            <a:custGeom>
              <a:avLst/>
              <a:gdLst>
                <a:gd name="T0" fmla="*/ 56 w 103"/>
                <a:gd name="T1" fmla="*/ 48 h 69"/>
                <a:gd name="T2" fmla="*/ 45 w 103"/>
                <a:gd name="T3" fmla="*/ 55 h 69"/>
                <a:gd name="T4" fmla="*/ 38 w 103"/>
                <a:gd name="T5" fmla="*/ 69 h 69"/>
                <a:gd name="T6" fmla="*/ 45 w 103"/>
                <a:gd name="T7" fmla="*/ 69 h 69"/>
                <a:gd name="T8" fmla="*/ 56 w 103"/>
                <a:gd name="T9" fmla="*/ 48 h 69"/>
                <a:gd name="T10" fmla="*/ 86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8 w 103"/>
                <a:gd name="T25" fmla="*/ 42 h 69"/>
                <a:gd name="T26" fmla="*/ 32 w 103"/>
                <a:gd name="T27" fmla="*/ 15 h 69"/>
                <a:gd name="T28" fmla="*/ 39 w 103"/>
                <a:gd name="T29" fmla="*/ 14 h 69"/>
                <a:gd name="T30" fmla="*/ 53 w 103"/>
                <a:gd name="T31" fmla="*/ 19 h 69"/>
                <a:gd name="T32" fmla="*/ 63 w 103"/>
                <a:gd name="T33" fmla="*/ 0 h 69"/>
                <a:gd name="T34" fmla="*/ 74 w 103"/>
                <a:gd name="T35" fmla="*/ 0 h 69"/>
                <a:gd name="T36" fmla="*/ 59 w 103"/>
                <a:gd name="T37" fmla="*/ 29 h 69"/>
                <a:gd name="T38" fmla="*/ 59 w 103"/>
                <a:gd name="T39" fmla="*/ 41 h 69"/>
                <a:gd name="T40" fmla="*/ 80 w 103"/>
                <a:gd name="T41" fmla="*/ 0 h 69"/>
                <a:gd name="T42" fmla="*/ 86 w 103"/>
                <a:gd name="T43" fmla="*/ 0 h 69"/>
                <a:gd name="T44" fmla="*/ 51 w 103"/>
                <a:gd name="T45" fmla="*/ 69 h 69"/>
                <a:gd name="T46" fmla="*/ 86 w 103"/>
                <a:gd name="T47" fmla="*/ 69 h 69"/>
                <a:gd name="T48" fmla="*/ 103 w 103"/>
                <a:gd name="T49" fmla="*/ 53 h 69"/>
                <a:gd name="T50" fmla="*/ 103 w 103"/>
                <a:gd name="T51" fmla="*/ 36 h 69"/>
                <a:gd name="T52" fmla="*/ 103 w 103"/>
                <a:gd name="T53" fmla="*/ 36 h 69"/>
                <a:gd name="T54" fmla="*/ 103 w 103"/>
                <a:gd name="T55" fmla="*/ 29 h 69"/>
                <a:gd name="T56" fmla="*/ 103 w 103"/>
                <a:gd name="T57" fmla="*/ 29 h 69"/>
                <a:gd name="T58" fmla="*/ 103 w 103"/>
                <a:gd name="T59" fmla="*/ 16 h 69"/>
                <a:gd name="T60" fmla="*/ 86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6" y="48"/>
                  </a:moveTo>
                  <a:cubicBezTo>
                    <a:pt x="53" y="52"/>
                    <a:pt x="50" y="54"/>
                    <a:pt x="45" y="55"/>
                  </a:cubicBezTo>
                  <a:cubicBezTo>
                    <a:pt x="38" y="69"/>
                    <a:pt x="38" y="69"/>
                    <a:pt x="38" y="69"/>
                  </a:cubicBezTo>
                  <a:cubicBezTo>
                    <a:pt x="45" y="69"/>
                    <a:pt x="45" y="69"/>
                    <a:pt x="45" y="69"/>
                  </a:cubicBezTo>
                  <a:cubicBezTo>
                    <a:pt x="56" y="48"/>
                    <a:pt x="56" y="48"/>
                    <a:pt x="56" y="48"/>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7" y="54"/>
                    <a:pt x="20" y="49"/>
                    <a:pt x="18" y="42"/>
                  </a:cubicBezTo>
                  <a:cubicBezTo>
                    <a:pt x="14" y="30"/>
                    <a:pt x="21" y="18"/>
                    <a:pt x="32" y="15"/>
                  </a:cubicBezTo>
                  <a:cubicBezTo>
                    <a:pt x="34" y="14"/>
                    <a:pt x="36" y="14"/>
                    <a:pt x="39" y="14"/>
                  </a:cubicBezTo>
                  <a:cubicBezTo>
                    <a:pt x="44" y="14"/>
                    <a:pt x="49" y="16"/>
                    <a:pt x="53" y="19"/>
                  </a:cubicBezTo>
                  <a:cubicBezTo>
                    <a:pt x="63" y="0"/>
                    <a:pt x="63" y="0"/>
                    <a:pt x="63" y="0"/>
                  </a:cubicBezTo>
                  <a:cubicBezTo>
                    <a:pt x="74" y="0"/>
                    <a:pt x="74" y="0"/>
                    <a:pt x="74" y="0"/>
                  </a:cubicBezTo>
                  <a:cubicBezTo>
                    <a:pt x="59" y="29"/>
                    <a:pt x="59" y="29"/>
                    <a:pt x="59" y="29"/>
                  </a:cubicBezTo>
                  <a:cubicBezTo>
                    <a:pt x="60" y="33"/>
                    <a:pt x="60" y="37"/>
                    <a:pt x="59" y="41"/>
                  </a:cubicBezTo>
                  <a:cubicBezTo>
                    <a:pt x="80" y="0"/>
                    <a:pt x="80" y="0"/>
                    <a:pt x="80" y="0"/>
                  </a:cubicBezTo>
                  <a:cubicBezTo>
                    <a:pt x="86" y="0"/>
                    <a:pt x="86" y="0"/>
                    <a:pt x="86" y="0"/>
                  </a:cubicBezTo>
                  <a:cubicBezTo>
                    <a:pt x="51" y="69"/>
                    <a:pt x="51" y="69"/>
                    <a:pt x="51"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695"/>
            <p:cNvSpPr>
              <a:spLocks noEditPoints="1"/>
            </p:cNvSpPr>
            <p:nvPr/>
          </p:nvSpPr>
          <p:spPr bwMode="auto">
            <a:xfrm>
              <a:off x="4008439" y="2019301"/>
              <a:ext cx="25400" cy="22225"/>
            </a:xfrm>
            <a:custGeom>
              <a:avLst/>
              <a:gdLst>
                <a:gd name="T0" fmla="*/ 45 w 46"/>
                <a:gd name="T1" fmla="*/ 15 h 42"/>
                <a:gd name="T2" fmla="*/ 31 w 46"/>
                <a:gd name="T3" fmla="*/ 41 h 42"/>
                <a:gd name="T4" fmla="*/ 42 w 46"/>
                <a:gd name="T5" fmla="*/ 34 h 42"/>
                <a:gd name="T6" fmla="*/ 45 w 46"/>
                <a:gd name="T7" fmla="*/ 27 h 42"/>
                <a:gd name="T8" fmla="*/ 45 w 46"/>
                <a:gd name="T9" fmla="*/ 15 h 42"/>
                <a:gd name="T10" fmla="*/ 25 w 46"/>
                <a:gd name="T11" fmla="*/ 0 h 42"/>
                <a:gd name="T12" fmla="*/ 18 w 46"/>
                <a:gd name="T13" fmla="*/ 1 h 42"/>
                <a:gd name="T14" fmla="*/ 4 w 46"/>
                <a:gd name="T15" fmla="*/ 28 h 42"/>
                <a:gd name="T16" fmla="*/ 20 w 46"/>
                <a:gd name="T17" fmla="*/ 42 h 42"/>
                <a:gd name="T18" fmla="*/ 36 w 46"/>
                <a:gd name="T19" fmla="*/ 12 h 42"/>
                <a:gd name="T20" fmla="*/ 31 w 46"/>
                <a:gd name="T21" fmla="*/ 13 h 42"/>
                <a:gd name="T22" fmla="*/ 28 w 46"/>
                <a:gd name="T23" fmla="*/ 13 h 42"/>
                <a:gd name="T24" fmla="*/ 22 w 46"/>
                <a:gd name="T25" fmla="*/ 6 h 42"/>
                <a:gd name="T26" fmla="*/ 28 w 46"/>
                <a:gd name="T27" fmla="*/ 3 h 42"/>
                <a:gd name="T28" fmla="*/ 31 w 46"/>
                <a:gd name="T29" fmla="*/ 3 h 42"/>
                <a:gd name="T30" fmla="*/ 37 w 46"/>
                <a:gd name="T31" fmla="*/ 9 h 42"/>
                <a:gd name="T32" fmla="*/ 39 w 46"/>
                <a:gd name="T33" fmla="*/ 5 h 42"/>
                <a:gd name="T34" fmla="*/ 25 w 4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2">
                  <a:moveTo>
                    <a:pt x="45" y="15"/>
                  </a:moveTo>
                  <a:cubicBezTo>
                    <a:pt x="31" y="41"/>
                    <a:pt x="31" y="41"/>
                    <a:pt x="31" y="41"/>
                  </a:cubicBezTo>
                  <a:cubicBezTo>
                    <a:pt x="36" y="40"/>
                    <a:pt x="39" y="38"/>
                    <a:pt x="42" y="34"/>
                  </a:cubicBezTo>
                  <a:cubicBezTo>
                    <a:pt x="45" y="27"/>
                    <a:pt x="45" y="27"/>
                    <a:pt x="45" y="27"/>
                  </a:cubicBezTo>
                  <a:cubicBezTo>
                    <a:pt x="46" y="23"/>
                    <a:pt x="46" y="19"/>
                    <a:pt x="45" y="15"/>
                  </a:cubicBezTo>
                  <a:moveTo>
                    <a:pt x="25" y="0"/>
                  </a:moveTo>
                  <a:cubicBezTo>
                    <a:pt x="22" y="0"/>
                    <a:pt x="20" y="0"/>
                    <a:pt x="18" y="1"/>
                  </a:cubicBezTo>
                  <a:cubicBezTo>
                    <a:pt x="7" y="4"/>
                    <a:pt x="0" y="16"/>
                    <a:pt x="4" y="28"/>
                  </a:cubicBezTo>
                  <a:cubicBezTo>
                    <a:pt x="6" y="35"/>
                    <a:pt x="13" y="40"/>
                    <a:pt x="20" y="42"/>
                  </a:cubicBezTo>
                  <a:cubicBezTo>
                    <a:pt x="36" y="12"/>
                    <a:pt x="36" y="12"/>
                    <a:pt x="36" y="12"/>
                  </a:cubicBezTo>
                  <a:cubicBezTo>
                    <a:pt x="34" y="12"/>
                    <a:pt x="33" y="13"/>
                    <a:pt x="31" y="13"/>
                  </a:cubicBezTo>
                  <a:cubicBezTo>
                    <a:pt x="30" y="13"/>
                    <a:pt x="29" y="13"/>
                    <a:pt x="28" y="13"/>
                  </a:cubicBezTo>
                  <a:cubicBezTo>
                    <a:pt x="24" y="12"/>
                    <a:pt x="21" y="9"/>
                    <a:pt x="22" y="6"/>
                  </a:cubicBezTo>
                  <a:cubicBezTo>
                    <a:pt x="22" y="4"/>
                    <a:pt x="25" y="3"/>
                    <a:pt x="28" y="3"/>
                  </a:cubicBezTo>
                  <a:cubicBezTo>
                    <a:pt x="29" y="3"/>
                    <a:pt x="30" y="3"/>
                    <a:pt x="31" y="3"/>
                  </a:cubicBezTo>
                  <a:cubicBezTo>
                    <a:pt x="34" y="4"/>
                    <a:pt x="37" y="6"/>
                    <a:pt x="37" y="9"/>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696"/>
            <p:cNvSpPr/>
            <p:nvPr/>
          </p:nvSpPr>
          <p:spPr bwMode="auto">
            <a:xfrm>
              <a:off x="4019551" y="2020889"/>
              <a:ext cx="9525" cy="6350"/>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10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9"/>
                    <a:pt x="15" y="9"/>
                  </a:cubicBezTo>
                  <a:cubicBezTo>
                    <a:pt x="16" y="6"/>
                    <a:pt x="16" y="6"/>
                    <a:pt x="16" y="6"/>
                  </a:cubicBezTo>
                  <a:cubicBezTo>
                    <a:pt x="16" y="3"/>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697"/>
            <p:cNvSpPr>
              <a:spLocks noEditPoints="1"/>
            </p:cNvSpPr>
            <p:nvPr/>
          </p:nvSpPr>
          <p:spPr bwMode="auto">
            <a:xfrm>
              <a:off x="4016376" y="2011364"/>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close/>
                  <a:moveTo>
                    <a:pt x="20" y="0"/>
                  </a:moveTo>
                  <a:lnTo>
                    <a:pt x="18"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698"/>
            <p:cNvSpPr>
              <a:spLocks noEditPoints="1"/>
            </p:cNvSpPr>
            <p:nvPr/>
          </p:nvSpPr>
          <p:spPr bwMode="auto">
            <a:xfrm>
              <a:off x="4016376" y="2011364"/>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moveTo>
                    <a:pt x="20" y="0"/>
                  </a:moveTo>
                  <a:lnTo>
                    <a:pt x="18"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699"/>
            <p:cNvSpPr/>
            <p:nvPr/>
          </p:nvSpPr>
          <p:spPr bwMode="auto">
            <a:xfrm>
              <a:off x="4000501" y="2011364"/>
              <a:ext cx="57150" cy="38100"/>
            </a:xfrm>
            <a:custGeom>
              <a:avLst/>
              <a:gdLst>
                <a:gd name="T0" fmla="*/ 17 w 105"/>
                <a:gd name="T1" fmla="*/ 71 h 71"/>
                <a:gd name="T2" fmla="*/ 0 w 105"/>
                <a:gd name="T3" fmla="*/ 54 h 71"/>
                <a:gd name="T4" fmla="*/ 0 w 105"/>
                <a:gd name="T5" fmla="*/ 17 h 71"/>
                <a:gd name="T6" fmla="*/ 17 w 105"/>
                <a:gd name="T7" fmla="*/ 0 h 71"/>
                <a:gd name="T8" fmla="*/ 87 w 105"/>
                <a:gd name="T9" fmla="*/ 0 h 71"/>
                <a:gd name="T10" fmla="*/ 87 w 105"/>
                <a:gd name="T11" fmla="*/ 1 h 71"/>
                <a:gd name="T12" fmla="*/ 87 w 105"/>
                <a:gd name="T13" fmla="*/ 2 h 71"/>
                <a:gd name="T14" fmla="*/ 17 w 105"/>
                <a:gd name="T15" fmla="*/ 2 h 71"/>
                <a:gd name="T16" fmla="*/ 2 w 105"/>
                <a:gd name="T17" fmla="*/ 17 h 71"/>
                <a:gd name="T18" fmla="*/ 2 w 105"/>
                <a:gd name="T19" fmla="*/ 54 h 71"/>
                <a:gd name="T20" fmla="*/ 17 w 105"/>
                <a:gd name="T21" fmla="*/ 69 h 71"/>
                <a:gd name="T22" fmla="*/ 87 w 105"/>
                <a:gd name="T23" fmla="*/ 69 h 71"/>
                <a:gd name="T24" fmla="*/ 102 w 105"/>
                <a:gd name="T25" fmla="*/ 54 h 71"/>
                <a:gd name="T26" fmla="*/ 102 w 105"/>
                <a:gd name="T27" fmla="*/ 17 h 71"/>
                <a:gd name="T28" fmla="*/ 87 w 105"/>
                <a:gd name="T29" fmla="*/ 2 h 71"/>
                <a:gd name="T30" fmla="*/ 87 w 105"/>
                <a:gd name="T31" fmla="*/ 1 h 71"/>
                <a:gd name="T32" fmla="*/ 87 w 105"/>
                <a:gd name="T33" fmla="*/ 0 h 71"/>
                <a:gd name="T34" fmla="*/ 105 w 105"/>
                <a:gd name="T35" fmla="*/ 17 h 71"/>
                <a:gd name="T36" fmla="*/ 105 w 105"/>
                <a:gd name="T37" fmla="*/ 54 h 71"/>
                <a:gd name="T38" fmla="*/ 87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7" y="71"/>
                    <a:pt x="0" y="64"/>
                    <a:pt x="0" y="54"/>
                  </a:cubicBezTo>
                  <a:cubicBezTo>
                    <a:pt x="0" y="17"/>
                    <a:pt x="0" y="17"/>
                    <a:pt x="0" y="17"/>
                  </a:cubicBezTo>
                  <a:cubicBezTo>
                    <a:pt x="0" y="8"/>
                    <a:pt x="7" y="0"/>
                    <a:pt x="17" y="0"/>
                  </a:cubicBezTo>
                  <a:cubicBezTo>
                    <a:pt x="87" y="0"/>
                    <a:pt x="87" y="0"/>
                    <a:pt x="87" y="0"/>
                  </a:cubicBezTo>
                  <a:cubicBezTo>
                    <a:pt x="87" y="1"/>
                    <a:pt x="87" y="1"/>
                    <a:pt x="87" y="1"/>
                  </a:cubicBezTo>
                  <a:cubicBezTo>
                    <a:pt x="87" y="2"/>
                    <a:pt x="87" y="2"/>
                    <a:pt x="87" y="2"/>
                  </a:cubicBezTo>
                  <a:cubicBezTo>
                    <a:pt x="17" y="2"/>
                    <a:pt x="17" y="2"/>
                    <a:pt x="17" y="2"/>
                  </a:cubicBezTo>
                  <a:cubicBezTo>
                    <a:pt x="9" y="2"/>
                    <a:pt x="2" y="9"/>
                    <a:pt x="2" y="17"/>
                  </a:cubicBezTo>
                  <a:cubicBezTo>
                    <a:pt x="2" y="54"/>
                    <a:pt x="2" y="54"/>
                    <a:pt x="2" y="54"/>
                  </a:cubicBezTo>
                  <a:cubicBezTo>
                    <a:pt x="2" y="62"/>
                    <a:pt x="9" y="69"/>
                    <a:pt x="17" y="69"/>
                  </a:cubicBezTo>
                  <a:cubicBezTo>
                    <a:pt x="87" y="69"/>
                    <a:pt x="87" y="69"/>
                    <a:pt x="87" y="69"/>
                  </a:cubicBezTo>
                  <a:cubicBezTo>
                    <a:pt x="96" y="69"/>
                    <a:pt x="102" y="62"/>
                    <a:pt x="102" y="54"/>
                  </a:cubicBezTo>
                  <a:cubicBezTo>
                    <a:pt x="102" y="17"/>
                    <a:pt x="102" y="17"/>
                    <a:pt x="102" y="17"/>
                  </a:cubicBezTo>
                  <a:cubicBezTo>
                    <a:pt x="102" y="9"/>
                    <a:pt x="96" y="2"/>
                    <a:pt x="87" y="2"/>
                  </a:cubicBezTo>
                  <a:cubicBezTo>
                    <a:pt x="87" y="1"/>
                    <a:pt x="87" y="1"/>
                    <a:pt x="87" y="1"/>
                  </a:cubicBezTo>
                  <a:cubicBezTo>
                    <a:pt x="87" y="0"/>
                    <a:pt x="87" y="0"/>
                    <a:pt x="87" y="0"/>
                  </a:cubicBezTo>
                  <a:cubicBezTo>
                    <a:pt x="97" y="0"/>
                    <a:pt x="105" y="8"/>
                    <a:pt x="105" y="17"/>
                  </a:cubicBezTo>
                  <a:cubicBezTo>
                    <a:pt x="105" y="54"/>
                    <a:pt x="105" y="54"/>
                    <a:pt x="105" y="54"/>
                  </a:cubicBezTo>
                  <a:cubicBezTo>
                    <a:pt x="105" y="64"/>
                    <a:pt x="97" y="71"/>
                    <a:pt x="87"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700"/>
            <p:cNvSpPr/>
            <p:nvPr/>
          </p:nvSpPr>
          <p:spPr bwMode="auto">
            <a:xfrm>
              <a:off x="4059239" y="2039939"/>
              <a:ext cx="28575" cy="11113"/>
            </a:xfrm>
            <a:custGeom>
              <a:avLst/>
              <a:gdLst>
                <a:gd name="T0" fmla="*/ 48 w 52"/>
                <a:gd name="T1" fmla="*/ 20 h 22"/>
                <a:gd name="T2" fmla="*/ 43 w 52"/>
                <a:gd name="T3" fmla="*/ 11 h 22"/>
                <a:gd name="T4" fmla="*/ 27 w 52"/>
                <a:gd name="T5" fmla="*/ 4 h 22"/>
                <a:gd name="T6" fmla="*/ 12 w 52"/>
                <a:gd name="T7" fmla="*/ 10 h 22"/>
                <a:gd name="T8" fmla="*/ 5 w 52"/>
                <a:gd name="T9" fmla="*/ 20 h 22"/>
                <a:gd name="T10" fmla="*/ 5 w 52"/>
                <a:gd name="T11" fmla="*/ 21 h 22"/>
                <a:gd name="T12" fmla="*/ 2 w 52"/>
                <a:gd name="T13" fmla="*/ 22 h 22"/>
                <a:gd name="T14" fmla="*/ 1 w 52"/>
                <a:gd name="T15" fmla="*/ 19 h 22"/>
                <a:gd name="T16" fmla="*/ 7 w 52"/>
                <a:gd name="T17" fmla="*/ 9 h 22"/>
                <a:gd name="T18" fmla="*/ 27 w 52"/>
                <a:gd name="T19" fmla="*/ 0 h 22"/>
                <a:gd name="T20" fmla="*/ 46 w 52"/>
                <a:gd name="T21" fmla="*/ 8 h 22"/>
                <a:gd name="T22" fmla="*/ 52 w 52"/>
                <a:gd name="T23" fmla="*/ 20 h 22"/>
                <a:gd name="T24" fmla="*/ 50 w 52"/>
                <a:gd name="T25" fmla="*/ 22 h 22"/>
                <a:gd name="T26" fmla="*/ 48 w 52"/>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22">
                  <a:moveTo>
                    <a:pt x="48" y="20"/>
                  </a:moveTo>
                  <a:cubicBezTo>
                    <a:pt x="48" y="19"/>
                    <a:pt x="46" y="14"/>
                    <a:pt x="43" y="11"/>
                  </a:cubicBezTo>
                  <a:cubicBezTo>
                    <a:pt x="40" y="7"/>
                    <a:pt x="35" y="4"/>
                    <a:pt x="27" y="4"/>
                  </a:cubicBezTo>
                  <a:cubicBezTo>
                    <a:pt x="20" y="4"/>
                    <a:pt x="15" y="7"/>
                    <a:pt x="12" y="10"/>
                  </a:cubicBezTo>
                  <a:cubicBezTo>
                    <a:pt x="8" y="14"/>
                    <a:pt x="6" y="18"/>
                    <a:pt x="5" y="20"/>
                  </a:cubicBezTo>
                  <a:cubicBezTo>
                    <a:pt x="5" y="20"/>
                    <a:pt x="5" y="21"/>
                    <a:pt x="5" y="21"/>
                  </a:cubicBezTo>
                  <a:cubicBezTo>
                    <a:pt x="4" y="22"/>
                    <a:pt x="3" y="22"/>
                    <a:pt x="2" y="22"/>
                  </a:cubicBezTo>
                  <a:cubicBezTo>
                    <a:pt x="1" y="21"/>
                    <a:pt x="0" y="20"/>
                    <a:pt x="1" y="19"/>
                  </a:cubicBezTo>
                  <a:cubicBezTo>
                    <a:pt x="1" y="19"/>
                    <a:pt x="3" y="14"/>
                    <a:pt x="7" y="9"/>
                  </a:cubicBezTo>
                  <a:cubicBezTo>
                    <a:pt x="11" y="5"/>
                    <a:pt x="18" y="0"/>
                    <a:pt x="27" y="0"/>
                  </a:cubicBezTo>
                  <a:cubicBezTo>
                    <a:pt x="36" y="0"/>
                    <a:pt x="42" y="3"/>
                    <a:pt x="46" y="8"/>
                  </a:cubicBezTo>
                  <a:cubicBezTo>
                    <a:pt x="50" y="12"/>
                    <a:pt x="52" y="17"/>
                    <a:pt x="52" y="20"/>
                  </a:cubicBezTo>
                  <a:cubicBezTo>
                    <a:pt x="52" y="21"/>
                    <a:pt x="51" y="22"/>
                    <a:pt x="50" y="22"/>
                  </a:cubicBezTo>
                  <a:cubicBezTo>
                    <a:pt x="48" y="22"/>
                    <a:pt x="48" y="21"/>
                    <a:pt x="48"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701"/>
            <p:cNvSpPr/>
            <p:nvPr/>
          </p:nvSpPr>
          <p:spPr bwMode="auto">
            <a:xfrm>
              <a:off x="3962401" y="20193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702"/>
            <p:cNvSpPr/>
            <p:nvPr/>
          </p:nvSpPr>
          <p:spPr bwMode="auto">
            <a:xfrm>
              <a:off x="3962401" y="2019301"/>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703"/>
            <p:cNvSpPr/>
            <p:nvPr/>
          </p:nvSpPr>
          <p:spPr bwMode="auto">
            <a:xfrm>
              <a:off x="3973514" y="2028826"/>
              <a:ext cx="12700"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8 w 25"/>
                <a:gd name="T11" fmla="*/ 2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2" y="0"/>
                    <a:pt x="10" y="0"/>
                    <a:pt x="10" y="0"/>
                  </a:cubicBezTo>
                  <a:cubicBezTo>
                    <a:pt x="9" y="0"/>
                    <a:pt x="8" y="0"/>
                    <a:pt x="8" y="2"/>
                  </a:cubicBezTo>
                  <a:cubicBezTo>
                    <a:pt x="8" y="3"/>
                    <a:pt x="8" y="3"/>
                    <a:pt x="9" y="3"/>
                  </a:cubicBezTo>
                  <a:cubicBezTo>
                    <a:pt x="9" y="3"/>
                    <a:pt x="9" y="3"/>
                    <a:pt x="9" y="3"/>
                  </a:cubicBezTo>
                  <a:cubicBezTo>
                    <a:pt x="10" y="3"/>
                    <a:pt x="11" y="4"/>
                    <a:pt x="12" y="4"/>
                  </a:cubicBezTo>
                  <a:cubicBezTo>
                    <a:pt x="13" y="5"/>
                    <a:pt x="15" y="5"/>
                    <a:pt x="16" y="7"/>
                  </a:cubicBezTo>
                  <a:cubicBezTo>
                    <a:pt x="15" y="7"/>
                    <a:pt x="14" y="8"/>
                    <a:pt x="12" y="8"/>
                  </a:cubicBezTo>
                  <a:cubicBezTo>
                    <a:pt x="8" y="10"/>
                    <a:pt x="4" y="13"/>
                    <a:pt x="1" y="19"/>
                  </a:cubicBezTo>
                  <a:cubicBezTo>
                    <a:pt x="1" y="20"/>
                    <a:pt x="1" y="20"/>
                    <a:pt x="0" y="20"/>
                  </a:cubicBezTo>
                  <a:cubicBezTo>
                    <a:pt x="0" y="21"/>
                    <a:pt x="0" y="22"/>
                    <a:pt x="1" y="23"/>
                  </a:cubicBezTo>
                  <a:cubicBezTo>
                    <a:pt x="1" y="23"/>
                    <a:pt x="1" y="23"/>
                    <a:pt x="1" y="23"/>
                  </a:cubicBezTo>
                  <a:cubicBezTo>
                    <a:pt x="2" y="23"/>
                    <a:pt x="4" y="23"/>
                    <a:pt x="4" y="22"/>
                  </a:cubicBezTo>
                  <a:cubicBezTo>
                    <a:pt x="4" y="21"/>
                    <a:pt x="4" y="21"/>
                    <a:pt x="4" y="21"/>
                  </a:cubicBezTo>
                  <a:cubicBezTo>
                    <a:pt x="7" y="16"/>
                    <a:pt x="10" y="13"/>
                    <a:pt x="14" y="12"/>
                  </a:cubicBezTo>
                  <a:cubicBezTo>
                    <a:pt x="15" y="11"/>
                    <a:pt x="17" y="11"/>
                    <a:pt x="18" y="10"/>
                  </a:cubicBezTo>
                  <a:cubicBezTo>
                    <a:pt x="19" y="10"/>
                    <a:pt x="19" y="10"/>
                    <a:pt x="19" y="10"/>
                  </a:cubicBezTo>
                  <a:cubicBezTo>
                    <a:pt x="20" y="12"/>
                    <a:pt x="21"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704"/>
            <p:cNvSpPr/>
            <p:nvPr/>
          </p:nvSpPr>
          <p:spPr bwMode="auto">
            <a:xfrm>
              <a:off x="4154489" y="2019301"/>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4"/>
                    <a:pt x="56" y="41"/>
                    <a:pt x="47" y="53"/>
                  </a:cubicBezTo>
                  <a:cubicBezTo>
                    <a:pt x="38" y="65"/>
                    <a:pt x="8"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705"/>
            <p:cNvSpPr/>
            <p:nvPr/>
          </p:nvSpPr>
          <p:spPr bwMode="auto">
            <a:xfrm>
              <a:off x="4154489" y="2019301"/>
              <a:ext cx="30163" cy="44450"/>
            </a:xfrm>
            <a:custGeom>
              <a:avLst/>
              <a:gdLst>
                <a:gd name="T0" fmla="*/ 33 w 58"/>
                <a:gd name="T1" fmla="*/ 7 h 83"/>
                <a:gd name="T2" fmla="*/ 2 w 58"/>
                <a:gd name="T3" fmla="*/ 27 h 83"/>
                <a:gd name="T4" fmla="*/ 2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2" y="28"/>
                    <a:pt x="2" y="28"/>
                    <a:pt x="2" y="28"/>
                  </a:cubicBezTo>
                  <a:cubicBezTo>
                    <a:pt x="2" y="28"/>
                    <a:pt x="13" y="5"/>
                    <a:pt x="35" y="10"/>
                  </a:cubicBezTo>
                  <a:cubicBezTo>
                    <a:pt x="58" y="16"/>
                    <a:pt x="47" y="52"/>
                    <a:pt x="37" y="57"/>
                  </a:cubicBezTo>
                  <a:cubicBezTo>
                    <a:pt x="27" y="63"/>
                    <a:pt x="10"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706"/>
            <p:cNvSpPr/>
            <p:nvPr/>
          </p:nvSpPr>
          <p:spPr bwMode="auto">
            <a:xfrm>
              <a:off x="4160839" y="2028826"/>
              <a:ext cx="12700" cy="12700"/>
            </a:xfrm>
            <a:custGeom>
              <a:avLst/>
              <a:gdLst>
                <a:gd name="T0" fmla="*/ 0 w 25"/>
                <a:gd name="T1" fmla="*/ 18 h 23"/>
                <a:gd name="T2" fmla="*/ 3 w 25"/>
                <a:gd name="T3" fmla="*/ 7 h 23"/>
                <a:gd name="T4" fmla="*/ 3 w 25"/>
                <a:gd name="T5" fmla="*/ 7 h 23"/>
                <a:gd name="T6" fmla="*/ 11 w 25"/>
                <a:gd name="T7" fmla="*/ 1 h 23"/>
                <a:gd name="T8" fmla="*/ 15 w 25"/>
                <a:gd name="T9" fmla="*/ 0 h 23"/>
                <a:gd name="T10" fmla="*/ 17 w 25"/>
                <a:gd name="T11" fmla="*/ 2 h 23"/>
                <a:gd name="T12" fmla="*/ 16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5 w 25"/>
                <a:gd name="T25" fmla="*/ 20 h 23"/>
                <a:gd name="T26" fmla="*/ 24 w 25"/>
                <a:gd name="T27" fmla="*/ 23 h 23"/>
                <a:gd name="T28" fmla="*/ 23 w 25"/>
                <a:gd name="T29" fmla="*/ 23 h 23"/>
                <a:gd name="T30" fmla="*/ 21 w 25"/>
                <a:gd name="T31" fmla="*/ 22 h 23"/>
                <a:gd name="T32" fmla="*/ 21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3" y="7"/>
                    <a:pt x="3" y="7"/>
                    <a:pt x="3" y="7"/>
                  </a:cubicBezTo>
                  <a:cubicBezTo>
                    <a:pt x="6" y="3"/>
                    <a:pt x="9" y="1"/>
                    <a:pt x="11" y="1"/>
                  </a:cubicBezTo>
                  <a:cubicBezTo>
                    <a:pt x="13" y="0"/>
                    <a:pt x="15" y="0"/>
                    <a:pt x="15" y="0"/>
                  </a:cubicBezTo>
                  <a:cubicBezTo>
                    <a:pt x="16" y="0"/>
                    <a:pt x="17" y="0"/>
                    <a:pt x="17" y="2"/>
                  </a:cubicBezTo>
                  <a:cubicBezTo>
                    <a:pt x="17" y="3"/>
                    <a:pt x="17" y="3"/>
                    <a:pt x="16" y="3"/>
                  </a:cubicBezTo>
                  <a:cubicBezTo>
                    <a:pt x="15" y="3"/>
                    <a:pt x="15" y="3"/>
                    <a:pt x="15" y="3"/>
                  </a:cubicBezTo>
                  <a:cubicBezTo>
                    <a:pt x="15" y="3"/>
                    <a:pt x="14" y="4"/>
                    <a:pt x="13" y="4"/>
                  </a:cubicBezTo>
                  <a:cubicBezTo>
                    <a:pt x="11" y="5"/>
                    <a:pt x="10" y="5"/>
                    <a:pt x="8" y="7"/>
                  </a:cubicBezTo>
                  <a:cubicBezTo>
                    <a:pt x="10" y="7"/>
                    <a:pt x="11" y="8"/>
                    <a:pt x="12" y="8"/>
                  </a:cubicBezTo>
                  <a:cubicBezTo>
                    <a:pt x="17" y="10"/>
                    <a:pt x="21" y="13"/>
                    <a:pt x="24" y="19"/>
                  </a:cubicBezTo>
                  <a:cubicBezTo>
                    <a:pt x="24" y="20"/>
                    <a:pt x="24" y="20"/>
                    <a:pt x="25" y="20"/>
                  </a:cubicBezTo>
                  <a:cubicBezTo>
                    <a:pt x="25" y="21"/>
                    <a:pt x="24" y="22"/>
                    <a:pt x="24" y="23"/>
                  </a:cubicBezTo>
                  <a:cubicBezTo>
                    <a:pt x="23" y="23"/>
                    <a:pt x="23" y="23"/>
                    <a:pt x="23" y="23"/>
                  </a:cubicBezTo>
                  <a:cubicBezTo>
                    <a:pt x="22" y="23"/>
                    <a:pt x="21" y="23"/>
                    <a:pt x="21" y="22"/>
                  </a:cubicBezTo>
                  <a:cubicBezTo>
                    <a:pt x="21" y="21"/>
                    <a:pt x="21" y="21"/>
                    <a:pt x="21" y="21"/>
                  </a:cubicBezTo>
                  <a:cubicBezTo>
                    <a:pt x="18" y="16"/>
                    <a:pt x="15"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707"/>
            <p:cNvSpPr/>
            <p:nvPr/>
          </p:nvSpPr>
          <p:spPr bwMode="auto">
            <a:xfrm>
              <a:off x="4043364" y="2070101"/>
              <a:ext cx="68263" cy="22225"/>
            </a:xfrm>
            <a:custGeom>
              <a:avLst/>
              <a:gdLst>
                <a:gd name="T0" fmla="*/ 0 w 130"/>
                <a:gd name="T1" fmla="*/ 31 h 42"/>
                <a:gd name="T2" fmla="*/ 2 w 130"/>
                <a:gd name="T3" fmla="*/ 29 h 42"/>
                <a:gd name="T4" fmla="*/ 15 w 130"/>
                <a:gd name="T5" fmla="*/ 30 h 42"/>
                <a:gd name="T6" fmla="*/ 47 w 130"/>
                <a:gd name="T7" fmla="*/ 29 h 42"/>
                <a:gd name="T8" fmla="*/ 126 w 130"/>
                <a:gd name="T9" fmla="*/ 1 h 42"/>
                <a:gd name="T10" fmla="*/ 129 w 130"/>
                <a:gd name="T11" fmla="*/ 1 h 42"/>
                <a:gd name="T12" fmla="*/ 129 w 130"/>
                <a:gd name="T13" fmla="*/ 4 h 42"/>
                <a:gd name="T14" fmla="*/ 1 w 130"/>
                <a:gd name="T15" fmla="*/ 33 h 42"/>
                <a:gd name="T16" fmla="*/ 0 w 130"/>
                <a:gd name="T1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42">
                  <a:moveTo>
                    <a:pt x="0" y="31"/>
                  </a:moveTo>
                  <a:cubicBezTo>
                    <a:pt x="0" y="30"/>
                    <a:pt x="1" y="29"/>
                    <a:pt x="2" y="29"/>
                  </a:cubicBezTo>
                  <a:cubicBezTo>
                    <a:pt x="2" y="29"/>
                    <a:pt x="7" y="30"/>
                    <a:pt x="15" y="30"/>
                  </a:cubicBezTo>
                  <a:cubicBezTo>
                    <a:pt x="23" y="30"/>
                    <a:pt x="34" y="30"/>
                    <a:pt x="47" y="29"/>
                  </a:cubicBezTo>
                  <a:cubicBezTo>
                    <a:pt x="72" y="27"/>
                    <a:pt x="104" y="19"/>
                    <a:pt x="126" y="1"/>
                  </a:cubicBezTo>
                  <a:cubicBezTo>
                    <a:pt x="127" y="0"/>
                    <a:pt x="129" y="1"/>
                    <a:pt x="129" y="1"/>
                  </a:cubicBezTo>
                  <a:cubicBezTo>
                    <a:pt x="130" y="2"/>
                    <a:pt x="130" y="4"/>
                    <a:pt x="129" y="4"/>
                  </a:cubicBezTo>
                  <a:cubicBezTo>
                    <a:pt x="81" y="42"/>
                    <a:pt x="2" y="33"/>
                    <a:pt x="1" y="33"/>
                  </a:cubicBezTo>
                  <a:cubicBezTo>
                    <a:pt x="0"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708"/>
            <p:cNvSpPr/>
            <p:nvPr/>
          </p:nvSpPr>
          <p:spPr bwMode="auto">
            <a:xfrm>
              <a:off x="4106864" y="2058989"/>
              <a:ext cx="12700" cy="12700"/>
            </a:xfrm>
            <a:custGeom>
              <a:avLst/>
              <a:gdLst>
                <a:gd name="T0" fmla="*/ 17 w 23"/>
                <a:gd name="T1" fmla="*/ 23 h 24"/>
                <a:gd name="T2" fmla="*/ 15 w 23"/>
                <a:gd name="T3" fmla="*/ 9 h 24"/>
                <a:gd name="T4" fmla="*/ 0 w 23"/>
                <a:gd name="T5" fmla="*/ 5 h 24"/>
                <a:gd name="T6" fmla="*/ 18 w 23"/>
                <a:gd name="T7" fmla="*/ 6 h 24"/>
                <a:gd name="T8" fmla="*/ 20 w 23"/>
                <a:gd name="T9" fmla="*/ 19 h 24"/>
                <a:gd name="T10" fmla="*/ 17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17" y="23"/>
                  </a:moveTo>
                  <a:cubicBezTo>
                    <a:pt x="15" y="23"/>
                    <a:pt x="20" y="14"/>
                    <a:pt x="15" y="9"/>
                  </a:cubicBezTo>
                  <a:cubicBezTo>
                    <a:pt x="9" y="5"/>
                    <a:pt x="0" y="7"/>
                    <a:pt x="0" y="5"/>
                  </a:cubicBezTo>
                  <a:cubicBezTo>
                    <a:pt x="0" y="5"/>
                    <a:pt x="8" y="0"/>
                    <a:pt x="18" y="6"/>
                  </a:cubicBezTo>
                  <a:cubicBezTo>
                    <a:pt x="23" y="11"/>
                    <a:pt x="21" y="16"/>
                    <a:pt x="20" y="19"/>
                  </a:cubicBezTo>
                  <a:cubicBezTo>
                    <a:pt x="19" y="22"/>
                    <a:pt x="17" y="24"/>
                    <a:pt x="17"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709"/>
            <p:cNvSpPr/>
            <p:nvPr/>
          </p:nvSpPr>
          <p:spPr bwMode="auto">
            <a:xfrm>
              <a:off x="3278189" y="2098676"/>
              <a:ext cx="76200" cy="125413"/>
            </a:xfrm>
            <a:custGeom>
              <a:avLst/>
              <a:gdLst>
                <a:gd name="T0" fmla="*/ 101 w 141"/>
                <a:gd name="T1" fmla="*/ 0 h 233"/>
                <a:gd name="T2" fmla="*/ 59 w 141"/>
                <a:gd name="T3" fmla="*/ 81 h 233"/>
                <a:gd name="T4" fmla="*/ 19 w 141"/>
                <a:gd name="T5" fmla="*/ 118 h 233"/>
                <a:gd name="T6" fmla="*/ 2 w 141"/>
                <a:gd name="T7" fmla="*/ 207 h 233"/>
                <a:gd name="T8" fmla="*/ 69 w 141"/>
                <a:gd name="T9" fmla="*/ 230 h 233"/>
                <a:gd name="T10" fmla="*/ 115 w 141"/>
                <a:gd name="T11" fmla="*/ 186 h 233"/>
                <a:gd name="T12" fmla="*/ 141 w 141"/>
                <a:gd name="T13" fmla="*/ 10 h 233"/>
                <a:gd name="T14" fmla="*/ 101 w 141"/>
                <a:gd name="T15" fmla="*/ 0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233">
                  <a:moveTo>
                    <a:pt x="101" y="0"/>
                  </a:moveTo>
                  <a:cubicBezTo>
                    <a:pt x="101" y="0"/>
                    <a:pt x="62" y="38"/>
                    <a:pt x="59" y="81"/>
                  </a:cubicBezTo>
                  <a:cubicBezTo>
                    <a:pt x="31" y="97"/>
                    <a:pt x="24" y="101"/>
                    <a:pt x="19" y="118"/>
                  </a:cubicBezTo>
                  <a:cubicBezTo>
                    <a:pt x="0" y="179"/>
                    <a:pt x="2" y="207"/>
                    <a:pt x="2" y="207"/>
                  </a:cubicBezTo>
                  <a:cubicBezTo>
                    <a:pt x="2" y="207"/>
                    <a:pt x="33" y="233"/>
                    <a:pt x="69" y="230"/>
                  </a:cubicBezTo>
                  <a:cubicBezTo>
                    <a:pt x="86" y="229"/>
                    <a:pt x="110" y="212"/>
                    <a:pt x="115" y="186"/>
                  </a:cubicBezTo>
                  <a:cubicBezTo>
                    <a:pt x="121" y="161"/>
                    <a:pt x="141" y="10"/>
                    <a:pt x="141" y="10"/>
                  </a:cubicBezTo>
                  <a:lnTo>
                    <a:pt x="101"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710"/>
            <p:cNvSpPr/>
            <p:nvPr/>
          </p:nvSpPr>
          <p:spPr bwMode="auto">
            <a:xfrm>
              <a:off x="3284539" y="2112964"/>
              <a:ext cx="57150" cy="106363"/>
            </a:xfrm>
            <a:custGeom>
              <a:avLst/>
              <a:gdLst>
                <a:gd name="T0" fmla="*/ 54 w 106"/>
                <a:gd name="T1" fmla="*/ 195 h 200"/>
                <a:gd name="T2" fmla="*/ 84 w 106"/>
                <a:gd name="T3" fmla="*/ 158 h 200"/>
                <a:gd name="T4" fmla="*/ 106 w 106"/>
                <a:gd name="T5" fmla="*/ 8 h 200"/>
                <a:gd name="T6" fmla="*/ 70 w 106"/>
                <a:gd name="T7" fmla="*/ 11 h 200"/>
                <a:gd name="T8" fmla="*/ 59 w 106"/>
                <a:gd name="T9" fmla="*/ 55 h 200"/>
                <a:gd name="T10" fmla="*/ 80 w 106"/>
                <a:gd name="T11" fmla="*/ 96 h 200"/>
                <a:gd name="T12" fmla="*/ 75 w 106"/>
                <a:gd name="T13" fmla="*/ 105 h 200"/>
                <a:gd name="T14" fmla="*/ 61 w 106"/>
                <a:gd name="T15" fmla="*/ 72 h 200"/>
                <a:gd name="T16" fmla="*/ 23 w 106"/>
                <a:gd name="T17" fmla="*/ 81 h 200"/>
                <a:gd name="T18" fmla="*/ 0 w 106"/>
                <a:gd name="T19" fmla="*/ 184 h 200"/>
                <a:gd name="T20" fmla="*/ 54 w 106"/>
                <a:gd name="T21" fmla="*/ 19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200">
                  <a:moveTo>
                    <a:pt x="54" y="195"/>
                  </a:moveTo>
                  <a:cubicBezTo>
                    <a:pt x="81" y="195"/>
                    <a:pt x="84" y="158"/>
                    <a:pt x="84" y="158"/>
                  </a:cubicBezTo>
                  <a:cubicBezTo>
                    <a:pt x="84" y="158"/>
                    <a:pt x="105" y="42"/>
                    <a:pt x="106" y="8"/>
                  </a:cubicBezTo>
                  <a:cubicBezTo>
                    <a:pt x="97" y="0"/>
                    <a:pt x="76" y="4"/>
                    <a:pt x="70" y="11"/>
                  </a:cubicBezTo>
                  <a:cubicBezTo>
                    <a:pt x="64" y="18"/>
                    <a:pt x="53" y="47"/>
                    <a:pt x="59" y="55"/>
                  </a:cubicBezTo>
                  <a:cubicBezTo>
                    <a:pt x="69" y="64"/>
                    <a:pt x="78" y="82"/>
                    <a:pt x="80" y="96"/>
                  </a:cubicBezTo>
                  <a:cubicBezTo>
                    <a:pt x="82" y="110"/>
                    <a:pt x="76" y="118"/>
                    <a:pt x="75" y="105"/>
                  </a:cubicBezTo>
                  <a:cubicBezTo>
                    <a:pt x="74" y="91"/>
                    <a:pt x="69" y="81"/>
                    <a:pt x="61" y="72"/>
                  </a:cubicBezTo>
                  <a:cubicBezTo>
                    <a:pt x="53" y="63"/>
                    <a:pt x="36" y="70"/>
                    <a:pt x="23" y="81"/>
                  </a:cubicBezTo>
                  <a:cubicBezTo>
                    <a:pt x="0" y="184"/>
                    <a:pt x="0" y="184"/>
                    <a:pt x="0" y="184"/>
                  </a:cubicBezTo>
                  <a:cubicBezTo>
                    <a:pt x="0" y="184"/>
                    <a:pt x="34" y="200"/>
                    <a:pt x="54" y="19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711"/>
            <p:cNvSpPr/>
            <p:nvPr/>
          </p:nvSpPr>
          <p:spPr bwMode="auto">
            <a:xfrm>
              <a:off x="3302001" y="2168526"/>
              <a:ext cx="17463" cy="44450"/>
            </a:xfrm>
            <a:custGeom>
              <a:avLst/>
              <a:gdLst>
                <a:gd name="T0" fmla="*/ 2 w 33"/>
                <a:gd name="T1" fmla="*/ 0 h 81"/>
                <a:gd name="T2" fmla="*/ 30 w 33"/>
                <a:gd name="T3" fmla="*/ 33 h 81"/>
                <a:gd name="T4" fmla="*/ 27 w 33"/>
                <a:gd name="T5" fmla="*/ 71 h 81"/>
                <a:gd name="T6" fmla="*/ 0 w 33"/>
                <a:gd name="T7" fmla="*/ 13 h 81"/>
                <a:gd name="T8" fmla="*/ 2 w 33"/>
                <a:gd name="T9" fmla="*/ 0 h 81"/>
              </a:gdLst>
              <a:ahLst/>
              <a:cxnLst>
                <a:cxn ang="0">
                  <a:pos x="T0" y="T1"/>
                </a:cxn>
                <a:cxn ang="0">
                  <a:pos x="T2" y="T3"/>
                </a:cxn>
                <a:cxn ang="0">
                  <a:pos x="T4" y="T5"/>
                </a:cxn>
                <a:cxn ang="0">
                  <a:pos x="T6" y="T7"/>
                </a:cxn>
                <a:cxn ang="0">
                  <a:pos x="T8" y="T9"/>
                </a:cxn>
              </a:cxnLst>
              <a:rect l="0" t="0" r="r" b="b"/>
              <a:pathLst>
                <a:path w="33" h="81">
                  <a:moveTo>
                    <a:pt x="2" y="0"/>
                  </a:moveTo>
                  <a:cubicBezTo>
                    <a:pt x="2" y="0"/>
                    <a:pt x="28" y="4"/>
                    <a:pt x="30" y="33"/>
                  </a:cubicBezTo>
                  <a:cubicBezTo>
                    <a:pt x="32" y="62"/>
                    <a:pt x="30" y="81"/>
                    <a:pt x="27" y="71"/>
                  </a:cubicBezTo>
                  <a:cubicBezTo>
                    <a:pt x="25" y="63"/>
                    <a:pt x="33" y="18"/>
                    <a:pt x="0" y="13"/>
                  </a:cubicBezTo>
                  <a:cubicBezTo>
                    <a:pt x="2" y="0"/>
                    <a:pt x="2" y="0"/>
                    <a:pt x="2" y="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712"/>
            <p:cNvSpPr/>
            <p:nvPr/>
          </p:nvSpPr>
          <p:spPr bwMode="auto">
            <a:xfrm>
              <a:off x="3268664" y="2190751"/>
              <a:ext cx="52388" cy="23813"/>
            </a:xfrm>
            <a:custGeom>
              <a:avLst/>
              <a:gdLst>
                <a:gd name="T0" fmla="*/ 93 w 99"/>
                <a:gd name="T1" fmla="*/ 19 h 44"/>
                <a:gd name="T2" fmla="*/ 80 w 99"/>
                <a:gd name="T3" fmla="*/ 27 h 44"/>
                <a:gd name="T4" fmla="*/ 39 w 99"/>
                <a:gd name="T5" fmla="*/ 41 h 44"/>
                <a:gd name="T6" fmla="*/ 6 w 99"/>
                <a:gd name="T7" fmla="*/ 21 h 44"/>
                <a:gd name="T8" fmla="*/ 67 w 99"/>
                <a:gd name="T9" fmla="*/ 1 h 44"/>
                <a:gd name="T10" fmla="*/ 93 w 99"/>
                <a:gd name="T11" fmla="*/ 6 h 44"/>
                <a:gd name="T12" fmla="*/ 93 w 99"/>
                <a:gd name="T13" fmla="*/ 19 h 44"/>
              </a:gdLst>
              <a:ahLst/>
              <a:cxnLst>
                <a:cxn ang="0">
                  <a:pos x="T0" y="T1"/>
                </a:cxn>
                <a:cxn ang="0">
                  <a:pos x="T2" y="T3"/>
                </a:cxn>
                <a:cxn ang="0">
                  <a:pos x="T4" y="T5"/>
                </a:cxn>
                <a:cxn ang="0">
                  <a:pos x="T6" y="T7"/>
                </a:cxn>
                <a:cxn ang="0">
                  <a:pos x="T8" y="T9"/>
                </a:cxn>
                <a:cxn ang="0">
                  <a:pos x="T10" y="T11"/>
                </a:cxn>
                <a:cxn ang="0">
                  <a:pos x="T12" y="T13"/>
                </a:cxn>
              </a:cxnLst>
              <a:rect l="0" t="0" r="r" b="b"/>
              <a:pathLst>
                <a:path w="99" h="44">
                  <a:moveTo>
                    <a:pt x="93" y="19"/>
                  </a:moveTo>
                  <a:cubicBezTo>
                    <a:pt x="89" y="22"/>
                    <a:pt x="84" y="25"/>
                    <a:pt x="80" y="27"/>
                  </a:cubicBezTo>
                  <a:cubicBezTo>
                    <a:pt x="67" y="33"/>
                    <a:pt x="53" y="39"/>
                    <a:pt x="39" y="41"/>
                  </a:cubicBezTo>
                  <a:cubicBezTo>
                    <a:pt x="12" y="44"/>
                    <a:pt x="0" y="38"/>
                    <a:pt x="6" y="21"/>
                  </a:cubicBezTo>
                  <a:cubicBezTo>
                    <a:pt x="15" y="9"/>
                    <a:pt x="45" y="4"/>
                    <a:pt x="67" y="1"/>
                  </a:cubicBezTo>
                  <a:cubicBezTo>
                    <a:pt x="76" y="0"/>
                    <a:pt x="86" y="1"/>
                    <a:pt x="93" y="6"/>
                  </a:cubicBezTo>
                  <a:cubicBezTo>
                    <a:pt x="99" y="10"/>
                    <a:pt x="97" y="15"/>
                    <a:pt x="93" y="19"/>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713"/>
            <p:cNvSpPr/>
            <p:nvPr/>
          </p:nvSpPr>
          <p:spPr bwMode="auto">
            <a:xfrm>
              <a:off x="3243264" y="2090739"/>
              <a:ext cx="92075" cy="117475"/>
            </a:xfrm>
            <a:custGeom>
              <a:avLst/>
              <a:gdLst>
                <a:gd name="T0" fmla="*/ 77 w 172"/>
                <a:gd name="T1" fmla="*/ 99 h 220"/>
                <a:gd name="T2" fmla="*/ 66 w 172"/>
                <a:gd name="T3" fmla="*/ 22 h 220"/>
                <a:gd name="T4" fmla="*/ 96 w 172"/>
                <a:gd name="T5" fmla="*/ 5 h 220"/>
                <a:gd name="T6" fmla="*/ 118 w 172"/>
                <a:gd name="T7" fmla="*/ 58 h 220"/>
                <a:gd name="T8" fmla="*/ 124 w 172"/>
                <a:gd name="T9" fmla="*/ 104 h 220"/>
                <a:gd name="T10" fmla="*/ 152 w 172"/>
                <a:gd name="T11" fmla="*/ 113 h 220"/>
                <a:gd name="T12" fmla="*/ 162 w 172"/>
                <a:gd name="T13" fmla="*/ 140 h 220"/>
                <a:gd name="T14" fmla="*/ 147 w 172"/>
                <a:gd name="T15" fmla="*/ 179 h 220"/>
                <a:gd name="T16" fmla="*/ 108 w 172"/>
                <a:gd name="T17" fmla="*/ 211 h 220"/>
                <a:gd name="T18" fmla="*/ 52 w 172"/>
                <a:gd name="T19" fmla="*/ 218 h 220"/>
                <a:gd name="T20" fmla="*/ 32 w 172"/>
                <a:gd name="T21" fmla="*/ 191 h 220"/>
                <a:gd name="T22" fmla="*/ 9 w 172"/>
                <a:gd name="T23" fmla="*/ 145 h 220"/>
                <a:gd name="T24" fmla="*/ 13 w 172"/>
                <a:gd name="T25" fmla="*/ 115 h 220"/>
                <a:gd name="T26" fmla="*/ 39 w 172"/>
                <a:gd name="T27" fmla="*/ 109 h 220"/>
                <a:gd name="T28" fmla="*/ 51 w 172"/>
                <a:gd name="T29" fmla="*/ 100 h 220"/>
                <a:gd name="T30" fmla="*/ 77 w 172"/>
                <a:gd name="T31" fmla="*/ 9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77" y="99"/>
                  </a:moveTo>
                  <a:cubicBezTo>
                    <a:pt x="77" y="99"/>
                    <a:pt x="68" y="37"/>
                    <a:pt x="66" y="22"/>
                  </a:cubicBezTo>
                  <a:cubicBezTo>
                    <a:pt x="64" y="7"/>
                    <a:pt x="83" y="0"/>
                    <a:pt x="96" y="5"/>
                  </a:cubicBezTo>
                  <a:cubicBezTo>
                    <a:pt x="109" y="10"/>
                    <a:pt x="114" y="26"/>
                    <a:pt x="118" y="58"/>
                  </a:cubicBezTo>
                  <a:cubicBezTo>
                    <a:pt x="122" y="90"/>
                    <a:pt x="124" y="104"/>
                    <a:pt x="124" y="104"/>
                  </a:cubicBezTo>
                  <a:cubicBezTo>
                    <a:pt x="124" y="104"/>
                    <a:pt x="142" y="109"/>
                    <a:pt x="152" y="113"/>
                  </a:cubicBezTo>
                  <a:cubicBezTo>
                    <a:pt x="162" y="117"/>
                    <a:pt x="161" y="130"/>
                    <a:pt x="162" y="140"/>
                  </a:cubicBezTo>
                  <a:cubicBezTo>
                    <a:pt x="163" y="150"/>
                    <a:pt x="172" y="175"/>
                    <a:pt x="147" y="179"/>
                  </a:cubicBezTo>
                  <a:cubicBezTo>
                    <a:pt x="149" y="196"/>
                    <a:pt x="128" y="205"/>
                    <a:pt x="108" y="211"/>
                  </a:cubicBezTo>
                  <a:cubicBezTo>
                    <a:pt x="89" y="217"/>
                    <a:pt x="65" y="220"/>
                    <a:pt x="52" y="218"/>
                  </a:cubicBezTo>
                  <a:cubicBezTo>
                    <a:pt x="40" y="215"/>
                    <a:pt x="35" y="208"/>
                    <a:pt x="32" y="191"/>
                  </a:cubicBezTo>
                  <a:cubicBezTo>
                    <a:pt x="21" y="187"/>
                    <a:pt x="13" y="158"/>
                    <a:pt x="9" y="145"/>
                  </a:cubicBezTo>
                  <a:cubicBezTo>
                    <a:pt x="5" y="131"/>
                    <a:pt x="0" y="122"/>
                    <a:pt x="13" y="115"/>
                  </a:cubicBezTo>
                  <a:cubicBezTo>
                    <a:pt x="26" y="109"/>
                    <a:pt x="39" y="109"/>
                    <a:pt x="39" y="109"/>
                  </a:cubicBezTo>
                  <a:cubicBezTo>
                    <a:pt x="39" y="109"/>
                    <a:pt x="45" y="103"/>
                    <a:pt x="51" y="100"/>
                  </a:cubicBezTo>
                  <a:cubicBezTo>
                    <a:pt x="57" y="98"/>
                    <a:pt x="73" y="96"/>
                    <a:pt x="77" y="9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714"/>
            <p:cNvSpPr>
              <a:spLocks noEditPoints="1"/>
            </p:cNvSpPr>
            <p:nvPr/>
          </p:nvSpPr>
          <p:spPr bwMode="auto">
            <a:xfrm>
              <a:off x="3262314" y="2090739"/>
              <a:ext cx="73025" cy="112713"/>
            </a:xfrm>
            <a:custGeom>
              <a:avLst/>
              <a:gdLst>
                <a:gd name="T0" fmla="*/ 116 w 136"/>
                <a:gd name="T1" fmla="*/ 113 h 212"/>
                <a:gd name="T2" fmla="*/ 88 w 136"/>
                <a:gd name="T3" fmla="*/ 104 h 212"/>
                <a:gd name="T4" fmla="*/ 82 w 136"/>
                <a:gd name="T5" fmla="*/ 58 h 212"/>
                <a:gd name="T6" fmla="*/ 60 w 136"/>
                <a:gd name="T7" fmla="*/ 5 h 212"/>
                <a:gd name="T8" fmla="*/ 30 w 136"/>
                <a:gd name="T9" fmla="*/ 22 h 212"/>
                <a:gd name="T10" fmla="*/ 41 w 136"/>
                <a:gd name="T11" fmla="*/ 99 h 212"/>
                <a:gd name="T12" fmla="*/ 50 w 136"/>
                <a:gd name="T13" fmla="*/ 144 h 212"/>
                <a:gd name="T14" fmla="*/ 27 w 136"/>
                <a:gd name="T15" fmla="*/ 154 h 212"/>
                <a:gd name="T16" fmla="*/ 7 w 136"/>
                <a:gd name="T17" fmla="*/ 186 h 212"/>
                <a:gd name="T18" fmla="*/ 35 w 136"/>
                <a:gd name="T19" fmla="*/ 211 h 212"/>
                <a:gd name="T20" fmla="*/ 62 w 136"/>
                <a:gd name="T21" fmla="*/ 197 h 212"/>
                <a:gd name="T22" fmla="*/ 111 w 136"/>
                <a:gd name="T23" fmla="*/ 179 h 212"/>
                <a:gd name="T24" fmla="*/ 111 w 136"/>
                <a:gd name="T25" fmla="*/ 179 h 212"/>
                <a:gd name="T26" fmla="*/ 126 w 136"/>
                <a:gd name="T27" fmla="*/ 140 h 212"/>
                <a:gd name="T28" fmla="*/ 116 w 136"/>
                <a:gd name="T29" fmla="*/ 113 h 212"/>
                <a:gd name="T30" fmla="*/ 124 w 136"/>
                <a:gd name="T31" fmla="*/ 139 h 212"/>
                <a:gd name="T32" fmla="*/ 120 w 136"/>
                <a:gd name="T33" fmla="*/ 173 h 212"/>
                <a:gd name="T34" fmla="*/ 105 w 136"/>
                <a:gd name="T35" fmla="*/ 176 h 212"/>
                <a:gd name="T36" fmla="*/ 63 w 136"/>
                <a:gd name="T37" fmla="*/ 191 h 212"/>
                <a:gd name="T38" fmla="*/ 39 w 136"/>
                <a:gd name="T39" fmla="*/ 206 h 212"/>
                <a:gd name="T40" fmla="*/ 12 w 136"/>
                <a:gd name="T41" fmla="*/ 190 h 212"/>
                <a:gd name="T42" fmla="*/ 22 w 136"/>
                <a:gd name="T43" fmla="*/ 162 h 212"/>
                <a:gd name="T44" fmla="*/ 67 w 136"/>
                <a:gd name="T45" fmla="*/ 158 h 212"/>
                <a:gd name="T46" fmla="*/ 56 w 136"/>
                <a:gd name="T47" fmla="*/ 148 h 212"/>
                <a:gd name="T48" fmla="*/ 56 w 136"/>
                <a:gd name="T49" fmla="*/ 146 h 212"/>
                <a:gd name="T50" fmla="*/ 82 w 136"/>
                <a:gd name="T51" fmla="*/ 141 h 212"/>
                <a:gd name="T52" fmla="*/ 91 w 136"/>
                <a:gd name="T53" fmla="*/ 126 h 212"/>
                <a:gd name="T54" fmla="*/ 86 w 136"/>
                <a:gd name="T55" fmla="*/ 129 h 212"/>
                <a:gd name="T56" fmla="*/ 86 w 136"/>
                <a:gd name="T57" fmla="*/ 135 h 212"/>
                <a:gd name="T58" fmla="*/ 66 w 136"/>
                <a:gd name="T59" fmla="*/ 138 h 212"/>
                <a:gd name="T60" fmla="*/ 54 w 136"/>
                <a:gd name="T61" fmla="*/ 142 h 212"/>
                <a:gd name="T62" fmla="*/ 44 w 136"/>
                <a:gd name="T63" fmla="*/ 101 h 212"/>
                <a:gd name="T64" fmla="*/ 36 w 136"/>
                <a:gd name="T65" fmla="*/ 14 h 212"/>
                <a:gd name="T66" fmla="*/ 70 w 136"/>
                <a:gd name="T67" fmla="*/ 20 h 212"/>
                <a:gd name="T68" fmla="*/ 70 w 136"/>
                <a:gd name="T69" fmla="*/ 56 h 212"/>
                <a:gd name="T70" fmla="*/ 76 w 136"/>
                <a:gd name="T71" fmla="*/ 56 h 212"/>
                <a:gd name="T72" fmla="*/ 81 w 136"/>
                <a:gd name="T73" fmla="*/ 74 h 212"/>
                <a:gd name="T74" fmla="*/ 86 w 136"/>
                <a:gd name="T75" fmla="*/ 112 h 212"/>
                <a:gd name="T76" fmla="*/ 90 w 136"/>
                <a:gd name="T77" fmla="*/ 108 h 212"/>
                <a:gd name="T78" fmla="*/ 116 w 136"/>
                <a:gd name="T79" fmla="*/ 117 h 212"/>
                <a:gd name="T80" fmla="*/ 124 w 136"/>
                <a:gd name="T81" fmla="*/ 13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212">
                  <a:moveTo>
                    <a:pt x="116" y="113"/>
                  </a:moveTo>
                  <a:cubicBezTo>
                    <a:pt x="106" y="109"/>
                    <a:pt x="88" y="104"/>
                    <a:pt x="88" y="104"/>
                  </a:cubicBezTo>
                  <a:cubicBezTo>
                    <a:pt x="88" y="104"/>
                    <a:pt x="86" y="90"/>
                    <a:pt x="82" y="58"/>
                  </a:cubicBezTo>
                  <a:cubicBezTo>
                    <a:pt x="78" y="26"/>
                    <a:pt x="73" y="10"/>
                    <a:pt x="60" y="5"/>
                  </a:cubicBezTo>
                  <a:cubicBezTo>
                    <a:pt x="47" y="0"/>
                    <a:pt x="28" y="7"/>
                    <a:pt x="30" y="22"/>
                  </a:cubicBezTo>
                  <a:cubicBezTo>
                    <a:pt x="32" y="37"/>
                    <a:pt x="41" y="99"/>
                    <a:pt x="41" y="99"/>
                  </a:cubicBezTo>
                  <a:cubicBezTo>
                    <a:pt x="41" y="99"/>
                    <a:pt x="43" y="128"/>
                    <a:pt x="50" y="144"/>
                  </a:cubicBezTo>
                  <a:cubicBezTo>
                    <a:pt x="42" y="147"/>
                    <a:pt x="33" y="152"/>
                    <a:pt x="27" y="154"/>
                  </a:cubicBezTo>
                  <a:cubicBezTo>
                    <a:pt x="16" y="159"/>
                    <a:pt x="0" y="168"/>
                    <a:pt x="7" y="186"/>
                  </a:cubicBezTo>
                  <a:cubicBezTo>
                    <a:pt x="13" y="204"/>
                    <a:pt x="19" y="210"/>
                    <a:pt x="35" y="211"/>
                  </a:cubicBezTo>
                  <a:cubicBezTo>
                    <a:pt x="51" y="212"/>
                    <a:pt x="57" y="203"/>
                    <a:pt x="62" y="197"/>
                  </a:cubicBezTo>
                  <a:cubicBezTo>
                    <a:pt x="66" y="191"/>
                    <a:pt x="92" y="180"/>
                    <a:pt x="111" y="179"/>
                  </a:cubicBezTo>
                  <a:cubicBezTo>
                    <a:pt x="111" y="179"/>
                    <a:pt x="111" y="179"/>
                    <a:pt x="111" y="179"/>
                  </a:cubicBezTo>
                  <a:cubicBezTo>
                    <a:pt x="136" y="175"/>
                    <a:pt x="127" y="150"/>
                    <a:pt x="126" y="140"/>
                  </a:cubicBezTo>
                  <a:cubicBezTo>
                    <a:pt x="125" y="130"/>
                    <a:pt x="126" y="117"/>
                    <a:pt x="116" y="113"/>
                  </a:cubicBezTo>
                  <a:close/>
                  <a:moveTo>
                    <a:pt x="124" y="139"/>
                  </a:moveTo>
                  <a:cubicBezTo>
                    <a:pt x="125" y="155"/>
                    <a:pt x="125" y="170"/>
                    <a:pt x="120" y="173"/>
                  </a:cubicBezTo>
                  <a:cubicBezTo>
                    <a:pt x="114" y="175"/>
                    <a:pt x="112" y="176"/>
                    <a:pt x="105" y="176"/>
                  </a:cubicBezTo>
                  <a:cubicBezTo>
                    <a:pt x="98" y="176"/>
                    <a:pt x="72" y="184"/>
                    <a:pt x="63" y="191"/>
                  </a:cubicBezTo>
                  <a:cubicBezTo>
                    <a:pt x="53" y="198"/>
                    <a:pt x="49" y="207"/>
                    <a:pt x="39" y="206"/>
                  </a:cubicBezTo>
                  <a:cubicBezTo>
                    <a:pt x="29" y="206"/>
                    <a:pt x="19" y="204"/>
                    <a:pt x="12" y="190"/>
                  </a:cubicBezTo>
                  <a:cubicBezTo>
                    <a:pt x="5" y="176"/>
                    <a:pt x="14" y="168"/>
                    <a:pt x="22" y="162"/>
                  </a:cubicBezTo>
                  <a:cubicBezTo>
                    <a:pt x="31" y="156"/>
                    <a:pt x="58" y="148"/>
                    <a:pt x="67" y="158"/>
                  </a:cubicBezTo>
                  <a:cubicBezTo>
                    <a:pt x="69" y="160"/>
                    <a:pt x="68" y="150"/>
                    <a:pt x="56" y="148"/>
                  </a:cubicBezTo>
                  <a:cubicBezTo>
                    <a:pt x="54" y="148"/>
                    <a:pt x="54" y="147"/>
                    <a:pt x="56" y="146"/>
                  </a:cubicBezTo>
                  <a:cubicBezTo>
                    <a:pt x="60" y="143"/>
                    <a:pt x="71" y="140"/>
                    <a:pt x="82" y="141"/>
                  </a:cubicBezTo>
                  <a:cubicBezTo>
                    <a:pt x="96" y="143"/>
                    <a:pt x="92" y="132"/>
                    <a:pt x="91" y="126"/>
                  </a:cubicBezTo>
                  <a:cubicBezTo>
                    <a:pt x="90" y="123"/>
                    <a:pt x="86" y="129"/>
                    <a:pt x="86" y="129"/>
                  </a:cubicBezTo>
                  <a:cubicBezTo>
                    <a:pt x="86" y="129"/>
                    <a:pt x="90" y="135"/>
                    <a:pt x="86" y="135"/>
                  </a:cubicBezTo>
                  <a:cubicBezTo>
                    <a:pt x="83" y="136"/>
                    <a:pt x="73" y="136"/>
                    <a:pt x="66" y="138"/>
                  </a:cubicBezTo>
                  <a:cubicBezTo>
                    <a:pt x="63" y="139"/>
                    <a:pt x="59" y="140"/>
                    <a:pt x="54" y="142"/>
                  </a:cubicBezTo>
                  <a:cubicBezTo>
                    <a:pt x="52" y="134"/>
                    <a:pt x="46" y="114"/>
                    <a:pt x="44" y="101"/>
                  </a:cubicBezTo>
                  <a:cubicBezTo>
                    <a:pt x="42" y="85"/>
                    <a:pt x="32" y="20"/>
                    <a:pt x="36" y="14"/>
                  </a:cubicBezTo>
                  <a:cubicBezTo>
                    <a:pt x="41" y="8"/>
                    <a:pt x="62" y="1"/>
                    <a:pt x="70" y="20"/>
                  </a:cubicBezTo>
                  <a:cubicBezTo>
                    <a:pt x="79" y="38"/>
                    <a:pt x="75" y="50"/>
                    <a:pt x="70" y="56"/>
                  </a:cubicBezTo>
                  <a:cubicBezTo>
                    <a:pt x="65" y="63"/>
                    <a:pt x="64" y="66"/>
                    <a:pt x="76" y="56"/>
                  </a:cubicBezTo>
                  <a:cubicBezTo>
                    <a:pt x="79" y="51"/>
                    <a:pt x="80" y="64"/>
                    <a:pt x="81" y="74"/>
                  </a:cubicBezTo>
                  <a:cubicBezTo>
                    <a:pt x="82" y="84"/>
                    <a:pt x="87" y="108"/>
                    <a:pt x="86" y="112"/>
                  </a:cubicBezTo>
                  <a:cubicBezTo>
                    <a:pt x="84" y="117"/>
                    <a:pt x="87" y="114"/>
                    <a:pt x="90" y="108"/>
                  </a:cubicBezTo>
                  <a:cubicBezTo>
                    <a:pt x="91" y="105"/>
                    <a:pt x="113" y="113"/>
                    <a:pt x="116" y="117"/>
                  </a:cubicBezTo>
                  <a:cubicBezTo>
                    <a:pt x="119" y="121"/>
                    <a:pt x="123" y="123"/>
                    <a:pt x="124" y="139"/>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715"/>
            <p:cNvSpPr/>
            <p:nvPr/>
          </p:nvSpPr>
          <p:spPr bwMode="auto">
            <a:xfrm>
              <a:off x="3243264" y="2139951"/>
              <a:ext cx="41275" cy="52388"/>
            </a:xfrm>
            <a:custGeom>
              <a:avLst/>
              <a:gdLst>
                <a:gd name="T0" fmla="*/ 77 w 78"/>
                <a:gd name="T1" fmla="*/ 0 h 97"/>
                <a:gd name="T2" fmla="*/ 76 w 78"/>
                <a:gd name="T3" fmla="*/ 0 h 97"/>
                <a:gd name="T4" fmla="*/ 77 w 78"/>
                <a:gd name="T5" fmla="*/ 5 h 97"/>
                <a:gd name="T6" fmla="*/ 51 w 78"/>
                <a:gd name="T7" fmla="*/ 6 h 97"/>
                <a:gd name="T8" fmla="*/ 39 w 78"/>
                <a:gd name="T9" fmla="*/ 15 h 97"/>
                <a:gd name="T10" fmla="*/ 13 w 78"/>
                <a:gd name="T11" fmla="*/ 21 h 97"/>
                <a:gd name="T12" fmla="*/ 9 w 78"/>
                <a:gd name="T13" fmla="*/ 51 h 97"/>
                <a:gd name="T14" fmla="*/ 32 w 78"/>
                <a:gd name="T15" fmla="*/ 97 h 97"/>
                <a:gd name="T16" fmla="*/ 32 w 78"/>
                <a:gd name="T17" fmla="*/ 97 h 97"/>
                <a:gd name="T18" fmla="*/ 45 w 78"/>
                <a:gd name="T19" fmla="*/ 91 h 97"/>
                <a:gd name="T20" fmla="*/ 44 w 78"/>
                <a:gd name="T21" fmla="*/ 87 h 97"/>
                <a:gd name="T22" fmla="*/ 33 w 78"/>
                <a:gd name="T23" fmla="*/ 94 h 97"/>
                <a:gd name="T24" fmla="*/ 15 w 78"/>
                <a:gd name="T25" fmla="*/ 59 h 97"/>
                <a:gd name="T26" fmla="*/ 11 w 78"/>
                <a:gd name="T27" fmla="*/ 26 h 97"/>
                <a:gd name="T28" fmla="*/ 38 w 78"/>
                <a:gd name="T29" fmla="*/ 19 h 97"/>
                <a:gd name="T30" fmla="*/ 42 w 78"/>
                <a:gd name="T31" fmla="*/ 53 h 97"/>
                <a:gd name="T32" fmla="*/ 50 w 78"/>
                <a:gd name="T33" fmla="*/ 73 h 97"/>
                <a:gd name="T34" fmla="*/ 53 w 78"/>
                <a:gd name="T35" fmla="*/ 69 h 97"/>
                <a:gd name="T36" fmla="*/ 44 w 78"/>
                <a:gd name="T37" fmla="*/ 38 h 97"/>
                <a:gd name="T38" fmla="*/ 56 w 78"/>
                <a:gd name="T39" fmla="*/ 8 h 97"/>
                <a:gd name="T40" fmla="*/ 78 w 78"/>
                <a:gd name="T41" fmla="*/ 8 h 97"/>
                <a:gd name="T42" fmla="*/ 77 w 78"/>
                <a:gd name="T4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7">
                  <a:moveTo>
                    <a:pt x="77" y="0"/>
                  </a:moveTo>
                  <a:cubicBezTo>
                    <a:pt x="76" y="0"/>
                    <a:pt x="76" y="0"/>
                    <a:pt x="76" y="0"/>
                  </a:cubicBezTo>
                  <a:cubicBezTo>
                    <a:pt x="76" y="3"/>
                    <a:pt x="77" y="5"/>
                    <a:pt x="77" y="5"/>
                  </a:cubicBezTo>
                  <a:cubicBezTo>
                    <a:pt x="73" y="2"/>
                    <a:pt x="57" y="4"/>
                    <a:pt x="51" y="6"/>
                  </a:cubicBezTo>
                  <a:cubicBezTo>
                    <a:pt x="45" y="9"/>
                    <a:pt x="39" y="15"/>
                    <a:pt x="39" y="15"/>
                  </a:cubicBezTo>
                  <a:cubicBezTo>
                    <a:pt x="39" y="15"/>
                    <a:pt x="26" y="15"/>
                    <a:pt x="13" y="21"/>
                  </a:cubicBezTo>
                  <a:cubicBezTo>
                    <a:pt x="0" y="28"/>
                    <a:pt x="5" y="37"/>
                    <a:pt x="9" y="51"/>
                  </a:cubicBezTo>
                  <a:cubicBezTo>
                    <a:pt x="13" y="64"/>
                    <a:pt x="21" y="93"/>
                    <a:pt x="32" y="97"/>
                  </a:cubicBezTo>
                  <a:cubicBezTo>
                    <a:pt x="32" y="97"/>
                    <a:pt x="32" y="97"/>
                    <a:pt x="32" y="97"/>
                  </a:cubicBezTo>
                  <a:cubicBezTo>
                    <a:pt x="40" y="96"/>
                    <a:pt x="45" y="91"/>
                    <a:pt x="45" y="91"/>
                  </a:cubicBezTo>
                  <a:cubicBezTo>
                    <a:pt x="44" y="87"/>
                    <a:pt x="44" y="87"/>
                    <a:pt x="44" y="87"/>
                  </a:cubicBezTo>
                  <a:cubicBezTo>
                    <a:pt x="44" y="87"/>
                    <a:pt x="38" y="95"/>
                    <a:pt x="33" y="94"/>
                  </a:cubicBezTo>
                  <a:cubicBezTo>
                    <a:pt x="25" y="91"/>
                    <a:pt x="19" y="70"/>
                    <a:pt x="15" y="59"/>
                  </a:cubicBezTo>
                  <a:cubicBezTo>
                    <a:pt x="11" y="47"/>
                    <a:pt x="5" y="30"/>
                    <a:pt x="11" y="26"/>
                  </a:cubicBezTo>
                  <a:cubicBezTo>
                    <a:pt x="16" y="23"/>
                    <a:pt x="30" y="17"/>
                    <a:pt x="38" y="19"/>
                  </a:cubicBezTo>
                  <a:cubicBezTo>
                    <a:pt x="36" y="21"/>
                    <a:pt x="39" y="41"/>
                    <a:pt x="42" y="53"/>
                  </a:cubicBezTo>
                  <a:cubicBezTo>
                    <a:pt x="45" y="65"/>
                    <a:pt x="50" y="73"/>
                    <a:pt x="50" y="73"/>
                  </a:cubicBezTo>
                  <a:cubicBezTo>
                    <a:pt x="53" y="69"/>
                    <a:pt x="53" y="69"/>
                    <a:pt x="53" y="69"/>
                  </a:cubicBezTo>
                  <a:cubicBezTo>
                    <a:pt x="49" y="64"/>
                    <a:pt x="46" y="51"/>
                    <a:pt x="44" y="38"/>
                  </a:cubicBezTo>
                  <a:cubicBezTo>
                    <a:pt x="42" y="26"/>
                    <a:pt x="38" y="12"/>
                    <a:pt x="56" y="8"/>
                  </a:cubicBezTo>
                  <a:cubicBezTo>
                    <a:pt x="74" y="5"/>
                    <a:pt x="78" y="8"/>
                    <a:pt x="78" y="8"/>
                  </a:cubicBezTo>
                  <a:lnTo>
                    <a:pt x="7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716"/>
            <p:cNvSpPr/>
            <p:nvPr/>
          </p:nvSpPr>
          <p:spPr bwMode="auto">
            <a:xfrm>
              <a:off x="3317876" y="2230439"/>
              <a:ext cx="120650" cy="188913"/>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7"/>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717"/>
            <p:cNvSpPr/>
            <p:nvPr/>
          </p:nvSpPr>
          <p:spPr bwMode="auto">
            <a:xfrm>
              <a:off x="3322639" y="223202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718"/>
            <p:cNvSpPr/>
            <p:nvPr/>
          </p:nvSpPr>
          <p:spPr bwMode="auto">
            <a:xfrm>
              <a:off x="3376614"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719"/>
            <p:cNvSpPr/>
            <p:nvPr/>
          </p:nvSpPr>
          <p:spPr bwMode="auto">
            <a:xfrm>
              <a:off x="3360739" y="2254251"/>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720"/>
            <p:cNvSpPr/>
            <p:nvPr/>
          </p:nvSpPr>
          <p:spPr bwMode="auto">
            <a:xfrm>
              <a:off x="3317876" y="23876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721"/>
            <p:cNvSpPr/>
            <p:nvPr/>
          </p:nvSpPr>
          <p:spPr bwMode="auto">
            <a:xfrm>
              <a:off x="3314701" y="2413001"/>
              <a:ext cx="65088" cy="15875"/>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Oval 2722"/>
            <p:cNvSpPr>
              <a:spLocks noChangeArrowheads="1"/>
            </p:cNvSpPr>
            <p:nvPr/>
          </p:nvSpPr>
          <p:spPr bwMode="auto">
            <a:xfrm>
              <a:off x="3338514"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723"/>
            <p:cNvSpPr/>
            <p:nvPr/>
          </p:nvSpPr>
          <p:spPr bwMode="auto">
            <a:xfrm>
              <a:off x="3386139" y="23876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724"/>
            <p:cNvSpPr/>
            <p:nvPr/>
          </p:nvSpPr>
          <p:spPr bwMode="auto">
            <a:xfrm>
              <a:off x="3382964" y="24130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Oval 2725"/>
            <p:cNvSpPr>
              <a:spLocks noChangeArrowheads="1"/>
            </p:cNvSpPr>
            <p:nvPr/>
          </p:nvSpPr>
          <p:spPr bwMode="auto">
            <a:xfrm>
              <a:off x="3406776"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726"/>
            <p:cNvSpPr/>
            <p:nvPr/>
          </p:nvSpPr>
          <p:spPr bwMode="auto">
            <a:xfrm>
              <a:off x="3435351" y="2263776"/>
              <a:ext cx="26988" cy="28575"/>
            </a:xfrm>
            <a:custGeom>
              <a:avLst/>
              <a:gdLst>
                <a:gd name="T0" fmla="*/ 37 w 50"/>
                <a:gd name="T1" fmla="*/ 0 h 53"/>
                <a:gd name="T2" fmla="*/ 22 w 50"/>
                <a:gd name="T3" fmla="*/ 17 h 53"/>
                <a:gd name="T4" fmla="*/ 7 w 50"/>
                <a:gd name="T5" fmla="*/ 40 h 53"/>
                <a:gd name="T6" fmla="*/ 50 w 50"/>
                <a:gd name="T7" fmla="*/ 23 h 53"/>
                <a:gd name="T8" fmla="*/ 37 w 50"/>
                <a:gd name="T9" fmla="*/ 0 h 53"/>
              </a:gdLst>
              <a:ahLst/>
              <a:cxnLst>
                <a:cxn ang="0">
                  <a:pos x="T0" y="T1"/>
                </a:cxn>
                <a:cxn ang="0">
                  <a:pos x="T2" y="T3"/>
                </a:cxn>
                <a:cxn ang="0">
                  <a:pos x="T4" y="T5"/>
                </a:cxn>
                <a:cxn ang="0">
                  <a:pos x="T6" y="T7"/>
                </a:cxn>
                <a:cxn ang="0">
                  <a:pos x="T8" y="T9"/>
                </a:cxn>
              </a:cxnLst>
              <a:rect l="0" t="0" r="r" b="b"/>
              <a:pathLst>
                <a:path w="50" h="53">
                  <a:moveTo>
                    <a:pt x="37" y="0"/>
                  </a:moveTo>
                  <a:cubicBezTo>
                    <a:pt x="37" y="0"/>
                    <a:pt x="31" y="10"/>
                    <a:pt x="22" y="17"/>
                  </a:cubicBezTo>
                  <a:cubicBezTo>
                    <a:pt x="12" y="26"/>
                    <a:pt x="0" y="33"/>
                    <a:pt x="7" y="40"/>
                  </a:cubicBezTo>
                  <a:cubicBezTo>
                    <a:pt x="19" y="53"/>
                    <a:pt x="49" y="27"/>
                    <a:pt x="50" y="23"/>
                  </a:cubicBezTo>
                  <a:lnTo>
                    <a:pt x="3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727"/>
            <p:cNvSpPr/>
            <p:nvPr/>
          </p:nvSpPr>
          <p:spPr bwMode="auto">
            <a:xfrm>
              <a:off x="3429001" y="2212976"/>
              <a:ext cx="52388" cy="84138"/>
            </a:xfrm>
            <a:custGeom>
              <a:avLst/>
              <a:gdLst>
                <a:gd name="T0" fmla="*/ 77 w 96"/>
                <a:gd name="T1" fmla="*/ 29 h 157"/>
                <a:gd name="T2" fmla="*/ 85 w 96"/>
                <a:gd name="T3" fmla="*/ 90 h 157"/>
                <a:gd name="T4" fmla="*/ 49 w 96"/>
                <a:gd name="T5" fmla="*/ 155 h 157"/>
                <a:gd name="T6" fmla="*/ 42 w 96"/>
                <a:gd name="T7" fmla="*/ 133 h 157"/>
                <a:gd name="T8" fmla="*/ 37 w 96"/>
                <a:gd name="T9" fmla="*/ 85 h 157"/>
                <a:gd name="T10" fmla="*/ 11 w 96"/>
                <a:gd name="T11" fmla="*/ 108 h 157"/>
                <a:gd name="T12" fmla="*/ 14 w 96"/>
                <a:gd name="T13" fmla="*/ 60 h 157"/>
                <a:gd name="T14" fmla="*/ 15 w 96"/>
                <a:gd name="T15" fmla="*/ 37 h 157"/>
                <a:gd name="T16" fmla="*/ 13 w 96"/>
                <a:gd name="T17" fmla="*/ 0 h 157"/>
                <a:gd name="T18" fmla="*/ 76 w 96"/>
                <a:gd name="T19" fmla="*/ 3 h 157"/>
                <a:gd name="T20" fmla="*/ 77 w 96"/>
                <a:gd name="T21" fmla="*/ 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57">
                  <a:moveTo>
                    <a:pt x="77" y="29"/>
                  </a:moveTo>
                  <a:cubicBezTo>
                    <a:pt x="77" y="29"/>
                    <a:pt x="96" y="54"/>
                    <a:pt x="85" y="90"/>
                  </a:cubicBezTo>
                  <a:cubicBezTo>
                    <a:pt x="74" y="127"/>
                    <a:pt x="63" y="157"/>
                    <a:pt x="49" y="155"/>
                  </a:cubicBezTo>
                  <a:cubicBezTo>
                    <a:pt x="35" y="153"/>
                    <a:pt x="42" y="133"/>
                    <a:pt x="42" y="133"/>
                  </a:cubicBezTo>
                  <a:cubicBezTo>
                    <a:pt x="42" y="133"/>
                    <a:pt x="51" y="100"/>
                    <a:pt x="37" y="85"/>
                  </a:cubicBezTo>
                  <a:cubicBezTo>
                    <a:pt x="37" y="85"/>
                    <a:pt x="27" y="115"/>
                    <a:pt x="11" y="108"/>
                  </a:cubicBezTo>
                  <a:cubicBezTo>
                    <a:pt x="0" y="103"/>
                    <a:pt x="2" y="92"/>
                    <a:pt x="14" y="60"/>
                  </a:cubicBezTo>
                  <a:cubicBezTo>
                    <a:pt x="18" y="50"/>
                    <a:pt x="15" y="37"/>
                    <a:pt x="15" y="37"/>
                  </a:cubicBezTo>
                  <a:cubicBezTo>
                    <a:pt x="13" y="0"/>
                    <a:pt x="13" y="0"/>
                    <a:pt x="13" y="0"/>
                  </a:cubicBezTo>
                  <a:cubicBezTo>
                    <a:pt x="76" y="3"/>
                    <a:pt x="76" y="3"/>
                    <a:pt x="76" y="3"/>
                  </a:cubicBezTo>
                  <a:lnTo>
                    <a:pt x="77" y="2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728"/>
            <p:cNvSpPr/>
            <p:nvPr/>
          </p:nvSpPr>
          <p:spPr bwMode="auto">
            <a:xfrm>
              <a:off x="3448051" y="2265364"/>
              <a:ext cx="9525" cy="19050"/>
            </a:xfrm>
            <a:custGeom>
              <a:avLst/>
              <a:gdLst>
                <a:gd name="T0" fmla="*/ 6 w 16"/>
                <a:gd name="T1" fmla="*/ 34 h 34"/>
                <a:gd name="T2" fmla="*/ 8 w 16"/>
                <a:gd name="T3" fmla="*/ 0 h 34"/>
                <a:gd name="T4" fmla="*/ 8 w 16"/>
                <a:gd name="T5" fmla="*/ 0 h 34"/>
                <a:gd name="T6" fmla="*/ 0 w 16"/>
                <a:gd name="T7" fmla="*/ 9 h 34"/>
                <a:gd name="T8" fmla="*/ 6 w 16"/>
                <a:gd name="T9" fmla="*/ 34 h 34"/>
              </a:gdLst>
              <a:ahLst/>
              <a:cxnLst>
                <a:cxn ang="0">
                  <a:pos x="T0" y="T1"/>
                </a:cxn>
                <a:cxn ang="0">
                  <a:pos x="T2" y="T3"/>
                </a:cxn>
                <a:cxn ang="0">
                  <a:pos x="T4" y="T5"/>
                </a:cxn>
                <a:cxn ang="0">
                  <a:pos x="T6" y="T7"/>
                </a:cxn>
                <a:cxn ang="0">
                  <a:pos x="T8" y="T9"/>
                </a:cxn>
              </a:cxnLst>
              <a:rect l="0" t="0" r="r" b="b"/>
              <a:pathLst>
                <a:path w="16" h="34">
                  <a:moveTo>
                    <a:pt x="6" y="34"/>
                  </a:moveTo>
                  <a:cubicBezTo>
                    <a:pt x="6" y="34"/>
                    <a:pt x="16" y="20"/>
                    <a:pt x="8" y="0"/>
                  </a:cubicBezTo>
                  <a:cubicBezTo>
                    <a:pt x="8" y="0"/>
                    <a:pt x="8" y="0"/>
                    <a:pt x="8" y="0"/>
                  </a:cubicBezTo>
                  <a:cubicBezTo>
                    <a:pt x="6" y="3"/>
                    <a:pt x="3" y="6"/>
                    <a:pt x="0" y="9"/>
                  </a:cubicBezTo>
                  <a:cubicBezTo>
                    <a:pt x="0" y="9"/>
                    <a:pt x="10" y="23"/>
                    <a:pt x="6"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729"/>
            <p:cNvSpPr/>
            <p:nvPr/>
          </p:nvSpPr>
          <p:spPr bwMode="auto">
            <a:xfrm>
              <a:off x="3435351" y="2220914"/>
              <a:ext cx="38100" cy="12700"/>
            </a:xfrm>
            <a:custGeom>
              <a:avLst/>
              <a:gdLst>
                <a:gd name="T0" fmla="*/ 72 w 73"/>
                <a:gd name="T1" fmla="*/ 1 h 23"/>
                <a:gd name="T2" fmla="*/ 73 w 73"/>
                <a:gd name="T3" fmla="*/ 17 h 23"/>
                <a:gd name="T4" fmla="*/ 1 w 73"/>
                <a:gd name="T5" fmla="*/ 20 h 23"/>
                <a:gd name="T6" fmla="*/ 0 w 73"/>
                <a:gd name="T7" fmla="*/ 0 h 23"/>
                <a:gd name="T8" fmla="*/ 72 w 73"/>
                <a:gd name="T9" fmla="*/ 1 h 23"/>
              </a:gdLst>
              <a:ahLst/>
              <a:cxnLst>
                <a:cxn ang="0">
                  <a:pos x="T0" y="T1"/>
                </a:cxn>
                <a:cxn ang="0">
                  <a:pos x="T2" y="T3"/>
                </a:cxn>
                <a:cxn ang="0">
                  <a:pos x="T4" y="T5"/>
                </a:cxn>
                <a:cxn ang="0">
                  <a:pos x="T6" y="T7"/>
                </a:cxn>
                <a:cxn ang="0">
                  <a:pos x="T8" y="T9"/>
                </a:cxn>
              </a:cxnLst>
              <a:rect l="0" t="0" r="r" b="b"/>
              <a:pathLst>
                <a:path w="73" h="23">
                  <a:moveTo>
                    <a:pt x="72" y="1"/>
                  </a:moveTo>
                  <a:cubicBezTo>
                    <a:pt x="73" y="17"/>
                    <a:pt x="73" y="17"/>
                    <a:pt x="73" y="17"/>
                  </a:cubicBezTo>
                  <a:cubicBezTo>
                    <a:pt x="73" y="17"/>
                    <a:pt x="40" y="23"/>
                    <a:pt x="1" y="20"/>
                  </a:cubicBezTo>
                  <a:cubicBezTo>
                    <a:pt x="1" y="6"/>
                    <a:pt x="0" y="0"/>
                    <a:pt x="0" y="0"/>
                  </a:cubicBezTo>
                  <a:cubicBezTo>
                    <a:pt x="0" y="0"/>
                    <a:pt x="33" y="3"/>
                    <a:pt x="7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730"/>
            <p:cNvSpPr/>
            <p:nvPr/>
          </p:nvSpPr>
          <p:spPr bwMode="auto">
            <a:xfrm>
              <a:off x="3417889" y="2090739"/>
              <a:ext cx="57150" cy="133350"/>
            </a:xfrm>
            <a:custGeom>
              <a:avLst/>
              <a:gdLst>
                <a:gd name="T0" fmla="*/ 26 w 106"/>
                <a:gd name="T1" fmla="*/ 15 h 250"/>
                <a:gd name="T2" fmla="*/ 106 w 106"/>
                <a:gd name="T3" fmla="*/ 249 h 250"/>
                <a:gd name="T4" fmla="*/ 23 w 106"/>
                <a:gd name="T5" fmla="*/ 250 h 250"/>
                <a:gd name="T6" fmla="*/ 3 w 106"/>
                <a:gd name="T7" fmla="*/ 21 h 250"/>
                <a:gd name="T8" fmla="*/ 26 w 106"/>
                <a:gd name="T9" fmla="*/ 15 h 250"/>
              </a:gdLst>
              <a:ahLst/>
              <a:cxnLst>
                <a:cxn ang="0">
                  <a:pos x="T0" y="T1"/>
                </a:cxn>
                <a:cxn ang="0">
                  <a:pos x="T2" y="T3"/>
                </a:cxn>
                <a:cxn ang="0">
                  <a:pos x="T4" y="T5"/>
                </a:cxn>
                <a:cxn ang="0">
                  <a:pos x="T6" y="T7"/>
                </a:cxn>
                <a:cxn ang="0">
                  <a:pos x="T8" y="T9"/>
                </a:cxn>
              </a:cxnLst>
              <a:rect l="0" t="0" r="r" b="b"/>
              <a:pathLst>
                <a:path w="106" h="250">
                  <a:moveTo>
                    <a:pt x="26" y="15"/>
                  </a:moveTo>
                  <a:cubicBezTo>
                    <a:pt x="28" y="17"/>
                    <a:pt x="95" y="64"/>
                    <a:pt x="106" y="249"/>
                  </a:cubicBezTo>
                  <a:cubicBezTo>
                    <a:pt x="23" y="250"/>
                    <a:pt x="23" y="250"/>
                    <a:pt x="23" y="250"/>
                  </a:cubicBezTo>
                  <a:cubicBezTo>
                    <a:pt x="23" y="250"/>
                    <a:pt x="0" y="66"/>
                    <a:pt x="3" y="21"/>
                  </a:cubicBezTo>
                  <a:cubicBezTo>
                    <a:pt x="3" y="21"/>
                    <a:pt x="11" y="0"/>
                    <a:pt x="26"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731"/>
            <p:cNvSpPr/>
            <p:nvPr/>
          </p:nvSpPr>
          <p:spPr bwMode="auto">
            <a:xfrm>
              <a:off x="3427414" y="2108201"/>
              <a:ext cx="50800" cy="115888"/>
            </a:xfrm>
            <a:custGeom>
              <a:avLst/>
              <a:gdLst>
                <a:gd name="T0" fmla="*/ 0 w 93"/>
                <a:gd name="T1" fmla="*/ 9 h 216"/>
                <a:gd name="T2" fmla="*/ 44 w 93"/>
                <a:gd name="T3" fmla="*/ 55 h 216"/>
                <a:gd name="T4" fmla="*/ 56 w 93"/>
                <a:gd name="T5" fmla="*/ 206 h 216"/>
                <a:gd name="T6" fmla="*/ 17 w 93"/>
                <a:gd name="T7" fmla="*/ 162 h 216"/>
                <a:gd name="T8" fmla="*/ 0 w 93"/>
                <a:gd name="T9" fmla="*/ 9 h 216"/>
              </a:gdLst>
              <a:ahLst/>
              <a:cxnLst>
                <a:cxn ang="0">
                  <a:pos x="T0" y="T1"/>
                </a:cxn>
                <a:cxn ang="0">
                  <a:pos x="T2" y="T3"/>
                </a:cxn>
                <a:cxn ang="0">
                  <a:pos x="T4" y="T5"/>
                </a:cxn>
                <a:cxn ang="0">
                  <a:pos x="T6" y="T7"/>
                </a:cxn>
                <a:cxn ang="0">
                  <a:pos x="T8" y="T9"/>
                </a:cxn>
              </a:cxnLst>
              <a:rect l="0" t="0" r="r" b="b"/>
              <a:pathLst>
                <a:path w="93" h="216">
                  <a:moveTo>
                    <a:pt x="0" y="9"/>
                  </a:moveTo>
                  <a:cubicBezTo>
                    <a:pt x="0" y="9"/>
                    <a:pt x="25" y="0"/>
                    <a:pt x="44" y="55"/>
                  </a:cubicBezTo>
                  <a:cubicBezTo>
                    <a:pt x="57" y="95"/>
                    <a:pt x="93" y="196"/>
                    <a:pt x="56" y="206"/>
                  </a:cubicBezTo>
                  <a:cubicBezTo>
                    <a:pt x="19" y="216"/>
                    <a:pt x="19" y="186"/>
                    <a:pt x="17" y="162"/>
                  </a:cubicBezTo>
                  <a:cubicBezTo>
                    <a:pt x="15"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732"/>
            <p:cNvSpPr/>
            <p:nvPr/>
          </p:nvSpPr>
          <p:spPr bwMode="auto">
            <a:xfrm>
              <a:off x="3346451"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733"/>
            <p:cNvSpPr/>
            <p:nvPr/>
          </p:nvSpPr>
          <p:spPr bwMode="auto">
            <a:xfrm>
              <a:off x="3360739" y="21145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734"/>
            <p:cNvSpPr/>
            <p:nvPr/>
          </p:nvSpPr>
          <p:spPr bwMode="auto">
            <a:xfrm>
              <a:off x="3389314" y="2114551"/>
              <a:ext cx="17463" cy="12700"/>
            </a:xfrm>
            <a:custGeom>
              <a:avLst/>
              <a:gdLst>
                <a:gd name="T0" fmla="*/ 2 w 11"/>
                <a:gd name="T1" fmla="*/ 1 h 8"/>
                <a:gd name="T2" fmla="*/ 9 w 11"/>
                <a:gd name="T3" fmla="*/ 8 h 8"/>
                <a:gd name="T4" fmla="*/ 11 w 11"/>
                <a:gd name="T5" fmla="*/ 6 h 8"/>
                <a:gd name="T6" fmla="*/ 1 w 11"/>
                <a:gd name="T7" fmla="*/ 0 h 8"/>
                <a:gd name="T8" fmla="*/ 0 w 11"/>
                <a:gd name="T9" fmla="*/ 1 h 8"/>
                <a:gd name="T10" fmla="*/ 2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2" y="1"/>
                  </a:moveTo>
                  <a:lnTo>
                    <a:pt x="9" y="8"/>
                  </a:lnTo>
                  <a:lnTo>
                    <a:pt x="11" y="6"/>
                  </a:lnTo>
                  <a:lnTo>
                    <a:pt x="1" y="0"/>
                  </a:lnTo>
                  <a:lnTo>
                    <a:pt x="0" y="1"/>
                  </a:lnTo>
                  <a:lnTo>
                    <a:pt x="2"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735"/>
            <p:cNvSpPr>
              <a:spLocks noEditPoints="1"/>
            </p:cNvSpPr>
            <p:nvPr/>
          </p:nvSpPr>
          <p:spPr bwMode="auto">
            <a:xfrm>
              <a:off x="3351214" y="21050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736"/>
            <p:cNvSpPr/>
            <p:nvPr/>
          </p:nvSpPr>
          <p:spPr bwMode="auto">
            <a:xfrm>
              <a:off x="3368676" y="2116139"/>
              <a:ext cx="34925" cy="84138"/>
            </a:xfrm>
            <a:custGeom>
              <a:avLst/>
              <a:gdLst>
                <a:gd name="T0" fmla="*/ 13 w 22"/>
                <a:gd name="T1" fmla="*/ 0 h 53"/>
                <a:gd name="T2" fmla="*/ 6 w 22"/>
                <a:gd name="T3" fmla="*/ 0 h 53"/>
                <a:gd name="T4" fmla="*/ 6 w 22"/>
                <a:gd name="T5" fmla="*/ 0 h 53"/>
                <a:gd name="T6" fmla="*/ 0 w 22"/>
                <a:gd name="T7" fmla="*/ 37 h 53"/>
                <a:gd name="T8" fmla="*/ 10 w 22"/>
                <a:gd name="T9" fmla="*/ 53 h 53"/>
                <a:gd name="T10" fmla="*/ 22 w 22"/>
                <a:gd name="T11" fmla="*/ 37 h 53"/>
                <a:gd name="T12" fmla="*/ 13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3" y="0"/>
                  </a:moveTo>
                  <a:lnTo>
                    <a:pt x="6" y="0"/>
                  </a:lnTo>
                  <a:lnTo>
                    <a:pt x="6" y="0"/>
                  </a:lnTo>
                  <a:lnTo>
                    <a:pt x="0" y="37"/>
                  </a:lnTo>
                  <a:lnTo>
                    <a:pt x="10" y="53"/>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737"/>
            <p:cNvSpPr/>
            <p:nvPr/>
          </p:nvSpPr>
          <p:spPr bwMode="auto">
            <a:xfrm>
              <a:off x="3368676" y="21177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738"/>
            <p:cNvSpPr/>
            <p:nvPr/>
          </p:nvSpPr>
          <p:spPr bwMode="auto">
            <a:xfrm>
              <a:off x="3384551" y="21177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739"/>
            <p:cNvSpPr/>
            <p:nvPr/>
          </p:nvSpPr>
          <p:spPr bwMode="auto">
            <a:xfrm>
              <a:off x="3375026" y="2125664"/>
              <a:ext cx="17463" cy="20638"/>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740"/>
            <p:cNvSpPr/>
            <p:nvPr/>
          </p:nvSpPr>
          <p:spPr bwMode="auto">
            <a:xfrm>
              <a:off x="3370264" y="21463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741"/>
            <p:cNvSpPr/>
            <p:nvPr/>
          </p:nvSpPr>
          <p:spPr bwMode="auto">
            <a:xfrm>
              <a:off x="3373439" y="2166939"/>
              <a:ext cx="28575"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742"/>
            <p:cNvSpPr/>
            <p:nvPr/>
          </p:nvSpPr>
          <p:spPr bwMode="auto">
            <a:xfrm>
              <a:off x="3375026" y="2109789"/>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743"/>
            <p:cNvSpPr/>
            <p:nvPr/>
          </p:nvSpPr>
          <p:spPr bwMode="auto">
            <a:xfrm>
              <a:off x="3328989" y="2101851"/>
              <a:ext cx="103188" cy="142875"/>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744"/>
            <p:cNvSpPr/>
            <p:nvPr/>
          </p:nvSpPr>
          <p:spPr bwMode="auto">
            <a:xfrm>
              <a:off x="3328989" y="2108201"/>
              <a:ext cx="52388" cy="127000"/>
            </a:xfrm>
            <a:custGeom>
              <a:avLst/>
              <a:gdLst>
                <a:gd name="T0" fmla="*/ 23 w 100"/>
                <a:gd name="T1" fmla="*/ 16 h 237"/>
                <a:gd name="T2" fmla="*/ 9 w 100"/>
                <a:gd name="T3" fmla="*/ 171 h 237"/>
                <a:gd name="T4" fmla="*/ 25 w 100"/>
                <a:gd name="T5" fmla="*/ 233 h 237"/>
                <a:gd name="T6" fmla="*/ 85 w 100"/>
                <a:gd name="T7" fmla="*/ 232 h 237"/>
                <a:gd name="T8" fmla="*/ 85 w 100"/>
                <a:gd name="T9" fmla="*/ 130 h 237"/>
                <a:gd name="T10" fmla="*/ 100 w 100"/>
                <a:gd name="T11" fmla="*/ 112 h 237"/>
                <a:gd name="T12" fmla="*/ 43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9" y="141"/>
                    <a:pt x="9" y="171"/>
                  </a:cubicBezTo>
                  <a:cubicBezTo>
                    <a:pt x="9" y="202"/>
                    <a:pt x="0" y="229"/>
                    <a:pt x="25" y="233"/>
                  </a:cubicBezTo>
                  <a:cubicBezTo>
                    <a:pt x="49" y="237"/>
                    <a:pt x="85" y="232"/>
                    <a:pt x="85" y="232"/>
                  </a:cubicBezTo>
                  <a:cubicBezTo>
                    <a:pt x="85" y="130"/>
                    <a:pt x="85" y="130"/>
                    <a:pt x="85" y="130"/>
                  </a:cubicBezTo>
                  <a:cubicBezTo>
                    <a:pt x="95" y="121"/>
                    <a:pt x="100" y="112"/>
                    <a:pt x="100" y="112"/>
                  </a:cubicBezTo>
                  <a:cubicBezTo>
                    <a:pt x="100" y="112"/>
                    <a:pt x="53" y="38"/>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745"/>
            <p:cNvSpPr/>
            <p:nvPr/>
          </p:nvSpPr>
          <p:spPr bwMode="auto">
            <a:xfrm>
              <a:off x="3376614" y="2108201"/>
              <a:ext cx="53975" cy="131763"/>
            </a:xfrm>
            <a:custGeom>
              <a:avLst/>
              <a:gdLst>
                <a:gd name="T0" fmla="*/ 2 w 101"/>
                <a:gd name="T1" fmla="*/ 234 h 249"/>
                <a:gd name="T2" fmla="*/ 90 w 101"/>
                <a:gd name="T3" fmla="*/ 233 h 249"/>
                <a:gd name="T4" fmla="*/ 100 w 101"/>
                <a:gd name="T5" fmla="*/ 130 h 249"/>
                <a:gd name="T6" fmla="*/ 93 w 101"/>
                <a:gd name="T7" fmla="*/ 25 h 249"/>
                <a:gd name="T8" fmla="*/ 79 w 101"/>
                <a:gd name="T9" fmla="*/ 11 h 249"/>
                <a:gd name="T10" fmla="*/ 53 w 101"/>
                <a:gd name="T11" fmla="*/ 59 h 249"/>
                <a:gd name="T12" fmla="*/ 2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8" y="235"/>
                    <a:pt x="90" y="233"/>
                  </a:cubicBezTo>
                  <a:cubicBezTo>
                    <a:pt x="101" y="231"/>
                    <a:pt x="100" y="153"/>
                    <a:pt x="100" y="130"/>
                  </a:cubicBezTo>
                  <a:cubicBezTo>
                    <a:pt x="100" y="108"/>
                    <a:pt x="93" y="50"/>
                    <a:pt x="93" y="25"/>
                  </a:cubicBezTo>
                  <a:cubicBezTo>
                    <a:pt x="93" y="0"/>
                    <a:pt x="80" y="6"/>
                    <a:pt x="79" y="11"/>
                  </a:cubicBezTo>
                  <a:cubicBezTo>
                    <a:pt x="78" y="16"/>
                    <a:pt x="61" y="44"/>
                    <a:pt x="53" y="59"/>
                  </a:cubicBezTo>
                  <a:cubicBezTo>
                    <a:pt x="45" y="75"/>
                    <a:pt x="2" y="132"/>
                    <a:pt x="2" y="132"/>
                  </a:cubicBezTo>
                  <a:cubicBezTo>
                    <a:pt x="2"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Rectangle 2746"/>
            <p:cNvSpPr>
              <a:spLocks noChangeArrowheads="1"/>
            </p:cNvSpPr>
            <p:nvPr/>
          </p:nvSpPr>
          <p:spPr bwMode="auto">
            <a:xfrm>
              <a:off x="3394076" y="220980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3" name="Freeform 2747"/>
            <p:cNvSpPr/>
            <p:nvPr/>
          </p:nvSpPr>
          <p:spPr bwMode="auto">
            <a:xfrm>
              <a:off x="3259139" y="1870076"/>
              <a:ext cx="234950" cy="173038"/>
            </a:xfrm>
            <a:custGeom>
              <a:avLst/>
              <a:gdLst>
                <a:gd name="T0" fmla="*/ 23 w 440"/>
                <a:gd name="T1" fmla="*/ 272 h 326"/>
                <a:gd name="T2" fmla="*/ 46 w 440"/>
                <a:gd name="T3" fmla="*/ 326 h 326"/>
                <a:gd name="T4" fmla="*/ 399 w 440"/>
                <a:gd name="T5" fmla="*/ 322 h 326"/>
                <a:gd name="T6" fmla="*/ 420 w 440"/>
                <a:gd name="T7" fmla="*/ 210 h 326"/>
                <a:gd name="T8" fmla="*/ 440 w 440"/>
                <a:gd name="T9" fmla="*/ 214 h 326"/>
                <a:gd name="T10" fmla="*/ 423 w 440"/>
                <a:gd name="T11" fmla="*/ 174 h 326"/>
                <a:gd name="T12" fmla="*/ 397 w 440"/>
                <a:gd name="T13" fmla="*/ 133 h 326"/>
                <a:gd name="T14" fmla="*/ 417 w 440"/>
                <a:gd name="T15" fmla="*/ 102 h 326"/>
                <a:gd name="T16" fmla="*/ 367 w 440"/>
                <a:gd name="T17" fmla="*/ 90 h 326"/>
                <a:gd name="T18" fmla="*/ 267 w 440"/>
                <a:gd name="T19" fmla="*/ 43 h 326"/>
                <a:gd name="T20" fmla="*/ 257 w 440"/>
                <a:gd name="T21" fmla="*/ 0 h 326"/>
                <a:gd name="T22" fmla="*/ 221 w 440"/>
                <a:gd name="T23" fmla="*/ 36 h 326"/>
                <a:gd name="T24" fmla="*/ 110 w 440"/>
                <a:gd name="T25" fmla="*/ 64 h 326"/>
                <a:gd name="T26" fmla="*/ 39 w 440"/>
                <a:gd name="T27" fmla="*/ 137 h 326"/>
                <a:gd name="T28" fmla="*/ 18 w 440"/>
                <a:gd name="T29" fmla="*/ 114 h 326"/>
                <a:gd name="T30" fmla="*/ 32 w 440"/>
                <a:gd name="T31" fmla="*/ 161 h 326"/>
                <a:gd name="T32" fmla="*/ 9 w 440"/>
                <a:gd name="T33" fmla="*/ 138 h 326"/>
                <a:gd name="T34" fmla="*/ 24 w 440"/>
                <a:gd name="T35" fmla="*/ 195 h 326"/>
                <a:gd name="T36" fmla="*/ 23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3" y="272"/>
                  </a:moveTo>
                  <a:cubicBezTo>
                    <a:pt x="13" y="311"/>
                    <a:pt x="46" y="326"/>
                    <a:pt x="46" y="326"/>
                  </a:cubicBezTo>
                  <a:cubicBezTo>
                    <a:pt x="46" y="326"/>
                    <a:pt x="183" y="322"/>
                    <a:pt x="399" y="322"/>
                  </a:cubicBezTo>
                  <a:cubicBezTo>
                    <a:pt x="440" y="282"/>
                    <a:pt x="434" y="234"/>
                    <a:pt x="420" y="210"/>
                  </a:cubicBezTo>
                  <a:cubicBezTo>
                    <a:pt x="432" y="222"/>
                    <a:pt x="440" y="214"/>
                    <a:pt x="440" y="214"/>
                  </a:cubicBezTo>
                  <a:cubicBezTo>
                    <a:pt x="434" y="214"/>
                    <a:pt x="427" y="203"/>
                    <a:pt x="423" y="174"/>
                  </a:cubicBezTo>
                  <a:cubicBezTo>
                    <a:pt x="418" y="146"/>
                    <a:pt x="397" y="133"/>
                    <a:pt x="397" y="133"/>
                  </a:cubicBezTo>
                  <a:cubicBezTo>
                    <a:pt x="416" y="126"/>
                    <a:pt x="417" y="102"/>
                    <a:pt x="417"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7"/>
                    <a:pt x="0" y="187"/>
                    <a:pt x="24" y="195"/>
                  </a:cubicBezTo>
                  <a:cubicBezTo>
                    <a:pt x="24" y="195"/>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748"/>
            <p:cNvSpPr/>
            <p:nvPr/>
          </p:nvSpPr>
          <p:spPr bwMode="auto">
            <a:xfrm>
              <a:off x="3270251" y="1971676"/>
              <a:ext cx="223838" cy="71438"/>
            </a:xfrm>
            <a:custGeom>
              <a:avLst/>
              <a:gdLst>
                <a:gd name="T0" fmla="*/ 25 w 418"/>
                <a:gd name="T1" fmla="*/ 136 h 136"/>
                <a:gd name="T2" fmla="*/ 378 w 418"/>
                <a:gd name="T3" fmla="*/ 132 h 136"/>
                <a:gd name="T4" fmla="*/ 399 w 418"/>
                <a:gd name="T5" fmla="*/ 21 h 136"/>
                <a:gd name="T6" fmla="*/ 394 w 418"/>
                <a:gd name="T7" fmla="*/ 94 h 136"/>
                <a:gd name="T8" fmla="*/ 370 w 418"/>
                <a:gd name="T9" fmla="*/ 93 h 136"/>
                <a:gd name="T10" fmla="*/ 370 w 418"/>
                <a:gd name="T11" fmla="*/ 78 h 136"/>
                <a:gd name="T12" fmla="*/ 360 w 418"/>
                <a:gd name="T13" fmla="*/ 58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7 h 136"/>
                <a:gd name="T28" fmla="*/ 215 w 418"/>
                <a:gd name="T29" fmla="*/ 66 h 136"/>
                <a:gd name="T30" fmla="*/ 209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2"/>
                    <a:pt x="378" y="132"/>
                  </a:cubicBezTo>
                  <a:cubicBezTo>
                    <a:pt x="418" y="93"/>
                    <a:pt x="413" y="45"/>
                    <a:pt x="399"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6" y="20"/>
                    <a:pt x="273" y="39"/>
                    <a:pt x="286" y="44"/>
                  </a:cubicBezTo>
                  <a:cubicBezTo>
                    <a:pt x="260" y="44"/>
                    <a:pt x="239" y="20"/>
                    <a:pt x="232" y="0"/>
                  </a:cubicBezTo>
                  <a:cubicBezTo>
                    <a:pt x="235" y="16"/>
                    <a:pt x="227" y="41"/>
                    <a:pt x="220" y="47"/>
                  </a:cubicBezTo>
                  <a:cubicBezTo>
                    <a:pt x="214" y="54"/>
                    <a:pt x="215" y="66"/>
                    <a:pt x="215" y="66"/>
                  </a:cubicBezTo>
                  <a:cubicBezTo>
                    <a:pt x="215" y="66"/>
                    <a:pt x="210" y="61"/>
                    <a:pt x="209" y="52"/>
                  </a:cubicBezTo>
                  <a:cubicBezTo>
                    <a:pt x="207" y="43"/>
                    <a:pt x="202" y="38"/>
                    <a:pt x="186" y="36"/>
                  </a:cubicBezTo>
                  <a:cubicBezTo>
                    <a:pt x="160" y="35"/>
                    <a:pt x="149"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4"/>
                    <a:pt x="73" y="16"/>
                    <a:pt x="73" y="16"/>
                  </a:cubicBezTo>
                  <a:cubicBezTo>
                    <a:pt x="73" y="16"/>
                    <a:pt x="74" y="41"/>
                    <a:pt x="69" y="55"/>
                  </a:cubicBezTo>
                  <a:cubicBezTo>
                    <a:pt x="64" y="69"/>
                    <a:pt x="40" y="75"/>
                    <a:pt x="40" y="75"/>
                  </a:cubicBezTo>
                  <a:cubicBezTo>
                    <a:pt x="40" y="96"/>
                    <a:pt x="40" y="96"/>
                    <a:pt x="40" y="96"/>
                  </a:cubicBezTo>
                  <a:cubicBezTo>
                    <a:pt x="22" y="83"/>
                    <a:pt x="6" y="96"/>
                    <a:pt x="6" y="96"/>
                  </a:cubicBezTo>
                  <a:cubicBezTo>
                    <a:pt x="5" y="97"/>
                    <a:pt x="2"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749"/>
            <p:cNvSpPr/>
            <p:nvPr/>
          </p:nvSpPr>
          <p:spPr bwMode="auto">
            <a:xfrm>
              <a:off x="3279776" y="1870076"/>
              <a:ext cx="214313" cy="115888"/>
            </a:xfrm>
            <a:custGeom>
              <a:avLst/>
              <a:gdLst>
                <a:gd name="T0" fmla="*/ 384 w 401"/>
                <a:gd name="T1" fmla="*/ 174 h 217"/>
                <a:gd name="T2" fmla="*/ 358 w 401"/>
                <a:gd name="T3" fmla="*/ 133 h 217"/>
                <a:gd name="T4" fmla="*/ 378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7 h 217"/>
                <a:gd name="T18" fmla="*/ 53 w 401"/>
                <a:gd name="T19" fmla="*/ 72 h 217"/>
                <a:gd name="T20" fmla="*/ 87 w 401"/>
                <a:gd name="T21" fmla="*/ 78 h 217"/>
                <a:gd name="T22" fmla="*/ 107 w 401"/>
                <a:gd name="T23" fmla="*/ 77 h 217"/>
                <a:gd name="T24" fmla="*/ 90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6"/>
                    <a:pt x="358" y="133"/>
                    <a:pt x="358" y="133"/>
                  </a:cubicBezTo>
                  <a:cubicBezTo>
                    <a:pt x="377" y="126"/>
                    <a:pt x="378" y="102"/>
                    <a:pt x="378"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90"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750"/>
            <p:cNvSpPr/>
            <p:nvPr/>
          </p:nvSpPr>
          <p:spPr bwMode="auto">
            <a:xfrm>
              <a:off x="3452814" y="1958976"/>
              <a:ext cx="19050" cy="53975"/>
            </a:xfrm>
            <a:custGeom>
              <a:avLst/>
              <a:gdLst>
                <a:gd name="T0" fmla="*/ 23 w 35"/>
                <a:gd name="T1" fmla="*/ 90 h 102"/>
                <a:gd name="T2" fmla="*/ 23 w 35"/>
                <a:gd name="T3" fmla="*/ 39 h 102"/>
                <a:gd name="T4" fmla="*/ 0 w 35"/>
                <a:gd name="T5" fmla="*/ 0 h 102"/>
                <a:gd name="T6" fmla="*/ 32 w 35"/>
                <a:gd name="T7" fmla="*/ 53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30" y="61"/>
                    <a:pt x="23" y="39"/>
                  </a:cubicBezTo>
                  <a:cubicBezTo>
                    <a:pt x="17" y="17"/>
                    <a:pt x="0" y="0"/>
                    <a:pt x="0" y="0"/>
                  </a:cubicBezTo>
                  <a:cubicBezTo>
                    <a:pt x="0" y="0"/>
                    <a:pt x="25" y="9"/>
                    <a:pt x="32" y="53"/>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751"/>
            <p:cNvSpPr/>
            <p:nvPr/>
          </p:nvSpPr>
          <p:spPr bwMode="auto">
            <a:xfrm>
              <a:off x="3294064" y="1978026"/>
              <a:ext cx="171450" cy="134938"/>
            </a:xfrm>
            <a:custGeom>
              <a:avLst/>
              <a:gdLst>
                <a:gd name="T0" fmla="*/ 302 w 322"/>
                <a:gd name="T1" fmla="*/ 42 h 251"/>
                <a:gd name="T2" fmla="*/ 308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4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8" y="69"/>
                  </a:cubicBezTo>
                  <a:cubicBezTo>
                    <a:pt x="308" y="69"/>
                    <a:pt x="301" y="56"/>
                    <a:pt x="280" y="42"/>
                  </a:cubicBezTo>
                  <a:cubicBezTo>
                    <a:pt x="259" y="29"/>
                    <a:pt x="244" y="23"/>
                    <a:pt x="237" y="11"/>
                  </a:cubicBezTo>
                  <a:cubicBezTo>
                    <a:pt x="237" y="11"/>
                    <a:pt x="238" y="26"/>
                    <a:pt x="250" y="32"/>
                  </a:cubicBezTo>
                  <a:cubicBezTo>
                    <a:pt x="250" y="32"/>
                    <a:pt x="208" y="41"/>
                    <a:pt x="192" y="0"/>
                  </a:cubicBezTo>
                  <a:cubicBezTo>
                    <a:pt x="192" y="0"/>
                    <a:pt x="193" y="18"/>
                    <a:pt x="186" y="29"/>
                  </a:cubicBezTo>
                  <a:cubicBezTo>
                    <a:pt x="179" y="40"/>
                    <a:pt x="173" y="52"/>
                    <a:pt x="182" y="60"/>
                  </a:cubicBezTo>
                  <a:cubicBezTo>
                    <a:pt x="182" y="60"/>
                    <a:pt x="171" y="59"/>
                    <a:pt x="163" y="42"/>
                  </a:cubicBezTo>
                  <a:cubicBezTo>
                    <a:pt x="155" y="25"/>
                    <a:pt x="144" y="26"/>
                    <a:pt x="133" y="24"/>
                  </a:cubicBezTo>
                  <a:cubicBezTo>
                    <a:pt x="122" y="22"/>
                    <a:pt x="106" y="20"/>
                    <a:pt x="104" y="4"/>
                  </a:cubicBezTo>
                  <a:cubicBezTo>
                    <a:pt x="104" y="4"/>
                    <a:pt x="98" y="26"/>
                    <a:pt x="131" y="34"/>
                  </a:cubicBezTo>
                  <a:cubicBezTo>
                    <a:pt x="131" y="34"/>
                    <a:pt x="98" y="46"/>
                    <a:pt x="79" y="12"/>
                  </a:cubicBezTo>
                  <a:cubicBezTo>
                    <a:pt x="79" y="12"/>
                    <a:pt x="82" y="46"/>
                    <a:pt x="109" y="56"/>
                  </a:cubicBezTo>
                  <a:cubicBezTo>
                    <a:pt x="109" y="56"/>
                    <a:pt x="53" y="54"/>
                    <a:pt x="34" y="16"/>
                  </a:cubicBezTo>
                  <a:cubicBezTo>
                    <a:pt x="34" y="16"/>
                    <a:pt x="45" y="50"/>
                    <a:pt x="14"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752"/>
            <p:cNvSpPr/>
            <p:nvPr/>
          </p:nvSpPr>
          <p:spPr bwMode="auto">
            <a:xfrm>
              <a:off x="3316289" y="2019301"/>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20" y="48"/>
                    <a:pt x="7" y="42"/>
                    <a:pt x="4" y="30"/>
                  </a:cubicBezTo>
                  <a:cubicBezTo>
                    <a:pt x="0" y="19"/>
                    <a:pt x="7" y="7"/>
                    <a:pt x="18" y="3"/>
                  </a:cubicBezTo>
                  <a:cubicBezTo>
                    <a:pt x="30"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753"/>
            <p:cNvSpPr/>
            <p:nvPr/>
          </p:nvSpPr>
          <p:spPr bwMode="auto">
            <a:xfrm>
              <a:off x="3327401" y="2022476"/>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2" y="12"/>
                    <a:pt x="7" y="11"/>
                  </a:cubicBezTo>
                  <a:cubicBezTo>
                    <a:pt x="3" y="10"/>
                    <a:pt x="0" y="7"/>
                    <a:pt x="1" y="5"/>
                  </a:cubicBezTo>
                  <a:cubicBezTo>
                    <a:pt x="2"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754"/>
            <p:cNvSpPr/>
            <p:nvPr/>
          </p:nvSpPr>
          <p:spPr bwMode="auto">
            <a:xfrm>
              <a:off x="3421064" y="2019301"/>
              <a:ext cx="25400" cy="25400"/>
            </a:xfrm>
            <a:custGeom>
              <a:avLst/>
              <a:gdLst>
                <a:gd name="T0" fmla="*/ 3 w 48"/>
                <a:gd name="T1" fmla="*/ 17 h 48"/>
                <a:gd name="T2" fmla="*/ 18 w 48"/>
                <a:gd name="T3" fmla="*/ 44 h 48"/>
                <a:gd name="T4" fmla="*/ 45 w 48"/>
                <a:gd name="T5" fmla="*/ 30 h 48"/>
                <a:gd name="T6" fmla="*/ 31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2"/>
                    <a:pt x="45" y="30"/>
                  </a:cubicBezTo>
                  <a:cubicBezTo>
                    <a:pt x="48" y="19"/>
                    <a:pt x="42" y="7"/>
                    <a:pt x="31"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755"/>
            <p:cNvSpPr/>
            <p:nvPr/>
          </p:nvSpPr>
          <p:spPr bwMode="auto">
            <a:xfrm>
              <a:off x="3425826" y="2022476"/>
              <a:ext cx="9525" cy="6350"/>
            </a:xfrm>
            <a:custGeom>
              <a:avLst/>
              <a:gdLst>
                <a:gd name="T0" fmla="*/ 1 w 16"/>
                <a:gd name="T1" fmla="*/ 8 h 12"/>
                <a:gd name="T2" fmla="*/ 9 w 16"/>
                <a:gd name="T3" fmla="*/ 11 h 12"/>
                <a:gd name="T4" fmla="*/ 16 w 16"/>
                <a:gd name="T5" fmla="*/ 5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3" y="10"/>
                    <a:pt x="16" y="7"/>
                    <a:pt x="16" y="5"/>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Rectangle 2756"/>
            <p:cNvSpPr>
              <a:spLocks noChangeArrowheads="1"/>
            </p:cNvSpPr>
            <p:nvPr/>
          </p:nvSpPr>
          <p:spPr bwMode="auto">
            <a:xfrm>
              <a:off x="3290889"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 name="Rectangle 2757"/>
            <p:cNvSpPr>
              <a:spLocks noChangeArrowheads="1"/>
            </p:cNvSpPr>
            <p:nvPr/>
          </p:nvSpPr>
          <p:spPr bwMode="auto">
            <a:xfrm>
              <a:off x="3290889"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4" name="Freeform 2758"/>
            <p:cNvSpPr>
              <a:spLocks noEditPoints="1"/>
            </p:cNvSpPr>
            <p:nvPr/>
          </p:nvSpPr>
          <p:spPr bwMode="auto">
            <a:xfrm>
              <a:off x="3322639"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3 w 21"/>
                <a:gd name="T11" fmla="*/ 0 h 24"/>
                <a:gd name="T12" fmla="*/ 0 w 21"/>
                <a:gd name="T13" fmla="*/ 24 h 24"/>
                <a:gd name="T14" fmla="*/ 4 w 21"/>
                <a:gd name="T15" fmla="*/ 24 h 24"/>
                <a:gd name="T16" fmla="*/ 16 w 21"/>
                <a:gd name="T17" fmla="*/ 0 h 24"/>
                <a:gd name="T18" fmla="*/ 13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759"/>
            <p:cNvSpPr>
              <a:spLocks noEditPoints="1"/>
            </p:cNvSpPr>
            <p:nvPr/>
          </p:nvSpPr>
          <p:spPr bwMode="auto">
            <a:xfrm>
              <a:off x="3322639"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3 w 21"/>
                <a:gd name="T11" fmla="*/ 0 h 24"/>
                <a:gd name="T12" fmla="*/ 0 w 21"/>
                <a:gd name="T13" fmla="*/ 24 h 24"/>
                <a:gd name="T14" fmla="*/ 4 w 21"/>
                <a:gd name="T15" fmla="*/ 24 h 24"/>
                <a:gd name="T16" fmla="*/ 16 w 21"/>
                <a:gd name="T17" fmla="*/ 0 h 24"/>
                <a:gd name="T18" fmla="*/ 13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Rectangle 2760"/>
            <p:cNvSpPr>
              <a:spLocks noChangeArrowheads="1"/>
            </p:cNvSpPr>
            <p:nvPr/>
          </p:nvSpPr>
          <p:spPr bwMode="auto">
            <a:xfrm>
              <a:off x="3454401"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7" name="Rectangle 2761"/>
            <p:cNvSpPr>
              <a:spLocks noChangeArrowheads="1"/>
            </p:cNvSpPr>
            <p:nvPr/>
          </p:nvSpPr>
          <p:spPr bwMode="auto">
            <a:xfrm>
              <a:off x="3454401"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8" name="Freeform 2762"/>
            <p:cNvSpPr>
              <a:spLocks noEditPoints="1"/>
            </p:cNvSpPr>
            <p:nvPr/>
          </p:nvSpPr>
          <p:spPr bwMode="auto">
            <a:xfrm>
              <a:off x="34131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763"/>
            <p:cNvSpPr>
              <a:spLocks noEditPoints="1"/>
            </p:cNvSpPr>
            <p:nvPr/>
          </p:nvSpPr>
          <p:spPr bwMode="auto">
            <a:xfrm>
              <a:off x="34131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764"/>
            <p:cNvSpPr/>
            <p:nvPr/>
          </p:nvSpPr>
          <p:spPr bwMode="auto">
            <a:xfrm>
              <a:off x="3363914" y="2020889"/>
              <a:ext cx="34925" cy="12700"/>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1 w 65"/>
                <a:gd name="T11" fmla="*/ 6 h 22"/>
                <a:gd name="T12" fmla="*/ 33 w 65"/>
                <a:gd name="T13" fmla="*/ 6 h 22"/>
                <a:gd name="T14" fmla="*/ 56 w 65"/>
                <a:gd name="T15" fmla="*/ 15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1"/>
                    <a:pt x="30" y="1"/>
                  </a:cubicBezTo>
                  <a:cubicBezTo>
                    <a:pt x="17" y="2"/>
                    <a:pt x="6" y="10"/>
                    <a:pt x="0" y="15"/>
                  </a:cubicBezTo>
                  <a:cubicBezTo>
                    <a:pt x="0" y="22"/>
                    <a:pt x="0" y="22"/>
                    <a:pt x="0" y="22"/>
                  </a:cubicBezTo>
                  <a:cubicBezTo>
                    <a:pt x="3" y="19"/>
                    <a:pt x="16" y="8"/>
                    <a:pt x="31" y="6"/>
                  </a:cubicBezTo>
                  <a:cubicBezTo>
                    <a:pt x="32" y="6"/>
                    <a:pt x="33" y="6"/>
                    <a:pt x="33" y="6"/>
                  </a:cubicBezTo>
                  <a:cubicBezTo>
                    <a:pt x="41" y="6"/>
                    <a:pt x="50" y="10"/>
                    <a:pt x="56" y="15"/>
                  </a:cubicBezTo>
                  <a:cubicBezTo>
                    <a:pt x="59" y="17"/>
                    <a:pt x="62" y="19"/>
                    <a:pt x="64" y="21"/>
                  </a:cubicBezTo>
                  <a:cubicBezTo>
                    <a:pt x="65" y="21"/>
                    <a:pt x="65" y="22"/>
                    <a:pt x="65" y="22"/>
                  </a:cubicBezTo>
                  <a:cubicBezTo>
                    <a:pt x="65" y="15"/>
                    <a:pt x="65" y="15"/>
                    <a:pt x="65" y="15"/>
                  </a:cubicBezTo>
                  <a:cubicBezTo>
                    <a:pt x="64" y="14"/>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Rectangle 2765"/>
            <p:cNvSpPr>
              <a:spLocks noChangeArrowheads="1"/>
            </p:cNvSpPr>
            <p:nvPr/>
          </p:nvSpPr>
          <p:spPr bwMode="auto">
            <a:xfrm>
              <a:off x="3398839" y="2012951"/>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2" name="Freeform 2766"/>
            <p:cNvSpPr>
              <a:spLocks noEditPoints="1"/>
            </p:cNvSpPr>
            <p:nvPr/>
          </p:nvSpPr>
          <p:spPr bwMode="auto">
            <a:xfrm>
              <a:off x="3421064" y="2020889"/>
              <a:ext cx="25400" cy="22225"/>
            </a:xfrm>
            <a:custGeom>
              <a:avLst/>
              <a:gdLst>
                <a:gd name="T0" fmla="*/ 35 w 46"/>
                <a:gd name="T1" fmla="*/ 4 h 42"/>
                <a:gd name="T2" fmla="*/ 15 w 46"/>
                <a:gd name="T3" fmla="*/ 41 h 42"/>
                <a:gd name="T4" fmla="*/ 16 w 46"/>
                <a:gd name="T5" fmla="*/ 41 h 42"/>
                <a:gd name="T6" fmla="*/ 22 w 46"/>
                <a:gd name="T7" fmla="*/ 42 h 42"/>
                <a:gd name="T8" fmla="*/ 43 w 46"/>
                <a:gd name="T9" fmla="*/ 27 h 42"/>
                <a:gd name="T10" fmla="*/ 35 w 46"/>
                <a:gd name="T11" fmla="*/ 4 h 42"/>
                <a:gd name="T12" fmla="*/ 12 w 46"/>
                <a:gd name="T13" fmla="*/ 2 h 42"/>
                <a:gd name="T14" fmla="*/ 1 w 46"/>
                <a:gd name="T15" fmla="*/ 14 h 42"/>
                <a:gd name="T16" fmla="*/ 1 w 46"/>
                <a:gd name="T17" fmla="*/ 24 h 42"/>
                <a:gd name="T18" fmla="*/ 12 w 46"/>
                <a:gd name="T19" fmla="*/ 2 h 42"/>
                <a:gd name="T20" fmla="*/ 25 w 46"/>
                <a:gd name="T21" fmla="*/ 0 h 42"/>
                <a:gd name="T22" fmla="*/ 23 w 46"/>
                <a:gd name="T23" fmla="*/ 3 h 42"/>
                <a:gd name="T24" fmla="*/ 25 w 46"/>
                <a:gd name="T25" fmla="*/ 6 h 42"/>
                <a:gd name="T26" fmla="*/ 18 w 46"/>
                <a:gd name="T27" fmla="*/ 12 h 42"/>
                <a:gd name="T28" fmla="*/ 6 w 46"/>
                <a:gd name="T29" fmla="*/ 36 h 42"/>
                <a:gd name="T30" fmla="*/ 11 w 46"/>
                <a:gd name="T31" fmla="*/ 39 h 42"/>
                <a:gd name="T32" fmla="*/ 31 w 46"/>
                <a:gd name="T33" fmla="*/ 1 h 42"/>
                <a:gd name="T34" fmla="*/ 29 w 46"/>
                <a:gd name="T35" fmla="*/ 0 h 42"/>
                <a:gd name="T36" fmla="*/ 25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35" y="4"/>
                  </a:moveTo>
                  <a:cubicBezTo>
                    <a:pt x="15" y="41"/>
                    <a:pt x="15" y="41"/>
                    <a:pt x="15" y="41"/>
                  </a:cubicBezTo>
                  <a:cubicBezTo>
                    <a:pt x="16" y="41"/>
                    <a:pt x="16" y="41"/>
                    <a:pt x="16" y="41"/>
                  </a:cubicBezTo>
                  <a:cubicBezTo>
                    <a:pt x="18" y="42"/>
                    <a:pt x="20" y="42"/>
                    <a:pt x="22" y="42"/>
                  </a:cubicBezTo>
                  <a:cubicBezTo>
                    <a:pt x="31" y="42"/>
                    <a:pt x="40" y="36"/>
                    <a:pt x="43" y="27"/>
                  </a:cubicBezTo>
                  <a:cubicBezTo>
                    <a:pt x="46" y="18"/>
                    <a:pt x="42" y="9"/>
                    <a:pt x="35" y="4"/>
                  </a:cubicBezTo>
                  <a:moveTo>
                    <a:pt x="12" y="2"/>
                  </a:moveTo>
                  <a:cubicBezTo>
                    <a:pt x="7" y="4"/>
                    <a:pt x="3" y="9"/>
                    <a:pt x="1" y="14"/>
                  </a:cubicBezTo>
                  <a:cubicBezTo>
                    <a:pt x="0" y="18"/>
                    <a:pt x="0" y="21"/>
                    <a:pt x="1" y="24"/>
                  </a:cubicBezTo>
                  <a:cubicBezTo>
                    <a:pt x="12" y="2"/>
                    <a:pt x="12" y="2"/>
                    <a:pt x="12" y="2"/>
                  </a:cubicBezTo>
                  <a:moveTo>
                    <a:pt x="25" y="0"/>
                  </a:moveTo>
                  <a:cubicBezTo>
                    <a:pt x="23" y="3"/>
                    <a:pt x="23" y="3"/>
                    <a:pt x="23" y="3"/>
                  </a:cubicBezTo>
                  <a:cubicBezTo>
                    <a:pt x="24" y="4"/>
                    <a:pt x="25" y="5"/>
                    <a:pt x="25" y="6"/>
                  </a:cubicBezTo>
                  <a:cubicBezTo>
                    <a:pt x="25" y="8"/>
                    <a:pt x="22" y="11"/>
                    <a:pt x="18" y="12"/>
                  </a:cubicBezTo>
                  <a:cubicBezTo>
                    <a:pt x="6" y="36"/>
                    <a:pt x="6" y="36"/>
                    <a:pt x="6" y="36"/>
                  </a:cubicBezTo>
                  <a:cubicBezTo>
                    <a:pt x="8" y="37"/>
                    <a:pt x="9" y="38"/>
                    <a:pt x="11" y="39"/>
                  </a:cubicBezTo>
                  <a:cubicBezTo>
                    <a:pt x="31" y="1"/>
                    <a:pt x="31" y="1"/>
                    <a:pt x="31" y="1"/>
                  </a:cubicBezTo>
                  <a:cubicBezTo>
                    <a:pt x="30" y="1"/>
                    <a:pt x="29" y="1"/>
                    <a:pt x="29" y="0"/>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767"/>
            <p:cNvSpPr/>
            <p:nvPr/>
          </p:nvSpPr>
          <p:spPr bwMode="auto">
            <a:xfrm>
              <a:off x="3430589" y="2022476"/>
              <a:ext cx="4763"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3"/>
                  </a:cubicBezTo>
                  <a:cubicBezTo>
                    <a:pt x="7"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768"/>
            <p:cNvSpPr>
              <a:spLocks noEditPoints="1"/>
            </p:cNvSpPr>
            <p:nvPr/>
          </p:nvSpPr>
          <p:spPr bwMode="auto">
            <a:xfrm>
              <a:off x="3413126" y="2012951"/>
              <a:ext cx="31750" cy="38100"/>
            </a:xfrm>
            <a:custGeom>
              <a:avLst/>
              <a:gdLst>
                <a:gd name="T0" fmla="*/ 16 w 20"/>
                <a:gd name="T1" fmla="*/ 0 h 24"/>
                <a:gd name="T2" fmla="*/ 12 w 20"/>
                <a:gd name="T3" fmla="*/ 0 h 24"/>
                <a:gd name="T4" fmla="*/ 9 w 20"/>
                <a:gd name="T5" fmla="*/ 6 h 24"/>
                <a:gd name="T6" fmla="*/ 6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8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6" y="13"/>
                  </a:lnTo>
                  <a:lnTo>
                    <a:pt x="0" y="24"/>
                  </a:lnTo>
                  <a:lnTo>
                    <a:pt x="4" y="24"/>
                  </a:lnTo>
                  <a:lnTo>
                    <a:pt x="7" y="17"/>
                  </a:lnTo>
                  <a:lnTo>
                    <a:pt x="11" y="9"/>
                  </a:lnTo>
                  <a:lnTo>
                    <a:pt x="13" y="6"/>
                  </a:lnTo>
                  <a:lnTo>
                    <a:pt x="14" y="5"/>
                  </a:lnTo>
                  <a:lnTo>
                    <a:pt x="16" y="0"/>
                  </a:lnTo>
                  <a:close/>
                  <a:moveTo>
                    <a:pt x="20" y="0"/>
                  </a:moveTo>
                  <a:lnTo>
                    <a:pt x="18" y="0"/>
                  </a:lnTo>
                  <a:lnTo>
                    <a:pt x="16" y="6"/>
                  </a:lnTo>
                  <a:lnTo>
                    <a:pt x="9" y="18"/>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769"/>
            <p:cNvSpPr>
              <a:spLocks noEditPoints="1"/>
            </p:cNvSpPr>
            <p:nvPr/>
          </p:nvSpPr>
          <p:spPr bwMode="auto">
            <a:xfrm>
              <a:off x="3413126" y="2012951"/>
              <a:ext cx="31750" cy="38100"/>
            </a:xfrm>
            <a:custGeom>
              <a:avLst/>
              <a:gdLst>
                <a:gd name="T0" fmla="*/ 16 w 20"/>
                <a:gd name="T1" fmla="*/ 0 h 24"/>
                <a:gd name="T2" fmla="*/ 12 w 20"/>
                <a:gd name="T3" fmla="*/ 0 h 24"/>
                <a:gd name="T4" fmla="*/ 9 w 20"/>
                <a:gd name="T5" fmla="*/ 6 h 24"/>
                <a:gd name="T6" fmla="*/ 6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4 w 20"/>
                <a:gd name="T19" fmla="*/ 5 h 24"/>
                <a:gd name="T20" fmla="*/ 16 w 20"/>
                <a:gd name="T21" fmla="*/ 0 h 24"/>
                <a:gd name="T22" fmla="*/ 20 w 20"/>
                <a:gd name="T23" fmla="*/ 0 h 24"/>
                <a:gd name="T24" fmla="*/ 18 w 20"/>
                <a:gd name="T25" fmla="*/ 0 h 24"/>
                <a:gd name="T26" fmla="*/ 16 w 20"/>
                <a:gd name="T27" fmla="*/ 6 h 24"/>
                <a:gd name="T28" fmla="*/ 9 w 20"/>
                <a:gd name="T29" fmla="*/ 18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6" y="13"/>
                  </a:lnTo>
                  <a:lnTo>
                    <a:pt x="0" y="24"/>
                  </a:lnTo>
                  <a:lnTo>
                    <a:pt x="4" y="24"/>
                  </a:lnTo>
                  <a:lnTo>
                    <a:pt x="7" y="17"/>
                  </a:lnTo>
                  <a:lnTo>
                    <a:pt x="11" y="9"/>
                  </a:lnTo>
                  <a:lnTo>
                    <a:pt x="13" y="6"/>
                  </a:lnTo>
                  <a:lnTo>
                    <a:pt x="14" y="5"/>
                  </a:lnTo>
                  <a:lnTo>
                    <a:pt x="16" y="0"/>
                  </a:lnTo>
                  <a:moveTo>
                    <a:pt x="20" y="0"/>
                  </a:moveTo>
                  <a:lnTo>
                    <a:pt x="18" y="0"/>
                  </a:lnTo>
                  <a:lnTo>
                    <a:pt x="16" y="6"/>
                  </a:lnTo>
                  <a:lnTo>
                    <a:pt x="9" y="18"/>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770"/>
            <p:cNvSpPr/>
            <p:nvPr/>
          </p:nvSpPr>
          <p:spPr bwMode="auto">
            <a:xfrm>
              <a:off x="3397251" y="2012951"/>
              <a:ext cx="57150"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771"/>
            <p:cNvSpPr>
              <a:spLocks noEditPoints="1"/>
            </p:cNvSpPr>
            <p:nvPr/>
          </p:nvSpPr>
          <p:spPr bwMode="auto">
            <a:xfrm>
              <a:off x="3308351" y="2012951"/>
              <a:ext cx="55563" cy="38100"/>
            </a:xfrm>
            <a:custGeom>
              <a:avLst/>
              <a:gdLst>
                <a:gd name="T0" fmla="*/ 56 w 103"/>
                <a:gd name="T1" fmla="*/ 49 h 70"/>
                <a:gd name="T2" fmla="*/ 46 w 103"/>
                <a:gd name="T3" fmla="*/ 56 h 70"/>
                <a:gd name="T4" fmla="*/ 38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4 h 70"/>
                <a:gd name="T18" fmla="*/ 16 w 103"/>
                <a:gd name="T19" fmla="*/ 70 h 70"/>
                <a:gd name="T20" fmla="*/ 27 w 103"/>
                <a:gd name="T21" fmla="*/ 70 h 70"/>
                <a:gd name="T22" fmla="*/ 34 w 103"/>
                <a:gd name="T23" fmla="*/ 57 h 70"/>
                <a:gd name="T24" fmla="*/ 18 w 103"/>
                <a:gd name="T25" fmla="*/ 42 h 70"/>
                <a:gd name="T26" fmla="*/ 32 w 103"/>
                <a:gd name="T27" fmla="*/ 15 h 70"/>
                <a:gd name="T28" fmla="*/ 39 w 103"/>
                <a:gd name="T29" fmla="*/ 14 h 70"/>
                <a:gd name="T30" fmla="*/ 53 w 103"/>
                <a:gd name="T31" fmla="*/ 20 h 70"/>
                <a:gd name="T32" fmla="*/ 63 w 103"/>
                <a:gd name="T33" fmla="*/ 0 h 70"/>
                <a:gd name="T34" fmla="*/ 74 w 103"/>
                <a:gd name="T35" fmla="*/ 0 h 70"/>
                <a:gd name="T36" fmla="*/ 59 w 103"/>
                <a:gd name="T37" fmla="*/ 29 h 70"/>
                <a:gd name="T38" fmla="*/ 59 w 103"/>
                <a:gd name="T39" fmla="*/ 42 h 70"/>
                <a:gd name="T40" fmla="*/ 81 w 103"/>
                <a:gd name="T41" fmla="*/ 0 h 70"/>
                <a:gd name="T42" fmla="*/ 87 w 103"/>
                <a:gd name="T43" fmla="*/ 0 h 70"/>
                <a:gd name="T44" fmla="*/ 51 w 103"/>
                <a:gd name="T45" fmla="*/ 70 h 70"/>
                <a:gd name="T46" fmla="*/ 87 w 103"/>
                <a:gd name="T47" fmla="*/ 70 h 70"/>
                <a:gd name="T48" fmla="*/ 103 w 103"/>
                <a:gd name="T49" fmla="*/ 54 h 70"/>
                <a:gd name="T50" fmla="*/ 103 w 103"/>
                <a:gd name="T51" fmla="*/ 37 h 70"/>
                <a:gd name="T52" fmla="*/ 103 w 103"/>
                <a:gd name="T53" fmla="*/ 37 h 70"/>
                <a:gd name="T54" fmla="*/ 103 w 103"/>
                <a:gd name="T55" fmla="*/ 30 h 70"/>
                <a:gd name="T56" fmla="*/ 103 w 103"/>
                <a:gd name="T57" fmla="*/ 30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5"/>
                    <a:pt x="46" y="56"/>
                  </a:cubicBezTo>
                  <a:cubicBezTo>
                    <a:pt x="38" y="70"/>
                    <a:pt x="38" y="70"/>
                    <a:pt x="38" y="70"/>
                  </a:cubicBezTo>
                  <a:cubicBezTo>
                    <a:pt x="45" y="70"/>
                    <a:pt x="45" y="70"/>
                    <a:pt x="45" y="70"/>
                  </a:cubicBezTo>
                  <a:cubicBezTo>
                    <a:pt x="56" y="49"/>
                    <a:pt x="56" y="49"/>
                    <a:pt x="56" y="49"/>
                  </a:cubicBezTo>
                  <a:moveTo>
                    <a:pt x="87" y="0"/>
                  </a:moveTo>
                  <a:cubicBezTo>
                    <a:pt x="16" y="0"/>
                    <a:pt x="16" y="0"/>
                    <a:pt x="16" y="0"/>
                  </a:cubicBezTo>
                  <a:cubicBezTo>
                    <a:pt x="7" y="0"/>
                    <a:pt x="0" y="8"/>
                    <a:pt x="0" y="16"/>
                  </a:cubicBezTo>
                  <a:cubicBezTo>
                    <a:pt x="0" y="54"/>
                    <a:pt x="0" y="54"/>
                    <a:pt x="0" y="54"/>
                  </a:cubicBezTo>
                  <a:cubicBezTo>
                    <a:pt x="0" y="63"/>
                    <a:pt x="7" y="70"/>
                    <a:pt x="16" y="70"/>
                  </a:cubicBezTo>
                  <a:cubicBezTo>
                    <a:pt x="27" y="70"/>
                    <a:pt x="27" y="70"/>
                    <a:pt x="27" y="70"/>
                  </a:cubicBezTo>
                  <a:cubicBezTo>
                    <a:pt x="34" y="57"/>
                    <a:pt x="34" y="57"/>
                    <a:pt x="34" y="57"/>
                  </a:cubicBezTo>
                  <a:cubicBezTo>
                    <a:pt x="26" y="55"/>
                    <a:pt x="20" y="50"/>
                    <a:pt x="18" y="42"/>
                  </a:cubicBezTo>
                  <a:cubicBezTo>
                    <a:pt x="14" y="31"/>
                    <a:pt x="21" y="19"/>
                    <a:pt x="32" y="15"/>
                  </a:cubicBezTo>
                  <a:cubicBezTo>
                    <a:pt x="34" y="15"/>
                    <a:pt x="36" y="14"/>
                    <a:pt x="39" y="14"/>
                  </a:cubicBezTo>
                  <a:cubicBezTo>
                    <a:pt x="44" y="14"/>
                    <a:pt x="49" y="16"/>
                    <a:pt x="53" y="20"/>
                  </a:cubicBezTo>
                  <a:cubicBezTo>
                    <a:pt x="63" y="0"/>
                    <a:pt x="63" y="0"/>
                    <a:pt x="63" y="0"/>
                  </a:cubicBezTo>
                  <a:cubicBezTo>
                    <a:pt x="74" y="0"/>
                    <a:pt x="74" y="0"/>
                    <a:pt x="74" y="0"/>
                  </a:cubicBezTo>
                  <a:cubicBezTo>
                    <a:pt x="59" y="29"/>
                    <a:pt x="59" y="29"/>
                    <a:pt x="59" y="29"/>
                  </a:cubicBezTo>
                  <a:cubicBezTo>
                    <a:pt x="61" y="34"/>
                    <a:pt x="61" y="38"/>
                    <a:pt x="59" y="42"/>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6"/>
                    <a:pt x="103" y="16"/>
                    <a:pt x="103" y="16"/>
                  </a:cubicBezTo>
                  <a:cubicBezTo>
                    <a:pt x="103"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772"/>
            <p:cNvSpPr>
              <a:spLocks noEditPoints="1"/>
            </p:cNvSpPr>
            <p:nvPr/>
          </p:nvSpPr>
          <p:spPr bwMode="auto">
            <a:xfrm>
              <a:off x="3316289" y="2020889"/>
              <a:ext cx="25400" cy="22225"/>
            </a:xfrm>
            <a:custGeom>
              <a:avLst/>
              <a:gdLst>
                <a:gd name="T0" fmla="*/ 45 w 47"/>
                <a:gd name="T1" fmla="*/ 15 h 43"/>
                <a:gd name="T2" fmla="*/ 32 w 47"/>
                <a:gd name="T3" fmla="*/ 42 h 43"/>
                <a:gd name="T4" fmla="*/ 42 w 47"/>
                <a:gd name="T5" fmla="*/ 35 h 43"/>
                <a:gd name="T6" fmla="*/ 45 w 47"/>
                <a:gd name="T7" fmla="*/ 28 h 43"/>
                <a:gd name="T8" fmla="*/ 45 w 47"/>
                <a:gd name="T9" fmla="*/ 15 h 43"/>
                <a:gd name="T10" fmla="*/ 25 w 47"/>
                <a:gd name="T11" fmla="*/ 0 h 43"/>
                <a:gd name="T12" fmla="*/ 18 w 47"/>
                <a:gd name="T13" fmla="*/ 1 h 43"/>
                <a:gd name="T14" fmla="*/ 4 w 47"/>
                <a:gd name="T15" fmla="*/ 28 h 43"/>
                <a:gd name="T16" fmla="*/ 20 w 47"/>
                <a:gd name="T17" fmla="*/ 43 h 43"/>
                <a:gd name="T18" fmla="*/ 36 w 47"/>
                <a:gd name="T19" fmla="*/ 12 h 43"/>
                <a:gd name="T20" fmla="*/ 31 w 47"/>
                <a:gd name="T21" fmla="*/ 13 h 43"/>
                <a:gd name="T22" fmla="*/ 28 w 47"/>
                <a:gd name="T23" fmla="*/ 13 h 43"/>
                <a:gd name="T24" fmla="*/ 22 w 47"/>
                <a:gd name="T25" fmla="*/ 7 h 43"/>
                <a:gd name="T26" fmla="*/ 28 w 47"/>
                <a:gd name="T27" fmla="*/ 3 h 43"/>
                <a:gd name="T28" fmla="*/ 31 w 47"/>
                <a:gd name="T29" fmla="*/ 3 h 43"/>
                <a:gd name="T30" fmla="*/ 37 w 47"/>
                <a:gd name="T31" fmla="*/ 9 h 43"/>
                <a:gd name="T32" fmla="*/ 39 w 47"/>
                <a:gd name="T33" fmla="*/ 6 h 43"/>
                <a:gd name="T34" fmla="*/ 25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5" y="15"/>
                  </a:moveTo>
                  <a:cubicBezTo>
                    <a:pt x="32" y="42"/>
                    <a:pt x="32" y="42"/>
                    <a:pt x="32" y="42"/>
                  </a:cubicBezTo>
                  <a:cubicBezTo>
                    <a:pt x="36" y="41"/>
                    <a:pt x="39" y="38"/>
                    <a:pt x="42" y="35"/>
                  </a:cubicBezTo>
                  <a:cubicBezTo>
                    <a:pt x="45" y="28"/>
                    <a:pt x="45" y="28"/>
                    <a:pt x="45" y="28"/>
                  </a:cubicBezTo>
                  <a:cubicBezTo>
                    <a:pt x="47" y="24"/>
                    <a:pt x="47" y="20"/>
                    <a:pt x="45" y="15"/>
                  </a:cubicBezTo>
                  <a:moveTo>
                    <a:pt x="25" y="0"/>
                  </a:moveTo>
                  <a:cubicBezTo>
                    <a:pt x="22" y="0"/>
                    <a:pt x="20" y="1"/>
                    <a:pt x="18" y="1"/>
                  </a:cubicBezTo>
                  <a:cubicBezTo>
                    <a:pt x="7" y="5"/>
                    <a:pt x="0" y="17"/>
                    <a:pt x="4" y="28"/>
                  </a:cubicBezTo>
                  <a:cubicBezTo>
                    <a:pt x="6" y="36"/>
                    <a:pt x="12" y="41"/>
                    <a:pt x="20" y="43"/>
                  </a:cubicBezTo>
                  <a:cubicBezTo>
                    <a:pt x="36" y="12"/>
                    <a:pt x="36" y="12"/>
                    <a:pt x="36" y="12"/>
                  </a:cubicBezTo>
                  <a:cubicBezTo>
                    <a:pt x="34" y="13"/>
                    <a:pt x="33" y="13"/>
                    <a:pt x="31" y="13"/>
                  </a:cubicBezTo>
                  <a:cubicBezTo>
                    <a:pt x="30" y="13"/>
                    <a:pt x="29" y="13"/>
                    <a:pt x="28" y="13"/>
                  </a:cubicBezTo>
                  <a:cubicBezTo>
                    <a:pt x="24" y="12"/>
                    <a:pt x="21" y="9"/>
                    <a:pt x="22" y="7"/>
                  </a:cubicBezTo>
                  <a:cubicBezTo>
                    <a:pt x="22" y="4"/>
                    <a:pt x="25" y="3"/>
                    <a:pt x="28" y="3"/>
                  </a:cubicBezTo>
                  <a:cubicBezTo>
                    <a:pt x="29" y="3"/>
                    <a:pt x="30" y="3"/>
                    <a:pt x="31" y="3"/>
                  </a:cubicBezTo>
                  <a:cubicBezTo>
                    <a:pt x="34" y="4"/>
                    <a:pt x="37" y="7"/>
                    <a:pt x="37" y="9"/>
                  </a:cubicBezTo>
                  <a:cubicBezTo>
                    <a:pt x="39" y="6"/>
                    <a:pt x="39" y="6"/>
                    <a:pt x="39" y="6"/>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773"/>
            <p:cNvSpPr/>
            <p:nvPr/>
          </p:nvSpPr>
          <p:spPr bwMode="auto">
            <a:xfrm>
              <a:off x="3327401" y="2022476"/>
              <a:ext cx="7938" cy="4763"/>
            </a:xfrm>
            <a:custGeom>
              <a:avLst/>
              <a:gdLst>
                <a:gd name="T0" fmla="*/ 7 w 16"/>
                <a:gd name="T1" fmla="*/ 0 h 10"/>
                <a:gd name="T2" fmla="*/ 1 w 16"/>
                <a:gd name="T3" fmla="*/ 4 h 10"/>
                <a:gd name="T4" fmla="*/ 7 w 16"/>
                <a:gd name="T5" fmla="*/ 10 h 10"/>
                <a:gd name="T6" fmla="*/ 10 w 16"/>
                <a:gd name="T7" fmla="*/ 10 h 10"/>
                <a:gd name="T8" fmla="*/ 15 w 16"/>
                <a:gd name="T9" fmla="*/ 9 h 10"/>
                <a:gd name="T10" fmla="*/ 16 w 16"/>
                <a:gd name="T11" fmla="*/ 6 h 10"/>
                <a:gd name="T12" fmla="*/ 10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4"/>
                  </a:cubicBezTo>
                  <a:cubicBezTo>
                    <a:pt x="0" y="6"/>
                    <a:pt x="3" y="9"/>
                    <a:pt x="7" y="10"/>
                  </a:cubicBezTo>
                  <a:cubicBezTo>
                    <a:pt x="8" y="10"/>
                    <a:pt x="9" y="10"/>
                    <a:pt x="10" y="10"/>
                  </a:cubicBezTo>
                  <a:cubicBezTo>
                    <a:pt x="12" y="10"/>
                    <a:pt x="13" y="10"/>
                    <a:pt x="15" y="9"/>
                  </a:cubicBezTo>
                  <a:cubicBezTo>
                    <a:pt x="16" y="6"/>
                    <a:pt x="16" y="6"/>
                    <a:pt x="16" y="6"/>
                  </a:cubicBezTo>
                  <a:cubicBezTo>
                    <a:pt x="16" y="4"/>
                    <a:pt x="13"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774"/>
            <p:cNvSpPr>
              <a:spLocks noEditPoints="1"/>
            </p:cNvSpPr>
            <p:nvPr/>
          </p:nvSpPr>
          <p:spPr bwMode="auto">
            <a:xfrm>
              <a:off x="3322639" y="2012951"/>
              <a:ext cx="33338" cy="38100"/>
            </a:xfrm>
            <a:custGeom>
              <a:avLst/>
              <a:gdLst>
                <a:gd name="T0" fmla="*/ 16 w 21"/>
                <a:gd name="T1" fmla="*/ 0 h 24"/>
                <a:gd name="T2" fmla="*/ 13 w 21"/>
                <a:gd name="T3" fmla="*/ 0 h 24"/>
                <a:gd name="T4" fmla="*/ 9 w 21"/>
                <a:gd name="T5" fmla="*/ 7 h 24"/>
                <a:gd name="T6" fmla="*/ 8 w 21"/>
                <a:gd name="T7" fmla="*/ 8 h 24"/>
                <a:gd name="T8" fmla="*/ 8 w 21"/>
                <a:gd name="T9" fmla="*/ 9 h 24"/>
                <a:gd name="T10" fmla="*/ 3 w 21"/>
                <a:gd name="T11" fmla="*/ 19 h 24"/>
                <a:gd name="T12" fmla="*/ 0 w 21"/>
                <a:gd name="T13" fmla="*/ 24 h 24"/>
                <a:gd name="T14" fmla="*/ 4 w 21"/>
                <a:gd name="T15" fmla="*/ 24 h 24"/>
                <a:gd name="T16" fmla="*/ 7 w 21"/>
                <a:gd name="T17" fmla="*/ 19 h 24"/>
                <a:gd name="T18" fmla="*/ 11 w 21"/>
                <a:gd name="T19" fmla="*/ 10 h 24"/>
                <a:gd name="T20" fmla="*/ 16 w 21"/>
                <a:gd name="T21" fmla="*/ 0 h 24"/>
                <a:gd name="T22" fmla="*/ 21 w 21"/>
                <a:gd name="T23" fmla="*/ 0 h 24"/>
                <a:gd name="T24" fmla="*/ 19 w 21"/>
                <a:gd name="T25" fmla="*/ 0 h 24"/>
                <a:gd name="T26" fmla="*/ 11 w 21"/>
                <a:gd name="T27" fmla="*/ 14 h 24"/>
                <a:gd name="T28" fmla="*/ 10 w 21"/>
                <a:gd name="T29" fmla="*/ 17 h 24"/>
                <a:gd name="T30" fmla="*/ 6 w 21"/>
                <a:gd name="T31" fmla="*/ 24 h 24"/>
                <a:gd name="T32" fmla="*/ 8 w 21"/>
                <a:gd name="T33" fmla="*/ 24 h 24"/>
                <a:gd name="T34" fmla="*/ 21 w 21"/>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6" y="0"/>
                  </a:moveTo>
                  <a:lnTo>
                    <a:pt x="13" y="0"/>
                  </a:lnTo>
                  <a:lnTo>
                    <a:pt x="9" y="7"/>
                  </a:lnTo>
                  <a:lnTo>
                    <a:pt x="8" y="8"/>
                  </a:lnTo>
                  <a:lnTo>
                    <a:pt x="8" y="9"/>
                  </a:lnTo>
                  <a:lnTo>
                    <a:pt x="3" y="19"/>
                  </a:lnTo>
                  <a:lnTo>
                    <a:pt x="0" y="24"/>
                  </a:lnTo>
                  <a:lnTo>
                    <a:pt x="4" y="24"/>
                  </a:lnTo>
                  <a:lnTo>
                    <a:pt x="7" y="19"/>
                  </a:lnTo>
                  <a:lnTo>
                    <a:pt x="11" y="10"/>
                  </a:lnTo>
                  <a:lnTo>
                    <a:pt x="16" y="0"/>
                  </a:lnTo>
                  <a:close/>
                  <a:moveTo>
                    <a:pt x="21" y="0"/>
                  </a:moveTo>
                  <a:lnTo>
                    <a:pt x="19" y="0"/>
                  </a:lnTo>
                  <a:lnTo>
                    <a:pt x="11" y="14"/>
                  </a:lnTo>
                  <a:lnTo>
                    <a:pt x="10" y="17"/>
                  </a:lnTo>
                  <a:lnTo>
                    <a:pt x="6" y="24"/>
                  </a:lnTo>
                  <a:lnTo>
                    <a:pt x="8" y="24"/>
                  </a:lnTo>
                  <a:lnTo>
                    <a:pt x="21"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775"/>
            <p:cNvSpPr>
              <a:spLocks noEditPoints="1"/>
            </p:cNvSpPr>
            <p:nvPr/>
          </p:nvSpPr>
          <p:spPr bwMode="auto">
            <a:xfrm>
              <a:off x="3322639" y="2012951"/>
              <a:ext cx="33338" cy="38100"/>
            </a:xfrm>
            <a:custGeom>
              <a:avLst/>
              <a:gdLst>
                <a:gd name="T0" fmla="*/ 16 w 21"/>
                <a:gd name="T1" fmla="*/ 0 h 24"/>
                <a:gd name="T2" fmla="*/ 13 w 21"/>
                <a:gd name="T3" fmla="*/ 0 h 24"/>
                <a:gd name="T4" fmla="*/ 9 w 21"/>
                <a:gd name="T5" fmla="*/ 7 h 24"/>
                <a:gd name="T6" fmla="*/ 8 w 21"/>
                <a:gd name="T7" fmla="*/ 8 h 24"/>
                <a:gd name="T8" fmla="*/ 8 w 21"/>
                <a:gd name="T9" fmla="*/ 9 h 24"/>
                <a:gd name="T10" fmla="*/ 3 w 21"/>
                <a:gd name="T11" fmla="*/ 19 h 24"/>
                <a:gd name="T12" fmla="*/ 0 w 21"/>
                <a:gd name="T13" fmla="*/ 24 h 24"/>
                <a:gd name="T14" fmla="*/ 4 w 21"/>
                <a:gd name="T15" fmla="*/ 24 h 24"/>
                <a:gd name="T16" fmla="*/ 7 w 21"/>
                <a:gd name="T17" fmla="*/ 19 h 24"/>
                <a:gd name="T18" fmla="*/ 11 w 21"/>
                <a:gd name="T19" fmla="*/ 10 h 24"/>
                <a:gd name="T20" fmla="*/ 16 w 21"/>
                <a:gd name="T21" fmla="*/ 0 h 24"/>
                <a:gd name="T22" fmla="*/ 21 w 21"/>
                <a:gd name="T23" fmla="*/ 0 h 24"/>
                <a:gd name="T24" fmla="*/ 19 w 21"/>
                <a:gd name="T25" fmla="*/ 0 h 24"/>
                <a:gd name="T26" fmla="*/ 11 w 21"/>
                <a:gd name="T27" fmla="*/ 14 h 24"/>
                <a:gd name="T28" fmla="*/ 10 w 21"/>
                <a:gd name="T29" fmla="*/ 17 h 24"/>
                <a:gd name="T30" fmla="*/ 6 w 21"/>
                <a:gd name="T31" fmla="*/ 24 h 24"/>
                <a:gd name="T32" fmla="*/ 8 w 21"/>
                <a:gd name="T33" fmla="*/ 24 h 24"/>
                <a:gd name="T34" fmla="*/ 21 w 21"/>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6" y="0"/>
                  </a:moveTo>
                  <a:lnTo>
                    <a:pt x="13" y="0"/>
                  </a:lnTo>
                  <a:lnTo>
                    <a:pt x="9" y="7"/>
                  </a:lnTo>
                  <a:lnTo>
                    <a:pt x="8" y="8"/>
                  </a:lnTo>
                  <a:lnTo>
                    <a:pt x="8" y="9"/>
                  </a:lnTo>
                  <a:lnTo>
                    <a:pt x="3" y="19"/>
                  </a:lnTo>
                  <a:lnTo>
                    <a:pt x="0" y="24"/>
                  </a:lnTo>
                  <a:lnTo>
                    <a:pt x="4" y="24"/>
                  </a:lnTo>
                  <a:lnTo>
                    <a:pt x="7" y="19"/>
                  </a:lnTo>
                  <a:lnTo>
                    <a:pt x="11" y="10"/>
                  </a:lnTo>
                  <a:lnTo>
                    <a:pt x="16" y="0"/>
                  </a:lnTo>
                  <a:moveTo>
                    <a:pt x="21" y="0"/>
                  </a:moveTo>
                  <a:lnTo>
                    <a:pt x="19" y="0"/>
                  </a:lnTo>
                  <a:lnTo>
                    <a:pt x="11" y="14"/>
                  </a:lnTo>
                  <a:lnTo>
                    <a:pt x="10" y="17"/>
                  </a:lnTo>
                  <a:lnTo>
                    <a:pt x="6" y="24"/>
                  </a:lnTo>
                  <a:lnTo>
                    <a:pt x="8" y="2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776"/>
            <p:cNvSpPr/>
            <p:nvPr/>
          </p:nvSpPr>
          <p:spPr bwMode="auto">
            <a:xfrm>
              <a:off x="3308351" y="2012951"/>
              <a:ext cx="57150" cy="38100"/>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3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777"/>
            <p:cNvSpPr/>
            <p:nvPr/>
          </p:nvSpPr>
          <p:spPr bwMode="auto">
            <a:xfrm>
              <a:off x="3367089" y="203993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1 h 23"/>
                <a:gd name="T12" fmla="*/ 4 w 52"/>
                <a:gd name="T13" fmla="*/ 21 h 23"/>
                <a:gd name="T14" fmla="*/ 2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7"/>
                    <a:pt x="35" y="4"/>
                    <a:pt x="27" y="4"/>
                  </a:cubicBezTo>
                  <a:cubicBezTo>
                    <a:pt x="20" y="4"/>
                    <a:pt x="15" y="7"/>
                    <a:pt x="11" y="11"/>
                  </a:cubicBezTo>
                  <a:cubicBezTo>
                    <a:pt x="8" y="15"/>
                    <a:pt x="5" y="19"/>
                    <a:pt x="5" y="21"/>
                  </a:cubicBezTo>
                  <a:cubicBezTo>
                    <a:pt x="4" y="21"/>
                    <a:pt x="4" y="21"/>
                    <a:pt x="4" y="21"/>
                  </a:cubicBezTo>
                  <a:cubicBezTo>
                    <a:pt x="4" y="21"/>
                    <a:pt x="4" y="21"/>
                    <a:pt x="4" y="21"/>
                  </a:cubicBezTo>
                  <a:cubicBezTo>
                    <a:pt x="4" y="22"/>
                    <a:pt x="3" y="23"/>
                    <a:pt x="2" y="22"/>
                  </a:cubicBezTo>
                  <a:cubicBezTo>
                    <a:pt x="0" y="22"/>
                    <a:pt x="0" y="21"/>
                    <a:pt x="0" y="20"/>
                  </a:cubicBezTo>
                  <a:cubicBezTo>
                    <a:pt x="0" y="20"/>
                    <a:pt x="2"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778"/>
            <p:cNvSpPr/>
            <p:nvPr/>
          </p:nvSpPr>
          <p:spPr bwMode="auto">
            <a:xfrm>
              <a:off x="3268664" y="2019301"/>
              <a:ext cx="31750" cy="46038"/>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779"/>
            <p:cNvSpPr/>
            <p:nvPr/>
          </p:nvSpPr>
          <p:spPr bwMode="auto">
            <a:xfrm>
              <a:off x="3268664" y="20193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780"/>
            <p:cNvSpPr/>
            <p:nvPr/>
          </p:nvSpPr>
          <p:spPr bwMode="auto">
            <a:xfrm>
              <a:off x="3279776" y="2030414"/>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7 h 24"/>
                <a:gd name="T20" fmla="*/ 13 w 25"/>
                <a:gd name="T21" fmla="*/ 9 h 24"/>
                <a:gd name="T22" fmla="*/ 1 w 25"/>
                <a:gd name="T23" fmla="*/ 20 h 24"/>
                <a:gd name="T24" fmla="*/ 1 w 25"/>
                <a:gd name="T25" fmla="*/ 21 h 24"/>
                <a:gd name="T26" fmla="*/ 2 w 25"/>
                <a:gd name="T27" fmla="*/ 23 h 24"/>
                <a:gd name="T28" fmla="*/ 2 w 25"/>
                <a:gd name="T29" fmla="*/ 23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20" y="4"/>
                    <a:pt x="16"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7"/>
                  </a:cubicBezTo>
                  <a:cubicBezTo>
                    <a:pt x="16" y="8"/>
                    <a:pt x="14" y="8"/>
                    <a:pt x="13" y="9"/>
                  </a:cubicBezTo>
                  <a:cubicBezTo>
                    <a:pt x="9" y="11"/>
                    <a:pt x="4" y="14"/>
                    <a:pt x="1" y="20"/>
                  </a:cubicBezTo>
                  <a:cubicBezTo>
                    <a:pt x="1" y="20"/>
                    <a:pt x="1" y="21"/>
                    <a:pt x="1" y="21"/>
                  </a:cubicBezTo>
                  <a:cubicBezTo>
                    <a:pt x="0" y="22"/>
                    <a:pt x="1" y="23"/>
                    <a:pt x="2"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9" y="11"/>
                  </a:cubicBezTo>
                  <a:cubicBezTo>
                    <a:pt x="19" y="11"/>
                    <a:pt x="19" y="11"/>
                    <a:pt x="19" y="11"/>
                  </a:cubicBezTo>
                  <a:cubicBezTo>
                    <a:pt x="20" y="13"/>
                    <a:pt x="21" y="15"/>
                    <a:pt x="21" y="19"/>
                  </a:cubicBezTo>
                  <a:cubicBezTo>
                    <a:pt x="21" y="20"/>
                    <a:pt x="22" y="20"/>
                    <a:pt x="22" y="20"/>
                  </a:cubicBezTo>
                  <a:cubicBezTo>
                    <a:pt x="23" y="21"/>
                    <a:pt x="23" y="21"/>
                    <a:pt x="23" y="21"/>
                  </a:cubicBezTo>
                  <a:cubicBezTo>
                    <a:pt x="25"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781"/>
            <p:cNvSpPr/>
            <p:nvPr/>
          </p:nvSpPr>
          <p:spPr bwMode="auto">
            <a:xfrm>
              <a:off x="3462339" y="2019301"/>
              <a:ext cx="31750"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782"/>
            <p:cNvSpPr/>
            <p:nvPr/>
          </p:nvSpPr>
          <p:spPr bwMode="auto">
            <a:xfrm>
              <a:off x="3462339" y="2019301"/>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783"/>
            <p:cNvSpPr/>
            <p:nvPr/>
          </p:nvSpPr>
          <p:spPr bwMode="auto">
            <a:xfrm>
              <a:off x="3468689" y="2030414"/>
              <a:ext cx="14288" cy="12700"/>
            </a:xfrm>
            <a:custGeom>
              <a:avLst/>
              <a:gdLst>
                <a:gd name="T0" fmla="*/ 0 w 25"/>
                <a:gd name="T1" fmla="*/ 18 h 24"/>
                <a:gd name="T2" fmla="*/ 3 w 25"/>
                <a:gd name="T3" fmla="*/ 8 h 24"/>
                <a:gd name="T4" fmla="*/ 4 w 25"/>
                <a:gd name="T5" fmla="*/ 7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7"/>
                  </a:cubicBezTo>
                  <a:cubicBezTo>
                    <a:pt x="10" y="8"/>
                    <a:pt x="11" y="8"/>
                    <a:pt x="13" y="9"/>
                  </a:cubicBezTo>
                  <a:cubicBezTo>
                    <a:pt x="17" y="11"/>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2"/>
                    <a:pt x="8" y="11"/>
                    <a:pt x="7" y="11"/>
                  </a:cubicBezTo>
                  <a:cubicBezTo>
                    <a:pt x="6" y="11"/>
                    <a:pt x="6" y="11"/>
                    <a:pt x="6" y="11"/>
                  </a:cubicBezTo>
                  <a:cubicBezTo>
                    <a:pt x="5" y="13"/>
                    <a:pt x="5" y="15"/>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784"/>
            <p:cNvSpPr/>
            <p:nvPr/>
          </p:nvSpPr>
          <p:spPr bwMode="auto">
            <a:xfrm>
              <a:off x="3355976" y="2071689"/>
              <a:ext cx="57150" cy="28575"/>
            </a:xfrm>
            <a:custGeom>
              <a:avLst/>
              <a:gdLst>
                <a:gd name="T0" fmla="*/ 0 w 107"/>
                <a:gd name="T1" fmla="*/ 9 h 52"/>
                <a:gd name="T2" fmla="*/ 107 w 107"/>
                <a:gd name="T3" fmla="*/ 0 h 52"/>
                <a:gd name="T4" fmla="*/ 63 w 107"/>
                <a:gd name="T5" fmla="*/ 48 h 52"/>
                <a:gd name="T6" fmla="*/ 0 w 107"/>
                <a:gd name="T7" fmla="*/ 9 h 52"/>
              </a:gdLst>
              <a:ahLst/>
              <a:cxnLst>
                <a:cxn ang="0">
                  <a:pos x="T0" y="T1"/>
                </a:cxn>
                <a:cxn ang="0">
                  <a:pos x="T2" y="T3"/>
                </a:cxn>
                <a:cxn ang="0">
                  <a:pos x="T4" y="T5"/>
                </a:cxn>
                <a:cxn ang="0">
                  <a:pos x="T6" y="T7"/>
                </a:cxn>
              </a:cxnLst>
              <a:rect l="0" t="0" r="r" b="b"/>
              <a:pathLst>
                <a:path w="107" h="52">
                  <a:moveTo>
                    <a:pt x="0" y="9"/>
                  </a:moveTo>
                  <a:cubicBezTo>
                    <a:pt x="0" y="9"/>
                    <a:pt x="75" y="10"/>
                    <a:pt x="107" y="0"/>
                  </a:cubicBezTo>
                  <a:cubicBezTo>
                    <a:pt x="106" y="26"/>
                    <a:pt x="98" y="44"/>
                    <a:pt x="63" y="48"/>
                  </a:cubicBezTo>
                  <a:cubicBezTo>
                    <a:pt x="28" y="52"/>
                    <a:pt x="5" y="50"/>
                    <a:pt x="0" y="9"/>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2785"/>
            <p:cNvSpPr/>
            <p:nvPr/>
          </p:nvSpPr>
          <p:spPr bwMode="auto">
            <a:xfrm>
              <a:off x="3360739" y="2081214"/>
              <a:ext cx="47625" cy="17463"/>
            </a:xfrm>
            <a:custGeom>
              <a:avLst/>
              <a:gdLst>
                <a:gd name="T0" fmla="*/ 90 w 90"/>
                <a:gd name="T1" fmla="*/ 15 h 35"/>
                <a:gd name="T2" fmla="*/ 43 w 90"/>
                <a:gd name="T3" fmla="*/ 1 h 35"/>
                <a:gd name="T4" fmla="*/ 0 w 90"/>
                <a:gd name="T5" fmla="*/ 20 h 35"/>
                <a:gd name="T6" fmla="*/ 54 w 90"/>
                <a:gd name="T7" fmla="*/ 32 h 35"/>
                <a:gd name="T8" fmla="*/ 90 w 90"/>
                <a:gd name="T9" fmla="*/ 15 h 35"/>
              </a:gdLst>
              <a:ahLst/>
              <a:cxnLst>
                <a:cxn ang="0">
                  <a:pos x="T0" y="T1"/>
                </a:cxn>
                <a:cxn ang="0">
                  <a:pos x="T2" y="T3"/>
                </a:cxn>
                <a:cxn ang="0">
                  <a:pos x="T4" y="T5"/>
                </a:cxn>
                <a:cxn ang="0">
                  <a:pos x="T6" y="T7"/>
                </a:cxn>
                <a:cxn ang="0">
                  <a:pos x="T8" y="T9"/>
                </a:cxn>
              </a:cxnLst>
              <a:rect l="0" t="0" r="r" b="b"/>
              <a:pathLst>
                <a:path w="90" h="35">
                  <a:moveTo>
                    <a:pt x="90" y="15"/>
                  </a:moveTo>
                  <a:cubicBezTo>
                    <a:pt x="83" y="6"/>
                    <a:pt x="64" y="0"/>
                    <a:pt x="43" y="1"/>
                  </a:cubicBezTo>
                  <a:cubicBezTo>
                    <a:pt x="23" y="3"/>
                    <a:pt x="6" y="10"/>
                    <a:pt x="0" y="20"/>
                  </a:cubicBezTo>
                  <a:cubicBezTo>
                    <a:pt x="11" y="35"/>
                    <a:pt x="29" y="35"/>
                    <a:pt x="54" y="32"/>
                  </a:cubicBezTo>
                  <a:cubicBezTo>
                    <a:pt x="72" y="30"/>
                    <a:pt x="83" y="24"/>
                    <a:pt x="90" y="15"/>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2786"/>
            <p:cNvSpPr/>
            <p:nvPr/>
          </p:nvSpPr>
          <p:spPr bwMode="auto">
            <a:xfrm>
              <a:off x="3409951" y="2065339"/>
              <a:ext cx="12700" cy="12700"/>
            </a:xfrm>
            <a:custGeom>
              <a:avLst/>
              <a:gdLst>
                <a:gd name="T0" fmla="*/ 17 w 23"/>
                <a:gd name="T1" fmla="*/ 24 h 24"/>
                <a:gd name="T2" fmla="*/ 15 w 23"/>
                <a:gd name="T3" fmla="*/ 9 h 24"/>
                <a:gd name="T4" fmla="*/ 0 w 23"/>
                <a:gd name="T5" fmla="*/ 6 h 24"/>
                <a:gd name="T6" fmla="*/ 18 w 23"/>
                <a:gd name="T7" fmla="*/ 6 h 24"/>
                <a:gd name="T8" fmla="*/ 20 w 23"/>
                <a:gd name="T9" fmla="*/ 19 h 24"/>
                <a:gd name="T10" fmla="*/ 17 w 23"/>
                <a:gd name="T11" fmla="*/ 24 h 24"/>
              </a:gdLst>
              <a:ahLst/>
              <a:cxnLst>
                <a:cxn ang="0">
                  <a:pos x="T0" y="T1"/>
                </a:cxn>
                <a:cxn ang="0">
                  <a:pos x="T2" y="T3"/>
                </a:cxn>
                <a:cxn ang="0">
                  <a:pos x="T4" y="T5"/>
                </a:cxn>
                <a:cxn ang="0">
                  <a:pos x="T6" y="T7"/>
                </a:cxn>
                <a:cxn ang="0">
                  <a:pos x="T8" y="T9"/>
                </a:cxn>
                <a:cxn ang="0">
                  <a:pos x="T10" y="T11"/>
                </a:cxn>
              </a:cxnLst>
              <a:rect l="0" t="0" r="r" b="b"/>
              <a:pathLst>
                <a:path w="23" h="24">
                  <a:moveTo>
                    <a:pt x="17" y="24"/>
                  </a:moveTo>
                  <a:cubicBezTo>
                    <a:pt x="15" y="24"/>
                    <a:pt x="20" y="15"/>
                    <a:pt x="15" y="9"/>
                  </a:cubicBezTo>
                  <a:cubicBezTo>
                    <a:pt x="9" y="5"/>
                    <a:pt x="0" y="7"/>
                    <a:pt x="0" y="6"/>
                  </a:cubicBezTo>
                  <a:cubicBezTo>
                    <a:pt x="0" y="5"/>
                    <a:pt x="8" y="0"/>
                    <a:pt x="18" y="6"/>
                  </a:cubicBezTo>
                  <a:cubicBezTo>
                    <a:pt x="23" y="11"/>
                    <a:pt x="21" y="17"/>
                    <a:pt x="20" y="19"/>
                  </a:cubicBezTo>
                  <a:cubicBezTo>
                    <a:pt x="18" y="22"/>
                    <a:pt x="17" y="24"/>
                    <a:pt x="17" y="24"/>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2787"/>
            <p:cNvSpPr/>
            <p:nvPr/>
          </p:nvSpPr>
          <p:spPr bwMode="auto">
            <a:xfrm>
              <a:off x="3343276" y="2068514"/>
              <a:ext cx="12700" cy="12700"/>
            </a:xfrm>
            <a:custGeom>
              <a:avLst/>
              <a:gdLst>
                <a:gd name="T0" fmla="*/ 6 w 23"/>
                <a:gd name="T1" fmla="*/ 23 h 24"/>
                <a:gd name="T2" fmla="*/ 7 w 23"/>
                <a:gd name="T3" fmla="*/ 9 h 24"/>
                <a:gd name="T4" fmla="*/ 22 w 23"/>
                <a:gd name="T5" fmla="*/ 5 h 24"/>
                <a:gd name="T6" fmla="*/ 5 w 23"/>
                <a:gd name="T7" fmla="*/ 6 h 24"/>
                <a:gd name="T8" fmla="*/ 3 w 23"/>
                <a:gd name="T9" fmla="*/ 19 h 24"/>
                <a:gd name="T10" fmla="*/ 6 w 23"/>
                <a:gd name="T11" fmla="*/ 23 h 24"/>
              </a:gdLst>
              <a:ahLst/>
              <a:cxnLst>
                <a:cxn ang="0">
                  <a:pos x="T0" y="T1"/>
                </a:cxn>
                <a:cxn ang="0">
                  <a:pos x="T2" y="T3"/>
                </a:cxn>
                <a:cxn ang="0">
                  <a:pos x="T4" y="T5"/>
                </a:cxn>
                <a:cxn ang="0">
                  <a:pos x="T6" y="T7"/>
                </a:cxn>
                <a:cxn ang="0">
                  <a:pos x="T8" y="T9"/>
                </a:cxn>
                <a:cxn ang="0">
                  <a:pos x="T10" y="T11"/>
                </a:cxn>
              </a:cxnLst>
              <a:rect l="0" t="0" r="r" b="b"/>
              <a:pathLst>
                <a:path w="23" h="24">
                  <a:moveTo>
                    <a:pt x="6" y="23"/>
                  </a:moveTo>
                  <a:cubicBezTo>
                    <a:pt x="8" y="24"/>
                    <a:pt x="3" y="14"/>
                    <a:pt x="7" y="9"/>
                  </a:cubicBezTo>
                  <a:cubicBezTo>
                    <a:pt x="14" y="5"/>
                    <a:pt x="23" y="7"/>
                    <a:pt x="22" y="5"/>
                  </a:cubicBezTo>
                  <a:cubicBezTo>
                    <a:pt x="23" y="5"/>
                    <a:pt x="15" y="0"/>
                    <a:pt x="5" y="6"/>
                  </a:cubicBezTo>
                  <a:cubicBezTo>
                    <a:pt x="0" y="11"/>
                    <a:pt x="2" y="16"/>
                    <a:pt x="3" y="19"/>
                  </a:cubicBezTo>
                  <a:cubicBezTo>
                    <a:pt x="4" y="22"/>
                    <a:pt x="5" y="24"/>
                    <a:pt x="6" y="2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2788"/>
            <p:cNvSpPr/>
            <p:nvPr/>
          </p:nvSpPr>
          <p:spPr bwMode="auto">
            <a:xfrm>
              <a:off x="2560639" y="2095501"/>
              <a:ext cx="123825" cy="95250"/>
            </a:xfrm>
            <a:custGeom>
              <a:avLst/>
              <a:gdLst>
                <a:gd name="T0" fmla="*/ 173 w 232"/>
                <a:gd name="T1" fmla="*/ 8 h 180"/>
                <a:gd name="T2" fmla="*/ 117 w 232"/>
                <a:gd name="T3" fmla="*/ 82 h 180"/>
                <a:gd name="T4" fmla="*/ 50 w 232"/>
                <a:gd name="T5" fmla="*/ 45 h 180"/>
                <a:gd name="T6" fmla="*/ 0 w 232"/>
                <a:gd name="T7" fmla="*/ 117 h 180"/>
                <a:gd name="T8" fmla="*/ 24 w 232"/>
                <a:gd name="T9" fmla="*/ 136 h 180"/>
                <a:gd name="T10" fmla="*/ 116 w 232"/>
                <a:gd name="T11" fmla="*/ 176 h 180"/>
                <a:gd name="T12" fmla="*/ 201 w 232"/>
                <a:gd name="T13" fmla="*/ 95 h 180"/>
                <a:gd name="T14" fmla="*/ 173 w 232"/>
                <a:gd name="T15" fmla="*/ 8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80">
                  <a:moveTo>
                    <a:pt x="173" y="8"/>
                  </a:moveTo>
                  <a:cubicBezTo>
                    <a:pt x="173" y="8"/>
                    <a:pt x="131" y="60"/>
                    <a:pt x="117" y="82"/>
                  </a:cubicBezTo>
                  <a:cubicBezTo>
                    <a:pt x="72" y="54"/>
                    <a:pt x="50" y="45"/>
                    <a:pt x="50" y="45"/>
                  </a:cubicBezTo>
                  <a:cubicBezTo>
                    <a:pt x="0" y="117"/>
                    <a:pt x="0" y="117"/>
                    <a:pt x="0" y="117"/>
                  </a:cubicBezTo>
                  <a:cubicBezTo>
                    <a:pt x="0" y="117"/>
                    <a:pt x="1" y="122"/>
                    <a:pt x="24" y="136"/>
                  </a:cubicBezTo>
                  <a:cubicBezTo>
                    <a:pt x="46" y="150"/>
                    <a:pt x="97" y="172"/>
                    <a:pt x="116" y="176"/>
                  </a:cubicBezTo>
                  <a:cubicBezTo>
                    <a:pt x="134" y="180"/>
                    <a:pt x="164" y="159"/>
                    <a:pt x="201" y="95"/>
                  </a:cubicBezTo>
                  <a:cubicBezTo>
                    <a:pt x="232" y="0"/>
                    <a:pt x="173" y="8"/>
                    <a:pt x="173" y="8"/>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2789"/>
            <p:cNvSpPr/>
            <p:nvPr/>
          </p:nvSpPr>
          <p:spPr bwMode="auto">
            <a:xfrm>
              <a:off x="2570164" y="2109789"/>
              <a:ext cx="87313" cy="77788"/>
            </a:xfrm>
            <a:custGeom>
              <a:avLst/>
              <a:gdLst>
                <a:gd name="T0" fmla="*/ 156 w 164"/>
                <a:gd name="T1" fmla="*/ 77 h 144"/>
                <a:gd name="T2" fmla="*/ 154 w 164"/>
                <a:gd name="T3" fmla="*/ 103 h 144"/>
                <a:gd name="T4" fmla="*/ 100 w 164"/>
                <a:gd name="T5" fmla="*/ 142 h 144"/>
                <a:gd name="T6" fmla="*/ 34 w 164"/>
                <a:gd name="T7" fmla="*/ 111 h 144"/>
                <a:gd name="T8" fmla="*/ 9 w 164"/>
                <a:gd name="T9" fmla="*/ 90 h 144"/>
                <a:gd name="T10" fmla="*/ 40 w 164"/>
                <a:gd name="T11" fmla="*/ 40 h 144"/>
                <a:gd name="T12" fmla="*/ 58 w 164"/>
                <a:gd name="T13" fmla="*/ 35 h 144"/>
                <a:gd name="T14" fmla="*/ 98 w 164"/>
                <a:gd name="T15" fmla="*/ 60 h 144"/>
                <a:gd name="T16" fmla="*/ 104 w 164"/>
                <a:gd name="T17" fmla="*/ 102 h 144"/>
                <a:gd name="T18" fmla="*/ 108 w 164"/>
                <a:gd name="T19" fmla="*/ 100 h 144"/>
                <a:gd name="T20" fmla="*/ 105 w 164"/>
                <a:gd name="T21" fmla="*/ 56 h 144"/>
                <a:gd name="T22" fmla="*/ 149 w 164"/>
                <a:gd name="T23" fmla="*/ 5 h 144"/>
                <a:gd name="T24" fmla="*/ 161 w 164"/>
                <a:gd name="T25" fmla="*/ 16 h 144"/>
                <a:gd name="T26" fmla="*/ 156 w 164"/>
                <a:gd name="T27"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144">
                  <a:moveTo>
                    <a:pt x="156" y="77"/>
                  </a:moveTo>
                  <a:cubicBezTo>
                    <a:pt x="156" y="85"/>
                    <a:pt x="157" y="96"/>
                    <a:pt x="154" y="103"/>
                  </a:cubicBezTo>
                  <a:cubicBezTo>
                    <a:pt x="145" y="116"/>
                    <a:pt x="116" y="139"/>
                    <a:pt x="100" y="142"/>
                  </a:cubicBezTo>
                  <a:cubicBezTo>
                    <a:pt x="84" y="144"/>
                    <a:pt x="51" y="120"/>
                    <a:pt x="34" y="111"/>
                  </a:cubicBezTo>
                  <a:cubicBezTo>
                    <a:pt x="18" y="103"/>
                    <a:pt x="0" y="96"/>
                    <a:pt x="9" y="90"/>
                  </a:cubicBezTo>
                  <a:cubicBezTo>
                    <a:pt x="39" y="68"/>
                    <a:pt x="37" y="53"/>
                    <a:pt x="40" y="40"/>
                  </a:cubicBezTo>
                  <a:cubicBezTo>
                    <a:pt x="44" y="27"/>
                    <a:pt x="50" y="30"/>
                    <a:pt x="58" y="35"/>
                  </a:cubicBezTo>
                  <a:cubicBezTo>
                    <a:pt x="66" y="39"/>
                    <a:pt x="93" y="53"/>
                    <a:pt x="98" y="60"/>
                  </a:cubicBezTo>
                  <a:cubicBezTo>
                    <a:pt x="99" y="65"/>
                    <a:pt x="101" y="91"/>
                    <a:pt x="104" y="102"/>
                  </a:cubicBezTo>
                  <a:cubicBezTo>
                    <a:pt x="106" y="113"/>
                    <a:pt x="113" y="111"/>
                    <a:pt x="108" y="100"/>
                  </a:cubicBezTo>
                  <a:cubicBezTo>
                    <a:pt x="103" y="89"/>
                    <a:pt x="101" y="70"/>
                    <a:pt x="105" y="56"/>
                  </a:cubicBezTo>
                  <a:cubicBezTo>
                    <a:pt x="108" y="42"/>
                    <a:pt x="142" y="7"/>
                    <a:pt x="149" y="5"/>
                  </a:cubicBezTo>
                  <a:cubicBezTo>
                    <a:pt x="149" y="5"/>
                    <a:pt x="164" y="0"/>
                    <a:pt x="161" y="16"/>
                  </a:cubicBezTo>
                  <a:cubicBezTo>
                    <a:pt x="158" y="33"/>
                    <a:pt x="156" y="64"/>
                    <a:pt x="156" y="7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2790"/>
            <p:cNvSpPr/>
            <p:nvPr/>
          </p:nvSpPr>
          <p:spPr bwMode="auto">
            <a:xfrm>
              <a:off x="2495551" y="2057401"/>
              <a:ext cx="90488" cy="100013"/>
            </a:xfrm>
            <a:custGeom>
              <a:avLst/>
              <a:gdLst>
                <a:gd name="T0" fmla="*/ 121 w 171"/>
                <a:gd name="T1" fmla="*/ 180 h 187"/>
                <a:gd name="T2" fmla="*/ 66 w 171"/>
                <a:gd name="T3" fmla="*/ 165 h 187"/>
                <a:gd name="T4" fmla="*/ 6 w 171"/>
                <a:gd name="T5" fmla="*/ 101 h 187"/>
                <a:gd name="T6" fmla="*/ 17 w 171"/>
                <a:gd name="T7" fmla="*/ 69 h 187"/>
                <a:gd name="T8" fmla="*/ 45 w 171"/>
                <a:gd name="T9" fmla="*/ 36 h 187"/>
                <a:gd name="T10" fmla="*/ 58 w 171"/>
                <a:gd name="T11" fmla="*/ 2 h 187"/>
                <a:gd name="T12" fmla="*/ 96 w 171"/>
                <a:gd name="T13" fmla="*/ 33 h 187"/>
                <a:gd name="T14" fmla="*/ 118 w 171"/>
                <a:gd name="T15" fmla="*/ 58 h 187"/>
                <a:gd name="T16" fmla="*/ 127 w 171"/>
                <a:gd name="T17" fmla="*/ 28 h 187"/>
                <a:gd name="T18" fmla="*/ 151 w 171"/>
                <a:gd name="T19" fmla="*/ 32 h 187"/>
                <a:gd name="T20" fmla="*/ 150 w 171"/>
                <a:gd name="T21" fmla="*/ 66 h 187"/>
                <a:gd name="T22" fmla="*/ 162 w 171"/>
                <a:gd name="T23" fmla="*/ 119 h 187"/>
                <a:gd name="T24" fmla="*/ 121 w 171"/>
                <a:gd name="T25" fmla="*/ 18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87">
                  <a:moveTo>
                    <a:pt x="121" y="180"/>
                  </a:moveTo>
                  <a:cubicBezTo>
                    <a:pt x="121" y="180"/>
                    <a:pt x="92" y="187"/>
                    <a:pt x="66" y="165"/>
                  </a:cubicBezTo>
                  <a:cubicBezTo>
                    <a:pt x="41" y="144"/>
                    <a:pt x="11" y="113"/>
                    <a:pt x="6" y="101"/>
                  </a:cubicBezTo>
                  <a:cubicBezTo>
                    <a:pt x="0" y="90"/>
                    <a:pt x="1" y="63"/>
                    <a:pt x="17" y="69"/>
                  </a:cubicBezTo>
                  <a:cubicBezTo>
                    <a:pt x="10" y="47"/>
                    <a:pt x="19" y="28"/>
                    <a:pt x="45" y="36"/>
                  </a:cubicBezTo>
                  <a:cubicBezTo>
                    <a:pt x="39" y="10"/>
                    <a:pt x="50" y="4"/>
                    <a:pt x="58" y="2"/>
                  </a:cubicBezTo>
                  <a:cubicBezTo>
                    <a:pt x="66" y="0"/>
                    <a:pt x="90" y="25"/>
                    <a:pt x="96" y="33"/>
                  </a:cubicBezTo>
                  <a:cubicBezTo>
                    <a:pt x="102" y="42"/>
                    <a:pt x="118" y="58"/>
                    <a:pt x="118" y="58"/>
                  </a:cubicBezTo>
                  <a:cubicBezTo>
                    <a:pt x="118" y="58"/>
                    <a:pt x="119" y="34"/>
                    <a:pt x="127" y="28"/>
                  </a:cubicBezTo>
                  <a:cubicBezTo>
                    <a:pt x="134" y="21"/>
                    <a:pt x="151" y="10"/>
                    <a:pt x="151" y="32"/>
                  </a:cubicBezTo>
                  <a:cubicBezTo>
                    <a:pt x="151" y="55"/>
                    <a:pt x="150" y="66"/>
                    <a:pt x="150" y="66"/>
                  </a:cubicBezTo>
                  <a:cubicBezTo>
                    <a:pt x="150" y="66"/>
                    <a:pt x="171" y="93"/>
                    <a:pt x="162" y="119"/>
                  </a:cubicBezTo>
                  <a:cubicBezTo>
                    <a:pt x="148" y="165"/>
                    <a:pt x="121" y="180"/>
                    <a:pt x="121" y="18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2791"/>
            <p:cNvSpPr/>
            <p:nvPr/>
          </p:nvSpPr>
          <p:spPr bwMode="auto">
            <a:xfrm>
              <a:off x="2495551" y="2057401"/>
              <a:ext cx="90488" cy="100013"/>
            </a:xfrm>
            <a:custGeom>
              <a:avLst/>
              <a:gdLst>
                <a:gd name="T0" fmla="*/ 122 w 171"/>
                <a:gd name="T1" fmla="*/ 45 h 187"/>
                <a:gd name="T2" fmla="*/ 121 w 171"/>
                <a:gd name="T3" fmla="*/ 52 h 187"/>
                <a:gd name="T4" fmla="*/ 121 w 171"/>
                <a:gd name="T5" fmla="*/ 62 h 187"/>
                <a:gd name="T6" fmla="*/ 121 w 171"/>
                <a:gd name="T7" fmla="*/ 68 h 187"/>
                <a:gd name="T8" fmla="*/ 105 w 171"/>
                <a:gd name="T9" fmla="*/ 78 h 187"/>
                <a:gd name="T10" fmla="*/ 92 w 171"/>
                <a:gd name="T11" fmla="*/ 105 h 187"/>
                <a:gd name="T12" fmla="*/ 87 w 171"/>
                <a:gd name="T13" fmla="*/ 101 h 187"/>
                <a:gd name="T14" fmla="*/ 116 w 171"/>
                <a:gd name="T15" fmla="*/ 64 h 187"/>
                <a:gd name="T16" fmla="*/ 92 w 171"/>
                <a:gd name="T17" fmla="*/ 34 h 187"/>
                <a:gd name="T18" fmla="*/ 62 w 171"/>
                <a:gd name="T19" fmla="*/ 6 h 187"/>
                <a:gd name="T20" fmla="*/ 46 w 171"/>
                <a:gd name="T21" fmla="*/ 25 h 187"/>
                <a:gd name="T22" fmla="*/ 67 w 171"/>
                <a:gd name="T23" fmla="*/ 60 h 187"/>
                <a:gd name="T24" fmla="*/ 82 w 171"/>
                <a:gd name="T25" fmla="*/ 73 h 187"/>
                <a:gd name="T26" fmla="*/ 79 w 171"/>
                <a:gd name="T27" fmla="*/ 79 h 187"/>
                <a:gd name="T28" fmla="*/ 64 w 171"/>
                <a:gd name="T29" fmla="*/ 61 h 187"/>
                <a:gd name="T30" fmla="*/ 37 w 171"/>
                <a:gd name="T31" fmla="*/ 37 h 187"/>
                <a:gd name="T32" fmla="*/ 18 w 171"/>
                <a:gd name="T33" fmla="*/ 59 h 187"/>
                <a:gd name="T34" fmla="*/ 52 w 171"/>
                <a:gd name="T35" fmla="*/ 95 h 187"/>
                <a:gd name="T36" fmla="*/ 60 w 171"/>
                <a:gd name="T37" fmla="*/ 100 h 187"/>
                <a:gd name="T38" fmla="*/ 56 w 171"/>
                <a:gd name="T39" fmla="*/ 105 h 187"/>
                <a:gd name="T40" fmla="*/ 33 w 171"/>
                <a:gd name="T41" fmla="*/ 86 h 187"/>
                <a:gd name="T42" fmla="*/ 13 w 171"/>
                <a:gd name="T43" fmla="*/ 71 h 187"/>
                <a:gd name="T44" fmla="*/ 6 w 171"/>
                <a:gd name="T45" fmla="*/ 95 h 187"/>
                <a:gd name="T46" fmla="*/ 29 w 171"/>
                <a:gd name="T47" fmla="*/ 126 h 187"/>
                <a:gd name="T48" fmla="*/ 42 w 171"/>
                <a:gd name="T49" fmla="*/ 131 h 187"/>
                <a:gd name="T50" fmla="*/ 46 w 171"/>
                <a:gd name="T51" fmla="*/ 132 h 187"/>
                <a:gd name="T52" fmla="*/ 63 w 171"/>
                <a:gd name="T53" fmla="*/ 160 h 187"/>
                <a:gd name="T54" fmla="*/ 95 w 171"/>
                <a:gd name="T55" fmla="*/ 176 h 187"/>
                <a:gd name="T56" fmla="*/ 128 w 171"/>
                <a:gd name="T57" fmla="*/ 170 h 187"/>
                <a:gd name="T58" fmla="*/ 121 w 171"/>
                <a:gd name="T59" fmla="*/ 180 h 187"/>
                <a:gd name="T60" fmla="*/ 66 w 171"/>
                <a:gd name="T61" fmla="*/ 165 h 187"/>
                <a:gd name="T62" fmla="*/ 6 w 171"/>
                <a:gd name="T63" fmla="*/ 101 h 187"/>
                <a:gd name="T64" fmla="*/ 17 w 171"/>
                <a:gd name="T65" fmla="*/ 69 h 187"/>
                <a:gd name="T66" fmla="*/ 45 w 171"/>
                <a:gd name="T67" fmla="*/ 36 h 187"/>
                <a:gd name="T68" fmla="*/ 58 w 171"/>
                <a:gd name="T69" fmla="*/ 2 h 187"/>
                <a:gd name="T70" fmla="*/ 96 w 171"/>
                <a:gd name="T71" fmla="*/ 33 h 187"/>
                <a:gd name="T72" fmla="*/ 118 w 171"/>
                <a:gd name="T73" fmla="*/ 58 h 187"/>
                <a:gd name="T74" fmla="*/ 127 w 171"/>
                <a:gd name="T75" fmla="*/ 28 h 187"/>
                <a:gd name="T76" fmla="*/ 151 w 171"/>
                <a:gd name="T77" fmla="*/ 32 h 187"/>
                <a:gd name="T78" fmla="*/ 150 w 171"/>
                <a:gd name="T79" fmla="*/ 66 h 187"/>
                <a:gd name="T80" fmla="*/ 162 w 171"/>
                <a:gd name="T81" fmla="*/ 119 h 187"/>
                <a:gd name="T82" fmla="*/ 160 w 171"/>
                <a:gd name="T83" fmla="*/ 122 h 187"/>
                <a:gd name="T84" fmla="*/ 147 w 171"/>
                <a:gd name="T85" fmla="*/ 70 h 187"/>
                <a:gd name="T86" fmla="*/ 148 w 171"/>
                <a:gd name="T87" fmla="*/ 49 h 187"/>
                <a:gd name="T88" fmla="*/ 146 w 171"/>
                <a:gd name="T89" fmla="*/ 24 h 187"/>
                <a:gd name="T90" fmla="*/ 138 w 171"/>
                <a:gd name="T91" fmla="*/ 24 h 187"/>
                <a:gd name="T92" fmla="*/ 127 w 171"/>
                <a:gd name="T93" fmla="*/ 32 h 187"/>
                <a:gd name="T94" fmla="*/ 122 w 171"/>
                <a:gd name="T95" fmla="*/ 4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1" h="187">
                  <a:moveTo>
                    <a:pt x="122" y="45"/>
                  </a:moveTo>
                  <a:cubicBezTo>
                    <a:pt x="122" y="47"/>
                    <a:pt x="122" y="49"/>
                    <a:pt x="121" y="52"/>
                  </a:cubicBezTo>
                  <a:cubicBezTo>
                    <a:pt x="121" y="55"/>
                    <a:pt x="121" y="58"/>
                    <a:pt x="121" y="62"/>
                  </a:cubicBezTo>
                  <a:cubicBezTo>
                    <a:pt x="121" y="64"/>
                    <a:pt x="121" y="66"/>
                    <a:pt x="121" y="68"/>
                  </a:cubicBezTo>
                  <a:cubicBezTo>
                    <a:pt x="122" y="71"/>
                    <a:pt x="113" y="69"/>
                    <a:pt x="105" y="78"/>
                  </a:cubicBezTo>
                  <a:cubicBezTo>
                    <a:pt x="97" y="87"/>
                    <a:pt x="92" y="99"/>
                    <a:pt x="92" y="105"/>
                  </a:cubicBezTo>
                  <a:cubicBezTo>
                    <a:pt x="91" y="112"/>
                    <a:pt x="85" y="109"/>
                    <a:pt x="87" y="101"/>
                  </a:cubicBezTo>
                  <a:cubicBezTo>
                    <a:pt x="88" y="94"/>
                    <a:pt x="95" y="74"/>
                    <a:pt x="116" y="64"/>
                  </a:cubicBezTo>
                  <a:cubicBezTo>
                    <a:pt x="115" y="59"/>
                    <a:pt x="98" y="41"/>
                    <a:pt x="92" y="34"/>
                  </a:cubicBezTo>
                  <a:cubicBezTo>
                    <a:pt x="87" y="27"/>
                    <a:pt x="67" y="8"/>
                    <a:pt x="62" y="6"/>
                  </a:cubicBezTo>
                  <a:cubicBezTo>
                    <a:pt x="57" y="4"/>
                    <a:pt x="44" y="13"/>
                    <a:pt x="46" y="25"/>
                  </a:cubicBezTo>
                  <a:cubicBezTo>
                    <a:pt x="48" y="38"/>
                    <a:pt x="61" y="54"/>
                    <a:pt x="67" y="60"/>
                  </a:cubicBezTo>
                  <a:cubicBezTo>
                    <a:pt x="73" y="65"/>
                    <a:pt x="82" y="73"/>
                    <a:pt x="82" y="73"/>
                  </a:cubicBezTo>
                  <a:cubicBezTo>
                    <a:pt x="79" y="79"/>
                    <a:pt x="79" y="79"/>
                    <a:pt x="79" y="79"/>
                  </a:cubicBezTo>
                  <a:cubicBezTo>
                    <a:pt x="79" y="79"/>
                    <a:pt x="73" y="71"/>
                    <a:pt x="64" y="61"/>
                  </a:cubicBezTo>
                  <a:cubicBezTo>
                    <a:pt x="55" y="52"/>
                    <a:pt x="50" y="40"/>
                    <a:pt x="37" y="37"/>
                  </a:cubicBezTo>
                  <a:cubicBezTo>
                    <a:pt x="24" y="34"/>
                    <a:pt x="15" y="48"/>
                    <a:pt x="18" y="59"/>
                  </a:cubicBezTo>
                  <a:cubicBezTo>
                    <a:pt x="20" y="70"/>
                    <a:pt x="42" y="90"/>
                    <a:pt x="52" y="95"/>
                  </a:cubicBezTo>
                  <a:cubicBezTo>
                    <a:pt x="57" y="98"/>
                    <a:pt x="60" y="100"/>
                    <a:pt x="60" y="100"/>
                  </a:cubicBezTo>
                  <a:cubicBezTo>
                    <a:pt x="56" y="105"/>
                    <a:pt x="56" y="105"/>
                    <a:pt x="56" y="105"/>
                  </a:cubicBezTo>
                  <a:cubicBezTo>
                    <a:pt x="56" y="105"/>
                    <a:pt x="40" y="91"/>
                    <a:pt x="33" y="86"/>
                  </a:cubicBezTo>
                  <a:cubicBezTo>
                    <a:pt x="27" y="81"/>
                    <a:pt x="19" y="72"/>
                    <a:pt x="13" y="71"/>
                  </a:cubicBezTo>
                  <a:cubicBezTo>
                    <a:pt x="7" y="70"/>
                    <a:pt x="4" y="86"/>
                    <a:pt x="6" y="95"/>
                  </a:cubicBezTo>
                  <a:cubicBezTo>
                    <a:pt x="6" y="95"/>
                    <a:pt x="5" y="104"/>
                    <a:pt x="29" y="126"/>
                  </a:cubicBezTo>
                  <a:cubicBezTo>
                    <a:pt x="33" y="130"/>
                    <a:pt x="40" y="135"/>
                    <a:pt x="42" y="131"/>
                  </a:cubicBezTo>
                  <a:cubicBezTo>
                    <a:pt x="44" y="128"/>
                    <a:pt x="47" y="126"/>
                    <a:pt x="46" y="132"/>
                  </a:cubicBezTo>
                  <a:cubicBezTo>
                    <a:pt x="45" y="137"/>
                    <a:pt x="57" y="156"/>
                    <a:pt x="63" y="160"/>
                  </a:cubicBezTo>
                  <a:cubicBezTo>
                    <a:pt x="71" y="165"/>
                    <a:pt x="79" y="176"/>
                    <a:pt x="95" y="176"/>
                  </a:cubicBezTo>
                  <a:cubicBezTo>
                    <a:pt x="105" y="175"/>
                    <a:pt x="118" y="173"/>
                    <a:pt x="128" y="170"/>
                  </a:cubicBezTo>
                  <a:cubicBezTo>
                    <a:pt x="124" y="176"/>
                    <a:pt x="121" y="180"/>
                    <a:pt x="121" y="180"/>
                  </a:cubicBezTo>
                  <a:cubicBezTo>
                    <a:pt x="121" y="180"/>
                    <a:pt x="92" y="187"/>
                    <a:pt x="66" y="165"/>
                  </a:cubicBezTo>
                  <a:cubicBezTo>
                    <a:pt x="41" y="144"/>
                    <a:pt x="11" y="113"/>
                    <a:pt x="6" y="101"/>
                  </a:cubicBezTo>
                  <a:cubicBezTo>
                    <a:pt x="0" y="90"/>
                    <a:pt x="1" y="63"/>
                    <a:pt x="17" y="69"/>
                  </a:cubicBezTo>
                  <a:cubicBezTo>
                    <a:pt x="10" y="47"/>
                    <a:pt x="19" y="28"/>
                    <a:pt x="45" y="36"/>
                  </a:cubicBezTo>
                  <a:cubicBezTo>
                    <a:pt x="39" y="10"/>
                    <a:pt x="50" y="4"/>
                    <a:pt x="58" y="2"/>
                  </a:cubicBezTo>
                  <a:cubicBezTo>
                    <a:pt x="66" y="0"/>
                    <a:pt x="90" y="25"/>
                    <a:pt x="96" y="33"/>
                  </a:cubicBezTo>
                  <a:cubicBezTo>
                    <a:pt x="102" y="42"/>
                    <a:pt x="118" y="58"/>
                    <a:pt x="118" y="58"/>
                  </a:cubicBezTo>
                  <a:cubicBezTo>
                    <a:pt x="118" y="58"/>
                    <a:pt x="119" y="34"/>
                    <a:pt x="127" y="28"/>
                  </a:cubicBezTo>
                  <a:cubicBezTo>
                    <a:pt x="134" y="21"/>
                    <a:pt x="151" y="10"/>
                    <a:pt x="151" y="32"/>
                  </a:cubicBezTo>
                  <a:cubicBezTo>
                    <a:pt x="151" y="55"/>
                    <a:pt x="150" y="66"/>
                    <a:pt x="150" y="66"/>
                  </a:cubicBezTo>
                  <a:cubicBezTo>
                    <a:pt x="150" y="66"/>
                    <a:pt x="171" y="93"/>
                    <a:pt x="162" y="119"/>
                  </a:cubicBezTo>
                  <a:cubicBezTo>
                    <a:pt x="161" y="120"/>
                    <a:pt x="161" y="121"/>
                    <a:pt x="160" y="122"/>
                  </a:cubicBezTo>
                  <a:cubicBezTo>
                    <a:pt x="160" y="108"/>
                    <a:pt x="159" y="83"/>
                    <a:pt x="147" y="70"/>
                  </a:cubicBezTo>
                  <a:cubicBezTo>
                    <a:pt x="144" y="66"/>
                    <a:pt x="148" y="56"/>
                    <a:pt x="148" y="49"/>
                  </a:cubicBezTo>
                  <a:cubicBezTo>
                    <a:pt x="148" y="43"/>
                    <a:pt x="150" y="28"/>
                    <a:pt x="146" y="24"/>
                  </a:cubicBezTo>
                  <a:cubicBezTo>
                    <a:pt x="144" y="22"/>
                    <a:pt x="140" y="24"/>
                    <a:pt x="138" y="24"/>
                  </a:cubicBezTo>
                  <a:cubicBezTo>
                    <a:pt x="134" y="26"/>
                    <a:pt x="130" y="29"/>
                    <a:pt x="127" y="32"/>
                  </a:cubicBezTo>
                  <a:cubicBezTo>
                    <a:pt x="124" y="35"/>
                    <a:pt x="123" y="40"/>
                    <a:pt x="122" y="4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2792"/>
            <p:cNvSpPr/>
            <p:nvPr/>
          </p:nvSpPr>
          <p:spPr bwMode="auto">
            <a:xfrm>
              <a:off x="2557464" y="2112964"/>
              <a:ext cx="33338" cy="47625"/>
            </a:xfrm>
            <a:custGeom>
              <a:avLst/>
              <a:gdLst>
                <a:gd name="T0" fmla="*/ 48 w 65"/>
                <a:gd name="T1" fmla="*/ 3 h 88"/>
                <a:gd name="T2" fmla="*/ 0 w 65"/>
                <a:gd name="T3" fmla="*/ 76 h 88"/>
                <a:gd name="T4" fmla="*/ 12 w 65"/>
                <a:gd name="T5" fmla="*/ 88 h 88"/>
                <a:gd name="T6" fmla="*/ 65 w 65"/>
                <a:gd name="T7" fmla="*/ 14 h 88"/>
                <a:gd name="T8" fmla="*/ 48 w 65"/>
                <a:gd name="T9" fmla="*/ 3 h 88"/>
              </a:gdLst>
              <a:ahLst/>
              <a:cxnLst>
                <a:cxn ang="0">
                  <a:pos x="T0" y="T1"/>
                </a:cxn>
                <a:cxn ang="0">
                  <a:pos x="T2" y="T3"/>
                </a:cxn>
                <a:cxn ang="0">
                  <a:pos x="T4" y="T5"/>
                </a:cxn>
                <a:cxn ang="0">
                  <a:pos x="T6" y="T7"/>
                </a:cxn>
                <a:cxn ang="0">
                  <a:pos x="T8" y="T9"/>
                </a:cxn>
              </a:cxnLst>
              <a:rect l="0" t="0" r="r" b="b"/>
              <a:pathLst>
                <a:path w="65" h="88">
                  <a:moveTo>
                    <a:pt x="48" y="3"/>
                  </a:moveTo>
                  <a:cubicBezTo>
                    <a:pt x="48" y="3"/>
                    <a:pt x="44" y="31"/>
                    <a:pt x="0" y="76"/>
                  </a:cubicBezTo>
                  <a:cubicBezTo>
                    <a:pt x="2" y="88"/>
                    <a:pt x="12" y="88"/>
                    <a:pt x="12" y="88"/>
                  </a:cubicBezTo>
                  <a:cubicBezTo>
                    <a:pt x="12" y="88"/>
                    <a:pt x="56" y="74"/>
                    <a:pt x="65" y="14"/>
                  </a:cubicBezTo>
                  <a:cubicBezTo>
                    <a:pt x="60" y="0"/>
                    <a:pt x="48" y="3"/>
                    <a:pt x="48"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2793"/>
            <p:cNvSpPr/>
            <p:nvPr/>
          </p:nvSpPr>
          <p:spPr bwMode="auto">
            <a:xfrm>
              <a:off x="2735264" y="2093914"/>
              <a:ext cx="71438" cy="165100"/>
            </a:xfrm>
            <a:custGeom>
              <a:avLst/>
              <a:gdLst>
                <a:gd name="T0" fmla="*/ 20 w 136"/>
                <a:gd name="T1" fmla="*/ 0 h 308"/>
                <a:gd name="T2" fmla="*/ 98 w 136"/>
                <a:gd name="T3" fmla="*/ 95 h 308"/>
                <a:gd name="T4" fmla="*/ 117 w 136"/>
                <a:gd name="T5" fmla="*/ 180 h 308"/>
                <a:gd name="T6" fmla="*/ 42 w 136"/>
                <a:gd name="T7" fmla="*/ 308 h 308"/>
                <a:gd name="T8" fmla="*/ 1 w 136"/>
                <a:gd name="T9" fmla="*/ 307 h 308"/>
                <a:gd name="T10" fmla="*/ 0 w 136"/>
                <a:gd name="T11" fmla="*/ 2 h 308"/>
                <a:gd name="T12" fmla="*/ 20 w 136"/>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6" h="308">
                  <a:moveTo>
                    <a:pt x="20" y="0"/>
                  </a:moveTo>
                  <a:cubicBezTo>
                    <a:pt x="20" y="0"/>
                    <a:pt x="79" y="68"/>
                    <a:pt x="98" y="95"/>
                  </a:cubicBezTo>
                  <a:cubicBezTo>
                    <a:pt x="116" y="123"/>
                    <a:pt x="136" y="144"/>
                    <a:pt x="117" y="180"/>
                  </a:cubicBezTo>
                  <a:cubicBezTo>
                    <a:pt x="98" y="216"/>
                    <a:pt x="42" y="308"/>
                    <a:pt x="42" y="308"/>
                  </a:cubicBezTo>
                  <a:cubicBezTo>
                    <a:pt x="1" y="307"/>
                    <a:pt x="1" y="307"/>
                    <a:pt x="1"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2794"/>
            <p:cNvSpPr/>
            <p:nvPr/>
          </p:nvSpPr>
          <p:spPr bwMode="auto">
            <a:xfrm>
              <a:off x="2749551" y="2111376"/>
              <a:ext cx="49213" cy="120650"/>
            </a:xfrm>
            <a:custGeom>
              <a:avLst/>
              <a:gdLst>
                <a:gd name="T0" fmla="*/ 7 w 94"/>
                <a:gd name="T1" fmla="*/ 20 h 226"/>
                <a:gd name="T2" fmla="*/ 8 w 94"/>
                <a:gd name="T3" fmla="*/ 1 h 226"/>
                <a:gd name="T4" fmla="*/ 67 w 94"/>
                <a:gd name="T5" fmla="*/ 69 h 226"/>
                <a:gd name="T6" fmla="*/ 85 w 94"/>
                <a:gd name="T7" fmla="*/ 146 h 226"/>
                <a:gd name="T8" fmla="*/ 27 w 94"/>
                <a:gd name="T9" fmla="*/ 225 h 226"/>
                <a:gd name="T10" fmla="*/ 4 w 94"/>
                <a:gd name="T11" fmla="*/ 201 h 226"/>
                <a:gd name="T12" fmla="*/ 34 w 94"/>
                <a:gd name="T13" fmla="*/ 124 h 226"/>
                <a:gd name="T14" fmla="*/ 53 w 94"/>
                <a:gd name="T15" fmla="*/ 134 h 226"/>
                <a:gd name="T16" fmla="*/ 53 w 94"/>
                <a:gd name="T17" fmla="*/ 126 h 226"/>
                <a:gd name="T18" fmla="*/ 29 w 94"/>
                <a:gd name="T19" fmla="*/ 116 h 226"/>
                <a:gd name="T20" fmla="*/ 58 w 94"/>
                <a:gd name="T21" fmla="*/ 119 h 226"/>
                <a:gd name="T22" fmla="*/ 67 w 94"/>
                <a:gd name="T23" fmla="*/ 137 h 226"/>
                <a:gd name="T24" fmla="*/ 71 w 94"/>
                <a:gd name="T25" fmla="*/ 130 h 226"/>
                <a:gd name="T26" fmla="*/ 25 w 94"/>
                <a:gd name="T27" fmla="*/ 107 h 226"/>
                <a:gd name="T28" fmla="*/ 7 w 94"/>
                <a:gd name="T2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226">
                  <a:moveTo>
                    <a:pt x="7" y="20"/>
                  </a:moveTo>
                  <a:cubicBezTo>
                    <a:pt x="7" y="20"/>
                    <a:pt x="3" y="0"/>
                    <a:pt x="8" y="1"/>
                  </a:cubicBezTo>
                  <a:cubicBezTo>
                    <a:pt x="12" y="1"/>
                    <a:pt x="47" y="36"/>
                    <a:pt x="67" y="69"/>
                  </a:cubicBezTo>
                  <a:cubicBezTo>
                    <a:pt x="87" y="102"/>
                    <a:pt x="94" y="117"/>
                    <a:pt x="85" y="146"/>
                  </a:cubicBezTo>
                  <a:cubicBezTo>
                    <a:pt x="75" y="175"/>
                    <a:pt x="35" y="226"/>
                    <a:pt x="27" y="225"/>
                  </a:cubicBezTo>
                  <a:cubicBezTo>
                    <a:pt x="19" y="225"/>
                    <a:pt x="9" y="212"/>
                    <a:pt x="4" y="201"/>
                  </a:cubicBezTo>
                  <a:cubicBezTo>
                    <a:pt x="0" y="189"/>
                    <a:pt x="24" y="124"/>
                    <a:pt x="34" y="124"/>
                  </a:cubicBezTo>
                  <a:cubicBezTo>
                    <a:pt x="44" y="125"/>
                    <a:pt x="49" y="130"/>
                    <a:pt x="53" y="134"/>
                  </a:cubicBezTo>
                  <a:cubicBezTo>
                    <a:pt x="57" y="138"/>
                    <a:pt x="59" y="132"/>
                    <a:pt x="53" y="126"/>
                  </a:cubicBezTo>
                  <a:cubicBezTo>
                    <a:pt x="48" y="120"/>
                    <a:pt x="36" y="116"/>
                    <a:pt x="29" y="116"/>
                  </a:cubicBezTo>
                  <a:cubicBezTo>
                    <a:pt x="30" y="112"/>
                    <a:pt x="50" y="111"/>
                    <a:pt x="58" y="119"/>
                  </a:cubicBezTo>
                  <a:cubicBezTo>
                    <a:pt x="66" y="128"/>
                    <a:pt x="67" y="133"/>
                    <a:pt x="67" y="137"/>
                  </a:cubicBezTo>
                  <a:cubicBezTo>
                    <a:pt x="67" y="141"/>
                    <a:pt x="74" y="141"/>
                    <a:pt x="71" y="130"/>
                  </a:cubicBezTo>
                  <a:cubicBezTo>
                    <a:pt x="68" y="118"/>
                    <a:pt x="54" y="103"/>
                    <a:pt x="25" y="107"/>
                  </a:cubicBezTo>
                  <a:cubicBezTo>
                    <a:pt x="17" y="93"/>
                    <a:pt x="7" y="20"/>
                    <a:pt x="7" y="2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2795"/>
            <p:cNvSpPr/>
            <p:nvPr/>
          </p:nvSpPr>
          <p:spPr bwMode="auto">
            <a:xfrm>
              <a:off x="2670176" y="2068514"/>
              <a:ext cx="73025" cy="122238"/>
            </a:xfrm>
            <a:custGeom>
              <a:avLst/>
              <a:gdLst>
                <a:gd name="T0" fmla="*/ 0 w 139"/>
                <a:gd name="T1" fmla="*/ 59 h 228"/>
                <a:gd name="T2" fmla="*/ 139 w 139"/>
                <a:gd name="T3" fmla="*/ 60 h 228"/>
                <a:gd name="T4" fmla="*/ 139 w 139"/>
                <a:gd name="T5" fmla="*/ 228 h 228"/>
                <a:gd name="T6" fmla="*/ 1 w 139"/>
                <a:gd name="T7" fmla="*/ 227 h 228"/>
                <a:gd name="T8" fmla="*/ 0 w 139"/>
                <a:gd name="T9" fmla="*/ 59 h 228"/>
              </a:gdLst>
              <a:ahLst/>
              <a:cxnLst>
                <a:cxn ang="0">
                  <a:pos x="T0" y="T1"/>
                </a:cxn>
                <a:cxn ang="0">
                  <a:pos x="T2" y="T3"/>
                </a:cxn>
                <a:cxn ang="0">
                  <a:pos x="T4" y="T5"/>
                </a:cxn>
                <a:cxn ang="0">
                  <a:pos x="T6" y="T7"/>
                </a:cxn>
                <a:cxn ang="0">
                  <a:pos x="T8" y="T9"/>
                </a:cxn>
              </a:cxnLst>
              <a:rect l="0" t="0" r="r" b="b"/>
              <a:pathLst>
                <a:path w="139" h="228">
                  <a:moveTo>
                    <a:pt x="0" y="59"/>
                  </a:moveTo>
                  <a:cubicBezTo>
                    <a:pt x="0" y="59"/>
                    <a:pt x="68" y="0"/>
                    <a:pt x="139" y="60"/>
                  </a:cubicBezTo>
                  <a:cubicBezTo>
                    <a:pt x="139" y="152"/>
                    <a:pt x="139" y="228"/>
                    <a:pt x="139" y="228"/>
                  </a:cubicBezTo>
                  <a:cubicBezTo>
                    <a:pt x="1" y="227"/>
                    <a:pt x="1" y="227"/>
                    <a:pt x="1" y="227"/>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2796"/>
            <p:cNvSpPr/>
            <p:nvPr/>
          </p:nvSpPr>
          <p:spPr bwMode="auto">
            <a:xfrm>
              <a:off x="2684464" y="2111376"/>
              <a:ext cx="15875" cy="14288"/>
            </a:xfrm>
            <a:custGeom>
              <a:avLst/>
              <a:gdLst>
                <a:gd name="T0" fmla="*/ 8 w 10"/>
                <a:gd name="T1" fmla="*/ 2 h 9"/>
                <a:gd name="T2" fmla="*/ 1 w 10"/>
                <a:gd name="T3" fmla="*/ 9 h 9"/>
                <a:gd name="T4" fmla="*/ 0 w 10"/>
                <a:gd name="T5" fmla="*/ 6 h 9"/>
                <a:gd name="T6" fmla="*/ 9 w 10"/>
                <a:gd name="T7" fmla="*/ 0 h 9"/>
                <a:gd name="T8" fmla="*/ 10 w 10"/>
                <a:gd name="T9" fmla="*/ 2 h 9"/>
                <a:gd name="T10" fmla="*/ 8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8" y="2"/>
                  </a:moveTo>
                  <a:lnTo>
                    <a:pt x="1" y="9"/>
                  </a:lnTo>
                  <a:lnTo>
                    <a:pt x="0" y="6"/>
                  </a:lnTo>
                  <a:lnTo>
                    <a:pt x="9" y="0"/>
                  </a:lnTo>
                  <a:lnTo>
                    <a:pt x="10" y="2"/>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2797"/>
            <p:cNvSpPr/>
            <p:nvPr/>
          </p:nvSpPr>
          <p:spPr bwMode="auto">
            <a:xfrm>
              <a:off x="2713039" y="2111376"/>
              <a:ext cx="15875" cy="14288"/>
            </a:xfrm>
            <a:custGeom>
              <a:avLst/>
              <a:gdLst>
                <a:gd name="T0" fmla="*/ 1 w 10"/>
                <a:gd name="T1" fmla="*/ 2 h 9"/>
                <a:gd name="T2" fmla="*/ 8 w 10"/>
                <a:gd name="T3" fmla="*/ 9 h 9"/>
                <a:gd name="T4" fmla="*/ 10 w 10"/>
                <a:gd name="T5" fmla="*/ 6 h 9"/>
                <a:gd name="T6" fmla="*/ 0 w 10"/>
                <a:gd name="T7" fmla="*/ 0 h 9"/>
                <a:gd name="T8" fmla="*/ 0 w 10"/>
                <a:gd name="T9" fmla="*/ 2 h 9"/>
                <a:gd name="T10" fmla="*/ 1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1" y="2"/>
                  </a:moveTo>
                  <a:lnTo>
                    <a:pt x="8" y="9"/>
                  </a:lnTo>
                  <a:lnTo>
                    <a:pt x="10" y="6"/>
                  </a:lnTo>
                  <a:lnTo>
                    <a:pt x="0" y="0"/>
                  </a:lnTo>
                  <a:lnTo>
                    <a:pt x="0" y="2"/>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2798"/>
            <p:cNvSpPr>
              <a:spLocks noEditPoints="1"/>
            </p:cNvSpPr>
            <p:nvPr/>
          </p:nvSpPr>
          <p:spPr bwMode="auto">
            <a:xfrm>
              <a:off x="2673351" y="2103439"/>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4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4"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2799"/>
            <p:cNvSpPr/>
            <p:nvPr/>
          </p:nvSpPr>
          <p:spPr bwMode="auto">
            <a:xfrm>
              <a:off x="2690814" y="2112964"/>
              <a:ext cx="34925" cy="85725"/>
            </a:xfrm>
            <a:custGeom>
              <a:avLst/>
              <a:gdLst>
                <a:gd name="T0" fmla="*/ 13 w 22"/>
                <a:gd name="T1" fmla="*/ 0 h 54"/>
                <a:gd name="T2" fmla="*/ 6 w 22"/>
                <a:gd name="T3" fmla="*/ 0 h 54"/>
                <a:gd name="T4" fmla="*/ 6 w 22"/>
                <a:gd name="T5" fmla="*/ 1 h 54"/>
                <a:gd name="T6" fmla="*/ 0 w 22"/>
                <a:gd name="T7" fmla="*/ 38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8"/>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2800"/>
            <p:cNvSpPr/>
            <p:nvPr/>
          </p:nvSpPr>
          <p:spPr bwMode="auto">
            <a:xfrm>
              <a:off x="2692401" y="2114551"/>
              <a:ext cx="31750" cy="80963"/>
            </a:xfrm>
            <a:custGeom>
              <a:avLst/>
              <a:gdLst>
                <a:gd name="T0" fmla="*/ 6 w 20"/>
                <a:gd name="T1" fmla="*/ 0 h 51"/>
                <a:gd name="T2" fmla="*/ 11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2801"/>
            <p:cNvSpPr/>
            <p:nvPr/>
          </p:nvSpPr>
          <p:spPr bwMode="auto">
            <a:xfrm>
              <a:off x="2706689" y="2114551"/>
              <a:ext cx="17463" cy="80963"/>
            </a:xfrm>
            <a:custGeom>
              <a:avLst/>
              <a:gdLst>
                <a:gd name="T0" fmla="*/ 11 w 11"/>
                <a:gd name="T1" fmla="*/ 36 h 51"/>
                <a:gd name="T2" fmla="*/ 2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2802"/>
            <p:cNvSpPr/>
            <p:nvPr/>
          </p:nvSpPr>
          <p:spPr bwMode="auto">
            <a:xfrm>
              <a:off x="2697164" y="2124076"/>
              <a:ext cx="17463" cy="19050"/>
            </a:xfrm>
            <a:custGeom>
              <a:avLst/>
              <a:gdLst>
                <a:gd name="T0" fmla="*/ 29 w 33"/>
                <a:gd name="T1" fmla="*/ 0 h 35"/>
                <a:gd name="T2" fmla="*/ 24 w 33"/>
                <a:gd name="T3" fmla="*/ 6 h 35"/>
                <a:gd name="T4" fmla="*/ 3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4" y="6"/>
                  </a:cubicBezTo>
                  <a:cubicBezTo>
                    <a:pt x="19" y="11"/>
                    <a:pt x="12" y="16"/>
                    <a:pt x="3" y="20"/>
                  </a:cubicBezTo>
                  <a:cubicBezTo>
                    <a:pt x="0" y="35"/>
                    <a:pt x="0" y="35"/>
                    <a:pt x="0" y="35"/>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2803"/>
            <p:cNvSpPr/>
            <p:nvPr/>
          </p:nvSpPr>
          <p:spPr bwMode="auto">
            <a:xfrm>
              <a:off x="2693989" y="2143126"/>
              <a:ext cx="25400" cy="23813"/>
            </a:xfrm>
            <a:custGeom>
              <a:avLst/>
              <a:gdLst>
                <a:gd name="T0" fmla="*/ 49 w 49"/>
                <a:gd name="T1" fmla="*/ 17 h 43"/>
                <a:gd name="T2" fmla="*/ 45 w 49"/>
                <a:gd name="T3" fmla="*/ 0 h 43"/>
                <a:gd name="T4" fmla="*/ 35 w 49"/>
                <a:gd name="T5" fmla="*/ 11 h 43"/>
                <a:gd name="T6" fmla="*/ 2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8"/>
                    <a:pt x="17" y="24"/>
                    <a:pt x="2" y="28"/>
                  </a:cubicBezTo>
                  <a:cubicBezTo>
                    <a:pt x="0" y="43"/>
                    <a:pt x="0" y="43"/>
                    <a:pt x="0" y="43"/>
                  </a:cubicBezTo>
                  <a:cubicBezTo>
                    <a:pt x="21" y="39"/>
                    <a:pt x="35" y="29"/>
                    <a:pt x="45" y="21"/>
                  </a:cubicBezTo>
                  <a:cubicBezTo>
                    <a:pt x="46"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2804"/>
            <p:cNvSpPr/>
            <p:nvPr/>
          </p:nvSpPr>
          <p:spPr bwMode="auto">
            <a:xfrm>
              <a:off x="2697164" y="2163764"/>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2805"/>
            <p:cNvSpPr/>
            <p:nvPr/>
          </p:nvSpPr>
          <p:spPr bwMode="auto">
            <a:xfrm>
              <a:off x="2697164" y="2108201"/>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2806"/>
            <p:cNvSpPr/>
            <p:nvPr/>
          </p:nvSpPr>
          <p:spPr bwMode="auto">
            <a:xfrm>
              <a:off x="2651126" y="2100264"/>
              <a:ext cx="103188" cy="141288"/>
            </a:xfrm>
            <a:custGeom>
              <a:avLst/>
              <a:gdLst>
                <a:gd name="T0" fmla="*/ 33 w 193"/>
                <a:gd name="T1" fmla="*/ 1 h 264"/>
                <a:gd name="T2" fmla="*/ 102 w 193"/>
                <a:gd name="T3" fmla="*/ 117 h 264"/>
                <a:gd name="T4" fmla="*/ 172 w 193"/>
                <a:gd name="T5" fmla="*/ 0 h 264"/>
                <a:gd name="T6" fmla="*/ 182 w 193"/>
                <a:gd name="T7" fmla="*/ 0 h 264"/>
                <a:gd name="T8" fmla="*/ 193 w 193"/>
                <a:gd name="T9" fmla="*/ 151 h 264"/>
                <a:gd name="T10" fmla="*/ 193 w 193"/>
                <a:gd name="T11" fmla="*/ 244 h 264"/>
                <a:gd name="T12" fmla="*/ 0 w 193"/>
                <a:gd name="T13" fmla="*/ 244 h 264"/>
                <a:gd name="T14" fmla="*/ 19 w 193"/>
                <a:gd name="T15" fmla="*/ 0 h 264"/>
                <a:gd name="T16" fmla="*/ 33 w 193"/>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4">
                  <a:moveTo>
                    <a:pt x="33" y="1"/>
                  </a:moveTo>
                  <a:cubicBezTo>
                    <a:pt x="33" y="1"/>
                    <a:pt x="59" y="58"/>
                    <a:pt x="102" y="117"/>
                  </a:cubicBezTo>
                  <a:cubicBezTo>
                    <a:pt x="142" y="69"/>
                    <a:pt x="172" y="0"/>
                    <a:pt x="172" y="0"/>
                  </a:cubicBezTo>
                  <a:cubicBezTo>
                    <a:pt x="182" y="0"/>
                    <a:pt x="182" y="0"/>
                    <a:pt x="182" y="0"/>
                  </a:cubicBezTo>
                  <a:cubicBezTo>
                    <a:pt x="182" y="0"/>
                    <a:pt x="192" y="115"/>
                    <a:pt x="193" y="151"/>
                  </a:cubicBezTo>
                  <a:cubicBezTo>
                    <a:pt x="193" y="187"/>
                    <a:pt x="193" y="244"/>
                    <a:pt x="193" y="244"/>
                  </a:cubicBezTo>
                  <a:cubicBezTo>
                    <a:pt x="193" y="244"/>
                    <a:pt x="99" y="264"/>
                    <a:pt x="0" y="244"/>
                  </a:cubicBezTo>
                  <a:cubicBezTo>
                    <a:pt x="2" y="155"/>
                    <a:pt x="19" y="0"/>
                    <a:pt x="19"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2807"/>
            <p:cNvSpPr/>
            <p:nvPr/>
          </p:nvSpPr>
          <p:spPr bwMode="auto">
            <a:xfrm>
              <a:off x="2651126" y="2106614"/>
              <a:ext cx="53975" cy="125413"/>
            </a:xfrm>
            <a:custGeom>
              <a:avLst/>
              <a:gdLst>
                <a:gd name="T0" fmla="*/ 23 w 99"/>
                <a:gd name="T1" fmla="*/ 16 h 236"/>
                <a:gd name="T2" fmla="*/ 8 w 99"/>
                <a:gd name="T3" fmla="*/ 170 h 236"/>
                <a:gd name="T4" fmla="*/ 25 w 99"/>
                <a:gd name="T5" fmla="*/ 231 h 236"/>
                <a:gd name="T6" fmla="*/ 84 w 99"/>
                <a:gd name="T7" fmla="*/ 230 h 236"/>
                <a:gd name="T8" fmla="*/ 84 w 99"/>
                <a:gd name="T9" fmla="*/ 130 h 236"/>
                <a:gd name="T10" fmla="*/ 99 w 99"/>
                <a:gd name="T11" fmla="*/ 112 h 236"/>
                <a:gd name="T12" fmla="*/ 42 w 99"/>
                <a:gd name="T13" fmla="*/ 22 h 236"/>
                <a:gd name="T14" fmla="*/ 23 w 99"/>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6">
                  <a:moveTo>
                    <a:pt x="23" y="16"/>
                  </a:moveTo>
                  <a:cubicBezTo>
                    <a:pt x="23" y="16"/>
                    <a:pt x="8" y="140"/>
                    <a:pt x="8" y="170"/>
                  </a:cubicBezTo>
                  <a:cubicBezTo>
                    <a:pt x="8" y="201"/>
                    <a:pt x="0" y="227"/>
                    <a:pt x="25" y="231"/>
                  </a:cubicBezTo>
                  <a:cubicBezTo>
                    <a:pt x="49" y="236"/>
                    <a:pt x="84" y="230"/>
                    <a:pt x="84" y="230"/>
                  </a:cubicBezTo>
                  <a:cubicBezTo>
                    <a:pt x="84" y="130"/>
                    <a:pt x="84" y="130"/>
                    <a:pt x="84" y="130"/>
                  </a:cubicBezTo>
                  <a:cubicBezTo>
                    <a:pt x="94" y="120"/>
                    <a:pt x="99" y="112"/>
                    <a:pt x="99" y="112"/>
                  </a:cubicBezTo>
                  <a:cubicBezTo>
                    <a:pt x="99" y="112"/>
                    <a:pt x="53" y="38"/>
                    <a:pt x="42" y="22"/>
                  </a:cubicBezTo>
                  <a:cubicBezTo>
                    <a:pt x="32" y="5"/>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2808"/>
            <p:cNvSpPr/>
            <p:nvPr/>
          </p:nvSpPr>
          <p:spPr bwMode="auto">
            <a:xfrm>
              <a:off x="2698751" y="2105026"/>
              <a:ext cx="53975" cy="131763"/>
            </a:xfrm>
            <a:custGeom>
              <a:avLst/>
              <a:gdLst>
                <a:gd name="T0" fmla="*/ 3 w 101"/>
                <a:gd name="T1" fmla="*/ 233 h 247"/>
                <a:gd name="T2" fmla="*/ 89 w 101"/>
                <a:gd name="T3" fmla="*/ 231 h 247"/>
                <a:gd name="T4" fmla="*/ 99 w 101"/>
                <a:gd name="T5" fmla="*/ 130 h 247"/>
                <a:gd name="T6" fmla="*/ 92 w 101"/>
                <a:gd name="T7" fmla="*/ 25 h 247"/>
                <a:gd name="T8" fmla="*/ 79 w 101"/>
                <a:gd name="T9" fmla="*/ 11 h 247"/>
                <a:gd name="T10" fmla="*/ 53 w 101"/>
                <a:gd name="T11" fmla="*/ 59 h 247"/>
                <a:gd name="T12" fmla="*/ 2 w 101"/>
                <a:gd name="T13" fmla="*/ 132 h 247"/>
                <a:gd name="T14" fmla="*/ 3 w 101"/>
                <a:gd name="T15" fmla="*/ 233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7">
                  <a:moveTo>
                    <a:pt x="3" y="233"/>
                  </a:moveTo>
                  <a:cubicBezTo>
                    <a:pt x="25" y="247"/>
                    <a:pt x="78" y="233"/>
                    <a:pt x="89" y="231"/>
                  </a:cubicBezTo>
                  <a:cubicBezTo>
                    <a:pt x="101" y="230"/>
                    <a:pt x="99" y="152"/>
                    <a:pt x="99" y="130"/>
                  </a:cubicBezTo>
                  <a:cubicBezTo>
                    <a:pt x="99" y="108"/>
                    <a:pt x="92" y="50"/>
                    <a:pt x="92" y="25"/>
                  </a:cubicBezTo>
                  <a:cubicBezTo>
                    <a:pt x="92" y="0"/>
                    <a:pt x="80" y="6"/>
                    <a:pt x="79" y="11"/>
                  </a:cubicBezTo>
                  <a:cubicBezTo>
                    <a:pt x="77" y="16"/>
                    <a:pt x="61" y="44"/>
                    <a:pt x="53" y="59"/>
                  </a:cubicBezTo>
                  <a:cubicBezTo>
                    <a:pt x="45" y="74"/>
                    <a:pt x="2" y="132"/>
                    <a:pt x="2" y="132"/>
                  </a:cubicBezTo>
                  <a:cubicBezTo>
                    <a:pt x="2" y="132"/>
                    <a:pt x="0" y="222"/>
                    <a:pt x="3" y="23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Rectangle 2809"/>
            <p:cNvSpPr>
              <a:spLocks noChangeArrowheads="1"/>
            </p:cNvSpPr>
            <p:nvPr/>
          </p:nvSpPr>
          <p:spPr bwMode="auto">
            <a:xfrm>
              <a:off x="271780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6" name="Freeform 2810"/>
            <p:cNvSpPr/>
            <p:nvPr/>
          </p:nvSpPr>
          <p:spPr bwMode="auto">
            <a:xfrm>
              <a:off x="2640014" y="2224089"/>
              <a:ext cx="122238" cy="198438"/>
            </a:xfrm>
            <a:custGeom>
              <a:avLst/>
              <a:gdLst>
                <a:gd name="T0" fmla="*/ 214 w 231"/>
                <a:gd name="T1" fmla="*/ 302 h 371"/>
                <a:gd name="T2" fmla="*/ 214 w 231"/>
                <a:gd name="T3" fmla="*/ 89 h 371"/>
                <a:gd name="T4" fmla="*/ 226 w 231"/>
                <a:gd name="T5" fmla="*/ 42 h 371"/>
                <a:gd name="T6" fmla="*/ 214 w 231"/>
                <a:gd name="T7" fmla="*/ 14 h 371"/>
                <a:gd name="T8" fmla="*/ 214 w 231"/>
                <a:gd name="T9" fmla="*/ 0 h 371"/>
                <a:gd name="T10" fmla="*/ 24 w 231"/>
                <a:gd name="T11" fmla="*/ 0 h 371"/>
                <a:gd name="T12" fmla="*/ 23 w 231"/>
                <a:gd name="T13" fmla="*/ 303 h 371"/>
                <a:gd name="T14" fmla="*/ 4 w 231"/>
                <a:gd name="T15" fmla="*/ 335 h 371"/>
                <a:gd name="T16" fmla="*/ 25 w 231"/>
                <a:gd name="T17" fmla="*/ 335 h 371"/>
                <a:gd name="T18" fmla="*/ 90 w 231"/>
                <a:gd name="T19" fmla="*/ 347 h 371"/>
                <a:gd name="T20" fmla="*/ 121 w 231"/>
                <a:gd name="T21" fmla="*/ 338 h 371"/>
                <a:gd name="T22" fmla="*/ 149 w 231"/>
                <a:gd name="T23" fmla="*/ 346 h 371"/>
                <a:gd name="T24" fmla="*/ 191 w 231"/>
                <a:gd name="T25" fmla="*/ 326 h 371"/>
                <a:gd name="T26" fmla="*/ 229 w 231"/>
                <a:gd name="T27" fmla="*/ 326 h 371"/>
                <a:gd name="T28" fmla="*/ 214 w 231"/>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371">
                  <a:moveTo>
                    <a:pt x="214" y="302"/>
                  </a:moveTo>
                  <a:cubicBezTo>
                    <a:pt x="214" y="89"/>
                    <a:pt x="214" y="89"/>
                    <a:pt x="214" y="89"/>
                  </a:cubicBezTo>
                  <a:cubicBezTo>
                    <a:pt x="219" y="81"/>
                    <a:pt x="231" y="61"/>
                    <a:pt x="226" y="42"/>
                  </a:cubicBezTo>
                  <a:cubicBezTo>
                    <a:pt x="224" y="31"/>
                    <a:pt x="219" y="21"/>
                    <a:pt x="214" y="14"/>
                  </a:cubicBezTo>
                  <a:cubicBezTo>
                    <a:pt x="214" y="0"/>
                    <a:pt x="214" y="0"/>
                    <a:pt x="214" y="0"/>
                  </a:cubicBezTo>
                  <a:cubicBezTo>
                    <a:pt x="24" y="0"/>
                    <a:pt x="24" y="0"/>
                    <a:pt x="24" y="0"/>
                  </a:cubicBezTo>
                  <a:cubicBezTo>
                    <a:pt x="23" y="303"/>
                    <a:pt x="23" y="303"/>
                    <a:pt x="23" y="303"/>
                  </a:cubicBezTo>
                  <a:cubicBezTo>
                    <a:pt x="12" y="307"/>
                    <a:pt x="4" y="327"/>
                    <a:pt x="4" y="335"/>
                  </a:cubicBezTo>
                  <a:cubicBezTo>
                    <a:pt x="4" y="343"/>
                    <a:pt x="0" y="355"/>
                    <a:pt x="25" y="335"/>
                  </a:cubicBezTo>
                  <a:cubicBezTo>
                    <a:pt x="51" y="316"/>
                    <a:pt x="79" y="328"/>
                    <a:pt x="90" y="347"/>
                  </a:cubicBezTo>
                  <a:cubicBezTo>
                    <a:pt x="102" y="366"/>
                    <a:pt x="116" y="357"/>
                    <a:pt x="121" y="338"/>
                  </a:cubicBezTo>
                  <a:cubicBezTo>
                    <a:pt x="127" y="371"/>
                    <a:pt x="149" y="356"/>
                    <a:pt x="149" y="346"/>
                  </a:cubicBezTo>
                  <a:cubicBezTo>
                    <a:pt x="149" y="335"/>
                    <a:pt x="163" y="319"/>
                    <a:pt x="191" y="326"/>
                  </a:cubicBezTo>
                  <a:cubicBezTo>
                    <a:pt x="219" y="334"/>
                    <a:pt x="229" y="342"/>
                    <a:pt x="229" y="326"/>
                  </a:cubicBezTo>
                  <a:cubicBezTo>
                    <a:pt x="229"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2811"/>
            <p:cNvSpPr/>
            <p:nvPr/>
          </p:nvSpPr>
          <p:spPr bwMode="auto">
            <a:xfrm>
              <a:off x="2644776" y="2228851"/>
              <a:ext cx="114300" cy="179388"/>
            </a:xfrm>
            <a:custGeom>
              <a:avLst/>
              <a:gdLst>
                <a:gd name="T0" fmla="*/ 198 w 216"/>
                <a:gd name="T1" fmla="*/ 88 h 337"/>
                <a:gd name="T2" fmla="*/ 198 w 216"/>
                <a:gd name="T3" fmla="*/ 285 h 337"/>
                <a:gd name="T4" fmla="*/ 205 w 216"/>
                <a:gd name="T5" fmla="*/ 297 h 337"/>
                <a:gd name="T6" fmla="*/ 215 w 216"/>
                <a:gd name="T7" fmla="*/ 310 h 337"/>
                <a:gd name="T8" fmla="*/ 207 w 216"/>
                <a:gd name="T9" fmla="*/ 304 h 337"/>
                <a:gd name="T10" fmla="*/ 162 w 216"/>
                <a:gd name="T11" fmla="*/ 296 h 337"/>
                <a:gd name="T12" fmla="*/ 129 w 216"/>
                <a:gd name="T13" fmla="*/ 318 h 337"/>
                <a:gd name="T14" fmla="*/ 117 w 216"/>
                <a:gd name="T15" fmla="*/ 328 h 337"/>
                <a:gd name="T16" fmla="*/ 104 w 216"/>
                <a:gd name="T17" fmla="*/ 325 h 337"/>
                <a:gd name="T18" fmla="*/ 100 w 216"/>
                <a:gd name="T19" fmla="*/ 329 h 337"/>
                <a:gd name="T20" fmla="*/ 50 w 216"/>
                <a:gd name="T21" fmla="*/ 299 h 337"/>
                <a:gd name="T22" fmla="*/ 1 w 216"/>
                <a:gd name="T23" fmla="*/ 320 h 337"/>
                <a:gd name="T24" fmla="*/ 26 w 216"/>
                <a:gd name="T25" fmla="*/ 297 h 337"/>
                <a:gd name="T26" fmla="*/ 24 w 216"/>
                <a:gd name="T27" fmla="*/ 291 h 337"/>
                <a:gd name="T28" fmla="*/ 18 w 216"/>
                <a:gd name="T29" fmla="*/ 265 h 337"/>
                <a:gd name="T30" fmla="*/ 23 w 216"/>
                <a:gd name="T31" fmla="*/ 44 h 337"/>
                <a:gd name="T32" fmla="*/ 93 w 216"/>
                <a:gd name="T33" fmla="*/ 0 h 337"/>
                <a:gd name="T34" fmla="*/ 192 w 216"/>
                <a:gd name="T35" fmla="*/ 0 h 337"/>
                <a:gd name="T36" fmla="*/ 209 w 216"/>
                <a:gd name="T37" fmla="*/ 24 h 337"/>
                <a:gd name="T38" fmla="*/ 202 w 216"/>
                <a:gd name="T39" fmla="*/ 64 h 337"/>
                <a:gd name="T40" fmla="*/ 196 w 216"/>
                <a:gd name="T41" fmla="*/ 63 h 337"/>
                <a:gd name="T42" fmla="*/ 198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8" y="88"/>
                  </a:moveTo>
                  <a:cubicBezTo>
                    <a:pt x="198" y="194"/>
                    <a:pt x="204" y="278"/>
                    <a:pt x="198" y="285"/>
                  </a:cubicBezTo>
                  <a:cubicBezTo>
                    <a:pt x="192" y="292"/>
                    <a:pt x="196" y="292"/>
                    <a:pt x="205" y="297"/>
                  </a:cubicBezTo>
                  <a:cubicBezTo>
                    <a:pt x="215" y="302"/>
                    <a:pt x="216" y="309"/>
                    <a:pt x="215" y="310"/>
                  </a:cubicBezTo>
                  <a:cubicBezTo>
                    <a:pt x="214" y="311"/>
                    <a:pt x="214" y="310"/>
                    <a:pt x="207" y="304"/>
                  </a:cubicBezTo>
                  <a:cubicBezTo>
                    <a:pt x="199" y="298"/>
                    <a:pt x="174" y="294"/>
                    <a:pt x="162" y="296"/>
                  </a:cubicBezTo>
                  <a:cubicBezTo>
                    <a:pt x="148" y="300"/>
                    <a:pt x="137" y="305"/>
                    <a:pt x="129" y="318"/>
                  </a:cubicBezTo>
                  <a:cubicBezTo>
                    <a:pt x="122" y="328"/>
                    <a:pt x="122" y="337"/>
                    <a:pt x="117" y="328"/>
                  </a:cubicBezTo>
                  <a:cubicBezTo>
                    <a:pt x="113" y="318"/>
                    <a:pt x="108" y="316"/>
                    <a:pt x="104" y="325"/>
                  </a:cubicBezTo>
                  <a:cubicBezTo>
                    <a:pt x="102" y="329"/>
                    <a:pt x="100" y="329"/>
                    <a:pt x="100" y="329"/>
                  </a:cubicBezTo>
                  <a:cubicBezTo>
                    <a:pt x="96" y="323"/>
                    <a:pt x="87" y="299"/>
                    <a:pt x="50" y="299"/>
                  </a:cubicBezTo>
                  <a:cubicBezTo>
                    <a:pt x="13" y="299"/>
                    <a:pt x="1" y="320"/>
                    <a:pt x="1" y="320"/>
                  </a:cubicBezTo>
                  <a:cubicBezTo>
                    <a:pt x="0" y="308"/>
                    <a:pt x="11" y="297"/>
                    <a:pt x="26" y="297"/>
                  </a:cubicBezTo>
                  <a:cubicBezTo>
                    <a:pt x="41" y="297"/>
                    <a:pt x="32" y="294"/>
                    <a:pt x="24" y="291"/>
                  </a:cubicBezTo>
                  <a:cubicBezTo>
                    <a:pt x="18" y="288"/>
                    <a:pt x="18" y="277"/>
                    <a:pt x="18" y="265"/>
                  </a:cubicBezTo>
                  <a:cubicBezTo>
                    <a:pt x="18" y="253"/>
                    <a:pt x="23" y="64"/>
                    <a:pt x="23" y="44"/>
                  </a:cubicBezTo>
                  <a:cubicBezTo>
                    <a:pt x="23" y="24"/>
                    <a:pt x="34" y="0"/>
                    <a:pt x="93" y="0"/>
                  </a:cubicBezTo>
                  <a:cubicBezTo>
                    <a:pt x="192" y="0"/>
                    <a:pt x="192" y="0"/>
                    <a:pt x="192" y="0"/>
                  </a:cubicBezTo>
                  <a:cubicBezTo>
                    <a:pt x="192" y="0"/>
                    <a:pt x="205" y="15"/>
                    <a:pt x="209" y="24"/>
                  </a:cubicBezTo>
                  <a:cubicBezTo>
                    <a:pt x="213" y="34"/>
                    <a:pt x="210" y="58"/>
                    <a:pt x="202" y="64"/>
                  </a:cubicBezTo>
                  <a:cubicBezTo>
                    <a:pt x="196" y="58"/>
                    <a:pt x="192" y="59"/>
                    <a:pt x="196" y="63"/>
                  </a:cubicBezTo>
                  <a:cubicBezTo>
                    <a:pt x="199" y="67"/>
                    <a:pt x="198" y="88"/>
                    <a:pt x="198"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2812"/>
            <p:cNvSpPr/>
            <p:nvPr/>
          </p:nvSpPr>
          <p:spPr bwMode="auto">
            <a:xfrm>
              <a:off x="2682876" y="2249489"/>
              <a:ext cx="42863" cy="165100"/>
            </a:xfrm>
            <a:custGeom>
              <a:avLst/>
              <a:gdLst>
                <a:gd name="T0" fmla="*/ 54 w 82"/>
                <a:gd name="T1" fmla="*/ 14 h 309"/>
                <a:gd name="T2" fmla="*/ 19 w 82"/>
                <a:gd name="T3" fmla="*/ 16 h 309"/>
                <a:gd name="T4" fmla="*/ 5 w 82"/>
                <a:gd name="T5" fmla="*/ 18 h 309"/>
                <a:gd name="T6" fmla="*/ 33 w 82"/>
                <a:gd name="T7" fmla="*/ 28 h 309"/>
                <a:gd name="T8" fmla="*/ 35 w 82"/>
                <a:gd name="T9" fmla="*/ 253 h 309"/>
                <a:gd name="T10" fmla="*/ 31 w 82"/>
                <a:gd name="T11" fmla="*/ 308 h 309"/>
                <a:gd name="T12" fmla="*/ 41 w 82"/>
                <a:gd name="T13" fmla="*/ 290 h 309"/>
                <a:gd name="T14" fmla="*/ 52 w 82"/>
                <a:gd name="T15" fmla="*/ 309 h 309"/>
                <a:gd name="T16" fmla="*/ 46 w 82"/>
                <a:gd name="T17" fmla="*/ 242 h 309"/>
                <a:gd name="T18" fmla="*/ 45 w 82"/>
                <a:gd name="T19" fmla="*/ 28 h 309"/>
                <a:gd name="T20" fmla="*/ 69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9" y="16"/>
                  </a:cubicBezTo>
                  <a:cubicBezTo>
                    <a:pt x="8" y="11"/>
                    <a:pt x="0" y="13"/>
                    <a:pt x="5" y="18"/>
                  </a:cubicBezTo>
                  <a:cubicBezTo>
                    <a:pt x="5" y="18"/>
                    <a:pt x="17" y="27"/>
                    <a:pt x="33" y="28"/>
                  </a:cubicBezTo>
                  <a:cubicBezTo>
                    <a:pt x="34" y="51"/>
                    <a:pt x="35" y="233"/>
                    <a:pt x="35" y="253"/>
                  </a:cubicBezTo>
                  <a:cubicBezTo>
                    <a:pt x="35" y="268"/>
                    <a:pt x="32" y="293"/>
                    <a:pt x="31" y="308"/>
                  </a:cubicBezTo>
                  <a:cubicBezTo>
                    <a:pt x="35" y="305"/>
                    <a:pt x="39" y="298"/>
                    <a:pt x="41" y="290"/>
                  </a:cubicBezTo>
                  <a:cubicBezTo>
                    <a:pt x="43" y="302"/>
                    <a:pt x="47" y="308"/>
                    <a:pt x="52" y="309"/>
                  </a:cubicBezTo>
                  <a:cubicBezTo>
                    <a:pt x="47" y="297"/>
                    <a:pt x="46" y="277"/>
                    <a:pt x="46" y="242"/>
                  </a:cubicBezTo>
                  <a:cubicBezTo>
                    <a:pt x="46" y="201"/>
                    <a:pt x="45" y="51"/>
                    <a:pt x="45" y="28"/>
                  </a:cubicBezTo>
                  <a:cubicBezTo>
                    <a:pt x="53" y="26"/>
                    <a:pt x="61" y="22"/>
                    <a:pt x="69" y="14"/>
                  </a:cubicBezTo>
                  <a:cubicBezTo>
                    <a:pt x="82" y="0"/>
                    <a:pt x="66"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2813"/>
            <p:cNvSpPr/>
            <p:nvPr/>
          </p:nvSpPr>
          <p:spPr bwMode="auto">
            <a:xfrm>
              <a:off x="2640014"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8" y="37"/>
                    <a:pt x="110"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2814"/>
            <p:cNvSpPr/>
            <p:nvPr/>
          </p:nvSpPr>
          <p:spPr bwMode="auto">
            <a:xfrm>
              <a:off x="2636839" y="2413001"/>
              <a:ext cx="63500" cy="15875"/>
            </a:xfrm>
            <a:custGeom>
              <a:avLst/>
              <a:gdLst>
                <a:gd name="T0" fmla="*/ 5 w 119"/>
                <a:gd name="T1" fmla="*/ 2 h 30"/>
                <a:gd name="T2" fmla="*/ 5 w 119"/>
                <a:gd name="T3" fmla="*/ 2 h 30"/>
                <a:gd name="T4" fmla="*/ 115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5"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Oval 2815"/>
            <p:cNvSpPr>
              <a:spLocks noChangeArrowheads="1"/>
            </p:cNvSpPr>
            <p:nvPr/>
          </p:nvSpPr>
          <p:spPr bwMode="auto">
            <a:xfrm>
              <a:off x="2659064"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2816"/>
            <p:cNvSpPr/>
            <p:nvPr/>
          </p:nvSpPr>
          <p:spPr bwMode="auto">
            <a:xfrm>
              <a:off x="2708276" y="2387601"/>
              <a:ext cx="58738"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5"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2817"/>
            <p:cNvSpPr/>
            <p:nvPr/>
          </p:nvSpPr>
          <p:spPr bwMode="auto">
            <a:xfrm>
              <a:off x="2706689" y="2413001"/>
              <a:ext cx="61913" cy="15875"/>
            </a:xfrm>
            <a:custGeom>
              <a:avLst/>
              <a:gdLst>
                <a:gd name="T0" fmla="*/ 4 w 118"/>
                <a:gd name="T1" fmla="*/ 2 h 30"/>
                <a:gd name="T2" fmla="*/ 4 w 118"/>
                <a:gd name="T3" fmla="*/ 2 h 30"/>
                <a:gd name="T4" fmla="*/ 115 w 118"/>
                <a:gd name="T5" fmla="*/ 0 h 30"/>
                <a:gd name="T6" fmla="*/ 115 w 118"/>
                <a:gd name="T7" fmla="*/ 15 h 30"/>
                <a:gd name="T8" fmla="*/ 7 w 118"/>
                <a:gd name="T9" fmla="*/ 16 h 30"/>
                <a:gd name="T10" fmla="*/ 4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4" y="2"/>
                  </a:moveTo>
                  <a:cubicBezTo>
                    <a:pt x="4" y="2"/>
                    <a:pt x="4" y="2"/>
                    <a:pt x="4" y="2"/>
                  </a:cubicBezTo>
                  <a:cubicBezTo>
                    <a:pt x="30" y="6"/>
                    <a:pt x="87" y="10"/>
                    <a:pt x="115" y="0"/>
                  </a:cubicBezTo>
                  <a:cubicBezTo>
                    <a:pt x="118" y="6"/>
                    <a:pt x="117" y="11"/>
                    <a:pt x="115" y="15"/>
                  </a:cubicBezTo>
                  <a:cubicBezTo>
                    <a:pt x="115" y="15"/>
                    <a:pt x="58" y="30"/>
                    <a:pt x="7" y="16"/>
                  </a:cubicBezTo>
                  <a:cubicBezTo>
                    <a:pt x="7" y="16"/>
                    <a:pt x="0" y="14"/>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Oval 2819"/>
            <p:cNvSpPr>
              <a:spLocks noChangeArrowheads="1"/>
            </p:cNvSpPr>
            <p:nvPr/>
          </p:nvSpPr>
          <p:spPr bwMode="auto">
            <a:xfrm>
              <a:off x="2728913"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2820"/>
            <p:cNvSpPr/>
            <p:nvPr/>
          </p:nvSpPr>
          <p:spPr bwMode="auto">
            <a:xfrm>
              <a:off x="2581276" y="1870076"/>
              <a:ext cx="233363" cy="171450"/>
            </a:xfrm>
            <a:custGeom>
              <a:avLst/>
              <a:gdLst>
                <a:gd name="T0" fmla="*/ 22 w 436"/>
                <a:gd name="T1" fmla="*/ 270 h 323"/>
                <a:gd name="T2" fmla="*/ 45 w 436"/>
                <a:gd name="T3" fmla="*/ 323 h 323"/>
                <a:gd name="T4" fmla="*/ 396 w 436"/>
                <a:gd name="T5" fmla="*/ 320 h 323"/>
                <a:gd name="T6" fmla="*/ 416 w 436"/>
                <a:gd name="T7" fmla="*/ 208 h 323"/>
                <a:gd name="T8" fmla="*/ 436 w 436"/>
                <a:gd name="T9" fmla="*/ 212 h 323"/>
                <a:gd name="T10" fmla="*/ 419 w 436"/>
                <a:gd name="T11" fmla="*/ 173 h 323"/>
                <a:gd name="T12" fmla="*/ 394 w 436"/>
                <a:gd name="T13" fmla="*/ 132 h 323"/>
                <a:gd name="T14" fmla="*/ 413 w 436"/>
                <a:gd name="T15" fmla="*/ 101 h 323"/>
                <a:gd name="T16" fmla="*/ 364 w 436"/>
                <a:gd name="T17" fmla="*/ 90 h 323"/>
                <a:gd name="T18" fmla="*/ 265 w 436"/>
                <a:gd name="T19" fmla="*/ 43 h 323"/>
                <a:gd name="T20" fmla="*/ 255 w 436"/>
                <a:gd name="T21" fmla="*/ 0 h 323"/>
                <a:gd name="T22" fmla="*/ 219 w 436"/>
                <a:gd name="T23" fmla="*/ 36 h 323"/>
                <a:gd name="T24" fmla="*/ 109 w 436"/>
                <a:gd name="T25" fmla="*/ 64 h 323"/>
                <a:gd name="T26" fmla="*/ 39 w 436"/>
                <a:gd name="T27" fmla="*/ 136 h 323"/>
                <a:gd name="T28" fmla="*/ 18 w 436"/>
                <a:gd name="T29" fmla="*/ 113 h 323"/>
                <a:gd name="T30" fmla="*/ 32 w 436"/>
                <a:gd name="T31" fmla="*/ 160 h 323"/>
                <a:gd name="T32" fmla="*/ 9 w 436"/>
                <a:gd name="T33" fmla="*/ 137 h 323"/>
                <a:gd name="T34" fmla="*/ 24 w 436"/>
                <a:gd name="T35" fmla="*/ 193 h 323"/>
                <a:gd name="T36" fmla="*/ 22 w 436"/>
                <a:gd name="T37" fmla="*/ 27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23">
                  <a:moveTo>
                    <a:pt x="22" y="270"/>
                  </a:moveTo>
                  <a:cubicBezTo>
                    <a:pt x="13" y="308"/>
                    <a:pt x="45" y="323"/>
                    <a:pt x="45" y="323"/>
                  </a:cubicBezTo>
                  <a:cubicBezTo>
                    <a:pt x="45" y="323"/>
                    <a:pt x="182" y="320"/>
                    <a:pt x="396" y="320"/>
                  </a:cubicBezTo>
                  <a:cubicBezTo>
                    <a:pt x="436" y="280"/>
                    <a:pt x="430" y="232"/>
                    <a:pt x="416" y="208"/>
                  </a:cubicBezTo>
                  <a:cubicBezTo>
                    <a:pt x="428" y="220"/>
                    <a:pt x="436" y="212"/>
                    <a:pt x="436" y="212"/>
                  </a:cubicBezTo>
                  <a:cubicBezTo>
                    <a:pt x="430" y="212"/>
                    <a:pt x="424" y="202"/>
                    <a:pt x="419" y="173"/>
                  </a:cubicBezTo>
                  <a:cubicBezTo>
                    <a:pt x="414" y="144"/>
                    <a:pt x="394" y="132"/>
                    <a:pt x="394" y="132"/>
                  </a:cubicBezTo>
                  <a:cubicBezTo>
                    <a:pt x="413" y="125"/>
                    <a:pt x="413" y="101"/>
                    <a:pt x="413" y="101"/>
                  </a:cubicBezTo>
                  <a:cubicBezTo>
                    <a:pt x="409" y="117"/>
                    <a:pt x="383" y="119"/>
                    <a:pt x="364" y="90"/>
                  </a:cubicBezTo>
                  <a:cubicBezTo>
                    <a:pt x="346" y="60"/>
                    <a:pt x="305" y="43"/>
                    <a:pt x="265" y="43"/>
                  </a:cubicBezTo>
                  <a:cubicBezTo>
                    <a:pt x="289" y="12"/>
                    <a:pt x="255" y="0"/>
                    <a:pt x="255" y="0"/>
                  </a:cubicBezTo>
                  <a:cubicBezTo>
                    <a:pt x="255" y="30"/>
                    <a:pt x="219" y="36"/>
                    <a:pt x="219" y="36"/>
                  </a:cubicBezTo>
                  <a:cubicBezTo>
                    <a:pt x="219" y="36"/>
                    <a:pt x="135" y="39"/>
                    <a:pt x="109" y="64"/>
                  </a:cubicBezTo>
                  <a:cubicBezTo>
                    <a:pt x="66" y="64"/>
                    <a:pt x="46" y="90"/>
                    <a:pt x="39" y="136"/>
                  </a:cubicBezTo>
                  <a:cubicBezTo>
                    <a:pt x="27" y="136"/>
                    <a:pt x="18" y="113"/>
                    <a:pt x="18" y="113"/>
                  </a:cubicBezTo>
                  <a:cubicBezTo>
                    <a:pt x="18" y="130"/>
                    <a:pt x="32" y="160"/>
                    <a:pt x="32" y="160"/>
                  </a:cubicBezTo>
                  <a:cubicBezTo>
                    <a:pt x="11" y="160"/>
                    <a:pt x="9" y="137"/>
                    <a:pt x="9" y="137"/>
                  </a:cubicBezTo>
                  <a:cubicBezTo>
                    <a:pt x="0" y="145"/>
                    <a:pt x="0" y="185"/>
                    <a:pt x="24" y="193"/>
                  </a:cubicBezTo>
                  <a:cubicBezTo>
                    <a:pt x="24" y="193"/>
                    <a:pt x="0" y="223"/>
                    <a:pt x="22" y="270"/>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2821"/>
            <p:cNvSpPr/>
            <p:nvPr/>
          </p:nvSpPr>
          <p:spPr bwMode="auto">
            <a:xfrm>
              <a:off x="2592388" y="1970089"/>
              <a:ext cx="222250" cy="71438"/>
            </a:xfrm>
            <a:custGeom>
              <a:avLst/>
              <a:gdLst>
                <a:gd name="T0" fmla="*/ 24 w 415"/>
                <a:gd name="T1" fmla="*/ 135 h 135"/>
                <a:gd name="T2" fmla="*/ 375 w 415"/>
                <a:gd name="T3" fmla="*/ 132 h 135"/>
                <a:gd name="T4" fmla="*/ 396 w 415"/>
                <a:gd name="T5" fmla="*/ 21 h 135"/>
                <a:gd name="T6" fmla="*/ 391 w 415"/>
                <a:gd name="T7" fmla="*/ 94 h 135"/>
                <a:gd name="T8" fmla="*/ 367 w 415"/>
                <a:gd name="T9" fmla="*/ 93 h 135"/>
                <a:gd name="T10" fmla="*/ 367 w 415"/>
                <a:gd name="T11" fmla="*/ 78 h 135"/>
                <a:gd name="T12" fmla="*/ 356 w 415"/>
                <a:gd name="T13" fmla="*/ 58 h 135"/>
                <a:gd name="T14" fmla="*/ 334 w 415"/>
                <a:gd name="T15" fmla="*/ 46 h 135"/>
                <a:gd name="T16" fmla="*/ 341 w 415"/>
                <a:gd name="T17" fmla="*/ 69 h 135"/>
                <a:gd name="T18" fmla="*/ 309 w 415"/>
                <a:gd name="T19" fmla="*/ 42 h 135"/>
                <a:gd name="T20" fmla="*/ 275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2 h 135"/>
                <a:gd name="T32" fmla="*/ 184 w 415"/>
                <a:gd name="T33" fmla="*/ 36 h 135"/>
                <a:gd name="T34" fmla="*/ 146 w 415"/>
                <a:gd name="T35" fmla="*/ 10 h 135"/>
                <a:gd name="T36" fmla="*/ 161 w 415"/>
                <a:gd name="T37" fmla="*/ 47 h 135"/>
                <a:gd name="T38" fmla="*/ 119 w 415"/>
                <a:gd name="T39" fmla="*/ 17 h 135"/>
                <a:gd name="T40" fmla="*/ 128 w 415"/>
                <a:gd name="T41" fmla="*/ 61 h 135"/>
                <a:gd name="T42" fmla="*/ 95 w 415"/>
                <a:gd name="T43" fmla="*/ 44 h 135"/>
                <a:gd name="T44" fmla="*/ 72 w 415"/>
                <a:gd name="T45" fmla="*/ 16 h 135"/>
                <a:gd name="T46" fmla="*/ 69 w 415"/>
                <a:gd name="T47" fmla="*/ 55 h 135"/>
                <a:gd name="T48" fmla="*/ 39 w 415"/>
                <a:gd name="T49" fmla="*/ 75 h 135"/>
                <a:gd name="T50" fmla="*/ 39 w 415"/>
                <a:gd name="T51" fmla="*/ 96 h 135"/>
                <a:gd name="T52" fmla="*/ 6 w 415"/>
                <a:gd name="T53" fmla="*/ 96 h 135"/>
                <a:gd name="T54" fmla="*/ 0 w 415"/>
                <a:gd name="T55" fmla="*/ 101 h 135"/>
                <a:gd name="T56" fmla="*/ 24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4" y="135"/>
                  </a:moveTo>
                  <a:cubicBezTo>
                    <a:pt x="24" y="135"/>
                    <a:pt x="161" y="132"/>
                    <a:pt x="375" y="132"/>
                  </a:cubicBezTo>
                  <a:cubicBezTo>
                    <a:pt x="415" y="93"/>
                    <a:pt x="409" y="45"/>
                    <a:pt x="396" y="21"/>
                  </a:cubicBezTo>
                  <a:cubicBezTo>
                    <a:pt x="410" y="54"/>
                    <a:pt x="391" y="94"/>
                    <a:pt x="391" y="94"/>
                  </a:cubicBezTo>
                  <a:cubicBezTo>
                    <a:pt x="380" y="88"/>
                    <a:pt x="367" y="93"/>
                    <a:pt x="367" y="93"/>
                  </a:cubicBezTo>
                  <a:cubicBezTo>
                    <a:pt x="367" y="78"/>
                    <a:pt x="367" y="78"/>
                    <a:pt x="367" y="78"/>
                  </a:cubicBezTo>
                  <a:cubicBezTo>
                    <a:pt x="367" y="78"/>
                    <a:pt x="362" y="67"/>
                    <a:pt x="356" y="58"/>
                  </a:cubicBezTo>
                  <a:cubicBezTo>
                    <a:pt x="350" y="50"/>
                    <a:pt x="334" y="46"/>
                    <a:pt x="334" y="46"/>
                  </a:cubicBezTo>
                  <a:cubicBezTo>
                    <a:pt x="334" y="46"/>
                    <a:pt x="340" y="51"/>
                    <a:pt x="341" y="69"/>
                  </a:cubicBezTo>
                  <a:cubicBezTo>
                    <a:pt x="335" y="62"/>
                    <a:pt x="324" y="47"/>
                    <a:pt x="309" y="42"/>
                  </a:cubicBezTo>
                  <a:cubicBezTo>
                    <a:pt x="294" y="38"/>
                    <a:pt x="279" y="22"/>
                    <a:pt x="275" y="14"/>
                  </a:cubicBezTo>
                  <a:cubicBezTo>
                    <a:pt x="273" y="21"/>
                    <a:pt x="270" y="39"/>
                    <a:pt x="283" y="44"/>
                  </a:cubicBezTo>
                  <a:cubicBezTo>
                    <a:pt x="258" y="44"/>
                    <a:pt x="237" y="20"/>
                    <a:pt x="230" y="0"/>
                  </a:cubicBezTo>
                  <a:cubicBezTo>
                    <a:pt x="233" y="16"/>
                    <a:pt x="225" y="41"/>
                    <a:pt x="218" y="47"/>
                  </a:cubicBezTo>
                  <a:cubicBezTo>
                    <a:pt x="211" y="54"/>
                    <a:pt x="213" y="65"/>
                    <a:pt x="213" y="65"/>
                  </a:cubicBezTo>
                  <a:cubicBezTo>
                    <a:pt x="213" y="65"/>
                    <a:pt x="208" y="61"/>
                    <a:pt x="207" y="52"/>
                  </a:cubicBezTo>
                  <a:cubicBezTo>
                    <a:pt x="205" y="43"/>
                    <a:pt x="200" y="38"/>
                    <a:pt x="184" y="36"/>
                  </a:cubicBezTo>
                  <a:cubicBezTo>
                    <a:pt x="159" y="35"/>
                    <a:pt x="147" y="24"/>
                    <a:pt x="146" y="10"/>
                  </a:cubicBezTo>
                  <a:cubicBezTo>
                    <a:pt x="136" y="25"/>
                    <a:pt x="145" y="40"/>
                    <a:pt x="161" y="47"/>
                  </a:cubicBezTo>
                  <a:cubicBezTo>
                    <a:pt x="141" y="46"/>
                    <a:pt x="132" y="37"/>
                    <a:pt x="119" y="17"/>
                  </a:cubicBezTo>
                  <a:cubicBezTo>
                    <a:pt x="114" y="35"/>
                    <a:pt x="128" y="61"/>
                    <a:pt x="128" y="61"/>
                  </a:cubicBezTo>
                  <a:cubicBezTo>
                    <a:pt x="128" y="61"/>
                    <a:pt x="112" y="55"/>
                    <a:pt x="95" y="44"/>
                  </a:cubicBezTo>
                  <a:cubicBezTo>
                    <a:pt x="78" y="34"/>
                    <a:pt x="72" y="16"/>
                    <a:pt x="72" y="16"/>
                  </a:cubicBezTo>
                  <a:cubicBezTo>
                    <a:pt x="72" y="16"/>
                    <a:pt x="74" y="41"/>
                    <a:pt x="69" y="55"/>
                  </a:cubicBezTo>
                  <a:cubicBezTo>
                    <a:pt x="64" y="69"/>
                    <a:pt x="39" y="75"/>
                    <a:pt x="39" y="75"/>
                  </a:cubicBezTo>
                  <a:cubicBezTo>
                    <a:pt x="39" y="96"/>
                    <a:pt x="39" y="96"/>
                    <a:pt x="39" y="96"/>
                  </a:cubicBezTo>
                  <a:cubicBezTo>
                    <a:pt x="22" y="83"/>
                    <a:pt x="6" y="96"/>
                    <a:pt x="6" y="96"/>
                  </a:cubicBezTo>
                  <a:cubicBezTo>
                    <a:pt x="4" y="96"/>
                    <a:pt x="2" y="98"/>
                    <a:pt x="0" y="101"/>
                  </a:cubicBezTo>
                  <a:cubicBezTo>
                    <a:pt x="3" y="125"/>
                    <a:pt x="24" y="135"/>
                    <a:pt x="24"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2822"/>
            <p:cNvSpPr/>
            <p:nvPr/>
          </p:nvSpPr>
          <p:spPr bwMode="auto">
            <a:xfrm>
              <a:off x="2581276" y="1930401"/>
              <a:ext cx="22225" cy="42863"/>
            </a:xfrm>
            <a:custGeom>
              <a:avLst/>
              <a:gdLst>
                <a:gd name="T0" fmla="*/ 18 w 41"/>
                <a:gd name="T1" fmla="*/ 0 h 80"/>
                <a:gd name="T2" fmla="*/ 32 w 41"/>
                <a:gd name="T3" fmla="*/ 47 h 80"/>
                <a:gd name="T4" fmla="*/ 9 w 41"/>
                <a:gd name="T5" fmla="*/ 24 h 80"/>
                <a:gd name="T6" fmla="*/ 23 w 41"/>
                <a:gd name="T7" fmla="*/ 80 h 80"/>
                <a:gd name="T8" fmla="*/ 33 w 41"/>
                <a:gd name="T9" fmla="*/ 77 h 80"/>
                <a:gd name="T10" fmla="*/ 10 w 41"/>
                <a:gd name="T11" fmla="*/ 58 h 80"/>
                <a:gd name="T12" fmla="*/ 8 w 41"/>
                <a:gd name="T13" fmla="*/ 29 h 80"/>
                <a:gd name="T14" fmla="*/ 36 w 41"/>
                <a:gd name="T15" fmla="*/ 48 h 80"/>
                <a:gd name="T16" fmla="*/ 21 w 41"/>
                <a:gd name="T17" fmla="*/ 10 h 80"/>
                <a:gd name="T18" fmla="*/ 41 w 41"/>
                <a:gd name="T19" fmla="*/ 26 h 80"/>
                <a:gd name="T20" fmla="*/ 38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3" y="77"/>
                    <a:pt x="33" y="77"/>
                    <a:pt x="33" y="77"/>
                  </a:cubicBezTo>
                  <a:cubicBezTo>
                    <a:pt x="33" y="77"/>
                    <a:pt x="14" y="70"/>
                    <a:pt x="10" y="58"/>
                  </a:cubicBezTo>
                  <a:cubicBezTo>
                    <a:pt x="5" y="46"/>
                    <a:pt x="7" y="34"/>
                    <a:pt x="8" y="29"/>
                  </a:cubicBezTo>
                  <a:cubicBezTo>
                    <a:pt x="9" y="40"/>
                    <a:pt x="15" y="51"/>
                    <a:pt x="36" y="48"/>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2823"/>
            <p:cNvSpPr/>
            <p:nvPr/>
          </p:nvSpPr>
          <p:spPr bwMode="auto">
            <a:xfrm>
              <a:off x="2601913" y="1870076"/>
              <a:ext cx="212725" cy="114300"/>
            </a:xfrm>
            <a:custGeom>
              <a:avLst/>
              <a:gdLst>
                <a:gd name="T0" fmla="*/ 380 w 397"/>
                <a:gd name="T1" fmla="*/ 173 h 215"/>
                <a:gd name="T2" fmla="*/ 355 w 397"/>
                <a:gd name="T3" fmla="*/ 132 h 215"/>
                <a:gd name="T4" fmla="*/ 374 w 397"/>
                <a:gd name="T5" fmla="*/ 101 h 215"/>
                <a:gd name="T6" fmla="*/ 325 w 397"/>
                <a:gd name="T7" fmla="*/ 90 h 215"/>
                <a:gd name="T8" fmla="*/ 226 w 397"/>
                <a:gd name="T9" fmla="*/ 43 h 215"/>
                <a:gd name="T10" fmla="*/ 216 w 397"/>
                <a:gd name="T11" fmla="*/ 0 h 215"/>
                <a:gd name="T12" fmla="*/ 180 w 397"/>
                <a:gd name="T13" fmla="*/ 36 h 215"/>
                <a:gd name="T14" fmla="*/ 70 w 397"/>
                <a:gd name="T15" fmla="*/ 64 h 215"/>
                <a:gd name="T16" fmla="*/ 0 w 397"/>
                <a:gd name="T17" fmla="*/ 136 h 215"/>
                <a:gd name="T18" fmla="*/ 52 w 397"/>
                <a:gd name="T19" fmla="*/ 72 h 215"/>
                <a:gd name="T20" fmla="*/ 86 w 397"/>
                <a:gd name="T21" fmla="*/ 78 h 215"/>
                <a:gd name="T22" fmla="*/ 106 w 397"/>
                <a:gd name="T23" fmla="*/ 77 h 215"/>
                <a:gd name="T24" fmla="*/ 88 w 397"/>
                <a:gd name="T25" fmla="*/ 76 h 215"/>
                <a:gd name="T26" fmla="*/ 74 w 397"/>
                <a:gd name="T27" fmla="*/ 65 h 215"/>
                <a:gd name="T28" fmla="*/ 125 w 397"/>
                <a:gd name="T29" fmla="*/ 47 h 215"/>
                <a:gd name="T30" fmla="*/ 220 w 397"/>
                <a:gd name="T31" fmla="*/ 8 h 215"/>
                <a:gd name="T32" fmla="*/ 216 w 397"/>
                <a:gd name="T33" fmla="*/ 49 h 215"/>
                <a:gd name="T34" fmla="*/ 303 w 397"/>
                <a:gd name="T35" fmla="*/ 71 h 215"/>
                <a:gd name="T36" fmla="*/ 368 w 397"/>
                <a:gd name="T37" fmla="*/ 112 h 215"/>
                <a:gd name="T38" fmla="*/ 338 w 397"/>
                <a:gd name="T39" fmla="*/ 129 h 215"/>
                <a:gd name="T40" fmla="*/ 373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5" y="144"/>
                    <a:pt x="355" y="132"/>
                    <a:pt x="355" y="132"/>
                  </a:cubicBezTo>
                  <a:cubicBezTo>
                    <a:pt x="374" y="125"/>
                    <a:pt x="374" y="101"/>
                    <a:pt x="374" y="101"/>
                  </a:cubicBezTo>
                  <a:cubicBezTo>
                    <a:pt x="370" y="117"/>
                    <a:pt x="344" y="119"/>
                    <a:pt x="325" y="90"/>
                  </a:cubicBezTo>
                  <a:cubicBezTo>
                    <a:pt x="307" y="60"/>
                    <a:pt x="266" y="43"/>
                    <a:pt x="226" y="43"/>
                  </a:cubicBezTo>
                  <a:cubicBezTo>
                    <a:pt x="250" y="12"/>
                    <a:pt x="216" y="0"/>
                    <a:pt x="216" y="0"/>
                  </a:cubicBezTo>
                  <a:cubicBezTo>
                    <a:pt x="216" y="30"/>
                    <a:pt x="180" y="36"/>
                    <a:pt x="180" y="36"/>
                  </a:cubicBezTo>
                  <a:cubicBezTo>
                    <a:pt x="180" y="36"/>
                    <a:pt x="96" y="39"/>
                    <a:pt x="70" y="64"/>
                  </a:cubicBezTo>
                  <a:cubicBezTo>
                    <a:pt x="27" y="64"/>
                    <a:pt x="7" y="90"/>
                    <a:pt x="0" y="136"/>
                  </a:cubicBezTo>
                  <a:cubicBezTo>
                    <a:pt x="0" y="132"/>
                    <a:pt x="16" y="80"/>
                    <a:pt x="52" y="72"/>
                  </a:cubicBezTo>
                  <a:cubicBezTo>
                    <a:pt x="65" y="69"/>
                    <a:pt x="74" y="69"/>
                    <a:pt x="86" y="78"/>
                  </a:cubicBezTo>
                  <a:cubicBezTo>
                    <a:pt x="99" y="87"/>
                    <a:pt x="106" y="81"/>
                    <a:pt x="106" y="77"/>
                  </a:cubicBezTo>
                  <a:cubicBezTo>
                    <a:pt x="106" y="77"/>
                    <a:pt x="98" y="85"/>
                    <a:pt x="88" y="76"/>
                  </a:cubicBezTo>
                  <a:cubicBezTo>
                    <a:pt x="79" y="66"/>
                    <a:pt x="74" y="65"/>
                    <a:pt x="74" y="65"/>
                  </a:cubicBezTo>
                  <a:cubicBezTo>
                    <a:pt x="74" y="65"/>
                    <a:pt x="91" y="52"/>
                    <a:pt x="125" y="47"/>
                  </a:cubicBezTo>
                  <a:cubicBezTo>
                    <a:pt x="159" y="42"/>
                    <a:pt x="222" y="44"/>
                    <a:pt x="220" y="8"/>
                  </a:cubicBezTo>
                  <a:cubicBezTo>
                    <a:pt x="234" y="17"/>
                    <a:pt x="231" y="34"/>
                    <a:pt x="216" y="49"/>
                  </a:cubicBezTo>
                  <a:cubicBezTo>
                    <a:pt x="233" y="47"/>
                    <a:pt x="285" y="52"/>
                    <a:pt x="303" y="71"/>
                  </a:cubicBezTo>
                  <a:cubicBezTo>
                    <a:pt x="321" y="91"/>
                    <a:pt x="352" y="131"/>
                    <a:pt x="368" y="112"/>
                  </a:cubicBezTo>
                  <a:cubicBezTo>
                    <a:pt x="368" y="127"/>
                    <a:pt x="351" y="131"/>
                    <a:pt x="338" y="129"/>
                  </a:cubicBezTo>
                  <a:cubicBezTo>
                    <a:pt x="338" y="129"/>
                    <a:pt x="365" y="136"/>
                    <a:pt x="373" y="162"/>
                  </a:cubicBezTo>
                  <a:cubicBezTo>
                    <a:pt x="381" y="188"/>
                    <a:pt x="381" y="215"/>
                    <a:pt x="397" y="212"/>
                  </a:cubicBezTo>
                  <a:cubicBezTo>
                    <a:pt x="391" y="212"/>
                    <a:pt x="385" y="202"/>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2824"/>
            <p:cNvSpPr/>
            <p:nvPr/>
          </p:nvSpPr>
          <p:spPr bwMode="auto">
            <a:xfrm>
              <a:off x="2773363" y="1957389"/>
              <a:ext cx="19050" cy="53975"/>
            </a:xfrm>
            <a:custGeom>
              <a:avLst/>
              <a:gdLst>
                <a:gd name="T0" fmla="*/ 23 w 34"/>
                <a:gd name="T1" fmla="*/ 89 h 101"/>
                <a:gd name="T2" fmla="*/ 23 w 34"/>
                <a:gd name="T3" fmla="*/ 38 h 101"/>
                <a:gd name="T4" fmla="*/ 0 w 34"/>
                <a:gd name="T5" fmla="*/ 0 h 101"/>
                <a:gd name="T6" fmla="*/ 31 w 34"/>
                <a:gd name="T7" fmla="*/ 52 h 101"/>
                <a:gd name="T8" fmla="*/ 25 w 34"/>
                <a:gd name="T9" fmla="*/ 101 h 101"/>
                <a:gd name="T10" fmla="*/ 23 w 34"/>
                <a:gd name="T11" fmla="*/ 89 h 101"/>
              </a:gdLst>
              <a:ahLst/>
              <a:cxnLst>
                <a:cxn ang="0">
                  <a:pos x="T0" y="T1"/>
                </a:cxn>
                <a:cxn ang="0">
                  <a:pos x="T2" y="T3"/>
                </a:cxn>
                <a:cxn ang="0">
                  <a:pos x="T4" y="T5"/>
                </a:cxn>
                <a:cxn ang="0">
                  <a:pos x="T6" y="T7"/>
                </a:cxn>
                <a:cxn ang="0">
                  <a:pos x="T8" y="T9"/>
                </a:cxn>
                <a:cxn ang="0">
                  <a:pos x="T10" y="T11"/>
                </a:cxn>
              </a:cxnLst>
              <a:rect l="0" t="0" r="r" b="b"/>
              <a:pathLst>
                <a:path w="34" h="101">
                  <a:moveTo>
                    <a:pt x="23" y="89"/>
                  </a:moveTo>
                  <a:cubicBezTo>
                    <a:pt x="23" y="89"/>
                    <a:pt x="29" y="60"/>
                    <a:pt x="23" y="38"/>
                  </a:cubicBezTo>
                  <a:cubicBezTo>
                    <a:pt x="16" y="17"/>
                    <a:pt x="0" y="0"/>
                    <a:pt x="0" y="0"/>
                  </a:cubicBezTo>
                  <a:cubicBezTo>
                    <a:pt x="0" y="0"/>
                    <a:pt x="25" y="9"/>
                    <a:pt x="31" y="52"/>
                  </a:cubicBezTo>
                  <a:cubicBezTo>
                    <a:pt x="34" y="77"/>
                    <a:pt x="25" y="101"/>
                    <a:pt x="25" y="101"/>
                  </a:cubicBezTo>
                  <a:cubicBezTo>
                    <a:pt x="25" y="101"/>
                    <a:pt x="23" y="95"/>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2825"/>
            <p:cNvSpPr/>
            <p:nvPr/>
          </p:nvSpPr>
          <p:spPr bwMode="auto">
            <a:xfrm>
              <a:off x="2616201" y="1978026"/>
              <a:ext cx="169863" cy="131763"/>
            </a:xfrm>
            <a:custGeom>
              <a:avLst/>
              <a:gdLst>
                <a:gd name="T0" fmla="*/ 299 w 319"/>
                <a:gd name="T1" fmla="*/ 41 h 248"/>
                <a:gd name="T2" fmla="*/ 304 w 319"/>
                <a:gd name="T3" fmla="*/ 68 h 248"/>
                <a:gd name="T4" fmla="*/ 277 w 319"/>
                <a:gd name="T5" fmla="*/ 41 h 248"/>
                <a:gd name="T6" fmla="*/ 234 w 319"/>
                <a:gd name="T7" fmla="*/ 11 h 248"/>
                <a:gd name="T8" fmla="*/ 248 w 319"/>
                <a:gd name="T9" fmla="*/ 31 h 248"/>
                <a:gd name="T10" fmla="*/ 189 w 319"/>
                <a:gd name="T11" fmla="*/ 0 h 248"/>
                <a:gd name="T12" fmla="*/ 184 w 319"/>
                <a:gd name="T13" fmla="*/ 28 h 248"/>
                <a:gd name="T14" fmla="*/ 180 w 319"/>
                <a:gd name="T15" fmla="*/ 59 h 248"/>
                <a:gd name="T16" fmla="*/ 161 w 319"/>
                <a:gd name="T17" fmla="*/ 41 h 248"/>
                <a:gd name="T18" fmla="*/ 131 w 319"/>
                <a:gd name="T19" fmla="*/ 23 h 248"/>
                <a:gd name="T20" fmla="*/ 102 w 319"/>
                <a:gd name="T21" fmla="*/ 3 h 248"/>
                <a:gd name="T22" fmla="*/ 129 w 319"/>
                <a:gd name="T23" fmla="*/ 33 h 248"/>
                <a:gd name="T24" fmla="*/ 78 w 319"/>
                <a:gd name="T25" fmla="*/ 12 h 248"/>
                <a:gd name="T26" fmla="*/ 107 w 319"/>
                <a:gd name="T27" fmla="*/ 55 h 248"/>
                <a:gd name="T28" fmla="*/ 33 w 319"/>
                <a:gd name="T29" fmla="*/ 16 h 248"/>
                <a:gd name="T30" fmla="*/ 14 w 319"/>
                <a:gd name="T31" fmla="*/ 65 h 248"/>
                <a:gd name="T32" fmla="*/ 4 w 319"/>
                <a:gd name="T33" fmla="*/ 70 h 248"/>
                <a:gd name="T34" fmla="*/ 4 w 319"/>
                <a:gd name="T35" fmla="*/ 154 h 248"/>
                <a:gd name="T36" fmla="*/ 160 w 319"/>
                <a:gd name="T37" fmla="*/ 248 h 248"/>
                <a:gd name="T38" fmla="*/ 319 w 319"/>
                <a:gd name="T39" fmla="*/ 173 h 248"/>
                <a:gd name="T40" fmla="*/ 319 w 319"/>
                <a:gd name="T41" fmla="*/ 64 h 248"/>
                <a:gd name="T42" fmla="*/ 299 w 319"/>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8">
                  <a:moveTo>
                    <a:pt x="299" y="41"/>
                  </a:moveTo>
                  <a:cubicBezTo>
                    <a:pt x="299" y="41"/>
                    <a:pt x="307" y="56"/>
                    <a:pt x="304" y="68"/>
                  </a:cubicBezTo>
                  <a:cubicBezTo>
                    <a:pt x="304" y="68"/>
                    <a:pt x="298" y="55"/>
                    <a:pt x="277" y="41"/>
                  </a:cubicBezTo>
                  <a:cubicBezTo>
                    <a:pt x="257" y="28"/>
                    <a:pt x="241" y="22"/>
                    <a:pt x="234" y="11"/>
                  </a:cubicBezTo>
                  <a:cubicBezTo>
                    <a:pt x="234" y="11"/>
                    <a:pt x="235" y="25"/>
                    <a:pt x="248" y="31"/>
                  </a:cubicBezTo>
                  <a:cubicBezTo>
                    <a:pt x="248" y="31"/>
                    <a:pt x="206" y="40"/>
                    <a:pt x="189" y="0"/>
                  </a:cubicBezTo>
                  <a:cubicBezTo>
                    <a:pt x="189" y="0"/>
                    <a:pt x="191" y="17"/>
                    <a:pt x="184" y="28"/>
                  </a:cubicBezTo>
                  <a:cubicBezTo>
                    <a:pt x="177" y="39"/>
                    <a:pt x="171" y="51"/>
                    <a:pt x="180" y="59"/>
                  </a:cubicBezTo>
                  <a:cubicBezTo>
                    <a:pt x="180" y="59"/>
                    <a:pt x="169" y="57"/>
                    <a:pt x="161" y="41"/>
                  </a:cubicBezTo>
                  <a:cubicBezTo>
                    <a:pt x="153" y="25"/>
                    <a:pt x="142" y="25"/>
                    <a:pt x="131" y="23"/>
                  </a:cubicBezTo>
                  <a:cubicBezTo>
                    <a:pt x="120" y="21"/>
                    <a:pt x="104" y="19"/>
                    <a:pt x="102" y="3"/>
                  </a:cubicBezTo>
                  <a:cubicBezTo>
                    <a:pt x="102" y="3"/>
                    <a:pt x="97" y="25"/>
                    <a:pt x="129" y="33"/>
                  </a:cubicBezTo>
                  <a:cubicBezTo>
                    <a:pt x="129" y="33"/>
                    <a:pt x="96" y="45"/>
                    <a:pt x="78" y="12"/>
                  </a:cubicBezTo>
                  <a:cubicBezTo>
                    <a:pt x="78" y="12"/>
                    <a:pt x="81" y="45"/>
                    <a:pt x="107" y="55"/>
                  </a:cubicBezTo>
                  <a:cubicBezTo>
                    <a:pt x="107" y="55"/>
                    <a:pt x="52" y="53"/>
                    <a:pt x="33" y="16"/>
                  </a:cubicBezTo>
                  <a:cubicBezTo>
                    <a:pt x="33" y="16"/>
                    <a:pt x="44" y="49"/>
                    <a:pt x="14" y="65"/>
                  </a:cubicBezTo>
                  <a:cubicBezTo>
                    <a:pt x="11" y="67"/>
                    <a:pt x="7" y="68"/>
                    <a:pt x="4" y="70"/>
                  </a:cubicBezTo>
                  <a:cubicBezTo>
                    <a:pt x="4" y="154"/>
                    <a:pt x="4" y="154"/>
                    <a:pt x="4" y="154"/>
                  </a:cubicBezTo>
                  <a:cubicBezTo>
                    <a:pt x="4" y="175"/>
                    <a:pt x="0" y="248"/>
                    <a:pt x="160" y="248"/>
                  </a:cubicBezTo>
                  <a:cubicBezTo>
                    <a:pt x="241" y="248"/>
                    <a:pt x="319" y="230"/>
                    <a:pt x="319" y="173"/>
                  </a:cubicBezTo>
                  <a:cubicBezTo>
                    <a:pt x="319" y="64"/>
                    <a:pt x="319" y="64"/>
                    <a:pt x="319" y="64"/>
                  </a:cubicBezTo>
                  <a:cubicBezTo>
                    <a:pt x="314" y="55"/>
                    <a:pt x="313" y="45"/>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2826"/>
            <p:cNvSpPr/>
            <p:nvPr/>
          </p:nvSpPr>
          <p:spPr bwMode="auto">
            <a:xfrm>
              <a:off x="2638426" y="2019301"/>
              <a:ext cx="23813" cy="23813"/>
            </a:xfrm>
            <a:custGeom>
              <a:avLst/>
              <a:gdLst>
                <a:gd name="T0" fmla="*/ 1 w 44"/>
                <a:gd name="T1" fmla="*/ 22 h 43"/>
                <a:gd name="T2" fmla="*/ 22 w 44"/>
                <a:gd name="T3" fmla="*/ 0 h 43"/>
                <a:gd name="T4" fmla="*/ 44 w 44"/>
                <a:gd name="T5" fmla="*/ 21 h 43"/>
                <a:gd name="T6" fmla="*/ 23 w 44"/>
                <a:gd name="T7" fmla="*/ 43 h 43"/>
                <a:gd name="T8" fmla="*/ 1 w 44"/>
                <a:gd name="T9" fmla="*/ 22 h 43"/>
              </a:gdLst>
              <a:ahLst/>
              <a:cxnLst>
                <a:cxn ang="0">
                  <a:pos x="T0" y="T1"/>
                </a:cxn>
                <a:cxn ang="0">
                  <a:pos x="T2" y="T3"/>
                </a:cxn>
                <a:cxn ang="0">
                  <a:pos x="T4" y="T5"/>
                </a:cxn>
                <a:cxn ang="0">
                  <a:pos x="T6" y="T7"/>
                </a:cxn>
                <a:cxn ang="0">
                  <a:pos x="T8" y="T9"/>
                </a:cxn>
              </a:cxnLst>
              <a:rect l="0" t="0" r="r" b="b"/>
              <a:pathLst>
                <a:path w="44" h="43">
                  <a:moveTo>
                    <a:pt x="1" y="22"/>
                  </a:moveTo>
                  <a:cubicBezTo>
                    <a:pt x="0" y="10"/>
                    <a:pt x="10" y="0"/>
                    <a:pt x="22" y="0"/>
                  </a:cubicBezTo>
                  <a:cubicBezTo>
                    <a:pt x="33" y="0"/>
                    <a:pt x="43" y="9"/>
                    <a:pt x="44" y="21"/>
                  </a:cubicBezTo>
                  <a:cubicBezTo>
                    <a:pt x="44" y="32"/>
                    <a:pt x="35" y="42"/>
                    <a:pt x="23" y="43"/>
                  </a:cubicBezTo>
                  <a:cubicBezTo>
                    <a:pt x="11" y="43"/>
                    <a:pt x="1" y="34"/>
                    <a:pt x="1" y="2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2827"/>
            <p:cNvSpPr/>
            <p:nvPr/>
          </p:nvSpPr>
          <p:spPr bwMode="auto">
            <a:xfrm>
              <a:off x="2641601" y="2033589"/>
              <a:ext cx="7938" cy="6350"/>
            </a:xfrm>
            <a:custGeom>
              <a:avLst/>
              <a:gdLst>
                <a:gd name="T0" fmla="*/ 1 w 16"/>
                <a:gd name="T1" fmla="*/ 3 h 12"/>
                <a:gd name="T2" fmla="*/ 10 w 16"/>
                <a:gd name="T3" fmla="*/ 2 h 12"/>
                <a:gd name="T4" fmla="*/ 15 w 16"/>
                <a:gd name="T5" fmla="*/ 10 h 12"/>
                <a:gd name="T6" fmla="*/ 6 w 16"/>
                <a:gd name="T7" fmla="*/ 11 h 12"/>
                <a:gd name="T8" fmla="*/ 1 w 16"/>
                <a:gd name="T9" fmla="*/ 3 h 12"/>
              </a:gdLst>
              <a:ahLst/>
              <a:cxnLst>
                <a:cxn ang="0">
                  <a:pos x="T0" y="T1"/>
                </a:cxn>
                <a:cxn ang="0">
                  <a:pos x="T2" y="T3"/>
                </a:cxn>
                <a:cxn ang="0">
                  <a:pos x="T4" y="T5"/>
                </a:cxn>
                <a:cxn ang="0">
                  <a:pos x="T6" y="T7"/>
                </a:cxn>
                <a:cxn ang="0">
                  <a:pos x="T8" y="T9"/>
                </a:cxn>
              </a:cxnLst>
              <a:rect l="0" t="0" r="r" b="b"/>
              <a:pathLst>
                <a:path w="16" h="12">
                  <a:moveTo>
                    <a:pt x="1" y="3"/>
                  </a:moveTo>
                  <a:cubicBezTo>
                    <a:pt x="3" y="0"/>
                    <a:pt x="7" y="0"/>
                    <a:pt x="10" y="2"/>
                  </a:cubicBezTo>
                  <a:cubicBezTo>
                    <a:pt x="14" y="4"/>
                    <a:pt x="16" y="7"/>
                    <a:pt x="15" y="10"/>
                  </a:cubicBezTo>
                  <a:cubicBezTo>
                    <a:pt x="14" y="12"/>
                    <a:pt x="10" y="12"/>
                    <a:pt x="6" y="11"/>
                  </a:cubicBezTo>
                  <a:cubicBezTo>
                    <a:pt x="2" y="9"/>
                    <a:pt x="0" y="5"/>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2828"/>
            <p:cNvSpPr/>
            <p:nvPr/>
          </p:nvSpPr>
          <p:spPr bwMode="auto">
            <a:xfrm>
              <a:off x="2732088" y="2019301"/>
              <a:ext cx="23813" cy="23813"/>
            </a:xfrm>
            <a:custGeom>
              <a:avLst/>
              <a:gdLst>
                <a:gd name="T0" fmla="*/ 0 w 44"/>
                <a:gd name="T1" fmla="*/ 22 h 43"/>
                <a:gd name="T2" fmla="*/ 21 w 44"/>
                <a:gd name="T3" fmla="*/ 0 h 43"/>
                <a:gd name="T4" fmla="*/ 43 w 44"/>
                <a:gd name="T5" fmla="*/ 21 h 43"/>
                <a:gd name="T6" fmla="*/ 23 w 44"/>
                <a:gd name="T7" fmla="*/ 43 h 43"/>
                <a:gd name="T8" fmla="*/ 0 w 44"/>
                <a:gd name="T9" fmla="*/ 22 h 43"/>
              </a:gdLst>
              <a:ahLst/>
              <a:cxnLst>
                <a:cxn ang="0">
                  <a:pos x="T0" y="T1"/>
                </a:cxn>
                <a:cxn ang="0">
                  <a:pos x="T2" y="T3"/>
                </a:cxn>
                <a:cxn ang="0">
                  <a:pos x="T4" y="T5"/>
                </a:cxn>
                <a:cxn ang="0">
                  <a:pos x="T6" y="T7"/>
                </a:cxn>
                <a:cxn ang="0">
                  <a:pos x="T8" y="T9"/>
                </a:cxn>
              </a:cxnLst>
              <a:rect l="0" t="0" r="r" b="b"/>
              <a:pathLst>
                <a:path w="44" h="43">
                  <a:moveTo>
                    <a:pt x="0" y="22"/>
                  </a:moveTo>
                  <a:cubicBezTo>
                    <a:pt x="0" y="10"/>
                    <a:pt x="9" y="0"/>
                    <a:pt x="21" y="0"/>
                  </a:cubicBezTo>
                  <a:cubicBezTo>
                    <a:pt x="33" y="0"/>
                    <a:pt x="43" y="9"/>
                    <a:pt x="43" y="21"/>
                  </a:cubicBezTo>
                  <a:cubicBezTo>
                    <a:pt x="44" y="32"/>
                    <a:pt x="35" y="42"/>
                    <a:pt x="23" y="43"/>
                  </a:cubicBezTo>
                  <a:cubicBezTo>
                    <a:pt x="11" y="43"/>
                    <a:pt x="1" y="34"/>
                    <a:pt x="0" y="2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2829"/>
            <p:cNvSpPr/>
            <p:nvPr/>
          </p:nvSpPr>
          <p:spPr bwMode="auto">
            <a:xfrm>
              <a:off x="2735263" y="2033589"/>
              <a:ext cx="7938" cy="6350"/>
            </a:xfrm>
            <a:custGeom>
              <a:avLst/>
              <a:gdLst>
                <a:gd name="T0" fmla="*/ 1 w 16"/>
                <a:gd name="T1" fmla="*/ 3 h 12"/>
                <a:gd name="T2" fmla="*/ 10 w 16"/>
                <a:gd name="T3" fmla="*/ 2 h 12"/>
                <a:gd name="T4" fmla="*/ 14 w 16"/>
                <a:gd name="T5" fmla="*/ 10 h 12"/>
                <a:gd name="T6" fmla="*/ 5 w 16"/>
                <a:gd name="T7" fmla="*/ 11 h 12"/>
                <a:gd name="T8" fmla="*/ 1 w 16"/>
                <a:gd name="T9" fmla="*/ 3 h 12"/>
              </a:gdLst>
              <a:ahLst/>
              <a:cxnLst>
                <a:cxn ang="0">
                  <a:pos x="T0" y="T1"/>
                </a:cxn>
                <a:cxn ang="0">
                  <a:pos x="T2" y="T3"/>
                </a:cxn>
                <a:cxn ang="0">
                  <a:pos x="T4" y="T5"/>
                </a:cxn>
                <a:cxn ang="0">
                  <a:pos x="T6" y="T7"/>
                </a:cxn>
                <a:cxn ang="0">
                  <a:pos x="T8" y="T9"/>
                </a:cxn>
              </a:cxnLst>
              <a:rect l="0" t="0" r="r" b="b"/>
              <a:pathLst>
                <a:path w="16" h="12">
                  <a:moveTo>
                    <a:pt x="1" y="3"/>
                  </a:moveTo>
                  <a:cubicBezTo>
                    <a:pt x="2" y="0"/>
                    <a:pt x="6" y="0"/>
                    <a:pt x="10" y="2"/>
                  </a:cubicBezTo>
                  <a:cubicBezTo>
                    <a:pt x="14" y="4"/>
                    <a:pt x="16" y="7"/>
                    <a:pt x="14" y="10"/>
                  </a:cubicBezTo>
                  <a:cubicBezTo>
                    <a:pt x="13" y="12"/>
                    <a:pt x="9" y="12"/>
                    <a:pt x="5" y="11"/>
                  </a:cubicBezTo>
                  <a:cubicBezTo>
                    <a:pt x="2" y="9"/>
                    <a:pt x="0" y="5"/>
                    <a:pt x="1" y="3"/>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2830"/>
            <p:cNvSpPr>
              <a:spLocks noEditPoints="1"/>
            </p:cNvSpPr>
            <p:nvPr/>
          </p:nvSpPr>
          <p:spPr bwMode="auto">
            <a:xfrm>
              <a:off x="2644776" y="2011364"/>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2831"/>
            <p:cNvSpPr>
              <a:spLocks noEditPoints="1"/>
            </p:cNvSpPr>
            <p:nvPr/>
          </p:nvSpPr>
          <p:spPr bwMode="auto">
            <a:xfrm>
              <a:off x="2644776" y="2011364"/>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moveTo>
                    <a:pt x="12" y="0"/>
                  </a:moveTo>
                  <a:lnTo>
                    <a:pt x="0" y="24"/>
                  </a:lnTo>
                  <a:lnTo>
                    <a:pt x="3"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2832"/>
            <p:cNvSpPr>
              <a:spLocks noEditPoints="1"/>
            </p:cNvSpPr>
            <p:nvPr/>
          </p:nvSpPr>
          <p:spPr bwMode="auto">
            <a:xfrm>
              <a:off x="27336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2833"/>
            <p:cNvSpPr>
              <a:spLocks noEditPoints="1"/>
            </p:cNvSpPr>
            <p:nvPr/>
          </p:nvSpPr>
          <p:spPr bwMode="auto">
            <a:xfrm>
              <a:off x="2733676" y="2011364"/>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2834"/>
            <p:cNvSpPr>
              <a:spLocks noEditPoints="1"/>
            </p:cNvSpPr>
            <p:nvPr/>
          </p:nvSpPr>
          <p:spPr bwMode="auto">
            <a:xfrm>
              <a:off x="2719388" y="2011364"/>
              <a:ext cx="53975" cy="38100"/>
            </a:xfrm>
            <a:custGeom>
              <a:avLst/>
              <a:gdLst>
                <a:gd name="T0" fmla="*/ 52 w 103"/>
                <a:gd name="T1" fmla="*/ 56 h 69"/>
                <a:gd name="T2" fmla="*/ 47 w 103"/>
                <a:gd name="T3" fmla="*/ 57 h 69"/>
                <a:gd name="T4" fmla="*/ 46 w 103"/>
                <a:gd name="T5" fmla="*/ 57 h 69"/>
                <a:gd name="T6" fmla="*/ 45 w 103"/>
                <a:gd name="T7" fmla="*/ 57 h 69"/>
                <a:gd name="T8" fmla="*/ 39 w 103"/>
                <a:gd name="T9" fmla="*/ 69 h 69"/>
                <a:gd name="T10" fmla="*/ 45 w 103"/>
                <a:gd name="T11" fmla="*/ 69 h 69"/>
                <a:gd name="T12" fmla="*/ 52 w 103"/>
                <a:gd name="T13" fmla="*/ 56 h 69"/>
                <a:gd name="T14" fmla="*/ 87 w 103"/>
                <a:gd name="T15" fmla="*/ 0 h 69"/>
                <a:gd name="T16" fmla="*/ 16 w 103"/>
                <a:gd name="T17" fmla="*/ 0 h 69"/>
                <a:gd name="T18" fmla="*/ 0 w 103"/>
                <a:gd name="T19" fmla="*/ 16 h 69"/>
                <a:gd name="T20" fmla="*/ 0 w 103"/>
                <a:gd name="T21" fmla="*/ 53 h 69"/>
                <a:gd name="T22" fmla="*/ 16 w 103"/>
                <a:gd name="T23" fmla="*/ 69 h 69"/>
                <a:gd name="T24" fmla="*/ 27 w 103"/>
                <a:gd name="T25" fmla="*/ 69 h 69"/>
                <a:gd name="T26" fmla="*/ 35 w 103"/>
                <a:gd name="T27" fmla="*/ 54 h 69"/>
                <a:gd name="T28" fmla="*/ 24 w 103"/>
                <a:gd name="T29" fmla="*/ 36 h 69"/>
                <a:gd name="T30" fmla="*/ 45 w 103"/>
                <a:gd name="T31" fmla="*/ 14 h 69"/>
                <a:gd name="T32" fmla="*/ 46 w 103"/>
                <a:gd name="T33" fmla="*/ 14 h 69"/>
                <a:gd name="T34" fmla="*/ 55 w 103"/>
                <a:gd name="T35" fmla="*/ 16 h 69"/>
                <a:gd name="T36" fmla="*/ 63 w 103"/>
                <a:gd name="T37" fmla="*/ 0 h 69"/>
                <a:gd name="T38" fmla="*/ 74 w 103"/>
                <a:gd name="T39" fmla="*/ 0 h 69"/>
                <a:gd name="T40" fmla="*/ 63 w 103"/>
                <a:gd name="T41" fmla="*/ 22 h 69"/>
                <a:gd name="T42" fmla="*/ 66 w 103"/>
                <a:gd name="T43" fmla="*/ 28 h 69"/>
                <a:gd name="T44" fmla="*/ 81 w 103"/>
                <a:gd name="T45" fmla="*/ 0 h 69"/>
                <a:gd name="T46" fmla="*/ 86 w 103"/>
                <a:gd name="T47" fmla="*/ 0 h 69"/>
                <a:gd name="T48" fmla="*/ 67 w 103"/>
                <a:gd name="T49" fmla="*/ 37 h 69"/>
                <a:gd name="T50" fmla="*/ 60 w 103"/>
                <a:gd name="T51" fmla="*/ 52 h 69"/>
                <a:gd name="T52" fmla="*/ 51 w 103"/>
                <a:gd name="T53" fmla="*/ 69 h 69"/>
                <a:gd name="T54" fmla="*/ 87 w 103"/>
                <a:gd name="T55" fmla="*/ 69 h 69"/>
                <a:gd name="T56" fmla="*/ 103 w 103"/>
                <a:gd name="T57" fmla="*/ 53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2" y="56"/>
                  </a:moveTo>
                  <a:cubicBezTo>
                    <a:pt x="50" y="56"/>
                    <a:pt x="49" y="57"/>
                    <a:pt x="47" y="57"/>
                  </a:cubicBezTo>
                  <a:cubicBezTo>
                    <a:pt x="46" y="57"/>
                    <a:pt x="46" y="57"/>
                    <a:pt x="46" y="57"/>
                  </a:cubicBezTo>
                  <a:cubicBezTo>
                    <a:pt x="46" y="57"/>
                    <a:pt x="45" y="57"/>
                    <a:pt x="45" y="57"/>
                  </a:cubicBezTo>
                  <a:cubicBezTo>
                    <a:pt x="39" y="69"/>
                    <a:pt x="39" y="69"/>
                    <a:pt x="39" y="69"/>
                  </a:cubicBezTo>
                  <a:cubicBezTo>
                    <a:pt x="45" y="69"/>
                    <a:pt x="45" y="69"/>
                    <a:pt x="45" y="69"/>
                  </a:cubicBezTo>
                  <a:cubicBezTo>
                    <a:pt x="52" y="56"/>
                    <a:pt x="52" y="56"/>
                    <a:pt x="52" y="56"/>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5" y="54"/>
                    <a:pt x="35" y="54"/>
                    <a:pt x="35" y="54"/>
                  </a:cubicBezTo>
                  <a:cubicBezTo>
                    <a:pt x="29" y="50"/>
                    <a:pt x="25" y="44"/>
                    <a:pt x="24" y="36"/>
                  </a:cubicBezTo>
                  <a:cubicBezTo>
                    <a:pt x="24" y="24"/>
                    <a:pt x="33" y="14"/>
                    <a:pt x="45" y="14"/>
                  </a:cubicBezTo>
                  <a:cubicBezTo>
                    <a:pt x="45" y="14"/>
                    <a:pt x="46" y="14"/>
                    <a:pt x="46" y="14"/>
                  </a:cubicBezTo>
                  <a:cubicBezTo>
                    <a:pt x="49" y="14"/>
                    <a:pt x="52" y="15"/>
                    <a:pt x="55" y="16"/>
                  </a:cubicBezTo>
                  <a:cubicBezTo>
                    <a:pt x="63" y="0"/>
                    <a:pt x="63" y="0"/>
                    <a:pt x="63" y="0"/>
                  </a:cubicBezTo>
                  <a:cubicBezTo>
                    <a:pt x="74" y="0"/>
                    <a:pt x="74" y="0"/>
                    <a:pt x="74" y="0"/>
                  </a:cubicBezTo>
                  <a:cubicBezTo>
                    <a:pt x="63" y="22"/>
                    <a:pt x="63" y="22"/>
                    <a:pt x="63" y="22"/>
                  </a:cubicBezTo>
                  <a:cubicBezTo>
                    <a:pt x="64" y="24"/>
                    <a:pt x="65" y="26"/>
                    <a:pt x="66" y="28"/>
                  </a:cubicBezTo>
                  <a:cubicBezTo>
                    <a:pt x="81" y="0"/>
                    <a:pt x="81" y="0"/>
                    <a:pt x="81" y="0"/>
                  </a:cubicBezTo>
                  <a:cubicBezTo>
                    <a:pt x="86" y="0"/>
                    <a:pt x="86" y="0"/>
                    <a:pt x="86" y="0"/>
                  </a:cubicBezTo>
                  <a:cubicBezTo>
                    <a:pt x="67" y="37"/>
                    <a:pt x="67" y="37"/>
                    <a:pt x="67" y="37"/>
                  </a:cubicBezTo>
                  <a:cubicBezTo>
                    <a:pt x="67" y="43"/>
                    <a:pt x="64" y="48"/>
                    <a:pt x="60" y="52"/>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2835"/>
            <p:cNvSpPr>
              <a:spLocks noEditPoints="1"/>
            </p:cNvSpPr>
            <p:nvPr/>
          </p:nvSpPr>
          <p:spPr bwMode="auto">
            <a:xfrm>
              <a:off x="2732088" y="2019301"/>
              <a:ext cx="22225" cy="23813"/>
            </a:xfrm>
            <a:custGeom>
              <a:avLst/>
              <a:gdLst>
                <a:gd name="T0" fmla="*/ 43 w 43"/>
                <a:gd name="T1" fmla="*/ 23 h 43"/>
                <a:gd name="T2" fmla="*/ 36 w 43"/>
                <a:gd name="T3" fmla="*/ 38 h 43"/>
                <a:gd name="T4" fmla="*/ 43 w 43"/>
                <a:gd name="T5" fmla="*/ 23 h 43"/>
                <a:gd name="T6" fmla="*/ 39 w 43"/>
                <a:gd name="T7" fmla="*/ 8 h 43"/>
                <a:gd name="T8" fmla="*/ 21 w 43"/>
                <a:gd name="T9" fmla="*/ 43 h 43"/>
                <a:gd name="T10" fmla="*/ 22 w 43"/>
                <a:gd name="T11" fmla="*/ 43 h 43"/>
                <a:gd name="T12" fmla="*/ 23 w 43"/>
                <a:gd name="T13" fmla="*/ 43 h 43"/>
                <a:gd name="T14" fmla="*/ 28 w 43"/>
                <a:gd name="T15" fmla="*/ 42 h 43"/>
                <a:gd name="T16" fmla="*/ 42 w 43"/>
                <a:gd name="T17" fmla="*/ 14 h 43"/>
                <a:gd name="T18" fmla="*/ 39 w 43"/>
                <a:gd name="T19" fmla="*/ 8 h 43"/>
                <a:gd name="T20" fmla="*/ 22 w 43"/>
                <a:gd name="T21" fmla="*/ 0 h 43"/>
                <a:gd name="T22" fmla="*/ 21 w 43"/>
                <a:gd name="T23" fmla="*/ 0 h 43"/>
                <a:gd name="T24" fmla="*/ 0 w 43"/>
                <a:gd name="T25" fmla="*/ 22 h 43"/>
                <a:gd name="T26" fmla="*/ 11 w 43"/>
                <a:gd name="T27" fmla="*/ 40 h 43"/>
                <a:gd name="T28" fmla="*/ 12 w 43"/>
                <a:gd name="T29" fmla="*/ 38 h 43"/>
                <a:gd name="T30" fmla="*/ 11 w 43"/>
                <a:gd name="T31" fmla="*/ 38 h 43"/>
                <a:gd name="T32" fmla="*/ 7 w 43"/>
                <a:gd name="T33" fmla="*/ 30 h 43"/>
                <a:gd name="T34" fmla="*/ 11 w 43"/>
                <a:gd name="T35" fmla="*/ 27 h 43"/>
                <a:gd name="T36" fmla="*/ 16 w 43"/>
                <a:gd name="T37" fmla="*/ 29 h 43"/>
                <a:gd name="T38" fmla="*/ 17 w 43"/>
                <a:gd name="T39" fmla="*/ 29 h 43"/>
                <a:gd name="T40" fmla="*/ 31 w 43"/>
                <a:gd name="T41" fmla="*/ 2 h 43"/>
                <a:gd name="T42" fmla="*/ 22 w 43"/>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43" y="23"/>
                  </a:moveTo>
                  <a:cubicBezTo>
                    <a:pt x="36" y="38"/>
                    <a:pt x="36" y="38"/>
                    <a:pt x="36" y="38"/>
                  </a:cubicBezTo>
                  <a:cubicBezTo>
                    <a:pt x="40" y="34"/>
                    <a:pt x="43" y="29"/>
                    <a:pt x="43" y="23"/>
                  </a:cubicBezTo>
                  <a:moveTo>
                    <a:pt x="39" y="8"/>
                  </a:moveTo>
                  <a:cubicBezTo>
                    <a:pt x="21" y="43"/>
                    <a:pt x="21" y="43"/>
                    <a:pt x="21" y="43"/>
                  </a:cubicBezTo>
                  <a:cubicBezTo>
                    <a:pt x="21" y="43"/>
                    <a:pt x="22" y="43"/>
                    <a:pt x="22" y="43"/>
                  </a:cubicBezTo>
                  <a:cubicBezTo>
                    <a:pt x="22" y="43"/>
                    <a:pt x="22" y="43"/>
                    <a:pt x="23" y="43"/>
                  </a:cubicBezTo>
                  <a:cubicBezTo>
                    <a:pt x="25" y="43"/>
                    <a:pt x="26" y="42"/>
                    <a:pt x="28" y="42"/>
                  </a:cubicBezTo>
                  <a:cubicBezTo>
                    <a:pt x="42" y="14"/>
                    <a:pt x="42" y="14"/>
                    <a:pt x="42" y="14"/>
                  </a:cubicBezTo>
                  <a:cubicBezTo>
                    <a:pt x="41" y="12"/>
                    <a:pt x="40" y="10"/>
                    <a:pt x="39" y="8"/>
                  </a:cubicBezTo>
                  <a:moveTo>
                    <a:pt x="22" y="0"/>
                  </a:moveTo>
                  <a:cubicBezTo>
                    <a:pt x="22" y="0"/>
                    <a:pt x="21" y="0"/>
                    <a:pt x="21" y="0"/>
                  </a:cubicBezTo>
                  <a:cubicBezTo>
                    <a:pt x="9" y="0"/>
                    <a:pt x="0" y="10"/>
                    <a:pt x="0" y="22"/>
                  </a:cubicBezTo>
                  <a:cubicBezTo>
                    <a:pt x="1" y="30"/>
                    <a:pt x="5" y="36"/>
                    <a:pt x="11" y="40"/>
                  </a:cubicBezTo>
                  <a:cubicBezTo>
                    <a:pt x="12" y="38"/>
                    <a:pt x="12" y="38"/>
                    <a:pt x="12" y="38"/>
                  </a:cubicBezTo>
                  <a:cubicBezTo>
                    <a:pt x="12" y="38"/>
                    <a:pt x="12" y="38"/>
                    <a:pt x="11" y="38"/>
                  </a:cubicBezTo>
                  <a:cubicBezTo>
                    <a:pt x="8" y="36"/>
                    <a:pt x="6" y="32"/>
                    <a:pt x="7" y="30"/>
                  </a:cubicBezTo>
                  <a:cubicBezTo>
                    <a:pt x="8" y="28"/>
                    <a:pt x="9" y="27"/>
                    <a:pt x="11" y="27"/>
                  </a:cubicBezTo>
                  <a:cubicBezTo>
                    <a:pt x="13" y="27"/>
                    <a:pt x="14" y="28"/>
                    <a:pt x="16" y="29"/>
                  </a:cubicBezTo>
                  <a:cubicBezTo>
                    <a:pt x="16" y="29"/>
                    <a:pt x="16" y="29"/>
                    <a:pt x="17" y="29"/>
                  </a:cubicBezTo>
                  <a:cubicBezTo>
                    <a:pt x="31" y="2"/>
                    <a:pt x="31" y="2"/>
                    <a:pt x="31" y="2"/>
                  </a:cubicBezTo>
                  <a:cubicBezTo>
                    <a:pt x="28" y="1"/>
                    <a:pt x="25"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836"/>
            <p:cNvSpPr/>
            <p:nvPr/>
          </p:nvSpPr>
          <p:spPr bwMode="auto">
            <a:xfrm>
              <a:off x="2735263" y="2033589"/>
              <a:ext cx="6350" cy="6350"/>
            </a:xfrm>
            <a:custGeom>
              <a:avLst/>
              <a:gdLst>
                <a:gd name="T0" fmla="*/ 5 w 11"/>
                <a:gd name="T1" fmla="*/ 0 h 11"/>
                <a:gd name="T2" fmla="*/ 1 w 11"/>
                <a:gd name="T3" fmla="*/ 3 h 11"/>
                <a:gd name="T4" fmla="*/ 5 w 11"/>
                <a:gd name="T5" fmla="*/ 11 h 11"/>
                <a:gd name="T6" fmla="*/ 6 w 11"/>
                <a:gd name="T7" fmla="*/ 11 h 11"/>
                <a:gd name="T8" fmla="*/ 11 w 11"/>
                <a:gd name="T9" fmla="*/ 2 h 11"/>
                <a:gd name="T10" fmla="*/ 10 w 11"/>
                <a:gd name="T11" fmla="*/ 2 h 11"/>
                <a:gd name="T12" fmla="*/ 5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5" y="0"/>
                  </a:moveTo>
                  <a:cubicBezTo>
                    <a:pt x="3" y="0"/>
                    <a:pt x="2" y="1"/>
                    <a:pt x="1" y="3"/>
                  </a:cubicBezTo>
                  <a:cubicBezTo>
                    <a:pt x="0" y="5"/>
                    <a:pt x="2" y="9"/>
                    <a:pt x="5" y="11"/>
                  </a:cubicBezTo>
                  <a:cubicBezTo>
                    <a:pt x="6" y="11"/>
                    <a:pt x="6" y="11"/>
                    <a:pt x="6" y="11"/>
                  </a:cubicBezTo>
                  <a:cubicBezTo>
                    <a:pt x="11" y="2"/>
                    <a:pt x="11" y="2"/>
                    <a:pt x="11" y="2"/>
                  </a:cubicBezTo>
                  <a:cubicBezTo>
                    <a:pt x="10" y="2"/>
                    <a:pt x="10" y="2"/>
                    <a:pt x="10" y="2"/>
                  </a:cubicBezTo>
                  <a:cubicBezTo>
                    <a:pt x="8" y="1"/>
                    <a:pt x="7"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837"/>
            <p:cNvSpPr>
              <a:spLocks noEditPoints="1"/>
            </p:cNvSpPr>
            <p:nvPr/>
          </p:nvSpPr>
          <p:spPr bwMode="auto">
            <a:xfrm>
              <a:off x="2733676" y="2011364"/>
              <a:ext cx="31750" cy="38100"/>
            </a:xfrm>
            <a:custGeom>
              <a:avLst/>
              <a:gdLst>
                <a:gd name="T0" fmla="*/ 16 w 20"/>
                <a:gd name="T1" fmla="*/ 0 h 24"/>
                <a:gd name="T2" fmla="*/ 12 w 20"/>
                <a:gd name="T3" fmla="*/ 0 h 24"/>
                <a:gd name="T4" fmla="*/ 9 w 20"/>
                <a:gd name="T5" fmla="*/ 6 h 24"/>
                <a:gd name="T6" fmla="*/ 5 w 20"/>
                <a:gd name="T7" fmla="*/ 15 h 24"/>
                <a:gd name="T8" fmla="*/ 3 w 20"/>
                <a:gd name="T9" fmla="*/ 18 h 24"/>
                <a:gd name="T10" fmla="*/ 3 w 20"/>
                <a:gd name="T11" fmla="*/ 19 h 24"/>
                <a:gd name="T12" fmla="*/ 0 w 20"/>
                <a:gd name="T13" fmla="*/ 24 h 24"/>
                <a:gd name="T14" fmla="*/ 4 w 20"/>
                <a:gd name="T15" fmla="*/ 24 h 24"/>
                <a:gd name="T16" fmla="*/ 6 w 20"/>
                <a:gd name="T17" fmla="*/ 20 h 24"/>
                <a:gd name="T18" fmla="*/ 12 w 20"/>
                <a:gd name="T19" fmla="*/ 8 h 24"/>
                <a:gd name="T20" fmla="*/ 16 w 20"/>
                <a:gd name="T21" fmla="*/ 0 h 24"/>
                <a:gd name="T22" fmla="*/ 20 w 20"/>
                <a:gd name="T23" fmla="*/ 0 h 24"/>
                <a:gd name="T24" fmla="*/ 18 w 20"/>
                <a:gd name="T25" fmla="*/ 0 h 24"/>
                <a:gd name="T26" fmla="*/ 13 w 20"/>
                <a:gd name="T27" fmla="*/ 10 h 24"/>
                <a:gd name="T28" fmla="*/ 8 w 20"/>
                <a:gd name="T29" fmla="*/ 19 h 24"/>
                <a:gd name="T30" fmla="*/ 6 w 20"/>
                <a:gd name="T31" fmla="*/ 24 h 24"/>
                <a:gd name="T32" fmla="*/ 8 w 20"/>
                <a:gd name="T33" fmla="*/ 24 h 24"/>
                <a:gd name="T34" fmla="*/ 11 w 20"/>
                <a:gd name="T35" fmla="*/ 18 h 24"/>
                <a:gd name="T36" fmla="*/ 13 w 20"/>
                <a:gd name="T37" fmla="*/ 13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5"/>
                  </a:lnTo>
                  <a:lnTo>
                    <a:pt x="3" y="18"/>
                  </a:lnTo>
                  <a:lnTo>
                    <a:pt x="3" y="19"/>
                  </a:lnTo>
                  <a:lnTo>
                    <a:pt x="0" y="24"/>
                  </a:lnTo>
                  <a:lnTo>
                    <a:pt x="4" y="24"/>
                  </a:lnTo>
                  <a:lnTo>
                    <a:pt x="6" y="20"/>
                  </a:lnTo>
                  <a:lnTo>
                    <a:pt x="12" y="8"/>
                  </a:lnTo>
                  <a:lnTo>
                    <a:pt x="16" y="0"/>
                  </a:lnTo>
                  <a:close/>
                  <a:moveTo>
                    <a:pt x="20" y="0"/>
                  </a:moveTo>
                  <a:lnTo>
                    <a:pt x="18" y="0"/>
                  </a:lnTo>
                  <a:lnTo>
                    <a:pt x="13" y="10"/>
                  </a:lnTo>
                  <a:lnTo>
                    <a:pt x="8" y="19"/>
                  </a:lnTo>
                  <a:lnTo>
                    <a:pt x="6" y="24"/>
                  </a:lnTo>
                  <a:lnTo>
                    <a:pt x="8" y="24"/>
                  </a:lnTo>
                  <a:lnTo>
                    <a:pt x="11" y="18"/>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2838"/>
            <p:cNvSpPr>
              <a:spLocks noEditPoints="1"/>
            </p:cNvSpPr>
            <p:nvPr/>
          </p:nvSpPr>
          <p:spPr bwMode="auto">
            <a:xfrm>
              <a:off x="2733676" y="2011364"/>
              <a:ext cx="31750" cy="38100"/>
            </a:xfrm>
            <a:custGeom>
              <a:avLst/>
              <a:gdLst>
                <a:gd name="T0" fmla="*/ 16 w 20"/>
                <a:gd name="T1" fmla="*/ 0 h 24"/>
                <a:gd name="T2" fmla="*/ 12 w 20"/>
                <a:gd name="T3" fmla="*/ 0 h 24"/>
                <a:gd name="T4" fmla="*/ 9 w 20"/>
                <a:gd name="T5" fmla="*/ 6 h 24"/>
                <a:gd name="T6" fmla="*/ 5 w 20"/>
                <a:gd name="T7" fmla="*/ 15 h 24"/>
                <a:gd name="T8" fmla="*/ 3 w 20"/>
                <a:gd name="T9" fmla="*/ 18 h 24"/>
                <a:gd name="T10" fmla="*/ 3 w 20"/>
                <a:gd name="T11" fmla="*/ 19 h 24"/>
                <a:gd name="T12" fmla="*/ 0 w 20"/>
                <a:gd name="T13" fmla="*/ 24 h 24"/>
                <a:gd name="T14" fmla="*/ 4 w 20"/>
                <a:gd name="T15" fmla="*/ 24 h 24"/>
                <a:gd name="T16" fmla="*/ 6 w 20"/>
                <a:gd name="T17" fmla="*/ 20 h 24"/>
                <a:gd name="T18" fmla="*/ 12 w 20"/>
                <a:gd name="T19" fmla="*/ 8 h 24"/>
                <a:gd name="T20" fmla="*/ 16 w 20"/>
                <a:gd name="T21" fmla="*/ 0 h 24"/>
                <a:gd name="T22" fmla="*/ 20 w 20"/>
                <a:gd name="T23" fmla="*/ 0 h 24"/>
                <a:gd name="T24" fmla="*/ 18 w 20"/>
                <a:gd name="T25" fmla="*/ 0 h 24"/>
                <a:gd name="T26" fmla="*/ 13 w 20"/>
                <a:gd name="T27" fmla="*/ 10 h 24"/>
                <a:gd name="T28" fmla="*/ 8 w 20"/>
                <a:gd name="T29" fmla="*/ 19 h 24"/>
                <a:gd name="T30" fmla="*/ 6 w 20"/>
                <a:gd name="T31" fmla="*/ 24 h 24"/>
                <a:gd name="T32" fmla="*/ 8 w 20"/>
                <a:gd name="T33" fmla="*/ 24 h 24"/>
                <a:gd name="T34" fmla="*/ 11 w 20"/>
                <a:gd name="T35" fmla="*/ 18 h 24"/>
                <a:gd name="T36" fmla="*/ 13 w 20"/>
                <a:gd name="T37" fmla="*/ 13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5"/>
                  </a:lnTo>
                  <a:lnTo>
                    <a:pt x="3" y="18"/>
                  </a:lnTo>
                  <a:lnTo>
                    <a:pt x="3" y="19"/>
                  </a:lnTo>
                  <a:lnTo>
                    <a:pt x="0" y="24"/>
                  </a:lnTo>
                  <a:lnTo>
                    <a:pt x="4" y="24"/>
                  </a:lnTo>
                  <a:lnTo>
                    <a:pt x="6" y="20"/>
                  </a:lnTo>
                  <a:lnTo>
                    <a:pt x="12" y="8"/>
                  </a:lnTo>
                  <a:lnTo>
                    <a:pt x="16" y="0"/>
                  </a:lnTo>
                  <a:moveTo>
                    <a:pt x="20" y="0"/>
                  </a:moveTo>
                  <a:lnTo>
                    <a:pt x="18" y="0"/>
                  </a:lnTo>
                  <a:lnTo>
                    <a:pt x="13" y="10"/>
                  </a:lnTo>
                  <a:lnTo>
                    <a:pt x="8" y="19"/>
                  </a:lnTo>
                  <a:lnTo>
                    <a:pt x="6" y="24"/>
                  </a:lnTo>
                  <a:lnTo>
                    <a:pt x="8" y="24"/>
                  </a:lnTo>
                  <a:lnTo>
                    <a:pt x="11" y="18"/>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Rectangle 2839"/>
            <p:cNvSpPr>
              <a:spLocks noChangeArrowheads="1"/>
            </p:cNvSpPr>
            <p:nvPr/>
          </p:nvSpPr>
          <p:spPr bwMode="auto">
            <a:xfrm>
              <a:off x="2613026" y="2027239"/>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5" name="Rectangle 2840"/>
            <p:cNvSpPr>
              <a:spLocks noChangeArrowheads="1"/>
            </p:cNvSpPr>
            <p:nvPr/>
          </p:nvSpPr>
          <p:spPr bwMode="auto">
            <a:xfrm>
              <a:off x="2613026" y="2027239"/>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6" name="Rectangle 2841"/>
            <p:cNvSpPr>
              <a:spLocks noChangeArrowheads="1"/>
            </p:cNvSpPr>
            <p:nvPr/>
          </p:nvSpPr>
          <p:spPr bwMode="auto">
            <a:xfrm>
              <a:off x="2773363" y="2027239"/>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7" name="Freeform 2842"/>
            <p:cNvSpPr/>
            <p:nvPr/>
          </p:nvSpPr>
          <p:spPr bwMode="auto">
            <a:xfrm>
              <a:off x="2684463" y="2019301"/>
              <a:ext cx="34925" cy="12700"/>
            </a:xfrm>
            <a:custGeom>
              <a:avLst/>
              <a:gdLst>
                <a:gd name="T0" fmla="*/ 58 w 64"/>
                <a:gd name="T1" fmla="*/ 10 h 22"/>
                <a:gd name="T2" fmla="*/ 32 w 64"/>
                <a:gd name="T3" fmla="*/ 0 h 22"/>
                <a:gd name="T4" fmla="*/ 29 w 64"/>
                <a:gd name="T5" fmla="*/ 0 h 22"/>
                <a:gd name="T6" fmla="*/ 0 w 64"/>
                <a:gd name="T7" fmla="*/ 14 h 22"/>
                <a:gd name="T8" fmla="*/ 0 w 64"/>
                <a:gd name="T9" fmla="*/ 21 h 22"/>
                <a:gd name="T10" fmla="*/ 30 w 64"/>
                <a:gd name="T11" fmla="*/ 6 h 22"/>
                <a:gd name="T12" fmla="*/ 32 w 64"/>
                <a:gd name="T13" fmla="*/ 5 h 22"/>
                <a:gd name="T14" fmla="*/ 55 w 64"/>
                <a:gd name="T15" fmla="*/ 14 h 22"/>
                <a:gd name="T16" fmla="*/ 63 w 64"/>
                <a:gd name="T17" fmla="*/ 20 h 22"/>
                <a:gd name="T18" fmla="*/ 64 w 64"/>
                <a:gd name="T19" fmla="*/ 22 h 22"/>
                <a:gd name="T20" fmla="*/ 64 w 64"/>
                <a:gd name="T21" fmla="*/ 14 h 22"/>
                <a:gd name="T22" fmla="*/ 58 w 64"/>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2">
                  <a:moveTo>
                    <a:pt x="58" y="10"/>
                  </a:moveTo>
                  <a:cubicBezTo>
                    <a:pt x="51" y="5"/>
                    <a:pt x="42" y="0"/>
                    <a:pt x="32" y="0"/>
                  </a:cubicBezTo>
                  <a:cubicBezTo>
                    <a:pt x="31" y="0"/>
                    <a:pt x="30" y="0"/>
                    <a:pt x="29" y="0"/>
                  </a:cubicBezTo>
                  <a:cubicBezTo>
                    <a:pt x="16" y="2"/>
                    <a:pt x="5" y="9"/>
                    <a:pt x="0" y="14"/>
                  </a:cubicBezTo>
                  <a:cubicBezTo>
                    <a:pt x="0" y="21"/>
                    <a:pt x="0" y="21"/>
                    <a:pt x="0" y="21"/>
                  </a:cubicBezTo>
                  <a:cubicBezTo>
                    <a:pt x="3" y="18"/>
                    <a:pt x="15" y="7"/>
                    <a:pt x="30" y="6"/>
                  </a:cubicBezTo>
                  <a:cubicBezTo>
                    <a:pt x="31" y="6"/>
                    <a:pt x="32" y="5"/>
                    <a:pt x="32" y="5"/>
                  </a:cubicBezTo>
                  <a:cubicBezTo>
                    <a:pt x="40" y="5"/>
                    <a:pt x="49" y="10"/>
                    <a:pt x="55" y="14"/>
                  </a:cubicBezTo>
                  <a:cubicBezTo>
                    <a:pt x="58" y="16"/>
                    <a:pt x="61" y="19"/>
                    <a:pt x="63" y="20"/>
                  </a:cubicBezTo>
                  <a:cubicBezTo>
                    <a:pt x="63" y="21"/>
                    <a:pt x="64" y="21"/>
                    <a:pt x="64" y="22"/>
                  </a:cubicBezTo>
                  <a:cubicBezTo>
                    <a:pt x="64" y="14"/>
                    <a:pt x="64" y="14"/>
                    <a:pt x="64" y="14"/>
                  </a:cubicBezTo>
                  <a:cubicBezTo>
                    <a:pt x="62" y="13"/>
                    <a:pt x="60" y="11"/>
                    <a:pt x="58"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2843"/>
            <p:cNvSpPr/>
            <p:nvPr/>
          </p:nvSpPr>
          <p:spPr bwMode="auto">
            <a:xfrm>
              <a:off x="2717801" y="2011364"/>
              <a:ext cx="57150" cy="38100"/>
            </a:xfrm>
            <a:custGeom>
              <a:avLst/>
              <a:gdLst>
                <a:gd name="T0" fmla="*/ 17 w 105"/>
                <a:gd name="T1" fmla="*/ 71 h 71"/>
                <a:gd name="T2" fmla="*/ 0 w 105"/>
                <a:gd name="T3" fmla="*/ 54 h 71"/>
                <a:gd name="T4" fmla="*/ 0 w 105"/>
                <a:gd name="T5" fmla="*/ 17 h 71"/>
                <a:gd name="T6" fmla="*/ 17 w 105"/>
                <a:gd name="T7" fmla="*/ 0 h 71"/>
                <a:gd name="T8" fmla="*/ 17 w 105"/>
                <a:gd name="T9" fmla="*/ 1 h 71"/>
                <a:gd name="T10" fmla="*/ 17 w 105"/>
                <a:gd name="T11" fmla="*/ 2 h 71"/>
                <a:gd name="T12" fmla="*/ 3 w 105"/>
                <a:gd name="T13" fmla="*/ 17 h 71"/>
                <a:gd name="T14" fmla="*/ 3 w 105"/>
                <a:gd name="T15" fmla="*/ 54 h 71"/>
                <a:gd name="T16" fmla="*/ 17 w 105"/>
                <a:gd name="T17" fmla="*/ 69 h 71"/>
                <a:gd name="T18" fmla="*/ 88 w 105"/>
                <a:gd name="T19" fmla="*/ 69 h 71"/>
                <a:gd name="T20" fmla="*/ 103 w 105"/>
                <a:gd name="T21" fmla="*/ 54 h 71"/>
                <a:gd name="T22" fmla="*/ 103 w 105"/>
                <a:gd name="T23" fmla="*/ 17 h 71"/>
                <a:gd name="T24" fmla="*/ 88 w 105"/>
                <a:gd name="T25" fmla="*/ 2 h 71"/>
                <a:gd name="T26" fmla="*/ 17 w 105"/>
                <a:gd name="T27" fmla="*/ 2 h 71"/>
                <a:gd name="T28" fmla="*/ 17 w 105"/>
                <a:gd name="T29" fmla="*/ 1 h 71"/>
                <a:gd name="T30" fmla="*/ 17 w 105"/>
                <a:gd name="T31" fmla="*/ 0 h 71"/>
                <a:gd name="T32" fmla="*/ 88 w 105"/>
                <a:gd name="T33" fmla="*/ 0 h 71"/>
                <a:gd name="T34" fmla="*/ 105 w 105"/>
                <a:gd name="T35" fmla="*/ 17 h 71"/>
                <a:gd name="T36" fmla="*/ 105 w 105"/>
                <a:gd name="T37" fmla="*/ 54 h 71"/>
                <a:gd name="T38" fmla="*/ 88 w 105"/>
                <a:gd name="T39" fmla="*/ 71 h 71"/>
                <a:gd name="T40" fmla="*/ 17 w 105"/>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1">
                  <a:moveTo>
                    <a:pt x="17" y="71"/>
                  </a:moveTo>
                  <a:cubicBezTo>
                    <a:pt x="8" y="71"/>
                    <a:pt x="0" y="64"/>
                    <a:pt x="0" y="54"/>
                  </a:cubicBezTo>
                  <a:cubicBezTo>
                    <a:pt x="0" y="17"/>
                    <a:pt x="0" y="17"/>
                    <a:pt x="0" y="17"/>
                  </a:cubicBezTo>
                  <a:cubicBezTo>
                    <a:pt x="0" y="8"/>
                    <a:pt x="8" y="0"/>
                    <a:pt x="17" y="0"/>
                  </a:cubicBezTo>
                  <a:cubicBezTo>
                    <a:pt x="17" y="1"/>
                    <a:pt x="17" y="1"/>
                    <a:pt x="17" y="1"/>
                  </a:cubicBezTo>
                  <a:cubicBezTo>
                    <a:pt x="17" y="2"/>
                    <a:pt x="17" y="2"/>
                    <a:pt x="17" y="2"/>
                  </a:cubicBezTo>
                  <a:cubicBezTo>
                    <a:pt x="9" y="2"/>
                    <a:pt x="3" y="9"/>
                    <a:pt x="3" y="17"/>
                  </a:cubicBezTo>
                  <a:cubicBezTo>
                    <a:pt x="3" y="54"/>
                    <a:pt x="3" y="54"/>
                    <a:pt x="3" y="54"/>
                  </a:cubicBezTo>
                  <a:cubicBezTo>
                    <a:pt x="3" y="62"/>
                    <a:pt x="9" y="69"/>
                    <a:pt x="17" y="69"/>
                  </a:cubicBezTo>
                  <a:cubicBezTo>
                    <a:pt x="88" y="69"/>
                    <a:pt x="88" y="69"/>
                    <a:pt x="88" y="69"/>
                  </a:cubicBezTo>
                  <a:cubicBezTo>
                    <a:pt x="96" y="69"/>
                    <a:pt x="103" y="62"/>
                    <a:pt x="103" y="54"/>
                  </a:cubicBezTo>
                  <a:cubicBezTo>
                    <a:pt x="103" y="17"/>
                    <a:pt x="103" y="17"/>
                    <a:pt x="103" y="17"/>
                  </a:cubicBezTo>
                  <a:cubicBezTo>
                    <a:pt x="103" y="9"/>
                    <a:pt x="96" y="2"/>
                    <a:pt x="88" y="2"/>
                  </a:cubicBezTo>
                  <a:cubicBezTo>
                    <a:pt x="17" y="2"/>
                    <a:pt x="17" y="2"/>
                    <a:pt x="17" y="2"/>
                  </a:cubicBezTo>
                  <a:cubicBezTo>
                    <a:pt x="17" y="1"/>
                    <a:pt x="17" y="1"/>
                    <a:pt x="17" y="1"/>
                  </a:cubicBezTo>
                  <a:cubicBezTo>
                    <a:pt x="17" y="0"/>
                    <a:pt x="17" y="0"/>
                    <a:pt x="17" y="0"/>
                  </a:cubicBezTo>
                  <a:cubicBezTo>
                    <a:pt x="88" y="0"/>
                    <a:pt x="88" y="0"/>
                    <a:pt x="88" y="0"/>
                  </a:cubicBezTo>
                  <a:cubicBezTo>
                    <a:pt x="97" y="0"/>
                    <a:pt x="105" y="8"/>
                    <a:pt x="105" y="17"/>
                  </a:cubicBezTo>
                  <a:cubicBezTo>
                    <a:pt x="105" y="54"/>
                    <a:pt x="105" y="54"/>
                    <a:pt x="105" y="54"/>
                  </a:cubicBezTo>
                  <a:cubicBezTo>
                    <a:pt x="105" y="64"/>
                    <a:pt x="97" y="71"/>
                    <a:pt x="88"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2844"/>
            <p:cNvSpPr>
              <a:spLocks noEditPoints="1"/>
            </p:cNvSpPr>
            <p:nvPr/>
          </p:nvSpPr>
          <p:spPr bwMode="auto">
            <a:xfrm>
              <a:off x="2630488" y="2011364"/>
              <a:ext cx="53975" cy="38100"/>
            </a:xfrm>
            <a:custGeom>
              <a:avLst/>
              <a:gdLst>
                <a:gd name="T0" fmla="*/ 55 w 103"/>
                <a:gd name="T1" fmla="*/ 49 h 69"/>
                <a:gd name="T2" fmla="*/ 45 w 103"/>
                <a:gd name="T3" fmla="*/ 56 h 69"/>
                <a:gd name="T4" fmla="*/ 38 w 103"/>
                <a:gd name="T5" fmla="*/ 69 h 69"/>
                <a:gd name="T6" fmla="*/ 45 w 103"/>
                <a:gd name="T7" fmla="*/ 69 h 69"/>
                <a:gd name="T8" fmla="*/ 55 w 103"/>
                <a:gd name="T9" fmla="*/ 49 h 69"/>
                <a:gd name="T10" fmla="*/ 86 w 103"/>
                <a:gd name="T11" fmla="*/ 0 h 69"/>
                <a:gd name="T12" fmla="*/ 16 w 103"/>
                <a:gd name="T13" fmla="*/ 0 h 69"/>
                <a:gd name="T14" fmla="*/ 0 w 103"/>
                <a:gd name="T15" fmla="*/ 16 h 69"/>
                <a:gd name="T16" fmla="*/ 0 w 103"/>
                <a:gd name="T17" fmla="*/ 53 h 69"/>
                <a:gd name="T18" fmla="*/ 16 w 103"/>
                <a:gd name="T19" fmla="*/ 69 h 69"/>
                <a:gd name="T20" fmla="*/ 27 w 103"/>
                <a:gd name="T21" fmla="*/ 69 h 69"/>
                <a:gd name="T22" fmla="*/ 34 w 103"/>
                <a:gd name="T23" fmla="*/ 56 h 69"/>
                <a:gd name="T24" fmla="*/ 17 w 103"/>
                <a:gd name="T25" fmla="*/ 36 h 69"/>
                <a:gd name="T26" fmla="*/ 38 w 103"/>
                <a:gd name="T27" fmla="*/ 14 h 69"/>
                <a:gd name="T28" fmla="*/ 38 w 103"/>
                <a:gd name="T29" fmla="*/ 14 h 69"/>
                <a:gd name="T30" fmla="*/ 53 w 103"/>
                <a:gd name="T31" fmla="*/ 19 h 69"/>
                <a:gd name="T32" fmla="*/ 63 w 103"/>
                <a:gd name="T33" fmla="*/ 0 h 69"/>
                <a:gd name="T34" fmla="*/ 74 w 103"/>
                <a:gd name="T35" fmla="*/ 0 h 69"/>
                <a:gd name="T36" fmla="*/ 59 w 103"/>
                <a:gd name="T37" fmla="*/ 29 h 69"/>
                <a:gd name="T38" fmla="*/ 60 w 103"/>
                <a:gd name="T39" fmla="*/ 35 h 69"/>
                <a:gd name="T40" fmla="*/ 59 w 103"/>
                <a:gd name="T41" fmla="*/ 41 h 69"/>
                <a:gd name="T42" fmla="*/ 80 w 103"/>
                <a:gd name="T43" fmla="*/ 0 h 69"/>
                <a:gd name="T44" fmla="*/ 86 w 103"/>
                <a:gd name="T45" fmla="*/ 0 h 69"/>
                <a:gd name="T46" fmla="*/ 50 w 103"/>
                <a:gd name="T47" fmla="*/ 69 h 69"/>
                <a:gd name="T48" fmla="*/ 86 w 103"/>
                <a:gd name="T49" fmla="*/ 69 h 69"/>
                <a:gd name="T50" fmla="*/ 103 w 103"/>
                <a:gd name="T51" fmla="*/ 53 h 69"/>
                <a:gd name="T52" fmla="*/ 103 w 103"/>
                <a:gd name="T53" fmla="*/ 36 h 69"/>
                <a:gd name="T54" fmla="*/ 103 w 103"/>
                <a:gd name="T55" fmla="*/ 36 h 69"/>
                <a:gd name="T56" fmla="*/ 103 w 103"/>
                <a:gd name="T57" fmla="*/ 29 h 69"/>
                <a:gd name="T58" fmla="*/ 103 w 103"/>
                <a:gd name="T59" fmla="*/ 29 h 69"/>
                <a:gd name="T60" fmla="*/ 103 w 103"/>
                <a:gd name="T61" fmla="*/ 16 h 69"/>
                <a:gd name="T62" fmla="*/ 86 w 103"/>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9">
                  <a:moveTo>
                    <a:pt x="55" y="49"/>
                  </a:moveTo>
                  <a:cubicBezTo>
                    <a:pt x="53" y="52"/>
                    <a:pt x="49" y="54"/>
                    <a:pt x="45" y="56"/>
                  </a:cubicBezTo>
                  <a:cubicBezTo>
                    <a:pt x="38" y="69"/>
                    <a:pt x="38" y="69"/>
                    <a:pt x="38" y="69"/>
                  </a:cubicBezTo>
                  <a:cubicBezTo>
                    <a:pt x="45" y="69"/>
                    <a:pt x="45" y="69"/>
                    <a:pt x="45" y="69"/>
                  </a:cubicBezTo>
                  <a:cubicBezTo>
                    <a:pt x="55" y="49"/>
                    <a:pt x="55" y="49"/>
                    <a:pt x="55" y="49"/>
                  </a:cubicBezTo>
                  <a:moveTo>
                    <a:pt x="86"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4" y="56"/>
                    <a:pt x="34" y="56"/>
                    <a:pt x="34" y="56"/>
                  </a:cubicBezTo>
                  <a:cubicBezTo>
                    <a:pt x="24" y="54"/>
                    <a:pt x="17" y="46"/>
                    <a:pt x="17" y="36"/>
                  </a:cubicBezTo>
                  <a:cubicBezTo>
                    <a:pt x="16" y="24"/>
                    <a:pt x="26" y="14"/>
                    <a:pt x="38" y="14"/>
                  </a:cubicBezTo>
                  <a:cubicBezTo>
                    <a:pt x="38" y="14"/>
                    <a:pt x="38" y="14"/>
                    <a:pt x="38" y="14"/>
                  </a:cubicBezTo>
                  <a:cubicBezTo>
                    <a:pt x="44" y="14"/>
                    <a:pt x="49" y="16"/>
                    <a:pt x="53" y="19"/>
                  </a:cubicBezTo>
                  <a:cubicBezTo>
                    <a:pt x="63" y="0"/>
                    <a:pt x="63" y="0"/>
                    <a:pt x="63" y="0"/>
                  </a:cubicBezTo>
                  <a:cubicBezTo>
                    <a:pt x="74" y="0"/>
                    <a:pt x="74" y="0"/>
                    <a:pt x="74" y="0"/>
                  </a:cubicBezTo>
                  <a:cubicBezTo>
                    <a:pt x="59" y="29"/>
                    <a:pt x="59" y="29"/>
                    <a:pt x="59" y="29"/>
                  </a:cubicBezTo>
                  <a:cubicBezTo>
                    <a:pt x="59" y="31"/>
                    <a:pt x="60" y="33"/>
                    <a:pt x="60" y="35"/>
                  </a:cubicBezTo>
                  <a:cubicBezTo>
                    <a:pt x="60" y="37"/>
                    <a:pt x="60" y="39"/>
                    <a:pt x="59" y="41"/>
                  </a:cubicBezTo>
                  <a:cubicBezTo>
                    <a:pt x="80" y="0"/>
                    <a:pt x="80" y="0"/>
                    <a:pt x="80" y="0"/>
                  </a:cubicBezTo>
                  <a:cubicBezTo>
                    <a:pt x="86" y="0"/>
                    <a:pt x="86" y="0"/>
                    <a:pt x="86" y="0"/>
                  </a:cubicBezTo>
                  <a:cubicBezTo>
                    <a:pt x="50" y="69"/>
                    <a:pt x="50" y="69"/>
                    <a:pt x="50" y="69"/>
                  </a:cubicBezTo>
                  <a:cubicBezTo>
                    <a:pt x="86" y="69"/>
                    <a:pt x="86" y="69"/>
                    <a:pt x="86" y="69"/>
                  </a:cubicBezTo>
                  <a:cubicBezTo>
                    <a:pt x="95"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2845"/>
            <p:cNvSpPr>
              <a:spLocks noEditPoints="1"/>
            </p:cNvSpPr>
            <p:nvPr/>
          </p:nvSpPr>
          <p:spPr bwMode="auto">
            <a:xfrm>
              <a:off x="2638426" y="2019301"/>
              <a:ext cx="23813" cy="22225"/>
            </a:xfrm>
            <a:custGeom>
              <a:avLst/>
              <a:gdLst>
                <a:gd name="T0" fmla="*/ 43 w 44"/>
                <a:gd name="T1" fmla="*/ 15 h 42"/>
                <a:gd name="T2" fmla="*/ 29 w 44"/>
                <a:gd name="T3" fmla="*/ 42 h 42"/>
                <a:gd name="T4" fmla="*/ 39 w 44"/>
                <a:gd name="T5" fmla="*/ 35 h 42"/>
                <a:gd name="T6" fmla="*/ 43 w 44"/>
                <a:gd name="T7" fmla="*/ 27 h 42"/>
                <a:gd name="T8" fmla="*/ 44 w 44"/>
                <a:gd name="T9" fmla="*/ 21 h 42"/>
                <a:gd name="T10" fmla="*/ 43 w 44"/>
                <a:gd name="T11" fmla="*/ 15 h 42"/>
                <a:gd name="T12" fmla="*/ 22 w 44"/>
                <a:gd name="T13" fmla="*/ 0 h 42"/>
                <a:gd name="T14" fmla="*/ 22 w 44"/>
                <a:gd name="T15" fmla="*/ 0 h 42"/>
                <a:gd name="T16" fmla="*/ 1 w 44"/>
                <a:gd name="T17" fmla="*/ 22 h 42"/>
                <a:gd name="T18" fmla="*/ 18 w 44"/>
                <a:gd name="T19" fmla="*/ 42 h 42"/>
                <a:gd name="T20" fmla="*/ 20 w 44"/>
                <a:gd name="T21" fmla="*/ 38 h 42"/>
                <a:gd name="T22" fmla="*/ 17 w 44"/>
                <a:gd name="T23" fmla="*/ 39 h 42"/>
                <a:gd name="T24" fmla="*/ 12 w 44"/>
                <a:gd name="T25" fmla="*/ 38 h 42"/>
                <a:gd name="T26" fmla="*/ 7 w 44"/>
                <a:gd name="T27" fmla="*/ 30 h 42"/>
                <a:gd name="T28" fmla="*/ 12 w 44"/>
                <a:gd name="T29" fmla="*/ 27 h 42"/>
                <a:gd name="T30" fmla="*/ 16 w 44"/>
                <a:gd name="T31" fmla="*/ 29 h 42"/>
                <a:gd name="T32" fmla="*/ 21 w 44"/>
                <a:gd name="T33" fmla="*/ 35 h 42"/>
                <a:gd name="T34" fmla="*/ 37 w 44"/>
                <a:gd name="T35" fmla="*/ 5 h 42"/>
                <a:gd name="T36" fmla="*/ 22 w 44"/>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2">
                  <a:moveTo>
                    <a:pt x="43" y="15"/>
                  </a:moveTo>
                  <a:cubicBezTo>
                    <a:pt x="29" y="42"/>
                    <a:pt x="29" y="42"/>
                    <a:pt x="29" y="42"/>
                  </a:cubicBezTo>
                  <a:cubicBezTo>
                    <a:pt x="33" y="40"/>
                    <a:pt x="37" y="38"/>
                    <a:pt x="39" y="35"/>
                  </a:cubicBezTo>
                  <a:cubicBezTo>
                    <a:pt x="43" y="27"/>
                    <a:pt x="43" y="27"/>
                    <a:pt x="43" y="27"/>
                  </a:cubicBezTo>
                  <a:cubicBezTo>
                    <a:pt x="44" y="25"/>
                    <a:pt x="44" y="23"/>
                    <a:pt x="44" y="21"/>
                  </a:cubicBezTo>
                  <a:cubicBezTo>
                    <a:pt x="44" y="19"/>
                    <a:pt x="43" y="17"/>
                    <a:pt x="43" y="15"/>
                  </a:cubicBezTo>
                  <a:moveTo>
                    <a:pt x="22" y="0"/>
                  </a:moveTo>
                  <a:cubicBezTo>
                    <a:pt x="22" y="0"/>
                    <a:pt x="22" y="0"/>
                    <a:pt x="22" y="0"/>
                  </a:cubicBezTo>
                  <a:cubicBezTo>
                    <a:pt x="10" y="0"/>
                    <a:pt x="0" y="10"/>
                    <a:pt x="1" y="22"/>
                  </a:cubicBezTo>
                  <a:cubicBezTo>
                    <a:pt x="1" y="32"/>
                    <a:pt x="8" y="40"/>
                    <a:pt x="18" y="42"/>
                  </a:cubicBezTo>
                  <a:cubicBezTo>
                    <a:pt x="20" y="38"/>
                    <a:pt x="20" y="38"/>
                    <a:pt x="20" y="38"/>
                  </a:cubicBezTo>
                  <a:cubicBezTo>
                    <a:pt x="19" y="38"/>
                    <a:pt x="18" y="39"/>
                    <a:pt x="17" y="39"/>
                  </a:cubicBezTo>
                  <a:cubicBezTo>
                    <a:pt x="15" y="39"/>
                    <a:pt x="13" y="38"/>
                    <a:pt x="12" y="38"/>
                  </a:cubicBezTo>
                  <a:cubicBezTo>
                    <a:pt x="8" y="36"/>
                    <a:pt x="6" y="32"/>
                    <a:pt x="7" y="30"/>
                  </a:cubicBezTo>
                  <a:cubicBezTo>
                    <a:pt x="8" y="28"/>
                    <a:pt x="10" y="27"/>
                    <a:pt x="12" y="27"/>
                  </a:cubicBezTo>
                  <a:cubicBezTo>
                    <a:pt x="13" y="27"/>
                    <a:pt x="15" y="28"/>
                    <a:pt x="16" y="29"/>
                  </a:cubicBezTo>
                  <a:cubicBezTo>
                    <a:pt x="19" y="30"/>
                    <a:pt x="21" y="33"/>
                    <a:pt x="21" y="35"/>
                  </a:cubicBezTo>
                  <a:cubicBezTo>
                    <a:pt x="37" y="5"/>
                    <a:pt x="37" y="5"/>
                    <a:pt x="37" y="5"/>
                  </a:cubicBezTo>
                  <a:cubicBezTo>
                    <a:pt x="33" y="2"/>
                    <a:pt x="28"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2846"/>
            <p:cNvSpPr/>
            <p:nvPr/>
          </p:nvSpPr>
          <p:spPr bwMode="auto">
            <a:xfrm>
              <a:off x="2641601" y="2033589"/>
              <a:ext cx="7938" cy="6350"/>
            </a:xfrm>
            <a:custGeom>
              <a:avLst/>
              <a:gdLst>
                <a:gd name="T0" fmla="*/ 6 w 15"/>
                <a:gd name="T1" fmla="*/ 0 h 12"/>
                <a:gd name="T2" fmla="*/ 1 w 15"/>
                <a:gd name="T3" fmla="*/ 3 h 12"/>
                <a:gd name="T4" fmla="*/ 6 w 15"/>
                <a:gd name="T5" fmla="*/ 11 h 12"/>
                <a:gd name="T6" fmla="*/ 11 w 15"/>
                <a:gd name="T7" fmla="*/ 12 h 12"/>
                <a:gd name="T8" fmla="*/ 14 w 15"/>
                <a:gd name="T9" fmla="*/ 11 h 12"/>
                <a:gd name="T10" fmla="*/ 15 w 15"/>
                <a:gd name="T11" fmla="*/ 8 h 12"/>
                <a:gd name="T12" fmla="*/ 10 w 15"/>
                <a:gd name="T13" fmla="*/ 2 h 12"/>
                <a:gd name="T14" fmla="*/ 6 w 15"/>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6" y="0"/>
                  </a:moveTo>
                  <a:cubicBezTo>
                    <a:pt x="4" y="0"/>
                    <a:pt x="2" y="1"/>
                    <a:pt x="1" y="3"/>
                  </a:cubicBezTo>
                  <a:cubicBezTo>
                    <a:pt x="0" y="5"/>
                    <a:pt x="2" y="9"/>
                    <a:pt x="6" y="11"/>
                  </a:cubicBezTo>
                  <a:cubicBezTo>
                    <a:pt x="7" y="11"/>
                    <a:pt x="9" y="12"/>
                    <a:pt x="11" y="12"/>
                  </a:cubicBezTo>
                  <a:cubicBezTo>
                    <a:pt x="12" y="12"/>
                    <a:pt x="13" y="11"/>
                    <a:pt x="14" y="11"/>
                  </a:cubicBezTo>
                  <a:cubicBezTo>
                    <a:pt x="15" y="8"/>
                    <a:pt x="15" y="8"/>
                    <a:pt x="15" y="8"/>
                  </a:cubicBezTo>
                  <a:cubicBezTo>
                    <a:pt x="15" y="6"/>
                    <a:pt x="13" y="3"/>
                    <a:pt x="10" y="2"/>
                  </a:cubicBezTo>
                  <a:cubicBezTo>
                    <a:pt x="9" y="1"/>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2847"/>
            <p:cNvSpPr>
              <a:spLocks noEditPoints="1"/>
            </p:cNvSpPr>
            <p:nvPr/>
          </p:nvSpPr>
          <p:spPr bwMode="auto">
            <a:xfrm>
              <a:off x="2644776" y="2011364"/>
              <a:ext cx="31750" cy="38100"/>
            </a:xfrm>
            <a:custGeom>
              <a:avLst/>
              <a:gdLst>
                <a:gd name="T0" fmla="*/ 16 w 20"/>
                <a:gd name="T1" fmla="*/ 0 h 24"/>
                <a:gd name="T2" fmla="*/ 12 w 20"/>
                <a:gd name="T3" fmla="*/ 0 h 24"/>
                <a:gd name="T4" fmla="*/ 8 w 20"/>
                <a:gd name="T5" fmla="*/ 7 h 24"/>
                <a:gd name="T6" fmla="*/ 3 w 20"/>
                <a:gd name="T7" fmla="*/ 17 h 24"/>
                <a:gd name="T8" fmla="*/ 3 w 20"/>
                <a:gd name="T9" fmla="*/ 18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3" y="17"/>
                  </a:lnTo>
                  <a:lnTo>
                    <a:pt x="3" y="18"/>
                  </a:lnTo>
                  <a:lnTo>
                    <a:pt x="2" y="19"/>
                  </a:lnTo>
                  <a:lnTo>
                    <a:pt x="0" y="24"/>
                  </a:lnTo>
                  <a:lnTo>
                    <a:pt x="3" y="24"/>
                  </a:lnTo>
                  <a:lnTo>
                    <a:pt x="6" y="19"/>
                  </a:lnTo>
                  <a:lnTo>
                    <a:pt x="10" y="10"/>
                  </a:lnTo>
                  <a:lnTo>
                    <a:pt x="16" y="0"/>
                  </a:lnTo>
                  <a:close/>
                  <a:moveTo>
                    <a:pt x="20" y="0"/>
                  </a:moveTo>
                  <a:lnTo>
                    <a:pt x="18" y="0"/>
                  </a:lnTo>
                  <a:lnTo>
                    <a:pt x="10" y="14"/>
                  </a:lnTo>
                  <a:lnTo>
                    <a:pt x="9" y="17"/>
                  </a:lnTo>
                  <a:lnTo>
                    <a:pt x="6" y="24"/>
                  </a:lnTo>
                  <a:lnTo>
                    <a:pt x="7"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2848"/>
            <p:cNvSpPr>
              <a:spLocks noEditPoints="1"/>
            </p:cNvSpPr>
            <p:nvPr/>
          </p:nvSpPr>
          <p:spPr bwMode="auto">
            <a:xfrm>
              <a:off x="2644776" y="2011364"/>
              <a:ext cx="31750" cy="38100"/>
            </a:xfrm>
            <a:custGeom>
              <a:avLst/>
              <a:gdLst>
                <a:gd name="T0" fmla="*/ 16 w 20"/>
                <a:gd name="T1" fmla="*/ 0 h 24"/>
                <a:gd name="T2" fmla="*/ 12 w 20"/>
                <a:gd name="T3" fmla="*/ 0 h 24"/>
                <a:gd name="T4" fmla="*/ 8 w 20"/>
                <a:gd name="T5" fmla="*/ 7 h 24"/>
                <a:gd name="T6" fmla="*/ 3 w 20"/>
                <a:gd name="T7" fmla="*/ 17 h 24"/>
                <a:gd name="T8" fmla="*/ 3 w 20"/>
                <a:gd name="T9" fmla="*/ 18 h 24"/>
                <a:gd name="T10" fmla="*/ 2 w 20"/>
                <a:gd name="T11" fmla="*/ 19 h 24"/>
                <a:gd name="T12" fmla="*/ 0 w 20"/>
                <a:gd name="T13" fmla="*/ 24 h 24"/>
                <a:gd name="T14" fmla="*/ 3 w 20"/>
                <a:gd name="T15" fmla="*/ 24 h 24"/>
                <a:gd name="T16" fmla="*/ 6 w 20"/>
                <a:gd name="T17" fmla="*/ 19 h 24"/>
                <a:gd name="T18" fmla="*/ 10 w 20"/>
                <a:gd name="T19" fmla="*/ 10 h 24"/>
                <a:gd name="T20" fmla="*/ 16 w 20"/>
                <a:gd name="T21" fmla="*/ 0 h 24"/>
                <a:gd name="T22" fmla="*/ 20 w 20"/>
                <a:gd name="T23" fmla="*/ 0 h 24"/>
                <a:gd name="T24" fmla="*/ 18 w 20"/>
                <a:gd name="T25" fmla="*/ 0 h 24"/>
                <a:gd name="T26" fmla="*/ 10 w 20"/>
                <a:gd name="T27" fmla="*/ 14 h 24"/>
                <a:gd name="T28" fmla="*/ 9 w 20"/>
                <a:gd name="T29" fmla="*/ 17 h 24"/>
                <a:gd name="T30" fmla="*/ 6 w 20"/>
                <a:gd name="T31" fmla="*/ 24 h 24"/>
                <a:gd name="T32" fmla="*/ 7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8" y="7"/>
                  </a:lnTo>
                  <a:lnTo>
                    <a:pt x="3" y="17"/>
                  </a:lnTo>
                  <a:lnTo>
                    <a:pt x="3" y="18"/>
                  </a:lnTo>
                  <a:lnTo>
                    <a:pt x="2" y="19"/>
                  </a:lnTo>
                  <a:lnTo>
                    <a:pt x="0" y="24"/>
                  </a:lnTo>
                  <a:lnTo>
                    <a:pt x="3" y="24"/>
                  </a:lnTo>
                  <a:lnTo>
                    <a:pt x="6" y="19"/>
                  </a:lnTo>
                  <a:lnTo>
                    <a:pt x="10" y="10"/>
                  </a:lnTo>
                  <a:lnTo>
                    <a:pt x="16" y="0"/>
                  </a:lnTo>
                  <a:moveTo>
                    <a:pt x="20" y="0"/>
                  </a:moveTo>
                  <a:lnTo>
                    <a:pt x="18" y="0"/>
                  </a:lnTo>
                  <a:lnTo>
                    <a:pt x="10" y="14"/>
                  </a:lnTo>
                  <a:lnTo>
                    <a:pt x="9" y="17"/>
                  </a:lnTo>
                  <a:lnTo>
                    <a:pt x="6" y="24"/>
                  </a:lnTo>
                  <a:lnTo>
                    <a:pt x="7"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2849"/>
            <p:cNvSpPr/>
            <p:nvPr/>
          </p:nvSpPr>
          <p:spPr bwMode="auto">
            <a:xfrm>
              <a:off x="2628901" y="2011364"/>
              <a:ext cx="57150" cy="38100"/>
            </a:xfrm>
            <a:custGeom>
              <a:avLst/>
              <a:gdLst>
                <a:gd name="T0" fmla="*/ 18 w 106"/>
                <a:gd name="T1" fmla="*/ 71 h 71"/>
                <a:gd name="T2" fmla="*/ 0 w 106"/>
                <a:gd name="T3" fmla="*/ 54 h 71"/>
                <a:gd name="T4" fmla="*/ 0 w 106"/>
                <a:gd name="T5" fmla="*/ 17 h 71"/>
                <a:gd name="T6" fmla="*/ 18 w 106"/>
                <a:gd name="T7" fmla="*/ 0 h 71"/>
                <a:gd name="T8" fmla="*/ 88 w 106"/>
                <a:gd name="T9" fmla="*/ 0 h 71"/>
                <a:gd name="T10" fmla="*/ 88 w 106"/>
                <a:gd name="T11" fmla="*/ 1 h 71"/>
                <a:gd name="T12" fmla="*/ 88 w 106"/>
                <a:gd name="T13" fmla="*/ 2 h 71"/>
                <a:gd name="T14" fmla="*/ 18 w 106"/>
                <a:gd name="T15" fmla="*/ 2 h 71"/>
                <a:gd name="T16" fmla="*/ 3 w 106"/>
                <a:gd name="T17" fmla="*/ 17 h 71"/>
                <a:gd name="T18" fmla="*/ 3 w 106"/>
                <a:gd name="T19" fmla="*/ 54 h 71"/>
                <a:gd name="T20" fmla="*/ 18 w 106"/>
                <a:gd name="T21" fmla="*/ 69 h 71"/>
                <a:gd name="T22" fmla="*/ 88 w 106"/>
                <a:gd name="T23" fmla="*/ 69 h 71"/>
                <a:gd name="T24" fmla="*/ 103 w 106"/>
                <a:gd name="T25" fmla="*/ 54 h 71"/>
                <a:gd name="T26" fmla="*/ 103 w 106"/>
                <a:gd name="T27" fmla="*/ 17 h 71"/>
                <a:gd name="T28" fmla="*/ 88 w 106"/>
                <a:gd name="T29" fmla="*/ 2 h 71"/>
                <a:gd name="T30" fmla="*/ 88 w 106"/>
                <a:gd name="T31" fmla="*/ 1 h 71"/>
                <a:gd name="T32" fmla="*/ 88 w 106"/>
                <a:gd name="T33" fmla="*/ 0 h 71"/>
                <a:gd name="T34" fmla="*/ 106 w 106"/>
                <a:gd name="T35" fmla="*/ 17 h 71"/>
                <a:gd name="T36" fmla="*/ 106 w 106"/>
                <a:gd name="T37" fmla="*/ 54 h 71"/>
                <a:gd name="T38" fmla="*/ 88 w 106"/>
                <a:gd name="T39" fmla="*/ 71 h 71"/>
                <a:gd name="T40" fmla="*/ 18 w 106"/>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1">
                  <a:moveTo>
                    <a:pt x="18" y="71"/>
                  </a:moveTo>
                  <a:cubicBezTo>
                    <a:pt x="8" y="71"/>
                    <a:pt x="0" y="64"/>
                    <a:pt x="0" y="54"/>
                  </a:cubicBezTo>
                  <a:cubicBezTo>
                    <a:pt x="0" y="17"/>
                    <a:pt x="0" y="17"/>
                    <a:pt x="0" y="17"/>
                  </a:cubicBezTo>
                  <a:cubicBezTo>
                    <a:pt x="0" y="8"/>
                    <a:pt x="8" y="0"/>
                    <a:pt x="18" y="0"/>
                  </a:cubicBezTo>
                  <a:cubicBezTo>
                    <a:pt x="88" y="0"/>
                    <a:pt x="88" y="0"/>
                    <a:pt x="88" y="0"/>
                  </a:cubicBezTo>
                  <a:cubicBezTo>
                    <a:pt x="88" y="1"/>
                    <a:pt x="88" y="1"/>
                    <a:pt x="88" y="1"/>
                  </a:cubicBezTo>
                  <a:cubicBezTo>
                    <a:pt x="88" y="2"/>
                    <a:pt x="88" y="2"/>
                    <a:pt x="88" y="2"/>
                  </a:cubicBezTo>
                  <a:cubicBezTo>
                    <a:pt x="18" y="2"/>
                    <a:pt x="18" y="2"/>
                    <a:pt x="18" y="2"/>
                  </a:cubicBezTo>
                  <a:cubicBezTo>
                    <a:pt x="10" y="2"/>
                    <a:pt x="3" y="9"/>
                    <a:pt x="3" y="17"/>
                  </a:cubicBezTo>
                  <a:cubicBezTo>
                    <a:pt x="3" y="54"/>
                    <a:pt x="3" y="54"/>
                    <a:pt x="3" y="54"/>
                  </a:cubicBezTo>
                  <a:cubicBezTo>
                    <a:pt x="3" y="62"/>
                    <a:pt x="10" y="69"/>
                    <a:pt x="18" y="69"/>
                  </a:cubicBezTo>
                  <a:cubicBezTo>
                    <a:pt x="88" y="69"/>
                    <a:pt x="88" y="69"/>
                    <a:pt x="88" y="69"/>
                  </a:cubicBezTo>
                  <a:cubicBezTo>
                    <a:pt x="96" y="69"/>
                    <a:pt x="103" y="62"/>
                    <a:pt x="103" y="54"/>
                  </a:cubicBezTo>
                  <a:cubicBezTo>
                    <a:pt x="103" y="17"/>
                    <a:pt x="103" y="17"/>
                    <a:pt x="103" y="17"/>
                  </a:cubicBezTo>
                  <a:cubicBezTo>
                    <a:pt x="103" y="9"/>
                    <a:pt x="96" y="2"/>
                    <a:pt x="88" y="2"/>
                  </a:cubicBezTo>
                  <a:cubicBezTo>
                    <a:pt x="88" y="1"/>
                    <a:pt x="88" y="1"/>
                    <a:pt x="88" y="1"/>
                  </a:cubicBezTo>
                  <a:cubicBezTo>
                    <a:pt x="88" y="0"/>
                    <a:pt x="88" y="0"/>
                    <a:pt x="88" y="0"/>
                  </a:cubicBezTo>
                  <a:cubicBezTo>
                    <a:pt x="98" y="0"/>
                    <a:pt x="106" y="8"/>
                    <a:pt x="106" y="17"/>
                  </a:cubicBezTo>
                  <a:cubicBezTo>
                    <a:pt x="106" y="54"/>
                    <a:pt x="106" y="54"/>
                    <a:pt x="106" y="54"/>
                  </a:cubicBezTo>
                  <a:cubicBezTo>
                    <a:pt x="106" y="64"/>
                    <a:pt x="98" y="71"/>
                    <a:pt x="88" y="71"/>
                  </a:cubicBezTo>
                  <a:lnTo>
                    <a:pt x="18"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2850"/>
            <p:cNvSpPr/>
            <p:nvPr/>
          </p:nvSpPr>
          <p:spPr bwMode="auto">
            <a:xfrm>
              <a:off x="2687638" y="2039939"/>
              <a:ext cx="26988" cy="11113"/>
            </a:xfrm>
            <a:custGeom>
              <a:avLst/>
              <a:gdLst>
                <a:gd name="T0" fmla="*/ 47 w 51"/>
                <a:gd name="T1" fmla="*/ 20 h 22"/>
                <a:gd name="T2" fmla="*/ 43 w 51"/>
                <a:gd name="T3" fmla="*/ 11 h 22"/>
                <a:gd name="T4" fmla="*/ 27 w 51"/>
                <a:gd name="T5" fmla="*/ 4 h 22"/>
                <a:gd name="T6" fmla="*/ 11 w 51"/>
                <a:gd name="T7" fmla="*/ 10 h 22"/>
                <a:gd name="T8" fmla="*/ 5 w 51"/>
                <a:gd name="T9" fmla="*/ 20 h 22"/>
                <a:gd name="T10" fmla="*/ 4 w 51"/>
                <a:gd name="T11" fmla="*/ 21 h 22"/>
                <a:gd name="T12" fmla="*/ 4 w 51"/>
                <a:gd name="T13" fmla="*/ 21 h 22"/>
                <a:gd name="T14" fmla="*/ 2 w 51"/>
                <a:gd name="T15" fmla="*/ 22 h 22"/>
                <a:gd name="T16" fmla="*/ 1 w 51"/>
                <a:gd name="T17" fmla="*/ 19 h 22"/>
                <a:gd name="T18" fmla="*/ 7 w 51"/>
                <a:gd name="T19" fmla="*/ 9 h 22"/>
                <a:gd name="T20" fmla="*/ 27 w 51"/>
                <a:gd name="T21" fmla="*/ 0 h 22"/>
                <a:gd name="T22" fmla="*/ 46 w 51"/>
                <a:gd name="T23" fmla="*/ 8 h 22"/>
                <a:gd name="T24" fmla="*/ 51 w 51"/>
                <a:gd name="T25" fmla="*/ 20 h 22"/>
                <a:gd name="T26" fmla="*/ 49 w 51"/>
                <a:gd name="T27" fmla="*/ 22 h 22"/>
                <a:gd name="T28" fmla="*/ 47 w 51"/>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2">
                  <a:moveTo>
                    <a:pt x="47" y="20"/>
                  </a:moveTo>
                  <a:cubicBezTo>
                    <a:pt x="47" y="19"/>
                    <a:pt x="46" y="14"/>
                    <a:pt x="43" y="11"/>
                  </a:cubicBezTo>
                  <a:cubicBezTo>
                    <a:pt x="40" y="7"/>
                    <a:pt x="35" y="4"/>
                    <a:pt x="27" y="4"/>
                  </a:cubicBezTo>
                  <a:cubicBezTo>
                    <a:pt x="20" y="4"/>
                    <a:pt x="15" y="7"/>
                    <a:pt x="11" y="10"/>
                  </a:cubicBezTo>
                  <a:cubicBezTo>
                    <a:pt x="8" y="14"/>
                    <a:pt x="5" y="18"/>
                    <a:pt x="5" y="20"/>
                  </a:cubicBezTo>
                  <a:cubicBezTo>
                    <a:pt x="4" y="20"/>
                    <a:pt x="4" y="21"/>
                    <a:pt x="4" y="21"/>
                  </a:cubicBezTo>
                  <a:cubicBezTo>
                    <a:pt x="4" y="21"/>
                    <a:pt x="4" y="21"/>
                    <a:pt x="4" y="21"/>
                  </a:cubicBezTo>
                  <a:cubicBezTo>
                    <a:pt x="4" y="22"/>
                    <a:pt x="3" y="22"/>
                    <a:pt x="2" y="22"/>
                  </a:cubicBezTo>
                  <a:cubicBezTo>
                    <a:pt x="1" y="21"/>
                    <a:pt x="0" y="20"/>
                    <a:pt x="1" y="19"/>
                  </a:cubicBezTo>
                  <a:cubicBezTo>
                    <a:pt x="1" y="19"/>
                    <a:pt x="3" y="14"/>
                    <a:pt x="7" y="9"/>
                  </a:cubicBezTo>
                  <a:cubicBezTo>
                    <a:pt x="11" y="5"/>
                    <a:pt x="18" y="0"/>
                    <a:pt x="27" y="0"/>
                  </a:cubicBezTo>
                  <a:cubicBezTo>
                    <a:pt x="36" y="0"/>
                    <a:pt x="42" y="3"/>
                    <a:pt x="46" y="8"/>
                  </a:cubicBezTo>
                  <a:cubicBezTo>
                    <a:pt x="50" y="12"/>
                    <a:pt x="51" y="17"/>
                    <a:pt x="51" y="20"/>
                  </a:cubicBezTo>
                  <a:cubicBezTo>
                    <a:pt x="51" y="21"/>
                    <a:pt x="50" y="22"/>
                    <a:pt x="49" y="22"/>
                  </a:cubicBezTo>
                  <a:cubicBezTo>
                    <a:pt x="48" y="22"/>
                    <a:pt x="47" y="21"/>
                    <a:pt x="47"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2851"/>
            <p:cNvSpPr/>
            <p:nvPr/>
          </p:nvSpPr>
          <p:spPr bwMode="auto">
            <a:xfrm>
              <a:off x="2590801" y="2019301"/>
              <a:ext cx="31750" cy="44450"/>
            </a:xfrm>
            <a:custGeom>
              <a:avLst/>
              <a:gdLst>
                <a:gd name="T0" fmla="*/ 56 w 58"/>
                <a:gd name="T1" fmla="*/ 27 h 83"/>
                <a:gd name="T2" fmla="*/ 25 w 58"/>
                <a:gd name="T3" fmla="*/ 7 h 83"/>
                <a:gd name="T4" fmla="*/ 11 w 58"/>
                <a:gd name="T5" fmla="*/ 53 h 83"/>
                <a:gd name="T6" fmla="*/ 58 w 58"/>
                <a:gd name="T7" fmla="*/ 59 h 83"/>
                <a:gd name="T8" fmla="*/ 56 w 58"/>
                <a:gd name="T9" fmla="*/ 27 h 83"/>
              </a:gdLst>
              <a:ahLst/>
              <a:cxnLst>
                <a:cxn ang="0">
                  <a:pos x="T0" y="T1"/>
                </a:cxn>
                <a:cxn ang="0">
                  <a:pos x="T2" y="T3"/>
                </a:cxn>
                <a:cxn ang="0">
                  <a:pos x="T4" y="T5"/>
                </a:cxn>
                <a:cxn ang="0">
                  <a:pos x="T6" y="T7"/>
                </a:cxn>
                <a:cxn ang="0">
                  <a:pos x="T8" y="T9"/>
                </a:cxn>
              </a:cxnLst>
              <a:rect l="0" t="0" r="r" b="b"/>
              <a:pathLst>
                <a:path w="58" h="83">
                  <a:moveTo>
                    <a:pt x="56" y="27"/>
                  </a:moveTo>
                  <a:cubicBezTo>
                    <a:pt x="56" y="27"/>
                    <a:pt x="50" y="0"/>
                    <a:pt x="25" y="7"/>
                  </a:cubicBezTo>
                  <a:cubicBezTo>
                    <a:pt x="0" y="14"/>
                    <a:pt x="2" y="41"/>
                    <a:pt x="11" y="53"/>
                  </a:cubicBezTo>
                  <a:cubicBezTo>
                    <a:pt x="20" y="65"/>
                    <a:pt x="50" y="83"/>
                    <a:pt x="58" y="59"/>
                  </a:cubicBezTo>
                  <a:cubicBezTo>
                    <a:pt x="58" y="43"/>
                    <a:pt x="56" y="27"/>
                    <a:pt x="56"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2852"/>
            <p:cNvSpPr/>
            <p:nvPr/>
          </p:nvSpPr>
          <p:spPr bwMode="auto">
            <a:xfrm>
              <a:off x="2590801" y="2019301"/>
              <a:ext cx="31750" cy="44450"/>
            </a:xfrm>
            <a:custGeom>
              <a:avLst/>
              <a:gdLst>
                <a:gd name="T0" fmla="*/ 25 w 58"/>
                <a:gd name="T1" fmla="*/ 7 h 83"/>
                <a:gd name="T2" fmla="*/ 56 w 58"/>
                <a:gd name="T3" fmla="*/ 27 h 83"/>
                <a:gd name="T4" fmla="*/ 56 w 58"/>
                <a:gd name="T5" fmla="*/ 28 h 83"/>
                <a:gd name="T6" fmla="*/ 23 w 58"/>
                <a:gd name="T7" fmla="*/ 10 h 83"/>
                <a:gd name="T8" fmla="*/ 21 w 58"/>
                <a:gd name="T9" fmla="*/ 57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50" y="0"/>
                    <a:pt x="56" y="27"/>
                    <a:pt x="56" y="27"/>
                  </a:cubicBezTo>
                  <a:cubicBezTo>
                    <a:pt x="56" y="28"/>
                    <a:pt x="56" y="28"/>
                    <a:pt x="56" y="28"/>
                  </a:cubicBezTo>
                  <a:cubicBezTo>
                    <a:pt x="56" y="28"/>
                    <a:pt x="45" y="5"/>
                    <a:pt x="23" y="10"/>
                  </a:cubicBezTo>
                  <a:cubicBezTo>
                    <a:pt x="0" y="16"/>
                    <a:pt x="10" y="52"/>
                    <a:pt x="21" y="57"/>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853"/>
            <p:cNvSpPr/>
            <p:nvPr/>
          </p:nvSpPr>
          <p:spPr bwMode="auto">
            <a:xfrm>
              <a:off x="2601913" y="2028826"/>
              <a:ext cx="12700" cy="12700"/>
            </a:xfrm>
            <a:custGeom>
              <a:avLst/>
              <a:gdLst>
                <a:gd name="T0" fmla="*/ 25 w 25"/>
                <a:gd name="T1" fmla="*/ 18 h 23"/>
                <a:gd name="T2" fmla="*/ 22 w 25"/>
                <a:gd name="T3" fmla="*/ 7 h 23"/>
                <a:gd name="T4" fmla="*/ 21 w 25"/>
                <a:gd name="T5" fmla="*/ 7 h 23"/>
                <a:gd name="T6" fmla="*/ 14 w 25"/>
                <a:gd name="T7" fmla="*/ 0 h 23"/>
                <a:gd name="T8" fmla="*/ 10 w 25"/>
                <a:gd name="T9" fmla="*/ 0 h 23"/>
                <a:gd name="T10" fmla="*/ 7 w 25"/>
                <a:gd name="T11" fmla="*/ 1 h 23"/>
                <a:gd name="T12" fmla="*/ 9 w 25"/>
                <a:gd name="T13" fmla="*/ 3 h 23"/>
                <a:gd name="T14" fmla="*/ 9 w 25"/>
                <a:gd name="T15" fmla="*/ 3 h 23"/>
                <a:gd name="T16" fmla="*/ 12 w 25"/>
                <a:gd name="T17" fmla="*/ 4 h 23"/>
                <a:gd name="T18" fmla="*/ 16 w 25"/>
                <a:gd name="T19" fmla="*/ 7 h 23"/>
                <a:gd name="T20" fmla="*/ 12 w 25"/>
                <a:gd name="T21" fmla="*/ 8 h 23"/>
                <a:gd name="T22" fmla="*/ 1 w 25"/>
                <a:gd name="T23" fmla="*/ 19 h 23"/>
                <a:gd name="T24" fmla="*/ 0 w 25"/>
                <a:gd name="T25" fmla="*/ 20 h 23"/>
                <a:gd name="T26" fmla="*/ 1 w 25"/>
                <a:gd name="T27" fmla="*/ 23 h 23"/>
                <a:gd name="T28" fmla="*/ 1 w 25"/>
                <a:gd name="T29" fmla="*/ 23 h 23"/>
                <a:gd name="T30" fmla="*/ 4 w 25"/>
                <a:gd name="T31" fmla="*/ 21 h 23"/>
                <a:gd name="T32" fmla="*/ 4 w 25"/>
                <a:gd name="T33" fmla="*/ 21 h 23"/>
                <a:gd name="T34" fmla="*/ 14 w 25"/>
                <a:gd name="T35" fmla="*/ 12 h 23"/>
                <a:gd name="T36" fmla="*/ 18 w 25"/>
                <a:gd name="T37" fmla="*/ 10 h 23"/>
                <a:gd name="T38" fmla="*/ 19 w 25"/>
                <a:gd name="T39" fmla="*/ 10 h 23"/>
                <a:gd name="T40" fmla="*/ 21 w 25"/>
                <a:gd name="T41" fmla="*/ 18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0"/>
                  </a:cubicBezTo>
                  <a:cubicBezTo>
                    <a:pt x="11" y="0"/>
                    <a:pt x="10" y="0"/>
                    <a:pt x="10" y="0"/>
                  </a:cubicBezTo>
                  <a:cubicBezTo>
                    <a:pt x="8" y="0"/>
                    <a:pt x="8" y="0"/>
                    <a:pt x="7" y="1"/>
                  </a:cubicBezTo>
                  <a:cubicBezTo>
                    <a:pt x="7" y="3"/>
                    <a:pt x="8" y="3"/>
                    <a:pt x="9" y="3"/>
                  </a:cubicBezTo>
                  <a:cubicBezTo>
                    <a:pt x="9" y="3"/>
                    <a:pt x="9" y="3"/>
                    <a:pt x="9" y="3"/>
                  </a:cubicBezTo>
                  <a:cubicBezTo>
                    <a:pt x="10" y="3"/>
                    <a:pt x="11" y="4"/>
                    <a:pt x="12" y="4"/>
                  </a:cubicBezTo>
                  <a:cubicBezTo>
                    <a:pt x="13" y="5"/>
                    <a:pt x="15" y="5"/>
                    <a:pt x="16" y="7"/>
                  </a:cubicBezTo>
                  <a:cubicBezTo>
                    <a:pt x="15" y="7"/>
                    <a:pt x="14" y="8"/>
                    <a:pt x="12" y="8"/>
                  </a:cubicBezTo>
                  <a:cubicBezTo>
                    <a:pt x="8" y="10"/>
                    <a:pt x="3" y="13"/>
                    <a:pt x="1" y="19"/>
                  </a:cubicBezTo>
                  <a:cubicBezTo>
                    <a:pt x="1" y="20"/>
                    <a:pt x="0" y="20"/>
                    <a:pt x="0" y="20"/>
                  </a:cubicBezTo>
                  <a:cubicBezTo>
                    <a:pt x="0" y="21"/>
                    <a:pt x="0" y="22"/>
                    <a:pt x="1" y="23"/>
                  </a:cubicBezTo>
                  <a:cubicBezTo>
                    <a:pt x="1" y="23"/>
                    <a:pt x="1" y="23"/>
                    <a:pt x="1" y="23"/>
                  </a:cubicBezTo>
                  <a:cubicBezTo>
                    <a:pt x="2" y="23"/>
                    <a:pt x="3" y="22"/>
                    <a:pt x="4" y="21"/>
                  </a:cubicBezTo>
                  <a:cubicBezTo>
                    <a:pt x="4" y="21"/>
                    <a:pt x="4" y="21"/>
                    <a:pt x="4" y="21"/>
                  </a:cubicBezTo>
                  <a:cubicBezTo>
                    <a:pt x="6" y="16"/>
                    <a:pt x="10" y="13"/>
                    <a:pt x="14" y="12"/>
                  </a:cubicBezTo>
                  <a:cubicBezTo>
                    <a:pt x="15" y="11"/>
                    <a:pt x="17" y="11"/>
                    <a:pt x="18" y="10"/>
                  </a:cubicBezTo>
                  <a:cubicBezTo>
                    <a:pt x="19" y="10"/>
                    <a:pt x="19" y="10"/>
                    <a:pt x="19" y="10"/>
                  </a:cubicBezTo>
                  <a:cubicBezTo>
                    <a:pt x="20" y="12"/>
                    <a:pt x="20" y="15"/>
                    <a:pt x="21" y="18"/>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854"/>
            <p:cNvSpPr/>
            <p:nvPr/>
          </p:nvSpPr>
          <p:spPr bwMode="auto">
            <a:xfrm>
              <a:off x="2782888" y="2019301"/>
              <a:ext cx="30163" cy="44450"/>
            </a:xfrm>
            <a:custGeom>
              <a:avLst/>
              <a:gdLst>
                <a:gd name="T0" fmla="*/ 2 w 58"/>
                <a:gd name="T1" fmla="*/ 27 h 83"/>
                <a:gd name="T2" fmla="*/ 33 w 58"/>
                <a:gd name="T3" fmla="*/ 7 h 83"/>
                <a:gd name="T4" fmla="*/ 47 w 58"/>
                <a:gd name="T5" fmla="*/ 53 h 83"/>
                <a:gd name="T6" fmla="*/ 0 w 58"/>
                <a:gd name="T7" fmla="*/ 59 h 83"/>
                <a:gd name="T8" fmla="*/ 2 w 58"/>
                <a:gd name="T9" fmla="*/ 27 h 83"/>
              </a:gdLst>
              <a:ahLst/>
              <a:cxnLst>
                <a:cxn ang="0">
                  <a:pos x="T0" y="T1"/>
                </a:cxn>
                <a:cxn ang="0">
                  <a:pos x="T2" y="T3"/>
                </a:cxn>
                <a:cxn ang="0">
                  <a:pos x="T4" y="T5"/>
                </a:cxn>
                <a:cxn ang="0">
                  <a:pos x="T6" y="T7"/>
                </a:cxn>
                <a:cxn ang="0">
                  <a:pos x="T8" y="T9"/>
                </a:cxn>
              </a:cxnLst>
              <a:rect l="0" t="0" r="r" b="b"/>
              <a:pathLst>
                <a:path w="58" h="83">
                  <a:moveTo>
                    <a:pt x="2" y="27"/>
                  </a:moveTo>
                  <a:cubicBezTo>
                    <a:pt x="2" y="27"/>
                    <a:pt x="8" y="0"/>
                    <a:pt x="33" y="7"/>
                  </a:cubicBezTo>
                  <a:cubicBezTo>
                    <a:pt x="58" y="14"/>
                    <a:pt x="56" y="41"/>
                    <a:pt x="47" y="53"/>
                  </a:cubicBezTo>
                  <a:cubicBezTo>
                    <a:pt x="38" y="65"/>
                    <a:pt x="7" y="83"/>
                    <a:pt x="0" y="59"/>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855"/>
            <p:cNvSpPr/>
            <p:nvPr/>
          </p:nvSpPr>
          <p:spPr bwMode="auto">
            <a:xfrm>
              <a:off x="2782888" y="2019301"/>
              <a:ext cx="30163" cy="44450"/>
            </a:xfrm>
            <a:custGeom>
              <a:avLst/>
              <a:gdLst>
                <a:gd name="T0" fmla="*/ 33 w 58"/>
                <a:gd name="T1" fmla="*/ 7 h 83"/>
                <a:gd name="T2" fmla="*/ 2 w 58"/>
                <a:gd name="T3" fmla="*/ 27 h 83"/>
                <a:gd name="T4" fmla="*/ 1 w 58"/>
                <a:gd name="T5" fmla="*/ 28 h 83"/>
                <a:gd name="T6" fmla="*/ 35 w 58"/>
                <a:gd name="T7" fmla="*/ 10 h 83"/>
                <a:gd name="T8" fmla="*/ 37 w 58"/>
                <a:gd name="T9" fmla="*/ 57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8" y="0"/>
                    <a:pt x="2" y="27"/>
                    <a:pt x="2" y="27"/>
                  </a:cubicBezTo>
                  <a:cubicBezTo>
                    <a:pt x="1" y="28"/>
                    <a:pt x="1" y="28"/>
                    <a:pt x="1" y="28"/>
                  </a:cubicBezTo>
                  <a:cubicBezTo>
                    <a:pt x="1" y="28"/>
                    <a:pt x="12" y="5"/>
                    <a:pt x="35" y="10"/>
                  </a:cubicBezTo>
                  <a:cubicBezTo>
                    <a:pt x="58" y="16"/>
                    <a:pt x="47" y="52"/>
                    <a:pt x="37" y="57"/>
                  </a:cubicBezTo>
                  <a:cubicBezTo>
                    <a:pt x="27" y="63"/>
                    <a:pt x="10" y="72"/>
                    <a:pt x="0" y="59"/>
                  </a:cubicBezTo>
                  <a:cubicBezTo>
                    <a:pt x="7"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2856"/>
            <p:cNvSpPr/>
            <p:nvPr/>
          </p:nvSpPr>
          <p:spPr bwMode="auto">
            <a:xfrm>
              <a:off x="2789238" y="2028826"/>
              <a:ext cx="12700" cy="12700"/>
            </a:xfrm>
            <a:custGeom>
              <a:avLst/>
              <a:gdLst>
                <a:gd name="T0" fmla="*/ 0 w 25"/>
                <a:gd name="T1" fmla="*/ 18 h 23"/>
                <a:gd name="T2" fmla="*/ 3 w 25"/>
                <a:gd name="T3" fmla="*/ 7 h 23"/>
                <a:gd name="T4" fmla="*/ 3 w 25"/>
                <a:gd name="T5" fmla="*/ 7 h 23"/>
                <a:gd name="T6" fmla="*/ 11 w 25"/>
                <a:gd name="T7" fmla="*/ 0 h 23"/>
                <a:gd name="T8" fmla="*/ 15 w 25"/>
                <a:gd name="T9" fmla="*/ 0 h 23"/>
                <a:gd name="T10" fmla="*/ 17 w 25"/>
                <a:gd name="T11" fmla="*/ 1 h 23"/>
                <a:gd name="T12" fmla="*/ 15 w 25"/>
                <a:gd name="T13" fmla="*/ 3 h 23"/>
                <a:gd name="T14" fmla="*/ 15 w 25"/>
                <a:gd name="T15" fmla="*/ 3 h 23"/>
                <a:gd name="T16" fmla="*/ 13 w 25"/>
                <a:gd name="T17" fmla="*/ 4 h 23"/>
                <a:gd name="T18" fmla="*/ 8 w 25"/>
                <a:gd name="T19" fmla="*/ 7 h 23"/>
                <a:gd name="T20" fmla="*/ 12 w 25"/>
                <a:gd name="T21" fmla="*/ 8 h 23"/>
                <a:gd name="T22" fmla="*/ 24 w 25"/>
                <a:gd name="T23" fmla="*/ 19 h 23"/>
                <a:gd name="T24" fmla="*/ 24 w 25"/>
                <a:gd name="T25" fmla="*/ 20 h 23"/>
                <a:gd name="T26" fmla="*/ 23 w 25"/>
                <a:gd name="T27" fmla="*/ 23 h 23"/>
                <a:gd name="T28" fmla="*/ 23 w 25"/>
                <a:gd name="T29" fmla="*/ 23 h 23"/>
                <a:gd name="T30" fmla="*/ 21 w 25"/>
                <a:gd name="T31" fmla="*/ 21 h 23"/>
                <a:gd name="T32" fmla="*/ 20 w 25"/>
                <a:gd name="T33" fmla="*/ 21 h 23"/>
                <a:gd name="T34" fmla="*/ 11 w 25"/>
                <a:gd name="T35" fmla="*/ 12 h 23"/>
                <a:gd name="T36" fmla="*/ 7 w 25"/>
                <a:gd name="T37" fmla="*/ 10 h 23"/>
                <a:gd name="T38" fmla="*/ 6 w 25"/>
                <a:gd name="T39" fmla="*/ 10 h 23"/>
                <a:gd name="T40" fmla="*/ 4 w 25"/>
                <a:gd name="T41" fmla="*/ 18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3"/>
                    <a:pt x="2" y="10"/>
                    <a:pt x="3" y="7"/>
                  </a:cubicBezTo>
                  <a:cubicBezTo>
                    <a:pt x="3" y="7"/>
                    <a:pt x="3" y="7"/>
                    <a:pt x="3" y="7"/>
                  </a:cubicBezTo>
                  <a:cubicBezTo>
                    <a:pt x="6" y="3"/>
                    <a:pt x="9" y="1"/>
                    <a:pt x="11" y="0"/>
                  </a:cubicBezTo>
                  <a:cubicBezTo>
                    <a:pt x="13" y="0"/>
                    <a:pt x="15" y="0"/>
                    <a:pt x="15" y="0"/>
                  </a:cubicBezTo>
                  <a:cubicBezTo>
                    <a:pt x="16" y="0"/>
                    <a:pt x="17" y="0"/>
                    <a:pt x="17" y="1"/>
                  </a:cubicBezTo>
                  <a:cubicBezTo>
                    <a:pt x="17" y="3"/>
                    <a:pt x="16" y="3"/>
                    <a:pt x="15" y="3"/>
                  </a:cubicBezTo>
                  <a:cubicBezTo>
                    <a:pt x="15" y="3"/>
                    <a:pt x="15" y="3"/>
                    <a:pt x="15" y="3"/>
                  </a:cubicBezTo>
                  <a:cubicBezTo>
                    <a:pt x="15" y="3"/>
                    <a:pt x="14" y="4"/>
                    <a:pt x="13" y="4"/>
                  </a:cubicBezTo>
                  <a:cubicBezTo>
                    <a:pt x="11" y="5"/>
                    <a:pt x="10" y="5"/>
                    <a:pt x="8" y="7"/>
                  </a:cubicBezTo>
                  <a:cubicBezTo>
                    <a:pt x="9" y="7"/>
                    <a:pt x="11" y="8"/>
                    <a:pt x="12" y="8"/>
                  </a:cubicBezTo>
                  <a:cubicBezTo>
                    <a:pt x="16" y="10"/>
                    <a:pt x="21" y="13"/>
                    <a:pt x="24" y="19"/>
                  </a:cubicBezTo>
                  <a:cubicBezTo>
                    <a:pt x="24" y="20"/>
                    <a:pt x="24" y="20"/>
                    <a:pt x="24" y="20"/>
                  </a:cubicBezTo>
                  <a:cubicBezTo>
                    <a:pt x="25" y="21"/>
                    <a:pt x="24" y="22"/>
                    <a:pt x="23" y="23"/>
                  </a:cubicBezTo>
                  <a:cubicBezTo>
                    <a:pt x="23" y="23"/>
                    <a:pt x="23" y="23"/>
                    <a:pt x="23" y="23"/>
                  </a:cubicBezTo>
                  <a:cubicBezTo>
                    <a:pt x="22" y="23"/>
                    <a:pt x="21" y="22"/>
                    <a:pt x="21" y="21"/>
                  </a:cubicBezTo>
                  <a:cubicBezTo>
                    <a:pt x="20" y="21"/>
                    <a:pt x="20" y="21"/>
                    <a:pt x="20" y="21"/>
                  </a:cubicBezTo>
                  <a:cubicBezTo>
                    <a:pt x="18" y="16"/>
                    <a:pt x="14" y="13"/>
                    <a:pt x="11" y="12"/>
                  </a:cubicBezTo>
                  <a:cubicBezTo>
                    <a:pt x="9" y="11"/>
                    <a:pt x="8" y="11"/>
                    <a:pt x="7" y="10"/>
                  </a:cubicBezTo>
                  <a:cubicBezTo>
                    <a:pt x="6" y="10"/>
                    <a:pt x="6" y="10"/>
                    <a:pt x="6" y="10"/>
                  </a:cubicBezTo>
                  <a:cubicBezTo>
                    <a:pt x="5" y="12"/>
                    <a:pt x="4" y="15"/>
                    <a:pt x="4" y="18"/>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857"/>
            <p:cNvSpPr/>
            <p:nvPr/>
          </p:nvSpPr>
          <p:spPr bwMode="auto">
            <a:xfrm>
              <a:off x="2681288" y="2074864"/>
              <a:ext cx="53975" cy="33338"/>
            </a:xfrm>
            <a:custGeom>
              <a:avLst/>
              <a:gdLst>
                <a:gd name="T0" fmla="*/ 0 w 99"/>
                <a:gd name="T1" fmla="*/ 4 h 60"/>
                <a:gd name="T2" fmla="*/ 92 w 99"/>
                <a:gd name="T3" fmla="*/ 0 h 60"/>
                <a:gd name="T4" fmla="*/ 72 w 99"/>
                <a:gd name="T5" fmla="*/ 51 h 60"/>
                <a:gd name="T6" fmla="*/ 0 w 99"/>
                <a:gd name="T7" fmla="*/ 42 h 60"/>
                <a:gd name="T8" fmla="*/ 0 w 99"/>
                <a:gd name="T9" fmla="*/ 4 h 60"/>
              </a:gdLst>
              <a:ahLst/>
              <a:cxnLst>
                <a:cxn ang="0">
                  <a:pos x="T0" y="T1"/>
                </a:cxn>
                <a:cxn ang="0">
                  <a:pos x="T2" y="T3"/>
                </a:cxn>
                <a:cxn ang="0">
                  <a:pos x="T4" y="T5"/>
                </a:cxn>
                <a:cxn ang="0">
                  <a:pos x="T6" y="T7"/>
                </a:cxn>
                <a:cxn ang="0">
                  <a:pos x="T8" y="T9"/>
                </a:cxn>
              </a:cxnLst>
              <a:rect l="0" t="0" r="r" b="b"/>
              <a:pathLst>
                <a:path w="99" h="60">
                  <a:moveTo>
                    <a:pt x="0" y="4"/>
                  </a:moveTo>
                  <a:cubicBezTo>
                    <a:pt x="0" y="4"/>
                    <a:pt x="65" y="6"/>
                    <a:pt x="92" y="0"/>
                  </a:cubicBezTo>
                  <a:cubicBezTo>
                    <a:pt x="92" y="30"/>
                    <a:pt x="99" y="51"/>
                    <a:pt x="72" y="51"/>
                  </a:cubicBezTo>
                  <a:cubicBezTo>
                    <a:pt x="45" y="51"/>
                    <a:pt x="0" y="60"/>
                    <a:pt x="0" y="42"/>
                  </a:cubicBezTo>
                  <a:cubicBezTo>
                    <a:pt x="0" y="23"/>
                    <a:pt x="0" y="4"/>
                    <a:pt x="0" y="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2858"/>
            <p:cNvSpPr/>
            <p:nvPr/>
          </p:nvSpPr>
          <p:spPr bwMode="auto">
            <a:xfrm>
              <a:off x="2681288" y="2084389"/>
              <a:ext cx="49213" cy="23813"/>
            </a:xfrm>
            <a:custGeom>
              <a:avLst/>
              <a:gdLst>
                <a:gd name="T0" fmla="*/ 45 w 92"/>
                <a:gd name="T1" fmla="*/ 0 h 43"/>
                <a:gd name="T2" fmla="*/ 0 w 92"/>
                <a:gd name="T3" fmla="*/ 18 h 43"/>
                <a:gd name="T4" fmla="*/ 0 w 92"/>
                <a:gd name="T5" fmla="*/ 25 h 43"/>
                <a:gd name="T6" fmla="*/ 72 w 92"/>
                <a:gd name="T7" fmla="*/ 34 h 43"/>
                <a:gd name="T8" fmla="*/ 92 w 92"/>
                <a:gd name="T9" fmla="*/ 20 h 43"/>
                <a:gd name="T10" fmla="*/ 45 w 92"/>
                <a:gd name="T11" fmla="*/ 0 h 43"/>
              </a:gdLst>
              <a:ahLst/>
              <a:cxnLst>
                <a:cxn ang="0">
                  <a:pos x="T0" y="T1"/>
                </a:cxn>
                <a:cxn ang="0">
                  <a:pos x="T2" y="T3"/>
                </a:cxn>
                <a:cxn ang="0">
                  <a:pos x="T4" y="T5"/>
                </a:cxn>
                <a:cxn ang="0">
                  <a:pos x="T6" y="T7"/>
                </a:cxn>
                <a:cxn ang="0">
                  <a:pos x="T8" y="T9"/>
                </a:cxn>
                <a:cxn ang="0">
                  <a:pos x="T10" y="T11"/>
                </a:cxn>
              </a:cxnLst>
              <a:rect l="0" t="0" r="r" b="b"/>
              <a:pathLst>
                <a:path w="92" h="43">
                  <a:moveTo>
                    <a:pt x="45" y="0"/>
                  </a:moveTo>
                  <a:cubicBezTo>
                    <a:pt x="25" y="0"/>
                    <a:pt x="8" y="7"/>
                    <a:pt x="0" y="18"/>
                  </a:cubicBezTo>
                  <a:cubicBezTo>
                    <a:pt x="0" y="20"/>
                    <a:pt x="0" y="22"/>
                    <a:pt x="0" y="25"/>
                  </a:cubicBezTo>
                  <a:cubicBezTo>
                    <a:pt x="0" y="43"/>
                    <a:pt x="45" y="34"/>
                    <a:pt x="72" y="34"/>
                  </a:cubicBezTo>
                  <a:cubicBezTo>
                    <a:pt x="85" y="34"/>
                    <a:pt x="90" y="29"/>
                    <a:pt x="92" y="20"/>
                  </a:cubicBezTo>
                  <a:cubicBezTo>
                    <a:pt x="85" y="8"/>
                    <a:pt x="67" y="0"/>
                    <a:pt x="45"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2859"/>
            <p:cNvSpPr/>
            <p:nvPr/>
          </p:nvSpPr>
          <p:spPr bwMode="auto">
            <a:xfrm>
              <a:off x="2103438" y="2203451"/>
              <a:ext cx="22225" cy="31750"/>
            </a:xfrm>
            <a:custGeom>
              <a:avLst/>
              <a:gdLst>
                <a:gd name="T0" fmla="*/ 34 w 41"/>
                <a:gd name="T1" fmla="*/ 40 h 60"/>
                <a:gd name="T2" fmla="*/ 39 w 41"/>
                <a:gd name="T3" fmla="*/ 14 h 60"/>
                <a:gd name="T4" fmla="*/ 9 w 41"/>
                <a:gd name="T5" fmla="*/ 27 h 60"/>
                <a:gd name="T6" fmla="*/ 0 w 41"/>
                <a:gd name="T7" fmla="*/ 49 h 60"/>
                <a:gd name="T8" fmla="*/ 25 w 41"/>
                <a:gd name="T9" fmla="*/ 60 h 60"/>
                <a:gd name="T10" fmla="*/ 34 w 41"/>
                <a:gd name="T11" fmla="*/ 40 h 60"/>
              </a:gdLst>
              <a:ahLst/>
              <a:cxnLst>
                <a:cxn ang="0">
                  <a:pos x="T0" y="T1"/>
                </a:cxn>
                <a:cxn ang="0">
                  <a:pos x="T2" y="T3"/>
                </a:cxn>
                <a:cxn ang="0">
                  <a:pos x="T4" y="T5"/>
                </a:cxn>
                <a:cxn ang="0">
                  <a:pos x="T6" y="T7"/>
                </a:cxn>
                <a:cxn ang="0">
                  <a:pos x="T8" y="T9"/>
                </a:cxn>
                <a:cxn ang="0">
                  <a:pos x="T10" y="T11"/>
                </a:cxn>
              </a:cxnLst>
              <a:rect l="0" t="0" r="r" b="b"/>
              <a:pathLst>
                <a:path w="41" h="60">
                  <a:moveTo>
                    <a:pt x="34" y="40"/>
                  </a:moveTo>
                  <a:cubicBezTo>
                    <a:pt x="34" y="40"/>
                    <a:pt x="41" y="24"/>
                    <a:pt x="39" y="14"/>
                  </a:cubicBezTo>
                  <a:cubicBezTo>
                    <a:pt x="36" y="4"/>
                    <a:pt x="22" y="0"/>
                    <a:pt x="9" y="27"/>
                  </a:cubicBezTo>
                  <a:cubicBezTo>
                    <a:pt x="0" y="45"/>
                    <a:pt x="0" y="49"/>
                    <a:pt x="0" y="49"/>
                  </a:cubicBezTo>
                  <a:cubicBezTo>
                    <a:pt x="25" y="60"/>
                    <a:pt x="25" y="60"/>
                    <a:pt x="25" y="60"/>
                  </a:cubicBezTo>
                  <a:lnTo>
                    <a:pt x="34"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2860"/>
            <p:cNvSpPr/>
            <p:nvPr/>
          </p:nvSpPr>
          <p:spPr bwMode="auto">
            <a:xfrm>
              <a:off x="2106613" y="2208214"/>
              <a:ext cx="17463" cy="26988"/>
            </a:xfrm>
            <a:custGeom>
              <a:avLst/>
              <a:gdLst>
                <a:gd name="T0" fmla="*/ 28 w 33"/>
                <a:gd name="T1" fmla="*/ 27 h 51"/>
                <a:gd name="T2" fmla="*/ 31 w 33"/>
                <a:gd name="T3" fmla="*/ 8 h 51"/>
                <a:gd name="T4" fmla="*/ 9 w 33"/>
                <a:gd name="T5" fmla="*/ 17 h 51"/>
                <a:gd name="T6" fmla="*/ 0 w 33"/>
                <a:gd name="T7" fmla="*/ 40 h 51"/>
                <a:gd name="T8" fmla="*/ 28 w 33"/>
                <a:gd name="T9" fmla="*/ 27 h 51"/>
              </a:gdLst>
              <a:ahLst/>
              <a:cxnLst>
                <a:cxn ang="0">
                  <a:pos x="T0" y="T1"/>
                </a:cxn>
                <a:cxn ang="0">
                  <a:pos x="T2" y="T3"/>
                </a:cxn>
                <a:cxn ang="0">
                  <a:pos x="T4" y="T5"/>
                </a:cxn>
                <a:cxn ang="0">
                  <a:pos x="T6" y="T7"/>
                </a:cxn>
                <a:cxn ang="0">
                  <a:pos x="T8" y="T9"/>
                </a:cxn>
              </a:cxnLst>
              <a:rect l="0" t="0" r="r" b="b"/>
              <a:pathLst>
                <a:path w="33" h="51">
                  <a:moveTo>
                    <a:pt x="28" y="27"/>
                  </a:moveTo>
                  <a:cubicBezTo>
                    <a:pt x="28" y="27"/>
                    <a:pt x="33" y="16"/>
                    <a:pt x="31" y="8"/>
                  </a:cubicBezTo>
                  <a:cubicBezTo>
                    <a:pt x="28" y="0"/>
                    <a:pt x="16" y="0"/>
                    <a:pt x="9" y="17"/>
                  </a:cubicBezTo>
                  <a:cubicBezTo>
                    <a:pt x="2" y="33"/>
                    <a:pt x="0" y="40"/>
                    <a:pt x="0" y="40"/>
                  </a:cubicBezTo>
                  <a:cubicBezTo>
                    <a:pt x="0" y="40"/>
                    <a:pt x="18" y="51"/>
                    <a:pt x="28"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2861"/>
            <p:cNvSpPr/>
            <p:nvPr/>
          </p:nvSpPr>
          <p:spPr bwMode="auto">
            <a:xfrm>
              <a:off x="2111376" y="2212976"/>
              <a:ext cx="22225" cy="31750"/>
            </a:xfrm>
            <a:custGeom>
              <a:avLst/>
              <a:gdLst>
                <a:gd name="T0" fmla="*/ 35 w 42"/>
                <a:gd name="T1" fmla="*/ 40 h 61"/>
                <a:gd name="T2" fmla="*/ 39 w 42"/>
                <a:gd name="T3" fmla="*/ 14 h 61"/>
                <a:gd name="T4" fmla="*/ 9 w 42"/>
                <a:gd name="T5" fmla="*/ 27 h 61"/>
                <a:gd name="T6" fmla="*/ 0 w 42"/>
                <a:gd name="T7" fmla="*/ 50 h 61"/>
                <a:gd name="T8" fmla="*/ 25 w 42"/>
                <a:gd name="T9" fmla="*/ 61 h 61"/>
                <a:gd name="T10" fmla="*/ 35 w 42"/>
                <a:gd name="T11" fmla="*/ 40 h 61"/>
              </a:gdLst>
              <a:ahLst/>
              <a:cxnLst>
                <a:cxn ang="0">
                  <a:pos x="T0" y="T1"/>
                </a:cxn>
                <a:cxn ang="0">
                  <a:pos x="T2" y="T3"/>
                </a:cxn>
                <a:cxn ang="0">
                  <a:pos x="T4" y="T5"/>
                </a:cxn>
                <a:cxn ang="0">
                  <a:pos x="T6" y="T7"/>
                </a:cxn>
                <a:cxn ang="0">
                  <a:pos x="T8" y="T9"/>
                </a:cxn>
                <a:cxn ang="0">
                  <a:pos x="T10" y="T11"/>
                </a:cxn>
              </a:cxnLst>
              <a:rect l="0" t="0" r="r" b="b"/>
              <a:pathLst>
                <a:path w="42" h="61">
                  <a:moveTo>
                    <a:pt x="35" y="40"/>
                  </a:moveTo>
                  <a:cubicBezTo>
                    <a:pt x="35" y="40"/>
                    <a:pt x="42" y="25"/>
                    <a:pt x="39" y="14"/>
                  </a:cubicBezTo>
                  <a:cubicBezTo>
                    <a:pt x="37" y="4"/>
                    <a:pt x="22" y="0"/>
                    <a:pt x="9" y="27"/>
                  </a:cubicBezTo>
                  <a:cubicBezTo>
                    <a:pt x="0" y="46"/>
                    <a:pt x="0" y="50"/>
                    <a:pt x="0" y="50"/>
                  </a:cubicBezTo>
                  <a:cubicBezTo>
                    <a:pt x="25" y="61"/>
                    <a:pt x="25" y="61"/>
                    <a:pt x="25" y="61"/>
                  </a:cubicBezTo>
                  <a:lnTo>
                    <a:pt x="35"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862"/>
            <p:cNvSpPr/>
            <p:nvPr/>
          </p:nvSpPr>
          <p:spPr bwMode="auto">
            <a:xfrm>
              <a:off x="2112963" y="2216151"/>
              <a:ext cx="19050" cy="28575"/>
            </a:xfrm>
            <a:custGeom>
              <a:avLst/>
              <a:gdLst>
                <a:gd name="T0" fmla="*/ 29 w 34"/>
                <a:gd name="T1" fmla="*/ 27 h 52"/>
                <a:gd name="T2" fmla="*/ 32 w 34"/>
                <a:gd name="T3" fmla="*/ 8 h 52"/>
                <a:gd name="T4" fmla="*/ 10 w 34"/>
                <a:gd name="T5" fmla="*/ 17 h 52"/>
                <a:gd name="T6" fmla="*/ 0 w 34"/>
                <a:gd name="T7" fmla="*/ 41 h 52"/>
                <a:gd name="T8" fmla="*/ 29 w 34"/>
                <a:gd name="T9" fmla="*/ 27 h 52"/>
              </a:gdLst>
              <a:ahLst/>
              <a:cxnLst>
                <a:cxn ang="0">
                  <a:pos x="T0" y="T1"/>
                </a:cxn>
                <a:cxn ang="0">
                  <a:pos x="T2" y="T3"/>
                </a:cxn>
                <a:cxn ang="0">
                  <a:pos x="T4" y="T5"/>
                </a:cxn>
                <a:cxn ang="0">
                  <a:pos x="T6" y="T7"/>
                </a:cxn>
                <a:cxn ang="0">
                  <a:pos x="T8" y="T9"/>
                </a:cxn>
              </a:cxnLst>
              <a:rect l="0" t="0" r="r" b="b"/>
              <a:pathLst>
                <a:path w="34" h="52">
                  <a:moveTo>
                    <a:pt x="29" y="27"/>
                  </a:moveTo>
                  <a:cubicBezTo>
                    <a:pt x="29" y="27"/>
                    <a:pt x="34" y="16"/>
                    <a:pt x="32" y="8"/>
                  </a:cubicBezTo>
                  <a:cubicBezTo>
                    <a:pt x="30" y="0"/>
                    <a:pt x="17" y="0"/>
                    <a:pt x="10" y="17"/>
                  </a:cubicBezTo>
                  <a:cubicBezTo>
                    <a:pt x="2" y="33"/>
                    <a:pt x="0" y="41"/>
                    <a:pt x="0" y="41"/>
                  </a:cubicBezTo>
                  <a:cubicBezTo>
                    <a:pt x="0" y="41"/>
                    <a:pt x="19" y="52"/>
                    <a:pt x="29"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2863"/>
            <p:cNvSpPr/>
            <p:nvPr/>
          </p:nvSpPr>
          <p:spPr bwMode="auto">
            <a:xfrm>
              <a:off x="2062163" y="2174876"/>
              <a:ext cx="79375" cy="82550"/>
            </a:xfrm>
            <a:custGeom>
              <a:avLst/>
              <a:gdLst>
                <a:gd name="T0" fmla="*/ 76 w 151"/>
                <a:gd name="T1" fmla="*/ 34 h 154"/>
                <a:gd name="T2" fmla="*/ 66 w 151"/>
                <a:gd name="T3" fmla="*/ 60 h 154"/>
                <a:gd name="T4" fmla="*/ 105 w 151"/>
                <a:gd name="T5" fmla="*/ 74 h 154"/>
                <a:gd name="T6" fmla="*/ 101 w 151"/>
                <a:gd name="T7" fmla="*/ 112 h 154"/>
                <a:gd name="T8" fmla="*/ 131 w 151"/>
                <a:gd name="T9" fmla="*/ 103 h 154"/>
                <a:gd name="T10" fmla="*/ 123 w 151"/>
                <a:gd name="T11" fmla="*/ 150 h 154"/>
                <a:gd name="T12" fmla="*/ 96 w 151"/>
                <a:gd name="T13" fmla="*/ 148 h 154"/>
                <a:gd name="T14" fmla="*/ 57 w 151"/>
                <a:gd name="T15" fmla="*/ 140 h 154"/>
                <a:gd name="T16" fmla="*/ 11 w 151"/>
                <a:gd name="T17" fmla="*/ 81 h 154"/>
                <a:gd name="T18" fmla="*/ 25 w 151"/>
                <a:gd name="T19" fmla="*/ 0 h 154"/>
                <a:gd name="T20" fmla="*/ 76 w 151"/>
                <a:gd name="T21"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54">
                  <a:moveTo>
                    <a:pt x="76" y="34"/>
                  </a:moveTo>
                  <a:cubicBezTo>
                    <a:pt x="76" y="34"/>
                    <a:pt x="66" y="46"/>
                    <a:pt x="66" y="60"/>
                  </a:cubicBezTo>
                  <a:cubicBezTo>
                    <a:pt x="90" y="60"/>
                    <a:pt x="98" y="65"/>
                    <a:pt x="105" y="74"/>
                  </a:cubicBezTo>
                  <a:cubicBezTo>
                    <a:pt x="111" y="83"/>
                    <a:pt x="111" y="97"/>
                    <a:pt x="101" y="112"/>
                  </a:cubicBezTo>
                  <a:cubicBezTo>
                    <a:pt x="101" y="112"/>
                    <a:pt x="111" y="100"/>
                    <a:pt x="131" y="103"/>
                  </a:cubicBezTo>
                  <a:cubicBezTo>
                    <a:pt x="151" y="107"/>
                    <a:pt x="144" y="141"/>
                    <a:pt x="123" y="150"/>
                  </a:cubicBezTo>
                  <a:cubicBezTo>
                    <a:pt x="111" y="154"/>
                    <a:pt x="96" y="148"/>
                    <a:pt x="96" y="148"/>
                  </a:cubicBezTo>
                  <a:cubicBezTo>
                    <a:pt x="96" y="148"/>
                    <a:pt x="72" y="151"/>
                    <a:pt x="57" y="140"/>
                  </a:cubicBezTo>
                  <a:cubicBezTo>
                    <a:pt x="43" y="129"/>
                    <a:pt x="22" y="112"/>
                    <a:pt x="11" y="81"/>
                  </a:cubicBezTo>
                  <a:cubicBezTo>
                    <a:pt x="0" y="50"/>
                    <a:pt x="12" y="13"/>
                    <a:pt x="25" y="0"/>
                  </a:cubicBezTo>
                  <a:lnTo>
                    <a:pt x="76" y="3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2864"/>
            <p:cNvSpPr/>
            <p:nvPr/>
          </p:nvSpPr>
          <p:spPr bwMode="auto">
            <a:xfrm>
              <a:off x="2074863" y="2165351"/>
              <a:ext cx="61913" cy="92075"/>
            </a:xfrm>
            <a:custGeom>
              <a:avLst/>
              <a:gdLst>
                <a:gd name="T0" fmla="*/ 42 w 115"/>
                <a:gd name="T1" fmla="*/ 92 h 171"/>
                <a:gd name="T2" fmla="*/ 58 w 115"/>
                <a:gd name="T3" fmla="*/ 82 h 171"/>
                <a:gd name="T4" fmla="*/ 76 w 115"/>
                <a:gd name="T5" fmla="*/ 123 h 171"/>
                <a:gd name="T6" fmla="*/ 74 w 115"/>
                <a:gd name="T7" fmla="*/ 146 h 171"/>
                <a:gd name="T8" fmla="*/ 76 w 115"/>
                <a:gd name="T9" fmla="*/ 140 h 171"/>
                <a:gd name="T10" fmla="*/ 88 w 115"/>
                <a:gd name="T11" fmla="*/ 125 h 171"/>
                <a:gd name="T12" fmla="*/ 114 w 115"/>
                <a:gd name="T13" fmla="*/ 137 h 171"/>
                <a:gd name="T14" fmla="*/ 81 w 115"/>
                <a:gd name="T15" fmla="*/ 165 h 171"/>
                <a:gd name="T16" fmla="*/ 69 w 115"/>
                <a:gd name="T17" fmla="*/ 155 h 171"/>
                <a:gd name="T18" fmla="*/ 68 w 115"/>
                <a:gd name="T19" fmla="*/ 159 h 171"/>
                <a:gd name="T20" fmla="*/ 44 w 115"/>
                <a:gd name="T21" fmla="*/ 159 h 171"/>
                <a:gd name="T22" fmla="*/ 10 w 115"/>
                <a:gd name="T23" fmla="*/ 128 h 171"/>
                <a:gd name="T24" fmla="*/ 4 w 115"/>
                <a:gd name="T25" fmla="*/ 38 h 171"/>
                <a:gd name="T26" fmla="*/ 22 w 115"/>
                <a:gd name="T27" fmla="*/ 0 h 171"/>
                <a:gd name="T28" fmla="*/ 63 w 115"/>
                <a:gd name="T29" fmla="*/ 33 h 171"/>
                <a:gd name="T30" fmla="*/ 41 w 115"/>
                <a:gd name="T31" fmla="*/ 70 h 171"/>
                <a:gd name="T32" fmla="*/ 42 w 115"/>
                <a:gd name="T33" fmla="*/ 9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71">
                  <a:moveTo>
                    <a:pt x="42" y="92"/>
                  </a:moveTo>
                  <a:cubicBezTo>
                    <a:pt x="42" y="92"/>
                    <a:pt x="46" y="82"/>
                    <a:pt x="58" y="82"/>
                  </a:cubicBezTo>
                  <a:cubicBezTo>
                    <a:pt x="70" y="82"/>
                    <a:pt x="91" y="95"/>
                    <a:pt x="76" y="123"/>
                  </a:cubicBezTo>
                  <a:cubicBezTo>
                    <a:pt x="67" y="136"/>
                    <a:pt x="70" y="139"/>
                    <a:pt x="74" y="146"/>
                  </a:cubicBezTo>
                  <a:cubicBezTo>
                    <a:pt x="78" y="153"/>
                    <a:pt x="78" y="145"/>
                    <a:pt x="76" y="140"/>
                  </a:cubicBezTo>
                  <a:cubicBezTo>
                    <a:pt x="74" y="136"/>
                    <a:pt x="80" y="128"/>
                    <a:pt x="88" y="125"/>
                  </a:cubicBezTo>
                  <a:cubicBezTo>
                    <a:pt x="97" y="123"/>
                    <a:pt x="112" y="120"/>
                    <a:pt x="114" y="137"/>
                  </a:cubicBezTo>
                  <a:cubicBezTo>
                    <a:pt x="115" y="154"/>
                    <a:pt x="93" y="171"/>
                    <a:pt x="81" y="165"/>
                  </a:cubicBezTo>
                  <a:cubicBezTo>
                    <a:pt x="74" y="162"/>
                    <a:pt x="69" y="159"/>
                    <a:pt x="69" y="155"/>
                  </a:cubicBezTo>
                  <a:cubicBezTo>
                    <a:pt x="69" y="152"/>
                    <a:pt x="66" y="154"/>
                    <a:pt x="68" y="159"/>
                  </a:cubicBezTo>
                  <a:cubicBezTo>
                    <a:pt x="69" y="165"/>
                    <a:pt x="51" y="162"/>
                    <a:pt x="44" y="159"/>
                  </a:cubicBezTo>
                  <a:cubicBezTo>
                    <a:pt x="38" y="156"/>
                    <a:pt x="17" y="143"/>
                    <a:pt x="10" y="128"/>
                  </a:cubicBezTo>
                  <a:cubicBezTo>
                    <a:pt x="3" y="113"/>
                    <a:pt x="0" y="58"/>
                    <a:pt x="4" y="38"/>
                  </a:cubicBezTo>
                  <a:cubicBezTo>
                    <a:pt x="8" y="18"/>
                    <a:pt x="22" y="0"/>
                    <a:pt x="22" y="0"/>
                  </a:cubicBezTo>
                  <a:cubicBezTo>
                    <a:pt x="63" y="33"/>
                    <a:pt x="63" y="33"/>
                    <a:pt x="63" y="33"/>
                  </a:cubicBezTo>
                  <a:cubicBezTo>
                    <a:pt x="63" y="33"/>
                    <a:pt x="44" y="48"/>
                    <a:pt x="41" y="70"/>
                  </a:cubicBezTo>
                  <a:cubicBezTo>
                    <a:pt x="38" y="92"/>
                    <a:pt x="37" y="97"/>
                    <a:pt x="42" y="9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2865"/>
            <p:cNvSpPr/>
            <p:nvPr/>
          </p:nvSpPr>
          <p:spPr bwMode="auto">
            <a:xfrm>
              <a:off x="2052638" y="2095501"/>
              <a:ext cx="103188" cy="107950"/>
            </a:xfrm>
            <a:custGeom>
              <a:avLst/>
              <a:gdLst>
                <a:gd name="T0" fmla="*/ 24 w 193"/>
                <a:gd name="T1" fmla="*/ 0 h 203"/>
                <a:gd name="T2" fmla="*/ 175 w 193"/>
                <a:gd name="T3" fmla="*/ 94 h 203"/>
                <a:gd name="T4" fmla="*/ 93 w 193"/>
                <a:gd name="T5" fmla="*/ 203 h 203"/>
                <a:gd name="T6" fmla="*/ 35 w 193"/>
                <a:gd name="T7" fmla="*/ 149 h 203"/>
                <a:gd name="T8" fmla="*/ 66 w 193"/>
                <a:gd name="T9" fmla="*/ 111 h 203"/>
                <a:gd name="T10" fmla="*/ 0 w 193"/>
                <a:gd name="T11" fmla="*/ 56 h 203"/>
                <a:gd name="T12" fmla="*/ 24 w 193"/>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193" h="203">
                  <a:moveTo>
                    <a:pt x="24" y="0"/>
                  </a:moveTo>
                  <a:cubicBezTo>
                    <a:pt x="24" y="0"/>
                    <a:pt x="156" y="74"/>
                    <a:pt x="175" y="94"/>
                  </a:cubicBezTo>
                  <a:cubicBezTo>
                    <a:pt x="193" y="114"/>
                    <a:pt x="93" y="203"/>
                    <a:pt x="93" y="203"/>
                  </a:cubicBezTo>
                  <a:cubicBezTo>
                    <a:pt x="35" y="149"/>
                    <a:pt x="35" y="149"/>
                    <a:pt x="35" y="149"/>
                  </a:cubicBezTo>
                  <a:cubicBezTo>
                    <a:pt x="66" y="111"/>
                    <a:pt x="66" y="111"/>
                    <a:pt x="66" y="111"/>
                  </a:cubicBezTo>
                  <a:cubicBezTo>
                    <a:pt x="0" y="56"/>
                    <a:pt x="0" y="56"/>
                    <a:pt x="0" y="56"/>
                  </a:cubicBezTo>
                  <a:lnTo>
                    <a:pt x="2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2866"/>
            <p:cNvSpPr/>
            <p:nvPr/>
          </p:nvSpPr>
          <p:spPr bwMode="auto">
            <a:xfrm>
              <a:off x="2066926" y="2103439"/>
              <a:ext cx="71438" cy="93663"/>
            </a:xfrm>
            <a:custGeom>
              <a:avLst/>
              <a:gdLst>
                <a:gd name="T0" fmla="*/ 42 w 135"/>
                <a:gd name="T1" fmla="*/ 89 h 175"/>
                <a:gd name="T2" fmla="*/ 7 w 135"/>
                <a:gd name="T3" fmla="*/ 52 h 175"/>
                <a:gd name="T4" fmla="*/ 62 w 135"/>
                <a:gd name="T5" fmla="*/ 32 h 175"/>
                <a:gd name="T6" fmla="*/ 108 w 135"/>
                <a:gd name="T7" fmla="*/ 62 h 175"/>
                <a:gd name="T8" fmla="*/ 131 w 135"/>
                <a:gd name="T9" fmla="*/ 78 h 175"/>
                <a:gd name="T10" fmla="*/ 126 w 135"/>
                <a:gd name="T11" fmla="*/ 109 h 175"/>
                <a:gd name="T12" fmla="*/ 64 w 135"/>
                <a:gd name="T13" fmla="*/ 171 h 175"/>
                <a:gd name="T14" fmla="*/ 19 w 135"/>
                <a:gd name="T15" fmla="*/ 132 h 175"/>
                <a:gd name="T16" fmla="*/ 45 w 135"/>
                <a:gd name="T17" fmla="*/ 100 h 175"/>
                <a:gd name="T18" fmla="*/ 77 w 135"/>
                <a:gd name="T19" fmla="*/ 106 h 175"/>
                <a:gd name="T20" fmla="*/ 79 w 135"/>
                <a:gd name="T21" fmla="*/ 99 h 175"/>
                <a:gd name="T22" fmla="*/ 42 w 135"/>
                <a:gd name="T23" fmla="*/ 8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175">
                  <a:moveTo>
                    <a:pt x="42" y="89"/>
                  </a:moveTo>
                  <a:cubicBezTo>
                    <a:pt x="42" y="89"/>
                    <a:pt x="15" y="73"/>
                    <a:pt x="7" y="52"/>
                  </a:cubicBezTo>
                  <a:cubicBezTo>
                    <a:pt x="0" y="32"/>
                    <a:pt x="20" y="0"/>
                    <a:pt x="62" y="32"/>
                  </a:cubicBezTo>
                  <a:cubicBezTo>
                    <a:pt x="77" y="43"/>
                    <a:pt x="92" y="53"/>
                    <a:pt x="108" y="62"/>
                  </a:cubicBezTo>
                  <a:cubicBezTo>
                    <a:pt x="115" y="67"/>
                    <a:pt x="126" y="69"/>
                    <a:pt x="131" y="78"/>
                  </a:cubicBezTo>
                  <a:cubicBezTo>
                    <a:pt x="135" y="87"/>
                    <a:pt x="132" y="101"/>
                    <a:pt x="126" y="109"/>
                  </a:cubicBezTo>
                  <a:cubicBezTo>
                    <a:pt x="119" y="131"/>
                    <a:pt x="76" y="175"/>
                    <a:pt x="64" y="171"/>
                  </a:cubicBezTo>
                  <a:cubicBezTo>
                    <a:pt x="51" y="167"/>
                    <a:pt x="19" y="146"/>
                    <a:pt x="19" y="132"/>
                  </a:cubicBezTo>
                  <a:cubicBezTo>
                    <a:pt x="19" y="119"/>
                    <a:pt x="36" y="100"/>
                    <a:pt x="45" y="100"/>
                  </a:cubicBezTo>
                  <a:cubicBezTo>
                    <a:pt x="54" y="100"/>
                    <a:pt x="72" y="101"/>
                    <a:pt x="77" y="106"/>
                  </a:cubicBezTo>
                  <a:cubicBezTo>
                    <a:pt x="82" y="111"/>
                    <a:pt x="85" y="105"/>
                    <a:pt x="79" y="99"/>
                  </a:cubicBezTo>
                  <a:cubicBezTo>
                    <a:pt x="73" y="93"/>
                    <a:pt x="55" y="89"/>
                    <a:pt x="42" y="8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2867"/>
            <p:cNvSpPr/>
            <p:nvPr/>
          </p:nvSpPr>
          <p:spPr bwMode="auto">
            <a:xfrm>
              <a:off x="2060576" y="2171701"/>
              <a:ext cx="42863" cy="39688"/>
            </a:xfrm>
            <a:custGeom>
              <a:avLst/>
              <a:gdLst>
                <a:gd name="T0" fmla="*/ 79 w 80"/>
                <a:gd name="T1" fmla="*/ 57 h 74"/>
                <a:gd name="T2" fmla="*/ 21 w 80"/>
                <a:gd name="T3" fmla="*/ 3 h 74"/>
                <a:gd name="T4" fmla="*/ 8 w 80"/>
                <a:gd name="T5" fmla="*/ 19 h 74"/>
                <a:gd name="T6" fmla="*/ 33 w 80"/>
                <a:gd name="T7" fmla="*/ 45 h 74"/>
                <a:gd name="T8" fmla="*/ 56 w 80"/>
                <a:gd name="T9" fmla="*/ 63 h 74"/>
                <a:gd name="T10" fmla="*/ 62 w 80"/>
                <a:gd name="T11" fmla="*/ 68 h 74"/>
                <a:gd name="T12" fmla="*/ 75 w 80"/>
                <a:gd name="T13" fmla="*/ 71 h 74"/>
                <a:gd name="T14" fmla="*/ 80 w 80"/>
                <a:gd name="T15" fmla="*/ 61 h 74"/>
                <a:gd name="T16" fmla="*/ 79 w 80"/>
                <a:gd name="T17"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4">
                  <a:moveTo>
                    <a:pt x="79" y="57"/>
                  </a:moveTo>
                  <a:cubicBezTo>
                    <a:pt x="79" y="57"/>
                    <a:pt x="34" y="25"/>
                    <a:pt x="21" y="3"/>
                  </a:cubicBezTo>
                  <a:cubicBezTo>
                    <a:pt x="14" y="0"/>
                    <a:pt x="0" y="6"/>
                    <a:pt x="8" y="19"/>
                  </a:cubicBezTo>
                  <a:cubicBezTo>
                    <a:pt x="16" y="28"/>
                    <a:pt x="25" y="36"/>
                    <a:pt x="33" y="45"/>
                  </a:cubicBezTo>
                  <a:cubicBezTo>
                    <a:pt x="41" y="51"/>
                    <a:pt x="48" y="58"/>
                    <a:pt x="56" y="63"/>
                  </a:cubicBezTo>
                  <a:cubicBezTo>
                    <a:pt x="58" y="65"/>
                    <a:pt x="60" y="66"/>
                    <a:pt x="62" y="68"/>
                  </a:cubicBezTo>
                  <a:cubicBezTo>
                    <a:pt x="65" y="69"/>
                    <a:pt x="71" y="74"/>
                    <a:pt x="75" y="71"/>
                  </a:cubicBezTo>
                  <a:cubicBezTo>
                    <a:pt x="77" y="69"/>
                    <a:pt x="80" y="64"/>
                    <a:pt x="80" y="61"/>
                  </a:cubicBezTo>
                  <a:cubicBezTo>
                    <a:pt x="80" y="60"/>
                    <a:pt x="80" y="58"/>
                    <a:pt x="79" y="5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2868"/>
            <p:cNvSpPr/>
            <p:nvPr/>
          </p:nvSpPr>
          <p:spPr bwMode="auto">
            <a:xfrm>
              <a:off x="1811338" y="2041526"/>
              <a:ext cx="96838" cy="92075"/>
            </a:xfrm>
            <a:custGeom>
              <a:avLst/>
              <a:gdLst>
                <a:gd name="T0" fmla="*/ 176 w 181"/>
                <a:gd name="T1" fmla="*/ 119 h 174"/>
                <a:gd name="T2" fmla="*/ 163 w 181"/>
                <a:gd name="T3" fmla="*/ 80 h 174"/>
                <a:gd name="T4" fmla="*/ 137 w 181"/>
                <a:gd name="T5" fmla="*/ 82 h 174"/>
                <a:gd name="T6" fmla="*/ 63 w 181"/>
                <a:gd name="T7" fmla="*/ 21 h 174"/>
                <a:gd name="T8" fmla="*/ 54 w 181"/>
                <a:gd name="T9" fmla="*/ 66 h 174"/>
                <a:gd name="T10" fmla="*/ 9 w 181"/>
                <a:gd name="T11" fmla="*/ 92 h 174"/>
                <a:gd name="T12" fmla="*/ 54 w 181"/>
                <a:gd name="T13" fmla="*/ 109 h 174"/>
                <a:gd name="T14" fmla="*/ 20 w 181"/>
                <a:gd name="T15" fmla="*/ 133 h 174"/>
                <a:gd name="T16" fmla="*/ 79 w 181"/>
                <a:gd name="T17" fmla="*/ 132 h 174"/>
                <a:gd name="T18" fmla="*/ 135 w 181"/>
                <a:gd name="T19" fmla="*/ 170 h 174"/>
                <a:gd name="T20" fmla="*/ 174 w 181"/>
                <a:gd name="T21" fmla="*/ 137 h 174"/>
                <a:gd name="T22" fmla="*/ 176 w 181"/>
                <a:gd name="T23" fmla="*/ 11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74">
                  <a:moveTo>
                    <a:pt x="176" y="119"/>
                  </a:moveTo>
                  <a:cubicBezTo>
                    <a:pt x="176" y="119"/>
                    <a:pt x="181" y="79"/>
                    <a:pt x="163" y="80"/>
                  </a:cubicBezTo>
                  <a:cubicBezTo>
                    <a:pt x="144" y="82"/>
                    <a:pt x="137" y="82"/>
                    <a:pt x="137" y="82"/>
                  </a:cubicBezTo>
                  <a:cubicBezTo>
                    <a:pt x="137" y="82"/>
                    <a:pt x="96" y="41"/>
                    <a:pt x="63" y="21"/>
                  </a:cubicBezTo>
                  <a:cubicBezTo>
                    <a:pt x="30" y="0"/>
                    <a:pt x="14" y="21"/>
                    <a:pt x="54" y="66"/>
                  </a:cubicBezTo>
                  <a:cubicBezTo>
                    <a:pt x="14" y="69"/>
                    <a:pt x="0" y="76"/>
                    <a:pt x="9" y="92"/>
                  </a:cubicBezTo>
                  <a:cubicBezTo>
                    <a:pt x="17" y="107"/>
                    <a:pt x="54" y="109"/>
                    <a:pt x="54" y="109"/>
                  </a:cubicBezTo>
                  <a:cubicBezTo>
                    <a:pt x="54" y="109"/>
                    <a:pt x="23" y="125"/>
                    <a:pt x="20" y="133"/>
                  </a:cubicBezTo>
                  <a:cubicBezTo>
                    <a:pt x="19" y="139"/>
                    <a:pt x="26" y="174"/>
                    <a:pt x="79" y="132"/>
                  </a:cubicBezTo>
                  <a:cubicBezTo>
                    <a:pt x="84" y="159"/>
                    <a:pt x="100" y="171"/>
                    <a:pt x="135" y="170"/>
                  </a:cubicBezTo>
                  <a:cubicBezTo>
                    <a:pt x="165" y="147"/>
                    <a:pt x="174" y="137"/>
                    <a:pt x="174" y="137"/>
                  </a:cubicBezTo>
                  <a:lnTo>
                    <a:pt x="176" y="11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2869"/>
            <p:cNvSpPr/>
            <p:nvPr/>
          </p:nvSpPr>
          <p:spPr bwMode="auto">
            <a:xfrm>
              <a:off x="1816101" y="2049464"/>
              <a:ext cx="92075" cy="79375"/>
            </a:xfrm>
            <a:custGeom>
              <a:avLst/>
              <a:gdLst>
                <a:gd name="T0" fmla="*/ 159 w 173"/>
                <a:gd name="T1" fmla="*/ 118 h 148"/>
                <a:gd name="T2" fmla="*/ 148 w 173"/>
                <a:gd name="T3" fmla="*/ 71 h 148"/>
                <a:gd name="T4" fmla="*/ 100 w 173"/>
                <a:gd name="T5" fmla="*/ 65 h 148"/>
                <a:gd name="T6" fmla="*/ 88 w 173"/>
                <a:gd name="T7" fmla="*/ 83 h 148"/>
                <a:gd name="T8" fmla="*/ 134 w 173"/>
                <a:gd name="T9" fmla="*/ 87 h 148"/>
                <a:gd name="T10" fmla="*/ 131 w 173"/>
                <a:gd name="T11" fmla="*/ 99 h 148"/>
                <a:gd name="T12" fmla="*/ 84 w 173"/>
                <a:gd name="T13" fmla="*/ 84 h 148"/>
                <a:gd name="T14" fmla="*/ 98 w 173"/>
                <a:gd name="T15" fmla="*/ 58 h 148"/>
                <a:gd name="T16" fmla="*/ 121 w 173"/>
                <a:gd name="T17" fmla="*/ 63 h 148"/>
                <a:gd name="T18" fmla="*/ 73 w 173"/>
                <a:gd name="T19" fmla="*/ 21 h 148"/>
                <a:gd name="T20" fmla="*/ 34 w 173"/>
                <a:gd name="T21" fmla="*/ 1 h 148"/>
                <a:gd name="T22" fmla="*/ 36 w 173"/>
                <a:gd name="T23" fmla="*/ 28 h 148"/>
                <a:gd name="T24" fmla="*/ 64 w 173"/>
                <a:gd name="T25" fmla="*/ 55 h 148"/>
                <a:gd name="T26" fmla="*/ 61 w 173"/>
                <a:gd name="T27" fmla="*/ 60 h 148"/>
                <a:gd name="T28" fmla="*/ 37 w 173"/>
                <a:gd name="T29" fmla="*/ 54 h 148"/>
                <a:gd name="T30" fmla="*/ 3 w 173"/>
                <a:gd name="T31" fmla="*/ 64 h 148"/>
                <a:gd name="T32" fmla="*/ 21 w 173"/>
                <a:gd name="T33" fmla="*/ 84 h 148"/>
                <a:gd name="T34" fmla="*/ 61 w 173"/>
                <a:gd name="T35" fmla="*/ 91 h 148"/>
                <a:gd name="T36" fmla="*/ 59 w 173"/>
                <a:gd name="T37" fmla="*/ 97 h 148"/>
                <a:gd name="T38" fmla="*/ 24 w 173"/>
                <a:gd name="T39" fmla="*/ 110 h 148"/>
                <a:gd name="T40" fmla="*/ 21 w 173"/>
                <a:gd name="T41" fmla="*/ 128 h 148"/>
                <a:gd name="T42" fmla="*/ 69 w 173"/>
                <a:gd name="T43" fmla="*/ 112 h 148"/>
                <a:gd name="T44" fmla="*/ 76 w 173"/>
                <a:gd name="T45" fmla="*/ 112 h 148"/>
                <a:gd name="T46" fmla="*/ 84 w 173"/>
                <a:gd name="T47" fmla="*/ 134 h 148"/>
                <a:gd name="T48" fmla="*/ 125 w 173"/>
                <a:gd name="T49" fmla="*/ 144 h 148"/>
                <a:gd name="T50" fmla="*/ 159 w 173"/>
                <a:gd name="T5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 h="148">
                  <a:moveTo>
                    <a:pt x="159" y="118"/>
                  </a:moveTo>
                  <a:cubicBezTo>
                    <a:pt x="159" y="118"/>
                    <a:pt x="173" y="70"/>
                    <a:pt x="148" y="71"/>
                  </a:cubicBezTo>
                  <a:cubicBezTo>
                    <a:pt x="124" y="73"/>
                    <a:pt x="114" y="69"/>
                    <a:pt x="100" y="65"/>
                  </a:cubicBezTo>
                  <a:cubicBezTo>
                    <a:pt x="85" y="60"/>
                    <a:pt x="79" y="69"/>
                    <a:pt x="88" y="83"/>
                  </a:cubicBezTo>
                  <a:cubicBezTo>
                    <a:pt x="97" y="97"/>
                    <a:pt x="126" y="103"/>
                    <a:pt x="134" y="87"/>
                  </a:cubicBezTo>
                  <a:cubicBezTo>
                    <a:pt x="136" y="83"/>
                    <a:pt x="140" y="91"/>
                    <a:pt x="131" y="99"/>
                  </a:cubicBezTo>
                  <a:cubicBezTo>
                    <a:pt x="123" y="107"/>
                    <a:pt x="98" y="108"/>
                    <a:pt x="84" y="84"/>
                  </a:cubicBezTo>
                  <a:cubicBezTo>
                    <a:pt x="70" y="61"/>
                    <a:pt x="90" y="55"/>
                    <a:pt x="98" y="58"/>
                  </a:cubicBezTo>
                  <a:cubicBezTo>
                    <a:pt x="106" y="61"/>
                    <a:pt x="121" y="63"/>
                    <a:pt x="121" y="63"/>
                  </a:cubicBezTo>
                  <a:cubicBezTo>
                    <a:pt x="121" y="63"/>
                    <a:pt x="92" y="35"/>
                    <a:pt x="73" y="21"/>
                  </a:cubicBezTo>
                  <a:cubicBezTo>
                    <a:pt x="54" y="7"/>
                    <a:pt x="43" y="0"/>
                    <a:pt x="34" y="1"/>
                  </a:cubicBezTo>
                  <a:cubicBezTo>
                    <a:pt x="24" y="1"/>
                    <a:pt x="23" y="11"/>
                    <a:pt x="36" y="28"/>
                  </a:cubicBezTo>
                  <a:cubicBezTo>
                    <a:pt x="48" y="46"/>
                    <a:pt x="58" y="52"/>
                    <a:pt x="64" y="55"/>
                  </a:cubicBezTo>
                  <a:cubicBezTo>
                    <a:pt x="70" y="58"/>
                    <a:pt x="70" y="62"/>
                    <a:pt x="61" y="60"/>
                  </a:cubicBezTo>
                  <a:cubicBezTo>
                    <a:pt x="52" y="57"/>
                    <a:pt x="47" y="53"/>
                    <a:pt x="37" y="54"/>
                  </a:cubicBezTo>
                  <a:cubicBezTo>
                    <a:pt x="27" y="55"/>
                    <a:pt x="6" y="58"/>
                    <a:pt x="3" y="64"/>
                  </a:cubicBezTo>
                  <a:cubicBezTo>
                    <a:pt x="0" y="70"/>
                    <a:pt x="5" y="81"/>
                    <a:pt x="21" y="84"/>
                  </a:cubicBezTo>
                  <a:cubicBezTo>
                    <a:pt x="21" y="84"/>
                    <a:pt x="49" y="92"/>
                    <a:pt x="61" y="91"/>
                  </a:cubicBezTo>
                  <a:cubicBezTo>
                    <a:pt x="74" y="90"/>
                    <a:pt x="72" y="97"/>
                    <a:pt x="59" y="97"/>
                  </a:cubicBezTo>
                  <a:cubicBezTo>
                    <a:pt x="45" y="97"/>
                    <a:pt x="28" y="106"/>
                    <a:pt x="24" y="110"/>
                  </a:cubicBezTo>
                  <a:cubicBezTo>
                    <a:pt x="20" y="115"/>
                    <a:pt x="15" y="120"/>
                    <a:pt x="21" y="128"/>
                  </a:cubicBezTo>
                  <a:cubicBezTo>
                    <a:pt x="26" y="136"/>
                    <a:pt x="56" y="127"/>
                    <a:pt x="69" y="112"/>
                  </a:cubicBezTo>
                  <a:cubicBezTo>
                    <a:pt x="74" y="106"/>
                    <a:pt x="80" y="108"/>
                    <a:pt x="76" y="112"/>
                  </a:cubicBezTo>
                  <a:cubicBezTo>
                    <a:pt x="73" y="116"/>
                    <a:pt x="76" y="127"/>
                    <a:pt x="84" y="134"/>
                  </a:cubicBezTo>
                  <a:cubicBezTo>
                    <a:pt x="92" y="141"/>
                    <a:pt x="109" y="148"/>
                    <a:pt x="125" y="144"/>
                  </a:cubicBezTo>
                  <a:lnTo>
                    <a:pt x="159" y="11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2870"/>
            <p:cNvSpPr/>
            <p:nvPr/>
          </p:nvSpPr>
          <p:spPr bwMode="auto">
            <a:xfrm>
              <a:off x="1874838" y="2097089"/>
              <a:ext cx="136525" cy="87313"/>
            </a:xfrm>
            <a:custGeom>
              <a:avLst/>
              <a:gdLst>
                <a:gd name="T0" fmla="*/ 195 w 256"/>
                <a:gd name="T1" fmla="*/ 0 h 164"/>
                <a:gd name="T2" fmla="*/ 124 w 256"/>
                <a:gd name="T3" fmla="*/ 62 h 164"/>
                <a:gd name="T4" fmla="*/ 65 w 256"/>
                <a:gd name="T5" fmla="*/ 12 h 164"/>
                <a:gd name="T6" fmla="*/ 0 w 256"/>
                <a:gd name="T7" fmla="*/ 74 h 164"/>
                <a:gd name="T8" fmla="*/ 20 w 256"/>
                <a:gd name="T9" fmla="*/ 98 h 164"/>
                <a:gd name="T10" fmla="*/ 104 w 256"/>
                <a:gd name="T11" fmla="*/ 157 h 164"/>
                <a:gd name="T12" fmla="*/ 205 w 256"/>
                <a:gd name="T13" fmla="*/ 93 h 164"/>
                <a:gd name="T14" fmla="*/ 195 w 256"/>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164">
                  <a:moveTo>
                    <a:pt x="195" y="0"/>
                  </a:moveTo>
                  <a:cubicBezTo>
                    <a:pt x="195" y="0"/>
                    <a:pt x="142" y="44"/>
                    <a:pt x="124" y="62"/>
                  </a:cubicBezTo>
                  <a:cubicBezTo>
                    <a:pt x="85" y="26"/>
                    <a:pt x="65" y="12"/>
                    <a:pt x="65" y="12"/>
                  </a:cubicBezTo>
                  <a:cubicBezTo>
                    <a:pt x="0" y="74"/>
                    <a:pt x="0" y="74"/>
                    <a:pt x="0" y="74"/>
                  </a:cubicBezTo>
                  <a:cubicBezTo>
                    <a:pt x="0" y="74"/>
                    <a:pt x="1" y="80"/>
                    <a:pt x="20" y="98"/>
                  </a:cubicBezTo>
                  <a:cubicBezTo>
                    <a:pt x="40" y="117"/>
                    <a:pt x="87" y="149"/>
                    <a:pt x="104" y="157"/>
                  </a:cubicBezTo>
                  <a:cubicBezTo>
                    <a:pt x="122" y="164"/>
                    <a:pt x="156" y="150"/>
                    <a:pt x="205" y="93"/>
                  </a:cubicBezTo>
                  <a:cubicBezTo>
                    <a:pt x="256" y="4"/>
                    <a:pt x="195" y="0"/>
                    <a:pt x="195"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2871"/>
            <p:cNvSpPr/>
            <p:nvPr/>
          </p:nvSpPr>
          <p:spPr bwMode="auto">
            <a:xfrm>
              <a:off x="1882776" y="2108201"/>
              <a:ext cx="98425" cy="68263"/>
            </a:xfrm>
            <a:custGeom>
              <a:avLst/>
              <a:gdLst>
                <a:gd name="T0" fmla="*/ 159 w 183"/>
                <a:gd name="T1" fmla="*/ 76 h 130"/>
                <a:gd name="T2" fmla="*/ 152 w 183"/>
                <a:gd name="T3" fmla="*/ 102 h 130"/>
                <a:gd name="T4" fmla="*/ 91 w 183"/>
                <a:gd name="T5" fmla="*/ 129 h 130"/>
                <a:gd name="T6" fmla="*/ 31 w 183"/>
                <a:gd name="T7" fmla="*/ 86 h 130"/>
                <a:gd name="T8" fmla="*/ 10 w 183"/>
                <a:gd name="T9" fmla="*/ 59 h 130"/>
                <a:gd name="T10" fmla="*/ 52 w 183"/>
                <a:gd name="T11" fmla="*/ 16 h 130"/>
                <a:gd name="T12" fmla="*/ 70 w 183"/>
                <a:gd name="T13" fmla="*/ 14 h 130"/>
                <a:gd name="T14" fmla="*/ 105 w 183"/>
                <a:gd name="T15" fmla="*/ 47 h 130"/>
                <a:gd name="T16" fmla="*/ 102 w 183"/>
                <a:gd name="T17" fmla="*/ 91 h 130"/>
                <a:gd name="T18" fmla="*/ 107 w 183"/>
                <a:gd name="T19" fmla="*/ 89 h 130"/>
                <a:gd name="T20" fmla="*/ 113 w 183"/>
                <a:gd name="T21" fmla="*/ 45 h 130"/>
                <a:gd name="T22" fmla="*/ 167 w 183"/>
                <a:gd name="T23" fmla="*/ 3 h 130"/>
                <a:gd name="T24" fmla="*/ 177 w 183"/>
                <a:gd name="T25" fmla="*/ 16 h 130"/>
                <a:gd name="T26" fmla="*/ 159 w 183"/>
                <a:gd name="T27"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30">
                  <a:moveTo>
                    <a:pt x="159" y="76"/>
                  </a:moveTo>
                  <a:cubicBezTo>
                    <a:pt x="158" y="84"/>
                    <a:pt x="157" y="95"/>
                    <a:pt x="152" y="102"/>
                  </a:cubicBezTo>
                  <a:cubicBezTo>
                    <a:pt x="141" y="113"/>
                    <a:pt x="108" y="130"/>
                    <a:pt x="91" y="129"/>
                  </a:cubicBezTo>
                  <a:cubicBezTo>
                    <a:pt x="75" y="128"/>
                    <a:pt x="47" y="98"/>
                    <a:pt x="31" y="86"/>
                  </a:cubicBezTo>
                  <a:cubicBezTo>
                    <a:pt x="16" y="74"/>
                    <a:pt x="0" y="64"/>
                    <a:pt x="10" y="59"/>
                  </a:cubicBezTo>
                  <a:cubicBezTo>
                    <a:pt x="45" y="43"/>
                    <a:pt x="46" y="28"/>
                    <a:pt x="52" y="16"/>
                  </a:cubicBezTo>
                  <a:cubicBezTo>
                    <a:pt x="57" y="4"/>
                    <a:pt x="63" y="7"/>
                    <a:pt x="70" y="14"/>
                  </a:cubicBezTo>
                  <a:cubicBezTo>
                    <a:pt x="77" y="20"/>
                    <a:pt x="101" y="39"/>
                    <a:pt x="105" y="47"/>
                  </a:cubicBezTo>
                  <a:cubicBezTo>
                    <a:pt x="105" y="52"/>
                    <a:pt x="102" y="79"/>
                    <a:pt x="102" y="91"/>
                  </a:cubicBezTo>
                  <a:cubicBezTo>
                    <a:pt x="103" y="102"/>
                    <a:pt x="110" y="101"/>
                    <a:pt x="107" y="89"/>
                  </a:cubicBezTo>
                  <a:cubicBezTo>
                    <a:pt x="105" y="78"/>
                    <a:pt x="107" y="58"/>
                    <a:pt x="113" y="45"/>
                  </a:cubicBezTo>
                  <a:cubicBezTo>
                    <a:pt x="119" y="32"/>
                    <a:pt x="160" y="3"/>
                    <a:pt x="167" y="3"/>
                  </a:cubicBezTo>
                  <a:cubicBezTo>
                    <a:pt x="167" y="3"/>
                    <a:pt x="183" y="0"/>
                    <a:pt x="177" y="16"/>
                  </a:cubicBezTo>
                  <a:cubicBezTo>
                    <a:pt x="170" y="32"/>
                    <a:pt x="162" y="63"/>
                    <a:pt x="159"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2872"/>
            <p:cNvSpPr/>
            <p:nvPr/>
          </p:nvSpPr>
          <p:spPr bwMode="auto">
            <a:xfrm>
              <a:off x="1871663" y="2097089"/>
              <a:ext cx="41275" cy="42863"/>
            </a:xfrm>
            <a:custGeom>
              <a:avLst/>
              <a:gdLst>
                <a:gd name="T0" fmla="*/ 65 w 78"/>
                <a:gd name="T1" fmla="*/ 0 h 78"/>
                <a:gd name="T2" fmla="*/ 0 w 78"/>
                <a:gd name="T3" fmla="*/ 64 h 78"/>
                <a:gd name="T4" fmla="*/ 10 w 78"/>
                <a:gd name="T5" fmla="*/ 78 h 78"/>
                <a:gd name="T6" fmla="*/ 78 w 78"/>
                <a:gd name="T7" fmla="*/ 14 h 78"/>
                <a:gd name="T8" fmla="*/ 65 w 78"/>
                <a:gd name="T9" fmla="*/ 0 h 78"/>
              </a:gdLst>
              <a:ahLst/>
              <a:cxnLst>
                <a:cxn ang="0">
                  <a:pos x="T0" y="T1"/>
                </a:cxn>
                <a:cxn ang="0">
                  <a:pos x="T2" y="T3"/>
                </a:cxn>
                <a:cxn ang="0">
                  <a:pos x="T4" y="T5"/>
                </a:cxn>
                <a:cxn ang="0">
                  <a:pos x="T6" y="T7"/>
                </a:cxn>
                <a:cxn ang="0">
                  <a:pos x="T8" y="T9"/>
                </a:cxn>
              </a:cxnLst>
              <a:rect l="0" t="0" r="r" b="b"/>
              <a:pathLst>
                <a:path w="78" h="78">
                  <a:moveTo>
                    <a:pt x="65" y="0"/>
                  </a:moveTo>
                  <a:cubicBezTo>
                    <a:pt x="65" y="0"/>
                    <a:pt x="55" y="42"/>
                    <a:pt x="0" y="64"/>
                  </a:cubicBezTo>
                  <a:cubicBezTo>
                    <a:pt x="1" y="76"/>
                    <a:pt x="10" y="78"/>
                    <a:pt x="10" y="78"/>
                  </a:cubicBezTo>
                  <a:cubicBezTo>
                    <a:pt x="10" y="78"/>
                    <a:pt x="57" y="73"/>
                    <a:pt x="78" y="14"/>
                  </a:cubicBezTo>
                  <a:cubicBezTo>
                    <a:pt x="76" y="0"/>
                    <a:pt x="65" y="0"/>
                    <a:pt x="65"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2873"/>
            <p:cNvSpPr/>
            <p:nvPr/>
          </p:nvSpPr>
          <p:spPr bwMode="auto">
            <a:xfrm>
              <a:off x="1958976" y="2230439"/>
              <a:ext cx="120650" cy="188913"/>
            </a:xfrm>
            <a:custGeom>
              <a:avLst/>
              <a:gdLst>
                <a:gd name="T0" fmla="*/ 24 w 224"/>
                <a:gd name="T1" fmla="*/ 0 h 355"/>
                <a:gd name="T2" fmla="*/ 210 w 224"/>
                <a:gd name="T3" fmla="*/ 0 h 355"/>
                <a:gd name="T4" fmla="*/ 210 w 224"/>
                <a:gd name="T5" fmla="*/ 289 h 355"/>
                <a:gd name="T6" fmla="*/ 224 w 224"/>
                <a:gd name="T7" fmla="*/ 313 h 355"/>
                <a:gd name="T8" fmla="*/ 187 w 224"/>
                <a:gd name="T9" fmla="*/ 313 h 355"/>
                <a:gd name="T10" fmla="*/ 146 w 224"/>
                <a:gd name="T11" fmla="*/ 332 h 355"/>
                <a:gd name="T12" fmla="*/ 119 w 224"/>
                <a:gd name="T13" fmla="*/ 324 h 355"/>
                <a:gd name="T14" fmla="*/ 88 w 224"/>
                <a:gd name="T15" fmla="*/ 332 h 355"/>
                <a:gd name="T16" fmla="*/ 25 w 224"/>
                <a:gd name="T17" fmla="*/ 322 h 355"/>
                <a:gd name="T18" fmla="*/ 4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10" y="0"/>
                    <a:pt x="210" y="0"/>
                    <a:pt x="210" y="0"/>
                  </a:cubicBezTo>
                  <a:cubicBezTo>
                    <a:pt x="210" y="289"/>
                    <a:pt x="210" y="289"/>
                    <a:pt x="210" y="289"/>
                  </a:cubicBezTo>
                  <a:cubicBezTo>
                    <a:pt x="210" y="289"/>
                    <a:pt x="224" y="298"/>
                    <a:pt x="224" y="313"/>
                  </a:cubicBezTo>
                  <a:cubicBezTo>
                    <a:pt x="224" y="328"/>
                    <a:pt x="214" y="320"/>
                    <a:pt x="187" y="313"/>
                  </a:cubicBezTo>
                  <a:cubicBezTo>
                    <a:pt x="160" y="306"/>
                    <a:pt x="146" y="322"/>
                    <a:pt x="146" y="332"/>
                  </a:cubicBezTo>
                  <a:cubicBezTo>
                    <a:pt x="146" y="341"/>
                    <a:pt x="124" y="355"/>
                    <a:pt x="119" y="324"/>
                  </a:cubicBezTo>
                  <a:cubicBezTo>
                    <a:pt x="114" y="342"/>
                    <a:pt x="100" y="351"/>
                    <a:pt x="88" y="332"/>
                  </a:cubicBezTo>
                  <a:cubicBezTo>
                    <a:pt x="77" y="314"/>
                    <a:pt x="50" y="303"/>
                    <a:pt x="25" y="322"/>
                  </a:cubicBezTo>
                  <a:cubicBezTo>
                    <a:pt x="0" y="340"/>
                    <a:pt x="4" y="329"/>
                    <a:pt x="4" y="321"/>
                  </a:cubicBezTo>
                  <a:cubicBezTo>
                    <a:pt x="4"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2874"/>
            <p:cNvSpPr/>
            <p:nvPr/>
          </p:nvSpPr>
          <p:spPr bwMode="auto">
            <a:xfrm>
              <a:off x="1963738" y="2232026"/>
              <a:ext cx="112713" cy="174625"/>
            </a:xfrm>
            <a:custGeom>
              <a:avLst/>
              <a:gdLst>
                <a:gd name="T0" fmla="*/ 102 w 211"/>
                <a:gd name="T1" fmla="*/ 315 h 327"/>
                <a:gd name="T2" fmla="*/ 115 w 211"/>
                <a:gd name="T3" fmla="*/ 318 h 327"/>
                <a:gd name="T4" fmla="*/ 127 w 211"/>
                <a:gd name="T5" fmla="*/ 310 h 327"/>
                <a:gd name="T6" fmla="*/ 159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4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5" y="318"/>
                  </a:cubicBezTo>
                  <a:cubicBezTo>
                    <a:pt x="119" y="327"/>
                    <a:pt x="121" y="320"/>
                    <a:pt x="127" y="310"/>
                  </a:cubicBezTo>
                  <a:cubicBezTo>
                    <a:pt x="135" y="297"/>
                    <a:pt x="144" y="295"/>
                    <a:pt x="159" y="292"/>
                  </a:cubicBezTo>
                  <a:cubicBezTo>
                    <a:pt x="170" y="289"/>
                    <a:pt x="195" y="293"/>
                    <a:pt x="202" y="298"/>
                  </a:cubicBezTo>
                  <a:cubicBezTo>
                    <a:pt x="209" y="303"/>
                    <a:pt x="209" y="302"/>
                    <a:pt x="210" y="301"/>
                  </a:cubicBezTo>
                  <a:cubicBezTo>
                    <a:pt x="211" y="300"/>
                    <a:pt x="210" y="293"/>
                    <a:pt x="200" y="288"/>
                  </a:cubicBezTo>
                  <a:cubicBezTo>
                    <a:pt x="191" y="283"/>
                    <a:pt x="187" y="283"/>
                    <a:pt x="193" y="277"/>
                  </a:cubicBezTo>
                  <a:cubicBezTo>
                    <a:pt x="200" y="271"/>
                    <a:pt x="193" y="203"/>
                    <a:pt x="193" y="102"/>
                  </a:cubicBezTo>
                  <a:cubicBezTo>
                    <a:pt x="193" y="0"/>
                    <a:pt x="149" y="14"/>
                    <a:pt x="91" y="14"/>
                  </a:cubicBezTo>
                  <a:cubicBezTo>
                    <a:pt x="33" y="14"/>
                    <a:pt x="22" y="27"/>
                    <a:pt x="22" y="46"/>
                  </a:cubicBezTo>
                  <a:cubicBezTo>
                    <a:pt x="22" y="64"/>
                    <a:pt x="18" y="246"/>
                    <a:pt x="18" y="258"/>
                  </a:cubicBezTo>
                  <a:cubicBezTo>
                    <a:pt x="18" y="270"/>
                    <a:pt x="18" y="280"/>
                    <a:pt x="24" y="283"/>
                  </a:cubicBezTo>
                  <a:cubicBezTo>
                    <a:pt x="31" y="286"/>
                    <a:pt x="40" y="288"/>
                    <a:pt x="25"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2875"/>
            <p:cNvSpPr/>
            <p:nvPr/>
          </p:nvSpPr>
          <p:spPr bwMode="auto">
            <a:xfrm>
              <a:off x="2017713"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2876"/>
            <p:cNvSpPr/>
            <p:nvPr/>
          </p:nvSpPr>
          <p:spPr bwMode="auto">
            <a:xfrm>
              <a:off x="2001838" y="2254251"/>
              <a:ext cx="42863" cy="22225"/>
            </a:xfrm>
            <a:custGeom>
              <a:avLst/>
              <a:gdLst>
                <a:gd name="T0" fmla="*/ 5 w 80"/>
                <a:gd name="T1" fmla="*/ 17 h 42"/>
                <a:gd name="T2" fmla="*/ 67 w 80"/>
                <a:gd name="T3" fmla="*/ 13 h 42"/>
                <a:gd name="T4" fmla="*/ 53 w 80"/>
                <a:gd name="T5" fmla="*/ 13 h 42"/>
                <a:gd name="T6" fmla="*/ 18 w 80"/>
                <a:gd name="T7" fmla="*/ 16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7" y="13"/>
                  </a:cubicBezTo>
                  <a:cubicBezTo>
                    <a:pt x="80" y="0"/>
                    <a:pt x="64" y="1"/>
                    <a:pt x="53" y="13"/>
                  </a:cubicBezTo>
                  <a:cubicBezTo>
                    <a:pt x="41" y="25"/>
                    <a:pt x="29" y="20"/>
                    <a:pt x="18" y="16"/>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2877"/>
            <p:cNvSpPr/>
            <p:nvPr/>
          </p:nvSpPr>
          <p:spPr bwMode="auto">
            <a:xfrm>
              <a:off x="1958976" y="2387601"/>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1" y="21"/>
                    <a:pt x="109" y="37"/>
                    <a:pt x="112" y="47"/>
                  </a:cubicBezTo>
                  <a:cubicBezTo>
                    <a:pt x="84"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2878"/>
            <p:cNvSpPr/>
            <p:nvPr/>
          </p:nvSpPr>
          <p:spPr bwMode="auto">
            <a:xfrm>
              <a:off x="1955801" y="2413001"/>
              <a:ext cx="65088"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Oval 2879"/>
            <p:cNvSpPr>
              <a:spLocks noChangeArrowheads="1"/>
            </p:cNvSpPr>
            <p:nvPr/>
          </p:nvSpPr>
          <p:spPr bwMode="auto">
            <a:xfrm>
              <a:off x="1979613"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2880"/>
            <p:cNvSpPr/>
            <p:nvPr/>
          </p:nvSpPr>
          <p:spPr bwMode="auto">
            <a:xfrm>
              <a:off x="2027238" y="2387601"/>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2881"/>
            <p:cNvSpPr/>
            <p:nvPr/>
          </p:nvSpPr>
          <p:spPr bwMode="auto">
            <a:xfrm>
              <a:off x="2024063" y="2413001"/>
              <a:ext cx="63500" cy="15875"/>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Oval 2882"/>
            <p:cNvSpPr>
              <a:spLocks noChangeArrowheads="1"/>
            </p:cNvSpPr>
            <p:nvPr/>
          </p:nvSpPr>
          <p:spPr bwMode="auto">
            <a:xfrm>
              <a:off x="2047876" y="2398714"/>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2883"/>
            <p:cNvSpPr/>
            <p:nvPr/>
          </p:nvSpPr>
          <p:spPr bwMode="auto">
            <a:xfrm>
              <a:off x="1987551" y="2070101"/>
              <a:ext cx="74613"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2884"/>
            <p:cNvSpPr/>
            <p:nvPr/>
          </p:nvSpPr>
          <p:spPr bwMode="auto">
            <a:xfrm>
              <a:off x="2001838" y="2114551"/>
              <a:ext cx="15875" cy="12700"/>
            </a:xfrm>
            <a:custGeom>
              <a:avLst/>
              <a:gdLst>
                <a:gd name="T0" fmla="*/ 9 w 10"/>
                <a:gd name="T1" fmla="*/ 1 h 8"/>
                <a:gd name="T2" fmla="*/ 2 w 10"/>
                <a:gd name="T3" fmla="*/ 8 h 8"/>
                <a:gd name="T4" fmla="*/ 0 w 10"/>
                <a:gd name="T5" fmla="*/ 6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6"/>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2885"/>
            <p:cNvSpPr/>
            <p:nvPr/>
          </p:nvSpPr>
          <p:spPr bwMode="auto">
            <a:xfrm>
              <a:off x="2030413" y="2114551"/>
              <a:ext cx="17463" cy="12700"/>
            </a:xfrm>
            <a:custGeom>
              <a:avLst/>
              <a:gdLst>
                <a:gd name="T0" fmla="*/ 2 w 11"/>
                <a:gd name="T1" fmla="*/ 1 h 8"/>
                <a:gd name="T2" fmla="*/ 9 w 11"/>
                <a:gd name="T3" fmla="*/ 8 h 8"/>
                <a:gd name="T4" fmla="*/ 11 w 11"/>
                <a:gd name="T5" fmla="*/ 6 h 8"/>
                <a:gd name="T6" fmla="*/ 1 w 11"/>
                <a:gd name="T7" fmla="*/ 0 h 8"/>
                <a:gd name="T8" fmla="*/ 0 w 11"/>
                <a:gd name="T9" fmla="*/ 1 h 8"/>
                <a:gd name="T10" fmla="*/ 2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2" y="1"/>
                  </a:moveTo>
                  <a:lnTo>
                    <a:pt x="9" y="8"/>
                  </a:lnTo>
                  <a:lnTo>
                    <a:pt x="11" y="6"/>
                  </a:lnTo>
                  <a:lnTo>
                    <a:pt x="1" y="0"/>
                  </a:lnTo>
                  <a:lnTo>
                    <a:pt x="0" y="1"/>
                  </a:lnTo>
                  <a:lnTo>
                    <a:pt x="2"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2886"/>
            <p:cNvSpPr>
              <a:spLocks noEditPoints="1"/>
            </p:cNvSpPr>
            <p:nvPr/>
          </p:nvSpPr>
          <p:spPr bwMode="auto">
            <a:xfrm>
              <a:off x="1992313" y="2105026"/>
              <a:ext cx="60325" cy="20638"/>
            </a:xfrm>
            <a:custGeom>
              <a:avLst/>
              <a:gdLst>
                <a:gd name="T0" fmla="*/ 7 w 38"/>
                <a:gd name="T1" fmla="*/ 13 h 13"/>
                <a:gd name="T2" fmla="*/ 20 w 38"/>
                <a:gd name="T3" fmla="*/ 3 h 13"/>
                <a:gd name="T4" fmla="*/ 0 w 38"/>
                <a:gd name="T5" fmla="*/ 0 h 13"/>
                <a:gd name="T6" fmla="*/ 7 w 38"/>
                <a:gd name="T7" fmla="*/ 13 h 13"/>
                <a:gd name="T8" fmla="*/ 20 w 38"/>
                <a:gd name="T9" fmla="*/ 3 h 13"/>
                <a:gd name="T10" fmla="*/ 33 w 38"/>
                <a:gd name="T11" fmla="*/ 13 h 13"/>
                <a:gd name="T12" fmla="*/ 38 w 38"/>
                <a:gd name="T13" fmla="*/ 0 h 13"/>
                <a:gd name="T14" fmla="*/ 20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0" y="3"/>
                  </a:lnTo>
                  <a:lnTo>
                    <a:pt x="0" y="0"/>
                  </a:lnTo>
                  <a:lnTo>
                    <a:pt x="7" y="13"/>
                  </a:lnTo>
                  <a:close/>
                  <a:moveTo>
                    <a:pt x="20" y="3"/>
                  </a:moveTo>
                  <a:lnTo>
                    <a:pt x="33" y="13"/>
                  </a:lnTo>
                  <a:lnTo>
                    <a:pt x="38" y="0"/>
                  </a:lnTo>
                  <a:lnTo>
                    <a:pt x="20"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2887"/>
            <p:cNvSpPr/>
            <p:nvPr/>
          </p:nvSpPr>
          <p:spPr bwMode="auto">
            <a:xfrm>
              <a:off x="2009776" y="2116139"/>
              <a:ext cx="34925" cy="85725"/>
            </a:xfrm>
            <a:custGeom>
              <a:avLst/>
              <a:gdLst>
                <a:gd name="T0" fmla="*/ 13 w 22"/>
                <a:gd name="T1" fmla="*/ 0 h 54"/>
                <a:gd name="T2" fmla="*/ 6 w 22"/>
                <a:gd name="T3" fmla="*/ 0 h 54"/>
                <a:gd name="T4" fmla="*/ 6 w 22"/>
                <a:gd name="T5" fmla="*/ 0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0"/>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2888"/>
            <p:cNvSpPr/>
            <p:nvPr/>
          </p:nvSpPr>
          <p:spPr bwMode="auto">
            <a:xfrm>
              <a:off x="2009776" y="2117726"/>
              <a:ext cx="33338" cy="80963"/>
            </a:xfrm>
            <a:custGeom>
              <a:avLst/>
              <a:gdLst>
                <a:gd name="T0" fmla="*/ 7 w 21"/>
                <a:gd name="T1" fmla="*/ 0 h 51"/>
                <a:gd name="T2" fmla="*/ 12 w 21"/>
                <a:gd name="T3" fmla="*/ 0 h 51"/>
                <a:gd name="T4" fmla="*/ 21 w 21"/>
                <a:gd name="T5" fmla="*/ 36 h 51"/>
                <a:gd name="T6" fmla="*/ 10 w 21"/>
                <a:gd name="T7" fmla="*/ 51 h 51"/>
                <a:gd name="T8" fmla="*/ 0 w 21"/>
                <a:gd name="T9" fmla="*/ 36 h 51"/>
                <a:gd name="T10" fmla="*/ 7 w 21"/>
                <a:gd name="T11" fmla="*/ 0 h 51"/>
              </a:gdLst>
              <a:ahLst/>
              <a:cxnLst>
                <a:cxn ang="0">
                  <a:pos x="T0" y="T1"/>
                </a:cxn>
                <a:cxn ang="0">
                  <a:pos x="T2" y="T3"/>
                </a:cxn>
                <a:cxn ang="0">
                  <a:pos x="T4" y="T5"/>
                </a:cxn>
                <a:cxn ang="0">
                  <a:pos x="T6" y="T7"/>
                </a:cxn>
                <a:cxn ang="0">
                  <a:pos x="T8" y="T9"/>
                </a:cxn>
                <a:cxn ang="0">
                  <a:pos x="T10" y="T11"/>
                </a:cxn>
              </a:cxnLst>
              <a:rect l="0" t="0" r="r" b="b"/>
              <a:pathLst>
                <a:path w="21" h="51">
                  <a:moveTo>
                    <a:pt x="7" y="0"/>
                  </a:moveTo>
                  <a:lnTo>
                    <a:pt x="12" y="0"/>
                  </a:lnTo>
                  <a:lnTo>
                    <a:pt x="21" y="36"/>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2889"/>
            <p:cNvSpPr/>
            <p:nvPr/>
          </p:nvSpPr>
          <p:spPr bwMode="auto">
            <a:xfrm>
              <a:off x="2025651" y="2117726"/>
              <a:ext cx="17463" cy="80963"/>
            </a:xfrm>
            <a:custGeom>
              <a:avLst/>
              <a:gdLst>
                <a:gd name="T0" fmla="*/ 11 w 11"/>
                <a:gd name="T1" fmla="*/ 36 h 51"/>
                <a:gd name="T2" fmla="*/ 2 w 11"/>
                <a:gd name="T3" fmla="*/ 0 h 51"/>
                <a:gd name="T4" fmla="*/ 0 w 11"/>
                <a:gd name="T5" fmla="*/ 0 h 51"/>
                <a:gd name="T6" fmla="*/ 0 w 11"/>
                <a:gd name="T7" fmla="*/ 50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0"/>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2890"/>
            <p:cNvSpPr/>
            <p:nvPr/>
          </p:nvSpPr>
          <p:spPr bwMode="auto">
            <a:xfrm>
              <a:off x="2016126" y="2125664"/>
              <a:ext cx="17463" cy="20638"/>
            </a:xfrm>
            <a:custGeom>
              <a:avLst/>
              <a:gdLst>
                <a:gd name="T0" fmla="*/ 30 w 33"/>
                <a:gd name="T1" fmla="*/ 0 h 36"/>
                <a:gd name="T2" fmla="*/ 24 w 33"/>
                <a:gd name="T3" fmla="*/ 6 h 36"/>
                <a:gd name="T4" fmla="*/ 3 w 33"/>
                <a:gd name="T5" fmla="*/ 20 h 36"/>
                <a:gd name="T6" fmla="*/ 0 w 33"/>
                <a:gd name="T7" fmla="*/ 36 h 36"/>
                <a:gd name="T8" fmla="*/ 33 w 33"/>
                <a:gd name="T9" fmla="*/ 16 h 36"/>
                <a:gd name="T10" fmla="*/ 30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0" y="0"/>
                  </a:moveTo>
                  <a:cubicBezTo>
                    <a:pt x="28" y="2"/>
                    <a:pt x="26" y="4"/>
                    <a:pt x="24" y="6"/>
                  </a:cubicBezTo>
                  <a:cubicBezTo>
                    <a:pt x="19" y="11"/>
                    <a:pt x="12" y="16"/>
                    <a:pt x="3" y="20"/>
                  </a:cubicBezTo>
                  <a:cubicBezTo>
                    <a:pt x="0" y="36"/>
                    <a:pt x="0" y="36"/>
                    <a:pt x="0" y="36"/>
                  </a:cubicBezTo>
                  <a:cubicBezTo>
                    <a:pt x="15" y="31"/>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2891"/>
            <p:cNvSpPr/>
            <p:nvPr/>
          </p:nvSpPr>
          <p:spPr bwMode="auto">
            <a:xfrm>
              <a:off x="2011363" y="2146301"/>
              <a:ext cx="26988" cy="22225"/>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3"/>
                    <a:pt x="41" y="7"/>
                    <a:pt x="36" y="11"/>
                  </a:cubicBezTo>
                  <a:cubicBezTo>
                    <a:pt x="29"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2892"/>
            <p:cNvSpPr/>
            <p:nvPr/>
          </p:nvSpPr>
          <p:spPr bwMode="auto">
            <a:xfrm>
              <a:off x="2014538" y="2166939"/>
              <a:ext cx="28575" cy="20638"/>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2893"/>
            <p:cNvSpPr/>
            <p:nvPr/>
          </p:nvSpPr>
          <p:spPr bwMode="auto">
            <a:xfrm>
              <a:off x="2016126" y="2109789"/>
              <a:ext cx="17463" cy="12700"/>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4"/>
                    <a:pt x="2"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2894"/>
            <p:cNvSpPr/>
            <p:nvPr/>
          </p:nvSpPr>
          <p:spPr bwMode="auto">
            <a:xfrm>
              <a:off x="1970088" y="2101851"/>
              <a:ext cx="103188" cy="142875"/>
            </a:xfrm>
            <a:custGeom>
              <a:avLst/>
              <a:gdLst>
                <a:gd name="T0" fmla="*/ 33 w 195"/>
                <a:gd name="T1" fmla="*/ 1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20 w 195"/>
                <a:gd name="T15" fmla="*/ 0 h 266"/>
                <a:gd name="T16" fmla="*/ 33 w 195"/>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1"/>
                  </a:moveTo>
                  <a:cubicBezTo>
                    <a:pt x="33" y="1"/>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2895"/>
            <p:cNvSpPr/>
            <p:nvPr/>
          </p:nvSpPr>
          <p:spPr bwMode="auto">
            <a:xfrm>
              <a:off x="1970088" y="2108201"/>
              <a:ext cx="52388" cy="127000"/>
            </a:xfrm>
            <a:custGeom>
              <a:avLst/>
              <a:gdLst>
                <a:gd name="T0" fmla="*/ 22 w 99"/>
                <a:gd name="T1" fmla="*/ 16 h 237"/>
                <a:gd name="T2" fmla="*/ 8 w 99"/>
                <a:gd name="T3" fmla="*/ 172 h 237"/>
                <a:gd name="T4" fmla="*/ 24 w 99"/>
                <a:gd name="T5" fmla="*/ 233 h 237"/>
                <a:gd name="T6" fmla="*/ 84 w 99"/>
                <a:gd name="T7" fmla="*/ 232 h 237"/>
                <a:gd name="T8" fmla="*/ 84 w 99"/>
                <a:gd name="T9" fmla="*/ 130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2"/>
                  </a:cubicBezTo>
                  <a:cubicBezTo>
                    <a:pt x="8" y="202"/>
                    <a:pt x="0" y="229"/>
                    <a:pt x="24" y="233"/>
                  </a:cubicBezTo>
                  <a:cubicBezTo>
                    <a:pt x="48" y="237"/>
                    <a:pt x="84" y="232"/>
                    <a:pt x="84" y="232"/>
                  </a:cubicBezTo>
                  <a:cubicBezTo>
                    <a:pt x="84" y="130"/>
                    <a:pt x="84" y="130"/>
                    <a:pt x="84" y="130"/>
                  </a:cubicBezTo>
                  <a:cubicBezTo>
                    <a:pt x="94" y="121"/>
                    <a:pt x="99" y="113"/>
                    <a:pt x="99" y="113"/>
                  </a:cubicBezTo>
                  <a:cubicBezTo>
                    <a:pt x="99" y="113"/>
                    <a:pt x="52" y="39"/>
                    <a:pt x="42"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2896"/>
            <p:cNvSpPr/>
            <p:nvPr/>
          </p:nvSpPr>
          <p:spPr bwMode="auto">
            <a:xfrm>
              <a:off x="2017713" y="2108201"/>
              <a:ext cx="53975" cy="131763"/>
            </a:xfrm>
            <a:custGeom>
              <a:avLst/>
              <a:gdLst>
                <a:gd name="T0" fmla="*/ 2 w 101"/>
                <a:gd name="T1" fmla="*/ 234 h 249"/>
                <a:gd name="T2" fmla="*/ 90 w 101"/>
                <a:gd name="T3" fmla="*/ 233 h 249"/>
                <a:gd name="T4" fmla="*/ 100 w 101"/>
                <a:gd name="T5" fmla="*/ 131 h 249"/>
                <a:gd name="T6" fmla="*/ 93 w 101"/>
                <a:gd name="T7" fmla="*/ 25 h 249"/>
                <a:gd name="T8" fmla="*/ 79 w 101"/>
                <a:gd name="T9" fmla="*/ 11 h 249"/>
                <a:gd name="T10" fmla="*/ 53 w 101"/>
                <a:gd name="T11" fmla="*/ 59 h 249"/>
                <a:gd name="T12" fmla="*/ 2 w 101"/>
                <a:gd name="T13" fmla="*/ 132 h 249"/>
                <a:gd name="T14" fmla="*/ 2 w 101"/>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9">
                  <a:moveTo>
                    <a:pt x="2" y="234"/>
                  </a:moveTo>
                  <a:cubicBezTo>
                    <a:pt x="25" y="249"/>
                    <a:pt x="79" y="235"/>
                    <a:pt x="90" y="233"/>
                  </a:cubicBezTo>
                  <a:cubicBezTo>
                    <a:pt x="101" y="231"/>
                    <a:pt x="100" y="153"/>
                    <a:pt x="100" y="131"/>
                  </a:cubicBezTo>
                  <a:cubicBezTo>
                    <a:pt x="100" y="108"/>
                    <a:pt x="93" y="50"/>
                    <a:pt x="93" y="25"/>
                  </a:cubicBezTo>
                  <a:cubicBezTo>
                    <a:pt x="93" y="0"/>
                    <a:pt x="80" y="6"/>
                    <a:pt x="79" y="11"/>
                  </a:cubicBezTo>
                  <a:cubicBezTo>
                    <a:pt x="78" y="16"/>
                    <a:pt x="61" y="44"/>
                    <a:pt x="53" y="59"/>
                  </a:cubicBezTo>
                  <a:cubicBezTo>
                    <a:pt x="45" y="75"/>
                    <a:pt x="2" y="132"/>
                    <a:pt x="2" y="132"/>
                  </a:cubicBezTo>
                  <a:cubicBezTo>
                    <a:pt x="2" y="132"/>
                    <a:pt x="0" y="224"/>
                    <a:pt x="2"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Rectangle 2897"/>
            <p:cNvSpPr>
              <a:spLocks noChangeArrowheads="1"/>
            </p:cNvSpPr>
            <p:nvPr/>
          </p:nvSpPr>
          <p:spPr bwMode="auto">
            <a:xfrm>
              <a:off x="2036763" y="2209801"/>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3" name="Freeform 2898"/>
            <p:cNvSpPr/>
            <p:nvPr/>
          </p:nvSpPr>
          <p:spPr bwMode="auto">
            <a:xfrm>
              <a:off x="1900238" y="1870076"/>
              <a:ext cx="234950" cy="173038"/>
            </a:xfrm>
            <a:custGeom>
              <a:avLst/>
              <a:gdLst>
                <a:gd name="T0" fmla="*/ 23 w 440"/>
                <a:gd name="T1" fmla="*/ 272 h 326"/>
                <a:gd name="T2" fmla="*/ 46 w 440"/>
                <a:gd name="T3" fmla="*/ 326 h 326"/>
                <a:gd name="T4" fmla="*/ 400 w 440"/>
                <a:gd name="T5" fmla="*/ 323 h 326"/>
                <a:gd name="T6" fmla="*/ 420 w 440"/>
                <a:gd name="T7" fmla="*/ 210 h 326"/>
                <a:gd name="T8" fmla="*/ 440 w 440"/>
                <a:gd name="T9" fmla="*/ 214 h 326"/>
                <a:gd name="T10" fmla="*/ 423 w 440"/>
                <a:gd name="T11" fmla="*/ 175 h 326"/>
                <a:gd name="T12" fmla="*/ 397 w 440"/>
                <a:gd name="T13" fmla="*/ 133 h 326"/>
                <a:gd name="T14" fmla="*/ 417 w 440"/>
                <a:gd name="T15" fmla="*/ 102 h 326"/>
                <a:gd name="T16" fmla="*/ 367 w 440"/>
                <a:gd name="T17" fmla="*/ 91 h 326"/>
                <a:gd name="T18" fmla="*/ 267 w 440"/>
                <a:gd name="T19" fmla="*/ 43 h 326"/>
                <a:gd name="T20" fmla="*/ 257 w 440"/>
                <a:gd name="T21" fmla="*/ 0 h 326"/>
                <a:gd name="T22" fmla="*/ 221 w 440"/>
                <a:gd name="T23" fmla="*/ 36 h 326"/>
                <a:gd name="T24" fmla="*/ 111 w 440"/>
                <a:gd name="T25" fmla="*/ 64 h 326"/>
                <a:gd name="T26" fmla="*/ 39 w 440"/>
                <a:gd name="T27" fmla="*/ 137 h 326"/>
                <a:gd name="T28" fmla="*/ 19 w 440"/>
                <a:gd name="T29" fmla="*/ 114 h 326"/>
                <a:gd name="T30" fmla="*/ 32 w 440"/>
                <a:gd name="T31" fmla="*/ 161 h 326"/>
                <a:gd name="T32" fmla="*/ 9 w 440"/>
                <a:gd name="T33" fmla="*/ 138 h 326"/>
                <a:gd name="T34" fmla="*/ 24 w 440"/>
                <a:gd name="T35" fmla="*/ 195 h 326"/>
                <a:gd name="T36" fmla="*/ 23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3" y="272"/>
                  </a:moveTo>
                  <a:cubicBezTo>
                    <a:pt x="13" y="311"/>
                    <a:pt x="46" y="326"/>
                    <a:pt x="46" y="326"/>
                  </a:cubicBezTo>
                  <a:cubicBezTo>
                    <a:pt x="46" y="326"/>
                    <a:pt x="183" y="323"/>
                    <a:pt x="400" y="323"/>
                  </a:cubicBezTo>
                  <a:cubicBezTo>
                    <a:pt x="440" y="283"/>
                    <a:pt x="434" y="234"/>
                    <a:pt x="420" y="210"/>
                  </a:cubicBezTo>
                  <a:cubicBezTo>
                    <a:pt x="432" y="222"/>
                    <a:pt x="440" y="214"/>
                    <a:pt x="440" y="214"/>
                  </a:cubicBezTo>
                  <a:cubicBezTo>
                    <a:pt x="434" y="214"/>
                    <a:pt x="427" y="204"/>
                    <a:pt x="423" y="175"/>
                  </a:cubicBezTo>
                  <a:cubicBezTo>
                    <a:pt x="418" y="146"/>
                    <a:pt x="397" y="133"/>
                    <a:pt x="397" y="133"/>
                  </a:cubicBezTo>
                  <a:cubicBezTo>
                    <a:pt x="416" y="126"/>
                    <a:pt x="417" y="102"/>
                    <a:pt x="417" y="102"/>
                  </a:cubicBezTo>
                  <a:cubicBezTo>
                    <a:pt x="412" y="118"/>
                    <a:pt x="386" y="120"/>
                    <a:pt x="367" y="91"/>
                  </a:cubicBezTo>
                  <a:cubicBezTo>
                    <a:pt x="349" y="61"/>
                    <a:pt x="308" y="43"/>
                    <a:pt x="267" y="43"/>
                  </a:cubicBezTo>
                  <a:cubicBezTo>
                    <a:pt x="291" y="12"/>
                    <a:pt x="257" y="0"/>
                    <a:pt x="257" y="0"/>
                  </a:cubicBezTo>
                  <a:cubicBezTo>
                    <a:pt x="257" y="30"/>
                    <a:pt x="221" y="36"/>
                    <a:pt x="221" y="36"/>
                  </a:cubicBezTo>
                  <a:cubicBezTo>
                    <a:pt x="221" y="36"/>
                    <a:pt x="136" y="39"/>
                    <a:pt x="111" y="64"/>
                  </a:cubicBezTo>
                  <a:cubicBezTo>
                    <a:pt x="66" y="64"/>
                    <a:pt x="46" y="91"/>
                    <a:pt x="39" y="137"/>
                  </a:cubicBezTo>
                  <a:cubicBezTo>
                    <a:pt x="27" y="137"/>
                    <a:pt x="19" y="114"/>
                    <a:pt x="19" y="114"/>
                  </a:cubicBezTo>
                  <a:cubicBezTo>
                    <a:pt x="19" y="132"/>
                    <a:pt x="32" y="161"/>
                    <a:pt x="32" y="161"/>
                  </a:cubicBezTo>
                  <a:cubicBezTo>
                    <a:pt x="12" y="161"/>
                    <a:pt x="9" y="138"/>
                    <a:pt x="9" y="138"/>
                  </a:cubicBezTo>
                  <a:cubicBezTo>
                    <a:pt x="0" y="147"/>
                    <a:pt x="0" y="187"/>
                    <a:pt x="24" y="195"/>
                  </a:cubicBezTo>
                  <a:cubicBezTo>
                    <a:pt x="24" y="195"/>
                    <a:pt x="0"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2899"/>
            <p:cNvSpPr/>
            <p:nvPr/>
          </p:nvSpPr>
          <p:spPr bwMode="auto">
            <a:xfrm>
              <a:off x="1911351" y="1971676"/>
              <a:ext cx="223838" cy="71438"/>
            </a:xfrm>
            <a:custGeom>
              <a:avLst/>
              <a:gdLst>
                <a:gd name="T0" fmla="*/ 25 w 418"/>
                <a:gd name="T1" fmla="*/ 136 h 136"/>
                <a:gd name="T2" fmla="*/ 379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6 w 418"/>
                <a:gd name="T23" fmla="*/ 44 h 136"/>
                <a:gd name="T24" fmla="*/ 232 w 418"/>
                <a:gd name="T25" fmla="*/ 0 h 136"/>
                <a:gd name="T26" fmla="*/ 220 w 418"/>
                <a:gd name="T27" fmla="*/ 47 h 136"/>
                <a:gd name="T28" fmla="*/ 215 w 418"/>
                <a:gd name="T29" fmla="*/ 66 h 136"/>
                <a:gd name="T30" fmla="*/ 209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70 w 418"/>
                <a:gd name="T47" fmla="*/ 55 h 136"/>
                <a:gd name="T48" fmla="*/ 40 w 418"/>
                <a:gd name="T49" fmla="*/ 75 h 136"/>
                <a:gd name="T50" fmla="*/ 40 w 418"/>
                <a:gd name="T51" fmla="*/ 96 h 136"/>
                <a:gd name="T52" fmla="*/ 6 w 418"/>
                <a:gd name="T53" fmla="*/ 96 h 136"/>
                <a:gd name="T54" fmla="*/ 0 w 418"/>
                <a:gd name="T55" fmla="*/ 101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9"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4" y="50"/>
                    <a:pt x="337" y="46"/>
                    <a:pt x="337" y="46"/>
                  </a:cubicBezTo>
                  <a:cubicBezTo>
                    <a:pt x="337" y="46"/>
                    <a:pt x="343" y="51"/>
                    <a:pt x="344" y="69"/>
                  </a:cubicBezTo>
                  <a:cubicBezTo>
                    <a:pt x="338" y="62"/>
                    <a:pt x="327" y="47"/>
                    <a:pt x="312" y="42"/>
                  </a:cubicBezTo>
                  <a:cubicBezTo>
                    <a:pt x="297" y="38"/>
                    <a:pt x="281" y="21"/>
                    <a:pt x="278" y="14"/>
                  </a:cubicBezTo>
                  <a:cubicBezTo>
                    <a:pt x="276" y="20"/>
                    <a:pt x="273" y="39"/>
                    <a:pt x="286" y="44"/>
                  </a:cubicBezTo>
                  <a:cubicBezTo>
                    <a:pt x="260" y="44"/>
                    <a:pt x="239" y="20"/>
                    <a:pt x="232" y="0"/>
                  </a:cubicBezTo>
                  <a:cubicBezTo>
                    <a:pt x="235" y="16"/>
                    <a:pt x="227" y="41"/>
                    <a:pt x="220" y="47"/>
                  </a:cubicBezTo>
                  <a:cubicBezTo>
                    <a:pt x="214" y="54"/>
                    <a:pt x="215" y="66"/>
                    <a:pt x="215" y="66"/>
                  </a:cubicBezTo>
                  <a:cubicBezTo>
                    <a:pt x="215" y="66"/>
                    <a:pt x="210" y="61"/>
                    <a:pt x="209" y="52"/>
                  </a:cubicBezTo>
                  <a:cubicBezTo>
                    <a:pt x="207" y="43"/>
                    <a:pt x="202" y="38"/>
                    <a:pt x="186" y="36"/>
                  </a:cubicBezTo>
                  <a:cubicBezTo>
                    <a:pt x="160" y="35"/>
                    <a:pt x="149" y="24"/>
                    <a:pt x="147" y="10"/>
                  </a:cubicBezTo>
                  <a:cubicBezTo>
                    <a:pt x="138" y="25"/>
                    <a:pt x="146" y="40"/>
                    <a:pt x="163" y="47"/>
                  </a:cubicBezTo>
                  <a:cubicBezTo>
                    <a:pt x="143" y="46"/>
                    <a:pt x="133" y="37"/>
                    <a:pt x="120" y="17"/>
                  </a:cubicBezTo>
                  <a:cubicBezTo>
                    <a:pt x="115" y="35"/>
                    <a:pt x="129" y="61"/>
                    <a:pt x="129" y="61"/>
                  </a:cubicBezTo>
                  <a:cubicBezTo>
                    <a:pt x="129" y="61"/>
                    <a:pt x="113" y="55"/>
                    <a:pt x="96" y="44"/>
                  </a:cubicBezTo>
                  <a:cubicBezTo>
                    <a:pt x="79" y="34"/>
                    <a:pt x="73" y="16"/>
                    <a:pt x="73" y="16"/>
                  </a:cubicBezTo>
                  <a:cubicBezTo>
                    <a:pt x="73" y="16"/>
                    <a:pt x="75" y="41"/>
                    <a:pt x="70" y="55"/>
                  </a:cubicBezTo>
                  <a:cubicBezTo>
                    <a:pt x="65" y="69"/>
                    <a:pt x="40" y="75"/>
                    <a:pt x="40" y="75"/>
                  </a:cubicBezTo>
                  <a:cubicBezTo>
                    <a:pt x="40" y="96"/>
                    <a:pt x="40" y="96"/>
                    <a:pt x="40" y="96"/>
                  </a:cubicBezTo>
                  <a:cubicBezTo>
                    <a:pt x="22" y="83"/>
                    <a:pt x="6" y="96"/>
                    <a:pt x="6" y="96"/>
                  </a:cubicBezTo>
                  <a:cubicBezTo>
                    <a:pt x="5" y="97"/>
                    <a:pt x="3" y="99"/>
                    <a:pt x="0" y="101"/>
                  </a:cubicBezTo>
                  <a:cubicBezTo>
                    <a:pt x="3" y="126"/>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2900"/>
            <p:cNvSpPr/>
            <p:nvPr/>
          </p:nvSpPr>
          <p:spPr bwMode="auto">
            <a:xfrm>
              <a:off x="1900238" y="1930401"/>
              <a:ext cx="22225" cy="42863"/>
            </a:xfrm>
            <a:custGeom>
              <a:avLst/>
              <a:gdLst>
                <a:gd name="T0" fmla="*/ 19 w 41"/>
                <a:gd name="T1" fmla="*/ 0 h 81"/>
                <a:gd name="T2" fmla="*/ 32 w 41"/>
                <a:gd name="T3" fmla="*/ 47 h 81"/>
                <a:gd name="T4" fmla="*/ 9 w 41"/>
                <a:gd name="T5" fmla="*/ 24 h 81"/>
                <a:gd name="T6" fmla="*/ 24 w 41"/>
                <a:gd name="T7" fmla="*/ 81 h 81"/>
                <a:gd name="T8" fmla="*/ 34 w 41"/>
                <a:gd name="T9" fmla="*/ 78 h 81"/>
                <a:gd name="T10" fmla="*/ 10 w 41"/>
                <a:gd name="T11" fmla="*/ 58 h 81"/>
                <a:gd name="T12" fmla="*/ 8 w 41"/>
                <a:gd name="T13" fmla="*/ 29 h 81"/>
                <a:gd name="T14" fmla="*/ 36 w 41"/>
                <a:gd name="T15" fmla="*/ 49 h 81"/>
                <a:gd name="T16" fmla="*/ 21 w 41"/>
                <a:gd name="T17" fmla="*/ 10 h 81"/>
                <a:gd name="T18" fmla="*/ 41 w 41"/>
                <a:gd name="T19" fmla="*/ 26 h 81"/>
                <a:gd name="T20" fmla="*/ 39 w 41"/>
                <a:gd name="T21" fmla="*/ 23 h 81"/>
                <a:gd name="T22" fmla="*/ 19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9" y="0"/>
                  </a:moveTo>
                  <a:cubicBezTo>
                    <a:pt x="19" y="18"/>
                    <a:pt x="32" y="47"/>
                    <a:pt x="32" y="47"/>
                  </a:cubicBezTo>
                  <a:cubicBezTo>
                    <a:pt x="12" y="47"/>
                    <a:pt x="9" y="24"/>
                    <a:pt x="9" y="24"/>
                  </a:cubicBezTo>
                  <a:cubicBezTo>
                    <a:pt x="0" y="33"/>
                    <a:pt x="0" y="73"/>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8" y="34"/>
                    <a:pt x="22" y="15"/>
                    <a:pt x="21" y="10"/>
                  </a:cubicBezTo>
                  <a:cubicBezTo>
                    <a:pt x="29" y="23"/>
                    <a:pt x="34" y="27"/>
                    <a:pt x="41" y="26"/>
                  </a:cubicBezTo>
                  <a:cubicBezTo>
                    <a:pt x="39" y="23"/>
                    <a:pt x="39" y="23"/>
                    <a:pt x="39" y="23"/>
                  </a:cubicBezTo>
                  <a:cubicBezTo>
                    <a:pt x="27"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2901"/>
            <p:cNvSpPr/>
            <p:nvPr/>
          </p:nvSpPr>
          <p:spPr bwMode="auto">
            <a:xfrm>
              <a:off x="1920876" y="1870076"/>
              <a:ext cx="214313" cy="115888"/>
            </a:xfrm>
            <a:custGeom>
              <a:avLst/>
              <a:gdLst>
                <a:gd name="T0" fmla="*/ 384 w 401"/>
                <a:gd name="T1" fmla="*/ 175 h 217"/>
                <a:gd name="T2" fmla="*/ 358 w 401"/>
                <a:gd name="T3" fmla="*/ 133 h 217"/>
                <a:gd name="T4" fmla="*/ 378 w 401"/>
                <a:gd name="T5" fmla="*/ 102 h 217"/>
                <a:gd name="T6" fmla="*/ 328 w 401"/>
                <a:gd name="T7" fmla="*/ 91 h 217"/>
                <a:gd name="T8" fmla="*/ 228 w 401"/>
                <a:gd name="T9" fmla="*/ 43 h 217"/>
                <a:gd name="T10" fmla="*/ 218 w 401"/>
                <a:gd name="T11" fmla="*/ 0 h 217"/>
                <a:gd name="T12" fmla="*/ 182 w 401"/>
                <a:gd name="T13" fmla="*/ 36 h 217"/>
                <a:gd name="T14" fmla="*/ 72 w 401"/>
                <a:gd name="T15" fmla="*/ 64 h 217"/>
                <a:gd name="T16" fmla="*/ 0 w 401"/>
                <a:gd name="T17" fmla="*/ 137 h 217"/>
                <a:gd name="T18" fmla="*/ 53 w 401"/>
                <a:gd name="T19" fmla="*/ 72 h 217"/>
                <a:gd name="T20" fmla="*/ 88 w 401"/>
                <a:gd name="T21" fmla="*/ 78 h 217"/>
                <a:gd name="T22" fmla="*/ 107 w 401"/>
                <a:gd name="T23" fmla="*/ 77 h 217"/>
                <a:gd name="T24" fmla="*/ 90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5"/>
                  </a:moveTo>
                  <a:cubicBezTo>
                    <a:pt x="379" y="146"/>
                    <a:pt x="358" y="133"/>
                    <a:pt x="358" y="133"/>
                  </a:cubicBezTo>
                  <a:cubicBezTo>
                    <a:pt x="377" y="126"/>
                    <a:pt x="378" y="102"/>
                    <a:pt x="378" y="102"/>
                  </a:cubicBezTo>
                  <a:cubicBezTo>
                    <a:pt x="373" y="118"/>
                    <a:pt x="347" y="120"/>
                    <a:pt x="328" y="91"/>
                  </a:cubicBezTo>
                  <a:cubicBezTo>
                    <a:pt x="310" y="61"/>
                    <a:pt x="269" y="43"/>
                    <a:pt x="228" y="43"/>
                  </a:cubicBezTo>
                  <a:cubicBezTo>
                    <a:pt x="252" y="12"/>
                    <a:pt x="218" y="0"/>
                    <a:pt x="218" y="0"/>
                  </a:cubicBezTo>
                  <a:cubicBezTo>
                    <a:pt x="218" y="30"/>
                    <a:pt x="182" y="36"/>
                    <a:pt x="182" y="36"/>
                  </a:cubicBezTo>
                  <a:cubicBezTo>
                    <a:pt x="182" y="36"/>
                    <a:pt x="97" y="39"/>
                    <a:pt x="72" y="64"/>
                  </a:cubicBezTo>
                  <a:cubicBezTo>
                    <a:pt x="27" y="64"/>
                    <a:pt x="8" y="90"/>
                    <a:pt x="0" y="137"/>
                  </a:cubicBezTo>
                  <a:cubicBezTo>
                    <a:pt x="1" y="133"/>
                    <a:pt x="16" y="80"/>
                    <a:pt x="53" y="72"/>
                  </a:cubicBezTo>
                  <a:cubicBezTo>
                    <a:pt x="66" y="70"/>
                    <a:pt x="75" y="69"/>
                    <a:pt x="88" y="78"/>
                  </a:cubicBezTo>
                  <a:cubicBezTo>
                    <a:pt x="100" y="87"/>
                    <a:pt x="107" y="82"/>
                    <a:pt x="107" y="77"/>
                  </a:cubicBezTo>
                  <a:cubicBezTo>
                    <a:pt x="107" y="77"/>
                    <a:pt x="99" y="86"/>
                    <a:pt x="90" y="76"/>
                  </a:cubicBezTo>
                  <a:cubicBezTo>
                    <a:pt x="80" y="67"/>
                    <a:pt x="75" y="65"/>
                    <a:pt x="75" y="65"/>
                  </a:cubicBezTo>
                  <a:cubicBezTo>
                    <a:pt x="75" y="65"/>
                    <a:pt x="92" y="53"/>
                    <a:pt x="126" y="48"/>
                  </a:cubicBezTo>
                  <a:cubicBezTo>
                    <a:pt x="160" y="43"/>
                    <a:pt x="224" y="44"/>
                    <a:pt x="222" y="8"/>
                  </a:cubicBezTo>
                  <a:cubicBezTo>
                    <a:pt x="236" y="18"/>
                    <a:pt x="233" y="35"/>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4"/>
                    <a:pt x="384"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2902"/>
            <p:cNvSpPr/>
            <p:nvPr/>
          </p:nvSpPr>
          <p:spPr bwMode="auto">
            <a:xfrm>
              <a:off x="2093913" y="1958976"/>
              <a:ext cx="19050" cy="53975"/>
            </a:xfrm>
            <a:custGeom>
              <a:avLst/>
              <a:gdLst>
                <a:gd name="T0" fmla="*/ 23 w 35"/>
                <a:gd name="T1" fmla="*/ 90 h 101"/>
                <a:gd name="T2" fmla="*/ 23 w 35"/>
                <a:gd name="T3" fmla="*/ 38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0"/>
                    <a:pt x="23" y="38"/>
                  </a:cubicBezTo>
                  <a:cubicBezTo>
                    <a:pt x="17" y="16"/>
                    <a:pt x="0" y="0"/>
                    <a:pt x="0" y="0"/>
                  </a:cubicBezTo>
                  <a:cubicBezTo>
                    <a:pt x="0" y="0"/>
                    <a:pt x="25" y="9"/>
                    <a:pt x="32" y="52"/>
                  </a:cubicBezTo>
                  <a:cubicBezTo>
                    <a:pt x="35" y="77"/>
                    <a:pt x="25" y="101"/>
                    <a:pt x="25" y="101"/>
                  </a:cubicBezTo>
                  <a:cubicBezTo>
                    <a:pt x="25" y="101"/>
                    <a:pt x="23" y="95"/>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2903"/>
            <p:cNvSpPr/>
            <p:nvPr/>
          </p:nvSpPr>
          <p:spPr bwMode="auto">
            <a:xfrm>
              <a:off x="1935163" y="1978026"/>
              <a:ext cx="171450" cy="134938"/>
            </a:xfrm>
            <a:custGeom>
              <a:avLst/>
              <a:gdLst>
                <a:gd name="T0" fmla="*/ 302 w 322"/>
                <a:gd name="T1" fmla="*/ 42 h 251"/>
                <a:gd name="T2" fmla="*/ 308 w 322"/>
                <a:gd name="T3" fmla="*/ 69 h 251"/>
                <a:gd name="T4" fmla="*/ 280 w 322"/>
                <a:gd name="T5" fmla="*/ 43 h 251"/>
                <a:gd name="T6" fmla="*/ 237 w 322"/>
                <a:gd name="T7" fmla="*/ 12 h 251"/>
                <a:gd name="T8" fmla="*/ 250 w 322"/>
                <a:gd name="T9" fmla="*/ 32 h 251"/>
                <a:gd name="T10" fmla="*/ 192 w 322"/>
                <a:gd name="T11" fmla="*/ 0 h 251"/>
                <a:gd name="T12" fmla="*/ 186 w 322"/>
                <a:gd name="T13" fmla="*/ 29 h 251"/>
                <a:gd name="T14" fmla="*/ 182 w 322"/>
                <a:gd name="T15" fmla="*/ 61 h 251"/>
                <a:gd name="T16" fmla="*/ 163 w 322"/>
                <a:gd name="T17" fmla="*/ 42 h 251"/>
                <a:gd name="T18" fmla="*/ 133 w 322"/>
                <a:gd name="T19" fmla="*/ 24 h 251"/>
                <a:gd name="T20" fmla="*/ 104 w 322"/>
                <a:gd name="T21" fmla="*/ 4 h 251"/>
                <a:gd name="T22" fmla="*/ 131 w 322"/>
                <a:gd name="T23" fmla="*/ 34 h 251"/>
                <a:gd name="T24" fmla="*/ 79 w 322"/>
                <a:gd name="T25" fmla="*/ 13 h 251"/>
                <a:gd name="T26" fmla="*/ 109 w 322"/>
                <a:gd name="T27" fmla="*/ 56 h 251"/>
                <a:gd name="T28" fmla="*/ 34 w 322"/>
                <a:gd name="T29" fmla="*/ 17 h 251"/>
                <a:gd name="T30" fmla="*/ 15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8" y="69"/>
                  </a:cubicBezTo>
                  <a:cubicBezTo>
                    <a:pt x="308" y="69"/>
                    <a:pt x="301" y="56"/>
                    <a:pt x="280" y="43"/>
                  </a:cubicBezTo>
                  <a:cubicBezTo>
                    <a:pt x="259" y="29"/>
                    <a:pt x="244" y="23"/>
                    <a:pt x="237" y="12"/>
                  </a:cubicBezTo>
                  <a:cubicBezTo>
                    <a:pt x="237" y="12"/>
                    <a:pt x="238" y="26"/>
                    <a:pt x="250" y="32"/>
                  </a:cubicBezTo>
                  <a:cubicBezTo>
                    <a:pt x="250" y="32"/>
                    <a:pt x="209" y="41"/>
                    <a:pt x="192" y="0"/>
                  </a:cubicBezTo>
                  <a:cubicBezTo>
                    <a:pt x="192" y="0"/>
                    <a:pt x="193" y="18"/>
                    <a:pt x="186" y="29"/>
                  </a:cubicBezTo>
                  <a:cubicBezTo>
                    <a:pt x="179" y="40"/>
                    <a:pt x="174" y="52"/>
                    <a:pt x="182" y="61"/>
                  </a:cubicBezTo>
                  <a:cubicBezTo>
                    <a:pt x="182" y="61"/>
                    <a:pt x="171" y="59"/>
                    <a:pt x="163" y="42"/>
                  </a:cubicBezTo>
                  <a:cubicBezTo>
                    <a:pt x="155" y="26"/>
                    <a:pt x="144" y="26"/>
                    <a:pt x="133" y="24"/>
                  </a:cubicBezTo>
                  <a:cubicBezTo>
                    <a:pt x="122" y="22"/>
                    <a:pt x="106" y="20"/>
                    <a:pt x="104" y="4"/>
                  </a:cubicBezTo>
                  <a:cubicBezTo>
                    <a:pt x="104" y="4"/>
                    <a:pt x="99" y="26"/>
                    <a:pt x="131" y="34"/>
                  </a:cubicBezTo>
                  <a:cubicBezTo>
                    <a:pt x="131" y="34"/>
                    <a:pt x="98" y="46"/>
                    <a:pt x="79" y="13"/>
                  </a:cubicBezTo>
                  <a:cubicBezTo>
                    <a:pt x="79" y="13"/>
                    <a:pt x="82" y="46"/>
                    <a:pt x="109" y="56"/>
                  </a:cubicBezTo>
                  <a:cubicBezTo>
                    <a:pt x="109" y="56"/>
                    <a:pt x="53" y="54"/>
                    <a:pt x="34" y="17"/>
                  </a:cubicBezTo>
                  <a:cubicBezTo>
                    <a:pt x="34" y="17"/>
                    <a:pt x="45" y="51"/>
                    <a:pt x="15" y="66"/>
                  </a:cubicBezTo>
                  <a:cubicBezTo>
                    <a:pt x="11" y="68"/>
                    <a:pt x="8" y="70"/>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2904"/>
            <p:cNvSpPr/>
            <p:nvPr/>
          </p:nvSpPr>
          <p:spPr bwMode="auto">
            <a:xfrm>
              <a:off x="1957388" y="2019301"/>
              <a:ext cx="25400" cy="25400"/>
            </a:xfrm>
            <a:custGeom>
              <a:avLst/>
              <a:gdLst>
                <a:gd name="T0" fmla="*/ 45 w 49"/>
                <a:gd name="T1" fmla="*/ 18 h 48"/>
                <a:gd name="T2" fmla="*/ 31 w 49"/>
                <a:gd name="T3" fmla="*/ 44 h 48"/>
                <a:gd name="T4" fmla="*/ 4 w 49"/>
                <a:gd name="T5" fmla="*/ 30 h 48"/>
                <a:gd name="T6" fmla="*/ 18 w 49"/>
                <a:gd name="T7" fmla="*/ 3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4"/>
                  </a:cubicBezTo>
                  <a:cubicBezTo>
                    <a:pt x="20" y="48"/>
                    <a:pt x="7" y="42"/>
                    <a:pt x="4" y="30"/>
                  </a:cubicBezTo>
                  <a:cubicBezTo>
                    <a:pt x="0" y="19"/>
                    <a:pt x="7" y="7"/>
                    <a:pt x="18" y="3"/>
                  </a:cubicBezTo>
                  <a:cubicBezTo>
                    <a:pt x="30" y="0"/>
                    <a:pt x="42"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2905"/>
            <p:cNvSpPr/>
            <p:nvPr/>
          </p:nvSpPr>
          <p:spPr bwMode="auto">
            <a:xfrm>
              <a:off x="1968501" y="2022476"/>
              <a:ext cx="9525" cy="6350"/>
            </a:xfrm>
            <a:custGeom>
              <a:avLst/>
              <a:gdLst>
                <a:gd name="T0" fmla="*/ 16 w 17"/>
                <a:gd name="T1" fmla="*/ 8 h 12"/>
                <a:gd name="T2" fmla="*/ 7 w 17"/>
                <a:gd name="T3" fmla="*/ 11 h 12"/>
                <a:gd name="T4" fmla="*/ 1 w 17"/>
                <a:gd name="T5" fmla="*/ 5 h 12"/>
                <a:gd name="T6" fmla="*/ 10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2" y="12"/>
                    <a:pt x="7" y="11"/>
                  </a:cubicBezTo>
                  <a:cubicBezTo>
                    <a:pt x="3" y="10"/>
                    <a:pt x="0" y="7"/>
                    <a:pt x="1" y="5"/>
                  </a:cubicBezTo>
                  <a:cubicBezTo>
                    <a:pt x="2" y="2"/>
                    <a:pt x="5" y="0"/>
                    <a:pt x="10"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2906"/>
            <p:cNvSpPr/>
            <p:nvPr/>
          </p:nvSpPr>
          <p:spPr bwMode="auto">
            <a:xfrm>
              <a:off x="2062163" y="2019301"/>
              <a:ext cx="25400" cy="25400"/>
            </a:xfrm>
            <a:custGeom>
              <a:avLst/>
              <a:gdLst>
                <a:gd name="T0" fmla="*/ 3 w 48"/>
                <a:gd name="T1" fmla="*/ 18 h 48"/>
                <a:gd name="T2" fmla="*/ 18 w 48"/>
                <a:gd name="T3" fmla="*/ 44 h 48"/>
                <a:gd name="T4" fmla="*/ 45 w 48"/>
                <a:gd name="T5" fmla="*/ 30 h 48"/>
                <a:gd name="T6" fmla="*/ 31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8" y="44"/>
                  </a:cubicBezTo>
                  <a:cubicBezTo>
                    <a:pt x="29" y="48"/>
                    <a:pt x="41" y="42"/>
                    <a:pt x="45" y="30"/>
                  </a:cubicBezTo>
                  <a:cubicBezTo>
                    <a:pt x="48" y="19"/>
                    <a:pt x="42" y="7"/>
                    <a:pt x="31"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2907"/>
            <p:cNvSpPr/>
            <p:nvPr/>
          </p:nvSpPr>
          <p:spPr bwMode="auto">
            <a:xfrm>
              <a:off x="2066926" y="2022476"/>
              <a:ext cx="9525" cy="6350"/>
            </a:xfrm>
            <a:custGeom>
              <a:avLst/>
              <a:gdLst>
                <a:gd name="T0" fmla="*/ 1 w 16"/>
                <a:gd name="T1" fmla="*/ 8 h 12"/>
                <a:gd name="T2" fmla="*/ 9 w 16"/>
                <a:gd name="T3" fmla="*/ 11 h 12"/>
                <a:gd name="T4" fmla="*/ 16 w 16"/>
                <a:gd name="T5" fmla="*/ 5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4" y="10"/>
                    <a:pt x="16" y="7"/>
                    <a:pt x="16" y="5"/>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2908"/>
            <p:cNvSpPr/>
            <p:nvPr/>
          </p:nvSpPr>
          <p:spPr bwMode="auto">
            <a:xfrm>
              <a:off x="2008188" y="2039939"/>
              <a:ext cx="28575" cy="12700"/>
            </a:xfrm>
            <a:custGeom>
              <a:avLst/>
              <a:gdLst>
                <a:gd name="T0" fmla="*/ 48 w 52"/>
                <a:gd name="T1" fmla="*/ 21 h 23"/>
                <a:gd name="T2" fmla="*/ 43 w 52"/>
                <a:gd name="T3" fmla="*/ 11 h 23"/>
                <a:gd name="T4" fmla="*/ 27 w 52"/>
                <a:gd name="T5" fmla="*/ 4 h 23"/>
                <a:gd name="T6" fmla="*/ 11 w 52"/>
                <a:gd name="T7" fmla="*/ 11 h 23"/>
                <a:gd name="T8" fmla="*/ 5 w 52"/>
                <a:gd name="T9" fmla="*/ 21 h 23"/>
                <a:gd name="T10" fmla="*/ 4 w 52"/>
                <a:gd name="T11" fmla="*/ 22 h 23"/>
                <a:gd name="T12" fmla="*/ 4 w 52"/>
                <a:gd name="T13" fmla="*/ 22 h 23"/>
                <a:gd name="T14" fmla="*/ 2 w 52"/>
                <a:gd name="T15" fmla="*/ 23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6" y="15"/>
                    <a:pt x="43" y="11"/>
                  </a:cubicBezTo>
                  <a:cubicBezTo>
                    <a:pt x="40" y="8"/>
                    <a:pt x="35" y="4"/>
                    <a:pt x="27" y="4"/>
                  </a:cubicBezTo>
                  <a:cubicBezTo>
                    <a:pt x="20" y="4"/>
                    <a:pt x="15" y="8"/>
                    <a:pt x="11" y="11"/>
                  </a:cubicBezTo>
                  <a:cubicBezTo>
                    <a:pt x="8" y="15"/>
                    <a:pt x="5" y="19"/>
                    <a:pt x="5" y="21"/>
                  </a:cubicBezTo>
                  <a:cubicBezTo>
                    <a:pt x="4" y="21"/>
                    <a:pt x="4" y="22"/>
                    <a:pt x="4" y="22"/>
                  </a:cubicBezTo>
                  <a:cubicBezTo>
                    <a:pt x="4" y="22"/>
                    <a:pt x="4" y="22"/>
                    <a:pt x="4" y="22"/>
                  </a:cubicBezTo>
                  <a:cubicBezTo>
                    <a:pt x="4" y="23"/>
                    <a:pt x="3" y="23"/>
                    <a:pt x="2" y="23"/>
                  </a:cubicBezTo>
                  <a:cubicBezTo>
                    <a:pt x="1" y="22"/>
                    <a:pt x="0" y="21"/>
                    <a:pt x="0" y="20"/>
                  </a:cubicBezTo>
                  <a:cubicBezTo>
                    <a:pt x="1" y="20"/>
                    <a:pt x="3" y="15"/>
                    <a:pt x="7" y="10"/>
                  </a:cubicBezTo>
                  <a:cubicBezTo>
                    <a:pt x="11" y="5"/>
                    <a:pt x="18" y="0"/>
                    <a:pt x="27" y="0"/>
                  </a:cubicBezTo>
                  <a:cubicBezTo>
                    <a:pt x="36" y="0"/>
                    <a:pt x="42" y="4"/>
                    <a:pt x="46" y="9"/>
                  </a:cubicBezTo>
                  <a:cubicBezTo>
                    <a:pt x="50" y="13"/>
                    <a:pt x="52" y="18"/>
                    <a:pt x="52" y="21"/>
                  </a:cubicBezTo>
                  <a:cubicBezTo>
                    <a:pt x="52" y="22"/>
                    <a:pt x="51" y="23"/>
                    <a:pt x="50" y="23"/>
                  </a:cubicBezTo>
                  <a:cubicBezTo>
                    <a:pt x="48"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Rectangle 2909"/>
            <p:cNvSpPr>
              <a:spLocks noChangeArrowheads="1"/>
            </p:cNvSpPr>
            <p:nvPr/>
          </p:nvSpPr>
          <p:spPr bwMode="auto">
            <a:xfrm>
              <a:off x="1931988"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5" name="Rectangle 2910"/>
            <p:cNvSpPr>
              <a:spLocks noChangeArrowheads="1"/>
            </p:cNvSpPr>
            <p:nvPr/>
          </p:nvSpPr>
          <p:spPr bwMode="auto">
            <a:xfrm>
              <a:off x="1931988"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 name="Rectangle 2911"/>
            <p:cNvSpPr>
              <a:spLocks noChangeArrowheads="1"/>
            </p:cNvSpPr>
            <p:nvPr/>
          </p:nvSpPr>
          <p:spPr bwMode="auto">
            <a:xfrm>
              <a:off x="2095501"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7" name="Rectangle 2912"/>
            <p:cNvSpPr>
              <a:spLocks noChangeArrowheads="1"/>
            </p:cNvSpPr>
            <p:nvPr/>
          </p:nvSpPr>
          <p:spPr bwMode="auto">
            <a:xfrm>
              <a:off x="2095501"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8" name="Freeform 2913"/>
            <p:cNvSpPr/>
            <p:nvPr/>
          </p:nvSpPr>
          <p:spPr bwMode="auto">
            <a:xfrm>
              <a:off x="2005013" y="2022476"/>
              <a:ext cx="34925" cy="11113"/>
            </a:xfrm>
            <a:custGeom>
              <a:avLst/>
              <a:gdLst>
                <a:gd name="T0" fmla="*/ 59 w 65"/>
                <a:gd name="T1" fmla="*/ 9 h 21"/>
                <a:gd name="T2" fmla="*/ 34 w 65"/>
                <a:gd name="T3" fmla="*/ 0 h 21"/>
                <a:gd name="T4" fmla="*/ 30 w 65"/>
                <a:gd name="T5" fmla="*/ 0 h 21"/>
                <a:gd name="T6" fmla="*/ 0 w 65"/>
                <a:gd name="T7" fmla="*/ 14 h 21"/>
                <a:gd name="T8" fmla="*/ 0 w 65"/>
                <a:gd name="T9" fmla="*/ 21 h 21"/>
                <a:gd name="T10" fmla="*/ 31 w 65"/>
                <a:gd name="T11" fmla="*/ 5 h 21"/>
                <a:gd name="T12" fmla="*/ 34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4" y="0"/>
                  </a:cubicBezTo>
                  <a:cubicBezTo>
                    <a:pt x="32" y="0"/>
                    <a:pt x="31" y="0"/>
                    <a:pt x="30" y="0"/>
                  </a:cubicBezTo>
                  <a:cubicBezTo>
                    <a:pt x="17" y="1"/>
                    <a:pt x="6" y="9"/>
                    <a:pt x="0" y="14"/>
                  </a:cubicBezTo>
                  <a:cubicBezTo>
                    <a:pt x="0" y="21"/>
                    <a:pt x="0" y="21"/>
                    <a:pt x="0" y="21"/>
                  </a:cubicBezTo>
                  <a:cubicBezTo>
                    <a:pt x="3" y="18"/>
                    <a:pt x="16" y="7"/>
                    <a:pt x="31" y="5"/>
                  </a:cubicBezTo>
                  <a:cubicBezTo>
                    <a:pt x="32" y="5"/>
                    <a:pt x="33" y="5"/>
                    <a:pt x="34" y="5"/>
                  </a:cubicBezTo>
                  <a:cubicBezTo>
                    <a:pt x="41" y="5"/>
                    <a:pt x="50" y="9"/>
                    <a:pt x="56" y="14"/>
                  </a:cubicBezTo>
                  <a:cubicBezTo>
                    <a:pt x="59" y="16"/>
                    <a:pt x="62" y="18"/>
                    <a:pt x="64" y="20"/>
                  </a:cubicBezTo>
                  <a:cubicBezTo>
                    <a:pt x="65" y="20"/>
                    <a:pt x="65" y="21"/>
                    <a:pt x="65" y="21"/>
                  </a:cubicBezTo>
                  <a:cubicBezTo>
                    <a:pt x="65" y="14"/>
                    <a:pt x="65" y="14"/>
                    <a:pt x="65" y="14"/>
                  </a:cubicBezTo>
                  <a:cubicBezTo>
                    <a:pt x="64" y="13"/>
                    <a:pt x="62"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2914"/>
            <p:cNvSpPr>
              <a:spLocks noEditPoints="1"/>
            </p:cNvSpPr>
            <p:nvPr/>
          </p:nvSpPr>
          <p:spPr bwMode="auto">
            <a:xfrm>
              <a:off x="2039938" y="2012951"/>
              <a:ext cx="55563" cy="38100"/>
            </a:xfrm>
            <a:custGeom>
              <a:avLst/>
              <a:gdLst>
                <a:gd name="T0" fmla="*/ 65 w 104"/>
                <a:gd name="T1" fmla="*/ 57 h 70"/>
                <a:gd name="T2" fmla="*/ 59 w 104"/>
                <a:gd name="T3" fmla="*/ 56 h 70"/>
                <a:gd name="T4" fmla="*/ 44 w 104"/>
                <a:gd name="T5" fmla="*/ 30 h 70"/>
                <a:gd name="T6" fmla="*/ 65 w 104"/>
                <a:gd name="T7" fmla="*/ 14 h 70"/>
                <a:gd name="T8" fmla="*/ 72 w 104"/>
                <a:gd name="T9" fmla="*/ 15 h 70"/>
                <a:gd name="T10" fmla="*/ 86 w 104"/>
                <a:gd name="T11" fmla="*/ 42 h 70"/>
                <a:gd name="T12" fmla="*/ 65 w 104"/>
                <a:gd name="T13" fmla="*/ 57 h 70"/>
                <a:gd name="T14" fmla="*/ 88 w 104"/>
                <a:gd name="T15" fmla="*/ 0 h 70"/>
                <a:gd name="T16" fmla="*/ 17 w 104"/>
                <a:gd name="T17" fmla="*/ 0 h 70"/>
                <a:gd name="T18" fmla="*/ 0 w 104"/>
                <a:gd name="T19" fmla="*/ 17 h 70"/>
                <a:gd name="T20" fmla="*/ 0 w 104"/>
                <a:gd name="T21" fmla="*/ 54 h 70"/>
                <a:gd name="T22" fmla="*/ 17 w 104"/>
                <a:gd name="T23" fmla="*/ 70 h 70"/>
                <a:gd name="T24" fmla="*/ 88 w 104"/>
                <a:gd name="T25" fmla="*/ 70 h 70"/>
                <a:gd name="T26" fmla="*/ 104 w 104"/>
                <a:gd name="T27" fmla="*/ 54 h 70"/>
                <a:gd name="T28" fmla="*/ 104 w 104"/>
                <a:gd name="T29" fmla="*/ 38 h 70"/>
                <a:gd name="T30" fmla="*/ 104 w 104"/>
                <a:gd name="T31" fmla="*/ 28 h 70"/>
                <a:gd name="T32" fmla="*/ 104 w 104"/>
                <a:gd name="T33" fmla="*/ 17 h 70"/>
                <a:gd name="T34" fmla="*/ 88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9" y="56"/>
                  </a:cubicBezTo>
                  <a:cubicBezTo>
                    <a:pt x="47" y="53"/>
                    <a:pt x="41" y="41"/>
                    <a:pt x="44" y="30"/>
                  </a:cubicBezTo>
                  <a:cubicBezTo>
                    <a:pt x="47" y="20"/>
                    <a:pt x="56" y="14"/>
                    <a:pt x="65" y="14"/>
                  </a:cubicBezTo>
                  <a:cubicBezTo>
                    <a:pt x="67" y="14"/>
                    <a:pt x="69" y="15"/>
                    <a:pt x="72" y="15"/>
                  </a:cubicBezTo>
                  <a:cubicBezTo>
                    <a:pt x="83" y="19"/>
                    <a:pt x="89" y="31"/>
                    <a:pt x="86" y="42"/>
                  </a:cubicBezTo>
                  <a:cubicBezTo>
                    <a:pt x="83" y="52"/>
                    <a:pt x="74" y="57"/>
                    <a:pt x="65" y="57"/>
                  </a:cubicBezTo>
                  <a:moveTo>
                    <a:pt x="88" y="0"/>
                  </a:moveTo>
                  <a:cubicBezTo>
                    <a:pt x="17" y="0"/>
                    <a:pt x="17" y="0"/>
                    <a:pt x="17" y="0"/>
                  </a:cubicBezTo>
                  <a:cubicBezTo>
                    <a:pt x="8" y="0"/>
                    <a:pt x="0" y="8"/>
                    <a:pt x="0" y="17"/>
                  </a:cubicBezTo>
                  <a:cubicBezTo>
                    <a:pt x="0" y="54"/>
                    <a:pt x="0" y="54"/>
                    <a:pt x="0" y="54"/>
                  </a:cubicBezTo>
                  <a:cubicBezTo>
                    <a:pt x="0" y="63"/>
                    <a:pt x="8" y="70"/>
                    <a:pt x="17" y="70"/>
                  </a:cubicBezTo>
                  <a:cubicBezTo>
                    <a:pt x="88" y="70"/>
                    <a:pt x="88" y="70"/>
                    <a:pt x="88" y="70"/>
                  </a:cubicBezTo>
                  <a:cubicBezTo>
                    <a:pt x="97" y="70"/>
                    <a:pt x="104" y="63"/>
                    <a:pt x="104" y="54"/>
                  </a:cubicBezTo>
                  <a:cubicBezTo>
                    <a:pt x="104" y="38"/>
                    <a:pt x="104" y="38"/>
                    <a:pt x="104" y="38"/>
                  </a:cubicBezTo>
                  <a:cubicBezTo>
                    <a:pt x="104" y="28"/>
                    <a:pt x="104" y="28"/>
                    <a:pt x="104" y="28"/>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2915"/>
            <p:cNvSpPr>
              <a:spLocks noEditPoints="1"/>
            </p:cNvSpPr>
            <p:nvPr/>
          </p:nvSpPr>
          <p:spPr bwMode="auto">
            <a:xfrm>
              <a:off x="2062163" y="2020889"/>
              <a:ext cx="25400" cy="22225"/>
            </a:xfrm>
            <a:custGeom>
              <a:avLst/>
              <a:gdLst>
                <a:gd name="T0" fmla="*/ 18 w 48"/>
                <a:gd name="T1" fmla="*/ 14 h 43"/>
                <a:gd name="T2" fmla="*/ 12 w 48"/>
                <a:gd name="T3" fmla="*/ 10 h 43"/>
                <a:gd name="T4" fmla="*/ 18 w 48"/>
                <a:gd name="T5" fmla="*/ 3 h 43"/>
                <a:gd name="T6" fmla="*/ 21 w 48"/>
                <a:gd name="T7" fmla="*/ 3 h 43"/>
                <a:gd name="T8" fmla="*/ 27 w 48"/>
                <a:gd name="T9" fmla="*/ 7 h 43"/>
                <a:gd name="T10" fmla="*/ 20 w 48"/>
                <a:gd name="T11" fmla="*/ 13 h 43"/>
                <a:gd name="T12" fmla="*/ 18 w 48"/>
                <a:gd name="T13" fmla="*/ 14 h 43"/>
                <a:gd name="T14" fmla="*/ 24 w 48"/>
                <a:gd name="T15" fmla="*/ 0 h 43"/>
                <a:gd name="T16" fmla="*/ 3 w 48"/>
                <a:gd name="T17" fmla="*/ 16 h 43"/>
                <a:gd name="T18" fmla="*/ 18 w 48"/>
                <a:gd name="T19" fmla="*/ 42 h 43"/>
                <a:gd name="T20" fmla="*/ 24 w 48"/>
                <a:gd name="T21" fmla="*/ 43 h 43"/>
                <a:gd name="T22" fmla="*/ 45 w 48"/>
                <a:gd name="T23" fmla="*/ 28 h 43"/>
                <a:gd name="T24" fmla="*/ 31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4"/>
                  </a:moveTo>
                  <a:cubicBezTo>
                    <a:pt x="15" y="14"/>
                    <a:pt x="12" y="12"/>
                    <a:pt x="12" y="10"/>
                  </a:cubicBezTo>
                  <a:cubicBezTo>
                    <a:pt x="11" y="7"/>
                    <a:pt x="14" y="4"/>
                    <a:pt x="18" y="3"/>
                  </a:cubicBezTo>
                  <a:cubicBezTo>
                    <a:pt x="19" y="3"/>
                    <a:pt x="20" y="3"/>
                    <a:pt x="21" y="3"/>
                  </a:cubicBezTo>
                  <a:cubicBezTo>
                    <a:pt x="24" y="3"/>
                    <a:pt x="26" y="4"/>
                    <a:pt x="27" y="7"/>
                  </a:cubicBezTo>
                  <a:cubicBezTo>
                    <a:pt x="27" y="9"/>
                    <a:pt x="25" y="12"/>
                    <a:pt x="20" y="13"/>
                  </a:cubicBezTo>
                  <a:cubicBezTo>
                    <a:pt x="19" y="13"/>
                    <a:pt x="19" y="14"/>
                    <a:pt x="18" y="14"/>
                  </a:cubicBezTo>
                  <a:moveTo>
                    <a:pt x="24" y="0"/>
                  </a:moveTo>
                  <a:cubicBezTo>
                    <a:pt x="15" y="0"/>
                    <a:pt x="6" y="6"/>
                    <a:pt x="3" y="16"/>
                  </a:cubicBezTo>
                  <a:cubicBezTo>
                    <a:pt x="0" y="27"/>
                    <a:pt x="6" y="39"/>
                    <a:pt x="18" y="42"/>
                  </a:cubicBezTo>
                  <a:cubicBezTo>
                    <a:pt x="20" y="43"/>
                    <a:pt x="22" y="43"/>
                    <a:pt x="24" y="43"/>
                  </a:cubicBezTo>
                  <a:cubicBezTo>
                    <a:pt x="33" y="43"/>
                    <a:pt x="42" y="38"/>
                    <a:pt x="45" y="28"/>
                  </a:cubicBezTo>
                  <a:cubicBezTo>
                    <a:pt x="48" y="17"/>
                    <a:pt x="42" y="5"/>
                    <a:pt x="31"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2916"/>
            <p:cNvSpPr/>
            <p:nvPr/>
          </p:nvSpPr>
          <p:spPr bwMode="auto">
            <a:xfrm>
              <a:off x="2066926" y="2022476"/>
              <a:ext cx="9525" cy="6350"/>
            </a:xfrm>
            <a:custGeom>
              <a:avLst/>
              <a:gdLst>
                <a:gd name="T0" fmla="*/ 10 w 16"/>
                <a:gd name="T1" fmla="*/ 0 h 11"/>
                <a:gd name="T2" fmla="*/ 7 w 16"/>
                <a:gd name="T3" fmla="*/ 0 h 11"/>
                <a:gd name="T4" fmla="*/ 1 w 16"/>
                <a:gd name="T5" fmla="*/ 7 h 11"/>
                <a:gd name="T6" fmla="*/ 7 w 16"/>
                <a:gd name="T7" fmla="*/ 11 h 11"/>
                <a:gd name="T8" fmla="*/ 9 w 16"/>
                <a:gd name="T9" fmla="*/ 10 h 11"/>
                <a:gd name="T10" fmla="*/ 16 w 16"/>
                <a:gd name="T11" fmla="*/ 4 h 11"/>
                <a:gd name="T12" fmla="*/ 10 w 1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0" y="0"/>
                  </a:moveTo>
                  <a:cubicBezTo>
                    <a:pt x="9" y="0"/>
                    <a:pt x="8" y="0"/>
                    <a:pt x="7" y="0"/>
                  </a:cubicBezTo>
                  <a:cubicBezTo>
                    <a:pt x="3" y="1"/>
                    <a:pt x="0" y="4"/>
                    <a:pt x="1" y="7"/>
                  </a:cubicBezTo>
                  <a:cubicBezTo>
                    <a:pt x="1" y="9"/>
                    <a:pt x="4" y="11"/>
                    <a:pt x="7" y="11"/>
                  </a:cubicBezTo>
                  <a:cubicBezTo>
                    <a:pt x="8" y="11"/>
                    <a:pt x="8" y="10"/>
                    <a:pt x="9" y="10"/>
                  </a:cubicBezTo>
                  <a:cubicBezTo>
                    <a:pt x="14" y="9"/>
                    <a:pt x="16" y="6"/>
                    <a:pt x="16" y="4"/>
                  </a:cubicBezTo>
                  <a:cubicBezTo>
                    <a:pt x="15"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2917"/>
            <p:cNvSpPr>
              <a:spLocks noEditPoints="1"/>
            </p:cNvSpPr>
            <p:nvPr/>
          </p:nvSpPr>
          <p:spPr bwMode="auto">
            <a:xfrm>
              <a:off x="1949451" y="2012951"/>
              <a:ext cx="55563" cy="38100"/>
            </a:xfrm>
            <a:custGeom>
              <a:avLst/>
              <a:gdLst>
                <a:gd name="T0" fmla="*/ 39 w 103"/>
                <a:gd name="T1" fmla="*/ 57 h 70"/>
                <a:gd name="T2" fmla="*/ 18 w 103"/>
                <a:gd name="T3" fmla="*/ 42 h 70"/>
                <a:gd name="T4" fmla="*/ 32 w 103"/>
                <a:gd name="T5" fmla="*/ 15 h 70"/>
                <a:gd name="T6" fmla="*/ 39 w 103"/>
                <a:gd name="T7" fmla="*/ 14 h 70"/>
                <a:gd name="T8" fmla="*/ 59 w 103"/>
                <a:gd name="T9" fmla="*/ 30 h 70"/>
                <a:gd name="T10" fmla="*/ 45 w 103"/>
                <a:gd name="T11" fmla="*/ 56 h 70"/>
                <a:gd name="T12" fmla="*/ 39 w 103"/>
                <a:gd name="T13" fmla="*/ 57 h 70"/>
                <a:gd name="T14" fmla="*/ 87 w 103"/>
                <a:gd name="T15" fmla="*/ 0 h 70"/>
                <a:gd name="T16" fmla="*/ 16 w 103"/>
                <a:gd name="T17" fmla="*/ 0 h 70"/>
                <a:gd name="T18" fmla="*/ 0 w 103"/>
                <a:gd name="T19" fmla="*/ 17 h 70"/>
                <a:gd name="T20" fmla="*/ 0 w 103"/>
                <a:gd name="T21" fmla="*/ 54 h 70"/>
                <a:gd name="T22" fmla="*/ 16 w 103"/>
                <a:gd name="T23" fmla="*/ 70 h 70"/>
                <a:gd name="T24" fmla="*/ 87 w 103"/>
                <a:gd name="T25" fmla="*/ 70 h 70"/>
                <a:gd name="T26" fmla="*/ 103 w 103"/>
                <a:gd name="T27" fmla="*/ 54 h 70"/>
                <a:gd name="T28" fmla="*/ 103 w 103"/>
                <a:gd name="T29" fmla="*/ 37 h 70"/>
                <a:gd name="T30" fmla="*/ 103 w 103"/>
                <a:gd name="T31" fmla="*/ 37 h 70"/>
                <a:gd name="T32" fmla="*/ 103 w 103"/>
                <a:gd name="T33" fmla="*/ 30 h 70"/>
                <a:gd name="T34" fmla="*/ 103 w 103"/>
                <a:gd name="T35" fmla="*/ 30 h 70"/>
                <a:gd name="T36" fmla="*/ 103 w 103"/>
                <a:gd name="T37" fmla="*/ 17 h 70"/>
                <a:gd name="T38" fmla="*/ 87 w 103"/>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70">
                  <a:moveTo>
                    <a:pt x="39" y="57"/>
                  </a:moveTo>
                  <a:cubicBezTo>
                    <a:pt x="29" y="57"/>
                    <a:pt x="21" y="52"/>
                    <a:pt x="18" y="42"/>
                  </a:cubicBezTo>
                  <a:cubicBezTo>
                    <a:pt x="14" y="31"/>
                    <a:pt x="21" y="19"/>
                    <a:pt x="32" y="15"/>
                  </a:cubicBezTo>
                  <a:cubicBezTo>
                    <a:pt x="34" y="15"/>
                    <a:pt x="36" y="14"/>
                    <a:pt x="39" y="14"/>
                  </a:cubicBezTo>
                  <a:cubicBezTo>
                    <a:pt x="48" y="14"/>
                    <a:pt x="56" y="20"/>
                    <a:pt x="59" y="30"/>
                  </a:cubicBezTo>
                  <a:cubicBezTo>
                    <a:pt x="63" y="41"/>
                    <a:pt x="56" y="53"/>
                    <a:pt x="45" y="56"/>
                  </a:cubicBezTo>
                  <a:cubicBezTo>
                    <a:pt x="43" y="57"/>
                    <a:pt x="41" y="57"/>
                    <a:pt x="39"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7"/>
                    <a:pt x="103" y="17"/>
                    <a:pt x="103" y="17"/>
                  </a:cubicBezTo>
                  <a:cubicBezTo>
                    <a:pt x="103"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2918"/>
            <p:cNvSpPr>
              <a:spLocks noEditPoints="1"/>
            </p:cNvSpPr>
            <p:nvPr/>
          </p:nvSpPr>
          <p:spPr bwMode="auto">
            <a:xfrm>
              <a:off x="1957388" y="2020889"/>
              <a:ext cx="25400" cy="22225"/>
            </a:xfrm>
            <a:custGeom>
              <a:avLst/>
              <a:gdLst>
                <a:gd name="T0" fmla="*/ 31 w 49"/>
                <a:gd name="T1" fmla="*/ 14 h 43"/>
                <a:gd name="T2" fmla="*/ 28 w 49"/>
                <a:gd name="T3" fmla="*/ 13 h 43"/>
                <a:gd name="T4" fmla="*/ 22 w 49"/>
                <a:gd name="T5" fmla="*/ 7 h 43"/>
                <a:gd name="T6" fmla="*/ 28 w 49"/>
                <a:gd name="T7" fmla="*/ 3 h 43"/>
                <a:gd name="T8" fmla="*/ 31 w 49"/>
                <a:gd name="T9" fmla="*/ 3 h 43"/>
                <a:gd name="T10" fmla="*/ 37 w 49"/>
                <a:gd name="T11" fmla="*/ 10 h 43"/>
                <a:gd name="T12" fmla="*/ 31 w 49"/>
                <a:gd name="T13" fmla="*/ 14 h 43"/>
                <a:gd name="T14" fmla="*/ 25 w 49"/>
                <a:gd name="T15" fmla="*/ 0 h 43"/>
                <a:gd name="T16" fmla="*/ 18 w 49"/>
                <a:gd name="T17" fmla="*/ 1 h 43"/>
                <a:gd name="T18" fmla="*/ 4 w 49"/>
                <a:gd name="T19" fmla="*/ 28 h 43"/>
                <a:gd name="T20" fmla="*/ 25 w 49"/>
                <a:gd name="T21" fmla="*/ 43 h 43"/>
                <a:gd name="T22" fmla="*/ 31 w 49"/>
                <a:gd name="T23" fmla="*/ 42 h 43"/>
                <a:gd name="T24" fmla="*/ 45 w 49"/>
                <a:gd name="T25" fmla="*/ 16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4"/>
                  </a:moveTo>
                  <a:cubicBezTo>
                    <a:pt x="30" y="14"/>
                    <a:pt x="29" y="13"/>
                    <a:pt x="28" y="13"/>
                  </a:cubicBezTo>
                  <a:cubicBezTo>
                    <a:pt x="24" y="12"/>
                    <a:pt x="21" y="9"/>
                    <a:pt x="22" y="7"/>
                  </a:cubicBezTo>
                  <a:cubicBezTo>
                    <a:pt x="22" y="4"/>
                    <a:pt x="25" y="3"/>
                    <a:pt x="28" y="3"/>
                  </a:cubicBezTo>
                  <a:cubicBezTo>
                    <a:pt x="29" y="3"/>
                    <a:pt x="30" y="3"/>
                    <a:pt x="31" y="3"/>
                  </a:cubicBezTo>
                  <a:cubicBezTo>
                    <a:pt x="35" y="4"/>
                    <a:pt x="38" y="7"/>
                    <a:pt x="37" y="10"/>
                  </a:cubicBezTo>
                  <a:cubicBezTo>
                    <a:pt x="37" y="12"/>
                    <a:pt x="34" y="14"/>
                    <a:pt x="31" y="14"/>
                  </a:cubicBezTo>
                  <a:moveTo>
                    <a:pt x="25" y="0"/>
                  </a:moveTo>
                  <a:cubicBezTo>
                    <a:pt x="22" y="0"/>
                    <a:pt x="20" y="1"/>
                    <a:pt x="18" y="1"/>
                  </a:cubicBezTo>
                  <a:cubicBezTo>
                    <a:pt x="7" y="5"/>
                    <a:pt x="0" y="17"/>
                    <a:pt x="4" y="28"/>
                  </a:cubicBezTo>
                  <a:cubicBezTo>
                    <a:pt x="7" y="38"/>
                    <a:pt x="15" y="43"/>
                    <a:pt x="25" y="43"/>
                  </a:cubicBezTo>
                  <a:cubicBezTo>
                    <a:pt x="27" y="43"/>
                    <a:pt x="29" y="43"/>
                    <a:pt x="31" y="42"/>
                  </a:cubicBezTo>
                  <a:cubicBezTo>
                    <a:pt x="42" y="39"/>
                    <a:pt x="49" y="27"/>
                    <a:pt x="45" y="16"/>
                  </a:cubicBezTo>
                  <a:cubicBezTo>
                    <a:pt x="42" y="6"/>
                    <a:pt x="34"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2919"/>
            <p:cNvSpPr/>
            <p:nvPr/>
          </p:nvSpPr>
          <p:spPr bwMode="auto">
            <a:xfrm>
              <a:off x="1968501" y="2022476"/>
              <a:ext cx="9525" cy="6350"/>
            </a:xfrm>
            <a:custGeom>
              <a:avLst/>
              <a:gdLst>
                <a:gd name="T0" fmla="*/ 7 w 17"/>
                <a:gd name="T1" fmla="*/ 0 h 11"/>
                <a:gd name="T2" fmla="*/ 1 w 17"/>
                <a:gd name="T3" fmla="*/ 4 h 11"/>
                <a:gd name="T4" fmla="*/ 7 w 17"/>
                <a:gd name="T5" fmla="*/ 10 h 11"/>
                <a:gd name="T6" fmla="*/ 10 w 17"/>
                <a:gd name="T7" fmla="*/ 11 h 11"/>
                <a:gd name="T8" fmla="*/ 16 w 17"/>
                <a:gd name="T9" fmla="*/ 7 h 11"/>
                <a:gd name="T10" fmla="*/ 10 w 17"/>
                <a:gd name="T11" fmla="*/ 0 h 11"/>
                <a:gd name="T12" fmla="*/ 7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7" y="0"/>
                  </a:moveTo>
                  <a:cubicBezTo>
                    <a:pt x="4" y="0"/>
                    <a:pt x="1" y="1"/>
                    <a:pt x="1" y="4"/>
                  </a:cubicBezTo>
                  <a:cubicBezTo>
                    <a:pt x="0" y="6"/>
                    <a:pt x="3" y="9"/>
                    <a:pt x="7" y="10"/>
                  </a:cubicBezTo>
                  <a:cubicBezTo>
                    <a:pt x="8" y="10"/>
                    <a:pt x="9" y="11"/>
                    <a:pt x="10" y="11"/>
                  </a:cubicBezTo>
                  <a:cubicBezTo>
                    <a:pt x="13" y="11"/>
                    <a:pt x="16" y="9"/>
                    <a:pt x="16" y="7"/>
                  </a:cubicBezTo>
                  <a:cubicBezTo>
                    <a:pt x="17" y="4"/>
                    <a:pt x="14" y="1"/>
                    <a:pt x="10"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2920"/>
            <p:cNvSpPr>
              <a:spLocks noEditPoints="1"/>
            </p:cNvSpPr>
            <p:nvPr/>
          </p:nvSpPr>
          <p:spPr bwMode="auto">
            <a:xfrm>
              <a:off x="1963738" y="2012951"/>
              <a:ext cx="33338" cy="38100"/>
            </a:xfrm>
            <a:custGeom>
              <a:avLst/>
              <a:gdLst>
                <a:gd name="T0" fmla="*/ 19 w 21"/>
                <a:gd name="T1" fmla="*/ 0 h 24"/>
                <a:gd name="T2" fmla="*/ 6 w 21"/>
                <a:gd name="T3" fmla="*/ 24 h 24"/>
                <a:gd name="T4" fmla="*/ 8 w 21"/>
                <a:gd name="T5" fmla="*/ 24 h 24"/>
                <a:gd name="T6" fmla="*/ 21 w 21"/>
                <a:gd name="T7" fmla="*/ 0 h 24"/>
                <a:gd name="T8" fmla="*/ 19 w 21"/>
                <a:gd name="T9" fmla="*/ 0 h 24"/>
                <a:gd name="T10" fmla="*/ 12 w 21"/>
                <a:gd name="T11" fmla="*/ 0 h 24"/>
                <a:gd name="T12" fmla="*/ 0 w 21"/>
                <a:gd name="T13" fmla="*/ 24 h 24"/>
                <a:gd name="T14" fmla="*/ 4 w 21"/>
                <a:gd name="T15" fmla="*/ 24 h 24"/>
                <a:gd name="T16" fmla="*/ 16 w 21"/>
                <a:gd name="T17" fmla="*/ 0 h 24"/>
                <a:gd name="T18" fmla="*/ 12 w 21"/>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9" y="0"/>
                  </a:moveTo>
                  <a:lnTo>
                    <a:pt x="6" y="24"/>
                  </a:lnTo>
                  <a:lnTo>
                    <a:pt x="8" y="24"/>
                  </a:lnTo>
                  <a:lnTo>
                    <a:pt x="21" y="0"/>
                  </a:lnTo>
                  <a:lnTo>
                    <a:pt x="19"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2921"/>
            <p:cNvSpPr>
              <a:spLocks noEditPoints="1"/>
            </p:cNvSpPr>
            <p:nvPr/>
          </p:nvSpPr>
          <p:spPr bwMode="auto">
            <a:xfrm>
              <a:off x="205422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2922"/>
            <p:cNvSpPr/>
            <p:nvPr/>
          </p:nvSpPr>
          <p:spPr bwMode="auto">
            <a:xfrm>
              <a:off x="2038351" y="2012951"/>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1"/>
                    <a:pt x="18" y="1"/>
                    <a:pt x="18" y="1"/>
                  </a:cubicBezTo>
                  <a:cubicBezTo>
                    <a:pt x="18" y="3"/>
                    <a:pt x="18" y="3"/>
                    <a:pt x="18" y="3"/>
                  </a:cubicBezTo>
                  <a:cubicBezTo>
                    <a:pt x="10" y="3"/>
                    <a:pt x="3" y="9"/>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8"/>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2923"/>
            <p:cNvSpPr/>
            <p:nvPr/>
          </p:nvSpPr>
          <p:spPr bwMode="auto">
            <a:xfrm>
              <a:off x="1949451" y="2012951"/>
              <a:ext cx="57150" cy="38100"/>
            </a:xfrm>
            <a:custGeom>
              <a:avLst/>
              <a:gdLst>
                <a:gd name="T0" fmla="*/ 18 w 107"/>
                <a:gd name="T1" fmla="*/ 72 h 72"/>
                <a:gd name="T2" fmla="*/ 0 w 107"/>
                <a:gd name="T3" fmla="*/ 55 h 72"/>
                <a:gd name="T4" fmla="*/ 0 w 107"/>
                <a:gd name="T5" fmla="*/ 18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8 h 72"/>
                <a:gd name="T18" fmla="*/ 3 w 107"/>
                <a:gd name="T19" fmla="*/ 55 h 72"/>
                <a:gd name="T20" fmla="*/ 18 w 107"/>
                <a:gd name="T21" fmla="*/ 70 h 72"/>
                <a:gd name="T22" fmla="*/ 89 w 107"/>
                <a:gd name="T23" fmla="*/ 70 h 72"/>
                <a:gd name="T24" fmla="*/ 104 w 107"/>
                <a:gd name="T25" fmla="*/ 55 h 72"/>
                <a:gd name="T26" fmla="*/ 104 w 107"/>
                <a:gd name="T27" fmla="*/ 18 h 72"/>
                <a:gd name="T28" fmla="*/ 89 w 107"/>
                <a:gd name="T29" fmla="*/ 3 h 72"/>
                <a:gd name="T30" fmla="*/ 89 w 107"/>
                <a:gd name="T31" fmla="*/ 1 h 72"/>
                <a:gd name="T32" fmla="*/ 89 w 107"/>
                <a:gd name="T33" fmla="*/ 0 h 72"/>
                <a:gd name="T34" fmla="*/ 107 w 107"/>
                <a:gd name="T35" fmla="*/ 18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8"/>
                  </a:cubicBezTo>
                  <a:cubicBezTo>
                    <a:pt x="3" y="55"/>
                    <a:pt x="3" y="55"/>
                    <a:pt x="3" y="55"/>
                  </a:cubicBezTo>
                  <a:cubicBezTo>
                    <a:pt x="3" y="63"/>
                    <a:pt x="10"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9" y="0"/>
                    <a:pt x="107" y="8"/>
                    <a:pt x="107" y="18"/>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2924"/>
            <p:cNvSpPr/>
            <p:nvPr/>
          </p:nvSpPr>
          <p:spPr bwMode="auto">
            <a:xfrm>
              <a:off x="1909763" y="2019301"/>
              <a:ext cx="31750" cy="46038"/>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4"/>
                  </a:cubicBezTo>
                  <a:cubicBezTo>
                    <a:pt x="20" y="66"/>
                    <a:pt x="51" y="84"/>
                    <a:pt x="59" y="60"/>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2925"/>
            <p:cNvSpPr/>
            <p:nvPr/>
          </p:nvSpPr>
          <p:spPr bwMode="auto">
            <a:xfrm>
              <a:off x="1909763" y="2019301"/>
              <a:ext cx="31750" cy="46038"/>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9"/>
                    <a:pt x="57" y="29"/>
                    <a:pt x="57" y="29"/>
                  </a:cubicBezTo>
                  <a:cubicBezTo>
                    <a:pt x="57" y="29"/>
                    <a:pt x="46" y="5"/>
                    <a:pt x="23" y="11"/>
                  </a:cubicBezTo>
                  <a:cubicBezTo>
                    <a:pt x="0" y="16"/>
                    <a:pt x="11" y="53"/>
                    <a:pt x="21" y="58"/>
                  </a:cubicBezTo>
                  <a:cubicBezTo>
                    <a:pt x="31" y="64"/>
                    <a:pt x="48" y="73"/>
                    <a:pt x="59" y="60"/>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2926"/>
            <p:cNvSpPr/>
            <p:nvPr/>
          </p:nvSpPr>
          <p:spPr bwMode="auto">
            <a:xfrm>
              <a:off x="1920876" y="2030414"/>
              <a:ext cx="14288" cy="12700"/>
            </a:xfrm>
            <a:custGeom>
              <a:avLst/>
              <a:gdLst>
                <a:gd name="T0" fmla="*/ 25 w 25"/>
                <a:gd name="T1" fmla="*/ 18 h 24"/>
                <a:gd name="T2" fmla="*/ 22 w 25"/>
                <a:gd name="T3" fmla="*/ 8 h 24"/>
                <a:gd name="T4" fmla="*/ 22 w 25"/>
                <a:gd name="T5" fmla="*/ 8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5 h 24"/>
                <a:gd name="T18" fmla="*/ 17 w 25"/>
                <a:gd name="T19" fmla="*/ 8 h 24"/>
                <a:gd name="T20" fmla="*/ 13 w 25"/>
                <a:gd name="T21" fmla="*/ 9 h 24"/>
                <a:gd name="T22" fmla="*/ 1 w 25"/>
                <a:gd name="T23" fmla="*/ 20 h 24"/>
                <a:gd name="T24" fmla="*/ 1 w 25"/>
                <a:gd name="T25" fmla="*/ 21 h 24"/>
                <a:gd name="T26" fmla="*/ 2 w 25"/>
                <a:gd name="T27" fmla="*/ 24 h 24"/>
                <a:gd name="T28" fmla="*/ 2 w 25"/>
                <a:gd name="T29" fmla="*/ 24 h 24"/>
                <a:gd name="T30" fmla="*/ 4 w 25"/>
                <a:gd name="T31" fmla="*/ 22 h 24"/>
                <a:gd name="T32" fmla="*/ 5 w 25"/>
                <a:gd name="T33" fmla="*/ 21 h 24"/>
                <a:gd name="T34" fmla="*/ 14 w 25"/>
                <a:gd name="T35" fmla="*/ 12 h 24"/>
                <a:gd name="T36" fmla="*/ 19 w 25"/>
                <a:gd name="T37" fmla="*/ 11 h 24"/>
                <a:gd name="T38" fmla="*/ 19 w 25"/>
                <a:gd name="T39" fmla="*/ 11 h 24"/>
                <a:gd name="T40" fmla="*/ 21 w 25"/>
                <a:gd name="T41" fmla="*/ 19 h 24"/>
                <a:gd name="T42" fmla="*/ 23 w 25"/>
                <a:gd name="T43" fmla="*/ 21 h 24"/>
                <a:gd name="T44" fmla="*/ 24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1"/>
                    <a:pt x="22" y="8"/>
                  </a:cubicBezTo>
                  <a:cubicBezTo>
                    <a:pt x="22" y="8"/>
                    <a:pt x="22" y="8"/>
                    <a:pt x="22" y="8"/>
                  </a:cubicBezTo>
                  <a:cubicBezTo>
                    <a:pt x="20" y="4"/>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2" y="5"/>
                  </a:cubicBezTo>
                  <a:cubicBezTo>
                    <a:pt x="14" y="5"/>
                    <a:pt x="15" y="6"/>
                    <a:pt x="17" y="8"/>
                  </a:cubicBezTo>
                  <a:cubicBezTo>
                    <a:pt x="16" y="8"/>
                    <a:pt x="14" y="8"/>
                    <a:pt x="13" y="9"/>
                  </a:cubicBezTo>
                  <a:cubicBezTo>
                    <a:pt x="9" y="11"/>
                    <a:pt x="4" y="14"/>
                    <a:pt x="1" y="20"/>
                  </a:cubicBezTo>
                  <a:cubicBezTo>
                    <a:pt x="1" y="20"/>
                    <a:pt x="1" y="21"/>
                    <a:pt x="1" y="21"/>
                  </a:cubicBezTo>
                  <a:cubicBezTo>
                    <a:pt x="0" y="22"/>
                    <a:pt x="1" y="23"/>
                    <a:pt x="2" y="24"/>
                  </a:cubicBezTo>
                  <a:cubicBezTo>
                    <a:pt x="2" y="24"/>
                    <a:pt x="2" y="24"/>
                    <a:pt x="2" y="24"/>
                  </a:cubicBezTo>
                  <a:cubicBezTo>
                    <a:pt x="3" y="24"/>
                    <a:pt x="4" y="23"/>
                    <a:pt x="4" y="22"/>
                  </a:cubicBezTo>
                  <a:cubicBezTo>
                    <a:pt x="5" y="21"/>
                    <a:pt x="5" y="21"/>
                    <a:pt x="5" y="21"/>
                  </a:cubicBezTo>
                  <a:cubicBezTo>
                    <a:pt x="7" y="17"/>
                    <a:pt x="11" y="14"/>
                    <a:pt x="14" y="12"/>
                  </a:cubicBezTo>
                  <a:cubicBezTo>
                    <a:pt x="16" y="12"/>
                    <a:pt x="17" y="11"/>
                    <a:pt x="19" y="11"/>
                  </a:cubicBezTo>
                  <a:cubicBezTo>
                    <a:pt x="19" y="11"/>
                    <a:pt x="19" y="11"/>
                    <a:pt x="19" y="11"/>
                  </a:cubicBezTo>
                  <a:cubicBezTo>
                    <a:pt x="20" y="13"/>
                    <a:pt x="21" y="16"/>
                    <a:pt x="21" y="19"/>
                  </a:cubicBezTo>
                  <a:cubicBezTo>
                    <a:pt x="21" y="20"/>
                    <a:pt x="22" y="20"/>
                    <a:pt x="23" y="21"/>
                  </a:cubicBezTo>
                  <a:cubicBezTo>
                    <a:pt x="24" y="21"/>
                    <a:pt x="24" y="21"/>
                    <a:pt x="24" y="21"/>
                  </a:cubicBezTo>
                  <a:cubicBezTo>
                    <a:pt x="25" y="20"/>
                    <a:pt x="25" y="20"/>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2927"/>
            <p:cNvSpPr/>
            <p:nvPr/>
          </p:nvSpPr>
          <p:spPr bwMode="auto">
            <a:xfrm>
              <a:off x="2103438" y="2019301"/>
              <a:ext cx="31750" cy="46038"/>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4" y="7"/>
                  </a:cubicBezTo>
                  <a:cubicBezTo>
                    <a:pt x="59" y="14"/>
                    <a:pt x="57" y="41"/>
                    <a:pt x="48" y="54"/>
                  </a:cubicBezTo>
                  <a:cubicBezTo>
                    <a:pt x="39"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2928"/>
            <p:cNvSpPr/>
            <p:nvPr/>
          </p:nvSpPr>
          <p:spPr bwMode="auto">
            <a:xfrm>
              <a:off x="2103438" y="2019301"/>
              <a:ext cx="31750" cy="46038"/>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8" y="0"/>
                    <a:pt x="2" y="28"/>
                    <a:pt x="2" y="28"/>
                  </a:cubicBezTo>
                  <a:cubicBezTo>
                    <a:pt x="2" y="29"/>
                    <a:pt x="2" y="29"/>
                    <a:pt x="2" y="29"/>
                  </a:cubicBezTo>
                  <a:cubicBezTo>
                    <a:pt x="2" y="29"/>
                    <a:pt x="13" y="5"/>
                    <a:pt x="36" y="11"/>
                  </a:cubicBezTo>
                  <a:cubicBezTo>
                    <a:pt x="58" y="16"/>
                    <a:pt x="48" y="53"/>
                    <a:pt x="38" y="58"/>
                  </a:cubicBezTo>
                  <a:cubicBezTo>
                    <a:pt x="27"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2929"/>
            <p:cNvSpPr/>
            <p:nvPr/>
          </p:nvSpPr>
          <p:spPr bwMode="auto">
            <a:xfrm>
              <a:off x="2109788" y="2030414"/>
              <a:ext cx="14288" cy="12700"/>
            </a:xfrm>
            <a:custGeom>
              <a:avLst/>
              <a:gdLst>
                <a:gd name="T0" fmla="*/ 0 w 25"/>
                <a:gd name="T1" fmla="*/ 18 h 24"/>
                <a:gd name="T2" fmla="*/ 3 w 25"/>
                <a:gd name="T3" fmla="*/ 8 h 24"/>
                <a:gd name="T4" fmla="*/ 4 w 25"/>
                <a:gd name="T5" fmla="*/ 8 h 24"/>
                <a:gd name="T6" fmla="*/ 11 w 25"/>
                <a:gd name="T7" fmla="*/ 1 h 24"/>
                <a:gd name="T8" fmla="*/ 16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6"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0"/>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5" y="16"/>
                    <a:pt x="4" y="19"/>
                  </a:cubicBezTo>
                  <a:cubicBezTo>
                    <a:pt x="4" y="20"/>
                    <a:pt x="4" y="20"/>
                    <a:pt x="3" y="21"/>
                  </a:cubicBezTo>
                  <a:cubicBezTo>
                    <a:pt x="2" y="21"/>
                    <a:pt x="2" y="21"/>
                    <a:pt x="2" y="21"/>
                  </a:cubicBezTo>
                  <a:cubicBezTo>
                    <a:pt x="1" y="20"/>
                    <a:pt x="0" y="20"/>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2930"/>
            <p:cNvSpPr/>
            <p:nvPr/>
          </p:nvSpPr>
          <p:spPr bwMode="auto">
            <a:xfrm>
              <a:off x="1989138" y="2081214"/>
              <a:ext cx="71438" cy="15875"/>
            </a:xfrm>
            <a:custGeom>
              <a:avLst/>
              <a:gdLst>
                <a:gd name="T0" fmla="*/ 133 w 134"/>
                <a:gd name="T1" fmla="*/ 2 h 31"/>
                <a:gd name="T2" fmla="*/ 131 w 134"/>
                <a:gd name="T3" fmla="*/ 0 h 31"/>
                <a:gd name="T4" fmla="*/ 118 w 134"/>
                <a:gd name="T5" fmla="*/ 4 h 31"/>
                <a:gd name="T6" fmla="*/ 87 w 134"/>
                <a:gd name="T7" fmla="*/ 10 h 31"/>
                <a:gd name="T8" fmla="*/ 3 w 134"/>
                <a:gd name="T9" fmla="*/ 0 h 31"/>
                <a:gd name="T10" fmla="*/ 0 w 134"/>
                <a:gd name="T11" fmla="*/ 1 h 31"/>
                <a:gd name="T12" fmla="*/ 1 w 134"/>
                <a:gd name="T13" fmla="*/ 4 h 31"/>
                <a:gd name="T14" fmla="*/ 132 w 134"/>
                <a:gd name="T15" fmla="*/ 4 h 31"/>
                <a:gd name="T16" fmla="*/ 133 w 13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1">
                  <a:moveTo>
                    <a:pt x="133" y="2"/>
                  </a:moveTo>
                  <a:cubicBezTo>
                    <a:pt x="133" y="1"/>
                    <a:pt x="132" y="0"/>
                    <a:pt x="131" y="0"/>
                  </a:cubicBezTo>
                  <a:cubicBezTo>
                    <a:pt x="131" y="0"/>
                    <a:pt x="126" y="2"/>
                    <a:pt x="118" y="4"/>
                  </a:cubicBezTo>
                  <a:cubicBezTo>
                    <a:pt x="111" y="6"/>
                    <a:pt x="99" y="8"/>
                    <a:pt x="87" y="10"/>
                  </a:cubicBezTo>
                  <a:cubicBezTo>
                    <a:pt x="61" y="13"/>
                    <a:pt x="29" y="13"/>
                    <a:pt x="3" y="0"/>
                  </a:cubicBezTo>
                  <a:cubicBezTo>
                    <a:pt x="2" y="0"/>
                    <a:pt x="1" y="0"/>
                    <a:pt x="0" y="1"/>
                  </a:cubicBezTo>
                  <a:cubicBezTo>
                    <a:pt x="0" y="2"/>
                    <a:pt x="0" y="3"/>
                    <a:pt x="1" y="4"/>
                  </a:cubicBezTo>
                  <a:cubicBezTo>
                    <a:pt x="56" y="31"/>
                    <a:pt x="132" y="4"/>
                    <a:pt x="132" y="4"/>
                  </a:cubicBezTo>
                  <a:cubicBezTo>
                    <a:pt x="133" y="4"/>
                    <a:pt x="134" y="3"/>
                    <a:pt x="133"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2931"/>
            <p:cNvSpPr/>
            <p:nvPr/>
          </p:nvSpPr>
          <p:spPr bwMode="auto">
            <a:xfrm>
              <a:off x="1981201" y="2070101"/>
              <a:ext cx="11113" cy="14288"/>
            </a:xfrm>
            <a:custGeom>
              <a:avLst/>
              <a:gdLst>
                <a:gd name="T0" fmla="*/ 8 w 21"/>
                <a:gd name="T1" fmla="*/ 25 h 25"/>
                <a:gd name="T2" fmla="*/ 7 w 21"/>
                <a:gd name="T3" fmla="*/ 10 h 25"/>
                <a:gd name="T4" fmla="*/ 21 w 21"/>
                <a:gd name="T5" fmla="*/ 3 h 25"/>
                <a:gd name="T6" fmla="*/ 3 w 21"/>
                <a:gd name="T7" fmla="*/ 8 h 25"/>
                <a:gd name="T8" fmla="*/ 4 w 21"/>
                <a:gd name="T9" fmla="*/ 21 h 25"/>
                <a:gd name="T10" fmla="*/ 8 w 21"/>
                <a:gd name="T11" fmla="*/ 25 h 25"/>
              </a:gdLst>
              <a:ahLst/>
              <a:cxnLst>
                <a:cxn ang="0">
                  <a:pos x="T0" y="T1"/>
                </a:cxn>
                <a:cxn ang="0">
                  <a:pos x="T2" y="T3"/>
                </a:cxn>
                <a:cxn ang="0">
                  <a:pos x="T4" y="T5"/>
                </a:cxn>
                <a:cxn ang="0">
                  <a:pos x="T6" y="T7"/>
                </a:cxn>
                <a:cxn ang="0">
                  <a:pos x="T8" y="T9"/>
                </a:cxn>
                <a:cxn ang="0">
                  <a:pos x="T10" y="T11"/>
                </a:cxn>
              </a:cxnLst>
              <a:rect l="0" t="0" r="r" b="b"/>
              <a:pathLst>
                <a:path w="21" h="25">
                  <a:moveTo>
                    <a:pt x="8" y="25"/>
                  </a:moveTo>
                  <a:cubicBezTo>
                    <a:pt x="10" y="24"/>
                    <a:pt x="3" y="17"/>
                    <a:pt x="7" y="10"/>
                  </a:cubicBezTo>
                  <a:cubicBezTo>
                    <a:pt x="12" y="5"/>
                    <a:pt x="21" y="5"/>
                    <a:pt x="21" y="3"/>
                  </a:cubicBezTo>
                  <a:cubicBezTo>
                    <a:pt x="21" y="3"/>
                    <a:pt x="12" y="0"/>
                    <a:pt x="3" y="8"/>
                  </a:cubicBezTo>
                  <a:cubicBezTo>
                    <a:pt x="0" y="13"/>
                    <a:pt x="3" y="19"/>
                    <a:pt x="4" y="21"/>
                  </a:cubicBezTo>
                  <a:cubicBezTo>
                    <a:pt x="6" y="24"/>
                    <a:pt x="8" y="25"/>
                    <a:pt x="8" y="25"/>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2932"/>
            <p:cNvSpPr/>
            <p:nvPr/>
          </p:nvSpPr>
          <p:spPr bwMode="auto">
            <a:xfrm>
              <a:off x="1230313" y="2097089"/>
              <a:ext cx="77788" cy="122238"/>
            </a:xfrm>
            <a:custGeom>
              <a:avLst/>
              <a:gdLst>
                <a:gd name="T0" fmla="*/ 99 w 145"/>
                <a:gd name="T1" fmla="*/ 0 h 227"/>
                <a:gd name="T2" fmla="*/ 24 w 145"/>
                <a:gd name="T3" fmla="*/ 112 h 227"/>
                <a:gd name="T4" fmla="*/ 0 w 145"/>
                <a:gd name="T5" fmla="*/ 200 h 227"/>
                <a:gd name="T6" fmla="*/ 114 w 145"/>
                <a:gd name="T7" fmla="*/ 227 h 227"/>
                <a:gd name="T8" fmla="*/ 145 w 145"/>
                <a:gd name="T9" fmla="*/ 12 h 227"/>
                <a:gd name="T10" fmla="*/ 99 w 145"/>
                <a:gd name="T11" fmla="*/ 0 h 227"/>
              </a:gdLst>
              <a:ahLst/>
              <a:cxnLst>
                <a:cxn ang="0">
                  <a:pos x="T0" y="T1"/>
                </a:cxn>
                <a:cxn ang="0">
                  <a:pos x="T2" y="T3"/>
                </a:cxn>
                <a:cxn ang="0">
                  <a:pos x="T4" y="T5"/>
                </a:cxn>
                <a:cxn ang="0">
                  <a:pos x="T6" y="T7"/>
                </a:cxn>
                <a:cxn ang="0">
                  <a:pos x="T8" y="T9"/>
                </a:cxn>
                <a:cxn ang="0">
                  <a:pos x="T10" y="T11"/>
                </a:cxn>
              </a:cxnLst>
              <a:rect l="0" t="0" r="r" b="b"/>
              <a:pathLst>
                <a:path w="145" h="227">
                  <a:moveTo>
                    <a:pt x="99" y="0"/>
                  </a:moveTo>
                  <a:cubicBezTo>
                    <a:pt x="99" y="0"/>
                    <a:pt x="54" y="28"/>
                    <a:pt x="24" y="112"/>
                  </a:cubicBezTo>
                  <a:cubicBezTo>
                    <a:pt x="0" y="178"/>
                    <a:pt x="0" y="200"/>
                    <a:pt x="0" y="200"/>
                  </a:cubicBezTo>
                  <a:cubicBezTo>
                    <a:pt x="0" y="200"/>
                    <a:pt x="67" y="217"/>
                    <a:pt x="114" y="227"/>
                  </a:cubicBezTo>
                  <a:cubicBezTo>
                    <a:pt x="145" y="12"/>
                    <a:pt x="145" y="12"/>
                    <a:pt x="145" y="12"/>
                  </a:cubicBezTo>
                  <a:lnTo>
                    <a:pt x="99"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2933"/>
            <p:cNvSpPr/>
            <p:nvPr/>
          </p:nvSpPr>
          <p:spPr bwMode="auto">
            <a:xfrm>
              <a:off x="1243013" y="2101851"/>
              <a:ext cx="52388" cy="109538"/>
            </a:xfrm>
            <a:custGeom>
              <a:avLst/>
              <a:gdLst>
                <a:gd name="T0" fmla="*/ 57 w 99"/>
                <a:gd name="T1" fmla="*/ 19 h 205"/>
                <a:gd name="T2" fmla="*/ 25 w 99"/>
                <a:gd name="T3" fmla="*/ 64 h 205"/>
                <a:gd name="T4" fmla="*/ 41 w 99"/>
                <a:gd name="T5" fmla="*/ 157 h 205"/>
                <a:gd name="T6" fmla="*/ 15 w 99"/>
                <a:gd name="T7" fmla="*/ 108 h 205"/>
                <a:gd name="T8" fmla="*/ 33 w 99"/>
                <a:gd name="T9" fmla="*/ 194 h 205"/>
                <a:gd name="T10" fmla="*/ 57 w 99"/>
                <a:gd name="T11" fmla="*/ 19 h 205"/>
              </a:gdLst>
              <a:ahLst/>
              <a:cxnLst>
                <a:cxn ang="0">
                  <a:pos x="T0" y="T1"/>
                </a:cxn>
                <a:cxn ang="0">
                  <a:pos x="T2" y="T3"/>
                </a:cxn>
                <a:cxn ang="0">
                  <a:pos x="T4" y="T5"/>
                </a:cxn>
                <a:cxn ang="0">
                  <a:pos x="T6" y="T7"/>
                </a:cxn>
                <a:cxn ang="0">
                  <a:pos x="T8" y="T9"/>
                </a:cxn>
                <a:cxn ang="0">
                  <a:pos x="T10" y="T11"/>
                </a:cxn>
              </a:cxnLst>
              <a:rect l="0" t="0" r="r" b="b"/>
              <a:pathLst>
                <a:path w="99" h="205">
                  <a:moveTo>
                    <a:pt x="57" y="19"/>
                  </a:moveTo>
                  <a:cubicBezTo>
                    <a:pt x="57" y="19"/>
                    <a:pt x="34" y="41"/>
                    <a:pt x="25" y="64"/>
                  </a:cubicBezTo>
                  <a:cubicBezTo>
                    <a:pt x="38" y="107"/>
                    <a:pt x="49" y="149"/>
                    <a:pt x="41" y="157"/>
                  </a:cubicBezTo>
                  <a:cubicBezTo>
                    <a:pt x="33" y="164"/>
                    <a:pt x="35" y="128"/>
                    <a:pt x="15" y="108"/>
                  </a:cubicBezTo>
                  <a:cubicBezTo>
                    <a:pt x="0" y="140"/>
                    <a:pt x="4" y="183"/>
                    <a:pt x="33" y="194"/>
                  </a:cubicBezTo>
                  <a:cubicBezTo>
                    <a:pt x="63" y="205"/>
                    <a:pt x="99" y="0"/>
                    <a:pt x="57"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2934"/>
            <p:cNvSpPr/>
            <p:nvPr/>
          </p:nvSpPr>
          <p:spPr bwMode="auto">
            <a:xfrm>
              <a:off x="1268413" y="2230439"/>
              <a:ext cx="119063" cy="188913"/>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3"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2935"/>
            <p:cNvSpPr/>
            <p:nvPr/>
          </p:nvSpPr>
          <p:spPr bwMode="auto">
            <a:xfrm>
              <a:off x="1273176" y="2232026"/>
              <a:ext cx="112713" cy="174625"/>
            </a:xfrm>
            <a:custGeom>
              <a:avLst/>
              <a:gdLst>
                <a:gd name="T0" fmla="*/ 102 w 212"/>
                <a:gd name="T1" fmla="*/ 315 h 327"/>
                <a:gd name="T2" fmla="*/ 115 w 212"/>
                <a:gd name="T3" fmla="*/ 318 h 327"/>
                <a:gd name="T4" fmla="*/ 127 w 212"/>
                <a:gd name="T5" fmla="*/ 310 h 327"/>
                <a:gd name="T6" fmla="*/ 159 w 212"/>
                <a:gd name="T7" fmla="*/ 292 h 327"/>
                <a:gd name="T8" fmla="*/ 202 w 212"/>
                <a:gd name="T9" fmla="*/ 298 h 327"/>
                <a:gd name="T10" fmla="*/ 210 w 212"/>
                <a:gd name="T11" fmla="*/ 301 h 327"/>
                <a:gd name="T12" fmla="*/ 201 w 212"/>
                <a:gd name="T13" fmla="*/ 288 h 327"/>
                <a:gd name="T14" fmla="*/ 194 w 212"/>
                <a:gd name="T15" fmla="*/ 277 h 327"/>
                <a:gd name="T16" fmla="*/ 194 w 212"/>
                <a:gd name="T17" fmla="*/ 101 h 327"/>
                <a:gd name="T18" fmla="*/ 91 w 212"/>
                <a:gd name="T19" fmla="*/ 14 h 327"/>
                <a:gd name="T20" fmla="*/ 22 w 212"/>
                <a:gd name="T21" fmla="*/ 45 h 327"/>
                <a:gd name="T22" fmla="*/ 18 w 212"/>
                <a:gd name="T23" fmla="*/ 258 h 327"/>
                <a:gd name="T24" fmla="*/ 24 w 212"/>
                <a:gd name="T25" fmla="*/ 283 h 327"/>
                <a:gd name="T26" fmla="*/ 26 w 212"/>
                <a:gd name="T27" fmla="*/ 288 h 327"/>
                <a:gd name="T28" fmla="*/ 1 w 212"/>
                <a:gd name="T29" fmla="*/ 310 h 327"/>
                <a:gd name="T30" fmla="*/ 49 w 212"/>
                <a:gd name="T31" fmla="*/ 295 h 327"/>
                <a:gd name="T32" fmla="*/ 97 w 212"/>
                <a:gd name="T33" fmla="*/ 320 h 327"/>
                <a:gd name="T34" fmla="*/ 102 w 212"/>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327">
                  <a:moveTo>
                    <a:pt x="102" y="315"/>
                  </a:moveTo>
                  <a:cubicBezTo>
                    <a:pt x="106" y="306"/>
                    <a:pt x="110" y="309"/>
                    <a:pt x="115" y="318"/>
                  </a:cubicBezTo>
                  <a:cubicBezTo>
                    <a:pt x="119" y="327"/>
                    <a:pt x="121" y="320"/>
                    <a:pt x="127" y="310"/>
                  </a:cubicBezTo>
                  <a:cubicBezTo>
                    <a:pt x="136" y="297"/>
                    <a:pt x="145" y="295"/>
                    <a:pt x="159" y="292"/>
                  </a:cubicBezTo>
                  <a:cubicBezTo>
                    <a:pt x="170" y="289"/>
                    <a:pt x="195" y="293"/>
                    <a:pt x="202" y="298"/>
                  </a:cubicBezTo>
                  <a:cubicBezTo>
                    <a:pt x="209" y="303"/>
                    <a:pt x="210" y="302"/>
                    <a:pt x="210" y="301"/>
                  </a:cubicBezTo>
                  <a:cubicBezTo>
                    <a:pt x="212" y="299"/>
                    <a:pt x="210" y="293"/>
                    <a:pt x="201" y="288"/>
                  </a:cubicBezTo>
                  <a:cubicBezTo>
                    <a:pt x="191" y="283"/>
                    <a:pt x="188" y="283"/>
                    <a:pt x="194" y="277"/>
                  </a:cubicBezTo>
                  <a:cubicBezTo>
                    <a:pt x="200" y="271"/>
                    <a:pt x="194" y="203"/>
                    <a:pt x="194" y="101"/>
                  </a:cubicBezTo>
                  <a:cubicBezTo>
                    <a:pt x="194" y="0"/>
                    <a:pt x="149" y="14"/>
                    <a:pt x="91" y="14"/>
                  </a:cubicBezTo>
                  <a:cubicBezTo>
                    <a:pt x="33" y="14"/>
                    <a:pt x="22" y="27"/>
                    <a:pt x="22" y="45"/>
                  </a:cubicBezTo>
                  <a:cubicBezTo>
                    <a:pt x="22" y="64"/>
                    <a:pt x="18" y="246"/>
                    <a:pt x="18" y="258"/>
                  </a:cubicBezTo>
                  <a:cubicBezTo>
                    <a:pt x="18" y="270"/>
                    <a:pt x="18" y="280"/>
                    <a:pt x="24" y="283"/>
                  </a:cubicBezTo>
                  <a:cubicBezTo>
                    <a:pt x="31" y="286"/>
                    <a:pt x="40" y="288"/>
                    <a:pt x="26" y="288"/>
                  </a:cubicBezTo>
                  <a:cubicBezTo>
                    <a:pt x="11" y="288"/>
                    <a:pt x="0" y="299"/>
                    <a:pt x="1" y="310"/>
                  </a:cubicBezTo>
                  <a:cubicBezTo>
                    <a:pt x="1" y="310"/>
                    <a:pt x="13" y="295"/>
                    <a:pt x="49" y="295"/>
                  </a:cubicBezTo>
                  <a:cubicBezTo>
                    <a:pt x="85"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2936"/>
            <p:cNvSpPr/>
            <p:nvPr/>
          </p:nvSpPr>
          <p:spPr bwMode="auto">
            <a:xfrm>
              <a:off x="1325563" y="2266951"/>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9" y="263"/>
                    <a:pt x="11" y="255"/>
                  </a:cubicBezTo>
                  <a:cubicBezTo>
                    <a:pt x="13"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2937"/>
            <p:cNvSpPr/>
            <p:nvPr/>
          </p:nvSpPr>
          <p:spPr bwMode="auto">
            <a:xfrm>
              <a:off x="1309688" y="2254251"/>
              <a:ext cx="42863" cy="22225"/>
            </a:xfrm>
            <a:custGeom>
              <a:avLst/>
              <a:gdLst>
                <a:gd name="T0" fmla="*/ 5 w 80"/>
                <a:gd name="T1" fmla="*/ 17 h 42"/>
                <a:gd name="T2" fmla="*/ 68 w 80"/>
                <a:gd name="T3" fmla="*/ 13 h 42"/>
                <a:gd name="T4" fmla="*/ 53 w 80"/>
                <a:gd name="T5" fmla="*/ 13 h 42"/>
                <a:gd name="T6" fmla="*/ 19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40" y="42"/>
                    <a:pt x="68" y="13"/>
                  </a:cubicBezTo>
                  <a:cubicBezTo>
                    <a:pt x="80" y="0"/>
                    <a:pt x="65" y="1"/>
                    <a:pt x="53" y="13"/>
                  </a:cubicBezTo>
                  <a:cubicBezTo>
                    <a:pt x="42" y="25"/>
                    <a:pt x="29" y="20"/>
                    <a:pt x="19"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2938"/>
            <p:cNvSpPr/>
            <p:nvPr/>
          </p:nvSpPr>
          <p:spPr bwMode="auto">
            <a:xfrm>
              <a:off x="1268413" y="2387601"/>
              <a:ext cx="58738"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2939"/>
            <p:cNvSpPr/>
            <p:nvPr/>
          </p:nvSpPr>
          <p:spPr bwMode="auto">
            <a:xfrm>
              <a:off x="1265238" y="2413001"/>
              <a:ext cx="63500" cy="15875"/>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Oval 2940"/>
            <p:cNvSpPr>
              <a:spLocks noChangeArrowheads="1"/>
            </p:cNvSpPr>
            <p:nvPr/>
          </p:nvSpPr>
          <p:spPr bwMode="auto">
            <a:xfrm>
              <a:off x="1287463"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2941"/>
            <p:cNvSpPr/>
            <p:nvPr/>
          </p:nvSpPr>
          <p:spPr bwMode="auto">
            <a:xfrm>
              <a:off x="1336676" y="2387601"/>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2942"/>
            <p:cNvSpPr/>
            <p:nvPr/>
          </p:nvSpPr>
          <p:spPr bwMode="auto">
            <a:xfrm>
              <a:off x="1333501" y="2413001"/>
              <a:ext cx="63500" cy="15875"/>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Oval 2943"/>
            <p:cNvSpPr>
              <a:spLocks noChangeArrowheads="1"/>
            </p:cNvSpPr>
            <p:nvPr/>
          </p:nvSpPr>
          <p:spPr bwMode="auto">
            <a:xfrm>
              <a:off x="1355726" y="2398714"/>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944"/>
            <p:cNvSpPr/>
            <p:nvPr/>
          </p:nvSpPr>
          <p:spPr bwMode="auto">
            <a:xfrm>
              <a:off x="1389063" y="2263776"/>
              <a:ext cx="25400" cy="28575"/>
            </a:xfrm>
            <a:custGeom>
              <a:avLst/>
              <a:gdLst>
                <a:gd name="T0" fmla="*/ 36 w 50"/>
                <a:gd name="T1" fmla="*/ 0 h 53"/>
                <a:gd name="T2" fmla="*/ 22 w 50"/>
                <a:gd name="T3" fmla="*/ 17 h 53"/>
                <a:gd name="T4" fmla="*/ 7 w 50"/>
                <a:gd name="T5" fmla="*/ 40 h 53"/>
                <a:gd name="T6" fmla="*/ 50 w 50"/>
                <a:gd name="T7" fmla="*/ 23 h 53"/>
                <a:gd name="T8" fmla="*/ 36 w 50"/>
                <a:gd name="T9" fmla="*/ 0 h 53"/>
              </a:gdLst>
              <a:ahLst/>
              <a:cxnLst>
                <a:cxn ang="0">
                  <a:pos x="T0" y="T1"/>
                </a:cxn>
                <a:cxn ang="0">
                  <a:pos x="T2" y="T3"/>
                </a:cxn>
                <a:cxn ang="0">
                  <a:pos x="T4" y="T5"/>
                </a:cxn>
                <a:cxn ang="0">
                  <a:pos x="T6" y="T7"/>
                </a:cxn>
                <a:cxn ang="0">
                  <a:pos x="T8" y="T9"/>
                </a:cxn>
              </a:cxnLst>
              <a:rect l="0" t="0" r="r" b="b"/>
              <a:pathLst>
                <a:path w="50" h="53">
                  <a:moveTo>
                    <a:pt x="36" y="0"/>
                  </a:moveTo>
                  <a:cubicBezTo>
                    <a:pt x="36" y="0"/>
                    <a:pt x="30" y="9"/>
                    <a:pt x="22" y="17"/>
                  </a:cubicBezTo>
                  <a:cubicBezTo>
                    <a:pt x="12" y="26"/>
                    <a:pt x="0" y="33"/>
                    <a:pt x="7" y="40"/>
                  </a:cubicBezTo>
                  <a:cubicBezTo>
                    <a:pt x="19" y="53"/>
                    <a:pt x="49" y="26"/>
                    <a:pt x="50" y="23"/>
                  </a:cubicBezTo>
                  <a:lnTo>
                    <a:pt x="3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945"/>
            <p:cNvSpPr/>
            <p:nvPr/>
          </p:nvSpPr>
          <p:spPr bwMode="auto">
            <a:xfrm>
              <a:off x="1382713" y="2212976"/>
              <a:ext cx="50800" cy="84138"/>
            </a:xfrm>
            <a:custGeom>
              <a:avLst/>
              <a:gdLst>
                <a:gd name="T0" fmla="*/ 76 w 95"/>
                <a:gd name="T1" fmla="*/ 28 h 156"/>
                <a:gd name="T2" fmla="*/ 84 w 95"/>
                <a:gd name="T3" fmla="*/ 88 h 156"/>
                <a:gd name="T4" fmla="*/ 49 w 95"/>
                <a:gd name="T5" fmla="*/ 154 h 156"/>
                <a:gd name="T6" fmla="*/ 42 w 95"/>
                <a:gd name="T7" fmla="*/ 132 h 156"/>
                <a:gd name="T8" fmla="*/ 37 w 95"/>
                <a:gd name="T9" fmla="*/ 84 h 156"/>
                <a:gd name="T10" fmla="*/ 11 w 95"/>
                <a:gd name="T11" fmla="*/ 107 h 156"/>
                <a:gd name="T12" fmla="*/ 13 w 95"/>
                <a:gd name="T13" fmla="*/ 59 h 156"/>
                <a:gd name="T14" fmla="*/ 13 w 95"/>
                <a:gd name="T15" fmla="*/ 36 h 156"/>
                <a:gd name="T16" fmla="*/ 11 w 95"/>
                <a:gd name="T17" fmla="*/ 0 h 156"/>
                <a:gd name="T18" fmla="*/ 74 w 95"/>
                <a:gd name="T19" fmla="*/ 1 h 156"/>
                <a:gd name="T20" fmla="*/ 76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76" y="28"/>
                  </a:moveTo>
                  <a:cubicBezTo>
                    <a:pt x="76" y="28"/>
                    <a:pt x="95" y="52"/>
                    <a:pt x="84" y="88"/>
                  </a:cubicBezTo>
                  <a:cubicBezTo>
                    <a:pt x="74" y="125"/>
                    <a:pt x="64" y="156"/>
                    <a:pt x="49" y="154"/>
                  </a:cubicBezTo>
                  <a:cubicBezTo>
                    <a:pt x="35" y="152"/>
                    <a:pt x="42" y="132"/>
                    <a:pt x="42" y="132"/>
                  </a:cubicBezTo>
                  <a:cubicBezTo>
                    <a:pt x="42" y="132"/>
                    <a:pt x="50" y="99"/>
                    <a:pt x="37" y="84"/>
                  </a:cubicBezTo>
                  <a:cubicBezTo>
                    <a:pt x="37" y="84"/>
                    <a:pt x="27" y="114"/>
                    <a:pt x="11" y="107"/>
                  </a:cubicBezTo>
                  <a:cubicBezTo>
                    <a:pt x="0" y="102"/>
                    <a:pt x="1" y="92"/>
                    <a:pt x="13" y="59"/>
                  </a:cubicBezTo>
                  <a:cubicBezTo>
                    <a:pt x="17" y="49"/>
                    <a:pt x="13" y="36"/>
                    <a:pt x="13" y="36"/>
                  </a:cubicBezTo>
                  <a:cubicBezTo>
                    <a:pt x="11" y="0"/>
                    <a:pt x="11" y="0"/>
                    <a:pt x="11" y="0"/>
                  </a:cubicBezTo>
                  <a:cubicBezTo>
                    <a:pt x="74" y="1"/>
                    <a:pt x="74" y="1"/>
                    <a:pt x="74" y="1"/>
                  </a:cubicBezTo>
                  <a:lnTo>
                    <a:pt x="76"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946"/>
            <p:cNvSpPr/>
            <p:nvPr/>
          </p:nvSpPr>
          <p:spPr bwMode="auto">
            <a:xfrm>
              <a:off x="1401763" y="2265364"/>
              <a:ext cx="9525" cy="17463"/>
            </a:xfrm>
            <a:custGeom>
              <a:avLst/>
              <a:gdLst>
                <a:gd name="T0" fmla="*/ 7 w 16"/>
                <a:gd name="T1" fmla="*/ 33 h 33"/>
                <a:gd name="T2" fmla="*/ 7 w 16"/>
                <a:gd name="T3" fmla="*/ 0 h 33"/>
                <a:gd name="T4" fmla="*/ 7 w 16"/>
                <a:gd name="T5" fmla="*/ 0 h 33"/>
                <a:gd name="T6" fmla="*/ 0 w 16"/>
                <a:gd name="T7" fmla="*/ 9 h 33"/>
                <a:gd name="T8" fmla="*/ 7 w 16"/>
                <a:gd name="T9" fmla="*/ 33 h 33"/>
              </a:gdLst>
              <a:ahLst/>
              <a:cxnLst>
                <a:cxn ang="0">
                  <a:pos x="T0" y="T1"/>
                </a:cxn>
                <a:cxn ang="0">
                  <a:pos x="T2" y="T3"/>
                </a:cxn>
                <a:cxn ang="0">
                  <a:pos x="T4" y="T5"/>
                </a:cxn>
                <a:cxn ang="0">
                  <a:pos x="T6" y="T7"/>
                </a:cxn>
                <a:cxn ang="0">
                  <a:pos x="T8" y="T9"/>
                </a:cxn>
              </a:cxnLst>
              <a:rect l="0" t="0" r="r" b="b"/>
              <a:pathLst>
                <a:path w="16" h="33">
                  <a:moveTo>
                    <a:pt x="7" y="33"/>
                  </a:moveTo>
                  <a:cubicBezTo>
                    <a:pt x="7" y="33"/>
                    <a:pt x="16" y="19"/>
                    <a:pt x="7" y="0"/>
                  </a:cubicBezTo>
                  <a:cubicBezTo>
                    <a:pt x="7" y="0"/>
                    <a:pt x="7" y="0"/>
                    <a:pt x="7" y="0"/>
                  </a:cubicBezTo>
                  <a:cubicBezTo>
                    <a:pt x="6" y="3"/>
                    <a:pt x="3" y="6"/>
                    <a:pt x="0" y="9"/>
                  </a:cubicBezTo>
                  <a:cubicBezTo>
                    <a:pt x="0" y="9"/>
                    <a:pt x="10" y="23"/>
                    <a:pt x="7"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947"/>
            <p:cNvSpPr/>
            <p:nvPr/>
          </p:nvSpPr>
          <p:spPr bwMode="auto">
            <a:xfrm>
              <a:off x="1387476" y="2220914"/>
              <a:ext cx="39688" cy="12700"/>
            </a:xfrm>
            <a:custGeom>
              <a:avLst/>
              <a:gdLst>
                <a:gd name="T0" fmla="*/ 72 w 73"/>
                <a:gd name="T1" fmla="*/ 0 h 22"/>
                <a:gd name="T2" fmla="*/ 73 w 73"/>
                <a:gd name="T3" fmla="*/ 16 h 22"/>
                <a:gd name="T4" fmla="*/ 1 w 73"/>
                <a:gd name="T5" fmla="*/ 20 h 22"/>
                <a:gd name="T6" fmla="*/ 0 w 73"/>
                <a:gd name="T7" fmla="*/ 0 h 22"/>
                <a:gd name="T8" fmla="*/ 72 w 73"/>
                <a:gd name="T9" fmla="*/ 0 h 22"/>
              </a:gdLst>
              <a:ahLst/>
              <a:cxnLst>
                <a:cxn ang="0">
                  <a:pos x="T0" y="T1"/>
                </a:cxn>
                <a:cxn ang="0">
                  <a:pos x="T2" y="T3"/>
                </a:cxn>
                <a:cxn ang="0">
                  <a:pos x="T4" y="T5"/>
                </a:cxn>
                <a:cxn ang="0">
                  <a:pos x="T6" y="T7"/>
                </a:cxn>
                <a:cxn ang="0">
                  <a:pos x="T8" y="T9"/>
                </a:cxn>
              </a:cxnLst>
              <a:rect l="0" t="0" r="r" b="b"/>
              <a:pathLst>
                <a:path w="73" h="22">
                  <a:moveTo>
                    <a:pt x="72" y="0"/>
                  </a:moveTo>
                  <a:cubicBezTo>
                    <a:pt x="73" y="16"/>
                    <a:pt x="73" y="16"/>
                    <a:pt x="73" y="16"/>
                  </a:cubicBezTo>
                  <a:cubicBezTo>
                    <a:pt x="73" y="16"/>
                    <a:pt x="40" y="22"/>
                    <a:pt x="1" y="20"/>
                  </a:cubicBezTo>
                  <a:cubicBezTo>
                    <a:pt x="0" y="7"/>
                    <a:pt x="0" y="0"/>
                    <a:pt x="0" y="0"/>
                  </a:cubicBezTo>
                  <a:cubicBezTo>
                    <a:pt x="0" y="0"/>
                    <a:pt x="33" y="2"/>
                    <a:pt x="72"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948"/>
            <p:cNvSpPr/>
            <p:nvPr/>
          </p:nvSpPr>
          <p:spPr bwMode="auto">
            <a:xfrm>
              <a:off x="1370013" y="2092326"/>
              <a:ext cx="58738" cy="131763"/>
            </a:xfrm>
            <a:custGeom>
              <a:avLst/>
              <a:gdLst>
                <a:gd name="T0" fmla="*/ 25 w 109"/>
                <a:gd name="T1" fmla="*/ 14 h 249"/>
                <a:gd name="T2" fmla="*/ 109 w 109"/>
                <a:gd name="T3" fmla="*/ 247 h 249"/>
                <a:gd name="T4" fmla="*/ 25 w 109"/>
                <a:gd name="T5" fmla="*/ 249 h 249"/>
                <a:gd name="T6" fmla="*/ 3 w 109"/>
                <a:gd name="T7" fmla="*/ 20 h 249"/>
                <a:gd name="T8" fmla="*/ 25 w 109"/>
                <a:gd name="T9" fmla="*/ 14 h 249"/>
              </a:gdLst>
              <a:ahLst/>
              <a:cxnLst>
                <a:cxn ang="0">
                  <a:pos x="T0" y="T1"/>
                </a:cxn>
                <a:cxn ang="0">
                  <a:pos x="T2" y="T3"/>
                </a:cxn>
                <a:cxn ang="0">
                  <a:pos x="T4" y="T5"/>
                </a:cxn>
                <a:cxn ang="0">
                  <a:pos x="T6" y="T7"/>
                </a:cxn>
                <a:cxn ang="0">
                  <a:pos x="T8" y="T9"/>
                </a:cxn>
              </a:cxnLst>
              <a:rect l="0" t="0" r="r" b="b"/>
              <a:pathLst>
                <a:path w="109" h="249">
                  <a:moveTo>
                    <a:pt x="25" y="14"/>
                  </a:moveTo>
                  <a:cubicBezTo>
                    <a:pt x="27" y="16"/>
                    <a:pt x="95" y="63"/>
                    <a:pt x="109" y="247"/>
                  </a:cubicBezTo>
                  <a:cubicBezTo>
                    <a:pt x="25" y="249"/>
                    <a:pt x="25" y="249"/>
                    <a:pt x="25" y="249"/>
                  </a:cubicBezTo>
                  <a:cubicBezTo>
                    <a:pt x="25" y="249"/>
                    <a:pt x="0" y="65"/>
                    <a:pt x="3" y="20"/>
                  </a:cubicBezTo>
                  <a:cubicBezTo>
                    <a:pt x="3" y="20"/>
                    <a:pt x="10" y="0"/>
                    <a:pt x="25"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949"/>
            <p:cNvSpPr/>
            <p:nvPr/>
          </p:nvSpPr>
          <p:spPr bwMode="auto">
            <a:xfrm>
              <a:off x="1379538" y="2108201"/>
              <a:ext cx="50800" cy="115888"/>
            </a:xfrm>
            <a:custGeom>
              <a:avLst/>
              <a:gdLst>
                <a:gd name="T0" fmla="*/ 0 w 95"/>
                <a:gd name="T1" fmla="*/ 9 h 216"/>
                <a:gd name="T2" fmla="*/ 44 w 95"/>
                <a:gd name="T3" fmla="*/ 55 h 216"/>
                <a:gd name="T4" fmla="*/ 58 w 95"/>
                <a:gd name="T5" fmla="*/ 205 h 216"/>
                <a:gd name="T6" fmla="*/ 19 w 95"/>
                <a:gd name="T7" fmla="*/ 162 h 216"/>
                <a:gd name="T8" fmla="*/ 0 w 95"/>
                <a:gd name="T9" fmla="*/ 9 h 216"/>
              </a:gdLst>
              <a:ahLst/>
              <a:cxnLst>
                <a:cxn ang="0">
                  <a:pos x="T0" y="T1"/>
                </a:cxn>
                <a:cxn ang="0">
                  <a:pos x="T2" y="T3"/>
                </a:cxn>
                <a:cxn ang="0">
                  <a:pos x="T4" y="T5"/>
                </a:cxn>
                <a:cxn ang="0">
                  <a:pos x="T6" y="T7"/>
                </a:cxn>
                <a:cxn ang="0">
                  <a:pos x="T8" y="T9"/>
                </a:cxn>
              </a:cxnLst>
              <a:rect l="0" t="0" r="r" b="b"/>
              <a:pathLst>
                <a:path w="95" h="216">
                  <a:moveTo>
                    <a:pt x="0" y="9"/>
                  </a:moveTo>
                  <a:cubicBezTo>
                    <a:pt x="0" y="9"/>
                    <a:pt x="25" y="0"/>
                    <a:pt x="44" y="55"/>
                  </a:cubicBezTo>
                  <a:cubicBezTo>
                    <a:pt x="58" y="95"/>
                    <a:pt x="95" y="195"/>
                    <a:pt x="58" y="205"/>
                  </a:cubicBezTo>
                  <a:cubicBezTo>
                    <a:pt x="21" y="216"/>
                    <a:pt x="21" y="186"/>
                    <a:pt x="19" y="162"/>
                  </a:cubicBezTo>
                  <a:cubicBezTo>
                    <a:pt x="17" y="138"/>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950"/>
            <p:cNvSpPr/>
            <p:nvPr/>
          </p:nvSpPr>
          <p:spPr bwMode="auto">
            <a:xfrm>
              <a:off x="1295401" y="2070101"/>
              <a:ext cx="76200" cy="123825"/>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951"/>
            <p:cNvSpPr/>
            <p:nvPr/>
          </p:nvSpPr>
          <p:spPr bwMode="auto">
            <a:xfrm>
              <a:off x="1311276" y="2114551"/>
              <a:ext cx="15875" cy="12700"/>
            </a:xfrm>
            <a:custGeom>
              <a:avLst/>
              <a:gdLst>
                <a:gd name="T0" fmla="*/ 9 w 10"/>
                <a:gd name="T1" fmla="*/ 1 h 8"/>
                <a:gd name="T2" fmla="*/ 2 w 10"/>
                <a:gd name="T3" fmla="*/ 8 h 8"/>
                <a:gd name="T4" fmla="*/ 0 w 10"/>
                <a:gd name="T5" fmla="*/ 5 h 8"/>
                <a:gd name="T6" fmla="*/ 9 w 10"/>
                <a:gd name="T7" fmla="*/ 0 h 8"/>
                <a:gd name="T8" fmla="*/ 10 w 10"/>
                <a:gd name="T9" fmla="*/ 1 h 8"/>
                <a:gd name="T10" fmla="*/ 9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9" y="1"/>
                  </a:moveTo>
                  <a:lnTo>
                    <a:pt x="2" y="8"/>
                  </a:lnTo>
                  <a:lnTo>
                    <a:pt x="0" y="5"/>
                  </a:lnTo>
                  <a:lnTo>
                    <a:pt x="9" y="0"/>
                  </a:lnTo>
                  <a:lnTo>
                    <a:pt x="10" y="1"/>
                  </a:lnTo>
                  <a:lnTo>
                    <a:pt x="9"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952"/>
            <p:cNvSpPr/>
            <p:nvPr/>
          </p:nvSpPr>
          <p:spPr bwMode="auto">
            <a:xfrm>
              <a:off x="1339851" y="2114551"/>
              <a:ext cx="15875" cy="12700"/>
            </a:xfrm>
            <a:custGeom>
              <a:avLst/>
              <a:gdLst>
                <a:gd name="T0" fmla="*/ 1 w 10"/>
                <a:gd name="T1" fmla="*/ 1 h 8"/>
                <a:gd name="T2" fmla="*/ 9 w 10"/>
                <a:gd name="T3" fmla="*/ 8 h 8"/>
                <a:gd name="T4" fmla="*/ 10 w 10"/>
                <a:gd name="T5" fmla="*/ 5 h 8"/>
                <a:gd name="T6" fmla="*/ 1 w 10"/>
                <a:gd name="T7" fmla="*/ 0 h 8"/>
                <a:gd name="T8" fmla="*/ 0 w 10"/>
                <a:gd name="T9" fmla="*/ 1 h 8"/>
                <a:gd name="T10" fmla="*/ 1 w 10"/>
                <a:gd name="T11" fmla="*/ 1 h 8"/>
              </a:gdLst>
              <a:ahLst/>
              <a:cxnLst>
                <a:cxn ang="0">
                  <a:pos x="T0" y="T1"/>
                </a:cxn>
                <a:cxn ang="0">
                  <a:pos x="T2" y="T3"/>
                </a:cxn>
                <a:cxn ang="0">
                  <a:pos x="T4" y="T5"/>
                </a:cxn>
                <a:cxn ang="0">
                  <a:pos x="T6" y="T7"/>
                </a:cxn>
                <a:cxn ang="0">
                  <a:pos x="T8" y="T9"/>
                </a:cxn>
                <a:cxn ang="0">
                  <a:pos x="T10" y="T11"/>
                </a:cxn>
              </a:cxnLst>
              <a:rect l="0" t="0" r="r" b="b"/>
              <a:pathLst>
                <a:path w="10" h="8">
                  <a:moveTo>
                    <a:pt x="1" y="1"/>
                  </a:moveTo>
                  <a:lnTo>
                    <a:pt x="9" y="8"/>
                  </a:lnTo>
                  <a:lnTo>
                    <a:pt x="10" y="5"/>
                  </a:lnTo>
                  <a:lnTo>
                    <a:pt x="1" y="0"/>
                  </a:lnTo>
                  <a:lnTo>
                    <a:pt x="0" y="1"/>
                  </a:lnTo>
                  <a:lnTo>
                    <a:pt x="1" y="1"/>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953"/>
            <p:cNvSpPr>
              <a:spLocks noEditPoints="1"/>
            </p:cNvSpPr>
            <p:nvPr/>
          </p:nvSpPr>
          <p:spPr bwMode="auto">
            <a:xfrm>
              <a:off x="1300163" y="2105026"/>
              <a:ext cx="60325" cy="20638"/>
            </a:xfrm>
            <a:custGeom>
              <a:avLst/>
              <a:gdLst>
                <a:gd name="T0" fmla="*/ 8 w 38"/>
                <a:gd name="T1" fmla="*/ 13 h 13"/>
                <a:gd name="T2" fmla="*/ 21 w 38"/>
                <a:gd name="T3" fmla="*/ 3 h 13"/>
                <a:gd name="T4" fmla="*/ 0 w 38"/>
                <a:gd name="T5" fmla="*/ 0 h 13"/>
                <a:gd name="T6" fmla="*/ 8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8" y="13"/>
                  </a:moveTo>
                  <a:lnTo>
                    <a:pt x="21" y="3"/>
                  </a:lnTo>
                  <a:lnTo>
                    <a:pt x="0" y="0"/>
                  </a:lnTo>
                  <a:lnTo>
                    <a:pt x="8"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954"/>
            <p:cNvSpPr/>
            <p:nvPr/>
          </p:nvSpPr>
          <p:spPr bwMode="auto">
            <a:xfrm>
              <a:off x="1317626" y="2116139"/>
              <a:ext cx="34925" cy="84138"/>
            </a:xfrm>
            <a:custGeom>
              <a:avLst/>
              <a:gdLst>
                <a:gd name="T0" fmla="*/ 14 w 22"/>
                <a:gd name="T1" fmla="*/ 0 h 53"/>
                <a:gd name="T2" fmla="*/ 7 w 22"/>
                <a:gd name="T3" fmla="*/ 0 h 53"/>
                <a:gd name="T4" fmla="*/ 7 w 22"/>
                <a:gd name="T5" fmla="*/ 0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0"/>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955"/>
            <p:cNvSpPr/>
            <p:nvPr/>
          </p:nvSpPr>
          <p:spPr bwMode="auto">
            <a:xfrm>
              <a:off x="1319213" y="2117726"/>
              <a:ext cx="31750" cy="80963"/>
            </a:xfrm>
            <a:custGeom>
              <a:avLst/>
              <a:gdLst>
                <a:gd name="T0" fmla="*/ 6 w 20"/>
                <a:gd name="T1" fmla="*/ 0 h 51"/>
                <a:gd name="T2" fmla="*/ 12 w 20"/>
                <a:gd name="T3" fmla="*/ 0 h 51"/>
                <a:gd name="T4" fmla="*/ 20 w 20"/>
                <a:gd name="T5" fmla="*/ 35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5"/>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956"/>
            <p:cNvSpPr/>
            <p:nvPr/>
          </p:nvSpPr>
          <p:spPr bwMode="auto">
            <a:xfrm>
              <a:off x="1335088" y="2117726"/>
              <a:ext cx="15875" cy="80963"/>
            </a:xfrm>
            <a:custGeom>
              <a:avLst/>
              <a:gdLst>
                <a:gd name="T0" fmla="*/ 10 w 10"/>
                <a:gd name="T1" fmla="*/ 35 h 51"/>
                <a:gd name="T2" fmla="*/ 2 w 10"/>
                <a:gd name="T3" fmla="*/ 0 h 51"/>
                <a:gd name="T4" fmla="*/ 0 w 10"/>
                <a:gd name="T5" fmla="*/ 0 h 51"/>
                <a:gd name="T6" fmla="*/ 0 w 10"/>
                <a:gd name="T7" fmla="*/ 50 h 51"/>
                <a:gd name="T8" fmla="*/ 0 w 10"/>
                <a:gd name="T9" fmla="*/ 51 h 51"/>
                <a:gd name="T10" fmla="*/ 10 w 10"/>
                <a:gd name="T11" fmla="*/ 35 h 51"/>
              </a:gdLst>
              <a:ahLst/>
              <a:cxnLst>
                <a:cxn ang="0">
                  <a:pos x="T0" y="T1"/>
                </a:cxn>
                <a:cxn ang="0">
                  <a:pos x="T2" y="T3"/>
                </a:cxn>
                <a:cxn ang="0">
                  <a:pos x="T4" y="T5"/>
                </a:cxn>
                <a:cxn ang="0">
                  <a:pos x="T6" y="T7"/>
                </a:cxn>
                <a:cxn ang="0">
                  <a:pos x="T8" y="T9"/>
                </a:cxn>
                <a:cxn ang="0">
                  <a:pos x="T10" y="T11"/>
                </a:cxn>
              </a:cxnLst>
              <a:rect l="0" t="0" r="r" b="b"/>
              <a:pathLst>
                <a:path w="10" h="51">
                  <a:moveTo>
                    <a:pt x="10" y="35"/>
                  </a:moveTo>
                  <a:lnTo>
                    <a:pt x="2" y="0"/>
                  </a:lnTo>
                  <a:lnTo>
                    <a:pt x="0" y="0"/>
                  </a:lnTo>
                  <a:lnTo>
                    <a:pt x="0" y="50"/>
                  </a:lnTo>
                  <a:lnTo>
                    <a:pt x="0" y="51"/>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957"/>
            <p:cNvSpPr/>
            <p:nvPr/>
          </p:nvSpPr>
          <p:spPr bwMode="auto">
            <a:xfrm>
              <a:off x="1323976" y="2125664"/>
              <a:ext cx="19050" cy="19050"/>
            </a:xfrm>
            <a:custGeom>
              <a:avLst/>
              <a:gdLst>
                <a:gd name="T0" fmla="*/ 30 w 34"/>
                <a:gd name="T1" fmla="*/ 0 h 35"/>
                <a:gd name="T2" fmla="*/ 24 w 34"/>
                <a:gd name="T3" fmla="*/ 6 h 35"/>
                <a:gd name="T4" fmla="*/ 3 w 34"/>
                <a:gd name="T5" fmla="*/ 20 h 35"/>
                <a:gd name="T6" fmla="*/ 0 w 34"/>
                <a:gd name="T7" fmla="*/ 35 h 35"/>
                <a:gd name="T8" fmla="*/ 34 w 34"/>
                <a:gd name="T9" fmla="*/ 16 h 35"/>
                <a:gd name="T10" fmla="*/ 30 w 34"/>
                <a:gd name="T11" fmla="*/ 0 h 35"/>
              </a:gdLst>
              <a:ahLst/>
              <a:cxnLst>
                <a:cxn ang="0">
                  <a:pos x="T0" y="T1"/>
                </a:cxn>
                <a:cxn ang="0">
                  <a:pos x="T2" y="T3"/>
                </a:cxn>
                <a:cxn ang="0">
                  <a:pos x="T4" y="T5"/>
                </a:cxn>
                <a:cxn ang="0">
                  <a:pos x="T6" y="T7"/>
                </a:cxn>
                <a:cxn ang="0">
                  <a:pos x="T8" y="T9"/>
                </a:cxn>
                <a:cxn ang="0">
                  <a:pos x="T10" y="T11"/>
                </a:cxn>
              </a:cxnLst>
              <a:rect l="0" t="0" r="r" b="b"/>
              <a:pathLst>
                <a:path w="34" h="35">
                  <a:moveTo>
                    <a:pt x="30" y="0"/>
                  </a:moveTo>
                  <a:cubicBezTo>
                    <a:pt x="28" y="2"/>
                    <a:pt x="26" y="4"/>
                    <a:pt x="24" y="6"/>
                  </a:cubicBezTo>
                  <a:cubicBezTo>
                    <a:pt x="19" y="11"/>
                    <a:pt x="12" y="16"/>
                    <a:pt x="3" y="20"/>
                  </a:cubicBezTo>
                  <a:cubicBezTo>
                    <a:pt x="0" y="35"/>
                    <a:pt x="0" y="35"/>
                    <a:pt x="0" y="35"/>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958"/>
            <p:cNvSpPr/>
            <p:nvPr/>
          </p:nvSpPr>
          <p:spPr bwMode="auto">
            <a:xfrm>
              <a:off x="1320801" y="2146301"/>
              <a:ext cx="25400"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1" y="7"/>
                    <a:pt x="36" y="12"/>
                  </a:cubicBezTo>
                  <a:cubicBezTo>
                    <a:pt x="29" y="18"/>
                    <a:pt x="18" y="25"/>
                    <a:pt x="3" y="29"/>
                  </a:cubicBezTo>
                  <a:cubicBezTo>
                    <a:pt x="0" y="43"/>
                    <a:pt x="0" y="43"/>
                    <a:pt x="0" y="43"/>
                  </a:cubicBezTo>
                  <a:cubicBezTo>
                    <a:pt x="22" y="39"/>
                    <a:pt x="37" y="30"/>
                    <a:pt x="46" y="21"/>
                  </a:cubicBezTo>
                  <a:cubicBezTo>
                    <a:pt x="48" y="20"/>
                    <a:pt x="49"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959"/>
            <p:cNvSpPr/>
            <p:nvPr/>
          </p:nvSpPr>
          <p:spPr bwMode="auto">
            <a:xfrm>
              <a:off x="1323976" y="2166939"/>
              <a:ext cx="26988" cy="20638"/>
            </a:xfrm>
            <a:custGeom>
              <a:avLst/>
              <a:gdLst>
                <a:gd name="T0" fmla="*/ 48 w 52"/>
                <a:gd name="T1" fmla="*/ 0 h 40"/>
                <a:gd name="T2" fmla="*/ 0 w 52"/>
                <a:gd name="T3" fmla="*/ 28 h 40"/>
                <a:gd name="T4" fmla="*/ 8 w 52"/>
                <a:gd name="T5" fmla="*/ 40 h 40"/>
                <a:gd name="T6" fmla="*/ 47 w 52"/>
                <a:gd name="T7" fmla="*/ 20 h 40"/>
                <a:gd name="T8" fmla="*/ 52 w 52"/>
                <a:gd name="T9" fmla="*/ 13 h 40"/>
                <a:gd name="T10" fmla="*/ 48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8" y="0"/>
                  </a:moveTo>
                  <a:cubicBezTo>
                    <a:pt x="43" y="7"/>
                    <a:pt x="28" y="21"/>
                    <a:pt x="0" y="28"/>
                  </a:cubicBezTo>
                  <a:cubicBezTo>
                    <a:pt x="8" y="40"/>
                    <a:pt x="8" y="40"/>
                    <a:pt x="8" y="40"/>
                  </a:cubicBezTo>
                  <a:cubicBezTo>
                    <a:pt x="25" y="35"/>
                    <a:pt x="38" y="27"/>
                    <a:pt x="47" y="20"/>
                  </a:cubicBezTo>
                  <a:cubicBezTo>
                    <a:pt x="52" y="13"/>
                    <a:pt x="52" y="13"/>
                    <a:pt x="52"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960"/>
            <p:cNvSpPr/>
            <p:nvPr/>
          </p:nvSpPr>
          <p:spPr bwMode="auto">
            <a:xfrm>
              <a:off x="1325563" y="2109789"/>
              <a:ext cx="15875" cy="12700"/>
            </a:xfrm>
            <a:custGeom>
              <a:avLst/>
              <a:gdLst>
                <a:gd name="T0" fmla="*/ 3 w 32"/>
                <a:gd name="T1" fmla="*/ 0 h 23"/>
                <a:gd name="T2" fmla="*/ 31 w 32"/>
                <a:gd name="T3" fmla="*/ 0 h 23"/>
                <a:gd name="T4" fmla="*/ 31 w 32"/>
                <a:gd name="T5" fmla="*/ 15 h 23"/>
                <a:gd name="T6" fmla="*/ 15 w 32"/>
                <a:gd name="T7" fmla="*/ 23 h 23"/>
                <a:gd name="T8" fmla="*/ 3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2" y="14"/>
                    <a:pt x="31" y="15"/>
                  </a:cubicBezTo>
                  <a:cubicBezTo>
                    <a:pt x="29" y="23"/>
                    <a:pt x="21" y="23"/>
                    <a:pt x="15" y="23"/>
                  </a:cubicBezTo>
                  <a:cubicBezTo>
                    <a:pt x="11" y="23"/>
                    <a:pt x="6" y="22"/>
                    <a:pt x="3"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961"/>
            <p:cNvSpPr/>
            <p:nvPr/>
          </p:nvSpPr>
          <p:spPr bwMode="auto">
            <a:xfrm>
              <a:off x="1277938" y="2101851"/>
              <a:ext cx="104775" cy="142875"/>
            </a:xfrm>
            <a:custGeom>
              <a:avLst/>
              <a:gdLst>
                <a:gd name="T0" fmla="*/ 34 w 195"/>
                <a:gd name="T1" fmla="*/ 0 h 266"/>
                <a:gd name="T2" fmla="*/ 103 w 195"/>
                <a:gd name="T3" fmla="*/ 118 h 266"/>
                <a:gd name="T4" fmla="*/ 174 w 195"/>
                <a:gd name="T5" fmla="*/ 0 h 266"/>
                <a:gd name="T6" fmla="*/ 184 w 195"/>
                <a:gd name="T7" fmla="*/ 0 h 266"/>
                <a:gd name="T8" fmla="*/ 195 w 195"/>
                <a:gd name="T9" fmla="*/ 152 h 266"/>
                <a:gd name="T10" fmla="*/ 195 w 195"/>
                <a:gd name="T11" fmla="*/ 246 h 266"/>
                <a:gd name="T12" fmla="*/ 0 w 195"/>
                <a:gd name="T13" fmla="*/ 246 h 266"/>
                <a:gd name="T14" fmla="*/ 20 w 195"/>
                <a:gd name="T15" fmla="*/ 0 h 266"/>
                <a:gd name="T16" fmla="*/ 34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4" y="0"/>
                  </a:moveTo>
                  <a:cubicBezTo>
                    <a:pt x="34" y="0"/>
                    <a:pt x="59" y="58"/>
                    <a:pt x="103" y="118"/>
                  </a:cubicBezTo>
                  <a:cubicBezTo>
                    <a:pt x="143" y="69"/>
                    <a:pt x="174" y="0"/>
                    <a:pt x="174" y="0"/>
                  </a:cubicBezTo>
                  <a:cubicBezTo>
                    <a:pt x="184" y="0"/>
                    <a:pt x="184" y="0"/>
                    <a:pt x="184" y="0"/>
                  </a:cubicBezTo>
                  <a:cubicBezTo>
                    <a:pt x="184" y="0"/>
                    <a:pt x="194" y="115"/>
                    <a:pt x="195" y="152"/>
                  </a:cubicBezTo>
                  <a:cubicBezTo>
                    <a:pt x="195" y="188"/>
                    <a:pt x="195" y="246"/>
                    <a:pt x="195" y="246"/>
                  </a:cubicBezTo>
                  <a:cubicBezTo>
                    <a:pt x="195" y="246"/>
                    <a:pt x="100" y="266"/>
                    <a:pt x="0" y="246"/>
                  </a:cubicBezTo>
                  <a:cubicBezTo>
                    <a:pt x="3" y="156"/>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962"/>
            <p:cNvSpPr/>
            <p:nvPr/>
          </p:nvSpPr>
          <p:spPr bwMode="auto">
            <a:xfrm>
              <a:off x="1279526" y="2108201"/>
              <a:ext cx="52388" cy="127000"/>
            </a:xfrm>
            <a:custGeom>
              <a:avLst/>
              <a:gdLst>
                <a:gd name="T0" fmla="*/ 22 w 99"/>
                <a:gd name="T1" fmla="*/ 17 h 238"/>
                <a:gd name="T2" fmla="*/ 8 w 99"/>
                <a:gd name="T3" fmla="*/ 172 h 238"/>
                <a:gd name="T4" fmla="*/ 24 w 99"/>
                <a:gd name="T5" fmla="*/ 234 h 238"/>
                <a:gd name="T6" fmla="*/ 84 w 99"/>
                <a:gd name="T7" fmla="*/ 233 h 238"/>
                <a:gd name="T8" fmla="*/ 84 w 99"/>
                <a:gd name="T9" fmla="*/ 131 h 238"/>
                <a:gd name="T10" fmla="*/ 99 w 99"/>
                <a:gd name="T11" fmla="*/ 113 h 238"/>
                <a:gd name="T12" fmla="*/ 42 w 99"/>
                <a:gd name="T13" fmla="*/ 22 h 238"/>
                <a:gd name="T14" fmla="*/ 22 w 99"/>
                <a:gd name="T15" fmla="*/ 17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8">
                  <a:moveTo>
                    <a:pt x="22" y="17"/>
                  </a:moveTo>
                  <a:cubicBezTo>
                    <a:pt x="22" y="17"/>
                    <a:pt x="8" y="142"/>
                    <a:pt x="8" y="172"/>
                  </a:cubicBezTo>
                  <a:cubicBezTo>
                    <a:pt x="8" y="203"/>
                    <a:pt x="0" y="230"/>
                    <a:pt x="24" y="234"/>
                  </a:cubicBezTo>
                  <a:cubicBezTo>
                    <a:pt x="48" y="238"/>
                    <a:pt x="84" y="233"/>
                    <a:pt x="84" y="233"/>
                  </a:cubicBezTo>
                  <a:cubicBezTo>
                    <a:pt x="84" y="131"/>
                    <a:pt x="84" y="131"/>
                    <a:pt x="84" y="131"/>
                  </a:cubicBezTo>
                  <a:cubicBezTo>
                    <a:pt x="94" y="122"/>
                    <a:pt x="99" y="113"/>
                    <a:pt x="99" y="113"/>
                  </a:cubicBezTo>
                  <a:cubicBezTo>
                    <a:pt x="99" y="113"/>
                    <a:pt x="52" y="39"/>
                    <a:pt x="42" y="22"/>
                  </a:cubicBezTo>
                  <a:cubicBezTo>
                    <a:pt x="31" y="6"/>
                    <a:pt x="25" y="0"/>
                    <a:pt x="22" y="1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963"/>
            <p:cNvSpPr/>
            <p:nvPr/>
          </p:nvSpPr>
          <p:spPr bwMode="auto">
            <a:xfrm>
              <a:off x="1327151" y="2106614"/>
              <a:ext cx="53975" cy="133350"/>
            </a:xfrm>
            <a:custGeom>
              <a:avLst/>
              <a:gdLst>
                <a:gd name="T0" fmla="*/ 3 w 102"/>
                <a:gd name="T1" fmla="*/ 235 h 250"/>
                <a:gd name="T2" fmla="*/ 90 w 102"/>
                <a:gd name="T3" fmla="*/ 234 h 250"/>
                <a:gd name="T4" fmla="*/ 100 w 102"/>
                <a:gd name="T5" fmla="*/ 131 h 250"/>
                <a:gd name="T6" fmla="*/ 93 w 102"/>
                <a:gd name="T7" fmla="*/ 26 h 250"/>
                <a:gd name="T8" fmla="*/ 79 w 102"/>
                <a:gd name="T9" fmla="*/ 12 h 250"/>
                <a:gd name="T10" fmla="*/ 54 w 102"/>
                <a:gd name="T11" fmla="*/ 60 h 250"/>
                <a:gd name="T12" fmla="*/ 2 w 102"/>
                <a:gd name="T13" fmla="*/ 133 h 250"/>
                <a:gd name="T14" fmla="*/ 3 w 102"/>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50">
                  <a:moveTo>
                    <a:pt x="3" y="235"/>
                  </a:moveTo>
                  <a:cubicBezTo>
                    <a:pt x="26" y="250"/>
                    <a:pt x="79" y="236"/>
                    <a:pt x="90" y="234"/>
                  </a:cubicBezTo>
                  <a:cubicBezTo>
                    <a:pt x="102" y="232"/>
                    <a:pt x="100" y="153"/>
                    <a:pt x="100" y="131"/>
                  </a:cubicBezTo>
                  <a:cubicBezTo>
                    <a:pt x="100" y="109"/>
                    <a:pt x="93" y="51"/>
                    <a:pt x="93" y="26"/>
                  </a:cubicBezTo>
                  <a:cubicBezTo>
                    <a:pt x="93" y="0"/>
                    <a:pt x="81" y="7"/>
                    <a:pt x="79" y="12"/>
                  </a:cubicBezTo>
                  <a:cubicBezTo>
                    <a:pt x="78" y="16"/>
                    <a:pt x="61" y="45"/>
                    <a:pt x="54" y="60"/>
                  </a:cubicBezTo>
                  <a:cubicBezTo>
                    <a:pt x="46" y="76"/>
                    <a:pt x="2" y="133"/>
                    <a:pt x="2" y="133"/>
                  </a:cubicBezTo>
                  <a:cubicBezTo>
                    <a:pt x="2" y="133"/>
                    <a:pt x="0" y="225"/>
                    <a:pt x="3"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Rectangle 2964"/>
            <p:cNvSpPr>
              <a:spLocks noChangeArrowheads="1"/>
            </p:cNvSpPr>
            <p:nvPr/>
          </p:nvSpPr>
          <p:spPr bwMode="auto">
            <a:xfrm>
              <a:off x="1344613" y="2209801"/>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0" name="Freeform 2965"/>
            <p:cNvSpPr/>
            <p:nvPr/>
          </p:nvSpPr>
          <p:spPr bwMode="auto">
            <a:xfrm>
              <a:off x="1162051" y="2124076"/>
              <a:ext cx="133350" cy="169863"/>
            </a:xfrm>
            <a:custGeom>
              <a:avLst/>
              <a:gdLst>
                <a:gd name="T0" fmla="*/ 0 w 251"/>
                <a:gd name="T1" fmla="*/ 49 h 318"/>
                <a:gd name="T2" fmla="*/ 232 w 251"/>
                <a:gd name="T3" fmla="*/ 19 h 318"/>
                <a:gd name="T4" fmla="*/ 251 w 251"/>
                <a:gd name="T5" fmla="*/ 276 h 318"/>
                <a:gd name="T6" fmla="*/ 1 w 251"/>
                <a:gd name="T7" fmla="*/ 302 h 318"/>
                <a:gd name="T8" fmla="*/ 0 w 251"/>
                <a:gd name="T9" fmla="*/ 49 h 318"/>
              </a:gdLst>
              <a:ahLst/>
              <a:cxnLst>
                <a:cxn ang="0">
                  <a:pos x="T0" y="T1"/>
                </a:cxn>
                <a:cxn ang="0">
                  <a:pos x="T2" y="T3"/>
                </a:cxn>
                <a:cxn ang="0">
                  <a:pos x="T4" y="T5"/>
                </a:cxn>
                <a:cxn ang="0">
                  <a:pos x="T6" y="T7"/>
                </a:cxn>
                <a:cxn ang="0">
                  <a:pos x="T8" y="T9"/>
                </a:cxn>
              </a:cxnLst>
              <a:rect l="0" t="0" r="r" b="b"/>
              <a:pathLst>
                <a:path w="251" h="318">
                  <a:moveTo>
                    <a:pt x="0" y="49"/>
                  </a:moveTo>
                  <a:cubicBezTo>
                    <a:pt x="0" y="49"/>
                    <a:pt x="117" y="0"/>
                    <a:pt x="232" y="19"/>
                  </a:cubicBezTo>
                  <a:cubicBezTo>
                    <a:pt x="212" y="131"/>
                    <a:pt x="250" y="224"/>
                    <a:pt x="251" y="276"/>
                  </a:cubicBezTo>
                  <a:cubicBezTo>
                    <a:pt x="186" y="288"/>
                    <a:pt x="39" y="318"/>
                    <a:pt x="1" y="302"/>
                  </a:cubicBezTo>
                  <a:cubicBezTo>
                    <a:pt x="19" y="194"/>
                    <a:pt x="10" y="98"/>
                    <a:pt x="0" y="49"/>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966"/>
            <p:cNvSpPr/>
            <p:nvPr/>
          </p:nvSpPr>
          <p:spPr bwMode="auto">
            <a:xfrm>
              <a:off x="1182688" y="2108201"/>
              <a:ext cx="73025" cy="68263"/>
            </a:xfrm>
            <a:custGeom>
              <a:avLst/>
              <a:gdLst>
                <a:gd name="T0" fmla="*/ 42 w 135"/>
                <a:gd name="T1" fmla="*/ 30 h 128"/>
                <a:gd name="T2" fmla="*/ 21 w 135"/>
                <a:gd name="T3" fmla="*/ 16 h 128"/>
                <a:gd name="T4" fmla="*/ 4 w 135"/>
                <a:gd name="T5" fmla="*/ 50 h 128"/>
                <a:gd name="T6" fmla="*/ 10 w 135"/>
                <a:gd name="T7" fmla="*/ 89 h 128"/>
                <a:gd name="T8" fmla="*/ 21 w 135"/>
                <a:gd name="T9" fmla="*/ 123 h 128"/>
                <a:gd name="T10" fmla="*/ 58 w 135"/>
                <a:gd name="T11" fmla="*/ 116 h 128"/>
                <a:gd name="T12" fmla="*/ 98 w 135"/>
                <a:gd name="T13" fmla="*/ 110 h 128"/>
                <a:gd name="T14" fmla="*/ 129 w 135"/>
                <a:gd name="T15" fmla="*/ 105 h 128"/>
                <a:gd name="T16" fmla="*/ 132 w 135"/>
                <a:gd name="T17" fmla="*/ 67 h 128"/>
                <a:gd name="T18" fmla="*/ 130 w 135"/>
                <a:gd name="T19" fmla="*/ 28 h 128"/>
                <a:gd name="T20" fmla="*/ 102 w 135"/>
                <a:gd name="T21" fmla="*/ 18 h 128"/>
                <a:gd name="T22" fmla="*/ 90 w 135"/>
                <a:gd name="T23" fmla="*/ 24 h 128"/>
                <a:gd name="T24" fmla="*/ 54 w 135"/>
                <a:gd name="T25" fmla="*/ 20 h 128"/>
                <a:gd name="T26" fmla="*/ 42 w 135"/>
                <a:gd name="T27" fmla="*/ 3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28">
                  <a:moveTo>
                    <a:pt x="42" y="30"/>
                  </a:moveTo>
                  <a:cubicBezTo>
                    <a:pt x="42" y="30"/>
                    <a:pt x="35" y="14"/>
                    <a:pt x="21" y="16"/>
                  </a:cubicBezTo>
                  <a:cubicBezTo>
                    <a:pt x="7" y="19"/>
                    <a:pt x="0" y="31"/>
                    <a:pt x="4" y="50"/>
                  </a:cubicBezTo>
                  <a:cubicBezTo>
                    <a:pt x="8" y="68"/>
                    <a:pt x="10" y="89"/>
                    <a:pt x="10" y="89"/>
                  </a:cubicBezTo>
                  <a:cubicBezTo>
                    <a:pt x="10" y="89"/>
                    <a:pt x="4" y="128"/>
                    <a:pt x="21" y="123"/>
                  </a:cubicBezTo>
                  <a:cubicBezTo>
                    <a:pt x="32" y="120"/>
                    <a:pt x="51" y="127"/>
                    <a:pt x="58" y="116"/>
                  </a:cubicBezTo>
                  <a:cubicBezTo>
                    <a:pt x="66" y="121"/>
                    <a:pt x="94" y="121"/>
                    <a:pt x="98" y="110"/>
                  </a:cubicBezTo>
                  <a:cubicBezTo>
                    <a:pt x="111" y="118"/>
                    <a:pt x="122" y="113"/>
                    <a:pt x="129" y="105"/>
                  </a:cubicBezTo>
                  <a:cubicBezTo>
                    <a:pt x="135" y="98"/>
                    <a:pt x="135" y="84"/>
                    <a:pt x="132" y="67"/>
                  </a:cubicBezTo>
                  <a:cubicBezTo>
                    <a:pt x="130" y="50"/>
                    <a:pt x="130" y="33"/>
                    <a:pt x="130" y="28"/>
                  </a:cubicBezTo>
                  <a:cubicBezTo>
                    <a:pt x="130" y="23"/>
                    <a:pt x="110" y="9"/>
                    <a:pt x="102" y="18"/>
                  </a:cubicBezTo>
                  <a:cubicBezTo>
                    <a:pt x="94" y="26"/>
                    <a:pt x="94" y="36"/>
                    <a:pt x="90" y="24"/>
                  </a:cubicBezTo>
                  <a:cubicBezTo>
                    <a:pt x="85" y="13"/>
                    <a:pt x="62" y="0"/>
                    <a:pt x="54" y="20"/>
                  </a:cubicBezTo>
                  <a:cubicBezTo>
                    <a:pt x="45" y="39"/>
                    <a:pt x="42" y="30"/>
                    <a:pt x="42" y="3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967"/>
            <p:cNvSpPr/>
            <p:nvPr/>
          </p:nvSpPr>
          <p:spPr bwMode="auto">
            <a:xfrm>
              <a:off x="1184276" y="2114551"/>
              <a:ext cx="69850" cy="58738"/>
            </a:xfrm>
            <a:custGeom>
              <a:avLst/>
              <a:gdLst>
                <a:gd name="T0" fmla="*/ 37 w 130"/>
                <a:gd name="T1" fmla="*/ 22 h 111"/>
                <a:gd name="T2" fmla="*/ 15 w 130"/>
                <a:gd name="T3" fmla="*/ 9 h 111"/>
                <a:gd name="T4" fmla="*/ 5 w 130"/>
                <a:gd name="T5" fmla="*/ 42 h 111"/>
                <a:gd name="T6" fmla="*/ 13 w 130"/>
                <a:gd name="T7" fmla="*/ 85 h 111"/>
                <a:gd name="T8" fmla="*/ 14 w 130"/>
                <a:gd name="T9" fmla="*/ 100 h 111"/>
                <a:gd name="T10" fmla="*/ 8 w 130"/>
                <a:gd name="T11" fmla="*/ 88 h 111"/>
                <a:gd name="T12" fmla="*/ 15 w 130"/>
                <a:gd name="T13" fmla="*/ 109 h 111"/>
                <a:gd name="T14" fmla="*/ 32 w 130"/>
                <a:gd name="T15" fmla="*/ 109 h 111"/>
                <a:gd name="T16" fmla="*/ 52 w 130"/>
                <a:gd name="T17" fmla="*/ 102 h 111"/>
                <a:gd name="T18" fmla="*/ 48 w 130"/>
                <a:gd name="T19" fmla="*/ 73 h 111"/>
                <a:gd name="T20" fmla="*/ 54 w 130"/>
                <a:gd name="T21" fmla="*/ 81 h 111"/>
                <a:gd name="T22" fmla="*/ 61 w 130"/>
                <a:gd name="T23" fmla="*/ 104 h 111"/>
                <a:gd name="T24" fmla="*/ 92 w 130"/>
                <a:gd name="T25" fmla="*/ 96 h 111"/>
                <a:gd name="T26" fmla="*/ 88 w 130"/>
                <a:gd name="T27" fmla="*/ 66 h 111"/>
                <a:gd name="T28" fmla="*/ 93 w 130"/>
                <a:gd name="T29" fmla="*/ 67 h 111"/>
                <a:gd name="T30" fmla="*/ 98 w 130"/>
                <a:gd name="T31" fmla="*/ 93 h 111"/>
                <a:gd name="T32" fmla="*/ 127 w 130"/>
                <a:gd name="T33" fmla="*/ 82 h 111"/>
                <a:gd name="T34" fmla="*/ 126 w 130"/>
                <a:gd name="T35" fmla="*/ 40 h 111"/>
                <a:gd name="T36" fmla="*/ 124 w 130"/>
                <a:gd name="T37" fmla="*/ 17 h 111"/>
                <a:gd name="T38" fmla="*/ 104 w 130"/>
                <a:gd name="T39" fmla="*/ 7 h 111"/>
                <a:gd name="T40" fmla="*/ 92 w 130"/>
                <a:gd name="T41" fmla="*/ 25 h 111"/>
                <a:gd name="T42" fmla="*/ 85 w 130"/>
                <a:gd name="T43" fmla="*/ 17 h 111"/>
                <a:gd name="T44" fmla="*/ 65 w 130"/>
                <a:gd name="T45" fmla="*/ 1 h 111"/>
                <a:gd name="T46" fmla="*/ 49 w 130"/>
                <a:gd name="T47" fmla="*/ 18 h 111"/>
                <a:gd name="T48" fmla="*/ 37 w 130"/>
                <a:gd name="T49" fmla="*/ 2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11">
                  <a:moveTo>
                    <a:pt x="37" y="22"/>
                  </a:moveTo>
                  <a:cubicBezTo>
                    <a:pt x="37" y="22"/>
                    <a:pt x="27" y="3"/>
                    <a:pt x="15" y="9"/>
                  </a:cubicBezTo>
                  <a:cubicBezTo>
                    <a:pt x="3" y="15"/>
                    <a:pt x="0" y="27"/>
                    <a:pt x="5" y="42"/>
                  </a:cubicBezTo>
                  <a:cubicBezTo>
                    <a:pt x="10" y="57"/>
                    <a:pt x="9" y="77"/>
                    <a:pt x="13" y="85"/>
                  </a:cubicBezTo>
                  <a:cubicBezTo>
                    <a:pt x="16" y="93"/>
                    <a:pt x="17" y="100"/>
                    <a:pt x="14" y="100"/>
                  </a:cubicBezTo>
                  <a:cubicBezTo>
                    <a:pt x="10" y="100"/>
                    <a:pt x="12" y="90"/>
                    <a:pt x="8" y="88"/>
                  </a:cubicBezTo>
                  <a:cubicBezTo>
                    <a:pt x="8" y="97"/>
                    <a:pt x="8" y="111"/>
                    <a:pt x="15" y="109"/>
                  </a:cubicBezTo>
                  <a:cubicBezTo>
                    <a:pt x="22" y="107"/>
                    <a:pt x="23" y="107"/>
                    <a:pt x="32" y="109"/>
                  </a:cubicBezTo>
                  <a:cubicBezTo>
                    <a:pt x="41" y="110"/>
                    <a:pt x="51" y="108"/>
                    <a:pt x="52" y="102"/>
                  </a:cubicBezTo>
                  <a:cubicBezTo>
                    <a:pt x="51" y="94"/>
                    <a:pt x="49" y="78"/>
                    <a:pt x="48" y="73"/>
                  </a:cubicBezTo>
                  <a:cubicBezTo>
                    <a:pt x="46" y="67"/>
                    <a:pt x="51" y="66"/>
                    <a:pt x="54" y="81"/>
                  </a:cubicBezTo>
                  <a:cubicBezTo>
                    <a:pt x="57" y="95"/>
                    <a:pt x="55" y="101"/>
                    <a:pt x="61" y="104"/>
                  </a:cubicBezTo>
                  <a:cubicBezTo>
                    <a:pt x="67" y="107"/>
                    <a:pt x="92" y="102"/>
                    <a:pt x="92" y="96"/>
                  </a:cubicBezTo>
                  <a:cubicBezTo>
                    <a:pt x="92" y="90"/>
                    <a:pt x="90" y="70"/>
                    <a:pt x="88" y="66"/>
                  </a:cubicBezTo>
                  <a:cubicBezTo>
                    <a:pt x="87" y="63"/>
                    <a:pt x="90" y="60"/>
                    <a:pt x="93" y="67"/>
                  </a:cubicBezTo>
                  <a:cubicBezTo>
                    <a:pt x="95" y="74"/>
                    <a:pt x="97" y="89"/>
                    <a:pt x="98" y="93"/>
                  </a:cubicBezTo>
                  <a:cubicBezTo>
                    <a:pt x="99" y="97"/>
                    <a:pt x="124" y="100"/>
                    <a:pt x="127" y="82"/>
                  </a:cubicBezTo>
                  <a:cubicBezTo>
                    <a:pt x="130" y="65"/>
                    <a:pt x="127" y="48"/>
                    <a:pt x="126" y="40"/>
                  </a:cubicBezTo>
                  <a:cubicBezTo>
                    <a:pt x="125" y="32"/>
                    <a:pt x="126" y="19"/>
                    <a:pt x="124" y="17"/>
                  </a:cubicBezTo>
                  <a:cubicBezTo>
                    <a:pt x="121" y="14"/>
                    <a:pt x="107" y="3"/>
                    <a:pt x="104" y="7"/>
                  </a:cubicBezTo>
                  <a:cubicBezTo>
                    <a:pt x="100" y="11"/>
                    <a:pt x="95" y="21"/>
                    <a:pt x="92" y="25"/>
                  </a:cubicBezTo>
                  <a:cubicBezTo>
                    <a:pt x="89" y="28"/>
                    <a:pt x="88" y="23"/>
                    <a:pt x="85" y="17"/>
                  </a:cubicBezTo>
                  <a:cubicBezTo>
                    <a:pt x="83" y="12"/>
                    <a:pt x="73" y="0"/>
                    <a:pt x="65" y="1"/>
                  </a:cubicBezTo>
                  <a:cubicBezTo>
                    <a:pt x="57" y="2"/>
                    <a:pt x="52" y="10"/>
                    <a:pt x="49" y="18"/>
                  </a:cubicBezTo>
                  <a:cubicBezTo>
                    <a:pt x="45" y="25"/>
                    <a:pt x="41" y="28"/>
                    <a:pt x="37" y="2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968"/>
            <p:cNvSpPr/>
            <p:nvPr/>
          </p:nvSpPr>
          <p:spPr bwMode="auto">
            <a:xfrm>
              <a:off x="1209676" y="1870076"/>
              <a:ext cx="234950" cy="173038"/>
            </a:xfrm>
            <a:custGeom>
              <a:avLst/>
              <a:gdLst>
                <a:gd name="T0" fmla="*/ 23 w 440"/>
                <a:gd name="T1" fmla="*/ 272 h 325"/>
                <a:gd name="T2" fmla="*/ 46 w 440"/>
                <a:gd name="T3" fmla="*/ 325 h 325"/>
                <a:gd name="T4" fmla="*/ 400 w 440"/>
                <a:gd name="T5" fmla="*/ 322 h 325"/>
                <a:gd name="T6" fmla="*/ 420 w 440"/>
                <a:gd name="T7" fmla="*/ 210 h 325"/>
                <a:gd name="T8" fmla="*/ 440 w 440"/>
                <a:gd name="T9" fmla="*/ 214 h 325"/>
                <a:gd name="T10" fmla="*/ 423 w 440"/>
                <a:gd name="T11" fmla="*/ 174 h 325"/>
                <a:gd name="T12" fmla="*/ 398 w 440"/>
                <a:gd name="T13" fmla="*/ 132 h 325"/>
                <a:gd name="T14" fmla="*/ 417 w 440"/>
                <a:gd name="T15" fmla="*/ 101 h 325"/>
                <a:gd name="T16" fmla="*/ 368 w 440"/>
                <a:gd name="T17" fmla="*/ 90 h 325"/>
                <a:gd name="T18" fmla="*/ 268 w 440"/>
                <a:gd name="T19" fmla="*/ 43 h 325"/>
                <a:gd name="T20" fmla="*/ 257 w 440"/>
                <a:gd name="T21" fmla="*/ 0 h 325"/>
                <a:gd name="T22" fmla="*/ 221 w 440"/>
                <a:gd name="T23" fmla="*/ 35 h 325"/>
                <a:gd name="T24" fmla="*/ 111 w 440"/>
                <a:gd name="T25" fmla="*/ 64 h 325"/>
                <a:gd name="T26" fmla="*/ 39 w 440"/>
                <a:gd name="T27" fmla="*/ 136 h 325"/>
                <a:gd name="T28" fmla="*/ 19 w 440"/>
                <a:gd name="T29" fmla="*/ 113 h 325"/>
                <a:gd name="T30" fmla="*/ 32 w 440"/>
                <a:gd name="T31" fmla="*/ 161 h 325"/>
                <a:gd name="T32" fmla="*/ 9 w 440"/>
                <a:gd name="T33" fmla="*/ 138 h 325"/>
                <a:gd name="T34" fmla="*/ 24 w 440"/>
                <a:gd name="T35" fmla="*/ 194 h 325"/>
                <a:gd name="T36" fmla="*/ 23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3" y="272"/>
                  </a:moveTo>
                  <a:cubicBezTo>
                    <a:pt x="13" y="311"/>
                    <a:pt x="46" y="325"/>
                    <a:pt x="46" y="325"/>
                  </a:cubicBezTo>
                  <a:cubicBezTo>
                    <a:pt x="46" y="325"/>
                    <a:pt x="184" y="322"/>
                    <a:pt x="400" y="322"/>
                  </a:cubicBezTo>
                  <a:cubicBezTo>
                    <a:pt x="440" y="282"/>
                    <a:pt x="434" y="233"/>
                    <a:pt x="420" y="210"/>
                  </a:cubicBezTo>
                  <a:cubicBezTo>
                    <a:pt x="432" y="221"/>
                    <a:pt x="440" y="214"/>
                    <a:pt x="440" y="214"/>
                  </a:cubicBezTo>
                  <a:cubicBezTo>
                    <a:pt x="434" y="214"/>
                    <a:pt x="428" y="203"/>
                    <a:pt x="423" y="174"/>
                  </a:cubicBezTo>
                  <a:cubicBezTo>
                    <a:pt x="418" y="145"/>
                    <a:pt x="398" y="132"/>
                    <a:pt x="398" y="132"/>
                  </a:cubicBezTo>
                  <a:cubicBezTo>
                    <a:pt x="417" y="126"/>
                    <a:pt x="417" y="101"/>
                    <a:pt x="417" y="101"/>
                  </a:cubicBezTo>
                  <a:cubicBezTo>
                    <a:pt x="413" y="118"/>
                    <a:pt x="386" y="120"/>
                    <a:pt x="368" y="90"/>
                  </a:cubicBezTo>
                  <a:cubicBezTo>
                    <a:pt x="349" y="60"/>
                    <a:pt x="308" y="43"/>
                    <a:pt x="268" y="43"/>
                  </a:cubicBezTo>
                  <a:cubicBezTo>
                    <a:pt x="291" y="12"/>
                    <a:pt x="257" y="0"/>
                    <a:pt x="257" y="0"/>
                  </a:cubicBezTo>
                  <a:cubicBezTo>
                    <a:pt x="257" y="29"/>
                    <a:pt x="221" y="35"/>
                    <a:pt x="221" y="35"/>
                  </a:cubicBezTo>
                  <a:cubicBezTo>
                    <a:pt x="221" y="35"/>
                    <a:pt x="136" y="38"/>
                    <a:pt x="111" y="64"/>
                  </a:cubicBezTo>
                  <a:cubicBezTo>
                    <a:pt x="66" y="64"/>
                    <a:pt x="47" y="90"/>
                    <a:pt x="39" y="136"/>
                  </a:cubicBezTo>
                  <a:cubicBezTo>
                    <a:pt x="28" y="136"/>
                    <a:pt x="19" y="113"/>
                    <a:pt x="19" y="113"/>
                  </a:cubicBezTo>
                  <a:cubicBezTo>
                    <a:pt x="19" y="131"/>
                    <a:pt x="32" y="161"/>
                    <a:pt x="32" y="161"/>
                  </a:cubicBezTo>
                  <a:cubicBezTo>
                    <a:pt x="12" y="161"/>
                    <a:pt x="9" y="138"/>
                    <a:pt x="9" y="138"/>
                  </a:cubicBezTo>
                  <a:cubicBezTo>
                    <a:pt x="1" y="146"/>
                    <a:pt x="0" y="186"/>
                    <a:pt x="24" y="194"/>
                  </a:cubicBezTo>
                  <a:cubicBezTo>
                    <a:pt x="24" y="194"/>
                    <a:pt x="1"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969"/>
            <p:cNvSpPr/>
            <p:nvPr/>
          </p:nvSpPr>
          <p:spPr bwMode="auto">
            <a:xfrm>
              <a:off x="1220788" y="1970089"/>
              <a:ext cx="223838" cy="73025"/>
            </a:xfrm>
            <a:custGeom>
              <a:avLst/>
              <a:gdLst>
                <a:gd name="T0" fmla="*/ 25 w 419"/>
                <a:gd name="T1" fmla="*/ 136 h 136"/>
                <a:gd name="T2" fmla="*/ 379 w 419"/>
                <a:gd name="T3" fmla="*/ 133 h 136"/>
                <a:gd name="T4" fmla="*/ 400 w 419"/>
                <a:gd name="T5" fmla="*/ 22 h 136"/>
                <a:gd name="T6" fmla="*/ 395 w 419"/>
                <a:gd name="T7" fmla="*/ 95 h 136"/>
                <a:gd name="T8" fmla="*/ 370 w 419"/>
                <a:gd name="T9" fmla="*/ 94 h 136"/>
                <a:gd name="T10" fmla="*/ 370 w 419"/>
                <a:gd name="T11" fmla="*/ 79 h 136"/>
                <a:gd name="T12" fmla="*/ 360 w 419"/>
                <a:gd name="T13" fmla="*/ 59 h 136"/>
                <a:gd name="T14" fmla="*/ 338 w 419"/>
                <a:gd name="T15" fmla="*/ 46 h 136"/>
                <a:gd name="T16" fmla="*/ 345 w 419"/>
                <a:gd name="T17" fmla="*/ 70 h 136"/>
                <a:gd name="T18" fmla="*/ 312 w 419"/>
                <a:gd name="T19" fmla="*/ 43 h 136"/>
                <a:gd name="T20" fmla="*/ 278 w 419"/>
                <a:gd name="T21" fmla="*/ 14 h 136"/>
                <a:gd name="T22" fmla="*/ 286 w 419"/>
                <a:gd name="T23" fmla="*/ 45 h 136"/>
                <a:gd name="T24" fmla="*/ 232 w 419"/>
                <a:gd name="T25" fmla="*/ 0 h 136"/>
                <a:gd name="T26" fmla="*/ 221 w 419"/>
                <a:gd name="T27" fmla="*/ 48 h 136"/>
                <a:gd name="T28" fmla="*/ 215 w 419"/>
                <a:gd name="T29" fmla="*/ 66 h 136"/>
                <a:gd name="T30" fmla="*/ 209 w 419"/>
                <a:gd name="T31" fmla="*/ 52 h 136"/>
                <a:gd name="T32" fmla="*/ 187 w 419"/>
                <a:gd name="T33" fmla="*/ 37 h 136"/>
                <a:gd name="T34" fmla="*/ 147 w 419"/>
                <a:gd name="T35" fmla="*/ 11 h 136"/>
                <a:gd name="T36" fmla="*/ 163 w 419"/>
                <a:gd name="T37" fmla="*/ 48 h 136"/>
                <a:gd name="T38" fmla="*/ 121 w 419"/>
                <a:gd name="T39" fmla="*/ 17 h 136"/>
                <a:gd name="T40" fmla="*/ 129 w 419"/>
                <a:gd name="T41" fmla="*/ 62 h 136"/>
                <a:gd name="T42" fmla="*/ 96 w 419"/>
                <a:gd name="T43" fmla="*/ 45 h 136"/>
                <a:gd name="T44" fmla="*/ 74 w 419"/>
                <a:gd name="T45" fmla="*/ 17 h 136"/>
                <a:gd name="T46" fmla="*/ 70 w 419"/>
                <a:gd name="T47" fmla="*/ 56 h 136"/>
                <a:gd name="T48" fmla="*/ 40 w 419"/>
                <a:gd name="T49" fmla="*/ 75 h 136"/>
                <a:gd name="T50" fmla="*/ 40 w 419"/>
                <a:gd name="T51" fmla="*/ 97 h 136"/>
                <a:gd name="T52" fmla="*/ 6 w 419"/>
                <a:gd name="T53" fmla="*/ 97 h 136"/>
                <a:gd name="T54" fmla="*/ 0 w 419"/>
                <a:gd name="T55" fmla="*/ 102 h 136"/>
                <a:gd name="T56" fmla="*/ 25 w 419"/>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136">
                  <a:moveTo>
                    <a:pt x="25" y="136"/>
                  </a:moveTo>
                  <a:cubicBezTo>
                    <a:pt x="25" y="136"/>
                    <a:pt x="163" y="133"/>
                    <a:pt x="379" y="133"/>
                  </a:cubicBezTo>
                  <a:cubicBezTo>
                    <a:pt x="419" y="94"/>
                    <a:pt x="413" y="46"/>
                    <a:pt x="400" y="22"/>
                  </a:cubicBezTo>
                  <a:cubicBezTo>
                    <a:pt x="414" y="55"/>
                    <a:pt x="395" y="95"/>
                    <a:pt x="395" y="95"/>
                  </a:cubicBezTo>
                  <a:cubicBezTo>
                    <a:pt x="384" y="88"/>
                    <a:pt x="370" y="94"/>
                    <a:pt x="370" y="94"/>
                  </a:cubicBezTo>
                  <a:cubicBezTo>
                    <a:pt x="370" y="79"/>
                    <a:pt x="370" y="79"/>
                    <a:pt x="370" y="79"/>
                  </a:cubicBezTo>
                  <a:cubicBezTo>
                    <a:pt x="370" y="79"/>
                    <a:pt x="366" y="67"/>
                    <a:pt x="360" y="59"/>
                  </a:cubicBezTo>
                  <a:cubicBezTo>
                    <a:pt x="354" y="51"/>
                    <a:pt x="338" y="46"/>
                    <a:pt x="338" y="46"/>
                  </a:cubicBezTo>
                  <a:cubicBezTo>
                    <a:pt x="338" y="46"/>
                    <a:pt x="343" y="52"/>
                    <a:pt x="345" y="70"/>
                  </a:cubicBezTo>
                  <a:cubicBezTo>
                    <a:pt x="338" y="62"/>
                    <a:pt x="327" y="47"/>
                    <a:pt x="312" y="43"/>
                  </a:cubicBezTo>
                  <a:cubicBezTo>
                    <a:pt x="297" y="38"/>
                    <a:pt x="282" y="22"/>
                    <a:pt x="278" y="14"/>
                  </a:cubicBezTo>
                  <a:cubicBezTo>
                    <a:pt x="276" y="21"/>
                    <a:pt x="273" y="40"/>
                    <a:pt x="286" y="45"/>
                  </a:cubicBezTo>
                  <a:cubicBezTo>
                    <a:pt x="261" y="45"/>
                    <a:pt x="240" y="21"/>
                    <a:pt x="232" y="0"/>
                  </a:cubicBezTo>
                  <a:cubicBezTo>
                    <a:pt x="235" y="16"/>
                    <a:pt x="227" y="41"/>
                    <a:pt x="221" y="48"/>
                  </a:cubicBezTo>
                  <a:cubicBezTo>
                    <a:pt x="214" y="55"/>
                    <a:pt x="215" y="66"/>
                    <a:pt x="215" y="66"/>
                  </a:cubicBezTo>
                  <a:cubicBezTo>
                    <a:pt x="215" y="66"/>
                    <a:pt x="210" y="61"/>
                    <a:pt x="209" y="52"/>
                  </a:cubicBezTo>
                  <a:cubicBezTo>
                    <a:pt x="207" y="43"/>
                    <a:pt x="202" y="38"/>
                    <a:pt x="187" y="37"/>
                  </a:cubicBezTo>
                  <a:cubicBezTo>
                    <a:pt x="161" y="36"/>
                    <a:pt x="149" y="25"/>
                    <a:pt x="147" y="11"/>
                  </a:cubicBezTo>
                  <a:cubicBezTo>
                    <a:pt x="138" y="25"/>
                    <a:pt x="146" y="41"/>
                    <a:pt x="163" y="48"/>
                  </a:cubicBezTo>
                  <a:cubicBezTo>
                    <a:pt x="143" y="47"/>
                    <a:pt x="133" y="38"/>
                    <a:pt x="121" y="17"/>
                  </a:cubicBezTo>
                  <a:cubicBezTo>
                    <a:pt x="115" y="35"/>
                    <a:pt x="129" y="62"/>
                    <a:pt x="129" y="62"/>
                  </a:cubicBezTo>
                  <a:cubicBezTo>
                    <a:pt x="129" y="62"/>
                    <a:pt x="113" y="56"/>
                    <a:pt x="96" y="45"/>
                  </a:cubicBezTo>
                  <a:cubicBezTo>
                    <a:pt x="79" y="34"/>
                    <a:pt x="74" y="17"/>
                    <a:pt x="74" y="17"/>
                  </a:cubicBezTo>
                  <a:cubicBezTo>
                    <a:pt x="74" y="17"/>
                    <a:pt x="75" y="41"/>
                    <a:pt x="70" y="56"/>
                  </a:cubicBezTo>
                  <a:cubicBezTo>
                    <a:pt x="65" y="70"/>
                    <a:pt x="40" y="75"/>
                    <a:pt x="40" y="75"/>
                  </a:cubicBezTo>
                  <a:cubicBezTo>
                    <a:pt x="40" y="97"/>
                    <a:pt x="40" y="97"/>
                    <a:pt x="40" y="97"/>
                  </a:cubicBezTo>
                  <a:cubicBezTo>
                    <a:pt x="22" y="84"/>
                    <a:pt x="6" y="97"/>
                    <a:pt x="6" y="97"/>
                  </a:cubicBezTo>
                  <a:cubicBezTo>
                    <a:pt x="5" y="97"/>
                    <a:pt x="3"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970"/>
            <p:cNvSpPr/>
            <p:nvPr/>
          </p:nvSpPr>
          <p:spPr bwMode="auto">
            <a:xfrm>
              <a:off x="1209676" y="1930401"/>
              <a:ext cx="22225" cy="42863"/>
            </a:xfrm>
            <a:custGeom>
              <a:avLst/>
              <a:gdLst>
                <a:gd name="T0" fmla="*/ 19 w 42"/>
                <a:gd name="T1" fmla="*/ 0 h 80"/>
                <a:gd name="T2" fmla="*/ 32 w 42"/>
                <a:gd name="T3" fmla="*/ 47 h 80"/>
                <a:gd name="T4" fmla="*/ 9 w 42"/>
                <a:gd name="T5" fmla="*/ 24 h 80"/>
                <a:gd name="T6" fmla="*/ 24 w 42"/>
                <a:gd name="T7" fmla="*/ 80 h 80"/>
                <a:gd name="T8" fmla="*/ 34 w 42"/>
                <a:gd name="T9" fmla="*/ 77 h 80"/>
                <a:gd name="T10" fmla="*/ 10 w 42"/>
                <a:gd name="T11" fmla="*/ 58 h 80"/>
                <a:gd name="T12" fmla="*/ 8 w 42"/>
                <a:gd name="T13" fmla="*/ 29 h 80"/>
                <a:gd name="T14" fmla="*/ 36 w 42"/>
                <a:gd name="T15" fmla="*/ 48 h 80"/>
                <a:gd name="T16" fmla="*/ 22 w 42"/>
                <a:gd name="T17" fmla="*/ 10 h 80"/>
                <a:gd name="T18" fmla="*/ 42 w 42"/>
                <a:gd name="T19" fmla="*/ 26 h 80"/>
                <a:gd name="T20" fmla="*/ 39 w 42"/>
                <a:gd name="T21" fmla="*/ 22 h 80"/>
                <a:gd name="T22" fmla="*/ 19 w 42"/>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0">
                  <a:moveTo>
                    <a:pt x="19" y="0"/>
                  </a:moveTo>
                  <a:cubicBezTo>
                    <a:pt x="19" y="17"/>
                    <a:pt x="32" y="47"/>
                    <a:pt x="32" y="47"/>
                  </a:cubicBezTo>
                  <a:cubicBezTo>
                    <a:pt x="12" y="47"/>
                    <a:pt x="9" y="24"/>
                    <a:pt x="9" y="24"/>
                  </a:cubicBezTo>
                  <a:cubicBezTo>
                    <a:pt x="1" y="32"/>
                    <a:pt x="0" y="72"/>
                    <a:pt x="24" y="80"/>
                  </a:cubicBezTo>
                  <a:cubicBezTo>
                    <a:pt x="34" y="77"/>
                    <a:pt x="34" y="77"/>
                    <a:pt x="34" y="77"/>
                  </a:cubicBezTo>
                  <a:cubicBezTo>
                    <a:pt x="34" y="77"/>
                    <a:pt x="14" y="70"/>
                    <a:pt x="10" y="58"/>
                  </a:cubicBezTo>
                  <a:cubicBezTo>
                    <a:pt x="6" y="45"/>
                    <a:pt x="7" y="33"/>
                    <a:pt x="8" y="29"/>
                  </a:cubicBezTo>
                  <a:cubicBezTo>
                    <a:pt x="10" y="39"/>
                    <a:pt x="16" y="51"/>
                    <a:pt x="36" y="48"/>
                  </a:cubicBezTo>
                  <a:cubicBezTo>
                    <a:pt x="28" y="33"/>
                    <a:pt x="22" y="15"/>
                    <a:pt x="22" y="10"/>
                  </a:cubicBezTo>
                  <a:cubicBezTo>
                    <a:pt x="29" y="23"/>
                    <a:pt x="34" y="27"/>
                    <a:pt x="42" y="26"/>
                  </a:cubicBezTo>
                  <a:cubicBezTo>
                    <a:pt x="39" y="22"/>
                    <a:pt x="39" y="22"/>
                    <a:pt x="39" y="22"/>
                  </a:cubicBezTo>
                  <a:cubicBezTo>
                    <a:pt x="27" y="22"/>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971"/>
            <p:cNvSpPr/>
            <p:nvPr/>
          </p:nvSpPr>
          <p:spPr bwMode="auto">
            <a:xfrm>
              <a:off x="1230313" y="1870076"/>
              <a:ext cx="214313" cy="114300"/>
            </a:xfrm>
            <a:custGeom>
              <a:avLst/>
              <a:gdLst>
                <a:gd name="T0" fmla="*/ 384 w 401"/>
                <a:gd name="T1" fmla="*/ 174 h 216"/>
                <a:gd name="T2" fmla="*/ 359 w 401"/>
                <a:gd name="T3" fmla="*/ 132 h 216"/>
                <a:gd name="T4" fmla="*/ 378 w 401"/>
                <a:gd name="T5" fmla="*/ 101 h 216"/>
                <a:gd name="T6" fmla="*/ 329 w 401"/>
                <a:gd name="T7" fmla="*/ 90 h 216"/>
                <a:gd name="T8" fmla="*/ 229 w 401"/>
                <a:gd name="T9" fmla="*/ 43 h 216"/>
                <a:gd name="T10" fmla="*/ 218 w 401"/>
                <a:gd name="T11" fmla="*/ 0 h 216"/>
                <a:gd name="T12" fmla="*/ 182 w 401"/>
                <a:gd name="T13" fmla="*/ 35 h 216"/>
                <a:gd name="T14" fmla="*/ 72 w 401"/>
                <a:gd name="T15" fmla="*/ 64 h 216"/>
                <a:gd name="T16" fmla="*/ 0 w 401"/>
                <a:gd name="T17" fmla="*/ 136 h 216"/>
                <a:gd name="T18" fmla="*/ 53 w 401"/>
                <a:gd name="T19" fmla="*/ 72 h 216"/>
                <a:gd name="T20" fmla="*/ 88 w 401"/>
                <a:gd name="T21" fmla="*/ 78 h 216"/>
                <a:gd name="T22" fmla="*/ 107 w 401"/>
                <a:gd name="T23" fmla="*/ 77 h 216"/>
                <a:gd name="T24" fmla="*/ 90 w 401"/>
                <a:gd name="T25" fmla="*/ 76 h 216"/>
                <a:gd name="T26" fmla="*/ 75 w 401"/>
                <a:gd name="T27" fmla="*/ 65 h 216"/>
                <a:gd name="T28" fmla="*/ 127 w 401"/>
                <a:gd name="T29" fmla="*/ 47 h 216"/>
                <a:gd name="T30" fmla="*/ 222 w 401"/>
                <a:gd name="T31" fmla="*/ 7 h 216"/>
                <a:gd name="T32" fmla="*/ 218 w 401"/>
                <a:gd name="T33" fmla="*/ 49 h 216"/>
                <a:gd name="T34" fmla="*/ 306 w 401"/>
                <a:gd name="T35" fmla="*/ 72 h 216"/>
                <a:gd name="T36" fmla="*/ 372 w 401"/>
                <a:gd name="T37" fmla="*/ 113 h 216"/>
                <a:gd name="T38" fmla="*/ 342 w 401"/>
                <a:gd name="T39" fmla="*/ 129 h 216"/>
                <a:gd name="T40" fmla="*/ 377 w 401"/>
                <a:gd name="T41" fmla="*/ 163 h 216"/>
                <a:gd name="T42" fmla="*/ 401 w 401"/>
                <a:gd name="T43" fmla="*/ 214 h 216"/>
                <a:gd name="T44" fmla="*/ 384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4" y="174"/>
                  </a:moveTo>
                  <a:cubicBezTo>
                    <a:pt x="379" y="145"/>
                    <a:pt x="359" y="132"/>
                    <a:pt x="359" y="132"/>
                  </a:cubicBezTo>
                  <a:cubicBezTo>
                    <a:pt x="378" y="126"/>
                    <a:pt x="378" y="101"/>
                    <a:pt x="378" y="101"/>
                  </a:cubicBezTo>
                  <a:cubicBezTo>
                    <a:pt x="374" y="118"/>
                    <a:pt x="347" y="120"/>
                    <a:pt x="329" y="90"/>
                  </a:cubicBezTo>
                  <a:cubicBezTo>
                    <a:pt x="310" y="60"/>
                    <a:pt x="269" y="43"/>
                    <a:pt x="229" y="43"/>
                  </a:cubicBezTo>
                  <a:cubicBezTo>
                    <a:pt x="252" y="12"/>
                    <a:pt x="218" y="0"/>
                    <a:pt x="218" y="0"/>
                  </a:cubicBezTo>
                  <a:cubicBezTo>
                    <a:pt x="218" y="29"/>
                    <a:pt x="182" y="35"/>
                    <a:pt x="182" y="35"/>
                  </a:cubicBezTo>
                  <a:cubicBezTo>
                    <a:pt x="182" y="35"/>
                    <a:pt x="97" y="38"/>
                    <a:pt x="72" y="64"/>
                  </a:cubicBezTo>
                  <a:cubicBezTo>
                    <a:pt x="27" y="64"/>
                    <a:pt x="8" y="90"/>
                    <a:pt x="0" y="136"/>
                  </a:cubicBezTo>
                  <a:cubicBezTo>
                    <a:pt x="1" y="133"/>
                    <a:pt x="16" y="80"/>
                    <a:pt x="53" y="72"/>
                  </a:cubicBezTo>
                  <a:cubicBezTo>
                    <a:pt x="66" y="70"/>
                    <a:pt x="75" y="69"/>
                    <a:pt x="88" y="78"/>
                  </a:cubicBezTo>
                  <a:cubicBezTo>
                    <a:pt x="100" y="87"/>
                    <a:pt x="107" y="82"/>
                    <a:pt x="107" y="77"/>
                  </a:cubicBezTo>
                  <a:cubicBezTo>
                    <a:pt x="107" y="77"/>
                    <a:pt x="99" y="85"/>
                    <a:pt x="90" y="76"/>
                  </a:cubicBezTo>
                  <a:cubicBezTo>
                    <a:pt x="80" y="66"/>
                    <a:pt x="75" y="65"/>
                    <a:pt x="75" y="65"/>
                  </a:cubicBezTo>
                  <a:cubicBezTo>
                    <a:pt x="75" y="65"/>
                    <a:pt x="92" y="52"/>
                    <a:pt x="127" y="47"/>
                  </a:cubicBezTo>
                  <a:cubicBezTo>
                    <a:pt x="161" y="42"/>
                    <a:pt x="224" y="44"/>
                    <a:pt x="222" y="7"/>
                  </a:cubicBezTo>
                  <a:cubicBezTo>
                    <a:pt x="236" y="17"/>
                    <a:pt x="234" y="34"/>
                    <a:pt x="218" y="49"/>
                  </a:cubicBezTo>
                  <a:cubicBezTo>
                    <a:pt x="236" y="47"/>
                    <a:pt x="288" y="52"/>
                    <a:pt x="306" y="72"/>
                  </a:cubicBezTo>
                  <a:cubicBezTo>
                    <a:pt x="325" y="91"/>
                    <a:pt x="356" y="132"/>
                    <a:pt x="372" y="113"/>
                  </a:cubicBezTo>
                  <a:cubicBezTo>
                    <a:pt x="372" y="127"/>
                    <a:pt x="354" y="131"/>
                    <a:pt x="342" y="129"/>
                  </a:cubicBezTo>
                  <a:cubicBezTo>
                    <a:pt x="342" y="129"/>
                    <a:pt x="369" y="137"/>
                    <a:pt x="377" y="163"/>
                  </a:cubicBezTo>
                  <a:cubicBezTo>
                    <a:pt x="385" y="189"/>
                    <a:pt x="385" y="216"/>
                    <a:pt x="401" y="214"/>
                  </a:cubicBezTo>
                  <a:cubicBezTo>
                    <a:pt x="395" y="214"/>
                    <a:pt x="389"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972"/>
            <p:cNvSpPr/>
            <p:nvPr/>
          </p:nvSpPr>
          <p:spPr bwMode="auto">
            <a:xfrm>
              <a:off x="1403351" y="1958976"/>
              <a:ext cx="19050" cy="53975"/>
            </a:xfrm>
            <a:custGeom>
              <a:avLst/>
              <a:gdLst>
                <a:gd name="T0" fmla="*/ 23 w 35"/>
                <a:gd name="T1" fmla="*/ 90 h 101"/>
                <a:gd name="T2" fmla="*/ 23 w 35"/>
                <a:gd name="T3" fmla="*/ 39 h 101"/>
                <a:gd name="T4" fmla="*/ 0 w 35"/>
                <a:gd name="T5" fmla="*/ 0 h 101"/>
                <a:gd name="T6" fmla="*/ 32 w 35"/>
                <a:gd name="T7" fmla="*/ 52 h 101"/>
                <a:gd name="T8" fmla="*/ 25 w 35"/>
                <a:gd name="T9" fmla="*/ 101 h 101"/>
                <a:gd name="T10" fmla="*/ 23 w 35"/>
                <a:gd name="T11" fmla="*/ 90 h 101"/>
              </a:gdLst>
              <a:ahLst/>
              <a:cxnLst>
                <a:cxn ang="0">
                  <a:pos x="T0" y="T1"/>
                </a:cxn>
                <a:cxn ang="0">
                  <a:pos x="T2" y="T3"/>
                </a:cxn>
                <a:cxn ang="0">
                  <a:pos x="T4" y="T5"/>
                </a:cxn>
                <a:cxn ang="0">
                  <a:pos x="T6" y="T7"/>
                </a:cxn>
                <a:cxn ang="0">
                  <a:pos x="T8" y="T9"/>
                </a:cxn>
                <a:cxn ang="0">
                  <a:pos x="T10" y="T11"/>
                </a:cxn>
              </a:cxnLst>
              <a:rect l="0" t="0" r="r" b="b"/>
              <a:pathLst>
                <a:path w="35" h="101">
                  <a:moveTo>
                    <a:pt x="23" y="90"/>
                  </a:moveTo>
                  <a:cubicBezTo>
                    <a:pt x="23" y="90"/>
                    <a:pt x="30" y="61"/>
                    <a:pt x="23" y="39"/>
                  </a:cubicBezTo>
                  <a:cubicBezTo>
                    <a:pt x="17" y="17"/>
                    <a:pt x="0" y="0"/>
                    <a:pt x="0" y="0"/>
                  </a:cubicBezTo>
                  <a:cubicBezTo>
                    <a:pt x="0" y="0"/>
                    <a:pt x="25" y="9"/>
                    <a:pt x="32" y="52"/>
                  </a:cubicBezTo>
                  <a:cubicBezTo>
                    <a:pt x="35" y="78"/>
                    <a:pt x="25" y="101"/>
                    <a:pt x="25" y="101"/>
                  </a:cubicBezTo>
                  <a:cubicBezTo>
                    <a:pt x="25" y="101"/>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973"/>
            <p:cNvSpPr/>
            <p:nvPr/>
          </p:nvSpPr>
          <p:spPr bwMode="auto">
            <a:xfrm>
              <a:off x="1243013" y="1978026"/>
              <a:ext cx="173038" cy="134938"/>
            </a:xfrm>
            <a:custGeom>
              <a:avLst/>
              <a:gdLst>
                <a:gd name="T0" fmla="*/ 302 w 322"/>
                <a:gd name="T1" fmla="*/ 41 h 251"/>
                <a:gd name="T2" fmla="*/ 308 w 322"/>
                <a:gd name="T3" fmla="*/ 69 h 251"/>
                <a:gd name="T4" fmla="*/ 281 w 322"/>
                <a:gd name="T5" fmla="*/ 42 h 251"/>
                <a:gd name="T6" fmla="*/ 237 w 322"/>
                <a:gd name="T7" fmla="*/ 11 h 251"/>
                <a:gd name="T8" fmla="*/ 251 w 322"/>
                <a:gd name="T9" fmla="*/ 31 h 251"/>
                <a:gd name="T10" fmla="*/ 192 w 322"/>
                <a:gd name="T11" fmla="*/ 0 h 251"/>
                <a:gd name="T12" fmla="*/ 186 w 322"/>
                <a:gd name="T13" fmla="*/ 29 h 251"/>
                <a:gd name="T14" fmla="*/ 182 w 322"/>
                <a:gd name="T15" fmla="*/ 60 h 251"/>
                <a:gd name="T16" fmla="*/ 163 w 322"/>
                <a:gd name="T17" fmla="*/ 42 h 251"/>
                <a:gd name="T18" fmla="*/ 133 w 322"/>
                <a:gd name="T19" fmla="*/ 23 h 251"/>
                <a:gd name="T20" fmla="*/ 104 w 322"/>
                <a:gd name="T21" fmla="*/ 3 h 251"/>
                <a:gd name="T22" fmla="*/ 131 w 322"/>
                <a:gd name="T23" fmla="*/ 34 h 251"/>
                <a:gd name="T24" fmla="*/ 80 w 322"/>
                <a:gd name="T25" fmla="*/ 12 h 251"/>
                <a:gd name="T26" fmla="*/ 109 w 322"/>
                <a:gd name="T27" fmla="*/ 56 h 251"/>
                <a:gd name="T28" fmla="*/ 34 w 322"/>
                <a:gd name="T29" fmla="*/ 16 h 251"/>
                <a:gd name="T30" fmla="*/ 15 w 322"/>
                <a:gd name="T31" fmla="*/ 66 h 251"/>
                <a:gd name="T32" fmla="*/ 5 w 322"/>
                <a:gd name="T33" fmla="*/ 71 h 251"/>
                <a:gd name="T34" fmla="*/ 5 w 322"/>
                <a:gd name="T35" fmla="*/ 156 h 251"/>
                <a:gd name="T36" fmla="*/ 163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1" y="57"/>
                    <a:pt x="308" y="69"/>
                  </a:cubicBezTo>
                  <a:cubicBezTo>
                    <a:pt x="308" y="69"/>
                    <a:pt x="302" y="56"/>
                    <a:pt x="281" y="42"/>
                  </a:cubicBezTo>
                  <a:cubicBezTo>
                    <a:pt x="260" y="29"/>
                    <a:pt x="244" y="22"/>
                    <a:pt x="237" y="11"/>
                  </a:cubicBezTo>
                  <a:cubicBezTo>
                    <a:pt x="237" y="11"/>
                    <a:pt x="238" y="26"/>
                    <a:pt x="251" y="31"/>
                  </a:cubicBezTo>
                  <a:cubicBezTo>
                    <a:pt x="251" y="31"/>
                    <a:pt x="209" y="41"/>
                    <a:pt x="192" y="0"/>
                  </a:cubicBezTo>
                  <a:cubicBezTo>
                    <a:pt x="192" y="0"/>
                    <a:pt x="193" y="17"/>
                    <a:pt x="186" y="29"/>
                  </a:cubicBezTo>
                  <a:cubicBezTo>
                    <a:pt x="180" y="40"/>
                    <a:pt x="174" y="52"/>
                    <a:pt x="182" y="60"/>
                  </a:cubicBezTo>
                  <a:cubicBezTo>
                    <a:pt x="182" y="60"/>
                    <a:pt x="171" y="58"/>
                    <a:pt x="163" y="42"/>
                  </a:cubicBezTo>
                  <a:cubicBezTo>
                    <a:pt x="156" y="25"/>
                    <a:pt x="144" y="26"/>
                    <a:pt x="133" y="23"/>
                  </a:cubicBezTo>
                  <a:cubicBezTo>
                    <a:pt x="122" y="21"/>
                    <a:pt x="106" y="20"/>
                    <a:pt x="104" y="3"/>
                  </a:cubicBezTo>
                  <a:cubicBezTo>
                    <a:pt x="104" y="3"/>
                    <a:pt x="99" y="25"/>
                    <a:pt x="131" y="34"/>
                  </a:cubicBezTo>
                  <a:cubicBezTo>
                    <a:pt x="131" y="34"/>
                    <a:pt x="98" y="45"/>
                    <a:pt x="80" y="12"/>
                  </a:cubicBezTo>
                  <a:cubicBezTo>
                    <a:pt x="80" y="12"/>
                    <a:pt x="82" y="46"/>
                    <a:pt x="109" y="56"/>
                  </a:cubicBezTo>
                  <a:cubicBezTo>
                    <a:pt x="109" y="56"/>
                    <a:pt x="53" y="53"/>
                    <a:pt x="34" y="16"/>
                  </a:cubicBezTo>
                  <a:cubicBezTo>
                    <a:pt x="34" y="16"/>
                    <a:pt x="45" y="50"/>
                    <a:pt x="15" y="66"/>
                  </a:cubicBezTo>
                  <a:cubicBezTo>
                    <a:pt x="11" y="68"/>
                    <a:pt x="8" y="69"/>
                    <a:pt x="5" y="71"/>
                  </a:cubicBezTo>
                  <a:cubicBezTo>
                    <a:pt x="5" y="156"/>
                    <a:pt x="5" y="156"/>
                    <a:pt x="5" y="156"/>
                  </a:cubicBezTo>
                  <a:cubicBezTo>
                    <a:pt x="5" y="177"/>
                    <a:pt x="0" y="251"/>
                    <a:pt x="163" y="251"/>
                  </a:cubicBezTo>
                  <a:cubicBezTo>
                    <a:pt x="244" y="251"/>
                    <a:pt x="322" y="233"/>
                    <a:pt x="322" y="175"/>
                  </a:cubicBezTo>
                  <a:cubicBezTo>
                    <a:pt x="322" y="64"/>
                    <a:pt x="322" y="64"/>
                    <a:pt x="322" y="64"/>
                  </a:cubicBezTo>
                  <a:cubicBezTo>
                    <a:pt x="318"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974"/>
            <p:cNvSpPr/>
            <p:nvPr/>
          </p:nvSpPr>
          <p:spPr bwMode="auto">
            <a:xfrm>
              <a:off x="1266826" y="2019301"/>
              <a:ext cx="25400" cy="25400"/>
            </a:xfrm>
            <a:custGeom>
              <a:avLst/>
              <a:gdLst>
                <a:gd name="T0" fmla="*/ 46 w 49"/>
                <a:gd name="T1" fmla="*/ 18 h 49"/>
                <a:gd name="T2" fmla="*/ 31 w 49"/>
                <a:gd name="T3" fmla="*/ 45 h 49"/>
                <a:gd name="T4" fmla="*/ 4 w 49"/>
                <a:gd name="T5" fmla="*/ 31 h 49"/>
                <a:gd name="T6" fmla="*/ 18 w 49"/>
                <a:gd name="T7" fmla="*/ 4 h 49"/>
                <a:gd name="T8" fmla="*/ 46 w 49"/>
                <a:gd name="T9" fmla="*/ 18 h 49"/>
              </a:gdLst>
              <a:ahLst/>
              <a:cxnLst>
                <a:cxn ang="0">
                  <a:pos x="T0" y="T1"/>
                </a:cxn>
                <a:cxn ang="0">
                  <a:pos x="T2" y="T3"/>
                </a:cxn>
                <a:cxn ang="0">
                  <a:pos x="T4" y="T5"/>
                </a:cxn>
                <a:cxn ang="0">
                  <a:pos x="T6" y="T7"/>
                </a:cxn>
                <a:cxn ang="0">
                  <a:pos x="T8" y="T9"/>
                </a:cxn>
              </a:cxnLst>
              <a:rect l="0" t="0" r="r" b="b"/>
              <a:pathLst>
                <a:path w="49" h="49">
                  <a:moveTo>
                    <a:pt x="46" y="18"/>
                  </a:moveTo>
                  <a:cubicBezTo>
                    <a:pt x="49" y="29"/>
                    <a:pt x="43" y="41"/>
                    <a:pt x="31" y="45"/>
                  </a:cubicBezTo>
                  <a:cubicBezTo>
                    <a:pt x="20" y="49"/>
                    <a:pt x="8" y="42"/>
                    <a:pt x="4" y="31"/>
                  </a:cubicBezTo>
                  <a:cubicBezTo>
                    <a:pt x="0" y="20"/>
                    <a:pt x="7" y="8"/>
                    <a:pt x="18" y="4"/>
                  </a:cubicBezTo>
                  <a:cubicBezTo>
                    <a:pt x="30" y="0"/>
                    <a:pt x="42" y="7"/>
                    <a:pt x="46"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975"/>
            <p:cNvSpPr/>
            <p:nvPr/>
          </p:nvSpPr>
          <p:spPr bwMode="auto">
            <a:xfrm>
              <a:off x="1277938" y="2022476"/>
              <a:ext cx="7938" cy="6350"/>
            </a:xfrm>
            <a:custGeom>
              <a:avLst/>
              <a:gdLst>
                <a:gd name="T0" fmla="*/ 15 w 16"/>
                <a:gd name="T1" fmla="*/ 8 h 12"/>
                <a:gd name="T2" fmla="*/ 7 w 16"/>
                <a:gd name="T3" fmla="*/ 11 h 12"/>
                <a:gd name="T4" fmla="*/ 0 w 16"/>
                <a:gd name="T5" fmla="*/ 4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0"/>
                    <a:pt x="11" y="12"/>
                    <a:pt x="7" y="11"/>
                  </a:cubicBezTo>
                  <a:cubicBezTo>
                    <a:pt x="2" y="10"/>
                    <a:pt x="0" y="7"/>
                    <a:pt x="0" y="4"/>
                  </a:cubicBezTo>
                  <a:cubicBezTo>
                    <a:pt x="1" y="1"/>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976"/>
            <p:cNvSpPr/>
            <p:nvPr/>
          </p:nvSpPr>
          <p:spPr bwMode="auto">
            <a:xfrm>
              <a:off x="1370013" y="2019301"/>
              <a:ext cx="26988" cy="25400"/>
            </a:xfrm>
            <a:custGeom>
              <a:avLst/>
              <a:gdLst>
                <a:gd name="T0" fmla="*/ 4 w 49"/>
                <a:gd name="T1" fmla="*/ 18 h 49"/>
                <a:gd name="T2" fmla="*/ 18 w 49"/>
                <a:gd name="T3" fmla="*/ 45 h 49"/>
                <a:gd name="T4" fmla="*/ 45 w 49"/>
                <a:gd name="T5" fmla="*/ 31 h 49"/>
                <a:gd name="T6" fmla="*/ 31 w 49"/>
                <a:gd name="T7" fmla="*/ 4 h 49"/>
                <a:gd name="T8" fmla="*/ 4 w 49"/>
                <a:gd name="T9" fmla="*/ 18 h 49"/>
              </a:gdLst>
              <a:ahLst/>
              <a:cxnLst>
                <a:cxn ang="0">
                  <a:pos x="T0" y="T1"/>
                </a:cxn>
                <a:cxn ang="0">
                  <a:pos x="T2" y="T3"/>
                </a:cxn>
                <a:cxn ang="0">
                  <a:pos x="T4" y="T5"/>
                </a:cxn>
                <a:cxn ang="0">
                  <a:pos x="T6" y="T7"/>
                </a:cxn>
                <a:cxn ang="0">
                  <a:pos x="T8" y="T9"/>
                </a:cxn>
              </a:cxnLst>
              <a:rect l="0" t="0" r="r" b="b"/>
              <a:pathLst>
                <a:path w="49" h="49">
                  <a:moveTo>
                    <a:pt x="4" y="18"/>
                  </a:moveTo>
                  <a:cubicBezTo>
                    <a:pt x="0" y="29"/>
                    <a:pt x="7" y="41"/>
                    <a:pt x="18" y="45"/>
                  </a:cubicBezTo>
                  <a:cubicBezTo>
                    <a:pt x="29" y="49"/>
                    <a:pt x="42" y="42"/>
                    <a:pt x="45" y="31"/>
                  </a:cubicBezTo>
                  <a:cubicBezTo>
                    <a:pt x="49" y="20"/>
                    <a:pt x="42" y="8"/>
                    <a:pt x="31" y="4"/>
                  </a:cubicBezTo>
                  <a:cubicBezTo>
                    <a:pt x="19" y="0"/>
                    <a:pt x="7" y="7"/>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977"/>
            <p:cNvSpPr/>
            <p:nvPr/>
          </p:nvSpPr>
          <p:spPr bwMode="auto">
            <a:xfrm>
              <a:off x="1376363" y="2022476"/>
              <a:ext cx="9525" cy="6350"/>
            </a:xfrm>
            <a:custGeom>
              <a:avLst/>
              <a:gdLst>
                <a:gd name="T0" fmla="*/ 1 w 17"/>
                <a:gd name="T1" fmla="*/ 8 h 12"/>
                <a:gd name="T2" fmla="*/ 10 w 17"/>
                <a:gd name="T3" fmla="*/ 11 h 12"/>
                <a:gd name="T4" fmla="*/ 16 w 17"/>
                <a:gd name="T5" fmla="*/ 4 h 12"/>
                <a:gd name="T6" fmla="*/ 7 w 17"/>
                <a:gd name="T7" fmla="*/ 1 h 12"/>
                <a:gd name="T8" fmla="*/ 1 w 17"/>
                <a:gd name="T9" fmla="*/ 8 h 12"/>
              </a:gdLst>
              <a:ahLst/>
              <a:cxnLst>
                <a:cxn ang="0">
                  <a:pos x="T0" y="T1"/>
                </a:cxn>
                <a:cxn ang="0">
                  <a:pos x="T2" y="T3"/>
                </a:cxn>
                <a:cxn ang="0">
                  <a:pos x="T4" y="T5"/>
                </a:cxn>
                <a:cxn ang="0">
                  <a:pos x="T6" y="T7"/>
                </a:cxn>
                <a:cxn ang="0">
                  <a:pos x="T8" y="T9"/>
                </a:cxn>
              </a:cxnLst>
              <a:rect l="0" t="0" r="r" b="b"/>
              <a:pathLst>
                <a:path w="17" h="12">
                  <a:moveTo>
                    <a:pt x="1" y="8"/>
                  </a:moveTo>
                  <a:cubicBezTo>
                    <a:pt x="2" y="10"/>
                    <a:pt x="5" y="12"/>
                    <a:pt x="10" y="11"/>
                  </a:cubicBezTo>
                  <a:cubicBezTo>
                    <a:pt x="14" y="10"/>
                    <a:pt x="17" y="7"/>
                    <a:pt x="16" y="4"/>
                  </a:cubicBezTo>
                  <a:cubicBezTo>
                    <a:pt x="15" y="1"/>
                    <a:pt x="12"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Rectangle 2978"/>
            <p:cNvSpPr>
              <a:spLocks noChangeArrowheads="1"/>
            </p:cNvSpPr>
            <p:nvPr/>
          </p:nvSpPr>
          <p:spPr bwMode="auto">
            <a:xfrm>
              <a:off x="1241426" y="20288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4" name="Rectangle 2979"/>
            <p:cNvSpPr>
              <a:spLocks noChangeArrowheads="1"/>
            </p:cNvSpPr>
            <p:nvPr/>
          </p:nvSpPr>
          <p:spPr bwMode="auto">
            <a:xfrm>
              <a:off x="1241426" y="20288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5" name="Freeform 2980"/>
            <p:cNvSpPr>
              <a:spLocks noEditPoints="1"/>
            </p:cNvSpPr>
            <p:nvPr/>
          </p:nvSpPr>
          <p:spPr bwMode="auto">
            <a:xfrm>
              <a:off x="127317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981"/>
            <p:cNvSpPr>
              <a:spLocks noEditPoints="1"/>
            </p:cNvSpPr>
            <p:nvPr/>
          </p:nvSpPr>
          <p:spPr bwMode="auto">
            <a:xfrm>
              <a:off x="1273176"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Rectangle 2982"/>
            <p:cNvSpPr>
              <a:spLocks noChangeArrowheads="1"/>
            </p:cNvSpPr>
            <p:nvPr/>
          </p:nvSpPr>
          <p:spPr bwMode="auto">
            <a:xfrm>
              <a:off x="1403351" y="2028826"/>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8" name="Rectangle 2983"/>
            <p:cNvSpPr>
              <a:spLocks noChangeArrowheads="1"/>
            </p:cNvSpPr>
            <p:nvPr/>
          </p:nvSpPr>
          <p:spPr bwMode="auto">
            <a:xfrm>
              <a:off x="1403351" y="2028826"/>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9" name="Freeform 2984"/>
            <p:cNvSpPr>
              <a:spLocks noEditPoints="1"/>
            </p:cNvSpPr>
            <p:nvPr/>
          </p:nvSpPr>
          <p:spPr bwMode="auto">
            <a:xfrm>
              <a:off x="1363663"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985"/>
            <p:cNvSpPr>
              <a:spLocks noEditPoints="1"/>
            </p:cNvSpPr>
            <p:nvPr/>
          </p:nvSpPr>
          <p:spPr bwMode="auto">
            <a:xfrm>
              <a:off x="1363663" y="2012951"/>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986"/>
            <p:cNvSpPr/>
            <p:nvPr/>
          </p:nvSpPr>
          <p:spPr bwMode="auto">
            <a:xfrm>
              <a:off x="1314451" y="2020889"/>
              <a:ext cx="34925" cy="12700"/>
            </a:xfrm>
            <a:custGeom>
              <a:avLst/>
              <a:gdLst>
                <a:gd name="T0" fmla="*/ 60 w 66"/>
                <a:gd name="T1" fmla="*/ 10 h 22"/>
                <a:gd name="T2" fmla="*/ 34 w 66"/>
                <a:gd name="T3" fmla="*/ 0 h 22"/>
                <a:gd name="T4" fmla="*/ 31 w 66"/>
                <a:gd name="T5" fmla="*/ 0 h 22"/>
                <a:gd name="T6" fmla="*/ 0 w 66"/>
                <a:gd name="T7" fmla="*/ 14 h 22"/>
                <a:gd name="T8" fmla="*/ 0 w 66"/>
                <a:gd name="T9" fmla="*/ 21 h 22"/>
                <a:gd name="T10" fmla="*/ 31 w 66"/>
                <a:gd name="T11" fmla="*/ 6 h 22"/>
                <a:gd name="T12" fmla="*/ 34 w 66"/>
                <a:gd name="T13" fmla="*/ 6 h 22"/>
                <a:gd name="T14" fmla="*/ 56 w 66"/>
                <a:gd name="T15" fmla="*/ 14 h 22"/>
                <a:gd name="T16" fmla="*/ 64 w 66"/>
                <a:gd name="T17" fmla="*/ 20 h 22"/>
                <a:gd name="T18" fmla="*/ 66 w 66"/>
                <a:gd name="T19" fmla="*/ 22 h 22"/>
                <a:gd name="T20" fmla="*/ 66 w 66"/>
                <a:gd name="T21" fmla="*/ 15 h 22"/>
                <a:gd name="T22" fmla="*/ 60 w 66"/>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22">
                  <a:moveTo>
                    <a:pt x="60" y="10"/>
                  </a:moveTo>
                  <a:cubicBezTo>
                    <a:pt x="53" y="5"/>
                    <a:pt x="43" y="0"/>
                    <a:pt x="34" y="0"/>
                  </a:cubicBezTo>
                  <a:cubicBezTo>
                    <a:pt x="33" y="0"/>
                    <a:pt x="32" y="0"/>
                    <a:pt x="31" y="0"/>
                  </a:cubicBezTo>
                  <a:cubicBezTo>
                    <a:pt x="17" y="2"/>
                    <a:pt x="6" y="9"/>
                    <a:pt x="0" y="14"/>
                  </a:cubicBezTo>
                  <a:cubicBezTo>
                    <a:pt x="0" y="21"/>
                    <a:pt x="0" y="21"/>
                    <a:pt x="0" y="21"/>
                  </a:cubicBezTo>
                  <a:cubicBezTo>
                    <a:pt x="4" y="18"/>
                    <a:pt x="17" y="7"/>
                    <a:pt x="31" y="6"/>
                  </a:cubicBezTo>
                  <a:cubicBezTo>
                    <a:pt x="32" y="6"/>
                    <a:pt x="33" y="6"/>
                    <a:pt x="34" y="6"/>
                  </a:cubicBezTo>
                  <a:cubicBezTo>
                    <a:pt x="41" y="5"/>
                    <a:pt x="50" y="10"/>
                    <a:pt x="56" y="14"/>
                  </a:cubicBezTo>
                  <a:cubicBezTo>
                    <a:pt x="60" y="17"/>
                    <a:pt x="62" y="19"/>
                    <a:pt x="64" y="20"/>
                  </a:cubicBezTo>
                  <a:cubicBezTo>
                    <a:pt x="65" y="21"/>
                    <a:pt x="65" y="21"/>
                    <a:pt x="66" y="22"/>
                  </a:cubicBezTo>
                  <a:cubicBezTo>
                    <a:pt x="66" y="15"/>
                    <a:pt x="66" y="15"/>
                    <a:pt x="66" y="15"/>
                  </a:cubicBezTo>
                  <a:cubicBezTo>
                    <a:pt x="64" y="13"/>
                    <a:pt x="62" y="12"/>
                    <a:pt x="60"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987"/>
            <p:cNvSpPr>
              <a:spLocks noEditPoints="1"/>
            </p:cNvSpPr>
            <p:nvPr/>
          </p:nvSpPr>
          <p:spPr bwMode="auto">
            <a:xfrm>
              <a:off x="1349376" y="2012951"/>
              <a:ext cx="53975" cy="38100"/>
            </a:xfrm>
            <a:custGeom>
              <a:avLst/>
              <a:gdLst>
                <a:gd name="T0" fmla="*/ 49 w 103"/>
                <a:gd name="T1" fmla="*/ 50 h 70"/>
                <a:gd name="T2" fmla="*/ 39 w 103"/>
                <a:gd name="T3" fmla="*/ 70 h 70"/>
                <a:gd name="T4" fmla="*/ 45 w 103"/>
                <a:gd name="T5" fmla="*/ 70 h 70"/>
                <a:gd name="T6" fmla="*/ 53 w 103"/>
                <a:gd name="T7" fmla="*/ 54 h 70"/>
                <a:gd name="T8" fmla="*/ 49 w 103"/>
                <a:gd name="T9" fmla="*/ 50 h 70"/>
                <a:gd name="T10" fmla="*/ 87 w 103"/>
                <a:gd name="T11" fmla="*/ 0 h 70"/>
                <a:gd name="T12" fmla="*/ 16 w 103"/>
                <a:gd name="T13" fmla="*/ 0 h 70"/>
                <a:gd name="T14" fmla="*/ 0 w 103"/>
                <a:gd name="T15" fmla="*/ 16 h 70"/>
                <a:gd name="T16" fmla="*/ 0 w 103"/>
                <a:gd name="T17" fmla="*/ 53 h 70"/>
                <a:gd name="T18" fmla="*/ 16 w 103"/>
                <a:gd name="T19" fmla="*/ 70 h 70"/>
                <a:gd name="T20" fmla="*/ 27 w 103"/>
                <a:gd name="T21" fmla="*/ 70 h 70"/>
                <a:gd name="T22" fmla="*/ 43 w 103"/>
                <a:gd name="T23" fmla="*/ 39 h 70"/>
                <a:gd name="T24" fmla="*/ 44 w 103"/>
                <a:gd name="T25" fmla="*/ 29 h 70"/>
                <a:gd name="T26" fmla="*/ 55 w 103"/>
                <a:gd name="T27" fmla="*/ 16 h 70"/>
                <a:gd name="T28" fmla="*/ 63 w 103"/>
                <a:gd name="T29" fmla="*/ 0 h 70"/>
                <a:gd name="T30" fmla="*/ 75 w 103"/>
                <a:gd name="T31" fmla="*/ 0 h 70"/>
                <a:gd name="T32" fmla="*/ 67 w 103"/>
                <a:gd name="T33" fmla="*/ 14 h 70"/>
                <a:gd name="T34" fmla="*/ 71 w 103"/>
                <a:gd name="T35" fmla="*/ 15 h 70"/>
                <a:gd name="T36" fmla="*/ 73 w 103"/>
                <a:gd name="T37" fmla="*/ 16 h 70"/>
                <a:gd name="T38" fmla="*/ 81 w 103"/>
                <a:gd name="T39" fmla="*/ 0 h 70"/>
                <a:gd name="T40" fmla="*/ 87 w 103"/>
                <a:gd name="T41" fmla="*/ 0 h 70"/>
                <a:gd name="T42" fmla="*/ 77 w 103"/>
                <a:gd name="T43" fmla="*/ 18 h 70"/>
                <a:gd name="T44" fmla="*/ 85 w 103"/>
                <a:gd name="T45" fmla="*/ 42 h 70"/>
                <a:gd name="T46" fmla="*/ 64 w 103"/>
                <a:gd name="T47" fmla="*/ 57 h 70"/>
                <a:gd name="T48" fmla="*/ 58 w 103"/>
                <a:gd name="T49" fmla="*/ 56 h 70"/>
                <a:gd name="T50" fmla="*/ 58 w 103"/>
                <a:gd name="T51" fmla="*/ 56 h 70"/>
                <a:gd name="T52" fmla="*/ 51 w 103"/>
                <a:gd name="T53" fmla="*/ 70 h 70"/>
                <a:gd name="T54" fmla="*/ 87 w 103"/>
                <a:gd name="T55" fmla="*/ 70 h 70"/>
                <a:gd name="T56" fmla="*/ 103 w 103"/>
                <a:gd name="T57" fmla="*/ 53 h 70"/>
                <a:gd name="T58" fmla="*/ 103 w 103"/>
                <a:gd name="T59" fmla="*/ 37 h 70"/>
                <a:gd name="T60" fmla="*/ 103 w 103"/>
                <a:gd name="T61" fmla="*/ 37 h 70"/>
                <a:gd name="T62" fmla="*/ 103 w 103"/>
                <a:gd name="T63" fmla="*/ 28 h 70"/>
                <a:gd name="T64" fmla="*/ 103 w 103"/>
                <a:gd name="T65" fmla="*/ 28 h 70"/>
                <a:gd name="T66" fmla="*/ 103 w 103"/>
                <a:gd name="T67" fmla="*/ 16 h 70"/>
                <a:gd name="T68" fmla="*/ 87 w 103"/>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70">
                  <a:moveTo>
                    <a:pt x="49" y="50"/>
                  </a:moveTo>
                  <a:cubicBezTo>
                    <a:pt x="39" y="70"/>
                    <a:pt x="39" y="70"/>
                    <a:pt x="39" y="70"/>
                  </a:cubicBezTo>
                  <a:cubicBezTo>
                    <a:pt x="45" y="70"/>
                    <a:pt x="45" y="70"/>
                    <a:pt x="45" y="70"/>
                  </a:cubicBezTo>
                  <a:cubicBezTo>
                    <a:pt x="53" y="54"/>
                    <a:pt x="53" y="54"/>
                    <a:pt x="53" y="54"/>
                  </a:cubicBezTo>
                  <a:cubicBezTo>
                    <a:pt x="51" y="53"/>
                    <a:pt x="50" y="52"/>
                    <a:pt x="49" y="50"/>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7" y="70"/>
                    <a:pt x="27" y="70"/>
                    <a:pt x="27" y="70"/>
                  </a:cubicBezTo>
                  <a:cubicBezTo>
                    <a:pt x="43" y="39"/>
                    <a:pt x="43" y="39"/>
                    <a:pt x="43" y="39"/>
                  </a:cubicBezTo>
                  <a:cubicBezTo>
                    <a:pt x="42" y="36"/>
                    <a:pt x="43" y="32"/>
                    <a:pt x="44" y="29"/>
                  </a:cubicBezTo>
                  <a:cubicBezTo>
                    <a:pt x="45" y="23"/>
                    <a:pt x="50" y="19"/>
                    <a:pt x="55" y="16"/>
                  </a:cubicBezTo>
                  <a:cubicBezTo>
                    <a:pt x="63" y="0"/>
                    <a:pt x="63" y="0"/>
                    <a:pt x="63" y="0"/>
                  </a:cubicBezTo>
                  <a:cubicBezTo>
                    <a:pt x="75" y="0"/>
                    <a:pt x="75" y="0"/>
                    <a:pt x="75" y="0"/>
                  </a:cubicBezTo>
                  <a:cubicBezTo>
                    <a:pt x="67" y="14"/>
                    <a:pt x="67" y="14"/>
                    <a:pt x="67" y="14"/>
                  </a:cubicBezTo>
                  <a:cubicBezTo>
                    <a:pt x="68" y="14"/>
                    <a:pt x="70" y="15"/>
                    <a:pt x="71" y="15"/>
                  </a:cubicBezTo>
                  <a:cubicBezTo>
                    <a:pt x="72" y="15"/>
                    <a:pt x="72" y="15"/>
                    <a:pt x="73" y="16"/>
                  </a:cubicBezTo>
                  <a:cubicBezTo>
                    <a:pt x="81" y="0"/>
                    <a:pt x="81" y="0"/>
                    <a:pt x="81" y="0"/>
                  </a:cubicBezTo>
                  <a:cubicBezTo>
                    <a:pt x="87" y="0"/>
                    <a:pt x="87" y="0"/>
                    <a:pt x="87" y="0"/>
                  </a:cubicBezTo>
                  <a:cubicBezTo>
                    <a:pt x="77" y="18"/>
                    <a:pt x="77" y="18"/>
                    <a:pt x="77" y="18"/>
                  </a:cubicBezTo>
                  <a:cubicBezTo>
                    <a:pt x="85" y="23"/>
                    <a:pt x="88" y="33"/>
                    <a:pt x="85" y="42"/>
                  </a:cubicBezTo>
                  <a:cubicBezTo>
                    <a:pt x="82" y="51"/>
                    <a:pt x="74" y="57"/>
                    <a:pt x="64" y="57"/>
                  </a:cubicBezTo>
                  <a:cubicBezTo>
                    <a:pt x="62" y="57"/>
                    <a:pt x="60" y="57"/>
                    <a:pt x="58" y="56"/>
                  </a:cubicBezTo>
                  <a:cubicBezTo>
                    <a:pt x="58" y="56"/>
                    <a:pt x="58" y="56"/>
                    <a:pt x="58" y="56"/>
                  </a:cubicBezTo>
                  <a:cubicBezTo>
                    <a:pt x="51" y="70"/>
                    <a:pt x="51" y="70"/>
                    <a:pt x="51" y="70"/>
                  </a:cubicBezTo>
                  <a:cubicBezTo>
                    <a:pt x="87" y="70"/>
                    <a:pt x="87" y="70"/>
                    <a:pt x="87" y="70"/>
                  </a:cubicBezTo>
                  <a:cubicBezTo>
                    <a:pt x="96" y="70"/>
                    <a:pt x="103" y="62"/>
                    <a:pt x="103" y="53"/>
                  </a:cubicBezTo>
                  <a:cubicBezTo>
                    <a:pt x="103" y="37"/>
                    <a:pt x="103" y="37"/>
                    <a:pt x="103" y="37"/>
                  </a:cubicBezTo>
                  <a:cubicBezTo>
                    <a:pt x="103" y="37"/>
                    <a:pt x="103" y="37"/>
                    <a:pt x="103" y="37"/>
                  </a:cubicBezTo>
                  <a:cubicBezTo>
                    <a:pt x="103" y="28"/>
                    <a:pt x="103" y="28"/>
                    <a:pt x="103" y="28"/>
                  </a:cubicBezTo>
                  <a:cubicBezTo>
                    <a:pt x="103" y="28"/>
                    <a:pt x="103" y="28"/>
                    <a:pt x="103" y="28"/>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988"/>
            <p:cNvSpPr>
              <a:spLocks noEditPoints="1"/>
            </p:cNvSpPr>
            <p:nvPr/>
          </p:nvSpPr>
          <p:spPr bwMode="auto">
            <a:xfrm>
              <a:off x="1371601" y="2020889"/>
              <a:ext cx="23813" cy="22225"/>
            </a:xfrm>
            <a:custGeom>
              <a:avLst/>
              <a:gdLst>
                <a:gd name="T0" fmla="*/ 35 w 46"/>
                <a:gd name="T1" fmla="*/ 4 h 43"/>
                <a:gd name="T2" fmla="*/ 16 w 46"/>
                <a:gd name="T3" fmla="*/ 42 h 43"/>
                <a:gd name="T4" fmla="*/ 16 w 46"/>
                <a:gd name="T5" fmla="*/ 42 h 43"/>
                <a:gd name="T6" fmla="*/ 22 w 46"/>
                <a:gd name="T7" fmla="*/ 43 h 43"/>
                <a:gd name="T8" fmla="*/ 43 w 46"/>
                <a:gd name="T9" fmla="*/ 28 h 43"/>
                <a:gd name="T10" fmla="*/ 35 w 46"/>
                <a:gd name="T11" fmla="*/ 4 h 43"/>
                <a:gd name="T12" fmla="*/ 13 w 46"/>
                <a:gd name="T13" fmla="*/ 2 h 43"/>
                <a:gd name="T14" fmla="*/ 2 w 46"/>
                <a:gd name="T15" fmla="*/ 15 h 43"/>
                <a:gd name="T16" fmla="*/ 1 w 46"/>
                <a:gd name="T17" fmla="*/ 25 h 43"/>
                <a:gd name="T18" fmla="*/ 13 w 46"/>
                <a:gd name="T19" fmla="*/ 2 h 43"/>
                <a:gd name="T20" fmla="*/ 25 w 46"/>
                <a:gd name="T21" fmla="*/ 0 h 43"/>
                <a:gd name="T22" fmla="*/ 23 w 46"/>
                <a:gd name="T23" fmla="*/ 4 h 43"/>
                <a:gd name="T24" fmla="*/ 25 w 46"/>
                <a:gd name="T25" fmla="*/ 6 h 43"/>
                <a:gd name="T26" fmla="*/ 19 w 46"/>
                <a:gd name="T27" fmla="*/ 13 h 43"/>
                <a:gd name="T28" fmla="*/ 7 w 46"/>
                <a:gd name="T29" fmla="*/ 36 h 43"/>
                <a:gd name="T30" fmla="*/ 11 w 46"/>
                <a:gd name="T31" fmla="*/ 40 h 43"/>
                <a:gd name="T32" fmla="*/ 31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6" y="42"/>
                    <a:pt x="16" y="42"/>
                    <a:pt x="16" y="42"/>
                  </a:cubicBezTo>
                  <a:cubicBezTo>
                    <a:pt x="16" y="42"/>
                    <a:pt x="16" y="42"/>
                    <a:pt x="16" y="42"/>
                  </a:cubicBezTo>
                  <a:cubicBezTo>
                    <a:pt x="18" y="43"/>
                    <a:pt x="20" y="43"/>
                    <a:pt x="22" y="43"/>
                  </a:cubicBezTo>
                  <a:cubicBezTo>
                    <a:pt x="32" y="43"/>
                    <a:pt x="40" y="37"/>
                    <a:pt x="43" y="28"/>
                  </a:cubicBezTo>
                  <a:cubicBezTo>
                    <a:pt x="46" y="19"/>
                    <a:pt x="43" y="9"/>
                    <a:pt x="35" y="4"/>
                  </a:cubicBezTo>
                  <a:moveTo>
                    <a:pt x="13" y="2"/>
                  </a:moveTo>
                  <a:cubicBezTo>
                    <a:pt x="8" y="5"/>
                    <a:pt x="3" y="9"/>
                    <a:pt x="2" y="15"/>
                  </a:cubicBezTo>
                  <a:cubicBezTo>
                    <a:pt x="1" y="18"/>
                    <a:pt x="0" y="22"/>
                    <a:pt x="1" y="25"/>
                  </a:cubicBezTo>
                  <a:cubicBezTo>
                    <a:pt x="13" y="2"/>
                    <a:pt x="13" y="2"/>
                    <a:pt x="13" y="2"/>
                  </a:cubicBezTo>
                  <a:moveTo>
                    <a:pt x="25" y="0"/>
                  </a:moveTo>
                  <a:cubicBezTo>
                    <a:pt x="23" y="4"/>
                    <a:pt x="23" y="4"/>
                    <a:pt x="23" y="4"/>
                  </a:cubicBezTo>
                  <a:cubicBezTo>
                    <a:pt x="24" y="4"/>
                    <a:pt x="25" y="5"/>
                    <a:pt x="25" y="6"/>
                  </a:cubicBezTo>
                  <a:cubicBezTo>
                    <a:pt x="26" y="9"/>
                    <a:pt x="23" y="12"/>
                    <a:pt x="19" y="13"/>
                  </a:cubicBezTo>
                  <a:cubicBezTo>
                    <a:pt x="7" y="36"/>
                    <a:pt x="7" y="36"/>
                    <a:pt x="7" y="36"/>
                  </a:cubicBezTo>
                  <a:cubicBezTo>
                    <a:pt x="8" y="38"/>
                    <a:pt x="9" y="39"/>
                    <a:pt x="11" y="40"/>
                  </a:cubicBezTo>
                  <a:cubicBezTo>
                    <a:pt x="31" y="2"/>
                    <a:pt x="31" y="2"/>
                    <a:pt x="31" y="2"/>
                  </a:cubicBezTo>
                  <a:cubicBezTo>
                    <a:pt x="30" y="1"/>
                    <a:pt x="30" y="1"/>
                    <a:pt x="29" y="1"/>
                  </a:cubicBezTo>
                  <a:cubicBezTo>
                    <a:pt x="28" y="1"/>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989"/>
            <p:cNvSpPr/>
            <p:nvPr/>
          </p:nvSpPr>
          <p:spPr bwMode="auto">
            <a:xfrm>
              <a:off x="1381126" y="2022476"/>
              <a:ext cx="4763" cy="4763"/>
            </a:xfrm>
            <a:custGeom>
              <a:avLst/>
              <a:gdLst>
                <a:gd name="T0" fmla="*/ 4 w 7"/>
                <a:gd name="T1" fmla="*/ 0 h 9"/>
                <a:gd name="T2" fmla="*/ 0 w 7"/>
                <a:gd name="T3" fmla="*/ 9 h 9"/>
                <a:gd name="T4" fmla="*/ 6 w 7"/>
                <a:gd name="T5" fmla="*/ 2 h 9"/>
                <a:gd name="T6" fmla="*/ 4 w 7"/>
                <a:gd name="T7" fmla="*/ 0 h 9"/>
              </a:gdLst>
              <a:ahLst/>
              <a:cxnLst>
                <a:cxn ang="0">
                  <a:pos x="T0" y="T1"/>
                </a:cxn>
                <a:cxn ang="0">
                  <a:pos x="T2" y="T3"/>
                </a:cxn>
                <a:cxn ang="0">
                  <a:pos x="T4" y="T5"/>
                </a:cxn>
                <a:cxn ang="0">
                  <a:pos x="T6" y="T7"/>
                </a:cxn>
              </a:cxnLst>
              <a:rect l="0" t="0" r="r" b="b"/>
              <a:pathLst>
                <a:path w="7" h="9">
                  <a:moveTo>
                    <a:pt x="4" y="0"/>
                  </a:moveTo>
                  <a:cubicBezTo>
                    <a:pt x="0" y="9"/>
                    <a:pt x="0" y="9"/>
                    <a:pt x="0" y="9"/>
                  </a:cubicBezTo>
                  <a:cubicBezTo>
                    <a:pt x="4" y="8"/>
                    <a:pt x="7" y="5"/>
                    <a:pt x="6" y="2"/>
                  </a:cubicBezTo>
                  <a:cubicBezTo>
                    <a:pt x="6" y="1"/>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Rectangle 2990"/>
            <p:cNvSpPr>
              <a:spLocks noChangeArrowheads="1"/>
            </p:cNvSpPr>
            <p:nvPr/>
          </p:nvSpPr>
          <p:spPr bwMode="auto">
            <a:xfrm>
              <a:off x="1403351" y="2028826"/>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6" name="Rectangle 2991"/>
            <p:cNvSpPr>
              <a:spLocks noChangeArrowheads="1"/>
            </p:cNvSpPr>
            <p:nvPr/>
          </p:nvSpPr>
          <p:spPr bwMode="auto">
            <a:xfrm>
              <a:off x="1403351" y="20288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7" name="Freeform 2992"/>
            <p:cNvSpPr>
              <a:spLocks noEditPoints="1"/>
            </p:cNvSpPr>
            <p:nvPr/>
          </p:nvSpPr>
          <p:spPr bwMode="auto">
            <a:xfrm>
              <a:off x="1363663" y="2012951"/>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3" y="5"/>
                  </a:lnTo>
                  <a:lnTo>
                    <a:pt x="16" y="0"/>
                  </a:lnTo>
                  <a:close/>
                  <a:moveTo>
                    <a:pt x="20" y="0"/>
                  </a:moveTo>
                  <a:lnTo>
                    <a:pt x="18" y="0"/>
                  </a:lnTo>
                  <a:lnTo>
                    <a:pt x="15" y="6"/>
                  </a:lnTo>
                  <a:lnTo>
                    <a:pt x="9" y="18"/>
                  </a:lnTo>
                  <a:lnTo>
                    <a:pt x="6" y="24"/>
                  </a:lnTo>
                  <a:lnTo>
                    <a:pt x="8" y="24"/>
                  </a:lnTo>
                  <a:lnTo>
                    <a:pt x="10" y="19"/>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993"/>
            <p:cNvSpPr>
              <a:spLocks noEditPoints="1"/>
            </p:cNvSpPr>
            <p:nvPr/>
          </p:nvSpPr>
          <p:spPr bwMode="auto">
            <a:xfrm>
              <a:off x="1363663" y="2012951"/>
              <a:ext cx="31750" cy="38100"/>
            </a:xfrm>
            <a:custGeom>
              <a:avLst/>
              <a:gdLst>
                <a:gd name="T0" fmla="*/ 16 w 20"/>
                <a:gd name="T1" fmla="*/ 0 h 24"/>
                <a:gd name="T2" fmla="*/ 12 w 20"/>
                <a:gd name="T3" fmla="*/ 0 h 24"/>
                <a:gd name="T4" fmla="*/ 9 w 20"/>
                <a:gd name="T5" fmla="*/ 6 h 24"/>
                <a:gd name="T6" fmla="*/ 5 w 20"/>
                <a:gd name="T7" fmla="*/ 13 h 24"/>
                <a:gd name="T8" fmla="*/ 0 w 20"/>
                <a:gd name="T9" fmla="*/ 24 h 24"/>
                <a:gd name="T10" fmla="*/ 4 w 20"/>
                <a:gd name="T11" fmla="*/ 24 h 24"/>
                <a:gd name="T12" fmla="*/ 7 w 20"/>
                <a:gd name="T13" fmla="*/ 17 h 24"/>
                <a:gd name="T14" fmla="*/ 11 w 20"/>
                <a:gd name="T15" fmla="*/ 9 h 24"/>
                <a:gd name="T16" fmla="*/ 13 w 20"/>
                <a:gd name="T17" fmla="*/ 6 h 24"/>
                <a:gd name="T18" fmla="*/ 13 w 20"/>
                <a:gd name="T19" fmla="*/ 5 h 24"/>
                <a:gd name="T20" fmla="*/ 16 w 20"/>
                <a:gd name="T21" fmla="*/ 0 h 24"/>
                <a:gd name="T22" fmla="*/ 20 w 20"/>
                <a:gd name="T23" fmla="*/ 0 h 24"/>
                <a:gd name="T24" fmla="*/ 18 w 20"/>
                <a:gd name="T25" fmla="*/ 0 h 24"/>
                <a:gd name="T26" fmla="*/ 15 w 20"/>
                <a:gd name="T27" fmla="*/ 6 h 24"/>
                <a:gd name="T28" fmla="*/ 9 w 20"/>
                <a:gd name="T29" fmla="*/ 18 h 24"/>
                <a:gd name="T30" fmla="*/ 6 w 20"/>
                <a:gd name="T31" fmla="*/ 24 h 24"/>
                <a:gd name="T32" fmla="*/ 8 w 20"/>
                <a:gd name="T33" fmla="*/ 24 h 24"/>
                <a:gd name="T34" fmla="*/ 10 w 20"/>
                <a:gd name="T35" fmla="*/ 19 h 24"/>
                <a:gd name="T36" fmla="*/ 17 w 20"/>
                <a:gd name="T37" fmla="*/ 6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3"/>
                  </a:lnTo>
                  <a:lnTo>
                    <a:pt x="0" y="24"/>
                  </a:lnTo>
                  <a:lnTo>
                    <a:pt x="4" y="24"/>
                  </a:lnTo>
                  <a:lnTo>
                    <a:pt x="7" y="17"/>
                  </a:lnTo>
                  <a:lnTo>
                    <a:pt x="11" y="9"/>
                  </a:lnTo>
                  <a:lnTo>
                    <a:pt x="13" y="6"/>
                  </a:lnTo>
                  <a:lnTo>
                    <a:pt x="13" y="5"/>
                  </a:lnTo>
                  <a:lnTo>
                    <a:pt x="16" y="0"/>
                  </a:lnTo>
                  <a:moveTo>
                    <a:pt x="20" y="0"/>
                  </a:moveTo>
                  <a:lnTo>
                    <a:pt x="18" y="0"/>
                  </a:lnTo>
                  <a:lnTo>
                    <a:pt x="15" y="6"/>
                  </a:lnTo>
                  <a:lnTo>
                    <a:pt x="9" y="18"/>
                  </a:lnTo>
                  <a:lnTo>
                    <a:pt x="6" y="24"/>
                  </a:lnTo>
                  <a:lnTo>
                    <a:pt x="8" y="24"/>
                  </a:lnTo>
                  <a:lnTo>
                    <a:pt x="10" y="19"/>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994"/>
            <p:cNvSpPr/>
            <p:nvPr/>
          </p:nvSpPr>
          <p:spPr bwMode="auto">
            <a:xfrm>
              <a:off x="1347788" y="2012951"/>
              <a:ext cx="57150" cy="38100"/>
            </a:xfrm>
            <a:custGeom>
              <a:avLst/>
              <a:gdLst>
                <a:gd name="T0" fmla="*/ 18 w 107"/>
                <a:gd name="T1" fmla="*/ 72 h 72"/>
                <a:gd name="T2" fmla="*/ 0 w 107"/>
                <a:gd name="T3" fmla="*/ 54 h 72"/>
                <a:gd name="T4" fmla="*/ 0 w 107"/>
                <a:gd name="T5" fmla="*/ 17 h 72"/>
                <a:gd name="T6" fmla="*/ 18 w 107"/>
                <a:gd name="T7" fmla="*/ 0 h 72"/>
                <a:gd name="T8" fmla="*/ 18 w 107"/>
                <a:gd name="T9" fmla="*/ 1 h 72"/>
                <a:gd name="T10" fmla="*/ 18 w 107"/>
                <a:gd name="T11" fmla="*/ 2 h 72"/>
                <a:gd name="T12" fmla="*/ 3 w 107"/>
                <a:gd name="T13" fmla="*/ 17 h 72"/>
                <a:gd name="T14" fmla="*/ 3 w 107"/>
                <a:gd name="T15" fmla="*/ 54 h 72"/>
                <a:gd name="T16" fmla="*/ 18 w 107"/>
                <a:gd name="T17" fmla="*/ 69 h 72"/>
                <a:gd name="T18" fmla="*/ 89 w 107"/>
                <a:gd name="T19" fmla="*/ 69 h 72"/>
                <a:gd name="T20" fmla="*/ 104 w 107"/>
                <a:gd name="T21" fmla="*/ 54 h 72"/>
                <a:gd name="T22" fmla="*/ 104 w 107"/>
                <a:gd name="T23" fmla="*/ 17 h 72"/>
                <a:gd name="T24" fmla="*/ 89 w 107"/>
                <a:gd name="T25" fmla="*/ 2 h 72"/>
                <a:gd name="T26" fmla="*/ 18 w 107"/>
                <a:gd name="T27" fmla="*/ 2 h 72"/>
                <a:gd name="T28" fmla="*/ 18 w 107"/>
                <a:gd name="T29" fmla="*/ 1 h 72"/>
                <a:gd name="T30" fmla="*/ 18 w 107"/>
                <a:gd name="T31" fmla="*/ 0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995"/>
            <p:cNvSpPr>
              <a:spLocks noEditPoints="1"/>
            </p:cNvSpPr>
            <p:nvPr/>
          </p:nvSpPr>
          <p:spPr bwMode="auto">
            <a:xfrm>
              <a:off x="1258888" y="2012951"/>
              <a:ext cx="55563" cy="38100"/>
            </a:xfrm>
            <a:custGeom>
              <a:avLst/>
              <a:gdLst>
                <a:gd name="T0" fmla="*/ 56 w 103"/>
                <a:gd name="T1" fmla="*/ 49 h 70"/>
                <a:gd name="T2" fmla="*/ 46 w 103"/>
                <a:gd name="T3" fmla="*/ 56 h 70"/>
                <a:gd name="T4" fmla="*/ 39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3 h 70"/>
                <a:gd name="T18" fmla="*/ 16 w 103"/>
                <a:gd name="T19" fmla="*/ 70 h 70"/>
                <a:gd name="T20" fmla="*/ 27 w 103"/>
                <a:gd name="T21" fmla="*/ 70 h 70"/>
                <a:gd name="T22" fmla="*/ 34 w 103"/>
                <a:gd name="T23" fmla="*/ 56 h 70"/>
                <a:gd name="T24" fmla="*/ 18 w 103"/>
                <a:gd name="T25" fmla="*/ 42 h 70"/>
                <a:gd name="T26" fmla="*/ 32 w 103"/>
                <a:gd name="T27" fmla="*/ 15 h 70"/>
                <a:gd name="T28" fmla="*/ 39 w 103"/>
                <a:gd name="T29" fmla="*/ 14 h 70"/>
                <a:gd name="T30" fmla="*/ 53 w 103"/>
                <a:gd name="T31" fmla="*/ 19 h 70"/>
                <a:gd name="T32" fmla="*/ 63 w 103"/>
                <a:gd name="T33" fmla="*/ 0 h 70"/>
                <a:gd name="T34" fmla="*/ 75 w 103"/>
                <a:gd name="T35" fmla="*/ 0 h 70"/>
                <a:gd name="T36" fmla="*/ 60 w 103"/>
                <a:gd name="T37" fmla="*/ 29 h 70"/>
                <a:gd name="T38" fmla="*/ 60 w 103"/>
                <a:gd name="T39" fmla="*/ 41 h 70"/>
                <a:gd name="T40" fmla="*/ 81 w 103"/>
                <a:gd name="T41" fmla="*/ 0 h 70"/>
                <a:gd name="T42" fmla="*/ 87 w 103"/>
                <a:gd name="T43" fmla="*/ 0 h 70"/>
                <a:gd name="T44" fmla="*/ 51 w 103"/>
                <a:gd name="T45" fmla="*/ 70 h 70"/>
                <a:gd name="T46" fmla="*/ 87 w 103"/>
                <a:gd name="T47" fmla="*/ 70 h 70"/>
                <a:gd name="T48" fmla="*/ 103 w 103"/>
                <a:gd name="T49" fmla="*/ 53 h 70"/>
                <a:gd name="T50" fmla="*/ 103 w 103"/>
                <a:gd name="T51" fmla="*/ 36 h 70"/>
                <a:gd name="T52" fmla="*/ 103 w 103"/>
                <a:gd name="T53" fmla="*/ 36 h 70"/>
                <a:gd name="T54" fmla="*/ 103 w 103"/>
                <a:gd name="T55" fmla="*/ 29 h 70"/>
                <a:gd name="T56" fmla="*/ 103 w 103"/>
                <a:gd name="T57" fmla="*/ 29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4"/>
                    <a:pt x="46" y="56"/>
                  </a:cubicBezTo>
                  <a:cubicBezTo>
                    <a:pt x="39" y="70"/>
                    <a:pt x="39" y="70"/>
                    <a:pt x="39" y="70"/>
                  </a:cubicBezTo>
                  <a:cubicBezTo>
                    <a:pt x="45" y="70"/>
                    <a:pt x="45" y="70"/>
                    <a:pt x="45" y="70"/>
                  </a:cubicBezTo>
                  <a:cubicBezTo>
                    <a:pt x="56" y="49"/>
                    <a:pt x="56" y="49"/>
                    <a:pt x="56" y="49"/>
                  </a:cubicBezTo>
                  <a:moveTo>
                    <a:pt x="87" y="0"/>
                  </a:moveTo>
                  <a:cubicBezTo>
                    <a:pt x="16" y="0"/>
                    <a:pt x="16" y="0"/>
                    <a:pt x="16" y="0"/>
                  </a:cubicBezTo>
                  <a:cubicBezTo>
                    <a:pt x="7" y="0"/>
                    <a:pt x="0" y="7"/>
                    <a:pt x="0" y="16"/>
                  </a:cubicBezTo>
                  <a:cubicBezTo>
                    <a:pt x="0" y="53"/>
                    <a:pt x="0" y="53"/>
                    <a:pt x="0" y="53"/>
                  </a:cubicBezTo>
                  <a:cubicBezTo>
                    <a:pt x="0" y="62"/>
                    <a:pt x="7" y="70"/>
                    <a:pt x="16" y="70"/>
                  </a:cubicBezTo>
                  <a:cubicBezTo>
                    <a:pt x="27" y="70"/>
                    <a:pt x="27" y="70"/>
                    <a:pt x="27" y="70"/>
                  </a:cubicBezTo>
                  <a:cubicBezTo>
                    <a:pt x="34" y="56"/>
                    <a:pt x="34" y="56"/>
                    <a:pt x="34" y="56"/>
                  </a:cubicBezTo>
                  <a:cubicBezTo>
                    <a:pt x="27" y="55"/>
                    <a:pt x="20" y="49"/>
                    <a:pt x="18" y="42"/>
                  </a:cubicBezTo>
                  <a:cubicBezTo>
                    <a:pt x="14" y="31"/>
                    <a:pt x="21" y="19"/>
                    <a:pt x="32" y="15"/>
                  </a:cubicBezTo>
                  <a:cubicBezTo>
                    <a:pt x="34" y="14"/>
                    <a:pt x="37" y="14"/>
                    <a:pt x="39" y="14"/>
                  </a:cubicBezTo>
                  <a:cubicBezTo>
                    <a:pt x="44" y="14"/>
                    <a:pt x="49" y="16"/>
                    <a:pt x="53" y="19"/>
                  </a:cubicBezTo>
                  <a:cubicBezTo>
                    <a:pt x="63" y="0"/>
                    <a:pt x="63" y="0"/>
                    <a:pt x="63" y="0"/>
                  </a:cubicBezTo>
                  <a:cubicBezTo>
                    <a:pt x="75" y="0"/>
                    <a:pt x="75" y="0"/>
                    <a:pt x="75" y="0"/>
                  </a:cubicBezTo>
                  <a:cubicBezTo>
                    <a:pt x="60" y="29"/>
                    <a:pt x="60" y="29"/>
                    <a:pt x="60" y="29"/>
                  </a:cubicBezTo>
                  <a:cubicBezTo>
                    <a:pt x="61" y="33"/>
                    <a:pt x="61" y="38"/>
                    <a:pt x="60" y="41"/>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996"/>
            <p:cNvSpPr>
              <a:spLocks noEditPoints="1"/>
            </p:cNvSpPr>
            <p:nvPr/>
          </p:nvSpPr>
          <p:spPr bwMode="auto">
            <a:xfrm>
              <a:off x="1266826" y="2020889"/>
              <a:ext cx="23813" cy="22225"/>
            </a:xfrm>
            <a:custGeom>
              <a:avLst/>
              <a:gdLst>
                <a:gd name="T0" fmla="*/ 46 w 47"/>
                <a:gd name="T1" fmla="*/ 15 h 42"/>
                <a:gd name="T2" fmla="*/ 32 w 47"/>
                <a:gd name="T3" fmla="*/ 42 h 42"/>
                <a:gd name="T4" fmla="*/ 42 w 47"/>
                <a:gd name="T5" fmla="*/ 35 h 42"/>
                <a:gd name="T6" fmla="*/ 46 w 47"/>
                <a:gd name="T7" fmla="*/ 27 h 42"/>
                <a:gd name="T8" fmla="*/ 46 w 47"/>
                <a:gd name="T9" fmla="*/ 15 h 42"/>
                <a:gd name="T10" fmla="*/ 25 w 47"/>
                <a:gd name="T11" fmla="*/ 0 h 42"/>
                <a:gd name="T12" fmla="*/ 18 w 47"/>
                <a:gd name="T13" fmla="*/ 1 h 42"/>
                <a:gd name="T14" fmla="*/ 4 w 47"/>
                <a:gd name="T15" fmla="*/ 28 h 42"/>
                <a:gd name="T16" fmla="*/ 20 w 47"/>
                <a:gd name="T17" fmla="*/ 42 h 42"/>
                <a:gd name="T18" fmla="*/ 36 w 47"/>
                <a:gd name="T19" fmla="*/ 12 h 42"/>
                <a:gd name="T20" fmla="*/ 31 w 47"/>
                <a:gd name="T21" fmla="*/ 13 h 42"/>
                <a:gd name="T22" fmla="*/ 29 w 47"/>
                <a:gd name="T23" fmla="*/ 13 h 42"/>
                <a:gd name="T24" fmla="*/ 22 w 47"/>
                <a:gd name="T25" fmla="*/ 6 h 42"/>
                <a:gd name="T26" fmla="*/ 28 w 47"/>
                <a:gd name="T27" fmla="*/ 3 h 42"/>
                <a:gd name="T28" fmla="*/ 31 w 47"/>
                <a:gd name="T29" fmla="*/ 3 h 42"/>
                <a:gd name="T30" fmla="*/ 37 w 47"/>
                <a:gd name="T31" fmla="*/ 9 h 42"/>
                <a:gd name="T32" fmla="*/ 39 w 47"/>
                <a:gd name="T33" fmla="*/ 5 h 42"/>
                <a:gd name="T34" fmla="*/ 25 w 47"/>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2">
                  <a:moveTo>
                    <a:pt x="46" y="15"/>
                  </a:moveTo>
                  <a:cubicBezTo>
                    <a:pt x="32" y="42"/>
                    <a:pt x="32" y="42"/>
                    <a:pt x="32" y="42"/>
                  </a:cubicBezTo>
                  <a:cubicBezTo>
                    <a:pt x="36" y="40"/>
                    <a:pt x="39" y="38"/>
                    <a:pt x="42" y="35"/>
                  </a:cubicBezTo>
                  <a:cubicBezTo>
                    <a:pt x="46" y="27"/>
                    <a:pt x="46" y="27"/>
                    <a:pt x="46" y="27"/>
                  </a:cubicBezTo>
                  <a:cubicBezTo>
                    <a:pt x="47" y="24"/>
                    <a:pt x="47" y="19"/>
                    <a:pt x="46" y="15"/>
                  </a:cubicBezTo>
                  <a:moveTo>
                    <a:pt x="25" y="0"/>
                  </a:moveTo>
                  <a:cubicBezTo>
                    <a:pt x="23" y="0"/>
                    <a:pt x="20" y="0"/>
                    <a:pt x="18" y="1"/>
                  </a:cubicBezTo>
                  <a:cubicBezTo>
                    <a:pt x="7" y="5"/>
                    <a:pt x="0" y="17"/>
                    <a:pt x="4" y="28"/>
                  </a:cubicBezTo>
                  <a:cubicBezTo>
                    <a:pt x="6" y="35"/>
                    <a:pt x="13" y="41"/>
                    <a:pt x="20" y="42"/>
                  </a:cubicBezTo>
                  <a:cubicBezTo>
                    <a:pt x="36" y="12"/>
                    <a:pt x="36" y="12"/>
                    <a:pt x="36" y="12"/>
                  </a:cubicBezTo>
                  <a:cubicBezTo>
                    <a:pt x="35" y="13"/>
                    <a:pt x="33" y="13"/>
                    <a:pt x="31" y="13"/>
                  </a:cubicBezTo>
                  <a:cubicBezTo>
                    <a:pt x="30" y="13"/>
                    <a:pt x="29" y="13"/>
                    <a:pt x="29" y="13"/>
                  </a:cubicBezTo>
                  <a:cubicBezTo>
                    <a:pt x="24" y="12"/>
                    <a:pt x="22" y="9"/>
                    <a:pt x="22" y="6"/>
                  </a:cubicBezTo>
                  <a:cubicBezTo>
                    <a:pt x="23" y="4"/>
                    <a:pt x="25" y="3"/>
                    <a:pt x="28" y="3"/>
                  </a:cubicBezTo>
                  <a:cubicBezTo>
                    <a:pt x="29" y="3"/>
                    <a:pt x="30" y="3"/>
                    <a:pt x="31" y="3"/>
                  </a:cubicBezTo>
                  <a:cubicBezTo>
                    <a:pt x="35" y="4"/>
                    <a:pt x="37" y="6"/>
                    <a:pt x="37" y="9"/>
                  </a:cubicBezTo>
                  <a:cubicBezTo>
                    <a:pt x="39" y="5"/>
                    <a:pt x="39" y="5"/>
                    <a:pt x="39" y="5"/>
                  </a:cubicBezTo>
                  <a:cubicBezTo>
                    <a:pt x="35" y="2"/>
                    <a:pt x="30"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997"/>
            <p:cNvSpPr/>
            <p:nvPr/>
          </p:nvSpPr>
          <p:spPr bwMode="auto">
            <a:xfrm>
              <a:off x="1277938" y="2022476"/>
              <a:ext cx="7938" cy="4763"/>
            </a:xfrm>
            <a:custGeom>
              <a:avLst/>
              <a:gdLst>
                <a:gd name="T0" fmla="*/ 6 w 15"/>
                <a:gd name="T1" fmla="*/ 0 h 10"/>
                <a:gd name="T2" fmla="*/ 0 w 15"/>
                <a:gd name="T3" fmla="*/ 3 h 10"/>
                <a:gd name="T4" fmla="*/ 7 w 15"/>
                <a:gd name="T5" fmla="*/ 10 h 10"/>
                <a:gd name="T6" fmla="*/ 9 w 15"/>
                <a:gd name="T7" fmla="*/ 10 h 10"/>
                <a:gd name="T8" fmla="*/ 14 w 15"/>
                <a:gd name="T9" fmla="*/ 9 h 10"/>
                <a:gd name="T10" fmla="*/ 15 w 15"/>
                <a:gd name="T11" fmla="*/ 6 h 10"/>
                <a:gd name="T12" fmla="*/ 9 w 15"/>
                <a:gd name="T13" fmla="*/ 0 h 10"/>
                <a:gd name="T14" fmla="*/ 6 w 1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6" y="0"/>
                  </a:moveTo>
                  <a:cubicBezTo>
                    <a:pt x="3" y="0"/>
                    <a:pt x="1" y="1"/>
                    <a:pt x="0" y="3"/>
                  </a:cubicBezTo>
                  <a:cubicBezTo>
                    <a:pt x="0" y="6"/>
                    <a:pt x="2" y="9"/>
                    <a:pt x="7" y="10"/>
                  </a:cubicBezTo>
                  <a:cubicBezTo>
                    <a:pt x="7" y="10"/>
                    <a:pt x="8" y="10"/>
                    <a:pt x="9" y="10"/>
                  </a:cubicBezTo>
                  <a:cubicBezTo>
                    <a:pt x="11" y="10"/>
                    <a:pt x="13" y="10"/>
                    <a:pt x="14" y="9"/>
                  </a:cubicBezTo>
                  <a:cubicBezTo>
                    <a:pt x="15" y="6"/>
                    <a:pt x="15" y="6"/>
                    <a:pt x="15" y="6"/>
                  </a:cubicBezTo>
                  <a:cubicBezTo>
                    <a:pt x="15" y="3"/>
                    <a:pt x="13" y="1"/>
                    <a:pt x="9" y="0"/>
                  </a:cubicBezTo>
                  <a:cubicBezTo>
                    <a:pt x="8"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998"/>
            <p:cNvSpPr>
              <a:spLocks noEditPoints="1"/>
            </p:cNvSpPr>
            <p:nvPr/>
          </p:nvSpPr>
          <p:spPr bwMode="auto">
            <a:xfrm>
              <a:off x="1273176" y="2012951"/>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close/>
                  <a:moveTo>
                    <a:pt x="20" y="0"/>
                  </a:moveTo>
                  <a:lnTo>
                    <a:pt x="18" y="0"/>
                  </a:lnTo>
                  <a:lnTo>
                    <a:pt x="11" y="14"/>
                  </a:lnTo>
                  <a:lnTo>
                    <a:pt x="10"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999"/>
            <p:cNvSpPr>
              <a:spLocks noEditPoints="1"/>
            </p:cNvSpPr>
            <p:nvPr/>
          </p:nvSpPr>
          <p:spPr bwMode="auto">
            <a:xfrm>
              <a:off x="1273176" y="2012951"/>
              <a:ext cx="31750" cy="38100"/>
            </a:xfrm>
            <a:custGeom>
              <a:avLst/>
              <a:gdLst>
                <a:gd name="T0" fmla="*/ 16 w 20"/>
                <a:gd name="T1" fmla="*/ 0 h 24"/>
                <a:gd name="T2" fmla="*/ 12 w 20"/>
                <a:gd name="T3" fmla="*/ 0 h 24"/>
                <a:gd name="T4" fmla="*/ 9 w 20"/>
                <a:gd name="T5" fmla="*/ 7 h 24"/>
                <a:gd name="T6" fmla="*/ 8 w 20"/>
                <a:gd name="T7" fmla="*/ 8 h 24"/>
                <a:gd name="T8" fmla="*/ 8 w 20"/>
                <a:gd name="T9" fmla="*/ 9 h 24"/>
                <a:gd name="T10" fmla="*/ 2 w 20"/>
                <a:gd name="T11" fmla="*/ 19 h 24"/>
                <a:gd name="T12" fmla="*/ 0 w 20"/>
                <a:gd name="T13" fmla="*/ 24 h 24"/>
                <a:gd name="T14" fmla="*/ 4 w 20"/>
                <a:gd name="T15" fmla="*/ 24 h 24"/>
                <a:gd name="T16" fmla="*/ 6 w 20"/>
                <a:gd name="T17" fmla="*/ 19 h 24"/>
                <a:gd name="T18" fmla="*/ 11 w 20"/>
                <a:gd name="T19" fmla="*/ 10 h 24"/>
                <a:gd name="T20" fmla="*/ 16 w 20"/>
                <a:gd name="T21" fmla="*/ 0 h 24"/>
                <a:gd name="T22" fmla="*/ 20 w 20"/>
                <a:gd name="T23" fmla="*/ 0 h 24"/>
                <a:gd name="T24" fmla="*/ 18 w 20"/>
                <a:gd name="T25" fmla="*/ 0 h 24"/>
                <a:gd name="T26" fmla="*/ 11 w 20"/>
                <a:gd name="T27" fmla="*/ 14 h 24"/>
                <a:gd name="T28" fmla="*/ 10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7"/>
                  </a:lnTo>
                  <a:lnTo>
                    <a:pt x="8" y="8"/>
                  </a:lnTo>
                  <a:lnTo>
                    <a:pt x="8" y="9"/>
                  </a:lnTo>
                  <a:lnTo>
                    <a:pt x="2" y="19"/>
                  </a:lnTo>
                  <a:lnTo>
                    <a:pt x="0" y="24"/>
                  </a:lnTo>
                  <a:lnTo>
                    <a:pt x="4" y="24"/>
                  </a:lnTo>
                  <a:lnTo>
                    <a:pt x="6" y="19"/>
                  </a:lnTo>
                  <a:lnTo>
                    <a:pt x="11" y="10"/>
                  </a:lnTo>
                  <a:lnTo>
                    <a:pt x="16" y="0"/>
                  </a:lnTo>
                  <a:moveTo>
                    <a:pt x="20" y="0"/>
                  </a:moveTo>
                  <a:lnTo>
                    <a:pt x="18" y="0"/>
                  </a:lnTo>
                  <a:lnTo>
                    <a:pt x="11" y="14"/>
                  </a:lnTo>
                  <a:lnTo>
                    <a:pt x="10"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3000"/>
            <p:cNvSpPr/>
            <p:nvPr/>
          </p:nvSpPr>
          <p:spPr bwMode="auto">
            <a:xfrm>
              <a:off x="1257301" y="2012951"/>
              <a:ext cx="57150" cy="38100"/>
            </a:xfrm>
            <a:custGeom>
              <a:avLst/>
              <a:gdLst>
                <a:gd name="T0" fmla="*/ 18 w 107"/>
                <a:gd name="T1" fmla="*/ 72 h 72"/>
                <a:gd name="T2" fmla="*/ 0 w 107"/>
                <a:gd name="T3" fmla="*/ 54 h 72"/>
                <a:gd name="T4" fmla="*/ 0 w 107"/>
                <a:gd name="T5" fmla="*/ 17 h 72"/>
                <a:gd name="T6" fmla="*/ 18 w 107"/>
                <a:gd name="T7" fmla="*/ 0 h 72"/>
                <a:gd name="T8" fmla="*/ 89 w 107"/>
                <a:gd name="T9" fmla="*/ 0 h 72"/>
                <a:gd name="T10" fmla="*/ 89 w 107"/>
                <a:gd name="T11" fmla="*/ 1 h 72"/>
                <a:gd name="T12" fmla="*/ 89 w 107"/>
                <a:gd name="T13" fmla="*/ 2 h 72"/>
                <a:gd name="T14" fmla="*/ 18 w 107"/>
                <a:gd name="T15" fmla="*/ 2 h 72"/>
                <a:gd name="T16" fmla="*/ 3 w 107"/>
                <a:gd name="T17" fmla="*/ 17 h 72"/>
                <a:gd name="T18" fmla="*/ 3 w 107"/>
                <a:gd name="T19" fmla="*/ 54 h 72"/>
                <a:gd name="T20" fmla="*/ 18 w 107"/>
                <a:gd name="T21" fmla="*/ 69 h 72"/>
                <a:gd name="T22" fmla="*/ 89 w 107"/>
                <a:gd name="T23" fmla="*/ 69 h 72"/>
                <a:gd name="T24" fmla="*/ 104 w 107"/>
                <a:gd name="T25" fmla="*/ 54 h 72"/>
                <a:gd name="T26" fmla="*/ 104 w 107"/>
                <a:gd name="T27" fmla="*/ 17 h 72"/>
                <a:gd name="T28" fmla="*/ 89 w 107"/>
                <a:gd name="T29" fmla="*/ 2 h 72"/>
                <a:gd name="T30" fmla="*/ 89 w 107"/>
                <a:gd name="T31" fmla="*/ 1 h 72"/>
                <a:gd name="T32" fmla="*/ 89 w 107"/>
                <a:gd name="T33" fmla="*/ 0 h 72"/>
                <a:gd name="T34" fmla="*/ 107 w 107"/>
                <a:gd name="T35" fmla="*/ 17 h 72"/>
                <a:gd name="T36" fmla="*/ 107 w 107"/>
                <a:gd name="T37" fmla="*/ 54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10" y="2"/>
                    <a:pt x="3" y="9"/>
                    <a:pt x="3" y="17"/>
                  </a:cubicBezTo>
                  <a:cubicBezTo>
                    <a:pt x="3" y="54"/>
                    <a:pt x="3" y="54"/>
                    <a:pt x="3" y="54"/>
                  </a:cubicBezTo>
                  <a:cubicBezTo>
                    <a:pt x="3" y="63"/>
                    <a:pt x="10"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9" y="0"/>
                    <a:pt x="107" y="7"/>
                    <a:pt x="107" y="17"/>
                  </a:cubicBezTo>
                  <a:cubicBezTo>
                    <a:pt x="107" y="54"/>
                    <a:pt x="107" y="54"/>
                    <a:pt x="107" y="54"/>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3001"/>
            <p:cNvSpPr/>
            <p:nvPr/>
          </p:nvSpPr>
          <p:spPr bwMode="auto">
            <a:xfrm>
              <a:off x="1317626" y="2039939"/>
              <a:ext cx="26988" cy="12700"/>
            </a:xfrm>
            <a:custGeom>
              <a:avLst/>
              <a:gdLst>
                <a:gd name="T0" fmla="*/ 48 w 52"/>
                <a:gd name="T1" fmla="*/ 21 h 23"/>
                <a:gd name="T2" fmla="*/ 43 w 52"/>
                <a:gd name="T3" fmla="*/ 11 h 23"/>
                <a:gd name="T4" fmla="*/ 27 w 52"/>
                <a:gd name="T5" fmla="*/ 4 h 23"/>
                <a:gd name="T6" fmla="*/ 12 w 52"/>
                <a:gd name="T7" fmla="*/ 11 h 23"/>
                <a:gd name="T8" fmla="*/ 5 w 52"/>
                <a:gd name="T9" fmla="*/ 20 h 23"/>
                <a:gd name="T10" fmla="*/ 4 w 52"/>
                <a:gd name="T11" fmla="*/ 21 h 23"/>
                <a:gd name="T12" fmla="*/ 4 w 52"/>
                <a:gd name="T13" fmla="*/ 21 h 23"/>
                <a:gd name="T14" fmla="*/ 2 w 52"/>
                <a:gd name="T15" fmla="*/ 22 h 23"/>
                <a:gd name="T16" fmla="*/ 1 w 52"/>
                <a:gd name="T17" fmla="*/ 20 h 23"/>
                <a:gd name="T18" fmla="*/ 7 w 52"/>
                <a:gd name="T19" fmla="*/ 10 h 23"/>
                <a:gd name="T20" fmla="*/ 27 w 52"/>
                <a:gd name="T21" fmla="*/ 0 h 23"/>
                <a:gd name="T22" fmla="*/ 46 w 52"/>
                <a:gd name="T23" fmla="*/ 8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19"/>
                    <a:pt x="47" y="15"/>
                    <a:pt x="43" y="11"/>
                  </a:cubicBezTo>
                  <a:cubicBezTo>
                    <a:pt x="40" y="7"/>
                    <a:pt x="35" y="4"/>
                    <a:pt x="27" y="4"/>
                  </a:cubicBezTo>
                  <a:cubicBezTo>
                    <a:pt x="20" y="4"/>
                    <a:pt x="15" y="7"/>
                    <a:pt x="12" y="11"/>
                  </a:cubicBezTo>
                  <a:cubicBezTo>
                    <a:pt x="8" y="15"/>
                    <a:pt x="6" y="19"/>
                    <a:pt x="5" y="20"/>
                  </a:cubicBezTo>
                  <a:cubicBezTo>
                    <a:pt x="5" y="21"/>
                    <a:pt x="4" y="21"/>
                    <a:pt x="4" y="21"/>
                  </a:cubicBezTo>
                  <a:cubicBezTo>
                    <a:pt x="4" y="21"/>
                    <a:pt x="4" y="21"/>
                    <a:pt x="4" y="21"/>
                  </a:cubicBezTo>
                  <a:cubicBezTo>
                    <a:pt x="4" y="22"/>
                    <a:pt x="3" y="23"/>
                    <a:pt x="2" y="22"/>
                  </a:cubicBezTo>
                  <a:cubicBezTo>
                    <a:pt x="1" y="22"/>
                    <a:pt x="0" y="21"/>
                    <a:pt x="1" y="20"/>
                  </a:cubicBezTo>
                  <a:cubicBezTo>
                    <a:pt x="1" y="19"/>
                    <a:pt x="3" y="15"/>
                    <a:pt x="7" y="10"/>
                  </a:cubicBezTo>
                  <a:cubicBezTo>
                    <a:pt x="11" y="5"/>
                    <a:pt x="18" y="0"/>
                    <a:pt x="27" y="0"/>
                  </a:cubicBezTo>
                  <a:cubicBezTo>
                    <a:pt x="36" y="0"/>
                    <a:pt x="42" y="4"/>
                    <a:pt x="46" y="8"/>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3002"/>
            <p:cNvSpPr/>
            <p:nvPr/>
          </p:nvSpPr>
          <p:spPr bwMode="auto">
            <a:xfrm>
              <a:off x="1219201" y="2019301"/>
              <a:ext cx="31750" cy="46038"/>
            </a:xfrm>
            <a:custGeom>
              <a:avLst/>
              <a:gdLst>
                <a:gd name="T0" fmla="*/ 57 w 59"/>
                <a:gd name="T1" fmla="*/ 28 h 84"/>
                <a:gd name="T2" fmla="*/ 25 w 59"/>
                <a:gd name="T3" fmla="*/ 7 h 84"/>
                <a:gd name="T4" fmla="*/ 11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0" y="0"/>
                    <a:pt x="25" y="7"/>
                  </a:cubicBezTo>
                  <a:cubicBezTo>
                    <a:pt x="0" y="14"/>
                    <a:pt x="2" y="41"/>
                    <a:pt x="11" y="53"/>
                  </a:cubicBezTo>
                  <a:cubicBezTo>
                    <a:pt x="20" y="66"/>
                    <a:pt x="51" y="84"/>
                    <a:pt x="59"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3003"/>
            <p:cNvSpPr/>
            <p:nvPr/>
          </p:nvSpPr>
          <p:spPr bwMode="auto">
            <a:xfrm>
              <a:off x="1219201" y="2019301"/>
              <a:ext cx="31750" cy="46038"/>
            </a:xfrm>
            <a:custGeom>
              <a:avLst/>
              <a:gdLst>
                <a:gd name="T0" fmla="*/ 25 w 59"/>
                <a:gd name="T1" fmla="*/ 7 h 84"/>
                <a:gd name="T2" fmla="*/ 57 w 59"/>
                <a:gd name="T3" fmla="*/ 28 h 84"/>
                <a:gd name="T4" fmla="*/ 57 w 59"/>
                <a:gd name="T5" fmla="*/ 28 h 84"/>
                <a:gd name="T6" fmla="*/ 23 w 59"/>
                <a:gd name="T7" fmla="*/ 10 h 84"/>
                <a:gd name="T8" fmla="*/ 21 w 59"/>
                <a:gd name="T9" fmla="*/ 58 h 84"/>
                <a:gd name="T10" fmla="*/ 59 w 59"/>
                <a:gd name="T11" fmla="*/ 59 h 84"/>
                <a:gd name="T12" fmla="*/ 11 w 59"/>
                <a:gd name="T13" fmla="*/ 53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0" y="0"/>
                    <a:pt x="57" y="28"/>
                    <a:pt x="57" y="28"/>
                  </a:cubicBezTo>
                  <a:cubicBezTo>
                    <a:pt x="57" y="28"/>
                    <a:pt x="57" y="28"/>
                    <a:pt x="57" y="28"/>
                  </a:cubicBezTo>
                  <a:cubicBezTo>
                    <a:pt x="57" y="28"/>
                    <a:pt x="46" y="5"/>
                    <a:pt x="23" y="10"/>
                  </a:cubicBezTo>
                  <a:cubicBezTo>
                    <a:pt x="0" y="16"/>
                    <a:pt x="11" y="53"/>
                    <a:pt x="21" y="58"/>
                  </a:cubicBezTo>
                  <a:cubicBezTo>
                    <a:pt x="32" y="63"/>
                    <a:pt x="48" y="73"/>
                    <a:pt x="59" y="59"/>
                  </a:cubicBezTo>
                  <a:cubicBezTo>
                    <a:pt x="51"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3004"/>
            <p:cNvSpPr/>
            <p:nvPr/>
          </p:nvSpPr>
          <p:spPr bwMode="auto">
            <a:xfrm>
              <a:off x="1230313" y="2030414"/>
              <a:ext cx="12700" cy="12700"/>
            </a:xfrm>
            <a:custGeom>
              <a:avLst/>
              <a:gdLst>
                <a:gd name="T0" fmla="*/ 25 w 26"/>
                <a:gd name="T1" fmla="*/ 18 h 23"/>
                <a:gd name="T2" fmla="*/ 22 w 26"/>
                <a:gd name="T3" fmla="*/ 8 h 23"/>
                <a:gd name="T4" fmla="*/ 22 w 26"/>
                <a:gd name="T5" fmla="*/ 7 h 23"/>
                <a:gd name="T6" fmla="*/ 14 w 26"/>
                <a:gd name="T7" fmla="*/ 1 h 23"/>
                <a:gd name="T8" fmla="*/ 10 w 26"/>
                <a:gd name="T9" fmla="*/ 0 h 23"/>
                <a:gd name="T10" fmla="*/ 8 w 26"/>
                <a:gd name="T11" fmla="*/ 2 h 23"/>
                <a:gd name="T12" fmla="*/ 10 w 26"/>
                <a:gd name="T13" fmla="*/ 4 h 23"/>
                <a:gd name="T14" fmla="*/ 10 w 26"/>
                <a:gd name="T15" fmla="*/ 4 h 23"/>
                <a:gd name="T16" fmla="*/ 13 w 26"/>
                <a:gd name="T17" fmla="*/ 4 h 23"/>
                <a:gd name="T18" fmla="*/ 17 w 26"/>
                <a:gd name="T19" fmla="*/ 7 h 23"/>
                <a:gd name="T20" fmla="*/ 13 w 26"/>
                <a:gd name="T21" fmla="*/ 9 h 23"/>
                <a:gd name="T22" fmla="*/ 1 w 26"/>
                <a:gd name="T23" fmla="*/ 20 h 23"/>
                <a:gd name="T24" fmla="*/ 1 w 26"/>
                <a:gd name="T25" fmla="*/ 21 h 23"/>
                <a:gd name="T26" fmla="*/ 2 w 26"/>
                <a:gd name="T27" fmla="*/ 23 h 23"/>
                <a:gd name="T28" fmla="*/ 2 w 26"/>
                <a:gd name="T29" fmla="*/ 23 h 23"/>
                <a:gd name="T30" fmla="*/ 4 w 26"/>
                <a:gd name="T31" fmla="*/ 22 h 23"/>
                <a:gd name="T32" fmla="*/ 5 w 26"/>
                <a:gd name="T33" fmla="*/ 21 h 23"/>
                <a:gd name="T34" fmla="*/ 14 w 26"/>
                <a:gd name="T35" fmla="*/ 12 h 23"/>
                <a:gd name="T36" fmla="*/ 19 w 26"/>
                <a:gd name="T37" fmla="*/ 11 h 23"/>
                <a:gd name="T38" fmla="*/ 19 w 26"/>
                <a:gd name="T39" fmla="*/ 10 h 23"/>
                <a:gd name="T40" fmla="*/ 22 w 26"/>
                <a:gd name="T41" fmla="*/ 19 h 23"/>
                <a:gd name="T42" fmla="*/ 23 w 26"/>
                <a:gd name="T43" fmla="*/ 20 h 23"/>
                <a:gd name="T44" fmla="*/ 24 w 26"/>
                <a:gd name="T45" fmla="*/ 20 h 23"/>
                <a:gd name="T46" fmla="*/ 25 w 26"/>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25" y="18"/>
                  </a:moveTo>
                  <a:cubicBezTo>
                    <a:pt x="25" y="14"/>
                    <a:pt x="24" y="10"/>
                    <a:pt x="22" y="8"/>
                  </a:cubicBezTo>
                  <a:cubicBezTo>
                    <a:pt x="22" y="7"/>
                    <a:pt x="22" y="7"/>
                    <a:pt x="22" y="7"/>
                  </a:cubicBezTo>
                  <a:cubicBezTo>
                    <a:pt x="20" y="3"/>
                    <a:pt x="17" y="2"/>
                    <a:pt x="14" y="1"/>
                  </a:cubicBezTo>
                  <a:cubicBezTo>
                    <a:pt x="12" y="0"/>
                    <a:pt x="10" y="0"/>
                    <a:pt x="10" y="0"/>
                  </a:cubicBezTo>
                  <a:cubicBezTo>
                    <a:pt x="9" y="0"/>
                    <a:pt x="8" y="1"/>
                    <a:pt x="8" y="2"/>
                  </a:cubicBezTo>
                  <a:cubicBezTo>
                    <a:pt x="8" y="3"/>
                    <a:pt x="9" y="4"/>
                    <a:pt x="10" y="4"/>
                  </a:cubicBezTo>
                  <a:cubicBezTo>
                    <a:pt x="10" y="4"/>
                    <a:pt x="10" y="4"/>
                    <a:pt x="10" y="4"/>
                  </a:cubicBezTo>
                  <a:cubicBezTo>
                    <a:pt x="10" y="4"/>
                    <a:pt x="11" y="4"/>
                    <a:pt x="13" y="4"/>
                  </a:cubicBezTo>
                  <a:cubicBezTo>
                    <a:pt x="14" y="5"/>
                    <a:pt x="16" y="6"/>
                    <a:pt x="17" y="7"/>
                  </a:cubicBezTo>
                  <a:cubicBezTo>
                    <a:pt x="16" y="7"/>
                    <a:pt x="14" y="8"/>
                    <a:pt x="13" y="9"/>
                  </a:cubicBezTo>
                  <a:cubicBezTo>
                    <a:pt x="9" y="10"/>
                    <a:pt x="4" y="14"/>
                    <a:pt x="1" y="20"/>
                  </a:cubicBezTo>
                  <a:cubicBezTo>
                    <a:pt x="1" y="20"/>
                    <a:pt x="1" y="20"/>
                    <a:pt x="1" y="21"/>
                  </a:cubicBezTo>
                  <a:cubicBezTo>
                    <a:pt x="0" y="22"/>
                    <a:pt x="1" y="23"/>
                    <a:pt x="2" y="23"/>
                  </a:cubicBezTo>
                  <a:cubicBezTo>
                    <a:pt x="2" y="23"/>
                    <a:pt x="2" y="23"/>
                    <a:pt x="2" y="23"/>
                  </a:cubicBezTo>
                  <a:cubicBezTo>
                    <a:pt x="3" y="23"/>
                    <a:pt x="4" y="23"/>
                    <a:pt x="4" y="22"/>
                  </a:cubicBezTo>
                  <a:cubicBezTo>
                    <a:pt x="5" y="21"/>
                    <a:pt x="5" y="21"/>
                    <a:pt x="5" y="21"/>
                  </a:cubicBezTo>
                  <a:cubicBezTo>
                    <a:pt x="7" y="16"/>
                    <a:pt x="11" y="14"/>
                    <a:pt x="14" y="12"/>
                  </a:cubicBezTo>
                  <a:cubicBezTo>
                    <a:pt x="16" y="11"/>
                    <a:pt x="18" y="11"/>
                    <a:pt x="19" y="11"/>
                  </a:cubicBezTo>
                  <a:cubicBezTo>
                    <a:pt x="19" y="10"/>
                    <a:pt x="19" y="10"/>
                    <a:pt x="19" y="10"/>
                  </a:cubicBezTo>
                  <a:cubicBezTo>
                    <a:pt x="20" y="13"/>
                    <a:pt x="21" y="15"/>
                    <a:pt x="22" y="19"/>
                  </a:cubicBezTo>
                  <a:cubicBezTo>
                    <a:pt x="22" y="19"/>
                    <a:pt x="22" y="20"/>
                    <a:pt x="23" y="20"/>
                  </a:cubicBezTo>
                  <a:cubicBezTo>
                    <a:pt x="24" y="20"/>
                    <a:pt x="24" y="20"/>
                    <a:pt x="24" y="20"/>
                  </a:cubicBezTo>
                  <a:cubicBezTo>
                    <a:pt x="25" y="20"/>
                    <a:pt x="26"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3005"/>
            <p:cNvSpPr/>
            <p:nvPr/>
          </p:nvSpPr>
          <p:spPr bwMode="auto">
            <a:xfrm>
              <a:off x="1411288" y="2019301"/>
              <a:ext cx="31750" cy="46038"/>
            </a:xfrm>
            <a:custGeom>
              <a:avLst/>
              <a:gdLst>
                <a:gd name="T0" fmla="*/ 2 w 59"/>
                <a:gd name="T1" fmla="*/ 28 h 84"/>
                <a:gd name="T2" fmla="*/ 34 w 59"/>
                <a:gd name="T3" fmla="*/ 7 h 84"/>
                <a:gd name="T4" fmla="*/ 48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3"/>
                  </a:cubicBezTo>
                  <a:cubicBezTo>
                    <a:pt x="39" y="66"/>
                    <a:pt x="8" y="84"/>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3006"/>
            <p:cNvSpPr/>
            <p:nvPr/>
          </p:nvSpPr>
          <p:spPr bwMode="auto">
            <a:xfrm>
              <a:off x="1411288" y="2019301"/>
              <a:ext cx="31750" cy="46038"/>
            </a:xfrm>
            <a:custGeom>
              <a:avLst/>
              <a:gdLst>
                <a:gd name="T0" fmla="*/ 34 w 59"/>
                <a:gd name="T1" fmla="*/ 7 h 84"/>
                <a:gd name="T2" fmla="*/ 2 w 59"/>
                <a:gd name="T3" fmla="*/ 28 h 84"/>
                <a:gd name="T4" fmla="*/ 2 w 59"/>
                <a:gd name="T5" fmla="*/ 28 h 84"/>
                <a:gd name="T6" fmla="*/ 36 w 59"/>
                <a:gd name="T7" fmla="*/ 10 h 84"/>
                <a:gd name="T8" fmla="*/ 38 w 59"/>
                <a:gd name="T9" fmla="*/ 58 h 84"/>
                <a:gd name="T10" fmla="*/ 0 w 59"/>
                <a:gd name="T11" fmla="*/ 59 h 84"/>
                <a:gd name="T12" fmla="*/ 48 w 59"/>
                <a:gd name="T13" fmla="*/ 53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8"/>
                    <a:pt x="2" y="28"/>
                    <a:pt x="2" y="28"/>
                  </a:cubicBezTo>
                  <a:cubicBezTo>
                    <a:pt x="2" y="28"/>
                    <a:pt x="13" y="5"/>
                    <a:pt x="36" y="10"/>
                  </a:cubicBezTo>
                  <a:cubicBezTo>
                    <a:pt x="59" y="16"/>
                    <a:pt x="48" y="53"/>
                    <a:pt x="38" y="58"/>
                  </a:cubicBezTo>
                  <a:cubicBezTo>
                    <a:pt x="28" y="63"/>
                    <a:pt x="11" y="73"/>
                    <a:pt x="0" y="59"/>
                  </a:cubicBezTo>
                  <a:cubicBezTo>
                    <a:pt x="8" y="84"/>
                    <a:pt x="39" y="66"/>
                    <a:pt x="48" y="53"/>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3007"/>
            <p:cNvSpPr/>
            <p:nvPr/>
          </p:nvSpPr>
          <p:spPr bwMode="auto">
            <a:xfrm>
              <a:off x="1419226" y="2030414"/>
              <a:ext cx="14288" cy="12700"/>
            </a:xfrm>
            <a:custGeom>
              <a:avLst/>
              <a:gdLst>
                <a:gd name="T0" fmla="*/ 0 w 25"/>
                <a:gd name="T1" fmla="*/ 18 h 23"/>
                <a:gd name="T2" fmla="*/ 3 w 25"/>
                <a:gd name="T3" fmla="*/ 8 h 23"/>
                <a:gd name="T4" fmla="*/ 3 w 25"/>
                <a:gd name="T5" fmla="*/ 7 h 23"/>
                <a:gd name="T6" fmla="*/ 11 w 25"/>
                <a:gd name="T7" fmla="*/ 1 h 23"/>
                <a:gd name="T8" fmla="*/ 15 w 25"/>
                <a:gd name="T9" fmla="*/ 0 h 23"/>
                <a:gd name="T10" fmla="*/ 17 w 25"/>
                <a:gd name="T11" fmla="*/ 2 h 23"/>
                <a:gd name="T12" fmla="*/ 15 w 25"/>
                <a:gd name="T13" fmla="*/ 4 h 23"/>
                <a:gd name="T14" fmla="*/ 15 w 25"/>
                <a:gd name="T15" fmla="*/ 4 h 23"/>
                <a:gd name="T16" fmla="*/ 12 w 25"/>
                <a:gd name="T17" fmla="*/ 4 h 23"/>
                <a:gd name="T18" fmla="*/ 8 w 25"/>
                <a:gd name="T19" fmla="*/ 7 h 23"/>
                <a:gd name="T20" fmla="*/ 12 w 25"/>
                <a:gd name="T21" fmla="*/ 9 h 23"/>
                <a:gd name="T22" fmla="*/ 24 w 25"/>
                <a:gd name="T23" fmla="*/ 20 h 23"/>
                <a:gd name="T24" fmla="*/ 24 w 25"/>
                <a:gd name="T25" fmla="*/ 21 h 23"/>
                <a:gd name="T26" fmla="*/ 23 w 25"/>
                <a:gd name="T27" fmla="*/ 23 h 23"/>
                <a:gd name="T28" fmla="*/ 23 w 25"/>
                <a:gd name="T29" fmla="*/ 23 h 23"/>
                <a:gd name="T30" fmla="*/ 21 w 25"/>
                <a:gd name="T31" fmla="*/ 22 h 23"/>
                <a:gd name="T32" fmla="*/ 20 w 25"/>
                <a:gd name="T33" fmla="*/ 21 h 23"/>
                <a:gd name="T34" fmla="*/ 11 w 25"/>
                <a:gd name="T35" fmla="*/ 12 h 23"/>
                <a:gd name="T36" fmla="*/ 6 w 25"/>
                <a:gd name="T37" fmla="*/ 11 h 23"/>
                <a:gd name="T38" fmla="*/ 6 w 25"/>
                <a:gd name="T39" fmla="*/ 10 h 23"/>
                <a:gd name="T40" fmla="*/ 4 w 25"/>
                <a:gd name="T41" fmla="*/ 19 h 23"/>
                <a:gd name="T42" fmla="*/ 2 w 25"/>
                <a:gd name="T43" fmla="*/ 20 h 23"/>
                <a:gd name="T44" fmla="*/ 1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0" y="14"/>
                    <a:pt x="1" y="10"/>
                    <a:pt x="3" y="8"/>
                  </a:cubicBezTo>
                  <a:cubicBezTo>
                    <a:pt x="3" y="7"/>
                    <a:pt x="3" y="7"/>
                    <a:pt x="3" y="7"/>
                  </a:cubicBezTo>
                  <a:cubicBezTo>
                    <a:pt x="5" y="3"/>
                    <a:pt x="8"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2" y="4"/>
                  </a:cubicBezTo>
                  <a:cubicBezTo>
                    <a:pt x="11" y="5"/>
                    <a:pt x="10" y="6"/>
                    <a:pt x="8" y="7"/>
                  </a:cubicBezTo>
                  <a:cubicBezTo>
                    <a:pt x="9" y="7"/>
                    <a:pt x="11" y="8"/>
                    <a:pt x="12" y="9"/>
                  </a:cubicBezTo>
                  <a:cubicBezTo>
                    <a:pt x="16" y="10"/>
                    <a:pt x="21" y="14"/>
                    <a:pt x="24" y="20"/>
                  </a:cubicBezTo>
                  <a:cubicBezTo>
                    <a:pt x="24" y="20"/>
                    <a:pt x="24" y="20"/>
                    <a:pt x="24" y="21"/>
                  </a:cubicBezTo>
                  <a:cubicBezTo>
                    <a:pt x="25" y="22"/>
                    <a:pt x="24" y="23"/>
                    <a:pt x="23" y="23"/>
                  </a:cubicBezTo>
                  <a:cubicBezTo>
                    <a:pt x="23" y="23"/>
                    <a:pt x="23" y="23"/>
                    <a:pt x="23" y="23"/>
                  </a:cubicBezTo>
                  <a:cubicBezTo>
                    <a:pt x="22" y="23"/>
                    <a:pt x="21" y="23"/>
                    <a:pt x="21" y="22"/>
                  </a:cubicBezTo>
                  <a:cubicBezTo>
                    <a:pt x="20" y="21"/>
                    <a:pt x="20" y="21"/>
                    <a:pt x="20" y="21"/>
                  </a:cubicBezTo>
                  <a:cubicBezTo>
                    <a:pt x="18" y="16"/>
                    <a:pt x="14" y="14"/>
                    <a:pt x="11" y="12"/>
                  </a:cubicBezTo>
                  <a:cubicBezTo>
                    <a:pt x="9" y="11"/>
                    <a:pt x="8" y="11"/>
                    <a:pt x="6" y="11"/>
                  </a:cubicBezTo>
                  <a:cubicBezTo>
                    <a:pt x="6" y="10"/>
                    <a:pt x="6" y="10"/>
                    <a:pt x="6" y="10"/>
                  </a:cubicBezTo>
                  <a:cubicBezTo>
                    <a:pt x="5" y="13"/>
                    <a:pt x="4" y="15"/>
                    <a:pt x="4" y="19"/>
                  </a:cubicBezTo>
                  <a:cubicBezTo>
                    <a:pt x="3" y="19"/>
                    <a:pt x="3" y="20"/>
                    <a:pt x="2" y="20"/>
                  </a:cubicBezTo>
                  <a:cubicBezTo>
                    <a:pt x="1" y="20"/>
                    <a:pt x="1" y="20"/>
                    <a:pt x="1" y="20"/>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3008"/>
            <p:cNvSpPr/>
            <p:nvPr/>
          </p:nvSpPr>
          <p:spPr bwMode="auto">
            <a:xfrm>
              <a:off x="1330326" y="2070101"/>
              <a:ext cx="36513" cy="26988"/>
            </a:xfrm>
            <a:custGeom>
              <a:avLst/>
              <a:gdLst>
                <a:gd name="T0" fmla="*/ 0 w 68"/>
                <a:gd name="T1" fmla="*/ 20 h 50"/>
                <a:gd name="T2" fmla="*/ 68 w 68"/>
                <a:gd name="T3" fmla="*/ 0 h 50"/>
                <a:gd name="T4" fmla="*/ 11 w 68"/>
                <a:gd name="T5" fmla="*/ 50 h 50"/>
                <a:gd name="T6" fmla="*/ 0 w 68"/>
                <a:gd name="T7" fmla="*/ 20 h 50"/>
              </a:gdLst>
              <a:ahLst/>
              <a:cxnLst>
                <a:cxn ang="0">
                  <a:pos x="T0" y="T1"/>
                </a:cxn>
                <a:cxn ang="0">
                  <a:pos x="T2" y="T3"/>
                </a:cxn>
                <a:cxn ang="0">
                  <a:pos x="T4" y="T5"/>
                </a:cxn>
                <a:cxn ang="0">
                  <a:pos x="T6" y="T7"/>
                </a:cxn>
              </a:cxnLst>
              <a:rect l="0" t="0" r="r" b="b"/>
              <a:pathLst>
                <a:path w="68" h="50">
                  <a:moveTo>
                    <a:pt x="0" y="20"/>
                  </a:moveTo>
                  <a:cubicBezTo>
                    <a:pt x="0" y="20"/>
                    <a:pt x="51" y="19"/>
                    <a:pt x="68" y="0"/>
                  </a:cubicBezTo>
                  <a:cubicBezTo>
                    <a:pt x="63" y="26"/>
                    <a:pt x="37" y="43"/>
                    <a:pt x="11" y="50"/>
                  </a:cubicBezTo>
                  <a:lnTo>
                    <a:pt x="0" y="2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Rectangle 3009"/>
            <p:cNvSpPr>
              <a:spLocks noChangeArrowheads="1"/>
            </p:cNvSpPr>
            <p:nvPr/>
          </p:nvSpPr>
          <p:spPr bwMode="auto">
            <a:xfrm>
              <a:off x="1333501" y="2098676"/>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5" name="Freeform 3010"/>
            <p:cNvSpPr>
              <a:spLocks noEditPoints="1"/>
            </p:cNvSpPr>
            <p:nvPr/>
          </p:nvSpPr>
          <p:spPr bwMode="auto">
            <a:xfrm>
              <a:off x="1308101" y="2055814"/>
              <a:ext cx="66675" cy="28575"/>
            </a:xfrm>
            <a:custGeom>
              <a:avLst/>
              <a:gdLst>
                <a:gd name="T0" fmla="*/ 114 w 125"/>
                <a:gd name="T1" fmla="*/ 12 h 52"/>
                <a:gd name="T2" fmla="*/ 113 w 125"/>
                <a:gd name="T3" fmla="*/ 12 h 52"/>
                <a:gd name="T4" fmla="*/ 111 w 125"/>
                <a:gd name="T5" fmla="*/ 14 h 52"/>
                <a:gd name="T6" fmla="*/ 109 w 125"/>
                <a:gd name="T7" fmla="*/ 21 h 52"/>
                <a:gd name="T8" fmla="*/ 106 w 125"/>
                <a:gd name="T9" fmla="*/ 25 h 52"/>
                <a:gd name="T10" fmla="*/ 100 w 125"/>
                <a:gd name="T11" fmla="*/ 30 h 52"/>
                <a:gd name="T12" fmla="*/ 88 w 125"/>
                <a:gd name="T13" fmla="*/ 36 h 52"/>
                <a:gd name="T14" fmla="*/ 67 w 125"/>
                <a:gd name="T15" fmla="*/ 41 h 52"/>
                <a:gd name="T16" fmla="*/ 7 w 125"/>
                <a:gd name="T17" fmla="*/ 47 h 52"/>
                <a:gd name="T18" fmla="*/ 7 w 125"/>
                <a:gd name="T19" fmla="*/ 47 h 52"/>
                <a:gd name="T20" fmla="*/ 4 w 125"/>
                <a:gd name="T21" fmla="*/ 47 h 52"/>
                <a:gd name="T22" fmla="*/ 3 w 125"/>
                <a:gd name="T23" fmla="*/ 47 h 52"/>
                <a:gd name="T24" fmla="*/ 3 w 125"/>
                <a:gd name="T25" fmla="*/ 47 h 52"/>
                <a:gd name="T26" fmla="*/ 3 w 125"/>
                <a:gd name="T27" fmla="*/ 47 h 52"/>
                <a:gd name="T28" fmla="*/ 0 w 125"/>
                <a:gd name="T29" fmla="*/ 50 h 52"/>
                <a:gd name="T30" fmla="*/ 0 w 125"/>
                <a:gd name="T31" fmla="*/ 50 h 52"/>
                <a:gd name="T32" fmla="*/ 3 w 125"/>
                <a:gd name="T33" fmla="*/ 52 h 52"/>
                <a:gd name="T34" fmla="*/ 3 w 125"/>
                <a:gd name="T35" fmla="*/ 52 h 52"/>
                <a:gd name="T36" fmla="*/ 3 w 125"/>
                <a:gd name="T37" fmla="*/ 52 h 52"/>
                <a:gd name="T38" fmla="*/ 8 w 125"/>
                <a:gd name="T39" fmla="*/ 52 h 52"/>
                <a:gd name="T40" fmla="*/ 45 w 125"/>
                <a:gd name="T41" fmla="*/ 50 h 52"/>
                <a:gd name="T42" fmla="*/ 68 w 125"/>
                <a:gd name="T43" fmla="*/ 46 h 52"/>
                <a:gd name="T44" fmla="*/ 89 w 125"/>
                <a:gd name="T45" fmla="*/ 41 h 52"/>
                <a:gd name="T46" fmla="*/ 89 w 125"/>
                <a:gd name="T47" fmla="*/ 41 h 52"/>
                <a:gd name="T48" fmla="*/ 89 w 125"/>
                <a:gd name="T49" fmla="*/ 41 h 52"/>
                <a:gd name="T50" fmla="*/ 89 w 125"/>
                <a:gd name="T51" fmla="*/ 41 h 52"/>
                <a:gd name="T52" fmla="*/ 101 w 125"/>
                <a:gd name="T53" fmla="*/ 35 h 52"/>
                <a:gd name="T54" fmla="*/ 107 w 125"/>
                <a:gd name="T55" fmla="*/ 31 h 52"/>
                <a:gd name="T56" fmla="*/ 113 w 125"/>
                <a:gd name="T57" fmla="*/ 24 h 52"/>
                <a:gd name="T58" fmla="*/ 116 w 125"/>
                <a:gd name="T59" fmla="*/ 15 h 52"/>
                <a:gd name="T60" fmla="*/ 116 w 125"/>
                <a:gd name="T61" fmla="*/ 14 h 52"/>
                <a:gd name="T62" fmla="*/ 114 w 125"/>
                <a:gd name="T63" fmla="*/ 12 h 52"/>
                <a:gd name="T64" fmla="*/ 125 w 125"/>
                <a:gd name="T65" fmla="*/ 8 h 52"/>
                <a:gd name="T66" fmla="*/ 119 w 125"/>
                <a:gd name="T67" fmla="*/ 2 h 52"/>
                <a:gd name="T68" fmla="*/ 113 w 125"/>
                <a:gd name="T69" fmla="*/ 0 h 52"/>
                <a:gd name="T70" fmla="*/ 113 w 125"/>
                <a:gd name="T71" fmla="*/ 0 h 52"/>
                <a:gd name="T72" fmla="*/ 107 w 125"/>
                <a:gd name="T73" fmla="*/ 2 h 52"/>
                <a:gd name="T74" fmla="*/ 102 w 125"/>
                <a:gd name="T75" fmla="*/ 6 h 52"/>
                <a:gd name="T76" fmla="*/ 101 w 125"/>
                <a:gd name="T77" fmla="*/ 8 h 52"/>
                <a:gd name="T78" fmla="*/ 100 w 125"/>
                <a:gd name="T79" fmla="*/ 9 h 52"/>
                <a:gd name="T80" fmla="*/ 100 w 125"/>
                <a:gd name="T81" fmla="*/ 9 h 52"/>
                <a:gd name="T82" fmla="*/ 100 w 125"/>
                <a:gd name="T83" fmla="*/ 11 h 52"/>
                <a:gd name="T84" fmla="*/ 101 w 125"/>
                <a:gd name="T85" fmla="*/ 13 h 52"/>
                <a:gd name="T86" fmla="*/ 103 w 125"/>
                <a:gd name="T87" fmla="*/ 13 h 52"/>
                <a:gd name="T88" fmla="*/ 104 w 125"/>
                <a:gd name="T89" fmla="*/ 12 h 52"/>
                <a:gd name="T90" fmla="*/ 105 w 125"/>
                <a:gd name="T91" fmla="*/ 13 h 52"/>
                <a:gd name="T92" fmla="*/ 105 w 125"/>
                <a:gd name="T93" fmla="*/ 12 h 52"/>
                <a:gd name="T94" fmla="*/ 105 w 125"/>
                <a:gd name="T95" fmla="*/ 11 h 52"/>
                <a:gd name="T96" fmla="*/ 107 w 125"/>
                <a:gd name="T97" fmla="*/ 8 h 52"/>
                <a:gd name="T98" fmla="*/ 110 w 125"/>
                <a:gd name="T99" fmla="*/ 6 h 52"/>
                <a:gd name="T100" fmla="*/ 113 w 125"/>
                <a:gd name="T101" fmla="*/ 5 h 52"/>
                <a:gd name="T102" fmla="*/ 116 w 125"/>
                <a:gd name="T103" fmla="*/ 6 h 52"/>
                <a:gd name="T104" fmla="*/ 121 w 125"/>
                <a:gd name="T105" fmla="*/ 11 h 52"/>
                <a:gd name="T106" fmla="*/ 123 w 125"/>
                <a:gd name="T107" fmla="*/ 12 h 52"/>
                <a:gd name="T108" fmla="*/ 124 w 125"/>
                <a:gd name="T109" fmla="*/ 11 h 52"/>
                <a:gd name="T110" fmla="*/ 125 w 125"/>
                <a:gd name="T111" fmla="*/ 9 h 52"/>
                <a:gd name="T112" fmla="*/ 125 w 125"/>
                <a:gd name="T11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52">
                  <a:moveTo>
                    <a:pt x="114" y="12"/>
                  </a:moveTo>
                  <a:cubicBezTo>
                    <a:pt x="113" y="12"/>
                    <a:pt x="113" y="12"/>
                    <a:pt x="113" y="12"/>
                  </a:cubicBezTo>
                  <a:cubicBezTo>
                    <a:pt x="112" y="12"/>
                    <a:pt x="111" y="12"/>
                    <a:pt x="111" y="14"/>
                  </a:cubicBezTo>
                  <a:cubicBezTo>
                    <a:pt x="110" y="17"/>
                    <a:pt x="110" y="19"/>
                    <a:pt x="109" y="21"/>
                  </a:cubicBezTo>
                  <a:cubicBezTo>
                    <a:pt x="108" y="23"/>
                    <a:pt x="107" y="24"/>
                    <a:pt x="106" y="25"/>
                  </a:cubicBezTo>
                  <a:cubicBezTo>
                    <a:pt x="105" y="27"/>
                    <a:pt x="103" y="28"/>
                    <a:pt x="100" y="30"/>
                  </a:cubicBezTo>
                  <a:cubicBezTo>
                    <a:pt x="97" y="32"/>
                    <a:pt x="93" y="34"/>
                    <a:pt x="88" y="36"/>
                  </a:cubicBezTo>
                  <a:cubicBezTo>
                    <a:pt x="82" y="38"/>
                    <a:pt x="75" y="40"/>
                    <a:pt x="67" y="41"/>
                  </a:cubicBezTo>
                  <a:cubicBezTo>
                    <a:pt x="45" y="45"/>
                    <a:pt x="18" y="47"/>
                    <a:pt x="7" y="47"/>
                  </a:cubicBezTo>
                  <a:cubicBezTo>
                    <a:pt x="7" y="47"/>
                    <a:pt x="7" y="47"/>
                    <a:pt x="7" y="47"/>
                  </a:cubicBezTo>
                  <a:cubicBezTo>
                    <a:pt x="6" y="47"/>
                    <a:pt x="5" y="47"/>
                    <a:pt x="4" y="47"/>
                  </a:cubicBezTo>
                  <a:cubicBezTo>
                    <a:pt x="3" y="47"/>
                    <a:pt x="3" y="47"/>
                    <a:pt x="3" y="47"/>
                  </a:cubicBezTo>
                  <a:cubicBezTo>
                    <a:pt x="3" y="47"/>
                    <a:pt x="3" y="47"/>
                    <a:pt x="3" y="47"/>
                  </a:cubicBezTo>
                  <a:cubicBezTo>
                    <a:pt x="3" y="47"/>
                    <a:pt x="3" y="47"/>
                    <a:pt x="3" y="47"/>
                  </a:cubicBezTo>
                  <a:cubicBezTo>
                    <a:pt x="1" y="47"/>
                    <a:pt x="0" y="48"/>
                    <a:pt x="0" y="50"/>
                  </a:cubicBezTo>
                  <a:cubicBezTo>
                    <a:pt x="0" y="50"/>
                    <a:pt x="0" y="50"/>
                    <a:pt x="0" y="50"/>
                  </a:cubicBezTo>
                  <a:cubicBezTo>
                    <a:pt x="0" y="51"/>
                    <a:pt x="1" y="52"/>
                    <a:pt x="3" y="52"/>
                  </a:cubicBezTo>
                  <a:cubicBezTo>
                    <a:pt x="3" y="52"/>
                    <a:pt x="3" y="52"/>
                    <a:pt x="3" y="52"/>
                  </a:cubicBezTo>
                  <a:cubicBezTo>
                    <a:pt x="3" y="52"/>
                    <a:pt x="3" y="52"/>
                    <a:pt x="3" y="52"/>
                  </a:cubicBezTo>
                  <a:cubicBezTo>
                    <a:pt x="3" y="52"/>
                    <a:pt x="5" y="52"/>
                    <a:pt x="8" y="52"/>
                  </a:cubicBezTo>
                  <a:cubicBezTo>
                    <a:pt x="15" y="52"/>
                    <a:pt x="29" y="51"/>
                    <a:pt x="45" y="50"/>
                  </a:cubicBezTo>
                  <a:cubicBezTo>
                    <a:pt x="53" y="49"/>
                    <a:pt x="61" y="48"/>
                    <a:pt x="68" y="46"/>
                  </a:cubicBezTo>
                  <a:cubicBezTo>
                    <a:pt x="76" y="45"/>
                    <a:pt x="83" y="43"/>
                    <a:pt x="89" y="41"/>
                  </a:cubicBezTo>
                  <a:cubicBezTo>
                    <a:pt x="89" y="41"/>
                    <a:pt x="89" y="41"/>
                    <a:pt x="89" y="41"/>
                  </a:cubicBezTo>
                  <a:cubicBezTo>
                    <a:pt x="89" y="41"/>
                    <a:pt x="89" y="41"/>
                    <a:pt x="89" y="41"/>
                  </a:cubicBezTo>
                  <a:cubicBezTo>
                    <a:pt x="89" y="41"/>
                    <a:pt x="89" y="41"/>
                    <a:pt x="89" y="41"/>
                  </a:cubicBezTo>
                  <a:cubicBezTo>
                    <a:pt x="94" y="39"/>
                    <a:pt x="98" y="37"/>
                    <a:pt x="101" y="35"/>
                  </a:cubicBezTo>
                  <a:cubicBezTo>
                    <a:pt x="104" y="34"/>
                    <a:pt x="106" y="33"/>
                    <a:pt x="107" y="31"/>
                  </a:cubicBezTo>
                  <a:cubicBezTo>
                    <a:pt x="110" y="29"/>
                    <a:pt x="112" y="27"/>
                    <a:pt x="113" y="24"/>
                  </a:cubicBezTo>
                  <a:cubicBezTo>
                    <a:pt x="114" y="21"/>
                    <a:pt x="115" y="18"/>
                    <a:pt x="116" y="15"/>
                  </a:cubicBezTo>
                  <a:cubicBezTo>
                    <a:pt x="116" y="14"/>
                    <a:pt x="116" y="14"/>
                    <a:pt x="116" y="14"/>
                  </a:cubicBezTo>
                  <a:cubicBezTo>
                    <a:pt x="116" y="13"/>
                    <a:pt x="115" y="12"/>
                    <a:pt x="114" y="12"/>
                  </a:cubicBezTo>
                  <a:close/>
                  <a:moveTo>
                    <a:pt x="125" y="8"/>
                  </a:moveTo>
                  <a:cubicBezTo>
                    <a:pt x="123" y="5"/>
                    <a:pt x="121" y="3"/>
                    <a:pt x="119" y="2"/>
                  </a:cubicBezTo>
                  <a:cubicBezTo>
                    <a:pt x="117" y="0"/>
                    <a:pt x="115" y="0"/>
                    <a:pt x="113" y="0"/>
                  </a:cubicBezTo>
                  <a:cubicBezTo>
                    <a:pt x="113" y="0"/>
                    <a:pt x="113" y="0"/>
                    <a:pt x="113" y="0"/>
                  </a:cubicBezTo>
                  <a:cubicBezTo>
                    <a:pt x="111" y="0"/>
                    <a:pt x="109" y="1"/>
                    <a:pt x="107" y="2"/>
                  </a:cubicBezTo>
                  <a:cubicBezTo>
                    <a:pt x="105" y="3"/>
                    <a:pt x="103" y="5"/>
                    <a:pt x="102" y="6"/>
                  </a:cubicBezTo>
                  <a:cubicBezTo>
                    <a:pt x="102" y="7"/>
                    <a:pt x="101" y="8"/>
                    <a:pt x="101" y="8"/>
                  </a:cubicBezTo>
                  <a:cubicBezTo>
                    <a:pt x="101" y="9"/>
                    <a:pt x="100" y="9"/>
                    <a:pt x="100" y="9"/>
                  </a:cubicBezTo>
                  <a:cubicBezTo>
                    <a:pt x="100" y="9"/>
                    <a:pt x="100" y="9"/>
                    <a:pt x="100" y="9"/>
                  </a:cubicBezTo>
                  <a:cubicBezTo>
                    <a:pt x="100" y="10"/>
                    <a:pt x="100" y="10"/>
                    <a:pt x="100" y="11"/>
                  </a:cubicBezTo>
                  <a:cubicBezTo>
                    <a:pt x="100" y="12"/>
                    <a:pt x="101" y="12"/>
                    <a:pt x="101" y="13"/>
                  </a:cubicBezTo>
                  <a:cubicBezTo>
                    <a:pt x="102" y="13"/>
                    <a:pt x="102" y="13"/>
                    <a:pt x="103" y="13"/>
                  </a:cubicBezTo>
                  <a:cubicBezTo>
                    <a:pt x="103" y="13"/>
                    <a:pt x="104" y="13"/>
                    <a:pt x="104" y="12"/>
                  </a:cubicBezTo>
                  <a:cubicBezTo>
                    <a:pt x="105" y="13"/>
                    <a:pt x="105" y="13"/>
                    <a:pt x="105" y="13"/>
                  </a:cubicBezTo>
                  <a:cubicBezTo>
                    <a:pt x="105" y="12"/>
                    <a:pt x="105" y="12"/>
                    <a:pt x="105" y="12"/>
                  </a:cubicBezTo>
                  <a:cubicBezTo>
                    <a:pt x="105" y="11"/>
                    <a:pt x="105" y="11"/>
                    <a:pt x="105" y="11"/>
                  </a:cubicBezTo>
                  <a:cubicBezTo>
                    <a:pt x="106" y="11"/>
                    <a:pt x="106" y="9"/>
                    <a:pt x="107" y="8"/>
                  </a:cubicBezTo>
                  <a:cubicBezTo>
                    <a:pt x="108" y="8"/>
                    <a:pt x="109" y="7"/>
                    <a:pt x="110" y="6"/>
                  </a:cubicBezTo>
                  <a:cubicBezTo>
                    <a:pt x="111" y="6"/>
                    <a:pt x="112" y="5"/>
                    <a:pt x="113" y="5"/>
                  </a:cubicBezTo>
                  <a:cubicBezTo>
                    <a:pt x="114" y="5"/>
                    <a:pt x="115" y="5"/>
                    <a:pt x="116" y="6"/>
                  </a:cubicBezTo>
                  <a:cubicBezTo>
                    <a:pt x="118" y="7"/>
                    <a:pt x="119" y="8"/>
                    <a:pt x="121" y="11"/>
                  </a:cubicBezTo>
                  <a:cubicBezTo>
                    <a:pt x="121" y="11"/>
                    <a:pt x="122" y="12"/>
                    <a:pt x="123" y="12"/>
                  </a:cubicBezTo>
                  <a:cubicBezTo>
                    <a:pt x="123" y="12"/>
                    <a:pt x="124" y="12"/>
                    <a:pt x="124" y="11"/>
                  </a:cubicBezTo>
                  <a:cubicBezTo>
                    <a:pt x="125" y="11"/>
                    <a:pt x="125" y="10"/>
                    <a:pt x="125" y="9"/>
                  </a:cubicBezTo>
                  <a:cubicBezTo>
                    <a:pt x="125" y="9"/>
                    <a:pt x="125" y="8"/>
                    <a:pt x="125" y="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3011"/>
            <p:cNvSpPr/>
            <p:nvPr/>
          </p:nvSpPr>
          <p:spPr bwMode="auto">
            <a:xfrm>
              <a:off x="538163" y="2201864"/>
              <a:ext cx="22225" cy="30163"/>
            </a:xfrm>
            <a:custGeom>
              <a:avLst/>
              <a:gdLst>
                <a:gd name="T0" fmla="*/ 7 w 41"/>
                <a:gd name="T1" fmla="*/ 39 h 58"/>
                <a:gd name="T2" fmla="*/ 3 w 41"/>
                <a:gd name="T3" fmla="*/ 14 h 58"/>
                <a:gd name="T4" fmla="*/ 32 w 41"/>
                <a:gd name="T5" fmla="*/ 26 h 58"/>
                <a:gd name="T6" fmla="*/ 41 w 41"/>
                <a:gd name="T7" fmla="*/ 48 h 58"/>
                <a:gd name="T8" fmla="*/ 17 w 41"/>
                <a:gd name="T9" fmla="*/ 58 h 58"/>
                <a:gd name="T10" fmla="*/ 7 w 41"/>
                <a:gd name="T11" fmla="*/ 39 h 58"/>
              </a:gdLst>
              <a:ahLst/>
              <a:cxnLst>
                <a:cxn ang="0">
                  <a:pos x="T0" y="T1"/>
                </a:cxn>
                <a:cxn ang="0">
                  <a:pos x="T2" y="T3"/>
                </a:cxn>
                <a:cxn ang="0">
                  <a:pos x="T4" y="T5"/>
                </a:cxn>
                <a:cxn ang="0">
                  <a:pos x="T6" y="T7"/>
                </a:cxn>
                <a:cxn ang="0">
                  <a:pos x="T8" y="T9"/>
                </a:cxn>
                <a:cxn ang="0">
                  <a:pos x="T10" y="T11"/>
                </a:cxn>
              </a:cxnLst>
              <a:rect l="0" t="0" r="r" b="b"/>
              <a:pathLst>
                <a:path w="41" h="58">
                  <a:moveTo>
                    <a:pt x="7" y="39"/>
                  </a:moveTo>
                  <a:cubicBezTo>
                    <a:pt x="7" y="39"/>
                    <a:pt x="0" y="24"/>
                    <a:pt x="3" y="14"/>
                  </a:cubicBezTo>
                  <a:cubicBezTo>
                    <a:pt x="5" y="4"/>
                    <a:pt x="19" y="0"/>
                    <a:pt x="32" y="26"/>
                  </a:cubicBezTo>
                  <a:cubicBezTo>
                    <a:pt x="41" y="44"/>
                    <a:pt x="41" y="48"/>
                    <a:pt x="41" y="48"/>
                  </a:cubicBezTo>
                  <a:cubicBezTo>
                    <a:pt x="17" y="58"/>
                    <a:pt x="17" y="58"/>
                    <a:pt x="17" y="58"/>
                  </a:cubicBezTo>
                  <a:lnTo>
                    <a:pt x="7" y="39"/>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3012"/>
            <p:cNvSpPr/>
            <p:nvPr/>
          </p:nvSpPr>
          <p:spPr bwMode="auto">
            <a:xfrm>
              <a:off x="539751" y="2205039"/>
              <a:ext cx="17463" cy="26988"/>
            </a:xfrm>
            <a:custGeom>
              <a:avLst/>
              <a:gdLst>
                <a:gd name="T0" fmla="*/ 5 w 32"/>
                <a:gd name="T1" fmla="*/ 26 h 50"/>
                <a:gd name="T2" fmla="*/ 2 w 32"/>
                <a:gd name="T3" fmla="*/ 8 h 50"/>
                <a:gd name="T4" fmla="*/ 23 w 32"/>
                <a:gd name="T5" fmla="*/ 16 h 50"/>
                <a:gd name="T6" fmla="*/ 32 w 32"/>
                <a:gd name="T7" fmla="*/ 39 h 50"/>
                <a:gd name="T8" fmla="*/ 5 w 32"/>
                <a:gd name="T9" fmla="*/ 26 h 50"/>
              </a:gdLst>
              <a:ahLst/>
              <a:cxnLst>
                <a:cxn ang="0">
                  <a:pos x="T0" y="T1"/>
                </a:cxn>
                <a:cxn ang="0">
                  <a:pos x="T2" y="T3"/>
                </a:cxn>
                <a:cxn ang="0">
                  <a:pos x="T4" y="T5"/>
                </a:cxn>
                <a:cxn ang="0">
                  <a:pos x="T6" y="T7"/>
                </a:cxn>
                <a:cxn ang="0">
                  <a:pos x="T8" y="T9"/>
                </a:cxn>
              </a:cxnLst>
              <a:rect l="0" t="0" r="r" b="b"/>
              <a:pathLst>
                <a:path w="32" h="50">
                  <a:moveTo>
                    <a:pt x="5" y="26"/>
                  </a:moveTo>
                  <a:cubicBezTo>
                    <a:pt x="5" y="26"/>
                    <a:pt x="0" y="15"/>
                    <a:pt x="2" y="8"/>
                  </a:cubicBezTo>
                  <a:cubicBezTo>
                    <a:pt x="4" y="0"/>
                    <a:pt x="16" y="0"/>
                    <a:pt x="23" y="16"/>
                  </a:cubicBezTo>
                  <a:cubicBezTo>
                    <a:pt x="30" y="32"/>
                    <a:pt x="32" y="39"/>
                    <a:pt x="32" y="39"/>
                  </a:cubicBezTo>
                  <a:cubicBezTo>
                    <a:pt x="32" y="39"/>
                    <a:pt x="14" y="50"/>
                    <a:pt x="5"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3013"/>
            <p:cNvSpPr/>
            <p:nvPr/>
          </p:nvSpPr>
          <p:spPr bwMode="auto">
            <a:xfrm>
              <a:off x="530226" y="2209801"/>
              <a:ext cx="22225" cy="31750"/>
            </a:xfrm>
            <a:custGeom>
              <a:avLst/>
              <a:gdLst>
                <a:gd name="T0" fmla="*/ 8 w 42"/>
                <a:gd name="T1" fmla="*/ 40 h 60"/>
                <a:gd name="T2" fmla="*/ 3 w 42"/>
                <a:gd name="T3" fmla="*/ 14 h 60"/>
                <a:gd name="T4" fmla="*/ 33 w 42"/>
                <a:gd name="T5" fmla="*/ 27 h 60"/>
                <a:gd name="T6" fmla="*/ 42 w 42"/>
                <a:gd name="T7" fmla="*/ 50 h 60"/>
                <a:gd name="T8" fmla="*/ 18 w 42"/>
                <a:gd name="T9" fmla="*/ 60 h 60"/>
                <a:gd name="T10" fmla="*/ 8 w 42"/>
                <a:gd name="T11" fmla="*/ 40 h 60"/>
              </a:gdLst>
              <a:ahLst/>
              <a:cxnLst>
                <a:cxn ang="0">
                  <a:pos x="T0" y="T1"/>
                </a:cxn>
                <a:cxn ang="0">
                  <a:pos x="T2" y="T3"/>
                </a:cxn>
                <a:cxn ang="0">
                  <a:pos x="T4" y="T5"/>
                </a:cxn>
                <a:cxn ang="0">
                  <a:pos x="T6" y="T7"/>
                </a:cxn>
                <a:cxn ang="0">
                  <a:pos x="T8" y="T9"/>
                </a:cxn>
                <a:cxn ang="0">
                  <a:pos x="T10" y="T11"/>
                </a:cxn>
              </a:cxnLst>
              <a:rect l="0" t="0" r="r" b="b"/>
              <a:pathLst>
                <a:path w="42" h="60">
                  <a:moveTo>
                    <a:pt x="8" y="40"/>
                  </a:moveTo>
                  <a:cubicBezTo>
                    <a:pt x="8" y="40"/>
                    <a:pt x="0" y="25"/>
                    <a:pt x="3" y="14"/>
                  </a:cubicBezTo>
                  <a:cubicBezTo>
                    <a:pt x="6" y="4"/>
                    <a:pt x="20" y="0"/>
                    <a:pt x="33" y="27"/>
                  </a:cubicBezTo>
                  <a:cubicBezTo>
                    <a:pt x="42" y="46"/>
                    <a:pt x="42" y="50"/>
                    <a:pt x="42" y="50"/>
                  </a:cubicBezTo>
                  <a:cubicBezTo>
                    <a:pt x="18" y="60"/>
                    <a:pt x="18" y="60"/>
                    <a:pt x="18" y="60"/>
                  </a:cubicBezTo>
                  <a:lnTo>
                    <a:pt x="8"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3014"/>
            <p:cNvSpPr/>
            <p:nvPr/>
          </p:nvSpPr>
          <p:spPr bwMode="auto">
            <a:xfrm>
              <a:off x="531813" y="2214564"/>
              <a:ext cx="19050" cy="26988"/>
            </a:xfrm>
            <a:custGeom>
              <a:avLst/>
              <a:gdLst>
                <a:gd name="T0" fmla="*/ 5 w 34"/>
                <a:gd name="T1" fmla="*/ 26 h 51"/>
                <a:gd name="T2" fmla="*/ 2 w 34"/>
                <a:gd name="T3" fmla="*/ 7 h 51"/>
                <a:gd name="T4" fmla="*/ 25 w 34"/>
                <a:gd name="T5" fmla="*/ 16 h 51"/>
                <a:gd name="T6" fmla="*/ 34 w 34"/>
                <a:gd name="T7" fmla="*/ 40 h 51"/>
                <a:gd name="T8" fmla="*/ 5 w 34"/>
                <a:gd name="T9" fmla="*/ 26 h 51"/>
              </a:gdLst>
              <a:ahLst/>
              <a:cxnLst>
                <a:cxn ang="0">
                  <a:pos x="T0" y="T1"/>
                </a:cxn>
                <a:cxn ang="0">
                  <a:pos x="T2" y="T3"/>
                </a:cxn>
                <a:cxn ang="0">
                  <a:pos x="T4" y="T5"/>
                </a:cxn>
                <a:cxn ang="0">
                  <a:pos x="T6" y="T7"/>
                </a:cxn>
                <a:cxn ang="0">
                  <a:pos x="T8" y="T9"/>
                </a:cxn>
              </a:cxnLst>
              <a:rect l="0" t="0" r="r" b="b"/>
              <a:pathLst>
                <a:path w="34" h="51">
                  <a:moveTo>
                    <a:pt x="5" y="26"/>
                  </a:moveTo>
                  <a:cubicBezTo>
                    <a:pt x="5" y="26"/>
                    <a:pt x="0" y="15"/>
                    <a:pt x="2" y="7"/>
                  </a:cubicBezTo>
                  <a:cubicBezTo>
                    <a:pt x="5" y="0"/>
                    <a:pt x="17" y="0"/>
                    <a:pt x="25" y="16"/>
                  </a:cubicBezTo>
                  <a:cubicBezTo>
                    <a:pt x="32" y="32"/>
                    <a:pt x="34" y="40"/>
                    <a:pt x="34" y="40"/>
                  </a:cubicBezTo>
                  <a:cubicBezTo>
                    <a:pt x="34" y="40"/>
                    <a:pt x="15" y="51"/>
                    <a:pt x="5"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3015"/>
            <p:cNvSpPr/>
            <p:nvPr/>
          </p:nvSpPr>
          <p:spPr bwMode="auto">
            <a:xfrm>
              <a:off x="522288" y="2173289"/>
              <a:ext cx="79375" cy="80963"/>
            </a:xfrm>
            <a:custGeom>
              <a:avLst/>
              <a:gdLst>
                <a:gd name="T0" fmla="*/ 74 w 148"/>
                <a:gd name="T1" fmla="*/ 33 h 151"/>
                <a:gd name="T2" fmla="*/ 83 w 148"/>
                <a:gd name="T3" fmla="*/ 59 h 151"/>
                <a:gd name="T4" fmla="*/ 45 w 148"/>
                <a:gd name="T5" fmla="*/ 73 h 151"/>
                <a:gd name="T6" fmla="*/ 49 w 148"/>
                <a:gd name="T7" fmla="*/ 110 h 151"/>
                <a:gd name="T8" fmla="*/ 19 w 148"/>
                <a:gd name="T9" fmla="*/ 101 h 151"/>
                <a:gd name="T10" fmla="*/ 27 w 148"/>
                <a:gd name="T11" fmla="*/ 147 h 151"/>
                <a:gd name="T12" fmla="*/ 54 w 148"/>
                <a:gd name="T13" fmla="*/ 145 h 151"/>
                <a:gd name="T14" fmla="*/ 92 w 148"/>
                <a:gd name="T15" fmla="*/ 137 h 151"/>
                <a:gd name="T16" fmla="*/ 138 w 148"/>
                <a:gd name="T17" fmla="*/ 80 h 151"/>
                <a:gd name="T18" fmla="*/ 124 w 148"/>
                <a:gd name="T19" fmla="*/ 0 h 151"/>
                <a:gd name="T20" fmla="*/ 74 w 148"/>
                <a:gd name="T21" fmla="*/ 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51">
                  <a:moveTo>
                    <a:pt x="74" y="33"/>
                  </a:moveTo>
                  <a:cubicBezTo>
                    <a:pt x="74" y="33"/>
                    <a:pt x="83" y="46"/>
                    <a:pt x="83" y="59"/>
                  </a:cubicBezTo>
                  <a:cubicBezTo>
                    <a:pt x="60" y="59"/>
                    <a:pt x="52" y="64"/>
                    <a:pt x="45" y="73"/>
                  </a:cubicBezTo>
                  <a:cubicBezTo>
                    <a:pt x="39" y="81"/>
                    <a:pt x="39" y="95"/>
                    <a:pt x="49" y="110"/>
                  </a:cubicBezTo>
                  <a:cubicBezTo>
                    <a:pt x="49" y="110"/>
                    <a:pt x="39" y="98"/>
                    <a:pt x="19" y="101"/>
                  </a:cubicBezTo>
                  <a:cubicBezTo>
                    <a:pt x="0" y="105"/>
                    <a:pt x="7" y="138"/>
                    <a:pt x="27" y="147"/>
                  </a:cubicBezTo>
                  <a:cubicBezTo>
                    <a:pt x="40" y="151"/>
                    <a:pt x="54" y="145"/>
                    <a:pt x="54" y="145"/>
                  </a:cubicBezTo>
                  <a:cubicBezTo>
                    <a:pt x="54" y="145"/>
                    <a:pt x="77" y="148"/>
                    <a:pt x="92" y="137"/>
                  </a:cubicBezTo>
                  <a:cubicBezTo>
                    <a:pt x="106" y="126"/>
                    <a:pt x="127" y="110"/>
                    <a:pt x="138" y="80"/>
                  </a:cubicBezTo>
                  <a:cubicBezTo>
                    <a:pt x="148" y="49"/>
                    <a:pt x="136" y="12"/>
                    <a:pt x="124" y="0"/>
                  </a:cubicBezTo>
                  <a:lnTo>
                    <a:pt x="74" y="33"/>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3016"/>
            <p:cNvSpPr/>
            <p:nvPr/>
          </p:nvSpPr>
          <p:spPr bwMode="auto">
            <a:xfrm>
              <a:off x="527051" y="2163764"/>
              <a:ext cx="61913" cy="90488"/>
            </a:xfrm>
            <a:custGeom>
              <a:avLst/>
              <a:gdLst>
                <a:gd name="T0" fmla="*/ 73 w 114"/>
                <a:gd name="T1" fmla="*/ 89 h 167"/>
                <a:gd name="T2" fmla="*/ 57 w 114"/>
                <a:gd name="T3" fmla="*/ 80 h 167"/>
                <a:gd name="T4" fmla="*/ 39 w 114"/>
                <a:gd name="T5" fmla="*/ 120 h 167"/>
                <a:gd name="T6" fmla="*/ 41 w 114"/>
                <a:gd name="T7" fmla="*/ 142 h 167"/>
                <a:gd name="T8" fmla="*/ 39 w 114"/>
                <a:gd name="T9" fmla="*/ 137 h 167"/>
                <a:gd name="T10" fmla="*/ 27 w 114"/>
                <a:gd name="T11" fmla="*/ 122 h 167"/>
                <a:gd name="T12" fmla="*/ 2 w 114"/>
                <a:gd name="T13" fmla="*/ 133 h 167"/>
                <a:gd name="T14" fmla="*/ 34 w 114"/>
                <a:gd name="T15" fmla="*/ 161 h 167"/>
                <a:gd name="T16" fmla="*/ 46 w 114"/>
                <a:gd name="T17" fmla="*/ 152 h 167"/>
                <a:gd name="T18" fmla="*/ 47 w 114"/>
                <a:gd name="T19" fmla="*/ 156 h 167"/>
                <a:gd name="T20" fmla="*/ 70 w 114"/>
                <a:gd name="T21" fmla="*/ 155 h 167"/>
                <a:gd name="T22" fmla="*/ 104 w 114"/>
                <a:gd name="T23" fmla="*/ 125 h 167"/>
                <a:gd name="T24" fmla="*/ 110 w 114"/>
                <a:gd name="T25" fmla="*/ 37 h 167"/>
                <a:gd name="T26" fmla="*/ 92 w 114"/>
                <a:gd name="T27" fmla="*/ 0 h 167"/>
                <a:gd name="T28" fmla="*/ 52 w 114"/>
                <a:gd name="T29" fmla="*/ 32 h 167"/>
                <a:gd name="T30" fmla="*/ 73 w 114"/>
                <a:gd name="T31" fmla="*/ 68 h 167"/>
                <a:gd name="T32" fmla="*/ 73 w 114"/>
                <a:gd name="T33" fmla="*/ 8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67">
                  <a:moveTo>
                    <a:pt x="73" y="89"/>
                  </a:moveTo>
                  <a:cubicBezTo>
                    <a:pt x="73" y="89"/>
                    <a:pt x="69" y="80"/>
                    <a:pt x="57" y="80"/>
                  </a:cubicBezTo>
                  <a:cubicBezTo>
                    <a:pt x="45" y="80"/>
                    <a:pt x="24" y="93"/>
                    <a:pt x="39" y="120"/>
                  </a:cubicBezTo>
                  <a:cubicBezTo>
                    <a:pt x="48" y="132"/>
                    <a:pt x="44" y="135"/>
                    <a:pt x="41" y="142"/>
                  </a:cubicBezTo>
                  <a:cubicBezTo>
                    <a:pt x="37" y="149"/>
                    <a:pt x="37" y="142"/>
                    <a:pt x="39" y="137"/>
                  </a:cubicBezTo>
                  <a:cubicBezTo>
                    <a:pt x="41" y="132"/>
                    <a:pt x="35" y="125"/>
                    <a:pt x="27" y="122"/>
                  </a:cubicBezTo>
                  <a:cubicBezTo>
                    <a:pt x="19" y="120"/>
                    <a:pt x="3" y="117"/>
                    <a:pt x="2" y="133"/>
                  </a:cubicBezTo>
                  <a:cubicBezTo>
                    <a:pt x="0" y="150"/>
                    <a:pt x="23" y="167"/>
                    <a:pt x="34" y="161"/>
                  </a:cubicBezTo>
                  <a:cubicBezTo>
                    <a:pt x="41" y="159"/>
                    <a:pt x="46" y="155"/>
                    <a:pt x="46" y="152"/>
                  </a:cubicBezTo>
                  <a:cubicBezTo>
                    <a:pt x="46" y="149"/>
                    <a:pt x="49" y="150"/>
                    <a:pt x="47" y="156"/>
                  </a:cubicBezTo>
                  <a:cubicBezTo>
                    <a:pt x="46" y="161"/>
                    <a:pt x="64" y="158"/>
                    <a:pt x="70" y="155"/>
                  </a:cubicBezTo>
                  <a:cubicBezTo>
                    <a:pt x="76" y="152"/>
                    <a:pt x="97" y="140"/>
                    <a:pt x="104" y="125"/>
                  </a:cubicBezTo>
                  <a:cubicBezTo>
                    <a:pt x="110" y="110"/>
                    <a:pt x="114" y="56"/>
                    <a:pt x="110" y="37"/>
                  </a:cubicBezTo>
                  <a:cubicBezTo>
                    <a:pt x="106" y="17"/>
                    <a:pt x="92" y="0"/>
                    <a:pt x="92" y="0"/>
                  </a:cubicBezTo>
                  <a:cubicBezTo>
                    <a:pt x="52" y="32"/>
                    <a:pt x="52" y="32"/>
                    <a:pt x="52" y="32"/>
                  </a:cubicBezTo>
                  <a:cubicBezTo>
                    <a:pt x="52" y="32"/>
                    <a:pt x="70" y="46"/>
                    <a:pt x="73" y="68"/>
                  </a:cubicBezTo>
                  <a:cubicBezTo>
                    <a:pt x="76" y="89"/>
                    <a:pt x="77" y="95"/>
                    <a:pt x="73" y="8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3017"/>
            <p:cNvSpPr/>
            <p:nvPr/>
          </p:nvSpPr>
          <p:spPr bwMode="auto">
            <a:xfrm>
              <a:off x="509588" y="2095501"/>
              <a:ext cx="100013" cy="106363"/>
            </a:xfrm>
            <a:custGeom>
              <a:avLst/>
              <a:gdLst>
                <a:gd name="T0" fmla="*/ 166 w 189"/>
                <a:gd name="T1" fmla="*/ 0 h 199"/>
                <a:gd name="T2" fmla="*/ 18 w 189"/>
                <a:gd name="T3" fmla="*/ 92 h 199"/>
                <a:gd name="T4" fmla="*/ 99 w 189"/>
                <a:gd name="T5" fmla="*/ 199 h 199"/>
                <a:gd name="T6" fmla="*/ 156 w 189"/>
                <a:gd name="T7" fmla="*/ 146 h 199"/>
                <a:gd name="T8" fmla="*/ 125 w 189"/>
                <a:gd name="T9" fmla="*/ 108 h 199"/>
                <a:gd name="T10" fmla="*/ 189 w 189"/>
                <a:gd name="T11" fmla="*/ 55 h 199"/>
                <a:gd name="T12" fmla="*/ 166 w 189"/>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189" h="199">
                  <a:moveTo>
                    <a:pt x="166" y="0"/>
                  </a:moveTo>
                  <a:cubicBezTo>
                    <a:pt x="166" y="0"/>
                    <a:pt x="37" y="73"/>
                    <a:pt x="18" y="92"/>
                  </a:cubicBezTo>
                  <a:cubicBezTo>
                    <a:pt x="0" y="111"/>
                    <a:pt x="99" y="199"/>
                    <a:pt x="99" y="199"/>
                  </a:cubicBezTo>
                  <a:cubicBezTo>
                    <a:pt x="156" y="146"/>
                    <a:pt x="156" y="146"/>
                    <a:pt x="156" y="146"/>
                  </a:cubicBezTo>
                  <a:cubicBezTo>
                    <a:pt x="125" y="108"/>
                    <a:pt x="125" y="108"/>
                    <a:pt x="125" y="108"/>
                  </a:cubicBezTo>
                  <a:cubicBezTo>
                    <a:pt x="189" y="55"/>
                    <a:pt x="189" y="55"/>
                    <a:pt x="189" y="55"/>
                  </a:cubicBezTo>
                  <a:lnTo>
                    <a:pt x="166"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3018"/>
            <p:cNvSpPr/>
            <p:nvPr/>
          </p:nvSpPr>
          <p:spPr bwMode="auto">
            <a:xfrm>
              <a:off x="525463" y="2103439"/>
              <a:ext cx="69850" cy="92075"/>
            </a:xfrm>
            <a:custGeom>
              <a:avLst/>
              <a:gdLst>
                <a:gd name="T0" fmla="*/ 91 w 132"/>
                <a:gd name="T1" fmla="*/ 87 h 171"/>
                <a:gd name="T2" fmla="*/ 125 w 132"/>
                <a:gd name="T3" fmla="*/ 51 h 171"/>
                <a:gd name="T4" fmla="*/ 72 w 132"/>
                <a:gd name="T5" fmla="*/ 31 h 171"/>
                <a:gd name="T6" fmla="*/ 27 w 132"/>
                <a:gd name="T7" fmla="*/ 61 h 171"/>
                <a:gd name="T8" fmla="*/ 4 w 132"/>
                <a:gd name="T9" fmla="*/ 76 h 171"/>
                <a:gd name="T10" fmla="*/ 9 w 132"/>
                <a:gd name="T11" fmla="*/ 107 h 171"/>
                <a:gd name="T12" fmla="*/ 70 w 132"/>
                <a:gd name="T13" fmla="*/ 167 h 171"/>
                <a:gd name="T14" fmla="*/ 114 w 132"/>
                <a:gd name="T15" fmla="*/ 130 h 171"/>
                <a:gd name="T16" fmla="*/ 88 w 132"/>
                <a:gd name="T17" fmla="*/ 98 h 171"/>
                <a:gd name="T18" fmla="*/ 57 w 132"/>
                <a:gd name="T19" fmla="*/ 104 h 171"/>
                <a:gd name="T20" fmla="*/ 55 w 132"/>
                <a:gd name="T21" fmla="*/ 97 h 171"/>
                <a:gd name="T22" fmla="*/ 91 w 132"/>
                <a:gd name="T23" fmla="*/ 8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71">
                  <a:moveTo>
                    <a:pt x="91" y="87"/>
                  </a:moveTo>
                  <a:cubicBezTo>
                    <a:pt x="91" y="87"/>
                    <a:pt x="118" y="71"/>
                    <a:pt x="125" y="51"/>
                  </a:cubicBezTo>
                  <a:cubicBezTo>
                    <a:pt x="132" y="31"/>
                    <a:pt x="113" y="0"/>
                    <a:pt x="72" y="31"/>
                  </a:cubicBezTo>
                  <a:cubicBezTo>
                    <a:pt x="57" y="41"/>
                    <a:pt x="42" y="51"/>
                    <a:pt x="27" y="61"/>
                  </a:cubicBezTo>
                  <a:cubicBezTo>
                    <a:pt x="19" y="65"/>
                    <a:pt x="8" y="67"/>
                    <a:pt x="4" y="76"/>
                  </a:cubicBezTo>
                  <a:cubicBezTo>
                    <a:pt x="0" y="85"/>
                    <a:pt x="3" y="99"/>
                    <a:pt x="9" y="107"/>
                  </a:cubicBezTo>
                  <a:cubicBezTo>
                    <a:pt x="15" y="128"/>
                    <a:pt x="58" y="171"/>
                    <a:pt x="70" y="167"/>
                  </a:cubicBezTo>
                  <a:cubicBezTo>
                    <a:pt x="82" y="163"/>
                    <a:pt x="114" y="143"/>
                    <a:pt x="114" y="130"/>
                  </a:cubicBezTo>
                  <a:cubicBezTo>
                    <a:pt x="114" y="116"/>
                    <a:pt x="97" y="98"/>
                    <a:pt x="88" y="98"/>
                  </a:cubicBezTo>
                  <a:cubicBezTo>
                    <a:pt x="80" y="98"/>
                    <a:pt x="61" y="99"/>
                    <a:pt x="57" y="104"/>
                  </a:cubicBezTo>
                  <a:cubicBezTo>
                    <a:pt x="52" y="108"/>
                    <a:pt x="49" y="103"/>
                    <a:pt x="55" y="97"/>
                  </a:cubicBezTo>
                  <a:cubicBezTo>
                    <a:pt x="61" y="91"/>
                    <a:pt x="78" y="87"/>
                    <a:pt x="91" y="87"/>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3020"/>
            <p:cNvSpPr/>
            <p:nvPr/>
          </p:nvSpPr>
          <p:spPr bwMode="auto">
            <a:xfrm>
              <a:off x="558801" y="2170113"/>
              <a:ext cx="42863" cy="38100"/>
            </a:xfrm>
            <a:custGeom>
              <a:avLst/>
              <a:gdLst>
                <a:gd name="T0" fmla="*/ 1 w 79"/>
                <a:gd name="T1" fmla="*/ 56 h 73"/>
                <a:gd name="T2" fmla="*/ 59 w 79"/>
                <a:gd name="T3" fmla="*/ 3 h 73"/>
                <a:gd name="T4" fmla="*/ 71 w 79"/>
                <a:gd name="T5" fmla="*/ 19 h 73"/>
                <a:gd name="T6" fmla="*/ 46 w 79"/>
                <a:gd name="T7" fmla="*/ 44 h 73"/>
                <a:gd name="T8" fmla="*/ 24 w 79"/>
                <a:gd name="T9" fmla="*/ 62 h 73"/>
                <a:gd name="T10" fmla="*/ 18 w 79"/>
                <a:gd name="T11" fmla="*/ 66 h 73"/>
                <a:gd name="T12" fmla="*/ 6 w 79"/>
                <a:gd name="T13" fmla="*/ 70 h 73"/>
                <a:gd name="T14" fmla="*/ 0 w 79"/>
                <a:gd name="T15" fmla="*/ 60 h 73"/>
                <a:gd name="T16" fmla="*/ 1 w 79"/>
                <a:gd name="T17"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3">
                  <a:moveTo>
                    <a:pt x="1" y="56"/>
                  </a:moveTo>
                  <a:cubicBezTo>
                    <a:pt x="1" y="56"/>
                    <a:pt x="46" y="24"/>
                    <a:pt x="59" y="3"/>
                  </a:cubicBezTo>
                  <a:cubicBezTo>
                    <a:pt x="65" y="0"/>
                    <a:pt x="79" y="6"/>
                    <a:pt x="71" y="19"/>
                  </a:cubicBezTo>
                  <a:cubicBezTo>
                    <a:pt x="63" y="27"/>
                    <a:pt x="55" y="36"/>
                    <a:pt x="46" y="44"/>
                  </a:cubicBezTo>
                  <a:cubicBezTo>
                    <a:pt x="39" y="50"/>
                    <a:pt x="32" y="57"/>
                    <a:pt x="24" y="62"/>
                  </a:cubicBezTo>
                  <a:cubicBezTo>
                    <a:pt x="22" y="64"/>
                    <a:pt x="20" y="65"/>
                    <a:pt x="18" y="66"/>
                  </a:cubicBezTo>
                  <a:cubicBezTo>
                    <a:pt x="15" y="68"/>
                    <a:pt x="9" y="73"/>
                    <a:pt x="6" y="70"/>
                  </a:cubicBezTo>
                  <a:cubicBezTo>
                    <a:pt x="3" y="68"/>
                    <a:pt x="1" y="63"/>
                    <a:pt x="0" y="60"/>
                  </a:cubicBezTo>
                  <a:cubicBezTo>
                    <a:pt x="0" y="59"/>
                    <a:pt x="0" y="57"/>
                    <a:pt x="1" y="5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3021"/>
            <p:cNvSpPr/>
            <p:nvPr/>
          </p:nvSpPr>
          <p:spPr bwMode="auto">
            <a:xfrm>
              <a:off x="671514" y="2093913"/>
              <a:ext cx="71438" cy="165100"/>
            </a:xfrm>
            <a:custGeom>
              <a:avLst/>
              <a:gdLst>
                <a:gd name="T0" fmla="*/ 20 w 135"/>
                <a:gd name="T1" fmla="*/ 0 h 308"/>
                <a:gd name="T2" fmla="*/ 97 w 135"/>
                <a:gd name="T3" fmla="*/ 95 h 308"/>
                <a:gd name="T4" fmla="*/ 116 w 135"/>
                <a:gd name="T5" fmla="*/ 179 h 308"/>
                <a:gd name="T6" fmla="*/ 41 w 135"/>
                <a:gd name="T7" fmla="*/ 308 h 308"/>
                <a:gd name="T8" fmla="*/ 0 w 135"/>
                <a:gd name="T9" fmla="*/ 307 h 308"/>
                <a:gd name="T10" fmla="*/ 0 w 135"/>
                <a:gd name="T11" fmla="*/ 2 h 308"/>
                <a:gd name="T12" fmla="*/ 20 w 135"/>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135" h="308">
                  <a:moveTo>
                    <a:pt x="20" y="0"/>
                  </a:moveTo>
                  <a:cubicBezTo>
                    <a:pt x="20" y="0"/>
                    <a:pt x="79" y="67"/>
                    <a:pt x="97" y="95"/>
                  </a:cubicBezTo>
                  <a:cubicBezTo>
                    <a:pt x="115" y="123"/>
                    <a:pt x="135" y="144"/>
                    <a:pt x="116" y="179"/>
                  </a:cubicBezTo>
                  <a:cubicBezTo>
                    <a:pt x="97" y="215"/>
                    <a:pt x="41" y="308"/>
                    <a:pt x="41" y="308"/>
                  </a:cubicBezTo>
                  <a:cubicBezTo>
                    <a:pt x="0" y="307"/>
                    <a:pt x="0" y="307"/>
                    <a:pt x="0" y="307"/>
                  </a:cubicBezTo>
                  <a:cubicBezTo>
                    <a:pt x="0" y="2"/>
                    <a:pt x="0" y="2"/>
                    <a:pt x="0" y="2"/>
                  </a:cubicBezTo>
                  <a:lnTo>
                    <a:pt x="20"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3022"/>
            <p:cNvSpPr/>
            <p:nvPr/>
          </p:nvSpPr>
          <p:spPr bwMode="auto">
            <a:xfrm>
              <a:off x="685801" y="2111376"/>
              <a:ext cx="49213" cy="120650"/>
            </a:xfrm>
            <a:custGeom>
              <a:avLst/>
              <a:gdLst>
                <a:gd name="T0" fmla="*/ 7 w 95"/>
                <a:gd name="T1" fmla="*/ 19 h 225"/>
                <a:gd name="T2" fmla="*/ 8 w 95"/>
                <a:gd name="T3" fmla="*/ 0 h 225"/>
                <a:gd name="T4" fmla="*/ 68 w 95"/>
                <a:gd name="T5" fmla="*/ 69 h 225"/>
                <a:gd name="T6" fmla="*/ 85 w 95"/>
                <a:gd name="T7" fmla="*/ 146 h 225"/>
                <a:gd name="T8" fmla="*/ 27 w 95"/>
                <a:gd name="T9" fmla="*/ 225 h 225"/>
                <a:gd name="T10" fmla="*/ 5 w 95"/>
                <a:gd name="T11" fmla="*/ 201 h 225"/>
                <a:gd name="T12" fmla="*/ 34 w 95"/>
                <a:gd name="T13" fmla="*/ 124 h 225"/>
                <a:gd name="T14" fmla="*/ 53 w 95"/>
                <a:gd name="T15" fmla="*/ 134 h 225"/>
                <a:gd name="T16" fmla="*/ 54 w 95"/>
                <a:gd name="T17" fmla="*/ 126 h 225"/>
                <a:gd name="T18" fmla="*/ 30 w 95"/>
                <a:gd name="T19" fmla="*/ 116 h 225"/>
                <a:gd name="T20" fmla="*/ 58 w 95"/>
                <a:gd name="T21" fmla="*/ 119 h 225"/>
                <a:gd name="T22" fmla="*/ 67 w 95"/>
                <a:gd name="T23" fmla="*/ 137 h 225"/>
                <a:gd name="T24" fmla="*/ 71 w 95"/>
                <a:gd name="T25" fmla="*/ 129 h 225"/>
                <a:gd name="T26" fmla="*/ 25 w 95"/>
                <a:gd name="T27" fmla="*/ 107 h 225"/>
                <a:gd name="T28" fmla="*/ 7 w 95"/>
                <a:gd name="T29" fmla="*/ 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225">
                  <a:moveTo>
                    <a:pt x="7" y="19"/>
                  </a:moveTo>
                  <a:cubicBezTo>
                    <a:pt x="7" y="19"/>
                    <a:pt x="3" y="0"/>
                    <a:pt x="8" y="0"/>
                  </a:cubicBezTo>
                  <a:cubicBezTo>
                    <a:pt x="13" y="0"/>
                    <a:pt x="48" y="36"/>
                    <a:pt x="68" y="69"/>
                  </a:cubicBezTo>
                  <a:cubicBezTo>
                    <a:pt x="88" y="102"/>
                    <a:pt x="95" y="117"/>
                    <a:pt x="85" y="146"/>
                  </a:cubicBezTo>
                  <a:cubicBezTo>
                    <a:pt x="75" y="175"/>
                    <a:pt x="35" y="225"/>
                    <a:pt x="27" y="225"/>
                  </a:cubicBezTo>
                  <a:cubicBezTo>
                    <a:pt x="19" y="225"/>
                    <a:pt x="9" y="212"/>
                    <a:pt x="5" y="201"/>
                  </a:cubicBezTo>
                  <a:cubicBezTo>
                    <a:pt x="0" y="189"/>
                    <a:pt x="25" y="124"/>
                    <a:pt x="34" y="124"/>
                  </a:cubicBezTo>
                  <a:cubicBezTo>
                    <a:pt x="44" y="125"/>
                    <a:pt x="49" y="130"/>
                    <a:pt x="53" y="134"/>
                  </a:cubicBezTo>
                  <a:cubicBezTo>
                    <a:pt x="57" y="138"/>
                    <a:pt x="59" y="131"/>
                    <a:pt x="54" y="126"/>
                  </a:cubicBezTo>
                  <a:cubicBezTo>
                    <a:pt x="48" y="120"/>
                    <a:pt x="36" y="116"/>
                    <a:pt x="30" y="116"/>
                  </a:cubicBezTo>
                  <a:cubicBezTo>
                    <a:pt x="30" y="111"/>
                    <a:pt x="50" y="111"/>
                    <a:pt x="58" y="119"/>
                  </a:cubicBezTo>
                  <a:cubicBezTo>
                    <a:pt x="67" y="128"/>
                    <a:pt x="68" y="133"/>
                    <a:pt x="67" y="137"/>
                  </a:cubicBezTo>
                  <a:cubicBezTo>
                    <a:pt x="67" y="140"/>
                    <a:pt x="74" y="141"/>
                    <a:pt x="71" y="129"/>
                  </a:cubicBezTo>
                  <a:cubicBezTo>
                    <a:pt x="69" y="118"/>
                    <a:pt x="55" y="103"/>
                    <a:pt x="25" y="107"/>
                  </a:cubicBezTo>
                  <a:cubicBezTo>
                    <a:pt x="18" y="93"/>
                    <a:pt x="7" y="19"/>
                    <a:pt x="7" y="1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3023"/>
            <p:cNvSpPr/>
            <p:nvPr/>
          </p:nvSpPr>
          <p:spPr bwMode="auto">
            <a:xfrm>
              <a:off x="604839" y="2068513"/>
              <a:ext cx="74613" cy="122238"/>
            </a:xfrm>
            <a:custGeom>
              <a:avLst/>
              <a:gdLst>
                <a:gd name="T0" fmla="*/ 0 w 139"/>
                <a:gd name="T1" fmla="*/ 58 h 228"/>
                <a:gd name="T2" fmla="*/ 139 w 139"/>
                <a:gd name="T3" fmla="*/ 59 h 228"/>
                <a:gd name="T4" fmla="*/ 139 w 139"/>
                <a:gd name="T5" fmla="*/ 228 h 228"/>
                <a:gd name="T6" fmla="*/ 1 w 139"/>
                <a:gd name="T7" fmla="*/ 227 h 228"/>
                <a:gd name="T8" fmla="*/ 0 w 139"/>
                <a:gd name="T9" fmla="*/ 58 h 228"/>
              </a:gdLst>
              <a:ahLst/>
              <a:cxnLst>
                <a:cxn ang="0">
                  <a:pos x="T0" y="T1"/>
                </a:cxn>
                <a:cxn ang="0">
                  <a:pos x="T2" y="T3"/>
                </a:cxn>
                <a:cxn ang="0">
                  <a:pos x="T4" y="T5"/>
                </a:cxn>
                <a:cxn ang="0">
                  <a:pos x="T6" y="T7"/>
                </a:cxn>
                <a:cxn ang="0">
                  <a:pos x="T8" y="T9"/>
                </a:cxn>
              </a:cxnLst>
              <a:rect l="0" t="0" r="r" b="b"/>
              <a:pathLst>
                <a:path w="139" h="228">
                  <a:moveTo>
                    <a:pt x="0" y="58"/>
                  </a:moveTo>
                  <a:cubicBezTo>
                    <a:pt x="0" y="58"/>
                    <a:pt x="68" y="0"/>
                    <a:pt x="139" y="59"/>
                  </a:cubicBezTo>
                  <a:cubicBezTo>
                    <a:pt x="139" y="151"/>
                    <a:pt x="139" y="228"/>
                    <a:pt x="139" y="228"/>
                  </a:cubicBezTo>
                  <a:cubicBezTo>
                    <a:pt x="1" y="227"/>
                    <a:pt x="1" y="227"/>
                    <a:pt x="1" y="227"/>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3024"/>
            <p:cNvSpPr/>
            <p:nvPr/>
          </p:nvSpPr>
          <p:spPr bwMode="auto">
            <a:xfrm>
              <a:off x="620714" y="2111376"/>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3025"/>
            <p:cNvSpPr/>
            <p:nvPr/>
          </p:nvSpPr>
          <p:spPr bwMode="auto">
            <a:xfrm>
              <a:off x="649289" y="2111376"/>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3026"/>
            <p:cNvSpPr>
              <a:spLocks noEditPoints="1"/>
            </p:cNvSpPr>
            <p:nvPr/>
          </p:nvSpPr>
          <p:spPr bwMode="auto">
            <a:xfrm>
              <a:off x="609601" y="2103438"/>
              <a:ext cx="60325" cy="19050"/>
            </a:xfrm>
            <a:custGeom>
              <a:avLst/>
              <a:gdLst>
                <a:gd name="T0" fmla="*/ 7 w 38"/>
                <a:gd name="T1" fmla="*/ 12 h 12"/>
                <a:gd name="T2" fmla="*/ 21 w 38"/>
                <a:gd name="T3" fmla="*/ 2 h 12"/>
                <a:gd name="T4" fmla="*/ 0 w 38"/>
                <a:gd name="T5" fmla="*/ 0 h 12"/>
                <a:gd name="T6" fmla="*/ 7 w 38"/>
                <a:gd name="T7" fmla="*/ 12 h 12"/>
                <a:gd name="T8" fmla="*/ 21 w 38"/>
                <a:gd name="T9" fmla="*/ 2 h 12"/>
                <a:gd name="T10" fmla="*/ 33 w 38"/>
                <a:gd name="T11" fmla="*/ 12 h 12"/>
                <a:gd name="T12" fmla="*/ 38 w 38"/>
                <a:gd name="T13" fmla="*/ 0 h 12"/>
                <a:gd name="T14" fmla="*/ 21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1" y="2"/>
                  </a:lnTo>
                  <a:lnTo>
                    <a:pt x="0" y="0"/>
                  </a:lnTo>
                  <a:lnTo>
                    <a:pt x="7" y="12"/>
                  </a:lnTo>
                  <a:close/>
                  <a:moveTo>
                    <a:pt x="21" y="2"/>
                  </a:moveTo>
                  <a:lnTo>
                    <a:pt x="33" y="12"/>
                  </a:lnTo>
                  <a:lnTo>
                    <a:pt x="38"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3027"/>
            <p:cNvSpPr/>
            <p:nvPr/>
          </p:nvSpPr>
          <p:spPr bwMode="auto">
            <a:xfrm>
              <a:off x="627064" y="2112963"/>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3028"/>
            <p:cNvSpPr/>
            <p:nvPr/>
          </p:nvSpPr>
          <p:spPr bwMode="auto">
            <a:xfrm>
              <a:off x="628651" y="2114551"/>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3029"/>
            <p:cNvSpPr/>
            <p:nvPr/>
          </p:nvSpPr>
          <p:spPr bwMode="auto">
            <a:xfrm>
              <a:off x="642939" y="2114551"/>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3030"/>
            <p:cNvSpPr/>
            <p:nvPr/>
          </p:nvSpPr>
          <p:spPr bwMode="auto">
            <a:xfrm>
              <a:off x="633414" y="2124076"/>
              <a:ext cx="17463" cy="19050"/>
            </a:xfrm>
            <a:custGeom>
              <a:avLst/>
              <a:gdLst>
                <a:gd name="T0" fmla="*/ 30 w 33"/>
                <a:gd name="T1" fmla="*/ 0 h 35"/>
                <a:gd name="T2" fmla="*/ 24 w 33"/>
                <a:gd name="T3" fmla="*/ 6 h 35"/>
                <a:gd name="T4" fmla="*/ 3 w 33"/>
                <a:gd name="T5" fmla="*/ 20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20"/>
                  </a:cubicBezTo>
                  <a:cubicBezTo>
                    <a:pt x="0" y="35"/>
                    <a:pt x="0" y="35"/>
                    <a:pt x="0" y="35"/>
                  </a:cubicBezTo>
                  <a:cubicBezTo>
                    <a:pt x="15" y="30"/>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3031"/>
            <p:cNvSpPr/>
            <p:nvPr/>
          </p:nvSpPr>
          <p:spPr bwMode="auto">
            <a:xfrm>
              <a:off x="630239" y="2143126"/>
              <a:ext cx="25400" cy="23813"/>
            </a:xfrm>
            <a:custGeom>
              <a:avLst/>
              <a:gdLst>
                <a:gd name="T0" fmla="*/ 49 w 49"/>
                <a:gd name="T1" fmla="*/ 17 h 43"/>
                <a:gd name="T2" fmla="*/ 45 w 49"/>
                <a:gd name="T3" fmla="*/ 0 h 43"/>
                <a:gd name="T4" fmla="*/ 35 w 49"/>
                <a:gd name="T5" fmla="*/ 11 h 43"/>
                <a:gd name="T6" fmla="*/ 2 w 49"/>
                <a:gd name="T7" fmla="*/ 28 h 43"/>
                <a:gd name="T8" fmla="*/ 0 w 49"/>
                <a:gd name="T9" fmla="*/ 43 h 43"/>
                <a:gd name="T10" fmla="*/ 45 w 49"/>
                <a:gd name="T11" fmla="*/ 21 h 43"/>
                <a:gd name="T12" fmla="*/ 49 w 49"/>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7"/>
                  </a:moveTo>
                  <a:cubicBezTo>
                    <a:pt x="45" y="0"/>
                    <a:pt x="45" y="0"/>
                    <a:pt x="45" y="0"/>
                  </a:cubicBezTo>
                  <a:cubicBezTo>
                    <a:pt x="43" y="3"/>
                    <a:pt x="40" y="7"/>
                    <a:pt x="35" y="11"/>
                  </a:cubicBezTo>
                  <a:cubicBezTo>
                    <a:pt x="28" y="17"/>
                    <a:pt x="17" y="24"/>
                    <a:pt x="2" y="28"/>
                  </a:cubicBezTo>
                  <a:cubicBezTo>
                    <a:pt x="0" y="43"/>
                    <a:pt x="0" y="43"/>
                    <a:pt x="0" y="43"/>
                  </a:cubicBezTo>
                  <a:cubicBezTo>
                    <a:pt x="21" y="38"/>
                    <a:pt x="36" y="29"/>
                    <a:pt x="45" y="21"/>
                  </a:cubicBezTo>
                  <a:cubicBezTo>
                    <a:pt x="47" y="19"/>
                    <a:pt x="48" y="18"/>
                    <a:pt x="49"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3032"/>
            <p:cNvSpPr/>
            <p:nvPr/>
          </p:nvSpPr>
          <p:spPr bwMode="auto">
            <a:xfrm>
              <a:off x="633414" y="2163763"/>
              <a:ext cx="26988" cy="22225"/>
            </a:xfrm>
            <a:custGeom>
              <a:avLst/>
              <a:gdLst>
                <a:gd name="T0" fmla="*/ 48 w 51"/>
                <a:gd name="T1" fmla="*/ 0 h 40"/>
                <a:gd name="T2" fmla="*/ 0 w 51"/>
                <a:gd name="T3" fmla="*/ 28 h 40"/>
                <a:gd name="T4" fmla="*/ 8 w 51"/>
                <a:gd name="T5" fmla="*/ 40 h 40"/>
                <a:gd name="T6" fmla="*/ 47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3" y="7"/>
                    <a:pt x="28" y="21"/>
                    <a:pt x="0" y="28"/>
                  </a:cubicBezTo>
                  <a:cubicBezTo>
                    <a:pt x="8" y="40"/>
                    <a:pt x="8" y="40"/>
                    <a:pt x="8" y="40"/>
                  </a:cubicBezTo>
                  <a:cubicBezTo>
                    <a:pt x="26" y="35"/>
                    <a:pt x="38" y="28"/>
                    <a:pt x="47"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3033"/>
            <p:cNvSpPr/>
            <p:nvPr/>
          </p:nvSpPr>
          <p:spPr bwMode="auto">
            <a:xfrm>
              <a:off x="635001" y="2108201"/>
              <a:ext cx="15875" cy="12700"/>
            </a:xfrm>
            <a:custGeom>
              <a:avLst/>
              <a:gdLst>
                <a:gd name="T0" fmla="*/ 2 w 31"/>
                <a:gd name="T1" fmla="*/ 0 h 23"/>
                <a:gd name="T2" fmla="*/ 30 w 31"/>
                <a:gd name="T3" fmla="*/ 0 h 23"/>
                <a:gd name="T4" fmla="*/ 30 w 31"/>
                <a:gd name="T5" fmla="*/ 16 h 23"/>
                <a:gd name="T6" fmla="*/ 14 w 31"/>
                <a:gd name="T7" fmla="*/ 23 h 23"/>
                <a:gd name="T8" fmla="*/ 3 w 31"/>
                <a:gd name="T9" fmla="*/ 18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8" y="23"/>
                    <a:pt x="20" y="23"/>
                    <a:pt x="14" y="23"/>
                  </a:cubicBezTo>
                  <a:cubicBezTo>
                    <a:pt x="10"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3034"/>
            <p:cNvSpPr/>
            <p:nvPr/>
          </p:nvSpPr>
          <p:spPr bwMode="auto">
            <a:xfrm>
              <a:off x="587376" y="2100263"/>
              <a:ext cx="104775" cy="141288"/>
            </a:xfrm>
            <a:custGeom>
              <a:avLst/>
              <a:gdLst>
                <a:gd name="T0" fmla="*/ 33 w 194"/>
                <a:gd name="T1" fmla="*/ 1 h 264"/>
                <a:gd name="T2" fmla="*/ 102 w 194"/>
                <a:gd name="T3" fmla="*/ 117 h 264"/>
                <a:gd name="T4" fmla="*/ 172 w 194"/>
                <a:gd name="T5" fmla="*/ 0 h 264"/>
                <a:gd name="T6" fmla="*/ 182 w 194"/>
                <a:gd name="T7" fmla="*/ 0 h 264"/>
                <a:gd name="T8" fmla="*/ 193 w 194"/>
                <a:gd name="T9" fmla="*/ 151 h 264"/>
                <a:gd name="T10" fmla="*/ 194 w 194"/>
                <a:gd name="T11" fmla="*/ 244 h 264"/>
                <a:gd name="T12" fmla="*/ 0 w 194"/>
                <a:gd name="T13" fmla="*/ 244 h 264"/>
                <a:gd name="T14" fmla="*/ 20 w 194"/>
                <a:gd name="T15" fmla="*/ 0 h 264"/>
                <a:gd name="T16" fmla="*/ 33 w 194"/>
                <a:gd name="T17" fmla="*/ 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64">
                  <a:moveTo>
                    <a:pt x="33" y="1"/>
                  </a:moveTo>
                  <a:cubicBezTo>
                    <a:pt x="33" y="1"/>
                    <a:pt x="59" y="57"/>
                    <a:pt x="102" y="117"/>
                  </a:cubicBezTo>
                  <a:cubicBezTo>
                    <a:pt x="142" y="69"/>
                    <a:pt x="172" y="0"/>
                    <a:pt x="172" y="0"/>
                  </a:cubicBezTo>
                  <a:cubicBezTo>
                    <a:pt x="182" y="0"/>
                    <a:pt x="182" y="0"/>
                    <a:pt x="182" y="0"/>
                  </a:cubicBezTo>
                  <a:cubicBezTo>
                    <a:pt x="182" y="0"/>
                    <a:pt x="192" y="115"/>
                    <a:pt x="193" y="151"/>
                  </a:cubicBezTo>
                  <a:cubicBezTo>
                    <a:pt x="193" y="187"/>
                    <a:pt x="194" y="244"/>
                    <a:pt x="194" y="244"/>
                  </a:cubicBezTo>
                  <a:cubicBezTo>
                    <a:pt x="194" y="244"/>
                    <a:pt x="99" y="264"/>
                    <a:pt x="0" y="244"/>
                  </a:cubicBezTo>
                  <a:cubicBezTo>
                    <a:pt x="3" y="155"/>
                    <a:pt x="20" y="0"/>
                    <a:pt x="20" y="0"/>
                  </a:cubicBezTo>
                  <a:lnTo>
                    <a:pt x="33"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3035"/>
            <p:cNvSpPr/>
            <p:nvPr/>
          </p:nvSpPr>
          <p:spPr bwMode="auto">
            <a:xfrm>
              <a:off x="588964" y="2106613"/>
              <a:ext cx="52388" cy="125413"/>
            </a:xfrm>
            <a:custGeom>
              <a:avLst/>
              <a:gdLst>
                <a:gd name="T0" fmla="*/ 22 w 98"/>
                <a:gd name="T1" fmla="*/ 16 h 236"/>
                <a:gd name="T2" fmla="*/ 8 w 98"/>
                <a:gd name="T3" fmla="*/ 170 h 236"/>
                <a:gd name="T4" fmla="*/ 24 w 98"/>
                <a:gd name="T5" fmla="*/ 231 h 236"/>
                <a:gd name="T6" fmla="*/ 84 w 98"/>
                <a:gd name="T7" fmla="*/ 230 h 236"/>
                <a:gd name="T8" fmla="*/ 84 w 98"/>
                <a:gd name="T9" fmla="*/ 129 h 236"/>
                <a:gd name="T10" fmla="*/ 98 w 98"/>
                <a:gd name="T11" fmla="*/ 112 h 236"/>
                <a:gd name="T12" fmla="*/ 41 w 98"/>
                <a:gd name="T13" fmla="*/ 22 h 236"/>
                <a:gd name="T14" fmla="*/ 22 w 98"/>
                <a:gd name="T15" fmla="*/ 16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6">
                  <a:moveTo>
                    <a:pt x="22" y="16"/>
                  </a:moveTo>
                  <a:cubicBezTo>
                    <a:pt x="22" y="16"/>
                    <a:pt x="8" y="140"/>
                    <a:pt x="8" y="170"/>
                  </a:cubicBezTo>
                  <a:cubicBezTo>
                    <a:pt x="8" y="200"/>
                    <a:pt x="0" y="227"/>
                    <a:pt x="24" y="231"/>
                  </a:cubicBezTo>
                  <a:cubicBezTo>
                    <a:pt x="48" y="236"/>
                    <a:pt x="84" y="230"/>
                    <a:pt x="84" y="230"/>
                  </a:cubicBezTo>
                  <a:cubicBezTo>
                    <a:pt x="84" y="129"/>
                    <a:pt x="84" y="129"/>
                    <a:pt x="84" y="129"/>
                  </a:cubicBezTo>
                  <a:cubicBezTo>
                    <a:pt x="93" y="120"/>
                    <a:pt x="98" y="112"/>
                    <a:pt x="98" y="112"/>
                  </a:cubicBezTo>
                  <a:cubicBezTo>
                    <a:pt x="98" y="112"/>
                    <a:pt x="52" y="38"/>
                    <a:pt x="41" y="22"/>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3036"/>
            <p:cNvSpPr/>
            <p:nvPr/>
          </p:nvSpPr>
          <p:spPr bwMode="auto">
            <a:xfrm>
              <a:off x="635001" y="2105026"/>
              <a:ext cx="53975" cy="131763"/>
            </a:xfrm>
            <a:custGeom>
              <a:avLst/>
              <a:gdLst>
                <a:gd name="T0" fmla="*/ 3 w 101"/>
                <a:gd name="T1" fmla="*/ 232 h 247"/>
                <a:gd name="T2" fmla="*/ 90 w 101"/>
                <a:gd name="T3" fmla="*/ 231 h 247"/>
                <a:gd name="T4" fmla="*/ 100 w 101"/>
                <a:gd name="T5" fmla="*/ 129 h 247"/>
                <a:gd name="T6" fmla="*/ 92 w 101"/>
                <a:gd name="T7" fmla="*/ 25 h 247"/>
                <a:gd name="T8" fmla="*/ 79 w 101"/>
                <a:gd name="T9" fmla="*/ 11 h 247"/>
                <a:gd name="T10" fmla="*/ 53 w 101"/>
                <a:gd name="T11" fmla="*/ 59 h 247"/>
                <a:gd name="T12" fmla="*/ 2 w 101"/>
                <a:gd name="T13" fmla="*/ 131 h 247"/>
                <a:gd name="T14" fmla="*/ 3 w 101"/>
                <a:gd name="T15" fmla="*/ 232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47">
                  <a:moveTo>
                    <a:pt x="3" y="232"/>
                  </a:moveTo>
                  <a:cubicBezTo>
                    <a:pt x="26" y="247"/>
                    <a:pt x="78" y="233"/>
                    <a:pt x="90" y="231"/>
                  </a:cubicBezTo>
                  <a:cubicBezTo>
                    <a:pt x="101" y="229"/>
                    <a:pt x="100" y="151"/>
                    <a:pt x="100" y="129"/>
                  </a:cubicBezTo>
                  <a:cubicBezTo>
                    <a:pt x="100" y="107"/>
                    <a:pt x="92" y="50"/>
                    <a:pt x="92" y="25"/>
                  </a:cubicBezTo>
                  <a:cubicBezTo>
                    <a:pt x="92" y="0"/>
                    <a:pt x="80" y="6"/>
                    <a:pt x="79" y="11"/>
                  </a:cubicBezTo>
                  <a:cubicBezTo>
                    <a:pt x="77" y="15"/>
                    <a:pt x="61" y="43"/>
                    <a:pt x="53" y="59"/>
                  </a:cubicBezTo>
                  <a:cubicBezTo>
                    <a:pt x="46" y="74"/>
                    <a:pt x="2" y="131"/>
                    <a:pt x="2" y="131"/>
                  </a:cubicBezTo>
                  <a:cubicBezTo>
                    <a:pt x="2" y="131"/>
                    <a:pt x="0" y="222"/>
                    <a:pt x="3" y="23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Rectangle 3037"/>
            <p:cNvSpPr>
              <a:spLocks noChangeArrowheads="1"/>
            </p:cNvSpPr>
            <p:nvPr/>
          </p:nvSpPr>
          <p:spPr bwMode="auto">
            <a:xfrm>
              <a:off x="654051" y="2206626"/>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2" name="Freeform 3038"/>
            <p:cNvSpPr/>
            <p:nvPr/>
          </p:nvSpPr>
          <p:spPr bwMode="auto">
            <a:xfrm>
              <a:off x="576264" y="2224088"/>
              <a:ext cx="122238" cy="198438"/>
            </a:xfrm>
            <a:custGeom>
              <a:avLst/>
              <a:gdLst>
                <a:gd name="T0" fmla="*/ 214 w 230"/>
                <a:gd name="T1" fmla="*/ 302 h 371"/>
                <a:gd name="T2" fmla="*/ 214 w 230"/>
                <a:gd name="T3" fmla="*/ 89 h 371"/>
                <a:gd name="T4" fmla="*/ 226 w 230"/>
                <a:gd name="T5" fmla="*/ 42 h 371"/>
                <a:gd name="T6" fmla="*/ 214 w 230"/>
                <a:gd name="T7" fmla="*/ 14 h 371"/>
                <a:gd name="T8" fmla="*/ 214 w 230"/>
                <a:gd name="T9" fmla="*/ 0 h 371"/>
                <a:gd name="T10" fmla="*/ 23 w 230"/>
                <a:gd name="T11" fmla="*/ 0 h 371"/>
                <a:gd name="T12" fmla="*/ 22 w 230"/>
                <a:gd name="T13" fmla="*/ 303 h 371"/>
                <a:gd name="T14" fmla="*/ 3 w 230"/>
                <a:gd name="T15" fmla="*/ 335 h 371"/>
                <a:gd name="T16" fmla="*/ 25 w 230"/>
                <a:gd name="T17" fmla="*/ 335 h 371"/>
                <a:gd name="T18" fmla="*/ 90 w 230"/>
                <a:gd name="T19" fmla="*/ 347 h 371"/>
                <a:gd name="T20" fmla="*/ 121 w 230"/>
                <a:gd name="T21" fmla="*/ 338 h 371"/>
                <a:gd name="T22" fmla="*/ 148 w 230"/>
                <a:gd name="T23" fmla="*/ 346 h 371"/>
                <a:gd name="T24" fmla="*/ 190 w 230"/>
                <a:gd name="T25" fmla="*/ 326 h 371"/>
                <a:gd name="T26" fmla="*/ 228 w 230"/>
                <a:gd name="T27" fmla="*/ 326 h 371"/>
                <a:gd name="T28" fmla="*/ 214 w 230"/>
                <a:gd name="T29" fmla="*/ 30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71">
                  <a:moveTo>
                    <a:pt x="214" y="302"/>
                  </a:moveTo>
                  <a:cubicBezTo>
                    <a:pt x="214" y="89"/>
                    <a:pt x="214" y="89"/>
                    <a:pt x="214" y="89"/>
                  </a:cubicBezTo>
                  <a:cubicBezTo>
                    <a:pt x="219" y="81"/>
                    <a:pt x="230" y="61"/>
                    <a:pt x="226" y="42"/>
                  </a:cubicBezTo>
                  <a:cubicBezTo>
                    <a:pt x="223" y="31"/>
                    <a:pt x="218" y="21"/>
                    <a:pt x="214" y="14"/>
                  </a:cubicBezTo>
                  <a:cubicBezTo>
                    <a:pt x="214" y="0"/>
                    <a:pt x="214" y="0"/>
                    <a:pt x="214" y="0"/>
                  </a:cubicBezTo>
                  <a:cubicBezTo>
                    <a:pt x="23" y="0"/>
                    <a:pt x="23" y="0"/>
                    <a:pt x="23" y="0"/>
                  </a:cubicBezTo>
                  <a:cubicBezTo>
                    <a:pt x="22" y="303"/>
                    <a:pt x="22" y="303"/>
                    <a:pt x="22" y="303"/>
                  </a:cubicBezTo>
                  <a:cubicBezTo>
                    <a:pt x="11" y="307"/>
                    <a:pt x="3" y="327"/>
                    <a:pt x="3" y="335"/>
                  </a:cubicBezTo>
                  <a:cubicBezTo>
                    <a:pt x="3" y="343"/>
                    <a:pt x="0" y="355"/>
                    <a:pt x="25" y="335"/>
                  </a:cubicBezTo>
                  <a:cubicBezTo>
                    <a:pt x="50" y="316"/>
                    <a:pt x="78" y="328"/>
                    <a:pt x="90" y="347"/>
                  </a:cubicBezTo>
                  <a:cubicBezTo>
                    <a:pt x="101" y="366"/>
                    <a:pt x="115" y="357"/>
                    <a:pt x="121" y="338"/>
                  </a:cubicBezTo>
                  <a:cubicBezTo>
                    <a:pt x="126" y="371"/>
                    <a:pt x="148" y="356"/>
                    <a:pt x="148" y="346"/>
                  </a:cubicBezTo>
                  <a:cubicBezTo>
                    <a:pt x="148" y="335"/>
                    <a:pt x="162" y="319"/>
                    <a:pt x="190" y="326"/>
                  </a:cubicBezTo>
                  <a:cubicBezTo>
                    <a:pt x="218" y="334"/>
                    <a:pt x="228" y="342"/>
                    <a:pt x="228" y="326"/>
                  </a:cubicBezTo>
                  <a:cubicBezTo>
                    <a:pt x="228" y="310"/>
                    <a:pt x="214" y="302"/>
                    <a:pt x="214" y="30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3039"/>
            <p:cNvSpPr/>
            <p:nvPr/>
          </p:nvSpPr>
          <p:spPr bwMode="auto">
            <a:xfrm>
              <a:off x="581026" y="2228851"/>
              <a:ext cx="115888" cy="179388"/>
            </a:xfrm>
            <a:custGeom>
              <a:avLst/>
              <a:gdLst>
                <a:gd name="T0" fmla="*/ 197 w 216"/>
                <a:gd name="T1" fmla="*/ 88 h 337"/>
                <a:gd name="T2" fmla="*/ 197 w 216"/>
                <a:gd name="T3" fmla="*/ 285 h 337"/>
                <a:gd name="T4" fmla="*/ 205 w 216"/>
                <a:gd name="T5" fmla="*/ 297 h 337"/>
                <a:gd name="T6" fmla="*/ 214 w 216"/>
                <a:gd name="T7" fmla="*/ 310 h 337"/>
                <a:gd name="T8" fmla="*/ 206 w 216"/>
                <a:gd name="T9" fmla="*/ 304 h 337"/>
                <a:gd name="T10" fmla="*/ 162 w 216"/>
                <a:gd name="T11" fmla="*/ 296 h 337"/>
                <a:gd name="T12" fmla="*/ 128 w 216"/>
                <a:gd name="T13" fmla="*/ 318 h 337"/>
                <a:gd name="T14" fmla="*/ 117 w 216"/>
                <a:gd name="T15" fmla="*/ 328 h 337"/>
                <a:gd name="T16" fmla="*/ 103 w 216"/>
                <a:gd name="T17" fmla="*/ 325 h 337"/>
                <a:gd name="T18" fmla="*/ 99 w 216"/>
                <a:gd name="T19" fmla="*/ 329 h 337"/>
                <a:gd name="T20" fmla="*/ 49 w 216"/>
                <a:gd name="T21" fmla="*/ 299 h 337"/>
                <a:gd name="T22" fmla="*/ 1 w 216"/>
                <a:gd name="T23" fmla="*/ 320 h 337"/>
                <a:gd name="T24" fmla="*/ 25 w 216"/>
                <a:gd name="T25" fmla="*/ 297 h 337"/>
                <a:gd name="T26" fmla="*/ 23 w 216"/>
                <a:gd name="T27" fmla="*/ 291 h 337"/>
                <a:gd name="T28" fmla="*/ 18 w 216"/>
                <a:gd name="T29" fmla="*/ 265 h 337"/>
                <a:gd name="T30" fmla="*/ 22 w 216"/>
                <a:gd name="T31" fmla="*/ 44 h 337"/>
                <a:gd name="T32" fmla="*/ 92 w 216"/>
                <a:gd name="T33" fmla="*/ 0 h 337"/>
                <a:gd name="T34" fmla="*/ 191 w 216"/>
                <a:gd name="T35" fmla="*/ 0 h 337"/>
                <a:gd name="T36" fmla="*/ 208 w 216"/>
                <a:gd name="T37" fmla="*/ 24 h 337"/>
                <a:gd name="T38" fmla="*/ 202 w 216"/>
                <a:gd name="T39" fmla="*/ 64 h 337"/>
                <a:gd name="T40" fmla="*/ 195 w 216"/>
                <a:gd name="T41" fmla="*/ 63 h 337"/>
                <a:gd name="T42" fmla="*/ 197 w 216"/>
                <a:gd name="T43" fmla="*/ 8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337">
                  <a:moveTo>
                    <a:pt x="197" y="88"/>
                  </a:moveTo>
                  <a:cubicBezTo>
                    <a:pt x="197" y="194"/>
                    <a:pt x="204" y="278"/>
                    <a:pt x="197" y="285"/>
                  </a:cubicBezTo>
                  <a:cubicBezTo>
                    <a:pt x="191" y="292"/>
                    <a:pt x="195" y="292"/>
                    <a:pt x="205" y="297"/>
                  </a:cubicBezTo>
                  <a:cubicBezTo>
                    <a:pt x="214" y="302"/>
                    <a:pt x="216" y="309"/>
                    <a:pt x="214" y="310"/>
                  </a:cubicBezTo>
                  <a:cubicBezTo>
                    <a:pt x="214" y="311"/>
                    <a:pt x="213" y="310"/>
                    <a:pt x="206" y="304"/>
                  </a:cubicBezTo>
                  <a:cubicBezTo>
                    <a:pt x="199" y="298"/>
                    <a:pt x="173" y="294"/>
                    <a:pt x="162" y="296"/>
                  </a:cubicBezTo>
                  <a:cubicBezTo>
                    <a:pt x="147" y="300"/>
                    <a:pt x="136" y="305"/>
                    <a:pt x="128" y="318"/>
                  </a:cubicBezTo>
                  <a:cubicBezTo>
                    <a:pt x="121" y="328"/>
                    <a:pt x="121" y="337"/>
                    <a:pt x="117" y="328"/>
                  </a:cubicBezTo>
                  <a:cubicBezTo>
                    <a:pt x="112" y="318"/>
                    <a:pt x="107" y="316"/>
                    <a:pt x="103" y="325"/>
                  </a:cubicBezTo>
                  <a:cubicBezTo>
                    <a:pt x="101" y="329"/>
                    <a:pt x="99" y="329"/>
                    <a:pt x="99" y="329"/>
                  </a:cubicBezTo>
                  <a:cubicBezTo>
                    <a:pt x="96" y="323"/>
                    <a:pt x="86" y="299"/>
                    <a:pt x="49" y="299"/>
                  </a:cubicBezTo>
                  <a:cubicBezTo>
                    <a:pt x="13" y="299"/>
                    <a:pt x="1" y="320"/>
                    <a:pt x="1" y="320"/>
                  </a:cubicBezTo>
                  <a:cubicBezTo>
                    <a:pt x="0" y="308"/>
                    <a:pt x="11" y="297"/>
                    <a:pt x="25" y="297"/>
                  </a:cubicBezTo>
                  <a:cubicBezTo>
                    <a:pt x="40" y="297"/>
                    <a:pt x="31" y="294"/>
                    <a:pt x="23" y="291"/>
                  </a:cubicBezTo>
                  <a:cubicBezTo>
                    <a:pt x="18" y="288"/>
                    <a:pt x="18" y="277"/>
                    <a:pt x="18" y="265"/>
                  </a:cubicBezTo>
                  <a:cubicBezTo>
                    <a:pt x="18" y="253"/>
                    <a:pt x="22" y="63"/>
                    <a:pt x="22" y="44"/>
                  </a:cubicBezTo>
                  <a:cubicBezTo>
                    <a:pt x="22" y="24"/>
                    <a:pt x="33" y="0"/>
                    <a:pt x="92" y="0"/>
                  </a:cubicBezTo>
                  <a:cubicBezTo>
                    <a:pt x="191" y="0"/>
                    <a:pt x="191" y="0"/>
                    <a:pt x="191" y="0"/>
                  </a:cubicBezTo>
                  <a:cubicBezTo>
                    <a:pt x="191" y="0"/>
                    <a:pt x="204" y="15"/>
                    <a:pt x="208" y="24"/>
                  </a:cubicBezTo>
                  <a:cubicBezTo>
                    <a:pt x="212" y="33"/>
                    <a:pt x="209" y="58"/>
                    <a:pt x="202" y="64"/>
                  </a:cubicBezTo>
                  <a:cubicBezTo>
                    <a:pt x="195" y="57"/>
                    <a:pt x="192" y="59"/>
                    <a:pt x="195" y="63"/>
                  </a:cubicBezTo>
                  <a:cubicBezTo>
                    <a:pt x="198" y="67"/>
                    <a:pt x="197" y="88"/>
                    <a:pt x="197" y="88"/>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3040"/>
            <p:cNvSpPr/>
            <p:nvPr/>
          </p:nvSpPr>
          <p:spPr bwMode="auto">
            <a:xfrm>
              <a:off x="617539" y="2249488"/>
              <a:ext cx="44450" cy="165100"/>
            </a:xfrm>
            <a:custGeom>
              <a:avLst/>
              <a:gdLst>
                <a:gd name="T0" fmla="*/ 54 w 82"/>
                <a:gd name="T1" fmla="*/ 14 h 309"/>
                <a:gd name="T2" fmla="*/ 19 w 82"/>
                <a:gd name="T3" fmla="*/ 16 h 309"/>
                <a:gd name="T4" fmla="*/ 5 w 82"/>
                <a:gd name="T5" fmla="*/ 18 h 309"/>
                <a:gd name="T6" fmla="*/ 34 w 82"/>
                <a:gd name="T7" fmla="*/ 28 h 309"/>
                <a:gd name="T8" fmla="*/ 36 w 82"/>
                <a:gd name="T9" fmla="*/ 253 h 309"/>
                <a:gd name="T10" fmla="*/ 31 w 82"/>
                <a:gd name="T11" fmla="*/ 308 h 309"/>
                <a:gd name="T12" fmla="*/ 42 w 82"/>
                <a:gd name="T13" fmla="*/ 290 h 309"/>
                <a:gd name="T14" fmla="*/ 52 w 82"/>
                <a:gd name="T15" fmla="*/ 309 h 309"/>
                <a:gd name="T16" fmla="*/ 46 w 82"/>
                <a:gd name="T17" fmla="*/ 242 h 309"/>
                <a:gd name="T18" fmla="*/ 46 w 82"/>
                <a:gd name="T19" fmla="*/ 28 h 309"/>
                <a:gd name="T20" fmla="*/ 69 w 82"/>
                <a:gd name="T21" fmla="*/ 14 h 309"/>
                <a:gd name="T22" fmla="*/ 54 w 82"/>
                <a:gd name="T23" fmla="*/ 1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09">
                  <a:moveTo>
                    <a:pt x="54" y="14"/>
                  </a:moveTo>
                  <a:cubicBezTo>
                    <a:pt x="42" y="26"/>
                    <a:pt x="29" y="21"/>
                    <a:pt x="19" y="16"/>
                  </a:cubicBezTo>
                  <a:cubicBezTo>
                    <a:pt x="8" y="11"/>
                    <a:pt x="0" y="13"/>
                    <a:pt x="5" y="18"/>
                  </a:cubicBezTo>
                  <a:cubicBezTo>
                    <a:pt x="5" y="18"/>
                    <a:pt x="17" y="27"/>
                    <a:pt x="34" y="28"/>
                  </a:cubicBezTo>
                  <a:cubicBezTo>
                    <a:pt x="34" y="51"/>
                    <a:pt x="36" y="233"/>
                    <a:pt x="36" y="253"/>
                  </a:cubicBezTo>
                  <a:cubicBezTo>
                    <a:pt x="36" y="268"/>
                    <a:pt x="33" y="293"/>
                    <a:pt x="31" y="308"/>
                  </a:cubicBezTo>
                  <a:cubicBezTo>
                    <a:pt x="36" y="305"/>
                    <a:pt x="39" y="298"/>
                    <a:pt x="42" y="290"/>
                  </a:cubicBezTo>
                  <a:cubicBezTo>
                    <a:pt x="44" y="302"/>
                    <a:pt x="48" y="308"/>
                    <a:pt x="52" y="309"/>
                  </a:cubicBezTo>
                  <a:cubicBezTo>
                    <a:pt x="47" y="297"/>
                    <a:pt x="46" y="277"/>
                    <a:pt x="46" y="242"/>
                  </a:cubicBezTo>
                  <a:cubicBezTo>
                    <a:pt x="46" y="201"/>
                    <a:pt x="46" y="51"/>
                    <a:pt x="46" y="28"/>
                  </a:cubicBezTo>
                  <a:cubicBezTo>
                    <a:pt x="53" y="26"/>
                    <a:pt x="61" y="22"/>
                    <a:pt x="69" y="14"/>
                  </a:cubicBezTo>
                  <a:cubicBezTo>
                    <a:pt x="82" y="0"/>
                    <a:pt x="66" y="1"/>
                    <a:pt x="54" y="1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3041"/>
            <p:cNvSpPr/>
            <p:nvPr/>
          </p:nvSpPr>
          <p:spPr bwMode="auto">
            <a:xfrm>
              <a:off x="576264" y="2387601"/>
              <a:ext cx="58738" cy="30163"/>
            </a:xfrm>
            <a:custGeom>
              <a:avLst/>
              <a:gdLst>
                <a:gd name="T0" fmla="*/ 0 w 111"/>
                <a:gd name="T1" fmla="*/ 49 h 57"/>
                <a:gd name="T2" fmla="*/ 82 w 111"/>
                <a:gd name="T3" fmla="*/ 13 h 57"/>
                <a:gd name="T4" fmla="*/ 111 w 111"/>
                <a:gd name="T5" fmla="*/ 47 h 57"/>
                <a:gd name="T6" fmla="*/ 0 w 111"/>
                <a:gd name="T7" fmla="*/ 49 h 57"/>
              </a:gdLst>
              <a:ahLst/>
              <a:cxnLst>
                <a:cxn ang="0">
                  <a:pos x="T0" y="T1"/>
                </a:cxn>
                <a:cxn ang="0">
                  <a:pos x="T2" y="T3"/>
                </a:cxn>
                <a:cxn ang="0">
                  <a:pos x="T4" y="T5"/>
                </a:cxn>
                <a:cxn ang="0">
                  <a:pos x="T6" y="T7"/>
                </a:cxn>
              </a:cxnLst>
              <a:rect l="0" t="0" r="r" b="b"/>
              <a:pathLst>
                <a:path w="111" h="57">
                  <a:moveTo>
                    <a:pt x="0" y="49"/>
                  </a:moveTo>
                  <a:cubicBezTo>
                    <a:pt x="9" y="8"/>
                    <a:pt x="54" y="0"/>
                    <a:pt x="82" y="13"/>
                  </a:cubicBezTo>
                  <a:cubicBezTo>
                    <a:pt x="101" y="21"/>
                    <a:pt x="108" y="37"/>
                    <a:pt x="111" y="47"/>
                  </a:cubicBezTo>
                  <a:cubicBezTo>
                    <a:pt x="83"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3042"/>
            <p:cNvSpPr/>
            <p:nvPr/>
          </p:nvSpPr>
          <p:spPr bwMode="auto">
            <a:xfrm>
              <a:off x="573089" y="2413001"/>
              <a:ext cx="63500" cy="15875"/>
            </a:xfrm>
            <a:custGeom>
              <a:avLst/>
              <a:gdLst>
                <a:gd name="T0" fmla="*/ 5 w 119"/>
                <a:gd name="T1" fmla="*/ 2 h 30"/>
                <a:gd name="T2" fmla="*/ 5 w 119"/>
                <a:gd name="T3" fmla="*/ 2 h 30"/>
                <a:gd name="T4" fmla="*/ 116 w 119"/>
                <a:gd name="T5" fmla="*/ 0 h 30"/>
                <a:gd name="T6" fmla="*/ 116 w 119"/>
                <a:gd name="T7" fmla="*/ 15 h 30"/>
                <a:gd name="T8" fmla="*/ 8 w 119"/>
                <a:gd name="T9" fmla="*/ 16 h 30"/>
                <a:gd name="T10" fmla="*/ 5 w 119"/>
                <a:gd name="T11" fmla="*/ 2 h 30"/>
              </a:gdLst>
              <a:ahLst/>
              <a:cxnLst>
                <a:cxn ang="0">
                  <a:pos x="T0" y="T1"/>
                </a:cxn>
                <a:cxn ang="0">
                  <a:pos x="T2" y="T3"/>
                </a:cxn>
                <a:cxn ang="0">
                  <a:pos x="T4" y="T5"/>
                </a:cxn>
                <a:cxn ang="0">
                  <a:pos x="T6" y="T7"/>
                </a:cxn>
                <a:cxn ang="0">
                  <a:pos x="T8" y="T9"/>
                </a:cxn>
                <a:cxn ang="0">
                  <a:pos x="T10" y="T11"/>
                </a:cxn>
              </a:cxnLst>
              <a:rect l="0" t="0" r="r" b="b"/>
              <a:pathLst>
                <a:path w="119" h="30">
                  <a:moveTo>
                    <a:pt x="5" y="2"/>
                  </a:moveTo>
                  <a:cubicBezTo>
                    <a:pt x="5" y="2"/>
                    <a:pt x="5" y="2"/>
                    <a:pt x="5" y="2"/>
                  </a:cubicBezTo>
                  <a:cubicBezTo>
                    <a:pt x="31" y="6"/>
                    <a:pt x="88" y="10"/>
                    <a:pt x="116" y="0"/>
                  </a:cubicBezTo>
                  <a:cubicBezTo>
                    <a:pt x="119"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Oval 3043"/>
            <p:cNvSpPr>
              <a:spLocks noChangeArrowheads="1"/>
            </p:cNvSpPr>
            <p:nvPr/>
          </p:nvSpPr>
          <p:spPr bwMode="auto">
            <a:xfrm>
              <a:off x="595314" y="2398713"/>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044"/>
            <p:cNvSpPr/>
            <p:nvPr/>
          </p:nvSpPr>
          <p:spPr bwMode="auto">
            <a:xfrm>
              <a:off x="644526" y="2387601"/>
              <a:ext cx="58738" cy="30163"/>
            </a:xfrm>
            <a:custGeom>
              <a:avLst/>
              <a:gdLst>
                <a:gd name="T0" fmla="*/ 0 w 110"/>
                <a:gd name="T1" fmla="*/ 49 h 57"/>
                <a:gd name="T2" fmla="*/ 81 w 110"/>
                <a:gd name="T3" fmla="*/ 13 h 57"/>
                <a:gd name="T4" fmla="*/ 110 w 110"/>
                <a:gd name="T5" fmla="*/ 47 h 57"/>
                <a:gd name="T6" fmla="*/ 0 w 110"/>
                <a:gd name="T7" fmla="*/ 49 h 57"/>
              </a:gdLst>
              <a:ahLst/>
              <a:cxnLst>
                <a:cxn ang="0">
                  <a:pos x="T0" y="T1"/>
                </a:cxn>
                <a:cxn ang="0">
                  <a:pos x="T2" y="T3"/>
                </a:cxn>
                <a:cxn ang="0">
                  <a:pos x="T4" y="T5"/>
                </a:cxn>
                <a:cxn ang="0">
                  <a:pos x="T6" y="T7"/>
                </a:cxn>
              </a:cxnLst>
              <a:rect l="0" t="0" r="r" b="b"/>
              <a:pathLst>
                <a:path w="110" h="57">
                  <a:moveTo>
                    <a:pt x="0" y="49"/>
                  </a:moveTo>
                  <a:cubicBezTo>
                    <a:pt x="9" y="8"/>
                    <a:pt x="54" y="0"/>
                    <a:pt x="81" y="13"/>
                  </a:cubicBezTo>
                  <a:cubicBezTo>
                    <a:pt x="100" y="21"/>
                    <a:pt x="107" y="37"/>
                    <a:pt x="110" y="47"/>
                  </a:cubicBezTo>
                  <a:cubicBezTo>
                    <a:pt x="82" y="57"/>
                    <a:pt x="26"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045"/>
            <p:cNvSpPr/>
            <p:nvPr/>
          </p:nvSpPr>
          <p:spPr bwMode="auto">
            <a:xfrm>
              <a:off x="642939" y="2413001"/>
              <a:ext cx="61913" cy="15875"/>
            </a:xfrm>
            <a:custGeom>
              <a:avLst/>
              <a:gdLst>
                <a:gd name="T0" fmla="*/ 5 w 118"/>
                <a:gd name="T1" fmla="*/ 2 h 30"/>
                <a:gd name="T2" fmla="*/ 5 w 118"/>
                <a:gd name="T3" fmla="*/ 2 h 30"/>
                <a:gd name="T4" fmla="*/ 115 w 118"/>
                <a:gd name="T5" fmla="*/ 0 h 30"/>
                <a:gd name="T6" fmla="*/ 116 w 118"/>
                <a:gd name="T7" fmla="*/ 15 h 30"/>
                <a:gd name="T8" fmla="*/ 8 w 118"/>
                <a:gd name="T9" fmla="*/ 16 h 30"/>
                <a:gd name="T10" fmla="*/ 5 w 118"/>
                <a:gd name="T11" fmla="*/ 2 h 30"/>
              </a:gdLst>
              <a:ahLst/>
              <a:cxnLst>
                <a:cxn ang="0">
                  <a:pos x="T0" y="T1"/>
                </a:cxn>
                <a:cxn ang="0">
                  <a:pos x="T2" y="T3"/>
                </a:cxn>
                <a:cxn ang="0">
                  <a:pos x="T4" y="T5"/>
                </a:cxn>
                <a:cxn ang="0">
                  <a:pos x="T6" y="T7"/>
                </a:cxn>
                <a:cxn ang="0">
                  <a:pos x="T8" y="T9"/>
                </a:cxn>
                <a:cxn ang="0">
                  <a:pos x="T10" y="T11"/>
                </a:cxn>
              </a:cxnLst>
              <a:rect l="0" t="0" r="r" b="b"/>
              <a:pathLst>
                <a:path w="118" h="30">
                  <a:moveTo>
                    <a:pt x="5" y="2"/>
                  </a:moveTo>
                  <a:cubicBezTo>
                    <a:pt x="5" y="2"/>
                    <a:pt x="5" y="2"/>
                    <a:pt x="5" y="2"/>
                  </a:cubicBezTo>
                  <a:cubicBezTo>
                    <a:pt x="31" y="6"/>
                    <a:pt x="87" y="10"/>
                    <a:pt x="115" y="0"/>
                  </a:cubicBezTo>
                  <a:cubicBezTo>
                    <a:pt x="118" y="6"/>
                    <a:pt x="118" y="11"/>
                    <a:pt x="116" y="15"/>
                  </a:cubicBezTo>
                  <a:cubicBezTo>
                    <a:pt x="116" y="15"/>
                    <a:pt x="58" y="30"/>
                    <a:pt x="8" y="16"/>
                  </a:cubicBezTo>
                  <a:cubicBezTo>
                    <a:pt x="8" y="16"/>
                    <a:pt x="0" y="14"/>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Oval 3046"/>
            <p:cNvSpPr>
              <a:spLocks noChangeArrowheads="1"/>
            </p:cNvSpPr>
            <p:nvPr/>
          </p:nvSpPr>
          <p:spPr bwMode="auto">
            <a:xfrm>
              <a:off x="665164" y="2398713"/>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047"/>
            <p:cNvSpPr/>
            <p:nvPr/>
          </p:nvSpPr>
          <p:spPr bwMode="auto">
            <a:xfrm>
              <a:off x="517526" y="1870076"/>
              <a:ext cx="233363" cy="171450"/>
            </a:xfrm>
            <a:custGeom>
              <a:avLst/>
              <a:gdLst>
                <a:gd name="T0" fmla="*/ 22 w 437"/>
                <a:gd name="T1" fmla="*/ 269 h 323"/>
                <a:gd name="T2" fmla="*/ 46 w 437"/>
                <a:gd name="T3" fmla="*/ 323 h 323"/>
                <a:gd name="T4" fmla="*/ 396 w 437"/>
                <a:gd name="T5" fmla="*/ 319 h 323"/>
                <a:gd name="T6" fmla="*/ 417 w 437"/>
                <a:gd name="T7" fmla="*/ 208 h 323"/>
                <a:gd name="T8" fmla="*/ 436 w 437"/>
                <a:gd name="T9" fmla="*/ 212 h 323"/>
                <a:gd name="T10" fmla="*/ 419 w 437"/>
                <a:gd name="T11" fmla="*/ 173 h 323"/>
                <a:gd name="T12" fmla="*/ 394 w 437"/>
                <a:gd name="T13" fmla="*/ 131 h 323"/>
                <a:gd name="T14" fmla="*/ 413 w 437"/>
                <a:gd name="T15" fmla="*/ 101 h 323"/>
                <a:gd name="T16" fmla="*/ 365 w 437"/>
                <a:gd name="T17" fmla="*/ 89 h 323"/>
                <a:gd name="T18" fmla="*/ 265 w 437"/>
                <a:gd name="T19" fmla="*/ 43 h 323"/>
                <a:gd name="T20" fmla="*/ 255 w 437"/>
                <a:gd name="T21" fmla="*/ 0 h 323"/>
                <a:gd name="T22" fmla="*/ 219 w 437"/>
                <a:gd name="T23" fmla="*/ 35 h 323"/>
                <a:gd name="T24" fmla="*/ 110 w 437"/>
                <a:gd name="T25" fmla="*/ 63 h 323"/>
                <a:gd name="T26" fmla="*/ 39 w 437"/>
                <a:gd name="T27" fmla="*/ 135 h 323"/>
                <a:gd name="T28" fmla="*/ 18 w 437"/>
                <a:gd name="T29" fmla="*/ 113 h 323"/>
                <a:gd name="T30" fmla="*/ 32 w 437"/>
                <a:gd name="T31" fmla="*/ 159 h 323"/>
                <a:gd name="T32" fmla="*/ 9 w 437"/>
                <a:gd name="T33" fmla="*/ 137 h 323"/>
                <a:gd name="T34" fmla="*/ 24 w 437"/>
                <a:gd name="T35" fmla="*/ 193 h 323"/>
                <a:gd name="T36" fmla="*/ 22 w 437"/>
                <a:gd name="T37" fmla="*/ 26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323">
                  <a:moveTo>
                    <a:pt x="22" y="269"/>
                  </a:moveTo>
                  <a:cubicBezTo>
                    <a:pt x="13" y="308"/>
                    <a:pt x="46" y="323"/>
                    <a:pt x="46" y="323"/>
                  </a:cubicBezTo>
                  <a:cubicBezTo>
                    <a:pt x="46" y="323"/>
                    <a:pt x="182" y="319"/>
                    <a:pt x="396" y="319"/>
                  </a:cubicBezTo>
                  <a:cubicBezTo>
                    <a:pt x="437" y="280"/>
                    <a:pt x="430" y="231"/>
                    <a:pt x="417" y="208"/>
                  </a:cubicBezTo>
                  <a:cubicBezTo>
                    <a:pt x="428" y="219"/>
                    <a:pt x="436" y="212"/>
                    <a:pt x="436" y="212"/>
                  </a:cubicBezTo>
                  <a:cubicBezTo>
                    <a:pt x="430" y="212"/>
                    <a:pt x="424" y="201"/>
                    <a:pt x="419" y="173"/>
                  </a:cubicBezTo>
                  <a:cubicBezTo>
                    <a:pt x="415" y="144"/>
                    <a:pt x="394" y="131"/>
                    <a:pt x="394" y="131"/>
                  </a:cubicBezTo>
                  <a:cubicBezTo>
                    <a:pt x="413" y="125"/>
                    <a:pt x="413" y="101"/>
                    <a:pt x="413" y="101"/>
                  </a:cubicBezTo>
                  <a:cubicBezTo>
                    <a:pt x="409" y="117"/>
                    <a:pt x="383" y="119"/>
                    <a:pt x="365" y="89"/>
                  </a:cubicBezTo>
                  <a:cubicBezTo>
                    <a:pt x="346" y="60"/>
                    <a:pt x="306" y="43"/>
                    <a:pt x="265" y="43"/>
                  </a:cubicBezTo>
                  <a:cubicBezTo>
                    <a:pt x="289" y="12"/>
                    <a:pt x="255" y="0"/>
                    <a:pt x="255" y="0"/>
                  </a:cubicBezTo>
                  <a:cubicBezTo>
                    <a:pt x="255" y="29"/>
                    <a:pt x="219" y="35"/>
                    <a:pt x="219" y="35"/>
                  </a:cubicBezTo>
                  <a:cubicBezTo>
                    <a:pt x="219" y="35"/>
                    <a:pt x="135" y="38"/>
                    <a:pt x="110" y="63"/>
                  </a:cubicBezTo>
                  <a:cubicBezTo>
                    <a:pt x="66" y="63"/>
                    <a:pt x="46" y="89"/>
                    <a:pt x="39" y="135"/>
                  </a:cubicBezTo>
                  <a:cubicBezTo>
                    <a:pt x="27" y="135"/>
                    <a:pt x="18" y="113"/>
                    <a:pt x="18" y="113"/>
                  </a:cubicBezTo>
                  <a:cubicBezTo>
                    <a:pt x="18" y="130"/>
                    <a:pt x="32" y="159"/>
                    <a:pt x="32" y="159"/>
                  </a:cubicBezTo>
                  <a:cubicBezTo>
                    <a:pt x="12" y="159"/>
                    <a:pt x="9" y="137"/>
                    <a:pt x="9" y="137"/>
                  </a:cubicBezTo>
                  <a:cubicBezTo>
                    <a:pt x="1" y="145"/>
                    <a:pt x="0" y="185"/>
                    <a:pt x="24" y="193"/>
                  </a:cubicBezTo>
                  <a:cubicBezTo>
                    <a:pt x="24" y="193"/>
                    <a:pt x="0" y="223"/>
                    <a:pt x="22" y="269"/>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048"/>
            <p:cNvSpPr/>
            <p:nvPr/>
          </p:nvSpPr>
          <p:spPr bwMode="auto">
            <a:xfrm>
              <a:off x="528639" y="1970088"/>
              <a:ext cx="222250" cy="71438"/>
            </a:xfrm>
            <a:custGeom>
              <a:avLst/>
              <a:gdLst>
                <a:gd name="T0" fmla="*/ 25 w 415"/>
                <a:gd name="T1" fmla="*/ 135 h 135"/>
                <a:gd name="T2" fmla="*/ 375 w 415"/>
                <a:gd name="T3" fmla="*/ 131 h 135"/>
                <a:gd name="T4" fmla="*/ 396 w 415"/>
                <a:gd name="T5" fmla="*/ 21 h 135"/>
                <a:gd name="T6" fmla="*/ 391 w 415"/>
                <a:gd name="T7" fmla="*/ 93 h 135"/>
                <a:gd name="T8" fmla="*/ 367 w 415"/>
                <a:gd name="T9" fmla="*/ 93 h 135"/>
                <a:gd name="T10" fmla="*/ 367 w 415"/>
                <a:gd name="T11" fmla="*/ 78 h 135"/>
                <a:gd name="T12" fmla="*/ 357 w 415"/>
                <a:gd name="T13" fmla="*/ 58 h 135"/>
                <a:gd name="T14" fmla="*/ 335 w 415"/>
                <a:gd name="T15" fmla="*/ 45 h 135"/>
                <a:gd name="T16" fmla="*/ 342 w 415"/>
                <a:gd name="T17" fmla="*/ 69 h 135"/>
                <a:gd name="T18" fmla="*/ 309 w 415"/>
                <a:gd name="T19" fmla="*/ 42 h 135"/>
                <a:gd name="T20" fmla="*/ 276 w 415"/>
                <a:gd name="T21" fmla="*/ 14 h 135"/>
                <a:gd name="T22" fmla="*/ 283 w 415"/>
                <a:gd name="T23" fmla="*/ 44 h 135"/>
                <a:gd name="T24" fmla="*/ 230 w 415"/>
                <a:gd name="T25" fmla="*/ 0 h 135"/>
                <a:gd name="T26" fmla="*/ 218 w 415"/>
                <a:gd name="T27" fmla="*/ 47 h 135"/>
                <a:gd name="T28" fmla="*/ 213 w 415"/>
                <a:gd name="T29" fmla="*/ 65 h 135"/>
                <a:gd name="T30" fmla="*/ 207 w 415"/>
                <a:gd name="T31" fmla="*/ 51 h 135"/>
                <a:gd name="T32" fmla="*/ 185 w 415"/>
                <a:gd name="T33" fmla="*/ 36 h 135"/>
                <a:gd name="T34" fmla="*/ 146 w 415"/>
                <a:gd name="T35" fmla="*/ 10 h 135"/>
                <a:gd name="T36" fmla="*/ 162 w 415"/>
                <a:gd name="T37" fmla="*/ 47 h 135"/>
                <a:gd name="T38" fmla="*/ 119 w 415"/>
                <a:gd name="T39" fmla="*/ 17 h 135"/>
                <a:gd name="T40" fmla="*/ 128 w 415"/>
                <a:gd name="T41" fmla="*/ 61 h 135"/>
                <a:gd name="T42" fmla="*/ 95 w 415"/>
                <a:gd name="T43" fmla="*/ 44 h 135"/>
                <a:gd name="T44" fmla="*/ 73 w 415"/>
                <a:gd name="T45" fmla="*/ 16 h 135"/>
                <a:gd name="T46" fmla="*/ 69 w 415"/>
                <a:gd name="T47" fmla="*/ 54 h 135"/>
                <a:gd name="T48" fmla="*/ 39 w 415"/>
                <a:gd name="T49" fmla="*/ 74 h 135"/>
                <a:gd name="T50" fmla="*/ 39 w 415"/>
                <a:gd name="T51" fmla="*/ 95 h 135"/>
                <a:gd name="T52" fmla="*/ 6 w 415"/>
                <a:gd name="T53" fmla="*/ 95 h 135"/>
                <a:gd name="T54" fmla="*/ 0 w 415"/>
                <a:gd name="T55" fmla="*/ 101 h 135"/>
                <a:gd name="T56" fmla="*/ 25 w 415"/>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5" h="135">
                  <a:moveTo>
                    <a:pt x="25" y="135"/>
                  </a:moveTo>
                  <a:cubicBezTo>
                    <a:pt x="25" y="135"/>
                    <a:pt x="161" y="131"/>
                    <a:pt x="375" y="131"/>
                  </a:cubicBezTo>
                  <a:cubicBezTo>
                    <a:pt x="415" y="92"/>
                    <a:pt x="409" y="45"/>
                    <a:pt x="396" y="21"/>
                  </a:cubicBezTo>
                  <a:cubicBezTo>
                    <a:pt x="410" y="54"/>
                    <a:pt x="391" y="93"/>
                    <a:pt x="391" y="93"/>
                  </a:cubicBezTo>
                  <a:cubicBezTo>
                    <a:pt x="380" y="87"/>
                    <a:pt x="367" y="93"/>
                    <a:pt x="367" y="93"/>
                  </a:cubicBezTo>
                  <a:cubicBezTo>
                    <a:pt x="367" y="78"/>
                    <a:pt x="367" y="78"/>
                    <a:pt x="367" y="78"/>
                  </a:cubicBezTo>
                  <a:cubicBezTo>
                    <a:pt x="367" y="78"/>
                    <a:pt x="363" y="66"/>
                    <a:pt x="357" y="58"/>
                  </a:cubicBezTo>
                  <a:cubicBezTo>
                    <a:pt x="351" y="50"/>
                    <a:pt x="335" y="45"/>
                    <a:pt x="335" y="45"/>
                  </a:cubicBezTo>
                  <a:cubicBezTo>
                    <a:pt x="335" y="45"/>
                    <a:pt x="340" y="51"/>
                    <a:pt x="342" y="69"/>
                  </a:cubicBezTo>
                  <a:cubicBezTo>
                    <a:pt x="335" y="61"/>
                    <a:pt x="324" y="46"/>
                    <a:pt x="309" y="42"/>
                  </a:cubicBezTo>
                  <a:cubicBezTo>
                    <a:pt x="294" y="37"/>
                    <a:pt x="279" y="21"/>
                    <a:pt x="276" y="14"/>
                  </a:cubicBezTo>
                  <a:cubicBezTo>
                    <a:pt x="273" y="20"/>
                    <a:pt x="271" y="39"/>
                    <a:pt x="283" y="44"/>
                  </a:cubicBezTo>
                  <a:cubicBezTo>
                    <a:pt x="258" y="44"/>
                    <a:pt x="237" y="20"/>
                    <a:pt x="230" y="0"/>
                  </a:cubicBezTo>
                  <a:cubicBezTo>
                    <a:pt x="233" y="16"/>
                    <a:pt x="225" y="40"/>
                    <a:pt x="218" y="47"/>
                  </a:cubicBezTo>
                  <a:cubicBezTo>
                    <a:pt x="212" y="54"/>
                    <a:pt x="213" y="65"/>
                    <a:pt x="213" y="65"/>
                  </a:cubicBezTo>
                  <a:cubicBezTo>
                    <a:pt x="213" y="65"/>
                    <a:pt x="208" y="60"/>
                    <a:pt x="207" y="51"/>
                  </a:cubicBezTo>
                  <a:cubicBezTo>
                    <a:pt x="205" y="42"/>
                    <a:pt x="200" y="37"/>
                    <a:pt x="185" y="36"/>
                  </a:cubicBezTo>
                  <a:cubicBezTo>
                    <a:pt x="159" y="35"/>
                    <a:pt x="147" y="24"/>
                    <a:pt x="146" y="10"/>
                  </a:cubicBezTo>
                  <a:cubicBezTo>
                    <a:pt x="137" y="25"/>
                    <a:pt x="145" y="40"/>
                    <a:pt x="162" y="47"/>
                  </a:cubicBezTo>
                  <a:cubicBezTo>
                    <a:pt x="142" y="46"/>
                    <a:pt x="132" y="37"/>
                    <a:pt x="119" y="17"/>
                  </a:cubicBezTo>
                  <a:cubicBezTo>
                    <a:pt x="114" y="34"/>
                    <a:pt x="128" y="61"/>
                    <a:pt x="128" y="61"/>
                  </a:cubicBezTo>
                  <a:cubicBezTo>
                    <a:pt x="128" y="61"/>
                    <a:pt x="112" y="55"/>
                    <a:pt x="95" y="44"/>
                  </a:cubicBezTo>
                  <a:cubicBezTo>
                    <a:pt x="79" y="33"/>
                    <a:pt x="73" y="16"/>
                    <a:pt x="73" y="16"/>
                  </a:cubicBezTo>
                  <a:cubicBezTo>
                    <a:pt x="73" y="16"/>
                    <a:pt x="74" y="40"/>
                    <a:pt x="69" y="54"/>
                  </a:cubicBezTo>
                  <a:cubicBezTo>
                    <a:pt x="64" y="69"/>
                    <a:pt x="39" y="74"/>
                    <a:pt x="39" y="74"/>
                  </a:cubicBezTo>
                  <a:cubicBezTo>
                    <a:pt x="39" y="95"/>
                    <a:pt x="39" y="95"/>
                    <a:pt x="39" y="95"/>
                  </a:cubicBezTo>
                  <a:cubicBezTo>
                    <a:pt x="22" y="83"/>
                    <a:pt x="6" y="95"/>
                    <a:pt x="6" y="95"/>
                  </a:cubicBezTo>
                  <a:cubicBezTo>
                    <a:pt x="4" y="96"/>
                    <a:pt x="2" y="98"/>
                    <a:pt x="0" y="101"/>
                  </a:cubicBezTo>
                  <a:cubicBezTo>
                    <a:pt x="3" y="125"/>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049"/>
            <p:cNvSpPr/>
            <p:nvPr/>
          </p:nvSpPr>
          <p:spPr bwMode="auto">
            <a:xfrm>
              <a:off x="517526" y="1930401"/>
              <a:ext cx="22225" cy="42863"/>
            </a:xfrm>
            <a:custGeom>
              <a:avLst/>
              <a:gdLst>
                <a:gd name="T0" fmla="*/ 18 w 41"/>
                <a:gd name="T1" fmla="*/ 0 h 80"/>
                <a:gd name="T2" fmla="*/ 32 w 41"/>
                <a:gd name="T3" fmla="*/ 46 h 80"/>
                <a:gd name="T4" fmla="*/ 9 w 41"/>
                <a:gd name="T5" fmla="*/ 24 h 80"/>
                <a:gd name="T6" fmla="*/ 24 w 41"/>
                <a:gd name="T7" fmla="*/ 80 h 80"/>
                <a:gd name="T8" fmla="*/ 34 w 41"/>
                <a:gd name="T9" fmla="*/ 77 h 80"/>
                <a:gd name="T10" fmla="*/ 10 w 41"/>
                <a:gd name="T11" fmla="*/ 57 h 80"/>
                <a:gd name="T12" fmla="*/ 8 w 41"/>
                <a:gd name="T13" fmla="*/ 29 h 80"/>
                <a:gd name="T14" fmla="*/ 36 w 41"/>
                <a:gd name="T15" fmla="*/ 48 h 80"/>
                <a:gd name="T16" fmla="*/ 21 w 41"/>
                <a:gd name="T17" fmla="*/ 10 h 80"/>
                <a:gd name="T18" fmla="*/ 41 w 41"/>
                <a:gd name="T19" fmla="*/ 26 h 80"/>
                <a:gd name="T20" fmla="*/ 39 w 41"/>
                <a:gd name="T21" fmla="*/ 22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6"/>
                    <a:pt x="32" y="46"/>
                  </a:cubicBezTo>
                  <a:cubicBezTo>
                    <a:pt x="12" y="46"/>
                    <a:pt x="9" y="24"/>
                    <a:pt x="9" y="24"/>
                  </a:cubicBezTo>
                  <a:cubicBezTo>
                    <a:pt x="1" y="32"/>
                    <a:pt x="0" y="71"/>
                    <a:pt x="24" y="80"/>
                  </a:cubicBezTo>
                  <a:cubicBezTo>
                    <a:pt x="34" y="77"/>
                    <a:pt x="34" y="77"/>
                    <a:pt x="34" y="77"/>
                  </a:cubicBezTo>
                  <a:cubicBezTo>
                    <a:pt x="34" y="77"/>
                    <a:pt x="14" y="69"/>
                    <a:pt x="10" y="57"/>
                  </a:cubicBezTo>
                  <a:cubicBezTo>
                    <a:pt x="6" y="45"/>
                    <a:pt x="7" y="33"/>
                    <a:pt x="8" y="29"/>
                  </a:cubicBezTo>
                  <a:cubicBezTo>
                    <a:pt x="10" y="39"/>
                    <a:pt x="16" y="51"/>
                    <a:pt x="36" y="48"/>
                  </a:cubicBezTo>
                  <a:cubicBezTo>
                    <a:pt x="28" y="33"/>
                    <a:pt x="22" y="14"/>
                    <a:pt x="21" y="10"/>
                  </a:cubicBezTo>
                  <a:cubicBezTo>
                    <a:pt x="29" y="23"/>
                    <a:pt x="34" y="26"/>
                    <a:pt x="41" y="26"/>
                  </a:cubicBezTo>
                  <a:cubicBezTo>
                    <a:pt x="39" y="22"/>
                    <a:pt x="39" y="22"/>
                    <a:pt x="39"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050"/>
            <p:cNvSpPr/>
            <p:nvPr/>
          </p:nvSpPr>
          <p:spPr bwMode="auto">
            <a:xfrm>
              <a:off x="538164" y="1870076"/>
              <a:ext cx="212725" cy="114300"/>
            </a:xfrm>
            <a:custGeom>
              <a:avLst/>
              <a:gdLst>
                <a:gd name="T0" fmla="*/ 380 w 397"/>
                <a:gd name="T1" fmla="*/ 173 h 215"/>
                <a:gd name="T2" fmla="*/ 355 w 397"/>
                <a:gd name="T3" fmla="*/ 131 h 215"/>
                <a:gd name="T4" fmla="*/ 374 w 397"/>
                <a:gd name="T5" fmla="*/ 101 h 215"/>
                <a:gd name="T6" fmla="*/ 326 w 397"/>
                <a:gd name="T7" fmla="*/ 89 h 215"/>
                <a:gd name="T8" fmla="*/ 226 w 397"/>
                <a:gd name="T9" fmla="*/ 43 h 215"/>
                <a:gd name="T10" fmla="*/ 216 w 397"/>
                <a:gd name="T11" fmla="*/ 0 h 215"/>
                <a:gd name="T12" fmla="*/ 180 w 397"/>
                <a:gd name="T13" fmla="*/ 35 h 215"/>
                <a:gd name="T14" fmla="*/ 71 w 397"/>
                <a:gd name="T15" fmla="*/ 63 h 215"/>
                <a:gd name="T16" fmla="*/ 0 w 397"/>
                <a:gd name="T17" fmla="*/ 135 h 215"/>
                <a:gd name="T18" fmla="*/ 52 w 397"/>
                <a:gd name="T19" fmla="*/ 71 h 215"/>
                <a:gd name="T20" fmla="*/ 87 w 397"/>
                <a:gd name="T21" fmla="*/ 77 h 215"/>
                <a:gd name="T22" fmla="*/ 106 w 397"/>
                <a:gd name="T23" fmla="*/ 76 h 215"/>
                <a:gd name="T24" fmla="*/ 89 w 397"/>
                <a:gd name="T25" fmla="*/ 75 h 215"/>
                <a:gd name="T26" fmla="*/ 74 w 397"/>
                <a:gd name="T27" fmla="*/ 64 h 215"/>
                <a:gd name="T28" fmla="*/ 125 w 397"/>
                <a:gd name="T29" fmla="*/ 47 h 215"/>
                <a:gd name="T30" fmla="*/ 220 w 397"/>
                <a:gd name="T31" fmla="*/ 7 h 215"/>
                <a:gd name="T32" fmla="*/ 216 w 397"/>
                <a:gd name="T33" fmla="*/ 49 h 215"/>
                <a:gd name="T34" fmla="*/ 304 w 397"/>
                <a:gd name="T35" fmla="*/ 71 h 215"/>
                <a:gd name="T36" fmla="*/ 368 w 397"/>
                <a:gd name="T37" fmla="*/ 112 h 215"/>
                <a:gd name="T38" fmla="*/ 338 w 397"/>
                <a:gd name="T39" fmla="*/ 128 h 215"/>
                <a:gd name="T40" fmla="*/ 374 w 397"/>
                <a:gd name="T41" fmla="*/ 162 h 215"/>
                <a:gd name="T42" fmla="*/ 397 w 397"/>
                <a:gd name="T43" fmla="*/ 212 h 215"/>
                <a:gd name="T44" fmla="*/ 380 w 397"/>
                <a:gd name="T45" fmla="*/ 1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7" h="215">
                  <a:moveTo>
                    <a:pt x="380" y="173"/>
                  </a:moveTo>
                  <a:cubicBezTo>
                    <a:pt x="376" y="144"/>
                    <a:pt x="355" y="131"/>
                    <a:pt x="355" y="131"/>
                  </a:cubicBezTo>
                  <a:cubicBezTo>
                    <a:pt x="374" y="125"/>
                    <a:pt x="374" y="101"/>
                    <a:pt x="374" y="101"/>
                  </a:cubicBezTo>
                  <a:cubicBezTo>
                    <a:pt x="370" y="117"/>
                    <a:pt x="344" y="119"/>
                    <a:pt x="326" y="89"/>
                  </a:cubicBezTo>
                  <a:cubicBezTo>
                    <a:pt x="307" y="60"/>
                    <a:pt x="267" y="43"/>
                    <a:pt x="226" y="43"/>
                  </a:cubicBezTo>
                  <a:cubicBezTo>
                    <a:pt x="250" y="12"/>
                    <a:pt x="216" y="0"/>
                    <a:pt x="216" y="0"/>
                  </a:cubicBezTo>
                  <a:cubicBezTo>
                    <a:pt x="216" y="29"/>
                    <a:pt x="180" y="35"/>
                    <a:pt x="180" y="35"/>
                  </a:cubicBezTo>
                  <a:cubicBezTo>
                    <a:pt x="180" y="35"/>
                    <a:pt x="96" y="38"/>
                    <a:pt x="71" y="63"/>
                  </a:cubicBezTo>
                  <a:cubicBezTo>
                    <a:pt x="27" y="63"/>
                    <a:pt x="7" y="89"/>
                    <a:pt x="0" y="135"/>
                  </a:cubicBezTo>
                  <a:cubicBezTo>
                    <a:pt x="1" y="132"/>
                    <a:pt x="16" y="79"/>
                    <a:pt x="52" y="71"/>
                  </a:cubicBezTo>
                  <a:cubicBezTo>
                    <a:pt x="65" y="69"/>
                    <a:pt x="74" y="68"/>
                    <a:pt x="87" y="77"/>
                  </a:cubicBezTo>
                  <a:cubicBezTo>
                    <a:pt x="99" y="86"/>
                    <a:pt x="106" y="81"/>
                    <a:pt x="106" y="76"/>
                  </a:cubicBezTo>
                  <a:cubicBezTo>
                    <a:pt x="106" y="76"/>
                    <a:pt x="98" y="85"/>
                    <a:pt x="89" y="75"/>
                  </a:cubicBezTo>
                  <a:cubicBezTo>
                    <a:pt x="79" y="66"/>
                    <a:pt x="74" y="64"/>
                    <a:pt x="74" y="64"/>
                  </a:cubicBezTo>
                  <a:cubicBezTo>
                    <a:pt x="74" y="64"/>
                    <a:pt x="91" y="52"/>
                    <a:pt x="125" y="47"/>
                  </a:cubicBezTo>
                  <a:cubicBezTo>
                    <a:pt x="159" y="42"/>
                    <a:pt x="222" y="43"/>
                    <a:pt x="220" y="7"/>
                  </a:cubicBezTo>
                  <a:cubicBezTo>
                    <a:pt x="234" y="17"/>
                    <a:pt x="231" y="34"/>
                    <a:pt x="216" y="49"/>
                  </a:cubicBezTo>
                  <a:cubicBezTo>
                    <a:pt x="234" y="46"/>
                    <a:pt x="285" y="51"/>
                    <a:pt x="304" y="71"/>
                  </a:cubicBezTo>
                  <a:cubicBezTo>
                    <a:pt x="322" y="91"/>
                    <a:pt x="352" y="131"/>
                    <a:pt x="368" y="112"/>
                  </a:cubicBezTo>
                  <a:cubicBezTo>
                    <a:pt x="368" y="126"/>
                    <a:pt x="351" y="130"/>
                    <a:pt x="338" y="128"/>
                  </a:cubicBezTo>
                  <a:cubicBezTo>
                    <a:pt x="338" y="128"/>
                    <a:pt x="366" y="136"/>
                    <a:pt x="374" y="162"/>
                  </a:cubicBezTo>
                  <a:cubicBezTo>
                    <a:pt x="381" y="188"/>
                    <a:pt x="382" y="215"/>
                    <a:pt x="397" y="212"/>
                  </a:cubicBezTo>
                  <a:cubicBezTo>
                    <a:pt x="391" y="212"/>
                    <a:pt x="385" y="201"/>
                    <a:pt x="380" y="173"/>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051"/>
            <p:cNvSpPr/>
            <p:nvPr/>
          </p:nvSpPr>
          <p:spPr bwMode="auto">
            <a:xfrm>
              <a:off x="709614" y="1957388"/>
              <a:ext cx="19050" cy="53975"/>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29" y="60"/>
                    <a:pt x="23" y="38"/>
                  </a:cubicBezTo>
                  <a:cubicBezTo>
                    <a:pt x="17" y="16"/>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052"/>
            <p:cNvSpPr/>
            <p:nvPr/>
          </p:nvSpPr>
          <p:spPr bwMode="auto">
            <a:xfrm>
              <a:off x="550864" y="1978026"/>
              <a:ext cx="171450" cy="131763"/>
            </a:xfrm>
            <a:custGeom>
              <a:avLst/>
              <a:gdLst>
                <a:gd name="T0" fmla="*/ 299 w 319"/>
                <a:gd name="T1" fmla="*/ 41 h 249"/>
                <a:gd name="T2" fmla="*/ 305 w 319"/>
                <a:gd name="T3" fmla="*/ 69 h 249"/>
                <a:gd name="T4" fmla="*/ 278 w 319"/>
                <a:gd name="T5" fmla="*/ 42 h 249"/>
                <a:gd name="T6" fmla="*/ 235 w 319"/>
                <a:gd name="T7" fmla="*/ 11 h 249"/>
                <a:gd name="T8" fmla="*/ 248 w 319"/>
                <a:gd name="T9" fmla="*/ 31 h 249"/>
                <a:gd name="T10" fmla="*/ 190 w 319"/>
                <a:gd name="T11" fmla="*/ 0 h 249"/>
                <a:gd name="T12" fmla="*/ 184 w 319"/>
                <a:gd name="T13" fmla="*/ 29 h 249"/>
                <a:gd name="T14" fmla="*/ 180 w 319"/>
                <a:gd name="T15" fmla="*/ 60 h 249"/>
                <a:gd name="T16" fmla="*/ 161 w 319"/>
                <a:gd name="T17" fmla="*/ 42 h 249"/>
                <a:gd name="T18" fmla="*/ 131 w 319"/>
                <a:gd name="T19" fmla="*/ 24 h 249"/>
                <a:gd name="T20" fmla="*/ 103 w 319"/>
                <a:gd name="T21" fmla="*/ 4 h 249"/>
                <a:gd name="T22" fmla="*/ 129 w 319"/>
                <a:gd name="T23" fmla="*/ 34 h 249"/>
                <a:gd name="T24" fmla="*/ 78 w 319"/>
                <a:gd name="T25" fmla="*/ 12 h 249"/>
                <a:gd name="T26" fmla="*/ 108 w 319"/>
                <a:gd name="T27" fmla="*/ 55 h 249"/>
                <a:gd name="T28" fmla="*/ 33 w 319"/>
                <a:gd name="T29" fmla="*/ 16 h 249"/>
                <a:gd name="T30" fmla="*/ 14 w 319"/>
                <a:gd name="T31" fmla="*/ 66 h 249"/>
                <a:gd name="T32" fmla="*/ 4 w 319"/>
                <a:gd name="T33" fmla="*/ 71 h 249"/>
                <a:gd name="T34" fmla="*/ 4 w 319"/>
                <a:gd name="T35" fmla="*/ 155 h 249"/>
                <a:gd name="T36" fmla="*/ 161 w 319"/>
                <a:gd name="T37" fmla="*/ 249 h 249"/>
                <a:gd name="T38" fmla="*/ 319 w 319"/>
                <a:gd name="T39" fmla="*/ 174 h 249"/>
                <a:gd name="T40" fmla="*/ 319 w 319"/>
                <a:gd name="T41" fmla="*/ 64 h 249"/>
                <a:gd name="T42" fmla="*/ 299 w 319"/>
                <a:gd name="T43" fmla="*/ 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49">
                  <a:moveTo>
                    <a:pt x="299" y="41"/>
                  </a:moveTo>
                  <a:cubicBezTo>
                    <a:pt x="299" y="41"/>
                    <a:pt x="307" y="57"/>
                    <a:pt x="305" y="69"/>
                  </a:cubicBezTo>
                  <a:cubicBezTo>
                    <a:pt x="305" y="69"/>
                    <a:pt x="298" y="55"/>
                    <a:pt x="278" y="42"/>
                  </a:cubicBezTo>
                  <a:cubicBezTo>
                    <a:pt x="257" y="29"/>
                    <a:pt x="242" y="22"/>
                    <a:pt x="235" y="11"/>
                  </a:cubicBezTo>
                  <a:cubicBezTo>
                    <a:pt x="235" y="11"/>
                    <a:pt x="236" y="26"/>
                    <a:pt x="248" y="31"/>
                  </a:cubicBezTo>
                  <a:cubicBezTo>
                    <a:pt x="248" y="31"/>
                    <a:pt x="206" y="41"/>
                    <a:pt x="190" y="0"/>
                  </a:cubicBezTo>
                  <a:cubicBezTo>
                    <a:pt x="190" y="0"/>
                    <a:pt x="191" y="18"/>
                    <a:pt x="184" y="29"/>
                  </a:cubicBezTo>
                  <a:cubicBezTo>
                    <a:pt x="178" y="40"/>
                    <a:pt x="172" y="52"/>
                    <a:pt x="180" y="60"/>
                  </a:cubicBezTo>
                  <a:cubicBezTo>
                    <a:pt x="180" y="60"/>
                    <a:pt x="169" y="58"/>
                    <a:pt x="161" y="42"/>
                  </a:cubicBezTo>
                  <a:cubicBezTo>
                    <a:pt x="154" y="25"/>
                    <a:pt x="142" y="26"/>
                    <a:pt x="131" y="24"/>
                  </a:cubicBezTo>
                  <a:cubicBezTo>
                    <a:pt x="121" y="21"/>
                    <a:pt x="105" y="20"/>
                    <a:pt x="103" y="4"/>
                  </a:cubicBezTo>
                  <a:cubicBezTo>
                    <a:pt x="103" y="4"/>
                    <a:pt x="97" y="26"/>
                    <a:pt x="129" y="34"/>
                  </a:cubicBezTo>
                  <a:cubicBezTo>
                    <a:pt x="129" y="34"/>
                    <a:pt x="96" y="45"/>
                    <a:pt x="78" y="12"/>
                  </a:cubicBezTo>
                  <a:cubicBezTo>
                    <a:pt x="78" y="12"/>
                    <a:pt x="81" y="46"/>
                    <a:pt x="108" y="55"/>
                  </a:cubicBezTo>
                  <a:cubicBezTo>
                    <a:pt x="108" y="55"/>
                    <a:pt x="52" y="53"/>
                    <a:pt x="33" y="16"/>
                  </a:cubicBezTo>
                  <a:cubicBezTo>
                    <a:pt x="33" y="16"/>
                    <a:pt x="44" y="50"/>
                    <a:pt x="14" y="66"/>
                  </a:cubicBezTo>
                  <a:cubicBezTo>
                    <a:pt x="11" y="67"/>
                    <a:pt x="8" y="69"/>
                    <a:pt x="4" y="71"/>
                  </a:cubicBezTo>
                  <a:cubicBezTo>
                    <a:pt x="4" y="155"/>
                    <a:pt x="4" y="155"/>
                    <a:pt x="4" y="155"/>
                  </a:cubicBezTo>
                  <a:cubicBezTo>
                    <a:pt x="4" y="176"/>
                    <a:pt x="0" y="249"/>
                    <a:pt x="161" y="249"/>
                  </a:cubicBezTo>
                  <a:cubicBezTo>
                    <a:pt x="241" y="249"/>
                    <a:pt x="319" y="231"/>
                    <a:pt x="319" y="174"/>
                  </a:cubicBezTo>
                  <a:cubicBezTo>
                    <a:pt x="319" y="64"/>
                    <a:pt x="319" y="64"/>
                    <a:pt x="319" y="64"/>
                  </a:cubicBezTo>
                  <a:cubicBezTo>
                    <a:pt x="314" y="55"/>
                    <a:pt x="313"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053"/>
            <p:cNvSpPr/>
            <p:nvPr/>
          </p:nvSpPr>
          <p:spPr bwMode="auto">
            <a:xfrm>
              <a:off x="666751" y="2017713"/>
              <a:ext cx="25400" cy="25400"/>
            </a:xfrm>
            <a:custGeom>
              <a:avLst/>
              <a:gdLst>
                <a:gd name="T0" fmla="*/ 27 w 46"/>
                <a:gd name="T1" fmla="*/ 2 h 46"/>
                <a:gd name="T2" fmla="*/ 44 w 46"/>
                <a:gd name="T3" fmla="*/ 27 h 46"/>
                <a:gd name="T4" fmla="*/ 19 w 46"/>
                <a:gd name="T5" fmla="*/ 44 h 46"/>
                <a:gd name="T6" fmla="*/ 2 w 46"/>
                <a:gd name="T7" fmla="*/ 19 h 46"/>
                <a:gd name="T8" fmla="*/ 27 w 46"/>
                <a:gd name="T9" fmla="*/ 2 h 46"/>
              </a:gdLst>
              <a:ahLst/>
              <a:cxnLst>
                <a:cxn ang="0">
                  <a:pos x="T0" y="T1"/>
                </a:cxn>
                <a:cxn ang="0">
                  <a:pos x="T2" y="T3"/>
                </a:cxn>
                <a:cxn ang="0">
                  <a:pos x="T4" y="T5"/>
                </a:cxn>
                <a:cxn ang="0">
                  <a:pos x="T6" y="T7"/>
                </a:cxn>
                <a:cxn ang="0">
                  <a:pos x="T8" y="T9"/>
                </a:cxn>
              </a:cxnLst>
              <a:rect l="0" t="0" r="r" b="b"/>
              <a:pathLst>
                <a:path w="46" h="46">
                  <a:moveTo>
                    <a:pt x="27" y="2"/>
                  </a:moveTo>
                  <a:cubicBezTo>
                    <a:pt x="39" y="4"/>
                    <a:pt x="46" y="15"/>
                    <a:pt x="44" y="27"/>
                  </a:cubicBezTo>
                  <a:cubicBezTo>
                    <a:pt x="42" y="38"/>
                    <a:pt x="31" y="46"/>
                    <a:pt x="19" y="44"/>
                  </a:cubicBezTo>
                  <a:cubicBezTo>
                    <a:pt x="8" y="42"/>
                    <a:pt x="0" y="31"/>
                    <a:pt x="2" y="19"/>
                  </a:cubicBezTo>
                  <a:cubicBezTo>
                    <a:pt x="4" y="8"/>
                    <a:pt x="15" y="0"/>
                    <a:pt x="27" y="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054"/>
            <p:cNvSpPr/>
            <p:nvPr/>
          </p:nvSpPr>
          <p:spPr bwMode="auto">
            <a:xfrm>
              <a:off x="669926" y="2020888"/>
              <a:ext cx="7938" cy="7938"/>
            </a:xfrm>
            <a:custGeom>
              <a:avLst/>
              <a:gdLst>
                <a:gd name="T0" fmla="*/ 12 w 14"/>
                <a:gd name="T1" fmla="*/ 2 h 15"/>
                <a:gd name="T2" fmla="*/ 11 w 14"/>
                <a:gd name="T3" fmla="*/ 11 h 15"/>
                <a:gd name="T4" fmla="*/ 3 w 14"/>
                <a:gd name="T5" fmla="*/ 13 h 15"/>
                <a:gd name="T6" fmla="*/ 4 w 14"/>
                <a:gd name="T7" fmla="*/ 4 h 15"/>
                <a:gd name="T8" fmla="*/ 12 w 14"/>
                <a:gd name="T9" fmla="*/ 2 h 15"/>
              </a:gdLst>
              <a:ahLst/>
              <a:cxnLst>
                <a:cxn ang="0">
                  <a:pos x="T0" y="T1"/>
                </a:cxn>
                <a:cxn ang="0">
                  <a:pos x="T2" y="T3"/>
                </a:cxn>
                <a:cxn ang="0">
                  <a:pos x="T4" y="T5"/>
                </a:cxn>
                <a:cxn ang="0">
                  <a:pos x="T6" y="T7"/>
                </a:cxn>
                <a:cxn ang="0">
                  <a:pos x="T8" y="T9"/>
                </a:cxn>
              </a:cxnLst>
              <a:rect l="0" t="0" r="r" b="b"/>
              <a:pathLst>
                <a:path w="14" h="15">
                  <a:moveTo>
                    <a:pt x="12" y="2"/>
                  </a:moveTo>
                  <a:cubicBezTo>
                    <a:pt x="14" y="3"/>
                    <a:pt x="14" y="7"/>
                    <a:pt x="11" y="11"/>
                  </a:cubicBezTo>
                  <a:cubicBezTo>
                    <a:pt x="9" y="14"/>
                    <a:pt x="5" y="15"/>
                    <a:pt x="3" y="13"/>
                  </a:cubicBezTo>
                  <a:cubicBezTo>
                    <a:pt x="0" y="12"/>
                    <a:pt x="1" y="7"/>
                    <a:pt x="4" y="4"/>
                  </a:cubicBezTo>
                  <a:cubicBezTo>
                    <a:pt x="6" y="1"/>
                    <a:pt x="10" y="0"/>
                    <a:pt x="12"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055"/>
            <p:cNvSpPr/>
            <p:nvPr/>
          </p:nvSpPr>
          <p:spPr bwMode="auto">
            <a:xfrm>
              <a:off x="581026" y="2017713"/>
              <a:ext cx="25400" cy="25400"/>
            </a:xfrm>
            <a:custGeom>
              <a:avLst/>
              <a:gdLst>
                <a:gd name="T0" fmla="*/ 27 w 46"/>
                <a:gd name="T1" fmla="*/ 2 h 46"/>
                <a:gd name="T2" fmla="*/ 44 w 46"/>
                <a:gd name="T3" fmla="*/ 27 h 46"/>
                <a:gd name="T4" fmla="*/ 19 w 46"/>
                <a:gd name="T5" fmla="*/ 44 h 46"/>
                <a:gd name="T6" fmla="*/ 2 w 46"/>
                <a:gd name="T7" fmla="*/ 19 h 46"/>
                <a:gd name="T8" fmla="*/ 27 w 46"/>
                <a:gd name="T9" fmla="*/ 2 h 46"/>
              </a:gdLst>
              <a:ahLst/>
              <a:cxnLst>
                <a:cxn ang="0">
                  <a:pos x="T0" y="T1"/>
                </a:cxn>
                <a:cxn ang="0">
                  <a:pos x="T2" y="T3"/>
                </a:cxn>
                <a:cxn ang="0">
                  <a:pos x="T4" y="T5"/>
                </a:cxn>
                <a:cxn ang="0">
                  <a:pos x="T6" y="T7"/>
                </a:cxn>
                <a:cxn ang="0">
                  <a:pos x="T8" y="T9"/>
                </a:cxn>
              </a:cxnLst>
              <a:rect l="0" t="0" r="r" b="b"/>
              <a:pathLst>
                <a:path w="46" h="46">
                  <a:moveTo>
                    <a:pt x="27" y="2"/>
                  </a:moveTo>
                  <a:cubicBezTo>
                    <a:pt x="39" y="4"/>
                    <a:pt x="46" y="15"/>
                    <a:pt x="44" y="27"/>
                  </a:cubicBezTo>
                  <a:cubicBezTo>
                    <a:pt x="42" y="38"/>
                    <a:pt x="31" y="46"/>
                    <a:pt x="19" y="44"/>
                  </a:cubicBezTo>
                  <a:cubicBezTo>
                    <a:pt x="8" y="42"/>
                    <a:pt x="0" y="31"/>
                    <a:pt x="2" y="19"/>
                  </a:cubicBezTo>
                  <a:cubicBezTo>
                    <a:pt x="4" y="8"/>
                    <a:pt x="15" y="0"/>
                    <a:pt x="27" y="2"/>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056"/>
            <p:cNvSpPr/>
            <p:nvPr/>
          </p:nvSpPr>
          <p:spPr bwMode="auto">
            <a:xfrm>
              <a:off x="584201" y="2020888"/>
              <a:ext cx="7938" cy="7938"/>
            </a:xfrm>
            <a:custGeom>
              <a:avLst/>
              <a:gdLst>
                <a:gd name="T0" fmla="*/ 12 w 14"/>
                <a:gd name="T1" fmla="*/ 2 h 15"/>
                <a:gd name="T2" fmla="*/ 11 w 14"/>
                <a:gd name="T3" fmla="*/ 11 h 15"/>
                <a:gd name="T4" fmla="*/ 3 w 14"/>
                <a:gd name="T5" fmla="*/ 13 h 15"/>
                <a:gd name="T6" fmla="*/ 4 w 14"/>
                <a:gd name="T7" fmla="*/ 4 h 15"/>
                <a:gd name="T8" fmla="*/ 12 w 14"/>
                <a:gd name="T9" fmla="*/ 2 h 15"/>
              </a:gdLst>
              <a:ahLst/>
              <a:cxnLst>
                <a:cxn ang="0">
                  <a:pos x="T0" y="T1"/>
                </a:cxn>
                <a:cxn ang="0">
                  <a:pos x="T2" y="T3"/>
                </a:cxn>
                <a:cxn ang="0">
                  <a:pos x="T4" y="T5"/>
                </a:cxn>
                <a:cxn ang="0">
                  <a:pos x="T6" y="T7"/>
                </a:cxn>
                <a:cxn ang="0">
                  <a:pos x="T8" y="T9"/>
                </a:cxn>
              </a:cxnLst>
              <a:rect l="0" t="0" r="r" b="b"/>
              <a:pathLst>
                <a:path w="14" h="15">
                  <a:moveTo>
                    <a:pt x="12" y="2"/>
                  </a:moveTo>
                  <a:cubicBezTo>
                    <a:pt x="14" y="3"/>
                    <a:pt x="14" y="7"/>
                    <a:pt x="11" y="11"/>
                  </a:cubicBezTo>
                  <a:cubicBezTo>
                    <a:pt x="9" y="14"/>
                    <a:pt x="5" y="15"/>
                    <a:pt x="3" y="13"/>
                  </a:cubicBezTo>
                  <a:cubicBezTo>
                    <a:pt x="0" y="12"/>
                    <a:pt x="1" y="7"/>
                    <a:pt x="4" y="4"/>
                  </a:cubicBezTo>
                  <a:cubicBezTo>
                    <a:pt x="6" y="1"/>
                    <a:pt x="10" y="0"/>
                    <a:pt x="12"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057"/>
            <p:cNvSpPr>
              <a:spLocks noEditPoints="1"/>
            </p:cNvSpPr>
            <p:nvPr/>
          </p:nvSpPr>
          <p:spPr bwMode="auto">
            <a:xfrm>
              <a:off x="581026" y="2011363"/>
              <a:ext cx="30163" cy="38100"/>
            </a:xfrm>
            <a:custGeom>
              <a:avLst/>
              <a:gdLst>
                <a:gd name="T0" fmla="*/ 18 w 19"/>
                <a:gd name="T1" fmla="*/ 0 h 24"/>
                <a:gd name="T2" fmla="*/ 6 w 19"/>
                <a:gd name="T3" fmla="*/ 24 h 24"/>
                <a:gd name="T4" fmla="*/ 8 w 19"/>
                <a:gd name="T5" fmla="*/ 24 h 24"/>
                <a:gd name="T6" fmla="*/ 19 w 19"/>
                <a:gd name="T7" fmla="*/ 0 h 24"/>
                <a:gd name="T8" fmla="*/ 18 w 19"/>
                <a:gd name="T9" fmla="*/ 0 h 24"/>
                <a:gd name="T10" fmla="*/ 12 w 19"/>
                <a:gd name="T11" fmla="*/ 0 h 24"/>
                <a:gd name="T12" fmla="*/ 0 w 19"/>
                <a:gd name="T13" fmla="*/ 24 h 24"/>
                <a:gd name="T14" fmla="*/ 4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8" y="24"/>
                  </a:lnTo>
                  <a:lnTo>
                    <a:pt x="19" y="0"/>
                  </a:lnTo>
                  <a:lnTo>
                    <a:pt x="18" y="0"/>
                  </a:lnTo>
                  <a:close/>
                  <a:moveTo>
                    <a:pt x="12" y="0"/>
                  </a:moveTo>
                  <a:lnTo>
                    <a:pt x="0" y="24"/>
                  </a:lnTo>
                  <a:lnTo>
                    <a:pt x="4"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058"/>
            <p:cNvSpPr>
              <a:spLocks noEditPoints="1"/>
            </p:cNvSpPr>
            <p:nvPr/>
          </p:nvSpPr>
          <p:spPr bwMode="auto">
            <a:xfrm>
              <a:off x="581026" y="2011363"/>
              <a:ext cx="30163" cy="38100"/>
            </a:xfrm>
            <a:custGeom>
              <a:avLst/>
              <a:gdLst>
                <a:gd name="T0" fmla="*/ 18 w 19"/>
                <a:gd name="T1" fmla="*/ 0 h 24"/>
                <a:gd name="T2" fmla="*/ 6 w 19"/>
                <a:gd name="T3" fmla="*/ 24 h 24"/>
                <a:gd name="T4" fmla="*/ 8 w 19"/>
                <a:gd name="T5" fmla="*/ 24 h 24"/>
                <a:gd name="T6" fmla="*/ 19 w 19"/>
                <a:gd name="T7" fmla="*/ 0 h 24"/>
                <a:gd name="T8" fmla="*/ 18 w 19"/>
                <a:gd name="T9" fmla="*/ 0 h 24"/>
                <a:gd name="T10" fmla="*/ 12 w 19"/>
                <a:gd name="T11" fmla="*/ 0 h 24"/>
                <a:gd name="T12" fmla="*/ 0 w 19"/>
                <a:gd name="T13" fmla="*/ 24 h 24"/>
                <a:gd name="T14" fmla="*/ 4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8" y="0"/>
                  </a:moveTo>
                  <a:lnTo>
                    <a:pt x="6" y="24"/>
                  </a:lnTo>
                  <a:lnTo>
                    <a:pt x="8" y="24"/>
                  </a:lnTo>
                  <a:lnTo>
                    <a:pt x="19" y="0"/>
                  </a:lnTo>
                  <a:lnTo>
                    <a:pt x="18" y="0"/>
                  </a:lnTo>
                  <a:moveTo>
                    <a:pt x="12" y="0"/>
                  </a:moveTo>
                  <a:lnTo>
                    <a:pt x="0" y="24"/>
                  </a:lnTo>
                  <a:lnTo>
                    <a:pt x="4"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059"/>
            <p:cNvSpPr>
              <a:spLocks noEditPoints="1"/>
            </p:cNvSpPr>
            <p:nvPr/>
          </p:nvSpPr>
          <p:spPr bwMode="auto">
            <a:xfrm>
              <a:off x="669926" y="201136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060"/>
            <p:cNvSpPr>
              <a:spLocks noEditPoints="1"/>
            </p:cNvSpPr>
            <p:nvPr/>
          </p:nvSpPr>
          <p:spPr bwMode="auto">
            <a:xfrm>
              <a:off x="669926" y="2011363"/>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061"/>
            <p:cNvSpPr>
              <a:spLocks noEditPoints="1"/>
            </p:cNvSpPr>
            <p:nvPr/>
          </p:nvSpPr>
          <p:spPr bwMode="auto">
            <a:xfrm>
              <a:off x="655639" y="2011363"/>
              <a:ext cx="53975" cy="38100"/>
            </a:xfrm>
            <a:custGeom>
              <a:avLst/>
              <a:gdLst>
                <a:gd name="T0" fmla="*/ 52 w 103"/>
                <a:gd name="T1" fmla="*/ 56 h 69"/>
                <a:gd name="T2" fmla="*/ 46 w 103"/>
                <a:gd name="T3" fmla="*/ 57 h 69"/>
                <a:gd name="T4" fmla="*/ 45 w 103"/>
                <a:gd name="T5" fmla="*/ 56 h 69"/>
                <a:gd name="T6" fmla="*/ 39 w 103"/>
                <a:gd name="T7" fmla="*/ 69 h 69"/>
                <a:gd name="T8" fmla="*/ 45 w 103"/>
                <a:gd name="T9" fmla="*/ 69 h 69"/>
                <a:gd name="T10" fmla="*/ 52 w 103"/>
                <a:gd name="T11" fmla="*/ 56 h 69"/>
                <a:gd name="T12" fmla="*/ 87 w 103"/>
                <a:gd name="T13" fmla="*/ 0 h 69"/>
                <a:gd name="T14" fmla="*/ 17 w 103"/>
                <a:gd name="T15" fmla="*/ 0 h 69"/>
                <a:gd name="T16" fmla="*/ 0 w 103"/>
                <a:gd name="T17" fmla="*/ 16 h 69"/>
                <a:gd name="T18" fmla="*/ 0 w 103"/>
                <a:gd name="T19" fmla="*/ 53 h 69"/>
                <a:gd name="T20" fmla="*/ 17 w 103"/>
                <a:gd name="T21" fmla="*/ 69 h 69"/>
                <a:gd name="T22" fmla="*/ 28 w 103"/>
                <a:gd name="T23" fmla="*/ 69 h 69"/>
                <a:gd name="T24" fmla="*/ 35 w 103"/>
                <a:gd name="T25" fmla="*/ 54 h 69"/>
                <a:gd name="T26" fmla="*/ 25 w 103"/>
                <a:gd name="T27" fmla="*/ 31 h 69"/>
                <a:gd name="T28" fmla="*/ 46 w 103"/>
                <a:gd name="T29" fmla="*/ 13 h 69"/>
                <a:gd name="T30" fmla="*/ 50 w 103"/>
                <a:gd name="T31" fmla="*/ 14 h 69"/>
                <a:gd name="T32" fmla="*/ 55 w 103"/>
                <a:gd name="T33" fmla="*/ 15 h 69"/>
                <a:gd name="T34" fmla="*/ 63 w 103"/>
                <a:gd name="T35" fmla="*/ 0 h 69"/>
                <a:gd name="T36" fmla="*/ 75 w 103"/>
                <a:gd name="T37" fmla="*/ 0 h 69"/>
                <a:gd name="T38" fmla="*/ 63 w 103"/>
                <a:gd name="T39" fmla="*/ 22 h 69"/>
                <a:gd name="T40" fmla="*/ 66 w 103"/>
                <a:gd name="T41" fmla="*/ 28 h 69"/>
                <a:gd name="T42" fmla="*/ 81 w 103"/>
                <a:gd name="T43" fmla="*/ 0 h 69"/>
                <a:gd name="T44" fmla="*/ 87 w 103"/>
                <a:gd name="T45" fmla="*/ 0 h 69"/>
                <a:gd name="T46" fmla="*/ 67 w 103"/>
                <a:gd name="T47" fmla="*/ 37 h 69"/>
                <a:gd name="T48" fmla="*/ 67 w 103"/>
                <a:gd name="T49" fmla="*/ 39 h 69"/>
                <a:gd name="T50" fmla="*/ 60 w 103"/>
                <a:gd name="T51" fmla="*/ 51 h 69"/>
                <a:gd name="T52" fmla="*/ 51 w 103"/>
                <a:gd name="T53" fmla="*/ 69 h 69"/>
                <a:gd name="T54" fmla="*/ 87 w 103"/>
                <a:gd name="T55" fmla="*/ 69 h 69"/>
                <a:gd name="T56" fmla="*/ 103 w 103"/>
                <a:gd name="T57" fmla="*/ 53 h 69"/>
                <a:gd name="T58" fmla="*/ 103 w 103"/>
                <a:gd name="T59" fmla="*/ 16 h 69"/>
                <a:gd name="T60" fmla="*/ 87 w 103"/>
                <a:gd name="T6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69">
                  <a:moveTo>
                    <a:pt x="52" y="56"/>
                  </a:moveTo>
                  <a:cubicBezTo>
                    <a:pt x="50" y="56"/>
                    <a:pt x="48" y="57"/>
                    <a:pt x="46" y="57"/>
                  </a:cubicBezTo>
                  <a:cubicBezTo>
                    <a:pt x="46" y="57"/>
                    <a:pt x="46" y="57"/>
                    <a:pt x="45" y="56"/>
                  </a:cubicBezTo>
                  <a:cubicBezTo>
                    <a:pt x="39" y="69"/>
                    <a:pt x="39" y="69"/>
                    <a:pt x="39" y="69"/>
                  </a:cubicBezTo>
                  <a:cubicBezTo>
                    <a:pt x="45" y="69"/>
                    <a:pt x="45" y="69"/>
                    <a:pt x="45" y="69"/>
                  </a:cubicBezTo>
                  <a:cubicBezTo>
                    <a:pt x="52" y="56"/>
                    <a:pt x="52" y="56"/>
                    <a:pt x="52" y="56"/>
                  </a:cubicBezTo>
                  <a:moveTo>
                    <a:pt x="87" y="0"/>
                  </a:moveTo>
                  <a:cubicBezTo>
                    <a:pt x="17" y="0"/>
                    <a:pt x="17" y="0"/>
                    <a:pt x="17" y="0"/>
                  </a:cubicBezTo>
                  <a:cubicBezTo>
                    <a:pt x="8" y="0"/>
                    <a:pt x="0" y="7"/>
                    <a:pt x="0" y="16"/>
                  </a:cubicBezTo>
                  <a:cubicBezTo>
                    <a:pt x="0" y="53"/>
                    <a:pt x="0" y="53"/>
                    <a:pt x="0" y="53"/>
                  </a:cubicBezTo>
                  <a:cubicBezTo>
                    <a:pt x="0" y="62"/>
                    <a:pt x="8" y="69"/>
                    <a:pt x="17" y="69"/>
                  </a:cubicBezTo>
                  <a:cubicBezTo>
                    <a:pt x="28" y="69"/>
                    <a:pt x="28" y="69"/>
                    <a:pt x="28" y="69"/>
                  </a:cubicBezTo>
                  <a:cubicBezTo>
                    <a:pt x="35" y="54"/>
                    <a:pt x="35" y="54"/>
                    <a:pt x="35" y="54"/>
                  </a:cubicBezTo>
                  <a:cubicBezTo>
                    <a:pt x="28" y="49"/>
                    <a:pt x="24" y="41"/>
                    <a:pt x="25" y="31"/>
                  </a:cubicBezTo>
                  <a:cubicBezTo>
                    <a:pt x="27" y="21"/>
                    <a:pt x="36" y="13"/>
                    <a:pt x="46" y="13"/>
                  </a:cubicBezTo>
                  <a:cubicBezTo>
                    <a:pt x="48" y="13"/>
                    <a:pt x="49" y="14"/>
                    <a:pt x="50" y="14"/>
                  </a:cubicBezTo>
                  <a:cubicBezTo>
                    <a:pt x="52" y="14"/>
                    <a:pt x="54" y="15"/>
                    <a:pt x="55" y="15"/>
                  </a:cubicBezTo>
                  <a:cubicBezTo>
                    <a:pt x="63" y="0"/>
                    <a:pt x="63" y="0"/>
                    <a:pt x="63" y="0"/>
                  </a:cubicBezTo>
                  <a:cubicBezTo>
                    <a:pt x="75" y="0"/>
                    <a:pt x="75" y="0"/>
                    <a:pt x="75" y="0"/>
                  </a:cubicBezTo>
                  <a:cubicBezTo>
                    <a:pt x="63" y="22"/>
                    <a:pt x="63" y="22"/>
                    <a:pt x="63" y="22"/>
                  </a:cubicBezTo>
                  <a:cubicBezTo>
                    <a:pt x="65" y="24"/>
                    <a:pt x="66" y="26"/>
                    <a:pt x="66" y="28"/>
                  </a:cubicBezTo>
                  <a:cubicBezTo>
                    <a:pt x="81" y="0"/>
                    <a:pt x="81" y="0"/>
                    <a:pt x="81" y="0"/>
                  </a:cubicBezTo>
                  <a:cubicBezTo>
                    <a:pt x="87" y="0"/>
                    <a:pt x="87" y="0"/>
                    <a:pt x="87" y="0"/>
                  </a:cubicBezTo>
                  <a:cubicBezTo>
                    <a:pt x="67" y="37"/>
                    <a:pt x="67" y="37"/>
                    <a:pt x="67" y="37"/>
                  </a:cubicBezTo>
                  <a:cubicBezTo>
                    <a:pt x="67" y="38"/>
                    <a:pt x="67" y="38"/>
                    <a:pt x="67" y="39"/>
                  </a:cubicBezTo>
                  <a:cubicBezTo>
                    <a:pt x="66" y="44"/>
                    <a:pt x="64" y="48"/>
                    <a:pt x="60" y="51"/>
                  </a:cubicBezTo>
                  <a:cubicBezTo>
                    <a:pt x="51" y="69"/>
                    <a:pt x="51" y="69"/>
                    <a:pt x="51" y="69"/>
                  </a:cubicBezTo>
                  <a:cubicBezTo>
                    <a:pt x="87" y="69"/>
                    <a:pt x="87" y="69"/>
                    <a:pt x="87" y="69"/>
                  </a:cubicBezTo>
                  <a:cubicBezTo>
                    <a:pt x="96" y="69"/>
                    <a:pt x="103" y="62"/>
                    <a:pt x="103" y="53"/>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062"/>
            <p:cNvSpPr>
              <a:spLocks noEditPoints="1"/>
            </p:cNvSpPr>
            <p:nvPr/>
          </p:nvSpPr>
          <p:spPr bwMode="auto">
            <a:xfrm>
              <a:off x="668339" y="2019301"/>
              <a:ext cx="22225" cy="23813"/>
            </a:xfrm>
            <a:custGeom>
              <a:avLst/>
              <a:gdLst>
                <a:gd name="T0" fmla="*/ 43 w 43"/>
                <a:gd name="T1" fmla="*/ 24 h 44"/>
                <a:gd name="T2" fmla="*/ 36 w 43"/>
                <a:gd name="T3" fmla="*/ 38 h 44"/>
                <a:gd name="T4" fmla="*/ 43 w 43"/>
                <a:gd name="T5" fmla="*/ 26 h 44"/>
                <a:gd name="T6" fmla="*/ 43 w 43"/>
                <a:gd name="T7" fmla="*/ 24 h 44"/>
                <a:gd name="T8" fmla="*/ 39 w 43"/>
                <a:gd name="T9" fmla="*/ 9 h 44"/>
                <a:gd name="T10" fmla="*/ 21 w 43"/>
                <a:gd name="T11" fmla="*/ 43 h 44"/>
                <a:gd name="T12" fmla="*/ 22 w 43"/>
                <a:gd name="T13" fmla="*/ 44 h 44"/>
                <a:gd name="T14" fmla="*/ 28 w 43"/>
                <a:gd name="T15" fmla="*/ 43 h 44"/>
                <a:gd name="T16" fmla="*/ 42 w 43"/>
                <a:gd name="T17" fmla="*/ 15 h 44"/>
                <a:gd name="T18" fmla="*/ 39 w 43"/>
                <a:gd name="T19" fmla="*/ 9 h 44"/>
                <a:gd name="T20" fmla="*/ 10 w 43"/>
                <a:gd name="T21" fmla="*/ 18 h 44"/>
                <a:gd name="T22" fmla="*/ 8 w 43"/>
                <a:gd name="T23" fmla="*/ 17 h 44"/>
                <a:gd name="T24" fmla="*/ 9 w 43"/>
                <a:gd name="T25" fmla="*/ 8 h 44"/>
                <a:gd name="T26" fmla="*/ 15 w 43"/>
                <a:gd name="T27" fmla="*/ 5 h 44"/>
                <a:gd name="T28" fmla="*/ 17 w 43"/>
                <a:gd name="T29" fmla="*/ 6 h 44"/>
                <a:gd name="T30" fmla="*/ 16 w 43"/>
                <a:gd name="T31" fmla="*/ 15 h 44"/>
                <a:gd name="T32" fmla="*/ 10 w 43"/>
                <a:gd name="T33" fmla="*/ 18 h 44"/>
                <a:gd name="T34" fmla="*/ 22 w 43"/>
                <a:gd name="T35" fmla="*/ 0 h 44"/>
                <a:gd name="T36" fmla="*/ 1 w 43"/>
                <a:gd name="T37" fmla="*/ 18 h 44"/>
                <a:gd name="T38" fmla="*/ 11 w 43"/>
                <a:gd name="T39" fmla="*/ 41 h 44"/>
                <a:gd name="T40" fmla="*/ 31 w 43"/>
                <a:gd name="T41" fmla="*/ 2 h 44"/>
                <a:gd name="T42" fmla="*/ 26 w 43"/>
                <a:gd name="T43" fmla="*/ 1 h 44"/>
                <a:gd name="T44" fmla="*/ 22 w 43"/>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44">
                  <a:moveTo>
                    <a:pt x="43" y="24"/>
                  </a:moveTo>
                  <a:cubicBezTo>
                    <a:pt x="36" y="38"/>
                    <a:pt x="36" y="38"/>
                    <a:pt x="36" y="38"/>
                  </a:cubicBezTo>
                  <a:cubicBezTo>
                    <a:pt x="40" y="35"/>
                    <a:pt x="42" y="31"/>
                    <a:pt x="43" y="26"/>
                  </a:cubicBezTo>
                  <a:cubicBezTo>
                    <a:pt x="43" y="25"/>
                    <a:pt x="43" y="25"/>
                    <a:pt x="43" y="24"/>
                  </a:cubicBezTo>
                  <a:moveTo>
                    <a:pt x="39" y="9"/>
                  </a:moveTo>
                  <a:cubicBezTo>
                    <a:pt x="21" y="43"/>
                    <a:pt x="21" y="43"/>
                    <a:pt x="21" y="43"/>
                  </a:cubicBezTo>
                  <a:cubicBezTo>
                    <a:pt x="22" y="44"/>
                    <a:pt x="22" y="44"/>
                    <a:pt x="22" y="44"/>
                  </a:cubicBezTo>
                  <a:cubicBezTo>
                    <a:pt x="24" y="44"/>
                    <a:pt x="26" y="43"/>
                    <a:pt x="28" y="43"/>
                  </a:cubicBezTo>
                  <a:cubicBezTo>
                    <a:pt x="42" y="15"/>
                    <a:pt x="42" y="15"/>
                    <a:pt x="42" y="15"/>
                  </a:cubicBezTo>
                  <a:cubicBezTo>
                    <a:pt x="42" y="13"/>
                    <a:pt x="41" y="11"/>
                    <a:pt x="39" y="9"/>
                  </a:cubicBezTo>
                  <a:moveTo>
                    <a:pt x="10" y="18"/>
                  </a:moveTo>
                  <a:cubicBezTo>
                    <a:pt x="9" y="18"/>
                    <a:pt x="8" y="18"/>
                    <a:pt x="8" y="17"/>
                  </a:cubicBezTo>
                  <a:cubicBezTo>
                    <a:pt x="5" y="16"/>
                    <a:pt x="6" y="11"/>
                    <a:pt x="9" y="8"/>
                  </a:cubicBezTo>
                  <a:cubicBezTo>
                    <a:pt x="10" y="6"/>
                    <a:pt x="13" y="5"/>
                    <a:pt x="15" y="5"/>
                  </a:cubicBezTo>
                  <a:cubicBezTo>
                    <a:pt x="16" y="5"/>
                    <a:pt x="17" y="5"/>
                    <a:pt x="17" y="6"/>
                  </a:cubicBezTo>
                  <a:cubicBezTo>
                    <a:pt x="19" y="7"/>
                    <a:pt x="19" y="11"/>
                    <a:pt x="16" y="15"/>
                  </a:cubicBezTo>
                  <a:cubicBezTo>
                    <a:pt x="14" y="17"/>
                    <a:pt x="12" y="18"/>
                    <a:pt x="10" y="18"/>
                  </a:cubicBezTo>
                  <a:moveTo>
                    <a:pt x="22" y="0"/>
                  </a:moveTo>
                  <a:cubicBezTo>
                    <a:pt x="12" y="0"/>
                    <a:pt x="3" y="8"/>
                    <a:pt x="1" y="18"/>
                  </a:cubicBezTo>
                  <a:cubicBezTo>
                    <a:pt x="0" y="28"/>
                    <a:pt x="4" y="36"/>
                    <a:pt x="11" y="41"/>
                  </a:cubicBezTo>
                  <a:cubicBezTo>
                    <a:pt x="31" y="2"/>
                    <a:pt x="31" y="2"/>
                    <a:pt x="31" y="2"/>
                  </a:cubicBezTo>
                  <a:cubicBezTo>
                    <a:pt x="30" y="2"/>
                    <a:pt x="28" y="1"/>
                    <a:pt x="26" y="1"/>
                  </a:cubicBezTo>
                  <a:cubicBezTo>
                    <a:pt x="25" y="1"/>
                    <a:pt x="24"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063"/>
            <p:cNvSpPr/>
            <p:nvPr/>
          </p:nvSpPr>
          <p:spPr bwMode="auto">
            <a:xfrm>
              <a:off x="669926" y="2022476"/>
              <a:ext cx="7938" cy="6350"/>
            </a:xfrm>
            <a:custGeom>
              <a:avLst/>
              <a:gdLst>
                <a:gd name="T0" fmla="*/ 10 w 14"/>
                <a:gd name="T1" fmla="*/ 0 h 13"/>
                <a:gd name="T2" fmla="*/ 4 w 14"/>
                <a:gd name="T3" fmla="*/ 3 h 13"/>
                <a:gd name="T4" fmla="*/ 3 w 14"/>
                <a:gd name="T5" fmla="*/ 12 h 13"/>
                <a:gd name="T6" fmla="*/ 5 w 14"/>
                <a:gd name="T7" fmla="*/ 13 h 13"/>
                <a:gd name="T8" fmla="*/ 11 w 14"/>
                <a:gd name="T9" fmla="*/ 10 h 13"/>
                <a:gd name="T10" fmla="*/ 12 w 14"/>
                <a:gd name="T11" fmla="*/ 1 h 13"/>
                <a:gd name="T12" fmla="*/ 10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0" y="0"/>
                  </a:moveTo>
                  <a:cubicBezTo>
                    <a:pt x="8" y="0"/>
                    <a:pt x="5" y="1"/>
                    <a:pt x="4" y="3"/>
                  </a:cubicBezTo>
                  <a:cubicBezTo>
                    <a:pt x="1" y="6"/>
                    <a:pt x="0" y="11"/>
                    <a:pt x="3" y="12"/>
                  </a:cubicBezTo>
                  <a:cubicBezTo>
                    <a:pt x="3" y="13"/>
                    <a:pt x="4" y="13"/>
                    <a:pt x="5" y="13"/>
                  </a:cubicBezTo>
                  <a:cubicBezTo>
                    <a:pt x="7" y="13"/>
                    <a:pt x="9" y="12"/>
                    <a:pt x="11" y="10"/>
                  </a:cubicBezTo>
                  <a:cubicBezTo>
                    <a:pt x="14" y="6"/>
                    <a:pt x="14" y="2"/>
                    <a:pt x="12"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064"/>
            <p:cNvSpPr>
              <a:spLocks noEditPoints="1"/>
            </p:cNvSpPr>
            <p:nvPr/>
          </p:nvSpPr>
          <p:spPr bwMode="auto">
            <a:xfrm>
              <a:off x="669926" y="2011363"/>
              <a:ext cx="31750" cy="38100"/>
            </a:xfrm>
            <a:custGeom>
              <a:avLst/>
              <a:gdLst>
                <a:gd name="T0" fmla="*/ 16 w 20"/>
                <a:gd name="T1" fmla="*/ 0 h 24"/>
                <a:gd name="T2" fmla="*/ 12 w 20"/>
                <a:gd name="T3" fmla="*/ 0 h 24"/>
                <a:gd name="T4" fmla="*/ 9 w 20"/>
                <a:gd name="T5" fmla="*/ 5 h 24"/>
                <a:gd name="T6" fmla="*/ 2 w 20"/>
                <a:gd name="T7" fmla="*/ 19 h 24"/>
                <a:gd name="T8" fmla="*/ 0 w 20"/>
                <a:gd name="T9" fmla="*/ 24 h 24"/>
                <a:gd name="T10" fmla="*/ 4 w 20"/>
                <a:gd name="T11" fmla="*/ 24 h 24"/>
                <a:gd name="T12" fmla="*/ 6 w 20"/>
                <a:gd name="T13" fmla="*/ 19 h 24"/>
                <a:gd name="T14" fmla="*/ 12 w 20"/>
                <a:gd name="T15" fmla="*/ 8 h 24"/>
                <a:gd name="T16" fmla="*/ 16 w 20"/>
                <a:gd name="T17" fmla="*/ 0 h 24"/>
                <a:gd name="T18" fmla="*/ 20 w 20"/>
                <a:gd name="T19" fmla="*/ 0 h 24"/>
                <a:gd name="T20" fmla="*/ 18 w 20"/>
                <a:gd name="T21" fmla="*/ 0 h 24"/>
                <a:gd name="T22" fmla="*/ 13 w 20"/>
                <a:gd name="T23" fmla="*/ 10 h 24"/>
                <a:gd name="T24" fmla="*/ 8 w 20"/>
                <a:gd name="T25" fmla="*/ 19 h 24"/>
                <a:gd name="T26" fmla="*/ 6 w 20"/>
                <a:gd name="T27" fmla="*/ 24 h 24"/>
                <a:gd name="T28" fmla="*/ 8 w 20"/>
                <a:gd name="T29" fmla="*/ 24 h 24"/>
                <a:gd name="T30" fmla="*/ 11 w 20"/>
                <a:gd name="T31" fmla="*/ 18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5"/>
                  </a:lnTo>
                  <a:lnTo>
                    <a:pt x="2" y="19"/>
                  </a:lnTo>
                  <a:lnTo>
                    <a:pt x="0" y="24"/>
                  </a:lnTo>
                  <a:lnTo>
                    <a:pt x="4" y="24"/>
                  </a:lnTo>
                  <a:lnTo>
                    <a:pt x="6" y="19"/>
                  </a:lnTo>
                  <a:lnTo>
                    <a:pt x="12" y="8"/>
                  </a:lnTo>
                  <a:lnTo>
                    <a:pt x="16" y="0"/>
                  </a:lnTo>
                  <a:close/>
                  <a:moveTo>
                    <a:pt x="20" y="0"/>
                  </a:moveTo>
                  <a:lnTo>
                    <a:pt x="18" y="0"/>
                  </a:lnTo>
                  <a:lnTo>
                    <a:pt x="13" y="10"/>
                  </a:lnTo>
                  <a:lnTo>
                    <a:pt x="8" y="19"/>
                  </a:lnTo>
                  <a:lnTo>
                    <a:pt x="6" y="24"/>
                  </a:lnTo>
                  <a:lnTo>
                    <a:pt x="8" y="24"/>
                  </a:lnTo>
                  <a:lnTo>
                    <a:pt x="11" y="18"/>
                  </a:lnTo>
                  <a:lnTo>
                    <a:pt x="13" y="13"/>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065"/>
            <p:cNvSpPr>
              <a:spLocks noEditPoints="1"/>
            </p:cNvSpPr>
            <p:nvPr/>
          </p:nvSpPr>
          <p:spPr bwMode="auto">
            <a:xfrm>
              <a:off x="669926" y="2011363"/>
              <a:ext cx="31750" cy="38100"/>
            </a:xfrm>
            <a:custGeom>
              <a:avLst/>
              <a:gdLst>
                <a:gd name="T0" fmla="*/ 16 w 20"/>
                <a:gd name="T1" fmla="*/ 0 h 24"/>
                <a:gd name="T2" fmla="*/ 12 w 20"/>
                <a:gd name="T3" fmla="*/ 0 h 24"/>
                <a:gd name="T4" fmla="*/ 9 w 20"/>
                <a:gd name="T5" fmla="*/ 5 h 24"/>
                <a:gd name="T6" fmla="*/ 2 w 20"/>
                <a:gd name="T7" fmla="*/ 19 h 24"/>
                <a:gd name="T8" fmla="*/ 0 w 20"/>
                <a:gd name="T9" fmla="*/ 24 h 24"/>
                <a:gd name="T10" fmla="*/ 4 w 20"/>
                <a:gd name="T11" fmla="*/ 24 h 24"/>
                <a:gd name="T12" fmla="*/ 6 w 20"/>
                <a:gd name="T13" fmla="*/ 19 h 24"/>
                <a:gd name="T14" fmla="*/ 12 w 20"/>
                <a:gd name="T15" fmla="*/ 8 h 24"/>
                <a:gd name="T16" fmla="*/ 16 w 20"/>
                <a:gd name="T17" fmla="*/ 0 h 24"/>
                <a:gd name="T18" fmla="*/ 20 w 20"/>
                <a:gd name="T19" fmla="*/ 0 h 24"/>
                <a:gd name="T20" fmla="*/ 18 w 20"/>
                <a:gd name="T21" fmla="*/ 0 h 24"/>
                <a:gd name="T22" fmla="*/ 13 w 20"/>
                <a:gd name="T23" fmla="*/ 10 h 24"/>
                <a:gd name="T24" fmla="*/ 8 w 20"/>
                <a:gd name="T25" fmla="*/ 19 h 24"/>
                <a:gd name="T26" fmla="*/ 6 w 20"/>
                <a:gd name="T27" fmla="*/ 24 h 24"/>
                <a:gd name="T28" fmla="*/ 8 w 20"/>
                <a:gd name="T29" fmla="*/ 24 h 24"/>
                <a:gd name="T30" fmla="*/ 11 w 20"/>
                <a:gd name="T31" fmla="*/ 18 h 24"/>
                <a:gd name="T32" fmla="*/ 13 w 20"/>
                <a:gd name="T33" fmla="*/ 13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6" y="0"/>
                  </a:moveTo>
                  <a:lnTo>
                    <a:pt x="12" y="0"/>
                  </a:lnTo>
                  <a:lnTo>
                    <a:pt x="9" y="5"/>
                  </a:lnTo>
                  <a:lnTo>
                    <a:pt x="2" y="19"/>
                  </a:lnTo>
                  <a:lnTo>
                    <a:pt x="0" y="24"/>
                  </a:lnTo>
                  <a:lnTo>
                    <a:pt x="4" y="24"/>
                  </a:lnTo>
                  <a:lnTo>
                    <a:pt x="6" y="19"/>
                  </a:lnTo>
                  <a:lnTo>
                    <a:pt x="12" y="8"/>
                  </a:lnTo>
                  <a:lnTo>
                    <a:pt x="16" y="0"/>
                  </a:lnTo>
                  <a:moveTo>
                    <a:pt x="20" y="0"/>
                  </a:moveTo>
                  <a:lnTo>
                    <a:pt x="18" y="0"/>
                  </a:lnTo>
                  <a:lnTo>
                    <a:pt x="13" y="10"/>
                  </a:lnTo>
                  <a:lnTo>
                    <a:pt x="8" y="19"/>
                  </a:lnTo>
                  <a:lnTo>
                    <a:pt x="6" y="24"/>
                  </a:lnTo>
                  <a:lnTo>
                    <a:pt x="8" y="24"/>
                  </a:lnTo>
                  <a:lnTo>
                    <a:pt x="11" y="18"/>
                  </a:lnTo>
                  <a:lnTo>
                    <a:pt x="13" y="13"/>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Rectangle 3066"/>
            <p:cNvSpPr>
              <a:spLocks noChangeArrowheads="1"/>
            </p:cNvSpPr>
            <p:nvPr/>
          </p:nvSpPr>
          <p:spPr bwMode="auto">
            <a:xfrm>
              <a:off x="547689" y="20272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1" name="Rectangle 3067"/>
            <p:cNvSpPr>
              <a:spLocks noChangeArrowheads="1"/>
            </p:cNvSpPr>
            <p:nvPr/>
          </p:nvSpPr>
          <p:spPr bwMode="auto">
            <a:xfrm>
              <a:off x="547689" y="20272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2" name="Rectangle 3068"/>
            <p:cNvSpPr>
              <a:spLocks noChangeArrowheads="1"/>
            </p:cNvSpPr>
            <p:nvPr/>
          </p:nvSpPr>
          <p:spPr bwMode="auto">
            <a:xfrm>
              <a:off x="709614" y="2027238"/>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3" name="Freeform 3069"/>
            <p:cNvSpPr/>
            <p:nvPr/>
          </p:nvSpPr>
          <p:spPr bwMode="auto">
            <a:xfrm>
              <a:off x="620714" y="2019301"/>
              <a:ext cx="34925" cy="12700"/>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2"/>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4" y="20"/>
                    <a:pt x="64" y="21"/>
                    <a:pt x="64" y="21"/>
                  </a:cubicBezTo>
                  <a:cubicBezTo>
                    <a:pt x="64" y="14"/>
                    <a:pt x="64" y="14"/>
                    <a:pt x="64" y="14"/>
                  </a:cubicBezTo>
                  <a:cubicBezTo>
                    <a:pt x="63" y="13"/>
                    <a:pt x="61"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070"/>
            <p:cNvSpPr/>
            <p:nvPr/>
          </p:nvSpPr>
          <p:spPr bwMode="auto">
            <a:xfrm>
              <a:off x="654051" y="2011363"/>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2 h 72"/>
                <a:gd name="T10" fmla="*/ 18 w 106"/>
                <a:gd name="T11" fmla="*/ 3 h 72"/>
                <a:gd name="T12" fmla="*/ 3 w 106"/>
                <a:gd name="T13" fmla="*/ 18 h 72"/>
                <a:gd name="T14" fmla="*/ 3 w 106"/>
                <a:gd name="T15" fmla="*/ 55 h 72"/>
                <a:gd name="T16" fmla="*/ 18 w 106"/>
                <a:gd name="T17" fmla="*/ 69 h 72"/>
                <a:gd name="T18" fmla="*/ 88 w 106"/>
                <a:gd name="T19" fmla="*/ 69 h 72"/>
                <a:gd name="T20" fmla="*/ 103 w 106"/>
                <a:gd name="T21" fmla="*/ 55 h 72"/>
                <a:gd name="T22" fmla="*/ 103 w 106"/>
                <a:gd name="T23" fmla="*/ 18 h 72"/>
                <a:gd name="T24" fmla="*/ 88 w 106"/>
                <a:gd name="T25" fmla="*/ 3 h 72"/>
                <a:gd name="T26" fmla="*/ 18 w 106"/>
                <a:gd name="T27" fmla="*/ 3 h 72"/>
                <a:gd name="T28" fmla="*/ 18 w 106"/>
                <a:gd name="T29" fmla="*/ 2 h 72"/>
                <a:gd name="T30" fmla="*/ 18 w 106"/>
                <a:gd name="T31" fmla="*/ 0 h 72"/>
                <a:gd name="T32" fmla="*/ 88 w 106"/>
                <a:gd name="T33" fmla="*/ 0 h 72"/>
                <a:gd name="T34" fmla="*/ 106 w 106"/>
                <a:gd name="T35" fmla="*/ 18 h 72"/>
                <a:gd name="T36" fmla="*/ 106 w 106"/>
                <a:gd name="T37" fmla="*/ 55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8"/>
                    <a:pt x="0" y="18"/>
                    <a:pt x="0" y="18"/>
                  </a:cubicBezTo>
                  <a:cubicBezTo>
                    <a:pt x="0" y="8"/>
                    <a:pt x="8" y="0"/>
                    <a:pt x="18" y="0"/>
                  </a:cubicBezTo>
                  <a:cubicBezTo>
                    <a:pt x="18" y="2"/>
                    <a:pt x="18" y="2"/>
                    <a:pt x="18" y="2"/>
                  </a:cubicBezTo>
                  <a:cubicBezTo>
                    <a:pt x="18" y="3"/>
                    <a:pt x="18" y="3"/>
                    <a:pt x="18" y="3"/>
                  </a:cubicBezTo>
                  <a:cubicBezTo>
                    <a:pt x="9" y="3"/>
                    <a:pt x="3" y="10"/>
                    <a:pt x="3" y="18"/>
                  </a:cubicBezTo>
                  <a:cubicBezTo>
                    <a:pt x="3" y="55"/>
                    <a:pt x="3" y="55"/>
                    <a:pt x="3" y="55"/>
                  </a:cubicBezTo>
                  <a:cubicBezTo>
                    <a:pt x="3" y="63"/>
                    <a:pt x="9" y="69"/>
                    <a:pt x="18" y="69"/>
                  </a:cubicBezTo>
                  <a:cubicBezTo>
                    <a:pt x="88" y="69"/>
                    <a:pt x="88" y="69"/>
                    <a:pt x="88" y="69"/>
                  </a:cubicBezTo>
                  <a:cubicBezTo>
                    <a:pt x="96" y="69"/>
                    <a:pt x="103" y="63"/>
                    <a:pt x="103" y="55"/>
                  </a:cubicBezTo>
                  <a:cubicBezTo>
                    <a:pt x="103" y="18"/>
                    <a:pt x="103" y="18"/>
                    <a:pt x="103" y="18"/>
                  </a:cubicBezTo>
                  <a:cubicBezTo>
                    <a:pt x="103" y="10"/>
                    <a:pt x="96" y="3"/>
                    <a:pt x="88" y="3"/>
                  </a:cubicBezTo>
                  <a:cubicBezTo>
                    <a:pt x="18" y="3"/>
                    <a:pt x="18" y="3"/>
                    <a:pt x="18" y="3"/>
                  </a:cubicBezTo>
                  <a:cubicBezTo>
                    <a:pt x="18" y="2"/>
                    <a:pt x="18" y="2"/>
                    <a:pt x="18" y="2"/>
                  </a:cubicBezTo>
                  <a:cubicBezTo>
                    <a:pt x="18" y="0"/>
                    <a:pt x="18" y="0"/>
                    <a:pt x="18" y="0"/>
                  </a:cubicBezTo>
                  <a:cubicBezTo>
                    <a:pt x="88" y="0"/>
                    <a:pt x="88" y="0"/>
                    <a:pt x="88" y="0"/>
                  </a:cubicBezTo>
                  <a:cubicBezTo>
                    <a:pt x="98" y="0"/>
                    <a:pt x="106" y="8"/>
                    <a:pt x="106" y="18"/>
                  </a:cubicBezTo>
                  <a:cubicBezTo>
                    <a:pt x="106" y="55"/>
                    <a:pt x="106" y="55"/>
                    <a:pt x="106" y="55"/>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071"/>
            <p:cNvSpPr>
              <a:spLocks noEditPoints="1"/>
            </p:cNvSpPr>
            <p:nvPr/>
          </p:nvSpPr>
          <p:spPr bwMode="auto">
            <a:xfrm>
              <a:off x="565151" y="2011363"/>
              <a:ext cx="55563" cy="38100"/>
            </a:xfrm>
            <a:custGeom>
              <a:avLst/>
              <a:gdLst>
                <a:gd name="T0" fmla="*/ 45 w 103"/>
                <a:gd name="T1" fmla="*/ 55 h 69"/>
                <a:gd name="T2" fmla="*/ 39 w 103"/>
                <a:gd name="T3" fmla="*/ 69 h 69"/>
                <a:gd name="T4" fmla="*/ 45 w 103"/>
                <a:gd name="T5" fmla="*/ 69 h 69"/>
                <a:gd name="T6" fmla="*/ 51 w 103"/>
                <a:gd name="T7" fmla="*/ 56 h 69"/>
                <a:gd name="T8" fmla="*/ 48 w 103"/>
                <a:gd name="T9" fmla="*/ 56 h 69"/>
                <a:gd name="T10" fmla="*/ 45 w 103"/>
                <a:gd name="T11" fmla="*/ 55 h 69"/>
                <a:gd name="T12" fmla="*/ 87 w 103"/>
                <a:gd name="T13" fmla="*/ 0 h 69"/>
                <a:gd name="T14" fmla="*/ 16 w 103"/>
                <a:gd name="T15" fmla="*/ 0 h 69"/>
                <a:gd name="T16" fmla="*/ 0 w 103"/>
                <a:gd name="T17" fmla="*/ 16 h 69"/>
                <a:gd name="T18" fmla="*/ 0 w 103"/>
                <a:gd name="T19" fmla="*/ 53 h 69"/>
                <a:gd name="T20" fmla="*/ 16 w 103"/>
                <a:gd name="T21" fmla="*/ 69 h 69"/>
                <a:gd name="T22" fmla="*/ 27 w 103"/>
                <a:gd name="T23" fmla="*/ 69 h 69"/>
                <a:gd name="T24" fmla="*/ 37 w 103"/>
                <a:gd name="T25" fmla="*/ 50 h 69"/>
                <a:gd name="T26" fmla="*/ 31 w 103"/>
                <a:gd name="T27" fmla="*/ 31 h 69"/>
                <a:gd name="T28" fmla="*/ 52 w 103"/>
                <a:gd name="T29" fmla="*/ 13 h 69"/>
                <a:gd name="T30" fmla="*/ 56 w 103"/>
                <a:gd name="T31" fmla="*/ 14 h 69"/>
                <a:gd name="T32" fmla="*/ 63 w 103"/>
                <a:gd name="T33" fmla="*/ 0 h 69"/>
                <a:gd name="T34" fmla="*/ 74 w 103"/>
                <a:gd name="T35" fmla="*/ 0 h 69"/>
                <a:gd name="T36" fmla="*/ 65 w 103"/>
                <a:gd name="T37" fmla="*/ 18 h 69"/>
                <a:gd name="T38" fmla="*/ 69 w 103"/>
                <a:gd name="T39" fmla="*/ 22 h 69"/>
                <a:gd name="T40" fmla="*/ 81 w 103"/>
                <a:gd name="T41" fmla="*/ 0 h 69"/>
                <a:gd name="T42" fmla="*/ 86 w 103"/>
                <a:gd name="T43" fmla="*/ 0 h 69"/>
                <a:gd name="T44" fmla="*/ 72 w 103"/>
                <a:gd name="T45" fmla="*/ 27 h 69"/>
                <a:gd name="T46" fmla="*/ 73 w 103"/>
                <a:gd name="T47" fmla="*/ 39 h 69"/>
                <a:gd name="T48" fmla="*/ 57 w 103"/>
                <a:gd name="T49" fmla="*/ 56 h 69"/>
                <a:gd name="T50" fmla="*/ 51 w 103"/>
                <a:gd name="T51" fmla="*/ 69 h 69"/>
                <a:gd name="T52" fmla="*/ 87 w 103"/>
                <a:gd name="T53" fmla="*/ 69 h 69"/>
                <a:gd name="T54" fmla="*/ 103 w 103"/>
                <a:gd name="T55" fmla="*/ 53 h 69"/>
                <a:gd name="T56" fmla="*/ 103 w 103"/>
                <a:gd name="T57" fmla="*/ 36 h 69"/>
                <a:gd name="T58" fmla="*/ 103 w 103"/>
                <a:gd name="T59" fmla="*/ 36 h 69"/>
                <a:gd name="T60" fmla="*/ 103 w 103"/>
                <a:gd name="T61" fmla="*/ 29 h 69"/>
                <a:gd name="T62" fmla="*/ 103 w 103"/>
                <a:gd name="T63" fmla="*/ 29 h 69"/>
                <a:gd name="T64" fmla="*/ 103 w 103"/>
                <a:gd name="T65" fmla="*/ 16 h 69"/>
                <a:gd name="T66" fmla="*/ 87 w 103"/>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69">
                  <a:moveTo>
                    <a:pt x="45" y="55"/>
                  </a:moveTo>
                  <a:cubicBezTo>
                    <a:pt x="39" y="69"/>
                    <a:pt x="39" y="69"/>
                    <a:pt x="39" y="69"/>
                  </a:cubicBezTo>
                  <a:cubicBezTo>
                    <a:pt x="45" y="69"/>
                    <a:pt x="45" y="69"/>
                    <a:pt x="45" y="69"/>
                  </a:cubicBezTo>
                  <a:cubicBezTo>
                    <a:pt x="51" y="56"/>
                    <a:pt x="51" y="56"/>
                    <a:pt x="51" y="56"/>
                  </a:cubicBezTo>
                  <a:cubicBezTo>
                    <a:pt x="50" y="56"/>
                    <a:pt x="49" y="56"/>
                    <a:pt x="48" y="56"/>
                  </a:cubicBezTo>
                  <a:cubicBezTo>
                    <a:pt x="47" y="56"/>
                    <a:pt x="46" y="56"/>
                    <a:pt x="45" y="55"/>
                  </a:cubicBezTo>
                  <a:moveTo>
                    <a:pt x="87" y="0"/>
                  </a:moveTo>
                  <a:cubicBezTo>
                    <a:pt x="16" y="0"/>
                    <a:pt x="16" y="0"/>
                    <a:pt x="16" y="0"/>
                  </a:cubicBezTo>
                  <a:cubicBezTo>
                    <a:pt x="7" y="0"/>
                    <a:pt x="0" y="7"/>
                    <a:pt x="0" y="16"/>
                  </a:cubicBezTo>
                  <a:cubicBezTo>
                    <a:pt x="0" y="53"/>
                    <a:pt x="0" y="53"/>
                    <a:pt x="0" y="53"/>
                  </a:cubicBezTo>
                  <a:cubicBezTo>
                    <a:pt x="0" y="62"/>
                    <a:pt x="7" y="69"/>
                    <a:pt x="16" y="69"/>
                  </a:cubicBezTo>
                  <a:cubicBezTo>
                    <a:pt x="27" y="69"/>
                    <a:pt x="27" y="69"/>
                    <a:pt x="27" y="69"/>
                  </a:cubicBezTo>
                  <a:cubicBezTo>
                    <a:pt x="37" y="50"/>
                    <a:pt x="37" y="50"/>
                    <a:pt x="37" y="50"/>
                  </a:cubicBezTo>
                  <a:cubicBezTo>
                    <a:pt x="32" y="45"/>
                    <a:pt x="30" y="38"/>
                    <a:pt x="31" y="31"/>
                  </a:cubicBezTo>
                  <a:cubicBezTo>
                    <a:pt x="33" y="21"/>
                    <a:pt x="42" y="13"/>
                    <a:pt x="52" y="13"/>
                  </a:cubicBezTo>
                  <a:cubicBezTo>
                    <a:pt x="53" y="13"/>
                    <a:pt x="55" y="14"/>
                    <a:pt x="56" y="14"/>
                  </a:cubicBezTo>
                  <a:cubicBezTo>
                    <a:pt x="63" y="0"/>
                    <a:pt x="63" y="0"/>
                    <a:pt x="63" y="0"/>
                  </a:cubicBezTo>
                  <a:cubicBezTo>
                    <a:pt x="74" y="0"/>
                    <a:pt x="74" y="0"/>
                    <a:pt x="74" y="0"/>
                  </a:cubicBezTo>
                  <a:cubicBezTo>
                    <a:pt x="65" y="18"/>
                    <a:pt x="65" y="18"/>
                    <a:pt x="65" y="18"/>
                  </a:cubicBezTo>
                  <a:cubicBezTo>
                    <a:pt x="67" y="19"/>
                    <a:pt x="68" y="20"/>
                    <a:pt x="69" y="22"/>
                  </a:cubicBezTo>
                  <a:cubicBezTo>
                    <a:pt x="81" y="0"/>
                    <a:pt x="81" y="0"/>
                    <a:pt x="81" y="0"/>
                  </a:cubicBezTo>
                  <a:cubicBezTo>
                    <a:pt x="86" y="0"/>
                    <a:pt x="86" y="0"/>
                    <a:pt x="86" y="0"/>
                  </a:cubicBezTo>
                  <a:cubicBezTo>
                    <a:pt x="72" y="27"/>
                    <a:pt x="72" y="27"/>
                    <a:pt x="72" y="27"/>
                  </a:cubicBezTo>
                  <a:cubicBezTo>
                    <a:pt x="74" y="31"/>
                    <a:pt x="74" y="35"/>
                    <a:pt x="73" y="39"/>
                  </a:cubicBezTo>
                  <a:cubicBezTo>
                    <a:pt x="72" y="47"/>
                    <a:pt x="65" y="54"/>
                    <a:pt x="57" y="56"/>
                  </a:cubicBezTo>
                  <a:cubicBezTo>
                    <a:pt x="51" y="69"/>
                    <a:pt x="51" y="69"/>
                    <a:pt x="51" y="69"/>
                  </a:cubicBezTo>
                  <a:cubicBezTo>
                    <a:pt x="87" y="69"/>
                    <a:pt x="87" y="69"/>
                    <a:pt x="87" y="69"/>
                  </a:cubicBezTo>
                  <a:cubicBezTo>
                    <a:pt x="96" y="69"/>
                    <a:pt x="103" y="62"/>
                    <a:pt x="103" y="53"/>
                  </a:cubicBezTo>
                  <a:cubicBezTo>
                    <a:pt x="103" y="36"/>
                    <a:pt x="103" y="36"/>
                    <a:pt x="103" y="36"/>
                  </a:cubicBezTo>
                  <a:cubicBezTo>
                    <a:pt x="103" y="36"/>
                    <a:pt x="103" y="36"/>
                    <a:pt x="103" y="36"/>
                  </a:cubicBezTo>
                  <a:cubicBezTo>
                    <a:pt x="103" y="29"/>
                    <a:pt x="103" y="29"/>
                    <a:pt x="103" y="29"/>
                  </a:cubicBezTo>
                  <a:cubicBezTo>
                    <a:pt x="103" y="29"/>
                    <a:pt x="103" y="29"/>
                    <a:pt x="103" y="29"/>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072"/>
            <p:cNvSpPr>
              <a:spLocks noEditPoints="1"/>
            </p:cNvSpPr>
            <p:nvPr/>
          </p:nvSpPr>
          <p:spPr bwMode="auto">
            <a:xfrm>
              <a:off x="582614" y="2019301"/>
              <a:ext cx="22225" cy="22225"/>
            </a:xfrm>
            <a:custGeom>
              <a:avLst/>
              <a:gdLst>
                <a:gd name="T0" fmla="*/ 42 w 44"/>
                <a:gd name="T1" fmla="*/ 14 h 43"/>
                <a:gd name="T2" fmla="*/ 27 w 44"/>
                <a:gd name="T3" fmla="*/ 43 h 43"/>
                <a:gd name="T4" fmla="*/ 43 w 44"/>
                <a:gd name="T5" fmla="*/ 26 h 43"/>
                <a:gd name="T6" fmla="*/ 42 w 44"/>
                <a:gd name="T7" fmla="*/ 14 h 43"/>
                <a:gd name="T8" fmla="*/ 35 w 44"/>
                <a:gd name="T9" fmla="*/ 5 h 43"/>
                <a:gd name="T10" fmla="*/ 15 w 44"/>
                <a:gd name="T11" fmla="*/ 42 h 43"/>
                <a:gd name="T12" fmla="*/ 18 w 44"/>
                <a:gd name="T13" fmla="*/ 43 h 43"/>
                <a:gd name="T14" fmla="*/ 21 w 44"/>
                <a:gd name="T15" fmla="*/ 43 h 43"/>
                <a:gd name="T16" fmla="*/ 39 w 44"/>
                <a:gd name="T17" fmla="*/ 9 h 43"/>
                <a:gd name="T18" fmla="*/ 35 w 44"/>
                <a:gd name="T19" fmla="*/ 5 h 43"/>
                <a:gd name="T20" fmla="*/ 10 w 44"/>
                <a:gd name="T21" fmla="*/ 18 h 43"/>
                <a:gd name="T22" fmla="*/ 8 w 44"/>
                <a:gd name="T23" fmla="*/ 17 h 43"/>
                <a:gd name="T24" fmla="*/ 9 w 44"/>
                <a:gd name="T25" fmla="*/ 8 h 43"/>
                <a:gd name="T26" fmla="*/ 15 w 44"/>
                <a:gd name="T27" fmla="*/ 5 h 43"/>
                <a:gd name="T28" fmla="*/ 17 w 44"/>
                <a:gd name="T29" fmla="*/ 6 h 43"/>
                <a:gd name="T30" fmla="*/ 16 w 44"/>
                <a:gd name="T31" fmla="*/ 15 h 43"/>
                <a:gd name="T32" fmla="*/ 10 w 44"/>
                <a:gd name="T33" fmla="*/ 18 h 43"/>
                <a:gd name="T34" fmla="*/ 22 w 44"/>
                <a:gd name="T35" fmla="*/ 0 h 43"/>
                <a:gd name="T36" fmla="*/ 1 w 44"/>
                <a:gd name="T37" fmla="*/ 18 h 43"/>
                <a:gd name="T38" fmla="*/ 7 w 44"/>
                <a:gd name="T39" fmla="*/ 37 h 43"/>
                <a:gd name="T40" fmla="*/ 26 w 44"/>
                <a:gd name="T41" fmla="*/ 1 h 43"/>
                <a:gd name="T42" fmla="*/ 22 w 44"/>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3">
                  <a:moveTo>
                    <a:pt x="42" y="14"/>
                  </a:moveTo>
                  <a:cubicBezTo>
                    <a:pt x="27" y="43"/>
                    <a:pt x="27" y="43"/>
                    <a:pt x="27" y="43"/>
                  </a:cubicBezTo>
                  <a:cubicBezTo>
                    <a:pt x="35" y="41"/>
                    <a:pt x="42" y="34"/>
                    <a:pt x="43" y="26"/>
                  </a:cubicBezTo>
                  <a:cubicBezTo>
                    <a:pt x="44" y="22"/>
                    <a:pt x="44" y="18"/>
                    <a:pt x="42" y="14"/>
                  </a:cubicBezTo>
                  <a:moveTo>
                    <a:pt x="35" y="5"/>
                  </a:moveTo>
                  <a:cubicBezTo>
                    <a:pt x="15" y="42"/>
                    <a:pt x="15" y="42"/>
                    <a:pt x="15" y="42"/>
                  </a:cubicBezTo>
                  <a:cubicBezTo>
                    <a:pt x="16" y="43"/>
                    <a:pt x="17" y="43"/>
                    <a:pt x="18" y="43"/>
                  </a:cubicBezTo>
                  <a:cubicBezTo>
                    <a:pt x="19" y="43"/>
                    <a:pt x="20" y="43"/>
                    <a:pt x="21" y="43"/>
                  </a:cubicBezTo>
                  <a:cubicBezTo>
                    <a:pt x="39" y="9"/>
                    <a:pt x="39" y="9"/>
                    <a:pt x="39" y="9"/>
                  </a:cubicBezTo>
                  <a:cubicBezTo>
                    <a:pt x="38" y="7"/>
                    <a:pt x="37" y="6"/>
                    <a:pt x="35" y="5"/>
                  </a:cubicBezTo>
                  <a:moveTo>
                    <a:pt x="10" y="18"/>
                  </a:moveTo>
                  <a:cubicBezTo>
                    <a:pt x="9" y="18"/>
                    <a:pt x="8" y="18"/>
                    <a:pt x="8" y="17"/>
                  </a:cubicBezTo>
                  <a:cubicBezTo>
                    <a:pt x="5" y="16"/>
                    <a:pt x="6" y="11"/>
                    <a:pt x="9" y="8"/>
                  </a:cubicBezTo>
                  <a:cubicBezTo>
                    <a:pt x="10" y="6"/>
                    <a:pt x="13" y="5"/>
                    <a:pt x="15" y="5"/>
                  </a:cubicBezTo>
                  <a:cubicBezTo>
                    <a:pt x="16" y="5"/>
                    <a:pt x="17" y="5"/>
                    <a:pt x="17" y="6"/>
                  </a:cubicBezTo>
                  <a:cubicBezTo>
                    <a:pt x="19" y="7"/>
                    <a:pt x="19" y="11"/>
                    <a:pt x="16" y="15"/>
                  </a:cubicBezTo>
                  <a:cubicBezTo>
                    <a:pt x="14" y="17"/>
                    <a:pt x="12" y="18"/>
                    <a:pt x="10" y="18"/>
                  </a:cubicBezTo>
                  <a:moveTo>
                    <a:pt x="22" y="0"/>
                  </a:moveTo>
                  <a:cubicBezTo>
                    <a:pt x="12" y="0"/>
                    <a:pt x="3" y="8"/>
                    <a:pt x="1" y="18"/>
                  </a:cubicBezTo>
                  <a:cubicBezTo>
                    <a:pt x="0" y="25"/>
                    <a:pt x="2" y="32"/>
                    <a:pt x="7" y="37"/>
                  </a:cubicBezTo>
                  <a:cubicBezTo>
                    <a:pt x="26" y="1"/>
                    <a:pt x="26" y="1"/>
                    <a:pt x="26" y="1"/>
                  </a:cubicBezTo>
                  <a:cubicBezTo>
                    <a:pt x="25" y="1"/>
                    <a:pt x="23" y="0"/>
                    <a:pt x="22"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073"/>
            <p:cNvSpPr/>
            <p:nvPr/>
          </p:nvSpPr>
          <p:spPr bwMode="auto">
            <a:xfrm>
              <a:off x="584201" y="2022476"/>
              <a:ext cx="7938" cy="6350"/>
            </a:xfrm>
            <a:custGeom>
              <a:avLst/>
              <a:gdLst>
                <a:gd name="T0" fmla="*/ 10 w 14"/>
                <a:gd name="T1" fmla="*/ 0 h 13"/>
                <a:gd name="T2" fmla="*/ 4 w 14"/>
                <a:gd name="T3" fmla="*/ 3 h 13"/>
                <a:gd name="T4" fmla="*/ 3 w 14"/>
                <a:gd name="T5" fmla="*/ 12 h 13"/>
                <a:gd name="T6" fmla="*/ 5 w 14"/>
                <a:gd name="T7" fmla="*/ 13 h 13"/>
                <a:gd name="T8" fmla="*/ 11 w 14"/>
                <a:gd name="T9" fmla="*/ 10 h 13"/>
                <a:gd name="T10" fmla="*/ 12 w 14"/>
                <a:gd name="T11" fmla="*/ 1 h 13"/>
                <a:gd name="T12" fmla="*/ 10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0" y="0"/>
                  </a:moveTo>
                  <a:cubicBezTo>
                    <a:pt x="8" y="0"/>
                    <a:pt x="5" y="1"/>
                    <a:pt x="4" y="3"/>
                  </a:cubicBezTo>
                  <a:cubicBezTo>
                    <a:pt x="1" y="6"/>
                    <a:pt x="0" y="11"/>
                    <a:pt x="3" y="12"/>
                  </a:cubicBezTo>
                  <a:cubicBezTo>
                    <a:pt x="3" y="13"/>
                    <a:pt x="4" y="13"/>
                    <a:pt x="5" y="13"/>
                  </a:cubicBezTo>
                  <a:cubicBezTo>
                    <a:pt x="7" y="13"/>
                    <a:pt x="9" y="12"/>
                    <a:pt x="11" y="10"/>
                  </a:cubicBezTo>
                  <a:cubicBezTo>
                    <a:pt x="14" y="6"/>
                    <a:pt x="14" y="2"/>
                    <a:pt x="12" y="1"/>
                  </a:cubicBezTo>
                  <a:cubicBezTo>
                    <a:pt x="12" y="0"/>
                    <a:pt x="11"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074"/>
            <p:cNvSpPr>
              <a:spLocks noEditPoints="1"/>
            </p:cNvSpPr>
            <p:nvPr/>
          </p:nvSpPr>
          <p:spPr bwMode="auto">
            <a:xfrm>
              <a:off x="581026" y="2011363"/>
              <a:ext cx="30163" cy="38100"/>
            </a:xfrm>
            <a:custGeom>
              <a:avLst/>
              <a:gdLst>
                <a:gd name="T0" fmla="*/ 15 w 19"/>
                <a:gd name="T1" fmla="*/ 0 h 24"/>
                <a:gd name="T2" fmla="*/ 12 w 19"/>
                <a:gd name="T3" fmla="*/ 0 h 24"/>
                <a:gd name="T4" fmla="*/ 9 w 19"/>
                <a:gd name="T5" fmla="*/ 5 h 24"/>
                <a:gd name="T6" fmla="*/ 3 w 19"/>
                <a:gd name="T7" fmla="*/ 17 h 24"/>
                <a:gd name="T8" fmla="*/ 0 w 19"/>
                <a:gd name="T9" fmla="*/ 24 h 24"/>
                <a:gd name="T10" fmla="*/ 4 w 19"/>
                <a:gd name="T11" fmla="*/ 24 h 24"/>
                <a:gd name="T12" fmla="*/ 6 w 19"/>
                <a:gd name="T13" fmla="*/ 19 h 24"/>
                <a:gd name="T14" fmla="*/ 12 w 19"/>
                <a:gd name="T15" fmla="*/ 7 h 24"/>
                <a:gd name="T16" fmla="*/ 15 w 19"/>
                <a:gd name="T17" fmla="*/ 0 h 24"/>
                <a:gd name="T18" fmla="*/ 19 w 19"/>
                <a:gd name="T19" fmla="*/ 0 h 24"/>
                <a:gd name="T20" fmla="*/ 18 w 19"/>
                <a:gd name="T21" fmla="*/ 0 h 24"/>
                <a:gd name="T22" fmla="*/ 14 w 19"/>
                <a:gd name="T23" fmla="*/ 8 h 24"/>
                <a:gd name="T24" fmla="*/ 8 w 19"/>
                <a:gd name="T25" fmla="*/ 19 h 24"/>
                <a:gd name="T26" fmla="*/ 6 w 19"/>
                <a:gd name="T27" fmla="*/ 24 h 24"/>
                <a:gd name="T28" fmla="*/ 8 w 19"/>
                <a:gd name="T29" fmla="*/ 24 h 24"/>
                <a:gd name="T30" fmla="*/ 10 w 19"/>
                <a:gd name="T31" fmla="*/ 19 h 24"/>
                <a:gd name="T32" fmla="*/ 15 w 19"/>
                <a:gd name="T33" fmla="*/ 10 h 24"/>
                <a:gd name="T34" fmla="*/ 19 w 19"/>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5" y="0"/>
                  </a:moveTo>
                  <a:lnTo>
                    <a:pt x="12" y="0"/>
                  </a:lnTo>
                  <a:lnTo>
                    <a:pt x="9" y="5"/>
                  </a:lnTo>
                  <a:lnTo>
                    <a:pt x="3" y="17"/>
                  </a:lnTo>
                  <a:lnTo>
                    <a:pt x="0" y="24"/>
                  </a:lnTo>
                  <a:lnTo>
                    <a:pt x="4" y="24"/>
                  </a:lnTo>
                  <a:lnTo>
                    <a:pt x="6" y="19"/>
                  </a:lnTo>
                  <a:lnTo>
                    <a:pt x="12" y="7"/>
                  </a:lnTo>
                  <a:lnTo>
                    <a:pt x="15" y="0"/>
                  </a:lnTo>
                  <a:close/>
                  <a:moveTo>
                    <a:pt x="19" y="0"/>
                  </a:moveTo>
                  <a:lnTo>
                    <a:pt x="18" y="0"/>
                  </a:lnTo>
                  <a:lnTo>
                    <a:pt x="14" y="8"/>
                  </a:lnTo>
                  <a:lnTo>
                    <a:pt x="8" y="19"/>
                  </a:lnTo>
                  <a:lnTo>
                    <a:pt x="6" y="24"/>
                  </a:lnTo>
                  <a:lnTo>
                    <a:pt x="8" y="24"/>
                  </a:lnTo>
                  <a:lnTo>
                    <a:pt x="10" y="19"/>
                  </a:lnTo>
                  <a:lnTo>
                    <a:pt x="15" y="10"/>
                  </a:lnTo>
                  <a:lnTo>
                    <a:pt x="19"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075"/>
            <p:cNvSpPr>
              <a:spLocks noEditPoints="1"/>
            </p:cNvSpPr>
            <p:nvPr/>
          </p:nvSpPr>
          <p:spPr bwMode="auto">
            <a:xfrm>
              <a:off x="581026" y="2011363"/>
              <a:ext cx="30163" cy="38100"/>
            </a:xfrm>
            <a:custGeom>
              <a:avLst/>
              <a:gdLst>
                <a:gd name="T0" fmla="*/ 15 w 19"/>
                <a:gd name="T1" fmla="*/ 0 h 24"/>
                <a:gd name="T2" fmla="*/ 12 w 19"/>
                <a:gd name="T3" fmla="*/ 0 h 24"/>
                <a:gd name="T4" fmla="*/ 9 w 19"/>
                <a:gd name="T5" fmla="*/ 5 h 24"/>
                <a:gd name="T6" fmla="*/ 3 w 19"/>
                <a:gd name="T7" fmla="*/ 17 h 24"/>
                <a:gd name="T8" fmla="*/ 0 w 19"/>
                <a:gd name="T9" fmla="*/ 24 h 24"/>
                <a:gd name="T10" fmla="*/ 4 w 19"/>
                <a:gd name="T11" fmla="*/ 24 h 24"/>
                <a:gd name="T12" fmla="*/ 6 w 19"/>
                <a:gd name="T13" fmla="*/ 19 h 24"/>
                <a:gd name="T14" fmla="*/ 12 w 19"/>
                <a:gd name="T15" fmla="*/ 7 h 24"/>
                <a:gd name="T16" fmla="*/ 15 w 19"/>
                <a:gd name="T17" fmla="*/ 0 h 24"/>
                <a:gd name="T18" fmla="*/ 19 w 19"/>
                <a:gd name="T19" fmla="*/ 0 h 24"/>
                <a:gd name="T20" fmla="*/ 18 w 19"/>
                <a:gd name="T21" fmla="*/ 0 h 24"/>
                <a:gd name="T22" fmla="*/ 14 w 19"/>
                <a:gd name="T23" fmla="*/ 8 h 24"/>
                <a:gd name="T24" fmla="*/ 8 w 19"/>
                <a:gd name="T25" fmla="*/ 19 h 24"/>
                <a:gd name="T26" fmla="*/ 6 w 19"/>
                <a:gd name="T27" fmla="*/ 24 h 24"/>
                <a:gd name="T28" fmla="*/ 8 w 19"/>
                <a:gd name="T29" fmla="*/ 24 h 24"/>
                <a:gd name="T30" fmla="*/ 10 w 19"/>
                <a:gd name="T31" fmla="*/ 19 h 24"/>
                <a:gd name="T32" fmla="*/ 15 w 19"/>
                <a:gd name="T33" fmla="*/ 10 h 24"/>
                <a:gd name="T34" fmla="*/ 19 w 19"/>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5" y="0"/>
                  </a:moveTo>
                  <a:lnTo>
                    <a:pt x="12" y="0"/>
                  </a:lnTo>
                  <a:lnTo>
                    <a:pt x="9" y="5"/>
                  </a:lnTo>
                  <a:lnTo>
                    <a:pt x="3" y="17"/>
                  </a:lnTo>
                  <a:lnTo>
                    <a:pt x="0" y="24"/>
                  </a:lnTo>
                  <a:lnTo>
                    <a:pt x="4" y="24"/>
                  </a:lnTo>
                  <a:lnTo>
                    <a:pt x="6" y="19"/>
                  </a:lnTo>
                  <a:lnTo>
                    <a:pt x="12" y="7"/>
                  </a:lnTo>
                  <a:lnTo>
                    <a:pt x="15" y="0"/>
                  </a:lnTo>
                  <a:moveTo>
                    <a:pt x="19" y="0"/>
                  </a:moveTo>
                  <a:lnTo>
                    <a:pt x="18" y="0"/>
                  </a:lnTo>
                  <a:lnTo>
                    <a:pt x="14" y="8"/>
                  </a:lnTo>
                  <a:lnTo>
                    <a:pt x="8" y="19"/>
                  </a:lnTo>
                  <a:lnTo>
                    <a:pt x="6" y="24"/>
                  </a:lnTo>
                  <a:lnTo>
                    <a:pt x="8" y="24"/>
                  </a:lnTo>
                  <a:lnTo>
                    <a:pt x="10" y="19"/>
                  </a:lnTo>
                  <a:lnTo>
                    <a:pt x="15" y="1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076"/>
            <p:cNvSpPr/>
            <p:nvPr/>
          </p:nvSpPr>
          <p:spPr bwMode="auto">
            <a:xfrm>
              <a:off x="565151" y="2011363"/>
              <a:ext cx="55563" cy="38100"/>
            </a:xfrm>
            <a:custGeom>
              <a:avLst/>
              <a:gdLst>
                <a:gd name="T0" fmla="*/ 17 w 105"/>
                <a:gd name="T1" fmla="*/ 72 h 72"/>
                <a:gd name="T2" fmla="*/ 0 w 105"/>
                <a:gd name="T3" fmla="*/ 55 h 72"/>
                <a:gd name="T4" fmla="*/ 0 w 105"/>
                <a:gd name="T5" fmla="*/ 18 h 72"/>
                <a:gd name="T6" fmla="*/ 17 w 105"/>
                <a:gd name="T7" fmla="*/ 0 h 72"/>
                <a:gd name="T8" fmla="*/ 88 w 105"/>
                <a:gd name="T9" fmla="*/ 0 h 72"/>
                <a:gd name="T10" fmla="*/ 88 w 105"/>
                <a:gd name="T11" fmla="*/ 2 h 72"/>
                <a:gd name="T12" fmla="*/ 88 w 105"/>
                <a:gd name="T13" fmla="*/ 3 h 72"/>
                <a:gd name="T14" fmla="*/ 17 w 105"/>
                <a:gd name="T15" fmla="*/ 3 h 72"/>
                <a:gd name="T16" fmla="*/ 2 w 105"/>
                <a:gd name="T17" fmla="*/ 18 h 72"/>
                <a:gd name="T18" fmla="*/ 2 w 105"/>
                <a:gd name="T19" fmla="*/ 55 h 72"/>
                <a:gd name="T20" fmla="*/ 17 w 105"/>
                <a:gd name="T21" fmla="*/ 69 h 72"/>
                <a:gd name="T22" fmla="*/ 88 w 105"/>
                <a:gd name="T23" fmla="*/ 69 h 72"/>
                <a:gd name="T24" fmla="*/ 102 w 105"/>
                <a:gd name="T25" fmla="*/ 55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5 h 72"/>
                <a:gd name="T38" fmla="*/ 88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2"/>
                    <a:pt x="88" y="2"/>
                    <a:pt x="88" y="2"/>
                  </a:cubicBezTo>
                  <a:cubicBezTo>
                    <a:pt x="88" y="3"/>
                    <a:pt x="88" y="3"/>
                    <a:pt x="88" y="3"/>
                  </a:cubicBezTo>
                  <a:cubicBezTo>
                    <a:pt x="17" y="3"/>
                    <a:pt x="17" y="3"/>
                    <a:pt x="17" y="3"/>
                  </a:cubicBezTo>
                  <a:cubicBezTo>
                    <a:pt x="9" y="3"/>
                    <a:pt x="2" y="10"/>
                    <a:pt x="2" y="18"/>
                  </a:cubicBezTo>
                  <a:cubicBezTo>
                    <a:pt x="2" y="55"/>
                    <a:pt x="2" y="55"/>
                    <a:pt x="2" y="55"/>
                  </a:cubicBezTo>
                  <a:cubicBezTo>
                    <a:pt x="2" y="63"/>
                    <a:pt x="9" y="69"/>
                    <a:pt x="17" y="69"/>
                  </a:cubicBezTo>
                  <a:cubicBezTo>
                    <a:pt x="88" y="69"/>
                    <a:pt x="88" y="69"/>
                    <a:pt x="88" y="69"/>
                  </a:cubicBezTo>
                  <a:cubicBezTo>
                    <a:pt x="96" y="69"/>
                    <a:pt x="102" y="63"/>
                    <a:pt x="102" y="55"/>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5"/>
                    <a:pt x="105" y="55"/>
                    <a:pt x="105" y="55"/>
                  </a:cubicBezTo>
                  <a:cubicBezTo>
                    <a:pt x="105" y="64"/>
                    <a:pt x="97"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077"/>
            <p:cNvSpPr/>
            <p:nvPr/>
          </p:nvSpPr>
          <p:spPr bwMode="auto">
            <a:xfrm>
              <a:off x="623889" y="2043113"/>
              <a:ext cx="26988" cy="12700"/>
            </a:xfrm>
            <a:custGeom>
              <a:avLst/>
              <a:gdLst>
                <a:gd name="T0" fmla="*/ 47 w 51"/>
                <a:gd name="T1" fmla="*/ 21 h 23"/>
                <a:gd name="T2" fmla="*/ 43 w 51"/>
                <a:gd name="T3" fmla="*/ 11 h 23"/>
                <a:gd name="T4" fmla="*/ 27 w 51"/>
                <a:gd name="T5" fmla="*/ 4 h 23"/>
                <a:gd name="T6" fmla="*/ 11 w 51"/>
                <a:gd name="T7" fmla="*/ 11 h 23"/>
                <a:gd name="T8" fmla="*/ 5 w 51"/>
                <a:gd name="T9" fmla="*/ 20 h 23"/>
                <a:gd name="T10" fmla="*/ 4 w 51"/>
                <a:gd name="T11" fmla="*/ 21 h 23"/>
                <a:gd name="T12" fmla="*/ 4 w 51"/>
                <a:gd name="T13" fmla="*/ 21 h 23"/>
                <a:gd name="T14" fmla="*/ 2 w 51"/>
                <a:gd name="T15" fmla="*/ 22 h 23"/>
                <a:gd name="T16" fmla="*/ 0 w 51"/>
                <a:gd name="T17" fmla="*/ 19 h 23"/>
                <a:gd name="T18" fmla="*/ 7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8" y="15"/>
                    <a:pt x="5" y="19"/>
                    <a:pt x="5" y="20"/>
                  </a:cubicBezTo>
                  <a:cubicBezTo>
                    <a:pt x="4" y="21"/>
                    <a:pt x="4" y="21"/>
                    <a:pt x="4" y="21"/>
                  </a:cubicBezTo>
                  <a:cubicBezTo>
                    <a:pt x="4" y="21"/>
                    <a:pt x="4" y="21"/>
                    <a:pt x="4" y="21"/>
                  </a:cubicBezTo>
                  <a:cubicBezTo>
                    <a:pt x="4" y="22"/>
                    <a:pt x="3" y="23"/>
                    <a:pt x="2" y="22"/>
                  </a:cubicBezTo>
                  <a:cubicBezTo>
                    <a:pt x="1" y="22"/>
                    <a:pt x="0" y="20"/>
                    <a:pt x="0" y="19"/>
                  </a:cubicBezTo>
                  <a:cubicBezTo>
                    <a:pt x="1" y="19"/>
                    <a:pt x="3" y="15"/>
                    <a:pt x="7" y="10"/>
                  </a:cubicBezTo>
                  <a:cubicBezTo>
                    <a:pt x="11" y="5"/>
                    <a:pt x="18"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078"/>
            <p:cNvSpPr/>
            <p:nvPr/>
          </p:nvSpPr>
          <p:spPr bwMode="auto">
            <a:xfrm>
              <a:off x="527051" y="2017713"/>
              <a:ext cx="30163" cy="46038"/>
            </a:xfrm>
            <a:custGeom>
              <a:avLst/>
              <a:gdLst>
                <a:gd name="T0" fmla="*/ 56 w 58"/>
                <a:gd name="T1" fmla="*/ 28 h 84"/>
                <a:gd name="T2" fmla="*/ 25 w 58"/>
                <a:gd name="T3" fmla="*/ 7 h 84"/>
                <a:gd name="T4" fmla="*/ 11 w 58"/>
                <a:gd name="T5" fmla="*/ 54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4"/>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079"/>
            <p:cNvSpPr/>
            <p:nvPr/>
          </p:nvSpPr>
          <p:spPr bwMode="auto">
            <a:xfrm>
              <a:off x="527051" y="2017713"/>
              <a:ext cx="30163" cy="46038"/>
            </a:xfrm>
            <a:custGeom>
              <a:avLst/>
              <a:gdLst>
                <a:gd name="T0" fmla="*/ 25 w 58"/>
                <a:gd name="T1" fmla="*/ 7 h 84"/>
                <a:gd name="T2" fmla="*/ 56 w 58"/>
                <a:gd name="T3" fmla="*/ 28 h 84"/>
                <a:gd name="T4" fmla="*/ 56 w 58"/>
                <a:gd name="T5" fmla="*/ 29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6" y="29"/>
                    <a:pt x="56" y="29"/>
                    <a:pt x="56" y="29"/>
                  </a:cubicBezTo>
                  <a:cubicBezTo>
                    <a:pt x="56" y="29"/>
                    <a:pt x="45" y="6"/>
                    <a:pt x="23" y="11"/>
                  </a:cubicBezTo>
                  <a:cubicBezTo>
                    <a:pt x="0" y="16"/>
                    <a:pt x="10" y="53"/>
                    <a:pt x="21" y="58"/>
                  </a:cubicBezTo>
                  <a:cubicBezTo>
                    <a:pt x="31" y="63"/>
                    <a:pt x="47"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080"/>
            <p:cNvSpPr/>
            <p:nvPr/>
          </p:nvSpPr>
          <p:spPr bwMode="auto">
            <a:xfrm>
              <a:off x="538164" y="2028826"/>
              <a:ext cx="12700" cy="12700"/>
            </a:xfrm>
            <a:custGeom>
              <a:avLst/>
              <a:gdLst>
                <a:gd name="T0" fmla="*/ 25 w 25"/>
                <a:gd name="T1" fmla="*/ 18 h 24"/>
                <a:gd name="T2" fmla="*/ 22 w 25"/>
                <a:gd name="T3" fmla="*/ 8 h 24"/>
                <a:gd name="T4" fmla="*/ 21 w 25"/>
                <a:gd name="T5" fmla="*/ 8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5 h 24"/>
                <a:gd name="T18" fmla="*/ 17 w 25"/>
                <a:gd name="T19" fmla="*/ 8 h 24"/>
                <a:gd name="T20" fmla="*/ 12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5"/>
                  </a:cubicBezTo>
                  <a:cubicBezTo>
                    <a:pt x="13" y="5"/>
                    <a:pt x="15" y="6"/>
                    <a:pt x="17" y="8"/>
                  </a:cubicBezTo>
                  <a:cubicBezTo>
                    <a:pt x="15" y="8"/>
                    <a:pt x="14" y="8"/>
                    <a:pt x="12" y="9"/>
                  </a:cubicBezTo>
                  <a:cubicBezTo>
                    <a:pt x="8" y="11"/>
                    <a:pt x="4" y="14"/>
                    <a:pt x="1" y="20"/>
                  </a:cubicBezTo>
                  <a:cubicBezTo>
                    <a:pt x="1" y="20"/>
                    <a:pt x="1" y="21"/>
                    <a:pt x="0" y="21"/>
                  </a:cubicBezTo>
                  <a:cubicBezTo>
                    <a:pt x="0" y="22"/>
                    <a:pt x="0" y="23"/>
                    <a:pt x="1" y="23"/>
                  </a:cubicBezTo>
                  <a:cubicBezTo>
                    <a:pt x="2" y="23"/>
                    <a:pt x="2" y="23"/>
                    <a:pt x="2" y="23"/>
                  </a:cubicBezTo>
                  <a:cubicBezTo>
                    <a:pt x="3" y="24"/>
                    <a:pt x="4" y="23"/>
                    <a:pt x="4" y="22"/>
                  </a:cubicBezTo>
                  <a:cubicBezTo>
                    <a:pt x="4" y="21"/>
                    <a:pt x="4" y="21"/>
                    <a:pt x="4" y="21"/>
                  </a:cubicBezTo>
                  <a:cubicBezTo>
                    <a:pt x="7" y="17"/>
                    <a:pt x="10" y="14"/>
                    <a:pt x="14" y="12"/>
                  </a:cubicBezTo>
                  <a:cubicBezTo>
                    <a:pt x="15" y="12"/>
                    <a:pt x="17" y="11"/>
                    <a:pt x="18" y="11"/>
                  </a:cubicBezTo>
                  <a:cubicBezTo>
                    <a:pt x="19" y="11"/>
                    <a:pt x="19" y="11"/>
                    <a:pt x="19" y="11"/>
                  </a:cubicBezTo>
                  <a:cubicBezTo>
                    <a:pt x="20" y="13"/>
                    <a:pt x="21" y="16"/>
                    <a:pt x="21" y="19"/>
                  </a:cubicBezTo>
                  <a:cubicBezTo>
                    <a:pt x="21" y="20"/>
                    <a:pt x="22" y="20"/>
                    <a:pt x="22" y="20"/>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081"/>
            <p:cNvSpPr/>
            <p:nvPr/>
          </p:nvSpPr>
          <p:spPr bwMode="auto">
            <a:xfrm>
              <a:off x="717551" y="2017713"/>
              <a:ext cx="31750" cy="46038"/>
            </a:xfrm>
            <a:custGeom>
              <a:avLst/>
              <a:gdLst>
                <a:gd name="T0" fmla="*/ 2 w 58"/>
                <a:gd name="T1" fmla="*/ 28 h 84"/>
                <a:gd name="T2" fmla="*/ 33 w 58"/>
                <a:gd name="T3" fmla="*/ 7 h 84"/>
                <a:gd name="T4" fmla="*/ 47 w 58"/>
                <a:gd name="T5" fmla="*/ 54 h 84"/>
                <a:gd name="T6" fmla="*/ 0 w 58"/>
                <a:gd name="T7" fmla="*/ 59 h 84"/>
                <a:gd name="T8" fmla="*/ 2 w 58"/>
                <a:gd name="T9" fmla="*/ 28 h 84"/>
              </a:gdLst>
              <a:ahLst/>
              <a:cxnLst>
                <a:cxn ang="0">
                  <a:pos x="T0" y="T1"/>
                </a:cxn>
                <a:cxn ang="0">
                  <a:pos x="T2" y="T3"/>
                </a:cxn>
                <a:cxn ang="0">
                  <a:pos x="T4" y="T5"/>
                </a:cxn>
                <a:cxn ang="0">
                  <a:pos x="T6" y="T7"/>
                </a:cxn>
                <a:cxn ang="0">
                  <a:pos x="T8" y="T9"/>
                </a:cxn>
              </a:cxnLst>
              <a:rect l="0" t="0" r="r" b="b"/>
              <a:pathLst>
                <a:path w="58" h="84">
                  <a:moveTo>
                    <a:pt x="2" y="28"/>
                  </a:moveTo>
                  <a:cubicBezTo>
                    <a:pt x="2" y="28"/>
                    <a:pt x="8" y="0"/>
                    <a:pt x="33" y="7"/>
                  </a:cubicBezTo>
                  <a:cubicBezTo>
                    <a:pt x="58"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082"/>
            <p:cNvSpPr/>
            <p:nvPr/>
          </p:nvSpPr>
          <p:spPr bwMode="auto">
            <a:xfrm>
              <a:off x="717551" y="2017713"/>
              <a:ext cx="31750" cy="46038"/>
            </a:xfrm>
            <a:custGeom>
              <a:avLst/>
              <a:gdLst>
                <a:gd name="T0" fmla="*/ 33 w 58"/>
                <a:gd name="T1" fmla="*/ 7 h 84"/>
                <a:gd name="T2" fmla="*/ 2 w 58"/>
                <a:gd name="T3" fmla="*/ 28 h 84"/>
                <a:gd name="T4" fmla="*/ 2 w 58"/>
                <a:gd name="T5" fmla="*/ 29 h 84"/>
                <a:gd name="T6" fmla="*/ 35 w 58"/>
                <a:gd name="T7" fmla="*/ 11 h 84"/>
                <a:gd name="T8" fmla="*/ 37 w 58"/>
                <a:gd name="T9" fmla="*/ 58 h 84"/>
                <a:gd name="T10" fmla="*/ 0 w 58"/>
                <a:gd name="T11" fmla="*/ 59 h 84"/>
                <a:gd name="T12" fmla="*/ 47 w 58"/>
                <a:gd name="T13" fmla="*/ 54 h 84"/>
                <a:gd name="T14" fmla="*/ 33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33" y="7"/>
                  </a:moveTo>
                  <a:cubicBezTo>
                    <a:pt x="8" y="0"/>
                    <a:pt x="2" y="28"/>
                    <a:pt x="2" y="28"/>
                  </a:cubicBezTo>
                  <a:cubicBezTo>
                    <a:pt x="2" y="29"/>
                    <a:pt x="2" y="29"/>
                    <a:pt x="2" y="29"/>
                  </a:cubicBezTo>
                  <a:cubicBezTo>
                    <a:pt x="2" y="29"/>
                    <a:pt x="13" y="6"/>
                    <a:pt x="35" y="11"/>
                  </a:cubicBezTo>
                  <a:cubicBezTo>
                    <a:pt x="58" y="16"/>
                    <a:pt x="48" y="53"/>
                    <a:pt x="37" y="58"/>
                  </a:cubicBezTo>
                  <a:cubicBezTo>
                    <a:pt x="27" y="63"/>
                    <a:pt x="11" y="73"/>
                    <a:pt x="0" y="59"/>
                  </a:cubicBezTo>
                  <a:cubicBezTo>
                    <a:pt x="8" y="84"/>
                    <a:pt x="38" y="66"/>
                    <a:pt x="47" y="54"/>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083"/>
            <p:cNvSpPr/>
            <p:nvPr/>
          </p:nvSpPr>
          <p:spPr bwMode="auto">
            <a:xfrm>
              <a:off x="725489" y="2028826"/>
              <a:ext cx="12700" cy="12700"/>
            </a:xfrm>
            <a:custGeom>
              <a:avLst/>
              <a:gdLst>
                <a:gd name="T0" fmla="*/ 0 w 25"/>
                <a:gd name="T1" fmla="*/ 18 h 24"/>
                <a:gd name="T2" fmla="*/ 3 w 25"/>
                <a:gd name="T3" fmla="*/ 8 h 24"/>
                <a:gd name="T4" fmla="*/ 4 w 25"/>
                <a:gd name="T5" fmla="*/ 8 h 24"/>
                <a:gd name="T6" fmla="*/ 11 w 25"/>
                <a:gd name="T7" fmla="*/ 1 h 24"/>
                <a:gd name="T8" fmla="*/ 15 w 25"/>
                <a:gd name="T9" fmla="*/ 0 h 24"/>
                <a:gd name="T10" fmla="*/ 17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1"/>
                    <a:pt x="3" y="8"/>
                  </a:cubicBezTo>
                  <a:cubicBezTo>
                    <a:pt x="4" y="8"/>
                    <a:pt x="4" y="8"/>
                    <a:pt x="4" y="8"/>
                  </a:cubicBezTo>
                  <a:cubicBezTo>
                    <a:pt x="6" y="4"/>
                    <a:pt x="9" y="2"/>
                    <a:pt x="11" y="1"/>
                  </a:cubicBezTo>
                  <a:cubicBezTo>
                    <a:pt x="14" y="0"/>
                    <a:pt x="15" y="0"/>
                    <a:pt x="15" y="0"/>
                  </a:cubicBezTo>
                  <a:cubicBezTo>
                    <a:pt x="16" y="0"/>
                    <a:pt x="17" y="1"/>
                    <a:pt x="17"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4" y="20"/>
                    <a:pt x="25" y="21"/>
                    <a:pt x="25" y="21"/>
                  </a:cubicBezTo>
                  <a:cubicBezTo>
                    <a:pt x="25" y="22"/>
                    <a:pt x="25" y="23"/>
                    <a:pt x="24" y="23"/>
                  </a:cubicBezTo>
                  <a:cubicBezTo>
                    <a:pt x="24" y="23"/>
                    <a:pt x="24" y="23"/>
                    <a:pt x="24" y="23"/>
                  </a:cubicBezTo>
                  <a:cubicBezTo>
                    <a:pt x="23" y="24"/>
                    <a:pt x="21"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0"/>
                  </a:cubicBezTo>
                  <a:cubicBezTo>
                    <a:pt x="2" y="21"/>
                    <a:pt x="2" y="21"/>
                    <a:pt x="2" y="21"/>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084"/>
            <p:cNvSpPr/>
            <p:nvPr/>
          </p:nvSpPr>
          <p:spPr bwMode="auto">
            <a:xfrm>
              <a:off x="603251" y="2076451"/>
              <a:ext cx="68263" cy="22225"/>
            </a:xfrm>
            <a:custGeom>
              <a:avLst/>
              <a:gdLst>
                <a:gd name="T0" fmla="*/ 0 w 129"/>
                <a:gd name="T1" fmla="*/ 31 h 42"/>
                <a:gd name="T2" fmla="*/ 2 w 129"/>
                <a:gd name="T3" fmla="*/ 29 h 42"/>
                <a:gd name="T4" fmla="*/ 15 w 129"/>
                <a:gd name="T5" fmla="*/ 30 h 42"/>
                <a:gd name="T6" fmla="*/ 47 w 129"/>
                <a:gd name="T7" fmla="*/ 29 h 42"/>
                <a:gd name="T8" fmla="*/ 125 w 129"/>
                <a:gd name="T9" fmla="*/ 1 h 42"/>
                <a:gd name="T10" fmla="*/ 128 w 129"/>
                <a:gd name="T11" fmla="*/ 1 h 42"/>
                <a:gd name="T12" fmla="*/ 128 w 129"/>
                <a:gd name="T13" fmla="*/ 4 h 42"/>
                <a:gd name="T14" fmla="*/ 2 w 129"/>
                <a:gd name="T15" fmla="*/ 33 h 42"/>
                <a:gd name="T16" fmla="*/ 0 w 129"/>
                <a:gd name="T1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42">
                  <a:moveTo>
                    <a:pt x="0" y="31"/>
                  </a:moveTo>
                  <a:cubicBezTo>
                    <a:pt x="0" y="30"/>
                    <a:pt x="1" y="29"/>
                    <a:pt x="2" y="29"/>
                  </a:cubicBezTo>
                  <a:cubicBezTo>
                    <a:pt x="2" y="29"/>
                    <a:pt x="7" y="30"/>
                    <a:pt x="15" y="30"/>
                  </a:cubicBezTo>
                  <a:cubicBezTo>
                    <a:pt x="23" y="30"/>
                    <a:pt x="34" y="30"/>
                    <a:pt x="47" y="29"/>
                  </a:cubicBezTo>
                  <a:cubicBezTo>
                    <a:pt x="72" y="26"/>
                    <a:pt x="103" y="19"/>
                    <a:pt x="125" y="1"/>
                  </a:cubicBezTo>
                  <a:cubicBezTo>
                    <a:pt x="126" y="0"/>
                    <a:pt x="128" y="0"/>
                    <a:pt x="128" y="1"/>
                  </a:cubicBezTo>
                  <a:cubicBezTo>
                    <a:pt x="129" y="2"/>
                    <a:pt x="129" y="3"/>
                    <a:pt x="128" y="4"/>
                  </a:cubicBezTo>
                  <a:cubicBezTo>
                    <a:pt x="81" y="42"/>
                    <a:pt x="2" y="33"/>
                    <a:pt x="2" y="33"/>
                  </a:cubicBezTo>
                  <a:cubicBezTo>
                    <a:pt x="1" y="33"/>
                    <a:pt x="0" y="32"/>
                    <a:pt x="0" y="3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085"/>
            <p:cNvSpPr/>
            <p:nvPr/>
          </p:nvSpPr>
          <p:spPr bwMode="auto">
            <a:xfrm>
              <a:off x="5502276" y="1492251"/>
              <a:ext cx="146050" cy="176213"/>
            </a:xfrm>
            <a:custGeom>
              <a:avLst/>
              <a:gdLst>
                <a:gd name="T0" fmla="*/ 213 w 275"/>
                <a:gd name="T1" fmla="*/ 14 h 328"/>
                <a:gd name="T2" fmla="*/ 0 w 275"/>
                <a:gd name="T3" fmla="*/ 37 h 328"/>
                <a:gd name="T4" fmla="*/ 29 w 275"/>
                <a:gd name="T5" fmla="*/ 313 h 328"/>
                <a:gd name="T6" fmla="*/ 275 w 275"/>
                <a:gd name="T7" fmla="*/ 306 h 328"/>
                <a:gd name="T8" fmla="*/ 213 w 275"/>
                <a:gd name="T9" fmla="*/ 14 h 328"/>
              </a:gdLst>
              <a:ahLst/>
              <a:cxnLst>
                <a:cxn ang="0">
                  <a:pos x="T0" y="T1"/>
                </a:cxn>
                <a:cxn ang="0">
                  <a:pos x="T2" y="T3"/>
                </a:cxn>
                <a:cxn ang="0">
                  <a:pos x="T4" y="T5"/>
                </a:cxn>
                <a:cxn ang="0">
                  <a:pos x="T6" y="T7"/>
                </a:cxn>
                <a:cxn ang="0">
                  <a:pos x="T8" y="T9"/>
                </a:cxn>
              </a:cxnLst>
              <a:rect l="0" t="0" r="r" b="b"/>
              <a:pathLst>
                <a:path w="275" h="328">
                  <a:moveTo>
                    <a:pt x="213" y="14"/>
                  </a:moveTo>
                  <a:cubicBezTo>
                    <a:pt x="213" y="14"/>
                    <a:pt x="96" y="0"/>
                    <a:pt x="0" y="37"/>
                  </a:cubicBezTo>
                  <a:cubicBezTo>
                    <a:pt x="22" y="166"/>
                    <a:pt x="21" y="259"/>
                    <a:pt x="29" y="313"/>
                  </a:cubicBezTo>
                  <a:cubicBezTo>
                    <a:pt x="88" y="317"/>
                    <a:pt x="245" y="328"/>
                    <a:pt x="275" y="306"/>
                  </a:cubicBezTo>
                  <a:cubicBezTo>
                    <a:pt x="240" y="193"/>
                    <a:pt x="214" y="68"/>
                    <a:pt x="213" y="14"/>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086"/>
            <p:cNvSpPr/>
            <p:nvPr/>
          </p:nvSpPr>
          <p:spPr bwMode="auto">
            <a:xfrm>
              <a:off x="5519739" y="1471613"/>
              <a:ext cx="69850" cy="77788"/>
            </a:xfrm>
            <a:custGeom>
              <a:avLst/>
              <a:gdLst>
                <a:gd name="T0" fmla="*/ 3 w 130"/>
                <a:gd name="T1" fmla="*/ 4 h 146"/>
                <a:gd name="T2" fmla="*/ 2 w 130"/>
                <a:gd name="T3" fmla="*/ 98 h 146"/>
                <a:gd name="T4" fmla="*/ 18 w 130"/>
                <a:gd name="T5" fmla="*/ 144 h 146"/>
                <a:gd name="T6" fmla="*/ 42 w 130"/>
                <a:gd name="T7" fmla="*/ 131 h 146"/>
                <a:gd name="T8" fmla="*/ 84 w 130"/>
                <a:gd name="T9" fmla="*/ 123 h 146"/>
                <a:gd name="T10" fmla="*/ 116 w 130"/>
                <a:gd name="T11" fmla="*/ 128 h 146"/>
                <a:gd name="T12" fmla="*/ 127 w 130"/>
                <a:gd name="T13" fmla="*/ 104 h 146"/>
                <a:gd name="T14" fmla="*/ 109 w 130"/>
                <a:gd name="T15" fmla="*/ 0 h 146"/>
                <a:gd name="T16" fmla="*/ 3 w 130"/>
                <a:gd name="T1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46">
                  <a:moveTo>
                    <a:pt x="3" y="4"/>
                  </a:moveTo>
                  <a:cubicBezTo>
                    <a:pt x="3" y="4"/>
                    <a:pt x="0" y="60"/>
                    <a:pt x="2" y="98"/>
                  </a:cubicBezTo>
                  <a:cubicBezTo>
                    <a:pt x="4" y="137"/>
                    <a:pt x="2" y="144"/>
                    <a:pt x="18" y="144"/>
                  </a:cubicBezTo>
                  <a:cubicBezTo>
                    <a:pt x="33" y="144"/>
                    <a:pt x="42" y="139"/>
                    <a:pt x="42" y="131"/>
                  </a:cubicBezTo>
                  <a:cubicBezTo>
                    <a:pt x="47" y="146"/>
                    <a:pt x="84" y="141"/>
                    <a:pt x="84" y="123"/>
                  </a:cubicBezTo>
                  <a:cubicBezTo>
                    <a:pt x="92" y="137"/>
                    <a:pt x="106" y="130"/>
                    <a:pt x="116" y="128"/>
                  </a:cubicBezTo>
                  <a:cubicBezTo>
                    <a:pt x="126" y="126"/>
                    <a:pt x="130" y="121"/>
                    <a:pt x="127" y="104"/>
                  </a:cubicBezTo>
                  <a:cubicBezTo>
                    <a:pt x="124" y="88"/>
                    <a:pt x="118" y="9"/>
                    <a:pt x="109" y="0"/>
                  </a:cubicBezTo>
                  <a:cubicBezTo>
                    <a:pt x="76" y="0"/>
                    <a:pt x="3" y="4"/>
                    <a:pt x="3" y="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087"/>
            <p:cNvSpPr/>
            <p:nvPr/>
          </p:nvSpPr>
          <p:spPr bwMode="auto">
            <a:xfrm>
              <a:off x="5521326" y="1477963"/>
              <a:ext cx="65088" cy="68263"/>
            </a:xfrm>
            <a:custGeom>
              <a:avLst/>
              <a:gdLst>
                <a:gd name="T0" fmla="*/ 10 w 122"/>
                <a:gd name="T1" fmla="*/ 13 h 129"/>
                <a:gd name="T2" fmla="*/ 2 w 122"/>
                <a:gd name="T3" fmla="*/ 82 h 129"/>
                <a:gd name="T4" fmla="*/ 16 w 122"/>
                <a:gd name="T5" fmla="*/ 129 h 129"/>
                <a:gd name="T6" fmla="*/ 37 w 122"/>
                <a:gd name="T7" fmla="*/ 111 h 129"/>
                <a:gd name="T8" fmla="*/ 36 w 122"/>
                <a:gd name="T9" fmla="*/ 73 h 129"/>
                <a:gd name="T10" fmla="*/ 42 w 122"/>
                <a:gd name="T11" fmla="*/ 91 h 129"/>
                <a:gd name="T12" fmla="*/ 52 w 122"/>
                <a:gd name="T13" fmla="*/ 125 h 129"/>
                <a:gd name="T14" fmla="*/ 79 w 122"/>
                <a:gd name="T15" fmla="*/ 106 h 129"/>
                <a:gd name="T16" fmla="*/ 76 w 122"/>
                <a:gd name="T17" fmla="*/ 72 h 129"/>
                <a:gd name="T18" fmla="*/ 80 w 122"/>
                <a:gd name="T19" fmla="*/ 86 h 129"/>
                <a:gd name="T20" fmla="*/ 95 w 122"/>
                <a:gd name="T21" fmla="*/ 118 h 129"/>
                <a:gd name="T22" fmla="*/ 122 w 122"/>
                <a:gd name="T23" fmla="*/ 104 h 129"/>
                <a:gd name="T24" fmla="*/ 120 w 122"/>
                <a:gd name="T25" fmla="*/ 71 h 129"/>
                <a:gd name="T26" fmla="*/ 112 w 122"/>
                <a:gd name="T27" fmla="*/ 15 h 129"/>
                <a:gd name="T28" fmla="*/ 67 w 122"/>
                <a:gd name="T29" fmla="*/ 0 h 129"/>
                <a:gd name="T30" fmla="*/ 10 w 122"/>
                <a:gd name="T31" fmla="*/ 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29">
                  <a:moveTo>
                    <a:pt x="10" y="13"/>
                  </a:moveTo>
                  <a:cubicBezTo>
                    <a:pt x="10" y="13"/>
                    <a:pt x="0" y="46"/>
                    <a:pt x="2" y="82"/>
                  </a:cubicBezTo>
                  <a:cubicBezTo>
                    <a:pt x="3" y="118"/>
                    <a:pt x="5" y="129"/>
                    <a:pt x="16" y="129"/>
                  </a:cubicBezTo>
                  <a:cubicBezTo>
                    <a:pt x="27" y="129"/>
                    <a:pt x="37" y="127"/>
                    <a:pt x="37" y="111"/>
                  </a:cubicBezTo>
                  <a:cubicBezTo>
                    <a:pt x="37" y="94"/>
                    <a:pt x="35" y="74"/>
                    <a:pt x="36" y="73"/>
                  </a:cubicBezTo>
                  <a:cubicBezTo>
                    <a:pt x="37" y="72"/>
                    <a:pt x="40" y="72"/>
                    <a:pt x="42" y="91"/>
                  </a:cubicBezTo>
                  <a:cubicBezTo>
                    <a:pt x="44" y="110"/>
                    <a:pt x="39" y="122"/>
                    <a:pt x="52" y="125"/>
                  </a:cubicBezTo>
                  <a:cubicBezTo>
                    <a:pt x="65" y="128"/>
                    <a:pt x="82" y="119"/>
                    <a:pt x="79" y="106"/>
                  </a:cubicBezTo>
                  <a:cubicBezTo>
                    <a:pt x="76" y="92"/>
                    <a:pt x="76" y="76"/>
                    <a:pt x="76" y="72"/>
                  </a:cubicBezTo>
                  <a:cubicBezTo>
                    <a:pt x="76" y="68"/>
                    <a:pt x="78" y="67"/>
                    <a:pt x="80" y="86"/>
                  </a:cubicBezTo>
                  <a:cubicBezTo>
                    <a:pt x="83" y="104"/>
                    <a:pt x="86" y="118"/>
                    <a:pt x="95" y="118"/>
                  </a:cubicBezTo>
                  <a:cubicBezTo>
                    <a:pt x="104" y="118"/>
                    <a:pt x="122" y="114"/>
                    <a:pt x="122" y="104"/>
                  </a:cubicBezTo>
                  <a:cubicBezTo>
                    <a:pt x="122" y="94"/>
                    <a:pt x="122" y="78"/>
                    <a:pt x="120" y="71"/>
                  </a:cubicBezTo>
                  <a:cubicBezTo>
                    <a:pt x="118" y="65"/>
                    <a:pt x="115" y="27"/>
                    <a:pt x="112" y="15"/>
                  </a:cubicBezTo>
                  <a:cubicBezTo>
                    <a:pt x="109" y="4"/>
                    <a:pt x="92" y="0"/>
                    <a:pt x="67" y="0"/>
                  </a:cubicBezTo>
                  <a:cubicBezTo>
                    <a:pt x="42" y="0"/>
                    <a:pt x="17" y="0"/>
                    <a:pt x="10" y="1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088"/>
            <p:cNvSpPr/>
            <p:nvPr/>
          </p:nvSpPr>
          <p:spPr bwMode="auto">
            <a:xfrm>
              <a:off x="5467351" y="1412876"/>
              <a:ext cx="111125" cy="60325"/>
            </a:xfrm>
            <a:custGeom>
              <a:avLst/>
              <a:gdLst>
                <a:gd name="T0" fmla="*/ 35 w 208"/>
                <a:gd name="T1" fmla="*/ 1 h 112"/>
                <a:gd name="T2" fmla="*/ 168 w 208"/>
                <a:gd name="T3" fmla="*/ 0 h 112"/>
                <a:gd name="T4" fmla="*/ 208 w 208"/>
                <a:gd name="T5" fmla="*/ 106 h 112"/>
                <a:gd name="T6" fmla="*/ 107 w 208"/>
                <a:gd name="T7" fmla="*/ 112 h 112"/>
                <a:gd name="T8" fmla="*/ 107 w 208"/>
                <a:gd name="T9" fmla="*/ 65 h 112"/>
                <a:gd name="T10" fmla="*/ 3 w 208"/>
                <a:gd name="T11" fmla="*/ 79 h 112"/>
                <a:gd name="T12" fmla="*/ 35 w 208"/>
                <a:gd name="T13" fmla="*/ 1 h 112"/>
              </a:gdLst>
              <a:ahLst/>
              <a:cxnLst>
                <a:cxn ang="0">
                  <a:pos x="T0" y="T1"/>
                </a:cxn>
                <a:cxn ang="0">
                  <a:pos x="T2" y="T3"/>
                </a:cxn>
                <a:cxn ang="0">
                  <a:pos x="T4" y="T5"/>
                </a:cxn>
                <a:cxn ang="0">
                  <a:pos x="T6" y="T7"/>
                </a:cxn>
                <a:cxn ang="0">
                  <a:pos x="T8" y="T9"/>
                </a:cxn>
                <a:cxn ang="0">
                  <a:pos x="T10" y="T11"/>
                </a:cxn>
                <a:cxn ang="0">
                  <a:pos x="T12" y="T13"/>
                </a:cxn>
              </a:cxnLst>
              <a:rect l="0" t="0" r="r" b="b"/>
              <a:pathLst>
                <a:path w="208" h="112">
                  <a:moveTo>
                    <a:pt x="35" y="1"/>
                  </a:moveTo>
                  <a:cubicBezTo>
                    <a:pt x="35" y="1"/>
                    <a:pt x="146" y="0"/>
                    <a:pt x="168" y="0"/>
                  </a:cubicBezTo>
                  <a:cubicBezTo>
                    <a:pt x="189" y="0"/>
                    <a:pt x="202" y="29"/>
                    <a:pt x="208" y="106"/>
                  </a:cubicBezTo>
                  <a:cubicBezTo>
                    <a:pt x="154" y="112"/>
                    <a:pt x="107" y="112"/>
                    <a:pt x="107" y="112"/>
                  </a:cubicBezTo>
                  <a:cubicBezTo>
                    <a:pt x="107" y="65"/>
                    <a:pt x="107" y="65"/>
                    <a:pt x="107" y="65"/>
                  </a:cubicBezTo>
                  <a:cubicBezTo>
                    <a:pt x="3" y="79"/>
                    <a:pt x="3" y="79"/>
                    <a:pt x="3" y="79"/>
                  </a:cubicBezTo>
                  <a:cubicBezTo>
                    <a:pt x="3" y="79"/>
                    <a:pt x="0" y="21"/>
                    <a:pt x="35" y="1"/>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089"/>
            <p:cNvSpPr/>
            <p:nvPr/>
          </p:nvSpPr>
          <p:spPr bwMode="auto">
            <a:xfrm>
              <a:off x="5483226" y="1412876"/>
              <a:ext cx="88900" cy="55563"/>
            </a:xfrm>
            <a:custGeom>
              <a:avLst/>
              <a:gdLst>
                <a:gd name="T0" fmla="*/ 30 w 166"/>
                <a:gd name="T1" fmla="*/ 12 h 104"/>
                <a:gd name="T2" fmla="*/ 0 w 166"/>
                <a:gd name="T3" fmla="*/ 57 h 104"/>
                <a:gd name="T4" fmla="*/ 86 w 166"/>
                <a:gd name="T5" fmla="*/ 52 h 104"/>
                <a:gd name="T6" fmla="*/ 112 w 166"/>
                <a:gd name="T7" fmla="*/ 24 h 104"/>
                <a:gd name="T8" fmla="*/ 118 w 166"/>
                <a:gd name="T9" fmla="*/ 24 h 104"/>
                <a:gd name="T10" fmla="*/ 86 w 166"/>
                <a:gd name="T11" fmla="*/ 62 h 104"/>
                <a:gd name="T12" fmla="*/ 104 w 166"/>
                <a:gd name="T13" fmla="*/ 104 h 104"/>
                <a:gd name="T14" fmla="*/ 166 w 166"/>
                <a:gd name="T15" fmla="*/ 83 h 104"/>
                <a:gd name="T16" fmla="*/ 149 w 166"/>
                <a:gd name="T17" fmla="*/ 12 h 104"/>
                <a:gd name="T18" fmla="*/ 92 w 166"/>
                <a:gd name="T19" fmla="*/ 4 h 104"/>
                <a:gd name="T20" fmla="*/ 30 w 166"/>
                <a:gd name="T21" fmla="*/ 1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104">
                  <a:moveTo>
                    <a:pt x="30" y="12"/>
                  </a:moveTo>
                  <a:cubicBezTo>
                    <a:pt x="30" y="12"/>
                    <a:pt x="0" y="32"/>
                    <a:pt x="0" y="57"/>
                  </a:cubicBezTo>
                  <a:cubicBezTo>
                    <a:pt x="0" y="64"/>
                    <a:pt x="70" y="63"/>
                    <a:pt x="86" y="52"/>
                  </a:cubicBezTo>
                  <a:cubicBezTo>
                    <a:pt x="102" y="41"/>
                    <a:pt x="112" y="29"/>
                    <a:pt x="112" y="24"/>
                  </a:cubicBezTo>
                  <a:cubicBezTo>
                    <a:pt x="112" y="19"/>
                    <a:pt x="121" y="12"/>
                    <a:pt x="118" y="24"/>
                  </a:cubicBezTo>
                  <a:cubicBezTo>
                    <a:pt x="115" y="37"/>
                    <a:pt x="102" y="56"/>
                    <a:pt x="86" y="62"/>
                  </a:cubicBezTo>
                  <a:cubicBezTo>
                    <a:pt x="79" y="72"/>
                    <a:pt x="80" y="104"/>
                    <a:pt x="104" y="104"/>
                  </a:cubicBezTo>
                  <a:cubicBezTo>
                    <a:pt x="128" y="104"/>
                    <a:pt x="166" y="104"/>
                    <a:pt x="166" y="83"/>
                  </a:cubicBezTo>
                  <a:cubicBezTo>
                    <a:pt x="166" y="62"/>
                    <a:pt x="161" y="24"/>
                    <a:pt x="149" y="12"/>
                  </a:cubicBezTo>
                  <a:cubicBezTo>
                    <a:pt x="138" y="0"/>
                    <a:pt x="113" y="2"/>
                    <a:pt x="92" y="4"/>
                  </a:cubicBezTo>
                  <a:cubicBezTo>
                    <a:pt x="71" y="6"/>
                    <a:pt x="50" y="1"/>
                    <a:pt x="30" y="12"/>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090"/>
            <p:cNvSpPr/>
            <p:nvPr/>
          </p:nvSpPr>
          <p:spPr bwMode="auto">
            <a:xfrm>
              <a:off x="5516564" y="1465263"/>
              <a:ext cx="74613" cy="17463"/>
            </a:xfrm>
            <a:custGeom>
              <a:avLst/>
              <a:gdLst>
                <a:gd name="T0" fmla="*/ 15 w 140"/>
                <a:gd name="T1" fmla="*/ 5 h 35"/>
                <a:gd name="T2" fmla="*/ 115 w 140"/>
                <a:gd name="T3" fmla="*/ 0 h 35"/>
                <a:gd name="T4" fmla="*/ 115 w 140"/>
                <a:gd name="T5" fmla="*/ 22 h 35"/>
                <a:gd name="T6" fmla="*/ 14 w 140"/>
                <a:gd name="T7" fmla="*/ 29 h 35"/>
                <a:gd name="T8" fmla="*/ 15 w 140"/>
                <a:gd name="T9" fmla="*/ 5 h 35"/>
              </a:gdLst>
              <a:ahLst/>
              <a:cxnLst>
                <a:cxn ang="0">
                  <a:pos x="T0" y="T1"/>
                </a:cxn>
                <a:cxn ang="0">
                  <a:pos x="T2" y="T3"/>
                </a:cxn>
                <a:cxn ang="0">
                  <a:pos x="T4" y="T5"/>
                </a:cxn>
                <a:cxn ang="0">
                  <a:pos x="T6" y="T7"/>
                </a:cxn>
                <a:cxn ang="0">
                  <a:pos x="T8" y="T9"/>
                </a:cxn>
              </a:cxnLst>
              <a:rect l="0" t="0" r="r" b="b"/>
              <a:pathLst>
                <a:path w="140" h="35">
                  <a:moveTo>
                    <a:pt x="15" y="5"/>
                  </a:moveTo>
                  <a:cubicBezTo>
                    <a:pt x="15" y="5"/>
                    <a:pt x="69" y="16"/>
                    <a:pt x="115" y="0"/>
                  </a:cubicBezTo>
                  <a:cubicBezTo>
                    <a:pt x="140" y="10"/>
                    <a:pt x="115" y="22"/>
                    <a:pt x="115" y="22"/>
                  </a:cubicBezTo>
                  <a:cubicBezTo>
                    <a:pt x="115" y="22"/>
                    <a:pt x="44" y="35"/>
                    <a:pt x="14" y="29"/>
                  </a:cubicBezTo>
                  <a:cubicBezTo>
                    <a:pt x="0" y="22"/>
                    <a:pt x="9" y="5"/>
                    <a:pt x="15" y="5"/>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091"/>
            <p:cNvSpPr/>
            <p:nvPr/>
          </p:nvSpPr>
          <p:spPr bwMode="auto">
            <a:xfrm>
              <a:off x="5370514" y="1546226"/>
              <a:ext cx="119063" cy="190500"/>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092"/>
            <p:cNvSpPr/>
            <p:nvPr/>
          </p:nvSpPr>
          <p:spPr bwMode="auto">
            <a:xfrm>
              <a:off x="5375276"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7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7" y="246"/>
                    <a:pt x="17" y="258"/>
                  </a:cubicBezTo>
                  <a:cubicBezTo>
                    <a:pt x="17" y="270"/>
                    <a:pt x="17"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093"/>
            <p:cNvSpPr/>
            <p:nvPr/>
          </p:nvSpPr>
          <p:spPr bwMode="auto">
            <a:xfrm>
              <a:off x="5427664" y="1582738"/>
              <a:ext cx="12700" cy="146050"/>
            </a:xfrm>
            <a:custGeom>
              <a:avLst/>
              <a:gdLst>
                <a:gd name="T0" fmla="*/ 0 w 21"/>
                <a:gd name="T1" fmla="*/ 272 h 274"/>
                <a:gd name="T2" fmla="*/ 11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1"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094"/>
            <p:cNvSpPr/>
            <p:nvPr/>
          </p:nvSpPr>
          <p:spPr bwMode="auto">
            <a:xfrm>
              <a:off x="5411789" y="1571626"/>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095"/>
            <p:cNvSpPr/>
            <p:nvPr/>
          </p:nvSpPr>
          <p:spPr bwMode="auto">
            <a:xfrm>
              <a:off x="5370514" y="1704976"/>
              <a:ext cx="58738"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096"/>
            <p:cNvSpPr/>
            <p:nvPr/>
          </p:nvSpPr>
          <p:spPr bwMode="auto">
            <a:xfrm>
              <a:off x="5367339"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Oval 3097"/>
            <p:cNvSpPr>
              <a:spLocks noChangeArrowheads="1"/>
            </p:cNvSpPr>
            <p:nvPr/>
          </p:nvSpPr>
          <p:spPr bwMode="auto">
            <a:xfrm>
              <a:off x="5389564"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098"/>
            <p:cNvSpPr/>
            <p:nvPr/>
          </p:nvSpPr>
          <p:spPr bwMode="auto">
            <a:xfrm>
              <a:off x="5438776" y="1704976"/>
              <a:ext cx="58738"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099"/>
            <p:cNvSpPr/>
            <p:nvPr/>
          </p:nvSpPr>
          <p:spPr bwMode="auto">
            <a:xfrm>
              <a:off x="5435601"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Oval 3100"/>
            <p:cNvSpPr>
              <a:spLocks noChangeArrowheads="1"/>
            </p:cNvSpPr>
            <p:nvPr/>
          </p:nvSpPr>
          <p:spPr bwMode="auto">
            <a:xfrm>
              <a:off x="5457826"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101"/>
            <p:cNvSpPr/>
            <p:nvPr/>
          </p:nvSpPr>
          <p:spPr bwMode="auto">
            <a:xfrm>
              <a:off x="5354639" y="1579563"/>
              <a:ext cx="26988" cy="28575"/>
            </a:xfrm>
            <a:custGeom>
              <a:avLst/>
              <a:gdLst>
                <a:gd name="T0" fmla="*/ 14 w 50"/>
                <a:gd name="T1" fmla="*/ 0 h 53"/>
                <a:gd name="T2" fmla="*/ 28 w 50"/>
                <a:gd name="T3" fmla="*/ 17 h 53"/>
                <a:gd name="T4" fmla="*/ 43 w 50"/>
                <a:gd name="T5" fmla="*/ 40 h 53"/>
                <a:gd name="T6" fmla="*/ 0 w 50"/>
                <a:gd name="T7" fmla="*/ 23 h 53"/>
                <a:gd name="T8" fmla="*/ 14 w 50"/>
                <a:gd name="T9" fmla="*/ 0 h 53"/>
              </a:gdLst>
              <a:ahLst/>
              <a:cxnLst>
                <a:cxn ang="0">
                  <a:pos x="T0" y="T1"/>
                </a:cxn>
                <a:cxn ang="0">
                  <a:pos x="T2" y="T3"/>
                </a:cxn>
                <a:cxn ang="0">
                  <a:pos x="T4" y="T5"/>
                </a:cxn>
                <a:cxn ang="0">
                  <a:pos x="T6" y="T7"/>
                </a:cxn>
                <a:cxn ang="0">
                  <a:pos x="T8" y="T9"/>
                </a:cxn>
              </a:cxnLst>
              <a:rect l="0" t="0" r="r" b="b"/>
              <a:pathLst>
                <a:path w="50" h="53">
                  <a:moveTo>
                    <a:pt x="14" y="0"/>
                  </a:moveTo>
                  <a:cubicBezTo>
                    <a:pt x="14" y="0"/>
                    <a:pt x="20" y="10"/>
                    <a:pt x="28" y="17"/>
                  </a:cubicBezTo>
                  <a:cubicBezTo>
                    <a:pt x="38" y="26"/>
                    <a:pt x="50" y="33"/>
                    <a:pt x="43" y="40"/>
                  </a:cubicBezTo>
                  <a:cubicBezTo>
                    <a:pt x="31" y="53"/>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102"/>
            <p:cNvSpPr/>
            <p:nvPr/>
          </p:nvSpPr>
          <p:spPr bwMode="auto">
            <a:xfrm>
              <a:off x="5337176" y="1530351"/>
              <a:ext cx="50800" cy="82550"/>
            </a:xfrm>
            <a:custGeom>
              <a:avLst/>
              <a:gdLst>
                <a:gd name="T0" fmla="*/ 19 w 95"/>
                <a:gd name="T1" fmla="*/ 28 h 156"/>
                <a:gd name="T2" fmla="*/ 10 w 95"/>
                <a:gd name="T3" fmla="*/ 89 h 156"/>
                <a:gd name="T4" fmla="*/ 45 w 95"/>
                <a:gd name="T5" fmla="*/ 154 h 156"/>
                <a:gd name="T6" fmla="*/ 52 w 95"/>
                <a:gd name="T7" fmla="*/ 132 h 156"/>
                <a:gd name="T8" fmla="*/ 58 w 95"/>
                <a:gd name="T9" fmla="*/ 84 h 156"/>
                <a:gd name="T10" fmla="*/ 84 w 95"/>
                <a:gd name="T11" fmla="*/ 107 h 156"/>
                <a:gd name="T12" fmla="*/ 82 w 95"/>
                <a:gd name="T13" fmla="*/ 59 h 156"/>
                <a:gd name="T14" fmla="*/ 81 w 95"/>
                <a:gd name="T15" fmla="*/ 36 h 156"/>
                <a:gd name="T16" fmla="*/ 84 w 95"/>
                <a:gd name="T17" fmla="*/ 0 h 156"/>
                <a:gd name="T18" fmla="*/ 20 w 95"/>
                <a:gd name="T19" fmla="*/ 1 h 156"/>
                <a:gd name="T20" fmla="*/ 19 w 95"/>
                <a:gd name="T2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56">
                  <a:moveTo>
                    <a:pt x="19" y="28"/>
                  </a:moveTo>
                  <a:cubicBezTo>
                    <a:pt x="19" y="28"/>
                    <a:pt x="0" y="52"/>
                    <a:pt x="10" y="89"/>
                  </a:cubicBezTo>
                  <a:cubicBezTo>
                    <a:pt x="21" y="125"/>
                    <a:pt x="31" y="156"/>
                    <a:pt x="45" y="154"/>
                  </a:cubicBezTo>
                  <a:cubicBezTo>
                    <a:pt x="59" y="152"/>
                    <a:pt x="52" y="132"/>
                    <a:pt x="52" y="132"/>
                  </a:cubicBezTo>
                  <a:cubicBezTo>
                    <a:pt x="52" y="132"/>
                    <a:pt x="44" y="99"/>
                    <a:pt x="58" y="84"/>
                  </a:cubicBezTo>
                  <a:cubicBezTo>
                    <a:pt x="58" y="84"/>
                    <a:pt x="68" y="114"/>
                    <a:pt x="84" y="107"/>
                  </a:cubicBezTo>
                  <a:cubicBezTo>
                    <a:pt x="95" y="103"/>
                    <a:pt x="93" y="92"/>
                    <a:pt x="82" y="59"/>
                  </a:cubicBezTo>
                  <a:cubicBezTo>
                    <a:pt x="78" y="49"/>
                    <a:pt x="81" y="36"/>
                    <a:pt x="81" y="36"/>
                  </a:cubicBezTo>
                  <a:cubicBezTo>
                    <a:pt x="84" y="0"/>
                    <a:pt x="84" y="0"/>
                    <a:pt x="84"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103"/>
            <p:cNvSpPr/>
            <p:nvPr/>
          </p:nvSpPr>
          <p:spPr bwMode="auto">
            <a:xfrm>
              <a:off x="5359401" y="1582738"/>
              <a:ext cx="7938" cy="17463"/>
            </a:xfrm>
            <a:custGeom>
              <a:avLst/>
              <a:gdLst>
                <a:gd name="T0" fmla="*/ 9 w 16"/>
                <a:gd name="T1" fmla="*/ 34 h 34"/>
                <a:gd name="T2" fmla="*/ 8 w 16"/>
                <a:gd name="T3" fmla="*/ 0 h 34"/>
                <a:gd name="T4" fmla="*/ 8 w 16"/>
                <a:gd name="T5" fmla="*/ 0 h 34"/>
                <a:gd name="T6" fmla="*/ 16 w 16"/>
                <a:gd name="T7" fmla="*/ 9 h 34"/>
                <a:gd name="T8" fmla="*/ 9 w 16"/>
                <a:gd name="T9" fmla="*/ 34 h 34"/>
              </a:gdLst>
              <a:ahLst/>
              <a:cxnLst>
                <a:cxn ang="0">
                  <a:pos x="T0" y="T1"/>
                </a:cxn>
                <a:cxn ang="0">
                  <a:pos x="T2" y="T3"/>
                </a:cxn>
                <a:cxn ang="0">
                  <a:pos x="T4" y="T5"/>
                </a:cxn>
                <a:cxn ang="0">
                  <a:pos x="T6" y="T7"/>
                </a:cxn>
                <a:cxn ang="0">
                  <a:pos x="T8" y="T9"/>
                </a:cxn>
              </a:cxnLst>
              <a:rect l="0" t="0" r="r" b="b"/>
              <a:pathLst>
                <a:path w="16" h="34">
                  <a:moveTo>
                    <a:pt x="9" y="34"/>
                  </a:moveTo>
                  <a:cubicBezTo>
                    <a:pt x="9" y="34"/>
                    <a:pt x="0" y="19"/>
                    <a:pt x="8" y="0"/>
                  </a:cubicBezTo>
                  <a:cubicBezTo>
                    <a:pt x="8" y="0"/>
                    <a:pt x="8" y="0"/>
                    <a:pt x="8" y="0"/>
                  </a:cubicBezTo>
                  <a:cubicBezTo>
                    <a:pt x="10" y="3"/>
                    <a:pt x="12" y="6"/>
                    <a:pt x="16" y="9"/>
                  </a:cubicBezTo>
                  <a:cubicBezTo>
                    <a:pt x="16" y="9"/>
                    <a:pt x="5"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104"/>
            <p:cNvSpPr/>
            <p:nvPr/>
          </p:nvSpPr>
          <p:spPr bwMode="auto">
            <a:xfrm>
              <a:off x="5343526" y="1538288"/>
              <a:ext cx="39688" cy="11113"/>
            </a:xfrm>
            <a:custGeom>
              <a:avLst/>
              <a:gdLst>
                <a:gd name="T0" fmla="*/ 1 w 73"/>
                <a:gd name="T1" fmla="*/ 0 h 22"/>
                <a:gd name="T2" fmla="*/ 0 w 73"/>
                <a:gd name="T3" fmla="*/ 16 h 22"/>
                <a:gd name="T4" fmla="*/ 71 w 73"/>
                <a:gd name="T5" fmla="*/ 20 h 22"/>
                <a:gd name="T6" fmla="*/ 73 w 73"/>
                <a:gd name="T7" fmla="*/ 1 h 22"/>
                <a:gd name="T8" fmla="*/ 1 w 73"/>
                <a:gd name="T9" fmla="*/ 0 h 22"/>
              </a:gdLst>
              <a:ahLst/>
              <a:cxnLst>
                <a:cxn ang="0">
                  <a:pos x="T0" y="T1"/>
                </a:cxn>
                <a:cxn ang="0">
                  <a:pos x="T2" y="T3"/>
                </a:cxn>
                <a:cxn ang="0">
                  <a:pos x="T4" y="T5"/>
                </a:cxn>
                <a:cxn ang="0">
                  <a:pos x="T6" y="T7"/>
                </a:cxn>
                <a:cxn ang="0">
                  <a:pos x="T8" y="T9"/>
                </a:cxn>
              </a:cxnLst>
              <a:rect l="0" t="0" r="r" b="b"/>
              <a:pathLst>
                <a:path w="73" h="22">
                  <a:moveTo>
                    <a:pt x="1" y="0"/>
                  </a:moveTo>
                  <a:cubicBezTo>
                    <a:pt x="0" y="16"/>
                    <a:pt x="0" y="16"/>
                    <a:pt x="0" y="16"/>
                  </a:cubicBezTo>
                  <a:cubicBezTo>
                    <a:pt x="0" y="16"/>
                    <a:pt x="33" y="22"/>
                    <a:pt x="71" y="20"/>
                  </a:cubicBezTo>
                  <a:cubicBezTo>
                    <a:pt x="72" y="7"/>
                    <a:pt x="73" y="1"/>
                    <a:pt x="73" y="1"/>
                  </a:cubicBezTo>
                  <a:cubicBezTo>
                    <a:pt x="73" y="1"/>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105"/>
            <p:cNvSpPr/>
            <p:nvPr/>
          </p:nvSpPr>
          <p:spPr bwMode="auto">
            <a:xfrm>
              <a:off x="5341939" y="1408113"/>
              <a:ext cx="58738" cy="133350"/>
            </a:xfrm>
            <a:custGeom>
              <a:avLst/>
              <a:gdLst>
                <a:gd name="T0" fmla="*/ 83 w 109"/>
                <a:gd name="T1" fmla="*/ 14 h 249"/>
                <a:gd name="T2" fmla="*/ 0 w 109"/>
                <a:gd name="T3" fmla="*/ 247 h 249"/>
                <a:gd name="T4" fmla="*/ 83 w 109"/>
                <a:gd name="T5" fmla="*/ 249 h 249"/>
                <a:gd name="T6" fmla="*/ 106 w 109"/>
                <a:gd name="T7" fmla="*/ 21 h 249"/>
                <a:gd name="T8" fmla="*/ 83 w 109"/>
                <a:gd name="T9" fmla="*/ 14 h 249"/>
              </a:gdLst>
              <a:ahLst/>
              <a:cxnLst>
                <a:cxn ang="0">
                  <a:pos x="T0" y="T1"/>
                </a:cxn>
                <a:cxn ang="0">
                  <a:pos x="T2" y="T3"/>
                </a:cxn>
                <a:cxn ang="0">
                  <a:pos x="T4" y="T5"/>
                </a:cxn>
                <a:cxn ang="0">
                  <a:pos x="T6" y="T7"/>
                </a:cxn>
                <a:cxn ang="0">
                  <a:pos x="T8" y="T9"/>
                </a:cxn>
              </a:cxnLst>
              <a:rect l="0" t="0" r="r" b="b"/>
              <a:pathLst>
                <a:path w="109" h="249">
                  <a:moveTo>
                    <a:pt x="83" y="14"/>
                  </a:moveTo>
                  <a:cubicBezTo>
                    <a:pt x="82" y="16"/>
                    <a:pt x="13" y="63"/>
                    <a:pt x="0" y="247"/>
                  </a:cubicBezTo>
                  <a:cubicBezTo>
                    <a:pt x="83" y="249"/>
                    <a:pt x="83" y="249"/>
                    <a:pt x="83" y="249"/>
                  </a:cubicBezTo>
                  <a:cubicBezTo>
                    <a:pt x="83" y="249"/>
                    <a:pt x="109" y="65"/>
                    <a:pt x="106" y="21"/>
                  </a:cubicBezTo>
                  <a:cubicBezTo>
                    <a:pt x="106" y="21"/>
                    <a:pt x="98" y="0"/>
                    <a:pt x="83"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106"/>
            <p:cNvSpPr/>
            <p:nvPr/>
          </p:nvSpPr>
          <p:spPr bwMode="auto">
            <a:xfrm>
              <a:off x="5340351" y="1425576"/>
              <a:ext cx="50800" cy="114300"/>
            </a:xfrm>
            <a:custGeom>
              <a:avLst/>
              <a:gdLst>
                <a:gd name="T0" fmla="*/ 96 w 96"/>
                <a:gd name="T1" fmla="*/ 9 h 216"/>
                <a:gd name="T2" fmla="*/ 52 w 96"/>
                <a:gd name="T3" fmla="*/ 55 h 216"/>
                <a:gd name="T4" fmla="*/ 37 w 96"/>
                <a:gd name="T5" fmla="*/ 205 h 216"/>
                <a:gd name="T6" fmla="*/ 77 w 96"/>
                <a:gd name="T7" fmla="*/ 162 h 216"/>
                <a:gd name="T8" fmla="*/ 96 w 96"/>
                <a:gd name="T9" fmla="*/ 9 h 216"/>
              </a:gdLst>
              <a:ahLst/>
              <a:cxnLst>
                <a:cxn ang="0">
                  <a:pos x="T0" y="T1"/>
                </a:cxn>
                <a:cxn ang="0">
                  <a:pos x="T2" y="T3"/>
                </a:cxn>
                <a:cxn ang="0">
                  <a:pos x="T4" y="T5"/>
                </a:cxn>
                <a:cxn ang="0">
                  <a:pos x="T6" y="T7"/>
                </a:cxn>
                <a:cxn ang="0">
                  <a:pos x="T8" y="T9"/>
                </a:cxn>
              </a:cxnLst>
              <a:rect l="0" t="0" r="r" b="b"/>
              <a:pathLst>
                <a:path w="96" h="216">
                  <a:moveTo>
                    <a:pt x="96" y="9"/>
                  </a:moveTo>
                  <a:cubicBezTo>
                    <a:pt x="96" y="9"/>
                    <a:pt x="71" y="0"/>
                    <a:pt x="52" y="55"/>
                  </a:cubicBezTo>
                  <a:cubicBezTo>
                    <a:pt x="38" y="95"/>
                    <a:pt x="0" y="195"/>
                    <a:pt x="37" y="205"/>
                  </a:cubicBezTo>
                  <a:cubicBezTo>
                    <a:pt x="74" y="216"/>
                    <a:pt x="75" y="186"/>
                    <a:pt x="77" y="162"/>
                  </a:cubicBezTo>
                  <a:cubicBezTo>
                    <a:pt x="79" y="138"/>
                    <a:pt x="96" y="9"/>
                    <a:pt x="96"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107"/>
            <p:cNvSpPr/>
            <p:nvPr/>
          </p:nvSpPr>
          <p:spPr bwMode="auto">
            <a:xfrm>
              <a:off x="5399089"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108"/>
            <p:cNvSpPr/>
            <p:nvPr/>
          </p:nvSpPr>
          <p:spPr bwMode="auto">
            <a:xfrm>
              <a:off x="5413376" y="14303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109"/>
            <p:cNvSpPr/>
            <p:nvPr/>
          </p:nvSpPr>
          <p:spPr bwMode="auto">
            <a:xfrm>
              <a:off x="5441951" y="1430338"/>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110"/>
            <p:cNvSpPr>
              <a:spLocks noEditPoints="1"/>
            </p:cNvSpPr>
            <p:nvPr/>
          </p:nvSpPr>
          <p:spPr bwMode="auto">
            <a:xfrm>
              <a:off x="5402264" y="14208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111"/>
            <p:cNvSpPr/>
            <p:nvPr/>
          </p:nvSpPr>
          <p:spPr bwMode="auto">
            <a:xfrm>
              <a:off x="5419726" y="1431926"/>
              <a:ext cx="34925" cy="85725"/>
            </a:xfrm>
            <a:custGeom>
              <a:avLst/>
              <a:gdLst>
                <a:gd name="T0" fmla="*/ 14 w 22"/>
                <a:gd name="T1" fmla="*/ 0 h 54"/>
                <a:gd name="T2" fmla="*/ 7 w 22"/>
                <a:gd name="T3" fmla="*/ 0 h 54"/>
                <a:gd name="T4" fmla="*/ 6 w 22"/>
                <a:gd name="T5" fmla="*/ 1 h 54"/>
                <a:gd name="T6" fmla="*/ 0 w 22"/>
                <a:gd name="T7" fmla="*/ 37 h 54"/>
                <a:gd name="T8" fmla="*/ 11 w 22"/>
                <a:gd name="T9" fmla="*/ 54 h 54"/>
                <a:gd name="T10" fmla="*/ 22 w 22"/>
                <a:gd name="T11" fmla="*/ 37 h 54"/>
                <a:gd name="T12" fmla="*/ 14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4" y="0"/>
                  </a:moveTo>
                  <a:lnTo>
                    <a:pt x="7" y="0"/>
                  </a:lnTo>
                  <a:lnTo>
                    <a:pt x="6" y="1"/>
                  </a:lnTo>
                  <a:lnTo>
                    <a:pt x="0" y="37"/>
                  </a:lnTo>
                  <a:lnTo>
                    <a:pt x="11" y="54"/>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112"/>
            <p:cNvSpPr/>
            <p:nvPr/>
          </p:nvSpPr>
          <p:spPr bwMode="auto">
            <a:xfrm>
              <a:off x="5421314"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113"/>
            <p:cNvSpPr/>
            <p:nvPr/>
          </p:nvSpPr>
          <p:spPr bwMode="auto">
            <a:xfrm>
              <a:off x="5437189" y="1433513"/>
              <a:ext cx="15875" cy="80963"/>
            </a:xfrm>
            <a:custGeom>
              <a:avLst/>
              <a:gdLst>
                <a:gd name="T0" fmla="*/ 10 w 10"/>
                <a:gd name="T1" fmla="*/ 36 h 51"/>
                <a:gd name="T2" fmla="*/ 2 w 10"/>
                <a:gd name="T3" fmla="*/ 0 h 51"/>
                <a:gd name="T4" fmla="*/ 0 w 10"/>
                <a:gd name="T5" fmla="*/ 0 h 51"/>
                <a:gd name="T6" fmla="*/ 0 w 10"/>
                <a:gd name="T7" fmla="*/ 51 h 51"/>
                <a:gd name="T8" fmla="*/ 0 w 10"/>
                <a:gd name="T9" fmla="*/ 51 h 51"/>
                <a:gd name="T10" fmla="*/ 10 w 10"/>
                <a:gd name="T11" fmla="*/ 36 h 51"/>
              </a:gdLst>
              <a:ahLst/>
              <a:cxnLst>
                <a:cxn ang="0">
                  <a:pos x="T0" y="T1"/>
                </a:cxn>
                <a:cxn ang="0">
                  <a:pos x="T2" y="T3"/>
                </a:cxn>
                <a:cxn ang="0">
                  <a:pos x="T4" y="T5"/>
                </a:cxn>
                <a:cxn ang="0">
                  <a:pos x="T6" y="T7"/>
                </a:cxn>
                <a:cxn ang="0">
                  <a:pos x="T8" y="T9"/>
                </a:cxn>
                <a:cxn ang="0">
                  <a:pos x="T10" y="T11"/>
                </a:cxn>
              </a:cxnLst>
              <a:rect l="0" t="0" r="r" b="b"/>
              <a:pathLst>
                <a:path w="10" h="51">
                  <a:moveTo>
                    <a:pt x="10" y="36"/>
                  </a:moveTo>
                  <a:lnTo>
                    <a:pt x="2" y="0"/>
                  </a:lnTo>
                  <a:lnTo>
                    <a:pt x="0" y="0"/>
                  </a:lnTo>
                  <a:lnTo>
                    <a:pt x="0" y="51"/>
                  </a:lnTo>
                  <a:lnTo>
                    <a:pt x="0" y="51"/>
                  </a:lnTo>
                  <a:lnTo>
                    <a:pt x="10"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114"/>
            <p:cNvSpPr/>
            <p:nvPr/>
          </p:nvSpPr>
          <p:spPr bwMode="auto">
            <a:xfrm>
              <a:off x="5426076" y="1443038"/>
              <a:ext cx="19050"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115"/>
            <p:cNvSpPr/>
            <p:nvPr/>
          </p:nvSpPr>
          <p:spPr bwMode="auto">
            <a:xfrm>
              <a:off x="5422901" y="1462088"/>
              <a:ext cx="26988" cy="22225"/>
            </a:xfrm>
            <a:custGeom>
              <a:avLst/>
              <a:gdLst>
                <a:gd name="T0" fmla="*/ 50 w 50"/>
                <a:gd name="T1" fmla="*/ 17 h 43"/>
                <a:gd name="T2" fmla="*/ 46 w 50"/>
                <a:gd name="T3" fmla="*/ 0 h 43"/>
                <a:gd name="T4" fmla="*/ 36 w 50"/>
                <a:gd name="T5" fmla="*/ 12 h 43"/>
                <a:gd name="T6" fmla="*/ 3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3"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116"/>
            <p:cNvSpPr/>
            <p:nvPr/>
          </p:nvSpPr>
          <p:spPr bwMode="auto">
            <a:xfrm>
              <a:off x="5426076"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117"/>
            <p:cNvSpPr/>
            <p:nvPr/>
          </p:nvSpPr>
          <p:spPr bwMode="auto">
            <a:xfrm>
              <a:off x="5427664" y="1427163"/>
              <a:ext cx="17463" cy="11113"/>
            </a:xfrm>
            <a:custGeom>
              <a:avLst/>
              <a:gdLst>
                <a:gd name="T0" fmla="*/ 2 w 32"/>
                <a:gd name="T1" fmla="*/ 0 h 23"/>
                <a:gd name="T2" fmla="*/ 31 w 32"/>
                <a:gd name="T3" fmla="*/ 0 h 23"/>
                <a:gd name="T4" fmla="*/ 31 w 32"/>
                <a:gd name="T5" fmla="*/ 16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118"/>
            <p:cNvSpPr/>
            <p:nvPr/>
          </p:nvSpPr>
          <p:spPr bwMode="auto">
            <a:xfrm>
              <a:off x="5381626" y="1419226"/>
              <a:ext cx="103188"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5"/>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119"/>
            <p:cNvSpPr/>
            <p:nvPr/>
          </p:nvSpPr>
          <p:spPr bwMode="auto">
            <a:xfrm>
              <a:off x="5381626" y="1423988"/>
              <a:ext cx="52388"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120"/>
            <p:cNvSpPr/>
            <p:nvPr/>
          </p:nvSpPr>
          <p:spPr bwMode="auto">
            <a:xfrm>
              <a:off x="5429251"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Rectangle 3121"/>
            <p:cNvSpPr>
              <a:spLocks noChangeArrowheads="1"/>
            </p:cNvSpPr>
            <p:nvPr/>
          </p:nvSpPr>
          <p:spPr bwMode="auto">
            <a:xfrm>
              <a:off x="5446714" y="1525588"/>
              <a:ext cx="30163"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6" name="Freeform 3122"/>
            <p:cNvSpPr/>
            <p:nvPr/>
          </p:nvSpPr>
          <p:spPr bwMode="auto">
            <a:xfrm>
              <a:off x="5311776"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2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2"/>
                    <a:pt x="397" y="132"/>
                  </a:cubicBezTo>
                  <a:cubicBezTo>
                    <a:pt x="416" y="126"/>
                    <a:pt x="416" y="102"/>
                    <a:pt x="416" y="102"/>
                  </a:cubicBezTo>
                  <a:cubicBezTo>
                    <a:pt x="412" y="118"/>
                    <a:pt x="386" y="120"/>
                    <a:pt x="367" y="90"/>
                  </a:cubicBezTo>
                  <a:cubicBezTo>
                    <a:pt x="349" y="60"/>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123"/>
            <p:cNvSpPr/>
            <p:nvPr/>
          </p:nvSpPr>
          <p:spPr bwMode="auto">
            <a:xfrm>
              <a:off x="5322889" y="1287463"/>
              <a:ext cx="223838" cy="71438"/>
            </a:xfrm>
            <a:custGeom>
              <a:avLst/>
              <a:gdLst>
                <a:gd name="T0" fmla="*/ 25 w 418"/>
                <a:gd name="T1" fmla="*/ 136 h 136"/>
                <a:gd name="T2" fmla="*/ 378 w 418"/>
                <a:gd name="T3" fmla="*/ 133 h 136"/>
                <a:gd name="T4" fmla="*/ 399 w 418"/>
                <a:gd name="T5" fmla="*/ 22 h 136"/>
                <a:gd name="T6" fmla="*/ 394 w 418"/>
                <a:gd name="T7" fmla="*/ 95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2 w 418"/>
                <a:gd name="T19" fmla="*/ 43 h 136"/>
                <a:gd name="T20" fmla="*/ 278 w 418"/>
                <a:gd name="T21" fmla="*/ 15 h 136"/>
                <a:gd name="T22" fmla="*/ 285 w 418"/>
                <a:gd name="T23" fmla="*/ 45 h 136"/>
                <a:gd name="T24" fmla="*/ 232 w 418"/>
                <a:gd name="T25" fmla="*/ 0 h 136"/>
                <a:gd name="T26" fmla="*/ 220 w 418"/>
                <a:gd name="T27" fmla="*/ 48 h 136"/>
                <a:gd name="T28" fmla="*/ 215 w 418"/>
                <a:gd name="T29" fmla="*/ 66 h 136"/>
                <a:gd name="T30" fmla="*/ 208 w 418"/>
                <a:gd name="T31" fmla="*/ 53 h 136"/>
                <a:gd name="T32" fmla="*/ 186 w 418"/>
                <a:gd name="T33" fmla="*/ 37 h 136"/>
                <a:gd name="T34" fmla="*/ 147 w 418"/>
                <a:gd name="T35" fmla="*/ 11 h 136"/>
                <a:gd name="T36" fmla="*/ 163 w 418"/>
                <a:gd name="T37" fmla="*/ 48 h 136"/>
                <a:gd name="T38" fmla="*/ 120 w 418"/>
                <a:gd name="T39" fmla="*/ 18 h 136"/>
                <a:gd name="T40" fmla="*/ 129 w 418"/>
                <a:gd name="T41" fmla="*/ 62 h 136"/>
                <a:gd name="T42" fmla="*/ 96 w 418"/>
                <a:gd name="T43" fmla="*/ 45 h 136"/>
                <a:gd name="T44" fmla="*/ 73 w 418"/>
                <a:gd name="T45" fmla="*/ 17 h 136"/>
                <a:gd name="T46" fmla="*/ 69 w 418"/>
                <a:gd name="T47" fmla="*/ 56 h 136"/>
                <a:gd name="T48" fmla="*/ 39 w 418"/>
                <a:gd name="T49" fmla="*/ 76 h 136"/>
                <a:gd name="T50" fmla="*/ 39 w 418"/>
                <a:gd name="T51" fmla="*/ 97 h 136"/>
                <a:gd name="T52" fmla="*/ 6 w 418"/>
                <a:gd name="T53" fmla="*/ 97 h 136"/>
                <a:gd name="T54" fmla="*/ 0 w 418"/>
                <a:gd name="T55" fmla="*/ 102 h 136"/>
                <a:gd name="T56" fmla="*/ 25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5" y="136"/>
                  </a:moveTo>
                  <a:cubicBezTo>
                    <a:pt x="25" y="136"/>
                    <a:pt x="162" y="133"/>
                    <a:pt x="378" y="133"/>
                  </a:cubicBezTo>
                  <a:cubicBezTo>
                    <a:pt x="418" y="94"/>
                    <a:pt x="413" y="46"/>
                    <a:pt x="399" y="22"/>
                  </a:cubicBezTo>
                  <a:cubicBezTo>
                    <a:pt x="413" y="55"/>
                    <a:pt x="394" y="95"/>
                    <a:pt x="394" y="95"/>
                  </a:cubicBezTo>
                  <a:cubicBezTo>
                    <a:pt x="383" y="89"/>
                    <a:pt x="370" y="94"/>
                    <a:pt x="370" y="94"/>
                  </a:cubicBezTo>
                  <a:cubicBezTo>
                    <a:pt x="370" y="79"/>
                    <a:pt x="370" y="79"/>
                    <a:pt x="370" y="79"/>
                  </a:cubicBezTo>
                  <a:cubicBezTo>
                    <a:pt x="370" y="79"/>
                    <a:pt x="366" y="68"/>
                    <a:pt x="359" y="59"/>
                  </a:cubicBezTo>
                  <a:cubicBezTo>
                    <a:pt x="353" y="51"/>
                    <a:pt x="337" y="46"/>
                    <a:pt x="337" y="46"/>
                  </a:cubicBezTo>
                  <a:cubicBezTo>
                    <a:pt x="337" y="46"/>
                    <a:pt x="343" y="52"/>
                    <a:pt x="344" y="70"/>
                  </a:cubicBezTo>
                  <a:cubicBezTo>
                    <a:pt x="338" y="62"/>
                    <a:pt x="327" y="48"/>
                    <a:pt x="312" y="43"/>
                  </a:cubicBezTo>
                  <a:cubicBezTo>
                    <a:pt x="297" y="38"/>
                    <a:pt x="281" y="22"/>
                    <a:pt x="278" y="15"/>
                  </a:cubicBezTo>
                  <a:cubicBezTo>
                    <a:pt x="275" y="21"/>
                    <a:pt x="273" y="40"/>
                    <a:pt x="285" y="45"/>
                  </a:cubicBezTo>
                  <a:cubicBezTo>
                    <a:pt x="260" y="45"/>
                    <a:pt x="239" y="21"/>
                    <a:pt x="232" y="0"/>
                  </a:cubicBezTo>
                  <a:cubicBezTo>
                    <a:pt x="235" y="17"/>
                    <a:pt x="227" y="42"/>
                    <a:pt x="220" y="48"/>
                  </a:cubicBezTo>
                  <a:cubicBezTo>
                    <a:pt x="213" y="55"/>
                    <a:pt x="215" y="66"/>
                    <a:pt x="215" y="66"/>
                  </a:cubicBezTo>
                  <a:cubicBezTo>
                    <a:pt x="215" y="66"/>
                    <a:pt x="210" y="61"/>
                    <a:pt x="208" y="53"/>
                  </a:cubicBezTo>
                  <a:cubicBezTo>
                    <a:pt x="207" y="44"/>
                    <a:pt x="202" y="38"/>
                    <a:pt x="186" y="37"/>
                  </a:cubicBezTo>
                  <a:cubicBezTo>
                    <a:pt x="160" y="36"/>
                    <a:pt x="148" y="25"/>
                    <a:pt x="147" y="11"/>
                  </a:cubicBezTo>
                  <a:cubicBezTo>
                    <a:pt x="138" y="26"/>
                    <a:pt x="146" y="41"/>
                    <a:pt x="163" y="48"/>
                  </a:cubicBezTo>
                  <a:cubicBezTo>
                    <a:pt x="143" y="47"/>
                    <a:pt x="133" y="38"/>
                    <a:pt x="120" y="18"/>
                  </a:cubicBezTo>
                  <a:cubicBezTo>
                    <a:pt x="115" y="35"/>
                    <a:pt x="129" y="62"/>
                    <a:pt x="129" y="62"/>
                  </a:cubicBezTo>
                  <a:cubicBezTo>
                    <a:pt x="129" y="62"/>
                    <a:pt x="113" y="56"/>
                    <a:pt x="96" y="45"/>
                  </a:cubicBezTo>
                  <a:cubicBezTo>
                    <a:pt x="79" y="34"/>
                    <a:pt x="73" y="17"/>
                    <a:pt x="73" y="17"/>
                  </a:cubicBezTo>
                  <a:cubicBezTo>
                    <a:pt x="73" y="17"/>
                    <a:pt x="74" y="41"/>
                    <a:pt x="69" y="56"/>
                  </a:cubicBezTo>
                  <a:cubicBezTo>
                    <a:pt x="64" y="70"/>
                    <a:pt x="39" y="76"/>
                    <a:pt x="39" y="76"/>
                  </a:cubicBezTo>
                  <a:cubicBezTo>
                    <a:pt x="39" y="97"/>
                    <a:pt x="39" y="97"/>
                    <a:pt x="39" y="97"/>
                  </a:cubicBezTo>
                  <a:cubicBezTo>
                    <a:pt x="22" y="84"/>
                    <a:pt x="6" y="97"/>
                    <a:pt x="6" y="97"/>
                  </a:cubicBezTo>
                  <a:cubicBezTo>
                    <a:pt x="4" y="97"/>
                    <a:pt x="2" y="99"/>
                    <a:pt x="0" y="102"/>
                  </a:cubicBezTo>
                  <a:cubicBezTo>
                    <a:pt x="3" y="127"/>
                    <a:pt x="25" y="136"/>
                    <a:pt x="25"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3124"/>
            <p:cNvSpPr/>
            <p:nvPr/>
          </p:nvSpPr>
          <p:spPr bwMode="auto">
            <a:xfrm>
              <a:off x="5311776" y="1246188"/>
              <a:ext cx="22225" cy="42863"/>
            </a:xfrm>
            <a:custGeom>
              <a:avLst/>
              <a:gdLst>
                <a:gd name="T0" fmla="*/ 18 w 41"/>
                <a:gd name="T1" fmla="*/ 0 h 80"/>
                <a:gd name="T2" fmla="*/ 32 w 41"/>
                <a:gd name="T3" fmla="*/ 47 h 80"/>
                <a:gd name="T4" fmla="*/ 9 w 41"/>
                <a:gd name="T5" fmla="*/ 24 h 80"/>
                <a:gd name="T6" fmla="*/ 23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3" y="80"/>
                  </a:cubicBezTo>
                  <a:cubicBezTo>
                    <a:pt x="34" y="78"/>
                    <a:pt x="34" y="78"/>
                    <a:pt x="34" y="78"/>
                  </a:cubicBezTo>
                  <a:cubicBezTo>
                    <a:pt x="34" y="78"/>
                    <a:pt x="14" y="70"/>
                    <a:pt x="9" y="58"/>
                  </a:cubicBezTo>
                  <a:cubicBezTo>
                    <a:pt x="5" y="46"/>
                    <a:pt x="7" y="33"/>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125"/>
            <p:cNvSpPr/>
            <p:nvPr/>
          </p:nvSpPr>
          <p:spPr bwMode="auto">
            <a:xfrm>
              <a:off x="5332414" y="1185863"/>
              <a:ext cx="214313" cy="115888"/>
            </a:xfrm>
            <a:custGeom>
              <a:avLst/>
              <a:gdLst>
                <a:gd name="T0" fmla="*/ 384 w 401"/>
                <a:gd name="T1" fmla="*/ 174 h 217"/>
                <a:gd name="T2" fmla="*/ 358 w 401"/>
                <a:gd name="T3" fmla="*/ 132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29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2"/>
                    <a:pt x="358" y="132"/>
                  </a:cubicBezTo>
                  <a:cubicBezTo>
                    <a:pt x="377" y="126"/>
                    <a:pt x="377" y="102"/>
                    <a:pt x="377" y="102"/>
                  </a:cubicBezTo>
                  <a:cubicBezTo>
                    <a:pt x="373" y="118"/>
                    <a:pt x="347" y="120"/>
                    <a:pt x="328" y="90"/>
                  </a:cubicBezTo>
                  <a:cubicBezTo>
                    <a:pt x="310" y="60"/>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1"/>
                    <a:pt x="355" y="132"/>
                    <a:pt x="371" y="113"/>
                  </a:cubicBezTo>
                  <a:cubicBezTo>
                    <a:pt x="371" y="127"/>
                    <a:pt x="354" y="131"/>
                    <a:pt x="341" y="129"/>
                  </a:cubicBezTo>
                  <a:cubicBezTo>
                    <a:pt x="341" y="129"/>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126"/>
            <p:cNvSpPr/>
            <p:nvPr/>
          </p:nvSpPr>
          <p:spPr bwMode="auto">
            <a:xfrm>
              <a:off x="5505451"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127"/>
            <p:cNvSpPr/>
            <p:nvPr/>
          </p:nvSpPr>
          <p:spPr bwMode="auto">
            <a:xfrm>
              <a:off x="5346701"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2"/>
                    <a:pt x="237" y="11"/>
                  </a:cubicBezTo>
                  <a:cubicBezTo>
                    <a:pt x="237" y="11"/>
                    <a:pt x="238" y="26"/>
                    <a:pt x="250" y="31"/>
                  </a:cubicBezTo>
                  <a:cubicBezTo>
                    <a:pt x="250" y="31"/>
                    <a:pt x="208" y="41"/>
                    <a:pt x="191" y="0"/>
                  </a:cubicBezTo>
                  <a:cubicBezTo>
                    <a:pt x="191" y="0"/>
                    <a:pt x="193" y="18"/>
                    <a:pt x="186" y="29"/>
                  </a:cubicBezTo>
                  <a:cubicBezTo>
                    <a:pt x="179" y="40"/>
                    <a:pt x="173" y="52"/>
                    <a:pt x="181" y="60"/>
                  </a:cubicBezTo>
                  <a:cubicBezTo>
                    <a:pt x="181"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5"/>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128"/>
            <p:cNvSpPr/>
            <p:nvPr/>
          </p:nvSpPr>
          <p:spPr bwMode="auto">
            <a:xfrm>
              <a:off x="5368926" y="1336676"/>
              <a:ext cx="25400"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129"/>
            <p:cNvSpPr/>
            <p:nvPr/>
          </p:nvSpPr>
          <p:spPr bwMode="auto">
            <a:xfrm>
              <a:off x="5380039" y="13382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130"/>
            <p:cNvSpPr/>
            <p:nvPr/>
          </p:nvSpPr>
          <p:spPr bwMode="auto">
            <a:xfrm>
              <a:off x="5472114" y="1336676"/>
              <a:ext cx="26988"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131"/>
            <p:cNvSpPr/>
            <p:nvPr/>
          </p:nvSpPr>
          <p:spPr bwMode="auto">
            <a:xfrm>
              <a:off x="5478464" y="1338263"/>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132"/>
            <p:cNvSpPr/>
            <p:nvPr/>
          </p:nvSpPr>
          <p:spPr bwMode="auto">
            <a:xfrm>
              <a:off x="5419726"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4 w 51"/>
                <a:gd name="T13" fmla="*/ 21 h 23"/>
                <a:gd name="T14" fmla="*/ 4 w 51"/>
                <a:gd name="T15" fmla="*/ 21 h 23"/>
                <a:gd name="T16" fmla="*/ 1 w 51"/>
                <a:gd name="T17" fmla="*/ 22 h 23"/>
                <a:gd name="T18" fmla="*/ 0 w 51"/>
                <a:gd name="T19" fmla="*/ 20 h 23"/>
                <a:gd name="T20" fmla="*/ 7 w 51"/>
                <a:gd name="T21" fmla="*/ 10 h 23"/>
                <a:gd name="T22" fmla="*/ 27 w 51"/>
                <a:gd name="T23" fmla="*/ 0 h 23"/>
                <a:gd name="T24" fmla="*/ 46 w 51"/>
                <a:gd name="T25" fmla="*/ 8 h 23"/>
                <a:gd name="T26" fmla="*/ 51 w 51"/>
                <a:gd name="T27" fmla="*/ 21 h 23"/>
                <a:gd name="T28" fmla="*/ 49 w 51"/>
                <a:gd name="T29" fmla="*/ 23 h 23"/>
                <a:gd name="T30" fmla="*/ 47 w 51"/>
                <a:gd name="T3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1"/>
                  </a:cubicBezTo>
                  <a:cubicBezTo>
                    <a:pt x="4" y="21"/>
                    <a:pt x="4" y="21"/>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7" y="0"/>
                    <a:pt x="27" y="0"/>
                  </a:cubicBezTo>
                  <a:cubicBezTo>
                    <a:pt x="36" y="0"/>
                    <a:pt x="42" y="4"/>
                    <a:pt x="46" y="8"/>
                  </a:cubicBezTo>
                  <a:cubicBezTo>
                    <a:pt x="50" y="13"/>
                    <a:pt x="51" y="18"/>
                    <a:pt x="51" y="21"/>
                  </a:cubicBezTo>
                  <a:cubicBezTo>
                    <a:pt x="51"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133"/>
            <p:cNvSpPr>
              <a:spLocks noEditPoints="1"/>
            </p:cNvSpPr>
            <p:nvPr/>
          </p:nvSpPr>
          <p:spPr bwMode="auto">
            <a:xfrm>
              <a:off x="5451476" y="1328738"/>
              <a:ext cx="55563" cy="38100"/>
            </a:xfrm>
            <a:custGeom>
              <a:avLst/>
              <a:gdLst>
                <a:gd name="T0" fmla="*/ 65 w 104"/>
                <a:gd name="T1" fmla="*/ 57 h 70"/>
                <a:gd name="T2" fmla="*/ 59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16 h 70"/>
                <a:gd name="T30" fmla="*/ 88 w 104"/>
                <a:gd name="T3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70">
                  <a:moveTo>
                    <a:pt x="65" y="57"/>
                  </a:moveTo>
                  <a:cubicBezTo>
                    <a:pt x="63" y="57"/>
                    <a:pt x="61" y="57"/>
                    <a:pt x="59" y="56"/>
                  </a:cubicBezTo>
                  <a:cubicBezTo>
                    <a:pt x="47" y="53"/>
                    <a:pt x="41" y="41"/>
                    <a:pt x="44" y="29"/>
                  </a:cubicBezTo>
                  <a:cubicBezTo>
                    <a:pt x="47" y="20"/>
                    <a:pt x="56" y="14"/>
                    <a:pt x="65" y="14"/>
                  </a:cubicBezTo>
                  <a:cubicBezTo>
                    <a:pt x="67" y="14"/>
                    <a:pt x="69" y="14"/>
                    <a:pt x="71" y="15"/>
                  </a:cubicBezTo>
                  <a:cubicBezTo>
                    <a:pt x="83" y="19"/>
                    <a:pt x="89" y="31"/>
                    <a:pt x="86" y="42"/>
                  </a:cubicBezTo>
                  <a:cubicBezTo>
                    <a:pt x="83" y="51"/>
                    <a:pt x="74" y="57"/>
                    <a:pt x="65"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134"/>
            <p:cNvSpPr>
              <a:spLocks noEditPoints="1"/>
            </p:cNvSpPr>
            <p:nvPr/>
          </p:nvSpPr>
          <p:spPr bwMode="auto">
            <a:xfrm>
              <a:off x="5472114" y="1336676"/>
              <a:ext cx="26988" cy="23813"/>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8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5" y="13"/>
                    <a:pt x="12" y="12"/>
                    <a:pt x="11" y="10"/>
                  </a:cubicBezTo>
                  <a:cubicBezTo>
                    <a:pt x="11" y="7"/>
                    <a:pt x="14" y="4"/>
                    <a:pt x="18" y="3"/>
                  </a:cubicBezTo>
                  <a:cubicBezTo>
                    <a:pt x="19" y="3"/>
                    <a:pt x="20" y="3"/>
                    <a:pt x="20" y="3"/>
                  </a:cubicBezTo>
                  <a:cubicBezTo>
                    <a:pt x="24" y="3"/>
                    <a:pt x="26" y="4"/>
                    <a:pt x="27" y="6"/>
                  </a:cubicBezTo>
                  <a:cubicBezTo>
                    <a:pt x="27" y="9"/>
                    <a:pt x="24" y="12"/>
                    <a:pt x="20" y="13"/>
                  </a:cubicBezTo>
                  <a:cubicBezTo>
                    <a:pt x="19" y="13"/>
                    <a:pt x="18" y="13"/>
                    <a:pt x="18" y="13"/>
                  </a:cubicBezTo>
                  <a:moveTo>
                    <a:pt x="24" y="0"/>
                  </a:moveTo>
                  <a:cubicBezTo>
                    <a:pt x="15" y="0"/>
                    <a:pt x="6" y="6"/>
                    <a:pt x="3" y="15"/>
                  </a:cubicBezTo>
                  <a:cubicBezTo>
                    <a:pt x="0" y="27"/>
                    <a:pt x="6" y="39"/>
                    <a:pt x="18" y="42"/>
                  </a:cubicBezTo>
                  <a:cubicBezTo>
                    <a:pt x="20" y="43"/>
                    <a:pt x="22" y="43"/>
                    <a:pt x="24" y="43"/>
                  </a:cubicBezTo>
                  <a:cubicBezTo>
                    <a:pt x="33" y="43"/>
                    <a:pt x="42" y="37"/>
                    <a:pt x="45" y="28"/>
                  </a:cubicBezTo>
                  <a:cubicBezTo>
                    <a:pt x="48" y="17"/>
                    <a:pt x="42" y="5"/>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135"/>
            <p:cNvSpPr/>
            <p:nvPr/>
          </p:nvSpPr>
          <p:spPr bwMode="auto">
            <a:xfrm>
              <a:off x="5478464" y="1338263"/>
              <a:ext cx="7938" cy="6350"/>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4" y="10"/>
                    <a:pt x="7" y="10"/>
                  </a:cubicBezTo>
                  <a:cubicBezTo>
                    <a:pt x="7" y="10"/>
                    <a:pt x="8" y="10"/>
                    <a:pt x="9" y="10"/>
                  </a:cubicBezTo>
                  <a:cubicBezTo>
                    <a:pt x="13" y="9"/>
                    <a:pt x="16" y="6"/>
                    <a:pt x="16" y="3"/>
                  </a:cubicBezTo>
                  <a:cubicBezTo>
                    <a:pt x="15" y="1"/>
                    <a:pt x="13"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136"/>
            <p:cNvSpPr>
              <a:spLocks noEditPoints="1"/>
            </p:cNvSpPr>
            <p:nvPr/>
          </p:nvSpPr>
          <p:spPr bwMode="auto">
            <a:xfrm>
              <a:off x="5360989" y="1328738"/>
              <a:ext cx="55563" cy="38100"/>
            </a:xfrm>
            <a:custGeom>
              <a:avLst/>
              <a:gdLst>
                <a:gd name="T0" fmla="*/ 39 w 104"/>
                <a:gd name="T1" fmla="*/ 57 h 70"/>
                <a:gd name="T2" fmla="*/ 19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3 h 70"/>
                <a:gd name="T22" fmla="*/ 17 w 104"/>
                <a:gd name="T23" fmla="*/ 70 h 70"/>
                <a:gd name="T24" fmla="*/ 88 w 104"/>
                <a:gd name="T25" fmla="*/ 70 h 70"/>
                <a:gd name="T26" fmla="*/ 104 w 104"/>
                <a:gd name="T27" fmla="*/ 53 h 70"/>
                <a:gd name="T28" fmla="*/ 104 w 104"/>
                <a:gd name="T29" fmla="*/ 16 h 70"/>
                <a:gd name="T30" fmla="*/ 88 w 104"/>
                <a:gd name="T3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70">
                  <a:moveTo>
                    <a:pt x="39" y="57"/>
                  </a:moveTo>
                  <a:cubicBezTo>
                    <a:pt x="30" y="57"/>
                    <a:pt x="21" y="51"/>
                    <a:pt x="19" y="42"/>
                  </a:cubicBezTo>
                  <a:cubicBezTo>
                    <a:pt x="15" y="31"/>
                    <a:pt x="21" y="19"/>
                    <a:pt x="33" y="15"/>
                  </a:cubicBezTo>
                  <a:cubicBezTo>
                    <a:pt x="35" y="14"/>
                    <a:pt x="37" y="14"/>
                    <a:pt x="39" y="14"/>
                  </a:cubicBezTo>
                  <a:cubicBezTo>
                    <a:pt x="49" y="14"/>
                    <a:pt x="57" y="20"/>
                    <a:pt x="60" y="29"/>
                  </a:cubicBezTo>
                  <a:cubicBezTo>
                    <a:pt x="64" y="41"/>
                    <a:pt x="57" y="53"/>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70"/>
                    <a:pt x="17" y="70"/>
                  </a:cubicBezTo>
                  <a:cubicBezTo>
                    <a:pt x="88" y="70"/>
                    <a:pt x="88" y="70"/>
                    <a:pt x="88" y="70"/>
                  </a:cubicBezTo>
                  <a:cubicBezTo>
                    <a:pt x="97" y="70"/>
                    <a:pt x="104" y="62"/>
                    <a:pt x="104" y="53"/>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137"/>
            <p:cNvSpPr>
              <a:spLocks noEditPoints="1"/>
            </p:cNvSpPr>
            <p:nvPr/>
          </p:nvSpPr>
          <p:spPr bwMode="auto">
            <a:xfrm>
              <a:off x="5368926" y="1336676"/>
              <a:ext cx="25400" cy="23813"/>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0" y="3"/>
                  </a:cubicBezTo>
                  <a:cubicBezTo>
                    <a:pt x="35" y="4"/>
                    <a:pt x="37" y="7"/>
                    <a:pt x="37" y="10"/>
                  </a:cubicBezTo>
                  <a:cubicBezTo>
                    <a:pt x="36" y="12"/>
                    <a:pt x="34" y="13"/>
                    <a:pt x="31" y="13"/>
                  </a:cubicBezTo>
                  <a:moveTo>
                    <a:pt x="24" y="0"/>
                  </a:moveTo>
                  <a:cubicBezTo>
                    <a:pt x="22" y="0"/>
                    <a:pt x="20" y="0"/>
                    <a:pt x="18" y="1"/>
                  </a:cubicBezTo>
                  <a:cubicBezTo>
                    <a:pt x="6" y="5"/>
                    <a:pt x="0" y="17"/>
                    <a:pt x="4" y="28"/>
                  </a:cubicBezTo>
                  <a:cubicBezTo>
                    <a:pt x="6" y="37"/>
                    <a:pt x="15" y="43"/>
                    <a:pt x="24" y="43"/>
                  </a:cubicBezTo>
                  <a:cubicBezTo>
                    <a:pt x="26" y="43"/>
                    <a:pt x="29" y="43"/>
                    <a:pt x="31" y="42"/>
                  </a:cubicBezTo>
                  <a:cubicBezTo>
                    <a:pt x="42" y="39"/>
                    <a:pt x="49" y="27"/>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138"/>
            <p:cNvSpPr/>
            <p:nvPr/>
          </p:nvSpPr>
          <p:spPr bwMode="auto">
            <a:xfrm>
              <a:off x="5380039" y="1338263"/>
              <a:ext cx="7938" cy="6350"/>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Rectangle 3139"/>
            <p:cNvSpPr>
              <a:spLocks noChangeArrowheads="1"/>
            </p:cNvSpPr>
            <p:nvPr/>
          </p:nvSpPr>
          <p:spPr bwMode="auto">
            <a:xfrm>
              <a:off x="53435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4" name="Freeform 3140"/>
            <p:cNvSpPr>
              <a:spLocks noEditPoints="1"/>
            </p:cNvSpPr>
            <p:nvPr/>
          </p:nvSpPr>
          <p:spPr bwMode="auto">
            <a:xfrm>
              <a:off x="5375276"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Rectangle 3141"/>
            <p:cNvSpPr>
              <a:spLocks noChangeArrowheads="1"/>
            </p:cNvSpPr>
            <p:nvPr/>
          </p:nvSpPr>
          <p:spPr bwMode="auto">
            <a:xfrm>
              <a:off x="5507039"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6" name="Freeform 3142"/>
            <p:cNvSpPr>
              <a:spLocks noEditPoints="1"/>
            </p:cNvSpPr>
            <p:nvPr/>
          </p:nvSpPr>
          <p:spPr bwMode="auto">
            <a:xfrm>
              <a:off x="546576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3143"/>
            <p:cNvSpPr/>
            <p:nvPr/>
          </p:nvSpPr>
          <p:spPr bwMode="auto">
            <a:xfrm>
              <a:off x="5416551" y="1338263"/>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10"/>
                    <a:pt x="0" y="14"/>
                  </a:cubicBezTo>
                  <a:cubicBezTo>
                    <a:pt x="0" y="22"/>
                    <a:pt x="0" y="22"/>
                    <a:pt x="0" y="22"/>
                  </a:cubicBezTo>
                  <a:cubicBezTo>
                    <a:pt x="3" y="19"/>
                    <a:pt x="16" y="8"/>
                    <a:pt x="31" y="6"/>
                  </a:cubicBezTo>
                  <a:cubicBezTo>
                    <a:pt x="32" y="6"/>
                    <a:pt x="32" y="6"/>
                    <a:pt x="33" y="6"/>
                  </a:cubicBezTo>
                  <a:cubicBezTo>
                    <a:pt x="41" y="6"/>
                    <a:pt x="49" y="10"/>
                    <a:pt x="56" y="14"/>
                  </a:cubicBezTo>
                  <a:cubicBezTo>
                    <a:pt x="59" y="17"/>
                    <a:pt x="62" y="19"/>
                    <a:pt x="64" y="21"/>
                  </a:cubicBezTo>
                  <a:cubicBezTo>
                    <a:pt x="64" y="21"/>
                    <a:pt x="65" y="22"/>
                    <a:pt x="65" y="22"/>
                  </a:cubicBezTo>
                  <a:cubicBezTo>
                    <a:pt x="65" y="15"/>
                    <a:pt x="65" y="15"/>
                    <a:pt x="65" y="15"/>
                  </a:cubicBezTo>
                  <a:cubicBezTo>
                    <a:pt x="64" y="13"/>
                    <a:pt x="61" y="12"/>
                    <a:pt x="59" y="10"/>
                  </a:cubicBez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3144"/>
            <p:cNvSpPr/>
            <p:nvPr/>
          </p:nvSpPr>
          <p:spPr bwMode="auto">
            <a:xfrm>
              <a:off x="5449889" y="1328738"/>
              <a:ext cx="57150"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9 w 106"/>
                <a:gd name="T19" fmla="*/ 69 h 72"/>
                <a:gd name="T20" fmla="*/ 104 w 106"/>
                <a:gd name="T21" fmla="*/ 54 h 72"/>
                <a:gd name="T22" fmla="*/ 104 w 106"/>
                <a:gd name="T23" fmla="*/ 17 h 72"/>
                <a:gd name="T24" fmla="*/ 89 w 106"/>
                <a:gd name="T25" fmla="*/ 2 h 72"/>
                <a:gd name="T26" fmla="*/ 18 w 106"/>
                <a:gd name="T27" fmla="*/ 2 h 72"/>
                <a:gd name="T28" fmla="*/ 18 w 106"/>
                <a:gd name="T29" fmla="*/ 1 h 72"/>
                <a:gd name="T30" fmla="*/ 18 w 106"/>
                <a:gd name="T31" fmla="*/ 0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18" y="2"/>
                    <a:pt x="18" y="2"/>
                    <a:pt x="18" y="2"/>
                  </a:cubicBezTo>
                  <a:cubicBezTo>
                    <a:pt x="18" y="1"/>
                    <a:pt x="18" y="1"/>
                    <a:pt x="18" y="1"/>
                  </a:cubicBezTo>
                  <a:cubicBezTo>
                    <a:pt x="18" y="0"/>
                    <a:pt x="18" y="0"/>
                    <a:pt x="18" y="0"/>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3145"/>
            <p:cNvSpPr/>
            <p:nvPr/>
          </p:nvSpPr>
          <p:spPr bwMode="auto">
            <a:xfrm>
              <a:off x="5359401" y="13287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8"/>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3"/>
                    <a:pt x="9" y="69"/>
                    <a:pt x="18" y="69"/>
                  </a:cubicBezTo>
                  <a:cubicBezTo>
                    <a:pt x="89" y="69"/>
                    <a:pt x="89" y="69"/>
                    <a:pt x="89" y="69"/>
                  </a:cubicBezTo>
                  <a:cubicBezTo>
                    <a:pt x="97" y="69"/>
                    <a:pt x="104" y="63"/>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8"/>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3146"/>
            <p:cNvSpPr/>
            <p:nvPr/>
          </p:nvSpPr>
          <p:spPr bwMode="auto">
            <a:xfrm>
              <a:off x="5321301" y="1336676"/>
              <a:ext cx="31750" cy="44450"/>
            </a:xfrm>
            <a:custGeom>
              <a:avLst/>
              <a:gdLst>
                <a:gd name="T0" fmla="*/ 56 w 58"/>
                <a:gd name="T1" fmla="*/ 28 h 84"/>
                <a:gd name="T2" fmla="*/ 25 w 58"/>
                <a:gd name="T3" fmla="*/ 7 h 84"/>
                <a:gd name="T4" fmla="*/ 11 w 58"/>
                <a:gd name="T5" fmla="*/ 53 h 84"/>
                <a:gd name="T6" fmla="*/ 58 w 58"/>
                <a:gd name="T7" fmla="*/ 59 h 84"/>
                <a:gd name="T8" fmla="*/ 56 w 58"/>
                <a:gd name="T9" fmla="*/ 28 h 84"/>
              </a:gdLst>
              <a:ahLst/>
              <a:cxnLst>
                <a:cxn ang="0">
                  <a:pos x="T0" y="T1"/>
                </a:cxn>
                <a:cxn ang="0">
                  <a:pos x="T2" y="T3"/>
                </a:cxn>
                <a:cxn ang="0">
                  <a:pos x="T4" y="T5"/>
                </a:cxn>
                <a:cxn ang="0">
                  <a:pos x="T6" y="T7"/>
                </a:cxn>
                <a:cxn ang="0">
                  <a:pos x="T8" y="T9"/>
                </a:cxn>
              </a:cxnLst>
              <a:rect l="0" t="0" r="r" b="b"/>
              <a:pathLst>
                <a:path w="58" h="84">
                  <a:moveTo>
                    <a:pt x="56" y="28"/>
                  </a:moveTo>
                  <a:cubicBezTo>
                    <a:pt x="56" y="28"/>
                    <a:pt x="50" y="0"/>
                    <a:pt x="25" y="7"/>
                  </a:cubicBezTo>
                  <a:cubicBezTo>
                    <a:pt x="0" y="14"/>
                    <a:pt x="2" y="41"/>
                    <a:pt x="11" y="53"/>
                  </a:cubicBezTo>
                  <a:cubicBezTo>
                    <a:pt x="20" y="66"/>
                    <a:pt x="50" y="84"/>
                    <a:pt x="58" y="59"/>
                  </a:cubicBezTo>
                  <a:cubicBezTo>
                    <a:pt x="58"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3147"/>
            <p:cNvSpPr/>
            <p:nvPr/>
          </p:nvSpPr>
          <p:spPr bwMode="auto">
            <a:xfrm>
              <a:off x="5321301" y="1336676"/>
              <a:ext cx="31750" cy="44450"/>
            </a:xfrm>
            <a:custGeom>
              <a:avLst/>
              <a:gdLst>
                <a:gd name="T0" fmla="*/ 25 w 58"/>
                <a:gd name="T1" fmla="*/ 7 h 84"/>
                <a:gd name="T2" fmla="*/ 56 w 58"/>
                <a:gd name="T3" fmla="*/ 28 h 84"/>
                <a:gd name="T4" fmla="*/ 57 w 58"/>
                <a:gd name="T5" fmla="*/ 28 h 84"/>
                <a:gd name="T6" fmla="*/ 23 w 58"/>
                <a:gd name="T7" fmla="*/ 11 h 84"/>
                <a:gd name="T8" fmla="*/ 21 w 58"/>
                <a:gd name="T9" fmla="*/ 58 h 84"/>
                <a:gd name="T10" fmla="*/ 58 w 58"/>
                <a:gd name="T11" fmla="*/ 59 h 84"/>
                <a:gd name="T12" fmla="*/ 11 w 58"/>
                <a:gd name="T13" fmla="*/ 53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6" y="28"/>
                    <a:pt x="56" y="28"/>
                  </a:cubicBezTo>
                  <a:cubicBezTo>
                    <a:pt x="57" y="28"/>
                    <a:pt x="57" y="28"/>
                    <a:pt x="57" y="28"/>
                  </a:cubicBezTo>
                  <a:cubicBezTo>
                    <a:pt x="57" y="28"/>
                    <a:pt x="45" y="5"/>
                    <a:pt x="23" y="11"/>
                  </a:cubicBezTo>
                  <a:cubicBezTo>
                    <a:pt x="0" y="16"/>
                    <a:pt x="10" y="53"/>
                    <a:pt x="21" y="58"/>
                  </a:cubicBezTo>
                  <a:cubicBezTo>
                    <a:pt x="31" y="63"/>
                    <a:pt x="48" y="73"/>
                    <a:pt x="58" y="59"/>
                  </a:cubicBezTo>
                  <a:cubicBezTo>
                    <a:pt x="50" y="84"/>
                    <a:pt x="20" y="66"/>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3148"/>
            <p:cNvSpPr/>
            <p:nvPr/>
          </p:nvSpPr>
          <p:spPr bwMode="auto">
            <a:xfrm>
              <a:off x="5332414" y="1346201"/>
              <a:ext cx="12700"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2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3" y="5"/>
                    <a:pt x="15" y="6"/>
                    <a:pt x="17" y="7"/>
                  </a:cubicBezTo>
                  <a:cubicBezTo>
                    <a:pt x="15" y="8"/>
                    <a:pt x="14" y="8"/>
                    <a:pt x="12" y="9"/>
                  </a:cubicBezTo>
                  <a:cubicBezTo>
                    <a:pt x="8" y="10"/>
                    <a:pt x="4" y="14"/>
                    <a:pt x="1" y="20"/>
                  </a:cubicBezTo>
                  <a:cubicBezTo>
                    <a:pt x="1" y="20"/>
                    <a:pt x="0" y="20"/>
                    <a:pt x="0" y="21"/>
                  </a:cubicBezTo>
                  <a:cubicBezTo>
                    <a:pt x="0" y="22"/>
                    <a:pt x="0" y="23"/>
                    <a:pt x="1" y="23"/>
                  </a:cubicBezTo>
                  <a:cubicBezTo>
                    <a:pt x="1" y="23"/>
                    <a:pt x="1" y="23"/>
                    <a:pt x="1" y="23"/>
                  </a:cubicBezTo>
                  <a:cubicBezTo>
                    <a:pt x="2"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19"/>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3149"/>
            <p:cNvSpPr/>
            <p:nvPr/>
          </p:nvSpPr>
          <p:spPr bwMode="auto">
            <a:xfrm>
              <a:off x="5514976" y="1336676"/>
              <a:ext cx="30163"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3150"/>
            <p:cNvSpPr/>
            <p:nvPr/>
          </p:nvSpPr>
          <p:spPr bwMode="auto">
            <a:xfrm>
              <a:off x="5514976" y="1336676"/>
              <a:ext cx="30163"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3"/>
                    <a:pt x="11" y="73"/>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3151"/>
            <p:cNvSpPr/>
            <p:nvPr/>
          </p:nvSpPr>
          <p:spPr bwMode="auto">
            <a:xfrm>
              <a:off x="5521326" y="1346201"/>
              <a:ext cx="12700"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5" y="20"/>
                    <a:pt x="25" y="20"/>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Oval 3152"/>
            <p:cNvSpPr>
              <a:spLocks noChangeArrowheads="1"/>
            </p:cNvSpPr>
            <p:nvPr/>
          </p:nvSpPr>
          <p:spPr bwMode="auto">
            <a:xfrm>
              <a:off x="5422901" y="1381126"/>
              <a:ext cx="30163" cy="30163"/>
            </a:xfrm>
            <a:prstGeom prst="ellipse">
              <a:avLst/>
            </a:pr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3153"/>
            <p:cNvSpPr/>
            <p:nvPr/>
          </p:nvSpPr>
          <p:spPr bwMode="auto">
            <a:xfrm>
              <a:off x="4657726" y="1573213"/>
              <a:ext cx="26988" cy="28575"/>
            </a:xfrm>
            <a:custGeom>
              <a:avLst/>
              <a:gdLst>
                <a:gd name="T0" fmla="*/ 14 w 49"/>
                <a:gd name="T1" fmla="*/ 0 h 52"/>
                <a:gd name="T2" fmla="*/ 27 w 49"/>
                <a:gd name="T3" fmla="*/ 17 h 52"/>
                <a:gd name="T4" fmla="*/ 42 w 49"/>
                <a:gd name="T5" fmla="*/ 40 h 52"/>
                <a:gd name="T6" fmla="*/ 0 w 49"/>
                <a:gd name="T7" fmla="*/ 23 h 52"/>
                <a:gd name="T8" fmla="*/ 14 w 49"/>
                <a:gd name="T9" fmla="*/ 0 h 52"/>
              </a:gdLst>
              <a:ahLst/>
              <a:cxnLst>
                <a:cxn ang="0">
                  <a:pos x="T0" y="T1"/>
                </a:cxn>
                <a:cxn ang="0">
                  <a:pos x="T2" y="T3"/>
                </a:cxn>
                <a:cxn ang="0">
                  <a:pos x="T4" y="T5"/>
                </a:cxn>
                <a:cxn ang="0">
                  <a:pos x="T6" y="T7"/>
                </a:cxn>
                <a:cxn ang="0">
                  <a:pos x="T8" y="T9"/>
                </a:cxn>
              </a:cxnLst>
              <a:rect l="0" t="0" r="r" b="b"/>
              <a:pathLst>
                <a:path w="49" h="52">
                  <a:moveTo>
                    <a:pt x="14" y="0"/>
                  </a:moveTo>
                  <a:cubicBezTo>
                    <a:pt x="14" y="0"/>
                    <a:pt x="19" y="10"/>
                    <a:pt x="27" y="17"/>
                  </a:cubicBezTo>
                  <a:cubicBezTo>
                    <a:pt x="37" y="26"/>
                    <a:pt x="49" y="33"/>
                    <a:pt x="42" y="40"/>
                  </a:cubicBezTo>
                  <a:cubicBezTo>
                    <a:pt x="30" y="52"/>
                    <a:pt x="2" y="26"/>
                    <a:pt x="0" y="23"/>
                  </a:cubicBezTo>
                  <a:lnTo>
                    <a:pt x="14"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3154"/>
            <p:cNvSpPr/>
            <p:nvPr/>
          </p:nvSpPr>
          <p:spPr bwMode="auto">
            <a:xfrm>
              <a:off x="4640264" y="1525588"/>
              <a:ext cx="49213" cy="80963"/>
            </a:xfrm>
            <a:custGeom>
              <a:avLst/>
              <a:gdLst>
                <a:gd name="T0" fmla="*/ 19 w 93"/>
                <a:gd name="T1" fmla="*/ 27 h 152"/>
                <a:gd name="T2" fmla="*/ 11 w 93"/>
                <a:gd name="T3" fmla="*/ 86 h 152"/>
                <a:gd name="T4" fmla="*/ 45 w 93"/>
                <a:gd name="T5" fmla="*/ 150 h 152"/>
                <a:gd name="T6" fmla="*/ 51 w 93"/>
                <a:gd name="T7" fmla="*/ 129 h 152"/>
                <a:gd name="T8" fmla="*/ 57 w 93"/>
                <a:gd name="T9" fmla="*/ 82 h 152"/>
                <a:gd name="T10" fmla="*/ 82 w 93"/>
                <a:gd name="T11" fmla="*/ 104 h 152"/>
                <a:gd name="T12" fmla="*/ 80 w 93"/>
                <a:gd name="T13" fmla="*/ 58 h 152"/>
                <a:gd name="T14" fmla="*/ 80 w 93"/>
                <a:gd name="T15" fmla="*/ 35 h 152"/>
                <a:gd name="T16" fmla="*/ 82 w 93"/>
                <a:gd name="T17" fmla="*/ 0 h 152"/>
                <a:gd name="T18" fmla="*/ 20 w 93"/>
                <a:gd name="T19" fmla="*/ 1 h 152"/>
                <a:gd name="T20" fmla="*/ 19 w 93"/>
                <a:gd name="T21" fmla="*/ 2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152">
                  <a:moveTo>
                    <a:pt x="19" y="27"/>
                  </a:moveTo>
                  <a:cubicBezTo>
                    <a:pt x="19" y="27"/>
                    <a:pt x="0" y="51"/>
                    <a:pt x="11" y="86"/>
                  </a:cubicBezTo>
                  <a:cubicBezTo>
                    <a:pt x="21" y="122"/>
                    <a:pt x="31" y="152"/>
                    <a:pt x="45" y="150"/>
                  </a:cubicBezTo>
                  <a:cubicBezTo>
                    <a:pt x="59" y="148"/>
                    <a:pt x="51" y="129"/>
                    <a:pt x="51" y="129"/>
                  </a:cubicBezTo>
                  <a:cubicBezTo>
                    <a:pt x="51" y="129"/>
                    <a:pt x="44" y="96"/>
                    <a:pt x="57" y="82"/>
                  </a:cubicBezTo>
                  <a:cubicBezTo>
                    <a:pt x="57" y="82"/>
                    <a:pt x="67" y="111"/>
                    <a:pt x="82" y="104"/>
                  </a:cubicBezTo>
                  <a:cubicBezTo>
                    <a:pt x="93" y="100"/>
                    <a:pt x="92" y="89"/>
                    <a:pt x="80" y="58"/>
                  </a:cubicBezTo>
                  <a:cubicBezTo>
                    <a:pt x="77" y="48"/>
                    <a:pt x="80" y="35"/>
                    <a:pt x="80" y="35"/>
                  </a:cubicBezTo>
                  <a:cubicBezTo>
                    <a:pt x="82" y="0"/>
                    <a:pt x="82" y="0"/>
                    <a:pt x="82" y="0"/>
                  </a:cubicBezTo>
                  <a:cubicBezTo>
                    <a:pt x="20" y="1"/>
                    <a:pt x="20" y="1"/>
                    <a:pt x="20" y="1"/>
                  </a:cubicBezTo>
                  <a:lnTo>
                    <a:pt x="19" y="27"/>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3155"/>
            <p:cNvSpPr/>
            <p:nvPr/>
          </p:nvSpPr>
          <p:spPr bwMode="auto">
            <a:xfrm>
              <a:off x="4662489" y="1576388"/>
              <a:ext cx="7938" cy="17463"/>
            </a:xfrm>
            <a:custGeom>
              <a:avLst/>
              <a:gdLst>
                <a:gd name="T0" fmla="*/ 9 w 16"/>
                <a:gd name="T1" fmla="*/ 33 h 33"/>
                <a:gd name="T2" fmla="*/ 8 w 16"/>
                <a:gd name="T3" fmla="*/ 0 h 33"/>
                <a:gd name="T4" fmla="*/ 8 w 16"/>
                <a:gd name="T5" fmla="*/ 0 h 33"/>
                <a:gd name="T6" fmla="*/ 16 w 16"/>
                <a:gd name="T7" fmla="*/ 10 h 33"/>
                <a:gd name="T8" fmla="*/ 9 w 16"/>
                <a:gd name="T9" fmla="*/ 33 h 33"/>
              </a:gdLst>
              <a:ahLst/>
              <a:cxnLst>
                <a:cxn ang="0">
                  <a:pos x="T0" y="T1"/>
                </a:cxn>
                <a:cxn ang="0">
                  <a:pos x="T2" y="T3"/>
                </a:cxn>
                <a:cxn ang="0">
                  <a:pos x="T4" y="T5"/>
                </a:cxn>
                <a:cxn ang="0">
                  <a:pos x="T6" y="T7"/>
                </a:cxn>
                <a:cxn ang="0">
                  <a:pos x="T8" y="T9"/>
                </a:cxn>
              </a:cxnLst>
              <a:rect l="0" t="0" r="r" b="b"/>
              <a:pathLst>
                <a:path w="16" h="33">
                  <a:moveTo>
                    <a:pt x="9" y="33"/>
                  </a:moveTo>
                  <a:cubicBezTo>
                    <a:pt x="9" y="33"/>
                    <a:pt x="0" y="19"/>
                    <a:pt x="8" y="0"/>
                  </a:cubicBezTo>
                  <a:cubicBezTo>
                    <a:pt x="8" y="0"/>
                    <a:pt x="8" y="0"/>
                    <a:pt x="8" y="0"/>
                  </a:cubicBezTo>
                  <a:cubicBezTo>
                    <a:pt x="10" y="3"/>
                    <a:pt x="13" y="6"/>
                    <a:pt x="16" y="10"/>
                  </a:cubicBezTo>
                  <a:cubicBezTo>
                    <a:pt x="16" y="10"/>
                    <a:pt x="6" y="23"/>
                    <a:pt x="9" y="33"/>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3156"/>
            <p:cNvSpPr/>
            <p:nvPr/>
          </p:nvSpPr>
          <p:spPr bwMode="auto">
            <a:xfrm>
              <a:off x="4646614" y="1533526"/>
              <a:ext cx="38100" cy="11113"/>
            </a:xfrm>
            <a:custGeom>
              <a:avLst/>
              <a:gdLst>
                <a:gd name="T0" fmla="*/ 1 w 71"/>
                <a:gd name="T1" fmla="*/ 0 h 22"/>
                <a:gd name="T2" fmla="*/ 0 w 71"/>
                <a:gd name="T3" fmla="*/ 16 h 22"/>
                <a:gd name="T4" fmla="*/ 70 w 71"/>
                <a:gd name="T5" fmla="*/ 19 h 22"/>
                <a:gd name="T6" fmla="*/ 71 w 71"/>
                <a:gd name="T7" fmla="*/ 0 h 22"/>
                <a:gd name="T8" fmla="*/ 1 w 71"/>
                <a:gd name="T9" fmla="*/ 0 h 22"/>
              </a:gdLst>
              <a:ahLst/>
              <a:cxnLst>
                <a:cxn ang="0">
                  <a:pos x="T0" y="T1"/>
                </a:cxn>
                <a:cxn ang="0">
                  <a:pos x="T2" y="T3"/>
                </a:cxn>
                <a:cxn ang="0">
                  <a:pos x="T4" y="T5"/>
                </a:cxn>
                <a:cxn ang="0">
                  <a:pos x="T6" y="T7"/>
                </a:cxn>
                <a:cxn ang="0">
                  <a:pos x="T8" y="T9"/>
                </a:cxn>
              </a:cxnLst>
              <a:rect l="0" t="0" r="r" b="b"/>
              <a:pathLst>
                <a:path w="71" h="22">
                  <a:moveTo>
                    <a:pt x="1" y="0"/>
                  </a:moveTo>
                  <a:cubicBezTo>
                    <a:pt x="0" y="16"/>
                    <a:pt x="0" y="16"/>
                    <a:pt x="0" y="16"/>
                  </a:cubicBezTo>
                  <a:cubicBezTo>
                    <a:pt x="0" y="16"/>
                    <a:pt x="32" y="22"/>
                    <a:pt x="70" y="19"/>
                  </a:cubicBezTo>
                  <a:cubicBezTo>
                    <a:pt x="71" y="6"/>
                    <a:pt x="71" y="0"/>
                    <a:pt x="71" y="0"/>
                  </a:cubicBezTo>
                  <a:cubicBezTo>
                    <a:pt x="71" y="0"/>
                    <a:pt x="39"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3157"/>
            <p:cNvSpPr/>
            <p:nvPr/>
          </p:nvSpPr>
          <p:spPr bwMode="auto">
            <a:xfrm>
              <a:off x="4646614" y="1406526"/>
              <a:ext cx="55563" cy="130175"/>
            </a:xfrm>
            <a:custGeom>
              <a:avLst/>
              <a:gdLst>
                <a:gd name="T0" fmla="*/ 81 w 106"/>
                <a:gd name="T1" fmla="*/ 14 h 243"/>
                <a:gd name="T2" fmla="*/ 0 w 106"/>
                <a:gd name="T3" fmla="*/ 240 h 243"/>
                <a:gd name="T4" fmla="*/ 81 w 106"/>
                <a:gd name="T5" fmla="*/ 243 h 243"/>
                <a:gd name="T6" fmla="*/ 103 w 106"/>
                <a:gd name="T7" fmla="*/ 20 h 243"/>
                <a:gd name="T8" fmla="*/ 81 w 106"/>
                <a:gd name="T9" fmla="*/ 14 h 243"/>
              </a:gdLst>
              <a:ahLst/>
              <a:cxnLst>
                <a:cxn ang="0">
                  <a:pos x="T0" y="T1"/>
                </a:cxn>
                <a:cxn ang="0">
                  <a:pos x="T2" y="T3"/>
                </a:cxn>
                <a:cxn ang="0">
                  <a:pos x="T4" y="T5"/>
                </a:cxn>
                <a:cxn ang="0">
                  <a:pos x="T6" y="T7"/>
                </a:cxn>
                <a:cxn ang="0">
                  <a:pos x="T8" y="T9"/>
                </a:cxn>
              </a:cxnLst>
              <a:rect l="0" t="0" r="r" b="b"/>
              <a:pathLst>
                <a:path w="106" h="243">
                  <a:moveTo>
                    <a:pt x="81" y="14"/>
                  </a:moveTo>
                  <a:cubicBezTo>
                    <a:pt x="80" y="15"/>
                    <a:pt x="13" y="61"/>
                    <a:pt x="0" y="240"/>
                  </a:cubicBezTo>
                  <a:cubicBezTo>
                    <a:pt x="81" y="243"/>
                    <a:pt x="81" y="243"/>
                    <a:pt x="81" y="243"/>
                  </a:cubicBezTo>
                  <a:cubicBezTo>
                    <a:pt x="81" y="243"/>
                    <a:pt x="106" y="64"/>
                    <a:pt x="103" y="20"/>
                  </a:cubicBezTo>
                  <a:cubicBezTo>
                    <a:pt x="103" y="20"/>
                    <a:pt x="96" y="0"/>
                    <a:pt x="81"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3158"/>
            <p:cNvSpPr/>
            <p:nvPr/>
          </p:nvSpPr>
          <p:spPr bwMode="auto">
            <a:xfrm>
              <a:off x="4643439" y="1422401"/>
              <a:ext cx="49213" cy="112713"/>
            </a:xfrm>
            <a:custGeom>
              <a:avLst/>
              <a:gdLst>
                <a:gd name="T0" fmla="*/ 93 w 93"/>
                <a:gd name="T1" fmla="*/ 9 h 211"/>
                <a:gd name="T2" fmla="*/ 50 w 93"/>
                <a:gd name="T3" fmla="*/ 54 h 211"/>
                <a:gd name="T4" fmla="*/ 36 w 93"/>
                <a:gd name="T5" fmla="*/ 200 h 211"/>
                <a:gd name="T6" fmla="*/ 74 w 93"/>
                <a:gd name="T7" fmla="*/ 158 h 211"/>
                <a:gd name="T8" fmla="*/ 93 w 93"/>
                <a:gd name="T9" fmla="*/ 9 h 211"/>
              </a:gdLst>
              <a:ahLst/>
              <a:cxnLst>
                <a:cxn ang="0">
                  <a:pos x="T0" y="T1"/>
                </a:cxn>
                <a:cxn ang="0">
                  <a:pos x="T2" y="T3"/>
                </a:cxn>
                <a:cxn ang="0">
                  <a:pos x="T4" y="T5"/>
                </a:cxn>
                <a:cxn ang="0">
                  <a:pos x="T6" y="T7"/>
                </a:cxn>
                <a:cxn ang="0">
                  <a:pos x="T8" y="T9"/>
                </a:cxn>
              </a:cxnLst>
              <a:rect l="0" t="0" r="r" b="b"/>
              <a:pathLst>
                <a:path w="93" h="211">
                  <a:moveTo>
                    <a:pt x="93" y="9"/>
                  </a:moveTo>
                  <a:cubicBezTo>
                    <a:pt x="93" y="9"/>
                    <a:pt x="69" y="0"/>
                    <a:pt x="50" y="54"/>
                  </a:cubicBezTo>
                  <a:cubicBezTo>
                    <a:pt x="36" y="92"/>
                    <a:pt x="0" y="190"/>
                    <a:pt x="36" y="200"/>
                  </a:cubicBezTo>
                  <a:cubicBezTo>
                    <a:pt x="72" y="211"/>
                    <a:pt x="72" y="181"/>
                    <a:pt x="74" y="158"/>
                  </a:cubicBezTo>
                  <a:cubicBezTo>
                    <a:pt x="76" y="135"/>
                    <a:pt x="93" y="9"/>
                    <a:pt x="93"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3159"/>
            <p:cNvSpPr/>
            <p:nvPr/>
          </p:nvSpPr>
          <p:spPr bwMode="auto">
            <a:xfrm>
              <a:off x="4752976" y="1414463"/>
              <a:ext cx="127000" cy="98425"/>
            </a:xfrm>
            <a:custGeom>
              <a:avLst/>
              <a:gdLst>
                <a:gd name="T0" fmla="*/ 61 w 238"/>
                <a:gd name="T1" fmla="*/ 9 h 184"/>
                <a:gd name="T2" fmla="*/ 118 w 238"/>
                <a:gd name="T3" fmla="*/ 83 h 184"/>
                <a:gd name="T4" fmla="*/ 186 w 238"/>
                <a:gd name="T5" fmla="*/ 46 h 184"/>
                <a:gd name="T6" fmla="*/ 238 w 238"/>
                <a:gd name="T7" fmla="*/ 119 h 184"/>
                <a:gd name="T8" fmla="*/ 213 w 238"/>
                <a:gd name="T9" fmla="*/ 139 h 184"/>
                <a:gd name="T10" fmla="*/ 119 w 238"/>
                <a:gd name="T11" fmla="*/ 180 h 184"/>
                <a:gd name="T12" fmla="*/ 33 w 238"/>
                <a:gd name="T13" fmla="*/ 97 h 184"/>
                <a:gd name="T14" fmla="*/ 61 w 238"/>
                <a:gd name="T15" fmla="*/ 9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84">
                  <a:moveTo>
                    <a:pt x="61" y="9"/>
                  </a:moveTo>
                  <a:cubicBezTo>
                    <a:pt x="61" y="9"/>
                    <a:pt x="104" y="62"/>
                    <a:pt x="118" y="83"/>
                  </a:cubicBezTo>
                  <a:cubicBezTo>
                    <a:pt x="164" y="55"/>
                    <a:pt x="186" y="46"/>
                    <a:pt x="186" y="46"/>
                  </a:cubicBezTo>
                  <a:cubicBezTo>
                    <a:pt x="238" y="119"/>
                    <a:pt x="238" y="119"/>
                    <a:pt x="238" y="119"/>
                  </a:cubicBezTo>
                  <a:cubicBezTo>
                    <a:pt x="238" y="119"/>
                    <a:pt x="236" y="125"/>
                    <a:pt x="213" y="139"/>
                  </a:cubicBezTo>
                  <a:cubicBezTo>
                    <a:pt x="190" y="154"/>
                    <a:pt x="138" y="176"/>
                    <a:pt x="119" y="180"/>
                  </a:cubicBezTo>
                  <a:cubicBezTo>
                    <a:pt x="101" y="184"/>
                    <a:pt x="70" y="163"/>
                    <a:pt x="33" y="97"/>
                  </a:cubicBezTo>
                  <a:cubicBezTo>
                    <a:pt x="0" y="0"/>
                    <a:pt x="61" y="9"/>
                    <a:pt x="61" y="9"/>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3160"/>
            <p:cNvSpPr/>
            <p:nvPr/>
          </p:nvSpPr>
          <p:spPr bwMode="auto">
            <a:xfrm>
              <a:off x="4781551" y="1428751"/>
              <a:ext cx="90488" cy="79375"/>
            </a:xfrm>
            <a:custGeom>
              <a:avLst/>
              <a:gdLst>
                <a:gd name="T0" fmla="*/ 8 w 167"/>
                <a:gd name="T1" fmla="*/ 80 h 147"/>
                <a:gd name="T2" fmla="*/ 10 w 167"/>
                <a:gd name="T3" fmla="*/ 106 h 147"/>
                <a:gd name="T4" fmla="*/ 65 w 167"/>
                <a:gd name="T5" fmla="*/ 145 h 147"/>
                <a:gd name="T6" fmla="*/ 132 w 167"/>
                <a:gd name="T7" fmla="*/ 114 h 147"/>
                <a:gd name="T8" fmla="*/ 158 w 167"/>
                <a:gd name="T9" fmla="*/ 92 h 147"/>
                <a:gd name="T10" fmla="*/ 126 w 167"/>
                <a:gd name="T11" fmla="*/ 42 h 147"/>
                <a:gd name="T12" fmla="*/ 108 w 167"/>
                <a:gd name="T13" fmla="*/ 36 h 147"/>
                <a:gd name="T14" fmla="*/ 68 w 167"/>
                <a:gd name="T15" fmla="*/ 62 h 147"/>
                <a:gd name="T16" fmla="*/ 62 w 167"/>
                <a:gd name="T17" fmla="*/ 105 h 147"/>
                <a:gd name="T18" fmla="*/ 57 w 167"/>
                <a:gd name="T19" fmla="*/ 103 h 147"/>
                <a:gd name="T20" fmla="*/ 60 w 167"/>
                <a:gd name="T21" fmla="*/ 58 h 147"/>
                <a:gd name="T22" fmla="*/ 15 w 167"/>
                <a:gd name="T23" fmla="*/ 6 h 147"/>
                <a:gd name="T24" fmla="*/ 3 w 167"/>
                <a:gd name="T25" fmla="*/ 17 h 147"/>
                <a:gd name="T26" fmla="*/ 8 w 167"/>
                <a:gd name="T27"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7" h="147">
                  <a:moveTo>
                    <a:pt x="8" y="80"/>
                  </a:moveTo>
                  <a:cubicBezTo>
                    <a:pt x="8" y="88"/>
                    <a:pt x="7" y="99"/>
                    <a:pt x="10" y="106"/>
                  </a:cubicBezTo>
                  <a:cubicBezTo>
                    <a:pt x="19" y="119"/>
                    <a:pt x="49" y="143"/>
                    <a:pt x="65" y="145"/>
                  </a:cubicBezTo>
                  <a:cubicBezTo>
                    <a:pt x="81" y="147"/>
                    <a:pt x="115" y="123"/>
                    <a:pt x="132" y="114"/>
                  </a:cubicBezTo>
                  <a:cubicBezTo>
                    <a:pt x="149" y="106"/>
                    <a:pt x="167" y="99"/>
                    <a:pt x="158" y="92"/>
                  </a:cubicBezTo>
                  <a:cubicBezTo>
                    <a:pt x="127" y="70"/>
                    <a:pt x="130" y="55"/>
                    <a:pt x="126" y="42"/>
                  </a:cubicBezTo>
                  <a:cubicBezTo>
                    <a:pt x="123" y="29"/>
                    <a:pt x="116" y="31"/>
                    <a:pt x="108" y="36"/>
                  </a:cubicBezTo>
                  <a:cubicBezTo>
                    <a:pt x="100" y="41"/>
                    <a:pt x="73" y="55"/>
                    <a:pt x="68" y="62"/>
                  </a:cubicBezTo>
                  <a:cubicBezTo>
                    <a:pt x="66" y="67"/>
                    <a:pt x="64" y="94"/>
                    <a:pt x="62" y="105"/>
                  </a:cubicBezTo>
                  <a:cubicBezTo>
                    <a:pt x="59" y="117"/>
                    <a:pt x="52" y="114"/>
                    <a:pt x="57" y="103"/>
                  </a:cubicBezTo>
                  <a:cubicBezTo>
                    <a:pt x="62" y="92"/>
                    <a:pt x="64" y="72"/>
                    <a:pt x="60" y="58"/>
                  </a:cubicBezTo>
                  <a:cubicBezTo>
                    <a:pt x="57" y="44"/>
                    <a:pt x="22" y="8"/>
                    <a:pt x="15" y="6"/>
                  </a:cubicBezTo>
                  <a:cubicBezTo>
                    <a:pt x="15" y="6"/>
                    <a:pt x="0" y="0"/>
                    <a:pt x="3" y="17"/>
                  </a:cubicBezTo>
                  <a:cubicBezTo>
                    <a:pt x="6" y="34"/>
                    <a:pt x="8" y="66"/>
                    <a:pt x="8" y="8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3161"/>
            <p:cNvSpPr/>
            <p:nvPr/>
          </p:nvSpPr>
          <p:spPr bwMode="auto">
            <a:xfrm>
              <a:off x="4854576" y="1376363"/>
              <a:ext cx="93663" cy="101600"/>
            </a:xfrm>
            <a:custGeom>
              <a:avLst/>
              <a:gdLst>
                <a:gd name="T0" fmla="*/ 50 w 174"/>
                <a:gd name="T1" fmla="*/ 183 h 191"/>
                <a:gd name="T2" fmla="*/ 107 w 174"/>
                <a:gd name="T3" fmla="*/ 169 h 191"/>
                <a:gd name="T4" fmla="*/ 168 w 174"/>
                <a:gd name="T5" fmla="*/ 103 h 191"/>
                <a:gd name="T6" fmla="*/ 157 w 174"/>
                <a:gd name="T7" fmla="*/ 70 h 191"/>
                <a:gd name="T8" fmla="*/ 129 w 174"/>
                <a:gd name="T9" fmla="*/ 36 h 191"/>
                <a:gd name="T10" fmla="*/ 115 w 174"/>
                <a:gd name="T11" fmla="*/ 2 h 191"/>
                <a:gd name="T12" fmla="*/ 76 w 174"/>
                <a:gd name="T13" fmla="*/ 34 h 191"/>
                <a:gd name="T14" fmla="*/ 54 w 174"/>
                <a:gd name="T15" fmla="*/ 59 h 191"/>
                <a:gd name="T16" fmla="*/ 45 w 174"/>
                <a:gd name="T17" fmla="*/ 28 h 191"/>
                <a:gd name="T18" fmla="*/ 20 w 174"/>
                <a:gd name="T19" fmla="*/ 33 h 191"/>
                <a:gd name="T20" fmla="*/ 21 w 174"/>
                <a:gd name="T21" fmla="*/ 67 h 191"/>
                <a:gd name="T22" fmla="*/ 9 w 174"/>
                <a:gd name="T23" fmla="*/ 122 h 191"/>
                <a:gd name="T24" fmla="*/ 50 w 174"/>
                <a:gd name="T25"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1">
                  <a:moveTo>
                    <a:pt x="50" y="183"/>
                  </a:moveTo>
                  <a:cubicBezTo>
                    <a:pt x="50" y="183"/>
                    <a:pt x="81" y="191"/>
                    <a:pt x="107" y="169"/>
                  </a:cubicBezTo>
                  <a:cubicBezTo>
                    <a:pt x="132" y="146"/>
                    <a:pt x="163" y="115"/>
                    <a:pt x="168" y="103"/>
                  </a:cubicBezTo>
                  <a:cubicBezTo>
                    <a:pt x="174" y="91"/>
                    <a:pt x="174" y="65"/>
                    <a:pt x="157" y="70"/>
                  </a:cubicBezTo>
                  <a:cubicBezTo>
                    <a:pt x="164" y="47"/>
                    <a:pt x="155" y="28"/>
                    <a:pt x="129" y="36"/>
                  </a:cubicBezTo>
                  <a:cubicBezTo>
                    <a:pt x="134" y="10"/>
                    <a:pt x="123" y="4"/>
                    <a:pt x="115" y="2"/>
                  </a:cubicBezTo>
                  <a:cubicBezTo>
                    <a:pt x="107" y="0"/>
                    <a:pt x="82" y="25"/>
                    <a:pt x="76" y="34"/>
                  </a:cubicBezTo>
                  <a:cubicBezTo>
                    <a:pt x="70" y="42"/>
                    <a:pt x="54" y="59"/>
                    <a:pt x="54" y="59"/>
                  </a:cubicBezTo>
                  <a:cubicBezTo>
                    <a:pt x="54" y="59"/>
                    <a:pt x="52" y="35"/>
                    <a:pt x="45" y="28"/>
                  </a:cubicBezTo>
                  <a:cubicBezTo>
                    <a:pt x="37" y="21"/>
                    <a:pt x="20" y="10"/>
                    <a:pt x="20" y="33"/>
                  </a:cubicBezTo>
                  <a:cubicBezTo>
                    <a:pt x="20" y="56"/>
                    <a:pt x="21" y="67"/>
                    <a:pt x="21" y="67"/>
                  </a:cubicBezTo>
                  <a:cubicBezTo>
                    <a:pt x="21" y="67"/>
                    <a:pt x="0" y="95"/>
                    <a:pt x="9" y="122"/>
                  </a:cubicBezTo>
                  <a:cubicBezTo>
                    <a:pt x="23" y="168"/>
                    <a:pt x="50" y="183"/>
                    <a:pt x="50" y="18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3162"/>
            <p:cNvSpPr/>
            <p:nvPr/>
          </p:nvSpPr>
          <p:spPr bwMode="auto">
            <a:xfrm>
              <a:off x="4854576" y="1376363"/>
              <a:ext cx="93663" cy="101600"/>
            </a:xfrm>
            <a:custGeom>
              <a:avLst/>
              <a:gdLst>
                <a:gd name="T0" fmla="*/ 50 w 174"/>
                <a:gd name="T1" fmla="*/ 46 h 191"/>
                <a:gd name="T2" fmla="*/ 51 w 174"/>
                <a:gd name="T3" fmla="*/ 52 h 191"/>
                <a:gd name="T4" fmla="*/ 51 w 174"/>
                <a:gd name="T5" fmla="*/ 63 h 191"/>
                <a:gd name="T6" fmla="*/ 50 w 174"/>
                <a:gd name="T7" fmla="*/ 69 h 191"/>
                <a:gd name="T8" fmla="*/ 67 w 174"/>
                <a:gd name="T9" fmla="*/ 80 h 191"/>
                <a:gd name="T10" fmla="*/ 81 w 174"/>
                <a:gd name="T11" fmla="*/ 107 h 191"/>
                <a:gd name="T12" fmla="*/ 86 w 174"/>
                <a:gd name="T13" fmla="*/ 103 h 191"/>
                <a:gd name="T14" fmla="*/ 56 w 174"/>
                <a:gd name="T15" fmla="*/ 65 h 191"/>
                <a:gd name="T16" fmla="*/ 80 w 174"/>
                <a:gd name="T17" fmla="*/ 35 h 191"/>
                <a:gd name="T18" fmla="*/ 111 w 174"/>
                <a:gd name="T19" fmla="*/ 6 h 191"/>
                <a:gd name="T20" fmla="*/ 127 w 174"/>
                <a:gd name="T21" fmla="*/ 25 h 191"/>
                <a:gd name="T22" fmla="*/ 106 w 174"/>
                <a:gd name="T23" fmla="*/ 61 h 191"/>
                <a:gd name="T24" fmla="*/ 91 w 174"/>
                <a:gd name="T25" fmla="*/ 75 h 191"/>
                <a:gd name="T26" fmla="*/ 94 w 174"/>
                <a:gd name="T27" fmla="*/ 80 h 191"/>
                <a:gd name="T28" fmla="*/ 109 w 174"/>
                <a:gd name="T29" fmla="*/ 62 h 191"/>
                <a:gd name="T30" fmla="*/ 137 w 174"/>
                <a:gd name="T31" fmla="*/ 37 h 191"/>
                <a:gd name="T32" fmla="*/ 156 w 174"/>
                <a:gd name="T33" fmla="*/ 60 h 191"/>
                <a:gd name="T34" fmla="*/ 121 w 174"/>
                <a:gd name="T35" fmla="*/ 97 h 191"/>
                <a:gd name="T36" fmla="*/ 113 w 174"/>
                <a:gd name="T37" fmla="*/ 102 h 191"/>
                <a:gd name="T38" fmla="*/ 117 w 174"/>
                <a:gd name="T39" fmla="*/ 107 h 191"/>
                <a:gd name="T40" fmla="*/ 140 w 174"/>
                <a:gd name="T41" fmla="*/ 88 h 191"/>
                <a:gd name="T42" fmla="*/ 161 w 174"/>
                <a:gd name="T43" fmla="*/ 72 h 191"/>
                <a:gd name="T44" fmla="*/ 168 w 174"/>
                <a:gd name="T45" fmla="*/ 96 h 191"/>
                <a:gd name="T46" fmla="*/ 145 w 174"/>
                <a:gd name="T47" fmla="*/ 128 h 191"/>
                <a:gd name="T48" fmla="*/ 131 w 174"/>
                <a:gd name="T49" fmla="*/ 134 h 191"/>
                <a:gd name="T50" fmla="*/ 127 w 174"/>
                <a:gd name="T51" fmla="*/ 134 h 191"/>
                <a:gd name="T52" fmla="*/ 110 w 174"/>
                <a:gd name="T53" fmla="*/ 163 h 191"/>
                <a:gd name="T54" fmla="*/ 78 w 174"/>
                <a:gd name="T55" fmla="*/ 179 h 191"/>
                <a:gd name="T56" fmla="*/ 44 w 174"/>
                <a:gd name="T57" fmla="*/ 173 h 191"/>
                <a:gd name="T58" fmla="*/ 50 w 174"/>
                <a:gd name="T59" fmla="*/ 183 h 191"/>
                <a:gd name="T60" fmla="*/ 107 w 174"/>
                <a:gd name="T61" fmla="*/ 169 h 191"/>
                <a:gd name="T62" fmla="*/ 168 w 174"/>
                <a:gd name="T63" fmla="*/ 103 h 191"/>
                <a:gd name="T64" fmla="*/ 157 w 174"/>
                <a:gd name="T65" fmla="*/ 70 h 191"/>
                <a:gd name="T66" fmla="*/ 129 w 174"/>
                <a:gd name="T67" fmla="*/ 36 h 191"/>
                <a:gd name="T68" fmla="*/ 115 w 174"/>
                <a:gd name="T69" fmla="*/ 2 h 191"/>
                <a:gd name="T70" fmla="*/ 76 w 174"/>
                <a:gd name="T71" fmla="*/ 34 h 191"/>
                <a:gd name="T72" fmla="*/ 54 w 174"/>
                <a:gd name="T73" fmla="*/ 59 h 191"/>
                <a:gd name="T74" fmla="*/ 45 w 174"/>
                <a:gd name="T75" fmla="*/ 28 h 191"/>
                <a:gd name="T76" fmla="*/ 20 w 174"/>
                <a:gd name="T77" fmla="*/ 33 h 191"/>
                <a:gd name="T78" fmla="*/ 21 w 174"/>
                <a:gd name="T79" fmla="*/ 67 h 191"/>
                <a:gd name="T80" fmla="*/ 9 w 174"/>
                <a:gd name="T81" fmla="*/ 122 h 191"/>
                <a:gd name="T82" fmla="*/ 11 w 174"/>
                <a:gd name="T83" fmla="*/ 125 h 191"/>
                <a:gd name="T84" fmla="*/ 24 w 174"/>
                <a:gd name="T85" fmla="*/ 71 h 191"/>
                <a:gd name="T86" fmla="*/ 23 w 174"/>
                <a:gd name="T87" fmla="*/ 50 h 191"/>
                <a:gd name="T88" fmla="*/ 25 w 174"/>
                <a:gd name="T89" fmla="*/ 24 h 191"/>
                <a:gd name="T90" fmla="*/ 34 w 174"/>
                <a:gd name="T91" fmla="*/ 25 h 191"/>
                <a:gd name="T92" fmla="*/ 45 w 174"/>
                <a:gd name="T93" fmla="*/ 32 h 191"/>
                <a:gd name="T94" fmla="*/ 50 w 174"/>
                <a:gd name="T95" fmla="*/ 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 h="191">
                  <a:moveTo>
                    <a:pt x="50" y="46"/>
                  </a:moveTo>
                  <a:cubicBezTo>
                    <a:pt x="50" y="48"/>
                    <a:pt x="50" y="50"/>
                    <a:pt x="51" y="52"/>
                  </a:cubicBezTo>
                  <a:cubicBezTo>
                    <a:pt x="51" y="56"/>
                    <a:pt x="51" y="59"/>
                    <a:pt x="51" y="63"/>
                  </a:cubicBezTo>
                  <a:cubicBezTo>
                    <a:pt x="51" y="65"/>
                    <a:pt x="51" y="67"/>
                    <a:pt x="50" y="69"/>
                  </a:cubicBezTo>
                  <a:cubicBezTo>
                    <a:pt x="50" y="72"/>
                    <a:pt x="59" y="71"/>
                    <a:pt x="67" y="80"/>
                  </a:cubicBezTo>
                  <a:cubicBezTo>
                    <a:pt x="76" y="89"/>
                    <a:pt x="80" y="101"/>
                    <a:pt x="81" y="107"/>
                  </a:cubicBezTo>
                  <a:cubicBezTo>
                    <a:pt x="81" y="114"/>
                    <a:pt x="88" y="111"/>
                    <a:pt x="86" y="103"/>
                  </a:cubicBezTo>
                  <a:cubicBezTo>
                    <a:pt x="84" y="96"/>
                    <a:pt x="78" y="76"/>
                    <a:pt x="56" y="65"/>
                  </a:cubicBezTo>
                  <a:cubicBezTo>
                    <a:pt x="56" y="60"/>
                    <a:pt x="74" y="42"/>
                    <a:pt x="80" y="35"/>
                  </a:cubicBezTo>
                  <a:cubicBezTo>
                    <a:pt x="86" y="28"/>
                    <a:pt x="106" y="8"/>
                    <a:pt x="111" y="6"/>
                  </a:cubicBezTo>
                  <a:cubicBezTo>
                    <a:pt x="116" y="4"/>
                    <a:pt x="129" y="13"/>
                    <a:pt x="127" y="25"/>
                  </a:cubicBezTo>
                  <a:cubicBezTo>
                    <a:pt x="125" y="38"/>
                    <a:pt x="111" y="55"/>
                    <a:pt x="106" y="61"/>
                  </a:cubicBezTo>
                  <a:cubicBezTo>
                    <a:pt x="100" y="67"/>
                    <a:pt x="91" y="75"/>
                    <a:pt x="91" y="75"/>
                  </a:cubicBezTo>
                  <a:cubicBezTo>
                    <a:pt x="94" y="80"/>
                    <a:pt x="94" y="80"/>
                    <a:pt x="94" y="80"/>
                  </a:cubicBezTo>
                  <a:cubicBezTo>
                    <a:pt x="94" y="80"/>
                    <a:pt x="100" y="72"/>
                    <a:pt x="109" y="62"/>
                  </a:cubicBezTo>
                  <a:cubicBezTo>
                    <a:pt x="118" y="52"/>
                    <a:pt x="123" y="40"/>
                    <a:pt x="137" y="37"/>
                  </a:cubicBezTo>
                  <a:cubicBezTo>
                    <a:pt x="150" y="34"/>
                    <a:pt x="159" y="49"/>
                    <a:pt x="156" y="60"/>
                  </a:cubicBezTo>
                  <a:cubicBezTo>
                    <a:pt x="154" y="72"/>
                    <a:pt x="132" y="92"/>
                    <a:pt x="121" y="97"/>
                  </a:cubicBezTo>
                  <a:cubicBezTo>
                    <a:pt x="116" y="100"/>
                    <a:pt x="113" y="102"/>
                    <a:pt x="113" y="102"/>
                  </a:cubicBezTo>
                  <a:cubicBezTo>
                    <a:pt x="117" y="107"/>
                    <a:pt x="117" y="107"/>
                    <a:pt x="117" y="107"/>
                  </a:cubicBezTo>
                  <a:cubicBezTo>
                    <a:pt x="117" y="107"/>
                    <a:pt x="134" y="93"/>
                    <a:pt x="140" y="88"/>
                  </a:cubicBezTo>
                  <a:cubicBezTo>
                    <a:pt x="147" y="82"/>
                    <a:pt x="155" y="73"/>
                    <a:pt x="161" y="72"/>
                  </a:cubicBezTo>
                  <a:cubicBezTo>
                    <a:pt x="167" y="72"/>
                    <a:pt x="171" y="87"/>
                    <a:pt x="168" y="96"/>
                  </a:cubicBezTo>
                  <a:cubicBezTo>
                    <a:pt x="168" y="96"/>
                    <a:pt x="169" y="106"/>
                    <a:pt x="145" y="128"/>
                  </a:cubicBezTo>
                  <a:cubicBezTo>
                    <a:pt x="140" y="132"/>
                    <a:pt x="134" y="137"/>
                    <a:pt x="131" y="134"/>
                  </a:cubicBezTo>
                  <a:cubicBezTo>
                    <a:pt x="129" y="130"/>
                    <a:pt x="126" y="129"/>
                    <a:pt x="127" y="134"/>
                  </a:cubicBezTo>
                  <a:cubicBezTo>
                    <a:pt x="128" y="139"/>
                    <a:pt x="116" y="159"/>
                    <a:pt x="110" y="163"/>
                  </a:cubicBezTo>
                  <a:cubicBezTo>
                    <a:pt x="102" y="168"/>
                    <a:pt x="93" y="180"/>
                    <a:pt x="78" y="179"/>
                  </a:cubicBezTo>
                  <a:cubicBezTo>
                    <a:pt x="67" y="178"/>
                    <a:pt x="54" y="177"/>
                    <a:pt x="44" y="173"/>
                  </a:cubicBezTo>
                  <a:cubicBezTo>
                    <a:pt x="48" y="180"/>
                    <a:pt x="50" y="183"/>
                    <a:pt x="50" y="183"/>
                  </a:cubicBezTo>
                  <a:cubicBezTo>
                    <a:pt x="50" y="183"/>
                    <a:pt x="81" y="191"/>
                    <a:pt x="107" y="169"/>
                  </a:cubicBezTo>
                  <a:cubicBezTo>
                    <a:pt x="132" y="146"/>
                    <a:pt x="163" y="115"/>
                    <a:pt x="168" y="103"/>
                  </a:cubicBezTo>
                  <a:cubicBezTo>
                    <a:pt x="174" y="91"/>
                    <a:pt x="174" y="65"/>
                    <a:pt x="157" y="70"/>
                  </a:cubicBezTo>
                  <a:cubicBezTo>
                    <a:pt x="164" y="47"/>
                    <a:pt x="155" y="28"/>
                    <a:pt x="129" y="36"/>
                  </a:cubicBezTo>
                  <a:cubicBezTo>
                    <a:pt x="134" y="10"/>
                    <a:pt x="123" y="4"/>
                    <a:pt x="115" y="2"/>
                  </a:cubicBezTo>
                  <a:cubicBezTo>
                    <a:pt x="107" y="0"/>
                    <a:pt x="82" y="25"/>
                    <a:pt x="76" y="34"/>
                  </a:cubicBezTo>
                  <a:cubicBezTo>
                    <a:pt x="70" y="42"/>
                    <a:pt x="54" y="59"/>
                    <a:pt x="54" y="59"/>
                  </a:cubicBezTo>
                  <a:cubicBezTo>
                    <a:pt x="54" y="59"/>
                    <a:pt x="52" y="35"/>
                    <a:pt x="45" y="28"/>
                  </a:cubicBezTo>
                  <a:cubicBezTo>
                    <a:pt x="37" y="21"/>
                    <a:pt x="20" y="10"/>
                    <a:pt x="20" y="33"/>
                  </a:cubicBezTo>
                  <a:cubicBezTo>
                    <a:pt x="20" y="56"/>
                    <a:pt x="21" y="67"/>
                    <a:pt x="21" y="67"/>
                  </a:cubicBezTo>
                  <a:cubicBezTo>
                    <a:pt x="21" y="67"/>
                    <a:pt x="0" y="95"/>
                    <a:pt x="9" y="122"/>
                  </a:cubicBezTo>
                  <a:cubicBezTo>
                    <a:pt x="10" y="123"/>
                    <a:pt x="10" y="124"/>
                    <a:pt x="11" y="125"/>
                  </a:cubicBezTo>
                  <a:cubicBezTo>
                    <a:pt x="11" y="110"/>
                    <a:pt x="12" y="84"/>
                    <a:pt x="24" y="71"/>
                  </a:cubicBezTo>
                  <a:cubicBezTo>
                    <a:pt x="28" y="68"/>
                    <a:pt x="24" y="57"/>
                    <a:pt x="23" y="50"/>
                  </a:cubicBezTo>
                  <a:cubicBezTo>
                    <a:pt x="23" y="43"/>
                    <a:pt x="21" y="28"/>
                    <a:pt x="25" y="24"/>
                  </a:cubicBezTo>
                  <a:cubicBezTo>
                    <a:pt x="27" y="22"/>
                    <a:pt x="32" y="24"/>
                    <a:pt x="34" y="25"/>
                  </a:cubicBezTo>
                  <a:cubicBezTo>
                    <a:pt x="38" y="26"/>
                    <a:pt x="42" y="29"/>
                    <a:pt x="45" y="32"/>
                  </a:cubicBezTo>
                  <a:cubicBezTo>
                    <a:pt x="48" y="36"/>
                    <a:pt x="49" y="41"/>
                    <a:pt x="50" y="4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3163"/>
            <p:cNvSpPr/>
            <p:nvPr/>
          </p:nvSpPr>
          <p:spPr bwMode="auto">
            <a:xfrm>
              <a:off x="4849814" y="1433513"/>
              <a:ext cx="34925" cy="47625"/>
            </a:xfrm>
            <a:custGeom>
              <a:avLst/>
              <a:gdLst>
                <a:gd name="T0" fmla="*/ 17 w 66"/>
                <a:gd name="T1" fmla="*/ 3 h 90"/>
                <a:gd name="T2" fmla="*/ 66 w 66"/>
                <a:gd name="T3" fmla="*/ 78 h 90"/>
                <a:gd name="T4" fmla="*/ 54 w 66"/>
                <a:gd name="T5" fmla="*/ 89 h 90"/>
                <a:gd name="T6" fmla="*/ 0 w 66"/>
                <a:gd name="T7" fmla="*/ 14 h 90"/>
                <a:gd name="T8" fmla="*/ 17 w 66"/>
                <a:gd name="T9" fmla="*/ 3 h 90"/>
              </a:gdLst>
              <a:ahLst/>
              <a:cxnLst>
                <a:cxn ang="0">
                  <a:pos x="T0" y="T1"/>
                </a:cxn>
                <a:cxn ang="0">
                  <a:pos x="T2" y="T3"/>
                </a:cxn>
                <a:cxn ang="0">
                  <a:pos x="T4" y="T5"/>
                </a:cxn>
                <a:cxn ang="0">
                  <a:pos x="T6" y="T7"/>
                </a:cxn>
                <a:cxn ang="0">
                  <a:pos x="T8" y="T9"/>
                </a:cxn>
              </a:cxnLst>
              <a:rect l="0" t="0" r="r" b="b"/>
              <a:pathLst>
                <a:path w="66" h="90">
                  <a:moveTo>
                    <a:pt x="17" y="3"/>
                  </a:moveTo>
                  <a:cubicBezTo>
                    <a:pt x="17" y="3"/>
                    <a:pt x="21" y="32"/>
                    <a:pt x="66" y="78"/>
                  </a:cubicBezTo>
                  <a:cubicBezTo>
                    <a:pt x="64" y="90"/>
                    <a:pt x="54" y="89"/>
                    <a:pt x="54" y="89"/>
                  </a:cubicBezTo>
                  <a:cubicBezTo>
                    <a:pt x="54" y="89"/>
                    <a:pt x="9" y="76"/>
                    <a:pt x="0" y="14"/>
                  </a:cubicBezTo>
                  <a:cubicBezTo>
                    <a:pt x="4" y="0"/>
                    <a:pt x="17" y="3"/>
                    <a:pt x="17" y="3"/>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3164"/>
            <p:cNvSpPr/>
            <p:nvPr/>
          </p:nvSpPr>
          <p:spPr bwMode="auto">
            <a:xfrm>
              <a:off x="4672014" y="1546226"/>
              <a:ext cx="119063" cy="190500"/>
            </a:xfrm>
            <a:custGeom>
              <a:avLst/>
              <a:gdLst>
                <a:gd name="T0" fmla="*/ 23 w 223"/>
                <a:gd name="T1" fmla="*/ 0 h 355"/>
                <a:gd name="T2" fmla="*/ 209 w 223"/>
                <a:gd name="T3" fmla="*/ 0 h 355"/>
                <a:gd name="T4" fmla="*/ 209 w 223"/>
                <a:gd name="T5" fmla="*/ 289 h 355"/>
                <a:gd name="T6" fmla="*/ 223 w 223"/>
                <a:gd name="T7" fmla="*/ 313 h 355"/>
                <a:gd name="T8" fmla="*/ 186 w 223"/>
                <a:gd name="T9" fmla="*/ 313 h 355"/>
                <a:gd name="T10" fmla="*/ 145 w 223"/>
                <a:gd name="T11" fmla="*/ 332 h 355"/>
                <a:gd name="T12" fmla="*/ 118 w 223"/>
                <a:gd name="T13" fmla="*/ 324 h 355"/>
                <a:gd name="T14" fmla="*/ 88 w 223"/>
                <a:gd name="T15" fmla="*/ 332 h 355"/>
                <a:gd name="T16" fmla="*/ 24 w 223"/>
                <a:gd name="T17" fmla="*/ 322 h 355"/>
                <a:gd name="T18" fmla="*/ 3 w 223"/>
                <a:gd name="T19" fmla="*/ 321 h 355"/>
                <a:gd name="T20" fmla="*/ 22 w 223"/>
                <a:gd name="T21" fmla="*/ 291 h 355"/>
                <a:gd name="T22" fmla="*/ 23 w 223"/>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55">
                  <a:moveTo>
                    <a:pt x="23" y="0"/>
                  </a:moveTo>
                  <a:cubicBezTo>
                    <a:pt x="209" y="0"/>
                    <a:pt x="209" y="0"/>
                    <a:pt x="209" y="0"/>
                  </a:cubicBezTo>
                  <a:cubicBezTo>
                    <a:pt x="209" y="289"/>
                    <a:pt x="209" y="289"/>
                    <a:pt x="209" y="289"/>
                  </a:cubicBezTo>
                  <a:cubicBezTo>
                    <a:pt x="209" y="289"/>
                    <a:pt x="223" y="297"/>
                    <a:pt x="223" y="313"/>
                  </a:cubicBezTo>
                  <a:cubicBezTo>
                    <a:pt x="223" y="328"/>
                    <a:pt x="214" y="320"/>
                    <a:pt x="186" y="313"/>
                  </a:cubicBezTo>
                  <a:cubicBezTo>
                    <a:pt x="159" y="306"/>
                    <a:pt x="145" y="322"/>
                    <a:pt x="145" y="332"/>
                  </a:cubicBezTo>
                  <a:cubicBezTo>
                    <a:pt x="145" y="341"/>
                    <a:pt x="123" y="355"/>
                    <a:pt x="118" y="324"/>
                  </a:cubicBezTo>
                  <a:cubicBezTo>
                    <a:pt x="113" y="342"/>
                    <a:pt x="99" y="351"/>
                    <a:pt x="88" y="332"/>
                  </a:cubicBezTo>
                  <a:cubicBezTo>
                    <a:pt x="76" y="314"/>
                    <a:pt x="49" y="303"/>
                    <a:pt x="24"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3165"/>
            <p:cNvSpPr/>
            <p:nvPr/>
          </p:nvSpPr>
          <p:spPr bwMode="auto">
            <a:xfrm>
              <a:off x="4676776"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1 w 211"/>
                <a:gd name="T9" fmla="*/ 298 h 327"/>
                <a:gd name="T10" fmla="*/ 209 w 211"/>
                <a:gd name="T11" fmla="*/ 301 h 327"/>
                <a:gd name="T12" fmla="*/ 200 w 211"/>
                <a:gd name="T13" fmla="*/ 288 h 327"/>
                <a:gd name="T14" fmla="*/ 193 w 211"/>
                <a:gd name="T15" fmla="*/ 277 h 327"/>
                <a:gd name="T16" fmla="*/ 193 w 211"/>
                <a:gd name="T17" fmla="*/ 102 h 327"/>
                <a:gd name="T18" fmla="*/ 90 w 211"/>
                <a:gd name="T19" fmla="*/ 14 h 327"/>
                <a:gd name="T20" fmla="*/ 21 w 211"/>
                <a:gd name="T21" fmla="*/ 46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8" y="327"/>
                    <a:pt x="120" y="320"/>
                    <a:pt x="127" y="310"/>
                  </a:cubicBezTo>
                  <a:cubicBezTo>
                    <a:pt x="135" y="297"/>
                    <a:pt x="144" y="295"/>
                    <a:pt x="158" y="292"/>
                  </a:cubicBezTo>
                  <a:cubicBezTo>
                    <a:pt x="169" y="289"/>
                    <a:pt x="194" y="293"/>
                    <a:pt x="201" y="298"/>
                  </a:cubicBezTo>
                  <a:cubicBezTo>
                    <a:pt x="208" y="303"/>
                    <a:pt x="209" y="302"/>
                    <a:pt x="209" y="301"/>
                  </a:cubicBezTo>
                  <a:cubicBezTo>
                    <a:pt x="211" y="300"/>
                    <a:pt x="209" y="293"/>
                    <a:pt x="200" y="288"/>
                  </a:cubicBezTo>
                  <a:cubicBezTo>
                    <a:pt x="190" y="283"/>
                    <a:pt x="187" y="283"/>
                    <a:pt x="193" y="277"/>
                  </a:cubicBezTo>
                  <a:cubicBezTo>
                    <a:pt x="199" y="271"/>
                    <a:pt x="193" y="203"/>
                    <a:pt x="193" y="102"/>
                  </a:cubicBezTo>
                  <a:cubicBezTo>
                    <a:pt x="193" y="0"/>
                    <a:pt x="149" y="14"/>
                    <a:pt x="90" y="14"/>
                  </a:cubicBezTo>
                  <a:cubicBezTo>
                    <a:pt x="32" y="14"/>
                    <a:pt x="21" y="27"/>
                    <a:pt x="21" y="46"/>
                  </a:cubicBezTo>
                  <a:cubicBezTo>
                    <a:pt x="21" y="64"/>
                    <a:pt x="17" y="246"/>
                    <a:pt x="17" y="258"/>
                  </a:cubicBezTo>
                  <a:cubicBezTo>
                    <a:pt x="17" y="270"/>
                    <a:pt x="17" y="280"/>
                    <a:pt x="23" y="283"/>
                  </a:cubicBezTo>
                  <a:cubicBezTo>
                    <a:pt x="31" y="286"/>
                    <a:pt x="39" y="288"/>
                    <a:pt x="25" y="288"/>
                  </a:cubicBezTo>
                  <a:cubicBezTo>
                    <a:pt x="10" y="288"/>
                    <a:pt x="0" y="299"/>
                    <a:pt x="1" y="310"/>
                  </a:cubicBezTo>
                  <a:cubicBezTo>
                    <a:pt x="1" y="310"/>
                    <a:pt x="12" y="295"/>
                    <a:pt x="48" y="295"/>
                  </a:cubicBezTo>
                  <a:cubicBezTo>
                    <a:pt x="84" y="295"/>
                    <a:pt x="93"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3166"/>
            <p:cNvSpPr/>
            <p:nvPr/>
          </p:nvSpPr>
          <p:spPr bwMode="auto">
            <a:xfrm>
              <a:off x="4729164" y="1582738"/>
              <a:ext cx="11113" cy="146050"/>
            </a:xfrm>
            <a:custGeom>
              <a:avLst/>
              <a:gdLst>
                <a:gd name="T0" fmla="*/ 0 w 21"/>
                <a:gd name="T1" fmla="*/ 272 h 274"/>
                <a:gd name="T2" fmla="*/ 10 w 21"/>
                <a:gd name="T3" fmla="*/ 255 h 274"/>
                <a:gd name="T4" fmla="*/ 21 w 21"/>
                <a:gd name="T5" fmla="*/ 274 h 274"/>
                <a:gd name="T6" fmla="*/ 14 w 21"/>
                <a:gd name="T7" fmla="*/ 209 h 274"/>
                <a:gd name="T8" fmla="*/ 14 w 21"/>
                <a:gd name="T9" fmla="*/ 0 h 274"/>
                <a:gd name="T10" fmla="*/ 2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5" y="262"/>
                    <a:pt x="14" y="243"/>
                    <a:pt x="14" y="209"/>
                  </a:cubicBezTo>
                  <a:cubicBezTo>
                    <a:pt x="14" y="167"/>
                    <a:pt x="14" y="0"/>
                    <a:pt x="14" y="0"/>
                  </a:cubicBezTo>
                  <a:cubicBezTo>
                    <a:pt x="2" y="2"/>
                    <a:pt x="2" y="2"/>
                    <a:pt x="2" y="2"/>
                  </a:cubicBezTo>
                  <a:cubicBezTo>
                    <a:pt x="2" y="2"/>
                    <a:pt x="4" y="199"/>
                    <a:pt x="4" y="220"/>
                  </a:cubicBezTo>
                  <a:cubicBezTo>
                    <a:pt x="4" y="234"/>
                    <a:pt x="1"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3167"/>
            <p:cNvSpPr/>
            <p:nvPr/>
          </p:nvSpPr>
          <p:spPr bwMode="auto">
            <a:xfrm>
              <a:off x="4713289" y="1571626"/>
              <a:ext cx="42863" cy="22225"/>
            </a:xfrm>
            <a:custGeom>
              <a:avLst/>
              <a:gdLst>
                <a:gd name="T0" fmla="*/ 4 w 80"/>
                <a:gd name="T1" fmla="*/ 17 h 42"/>
                <a:gd name="T2" fmla="*/ 67 w 80"/>
                <a:gd name="T3" fmla="*/ 13 h 42"/>
                <a:gd name="T4" fmla="*/ 52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2"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3168"/>
            <p:cNvSpPr/>
            <p:nvPr/>
          </p:nvSpPr>
          <p:spPr bwMode="auto">
            <a:xfrm>
              <a:off x="4670426"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3169"/>
            <p:cNvSpPr/>
            <p:nvPr/>
          </p:nvSpPr>
          <p:spPr bwMode="auto">
            <a:xfrm>
              <a:off x="4668839" y="1728788"/>
              <a:ext cx="63500" cy="17463"/>
            </a:xfrm>
            <a:custGeom>
              <a:avLst/>
              <a:gdLst>
                <a:gd name="T0" fmla="*/ 4 w 119"/>
                <a:gd name="T1" fmla="*/ 1 h 30"/>
                <a:gd name="T2" fmla="*/ 4 w 119"/>
                <a:gd name="T3" fmla="*/ 1 h 30"/>
                <a:gd name="T4" fmla="*/ 116 w 119"/>
                <a:gd name="T5" fmla="*/ 0 h 30"/>
                <a:gd name="T6" fmla="*/ 117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7" y="15"/>
                  </a:cubicBezTo>
                  <a:cubicBezTo>
                    <a:pt x="117"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Oval 3170"/>
            <p:cNvSpPr>
              <a:spLocks noChangeArrowheads="1"/>
            </p:cNvSpPr>
            <p:nvPr/>
          </p:nvSpPr>
          <p:spPr bwMode="auto">
            <a:xfrm>
              <a:off x="4691064"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3171"/>
            <p:cNvSpPr/>
            <p:nvPr/>
          </p:nvSpPr>
          <p:spPr bwMode="auto">
            <a:xfrm>
              <a:off x="4738689"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3172"/>
            <p:cNvSpPr/>
            <p:nvPr/>
          </p:nvSpPr>
          <p:spPr bwMode="auto">
            <a:xfrm>
              <a:off x="4737101" y="1728788"/>
              <a:ext cx="63500" cy="17463"/>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Oval 3173"/>
            <p:cNvSpPr>
              <a:spLocks noChangeArrowheads="1"/>
            </p:cNvSpPr>
            <p:nvPr/>
          </p:nvSpPr>
          <p:spPr bwMode="auto">
            <a:xfrm>
              <a:off x="4759326"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174"/>
            <p:cNvSpPr/>
            <p:nvPr/>
          </p:nvSpPr>
          <p:spPr bwMode="auto">
            <a:xfrm>
              <a:off x="4699001" y="1387476"/>
              <a:ext cx="74613" cy="122238"/>
            </a:xfrm>
            <a:custGeom>
              <a:avLst/>
              <a:gdLst>
                <a:gd name="T0" fmla="*/ 0 w 139"/>
                <a:gd name="T1" fmla="*/ 59 h 230"/>
                <a:gd name="T2" fmla="*/ 139 w 139"/>
                <a:gd name="T3" fmla="*/ 60 h 230"/>
                <a:gd name="T4" fmla="*/ 139 w 139"/>
                <a:gd name="T5" fmla="*/ 230 h 230"/>
                <a:gd name="T6" fmla="*/ 0 w 139"/>
                <a:gd name="T7" fmla="*/ 229 h 230"/>
                <a:gd name="T8" fmla="*/ 0 w 139"/>
                <a:gd name="T9" fmla="*/ 59 h 230"/>
              </a:gdLst>
              <a:ahLst/>
              <a:cxnLst>
                <a:cxn ang="0">
                  <a:pos x="T0" y="T1"/>
                </a:cxn>
                <a:cxn ang="0">
                  <a:pos x="T2" y="T3"/>
                </a:cxn>
                <a:cxn ang="0">
                  <a:pos x="T4" y="T5"/>
                </a:cxn>
                <a:cxn ang="0">
                  <a:pos x="T6" y="T7"/>
                </a:cxn>
                <a:cxn ang="0">
                  <a:pos x="T8" y="T9"/>
                </a:cxn>
              </a:cxnLst>
              <a:rect l="0" t="0" r="r" b="b"/>
              <a:pathLst>
                <a:path w="139" h="230">
                  <a:moveTo>
                    <a:pt x="0" y="59"/>
                  </a:moveTo>
                  <a:cubicBezTo>
                    <a:pt x="0" y="59"/>
                    <a:pt x="68" y="0"/>
                    <a:pt x="139" y="60"/>
                  </a:cubicBezTo>
                  <a:cubicBezTo>
                    <a:pt x="139" y="153"/>
                    <a:pt x="139" y="230"/>
                    <a:pt x="139" y="230"/>
                  </a:cubicBezTo>
                  <a:cubicBezTo>
                    <a:pt x="0" y="229"/>
                    <a:pt x="0" y="229"/>
                    <a:pt x="0"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175"/>
            <p:cNvSpPr/>
            <p:nvPr/>
          </p:nvSpPr>
          <p:spPr bwMode="auto">
            <a:xfrm>
              <a:off x="4714876" y="1430338"/>
              <a:ext cx="15875" cy="12700"/>
            </a:xfrm>
            <a:custGeom>
              <a:avLst/>
              <a:gdLst>
                <a:gd name="T0" fmla="*/ 9 w 10"/>
                <a:gd name="T1" fmla="*/ 2 h 8"/>
                <a:gd name="T2" fmla="*/ 1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1"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176"/>
            <p:cNvSpPr/>
            <p:nvPr/>
          </p:nvSpPr>
          <p:spPr bwMode="auto">
            <a:xfrm>
              <a:off x="4743451" y="1430338"/>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177"/>
            <p:cNvSpPr>
              <a:spLocks noEditPoints="1"/>
            </p:cNvSpPr>
            <p:nvPr/>
          </p:nvSpPr>
          <p:spPr bwMode="auto">
            <a:xfrm>
              <a:off x="4703764" y="1420813"/>
              <a:ext cx="61913" cy="20638"/>
            </a:xfrm>
            <a:custGeom>
              <a:avLst/>
              <a:gdLst>
                <a:gd name="T0" fmla="*/ 7 w 39"/>
                <a:gd name="T1" fmla="*/ 13 h 13"/>
                <a:gd name="T2" fmla="*/ 21 w 39"/>
                <a:gd name="T3" fmla="*/ 3 h 13"/>
                <a:gd name="T4" fmla="*/ 0 w 39"/>
                <a:gd name="T5" fmla="*/ 0 h 13"/>
                <a:gd name="T6" fmla="*/ 7 w 39"/>
                <a:gd name="T7" fmla="*/ 13 h 13"/>
                <a:gd name="T8" fmla="*/ 21 w 39"/>
                <a:gd name="T9" fmla="*/ 3 h 13"/>
                <a:gd name="T10" fmla="*/ 34 w 39"/>
                <a:gd name="T11" fmla="*/ 13 h 13"/>
                <a:gd name="T12" fmla="*/ 39 w 39"/>
                <a:gd name="T13" fmla="*/ 0 h 13"/>
                <a:gd name="T14" fmla="*/ 21 w 3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7" y="13"/>
                  </a:moveTo>
                  <a:lnTo>
                    <a:pt x="21" y="3"/>
                  </a:lnTo>
                  <a:lnTo>
                    <a:pt x="0" y="0"/>
                  </a:lnTo>
                  <a:lnTo>
                    <a:pt x="7" y="13"/>
                  </a:lnTo>
                  <a:close/>
                  <a:moveTo>
                    <a:pt x="21" y="3"/>
                  </a:moveTo>
                  <a:lnTo>
                    <a:pt x="34" y="13"/>
                  </a:lnTo>
                  <a:lnTo>
                    <a:pt x="39"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178"/>
            <p:cNvSpPr/>
            <p:nvPr/>
          </p:nvSpPr>
          <p:spPr bwMode="auto">
            <a:xfrm>
              <a:off x="4721226" y="1431926"/>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179"/>
            <p:cNvSpPr/>
            <p:nvPr/>
          </p:nvSpPr>
          <p:spPr bwMode="auto">
            <a:xfrm>
              <a:off x="4722814"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180"/>
            <p:cNvSpPr/>
            <p:nvPr/>
          </p:nvSpPr>
          <p:spPr bwMode="auto">
            <a:xfrm>
              <a:off x="4737101" y="1433513"/>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181"/>
            <p:cNvSpPr/>
            <p:nvPr/>
          </p:nvSpPr>
          <p:spPr bwMode="auto">
            <a:xfrm>
              <a:off x="4727576" y="1443038"/>
              <a:ext cx="17463" cy="19050"/>
            </a:xfrm>
            <a:custGeom>
              <a:avLst/>
              <a:gdLst>
                <a:gd name="T0" fmla="*/ 30 w 34"/>
                <a:gd name="T1" fmla="*/ 0 h 36"/>
                <a:gd name="T2" fmla="*/ 24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8" y="2"/>
                    <a:pt x="26" y="4"/>
                    <a:pt x="24" y="6"/>
                  </a:cubicBezTo>
                  <a:cubicBezTo>
                    <a:pt x="19" y="11"/>
                    <a:pt x="12" y="16"/>
                    <a:pt x="3" y="20"/>
                  </a:cubicBezTo>
                  <a:cubicBezTo>
                    <a:pt x="0" y="36"/>
                    <a:pt x="0" y="36"/>
                    <a:pt x="0" y="36"/>
                  </a:cubicBezTo>
                  <a:cubicBezTo>
                    <a:pt x="15" y="31"/>
                    <a:pt x="26" y="23"/>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182"/>
            <p:cNvSpPr/>
            <p:nvPr/>
          </p:nvSpPr>
          <p:spPr bwMode="auto">
            <a:xfrm>
              <a:off x="4724401" y="1462088"/>
              <a:ext cx="25400" cy="23813"/>
            </a:xfrm>
            <a:custGeom>
              <a:avLst/>
              <a:gdLst>
                <a:gd name="T0" fmla="*/ 49 w 49"/>
                <a:gd name="T1" fmla="*/ 16 h 43"/>
                <a:gd name="T2" fmla="*/ 45 w 49"/>
                <a:gd name="T3" fmla="*/ 0 h 43"/>
                <a:gd name="T4" fmla="*/ 35 w 49"/>
                <a:gd name="T5" fmla="*/ 11 h 43"/>
                <a:gd name="T6" fmla="*/ 2 w 49"/>
                <a:gd name="T7" fmla="*/ 28 h 43"/>
                <a:gd name="T8" fmla="*/ 0 w 49"/>
                <a:gd name="T9" fmla="*/ 43 h 43"/>
                <a:gd name="T10" fmla="*/ 45 w 49"/>
                <a:gd name="T11" fmla="*/ 20 h 43"/>
                <a:gd name="T12" fmla="*/ 49 w 49"/>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49" y="16"/>
                  </a:moveTo>
                  <a:cubicBezTo>
                    <a:pt x="45" y="0"/>
                    <a:pt x="45" y="0"/>
                    <a:pt x="45" y="0"/>
                  </a:cubicBezTo>
                  <a:cubicBezTo>
                    <a:pt x="43" y="2"/>
                    <a:pt x="40" y="7"/>
                    <a:pt x="35" y="11"/>
                  </a:cubicBezTo>
                  <a:cubicBezTo>
                    <a:pt x="28" y="17"/>
                    <a:pt x="17" y="24"/>
                    <a:pt x="2" y="28"/>
                  </a:cubicBezTo>
                  <a:cubicBezTo>
                    <a:pt x="0" y="43"/>
                    <a:pt x="0" y="43"/>
                    <a:pt x="0" y="43"/>
                  </a:cubicBezTo>
                  <a:cubicBezTo>
                    <a:pt x="21" y="38"/>
                    <a:pt x="36" y="29"/>
                    <a:pt x="45" y="20"/>
                  </a:cubicBezTo>
                  <a:cubicBezTo>
                    <a:pt x="47"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183"/>
            <p:cNvSpPr/>
            <p:nvPr/>
          </p:nvSpPr>
          <p:spPr bwMode="auto">
            <a:xfrm>
              <a:off x="4727576" y="1482726"/>
              <a:ext cx="26988" cy="22225"/>
            </a:xfrm>
            <a:custGeom>
              <a:avLst/>
              <a:gdLst>
                <a:gd name="T0" fmla="*/ 49 w 52"/>
                <a:gd name="T1" fmla="*/ 0 h 40"/>
                <a:gd name="T2" fmla="*/ 0 w 52"/>
                <a:gd name="T3" fmla="*/ 28 h 40"/>
                <a:gd name="T4" fmla="*/ 8 w 52"/>
                <a:gd name="T5" fmla="*/ 40 h 40"/>
                <a:gd name="T6" fmla="*/ 47 w 52"/>
                <a:gd name="T7" fmla="*/ 21 h 40"/>
                <a:gd name="T8" fmla="*/ 52 w 52"/>
                <a:gd name="T9" fmla="*/ 14 h 40"/>
                <a:gd name="T10" fmla="*/ 49 w 52"/>
                <a:gd name="T11" fmla="*/ 0 h 40"/>
              </a:gdLst>
              <a:ahLst/>
              <a:cxnLst>
                <a:cxn ang="0">
                  <a:pos x="T0" y="T1"/>
                </a:cxn>
                <a:cxn ang="0">
                  <a:pos x="T2" y="T3"/>
                </a:cxn>
                <a:cxn ang="0">
                  <a:pos x="T4" y="T5"/>
                </a:cxn>
                <a:cxn ang="0">
                  <a:pos x="T6" y="T7"/>
                </a:cxn>
                <a:cxn ang="0">
                  <a:pos x="T8" y="T9"/>
                </a:cxn>
                <a:cxn ang="0">
                  <a:pos x="T10" y="T11"/>
                </a:cxn>
              </a:cxnLst>
              <a:rect l="0" t="0" r="r" b="b"/>
              <a:pathLst>
                <a:path w="52" h="40">
                  <a:moveTo>
                    <a:pt x="49" y="0"/>
                  </a:moveTo>
                  <a:cubicBezTo>
                    <a:pt x="43" y="7"/>
                    <a:pt x="28" y="21"/>
                    <a:pt x="0" y="28"/>
                  </a:cubicBezTo>
                  <a:cubicBezTo>
                    <a:pt x="8" y="40"/>
                    <a:pt x="8" y="40"/>
                    <a:pt x="8" y="40"/>
                  </a:cubicBezTo>
                  <a:cubicBezTo>
                    <a:pt x="26" y="35"/>
                    <a:pt x="38" y="28"/>
                    <a:pt x="47" y="21"/>
                  </a:cubicBezTo>
                  <a:cubicBezTo>
                    <a:pt x="52" y="14"/>
                    <a:pt x="52" y="14"/>
                    <a:pt x="52" y="14"/>
                  </a:cubicBezTo>
                  <a:lnTo>
                    <a:pt x="4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3184"/>
            <p:cNvSpPr/>
            <p:nvPr/>
          </p:nvSpPr>
          <p:spPr bwMode="auto">
            <a:xfrm>
              <a:off x="4729164" y="1427163"/>
              <a:ext cx="15875" cy="11113"/>
            </a:xfrm>
            <a:custGeom>
              <a:avLst/>
              <a:gdLst>
                <a:gd name="T0" fmla="*/ 2 w 31"/>
                <a:gd name="T1" fmla="*/ 0 h 23"/>
                <a:gd name="T2" fmla="*/ 30 w 31"/>
                <a:gd name="T3" fmla="*/ 0 h 23"/>
                <a:gd name="T4" fmla="*/ 30 w 31"/>
                <a:gd name="T5" fmla="*/ 16 h 23"/>
                <a:gd name="T6" fmla="*/ 14 w 31"/>
                <a:gd name="T7" fmla="*/ 23 h 23"/>
                <a:gd name="T8" fmla="*/ 3 w 31"/>
                <a:gd name="T9" fmla="*/ 19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cubicBezTo>
                    <a:pt x="30" y="0"/>
                    <a:pt x="30" y="0"/>
                    <a:pt x="30" y="0"/>
                  </a:cubicBezTo>
                  <a:cubicBezTo>
                    <a:pt x="31" y="0"/>
                    <a:pt x="31" y="14"/>
                    <a:pt x="30" y="16"/>
                  </a:cubicBezTo>
                  <a:cubicBezTo>
                    <a:pt x="29" y="23"/>
                    <a:pt x="20" y="23"/>
                    <a:pt x="14" y="23"/>
                  </a:cubicBezTo>
                  <a:cubicBezTo>
                    <a:pt x="10" y="23"/>
                    <a:pt x="5" y="23"/>
                    <a:pt x="3" y="19"/>
                  </a:cubicBezTo>
                  <a:cubicBezTo>
                    <a:pt x="0" y="13"/>
                    <a:pt x="2" y="6"/>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3185"/>
            <p:cNvSpPr/>
            <p:nvPr/>
          </p:nvSpPr>
          <p:spPr bwMode="auto">
            <a:xfrm>
              <a:off x="4681539" y="1419226"/>
              <a:ext cx="104775" cy="141288"/>
            </a:xfrm>
            <a:custGeom>
              <a:avLst/>
              <a:gdLst>
                <a:gd name="T0" fmla="*/ 34 w 196"/>
                <a:gd name="T1" fmla="*/ 1 h 266"/>
                <a:gd name="T2" fmla="*/ 103 w 196"/>
                <a:gd name="T3" fmla="*/ 118 h 266"/>
                <a:gd name="T4" fmla="*/ 174 w 196"/>
                <a:gd name="T5" fmla="*/ 0 h 266"/>
                <a:gd name="T6" fmla="*/ 184 w 196"/>
                <a:gd name="T7" fmla="*/ 0 h 266"/>
                <a:gd name="T8" fmla="*/ 195 w 196"/>
                <a:gd name="T9" fmla="*/ 152 h 266"/>
                <a:gd name="T10" fmla="*/ 196 w 196"/>
                <a:gd name="T11" fmla="*/ 246 h 266"/>
                <a:gd name="T12" fmla="*/ 0 w 196"/>
                <a:gd name="T13" fmla="*/ 246 h 266"/>
                <a:gd name="T14" fmla="*/ 20 w 196"/>
                <a:gd name="T15" fmla="*/ 0 h 266"/>
                <a:gd name="T16" fmla="*/ 34 w 196"/>
                <a:gd name="T17" fmla="*/ 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66">
                  <a:moveTo>
                    <a:pt x="34" y="1"/>
                  </a:moveTo>
                  <a:cubicBezTo>
                    <a:pt x="34" y="1"/>
                    <a:pt x="60" y="58"/>
                    <a:pt x="103" y="118"/>
                  </a:cubicBezTo>
                  <a:cubicBezTo>
                    <a:pt x="143" y="69"/>
                    <a:pt x="174" y="0"/>
                    <a:pt x="174" y="0"/>
                  </a:cubicBezTo>
                  <a:cubicBezTo>
                    <a:pt x="184" y="0"/>
                    <a:pt x="184" y="0"/>
                    <a:pt x="184" y="0"/>
                  </a:cubicBezTo>
                  <a:cubicBezTo>
                    <a:pt x="184" y="0"/>
                    <a:pt x="194" y="116"/>
                    <a:pt x="195" y="152"/>
                  </a:cubicBezTo>
                  <a:cubicBezTo>
                    <a:pt x="195" y="188"/>
                    <a:pt x="196" y="246"/>
                    <a:pt x="196" y="246"/>
                  </a:cubicBezTo>
                  <a:cubicBezTo>
                    <a:pt x="196" y="246"/>
                    <a:pt x="100" y="266"/>
                    <a:pt x="0" y="246"/>
                  </a:cubicBezTo>
                  <a:cubicBezTo>
                    <a:pt x="3" y="156"/>
                    <a:pt x="20" y="0"/>
                    <a:pt x="20" y="0"/>
                  </a:cubicBezTo>
                  <a:lnTo>
                    <a:pt x="34"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3186"/>
            <p:cNvSpPr/>
            <p:nvPr/>
          </p:nvSpPr>
          <p:spPr bwMode="auto">
            <a:xfrm>
              <a:off x="4681539" y="1423988"/>
              <a:ext cx="53975" cy="127000"/>
            </a:xfrm>
            <a:custGeom>
              <a:avLst/>
              <a:gdLst>
                <a:gd name="T0" fmla="*/ 22 w 99"/>
                <a:gd name="T1" fmla="*/ 16 h 237"/>
                <a:gd name="T2" fmla="*/ 8 w 99"/>
                <a:gd name="T3" fmla="*/ 172 h 237"/>
                <a:gd name="T4" fmla="*/ 24 w 99"/>
                <a:gd name="T5" fmla="*/ 233 h 237"/>
                <a:gd name="T6" fmla="*/ 85 w 99"/>
                <a:gd name="T7" fmla="*/ 232 h 237"/>
                <a:gd name="T8" fmla="*/ 85 w 99"/>
                <a:gd name="T9" fmla="*/ 130 h 237"/>
                <a:gd name="T10" fmla="*/ 99 w 99"/>
                <a:gd name="T11" fmla="*/ 113 h 237"/>
                <a:gd name="T12" fmla="*/ 42 w 99"/>
                <a:gd name="T13" fmla="*/ 22 h 237"/>
                <a:gd name="T14" fmla="*/ 22 w 99"/>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237">
                  <a:moveTo>
                    <a:pt x="22" y="16"/>
                  </a:moveTo>
                  <a:cubicBezTo>
                    <a:pt x="22" y="16"/>
                    <a:pt x="8" y="141"/>
                    <a:pt x="8" y="172"/>
                  </a:cubicBezTo>
                  <a:cubicBezTo>
                    <a:pt x="8" y="202"/>
                    <a:pt x="0" y="229"/>
                    <a:pt x="24" y="233"/>
                  </a:cubicBezTo>
                  <a:cubicBezTo>
                    <a:pt x="49" y="237"/>
                    <a:pt x="85" y="232"/>
                    <a:pt x="85" y="232"/>
                  </a:cubicBezTo>
                  <a:cubicBezTo>
                    <a:pt x="85" y="130"/>
                    <a:pt x="85" y="130"/>
                    <a:pt x="85" y="130"/>
                  </a:cubicBezTo>
                  <a:cubicBezTo>
                    <a:pt x="94" y="121"/>
                    <a:pt x="99" y="113"/>
                    <a:pt x="99" y="113"/>
                  </a:cubicBezTo>
                  <a:cubicBezTo>
                    <a:pt x="99" y="113"/>
                    <a:pt x="53" y="38"/>
                    <a:pt x="42" y="22"/>
                  </a:cubicBezTo>
                  <a:cubicBezTo>
                    <a:pt x="32"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3187"/>
            <p:cNvSpPr/>
            <p:nvPr/>
          </p:nvSpPr>
          <p:spPr bwMode="auto">
            <a:xfrm>
              <a:off x="4729164" y="1423988"/>
              <a:ext cx="55563" cy="133350"/>
            </a:xfrm>
            <a:custGeom>
              <a:avLst/>
              <a:gdLst>
                <a:gd name="T0" fmla="*/ 3 w 102"/>
                <a:gd name="T1" fmla="*/ 234 h 249"/>
                <a:gd name="T2" fmla="*/ 90 w 102"/>
                <a:gd name="T3" fmla="*/ 233 h 249"/>
                <a:gd name="T4" fmla="*/ 100 w 102"/>
                <a:gd name="T5" fmla="*/ 130 h 249"/>
                <a:gd name="T6" fmla="*/ 93 w 102"/>
                <a:gd name="T7" fmla="*/ 25 h 249"/>
                <a:gd name="T8" fmla="*/ 79 w 102"/>
                <a:gd name="T9" fmla="*/ 11 h 249"/>
                <a:gd name="T10" fmla="*/ 54 w 102"/>
                <a:gd name="T11" fmla="*/ 59 h 249"/>
                <a:gd name="T12" fmla="*/ 2 w 102"/>
                <a:gd name="T13" fmla="*/ 132 h 249"/>
                <a:gd name="T14" fmla="*/ 3 w 102"/>
                <a:gd name="T15" fmla="*/ 234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9">
                  <a:moveTo>
                    <a:pt x="3" y="234"/>
                  </a:moveTo>
                  <a:cubicBezTo>
                    <a:pt x="26" y="249"/>
                    <a:pt x="79" y="235"/>
                    <a:pt x="90" y="233"/>
                  </a:cubicBezTo>
                  <a:cubicBezTo>
                    <a:pt x="102" y="231"/>
                    <a:pt x="100" y="153"/>
                    <a:pt x="100" y="130"/>
                  </a:cubicBezTo>
                  <a:cubicBezTo>
                    <a:pt x="100" y="108"/>
                    <a:pt x="93" y="50"/>
                    <a:pt x="93" y="25"/>
                  </a:cubicBezTo>
                  <a:cubicBezTo>
                    <a:pt x="93" y="0"/>
                    <a:pt x="81" y="6"/>
                    <a:pt x="79" y="11"/>
                  </a:cubicBezTo>
                  <a:cubicBezTo>
                    <a:pt x="78" y="16"/>
                    <a:pt x="62" y="44"/>
                    <a:pt x="54" y="59"/>
                  </a:cubicBezTo>
                  <a:cubicBezTo>
                    <a:pt x="46" y="75"/>
                    <a:pt x="2" y="132"/>
                    <a:pt x="2" y="132"/>
                  </a:cubicBezTo>
                  <a:cubicBezTo>
                    <a:pt x="2" y="132"/>
                    <a:pt x="0" y="224"/>
                    <a:pt x="3" y="234"/>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Rectangle 3188"/>
            <p:cNvSpPr>
              <a:spLocks noChangeArrowheads="1"/>
            </p:cNvSpPr>
            <p:nvPr/>
          </p:nvSpPr>
          <p:spPr bwMode="auto">
            <a:xfrm>
              <a:off x="4748214"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13" name="Freeform 3189"/>
            <p:cNvSpPr/>
            <p:nvPr/>
          </p:nvSpPr>
          <p:spPr bwMode="auto">
            <a:xfrm>
              <a:off x="4613276" y="1185863"/>
              <a:ext cx="234950" cy="174625"/>
            </a:xfrm>
            <a:custGeom>
              <a:avLst/>
              <a:gdLst>
                <a:gd name="T0" fmla="*/ 22 w 440"/>
                <a:gd name="T1" fmla="*/ 272 h 326"/>
                <a:gd name="T2" fmla="*/ 45 w 440"/>
                <a:gd name="T3" fmla="*/ 326 h 326"/>
                <a:gd name="T4" fmla="*/ 399 w 440"/>
                <a:gd name="T5" fmla="*/ 323 h 326"/>
                <a:gd name="T6" fmla="*/ 419 w 440"/>
                <a:gd name="T7" fmla="*/ 210 h 326"/>
                <a:gd name="T8" fmla="*/ 439 w 440"/>
                <a:gd name="T9" fmla="*/ 214 h 326"/>
                <a:gd name="T10" fmla="*/ 422 w 440"/>
                <a:gd name="T11" fmla="*/ 175 h 326"/>
                <a:gd name="T12" fmla="*/ 397 w 440"/>
                <a:gd name="T13" fmla="*/ 133 h 326"/>
                <a:gd name="T14" fmla="*/ 416 w 440"/>
                <a:gd name="T15" fmla="*/ 102 h 326"/>
                <a:gd name="T16" fmla="*/ 367 w 440"/>
                <a:gd name="T17" fmla="*/ 90 h 326"/>
                <a:gd name="T18" fmla="*/ 267 w 440"/>
                <a:gd name="T19" fmla="*/ 43 h 326"/>
                <a:gd name="T20" fmla="*/ 256 w 440"/>
                <a:gd name="T21" fmla="*/ 0 h 326"/>
                <a:gd name="T22" fmla="*/ 220 w 440"/>
                <a:gd name="T23" fmla="*/ 36 h 326"/>
                <a:gd name="T24" fmla="*/ 110 w 440"/>
                <a:gd name="T25" fmla="*/ 64 h 326"/>
                <a:gd name="T26" fmla="*/ 38 w 440"/>
                <a:gd name="T27" fmla="*/ 137 h 326"/>
                <a:gd name="T28" fmla="*/ 18 w 440"/>
                <a:gd name="T29" fmla="*/ 114 h 326"/>
                <a:gd name="T30" fmla="*/ 32 w 440"/>
                <a:gd name="T31" fmla="*/ 161 h 326"/>
                <a:gd name="T32" fmla="*/ 8 w 440"/>
                <a:gd name="T33" fmla="*/ 138 h 326"/>
                <a:gd name="T34" fmla="*/ 23 w 440"/>
                <a:gd name="T35" fmla="*/ 195 h 326"/>
                <a:gd name="T36" fmla="*/ 22 w 440"/>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6">
                  <a:moveTo>
                    <a:pt x="22" y="272"/>
                  </a:moveTo>
                  <a:cubicBezTo>
                    <a:pt x="12" y="311"/>
                    <a:pt x="45" y="326"/>
                    <a:pt x="45" y="326"/>
                  </a:cubicBezTo>
                  <a:cubicBezTo>
                    <a:pt x="45" y="326"/>
                    <a:pt x="183" y="323"/>
                    <a:pt x="399" y="323"/>
                  </a:cubicBezTo>
                  <a:cubicBezTo>
                    <a:pt x="440" y="282"/>
                    <a:pt x="433" y="234"/>
                    <a:pt x="419" y="210"/>
                  </a:cubicBezTo>
                  <a:cubicBezTo>
                    <a:pt x="431" y="222"/>
                    <a:pt x="439" y="214"/>
                    <a:pt x="439" y="214"/>
                  </a:cubicBezTo>
                  <a:cubicBezTo>
                    <a:pt x="433" y="214"/>
                    <a:pt x="427" y="203"/>
                    <a:pt x="422" y="175"/>
                  </a:cubicBezTo>
                  <a:cubicBezTo>
                    <a:pt x="417" y="146"/>
                    <a:pt x="397" y="133"/>
                    <a:pt x="397" y="133"/>
                  </a:cubicBezTo>
                  <a:cubicBezTo>
                    <a:pt x="416" y="126"/>
                    <a:pt x="416" y="102"/>
                    <a:pt x="416" y="102"/>
                  </a:cubicBezTo>
                  <a:cubicBezTo>
                    <a:pt x="412" y="118"/>
                    <a:pt x="385" y="120"/>
                    <a:pt x="367" y="90"/>
                  </a:cubicBezTo>
                  <a:cubicBezTo>
                    <a:pt x="349" y="61"/>
                    <a:pt x="308" y="43"/>
                    <a:pt x="267" y="43"/>
                  </a:cubicBezTo>
                  <a:cubicBezTo>
                    <a:pt x="291" y="12"/>
                    <a:pt x="256" y="0"/>
                    <a:pt x="256" y="0"/>
                  </a:cubicBezTo>
                  <a:cubicBezTo>
                    <a:pt x="256" y="30"/>
                    <a:pt x="220" y="36"/>
                    <a:pt x="220" y="36"/>
                  </a:cubicBezTo>
                  <a:cubicBezTo>
                    <a:pt x="220" y="36"/>
                    <a:pt x="136" y="39"/>
                    <a:pt x="110" y="64"/>
                  </a:cubicBezTo>
                  <a:cubicBezTo>
                    <a:pt x="66" y="64"/>
                    <a:pt x="46" y="90"/>
                    <a:pt x="38" y="137"/>
                  </a:cubicBezTo>
                  <a:cubicBezTo>
                    <a:pt x="27" y="137"/>
                    <a:pt x="18" y="114"/>
                    <a:pt x="18" y="114"/>
                  </a:cubicBezTo>
                  <a:cubicBezTo>
                    <a:pt x="18" y="131"/>
                    <a:pt x="32" y="161"/>
                    <a:pt x="32" y="161"/>
                  </a:cubicBezTo>
                  <a:cubicBezTo>
                    <a:pt x="11" y="161"/>
                    <a:pt x="8" y="138"/>
                    <a:pt x="8" y="138"/>
                  </a:cubicBezTo>
                  <a:cubicBezTo>
                    <a:pt x="0" y="147"/>
                    <a:pt x="0" y="187"/>
                    <a:pt x="23" y="195"/>
                  </a:cubicBezTo>
                  <a:cubicBezTo>
                    <a:pt x="23"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3190"/>
            <p:cNvSpPr/>
            <p:nvPr/>
          </p:nvSpPr>
          <p:spPr bwMode="auto">
            <a:xfrm>
              <a:off x="4624389" y="1287463"/>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3 h 136"/>
                <a:gd name="T10" fmla="*/ 370 w 418"/>
                <a:gd name="T11" fmla="*/ 78 h 136"/>
                <a:gd name="T12" fmla="*/ 359 w 418"/>
                <a:gd name="T13" fmla="*/ 59 h 136"/>
                <a:gd name="T14" fmla="*/ 337 w 418"/>
                <a:gd name="T15" fmla="*/ 46 h 136"/>
                <a:gd name="T16" fmla="*/ 344 w 418"/>
                <a:gd name="T17" fmla="*/ 69 h 136"/>
                <a:gd name="T18" fmla="*/ 311 w 418"/>
                <a:gd name="T19" fmla="*/ 42 h 136"/>
                <a:gd name="T20" fmla="*/ 277 w 418"/>
                <a:gd name="T21" fmla="*/ 14 h 136"/>
                <a:gd name="T22" fmla="*/ 285 w 418"/>
                <a:gd name="T23" fmla="*/ 44 h 136"/>
                <a:gd name="T24" fmla="*/ 232 w 418"/>
                <a:gd name="T25" fmla="*/ 0 h 136"/>
                <a:gd name="T26" fmla="*/ 220 w 418"/>
                <a:gd name="T27" fmla="*/ 47 h 136"/>
                <a:gd name="T28" fmla="*/ 214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2" y="45"/>
                    <a:pt x="399" y="21"/>
                  </a:cubicBezTo>
                  <a:cubicBezTo>
                    <a:pt x="413" y="54"/>
                    <a:pt x="394" y="94"/>
                    <a:pt x="394" y="94"/>
                  </a:cubicBezTo>
                  <a:cubicBezTo>
                    <a:pt x="383" y="88"/>
                    <a:pt x="370" y="93"/>
                    <a:pt x="370" y="93"/>
                  </a:cubicBezTo>
                  <a:cubicBezTo>
                    <a:pt x="370" y="78"/>
                    <a:pt x="370" y="78"/>
                    <a:pt x="370" y="78"/>
                  </a:cubicBezTo>
                  <a:cubicBezTo>
                    <a:pt x="370" y="78"/>
                    <a:pt x="365" y="67"/>
                    <a:pt x="359" y="59"/>
                  </a:cubicBezTo>
                  <a:cubicBezTo>
                    <a:pt x="353" y="50"/>
                    <a:pt x="337" y="46"/>
                    <a:pt x="337" y="46"/>
                  </a:cubicBezTo>
                  <a:cubicBezTo>
                    <a:pt x="337" y="46"/>
                    <a:pt x="343" y="51"/>
                    <a:pt x="344" y="69"/>
                  </a:cubicBezTo>
                  <a:cubicBezTo>
                    <a:pt x="337" y="62"/>
                    <a:pt x="326" y="47"/>
                    <a:pt x="311" y="42"/>
                  </a:cubicBezTo>
                  <a:cubicBezTo>
                    <a:pt x="296" y="37"/>
                    <a:pt x="281" y="21"/>
                    <a:pt x="277" y="14"/>
                  </a:cubicBezTo>
                  <a:cubicBezTo>
                    <a:pt x="275" y="20"/>
                    <a:pt x="272" y="39"/>
                    <a:pt x="285" y="44"/>
                  </a:cubicBezTo>
                  <a:cubicBezTo>
                    <a:pt x="260" y="44"/>
                    <a:pt x="239" y="20"/>
                    <a:pt x="232" y="0"/>
                  </a:cubicBezTo>
                  <a:cubicBezTo>
                    <a:pt x="234" y="16"/>
                    <a:pt x="226" y="41"/>
                    <a:pt x="220" y="47"/>
                  </a:cubicBezTo>
                  <a:cubicBezTo>
                    <a:pt x="213" y="54"/>
                    <a:pt x="214" y="66"/>
                    <a:pt x="214" y="66"/>
                  </a:cubicBezTo>
                  <a:cubicBezTo>
                    <a:pt x="214" y="66"/>
                    <a:pt x="210" y="61"/>
                    <a:pt x="208" y="52"/>
                  </a:cubicBezTo>
                  <a:cubicBezTo>
                    <a:pt x="206" y="43"/>
                    <a:pt x="201" y="38"/>
                    <a:pt x="186" y="36"/>
                  </a:cubicBezTo>
                  <a:cubicBezTo>
                    <a:pt x="160" y="35"/>
                    <a:pt x="148" y="24"/>
                    <a:pt x="147" y="10"/>
                  </a:cubicBezTo>
                  <a:cubicBezTo>
                    <a:pt x="137" y="25"/>
                    <a:pt x="146" y="40"/>
                    <a:pt x="163" y="47"/>
                  </a:cubicBezTo>
                  <a:cubicBezTo>
                    <a:pt x="142" y="46"/>
                    <a:pt x="133" y="37"/>
                    <a:pt x="120" y="17"/>
                  </a:cubicBezTo>
                  <a:cubicBezTo>
                    <a:pt x="115" y="35"/>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3191"/>
            <p:cNvSpPr/>
            <p:nvPr/>
          </p:nvSpPr>
          <p:spPr bwMode="auto">
            <a:xfrm>
              <a:off x="4613276" y="1246188"/>
              <a:ext cx="22225" cy="44450"/>
            </a:xfrm>
            <a:custGeom>
              <a:avLst/>
              <a:gdLst>
                <a:gd name="T0" fmla="*/ 18 w 41"/>
                <a:gd name="T1" fmla="*/ 0 h 81"/>
                <a:gd name="T2" fmla="*/ 32 w 41"/>
                <a:gd name="T3" fmla="*/ 47 h 81"/>
                <a:gd name="T4" fmla="*/ 8 w 41"/>
                <a:gd name="T5" fmla="*/ 24 h 81"/>
                <a:gd name="T6" fmla="*/ 23 w 41"/>
                <a:gd name="T7" fmla="*/ 81 h 81"/>
                <a:gd name="T8" fmla="*/ 33 w 41"/>
                <a:gd name="T9" fmla="*/ 78 h 81"/>
                <a:gd name="T10" fmla="*/ 9 w 41"/>
                <a:gd name="T11" fmla="*/ 58 h 81"/>
                <a:gd name="T12" fmla="*/ 7 w 41"/>
                <a:gd name="T13" fmla="*/ 29 h 81"/>
                <a:gd name="T14" fmla="*/ 35 w 41"/>
                <a:gd name="T15" fmla="*/ 49 h 81"/>
                <a:gd name="T16" fmla="*/ 21 w 41"/>
                <a:gd name="T17" fmla="*/ 10 h 81"/>
                <a:gd name="T18" fmla="*/ 41 w 41"/>
                <a:gd name="T19" fmla="*/ 26 h 81"/>
                <a:gd name="T20" fmla="*/ 38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7"/>
                    <a:pt x="32" y="47"/>
                    <a:pt x="32" y="47"/>
                  </a:cubicBezTo>
                  <a:cubicBezTo>
                    <a:pt x="11" y="47"/>
                    <a:pt x="8" y="24"/>
                    <a:pt x="8" y="24"/>
                  </a:cubicBezTo>
                  <a:cubicBezTo>
                    <a:pt x="0" y="33"/>
                    <a:pt x="0" y="72"/>
                    <a:pt x="23" y="81"/>
                  </a:cubicBezTo>
                  <a:cubicBezTo>
                    <a:pt x="33" y="78"/>
                    <a:pt x="33" y="78"/>
                    <a:pt x="33" y="78"/>
                  </a:cubicBezTo>
                  <a:cubicBezTo>
                    <a:pt x="33" y="78"/>
                    <a:pt x="13" y="70"/>
                    <a:pt x="9" y="58"/>
                  </a:cubicBezTo>
                  <a:cubicBezTo>
                    <a:pt x="5" y="46"/>
                    <a:pt x="6" y="34"/>
                    <a:pt x="7" y="29"/>
                  </a:cubicBezTo>
                  <a:cubicBezTo>
                    <a:pt x="9" y="40"/>
                    <a:pt x="15" y="52"/>
                    <a:pt x="35" y="49"/>
                  </a:cubicBezTo>
                  <a:cubicBezTo>
                    <a:pt x="28" y="34"/>
                    <a:pt x="21" y="15"/>
                    <a:pt x="21" y="10"/>
                  </a:cubicBezTo>
                  <a:cubicBezTo>
                    <a:pt x="29" y="23"/>
                    <a:pt x="33" y="27"/>
                    <a:pt x="41" y="26"/>
                  </a:cubicBezTo>
                  <a:cubicBezTo>
                    <a:pt x="38" y="23"/>
                    <a:pt x="38" y="23"/>
                    <a:pt x="38"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3192"/>
            <p:cNvSpPr/>
            <p:nvPr/>
          </p:nvSpPr>
          <p:spPr bwMode="auto">
            <a:xfrm>
              <a:off x="4633914" y="1185863"/>
              <a:ext cx="214313" cy="115888"/>
            </a:xfrm>
            <a:custGeom>
              <a:avLst/>
              <a:gdLst>
                <a:gd name="T0" fmla="*/ 384 w 401"/>
                <a:gd name="T1" fmla="*/ 175 h 217"/>
                <a:gd name="T2" fmla="*/ 359 w 401"/>
                <a:gd name="T3" fmla="*/ 133 h 217"/>
                <a:gd name="T4" fmla="*/ 378 w 401"/>
                <a:gd name="T5" fmla="*/ 102 h 217"/>
                <a:gd name="T6" fmla="*/ 329 w 401"/>
                <a:gd name="T7" fmla="*/ 90 h 217"/>
                <a:gd name="T8" fmla="*/ 229 w 401"/>
                <a:gd name="T9" fmla="*/ 43 h 217"/>
                <a:gd name="T10" fmla="*/ 218 w 401"/>
                <a:gd name="T11" fmla="*/ 0 h 217"/>
                <a:gd name="T12" fmla="*/ 182 w 401"/>
                <a:gd name="T13" fmla="*/ 36 h 217"/>
                <a:gd name="T14" fmla="*/ 72 w 401"/>
                <a:gd name="T15" fmla="*/ 64 h 217"/>
                <a:gd name="T16" fmla="*/ 0 w 401"/>
                <a:gd name="T17" fmla="*/ 137 h 217"/>
                <a:gd name="T18" fmla="*/ 54 w 401"/>
                <a:gd name="T19" fmla="*/ 72 h 217"/>
                <a:gd name="T20" fmla="*/ 88 w 401"/>
                <a:gd name="T21" fmla="*/ 78 h 217"/>
                <a:gd name="T22" fmla="*/ 107 w 401"/>
                <a:gd name="T23" fmla="*/ 77 h 217"/>
                <a:gd name="T24" fmla="*/ 90 w 401"/>
                <a:gd name="T25" fmla="*/ 76 h 217"/>
                <a:gd name="T26" fmla="*/ 76 w 401"/>
                <a:gd name="T27" fmla="*/ 65 h 217"/>
                <a:gd name="T28" fmla="*/ 127 w 401"/>
                <a:gd name="T29" fmla="*/ 48 h 217"/>
                <a:gd name="T30" fmla="*/ 223 w 401"/>
                <a:gd name="T31" fmla="*/ 8 h 217"/>
                <a:gd name="T32" fmla="*/ 218 w 401"/>
                <a:gd name="T33" fmla="*/ 50 h 217"/>
                <a:gd name="T34" fmla="*/ 307 w 401"/>
                <a:gd name="T35" fmla="*/ 72 h 217"/>
                <a:gd name="T36" fmla="*/ 372 w 401"/>
                <a:gd name="T37" fmla="*/ 113 h 217"/>
                <a:gd name="T38" fmla="*/ 342 w 401"/>
                <a:gd name="T39" fmla="*/ 130 h 217"/>
                <a:gd name="T40" fmla="*/ 377 w 401"/>
                <a:gd name="T41" fmla="*/ 163 h 217"/>
                <a:gd name="T42" fmla="*/ 401 w 401"/>
                <a:gd name="T43" fmla="*/ 214 h 217"/>
                <a:gd name="T44" fmla="*/ 384 w 401"/>
                <a:gd name="T45" fmla="*/ 17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5"/>
                  </a:moveTo>
                  <a:cubicBezTo>
                    <a:pt x="379" y="146"/>
                    <a:pt x="359" y="133"/>
                    <a:pt x="359" y="133"/>
                  </a:cubicBezTo>
                  <a:cubicBezTo>
                    <a:pt x="378" y="126"/>
                    <a:pt x="378" y="102"/>
                    <a:pt x="378" y="102"/>
                  </a:cubicBezTo>
                  <a:cubicBezTo>
                    <a:pt x="374" y="118"/>
                    <a:pt x="347" y="120"/>
                    <a:pt x="329" y="90"/>
                  </a:cubicBezTo>
                  <a:cubicBezTo>
                    <a:pt x="311" y="61"/>
                    <a:pt x="270" y="43"/>
                    <a:pt x="229" y="43"/>
                  </a:cubicBezTo>
                  <a:cubicBezTo>
                    <a:pt x="253" y="12"/>
                    <a:pt x="218" y="0"/>
                    <a:pt x="218" y="0"/>
                  </a:cubicBezTo>
                  <a:cubicBezTo>
                    <a:pt x="218" y="30"/>
                    <a:pt x="182" y="36"/>
                    <a:pt x="182" y="36"/>
                  </a:cubicBezTo>
                  <a:cubicBezTo>
                    <a:pt x="182" y="36"/>
                    <a:pt x="98" y="39"/>
                    <a:pt x="72" y="64"/>
                  </a:cubicBezTo>
                  <a:cubicBezTo>
                    <a:pt x="28" y="64"/>
                    <a:pt x="8" y="90"/>
                    <a:pt x="0" y="137"/>
                  </a:cubicBezTo>
                  <a:cubicBezTo>
                    <a:pt x="1" y="133"/>
                    <a:pt x="17" y="80"/>
                    <a:pt x="54" y="72"/>
                  </a:cubicBezTo>
                  <a:cubicBezTo>
                    <a:pt x="66" y="70"/>
                    <a:pt x="75" y="69"/>
                    <a:pt x="88" y="78"/>
                  </a:cubicBezTo>
                  <a:cubicBezTo>
                    <a:pt x="101" y="87"/>
                    <a:pt x="107" y="82"/>
                    <a:pt x="107" y="77"/>
                  </a:cubicBezTo>
                  <a:cubicBezTo>
                    <a:pt x="107" y="77"/>
                    <a:pt x="100" y="86"/>
                    <a:pt x="90" y="76"/>
                  </a:cubicBezTo>
                  <a:cubicBezTo>
                    <a:pt x="80" y="67"/>
                    <a:pt x="76" y="65"/>
                    <a:pt x="76" y="65"/>
                  </a:cubicBezTo>
                  <a:cubicBezTo>
                    <a:pt x="76" y="65"/>
                    <a:pt x="93" y="53"/>
                    <a:pt x="127" y="48"/>
                  </a:cubicBezTo>
                  <a:cubicBezTo>
                    <a:pt x="161" y="43"/>
                    <a:pt x="225" y="44"/>
                    <a:pt x="223" y="8"/>
                  </a:cubicBezTo>
                  <a:cubicBezTo>
                    <a:pt x="236" y="18"/>
                    <a:pt x="234" y="35"/>
                    <a:pt x="218" y="50"/>
                  </a:cubicBezTo>
                  <a:cubicBezTo>
                    <a:pt x="236" y="47"/>
                    <a:pt x="288" y="52"/>
                    <a:pt x="307" y="72"/>
                  </a:cubicBezTo>
                  <a:cubicBezTo>
                    <a:pt x="325" y="92"/>
                    <a:pt x="356" y="132"/>
                    <a:pt x="372" y="113"/>
                  </a:cubicBezTo>
                  <a:cubicBezTo>
                    <a:pt x="372" y="128"/>
                    <a:pt x="354" y="132"/>
                    <a:pt x="342" y="130"/>
                  </a:cubicBezTo>
                  <a:cubicBezTo>
                    <a:pt x="342" y="130"/>
                    <a:pt x="369" y="137"/>
                    <a:pt x="377" y="163"/>
                  </a:cubicBezTo>
                  <a:cubicBezTo>
                    <a:pt x="385" y="190"/>
                    <a:pt x="385" y="217"/>
                    <a:pt x="401" y="214"/>
                  </a:cubicBezTo>
                  <a:cubicBezTo>
                    <a:pt x="395" y="214"/>
                    <a:pt x="389" y="203"/>
                    <a:pt x="384" y="175"/>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3193"/>
            <p:cNvSpPr/>
            <p:nvPr/>
          </p:nvSpPr>
          <p:spPr bwMode="auto">
            <a:xfrm>
              <a:off x="4806951" y="1274763"/>
              <a:ext cx="19050" cy="53975"/>
            </a:xfrm>
            <a:custGeom>
              <a:avLst/>
              <a:gdLst>
                <a:gd name="T0" fmla="*/ 24 w 35"/>
                <a:gd name="T1" fmla="*/ 90 h 102"/>
                <a:gd name="T2" fmla="*/ 24 w 35"/>
                <a:gd name="T3" fmla="*/ 39 h 102"/>
                <a:gd name="T4" fmla="*/ 0 w 35"/>
                <a:gd name="T5" fmla="*/ 0 h 102"/>
                <a:gd name="T6" fmla="*/ 32 w 35"/>
                <a:gd name="T7" fmla="*/ 53 h 102"/>
                <a:gd name="T8" fmla="*/ 25 w 35"/>
                <a:gd name="T9" fmla="*/ 102 h 102"/>
                <a:gd name="T10" fmla="*/ 24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4" y="90"/>
                  </a:moveTo>
                  <a:cubicBezTo>
                    <a:pt x="24" y="90"/>
                    <a:pt x="30" y="61"/>
                    <a:pt x="24" y="39"/>
                  </a:cubicBezTo>
                  <a:cubicBezTo>
                    <a:pt x="17" y="17"/>
                    <a:pt x="0" y="0"/>
                    <a:pt x="0" y="0"/>
                  </a:cubicBezTo>
                  <a:cubicBezTo>
                    <a:pt x="0" y="0"/>
                    <a:pt x="25" y="10"/>
                    <a:pt x="32" y="53"/>
                  </a:cubicBezTo>
                  <a:cubicBezTo>
                    <a:pt x="35" y="78"/>
                    <a:pt x="25" y="102"/>
                    <a:pt x="25" y="102"/>
                  </a:cubicBezTo>
                  <a:cubicBezTo>
                    <a:pt x="25" y="102"/>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3194"/>
            <p:cNvSpPr/>
            <p:nvPr/>
          </p:nvSpPr>
          <p:spPr bwMode="auto">
            <a:xfrm>
              <a:off x="4648201" y="1295401"/>
              <a:ext cx="171450" cy="133350"/>
            </a:xfrm>
            <a:custGeom>
              <a:avLst/>
              <a:gdLst>
                <a:gd name="T0" fmla="*/ 302 w 321"/>
                <a:gd name="T1" fmla="*/ 42 h 251"/>
                <a:gd name="T2" fmla="*/ 307 w 321"/>
                <a:gd name="T3" fmla="*/ 69 h 251"/>
                <a:gd name="T4" fmla="*/ 280 w 321"/>
                <a:gd name="T5" fmla="*/ 42 h 251"/>
                <a:gd name="T6" fmla="*/ 237 w 321"/>
                <a:gd name="T7" fmla="*/ 12 h 251"/>
                <a:gd name="T8" fmla="*/ 250 w 321"/>
                <a:gd name="T9" fmla="*/ 32 h 251"/>
                <a:gd name="T10" fmla="*/ 191 w 321"/>
                <a:gd name="T11" fmla="*/ 0 h 251"/>
                <a:gd name="T12" fmla="*/ 186 w 321"/>
                <a:gd name="T13" fmla="*/ 29 h 251"/>
                <a:gd name="T14" fmla="*/ 181 w 321"/>
                <a:gd name="T15" fmla="*/ 60 h 251"/>
                <a:gd name="T16" fmla="*/ 163 w 321"/>
                <a:gd name="T17" fmla="*/ 42 h 251"/>
                <a:gd name="T18" fmla="*/ 132 w 321"/>
                <a:gd name="T19" fmla="*/ 24 h 251"/>
                <a:gd name="T20" fmla="*/ 103 w 321"/>
                <a:gd name="T21" fmla="*/ 4 h 251"/>
                <a:gd name="T22" fmla="*/ 130 w 321"/>
                <a:gd name="T23" fmla="*/ 34 h 251"/>
                <a:gd name="T24" fmla="*/ 79 w 321"/>
                <a:gd name="T25" fmla="*/ 12 h 251"/>
                <a:gd name="T26" fmla="*/ 108 w 321"/>
                <a:gd name="T27" fmla="*/ 56 h 251"/>
                <a:gd name="T28" fmla="*/ 33 w 321"/>
                <a:gd name="T29" fmla="*/ 16 h 251"/>
                <a:gd name="T30" fmla="*/ 14 w 321"/>
                <a:gd name="T31" fmla="*/ 66 h 251"/>
                <a:gd name="T32" fmla="*/ 4 w 321"/>
                <a:gd name="T33" fmla="*/ 71 h 251"/>
                <a:gd name="T34" fmla="*/ 4 w 321"/>
                <a:gd name="T35" fmla="*/ 156 h 251"/>
                <a:gd name="T36" fmla="*/ 162 w 321"/>
                <a:gd name="T37" fmla="*/ 251 h 251"/>
                <a:gd name="T38" fmla="*/ 321 w 321"/>
                <a:gd name="T39" fmla="*/ 176 h 251"/>
                <a:gd name="T40" fmla="*/ 321 w 321"/>
                <a:gd name="T41" fmla="*/ 65 h 251"/>
                <a:gd name="T42" fmla="*/ 302 w 321"/>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51">
                  <a:moveTo>
                    <a:pt x="302" y="42"/>
                  </a:moveTo>
                  <a:cubicBezTo>
                    <a:pt x="302" y="42"/>
                    <a:pt x="310" y="57"/>
                    <a:pt x="307" y="69"/>
                  </a:cubicBezTo>
                  <a:cubicBezTo>
                    <a:pt x="307" y="69"/>
                    <a:pt x="301" y="56"/>
                    <a:pt x="280" y="42"/>
                  </a:cubicBezTo>
                  <a:cubicBezTo>
                    <a:pt x="259" y="29"/>
                    <a:pt x="243" y="23"/>
                    <a:pt x="237" y="12"/>
                  </a:cubicBezTo>
                  <a:cubicBezTo>
                    <a:pt x="237" y="12"/>
                    <a:pt x="237"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1" y="22"/>
                    <a:pt x="105" y="20"/>
                    <a:pt x="103" y="4"/>
                  </a:cubicBezTo>
                  <a:cubicBezTo>
                    <a:pt x="103" y="4"/>
                    <a:pt x="98" y="26"/>
                    <a:pt x="130" y="34"/>
                  </a:cubicBezTo>
                  <a:cubicBezTo>
                    <a:pt x="130" y="34"/>
                    <a:pt x="97" y="46"/>
                    <a:pt x="79" y="12"/>
                  </a:cubicBezTo>
                  <a:cubicBezTo>
                    <a:pt x="79" y="12"/>
                    <a:pt x="82" y="46"/>
                    <a:pt x="108" y="56"/>
                  </a:cubicBezTo>
                  <a:cubicBezTo>
                    <a:pt x="108"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1" y="233"/>
                    <a:pt x="321" y="176"/>
                  </a:cubicBezTo>
                  <a:cubicBezTo>
                    <a:pt x="321" y="65"/>
                    <a:pt x="321" y="65"/>
                    <a:pt x="321" y="65"/>
                  </a:cubicBezTo>
                  <a:cubicBezTo>
                    <a:pt x="317" y="56"/>
                    <a:pt x="315"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3195"/>
            <p:cNvSpPr/>
            <p:nvPr/>
          </p:nvSpPr>
          <p:spPr bwMode="auto">
            <a:xfrm>
              <a:off x="4670426" y="1336676"/>
              <a:ext cx="25400" cy="25400"/>
            </a:xfrm>
            <a:custGeom>
              <a:avLst/>
              <a:gdLst>
                <a:gd name="T0" fmla="*/ 45 w 48"/>
                <a:gd name="T1" fmla="*/ 18 h 48"/>
                <a:gd name="T2" fmla="*/ 30 w 48"/>
                <a:gd name="T3" fmla="*/ 44 h 48"/>
                <a:gd name="T4" fmla="*/ 3 w 48"/>
                <a:gd name="T5" fmla="*/ 30 h 48"/>
                <a:gd name="T6" fmla="*/ 18 w 48"/>
                <a:gd name="T7" fmla="*/ 3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4"/>
                  </a:cubicBezTo>
                  <a:cubicBezTo>
                    <a:pt x="19" y="48"/>
                    <a:pt x="7" y="42"/>
                    <a:pt x="3" y="30"/>
                  </a:cubicBezTo>
                  <a:cubicBezTo>
                    <a:pt x="0" y="19"/>
                    <a:pt x="6" y="7"/>
                    <a:pt x="18" y="3"/>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3196"/>
            <p:cNvSpPr/>
            <p:nvPr/>
          </p:nvSpPr>
          <p:spPr bwMode="auto">
            <a:xfrm>
              <a:off x="4681539" y="1338263"/>
              <a:ext cx="7938" cy="6350"/>
            </a:xfrm>
            <a:custGeom>
              <a:avLst/>
              <a:gdLst>
                <a:gd name="T0" fmla="*/ 15 w 16"/>
                <a:gd name="T1" fmla="*/ 8 h 12"/>
                <a:gd name="T2" fmla="*/ 7 w 16"/>
                <a:gd name="T3" fmla="*/ 11 h 12"/>
                <a:gd name="T4" fmla="*/ 0 w 16"/>
                <a:gd name="T5" fmla="*/ 5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1"/>
                    <a:pt x="11" y="12"/>
                    <a:pt x="7" y="11"/>
                  </a:cubicBezTo>
                  <a:cubicBezTo>
                    <a:pt x="3" y="10"/>
                    <a:pt x="0" y="7"/>
                    <a:pt x="0" y="5"/>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3197"/>
            <p:cNvSpPr/>
            <p:nvPr/>
          </p:nvSpPr>
          <p:spPr bwMode="auto">
            <a:xfrm>
              <a:off x="4773614" y="1336676"/>
              <a:ext cx="25400" cy="25400"/>
            </a:xfrm>
            <a:custGeom>
              <a:avLst/>
              <a:gdLst>
                <a:gd name="T0" fmla="*/ 4 w 49"/>
                <a:gd name="T1" fmla="*/ 18 h 48"/>
                <a:gd name="T2" fmla="*/ 18 w 49"/>
                <a:gd name="T3" fmla="*/ 44 h 48"/>
                <a:gd name="T4" fmla="*/ 45 w 49"/>
                <a:gd name="T5" fmla="*/ 30 h 48"/>
                <a:gd name="T6" fmla="*/ 31 w 49"/>
                <a:gd name="T7" fmla="*/ 3 h 48"/>
                <a:gd name="T8" fmla="*/ 4 w 49"/>
                <a:gd name="T9" fmla="*/ 18 h 48"/>
              </a:gdLst>
              <a:ahLst/>
              <a:cxnLst>
                <a:cxn ang="0">
                  <a:pos x="T0" y="T1"/>
                </a:cxn>
                <a:cxn ang="0">
                  <a:pos x="T2" y="T3"/>
                </a:cxn>
                <a:cxn ang="0">
                  <a:pos x="T4" y="T5"/>
                </a:cxn>
                <a:cxn ang="0">
                  <a:pos x="T6" y="T7"/>
                </a:cxn>
                <a:cxn ang="0">
                  <a:pos x="T8" y="T9"/>
                </a:cxn>
              </a:cxnLst>
              <a:rect l="0" t="0" r="r" b="b"/>
              <a:pathLst>
                <a:path w="49" h="48">
                  <a:moveTo>
                    <a:pt x="4" y="18"/>
                  </a:moveTo>
                  <a:cubicBezTo>
                    <a:pt x="0" y="29"/>
                    <a:pt x="7" y="41"/>
                    <a:pt x="18" y="44"/>
                  </a:cubicBezTo>
                  <a:cubicBezTo>
                    <a:pt x="30" y="48"/>
                    <a:pt x="42" y="42"/>
                    <a:pt x="45" y="30"/>
                  </a:cubicBezTo>
                  <a:cubicBezTo>
                    <a:pt x="49" y="19"/>
                    <a:pt x="43" y="7"/>
                    <a:pt x="31" y="3"/>
                  </a:cubicBezTo>
                  <a:cubicBezTo>
                    <a:pt x="20" y="0"/>
                    <a:pt x="7" y="6"/>
                    <a:pt x="4"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3198"/>
            <p:cNvSpPr/>
            <p:nvPr/>
          </p:nvSpPr>
          <p:spPr bwMode="auto">
            <a:xfrm>
              <a:off x="4779964" y="1338263"/>
              <a:ext cx="7938" cy="6350"/>
            </a:xfrm>
            <a:custGeom>
              <a:avLst/>
              <a:gdLst>
                <a:gd name="T0" fmla="*/ 1 w 17"/>
                <a:gd name="T1" fmla="*/ 8 h 12"/>
                <a:gd name="T2" fmla="*/ 10 w 17"/>
                <a:gd name="T3" fmla="*/ 11 h 12"/>
                <a:gd name="T4" fmla="*/ 16 w 17"/>
                <a:gd name="T5" fmla="*/ 5 h 12"/>
                <a:gd name="T6" fmla="*/ 8 w 17"/>
                <a:gd name="T7" fmla="*/ 1 h 12"/>
                <a:gd name="T8" fmla="*/ 1 w 17"/>
                <a:gd name="T9" fmla="*/ 8 h 12"/>
              </a:gdLst>
              <a:ahLst/>
              <a:cxnLst>
                <a:cxn ang="0">
                  <a:pos x="T0" y="T1"/>
                </a:cxn>
                <a:cxn ang="0">
                  <a:pos x="T2" y="T3"/>
                </a:cxn>
                <a:cxn ang="0">
                  <a:pos x="T4" y="T5"/>
                </a:cxn>
                <a:cxn ang="0">
                  <a:pos x="T6" y="T7"/>
                </a:cxn>
                <a:cxn ang="0">
                  <a:pos x="T8" y="T9"/>
                </a:cxn>
              </a:cxnLst>
              <a:rect l="0" t="0" r="r" b="b"/>
              <a:pathLst>
                <a:path w="17" h="12">
                  <a:moveTo>
                    <a:pt x="1" y="8"/>
                  </a:moveTo>
                  <a:cubicBezTo>
                    <a:pt x="2" y="11"/>
                    <a:pt x="6" y="12"/>
                    <a:pt x="10" y="11"/>
                  </a:cubicBezTo>
                  <a:cubicBezTo>
                    <a:pt x="14" y="10"/>
                    <a:pt x="17" y="7"/>
                    <a:pt x="16" y="5"/>
                  </a:cubicBezTo>
                  <a:cubicBezTo>
                    <a:pt x="16" y="2"/>
                    <a:pt x="12" y="0"/>
                    <a:pt x="8"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3199"/>
            <p:cNvSpPr/>
            <p:nvPr/>
          </p:nvSpPr>
          <p:spPr bwMode="auto">
            <a:xfrm>
              <a:off x="4721226" y="1357313"/>
              <a:ext cx="26988" cy="11113"/>
            </a:xfrm>
            <a:custGeom>
              <a:avLst/>
              <a:gdLst>
                <a:gd name="T0" fmla="*/ 48 w 52"/>
                <a:gd name="T1" fmla="*/ 21 h 23"/>
                <a:gd name="T2" fmla="*/ 43 w 52"/>
                <a:gd name="T3" fmla="*/ 11 h 23"/>
                <a:gd name="T4" fmla="*/ 27 w 52"/>
                <a:gd name="T5" fmla="*/ 4 h 23"/>
                <a:gd name="T6" fmla="*/ 12 w 52"/>
                <a:gd name="T7" fmla="*/ 11 h 23"/>
                <a:gd name="T8" fmla="*/ 5 w 52"/>
                <a:gd name="T9" fmla="*/ 21 h 23"/>
                <a:gd name="T10" fmla="*/ 5 w 52"/>
                <a:gd name="T11" fmla="*/ 21 h 23"/>
                <a:gd name="T12" fmla="*/ 5 w 52"/>
                <a:gd name="T13" fmla="*/ 21 h 23"/>
                <a:gd name="T14" fmla="*/ 2 w 52"/>
                <a:gd name="T15" fmla="*/ 23 h 23"/>
                <a:gd name="T16" fmla="*/ 1 w 52"/>
                <a:gd name="T17" fmla="*/ 20 h 23"/>
                <a:gd name="T18" fmla="*/ 7 w 52"/>
                <a:gd name="T19" fmla="*/ 10 h 23"/>
                <a:gd name="T20" fmla="*/ 27 w 52"/>
                <a:gd name="T21" fmla="*/ 0 h 23"/>
                <a:gd name="T22" fmla="*/ 47 w 52"/>
                <a:gd name="T23" fmla="*/ 9 h 23"/>
                <a:gd name="T24" fmla="*/ 52 w 52"/>
                <a:gd name="T25" fmla="*/ 21 h 23"/>
                <a:gd name="T26" fmla="*/ 50 w 52"/>
                <a:gd name="T27" fmla="*/ 23 h 23"/>
                <a:gd name="T28" fmla="*/ 48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8" y="21"/>
                  </a:moveTo>
                  <a:cubicBezTo>
                    <a:pt x="48" y="20"/>
                    <a:pt x="47" y="15"/>
                    <a:pt x="43" y="11"/>
                  </a:cubicBezTo>
                  <a:cubicBezTo>
                    <a:pt x="40" y="8"/>
                    <a:pt x="35" y="4"/>
                    <a:pt x="27" y="4"/>
                  </a:cubicBezTo>
                  <a:cubicBezTo>
                    <a:pt x="21" y="4"/>
                    <a:pt x="16" y="7"/>
                    <a:pt x="12" y="11"/>
                  </a:cubicBezTo>
                  <a:cubicBezTo>
                    <a:pt x="8" y="15"/>
                    <a:pt x="6" y="19"/>
                    <a:pt x="5" y="21"/>
                  </a:cubicBezTo>
                  <a:cubicBezTo>
                    <a:pt x="5" y="21"/>
                    <a:pt x="5" y="21"/>
                    <a:pt x="5" y="21"/>
                  </a:cubicBezTo>
                  <a:cubicBezTo>
                    <a:pt x="5" y="21"/>
                    <a:pt x="5" y="21"/>
                    <a:pt x="5" y="21"/>
                  </a:cubicBezTo>
                  <a:cubicBezTo>
                    <a:pt x="4" y="22"/>
                    <a:pt x="3" y="23"/>
                    <a:pt x="2" y="23"/>
                  </a:cubicBezTo>
                  <a:cubicBezTo>
                    <a:pt x="1" y="22"/>
                    <a:pt x="0" y="21"/>
                    <a:pt x="1" y="20"/>
                  </a:cubicBezTo>
                  <a:cubicBezTo>
                    <a:pt x="1" y="20"/>
                    <a:pt x="3" y="15"/>
                    <a:pt x="7" y="10"/>
                  </a:cubicBezTo>
                  <a:cubicBezTo>
                    <a:pt x="11" y="5"/>
                    <a:pt x="18" y="0"/>
                    <a:pt x="27" y="0"/>
                  </a:cubicBezTo>
                  <a:cubicBezTo>
                    <a:pt x="36" y="0"/>
                    <a:pt x="43" y="4"/>
                    <a:pt x="47" y="9"/>
                  </a:cubicBezTo>
                  <a:cubicBezTo>
                    <a:pt x="50" y="13"/>
                    <a:pt x="52" y="18"/>
                    <a:pt x="52" y="21"/>
                  </a:cubicBezTo>
                  <a:cubicBezTo>
                    <a:pt x="52" y="22"/>
                    <a:pt x="51" y="23"/>
                    <a:pt x="50" y="23"/>
                  </a:cubicBezTo>
                  <a:cubicBezTo>
                    <a:pt x="49" y="23"/>
                    <a:pt x="48" y="22"/>
                    <a:pt x="48"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3200"/>
            <p:cNvSpPr/>
            <p:nvPr/>
          </p:nvSpPr>
          <p:spPr bwMode="auto">
            <a:xfrm>
              <a:off x="4692651" y="1384301"/>
              <a:ext cx="61913" cy="36513"/>
            </a:xfrm>
            <a:custGeom>
              <a:avLst/>
              <a:gdLst>
                <a:gd name="T0" fmla="*/ 115 w 115"/>
                <a:gd name="T1" fmla="*/ 13 h 66"/>
                <a:gd name="T2" fmla="*/ 0 w 115"/>
                <a:gd name="T3" fmla="*/ 0 h 66"/>
                <a:gd name="T4" fmla="*/ 110 w 115"/>
                <a:gd name="T5" fmla="*/ 58 h 66"/>
                <a:gd name="T6" fmla="*/ 115 w 115"/>
                <a:gd name="T7" fmla="*/ 13 h 66"/>
              </a:gdLst>
              <a:ahLst/>
              <a:cxnLst>
                <a:cxn ang="0">
                  <a:pos x="T0" y="T1"/>
                </a:cxn>
                <a:cxn ang="0">
                  <a:pos x="T2" y="T3"/>
                </a:cxn>
                <a:cxn ang="0">
                  <a:pos x="T4" y="T5"/>
                </a:cxn>
                <a:cxn ang="0">
                  <a:pos x="T6" y="T7"/>
                </a:cxn>
              </a:cxnLst>
              <a:rect l="0" t="0" r="r" b="b"/>
              <a:pathLst>
                <a:path w="115" h="66">
                  <a:moveTo>
                    <a:pt x="115" y="13"/>
                  </a:moveTo>
                  <a:cubicBezTo>
                    <a:pt x="115" y="13"/>
                    <a:pt x="45" y="17"/>
                    <a:pt x="0" y="0"/>
                  </a:cubicBezTo>
                  <a:cubicBezTo>
                    <a:pt x="9" y="41"/>
                    <a:pt x="24" y="66"/>
                    <a:pt x="110" y="58"/>
                  </a:cubicBezTo>
                  <a:cubicBezTo>
                    <a:pt x="110" y="37"/>
                    <a:pt x="115" y="13"/>
                    <a:pt x="115" y="13"/>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3201"/>
            <p:cNvSpPr/>
            <p:nvPr/>
          </p:nvSpPr>
          <p:spPr bwMode="auto">
            <a:xfrm>
              <a:off x="4711701" y="1397001"/>
              <a:ext cx="39688" cy="20638"/>
            </a:xfrm>
            <a:custGeom>
              <a:avLst/>
              <a:gdLst>
                <a:gd name="T0" fmla="*/ 77 w 77"/>
                <a:gd name="T1" fmla="*/ 21 h 40"/>
                <a:gd name="T2" fmla="*/ 77 w 77"/>
                <a:gd name="T3" fmla="*/ 36 h 40"/>
                <a:gd name="T4" fmla="*/ 0 w 77"/>
                <a:gd name="T5" fmla="*/ 29 h 40"/>
                <a:gd name="T6" fmla="*/ 40 w 77"/>
                <a:gd name="T7" fmla="*/ 0 h 40"/>
                <a:gd name="T8" fmla="*/ 77 w 77"/>
                <a:gd name="T9" fmla="*/ 21 h 40"/>
              </a:gdLst>
              <a:ahLst/>
              <a:cxnLst>
                <a:cxn ang="0">
                  <a:pos x="T0" y="T1"/>
                </a:cxn>
                <a:cxn ang="0">
                  <a:pos x="T2" y="T3"/>
                </a:cxn>
                <a:cxn ang="0">
                  <a:pos x="T4" y="T5"/>
                </a:cxn>
                <a:cxn ang="0">
                  <a:pos x="T6" y="T7"/>
                </a:cxn>
                <a:cxn ang="0">
                  <a:pos x="T8" y="T9"/>
                </a:cxn>
              </a:cxnLst>
              <a:rect l="0" t="0" r="r" b="b"/>
              <a:pathLst>
                <a:path w="77" h="40">
                  <a:moveTo>
                    <a:pt x="77" y="21"/>
                  </a:moveTo>
                  <a:cubicBezTo>
                    <a:pt x="77" y="26"/>
                    <a:pt x="77" y="31"/>
                    <a:pt x="77" y="36"/>
                  </a:cubicBezTo>
                  <a:cubicBezTo>
                    <a:pt x="39" y="40"/>
                    <a:pt x="16" y="37"/>
                    <a:pt x="0" y="29"/>
                  </a:cubicBezTo>
                  <a:cubicBezTo>
                    <a:pt x="2" y="13"/>
                    <a:pt x="19" y="0"/>
                    <a:pt x="40" y="0"/>
                  </a:cubicBezTo>
                  <a:cubicBezTo>
                    <a:pt x="57" y="0"/>
                    <a:pt x="72" y="9"/>
                    <a:pt x="77" y="21"/>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Rectangle 3202"/>
            <p:cNvSpPr>
              <a:spLocks noChangeArrowheads="1"/>
            </p:cNvSpPr>
            <p:nvPr/>
          </p:nvSpPr>
          <p:spPr bwMode="auto">
            <a:xfrm>
              <a:off x="46450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7" name="Rectangle 3203"/>
            <p:cNvSpPr>
              <a:spLocks noChangeArrowheads="1"/>
            </p:cNvSpPr>
            <p:nvPr/>
          </p:nvSpPr>
          <p:spPr bwMode="auto">
            <a:xfrm>
              <a:off x="464502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8" name="Rectangle 3204"/>
            <p:cNvSpPr>
              <a:spLocks noChangeArrowheads="1"/>
            </p:cNvSpPr>
            <p:nvPr/>
          </p:nvSpPr>
          <p:spPr bwMode="auto">
            <a:xfrm>
              <a:off x="4806951"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9" name="Rectangle 3205"/>
            <p:cNvSpPr>
              <a:spLocks noChangeArrowheads="1"/>
            </p:cNvSpPr>
            <p:nvPr/>
          </p:nvSpPr>
          <p:spPr bwMode="auto">
            <a:xfrm>
              <a:off x="4806951"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0" name="Freeform 3206"/>
            <p:cNvSpPr/>
            <p:nvPr/>
          </p:nvSpPr>
          <p:spPr bwMode="auto">
            <a:xfrm>
              <a:off x="4718051" y="1338263"/>
              <a:ext cx="33338"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0 w 65"/>
                <a:gd name="T11" fmla="*/ 5 h 21"/>
                <a:gd name="T12" fmla="*/ 33 w 65"/>
                <a:gd name="T13" fmla="*/ 5 h 21"/>
                <a:gd name="T14" fmla="*/ 56 w 65"/>
                <a:gd name="T15" fmla="*/ 14 h 21"/>
                <a:gd name="T16" fmla="*/ 63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0" y="5"/>
                  </a:cubicBezTo>
                  <a:cubicBezTo>
                    <a:pt x="31" y="5"/>
                    <a:pt x="32" y="5"/>
                    <a:pt x="33" y="5"/>
                  </a:cubicBezTo>
                  <a:cubicBezTo>
                    <a:pt x="41" y="5"/>
                    <a:pt x="49" y="9"/>
                    <a:pt x="56" y="14"/>
                  </a:cubicBezTo>
                  <a:cubicBezTo>
                    <a:pt x="59" y="16"/>
                    <a:pt x="62" y="18"/>
                    <a:pt x="63" y="20"/>
                  </a:cubicBezTo>
                  <a:cubicBezTo>
                    <a:pt x="64" y="20"/>
                    <a:pt x="64"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3207"/>
            <p:cNvSpPr>
              <a:spLocks noEditPoints="1"/>
            </p:cNvSpPr>
            <p:nvPr/>
          </p:nvSpPr>
          <p:spPr bwMode="auto">
            <a:xfrm>
              <a:off x="4751389" y="1328738"/>
              <a:ext cx="55563" cy="38100"/>
            </a:xfrm>
            <a:custGeom>
              <a:avLst/>
              <a:gdLst>
                <a:gd name="T0" fmla="*/ 65 w 104"/>
                <a:gd name="T1" fmla="*/ 57 h 70"/>
                <a:gd name="T2" fmla="*/ 58 w 104"/>
                <a:gd name="T3" fmla="*/ 56 h 70"/>
                <a:gd name="T4" fmla="*/ 44 w 104"/>
                <a:gd name="T5" fmla="*/ 30 h 70"/>
                <a:gd name="T6" fmla="*/ 65 w 104"/>
                <a:gd name="T7" fmla="*/ 14 h 70"/>
                <a:gd name="T8" fmla="*/ 71 w 104"/>
                <a:gd name="T9" fmla="*/ 15 h 70"/>
                <a:gd name="T10" fmla="*/ 85 w 104"/>
                <a:gd name="T11" fmla="*/ 42 h 70"/>
                <a:gd name="T12" fmla="*/ 65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8 h 70"/>
                <a:gd name="T30" fmla="*/ 104 w 104"/>
                <a:gd name="T31" fmla="*/ 28 h 70"/>
                <a:gd name="T32" fmla="*/ 104 w 104"/>
                <a:gd name="T33" fmla="*/ 17 h 70"/>
                <a:gd name="T34" fmla="*/ 87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2" y="57"/>
                    <a:pt x="60" y="57"/>
                    <a:pt x="58" y="56"/>
                  </a:cubicBezTo>
                  <a:cubicBezTo>
                    <a:pt x="47" y="53"/>
                    <a:pt x="40" y="41"/>
                    <a:pt x="44" y="30"/>
                  </a:cubicBezTo>
                  <a:cubicBezTo>
                    <a:pt x="47" y="20"/>
                    <a:pt x="55" y="14"/>
                    <a:pt x="65" y="14"/>
                  </a:cubicBezTo>
                  <a:cubicBezTo>
                    <a:pt x="67" y="14"/>
                    <a:pt x="69" y="15"/>
                    <a:pt x="71" y="15"/>
                  </a:cubicBezTo>
                  <a:cubicBezTo>
                    <a:pt x="83" y="19"/>
                    <a:pt x="89" y="31"/>
                    <a:pt x="85" y="42"/>
                  </a:cubicBezTo>
                  <a:cubicBezTo>
                    <a:pt x="82" y="51"/>
                    <a:pt x="74" y="57"/>
                    <a:pt x="65"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8"/>
                    <a:pt x="104" y="38"/>
                    <a:pt x="104" y="38"/>
                  </a:cubicBezTo>
                  <a:cubicBezTo>
                    <a:pt x="104" y="28"/>
                    <a:pt x="104" y="28"/>
                    <a:pt x="104" y="28"/>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3208"/>
            <p:cNvSpPr>
              <a:spLocks noEditPoints="1"/>
            </p:cNvSpPr>
            <p:nvPr/>
          </p:nvSpPr>
          <p:spPr bwMode="auto">
            <a:xfrm>
              <a:off x="4773614" y="1336676"/>
              <a:ext cx="25400" cy="23813"/>
            </a:xfrm>
            <a:custGeom>
              <a:avLst/>
              <a:gdLst>
                <a:gd name="T0" fmla="*/ 18 w 49"/>
                <a:gd name="T1" fmla="*/ 13 h 43"/>
                <a:gd name="T2" fmla="*/ 12 w 49"/>
                <a:gd name="T3" fmla="*/ 10 h 43"/>
                <a:gd name="T4" fmla="*/ 19 w 49"/>
                <a:gd name="T5" fmla="*/ 3 h 43"/>
                <a:gd name="T6" fmla="*/ 21 w 49"/>
                <a:gd name="T7" fmla="*/ 3 h 43"/>
                <a:gd name="T8" fmla="*/ 27 w 49"/>
                <a:gd name="T9" fmla="*/ 7 h 43"/>
                <a:gd name="T10" fmla="*/ 21 w 49"/>
                <a:gd name="T11" fmla="*/ 13 h 43"/>
                <a:gd name="T12" fmla="*/ 18 w 49"/>
                <a:gd name="T13" fmla="*/ 13 h 43"/>
                <a:gd name="T14" fmla="*/ 25 w 49"/>
                <a:gd name="T15" fmla="*/ 0 h 43"/>
                <a:gd name="T16" fmla="*/ 4 w 49"/>
                <a:gd name="T17" fmla="*/ 16 h 43"/>
                <a:gd name="T18" fmla="*/ 18 w 49"/>
                <a:gd name="T19" fmla="*/ 42 h 43"/>
                <a:gd name="T20" fmla="*/ 25 w 49"/>
                <a:gd name="T21" fmla="*/ 43 h 43"/>
                <a:gd name="T22" fmla="*/ 45 w 49"/>
                <a:gd name="T23" fmla="*/ 28 h 43"/>
                <a:gd name="T24" fmla="*/ 31 w 49"/>
                <a:gd name="T25" fmla="*/ 1 h 43"/>
                <a:gd name="T26" fmla="*/ 25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18" y="13"/>
                  </a:moveTo>
                  <a:cubicBezTo>
                    <a:pt x="15" y="13"/>
                    <a:pt x="13" y="12"/>
                    <a:pt x="12" y="10"/>
                  </a:cubicBezTo>
                  <a:cubicBezTo>
                    <a:pt x="11" y="7"/>
                    <a:pt x="14" y="4"/>
                    <a:pt x="19" y="3"/>
                  </a:cubicBezTo>
                  <a:cubicBezTo>
                    <a:pt x="19" y="3"/>
                    <a:pt x="20" y="3"/>
                    <a:pt x="21" y="3"/>
                  </a:cubicBezTo>
                  <a:cubicBezTo>
                    <a:pt x="24" y="3"/>
                    <a:pt x="27" y="4"/>
                    <a:pt x="27" y="7"/>
                  </a:cubicBezTo>
                  <a:cubicBezTo>
                    <a:pt x="28" y="9"/>
                    <a:pt x="25" y="12"/>
                    <a:pt x="21" y="13"/>
                  </a:cubicBezTo>
                  <a:cubicBezTo>
                    <a:pt x="20" y="13"/>
                    <a:pt x="19" y="13"/>
                    <a:pt x="18" y="13"/>
                  </a:cubicBezTo>
                  <a:moveTo>
                    <a:pt x="25" y="0"/>
                  </a:moveTo>
                  <a:cubicBezTo>
                    <a:pt x="15" y="0"/>
                    <a:pt x="7" y="6"/>
                    <a:pt x="4" y="16"/>
                  </a:cubicBezTo>
                  <a:cubicBezTo>
                    <a:pt x="0" y="27"/>
                    <a:pt x="7" y="39"/>
                    <a:pt x="18" y="42"/>
                  </a:cubicBezTo>
                  <a:cubicBezTo>
                    <a:pt x="20" y="43"/>
                    <a:pt x="22" y="43"/>
                    <a:pt x="25" y="43"/>
                  </a:cubicBezTo>
                  <a:cubicBezTo>
                    <a:pt x="34" y="43"/>
                    <a:pt x="42" y="37"/>
                    <a:pt x="45" y="28"/>
                  </a:cubicBezTo>
                  <a:cubicBezTo>
                    <a:pt x="49" y="17"/>
                    <a:pt x="43" y="5"/>
                    <a:pt x="31" y="1"/>
                  </a:cubicBezTo>
                  <a:cubicBezTo>
                    <a:pt x="29" y="1"/>
                    <a:pt x="27"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3209"/>
            <p:cNvSpPr/>
            <p:nvPr/>
          </p:nvSpPr>
          <p:spPr bwMode="auto">
            <a:xfrm>
              <a:off x="4779964" y="1338263"/>
              <a:ext cx="7938" cy="6350"/>
            </a:xfrm>
            <a:custGeom>
              <a:avLst/>
              <a:gdLst>
                <a:gd name="T0" fmla="*/ 10 w 17"/>
                <a:gd name="T1" fmla="*/ 0 h 10"/>
                <a:gd name="T2" fmla="*/ 8 w 17"/>
                <a:gd name="T3" fmla="*/ 0 h 10"/>
                <a:gd name="T4" fmla="*/ 1 w 17"/>
                <a:gd name="T5" fmla="*/ 7 h 10"/>
                <a:gd name="T6" fmla="*/ 7 w 17"/>
                <a:gd name="T7" fmla="*/ 10 h 10"/>
                <a:gd name="T8" fmla="*/ 10 w 17"/>
                <a:gd name="T9" fmla="*/ 10 h 10"/>
                <a:gd name="T10" fmla="*/ 16 w 17"/>
                <a:gd name="T11" fmla="*/ 4 h 10"/>
                <a:gd name="T12" fmla="*/ 10 w 1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10" y="0"/>
                  </a:moveTo>
                  <a:cubicBezTo>
                    <a:pt x="9" y="0"/>
                    <a:pt x="8" y="0"/>
                    <a:pt x="8" y="0"/>
                  </a:cubicBezTo>
                  <a:cubicBezTo>
                    <a:pt x="3" y="1"/>
                    <a:pt x="0" y="4"/>
                    <a:pt x="1" y="7"/>
                  </a:cubicBezTo>
                  <a:cubicBezTo>
                    <a:pt x="2" y="9"/>
                    <a:pt x="4" y="10"/>
                    <a:pt x="7" y="10"/>
                  </a:cubicBezTo>
                  <a:cubicBezTo>
                    <a:pt x="8" y="10"/>
                    <a:pt x="9" y="10"/>
                    <a:pt x="10" y="10"/>
                  </a:cubicBezTo>
                  <a:cubicBezTo>
                    <a:pt x="14" y="9"/>
                    <a:pt x="17" y="6"/>
                    <a:pt x="16" y="4"/>
                  </a:cubicBezTo>
                  <a:cubicBezTo>
                    <a:pt x="16" y="1"/>
                    <a:pt x="13" y="0"/>
                    <a:pt x="10"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3210"/>
            <p:cNvSpPr>
              <a:spLocks noEditPoints="1"/>
            </p:cNvSpPr>
            <p:nvPr/>
          </p:nvSpPr>
          <p:spPr bwMode="auto">
            <a:xfrm>
              <a:off x="4662489" y="1328738"/>
              <a:ext cx="55563" cy="38100"/>
            </a:xfrm>
            <a:custGeom>
              <a:avLst/>
              <a:gdLst>
                <a:gd name="T0" fmla="*/ 39 w 104"/>
                <a:gd name="T1" fmla="*/ 57 h 70"/>
                <a:gd name="T2" fmla="*/ 18 w 104"/>
                <a:gd name="T3" fmla="*/ 42 h 70"/>
                <a:gd name="T4" fmla="*/ 33 w 104"/>
                <a:gd name="T5" fmla="*/ 15 h 70"/>
                <a:gd name="T6" fmla="*/ 39 w 104"/>
                <a:gd name="T7" fmla="*/ 14 h 70"/>
                <a:gd name="T8" fmla="*/ 60 w 104"/>
                <a:gd name="T9" fmla="*/ 30 h 70"/>
                <a:gd name="T10" fmla="*/ 45 w 104"/>
                <a:gd name="T11" fmla="*/ 56 h 70"/>
                <a:gd name="T12" fmla="*/ 39 w 104"/>
                <a:gd name="T13" fmla="*/ 57 h 70"/>
                <a:gd name="T14" fmla="*/ 87 w 104"/>
                <a:gd name="T15" fmla="*/ 0 h 70"/>
                <a:gd name="T16" fmla="*/ 16 w 104"/>
                <a:gd name="T17" fmla="*/ 0 h 70"/>
                <a:gd name="T18" fmla="*/ 0 w 104"/>
                <a:gd name="T19" fmla="*/ 17 h 70"/>
                <a:gd name="T20" fmla="*/ 0 w 104"/>
                <a:gd name="T21" fmla="*/ 54 h 70"/>
                <a:gd name="T22" fmla="*/ 16 w 104"/>
                <a:gd name="T23" fmla="*/ 70 h 70"/>
                <a:gd name="T24" fmla="*/ 87 w 104"/>
                <a:gd name="T25" fmla="*/ 70 h 70"/>
                <a:gd name="T26" fmla="*/ 104 w 104"/>
                <a:gd name="T27" fmla="*/ 54 h 70"/>
                <a:gd name="T28" fmla="*/ 104 w 104"/>
                <a:gd name="T29" fmla="*/ 37 h 70"/>
                <a:gd name="T30" fmla="*/ 104 w 104"/>
                <a:gd name="T31" fmla="*/ 37 h 70"/>
                <a:gd name="T32" fmla="*/ 104 w 104"/>
                <a:gd name="T33" fmla="*/ 30 h 70"/>
                <a:gd name="T34" fmla="*/ 104 w 104"/>
                <a:gd name="T35" fmla="*/ 30 h 70"/>
                <a:gd name="T36" fmla="*/ 104 w 104"/>
                <a:gd name="T37" fmla="*/ 17 h 70"/>
                <a:gd name="T38" fmla="*/ 87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8" y="42"/>
                  </a:cubicBezTo>
                  <a:cubicBezTo>
                    <a:pt x="15" y="31"/>
                    <a:pt x="21" y="19"/>
                    <a:pt x="33" y="15"/>
                  </a:cubicBezTo>
                  <a:cubicBezTo>
                    <a:pt x="35" y="15"/>
                    <a:pt x="37" y="14"/>
                    <a:pt x="39" y="14"/>
                  </a:cubicBezTo>
                  <a:cubicBezTo>
                    <a:pt x="48" y="14"/>
                    <a:pt x="57" y="20"/>
                    <a:pt x="60" y="30"/>
                  </a:cubicBezTo>
                  <a:cubicBezTo>
                    <a:pt x="63" y="41"/>
                    <a:pt x="57" y="53"/>
                    <a:pt x="45" y="56"/>
                  </a:cubicBezTo>
                  <a:cubicBezTo>
                    <a:pt x="43" y="57"/>
                    <a:pt x="41" y="57"/>
                    <a:pt x="39" y="57"/>
                  </a:cubicBezTo>
                  <a:moveTo>
                    <a:pt x="87" y="0"/>
                  </a:moveTo>
                  <a:cubicBezTo>
                    <a:pt x="16" y="0"/>
                    <a:pt x="16" y="0"/>
                    <a:pt x="16" y="0"/>
                  </a:cubicBezTo>
                  <a:cubicBezTo>
                    <a:pt x="7" y="0"/>
                    <a:pt x="0" y="8"/>
                    <a:pt x="0" y="17"/>
                  </a:cubicBezTo>
                  <a:cubicBezTo>
                    <a:pt x="0" y="54"/>
                    <a:pt x="0" y="54"/>
                    <a:pt x="0" y="54"/>
                  </a:cubicBezTo>
                  <a:cubicBezTo>
                    <a:pt x="0" y="63"/>
                    <a:pt x="7" y="70"/>
                    <a:pt x="16" y="70"/>
                  </a:cubicBezTo>
                  <a:cubicBezTo>
                    <a:pt x="87" y="70"/>
                    <a:pt x="87" y="70"/>
                    <a:pt x="87" y="70"/>
                  </a:cubicBezTo>
                  <a:cubicBezTo>
                    <a:pt x="96"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3211"/>
            <p:cNvSpPr>
              <a:spLocks noEditPoints="1"/>
            </p:cNvSpPr>
            <p:nvPr/>
          </p:nvSpPr>
          <p:spPr bwMode="auto">
            <a:xfrm>
              <a:off x="4670426" y="1336676"/>
              <a:ext cx="25400" cy="23813"/>
            </a:xfrm>
            <a:custGeom>
              <a:avLst/>
              <a:gdLst>
                <a:gd name="T0" fmla="*/ 30 w 48"/>
                <a:gd name="T1" fmla="*/ 13 h 43"/>
                <a:gd name="T2" fmla="*/ 28 w 48"/>
                <a:gd name="T3" fmla="*/ 13 h 43"/>
                <a:gd name="T4" fmla="*/ 21 w 48"/>
                <a:gd name="T5" fmla="*/ 7 h 43"/>
                <a:gd name="T6" fmla="*/ 28 w 48"/>
                <a:gd name="T7" fmla="*/ 3 h 43"/>
                <a:gd name="T8" fmla="*/ 30 w 48"/>
                <a:gd name="T9" fmla="*/ 3 h 43"/>
                <a:gd name="T10" fmla="*/ 36 w 48"/>
                <a:gd name="T11" fmla="*/ 10 h 43"/>
                <a:gd name="T12" fmla="*/ 30 w 48"/>
                <a:gd name="T13" fmla="*/ 13 h 43"/>
                <a:gd name="T14" fmla="*/ 24 w 48"/>
                <a:gd name="T15" fmla="*/ 0 h 43"/>
                <a:gd name="T16" fmla="*/ 18 w 48"/>
                <a:gd name="T17" fmla="*/ 1 h 43"/>
                <a:gd name="T18" fmla="*/ 3 w 48"/>
                <a:gd name="T19" fmla="*/ 28 h 43"/>
                <a:gd name="T20" fmla="*/ 24 w 48"/>
                <a:gd name="T21" fmla="*/ 43 h 43"/>
                <a:gd name="T22" fmla="*/ 30 w 48"/>
                <a:gd name="T23" fmla="*/ 42 h 43"/>
                <a:gd name="T24" fmla="*/ 45 w 48"/>
                <a:gd name="T25" fmla="*/ 16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30" y="13"/>
                  </a:moveTo>
                  <a:cubicBezTo>
                    <a:pt x="29" y="13"/>
                    <a:pt x="29" y="13"/>
                    <a:pt x="28" y="13"/>
                  </a:cubicBezTo>
                  <a:cubicBezTo>
                    <a:pt x="24" y="12"/>
                    <a:pt x="21" y="9"/>
                    <a:pt x="21" y="7"/>
                  </a:cubicBezTo>
                  <a:cubicBezTo>
                    <a:pt x="22" y="4"/>
                    <a:pt x="24" y="3"/>
                    <a:pt x="28" y="3"/>
                  </a:cubicBezTo>
                  <a:cubicBezTo>
                    <a:pt x="28" y="3"/>
                    <a:pt x="29" y="3"/>
                    <a:pt x="30" y="3"/>
                  </a:cubicBezTo>
                  <a:cubicBezTo>
                    <a:pt x="34" y="4"/>
                    <a:pt x="37" y="7"/>
                    <a:pt x="36" y="10"/>
                  </a:cubicBezTo>
                  <a:cubicBezTo>
                    <a:pt x="36" y="12"/>
                    <a:pt x="33" y="13"/>
                    <a:pt x="30" y="13"/>
                  </a:cubicBezTo>
                  <a:moveTo>
                    <a:pt x="24" y="0"/>
                  </a:moveTo>
                  <a:cubicBezTo>
                    <a:pt x="22" y="0"/>
                    <a:pt x="20" y="1"/>
                    <a:pt x="18" y="1"/>
                  </a:cubicBezTo>
                  <a:cubicBezTo>
                    <a:pt x="6" y="5"/>
                    <a:pt x="0" y="17"/>
                    <a:pt x="3" y="28"/>
                  </a:cubicBezTo>
                  <a:cubicBezTo>
                    <a:pt x="6" y="37"/>
                    <a:pt x="15" y="43"/>
                    <a:pt x="24" y="43"/>
                  </a:cubicBezTo>
                  <a:cubicBezTo>
                    <a:pt x="26" y="43"/>
                    <a:pt x="28" y="43"/>
                    <a:pt x="30" y="42"/>
                  </a:cubicBezTo>
                  <a:cubicBezTo>
                    <a:pt x="42" y="39"/>
                    <a:pt x="48" y="27"/>
                    <a:pt x="45" y="16"/>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3212"/>
            <p:cNvSpPr/>
            <p:nvPr/>
          </p:nvSpPr>
          <p:spPr bwMode="auto">
            <a:xfrm>
              <a:off x="4681539" y="1338263"/>
              <a:ext cx="7938" cy="6350"/>
            </a:xfrm>
            <a:custGeom>
              <a:avLst/>
              <a:gdLst>
                <a:gd name="T0" fmla="*/ 7 w 16"/>
                <a:gd name="T1" fmla="*/ 0 h 10"/>
                <a:gd name="T2" fmla="*/ 0 w 16"/>
                <a:gd name="T3" fmla="*/ 4 h 10"/>
                <a:gd name="T4" fmla="*/ 7 w 16"/>
                <a:gd name="T5" fmla="*/ 10 h 10"/>
                <a:gd name="T6" fmla="*/ 9 w 16"/>
                <a:gd name="T7" fmla="*/ 10 h 10"/>
                <a:gd name="T8" fmla="*/ 15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3" y="0"/>
                    <a:pt x="1" y="1"/>
                    <a:pt x="0" y="4"/>
                  </a:cubicBezTo>
                  <a:cubicBezTo>
                    <a:pt x="0" y="6"/>
                    <a:pt x="3" y="9"/>
                    <a:pt x="7" y="10"/>
                  </a:cubicBezTo>
                  <a:cubicBezTo>
                    <a:pt x="8" y="10"/>
                    <a:pt x="8" y="10"/>
                    <a:pt x="9" y="10"/>
                  </a:cubicBezTo>
                  <a:cubicBezTo>
                    <a:pt x="12" y="10"/>
                    <a:pt x="15" y="9"/>
                    <a:pt x="15" y="7"/>
                  </a:cubicBezTo>
                  <a:cubicBezTo>
                    <a:pt x="16" y="4"/>
                    <a:pt x="13" y="1"/>
                    <a:pt x="9" y="0"/>
                  </a:cubicBezTo>
                  <a:cubicBezTo>
                    <a:pt x="8" y="0"/>
                    <a:pt x="7"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3213"/>
            <p:cNvSpPr>
              <a:spLocks noEditPoints="1"/>
            </p:cNvSpPr>
            <p:nvPr/>
          </p:nvSpPr>
          <p:spPr bwMode="auto">
            <a:xfrm>
              <a:off x="4676776"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3214"/>
            <p:cNvSpPr>
              <a:spLocks noEditPoints="1"/>
            </p:cNvSpPr>
            <p:nvPr/>
          </p:nvSpPr>
          <p:spPr bwMode="auto">
            <a:xfrm>
              <a:off x="476726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3215"/>
            <p:cNvSpPr/>
            <p:nvPr/>
          </p:nvSpPr>
          <p:spPr bwMode="auto">
            <a:xfrm>
              <a:off x="4751389" y="1328738"/>
              <a:ext cx="57150" cy="38100"/>
            </a:xfrm>
            <a:custGeom>
              <a:avLst/>
              <a:gdLst>
                <a:gd name="T0" fmla="*/ 17 w 106"/>
                <a:gd name="T1" fmla="*/ 72 h 72"/>
                <a:gd name="T2" fmla="*/ 0 w 106"/>
                <a:gd name="T3" fmla="*/ 55 h 72"/>
                <a:gd name="T4" fmla="*/ 0 w 106"/>
                <a:gd name="T5" fmla="*/ 18 h 72"/>
                <a:gd name="T6" fmla="*/ 17 w 106"/>
                <a:gd name="T7" fmla="*/ 0 h 72"/>
                <a:gd name="T8" fmla="*/ 17 w 106"/>
                <a:gd name="T9" fmla="*/ 1 h 72"/>
                <a:gd name="T10" fmla="*/ 17 w 106"/>
                <a:gd name="T11" fmla="*/ 3 h 72"/>
                <a:gd name="T12" fmla="*/ 2 w 106"/>
                <a:gd name="T13" fmla="*/ 18 h 72"/>
                <a:gd name="T14" fmla="*/ 2 w 106"/>
                <a:gd name="T15" fmla="*/ 55 h 72"/>
                <a:gd name="T16" fmla="*/ 17 w 106"/>
                <a:gd name="T17" fmla="*/ 70 h 72"/>
                <a:gd name="T18" fmla="*/ 88 w 106"/>
                <a:gd name="T19" fmla="*/ 70 h 72"/>
                <a:gd name="T20" fmla="*/ 103 w 106"/>
                <a:gd name="T21" fmla="*/ 55 h 72"/>
                <a:gd name="T22" fmla="*/ 103 w 106"/>
                <a:gd name="T23" fmla="*/ 18 h 72"/>
                <a:gd name="T24" fmla="*/ 88 w 106"/>
                <a:gd name="T25" fmla="*/ 3 h 72"/>
                <a:gd name="T26" fmla="*/ 17 w 106"/>
                <a:gd name="T27" fmla="*/ 3 h 72"/>
                <a:gd name="T28" fmla="*/ 17 w 106"/>
                <a:gd name="T29" fmla="*/ 1 h 72"/>
                <a:gd name="T30" fmla="*/ 17 w 106"/>
                <a:gd name="T31" fmla="*/ 0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7" y="72"/>
                    <a:pt x="0" y="64"/>
                    <a:pt x="0" y="55"/>
                  </a:cubicBezTo>
                  <a:cubicBezTo>
                    <a:pt x="0" y="18"/>
                    <a:pt x="0" y="18"/>
                    <a:pt x="0" y="18"/>
                  </a:cubicBezTo>
                  <a:cubicBezTo>
                    <a:pt x="0" y="8"/>
                    <a:pt x="7" y="0"/>
                    <a:pt x="17" y="0"/>
                  </a:cubicBezTo>
                  <a:cubicBezTo>
                    <a:pt x="17" y="1"/>
                    <a:pt x="17" y="1"/>
                    <a:pt x="17" y="1"/>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6" y="70"/>
                    <a:pt x="103" y="63"/>
                    <a:pt x="103" y="55"/>
                  </a:cubicBezTo>
                  <a:cubicBezTo>
                    <a:pt x="103" y="18"/>
                    <a:pt x="103" y="18"/>
                    <a:pt x="103" y="18"/>
                  </a:cubicBezTo>
                  <a:cubicBezTo>
                    <a:pt x="103" y="9"/>
                    <a:pt x="96" y="3"/>
                    <a:pt x="88" y="3"/>
                  </a:cubicBezTo>
                  <a:cubicBezTo>
                    <a:pt x="17" y="3"/>
                    <a:pt x="17" y="3"/>
                    <a:pt x="17" y="3"/>
                  </a:cubicBezTo>
                  <a:cubicBezTo>
                    <a:pt x="17" y="1"/>
                    <a:pt x="17" y="1"/>
                    <a:pt x="17" y="1"/>
                  </a:cubicBezTo>
                  <a:cubicBezTo>
                    <a:pt x="17" y="0"/>
                    <a:pt x="17" y="0"/>
                    <a:pt x="17" y="0"/>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3216"/>
            <p:cNvSpPr/>
            <p:nvPr/>
          </p:nvSpPr>
          <p:spPr bwMode="auto">
            <a:xfrm>
              <a:off x="4660901" y="1328738"/>
              <a:ext cx="57150" cy="38100"/>
            </a:xfrm>
            <a:custGeom>
              <a:avLst/>
              <a:gdLst>
                <a:gd name="T0" fmla="*/ 17 w 106"/>
                <a:gd name="T1" fmla="*/ 72 h 72"/>
                <a:gd name="T2" fmla="*/ 0 w 106"/>
                <a:gd name="T3" fmla="*/ 55 h 72"/>
                <a:gd name="T4" fmla="*/ 0 w 106"/>
                <a:gd name="T5" fmla="*/ 18 h 72"/>
                <a:gd name="T6" fmla="*/ 17 w 106"/>
                <a:gd name="T7" fmla="*/ 0 h 72"/>
                <a:gd name="T8" fmla="*/ 88 w 106"/>
                <a:gd name="T9" fmla="*/ 0 h 72"/>
                <a:gd name="T10" fmla="*/ 88 w 106"/>
                <a:gd name="T11" fmla="*/ 1 h 72"/>
                <a:gd name="T12" fmla="*/ 88 w 106"/>
                <a:gd name="T13" fmla="*/ 3 h 72"/>
                <a:gd name="T14" fmla="*/ 17 w 106"/>
                <a:gd name="T15" fmla="*/ 3 h 72"/>
                <a:gd name="T16" fmla="*/ 2 w 106"/>
                <a:gd name="T17" fmla="*/ 18 h 72"/>
                <a:gd name="T18" fmla="*/ 2 w 106"/>
                <a:gd name="T19" fmla="*/ 55 h 72"/>
                <a:gd name="T20" fmla="*/ 17 w 106"/>
                <a:gd name="T21" fmla="*/ 70 h 72"/>
                <a:gd name="T22" fmla="*/ 88 w 106"/>
                <a:gd name="T23" fmla="*/ 70 h 72"/>
                <a:gd name="T24" fmla="*/ 103 w 106"/>
                <a:gd name="T25" fmla="*/ 55 h 72"/>
                <a:gd name="T26" fmla="*/ 103 w 106"/>
                <a:gd name="T27" fmla="*/ 18 h 72"/>
                <a:gd name="T28" fmla="*/ 88 w 106"/>
                <a:gd name="T29" fmla="*/ 3 h 72"/>
                <a:gd name="T30" fmla="*/ 88 w 106"/>
                <a:gd name="T31" fmla="*/ 1 h 72"/>
                <a:gd name="T32" fmla="*/ 88 w 106"/>
                <a:gd name="T33" fmla="*/ 0 h 72"/>
                <a:gd name="T34" fmla="*/ 106 w 106"/>
                <a:gd name="T35" fmla="*/ 18 h 72"/>
                <a:gd name="T36" fmla="*/ 106 w 106"/>
                <a:gd name="T37" fmla="*/ 55 h 72"/>
                <a:gd name="T38" fmla="*/ 88 w 106"/>
                <a:gd name="T39" fmla="*/ 72 h 72"/>
                <a:gd name="T40" fmla="*/ 17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7" y="72"/>
                  </a:moveTo>
                  <a:cubicBezTo>
                    <a:pt x="8" y="72"/>
                    <a:pt x="0" y="64"/>
                    <a:pt x="0" y="55"/>
                  </a:cubicBezTo>
                  <a:cubicBezTo>
                    <a:pt x="0" y="18"/>
                    <a:pt x="0" y="18"/>
                    <a:pt x="0" y="18"/>
                  </a:cubicBezTo>
                  <a:cubicBezTo>
                    <a:pt x="0" y="8"/>
                    <a:pt x="8" y="0"/>
                    <a:pt x="17" y="0"/>
                  </a:cubicBezTo>
                  <a:cubicBezTo>
                    <a:pt x="88" y="0"/>
                    <a:pt x="88" y="0"/>
                    <a:pt x="88" y="0"/>
                  </a:cubicBezTo>
                  <a:cubicBezTo>
                    <a:pt x="88" y="1"/>
                    <a:pt x="88" y="1"/>
                    <a:pt x="88" y="1"/>
                  </a:cubicBezTo>
                  <a:cubicBezTo>
                    <a:pt x="88" y="3"/>
                    <a:pt x="88" y="3"/>
                    <a:pt x="88" y="3"/>
                  </a:cubicBezTo>
                  <a:cubicBezTo>
                    <a:pt x="17" y="3"/>
                    <a:pt x="17" y="3"/>
                    <a:pt x="17" y="3"/>
                  </a:cubicBezTo>
                  <a:cubicBezTo>
                    <a:pt x="9" y="3"/>
                    <a:pt x="2" y="9"/>
                    <a:pt x="2" y="18"/>
                  </a:cubicBezTo>
                  <a:cubicBezTo>
                    <a:pt x="2" y="55"/>
                    <a:pt x="2" y="55"/>
                    <a:pt x="2" y="55"/>
                  </a:cubicBezTo>
                  <a:cubicBezTo>
                    <a:pt x="2" y="63"/>
                    <a:pt x="9" y="70"/>
                    <a:pt x="17" y="70"/>
                  </a:cubicBezTo>
                  <a:cubicBezTo>
                    <a:pt x="88" y="70"/>
                    <a:pt x="88" y="70"/>
                    <a:pt x="88" y="70"/>
                  </a:cubicBezTo>
                  <a:cubicBezTo>
                    <a:pt x="97" y="70"/>
                    <a:pt x="103" y="63"/>
                    <a:pt x="103" y="55"/>
                  </a:cubicBezTo>
                  <a:cubicBezTo>
                    <a:pt x="103" y="18"/>
                    <a:pt x="103" y="18"/>
                    <a:pt x="103" y="18"/>
                  </a:cubicBezTo>
                  <a:cubicBezTo>
                    <a:pt x="103" y="9"/>
                    <a:pt x="97" y="3"/>
                    <a:pt x="88" y="3"/>
                  </a:cubicBezTo>
                  <a:cubicBezTo>
                    <a:pt x="88" y="1"/>
                    <a:pt x="88" y="1"/>
                    <a:pt x="88" y="1"/>
                  </a:cubicBezTo>
                  <a:cubicBezTo>
                    <a:pt x="88" y="0"/>
                    <a:pt x="88" y="0"/>
                    <a:pt x="88" y="0"/>
                  </a:cubicBezTo>
                  <a:cubicBezTo>
                    <a:pt x="98" y="0"/>
                    <a:pt x="106" y="8"/>
                    <a:pt x="106" y="18"/>
                  </a:cubicBezTo>
                  <a:cubicBezTo>
                    <a:pt x="106" y="55"/>
                    <a:pt x="106" y="55"/>
                    <a:pt x="106" y="55"/>
                  </a:cubicBezTo>
                  <a:cubicBezTo>
                    <a:pt x="106" y="64"/>
                    <a:pt x="98" y="72"/>
                    <a:pt x="88"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3217"/>
            <p:cNvSpPr/>
            <p:nvPr/>
          </p:nvSpPr>
          <p:spPr bwMode="auto">
            <a:xfrm>
              <a:off x="4622801" y="1336676"/>
              <a:ext cx="31750" cy="44450"/>
            </a:xfrm>
            <a:custGeom>
              <a:avLst/>
              <a:gdLst>
                <a:gd name="T0" fmla="*/ 57 w 59"/>
                <a:gd name="T1" fmla="*/ 28 h 84"/>
                <a:gd name="T2" fmla="*/ 25 w 59"/>
                <a:gd name="T3" fmla="*/ 7 h 84"/>
                <a:gd name="T4" fmla="*/ 12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2"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3218"/>
            <p:cNvSpPr/>
            <p:nvPr/>
          </p:nvSpPr>
          <p:spPr bwMode="auto">
            <a:xfrm>
              <a:off x="4622801" y="1336676"/>
              <a:ext cx="31750"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2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2"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3219"/>
            <p:cNvSpPr/>
            <p:nvPr/>
          </p:nvSpPr>
          <p:spPr bwMode="auto">
            <a:xfrm>
              <a:off x="4633914" y="1346201"/>
              <a:ext cx="12700" cy="12700"/>
            </a:xfrm>
            <a:custGeom>
              <a:avLst/>
              <a:gdLst>
                <a:gd name="T0" fmla="*/ 25 w 25"/>
                <a:gd name="T1" fmla="*/ 18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3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0"/>
                    <a:pt x="0" y="21"/>
                    <a:pt x="0" y="21"/>
                  </a:cubicBezTo>
                  <a:cubicBezTo>
                    <a:pt x="0" y="22"/>
                    <a:pt x="0" y="23"/>
                    <a:pt x="1" y="23"/>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3221"/>
            <p:cNvSpPr/>
            <p:nvPr/>
          </p:nvSpPr>
          <p:spPr bwMode="auto">
            <a:xfrm>
              <a:off x="4814888" y="1336676"/>
              <a:ext cx="31750" cy="44450"/>
            </a:xfrm>
            <a:custGeom>
              <a:avLst/>
              <a:gdLst>
                <a:gd name="T0" fmla="*/ 2 w 59"/>
                <a:gd name="T1" fmla="*/ 28 h 84"/>
                <a:gd name="T2" fmla="*/ 34 w 59"/>
                <a:gd name="T3" fmla="*/ 7 h 84"/>
                <a:gd name="T4" fmla="*/ 48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9" y="0"/>
                    <a:pt x="34" y="7"/>
                  </a:cubicBezTo>
                  <a:cubicBezTo>
                    <a:pt x="59" y="14"/>
                    <a:pt x="57" y="41"/>
                    <a:pt x="48" y="54"/>
                  </a:cubicBezTo>
                  <a:cubicBezTo>
                    <a:pt x="39" y="66"/>
                    <a:pt x="8" y="84"/>
                    <a:pt x="0" y="60"/>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3222"/>
            <p:cNvSpPr/>
            <p:nvPr/>
          </p:nvSpPr>
          <p:spPr bwMode="auto">
            <a:xfrm>
              <a:off x="4814888" y="1336676"/>
              <a:ext cx="31750" cy="44450"/>
            </a:xfrm>
            <a:custGeom>
              <a:avLst/>
              <a:gdLst>
                <a:gd name="T0" fmla="*/ 34 w 59"/>
                <a:gd name="T1" fmla="*/ 7 h 84"/>
                <a:gd name="T2" fmla="*/ 2 w 59"/>
                <a:gd name="T3" fmla="*/ 28 h 84"/>
                <a:gd name="T4" fmla="*/ 2 w 59"/>
                <a:gd name="T5" fmla="*/ 29 h 84"/>
                <a:gd name="T6" fmla="*/ 36 w 59"/>
                <a:gd name="T7" fmla="*/ 11 h 84"/>
                <a:gd name="T8" fmla="*/ 38 w 59"/>
                <a:gd name="T9" fmla="*/ 58 h 84"/>
                <a:gd name="T10" fmla="*/ 0 w 59"/>
                <a:gd name="T11" fmla="*/ 60 h 84"/>
                <a:gd name="T12" fmla="*/ 48 w 59"/>
                <a:gd name="T13" fmla="*/ 54 h 84"/>
                <a:gd name="T14" fmla="*/ 34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4" y="7"/>
                  </a:moveTo>
                  <a:cubicBezTo>
                    <a:pt x="9" y="0"/>
                    <a:pt x="2" y="28"/>
                    <a:pt x="2" y="28"/>
                  </a:cubicBezTo>
                  <a:cubicBezTo>
                    <a:pt x="2" y="29"/>
                    <a:pt x="2" y="29"/>
                    <a:pt x="2" y="29"/>
                  </a:cubicBezTo>
                  <a:cubicBezTo>
                    <a:pt x="2" y="29"/>
                    <a:pt x="13" y="5"/>
                    <a:pt x="36" y="11"/>
                  </a:cubicBezTo>
                  <a:cubicBezTo>
                    <a:pt x="59" y="16"/>
                    <a:pt x="48" y="53"/>
                    <a:pt x="38" y="58"/>
                  </a:cubicBezTo>
                  <a:cubicBezTo>
                    <a:pt x="28" y="64"/>
                    <a:pt x="11" y="73"/>
                    <a:pt x="0" y="60"/>
                  </a:cubicBezTo>
                  <a:cubicBezTo>
                    <a:pt x="8" y="84"/>
                    <a:pt x="39" y="66"/>
                    <a:pt x="48" y="54"/>
                  </a:cubicBezTo>
                  <a:cubicBezTo>
                    <a:pt x="57" y="41"/>
                    <a:pt x="59" y="14"/>
                    <a:pt x="3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3223"/>
            <p:cNvSpPr/>
            <p:nvPr/>
          </p:nvSpPr>
          <p:spPr bwMode="auto">
            <a:xfrm>
              <a:off x="4822826" y="1346201"/>
              <a:ext cx="12700" cy="12700"/>
            </a:xfrm>
            <a:custGeom>
              <a:avLst/>
              <a:gdLst>
                <a:gd name="T0" fmla="*/ 0 w 25"/>
                <a:gd name="T1" fmla="*/ 18 h 24"/>
                <a:gd name="T2" fmla="*/ 3 w 25"/>
                <a:gd name="T3" fmla="*/ 8 h 24"/>
                <a:gd name="T4" fmla="*/ 3 w 25"/>
                <a:gd name="T5" fmla="*/ 8 h 24"/>
                <a:gd name="T6" fmla="*/ 11 w 25"/>
                <a:gd name="T7" fmla="*/ 1 h 24"/>
                <a:gd name="T8" fmla="*/ 15 w 25"/>
                <a:gd name="T9" fmla="*/ 0 h 24"/>
                <a:gd name="T10" fmla="*/ 17 w 25"/>
                <a:gd name="T11" fmla="*/ 2 h 24"/>
                <a:gd name="T12" fmla="*/ 15 w 25"/>
                <a:gd name="T13" fmla="*/ 4 h 24"/>
                <a:gd name="T14" fmla="*/ 15 w 25"/>
                <a:gd name="T15" fmla="*/ 4 h 24"/>
                <a:gd name="T16" fmla="*/ 13 w 25"/>
                <a:gd name="T17" fmla="*/ 5 h 24"/>
                <a:gd name="T18" fmla="*/ 8 w 25"/>
                <a:gd name="T19" fmla="*/ 8 h 24"/>
                <a:gd name="T20" fmla="*/ 12 w 25"/>
                <a:gd name="T21" fmla="*/ 9 h 24"/>
                <a:gd name="T22" fmla="*/ 24 w 25"/>
                <a:gd name="T23" fmla="*/ 20 h 24"/>
                <a:gd name="T24" fmla="*/ 24 w 25"/>
                <a:gd name="T25" fmla="*/ 21 h 24"/>
                <a:gd name="T26" fmla="*/ 23 w 25"/>
                <a:gd name="T27" fmla="*/ 23 h 24"/>
                <a:gd name="T28" fmla="*/ 23 w 25"/>
                <a:gd name="T29" fmla="*/ 24 h 24"/>
                <a:gd name="T30" fmla="*/ 21 w 25"/>
                <a:gd name="T31" fmla="*/ 22 h 24"/>
                <a:gd name="T32" fmla="*/ 20 w 25"/>
                <a:gd name="T33" fmla="*/ 21 h 24"/>
                <a:gd name="T34" fmla="*/ 11 w 25"/>
                <a:gd name="T35" fmla="*/ 12 h 24"/>
                <a:gd name="T36" fmla="*/ 6 w 25"/>
                <a:gd name="T37" fmla="*/ 11 h 24"/>
                <a:gd name="T38" fmla="*/ 6 w 25"/>
                <a:gd name="T39" fmla="*/ 11 h 24"/>
                <a:gd name="T40" fmla="*/ 4 w 25"/>
                <a:gd name="T41" fmla="*/ 19 h 24"/>
                <a:gd name="T42" fmla="*/ 3 w 25"/>
                <a:gd name="T43" fmla="*/ 21 h 24"/>
                <a:gd name="T44" fmla="*/ 2 w 25"/>
                <a:gd name="T45" fmla="*/ 21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0" y="14"/>
                    <a:pt x="1" y="11"/>
                    <a:pt x="3" y="8"/>
                  </a:cubicBezTo>
                  <a:cubicBezTo>
                    <a:pt x="3" y="8"/>
                    <a:pt x="3" y="8"/>
                    <a:pt x="3" y="8"/>
                  </a:cubicBezTo>
                  <a:cubicBezTo>
                    <a:pt x="5" y="4"/>
                    <a:pt x="9" y="2"/>
                    <a:pt x="11" y="1"/>
                  </a:cubicBezTo>
                  <a:cubicBezTo>
                    <a:pt x="13" y="0"/>
                    <a:pt x="15" y="0"/>
                    <a:pt x="15" y="0"/>
                  </a:cubicBezTo>
                  <a:cubicBezTo>
                    <a:pt x="16" y="0"/>
                    <a:pt x="17" y="1"/>
                    <a:pt x="17" y="2"/>
                  </a:cubicBezTo>
                  <a:cubicBezTo>
                    <a:pt x="17" y="3"/>
                    <a:pt x="16" y="4"/>
                    <a:pt x="15" y="4"/>
                  </a:cubicBezTo>
                  <a:cubicBezTo>
                    <a:pt x="15" y="4"/>
                    <a:pt x="15" y="4"/>
                    <a:pt x="15" y="4"/>
                  </a:cubicBezTo>
                  <a:cubicBezTo>
                    <a:pt x="15" y="4"/>
                    <a:pt x="14" y="4"/>
                    <a:pt x="13" y="5"/>
                  </a:cubicBezTo>
                  <a:cubicBezTo>
                    <a:pt x="11" y="5"/>
                    <a:pt x="10" y="6"/>
                    <a:pt x="8" y="8"/>
                  </a:cubicBezTo>
                  <a:cubicBezTo>
                    <a:pt x="9" y="8"/>
                    <a:pt x="11" y="8"/>
                    <a:pt x="12" y="9"/>
                  </a:cubicBezTo>
                  <a:cubicBezTo>
                    <a:pt x="16" y="11"/>
                    <a:pt x="21" y="14"/>
                    <a:pt x="24" y="20"/>
                  </a:cubicBezTo>
                  <a:cubicBezTo>
                    <a:pt x="24" y="20"/>
                    <a:pt x="24" y="21"/>
                    <a:pt x="24" y="21"/>
                  </a:cubicBezTo>
                  <a:cubicBezTo>
                    <a:pt x="25" y="22"/>
                    <a:pt x="24" y="23"/>
                    <a:pt x="23" y="23"/>
                  </a:cubicBezTo>
                  <a:cubicBezTo>
                    <a:pt x="23" y="24"/>
                    <a:pt x="23" y="24"/>
                    <a:pt x="23" y="24"/>
                  </a:cubicBezTo>
                  <a:cubicBezTo>
                    <a:pt x="22" y="24"/>
                    <a:pt x="21" y="23"/>
                    <a:pt x="21" y="22"/>
                  </a:cubicBezTo>
                  <a:cubicBezTo>
                    <a:pt x="20" y="21"/>
                    <a:pt x="20" y="21"/>
                    <a:pt x="20" y="21"/>
                  </a:cubicBezTo>
                  <a:cubicBezTo>
                    <a:pt x="18" y="17"/>
                    <a:pt x="14" y="14"/>
                    <a:pt x="11" y="12"/>
                  </a:cubicBezTo>
                  <a:cubicBezTo>
                    <a:pt x="9" y="12"/>
                    <a:pt x="8" y="11"/>
                    <a:pt x="6" y="11"/>
                  </a:cubicBezTo>
                  <a:cubicBezTo>
                    <a:pt x="6" y="11"/>
                    <a:pt x="6" y="11"/>
                    <a:pt x="6" y="11"/>
                  </a:cubicBezTo>
                  <a:cubicBezTo>
                    <a:pt x="5" y="13"/>
                    <a:pt x="4" y="16"/>
                    <a:pt x="4" y="19"/>
                  </a:cubicBezTo>
                  <a:cubicBezTo>
                    <a:pt x="4" y="20"/>
                    <a:pt x="3" y="20"/>
                    <a:pt x="3" y="21"/>
                  </a:cubicBezTo>
                  <a:cubicBezTo>
                    <a:pt x="2" y="21"/>
                    <a:pt x="2" y="21"/>
                    <a:pt x="2" y="21"/>
                  </a:cubicBezTo>
                  <a:cubicBezTo>
                    <a:pt x="0"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3224"/>
            <p:cNvSpPr/>
            <p:nvPr/>
          </p:nvSpPr>
          <p:spPr bwMode="auto">
            <a:xfrm>
              <a:off x="3997326" y="1417638"/>
              <a:ext cx="39688" cy="63500"/>
            </a:xfrm>
            <a:custGeom>
              <a:avLst/>
              <a:gdLst>
                <a:gd name="T0" fmla="*/ 73 w 75"/>
                <a:gd name="T1" fmla="*/ 0 h 118"/>
                <a:gd name="T2" fmla="*/ 0 w 75"/>
                <a:gd name="T3" fmla="*/ 34 h 118"/>
                <a:gd name="T4" fmla="*/ 16 w 75"/>
                <a:gd name="T5" fmla="*/ 118 h 118"/>
                <a:gd name="T6" fmla="*/ 52 w 75"/>
                <a:gd name="T7" fmla="*/ 86 h 118"/>
                <a:gd name="T8" fmla="*/ 75 w 75"/>
                <a:gd name="T9" fmla="*/ 49 h 118"/>
                <a:gd name="T10" fmla="*/ 73 w 75"/>
                <a:gd name="T11" fmla="*/ 0 h 118"/>
              </a:gdLst>
              <a:ahLst/>
              <a:cxnLst>
                <a:cxn ang="0">
                  <a:pos x="T0" y="T1"/>
                </a:cxn>
                <a:cxn ang="0">
                  <a:pos x="T2" y="T3"/>
                </a:cxn>
                <a:cxn ang="0">
                  <a:pos x="T4" y="T5"/>
                </a:cxn>
                <a:cxn ang="0">
                  <a:pos x="T6" y="T7"/>
                </a:cxn>
                <a:cxn ang="0">
                  <a:pos x="T8" y="T9"/>
                </a:cxn>
                <a:cxn ang="0">
                  <a:pos x="T10" y="T11"/>
                </a:cxn>
              </a:cxnLst>
              <a:rect l="0" t="0" r="r" b="b"/>
              <a:pathLst>
                <a:path w="75" h="118">
                  <a:moveTo>
                    <a:pt x="73" y="0"/>
                  </a:moveTo>
                  <a:cubicBezTo>
                    <a:pt x="73" y="0"/>
                    <a:pt x="26" y="30"/>
                    <a:pt x="0" y="34"/>
                  </a:cubicBezTo>
                  <a:cubicBezTo>
                    <a:pt x="15" y="61"/>
                    <a:pt x="16" y="118"/>
                    <a:pt x="16" y="118"/>
                  </a:cubicBezTo>
                  <a:cubicBezTo>
                    <a:pt x="16" y="118"/>
                    <a:pt x="37" y="110"/>
                    <a:pt x="52" y="86"/>
                  </a:cubicBezTo>
                  <a:cubicBezTo>
                    <a:pt x="67" y="63"/>
                    <a:pt x="75" y="49"/>
                    <a:pt x="75" y="49"/>
                  </a:cubicBezTo>
                  <a:lnTo>
                    <a:pt x="7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3225"/>
            <p:cNvSpPr/>
            <p:nvPr/>
          </p:nvSpPr>
          <p:spPr bwMode="auto">
            <a:xfrm>
              <a:off x="4005263" y="1428751"/>
              <a:ext cx="25400" cy="39688"/>
            </a:xfrm>
            <a:custGeom>
              <a:avLst/>
              <a:gdLst>
                <a:gd name="T0" fmla="*/ 16 w 46"/>
                <a:gd name="T1" fmla="*/ 43 h 74"/>
                <a:gd name="T2" fmla="*/ 6 w 46"/>
                <a:gd name="T3" fmla="*/ 9 h 74"/>
                <a:gd name="T4" fmla="*/ 25 w 46"/>
                <a:gd name="T5" fmla="*/ 2 h 74"/>
                <a:gd name="T6" fmla="*/ 43 w 46"/>
                <a:gd name="T7" fmla="*/ 5 h 74"/>
                <a:gd name="T8" fmla="*/ 43 w 46"/>
                <a:gd name="T9" fmla="*/ 22 h 74"/>
                <a:gd name="T10" fmla="*/ 40 w 46"/>
                <a:gd name="T11" fmla="*/ 38 h 74"/>
                <a:gd name="T12" fmla="*/ 24 w 46"/>
                <a:gd name="T13" fmla="*/ 70 h 74"/>
                <a:gd name="T14" fmla="*/ 19 w 46"/>
                <a:gd name="T15" fmla="*/ 65 h 74"/>
                <a:gd name="T16" fmla="*/ 16 w 46"/>
                <a:gd name="T17" fmla="*/ 4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4">
                  <a:moveTo>
                    <a:pt x="16" y="43"/>
                  </a:moveTo>
                  <a:cubicBezTo>
                    <a:pt x="16" y="43"/>
                    <a:pt x="0" y="15"/>
                    <a:pt x="6" y="9"/>
                  </a:cubicBezTo>
                  <a:cubicBezTo>
                    <a:pt x="11" y="5"/>
                    <a:pt x="19" y="3"/>
                    <a:pt x="25" y="2"/>
                  </a:cubicBezTo>
                  <a:cubicBezTo>
                    <a:pt x="30" y="2"/>
                    <a:pt x="41" y="0"/>
                    <a:pt x="43" y="5"/>
                  </a:cubicBezTo>
                  <a:cubicBezTo>
                    <a:pt x="46" y="10"/>
                    <a:pt x="44" y="17"/>
                    <a:pt x="43" y="22"/>
                  </a:cubicBezTo>
                  <a:cubicBezTo>
                    <a:pt x="42" y="27"/>
                    <a:pt x="41" y="32"/>
                    <a:pt x="40" y="38"/>
                  </a:cubicBezTo>
                  <a:cubicBezTo>
                    <a:pt x="37" y="49"/>
                    <a:pt x="32" y="61"/>
                    <a:pt x="24" y="70"/>
                  </a:cubicBezTo>
                  <a:cubicBezTo>
                    <a:pt x="20" y="74"/>
                    <a:pt x="19" y="68"/>
                    <a:pt x="19" y="65"/>
                  </a:cubicBezTo>
                  <a:cubicBezTo>
                    <a:pt x="18" y="58"/>
                    <a:pt x="20" y="49"/>
                    <a:pt x="16" y="4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3226"/>
            <p:cNvSpPr/>
            <p:nvPr/>
          </p:nvSpPr>
          <p:spPr bwMode="auto">
            <a:xfrm>
              <a:off x="3919538" y="1433513"/>
              <a:ext cx="88900" cy="58738"/>
            </a:xfrm>
            <a:custGeom>
              <a:avLst/>
              <a:gdLst>
                <a:gd name="T0" fmla="*/ 44 w 167"/>
                <a:gd name="T1" fmla="*/ 14 h 109"/>
                <a:gd name="T2" fmla="*/ 84 w 167"/>
                <a:gd name="T3" fmla="*/ 3 h 109"/>
                <a:gd name="T4" fmla="*/ 134 w 167"/>
                <a:gd name="T5" fmla="*/ 10 h 109"/>
                <a:gd name="T6" fmla="*/ 161 w 167"/>
                <a:gd name="T7" fmla="*/ 49 h 109"/>
                <a:gd name="T8" fmla="*/ 128 w 167"/>
                <a:gd name="T9" fmla="*/ 106 h 109"/>
                <a:gd name="T10" fmla="*/ 84 w 167"/>
                <a:gd name="T11" fmla="*/ 108 h 109"/>
                <a:gd name="T12" fmla="*/ 37 w 167"/>
                <a:gd name="T13" fmla="*/ 104 h 109"/>
                <a:gd name="T14" fmla="*/ 9 w 167"/>
                <a:gd name="T15" fmla="*/ 73 h 109"/>
                <a:gd name="T16" fmla="*/ 20 w 167"/>
                <a:gd name="T17" fmla="*/ 25 h 109"/>
                <a:gd name="T18" fmla="*/ 44 w 167"/>
                <a:gd name="T19" fmla="*/ 1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09">
                  <a:moveTo>
                    <a:pt x="44" y="14"/>
                  </a:moveTo>
                  <a:cubicBezTo>
                    <a:pt x="57" y="10"/>
                    <a:pt x="71" y="6"/>
                    <a:pt x="84" y="3"/>
                  </a:cubicBezTo>
                  <a:cubicBezTo>
                    <a:pt x="101" y="0"/>
                    <a:pt x="119" y="0"/>
                    <a:pt x="134" y="10"/>
                  </a:cubicBezTo>
                  <a:cubicBezTo>
                    <a:pt x="148" y="18"/>
                    <a:pt x="157" y="33"/>
                    <a:pt x="161" y="49"/>
                  </a:cubicBezTo>
                  <a:cubicBezTo>
                    <a:pt x="167" y="72"/>
                    <a:pt x="159" y="101"/>
                    <a:pt x="128" y="106"/>
                  </a:cubicBezTo>
                  <a:cubicBezTo>
                    <a:pt x="114" y="108"/>
                    <a:pt x="99" y="108"/>
                    <a:pt x="84" y="108"/>
                  </a:cubicBezTo>
                  <a:cubicBezTo>
                    <a:pt x="68" y="107"/>
                    <a:pt x="52" y="109"/>
                    <a:pt x="37" y="104"/>
                  </a:cubicBezTo>
                  <a:cubicBezTo>
                    <a:pt x="23" y="99"/>
                    <a:pt x="16" y="86"/>
                    <a:pt x="9" y="73"/>
                  </a:cubicBezTo>
                  <a:cubicBezTo>
                    <a:pt x="0" y="55"/>
                    <a:pt x="2" y="37"/>
                    <a:pt x="20" y="25"/>
                  </a:cubicBezTo>
                  <a:cubicBezTo>
                    <a:pt x="27" y="20"/>
                    <a:pt x="36" y="17"/>
                    <a:pt x="44" y="1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3227"/>
            <p:cNvSpPr/>
            <p:nvPr/>
          </p:nvSpPr>
          <p:spPr bwMode="auto">
            <a:xfrm>
              <a:off x="3863976" y="1412876"/>
              <a:ext cx="114300" cy="109538"/>
            </a:xfrm>
            <a:custGeom>
              <a:avLst/>
              <a:gdLst>
                <a:gd name="T0" fmla="*/ 0 w 213"/>
                <a:gd name="T1" fmla="*/ 18 h 205"/>
                <a:gd name="T2" fmla="*/ 197 w 213"/>
                <a:gd name="T3" fmla="*/ 0 h 205"/>
                <a:gd name="T4" fmla="*/ 213 w 213"/>
                <a:gd name="T5" fmla="*/ 162 h 205"/>
                <a:gd name="T6" fmla="*/ 14 w 213"/>
                <a:gd name="T7" fmla="*/ 205 h 205"/>
                <a:gd name="T8" fmla="*/ 0 w 213"/>
                <a:gd name="T9" fmla="*/ 18 h 205"/>
              </a:gdLst>
              <a:ahLst/>
              <a:cxnLst>
                <a:cxn ang="0">
                  <a:pos x="T0" y="T1"/>
                </a:cxn>
                <a:cxn ang="0">
                  <a:pos x="T2" y="T3"/>
                </a:cxn>
                <a:cxn ang="0">
                  <a:pos x="T4" y="T5"/>
                </a:cxn>
                <a:cxn ang="0">
                  <a:pos x="T6" y="T7"/>
                </a:cxn>
                <a:cxn ang="0">
                  <a:pos x="T8" y="T9"/>
                </a:cxn>
              </a:cxnLst>
              <a:rect l="0" t="0" r="r" b="b"/>
              <a:pathLst>
                <a:path w="213" h="205">
                  <a:moveTo>
                    <a:pt x="0" y="18"/>
                  </a:moveTo>
                  <a:cubicBezTo>
                    <a:pt x="197" y="0"/>
                    <a:pt x="197" y="0"/>
                    <a:pt x="197" y="0"/>
                  </a:cubicBezTo>
                  <a:cubicBezTo>
                    <a:pt x="213" y="162"/>
                    <a:pt x="213" y="162"/>
                    <a:pt x="213" y="162"/>
                  </a:cubicBezTo>
                  <a:cubicBezTo>
                    <a:pt x="213" y="162"/>
                    <a:pt x="52" y="198"/>
                    <a:pt x="14" y="205"/>
                  </a:cubicBezTo>
                  <a:cubicBezTo>
                    <a:pt x="18" y="119"/>
                    <a:pt x="0" y="18"/>
                    <a:pt x="0" y="18"/>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3228"/>
            <p:cNvSpPr/>
            <p:nvPr/>
          </p:nvSpPr>
          <p:spPr bwMode="auto">
            <a:xfrm>
              <a:off x="3875088" y="1430338"/>
              <a:ext cx="23813" cy="28575"/>
            </a:xfrm>
            <a:custGeom>
              <a:avLst/>
              <a:gdLst>
                <a:gd name="T0" fmla="*/ 15 w 15"/>
                <a:gd name="T1" fmla="*/ 16 h 18"/>
                <a:gd name="T2" fmla="*/ 2 w 15"/>
                <a:gd name="T3" fmla="*/ 18 h 18"/>
                <a:gd name="T4" fmla="*/ 0 w 15"/>
                <a:gd name="T5" fmla="*/ 1 h 18"/>
                <a:gd name="T6" fmla="*/ 14 w 15"/>
                <a:gd name="T7" fmla="*/ 0 h 18"/>
                <a:gd name="T8" fmla="*/ 15 w 15"/>
                <a:gd name="T9" fmla="*/ 16 h 18"/>
              </a:gdLst>
              <a:ahLst/>
              <a:cxnLst>
                <a:cxn ang="0">
                  <a:pos x="T0" y="T1"/>
                </a:cxn>
                <a:cxn ang="0">
                  <a:pos x="T2" y="T3"/>
                </a:cxn>
                <a:cxn ang="0">
                  <a:pos x="T4" y="T5"/>
                </a:cxn>
                <a:cxn ang="0">
                  <a:pos x="T6" y="T7"/>
                </a:cxn>
                <a:cxn ang="0">
                  <a:pos x="T8" y="T9"/>
                </a:cxn>
              </a:cxnLst>
              <a:rect l="0" t="0" r="r" b="b"/>
              <a:pathLst>
                <a:path w="15" h="18">
                  <a:moveTo>
                    <a:pt x="15" y="16"/>
                  </a:moveTo>
                  <a:lnTo>
                    <a:pt x="2" y="18"/>
                  </a:lnTo>
                  <a:lnTo>
                    <a:pt x="0" y="1"/>
                  </a:lnTo>
                  <a:lnTo>
                    <a:pt x="14" y="0"/>
                  </a:lnTo>
                  <a:lnTo>
                    <a:pt x="15" y="16"/>
                  </a:lnTo>
                  <a:close/>
                </a:path>
              </a:pathLst>
            </a:custGeom>
            <a:solidFill>
              <a:srgbClr val="CCCA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3229"/>
            <p:cNvSpPr/>
            <p:nvPr/>
          </p:nvSpPr>
          <p:spPr bwMode="auto">
            <a:xfrm>
              <a:off x="3933826" y="1449388"/>
              <a:ext cx="69850" cy="39688"/>
            </a:xfrm>
            <a:custGeom>
              <a:avLst/>
              <a:gdLst>
                <a:gd name="T0" fmla="*/ 91 w 129"/>
                <a:gd name="T1" fmla="*/ 2 h 75"/>
                <a:gd name="T2" fmla="*/ 18 w 129"/>
                <a:gd name="T3" fmla="*/ 18 h 75"/>
                <a:gd name="T4" fmla="*/ 77 w 129"/>
                <a:gd name="T5" fmla="*/ 47 h 75"/>
                <a:gd name="T6" fmla="*/ 93 w 129"/>
                <a:gd name="T7" fmla="*/ 61 h 75"/>
                <a:gd name="T8" fmla="*/ 127 w 129"/>
                <a:gd name="T9" fmla="*/ 55 h 75"/>
                <a:gd name="T10" fmla="*/ 122 w 129"/>
                <a:gd name="T11" fmla="*/ 16 h 75"/>
                <a:gd name="T12" fmla="*/ 91 w 129"/>
                <a:gd name="T13" fmla="*/ 2 h 75"/>
              </a:gdLst>
              <a:ahLst/>
              <a:cxnLst>
                <a:cxn ang="0">
                  <a:pos x="T0" y="T1"/>
                </a:cxn>
                <a:cxn ang="0">
                  <a:pos x="T2" y="T3"/>
                </a:cxn>
                <a:cxn ang="0">
                  <a:pos x="T4" y="T5"/>
                </a:cxn>
                <a:cxn ang="0">
                  <a:pos x="T6" y="T7"/>
                </a:cxn>
                <a:cxn ang="0">
                  <a:pos x="T8" y="T9"/>
                </a:cxn>
                <a:cxn ang="0">
                  <a:pos x="T10" y="T11"/>
                </a:cxn>
                <a:cxn ang="0">
                  <a:pos x="T12" y="T13"/>
                </a:cxn>
              </a:cxnLst>
              <a:rect l="0" t="0" r="r" b="b"/>
              <a:pathLst>
                <a:path w="129" h="75">
                  <a:moveTo>
                    <a:pt x="91" y="2"/>
                  </a:moveTo>
                  <a:cubicBezTo>
                    <a:pt x="91" y="2"/>
                    <a:pt x="35" y="0"/>
                    <a:pt x="18" y="18"/>
                  </a:cubicBezTo>
                  <a:cubicBezTo>
                    <a:pt x="0" y="35"/>
                    <a:pt x="52" y="63"/>
                    <a:pt x="77" y="47"/>
                  </a:cubicBezTo>
                  <a:cubicBezTo>
                    <a:pt x="77" y="47"/>
                    <a:pt x="91" y="60"/>
                    <a:pt x="93" y="61"/>
                  </a:cubicBezTo>
                  <a:cubicBezTo>
                    <a:pt x="106" y="71"/>
                    <a:pt x="124" y="75"/>
                    <a:pt x="127" y="55"/>
                  </a:cubicBezTo>
                  <a:cubicBezTo>
                    <a:pt x="128" y="43"/>
                    <a:pt x="129" y="27"/>
                    <a:pt x="122" y="16"/>
                  </a:cubicBezTo>
                  <a:cubicBezTo>
                    <a:pt x="117" y="8"/>
                    <a:pt x="100" y="2"/>
                    <a:pt x="91" y="2"/>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3230"/>
            <p:cNvSpPr/>
            <p:nvPr/>
          </p:nvSpPr>
          <p:spPr bwMode="auto">
            <a:xfrm>
              <a:off x="3938588" y="1452563"/>
              <a:ext cx="63500" cy="33338"/>
            </a:xfrm>
            <a:custGeom>
              <a:avLst/>
              <a:gdLst>
                <a:gd name="T0" fmla="*/ 61 w 117"/>
                <a:gd name="T1" fmla="*/ 2 h 63"/>
                <a:gd name="T2" fmla="*/ 12 w 117"/>
                <a:gd name="T3" fmla="*/ 15 h 63"/>
                <a:gd name="T4" fmla="*/ 67 w 117"/>
                <a:gd name="T5" fmla="*/ 35 h 63"/>
                <a:gd name="T6" fmla="*/ 65 w 117"/>
                <a:gd name="T7" fmla="*/ 19 h 63"/>
                <a:gd name="T8" fmla="*/ 71 w 117"/>
                <a:gd name="T9" fmla="*/ 30 h 63"/>
                <a:gd name="T10" fmla="*/ 110 w 117"/>
                <a:gd name="T11" fmla="*/ 51 h 63"/>
                <a:gd name="T12" fmla="*/ 101 w 117"/>
                <a:gd name="T13" fmla="*/ 9 h 63"/>
                <a:gd name="T14" fmla="*/ 61 w 117"/>
                <a:gd name="T15" fmla="*/ 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63">
                  <a:moveTo>
                    <a:pt x="61" y="2"/>
                  </a:moveTo>
                  <a:cubicBezTo>
                    <a:pt x="61" y="2"/>
                    <a:pt x="24" y="2"/>
                    <a:pt x="12" y="15"/>
                  </a:cubicBezTo>
                  <a:cubicBezTo>
                    <a:pt x="0" y="27"/>
                    <a:pt x="50" y="56"/>
                    <a:pt x="67" y="35"/>
                  </a:cubicBezTo>
                  <a:cubicBezTo>
                    <a:pt x="72" y="26"/>
                    <a:pt x="67" y="21"/>
                    <a:pt x="65" y="19"/>
                  </a:cubicBezTo>
                  <a:cubicBezTo>
                    <a:pt x="63" y="17"/>
                    <a:pt x="71" y="11"/>
                    <a:pt x="71" y="30"/>
                  </a:cubicBezTo>
                  <a:cubicBezTo>
                    <a:pt x="71" y="48"/>
                    <a:pt x="105" y="63"/>
                    <a:pt x="110" y="51"/>
                  </a:cubicBezTo>
                  <a:cubicBezTo>
                    <a:pt x="115" y="39"/>
                    <a:pt x="117" y="17"/>
                    <a:pt x="101" y="9"/>
                  </a:cubicBezTo>
                  <a:cubicBezTo>
                    <a:pt x="86" y="2"/>
                    <a:pt x="78" y="0"/>
                    <a:pt x="61" y="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3231"/>
            <p:cNvSpPr/>
            <p:nvPr/>
          </p:nvSpPr>
          <p:spPr bwMode="auto">
            <a:xfrm>
              <a:off x="3990976" y="1430338"/>
              <a:ext cx="25400" cy="61913"/>
            </a:xfrm>
            <a:custGeom>
              <a:avLst/>
              <a:gdLst>
                <a:gd name="T0" fmla="*/ 1 w 49"/>
                <a:gd name="T1" fmla="*/ 17 h 117"/>
                <a:gd name="T2" fmla="*/ 15 w 49"/>
                <a:gd name="T3" fmla="*/ 105 h 117"/>
                <a:gd name="T4" fmla="*/ 37 w 49"/>
                <a:gd name="T5" fmla="*/ 96 h 117"/>
                <a:gd name="T6" fmla="*/ 12 w 49"/>
                <a:gd name="T7" fmla="*/ 7 h 117"/>
                <a:gd name="T8" fmla="*/ 1 w 49"/>
                <a:gd name="T9" fmla="*/ 17 h 117"/>
              </a:gdLst>
              <a:ahLst/>
              <a:cxnLst>
                <a:cxn ang="0">
                  <a:pos x="T0" y="T1"/>
                </a:cxn>
                <a:cxn ang="0">
                  <a:pos x="T2" y="T3"/>
                </a:cxn>
                <a:cxn ang="0">
                  <a:pos x="T4" y="T5"/>
                </a:cxn>
                <a:cxn ang="0">
                  <a:pos x="T6" y="T7"/>
                </a:cxn>
                <a:cxn ang="0">
                  <a:pos x="T8" y="T9"/>
                </a:cxn>
              </a:cxnLst>
              <a:rect l="0" t="0" r="r" b="b"/>
              <a:pathLst>
                <a:path w="49" h="117">
                  <a:moveTo>
                    <a:pt x="1" y="17"/>
                  </a:moveTo>
                  <a:cubicBezTo>
                    <a:pt x="1" y="17"/>
                    <a:pt x="37" y="55"/>
                    <a:pt x="15" y="105"/>
                  </a:cubicBezTo>
                  <a:cubicBezTo>
                    <a:pt x="15" y="105"/>
                    <a:pt x="29" y="117"/>
                    <a:pt x="37" y="96"/>
                  </a:cubicBezTo>
                  <a:cubicBezTo>
                    <a:pt x="45" y="74"/>
                    <a:pt x="49" y="29"/>
                    <a:pt x="12" y="7"/>
                  </a:cubicBezTo>
                  <a:cubicBezTo>
                    <a:pt x="0" y="0"/>
                    <a:pt x="1" y="17"/>
                    <a:pt x="1" y="1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3232"/>
            <p:cNvSpPr/>
            <p:nvPr/>
          </p:nvSpPr>
          <p:spPr bwMode="auto">
            <a:xfrm>
              <a:off x="4089401" y="1597026"/>
              <a:ext cx="111125" cy="76200"/>
            </a:xfrm>
            <a:custGeom>
              <a:avLst/>
              <a:gdLst>
                <a:gd name="T0" fmla="*/ 208 w 208"/>
                <a:gd name="T1" fmla="*/ 127 h 144"/>
                <a:gd name="T2" fmla="*/ 191 w 208"/>
                <a:gd name="T3" fmla="*/ 144 h 144"/>
                <a:gd name="T4" fmla="*/ 17 w 208"/>
                <a:gd name="T5" fmla="*/ 144 h 144"/>
                <a:gd name="T6" fmla="*/ 0 w 208"/>
                <a:gd name="T7" fmla="*/ 127 h 144"/>
                <a:gd name="T8" fmla="*/ 0 w 208"/>
                <a:gd name="T9" fmla="*/ 17 h 144"/>
                <a:gd name="T10" fmla="*/ 17 w 208"/>
                <a:gd name="T11" fmla="*/ 0 h 144"/>
                <a:gd name="T12" fmla="*/ 191 w 208"/>
                <a:gd name="T13" fmla="*/ 0 h 144"/>
                <a:gd name="T14" fmla="*/ 208 w 208"/>
                <a:gd name="T15" fmla="*/ 17 h 144"/>
                <a:gd name="T16" fmla="*/ 208 w 208"/>
                <a:gd name="T17" fmla="*/ 12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144">
                  <a:moveTo>
                    <a:pt x="208" y="127"/>
                  </a:moveTo>
                  <a:cubicBezTo>
                    <a:pt x="208" y="137"/>
                    <a:pt x="200" y="144"/>
                    <a:pt x="191" y="144"/>
                  </a:cubicBezTo>
                  <a:cubicBezTo>
                    <a:pt x="17" y="144"/>
                    <a:pt x="17" y="144"/>
                    <a:pt x="17" y="144"/>
                  </a:cubicBezTo>
                  <a:cubicBezTo>
                    <a:pt x="7" y="144"/>
                    <a:pt x="0" y="137"/>
                    <a:pt x="0" y="127"/>
                  </a:cubicBezTo>
                  <a:cubicBezTo>
                    <a:pt x="0" y="17"/>
                    <a:pt x="0" y="17"/>
                    <a:pt x="0" y="17"/>
                  </a:cubicBezTo>
                  <a:cubicBezTo>
                    <a:pt x="0" y="8"/>
                    <a:pt x="7" y="0"/>
                    <a:pt x="17" y="0"/>
                  </a:cubicBezTo>
                  <a:cubicBezTo>
                    <a:pt x="191" y="0"/>
                    <a:pt x="191" y="0"/>
                    <a:pt x="191" y="0"/>
                  </a:cubicBezTo>
                  <a:cubicBezTo>
                    <a:pt x="200" y="0"/>
                    <a:pt x="208" y="8"/>
                    <a:pt x="208" y="17"/>
                  </a:cubicBezTo>
                  <a:lnTo>
                    <a:pt x="208" y="127"/>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3233"/>
            <p:cNvSpPr/>
            <p:nvPr/>
          </p:nvSpPr>
          <p:spPr bwMode="auto">
            <a:xfrm>
              <a:off x="4114801" y="1570038"/>
              <a:ext cx="61913" cy="44450"/>
            </a:xfrm>
            <a:custGeom>
              <a:avLst/>
              <a:gdLst>
                <a:gd name="T0" fmla="*/ 103 w 117"/>
                <a:gd name="T1" fmla="*/ 85 h 85"/>
                <a:gd name="T2" fmla="*/ 103 w 117"/>
                <a:gd name="T3" fmla="*/ 14 h 85"/>
                <a:gd name="T4" fmla="*/ 14 w 117"/>
                <a:gd name="T5" fmla="*/ 14 h 85"/>
                <a:gd name="T6" fmla="*/ 14 w 117"/>
                <a:gd name="T7" fmla="*/ 72 h 85"/>
                <a:gd name="T8" fmla="*/ 0 w 117"/>
                <a:gd name="T9" fmla="*/ 72 h 85"/>
                <a:gd name="T10" fmla="*/ 0 w 117"/>
                <a:gd name="T11" fmla="*/ 7 h 85"/>
                <a:gd name="T12" fmla="*/ 2 w 117"/>
                <a:gd name="T13" fmla="*/ 2 h 85"/>
                <a:gd name="T14" fmla="*/ 7 w 117"/>
                <a:gd name="T15" fmla="*/ 0 h 85"/>
                <a:gd name="T16" fmla="*/ 110 w 117"/>
                <a:gd name="T17" fmla="*/ 0 h 85"/>
                <a:gd name="T18" fmla="*/ 115 w 117"/>
                <a:gd name="T19" fmla="*/ 2 h 85"/>
                <a:gd name="T20" fmla="*/ 117 w 117"/>
                <a:gd name="T21" fmla="*/ 7 h 85"/>
                <a:gd name="T22" fmla="*/ 117 w 117"/>
                <a:gd name="T23" fmla="*/ 85 h 85"/>
                <a:gd name="T24" fmla="*/ 103 w 117"/>
                <a:gd name="T2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85">
                  <a:moveTo>
                    <a:pt x="103" y="85"/>
                  </a:moveTo>
                  <a:cubicBezTo>
                    <a:pt x="103" y="14"/>
                    <a:pt x="103" y="14"/>
                    <a:pt x="103" y="14"/>
                  </a:cubicBezTo>
                  <a:cubicBezTo>
                    <a:pt x="14" y="14"/>
                    <a:pt x="14" y="14"/>
                    <a:pt x="14" y="14"/>
                  </a:cubicBezTo>
                  <a:cubicBezTo>
                    <a:pt x="14" y="72"/>
                    <a:pt x="14" y="72"/>
                    <a:pt x="14" y="72"/>
                  </a:cubicBezTo>
                  <a:cubicBezTo>
                    <a:pt x="0" y="72"/>
                    <a:pt x="0" y="72"/>
                    <a:pt x="0" y="72"/>
                  </a:cubicBezTo>
                  <a:cubicBezTo>
                    <a:pt x="0" y="7"/>
                    <a:pt x="0" y="7"/>
                    <a:pt x="0" y="7"/>
                  </a:cubicBezTo>
                  <a:cubicBezTo>
                    <a:pt x="0" y="5"/>
                    <a:pt x="1" y="3"/>
                    <a:pt x="2" y="2"/>
                  </a:cubicBezTo>
                  <a:cubicBezTo>
                    <a:pt x="4" y="1"/>
                    <a:pt x="5" y="0"/>
                    <a:pt x="7" y="0"/>
                  </a:cubicBezTo>
                  <a:cubicBezTo>
                    <a:pt x="110" y="0"/>
                    <a:pt x="110" y="0"/>
                    <a:pt x="110" y="0"/>
                  </a:cubicBezTo>
                  <a:cubicBezTo>
                    <a:pt x="112" y="0"/>
                    <a:pt x="114" y="1"/>
                    <a:pt x="115" y="2"/>
                  </a:cubicBezTo>
                  <a:cubicBezTo>
                    <a:pt x="116" y="3"/>
                    <a:pt x="117" y="5"/>
                    <a:pt x="117" y="7"/>
                  </a:cubicBezTo>
                  <a:cubicBezTo>
                    <a:pt x="117" y="85"/>
                    <a:pt x="117" y="85"/>
                    <a:pt x="117" y="85"/>
                  </a:cubicBezTo>
                  <a:lnTo>
                    <a:pt x="103" y="85"/>
                  </a:ln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3234"/>
            <p:cNvSpPr/>
            <p:nvPr/>
          </p:nvSpPr>
          <p:spPr bwMode="auto">
            <a:xfrm>
              <a:off x="4117976" y="1536701"/>
              <a:ext cx="50800" cy="61913"/>
            </a:xfrm>
            <a:custGeom>
              <a:avLst/>
              <a:gdLst>
                <a:gd name="T0" fmla="*/ 87 w 94"/>
                <a:gd name="T1" fmla="*/ 0 h 114"/>
                <a:gd name="T2" fmla="*/ 86 w 94"/>
                <a:gd name="T3" fmla="*/ 43 h 114"/>
                <a:gd name="T4" fmla="*/ 94 w 94"/>
                <a:gd name="T5" fmla="*/ 86 h 114"/>
                <a:gd name="T6" fmla="*/ 65 w 94"/>
                <a:gd name="T7" fmla="*/ 94 h 114"/>
                <a:gd name="T8" fmla="*/ 36 w 94"/>
                <a:gd name="T9" fmla="*/ 97 h 114"/>
                <a:gd name="T10" fmla="*/ 8 w 94"/>
                <a:gd name="T11" fmla="*/ 90 h 114"/>
                <a:gd name="T12" fmla="*/ 13 w 94"/>
                <a:gd name="T13" fmla="*/ 1 h 114"/>
                <a:gd name="T14" fmla="*/ 87 w 94"/>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14">
                  <a:moveTo>
                    <a:pt x="87" y="0"/>
                  </a:moveTo>
                  <a:cubicBezTo>
                    <a:pt x="87" y="0"/>
                    <a:pt x="86" y="38"/>
                    <a:pt x="86" y="43"/>
                  </a:cubicBezTo>
                  <a:cubicBezTo>
                    <a:pt x="86" y="48"/>
                    <a:pt x="94" y="78"/>
                    <a:pt x="94" y="86"/>
                  </a:cubicBezTo>
                  <a:cubicBezTo>
                    <a:pt x="94" y="94"/>
                    <a:pt x="78" y="106"/>
                    <a:pt x="65" y="94"/>
                  </a:cubicBezTo>
                  <a:cubicBezTo>
                    <a:pt x="65" y="109"/>
                    <a:pt x="43" y="114"/>
                    <a:pt x="36" y="97"/>
                  </a:cubicBezTo>
                  <a:cubicBezTo>
                    <a:pt x="25" y="106"/>
                    <a:pt x="15" y="105"/>
                    <a:pt x="8" y="90"/>
                  </a:cubicBezTo>
                  <a:cubicBezTo>
                    <a:pt x="0" y="74"/>
                    <a:pt x="13" y="1"/>
                    <a:pt x="13" y="1"/>
                  </a:cubicBezTo>
                  <a:lnTo>
                    <a:pt x="87"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3235"/>
            <p:cNvSpPr/>
            <p:nvPr/>
          </p:nvSpPr>
          <p:spPr bwMode="auto">
            <a:xfrm>
              <a:off x="4122738" y="1539876"/>
              <a:ext cx="46038" cy="53975"/>
            </a:xfrm>
            <a:custGeom>
              <a:avLst/>
              <a:gdLst>
                <a:gd name="T0" fmla="*/ 8 w 87"/>
                <a:gd name="T1" fmla="*/ 25 h 100"/>
                <a:gd name="T2" fmla="*/ 22 w 87"/>
                <a:gd name="T3" fmla="*/ 10 h 100"/>
                <a:gd name="T4" fmla="*/ 74 w 87"/>
                <a:gd name="T5" fmla="*/ 21 h 100"/>
                <a:gd name="T6" fmla="*/ 83 w 87"/>
                <a:gd name="T7" fmla="*/ 69 h 100"/>
                <a:gd name="T8" fmla="*/ 75 w 87"/>
                <a:gd name="T9" fmla="*/ 88 h 100"/>
                <a:gd name="T10" fmla="*/ 58 w 87"/>
                <a:gd name="T11" fmla="*/ 80 h 100"/>
                <a:gd name="T12" fmla="*/ 55 w 87"/>
                <a:gd name="T13" fmla="*/ 56 h 100"/>
                <a:gd name="T14" fmla="*/ 51 w 87"/>
                <a:gd name="T15" fmla="*/ 64 h 100"/>
                <a:gd name="T16" fmla="*/ 51 w 87"/>
                <a:gd name="T17" fmla="*/ 94 h 100"/>
                <a:gd name="T18" fmla="*/ 31 w 87"/>
                <a:gd name="T19" fmla="*/ 88 h 100"/>
                <a:gd name="T20" fmla="*/ 30 w 87"/>
                <a:gd name="T21" fmla="*/ 65 h 100"/>
                <a:gd name="T22" fmla="*/ 25 w 87"/>
                <a:gd name="T23" fmla="*/ 60 h 100"/>
                <a:gd name="T24" fmla="*/ 23 w 87"/>
                <a:gd name="T25" fmla="*/ 92 h 100"/>
                <a:gd name="T26" fmla="*/ 2 w 87"/>
                <a:gd name="T27" fmla="*/ 77 h 100"/>
                <a:gd name="T28" fmla="*/ 8 w 87"/>
                <a:gd name="T29" fmla="*/ 2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00">
                  <a:moveTo>
                    <a:pt x="8" y="25"/>
                  </a:moveTo>
                  <a:cubicBezTo>
                    <a:pt x="8" y="25"/>
                    <a:pt x="10" y="12"/>
                    <a:pt x="22" y="10"/>
                  </a:cubicBezTo>
                  <a:cubicBezTo>
                    <a:pt x="34" y="9"/>
                    <a:pt x="72" y="0"/>
                    <a:pt x="74" y="21"/>
                  </a:cubicBezTo>
                  <a:cubicBezTo>
                    <a:pt x="77" y="42"/>
                    <a:pt x="80" y="60"/>
                    <a:pt x="83" y="69"/>
                  </a:cubicBezTo>
                  <a:cubicBezTo>
                    <a:pt x="87" y="78"/>
                    <a:pt x="82" y="87"/>
                    <a:pt x="75" y="88"/>
                  </a:cubicBezTo>
                  <a:cubicBezTo>
                    <a:pt x="68" y="90"/>
                    <a:pt x="61" y="87"/>
                    <a:pt x="58" y="80"/>
                  </a:cubicBezTo>
                  <a:cubicBezTo>
                    <a:pt x="56" y="73"/>
                    <a:pt x="55" y="59"/>
                    <a:pt x="55" y="56"/>
                  </a:cubicBezTo>
                  <a:cubicBezTo>
                    <a:pt x="55" y="53"/>
                    <a:pt x="51" y="52"/>
                    <a:pt x="51" y="64"/>
                  </a:cubicBezTo>
                  <a:cubicBezTo>
                    <a:pt x="51" y="76"/>
                    <a:pt x="57" y="89"/>
                    <a:pt x="51" y="94"/>
                  </a:cubicBezTo>
                  <a:cubicBezTo>
                    <a:pt x="45" y="100"/>
                    <a:pt x="34" y="95"/>
                    <a:pt x="31" y="88"/>
                  </a:cubicBezTo>
                  <a:cubicBezTo>
                    <a:pt x="30" y="82"/>
                    <a:pt x="30" y="71"/>
                    <a:pt x="30" y="65"/>
                  </a:cubicBezTo>
                  <a:cubicBezTo>
                    <a:pt x="30" y="59"/>
                    <a:pt x="27" y="53"/>
                    <a:pt x="25" y="60"/>
                  </a:cubicBezTo>
                  <a:cubicBezTo>
                    <a:pt x="24" y="66"/>
                    <a:pt x="29" y="87"/>
                    <a:pt x="23" y="92"/>
                  </a:cubicBezTo>
                  <a:cubicBezTo>
                    <a:pt x="16" y="96"/>
                    <a:pt x="4" y="88"/>
                    <a:pt x="2" y="77"/>
                  </a:cubicBezTo>
                  <a:cubicBezTo>
                    <a:pt x="0" y="66"/>
                    <a:pt x="4" y="38"/>
                    <a:pt x="8" y="2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3236"/>
            <p:cNvSpPr/>
            <p:nvPr/>
          </p:nvSpPr>
          <p:spPr bwMode="auto">
            <a:xfrm>
              <a:off x="4125913" y="1538288"/>
              <a:ext cx="39688" cy="12700"/>
            </a:xfrm>
            <a:custGeom>
              <a:avLst/>
              <a:gdLst>
                <a:gd name="T0" fmla="*/ 71 w 72"/>
                <a:gd name="T1" fmla="*/ 0 h 22"/>
                <a:gd name="T2" fmla="*/ 72 w 72"/>
                <a:gd name="T3" fmla="*/ 16 h 22"/>
                <a:gd name="T4" fmla="*/ 2 w 72"/>
                <a:gd name="T5" fmla="*/ 19 h 22"/>
                <a:gd name="T6" fmla="*/ 0 w 72"/>
                <a:gd name="T7" fmla="*/ 0 h 22"/>
                <a:gd name="T8" fmla="*/ 71 w 72"/>
                <a:gd name="T9" fmla="*/ 0 h 22"/>
              </a:gdLst>
              <a:ahLst/>
              <a:cxnLst>
                <a:cxn ang="0">
                  <a:pos x="T0" y="T1"/>
                </a:cxn>
                <a:cxn ang="0">
                  <a:pos x="T2" y="T3"/>
                </a:cxn>
                <a:cxn ang="0">
                  <a:pos x="T4" y="T5"/>
                </a:cxn>
                <a:cxn ang="0">
                  <a:pos x="T6" y="T7"/>
                </a:cxn>
                <a:cxn ang="0">
                  <a:pos x="T8" y="T9"/>
                </a:cxn>
              </a:cxnLst>
              <a:rect l="0" t="0" r="r" b="b"/>
              <a:pathLst>
                <a:path w="72" h="22">
                  <a:moveTo>
                    <a:pt x="71" y="0"/>
                  </a:moveTo>
                  <a:cubicBezTo>
                    <a:pt x="72" y="16"/>
                    <a:pt x="72" y="16"/>
                    <a:pt x="72" y="16"/>
                  </a:cubicBezTo>
                  <a:cubicBezTo>
                    <a:pt x="72" y="16"/>
                    <a:pt x="40" y="22"/>
                    <a:pt x="2" y="19"/>
                  </a:cubicBezTo>
                  <a:cubicBezTo>
                    <a:pt x="1" y="6"/>
                    <a:pt x="0" y="0"/>
                    <a:pt x="0" y="0"/>
                  </a:cubicBezTo>
                  <a:cubicBezTo>
                    <a:pt x="0" y="0"/>
                    <a:pt x="33" y="2"/>
                    <a:pt x="7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3237"/>
            <p:cNvSpPr/>
            <p:nvPr/>
          </p:nvSpPr>
          <p:spPr bwMode="auto">
            <a:xfrm>
              <a:off x="4108451" y="1411288"/>
              <a:ext cx="57150" cy="130175"/>
            </a:xfrm>
            <a:custGeom>
              <a:avLst/>
              <a:gdLst>
                <a:gd name="T0" fmla="*/ 25 w 107"/>
                <a:gd name="T1" fmla="*/ 14 h 246"/>
                <a:gd name="T2" fmla="*/ 107 w 107"/>
                <a:gd name="T3" fmla="*/ 243 h 246"/>
                <a:gd name="T4" fmla="*/ 25 w 107"/>
                <a:gd name="T5" fmla="*/ 246 h 246"/>
                <a:gd name="T6" fmla="*/ 3 w 107"/>
                <a:gd name="T7" fmla="*/ 20 h 246"/>
                <a:gd name="T8" fmla="*/ 25 w 107"/>
                <a:gd name="T9" fmla="*/ 14 h 246"/>
              </a:gdLst>
              <a:ahLst/>
              <a:cxnLst>
                <a:cxn ang="0">
                  <a:pos x="T0" y="T1"/>
                </a:cxn>
                <a:cxn ang="0">
                  <a:pos x="T2" y="T3"/>
                </a:cxn>
                <a:cxn ang="0">
                  <a:pos x="T4" y="T5"/>
                </a:cxn>
                <a:cxn ang="0">
                  <a:pos x="T6" y="T7"/>
                </a:cxn>
                <a:cxn ang="0">
                  <a:pos x="T8" y="T9"/>
                </a:cxn>
              </a:cxnLst>
              <a:rect l="0" t="0" r="r" b="b"/>
              <a:pathLst>
                <a:path w="107" h="246">
                  <a:moveTo>
                    <a:pt x="25" y="14"/>
                  </a:moveTo>
                  <a:cubicBezTo>
                    <a:pt x="27" y="16"/>
                    <a:pt x="94" y="62"/>
                    <a:pt x="107" y="243"/>
                  </a:cubicBezTo>
                  <a:cubicBezTo>
                    <a:pt x="25" y="246"/>
                    <a:pt x="25" y="246"/>
                    <a:pt x="25" y="246"/>
                  </a:cubicBezTo>
                  <a:cubicBezTo>
                    <a:pt x="25" y="246"/>
                    <a:pt x="0" y="65"/>
                    <a:pt x="3" y="20"/>
                  </a:cubicBezTo>
                  <a:cubicBezTo>
                    <a:pt x="3" y="20"/>
                    <a:pt x="10" y="0"/>
                    <a:pt x="25" y="14"/>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3238"/>
            <p:cNvSpPr/>
            <p:nvPr/>
          </p:nvSpPr>
          <p:spPr bwMode="auto">
            <a:xfrm>
              <a:off x="4117976" y="1427163"/>
              <a:ext cx="50800" cy="114300"/>
            </a:xfrm>
            <a:custGeom>
              <a:avLst/>
              <a:gdLst>
                <a:gd name="T0" fmla="*/ 0 w 94"/>
                <a:gd name="T1" fmla="*/ 9 h 212"/>
                <a:gd name="T2" fmla="*/ 43 w 94"/>
                <a:gd name="T3" fmla="*/ 54 h 212"/>
                <a:gd name="T4" fmla="*/ 57 w 94"/>
                <a:gd name="T5" fmla="*/ 202 h 212"/>
                <a:gd name="T6" fmla="*/ 18 w 94"/>
                <a:gd name="T7" fmla="*/ 159 h 212"/>
                <a:gd name="T8" fmla="*/ 0 w 94"/>
                <a:gd name="T9" fmla="*/ 9 h 212"/>
              </a:gdLst>
              <a:ahLst/>
              <a:cxnLst>
                <a:cxn ang="0">
                  <a:pos x="T0" y="T1"/>
                </a:cxn>
                <a:cxn ang="0">
                  <a:pos x="T2" y="T3"/>
                </a:cxn>
                <a:cxn ang="0">
                  <a:pos x="T4" y="T5"/>
                </a:cxn>
                <a:cxn ang="0">
                  <a:pos x="T6" y="T7"/>
                </a:cxn>
                <a:cxn ang="0">
                  <a:pos x="T8" y="T9"/>
                </a:cxn>
              </a:cxnLst>
              <a:rect l="0" t="0" r="r" b="b"/>
              <a:pathLst>
                <a:path w="94" h="212">
                  <a:moveTo>
                    <a:pt x="0" y="9"/>
                  </a:moveTo>
                  <a:cubicBezTo>
                    <a:pt x="0" y="9"/>
                    <a:pt x="24" y="0"/>
                    <a:pt x="43" y="54"/>
                  </a:cubicBezTo>
                  <a:cubicBezTo>
                    <a:pt x="57" y="93"/>
                    <a:pt x="94" y="191"/>
                    <a:pt x="57" y="202"/>
                  </a:cubicBezTo>
                  <a:cubicBezTo>
                    <a:pt x="21" y="212"/>
                    <a:pt x="20" y="183"/>
                    <a:pt x="18" y="159"/>
                  </a:cubicBezTo>
                  <a:cubicBezTo>
                    <a:pt x="16" y="136"/>
                    <a:pt x="0" y="9"/>
                    <a:pt x="0" y="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3239"/>
            <p:cNvSpPr/>
            <p:nvPr/>
          </p:nvSpPr>
          <p:spPr bwMode="auto">
            <a:xfrm>
              <a:off x="4014788" y="1546226"/>
              <a:ext cx="119063" cy="190500"/>
            </a:xfrm>
            <a:custGeom>
              <a:avLst/>
              <a:gdLst>
                <a:gd name="T0" fmla="*/ 23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3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3"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3" y="342"/>
                    <a:pt x="100" y="351"/>
                    <a:pt x="88" y="332"/>
                  </a:cubicBezTo>
                  <a:cubicBezTo>
                    <a:pt x="77" y="314"/>
                    <a:pt x="49" y="303"/>
                    <a:pt x="25" y="322"/>
                  </a:cubicBezTo>
                  <a:cubicBezTo>
                    <a:pt x="0" y="340"/>
                    <a:pt x="3" y="329"/>
                    <a:pt x="3" y="321"/>
                  </a:cubicBezTo>
                  <a:cubicBezTo>
                    <a:pt x="3" y="313"/>
                    <a:pt x="11" y="295"/>
                    <a:pt x="22" y="291"/>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3240"/>
            <p:cNvSpPr/>
            <p:nvPr/>
          </p:nvSpPr>
          <p:spPr bwMode="auto">
            <a:xfrm>
              <a:off x="4019551"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3241"/>
            <p:cNvSpPr/>
            <p:nvPr/>
          </p:nvSpPr>
          <p:spPr bwMode="auto">
            <a:xfrm>
              <a:off x="4071938" y="1582738"/>
              <a:ext cx="11113" cy="146050"/>
            </a:xfrm>
            <a:custGeom>
              <a:avLst/>
              <a:gdLst>
                <a:gd name="T0" fmla="*/ 0 w 21"/>
                <a:gd name="T1" fmla="*/ 272 h 274"/>
                <a:gd name="T2" fmla="*/ 11 w 21"/>
                <a:gd name="T3" fmla="*/ 255 h 274"/>
                <a:gd name="T4" fmla="*/ 21 w 21"/>
                <a:gd name="T5" fmla="*/ 274 h 274"/>
                <a:gd name="T6" fmla="*/ 15 w 21"/>
                <a:gd name="T7" fmla="*/ 209 h 274"/>
                <a:gd name="T8" fmla="*/ 14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3242"/>
            <p:cNvSpPr/>
            <p:nvPr/>
          </p:nvSpPr>
          <p:spPr bwMode="auto">
            <a:xfrm>
              <a:off x="4056063" y="1571626"/>
              <a:ext cx="42863" cy="22225"/>
            </a:xfrm>
            <a:custGeom>
              <a:avLst/>
              <a:gdLst>
                <a:gd name="T0" fmla="*/ 4 w 80"/>
                <a:gd name="T1" fmla="*/ 17 h 42"/>
                <a:gd name="T2" fmla="*/ 67 w 80"/>
                <a:gd name="T3" fmla="*/ 13 h 42"/>
                <a:gd name="T4" fmla="*/ 53 w 80"/>
                <a:gd name="T5" fmla="*/ 13 h 42"/>
                <a:gd name="T6" fmla="*/ 18 w 80"/>
                <a:gd name="T7" fmla="*/ 15 h 42"/>
                <a:gd name="T8" fmla="*/ 4 w 80"/>
                <a:gd name="T9" fmla="*/ 17 h 42"/>
              </a:gdLst>
              <a:ahLst/>
              <a:cxnLst>
                <a:cxn ang="0">
                  <a:pos x="T0" y="T1"/>
                </a:cxn>
                <a:cxn ang="0">
                  <a:pos x="T2" y="T3"/>
                </a:cxn>
                <a:cxn ang="0">
                  <a:pos x="T4" y="T5"/>
                </a:cxn>
                <a:cxn ang="0">
                  <a:pos x="T6" y="T7"/>
                </a:cxn>
                <a:cxn ang="0">
                  <a:pos x="T8" y="T9"/>
                </a:cxn>
              </a:cxnLst>
              <a:rect l="0" t="0" r="r" b="b"/>
              <a:pathLst>
                <a:path w="80" h="42">
                  <a:moveTo>
                    <a:pt x="4" y="17"/>
                  </a:moveTo>
                  <a:cubicBezTo>
                    <a:pt x="4" y="17"/>
                    <a:pt x="39" y="42"/>
                    <a:pt x="67" y="13"/>
                  </a:cubicBezTo>
                  <a:cubicBezTo>
                    <a:pt x="80" y="0"/>
                    <a:pt x="64" y="1"/>
                    <a:pt x="53" y="13"/>
                  </a:cubicBezTo>
                  <a:cubicBezTo>
                    <a:pt x="41" y="25"/>
                    <a:pt x="28" y="20"/>
                    <a:pt x="18" y="15"/>
                  </a:cubicBezTo>
                  <a:cubicBezTo>
                    <a:pt x="8" y="11"/>
                    <a:pt x="0" y="12"/>
                    <a:pt x="4"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3243"/>
            <p:cNvSpPr/>
            <p:nvPr/>
          </p:nvSpPr>
          <p:spPr bwMode="auto">
            <a:xfrm>
              <a:off x="4013201"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3244"/>
            <p:cNvSpPr/>
            <p:nvPr/>
          </p:nvSpPr>
          <p:spPr bwMode="auto">
            <a:xfrm>
              <a:off x="4011613"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Oval 3245"/>
            <p:cNvSpPr>
              <a:spLocks noChangeArrowheads="1"/>
            </p:cNvSpPr>
            <p:nvPr/>
          </p:nvSpPr>
          <p:spPr bwMode="auto">
            <a:xfrm>
              <a:off x="4033838"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3246"/>
            <p:cNvSpPr/>
            <p:nvPr/>
          </p:nvSpPr>
          <p:spPr bwMode="auto">
            <a:xfrm>
              <a:off x="4081463"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3247"/>
            <p:cNvSpPr/>
            <p:nvPr/>
          </p:nvSpPr>
          <p:spPr bwMode="auto">
            <a:xfrm>
              <a:off x="4079876"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Oval 3248"/>
            <p:cNvSpPr>
              <a:spLocks noChangeArrowheads="1"/>
            </p:cNvSpPr>
            <p:nvPr/>
          </p:nvSpPr>
          <p:spPr bwMode="auto">
            <a:xfrm>
              <a:off x="4102101"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3249"/>
            <p:cNvSpPr/>
            <p:nvPr/>
          </p:nvSpPr>
          <p:spPr bwMode="auto">
            <a:xfrm>
              <a:off x="4041776"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3250"/>
            <p:cNvSpPr/>
            <p:nvPr/>
          </p:nvSpPr>
          <p:spPr bwMode="auto">
            <a:xfrm>
              <a:off x="4057651" y="14303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3251"/>
            <p:cNvSpPr/>
            <p:nvPr/>
          </p:nvSpPr>
          <p:spPr bwMode="auto">
            <a:xfrm>
              <a:off x="4086226" y="1430338"/>
              <a:ext cx="15875" cy="12700"/>
            </a:xfrm>
            <a:custGeom>
              <a:avLst/>
              <a:gdLst>
                <a:gd name="T0" fmla="*/ 1 w 10"/>
                <a:gd name="T1" fmla="*/ 2 h 8"/>
                <a:gd name="T2" fmla="*/ 8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3252"/>
            <p:cNvSpPr>
              <a:spLocks noEditPoints="1"/>
            </p:cNvSpPr>
            <p:nvPr/>
          </p:nvSpPr>
          <p:spPr bwMode="auto">
            <a:xfrm>
              <a:off x="4046538"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4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4"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3253"/>
            <p:cNvSpPr/>
            <p:nvPr/>
          </p:nvSpPr>
          <p:spPr bwMode="auto">
            <a:xfrm>
              <a:off x="4064001" y="1431926"/>
              <a:ext cx="34925" cy="85725"/>
            </a:xfrm>
            <a:custGeom>
              <a:avLst/>
              <a:gdLst>
                <a:gd name="T0" fmla="*/ 13 w 22"/>
                <a:gd name="T1" fmla="*/ 0 h 54"/>
                <a:gd name="T2" fmla="*/ 6 w 22"/>
                <a:gd name="T3" fmla="*/ 0 h 54"/>
                <a:gd name="T4" fmla="*/ 6 w 22"/>
                <a:gd name="T5" fmla="*/ 1 h 54"/>
                <a:gd name="T6" fmla="*/ 0 w 22"/>
                <a:gd name="T7" fmla="*/ 37 h 54"/>
                <a:gd name="T8" fmla="*/ 11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1"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3254"/>
            <p:cNvSpPr/>
            <p:nvPr/>
          </p:nvSpPr>
          <p:spPr bwMode="auto">
            <a:xfrm>
              <a:off x="4065588" y="1433513"/>
              <a:ext cx="31750" cy="80963"/>
            </a:xfrm>
            <a:custGeom>
              <a:avLst/>
              <a:gdLst>
                <a:gd name="T0" fmla="*/ 6 w 20"/>
                <a:gd name="T1" fmla="*/ 0 h 51"/>
                <a:gd name="T2" fmla="*/ 12 w 20"/>
                <a:gd name="T3" fmla="*/ 0 h 51"/>
                <a:gd name="T4" fmla="*/ 20 w 20"/>
                <a:gd name="T5" fmla="*/ 36 h 51"/>
                <a:gd name="T6" fmla="*/ 10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2" y="0"/>
                  </a:lnTo>
                  <a:lnTo>
                    <a:pt x="20" y="36"/>
                  </a:lnTo>
                  <a:lnTo>
                    <a:pt x="10"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3255"/>
            <p:cNvSpPr/>
            <p:nvPr/>
          </p:nvSpPr>
          <p:spPr bwMode="auto">
            <a:xfrm>
              <a:off x="4079876" y="1433513"/>
              <a:ext cx="17463" cy="80963"/>
            </a:xfrm>
            <a:custGeom>
              <a:avLst/>
              <a:gdLst>
                <a:gd name="T0" fmla="*/ 11 w 11"/>
                <a:gd name="T1" fmla="*/ 36 h 51"/>
                <a:gd name="T2" fmla="*/ 3 w 11"/>
                <a:gd name="T3" fmla="*/ 0 h 51"/>
                <a:gd name="T4" fmla="*/ 0 w 11"/>
                <a:gd name="T5" fmla="*/ 0 h 51"/>
                <a:gd name="T6" fmla="*/ 0 w 11"/>
                <a:gd name="T7" fmla="*/ 51 h 51"/>
                <a:gd name="T8" fmla="*/ 1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3" y="0"/>
                  </a:lnTo>
                  <a:lnTo>
                    <a:pt x="0" y="0"/>
                  </a:lnTo>
                  <a:lnTo>
                    <a:pt x="0" y="51"/>
                  </a:lnTo>
                  <a:lnTo>
                    <a:pt x="1"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3256"/>
            <p:cNvSpPr/>
            <p:nvPr/>
          </p:nvSpPr>
          <p:spPr bwMode="auto">
            <a:xfrm>
              <a:off x="4070351" y="1443038"/>
              <a:ext cx="17463" cy="19050"/>
            </a:xfrm>
            <a:custGeom>
              <a:avLst/>
              <a:gdLst>
                <a:gd name="T0" fmla="*/ 29 w 33"/>
                <a:gd name="T1" fmla="*/ 0 h 36"/>
                <a:gd name="T2" fmla="*/ 24 w 33"/>
                <a:gd name="T3" fmla="*/ 6 h 36"/>
                <a:gd name="T4" fmla="*/ 2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8" y="11"/>
                    <a:pt x="12" y="16"/>
                    <a:pt x="2"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3257"/>
            <p:cNvSpPr/>
            <p:nvPr/>
          </p:nvSpPr>
          <p:spPr bwMode="auto">
            <a:xfrm>
              <a:off x="4065588" y="1462088"/>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0" y="6"/>
                    <a:pt x="36" y="11"/>
                  </a:cubicBezTo>
                  <a:cubicBezTo>
                    <a:pt x="28" y="17"/>
                    <a:pt x="18" y="24"/>
                    <a:pt x="3" y="28"/>
                  </a:cubicBezTo>
                  <a:cubicBezTo>
                    <a:pt x="0" y="43"/>
                    <a:pt x="0" y="43"/>
                    <a:pt x="0" y="43"/>
                  </a:cubicBezTo>
                  <a:cubicBezTo>
                    <a:pt x="21" y="38"/>
                    <a:pt x="36" y="29"/>
                    <a:pt x="46" y="20"/>
                  </a:cubicBezTo>
                  <a:cubicBezTo>
                    <a:pt x="47" y="19"/>
                    <a:pt x="48"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3258"/>
            <p:cNvSpPr/>
            <p:nvPr/>
          </p:nvSpPr>
          <p:spPr bwMode="auto">
            <a:xfrm>
              <a:off x="4070351"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3259"/>
            <p:cNvSpPr/>
            <p:nvPr/>
          </p:nvSpPr>
          <p:spPr bwMode="auto">
            <a:xfrm>
              <a:off x="4070351" y="1427163"/>
              <a:ext cx="17463" cy="11113"/>
            </a:xfrm>
            <a:custGeom>
              <a:avLst/>
              <a:gdLst>
                <a:gd name="T0" fmla="*/ 2 w 32"/>
                <a:gd name="T1" fmla="*/ 0 h 23"/>
                <a:gd name="T2" fmla="*/ 31 w 32"/>
                <a:gd name="T3" fmla="*/ 0 h 23"/>
                <a:gd name="T4" fmla="*/ 31 w 32"/>
                <a:gd name="T5" fmla="*/ 16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6"/>
                  </a:cubicBezTo>
                  <a:cubicBezTo>
                    <a:pt x="29" y="23"/>
                    <a:pt x="21" y="23"/>
                    <a:pt x="15" y="23"/>
                  </a:cubicBezTo>
                  <a:cubicBezTo>
                    <a:pt x="11" y="23"/>
                    <a:pt x="5" y="23"/>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3260"/>
            <p:cNvSpPr/>
            <p:nvPr/>
          </p:nvSpPr>
          <p:spPr bwMode="auto">
            <a:xfrm>
              <a:off x="4024313" y="1419226"/>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3261"/>
            <p:cNvSpPr/>
            <p:nvPr/>
          </p:nvSpPr>
          <p:spPr bwMode="auto">
            <a:xfrm>
              <a:off x="4024313" y="1423988"/>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2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2"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3262"/>
            <p:cNvSpPr/>
            <p:nvPr/>
          </p:nvSpPr>
          <p:spPr bwMode="auto">
            <a:xfrm>
              <a:off x="4071938"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6"/>
                    <a:pt x="61" y="45"/>
                    <a:pt x="53" y="60"/>
                  </a:cubicBezTo>
                  <a:cubicBezTo>
                    <a:pt x="45" y="76"/>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Rectangle 3263"/>
            <p:cNvSpPr>
              <a:spLocks noChangeArrowheads="1"/>
            </p:cNvSpPr>
            <p:nvPr/>
          </p:nvSpPr>
          <p:spPr bwMode="auto">
            <a:xfrm>
              <a:off x="4090988"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7" name="Freeform 3264"/>
            <p:cNvSpPr/>
            <p:nvPr/>
          </p:nvSpPr>
          <p:spPr bwMode="auto">
            <a:xfrm>
              <a:off x="3956051"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3" y="233"/>
                    <a:pt x="420" y="210"/>
                  </a:cubicBezTo>
                  <a:cubicBezTo>
                    <a:pt x="431" y="221"/>
                    <a:pt x="440" y="214"/>
                    <a:pt x="440" y="214"/>
                  </a:cubicBezTo>
                  <a:cubicBezTo>
                    <a:pt x="433" y="214"/>
                    <a:pt x="427" y="203"/>
                    <a:pt x="423" y="174"/>
                  </a:cubicBezTo>
                  <a:cubicBezTo>
                    <a:pt x="418" y="145"/>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1" y="161"/>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3265"/>
            <p:cNvSpPr/>
            <p:nvPr/>
          </p:nvSpPr>
          <p:spPr bwMode="auto">
            <a:xfrm>
              <a:off x="3967163" y="1287463"/>
              <a:ext cx="222250" cy="71438"/>
            </a:xfrm>
            <a:custGeom>
              <a:avLst/>
              <a:gdLst>
                <a:gd name="T0" fmla="*/ 25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59 w 418"/>
                <a:gd name="T13" fmla="*/ 58 h 135"/>
                <a:gd name="T14" fmla="*/ 337 w 418"/>
                <a:gd name="T15" fmla="*/ 46 h 135"/>
                <a:gd name="T16" fmla="*/ 344 w 418"/>
                <a:gd name="T17" fmla="*/ 69 h 135"/>
                <a:gd name="T18" fmla="*/ 312 w 418"/>
                <a:gd name="T19" fmla="*/ 42 h 135"/>
                <a:gd name="T20" fmla="*/ 278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40 w 418"/>
                <a:gd name="T49" fmla="*/ 75 h 135"/>
                <a:gd name="T50" fmla="*/ 40 w 418"/>
                <a:gd name="T51" fmla="*/ 96 h 135"/>
                <a:gd name="T52" fmla="*/ 6 w 418"/>
                <a:gd name="T53" fmla="*/ 96 h 135"/>
                <a:gd name="T54" fmla="*/ 0 w 418"/>
                <a:gd name="T55" fmla="*/ 101 h 135"/>
                <a:gd name="T56" fmla="*/ 25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5" y="135"/>
                  </a:moveTo>
                  <a:cubicBezTo>
                    <a:pt x="25" y="135"/>
                    <a:pt x="162" y="132"/>
                    <a:pt x="378" y="132"/>
                  </a:cubicBezTo>
                  <a:cubicBezTo>
                    <a:pt x="418" y="93"/>
                    <a:pt x="413" y="45"/>
                    <a:pt x="399" y="21"/>
                  </a:cubicBezTo>
                  <a:cubicBezTo>
                    <a:pt x="413" y="54"/>
                    <a:pt x="394" y="94"/>
                    <a:pt x="394" y="94"/>
                  </a:cubicBezTo>
                  <a:cubicBezTo>
                    <a:pt x="383" y="88"/>
                    <a:pt x="370" y="93"/>
                    <a:pt x="370" y="93"/>
                  </a:cubicBezTo>
                  <a:cubicBezTo>
                    <a:pt x="370" y="78"/>
                    <a:pt x="370" y="78"/>
                    <a:pt x="370" y="78"/>
                  </a:cubicBezTo>
                  <a:cubicBezTo>
                    <a:pt x="370" y="78"/>
                    <a:pt x="366" y="67"/>
                    <a:pt x="359" y="58"/>
                  </a:cubicBezTo>
                  <a:cubicBezTo>
                    <a:pt x="353" y="50"/>
                    <a:pt x="337" y="46"/>
                    <a:pt x="337" y="46"/>
                  </a:cubicBezTo>
                  <a:cubicBezTo>
                    <a:pt x="337" y="46"/>
                    <a:pt x="343" y="51"/>
                    <a:pt x="344" y="69"/>
                  </a:cubicBezTo>
                  <a:cubicBezTo>
                    <a:pt x="338" y="61"/>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5"/>
                    <a:pt x="215" y="65"/>
                  </a:cubicBezTo>
                  <a:cubicBezTo>
                    <a:pt x="215" y="65"/>
                    <a:pt x="210" y="61"/>
                    <a:pt x="208" y="52"/>
                  </a:cubicBezTo>
                  <a:cubicBezTo>
                    <a:pt x="207" y="43"/>
                    <a:pt x="202" y="37"/>
                    <a:pt x="186" y="36"/>
                  </a:cubicBezTo>
                  <a:cubicBezTo>
                    <a:pt x="160" y="35"/>
                    <a:pt x="148"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4" y="96"/>
                    <a:pt x="2" y="98"/>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3266"/>
            <p:cNvSpPr/>
            <p:nvPr/>
          </p:nvSpPr>
          <p:spPr bwMode="auto">
            <a:xfrm>
              <a:off x="3956051" y="1246188"/>
              <a:ext cx="22225" cy="42863"/>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9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1" y="47"/>
                    <a:pt x="9" y="24"/>
                    <a:pt x="9" y="24"/>
                  </a:cubicBezTo>
                  <a:cubicBezTo>
                    <a:pt x="0" y="32"/>
                    <a:pt x="0" y="72"/>
                    <a:pt x="24" y="80"/>
                  </a:cubicBezTo>
                  <a:cubicBezTo>
                    <a:pt x="34" y="78"/>
                    <a:pt x="34" y="78"/>
                    <a:pt x="34" y="78"/>
                  </a:cubicBezTo>
                  <a:cubicBezTo>
                    <a:pt x="34" y="78"/>
                    <a:pt x="14" y="70"/>
                    <a:pt x="9" y="58"/>
                  </a:cubicBezTo>
                  <a:cubicBezTo>
                    <a:pt x="5" y="46"/>
                    <a:pt x="7" y="34"/>
                    <a:pt x="8" y="29"/>
                  </a:cubicBezTo>
                  <a:cubicBezTo>
                    <a:pt x="9" y="40"/>
                    <a:pt x="15" y="52"/>
                    <a:pt x="36" y="49"/>
                  </a:cubicBezTo>
                  <a:cubicBezTo>
                    <a:pt x="28" y="34"/>
                    <a:pt x="21" y="15"/>
                    <a:pt x="21" y="10"/>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3267"/>
            <p:cNvSpPr/>
            <p:nvPr/>
          </p:nvSpPr>
          <p:spPr bwMode="auto">
            <a:xfrm>
              <a:off x="3976688" y="1185863"/>
              <a:ext cx="214313" cy="115888"/>
            </a:xfrm>
            <a:custGeom>
              <a:avLst/>
              <a:gdLst>
                <a:gd name="T0" fmla="*/ 384 w 401"/>
                <a:gd name="T1" fmla="*/ 174 h 217"/>
                <a:gd name="T2" fmla="*/ 358 w 401"/>
                <a:gd name="T3" fmla="*/ 133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6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7 h 217"/>
                <a:gd name="T30" fmla="*/ 222 w 401"/>
                <a:gd name="T31" fmla="*/ 7 h 217"/>
                <a:gd name="T32" fmla="*/ 218 w 401"/>
                <a:gd name="T33" fmla="*/ 49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6"/>
                  </a:cubicBezTo>
                  <a:cubicBezTo>
                    <a:pt x="1" y="133"/>
                    <a:pt x="16" y="80"/>
                    <a:pt x="53" y="72"/>
                  </a:cubicBezTo>
                  <a:cubicBezTo>
                    <a:pt x="65" y="70"/>
                    <a:pt x="75" y="69"/>
                    <a:pt x="87" y="78"/>
                  </a:cubicBezTo>
                  <a:cubicBezTo>
                    <a:pt x="100" y="87"/>
                    <a:pt x="107" y="82"/>
                    <a:pt x="107" y="77"/>
                  </a:cubicBezTo>
                  <a:cubicBezTo>
                    <a:pt x="107" y="77"/>
                    <a:pt x="99" y="85"/>
                    <a:pt x="89" y="76"/>
                  </a:cubicBezTo>
                  <a:cubicBezTo>
                    <a:pt x="80" y="67"/>
                    <a:pt x="75" y="65"/>
                    <a:pt x="75" y="65"/>
                  </a:cubicBezTo>
                  <a:cubicBezTo>
                    <a:pt x="75" y="65"/>
                    <a:pt x="92" y="52"/>
                    <a:pt x="126" y="47"/>
                  </a:cubicBezTo>
                  <a:cubicBezTo>
                    <a:pt x="160" y="42"/>
                    <a:pt x="224" y="44"/>
                    <a:pt x="222" y="7"/>
                  </a:cubicBezTo>
                  <a:cubicBezTo>
                    <a:pt x="236" y="17"/>
                    <a:pt x="233" y="34"/>
                    <a:pt x="218" y="49"/>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89"/>
                    <a:pt x="385" y="217"/>
                    <a:pt x="401" y="214"/>
                  </a:cubicBezTo>
                  <a:cubicBezTo>
                    <a:pt x="394"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3268"/>
            <p:cNvSpPr/>
            <p:nvPr/>
          </p:nvSpPr>
          <p:spPr bwMode="auto">
            <a:xfrm>
              <a:off x="4149726"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3269"/>
            <p:cNvSpPr/>
            <p:nvPr/>
          </p:nvSpPr>
          <p:spPr bwMode="auto">
            <a:xfrm>
              <a:off x="3989388" y="1295401"/>
              <a:ext cx="173038"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2 h 251"/>
                <a:gd name="T10" fmla="*/ 191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3"/>
                    <a:pt x="237" y="11"/>
                  </a:cubicBezTo>
                  <a:cubicBezTo>
                    <a:pt x="237" y="11"/>
                    <a:pt x="238" y="26"/>
                    <a:pt x="250" y="32"/>
                  </a:cubicBezTo>
                  <a:cubicBezTo>
                    <a:pt x="250" y="32"/>
                    <a:pt x="208" y="41"/>
                    <a:pt x="191" y="0"/>
                  </a:cubicBezTo>
                  <a:cubicBezTo>
                    <a:pt x="191" y="0"/>
                    <a:pt x="193" y="18"/>
                    <a:pt x="186" y="29"/>
                  </a:cubicBezTo>
                  <a:cubicBezTo>
                    <a:pt x="179" y="40"/>
                    <a:pt x="173" y="52"/>
                    <a:pt x="182" y="60"/>
                  </a:cubicBezTo>
                  <a:cubicBezTo>
                    <a:pt x="182" y="60"/>
                    <a:pt x="171" y="58"/>
                    <a:pt x="163" y="42"/>
                  </a:cubicBezTo>
                  <a:cubicBezTo>
                    <a:pt x="155" y="25"/>
                    <a:pt x="144" y="26"/>
                    <a:pt x="133" y="24"/>
                  </a:cubicBezTo>
                  <a:cubicBezTo>
                    <a:pt x="122" y="21"/>
                    <a:pt x="106" y="20"/>
                    <a:pt x="104" y="4"/>
                  </a:cubicBezTo>
                  <a:cubicBezTo>
                    <a:pt x="104" y="4"/>
                    <a:pt x="98" y="26"/>
                    <a:pt x="131" y="34"/>
                  </a:cubicBezTo>
                  <a:cubicBezTo>
                    <a:pt x="131" y="34"/>
                    <a:pt x="97" y="45"/>
                    <a:pt x="79" y="12"/>
                  </a:cubicBezTo>
                  <a:cubicBezTo>
                    <a:pt x="79" y="12"/>
                    <a:pt x="82" y="46"/>
                    <a:pt x="109" y="56"/>
                  </a:cubicBezTo>
                  <a:cubicBezTo>
                    <a:pt x="109" y="56"/>
                    <a:pt x="53" y="53"/>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3270"/>
            <p:cNvSpPr/>
            <p:nvPr/>
          </p:nvSpPr>
          <p:spPr bwMode="auto">
            <a:xfrm>
              <a:off x="4011613" y="1336676"/>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6"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3271"/>
            <p:cNvSpPr/>
            <p:nvPr/>
          </p:nvSpPr>
          <p:spPr bwMode="auto">
            <a:xfrm>
              <a:off x="4024313" y="1338263"/>
              <a:ext cx="7938" cy="6350"/>
            </a:xfrm>
            <a:custGeom>
              <a:avLst/>
              <a:gdLst>
                <a:gd name="T0" fmla="*/ 16 w 16"/>
                <a:gd name="T1" fmla="*/ 8 h 12"/>
                <a:gd name="T2" fmla="*/ 7 w 16"/>
                <a:gd name="T3" fmla="*/ 11 h 12"/>
                <a:gd name="T4" fmla="*/ 1 w 16"/>
                <a:gd name="T5" fmla="*/ 4 h 12"/>
                <a:gd name="T6" fmla="*/ 9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1" y="2"/>
                    <a:pt x="5" y="0"/>
                    <a:pt x="9"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3272"/>
            <p:cNvSpPr/>
            <p:nvPr/>
          </p:nvSpPr>
          <p:spPr bwMode="auto">
            <a:xfrm>
              <a:off x="4116388" y="1336676"/>
              <a:ext cx="25400" cy="25400"/>
            </a:xfrm>
            <a:custGeom>
              <a:avLst/>
              <a:gdLst>
                <a:gd name="T0" fmla="*/ 3 w 48"/>
                <a:gd name="T1" fmla="*/ 17 h 48"/>
                <a:gd name="T2" fmla="*/ 18 w 48"/>
                <a:gd name="T3" fmla="*/ 44 h 48"/>
                <a:gd name="T4" fmla="*/ 45 w 48"/>
                <a:gd name="T5" fmla="*/ 30 h 48"/>
                <a:gd name="T6" fmla="*/ 30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0"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3273"/>
            <p:cNvSpPr/>
            <p:nvPr/>
          </p:nvSpPr>
          <p:spPr bwMode="auto">
            <a:xfrm>
              <a:off x="4122738" y="1338263"/>
              <a:ext cx="7938" cy="6350"/>
            </a:xfrm>
            <a:custGeom>
              <a:avLst/>
              <a:gdLst>
                <a:gd name="T0" fmla="*/ 0 w 16"/>
                <a:gd name="T1" fmla="*/ 8 h 12"/>
                <a:gd name="T2" fmla="*/ 9 w 16"/>
                <a:gd name="T3" fmla="*/ 11 h 12"/>
                <a:gd name="T4" fmla="*/ 16 w 16"/>
                <a:gd name="T5" fmla="*/ 4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0"/>
                    <a:pt x="5" y="12"/>
                    <a:pt x="9" y="11"/>
                  </a:cubicBezTo>
                  <a:cubicBezTo>
                    <a:pt x="13" y="10"/>
                    <a:pt x="16" y="7"/>
                    <a:pt x="16" y="4"/>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3274"/>
            <p:cNvSpPr/>
            <p:nvPr/>
          </p:nvSpPr>
          <p:spPr bwMode="auto">
            <a:xfrm>
              <a:off x="4064001"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1 h 23"/>
                <a:gd name="T10" fmla="*/ 4 w 51"/>
                <a:gd name="T11" fmla="*/ 21 h 23"/>
                <a:gd name="T12" fmla="*/ 1 w 51"/>
                <a:gd name="T13" fmla="*/ 22 h 23"/>
                <a:gd name="T14" fmla="*/ 0 w 51"/>
                <a:gd name="T15" fmla="*/ 20 h 23"/>
                <a:gd name="T16" fmla="*/ 7 w 51"/>
                <a:gd name="T17" fmla="*/ 10 h 23"/>
                <a:gd name="T18" fmla="*/ 27 w 51"/>
                <a:gd name="T19" fmla="*/ 0 h 23"/>
                <a:gd name="T20" fmla="*/ 46 w 51"/>
                <a:gd name="T21" fmla="*/ 9 h 23"/>
                <a:gd name="T22" fmla="*/ 51 w 51"/>
                <a:gd name="T23" fmla="*/ 21 h 23"/>
                <a:gd name="T24" fmla="*/ 49 w 51"/>
                <a:gd name="T25" fmla="*/ 23 h 23"/>
                <a:gd name="T26" fmla="*/ 47 w 51"/>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23">
                  <a:moveTo>
                    <a:pt x="47" y="21"/>
                  </a:moveTo>
                  <a:cubicBezTo>
                    <a:pt x="47" y="19"/>
                    <a:pt x="46" y="15"/>
                    <a:pt x="43" y="11"/>
                  </a:cubicBezTo>
                  <a:cubicBezTo>
                    <a:pt x="39" y="7"/>
                    <a:pt x="34" y="4"/>
                    <a:pt x="27" y="4"/>
                  </a:cubicBezTo>
                  <a:cubicBezTo>
                    <a:pt x="20" y="4"/>
                    <a:pt x="15" y="7"/>
                    <a:pt x="11" y="11"/>
                  </a:cubicBezTo>
                  <a:cubicBezTo>
                    <a:pt x="7" y="15"/>
                    <a:pt x="5" y="19"/>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7" y="0"/>
                    <a:pt x="27" y="0"/>
                  </a:cubicBezTo>
                  <a:cubicBezTo>
                    <a:pt x="36" y="0"/>
                    <a:pt x="42" y="4"/>
                    <a:pt x="46" y="9"/>
                  </a:cubicBezTo>
                  <a:cubicBezTo>
                    <a:pt x="50" y="13"/>
                    <a:pt x="51" y="18"/>
                    <a:pt x="51" y="21"/>
                  </a:cubicBezTo>
                  <a:cubicBezTo>
                    <a:pt x="51" y="22"/>
                    <a:pt x="51"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Rectangle 3275"/>
            <p:cNvSpPr>
              <a:spLocks noChangeArrowheads="1"/>
            </p:cNvSpPr>
            <p:nvPr/>
          </p:nvSpPr>
          <p:spPr bwMode="auto">
            <a:xfrm>
              <a:off x="3986213"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9" name="Rectangle 3276"/>
            <p:cNvSpPr>
              <a:spLocks noChangeArrowheads="1"/>
            </p:cNvSpPr>
            <p:nvPr/>
          </p:nvSpPr>
          <p:spPr bwMode="auto">
            <a:xfrm>
              <a:off x="3986213"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0" name="Rectangle 3277"/>
            <p:cNvSpPr>
              <a:spLocks noChangeArrowheads="1"/>
            </p:cNvSpPr>
            <p:nvPr/>
          </p:nvSpPr>
          <p:spPr bwMode="auto">
            <a:xfrm>
              <a:off x="414972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1" name="Rectangle 3278"/>
            <p:cNvSpPr>
              <a:spLocks noChangeArrowheads="1"/>
            </p:cNvSpPr>
            <p:nvPr/>
          </p:nvSpPr>
          <p:spPr bwMode="auto">
            <a:xfrm>
              <a:off x="414972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2" name="Freeform 3279"/>
            <p:cNvSpPr/>
            <p:nvPr/>
          </p:nvSpPr>
          <p:spPr bwMode="auto">
            <a:xfrm>
              <a:off x="4059238" y="1338263"/>
              <a:ext cx="34925" cy="11113"/>
            </a:xfrm>
            <a:custGeom>
              <a:avLst/>
              <a:gdLst>
                <a:gd name="T0" fmla="*/ 59 w 65"/>
                <a:gd name="T1" fmla="*/ 10 h 22"/>
                <a:gd name="T2" fmla="*/ 33 w 65"/>
                <a:gd name="T3" fmla="*/ 0 h 22"/>
                <a:gd name="T4" fmla="*/ 30 w 65"/>
                <a:gd name="T5" fmla="*/ 1 h 22"/>
                <a:gd name="T6" fmla="*/ 0 w 65"/>
                <a:gd name="T7" fmla="*/ 14 h 22"/>
                <a:gd name="T8" fmla="*/ 0 w 65"/>
                <a:gd name="T9" fmla="*/ 22 h 22"/>
                <a:gd name="T10" fmla="*/ 31 w 65"/>
                <a:gd name="T11" fmla="*/ 6 h 22"/>
                <a:gd name="T12" fmla="*/ 33 w 65"/>
                <a:gd name="T13" fmla="*/ 6 h 22"/>
                <a:gd name="T14" fmla="*/ 56 w 65"/>
                <a:gd name="T15" fmla="*/ 14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4"/>
                  </a:cubicBezTo>
                  <a:cubicBezTo>
                    <a:pt x="0" y="22"/>
                    <a:pt x="0" y="22"/>
                    <a:pt x="0" y="22"/>
                  </a:cubicBezTo>
                  <a:cubicBezTo>
                    <a:pt x="3" y="19"/>
                    <a:pt x="16" y="8"/>
                    <a:pt x="31" y="6"/>
                  </a:cubicBezTo>
                  <a:cubicBezTo>
                    <a:pt x="32" y="6"/>
                    <a:pt x="32" y="6"/>
                    <a:pt x="33" y="6"/>
                  </a:cubicBezTo>
                  <a:cubicBezTo>
                    <a:pt x="41" y="6"/>
                    <a:pt x="50" y="10"/>
                    <a:pt x="56" y="14"/>
                  </a:cubicBezTo>
                  <a:cubicBezTo>
                    <a:pt x="59" y="17"/>
                    <a:pt x="62" y="19"/>
                    <a:pt x="64" y="21"/>
                  </a:cubicBezTo>
                  <a:cubicBezTo>
                    <a:pt x="64" y="21"/>
                    <a:pt x="65" y="22"/>
                    <a:pt x="65" y="22"/>
                  </a:cubicBezTo>
                  <a:cubicBezTo>
                    <a:pt x="65" y="15"/>
                    <a:pt x="65" y="15"/>
                    <a:pt x="65" y="15"/>
                  </a:cubicBezTo>
                  <a:cubicBezTo>
                    <a:pt x="64" y="13"/>
                    <a:pt x="61"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3280"/>
            <p:cNvSpPr>
              <a:spLocks noEditPoints="1"/>
            </p:cNvSpPr>
            <p:nvPr/>
          </p:nvSpPr>
          <p:spPr bwMode="auto">
            <a:xfrm>
              <a:off x="4094163" y="1328738"/>
              <a:ext cx="55563" cy="38100"/>
            </a:xfrm>
            <a:custGeom>
              <a:avLst/>
              <a:gdLst>
                <a:gd name="T0" fmla="*/ 65 w 104"/>
                <a:gd name="T1" fmla="*/ 57 h 70"/>
                <a:gd name="T2" fmla="*/ 59 w 104"/>
                <a:gd name="T3" fmla="*/ 56 h 70"/>
                <a:gd name="T4" fmla="*/ 44 w 104"/>
                <a:gd name="T5" fmla="*/ 29 h 70"/>
                <a:gd name="T6" fmla="*/ 65 w 104"/>
                <a:gd name="T7" fmla="*/ 14 h 70"/>
                <a:gd name="T8" fmla="*/ 71 w 104"/>
                <a:gd name="T9" fmla="*/ 15 h 70"/>
                <a:gd name="T10" fmla="*/ 86 w 104"/>
                <a:gd name="T11" fmla="*/ 42 h 70"/>
                <a:gd name="T12" fmla="*/ 65 w 104"/>
                <a:gd name="T13" fmla="*/ 57 h 70"/>
                <a:gd name="T14" fmla="*/ 88 w 104"/>
                <a:gd name="T15" fmla="*/ 0 h 70"/>
                <a:gd name="T16" fmla="*/ 17 w 104"/>
                <a:gd name="T17" fmla="*/ 0 h 70"/>
                <a:gd name="T18" fmla="*/ 0 w 104"/>
                <a:gd name="T19" fmla="*/ 16 h 70"/>
                <a:gd name="T20" fmla="*/ 0 w 104"/>
                <a:gd name="T21" fmla="*/ 54 h 70"/>
                <a:gd name="T22" fmla="*/ 17 w 104"/>
                <a:gd name="T23" fmla="*/ 70 h 70"/>
                <a:gd name="T24" fmla="*/ 88 w 104"/>
                <a:gd name="T25" fmla="*/ 70 h 70"/>
                <a:gd name="T26" fmla="*/ 104 w 104"/>
                <a:gd name="T27" fmla="*/ 54 h 70"/>
                <a:gd name="T28" fmla="*/ 104 w 104"/>
                <a:gd name="T29" fmla="*/ 38 h 70"/>
                <a:gd name="T30" fmla="*/ 104 w 104"/>
                <a:gd name="T31" fmla="*/ 28 h 70"/>
                <a:gd name="T32" fmla="*/ 104 w 104"/>
                <a:gd name="T33" fmla="*/ 16 h 70"/>
                <a:gd name="T34" fmla="*/ 88 w 104"/>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70">
                  <a:moveTo>
                    <a:pt x="65" y="57"/>
                  </a:moveTo>
                  <a:cubicBezTo>
                    <a:pt x="63" y="57"/>
                    <a:pt x="61" y="57"/>
                    <a:pt x="59" y="56"/>
                  </a:cubicBezTo>
                  <a:cubicBezTo>
                    <a:pt x="47" y="53"/>
                    <a:pt x="41" y="41"/>
                    <a:pt x="44" y="29"/>
                  </a:cubicBezTo>
                  <a:cubicBezTo>
                    <a:pt x="47" y="20"/>
                    <a:pt x="56" y="14"/>
                    <a:pt x="65" y="14"/>
                  </a:cubicBezTo>
                  <a:cubicBezTo>
                    <a:pt x="67" y="14"/>
                    <a:pt x="69" y="15"/>
                    <a:pt x="71" y="15"/>
                  </a:cubicBezTo>
                  <a:cubicBezTo>
                    <a:pt x="83" y="19"/>
                    <a:pt x="89" y="31"/>
                    <a:pt x="86" y="42"/>
                  </a:cubicBezTo>
                  <a:cubicBezTo>
                    <a:pt x="83" y="51"/>
                    <a:pt x="74" y="57"/>
                    <a:pt x="65" y="57"/>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88" y="70"/>
                    <a:pt x="88" y="70"/>
                    <a:pt x="88" y="70"/>
                  </a:cubicBezTo>
                  <a:cubicBezTo>
                    <a:pt x="97" y="70"/>
                    <a:pt x="104" y="62"/>
                    <a:pt x="104" y="54"/>
                  </a:cubicBezTo>
                  <a:cubicBezTo>
                    <a:pt x="104" y="38"/>
                    <a:pt x="104" y="38"/>
                    <a:pt x="104" y="3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3281"/>
            <p:cNvSpPr>
              <a:spLocks noEditPoints="1"/>
            </p:cNvSpPr>
            <p:nvPr/>
          </p:nvSpPr>
          <p:spPr bwMode="auto">
            <a:xfrm>
              <a:off x="4116388" y="1336676"/>
              <a:ext cx="25400" cy="23813"/>
            </a:xfrm>
            <a:custGeom>
              <a:avLst/>
              <a:gdLst>
                <a:gd name="T0" fmla="*/ 18 w 48"/>
                <a:gd name="T1" fmla="*/ 13 h 43"/>
                <a:gd name="T2" fmla="*/ 11 w 48"/>
                <a:gd name="T3" fmla="*/ 10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8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5" y="13"/>
                    <a:pt x="12" y="12"/>
                    <a:pt x="11" y="10"/>
                  </a:cubicBezTo>
                  <a:cubicBezTo>
                    <a:pt x="11" y="7"/>
                    <a:pt x="14" y="4"/>
                    <a:pt x="18" y="3"/>
                  </a:cubicBezTo>
                  <a:cubicBezTo>
                    <a:pt x="19" y="3"/>
                    <a:pt x="20" y="3"/>
                    <a:pt x="20" y="3"/>
                  </a:cubicBezTo>
                  <a:cubicBezTo>
                    <a:pt x="24" y="3"/>
                    <a:pt x="26" y="4"/>
                    <a:pt x="27" y="6"/>
                  </a:cubicBezTo>
                  <a:cubicBezTo>
                    <a:pt x="27" y="9"/>
                    <a:pt x="24" y="12"/>
                    <a:pt x="20" y="13"/>
                  </a:cubicBezTo>
                  <a:cubicBezTo>
                    <a:pt x="19" y="13"/>
                    <a:pt x="18" y="13"/>
                    <a:pt x="18" y="13"/>
                  </a:cubicBezTo>
                  <a:moveTo>
                    <a:pt x="24" y="0"/>
                  </a:moveTo>
                  <a:cubicBezTo>
                    <a:pt x="15" y="0"/>
                    <a:pt x="6" y="6"/>
                    <a:pt x="3" y="15"/>
                  </a:cubicBezTo>
                  <a:cubicBezTo>
                    <a:pt x="0" y="27"/>
                    <a:pt x="6" y="39"/>
                    <a:pt x="18" y="42"/>
                  </a:cubicBezTo>
                  <a:cubicBezTo>
                    <a:pt x="20" y="43"/>
                    <a:pt x="22" y="43"/>
                    <a:pt x="24" y="43"/>
                  </a:cubicBezTo>
                  <a:cubicBezTo>
                    <a:pt x="33" y="43"/>
                    <a:pt x="42" y="37"/>
                    <a:pt x="45" y="28"/>
                  </a:cubicBezTo>
                  <a:cubicBezTo>
                    <a:pt x="48" y="17"/>
                    <a:pt x="42" y="5"/>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3282"/>
            <p:cNvSpPr/>
            <p:nvPr/>
          </p:nvSpPr>
          <p:spPr bwMode="auto">
            <a:xfrm>
              <a:off x="4122738" y="1338263"/>
              <a:ext cx="7938" cy="6350"/>
            </a:xfrm>
            <a:custGeom>
              <a:avLst/>
              <a:gdLst>
                <a:gd name="T0" fmla="*/ 9 w 16"/>
                <a:gd name="T1" fmla="*/ 0 h 10"/>
                <a:gd name="T2" fmla="*/ 7 w 16"/>
                <a:gd name="T3" fmla="*/ 0 h 10"/>
                <a:gd name="T4" fmla="*/ 0 w 16"/>
                <a:gd name="T5" fmla="*/ 7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7"/>
                  </a:cubicBezTo>
                  <a:cubicBezTo>
                    <a:pt x="1" y="9"/>
                    <a:pt x="4" y="10"/>
                    <a:pt x="7" y="10"/>
                  </a:cubicBezTo>
                  <a:cubicBezTo>
                    <a:pt x="7" y="10"/>
                    <a:pt x="8" y="10"/>
                    <a:pt x="9" y="10"/>
                  </a:cubicBezTo>
                  <a:cubicBezTo>
                    <a:pt x="13" y="9"/>
                    <a:pt x="16" y="6"/>
                    <a:pt x="16" y="3"/>
                  </a:cubicBezTo>
                  <a:cubicBezTo>
                    <a:pt x="15" y="1"/>
                    <a:pt x="13"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3283"/>
            <p:cNvSpPr>
              <a:spLocks noEditPoints="1"/>
            </p:cNvSpPr>
            <p:nvPr/>
          </p:nvSpPr>
          <p:spPr bwMode="auto">
            <a:xfrm>
              <a:off x="4003676" y="1328738"/>
              <a:ext cx="55563" cy="38100"/>
            </a:xfrm>
            <a:custGeom>
              <a:avLst/>
              <a:gdLst>
                <a:gd name="T0" fmla="*/ 39 w 104"/>
                <a:gd name="T1" fmla="*/ 57 h 70"/>
                <a:gd name="T2" fmla="*/ 19 w 104"/>
                <a:gd name="T3" fmla="*/ 42 h 70"/>
                <a:gd name="T4" fmla="*/ 33 w 104"/>
                <a:gd name="T5" fmla="*/ 15 h 70"/>
                <a:gd name="T6" fmla="*/ 39 w 104"/>
                <a:gd name="T7" fmla="*/ 14 h 70"/>
                <a:gd name="T8" fmla="*/ 60 w 104"/>
                <a:gd name="T9" fmla="*/ 29 h 70"/>
                <a:gd name="T10" fmla="*/ 46 w 104"/>
                <a:gd name="T11" fmla="*/ 56 h 70"/>
                <a:gd name="T12" fmla="*/ 39 w 104"/>
                <a:gd name="T13" fmla="*/ 57 h 70"/>
                <a:gd name="T14" fmla="*/ 88 w 104"/>
                <a:gd name="T15" fmla="*/ 0 h 70"/>
                <a:gd name="T16" fmla="*/ 17 w 104"/>
                <a:gd name="T17" fmla="*/ 0 h 70"/>
                <a:gd name="T18" fmla="*/ 0 w 104"/>
                <a:gd name="T19" fmla="*/ 16 h 70"/>
                <a:gd name="T20" fmla="*/ 0 w 104"/>
                <a:gd name="T21" fmla="*/ 54 h 70"/>
                <a:gd name="T22" fmla="*/ 17 w 104"/>
                <a:gd name="T23" fmla="*/ 70 h 70"/>
                <a:gd name="T24" fmla="*/ 88 w 104"/>
                <a:gd name="T25" fmla="*/ 70 h 70"/>
                <a:gd name="T26" fmla="*/ 104 w 104"/>
                <a:gd name="T27" fmla="*/ 54 h 70"/>
                <a:gd name="T28" fmla="*/ 104 w 104"/>
                <a:gd name="T29" fmla="*/ 37 h 70"/>
                <a:gd name="T30" fmla="*/ 104 w 104"/>
                <a:gd name="T31" fmla="*/ 37 h 70"/>
                <a:gd name="T32" fmla="*/ 104 w 104"/>
                <a:gd name="T33" fmla="*/ 29 h 70"/>
                <a:gd name="T34" fmla="*/ 104 w 104"/>
                <a:gd name="T35" fmla="*/ 29 h 70"/>
                <a:gd name="T36" fmla="*/ 104 w 104"/>
                <a:gd name="T37" fmla="*/ 16 h 70"/>
                <a:gd name="T38" fmla="*/ 88 w 104"/>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0">
                  <a:moveTo>
                    <a:pt x="39" y="57"/>
                  </a:moveTo>
                  <a:cubicBezTo>
                    <a:pt x="30" y="57"/>
                    <a:pt x="21" y="51"/>
                    <a:pt x="19" y="42"/>
                  </a:cubicBezTo>
                  <a:cubicBezTo>
                    <a:pt x="15" y="31"/>
                    <a:pt x="21" y="19"/>
                    <a:pt x="33" y="15"/>
                  </a:cubicBezTo>
                  <a:cubicBezTo>
                    <a:pt x="35" y="15"/>
                    <a:pt x="37" y="14"/>
                    <a:pt x="39" y="14"/>
                  </a:cubicBezTo>
                  <a:cubicBezTo>
                    <a:pt x="49" y="14"/>
                    <a:pt x="57" y="20"/>
                    <a:pt x="60" y="29"/>
                  </a:cubicBezTo>
                  <a:cubicBezTo>
                    <a:pt x="64" y="41"/>
                    <a:pt x="57" y="53"/>
                    <a:pt x="46" y="56"/>
                  </a:cubicBezTo>
                  <a:cubicBezTo>
                    <a:pt x="44" y="57"/>
                    <a:pt x="41" y="57"/>
                    <a:pt x="39" y="57"/>
                  </a:cubicBezTo>
                  <a:moveTo>
                    <a:pt x="88" y="0"/>
                  </a:moveTo>
                  <a:cubicBezTo>
                    <a:pt x="17" y="0"/>
                    <a:pt x="17" y="0"/>
                    <a:pt x="17" y="0"/>
                  </a:cubicBezTo>
                  <a:cubicBezTo>
                    <a:pt x="8" y="0"/>
                    <a:pt x="0" y="7"/>
                    <a:pt x="0" y="16"/>
                  </a:cubicBezTo>
                  <a:cubicBezTo>
                    <a:pt x="0" y="54"/>
                    <a:pt x="0" y="54"/>
                    <a:pt x="0" y="54"/>
                  </a:cubicBezTo>
                  <a:cubicBezTo>
                    <a:pt x="0" y="62"/>
                    <a:pt x="8" y="70"/>
                    <a:pt x="17" y="70"/>
                  </a:cubicBezTo>
                  <a:cubicBezTo>
                    <a:pt x="88" y="70"/>
                    <a:pt x="88" y="70"/>
                    <a:pt x="88" y="70"/>
                  </a:cubicBezTo>
                  <a:cubicBezTo>
                    <a:pt x="97" y="70"/>
                    <a:pt x="104" y="62"/>
                    <a:pt x="104" y="54"/>
                  </a:cubicBezTo>
                  <a:cubicBezTo>
                    <a:pt x="104" y="37"/>
                    <a:pt x="104" y="37"/>
                    <a:pt x="104" y="37"/>
                  </a:cubicBezTo>
                  <a:cubicBezTo>
                    <a:pt x="104" y="37"/>
                    <a:pt x="104" y="37"/>
                    <a:pt x="104" y="37"/>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3284"/>
            <p:cNvSpPr>
              <a:spLocks noEditPoints="1"/>
            </p:cNvSpPr>
            <p:nvPr/>
          </p:nvSpPr>
          <p:spPr bwMode="auto">
            <a:xfrm>
              <a:off x="4011613" y="1336676"/>
              <a:ext cx="26988" cy="23813"/>
            </a:xfrm>
            <a:custGeom>
              <a:avLst/>
              <a:gdLst>
                <a:gd name="T0" fmla="*/ 31 w 49"/>
                <a:gd name="T1" fmla="*/ 13 h 43"/>
                <a:gd name="T2" fmla="*/ 28 w 49"/>
                <a:gd name="T3" fmla="*/ 13 h 43"/>
                <a:gd name="T4" fmla="*/ 22 w 49"/>
                <a:gd name="T5" fmla="*/ 6 h 43"/>
                <a:gd name="T6" fmla="*/ 28 w 49"/>
                <a:gd name="T7" fmla="*/ 3 h 43"/>
                <a:gd name="T8" fmla="*/ 30 w 49"/>
                <a:gd name="T9" fmla="*/ 3 h 43"/>
                <a:gd name="T10" fmla="*/ 37 w 49"/>
                <a:gd name="T11" fmla="*/ 10 h 43"/>
                <a:gd name="T12" fmla="*/ 31 w 49"/>
                <a:gd name="T13" fmla="*/ 13 h 43"/>
                <a:gd name="T14" fmla="*/ 24 w 49"/>
                <a:gd name="T15" fmla="*/ 0 h 43"/>
                <a:gd name="T16" fmla="*/ 18 w 49"/>
                <a:gd name="T17" fmla="*/ 1 h 43"/>
                <a:gd name="T18" fmla="*/ 4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1" y="13"/>
                  </a:moveTo>
                  <a:cubicBezTo>
                    <a:pt x="30" y="13"/>
                    <a:pt x="29" y="13"/>
                    <a:pt x="28" y="13"/>
                  </a:cubicBezTo>
                  <a:cubicBezTo>
                    <a:pt x="24" y="12"/>
                    <a:pt x="21" y="9"/>
                    <a:pt x="22" y="6"/>
                  </a:cubicBezTo>
                  <a:cubicBezTo>
                    <a:pt x="22" y="4"/>
                    <a:pt x="25" y="3"/>
                    <a:pt x="28" y="3"/>
                  </a:cubicBezTo>
                  <a:cubicBezTo>
                    <a:pt x="29" y="3"/>
                    <a:pt x="30" y="3"/>
                    <a:pt x="30" y="3"/>
                  </a:cubicBezTo>
                  <a:cubicBezTo>
                    <a:pt x="35" y="4"/>
                    <a:pt x="37" y="7"/>
                    <a:pt x="37" y="10"/>
                  </a:cubicBezTo>
                  <a:cubicBezTo>
                    <a:pt x="36" y="12"/>
                    <a:pt x="34" y="13"/>
                    <a:pt x="31" y="13"/>
                  </a:cubicBezTo>
                  <a:moveTo>
                    <a:pt x="24" y="0"/>
                  </a:moveTo>
                  <a:cubicBezTo>
                    <a:pt x="22" y="0"/>
                    <a:pt x="20" y="1"/>
                    <a:pt x="18" y="1"/>
                  </a:cubicBezTo>
                  <a:cubicBezTo>
                    <a:pt x="6" y="5"/>
                    <a:pt x="0" y="17"/>
                    <a:pt x="4" y="28"/>
                  </a:cubicBezTo>
                  <a:cubicBezTo>
                    <a:pt x="6" y="37"/>
                    <a:pt x="15" y="43"/>
                    <a:pt x="24" y="43"/>
                  </a:cubicBezTo>
                  <a:cubicBezTo>
                    <a:pt x="26" y="43"/>
                    <a:pt x="29" y="43"/>
                    <a:pt x="31" y="42"/>
                  </a:cubicBezTo>
                  <a:cubicBezTo>
                    <a:pt x="42" y="39"/>
                    <a:pt x="49" y="27"/>
                    <a:pt x="45" y="15"/>
                  </a:cubicBezTo>
                  <a:cubicBezTo>
                    <a:pt x="42" y="6"/>
                    <a:pt x="34"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3285"/>
            <p:cNvSpPr/>
            <p:nvPr/>
          </p:nvSpPr>
          <p:spPr bwMode="auto">
            <a:xfrm>
              <a:off x="4024313" y="1338263"/>
              <a:ext cx="7938" cy="6350"/>
            </a:xfrm>
            <a:custGeom>
              <a:avLst/>
              <a:gdLst>
                <a:gd name="T0" fmla="*/ 7 w 16"/>
                <a:gd name="T1" fmla="*/ 0 h 10"/>
                <a:gd name="T2" fmla="*/ 1 w 16"/>
                <a:gd name="T3" fmla="*/ 3 h 10"/>
                <a:gd name="T4" fmla="*/ 7 w 16"/>
                <a:gd name="T5" fmla="*/ 10 h 10"/>
                <a:gd name="T6" fmla="*/ 10 w 16"/>
                <a:gd name="T7" fmla="*/ 10 h 10"/>
                <a:gd name="T8" fmla="*/ 16 w 16"/>
                <a:gd name="T9" fmla="*/ 7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10" y="10"/>
                  </a:cubicBezTo>
                  <a:cubicBezTo>
                    <a:pt x="13" y="10"/>
                    <a:pt x="15" y="9"/>
                    <a:pt x="16" y="7"/>
                  </a:cubicBezTo>
                  <a:cubicBezTo>
                    <a:pt x="16" y="4"/>
                    <a:pt x="14"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3286"/>
            <p:cNvSpPr>
              <a:spLocks noEditPoints="1"/>
            </p:cNvSpPr>
            <p:nvPr/>
          </p:nvSpPr>
          <p:spPr bwMode="auto">
            <a:xfrm>
              <a:off x="401955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3287"/>
            <p:cNvSpPr>
              <a:spLocks noEditPoints="1"/>
            </p:cNvSpPr>
            <p:nvPr/>
          </p:nvSpPr>
          <p:spPr bwMode="auto">
            <a:xfrm>
              <a:off x="4110038" y="1328738"/>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3288"/>
            <p:cNvSpPr/>
            <p:nvPr/>
          </p:nvSpPr>
          <p:spPr bwMode="auto">
            <a:xfrm>
              <a:off x="4094163" y="1328738"/>
              <a:ext cx="57150"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3289"/>
            <p:cNvSpPr/>
            <p:nvPr/>
          </p:nvSpPr>
          <p:spPr bwMode="auto">
            <a:xfrm>
              <a:off x="4003676" y="1328738"/>
              <a:ext cx="57150" cy="38100"/>
            </a:xfrm>
            <a:custGeom>
              <a:avLst/>
              <a:gdLst>
                <a:gd name="T0" fmla="*/ 18 w 106"/>
                <a:gd name="T1" fmla="*/ 72 h 72"/>
                <a:gd name="T2" fmla="*/ 0 w 106"/>
                <a:gd name="T3" fmla="*/ 55 h 72"/>
                <a:gd name="T4" fmla="*/ 0 w 106"/>
                <a:gd name="T5" fmla="*/ 17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7 h 72"/>
                <a:gd name="T18" fmla="*/ 3 w 106"/>
                <a:gd name="T19" fmla="*/ 55 h 72"/>
                <a:gd name="T20" fmla="*/ 18 w 106"/>
                <a:gd name="T21" fmla="*/ 69 h 72"/>
                <a:gd name="T22" fmla="*/ 89 w 106"/>
                <a:gd name="T23" fmla="*/ 69 h 72"/>
                <a:gd name="T24" fmla="*/ 104 w 106"/>
                <a:gd name="T25" fmla="*/ 55 h 72"/>
                <a:gd name="T26" fmla="*/ 104 w 106"/>
                <a:gd name="T27" fmla="*/ 17 h 72"/>
                <a:gd name="T28" fmla="*/ 89 w 106"/>
                <a:gd name="T29" fmla="*/ 3 h 72"/>
                <a:gd name="T30" fmla="*/ 89 w 106"/>
                <a:gd name="T31" fmla="*/ 1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3290"/>
            <p:cNvSpPr/>
            <p:nvPr/>
          </p:nvSpPr>
          <p:spPr bwMode="auto">
            <a:xfrm>
              <a:off x="3965576" y="1336676"/>
              <a:ext cx="30163" cy="44450"/>
            </a:xfrm>
            <a:custGeom>
              <a:avLst/>
              <a:gdLst>
                <a:gd name="T0" fmla="*/ 57 w 58"/>
                <a:gd name="T1" fmla="*/ 28 h 84"/>
                <a:gd name="T2" fmla="*/ 25 w 58"/>
                <a:gd name="T3" fmla="*/ 7 h 84"/>
                <a:gd name="T4" fmla="*/ 11 w 58"/>
                <a:gd name="T5" fmla="*/ 54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0"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3291"/>
            <p:cNvSpPr/>
            <p:nvPr/>
          </p:nvSpPr>
          <p:spPr bwMode="auto">
            <a:xfrm>
              <a:off x="3965576" y="1336676"/>
              <a:ext cx="30163" cy="44450"/>
            </a:xfrm>
            <a:custGeom>
              <a:avLst/>
              <a:gdLst>
                <a:gd name="T0" fmla="*/ 25 w 58"/>
                <a:gd name="T1" fmla="*/ 7 h 84"/>
                <a:gd name="T2" fmla="*/ 57 w 58"/>
                <a:gd name="T3" fmla="*/ 28 h 84"/>
                <a:gd name="T4" fmla="*/ 57 w 58"/>
                <a:gd name="T5" fmla="*/ 28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1"/>
                  </a:cubicBezTo>
                  <a:cubicBezTo>
                    <a:pt x="0" y="16"/>
                    <a:pt x="10" y="53"/>
                    <a:pt x="21" y="58"/>
                  </a:cubicBezTo>
                  <a:cubicBezTo>
                    <a:pt x="31" y="64"/>
                    <a:pt x="48" y="73"/>
                    <a:pt x="58" y="59"/>
                  </a:cubicBezTo>
                  <a:cubicBezTo>
                    <a:pt x="50"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3292"/>
            <p:cNvSpPr/>
            <p:nvPr/>
          </p:nvSpPr>
          <p:spPr bwMode="auto">
            <a:xfrm>
              <a:off x="3976688" y="1346201"/>
              <a:ext cx="12700"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9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0 w 25"/>
                <a:gd name="T25" fmla="*/ 21 h 24"/>
                <a:gd name="T26" fmla="*/ 1 w 25"/>
                <a:gd name="T27" fmla="*/ 23 h 24"/>
                <a:gd name="T28" fmla="*/ 1 w 25"/>
                <a:gd name="T29" fmla="*/ 23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3"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9" y="4"/>
                  </a:cubicBezTo>
                  <a:cubicBezTo>
                    <a:pt x="10" y="4"/>
                    <a:pt x="10" y="4"/>
                    <a:pt x="10" y="4"/>
                  </a:cubicBezTo>
                  <a:cubicBezTo>
                    <a:pt x="10" y="4"/>
                    <a:pt x="11" y="4"/>
                    <a:pt x="12" y="4"/>
                  </a:cubicBezTo>
                  <a:cubicBezTo>
                    <a:pt x="14" y="5"/>
                    <a:pt x="15" y="6"/>
                    <a:pt x="17" y="7"/>
                  </a:cubicBezTo>
                  <a:cubicBezTo>
                    <a:pt x="15" y="8"/>
                    <a:pt x="14" y="8"/>
                    <a:pt x="13" y="9"/>
                  </a:cubicBezTo>
                  <a:cubicBezTo>
                    <a:pt x="8" y="10"/>
                    <a:pt x="4" y="14"/>
                    <a:pt x="1" y="20"/>
                  </a:cubicBezTo>
                  <a:cubicBezTo>
                    <a:pt x="1" y="20"/>
                    <a:pt x="1" y="21"/>
                    <a:pt x="0" y="21"/>
                  </a:cubicBezTo>
                  <a:cubicBezTo>
                    <a:pt x="0" y="22"/>
                    <a:pt x="0" y="23"/>
                    <a:pt x="1" y="23"/>
                  </a:cubicBezTo>
                  <a:cubicBezTo>
                    <a:pt x="1" y="23"/>
                    <a:pt x="1" y="23"/>
                    <a:pt x="1" y="23"/>
                  </a:cubicBezTo>
                  <a:cubicBezTo>
                    <a:pt x="3" y="24"/>
                    <a:pt x="4" y="23"/>
                    <a:pt x="4" y="22"/>
                  </a:cubicBezTo>
                  <a:cubicBezTo>
                    <a:pt x="4" y="21"/>
                    <a:pt x="4" y="21"/>
                    <a:pt x="4" y="21"/>
                  </a:cubicBezTo>
                  <a:cubicBezTo>
                    <a:pt x="7" y="16"/>
                    <a:pt x="10" y="14"/>
                    <a:pt x="14" y="12"/>
                  </a:cubicBezTo>
                  <a:cubicBezTo>
                    <a:pt x="16" y="11"/>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3293"/>
            <p:cNvSpPr/>
            <p:nvPr/>
          </p:nvSpPr>
          <p:spPr bwMode="auto">
            <a:xfrm>
              <a:off x="4157663" y="1336676"/>
              <a:ext cx="31750" cy="44450"/>
            </a:xfrm>
            <a:custGeom>
              <a:avLst/>
              <a:gdLst>
                <a:gd name="T0" fmla="*/ 2 w 59"/>
                <a:gd name="T1" fmla="*/ 28 h 84"/>
                <a:gd name="T2" fmla="*/ 33 w 59"/>
                <a:gd name="T3" fmla="*/ 7 h 84"/>
                <a:gd name="T4" fmla="*/ 47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3294"/>
            <p:cNvSpPr/>
            <p:nvPr/>
          </p:nvSpPr>
          <p:spPr bwMode="auto">
            <a:xfrm>
              <a:off x="4157663" y="1336676"/>
              <a:ext cx="31750" cy="44450"/>
            </a:xfrm>
            <a:custGeom>
              <a:avLst/>
              <a:gdLst>
                <a:gd name="T0" fmla="*/ 33 w 59"/>
                <a:gd name="T1" fmla="*/ 7 h 84"/>
                <a:gd name="T2" fmla="*/ 2 w 59"/>
                <a:gd name="T3" fmla="*/ 28 h 84"/>
                <a:gd name="T4" fmla="*/ 2 w 59"/>
                <a:gd name="T5" fmla="*/ 28 h 84"/>
                <a:gd name="T6" fmla="*/ 35 w 59"/>
                <a:gd name="T7" fmla="*/ 11 h 84"/>
                <a:gd name="T8" fmla="*/ 37 w 59"/>
                <a:gd name="T9" fmla="*/ 58 h 84"/>
                <a:gd name="T10" fmla="*/ 0 w 59"/>
                <a:gd name="T11" fmla="*/ 59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7" y="58"/>
                  </a:cubicBezTo>
                  <a:cubicBezTo>
                    <a:pt x="27" y="64"/>
                    <a:pt x="11" y="73"/>
                    <a:pt x="0" y="59"/>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3295"/>
            <p:cNvSpPr/>
            <p:nvPr/>
          </p:nvSpPr>
          <p:spPr bwMode="auto">
            <a:xfrm>
              <a:off x="4165601" y="1346201"/>
              <a:ext cx="12700"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4"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3296"/>
            <p:cNvSpPr/>
            <p:nvPr/>
          </p:nvSpPr>
          <p:spPr bwMode="auto">
            <a:xfrm>
              <a:off x="4043363" y="1397001"/>
              <a:ext cx="73025" cy="15875"/>
            </a:xfrm>
            <a:custGeom>
              <a:avLst/>
              <a:gdLst>
                <a:gd name="T0" fmla="*/ 134 w 135"/>
                <a:gd name="T1" fmla="*/ 2 h 31"/>
                <a:gd name="T2" fmla="*/ 132 w 135"/>
                <a:gd name="T3" fmla="*/ 1 h 31"/>
                <a:gd name="T4" fmla="*/ 119 w 135"/>
                <a:gd name="T5" fmla="*/ 5 h 31"/>
                <a:gd name="T6" fmla="*/ 88 w 135"/>
                <a:gd name="T7" fmla="*/ 11 h 31"/>
                <a:gd name="T8" fmla="*/ 4 w 135"/>
                <a:gd name="T9" fmla="*/ 1 h 31"/>
                <a:gd name="T10" fmla="*/ 1 w 135"/>
                <a:gd name="T11" fmla="*/ 2 h 31"/>
                <a:gd name="T12" fmla="*/ 2 w 135"/>
                <a:gd name="T13" fmla="*/ 4 h 31"/>
                <a:gd name="T14" fmla="*/ 133 w 135"/>
                <a:gd name="T15" fmla="*/ 5 h 31"/>
                <a:gd name="T16" fmla="*/ 134 w 135"/>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31">
                  <a:moveTo>
                    <a:pt x="134" y="2"/>
                  </a:moveTo>
                  <a:cubicBezTo>
                    <a:pt x="134" y="1"/>
                    <a:pt x="133" y="1"/>
                    <a:pt x="132" y="1"/>
                  </a:cubicBezTo>
                  <a:cubicBezTo>
                    <a:pt x="132" y="1"/>
                    <a:pt x="127" y="3"/>
                    <a:pt x="119" y="5"/>
                  </a:cubicBezTo>
                  <a:cubicBezTo>
                    <a:pt x="111" y="7"/>
                    <a:pt x="100" y="9"/>
                    <a:pt x="88" y="11"/>
                  </a:cubicBezTo>
                  <a:cubicBezTo>
                    <a:pt x="62" y="14"/>
                    <a:pt x="30" y="14"/>
                    <a:pt x="4" y="1"/>
                  </a:cubicBezTo>
                  <a:cubicBezTo>
                    <a:pt x="3" y="0"/>
                    <a:pt x="1" y="1"/>
                    <a:pt x="1" y="2"/>
                  </a:cubicBezTo>
                  <a:cubicBezTo>
                    <a:pt x="0" y="3"/>
                    <a:pt x="1" y="4"/>
                    <a:pt x="2" y="4"/>
                  </a:cubicBezTo>
                  <a:cubicBezTo>
                    <a:pt x="57" y="31"/>
                    <a:pt x="133" y="5"/>
                    <a:pt x="133" y="5"/>
                  </a:cubicBezTo>
                  <a:cubicBezTo>
                    <a:pt x="134" y="5"/>
                    <a:pt x="135" y="3"/>
                    <a:pt x="134"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3297"/>
            <p:cNvSpPr/>
            <p:nvPr/>
          </p:nvSpPr>
          <p:spPr bwMode="auto">
            <a:xfrm>
              <a:off x="3292476" y="1581151"/>
              <a:ext cx="25400" cy="28575"/>
            </a:xfrm>
            <a:custGeom>
              <a:avLst/>
              <a:gdLst>
                <a:gd name="T0" fmla="*/ 13 w 48"/>
                <a:gd name="T1" fmla="*/ 0 h 53"/>
                <a:gd name="T2" fmla="*/ 27 w 48"/>
                <a:gd name="T3" fmla="*/ 17 h 53"/>
                <a:gd name="T4" fmla="*/ 42 w 48"/>
                <a:gd name="T5" fmla="*/ 40 h 53"/>
                <a:gd name="T6" fmla="*/ 0 w 48"/>
                <a:gd name="T7" fmla="*/ 23 h 53"/>
                <a:gd name="T8" fmla="*/ 13 w 48"/>
                <a:gd name="T9" fmla="*/ 0 h 53"/>
              </a:gdLst>
              <a:ahLst/>
              <a:cxnLst>
                <a:cxn ang="0">
                  <a:pos x="T0" y="T1"/>
                </a:cxn>
                <a:cxn ang="0">
                  <a:pos x="T2" y="T3"/>
                </a:cxn>
                <a:cxn ang="0">
                  <a:pos x="T4" y="T5"/>
                </a:cxn>
                <a:cxn ang="0">
                  <a:pos x="T6" y="T7"/>
                </a:cxn>
                <a:cxn ang="0">
                  <a:pos x="T8" y="T9"/>
                </a:cxn>
              </a:cxnLst>
              <a:rect l="0" t="0" r="r" b="b"/>
              <a:pathLst>
                <a:path w="48" h="53">
                  <a:moveTo>
                    <a:pt x="13" y="0"/>
                  </a:moveTo>
                  <a:cubicBezTo>
                    <a:pt x="13" y="0"/>
                    <a:pt x="19" y="10"/>
                    <a:pt x="27" y="17"/>
                  </a:cubicBezTo>
                  <a:cubicBezTo>
                    <a:pt x="37" y="26"/>
                    <a:pt x="48" y="33"/>
                    <a:pt x="42" y="40"/>
                  </a:cubicBezTo>
                  <a:cubicBezTo>
                    <a:pt x="30" y="53"/>
                    <a:pt x="1" y="27"/>
                    <a:pt x="0" y="23"/>
                  </a:cubicBezTo>
                  <a:lnTo>
                    <a:pt x="13"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3298"/>
            <p:cNvSpPr/>
            <p:nvPr/>
          </p:nvSpPr>
          <p:spPr bwMode="auto">
            <a:xfrm>
              <a:off x="3273426" y="1530351"/>
              <a:ext cx="50800" cy="84138"/>
            </a:xfrm>
            <a:custGeom>
              <a:avLst/>
              <a:gdLst>
                <a:gd name="T0" fmla="*/ 19 w 94"/>
                <a:gd name="T1" fmla="*/ 28 h 157"/>
                <a:gd name="T2" fmla="*/ 11 w 94"/>
                <a:gd name="T3" fmla="*/ 89 h 157"/>
                <a:gd name="T4" fmla="*/ 45 w 94"/>
                <a:gd name="T5" fmla="*/ 155 h 157"/>
                <a:gd name="T6" fmla="*/ 52 w 94"/>
                <a:gd name="T7" fmla="*/ 133 h 157"/>
                <a:gd name="T8" fmla="*/ 57 w 94"/>
                <a:gd name="T9" fmla="*/ 85 h 157"/>
                <a:gd name="T10" fmla="*/ 83 w 94"/>
                <a:gd name="T11" fmla="*/ 108 h 157"/>
                <a:gd name="T12" fmla="*/ 81 w 94"/>
                <a:gd name="T13" fmla="*/ 60 h 157"/>
                <a:gd name="T14" fmla="*/ 80 w 94"/>
                <a:gd name="T15" fmla="*/ 36 h 157"/>
                <a:gd name="T16" fmla="*/ 83 w 94"/>
                <a:gd name="T17" fmla="*/ 0 h 157"/>
                <a:gd name="T18" fmla="*/ 20 w 94"/>
                <a:gd name="T19" fmla="*/ 1 h 157"/>
                <a:gd name="T20" fmla="*/ 19 w 94"/>
                <a:gd name="T21" fmla="*/ 2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7">
                  <a:moveTo>
                    <a:pt x="19" y="28"/>
                  </a:moveTo>
                  <a:cubicBezTo>
                    <a:pt x="19" y="28"/>
                    <a:pt x="0" y="52"/>
                    <a:pt x="11" y="89"/>
                  </a:cubicBezTo>
                  <a:cubicBezTo>
                    <a:pt x="21" y="126"/>
                    <a:pt x="31" y="157"/>
                    <a:pt x="45" y="155"/>
                  </a:cubicBezTo>
                  <a:cubicBezTo>
                    <a:pt x="59" y="153"/>
                    <a:pt x="52" y="133"/>
                    <a:pt x="52" y="133"/>
                  </a:cubicBezTo>
                  <a:cubicBezTo>
                    <a:pt x="52" y="133"/>
                    <a:pt x="44" y="100"/>
                    <a:pt x="57" y="85"/>
                  </a:cubicBezTo>
                  <a:cubicBezTo>
                    <a:pt x="57" y="85"/>
                    <a:pt x="67" y="115"/>
                    <a:pt x="83" y="108"/>
                  </a:cubicBezTo>
                  <a:cubicBezTo>
                    <a:pt x="94" y="104"/>
                    <a:pt x="92" y="93"/>
                    <a:pt x="81" y="60"/>
                  </a:cubicBezTo>
                  <a:cubicBezTo>
                    <a:pt x="77" y="50"/>
                    <a:pt x="80" y="36"/>
                    <a:pt x="80" y="36"/>
                  </a:cubicBezTo>
                  <a:cubicBezTo>
                    <a:pt x="83" y="0"/>
                    <a:pt x="83" y="0"/>
                    <a:pt x="83" y="0"/>
                  </a:cubicBezTo>
                  <a:cubicBezTo>
                    <a:pt x="20" y="1"/>
                    <a:pt x="20" y="1"/>
                    <a:pt x="20" y="1"/>
                  </a:cubicBezTo>
                  <a:lnTo>
                    <a:pt x="19" y="2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3299"/>
            <p:cNvSpPr/>
            <p:nvPr/>
          </p:nvSpPr>
          <p:spPr bwMode="auto">
            <a:xfrm>
              <a:off x="3297238" y="1584326"/>
              <a:ext cx="7938" cy="17463"/>
            </a:xfrm>
            <a:custGeom>
              <a:avLst/>
              <a:gdLst>
                <a:gd name="T0" fmla="*/ 9 w 15"/>
                <a:gd name="T1" fmla="*/ 34 h 34"/>
                <a:gd name="T2" fmla="*/ 8 w 15"/>
                <a:gd name="T3" fmla="*/ 0 h 34"/>
                <a:gd name="T4" fmla="*/ 8 w 15"/>
                <a:gd name="T5" fmla="*/ 0 h 34"/>
                <a:gd name="T6" fmla="*/ 15 w 15"/>
                <a:gd name="T7" fmla="*/ 9 h 34"/>
                <a:gd name="T8" fmla="*/ 9 w 15"/>
                <a:gd name="T9" fmla="*/ 34 h 34"/>
              </a:gdLst>
              <a:ahLst/>
              <a:cxnLst>
                <a:cxn ang="0">
                  <a:pos x="T0" y="T1"/>
                </a:cxn>
                <a:cxn ang="0">
                  <a:pos x="T2" y="T3"/>
                </a:cxn>
                <a:cxn ang="0">
                  <a:pos x="T4" y="T5"/>
                </a:cxn>
                <a:cxn ang="0">
                  <a:pos x="T6" y="T7"/>
                </a:cxn>
                <a:cxn ang="0">
                  <a:pos x="T8" y="T9"/>
                </a:cxn>
              </a:cxnLst>
              <a:rect l="0" t="0" r="r" b="b"/>
              <a:pathLst>
                <a:path w="15" h="34">
                  <a:moveTo>
                    <a:pt x="9" y="34"/>
                  </a:moveTo>
                  <a:cubicBezTo>
                    <a:pt x="9" y="34"/>
                    <a:pt x="0" y="19"/>
                    <a:pt x="8" y="0"/>
                  </a:cubicBezTo>
                  <a:cubicBezTo>
                    <a:pt x="8" y="0"/>
                    <a:pt x="8" y="0"/>
                    <a:pt x="8" y="0"/>
                  </a:cubicBezTo>
                  <a:cubicBezTo>
                    <a:pt x="10" y="3"/>
                    <a:pt x="12" y="6"/>
                    <a:pt x="15" y="9"/>
                  </a:cubicBezTo>
                  <a:cubicBezTo>
                    <a:pt x="15" y="9"/>
                    <a:pt x="5" y="23"/>
                    <a:pt x="9" y="34"/>
                  </a:cubicBezTo>
                  <a:close/>
                </a:path>
              </a:pathLst>
            </a:custGeom>
            <a:solidFill>
              <a:srgbClr val="E2AF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3300"/>
            <p:cNvSpPr/>
            <p:nvPr/>
          </p:nvSpPr>
          <p:spPr bwMode="auto">
            <a:xfrm>
              <a:off x="3279776" y="1539876"/>
              <a:ext cx="39688" cy="11113"/>
            </a:xfrm>
            <a:custGeom>
              <a:avLst/>
              <a:gdLst>
                <a:gd name="T0" fmla="*/ 1 w 72"/>
                <a:gd name="T1" fmla="*/ 0 h 22"/>
                <a:gd name="T2" fmla="*/ 0 w 72"/>
                <a:gd name="T3" fmla="*/ 16 h 22"/>
                <a:gd name="T4" fmla="*/ 71 w 72"/>
                <a:gd name="T5" fmla="*/ 19 h 22"/>
                <a:gd name="T6" fmla="*/ 72 w 72"/>
                <a:gd name="T7" fmla="*/ 0 h 22"/>
                <a:gd name="T8" fmla="*/ 1 w 72"/>
                <a:gd name="T9" fmla="*/ 0 h 22"/>
              </a:gdLst>
              <a:ahLst/>
              <a:cxnLst>
                <a:cxn ang="0">
                  <a:pos x="T0" y="T1"/>
                </a:cxn>
                <a:cxn ang="0">
                  <a:pos x="T2" y="T3"/>
                </a:cxn>
                <a:cxn ang="0">
                  <a:pos x="T4" y="T5"/>
                </a:cxn>
                <a:cxn ang="0">
                  <a:pos x="T6" y="T7"/>
                </a:cxn>
                <a:cxn ang="0">
                  <a:pos x="T8" y="T9"/>
                </a:cxn>
              </a:cxnLst>
              <a:rect l="0" t="0" r="r" b="b"/>
              <a:pathLst>
                <a:path w="72" h="22">
                  <a:moveTo>
                    <a:pt x="1" y="0"/>
                  </a:moveTo>
                  <a:cubicBezTo>
                    <a:pt x="0" y="16"/>
                    <a:pt x="0" y="16"/>
                    <a:pt x="0" y="16"/>
                  </a:cubicBezTo>
                  <a:cubicBezTo>
                    <a:pt x="0" y="16"/>
                    <a:pt x="33" y="22"/>
                    <a:pt x="71" y="19"/>
                  </a:cubicBezTo>
                  <a:cubicBezTo>
                    <a:pt x="72" y="6"/>
                    <a:pt x="72" y="0"/>
                    <a:pt x="72" y="0"/>
                  </a:cubicBezTo>
                  <a:cubicBezTo>
                    <a:pt x="72" y="0"/>
                    <a:pt x="40" y="2"/>
                    <a:pt x="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3301"/>
            <p:cNvSpPr/>
            <p:nvPr/>
          </p:nvSpPr>
          <p:spPr bwMode="auto">
            <a:xfrm>
              <a:off x="3279776" y="1408113"/>
              <a:ext cx="57150" cy="134938"/>
            </a:xfrm>
            <a:custGeom>
              <a:avLst/>
              <a:gdLst>
                <a:gd name="T0" fmla="*/ 82 w 107"/>
                <a:gd name="T1" fmla="*/ 15 h 252"/>
                <a:gd name="T2" fmla="*/ 0 w 107"/>
                <a:gd name="T3" fmla="*/ 249 h 252"/>
                <a:gd name="T4" fmla="*/ 82 w 107"/>
                <a:gd name="T5" fmla="*/ 252 h 252"/>
                <a:gd name="T6" fmla="*/ 105 w 107"/>
                <a:gd name="T7" fmla="*/ 21 h 252"/>
                <a:gd name="T8" fmla="*/ 82 w 107"/>
                <a:gd name="T9" fmla="*/ 15 h 252"/>
              </a:gdLst>
              <a:ahLst/>
              <a:cxnLst>
                <a:cxn ang="0">
                  <a:pos x="T0" y="T1"/>
                </a:cxn>
                <a:cxn ang="0">
                  <a:pos x="T2" y="T3"/>
                </a:cxn>
                <a:cxn ang="0">
                  <a:pos x="T4" y="T5"/>
                </a:cxn>
                <a:cxn ang="0">
                  <a:pos x="T6" y="T7"/>
                </a:cxn>
                <a:cxn ang="0">
                  <a:pos x="T8" y="T9"/>
                </a:cxn>
              </a:cxnLst>
              <a:rect l="0" t="0" r="r" b="b"/>
              <a:pathLst>
                <a:path w="107" h="252">
                  <a:moveTo>
                    <a:pt x="82" y="15"/>
                  </a:moveTo>
                  <a:cubicBezTo>
                    <a:pt x="81" y="16"/>
                    <a:pt x="14" y="63"/>
                    <a:pt x="0" y="249"/>
                  </a:cubicBezTo>
                  <a:cubicBezTo>
                    <a:pt x="82" y="252"/>
                    <a:pt x="82" y="252"/>
                    <a:pt x="82" y="252"/>
                  </a:cubicBezTo>
                  <a:cubicBezTo>
                    <a:pt x="82" y="252"/>
                    <a:pt x="107" y="66"/>
                    <a:pt x="105" y="21"/>
                  </a:cubicBezTo>
                  <a:cubicBezTo>
                    <a:pt x="105" y="21"/>
                    <a:pt x="97" y="0"/>
                    <a:pt x="82" y="15"/>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3302"/>
            <p:cNvSpPr/>
            <p:nvPr/>
          </p:nvSpPr>
          <p:spPr bwMode="auto">
            <a:xfrm>
              <a:off x="3276601" y="1425576"/>
              <a:ext cx="50800" cy="115888"/>
            </a:xfrm>
            <a:custGeom>
              <a:avLst/>
              <a:gdLst>
                <a:gd name="T0" fmla="*/ 94 w 94"/>
                <a:gd name="T1" fmla="*/ 10 h 218"/>
                <a:gd name="T2" fmla="*/ 50 w 94"/>
                <a:gd name="T3" fmla="*/ 56 h 218"/>
                <a:gd name="T4" fmla="*/ 36 w 94"/>
                <a:gd name="T5" fmla="*/ 208 h 218"/>
                <a:gd name="T6" fmla="*/ 75 w 94"/>
                <a:gd name="T7" fmla="*/ 164 h 218"/>
                <a:gd name="T8" fmla="*/ 94 w 94"/>
                <a:gd name="T9" fmla="*/ 10 h 218"/>
              </a:gdLst>
              <a:ahLst/>
              <a:cxnLst>
                <a:cxn ang="0">
                  <a:pos x="T0" y="T1"/>
                </a:cxn>
                <a:cxn ang="0">
                  <a:pos x="T2" y="T3"/>
                </a:cxn>
                <a:cxn ang="0">
                  <a:pos x="T4" y="T5"/>
                </a:cxn>
                <a:cxn ang="0">
                  <a:pos x="T6" y="T7"/>
                </a:cxn>
                <a:cxn ang="0">
                  <a:pos x="T8" y="T9"/>
                </a:cxn>
              </a:cxnLst>
              <a:rect l="0" t="0" r="r" b="b"/>
              <a:pathLst>
                <a:path w="94" h="218">
                  <a:moveTo>
                    <a:pt x="94" y="10"/>
                  </a:moveTo>
                  <a:cubicBezTo>
                    <a:pt x="94" y="10"/>
                    <a:pt x="69" y="0"/>
                    <a:pt x="50" y="56"/>
                  </a:cubicBezTo>
                  <a:cubicBezTo>
                    <a:pt x="37" y="96"/>
                    <a:pt x="0" y="197"/>
                    <a:pt x="36" y="208"/>
                  </a:cubicBezTo>
                  <a:cubicBezTo>
                    <a:pt x="73" y="218"/>
                    <a:pt x="73" y="188"/>
                    <a:pt x="75" y="164"/>
                  </a:cubicBezTo>
                  <a:cubicBezTo>
                    <a:pt x="77" y="140"/>
                    <a:pt x="94" y="10"/>
                    <a:pt x="94" y="10"/>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3303"/>
            <p:cNvSpPr/>
            <p:nvPr/>
          </p:nvSpPr>
          <p:spPr bwMode="auto">
            <a:xfrm>
              <a:off x="3486151" y="1357313"/>
              <a:ext cx="96838" cy="93663"/>
            </a:xfrm>
            <a:custGeom>
              <a:avLst/>
              <a:gdLst>
                <a:gd name="T0" fmla="*/ 5 w 181"/>
                <a:gd name="T1" fmla="*/ 120 h 174"/>
                <a:gd name="T2" fmla="*/ 19 w 181"/>
                <a:gd name="T3" fmla="*/ 81 h 174"/>
                <a:gd name="T4" fmla="*/ 45 w 181"/>
                <a:gd name="T5" fmla="*/ 83 h 174"/>
                <a:gd name="T6" fmla="*/ 119 w 181"/>
                <a:gd name="T7" fmla="*/ 21 h 174"/>
                <a:gd name="T8" fmla="*/ 127 w 181"/>
                <a:gd name="T9" fmla="*/ 67 h 174"/>
                <a:gd name="T10" fmla="*/ 173 w 181"/>
                <a:gd name="T11" fmla="*/ 92 h 174"/>
                <a:gd name="T12" fmla="*/ 128 w 181"/>
                <a:gd name="T13" fmla="*/ 110 h 174"/>
                <a:gd name="T14" fmla="*/ 161 w 181"/>
                <a:gd name="T15" fmla="*/ 134 h 174"/>
                <a:gd name="T16" fmla="*/ 103 w 181"/>
                <a:gd name="T17" fmla="*/ 133 h 174"/>
                <a:gd name="T18" fmla="*/ 47 w 181"/>
                <a:gd name="T19" fmla="*/ 170 h 174"/>
                <a:gd name="T20" fmla="*/ 7 w 181"/>
                <a:gd name="T21" fmla="*/ 137 h 174"/>
                <a:gd name="T22" fmla="*/ 5 w 181"/>
                <a:gd name="T23" fmla="*/ 12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74">
                  <a:moveTo>
                    <a:pt x="5" y="120"/>
                  </a:moveTo>
                  <a:cubicBezTo>
                    <a:pt x="5" y="120"/>
                    <a:pt x="0" y="79"/>
                    <a:pt x="19" y="81"/>
                  </a:cubicBezTo>
                  <a:cubicBezTo>
                    <a:pt x="38" y="82"/>
                    <a:pt x="45" y="83"/>
                    <a:pt x="45" y="83"/>
                  </a:cubicBezTo>
                  <a:cubicBezTo>
                    <a:pt x="45" y="83"/>
                    <a:pt x="85" y="42"/>
                    <a:pt x="119" y="21"/>
                  </a:cubicBezTo>
                  <a:cubicBezTo>
                    <a:pt x="152" y="0"/>
                    <a:pt x="168" y="22"/>
                    <a:pt x="127" y="67"/>
                  </a:cubicBezTo>
                  <a:cubicBezTo>
                    <a:pt x="167" y="69"/>
                    <a:pt x="181" y="77"/>
                    <a:pt x="173" y="92"/>
                  </a:cubicBezTo>
                  <a:cubicBezTo>
                    <a:pt x="165" y="108"/>
                    <a:pt x="128" y="110"/>
                    <a:pt x="128" y="110"/>
                  </a:cubicBezTo>
                  <a:cubicBezTo>
                    <a:pt x="128" y="110"/>
                    <a:pt x="159" y="125"/>
                    <a:pt x="161" y="134"/>
                  </a:cubicBezTo>
                  <a:cubicBezTo>
                    <a:pt x="163" y="139"/>
                    <a:pt x="156" y="174"/>
                    <a:pt x="103" y="133"/>
                  </a:cubicBezTo>
                  <a:cubicBezTo>
                    <a:pt x="97" y="160"/>
                    <a:pt x="81" y="172"/>
                    <a:pt x="47" y="170"/>
                  </a:cubicBezTo>
                  <a:cubicBezTo>
                    <a:pt x="17" y="148"/>
                    <a:pt x="7" y="137"/>
                    <a:pt x="7" y="137"/>
                  </a:cubicBezTo>
                  <a:lnTo>
                    <a:pt x="5" y="12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3304"/>
            <p:cNvSpPr/>
            <p:nvPr/>
          </p:nvSpPr>
          <p:spPr bwMode="auto">
            <a:xfrm>
              <a:off x="3486151" y="1366838"/>
              <a:ext cx="93663" cy="77788"/>
            </a:xfrm>
            <a:custGeom>
              <a:avLst/>
              <a:gdLst>
                <a:gd name="T0" fmla="*/ 14 w 173"/>
                <a:gd name="T1" fmla="*/ 118 h 148"/>
                <a:gd name="T2" fmla="*/ 24 w 173"/>
                <a:gd name="T3" fmla="*/ 71 h 148"/>
                <a:gd name="T4" fmla="*/ 73 w 173"/>
                <a:gd name="T5" fmla="*/ 64 h 148"/>
                <a:gd name="T6" fmla="*/ 85 w 173"/>
                <a:gd name="T7" fmla="*/ 83 h 148"/>
                <a:gd name="T8" fmla="*/ 39 w 173"/>
                <a:gd name="T9" fmla="*/ 87 h 148"/>
                <a:gd name="T10" fmla="*/ 42 w 173"/>
                <a:gd name="T11" fmla="*/ 98 h 148"/>
                <a:gd name="T12" fmla="*/ 89 w 173"/>
                <a:gd name="T13" fmla="*/ 84 h 148"/>
                <a:gd name="T14" fmla="*/ 75 w 173"/>
                <a:gd name="T15" fmla="*/ 57 h 148"/>
                <a:gd name="T16" fmla="*/ 52 w 173"/>
                <a:gd name="T17" fmla="*/ 63 h 148"/>
                <a:gd name="T18" fmla="*/ 99 w 173"/>
                <a:gd name="T19" fmla="*/ 20 h 148"/>
                <a:gd name="T20" fmla="*/ 139 w 173"/>
                <a:gd name="T21" fmla="*/ 0 h 148"/>
                <a:gd name="T22" fmla="*/ 137 w 173"/>
                <a:gd name="T23" fmla="*/ 28 h 148"/>
                <a:gd name="T24" fmla="*/ 109 w 173"/>
                <a:gd name="T25" fmla="*/ 55 h 148"/>
                <a:gd name="T26" fmla="*/ 112 w 173"/>
                <a:gd name="T27" fmla="*/ 59 h 148"/>
                <a:gd name="T28" fmla="*/ 135 w 173"/>
                <a:gd name="T29" fmla="*/ 54 h 148"/>
                <a:gd name="T30" fmla="*/ 170 w 173"/>
                <a:gd name="T31" fmla="*/ 64 h 148"/>
                <a:gd name="T32" fmla="*/ 152 w 173"/>
                <a:gd name="T33" fmla="*/ 83 h 148"/>
                <a:gd name="T34" fmla="*/ 112 w 173"/>
                <a:gd name="T35" fmla="*/ 91 h 148"/>
                <a:gd name="T36" fmla="*/ 114 w 173"/>
                <a:gd name="T37" fmla="*/ 96 h 148"/>
                <a:gd name="T38" fmla="*/ 149 w 173"/>
                <a:gd name="T39" fmla="*/ 110 h 148"/>
                <a:gd name="T40" fmla="*/ 152 w 173"/>
                <a:gd name="T41" fmla="*/ 127 h 148"/>
                <a:gd name="T42" fmla="*/ 104 w 173"/>
                <a:gd name="T43" fmla="*/ 112 h 148"/>
                <a:gd name="T44" fmla="*/ 96 w 173"/>
                <a:gd name="T45" fmla="*/ 112 h 148"/>
                <a:gd name="T46" fmla="*/ 89 w 173"/>
                <a:gd name="T47" fmla="*/ 134 h 148"/>
                <a:gd name="T48" fmla="*/ 48 w 173"/>
                <a:gd name="T49" fmla="*/ 143 h 148"/>
                <a:gd name="T50" fmla="*/ 14 w 173"/>
                <a:gd name="T51"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 h="148">
                  <a:moveTo>
                    <a:pt x="14" y="118"/>
                  </a:moveTo>
                  <a:cubicBezTo>
                    <a:pt x="14" y="118"/>
                    <a:pt x="0" y="69"/>
                    <a:pt x="24" y="71"/>
                  </a:cubicBezTo>
                  <a:cubicBezTo>
                    <a:pt x="48" y="73"/>
                    <a:pt x="59" y="69"/>
                    <a:pt x="73" y="64"/>
                  </a:cubicBezTo>
                  <a:cubicBezTo>
                    <a:pt x="87" y="59"/>
                    <a:pt x="94" y="68"/>
                    <a:pt x="85" y="83"/>
                  </a:cubicBezTo>
                  <a:cubicBezTo>
                    <a:pt x="75" y="97"/>
                    <a:pt x="47" y="103"/>
                    <a:pt x="39" y="87"/>
                  </a:cubicBezTo>
                  <a:cubicBezTo>
                    <a:pt x="37" y="82"/>
                    <a:pt x="33" y="90"/>
                    <a:pt x="42" y="98"/>
                  </a:cubicBezTo>
                  <a:cubicBezTo>
                    <a:pt x="50" y="106"/>
                    <a:pt x="75" y="108"/>
                    <a:pt x="89" y="84"/>
                  </a:cubicBezTo>
                  <a:cubicBezTo>
                    <a:pt x="103" y="60"/>
                    <a:pt x="83" y="54"/>
                    <a:pt x="75" y="57"/>
                  </a:cubicBezTo>
                  <a:cubicBezTo>
                    <a:pt x="67" y="60"/>
                    <a:pt x="52" y="63"/>
                    <a:pt x="52" y="63"/>
                  </a:cubicBezTo>
                  <a:cubicBezTo>
                    <a:pt x="52" y="63"/>
                    <a:pt x="80" y="34"/>
                    <a:pt x="99" y="20"/>
                  </a:cubicBezTo>
                  <a:cubicBezTo>
                    <a:pt x="118" y="6"/>
                    <a:pt x="130" y="0"/>
                    <a:pt x="139" y="0"/>
                  </a:cubicBezTo>
                  <a:cubicBezTo>
                    <a:pt x="149" y="0"/>
                    <a:pt x="150" y="10"/>
                    <a:pt x="137" y="28"/>
                  </a:cubicBezTo>
                  <a:cubicBezTo>
                    <a:pt x="125" y="45"/>
                    <a:pt x="115" y="52"/>
                    <a:pt x="109" y="55"/>
                  </a:cubicBezTo>
                  <a:cubicBezTo>
                    <a:pt x="103" y="58"/>
                    <a:pt x="103" y="62"/>
                    <a:pt x="112" y="59"/>
                  </a:cubicBezTo>
                  <a:cubicBezTo>
                    <a:pt x="121" y="56"/>
                    <a:pt x="125" y="53"/>
                    <a:pt x="135" y="54"/>
                  </a:cubicBezTo>
                  <a:cubicBezTo>
                    <a:pt x="145" y="54"/>
                    <a:pt x="166" y="57"/>
                    <a:pt x="170" y="64"/>
                  </a:cubicBezTo>
                  <a:cubicBezTo>
                    <a:pt x="173" y="70"/>
                    <a:pt x="168" y="80"/>
                    <a:pt x="152" y="83"/>
                  </a:cubicBezTo>
                  <a:cubicBezTo>
                    <a:pt x="152" y="83"/>
                    <a:pt x="124" y="91"/>
                    <a:pt x="112" y="91"/>
                  </a:cubicBezTo>
                  <a:cubicBezTo>
                    <a:pt x="99" y="90"/>
                    <a:pt x="100" y="96"/>
                    <a:pt x="114" y="96"/>
                  </a:cubicBezTo>
                  <a:cubicBezTo>
                    <a:pt x="128" y="96"/>
                    <a:pt x="144" y="105"/>
                    <a:pt x="149" y="110"/>
                  </a:cubicBezTo>
                  <a:cubicBezTo>
                    <a:pt x="153" y="115"/>
                    <a:pt x="157" y="119"/>
                    <a:pt x="152" y="127"/>
                  </a:cubicBezTo>
                  <a:cubicBezTo>
                    <a:pt x="146" y="136"/>
                    <a:pt x="117" y="127"/>
                    <a:pt x="104" y="112"/>
                  </a:cubicBezTo>
                  <a:cubicBezTo>
                    <a:pt x="99" y="106"/>
                    <a:pt x="93" y="108"/>
                    <a:pt x="96" y="112"/>
                  </a:cubicBezTo>
                  <a:cubicBezTo>
                    <a:pt x="100" y="116"/>
                    <a:pt x="97" y="127"/>
                    <a:pt x="89" y="134"/>
                  </a:cubicBezTo>
                  <a:cubicBezTo>
                    <a:pt x="81" y="141"/>
                    <a:pt x="63" y="148"/>
                    <a:pt x="48" y="143"/>
                  </a:cubicBezTo>
                  <a:lnTo>
                    <a:pt x="14" y="118"/>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3305"/>
            <p:cNvSpPr/>
            <p:nvPr/>
          </p:nvSpPr>
          <p:spPr bwMode="auto">
            <a:xfrm>
              <a:off x="3382963" y="1412876"/>
              <a:ext cx="136525" cy="87313"/>
            </a:xfrm>
            <a:custGeom>
              <a:avLst/>
              <a:gdLst>
                <a:gd name="T0" fmla="*/ 61 w 256"/>
                <a:gd name="T1" fmla="*/ 0 h 164"/>
                <a:gd name="T2" fmla="*/ 132 w 256"/>
                <a:gd name="T3" fmla="*/ 62 h 164"/>
                <a:gd name="T4" fmla="*/ 191 w 256"/>
                <a:gd name="T5" fmla="*/ 12 h 164"/>
                <a:gd name="T6" fmla="*/ 256 w 256"/>
                <a:gd name="T7" fmla="*/ 73 h 164"/>
                <a:gd name="T8" fmla="*/ 236 w 256"/>
                <a:gd name="T9" fmla="*/ 98 h 164"/>
                <a:gd name="T10" fmla="*/ 152 w 256"/>
                <a:gd name="T11" fmla="*/ 156 h 164"/>
                <a:gd name="T12" fmla="*/ 51 w 256"/>
                <a:gd name="T13" fmla="*/ 93 h 164"/>
                <a:gd name="T14" fmla="*/ 61 w 256"/>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164">
                  <a:moveTo>
                    <a:pt x="61" y="0"/>
                  </a:moveTo>
                  <a:cubicBezTo>
                    <a:pt x="61" y="0"/>
                    <a:pt x="114" y="43"/>
                    <a:pt x="132" y="62"/>
                  </a:cubicBezTo>
                  <a:cubicBezTo>
                    <a:pt x="171" y="25"/>
                    <a:pt x="191" y="12"/>
                    <a:pt x="191" y="12"/>
                  </a:cubicBezTo>
                  <a:cubicBezTo>
                    <a:pt x="256" y="73"/>
                    <a:pt x="256" y="73"/>
                    <a:pt x="256" y="73"/>
                  </a:cubicBezTo>
                  <a:cubicBezTo>
                    <a:pt x="256" y="73"/>
                    <a:pt x="256" y="79"/>
                    <a:pt x="236" y="98"/>
                  </a:cubicBezTo>
                  <a:cubicBezTo>
                    <a:pt x="217" y="117"/>
                    <a:pt x="170" y="149"/>
                    <a:pt x="152" y="156"/>
                  </a:cubicBezTo>
                  <a:cubicBezTo>
                    <a:pt x="134" y="164"/>
                    <a:pt x="100" y="149"/>
                    <a:pt x="51" y="93"/>
                  </a:cubicBezTo>
                  <a:cubicBezTo>
                    <a:pt x="0" y="3"/>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3306"/>
            <p:cNvSpPr/>
            <p:nvPr/>
          </p:nvSpPr>
          <p:spPr bwMode="auto">
            <a:xfrm>
              <a:off x="3413126" y="1423988"/>
              <a:ext cx="98425" cy="69850"/>
            </a:xfrm>
            <a:custGeom>
              <a:avLst/>
              <a:gdLst>
                <a:gd name="T0" fmla="*/ 24 w 183"/>
                <a:gd name="T1" fmla="*/ 76 h 130"/>
                <a:gd name="T2" fmla="*/ 31 w 183"/>
                <a:gd name="T3" fmla="*/ 101 h 130"/>
                <a:gd name="T4" fmla="*/ 92 w 183"/>
                <a:gd name="T5" fmla="*/ 129 h 130"/>
                <a:gd name="T6" fmla="*/ 152 w 183"/>
                <a:gd name="T7" fmla="*/ 85 h 130"/>
                <a:gd name="T8" fmla="*/ 173 w 183"/>
                <a:gd name="T9" fmla="*/ 59 h 130"/>
                <a:gd name="T10" fmla="*/ 132 w 183"/>
                <a:gd name="T11" fmla="*/ 15 h 130"/>
                <a:gd name="T12" fmla="*/ 113 w 183"/>
                <a:gd name="T13" fmla="*/ 13 h 130"/>
                <a:gd name="T14" fmla="*/ 79 w 183"/>
                <a:gd name="T15" fmla="*/ 47 h 130"/>
                <a:gd name="T16" fmla="*/ 81 w 183"/>
                <a:gd name="T17" fmla="*/ 90 h 130"/>
                <a:gd name="T18" fmla="*/ 76 w 183"/>
                <a:gd name="T19" fmla="*/ 89 h 130"/>
                <a:gd name="T20" fmla="*/ 71 w 183"/>
                <a:gd name="T21" fmla="*/ 44 h 130"/>
                <a:gd name="T22" fmla="*/ 16 w 183"/>
                <a:gd name="T23" fmla="*/ 3 h 130"/>
                <a:gd name="T24" fmla="*/ 7 w 183"/>
                <a:gd name="T25" fmla="*/ 15 h 130"/>
                <a:gd name="T26" fmla="*/ 24 w 183"/>
                <a:gd name="T27"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30">
                  <a:moveTo>
                    <a:pt x="24" y="76"/>
                  </a:moveTo>
                  <a:cubicBezTo>
                    <a:pt x="26" y="84"/>
                    <a:pt x="27" y="95"/>
                    <a:pt x="31" y="101"/>
                  </a:cubicBezTo>
                  <a:cubicBezTo>
                    <a:pt x="42" y="113"/>
                    <a:pt x="76" y="130"/>
                    <a:pt x="92" y="129"/>
                  </a:cubicBezTo>
                  <a:cubicBezTo>
                    <a:pt x="109" y="128"/>
                    <a:pt x="137" y="97"/>
                    <a:pt x="152" y="85"/>
                  </a:cubicBezTo>
                  <a:cubicBezTo>
                    <a:pt x="168" y="73"/>
                    <a:pt x="183" y="63"/>
                    <a:pt x="173" y="59"/>
                  </a:cubicBezTo>
                  <a:cubicBezTo>
                    <a:pt x="139" y="43"/>
                    <a:pt x="138" y="27"/>
                    <a:pt x="132" y="15"/>
                  </a:cubicBezTo>
                  <a:cubicBezTo>
                    <a:pt x="126" y="3"/>
                    <a:pt x="120" y="7"/>
                    <a:pt x="113" y="13"/>
                  </a:cubicBezTo>
                  <a:cubicBezTo>
                    <a:pt x="107" y="20"/>
                    <a:pt x="82" y="39"/>
                    <a:pt x="79" y="47"/>
                  </a:cubicBezTo>
                  <a:cubicBezTo>
                    <a:pt x="78" y="52"/>
                    <a:pt x="81" y="79"/>
                    <a:pt x="81" y="90"/>
                  </a:cubicBezTo>
                  <a:cubicBezTo>
                    <a:pt x="81" y="102"/>
                    <a:pt x="74" y="100"/>
                    <a:pt x="76" y="89"/>
                  </a:cubicBezTo>
                  <a:cubicBezTo>
                    <a:pt x="79" y="77"/>
                    <a:pt x="77" y="57"/>
                    <a:pt x="71" y="44"/>
                  </a:cubicBezTo>
                  <a:cubicBezTo>
                    <a:pt x="64" y="31"/>
                    <a:pt x="24" y="3"/>
                    <a:pt x="16" y="3"/>
                  </a:cubicBezTo>
                  <a:cubicBezTo>
                    <a:pt x="16" y="3"/>
                    <a:pt x="0" y="0"/>
                    <a:pt x="7" y="15"/>
                  </a:cubicBezTo>
                  <a:cubicBezTo>
                    <a:pt x="13" y="31"/>
                    <a:pt x="21" y="62"/>
                    <a:pt x="24" y="7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3307"/>
            <p:cNvSpPr/>
            <p:nvPr/>
          </p:nvSpPr>
          <p:spPr bwMode="auto">
            <a:xfrm>
              <a:off x="3481388" y="1414463"/>
              <a:ext cx="41275" cy="41275"/>
            </a:xfrm>
            <a:custGeom>
              <a:avLst/>
              <a:gdLst>
                <a:gd name="T0" fmla="*/ 13 w 77"/>
                <a:gd name="T1" fmla="*/ 0 h 77"/>
                <a:gd name="T2" fmla="*/ 77 w 77"/>
                <a:gd name="T3" fmla="*/ 63 h 77"/>
                <a:gd name="T4" fmla="*/ 67 w 77"/>
                <a:gd name="T5" fmla="*/ 77 h 77"/>
                <a:gd name="T6" fmla="*/ 0 w 77"/>
                <a:gd name="T7" fmla="*/ 14 h 77"/>
                <a:gd name="T8" fmla="*/ 13 w 77"/>
                <a:gd name="T9" fmla="*/ 0 h 77"/>
              </a:gdLst>
              <a:ahLst/>
              <a:cxnLst>
                <a:cxn ang="0">
                  <a:pos x="T0" y="T1"/>
                </a:cxn>
                <a:cxn ang="0">
                  <a:pos x="T2" y="T3"/>
                </a:cxn>
                <a:cxn ang="0">
                  <a:pos x="T4" y="T5"/>
                </a:cxn>
                <a:cxn ang="0">
                  <a:pos x="T6" y="T7"/>
                </a:cxn>
                <a:cxn ang="0">
                  <a:pos x="T8" y="T9"/>
                </a:cxn>
              </a:cxnLst>
              <a:rect l="0" t="0" r="r" b="b"/>
              <a:pathLst>
                <a:path w="77" h="77">
                  <a:moveTo>
                    <a:pt x="13" y="0"/>
                  </a:moveTo>
                  <a:cubicBezTo>
                    <a:pt x="13" y="0"/>
                    <a:pt x="23" y="42"/>
                    <a:pt x="77" y="63"/>
                  </a:cubicBezTo>
                  <a:cubicBezTo>
                    <a:pt x="77" y="76"/>
                    <a:pt x="67" y="77"/>
                    <a:pt x="67" y="77"/>
                  </a:cubicBezTo>
                  <a:cubicBezTo>
                    <a:pt x="67" y="77"/>
                    <a:pt x="21" y="73"/>
                    <a:pt x="0" y="14"/>
                  </a:cubicBezTo>
                  <a:cubicBezTo>
                    <a:pt x="1" y="0"/>
                    <a:pt x="13" y="0"/>
                    <a:pt x="13"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3308"/>
            <p:cNvSpPr/>
            <p:nvPr/>
          </p:nvSpPr>
          <p:spPr bwMode="auto">
            <a:xfrm>
              <a:off x="3308351" y="1546226"/>
              <a:ext cx="119063" cy="190500"/>
            </a:xfrm>
            <a:custGeom>
              <a:avLst/>
              <a:gdLst>
                <a:gd name="T0" fmla="*/ 23 w 224"/>
                <a:gd name="T1" fmla="*/ 0 h 356"/>
                <a:gd name="T2" fmla="*/ 209 w 224"/>
                <a:gd name="T3" fmla="*/ 0 h 356"/>
                <a:gd name="T4" fmla="*/ 209 w 224"/>
                <a:gd name="T5" fmla="*/ 290 h 356"/>
                <a:gd name="T6" fmla="*/ 224 w 224"/>
                <a:gd name="T7" fmla="*/ 314 h 356"/>
                <a:gd name="T8" fmla="*/ 187 w 224"/>
                <a:gd name="T9" fmla="*/ 314 h 356"/>
                <a:gd name="T10" fmla="*/ 145 w 224"/>
                <a:gd name="T11" fmla="*/ 333 h 356"/>
                <a:gd name="T12" fmla="*/ 118 w 224"/>
                <a:gd name="T13" fmla="*/ 325 h 356"/>
                <a:gd name="T14" fmla="*/ 88 w 224"/>
                <a:gd name="T15" fmla="*/ 333 h 356"/>
                <a:gd name="T16" fmla="*/ 25 w 224"/>
                <a:gd name="T17" fmla="*/ 323 h 356"/>
                <a:gd name="T18" fmla="*/ 3 w 224"/>
                <a:gd name="T19" fmla="*/ 322 h 356"/>
                <a:gd name="T20" fmla="*/ 22 w 224"/>
                <a:gd name="T21" fmla="*/ 292 h 356"/>
                <a:gd name="T22" fmla="*/ 23 w 224"/>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6">
                  <a:moveTo>
                    <a:pt x="23" y="0"/>
                  </a:moveTo>
                  <a:cubicBezTo>
                    <a:pt x="209" y="0"/>
                    <a:pt x="209" y="0"/>
                    <a:pt x="209" y="0"/>
                  </a:cubicBezTo>
                  <a:cubicBezTo>
                    <a:pt x="209" y="290"/>
                    <a:pt x="209" y="290"/>
                    <a:pt x="209" y="290"/>
                  </a:cubicBezTo>
                  <a:cubicBezTo>
                    <a:pt x="209" y="290"/>
                    <a:pt x="224" y="298"/>
                    <a:pt x="224" y="314"/>
                  </a:cubicBezTo>
                  <a:cubicBezTo>
                    <a:pt x="224" y="329"/>
                    <a:pt x="214" y="321"/>
                    <a:pt x="187" y="314"/>
                  </a:cubicBezTo>
                  <a:cubicBezTo>
                    <a:pt x="159" y="307"/>
                    <a:pt x="145" y="323"/>
                    <a:pt x="145" y="333"/>
                  </a:cubicBezTo>
                  <a:cubicBezTo>
                    <a:pt x="145" y="342"/>
                    <a:pt x="124" y="356"/>
                    <a:pt x="118" y="325"/>
                  </a:cubicBezTo>
                  <a:cubicBezTo>
                    <a:pt x="113" y="343"/>
                    <a:pt x="100" y="352"/>
                    <a:pt x="88" y="333"/>
                  </a:cubicBezTo>
                  <a:cubicBezTo>
                    <a:pt x="77" y="315"/>
                    <a:pt x="49" y="304"/>
                    <a:pt x="25" y="323"/>
                  </a:cubicBezTo>
                  <a:cubicBezTo>
                    <a:pt x="0" y="341"/>
                    <a:pt x="3" y="330"/>
                    <a:pt x="3" y="322"/>
                  </a:cubicBezTo>
                  <a:cubicBezTo>
                    <a:pt x="3" y="314"/>
                    <a:pt x="11" y="296"/>
                    <a:pt x="22" y="292"/>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3309"/>
            <p:cNvSpPr/>
            <p:nvPr/>
          </p:nvSpPr>
          <p:spPr bwMode="auto">
            <a:xfrm>
              <a:off x="3313113" y="1549401"/>
              <a:ext cx="112713" cy="174625"/>
            </a:xfrm>
            <a:custGeom>
              <a:avLst/>
              <a:gdLst>
                <a:gd name="T0" fmla="*/ 101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1 h 327"/>
                <a:gd name="T18" fmla="*/ 91 w 211"/>
                <a:gd name="T19" fmla="*/ 14 h 327"/>
                <a:gd name="T20" fmla="*/ 22 w 211"/>
                <a:gd name="T21" fmla="*/ 45 h 327"/>
                <a:gd name="T22" fmla="*/ 17 w 211"/>
                <a:gd name="T23" fmla="*/ 258 h 327"/>
                <a:gd name="T24" fmla="*/ 23 w 211"/>
                <a:gd name="T25" fmla="*/ 283 h 327"/>
                <a:gd name="T26" fmla="*/ 25 w 211"/>
                <a:gd name="T27" fmla="*/ 288 h 327"/>
                <a:gd name="T28" fmla="*/ 1 w 211"/>
                <a:gd name="T29" fmla="*/ 310 h 327"/>
                <a:gd name="T30" fmla="*/ 48 w 211"/>
                <a:gd name="T31" fmla="*/ 295 h 327"/>
                <a:gd name="T32" fmla="*/ 97 w 211"/>
                <a:gd name="T33" fmla="*/ 320 h 327"/>
                <a:gd name="T34" fmla="*/ 101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1" y="315"/>
                  </a:moveTo>
                  <a:cubicBezTo>
                    <a:pt x="105" y="306"/>
                    <a:pt x="110" y="309"/>
                    <a:pt x="114" y="318"/>
                  </a:cubicBezTo>
                  <a:cubicBezTo>
                    <a:pt x="119" y="327"/>
                    <a:pt x="120" y="320"/>
                    <a:pt x="127" y="310"/>
                  </a:cubicBezTo>
                  <a:cubicBezTo>
                    <a:pt x="135" y="297"/>
                    <a:pt x="144" y="295"/>
                    <a:pt x="158" y="292"/>
                  </a:cubicBezTo>
                  <a:cubicBezTo>
                    <a:pt x="169" y="289"/>
                    <a:pt x="194" y="292"/>
                    <a:pt x="202" y="298"/>
                  </a:cubicBezTo>
                  <a:cubicBezTo>
                    <a:pt x="209" y="303"/>
                    <a:pt x="209" y="302"/>
                    <a:pt x="210" y="301"/>
                  </a:cubicBezTo>
                  <a:cubicBezTo>
                    <a:pt x="211" y="299"/>
                    <a:pt x="210" y="293"/>
                    <a:pt x="200" y="288"/>
                  </a:cubicBezTo>
                  <a:cubicBezTo>
                    <a:pt x="191" y="283"/>
                    <a:pt x="187" y="283"/>
                    <a:pt x="193" y="277"/>
                  </a:cubicBezTo>
                  <a:cubicBezTo>
                    <a:pt x="199" y="271"/>
                    <a:pt x="193" y="203"/>
                    <a:pt x="193" y="101"/>
                  </a:cubicBezTo>
                  <a:cubicBezTo>
                    <a:pt x="193" y="0"/>
                    <a:pt x="149" y="14"/>
                    <a:pt x="91" y="14"/>
                  </a:cubicBezTo>
                  <a:cubicBezTo>
                    <a:pt x="32" y="14"/>
                    <a:pt x="22" y="27"/>
                    <a:pt x="22" y="45"/>
                  </a:cubicBezTo>
                  <a:cubicBezTo>
                    <a:pt x="22" y="64"/>
                    <a:pt x="17" y="246"/>
                    <a:pt x="17" y="258"/>
                  </a:cubicBezTo>
                  <a:cubicBezTo>
                    <a:pt x="17" y="270"/>
                    <a:pt x="17" y="280"/>
                    <a:pt x="23" y="283"/>
                  </a:cubicBezTo>
                  <a:cubicBezTo>
                    <a:pt x="31" y="286"/>
                    <a:pt x="39" y="288"/>
                    <a:pt x="25" y="288"/>
                  </a:cubicBezTo>
                  <a:cubicBezTo>
                    <a:pt x="11" y="288"/>
                    <a:pt x="0" y="299"/>
                    <a:pt x="1" y="310"/>
                  </a:cubicBezTo>
                  <a:cubicBezTo>
                    <a:pt x="1" y="310"/>
                    <a:pt x="13" y="295"/>
                    <a:pt x="48" y="295"/>
                  </a:cubicBezTo>
                  <a:cubicBezTo>
                    <a:pt x="84" y="295"/>
                    <a:pt x="94" y="313"/>
                    <a:pt x="97" y="320"/>
                  </a:cubicBezTo>
                  <a:cubicBezTo>
                    <a:pt x="97" y="320"/>
                    <a:pt x="99" y="319"/>
                    <a:pt x="101"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3310"/>
            <p:cNvSpPr/>
            <p:nvPr/>
          </p:nvSpPr>
          <p:spPr bwMode="auto">
            <a:xfrm>
              <a:off x="3365501" y="1582738"/>
              <a:ext cx="11113" cy="146050"/>
            </a:xfrm>
            <a:custGeom>
              <a:avLst/>
              <a:gdLst>
                <a:gd name="T0" fmla="*/ 0 w 21"/>
                <a:gd name="T1" fmla="*/ 272 h 274"/>
                <a:gd name="T2" fmla="*/ 10 w 21"/>
                <a:gd name="T3" fmla="*/ 255 h 274"/>
                <a:gd name="T4" fmla="*/ 21 w 21"/>
                <a:gd name="T5" fmla="*/ 274 h 274"/>
                <a:gd name="T6" fmla="*/ 15 w 21"/>
                <a:gd name="T7" fmla="*/ 209 h 274"/>
                <a:gd name="T8" fmla="*/ 14 w 21"/>
                <a:gd name="T9" fmla="*/ 0 h 274"/>
                <a:gd name="T10" fmla="*/ 3 w 21"/>
                <a:gd name="T11" fmla="*/ 2 h 274"/>
                <a:gd name="T12" fmla="*/ 4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4" y="269"/>
                    <a:pt x="8" y="263"/>
                    <a:pt x="10" y="255"/>
                  </a:cubicBezTo>
                  <a:cubicBezTo>
                    <a:pt x="12" y="267"/>
                    <a:pt x="16" y="272"/>
                    <a:pt x="21" y="274"/>
                  </a:cubicBezTo>
                  <a:cubicBezTo>
                    <a:pt x="16" y="262"/>
                    <a:pt x="15" y="243"/>
                    <a:pt x="15" y="209"/>
                  </a:cubicBezTo>
                  <a:cubicBezTo>
                    <a:pt x="15" y="167"/>
                    <a:pt x="14" y="0"/>
                    <a:pt x="14" y="0"/>
                  </a:cubicBezTo>
                  <a:cubicBezTo>
                    <a:pt x="3" y="2"/>
                    <a:pt x="3" y="2"/>
                    <a:pt x="3" y="2"/>
                  </a:cubicBezTo>
                  <a:cubicBezTo>
                    <a:pt x="3" y="2"/>
                    <a:pt x="4" y="199"/>
                    <a:pt x="4" y="220"/>
                  </a:cubicBezTo>
                  <a:cubicBezTo>
                    <a:pt x="4"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3311"/>
            <p:cNvSpPr/>
            <p:nvPr/>
          </p:nvSpPr>
          <p:spPr bwMode="auto">
            <a:xfrm>
              <a:off x="3349626" y="1570038"/>
              <a:ext cx="42863" cy="23813"/>
            </a:xfrm>
            <a:custGeom>
              <a:avLst/>
              <a:gdLst>
                <a:gd name="T0" fmla="*/ 4 w 80"/>
                <a:gd name="T1" fmla="*/ 18 h 43"/>
                <a:gd name="T2" fmla="*/ 67 w 80"/>
                <a:gd name="T3" fmla="*/ 14 h 43"/>
                <a:gd name="T4" fmla="*/ 53 w 80"/>
                <a:gd name="T5" fmla="*/ 14 h 43"/>
                <a:gd name="T6" fmla="*/ 18 w 80"/>
                <a:gd name="T7" fmla="*/ 16 h 43"/>
                <a:gd name="T8" fmla="*/ 4 w 80"/>
                <a:gd name="T9" fmla="*/ 18 h 43"/>
              </a:gdLst>
              <a:ahLst/>
              <a:cxnLst>
                <a:cxn ang="0">
                  <a:pos x="T0" y="T1"/>
                </a:cxn>
                <a:cxn ang="0">
                  <a:pos x="T2" y="T3"/>
                </a:cxn>
                <a:cxn ang="0">
                  <a:pos x="T4" y="T5"/>
                </a:cxn>
                <a:cxn ang="0">
                  <a:pos x="T6" y="T7"/>
                </a:cxn>
                <a:cxn ang="0">
                  <a:pos x="T8" y="T9"/>
                </a:cxn>
              </a:cxnLst>
              <a:rect l="0" t="0" r="r" b="b"/>
              <a:pathLst>
                <a:path w="80" h="43">
                  <a:moveTo>
                    <a:pt x="4" y="18"/>
                  </a:moveTo>
                  <a:cubicBezTo>
                    <a:pt x="4" y="18"/>
                    <a:pt x="39" y="43"/>
                    <a:pt x="67" y="14"/>
                  </a:cubicBezTo>
                  <a:cubicBezTo>
                    <a:pt x="80" y="0"/>
                    <a:pt x="64" y="2"/>
                    <a:pt x="53" y="14"/>
                  </a:cubicBezTo>
                  <a:cubicBezTo>
                    <a:pt x="41" y="26"/>
                    <a:pt x="28" y="21"/>
                    <a:pt x="18" y="16"/>
                  </a:cubicBezTo>
                  <a:cubicBezTo>
                    <a:pt x="8" y="12"/>
                    <a:pt x="0" y="13"/>
                    <a:pt x="4"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3312"/>
            <p:cNvSpPr/>
            <p:nvPr/>
          </p:nvSpPr>
          <p:spPr bwMode="auto">
            <a:xfrm>
              <a:off x="3306763"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4" y="0"/>
                    <a:pt x="82" y="12"/>
                  </a:cubicBezTo>
                  <a:cubicBezTo>
                    <a:pt x="101" y="21"/>
                    <a:pt x="108"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3313"/>
            <p:cNvSpPr/>
            <p:nvPr/>
          </p:nvSpPr>
          <p:spPr bwMode="auto">
            <a:xfrm>
              <a:off x="3305176" y="1728788"/>
              <a:ext cx="63500" cy="17463"/>
            </a:xfrm>
            <a:custGeom>
              <a:avLst/>
              <a:gdLst>
                <a:gd name="T0" fmla="*/ 5 w 119"/>
                <a:gd name="T1" fmla="*/ 1 h 30"/>
                <a:gd name="T2" fmla="*/ 5 w 119"/>
                <a:gd name="T3" fmla="*/ 1 h 30"/>
                <a:gd name="T4" fmla="*/ 116 w 119"/>
                <a:gd name="T5" fmla="*/ 0 h 30"/>
                <a:gd name="T6" fmla="*/ 117 w 119"/>
                <a:gd name="T7" fmla="*/ 15 h 30"/>
                <a:gd name="T8" fmla="*/ 8 w 119"/>
                <a:gd name="T9" fmla="*/ 16 h 30"/>
                <a:gd name="T10" fmla="*/ 5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5" y="1"/>
                  </a:moveTo>
                  <a:cubicBezTo>
                    <a:pt x="5" y="1"/>
                    <a:pt x="5" y="1"/>
                    <a:pt x="5" y="1"/>
                  </a:cubicBezTo>
                  <a:cubicBezTo>
                    <a:pt x="31" y="5"/>
                    <a:pt x="88" y="10"/>
                    <a:pt x="116" y="0"/>
                  </a:cubicBezTo>
                  <a:cubicBezTo>
                    <a:pt x="119" y="6"/>
                    <a:pt x="119" y="11"/>
                    <a:pt x="117" y="15"/>
                  </a:cubicBezTo>
                  <a:cubicBezTo>
                    <a:pt x="117" y="15"/>
                    <a:pt x="58"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Oval 3314"/>
            <p:cNvSpPr>
              <a:spLocks noChangeArrowheads="1"/>
            </p:cNvSpPr>
            <p:nvPr/>
          </p:nvSpPr>
          <p:spPr bwMode="auto">
            <a:xfrm>
              <a:off x="3327401" y="1714501"/>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3315"/>
            <p:cNvSpPr/>
            <p:nvPr/>
          </p:nvSpPr>
          <p:spPr bwMode="auto">
            <a:xfrm>
              <a:off x="3375026" y="1704976"/>
              <a:ext cx="60325" cy="30163"/>
            </a:xfrm>
            <a:custGeom>
              <a:avLst/>
              <a:gdLst>
                <a:gd name="T0" fmla="*/ 0 w 112"/>
                <a:gd name="T1" fmla="*/ 48 h 57"/>
                <a:gd name="T2" fmla="*/ 82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9" y="7"/>
                    <a:pt x="55" y="0"/>
                    <a:pt x="82"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3316"/>
            <p:cNvSpPr/>
            <p:nvPr/>
          </p:nvSpPr>
          <p:spPr bwMode="auto">
            <a:xfrm>
              <a:off x="3371851" y="1728788"/>
              <a:ext cx="65088" cy="17463"/>
            </a:xfrm>
            <a:custGeom>
              <a:avLst/>
              <a:gdLst>
                <a:gd name="T0" fmla="*/ 5 w 120"/>
                <a:gd name="T1" fmla="*/ 1 h 30"/>
                <a:gd name="T2" fmla="*/ 5 w 120"/>
                <a:gd name="T3" fmla="*/ 1 h 30"/>
                <a:gd name="T4" fmla="*/ 117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2" y="5"/>
                    <a:pt x="89" y="10"/>
                    <a:pt x="117"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Oval 3317"/>
            <p:cNvSpPr>
              <a:spLocks noChangeArrowheads="1"/>
            </p:cNvSpPr>
            <p:nvPr/>
          </p:nvSpPr>
          <p:spPr bwMode="auto">
            <a:xfrm>
              <a:off x="3395663"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3318"/>
            <p:cNvSpPr/>
            <p:nvPr/>
          </p:nvSpPr>
          <p:spPr bwMode="auto">
            <a:xfrm>
              <a:off x="3335338"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8"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3319"/>
            <p:cNvSpPr/>
            <p:nvPr/>
          </p:nvSpPr>
          <p:spPr bwMode="auto">
            <a:xfrm>
              <a:off x="3349626" y="1430338"/>
              <a:ext cx="15875" cy="12700"/>
            </a:xfrm>
            <a:custGeom>
              <a:avLst/>
              <a:gdLst>
                <a:gd name="T0" fmla="*/ 9 w 10"/>
                <a:gd name="T1" fmla="*/ 2 h 8"/>
                <a:gd name="T2" fmla="*/ 2 w 10"/>
                <a:gd name="T3" fmla="*/ 8 h 8"/>
                <a:gd name="T4" fmla="*/ 0 w 10"/>
                <a:gd name="T5" fmla="*/ 6 h 8"/>
                <a:gd name="T6" fmla="*/ 10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10"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3320"/>
            <p:cNvSpPr/>
            <p:nvPr/>
          </p:nvSpPr>
          <p:spPr bwMode="auto">
            <a:xfrm>
              <a:off x="3379788" y="14303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3321"/>
            <p:cNvSpPr>
              <a:spLocks noEditPoints="1"/>
            </p:cNvSpPr>
            <p:nvPr/>
          </p:nvSpPr>
          <p:spPr bwMode="auto">
            <a:xfrm>
              <a:off x="3340101"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3322"/>
            <p:cNvSpPr/>
            <p:nvPr/>
          </p:nvSpPr>
          <p:spPr bwMode="auto">
            <a:xfrm>
              <a:off x="3357563" y="1431926"/>
              <a:ext cx="34925" cy="85725"/>
            </a:xfrm>
            <a:custGeom>
              <a:avLst/>
              <a:gdLst>
                <a:gd name="T0" fmla="*/ 13 w 22"/>
                <a:gd name="T1" fmla="*/ 0 h 54"/>
                <a:gd name="T2" fmla="*/ 6 w 22"/>
                <a:gd name="T3" fmla="*/ 0 h 54"/>
                <a:gd name="T4" fmla="*/ 6 w 22"/>
                <a:gd name="T5" fmla="*/ 1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3323"/>
            <p:cNvSpPr/>
            <p:nvPr/>
          </p:nvSpPr>
          <p:spPr bwMode="auto">
            <a:xfrm>
              <a:off x="3359151" y="14335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3324"/>
            <p:cNvSpPr/>
            <p:nvPr/>
          </p:nvSpPr>
          <p:spPr bwMode="auto">
            <a:xfrm>
              <a:off x="3373438" y="1433513"/>
              <a:ext cx="17463" cy="80963"/>
            </a:xfrm>
            <a:custGeom>
              <a:avLst/>
              <a:gdLst>
                <a:gd name="T0" fmla="*/ 11 w 11"/>
                <a:gd name="T1" fmla="*/ 36 h 51"/>
                <a:gd name="T2" fmla="*/ 2 w 11"/>
                <a:gd name="T3" fmla="*/ 0 h 51"/>
                <a:gd name="T4" fmla="*/ 0 w 11"/>
                <a:gd name="T5" fmla="*/ 0 h 51"/>
                <a:gd name="T6" fmla="*/ 0 w 11"/>
                <a:gd name="T7" fmla="*/ 51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3325"/>
            <p:cNvSpPr/>
            <p:nvPr/>
          </p:nvSpPr>
          <p:spPr bwMode="auto">
            <a:xfrm>
              <a:off x="3363913" y="1443038"/>
              <a:ext cx="17463" cy="19050"/>
            </a:xfrm>
            <a:custGeom>
              <a:avLst/>
              <a:gdLst>
                <a:gd name="T0" fmla="*/ 29 w 33"/>
                <a:gd name="T1" fmla="*/ 0 h 35"/>
                <a:gd name="T2" fmla="*/ 23 w 33"/>
                <a:gd name="T3" fmla="*/ 6 h 35"/>
                <a:gd name="T4" fmla="*/ 2 w 33"/>
                <a:gd name="T5" fmla="*/ 20 h 35"/>
                <a:gd name="T6" fmla="*/ 0 w 33"/>
                <a:gd name="T7" fmla="*/ 35 h 35"/>
                <a:gd name="T8" fmla="*/ 33 w 33"/>
                <a:gd name="T9" fmla="*/ 16 h 35"/>
                <a:gd name="T10" fmla="*/ 29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29" y="0"/>
                  </a:moveTo>
                  <a:cubicBezTo>
                    <a:pt x="28" y="2"/>
                    <a:pt x="26" y="4"/>
                    <a:pt x="23" y="6"/>
                  </a:cubicBezTo>
                  <a:cubicBezTo>
                    <a:pt x="18" y="11"/>
                    <a:pt x="11" y="16"/>
                    <a:pt x="2" y="20"/>
                  </a:cubicBezTo>
                  <a:cubicBezTo>
                    <a:pt x="0" y="35"/>
                    <a:pt x="0" y="35"/>
                    <a:pt x="0" y="35"/>
                  </a:cubicBezTo>
                  <a:cubicBezTo>
                    <a:pt x="14" y="31"/>
                    <a:pt x="25"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3326"/>
            <p:cNvSpPr/>
            <p:nvPr/>
          </p:nvSpPr>
          <p:spPr bwMode="auto">
            <a:xfrm>
              <a:off x="3359151" y="1462088"/>
              <a:ext cx="26988" cy="22225"/>
            </a:xfrm>
            <a:custGeom>
              <a:avLst/>
              <a:gdLst>
                <a:gd name="T0" fmla="*/ 50 w 50"/>
                <a:gd name="T1" fmla="*/ 17 h 43"/>
                <a:gd name="T2" fmla="*/ 46 w 50"/>
                <a:gd name="T3" fmla="*/ 0 h 43"/>
                <a:gd name="T4" fmla="*/ 36 w 50"/>
                <a:gd name="T5" fmla="*/ 12 h 43"/>
                <a:gd name="T6" fmla="*/ 2 w 50"/>
                <a:gd name="T7" fmla="*/ 29 h 43"/>
                <a:gd name="T8" fmla="*/ 0 w 50"/>
                <a:gd name="T9" fmla="*/ 43 h 43"/>
                <a:gd name="T10" fmla="*/ 46 w 50"/>
                <a:gd name="T11" fmla="*/ 21 h 43"/>
                <a:gd name="T12" fmla="*/ 50 w 50"/>
                <a:gd name="T13" fmla="*/ 17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7"/>
                  </a:moveTo>
                  <a:cubicBezTo>
                    <a:pt x="46" y="0"/>
                    <a:pt x="46" y="0"/>
                    <a:pt x="46" y="0"/>
                  </a:cubicBezTo>
                  <a:cubicBezTo>
                    <a:pt x="44" y="3"/>
                    <a:pt x="40" y="7"/>
                    <a:pt x="36" y="12"/>
                  </a:cubicBezTo>
                  <a:cubicBezTo>
                    <a:pt x="28" y="18"/>
                    <a:pt x="18" y="25"/>
                    <a:pt x="2" y="29"/>
                  </a:cubicBezTo>
                  <a:cubicBezTo>
                    <a:pt x="0" y="43"/>
                    <a:pt x="0" y="43"/>
                    <a:pt x="0" y="43"/>
                  </a:cubicBezTo>
                  <a:cubicBezTo>
                    <a:pt x="21" y="39"/>
                    <a:pt x="36" y="30"/>
                    <a:pt x="46" y="21"/>
                  </a:cubicBezTo>
                  <a:cubicBezTo>
                    <a:pt x="47" y="20"/>
                    <a:pt x="48" y="18"/>
                    <a:pt x="50"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3327"/>
            <p:cNvSpPr/>
            <p:nvPr/>
          </p:nvSpPr>
          <p:spPr bwMode="auto">
            <a:xfrm>
              <a:off x="3363913" y="1482726"/>
              <a:ext cx="26988" cy="22225"/>
            </a:xfrm>
            <a:custGeom>
              <a:avLst/>
              <a:gdLst>
                <a:gd name="T0" fmla="*/ 48 w 51"/>
                <a:gd name="T1" fmla="*/ 0 h 40"/>
                <a:gd name="T2" fmla="*/ 0 w 51"/>
                <a:gd name="T3" fmla="*/ 28 h 40"/>
                <a:gd name="T4" fmla="*/ 8 w 51"/>
                <a:gd name="T5" fmla="*/ 40 h 40"/>
                <a:gd name="T6" fmla="*/ 46 w 51"/>
                <a:gd name="T7" fmla="*/ 20 h 40"/>
                <a:gd name="T8" fmla="*/ 51 w 51"/>
                <a:gd name="T9" fmla="*/ 13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3328"/>
            <p:cNvSpPr/>
            <p:nvPr/>
          </p:nvSpPr>
          <p:spPr bwMode="auto">
            <a:xfrm>
              <a:off x="3363913" y="1427163"/>
              <a:ext cx="17463" cy="11113"/>
            </a:xfrm>
            <a:custGeom>
              <a:avLst/>
              <a:gdLst>
                <a:gd name="T0" fmla="*/ 2 w 32"/>
                <a:gd name="T1" fmla="*/ 0 h 23"/>
                <a:gd name="T2" fmla="*/ 31 w 32"/>
                <a:gd name="T3" fmla="*/ 0 h 23"/>
                <a:gd name="T4" fmla="*/ 31 w 32"/>
                <a:gd name="T5" fmla="*/ 15 h 23"/>
                <a:gd name="T6" fmla="*/ 15 w 32"/>
                <a:gd name="T7" fmla="*/ 23 h 23"/>
                <a:gd name="T8" fmla="*/ 3 w 32"/>
                <a:gd name="T9" fmla="*/ 18 h 23"/>
                <a:gd name="T10" fmla="*/ 2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2" y="0"/>
                  </a:moveTo>
                  <a:cubicBezTo>
                    <a:pt x="31" y="0"/>
                    <a:pt x="31" y="0"/>
                    <a:pt x="31" y="0"/>
                  </a:cubicBezTo>
                  <a:cubicBezTo>
                    <a:pt x="32" y="0"/>
                    <a:pt x="31" y="14"/>
                    <a:pt x="31" y="15"/>
                  </a:cubicBezTo>
                  <a:cubicBezTo>
                    <a:pt x="29" y="23"/>
                    <a:pt x="21" y="23"/>
                    <a:pt x="15" y="23"/>
                  </a:cubicBezTo>
                  <a:cubicBezTo>
                    <a:pt x="11" y="23"/>
                    <a:pt x="5" y="22"/>
                    <a:pt x="3" y="18"/>
                  </a:cubicBezTo>
                  <a:cubicBezTo>
                    <a:pt x="0" y="13"/>
                    <a:pt x="2" y="5"/>
                    <a:pt x="2"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3329"/>
            <p:cNvSpPr/>
            <p:nvPr/>
          </p:nvSpPr>
          <p:spPr bwMode="auto">
            <a:xfrm>
              <a:off x="3317876" y="1419226"/>
              <a:ext cx="104775" cy="141288"/>
            </a:xfrm>
            <a:custGeom>
              <a:avLst/>
              <a:gdLst>
                <a:gd name="T0" fmla="*/ 33 w 195"/>
                <a:gd name="T1" fmla="*/ 0 h 266"/>
                <a:gd name="T2" fmla="*/ 103 w 195"/>
                <a:gd name="T3" fmla="*/ 118 h 266"/>
                <a:gd name="T4" fmla="*/ 173 w 195"/>
                <a:gd name="T5" fmla="*/ 0 h 266"/>
                <a:gd name="T6" fmla="*/ 183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7"/>
                    <a:pt x="103" y="118"/>
                  </a:cubicBezTo>
                  <a:cubicBezTo>
                    <a:pt x="143" y="69"/>
                    <a:pt x="173" y="0"/>
                    <a:pt x="173" y="0"/>
                  </a:cubicBezTo>
                  <a:cubicBezTo>
                    <a:pt x="183" y="0"/>
                    <a:pt x="183" y="0"/>
                    <a:pt x="183" y="0"/>
                  </a:cubicBezTo>
                  <a:cubicBezTo>
                    <a:pt x="183" y="0"/>
                    <a:pt x="193" y="115"/>
                    <a:pt x="194" y="152"/>
                  </a:cubicBezTo>
                  <a:cubicBezTo>
                    <a:pt x="194" y="188"/>
                    <a:pt x="195" y="246"/>
                    <a:pt x="195" y="246"/>
                  </a:cubicBezTo>
                  <a:cubicBezTo>
                    <a:pt x="195" y="246"/>
                    <a:pt x="100" y="266"/>
                    <a:pt x="0" y="246"/>
                  </a:cubicBezTo>
                  <a:cubicBezTo>
                    <a:pt x="2" y="155"/>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3330"/>
            <p:cNvSpPr/>
            <p:nvPr/>
          </p:nvSpPr>
          <p:spPr bwMode="auto">
            <a:xfrm>
              <a:off x="3317876" y="1423988"/>
              <a:ext cx="53975" cy="127000"/>
            </a:xfrm>
            <a:custGeom>
              <a:avLst/>
              <a:gdLst>
                <a:gd name="T0" fmla="*/ 23 w 100"/>
                <a:gd name="T1" fmla="*/ 16 h 238"/>
                <a:gd name="T2" fmla="*/ 8 w 100"/>
                <a:gd name="T3" fmla="*/ 172 h 238"/>
                <a:gd name="T4" fmla="*/ 24 w 100"/>
                <a:gd name="T5" fmla="*/ 234 h 238"/>
                <a:gd name="T6" fmla="*/ 85 w 100"/>
                <a:gd name="T7" fmla="*/ 233 h 238"/>
                <a:gd name="T8" fmla="*/ 85 w 100"/>
                <a:gd name="T9" fmla="*/ 131 h 238"/>
                <a:gd name="T10" fmla="*/ 100 w 100"/>
                <a:gd name="T11" fmla="*/ 113 h 238"/>
                <a:gd name="T12" fmla="*/ 42 w 100"/>
                <a:gd name="T13" fmla="*/ 22 h 238"/>
                <a:gd name="T14" fmla="*/ 23 w 100"/>
                <a:gd name="T15" fmla="*/ 1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8">
                  <a:moveTo>
                    <a:pt x="23" y="16"/>
                  </a:moveTo>
                  <a:cubicBezTo>
                    <a:pt x="23" y="16"/>
                    <a:pt x="8" y="142"/>
                    <a:pt x="8" y="172"/>
                  </a:cubicBezTo>
                  <a:cubicBezTo>
                    <a:pt x="8" y="203"/>
                    <a:pt x="0" y="230"/>
                    <a:pt x="24" y="234"/>
                  </a:cubicBezTo>
                  <a:cubicBezTo>
                    <a:pt x="49" y="238"/>
                    <a:pt x="85" y="233"/>
                    <a:pt x="85" y="233"/>
                  </a:cubicBezTo>
                  <a:cubicBezTo>
                    <a:pt x="85" y="131"/>
                    <a:pt x="85" y="131"/>
                    <a:pt x="85" y="131"/>
                  </a:cubicBezTo>
                  <a:cubicBezTo>
                    <a:pt x="94" y="122"/>
                    <a:pt x="100" y="113"/>
                    <a:pt x="100" y="113"/>
                  </a:cubicBezTo>
                  <a:cubicBezTo>
                    <a:pt x="100" y="113"/>
                    <a:pt x="53" y="39"/>
                    <a:pt x="42" y="22"/>
                  </a:cubicBezTo>
                  <a:cubicBezTo>
                    <a:pt x="32" y="6"/>
                    <a:pt x="25"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3331"/>
            <p:cNvSpPr/>
            <p:nvPr/>
          </p:nvSpPr>
          <p:spPr bwMode="auto">
            <a:xfrm>
              <a:off x="3365501"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1 h 250"/>
                <a:gd name="T10" fmla="*/ 53 w 101"/>
                <a:gd name="T11" fmla="*/ 60 h 250"/>
                <a:gd name="T12" fmla="*/ 1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3"/>
                    <a:pt x="100" y="131"/>
                  </a:cubicBezTo>
                  <a:cubicBezTo>
                    <a:pt x="100" y="109"/>
                    <a:pt x="92" y="51"/>
                    <a:pt x="92" y="26"/>
                  </a:cubicBezTo>
                  <a:cubicBezTo>
                    <a:pt x="92" y="0"/>
                    <a:pt x="80" y="7"/>
                    <a:pt x="79" y="11"/>
                  </a:cubicBezTo>
                  <a:cubicBezTo>
                    <a:pt x="77" y="16"/>
                    <a:pt x="61" y="44"/>
                    <a:pt x="53" y="60"/>
                  </a:cubicBezTo>
                  <a:cubicBezTo>
                    <a:pt x="45" y="75"/>
                    <a:pt x="1" y="133"/>
                    <a:pt x="1" y="133"/>
                  </a:cubicBezTo>
                  <a:cubicBezTo>
                    <a:pt x="1"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Rectangle 3332"/>
            <p:cNvSpPr>
              <a:spLocks noChangeArrowheads="1"/>
            </p:cNvSpPr>
            <p:nvPr/>
          </p:nvSpPr>
          <p:spPr bwMode="auto">
            <a:xfrm>
              <a:off x="3384551"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6" name="Freeform 3333"/>
            <p:cNvSpPr/>
            <p:nvPr/>
          </p:nvSpPr>
          <p:spPr bwMode="auto">
            <a:xfrm>
              <a:off x="3249613" y="1185863"/>
              <a:ext cx="234950" cy="173038"/>
            </a:xfrm>
            <a:custGeom>
              <a:avLst/>
              <a:gdLst>
                <a:gd name="T0" fmla="*/ 22 w 440"/>
                <a:gd name="T1" fmla="*/ 272 h 325"/>
                <a:gd name="T2" fmla="*/ 45 w 440"/>
                <a:gd name="T3" fmla="*/ 325 h 325"/>
                <a:gd name="T4" fmla="*/ 399 w 440"/>
                <a:gd name="T5" fmla="*/ 322 h 325"/>
                <a:gd name="T6" fmla="*/ 420 w 440"/>
                <a:gd name="T7" fmla="*/ 210 h 325"/>
                <a:gd name="T8" fmla="*/ 440 w 440"/>
                <a:gd name="T9" fmla="*/ 214 h 325"/>
                <a:gd name="T10" fmla="*/ 422 w 440"/>
                <a:gd name="T11" fmla="*/ 174 h 325"/>
                <a:gd name="T12" fmla="*/ 397 w 440"/>
                <a:gd name="T13" fmla="*/ 132 h 325"/>
                <a:gd name="T14" fmla="*/ 416 w 440"/>
                <a:gd name="T15" fmla="*/ 101 h 325"/>
                <a:gd name="T16" fmla="*/ 367 w 440"/>
                <a:gd name="T17" fmla="*/ 90 h 325"/>
                <a:gd name="T18" fmla="*/ 267 w 440"/>
                <a:gd name="T19" fmla="*/ 43 h 325"/>
                <a:gd name="T20" fmla="*/ 257 w 440"/>
                <a:gd name="T21" fmla="*/ 0 h 325"/>
                <a:gd name="T22" fmla="*/ 221 w 440"/>
                <a:gd name="T23" fmla="*/ 35 h 325"/>
                <a:gd name="T24" fmla="*/ 110 w 440"/>
                <a:gd name="T25" fmla="*/ 64 h 325"/>
                <a:gd name="T26" fmla="*/ 39 w 440"/>
                <a:gd name="T27" fmla="*/ 136 h 325"/>
                <a:gd name="T28" fmla="*/ 18 w 440"/>
                <a:gd name="T29" fmla="*/ 113 h 325"/>
                <a:gd name="T30" fmla="*/ 32 w 440"/>
                <a:gd name="T31" fmla="*/ 160 h 325"/>
                <a:gd name="T32" fmla="*/ 9 w 440"/>
                <a:gd name="T33" fmla="*/ 138 h 325"/>
                <a:gd name="T34" fmla="*/ 24 w 440"/>
                <a:gd name="T35" fmla="*/ 194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5" y="325"/>
                    <a:pt x="45" y="325"/>
                  </a:cubicBezTo>
                  <a:cubicBezTo>
                    <a:pt x="45" y="325"/>
                    <a:pt x="183" y="322"/>
                    <a:pt x="399" y="322"/>
                  </a:cubicBezTo>
                  <a:cubicBezTo>
                    <a:pt x="440" y="282"/>
                    <a:pt x="433" y="233"/>
                    <a:pt x="420" y="210"/>
                  </a:cubicBezTo>
                  <a:cubicBezTo>
                    <a:pt x="431" y="221"/>
                    <a:pt x="440" y="214"/>
                    <a:pt x="440" y="214"/>
                  </a:cubicBezTo>
                  <a:cubicBezTo>
                    <a:pt x="433" y="214"/>
                    <a:pt x="427" y="203"/>
                    <a:pt x="422" y="174"/>
                  </a:cubicBezTo>
                  <a:cubicBezTo>
                    <a:pt x="418" y="145"/>
                    <a:pt x="397" y="132"/>
                    <a:pt x="397" y="132"/>
                  </a:cubicBezTo>
                  <a:cubicBezTo>
                    <a:pt x="416" y="126"/>
                    <a:pt x="416" y="101"/>
                    <a:pt x="416" y="101"/>
                  </a:cubicBezTo>
                  <a:cubicBezTo>
                    <a:pt x="412" y="117"/>
                    <a:pt x="386" y="119"/>
                    <a:pt x="367" y="90"/>
                  </a:cubicBezTo>
                  <a:cubicBezTo>
                    <a:pt x="349" y="60"/>
                    <a:pt x="308" y="43"/>
                    <a:pt x="267" y="43"/>
                  </a:cubicBezTo>
                  <a:cubicBezTo>
                    <a:pt x="291" y="12"/>
                    <a:pt x="257" y="0"/>
                    <a:pt x="257" y="0"/>
                  </a:cubicBezTo>
                  <a:cubicBezTo>
                    <a:pt x="257" y="29"/>
                    <a:pt x="221" y="35"/>
                    <a:pt x="221" y="35"/>
                  </a:cubicBezTo>
                  <a:cubicBezTo>
                    <a:pt x="221" y="35"/>
                    <a:pt x="136" y="38"/>
                    <a:pt x="110" y="64"/>
                  </a:cubicBezTo>
                  <a:cubicBezTo>
                    <a:pt x="66" y="64"/>
                    <a:pt x="46" y="90"/>
                    <a:pt x="39" y="136"/>
                  </a:cubicBezTo>
                  <a:cubicBezTo>
                    <a:pt x="27" y="136"/>
                    <a:pt x="18" y="113"/>
                    <a:pt x="18" y="113"/>
                  </a:cubicBezTo>
                  <a:cubicBezTo>
                    <a:pt x="18" y="131"/>
                    <a:pt x="32" y="160"/>
                    <a:pt x="32" y="160"/>
                  </a:cubicBezTo>
                  <a:cubicBezTo>
                    <a:pt x="11" y="160"/>
                    <a:pt x="9" y="138"/>
                    <a:pt x="9" y="138"/>
                  </a:cubicBezTo>
                  <a:cubicBezTo>
                    <a:pt x="0" y="146"/>
                    <a:pt x="0" y="186"/>
                    <a:pt x="24" y="194"/>
                  </a:cubicBezTo>
                  <a:cubicBezTo>
                    <a:pt x="24" y="194"/>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3334"/>
            <p:cNvSpPr/>
            <p:nvPr/>
          </p:nvSpPr>
          <p:spPr bwMode="auto">
            <a:xfrm>
              <a:off x="3260726" y="1287463"/>
              <a:ext cx="222250" cy="71438"/>
            </a:xfrm>
            <a:custGeom>
              <a:avLst/>
              <a:gdLst>
                <a:gd name="T0" fmla="*/ 24 w 418"/>
                <a:gd name="T1" fmla="*/ 136 h 136"/>
                <a:gd name="T2" fmla="*/ 378 w 418"/>
                <a:gd name="T3" fmla="*/ 133 h 136"/>
                <a:gd name="T4" fmla="*/ 399 w 418"/>
                <a:gd name="T5" fmla="*/ 22 h 136"/>
                <a:gd name="T6" fmla="*/ 394 w 418"/>
                <a:gd name="T7" fmla="*/ 94 h 136"/>
                <a:gd name="T8" fmla="*/ 370 w 418"/>
                <a:gd name="T9" fmla="*/ 94 h 136"/>
                <a:gd name="T10" fmla="*/ 370 w 418"/>
                <a:gd name="T11" fmla="*/ 79 h 136"/>
                <a:gd name="T12" fmla="*/ 359 w 418"/>
                <a:gd name="T13" fmla="*/ 59 h 136"/>
                <a:gd name="T14" fmla="*/ 337 w 418"/>
                <a:gd name="T15" fmla="*/ 46 h 136"/>
                <a:gd name="T16" fmla="*/ 344 w 418"/>
                <a:gd name="T17" fmla="*/ 70 h 136"/>
                <a:gd name="T18" fmla="*/ 311 w 418"/>
                <a:gd name="T19" fmla="*/ 43 h 136"/>
                <a:gd name="T20" fmla="*/ 278 w 418"/>
                <a:gd name="T21" fmla="*/ 14 h 136"/>
                <a:gd name="T22" fmla="*/ 285 w 418"/>
                <a:gd name="T23" fmla="*/ 45 h 136"/>
                <a:gd name="T24" fmla="*/ 232 w 418"/>
                <a:gd name="T25" fmla="*/ 0 h 136"/>
                <a:gd name="T26" fmla="*/ 220 w 418"/>
                <a:gd name="T27" fmla="*/ 48 h 136"/>
                <a:gd name="T28" fmla="*/ 215 w 418"/>
                <a:gd name="T29" fmla="*/ 66 h 136"/>
                <a:gd name="T30" fmla="*/ 208 w 418"/>
                <a:gd name="T31" fmla="*/ 52 h 136"/>
                <a:gd name="T32" fmla="*/ 186 w 418"/>
                <a:gd name="T33" fmla="*/ 37 h 136"/>
                <a:gd name="T34" fmla="*/ 147 w 418"/>
                <a:gd name="T35" fmla="*/ 11 h 136"/>
                <a:gd name="T36" fmla="*/ 163 w 418"/>
                <a:gd name="T37" fmla="*/ 48 h 136"/>
                <a:gd name="T38" fmla="*/ 120 w 418"/>
                <a:gd name="T39" fmla="*/ 17 h 136"/>
                <a:gd name="T40" fmla="*/ 129 w 418"/>
                <a:gd name="T41" fmla="*/ 62 h 136"/>
                <a:gd name="T42" fmla="*/ 96 w 418"/>
                <a:gd name="T43" fmla="*/ 45 h 136"/>
                <a:gd name="T44" fmla="*/ 73 w 418"/>
                <a:gd name="T45" fmla="*/ 17 h 136"/>
                <a:gd name="T46" fmla="*/ 69 w 418"/>
                <a:gd name="T47" fmla="*/ 55 h 136"/>
                <a:gd name="T48" fmla="*/ 39 w 418"/>
                <a:gd name="T49" fmla="*/ 75 h 136"/>
                <a:gd name="T50" fmla="*/ 39 w 418"/>
                <a:gd name="T51" fmla="*/ 96 h 136"/>
                <a:gd name="T52" fmla="*/ 6 w 418"/>
                <a:gd name="T53" fmla="*/ 96 h 136"/>
                <a:gd name="T54" fmla="*/ 0 w 418"/>
                <a:gd name="T55" fmla="*/ 102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4"/>
                    <a:pt x="413" y="46"/>
                    <a:pt x="399" y="22"/>
                  </a:cubicBezTo>
                  <a:cubicBezTo>
                    <a:pt x="413" y="55"/>
                    <a:pt x="394" y="94"/>
                    <a:pt x="394" y="94"/>
                  </a:cubicBezTo>
                  <a:cubicBezTo>
                    <a:pt x="383" y="88"/>
                    <a:pt x="370" y="94"/>
                    <a:pt x="370" y="94"/>
                  </a:cubicBezTo>
                  <a:cubicBezTo>
                    <a:pt x="370" y="79"/>
                    <a:pt x="370" y="79"/>
                    <a:pt x="370" y="79"/>
                  </a:cubicBezTo>
                  <a:cubicBezTo>
                    <a:pt x="370" y="79"/>
                    <a:pt x="366" y="67"/>
                    <a:pt x="359" y="59"/>
                  </a:cubicBezTo>
                  <a:cubicBezTo>
                    <a:pt x="353" y="51"/>
                    <a:pt x="337" y="46"/>
                    <a:pt x="337" y="46"/>
                  </a:cubicBezTo>
                  <a:cubicBezTo>
                    <a:pt x="337" y="46"/>
                    <a:pt x="343" y="52"/>
                    <a:pt x="344" y="70"/>
                  </a:cubicBezTo>
                  <a:cubicBezTo>
                    <a:pt x="338" y="62"/>
                    <a:pt x="326" y="47"/>
                    <a:pt x="311" y="43"/>
                  </a:cubicBezTo>
                  <a:cubicBezTo>
                    <a:pt x="296" y="38"/>
                    <a:pt x="281" y="22"/>
                    <a:pt x="278" y="14"/>
                  </a:cubicBezTo>
                  <a:cubicBezTo>
                    <a:pt x="275" y="21"/>
                    <a:pt x="273" y="39"/>
                    <a:pt x="285" y="45"/>
                  </a:cubicBezTo>
                  <a:cubicBezTo>
                    <a:pt x="260" y="45"/>
                    <a:pt x="239" y="21"/>
                    <a:pt x="232" y="0"/>
                  </a:cubicBezTo>
                  <a:cubicBezTo>
                    <a:pt x="235" y="16"/>
                    <a:pt x="227" y="41"/>
                    <a:pt x="220" y="48"/>
                  </a:cubicBezTo>
                  <a:cubicBezTo>
                    <a:pt x="213" y="55"/>
                    <a:pt x="215" y="66"/>
                    <a:pt x="215" y="66"/>
                  </a:cubicBezTo>
                  <a:cubicBezTo>
                    <a:pt x="215" y="66"/>
                    <a:pt x="210" y="61"/>
                    <a:pt x="208" y="52"/>
                  </a:cubicBezTo>
                  <a:cubicBezTo>
                    <a:pt x="207" y="43"/>
                    <a:pt x="202" y="38"/>
                    <a:pt x="186" y="37"/>
                  </a:cubicBezTo>
                  <a:cubicBezTo>
                    <a:pt x="160" y="35"/>
                    <a:pt x="148" y="24"/>
                    <a:pt x="147" y="11"/>
                  </a:cubicBezTo>
                  <a:cubicBezTo>
                    <a:pt x="138" y="25"/>
                    <a:pt x="146" y="41"/>
                    <a:pt x="163" y="48"/>
                  </a:cubicBezTo>
                  <a:cubicBezTo>
                    <a:pt x="143" y="47"/>
                    <a:pt x="133" y="38"/>
                    <a:pt x="120" y="17"/>
                  </a:cubicBezTo>
                  <a:cubicBezTo>
                    <a:pt x="115" y="35"/>
                    <a:pt x="129" y="62"/>
                    <a:pt x="129" y="62"/>
                  </a:cubicBezTo>
                  <a:cubicBezTo>
                    <a:pt x="129" y="62"/>
                    <a:pt x="113" y="56"/>
                    <a:pt x="96" y="45"/>
                  </a:cubicBezTo>
                  <a:cubicBezTo>
                    <a:pt x="79" y="34"/>
                    <a:pt x="73" y="17"/>
                    <a:pt x="73" y="17"/>
                  </a:cubicBezTo>
                  <a:cubicBezTo>
                    <a:pt x="73" y="17"/>
                    <a:pt x="74" y="41"/>
                    <a:pt x="69" y="55"/>
                  </a:cubicBezTo>
                  <a:cubicBezTo>
                    <a:pt x="64" y="70"/>
                    <a:pt x="39" y="75"/>
                    <a:pt x="39" y="75"/>
                  </a:cubicBezTo>
                  <a:cubicBezTo>
                    <a:pt x="39" y="96"/>
                    <a:pt x="39" y="96"/>
                    <a:pt x="39" y="96"/>
                  </a:cubicBezTo>
                  <a:cubicBezTo>
                    <a:pt x="22" y="84"/>
                    <a:pt x="6" y="96"/>
                    <a:pt x="6" y="96"/>
                  </a:cubicBezTo>
                  <a:cubicBezTo>
                    <a:pt x="4" y="97"/>
                    <a:pt x="2" y="99"/>
                    <a:pt x="0" y="102"/>
                  </a:cubicBezTo>
                  <a:cubicBezTo>
                    <a:pt x="3" y="127"/>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3335"/>
            <p:cNvSpPr/>
            <p:nvPr/>
          </p:nvSpPr>
          <p:spPr bwMode="auto">
            <a:xfrm>
              <a:off x="3249613" y="1246188"/>
              <a:ext cx="20638" cy="42863"/>
            </a:xfrm>
            <a:custGeom>
              <a:avLst/>
              <a:gdLst>
                <a:gd name="T0" fmla="*/ 18 w 41"/>
                <a:gd name="T1" fmla="*/ 0 h 81"/>
                <a:gd name="T2" fmla="*/ 32 w 41"/>
                <a:gd name="T3" fmla="*/ 47 h 81"/>
                <a:gd name="T4" fmla="*/ 9 w 41"/>
                <a:gd name="T5" fmla="*/ 25 h 81"/>
                <a:gd name="T6" fmla="*/ 23 w 41"/>
                <a:gd name="T7" fmla="*/ 81 h 81"/>
                <a:gd name="T8" fmla="*/ 33 w 41"/>
                <a:gd name="T9" fmla="*/ 78 h 81"/>
                <a:gd name="T10" fmla="*/ 9 w 41"/>
                <a:gd name="T11" fmla="*/ 59 h 81"/>
                <a:gd name="T12" fmla="*/ 7 w 41"/>
                <a:gd name="T13" fmla="*/ 30 h 81"/>
                <a:gd name="T14" fmla="*/ 36 w 41"/>
                <a:gd name="T15" fmla="*/ 49 h 81"/>
                <a:gd name="T16" fmla="*/ 21 w 41"/>
                <a:gd name="T17" fmla="*/ 11 h 81"/>
                <a:gd name="T18" fmla="*/ 41 w 41"/>
                <a:gd name="T19" fmla="*/ 27 h 81"/>
                <a:gd name="T20" fmla="*/ 39 w 41"/>
                <a:gd name="T21" fmla="*/ 23 h 81"/>
                <a:gd name="T22" fmla="*/ 18 w 41"/>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1">
                  <a:moveTo>
                    <a:pt x="18" y="0"/>
                  </a:moveTo>
                  <a:cubicBezTo>
                    <a:pt x="18" y="18"/>
                    <a:pt x="32" y="47"/>
                    <a:pt x="32" y="47"/>
                  </a:cubicBezTo>
                  <a:cubicBezTo>
                    <a:pt x="11" y="47"/>
                    <a:pt x="9" y="25"/>
                    <a:pt x="9" y="25"/>
                  </a:cubicBezTo>
                  <a:cubicBezTo>
                    <a:pt x="0" y="33"/>
                    <a:pt x="0" y="73"/>
                    <a:pt x="23" y="81"/>
                  </a:cubicBezTo>
                  <a:cubicBezTo>
                    <a:pt x="33" y="78"/>
                    <a:pt x="33" y="78"/>
                    <a:pt x="33" y="78"/>
                  </a:cubicBezTo>
                  <a:cubicBezTo>
                    <a:pt x="33" y="78"/>
                    <a:pt x="14" y="71"/>
                    <a:pt x="9" y="59"/>
                  </a:cubicBezTo>
                  <a:cubicBezTo>
                    <a:pt x="5" y="46"/>
                    <a:pt x="6" y="34"/>
                    <a:pt x="7" y="30"/>
                  </a:cubicBezTo>
                  <a:cubicBezTo>
                    <a:pt x="9" y="40"/>
                    <a:pt x="15" y="52"/>
                    <a:pt x="36" y="49"/>
                  </a:cubicBezTo>
                  <a:cubicBezTo>
                    <a:pt x="28" y="34"/>
                    <a:pt x="21" y="15"/>
                    <a:pt x="21" y="11"/>
                  </a:cubicBezTo>
                  <a:cubicBezTo>
                    <a:pt x="29" y="23"/>
                    <a:pt x="33" y="27"/>
                    <a:pt x="41" y="27"/>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3336"/>
            <p:cNvSpPr/>
            <p:nvPr/>
          </p:nvSpPr>
          <p:spPr bwMode="auto">
            <a:xfrm>
              <a:off x="3270251" y="1185863"/>
              <a:ext cx="214313" cy="115888"/>
            </a:xfrm>
            <a:custGeom>
              <a:avLst/>
              <a:gdLst>
                <a:gd name="T0" fmla="*/ 383 w 401"/>
                <a:gd name="T1" fmla="*/ 174 h 216"/>
                <a:gd name="T2" fmla="*/ 358 w 401"/>
                <a:gd name="T3" fmla="*/ 132 h 216"/>
                <a:gd name="T4" fmla="*/ 377 w 401"/>
                <a:gd name="T5" fmla="*/ 101 h 216"/>
                <a:gd name="T6" fmla="*/ 328 w 401"/>
                <a:gd name="T7" fmla="*/ 90 h 216"/>
                <a:gd name="T8" fmla="*/ 228 w 401"/>
                <a:gd name="T9" fmla="*/ 43 h 216"/>
                <a:gd name="T10" fmla="*/ 218 w 401"/>
                <a:gd name="T11" fmla="*/ 0 h 216"/>
                <a:gd name="T12" fmla="*/ 182 w 401"/>
                <a:gd name="T13" fmla="*/ 35 h 216"/>
                <a:gd name="T14" fmla="*/ 71 w 401"/>
                <a:gd name="T15" fmla="*/ 64 h 216"/>
                <a:gd name="T16" fmla="*/ 0 w 401"/>
                <a:gd name="T17" fmla="*/ 136 h 216"/>
                <a:gd name="T18" fmla="*/ 53 w 401"/>
                <a:gd name="T19" fmla="*/ 72 h 216"/>
                <a:gd name="T20" fmla="*/ 87 w 401"/>
                <a:gd name="T21" fmla="*/ 78 h 216"/>
                <a:gd name="T22" fmla="*/ 107 w 401"/>
                <a:gd name="T23" fmla="*/ 77 h 216"/>
                <a:gd name="T24" fmla="*/ 89 w 401"/>
                <a:gd name="T25" fmla="*/ 76 h 216"/>
                <a:gd name="T26" fmla="*/ 75 w 401"/>
                <a:gd name="T27" fmla="*/ 65 h 216"/>
                <a:gd name="T28" fmla="*/ 126 w 401"/>
                <a:gd name="T29" fmla="*/ 47 h 216"/>
                <a:gd name="T30" fmla="*/ 222 w 401"/>
                <a:gd name="T31" fmla="*/ 7 h 216"/>
                <a:gd name="T32" fmla="*/ 218 w 401"/>
                <a:gd name="T33" fmla="*/ 49 h 216"/>
                <a:gd name="T34" fmla="*/ 306 w 401"/>
                <a:gd name="T35" fmla="*/ 71 h 216"/>
                <a:gd name="T36" fmla="*/ 371 w 401"/>
                <a:gd name="T37" fmla="*/ 113 h 216"/>
                <a:gd name="T38" fmla="*/ 341 w 401"/>
                <a:gd name="T39" fmla="*/ 129 h 216"/>
                <a:gd name="T40" fmla="*/ 377 w 401"/>
                <a:gd name="T41" fmla="*/ 163 h 216"/>
                <a:gd name="T42" fmla="*/ 401 w 401"/>
                <a:gd name="T43" fmla="*/ 214 h 216"/>
                <a:gd name="T44" fmla="*/ 383 w 401"/>
                <a:gd name="T4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6">
                  <a:moveTo>
                    <a:pt x="383" y="174"/>
                  </a:moveTo>
                  <a:cubicBezTo>
                    <a:pt x="379" y="145"/>
                    <a:pt x="358" y="132"/>
                    <a:pt x="358" y="132"/>
                  </a:cubicBezTo>
                  <a:cubicBezTo>
                    <a:pt x="377" y="126"/>
                    <a:pt x="377" y="101"/>
                    <a:pt x="377" y="101"/>
                  </a:cubicBezTo>
                  <a:cubicBezTo>
                    <a:pt x="373" y="117"/>
                    <a:pt x="347" y="119"/>
                    <a:pt x="328" y="90"/>
                  </a:cubicBezTo>
                  <a:cubicBezTo>
                    <a:pt x="310" y="60"/>
                    <a:pt x="269" y="43"/>
                    <a:pt x="228" y="43"/>
                  </a:cubicBezTo>
                  <a:cubicBezTo>
                    <a:pt x="252" y="12"/>
                    <a:pt x="218" y="0"/>
                    <a:pt x="218" y="0"/>
                  </a:cubicBezTo>
                  <a:cubicBezTo>
                    <a:pt x="218" y="29"/>
                    <a:pt x="182" y="35"/>
                    <a:pt x="182" y="35"/>
                  </a:cubicBezTo>
                  <a:cubicBezTo>
                    <a:pt x="182" y="35"/>
                    <a:pt x="97" y="38"/>
                    <a:pt x="71" y="64"/>
                  </a:cubicBezTo>
                  <a:cubicBezTo>
                    <a:pt x="27" y="64"/>
                    <a:pt x="7" y="90"/>
                    <a:pt x="0" y="136"/>
                  </a:cubicBezTo>
                  <a:cubicBezTo>
                    <a:pt x="0" y="133"/>
                    <a:pt x="16" y="80"/>
                    <a:pt x="53" y="72"/>
                  </a:cubicBezTo>
                  <a:cubicBezTo>
                    <a:pt x="65" y="69"/>
                    <a:pt x="75" y="69"/>
                    <a:pt x="87" y="78"/>
                  </a:cubicBezTo>
                  <a:cubicBezTo>
                    <a:pt x="100" y="87"/>
                    <a:pt x="107" y="81"/>
                    <a:pt x="107" y="77"/>
                  </a:cubicBezTo>
                  <a:cubicBezTo>
                    <a:pt x="107" y="77"/>
                    <a:pt x="99" y="85"/>
                    <a:pt x="89" y="76"/>
                  </a:cubicBezTo>
                  <a:cubicBezTo>
                    <a:pt x="80" y="66"/>
                    <a:pt x="75" y="65"/>
                    <a:pt x="75" y="65"/>
                  </a:cubicBezTo>
                  <a:cubicBezTo>
                    <a:pt x="75" y="65"/>
                    <a:pt x="92" y="52"/>
                    <a:pt x="126" y="47"/>
                  </a:cubicBezTo>
                  <a:cubicBezTo>
                    <a:pt x="160" y="42"/>
                    <a:pt x="224" y="43"/>
                    <a:pt x="222" y="7"/>
                  </a:cubicBezTo>
                  <a:cubicBezTo>
                    <a:pt x="236" y="17"/>
                    <a:pt x="233" y="34"/>
                    <a:pt x="218" y="49"/>
                  </a:cubicBezTo>
                  <a:cubicBezTo>
                    <a:pt x="235" y="46"/>
                    <a:pt x="288" y="52"/>
                    <a:pt x="306" y="71"/>
                  </a:cubicBezTo>
                  <a:cubicBezTo>
                    <a:pt x="324" y="91"/>
                    <a:pt x="355" y="132"/>
                    <a:pt x="371" y="113"/>
                  </a:cubicBezTo>
                  <a:cubicBezTo>
                    <a:pt x="371" y="127"/>
                    <a:pt x="354" y="131"/>
                    <a:pt x="341" y="129"/>
                  </a:cubicBezTo>
                  <a:cubicBezTo>
                    <a:pt x="341" y="129"/>
                    <a:pt x="369" y="137"/>
                    <a:pt x="377" y="163"/>
                  </a:cubicBezTo>
                  <a:cubicBezTo>
                    <a:pt x="385" y="189"/>
                    <a:pt x="385" y="216"/>
                    <a:pt x="401" y="214"/>
                  </a:cubicBezTo>
                  <a:cubicBezTo>
                    <a:pt x="394" y="214"/>
                    <a:pt x="388" y="203"/>
                    <a:pt x="383"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3337"/>
            <p:cNvSpPr/>
            <p:nvPr/>
          </p:nvSpPr>
          <p:spPr bwMode="auto">
            <a:xfrm>
              <a:off x="3441701" y="1274763"/>
              <a:ext cx="20638" cy="53975"/>
            </a:xfrm>
            <a:custGeom>
              <a:avLst/>
              <a:gdLst>
                <a:gd name="T0" fmla="*/ 24 w 36"/>
                <a:gd name="T1" fmla="*/ 90 h 101"/>
                <a:gd name="T2" fmla="*/ 24 w 36"/>
                <a:gd name="T3" fmla="*/ 39 h 101"/>
                <a:gd name="T4" fmla="*/ 0 w 36"/>
                <a:gd name="T5" fmla="*/ 0 h 101"/>
                <a:gd name="T6" fmla="*/ 33 w 36"/>
                <a:gd name="T7" fmla="*/ 52 h 101"/>
                <a:gd name="T8" fmla="*/ 26 w 36"/>
                <a:gd name="T9" fmla="*/ 101 h 101"/>
                <a:gd name="T10" fmla="*/ 24 w 36"/>
                <a:gd name="T11" fmla="*/ 90 h 101"/>
              </a:gdLst>
              <a:ahLst/>
              <a:cxnLst>
                <a:cxn ang="0">
                  <a:pos x="T0" y="T1"/>
                </a:cxn>
                <a:cxn ang="0">
                  <a:pos x="T2" y="T3"/>
                </a:cxn>
                <a:cxn ang="0">
                  <a:pos x="T4" y="T5"/>
                </a:cxn>
                <a:cxn ang="0">
                  <a:pos x="T6" y="T7"/>
                </a:cxn>
                <a:cxn ang="0">
                  <a:pos x="T8" y="T9"/>
                </a:cxn>
                <a:cxn ang="0">
                  <a:pos x="T10" y="T11"/>
                </a:cxn>
              </a:cxnLst>
              <a:rect l="0" t="0" r="r" b="b"/>
              <a:pathLst>
                <a:path w="36" h="101">
                  <a:moveTo>
                    <a:pt x="24" y="90"/>
                  </a:moveTo>
                  <a:cubicBezTo>
                    <a:pt x="24" y="90"/>
                    <a:pt x="30" y="60"/>
                    <a:pt x="24" y="39"/>
                  </a:cubicBezTo>
                  <a:cubicBezTo>
                    <a:pt x="18" y="17"/>
                    <a:pt x="0" y="0"/>
                    <a:pt x="0" y="0"/>
                  </a:cubicBezTo>
                  <a:cubicBezTo>
                    <a:pt x="0" y="0"/>
                    <a:pt x="26" y="9"/>
                    <a:pt x="33" y="52"/>
                  </a:cubicBezTo>
                  <a:cubicBezTo>
                    <a:pt x="36" y="78"/>
                    <a:pt x="26" y="101"/>
                    <a:pt x="26" y="101"/>
                  </a:cubicBezTo>
                  <a:cubicBezTo>
                    <a:pt x="26" y="101"/>
                    <a:pt x="24" y="96"/>
                    <a:pt x="24"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3338"/>
            <p:cNvSpPr/>
            <p:nvPr/>
          </p:nvSpPr>
          <p:spPr bwMode="auto">
            <a:xfrm>
              <a:off x="3282951"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1 h 251"/>
                <a:gd name="T10" fmla="*/ 191 w 322"/>
                <a:gd name="T11" fmla="*/ 0 h 251"/>
                <a:gd name="T12" fmla="*/ 186 w 322"/>
                <a:gd name="T13" fmla="*/ 29 h 251"/>
                <a:gd name="T14" fmla="*/ 181 w 322"/>
                <a:gd name="T15" fmla="*/ 60 h 251"/>
                <a:gd name="T16" fmla="*/ 163 w 322"/>
                <a:gd name="T17" fmla="*/ 42 h 251"/>
                <a:gd name="T18" fmla="*/ 133 w 322"/>
                <a:gd name="T19" fmla="*/ 23 h 251"/>
                <a:gd name="T20" fmla="*/ 104 w 322"/>
                <a:gd name="T21" fmla="*/ 3 h 251"/>
                <a:gd name="T22" fmla="*/ 130 w 322"/>
                <a:gd name="T23" fmla="*/ 33 h 251"/>
                <a:gd name="T24" fmla="*/ 79 w 322"/>
                <a:gd name="T25" fmla="*/ 12 h 251"/>
                <a:gd name="T26" fmla="*/ 109 w 322"/>
                <a:gd name="T27" fmla="*/ 55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5 h 251"/>
                <a:gd name="T40" fmla="*/ 322 w 322"/>
                <a:gd name="T41" fmla="*/ 64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5"/>
                    <a:pt x="280" y="42"/>
                  </a:cubicBezTo>
                  <a:cubicBezTo>
                    <a:pt x="259" y="29"/>
                    <a:pt x="244" y="22"/>
                    <a:pt x="237" y="11"/>
                  </a:cubicBezTo>
                  <a:cubicBezTo>
                    <a:pt x="237" y="11"/>
                    <a:pt x="238" y="26"/>
                    <a:pt x="250" y="31"/>
                  </a:cubicBezTo>
                  <a:cubicBezTo>
                    <a:pt x="250" y="31"/>
                    <a:pt x="208" y="41"/>
                    <a:pt x="191" y="0"/>
                  </a:cubicBezTo>
                  <a:cubicBezTo>
                    <a:pt x="191" y="0"/>
                    <a:pt x="193" y="17"/>
                    <a:pt x="186" y="29"/>
                  </a:cubicBezTo>
                  <a:cubicBezTo>
                    <a:pt x="179" y="40"/>
                    <a:pt x="173" y="52"/>
                    <a:pt x="181" y="60"/>
                  </a:cubicBezTo>
                  <a:cubicBezTo>
                    <a:pt x="181" y="60"/>
                    <a:pt x="170" y="58"/>
                    <a:pt x="163" y="42"/>
                  </a:cubicBezTo>
                  <a:cubicBezTo>
                    <a:pt x="155" y="25"/>
                    <a:pt x="143" y="26"/>
                    <a:pt x="133" y="23"/>
                  </a:cubicBezTo>
                  <a:cubicBezTo>
                    <a:pt x="122" y="21"/>
                    <a:pt x="105" y="20"/>
                    <a:pt x="104" y="3"/>
                  </a:cubicBezTo>
                  <a:cubicBezTo>
                    <a:pt x="104" y="3"/>
                    <a:pt x="98" y="25"/>
                    <a:pt x="130" y="33"/>
                  </a:cubicBezTo>
                  <a:cubicBezTo>
                    <a:pt x="130" y="33"/>
                    <a:pt x="97" y="45"/>
                    <a:pt x="79" y="12"/>
                  </a:cubicBezTo>
                  <a:cubicBezTo>
                    <a:pt x="79" y="12"/>
                    <a:pt x="82" y="46"/>
                    <a:pt x="109" y="55"/>
                  </a:cubicBezTo>
                  <a:cubicBezTo>
                    <a:pt x="109" y="55"/>
                    <a:pt x="53" y="53"/>
                    <a:pt x="33" y="16"/>
                  </a:cubicBezTo>
                  <a:cubicBezTo>
                    <a:pt x="33" y="16"/>
                    <a:pt x="45" y="50"/>
                    <a:pt x="14" y="66"/>
                  </a:cubicBezTo>
                  <a:cubicBezTo>
                    <a:pt x="11" y="67"/>
                    <a:pt x="8" y="69"/>
                    <a:pt x="5" y="71"/>
                  </a:cubicBezTo>
                  <a:cubicBezTo>
                    <a:pt x="5" y="156"/>
                    <a:pt x="5" y="156"/>
                    <a:pt x="5" y="156"/>
                  </a:cubicBezTo>
                  <a:cubicBezTo>
                    <a:pt x="5" y="177"/>
                    <a:pt x="0" y="251"/>
                    <a:pt x="162" y="251"/>
                  </a:cubicBezTo>
                  <a:cubicBezTo>
                    <a:pt x="243" y="251"/>
                    <a:pt x="322" y="232"/>
                    <a:pt x="322" y="175"/>
                  </a:cubicBezTo>
                  <a:cubicBezTo>
                    <a:pt x="322" y="64"/>
                    <a:pt x="322" y="64"/>
                    <a:pt x="322" y="64"/>
                  </a:cubicBezTo>
                  <a:cubicBezTo>
                    <a:pt x="317" y="55"/>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3339"/>
            <p:cNvSpPr/>
            <p:nvPr/>
          </p:nvSpPr>
          <p:spPr bwMode="auto">
            <a:xfrm>
              <a:off x="3305176" y="1335088"/>
              <a:ext cx="26988" cy="25400"/>
            </a:xfrm>
            <a:custGeom>
              <a:avLst/>
              <a:gdLst>
                <a:gd name="T0" fmla="*/ 45 w 49"/>
                <a:gd name="T1" fmla="*/ 18 h 48"/>
                <a:gd name="T2" fmla="*/ 31 w 49"/>
                <a:gd name="T3" fmla="*/ 45 h 48"/>
                <a:gd name="T4" fmla="*/ 3 w 49"/>
                <a:gd name="T5" fmla="*/ 31 h 48"/>
                <a:gd name="T6" fmla="*/ 18 w 49"/>
                <a:gd name="T7" fmla="*/ 4 h 48"/>
                <a:gd name="T8" fmla="*/ 45 w 49"/>
                <a:gd name="T9" fmla="*/ 18 h 48"/>
              </a:gdLst>
              <a:ahLst/>
              <a:cxnLst>
                <a:cxn ang="0">
                  <a:pos x="T0" y="T1"/>
                </a:cxn>
                <a:cxn ang="0">
                  <a:pos x="T2" y="T3"/>
                </a:cxn>
                <a:cxn ang="0">
                  <a:pos x="T4" y="T5"/>
                </a:cxn>
                <a:cxn ang="0">
                  <a:pos x="T6" y="T7"/>
                </a:cxn>
                <a:cxn ang="0">
                  <a:pos x="T8" y="T9"/>
                </a:cxn>
              </a:cxnLst>
              <a:rect l="0" t="0" r="r" b="b"/>
              <a:pathLst>
                <a:path w="49" h="48">
                  <a:moveTo>
                    <a:pt x="45" y="18"/>
                  </a:moveTo>
                  <a:cubicBezTo>
                    <a:pt x="49" y="29"/>
                    <a:pt x="42" y="41"/>
                    <a:pt x="31" y="45"/>
                  </a:cubicBezTo>
                  <a:cubicBezTo>
                    <a:pt x="19" y="48"/>
                    <a:pt x="7" y="42"/>
                    <a:pt x="3" y="31"/>
                  </a:cubicBezTo>
                  <a:cubicBezTo>
                    <a:pt x="0" y="19"/>
                    <a:pt x="6" y="7"/>
                    <a:pt x="18" y="4"/>
                  </a:cubicBezTo>
                  <a:cubicBezTo>
                    <a:pt x="29" y="0"/>
                    <a:pt x="41" y="7"/>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3340"/>
            <p:cNvSpPr/>
            <p:nvPr/>
          </p:nvSpPr>
          <p:spPr bwMode="auto">
            <a:xfrm>
              <a:off x="3316288" y="1338263"/>
              <a:ext cx="9525" cy="6350"/>
            </a:xfrm>
            <a:custGeom>
              <a:avLst/>
              <a:gdLst>
                <a:gd name="T0" fmla="*/ 16 w 16"/>
                <a:gd name="T1" fmla="*/ 7 h 12"/>
                <a:gd name="T2" fmla="*/ 7 w 16"/>
                <a:gd name="T3" fmla="*/ 11 h 12"/>
                <a:gd name="T4" fmla="*/ 1 w 16"/>
                <a:gd name="T5" fmla="*/ 4 h 12"/>
                <a:gd name="T6" fmla="*/ 9 w 16"/>
                <a:gd name="T7" fmla="*/ 1 h 12"/>
                <a:gd name="T8" fmla="*/ 16 w 16"/>
                <a:gd name="T9" fmla="*/ 7 h 12"/>
              </a:gdLst>
              <a:ahLst/>
              <a:cxnLst>
                <a:cxn ang="0">
                  <a:pos x="T0" y="T1"/>
                </a:cxn>
                <a:cxn ang="0">
                  <a:pos x="T2" y="T3"/>
                </a:cxn>
                <a:cxn ang="0">
                  <a:pos x="T4" y="T5"/>
                </a:cxn>
                <a:cxn ang="0">
                  <a:pos x="T6" y="T7"/>
                </a:cxn>
                <a:cxn ang="0">
                  <a:pos x="T8" y="T9"/>
                </a:cxn>
              </a:cxnLst>
              <a:rect l="0" t="0" r="r" b="b"/>
              <a:pathLst>
                <a:path w="16" h="12">
                  <a:moveTo>
                    <a:pt x="16" y="7"/>
                  </a:moveTo>
                  <a:cubicBezTo>
                    <a:pt x="15" y="10"/>
                    <a:pt x="11" y="12"/>
                    <a:pt x="7" y="11"/>
                  </a:cubicBezTo>
                  <a:cubicBezTo>
                    <a:pt x="3" y="10"/>
                    <a:pt x="0" y="7"/>
                    <a:pt x="1" y="4"/>
                  </a:cubicBezTo>
                  <a:cubicBezTo>
                    <a:pt x="1" y="1"/>
                    <a:pt x="5" y="0"/>
                    <a:pt x="9" y="1"/>
                  </a:cubicBezTo>
                  <a:cubicBezTo>
                    <a:pt x="13" y="2"/>
                    <a:pt x="16" y="5"/>
                    <a:pt x="16"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3341"/>
            <p:cNvSpPr/>
            <p:nvPr/>
          </p:nvSpPr>
          <p:spPr bwMode="auto">
            <a:xfrm>
              <a:off x="3409951" y="1335088"/>
              <a:ext cx="25400" cy="25400"/>
            </a:xfrm>
            <a:custGeom>
              <a:avLst/>
              <a:gdLst>
                <a:gd name="T0" fmla="*/ 3 w 48"/>
                <a:gd name="T1" fmla="*/ 18 h 48"/>
                <a:gd name="T2" fmla="*/ 17 w 48"/>
                <a:gd name="T3" fmla="*/ 45 h 48"/>
                <a:gd name="T4" fmla="*/ 45 w 48"/>
                <a:gd name="T5" fmla="*/ 31 h 48"/>
                <a:gd name="T6" fmla="*/ 30 w 48"/>
                <a:gd name="T7" fmla="*/ 4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5"/>
                  </a:cubicBezTo>
                  <a:cubicBezTo>
                    <a:pt x="29" y="48"/>
                    <a:pt x="41" y="42"/>
                    <a:pt x="45" y="31"/>
                  </a:cubicBezTo>
                  <a:cubicBezTo>
                    <a:pt x="48" y="19"/>
                    <a:pt x="42" y="7"/>
                    <a:pt x="30" y="4"/>
                  </a:cubicBezTo>
                  <a:cubicBezTo>
                    <a:pt x="19" y="0"/>
                    <a:pt x="7" y="7"/>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3342"/>
            <p:cNvSpPr/>
            <p:nvPr/>
          </p:nvSpPr>
          <p:spPr bwMode="auto">
            <a:xfrm>
              <a:off x="3416301" y="1338263"/>
              <a:ext cx="7938" cy="6350"/>
            </a:xfrm>
            <a:custGeom>
              <a:avLst/>
              <a:gdLst>
                <a:gd name="T0" fmla="*/ 0 w 16"/>
                <a:gd name="T1" fmla="*/ 7 h 12"/>
                <a:gd name="T2" fmla="*/ 9 w 16"/>
                <a:gd name="T3" fmla="*/ 11 h 12"/>
                <a:gd name="T4" fmla="*/ 16 w 16"/>
                <a:gd name="T5" fmla="*/ 4 h 12"/>
                <a:gd name="T6" fmla="*/ 7 w 16"/>
                <a:gd name="T7" fmla="*/ 1 h 12"/>
                <a:gd name="T8" fmla="*/ 0 w 16"/>
                <a:gd name="T9" fmla="*/ 7 h 12"/>
              </a:gdLst>
              <a:ahLst/>
              <a:cxnLst>
                <a:cxn ang="0">
                  <a:pos x="T0" y="T1"/>
                </a:cxn>
                <a:cxn ang="0">
                  <a:pos x="T2" y="T3"/>
                </a:cxn>
                <a:cxn ang="0">
                  <a:pos x="T4" y="T5"/>
                </a:cxn>
                <a:cxn ang="0">
                  <a:pos x="T6" y="T7"/>
                </a:cxn>
                <a:cxn ang="0">
                  <a:pos x="T8" y="T9"/>
                </a:cxn>
              </a:cxnLst>
              <a:rect l="0" t="0" r="r" b="b"/>
              <a:pathLst>
                <a:path w="16" h="12">
                  <a:moveTo>
                    <a:pt x="0" y="7"/>
                  </a:moveTo>
                  <a:cubicBezTo>
                    <a:pt x="1" y="10"/>
                    <a:pt x="5" y="12"/>
                    <a:pt x="9" y="11"/>
                  </a:cubicBezTo>
                  <a:cubicBezTo>
                    <a:pt x="13" y="10"/>
                    <a:pt x="16" y="7"/>
                    <a:pt x="16" y="4"/>
                  </a:cubicBezTo>
                  <a:cubicBezTo>
                    <a:pt x="15" y="1"/>
                    <a:pt x="11" y="0"/>
                    <a:pt x="7" y="1"/>
                  </a:cubicBezTo>
                  <a:cubicBezTo>
                    <a:pt x="3" y="2"/>
                    <a:pt x="0" y="5"/>
                    <a:pt x="0" y="7"/>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3343"/>
            <p:cNvSpPr/>
            <p:nvPr/>
          </p:nvSpPr>
          <p:spPr bwMode="auto">
            <a:xfrm>
              <a:off x="3357563" y="1357313"/>
              <a:ext cx="26988" cy="11113"/>
            </a:xfrm>
            <a:custGeom>
              <a:avLst/>
              <a:gdLst>
                <a:gd name="T0" fmla="*/ 47 w 51"/>
                <a:gd name="T1" fmla="*/ 21 h 23"/>
                <a:gd name="T2" fmla="*/ 43 w 51"/>
                <a:gd name="T3" fmla="*/ 11 h 23"/>
                <a:gd name="T4" fmla="*/ 27 w 51"/>
                <a:gd name="T5" fmla="*/ 4 h 23"/>
                <a:gd name="T6" fmla="*/ 11 w 51"/>
                <a:gd name="T7" fmla="*/ 11 h 23"/>
                <a:gd name="T8" fmla="*/ 4 w 51"/>
                <a:gd name="T9" fmla="*/ 20 h 23"/>
                <a:gd name="T10" fmla="*/ 4 w 51"/>
                <a:gd name="T11" fmla="*/ 21 h 23"/>
                <a:gd name="T12" fmla="*/ 4 w 51"/>
                <a:gd name="T13" fmla="*/ 21 h 23"/>
                <a:gd name="T14" fmla="*/ 1 w 51"/>
                <a:gd name="T15" fmla="*/ 22 h 23"/>
                <a:gd name="T16" fmla="*/ 0 w 51"/>
                <a:gd name="T17" fmla="*/ 19 h 23"/>
                <a:gd name="T18" fmla="*/ 6 w 51"/>
                <a:gd name="T19" fmla="*/ 10 h 23"/>
                <a:gd name="T20" fmla="*/ 27 w 51"/>
                <a:gd name="T21" fmla="*/ 0 h 23"/>
                <a:gd name="T22" fmla="*/ 46 w 51"/>
                <a:gd name="T23" fmla="*/ 8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19"/>
                    <a:pt x="46" y="15"/>
                    <a:pt x="43" y="11"/>
                  </a:cubicBezTo>
                  <a:cubicBezTo>
                    <a:pt x="39" y="7"/>
                    <a:pt x="34" y="4"/>
                    <a:pt x="27" y="4"/>
                  </a:cubicBezTo>
                  <a:cubicBezTo>
                    <a:pt x="20" y="4"/>
                    <a:pt x="15" y="7"/>
                    <a:pt x="11" y="11"/>
                  </a:cubicBezTo>
                  <a:cubicBezTo>
                    <a:pt x="7" y="14"/>
                    <a:pt x="5" y="19"/>
                    <a:pt x="4" y="20"/>
                  </a:cubicBezTo>
                  <a:cubicBezTo>
                    <a:pt x="4" y="21"/>
                    <a:pt x="4" y="21"/>
                    <a:pt x="4" y="21"/>
                  </a:cubicBezTo>
                  <a:cubicBezTo>
                    <a:pt x="4" y="21"/>
                    <a:pt x="4" y="21"/>
                    <a:pt x="4" y="21"/>
                  </a:cubicBezTo>
                  <a:cubicBezTo>
                    <a:pt x="3" y="22"/>
                    <a:pt x="2" y="23"/>
                    <a:pt x="1" y="22"/>
                  </a:cubicBezTo>
                  <a:cubicBezTo>
                    <a:pt x="0" y="22"/>
                    <a:pt x="0" y="20"/>
                    <a:pt x="0" y="19"/>
                  </a:cubicBezTo>
                  <a:cubicBezTo>
                    <a:pt x="0" y="19"/>
                    <a:pt x="2" y="15"/>
                    <a:pt x="6" y="10"/>
                  </a:cubicBezTo>
                  <a:cubicBezTo>
                    <a:pt x="11" y="5"/>
                    <a:pt x="17" y="0"/>
                    <a:pt x="27" y="0"/>
                  </a:cubicBezTo>
                  <a:cubicBezTo>
                    <a:pt x="36" y="0"/>
                    <a:pt x="42" y="4"/>
                    <a:pt x="46" y="8"/>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Rectangle 3344"/>
            <p:cNvSpPr>
              <a:spLocks noChangeArrowheads="1"/>
            </p:cNvSpPr>
            <p:nvPr/>
          </p:nvSpPr>
          <p:spPr bwMode="auto">
            <a:xfrm>
              <a:off x="327977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8" name="Rectangle 3345"/>
            <p:cNvSpPr>
              <a:spLocks noChangeArrowheads="1"/>
            </p:cNvSpPr>
            <p:nvPr/>
          </p:nvSpPr>
          <p:spPr bwMode="auto">
            <a:xfrm>
              <a:off x="327977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9" name="Rectangle 3346"/>
            <p:cNvSpPr>
              <a:spLocks noChangeArrowheads="1"/>
            </p:cNvSpPr>
            <p:nvPr/>
          </p:nvSpPr>
          <p:spPr bwMode="auto">
            <a:xfrm>
              <a:off x="3443288"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0" name="Rectangle 3347"/>
            <p:cNvSpPr>
              <a:spLocks noChangeArrowheads="1"/>
            </p:cNvSpPr>
            <p:nvPr/>
          </p:nvSpPr>
          <p:spPr bwMode="auto">
            <a:xfrm>
              <a:off x="3443288"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1" name="Freeform 3348"/>
            <p:cNvSpPr/>
            <p:nvPr/>
          </p:nvSpPr>
          <p:spPr bwMode="auto">
            <a:xfrm>
              <a:off x="3352801" y="1338263"/>
              <a:ext cx="34925" cy="11113"/>
            </a:xfrm>
            <a:custGeom>
              <a:avLst/>
              <a:gdLst>
                <a:gd name="T0" fmla="*/ 59 w 65"/>
                <a:gd name="T1" fmla="*/ 10 h 22"/>
                <a:gd name="T2" fmla="*/ 33 w 65"/>
                <a:gd name="T3" fmla="*/ 0 h 22"/>
                <a:gd name="T4" fmla="*/ 30 w 65"/>
                <a:gd name="T5" fmla="*/ 0 h 22"/>
                <a:gd name="T6" fmla="*/ 0 w 65"/>
                <a:gd name="T7" fmla="*/ 14 h 22"/>
                <a:gd name="T8" fmla="*/ 0 w 65"/>
                <a:gd name="T9" fmla="*/ 21 h 22"/>
                <a:gd name="T10" fmla="*/ 31 w 65"/>
                <a:gd name="T11" fmla="*/ 6 h 22"/>
                <a:gd name="T12" fmla="*/ 33 w 65"/>
                <a:gd name="T13" fmla="*/ 5 h 22"/>
                <a:gd name="T14" fmla="*/ 56 w 65"/>
                <a:gd name="T15" fmla="*/ 14 h 22"/>
                <a:gd name="T16" fmla="*/ 64 w 65"/>
                <a:gd name="T17" fmla="*/ 20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0"/>
                  </a:cubicBezTo>
                  <a:cubicBezTo>
                    <a:pt x="17" y="2"/>
                    <a:pt x="6" y="9"/>
                    <a:pt x="0" y="14"/>
                  </a:cubicBezTo>
                  <a:cubicBezTo>
                    <a:pt x="0" y="21"/>
                    <a:pt x="0" y="21"/>
                    <a:pt x="0" y="21"/>
                  </a:cubicBezTo>
                  <a:cubicBezTo>
                    <a:pt x="3" y="18"/>
                    <a:pt x="16" y="7"/>
                    <a:pt x="31" y="6"/>
                  </a:cubicBezTo>
                  <a:cubicBezTo>
                    <a:pt x="32" y="5"/>
                    <a:pt x="32" y="5"/>
                    <a:pt x="33" y="5"/>
                  </a:cubicBezTo>
                  <a:cubicBezTo>
                    <a:pt x="41" y="5"/>
                    <a:pt x="49" y="10"/>
                    <a:pt x="56" y="14"/>
                  </a:cubicBezTo>
                  <a:cubicBezTo>
                    <a:pt x="59" y="16"/>
                    <a:pt x="62" y="19"/>
                    <a:pt x="64" y="20"/>
                  </a:cubicBezTo>
                  <a:cubicBezTo>
                    <a:pt x="64" y="21"/>
                    <a:pt x="65" y="21"/>
                    <a:pt x="65" y="22"/>
                  </a:cubicBezTo>
                  <a:cubicBezTo>
                    <a:pt x="65" y="15"/>
                    <a:pt x="65" y="15"/>
                    <a:pt x="65" y="15"/>
                  </a:cubicBezTo>
                  <a:cubicBezTo>
                    <a:pt x="63" y="13"/>
                    <a:pt x="61" y="11"/>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Rectangle 3349"/>
            <p:cNvSpPr>
              <a:spLocks noChangeArrowheads="1"/>
            </p:cNvSpPr>
            <p:nvPr/>
          </p:nvSpPr>
          <p:spPr bwMode="auto">
            <a:xfrm>
              <a:off x="3387726" y="13287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3" name="Freeform 3350"/>
            <p:cNvSpPr>
              <a:spLocks noEditPoints="1"/>
            </p:cNvSpPr>
            <p:nvPr/>
          </p:nvSpPr>
          <p:spPr bwMode="auto">
            <a:xfrm>
              <a:off x="3409951" y="1336676"/>
              <a:ext cx="25400" cy="23813"/>
            </a:xfrm>
            <a:custGeom>
              <a:avLst/>
              <a:gdLst>
                <a:gd name="T0" fmla="*/ 18 w 48"/>
                <a:gd name="T1" fmla="*/ 13 h 43"/>
                <a:gd name="T2" fmla="*/ 11 w 48"/>
                <a:gd name="T3" fmla="*/ 9 h 43"/>
                <a:gd name="T4" fmla="*/ 18 w 48"/>
                <a:gd name="T5" fmla="*/ 3 h 43"/>
                <a:gd name="T6" fmla="*/ 20 w 48"/>
                <a:gd name="T7" fmla="*/ 3 h 43"/>
                <a:gd name="T8" fmla="*/ 27 w 48"/>
                <a:gd name="T9" fmla="*/ 6 h 43"/>
                <a:gd name="T10" fmla="*/ 20 w 48"/>
                <a:gd name="T11" fmla="*/ 13 h 43"/>
                <a:gd name="T12" fmla="*/ 18 w 48"/>
                <a:gd name="T13" fmla="*/ 13 h 43"/>
                <a:gd name="T14" fmla="*/ 24 w 48"/>
                <a:gd name="T15" fmla="*/ 0 h 43"/>
                <a:gd name="T16" fmla="*/ 3 w 48"/>
                <a:gd name="T17" fmla="*/ 15 h 43"/>
                <a:gd name="T18" fmla="*/ 17 w 48"/>
                <a:gd name="T19" fmla="*/ 42 h 43"/>
                <a:gd name="T20" fmla="*/ 24 w 48"/>
                <a:gd name="T21" fmla="*/ 43 h 43"/>
                <a:gd name="T22" fmla="*/ 45 w 48"/>
                <a:gd name="T23" fmla="*/ 28 h 43"/>
                <a:gd name="T24" fmla="*/ 30 w 48"/>
                <a:gd name="T25" fmla="*/ 1 h 43"/>
                <a:gd name="T26" fmla="*/ 24 w 48"/>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3">
                  <a:moveTo>
                    <a:pt x="18" y="13"/>
                  </a:moveTo>
                  <a:cubicBezTo>
                    <a:pt x="14" y="13"/>
                    <a:pt x="12" y="12"/>
                    <a:pt x="11" y="9"/>
                  </a:cubicBezTo>
                  <a:cubicBezTo>
                    <a:pt x="11" y="7"/>
                    <a:pt x="14" y="4"/>
                    <a:pt x="18" y="3"/>
                  </a:cubicBezTo>
                  <a:cubicBezTo>
                    <a:pt x="19" y="3"/>
                    <a:pt x="20" y="3"/>
                    <a:pt x="20" y="3"/>
                  </a:cubicBezTo>
                  <a:cubicBezTo>
                    <a:pt x="23" y="3"/>
                    <a:pt x="26" y="4"/>
                    <a:pt x="27" y="6"/>
                  </a:cubicBezTo>
                  <a:cubicBezTo>
                    <a:pt x="27" y="9"/>
                    <a:pt x="24" y="12"/>
                    <a:pt x="20" y="13"/>
                  </a:cubicBezTo>
                  <a:cubicBezTo>
                    <a:pt x="19" y="13"/>
                    <a:pt x="18" y="13"/>
                    <a:pt x="18" y="13"/>
                  </a:cubicBezTo>
                  <a:moveTo>
                    <a:pt x="24" y="0"/>
                  </a:moveTo>
                  <a:cubicBezTo>
                    <a:pt x="15" y="0"/>
                    <a:pt x="6" y="6"/>
                    <a:pt x="3" y="15"/>
                  </a:cubicBezTo>
                  <a:cubicBezTo>
                    <a:pt x="0" y="26"/>
                    <a:pt x="6" y="38"/>
                    <a:pt x="17" y="42"/>
                  </a:cubicBezTo>
                  <a:cubicBezTo>
                    <a:pt x="20" y="43"/>
                    <a:pt x="22" y="43"/>
                    <a:pt x="24" y="43"/>
                  </a:cubicBezTo>
                  <a:cubicBezTo>
                    <a:pt x="33" y="43"/>
                    <a:pt x="42" y="37"/>
                    <a:pt x="45" y="28"/>
                  </a:cubicBezTo>
                  <a:cubicBezTo>
                    <a:pt x="48" y="16"/>
                    <a:pt x="42" y="4"/>
                    <a:pt x="30" y="1"/>
                  </a:cubicBezTo>
                  <a:cubicBezTo>
                    <a:pt x="28" y="0"/>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3351"/>
            <p:cNvSpPr/>
            <p:nvPr/>
          </p:nvSpPr>
          <p:spPr bwMode="auto">
            <a:xfrm>
              <a:off x="3416301" y="1338263"/>
              <a:ext cx="7938" cy="6350"/>
            </a:xfrm>
            <a:custGeom>
              <a:avLst/>
              <a:gdLst>
                <a:gd name="T0" fmla="*/ 9 w 16"/>
                <a:gd name="T1" fmla="*/ 0 h 10"/>
                <a:gd name="T2" fmla="*/ 7 w 16"/>
                <a:gd name="T3" fmla="*/ 0 h 10"/>
                <a:gd name="T4" fmla="*/ 0 w 16"/>
                <a:gd name="T5" fmla="*/ 6 h 10"/>
                <a:gd name="T6" fmla="*/ 7 w 16"/>
                <a:gd name="T7" fmla="*/ 10 h 10"/>
                <a:gd name="T8" fmla="*/ 9 w 16"/>
                <a:gd name="T9" fmla="*/ 10 h 10"/>
                <a:gd name="T10" fmla="*/ 16 w 16"/>
                <a:gd name="T11" fmla="*/ 3 h 10"/>
                <a:gd name="T12" fmla="*/ 9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9" y="0"/>
                  </a:moveTo>
                  <a:cubicBezTo>
                    <a:pt x="9" y="0"/>
                    <a:pt x="8" y="0"/>
                    <a:pt x="7" y="0"/>
                  </a:cubicBezTo>
                  <a:cubicBezTo>
                    <a:pt x="3" y="1"/>
                    <a:pt x="0" y="4"/>
                    <a:pt x="0" y="6"/>
                  </a:cubicBezTo>
                  <a:cubicBezTo>
                    <a:pt x="1" y="9"/>
                    <a:pt x="3" y="10"/>
                    <a:pt x="7" y="10"/>
                  </a:cubicBezTo>
                  <a:cubicBezTo>
                    <a:pt x="7" y="10"/>
                    <a:pt x="8" y="10"/>
                    <a:pt x="9" y="10"/>
                  </a:cubicBezTo>
                  <a:cubicBezTo>
                    <a:pt x="13" y="9"/>
                    <a:pt x="16" y="6"/>
                    <a:pt x="16" y="3"/>
                  </a:cubicBezTo>
                  <a:cubicBezTo>
                    <a:pt x="15" y="1"/>
                    <a:pt x="12" y="0"/>
                    <a:pt x="9"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3352"/>
            <p:cNvSpPr>
              <a:spLocks noEditPoints="1"/>
            </p:cNvSpPr>
            <p:nvPr/>
          </p:nvSpPr>
          <p:spPr bwMode="auto">
            <a:xfrm>
              <a:off x="3297238" y="1328738"/>
              <a:ext cx="55563" cy="38100"/>
            </a:xfrm>
            <a:custGeom>
              <a:avLst/>
              <a:gdLst>
                <a:gd name="T0" fmla="*/ 39 w 104"/>
                <a:gd name="T1" fmla="*/ 57 h 69"/>
                <a:gd name="T2" fmla="*/ 18 w 104"/>
                <a:gd name="T3" fmla="*/ 42 h 69"/>
                <a:gd name="T4" fmla="*/ 33 w 104"/>
                <a:gd name="T5" fmla="*/ 15 h 69"/>
                <a:gd name="T6" fmla="*/ 39 w 104"/>
                <a:gd name="T7" fmla="*/ 14 h 69"/>
                <a:gd name="T8" fmla="*/ 60 w 104"/>
                <a:gd name="T9" fmla="*/ 29 h 69"/>
                <a:gd name="T10" fmla="*/ 46 w 104"/>
                <a:gd name="T11" fmla="*/ 56 h 69"/>
                <a:gd name="T12" fmla="*/ 39 w 104"/>
                <a:gd name="T13" fmla="*/ 57 h 69"/>
                <a:gd name="T14" fmla="*/ 88 w 104"/>
                <a:gd name="T15" fmla="*/ 0 h 69"/>
                <a:gd name="T16" fmla="*/ 17 w 104"/>
                <a:gd name="T17" fmla="*/ 0 h 69"/>
                <a:gd name="T18" fmla="*/ 0 w 104"/>
                <a:gd name="T19" fmla="*/ 16 h 69"/>
                <a:gd name="T20" fmla="*/ 0 w 104"/>
                <a:gd name="T21" fmla="*/ 53 h 69"/>
                <a:gd name="T22" fmla="*/ 17 w 104"/>
                <a:gd name="T23" fmla="*/ 69 h 69"/>
                <a:gd name="T24" fmla="*/ 88 w 104"/>
                <a:gd name="T25" fmla="*/ 69 h 69"/>
                <a:gd name="T26" fmla="*/ 104 w 104"/>
                <a:gd name="T27" fmla="*/ 53 h 69"/>
                <a:gd name="T28" fmla="*/ 104 w 104"/>
                <a:gd name="T29" fmla="*/ 36 h 69"/>
                <a:gd name="T30" fmla="*/ 104 w 104"/>
                <a:gd name="T31" fmla="*/ 36 h 69"/>
                <a:gd name="T32" fmla="*/ 104 w 104"/>
                <a:gd name="T33" fmla="*/ 29 h 69"/>
                <a:gd name="T34" fmla="*/ 104 w 104"/>
                <a:gd name="T35" fmla="*/ 29 h 69"/>
                <a:gd name="T36" fmla="*/ 104 w 104"/>
                <a:gd name="T37" fmla="*/ 16 h 69"/>
                <a:gd name="T38" fmla="*/ 88 w 104"/>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69">
                  <a:moveTo>
                    <a:pt x="39" y="57"/>
                  </a:moveTo>
                  <a:cubicBezTo>
                    <a:pt x="30" y="57"/>
                    <a:pt x="21" y="51"/>
                    <a:pt x="18" y="42"/>
                  </a:cubicBezTo>
                  <a:cubicBezTo>
                    <a:pt x="15" y="30"/>
                    <a:pt x="21" y="18"/>
                    <a:pt x="33" y="15"/>
                  </a:cubicBezTo>
                  <a:cubicBezTo>
                    <a:pt x="35" y="14"/>
                    <a:pt x="37" y="14"/>
                    <a:pt x="39" y="14"/>
                  </a:cubicBezTo>
                  <a:cubicBezTo>
                    <a:pt x="48" y="14"/>
                    <a:pt x="57" y="20"/>
                    <a:pt x="60" y="29"/>
                  </a:cubicBezTo>
                  <a:cubicBezTo>
                    <a:pt x="64" y="40"/>
                    <a:pt x="57" y="52"/>
                    <a:pt x="46" y="56"/>
                  </a:cubicBezTo>
                  <a:cubicBezTo>
                    <a:pt x="44" y="57"/>
                    <a:pt x="41" y="57"/>
                    <a:pt x="39" y="57"/>
                  </a:cubicBezTo>
                  <a:moveTo>
                    <a:pt x="88" y="0"/>
                  </a:moveTo>
                  <a:cubicBezTo>
                    <a:pt x="17" y="0"/>
                    <a:pt x="17" y="0"/>
                    <a:pt x="17" y="0"/>
                  </a:cubicBezTo>
                  <a:cubicBezTo>
                    <a:pt x="8" y="0"/>
                    <a:pt x="0" y="7"/>
                    <a:pt x="0" y="16"/>
                  </a:cubicBezTo>
                  <a:cubicBezTo>
                    <a:pt x="0" y="53"/>
                    <a:pt x="0" y="53"/>
                    <a:pt x="0" y="53"/>
                  </a:cubicBezTo>
                  <a:cubicBezTo>
                    <a:pt x="0" y="62"/>
                    <a:pt x="8" y="69"/>
                    <a:pt x="17" y="69"/>
                  </a:cubicBezTo>
                  <a:cubicBezTo>
                    <a:pt x="88" y="69"/>
                    <a:pt x="88" y="69"/>
                    <a:pt x="88" y="69"/>
                  </a:cubicBezTo>
                  <a:cubicBezTo>
                    <a:pt x="97" y="69"/>
                    <a:pt x="104" y="62"/>
                    <a:pt x="104" y="53"/>
                  </a:cubicBezTo>
                  <a:cubicBezTo>
                    <a:pt x="104" y="36"/>
                    <a:pt x="104" y="36"/>
                    <a:pt x="104" y="36"/>
                  </a:cubicBezTo>
                  <a:cubicBezTo>
                    <a:pt x="104" y="36"/>
                    <a:pt x="104" y="36"/>
                    <a:pt x="104" y="36"/>
                  </a:cubicBezTo>
                  <a:cubicBezTo>
                    <a:pt x="104" y="29"/>
                    <a:pt x="104" y="29"/>
                    <a:pt x="104" y="29"/>
                  </a:cubicBezTo>
                  <a:cubicBezTo>
                    <a:pt x="104" y="29"/>
                    <a:pt x="104" y="29"/>
                    <a:pt x="104" y="29"/>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3353"/>
            <p:cNvSpPr>
              <a:spLocks noEditPoints="1"/>
            </p:cNvSpPr>
            <p:nvPr/>
          </p:nvSpPr>
          <p:spPr bwMode="auto">
            <a:xfrm>
              <a:off x="3305176" y="1336676"/>
              <a:ext cx="26988" cy="23813"/>
            </a:xfrm>
            <a:custGeom>
              <a:avLst/>
              <a:gdLst>
                <a:gd name="T0" fmla="*/ 30 w 49"/>
                <a:gd name="T1" fmla="*/ 13 h 43"/>
                <a:gd name="T2" fmla="*/ 28 w 49"/>
                <a:gd name="T3" fmla="*/ 13 h 43"/>
                <a:gd name="T4" fmla="*/ 22 w 49"/>
                <a:gd name="T5" fmla="*/ 6 h 43"/>
                <a:gd name="T6" fmla="*/ 28 w 49"/>
                <a:gd name="T7" fmla="*/ 3 h 43"/>
                <a:gd name="T8" fmla="*/ 30 w 49"/>
                <a:gd name="T9" fmla="*/ 3 h 43"/>
                <a:gd name="T10" fmla="*/ 37 w 49"/>
                <a:gd name="T11" fmla="*/ 9 h 43"/>
                <a:gd name="T12" fmla="*/ 30 w 49"/>
                <a:gd name="T13" fmla="*/ 13 h 43"/>
                <a:gd name="T14" fmla="*/ 24 w 49"/>
                <a:gd name="T15" fmla="*/ 0 h 43"/>
                <a:gd name="T16" fmla="*/ 18 w 49"/>
                <a:gd name="T17" fmla="*/ 1 h 43"/>
                <a:gd name="T18" fmla="*/ 3 w 49"/>
                <a:gd name="T19" fmla="*/ 28 h 43"/>
                <a:gd name="T20" fmla="*/ 24 w 49"/>
                <a:gd name="T21" fmla="*/ 43 h 43"/>
                <a:gd name="T22" fmla="*/ 31 w 49"/>
                <a:gd name="T23" fmla="*/ 42 h 43"/>
                <a:gd name="T24" fmla="*/ 45 w 49"/>
                <a:gd name="T25" fmla="*/ 15 h 43"/>
                <a:gd name="T26" fmla="*/ 24 w 49"/>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3">
                  <a:moveTo>
                    <a:pt x="30" y="13"/>
                  </a:moveTo>
                  <a:cubicBezTo>
                    <a:pt x="30" y="13"/>
                    <a:pt x="29" y="13"/>
                    <a:pt x="28" y="13"/>
                  </a:cubicBezTo>
                  <a:cubicBezTo>
                    <a:pt x="24" y="12"/>
                    <a:pt x="21" y="9"/>
                    <a:pt x="22" y="6"/>
                  </a:cubicBezTo>
                  <a:cubicBezTo>
                    <a:pt x="22" y="4"/>
                    <a:pt x="25" y="3"/>
                    <a:pt x="28" y="3"/>
                  </a:cubicBezTo>
                  <a:cubicBezTo>
                    <a:pt x="29" y="3"/>
                    <a:pt x="29" y="3"/>
                    <a:pt x="30" y="3"/>
                  </a:cubicBezTo>
                  <a:cubicBezTo>
                    <a:pt x="34" y="4"/>
                    <a:pt x="37" y="7"/>
                    <a:pt x="37" y="9"/>
                  </a:cubicBezTo>
                  <a:cubicBezTo>
                    <a:pt x="36" y="12"/>
                    <a:pt x="34" y="13"/>
                    <a:pt x="30" y="13"/>
                  </a:cubicBezTo>
                  <a:moveTo>
                    <a:pt x="24" y="0"/>
                  </a:moveTo>
                  <a:cubicBezTo>
                    <a:pt x="22" y="0"/>
                    <a:pt x="20" y="0"/>
                    <a:pt x="18" y="1"/>
                  </a:cubicBezTo>
                  <a:cubicBezTo>
                    <a:pt x="6" y="4"/>
                    <a:pt x="0" y="16"/>
                    <a:pt x="3" y="28"/>
                  </a:cubicBezTo>
                  <a:cubicBezTo>
                    <a:pt x="6" y="37"/>
                    <a:pt x="15" y="43"/>
                    <a:pt x="24" y="43"/>
                  </a:cubicBezTo>
                  <a:cubicBezTo>
                    <a:pt x="26" y="43"/>
                    <a:pt x="29" y="43"/>
                    <a:pt x="31" y="42"/>
                  </a:cubicBezTo>
                  <a:cubicBezTo>
                    <a:pt x="42" y="38"/>
                    <a:pt x="49" y="26"/>
                    <a:pt x="45" y="15"/>
                  </a:cubicBezTo>
                  <a:cubicBezTo>
                    <a:pt x="42" y="6"/>
                    <a:pt x="33"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3354"/>
            <p:cNvSpPr/>
            <p:nvPr/>
          </p:nvSpPr>
          <p:spPr bwMode="auto">
            <a:xfrm>
              <a:off x="3316288" y="1338263"/>
              <a:ext cx="9525" cy="6350"/>
            </a:xfrm>
            <a:custGeom>
              <a:avLst/>
              <a:gdLst>
                <a:gd name="T0" fmla="*/ 7 w 16"/>
                <a:gd name="T1" fmla="*/ 0 h 10"/>
                <a:gd name="T2" fmla="*/ 1 w 16"/>
                <a:gd name="T3" fmla="*/ 3 h 10"/>
                <a:gd name="T4" fmla="*/ 7 w 16"/>
                <a:gd name="T5" fmla="*/ 10 h 10"/>
                <a:gd name="T6" fmla="*/ 9 w 16"/>
                <a:gd name="T7" fmla="*/ 10 h 10"/>
                <a:gd name="T8" fmla="*/ 16 w 16"/>
                <a:gd name="T9" fmla="*/ 6 h 10"/>
                <a:gd name="T10" fmla="*/ 9 w 16"/>
                <a:gd name="T11" fmla="*/ 0 h 10"/>
                <a:gd name="T12" fmla="*/ 7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7" y="0"/>
                  </a:moveTo>
                  <a:cubicBezTo>
                    <a:pt x="4" y="0"/>
                    <a:pt x="1" y="1"/>
                    <a:pt x="1" y="3"/>
                  </a:cubicBezTo>
                  <a:cubicBezTo>
                    <a:pt x="0" y="6"/>
                    <a:pt x="3" y="9"/>
                    <a:pt x="7" y="10"/>
                  </a:cubicBezTo>
                  <a:cubicBezTo>
                    <a:pt x="8" y="10"/>
                    <a:pt x="9" y="10"/>
                    <a:pt x="9" y="10"/>
                  </a:cubicBezTo>
                  <a:cubicBezTo>
                    <a:pt x="13" y="10"/>
                    <a:pt x="15" y="9"/>
                    <a:pt x="16" y="6"/>
                  </a:cubicBezTo>
                  <a:cubicBezTo>
                    <a:pt x="16" y="4"/>
                    <a:pt x="13" y="1"/>
                    <a:pt x="9" y="0"/>
                  </a:cubicBezTo>
                  <a:cubicBezTo>
                    <a:pt x="8"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3355"/>
            <p:cNvSpPr>
              <a:spLocks noEditPoints="1"/>
            </p:cNvSpPr>
            <p:nvPr/>
          </p:nvSpPr>
          <p:spPr bwMode="auto">
            <a:xfrm>
              <a:off x="3313113" y="1328738"/>
              <a:ext cx="31750" cy="38100"/>
            </a:xfrm>
            <a:custGeom>
              <a:avLst/>
              <a:gdLst>
                <a:gd name="T0" fmla="*/ 18 w 20"/>
                <a:gd name="T1" fmla="*/ 0 h 24"/>
                <a:gd name="T2" fmla="*/ 6 w 20"/>
                <a:gd name="T3" fmla="*/ 24 h 24"/>
                <a:gd name="T4" fmla="*/ 7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7" y="24"/>
                  </a:lnTo>
                  <a:lnTo>
                    <a:pt x="20"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3356"/>
            <p:cNvSpPr>
              <a:spLocks noEditPoints="1"/>
            </p:cNvSpPr>
            <p:nvPr/>
          </p:nvSpPr>
          <p:spPr bwMode="auto">
            <a:xfrm>
              <a:off x="3403601" y="1328738"/>
              <a:ext cx="30163" cy="38100"/>
            </a:xfrm>
            <a:custGeom>
              <a:avLst/>
              <a:gdLst>
                <a:gd name="T0" fmla="*/ 17 w 19"/>
                <a:gd name="T1" fmla="*/ 0 h 24"/>
                <a:gd name="T2" fmla="*/ 6 w 19"/>
                <a:gd name="T3" fmla="*/ 24 h 24"/>
                <a:gd name="T4" fmla="*/ 7 w 19"/>
                <a:gd name="T5" fmla="*/ 24 h 24"/>
                <a:gd name="T6" fmla="*/ 19 w 19"/>
                <a:gd name="T7" fmla="*/ 0 h 24"/>
                <a:gd name="T8" fmla="*/ 17 w 19"/>
                <a:gd name="T9" fmla="*/ 0 h 24"/>
                <a:gd name="T10" fmla="*/ 12 w 19"/>
                <a:gd name="T11" fmla="*/ 0 h 24"/>
                <a:gd name="T12" fmla="*/ 0 w 19"/>
                <a:gd name="T13" fmla="*/ 24 h 24"/>
                <a:gd name="T14" fmla="*/ 3 w 19"/>
                <a:gd name="T15" fmla="*/ 24 h 24"/>
                <a:gd name="T16" fmla="*/ 15 w 19"/>
                <a:gd name="T17" fmla="*/ 0 h 24"/>
                <a:gd name="T18" fmla="*/ 12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17" y="0"/>
                  </a:moveTo>
                  <a:lnTo>
                    <a:pt x="6" y="24"/>
                  </a:lnTo>
                  <a:lnTo>
                    <a:pt x="7" y="24"/>
                  </a:lnTo>
                  <a:lnTo>
                    <a:pt x="19" y="0"/>
                  </a:lnTo>
                  <a:lnTo>
                    <a:pt x="17"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3357"/>
            <p:cNvSpPr/>
            <p:nvPr/>
          </p:nvSpPr>
          <p:spPr bwMode="auto">
            <a:xfrm>
              <a:off x="3387726" y="1328738"/>
              <a:ext cx="55563" cy="38100"/>
            </a:xfrm>
            <a:custGeom>
              <a:avLst/>
              <a:gdLst>
                <a:gd name="T0" fmla="*/ 18 w 106"/>
                <a:gd name="T1" fmla="*/ 72 h 72"/>
                <a:gd name="T2" fmla="*/ 0 w 106"/>
                <a:gd name="T3" fmla="*/ 54 h 72"/>
                <a:gd name="T4" fmla="*/ 0 w 106"/>
                <a:gd name="T5" fmla="*/ 17 h 72"/>
                <a:gd name="T6" fmla="*/ 18 w 106"/>
                <a:gd name="T7" fmla="*/ 0 h 72"/>
                <a:gd name="T8" fmla="*/ 18 w 106"/>
                <a:gd name="T9" fmla="*/ 1 h 72"/>
                <a:gd name="T10" fmla="*/ 18 w 106"/>
                <a:gd name="T11" fmla="*/ 2 h 72"/>
                <a:gd name="T12" fmla="*/ 3 w 106"/>
                <a:gd name="T13" fmla="*/ 17 h 72"/>
                <a:gd name="T14" fmla="*/ 3 w 106"/>
                <a:gd name="T15" fmla="*/ 54 h 72"/>
                <a:gd name="T16" fmla="*/ 18 w 106"/>
                <a:gd name="T17" fmla="*/ 69 h 72"/>
                <a:gd name="T18" fmla="*/ 88 w 106"/>
                <a:gd name="T19" fmla="*/ 69 h 72"/>
                <a:gd name="T20" fmla="*/ 103 w 106"/>
                <a:gd name="T21" fmla="*/ 54 h 72"/>
                <a:gd name="T22" fmla="*/ 103 w 106"/>
                <a:gd name="T23" fmla="*/ 17 h 72"/>
                <a:gd name="T24" fmla="*/ 88 w 106"/>
                <a:gd name="T25" fmla="*/ 2 h 72"/>
                <a:gd name="T26" fmla="*/ 18 w 106"/>
                <a:gd name="T27" fmla="*/ 2 h 72"/>
                <a:gd name="T28" fmla="*/ 18 w 106"/>
                <a:gd name="T29" fmla="*/ 1 h 72"/>
                <a:gd name="T30" fmla="*/ 18 w 106"/>
                <a:gd name="T31" fmla="*/ 0 h 72"/>
                <a:gd name="T32" fmla="*/ 88 w 106"/>
                <a:gd name="T33" fmla="*/ 0 h 72"/>
                <a:gd name="T34" fmla="*/ 106 w 106"/>
                <a:gd name="T35" fmla="*/ 17 h 72"/>
                <a:gd name="T36" fmla="*/ 106 w 106"/>
                <a:gd name="T37" fmla="*/ 54 h 72"/>
                <a:gd name="T38" fmla="*/ 88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18" y="1"/>
                    <a:pt x="18" y="1"/>
                    <a:pt x="18" y="1"/>
                  </a:cubicBezTo>
                  <a:cubicBezTo>
                    <a:pt x="18" y="2"/>
                    <a:pt x="18" y="2"/>
                    <a:pt x="18" y="2"/>
                  </a:cubicBezTo>
                  <a:cubicBezTo>
                    <a:pt x="9" y="2"/>
                    <a:pt x="3" y="9"/>
                    <a:pt x="3" y="17"/>
                  </a:cubicBezTo>
                  <a:cubicBezTo>
                    <a:pt x="3" y="54"/>
                    <a:pt x="3" y="54"/>
                    <a:pt x="3" y="54"/>
                  </a:cubicBezTo>
                  <a:cubicBezTo>
                    <a:pt x="3" y="62"/>
                    <a:pt x="9" y="69"/>
                    <a:pt x="18" y="69"/>
                  </a:cubicBezTo>
                  <a:cubicBezTo>
                    <a:pt x="88" y="69"/>
                    <a:pt x="88" y="69"/>
                    <a:pt x="88" y="69"/>
                  </a:cubicBezTo>
                  <a:cubicBezTo>
                    <a:pt x="97" y="69"/>
                    <a:pt x="103" y="62"/>
                    <a:pt x="103" y="54"/>
                  </a:cubicBezTo>
                  <a:cubicBezTo>
                    <a:pt x="103" y="17"/>
                    <a:pt x="103" y="17"/>
                    <a:pt x="103" y="17"/>
                  </a:cubicBezTo>
                  <a:cubicBezTo>
                    <a:pt x="103" y="9"/>
                    <a:pt x="97" y="2"/>
                    <a:pt x="88" y="2"/>
                  </a:cubicBezTo>
                  <a:cubicBezTo>
                    <a:pt x="18" y="2"/>
                    <a:pt x="18" y="2"/>
                    <a:pt x="18" y="2"/>
                  </a:cubicBezTo>
                  <a:cubicBezTo>
                    <a:pt x="18" y="1"/>
                    <a:pt x="18" y="1"/>
                    <a:pt x="18" y="1"/>
                  </a:cubicBezTo>
                  <a:cubicBezTo>
                    <a:pt x="18" y="0"/>
                    <a:pt x="18" y="0"/>
                    <a:pt x="18" y="0"/>
                  </a:cubicBezTo>
                  <a:cubicBezTo>
                    <a:pt x="88" y="0"/>
                    <a:pt x="88" y="0"/>
                    <a:pt x="88" y="0"/>
                  </a:cubicBezTo>
                  <a:cubicBezTo>
                    <a:pt x="98" y="0"/>
                    <a:pt x="106" y="7"/>
                    <a:pt x="106" y="17"/>
                  </a:cubicBezTo>
                  <a:cubicBezTo>
                    <a:pt x="106" y="54"/>
                    <a:pt x="106" y="54"/>
                    <a:pt x="106" y="54"/>
                  </a:cubicBezTo>
                  <a:cubicBezTo>
                    <a:pt x="106" y="64"/>
                    <a:pt x="98"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3358"/>
            <p:cNvSpPr/>
            <p:nvPr/>
          </p:nvSpPr>
          <p:spPr bwMode="auto">
            <a:xfrm>
              <a:off x="3297238" y="1328738"/>
              <a:ext cx="57150" cy="38100"/>
            </a:xfrm>
            <a:custGeom>
              <a:avLst/>
              <a:gdLst>
                <a:gd name="T0" fmla="*/ 18 w 106"/>
                <a:gd name="T1" fmla="*/ 72 h 72"/>
                <a:gd name="T2" fmla="*/ 0 w 106"/>
                <a:gd name="T3" fmla="*/ 54 h 72"/>
                <a:gd name="T4" fmla="*/ 0 w 106"/>
                <a:gd name="T5" fmla="*/ 17 h 72"/>
                <a:gd name="T6" fmla="*/ 18 w 106"/>
                <a:gd name="T7" fmla="*/ 0 h 72"/>
                <a:gd name="T8" fmla="*/ 89 w 106"/>
                <a:gd name="T9" fmla="*/ 0 h 72"/>
                <a:gd name="T10" fmla="*/ 89 w 106"/>
                <a:gd name="T11" fmla="*/ 1 h 72"/>
                <a:gd name="T12" fmla="*/ 89 w 106"/>
                <a:gd name="T13" fmla="*/ 2 h 72"/>
                <a:gd name="T14" fmla="*/ 18 w 106"/>
                <a:gd name="T15" fmla="*/ 2 h 72"/>
                <a:gd name="T16" fmla="*/ 3 w 106"/>
                <a:gd name="T17" fmla="*/ 17 h 72"/>
                <a:gd name="T18" fmla="*/ 3 w 106"/>
                <a:gd name="T19" fmla="*/ 54 h 72"/>
                <a:gd name="T20" fmla="*/ 18 w 106"/>
                <a:gd name="T21" fmla="*/ 69 h 72"/>
                <a:gd name="T22" fmla="*/ 89 w 106"/>
                <a:gd name="T23" fmla="*/ 69 h 72"/>
                <a:gd name="T24" fmla="*/ 104 w 106"/>
                <a:gd name="T25" fmla="*/ 54 h 72"/>
                <a:gd name="T26" fmla="*/ 104 w 106"/>
                <a:gd name="T27" fmla="*/ 17 h 72"/>
                <a:gd name="T28" fmla="*/ 89 w 106"/>
                <a:gd name="T29" fmla="*/ 2 h 72"/>
                <a:gd name="T30" fmla="*/ 89 w 106"/>
                <a:gd name="T31" fmla="*/ 1 h 72"/>
                <a:gd name="T32" fmla="*/ 89 w 106"/>
                <a:gd name="T33" fmla="*/ 0 h 72"/>
                <a:gd name="T34" fmla="*/ 106 w 106"/>
                <a:gd name="T35" fmla="*/ 17 h 72"/>
                <a:gd name="T36" fmla="*/ 106 w 106"/>
                <a:gd name="T37" fmla="*/ 54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4"/>
                  </a:cubicBezTo>
                  <a:cubicBezTo>
                    <a:pt x="0" y="17"/>
                    <a:pt x="0" y="17"/>
                    <a:pt x="0" y="17"/>
                  </a:cubicBezTo>
                  <a:cubicBezTo>
                    <a:pt x="0" y="7"/>
                    <a:pt x="8" y="0"/>
                    <a:pt x="18" y="0"/>
                  </a:cubicBezTo>
                  <a:cubicBezTo>
                    <a:pt x="89" y="0"/>
                    <a:pt x="89" y="0"/>
                    <a:pt x="89" y="0"/>
                  </a:cubicBezTo>
                  <a:cubicBezTo>
                    <a:pt x="89" y="1"/>
                    <a:pt x="89" y="1"/>
                    <a:pt x="89" y="1"/>
                  </a:cubicBezTo>
                  <a:cubicBezTo>
                    <a:pt x="89" y="2"/>
                    <a:pt x="89" y="2"/>
                    <a:pt x="89" y="2"/>
                  </a:cubicBezTo>
                  <a:cubicBezTo>
                    <a:pt x="18" y="2"/>
                    <a:pt x="18" y="2"/>
                    <a:pt x="18" y="2"/>
                  </a:cubicBezTo>
                  <a:cubicBezTo>
                    <a:pt x="9" y="2"/>
                    <a:pt x="3" y="9"/>
                    <a:pt x="3" y="17"/>
                  </a:cubicBezTo>
                  <a:cubicBezTo>
                    <a:pt x="3" y="54"/>
                    <a:pt x="3" y="54"/>
                    <a:pt x="3" y="54"/>
                  </a:cubicBezTo>
                  <a:cubicBezTo>
                    <a:pt x="3" y="62"/>
                    <a:pt x="9" y="69"/>
                    <a:pt x="18" y="69"/>
                  </a:cubicBezTo>
                  <a:cubicBezTo>
                    <a:pt x="89" y="69"/>
                    <a:pt x="89" y="69"/>
                    <a:pt x="89" y="69"/>
                  </a:cubicBezTo>
                  <a:cubicBezTo>
                    <a:pt x="97" y="69"/>
                    <a:pt x="104" y="62"/>
                    <a:pt x="104" y="54"/>
                  </a:cubicBezTo>
                  <a:cubicBezTo>
                    <a:pt x="104" y="17"/>
                    <a:pt x="104" y="17"/>
                    <a:pt x="104" y="17"/>
                  </a:cubicBezTo>
                  <a:cubicBezTo>
                    <a:pt x="104" y="9"/>
                    <a:pt x="97" y="2"/>
                    <a:pt x="89" y="2"/>
                  </a:cubicBezTo>
                  <a:cubicBezTo>
                    <a:pt x="89" y="1"/>
                    <a:pt x="89" y="1"/>
                    <a:pt x="89" y="1"/>
                  </a:cubicBezTo>
                  <a:cubicBezTo>
                    <a:pt x="89" y="0"/>
                    <a:pt x="89" y="0"/>
                    <a:pt x="89" y="0"/>
                  </a:cubicBezTo>
                  <a:cubicBezTo>
                    <a:pt x="98" y="0"/>
                    <a:pt x="106" y="7"/>
                    <a:pt x="106" y="17"/>
                  </a:cubicBezTo>
                  <a:cubicBezTo>
                    <a:pt x="106" y="54"/>
                    <a:pt x="106" y="54"/>
                    <a:pt x="106" y="54"/>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3359"/>
            <p:cNvSpPr/>
            <p:nvPr/>
          </p:nvSpPr>
          <p:spPr bwMode="auto">
            <a:xfrm>
              <a:off x="3257551" y="1336676"/>
              <a:ext cx="31750" cy="44450"/>
            </a:xfrm>
            <a:custGeom>
              <a:avLst/>
              <a:gdLst>
                <a:gd name="T0" fmla="*/ 57 w 59"/>
                <a:gd name="T1" fmla="*/ 28 h 84"/>
                <a:gd name="T2" fmla="*/ 26 w 59"/>
                <a:gd name="T3" fmla="*/ 7 h 84"/>
                <a:gd name="T4" fmla="*/ 12 w 59"/>
                <a:gd name="T5" fmla="*/ 53 h 84"/>
                <a:gd name="T6" fmla="*/ 59 w 59"/>
                <a:gd name="T7" fmla="*/ 59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6" y="7"/>
                  </a:cubicBezTo>
                  <a:cubicBezTo>
                    <a:pt x="0" y="14"/>
                    <a:pt x="3" y="41"/>
                    <a:pt x="12" y="53"/>
                  </a:cubicBezTo>
                  <a:cubicBezTo>
                    <a:pt x="21" y="66"/>
                    <a:pt x="51" y="84"/>
                    <a:pt x="59" y="59"/>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3360"/>
            <p:cNvSpPr/>
            <p:nvPr/>
          </p:nvSpPr>
          <p:spPr bwMode="auto">
            <a:xfrm>
              <a:off x="3257551" y="1336676"/>
              <a:ext cx="31750" cy="44450"/>
            </a:xfrm>
            <a:custGeom>
              <a:avLst/>
              <a:gdLst>
                <a:gd name="T0" fmla="*/ 26 w 59"/>
                <a:gd name="T1" fmla="*/ 7 h 84"/>
                <a:gd name="T2" fmla="*/ 57 w 59"/>
                <a:gd name="T3" fmla="*/ 28 h 84"/>
                <a:gd name="T4" fmla="*/ 57 w 59"/>
                <a:gd name="T5" fmla="*/ 28 h 84"/>
                <a:gd name="T6" fmla="*/ 24 w 59"/>
                <a:gd name="T7" fmla="*/ 10 h 84"/>
                <a:gd name="T8" fmla="*/ 22 w 59"/>
                <a:gd name="T9" fmla="*/ 58 h 84"/>
                <a:gd name="T10" fmla="*/ 59 w 59"/>
                <a:gd name="T11" fmla="*/ 59 h 84"/>
                <a:gd name="T12" fmla="*/ 12 w 59"/>
                <a:gd name="T13" fmla="*/ 53 h 84"/>
                <a:gd name="T14" fmla="*/ 26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6" y="7"/>
                  </a:moveTo>
                  <a:cubicBezTo>
                    <a:pt x="51" y="0"/>
                    <a:pt x="57" y="28"/>
                    <a:pt x="57" y="28"/>
                  </a:cubicBezTo>
                  <a:cubicBezTo>
                    <a:pt x="57" y="28"/>
                    <a:pt x="57" y="28"/>
                    <a:pt x="57" y="28"/>
                  </a:cubicBezTo>
                  <a:cubicBezTo>
                    <a:pt x="57" y="28"/>
                    <a:pt x="46" y="5"/>
                    <a:pt x="24" y="10"/>
                  </a:cubicBezTo>
                  <a:cubicBezTo>
                    <a:pt x="1" y="16"/>
                    <a:pt x="11" y="52"/>
                    <a:pt x="22" y="58"/>
                  </a:cubicBezTo>
                  <a:cubicBezTo>
                    <a:pt x="32" y="63"/>
                    <a:pt x="49" y="72"/>
                    <a:pt x="59" y="59"/>
                  </a:cubicBezTo>
                  <a:cubicBezTo>
                    <a:pt x="51" y="84"/>
                    <a:pt x="21" y="66"/>
                    <a:pt x="12" y="53"/>
                  </a:cubicBezTo>
                  <a:cubicBezTo>
                    <a:pt x="3" y="41"/>
                    <a:pt x="0" y="14"/>
                    <a:pt x="26"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3361"/>
            <p:cNvSpPr/>
            <p:nvPr/>
          </p:nvSpPr>
          <p:spPr bwMode="auto">
            <a:xfrm>
              <a:off x="3268663" y="1346201"/>
              <a:ext cx="14288" cy="12700"/>
            </a:xfrm>
            <a:custGeom>
              <a:avLst/>
              <a:gdLst>
                <a:gd name="T0" fmla="*/ 25 w 25"/>
                <a:gd name="T1" fmla="*/ 18 h 23"/>
                <a:gd name="T2" fmla="*/ 22 w 25"/>
                <a:gd name="T3" fmla="*/ 7 h 23"/>
                <a:gd name="T4" fmla="*/ 21 w 25"/>
                <a:gd name="T5" fmla="*/ 7 h 23"/>
                <a:gd name="T6" fmla="*/ 14 w 25"/>
                <a:gd name="T7" fmla="*/ 1 h 23"/>
                <a:gd name="T8" fmla="*/ 10 w 25"/>
                <a:gd name="T9" fmla="*/ 0 h 23"/>
                <a:gd name="T10" fmla="*/ 8 w 25"/>
                <a:gd name="T11" fmla="*/ 2 h 23"/>
                <a:gd name="T12" fmla="*/ 9 w 25"/>
                <a:gd name="T13" fmla="*/ 3 h 23"/>
                <a:gd name="T14" fmla="*/ 9 w 25"/>
                <a:gd name="T15" fmla="*/ 4 h 23"/>
                <a:gd name="T16" fmla="*/ 12 w 25"/>
                <a:gd name="T17" fmla="*/ 4 h 23"/>
                <a:gd name="T18" fmla="*/ 16 w 25"/>
                <a:gd name="T19" fmla="*/ 7 h 23"/>
                <a:gd name="T20" fmla="*/ 12 w 25"/>
                <a:gd name="T21" fmla="*/ 8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0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3"/>
                    <a:pt x="23" y="10"/>
                    <a:pt x="22" y="7"/>
                  </a:cubicBezTo>
                  <a:cubicBezTo>
                    <a:pt x="21" y="7"/>
                    <a:pt x="21" y="7"/>
                    <a:pt x="21" y="7"/>
                  </a:cubicBezTo>
                  <a:cubicBezTo>
                    <a:pt x="19" y="3"/>
                    <a:pt x="16" y="1"/>
                    <a:pt x="14" y="1"/>
                  </a:cubicBezTo>
                  <a:cubicBezTo>
                    <a:pt x="11" y="0"/>
                    <a:pt x="10" y="0"/>
                    <a:pt x="10" y="0"/>
                  </a:cubicBezTo>
                  <a:cubicBezTo>
                    <a:pt x="9" y="0"/>
                    <a:pt x="8" y="1"/>
                    <a:pt x="8" y="2"/>
                  </a:cubicBezTo>
                  <a:cubicBezTo>
                    <a:pt x="7" y="3"/>
                    <a:pt x="8" y="3"/>
                    <a:pt x="9" y="3"/>
                  </a:cubicBezTo>
                  <a:cubicBezTo>
                    <a:pt x="9" y="4"/>
                    <a:pt x="9" y="4"/>
                    <a:pt x="9" y="4"/>
                  </a:cubicBezTo>
                  <a:cubicBezTo>
                    <a:pt x="10" y="4"/>
                    <a:pt x="11" y="4"/>
                    <a:pt x="12" y="4"/>
                  </a:cubicBezTo>
                  <a:cubicBezTo>
                    <a:pt x="13" y="5"/>
                    <a:pt x="15" y="6"/>
                    <a:pt x="16" y="7"/>
                  </a:cubicBezTo>
                  <a:cubicBezTo>
                    <a:pt x="15" y="7"/>
                    <a:pt x="14" y="8"/>
                    <a:pt x="12" y="8"/>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3"/>
                    <a:pt x="14" y="12"/>
                  </a:cubicBezTo>
                  <a:cubicBezTo>
                    <a:pt x="15" y="11"/>
                    <a:pt x="17" y="11"/>
                    <a:pt x="18" y="11"/>
                  </a:cubicBezTo>
                  <a:cubicBezTo>
                    <a:pt x="19" y="10"/>
                    <a:pt x="19" y="10"/>
                    <a:pt x="19" y="10"/>
                  </a:cubicBezTo>
                  <a:cubicBezTo>
                    <a:pt x="20" y="12"/>
                    <a:pt x="21"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3362"/>
            <p:cNvSpPr/>
            <p:nvPr/>
          </p:nvSpPr>
          <p:spPr bwMode="auto">
            <a:xfrm>
              <a:off x="3451226" y="1336676"/>
              <a:ext cx="31750" cy="44450"/>
            </a:xfrm>
            <a:custGeom>
              <a:avLst/>
              <a:gdLst>
                <a:gd name="T0" fmla="*/ 2 w 59"/>
                <a:gd name="T1" fmla="*/ 28 h 84"/>
                <a:gd name="T2" fmla="*/ 33 w 59"/>
                <a:gd name="T3" fmla="*/ 7 h 84"/>
                <a:gd name="T4" fmla="*/ 47 w 59"/>
                <a:gd name="T5" fmla="*/ 53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3"/>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3363"/>
            <p:cNvSpPr/>
            <p:nvPr/>
          </p:nvSpPr>
          <p:spPr bwMode="auto">
            <a:xfrm>
              <a:off x="3451226" y="1336676"/>
              <a:ext cx="31750" cy="44450"/>
            </a:xfrm>
            <a:custGeom>
              <a:avLst/>
              <a:gdLst>
                <a:gd name="T0" fmla="*/ 33 w 59"/>
                <a:gd name="T1" fmla="*/ 7 h 84"/>
                <a:gd name="T2" fmla="*/ 2 w 59"/>
                <a:gd name="T3" fmla="*/ 28 h 84"/>
                <a:gd name="T4" fmla="*/ 2 w 59"/>
                <a:gd name="T5" fmla="*/ 28 h 84"/>
                <a:gd name="T6" fmla="*/ 35 w 59"/>
                <a:gd name="T7" fmla="*/ 10 h 84"/>
                <a:gd name="T8" fmla="*/ 37 w 59"/>
                <a:gd name="T9" fmla="*/ 58 h 84"/>
                <a:gd name="T10" fmla="*/ 0 w 59"/>
                <a:gd name="T11" fmla="*/ 59 h 84"/>
                <a:gd name="T12" fmla="*/ 47 w 59"/>
                <a:gd name="T13" fmla="*/ 53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0"/>
                  </a:cubicBezTo>
                  <a:cubicBezTo>
                    <a:pt x="58" y="16"/>
                    <a:pt x="48" y="52"/>
                    <a:pt x="37" y="58"/>
                  </a:cubicBezTo>
                  <a:cubicBezTo>
                    <a:pt x="27" y="63"/>
                    <a:pt x="10" y="72"/>
                    <a:pt x="0" y="59"/>
                  </a:cubicBezTo>
                  <a:cubicBezTo>
                    <a:pt x="8" y="84"/>
                    <a:pt x="38" y="66"/>
                    <a:pt x="47" y="53"/>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3364"/>
            <p:cNvSpPr/>
            <p:nvPr/>
          </p:nvSpPr>
          <p:spPr bwMode="auto">
            <a:xfrm>
              <a:off x="3459163" y="1346201"/>
              <a:ext cx="12700" cy="12700"/>
            </a:xfrm>
            <a:custGeom>
              <a:avLst/>
              <a:gdLst>
                <a:gd name="T0" fmla="*/ 0 w 25"/>
                <a:gd name="T1" fmla="*/ 18 h 23"/>
                <a:gd name="T2" fmla="*/ 3 w 25"/>
                <a:gd name="T3" fmla="*/ 7 h 23"/>
                <a:gd name="T4" fmla="*/ 4 w 25"/>
                <a:gd name="T5" fmla="*/ 7 h 23"/>
                <a:gd name="T6" fmla="*/ 11 w 25"/>
                <a:gd name="T7" fmla="*/ 1 h 23"/>
                <a:gd name="T8" fmla="*/ 15 w 25"/>
                <a:gd name="T9" fmla="*/ 0 h 23"/>
                <a:gd name="T10" fmla="*/ 17 w 25"/>
                <a:gd name="T11" fmla="*/ 2 h 23"/>
                <a:gd name="T12" fmla="*/ 16 w 25"/>
                <a:gd name="T13" fmla="*/ 3 h 23"/>
                <a:gd name="T14" fmla="*/ 16 w 25"/>
                <a:gd name="T15" fmla="*/ 4 h 23"/>
                <a:gd name="T16" fmla="*/ 13 w 25"/>
                <a:gd name="T17" fmla="*/ 4 h 23"/>
                <a:gd name="T18" fmla="*/ 9 w 25"/>
                <a:gd name="T19" fmla="*/ 7 h 23"/>
                <a:gd name="T20" fmla="*/ 13 w 25"/>
                <a:gd name="T21" fmla="*/ 8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0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3"/>
                    <a:pt x="2" y="10"/>
                    <a:pt x="3" y="7"/>
                  </a:cubicBezTo>
                  <a:cubicBezTo>
                    <a:pt x="4" y="7"/>
                    <a:pt x="4" y="7"/>
                    <a:pt x="4" y="7"/>
                  </a:cubicBezTo>
                  <a:cubicBezTo>
                    <a:pt x="6" y="3"/>
                    <a:pt x="9" y="1"/>
                    <a:pt x="11" y="1"/>
                  </a:cubicBezTo>
                  <a:cubicBezTo>
                    <a:pt x="14" y="0"/>
                    <a:pt x="15" y="0"/>
                    <a:pt x="15" y="0"/>
                  </a:cubicBezTo>
                  <a:cubicBezTo>
                    <a:pt x="16" y="0"/>
                    <a:pt x="17" y="1"/>
                    <a:pt x="17" y="2"/>
                  </a:cubicBezTo>
                  <a:cubicBezTo>
                    <a:pt x="18" y="3"/>
                    <a:pt x="17" y="3"/>
                    <a:pt x="16" y="3"/>
                  </a:cubicBezTo>
                  <a:cubicBezTo>
                    <a:pt x="16" y="4"/>
                    <a:pt x="16" y="4"/>
                    <a:pt x="16" y="4"/>
                  </a:cubicBezTo>
                  <a:cubicBezTo>
                    <a:pt x="15" y="4"/>
                    <a:pt x="14" y="4"/>
                    <a:pt x="13" y="4"/>
                  </a:cubicBezTo>
                  <a:cubicBezTo>
                    <a:pt x="12" y="5"/>
                    <a:pt x="10" y="6"/>
                    <a:pt x="9" y="7"/>
                  </a:cubicBezTo>
                  <a:cubicBezTo>
                    <a:pt x="10" y="7"/>
                    <a:pt x="11" y="8"/>
                    <a:pt x="13" y="8"/>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3"/>
                    <a:pt x="11" y="12"/>
                  </a:cubicBezTo>
                  <a:cubicBezTo>
                    <a:pt x="10" y="11"/>
                    <a:pt x="8" y="11"/>
                    <a:pt x="7" y="11"/>
                  </a:cubicBezTo>
                  <a:cubicBezTo>
                    <a:pt x="6" y="10"/>
                    <a:pt x="6" y="10"/>
                    <a:pt x="6" y="10"/>
                  </a:cubicBezTo>
                  <a:cubicBezTo>
                    <a:pt x="5" y="12"/>
                    <a:pt x="4" y="15"/>
                    <a:pt x="4" y="19"/>
                  </a:cubicBezTo>
                  <a:cubicBezTo>
                    <a:pt x="4" y="19"/>
                    <a:pt x="3"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3365"/>
            <p:cNvSpPr/>
            <p:nvPr/>
          </p:nvSpPr>
          <p:spPr bwMode="auto">
            <a:xfrm>
              <a:off x="3336926" y="1397001"/>
              <a:ext cx="73025" cy="15875"/>
            </a:xfrm>
            <a:custGeom>
              <a:avLst/>
              <a:gdLst>
                <a:gd name="T0" fmla="*/ 134 w 135"/>
                <a:gd name="T1" fmla="*/ 2 h 31"/>
                <a:gd name="T2" fmla="*/ 132 w 135"/>
                <a:gd name="T3" fmla="*/ 1 h 31"/>
                <a:gd name="T4" fmla="*/ 119 w 135"/>
                <a:gd name="T5" fmla="*/ 5 h 31"/>
                <a:gd name="T6" fmla="*/ 87 w 135"/>
                <a:gd name="T7" fmla="*/ 11 h 31"/>
                <a:gd name="T8" fmla="*/ 3 w 135"/>
                <a:gd name="T9" fmla="*/ 1 h 31"/>
                <a:gd name="T10" fmla="*/ 1 w 135"/>
                <a:gd name="T11" fmla="*/ 1 h 31"/>
                <a:gd name="T12" fmla="*/ 2 w 135"/>
                <a:gd name="T13" fmla="*/ 4 h 31"/>
                <a:gd name="T14" fmla="*/ 133 w 135"/>
                <a:gd name="T15" fmla="*/ 5 h 31"/>
                <a:gd name="T16" fmla="*/ 134 w 135"/>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31">
                  <a:moveTo>
                    <a:pt x="134" y="2"/>
                  </a:moveTo>
                  <a:cubicBezTo>
                    <a:pt x="134" y="1"/>
                    <a:pt x="133" y="1"/>
                    <a:pt x="132" y="1"/>
                  </a:cubicBezTo>
                  <a:cubicBezTo>
                    <a:pt x="132" y="1"/>
                    <a:pt x="127" y="3"/>
                    <a:pt x="119" y="5"/>
                  </a:cubicBezTo>
                  <a:cubicBezTo>
                    <a:pt x="111" y="7"/>
                    <a:pt x="100" y="9"/>
                    <a:pt x="87" y="11"/>
                  </a:cubicBezTo>
                  <a:cubicBezTo>
                    <a:pt x="62" y="14"/>
                    <a:pt x="30" y="13"/>
                    <a:pt x="3" y="1"/>
                  </a:cubicBezTo>
                  <a:cubicBezTo>
                    <a:pt x="2" y="0"/>
                    <a:pt x="1" y="0"/>
                    <a:pt x="1" y="1"/>
                  </a:cubicBezTo>
                  <a:cubicBezTo>
                    <a:pt x="0" y="3"/>
                    <a:pt x="1" y="4"/>
                    <a:pt x="2" y="4"/>
                  </a:cubicBezTo>
                  <a:cubicBezTo>
                    <a:pt x="57" y="31"/>
                    <a:pt x="133" y="5"/>
                    <a:pt x="133" y="5"/>
                  </a:cubicBezTo>
                  <a:cubicBezTo>
                    <a:pt x="134" y="4"/>
                    <a:pt x="135" y="3"/>
                    <a:pt x="134" y="2"/>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3366"/>
            <p:cNvSpPr/>
            <p:nvPr/>
          </p:nvSpPr>
          <p:spPr bwMode="auto">
            <a:xfrm>
              <a:off x="3328988" y="1385888"/>
              <a:ext cx="11113" cy="14288"/>
            </a:xfrm>
            <a:custGeom>
              <a:avLst/>
              <a:gdLst>
                <a:gd name="T0" fmla="*/ 9 w 22"/>
                <a:gd name="T1" fmla="*/ 25 h 25"/>
                <a:gd name="T2" fmla="*/ 7 w 22"/>
                <a:gd name="T3" fmla="*/ 11 h 25"/>
                <a:gd name="T4" fmla="*/ 21 w 22"/>
                <a:gd name="T5" fmla="*/ 4 h 25"/>
                <a:gd name="T6" fmla="*/ 4 w 22"/>
                <a:gd name="T7" fmla="*/ 8 h 25"/>
                <a:gd name="T8" fmla="*/ 5 w 22"/>
                <a:gd name="T9" fmla="*/ 22 h 25"/>
                <a:gd name="T10" fmla="*/ 9 w 22"/>
                <a:gd name="T11" fmla="*/ 25 h 25"/>
              </a:gdLst>
              <a:ahLst/>
              <a:cxnLst>
                <a:cxn ang="0">
                  <a:pos x="T0" y="T1"/>
                </a:cxn>
                <a:cxn ang="0">
                  <a:pos x="T2" y="T3"/>
                </a:cxn>
                <a:cxn ang="0">
                  <a:pos x="T4" y="T5"/>
                </a:cxn>
                <a:cxn ang="0">
                  <a:pos x="T6" y="T7"/>
                </a:cxn>
                <a:cxn ang="0">
                  <a:pos x="T8" y="T9"/>
                </a:cxn>
                <a:cxn ang="0">
                  <a:pos x="T10" y="T11"/>
                </a:cxn>
              </a:cxnLst>
              <a:rect l="0" t="0" r="r" b="b"/>
              <a:pathLst>
                <a:path w="22" h="25">
                  <a:moveTo>
                    <a:pt x="9" y="25"/>
                  </a:moveTo>
                  <a:cubicBezTo>
                    <a:pt x="11" y="25"/>
                    <a:pt x="4" y="17"/>
                    <a:pt x="7" y="11"/>
                  </a:cubicBezTo>
                  <a:cubicBezTo>
                    <a:pt x="13" y="5"/>
                    <a:pt x="22" y="5"/>
                    <a:pt x="21" y="4"/>
                  </a:cubicBezTo>
                  <a:cubicBezTo>
                    <a:pt x="21" y="4"/>
                    <a:pt x="13" y="0"/>
                    <a:pt x="4" y="8"/>
                  </a:cubicBezTo>
                  <a:cubicBezTo>
                    <a:pt x="0" y="14"/>
                    <a:pt x="4" y="19"/>
                    <a:pt x="5" y="22"/>
                  </a:cubicBezTo>
                  <a:cubicBezTo>
                    <a:pt x="7" y="24"/>
                    <a:pt x="9" y="25"/>
                    <a:pt x="9" y="25"/>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3367"/>
            <p:cNvSpPr/>
            <p:nvPr/>
          </p:nvSpPr>
          <p:spPr bwMode="auto">
            <a:xfrm>
              <a:off x="2563813" y="1416051"/>
              <a:ext cx="98425" cy="119063"/>
            </a:xfrm>
            <a:custGeom>
              <a:avLst/>
              <a:gdLst>
                <a:gd name="T0" fmla="*/ 145 w 186"/>
                <a:gd name="T1" fmla="*/ 0 h 225"/>
                <a:gd name="T2" fmla="*/ 95 w 186"/>
                <a:gd name="T3" fmla="*/ 78 h 225"/>
                <a:gd name="T4" fmla="*/ 24 w 186"/>
                <a:gd name="T5" fmla="*/ 135 h 225"/>
                <a:gd name="T6" fmla="*/ 40 w 186"/>
                <a:gd name="T7" fmla="*/ 205 h 225"/>
                <a:gd name="T8" fmla="*/ 95 w 186"/>
                <a:gd name="T9" fmla="*/ 221 h 225"/>
                <a:gd name="T10" fmla="*/ 147 w 186"/>
                <a:gd name="T11" fmla="*/ 187 h 225"/>
                <a:gd name="T12" fmla="*/ 186 w 186"/>
                <a:gd name="T13" fmla="*/ 13 h 225"/>
                <a:gd name="T14" fmla="*/ 145 w 186"/>
                <a:gd name="T15" fmla="*/ 0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25">
                  <a:moveTo>
                    <a:pt x="145" y="0"/>
                  </a:moveTo>
                  <a:cubicBezTo>
                    <a:pt x="145" y="0"/>
                    <a:pt x="102" y="36"/>
                    <a:pt x="95" y="78"/>
                  </a:cubicBezTo>
                  <a:cubicBezTo>
                    <a:pt x="65" y="92"/>
                    <a:pt x="30" y="118"/>
                    <a:pt x="24" y="135"/>
                  </a:cubicBezTo>
                  <a:cubicBezTo>
                    <a:pt x="0" y="193"/>
                    <a:pt x="40" y="205"/>
                    <a:pt x="40" y="205"/>
                  </a:cubicBezTo>
                  <a:cubicBezTo>
                    <a:pt x="40" y="205"/>
                    <a:pt x="78" y="216"/>
                    <a:pt x="95" y="221"/>
                  </a:cubicBezTo>
                  <a:cubicBezTo>
                    <a:pt x="112" y="225"/>
                    <a:pt x="139" y="212"/>
                    <a:pt x="147" y="187"/>
                  </a:cubicBezTo>
                  <a:cubicBezTo>
                    <a:pt x="154" y="162"/>
                    <a:pt x="186" y="13"/>
                    <a:pt x="186" y="13"/>
                  </a:cubicBezTo>
                  <a:lnTo>
                    <a:pt x="145"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3368"/>
            <p:cNvSpPr/>
            <p:nvPr/>
          </p:nvSpPr>
          <p:spPr bwMode="auto">
            <a:xfrm>
              <a:off x="2568576" y="1419226"/>
              <a:ext cx="80963" cy="95250"/>
            </a:xfrm>
            <a:custGeom>
              <a:avLst/>
              <a:gdLst>
                <a:gd name="T0" fmla="*/ 13 w 150"/>
                <a:gd name="T1" fmla="*/ 166 h 178"/>
                <a:gd name="T2" fmla="*/ 55 w 150"/>
                <a:gd name="T3" fmla="*/ 94 h 178"/>
                <a:gd name="T4" fmla="*/ 90 w 150"/>
                <a:gd name="T5" fmla="*/ 88 h 178"/>
                <a:gd name="T6" fmla="*/ 110 w 150"/>
                <a:gd name="T7" fmla="*/ 122 h 178"/>
                <a:gd name="T8" fmla="*/ 116 w 150"/>
                <a:gd name="T9" fmla="*/ 113 h 178"/>
                <a:gd name="T10" fmla="*/ 97 w 150"/>
                <a:gd name="T11" fmla="*/ 75 h 178"/>
                <a:gd name="T12" fmla="*/ 118 w 150"/>
                <a:gd name="T13" fmla="*/ 21 h 178"/>
                <a:gd name="T14" fmla="*/ 150 w 150"/>
                <a:gd name="T15" fmla="*/ 27 h 178"/>
                <a:gd name="T16" fmla="*/ 131 w 150"/>
                <a:gd name="T17" fmla="*/ 173 h 178"/>
                <a:gd name="T18" fmla="*/ 122 w 150"/>
                <a:gd name="T19" fmla="*/ 159 h 178"/>
                <a:gd name="T20" fmla="*/ 89 w 150"/>
                <a:gd name="T21" fmla="*/ 138 h 178"/>
                <a:gd name="T22" fmla="*/ 36 w 150"/>
                <a:gd name="T23" fmla="*/ 148 h 178"/>
                <a:gd name="T24" fmla="*/ 13 w 150"/>
                <a:gd name="T25" fmla="*/ 16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178">
                  <a:moveTo>
                    <a:pt x="13" y="166"/>
                  </a:moveTo>
                  <a:cubicBezTo>
                    <a:pt x="0" y="126"/>
                    <a:pt x="55" y="94"/>
                    <a:pt x="55" y="94"/>
                  </a:cubicBezTo>
                  <a:cubicBezTo>
                    <a:pt x="64" y="90"/>
                    <a:pt x="82" y="79"/>
                    <a:pt x="90" y="88"/>
                  </a:cubicBezTo>
                  <a:cubicBezTo>
                    <a:pt x="98" y="97"/>
                    <a:pt x="110" y="108"/>
                    <a:pt x="110" y="122"/>
                  </a:cubicBezTo>
                  <a:cubicBezTo>
                    <a:pt x="110" y="135"/>
                    <a:pt x="117" y="127"/>
                    <a:pt x="116" y="113"/>
                  </a:cubicBezTo>
                  <a:cubicBezTo>
                    <a:pt x="115" y="99"/>
                    <a:pt x="107" y="84"/>
                    <a:pt x="97" y="75"/>
                  </a:cubicBezTo>
                  <a:cubicBezTo>
                    <a:pt x="92" y="66"/>
                    <a:pt x="107" y="28"/>
                    <a:pt x="118" y="21"/>
                  </a:cubicBezTo>
                  <a:cubicBezTo>
                    <a:pt x="126" y="16"/>
                    <a:pt x="150" y="0"/>
                    <a:pt x="150" y="27"/>
                  </a:cubicBezTo>
                  <a:cubicBezTo>
                    <a:pt x="146" y="61"/>
                    <a:pt x="131" y="173"/>
                    <a:pt x="131" y="173"/>
                  </a:cubicBezTo>
                  <a:cubicBezTo>
                    <a:pt x="131" y="173"/>
                    <a:pt x="128" y="178"/>
                    <a:pt x="122" y="159"/>
                  </a:cubicBezTo>
                  <a:cubicBezTo>
                    <a:pt x="122" y="159"/>
                    <a:pt x="115" y="141"/>
                    <a:pt x="89" y="138"/>
                  </a:cubicBezTo>
                  <a:cubicBezTo>
                    <a:pt x="63" y="135"/>
                    <a:pt x="50" y="133"/>
                    <a:pt x="36" y="148"/>
                  </a:cubicBezTo>
                  <a:cubicBezTo>
                    <a:pt x="22" y="162"/>
                    <a:pt x="14" y="170"/>
                    <a:pt x="13" y="16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3369"/>
            <p:cNvSpPr/>
            <p:nvPr/>
          </p:nvSpPr>
          <p:spPr bwMode="auto">
            <a:xfrm>
              <a:off x="2703513" y="1420813"/>
              <a:ext cx="131763" cy="84138"/>
            </a:xfrm>
            <a:custGeom>
              <a:avLst/>
              <a:gdLst>
                <a:gd name="T0" fmla="*/ 61 w 246"/>
                <a:gd name="T1" fmla="*/ 0 h 157"/>
                <a:gd name="T2" fmla="*/ 125 w 246"/>
                <a:gd name="T3" fmla="*/ 61 h 157"/>
                <a:gd name="T4" fmla="*/ 186 w 246"/>
                <a:gd name="T5" fmla="*/ 19 h 157"/>
                <a:gd name="T6" fmla="*/ 243 w 246"/>
                <a:gd name="T7" fmla="*/ 80 h 157"/>
                <a:gd name="T8" fmla="*/ 225 w 246"/>
                <a:gd name="T9" fmla="*/ 100 h 157"/>
                <a:gd name="T10" fmla="*/ 135 w 246"/>
                <a:gd name="T11" fmla="*/ 151 h 157"/>
                <a:gd name="T12" fmla="*/ 42 w 246"/>
                <a:gd name="T13" fmla="*/ 86 h 157"/>
                <a:gd name="T14" fmla="*/ 61 w 246"/>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157">
                  <a:moveTo>
                    <a:pt x="61" y="0"/>
                  </a:moveTo>
                  <a:cubicBezTo>
                    <a:pt x="61" y="0"/>
                    <a:pt x="109" y="43"/>
                    <a:pt x="125" y="61"/>
                  </a:cubicBezTo>
                  <a:cubicBezTo>
                    <a:pt x="168" y="29"/>
                    <a:pt x="186" y="19"/>
                    <a:pt x="186" y="19"/>
                  </a:cubicBezTo>
                  <a:cubicBezTo>
                    <a:pt x="243" y="80"/>
                    <a:pt x="243" y="80"/>
                    <a:pt x="243" y="80"/>
                  </a:cubicBezTo>
                  <a:cubicBezTo>
                    <a:pt x="243" y="80"/>
                    <a:pt x="246" y="84"/>
                    <a:pt x="225" y="100"/>
                  </a:cubicBezTo>
                  <a:cubicBezTo>
                    <a:pt x="203" y="117"/>
                    <a:pt x="154" y="145"/>
                    <a:pt x="135" y="151"/>
                  </a:cubicBezTo>
                  <a:cubicBezTo>
                    <a:pt x="117" y="157"/>
                    <a:pt x="85" y="142"/>
                    <a:pt x="42" y="86"/>
                  </a:cubicBezTo>
                  <a:cubicBezTo>
                    <a:pt x="0" y="0"/>
                    <a:pt x="61" y="0"/>
                    <a:pt x="61" y="0"/>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3370"/>
            <p:cNvSpPr/>
            <p:nvPr/>
          </p:nvSpPr>
          <p:spPr bwMode="auto">
            <a:xfrm>
              <a:off x="2733676" y="1430338"/>
              <a:ext cx="92075" cy="68263"/>
            </a:xfrm>
            <a:custGeom>
              <a:avLst/>
              <a:gdLst>
                <a:gd name="T0" fmla="*/ 16 w 175"/>
                <a:gd name="T1" fmla="*/ 73 h 126"/>
                <a:gd name="T2" fmla="*/ 20 w 175"/>
                <a:gd name="T3" fmla="*/ 97 h 126"/>
                <a:gd name="T4" fmla="*/ 78 w 175"/>
                <a:gd name="T5" fmla="*/ 126 h 126"/>
                <a:gd name="T6" fmla="*/ 142 w 175"/>
                <a:gd name="T7" fmla="*/ 88 h 126"/>
                <a:gd name="T8" fmla="*/ 165 w 175"/>
                <a:gd name="T9" fmla="*/ 64 h 126"/>
                <a:gd name="T10" fmla="*/ 129 w 175"/>
                <a:gd name="T11" fmla="*/ 21 h 126"/>
                <a:gd name="T12" fmla="*/ 111 w 175"/>
                <a:gd name="T13" fmla="*/ 18 h 126"/>
                <a:gd name="T14" fmla="*/ 73 w 175"/>
                <a:gd name="T15" fmla="*/ 48 h 126"/>
                <a:gd name="T16" fmla="*/ 71 w 175"/>
                <a:gd name="T17" fmla="*/ 89 h 126"/>
                <a:gd name="T18" fmla="*/ 66 w 175"/>
                <a:gd name="T19" fmla="*/ 87 h 126"/>
                <a:gd name="T20" fmla="*/ 65 w 175"/>
                <a:gd name="T21" fmla="*/ 45 h 126"/>
                <a:gd name="T22" fmla="*/ 16 w 175"/>
                <a:gd name="T23" fmla="*/ 3 h 126"/>
                <a:gd name="T24" fmla="*/ 5 w 175"/>
                <a:gd name="T25" fmla="*/ 15 h 126"/>
                <a:gd name="T26" fmla="*/ 16 w 175"/>
                <a:gd name="T2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26">
                  <a:moveTo>
                    <a:pt x="16" y="73"/>
                  </a:moveTo>
                  <a:cubicBezTo>
                    <a:pt x="17" y="80"/>
                    <a:pt x="16" y="90"/>
                    <a:pt x="20" y="97"/>
                  </a:cubicBezTo>
                  <a:cubicBezTo>
                    <a:pt x="30" y="108"/>
                    <a:pt x="62" y="126"/>
                    <a:pt x="78" y="126"/>
                  </a:cubicBezTo>
                  <a:cubicBezTo>
                    <a:pt x="95" y="125"/>
                    <a:pt x="126" y="98"/>
                    <a:pt x="142" y="88"/>
                  </a:cubicBezTo>
                  <a:cubicBezTo>
                    <a:pt x="158" y="77"/>
                    <a:pt x="175" y="69"/>
                    <a:pt x="165" y="64"/>
                  </a:cubicBezTo>
                  <a:cubicBezTo>
                    <a:pt x="133" y="47"/>
                    <a:pt x="134" y="33"/>
                    <a:pt x="129" y="21"/>
                  </a:cubicBezTo>
                  <a:cubicBezTo>
                    <a:pt x="124" y="10"/>
                    <a:pt x="118" y="13"/>
                    <a:pt x="111" y="18"/>
                  </a:cubicBezTo>
                  <a:cubicBezTo>
                    <a:pt x="103" y="24"/>
                    <a:pt x="77" y="41"/>
                    <a:pt x="73" y="48"/>
                  </a:cubicBezTo>
                  <a:cubicBezTo>
                    <a:pt x="72" y="53"/>
                    <a:pt x="72" y="78"/>
                    <a:pt x="71" y="89"/>
                  </a:cubicBezTo>
                  <a:cubicBezTo>
                    <a:pt x="70" y="100"/>
                    <a:pt x="63" y="98"/>
                    <a:pt x="66" y="87"/>
                  </a:cubicBezTo>
                  <a:cubicBezTo>
                    <a:pt x="70" y="77"/>
                    <a:pt x="70" y="58"/>
                    <a:pt x="65" y="45"/>
                  </a:cubicBezTo>
                  <a:cubicBezTo>
                    <a:pt x="60" y="33"/>
                    <a:pt x="23" y="4"/>
                    <a:pt x="16" y="3"/>
                  </a:cubicBezTo>
                  <a:cubicBezTo>
                    <a:pt x="16" y="3"/>
                    <a:pt x="0" y="0"/>
                    <a:pt x="5" y="15"/>
                  </a:cubicBezTo>
                  <a:cubicBezTo>
                    <a:pt x="10" y="30"/>
                    <a:pt x="15" y="60"/>
                    <a:pt x="16" y="73"/>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3371"/>
            <p:cNvSpPr/>
            <p:nvPr/>
          </p:nvSpPr>
          <p:spPr bwMode="auto">
            <a:xfrm>
              <a:off x="2800351" y="1425576"/>
              <a:ext cx="39688" cy="39688"/>
            </a:xfrm>
            <a:custGeom>
              <a:avLst/>
              <a:gdLst>
                <a:gd name="T0" fmla="*/ 12 w 73"/>
                <a:gd name="T1" fmla="*/ 1 h 76"/>
                <a:gd name="T2" fmla="*/ 73 w 73"/>
                <a:gd name="T3" fmla="*/ 63 h 76"/>
                <a:gd name="T4" fmla="*/ 61 w 73"/>
                <a:gd name="T5" fmla="*/ 76 h 76"/>
                <a:gd name="T6" fmla="*/ 1 w 73"/>
                <a:gd name="T7" fmla="*/ 13 h 76"/>
                <a:gd name="T8" fmla="*/ 12 w 73"/>
                <a:gd name="T9" fmla="*/ 1 h 76"/>
              </a:gdLst>
              <a:ahLst/>
              <a:cxnLst>
                <a:cxn ang="0">
                  <a:pos x="T0" y="T1"/>
                </a:cxn>
                <a:cxn ang="0">
                  <a:pos x="T2" y="T3"/>
                </a:cxn>
                <a:cxn ang="0">
                  <a:pos x="T4" y="T5"/>
                </a:cxn>
                <a:cxn ang="0">
                  <a:pos x="T6" y="T7"/>
                </a:cxn>
                <a:cxn ang="0">
                  <a:pos x="T8" y="T9"/>
                </a:cxn>
              </a:cxnLst>
              <a:rect l="0" t="0" r="r" b="b"/>
              <a:pathLst>
                <a:path w="73" h="76">
                  <a:moveTo>
                    <a:pt x="12" y="1"/>
                  </a:moveTo>
                  <a:cubicBezTo>
                    <a:pt x="12" y="1"/>
                    <a:pt x="20" y="45"/>
                    <a:pt x="73" y="63"/>
                  </a:cubicBezTo>
                  <a:cubicBezTo>
                    <a:pt x="71" y="75"/>
                    <a:pt x="61" y="76"/>
                    <a:pt x="61" y="76"/>
                  </a:cubicBezTo>
                  <a:cubicBezTo>
                    <a:pt x="61" y="76"/>
                    <a:pt x="8" y="64"/>
                    <a:pt x="1" y="13"/>
                  </a:cubicBezTo>
                  <a:cubicBezTo>
                    <a:pt x="0" y="0"/>
                    <a:pt x="12" y="1"/>
                    <a:pt x="12" y="1"/>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3372"/>
            <p:cNvSpPr/>
            <p:nvPr/>
          </p:nvSpPr>
          <p:spPr bwMode="auto">
            <a:xfrm>
              <a:off x="2771776" y="1363663"/>
              <a:ext cx="114300" cy="100013"/>
            </a:xfrm>
            <a:custGeom>
              <a:avLst/>
              <a:gdLst>
                <a:gd name="T0" fmla="*/ 73 w 214"/>
                <a:gd name="T1" fmla="*/ 74 h 188"/>
                <a:gd name="T2" fmla="*/ 113 w 214"/>
                <a:gd name="T3" fmla="*/ 20 h 188"/>
                <a:gd name="T4" fmla="*/ 146 w 214"/>
                <a:gd name="T5" fmla="*/ 22 h 188"/>
                <a:gd name="T6" fmla="*/ 187 w 214"/>
                <a:gd name="T7" fmla="*/ 53 h 188"/>
                <a:gd name="T8" fmla="*/ 183 w 214"/>
                <a:gd name="T9" fmla="*/ 91 h 188"/>
                <a:gd name="T10" fmla="*/ 199 w 214"/>
                <a:gd name="T11" fmla="*/ 144 h 188"/>
                <a:gd name="T12" fmla="*/ 159 w 214"/>
                <a:gd name="T13" fmla="*/ 170 h 188"/>
                <a:gd name="T14" fmla="*/ 132 w 214"/>
                <a:gd name="T15" fmla="*/ 186 h 188"/>
                <a:gd name="T16" fmla="*/ 109 w 214"/>
                <a:gd name="T17" fmla="*/ 180 h 188"/>
                <a:gd name="T18" fmla="*/ 89 w 214"/>
                <a:gd name="T19" fmla="*/ 163 h 188"/>
                <a:gd name="T20" fmla="*/ 68 w 214"/>
                <a:gd name="T21" fmla="*/ 115 h 188"/>
                <a:gd name="T22" fmla="*/ 51 w 214"/>
                <a:gd name="T23" fmla="*/ 118 h 188"/>
                <a:gd name="T24" fmla="*/ 37 w 214"/>
                <a:gd name="T25" fmla="*/ 141 h 188"/>
                <a:gd name="T26" fmla="*/ 17 w 214"/>
                <a:gd name="T27" fmla="*/ 121 h 188"/>
                <a:gd name="T28" fmla="*/ 9 w 214"/>
                <a:gd name="T29" fmla="*/ 80 h 188"/>
                <a:gd name="T30" fmla="*/ 39 w 214"/>
                <a:gd name="T31" fmla="*/ 59 h 188"/>
                <a:gd name="T32" fmla="*/ 58 w 214"/>
                <a:gd name="T33" fmla="*/ 66 h 188"/>
                <a:gd name="T34" fmla="*/ 73 w 214"/>
                <a:gd name="T35" fmla="*/ 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188">
                  <a:moveTo>
                    <a:pt x="73" y="74"/>
                  </a:moveTo>
                  <a:cubicBezTo>
                    <a:pt x="73" y="74"/>
                    <a:pt x="105" y="33"/>
                    <a:pt x="113" y="20"/>
                  </a:cubicBezTo>
                  <a:cubicBezTo>
                    <a:pt x="122" y="7"/>
                    <a:pt x="131" y="0"/>
                    <a:pt x="146" y="22"/>
                  </a:cubicBezTo>
                  <a:cubicBezTo>
                    <a:pt x="160" y="45"/>
                    <a:pt x="167" y="49"/>
                    <a:pt x="187" y="53"/>
                  </a:cubicBezTo>
                  <a:cubicBezTo>
                    <a:pt x="197" y="60"/>
                    <a:pt x="196" y="83"/>
                    <a:pt x="183" y="91"/>
                  </a:cubicBezTo>
                  <a:cubicBezTo>
                    <a:pt x="197" y="117"/>
                    <a:pt x="214" y="129"/>
                    <a:pt x="199" y="144"/>
                  </a:cubicBezTo>
                  <a:cubicBezTo>
                    <a:pt x="183" y="159"/>
                    <a:pt x="169" y="184"/>
                    <a:pt x="159" y="170"/>
                  </a:cubicBezTo>
                  <a:cubicBezTo>
                    <a:pt x="161" y="181"/>
                    <a:pt x="141" y="184"/>
                    <a:pt x="132" y="186"/>
                  </a:cubicBezTo>
                  <a:cubicBezTo>
                    <a:pt x="122" y="188"/>
                    <a:pt x="113" y="187"/>
                    <a:pt x="109" y="180"/>
                  </a:cubicBezTo>
                  <a:cubicBezTo>
                    <a:pt x="97" y="185"/>
                    <a:pt x="91" y="176"/>
                    <a:pt x="89" y="163"/>
                  </a:cubicBezTo>
                  <a:cubicBezTo>
                    <a:pt x="65" y="153"/>
                    <a:pt x="51" y="140"/>
                    <a:pt x="68" y="115"/>
                  </a:cubicBezTo>
                  <a:cubicBezTo>
                    <a:pt x="55" y="100"/>
                    <a:pt x="49" y="110"/>
                    <a:pt x="51" y="118"/>
                  </a:cubicBezTo>
                  <a:cubicBezTo>
                    <a:pt x="52" y="127"/>
                    <a:pt x="50" y="139"/>
                    <a:pt x="37" y="141"/>
                  </a:cubicBezTo>
                  <a:cubicBezTo>
                    <a:pt x="24" y="144"/>
                    <a:pt x="18" y="141"/>
                    <a:pt x="17" y="121"/>
                  </a:cubicBezTo>
                  <a:cubicBezTo>
                    <a:pt x="17" y="100"/>
                    <a:pt x="0" y="87"/>
                    <a:pt x="9" y="80"/>
                  </a:cubicBezTo>
                  <a:cubicBezTo>
                    <a:pt x="19" y="73"/>
                    <a:pt x="36" y="63"/>
                    <a:pt x="39" y="59"/>
                  </a:cubicBezTo>
                  <a:cubicBezTo>
                    <a:pt x="42" y="54"/>
                    <a:pt x="50" y="60"/>
                    <a:pt x="58" y="66"/>
                  </a:cubicBezTo>
                  <a:cubicBezTo>
                    <a:pt x="66" y="71"/>
                    <a:pt x="68" y="75"/>
                    <a:pt x="73" y="7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3373"/>
            <p:cNvSpPr/>
            <p:nvPr/>
          </p:nvSpPr>
          <p:spPr bwMode="auto">
            <a:xfrm>
              <a:off x="2776538" y="1366838"/>
              <a:ext cx="104775" cy="95250"/>
            </a:xfrm>
            <a:custGeom>
              <a:avLst/>
              <a:gdLst>
                <a:gd name="T0" fmla="*/ 147 w 198"/>
                <a:gd name="T1" fmla="*/ 159 h 176"/>
                <a:gd name="T2" fmla="*/ 131 w 198"/>
                <a:gd name="T3" fmla="*/ 174 h 176"/>
                <a:gd name="T4" fmla="*/ 102 w 198"/>
                <a:gd name="T5" fmla="*/ 169 h 176"/>
                <a:gd name="T6" fmla="*/ 104 w 198"/>
                <a:gd name="T7" fmla="*/ 142 h 176"/>
                <a:gd name="T8" fmla="*/ 142 w 198"/>
                <a:gd name="T9" fmla="*/ 136 h 176"/>
                <a:gd name="T10" fmla="*/ 143 w 198"/>
                <a:gd name="T11" fmla="*/ 132 h 176"/>
                <a:gd name="T12" fmla="*/ 105 w 198"/>
                <a:gd name="T13" fmla="*/ 137 h 176"/>
                <a:gd name="T14" fmla="*/ 96 w 198"/>
                <a:gd name="T15" fmla="*/ 159 h 176"/>
                <a:gd name="T16" fmla="*/ 97 w 198"/>
                <a:gd name="T17" fmla="*/ 165 h 176"/>
                <a:gd name="T18" fmla="*/ 94 w 198"/>
                <a:gd name="T19" fmla="*/ 171 h 176"/>
                <a:gd name="T20" fmla="*/ 84 w 198"/>
                <a:gd name="T21" fmla="*/ 155 h 176"/>
                <a:gd name="T22" fmla="*/ 91 w 198"/>
                <a:gd name="T23" fmla="*/ 155 h 176"/>
                <a:gd name="T24" fmla="*/ 86 w 198"/>
                <a:gd name="T25" fmla="*/ 152 h 176"/>
                <a:gd name="T26" fmla="*/ 63 w 198"/>
                <a:gd name="T27" fmla="*/ 142 h 176"/>
                <a:gd name="T28" fmla="*/ 61 w 198"/>
                <a:gd name="T29" fmla="*/ 110 h 176"/>
                <a:gd name="T30" fmla="*/ 74 w 198"/>
                <a:gd name="T31" fmla="*/ 114 h 176"/>
                <a:gd name="T32" fmla="*/ 72 w 198"/>
                <a:gd name="T33" fmla="*/ 108 h 176"/>
                <a:gd name="T34" fmla="*/ 62 w 198"/>
                <a:gd name="T35" fmla="*/ 106 h 176"/>
                <a:gd name="T36" fmla="*/ 46 w 198"/>
                <a:gd name="T37" fmla="*/ 96 h 176"/>
                <a:gd name="T38" fmla="*/ 45 w 198"/>
                <a:gd name="T39" fmla="*/ 81 h 176"/>
                <a:gd name="T40" fmla="*/ 42 w 198"/>
                <a:gd name="T41" fmla="*/ 82 h 176"/>
                <a:gd name="T42" fmla="*/ 41 w 198"/>
                <a:gd name="T43" fmla="*/ 96 h 176"/>
                <a:gd name="T44" fmla="*/ 27 w 198"/>
                <a:gd name="T45" fmla="*/ 91 h 176"/>
                <a:gd name="T46" fmla="*/ 38 w 198"/>
                <a:gd name="T47" fmla="*/ 100 h 176"/>
                <a:gd name="T48" fmla="*/ 30 w 198"/>
                <a:gd name="T49" fmla="*/ 130 h 176"/>
                <a:gd name="T50" fmla="*/ 12 w 198"/>
                <a:gd name="T51" fmla="*/ 117 h 176"/>
                <a:gd name="T52" fmla="*/ 5 w 198"/>
                <a:gd name="T53" fmla="*/ 88 h 176"/>
                <a:gd name="T54" fmla="*/ 6 w 198"/>
                <a:gd name="T55" fmla="*/ 70 h 176"/>
                <a:gd name="T56" fmla="*/ 30 w 198"/>
                <a:gd name="T57" fmla="*/ 56 h 176"/>
                <a:gd name="T58" fmla="*/ 48 w 198"/>
                <a:gd name="T59" fmla="*/ 60 h 176"/>
                <a:gd name="T60" fmla="*/ 65 w 198"/>
                <a:gd name="T61" fmla="*/ 77 h 176"/>
                <a:gd name="T62" fmla="*/ 67 w 198"/>
                <a:gd name="T63" fmla="*/ 72 h 176"/>
                <a:gd name="T64" fmla="*/ 78 w 198"/>
                <a:gd name="T65" fmla="*/ 52 h 176"/>
                <a:gd name="T66" fmla="*/ 107 w 198"/>
                <a:gd name="T67" fmla="*/ 15 h 176"/>
                <a:gd name="T68" fmla="*/ 121 w 198"/>
                <a:gd name="T69" fmla="*/ 3 h 176"/>
                <a:gd name="T70" fmla="*/ 145 w 198"/>
                <a:gd name="T71" fmla="*/ 31 h 176"/>
                <a:gd name="T72" fmla="*/ 168 w 198"/>
                <a:gd name="T73" fmla="*/ 46 h 176"/>
                <a:gd name="T74" fmla="*/ 176 w 198"/>
                <a:gd name="T75" fmla="*/ 77 h 176"/>
                <a:gd name="T76" fmla="*/ 126 w 198"/>
                <a:gd name="T77" fmla="*/ 71 h 176"/>
                <a:gd name="T78" fmla="*/ 122 w 198"/>
                <a:gd name="T79" fmla="*/ 68 h 176"/>
                <a:gd name="T80" fmla="*/ 108 w 198"/>
                <a:gd name="T81" fmla="*/ 79 h 176"/>
                <a:gd name="T82" fmla="*/ 108 w 198"/>
                <a:gd name="T83" fmla="*/ 83 h 176"/>
                <a:gd name="T84" fmla="*/ 122 w 198"/>
                <a:gd name="T85" fmla="*/ 73 h 176"/>
                <a:gd name="T86" fmla="*/ 170 w 198"/>
                <a:gd name="T87" fmla="*/ 89 h 176"/>
                <a:gd name="T88" fmla="*/ 185 w 198"/>
                <a:gd name="T89" fmla="*/ 108 h 176"/>
                <a:gd name="T90" fmla="*/ 188 w 198"/>
                <a:gd name="T91" fmla="*/ 131 h 176"/>
                <a:gd name="T92" fmla="*/ 162 w 198"/>
                <a:gd name="T93" fmla="*/ 161 h 176"/>
                <a:gd name="T94" fmla="*/ 149 w 198"/>
                <a:gd name="T95" fmla="*/ 155 h 176"/>
                <a:gd name="T96" fmla="*/ 148 w 198"/>
                <a:gd name="T97" fmla="*/ 129 h 176"/>
                <a:gd name="T98" fmla="*/ 147 w 198"/>
                <a:gd name="T99" fmla="*/ 121 h 176"/>
                <a:gd name="T100" fmla="*/ 143 w 198"/>
                <a:gd name="T101" fmla="*/ 103 h 176"/>
                <a:gd name="T102" fmla="*/ 135 w 198"/>
                <a:gd name="T103" fmla="*/ 102 h 176"/>
                <a:gd name="T104" fmla="*/ 122 w 198"/>
                <a:gd name="T105" fmla="*/ 108 h 176"/>
                <a:gd name="T106" fmla="*/ 127 w 198"/>
                <a:gd name="T107" fmla="*/ 111 h 176"/>
                <a:gd name="T108" fmla="*/ 140 w 198"/>
                <a:gd name="T109" fmla="*/ 108 h 176"/>
                <a:gd name="T110" fmla="*/ 142 w 198"/>
                <a:gd name="T111" fmla="*/ 122 h 176"/>
                <a:gd name="T112" fmla="*/ 142 w 198"/>
                <a:gd name="T113" fmla="*/ 144 h 176"/>
                <a:gd name="T114" fmla="*/ 147 w 198"/>
                <a:gd name="T115" fmla="*/ 15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76">
                  <a:moveTo>
                    <a:pt x="147" y="159"/>
                  </a:moveTo>
                  <a:cubicBezTo>
                    <a:pt x="147" y="159"/>
                    <a:pt x="145" y="171"/>
                    <a:pt x="131" y="174"/>
                  </a:cubicBezTo>
                  <a:cubicBezTo>
                    <a:pt x="117" y="176"/>
                    <a:pt x="104" y="175"/>
                    <a:pt x="102" y="169"/>
                  </a:cubicBezTo>
                  <a:cubicBezTo>
                    <a:pt x="100" y="163"/>
                    <a:pt x="95" y="146"/>
                    <a:pt x="104" y="142"/>
                  </a:cubicBezTo>
                  <a:cubicBezTo>
                    <a:pt x="113" y="138"/>
                    <a:pt x="142" y="136"/>
                    <a:pt x="142" y="136"/>
                  </a:cubicBezTo>
                  <a:cubicBezTo>
                    <a:pt x="143" y="132"/>
                    <a:pt x="143" y="132"/>
                    <a:pt x="143" y="132"/>
                  </a:cubicBezTo>
                  <a:cubicBezTo>
                    <a:pt x="143" y="132"/>
                    <a:pt x="118" y="133"/>
                    <a:pt x="105" y="137"/>
                  </a:cubicBezTo>
                  <a:cubicBezTo>
                    <a:pt x="92" y="142"/>
                    <a:pt x="95" y="152"/>
                    <a:pt x="96" y="159"/>
                  </a:cubicBezTo>
                  <a:cubicBezTo>
                    <a:pt x="97" y="164"/>
                    <a:pt x="97" y="165"/>
                    <a:pt x="97" y="165"/>
                  </a:cubicBezTo>
                  <a:cubicBezTo>
                    <a:pt x="97" y="165"/>
                    <a:pt x="98" y="170"/>
                    <a:pt x="94" y="171"/>
                  </a:cubicBezTo>
                  <a:cubicBezTo>
                    <a:pt x="89" y="172"/>
                    <a:pt x="82" y="163"/>
                    <a:pt x="84" y="155"/>
                  </a:cubicBezTo>
                  <a:cubicBezTo>
                    <a:pt x="88" y="156"/>
                    <a:pt x="90" y="157"/>
                    <a:pt x="91" y="155"/>
                  </a:cubicBezTo>
                  <a:cubicBezTo>
                    <a:pt x="92" y="154"/>
                    <a:pt x="90" y="152"/>
                    <a:pt x="86" y="152"/>
                  </a:cubicBezTo>
                  <a:cubicBezTo>
                    <a:pt x="82" y="152"/>
                    <a:pt x="70" y="148"/>
                    <a:pt x="63" y="142"/>
                  </a:cubicBezTo>
                  <a:cubicBezTo>
                    <a:pt x="56" y="135"/>
                    <a:pt x="51" y="122"/>
                    <a:pt x="61" y="110"/>
                  </a:cubicBezTo>
                  <a:cubicBezTo>
                    <a:pt x="70" y="112"/>
                    <a:pt x="71" y="113"/>
                    <a:pt x="74" y="114"/>
                  </a:cubicBezTo>
                  <a:cubicBezTo>
                    <a:pt x="76" y="116"/>
                    <a:pt x="78" y="112"/>
                    <a:pt x="72" y="108"/>
                  </a:cubicBezTo>
                  <a:cubicBezTo>
                    <a:pt x="68" y="105"/>
                    <a:pt x="62" y="106"/>
                    <a:pt x="62" y="106"/>
                  </a:cubicBezTo>
                  <a:cubicBezTo>
                    <a:pt x="62" y="106"/>
                    <a:pt x="55" y="95"/>
                    <a:pt x="46" y="96"/>
                  </a:cubicBezTo>
                  <a:cubicBezTo>
                    <a:pt x="45" y="91"/>
                    <a:pt x="47" y="85"/>
                    <a:pt x="45" y="81"/>
                  </a:cubicBezTo>
                  <a:cubicBezTo>
                    <a:pt x="43" y="76"/>
                    <a:pt x="41" y="79"/>
                    <a:pt x="42" y="82"/>
                  </a:cubicBezTo>
                  <a:cubicBezTo>
                    <a:pt x="43" y="86"/>
                    <a:pt x="44" y="95"/>
                    <a:pt x="41" y="96"/>
                  </a:cubicBezTo>
                  <a:cubicBezTo>
                    <a:pt x="39" y="96"/>
                    <a:pt x="30" y="93"/>
                    <a:pt x="27" y="91"/>
                  </a:cubicBezTo>
                  <a:cubicBezTo>
                    <a:pt x="25" y="90"/>
                    <a:pt x="23" y="98"/>
                    <a:pt x="38" y="100"/>
                  </a:cubicBezTo>
                  <a:cubicBezTo>
                    <a:pt x="41" y="109"/>
                    <a:pt x="40" y="125"/>
                    <a:pt x="30" y="130"/>
                  </a:cubicBezTo>
                  <a:cubicBezTo>
                    <a:pt x="19" y="134"/>
                    <a:pt x="12" y="129"/>
                    <a:pt x="12" y="117"/>
                  </a:cubicBezTo>
                  <a:cubicBezTo>
                    <a:pt x="12" y="105"/>
                    <a:pt x="9" y="97"/>
                    <a:pt x="5" y="88"/>
                  </a:cubicBezTo>
                  <a:cubicBezTo>
                    <a:pt x="0" y="79"/>
                    <a:pt x="1" y="74"/>
                    <a:pt x="6" y="70"/>
                  </a:cubicBezTo>
                  <a:cubicBezTo>
                    <a:pt x="12" y="65"/>
                    <a:pt x="29" y="58"/>
                    <a:pt x="30" y="56"/>
                  </a:cubicBezTo>
                  <a:cubicBezTo>
                    <a:pt x="31" y="54"/>
                    <a:pt x="40" y="55"/>
                    <a:pt x="48" y="60"/>
                  </a:cubicBezTo>
                  <a:cubicBezTo>
                    <a:pt x="55" y="65"/>
                    <a:pt x="63" y="75"/>
                    <a:pt x="65" y="77"/>
                  </a:cubicBezTo>
                  <a:cubicBezTo>
                    <a:pt x="67" y="78"/>
                    <a:pt x="70" y="77"/>
                    <a:pt x="67" y="72"/>
                  </a:cubicBezTo>
                  <a:cubicBezTo>
                    <a:pt x="65" y="67"/>
                    <a:pt x="72" y="60"/>
                    <a:pt x="78" y="52"/>
                  </a:cubicBezTo>
                  <a:cubicBezTo>
                    <a:pt x="84" y="45"/>
                    <a:pt x="103" y="21"/>
                    <a:pt x="107" y="15"/>
                  </a:cubicBezTo>
                  <a:cubicBezTo>
                    <a:pt x="112" y="8"/>
                    <a:pt x="116" y="0"/>
                    <a:pt x="121" y="3"/>
                  </a:cubicBezTo>
                  <a:cubicBezTo>
                    <a:pt x="126" y="7"/>
                    <a:pt x="139" y="24"/>
                    <a:pt x="145" y="31"/>
                  </a:cubicBezTo>
                  <a:cubicBezTo>
                    <a:pt x="150" y="37"/>
                    <a:pt x="159" y="44"/>
                    <a:pt x="168" y="46"/>
                  </a:cubicBezTo>
                  <a:cubicBezTo>
                    <a:pt x="178" y="47"/>
                    <a:pt x="189" y="58"/>
                    <a:pt x="176" y="77"/>
                  </a:cubicBezTo>
                  <a:cubicBezTo>
                    <a:pt x="163" y="95"/>
                    <a:pt x="138" y="91"/>
                    <a:pt x="126" y="71"/>
                  </a:cubicBezTo>
                  <a:cubicBezTo>
                    <a:pt x="130" y="68"/>
                    <a:pt x="127" y="66"/>
                    <a:pt x="122" y="68"/>
                  </a:cubicBezTo>
                  <a:cubicBezTo>
                    <a:pt x="117" y="71"/>
                    <a:pt x="111" y="77"/>
                    <a:pt x="108" y="79"/>
                  </a:cubicBezTo>
                  <a:cubicBezTo>
                    <a:pt x="106" y="81"/>
                    <a:pt x="105" y="83"/>
                    <a:pt x="108" y="83"/>
                  </a:cubicBezTo>
                  <a:cubicBezTo>
                    <a:pt x="112" y="82"/>
                    <a:pt x="120" y="75"/>
                    <a:pt x="122" y="73"/>
                  </a:cubicBezTo>
                  <a:cubicBezTo>
                    <a:pt x="126" y="79"/>
                    <a:pt x="142" y="104"/>
                    <a:pt x="170" y="89"/>
                  </a:cubicBezTo>
                  <a:cubicBezTo>
                    <a:pt x="174" y="88"/>
                    <a:pt x="181" y="101"/>
                    <a:pt x="185" y="108"/>
                  </a:cubicBezTo>
                  <a:cubicBezTo>
                    <a:pt x="188" y="115"/>
                    <a:pt x="198" y="121"/>
                    <a:pt x="188" y="131"/>
                  </a:cubicBezTo>
                  <a:cubicBezTo>
                    <a:pt x="177" y="142"/>
                    <a:pt x="166" y="158"/>
                    <a:pt x="162" y="161"/>
                  </a:cubicBezTo>
                  <a:cubicBezTo>
                    <a:pt x="157" y="164"/>
                    <a:pt x="150" y="162"/>
                    <a:pt x="149" y="155"/>
                  </a:cubicBezTo>
                  <a:cubicBezTo>
                    <a:pt x="148" y="149"/>
                    <a:pt x="144" y="135"/>
                    <a:pt x="148" y="129"/>
                  </a:cubicBezTo>
                  <a:cubicBezTo>
                    <a:pt x="152" y="123"/>
                    <a:pt x="152" y="124"/>
                    <a:pt x="147" y="121"/>
                  </a:cubicBezTo>
                  <a:cubicBezTo>
                    <a:pt x="143" y="118"/>
                    <a:pt x="143" y="103"/>
                    <a:pt x="143" y="103"/>
                  </a:cubicBezTo>
                  <a:cubicBezTo>
                    <a:pt x="143" y="103"/>
                    <a:pt x="141" y="98"/>
                    <a:pt x="135" y="102"/>
                  </a:cubicBezTo>
                  <a:cubicBezTo>
                    <a:pt x="129" y="106"/>
                    <a:pt x="122" y="108"/>
                    <a:pt x="122" y="108"/>
                  </a:cubicBezTo>
                  <a:cubicBezTo>
                    <a:pt x="122" y="108"/>
                    <a:pt x="123" y="113"/>
                    <a:pt x="127" y="111"/>
                  </a:cubicBezTo>
                  <a:cubicBezTo>
                    <a:pt x="132" y="109"/>
                    <a:pt x="140" y="103"/>
                    <a:pt x="140" y="108"/>
                  </a:cubicBezTo>
                  <a:cubicBezTo>
                    <a:pt x="139" y="112"/>
                    <a:pt x="139" y="121"/>
                    <a:pt x="142" y="122"/>
                  </a:cubicBezTo>
                  <a:cubicBezTo>
                    <a:pt x="145" y="124"/>
                    <a:pt x="141" y="134"/>
                    <a:pt x="142" y="144"/>
                  </a:cubicBezTo>
                  <a:cubicBezTo>
                    <a:pt x="144" y="154"/>
                    <a:pt x="147" y="159"/>
                    <a:pt x="147" y="159"/>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3374"/>
            <p:cNvSpPr/>
            <p:nvPr/>
          </p:nvSpPr>
          <p:spPr bwMode="auto">
            <a:xfrm>
              <a:off x="2820988" y="1422401"/>
              <a:ext cx="14288" cy="12700"/>
            </a:xfrm>
            <a:custGeom>
              <a:avLst/>
              <a:gdLst>
                <a:gd name="T0" fmla="*/ 13 w 24"/>
                <a:gd name="T1" fmla="*/ 7 h 22"/>
                <a:gd name="T2" fmla="*/ 18 w 24"/>
                <a:gd name="T3" fmla="*/ 17 h 22"/>
                <a:gd name="T4" fmla="*/ 23 w 24"/>
                <a:gd name="T5" fmla="*/ 16 h 22"/>
                <a:gd name="T6" fmla="*/ 14 w 24"/>
                <a:gd name="T7" fmla="*/ 2 h 22"/>
                <a:gd name="T8" fmla="*/ 1 w 24"/>
                <a:gd name="T9" fmla="*/ 2 h 22"/>
                <a:gd name="T10" fmla="*/ 9 w 24"/>
                <a:gd name="T11" fmla="*/ 6 h 22"/>
                <a:gd name="T12" fmla="*/ 13 w 24"/>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13" y="7"/>
                  </a:moveTo>
                  <a:cubicBezTo>
                    <a:pt x="16" y="9"/>
                    <a:pt x="18" y="13"/>
                    <a:pt x="18" y="17"/>
                  </a:cubicBezTo>
                  <a:cubicBezTo>
                    <a:pt x="19" y="22"/>
                    <a:pt x="24" y="22"/>
                    <a:pt x="23" y="16"/>
                  </a:cubicBezTo>
                  <a:cubicBezTo>
                    <a:pt x="22" y="10"/>
                    <a:pt x="19" y="4"/>
                    <a:pt x="14" y="2"/>
                  </a:cubicBezTo>
                  <a:cubicBezTo>
                    <a:pt x="8" y="0"/>
                    <a:pt x="3" y="1"/>
                    <a:pt x="1" y="2"/>
                  </a:cubicBezTo>
                  <a:cubicBezTo>
                    <a:pt x="0" y="4"/>
                    <a:pt x="9" y="6"/>
                    <a:pt x="9" y="6"/>
                  </a:cubicBezTo>
                  <a:cubicBezTo>
                    <a:pt x="11" y="6"/>
                    <a:pt x="12" y="7"/>
                    <a:pt x="1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3375"/>
            <p:cNvSpPr/>
            <p:nvPr/>
          </p:nvSpPr>
          <p:spPr bwMode="auto">
            <a:xfrm>
              <a:off x="2805113" y="14001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C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3376"/>
            <p:cNvSpPr/>
            <p:nvPr/>
          </p:nvSpPr>
          <p:spPr bwMode="auto">
            <a:xfrm>
              <a:off x="2805113" y="1398588"/>
              <a:ext cx="0"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3377"/>
            <p:cNvSpPr/>
            <p:nvPr/>
          </p:nvSpPr>
          <p:spPr bwMode="auto">
            <a:xfrm>
              <a:off x="2805113" y="1400176"/>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solidFill>
              <a:srgbClr val="6752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3378"/>
            <p:cNvSpPr/>
            <p:nvPr/>
          </p:nvSpPr>
          <p:spPr bwMode="auto">
            <a:xfrm>
              <a:off x="2624138" y="1546226"/>
              <a:ext cx="119063" cy="190500"/>
            </a:xfrm>
            <a:custGeom>
              <a:avLst/>
              <a:gdLst>
                <a:gd name="T0" fmla="*/ 24 w 224"/>
                <a:gd name="T1" fmla="*/ 0 h 355"/>
                <a:gd name="T2" fmla="*/ 209 w 224"/>
                <a:gd name="T3" fmla="*/ 0 h 355"/>
                <a:gd name="T4" fmla="*/ 209 w 224"/>
                <a:gd name="T5" fmla="*/ 289 h 355"/>
                <a:gd name="T6" fmla="*/ 224 w 224"/>
                <a:gd name="T7" fmla="*/ 313 h 355"/>
                <a:gd name="T8" fmla="*/ 187 w 224"/>
                <a:gd name="T9" fmla="*/ 313 h 355"/>
                <a:gd name="T10" fmla="*/ 145 w 224"/>
                <a:gd name="T11" fmla="*/ 332 h 355"/>
                <a:gd name="T12" fmla="*/ 119 w 224"/>
                <a:gd name="T13" fmla="*/ 324 h 355"/>
                <a:gd name="T14" fmla="*/ 88 w 224"/>
                <a:gd name="T15" fmla="*/ 332 h 355"/>
                <a:gd name="T16" fmla="*/ 25 w 224"/>
                <a:gd name="T17" fmla="*/ 322 h 355"/>
                <a:gd name="T18" fmla="*/ 3 w 224"/>
                <a:gd name="T19" fmla="*/ 321 h 355"/>
                <a:gd name="T20" fmla="*/ 22 w 224"/>
                <a:gd name="T21" fmla="*/ 291 h 355"/>
                <a:gd name="T22" fmla="*/ 24 w 224"/>
                <a:gd name="T2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355">
                  <a:moveTo>
                    <a:pt x="24" y="0"/>
                  </a:moveTo>
                  <a:cubicBezTo>
                    <a:pt x="209" y="0"/>
                    <a:pt x="209" y="0"/>
                    <a:pt x="209" y="0"/>
                  </a:cubicBezTo>
                  <a:cubicBezTo>
                    <a:pt x="209" y="289"/>
                    <a:pt x="209" y="289"/>
                    <a:pt x="209" y="289"/>
                  </a:cubicBezTo>
                  <a:cubicBezTo>
                    <a:pt x="209" y="289"/>
                    <a:pt x="224" y="297"/>
                    <a:pt x="224" y="313"/>
                  </a:cubicBezTo>
                  <a:cubicBezTo>
                    <a:pt x="224" y="328"/>
                    <a:pt x="214" y="320"/>
                    <a:pt x="187" y="313"/>
                  </a:cubicBezTo>
                  <a:cubicBezTo>
                    <a:pt x="159" y="306"/>
                    <a:pt x="145" y="322"/>
                    <a:pt x="145" y="332"/>
                  </a:cubicBezTo>
                  <a:cubicBezTo>
                    <a:pt x="145" y="341"/>
                    <a:pt x="124" y="355"/>
                    <a:pt x="119" y="324"/>
                  </a:cubicBezTo>
                  <a:cubicBezTo>
                    <a:pt x="114" y="342"/>
                    <a:pt x="100" y="351"/>
                    <a:pt x="88" y="332"/>
                  </a:cubicBezTo>
                  <a:cubicBezTo>
                    <a:pt x="77" y="314"/>
                    <a:pt x="50" y="303"/>
                    <a:pt x="25" y="322"/>
                  </a:cubicBezTo>
                  <a:cubicBezTo>
                    <a:pt x="0" y="340"/>
                    <a:pt x="3" y="329"/>
                    <a:pt x="3" y="321"/>
                  </a:cubicBezTo>
                  <a:cubicBezTo>
                    <a:pt x="3" y="313"/>
                    <a:pt x="12" y="295"/>
                    <a:pt x="22" y="291"/>
                  </a:cubicBezTo>
                  <a:lnTo>
                    <a:pt x="24"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3379"/>
            <p:cNvSpPr/>
            <p:nvPr/>
          </p:nvSpPr>
          <p:spPr bwMode="auto">
            <a:xfrm>
              <a:off x="2628901" y="1549401"/>
              <a:ext cx="112713" cy="174625"/>
            </a:xfrm>
            <a:custGeom>
              <a:avLst/>
              <a:gdLst>
                <a:gd name="T0" fmla="*/ 102 w 211"/>
                <a:gd name="T1" fmla="*/ 315 h 327"/>
                <a:gd name="T2" fmla="*/ 114 w 211"/>
                <a:gd name="T3" fmla="*/ 318 h 327"/>
                <a:gd name="T4" fmla="*/ 127 w 211"/>
                <a:gd name="T5" fmla="*/ 310 h 327"/>
                <a:gd name="T6" fmla="*/ 158 w 211"/>
                <a:gd name="T7" fmla="*/ 292 h 327"/>
                <a:gd name="T8" fmla="*/ 202 w 211"/>
                <a:gd name="T9" fmla="*/ 298 h 327"/>
                <a:gd name="T10" fmla="*/ 210 w 211"/>
                <a:gd name="T11" fmla="*/ 301 h 327"/>
                <a:gd name="T12" fmla="*/ 200 w 211"/>
                <a:gd name="T13" fmla="*/ 288 h 327"/>
                <a:gd name="T14" fmla="*/ 193 w 211"/>
                <a:gd name="T15" fmla="*/ 277 h 327"/>
                <a:gd name="T16" fmla="*/ 193 w 211"/>
                <a:gd name="T17" fmla="*/ 102 h 327"/>
                <a:gd name="T18" fmla="*/ 91 w 211"/>
                <a:gd name="T19" fmla="*/ 14 h 327"/>
                <a:gd name="T20" fmla="*/ 22 w 211"/>
                <a:gd name="T21" fmla="*/ 46 h 327"/>
                <a:gd name="T22" fmla="*/ 18 w 211"/>
                <a:gd name="T23" fmla="*/ 258 h 327"/>
                <a:gd name="T24" fmla="*/ 23 w 211"/>
                <a:gd name="T25" fmla="*/ 283 h 327"/>
                <a:gd name="T26" fmla="*/ 25 w 211"/>
                <a:gd name="T27" fmla="*/ 288 h 327"/>
                <a:gd name="T28" fmla="*/ 1 w 211"/>
                <a:gd name="T29" fmla="*/ 310 h 327"/>
                <a:gd name="T30" fmla="*/ 49 w 211"/>
                <a:gd name="T31" fmla="*/ 295 h 327"/>
                <a:gd name="T32" fmla="*/ 97 w 211"/>
                <a:gd name="T33" fmla="*/ 320 h 327"/>
                <a:gd name="T34" fmla="*/ 102 w 211"/>
                <a:gd name="T35" fmla="*/ 31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327">
                  <a:moveTo>
                    <a:pt x="102" y="315"/>
                  </a:moveTo>
                  <a:cubicBezTo>
                    <a:pt x="106" y="306"/>
                    <a:pt x="110" y="309"/>
                    <a:pt x="114" y="318"/>
                  </a:cubicBezTo>
                  <a:cubicBezTo>
                    <a:pt x="119" y="327"/>
                    <a:pt x="121" y="320"/>
                    <a:pt x="127" y="310"/>
                  </a:cubicBezTo>
                  <a:cubicBezTo>
                    <a:pt x="135" y="297"/>
                    <a:pt x="144" y="295"/>
                    <a:pt x="158" y="292"/>
                  </a:cubicBezTo>
                  <a:cubicBezTo>
                    <a:pt x="170" y="289"/>
                    <a:pt x="195" y="293"/>
                    <a:pt x="202" y="298"/>
                  </a:cubicBezTo>
                  <a:cubicBezTo>
                    <a:pt x="209" y="303"/>
                    <a:pt x="209" y="302"/>
                    <a:pt x="210" y="301"/>
                  </a:cubicBezTo>
                  <a:cubicBezTo>
                    <a:pt x="211" y="299"/>
                    <a:pt x="210" y="293"/>
                    <a:pt x="200" y="288"/>
                  </a:cubicBezTo>
                  <a:cubicBezTo>
                    <a:pt x="191" y="283"/>
                    <a:pt x="187" y="283"/>
                    <a:pt x="193" y="277"/>
                  </a:cubicBezTo>
                  <a:cubicBezTo>
                    <a:pt x="199" y="271"/>
                    <a:pt x="193" y="203"/>
                    <a:pt x="193" y="102"/>
                  </a:cubicBezTo>
                  <a:cubicBezTo>
                    <a:pt x="193" y="0"/>
                    <a:pt x="149" y="14"/>
                    <a:pt x="91" y="14"/>
                  </a:cubicBezTo>
                  <a:cubicBezTo>
                    <a:pt x="33" y="14"/>
                    <a:pt x="22" y="27"/>
                    <a:pt x="22" y="46"/>
                  </a:cubicBezTo>
                  <a:cubicBezTo>
                    <a:pt x="22" y="64"/>
                    <a:pt x="18" y="246"/>
                    <a:pt x="18" y="258"/>
                  </a:cubicBezTo>
                  <a:cubicBezTo>
                    <a:pt x="18" y="270"/>
                    <a:pt x="18" y="280"/>
                    <a:pt x="23" y="283"/>
                  </a:cubicBezTo>
                  <a:cubicBezTo>
                    <a:pt x="31" y="286"/>
                    <a:pt x="40" y="288"/>
                    <a:pt x="25" y="288"/>
                  </a:cubicBezTo>
                  <a:cubicBezTo>
                    <a:pt x="11" y="288"/>
                    <a:pt x="0" y="299"/>
                    <a:pt x="1" y="310"/>
                  </a:cubicBezTo>
                  <a:cubicBezTo>
                    <a:pt x="1" y="310"/>
                    <a:pt x="13" y="295"/>
                    <a:pt x="49" y="295"/>
                  </a:cubicBezTo>
                  <a:cubicBezTo>
                    <a:pt x="84" y="295"/>
                    <a:pt x="94" y="313"/>
                    <a:pt x="97" y="320"/>
                  </a:cubicBezTo>
                  <a:cubicBezTo>
                    <a:pt x="97" y="320"/>
                    <a:pt x="100" y="319"/>
                    <a:pt x="102" y="315"/>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3380"/>
            <p:cNvSpPr/>
            <p:nvPr/>
          </p:nvSpPr>
          <p:spPr bwMode="auto">
            <a:xfrm>
              <a:off x="2681288" y="1582738"/>
              <a:ext cx="11113" cy="146050"/>
            </a:xfrm>
            <a:custGeom>
              <a:avLst/>
              <a:gdLst>
                <a:gd name="T0" fmla="*/ 0 w 21"/>
                <a:gd name="T1" fmla="*/ 272 h 274"/>
                <a:gd name="T2" fmla="*/ 11 w 21"/>
                <a:gd name="T3" fmla="*/ 255 h 274"/>
                <a:gd name="T4" fmla="*/ 21 w 21"/>
                <a:gd name="T5" fmla="*/ 274 h 274"/>
                <a:gd name="T6" fmla="*/ 15 w 21"/>
                <a:gd name="T7" fmla="*/ 209 h 274"/>
                <a:gd name="T8" fmla="*/ 15 w 21"/>
                <a:gd name="T9" fmla="*/ 0 h 274"/>
                <a:gd name="T10" fmla="*/ 3 w 21"/>
                <a:gd name="T11" fmla="*/ 2 h 274"/>
                <a:gd name="T12" fmla="*/ 5 w 21"/>
                <a:gd name="T13" fmla="*/ 220 h 274"/>
                <a:gd name="T14" fmla="*/ 0 w 21"/>
                <a:gd name="T15" fmla="*/ 27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4">
                  <a:moveTo>
                    <a:pt x="0" y="272"/>
                  </a:moveTo>
                  <a:cubicBezTo>
                    <a:pt x="5" y="269"/>
                    <a:pt x="8" y="263"/>
                    <a:pt x="11" y="255"/>
                  </a:cubicBezTo>
                  <a:cubicBezTo>
                    <a:pt x="12" y="267"/>
                    <a:pt x="17" y="272"/>
                    <a:pt x="21" y="274"/>
                  </a:cubicBezTo>
                  <a:cubicBezTo>
                    <a:pt x="16" y="262"/>
                    <a:pt x="15" y="243"/>
                    <a:pt x="15" y="209"/>
                  </a:cubicBezTo>
                  <a:cubicBezTo>
                    <a:pt x="15" y="167"/>
                    <a:pt x="15" y="0"/>
                    <a:pt x="15" y="0"/>
                  </a:cubicBezTo>
                  <a:cubicBezTo>
                    <a:pt x="3" y="2"/>
                    <a:pt x="3" y="2"/>
                    <a:pt x="3" y="2"/>
                  </a:cubicBezTo>
                  <a:cubicBezTo>
                    <a:pt x="3" y="2"/>
                    <a:pt x="5" y="199"/>
                    <a:pt x="5" y="220"/>
                  </a:cubicBezTo>
                  <a:cubicBezTo>
                    <a:pt x="5" y="234"/>
                    <a:pt x="2" y="258"/>
                    <a:pt x="0" y="272"/>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3381"/>
            <p:cNvSpPr/>
            <p:nvPr/>
          </p:nvSpPr>
          <p:spPr bwMode="auto">
            <a:xfrm>
              <a:off x="2665413" y="1571626"/>
              <a:ext cx="42863" cy="22225"/>
            </a:xfrm>
            <a:custGeom>
              <a:avLst/>
              <a:gdLst>
                <a:gd name="T0" fmla="*/ 5 w 80"/>
                <a:gd name="T1" fmla="*/ 17 h 42"/>
                <a:gd name="T2" fmla="*/ 67 w 80"/>
                <a:gd name="T3" fmla="*/ 13 h 42"/>
                <a:gd name="T4" fmla="*/ 53 w 80"/>
                <a:gd name="T5" fmla="*/ 13 h 42"/>
                <a:gd name="T6" fmla="*/ 18 w 80"/>
                <a:gd name="T7" fmla="*/ 15 h 42"/>
                <a:gd name="T8" fmla="*/ 5 w 80"/>
                <a:gd name="T9" fmla="*/ 17 h 42"/>
              </a:gdLst>
              <a:ahLst/>
              <a:cxnLst>
                <a:cxn ang="0">
                  <a:pos x="T0" y="T1"/>
                </a:cxn>
                <a:cxn ang="0">
                  <a:pos x="T2" y="T3"/>
                </a:cxn>
                <a:cxn ang="0">
                  <a:pos x="T4" y="T5"/>
                </a:cxn>
                <a:cxn ang="0">
                  <a:pos x="T6" y="T7"/>
                </a:cxn>
                <a:cxn ang="0">
                  <a:pos x="T8" y="T9"/>
                </a:cxn>
              </a:cxnLst>
              <a:rect l="0" t="0" r="r" b="b"/>
              <a:pathLst>
                <a:path w="80" h="42">
                  <a:moveTo>
                    <a:pt x="5" y="17"/>
                  </a:moveTo>
                  <a:cubicBezTo>
                    <a:pt x="5" y="17"/>
                    <a:pt x="39" y="42"/>
                    <a:pt x="67" y="13"/>
                  </a:cubicBezTo>
                  <a:cubicBezTo>
                    <a:pt x="80" y="0"/>
                    <a:pt x="64" y="1"/>
                    <a:pt x="53" y="13"/>
                  </a:cubicBezTo>
                  <a:cubicBezTo>
                    <a:pt x="41" y="25"/>
                    <a:pt x="29" y="20"/>
                    <a:pt x="18" y="15"/>
                  </a:cubicBezTo>
                  <a:cubicBezTo>
                    <a:pt x="8" y="11"/>
                    <a:pt x="0" y="12"/>
                    <a:pt x="5" y="17"/>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3382"/>
            <p:cNvSpPr/>
            <p:nvPr/>
          </p:nvSpPr>
          <p:spPr bwMode="auto">
            <a:xfrm>
              <a:off x="2622551" y="1704976"/>
              <a:ext cx="60325" cy="30163"/>
            </a:xfrm>
            <a:custGeom>
              <a:avLst/>
              <a:gdLst>
                <a:gd name="T0" fmla="*/ 0 w 111"/>
                <a:gd name="T1" fmla="*/ 48 h 57"/>
                <a:gd name="T2" fmla="*/ 82 w 111"/>
                <a:gd name="T3" fmla="*/ 12 h 57"/>
                <a:gd name="T4" fmla="*/ 111 w 111"/>
                <a:gd name="T5" fmla="*/ 47 h 57"/>
                <a:gd name="T6" fmla="*/ 0 w 111"/>
                <a:gd name="T7" fmla="*/ 48 h 57"/>
              </a:gdLst>
              <a:ahLst/>
              <a:cxnLst>
                <a:cxn ang="0">
                  <a:pos x="T0" y="T1"/>
                </a:cxn>
                <a:cxn ang="0">
                  <a:pos x="T2" y="T3"/>
                </a:cxn>
                <a:cxn ang="0">
                  <a:pos x="T4" y="T5"/>
                </a:cxn>
                <a:cxn ang="0">
                  <a:pos x="T6" y="T7"/>
                </a:cxn>
              </a:cxnLst>
              <a:rect l="0" t="0" r="r" b="b"/>
              <a:pathLst>
                <a:path w="111" h="57">
                  <a:moveTo>
                    <a:pt x="0" y="48"/>
                  </a:moveTo>
                  <a:cubicBezTo>
                    <a:pt x="9" y="7"/>
                    <a:pt x="55" y="0"/>
                    <a:pt x="82" y="12"/>
                  </a:cubicBezTo>
                  <a:cubicBezTo>
                    <a:pt x="101" y="21"/>
                    <a:pt x="109" y="37"/>
                    <a:pt x="111" y="47"/>
                  </a:cubicBezTo>
                  <a:cubicBezTo>
                    <a:pt x="83" y="57"/>
                    <a:pt x="26"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3383"/>
            <p:cNvSpPr/>
            <p:nvPr/>
          </p:nvSpPr>
          <p:spPr bwMode="auto">
            <a:xfrm>
              <a:off x="2620963" y="1728788"/>
              <a:ext cx="63500" cy="17463"/>
            </a:xfrm>
            <a:custGeom>
              <a:avLst/>
              <a:gdLst>
                <a:gd name="T0" fmla="*/ 5 w 120"/>
                <a:gd name="T1" fmla="*/ 1 h 30"/>
                <a:gd name="T2" fmla="*/ 5 w 120"/>
                <a:gd name="T3" fmla="*/ 1 h 30"/>
                <a:gd name="T4" fmla="*/ 116 w 120"/>
                <a:gd name="T5" fmla="*/ 0 h 30"/>
                <a:gd name="T6" fmla="*/ 117 w 120"/>
                <a:gd name="T7" fmla="*/ 15 h 30"/>
                <a:gd name="T8" fmla="*/ 8 w 120"/>
                <a:gd name="T9" fmla="*/ 16 h 30"/>
                <a:gd name="T10" fmla="*/ 5 w 120"/>
                <a:gd name="T11" fmla="*/ 1 h 30"/>
              </a:gdLst>
              <a:ahLst/>
              <a:cxnLst>
                <a:cxn ang="0">
                  <a:pos x="T0" y="T1"/>
                </a:cxn>
                <a:cxn ang="0">
                  <a:pos x="T2" y="T3"/>
                </a:cxn>
                <a:cxn ang="0">
                  <a:pos x="T4" y="T5"/>
                </a:cxn>
                <a:cxn ang="0">
                  <a:pos x="T6" y="T7"/>
                </a:cxn>
                <a:cxn ang="0">
                  <a:pos x="T8" y="T9"/>
                </a:cxn>
                <a:cxn ang="0">
                  <a:pos x="T10" y="T11"/>
                </a:cxn>
              </a:cxnLst>
              <a:rect l="0" t="0" r="r" b="b"/>
              <a:pathLst>
                <a:path w="120" h="30">
                  <a:moveTo>
                    <a:pt x="5" y="1"/>
                  </a:moveTo>
                  <a:cubicBezTo>
                    <a:pt x="5" y="1"/>
                    <a:pt x="5" y="1"/>
                    <a:pt x="5" y="1"/>
                  </a:cubicBezTo>
                  <a:cubicBezTo>
                    <a:pt x="31" y="5"/>
                    <a:pt x="88" y="10"/>
                    <a:pt x="116" y="0"/>
                  </a:cubicBezTo>
                  <a:cubicBezTo>
                    <a:pt x="120" y="6"/>
                    <a:pt x="119" y="11"/>
                    <a:pt x="117" y="15"/>
                  </a:cubicBezTo>
                  <a:cubicBezTo>
                    <a:pt x="117" y="15"/>
                    <a:pt x="59" y="30"/>
                    <a:pt x="8" y="16"/>
                  </a:cubicBezTo>
                  <a:cubicBezTo>
                    <a:pt x="8" y="16"/>
                    <a:pt x="0" y="14"/>
                    <a:pt x="5"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Oval 3384"/>
            <p:cNvSpPr>
              <a:spLocks noChangeArrowheads="1"/>
            </p:cNvSpPr>
            <p:nvPr/>
          </p:nvSpPr>
          <p:spPr bwMode="auto">
            <a:xfrm>
              <a:off x="2643188"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3385"/>
            <p:cNvSpPr/>
            <p:nvPr/>
          </p:nvSpPr>
          <p:spPr bwMode="auto">
            <a:xfrm>
              <a:off x="2690813" y="1704976"/>
              <a:ext cx="60325" cy="30163"/>
            </a:xfrm>
            <a:custGeom>
              <a:avLst/>
              <a:gdLst>
                <a:gd name="T0" fmla="*/ 0 w 112"/>
                <a:gd name="T1" fmla="*/ 48 h 57"/>
                <a:gd name="T2" fmla="*/ 83 w 112"/>
                <a:gd name="T3" fmla="*/ 12 h 57"/>
                <a:gd name="T4" fmla="*/ 112 w 112"/>
                <a:gd name="T5" fmla="*/ 47 h 57"/>
                <a:gd name="T6" fmla="*/ 0 w 112"/>
                <a:gd name="T7" fmla="*/ 48 h 57"/>
              </a:gdLst>
              <a:ahLst/>
              <a:cxnLst>
                <a:cxn ang="0">
                  <a:pos x="T0" y="T1"/>
                </a:cxn>
                <a:cxn ang="0">
                  <a:pos x="T2" y="T3"/>
                </a:cxn>
                <a:cxn ang="0">
                  <a:pos x="T4" y="T5"/>
                </a:cxn>
                <a:cxn ang="0">
                  <a:pos x="T6" y="T7"/>
                </a:cxn>
              </a:cxnLst>
              <a:rect l="0" t="0" r="r" b="b"/>
              <a:pathLst>
                <a:path w="112" h="57">
                  <a:moveTo>
                    <a:pt x="0" y="48"/>
                  </a:moveTo>
                  <a:cubicBezTo>
                    <a:pt x="10" y="7"/>
                    <a:pt x="55" y="0"/>
                    <a:pt x="83" y="12"/>
                  </a:cubicBezTo>
                  <a:cubicBezTo>
                    <a:pt x="102" y="21"/>
                    <a:pt x="109" y="37"/>
                    <a:pt x="112" y="47"/>
                  </a:cubicBezTo>
                  <a:cubicBezTo>
                    <a:pt x="84" y="57"/>
                    <a:pt x="27" y="52"/>
                    <a:pt x="0" y="48"/>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3386"/>
            <p:cNvSpPr/>
            <p:nvPr/>
          </p:nvSpPr>
          <p:spPr bwMode="auto">
            <a:xfrm>
              <a:off x="2689226" y="1728788"/>
              <a:ext cx="63500" cy="17463"/>
            </a:xfrm>
            <a:custGeom>
              <a:avLst/>
              <a:gdLst>
                <a:gd name="T0" fmla="*/ 4 w 119"/>
                <a:gd name="T1" fmla="*/ 1 h 30"/>
                <a:gd name="T2" fmla="*/ 4 w 119"/>
                <a:gd name="T3" fmla="*/ 1 h 30"/>
                <a:gd name="T4" fmla="*/ 116 w 119"/>
                <a:gd name="T5" fmla="*/ 0 h 30"/>
                <a:gd name="T6" fmla="*/ 116 w 119"/>
                <a:gd name="T7" fmla="*/ 15 h 30"/>
                <a:gd name="T8" fmla="*/ 7 w 119"/>
                <a:gd name="T9" fmla="*/ 16 h 30"/>
                <a:gd name="T10" fmla="*/ 4 w 119"/>
                <a:gd name="T11" fmla="*/ 1 h 30"/>
              </a:gdLst>
              <a:ahLst/>
              <a:cxnLst>
                <a:cxn ang="0">
                  <a:pos x="T0" y="T1"/>
                </a:cxn>
                <a:cxn ang="0">
                  <a:pos x="T2" y="T3"/>
                </a:cxn>
                <a:cxn ang="0">
                  <a:pos x="T4" y="T5"/>
                </a:cxn>
                <a:cxn ang="0">
                  <a:pos x="T6" y="T7"/>
                </a:cxn>
                <a:cxn ang="0">
                  <a:pos x="T8" y="T9"/>
                </a:cxn>
                <a:cxn ang="0">
                  <a:pos x="T10" y="T11"/>
                </a:cxn>
              </a:cxnLst>
              <a:rect l="0" t="0" r="r" b="b"/>
              <a:pathLst>
                <a:path w="119" h="30">
                  <a:moveTo>
                    <a:pt x="4" y="1"/>
                  </a:moveTo>
                  <a:cubicBezTo>
                    <a:pt x="4" y="1"/>
                    <a:pt x="4" y="1"/>
                    <a:pt x="4" y="1"/>
                  </a:cubicBezTo>
                  <a:cubicBezTo>
                    <a:pt x="31" y="5"/>
                    <a:pt x="88" y="10"/>
                    <a:pt x="116" y="0"/>
                  </a:cubicBezTo>
                  <a:cubicBezTo>
                    <a:pt x="119" y="6"/>
                    <a:pt x="118" y="11"/>
                    <a:pt x="116" y="15"/>
                  </a:cubicBezTo>
                  <a:cubicBezTo>
                    <a:pt x="116" y="15"/>
                    <a:pt x="58" y="30"/>
                    <a:pt x="7" y="16"/>
                  </a:cubicBezTo>
                  <a:cubicBezTo>
                    <a:pt x="7" y="16"/>
                    <a:pt x="0" y="14"/>
                    <a:pt x="4" y="1"/>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Oval 3387"/>
            <p:cNvSpPr>
              <a:spLocks noChangeArrowheads="1"/>
            </p:cNvSpPr>
            <p:nvPr/>
          </p:nvSpPr>
          <p:spPr bwMode="auto">
            <a:xfrm>
              <a:off x="2711451" y="1714501"/>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3388"/>
            <p:cNvSpPr/>
            <p:nvPr/>
          </p:nvSpPr>
          <p:spPr bwMode="auto">
            <a:xfrm>
              <a:off x="2651126" y="1387476"/>
              <a:ext cx="74613" cy="122238"/>
            </a:xfrm>
            <a:custGeom>
              <a:avLst/>
              <a:gdLst>
                <a:gd name="T0" fmla="*/ 0 w 140"/>
                <a:gd name="T1" fmla="*/ 59 h 230"/>
                <a:gd name="T2" fmla="*/ 140 w 140"/>
                <a:gd name="T3" fmla="*/ 60 h 230"/>
                <a:gd name="T4" fmla="*/ 140 w 140"/>
                <a:gd name="T5" fmla="*/ 230 h 230"/>
                <a:gd name="T6" fmla="*/ 1 w 140"/>
                <a:gd name="T7" fmla="*/ 229 h 230"/>
                <a:gd name="T8" fmla="*/ 0 w 140"/>
                <a:gd name="T9" fmla="*/ 59 h 230"/>
              </a:gdLst>
              <a:ahLst/>
              <a:cxnLst>
                <a:cxn ang="0">
                  <a:pos x="T0" y="T1"/>
                </a:cxn>
                <a:cxn ang="0">
                  <a:pos x="T2" y="T3"/>
                </a:cxn>
                <a:cxn ang="0">
                  <a:pos x="T4" y="T5"/>
                </a:cxn>
                <a:cxn ang="0">
                  <a:pos x="T6" y="T7"/>
                </a:cxn>
                <a:cxn ang="0">
                  <a:pos x="T8" y="T9"/>
                </a:cxn>
              </a:cxnLst>
              <a:rect l="0" t="0" r="r" b="b"/>
              <a:pathLst>
                <a:path w="140" h="230">
                  <a:moveTo>
                    <a:pt x="0" y="59"/>
                  </a:moveTo>
                  <a:cubicBezTo>
                    <a:pt x="0" y="59"/>
                    <a:pt x="69" y="0"/>
                    <a:pt x="140" y="60"/>
                  </a:cubicBezTo>
                  <a:cubicBezTo>
                    <a:pt x="140" y="153"/>
                    <a:pt x="140" y="230"/>
                    <a:pt x="140" y="230"/>
                  </a:cubicBezTo>
                  <a:cubicBezTo>
                    <a:pt x="1" y="229"/>
                    <a:pt x="1" y="229"/>
                    <a:pt x="1" y="229"/>
                  </a:cubicBezTo>
                  <a:lnTo>
                    <a:pt x="0" y="59"/>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3389"/>
            <p:cNvSpPr/>
            <p:nvPr/>
          </p:nvSpPr>
          <p:spPr bwMode="auto">
            <a:xfrm>
              <a:off x="2667001" y="1430338"/>
              <a:ext cx="14288" cy="12700"/>
            </a:xfrm>
            <a:custGeom>
              <a:avLst/>
              <a:gdLst>
                <a:gd name="T0" fmla="*/ 8 w 9"/>
                <a:gd name="T1" fmla="*/ 2 h 8"/>
                <a:gd name="T2" fmla="*/ 1 w 9"/>
                <a:gd name="T3" fmla="*/ 8 h 8"/>
                <a:gd name="T4" fmla="*/ 0 w 9"/>
                <a:gd name="T5" fmla="*/ 6 h 8"/>
                <a:gd name="T6" fmla="*/ 9 w 9"/>
                <a:gd name="T7" fmla="*/ 0 h 8"/>
                <a:gd name="T8" fmla="*/ 9 w 9"/>
                <a:gd name="T9" fmla="*/ 1 h 8"/>
                <a:gd name="T10" fmla="*/ 8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8" y="2"/>
                  </a:moveTo>
                  <a:lnTo>
                    <a:pt x="1" y="8"/>
                  </a:lnTo>
                  <a:lnTo>
                    <a:pt x="0" y="6"/>
                  </a:lnTo>
                  <a:lnTo>
                    <a:pt x="9" y="0"/>
                  </a:lnTo>
                  <a:lnTo>
                    <a:pt x="9" y="1"/>
                  </a:lnTo>
                  <a:lnTo>
                    <a:pt x="8"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3390"/>
            <p:cNvSpPr/>
            <p:nvPr/>
          </p:nvSpPr>
          <p:spPr bwMode="auto">
            <a:xfrm>
              <a:off x="2695576" y="1430338"/>
              <a:ext cx="15875" cy="12700"/>
            </a:xfrm>
            <a:custGeom>
              <a:avLst/>
              <a:gdLst>
                <a:gd name="T0" fmla="*/ 1 w 10"/>
                <a:gd name="T1" fmla="*/ 2 h 8"/>
                <a:gd name="T2" fmla="*/ 8 w 10"/>
                <a:gd name="T3" fmla="*/ 8 h 8"/>
                <a:gd name="T4" fmla="*/ 10 w 10"/>
                <a:gd name="T5" fmla="*/ 6 h 8"/>
                <a:gd name="T6" fmla="*/ 0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8" y="8"/>
                  </a:lnTo>
                  <a:lnTo>
                    <a:pt x="10" y="6"/>
                  </a:lnTo>
                  <a:lnTo>
                    <a:pt x="0"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3391"/>
            <p:cNvSpPr>
              <a:spLocks noEditPoints="1"/>
            </p:cNvSpPr>
            <p:nvPr/>
          </p:nvSpPr>
          <p:spPr bwMode="auto">
            <a:xfrm>
              <a:off x="2655888" y="1420813"/>
              <a:ext cx="60325" cy="20638"/>
            </a:xfrm>
            <a:custGeom>
              <a:avLst/>
              <a:gdLst>
                <a:gd name="T0" fmla="*/ 7 w 38"/>
                <a:gd name="T1" fmla="*/ 13 h 13"/>
                <a:gd name="T2" fmla="*/ 21 w 38"/>
                <a:gd name="T3" fmla="*/ 3 h 13"/>
                <a:gd name="T4" fmla="*/ 0 w 38"/>
                <a:gd name="T5" fmla="*/ 0 h 13"/>
                <a:gd name="T6" fmla="*/ 7 w 38"/>
                <a:gd name="T7" fmla="*/ 13 h 13"/>
                <a:gd name="T8" fmla="*/ 21 w 38"/>
                <a:gd name="T9" fmla="*/ 3 h 13"/>
                <a:gd name="T10" fmla="*/ 33 w 38"/>
                <a:gd name="T11" fmla="*/ 13 h 13"/>
                <a:gd name="T12" fmla="*/ 38 w 38"/>
                <a:gd name="T13" fmla="*/ 0 h 13"/>
                <a:gd name="T14" fmla="*/ 21 w 38"/>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7" y="13"/>
                  </a:moveTo>
                  <a:lnTo>
                    <a:pt x="21" y="3"/>
                  </a:lnTo>
                  <a:lnTo>
                    <a:pt x="0" y="0"/>
                  </a:lnTo>
                  <a:lnTo>
                    <a:pt x="7" y="13"/>
                  </a:lnTo>
                  <a:close/>
                  <a:moveTo>
                    <a:pt x="21" y="3"/>
                  </a:moveTo>
                  <a:lnTo>
                    <a:pt x="33" y="13"/>
                  </a:lnTo>
                  <a:lnTo>
                    <a:pt x="38" y="0"/>
                  </a:lnTo>
                  <a:lnTo>
                    <a:pt x="21" y="3"/>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3392"/>
            <p:cNvSpPr/>
            <p:nvPr/>
          </p:nvSpPr>
          <p:spPr bwMode="auto">
            <a:xfrm>
              <a:off x="2673351" y="1431926"/>
              <a:ext cx="34925" cy="85725"/>
            </a:xfrm>
            <a:custGeom>
              <a:avLst/>
              <a:gdLst>
                <a:gd name="T0" fmla="*/ 13 w 22"/>
                <a:gd name="T1" fmla="*/ 0 h 54"/>
                <a:gd name="T2" fmla="*/ 6 w 22"/>
                <a:gd name="T3" fmla="*/ 0 h 54"/>
                <a:gd name="T4" fmla="*/ 6 w 22"/>
                <a:gd name="T5" fmla="*/ 1 h 54"/>
                <a:gd name="T6" fmla="*/ 0 w 22"/>
                <a:gd name="T7" fmla="*/ 37 h 54"/>
                <a:gd name="T8" fmla="*/ 10 w 22"/>
                <a:gd name="T9" fmla="*/ 54 h 54"/>
                <a:gd name="T10" fmla="*/ 22 w 22"/>
                <a:gd name="T11" fmla="*/ 37 h 54"/>
                <a:gd name="T12" fmla="*/ 13 w 2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13" y="0"/>
                  </a:moveTo>
                  <a:lnTo>
                    <a:pt x="6" y="0"/>
                  </a:lnTo>
                  <a:lnTo>
                    <a:pt x="6" y="1"/>
                  </a:lnTo>
                  <a:lnTo>
                    <a:pt x="0" y="37"/>
                  </a:lnTo>
                  <a:lnTo>
                    <a:pt x="10" y="54"/>
                  </a:lnTo>
                  <a:lnTo>
                    <a:pt x="22" y="37"/>
                  </a:lnTo>
                  <a:lnTo>
                    <a:pt x="13"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3393"/>
            <p:cNvSpPr/>
            <p:nvPr/>
          </p:nvSpPr>
          <p:spPr bwMode="auto">
            <a:xfrm>
              <a:off x="2674938" y="1433513"/>
              <a:ext cx="31750" cy="80963"/>
            </a:xfrm>
            <a:custGeom>
              <a:avLst/>
              <a:gdLst>
                <a:gd name="T0" fmla="*/ 6 w 20"/>
                <a:gd name="T1" fmla="*/ 0 h 51"/>
                <a:gd name="T2" fmla="*/ 11 w 20"/>
                <a:gd name="T3" fmla="*/ 0 h 51"/>
                <a:gd name="T4" fmla="*/ 20 w 20"/>
                <a:gd name="T5" fmla="*/ 36 h 51"/>
                <a:gd name="T6" fmla="*/ 9 w 20"/>
                <a:gd name="T7" fmla="*/ 51 h 51"/>
                <a:gd name="T8" fmla="*/ 0 w 20"/>
                <a:gd name="T9" fmla="*/ 36 h 51"/>
                <a:gd name="T10" fmla="*/ 6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6" y="0"/>
                  </a:moveTo>
                  <a:lnTo>
                    <a:pt x="11" y="0"/>
                  </a:lnTo>
                  <a:lnTo>
                    <a:pt x="20" y="36"/>
                  </a:lnTo>
                  <a:lnTo>
                    <a:pt x="9" y="51"/>
                  </a:lnTo>
                  <a:lnTo>
                    <a:pt x="0" y="36"/>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3394"/>
            <p:cNvSpPr/>
            <p:nvPr/>
          </p:nvSpPr>
          <p:spPr bwMode="auto">
            <a:xfrm>
              <a:off x="2689226" y="1433513"/>
              <a:ext cx="17463" cy="80963"/>
            </a:xfrm>
            <a:custGeom>
              <a:avLst/>
              <a:gdLst>
                <a:gd name="T0" fmla="*/ 11 w 11"/>
                <a:gd name="T1" fmla="*/ 36 h 51"/>
                <a:gd name="T2" fmla="*/ 2 w 11"/>
                <a:gd name="T3" fmla="*/ 0 h 51"/>
                <a:gd name="T4" fmla="*/ 0 w 11"/>
                <a:gd name="T5" fmla="*/ 0 h 51"/>
                <a:gd name="T6" fmla="*/ 0 w 11"/>
                <a:gd name="T7" fmla="*/ 51 h 51"/>
                <a:gd name="T8" fmla="*/ 0 w 11"/>
                <a:gd name="T9" fmla="*/ 51 h 51"/>
                <a:gd name="T10" fmla="*/ 11 w 11"/>
                <a:gd name="T11" fmla="*/ 36 h 51"/>
              </a:gdLst>
              <a:ahLst/>
              <a:cxnLst>
                <a:cxn ang="0">
                  <a:pos x="T0" y="T1"/>
                </a:cxn>
                <a:cxn ang="0">
                  <a:pos x="T2" y="T3"/>
                </a:cxn>
                <a:cxn ang="0">
                  <a:pos x="T4" y="T5"/>
                </a:cxn>
                <a:cxn ang="0">
                  <a:pos x="T6" y="T7"/>
                </a:cxn>
                <a:cxn ang="0">
                  <a:pos x="T8" y="T9"/>
                </a:cxn>
                <a:cxn ang="0">
                  <a:pos x="T10" y="T11"/>
                </a:cxn>
              </a:cxnLst>
              <a:rect l="0" t="0" r="r" b="b"/>
              <a:pathLst>
                <a:path w="11" h="51">
                  <a:moveTo>
                    <a:pt x="11" y="36"/>
                  </a:moveTo>
                  <a:lnTo>
                    <a:pt x="2" y="0"/>
                  </a:lnTo>
                  <a:lnTo>
                    <a:pt x="0" y="0"/>
                  </a:lnTo>
                  <a:lnTo>
                    <a:pt x="0" y="51"/>
                  </a:lnTo>
                  <a:lnTo>
                    <a:pt x="0" y="51"/>
                  </a:lnTo>
                  <a:lnTo>
                    <a:pt x="11" y="36"/>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3395"/>
            <p:cNvSpPr/>
            <p:nvPr/>
          </p:nvSpPr>
          <p:spPr bwMode="auto">
            <a:xfrm>
              <a:off x="2679701" y="1443038"/>
              <a:ext cx="17463" cy="19050"/>
            </a:xfrm>
            <a:custGeom>
              <a:avLst/>
              <a:gdLst>
                <a:gd name="T0" fmla="*/ 29 w 33"/>
                <a:gd name="T1" fmla="*/ 0 h 36"/>
                <a:gd name="T2" fmla="*/ 24 w 33"/>
                <a:gd name="T3" fmla="*/ 6 h 36"/>
                <a:gd name="T4" fmla="*/ 3 w 33"/>
                <a:gd name="T5" fmla="*/ 20 h 36"/>
                <a:gd name="T6" fmla="*/ 0 w 33"/>
                <a:gd name="T7" fmla="*/ 36 h 36"/>
                <a:gd name="T8" fmla="*/ 33 w 33"/>
                <a:gd name="T9" fmla="*/ 16 h 36"/>
                <a:gd name="T10" fmla="*/ 29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29" y="0"/>
                  </a:moveTo>
                  <a:cubicBezTo>
                    <a:pt x="28" y="2"/>
                    <a:pt x="26" y="4"/>
                    <a:pt x="24" y="6"/>
                  </a:cubicBezTo>
                  <a:cubicBezTo>
                    <a:pt x="19" y="11"/>
                    <a:pt x="12" y="16"/>
                    <a:pt x="3" y="20"/>
                  </a:cubicBezTo>
                  <a:cubicBezTo>
                    <a:pt x="0" y="36"/>
                    <a:pt x="0" y="36"/>
                    <a:pt x="0" y="36"/>
                  </a:cubicBezTo>
                  <a:cubicBezTo>
                    <a:pt x="15" y="31"/>
                    <a:pt x="26" y="23"/>
                    <a:pt x="33" y="16"/>
                  </a:cubicBezTo>
                  <a:lnTo>
                    <a:pt x="29"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3396"/>
            <p:cNvSpPr/>
            <p:nvPr/>
          </p:nvSpPr>
          <p:spPr bwMode="auto">
            <a:xfrm>
              <a:off x="2674938" y="1462088"/>
              <a:ext cx="26988" cy="23813"/>
            </a:xfrm>
            <a:custGeom>
              <a:avLst/>
              <a:gdLst>
                <a:gd name="T0" fmla="*/ 50 w 50"/>
                <a:gd name="T1" fmla="*/ 16 h 43"/>
                <a:gd name="T2" fmla="*/ 46 w 50"/>
                <a:gd name="T3" fmla="*/ 0 h 43"/>
                <a:gd name="T4" fmla="*/ 36 w 50"/>
                <a:gd name="T5" fmla="*/ 11 h 43"/>
                <a:gd name="T6" fmla="*/ 3 w 50"/>
                <a:gd name="T7" fmla="*/ 28 h 43"/>
                <a:gd name="T8" fmla="*/ 0 w 50"/>
                <a:gd name="T9" fmla="*/ 43 h 43"/>
                <a:gd name="T10" fmla="*/ 46 w 50"/>
                <a:gd name="T11" fmla="*/ 20 h 43"/>
                <a:gd name="T12" fmla="*/ 50 w 50"/>
                <a:gd name="T13" fmla="*/ 16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50" y="16"/>
                  </a:moveTo>
                  <a:cubicBezTo>
                    <a:pt x="46" y="0"/>
                    <a:pt x="46" y="0"/>
                    <a:pt x="46" y="0"/>
                  </a:cubicBezTo>
                  <a:cubicBezTo>
                    <a:pt x="44" y="2"/>
                    <a:pt x="41" y="6"/>
                    <a:pt x="36" y="11"/>
                  </a:cubicBezTo>
                  <a:cubicBezTo>
                    <a:pt x="28" y="17"/>
                    <a:pt x="18" y="24"/>
                    <a:pt x="3" y="28"/>
                  </a:cubicBezTo>
                  <a:cubicBezTo>
                    <a:pt x="0" y="43"/>
                    <a:pt x="0" y="43"/>
                    <a:pt x="0" y="43"/>
                  </a:cubicBezTo>
                  <a:cubicBezTo>
                    <a:pt x="21" y="38"/>
                    <a:pt x="36" y="29"/>
                    <a:pt x="46" y="20"/>
                  </a:cubicBezTo>
                  <a:cubicBezTo>
                    <a:pt x="47" y="19"/>
                    <a:pt x="49" y="18"/>
                    <a:pt x="50"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3397"/>
            <p:cNvSpPr/>
            <p:nvPr/>
          </p:nvSpPr>
          <p:spPr bwMode="auto">
            <a:xfrm>
              <a:off x="2679701" y="1482726"/>
              <a:ext cx="26988" cy="22225"/>
            </a:xfrm>
            <a:custGeom>
              <a:avLst/>
              <a:gdLst>
                <a:gd name="T0" fmla="*/ 48 w 51"/>
                <a:gd name="T1" fmla="*/ 0 h 40"/>
                <a:gd name="T2" fmla="*/ 0 w 51"/>
                <a:gd name="T3" fmla="*/ 28 h 40"/>
                <a:gd name="T4" fmla="*/ 8 w 51"/>
                <a:gd name="T5" fmla="*/ 40 h 40"/>
                <a:gd name="T6" fmla="*/ 46 w 51"/>
                <a:gd name="T7" fmla="*/ 21 h 40"/>
                <a:gd name="T8" fmla="*/ 51 w 51"/>
                <a:gd name="T9" fmla="*/ 14 h 40"/>
                <a:gd name="T10" fmla="*/ 48 w 51"/>
                <a:gd name="T11" fmla="*/ 0 h 40"/>
              </a:gdLst>
              <a:ahLst/>
              <a:cxnLst>
                <a:cxn ang="0">
                  <a:pos x="T0" y="T1"/>
                </a:cxn>
                <a:cxn ang="0">
                  <a:pos x="T2" y="T3"/>
                </a:cxn>
                <a:cxn ang="0">
                  <a:pos x="T4" y="T5"/>
                </a:cxn>
                <a:cxn ang="0">
                  <a:pos x="T6" y="T7"/>
                </a:cxn>
                <a:cxn ang="0">
                  <a:pos x="T8" y="T9"/>
                </a:cxn>
                <a:cxn ang="0">
                  <a:pos x="T10" y="T11"/>
                </a:cxn>
              </a:cxnLst>
              <a:rect l="0" t="0" r="r" b="b"/>
              <a:pathLst>
                <a:path w="51" h="40">
                  <a:moveTo>
                    <a:pt x="48" y="0"/>
                  </a:moveTo>
                  <a:cubicBezTo>
                    <a:pt x="42" y="7"/>
                    <a:pt x="28" y="21"/>
                    <a:pt x="0" y="28"/>
                  </a:cubicBezTo>
                  <a:cubicBezTo>
                    <a:pt x="8" y="40"/>
                    <a:pt x="8" y="40"/>
                    <a:pt x="8" y="40"/>
                  </a:cubicBezTo>
                  <a:cubicBezTo>
                    <a:pt x="25" y="35"/>
                    <a:pt x="38" y="28"/>
                    <a:pt x="46" y="21"/>
                  </a:cubicBezTo>
                  <a:cubicBezTo>
                    <a:pt x="51" y="14"/>
                    <a:pt x="51" y="14"/>
                    <a:pt x="51" y="14"/>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3398"/>
            <p:cNvSpPr/>
            <p:nvPr/>
          </p:nvSpPr>
          <p:spPr bwMode="auto">
            <a:xfrm>
              <a:off x="2679701" y="1427163"/>
              <a:ext cx="17463" cy="11113"/>
            </a:xfrm>
            <a:custGeom>
              <a:avLst/>
              <a:gdLst>
                <a:gd name="T0" fmla="*/ 3 w 32"/>
                <a:gd name="T1" fmla="*/ 0 h 23"/>
                <a:gd name="T2" fmla="*/ 31 w 32"/>
                <a:gd name="T3" fmla="*/ 0 h 23"/>
                <a:gd name="T4" fmla="*/ 31 w 32"/>
                <a:gd name="T5" fmla="*/ 16 h 23"/>
                <a:gd name="T6" fmla="*/ 15 w 32"/>
                <a:gd name="T7" fmla="*/ 23 h 23"/>
                <a:gd name="T8" fmla="*/ 3 w 32"/>
                <a:gd name="T9" fmla="*/ 19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6"/>
                  </a:cubicBezTo>
                  <a:cubicBezTo>
                    <a:pt x="29" y="23"/>
                    <a:pt x="21" y="23"/>
                    <a:pt x="15" y="23"/>
                  </a:cubicBezTo>
                  <a:cubicBezTo>
                    <a:pt x="11" y="23"/>
                    <a:pt x="6" y="23"/>
                    <a:pt x="3" y="19"/>
                  </a:cubicBezTo>
                  <a:cubicBezTo>
                    <a:pt x="0" y="13"/>
                    <a:pt x="2"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3399"/>
            <p:cNvSpPr/>
            <p:nvPr/>
          </p:nvSpPr>
          <p:spPr bwMode="auto">
            <a:xfrm>
              <a:off x="2633663" y="1419226"/>
              <a:ext cx="104775" cy="141288"/>
            </a:xfrm>
            <a:custGeom>
              <a:avLst/>
              <a:gdLst>
                <a:gd name="T0" fmla="*/ 33 w 195"/>
                <a:gd name="T1" fmla="*/ 0 h 266"/>
                <a:gd name="T2" fmla="*/ 103 w 195"/>
                <a:gd name="T3" fmla="*/ 118 h 266"/>
                <a:gd name="T4" fmla="*/ 173 w 195"/>
                <a:gd name="T5" fmla="*/ 0 h 266"/>
                <a:gd name="T6" fmla="*/ 184 w 195"/>
                <a:gd name="T7" fmla="*/ 0 h 266"/>
                <a:gd name="T8" fmla="*/ 194 w 195"/>
                <a:gd name="T9" fmla="*/ 152 h 266"/>
                <a:gd name="T10" fmla="*/ 195 w 195"/>
                <a:gd name="T11" fmla="*/ 246 h 266"/>
                <a:gd name="T12" fmla="*/ 0 w 195"/>
                <a:gd name="T13" fmla="*/ 246 h 266"/>
                <a:gd name="T14" fmla="*/ 19 w 195"/>
                <a:gd name="T15" fmla="*/ 0 h 266"/>
                <a:gd name="T16" fmla="*/ 33 w 195"/>
                <a:gd name="T1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266">
                  <a:moveTo>
                    <a:pt x="33" y="0"/>
                  </a:moveTo>
                  <a:cubicBezTo>
                    <a:pt x="33" y="0"/>
                    <a:pt x="59" y="58"/>
                    <a:pt x="103" y="118"/>
                  </a:cubicBezTo>
                  <a:cubicBezTo>
                    <a:pt x="143" y="69"/>
                    <a:pt x="173" y="0"/>
                    <a:pt x="173" y="0"/>
                  </a:cubicBezTo>
                  <a:cubicBezTo>
                    <a:pt x="184" y="0"/>
                    <a:pt x="184" y="0"/>
                    <a:pt x="184" y="0"/>
                  </a:cubicBezTo>
                  <a:cubicBezTo>
                    <a:pt x="184" y="0"/>
                    <a:pt x="194" y="116"/>
                    <a:pt x="194" y="152"/>
                  </a:cubicBezTo>
                  <a:cubicBezTo>
                    <a:pt x="195" y="188"/>
                    <a:pt x="195" y="246"/>
                    <a:pt x="195" y="246"/>
                  </a:cubicBezTo>
                  <a:cubicBezTo>
                    <a:pt x="195" y="246"/>
                    <a:pt x="100" y="266"/>
                    <a:pt x="0" y="246"/>
                  </a:cubicBezTo>
                  <a:cubicBezTo>
                    <a:pt x="2" y="156"/>
                    <a:pt x="19" y="0"/>
                    <a:pt x="19" y="0"/>
                  </a:cubicBezTo>
                  <a:lnTo>
                    <a:pt x="33"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3400"/>
            <p:cNvSpPr/>
            <p:nvPr/>
          </p:nvSpPr>
          <p:spPr bwMode="auto">
            <a:xfrm>
              <a:off x="2633663" y="1423988"/>
              <a:ext cx="53975" cy="127000"/>
            </a:xfrm>
            <a:custGeom>
              <a:avLst/>
              <a:gdLst>
                <a:gd name="T0" fmla="*/ 23 w 100"/>
                <a:gd name="T1" fmla="*/ 16 h 237"/>
                <a:gd name="T2" fmla="*/ 8 w 100"/>
                <a:gd name="T3" fmla="*/ 171 h 237"/>
                <a:gd name="T4" fmla="*/ 25 w 100"/>
                <a:gd name="T5" fmla="*/ 233 h 237"/>
                <a:gd name="T6" fmla="*/ 85 w 100"/>
                <a:gd name="T7" fmla="*/ 232 h 237"/>
                <a:gd name="T8" fmla="*/ 85 w 100"/>
                <a:gd name="T9" fmla="*/ 130 h 237"/>
                <a:gd name="T10" fmla="*/ 100 w 100"/>
                <a:gd name="T11" fmla="*/ 112 h 237"/>
                <a:gd name="T12" fmla="*/ 43 w 100"/>
                <a:gd name="T13" fmla="*/ 22 h 237"/>
                <a:gd name="T14" fmla="*/ 23 w 100"/>
                <a:gd name="T15" fmla="*/ 16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37">
                  <a:moveTo>
                    <a:pt x="23" y="16"/>
                  </a:moveTo>
                  <a:cubicBezTo>
                    <a:pt x="23" y="16"/>
                    <a:pt x="8" y="141"/>
                    <a:pt x="8" y="171"/>
                  </a:cubicBezTo>
                  <a:cubicBezTo>
                    <a:pt x="8" y="202"/>
                    <a:pt x="0" y="229"/>
                    <a:pt x="25" y="233"/>
                  </a:cubicBezTo>
                  <a:cubicBezTo>
                    <a:pt x="49" y="237"/>
                    <a:pt x="85" y="232"/>
                    <a:pt x="85" y="232"/>
                  </a:cubicBezTo>
                  <a:cubicBezTo>
                    <a:pt x="85" y="130"/>
                    <a:pt x="85" y="130"/>
                    <a:pt x="85" y="130"/>
                  </a:cubicBezTo>
                  <a:cubicBezTo>
                    <a:pt x="95" y="121"/>
                    <a:pt x="100" y="112"/>
                    <a:pt x="100" y="112"/>
                  </a:cubicBezTo>
                  <a:cubicBezTo>
                    <a:pt x="100" y="112"/>
                    <a:pt x="53" y="38"/>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3401"/>
            <p:cNvSpPr/>
            <p:nvPr/>
          </p:nvSpPr>
          <p:spPr bwMode="auto">
            <a:xfrm>
              <a:off x="2681288" y="1423988"/>
              <a:ext cx="53975" cy="133350"/>
            </a:xfrm>
            <a:custGeom>
              <a:avLst/>
              <a:gdLst>
                <a:gd name="T0" fmla="*/ 2 w 101"/>
                <a:gd name="T1" fmla="*/ 235 h 250"/>
                <a:gd name="T2" fmla="*/ 90 w 101"/>
                <a:gd name="T3" fmla="*/ 234 h 250"/>
                <a:gd name="T4" fmla="*/ 100 w 101"/>
                <a:gd name="T5" fmla="*/ 131 h 250"/>
                <a:gd name="T6" fmla="*/ 92 w 101"/>
                <a:gd name="T7" fmla="*/ 26 h 250"/>
                <a:gd name="T8" fmla="*/ 79 w 101"/>
                <a:gd name="T9" fmla="*/ 12 h 250"/>
                <a:gd name="T10" fmla="*/ 53 w 101"/>
                <a:gd name="T11" fmla="*/ 60 h 250"/>
                <a:gd name="T12" fmla="*/ 2 w 101"/>
                <a:gd name="T13" fmla="*/ 133 h 250"/>
                <a:gd name="T14" fmla="*/ 2 w 101"/>
                <a:gd name="T15" fmla="*/ 23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250">
                  <a:moveTo>
                    <a:pt x="2" y="235"/>
                  </a:moveTo>
                  <a:cubicBezTo>
                    <a:pt x="25" y="250"/>
                    <a:pt x="78" y="236"/>
                    <a:pt x="90" y="234"/>
                  </a:cubicBezTo>
                  <a:cubicBezTo>
                    <a:pt x="101" y="232"/>
                    <a:pt x="100" y="154"/>
                    <a:pt x="100" y="131"/>
                  </a:cubicBezTo>
                  <a:cubicBezTo>
                    <a:pt x="100" y="109"/>
                    <a:pt x="92" y="51"/>
                    <a:pt x="92" y="26"/>
                  </a:cubicBezTo>
                  <a:cubicBezTo>
                    <a:pt x="92" y="0"/>
                    <a:pt x="80" y="7"/>
                    <a:pt x="79" y="12"/>
                  </a:cubicBezTo>
                  <a:cubicBezTo>
                    <a:pt x="77" y="17"/>
                    <a:pt x="61" y="45"/>
                    <a:pt x="53" y="60"/>
                  </a:cubicBezTo>
                  <a:cubicBezTo>
                    <a:pt x="45" y="76"/>
                    <a:pt x="2" y="133"/>
                    <a:pt x="2" y="133"/>
                  </a:cubicBezTo>
                  <a:cubicBezTo>
                    <a:pt x="2" y="133"/>
                    <a:pt x="0" y="225"/>
                    <a:pt x="2" y="235"/>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Rectangle 3402"/>
            <p:cNvSpPr>
              <a:spLocks noChangeArrowheads="1"/>
            </p:cNvSpPr>
            <p:nvPr/>
          </p:nvSpPr>
          <p:spPr bwMode="auto">
            <a:xfrm>
              <a:off x="2700338" y="1525588"/>
              <a:ext cx="28575" cy="6350"/>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6" name="Freeform 3403"/>
            <p:cNvSpPr/>
            <p:nvPr/>
          </p:nvSpPr>
          <p:spPr bwMode="auto">
            <a:xfrm>
              <a:off x="2557463" y="1481138"/>
              <a:ext cx="84138" cy="85725"/>
            </a:xfrm>
            <a:custGeom>
              <a:avLst/>
              <a:gdLst>
                <a:gd name="T0" fmla="*/ 35 w 159"/>
                <a:gd name="T1" fmla="*/ 74 h 160"/>
                <a:gd name="T2" fmla="*/ 25 w 159"/>
                <a:gd name="T3" fmla="*/ 131 h 160"/>
                <a:gd name="T4" fmla="*/ 45 w 159"/>
                <a:gd name="T5" fmla="*/ 150 h 160"/>
                <a:gd name="T6" fmla="*/ 88 w 159"/>
                <a:gd name="T7" fmla="*/ 158 h 160"/>
                <a:gd name="T8" fmla="*/ 110 w 159"/>
                <a:gd name="T9" fmla="*/ 134 h 160"/>
                <a:gd name="T10" fmla="*/ 151 w 159"/>
                <a:gd name="T11" fmla="*/ 113 h 160"/>
                <a:gd name="T12" fmla="*/ 144 w 159"/>
                <a:gd name="T13" fmla="*/ 72 h 160"/>
                <a:gd name="T14" fmla="*/ 138 w 159"/>
                <a:gd name="T15" fmla="*/ 46 h 160"/>
                <a:gd name="T16" fmla="*/ 121 w 159"/>
                <a:gd name="T17" fmla="*/ 35 h 160"/>
                <a:gd name="T18" fmla="*/ 99 w 159"/>
                <a:gd name="T19" fmla="*/ 32 h 160"/>
                <a:gd name="T20" fmla="*/ 57 w 159"/>
                <a:gd name="T21" fmla="*/ 47 h 160"/>
                <a:gd name="T22" fmla="*/ 49 w 159"/>
                <a:gd name="T23" fmla="*/ 35 h 160"/>
                <a:gd name="T24" fmla="*/ 55 w 159"/>
                <a:gd name="T25" fmla="*/ 12 h 160"/>
                <a:gd name="T26" fmla="*/ 31 w 159"/>
                <a:gd name="T27" fmla="*/ 12 h 160"/>
                <a:gd name="T28" fmla="*/ 1 w 159"/>
                <a:gd name="T29" fmla="*/ 31 h 160"/>
                <a:gd name="T30" fmla="*/ 5 w 159"/>
                <a:gd name="T31" fmla="*/ 62 h 160"/>
                <a:gd name="T32" fmla="*/ 21 w 159"/>
                <a:gd name="T33" fmla="*/ 70 h 160"/>
                <a:gd name="T34" fmla="*/ 35 w 159"/>
                <a:gd name="T35" fmla="*/ 7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35" y="74"/>
                  </a:moveTo>
                  <a:cubicBezTo>
                    <a:pt x="35" y="74"/>
                    <a:pt x="28" y="118"/>
                    <a:pt x="25" y="131"/>
                  </a:cubicBezTo>
                  <a:cubicBezTo>
                    <a:pt x="22" y="144"/>
                    <a:pt x="23" y="154"/>
                    <a:pt x="45" y="150"/>
                  </a:cubicBezTo>
                  <a:cubicBezTo>
                    <a:pt x="68" y="146"/>
                    <a:pt x="74" y="148"/>
                    <a:pt x="88" y="158"/>
                  </a:cubicBezTo>
                  <a:cubicBezTo>
                    <a:pt x="99" y="160"/>
                    <a:pt x="113" y="146"/>
                    <a:pt x="110" y="134"/>
                  </a:cubicBezTo>
                  <a:cubicBezTo>
                    <a:pt x="133" y="127"/>
                    <a:pt x="151" y="131"/>
                    <a:pt x="151" y="113"/>
                  </a:cubicBezTo>
                  <a:cubicBezTo>
                    <a:pt x="152" y="95"/>
                    <a:pt x="159" y="71"/>
                    <a:pt x="144" y="72"/>
                  </a:cubicBezTo>
                  <a:cubicBezTo>
                    <a:pt x="152" y="67"/>
                    <a:pt x="143" y="53"/>
                    <a:pt x="138" y="46"/>
                  </a:cubicBezTo>
                  <a:cubicBezTo>
                    <a:pt x="134" y="39"/>
                    <a:pt x="128" y="33"/>
                    <a:pt x="121" y="35"/>
                  </a:cubicBezTo>
                  <a:cubicBezTo>
                    <a:pt x="117" y="25"/>
                    <a:pt x="108" y="27"/>
                    <a:pt x="99" y="32"/>
                  </a:cubicBezTo>
                  <a:cubicBezTo>
                    <a:pt x="78" y="23"/>
                    <a:pt x="62" y="22"/>
                    <a:pt x="57" y="47"/>
                  </a:cubicBezTo>
                  <a:cubicBezTo>
                    <a:pt x="40" y="48"/>
                    <a:pt x="43" y="38"/>
                    <a:pt x="49" y="35"/>
                  </a:cubicBezTo>
                  <a:cubicBezTo>
                    <a:pt x="55" y="31"/>
                    <a:pt x="61" y="22"/>
                    <a:pt x="55" y="12"/>
                  </a:cubicBezTo>
                  <a:cubicBezTo>
                    <a:pt x="49" y="3"/>
                    <a:pt x="44" y="0"/>
                    <a:pt x="31" y="12"/>
                  </a:cubicBezTo>
                  <a:cubicBezTo>
                    <a:pt x="18" y="23"/>
                    <a:pt x="0" y="20"/>
                    <a:pt x="1" y="31"/>
                  </a:cubicBezTo>
                  <a:cubicBezTo>
                    <a:pt x="2" y="41"/>
                    <a:pt x="6" y="57"/>
                    <a:pt x="5" y="62"/>
                  </a:cubicBezTo>
                  <a:cubicBezTo>
                    <a:pt x="4" y="66"/>
                    <a:pt x="13" y="68"/>
                    <a:pt x="21" y="70"/>
                  </a:cubicBezTo>
                  <a:cubicBezTo>
                    <a:pt x="29" y="71"/>
                    <a:pt x="32" y="71"/>
                    <a:pt x="35" y="7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3404"/>
            <p:cNvSpPr/>
            <p:nvPr/>
          </p:nvSpPr>
          <p:spPr bwMode="auto">
            <a:xfrm>
              <a:off x="2559051" y="1482726"/>
              <a:ext cx="79375" cy="82550"/>
            </a:xfrm>
            <a:custGeom>
              <a:avLst/>
              <a:gdLst>
                <a:gd name="T0" fmla="*/ 138 w 148"/>
                <a:gd name="T1" fmla="*/ 68 h 153"/>
                <a:gd name="T2" fmla="*/ 137 w 148"/>
                <a:gd name="T3" fmla="*/ 50 h 153"/>
                <a:gd name="T4" fmla="*/ 117 w 148"/>
                <a:gd name="T5" fmla="*/ 34 h 153"/>
                <a:gd name="T6" fmla="*/ 102 w 148"/>
                <a:gd name="T7" fmla="*/ 51 h 153"/>
                <a:gd name="T8" fmla="*/ 121 w 148"/>
                <a:gd name="T9" fmla="*/ 79 h 153"/>
                <a:gd name="T10" fmla="*/ 118 w 148"/>
                <a:gd name="T11" fmla="*/ 81 h 153"/>
                <a:gd name="T12" fmla="*/ 99 w 148"/>
                <a:gd name="T13" fmla="*/ 54 h 153"/>
                <a:gd name="T14" fmla="*/ 108 w 148"/>
                <a:gd name="T15" fmla="*/ 37 h 153"/>
                <a:gd name="T16" fmla="*/ 112 w 148"/>
                <a:gd name="T17" fmla="*/ 34 h 153"/>
                <a:gd name="T18" fmla="*/ 114 w 148"/>
                <a:gd name="T19" fmla="*/ 28 h 153"/>
                <a:gd name="T20" fmla="*/ 98 w 148"/>
                <a:gd name="T21" fmla="*/ 31 h 153"/>
                <a:gd name="T22" fmla="*/ 102 w 148"/>
                <a:gd name="T23" fmla="*/ 35 h 153"/>
                <a:gd name="T24" fmla="*/ 98 w 148"/>
                <a:gd name="T25" fmla="*/ 34 h 153"/>
                <a:gd name="T26" fmla="*/ 78 w 148"/>
                <a:gd name="T27" fmla="*/ 26 h 153"/>
                <a:gd name="T28" fmla="*/ 57 w 148"/>
                <a:gd name="T29" fmla="*/ 43 h 153"/>
                <a:gd name="T30" fmla="*/ 67 w 148"/>
                <a:gd name="T31" fmla="*/ 48 h 153"/>
                <a:gd name="T32" fmla="*/ 62 w 148"/>
                <a:gd name="T33" fmla="*/ 51 h 153"/>
                <a:gd name="T34" fmla="*/ 55 w 148"/>
                <a:gd name="T35" fmla="*/ 46 h 153"/>
                <a:gd name="T36" fmla="*/ 39 w 148"/>
                <a:gd name="T37" fmla="*/ 42 h 153"/>
                <a:gd name="T38" fmla="*/ 29 w 148"/>
                <a:gd name="T39" fmla="*/ 50 h 153"/>
                <a:gd name="T40" fmla="*/ 29 w 148"/>
                <a:gd name="T41" fmla="*/ 47 h 153"/>
                <a:gd name="T42" fmla="*/ 37 w 148"/>
                <a:gd name="T43" fmla="*/ 39 h 153"/>
                <a:gd name="T44" fmla="*/ 26 w 148"/>
                <a:gd name="T45" fmla="*/ 32 h 153"/>
                <a:gd name="T46" fmla="*/ 37 w 148"/>
                <a:gd name="T47" fmla="*/ 34 h 153"/>
                <a:gd name="T48" fmla="*/ 51 w 148"/>
                <a:gd name="T49" fmla="*/ 12 h 153"/>
                <a:gd name="T50" fmla="*/ 33 w 148"/>
                <a:gd name="T51" fmla="*/ 8 h 153"/>
                <a:gd name="T52" fmla="*/ 11 w 148"/>
                <a:gd name="T53" fmla="*/ 20 h 153"/>
                <a:gd name="T54" fmla="*/ 0 w 148"/>
                <a:gd name="T55" fmla="*/ 32 h 153"/>
                <a:gd name="T56" fmla="*/ 5 w 148"/>
                <a:gd name="T57" fmla="*/ 55 h 153"/>
                <a:gd name="T58" fmla="*/ 18 w 148"/>
                <a:gd name="T59" fmla="*/ 64 h 153"/>
                <a:gd name="T60" fmla="*/ 39 w 148"/>
                <a:gd name="T61" fmla="*/ 64 h 153"/>
                <a:gd name="T62" fmla="*/ 37 w 148"/>
                <a:gd name="T63" fmla="*/ 69 h 153"/>
                <a:gd name="T64" fmla="*/ 31 w 148"/>
                <a:gd name="T65" fmla="*/ 87 h 153"/>
                <a:gd name="T66" fmla="*/ 26 w 148"/>
                <a:gd name="T67" fmla="*/ 127 h 153"/>
                <a:gd name="T68" fmla="*/ 27 w 148"/>
                <a:gd name="T69" fmla="*/ 142 h 153"/>
                <a:gd name="T70" fmla="*/ 57 w 148"/>
                <a:gd name="T71" fmla="*/ 141 h 153"/>
                <a:gd name="T72" fmla="*/ 80 w 148"/>
                <a:gd name="T73" fmla="*/ 148 h 153"/>
                <a:gd name="T74" fmla="*/ 104 w 148"/>
                <a:gd name="T75" fmla="*/ 134 h 153"/>
                <a:gd name="T76" fmla="*/ 71 w 148"/>
                <a:gd name="T77" fmla="*/ 106 h 153"/>
                <a:gd name="T78" fmla="*/ 67 w 148"/>
                <a:gd name="T79" fmla="*/ 105 h 153"/>
                <a:gd name="T80" fmla="*/ 66 w 148"/>
                <a:gd name="T81" fmla="*/ 91 h 153"/>
                <a:gd name="T82" fmla="*/ 68 w 148"/>
                <a:gd name="T83" fmla="*/ 88 h 153"/>
                <a:gd name="T84" fmla="*/ 70 w 148"/>
                <a:gd name="T85" fmla="*/ 103 h 153"/>
                <a:gd name="T86" fmla="*/ 108 w 148"/>
                <a:gd name="T87" fmla="*/ 124 h 153"/>
                <a:gd name="T88" fmla="*/ 128 w 148"/>
                <a:gd name="T89" fmla="*/ 122 h 153"/>
                <a:gd name="T90" fmla="*/ 144 w 148"/>
                <a:gd name="T91" fmla="*/ 110 h 153"/>
                <a:gd name="T92" fmla="*/ 148 w 148"/>
                <a:gd name="T93" fmla="*/ 77 h 153"/>
                <a:gd name="T94" fmla="*/ 137 w 148"/>
                <a:gd name="T95" fmla="*/ 72 h 153"/>
                <a:gd name="T96" fmla="*/ 119 w 148"/>
                <a:gd name="T97" fmla="*/ 87 h 153"/>
                <a:gd name="T98" fmla="*/ 114 w 148"/>
                <a:gd name="T99" fmla="*/ 91 h 153"/>
                <a:gd name="T100" fmla="*/ 101 w 148"/>
                <a:gd name="T101" fmla="*/ 99 h 153"/>
                <a:gd name="T102" fmla="*/ 95 w 148"/>
                <a:gd name="T103" fmla="*/ 94 h 153"/>
                <a:gd name="T104" fmla="*/ 92 w 148"/>
                <a:gd name="T105" fmla="*/ 83 h 153"/>
                <a:gd name="T106" fmla="*/ 97 w 148"/>
                <a:gd name="T107" fmla="*/ 84 h 153"/>
                <a:gd name="T108" fmla="*/ 102 w 148"/>
                <a:gd name="T109" fmla="*/ 94 h 153"/>
                <a:gd name="T110" fmla="*/ 112 w 148"/>
                <a:gd name="T111" fmla="*/ 87 h 153"/>
                <a:gd name="T112" fmla="*/ 126 w 148"/>
                <a:gd name="T113" fmla="*/ 74 h 153"/>
                <a:gd name="T114" fmla="*/ 138 w 148"/>
                <a:gd name="T115" fmla="*/ 6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153">
                  <a:moveTo>
                    <a:pt x="138" y="68"/>
                  </a:moveTo>
                  <a:cubicBezTo>
                    <a:pt x="138" y="68"/>
                    <a:pt x="144" y="60"/>
                    <a:pt x="137" y="50"/>
                  </a:cubicBezTo>
                  <a:cubicBezTo>
                    <a:pt x="131" y="40"/>
                    <a:pt x="122" y="32"/>
                    <a:pt x="117" y="34"/>
                  </a:cubicBezTo>
                  <a:cubicBezTo>
                    <a:pt x="112" y="37"/>
                    <a:pt x="99" y="43"/>
                    <a:pt x="102" y="51"/>
                  </a:cubicBezTo>
                  <a:cubicBezTo>
                    <a:pt x="105" y="59"/>
                    <a:pt x="121" y="79"/>
                    <a:pt x="121" y="79"/>
                  </a:cubicBezTo>
                  <a:cubicBezTo>
                    <a:pt x="118" y="81"/>
                    <a:pt x="118" y="81"/>
                    <a:pt x="118" y="81"/>
                  </a:cubicBezTo>
                  <a:cubicBezTo>
                    <a:pt x="118" y="81"/>
                    <a:pt x="105" y="65"/>
                    <a:pt x="99" y="54"/>
                  </a:cubicBezTo>
                  <a:cubicBezTo>
                    <a:pt x="94" y="44"/>
                    <a:pt x="103" y="40"/>
                    <a:pt x="108" y="37"/>
                  </a:cubicBezTo>
                  <a:cubicBezTo>
                    <a:pt x="112" y="34"/>
                    <a:pt x="112" y="34"/>
                    <a:pt x="112" y="34"/>
                  </a:cubicBezTo>
                  <a:cubicBezTo>
                    <a:pt x="112" y="34"/>
                    <a:pt x="116" y="32"/>
                    <a:pt x="114" y="28"/>
                  </a:cubicBezTo>
                  <a:cubicBezTo>
                    <a:pt x="111" y="24"/>
                    <a:pt x="102" y="25"/>
                    <a:pt x="98" y="31"/>
                  </a:cubicBezTo>
                  <a:cubicBezTo>
                    <a:pt x="101" y="33"/>
                    <a:pt x="103" y="34"/>
                    <a:pt x="102" y="35"/>
                  </a:cubicBezTo>
                  <a:cubicBezTo>
                    <a:pt x="102" y="37"/>
                    <a:pt x="100" y="37"/>
                    <a:pt x="98" y="34"/>
                  </a:cubicBezTo>
                  <a:cubicBezTo>
                    <a:pt x="95" y="31"/>
                    <a:pt x="86" y="26"/>
                    <a:pt x="78" y="26"/>
                  </a:cubicBezTo>
                  <a:cubicBezTo>
                    <a:pt x="70" y="25"/>
                    <a:pt x="58" y="29"/>
                    <a:pt x="57" y="43"/>
                  </a:cubicBezTo>
                  <a:cubicBezTo>
                    <a:pt x="63" y="47"/>
                    <a:pt x="65" y="48"/>
                    <a:pt x="67" y="48"/>
                  </a:cubicBezTo>
                  <a:cubicBezTo>
                    <a:pt x="70" y="49"/>
                    <a:pt x="68" y="52"/>
                    <a:pt x="62" y="51"/>
                  </a:cubicBezTo>
                  <a:cubicBezTo>
                    <a:pt x="58" y="50"/>
                    <a:pt x="55" y="46"/>
                    <a:pt x="55" y="46"/>
                  </a:cubicBezTo>
                  <a:cubicBezTo>
                    <a:pt x="55" y="46"/>
                    <a:pt x="44" y="47"/>
                    <a:pt x="39" y="42"/>
                  </a:cubicBezTo>
                  <a:cubicBezTo>
                    <a:pt x="36" y="44"/>
                    <a:pt x="34" y="48"/>
                    <a:pt x="29" y="50"/>
                  </a:cubicBezTo>
                  <a:cubicBezTo>
                    <a:pt x="25" y="51"/>
                    <a:pt x="26" y="49"/>
                    <a:pt x="29" y="47"/>
                  </a:cubicBezTo>
                  <a:cubicBezTo>
                    <a:pt x="32" y="45"/>
                    <a:pt x="38" y="41"/>
                    <a:pt x="37" y="39"/>
                  </a:cubicBezTo>
                  <a:cubicBezTo>
                    <a:pt x="35" y="36"/>
                    <a:pt x="28" y="33"/>
                    <a:pt x="26" y="32"/>
                  </a:cubicBezTo>
                  <a:cubicBezTo>
                    <a:pt x="23" y="32"/>
                    <a:pt x="27" y="26"/>
                    <a:pt x="37" y="34"/>
                  </a:cubicBezTo>
                  <a:cubicBezTo>
                    <a:pt x="45" y="30"/>
                    <a:pt x="54" y="21"/>
                    <a:pt x="51" y="12"/>
                  </a:cubicBezTo>
                  <a:cubicBezTo>
                    <a:pt x="47" y="2"/>
                    <a:pt x="40" y="0"/>
                    <a:pt x="33" y="8"/>
                  </a:cubicBezTo>
                  <a:cubicBezTo>
                    <a:pt x="25" y="15"/>
                    <a:pt x="19" y="18"/>
                    <a:pt x="11" y="20"/>
                  </a:cubicBezTo>
                  <a:cubicBezTo>
                    <a:pt x="2" y="22"/>
                    <a:pt x="0" y="25"/>
                    <a:pt x="0" y="32"/>
                  </a:cubicBezTo>
                  <a:cubicBezTo>
                    <a:pt x="1" y="38"/>
                    <a:pt x="6" y="53"/>
                    <a:pt x="5" y="55"/>
                  </a:cubicBezTo>
                  <a:cubicBezTo>
                    <a:pt x="5" y="57"/>
                    <a:pt x="11" y="62"/>
                    <a:pt x="18" y="64"/>
                  </a:cubicBezTo>
                  <a:cubicBezTo>
                    <a:pt x="26" y="65"/>
                    <a:pt x="37" y="64"/>
                    <a:pt x="39" y="64"/>
                  </a:cubicBezTo>
                  <a:cubicBezTo>
                    <a:pt x="41" y="65"/>
                    <a:pt x="42" y="67"/>
                    <a:pt x="37" y="69"/>
                  </a:cubicBezTo>
                  <a:cubicBezTo>
                    <a:pt x="33" y="70"/>
                    <a:pt x="32" y="79"/>
                    <a:pt x="31" y="87"/>
                  </a:cubicBezTo>
                  <a:cubicBezTo>
                    <a:pt x="30" y="95"/>
                    <a:pt x="27" y="121"/>
                    <a:pt x="26" y="127"/>
                  </a:cubicBezTo>
                  <a:cubicBezTo>
                    <a:pt x="24" y="134"/>
                    <a:pt x="22" y="141"/>
                    <a:pt x="27" y="142"/>
                  </a:cubicBezTo>
                  <a:cubicBezTo>
                    <a:pt x="31" y="144"/>
                    <a:pt x="50" y="142"/>
                    <a:pt x="57" y="141"/>
                  </a:cubicBezTo>
                  <a:cubicBezTo>
                    <a:pt x="64" y="141"/>
                    <a:pt x="74" y="143"/>
                    <a:pt x="80" y="148"/>
                  </a:cubicBezTo>
                  <a:cubicBezTo>
                    <a:pt x="87" y="153"/>
                    <a:pt x="100" y="153"/>
                    <a:pt x="104" y="134"/>
                  </a:cubicBezTo>
                  <a:cubicBezTo>
                    <a:pt x="108" y="115"/>
                    <a:pt x="91" y="102"/>
                    <a:pt x="71" y="106"/>
                  </a:cubicBezTo>
                  <a:cubicBezTo>
                    <a:pt x="72" y="111"/>
                    <a:pt x="68" y="110"/>
                    <a:pt x="67" y="105"/>
                  </a:cubicBezTo>
                  <a:cubicBezTo>
                    <a:pt x="66" y="101"/>
                    <a:pt x="66" y="93"/>
                    <a:pt x="66" y="91"/>
                  </a:cubicBezTo>
                  <a:cubicBezTo>
                    <a:pt x="65" y="88"/>
                    <a:pt x="66" y="86"/>
                    <a:pt x="68" y="88"/>
                  </a:cubicBezTo>
                  <a:cubicBezTo>
                    <a:pt x="69" y="91"/>
                    <a:pt x="70" y="100"/>
                    <a:pt x="70" y="103"/>
                  </a:cubicBezTo>
                  <a:cubicBezTo>
                    <a:pt x="76" y="102"/>
                    <a:pt x="101" y="97"/>
                    <a:pt x="108" y="124"/>
                  </a:cubicBezTo>
                  <a:cubicBezTo>
                    <a:pt x="109" y="127"/>
                    <a:pt x="122" y="124"/>
                    <a:pt x="128" y="122"/>
                  </a:cubicBezTo>
                  <a:cubicBezTo>
                    <a:pt x="134" y="120"/>
                    <a:pt x="144" y="123"/>
                    <a:pt x="144" y="110"/>
                  </a:cubicBezTo>
                  <a:cubicBezTo>
                    <a:pt x="145" y="97"/>
                    <a:pt x="148" y="81"/>
                    <a:pt x="148" y="77"/>
                  </a:cubicBezTo>
                  <a:cubicBezTo>
                    <a:pt x="147" y="72"/>
                    <a:pt x="142" y="69"/>
                    <a:pt x="137" y="72"/>
                  </a:cubicBezTo>
                  <a:cubicBezTo>
                    <a:pt x="132" y="75"/>
                    <a:pt x="121" y="80"/>
                    <a:pt x="119" y="87"/>
                  </a:cubicBezTo>
                  <a:cubicBezTo>
                    <a:pt x="118" y="93"/>
                    <a:pt x="118" y="92"/>
                    <a:pt x="114" y="91"/>
                  </a:cubicBezTo>
                  <a:cubicBezTo>
                    <a:pt x="110" y="90"/>
                    <a:pt x="101" y="99"/>
                    <a:pt x="101" y="99"/>
                  </a:cubicBezTo>
                  <a:cubicBezTo>
                    <a:pt x="101" y="99"/>
                    <a:pt x="96" y="100"/>
                    <a:pt x="95" y="94"/>
                  </a:cubicBezTo>
                  <a:cubicBezTo>
                    <a:pt x="94" y="88"/>
                    <a:pt x="92" y="83"/>
                    <a:pt x="92" y="83"/>
                  </a:cubicBezTo>
                  <a:cubicBezTo>
                    <a:pt x="92" y="83"/>
                    <a:pt x="95" y="80"/>
                    <a:pt x="97" y="84"/>
                  </a:cubicBezTo>
                  <a:cubicBezTo>
                    <a:pt x="98" y="88"/>
                    <a:pt x="100" y="97"/>
                    <a:pt x="102" y="94"/>
                  </a:cubicBezTo>
                  <a:cubicBezTo>
                    <a:pt x="104" y="91"/>
                    <a:pt x="109" y="86"/>
                    <a:pt x="112" y="87"/>
                  </a:cubicBezTo>
                  <a:cubicBezTo>
                    <a:pt x="115" y="87"/>
                    <a:pt x="119" y="79"/>
                    <a:pt x="126" y="74"/>
                  </a:cubicBezTo>
                  <a:cubicBezTo>
                    <a:pt x="132" y="69"/>
                    <a:pt x="138" y="68"/>
                    <a:pt x="138" y="6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3405"/>
            <p:cNvSpPr/>
            <p:nvPr/>
          </p:nvSpPr>
          <p:spPr bwMode="auto">
            <a:xfrm>
              <a:off x="2595563" y="1514476"/>
              <a:ext cx="14288" cy="6350"/>
            </a:xfrm>
            <a:custGeom>
              <a:avLst/>
              <a:gdLst>
                <a:gd name="T0" fmla="*/ 10 w 26"/>
                <a:gd name="T1" fmla="*/ 6 h 12"/>
                <a:gd name="T2" fmla="*/ 20 w 26"/>
                <a:gd name="T3" fmla="*/ 4 h 12"/>
                <a:gd name="T4" fmla="*/ 22 w 26"/>
                <a:gd name="T5" fmla="*/ 8 h 12"/>
                <a:gd name="T6" fmla="*/ 8 w 26"/>
                <a:gd name="T7" fmla="*/ 10 h 12"/>
                <a:gd name="T8" fmla="*/ 1 w 26"/>
                <a:gd name="T9" fmla="*/ 2 h 12"/>
                <a:gd name="T10" fmla="*/ 7 w 26"/>
                <a:gd name="T11" fmla="*/ 5 h 12"/>
                <a:gd name="T12" fmla="*/ 10 w 2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26" h="12">
                  <a:moveTo>
                    <a:pt x="10" y="6"/>
                  </a:moveTo>
                  <a:cubicBezTo>
                    <a:pt x="13" y="7"/>
                    <a:pt x="17" y="6"/>
                    <a:pt x="20" y="4"/>
                  </a:cubicBezTo>
                  <a:cubicBezTo>
                    <a:pt x="23" y="2"/>
                    <a:pt x="26" y="5"/>
                    <a:pt x="22" y="8"/>
                  </a:cubicBezTo>
                  <a:cubicBezTo>
                    <a:pt x="17" y="11"/>
                    <a:pt x="12" y="12"/>
                    <a:pt x="8" y="10"/>
                  </a:cubicBezTo>
                  <a:cubicBezTo>
                    <a:pt x="3" y="7"/>
                    <a:pt x="0" y="3"/>
                    <a:pt x="1" y="2"/>
                  </a:cubicBezTo>
                  <a:cubicBezTo>
                    <a:pt x="1" y="0"/>
                    <a:pt x="7" y="4"/>
                    <a:pt x="7" y="5"/>
                  </a:cubicBezTo>
                  <a:cubicBezTo>
                    <a:pt x="8" y="5"/>
                    <a:pt x="9" y="6"/>
                    <a:pt x="10" y="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3406"/>
            <p:cNvSpPr/>
            <p:nvPr/>
          </p:nvSpPr>
          <p:spPr bwMode="auto">
            <a:xfrm>
              <a:off x="2565401" y="1185863"/>
              <a:ext cx="234950" cy="173038"/>
            </a:xfrm>
            <a:custGeom>
              <a:avLst/>
              <a:gdLst>
                <a:gd name="T0" fmla="*/ 22 w 440"/>
                <a:gd name="T1" fmla="*/ 272 h 325"/>
                <a:gd name="T2" fmla="*/ 46 w 440"/>
                <a:gd name="T3" fmla="*/ 325 h 325"/>
                <a:gd name="T4" fmla="*/ 399 w 440"/>
                <a:gd name="T5" fmla="*/ 322 h 325"/>
                <a:gd name="T6" fmla="*/ 420 w 440"/>
                <a:gd name="T7" fmla="*/ 210 h 325"/>
                <a:gd name="T8" fmla="*/ 440 w 440"/>
                <a:gd name="T9" fmla="*/ 214 h 325"/>
                <a:gd name="T10" fmla="*/ 423 w 440"/>
                <a:gd name="T11" fmla="*/ 174 h 325"/>
                <a:gd name="T12" fmla="*/ 397 w 440"/>
                <a:gd name="T13" fmla="*/ 133 h 325"/>
                <a:gd name="T14" fmla="*/ 416 w 440"/>
                <a:gd name="T15" fmla="*/ 102 h 325"/>
                <a:gd name="T16" fmla="*/ 367 w 440"/>
                <a:gd name="T17" fmla="*/ 90 h 325"/>
                <a:gd name="T18" fmla="*/ 267 w 440"/>
                <a:gd name="T19" fmla="*/ 43 h 325"/>
                <a:gd name="T20" fmla="*/ 257 w 440"/>
                <a:gd name="T21" fmla="*/ 0 h 325"/>
                <a:gd name="T22" fmla="*/ 221 w 440"/>
                <a:gd name="T23" fmla="*/ 36 h 325"/>
                <a:gd name="T24" fmla="*/ 110 w 440"/>
                <a:gd name="T25" fmla="*/ 64 h 325"/>
                <a:gd name="T26" fmla="*/ 39 w 440"/>
                <a:gd name="T27" fmla="*/ 137 h 325"/>
                <a:gd name="T28" fmla="*/ 18 w 440"/>
                <a:gd name="T29" fmla="*/ 114 h 325"/>
                <a:gd name="T30" fmla="*/ 32 w 440"/>
                <a:gd name="T31" fmla="*/ 161 h 325"/>
                <a:gd name="T32" fmla="*/ 9 w 440"/>
                <a:gd name="T33" fmla="*/ 138 h 325"/>
                <a:gd name="T34" fmla="*/ 24 w 440"/>
                <a:gd name="T35" fmla="*/ 195 h 325"/>
                <a:gd name="T36" fmla="*/ 22 w 440"/>
                <a:gd name="T37" fmla="*/ 27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 h="325">
                  <a:moveTo>
                    <a:pt x="22" y="272"/>
                  </a:moveTo>
                  <a:cubicBezTo>
                    <a:pt x="13" y="311"/>
                    <a:pt x="46" y="325"/>
                    <a:pt x="46" y="325"/>
                  </a:cubicBezTo>
                  <a:cubicBezTo>
                    <a:pt x="46" y="325"/>
                    <a:pt x="183" y="322"/>
                    <a:pt x="399" y="322"/>
                  </a:cubicBezTo>
                  <a:cubicBezTo>
                    <a:pt x="440" y="282"/>
                    <a:pt x="434" y="234"/>
                    <a:pt x="420" y="210"/>
                  </a:cubicBezTo>
                  <a:cubicBezTo>
                    <a:pt x="431" y="221"/>
                    <a:pt x="440" y="214"/>
                    <a:pt x="440" y="214"/>
                  </a:cubicBezTo>
                  <a:cubicBezTo>
                    <a:pt x="434" y="214"/>
                    <a:pt x="427" y="203"/>
                    <a:pt x="423" y="174"/>
                  </a:cubicBezTo>
                  <a:cubicBezTo>
                    <a:pt x="418" y="145"/>
                    <a:pt x="397" y="133"/>
                    <a:pt x="397" y="133"/>
                  </a:cubicBezTo>
                  <a:cubicBezTo>
                    <a:pt x="416" y="126"/>
                    <a:pt x="416" y="102"/>
                    <a:pt x="416" y="102"/>
                  </a:cubicBezTo>
                  <a:cubicBezTo>
                    <a:pt x="412" y="118"/>
                    <a:pt x="386" y="120"/>
                    <a:pt x="367" y="90"/>
                  </a:cubicBezTo>
                  <a:cubicBezTo>
                    <a:pt x="349" y="61"/>
                    <a:pt x="308" y="43"/>
                    <a:pt x="267" y="43"/>
                  </a:cubicBezTo>
                  <a:cubicBezTo>
                    <a:pt x="291" y="12"/>
                    <a:pt x="257" y="0"/>
                    <a:pt x="257" y="0"/>
                  </a:cubicBezTo>
                  <a:cubicBezTo>
                    <a:pt x="257" y="30"/>
                    <a:pt x="221" y="36"/>
                    <a:pt x="221" y="36"/>
                  </a:cubicBezTo>
                  <a:cubicBezTo>
                    <a:pt x="221" y="36"/>
                    <a:pt x="136" y="39"/>
                    <a:pt x="110" y="64"/>
                  </a:cubicBezTo>
                  <a:cubicBezTo>
                    <a:pt x="66" y="64"/>
                    <a:pt x="46" y="90"/>
                    <a:pt x="39" y="137"/>
                  </a:cubicBezTo>
                  <a:cubicBezTo>
                    <a:pt x="27" y="137"/>
                    <a:pt x="18" y="114"/>
                    <a:pt x="18" y="114"/>
                  </a:cubicBezTo>
                  <a:cubicBezTo>
                    <a:pt x="18" y="131"/>
                    <a:pt x="32" y="161"/>
                    <a:pt x="32" y="161"/>
                  </a:cubicBezTo>
                  <a:cubicBezTo>
                    <a:pt x="12" y="161"/>
                    <a:pt x="9" y="138"/>
                    <a:pt x="9" y="138"/>
                  </a:cubicBezTo>
                  <a:cubicBezTo>
                    <a:pt x="0" y="146"/>
                    <a:pt x="0" y="186"/>
                    <a:pt x="24" y="195"/>
                  </a:cubicBezTo>
                  <a:cubicBezTo>
                    <a:pt x="24" y="195"/>
                    <a:pt x="0" y="225"/>
                    <a:pt x="22"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3407"/>
            <p:cNvSpPr/>
            <p:nvPr/>
          </p:nvSpPr>
          <p:spPr bwMode="auto">
            <a:xfrm>
              <a:off x="2576513" y="1287463"/>
              <a:ext cx="222250" cy="71438"/>
            </a:xfrm>
            <a:custGeom>
              <a:avLst/>
              <a:gdLst>
                <a:gd name="T0" fmla="*/ 25 w 418"/>
                <a:gd name="T1" fmla="*/ 135 h 135"/>
                <a:gd name="T2" fmla="*/ 378 w 418"/>
                <a:gd name="T3" fmla="*/ 132 h 135"/>
                <a:gd name="T4" fmla="*/ 399 w 418"/>
                <a:gd name="T5" fmla="*/ 21 h 135"/>
                <a:gd name="T6" fmla="*/ 394 w 418"/>
                <a:gd name="T7" fmla="*/ 94 h 135"/>
                <a:gd name="T8" fmla="*/ 370 w 418"/>
                <a:gd name="T9" fmla="*/ 93 h 135"/>
                <a:gd name="T10" fmla="*/ 370 w 418"/>
                <a:gd name="T11" fmla="*/ 78 h 135"/>
                <a:gd name="T12" fmla="*/ 360 w 418"/>
                <a:gd name="T13" fmla="*/ 58 h 135"/>
                <a:gd name="T14" fmla="*/ 337 w 418"/>
                <a:gd name="T15" fmla="*/ 46 h 135"/>
                <a:gd name="T16" fmla="*/ 344 w 418"/>
                <a:gd name="T17" fmla="*/ 69 h 135"/>
                <a:gd name="T18" fmla="*/ 312 w 418"/>
                <a:gd name="T19" fmla="*/ 42 h 135"/>
                <a:gd name="T20" fmla="*/ 278 w 418"/>
                <a:gd name="T21" fmla="*/ 14 h 135"/>
                <a:gd name="T22" fmla="*/ 285 w 418"/>
                <a:gd name="T23" fmla="*/ 44 h 135"/>
                <a:gd name="T24" fmla="*/ 232 w 418"/>
                <a:gd name="T25" fmla="*/ 0 h 135"/>
                <a:gd name="T26" fmla="*/ 220 w 418"/>
                <a:gd name="T27" fmla="*/ 47 h 135"/>
                <a:gd name="T28" fmla="*/ 215 w 418"/>
                <a:gd name="T29" fmla="*/ 65 h 135"/>
                <a:gd name="T30" fmla="*/ 208 w 418"/>
                <a:gd name="T31" fmla="*/ 52 h 135"/>
                <a:gd name="T32" fmla="*/ 186 w 418"/>
                <a:gd name="T33" fmla="*/ 36 h 135"/>
                <a:gd name="T34" fmla="*/ 147 w 418"/>
                <a:gd name="T35" fmla="*/ 10 h 135"/>
                <a:gd name="T36" fmla="*/ 163 w 418"/>
                <a:gd name="T37" fmla="*/ 47 h 135"/>
                <a:gd name="T38" fmla="*/ 120 w 418"/>
                <a:gd name="T39" fmla="*/ 17 h 135"/>
                <a:gd name="T40" fmla="*/ 129 w 418"/>
                <a:gd name="T41" fmla="*/ 61 h 135"/>
                <a:gd name="T42" fmla="*/ 96 w 418"/>
                <a:gd name="T43" fmla="*/ 44 h 135"/>
                <a:gd name="T44" fmla="*/ 73 w 418"/>
                <a:gd name="T45" fmla="*/ 16 h 135"/>
                <a:gd name="T46" fmla="*/ 69 w 418"/>
                <a:gd name="T47" fmla="*/ 55 h 135"/>
                <a:gd name="T48" fmla="*/ 40 w 418"/>
                <a:gd name="T49" fmla="*/ 75 h 135"/>
                <a:gd name="T50" fmla="*/ 40 w 418"/>
                <a:gd name="T51" fmla="*/ 96 h 135"/>
                <a:gd name="T52" fmla="*/ 6 w 418"/>
                <a:gd name="T53" fmla="*/ 96 h 135"/>
                <a:gd name="T54" fmla="*/ 0 w 418"/>
                <a:gd name="T55" fmla="*/ 101 h 135"/>
                <a:gd name="T56" fmla="*/ 25 w 418"/>
                <a:gd name="T5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5">
                  <a:moveTo>
                    <a:pt x="25" y="135"/>
                  </a:moveTo>
                  <a:cubicBezTo>
                    <a:pt x="25" y="135"/>
                    <a:pt x="162" y="132"/>
                    <a:pt x="378" y="132"/>
                  </a:cubicBezTo>
                  <a:cubicBezTo>
                    <a:pt x="418" y="93"/>
                    <a:pt x="413" y="45"/>
                    <a:pt x="399" y="21"/>
                  </a:cubicBezTo>
                  <a:cubicBezTo>
                    <a:pt x="414" y="54"/>
                    <a:pt x="394" y="94"/>
                    <a:pt x="394" y="94"/>
                  </a:cubicBezTo>
                  <a:cubicBezTo>
                    <a:pt x="383" y="88"/>
                    <a:pt x="370" y="93"/>
                    <a:pt x="370" y="93"/>
                  </a:cubicBezTo>
                  <a:cubicBezTo>
                    <a:pt x="370" y="78"/>
                    <a:pt x="370" y="78"/>
                    <a:pt x="370" y="78"/>
                  </a:cubicBezTo>
                  <a:cubicBezTo>
                    <a:pt x="370" y="78"/>
                    <a:pt x="366" y="67"/>
                    <a:pt x="360" y="58"/>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5"/>
                    <a:pt x="215" y="65"/>
                  </a:cubicBezTo>
                  <a:cubicBezTo>
                    <a:pt x="215" y="65"/>
                    <a:pt x="210" y="61"/>
                    <a:pt x="208" y="52"/>
                  </a:cubicBezTo>
                  <a:cubicBezTo>
                    <a:pt x="207" y="43"/>
                    <a:pt x="202" y="38"/>
                    <a:pt x="186" y="36"/>
                  </a:cubicBezTo>
                  <a:cubicBezTo>
                    <a:pt x="160" y="35"/>
                    <a:pt x="148" y="24"/>
                    <a:pt x="147" y="10"/>
                  </a:cubicBezTo>
                  <a:cubicBezTo>
                    <a:pt x="138" y="25"/>
                    <a:pt x="146" y="40"/>
                    <a:pt x="163" y="47"/>
                  </a:cubicBezTo>
                  <a:cubicBezTo>
                    <a:pt x="143" y="46"/>
                    <a:pt x="133" y="37"/>
                    <a:pt x="120" y="17"/>
                  </a:cubicBezTo>
                  <a:cubicBezTo>
                    <a:pt x="115" y="34"/>
                    <a:pt x="129" y="61"/>
                    <a:pt x="129" y="61"/>
                  </a:cubicBezTo>
                  <a:cubicBezTo>
                    <a:pt x="129" y="61"/>
                    <a:pt x="113" y="55"/>
                    <a:pt x="96" y="44"/>
                  </a:cubicBezTo>
                  <a:cubicBezTo>
                    <a:pt x="79" y="33"/>
                    <a:pt x="73" y="16"/>
                    <a:pt x="73" y="16"/>
                  </a:cubicBezTo>
                  <a:cubicBezTo>
                    <a:pt x="73" y="16"/>
                    <a:pt x="74" y="40"/>
                    <a:pt x="69" y="55"/>
                  </a:cubicBezTo>
                  <a:cubicBezTo>
                    <a:pt x="64" y="69"/>
                    <a:pt x="40" y="75"/>
                    <a:pt x="40" y="75"/>
                  </a:cubicBezTo>
                  <a:cubicBezTo>
                    <a:pt x="40" y="96"/>
                    <a:pt x="40" y="96"/>
                    <a:pt x="40" y="96"/>
                  </a:cubicBezTo>
                  <a:cubicBezTo>
                    <a:pt x="22" y="83"/>
                    <a:pt x="6" y="96"/>
                    <a:pt x="6" y="96"/>
                  </a:cubicBezTo>
                  <a:cubicBezTo>
                    <a:pt x="4" y="97"/>
                    <a:pt x="2" y="99"/>
                    <a:pt x="0" y="101"/>
                  </a:cubicBezTo>
                  <a:cubicBezTo>
                    <a:pt x="3" y="126"/>
                    <a:pt x="25" y="135"/>
                    <a:pt x="25" y="135"/>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3408"/>
            <p:cNvSpPr/>
            <p:nvPr/>
          </p:nvSpPr>
          <p:spPr bwMode="auto">
            <a:xfrm>
              <a:off x="2565401" y="1246188"/>
              <a:ext cx="20638" cy="42863"/>
            </a:xfrm>
            <a:custGeom>
              <a:avLst/>
              <a:gdLst>
                <a:gd name="T0" fmla="*/ 18 w 41"/>
                <a:gd name="T1" fmla="*/ 0 h 80"/>
                <a:gd name="T2" fmla="*/ 32 w 41"/>
                <a:gd name="T3" fmla="*/ 47 h 80"/>
                <a:gd name="T4" fmla="*/ 9 w 41"/>
                <a:gd name="T5" fmla="*/ 24 h 80"/>
                <a:gd name="T6" fmla="*/ 24 w 41"/>
                <a:gd name="T7" fmla="*/ 80 h 80"/>
                <a:gd name="T8" fmla="*/ 34 w 41"/>
                <a:gd name="T9" fmla="*/ 78 h 80"/>
                <a:gd name="T10" fmla="*/ 10 w 41"/>
                <a:gd name="T11" fmla="*/ 58 h 80"/>
                <a:gd name="T12" fmla="*/ 8 w 41"/>
                <a:gd name="T13" fmla="*/ 29 h 80"/>
                <a:gd name="T14" fmla="*/ 36 w 41"/>
                <a:gd name="T15" fmla="*/ 49 h 80"/>
                <a:gd name="T16" fmla="*/ 21 w 41"/>
                <a:gd name="T17" fmla="*/ 10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0" y="32"/>
                    <a:pt x="0" y="72"/>
                    <a:pt x="24" y="80"/>
                  </a:cubicBezTo>
                  <a:cubicBezTo>
                    <a:pt x="34" y="78"/>
                    <a:pt x="34" y="78"/>
                    <a:pt x="34" y="78"/>
                  </a:cubicBezTo>
                  <a:cubicBezTo>
                    <a:pt x="34" y="78"/>
                    <a:pt x="14" y="70"/>
                    <a:pt x="10" y="58"/>
                  </a:cubicBezTo>
                  <a:cubicBezTo>
                    <a:pt x="5" y="46"/>
                    <a:pt x="7" y="34"/>
                    <a:pt x="8" y="29"/>
                  </a:cubicBezTo>
                  <a:cubicBezTo>
                    <a:pt x="9" y="40"/>
                    <a:pt x="16" y="52"/>
                    <a:pt x="36" y="49"/>
                  </a:cubicBezTo>
                  <a:cubicBezTo>
                    <a:pt x="28" y="34"/>
                    <a:pt x="22" y="15"/>
                    <a:pt x="21" y="10"/>
                  </a:cubicBezTo>
                  <a:cubicBezTo>
                    <a:pt x="29" y="23"/>
                    <a:pt x="34"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3409"/>
            <p:cNvSpPr/>
            <p:nvPr/>
          </p:nvSpPr>
          <p:spPr bwMode="auto">
            <a:xfrm>
              <a:off x="2586038" y="1185863"/>
              <a:ext cx="214313" cy="115888"/>
            </a:xfrm>
            <a:custGeom>
              <a:avLst/>
              <a:gdLst>
                <a:gd name="T0" fmla="*/ 384 w 401"/>
                <a:gd name="T1" fmla="*/ 174 h 217"/>
                <a:gd name="T2" fmla="*/ 358 w 401"/>
                <a:gd name="T3" fmla="*/ 133 h 217"/>
                <a:gd name="T4" fmla="*/ 377 w 401"/>
                <a:gd name="T5" fmla="*/ 102 h 217"/>
                <a:gd name="T6" fmla="*/ 328 w 401"/>
                <a:gd name="T7" fmla="*/ 90 h 217"/>
                <a:gd name="T8" fmla="*/ 228 w 401"/>
                <a:gd name="T9" fmla="*/ 43 h 217"/>
                <a:gd name="T10" fmla="*/ 218 w 401"/>
                <a:gd name="T11" fmla="*/ 0 h 217"/>
                <a:gd name="T12" fmla="*/ 182 w 401"/>
                <a:gd name="T13" fmla="*/ 36 h 217"/>
                <a:gd name="T14" fmla="*/ 71 w 401"/>
                <a:gd name="T15" fmla="*/ 64 h 217"/>
                <a:gd name="T16" fmla="*/ 0 w 401"/>
                <a:gd name="T17" fmla="*/ 137 h 217"/>
                <a:gd name="T18" fmla="*/ 53 w 401"/>
                <a:gd name="T19" fmla="*/ 72 h 217"/>
                <a:gd name="T20" fmla="*/ 87 w 401"/>
                <a:gd name="T21" fmla="*/ 78 h 217"/>
                <a:gd name="T22" fmla="*/ 107 w 401"/>
                <a:gd name="T23" fmla="*/ 77 h 217"/>
                <a:gd name="T24" fmla="*/ 89 w 401"/>
                <a:gd name="T25" fmla="*/ 76 h 217"/>
                <a:gd name="T26" fmla="*/ 75 w 401"/>
                <a:gd name="T27" fmla="*/ 65 h 217"/>
                <a:gd name="T28" fmla="*/ 126 w 401"/>
                <a:gd name="T29" fmla="*/ 48 h 217"/>
                <a:gd name="T30" fmla="*/ 222 w 401"/>
                <a:gd name="T31" fmla="*/ 8 h 217"/>
                <a:gd name="T32" fmla="*/ 218 w 401"/>
                <a:gd name="T33" fmla="*/ 50 h 217"/>
                <a:gd name="T34" fmla="*/ 306 w 401"/>
                <a:gd name="T35" fmla="*/ 72 h 217"/>
                <a:gd name="T36" fmla="*/ 371 w 401"/>
                <a:gd name="T37" fmla="*/ 113 h 217"/>
                <a:gd name="T38" fmla="*/ 341 w 401"/>
                <a:gd name="T39" fmla="*/ 130 h 217"/>
                <a:gd name="T40" fmla="*/ 377 w 401"/>
                <a:gd name="T41" fmla="*/ 163 h 217"/>
                <a:gd name="T42" fmla="*/ 401 w 401"/>
                <a:gd name="T43" fmla="*/ 214 h 217"/>
                <a:gd name="T44" fmla="*/ 384 w 401"/>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1" h="217">
                  <a:moveTo>
                    <a:pt x="384" y="174"/>
                  </a:moveTo>
                  <a:cubicBezTo>
                    <a:pt x="379" y="145"/>
                    <a:pt x="358" y="133"/>
                    <a:pt x="358" y="133"/>
                  </a:cubicBezTo>
                  <a:cubicBezTo>
                    <a:pt x="377" y="126"/>
                    <a:pt x="377" y="102"/>
                    <a:pt x="377" y="102"/>
                  </a:cubicBezTo>
                  <a:cubicBezTo>
                    <a:pt x="373" y="118"/>
                    <a:pt x="347" y="120"/>
                    <a:pt x="328" y="90"/>
                  </a:cubicBezTo>
                  <a:cubicBezTo>
                    <a:pt x="310" y="61"/>
                    <a:pt x="269" y="43"/>
                    <a:pt x="228" y="43"/>
                  </a:cubicBezTo>
                  <a:cubicBezTo>
                    <a:pt x="252" y="12"/>
                    <a:pt x="218" y="0"/>
                    <a:pt x="218" y="0"/>
                  </a:cubicBezTo>
                  <a:cubicBezTo>
                    <a:pt x="218" y="30"/>
                    <a:pt x="182" y="36"/>
                    <a:pt x="182" y="36"/>
                  </a:cubicBezTo>
                  <a:cubicBezTo>
                    <a:pt x="182" y="36"/>
                    <a:pt x="97" y="39"/>
                    <a:pt x="71" y="64"/>
                  </a:cubicBezTo>
                  <a:cubicBezTo>
                    <a:pt x="27" y="64"/>
                    <a:pt x="7" y="90"/>
                    <a:pt x="0" y="137"/>
                  </a:cubicBezTo>
                  <a:cubicBezTo>
                    <a:pt x="1" y="133"/>
                    <a:pt x="16" y="80"/>
                    <a:pt x="53" y="72"/>
                  </a:cubicBezTo>
                  <a:cubicBezTo>
                    <a:pt x="65" y="70"/>
                    <a:pt x="75" y="69"/>
                    <a:pt x="87" y="78"/>
                  </a:cubicBezTo>
                  <a:cubicBezTo>
                    <a:pt x="100" y="87"/>
                    <a:pt x="107" y="82"/>
                    <a:pt x="107" y="77"/>
                  </a:cubicBezTo>
                  <a:cubicBezTo>
                    <a:pt x="107" y="77"/>
                    <a:pt x="99" y="86"/>
                    <a:pt x="89" y="76"/>
                  </a:cubicBezTo>
                  <a:cubicBezTo>
                    <a:pt x="80" y="67"/>
                    <a:pt x="75" y="65"/>
                    <a:pt x="75" y="65"/>
                  </a:cubicBezTo>
                  <a:cubicBezTo>
                    <a:pt x="75" y="65"/>
                    <a:pt x="92" y="53"/>
                    <a:pt x="126" y="48"/>
                  </a:cubicBezTo>
                  <a:cubicBezTo>
                    <a:pt x="160" y="42"/>
                    <a:pt x="224" y="44"/>
                    <a:pt x="222" y="8"/>
                  </a:cubicBezTo>
                  <a:cubicBezTo>
                    <a:pt x="236" y="17"/>
                    <a:pt x="233" y="34"/>
                    <a:pt x="218" y="50"/>
                  </a:cubicBezTo>
                  <a:cubicBezTo>
                    <a:pt x="236" y="47"/>
                    <a:pt x="288" y="52"/>
                    <a:pt x="306" y="72"/>
                  </a:cubicBezTo>
                  <a:cubicBezTo>
                    <a:pt x="324" y="92"/>
                    <a:pt x="355" y="132"/>
                    <a:pt x="371" y="113"/>
                  </a:cubicBezTo>
                  <a:cubicBezTo>
                    <a:pt x="371" y="128"/>
                    <a:pt x="354" y="132"/>
                    <a:pt x="341" y="130"/>
                  </a:cubicBezTo>
                  <a:cubicBezTo>
                    <a:pt x="341" y="130"/>
                    <a:pt x="369" y="137"/>
                    <a:pt x="377" y="163"/>
                  </a:cubicBezTo>
                  <a:cubicBezTo>
                    <a:pt x="385" y="190"/>
                    <a:pt x="385" y="217"/>
                    <a:pt x="401" y="214"/>
                  </a:cubicBezTo>
                  <a:cubicBezTo>
                    <a:pt x="395" y="214"/>
                    <a:pt x="388" y="203"/>
                    <a:pt x="384"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3410"/>
            <p:cNvSpPr/>
            <p:nvPr/>
          </p:nvSpPr>
          <p:spPr bwMode="auto">
            <a:xfrm>
              <a:off x="2759076" y="1274763"/>
              <a:ext cx="19050" cy="53975"/>
            </a:xfrm>
            <a:custGeom>
              <a:avLst/>
              <a:gdLst>
                <a:gd name="T0" fmla="*/ 23 w 35"/>
                <a:gd name="T1" fmla="*/ 90 h 102"/>
                <a:gd name="T2" fmla="*/ 23 w 35"/>
                <a:gd name="T3" fmla="*/ 39 h 102"/>
                <a:gd name="T4" fmla="*/ 0 w 35"/>
                <a:gd name="T5" fmla="*/ 0 h 102"/>
                <a:gd name="T6" fmla="*/ 32 w 35"/>
                <a:gd name="T7" fmla="*/ 52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2"/>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3411"/>
            <p:cNvSpPr/>
            <p:nvPr/>
          </p:nvSpPr>
          <p:spPr bwMode="auto">
            <a:xfrm>
              <a:off x="2598738" y="1295401"/>
              <a:ext cx="171450" cy="133350"/>
            </a:xfrm>
            <a:custGeom>
              <a:avLst/>
              <a:gdLst>
                <a:gd name="T0" fmla="*/ 302 w 322"/>
                <a:gd name="T1" fmla="*/ 41 h 251"/>
                <a:gd name="T2" fmla="*/ 307 w 322"/>
                <a:gd name="T3" fmla="*/ 69 h 251"/>
                <a:gd name="T4" fmla="*/ 280 w 322"/>
                <a:gd name="T5" fmla="*/ 42 h 251"/>
                <a:gd name="T6" fmla="*/ 237 w 322"/>
                <a:gd name="T7" fmla="*/ 11 h 251"/>
                <a:gd name="T8" fmla="*/ 250 w 322"/>
                <a:gd name="T9" fmla="*/ 32 h 251"/>
                <a:gd name="T10" fmla="*/ 192 w 322"/>
                <a:gd name="T11" fmla="*/ 0 h 251"/>
                <a:gd name="T12" fmla="*/ 186 w 322"/>
                <a:gd name="T13" fmla="*/ 29 h 251"/>
                <a:gd name="T14" fmla="*/ 182 w 322"/>
                <a:gd name="T15" fmla="*/ 60 h 251"/>
                <a:gd name="T16" fmla="*/ 163 w 322"/>
                <a:gd name="T17" fmla="*/ 42 h 251"/>
                <a:gd name="T18" fmla="*/ 133 w 322"/>
                <a:gd name="T19" fmla="*/ 24 h 251"/>
                <a:gd name="T20" fmla="*/ 104 w 322"/>
                <a:gd name="T21" fmla="*/ 4 h 251"/>
                <a:gd name="T22" fmla="*/ 131 w 322"/>
                <a:gd name="T23" fmla="*/ 34 h 251"/>
                <a:gd name="T24" fmla="*/ 79 w 322"/>
                <a:gd name="T25" fmla="*/ 12 h 251"/>
                <a:gd name="T26" fmla="*/ 109 w 322"/>
                <a:gd name="T27" fmla="*/ 56 h 251"/>
                <a:gd name="T28" fmla="*/ 33 w 322"/>
                <a:gd name="T29" fmla="*/ 16 h 251"/>
                <a:gd name="T30" fmla="*/ 14 w 322"/>
                <a:gd name="T31" fmla="*/ 66 h 251"/>
                <a:gd name="T32" fmla="*/ 5 w 322"/>
                <a:gd name="T33" fmla="*/ 71 h 251"/>
                <a:gd name="T34" fmla="*/ 5 w 322"/>
                <a:gd name="T35" fmla="*/ 156 h 251"/>
                <a:gd name="T36" fmla="*/ 162 w 322"/>
                <a:gd name="T37" fmla="*/ 251 h 251"/>
                <a:gd name="T38" fmla="*/ 322 w 322"/>
                <a:gd name="T39" fmla="*/ 176 h 251"/>
                <a:gd name="T40" fmla="*/ 322 w 322"/>
                <a:gd name="T41" fmla="*/ 65 h 251"/>
                <a:gd name="T42" fmla="*/ 302 w 322"/>
                <a:gd name="T43"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1"/>
                  </a:moveTo>
                  <a:cubicBezTo>
                    <a:pt x="302" y="41"/>
                    <a:pt x="310" y="57"/>
                    <a:pt x="307" y="69"/>
                  </a:cubicBezTo>
                  <a:cubicBezTo>
                    <a:pt x="307" y="69"/>
                    <a:pt x="301" y="56"/>
                    <a:pt x="280" y="42"/>
                  </a:cubicBezTo>
                  <a:cubicBezTo>
                    <a:pt x="259" y="29"/>
                    <a:pt x="244" y="23"/>
                    <a:pt x="237" y="11"/>
                  </a:cubicBezTo>
                  <a:cubicBezTo>
                    <a:pt x="237" y="11"/>
                    <a:pt x="238" y="26"/>
                    <a:pt x="250" y="32"/>
                  </a:cubicBezTo>
                  <a:cubicBezTo>
                    <a:pt x="250" y="32"/>
                    <a:pt x="208" y="41"/>
                    <a:pt x="192" y="0"/>
                  </a:cubicBezTo>
                  <a:cubicBezTo>
                    <a:pt x="192" y="0"/>
                    <a:pt x="193" y="18"/>
                    <a:pt x="186" y="29"/>
                  </a:cubicBezTo>
                  <a:cubicBezTo>
                    <a:pt x="179" y="40"/>
                    <a:pt x="173" y="52"/>
                    <a:pt x="182" y="60"/>
                  </a:cubicBezTo>
                  <a:cubicBezTo>
                    <a:pt x="182" y="60"/>
                    <a:pt x="171" y="59"/>
                    <a:pt x="163" y="42"/>
                  </a:cubicBezTo>
                  <a:cubicBezTo>
                    <a:pt x="155" y="25"/>
                    <a:pt x="144" y="26"/>
                    <a:pt x="133" y="24"/>
                  </a:cubicBezTo>
                  <a:cubicBezTo>
                    <a:pt x="122" y="22"/>
                    <a:pt x="106" y="20"/>
                    <a:pt x="104" y="4"/>
                  </a:cubicBezTo>
                  <a:cubicBezTo>
                    <a:pt x="104" y="4"/>
                    <a:pt x="98" y="26"/>
                    <a:pt x="131" y="34"/>
                  </a:cubicBezTo>
                  <a:cubicBezTo>
                    <a:pt x="131" y="34"/>
                    <a:pt x="98" y="45"/>
                    <a:pt x="79" y="12"/>
                  </a:cubicBezTo>
                  <a:cubicBezTo>
                    <a:pt x="79" y="12"/>
                    <a:pt x="82" y="46"/>
                    <a:pt x="109" y="56"/>
                  </a:cubicBezTo>
                  <a:cubicBezTo>
                    <a:pt x="109" y="56"/>
                    <a:pt x="53" y="54"/>
                    <a:pt x="33" y="16"/>
                  </a:cubicBezTo>
                  <a:cubicBezTo>
                    <a:pt x="33" y="16"/>
                    <a:pt x="45" y="50"/>
                    <a:pt x="14" y="66"/>
                  </a:cubicBezTo>
                  <a:cubicBezTo>
                    <a:pt x="11" y="68"/>
                    <a:pt x="8" y="69"/>
                    <a:pt x="5" y="71"/>
                  </a:cubicBezTo>
                  <a:cubicBezTo>
                    <a:pt x="5" y="156"/>
                    <a:pt x="5" y="156"/>
                    <a:pt x="5" y="156"/>
                  </a:cubicBezTo>
                  <a:cubicBezTo>
                    <a:pt x="5" y="177"/>
                    <a:pt x="0" y="251"/>
                    <a:pt x="162" y="251"/>
                  </a:cubicBezTo>
                  <a:cubicBezTo>
                    <a:pt x="243" y="251"/>
                    <a:pt x="322" y="233"/>
                    <a:pt x="322" y="176"/>
                  </a:cubicBezTo>
                  <a:cubicBezTo>
                    <a:pt x="322" y="65"/>
                    <a:pt x="322" y="65"/>
                    <a:pt x="322" y="65"/>
                  </a:cubicBezTo>
                  <a:cubicBezTo>
                    <a:pt x="317" y="56"/>
                    <a:pt x="316" y="46"/>
                    <a:pt x="302"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3412"/>
            <p:cNvSpPr/>
            <p:nvPr/>
          </p:nvSpPr>
          <p:spPr bwMode="auto">
            <a:xfrm>
              <a:off x="2620963" y="1336676"/>
              <a:ext cx="26988" cy="25400"/>
            </a:xfrm>
            <a:custGeom>
              <a:avLst/>
              <a:gdLst>
                <a:gd name="T0" fmla="*/ 45 w 49"/>
                <a:gd name="T1" fmla="*/ 17 h 48"/>
                <a:gd name="T2" fmla="*/ 31 w 49"/>
                <a:gd name="T3" fmla="*/ 44 h 48"/>
                <a:gd name="T4" fmla="*/ 4 w 49"/>
                <a:gd name="T5" fmla="*/ 30 h 48"/>
                <a:gd name="T6" fmla="*/ 18 w 49"/>
                <a:gd name="T7" fmla="*/ 3 h 48"/>
                <a:gd name="T8" fmla="*/ 45 w 49"/>
                <a:gd name="T9" fmla="*/ 17 h 48"/>
              </a:gdLst>
              <a:ahLst/>
              <a:cxnLst>
                <a:cxn ang="0">
                  <a:pos x="T0" y="T1"/>
                </a:cxn>
                <a:cxn ang="0">
                  <a:pos x="T2" y="T3"/>
                </a:cxn>
                <a:cxn ang="0">
                  <a:pos x="T4" y="T5"/>
                </a:cxn>
                <a:cxn ang="0">
                  <a:pos x="T6" y="T7"/>
                </a:cxn>
                <a:cxn ang="0">
                  <a:pos x="T8" y="T9"/>
                </a:cxn>
              </a:cxnLst>
              <a:rect l="0" t="0" r="r" b="b"/>
              <a:pathLst>
                <a:path w="49" h="48">
                  <a:moveTo>
                    <a:pt x="45" y="17"/>
                  </a:moveTo>
                  <a:cubicBezTo>
                    <a:pt x="49" y="29"/>
                    <a:pt x="42" y="41"/>
                    <a:pt x="31" y="44"/>
                  </a:cubicBezTo>
                  <a:cubicBezTo>
                    <a:pt x="19" y="48"/>
                    <a:pt x="7" y="41"/>
                    <a:pt x="4" y="30"/>
                  </a:cubicBezTo>
                  <a:cubicBezTo>
                    <a:pt x="0" y="19"/>
                    <a:pt x="7" y="7"/>
                    <a:pt x="18" y="3"/>
                  </a:cubicBezTo>
                  <a:cubicBezTo>
                    <a:pt x="29" y="0"/>
                    <a:pt x="42" y="6"/>
                    <a:pt x="45"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3413"/>
            <p:cNvSpPr/>
            <p:nvPr/>
          </p:nvSpPr>
          <p:spPr bwMode="auto">
            <a:xfrm>
              <a:off x="2632076" y="1338263"/>
              <a:ext cx="9525" cy="6350"/>
            </a:xfrm>
            <a:custGeom>
              <a:avLst/>
              <a:gdLst>
                <a:gd name="T0" fmla="*/ 16 w 17"/>
                <a:gd name="T1" fmla="*/ 8 h 12"/>
                <a:gd name="T2" fmla="*/ 7 w 17"/>
                <a:gd name="T3" fmla="*/ 11 h 12"/>
                <a:gd name="T4" fmla="*/ 1 w 17"/>
                <a:gd name="T5" fmla="*/ 4 h 12"/>
                <a:gd name="T6" fmla="*/ 9 w 17"/>
                <a:gd name="T7" fmla="*/ 1 h 12"/>
                <a:gd name="T8" fmla="*/ 16 w 17"/>
                <a:gd name="T9" fmla="*/ 8 h 12"/>
              </a:gdLst>
              <a:ahLst/>
              <a:cxnLst>
                <a:cxn ang="0">
                  <a:pos x="T0" y="T1"/>
                </a:cxn>
                <a:cxn ang="0">
                  <a:pos x="T2" y="T3"/>
                </a:cxn>
                <a:cxn ang="0">
                  <a:pos x="T4" y="T5"/>
                </a:cxn>
                <a:cxn ang="0">
                  <a:pos x="T6" y="T7"/>
                </a:cxn>
                <a:cxn ang="0">
                  <a:pos x="T8" y="T9"/>
                </a:cxn>
              </a:cxnLst>
              <a:rect l="0" t="0" r="r" b="b"/>
              <a:pathLst>
                <a:path w="17" h="12">
                  <a:moveTo>
                    <a:pt x="16" y="8"/>
                  </a:moveTo>
                  <a:cubicBezTo>
                    <a:pt x="15" y="11"/>
                    <a:pt x="11" y="12"/>
                    <a:pt x="7" y="11"/>
                  </a:cubicBezTo>
                  <a:cubicBezTo>
                    <a:pt x="3" y="10"/>
                    <a:pt x="0" y="7"/>
                    <a:pt x="1" y="4"/>
                  </a:cubicBezTo>
                  <a:cubicBezTo>
                    <a:pt x="1" y="2"/>
                    <a:pt x="5" y="0"/>
                    <a:pt x="9" y="1"/>
                  </a:cubicBezTo>
                  <a:cubicBezTo>
                    <a:pt x="14" y="2"/>
                    <a:pt x="17"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3414"/>
            <p:cNvSpPr/>
            <p:nvPr/>
          </p:nvSpPr>
          <p:spPr bwMode="auto">
            <a:xfrm>
              <a:off x="2725738" y="1336676"/>
              <a:ext cx="25400" cy="25400"/>
            </a:xfrm>
            <a:custGeom>
              <a:avLst/>
              <a:gdLst>
                <a:gd name="T0" fmla="*/ 3 w 48"/>
                <a:gd name="T1" fmla="*/ 17 h 48"/>
                <a:gd name="T2" fmla="*/ 18 w 48"/>
                <a:gd name="T3" fmla="*/ 44 h 48"/>
                <a:gd name="T4" fmla="*/ 45 w 48"/>
                <a:gd name="T5" fmla="*/ 30 h 48"/>
                <a:gd name="T6" fmla="*/ 31 w 48"/>
                <a:gd name="T7" fmla="*/ 3 h 48"/>
                <a:gd name="T8" fmla="*/ 3 w 48"/>
                <a:gd name="T9" fmla="*/ 17 h 48"/>
              </a:gdLst>
              <a:ahLst/>
              <a:cxnLst>
                <a:cxn ang="0">
                  <a:pos x="T0" y="T1"/>
                </a:cxn>
                <a:cxn ang="0">
                  <a:pos x="T2" y="T3"/>
                </a:cxn>
                <a:cxn ang="0">
                  <a:pos x="T4" y="T5"/>
                </a:cxn>
                <a:cxn ang="0">
                  <a:pos x="T6" y="T7"/>
                </a:cxn>
                <a:cxn ang="0">
                  <a:pos x="T8" y="T9"/>
                </a:cxn>
              </a:cxnLst>
              <a:rect l="0" t="0" r="r" b="b"/>
              <a:pathLst>
                <a:path w="48" h="48">
                  <a:moveTo>
                    <a:pt x="3" y="17"/>
                  </a:moveTo>
                  <a:cubicBezTo>
                    <a:pt x="0" y="29"/>
                    <a:pt x="6" y="41"/>
                    <a:pt x="18" y="44"/>
                  </a:cubicBezTo>
                  <a:cubicBezTo>
                    <a:pt x="29" y="48"/>
                    <a:pt x="41" y="41"/>
                    <a:pt x="45" y="30"/>
                  </a:cubicBezTo>
                  <a:cubicBezTo>
                    <a:pt x="48" y="19"/>
                    <a:pt x="42" y="7"/>
                    <a:pt x="31" y="3"/>
                  </a:cubicBezTo>
                  <a:cubicBezTo>
                    <a:pt x="19" y="0"/>
                    <a:pt x="7" y="6"/>
                    <a:pt x="3"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3415"/>
            <p:cNvSpPr/>
            <p:nvPr/>
          </p:nvSpPr>
          <p:spPr bwMode="auto">
            <a:xfrm>
              <a:off x="2732088" y="1338263"/>
              <a:ext cx="7938" cy="6350"/>
            </a:xfrm>
            <a:custGeom>
              <a:avLst/>
              <a:gdLst>
                <a:gd name="T0" fmla="*/ 1 w 16"/>
                <a:gd name="T1" fmla="*/ 8 h 12"/>
                <a:gd name="T2" fmla="*/ 9 w 16"/>
                <a:gd name="T3" fmla="*/ 11 h 12"/>
                <a:gd name="T4" fmla="*/ 16 w 16"/>
                <a:gd name="T5" fmla="*/ 4 h 12"/>
                <a:gd name="T6" fmla="*/ 7 w 16"/>
                <a:gd name="T7" fmla="*/ 1 h 12"/>
                <a:gd name="T8" fmla="*/ 1 w 16"/>
                <a:gd name="T9" fmla="*/ 8 h 12"/>
              </a:gdLst>
              <a:ahLst/>
              <a:cxnLst>
                <a:cxn ang="0">
                  <a:pos x="T0" y="T1"/>
                </a:cxn>
                <a:cxn ang="0">
                  <a:pos x="T2" y="T3"/>
                </a:cxn>
                <a:cxn ang="0">
                  <a:pos x="T4" y="T5"/>
                </a:cxn>
                <a:cxn ang="0">
                  <a:pos x="T6" y="T7"/>
                </a:cxn>
                <a:cxn ang="0">
                  <a:pos x="T8" y="T9"/>
                </a:cxn>
              </a:cxnLst>
              <a:rect l="0" t="0" r="r" b="b"/>
              <a:pathLst>
                <a:path w="16" h="12">
                  <a:moveTo>
                    <a:pt x="1" y="8"/>
                  </a:moveTo>
                  <a:cubicBezTo>
                    <a:pt x="1" y="11"/>
                    <a:pt x="5" y="12"/>
                    <a:pt x="9" y="11"/>
                  </a:cubicBezTo>
                  <a:cubicBezTo>
                    <a:pt x="13" y="10"/>
                    <a:pt x="16" y="7"/>
                    <a:pt x="16" y="4"/>
                  </a:cubicBezTo>
                  <a:cubicBezTo>
                    <a:pt x="15" y="2"/>
                    <a:pt x="11" y="0"/>
                    <a:pt x="7" y="1"/>
                  </a:cubicBezTo>
                  <a:cubicBezTo>
                    <a:pt x="3" y="2"/>
                    <a:pt x="0" y="5"/>
                    <a:pt x="1"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Rectangle 3416"/>
            <p:cNvSpPr>
              <a:spLocks noChangeArrowheads="1"/>
            </p:cNvSpPr>
            <p:nvPr/>
          </p:nvSpPr>
          <p:spPr bwMode="auto">
            <a:xfrm>
              <a:off x="2595563" y="1344613"/>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0" name="Rectangle 3417"/>
            <p:cNvSpPr>
              <a:spLocks noChangeArrowheads="1"/>
            </p:cNvSpPr>
            <p:nvPr/>
          </p:nvSpPr>
          <p:spPr bwMode="auto">
            <a:xfrm>
              <a:off x="2595563" y="1344613"/>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1" name="Freeform 3418"/>
            <p:cNvSpPr>
              <a:spLocks noEditPoints="1"/>
            </p:cNvSpPr>
            <p:nvPr/>
          </p:nvSpPr>
          <p:spPr bwMode="auto">
            <a:xfrm>
              <a:off x="262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3" y="24"/>
                  </a:lnTo>
                  <a:lnTo>
                    <a:pt x="15"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3419"/>
            <p:cNvSpPr>
              <a:spLocks noEditPoints="1"/>
            </p:cNvSpPr>
            <p:nvPr/>
          </p:nvSpPr>
          <p:spPr bwMode="auto">
            <a:xfrm>
              <a:off x="262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3 w 20"/>
                <a:gd name="T15" fmla="*/ 24 h 24"/>
                <a:gd name="T16" fmla="*/ 15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3" y="24"/>
                  </a:lnTo>
                  <a:lnTo>
                    <a:pt x="15"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Rectangle 3420"/>
            <p:cNvSpPr>
              <a:spLocks noChangeArrowheads="1"/>
            </p:cNvSpPr>
            <p:nvPr/>
          </p:nvSpPr>
          <p:spPr bwMode="auto">
            <a:xfrm>
              <a:off x="2759076"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4" name="Rectangle 3422"/>
            <p:cNvSpPr>
              <a:spLocks noChangeArrowheads="1"/>
            </p:cNvSpPr>
            <p:nvPr/>
          </p:nvSpPr>
          <p:spPr bwMode="auto">
            <a:xfrm>
              <a:off x="2759076"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5" name="Freeform 3423"/>
            <p:cNvSpPr>
              <a:spLocks noEditPoints="1"/>
            </p:cNvSpPr>
            <p:nvPr/>
          </p:nvSpPr>
          <p:spPr bwMode="auto">
            <a:xfrm>
              <a:off x="2717801" y="1328738"/>
              <a:ext cx="31750" cy="38100"/>
            </a:xfrm>
            <a:custGeom>
              <a:avLst/>
              <a:gdLst>
                <a:gd name="T0" fmla="*/ 19 w 20"/>
                <a:gd name="T1" fmla="*/ 0 h 24"/>
                <a:gd name="T2" fmla="*/ 7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7" y="24"/>
                  </a:lnTo>
                  <a:lnTo>
                    <a:pt x="8" y="24"/>
                  </a:lnTo>
                  <a:lnTo>
                    <a:pt x="20" y="0"/>
                  </a:lnTo>
                  <a:lnTo>
                    <a:pt x="19" y="0"/>
                  </a:lnTo>
                  <a:close/>
                  <a:moveTo>
                    <a:pt x="13" y="0"/>
                  </a:moveTo>
                  <a:lnTo>
                    <a:pt x="0" y="24"/>
                  </a:lnTo>
                  <a:lnTo>
                    <a:pt x="4" y="24"/>
                  </a:lnTo>
                  <a:lnTo>
                    <a:pt x="16" y="0"/>
                  </a:lnTo>
                  <a:lnTo>
                    <a:pt x="1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3424"/>
            <p:cNvSpPr>
              <a:spLocks noEditPoints="1"/>
            </p:cNvSpPr>
            <p:nvPr/>
          </p:nvSpPr>
          <p:spPr bwMode="auto">
            <a:xfrm>
              <a:off x="2717801" y="1328738"/>
              <a:ext cx="31750" cy="38100"/>
            </a:xfrm>
            <a:custGeom>
              <a:avLst/>
              <a:gdLst>
                <a:gd name="T0" fmla="*/ 19 w 20"/>
                <a:gd name="T1" fmla="*/ 0 h 24"/>
                <a:gd name="T2" fmla="*/ 7 w 20"/>
                <a:gd name="T3" fmla="*/ 24 h 24"/>
                <a:gd name="T4" fmla="*/ 8 w 20"/>
                <a:gd name="T5" fmla="*/ 24 h 24"/>
                <a:gd name="T6" fmla="*/ 20 w 20"/>
                <a:gd name="T7" fmla="*/ 0 h 24"/>
                <a:gd name="T8" fmla="*/ 19 w 20"/>
                <a:gd name="T9" fmla="*/ 0 h 24"/>
                <a:gd name="T10" fmla="*/ 13 w 20"/>
                <a:gd name="T11" fmla="*/ 0 h 24"/>
                <a:gd name="T12" fmla="*/ 0 w 20"/>
                <a:gd name="T13" fmla="*/ 24 h 24"/>
                <a:gd name="T14" fmla="*/ 4 w 20"/>
                <a:gd name="T15" fmla="*/ 24 h 24"/>
                <a:gd name="T16" fmla="*/ 16 w 20"/>
                <a:gd name="T17" fmla="*/ 0 h 24"/>
                <a:gd name="T18" fmla="*/ 13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9" y="0"/>
                  </a:moveTo>
                  <a:lnTo>
                    <a:pt x="7" y="24"/>
                  </a:lnTo>
                  <a:lnTo>
                    <a:pt x="8" y="24"/>
                  </a:lnTo>
                  <a:lnTo>
                    <a:pt x="20" y="0"/>
                  </a:lnTo>
                  <a:lnTo>
                    <a:pt x="19" y="0"/>
                  </a:lnTo>
                  <a:moveTo>
                    <a:pt x="13" y="0"/>
                  </a:moveTo>
                  <a:lnTo>
                    <a:pt x="0" y="24"/>
                  </a:lnTo>
                  <a:lnTo>
                    <a:pt x="4" y="24"/>
                  </a:lnTo>
                  <a:lnTo>
                    <a:pt x="16"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3425"/>
            <p:cNvSpPr/>
            <p:nvPr/>
          </p:nvSpPr>
          <p:spPr bwMode="auto">
            <a:xfrm>
              <a:off x="2668589" y="1338263"/>
              <a:ext cx="34925" cy="11113"/>
            </a:xfrm>
            <a:custGeom>
              <a:avLst/>
              <a:gdLst>
                <a:gd name="T0" fmla="*/ 59 w 65"/>
                <a:gd name="T1" fmla="*/ 10 h 22"/>
                <a:gd name="T2" fmla="*/ 33 w 65"/>
                <a:gd name="T3" fmla="*/ 0 h 22"/>
                <a:gd name="T4" fmla="*/ 30 w 65"/>
                <a:gd name="T5" fmla="*/ 1 h 22"/>
                <a:gd name="T6" fmla="*/ 0 w 65"/>
                <a:gd name="T7" fmla="*/ 15 h 22"/>
                <a:gd name="T8" fmla="*/ 0 w 65"/>
                <a:gd name="T9" fmla="*/ 22 h 22"/>
                <a:gd name="T10" fmla="*/ 31 w 65"/>
                <a:gd name="T11" fmla="*/ 6 h 22"/>
                <a:gd name="T12" fmla="*/ 33 w 65"/>
                <a:gd name="T13" fmla="*/ 6 h 22"/>
                <a:gd name="T14" fmla="*/ 56 w 65"/>
                <a:gd name="T15" fmla="*/ 15 h 22"/>
                <a:gd name="T16" fmla="*/ 64 w 65"/>
                <a:gd name="T17" fmla="*/ 21 h 22"/>
                <a:gd name="T18" fmla="*/ 65 w 65"/>
                <a:gd name="T19" fmla="*/ 22 h 22"/>
                <a:gd name="T20" fmla="*/ 65 w 65"/>
                <a:gd name="T21" fmla="*/ 15 h 22"/>
                <a:gd name="T22" fmla="*/ 59 w 65"/>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2">
                  <a:moveTo>
                    <a:pt x="59" y="10"/>
                  </a:moveTo>
                  <a:cubicBezTo>
                    <a:pt x="52" y="5"/>
                    <a:pt x="43" y="0"/>
                    <a:pt x="33" y="0"/>
                  </a:cubicBezTo>
                  <a:cubicBezTo>
                    <a:pt x="32" y="0"/>
                    <a:pt x="31" y="0"/>
                    <a:pt x="30" y="1"/>
                  </a:cubicBezTo>
                  <a:cubicBezTo>
                    <a:pt x="17" y="2"/>
                    <a:pt x="6" y="10"/>
                    <a:pt x="0" y="15"/>
                  </a:cubicBezTo>
                  <a:cubicBezTo>
                    <a:pt x="0" y="22"/>
                    <a:pt x="0" y="22"/>
                    <a:pt x="0" y="22"/>
                  </a:cubicBezTo>
                  <a:cubicBezTo>
                    <a:pt x="3" y="19"/>
                    <a:pt x="16" y="8"/>
                    <a:pt x="31" y="6"/>
                  </a:cubicBezTo>
                  <a:cubicBezTo>
                    <a:pt x="32" y="6"/>
                    <a:pt x="33" y="6"/>
                    <a:pt x="33" y="6"/>
                  </a:cubicBezTo>
                  <a:cubicBezTo>
                    <a:pt x="41" y="6"/>
                    <a:pt x="50" y="10"/>
                    <a:pt x="56" y="15"/>
                  </a:cubicBezTo>
                  <a:cubicBezTo>
                    <a:pt x="59" y="17"/>
                    <a:pt x="62" y="19"/>
                    <a:pt x="64" y="21"/>
                  </a:cubicBezTo>
                  <a:cubicBezTo>
                    <a:pt x="64" y="21"/>
                    <a:pt x="65" y="22"/>
                    <a:pt x="65" y="22"/>
                  </a:cubicBezTo>
                  <a:cubicBezTo>
                    <a:pt x="65" y="15"/>
                    <a:pt x="65" y="15"/>
                    <a:pt x="65" y="15"/>
                  </a:cubicBezTo>
                  <a:cubicBezTo>
                    <a:pt x="64" y="13"/>
                    <a:pt x="62" y="12"/>
                    <a:pt x="59"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3426"/>
            <p:cNvSpPr>
              <a:spLocks noEditPoints="1"/>
            </p:cNvSpPr>
            <p:nvPr/>
          </p:nvSpPr>
          <p:spPr bwMode="auto">
            <a:xfrm>
              <a:off x="2703514" y="1328738"/>
              <a:ext cx="55563" cy="38100"/>
            </a:xfrm>
            <a:custGeom>
              <a:avLst/>
              <a:gdLst>
                <a:gd name="T0" fmla="*/ 49 w 104"/>
                <a:gd name="T1" fmla="*/ 50 h 70"/>
                <a:gd name="T2" fmla="*/ 39 w 104"/>
                <a:gd name="T3" fmla="*/ 70 h 70"/>
                <a:gd name="T4" fmla="*/ 46 w 104"/>
                <a:gd name="T5" fmla="*/ 70 h 70"/>
                <a:gd name="T6" fmla="*/ 54 w 104"/>
                <a:gd name="T7" fmla="*/ 54 h 70"/>
                <a:gd name="T8" fmla="*/ 49 w 104"/>
                <a:gd name="T9" fmla="*/ 50 h 70"/>
                <a:gd name="T10" fmla="*/ 88 w 104"/>
                <a:gd name="T11" fmla="*/ 0 h 70"/>
                <a:gd name="T12" fmla="*/ 17 w 104"/>
                <a:gd name="T13" fmla="*/ 0 h 70"/>
                <a:gd name="T14" fmla="*/ 0 w 104"/>
                <a:gd name="T15" fmla="*/ 16 h 70"/>
                <a:gd name="T16" fmla="*/ 0 w 104"/>
                <a:gd name="T17" fmla="*/ 54 h 70"/>
                <a:gd name="T18" fmla="*/ 17 w 104"/>
                <a:gd name="T19" fmla="*/ 70 h 70"/>
                <a:gd name="T20" fmla="*/ 28 w 104"/>
                <a:gd name="T21" fmla="*/ 70 h 70"/>
                <a:gd name="T22" fmla="*/ 44 w 104"/>
                <a:gd name="T23" fmla="*/ 39 h 70"/>
                <a:gd name="T24" fmla="*/ 44 w 104"/>
                <a:gd name="T25" fmla="*/ 29 h 70"/>
                <a:gd name="T26" fmla="*/ 55 w 104"/>
                <a:gd name="T27" fmla="*/ 17 h 70"/>
                <a:gd name="T28" fmla="*/ 64 w 104"/>
                <a:gd name="T29" fmla="*/ 0 h 70"/>
                <a:gd name="T30" fmla="*/ 75 w 104"/>
                <a:gd name="T31" fmla="*/ 0 h 70"/>
                <a:gd name="T32" fmla="*/ 68 w 104"/>
                <a:gd name="T33" fmla="*/ 14 h 70"/>
                <a:gd name="T34" fmla="*/ 72 w 104"/>
                <a:gd name="T35" fmla="*/ 15 h 70"/>
                <a:gd name="T36" fmla="*/ 73 w 104"/>
                <a:gd name="T37" fmla="*/ 16 h 70"/>
                <a:gd name="T38" fmla="*/ 82 w 104"/>
                <a:gd name="T39" fmla="*/ 0 h 70"/>
                <a:gd name="T40" fmla="*/ 87 w 104"/>
                <a:gd name="T41" fmla="*/ 0 h 70"/>
                <a:gd name="T42" fmla="*/ 78 w 104"/>
                <a:gd name="T43" fmla="*/ 18 h 70"/>
                <a:gd name="T44" fmla="*/ 86 w 104"/>
                <a:gd name="T45" fmla="*/ 42 h 70"/>
                <a:gd name="T46" fmla="*/ 65 w 104"/>
                <a:gd name="T47" fmla="*/ 57 h 70"/>
                <a:gd name="T48" fmla="*/ 59 w 104"/>
                <a:gd name="T49" fmla="*/ 56 h 70"/>
                <a:gd name="T50" fmla="*/ 58 w 104"/>
                <a:gd name="T51" fmla="*/ 56 h 70"/>
                <a:gd name="T52" fmla="*/ 51 w 104"/>
                <a:gd name="T53" fmla="*/ 70 h 70"/>
                <a:gd name="T54" fmla="*/ 88 w 104"/>
                <a:gd name="T55" fmla="*/ 70 h 70"/>
                <a:gd name="T56" fmla="*/ 104 w 104"/>
                <a:gd name="T57" fmla="*/ 54 h 70"/>
                <a:gd name="T58" fmla="*/ 104 w 104"/>
                <a:gd name="T59" fmla="*/ 38 h 70"/>
                <a:gd name="T60" fmla="*/ 104 w 104"/>
                <a:gd name="T61" fmla="*/ 38 h 70"/>
                <a:gd name="T62" fmla="*/ 104 w 104"/>
                <a:gd name="T63" fmla="*/ 28 h 70"/>
                <a:gd name="T64" fmla="*/ 104 w 104"/>
                <a:gd name="T65" fmla="*/ 28 h 70"/>
                <a:gd name="T66" fmla="*/ 104 w 104"/>
                <a:gd name="T67" fmla="*/ 16 h 70"/>
                <a:gd name="T68" fmla="*/ 88 w 104"/>
                <a:gd name="T6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70">
                  <a:moveTo>
                    <a:pt x="49" y="50"/>
                  </a:moveTo>
                  <a:cubicBezTo>
                    <a:pt x="39" y="70"/>
                    <a:pt x="39" y="70"/>
                    <a:pt x="39" y="70"/>
                  </a:cubicBezTo>
                  <a:cubicBezTo>
                    <a:pt x="46" y="70"/>
                    <a:pt x="46" y="70"/>
                    <a:pt x="46" y="70"/>
                  </a:cubicBezTo>
                  <a:cubicBezTo>
                    <a:pt x="54" y="54"/>
                    <a:pt x="54" y="54"/>
                    <a:pt x="54" y="54"/>
                  </a:cubicBezTo>
                  <a:cubicBezTo>
                    <a:pt x="52" y="53"/>
                    <a:pt x="51" y="52"/>
                    <a:pt x="49" y="50"/>
                  </a:cubicBezTo>
                  <a:moveTo>
                    <a:pt x="88" y="0"/>
                  </a:moveTo>
                  <a:cubicBezTo>
                    <a:pt x="17" y="0"/>
                    <a:pt x="17" y="0"/>
                    <a:pt x="17" y="0"/>
                  </a:cubicBezTo>
                  <a:cubicBezTo>
                    <a:pt x="8" y="0"/>
                    <a:pt x="0" y="7"/>
                    <a:pt x="0" y="16"/>
                  </a:cubicBezTo>
                  <a:cubicBezTo>
                    <a:pt x="0" y="54"/>
                    <a:pt x="0" y="54"/>
                    <a:pt x="0" y="54"/>
                  </a:cubicBezTo>
                  <a:cubicBezTo>
                    <a:pt x="0" y="63"/>
                    <a:pt x="8" y="70"/>
                    <a:pt x="17" y="70"/>
                  </a:cubicBezTo>
                  <a:cubicBezTo>
                    <a:pt x="28" y="70"/>
                    <a:pt x="28" y="70"/>
                    <a:pt x="28" y="70"/>
                  </a:cubicBezTo>
                  <a:cubicBezTo>
                    <a:pt x="44" y="39"/>
                    <a:pt x="44" y="39"/>
                    <a:pt x="44" y="39"/>
                  </a:cubicBezTo>
                  <a:cubicBezTo>
                    <a:pt x="43" y="36"/>
                    <a:pt x="43" y="33"/>
                    <a:pt x="44" y="29"/>
                  </a:cubicBezTo>
                  <a:cubicBezTo>
                    <a:pt x="46" y="24"/>
                    <a:pt x="50" y="19"/>
                    <a:pt x="55" y="17"/>
                  </a:cubicBezTo>
                  <a:cubicBezTo>
                    <a:pt x="64" y="0"/>
                    <a:pt x="64" y="0"/>
                    <a:pt x="64" y="0"/>
                  </a:cubicBezTo>
                  <a:cubicBezTo>
                    <a:pt x="75" y="0"/>
                    <a:pt x="75" y="0"/>
                    <a:pt x="75" y="0"/>
                  </a:cubicBezTo>
                  <a:cubicBezTo>
                    <a:pt x="68" y="14"/>
                    <a:pt x="68" y="14"/>
                    <a:pt x="68" y="14"/>
                  </a:cubicBezTo>
                  <a:cubicBezTo>
                    <a:pt x="69" y="15"/>
                    <a:pt x="70" y="15"/>
                    <a:pt x="72" y="15"/>
                  </a:cubicBezTo>
                  <a:cubicBezTo>
                    <a:pt x="72" y="15"/>
                    <a:pt x="73" y="16"/>
                    <a:pt x="73" y="16"/>
                  </a:cubicBezTo>
                  <a:cubicBezTo>
                    <a:pt x="82" y="0"/>
                    <a:pt x="82" y="0"/>
                    <a:pt x="82" y="0"/>
                  </a:cubicBezTo>
                  <a:cubicBezTo>
                    <a:pt x="87" y="0"/>
                    <a:pt x="87" y="0"/>
                    <a:pt x="87" y="0"/>
                  </a:cubicBezTo>
                  <a:cubicBezTo>
                    <a:pt x="78" y="18"/>
                    <a:pt x="78" y="18"/>
                    <a:pt x="78" y="18"/>
                  </a:cubicBezTo>
                  <a:cubicBezTo>
                    <a:pt x="85" y="24"/>
                    <a:pt x="89" y="33"/>
                    <a:pt x="86" y="42"/>
                  </a:cubicBezTo>
                  <a:cubicBezTo>
                    <a:pt x="83" y="51"/>
                    <a:pt x="74" y="57"/>
                    <a:pt x="65" y="57"/>
                  </a:cubicBezTo>
                  <a:cubicBezTo>
                    <a:pt x="63" y="57"/>
                    <a:pt x="61" y="57"/>
                    <a:pt x="59" y="56"/>
                  </a:cubicBezTo>
                  <a:cubicBezTo>
                    <a:pt x="59" y="56"/>
                    <a:pt x="58" y="56"/>
                    <a:pt x="58" y="56"/>
                  </a:cubicBezTo>
                  <a:cubicBezTo>
                    <a:pt x="51" y="70"/>
                    <a:pt x="51" y="70"/>
                    <a:pt x="51" y="70"/>
                  </a:cubicBezTo>
                  <a:cubicBezTo>
                    <a:pt x="88" y="70"/>
                    <a:pt x="88" y="70"/>
                    <a:pt x="88" y="70"/>
                  </a:cubicBezTo>
                  <a:cubicBezTo>
                    <a:pt x="97" y="70"/>
                    <a:pt x="104" y="63"/>
                    <a:pt x="104" y="54"/>
                  </a:cubicBezTo>
                  <a:cubicBezTo>
                    <a:pt x="104" y="38"/>
                    <a:pt x="104" y="38"/>
                    <a:pt x="104" y="38"/>
                  </a:cubicBezTo>
                  <a:cubicBezTo>
                    <a:pt x="104" y="38"/>
                    <a:pt x="104" y="38"/>
                    <a:pt x="104" y="38"/>
                  </a:cubicBezTo>
                  <a:cubicBezTo>
                    <a:pt x="104" y="28"/>
                    <a:pt x="104" y="28"/>
                    <a:pt x="104" y="28"/>
                  </a:cubicBezTo>
                  <a:cubicBezTo>
                    <a:pt x="104" y="28"/>
                    <a:pt x="104" y="28"/>
                    <a:pt x="104" y="28"/>
                  </a:cubicBezTo>
                  <a:cubicBezTo>
                    <a:pt x="104" y="16"/>
                    <a:pt x="104" y="16"/>
                    <a:pt x="104" y="16"/>
                  </a:cubicBezTo>
                  <a:cubicBezTo>
                    <a:pt x="104" y="7"/>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3427"/>
            <p:cNvSpPr>
              <a:spLocks noEditPoints="1"/>
            </p:cNvSpPr>
            <p:nvPr/>
          </p:nvSpPr>
          <p:spPr bwMode="auto">
            <a:xfrm>
              <a:off x="2727326" y="1336676"/>
              <a:ext cx="23813" cy="23813"/>
            </a:xfrm>
            <a:custGeom>
              <a:avLst/>
              <a:gdLst>
                <a:gd name="T0" fmla="*/ 35 w 46"/>
                <a:gd name="T1" fmla="*/ 4 h 43"/>
                <a:gd name="T2" fmla="*/ 15 w 46"/>
                <a:gd name="T3" fmla="*/ 42 h 43"/>
                <a:gd name="T4" fmla="*/ 16 w 46"/>
                <a:gd name="T5" fmla="*/ 42 h 43"/>
                <a:gd name="T6" fmla="*/ 22 w 46"/>
                <a:gd name="T7" fmla="*/ 43 h 43"/>
                <a:gd name="T8" fmla="*/ 43 w 46"/>
                <a:gd name="T9" fmla="*/ 28 h 43"/>
                <a:gd name="T10" fmla="*/ 35 w 46"/>
                <a:gd name="T11" fmla="*/ 4 h 43"/>
                <a:gd name="T12" fmla="*/ 12 w 46"/>
                <a:gd name="T13" fmla="*/ 3 h 43"/>
                <a:gd name="T14" fmla="*/ 1 w 46"/>
                <a:gd name="T15" fmla="*/ 15 h 43"/>
                <a:gd name="T16" fmla="*/ 1 w 46"/>
                <a:gd name="T17" fmla="*/ 25 h 43"/>
                <a:gd name="T18" fmla="*/ 12 w 46"/>
                <a:gd name="T19" fmla="*/ 3 h 43"/>
                <a:gd name="T20" fmla="*/ 25 w 46"/>
                <a:gd name="T21" fmla="*/ 0 h 43"/>
                <a:gd name="T22" fmla="*/ 23 w 46"/>
                <a:gd name="T23" fmla="*/ 4 h 43"/>
                <a:gd name="T24" fmla="*/ 25 w 46"/>
                <a:gd name="T25" fmla="*/ 6 h 43"/>
                <a:gd name="T26" fmla="*/ 18 w 46"/>
                <a:gd name="T27" fmla="*/ 13 h 43"/>
                <a:gd name="T28" fmla="*/ 6 w 46"/>
                <a:gd name="T29" fmla="*/ 36 h 43"/>
                <a:gd name="T30" fmla="*/ 11 w 46"/>
                <a:gd name="T31" fmla="*/ 40 h 43"/>
                <a:gd name="T32" fmla="*/ 30 w 46"/>
                <a:gd name="T33" fmla="*/ 2 h 43"/>
                <a:gd name="T34" fmla="*/ 29 w 46"/>
                <a:gd name="T35" fmla="*/ 1 h 43"/>
                <a:gd name="T36" fmla="*/ 25 w 46"/>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3">
                  <a:moveTo>
                    <a:pt x="35" y="4"/>
                  </a:moveTo>
                  <a:cubicBezTo>
                    <a:pt x="15" y="42"/>
                    <a:pt x="15" y="42"/>
                    <a:pt x="15" y="42"/>
                  </a:cubicBezTo>
                  <a:cubicBezTo>
                    <a:pt x="15" y="42"/>
                    <a:pt x="16" y="42"/>
                    <a:pt x="16" y="42"/>
                  </a:cubicBezTo>
                  <a:cubicBezTo>
                    <a:pt x="18" y="43"/>
                    <a:pt x="20" y="43"/>
                    <a:pt x="22" y="43"/>
                  </a:cubicBezTo>
                  <a:cubicBezTo>
                    <a:pt x="31" y="43"/>
                    <a:pt x="40" y="37"/>
                    <a:pt x="43" y="28"/>
                  </a:cubicBezTo>
                  <a:cubicBezTo>
                    <a:pt x="46" y="19"/>
                    <a:pt x="42" y="10"/>
                    <a:pt x="35" y="4"/>
                  </a:cubicBezTo>
                  <a:moveTo>
                    <a:pt x="12" y="3"/>
                  </a:moveTo>
                  <a:cubicBezTo>
                    <a:pt x="7" y="5"/>
                    <a:pt x="3" y="10"/>
                    <a:pt x="1" y="15"/>
                  </a:cubicBezTo>
                  <a:cubicBezTo>
                    <a:pt x="0" y="19"/>
                    <a:pt x="0" y="22"/>
                    <a:pt x="1" y="25"/>
                  </a:cubicBezTo>
                  <a:cubicBezTo>
                    <a:pt x="12" y="3"/>
                    <a:pt x="12" y="3"/>
                    <a:pt x="12" y="3"/>
                  </a:cubicBezTo>
                  <a:moveTo>
                    <a:pt x="25" y="0"/>
                  </a:moveTo>
                  <a:cubicBezTo>
                    <a:pt x="23" y="4"/>
                    <a:pt x="23" y="4"/>
                    <a:pt x="23" y="4"/>
                  </a:cubicBezTo>
                  <a:cubicBezTo>
                    <a:pt x="24" y="5"/>
                    <a:pt x="24" y="5"/>
                    <a:pt x="25" y="6"/>
                  </a:cubicBezTo>
                  <a:cubicBezTo>
                    <a:pt x="25" y="9"/>
                    <a:pt x="22" y="12"/>
                    <a:pt x="18" y="13"/>
                  </a:cubicBezTo>
                  <a:cubicBezTo>
                    <a:pt x="6" y="36"/>
                    <a:pt x="6" y="36"/>
                    <a:pt x="6" y="36"/>
                  </a:cubicBezTo>
                  <a:cubicBezTo>
                    <a:pt x="8" y="38"/>
                    <a:pt x="9" y="39"/>
                    <a:pt x="11" y="40"/>
                  </a:cubicBezTo>
                  <a:cubicBezTo>
                    <a:pt x="30" y="2"/>
                    <a:pt x="30" y="2"/>
                    <a:pt x="30" y="2"/>
                  </a:cubicBezTo>
                  <a:cubicBezTo>
                    <a:pt x="30" y="2"/>
                    <a:pt x="29" y="1"/>
                    <a:pt x="29" y="1"/>
                  </a:cubicBezTo>
                  <a:cubicBezTo>
                    <a:pt x="27" y="1"/>
                    <a:pt x="26"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3428"/>
            <p:cNvSpPr/>
            <p:nvPr/>
          </p:nvSpPr>
          <p:spPr bwMode="auto">
            <a:xfrm>
              <a:off x="2736851" y="1339851"/>
              <a:ext cx="3175" cy="4763"/>
            </a:xfrm>
            <a:custGeom>
              <a:avLst/>
              <a:gdLst>
                <a:gd name="T0" fmla="*/ 5 w 7"/>
                <a:gd name="T1" fmla="*/ 0 h 9"/>
                <a:gd name="T2" fmla="*/ 0 w 7"/>
                <a:gd name="T3" fmla="*/ 9 h 9"/>
                <a:gd name="T4" fmla="*/ 7 w 7"/>
                <a:gd name="T5" fmla="*/ 2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2"/>
                  </a:cubicBezTo>
                  <a:cubicBezTo>
                    <a:pt x="6" y="1"/>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Rectangle 3429"/>
            <p:cNvSpPr>
              <a:spLocks noChangeArrowheads="1"/>
            </p:cNvSpPr>
            <p:nvPr/>
          </p:nvSpPr>
          <p:spPr bwMode="auto">
            <a:xfrm>
              <a:off x="2759076" y="13446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2" name="Rectangle 3430"/>
            <p:cNvSpPr>
              <a:spLocks noChangeArrowheads="1"/>
            </p:cNvSpPr>
            <p:nvPr/>
          </p:nvSpPr>
          <p:spPr bwMode="auto">
            <a:xfrm>
              <a:off x="2759076" y="13446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3" name="Freeform 3431"/>
            <p:cNvSpPr>
              <a:spLocks noEditPoints="1"/>
            </p:cNvSpPr>
            <p:nvPr/>
          </p:nvSpPr>
          <p:spPr bwMode="auto">
            <a:xfrm>
              <a:off x="2717801" y="1328738"/>
              <a:ext cx="31750" cy="38100"/>
            </a:xfrm>
            <a:custGeom>
              <a:avLst/>
              <a:gdLst>
                <a:gd name="T0" fmla="*/ 16 w 20"/>
                <a:gd name="T1" fmla="*/ 0 h 24"/>
                <a:gd name="T2" fmla="*/ 13 w 20"/>
                <a:gd name="T3" fmla="*/ 0 h 24"/>
                <a:gd name="T4" fmla="*/ 10 w 20"/>
                <a:gd name="T5" fmla="*/ 6 h 24"/>
                <a:gd name="T6" fmla="*/ 6 w 20"/>
                <a:gd name="T7" fmla="*/ 14 h 24"/>
                <a:gd name="T8" fmla="*/ 0 w 20"/>
                <a:gd name="T9" fmla="*/ 24 h 24"/>
                <a:gd name="T10" fmla="*/ 4 w 20"/>
                <a:gd name="T11" fmla="*/ 24 h 24"/>
                <a:gd name="T12" fmla="*/ 8 w 20"/>
                <a:gd name="T13" fmla="*/ 17 h 24"/>
                <a:gd name="T14" fmla="*/ 12 w 20"/>
                <a:gd name="T15" fmla="*/ 10 h 24"/>
                <a:gd name="T16" fmla="*/ 13 w 20"/>
                <a:gd name="T17" fmla="*/ 7 h 24"/>
                <a:gd name="T18" fmla="*/ 14 w 20"/>
                <a:gd name="T19" fmla="*/ 5 h 24"/>
                <a:gd name="T20" fmla="*/ 16 w 20"/>
                <a:gd name="T21" fmla="*/ 0 h 24"/>
                <a:gd name="T22" fmla="*/ 20 w 20"/>
                <a:gd name="T23" fmla="*/ 0 h 24"/>
                <a:gd name="T24" fmla="*/ 19 w 20"/>
                <a:gd name="T25" fmla="*/ 0 h 24"/>
                <a:gd name="T26" fmla="*/ 16 w 20"/>
                <a:gd name="T27" fmla="*/ 6 h 24"/>
                <a:gd name="T28" fmla="*/ 9 w 20"/>
                <a:gd name="T29" fmla="*/ 19 h 24"/>
                <a:gd name="T30" fmla="*/ 7 w 20"/>
                <a:gd name="T31" fmla="*/ 24 h 24"/>
                <a:gd name="T32" fmla="*/ 8 w 20"/>
                <a:gd name="T33" fmla="*/ 24 h 24"/>
                <a:gd name="T34" fmla="*/ 11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3" y="0"/>
                  </a:lnTo>
                  <a:lnTo>
                    <a:pt x="10" y="6"/>
                  </a:lnTo>
                  <a:lnTo>
                    <a:pt x="6" y="14"/>
                  </a:lnTo>
                  <a:lnTo>
                    <a:pt x="0" y="24"/>
                  </a:lnTo>
                  <a:lnTo>
                    <a:pt x="4" y="24"/>
                  </a:lnTo>
                  <a:lnTo>
                    <a:pt x="8" y="17"/>
                  </a:lnTo>
                  <a:lnTo>
                    <a:pt x="12" y="10"/>
                  </a:lnTo>
                  <a:lnTo>
                    <a:pt x="13" y="7"/>
                  </a:lnTo>
                  <a:lnTo>
                    <a:pt x="14" y="5"/>
                  </a:lnTo>
                  <a:lnTo>
                    <a:pt x="16" y="0"/>
                  </a:lnTo>
                  <a:close/>
                  <a:moveTo>
                    <a:pt x="20" y="0"/>
                  </a:moveTo>
                  <a:lnTo>
                    <a:pt x="19" y="0"/>
                  </a:lnTo>
                  <a:lnTo>
                    <a:pt x="16" y="6"/>
                  </a:lnTo>
                  <a:lnTo>
                    <a:pt x="9" y="19"/>
                  </a:lnTo>
                  <a:lnTo>
                    <a:pt x="7" y="24"/>
                  </a:lnTo>
                  <a:lnTo>
                    <a:pt x="8" y="24"/>
                  </a:lnTo>
                  <a:lnTo>
                    <a:pt x="11"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3432"/>
            <p:cNvSpPr>
              <a:spLocks noEditPoints="1"/>
            </p:cNvSpPr>
            <p:nvPr/>
          </p:nvSpPr>
          <p:spPr bwMode="auto">
            <a:xfrm>
              <a:off x="2717801" y="1328738"/>
              <a:ext cx="31750" cy="38100"/>
            </a:xfrm>
            <a:custGeom>
              <a:avLst/>
              <a:gdLst>
                <a:gd name="T0" fmla="*/ 16 w 20"/>
                <a:gd name="T1" fmla="*/ 0 h 24"/>
                <a:gd name="T2" fmla="*/ 13 w 20"/>
                <a:gd name="T3" fmla="*/ 0 h 24"/>
                <a:gd name="T4" fmla="*/ 10 w 20"/>
                <a:gd name="T5" fmla="*/ 6 h 24"/>
                <a:gd name="T6" fmla="*/ 6 w 20"/>
                <a:gd name="T7" fmla="*/ 14 h 24"/>
                <a:gd name="T8" fmla="*/ 0 w 20"/>
                <a:gd name="T9" fmla="*/ 24 h 24"/>
                <a:gd name="T10" fmla="*/ 4 w 20"/>
                <a:gd name="T11" fmla="*/ 24 h 24"/>
                <a:gd name="T12" fmla="*/ 8 w 20"/>
                <a:gd name="T13" fmla="*/ 17 h 24"/>
                <a:gd name="T14" fmla="*/ 12 w 20"/>
                <a:gd name="T15" fmla="*/ 10 h 24"/>
                <a:gd name="T16" fmla="*/ 13 w 20"/>
                <a:gd name="T17" fmla="*/ 7 h 24"/>
                <a:gd name="T18" fmla="*/ 14 w 20"/>
                <a:gd name="T19" fmla="*/ 5 h 24"/>
                <a:gd name="T20" fmla="*/ 16 w 20"/>
                <a:gd name="T21" fmla="*/ 0 h 24"/>
                <a:gd name="T22" fmla="*/ 20 w 20"/>
                <a:gd name="T23" fmla="*/ 0 h 24"/>
                <a:gd name="T24" fmla="*/ 19 w 20"/>
                <a:gd name="T25" fmla="*/ 0 h 24"/>
                <a:gd name="T26" fmla="*/ 16 w 20"/>
                <a:gd name="T27" fmla="*/ 6 h 24"/>
                <a:gd name="T28" fmla="*/ 9 w 20"/>
                <a:gd name="T29" fmla="*/ 19 h 24"/>
                <a:gd name="T30" fmla="*/ 7 w 20"/>
                <a:gd name="T31" fmla="*/ 24 h 24"/>
                <a:gd name="T32" fmla="*/ 8 w 20"/>
                <a:gd name="T33" fmla="*/ 24 h 24"/>
                <a:gd name="T34" fmla="*/ 11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3" y="0"/>
                  </a:lnTo>
                  <a:lnTo>
                    <a:pt x="10" y="6"/>
                  </a:lnTo>
                  <a:lnTo>
                    <a:pt x="6" y="14"/>
                  </a:lnTo>
                  <a:lnTo>
                    <a:pt x="0" y="24"/>
                  </a:lnTo>
                  <a:lnTo>
                    <a:pt x="4" y="24"/>
                  </a:lnTo>
                  <a:lnTo>
                    <a:pt x="8" y="17"/>
                  </a:lnTo>
                  <a:lnTo>
                    <a:pt x="12" y="10"/>
                  </a:lnTo>
                  <a:lnTo>
                    <a:pt x="13" y="7"/>
                  </a:lnTo>
                  <a:lnTo>
                    <a:pt x="14" y="5"/>
                  </a:lnTo>
                  <a:lnTo>
                    <a:pt x="16" y="0"/>
                  </a:lnTo>
                  <a:moveTo>
                    <a:pt x="20" y="0"/>
                  </a:moveTo>
                  <a:lnTo>
                    <a:pt x="19" y="0"/>
                  </a:lnTo>
                  <a:lnTo>
                    <a:pt x="16" y="6"/>
                  </a:lnTo>
                  <a:lnTo>
                    <a:pt x="9" y="19"/>
                  </a:lnTo>
                  <a:lnTo>
                    <a:pt x="7" y="24"/>
                  </a:lnTo>
                  <a:lnTo>
                    <a:pt x="8" y="24"/>
                  </a:lnTo>
                  <a:lnTo>
                    <a:pt x="11"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3433"/>
            <p:cNvSpPr/>
            <p:nvPr/>
          </p:nvSpPr>
          <p:spPr bwMode="auto">
            <a:xfrm>
              <a:off x="2703514" y="1328738"/>
              <a:ext cx="55563" cy="38100"/>
            </a:xfrm>
            <a:custGeom>
              <a:avLst/>
              <a:gdLst>
                <a:gd name="T0" fmla="*/ 18 w 106"/>
                <a:gd name="T1" fmla="*/ 72 h 72"/>
                <a:gd name="T2" fmla="*/ 0 w 106"/>
                <a:gd name="T3" fmla="*/ 55 h 72"/>
                <a:gd name="T4" fmla="*/ 0 w 106"/>
                <a:gd name="T5" fmla="*/ 17 h 72"/>
                <a:gd name="T6" fmla="*/ 18 w 106"/>
                <a:gd name="T7" fmla="*/ 0 h 72"/>
                <a:gd name="T8" fmla="*/ 18 w 106"/>
                <a:gd name="T9" fmla="*/ 1 h 72"/>
                <a:gd name="T10" fmla="*/ 18 w 106"/>
                <a:gd name="T11" fmla="*/ 3 h 72"/>
                <a:gd name="T12" fmla="*/ 3 w 106"/>
                <a:gd name="T13" fmla="*/ 17 h 72"/>
                <a:gd name="T14" fmla="*/ 3 w 106"/>
                <a:gd name="T15" fmla="*/ 55 h 72"/>
                <a:gd name="T16" fmla="*/ 18 w 106"/>
                <a:gd name="T17" fmla="*/ 69 h 72"/>
                <a:gd name="T18" fmla="*/ 89 w 106"/>
                <a:gd name="T19" fmla="*/ 69 h 72"/>
                <a:gd name="T20" fmla="*/ 104 w 106"/>
                <a:gd name="T21" fmla="*/ 55 h 72"/>
                <a:gd name="T22" fmla="*/ 104 w 106"/>
                <a:gd name="T23" fmla="*/ 17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7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4"/>
                    <a:pt x="0" y="55"/>
                  </a:cubicBezTo>
                  <a:cubicBezTo>
                    <a:pt x="0" y="17"/>
                    <a:pt x="0" y="17"/>
                    <a:pt x="0" y="17"/>
                  </a:cubicBezTo>
                  <a:cubicBezTo>
                    <a:pt x="0" y="8"/>
                    <a:pt x="8" y="0"/>
                    <a:pt x="18" y="0"/>
                  </a:cubicBezTo>
                  <a:cubicBezTo>
                    <a:pt x="18" y="1"/>
                    <a:pt x="18" y="1"/>
                    <a:pt x="18" y="1"/>
                  </a:cubicBezTo>
                  <a:cubicBezTo>
                    <a:pt x="18" y="3"/>
                    <a:pt x="18" y="3"/>
                    <a:pt x="18" y="3"/>
                  </a:cubicBezTo>
                  <a:cubicBezTo>
                    <a:pt x="9" y="3"/>
                    <a:pt x="3" y="9"/>
                    <a:pt x="3" y="17"/>
                  </a:cubicBezTo>
                  <a:cubicBezTo>
                    <a:pt x="3" y="55"/>
                    <a:pt x="3" y="55"/>
                    <a:pt x="3" y="55"/>
                  </a:cubicBezTo>
                  <a:cubicBezTo>
                    <a:pt x="3" y="63"/>
                    <a:pt x="9"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7"/>
                  </a:cubicBezTo>
                  <a:cubicBezTo>
                    <a:pt x="106" y="55"/>
                    <a:pt x="106" y="55"/>
                    <a:pt x="106" y="55"/>
                  </a:cubicBezTo>
                  <a:cubicBezTo>
                    <a:pt x="106" y="64"/>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3434"/>
            <p:cNvSpPr>
              <a:spLocks noEditPoints="1"/>
            </p:cNvSpPr>
            <p:nvPr/>
          </p:nvSpPr>
          <p:spPr bwMode="auto">
            <a:xfrm>
              <a:off x="2614614" y="1328738"/>
              <a:ext cx="53975" cy="38100"/>
            </a:xfrm>
            <a:custGeom>
              <a:avLst/>
              <a:gdLst>
                <a:gd name="T0" fmla="*/ 56 w 103"/>
                <a:gd name="T1" fmla="*/ 49 h 70"/>
                <a:gd name="T2" fmla="*/ 45 w 103"/>
                <a:gd name="T3" fmla="*/ 56 h 70"/>
                <a:gd name="T4" fmla="*/ 38 w 103"/>
                <a:gd name="T5" fmla="*/ 70 h 70"/>
                <a:gd name="T6" fmla="*/ 45 w 103"/>
                <a:gd name="T7" fmla="*/ 70 h 70"/>
                <a:gd name="T8" fmla="*/ 56 w 103"/>
                <a:gd name="T9" fmla="*/ 49 h 70"/>
                <a:gd name="T10" fmla="*/ 87 w 103"/>
                <a:gd name="T11" fmla="*/ 0 h 70"/>
                <a:gd name="T12" fmla="*/ 16 w 103"/>
                <a:gd name="T13" fmla="*/ 0 h 70"/>
                <a:gd name="T14" fmla="*/ 0 w 103"/>
                <a:gd name="T15" fmla="*/ 16 h 70"/>
                <a:gd name="T16" fmla="*/ 0 w 103"/>
                <a:gd name="T17" fmla="*/ 54 h 70"/>
                <a:gd name="T18" fmla="*/ 16 w 103"/>
                <a:gd name="T19" fmla="*/ 70 h 70"/>
                <a:gd name="T20" fmla="*/ 27 w 103"/>
                <a:gd name="T21" fmla="*/ 70 h 70"/>
                <a:gd name="T22" fmla="*/ 34 w 103"/>
                <a:gd name="T23" fmla="*/ 57 h 70"/>
                <a:gd name="T24" fmla="*/ 18 w 103"/>
                <a:gd name="T25" fmla="*/ 42 h 70"/>
                <a:gd name="T26" fmla="*/ 32 w 103"/>
                <a:gd name="T27" fmla="*/ 15 h 70"/>
                <a:gd name="T28" fmla="*/ 38 w 103"/>
                <a:gd name="T29" fmla="*/ 14 h 70"/>
                <a:gd name="T30" fmla="*/ 53 w 103"/>
                <a:gd name="T31" fmla="*/ 20 h 70"/>
                <a:gd name="T32" fmla="*/ 63 w 103"/>
                <a:gd name="T33" fmla="*/ 0 h 70"/>
                <a:gd name="T34" fmla="*/ 74 w 103"/>
                <a:gd name="T35" fmla="*/ 0 h 70"/>
                <a:gd name="T36" fmla="*/ 59 w 103"/>
                <a:gd name="T37" fmla="*/ 29 h 70"/>
                <a:gd name="T38" fmla="*/ 59 w 103"/>
                <a:gd name="T39" fmla="*/ 42 h 70"/>
                <a:gd name="T40" fmla="*/ 81 w 103"/>
                <a:gd name="T41" fmla="*/ 0 h 70"/>
                <a:gd name="T42" fmla="*/ 87 w 103"/>
                <a:gd name="T43" fmla="*/ 0 h 70"/>
                <a:gd name="T44" fmla="*/ 51 w 103"/>
                <a:gd name="T45" fmla="*/ 70 h 70"/>
                <a:gd name="T46" fmla="*/ 87 w 103"/>
                <a:gd name="T47" fmla="*/ 70 h 70"/>
                <a:gd name="T48" fmla="*/ 103 w 103"/>
                <a:gd name="T49" fmla="*/ 54 h 70"/>
                <a:gd name="T50" fmla="*/ 103 w 103"/>
                <a:gd name="T51" fmla="*/ 37 h 70"/>
                <a:gd name="T52" fmla="*/ 103 w 103"/>
                <a:gd name="T53" fmla="*/ 37 h 70"/>
                <a:gd name="T54" fmla="*/ 103 w 103"/>
                <a:gd name="T55" fmla="*/ 30 h 70"/>
                <a:gd name="T56" fmla="*/ 103 w 103"/>
                <a:gd name="T57" fmla="*/ 30 h 70"/>
                <a:gd name="T58" fmla="*/ 103 w 103"/>
                <a:gd name="T59" fmla="*/ 16 h 70"/>
                <a:gd name="T60" fmla="*/ 87 w 103"/>
                <a:gd name="T6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70">
                  <a:moveTo>
                    <a:pt x="56" y="49"/>
                  </a:moveTo>
                  <a:cubicBezTo>
                    <a:pt x="53" y="52"/>
                    <a:pt x="50" y="55"/>
                    <a:pt x="45" y="56"/>
                  </a:cubicBezTo>
                  <a:cubicBezTo>
                    <a:pt x="38" y="70"/>
                    <a:pt x="38" y="70"/>
                    <a:pt x="38" y="70"/>
                  </a:cubicBezTo>
                  <a:cubicBezTo>
                    <a:pt x="45" y="70"/>
                    <a:pt x="45" y="70"/>
                    <a:pt x="45" y="70"/>
                  </a:cubicBezTo>
                  <a:cubicBezTo>
                    <a:pt x="56" y="49"/>
                    <a:pt x="56" y="49"/>
                    <a:pt x="56" y="49"/>
                  </a:cubicBezTo>
                  <a:moveTo>
                    <a:pt x="87" y="0"/>
                  </a:moveTo>
                  <a:cubicBezTo>
                    <a:pt x="16" y="0"/>
                    <a:pt x="16" y="0"/>
                    <a:pt x="16" y="0"/>
                  </a:cubicBezTo>
                  <a:cubicBezTo>
                    <a:pt x="7" y="0"/>
                    <a:pt x="0" y="7"/>
                    <a:pt x="0" y="16"/>
                  </a:cubicBezTo>
                  <a:cubicBezTo>
                    <a:pt x="0" y="54"/>
                    <a:pt x="0" y="54"/>
                    <a:pt x="0" y="54"/>
                  </a:cubicBezTo>
                  <a:cubicBezTo>
                    <a:pt x="0" y="63"/>
                    <a:pt x="7" y="70"/>
                    <a:pt x="16" y="70"/>
                  </a:cubicBezTo>
                  <a:cubicBezTo>
                    <a:pt x="27" y="70"/>
                    <a:pt x="27" y="70"/>
                    <a:pt x="27" y="70"/>
                  </a:cubicBezTo>
                  <a:cubicBezTo>
                    <a:pt x="34" y="57"/>
                    <a:pt x="34" y="57"/>
                    <a:pt x="34" y="57"/>
                  </a:cubicBezTo>
                  <a:cubicBezTo>
                    <a:pt x="26" y="55"/>
                    <a:pt x="20" y="50"/>
                    <a:pt x="18" y="42"/>
                  </a:cubicBezTo>
                  <a:cubicBezTo>
                    <a:pt x="14" y="31"/>
                    <a:pt x="21" y="19"/>
                    <a:pt x="32" y="15"/>
                  </a:cubicBezTo>
                  <a:cubicBezTo>
                    <a:pt x="34" y="15"/>
                    <a:pt x="36" y="14"/>
                    <a:pt x="38" y="14"/>
                  </a:cubicBezTo>
                  <a:cubicBezTo>
                    <a:pt x="44" y="14"/>
                    <a:pt x="49" y="16"/>
                    <a:pt x="53" y="20"/>
                  </a:cubicBezTo>
                  <a:cubicBezTo>
                    <a:pt x="63" y="0"/>
                    <a:pt x="63" y="0"/>
                    <a:pt x="63" y="0"/>
                  </a:cubicBezTo>
                  <a:cubicBezTo>
                    <a:pt x="74" y="0"/>
                    <a:pt x="74" y="0"/>
                    <a:pt x="74" y="0"/>
                  </a:cubicBezTo>
                  <a:cubicBezTo>
                    <a:pt x="59" y="29"/>
                    <a:pt x="59" y="29"/>
                    <a:pt x="59" y="29"/>
                  </a:cubicBezTo>
                  <a:cubicBezTo>
                    <a:pt x="61" y="34"/>
                    <a:pt x="60" y="38"/>
                    <a:pt x="59" y="42"/>
                  </a:cubicBezTo>
                  <a:cubicBezTo>
                    <a:pt x="81" y="0"/>
                    <a:pt x="81" y="0"/>
                    <a:pt x="81" y="0"/>
                  </a:cubicBezTo>
                  <a:cubicBezTo>
                    <a:pt x="87" y="0"/>
                    <a:pt x="87" y="0"/>
                    <a:pt x="87" y="0"/>
                  </a:cubicBezTo>
                  <a:cubicBezTo>
                    <a:pt x="51" y="70"/>
                    <a:pt x="51" y="70"/>
                    <a:pt x="51" y="70"/>
                  </a:cubicBezTo>
                  <a:cubicBezTo>
                    <a:pt x="87" y="70"/>
                    <a:pt x="87" y="70"/>
                    <a:pt x="87" y="70"/>
                  </a:cubicBezTo>
                  <a:cubicBezTo>
                    <a:pt x="96" y="70"/>
                    <a:pt x="103" y="63"/>
                    <a:pt x="103" y="54"/>
                  </a:cubicBezTo>
                  <a:cubicBezTo>
                    <a:pt x="103" y="37"/>
                    <a:pt x="103" y="37"/>
                    <a:pt x="103" y="37"/>
                  </a:cubicBezTo>
                  <a:cubicBezTo>
                    <a:pt x="103" y="37"/>
                    <a:pt x="103" y="37"/>
                    <a:pt x="103" y="37"/>
                  </a:cubicBezTo>
                  <a:cubicBezTo>
                    <a:pt x="103" y="30"/>
                    <a:pt x="103" y="30"/>
                    <a:pt x="103" y="30"/>
                  </a:cubicBezTo>
                  <a:cubicBezTo>
                    <a:pt x="103" y="30"/>
                    <a:pt x="103" y="30"/>
                    <a:pt x="103" y="30"/>
                  </a:cubicBezTo>
                  <a:cubicBezTo>
                    <a:pt x="103" y="16"/>
                    <a:pt x="103" y="16"/>
                    <a:pt x="103" y="16"/>
                  </a:cubicBezTo>
                  <a:cubicBezTo>
                    <a:pt x="103" y="7"/>
                    <a:pt x="96" y="0"/>
                    <a:pt x="87"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3435"/>
            <p:cNvSpPr>
              <a:spLocks noEditPoints="1"/>
            </p:cNvSpPr>
            <p:nvPr/>
          </p:nvSpPr>
          <p:spPr bwMode="auto">
            <a:xfrm>
              <a:off x="2620964" y="1336676"/>
              <a:ext cx="25400" cy="23813"/>
            </a:xfrm>
            <a:custGeom>
              <a:avLst/>
              <a:gdLst>
                <a:gd name="T0" fmla="*/ 45 w 47"/>
                <a:gd name="T1" fmla="*/ 15 h 43"/>
                <a:gd name="T2" fmla="*/ 31 w 47"/>
                <a:gd name="T3" fmla="*/ 42 h 43"/>
                <a:gd name="T4" fmla="*/ 42 w 47"/>
                <a:gd name="T5" fmla="*/ 35 h 43"/>
                <a:gd name="T6" fmla="*/ 45 w 47"/>
                <a:gd name="T7" fmla="*/ 28 h 43"/>
                <a:gd name="T8" fmla="*/ 45 w 47"/>
                <a:gd name="T9" fmla="*/ 15 h 43"/>
                <a:gd name="T10" fmla="*/ 24 w 47"/>
                <a:gd name="T11" fmla="*/ 0 h 43"/>
                <a:gd name="T12" fmla="*/ 18 w 47"/>
                <a:gd name="T13" fmla="*/ 1 h 43"/>
                <a:gd name="T14" fmla="*/ 4 w 47"/>
                <a:gd name="T15" fmla="*/ 28 h 43"/>
                <a:gd name="T16" fmla="*/ 20 w 47"/>
                <a:gd name="T17" fmla="*/ 43 h 43"/>
                <a:gd name="T18" fmla="*/ 36 w 47"/>
                <a:gd name="T19" fmla="*/ 12 h 43"/>
                <a:gd name="T20" fmla="*/ 31 w 47"/>
                <a:gd name="T21" fmla="*/ 13 h 43"/>
                <a:gd name="T22" fmla="*/ 28 w 47"/>
                <a:gd name="T23" fmla="*/ 13 h 43"/>
                <a:gd name="T24" fmla="*/ 22 w 47"/>
                <a:gd name="T25" fmla="*/ 6 h 43"/>
                <a:gd name="T26" fmla="*/ 28 w 47"/>
                <a:gd name="T27" fmla="*/ 3 h 43"/>
                <a:gd name="T28" fmla="*/ 30 w 47"/>
                <a:gd name="T29" fmla="*/ 3 h 43"/>
                <a:gd name="T30" fmla="*/ 37 w 47"/>
                <a:gd name="T31" fmla="*/ 9 h 43"/>
                <a:gd name="T32" fmla="*/ 39 w 47"/>
                <a:gd name="T33" fmla="*/ 6 h 43"/>
                <a:gd name="T34" fmla="*/ 24 w 4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3">
                  <a:moveTo>
                    <a:pt x="45" y="15"/>
                  </a:moveTo>
                  <a:cubicBezTo>
                    <a:pt x="31" y="42"/>
                    <a:pt x="31" y="42"/>
                    <a:pt x="31" y="42"/>
                  </a:cubicBezTo>
                  <a:cubicBezTo>
                    <a:pt x="36" y="41"/>
                    <a:pt x="39" y="38"/>
                    <a:pt x="42" y="35"/>
                  </a:cubicBezTo>
                  <a:cubicBezTo>
                    <a:pt x="45" y="28"/>
                    <a:pt x="45" y="28"/>
                    <a:pt x="45" y="28"/>
                  </a:cubicBezTo>
                  <a:cubicBezTo>
                    <a:pt x="46" y="24"/>
                    <a:pt x="47" y="20"/>
                    <a:pt x="45" y="15"/>
                  </a:cubicBezTo>
                  <a:moveTo>
                    <a:pt x="24" y="0"/>
                  </a:moveTo>
                  <a:cubicBezTo>
                    <a:pt x="22" y="0"/>
                    <a:pt x="20" y="1"/>
                    <a:pt x="18" y="1"/>
                  </a:cubicBezTo>
                  <a:cubicBezTo>
                    <a:pt x="7" y="5"/>
                    <a:pt x="0" y="17"/>
                    <a:pt x="4" y="28"/>
                  </a:cubicBezTo>
                  <a:cubicBezTo>
                    <a:pt x="6" y="36"/>
                    <a:pt x="12" y="41"/>
                    <a:pt x="20" y="43"/>
                  </a:cubicBezTo>
                  <a:cubicBezTo>
                    <a:pt x="36" y="12"/>
                    <a:pt x="36" y="12"/>
                    <a:pt x="36" y="12"/>
                  </a:cubicBezTo>
                  <a:cubicBezTo>
                    <a:pt x="34" y="13"/>
                    <a:pt x="33" y="13"/>
                    <a:pt x="31" y="13"/>
                  </a:cubicBezTo>
                  <a:cubicBezTo>
                    <a:pt x="30" y="13"/>
                    <a:pt x="29" y="13"/>
                    <a:pt x="28" y="13"/>
                  </a:cubicBezTo>
                  <a:cubicBezTo>
                    <a:pt x="24" y="12"/>
                    <a:pt x="21" y="9"/>
                    <a:pt x="22" y="6"/>
                  </a:cubicBezTo>
                  <a:cubicBezTo>
                    <a:pt x="22" y="4"/>
                    <a:pt x="25" y="3"/>
                    <a:pt x="28" y="3"/>
                  </a:cubicBezTo>
                  <a:cubicBezTo>
                    <a:pt x="29" y="3"/>
                    <a:pt x="30" y="3"/>
                    <a:pt x="30" y="3"/>
                  </a:cubicBezTo>
                  <a:cubicBezTo>
                    <a:pt x="34" y="4"/>
                    <a:pt x="37" y="7"/>
                    <a:pt x="37" y="9"/>
                  </a:cubicBezTo>
                  <a:cubicBezTo>
                    <a:pt x="39" y="6"/>
                    <a:pt x="39" y="6"/>
                    <a:pt x="39" y="6"/>
                  </a:cubicBezTo>
                  <a:cubicBezTo>
                    <a:pt x="35" y="2"/>
                    <a:pt x="30"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3436"/>
            <p:cNvSpPr/>
            <p:nvPr/>
          </p:nvSpPr>
          <p:spPr bwMode="auto">
            <a:xfrm>
              <a:off x="2632076" y="1338263"/>
              <a:ext cx="9525" cy="6350"/>
            </a:xfrm>
            <a:custGeom>
              <a:avLst/>
              <a:gdLst>
                <a:gd name="T0" fmla="*/ 7 w 16"/>
                <a:gd name="T1" fmla="*/ 0 h 10"/>
                <a:gd name="T2" fmla="*/ 1 w 16"/>
                <a:gd name="T3" fmla="*/ 3 h 10"/>
                <a:gd name="T4" fmla="*/ 7 w 16"/>
                <a:gd name="T5" fmla="*/ 10 h 10"/>
                <a:gd name="T6" fmla="*/ 10 w 16"/>
                <a:gd name="T7" fmla="*/ 10 h 10"/>
                <a:gd name="T8" fmla="*/ 15 w 16"/>
                <a:gd name="T9" fmla="*/ 9 h 10"/>
                <a:gd name="T10" fmla="*/ 16 w 16"/>
                <a:gd name="T11" fmla="*/ 6 h 10"/>
                <a:gd name="T12" fmla="*/ 9 w 16"/>
                <a:gd name="T13" fmla="*/ 0 h 10"/>
                <a:gd name="T14" fmla="*/ 7 w 1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7" y="0"/>
                  </a:moveTo>
                  <a:cubicBezTo>
                    <a:pt x="4" y="0"/>
                    <a:pt x="1" y="1"/>
                    <a:pt x="1" y="3"/>
                  </a:cubicBezTo>
                  <a:cubicBezTo>
                    <a:pt x="0" y="6"/>
                    <a:pt x="3" y="9"/>
                    <a:pt x="7" y="10"/>
                  </a:cubicBezTo>
                  <a:cubicBezTo>
                    <a:pt x="8" y="10"/>
                    <a:pt x="9" y="10"/>
                    <a:pt x="10" y="10"/>
                  </a:cubicBezTo>
                  <a:cubicBezTo>
                    <a:pt x="12" y="10"/>
                    <a:pt x="13" y="10"/>
                    <a:pt x="15" y="9"/>
                  </a:cubicBezTo>
                  <a:cubicBezTo>
                    <a:pt x="16" y="6"/>
                    <a:pt x="16" y="6"/>
                    <a:pt x="16" y="6"/>
                  </a:cubicBezTo>
                  <a:cubicBezTo>
                    <a:pt x="16" y="4"/>
                    <a:pt x="13" y="1"/>
                    <a:pt x="9" y="0"/>
                  </a:cubicBezTo>
                  <a:cubicBezTo>
                    <a:pt x="9" y="0"/>
                    <a:pt x="8" y="0"/>
                    <a:pt x="7"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3437"/>
            <p:cNvSpPr>
              <a:spLocks noEditPoints="1"/>
            </p:cNvSpPr>
            <p:nvPr/>
          </p:nvSpPr>
          <p:spPr bwMode="auto">
            <a:xfrm>
              <a:off x="2628901" y="1328738"/>
              <a:ext cx="31750" cy="38100"/>
            </a:xfrm>
            <a:custGeom>
              <a:avLst/>
              <a:gdLst>
                <a:gd name="T0" fmla="*/ 15 w 20"/>
                <a:gd name="T1" fmla="*/ 0 h 24"/>
                <a:gd name="T2" fmla="*/ 12 w 20"/>
                <a:gd name="T3" fmla="*/ 0 h 24"/>
                <a:gd name="T4" fmla="*/ 8 w 20"/>
                <a:gd name="T5" fmla="*/ 7 h 24"/>
                <a:gd name="T6" fmla="*/ 8 w 20"/>
                <a:gd name="T7" fmla="*/ 8 h 24"/>
                <a:gd name="T8" fmla="*/ 7 w 20"/>
                <a:gd name="T9" fmla="*/ 9 h 24"/>
                <a:gd name="T10" fmla="*/ 2 w 20"/>
                <a:gd name="T11" fmla="*/ 20 h 24"/>
                <a:gd name="T12" fmla="*/ 0 w 20"/>
                <a:gd name="T13" fmla="*/ 24 h 24"/>
                <a:gd name="T14" fmla="*/ 3 w 20"/>
                <a:gd name="T15" fmla="*/ 24 h 24"/>
                <a:gd name="T16" fmla="*/ 6 w 20"/>
                <a:gd name="T17" fmla="*/ 19 h 24"/>
                <a:gd name="T18" fmla="*/ 10 w 20"/>
                <a:gd name="T19" fmla="*/ 10 h 24"/>
                <a:gd name="T20" fmla="*/ 15 w 20"/>
                <a:gd name="T21" fmla="*/ 0 h 24"/>
                <a:gd name="T22" fmla="*/ 20 w 20"/>
                <a:gd name="T23" fmla="*/ 0 h 24"/>
                <a:gd name="T24" fmla="*/ 18 w 20"/>
                <a:gd name="T25" fmla="*/ 0 h 24"/>
                <a:gd name="T26" fmla="*/ 10 w 20"/>
                <a:gd name="T27" fmla="*/ 15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8" y="7"/>
                  </a:lnTo>
                  <a:lnTo>
                    <a:pt x="8" y="8"/>
                  </a:lnTo>
                  <a:lnTo>
                    <a:pt x="7" y="9"/>
                  </a:lnTo>
                  <a:lnTo>
                    <a:pt x="2" y="20"/>
                  </a:lnTo>
                  <a:lnTo>
                    <a:pt x="0" y="24"/>
                  </a:lnTo>
                  <a:lnTo>
                    <a:pt x="3" y="24"/>
                  </a:lnTo>
                  <a:lnTo>
                    <a:pt x="6" y="19"/>
                  </a:lnTo>
                  <a:lnTo>
                    <a:pt x="10" y="10"/>
                  </a:lnTo>
                  <a:lnTo>
                    <a:pt x="15" y="0"/>
                  </a:lnTo>
                  <a:close/>
                  <a:moveTo>
                    <a:pt x="20" y="0"/>
                  </a:moveTo>
                  <a:lnTo>
                    <a:pt x="18" y="0"/>
                  </a:lnTo>
                  <a:lnTo>
                    <a:pt x="10" y="15"/>
                  </a:lnTo>
                  <a:lnTo>
                    <a:pt x="9" y="17"/>
                  </a:lnTo>
                  <a:lnTo>
                    <a:pt x="6" y="24"/>
                  </a:lnTo>
                  <a:lnTo>
                    <a:pt x="8" y="24"/>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3438"/>
            <p:cNvSpPr>
              <a:spLocks noEditPoints="1"/>
            </p:cNvSpPr>
            <p:nvPr/>
          </p:nvSpPr>
          <p:spPr bwMode="auto">
            <a:xfrm>
              <a:off x="2628901" y="1328738"/>
              <a:ext cx="31750" cy="38100"/>
            </a:xfrm>
            <a:custGeom>
              <a:avLst/>
              <a:gdLst>
                <a:gd name="T0" fmla="*/ 15 w 20"/>
                <a:gd name="T1" fmla="*/ 0 h 24"/>
                <a:gd name="T2" fmla="*/ 12 w 20"/>
                <a:gd name="T3" fmla="*/ 0 h 24"/>
                <a:gd name="T4" fmla="*/ 8 w 20"/>
                <a:gd name="T5" fmla="*/ 7 h 24"/>
                <a:gd name="T6" fmla="*/ 8 w 20"/>
                <a:gd name="T7" fmla="*/ 8 h 24"/>
                <a:gd name="T8" fmla="*/ 7 w 20"/>
                <a:gd name="T9" fmla="*/ 9 h 24"/>
                <a:gd name="T10" fmla="*/ 2 w 20"/>
                <a:gd name="T11" fmla="*/ 20 h 24"/>
                <a:gd name="T12" fmla="*/ 0 w 20"/>
                <a:gd name="T13" fmla="*/ 24 h 24"/>
                <a:gd name="T14" fmla="*/ 3 w 20"/>
                <a:gd name="T15" fmla="*/ 24 h 24"/>
                <a:gd name="T16" fmla="*/ 6 w 20"/>
                <a:gd name="T17" fmla="*/ 19 h 24"/>
                <a:gd name="T18" fmla="*/ 10 w 20"/>
                <a:gd name="T19" fmla="*/ 10 h 24"/>
                <a:gd name="T20" fmla="*/ 15 w 20"/>
                <a:gd name="T21" fmla="*/ 0 h 24"/>
                <a:gd name="T22" fmla="*/ 20 w 20"/>
                <a:gd name="T23" fmla="*/ 0 h 24"/>
                <a:gd name="T24" fmla="*/ 18 w 20"/>
                <a:gd name="T25" fmla="*/ 0 h 24"/>
                <a:gd name="T26" fmla="*/ 10 w 20"/>
                <a:gd name="T27" fmla="*/ 15 h 24"/>
                <a:gd name="T28" fmla="*/ 9 w 20"/>
                <a:gd name="T29" fmla="*/ 17 h 24"/>
                <a:gd name="T30" fmla="*/ 6 w 20"/>
                <a:gd name="T31" fmla="*/ 24 h 24"/>
                <a:gd name="T32" fmla="*/ 8 w 20"/>
                <a:gd name="T33" fmla="*/ 24 h 24"/>
                <a:gd name="T34" fmla="*/ 20 w 20"/>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4">
                  <a:moveTo>
                    <a:pt x="15" y="0"/>
                  </a:moveTo>
                  <a:lnTo>
                    <a:pt x="12" y="0"/>
                  </a:lnTo>
                  <a:lnTo>
                    <a:pt x="8" y="7"/>
                  </a:lnTo>
                  <a:lnTo>
                    <a:pt x="8" y="8"/>
                  </a:lnTo>
                  <a:lnTo>
                    <a:pt x="7" y="9"/>
                  </a:lnTo>
                  <a:lnTo>
                    <a:pt x="2" y="20"/>
                  </a:lnTo>
                  <a:lnTo>
                    <a:pt x="0" y="24"/>
                  </a:lnTo>
                  <a:lnTo>
                    <a:pt x="3" y="24"/>
                  </a:lnTo>
                  <a:lnTo>
                    <a:pt x="6" y="19"/>
                  </a:lnTo>
                  <a:lnTo>
                    <a:pt x="10" y="10"/>
                  </a:lnTo>
                  <a:lnTo>
                    <a:pt x="15" y="0"/>
                  </a:lnTo>
                  <a:moveTo>
                    <a:pt x="20" y="0"/>
                  </a:moveTo>
                  <a:lnTo>
                    <a:pt x="18" y="0"/>
                  </a:lnTo>
                  <a:lnTo>
                    <a:pt x="10" y="15"/>
                  </a:lnTo>
                  <a:lnTo>
                    <a:pt x="9" y="17"/>
                  </a:lnTo>
                  <a:lnTo>
                    <a:pt x="6" y="24"/>
                  </a:lnTo>
                  <a:lnTo>
                    <a:pt x="8" y="2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3439"/>
            <p:cNvSpPr/>
            <p:nvPr/>
          </p:nvSpPr>
          <p:spPr bwMode="auto">
            <a:xfrm>
              <a:off x="2613026" y="1328738"/>
              <a:ext cx="57150" cy="38100"/>
            </a:xfrm>
            <a:custGeom>
              <a:avLst/>
              <a:gdLst>
                <a:gd name="T0" fmla="*/ 18 w 107"/>
                <a:gd name="T1" fmla="*/ 72 h 72"/>
                <a:gd name="T2" fmla="*/ 0 w 107"/>
                <a:gd name="T3" fmla="*/ 55 h 72"/>
                <a:gd name="T4" fmla="*/ 0 w 107"/>
                <a:gd name="T5" fmla="*/ 17 h 72"/>
                <a:gd name="T6" fmla="*/ 18 w 107"/>
                <a:gd name="T7" fmla="*/ 0 h 72"/>
                <a:gd name="T8" fmla="*/ 89 w 107"/>
                <a:gd name="T9" fmla="*/ 0 h 72"/>
                <a:gd name="T10" fmla="*/ 89 w 107"/>
                <a:gd name="T11" fmla="*/ 1 h 72"/>
                <a:gd name="T12" fmla="*/ 89 w 107"/>
                <a:gd name="T13" fmla="*/ 3 h 72"/>
                <a:gd name="T14" fmla="*/ 18 w 107"/>
                <a:gd name="T15" fmla="*/ 3 h 72"/>
                <a:gd name="T16" fmla="*/ 3 w 107"/>
                <a:gd name="T17" fmla="*/ 17 h 72"/>
                <a:gd name="T18" fmla="*/ 3 w 107"/>
                <a:gd name="T19" fmla="*/ 55 h 72"/>
                <a:gd name="T20" fmla="*/ 18 w 107"/>
                <a:gd name="T21" fmla="*/ 69 h 72"/>
                <a:gd name="T22" fmla="*/ 89 w 107"/>
                <a:gd name="T23" fmla="*/ 69 h 72"/>
                <a:gd name="T24" fmla="*/ 104 w 107"/>
                <a:gd name="T25" fmla="*/ 55 h 72"/>
                <a:gd name="T26" fmla="*/ 104 w 107"/>
                <a:gd name="T27" fmla="*/ 17 h 72"/>
                <a:gd name="T28" fmla="*/ 89 w 107"/>
                <a:gd name="T29" fmla="*/ 3 h 72"/>
                <a:gd name="T30" fmla="*/ 89 w 107"/>
                <a:gd name="T31" fmla="*/ 1 h 72"/>
                <a:gd name="T32" fmla="*/ 89 w 107"/>
                <a:gd name="T33" fmla="*/ 0 h 72"/>
                <a:gd name="T34" fmla="*/ 107 w 107"/>
                <a:gd name="T35" fmla="*/ 17 h 72"/>
                <a:gd name="T36" fmla="*/ 107 w 107"/>
                <a:gd name="T37" fmla="*/ 55 h 72"/>
                <a:gd name="T38" fmla="*/ 89 w 107"/>
                <a:gd name="T39" fmla="*/ 72 h 72"/>
                <a:gd name="T40" fmla="*/ 18 w 107"/>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2">
                  <a:moveTo>
                    <a:pt x="18" y="72"/>
                  </a:moveTo>
                  <a:cubicBezTo>
                    <a:pt x="8" y="72"/>
                    <a:pt x="0" y="64"/>
                    <a:pt x="0" y="55"/>
                  </a:cubicBezTo>
                  <a:cubicBezTo>
                    <a:pt x="0" y="17"/>
                    <a:pt x="0" y="17"/>
                    <a:pt x="0" y="17"/>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10" y="3"/>
                    <a:pt x="3" y="9"/>
                    <a:pt x="3" y="17"/>
                  </a:cubicBezTo>
                  <a:cubicBezTo>
                    <a:pt x="3" y="55"/>
                    <a:pt x="3" y="55"/>
                    <a:pt x="3" y="55"/>
                  </a:cubicBezTo>
                  <a:cubicBezTo>
                    <a:pt x="3" y="63"/>
                    <a:pt x="10" y="69"/>
                    <a:pt x="18" y="69"/>
                  </a:cubicBezTo>
                  <a:cubicBezTo>
                    <a:pt x="89" y="69"/>
                    <a:pt x="89" y="69"/>
                    <a:pt x="89" y="69"/>
                  </a:cubicBezTo>
                  <a:cubicBezTo>
                    <a:pt x="97" y="69"/>
                    <a:pt x="104" y="63"/>
                    <a:pt x="104" y="55"/>
                  </a:cubicBezTo>
                  <a:cubicBezTo>
                    <a:pt x="104" y="17"/>
                    <a:pt x="104" y="17"/>
                    <a:pt x="104" y="17"/>
                  </a:cubicBezTo>
                  <a:cubicBezTo>
                    <a:pt x="104" y="9"/>
                    <a:pt x="97" y="3"/>
                    <a:pt x="89" y="3"/>
                  </a:cubicBezTo>
                  <a:cubicBezTo>
                    <a:pt x="89" y="1"/>
                    <a:pt x="89" y="1"/>
                    <a:pt x="89" y="1"/>
                  </a:cubicBezTo>
                  <a:cubicBezTo>
                    <a:pt x="89" y="0"/>
                    <a:pt x="89" y="0"/>
                    <a:pt x="89" y="0"/>
                  </a:cubicBezTo>
                  <a:cubicBezTo>
                    <a:pt x="99" y="0"/>
                    <a:pt x="107" y="8"/>
                    <a:pt x="107" y="17"/>
                  </a:cubicBezTo>
                  <a:cubicBezTo>
                    <a:pt x="107" y="55"/>
                    <a:pt x="107" y="55"/>
                    <a:pt x="107" y="55"/>
                  </a:cubicBezTo>
                  <a:cubicBezTo>
                    <a:pt x="107" y="64"/>
                    <a:pt x="99"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3440"/>
            <p:cNvSpPr/>
            <p:nvPr/>
          </p:nvSpPr>
          <p:spPr bwMode="auto">
            <a:xfrm>
              <a:off x="2673351" y="1357313"/>
              <a:ext cx="26988" cy="11113"/>
            </a:xfrm>
            <a:custGeom>
              <a:avLst/>
              <a:gdLst>
                <a:gd name="T0" fmla="*/ 47 w 52"/>
                <a:gd name="T1" fmla="*/ 21 h 23"/>
                <a:gd name="T2" fmla="*/ 43 w 52"/>
                <a:gd name="T3" fmla="*/ 11 h 23"/>
                <a:gd name="T4" fmla="*/ 27 w 52"/>
                <a:gd name="T5" fmla="*/ 4 h 23"/>
                <a:gd name="T6" fmla="*/ 11 w 52"/>
                <a:gd name="T7" fmla="*/ 11 h 23"/>
                <a:gd name="T8" fmla="*/ 4 w 52"/>
                <a:gd name="T9" fmla="*/ 21 h 23"/>
                <a:gd name="T10" fmla="*/ 4 w 52"/>
                <a:gd name="T11" fmla="*/ 21 h 23"/>
                <a:gd name="T12" fmla="*/ 4 w 52"/>
                <a:gd name="T13" fmla="*/ 21 h 23"/>
                <a:gd name="T14" fmla="*/ 1 w 52"/>
                <a:gd name="T15" fmla="*/ 22 h 23"/>
                <a:gd name="T16" fmla="*/ 0 w 52"/>
                <a:gd name="T17" fmla="*/ 20 h 23"/>
                <a:gd name="T18" fmla="*/ 7 w 52"/>
                <a:gd name="T19" fmla="*/ 10 h 23"/>
                <a:gd name="T20" fmla="*/ 27 w 52"/>
                <a:gd name="T21" fmla="*/ 0 h 23"/>
                <a:gd name="T22" fmla="*/ 46 w 52"/>
                <a:gd name="T23" fmla="*/ 9 h 23"/>
                <a:gd name="T24" fmla="*/ 52 w 52"/>
                <a:gd name="T25" fmla="*/ 21 h 23"/>
                <a:gd name="T26" fmla="*/ 50 w 52"/>
                <a:gd name="T27" fmla="*/ 23 h 23"/>
                <a:gd name="T28" fmla="*/ 47 w 52"/>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23">
                  <a:moveTo>
                    <a:pt x="47" y="21"/>
                  </a:moveTo>
                  <a:cubicBezTo>
                    <a:pt x="48" y="19"/>
                    <a:pt x="46" y="15"/>
                    <a:pt x="43" y="11"/>
                  </a:cubicBezTo>
                  <a:cubicBezTo>
                    <a:pt x="40" y="7"/>
                    <a:pt x="35" y="4"/>
                    <a:pt x="27" y="4"/>
                  </a:cubicBezTo>
                  <a:cubicBezTo>
                    <a:pt x="20" y="4"/>
                    <a:pt x="15" y="7"/>
                    <a:pt x="11" y="11"/>
                  </a:cubicBezTo>
                  <a:cubicBezTo>
                    <a:pt x="8" y="15"/>
                    <a:pt x="5" y="19"/>
                    <a:pt x="4" y="21"/>
                  </a:cubicBezTo>
                  <a:cubicBezTo>
                    <a:pt x="4" y="21"/>
                    <a:pt x="4" y="21"/>
                    <a:pt x="4" y="21"/>
                  </a:cubicBezTo>
                  <a:cubicBezTo>
                    <a:pt x="4" y="21"/>
                    <a:pt x="4" y="21"/>
                    <a:pt x="4" y="21"/>
                  </a:cubicBezTo>
                  <a:cubicBezTo>
                    <a:pt x="4" y="22"/>
                    <a:pt x="2" y="23"/>
                    <a:pt x="1" y="22"/>
                  </a:cubicBezTo>
                  <a:cubicBezTo>
                    <a:pt x="0" y="22"/>
                    <a:pt x="0" y="21"/>
                    <a:pt x="0" y="20"/>
                  </a:cubicBezTo>
                  <a:cubicBezTo>
                    <a:pt x="0" y="20"/>
                    <a:pt x="2" y="15"/>
                    <a:pt x="7" y="10"/>
                  </a:cubicBezTo>
                  <a:cubicBezTo>
                    <a:pt x="11" y="5"/>
                    <a:pt x="18" y="0"/>
                    <a:pt x="27" y="0"/>
                  </a:cubicBezTo>
                  <a:cubicBezTo>
                    <a:pt x="36" y="0"/>
                    <a:pt x="42" y="4"/>
                    <a:pt x="46" y="9"/>
                  </a:cubicBezTo>
                  <a:cubicBezTo>
                    <a:pt x="50" y="13"/>
                    <a:pt x="51" y="18"/>
                    <a:pt x="52" y="21"/>
                  </a:cubicBezTo>
                  <a:cubicBezTo>
                    <a:pt x="52" y="22"/>
                    <a:pt x="51" y="23"/>
                    <a:pt x="50"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3441"/>
            <p:cNvSpPr/>
            <p:nvPr/>
          </p:nvSpPr>
          <p:spPr bwMode="auto">
            <a:xfrm>
              <a:off x="2574926" y="1336676"/>
              <a:ext cx="30163" cy="44450"/>
            </a:xfrm>
            <a:custGeom>
              <a:avLst/>
              <a:gdLst>
                <a:gd name="T0" fmla="*/ 57 w 58"/>
                <a:gd name="T1" fmla="*/ 28 h 84"/>
                <a:gd name="T2" fmla="*/ 25 w 58"/>
                <a:gd name="T3" fmla="*/ 7 h 84"/>
                <a:gd name="T4" fmla="*/ 11 w 58"/>
                <a:gd name="T5" fmla="*/ 54 h 84"/>
                <a:gd name="T6" fmla="*/ 58 w 58"/>
                <a:gd name="T7" fmla="*/ 59 h 84"/>
                <a:gd name="T8" fmla="*/ 57 w 58"/>
                <a:gd name="T9" fmla="*/ 28 h 84"/>
              </a:gdLst>
              <a:ahLst/>
              <a:cxnLst>
                <a:cxn ang="0">
                  <a:pos x="T0" y="T1"/>
                </a:cxn>
                <a:cxn ang="0">
                  <a:pos x="T2" y="T3"/>
                </a:cxn>
                <a:cxn ang="0">
                  <a:pos x="T4" y="T5"/>
                </a:cxn>
                <a:cxn ang="0">
                  <a:pos x="T6" y="T7"/>
                </a:cxn>
                <a:cxn ang="0">
                  <a:pos x="T8" y="T9"/>
                </a:cxn>
              </a:cxnLst>
              <a:rect l="0" t="0" r="r" b="b"/>
              <a:pathLst>
                <a:path w="58" h="84">
                  <a:moveTo>
                    <a:pt x="57" y="28"/>
                  </a:moveTo>
                  <a:cubicBezTo>
                    <a:pt x="57" y="28"/>
                    <a:pt x="50" y="0"/>
                    <a:pt x="25" y="7"/>
                  </a:cubicBezTo>
                  <a:cubicBezTo>
                    <a:pt x="0" y="14"/>
                    <a:pt x="2" y="41"/>
                    <a:pt x="11" y="54"/>
                  </a:cubicBezTo>
                  <a:cubicBezTo>
                    <a:pt x="20" y="66"/>
                    <a:pt x="51" y="84"/>
                    <a:pt x="58" y="59"/>
                  </a:cubicBezTo>
                  <a:cubicBezTo>
                    <a:pt x="58"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3442"/>
            <p:cNvSpPr/>
            <p:nvPr/>
          </p:nvSpPr>
          <p:spPr bwMode="auto">
            <a:xfrm>
              <a:off x="2574926" y="1336676"/>
              <a:ext cx="30163" cy="44450"/>
            </a:xfrm>
            <a:custGeom>
              <a:avLst/>
              <a:gdLst>
                <a:gd name="T0" fmla="*/ 25 w 58"/>
                <a:gd name="T1" fmla="*/ 7 h 84"/>
                <a:gd name="T2" fmla="*/ 57 w 58"/>
                <a:gd name="T3" fmla="*/ 28 h 84"/>
                <a:gd name="T4" fmla="*/ 57 w 58"/>
                <a:gd name="T5" fmla="*/ 28 h 84"/>
                <a:gd name="T6" fmla="*/ 23 w 58"/>
                <a:gd name="T7" fmla="*/ 11 h 84"/>
                <a:gd name="T8" fmla="*/ 21 w 58"/>
                <a:gd name="T9" fmla="*/ 58 h 84"/>
                <a:gd name="T10" fmla="*/ 58 w 58"/>
                <a:gd name="T11" fmla="*/ 59 h 84"/>
                <a:gd name="T12" fmla="*/ 11 w 58"/>
                <a:gd name="T13" fmla="*/ 54 h 84"/>
                <a:gd name="T14" fmla="*/ 25 w 58"/>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4">
                  <a:moveTo>
                    <a:pt x="25" y="7"/>
                  </a:moveTo>
                  <a:cubicBezTo>
                    <a:pt x="50" y="0"/>
                    <a:pt x="57" y="28"/>
                    <a:pt x="57" y="28"/>
                  </a:cubicBezTo>
                  <a:cubicBezTo>
                    <a:pt x="57" y="28"/>
                    <a:pt x="57" y="28"/>
                    <a:pt x="57" y="28"/>
                  </a:cubicBezTo>
                  <a:cubicBezTo>
                    <a:pt x="57" y="28"/>
                    <a:pt x="46" y="5"/>
                    <a:pt x="23" y="11"/>
                  </a:cubicBezTo>
                  <a:cubicBezTo>
                    <a:pt x="0" y="16"/>
                    <a:pt x="11" y="53"/>
                    <a:pt x="21" y="58"/>
                  </a:cubicBezTo>
                  <a:cubicBezTo>
                    <a:pt x="31" y="64"/>
                    <a:pt x="48" y="73"/>
                    <a:pt x="58" y="59"/>
                  </a:cubicBezTo>
                  <a:cubicBezTo>
                    <a:pt x="51" y="84"/>
                    <a:pt x="20"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3443"/>
            <p:cNvSpPr/>
            <p:nvPr/>
          </p:nvSpPr>
          <p:spPr bwMode="auto">
            <a:xfrm>
              <a:off x="2584451" y="1346201"/>
              <a:ext cx="14288" cy="12700"/>
            </a:xfrm>
            <a:custGeom>
              <a:avLst/>
              <a:gdLst>
                <a:gd name="T0" fmla="*/ 25 w 25"/>
                <a:gd name="T1" fmla="*/ 18 h 24"/>
                <a:gd name="T2" fmla="*/ 22 w 25"/>
                <a:gd name="T3" fmla="*/ 8 h 24"/>
                <a:gd name="T4" fmla="*/ 22 w 25"/>
                <a:gd name="T5" fmla="*/ 7 h 24"/>
                <a:gd name="T6" fmla="*/ 14 w 25"/>
                <a:gd name="T7" fmla="*/ 1 h 24"/>
                <a:gd name="T8" fmla="*/ 10 w 25"/>
                <a:gd name="T9" fmla="*/ 0 h 24"/>
                <a:gd name="T10" fmla="*/ 8 w 25"/>
                <a:gd name="T11" fmla="*/ 2 h 24"/>
                <a:gd name="T12" fmla="*/ 10 w 25"/>
                <a:gd name="T13" fmla="*/ 4 h 24"/>
                <a:gd name="T14" fmla="*/ 10 w 25"/>
                <a:gd name="T15" fmla="*/ 4 h 24"/>
                <a:gd name="T16" fmla="*/ 12 w 25"/>
                <a:gd name="T17" fmla="*/ 4 h 24"/>
                <a:gd name="T18" fmla="*/ 17 w 25"/>
                <a:gd name="T19" fmla="*/ 7 h 24"/>
                <a:gd name="T20" fmla="*/ 13 w 25"/>
                <a:gd name="T21" fmla="*/ 9 h 24"/>
                <a:gd name="T22" fmla="*/ 1 w 25"/>
                <a:gd name="T23" fmla="*/ 20 h 24"/>
                <a:gd name="T24" fmla="*/ 0 w 25"/>
                <a:gd name="T25" fmla="*/ 21 h 24"/>
                <a:gd name="T26" fmla="*/ 1 w 25"/>
                <a:gd name="T27" fmla="*/ 23 h 24"/>
                <a:gd name="T28" fmla="*/ 2 w 25"/>
                <a:gd name="T29" fmla="*/ 23 h 24"/>
                <a:gd name="T30" fmla="*/ 4 w 25"/>
                <a:gd name="T31" fmla="*/ 22 h 24"/>
                <a:gd name="T32" fmla="*/ 5 w 25"/>
                <a:gd name="T33" fmla="*/ 21 h 24"/>
                <a:gd name="T34" fmla="*/ 14 w 25"/>
                <a:gd name="T35" fmla="*/ 12 h 24"/>
                <a:gd name="T36" fmla="*/ 18 w 25"/>
                <a:gd name="T37" fmla="*/ 11 h 24"/>
                <a:gd name="T38" fmla="*/ 19 w 25"/>
                <a:gd name="T39" fmla="*/ 11 h 24"/>
                <a:gd name="T40" fmla="*/ 21 w 25"/>
                <a:gd name="T41" fmla="*/ 19 h 24"/>
                <a:gd name="T42" fmla="*/ 22 w 25"/>
                <a:gd name="T43" fmla="*/ 20 h 24"/>
                <a:gd name="T44" fmla="*/ 23 w 25"/>
                <a:gd name="T45" fmla="*/ 20 h 24"/>
                <a:gd name="T46" fmla="*/ 25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8"/>
                  </a:moveTo>
                  <a:cubicBezTo>
                    <a:pt x="25" y="14"/>
                    <a:pt x="24" y="10"/>
                    <a:pt x="22" y="8"/>
                  </a:cubicBezTo>
                  <a:cubicBezTo>
                    <a:pt x="22" y="7"/>
                    <a:pt x="22" y="7"/>
                    <a:pt x="22" y="7"/>
                  </a:cubicBezTo>
                  <a:cubicBezTo>
                    <a:pt x="19" y="4"/>
                    <a:pt x="16" y="2"/>
                    <a:pt x="14" y="1"/>
                  </a:cubicBezTo>
                  <a:cubicBezTo>
                    <a:pt x="12" y="0"/>
                    <a:pt x="10" y="0"/>
                    <a:pt x="10" y="0"/>
                  </a:cubicBezTo>
                  <a:cubicBezTo>
                    <a:pt x="9" y="0"/>
                    <a:pt x="8" y="1"/>
                    <a:pt x="8" y="2"/>
                  </a:cubicBezTo>
                  <a:cubicBezTo>
                    <a:pt x="8" y="3"/>
                    <a:pt x="8" y="4"/>
                    <a:pt x="10" y="4"/>
                  </a:cubicBezTo>
                  <a:cubicBezTo>
                    <a:pt x="10" y="4"/>
                    <a:pt x="10" y="4"/>
                    <a:pt x="10" y="4"/>
                  </a:cubicBezTo>
                  <a:cubicBezTo>
                    <a:pt x="10" y="4"/>
                    <a:pt x="11" y="4"/>
                    <a:pt x="12" y="4"/>
                  </a:cubicBezTo>
                  <a:cubicBezTo>
                    <a:pt x="14" y="5"/>
                    <a:pt x="15" y="6"/>
                    <a:pt x="17" y="7"/>
                  </a:cubicBezTo>
                  <a:cubicBezTo>
                    <a:pt x="16" y="8"/>
                    <a:pt x="14" y="8"/>
                    <a:pt x="13" y="9"/>
                  </a:cubicBezTo>
                  <a:cubicBezTo>
                    <a:pt x="9" y="11"/>
                    <a:pt x="4" y="14"/>
                    <a:pt x="1" y="20"/>
                  </a:cubicBezTo>
                  <a:cubicBezTo>
                    <a:pt x="1" y="20"/>
                    <a:pt x="1" y="21"/>
                    <a:pt x="0" y="21"/>
                  </a:cubicBezTo>
                  <a:cubicBezTo>
                    <a:pt x="0" y="22"/>
                    <a:pt x="1" y="23"/>
                    <a:pt x="1" y="23"/>
                  </a:cubicBezTo>
                  <a:cubicBezTo>
                    <a:pt x="2" y="23"/>
                    <a:pt x="2" y="23"/>
                    <a:pt x="2" y="23"/>
                  </a:cubicBezTo>
                  <a:cubicBezTo>
                    <a:pt x="3" y="24"/>
                    <a:pt x="4" y="23"/>
                    <a:pt x="4" y="22"/>
                  </a:cubicBezTo>
                  <a:cubicBezTo>
                    <a:pt x="5" y="21"/>
                    <a:pt x="5" y="21"/>
                    <a:pt x="5" y="21"/>
                  </a:cubicBezTo>
                  <a:cubicBezTo>
                    <a:pt x="7" y="16"/>
                    <a:pt x="11" y="14"/>
                    <a:pt x="14" y="12"/>
                  </a:cubicBezTo>
                  <a:cubicBezTo>
                    <a:pt x="16" y="12"/>
                    <a:pt x="17" y="11"/>
                    <a:pt x="18" y="11"/>
                  </a:cubicBezTo>
                  <a:cubicBezTo>
                    <a:pt x="19" y="11"/>
                    <a:pt x="19" y="11"/>
                    <a:pt x="19" y="11"/>
                  </a:cubicBezTo>
                  <a:cubicBezTo>
                    <a:pt x="20" y="13"/>
                    <a:pt x="21" y="15"/>
                    <a:pt x="21" y="19"/>
                  </a:cubicBezTo>
                  <a:cubicBezTo>
                    <a:pt x="21" y="20"/>
                    <a:pt x="22"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3444"/>
            <p:cNvSpPr/>
            <p:nvPr/>
          </p:nvSpPr>
          <p:spPr bwMode="auto">
            <a:xfrm>
              <a:off x="2767014" y="1336676"/>
              <a:ext cx="31750" cy="44450"/>
            </a:xfrm>
            <a:custGeom>
              <a:avLst/>
              <a:gdLst>
                <a:gd name="T0" fmla="*/ 2 w 59"/>
                <a:gd name="T1" fmla="*/ 28 h 84"/>
                <a:gd name="T2" fmla="*/ 33 w 59"/>
                <a:gd name="T3" fmla="*/ 7 h 84"/>
                <a:gd name="T4" fmla="*/ 47 w 59"/>
                <a:gd name="T5" fmla="*/ 54 h 84"/>
                <a:gd name="T6" fmla="*/ 0 w 59"/>
                <a:gd name="T7" fmla="*/ 59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59"/>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3445"/>
            <p:cNvSpPr/>
            <p:nvPr/>
          </p:nvSpPr>
          <p:spPr bwMode="auto">
            <a:xfrm>
              <a:off x="2767014" y="1336676"/>
              <a:ext cx="31750" cy="44450"/>
            </a:xfrm>
            <a:custGeom>
              <a:avLst/>
              <a:gdLst>
                <a:gd name="T0" fmla="*/ 33 w 59"/>
                <a:gd name="T1" fmla="*/ 7 h 84"/>
                <a:gd name="T2" fmla="*/ 2 w 59"/>
                <a:gd name="T3" fmla="*/ 28 h 84"/>
                <a:gd name="T4" fmla="*/ 2 w 59"/>
                <a:gd name="T5" fmla="*/ 28 h 84"/>
                <a:gd name="T6" fmla="*/ 35 w 59"/>
                <a:gd name="T7" fmla="*/ 11 h 84"/>
                <a:gd name="T8" fmla="*/ 38 w 59"/>
                <a:gd name="T9" fmla="*/ 58 h 84"/>
                <a:gd name="T10" fmla="*/ 0 w 59"/>
                <a:gd name="T11" fmla="*/ 59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8"/>
                    <a:pt x="2" y="28"/>
                    <a:pt x="2" y="28"/>
                  </a:cubicBezTo>
                  <a:cubicBezTo>
                    <a:pt x="2" y="28"/>
                    <a:pt x="13" y="5"/>
                    <a:pt x="35" y="11"/>
                  </a:cubicBezTo>
                  <a:cubicBezTo>
                    <a:pt x="58" y="16"/>
                    <a:pt x="48" y="53"/>
                    <a:pt x="38" y="58"/>
                  </a:cubicBezTo>
                  <a:cubicBezTo>
                    <a:pt x="27" y="64"/>
                    <a:pt x="11" y="73"/>
                    <a:pt x="0" y="59"/>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3446"/>
            <p:cNvSpPr/>
            <p:nvPr/>
          </p:nvSpPr>
          <p:spPr bwMode="auto">
            <a:xfrm>
              <a:off x="2773364" y="1346201"/>
              <a:ext cx="14288" cy="12700"/>
            </a:xfrm>
            <a:custGeom>
              <a:avLst/>
              <a:gdLst>
                <a:gd name="T0" fmla="*/ 0 w 25"/>
                <a:gd name="T1" fmla="*/ 18 h 24"/>
                <a:gd name="T2" fmla="*/ 3 w 25"/>
                <a:gd name="T3" fmla="*/ 8 h 24"/>
                <a:gd name="T4" fmla="*/ 4 w 25"/>
                <a:gd name="T5" fmla="*/ 7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4 h 24"/>
                <a:gd name="T18" fmla="*/ 9 w 25"/>
                <a:gd name="T19" fmla="*/ 7 h 24"/>
                <a:gd name="T20" fmla="*/ 13 w 25"/>
                <a:gd name="T21" fmla="*/ 9 h 24"/>
                <a:gd name="T22" fmla="*/ 24 w 25"/>
                <a:gd name="T23" fmla="*/ 20 h 24"/>
                <a:gd name="T24" fmla="*/ 25 w 25"/>
                <a:gd name="T25" fmla="*/ 21 h 24"/>
                <a:gd name="T26" fmla="*/ 24 w 25"/>
                <a:gd name="T27" fmla="*/ 23 h 24"/>
                <a:gd name="T28" fmla="*/ 24 w 25"/>
                <a:gd name="T29" fmla="*/ 23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0 h 24"/>
                <a:gd name="T44" fmla="*/ 2 w 25"/>
                <a:gd name="T45" fmla="*/ 20 h 24"/>
                <a:gd name="T46" fmla="*/ 0 w 25"/>
                <a:gd name="T4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8"/>
                  </a:moveTo>
                  <a:cubicBezTo>
                    <a:pt x="1" y="14"/>
                    <a:pt x="2" y="10"/>
                    <a:pt x="3" y="8"/>
                  </a:cubicBezTo>
                  <a:cubicBezTo>
                    <a:pt x="4" y="7"/>
                    <a:pt x="4" y="7"/>
                    <a:pt x="4" y="7"/>
                  </a:cubicBezTo>
                  <a:cubicBezTo>
                    <a:pt x="6" y="4"/>
                    <a:pt x="9" y="2"/>
                    <a:pt x="11" y="1"/>
                  </a:cubicBezTo>
                  <a:cubicBezTo>
                    <a:pt x="14" y="0"/>
                    <a:pt x="15" y="0"/>
                    <a:pt x="15" y="0"/>
                  </a:cubicBezTo>
                  <a:cubicBezTo>
                    <a:pt x="17" y="0"/>
                    <a:pt x="18"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1"/>
                    <a:pt x="22" y="14"/>
                    <a:pt x="24" y="20"/>
                  </a:cubicBezTo>
                  <a:cubicBezTo>
                    <a:pt x="25" y="20"/>
                    <a:pt x="25" y="21"/>
                    <a:pt x="25" y="21"/>
                  </a:cubicBezTo>
                  <a:cubicBezTo>
                    <a:pt x="25" y="22"/>
                    <a:pt x="25" y="23"/>
                    <a:pt x="24" y="23"/>
                  </a:cubicBezTo>
                  <a:cubicBezTo>
                    <a:pt x="24" y="23"/>
                    <a:pt x="24" y="23"/>
                    <a:pt x="24" y="23"/>
                  </a:cubicBezTo>
                  <a:cubicBezTo>
                    <a:pt x="23" y="24"/>
                    <a:pt x="22" y="23"/>
                    <a:pt x="21" y="22"/>
                  </a:cubicBezTo>
                  <a:cubicBezTo>
                    <a:pt x="21" y="21"/>
                    <a:pt x="21" y="21"/>
                    <a:pt x="21" y="21"/>
                  </a:cubicBezTo>
                  <a:cubicBezTo>
                    <a:pt x="19" y="16"/>
                    <a:pt x="15" y="14"/>
                    <a:pt x="11" y="12"/>
                  </a:cubicBezTo>
                  <a:cubicBezTo>
                    <a:pt x="10" y="12"/>
                    <a:pt x="8" y="11"/>
                    <a:pt x="7" y="11"/>
                  </a:cubicBezTo>
                  <a:cubicBezTo>
                    <a:pt x="6" y="11"/>
                    <a:pt x="6" y="11"/>
                    <a:pt x="6" y="11"/>
                  </a:cubicBezTo>
                  <a:cubicBezTo>
                    <a:pt x="5" y="13"/>
                    <a:pt x="4" y="15"/>
                    <a:pt x="4" y="19"/>
                  </a:cubicBezTo>
                  <a:cubicBezTo>
                    <a:pt x="4" y="20"/>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Rectangle 3447"/>
            <p:cNvSpPr>
              <a:spLocks noChangeArrowheads="1"/>
            </p:cNvSpPr>
            <p:nvPr/>
          </p:nvSpPr>
          <p:spPr bwMode="auto">
            <a:xfrm>
              <a:off x="2693989" y="1416051"/>
              <a:ext cx="1588" cy="1588"/>
            </a:xfrm>
            <a:prstGeom prst="rect">
              <a:avLst/>
            </a:prstGeom>
            <a:solidFill>
              <a:srgbClr val="F4C7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0" name="Freeform 3448"/>
            <p:cNvSpPr/>
            <p:nvPr/>
          </p:nvSpPr>
          <p:spPr bwMode="auto">
            <a:xfrm>
              <a:off x="2652714" y="1384301"/>
              <a:ext cx="65088" cy="76200"/>
            </a:xfrm>
            <a:custGeom>
              <a:avLst/>
              <a:gdLst>
                <a:gd name="T0" fmla="*/ 0 w 123"/>
                <a:gd name="T1" fmla="*/ 0 h 141"/>
                <a:gd name="T2" fmla="*/ 123 w 123"/>
                <a:gd name="T3" fmla="*/ 0 h 141"/>
                <a:gd name="T4" fmla="*/ 118 w 123"/>
                <a:gd name="T5" fmla="*/ 141 h 141"/>
                <a:gd name="T6" fmla="*/ 7 w 123"/>
                <a:gd name="T7" fmla="*/ 141 h 141"/>
                <a:gd name="T8" fmla="*/ 0 w 123"/>
                <a:gd name="T9" fmla="*/ 0 h 141"/>
              </a:gdLst>
              <a:ahLst/>
              <a:cxnLst>
                <a:cxn ang="0">
                  <a:pos x="T0" y="T1"/>
                </a:cxn>
                <a:cxn ang="0">
                  <a:pos x="T2" y="T3"/>
                </a:cxn>
                <a:cxn ang="0">
                  <a:pos x="T4" y="T5"/>
                </a:cxn>
                <a:cxn ang="0">
                  <a:pos x="T6" y="T7"/>
                </a:cxn>
                <a:cxn ang="0">
                  <a:pos x="T8" y="T9"/>
                </a:cxn>
              </a:cxnLst>
              <a:rect l="0" t="0" r="r" b="b"/>
              <a:pathLst>
                <a:path w="123" h="141">
                  <a:moveTo>
                    <a:pt x="0" y="0"/>
                  </a:moveTo>
                  <a:cubicBezTo>
                    <a:pt x="0" y="0"/>
                    <a:pt x="61" y="11"/>
                    <a:pt x="123" y="0"/>
                  </a:cubicBezTo>
                  <a:cubicBezTo>
                    <a:pt x="120" y="87"/>
                    <a:pt x="118" y="141"/>
                    <a:pt x="118" y="141"/>
                  </a:cubicBezTo>
                  <a:cubicBezTo>
                    <a:pt x="7" y="141"/>
                    <a:pt x="7" y="141"/>
                    <a:pt x="7" y="141"/>
                  </a:cubicBezTo>
                  <a:lnTo>
                    <a:pt x="0" y="0"/>
                  </a:ln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3449"/>
            <p:cNvSpPr/>
            <p:nvPr/>
          </p:nvSpPr>
          <p:spPr bwMode="auto">
            <a:xfrm>
              <a:off x="2655889" y="1425576"/>
              <a:ext cx="60325" cy="34925"/>
            </a:xfrm>
            <a:custGeom>
              <a:avLst/>
              <a:gdLst>
                <a:gd name="T0" fmla="*/ 0 w 112"/>
                <a:gd name="T1" fmla="*/ 64 h 64"/>
                <a:gd name="T2" fmla="*/ 111 w 112"/>
                <a:gd name="T3" fmla="*/ 64 h 64"/>
                <a:gd name="T4" fmla="*/ 112 w 112"/>
                <a:gd name="T5" fmla="*/ 36 h 64"/>
                <a:gd name="T6" fmla="*/ 51 w 112"/>
                <a:gd name="T7" fmla="*/ 6 h 64"/>
                <a:gd name="T8" fmla="*/ 0 w 112"/>
                <a:gd name="T9" fmla="*/ 48 h 64"/>
                <a:gd name="T10" fmla="*/ 0 w 112"/>
                <a:gd name="T11" fmla="*/ 64 h 64"/>
              </a:gdLst>
              <a:ahLst/>
              <a:cxnLst>
                <a:cxn ang="0">
                  <a:pos x="T0" y="T1"/>
                </a:cxn>
                <a:cxn ang="0">
                  <a:pos x="T2" y="T3"/>
                </a:cxn>
                <a:cxn ang="0">
                  <a:pos x="T4" y="T5"/>
                </a:cxn>
                <a:cxn ang="0">
                  <a:pos x="T6" y="T7"/>
                </a:cxn>
                <a:cxn ang="0">
                  <a:pos x="T8" y="T9"/>
                </a:cxn>
                <a:cxn ang="0">
                  <a:pos x="T10" y="T11"/>
                </a:cxn>
              </a:cxnLst>
              <a:rect l="0" t="0" r="r" b="b"/>
              <a:pathLst>
                <a:path w="112" h="64">
                  <a:moveTo>
                    <a:pt x="0" y="64"/>
                  </a:moveTo>
                  <a:cubicBezTo>
                    <a:pt x="111" y="64"/>
                    <a:pt x="111" y="64"/>
                    <a:pt x="111" y="64"/>
                  </a:cubicBezTo>
                  <a:cubicBezTo>
                    <a:pt x="111" y="64"/>
                    <a:pt x="111" y="54"/>
                    <a:pt x="112" y="36"/>
                  </a:cubicBezTo>
                  <a:cubicBezTo>
                    <a:pt x="92" y="17"/>
                    <a:pt x="70" y="0"/>
                    <a:pt x="51" y="6"/>
                  </a:cubicBezTo>
                  <a:cubicBezTo>
                    <a:pt x="35" y="11"/>
                    <a:pt x="12" y="35"/>
                    <a:pt x="0" y="48"/>
                  </a:cubicBezTo>
                  <a:lnTo>
                    <a:pt x="0" y="64"/>
                  </a:ln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3450"/>
            <p:cNvSpPr/>
            <p:nvPr/>
          </p:nvSpPr>
          <p:spPr bwMode="auto">
            <a:xfrm>
              <a:off x="2652714" y="1384301"/>
              <a:ext cx="65088" cy="33338"/>
            </a:xfrm>
            <a:custGeom>
              <a:avLst/>
              <a:gdLst>
                <a:gd name="T0" fmla="*/ 123 w 123"/>
                <a:gd name="T1" fmla="*/ 0 h 63"/>
                <a:gd name="T2" fmla="*/ 0 w 123"/>
                <a:gd name="T3" fmla="*/ 0 h 63"/>
                <a:gd name="T4" fmla="*/ 0 w 123"/>
                <a:gd name="T5" fmla="*/ 1 h 63"/>
                <a:gd name="T6" fmla="*/ 24 w 123"/>
                <a:gd name="T7" fmla="*/ 48 h 63"/>
                <a:gd name="T8" fmla="*/ 37 w 123"/>
                <a:gd name="T9" fmla="*/ 21 h 63"/>
                <a:gd name="T10" fmla="*/ 48 w 123"/>
                <a:gd name="T11" fmla="*/ 37 h 63"/>
                <a:gd name="T12" fmla="*/ 69 w 123"/>
                <a:gd name="T13" fmla="*/ 22 h 63"/>
                <a:gd name="T14" fmla="*/ 84 w 123"/>
                <a:gd name="T15" fmla="*/ 45 h 63"/>
                <a:gd name="T16" fmla="*/ 99 w 123"/>
                <a:gd name="T17" fmla="*/ 18 h 63"/>
                <a:gd name="T18" fmla="*/ 108 w 123"/>
                <a:gd name="T19" fmla="*/ 34 h 63"/>
                <a:gd name="T20" fmla="*/ 117 w 123"/>
                <a:gd name="T21" fmla="*/ 31 h 63"/>
                <a:gd name="T22" fmla="*/ 123 w 123"/>
                <a:gd name="T23" fmla="*/ 1 h 63"/>
                <a:gd name="T24" fmla="*/ 123 w 123"/>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63">
                  <a:moveTo>
                    <a:pt x="123" y="0"/>
                  </a:moveTo>
                  <a:cubicBezTo>
                    <a:pt x="61" y="11"/>
                    <a:pt x="0" y="0"/>
                    <a:pt x="0" y="0"/>
                  </a:cubicBezTo>
                  <a:cubicBezTo>
                    <a:pt x="0" y="1"/>
                    <a:pt x="0" y="1"/>
                    <a:pt x="0" y="1"/>
                  </a:cubicBezTo>
                  <a:cubicBezTo>
                    <a:pt x="4" y="12"/>
                    <a:pt x="14" y="36"/>
                    <a:pt x="24" y="48"/>
                  </a:cubicBezTo>
                  <a:cubicBezTo>
                    <a:pt x="29" y="54"/>
                    <a:pt x="35" y="30"/>
                    <a:pt x="37" y="21"/>
                  </a:cubicBezTo>
                  <a:cubicBezTo>
                    <a:pt x="38" y="17"/>
                    <a:pt x="42" y="25"/>
                    <a:pt x="48" y="37"/>
                  </a:cubicBezTo>
                  <a:cubicBezTo>
                    <a:pt x="54" y="49"/>
                    <a:pt x="59" y="63"/>
                    <a:pt x="69" y="22"/>
                  </a:cubicBezTo>
                  <a:cubicBezTo>
                    <a:pt x="70" y="19"/>
                    <a:pt x="76" y="34"/>
                    <a:pt x="84" y="45"/>
                  </a:cubicBezTo>
                  <a:cubicBezTo>
                    <a:pt x="92" y="55"/>
                    <a:pt x="95" y="30"/>
                    <a:pt x="99" y="18"/>
                  </a:cubicBezTo>
                  <a:cubicBezTo>
                    <a:pt x="100" y="14"/>
                    <a:pt x="103" y="18"/>
                    <a:pt x="108" y="34"/>
                  </a:cubicBezTo>
                  <a:cubicBezTo>
                    <a:pt x="113" y="50"/>
                    <a:pt x="114" y="46"/>
                    <a:pt x="117" y="31"/>
                  </a:cubicBezTo>
                  <a:cubicBezTo>
                    <a:pt x="119" y="21"/>
                    <a:pt x="122" y="8"/>
                    <a:pt x="123" y="1"/>
                  </a:cubicBezTo>
                  <a:lnTo>
                    <a:pt x="123"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3451"/>
            <p:cNvSpPr/>
            <p:nvPr/>
          </p:nvSpPr>
          <p:spPr bwMode="auto">
            <a:xfrm>
              <a:off x="2092326" y="1476376"/>
              <a:ext cx="114300" cy="58738"/>
            </a:xfrm>
            <a:custGeom>
              <a:avLst/>
              <a:gdLst>
                <a:gd name="T0" fmla="*/ 133 w 213"/>
                <a:gd name="T1" fmla="*/ 24 h 111"/>
                <a:gd name="T2" fmla="*/ 156 w 213"/>
                <a:gd name="T3" fmla="*/ 12 h 111"/>
                <a:gd name="T4" fmla="*/ 188 w 213"/>
                <a:gd name="T5" fmla="*/ 24 h 111"/>
                <a:gd name="T6" fmla="*/ 204 w 213"/>
                <a:gd name="T7" fmla="*/ 62 h 111"/>
                <a:gd name="T8" fmla="*/ 180 w 213"/>
                <a:gd name="T9" fmla="*/ 59 h 111"/>
                <a:gd name="T10" fmla="*/ 169 w 213"/>
                <a:gd name="T11" fmla="*/ 46 h 111"/>
                <a:gd name="T12" fmla="*/ 167 w 213"/>
                <a:gd name="T13" fmla="*/ 104 h 111"/>
                <a:gd name="T14" fmla="*/ 139 w 213"/>
                <a:gd name="T15" fmla="*/ 87 h 111"/>
                <a:gd name="T16" fmla="*/ 139 w 213"/>
                <a:gd name="T17" fmla="*/ 58 h 111"/>
                <a:gd name="T18" fmla="*/ 126 w 213"/>
                <a:gd name="T19" fmla="*/ 97 h 111"/>
                <a:gd name="T20" fmla="*/ 104 w 213"/>
                <a:gd name="T21" fmla="*/ 107 h 111"/>
                <a:gd name="T22" fmla="*/ 92 w 213"/>
                <a:gd name="T23" fmla="*/ 90 h 111"/>
                <a:gd name="T24" fmla="*/ 95 w 213"/>
                <a:gd name="T25" fmla="*/ 64 h 111"/>
                <a:gd name="T26" fmla="*/ 58 w 213"/>
                <a:gd name="T27" fmla="*/ 53 h 111"/>
                <a:gd name="T28" fmla="*/ 32 w 213"/>
                <a:gd name="T29" fmla="*/ 45 h 111"/>
                <a:gd name="T30" fmla="*/ 22 w 213"/>
                <a:gd name="T31" fmla="*/ 52 h 111"/>
                <a:gd name="T32" fmla="*/ 3 w 213"/>
                <a:gd name="T33" fmla="*/ 66 h 111"/>
                <a:gd name="T34" fmla="*/ 0 w 213"/>
                <a:gd name="T35" fmla="*/ 28 h 111"/>
                <a:gd name="T36" fmla="*/ 32 w 213"/>
                <a:gd name="T37" fmla="*/ 9 h 111"/>
                <a:gd name="T38" fmla="*/ 59 w 213"/>
                <a:gd name="T39" fmla="*/ 16 h 111"/>
                <a:gd name="T40" fmla="*/ 133 w 213"/>
                <a:gd name="T4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111">
                  <a:moveTo>
                    <a:pt x="133" y="24"/>
                  </a:moveTo>
                  <a:cubicBezTo>
                    <a:pt x="133" y="24"/>
                    <a:pt x="145" y="22"/>
                    <a:pt x="156" y="12"/>
                  </a:cubicBezTo>
                  <a:cubicBezTo>
                    <a:pt x="168" y="1"/>
                    <a:pt x="167" y="0"/>
                    <a:pt x="188" y="24"/>
                  </a:cubicBezTo>
                  <a:cubicBezTo>
                    <a:pt x="209" y="47"/>
                    <a:pt x="213" y="59"/>
                    <a:pt x="204" y="62"/>
                  </a:cubicBezTo>
                  <a:cubicBezTo>
                    <a:pt x="195" y="65"/>
                    <a:pt x="180" y="68"/>
                    <a:pt x="180" y="59"/>
                  </a:cubicBezTo>
                  <a:cubicBezTo>
                    <a:pt x="181" y="50"/>
                    <a:pt x="169" y="46"/>
                    <a:pt x="169" y="46"/>
                  </a:cubicBezTo>
                  <a:cubicBezTo>
                    <a:pt x="169" y="46"/>
                    <a:pt x="175" y="104"/>
                    <a:pt x="167" y="104"/>
                  </a:cubicBezTo>
                  <a:cubicBezTo>
                    <a:pt x="158" y="103"/>
                    <a:pt x="135" y="101"/>
                    <a:pt x="139" y="87"/>
                  </a:cubicBezTo>
                  <a:cubicBezTo>
                    <a:pt x="143" y="74"/>
                    <a:pt x="139" y="58"/>
                    <a:pt x="139" y="58"/>
                  </a:cubicBezTo>
                  <a:cubicBezTo>
                    <a:pt x="139" y="58"/>
                    <a:pt x="129" y="90"/>
                    <a:pt x="126" y="97"/>
                  </a:cubicBezTo>
                  <a:cubicBezTo>
                    <a:pt x="123" y="104"/>
                    <a:pt x="116" y="111"/>
                    <a:pt x="104" y="107"/>
                  </a:cubicBezTo>
                  <a:cubicBezTo>
                    <a:pt x="92" y="102"/>
                    <a:pt x="86" y="96"/>
                    <a:pt x="92" y="90"/>
                  </a:cubicBezTo>
                  <a:cubicBezTo>
                    <a:pt x="99" y="84"/>
                    <a:pt x="102" y="57"/>
                    <a:pt x="95" y="64"/>
                  </a:cubicBezTo>
                  <a:cubicBezTo>
                    <a:pt x="87" y="71"/>
                    <a:pt x="68" y="64"/>
                    <a:pt x="58" y="53"/>
                  </a:cubicBezTo>
                  <a:cubicBezTo>
                    <a:pt x="48" y="52"/>
                    <a:pt x="36" y="49"/>
                    <a:pt x="32" y="45"/>
                  </a:cubicBezTo>
                  <a:cubicBezTo>
                    <a:pt x="29" y="41"/>
                    <a:pt x="17" y="40"/>
                    <a:pt x="22" y="52"/>
                  </a:cubicBezTo>
                  <a:cubicBezTo>
                    <a:pt x="27" y="63"/>
                    <a:pt x="6" y="83"/>
                    <a:pt x="3" y="66"/>
                  </a:cubicBezTo>
                  <a:cubicBezTo>
                    <a:pt x="0" y="49"/>
                    <a:pt x="0" y="28"/>
                    <a:pt x="0" y="28"/>
                  </a:cubicBezTo>
                  <a:cubicBezTo>
                    <a:pt x="0" y="28"/>
                    <a:pt x="26" y="15"/>
                    <a:pt x="32" y="9"/>
                  </a:cubicBezTo>
                  <a:cubicBezTo>
                    <a:pt x="39" y="4"/>
                    <a:pt x="42" y="7"/>
                    <a:pt x="59" y="16"/>
                  </a:cubicBezTo>
                  <a:cubicBezTo>
                    <a:pt x="90" y="23"/>
                    <a:pt x="133" y="24"/>
                    <a:pt x="133" y="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3452"/>
            <p:cNvSpPr/>
            <p:nvPr/>
          </p:nvSpPr>
          <p:spPr bwMode="auto">
            <a:xfrm>
              <a:off x="2092326" y="1476376"/>
              <a:ext cx="114300" cy="58738"/>
            </a:xfrm>
            <a:custGeom>
              <a:avLst/>
              <a:gdLst>
                <a:gd name="T0" fmla="*/ 59 w 215"/>
                <a:gd name="T1" fmla="*/ 15 h 110"/>
                <a:gd name="T2" fmla="*/ 67 w 215"/>
                <a:gd name="T3" fmla="*/ 16 h 110"/>
                <a:gd name="T4" fmla="*/ 56 w 215"/>
                <a:gd name="T5" fmla="*/ 19 h 110"/>
                <a:gd name="T6" fmla="*/ 31 w 215"/>
                <a:gd name="T7" fmla="*/ 14 h 110"/>
                <a:gd name="T8" fmla="*/ 3 w 215"/>
                <a:gd name="T9" fmla="*/ 33 h 110"/>
                <a:gd name="T10" fmla="*/ 7 w 215"/>
                <a:gd name="T11" fmla="*/ 64 h 110"/>
                <a:gd name="T12" fmla="*/ 18 w 215"/>
                <a:gd name="T13" fmla="*/ 51 h 110"/>
                <a:gd name="T14" fmla="*/ 22 w 215"/>
                <a:gd name="T15" fmla="*/ 38 h 110"/>
                <a:gd name="T16" fmla="*/ 11 w 215"/>
                <a:gd name="T17" fmla="*/ 31 h 110"/>
                <a:gd name="T18" fmla="*/ 29 w 215"/>
                <a:gd name="T19" fmla="*/ 38 h 110"/>
                <a:gd name="T20" fmla="*/ 49 w 215"/>
                <a:gd name="T21" fmla="*/ 47 h 110"/>
                <a:gd name="T22" fmla="*/ 60 w 215"/>
                <a:gd name="T23" fmla="*/ 49 h 110"/>
                <a:gd name="T24" fmla="*/ 89 w 215"/>
                <a:gd name="T25" fmla="*/ 62 h 110"/>
                <a:gd name="T26" fmla="*/ 93 w 215"/>
                <a:gd name="T27" fmla="*/ 53 h 110"/>
                <a:gd name="T28" fmla="*/ 100 w 215"/>
                <a:gd name="T29" fmla="*/ 56 h 110"/>
                <a:gd name="T30" fmla="*/ 94 w 215"/>
                <a:gd name="T31" fmla="*/ 91 h 110"/>
                <a:gd name="T32" fmla="*/ 114 w 215"/>
                <a:gd name="T33" fmla="*/ 103 h 110"/>
                <a:gd name="T34" fmla="*/ 135 w 215"/>
                <a:gd name="T35" fmla="*/ 57 h 110"/>
                <a:gd name="T36" fmla="*/ 117 w 215"/>
                <a:gd name="T37" fmla="*/ 40 h 110"/>
                <a:gd name="T38" fmla="*/ 138 w 215"/>
                <a:gd name="T39" fmla="*/ 49 h 110"/>
                <a:gd name="T40" fmla="*/ 142 w 215"/>
                <a:gd name="T41" fmla="*/ 84 h 110"/>
                <a:gd name="T42" fmla="*/ 161 w 215"/>
                <a:gd name="T43" fmla="*/ 99 h 110"/>
                <a:gd name="T44" fmla="*/ 166 w 215"/>
                <a:gd name="T45" fmla="*/ 49 h 110"/>
                <a:gd name="T46" fmla="*/ 141 w 215"/>
                <a:gd name="T47" fmla="*/ 39 h 110"/>
                <a:gd name="T48" fmla="*/ 156 w 215"/>
                <a:gd name="T49" fmla="*/ 36 h 110"/>
                <a:gd name="T50" fmla="*/ 182 w 215"/>
                <a:gd name="T51" fmla="*/ 52 h 110"/>
                <a:gd name="T52" fmla="*/ 201 w 215"/>
                <a:gd name="T53" fmla="*/ 59 h 110"/>
                <a:gd name="T54" fmla="*/ 177 w 215"/>
                <a:gd name="T55" fmla="*/ 16 h 110"/>
                <a:gd name="T56" fmla="*/ 157 w 215"/>
                <a:gd name="T57" fmla="*/ 10 h 110"/>
                <a:gd name="T58" fmla="*/ 188 w 215"/>
                <a:gd name="T59" fmla="*/ 23 h 110"/>
                <a:gd name="T60" fmla="*/ 204 w 215"/>
                <a:gd name="T61" fmla="*/ 61 h 110"/>
                <a:gd name="T62" fmla="*/ 180 w 215"/>
                <a:gd name="T63" fmla="*/ 58 h 110"/>
                <a:gd name="T64" fmla="*/ 169 w 215"/>
                <a:gd name="T65" fmla="*/ 45 h 110"/>
                <a:gd name="T66" fmla="*/ 167 w 215"/>
                <a:gd name="T67" fmla="*/ 103 h 110"/>
                <a:gd name="T68" fmla="*/ 139 w 215"/>
                <a:gd name="T69" fmla="*/ 86 h 110"/>
                <a:gd name="T70" fmla="*/ 139 w 215"/>
                <a:gd name="T71" fmla="*/ 57 h 110"/>
                <a:gd name="T72" fmla="*/ 126 w 215"/>
                <a:gd name="T73" fmla="*/ 96 h 110"/>
                <a:gd name="T74" fmla="*/ 104 w 215"/>
                <a:gd name="T75" fmla="*/ 106 h 110"/>
                <a:gd name="T76" fmla="*/ 92 w 215"/>
                <a:gd name="T77" fmla="*/ 89 h 110"/>
                <a:gd name="T78" fmla="*/ 95 w 215"/>
                <a:gd name="T79" fmla="*/ 63 h 110"/>
                <a:gd name="T80" fmla="*/ 58 w 215"/>
                <a:gd name="T81" fmla="*/ 52 h 110"/>
                <a:gd name="T82" fmla="*/ 32 w 215"/>
                <a:gd name="T83" fmla="*/ 44 h 110"/>
                <a:gd name="T84" fmla="*/ 22 w 215"/>
                <a:gd name="T85" fmla="*/ 51 h 110"/>
                <a:gd name="T86" fmla="*/ 3 w 215"/>
                <a:gd name="T87" fmla="*/ 65 h 110"/>
                <a:gd name="T88" fmla="*/ 0 w 215"/>
                <a:gd name="T89" fmla="*/ 27 h 110"/>
                <a:gd name="T90" fmla="*/ 32 w 215"/>
                <a:gd name="T91" fmla="*/ 8 h 110"/>
                <a:gd name="T92" fmla="*/ 59 w 215"/>
                <a:gd name="T9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5" h="110">
                  <a:moveTo>
                    <a:pt x="59" y="15"/>
                  </a:moveTo>
                  <a:cubicBezTo>
                    <a:pt x="62" y="15"/>
                    <a:pt x="64" y="16"/>
                    <a:pt x="67" y="16"/>
                  </a:cubicBezTo>
                  <a:cubicBezTo>
                    <a:pt x="63" y="19"/>
                    <a:pt x="58" y="20"/>
                    <a:pt x="56" y="19"/>
                  </a:cubicBezTo>
                  <a:cubicBezTo>
                    <a:pt x="51" y="15"/>
                    <a:pt x="40" y="11"/>
                    <a:pt x="31" y="14"/>
                  </a:cubicBezTo>
                  <a:cubicBezTo>
                    <a:pt x="21" y="17"/>
                    <a:pt x="4" y="27"/>
                    <a:pt x="3" y="33"/>
                  </a:cubicBezTo>
                  <a:cubicBezTo>
                    <a:pt x="3" y="39"/>
                    <a:pt x="2" y="58"/>
                    <a:pt x="7" y="64"/>
                  </a:cubicBezTo>
                  <a:cubicBezTo>
                    <a:pt x="12" y="70"/>
                    <a:pt x="19" y="57"/>
                    <a:pt x="18" y="51"/>
                  </a:cubicBezTo>
                  <a:cubicBezTo>
                    <a:pt x="17" y="46"/>
                    <a:pt x="19" y="41"/>
                    <a:pt x="22" y="38"/>
                  </a:cubicBezTo>
                  <a:cubicBezTo>
                    <a:pt x="26" y="35"/>
                    <a:pt x="8" y="33"/>
                    <a:pt x="11" y="31"/>
                  </a:cubicBezTo>
                  <a:cubicBezTo>
                    <a:pt x="15" y="29"/>
                    <a:pt x="25" y="34"/>
                    <a:pt x="29" y="38"/>
                  </a:cubicBezTo>
                  <a:cubicBezTo>
                    <a:pt x="33" y="42"/>
                    <a:pt x="41" y="46"/>
                    <a:pt x="49" y="47"/>
                  </a:cubicBezTo>
                  <a:cubicBezTo>
                    <a:pt x="57" y="49"/>
                    <a:pt x="57" y="43"/>
                    <a:pt x="60" y="49"/>
                  </a:cubicBezTo>
                  <a:cubicBezTo>
                    <a:pt x="62" y="55"/>
                    <a:pt x="82" y="63"/>
                    <a:pt x="89" y="62"/>
                  </a:cubicBezTo>
                  <a:cubicBezTo>
                    <a:pt x="97" y="61"/>
                    <a:pt x="96" y="57"/>
                    <a:pt x="93" y="53"/>
                  </a:cubicBezTo>
                  <a:cubicBezTo>
                    <a:pt x="91" y="50"/>
                    <a:pt x="94" y="49"/>
                    <a:pt x="100" y="56"/>
                  </a:cubicBezTo>
                  <a:cubicBezTo>
                    <a:pt x="107" y="64"/>
                    <a:pt x="98" y="88"/>
                    <a:pt x="94" y="91"/>
                  </a:cubicBezTo>
                  <a:cubicBezTo>
                    <a:pt x="90" y="95"/>
                    <a:pt x="102" y="105"/>
                    <a:pt x="114" y="103"/>
                  </a:cubicBezTo>
                  <a:cubicBezTo>
                    <a:pt x="126" y="101"/>
                    <a:pt x="132" y="69"/>
                    <a:pt x="135" y="57"/>
                  </a:cubicBezTo>
                  <a:cubicBezTo>
                    <a:pt x="138" y="46"/>
                    <a:pt x="113" y="44"/>
                    <a:pt x="117" y="40"/>
                  </a:cubicBezTo>
                  <a:cubicBezTo>
                    <a:pt x="121" y="37"/>
                    <a:pt x="130" y="43"/>
                    <a:pt x="138" y="49"/>
                  </a:cubicBezTo>
                  <a:cubicBezTo>
                    <a:pt x="145" y="54"/>
                    <a:pt x="144" y="77"/>
                    <a:pt x="142" y="84"/>
                  </a:cubicBezTo>
                  <a:cubicBezTo>
                    <a:pt x="139" y="92"/>
                    <a:pt x="152" y="101"/>
                    <a:pt x="161" y="99"/>
                  </a:cubicBezTo>
                  <a:cubicBezTo>
                    <a:pt x="170" y="98"/>
                    <a:pt x="168" y="58"/>
                    <a:pt x="166" y="49"/>
                  </a:cubicBezTo>
                  <a:cubicBezTo>
                    <a:pt x="165" y="40"/>
                    <a:pt x="144" y="42"/>
                    <a:pt x="141" y="39"/>
                  </a:cubicBezTo>
                  <a:cubicBezTo>
                    <a:pt x="139" y="36"/>
                    <a:pt x="142" y="35"/>
                    <a:pt x="156" y="36"/>
                  </a:cubicBezTo>
                  <a:cubicBezTo>
                    <a:pt x="169" y="37"/>
                    <a:pt x="181" y="44"/>
                    <a:pt x="182" y="52"/>
                  </a:cubicBezTo>
                  <a:cubicBezTo>
                    <a:pt x="184" y="60"/>
                    <a:pt x="188" y="63"/>
                    <a:pt x="201" y="59"/>
                  </a:cubicBezTo>
                  <a:cubicBezTo>
                    <a:pt x="215" y="55"/>
                    <a:pt x="188" y="28"/>
                    <a:pt x="177" y="16"/>
                  </a:cubicBezTo>
                  <a:cubicBezTo>
                    <a:pt x="170" y="9"/>
                    <a:pt x="163" y="9"/>
                    <a:pt x="157" y="10"/>
                  </a:cubicBezTo>
                  <a:cubicBezTo>
                    <a:pt x="168" y="0"/>
                    <a:pt x="168" y="0"/>
                    <a:pt x="188" y="23"/>
                  </a:cubicBezTo>
                  <a:cubicBezTo>
                    <a:pt x="209" y="46"/>
                    <a:pt x="213" y="58"/>
                    <a:pt x="204" y="61"/>
                  </a:cubicBezTo>
                  <a:cubicBezTo>
                    <a:pt x="195" y="64"/>
                    <a:pt x="180" y="67"/>
                    <a:pt x="180" y="58"/>
                  </a:cubicBezTo>
                  <a:cubicBezTo>
                    <a:pt x="181" y="49"/>
                    <a:pt x="169" y="45"/>
                    <a:pt x="169" y="45"/>
                  </a:cubicBezTo>
                  <a:cubicBezTo>
                    <a:pt x="169" y="45"/>
                    <a:pt x="175" y="103"/>
                    <a:pt x="167" y="103"/>
                  </a:cubicBezTo>
                  <a:cubicBezTo>
                    <a:pt x="158" y="102"/>
                    <a:pt x="135" y="100"/>
                    <a:pt x="139" y="86"/>
                  </a:cubicBezTo>
                  <a:cubicBezTo>
                    <a:pt x="143" y="73"/>
                    <a:pt x="139" y="57"/>
                    <a:pt x="139" y="57"/>
                  </a:cubicBezTo>
                  <a:cubicBezTo>
                    <a:pt x="139" y="57"/>
                    <a:pt x="129" y="89"/>
                    <a:pt x="126" y="96"/>
                  </a:cubicBezTo>
                  <a:cubicBezTo>
                    <a:pt x="123" y="103"/>
                    <a:pt x="116" y="110"/>
                    <a:pt x="104" y="106"/>
                  </a:cubicBezTo>
                  <a:cubicBezTo>
                    <a:pt x="92" y="101"/>
                    <a:pt x="86" y="95"/>
                    <a:pt x="92" y="89"/>
                  </a:cubicBezTo>
                  <a:cubicBezTo>
                    <a:pt x="99" y="83"/>
                    <a:pt x="102" y="56"/>
                    <a:pt x="95" y="63"/>
                  </a:cubicBezTo>
                  <a:cubicBezTo>
                    <a:pt x="87" y="70"/>
                    <a:pt x="68" y="63"/>
                    <a:pt x="58" y="52"/>
                  </a:cubicBezTo>
                  <a:cubicBezTo>
                    <a:pt x="48" y="51"/>
                    <a:pt x="36" y="48"/>
                    <a:pt x="32" y="44"/>
                  </a:cubicBezTo>
                  <a:cubicBezTo>
                    <a:pt x="29" y="40"/>
                    <a:pt x="17" y="39"/>
                    <a:pt x="22" y="51"/>
                  </a:cubicBezTo>
                  <a:cubicBezTo>
                    <a:pt x="27" y="62"/>
                    <a:pt x="6" y="82"/>
                    <a:pt x="3" y="65"/>
                  </a:cubicBezTo>
                  <a:cubicBezTo>
                    <a:pt x="0" y="48"/>
                    <a:pt x="0" y="27"/>
                    <a:pt x="0" y="27"/>
                  </a:cubicBezTo>
                  <a:cubicBezTo>
                    <a:pt x="0" y="27"/>
                    <a:pt x="26" y="14"/>
                    <a:pt x="32" y="8"/>
                  </a:cubicBezTo>
                  <a:cubicBezTo>
                    <a:pt x="39" y="3"/>
                    <a:pt x="42" y="6"/>
                    <a:pt x="59"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3453"/>
            <p:cNvSpPr/>
            <p:nvPr/>
          </p:nvSpPr>
          <p:spPr bwMode="auto">
            <a:xfrm>
              <a:off x="2117726" y="1477963"/>
              <a:ext cx="52388" cy="15875"/>
            </a:xfrm>
            <a:custGeom>
              <a:avLst/>
              <a:gdLst>
                <a:gd name="T0" fmla="*/ 11 w 97"/>
                <a:gd name="T1" fmla="*/ 0 h 31"/>
                <a:gd name="T2" fmla="*/ 5 w 97"/>
                <a:gd name="T3" fmla="*/ 19 h 31"/>
                <a:gd name="T4" fmla="*/ 42 w 97"/>
                <a:gd name="T5" fmla="*/ 21 h 31"/>
                <a:gd name="T6" fmla="*/ 87 w 97"/>
                <a:gd name="T7" fmla="*/ 28 h 31"/>
                <a:gd name="T8" fmla="*/ 90 w 97"/>
                <a:gd name="T9" fmla="*/ 10 h 31"/>
                <a:gd name="T10" fmla="*/ 11 w 97"/>
                <a:gd name="T11" fmla="*/ 0 h 31"/>
              </a:gdLst>
              <a:ahLst/>
              <a:cxnLst>
                <a:cxn ang="0">
                  <a:pos x="T0" y="T1"/>
                </a:cxn>
                <a:cxn ang="0">
                  <a:pos x="T2" y="T3"/>
                </a:cxn>
                <a:cxn ang="0">
                  <a:pos x="T4" y="T5"/>
                </a:cxn>
                <a:cxn ang="0">
                  <a:pos x="T6" y="T7"/>
                </a:cxn>
                <a:cxn ang="0">
                  <a:pos x="T8" y="T9"/>
                </a:cxn>
                <a:cxn ang="0">
                  <a:pos x="T10" y="T11"/>
                </a:cxn>
              </a:cxnLst>
              <a:rect l="0" t="0" r="r" b="b"/>
              <a:pathLst>
                <a:path w="97" h="31">
                  <a:moveTo>
                    <a:pt x="11" y="0"/>
                  </a:moveTo>
                  <a:cubicBezTo>
                    <a:pt x="11" y="0"/>
                    <a:pt x="0" y="6"/>
                    <a:pt x="5" y="19"/>
                  </a:cubicBezTo>
                  <a:cubicBezTo>
                    <a:pt x="7" y="23"/>
                    <a:pt x="30" y="18"/>
                    <a:pt x="42" y="21"/>
                  </a:cubicBezTo>
                  <a:cubicBezTo>
                    <a:pt x="54" y="24"/>
                    <a:pt x="83" y="31"/>
                    <a:pt x="87" y="28"/>
                  </a:cubicBezTo>
                  <a:cubicBezTo>
                    <a:pt x="91" y="26"/>
                    <a:pt x="97" y="19"/>
                    <a:pt x="90" y="10"/>
                  </a:cubicBezTo>
                  <a:cubicBezTo>
                    <a:pt x="46" y="3"/>
                    <a:pt x="11" y="0"/>
                    <a:pt x="11"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3454"/>
            <p:cNvSpPr/>
            <p:nvPr/>
          </p:nvSpPr>
          <p:spPr bwMode="auto">
            <a:xfrm>
              <a:off x="2063751" y="1416051"/>
              <a:ext cx="109538" cy="69850"/>
            </a:xfrm>
            <a:custGeom>
              <a:avLst/>
              <a:gdLst>
                <a:gd name="T0" fmla="*/ 3 w 207"/>
                <a:gd name="T1" fmla="*/ 67 h 130"/>
                <a:gd name="T2" fmla="*/ 116 w 207"/>
                <a:gd name="T3" fmla="*/ 85 h 130"/>
                <a:gd name="T4" fmla="*/ 110 w 207"/>
                <a:gd name="T5" fmla="*/ 118 h 130"/>
                <a:gd name="T6" fmla="*/ 196 w 207"/>
                <a:gd name="T7" fmla="*/ 130 h 130"/>
                <a:gd name="T8" fmla="*/ 196 w 207"/>
                <a:gd name="T9" fmla="*/ 63 h 130"/>
                <a:gd name="T10" fmla="*/ 147 w 207"/>
                <a:gd name="T11" fmla="*/ 14 h 130"/>
                <a:gd name="T12" fmla="*/ 0 w 207"/>
                <a:gd name="T13" fmla="*/ 0 h 130"/>
                <a:gd name="T14" fmla="*/ 3 w 207"/>
                <a:gd name="T15" fmla="*/ 67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30">
                  <a:moveTo>
                    <a:pt x="3" y="67"/>
                  </a:moveTo>
                  <a:cubicBezTo>
                    <a:pt x="3" y="67"/>
                    <a:pt x="65" y="68"/>
                    <a:pt x="116" y="85"/>
                  </a:cubicBezTo>
                  <a:cubicBezTo>
                    <a:pt x="121" y="94"/>
                    <a:pt x="110" y="118"/>
                    <a:pt x="110" y="118"/>
                  </a:cubicBezTo>
                  <a:cubicBezTo>
                    <a:pt x="196" y="130"/>
                    <a:pt x="196" y="130"/>
                    <a:pt x="196" y="130"/>
                  </a:cubicBezTo>
                  <a:cubicBezTo>
                    <a:pt x="196" y="130"/>
                    <a:pt x="192" y="80"/>
                    <a:pt x="196" y="63"/>
                  </a:cubicBezTo>
                  <a:cubicBezTo>
                    <a:pt x="200" y="46"/>
                    <a:pt x="207" y="10"/>
                    <a:pt x="147" y="14"/>
                  </a:cubicBezTo>
                  <a:cubicBezTo>
                    <a:pt x="88" y="19"/>
                    <a:pt x="0" y="0"/>
                    <a:pt x="0" y="0"/>
                  </a:cubicBezTo>
                  <a:lnTo>
                    <a:pt x="3" y="67"/>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3455"/>
            <p:cNvSpPr/>
            <p:nvPr/>
          </p:nvSpPr>
          <p:spPr bwMode="auto">
            <a:xfrm>
              <a:off x="2068514" y="1423988"/>
              <a:ext cx="98425" cy="55563"/>
            </a:xfrm>
            <a:custGeom>
              <a:avLst/>
              <a:gdLst>
                <a:gd name="T0" fmla="*/ 114 w 184"/>
                <a:gd name="T1" fmla="*/ 69 h 103"/>
                <a:gd name="T2" fmla="*/ 123 w 184"/>
                <a:gd name="T3" fmla="*/ 98 h 103"/>
                <a:gd name="T4" fmla="*/ 177 w 184"/>
                <a:gd name="T5" fmla="*/ 87 h 103"/>
                <a:gd name="T6" fmla="*/ 183 w 184"/>
                <a:gd name="T7" fmla="*/ 31 h 103"/>
                <a:gd name="T8" fmla="*/ 153 w 184"/>
                <a:gd name="T9" fmla="*/ 3 h 103"/>
                <a:gd name="T10" fmla="*/ 65 w 184"/>
                <a:gd name="T11" fmla="*/ 3 h 103"/>
                <a:gd name="T12" fmla="*/ 15 w 184"/>
                <a:gd name="T13" fmla="*/ 0 h 103"/>
                <a:gd name="T14" fmla="*/ 50 w 184"/>
                <a:gd name="T15" fmla="*/ 48 h 103"/>
                <a:gd name="T16" fmla="*/ 115 w 184"/>
                <a:gd name="T17" fmla="*/ 50 h 103"/>
                <a:gd name="T18" fmla="*/ 132 w 184"/>
                <a:gd name="T19" fmla="*/ 25 h 103"/>
                <a:gd name="T20" fmla="*/ 139 w 184"/>
                <a:gd name="T21" fmla="*/ 37 h 103"/>
                <a:gd name="T22" fmla="*/ 114 w 184"/>
                <a:gd name="T2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03">
                  <a:moveTo>
                    <a:pt x="114" y="69"/>
                  </a:moveTo>
                  <a:cubicBezTo>
                    <a:pt x="114" y="69"/>
                    <a:pt x="105" y="96"/>
                    <a:pt x="123" y="98"/>
                  </a:cubicBezTo>
                  <a:cubicBezTo>
                    <a:pt x="141" y="100"/>
                    <a:pt x="176" y="103"/>
                    <a:pt x="177" y="87"/>
                  </a:cubicBezTo>
                  <a:cubicBezTo>
                    <a:pt x="179" y="71"/>
                    <a:pt x="181" y="37"/>
                    <a:pt x="183" y="31"/>
                  </a:cubicBezTo>
                  <a:cubicBezTo>
                    <a:pt x="184" y="26"/>
                    <a:pt x="178" y="3"/>
                    <a:pt x="153" y="3"/>
                  </a:cubicBezTo>
                  <a:cubicBezTo>
                    <a:pt x="128" y="3"/>
                    <a:pt x="76" y="6"/>
                    <a:pt x="65" y="3"/>
                  </a:cubicBezTo>
                  <a:cubicBezTo>
                    <a:pt x="54" y="0"/>
                    <a:pt x="15" y="0"/>
                    <a:pt x="15" y="0"/>
                  </a:cubicBezTo>
                  <a:cubicBezTo>
                    <a:pt x="15" y="0"/>
                    <a:pt x="0" y="41"/>
                    <a:pt x="50" y="48"/>
                  </a:cubicBezTo>
                  <a:cubicBezTo>
                    <a:pt x="99" y="55"/>
                    <a:pt x="110" y="57"/>
                    <a:pt x="115" y="50"/>
                  </a:cubicBezTo>
                  <a:cubicBezTo>
                    <a:pt x="121" y="42"/>
                    <a:pt x="129" y="34"/>
                    <a:pt x="132" y="25"/>
                  </a:cubicBezTo>
                  <a:cubicBezTo>
                    <a:pt x="134" y="16"/>
                    <a:pt x="148" y="23"/>
                    <a:pt x="139" y="37"/>
                  </a:cubicBezTo>
                  <a:cubicBezTo>
                    <a:pt x="130" y="51"/>
                    <a:pt x="116" y="63"/>
                    <a:pt x="114"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3456"/>
            <p:cNvSpPr/>
            <p:nvPr/>
          </p:nvSpPr>
          <p:spPr bwMode="auto">
            <a:xfrm>
              <a:off x="1846264" y="1476376"/>
              <a:ext cx="114300" cy="58738"/>
            </a:xfrm>
            <a:custGeom>
              <a:avLst/>
              <a:gdLst>
                <a:gd name="T0" fmla="*/ 80 w 213"/>
                <a:gd name="T1" fmla="*/ 24 h 111"/>
                <a:gd name="T2" fmla="*/ 56 w 213"/>
                <a:gd name="T3" fmla="*/ 12 h 111"/>
                <a:gd name="T4" fmla="*/ 25 w 213"/>
                <a:gd name="T5" fmla="*/ 24 h 111"/>
                <a:gd name="T6" fmla="*/ 9 w 213"/>
                <a:gd name="T7" fmla="*/ 62 h 111"/>
                <a:gd name="T8" fmla="*/ 33 w 213"/>
                <a:gd name="T9" fmla="*/ 59 h 111"/>
                <a:gd name="T10" fmla="*/ 43 w 213"/>
                <a:gd name="T11" fmla="*/ 46 h 111"/>
                <a:gd name="T12" fmla="*/ 46 w 213"/>
                <a:gd name="T13" fmla="*/ 104 h 111"/>
                <a:gd name="T14" fmla="*/ 74 w 213"/>
                <a:gd name="T15" fmla="*/ 87 h 111"/>
                <a:gd name="T16" fmla="*/ 74 w 213"/>
                <a:gd name="T17" fmla="*/ 58 h 111"/>
                <a:gd name="T18" fmla="*/ 87 w 213"/>
                <a:gd name="T19" fmla="*/ 97 h 111"/>
                <a:gd name="T20" fmla="*/ 109 w 213"/>
                <a:gd name="T21" fmla="*/ 107 h 111"/>
                <a:gd name="T22" fmla="*/ 120 w 213"/>
                <a:gd name="T23" fmla="*/ 90 h 111"/>
                <a:gd name="T24" fmla="*/ 118 w 213"/>
                <a:gd name="T25" fmla="*/ 64 h 111"/>
                <a:gd name="T26" fmla="*/ 155 w 213"/>
                <a:gd name="T27" fmla="*/ 53 h 111"/>
                <a:gd name="T28" fmla="*/ 180 w 213"/>
                <a:gd name="T29" fmla="*/ 45 h 111"/>
                <a:gd name="T30" fmla="*/ 191 w 213"/>
                <a:gd name="T31" fmla="*/ 52 h 111"/>
                <a:gd name="T32" fmla="*/ 210 w 213"/>
                <a:gd name="T33" fmla="*/ 66 h 111"/>
                <a:gd name="T34" fmla="*/ 213 w 213"/>
                <a:gd name="T35" fmla="*/ 28 h 111"/>
                <a:gd name="T36" fmla="*/ 181 w 213"/>
                <a:gd name="T37" fmla="*/ 9 h 111"/>
                <a:gd name="T38" fmla="*/ 154 w 213"/>
                <a:gd name="T39" fmla="*/ 16 h 111"/>
                <a:gd name="T40" fmla="*/ 80 w 213"/>
                <a:gd name="T4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111">
                  <a:moveTo>
                    <a:pt x="80" y="24"/>
                  </a:moveTo>
                  <a:cubicBezTo>
                    <a:pt x="80" y="24"/>
                    <a:pt x="68" y="22"/>
                    <a:pt x="56" y="12"/>
                  </a:cubicBezTo>
                  <a:cubicBezTo>
                    <a:pt x="44" y="1"/>
                    <a:pt x="45" y="0"/>
                    <a:pt x="25" y="24"/>
                  </a:cubicBezTo>
                  <a:cubicBezTo>
                    <a:pt x="4" y="47"/>
                    <a:pt x="0" y="59"/>
                    <a:pt x="9" y="62"/>
                  </a:cubicBezTo>
                  <a:cubicBezTo>
                    <a:pt x="18" y="65"/>
                    <a:pt x="33" y="68"/>
                    <a:pt x="33" y="59"/>
                  </a:cubicBezTo>
                  <a:cubicBezTo>
                    <a:pt x="32" y="50"/>
                    <a:pt x="43" y="46"/>
                    <a:pt x="43" y="46"/>
                  </a:cubicBezTo>
                  <a:cubicBezTo>
                    <a:pt x="43" y="46"/>
                    <a:pt x="38" y="104"/>
                    <a:pt x="46" y="104"/>
                  </a:cubicBezTo>
                  <a:cubicBezTo>
                    <a:pt x="54" y="103"/>
                    <a:pt x="78" y="101"/>
                    <a:pt x="74" y="87"/>
                  </a:cubicBezTo>
                  <a:cubicBezTo>
                    <a:pt x="70" y="74"/>
                    <a:pt x="74" y="58"/>
                    <a:pt x="74" y="58"/>
                  </a:cubicBezTo>
                  <a:cubicBezTo>
                    <a:pt x="74" y="58"/>
                    <a:pt x="84" y="90"/>
                    <a:pt x="87" y="97"/>
                  </a:cubicBezTo>
                  <a:cubicBezTo>
                    <a:pt x="89" y="104"/>
                    <a:pt x="97" y="111"/>
                    <a:pt x="109" y="107"/>
                  </a:cubicBezTo>
                  <a:cubicBezTo>
                    <a:pt x="121" y="102"/>
                    <a:pt x="127" y="96"/>
                    <a:pt x="120" y="90"/>
                  </a:cubicBezTo>
                  <a:cubicBezTo>
                    <a:pt x="114" y="84"/>
                    <a:pt x="111" y="57"/>
                    <a:pt x="118" y="64"/>
                  </a:cubicBezTo>
                  <a:cubicBezTo>
                    <a:pt x="126" y="71"/>
                    <a:pt x="145" y="64"/>
                    <a:pt x="155" y="53"/>
                  </a:cubicBezTo>
                  <a:cubicBezTo>
                    <a:pt x="165" y="52"/>
                    <a:pt x="177" y="49"/>
                    <a:pt x="180" y="45"/>
                  </a:cubicBezTo>
                  <a:cubicBezTo>
                    <a:pt x="184" y="41"/>
                    <a:pt x="196" y="40"/>
                    <a:pt x="191" y="52"/>
                  </a:cubicBezTo>
                  <a:cubicBezTo>
                    <a:pt x="186" y="63"/>
                    <a:pt x="207" y="83"/>
                    <a:pt x="210" y="66"/>
                  </a:cubicBezTo>
                  <a:cubicBezTo>
                    <a:pt x="213" y="49"/>
                    <a:pt x="213" y="28"/>
                    <a:pt x="213" y="28"/>
                  </a:cubicBezTo>
                  <a:cubicBezTo>
                    <a:pt x="213" y="28"/>
                    <a:pt x="187" y="15"/>
                    <a:pt x="181" y="9"/>
                  </a:cubicBezTo>
                  <a:cubicBezTo>
                    <a:pt x="174" y="4"/>
                    <a:pt x="170" y="7"/>
                    <a:pt x="154" y="16"/>
                  </a:cubicBezTo>
                  <a:cubicBezTo>
                    <a:pt x="123" y="23"/>
                    <a:pt x="80" y="24"/>
                    <a:pt x="80" y="24"/>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3457"/>
            <p:cNvSpPr/>
            <p:nvPr/>
          </p:nvSpPr>
          <p:spPr bwMode="auto">
            <a:xfrm>
              <a:off x="1846264" y="1476376"/>
              <a:ext cx="114300" cy="58738"/>
            </a:xfrm>
            <a:custGeom>
              <a:avLst/>
              <a:gdLst>
                <a:gd name="T0" fmla="*/ 156 w 215"/>
                <a:gd name="T1" fmla="*/ 15 h 110"/>
                <a:gd name="T2" fmla="*/ 148 w 215"/>
                <a:gd name="T3" fmla="*/ 16 h 110"/>
                <a:gd name="T4" fmla="*/ 159 w 215"/>
                <a:gd name="T5" fmla="*/ 19 h 110"/>
                <a:gd name="T6" fmla="*/ 184 w 215"/>
                <a:gd name="T7" fmla="*/ 14 h 110"/>
                <a:gd name="T8" fmla="*/ 212 w 215"/>
                <a:gd name="T9" fmla="*/ 33 h 110"/>
                <a:gd name="T10" fmla="*/ 208 w 215"/>
                <a:gd name="T11" fmla="*/ 64 h 110"/>
                <a:gd name="T12" fmla="*/ 196 w 215"/>
                <a:gd name="T13" fmla="*/ 51 h 110"/>
                <a:gd name="T14" fmla="*/ 192 w 215"/>
                <a:gd name="T15" fmla="*/ 38 h 110"/>
                <a:gd name="T16" fmla="*/ 204 w 215"/>
                <a:gd name="T17" fmla="*/ 31 h 110"/>
                <a:gd name="T18" fmla="*/ 186 w 215"/>
                <a:gd name="T19" fmla="*/ 38 h 110"/>
                <a:gd name="T20" fmla="*/ 166 w 215"/>
                <a:gd name="T21" fmla="*/ 47 h 110"/>
                <a:gd name="T22" fmla="*/ 155 w 215"/>
                <a:gd name="T23" fmla="*/ 49 h 110"/>
                <a:gd name="T24" fmla="*/ 126 w 215"/>
                <a:gd name="T25" fmla="*/ 62 h 110"/>
                <a:gd name="T26" fmla="*/ 121 w 215"/>
                <a:gd name="T27" fmla="*/ 53 h 110"/>
                <a:gd name="T28" fmla="*/ 114 w 215"/>
                <a:gd name="T29" fmla="*/ 56 h 110"/>
                <a:gd name="T30" fmla="*/ 121 w 215"/>
                <a:gd name="T31" fmla="*/ 91 h 110"/>
                <a:gd name="T32" fmla="*/ 101 w 215"/>
                <a:gd name="T33" fmla="*/ 103 h 110"/>
                <a:gd name="T34" fmla="*/ 80 w 215"/>
                <a:gd name="T35" fmla="*/ 57 h 110"/>
                <a:gd name="T36" fmla="*/ 98 w 215"/>
                <a:gd name="T37" fmla="*/ 40 h 110"/>
                <a:gd name="T38" fmla="*/ 77 w 215"/>
                <a:gd name="T39" fmla="*/ 49 h 110"/>
                <a:gd name="T40" fmla="*/ 73 w 215"/>
                <a:gd name="T41" fmla="*/ 84 h 110"/>
                <a:gd name="T42" fmla="*/ 54 w 215"/>
                <a:gd name="T43" fmla="*/ 99 h 110"/>
                <a:gd name="T44" fmla="*/ 49 w 215"/>
                <a:gd name="T45" fmla="*/ 49 h 110"/>
                <a:gd name="T46" fmla="*/ 74 w 215"/>
                <a:gd name="T47" fmla="*/ 39 h 110"/>
                <a:gd name="T48" fmla="*/ 59 w 215"/>
                <a:gd name="T49" fmla="*/ 36 h 110"/>
                <a:gd name="T50" fmla="*/ 33 w 215"/>
                <a:gd name="T51" fmla="*/ 52 h 110"/>
                <a:gd name="T52" fmla="*/ 13 w 215"/>
                <a:gd name="T53" fmla="*/ 59 h 110"/>
                <a:gd name="T54" fmla="*/ 38 w 215"/>
                <a:gd name="T55" fmla="*/ 16 h 110"/>
                <a:gd name="T56" fmla="*/ 57 w 215"/>
                <a:gd name="T57" fmla="*/ 10 h 110"/>
                <a:gd name="T58" fmla="*/ 27 w 215"/>
                <a:gd name="T59" fmla="*/ 23 h 110"/>
                <a:gd name="T60" fmla="*/ 11 w 215"/>
                <a:gd name="T61" fmla="*/ 61 h 110"/>
                <a:gd name="T62" fmla="*/ 35 w 215"/>
                <a:gd name="T63" fmla="*/ 58 h 110"/>
                <a:gd name="T64" fmla="*/ 45 w 215"/>
                <a:gd name="T65" fmla="*/ 45 h 110"/>
                <a:gd name="T66" fmla="*/ 48 w 215"/>
                <a:gd name="T67" fmla="*/ 103 h 110"/>
                <a:gd name="T68" fmla="*/ 76 w 215"/>
                <a:gd name="T69" fmla="*/ 86 h 110"/>
                <a:gd name="T70" fmla="*/ 76 w 215"/>
                <a:gd name="T71" fmla="*/ 57 h 110"/>
                <a:gd name="T72" fmla="*/ 89 w 215"/>
                <a:gd name="T73" fmla="*/ 96 h 110"/>
                <a:gd name="T74" fmla="*/ 111 w 215"/>
                <a:gd name="T75" fmla="*/ 106 h 110"/>
                <a:gd name="T76" fmla="*/ 122 w 215"/>
                <a:gd name="T77" fmla="*/ 89 h 110"/>
                <a:gd name="T78" fmla="*/ 120 w 215"/>
                <a:gd name="T79" fmla="*/ 63 h 110"/>
                <a:gd name="T80" fmla="*/ 157 w 215"/>
                <a:gd name="T81" fmla="*/ 52 h 110"/>
                <a:gd name="T82" fmla="*/ 182 w 215"/>
                <a:gd name="T83" fmla="*/ 44 h 110"/>
                <a:gd name="T84" fmla="*/ 193 w 215"/>
                <a:gd name="T85" fmla="*/ 51 h 110"/>
                <a:gd name="T86" fmla="*/ 212 w 215"/>
                <a:gd name="T87" fmla="*/ 65 h 110"/>
                <a:gd name="T88" fmla="*/ 215 w 215"/>
                <a:gd name="T89" fmla="*/ 27 h 110"/>
                <a:gd name="T90" fmla="*/ 183 w 215"/>
                <a:gd name="T91" fmla="*/ 8 h 110"/>
                <a:gd name="T92" fmla="*/ 156 w 215"/>
                <a:gd name="T9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5" h="110">
                  <a:moveTo>
                    <a:pt x="156" y="15"/>
                  </a:moveTo>
                  <a:cubicBezTo>
                    <a:pt x="153" y="15"/>
                    <a:pt x="151" y="16"/>
                    <a:pt x="148" y="16"/>
                  </a:cubicBezTo>
                  <a:cubicBezTo>
                    <a:pt x="152" y="19"/>
                    <a:pt x="157" y="20"/>
                    <a:pt x="159" y="19"/>
                  </a:cubicBezTo>
                  <a:cubicBezTo>
                    <a:pt x="164" y="15"/>
                    <a:pt x="175" y="11"/>
                    <a:pt x="184" y="14"/>
                  </a:cubicBezTo>
                  <a:cubicBezTo>
                    <a:pt x="193" y="17"/>
                    <a:pt x="211" y="27"/>
                    <a:pt x="212" y="33"/>
                  </a:cubicBezTo>
                  <a:cubicBezTo>
                    <a:pt x="212" y="39"/>
                    <a:pt x="213" y="58"/>
                    <a:pt x="208" y="64"/>
                  </a:cubicBezTo>
                  <a:cubicBezTo>
                    <a:pt x="202" y="70"/>
                    <a:pt x="195" y="57"/>
                    <a:pt x="196" y="51"/>
                  </a:cubicBezTo>
                  <a:cubicBezTo>
                    <a:pt x="198" y="46"/>
                    <a:pt x="196" y="41"/>
                    <a:pt x="192" y="38"/>
                  </a:cubicBezTo>
                  <a:cubicBezTo>
                    <a:pt x="189" y="35"/>
                    <a:pt x="207" y="33"/>
                    <a:pt x="204" y="31"/>
                  </a:cubicBezTo>
                  <a:cubicBezTo>
                    <a:pt x="200" y="29"/>
                    <a:pt x="190" y="34"/>
                    <a:pt x="186" y="38"/>
                  </a:cubicBezTo>
                  <a:cubicBezTo>
                    <a:pt x="182" y="42"/>
                    <a:pt x="174" y="46"/>
                    <a:pt x="166" y="47"/>
                  </a:cubicBezTo>
                  <a:cubicBezTo>
                    <a:pt x="158" y="49"/>
                    <a:pt x="158" y="43"/>
                    <a:pt x="155" y="49"/>
                  </a:cubicBezTo>
                  <a:cubicBezTo>
                    <a:pt x="153" y="55"/>
                    <a:pt x="133" y="63"/>
                    <a:pt x="126" y="62"/>
                  </a:cubicBezTo>
                  <a:cubicBezTo>
                    <a:pt x="118" y="61"/>
                    <a:pt x="119" y="57"/>
                    <a:pt x="121" y="53"/>
                  </a:cubicBezTo>
                  <a:cubicBezTo>
                    <a:pt x="124" y="50"/>
                    <a:pt x="121" y="49"/>
                    <a:pt x="114" y="56"/>
                  </a:cubicBezTo>
                  <a:cubicBezTo>
                    <a:pt x="108" y="64"/>
                    <a:pt x="117" y="88"/>
                    <a:pt x="121" y="91"/>
                  </a:cubicBezTo>
                  <a:cubicBezTo>
                    <a:pt x="125" y="95"/>
                    <a:pt x="113" y="105"/>
                    <a:pt x="101" y="103"/>
                  </a:cubicBezTo>
                  <a:cubicBezTo>
                    <a:pt x="89" y="101"/>
                    <a:pt x="83" y="69"/>
                    <a:pt x="80" y="57"/>
                  </a:cubicBezTo>
                  <a:cubicBezTo>
                    <a:pt x="77" y="46"/>
                    <a:pt x="102" y="44"/>
                    <a:pt x="98" y="40"/>
                  </a:cubicBezTo>
                  <a:cubicBezTo>
                    <a:pt x="94" y="37"/>
                    <a:pt x="84" y="43"/>
                    <a:pt x="77" y="49"/>
                  </a:cubicBezTo>
                  <a:cubicBezTo>
                    <a:pt x="69" y="54"/>
                    <a:pt x="71" y="77"/>
                    <a:pt x="73" y="84"/>
                  </a:cubicBezTo>
                  <a:cubicBezTo>
                    <a:pt x="76" y="92"/>
                    <a:pt x="63" y="101"/>
                    <a:pt x="54" y="99"/>
                  </a:cubicBezTo>
                  <a:cubicBezTo>
                    <a:pt x="45" y="98"/>
                    <a:pt x="47" y="58"/>
                    <a:pt x="49" y="49"/>
                  </a:cubicBezTo>
                  <a:cubicBezTo>
                    <a:pt x="50" y="40"/>
                    <a:pt x="71" y="42"/>
                    <a:pt x="74" y="39"/>
                  </a:cubicBezTo>
                  <a:cubicBezTo>
                    <a:pt x="76" y="36"/>
                    <a:pt x="73" y="35"/>
                    <a:pt x="59" y="36"/>
                  </a:cubicBezTo>
                  <a:cubicBezTo>
                    <a:pt x="45" y="37"/>
                    <a:pt x="34" y="44"/>
                    <a:pt x="33" y="52"/>
                  </a:cubicBezTo>
                  <a:cubicBezTo>
                    <a:pt x="31" y="60"/>
                    <a:pt x="27" y="63"/>
                    <a:pt x="13" y="59"/>
                  </a:cubicBezTo>
                  <a:cubicBezTo>
                    <a:pt x="0" y="55"/>
                    <a:pt x="27" y="28"/>
                    <a:pt x="38" y="16"/>
                  </a:cubicBezTo>
                  <a:cubicBezTo>
                    <a:pt x="44" y="9"/>
                    <a:pt x="52" y="9"/>
                    <a:pt x="57" y="10"/>
                  </a:cubicBezTo>
                  <a:cubicBezTo>
                    <a:pt x="46" y="0"/>
                    <a:pt x="47" y="0"/>
                    <a:pt x="27" y="23"/>
                  </a:cubicBezTo>
                  <a:cubicBezTo>
                    <a:pt x="6" y="46"/>
                    <a:pt x="2" y="58"/>
                    <a:pt x="11" y="61"/>
                  </a:cubicBezTo>
                  <a:cubicBezTo>
                    <a:pt x="20" y="64"/>
                    <a:pt x="35" y="67"/>
                    <a:pt x="35" y="58"/>
                  </a:cubicBezTo>
                  <a:cubicBezTo>
                    <a:pt x="34" y="49"/>
                    <a:pt x="45" y="45"/>
                    <a:pt x="45" y="45"/>
                  </a:cubicBezTo>
                  <a:cubicBezTo>
                    <a:pt x="45" y="45"/>
                    <a:pt x="40" y="103"/>
                    <a:pt x="48" y="103"/>
                  </a:cubicBezTo>
                  <a:cubicBezTo>
                    <a:pt x="56" y="102"/>
                    <a:pt x="80" y="100"/>
                    <a:pt x="76" y="86"/>
                  </a:cubicBezTo>
                  <a:cubicBezTo>
                    <a:pt x="72" y="73"/>
                    <a:pt x="76" y="57"/>
                    <a:pt x="76" y="57"/>
                  </a:cubicBezTo>
                  <a:cubicBezTo>
                    <a:pt x="76" y="57"/>
                    <a:pt x="86" y="89"/>
                    <a:pt x="89" y="96"/>
                  </a:cubicBezTo>
                  <a:cubicBezTo>
                    <a:pt x="91" y="103"/>
                    <a:pt x="99" y="110"/>
                    <a:pt x="111" y="106"/>
                  </a:cubicBezTo>
                  <a:cubicBezTo>
                    <a:pt x="123" y="101"/>
                    <a:pt x="129" y="95"/>
                    <a:pt x="122" y="89"/>
                  </a:cubicBezTo>
                  <a:cubicBezTo>
                    <a:pt x="116" y="83"/>
                    <a:pt x="113" y="56"/>
                    <a:pt x="120" y="63"/>
                  </a:cubicBezTo>
                  <a:cubicBezTo>
                    <a:pt x="128" y="70"/>
                    <a:pt x="147" y="63"/>
                    <a:pt x="157" y="52"/>
                  </a:cubicBezTo>
                  <a:cubicBezTo>
                    <a:pt x="167" y="51"/>
                    <a:pt x="179" y="48"/>
                    <a:pt x="182" y="44"/>
                  </a:cubicBezTo>
                  <a:cubicBezTo>
                    <a:pt x="186" y="40"/>
                    <a:pt x="198" y="39"/>
                    <a:pt x="193" y="51"/>
                  </a:cubicBezTo>
                  <a:cubicBezTo>
                    <a:pt x="188" y="62"/>
                    <a:pt x="209" y="82"/>
                    <a:pt x="212" y="65"/>
                  </a:cubicBezTo>
                  <a:cubicBezTo>
                    <a:pt x="215" y="48"/>
                    <a:pt x="215" y="27"/>
                    <a:pt x="215" y="27"/>
                  </a:cubicBezTo>
                  <a:cubicBezTo>
                    <a:pt x="215" y="27"/>
                    <a:pt x="189" y="14"/>
                    <a:pt x="183" y="8"/>
                  </a:cubicBezTo>
                  <a:cubicBezTo>
                    <a:pt x="176" y="3"/>
                    <a:pt x="172" y="6"/>
                    <a:pt x="156" y="15"/>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3458"/>
            <p:cNvSpPr/>
            <p:nvPr/>
          </p:nvSpPr>
          <p:spPr bwMode="auto">
            <a:xfrm>
              <a:off x="1882776" y="1477963"/>
              <a:ext cx="52388" cy="15875"/>
            </a:xfrm>
            <a:custGeom>
              <a:avLst/>
              <a:gdLst>
                <a:gd name="T0" fmla="*/ 87 w 98"/>
                <a:gd name="T1" fmla="*/ 0 h 31"/>
                <a:gd name="T2" fmla="*/ 93 w 98"/>
                <a:gd name="T3" fmla="*/ 19 h 31"/>
                <a:gd name="T4" fmla="*/ 56 w 98"/>
                <a:gd name="T5" fmla="*/ 21 h 31"/>
                <a:gd name="T6" fmla="*/ 11 w 98"/>
                <a:gd name="T7" fmla="*/ 28 h 31"/>
                <a:gd name="T8" fmla="*/ 8 w 98"/>
                <a:gd name="T9" fmla="*/ 10 h 31"/>
                <a:gd name="T10" fmla="*/ 87 w 98"/>
                <a:gd name="T11" fmla="*/ 0 h 31"/>
              </a:gdLst>
              <a:ahLst/>
              <a:cxnLst>
                <a:cxn ang="0">
                  <a:pos x="T0" y="T1"/>
                </a:cxn>
                <a:cxn ang="0">
                  <a:pos x="T2" y="T3"/>
                </a:cxn>
                <a:cxn ang="0">
                  <a:pos x="T4" y="T5"/>
                </a:cxn>
                <a:cxn ang="0">
                  <a:pos x="T6" y="T7"/>
                </a:cxn>
                <a:cxn ang="0">
                  <a:pos x="T8" y="T9"/>
                </a:cxn>
                <a:cxn ang="0">
                  <a:pos x="T10" y="T11"/>
                </a:cxn>
              </a:cxnLst>
              <a:rect l="0" t="0" r="r" b="b"/>
              <a:pathLst>
                <a:path w="98" h="31">
                  <a:moveTo>
                    <a:pt x="87" y="0"/>
                  </a:moveTo>
                  <a:cubicBezTo>
                    <a:pt x="87" y="0"/>
                    <a:pt x="98" y="6"/>
                    <a:pt x="93" y="19"/>
                  </a:cubicBezTo>
                  <a:cubicBezTo>
                    <a:pt x="91" y="23"/>
                    <a:pt x="68" y="18"/>
                    <a:pt x="56" y="21"/>
                  </a:cubicBezTo>
                  <a:cubicBezTo>
                    <a:pt x="44" y="24"/>
                    <a:pt x="15" y="31"/>
                    <a:pt x="11" y="28"/>
                  </a:cubicBezTo>
                  <a:cubicBezTo>
                    <a:pt x="7" y="26"/>
                    <a:pt x="0" y="19"/>
                    <a:pt x="8" y="10"/>
                  </a:cubicBezTo>
                  <a:cubicBezTo>
                    <a:pt x="51" y="3"/>
                    <a:pt x="87" y="0"/>
                    <a:pt x="87" y="0"/>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3459"/>
            <p:cNvSpPr/>
            <p:nvPr/>
          </p:nvSpPr>
          <p:spPr bwMode="auto">
            <a:xfrm>
              <a:off x="1879601" y="1416051"/>
              <a:ext cx="111125" cy="69850"/>
            </a:xfrm>
            <a:custGeom>
              <a:avLst/>
              <a:gdLst>
                <a:gd name="T0" fmla="*/ 204 w 207"/>
                <a:gd name="T1" fmla="*/ 67 h 130"/>
                <a:gd name="T2" fmla="*/ 91 w 207"/>
                <a:gd name="T3" fmla="*/ 85 h 130"/>
                <a:gd name="T4" fmla="*/ 97 w 207"/>
                <a:gd name="T5" fmla="*/ 118 h 130"/>
                <a:gd name="T6" fmla="*/ 11 w 207"/>
                <a:gd name="T7" fmla="*/ 130 h 130"/>
                <a:gd name="T8" fmla="*/ 11 w 207"/>
                <a:gd name="T9" fmla="*/ 63 h 130"/>
                <a:gd name="T10" fmla="*/ 59 w 207"/>
                <a:gd name="T11" fmla="*/ 14 h 130"/>
                <a:gd name="T12" fmla="*/ 207 w 207"/>
                <a:gd name="T13" fmla="*/ 0 h 130"/>
                <a:gd name="T14" fmla="*/ 204 w 207"/>
                <a:gd name="T15" fmla="*/ 67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30">
                  <a:moveTo>
                    <a:pt x="204" y="67"/>
                  </a:moveTo>
                  <a:cubicBezTo>
                    <a:pt x="204" y="67"/>
                    <a:pt x="142" y="68"/>
                    <a:pt x="91" y="85"/>
                  </a:cubicBezTo>
                  <a:cubicBezTo>
                    <a:pt x="86" y="94"/>
                    <a:pt x="97" y="118"/>
                    <a:pt x="97" y="118"/>
                  </a:cubicBezTo>
                  <a:cubicBezTo>
                    <a:pt x="11" y="130"/>
                    <a:pt x="11" y="130"/>
                    <a:pt x="11" y="130"/>
                  </a:cubicBezTo>
                  <a:cubicBezTo>
                    <a:pt x="11" y="130"/>
                    <a:pt x="15" y="80"/>
                    <a:pt x="11" y="63"/>
                  </a:cubicBezTo>
                  <a:cubicBezTo>
                    <a:pt x="6" y="46"/>
                    <a:pt x="0" y="10"/>
                    <a:pt x="59" y="14"/>
                  </a:cubicBezTo>
                  <a:cubicBezTo>
                    <a:pt x="119" y="19"/>
                    <a:pt x="207" y="0"/>
                    <a:pt x="207" y="0"/>
                  </a:cubicBezTo>
                  <a:lnTo>
                    <a:pt x="204" y="67"/>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3460"/>
            <p:cNvSpPr/>
            <p:nvPr/>
          </p:nvSpPr>
          <p:spPr bwMode="auto">
            <a:xfrm>
              <a:off x="1887539" y="1423988"/>
              <a:ext cx="98425" cy="55563"/>
            </a:xfrm>
            <a:custGeom>
              <a:avLst/>
              <a:gdLst>
                <a:gd name="T0" fmla="*/ 70 w 184"/>
                <a:gd name="T1" fmla="*/ 69 h 103"/>
                <a:gd name="T2" fmla="*/ 61 w 184"/>
                <a:gd name="T3" fmla="*/ 98 h 103"/>
                <a:gd name="T4" fmla="*/ 7 w 184"/>
                <a:gd name="T5" fmla="*/ 87 h 103"/>
                <a:gd name="T6" fmla="*/ 1 w 184"/>
                <a:gd name="T7" fmla="*/ 31 h 103"/>
                <a:gd name="T8" fmla="*/ 31 w 184"/>
                <a:gd name="T9" fmla="*/ 3 h 103"/>
                <a:gd name="T10" fmla="*/ 119 w 184"/>
                <a:gd name="T11" fmla="*/ 3 h 103"/>
                <a:gd name="T12" fmla="*/ 169 w 184"/>
                <a:gd name="T13" fmla="*/ 0 h 103"/>
                <a:gd name="T14" fmla="*/ 134 w 184"/>
                <a:gd name="T15" fmla="*/ 48 h 103"/>
                <a:gd name="T16" fmla="*/ 68 w 184"/>
                <a:gd name="T17" fmla="*/ 50 h 103"/>
                <a:gd name="T18" fmla="*/ 52 w 184"/>
                <a:gd name="T19" fmla="*/ 25 h 103"/>
                <a:gd name="T20" fmla="*/ 45 w 184"/>
                <a:gd name="T21" fmla="*/ 37 h 103"/>
                <a:gd name="T22" fmla="*/ 70 w 184"/>
                <a:gd name="T2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03">
                  <a:moveTo>
                    <a:pt x="70" y="69"/>
                  </a:moveTo>
                  <a:cubicBezTo>
                    <a:pt x="70" y="69"/>
                    <a:pt x="79" y="96"/>
                    <a:pt x="61" y="98"/>
                  </a:cubicBezTo>
                  <a:cubicBezTo>
                    <a:pt x="43" y="100"/>
                    <a:pt x="8" y="103"/>
                    <a:pt x="7" y="87"/>
                  </a:cubicBezTo>
                  <a:cubicBezTo>
                    <a:pt x="5" y="71"/>
                    <a:pt x="2" y="37"/>
                    <a:pt x="1" y="31"/>
                  </a:cubicBezTo>
                  <a:cubicBezTo>
                    <a:pt x="0" y="26"/>
                    <a:pt x="6" y="3"/>
                    <a:pt x="31" y="3"/>
                  </a:cubicBezTo>
                  <a:cubicBezTo>
                    <a:pt x="55" y="3"/>
                    <a:pt x="108" y="6"/>
                    <a:pt x="119" y="3"/>
                  </a:cubicBezTo>
                  <a:cubicBezTo>
                    <a:pt x="130" y="0"/>
                    <a:pt x="169" y="0"/>
                    <a:pt x="169" y="0"/>
                  </a:cubicBezTo>
                  <a:cubicBezTo>
                    <a:pt x="169" y="0"/>
                    <a:pt x="184" y="41"/>
                    <a:pt x="134" y="48"/>
                  </a:cubicBezTo>
                  <a:cubicBezTo>
                    <a:pt x="84" y="55"/>
                    <a:pt x="74" y="57"/>
                    <a:pt x="68" y="50"/>
                  </a:cubicBezTo>
                  <a:cubicBezTo>
                    <a:pt x="63" y="42"/>
                    <a:pt x="54" y="34"/>
                    <a:pt x="52" y="25"/>
                  </a:cubicBezTo>
                  <a:cubicBezTo>
                    <a:pt x="50" y="16"/>
                    <a:pt x="36" y="23"/>
                    <a:pt x="45" y="37"/>
                  </a:cubicBezTo>
                  <a:cubicBezTo>
                    <a:pt x="54" y="51"/>
                    <a:pt x="68" y="63"/>
                    <a:pt x="70" y="6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3461"/>
            <p:cNvSpPr/>
            <p:nvPr/>
          </p:nvSpPr>
          <p:spPr bwMode="auto">
            <a:xfrm>
              <a:off x="2055814" y="1693863"/>
              <a:ext cx="49213" cy="34925"/>
            </a:xfrm>
            <a:custGeom>
              <a:avLst/>
              <a:gdLst>
                <a:gd name="T0" fmla="*/ 92 w 92"/>
                <a:gd name="T1" fmla="*/ 54 h 64"/>
                <a:gd name="T2" fmla="*/ 24 w 92"/>
                <a:gd name="T3" fmla="*/ 14 h 64"/>
                <a:gd name="T4" fmla="*/ 0 w 92"/>
                <a:gd name="T5" fmla="*/ 52 h 64"/>
                <a:gd name="T6" fmla="*/ 92 w 92"/>
                <a:gd name="T7" fmla="*/ 54 h 64"/>
              </a:gdLst>
              <a:ahLst/>
              <a:cxnLst>
                <a:cxn ang="0">
                  <a:pos x="T0" y="T1"/>
                </a:cxn>
                <a:cxn ang="0">
                  <a:pos x="T2" y="T3"/>
                </a:cxn>
                <a:cxn ang="0">
                  <a:pos x="T4" y="T5"/>
                </a:cxn>
                <a:cxn ang="0">
                  <a:pos x="T6" y="T7"/>
                </a:cxn>
              </a:cxnLst>
              <a:rect l="0" t="0" r="r" b="b"/>
              <a:pathLst>
                <a:path w="92" h="64">
                  <a:moveTo>
                    <a:pt x="92" y="54"/>
                  </a:moveTo>
                  <a:cubicBezTo>
                    <a:pt x="84" y="9"/>
                    <a:pt x="47" y="0"/>
                    <a:pt x="24" y="14"/>
                  </a:cubicBezTo>
                  <a:cubicBezTo>
                    <a:pt x="8" y="24"/>
                    <a:pt x="2" y="41"/>
                    <a:pt x="0" y="52"/>
                  </a:cubicBezTo>
                  <a:cubicBezTo>
                    <a:pt x="23" y="64"/>
                    <a:pt x="70" y="59"/>
                    <a:pt x="92" y="5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3462"/>
            <p:cNvSpPr/>
            <p:nvPr/>
          </p:nvSpPr>
          <p:spPr bwMode="auto">
            <a:xfrm>
              <a:off x="2054226" y="1722438"/>
              <a:ext cx="52388" cy="17463"/>
            </a:xfrm>
            <a:custGeom>
              <a:avLst/>
              <a:gdLst>
                <a:gd name="T0" fmla="*/ 94 w 98"/>
                <a:gd name="T1" fmla="*/ 2 h 34"/>
                <a:gd name="T2" fmla="*/ 94 w 98"/>
                <a:gd name="T3" fmla="*/ 2 h 34"/>
                <a:gd name="T4" fmla="*/ 2 w 98"/>
                <a:gd name="T5" fmla="*/ 0 h 34"/>
                <a:gd name="T6" fmla="*/ 2 w 98"/>
                <a:gd name="T7" fmla="*/ 17 h 34"/>
                <a:gd name="T8" fmla="*/ 92 w 98"/>
                <a:gd name="T9" fmla="*/ 19 h 34"/>
                <a:gd name="T10" fmla="*/ 94 w 98"/>
                <a:gd name="T11" fmla="*/ 2 h 34"/>
              </a:gdLst>
              <a:ahLst/>
              <a:cxnLst>
                <a:cxn ang="0">
                  <a:pos x="T0" y="T1"/>
                </a:cxn>
                <a:cxn ang="0">
                  <a:pos x="T2" y="T3"/>
                </a:cxn>
                <a:cxn ang="0">
                  <a:pos x="T4" y="T5"/>
                </a:cxn>
                <a:cxn ang="0">
                  <a:pos x="T6" y="T7"/>
                </a:cxn>
                <a:cxn ang="0">
                  <a:pos x="T8" y="T9"/>
                </a:cxn>
                <a:cxn ang="0">
                  <a:pos x="T10" y="T11"/>
                </a:cxn>
              </a:cxnLst>
              <a:rect l="0" t="0" r="r" b="b"/>
              <a:pathLst>
                <a:path w="98" h="34">
                  <a:moveTo>
                    <a:pt x="94" y="2"/>
                  </a:moveTo>
                  <a:cubicBezTo>
                    <a:pt x="94" y="2"/>
                    <a:pt x="94" y="2"/>
                    <a:pt x="94" y="2"/>
                  </a:cubicBezTo>
                  <a:cubicBezTo>
                    <a:pt x="72" y="7"/>
                    <a:pt x="25" y="12"/>
                    <a:pt x="2" y="0"/>
                  </a:cubicBezTo>
                  <a:cubicBezTo>
                    <a:pt x="0" y="8"/>
                    <a:pt x="0" y="13"/>
                    <a:pt x="2" y="17"/>
                  </a:cubicBezTo>
                  <a:cubicBezTo>
                    <a:pt x="2" y="17"/>
                    <a:pt x="50" y="34"/>
                    <a:pt x="92" y="19"/>
                  </a:cubicBezTo>
                  <a:cubicBezTo>
                    <a:pt x="92" y="19"/>
                    <a:pt x="98" y="17"/>
                    <a:pt x="9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Oval 3463"/>
            <p:cNvSpPr>
              <a:spLocks noChangeArrowheads="1"/>
            </p:cNvSpPr>
            <p:nvPr/>
          </p:nvSpPr>
          <p:spPr bwMode="auto">
            <a:xfrm>
              <a:off x="2084389" y="1708151"/>
              <a:ext cx="11113" cy="7938"/>
            </a:xfrm>
            <a:prstGeom prst="ellipse">
              <a:avLst/>
            </a:pr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3464"/>
            <p:cNvSpPr/>
            <p:nvPr/>
          </p:nvSpPr>
          <p:spPr bwMode="auto">
            <a:xfrm>
              <a:off x="1939926" y="1693863"/>
              <a:ext cx="49213" cy="34925"/>
            </a:xfrm>
            <a:custGeom>
              <a:avLst/>
              <a:gdLst>
                <a:gd name="T0" fmla="*/ 0 w 92"/>
                <a:gd name="T1" fmla="*/ 54 h 64"/>
                <a:gd name="T2" fmla="*/ 68 w 92"/>
                <a:gd name="T3" fmla="*/ 14 h 64"/>
                <a:gd name="T4" fmla="*/ 92 w 92"/>
                <a:gd name="T5" fmla="*/ 52 h 64"/>
                <a:gd name="T6" fmla="*/ 0 w 92"/>
                <a:gd name="T7" fmla="*/ 54 h 64"/>
              </a:gdLst>
              <a:ahLst/>
              <a:cxnLst>
                <a:cxn ang="0">
                  <a:pos x="T0" y="T1"/>
                </a:cxn>
                <a:cxn ang="0">
                  <a:pos x="T2" y="T3"/>
                </a:cxn>
                <a:cxn ang="0">
                  <a:pos x="T4" y="T5"/>
                </a:cxn>
                <a:cxn ang="0">
                  <a:pos x="T6" y="T7"/>
                </a:cxn>
              </a:cxnLst>
              <a:rect l="0" t="0" r="r" b="b"/>
              <a:pathLst>
                <a:path w="92" h="64">
                  <a:moveTo>
                    <a:pt x="0" y="54"/>
                  </a:moveTo>
                  <a:cubicBezTo>
                    <a:pt x="8" y="9"/>
                    <a:pt x="45" y="0"/>
                    <a:pt x="68" y="14"/>
                  </a:cubicBezTo>
                  <a:cubicBezTo>
                    <a:pt x="84" y="24"/>
                    <a:pt x="90" y="41"/>
                    <a:pt x="92" y="52"/>
                  </a:cubicBezTo>
                  <a:cubicBezTo>
                    <a:pt x="69" y="64"/>
                    <a:pt x="22" y="59"/>
                    <a:pt x="0" y="54"/>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3465"/>
            <p:cNvSpPr/>
            <p:nvPr/>
          </p:nvSpPr>
          <p:spPr bwMode="auto">
            <a:xfrm>
              <a:off x="1938339" y="1722438"/>
              <a:ext cx="52388" cy="17463"/>
            </a:xfrm>
            <a:custGeom>
              <a:avLst/>
              <a:gdLst>
                <a:gd name="T0" fmla="*/ 4 w 99"/>
                <a:gd name="T1" fmla="*/ 2 h 34"/>
                <a:gd name="T2" fmla="*/ 4 w 99"/>
                <a:gd name="T3" fmla="*/ 2 h 34"/>
                <a:gd name="T4" fmla="*/ 96 w 99"/>
                <a:gd name="T5" fmla="*/ 0 h 34"/>
                <a:gd name="T6" fmla="*/ 97 w 99"/>
                <a:gd name="T7" fmla="*/ 17 h 34"/>
                <a:gd name="T8" fmla="*/ 7 w 99"/>
                <a:gd name="T9" fmla="*/ 19 h 34"/>
                <a:gd name="T10" fmla="*/ 4 w 99"/>
                <a:gd name="T11" fmla="*/ 2 h 34"/>
              </a:gdLst>
              <a:ahLst/>
              <a:cxnLst>
                <a:cxn ang="0">
                  <a:pos x="T0" y="T1"/>
                </a:cxn>
                <a:cxn ang="0">
                  <a:pos x="T2" y="T3"/>
                </a:cxn>
                <a:cxn ang="0">
                  <a:pos x="T4" y="T5"/>
                </a:cxn>
                <a:cxn ang="0">
                  <a:pos x="T6" y="T7"/>
                </a:cxn>
                <a:cxn ang="0">
                  <a:pos x="T8" y="T9"/>
                </a:cxn>
                <a:cxn ang="0">
                  <a:pos x="T10" y="T11"/>
                </a:cxn>
              </a:cxnLst>
              <a:rect l="0" t="0" r="r" b="b"/>
              <a:pathLst>
                <a:path w="99" h="34">
                  <a:moveTo>
                    <a:pt x="4" y="2"/>
                  </a:moveTo>
                  <a:cubicBezTo>
                    <a:pt x="4" y="2"/>
                    <a:pt x="4" y="2"/>
                    <a:pt x="4" y="2"/>
                  </a:cubicBezTo>
                  <a:cubicBezTo>
                    <a:pt x="26" y="7"/>
                    <a:pt x="73" y="12"/>
                    <a:pt x="96" y="0"/>
                  </a:cubicBezTo>
                  <a:cubicBezTo>
                    <a:pt x="99" y="8"/>
                    <a:pt x="98" y="13"/>
                    <a:pt x="97" y="17"/>
                  </a:cubicBezTo>
                  <a:cubicBezTo>
                    <a:pt x="97" y="17"/>
                    <a:pt x="49" y="34"/>
                    <a:pt x="7" y="19"/>
                  </a:cubicBezTo>
                  <a:cubicBezTo>
                    <a:pt x="7" y="19"/>
                    <a:pt x="0" y="17"/>
                    <a:pt x="4"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Oval 3466"/>
            <p:cNvSpPr>
              <a:spLocks noChangeArrowheads="1"/>
            </p:cNvSpPr>
            <p:nvPr/>
          </p:nvSpPr>
          <p:spPr bwMode="auto">
            <a:xfrm>
              <a:off x="1947864" y="1708151"/>
              <a:ext cx="12700" cy="7938"/>
            </a:xfrm>
            <a:prstGeom prst="ellipse">
              <a:avLst/>
            </a:pr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3467"/>
            <p:cNvSpPr/>
            <p:nvPr/>
          </p:nvSpPr>
          <p:spPr bwMode="auto">
            <a:xfrm>
              <a:off x="1958976" y="1538288"/>
              <a:ext cx="130175" cy="196850"/>
            </a:xfrm>
            <a:custGeom>
              <a:avLst/>
              <a:gdLst>
                <a:gd name="T0" fmla="*/ 216 w 246"/>
                <a:gd name="T1" fmla="*/ 0 h 368"/>
                <a:gd name="T2" fmla="*/ 27 w 246"/>
                <a:gd name="T3" fmla="*/ 0 h 368"/>
                <a:gd name="T4" fmla="*/ 24 w 246"/>
                <a:gd name="T5" fmla="*/ 275 h 368"/>
                <a:gd name="T6" fmla="*/ 3 w 246"/>
                <a:gd name="T7" fmla="*/ 301 h 368"/>
                <a:gd name="T8" fmla="*/ 51 w 246"/>
                <a:gd name="T9" fmla="*/ 363 h 368"/>
                <a:gd name="T10" fmla="*/ 85 w 246"/>
                <a:gd name="T11" fmla="*/ 361 h 368"/>
                <a:gd name="T12" fmla="*/ 92 w 246"/>
                <a:gd name="T13" fmla="*/ 343 h 368"/>
                <a:gd name="T14" fmla="*/ 99 w 246"/>
                <a:gd name="T15" fmla="*/ 261 h 368"/>
                <a:gd name="T16" fmla="*/ 118 w 246"/>
                <a:gd name="T17" fmla="*/ 120 h 368"/>
                <a:gd name="T18" fmla="*/ 131 w 246"/>
                <a:gd name="T19" fmla="*/ 120 h 368"/>
                <a:gd name="T20" fmla="*/ 151 w 246"/>
                <a:gd name="T21" fmla="*/ 263 h 368"/>
                <a:gd name="T22" fmla="*/ 161 w 246"/>
                <a:gd name="T23" fmla="*/ 345 h 368"/>
                <a:gd name="T24" fmla="*/ 195 w 246"/>
                <a:gd name="T25" fmla="*/ 365 h 368"/>
                <a:gd name="T26" fmla="*/ 241 w 246"/>
                <a:gd name="T27" fmla="*/ 302 h 368"/>
                <a:gd name="T28" fmla="*/ 226 w 246"/>
                <a:gd name="T29" fmla="*/ 285 h 368"/>
                <a:gd name="T30" fmla="*/ 216 w 246"/>
                <a:gd name="T31"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368">
                  <a:moveTo>
                    <a:pt x="216" y="0"/>
                  </a:moveTo>
                  <a:cubicBezTo>
                    <a:pt x="27" y="0"/>
                    <a:pt x="27" y="0"/>
                    <a:pt x="27" y="0"/>
                  </a:cubicBezTo>
                  <a:cubicBezTo>
                    <a:pt x="27" y="0"/>
                    <a:pt x="24" y="192"/>
                    <a:pt x="24" y="275"/>
                  </a:cubicBezTo>
                  <a:cubicBezTo>
                    <a:pt x="11" y="270"/>
                    <a:pt x="0" y="290"/>
                    <a:pt x="3" y="301"/>
                  </a:cubicBezTo>
                  <a:cubicBezTo>
                    <a:pt x="42" y="309"/>
                    <a:pt x="51" y="363"/>
                    <a:pt x="51" y="363"/>
                  </a:cubicBezTo>
                  <a:cubicBezTo>
                    <a:pt x="51" y="363"/>
                    <a:pt x="68" y="363"/>
                    <a:pt x="85" y="361"/>
                  </a:cubicBezTo>
                  <a:cubicBezTo>
                    <a:pt x="100" y="359"/>
                    <a:pt x="98" y="354"/>
                    <a:pt x="92" y="343"/>
                  </a:cubicBezTo>
                  <a:cubicBezTo>
                    <a:pt x="86" y="333"/>
                    <a:pt x="92" y="300"/>
                    <a:pt x="99" y="261"/>
                  </a:cubicBezTo>
                  <a:cubicBezTo>
                    <a:pt x="105" y="222"/>
                    <a:pt x="118" y="120"/>
                    <a:pt x="118" y="120"/>
                  </a:cubicBezTo>
                  <a:cubicBezTo>
                    <a:pt x="131" y="120"/>
                    <a:pt x="131" y="120"/>
                    <a:pt x="131" y="120"/>
                  </a:cubicBezTo>
                  <a:cubicBezTo>
                    <a:pt x="131" y="120"/>
                    <a:pt x="142" y="207"/>
                    <a:pt x="151" y="263"/>
                  </a:cubicBezTo>
                  <a:cubicBezTo>
                    <a:pt x="160" y="319"/>
                    <a:pt x="167" y="327"/>
                    <a:pt x="161" y="345"/>
                  </a:cubicBezTo>
                  <a:cubicBezTo>
                    <a:pt x="155" y="368"/>
                    <a:pt x="160" y="362"/>
                    <a:pt x="195" y="365"/>
                  </a:cubicBezTo>
                  <a:cubicBezTo>
                    <a:pt x="199" y="342"/>
                    <a:pt x="218" y="311"/>
                    <a:pt x="241" y="302"/>
                  </a:cubicBezTo>
                  <a:cubicBezTo>
                    <a:pt x="246" y="294"/>
                    <a:pt x="240" y="284"/>
                    <a:pt x="226" y="285"/>
                  </a:cubicBezTo>
                  <a:lnTo>
                    <a:pt x="216"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3468"/>
            <p:cNvSpPr/>
            <p:nvPr/>
          </p:nvSpPr>
          <p:spPr bwMode="auto">
            <a:xfrm>
              <a:off x="1962151" y="1552576"/>
              <a:ext cx="122238" cy="177800"/>
            </a:xfrm>
            <a:custGeom>
              <a:avLst/>
              <a:gdLst>
                <a:gd name="T0" fmla="*/ 83 w 229"/>
                <a:gd name="T1" fmla="*/ 2 h 335"/>
                <a:gd name="T2" fmla="*/ 69 w 229"/>
                <a:gd name="T3" fmla="*/ 1 h 335"/>
                <a:gd name="T4" fmla="*/ 35 w 229"/>
                <a:gd name="T5" fmla="*/ 7 h 335"/>
                <a:gd name="T6" fmla="*/ 25 w 229"/>
                <a:gd name="T7" fmla="*/ 21 h 335"/>
                <a:gd name="T8" fmla="*/ 28 w 229"/>
                <a:gd name="T9" fmla="*/ 252 h 335"/>
                <a:gd name="T10" fmla="*/ 27 w 229"/>
                <a:gd name="T11" fmla="*/ 268 h 335"/>
                <a:gd name="T12" fmla="*/ 0 w 229"/>
                <a:gd name="T13" fmla="*/ 268 h 335"/>
                <a:gd name="T14" fmla="*/ 39 w 229"/>
                <a:gd name="T15" fmla="*/ 310 h 335"/>
                <a:gd name="T16" fmla="*/ 61 w 229"/>
                <a:gd name="T17" fmla="*/ 333 h 335"/>
                <a:gd name="T18" fmla="*/ 80 w 229"/>
                <a:gd name="T19" fmla="*/ 320 h 335"/>
                <a:gd name="T20" fmla="*/ 84 w 229"/>
                <a:gd name="T21" fmla="*/ 258 h 335"/>
                <a:gd name="T22" fmla="*/ 102 w 229"/>
                <a:gd name="T23" fmla="*/ 91 h 335"/>
                <a:gd name="T24" fmla="*/ 136 w 229"/>
                <a:gd name="T25" fmla="*/ 93 h 335"/>
                <a:gd name="T26" fmla="*/ 145 w 229"/>
                <a:gd name="T27" fmla="*/ 207 h 335"/>
                <a:gd name="T28" fmla="*/ 159 w 229"/>
                <a:gd name="T29" fmla="*/ 311 h 335"/>
                <a:gd name="T30" fmla="*/ 169 w 229"/>
                <a:gd name="T31" fmla="*/ 330 h 335"/>
                <a:gd name="T32" fmla="*/ 190 w 229"/>
                <a:gd name="T33" fmla="*/ 316 h 335"/>
                <a:gd name="T34" fmla="*/ 220 w 229"/>
                <a:gd name="T35" fmla="*/ 277 h 335"/>
                <a:gd name="T36" fmla="*/ 214 w 229"/>
                <a:gd name="T37" fmla="*/ 264 h 335"/>
                <a:gd name="T38" fmla="*/ 212 w 229"/>
                <a:gd name="T39" fmla="*/ 235 h 335"/>
                <a:gd name="T40" fmla="*/ 199 w 229"/>
                <a:gd name="T41" fmla="*/ 27 h 335"/>
                <a:gd name="T42" fmla="*/ 169 w 229"/>
                <a:gd name="T43" fmla="*/ 7 h 335"/>
                <a:gd name="T44" fmla="*/ 115 w 229"/>
                <a:gd name="T45" fmla="*/ 2 h 335"/>
                <a:gd name="T46" fmla="*/ 83 w 229"/>
                <a:gd name="T47" fmla="*/ 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9" h="335">
                  <a:moveTo>
                    <a:pt x="83" y="2"/>
                  </a:moveTo>
                  <a:cubicBezTo>
                    <a:pt x="79" y="2"/>
                    <a:pt x="74" y="1"/>
                    <a:pt x="69" y="1"/>
                  </a:cubicBezTo>
                  <a:cubicBezTo>
                    <a:pt x="58" y="0"/>
                    <a:pt x="46" y="1"/>
                    <a:pt x="35" y="7"/>
                  </a:cubicBezTo>
                  <a:cubicBezTo>
                    <a:pt x="31" y="9"/>
                    <a:pt x="26" y="13"/>
                    <a:pt x="25" y="21"/>
                  </a:cubicBezTo>
                  <a:cubicBezTo>
                    <a:pt x="20" y="50"/>
                    <a:pt x="18" y="235"/>
                    <a:pt x="28" y="252"/>
                  </a:cubicBezTo>
                  <a:cubicBezTo>
                    <a:pt x="36" y="267"/>
                    <a:pt x="33" y="278"/>
                    <a:pt x="27" y="268"/>
                  </a:cubicBezTo>
                  <a:cubicBezTo>
                    <a:pt x="21" y="258"/>
                    <a:pt x="6" y="249"/>
                    <a:pt x="0" y="268"/>
                  </a:cubicBezTo>
                  <a:cubicBezTo>
                    <a:pt x="9" y="268"/>
                    <a:pt x="32" y="288"/>
                    <a:pt x="39" y="310"/>
                  </a:cubicBezTo>
                  <a:cubicBezTo>
                    <a:pt x="46" y="333"/>
                    <a:pt x="49" y="333"/>
                    <a:pt x="61" y="333"/>
                  </a:cubicBezTo>
                  <a:cubicBezTo>
                    <a:pt x="72" y="333"/>
                    <a:pt x="85" y="333"/>
                    <a:pt x="80" y="320"/>
                  </a:cubicBezTo>
                  <a:cubicBezTo>
                    <a:pt x="76" y="308"/>
                    <a:pt x="79" y="284"/>
                    <a:pt x="84" y="258"/>
                  </a:cubicBezTo>
                  <a:cubicBezTo>
                    <a:pt x="89" y="233"/>
                    <a:pt x="106" y="98"/>
                    <a:pt x="102" y="91"/>
                  </a:cubicBezTo>
                  <a:cubicBezTo>
                    <a:pt x="128" y="93"/>
                    <a:pt x="136" y="93"/>
                    <a:pt x="136" y="93"/>
                  </a:cubicBezTo>
                  <a:cubicBezTo>
                    <a:pt x="136" y="93"/>
                    <a:pt x="136" y="155"/>
                    <a:pt x="145" y="207"/>
                  </a:cubicBezTo>
                  <a:cubicBezTo>
                    <a:pt x="154" y="259"/>
                    <a:pt x="162" y="295"/>
                    <a:pt x="159" y="311"/>
                  </a:cubicBezTo>
                  <a:cubicBezTo>
                    <a:pt x="155" y="326"/>
                    <a:pt x="159" y="330"/>
                    <a:pt x="169" y="330"/>
                  </a:cubicBezTo>
                  <a:cubicBezTo>
                    <a:pt x="179" y="330"/>
                    <a:pt x="183" y="335"/>
                    <a:pt x="190" y="316"/>
                  </a:cubicBezTo>
                  <a:cubicBezTo>
                    <a:pt x="197" y="297"/>
                    <a:pt x="212" y="280"/>
                    <a:pt x="220" y="277"/>
                  </a:cubicBezTo>
                  <a:cubicBezTo>
                    <a:pt x="229" y="274"/>
                    <a:pt x="223" y="264"/>
                    <a:pt x="214" y="264"/>
                  </a:cubicBezTo>
                  <a:cubicBezTo>
                    <a:pt x="206" y="264"/>
                    <a:pt x="210" y="254"/>
                    <a:pt x="212" y="235"/>
                  </a:cubicBezTo>
                  <a:cubicBezTo>
                    <a:pt x="213" y="217"/>
                    <a:pt x="212" y="50"/>
                    <a:pt x="199" y="27"/>
                  </a:cubicBezTo>
                  <a:cubicBezTo>
                    <a:pt x="191" y="15"/>
                    <a:pt x="178" y="10"/>
                    <a:pt x="169" y="7"/>
                  </a:cubicBezTo>
                  <a:cubicBezTo>
                    <a:pt x="151" y="2"/>
                    <a:pt x="133" y="2"/>
                    <a:pt x="115" y="2"/>
                  </a:cubicBezTo>
                  <a:cubicBezTo>
                    <a:pt x="104" y="2"/>
                    <a:pt x="94" y="2"/>
                    <a:pt x="83" y="2"/>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3469"/>
            <p:cNvSpPr/>
            <p:nvPr/>
          </p:nvSpPr>
          <p:spPr bwMode="auto">
            <a:xfrm>
              <a:off x="2001839" y="1589088"/>
              <a:ext cx="47625" cy="15875"/>
            </a:xfrm>
            <a:custGeom>
              <a:avLst/>
              <a:gdLst>
                <a:gd name="T0" fmla="*/ 9 w 89"/>
                <a:gd name="T1" fmla="*/ 5 h 30"/>
                <a:gd name="T2" fmla="*/ 18 w 89"/>
                <a:gd name="T3" fmla="*/ 11 h 30"/>
                <a:gd name="T4" fmla="*/ 49 w 89"/>
                <a:gd name="T5" fmla="*/ 20 h 30"/>
                <a:gd name="T6" fmla="*/ 84 w 89"/>
                <a:gd name="T7" fmla="*/ 12 h 30"/>
                <a:gd name="T8" fmla="*/ 54 w 89"/>
                <a:gd name="T9" fmla="*/ 30 h 30"/>
                <a:gd name="T10" fmla="*/ 27 w 89"/>
                <a:gd name="T11" fmla="*/ 27 h 30"/>
                <a:gd name="T12" fmla="*/ 10 w 89"/>
                <a:gd name="T13" fmla="*/ 18 h 30"/>
                <a:gd name="T14" fmla="*/ 9 w 89"/>
                <a:gd name="T15" fmla="*/ 5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0">
                  <a:moveTo>
                    <a:pt x="9" y="5"/>
                  </a:moveTo>
                  <a:cubicBezTo>
                    <a:pt x="13" y="7"/>
                    <a:pt x="17" y="10"/>
                    <a:pt x="18" y="11"/>
                  </a:cubicBezTo>
                  <a:cubicBezTo>
                    <a:pt x="28" y="16"/>
                    <a:pt x="38" y="20"/>
                    <a:pt x="49" y="20"/>
                  </a:cubicBezTo>
                  <a:cubicBezTo>
                    <a:pt x="70" y="20"/>
                    <a:pt x="80" y="3"/>
                    <a:pt x="84" y="12"/>
                  </a:cubicBezTo>
                  <a:cubicBezTo>
                    <a:pt x="89" y="20"/>
                    <a:pt x="64" y="30"/>
                    <a:pt x="54" y="30"/>
                  </a:cubicBezTo>
                  <a:cubicBezTo>
                    <a:pt x="45" y="30"/>
                    <a:pt x="36" y="29"/>
                    <a:pt x="27" y="27"/>
                  </a:cubicBezTo>
                  <a:cubicBezTo>
                    <a:pt x="21" y="26"/>
                    <a:pt x="15" y="24"/>
                    <a:pt x="10" y="18"/>
                  </a:cubicBezTo>
                  <a:cubicBezTo>
                    <a:pt x="6" y="13"/>
                    <a:pt x="0" y="0"/>
                    <a:pt x="9"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3470"/>
            <p:cNvSpPr/>
            <p:nvPr/>
          </p:nvSpPr>
          <p:spPr bwMode="auto">
            <a:xfrm>
              <a:off x="1989139" y="1384301"/>
              <a:ext cx="73025" cy="122238"/>
            </a:xfrm>
            <a:custGeom>
              <a:avLst/>
              <a:gdLst>
                <a:gd name="T0" fmla="*/ 0 w 138"/>
                <a:gd name="T1" fmla="*/ 58 h 227"/>
                <a:gd name="T2" fmla="*/ 138 w 138"/>
                <a:gd name="T3" fmla="*/ 60 h 227"/>
                <a:gd name="T4" fmla="*/ 138 w 138"/>
                <a:gd name="T5" fmla="*/ 227 h 227"/>
                <a:gd name="T6" fmla="*/ 1 w 138"/>
                <a:gd name="T7" fmla="*/ 226 h 227"/>
                <a:gd name="T8" fmla="*/ 0 w 138"/>
                <a:gd name="T9" fmla="*/ 58 h 227"/>
              </a:gdLst>
              <a:ahLst/>
              <a:cxnLst>
                <a:cxn ang="0">
                  <a:pos x="T0" y="T1"/>
                </a:cxn>
                <a:cxn ang="0">
                  <a:pos x="T2" y="T3"/>
                </a:cxn>
                <a:cxn ang="0">
                  <a:pos x="T4" y="T5"/>
                </a:cxn>
                <a:cxn ang="0">
                  <a:pos x="T6" y="T7"/>
                </a:cxn>
                <a:cxn ang="0">
                  <a:pos x="T8" y="T9"/>
                </a:cxn>
              </a:cxnLst>
              <a:rect l="0" t="0" r="r" b="b"/>
              <a:pathLst>
                <a:path w="138" h="227">
                  <a:moveTo>
                    <a:pt x="0" y="58"/>
                  </a:moveTo>
                  <a:cubicBezTo>
                    <a:pt x="0" y="58"/>
                    <a:pt x="68" y="0"/>
                    <a:pt x="138" y="60"/>
                  </a:cubicBezTo>
                  <a:cubicBezTo>
                    <a:pt x="138" y="151"/>
                    <a:pt x="138" y="227"/>
                    <a:pt x="138" y="227"/>
                  </a:cubicBezTo>
                  <a:cubicBezTo>
                    <a:pt x="1" y="226"/>
                    <a:pt x="1" y="226"/>
                    <a:pt x="1" y="226"/>
                  </a:cubicBezTo>
                  <a:lnTo>
                    <a:pt x="0" y="58"/>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3471"/>
            <p:cNvSpPr/>
            <p:nvPr/>
          </p:nvSpPr>
          <p:spPr bwMode="auto">
            <a:xfrm>
              <a:off x="2003426" y="1427163"/>
              <a:ext cx="15875" cy="12700"/>
            </a:xfrm>
            <a:custGeom>
              <a:avLst/>
              <a:gdLst>
                <a:gd name="T0" fmla="*/ 9 w 10"/>
                <a:gd name="T1" fmla="*/ 2 h 8"/>
                <a:gd name="T2" fmla="*/ 2 w 10"/>
                <a:gd name="T3" fmla="*/ 8 h 8"/>
                <a:gd name="T4" fmla="*/ 0 w 10"/>
                <a:gd name="T5" fmla="*/ 6 h 8"/>
                <a:gd name="T6" fmla="*/ 9 w 10"/>
                <a:gd name="T7" fmla="*/ 0 h 8"/>
                <a:gd name="T8" fmla="*/ 10 w 10"/>
                <a:gd name="T9" fmla="*/ 1 h 8"/>
                <a:gd name="T10" fmla="*/ 9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9" y="2"/>
                  </a:moveTo>
                  <a:lnTo>
                    <a:pt x="2" y="8"/>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3472"/>
            <p:cNvSpPr/>
            <p:nvPr/>
          </p:nvSpPr>
          <p:spPr bwMode="auto">
            <a:xfrm>
              <a:off x="2032001" y="1427163"/>
              <a:ext cx="15875" cy="12700"/>
            </a:xfrm>
            <a:custGeom>
              <a:avLst/>
              <a:gdLst>
                <a:gd name="T0" fmla="*/ 1 w 10"/>
                <a:gd name="T1" fmla="*/ 2 h 8"/>
                <a:gd name="T2" fmla="*/ 9 w 10"/>
                <a:gd name="T3" fmla="*/ 8 h 8"/>
                <a:gd name="T4" fmla="*/ 10 w 10"/>
                <a:gd name="T5" fmla="*/ 6 h 8"/>
                <a:gd name="T6" fmla="*/ 1 w 10"/>
                <a:gd name="T7" fmla="*/ 0 h 8"/>
                <a:gd name="T8" fmla="*/ 0 w 10"/>
                <a:gd name="T9" fmla="*/ 1 h 8"/>
                <a:gd name="T10" fmla="*/ 1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1" y="2"/>
                  </a:moveTo>
                  <a:lnTo>
                    <a:pt x="9" y="8"/>
                  </a:lnTo>
                  <a:lnTo>
                    <a:pt x="10" y="6"/>
                  </a:lnTo>
                  <a:lnTo>
                    <a:pt x="1" y="0"/>
                  </a:lnTo>
                  <a:lnTo>
                    <a:pt x="0" y="1"/>
                  </a:lnTo>
                  <a:lnTo>
                    <a:pt x="1"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3473"/>
            <p:cNvSpPr>
              <a:spLocks noEditPoints="1"/>
            </p:cNvSpPr>
            <p:nvPr/>
          </p:nvSpPr>
          <p:spPr bwMode="auto">
            <a:xfrm>
              <a:off x="1993901" y="1419226"/>
              <a:ext cx="60325" cy="19050"/>
            </a:xfrm>
            <a:custGeom>
              <a:avLst/>
              <a:gdLst>
                <a:gd name="T0" fmla="*/ 7 w 38"/>
                <a:gd name="T1" fmla="*/ 12 h 12"/>
                <a:gd name="T2" fmla="*/ 20 w 38"/>
                <a:gd name="T3" fmla="*/ 2 h 12"/>
                <a:gd name="T4" fmla="*/ 0 w 38"/>
                <a:gd name="T5" fmla="*/ 0 h 12"/>
                <a:gd name="T6" fmla="*/ 7 w 38"/>
                <a:gd name="T7" fmla="*/ 12 h 12"/>
                <a:gd name="T8" fmla="*/ 20 w 38"/>
                <a:gd name="T9" fmla="*/ 2 h 12"/>
                <a:gd name="T10" fmla="*/ 33 w 38"/>
                <a:gd name="T11" fmla="*/ 12 h 12"/>
                <a:gd name="T12" fmla="*/ 38 w 38"/>
                <a:gd name="T13" fmla="*/ 0 h 12"/>
                <a:gd name="T14" fmla="*/ 20 w 38"/>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2">
                  <a:moveTo>
                    <a:pt x="7" y="12"/>
                  </a:moveTo>
                  <a:lnTo>
                    <a:pt x="20" y="2"/>
                  </a:lnTo>
                  <a:lnTo>
                    <a:pt x="0" y="0"/>
                  </a:lnTo>
                  <a:lnTo>
                    <a:pt x="7" y="12"/>
                  </a:lnTo>
                  <a:close/>
                  <a:moveTo>
                    <a:pt x="20" y="2"/>
                  </a:moveTo>
                  <a:lnTo>
                    <a:pt x="33" y="12"/>
                  </a:lnTo>
                  <a:lnTo>
                    <a:pt x="38" y="0"/>
                  </a:lnTo>
                  <a:lnTo>
                    <a:pt x="20"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3474"/>
            <p:cNvSpPr/>
            <p:nvPr/>
          </p:nvSpPr>
          <p:spPr bwMode="auto">
            <a:xfrm>
              <a:off x="2009776" y="1428751"/>
              <a:ext cx="34925" cy="84138"/>
            </a:xfrm>
            <a:custGeom>
              <a:avLst/>
              <a:gdLst>
                <a:gd name="T0" fmla="*/ 14 w 22"/>
                <a:gd name="T1" fmla="*/ 0 h 53"/>
                <a:gd name="T2" fmla="*/ 7 w 22"/>
                <a:gd name="T3" fmla="*/ 0 h 53"/>
                <a:gd name="T4" fmla="*/ 7 w 22"/>
                <a:gd name="T5" fmla="*/ 1 h 53"/>
                <a:gd name="T6" fmla="*/ 0 w 22"/>
                <a:gd name="T7" fmla="*/ 37 h 53"/>
                <a:gd name="T8" fmla="*/ 11 w 22"/>
                <a:gd name="T9" fmla="*/ 53 h 53"/>
                <a:gd name="T10" fmla="*/ 22 w 22"/>
                <a:gd name="T11" fmla="*/ 37 h 53"/>
                <a:gd name="T12" fmla="*/ 14 w 2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2" h="53">
                  <a:moveTo>
                    <a:pt x="14" y="0"/>
                  </a:moveTo>
                  <a:lnTo>
                    <a:pt x="7" y="0"/>
                  </a:lnTo>
                  <a:lnTo>
                    <a:pt x="7" y="1"/>
                  </a:lnTo>
                  <a:lnTo>
                    <a:pt x="0" y="37"/>
                  </a:lnTo>
                  <a:lnTo>
                    <a:pt x="11" y="53"/>
                  </a:lnTo>
                  <a:lnTo>
                    <a:pt x="22" y="37"/>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3475"/>
            <p:cNvSpPr/>
            <p:nvPr/>
          </p:nvSpPr>
          <p:spPr bwMode="auto">
            <a:xfrm>
              <a:off x="2011364" y="1430338"/>
              <a:ext cx="31750" cy="80963"/>
            </a:xfrm>
            <a:custGeom>
              <a:avLst/>
              <a:gdLst>
                <a:gd name="T0" fmla="*/ 7 w 20"/>
                <a:gd name="T1" fmla="*/ 0 h 51"/>
                <a:gd name="T2" fmla="*/ 12 w 20"/>
                <a:gd name="T3" fmla="*/ 0 h 51"/>
                <a:gd name="T4" fmla="*/ 20 w 20"/>
                <a:gd name="T5" fmla="*/ 35 h 51"/>
                <a:gd name="T6" fmla="*/ 10 w 20"/>
                <a:gd name="T7" fmla="*/ 51 h 51"/>
                <a:gd name="T8" fmla="*/ 0 w 20"/>
                <a:gd name="T9" fmla="*/ 36 h 51"/>
                <a:gd name="T10" fmla="*/ 7 w 20"/>
                <a:gd name="T11" fmla="*/ 0 h 51"/>
              </a:gdLst>
              <a:ahLst/>
              <a:cxnLst>
                <a:cxn ang="0">
                  <a:pos x="T0" y="T1"/>
                </a:cxn>
                <a:cxn ang="0">
                  <a:pos x="T2" y="T3"/>
                </a:cxn>
                <a:cxn ang="0">
                  <a:pos x="T4" y="T5"/>
                </a:cxn>
                <a:cxn ang="0">
                  <a:pos x="T6" y="T7"/>
                </a:cxn>
                <a:cxn ang="0">
                  <a:pos x="T8" y="T9"/>
                </a:cxn>
                <a:cxn ang="0">
                  <a:pos x="T10" y="T11"/>
                </a:cxn>
              </a:cxnLst>
              <a:rect l="0" t="0" r="r" b="b"/>
              <a:pathLst>
                <a:path w="20" h="51">
                  <a:moveTo>
                    <a:pt x="7" y="0"/>
                  </a:moveTo>
                  <a:lnTo>
                    <a:pt x="12" y="0"/>
                  </a:lnTo>
                  <a:lnTo>
                    <a:pt x="20" y="35"/>
                  </a:lnTo>
                  <a:lnTo>
                    <a:pt x="10" y="51"/>
                  </a:lnTo>
                  <a:lnTo>
                    <a:pt x="0" y="36"/>
                  </a:lnTo>
                  <a:lnTo>
                    <a:pt x="7"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3476"/>
            <p:cNvSpPr/>
            <p:nvPr/>
          </p:nvSpPr>
          <p:spPr bwMode="auto">
            <a:xfrm>
              <a:off x="2027239" y="1430338"/>
              <a:ext cx="15875" cy="80963"/>
            </a:xfrm>
            <a:custGeom>
              <a:avLst/>
              <a:gdLst>
                <a:gd name="T0" fmla="*/ 10 w 10"/>
                <a:gd name="T1" fmla="*/ 35 h 51"/>
                <a:gd name="T2" fmla="*/ 2 w 10"/>
                <a:gd name="T3" fmla="*/ 0 h 51"/>
                <a:gd name="T4" fmla="*/ 0 w 10"/>
                <a:gd name="T5" fmla="*/ 0 h 51"/>
                <a:gd name="T6" fmla="*/ 0 w 10"/>
                <a:gd name="T7" fmla="*/ 50 h 51"/>
                <a:gd name="T8" fmla="*/ 0 w 10"/>
                <a:gd name="T9" fmla="*/ 51 h 51"/>
                <a:gd name="T10" fmla="*/ 10 w 10"/>
                <a:gd name="T11" fmla="*/ 35 h 51"/>
              </a:gdLst>
              <a:ahLst/>
              <a:cxnLst>
                <a:cxn ang="0">
                  <a:pos x="T0" y="T1"/>
                </a:cxn>
                <a:cxn ang="0">
                  <a:pos x="T2" y="T3"/>
                </a:cxn>
                <a:cxn ang="0">
                  <a:pos x="T4" y="T5"/>
                </a:cxn>
                <a:cxn ang="0">
                  <a:pos x="T6" y="T7"/>
                </a:cxn>
                <a:cxn ang="0">
                  <a:pos x="T8" y="T9"/>
                </a:cxn>
                <a:cxn ang="0">
                  <a:pos x="T10" y="T11"/>
                </a:cxn>
              </a:cxnLst>
              <a:rect l="0" t="0" r="r" b="b"/>
              <a:pathLst>
                <a:path w="10" h="51">
                  <a:moveTo>
                    <a:pt x="10" y="35"/>
                  </a:moveTo>
                  <a:lnTo>
                    <a:pt x="2" y="0"/>
                  </a:lnTo>
                  <a:lnTo>
                    <a:pt x="0" y="0"/>
                  </a:lnTo>
                  <a:lnTo>
                    <a:pt x="0" y="50"/>
                  </a:lnTo>
                  <a:lnTo>
                    <a:pt x="0" y="51"/>
                  </a:lnTo>
                  <a:lnTo>
                    <a:pt x="10" y="35"/>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3477"/>
            <p:cNvSpPr/>
            <p:nvPr/>
          </p:nvSpPr>
          <p:spPr bwMode="auto">
            <a:xfrm>
              <a:off x="2016126" y="1439863"/>
              <a:ext cx="17463" cy="19050"/>
            </a:xfrm>
            <a:custGeom>
              <a:avLst/>
              <a:gdLst>
                <a:gd name="T0" fmla="*/ 30 w 33"/>
                <a:gd name="T1" fmla="*/ 0 h 35"/>
                <a:gd name="T2" fmla="*/ 24 w 33"/>
                <a:gd name="T3" fmla="*/ 6 h 35"/>
                <a:gd name="T4" fmla="*/ 3 w 33"/>
                <a:gd name="T5" fmla="*/ 19 h 35"/>
                <a:gd name="T6" fmla="*/ 0 w 33"/>
                <a:gd name="T7" fmla="*/ 35 h 35"/>
                <a:gd name="T8" fmla="*/ 33 w 33"/>
                <a:gd name="T9" fmla="*/ 16 h 35"/>
                <a:gd name="T10" fmla="*/ 30 w 33"/>
                <a:gd name="T11" fmla="*/ 0 h 35"/>
              </a:gdLst>
              <a:ahLst/>
              <a:cxnLst>
                <a:cxn ang="0">
                  <a:pos x="T0" y="T1"/>
                </a:cxn>
                <a:cxn ang="0">
                  <a:pos x="T2" y="T3"/>
                </a:cxn>
                <a:cxn ang="0">
                  <a:pos x="T4" y="T5"/>
                </a:cxn>
                <a:cxn ang="0">
                  <a:pos x="T6" y="T7"/>
                </a:cxn>
                <a:cxn ang="0">
                  <a:pos x="T8" y="T9"/>
                </a:cxn>
                <a:cxn ang="0">
                  <a:pos x="T10" y="T11"/>
                </a:cxn>
              </a:cxnLst>
              <a:rect l="0" t="0" r="r" b="b"/>
              <a:pathLst>
                <a:path w="33" h="35">
                  <a:moveTo>
                    <a:pt x="30" y="0"/>
                  </a:moveTo>
                  <a:cubicBezTo>
                    <a:pt x="28" y="2"/>
                    <a:pt x="26" y="4"/>
                    <a:pt x="24" y="6"/>
                  </a:cubicBezTo>
                  <a:cubicBezTo>
                    <a:pt x="19" y="11"/>
                    <a:pt x="12" y="16"/>
                    <a:pt x="3" y="19"/>
                  </a:cubicBezTo>
                  <a:cubicBezTo>
                    <a:pt x="0" y="35"/>
                    <a:pt x="0" y="35"/>
                    <a:pt x="0" y="35"/>
                  </a:cubicBezTo>
                  <a:cubicBezTo>
                    <a:pt x="15" y="30"/>
                    <a:pt x="26" y="23"/>
                    <a:pt x="33"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3478"/>
            <p:cNvSpPr/>
            <p:nvPr/>
          </p:nvSpPr>
          <p:spPr bwMode="auto">
            <a:xfrm>
              <a:off x="2012951" y="1458913"/>
              <a:ext cx="25400" cy="22225"/>
            </a:xfrm>
            <a:custGeom>
              <a:avLst/>
              <a:gdLst>
                <a:gd name="T0" fmla="*/ 49 w 49"/>
                <a:gd name="T1" fmla="*/ 16 h 42"/>
                <a:gd name="T2" fmla="*/ 45 w 49"/>
                <a:gd name="T3" fmla="*/ 0 h 42"/>
                <a:gd name="T4" fmla="*/ 35 w 49"/>
                <a:gd name="T5" fmla="*/ 11 h 42"/>
                <a:gd name="T6" fmla="*/ 2 w 49"/>
                <a:gd name="T7" fmla="*/ 28 h 42"/>
                <a:gd name="T8" fmla="*/ 0 w 49"/>
                <a:gd name="T9" fmla="*/ 42 h 42"/>
                <a:gd name="T10" fmla="*/ 45 w 49"/>
                <a:gd name="T11" fmla="*/ 20 h 42"/>
                <a:gd name="T12" fmla="*/ 49 w 49"/>
                <a:gd name="T13" fmla="*/ 16 h 42"/>
              </a:gdLst>
              <a:ahLst/>
              <a:cxnLst>
                <a:cxn ang="0">
                  <a:pos x="T0" y="T1"/>
                </a:cxn>
                <a:cxn ang="0">
                  <a:pos x="T2" y="T3"/>
                </a:cxn>
                <a:cxn ang="0">
                  <a:pos x="T4" y="T5"/>
                </a:cxn>
                <a:cxn ang="0">
                  <a:pos x="T6" y="T7"/>
                </a:cxn>
                <a:cxn ang="0">
                  <a:pos x="T8" y="T9"/>
                </a:cxn>
                <a:cxn ang="0">
                  <a:pos x="T10" y="T11"/>
                </a:cxn>
                <a:cxn ang="0">
                  <a:pos x="T12" y="T13"/>
                </a:cxn>
              </a:cxnLst>
              <a:rect l="0" t="0" r="r" b="b"/>
              <a:pathLst>
                <a:path w="49" h="42">
                  <a:moveTo>
                    <a:pt x="49" y="16"/>
                  </a:moveTo>
                  <a:cubicBezTo>
                    <a:pt x="45" y="0"/>
                    <a:pt x="45" y="0"/>
                    <a:pt x="45" y="0"/>
                  </a:cubicBezTo>
                  <a:cubicBezTo>
                    <a:pt x="43" y="3"/>
                    <a:pt x="40" y="7"/>
                    <a:pt x="35" y="11"/>
                  </a:cubicBezTo>
                  <a:cubicBezTo>
                    <a:pt x="28" y="17"/>
                    <a:pt x="17" y="24"/>
                    <a:pt x="2" y="28"/>
                  </a:cubicBezTo>
                  <a:cubicBezTo>
                    <a:pt x="0" y="42"/>
                    <a:pt x="0" y="42"/>
                    <a:pt x="0" y="42"/>
                  </a:cubicBezTo>
                  <a:cubicBezTo>
                    <a:pt x="21" y="38"/>
                    <a:pt x="35" y="29"/>
                    <a:pt x="45" y="20"/>
                  </a:cubicBezTo>
                  <a:cubicBezTo>
                    <a:pt x="46" y="19"/>
                    <a:pt x="48" y="18"/>
                    <a:pt x="49" y="16"/>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3479"/>
            <p:cNvSpPr/>
            <p:nvPr/>
          </p:nvSpPr>
          <p:spPr bwMode="auto">
            <a:xfrm>
              <a:off x="2016126" y="1479551"/>
              <a:ext cx="26988" cy="20638"/>
            </a:xfrm>
            <a:custGeom>
              <a:avLst/>
              <a:gdLst>
                <a:gd name="T0" fmla="*/ 48 w 51"/>
                <a:gd name="T1" fmla="*/ 0 h 39"/>
                <a:gd name="T2" fmla="*/ 0 w 51"/>
                <a:gd name="T3" fmla="*/ 27 h 39"/>
                <a:gd name="T4" fmla="*/ 8 w 51"/>
                <a:gd name="T5" fmla="*/ 39 h 39"/>
                <a:gd name="T6" fmla="*/ 46 w 51"/>
                <a:gd name="T7" fmla="*/ 20 h 39"/>
                <a:gd name="T8" fmla="*/ 51 w 51"/>
                <a:gd name="T9" fmla="*/ 13 h 39"/>
                <a:gd name="T10" fmla="*/ 48 w 51"/>
                <a:gd name="T11" fmla="*/ 0 h 39"/>
              </a:gdLst>
              <a:ahLst/>
              <a:cxnLst>
                <a:cxn ang="0">
                  <a:pos x="T0" y="T1"/>
                </a:cxn>
                <a:cxn ang="0">
                  <a:pos x="T2" y="T3"/>
                </a:cxn>
                <a:cxn ang="0">
                  <a:pos x="T4" y="T5"/>
                </a:cxn>
                <a:cxn ang="0">
                  <a:pos x="T6" y="T7"/>
                </a:cxn>
                <a:cxn ang="0">
                  <a:pos x="T8" y="T9"/>
                </a:cxn>
                <a:cxn ang="0">
                  <a:pos x="T10" y="T11"/>
                </a:cxn>
              </a:cxnLst>
              <a:rect l="0" t="0" r="r" b="b"/>
              <a:pathLst>
                <a:path w="51" h="39">
                  <a:moveTo>
                    <a:pt x="48" y="0"/>
                  </a:moveTo>
                  <a:cubicBezTo>
                    <a:pt x="42" y="7"/>
                    <a:pt x="28" y="20"/>
                    <a:pt x="0" y="27"/>
                  </a:cubicBezTo>
                  <a:cubicBezTo>
                    <a:pt x="8" y="39"/>
                    <a:pt x="8" y="39"/>
                    <a:pt x="8" y="39"/>
                  </a:cubicBezTo>
                  <a:cubicBezTo>
                    <a:pt x="25" y="34"/>
                    <a:pt x="38" y="27"/>
                    <a:pt x="46" y="20"/>
                  </a:cubicBezTo>
                  <a:cubicBezTo>
                    <a:pt x="51" y="13"/>
                    <a:pt x="51" y="13"/>
                    <a:pt x="51" y="13"/>
                  </a:cubicBezTo>
                  <a:lnTo>
                    <a:pt x="48"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3480"/>
            <p:cNvSpPr/>
            <p:nvPr/>
          </p:nvSpPr>
          <p:spPr bwMode="auto">
            <a:xfrm>
              <a:off x="2017714" y="1423988"/>
              <a:ext cx="15875" cy="11113"/>
            </a:xfrm>
            <a:custGeom>
              <a:avLst/>
              <a:gdLst>
                <a:gd name="T0" fmla="*/ 3 w 32"/>
                <a:gd name="T1" fmla="*/ 0 h 23"/>
                <a:gd name="T2" fmla="*/ 31 w 32"/>
                <a:gd name="T3" fmla="*/ 0 h 23"/>
                <a:gd name="T4" fmla="*/ 31 w 32"/>
                <a:gd name="T5" fmla="*/ 15 h 23"/>
                <a:gd name="T6" fmla="*/ 15 w 32"/>
                <a:gd name="T7" fmla="*/ 23 h 23"/>
                <a:gd name="T8" fmla="*/ 4 w 32"/>
                <a:gd name="T9" fmla="*/ 18 h 23"/>
                <a:gd name="T10" fmla="*/ 3 w 32"/>
                <a:gd name="T11" fmla="*/ 0 h 23"/>
              </a:gdLst>
              <a:ahLst/>
              <a:cxnLst>
                <a:cxn ang="0">
                  <a:pos x="T0" y="T1"/>
                </a:cxn>
                <a:cxn ang="0">
                  <a:pos x="T2" y="T3"/>
                </a:cxn>
                <a:cxn ang="0">
                  <a:pos x="T4" y="T5"/>
                </a:cxn>
                <a:cxn ang="0">
                  <a:pos x="T6" y="T7"/>
                </a:cxn>
                <a:cxn ang="0">
                  <a:pos x="T8" y="T9"/>
                </a:cxn>
                <a:cxn ang="0">
                  <a:pos x="T10" y="T11"/>
                </a:cxn>
              </a:cxnLst>
              <a:rect l="0" t="0" r="r" b="b"/>
              <a:pathLst>
                <a:path w="32" h="23">
                  <a:moveTo>
                    <a:pt x="3" y="0"/>
                  </a:moveTo>
                  <a:cubicBezTo>
                    <a:pt x="31" y="0"/>
                    <a:pt x="31" y="0"/>
                    <a:pt x="31" y="0"/>
                  </a:cubicBezTo>
                  <a:cubicBezTo>
                    <a:pt x="32" y="0"/>
                    <a:pt x="31" y="14"/>
                    <a:pt x="31" y="15"/>
                  </a:cubicBezTo>
                  <a:cubicBezTo>
                    <a:pt x="29" y="23"/>
                    <a:pt x="21" y="23"/>
                    <a:pt x="15" y="23"/>
                  </a:cubicBezTo>
                  <a:cubicBezTo>
                    <a:pt x="11" y="23"/>
                    <a:pt x="6" y="22"/>
                    <a:pt x="4" y="18"/>
                  </a:cubicBezTo>
                  <a:cubicBezTo>
                    <a:pt x="0" y="13"/>
                    <a:pt x="3" y="5"/>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3481"/>
            <p:cNvSpPr/>
            <p:nvPr/>
          </p:nvSpPr>
          <p:spPr bwMode="auto">
            <a:xfrm>
              <a:off x="1971676" y="1416051"/>
              <a:ext cx="103188" cy="139700"/>
            </a:xfrm>
            <a:custGeom>
              <a:avLst/>
              <a:gdLst>
                <a:gd name="T0" fmla="*/ 32 w 192"/>
                <a:gd name="T1" fmla="*/ 1 h 263"/>
                <a:gd name="T2" fmla="*/ 101 w 192"/>
                <a:gd name="T3" fmla="*/ 117 h 263"/>
                <a:gd name="T4" fmla="*/ 171 w 192"/>
                <a:gd name="T5" fmla="*/ 0 h 263"/>
                <a:gd name="T6" fmla="*/ 181 w 192"/>
                <a:gd name="T7" fmla="*/ 0 h 263"/>
                <a:gd name="T8" fmla="*/ 191 w 192"/>
                <a:gd name="T9" fmla="*/ 150 h 263"/>
                <a:gd name="T10" fmla="*/ 192 w 192"/>
                <a:gd name="T11" fmla="*/ 243 h 263"/>
                <a:gd name="T12" fmla="*/ 0 w 192"/>
                <a:gd name="T13" fmla="*/ 243 h 263"/>
                <a:gd name="T14" fmla="*/ 19 w 192"/>
                <a:gd name="T15" fmla="*/ 0 h 263"/>
                <a:gd name="T16" fmla="*/ 32 w 192"/>
                <a:gd name="T17" fmla="*/ 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263">
                  <a:moveTo>
                    <a:pt x="32" y="1"/>
                  </a:moveTo>
                  <a:cubicBezTo>
                    <a:pt x="32" y="1"/>
                    <a:pt x="58" y="57"/>
                    <a:pt x="101" y="117"/>
                  </a:cubicBezTo>
                  <a:cubicBezTo>
                    <a:pt x="141" y="69"/>
                    <a:pt x="171" y="0"/>
                    <a:pt x="171" y="0"/>
                  </a:cubicBezTo>
                  <a:cubicBezTo>
                    <a:pt x="181" y="0"/>
                    <a:pt x="181" y="0"/>
                    <a:pt x="181" y="0"/>
                  </a:cubicBezTo>
                  <a:cubicBezTo>
                    <a:pt x="181" y="0"/>
                    <a:pt x="191" y="114"/>
                    <a:pt x="191" y="150"/>
                  </a:cubicBezTo>
                  <a:cubicBezTo>
                    <a:pt x="192" y="186"/>
                    <a:pt x="192" y="243"/>
                    <a:pt x="192" y="243"/>
                  </a:cubicBezTo>
                  <a:cubicBezTo>
                    <a:pt x="192" y="243"/>
                    <a:pt x="98" y="263"/>
                    <a:pt x="0" y="243"/>
                  </a:cubicBezTo>
                  <a:cubicBezTo>
                    <a:pt x="2" y="154"/>
                    <a:pt x="19" y="0"/>
                    <a:pt x="19" y="0"/>
                  </a:cubicBezTo>
                  <a:lnTo>
                    <a:pt x="32" y="1"/>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3482"/>
            <p:cNvSpPr/>
            <p:nvPr/>
          </p:nvSpPr>
          <p:spPr bwMode="auto">
            <a:xfrm>
              <a:off x="1971676" y="1420813"/>
              <a:ext cx="52388" cy="125413"/>
            </a:xfrm>
            <a:custGeom>
              <a:avLst/>
              <a:gdLst>
                <a:gd name="T0" fmla="*/ 22 w 98"/>
                <a:gd name="T1" fmla="*/ 16 h 234"/>
                <a:gd name="T2" fmla="*/ 8 w 98"/>
                <a:gd name="T3" fmla="*/ 169 h 234"/>
                <a:gd name="T4" fmla="*/ 24 w 98"/>
                <a:gd name="T5" fmla="*/ 230 h 234"/>
                <a:gd name="T6" fmla="*/ 84 w 98"/>
                <a:gd name="T7" fmla="*/ 229 h 234"/>
                <a:gd name="T8" fmla="*/ 84 w 98"/>
                <a:gd name="T9" fmla="*/ 129 h 234"/>
                <a:gd name="T10" fmla="*/ 98 w 98"/>
                <a:gd name="T11" fmla="*/ 111 h 234"/>
                <a:gd name="T12" fmla="*/ 42 w 98"/>
                <a:gd name="T13" fmla="*/ 21 h 234"/>
                <a:gd name="T14" fmla="*/ 22 w 98"/>
                <a:gd name="T15" fmla="*/ 16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234">
                  <a:moveTo>
                    <a:pt x="22" y="16"/>
                  </a:moveTo>
                  <a:cubicBezTo>
                    <a:pt x="22" y="16"/>
                    <a:pt x="8" y="139"/>
                    <a:pt x="8" y="169"/>
                  </a:cubicBezTo>
                  <a:cubicBezTo>
                    <a:pt x="8" y="199"/>
                    <a:pt x="0" y="226"/>
                    <a:pt x="24" y="230"/>
                  </a:cubicBezTo>
                  <a:cubicBezTo>
                    <a:pt x="48" y="234"/>
                    <a:pt x="84" y="229"/>
                    <a:pt x="84" y="229"/>
                  </a:cubicBezTo>
                  <a:cubicBezTo>
                    <a:pt x="84" y="129"/>
                    <a:pt x="84" y="129"/>
                    <a:pt x="84" y="129"/>
                  </a:cubicBezTo>
                  <a:cubicBezTo>
                    <a:pt x="93" y="119"/>
                    <a:pt x="98" y="111"/>
                    <a:pt x="98" y="111"/>
                  </a:cubicBezTo>
                  <a:cubicBezTo>
                    <a:pt x="98" y="111"/>
                    <a:pt x="52" y="38"/>
                    <a:pt x="42" y="21"/>
                  </a:cubicBezTo>
                  <a:cubicBezTo>
                    <a:pt x="31" y="5"/>
                    <a:pt x="25" y="0"/>
                    <a:pt x="22"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3483"/>
            <p:cNvSpPr/>
            <p:nvPr/>
          </p:nvSpPr>
          <p:spPr bwMode="auto">
            <a:xfrm>
              <a:off x="2019301" y="1420813"/>
              <a:ext cx="52388" cy="131763"/>
            </a:xfrm>
            <a:custGeom>
              <a:avLst/>
              <a:gdLst>
                <a:gd name="T0" fmla="*/ 3 w 100"/>
                <a:gd name="T1" fmla="*/ 231 h 246"/>
                <a:gd name="T2" fmla="*/ 89 w 100"/>
                <a:gd name="T3" fmla="*/ 230 h 246"/>
                <a:gd name="T4" fmla="*/ 99 w 100"/>
                <a:gd name="T5" fmla="*/ 129 h 246"/>
                <a:gd name="T6" fmla="*/ 92 w 100"/>
                <a:gd name="T7" fmla="*/ 25 h 246"/>
                <a:gd name="T8" fmla="*/ 78 w 100"/>
                <a:gd name="T9" fmla="*/ 11 h 246"/>
                <a:gd name="T10" fmla="*/ 53 w 100"/>
                <a:gd name="T11" fmla="*/ 59 h 246"/>
                <a:gd name="T12" fmla="*/ 2 w 100"/>
                <a:gd name="T13" fmla="*/ 131 h 246"/>
                <a:gd name="T14" fmla="*/ 3 w 100"/>
                <a:gd name="T15" fmla="*/ 231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46">
                  <a:moveTo>
                    <a:pt x="3" y="231"/>
                  </a:moveTo>
                  <a:cubicBezTo>
                    <a:pt x="26" y="246"/>
                    <a:pt x="78" y="232"/>
                    <a:pt x="89" y="230"/>
                  </a:cubicBezTo>
                  <a:cubicBezTo>
                    <a:pt x="100" y="228"/>
                    <a:pt x="99" y="151"/>
                    <a:pt x="99" y="129"/>
                  </a:cubicBezTo>
                  <a:cubicBezTo>
                    <a:pt x="99" y="107"/>
                    <a:pt x="92" y="50"/>
                    <a:pt x="92" y="25"/>
                  </a:cubicBezTo>
                  <a:cubicBezTo>
                    <a:pt x="92" y="0"/>
                    <a:pt x="80" y="6"/>
                    <a:pt x="78" y="11"/>
                  </a:cubicBezTo>
                  <a:cubicBezTo>
                    <a:pt x="77" y="15"/>
                    <a:pt x="61" y="43"/>
                    <a:pt x="53" y="59"/>
                  </a:cubicBezTo>
                  <a:cubicBezTo>
                    <a:pt x="45" y="74"/>
                    <a:pt x="2" y="131"/>
                    <a:pt x="2" y="131"/>
                  </a:cubicBezTo>
                  <a:cubicBezTo>
                    <a:pt x="2" y="131"/>
                    <a:pt x="0" y="221"/>
                    <a:pt x="3" y="231"/>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Rectangle 3484"/>
            <p:cNvSpPr>
              <a:spLocks noChangeArrowheads="1"/>
            </p:cNvSpPr>
            <p:nvPr/>
          </p:nvSpPr>
          <p:spPr bwMode="auto">
            <a:xfrm>
              <a:off x="2036764" y="1520826"/>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7" name="Freeform 3485"/>
            <p:cNvSpPr/>
            <p:nvPr/>
          </p:nvSpPr>
          <p:spPr bwMode="auto">
            <a:xfrm>
              <a:off x="1901826" y="1185863"/>
              <a:ext cx="231775" cy="171450"/>
            </a:xfrm>
            <a:custGeom>
              <a:avLst/>
              <a:gdLst>
                <a:gd name="T0" fmla="*/ 22 w 435"/>
                <a:gd name="T1" fmla="*/ 268 h 321"/>
                <a:gd name="T2" fmla="*/ 45 w 435"/>
                <a:gd name="T3" fmla="*/ 321 h 321"/>
                <a:gd name="T4" fmla="*/ 394 w 435"/>
                <a:gd name="T5" fmla="*/ 318 h 321"/>
                <a:gd name="T6" fmla="*/ 415 w 435"/>
                <a:gd name="T7" fmla="*/ 207 h 321"/>
                <a:gd name="T8" fmla="*/ 434 w 435"/>
                <a:gd name="T9" fmla="*/ 211 h 321"/>
                <a:gd name="T10" fmla="*/ 417 w 435"/>
                <a:gd name="T11" fmla="*/ 172 h 321"/>
                <a:gd name="T12" fmla="*/ 392 w 435"/>
                <a:gd name="T13" fmla="*/ 131 h 321"/>
                <a:gd name="T14" fmla="*/ 411 w 435"/>
                <a:gd name="T15" fmla="*/ 100 h 321"/>
                <a:gd name="T16" fmla="*/ 363 w 435"/>
                <a:gd name="T17" fmla="*/ 89 h 321"/>
                <a:gd name="T18" fmla="*/ 264 w 435"/>
                <a:gd name="T19" fmla="*/ 43 h 321"/>
                <a:gd name="T20" fmla="*/ 254 w 435"/>
                <a:gd name="T21" fmla="*/ 0 h 321"/>
                <a:gd name="T22" fmla="*/ 218 w 435"/>
                <a:gd name="T23" fmla="*/ 35 h 321"/>
                <a:gd name="T24" fmla="*/ 109 w 435"/>
                <a:gd name="T25" fmla="*/ 63 h 321"/>
                <a:gd name="T26" fmla="*/ 39 w 435"/>
                <a:gd name="T27" fmla="*/ 135 h 321"/>
                <a:gd name="T28" fmla="*/ 18 w 435"/>
                <a:gd name="T29" fmla="*/ 112 h 321"/>
                <a:gd name="T30" fmla="*/ 32 w 435"/>
                <a:gd name="T31" fmla="*/ 159 h 321"/>
                <a:gd name="T32" fmla="*/ 9 w 435"/>
                <a:gd name="T33" fmla="*/ 136 h 321"/>
                <a:gd name="T34" fmla="*/ 24 w 435"/>
                <a:gd name="T35" fmla="*/ 192 h 321"/>
                <a:gd name="T36" fmla="*/ 22 w 435"/>
                <a:gd name="T37" fmla="*/ 26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21">
                  <a:moveTo>
                    <a:pt x="22" y="268"/>
                  </a:moveTo>
                  <a:cubicBezTo>
                    <a:pt x="13" y="307"/>
                    <a:pt x="45" y="321"/>
                    <a:pt x="45" y="321"/>
                  </a:cubicBezTo>
                  <a:cubicBezTo>
                    <a:pt x="45" y="321"/>
                    <a:pt x="181" y="318"/>
                    <a:pt x="394" y="318"/>
                  </a:cubicBezTo>
                  <a:cubicBezTo>
                    <a:pt x="435" y="279"/>
                    <a:pt x="428" y="230"/>
                    <a:pt x="415" y="207"/>
                  </a:cubicBezTo>
                  <a:cubicBezTo>
                    <a:pt x="426" y="218"/>
                    <a:pt x="434" y="211"/>
                    <a:pt x="434" y="211"/>
                  </a:cubicBezTo>
                  <a:cubicBezTo>
                    <a:pt x="428" y="211"/>
                    <a:pt x="422" y="201"/>
                    <a:pt x="417" y="172"/>
                  </a:cubicBezTo>
                  <a:cubicBezTo>
                    <a:pt x="413" y="143"/>
                    <a:pt x="392" y="131"/>
                    <a:pt x="392" y="131"/>
                  </a:cubicBezTo>
                  <a:cubicBezTo>
                    <a:pt x="411" y="125"/>
                    <a:pt x="411" y="100"/>
                    <a:pt x="411" y="100"/>
                  </a:cubicBezTo>
                  <a:cubicBezTo>
                    <a:pt x="407" y="116"/>
                    <a:pt x="381" y="118"/>
                    <a:pt x="363" y="89"/>
                  </a:cubicBezTo>
                  <a:cubicBezTo>
                    <a:pt x="345" y="60"/>
                    <a:pt x="304" y="43"/>
                    <a:pt x="264" y="43"/>
                  </a:cubicBezTo>
                  <a:cubicBezTo>
                    <a:pt x="287" y="12"/>
                    <a:pt x="254" y="0"/>
                    <a:pt x="254" y="0"/>
                  </a:cubicBezTo>
                  <a:cubicBezTo>
                    <a:pt x="254" y="29"/>
                    <a:pt x="218" y="35"/>
                    <a:pt x="218" y="35"/>
                  </a:cubicBezTo>
                  <a:cubicBezTo>
                    <a:pt x="218" y="35"/>
                    <a:pt x="134" y="38"/>
                    <a:pt x="109" y="63"/>
                  </a:cubicBezTo>
                  <a:cubicBezTo>
                    <a:pt x="65" y="63"/>
                    <a:pt x="46" y="89"/>
                    <a:pt x="39" y="135"/>
                  </a:cubicBezTo>
                  <a:cubicBezTo>
                    <a:pt x="27" y="135"/>
                    <a:pt x="18" y="112"/>
                    <a:pt x="18" y="112"/>
                  </a:cubicBezTo>
                  <a:cubicBezTo>
                    <a:pt x="18" y="129"/>
                    <a:pt x="32" y="159"/>
                    <a:pt x="32" y="159"/>
                  </a:cubicBezTo>
                  <a:cubicBezTo>
                    <a:pt x="12" y="159"/>
                    <a:pt x="9" y="136"/>
                    <a:pt x="9" y="136"/>
                  </a:cubicBezTo>
                  <a:cubicBezTo>
                    <a:pt x="1" y="144"/>
                    <a:pt x="0" y="184"/>
                    <a:pt x="24" y="192"/>
                  </a:cubicBezTo>
                  <a:cubicBezTo>
                    <a:pt x="24" y="192"/>
                    <a:pt x="0" y="222"/>
                    <a:pt x="22" y="268"/>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3486"/>
            <p:cNvSpPr/>
            <p:nvPr/>
          </p:nvSpPr>
          <p:spPr bwMode="auto">
            <a:xfrm>
              <a:off x="1912939" y="1285876"/>
              <a:ext cx="220663" cy="71438"/>
            </a:xfrm>
            <a:custGeom>
              <a:avLst/>
              <a:gdLst>
                <a:gd name="T0" fmla="*/ 24 w 413"/>
                <a:gd name="T1" fmla="*/ 134 h 134"/>
                <a:gd name="T2" fmla="*/ 373 w 413"/>
                <a:gd name="T3" fmla="*/ 131 h 134"/>
                <a:gd name="T4" fmla="*/ 394 w 413"/>
                <a:gd name="T5" fmla="*/ 21 h 134"/>
                <a:gd name="T6" fmla="*/ 389 w 413"/>
                <a:gd name="T7" fmla="*/ 93 h 134"/>
                <a:gd name="T8" fmla="*/ 365 w 413"/>
                <a:gd name="T9" fmla="*/ 93 h 134"/>
                <a:gd name="T10" fmla="*/ 365 w 413"/>
                <a:gd name="T11" fmla="*/ 78 h 134"/>
                <a:gd name="T12" fmla="*/ 355 w 413"/>
                <a:gd name="T13" fmla="*/ 58 h 134"/>
                <a:gd name="T14" fmla="*/ 333 w 413"/>
                <a:gd name="T15" fmla="*/ 45 h 134"/>
                <a:gd name="T16" fmla="*/ 340 w 413"/>
                <a:gd name="T17" fmla="*/ 69 h 134"/>
                <a:gd name="T18" fmla="*/ 308 w 413"/>
                <a:gd name="T19" fmla="*/ 42 h 134"/>
                <a:gd name="T20" fmla="*/ 274 w 413"/>
                <a:gd name="T21" fmla="*/ 14 h 134"/>
                <a:gd name="T22" fmla="*/ 282 w 413"/>
                <a:gd name="T23" fmla="*/ 44 h 134"/>
                <a:gd name="T24" fmla="*/ 229 w 413"/>
                <a:gd name="T25" fmla="*/ 0 h 134"/>
                <a:gd name="T26" fmla="*/ 217 w 413"/>
                <a:gd name="T27" fmla="*/ 47 h 134"/>
                <a:gd name="T28" fmla="*/ 212 w 413"/>
                <a:gd name="T29" fmla="*/ 65 h 134"/>
                <a:gd name="T30" fmla="*/ 206 w 413"/>
                <a:gd name="T31" fmla="*/ 51 h 134"/>
                <a:gd name="T32" fmla="*/ 184 w 413"/>
                <a:gd name="T33" fmla="*/ 36 h 134"/>
                <a:gd name="T34" fmla="*/ 145 w 413"/>
                <a:gd name="T35" fmla="*/ 10 h 134"/>
                <a:gd name="T36" fmla="*/ 161 w 413"/>
                <a:gd name="T37" fmla="*/ 47 h 134"/>
                <a:gd name="T38" fmla="*/ 119 w 413"/>
                <a:gd name="T39" fmla="*/ 17 h 134"/>
                <a:gd name="T40" fmla="*/ 127 w 413"/>
                <a:gd name="T41" fmla="*/ 61 h 134"/>
                <a:gd name="T42" fmla="*/ 95 w 413"/>
                <a:gd name="T43" fmla="*/ 44 h 134"/>
                <a:gd name="T44" fmla="*/ 72 w 413"/>
                <a:gd name="T45" fmla="*/ 16 h 134"/>
                <a:gd name="T46" fmla="*/ 68 w 413"/>
                <a:gd name="T47" fmla="*/ 55 h 134"/>
                <a:gd name="T48" fmla="*/ 39 w 413"/>
                <a:gd name="T49" fmla="*/ 74 h 134"/>
                <a:gd name="T50" fmla="*/ 39 w 413"/>
                <a:gd name="T51" fmla="*/ 95 h 134"/>
                <a:gd name="T52" fmla="*/ 6 w 413"/>
                <a:gd name="T53" fmla="*/ 95 h 134"/>
                <a:gd name="T54" fmla="*/ 0 w 413"/>
                <a:gd name="T55" fmla="*/ 100 h 134"/>
                <a:gd name="T56" fmla="*/ 24 w 413"/>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134">
                  <a:moveTo>
                    <a:pt x="24" y="134"/>
                  </a:moveTo>
                  <a:cubicBezTo>
                    <a:pt x="24" y="134"/>
                    <a:pt x="160" y="131"/>
                    <a:pt x="373" y="131"/>
                  </a:cubicBezTo>
                  <a:cubicBezTo>
                    <a:pt x="413" y="92"/>
                    <a:pt x="407" y="45"/>
                    <a:pt x="394" y="21"/>
                  </a:cubicBezTo>
                  <a:cubicBezTo>
                    <a:pt x="408" y="54"/>
                    <a:pt x="389" y="93"/>
                    <a:pt x="389" y="93"/>
                  </a:cubicBezTo>
                  <a:cubicBezTo>
                    <a:pt x="378" y="87"/>
                    <a:pt x="365" y="93"/>
                    <a:pt x="365" y="93"/>
                  </a:cubicBezTo>
                  <a:cubicBezTo>
                    <a:pt x="365" y="78"/>
                    <a:pt x="365" y="78"/>
                    <a:pt x="365" y="78"/>
                  </a:cubicBezTo>
                  <a:cubicBezTo>
                    <a:pt x="365" y="78"/>
                    <a:pt x="361" y="66"/>
                    <a:pt x="355" y="58"/>
                  </a:cubicBezTo>
                  <a:cubicBezTo>
                    <a:pt x="349" y="50"/>
                    <a:pt x="333" y="45"/>
                    <a:pt x="333" y="45"/>
                  </a:cubicBezTo>
                  <a:cubicBezTo>
                    <a:pt x="333" y="45"/>
                    <a:pt x="338" y="51"/>
                    <a:pt x="340" y="69"/>
                  </a:cubicBezTo>
                  <a:cubicBezTo>
                    <a:pt x="333" y="61"/>
                    <a:pt x="322" y="47"/>
                    <a:pt x="308" y="42"/>
                  </a:cubicBezTo>
                  <a:cubicBezTo>
                    <a:pt x="293" y="37"/>
                    <a:pt x="277" y="21"/>
                    <a:pt x="274" y="14"/>
                  </a:cubicBezTo>
                  <a:cubicBezTo>
                    <a:pt x="272" y="20"/>
                    <a:pt x="269" y="39"/>
                    <a:pt x="282" y="44"/>
                  </a:cubicBezTo>
                  <a:cubicBezTo>
                    <a:pt x="257" y="44"/>
                    <a:pt x="236" y="20"/>
                    <a:pt x="229" y="0"/>
                  </a:cubicBezTo>
                  <a:cubicBezTo>
                    <a:pt x="232" y="16"/>
                    <a:pt x="224" y="41"/>
                    <a:pt x="217" y="47"/>
                  </a:cubicBezTo>
                  <a:cubicBezTo>
                    <a:pt x="211" y="54"/>
                    <a:pt x="212" y="65"/>
                    <a:pt x="212" y="65"/>
                  </a:cubicBezTo>
                  <a:cubicBezTo>
                    <a:pt x="212" y="65"/>
                    <a:pt x="207" y="60"/>
                    <a:pt x="206" y="51"/>
                  </a:cubicBezTo>
                  <a:cubicBezTo>
                    <a:pt x="204" y="43"/>
                    <a:pt x="199" y="37"/>
                    <a:pt x="184" y="36"/>
                  </a:cubicBezTo>
                  <a:cubicBezTo>
                    <a:pt x="158" y="35"/>
                    <a:pt x="147" y="24"/>
                    <a:pt x="145" y="10"/>
                  </a:cubicBezTo>
                  <a:cubicBezTo>
                    <a:pt x="136" y="25"/>
                    <a:pt x="144" y="40"/>
                    <a:pt x="161" y="47"/>
                  </a:cubicBezTo>
                  <a:cubicBezTo>
                    <a:pt x="141" y="46"/>
                    <a:pt x="131" y="37"/>
                    <a:pt x="119" y="17"/>
                  </a:cubicBezTo>
                  <a:cubicBezTo>
                    <a:pt x="114" y="34"/>
                    <a:pt x="127" y="61"/>
                    <a:pt x="127" y="61"/>
                  </a:cubicBezTo>
                  <a:cubicBezTo>
                    <a:pt x="127" y="61"/>
                    <a:pt x="111" y="55"/>
                    <a:pt x="95" y="44"/>
                  </a:cubicBezTo>
                  <a:cubicBezTo>
                    <a:pt x="78" y="33"/>
                    <a:pt x="72" y="16"/>
                    <a:pt x="72" y="16"/>
                  </a:cubicBezTo>
                  <a:cubicBezTo>
                    <a:pt x="72" y="16"/>
                    <a:pt x="73" y="40"/>
                    <a:pt x="68" y="55"/>
                  </a:cubicBezTo>
                  <a:cubicBezTo>
                    <a:pt x="64" y="69"/>
                    <a:pt x="39" y="74"/>
                    <a:pt x="39" y="74"/>
                  </a:cubicBezTo>
                  <a:cubicBezTo>
                    <a:pt x="39" y="95"/>
                    <a:pt x="39" y="95"/>
                    <a:pt x="39" y="95"/>
                  </a:cubicBezTo>
                  <a:cubicBezTo>
                    <a:pt x="22" y="83"/>
                    <a:pt x="6" y="95"/>
                    <a:pt x="6" y="95"/>
                  </a:cubicBezTo>
                  <a:cubicBezTo>
                    <a:pt x="4" y="96"/>
                    <a:pt x="2" y="98"/>
                    <a:pt x="0" y="100"/>
                  </a:cubicBezTo>
                  <a:cubicBezTo>
                    <a:pt x="3" y="125"/>
                    <a:pt x="24" y="134"/>
                    <a:pt x="24" y="134"/>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3487"/>
            <p:cNvSpPr/>
            <p:nvPr/>
          </p:nvSpPr>
          <p:spPr bwMode="auto">
            <a:xfrm>
              <a:off x="1901826" y="1246188"/>
              <a:ext cx="20638" cy="42863"/>
            </a:xfrm>
            <a:custGeom>
              <a:avLst/>
              <a:gdLst>
                <a:gd name="T0" fmla="*/ 18 w 41"/>
                <a:gd name="T1" fmla="*/ 0 h 80"/>
                <a:gd name="T2" fmla="*/ 32 w 41"/>
                <a:gd name="T3" fmla="*/ 47 h 80"/>
                <a:gd name="T4" fmla="*/ 9 w 41"/>
                <a:gd name="T5" fmla="*/ 24 h 80"/>
                <a:gd name="T6" fmla="*/ 24 w 41"/>
                <a:gd name="T7" fmla="*/ 80 h 80"/>
                <a:gd name="T8" fmla="*/ 33 w 41"/>
                <a:gd name="T9" fmla="*/ 77 h 80"/>
                <a:gd name="T10" fmla="*/ 10 w 41"/>
                <a:gd name="T11" fmla="*/ 58 h 80"/>
                <a:gd name="T12" fmla="*/ 8 w 41"/>
                <a:gd name="T13" fmla="*/ 29 h 80"/>
                <a:gd name="T14" fmla="*/ 36 w 41"/>
                <a:gd name="T15" fmla="*/ 48 h 80"/>
                <a:gd name="T16" fmla="*/ 21 w 41"/>
                <a:gd name="T17" fmla="*/ 11 h 80"/>
                <a:gd name="T18" fmla="*/ 41 w 41"/>
                <a:gd name="T19" fmla="*/ 26 h 80"/>
                <a:gd name="T20" fmla="*/ 39 w 41"/>
                <a:gd name="T21" fmla="*/ 23 h 80"/>
                <a:gd name="T22" fmla="*/ 18 w 41"/>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80">
                  <a:moveTo>
                    <a:pt x="18" y="0"/>
                  </a:moveTo>
                  <a:cubicBezTo>
                    <a:pt x="18" y="17"/>
                    <a:pt x="32" y="47"/>
                    <a:pt x="32" y="47"/>
                  </a:cubicBezTo>
                  <a:cubicBezTo>
                    <a:pt x="12" y="47"/>
                    <a:pt x="9" y="24"/>
                    <a:pt x="9" y="24"/>
                  </a:cubicBezTo>
                  <a:cubicBezTo>
                    <a:pt x="1" y="32"/>
                    <a:pt x="0" y="72"/>
                    <a:pt x="24" y="80"/>
                  </a:cubicBezTo>
                  <a:cubicBezTo>
                    <a:pt x="33" y="77"/>
                    <a:pt x="33" y="77"/>
                    <a:pt x="33" y="77"/>
                  </a:cubicBezTo>
                  <a:cubicBezTo>
                    <a:pt x="33" y="77"/>
                    <a:pt x="14" y="70"/>
                    <a:pt x="10" y="58"/>
                  </a:cubicBezTo>
                  <a:cubicBezTo>
                    <a:pt x="6" y="46"/>
                    <a:pt x="7" y="34"/>
                    <a:pt x="8" y="29"/>
                  </a:cubicBezTo>
                  <a:cubicBezTo>
                    <a:pt x="10" y="40"/>
                    <a:pt x="16" y="51"/>
                    <a:pt x="36" y="48"/>
                  </a:cubicBezTo>
                  <a:cubicBezTo>
                    <a:pt x="28" y="34"/>
                    <a:pt x="22" y="15"/>
                    <a:pt x="21" y="11"/>
                  </a:cubicBezTo>
                  <a:cubicBezTo>
                    <a:pt x="29" y="23"/>
                    <a:pt x="33" y="27"/>
                    <a:pt x="41" y="26"/>
                  </a:cubicBezTo>
                  <a:cubicBezTo>
                    <a:pt x="39" y="23"/>
                    <a:pt x="39" y="23"/>
                    <a:pt x="39" y="23"/>
                  </a:cubicBezTo>
                  <a:cubicBezTo>
                    <a:pt x="27" y="23"/>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3488"/>
            <p:cNvSpPr/>
            <p:nvPr/>
          </p:nvSpPr>
          <p:spPr bwMode="auto">
            <a:xfrm>
              <a:off x="1922464" y="1185863"/>
              <a:ext cx="211138" cy="114300"/>
            </a:xfrm>
            <a:custGeom>
              <a:avLst/>
              <a:gdLst>
                <a:gd name="T0" fmla="*/ 378 w 395"/>
                <a:gd name="T1" fmla="*/ 172 h 214"/>
                <a:gd name="T2" fmla="*/ 353 w 395"/>
                <a:gd name="T3" fmla="*/ 131 h 214"/>
                <a:gd name="T4" fmla="*/ 372 w 395"/>
                <a:gd name="T5" fmla="*/ 100 h 214"/>
                <a:gd name="T6" fmla="*/ 324 w 395"/>
                <a:gd name="T7" fmla="*/ 89 h 214"/>
                <a:gd name="T8" fmla="*/ 225 w 395"/>
                <a:gd name="T9" fmla="*/ 43 h 214"/>
                <a:gd name="T10" fmla="*/ 215 w 395"/>
                <a:gd name="T11" fmla="*/ 0 h 214"/>
                <a:gd name="T12" fmla="*/ 179 w 395"/>
                <a:gd name="T13" fmla="*/ 35 h 214"/>
                <a:gd name="T14" fmla="*/ 70 w 395"/>
                <a:gd name="T15" fmla="*/ 63 h 214"/>
                <a:gd name="T16" fmla="*/ 0 w 395"/>
                <a:gd name="T17" fmla="*/ 135 h 214"/>
                <a:gd name="T18" fmla="*/ 52 w 395"/>
                <a:gd name="T19" fmla="*/ 71 h 214"/>
                <a:gd name="T20" fmla="*/ 86 w 395"/>
                <a:gd name="T21" fmla="*/ 77 h 214"/>
                <a:gd name="T22" fmla="*/ 105 w 395"/>
                <a:gd name="T23" fmla="*/ 76 h 214"/>
                <a:gd name="T24" fmla="*/ 88 w 395"/>
                <a:gd name="T25" fmla="*/ 75 h 214"/>
                <a:gd name="T26" fmla="*/ 74 w 395"/>
                <a:gd name="T27" fmla="*/ 64 h 214"/>
                <a:gd name="T28" fmla="*/ 124 w 395"/>
                <a:gd name="T29" fmla="*/ 47 h 214"/>
                <a:gd name="T30" fmla="*/ 219 w 395"/>
                <a:gd name="T31" fmla="*/ 7 h 214"/>
                <a:gd name="T32" fmla="*/ 215 w 395"/>
                <a:gd name="T33" fmla="*/ 49 h 214"/>
                <a:gd name="T34" fmla="*/ 302 w 395"/>
                <a:gd name="T35" fmla="*/ 71 h 214"/>
                <a:gd name="T36" fmla="*/ 366 w 395"/>
                <a:gd name="T37" fmla="*/ 112 h 214"/>
                <a:gd name="T38" fmla="*/ 337 w 395"/>
                <a:gd name="T39" fmla="*/ 128 h 214"/>
                <a:gd name="T40" fmla="*/ 372 w 395"/>
                <a:gd name="T41" fmla="*/ 161 h 214"/>
                <a:gd name="T42" fmla="*/ 395 w 395"/>
                <a:gd name="T43" fmla="*/ 211 h 214"/>
                <a:gd name="T44" fmla="*/ 378 w 395"/>
                <a:gd name="T45" fmla="*/ 17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5" h="214">
                  <a:moveTo>
                    <a:pt x="378" y="172"/>
                  </a:moveTo>
                  <a:cubicBezTo>
                    <a:pt x="374" y="143"/>
                    <a:pt x="353" y="131"/>
                    <a:pt x="353" y="131"/>
                  </a:cubicBezTo>
                  <a:cubicBezTo>
                    <a:pt x="372" y="125"/>
                    <a:pt x="372" y="100"/>
                    <a:pt x="372" y="100"/>
                  </a:cubicBezTo>
                  <a:cubicBezTo>
                    <a:pt x="368" y="116"/>
                    <a:pt x="342" y="118"/>
                    <a:pt x="324" y="89"/>
                  </a:cubicBezTo>
                  <a:cubicBezTo>
                    <a:pt x="306" y="60"/>
                    <a:pt x="265" y="43"/>
                    <a:pt x="225" y="43"/>
                  </a:cubicBezTo>
                  <a:cubicBezTo>
                    <a:pt x="248" y="12"/>
                    <a:pt x="215" y="0"/>
                    <a:pt x="215" y="0"/>
                  </a:cubicBezTo>
                  <a:cubicBezTo>
                    <a:pt x="215" y="29"/>
                    <a:pt x="179" y="35"/>
                    <a:pt x="179" y="35"/>
                  </a:cubicBezTo>
                  <a:cubicBezTo>
                    <a:pt x="179" y="35"/>
                    <a:pt x="95" y="38"/>
                    <a:pt x="70" y="63"/>
                  </a:cubicBezTo>
                  <a:cubicBezTo>
                    <a:pt x="26" y="63"/>
                    <a:pt x="7" y="89"/>
                    <a:pt x="0" y="135"/>
                  </a:cubicBezTo>
                  <a:cubicBezTo>
                    <a:pt x="0" y="131"/>
                    <a:pt x="16" y="79"/>
                    <a:pt x="52" y="71"/>
                  </a:cubicBezTo>
                  <a:cubicBezTo>
                    <a:pt x="64" y="69"/>
                    <a:pt x="74" y="68"/>
                    <a:pt x="86" y="77"/>
                  </a:cubicBezTo>
                  <a:cubicBezTo>
                    <a:pt x="98" y="86"/>
                    <a:pt x="105" y="81"/>
                    <a:pt x="105" y="76"/>
                  </a:cubicBezTo>
                  <a:cubicBezTo>
                    <a:pt x="105" y="76"/>
                    <a:pt x="97" y="84"/>
                    <a:pt x="88" y="75"/>
                  </a:cubicBezTo>
                  <a:cubicBezTo>
                    <a:pt x="79" y="66"/>
                    <a:pt x="74" y="64"/>
                    <a:pt x="74" y="64"/>
                  </a:cubicBezTo>
                  <a:cubicBezTo>
                    <a:pt x="74" y="64"/>
                    <a:pt x="91" y="52"/>
                    <a:pt x="124" y="47"/>
                  </a:cubicBezTo>
                  <a:cubicBezTo>
                    <a:pt x="158" y="42"/>
                    <a:pt x="221" y="43"/>
                    <a:pt x="219" y="7"/>
                  </a:cubicBezTo>
                  <a:cubicBezTo>
                    <a:pt x="233" y="17"/>
                    <a:pt x="230" y="34"/>
                    <a:pt x="215" y="49"/>
                  </a:cubicBezTo>
                  <a:cubicBezTo>
                    <a:pt x="232" y="46"/>
                    <a:pt x="284" y="51"/>
                    <a:pt x="302" y="71"/>
                  </a:cubicBezTo>
                  <a:cubicBezTo>
                    <a:pt x="320" y="90"/>
                    <a:pt x="350" y="130"/>
                    <a:pt x="366" y="112"/>
                  </a:cubicBezTo>
                  <a:cubicBezTo>
                    <a:pt x="366" y="126"/>
                    <a:pt x="349" y="130"/>
                    <a:pt x="337" y="128"/>
                  </a:cubicBezTo>
                  <a:cubicBezTo>
                    <a:pt x="337" y="128"/>
                    <a:pt x="364" y="135"/>
                    <a:pt x="372" y="161"/>
                  </a:cubicBezTo>
                  <a:cubicBezTo>
                    <a:pt x="379" y="187"/>
                    <a:pt x="380" y="214"/>
                    <a:pt x="395" y="211"/>
                  </a:cubicBezTo>
                  <a:cubicBezTo>
                    <a:pt x="389" y="211"/>
                    <a:pt x="383" y="201"/>
                    <a:pt x="378" y="172"/>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3489"/>
            <p:cNvSpPr/>
            <p:nvPr/>
          </p:nvSpPr>
          <p:spPr bwMode="auto">
            <a:xfrm>
              <a:off x="2092326" y="1274763"/>
              <a:ext cx="19050" cy="52388"/>
            </a:xfrm>
            <a:custGeom>
              <a:avLst/>
              <a:gdLst>
                <a:gd name="T0" fmla="*/ 23 w 35"/>
                <a:gd name="T1" fmla="*/ 89 h 100"/>
                <a:gd name="T2" fmla="*/ 23 w 35"/>
                <a:gd name="T3" fmla="*/ 38 h 100"/>
                <a:gd name="T4" fmla="*/ 0 w 35"/>
                <a:gd name="T5" fmla="*/ 0 h 100"/>
                <a:gd name="T6" fmla="*/ 32 w 35"/>
                <a:gd name="T7" fmla="*/ 51 h 100"/>
                <a:gd name="T8" fmla="*/ 25 w 35"/>
                <a:gd name="T9" fmla="*/ 100 h 100"/>
                <a:gd name="T10" fmla="*/ 23 w 35"/>
                <a:gd name="T11" fmla="*/ 89 h 100"/>
              </a:gdLst>
              <a:ahLst/>
              <a:cxnLst>
                <a:cxn ang="0">
                  <a:pos x="T0" y="T1"/>
                </a:cxn>
                <a:cxn ang="0">
                  <a:pos x="T2" y="T3"/>
                </a:cxn>
                <a:cxn ang="0">
                  <a:pos x="T4" y="T5"/>
                </a:cxn>
                <a:cxn ang="0">
                  <a:pos x="T6" y="T7"/>
                </a:cxn>
                <a:cxn ang="0">
                  <a:pos x="T8" y="T9"/>
                </a:cxn>
                <a:cxn ang="0">
                  <a:pos x="T10" y="T11"/>
                </a:cxn>
              </a:cxnLst>
              <a:rect l="0" t="0" r="r" b="b"/>
              <a:pathLst>
                <a:path w="35" h="100">
                  <a:moveTo>
                    <a:pt x="23" y="89"/>
                  </a:moveTo>
                  <a:cubicBezTo>
                    <a:pt x="23" y="89"/>
                    <a:pt x="30" y="60"/>
                    <a:pt x="23" y="38"/>
                  </a:cubicBezTo>
                  <a:cubicBezTo>
                    <a:pt x="17" y="17"/>
                    <a:pt x="0" y="0"/>
                    <a:pt x="0" y="0"/>
                  </a:cubicBezTo>
                  <a:cubicBezTo>
                    <a:pt x="0" y="0"/>
                    <a:pt x="25" y="9"/>
                    <a:pt x="32" y="51"/>
                  </a:cubicBezTo>
                  <a:cubicBezTo>
                    <a:pt x="35" y="77"/>
                    <a:pt x="25" y="100"/>
                    <a:pt x="25" y="100"/>
                  </a:cubicBezTo>
                  <a:cubicBezTo>
                    <a:pt x="25" y="100"/>
                    <a:pt x="23" y="94"/>
                    <a:pt x="23" y="8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3490"/>
            <p:cNvSpPr/>
            <p:nvPr/>
          </p:nvSpPr>
          <p:spPr bwMode="auto">
            <a:xfrm>
              <a:off x="1935164" y="1293813"/>
              <a:ext cx="169863" cy="131763"/>
            </a:xfrm>
            <a:custGeom>
              <a:avLst/>
              <a:gdLst>
                <a:gd name="T0" fmla="*/ 299 w 318"/>
                <a:gd name="T1" fmla="*/ 41 h 248"/>
                <a:gd name="T2" fmla="*/ 304 w 318"/>
                <a:gd name="T3" fmla="*/ 69 h 248"/>
                <a:gd name="T4" fmla="*/ 277 w 318"/>
                <a:gd name="T5" fmla="*/ 42 h 248"/>
                <a:gd name="T6" fmla="*/ 234 w 318"/>
                <a:gd name="T7" fmla="*/ 12 h 248"/>
                <a:gd name="T8" fmla="*/ 247 w 318"/>
                <a:gd name="T9" fmla="*/ 31 h 248"/>
                <a:gd name="T10" fmla="*/ 190 w 318"/>
                <a:gd name="T11" fmla="*/ 0 h 248"/>
                <a:gd name="T12" fmla="*/ 184 w 318"/>
                <a:gd name="T13" fmla="*/ 29 h 248"/>
                <a:gd name="T14" fmla="*/ 180 w 318"/>
                <a:gd name="T15" fmla="*/ 60 h 248"/>
                <a:gd name="T16" fmla="*/ 161 w 318"/>
                <a:gd name="T17" fmla="*/ 42 h 248"/>
                <a:gd name="T18" fmla="*/ 131 w 318"/>
                <a:gd name="T19" fmla="*/ 24 h 248"/>
                <a:gd name="T20" fmla="*/ 103 w 318"/>
                <a:gd name="T21" fmla="*/ 4 h 248"/>
                <a:gd name="T22" fmla="*/ 129 w 318"/>
                <a:gd name="T23" fmla="*/ 34 h 248"/>
                <a:gd name="T24" fmla="*/ 79 w 318"/>
                <a:gd name="T25" fmla="*/ 12 h 248"/>
                <a:gd name="T26" fmla="*/ 108 w 318"/>
                <a:gd name="T27" fmla="*/ 55 h 248"/>
                <a:gd name="T28" fmla="*/ 33 w 318"/>
                <a:gd name="T29" fmla="*/ 16 h 248"/>
                <a:gd name="T30" fmla="*/ 15 w 318"/>
                <a:gd name="T31" fmla="*/ 66 h 248"/>
                <a:gd name="T32" fmla="*/ 5 w 318"/>
                <a:gd name="T33" fmla="*/ 70 h 248"/>
                <a:gd name="T34" fmla="*/ 5 w 318"/>
                <a:gd name="T35" fmla="*/ 154 h 248"/>
                <a:gd name="T36" fmla="*/ 161 w 318"/>
                <a:gd name="T37" fmla="*/ 248 h 248"/>
                <a:gd name="T38" fmla="*/ 318 w 318"/>
                <a:gd name="T39" fmla="*/ 174 h 248"/>
                <a:gd name="T40" fmla="*/ 318 w 318"/>
                <a:gd name="T41" fmla="*/ 64 h 248"/>
                <a:gd name="T42" fmla="*/ 299 w 318"/>
                <a:gd name="T43"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8" h="248">
                  <a:moveTo>
                    <a:pt x="299" y="41"/>
                  </a:moveTo>
                  <a:cubicBezTo>
                    <a:pt x="299" y="41"/>
                    <a:pt x="307" y="57"/>
                    <a:pt x="304" y="69"/>
                  </a:cubicBezTo>
                  <a:cubicBezTo>
                    <a:pt x="304" y="69"/>
                    <a:pt x="298" y="55"/>
                    <a:pt x="277" y="42"/>
                  </a:cubicBezTo>
                  <a:cubicBezTo>
                    <a:pt x="256" y="29"/>
                    <a:pt x="241" y="23"/>
                    <a:pt x="234" y="12"/>
                  </a:cubicBezTo>
                  <a:cubicBezTo>
                    <a:pt x="234" y="12"/>
                    <a:pt x="235" y="26"/>
                    <a:pt x="247" y="31"/>
                  </a:cubicBezTo>
                  <a:cubicBezTo>
                    <a:pt x="247" y="31"/>
                    <a:pt x="206" y="41"/>
                    <a:pt x="190" y="0"/>
                  </a:cubicBezTo>
                  <a:cubicBezTo>
                    <a:pt x="190" y="0"/>
                    <a:pt x="191" y="18"/>
                    <a:pt x="184" y="29"/>
                  </a:cubicBezTo>
                  <a:cubicBezTo>
                    <a:pt x="177" y="40"/>
                    <a:pt x="172" y="52"/>
                    <a:pt x="180" y="60"/>
                  </a:cubicBezTo>
                  <a:cubicBezTo>
                    <a:pt x="180" y="60"/>
                    <a:pt x="169" y="58"/>
                    <a:pt x="161" y="42"/>
                  </a:cubicBezTo>
                  <a:cubicBezTo>
                    <a:pt x="154" y="25"/>
                    <a:pt x="142" y="26"/>
                    <a:pt x="131" y="24"/>
                  </a:cubicBezTo>
                  <a:cubicBezTo>
                    <a:pt x="121" y="21"/>
                    <a:pt x="105" y="20"/>
                    <a:pt x="103" y="4"/>
                  </a:cubicBezTo>
                  <a:cubicBezTo>
                    <a:pt x="103" y="4"/>
                    <a:pt x="98" y="26"/>
                    <a:pt x="129" y="34"/>
                  </a:cubicBezTo>
                  <a:cubicBezTo>
                    <a:pt x="129" y="34"/>
                    <a:pt x="97" y="45"/>
                    <a:pt x="79" y="12"/>
                  </a:cubicBezTo>
                  <a:cubicBezTo>
                    <a:pt x="79" y="12"/>
                    <a:pt x="81" y="46"/>
                    <a:pt x="108" y="55"/>
                  </a:cubicBezTo>
                  <a:cubicBezTo>
                    <a:pt x="108" y="55"/>
                    <a:pt x="53" y="53"/>
                    <a:pt x="33" y="16"/>
                  </a:cubicBezTo>
                  <a:cubicBezTo>
                    <a:pt x="33" y="16"/>
                    <a:pt x="45" y="50"/>
                    <a:pt x="15" y="66"/>
                  </a:cubicBezTo>
                  <a:cubicBezTo>
                    <a:pt x="11" y="67"/>
                    <a:pt x="8" y="69"/>
                    <a:pt x="5" y="70"/>
                  </a:cubicBezTo>
                  <a:cubicBezTo>
                    <a:pt x="5" y="154"/>
                    <a:pt x="5" y="154"/>
                    <a:pt x="5" y="154"/>
                  </a:cubicBezTo>
                  <a:cubicBezTo>
                    <a:pt x="5" y="175"/>
                    <a:pt x="0" y="248"/>
                    <a:pt x="161" y="248"/>
                  </a:cubicBezTo>
                  <a:cubicBezTo>
                    <a:pt x="241" y="248"/>
                    <a:pt x="318" y="230"/>
                    <a:pt x="318" y="174"/>
                  </a:cubicBezTo>
                  <a:cubicBezTo>
                    <a:pt x="318" y="64"/>
                    <a:pt x="318" y="64"/>
                    <a:pt x="318" y="64"/>
                  </a:cubicBezTo>
                  <a:cubicBezTo>
                    <a:pt x="314" y="55"/>
                    <a:pt x="312" y="46"/>
                    <a:pt x="299"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491"/>
            <p:cNvSpPr/>
            <p:nvPr/>
          </p:nvSpPr>
          <p:spPr bwMode="auto">
            <a:xfrm>
              <a:off x="1962151" y="1338263"/>
              <a:ext cx="28575" cy="23813"/>
            </a:xfrm>
            <a:custGeom>
              <a:avLst/>
              <a:gdLst>
                <a:gd name="T0" fmla="*/ 3 w 55"/>
                <a:gd name="T1" fmla="*/ 29 h 47"/>
                <a:gd name="T2" fmla="*/ 21 w 55"/>
                <a:gd name="T3" fmla="*/ 3 h 47"/>
                <a:gd name="T4" fmla="*/ 51 w 55"/>
                <a:gd name="T5" fmla="*/ 18 h 47"/>
                <a:gd name="T6" fmla="*/ 34 w 55"/>
                <a:gd name="T7" fmla="*/ 44 h 47"/>
                <a:gd name="T8" fmla="*/ 3 w 55"/>
                <a:gd name="T9" fmla="*/ 29 h 47"/>
              </a:gdLst>
              <a:ahLst/>
              <a:cxnLst>
                <a:cxn ang="0">
                  <a:pos x="T0" y="T1"/>
                </a:cxn>
                <a:cxn ang="0">
                  <a:pos x="T2" y="T3"/>
                </a:cxn>
                <a:cxn ang="0">
                  <a:pos x="T4" y="T5"/>
                </a:cxn>
                <a:cxn ang="0">
                  <a:pos x="T6" y="T7"/>
                </a:cxn>
                <a:cxn ang="0">
                  <a:pos x="T8" y="T9"/>
                </a:cxn>
              </a:cxnLst>
              <a:rect l="0" t="0" r="r" b="b"/>
              <a:pathLst>
                <a:path w="55" h="47">
                  <a:moveTo>
                    <a:pt x="3" y="29"/>
                  </a:moveTo>
                  <a:cubicBezTo>
                    <a:pt x="0" y="18"/>
                    <a:pt x="7" y="6"/>
                    <a:pt x="21" y="3"/>
                  </a:cubicBezTo>
                  <a:cubicBezTo>
                    <a:pt x="34" y="0"/>
                    <a:pt x="47" y="6"/>
                    <a:pt x="51" y="18"/>
                  </a:cubicBezTo>
                  <a:cubicBezTo>
                    <a:pt x="55" y="29"/>
                    <a:pt x="47" y="41"/>
                    <a:pt x="34" y="44"/>
                  </a:cubicBezTo>
                  <a:cubicBezTo>
                    <a:pt x="21" y="47"/>
                    <a:pt x="7" y="40"/>
                    <a:pt x="3"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492"/>
            <p:cNvSpPr/>
            <p:nvPr/>
          </p:nvSpPr>
          <p:spPr bwMode="auto">
            <a:xfrm>
              <a:off x="1968501" y="1354138"/>
              <a:ext cx="9525" cy="6350"/>
            </a:xfrm>
            <a:custGeom>
              <a:avLst/>
              <a:gdLst>
                <a:gd name="T0" fmla="*/ 1 w 18"/>
                <a:gd name="T1" fmla="*/ 4 h 12"/>
                <a:gd name="T2" fmla="*/ 11 w 18"/>
                <a:gd name="T3" fmla="*/ 1 h 12"/>
                <a:gd name="T4" fmla="*/ 18 w 18"/>
                <a:gd name="T5" fmla="*/ 8 h 12"/>
                <a:gd name="T6" fmla="*/ 8 w 18"/>
                <a:gd name="T7" fmla="*/ 11 h 12"/>
                <a:gd name="T8" fmla="*/ 1 w 18"/>
                <a:gd name="T9" fmla="*/ 4 h 12"/>
              </a:gdLst>
              <a:ahLst/>
              <a:cxnLst>
                <a:cxn ang="0">
                  <a:pos x="T0" y="T1"/>
                </a:cxn>
                <a:cxn ang="0">
                  <a:pos x="T2" y="T3"/>
                </a:cxn>
                <a:cxn ang="0">
                  <a:pos x="T4" y="T5"/>
                </a:cxn>
                <a:cxn ang="0">
                  <a:pos x="T6" y="T7"/>
                </a:cxn>
                <a:cxn ang="0">
                  <a:pos x="T8" y="T9"/>
                </a:cxn>
              </a:cxnLst>
              <a:rect l="0" t="0" r="r" b="b"/>
              <a:pathLst>
                <a:path w="18" h="12">
                  <a:moveTo>
                    <a:pt x="1" y="4"/>
                  </a:moveTo>
                  <a:cubicBezTo>
                    <a:pt x="1" y="1"/>
                    <a:pt x="6" y="0"/>
                    <a:pt x="11" y="1"/>
                  </a:cubicBezTo>
                  <a:cubicBezTo>
                    <a:pt x="15" y="2"/>
                    <a:pt x="18" y="5"/>
                    <a:pt x="18" y="8"/>
                  </a:cubicBezTo>
                  <a:cubicBezTo>
                    <a:pt x="17" y="10"/>
                    <a:pt x="12" y="12"/>
                    <a:pt x="8" y="11"/>
                  </a:cubicBezTo>
                  <a:cubicBezTo>
                    <a:pt x="3" y="10"/>
                    <a:pt x="0" y="7"/>
                    <a:pt x="1"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493"/>
            <p:cNvSpPr/>
            <p:nvPr/>
          </p:nvSpPr>
          <p:spPr bwMode="auto">
            <a:xfrm>
              <a:off x="2052639" y="1338263"/>
              <a:ext cx="28575" cy="23813"/>
            </a:xfrm>
            <a:custGeom>
              <a:avLst/>
              <a:gdLst>
                <a:gd name="T0" fmla="*/ 4 w 55"/>
                <a:gd name="T1" fmla="*/ 29 h 47"/>
                <a:gd name="T2" fmla="*/ 21 w 55"/>
                <a:gd name="T3" fmla="*/ 3 h 47"/>
                <a:gd name="T4" fmla="*/ 51 w 55"/>
                <a:gd name="T5" fmla="*/ 18 h 47"/>
                <a:gd name="T6" fmla="*/ 34 w 55"/>
                <a:gd name="T7" fmla="*/ 44 h 47"/>
                <a:gd name="T8" fmla="*/ 4 w 55"/>
                <a:gd name="T9" fmla="*/ 29 h 47"/>
              </a:gdLst>
              <a:ahLst/>
              <a:cxnLst>
                <a:cxn ang="0">
                  <a:pos x="T0" y="T1"/>
                </a:cxn>
                <a:cxn ang="0">
                  <a:pos x="T2" y="T3"/>
                </a:cxn>
                <a:cxn ang="0">
                  <a:pos x="T4" y="T5"/>
                </a:cxn>
                <a:cxn ang="0">
                  <a:pos x="T6" y="T7"/>
                </a:cxn>
                <a:cxn ang="0">
                  <a:pos x="T8" y="T9"/>
                </a:cxn>
              </a:cxnLst>
              <a:rect l="0" t="0" r="r" b="b"/>
              <a:pathLst>
                <a:path w="55" h="47">
                  <a:moveTo>
                    <a:pt x="4" y="29"/>
                  </a:moveTo>
                  <a:cubicBezTo>
                    <a:pt x="0" y="18"/>
                    <a:pt x="8" y="6"/>
                    <a:pt x="21" y="3"/>
                  </a:cubicBezTo>
                  <a:cubicBezTo>
                    <a:pt x="34" y="0"/>
                    <a:pt x="47" y="6"/>
                    <a:pt x="51" y="18"/>
                  </a:cubicBezTo>
                  <a:cubicBezTo>
                    <a:pt x="55" y="29"/>
                    <a:pt x="47" y="41"/>
                    <a:pt x="34" y="44"/>
                  </a:cubicBezTo>
                  <a:cubicBezTo>
                    <a:pt x="21" y="47"/>
                    <a:pt x="7" y="40"/>
                    <a:pt x="4" y="29"/>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494"/>
            <p:cNvSpPr/>
            <p:nvPr/>
          </p:nvSpPr>
          <p:spPr bwMode="auto">
            <a:xfrm>
              <a:off x="2058989" y="1354138"/>
              <a:ext cx="9525" cy="6350"/>
            </a:xfrm>
            <a:custGeom>
              <a:avLst/>
              <a:gdLst>
                <a:gd name="T0" fmla="*/ 1 w 19"/>
                <a:gd name="T1" fmla="*/ 4 h 12"/>
                <a:gd name="T2" fmla="*/ 11 w 19"/>
                <a:gd name="T3" fmla="*/ 1 h 12"/>
                <a:gd name="T4" fmla="*/ 18 w 19"/>
                <a:gd name="T5" fmla="*/ 8 h 12"/>
                <a:gd name="T6" fmla="*/ 8 w 19"/>
                <a:gd name="T7" fmla="*/ 11 h 12"/>
                <a:gd name="T8" fmla="*/ 1 w 19"/>
                <a:gd name="T9" fmla="*/ 4 h 12"/>
              </a:gdLst>
              <a:ahLst/>
              <a:cxnLst>
                <a:cxn ang="0">
                  <a:pos x="T0" y="T1"/>
                </a:cxn>
                <a:cxn ang="0">
                  <a:pos x="T2" y="T3"/>
                </a:cxn>
                <a:cxn ang="0">
                  <a:pos x="T4" y="T5"/>
                </a:cxn>
                <a:cxn ang="0">
                  <a:pos x="T6" y="T7"/>
                </a:cxn>
                <a:cxn ang="0">
                  <a:pos x="T8" y="T9"/>
                </a:cxn>
              </a:cxnLst>
              <a:rect l="0" t="0" r="r" b="b"/>
              <a:pathLst>
                <a:path w="19" h="12">
                  <a:moveTo>
                    <a:pt x="1" y="4"/>
                  </a:moveTo>
                  <a:cubicBezTo>
                    <a:pt x="2" y="1"/>
                    <a:pt x="6" y="0"/>
                    <a:pt x="11" y="1"/>
                  </a:cubicBezTo>
                  <a:cubicBezTo>
                    <a:pt x="15" y="2"/>
                    <a:pt x="19" y="5"/>
                    <a:pt x="18" y="8"/>
                  </a:cubicBezTo>
                  <a:cubicBezTo>
                    <a:pt x="17" y="10"/>
                    <a:pt x="13" y="12"/>
                    <a:pt x="8" y="11"/>
                  </a:cubicBezTo>
                  <a:cubicBezTo>
                    <a:pt x="3" y="10"/>
                    <a:pt x="0" y="7"/>
                    <a:pt x="1" y="4"/>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495"/>
            <p:cNvSpPr>
              <a:spLocks noEditPoints="1"/>
            </p:cNvSpPr>
            <p:nvPr/>
          </p:nvSpPr>
          <p:spPr bwMode="auto">
            <a:xfrm>
              <a:off x="19637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496"/>
            <p:cNvSpPr>
              <a:spLocks noEditPoints="1"/>
            </p:cNvSpPr>
            <p:nvPr/>
          </p:nvSpPr>
          <p:spPr bwMode="auto">
            <a:xfrm>
              <a:off x="19637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497"/>
            <p:cNvSpPr>
              <a:spLocks noEditPoints="1"/>
            </p:cNvSpPr>
            <p:nvPr/>
          </p:nvSpPr>
          <p:spPr bwMode="auto">
            <a:xfrm>
              <a:off x="20526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498"/>
            <p:cNvSpPr>
              <a:spLocks noEditPoints="1"/>
            </p:cNvSpPr>
            <p:nvPr/>
          </p:nvSpPr>
          <p:spPr bwMode="auto">
            <a:xfrm>
              <a:off x="2052639" y="1327151"/>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499"/>
            <p:cNvSpPr>
              <a:spLocks noEditPoints="1"/>
            </p:cNvSpPr>
            <p:nvPr/>
          </p:nvSpPr>
          <p:spPr bwMode="auto">
            <a:xfrm>
              <a:off x="2038351" y="1327151"/>
              <a:ext cx="53975" cy="36513"/>
            </a:xfrm>
            <a:custGeom>
              <a:avLst/>
              <a:gdLst>
                <a:gd name="T0" fmla="*/ 43 w 102"/>
                <a:gd name="T1" fmla="*/ 60 h 68"/>
                <a:gd name="T2" fmla="*/ 39 w 102"/>
                <a:gd name="T3" fmla="*/ 68 h 68"/>
                <a:gd name="T4" fmla="*/ 45 w 102"/>
                <a:gd name="T5" fmla="*/ 68 h 68"/>
                <a:gd name="T6" fmla="*/ 48 w 102"/>
                <a:gd name="T7" fmla="*/ 62 h 68"/>
                <a:gd name="T8" fmla="*/ 43 w 102"/>
                <a:gd name="T9" fmla="*/ 60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4 w 102"/>
                <a:gd name="T23" fmla="*/ 55 h 68"/>
                <a:gd name="T24" fmla="*/ 30 w 102"/>
                <a:gd name="T25" fmla="*/ 47 h 68"/>
                <a:gd name="T26" fmla="*/ 47 w 102"/>
                <a:gd name="T27" fmla="*/ 21 h 68"/>
                <a:gd name="T28" fmla="*/ 52 w 102"/>
                <a:gd name="T29" fmla="*/ 20 h 68"/>
                <a:gd name="T30" fmla="*/ 63 w 102"/>
                <a:gd name="T31" fmla="*/ 0 h 68"/>
                <a:gd name="T32" fmla="*/ 74 w 102"/>
                <a:gd name="T33" fmla="*/ 0 h 68"/>
                <a:gd name="T34" fmla="*/ 63 w 102"/>
                <a:gd name="T35" fmla="*/ 22 h 68"/>
                <a:gd name="T36" fmla="*/ 68 w 102"/>
                <a:gd name="T37" fmla="*/ 24 h 68"/>
                <a:gd name="T38" fmla="*/ 80 w 102"/>
                <a:gd name="T39" fmla="*/ 0 h 68"/>
                <a:gd name="T40" fmla="*/ 86 w 102"/>
                <a:gd name="T41" fmla="*/ 0 h 68"/>
                <a:gd name="T42" fmla="*/ 72 w 102"/>
                <a:gd name="T43" fmla="*/ 27 h 68"/>
                <a:gd name="T44" fmla="*/ 77 w 102"/>
                <a:gd name="T45" fmla="*/ 36 h 68"/>
                <a:gd name="T46" fmla="*/ 60 w 102"/>
                <a:gd name="T47" fmla="*/ 62 h 68"/>
                <a:gd name="T48" fmla="*/ 54 w 102"/>
                <a:gd name="T49" fmla="*/ 63 h 68"/>
                <a:gd name="T50" fmla="*/ 51 w 102"/>
                <a:gd name="T51" fmla="*/ 68 h 68"/>
                <a:gd name="T52" fmla="*/ 86 w 102"/>
                <a:gd name="T53" fmla="*/ 68 h 68"/>
                <a:gd name="T54" fmla="*/ 102 w 102"/>
                <a:gd name="T55" fmla="*/ 52 h 68"/>
                <a:gd name="T56" fmla="*/ 102 w 102"/>
                <a:gd name="T57" fmla="*/ 16 h 68"/>
                <a:gd name="T58" fmla="*/ 86 w 102"/>
                <a:gd name="T5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68">
                  <a:moveTo>
                    <a:pt x="43" y="60"/>
                  </a:moveTo>
                  <a:cubicBezTo>
                    <a:pt x="39" y="68"/>
                    <a:pt x="39" y="68"/>
                    <a:pt x="39" y="68"/>
                  </a:cubicBezTo>
                  <a:cubicBezTo>
                    <a:pt x="45" y="68"/>
                    <a:pt x="45" y="68"/>
                    <a:pt x="45" y="68"/>
                  </a:cubicBezTo>
                  <a:cubicBezTo>
                    <a:pt x="48" y="62"/>
                    <a:pt x="48" y="62"/>
                    <a:pt x="48" y="62"/>
                  </a:cubicBezTo>
                  <a:cubicBezTo>
                    <a:pt x="46" y="62"/>
                    <a:pt x="44" y="61"/>
                    <a:pt x="43" y="60"/>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4" y="55"/>
                    <a:pt x="34" y="55"/>
                    <a:pt x="34" y="55"/>
                  </a:cubicBezTo>
                  <a:cubicBezTo>
                    <a:pt x="32" y="53"/>
                    <a:pt x="30" y="50"/>
                    <a:pt x="30" y="47"/>
                  </a:cubicBezTo>
                  <a:cubicBezTo>
                    <a:pt x="26" y="36"/>
                    <a:pt x="34" y="24"/>
                    <a:pt x="47" y="21"/>
                  </a:cubicBezTo>
                  <a:cubicBezTo>
                    <a:pt x="48" y="21"/>
                    <a:pt x="50" y="20"/>
                    <a:pt x="52" y="20"/>
                  </a:cubicBezTo>
                  <a:cubicBezTo>
                    <a:pt x="63" y="0"/>
                    <a:pt x="63" y="0"/>
                    <a:pt x="63" y="0"/>
                  </a:cubicBezTo>
                  <a:cubicBezTo>
                    <a:pt x="74" y="0"/>
                    <a:pt x="74" y="0"/>
                    <a:pt x="74" y="0"/>
                  </a:cubicBezTo>
                  <a:cubicBezTo>
                    <a:pt x="63" y="22"/>
                    <a:pt x="63" y="22"/>
                    <a:pt x="63" y="22"/>
                  </a:cubicBezTo>
                  <a:cubicBezTo>
                    <a:pt x="64" y="22"/>
                    <a:pt x="66" y="23"/>
                    <a:pt x="68" y="24"/>
                  </a:cubicBezTo>
                  <a:cubicBezTo>
                    <a:pt x="80" y="0"/>
                    <a:pt x="80" y="0"/>
                    <a:pt x="80" y="0"/>
                  </a:cubicBezTo>
                  <a:cubicBezTo>
                    <a:pt x="86" y="0"/>
                    <a:pt x="86" y="0"/>
                    <a:pt x="86" y="0"/>
                  </a:cubicBezTo>
                  <a:cubicBezTo>
                    <a:pt x="72" y="27"/>
                    <a:pt x="72" y="27"/>
                    <a:pt x="72" y="27"/>
                  </a:cubicBezTo>
                  <a:cubicBezTo>
                    <a:pt x="74" y="30"/>
                    <a:pt x="76" y="33"/>
                    <a:pt x="77" y="36"/>
                  </a:cubicBezTo>
                  <a:cubicBezTo>
                    <a:pt x="81" y="47"/>
                    <a:pt x="73" y="59"/>
                    <a:pt x="60" y="62"/>
                  </a:cubicBezTo>
                  <a:cubicBezTo>
                    <a:pt x="58" y="62"/>
                    <a:pt x="56" y="63"/>
                    <a:pt x="54" y="63"/>
                  </a:cubicBezTo>
                  <a:cubicBezTo>
                    <a:pt x="51" y="68"/>
                    <a:pt x="51" y="68"/>
                    <a:pt x="51" y="68"/>
                  </a:cubicBezTo>
                  <a:cubicBezTo>
                    <a:pt x="86" y="68"/>
                    <a:pt x="86" y="68"/>
                    <a:pt x="86" y="68"/>
                  </a:cubicBezTo>
                  <a:cubicBezTo>
                    <a:pt x="95" y="68"/>
                    <a:pt x="102" y="61"/>
                    <a:pt x="102" y="52"/>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500"/>
            <p:cNvSpPr>
              <a:spLocks noEditPoints="1"/>
            </p:cNvSpPr>
            <p:nvPr/>
          </p:nvSpPr>
          <p:spPr bwMode="auto">
            <a:xfrm>
              <a:off x="2052639" y="1338263"/>
              <a:ext cx="28575" cy="23813"/>
            </a:xfrm>
            <a:custGeom>
              <a:avLst/>
              <a:gdLst>
                <a:gd name="T0" fmla="*/ 17 w 55"/>
                <a:gd name="T1" fmla="*/ 39 h 43"/>
                <a:gd name="T2" fmla="*/ 17 w 55"/>
                <a:gd name="T3" fmla="*/ 40 h 43"/>
                <a:gd name="T4" fmla="*/ 22 w 55"/>
                <a:gd name="T5" fmla="*/ 42 h 43"/>
                <a:gd name="T6" fmla="*/ 23 w 55"/>
                <a:gd name="T7" fmla="*/ 40 h 43"/>
                <a:gd name="T8" fmla="*/ 23 w 55"/>
                <a:gd name="T9" fmla="*/ 40 h 43"/>
                <a:gd name="T10" fmla="*/ 20 w 55"/>
                <a:gd name="T11" fmla="*/ 40 h 43"/>
                <a:gd name="T12" fmla="*/ 17 w 55"/>
                <a:gd name="T13" fmla="*/ 39 h 43"/>
                <a:gd name="T14" fmla="*/ 46 w 55"/>
                <a:gd name="T15" fmla="*/ 7 h 43"/>
                <a:gd name="T16" fmla="*/ 28 w 55"/>
                <a:gd name="T17" fmla="*/ 43 h 43"/>
                <a:gd name="T18" fmla="*/ 34 w 55"/>
                <a:gd name="T19" fmla="*/ 42 h 43"/>
                <a:gd name="T20" fmla="*/ 51 w 55"/>
                <a:gd name="T21" fmla="*/ 16 h 43"/>
                <a:gd name="T22" fmla="*/ 46 w 55"/>
                <a:gd name="T23" fmla="*/ 7 h 43"/>
                <a:gd name="T24" fmla="*/ 37 w 55"/>
                <a:gd name="T25" fmla="*/ 2 h 43"/>
                <a:gd name="T26" fmla="*/ 22 w 55"/>
                <a:gd name="T27" fmla="*/ 30 h 43"/>
                <a:gd name="T28" fmla="*/ 23 w 55"/>
                <a:gd name="T29" fmla="*/ 30 h 43"/>
                <a:gd name="T30" fmla="*/ 27 w 55"/>
                <a:gd name="T31" fmla="*/ 32 h 43"/>
                <a:gd name="T32" fmla="*/ 42 w 55"/>
                <a:gd name="T33" fmla="*/ 4 h 43"/>
                <a:gd name="T34" fmla="*/ 37 w 55"/>
                <a:gd name="T35" fmla="*/ 2 h 43"/>
                <a:gd name="T36" fmla="*/ 26 w 55"/>
                <a:gd name="T37" fmla="*/ 0 h 43"/>
                <a:gd name="T38" fmla="*/ 21 w 55"/>
                <a:gd name="T39" fmla="*/ 1 h 43"/>
                <a:gd name="T40" fmla="*/ 4 w 55"/>
                <a:gd name="T41" fmla="*/ 27 h 43"/>
                <a:gd name="T42" fmla="*/ 8 w 55"/>
                <a:gd name="T43" fmla="*/ 35 h 43"/>
                <a:gd name="T44" fmla="*/ 26 w 55"/>
                <a:gd name="T4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43">
                  <a:moveTo>
                    <a:pt x="17" y="39"/>
                  </a:moveTo>
                  <a:cubicBezTo>
                    <a:pt x="17" y="40"/>
                    <a:pt x="17" y="40"/>
                    <a:pt x="17" y="40"/>
                  </a:cubicBezTo>
                  <a:cubicBezTo>
                    <a:pt x="18" y="41"/>
                    <a:pt x="20" y="42"/>
                    <a:pt x="22" y="42"/>
                  </a:cubicBezTo>
                  <a:cubicBezTo>
                    <a:pt x="23" y="40"/>
                    <a:pt x="23" y="40"/>
                    <a:pt x="23" y="40"/>
                  </a:cubicBezTo>
                  <a:cubicBezTo>
                    <a:pt x="23" y="40"/>
                    <a:pt x="23" y="40"/>
                    <a:pt x="23" y="40"/>
                  </a:cubicBezTo>
                  <a:cubicBezTo>
                    <a:pt x="22" y="40"/>
                    <a:pt x="21" y="40"/>
                    <a:pt x="20" y="40"/>
                  </a:cubicBezTo>
                  <a:cubicBezTo>
                    <a:pt x="19" y="39"/>
                    <a:pt x="18" y="39"/>
                    <a:pt x="17" y="39"/>
                  </a:cubicBezTo>
                  <a:moveTo>
                    <a:pt x="46" y="7"/>
                  </a:moveTo>
                  <a:cubicBezTo>
                    <a:pt x="28" y="43"/>
                    <a:pt x="28" y="43"/>
                    <a:pt x="28" y="43"/>
                  </a:cubicBezTo>
                  <a:cubicBezTo>
                    <a:pt x="30" y="43"/>
                    <a:pt x="32" y="42"/>
                    <a:pt x="34" y="42"/>
                  </a:cubicBezTo>
                  <a:cubicBezTo>
                    <a:pt x="47" y="39"/>
                    <a:pt x="55" y="27"/>
                    <a:pt x="51" y="16"/>
                  </a:cubicBezTo>
                  <a:cubicBezTo>
                    <a:pt x="50" y="13"/>
                    <a:pt x="48" y="10"/>
                    <a:pt x="46" y="7"/>
                  </a:cubicBezTo>
                  <a:moveTo>
                    <a:pt x="37" y="2"/>
                  </a:moveTo>
                  <a:cubicBezTo>
                    <a:pt x="22" y="30"/>
                    <a:pt x="22" y="30"/>
                    <a:pt x="22" y="30"/>
                  </a:cubicBezTo>
                  <a:cubicBezTo>
                    <a:pt x="22" y="30"/>
                    <a:pt x="22" y="30"/>
                    <a:pt x="23" y="30"/>
                  </a:cubicBezTo>
                  <a:cubicBezTo>
                    <a:pt x="25" y="30"/>
                    <a:pt x="26" y="31"/>
                    <a:pt x="27" y="32"/>
                  </a:cubicBezTo>
                  <a:cubicBezTo>
                    <a:pt x="42" y="4"/>
                    <a:pt x="42" y="4"/>
                    <a:pt x="42" y="4"/>
                  </a:cubicBezTo>
                  <a:cubicBezTo>
                    <a:pt x="40" y="3"/>
                    <a:pt x="38" y="2"/>
                    <a:pt x="37" y="2"/>
                  </a:cubicBezTo>
                  <a:moveTo>
                    <a:pt x="26" y="0"/>
                  </a:moveTo>
                  <a:cubicBezTo>
                    <a:pt x="24" y="0"/>
                    <a:pt x="22" y="1"/>
                    <a:pt x="21" y="1"/>
                  </a:cubicBezTo>
                  <a:cubicBezTo>
                    <a:pt x="8" y="4"/>
                    <a:pt x="0" y="16"/>
                    <a:pt x="4" y="27"/>
                  </a:cubicBezTo>
                  <a:cubicBezTo>
                    <a:pt x="4" y="30"/>
                    <a:pt x="6" y="33"/>
                    <a:pt x="8" y="35"/>
                  </a:cubicBezTo>
                  <a:cubicBezTo>
                    <a:pt x="26" y="0"/>
                    <a:pt x="26" y="0"/>
                    <a:pt x="26"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501"/>
            <p:cNvSpPr/>
            <p:nvPr/>
          </p:nvSpPr>
          <p:spPr bwMode="auto">
            <a:xfrm>
              <a:off x="2062164" y="1354138"/>
              <a:ext cx="4763" cy="6350"/>
            </a:xfrm>
            <a:custGeom>
              <a:avLst/>
              <a:gdLst>
                <a:gd name="T0" fmla="*/ 5 w 10"/>
                <a:gd name="T1" fmla="*/ 0 h 10"/>
                <a:gd name="T2" fmla="*/ 0 w 10"/>
                <a:gd name="T3" fmla="*/ 9 h 10"/>
                <a:gd name="T4" fmla="*/ 3 w 10"/>
                <a:gd name="T5" fmla="*/ 10 h 10"/>
                <a:gd name="T6" fmla="*/ 6 w 10"/>
                <a:gd name="T7" fmla="*/ 10 h 10"/>
                <a:gd name="T8" fmla="*/ 6 w 10"/>
                <a:gd name="T9" fmla="*/ 10 h 10"/>
                <a:gd name="T10" fmla="*/ 10 w 10"/>
                <a:gd name="T11" fmla="*/ 2 h 10"/>
                <a:gd name="T12" fmla="*/ 6 w 10"/>
                <a:gd name="T13" fmla="*/ 0 h 10"/>
                <a:gd name="T14" fmla="*/ 5 w 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5" y="0"/>
                  </a:moveTo>
                  <a:cubicBezTo>
                    <a:pt x="0" y="9"/>
                    <a:pt x="0" y="9"/>
                    <a:pt x="0" y="9"/>
                  </a:cubicBezTo>
                  <a:cubicBezTo>
                    <a:pt x="1" y="9"/>
                    <a:pt x="2" y="9"/>
                    <a:pt x="3" y="10"/>
                  </a:cubicBezTo>
                  <a:cubicBezTo>
                    <a:pt x="4" y="10"/>
                    <a:pt x="5" y="10"/>
                    <a:pt x="6" y="10"/>
                  </a:cubicBezTo>
                  <a:cubicBezTo>
                    <a:pt x="6" y="10"/>
                    <a:pt x="6" y="10"/>
                    <a:pt x="6" y="10"/>
                  </a:cubicBezTo>
                  <a:cubicBezTo>
                    <a:pt x="10" y="2"/>
                    <a:pt x="10" y="2"/>
                    <a:pt x="10" y="2"/>
                  </a:cubicBezTo>
                  <a:cubicBezTo>
                    <a:pt x="9" y="1"/>
                    <a:pt x="8" y="0"/>
                    <a:pt x="6" y="0"/>
                  </a:cubicBezTo>
                  <a:cubicBezTo>
                    <a:pt x="5" y="0"/>
                    <a:pt x="5" y="0"/>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502"/>
            <p:cNvSpPr>
              <a:spLocks noEditPoints="1"/>
            </p:cNvSpPr>
            <p:nvPr/>
          </p:nvSpPr>
          <p:spPr bwMode="auto">
            <a:xfrm>
              <a:off x="2052639" y="1327151"/>
              <a:ext cx="31750" cy="36513"/>
            </a:xfrm>
            <a:custGeom>
              <a:avLst/>
              <a:gdLst>
                <a:gd name="T0" fmla="*/ 16 w 20"/>
                <a:gd name="T1" fmla="*/ 0 h 23"/>
                <a:gd name="T2" fmla="*/ 12 w 20"/>
                <a:gd name="T3" fmla="*/ 0 h 23"/>
                <a:gd name="T4" fmla="*/ 9 w 20"/>
                <a:gd name="T5" fmla="*/ 7 h 23"/>
                <a:gd name="T6" fmla="*/ 3 w 20"/>
                <a:gd name="T7" fmla="*/ 19 h 23"/>
                <a:gd name="T8" fmla="*/ 0 w 20"/>
                <a:gd name="T9" fmla="*/ 23 h 23"/>
                <a:gd name="T10" fmla="*/ 4 w 20"/>
                <a:gd name="T11" fmla="*/ 23 h 23"/>
                <a:gd name="T12" fmla="*/ 6 w 20"/>
                <a:gd name="T13" fmla="*/ 21 h 23"/>
                <a:gd name="T14" fmla="*/ 6 w 20"/>
                <a:gd name="T15" fmla="*/ 20 h 23"/>
                <a:gd name="T16" fmla="*/ 7 w 20"/>
                <a:gd name="T17" fmla="*/ 17 h 23"/>
                <a:gd name="T18" fmla="*/ 12 w 20"/>
                <a:gd name="T19" fmla="*/ 8 h 23"/>
                <a:gd name="T20" fmla="*/ 16 w 20"/>
                <a:gd name="T21" fmla="*/ 0 h 23"/>
                <a:gd name="T22" fmla="*/ 20 w 20"/>
                <a:gd name="T23" fmla="*/ 0 h 23"/>
                <a:gd name="T24" fmla="*/ 18 w 20"/>
                <a:gd name="T25" fmla="*/ 0 h 23"/>
                <a:gd name="T26" fmla="*/ 14 w 20"/>
                <a:gd name="T27" fmla="*/ 9 h 23"/>
                <a:gd name="T28" fmla="*/ 9 w 20"/>
                <a:gd name="T29" fmla="*/ 18 h 23"/>
                <a:gd name="T30" fmla="*/ 8 w 20"/>
                <a:gd name="T31" fmla="*/ 21 h 23"/>
                <a:gd name="T32" fmla="*/ 7 w 20"/>
                <a:gd name="T33" fmla="*/ 21 h 23"/>
                <a:gd name="T34" fmla="*/ 6 w 20"/>
                <a:gd name="T35" fmla="*/ 23 h 23"/>
                <a:gd name="T36" fmla="*/ 8 w 20"/>
                <a:gd name="T37" fmla="*/ 23 h 23"/>
                <a:gd name="T38" fmla="*/ 9 w 20"/>
                <a:gd name="T39" fmla="*/ 22 h 23"/>
                <a:gd name="T40" fmla="*/ 15 w 20"/>
                <a:gd name="T41" fmla="*/ 10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9" y="7"/>
                  </a:lnTo>
                  <a:lnTo>
                    <a:pt x="3" y="19"/>
                  </a:lnTo>
                  <a:lnTo>
                    <a:pt x="0" y="23"/>
                  </a:lnTo>
                  <a:lnTo>
                    <a:pt x="4" y="23"/>
                  </a:lnTo>
                  <a:lnTo>
                    <a:pt x="6" y="21"/>
                  </a:lnTo>
                  <a:lnTo>
                    <a:pt x="6" y="20"/>
                  </a:lnTo>
                  <a:lnTo>
                    <a:pt x="7" y="17"/>
                  </a:lnTo>
                  <a:lnTo>
                    <a:pt x="12" y="8"/>
                  </a:lnTo>
                  <a:lnTo>
                    <a:pt x="16" y="0"/>
                  </a:lnTo>
                  <a:close/>
                  <a:moveTo>
                    <a:pt x="20" y="0"/>
                  </a:moveTo>
                  <a:lnTo>
                    <a:pt x="18" y="0"/>
                  </a:lnTo>
                  <a:lnTo>
                    <a:pt x="14" y="9"/>
                  </a:lnTo>
                  <a:lnTo>
                    <a:pt x="9" y="18"/>
                  </a:lnTo>
                  <a:lnTo>
                    <a:pt x="8" y="21"/>
                  </a:lnTo>
                  <a:lnTo>
                    <a:pt x="7" y="21"/>
                  </a:lnTo>
                  <a:lnTo>
                    <a:pt x="6" y="23"/>
                  </a:lnTo>
                  <a:lnTo>
                    <a:pt x="8" y="23"/>
                  </a:lnTo>
                  <a:lnTo>
                    <a:pt x="9" y="22"/>
                  </a:lnTo>
                  <a:lnTo>
                    <a:pt x="15"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503"/>
            <p:cNvSpPr>
              <a:spLocks noEditPoints="1"/>
            </p:cNvSpPr>
            <p:nvPr/>
          </p:nvSpPr>
          <p:spPr bwMode="auto">
            <a:xfrm>
              <a:off x="2052639" y="1327151"/>
              <a:ext cx="31750" cy="36513"/>
            </a:xfrm>
            <a:custGeom>
              <a:avLst/>
              <a:gdLst>
                <a:gd name="T0" fmla="*/ 16 w 20"/>
                <a:gd name="T1" fmla="*/ 0 h 23"/>
                <a:gd name="T2" fmla="*/ 12 w 20"/>
                <a:gd name="T3" fmla="*/ 0 h 23"/>
                <a:gd name="T4" fmla="*/ 9 w 20"/>
                <a:gd name="T5" fmla="*/ 7 h 23"/>
                <a:gd name="T6" fmla="*/ 3 w 20"/>
                <a:gd name="T7" fmla="*/ 19 h 23"/>
                <a:gd name="T8" fmla="*/ 0 w 20"/>
                <a:gd name="T9" fmla="*/ 23 h 23"/>
                <a:gd name="T10" fmla="*/ 4 w 20"/>
                <a:gd name="T11" fmla="*/ 23 h 23"/>
                <a:gd name="T12" fmla="*/ 6 w 20"/>
                <a:gd name="T13" fmla="*/ 21 h 23"/>
                <a:gd name="T14" fmla="*/ 6 w 20"/>
                <a:gd name="T15" fmla="*/ 20 h 23"/>
                <a:gd name="T16" fmla="*/ 7 w 20"/>
                <a:gd name="T17" fmla="*/ 17 h 23"/>
                <a:gd name="T18" fmla="*/ 12 w 20"/>
                <a:gd name="T19" fmla="*/ 8 h 23"/>
                <a:gd name="T20" fmla="*/ 16 w 20"/>
                <a:gd name="T21" fmla="*/ 0 h 23"/>
                <a:gd name="T22" fmla="*/ 20 w 20"/>
                <a:gd name="T23" fmla="*/ 0 h 23"/>
                <a:gd name="T24" fmla="*/ 18 w 20"/>
                <a:gd name="T25" fmla="*/ 0 h 23"/>
                <a:gd name="T26" fmla="*/ 14 w 20"/>
                <a:gd name="T27" fmla="*/ 9 h 23"/>
                <a:gd name="T28" fmla="*/ 9 w 20"/>
                <a:gd name="T29" fmla="*/ 18 h 23"/>
                <a:gd name="T30" fmla="*/ 8 w 20"/>
                <a:gd name="T31" fmla="*/ 21 h 23"/>
                <a:gd name="T32" fmla="*/ 7 w 20"/>
                <a:gd name="T33" fmla="*/ 21 h 23"/>
                <a:gd name="T34" fmla="*/ 6 w 20"/>
                <a:gd name="T35" fmla="*/ 23 h 23"/>
                <a:gd name="T36" fmla="*/ 8 w 20"/>
                <a:gd name="T37" fmla="*/ 23 h 23"/>
                <a:gd name="T38" fmla="*/ 9 w 20"/>
                <a:gd name="T39" fmla="*/ 22 h 23"/>
                <a:gd name="T40" fmla="*/ 15 w 20"/>
                <a:gd name="T41" fmla="*/ 10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9" y="7"/>
                  </a:lnTo>
                  <a:lnTo>
                    <a:pt x="3" y="19"/>
                  </a:lnTo>
                  <a:lnTo>
                    <a:pt x="0" y="23"/>
                  </a:lnTo>
                  <a:lnTo>
                    <a:pt x="4" y="23"/>
                  </a:lnTo>
                  <a:lnTo>
                    <a:pt x="6" y="21"/>
                  </a:lnTo>
                  <a:lnTo>
                    <a:pt x="6" y="20"/>
                  </a:lnTo>
                  <a:lnTo>
                    <a:pt x="7" y="17"/>
                  </a:lnTo>
                  <a:lnTo>
                    <a:pt x="12" y="8"/>
                  </a:lnTo>
                  <a:lnTo>
                    <a:pt x="16" y="0"/>
                  </a:lnTo>
                  <a:moveTo>
                    <a:pt x="20" y="0"/>
                  </a:moveTo>
                  <a:lnTo>
                    <a:pt x="18" y="0"/>
                  </a:lnTo>
                  <a:lnTo>
                    <a:pt x="14" y="9"/>
                  </a:lnTo>
                  <a:lnTo>
                    <a:pt x="9" y="18"/>
                  </a:lnTo>
                  <a:lnTo>
                    <a:pt x="8" y="21"/>
                  </a:lnTo>
                  <a:lnTo>
                    <a:pt x="7" y="21"/>
                  </a:lnTo>
                  <a:lnTo>
                    <a:pt x="6" y="23"/>
                  </a:lnTo>
                  <a:lnTo>
                    <a:pt x="8" y="23"/>
                  </a:lnTo>
                  <a:lnTo>
                    <a:pt x="9" y="22"/>
                  </a:lnTo>
                  <a:lnTo>
                    <a:pt x="15"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Rectangle 3504"/>
            <p:cNvSpPr>
              <a:spLocks noChangeArrowheads="1"/>
            </p:cNvSpPr>
            <p:nvPr/>
          </p:nvSpPr>
          <p:spPr bwMode="auto">
            <a:xfrm>
              <a:off x="1931989" y="1343026"/>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7" name="Rectangle 3505"/>
            <p:cNvSpPr>
              <a:spLocks noChangeArrowheads="1"/>
            </p:cNvSpPr>
            <p:nvPr/>
          </p:nvSpPr>
          <p:spPr bwMode="auto">
            <a:xfrm>
              <a:off x="1931989" y="1343026"/>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8" name="Rectangle 3506"/>
            <p:cNvSpPr>
              <a:spLocks noChangeArrowheads="1"/>
            </p:cNvSpPr>
            <p:nvPr/>
          </p:nvSpPr>
          <p:spPr bwMode="auto">
            <a:xfrm>
              <a:off x="2092326" y="1343026"/>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9" name="Freeform 3507"/>
            <p:cNvSpPr/>
            <p:nvPr/>
          </p:nvSpPr>
          <p:spPr bwMode="auto">
            <a:xfrm>
              <a:off x="2005014" y="1336676"/>
              <a:ext cx="33338" cy="11113"/>
            </a:xfrm>
            <a:custGeom>
              <a:avLst/>
              <a:gdLst>
                <a:gd name="T0" fmla="*/ 58 w 64"/>
                <a:gd name="T1" fmla="*/ 9 h 21"/>
                <a:gd name="T2" fmla="*/ 33 w 64"/>
                <a:gd name="T3" fmla="*/ 0 h 21"/>
                <a:gd name="T4" fmla="*/ 30 w 64"/>
                <a:gd name="T5" fmla="*/ 0 h 21"/>
                <a:gd name="T6" fmla="*/ 0 w 64"/>
                <a:gd name="T7" fmla="*/ 14 h 21"/>
                <a:gd name="T8" fmla="*/ 0 w 64"/>
                <a:gd name="T9" fmla="*/ 21 h 21"/>
                <a:gd name="T10" fmla="*/ 30 w 64"/>
                <a:gd name="T11" fmla="*/ 5 h 21"/>
                <a:gd name="T12" fmla="*/ 33 w 64"/>
                <a:gd name="T13" fmla="*/ 5 h 21"/>
                <a:gd name="T14" fmla="*/ 55 w 64"/>
                <a:gd name="T15" fmla="*/ 14 h 21"/>
                <a:gd name="T16" fmla="*/ 63 w 64"/>
                <a:gd name="T17" fmla="*/ 20 h 21"/>
                <a:gd name="T18" fmla="*/ 64 w 64"/>
                <a:gd name="T19" fmla="*/ 21 h 21"/>
                <a:gd name="T20" fmla="*/ 64 w 64"/>
                <a:gd name="T21" fmla="*/ 14 h 21"/>
                <a:gd name="T22" fmla="*/ 58 w 64"/>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1">
                  <a:moveTo>
                    <a:pt x="58" y="9"/>
                  </a:moveTo>
                  <a:cubicBezTo>
                    <a:pt x="51" y="5"/>
                    <a:pt x="42" y="0"/>
                    <a:pt x="33" y="0"/>
                  </a:cubicBezTo>
                  <a:cubicBezTo>
                    <a:pt x="32" y="0"/>
                    <a:pt x="31" y="0"/>
                    <a:pt x="30" y="0"/>
                  </a:cubicBezTo>
                  <a:cubicBezTo>
                    <a:pt x="17" y="1"/>
                    <a:pt x="6" y="9"/>
                    <a:pt x="0" y="14"/>
                  </a:cubicBezTo>
                  <a:cubicBezTo>
                    <a:pt x="0" y="21"/>
                    <a:pt x="0" y="21"/>
                    <a:pt x="0" y="21"/>
                  </a:cubicBezTo>
                  <a:cubicBezTo>
                    <a:pt x="3" y="18"/>
                    <a:pt x="16" y="7"/>
                    <a:pt x="30" y="5"/>
                  </a:cubicBezTo>
                  <a:cubicBezTo>
                    <a:pt x="31" y="5"/>
                    <a:pt x="32" y="5"/>
                    <a:pt x="33" y="5"/>
                  </a:cubicBezTo>
                  <a:cubicBezTo>
                    <a:pt x="40" y="5"/>
                    <a:pt x="49" y="9"/>
                    <a:pt x="55" y="14"/>
                  </a:cubicBezTo>
                  <a:cubicBezTo>
                    <a:pt x="58" y="16"/>
                    <a:pt x="61" y="18"/>
                    <a:pt x="63" y="20"/>
                  </a:cubicBezTo>
                  <a:cubicBezTo>
                    <a:pt x="63" y="20"/>
                    <a:pt x="64" y="21"/>
                    <a:pt x="64" y="21"/>
                  </a:cubicBezTo>
                  <a:cubicBezTo>
                    <a:pt x="64" y="14"/>
                    <a:pt x="64" y="14"/>
                    <a:pt x="64" y="14"/>
                  </a:cubicBezTo>
                  <a:cubicBezTo>
                    <a:pt x="62" y="12"/>
                    <a:pt x="60" y="11"/>
                    <a:pt x="58"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508"/>
            <p:cNvSpPr/>
            <p:nvPr/>
          </p:nvSpPr>
          <p:spPr bwMode="auto">
            <a:xfrm>
              <a:off x="2038351" y="1327151"/>
              <a:ext cx="55563" cy="38100"/>
            </a:xfrm>
            <a:custGeom>
              <a:avLst/>
              <a:gdLst>
                <a:gd name="T0" fmla="*/ 17 w 105"/>
                <a:gd name="T1" fmla="*/ 72 h 72"/>
                <a:gd name="T2" fmla="*/ 0 w 105"/>
                <a:gd name="T3" fmla="*/ 54 h 72"/>
                <a:gd name="T4" fmla="*/ 0 w 105"/>
                <a:gd name="T5" fmla="*/ 18 h 72"/>
                <a:gd name="T6" fmla="*/ 17 w 105"/>
                <a:gd name="T7" fmla="*/ 0 h 72"/>
                <a:gd name="T8" fmla="*/ 17 w 105"/>
                <a:gd name="T9" fmla="*/ 2 h 72"/>
                <a:gd name="T10" fmla="*/ 17 w 105"/>
                <a:gd name="T11" fmla="*/ 3 h 72"/>
                <a:gd name="T12" fmla="*/ 3 w 105"/>
                <a:gd name="T13" fmla="*/ 18 h 72"/>
                <a:gd name="T14" fmla="*/ 3 w 105"/>
                <a:gd name="T15" fmla="*/ 54 h 72"/>
                <a:gd name="T16" fmla="*/ 17 w 105"/>
                <a:gd name="T17" fmla="*/ 69 h 72"/>
                <a:gd name="T18" fmla="*/ 87 w 105"/>
                <a:gd name="T19" fmla="*/ 69 h 72"/>
                <a:gd name="T20" fmla="*/ 102 w 105"/>
                <a:gd name="T21" fmla="*/ 54 h 72"/>
                <a:gd name="T22" fmla="*/ 102 w 105"/>
                <a:gd name="T23" fmla="*/ 18 h 72"/>
                <a:gd name="T24" fmla="*/ 87 w 105"/>
                <a:gd name="T25" fmla="*/ 3 h 72"/>
                <a:gd name="T26" fmla="*/ 17 w 105"/>
                <a:gd name="T27" fmla="*/ 3 h 72"/>
                <a:gd name="T28" fmla="*/ 17 w 105"/>
                <a:gd name="T29" fmla="*/ 2 h 72"/>
                <a:gd name="T30" fmla="*/ 17 w 105"/>
                <a:gd name="T31" fmla="*/ 0 h 72"/>
                <a:gd name="T32" fmla="*/ 87 w 105"/>
                <a:gd name="T33" fmla="*/ 0 h 72"/>
                <a:gd name="T34" fmla="*/ 105 w 105"/>
                <a:gd name="T35" fmla="*/ 18 h 72"/>
                <a:gd name="T36" fmla="*/ 105 w 105"/>
                <a:gd name="T37" fmla="*/ 54 h 72"/>
                <a:gd name="T38" fmla="*/ 87 w 105"/>
                <a:gd name="T39" fmla="*/ 72 h 72"/>
                <a:gd name="T40" fmla="*/ 17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7" y="72"/>
                  </a:moveTo>
                  <a:cubicBezTo>
                    <a:pt x="8" y="72"/>
                    <a:pt x="0" y="64"/>
                    <a:pt x="0" y="54"/>
                  </a:cubicBezTo>
                  <a:cubicBezTo>
                    <a:pt x="0" y="18"/>
                    <a:pt x="0" y="18"/>
                    <a:pt x="0" y="18"/>
                  </a:cubicBezTo>
                  <a:cubicBezTo>
                    <a:pt x="0" y="8"/>
                    <a:pt x="8" y="0"/>
                    <a:pt x="17" y="0"/>
                  </a:cubicBezTo>
                  <a:cubicBezTo>
                    <a:pt x="17" y="2"/>
                    <a:pt x="17" y="2"/>
                    <a:pt x="17" y="2"/>
                  </a:cubicBezTo>
                  <a:cubicBezTo>
                    <a:pt x="17" y="3"/>
                    <a:pt x="17" y="3"/>
                    <a:pt x="17" y="3"/>
                  </a:cubicBezTo>
                  <a:cubicBezTo>
                    <a:pt x="9" y="3"/>
                    <a:pt x="3" y="10"/>
                    <a:pt x="3" y="18"/>
                  </a:cubicBezTo>
                  <a:cubicBezTo>
                    <a:pt x="3" y="54"/>
                    <a:pt x="3" y="54"/>
                    <a:pt x="3" y="54"/>
                  </a:cubicBezTo>
                  <a:cubicBezTo>
                    <a:pt x="3" y="62"/>
                    <a:pt x="9" y="69"/>
                    <a:pt x="17" y="69"/>
                  </a:cubicBezTo>
                  <a:cubicBezTo>
                    <a:pt x="87" y="69"/>
                    <a:pt x="87" y="69"/>
                    <a:pt x="87" y="69"/>
                  </a:cubicBezTo>
                  <a:cubicBezTo>
                    <a:pt x="96" y="69"/>
                    <a:pt x="102" y="62"/>
                    <a:pt x="102" y="54"/>
                  </a:cubicBezTo>
                  <a:cubicBezTo>
                    <a:pt x="102" y="18"/>
                    <a:pt x="102" y="18"/>
                    <a:pt x="102" y="18"/>
                  </a:cubicBezTo>
                  <a:cubicBezTo>
                    <a:pt x="102" y="10"/>
                    <a:pt x="96" y="3"/>
                    <a:pt x="87" y="3"/>
                  </a:cubicBezTo>
                  <a:cubicBezTo>
                    <a:pt x="17" y="3"/>
                    <a:pt x="17" y="3"/>
                    <a:pt x="17" y="3"/>
                  </a:cubicBezTo>
                  <a:cubicBezTo>
                    <a:pt x="17" y="2"/>
                    <a:pt x="17" y="2"/>
                    <a:pt x="17" y="2"/>
                  </a:cubicBezTo>
                  <a:cubicBezTo>
                    <a:pt x="17" y="0"/>
                    <a:pt x="17" y="0"/>
                    <a:pt x="17" y="0"/>
                  </a:cubicBezTo>
                  <a:cubicBezTo>
                    <a:pt x="87" y="0"/>
                    <a:pt x="87" y="0"/>
                    <a:pt x="87" y="0"/>
                  </a:cubicBezTo>
                  <a:cubicBezTo>
                    <a:pt x="97" y="0"/>
                    <a:pt x="105" y="8"/>
                    <a:pt x="105" y="18"/>
                  </a:cubicBezTo>
                  <a:cubicBezTo>
                    <a:pt x="105" y="54"/>
                    <a:pt x="105" y="54"/>
                    <a:pt x="105" y="54"/>
                  </a:cubicBezTo>
                  <a:cubicBezTo>
                    <a:pt x="105" y="64"/>
                    <a:pt x="97" y="72"/>
                    <a:pt x="87" y="72"/>
                  </a:cubicBezTo>
                  <a:lnTo>
                    <a:pt x="17"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509"/>
            <p:cNvSpPr>
              <a:spLocks noEditPoints="1"/>
            </p:cNvSpPr>
            <p:nvPr/>
          </p:nvSpPr>
          <p:spPr bwMode="auto">
            <a:xfrm>
              <a:off x="1949451" y="1327151"/>
              <a:ext cx="55563" cy="36513"/>
            </a:xfrm>
            <a:custGeom>
              <a:avLst/>
              <a:gdLst>
                <a:gd name="T0" fmla="*/ 41 w 102"/>
                <a:gd name="T1" fmla="*/ 62 h 68"/>
                <a:gd name="T2" fmla="*/ 38 w 102"/>
                <a:gd name="T3" fmla="*/ 68 h 68"/>
                <a:gd name="T4" fmla="*/ 44 w 102"/>
                <a:gd name="T5" fmla="*/ 68 h 68"/>
                <a:gd name="T6" fmla="*/ 47 w 102"/>
                <a:gd name="T7" fmla="*/ 63 h 68"/>
                <a:gd name="T8" fmla="*/ 41 w 102"/>
                <a:gd name="T9" fmla="*/ 62 h 68"/>
                <a:gd name="T10" fmla="*/ 86 w 102"/>
                <a:gd name="T11" fmla="*/ 0 h 68"/>
                <a:gd name="T12" fmla="*/ 16 w 102"/>
                <a:gd name="T13" fmla="*/ 0 h 68"/>
                <a:gd name="T14" fmla="*/ 0 w 102"/>
                <a:gd name="T15" fmla="*/ 16 h 68"/>
                <a:gd name="T16" fmla="*/ 0 w 102"/>
                <a:gd name="T17" fmla="*/ 52 h 68"/>
                <a:gd name="T18" fmla="*/ 16 w 102"/>
                <a:gd name="T19" fmla="*/ 68 h 68"/>
                <a:gd name="T20" fmla="*/ 27 w 102"/>
                <a:gd name="T21" fmla="*/ 68 h 68"/>
                <a:gd name="T22" fmla="*/ 32 w 102"/>
                <a:gd name="T23" fmla="*/ 57 h 68"/>
                <a:gd name="T24" fmla="*/ 25 w 102"/>
                <a:gd name="T25" fmla="*/ 47 h 68"/>
                <a:gd name="T26" fmla="*/ 43 w 102"/>
                <a:gd name="T27" fmla="*/ 21 h 68"/>
                <a:gd name="T28" fmla="*/ 49 w 102"/>
                <a:gd name="T29" fmla="*/ 20 h 68"/>
                <a:gd name="T30" fmla="*/ 51 w 102"/>
                <a:gd name="T31" fmla="*/ 20 h 68"/>
                <a:gd name="T32" fmla="*/ 62 w 102"/>
                <a:gd name="T33" fmla="*/ 0 h 68"/>
                <a:gd name="T34" fmla="*/ 73 w 102"/>
                <a:gd name="T35" fmla="*/ 0 h 68"/>
                <a:gd name="T36" fmla="*/ 61 w 102"/>
                <a:gd name="T37" fmla="*/ 23 h 68"/>
                <a:gd name="T38" fmla="*/ 66 w 102"/>
                <a:gd name="T39" fmla="*/ 26 h 68"/>
                <a:gd name="T40" fmla="*/ 80 w 102"/>
                <a:gd name="T41" fmla="*/ 0 h 68"/>
                <a:gd name="T42" fmla="*/ 85 w 102"/>
                <a:gd name="T43" fmla="*/ 0 h 68"/>
                <a:gd name="T44" fmla="*/ 70 w 102"/>
                <a:gd name="T45" fmla="*/ 30 h 68"/>
                <a:gd name="T46" fmla="*/ 73 w 102"/>
                <a:gd name="T47" fmla="*/ 36 h 68"/>
                <a:gd name="T48" fmla="*/ 56 w 102"/>
                <a:gd name="T49" fmla="*/ 62 h 68"/>
                <a:gd name="T50" fmla="*/ 53 w 102"/>
                <a:gd name="T51" fmla="*/ 62 h 68"/>
                <a:gd name="T52" fmla="*/ 50 w 102"/>
                <a:gd name="T53" fmla="*/ 68 h 68"/>
                <a:gd name="T54" fmla="*/ 86 w 102"/>
                <a:gd name="T55" fmla="*/ 68 h 68"/>
                <a:gd name="T56" fmla="*/ 102 w 102"/>
                <a:gd name="T57" fmla="*/ 52 h 68"/>
                <a:gd name="T58" fmla="*/ 102 w 102"/>
                <a:gd name="T59" fmla="*/ 36 h 68"/>
                <a:gd name="T60" fmla="*/ 102 w 102"/>
                <a:gd name="T61" fmla="*/ 36 h 68"/>
                <a:gd name="T62" fmla="*/ 102 w 102"/>
                <a:gd name="T63" fmla="*/ 29 h 68"/>
                <a:gd name="T64" fmla="*/ 102 w 102"/>
                <a:gd name="T65" fmla="*/ 29 h 68"/>
                <a:gd name="T66" fmla="*/ 102 w 102"/>
                <a:gd name="T67" fmla="*/ 16 h 68"/>
                <a:gd name="T68" fmla="*/ 86 w 102"/>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8">
                  <a:moveTo>
                    <a:pt x="41" y="62"/>
                  </a:moveTo>
                  <a:cubicBezTo>
                    <a:pt x="38" y="68"/>
                    <a:pt x="38" y="68"/>
                    <a:pt x="38" y="68"/>
                  </a:cubicBezTo>
                  <a:cubicBezTo>
                    <a:pt x="44" y="68"/>
                    <a:pt x="44" y="68"/>
                    <a:pt x="44" y="68"/>
                  </a:cubicBezTo>
                  <a:cubicBezTo>
                    <a:pt x="47" y="63"/>
                    <a:pt x="47" y="63"/>
                    <a:pt x="47" y="63"/>
                  </a:cubicBezTo>
                  <a:cubicBezTo>
                    <a:pt x="45" y="62"/>
                    <a:pt x="43" y="62"/>
                    <a:pt x="41" y="62"/>
                  </a:cubicBezTo>
                  <a:moveTo>
                    <a:pt x="86" y="0"/>
                  </a:moveTo>
                  <a:cubicBezTo>
                    <a:pt x="16" y="0"/>
                    <a:pt x="16" y="0"/>
                    <a:pt x="16" y="0"/>
                  </a:cubicBezTo>
                  <a:cubicBezTo>
                    <a:pt x="7" y="0"/>
                    <a:pt x="0" y="7"/>
                    <a:pt x="0" y="16"/>
                  </a:cubicBezTo>
                  <a:cubicBezTo>
                    <a:pt x="0" y="52"/>
                    <a:pt x="0" y="52"/>
                    <a:pt x="0" y="52"/>
                  </a:cubicBezTo>
                  <a:cubicBezTo>
                    <a:pt x="0" y="61"/>
                    <a:pt x="7" y="68"/>
                    <a:pt x="16" y="68"/>
                  </a:cubicBezTo>
                  <a:cubicBezTo>
                    <a:pt x="27" y="68"/>
                    <a:pt x="27" y="68"/>
                    <a:pt x="27" y="68"/>
                  </a:cubicBezTo>
                  <a:cubicBezTo>
                    <a:pt x="32" y="57"/>
                    <a:pt x="32" y="57"/>
                    <a:pt x="32" y="57"/>
                  </a:cubicBezTo>
                  <a:cubicBezTo>
                    <a:pt x="29" y="54"/>
                    <a:pt x="27" y="51"/>
                    <a:pt x="25" y="47"/>
                  </a:cubicBezTo>
                  <a:cubicBezTo>
                    <a:pt x="22" y="36"/>
                    <a:pt x="29" y="24"/>
                    <a:pt x="43" y="21"/>
                  </a:cubicBezTo>
                  <a:cubicBezTo>
                    <a:pt x="45" y="20"/>
                    <a:pt x="47" y="20"/>
                    <a:pt x="49" y="20"/>
                  </a:cubicBezTo>
                  <a:cubicBezTo>
                    <a:pt x="50" y="20"/>
                    <a:pt x="51" y="20"/>
                    <a:pt x="51" y="20"/>
                  </a:cubicBezTo>
                  <a:cubicBezTo>
                    <a:pt x="62" y="0"/>
                    <a:pt x="62" y="0"/>
                    <a:pt x="62" y="0"/>
                  </a:cubicBezTo>
                  <a:cubicBezTo>
                    <a:pt x="73" y="0"/>
                    <a:pt x="73" y="0"/>
                    <a:pt x="73" y="0"/>
                  </a:cubicBezTo>
                  <a:cubicBezTo>
                    <a:pt x="61" y="23"/>
                    <a:pt x="61" y="23"/>
                    <a:pt x="61" y="23"/>
                  </a:cubicBezTo>
                  <a:cubicBezTo>
                    <a:pt x="63" y="24"/>
                    <a:pt x="65" y="25"/>
                    <a:pt x="66" y="26"/>
                  </a:cubicBezTo>
                  <a:cubicBezTo>
                    <a:pt x="80" y="0"/>
                    <a:pt x="80" y="0"/>
                    <a:pt x="80" y="0"/>
                  </a:cubicBezTo>
                  <a:cubicBezTo>
                    <a:pt x="85" y="0"/>
                    <a:pt x="85" y="0"/>
                    <a:pt x="85" y="0"/>
                  </a:cubicBezTo>
                  <a:cubicBezTo>
                    <a:pt x="70" y="30"/>
                    <a:pt x="70" y="30"/>
                    <a:pt x="70" y="30"/>
                  </a:cubicBezTo>
                  <a:cubicBezTo>
                    <a:pt x="71" y="32"/>
                    <a:pt x="72" y="34"/>
                    <a:pt x="73" y="36"/>
                  </a:cubicBezTo>
                  <a:cubicBezTo>
                    <a:pt x="77" y="47"/>
                    <a:pt x="69" y="59"/>
                    <a:pt x="56" y="62"/>
                  </a:cubicBezTo>
                  <a:cubicBezTo>
                    <a:pt x="55" y="62"/>
                    <a:pt x="54" y="62"/>
                    <a:pt x="53" y="62"/>
                  </a:cubicBezTo>
                  <a:cubicBezTo>
                    <a:pt x="50" y="68"/>
                    <a:pt x="50" y="68"/>
                    <a:pt x="50" y="68"/>
                  </a:cubicBezTo>
                  <a:cubicBezTo>
                    <a:pt x="86" y="68"/>
                    <a:pt x="86" y="68"/>
                    <a:pt x="86" y="68"/>
                  </a:cubicBezTo>
                  <a:cubicBezTo>
                    <a:pt x="95" y="68"/>
                    <a:pt x="102" y="61"/>
                    <a:pt x="102" y="52"/>
                  </a:cubicBezTo>
                  <a:cubicBezTo>
                    <a:pt x="102" y="36"/>
                    <a:pt x="102" y="36"/>
                    <a:pt x="102" y="36"/>
                  </a:cubicBezTo>
                  <a:cubicBezTo>
                    <a:pt x="102" y="36"/>
                    <a:pt x="102" y="36"/>
                    <a:pt x="102" y="36"/>
                  </a:cubicBezTo>
                  <a:cubicBezTo>
                    <a:pt x="102" y="29"/>
                    <a:pt x="102" y="29"/>
                    <a:pt x="102" y="29"/>
                  </a:cubicBezTo>
                  <a:cubicBezTo>
                    <a:pt x="102" y="29"/>
                    <a:pt x="102" y="29"/>
                    <a:pt x="102" y="29"/>
                  </a:cubicBezTo>
                  <a:cubicBezTo>
                    <a:pt x="102" y="16"/>
                    <a:pt x="102" y="16"/>
                    <a:pt x="102" y="16"/>
                  </a:cubicBezTo>
                  <a:cubicBezTo>
                    <a:pt x="102" y="7"/>
                    <a:pt x="95" y="0"/>
                    <a:pt x="86"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510"/>
            <p:cNvSpPr>
              <a:spLocks noEditPoints="1"/>
            </p:cNvSpPr>
            <p:nvPr/>
          </p:nvSpPr>
          <p:spPr bwMode="auto">
            <a:xfrm>
              <a:off x="1962151" y="1338263"/>
              <a:ext cx="28575" cy="23813"/>
            </a:xfrm>
            <a:custGeom>
              <a:avLst/>
              <a:gdLst>
                <a:gd name="T0" fmla="*/ 27 w 55"/>
                <a:gd name="T1" fmla="*/ 39 h 43"/>
                <a:gd name="T2" fmla="*/ 23 w 55"/>
                <a:gd name="T3" fmla="*/ 40 h 43"/>
                <a:gd name="T4" fmla="*/ 20 w 55"/>
                <a:gd name="T5" fmla="*/ 40 h 43"/>
                <a:gd name="T6" fmla="*/ 19 w 55"/>
                <a:gd name="T7" fmla="*/ 42 h 43"/>
                <a:gd name="T8" fmla="*/ 25 w 55"/>
                <a:gd name="T9" fmla="*/ 43 h 43"/>
                <a:gd name="T10" fmla="*/ 27 w 55"/>
                <a:gd name="T11" fmla="*/ 39 h 43"/>
                <a:gd name="T12" fmla="*/ 48 w 55"/>
                <a:gd name="T13" fmla="*/ 10 h 43"/>
                <a:gd name="T14" fmla="*/ 31 w 55"/>
                <a:gd name="T15" fmla="*/ 42 h 43"/>
                <a:gd name="T16" fmla="*/ 34 w 55"/>
                <a:gd name="T17" fmla="*/ 42 h 43"/>
                <a:gd name="T18" fmla="*/ 51 w 55"/>
                <a:gd name="T19" fmla="*/ 16 h 43"/>
                <a:gd name="T20" fmla="*/ 48 w 55"/>
                <a:gd name="T21" fmla="*/ 10 h 43"/>
                <a:gd name="T22" fmla="*/ 39 w 55"/>
                <a:gd name="T23" fmla="*/ 3 h 43"/>
                <a:gd name="T24" fmla="*/ 25 w 55"/>
                <a:gd name="T25" fmla="*/ 31 h 43"/>
                <a:gd name="T26" fmla="*/ 29 w 55"/>
                <a:gd name="T27" fmla="*/ 34 h 43"/>
                <a:gd name="T28" fmla="*/ 44 w 55"/>
                <a:gd name="T29" fmla="*/ 6 h 43"/>
                <a:gd name="T30" fmla="*/ 39 w 55"/>
                <a:gd name="T31" fmla="*/ 3 h 43"/>
                <a:gd name="T32" fmla="*/ 27 w 55"/>
                <a:gd name="T33" fmla="*/ 0 h 43"/>
                <a:gd name="T34" fmla="*/ 21 w 55"/>
                <a:gd name="T35" fmla="*/ 1 h 43"/>
                <a:gd name="T36" fmla="*/ 3 w 55"/>
                <a:gd name="T37" fmla="*/ 27 h 43"/>
                <a:gd name="T38" fmla="*/ 10 w 55"/>
                <a:gd name="T39" fmla="*/ 37 h 43"/>
                <a:gd name="T40" fmla="*/ 29 w 55"/>
                <a:gd name="T41" fmla="*/ 0 h 43"/>
                <a:gd name="T42" fmla="*/ 27 w 55"/>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43">
                  <a:moveTo>
                    <a:pt x="27" y="39"/>
                  </a:moveTo>
                  <a:cubicBezTo>
                    <a:pt x="26" y="40"/>
                    <a:pt x="24" y="40"/>
                    <a:pt x="23" y="40"/>
                  </a:cubicBezTo>
                  <a:cubicBezTo>
                    <a:pt x="22" y="40"/>
                    <a:pt x="21" y="40"/>
                    <a:pt x="20" y="40"/>
                  </a:cubicBezTo>
                  <a:cubicBezTo>
                    <a:pt x="19" y="42"/>
                    <a:pt x="19" y="42"/>
                    <a:pt x="19" y="42"/>
                  </a:cubicBezTo>
                  <a:cubicBezTo>
                    <a:pt x="21" y="42"/>
                    <a:pt x="23" y="42"/>
                    <a:pt x="25" y="43"/>
                  </a:cubicBezTo>
                  <a:cubicBezTo>
                    <a:pt x="27" y="39"/>
                    <a:pt x="27" y="39"/>
                    <a:pt x="27" y="39"/>
                  </a:cubicBezTo>
                  <a:moveTo>
                    <a:pt x="48" y="10"/>
                  </a:moveTo>
                  <a:cubicBezTo>
                    <a:pt x="31" y="42"/>
                    <a:pt x="31" y="42"/>
                    <a:pt x="31" y="42"/>
                  </a:cubicBezTo>
                  <a:cubicBezTo>
                    <a:pt x="32" y="42"/>
                    <a:pt x="33" y="42"/>
                    <a:pt x="34" y="42"/>
                  </a:cubicBezTo>
                  <a:cubicBezTo>
                    <a:pt x="47" y="39"/>
                    <a:pt x="55" y="27"/>
                    <a:pt x="51" y="16"/>
                  </a:cubicBezTo>
                  <a:cubicBezTo>
                    <a:pt x="50" y="14"/>
                    <a:pt x="49" y="12"/>
                    <a:pt x="48" y="10"/>
                  </a:cubicBezTo>
                  <a:moveTo>
                    <a:pt x="39" y="3"/>
                  </a:moveTo>
                  <a:cubicBezTo>
                    <a:pt x="25" y="31"/>
                    <a:pt x="25" y="31"/>
                    <a:pt x="25" y="31"/>
                  </a:cubicBezTo>
                  <a:cubicBezTo>
                    <a:pt x="27" y="32"/>
                    <a:pt x="29" y="33"/>
                    <a:pt x="29" y="34"/>
                  </a:cubicBezTo>
                  <a:cubicBezTo>
                    <a:pt x="44" y="6"/>
                    <a:pt x="44" y="6"/>
                    <a:pt x="44" y="6"/>
                  </a:cubicBezTo>
                  <a:cubicBezTo>
                    <a:pt x="43" y="5"/>
                    <a:pt x="41" y="4"/>
                    <a:pt x="39" y="3"/>
                  </a:cubicBezTo>
                  <a:moveTo>
                    <a:pt x="27" y="0"/>
                  </a:moveTo>
                  <a:cubicBezTo>
                    <a:pt x="25" y="0"/>
                    <a:pt x="23" y="0"/>
                    <a:pt x="21" y="1"/>
                  </a:cubicBezTo>
                  <a:cubicBezTo>
                    <a:pt x="7" y="4"/>
                    <a:pt x="0" y="16"/>
                    <a:pt x="3" y="27"/>
                  </a:cubicBezTo>
                  <a:cubicBezTo>
                    <a:pt x="5" y="31"/>
                    <a:pt x="7" y="34"/>
                    <a:pt x="10" y="37"/>
                  </a:cubicBezTo>
                  <a:cubicBezTo>
                    <a:pt x="29" y="0"/>
                    <a:pt x="29" y="0"/>
                    <a:pt x="29" y="0"/>
                  </a:cubicBezTo>
                  <a:cubicBezTo>
                    <a:pt x="29" y="0"/>
                    <a:pt x="28" y="0"/>
                    <a:pt x="27"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511"/>
            <p:cNvSpPr/>
            <p:nvPr/>
          </p:nvSpPr>
          <p:spPr bwMode="auto">
            <a:xfrm>
              <a:off x="1971676" y="1355726"/>
              <a:ext cx="4763" cy="4763"/>
            </a:xfrm>
            <a:custGeom>
              <a:avLst/>
              <a:gdLst>
                <a:gd name="T0" fmla="*/ 5 w 9"/>
                <a:gd name="T1" fmla="*/ 0 h 9"/>
                <a:gd name="T2" fmla="*/ 0 w 9"/>
                <a:gd name="T3" fmla="*/ 9 h 9"/>
                <a:gd name="T4" fmla="*/ 3 w 9"/>
                <a:gd name="T5" fmla="*/ 9 h 9"/>
                <a:gd name="T6" fmla="*/ 7 w 9"/>
                <a:gd name="T7" fmla="*/ 8 h 9"/>
                <a:gd name="T8" fmla="*/ 9 w 9"/>
                <a:gd name="T9" fmla="*/ 3 h 9"/>
                <a:gd name="T10" fmla="*/ 5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5" y="0"/>
                  </a:moveTo>
                  <a:cubicBezTo>
                    <a:pt x="0" y="9"/>
                    <a:pt x="0" y="9"/>
                    <a:pt x="0" y="9"/>
                  </a:cubicBezTo>
                  <a:cubicBezTo>
                    <a:pt x="1" y="9"/>
                    <a:pt x="2" y="9"/>
                    <a:pt x="3" y="9"/>
                  </a:cubicBezTo>
                  <a:cubicBezTo>
                    <a:pt x="4" y="9"/>
                    <a:pt x="6" y="9"/>
                    <a:pt x="7" y="8"/>
                  </a:cubicBezTo>
                  <a:cubicBezTo>
                    <a:pt x="9" y="3"/>
                    <a:pt x="9" y="3"/>
                    <a:pt x="9" y="3"/>
                  </a:cubicBezTo>
                  <a:cubicBezTo>
                    <a:pt x="9" y="2"/>
                    <a:pt x="7"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512"/>
            <p:cNvSpPr>
              <a:spLocks noEditPoints="1"/>
            </p:cNvSpPr>
            <p:nvPr/>
          </p:nvSpPr>
          <p:spPr bwMode="auto">
            <a:xfrm>
              <a:off x="1963739" y="1327151"/>
              <a:ext cx="31750" cy="36513"/>
            </a:xfrm>
            <a:custGeom>
              <a:avLst/>
              <a:gdLst>
                <a:gd name="T0" fmla="*/ 16 w 20"/>
                <a:gd name="T1" fmla="*/ 0 h 23"/>
                <a:gd name="T2" fmla="*/ 12 w 20"/>
                <a:gd name="T3" fmla="*/ 0 h 23"/>
                <a:gd name="T4" fmla="*/ 8 w 20"/>
                <a:gd name="T5" fmla="*/ 7 h 23"/>
                <a:gd name="T6" fmla="*/ 2 w 20"/>
                <a:gd name="T7" fmla="*/ 20 h 23"/>
                <a:gd name="T8" fmla="*/ 0 w 20"/>
                <a:gd name="T9" fmla="*/ 23 h 23"/>
                <a:gd name="T10" fmla="*/ 4 w 20"/>
                <a:gd name="T11" fmla="*/ 23 h 23"/>
                <a:gd name="T12" fmla="*/ 5 w 20"/>
                <a:gd name="T13" fmla="*/ 21 h 23"/>
                <a:gd name="T14" fmla="*/ 5 w 20"/>
                <a:gd name="T15" fmla="*/ 21 h 23"/>
                <a:gd name="T16" fmla="*/ 7 w 20"/>
                <a:gd name="T17" fmla="*/ 18 h 23"/>
                <a:gd name="T18" fmla="*/ 12 w 20"/>
                <a:gd name="T19" fmla="*/ 8 h 23"/>
                <a:gd name="T20" fmla="*/ 16 w 20"/>
                <a:gd name="T21" fmla="*/ 0 h 23"/>
                <a:gd name="T22" fmla="*/ 20 w 20"/>
                <a:gd name="T23" fmla="*/ 0 h 23"/>
                <a:gd name="T24" fmla="*/ 18 w 20"/>
                <a:gd name="T25" fmla="*/ 0 h 23"/>
                <a:gd name="T26" fmla="*/ 14 w 20"/>
                <a:gd name="T27" fmla="*/ 9 h 23"/>
                <a:gd name="T28" fmla="*/ 8 w 20"/>
                <a:gd name="T29" fmla="*/ 19 h 23"/>
                <a:gd name="T30" fmla="*/ 8 w 20"/>
                <a:gd name="T31" fmla="*/ 20 h 23"/>
                <a:gd name="T32" fmla="*/ 7 w 20"/>
                <a:gd name="T33" fmla="*/ 22 h 23"/>
                <a:gd name="T34" fmla="*/ 6 w 20"/>
                <a:gd name="T35" fmla="*/ 23 h 23"/>
                <a:gd name="T36" fmla="*/ 8 w 20"/>
                <a:gd name="T37" fmla="*/ 23 h 23"/>
                <a:gd name="T38" fmla="*/ 9 w 20"/>
                <a:gd name="T39" fmla="*/ 21 h 23"/>
                <a:gd name="T40" fmla="*/ 15 w 20"/>
                <a:gd name="T41" fmla="*/ 11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8" y="7"/>
                  </a:lnTo>
                  <a:lnTo>
                    <a:pt x="2" y="20"/>
                  </a:lnTo>
                  <a:lnTo>
                    <a:pt x="0" y="23"/>
                  </a:lnTo>
                  <a:lnTo>
                    <a:pt x="4" y="23"/>
                  </a:lnTo>
                  <a:lnTo>
                    <a:pt x="5" y="21"/>
                  </a:lnTo>
                  <a:lnTo>
                    <a:pt x="5" y="21"/>
                  </a:lnTo>
                  <a:lnTo>
                    <a:pt x="7" y="18"/>
                  </a:lnTo>
                  <a:lnTo>
                    <a:pt x="12" y="8"/>
                  </a:lnTo>
                  <a:lnTo>
                    <a:pt x="16" y="0"/>
                  </a:lnTo>
                  <a:close/>
                  <a:moveTo>
                    <a:pt x="20" y="0"/>
                  </a:moveTo>
                  <a:lnTo>
                    <a:pt x="18" y="0"/>
                  </a:lnTo>
                  <a:lnTo>
                    <a:pt x="14" y="9"/>
                  </a:lnTo>
                  <a:lnTo>
                    <a:pt x="8" y="19"/>
                  </a:lnTo>
                  <a:lnTo>
                    <a:pt x="8" y="20"/>
                  </a:lnTo>
                  <a:lnTo>
                    <a:pt x="7" y="22"/>
                  </a:lnTo>
                  <a:lnTo>
                    <a:pt x="6" y="23"/>
                  </a:lnTo>
                  <a:lnTo>
                    <a:pt x="8" y="23"/>
                  </a:lnTo>
                  <a:lnTo>
                    <a:pt x="9" y="21"/>
                  </a:lnTo>
                  <a:lnTo>
                    <a:pt x="15"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513"/>
            <p:cNvSpPr>
              <a:spLocks noEditPoints="1"/>
            </p:cNvSpPr>
            <p:nvPr/>
          </p:nvSpPr>
          <p:spPr bwMode="auto">
            <a:xfrm>
              <a:off x="1963739" y="1327151"/>
              <a:ext cx="31750" cy="36513"/>
            </a:xfrm>
            <a:custGeom>
              <a:avLst/>
              <a:gdLst>
                <a:gd name="T0" fmla="*/ 16 w 20"/>
                <a:gd name="T1" fmla="*/ 0 h 23"/>
                <a:gd name="T2" fmla="*/ 12 w 20"/>
                <a:gd name="T3" fmla="*/ 0 h 23"/>
                <a:gd name="T4" fmla="*/ 8 w 20"/>
                <a:gd name="T5" fmla="*/ 7 h 23"/>
                <a:gd name="T6" fmla="*/ 2 w 20"/>
                <a:gd name="T7" fmla="*/ 20 h 23"/>
                <a:gd name="T8" fmla="*/ 0 w 20"/>
                <a:gd name="T9" fmla="*/ 23 h 23"/>
                <a:gd name="T10" fmla="*/ 4 w 20"/>
                <a:gd name="T11" fmla="*/ 23 h 23"/>
                <a:gd name="T12" fmla="*/ 5 w 20"/>
                <a:gd name="T13" fmla="*/ 21 h 23"/>
                <a:gd name="T14" fmla="*/ 5 w 20"/>
                <a:gd name="T15" fmla="*/ 21 h 23"/>
                <a:gd name="T16" fmla="*/ 7 w 20"/>
                <a:gd name="T17" fmla="*/ 18 h 23"/>
                <a:gd name="T18" fmla="*/ 12 w 20"/>
                <a:gd name="T19" fmla="*/ 8 h 23"/>
                <a:gd name="T20" fmla="*/ 16 w 20"/>
                <a:gd name="T21" fmla="*/ 0 h 23"/>
                <a:gd name="T22" fmla="*/ 20 w 20"/>
                <a:gd name="T23" fmla="*/ 0 h 23"/>
                <a:gd name="T24" fmla="*/ 18 w 20"/>
                <a:gd name="T25" fmla="*/ 0 h 23"/>
                <a:gd name="T26" fmla="*/ 14 w 20"/>
                <a:gd name="T27" fmla="*/ 9 h 23"/>
                <a:gd name="T28" fmla="*/ 8 w 20"/>
                <a:gd name="T29" fmla="*/ 19 h 23"/>
                <a:gd name="T30" fmla="*/ 8 w 20"/>
                <a:gd name="T31" fmla="*/ 20 h 23"/>
                <a:gd name="T32" fmla="*/ 7 w 20"/>
                <a:gd name="T33" fmla="*/ 22 h 23"/>
                <a:gd name="T34" fmla="*/ 6 w 20"/>
                <a:gd name="T35" fmla="*/ 23 h 23"/>
                <a:gd name="T36" fmla="*/ 8 w 20"/>
                <a:gd name="T37" fmla="*/ 23 h 23"/>
                <a:gd name="T38" fmla="*/ 9 w 20"/>
                <a:gd name="T39" fmla="*/ 21 h 23"/>
                <a:gd name="T40" fmla="*/ 15 w 20"/>
                <a:gd name="T41" fmla="*/ 11 h 23"/>
                <a:gd name="T42" fmla="*/ 20 w 2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6" y="0"/>
                  </a:moveTo>
                  <a:lnTo>
                    <a:pt x="12" y="0"/>
                  </a:lnTo>
                  <a:lnTo>
                    <a:pt x="8" y="7"/>
                  </a:lnTo>
                  <a:lnTo>
                    <a:pt x="2" y="20"/>
                  </a:lnTo>
                  <a:lnTo>
                    <a:pt x="0" y="23"/>
                  </a:lnTo>
                  <a:lnTo>
                    <a:pt x="4" y="23"/>
                  </a:lnTo>
                  <a:lnTo>
                    <a:pt x="5" y="21"/>
                  </a:lnTo>
                  <a:lnTo>
                    <a:pt x="5" y="21"/>
                  </a:lnTo>
                  <a:lnTo>
                    <a:pt x="7" y="18"/>
                  </a:lnTo>
                  <a:lnTo>
                    <a:pt x="12" y="8"/>
                  </a:lnTo>
                  <a:lnTo>
                    <a:pt x="16" y="0"/>
                  </a:lnTo>
                  <a:moveTo>
                    <a:pt x="20" y="0"/>
                  </a:moveTo>
                  <a:lnTo>
                    <a:pt x="18" y="0"/>
                  </a:lnTo>
                  <a:lnTo>
                    <a:pt x="14" y="9"/>
                  </a:lnTo>
                  <a:lnTo>
                    <a:pt x="8" y="19"/>
                  </a:lnTo>
                  <a:lnTo>
                    <a:pt x="8" y="20"/>
                  </a:lnTo>
                  <a:lnTo>
                    <a:pt x="7" y="22"/>
                  </a:lnTo>
                  <a:lnTo>
                    <a:pt x="6" y="23"/>
                  </a:lnTo>
                  <a:lnTo>
                    <a:pt x="8" y="23"/>
                  </a:lnTo>
                  <a:lnTo>
                    <a:pt x="9" y="21"/>
                  </a:lnTo>
                  <a:lnTo>
                    <a:pt x="15"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514"/>
            <p:cNvSpPr/>
            <p:nvPr/>
          </p:nvSpPr>
          <p:spPr bwMode="auto">
            <a:xfrm>
              <a:off x="1949451" y="1327151"/>
              <a:ext cx="55563" cy="38100"/>
            </a:xfrm>
            <a:custGeom>
              <a:avLst/>
              <a:gdLst>
                <a:gd name="T0" fmla="*/ 18 w 105"/>
                <a:gd name="T1" fmla="*/ 72 h 72"/>
                <a:gd name="T2" fmla="*/ 0 w 105"/>
                <a:gd name="T3" fmla="*/ 54 h 72"/>
                <a:gd name="T4" fmla="*/ 0 w 105"/>
                <a:gd name="T5" fmla="*/ 18 h 72"/>
                <a:gd name="T6" fmla="*/ 18 w 105"/>
                <a:gd name="T7" fmla="*/ 0 h 72"/>
                <a:gd name="T8" fmla="*/ 88 w 105"/>
                <a:gd name="T9" fmla="*/ 0 h 72"/>
                <a:gd name="T10" fmla="*/ 88 w 105"/>
                <a:gd name="T11" fmla="*/ 2 h 72"/>
                <a:gd name="T12" fmla="*/ 88 w 105"/>
                <a:gd name="T13" fmla="*/ 3 h 72"/>
                <a:gd name="T14" fmla="*/ 18 w 105"/>
                <a:gd name="T15" fmla="*/ 3 h 72"/>
                <a:gd name="T16" fmla="*/ 3 w 105"/>
                <a:gd name="T17" fmla="*/ 18 h 72"/>
                <a:gd name="T18" fmla="*/ 3 w 105"/>
                <a:gd name="T19" fmla="*/ 54 h 72"/>
                <a:gd name="T20" fmla="*/ 18 w 105"/>
                <a:gd name="T21" fmla="*/ 69 h 72"/>
                <a:gd name="T22" fmla="*/ 88 w 105"/>
                <a:gd name="T23" fmla="*/ 69 h 72"/>
                <a:gd name="T24" fmla="*/ 102 w 105"/>
                <a:gd name="T25" fmla="*/ 54 h 72"/>
                <a:gd name="T26" fmla="*/ 102 w 105"/>
                <a:gd name="T27" fmla="*/ 18 h 72"/>
                <a:gd name="T28" fmla="*/ 88 w 105"/>
                <a:gd name="T29" fmla="*/ 3 h 72"/>
                <a:gd name="T30" fmla="*/ 88 w 105"/>
                <a:gd name="T31" fmla="*/ 2 h 72"/>
                <a:gd name="T32" fmla="*/ 88 w 105"/>
                <a:gd name="T33" fmla="*/ 0 h 72"/>
                <a:gd name="T34" fmla="*/ 105 w 105"/>
                <a:gd name="T35" fmla="*/ 18 h 72"/>
                <a:gd name="T36" fmla="*/ 105 w 105"/>
                <a:gd name="T37" fmla="*/ 54 h 72"/>
                <a:gd name="T38" fmla="*/ 88 w 105"/>
                <a:gd name="T39" fmla="*/ 72 h 72"/>
                <a:gd name="T40" fmla="*/ 18 w 105"/>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72">
                  <a:moveTo>
                    <a:pt x="18" y="72"/>
                  </a:moveTo>
                  <a:cubicBezTo>
                    <a:pt x="8" y="72"/>
                    <a:pt x="0" y="64"/>
                    <a:pt x="0" y="54"/>
                  </a:cubicBezTo>
                  <a:cubicBezTo>
                    <a:pt x="0" y="18"/>
                    <a:pt x="0" y="18"/>
                    <a:pt x="0" y="18"/>
                  </a:cubicBezTo>
                  <a:cubicBezTo>
                    <a:pt x="0" y="8"/>
                    <a:pt x="8" y="0"/>
                    <a:pt x="18" y="0"/>
                  </a:cubicBezTo>
                  <a:cubicBezTo>
                    <a:pt x="88" y="0"/>
                    <a:pt x="88" y="0"/>
                    <a:pt x="88" y="0"/>
                  </a:cubicBezTo>
                  <a:cubicBezTo>
                    <a:pt x="88" y="2"/>
                    <a:pt x="88" y="2"/>
                    <a:pt x="88" y="2"/>
                  </a:cubicBezTo>
                  <a:cubicBezTo>
                    <a:pt x="88" y="3"/>
                    <a:pt x="88" y="3"/>
                    <a:pt x="88" y="3"/>
                  </a:cubicBezTo>
                  <a:cubicBezTo>
                    <a:pt x="18" y="3"/>
                    <a:pt x="18" y="3"/>
                    <a:pt x="18" y="3"/>
                  </a:cubicBezTo>
                  <a:cubicBezTo>
                    <a:pt x="10" y="3"/>
                    <a:pt x="3" y="10"/>
                    <a:pt x="3" y="18"/>
                  </a:cubicBezTo>
                  <a:cubicBezTo>
                    <a:pt x="3" y="54"/>
                    <a:pt x="3" y="54"/>
                    <a:pt x="3" y="54"/>
                  </a:cubicBezTo>
                  <a:cubicBezTo>
                    <a:pt x="3" y="62"/>
                    <a:pt x="10" y="69"/>
                    <a:pt x="18" y="69"/>
                  </a:cubicBezTo>
                  <a:cubicBezTo>
                    <a:pt x="88" y="69"/>
                    <a:pt x="88" y="69"/>
                    <a:pt x="88" y="69"/>
                  </a:cubicBezTo>
                  <a:cubicBezTo>
                    <a:pt x="96" y="69"/>
                    <a:pt x="102" y="62"/>
                    <a:pt x="102" y="54"/>
                  </a:cubicBezTo>
                  <a:cubicBezTo>
                    <a:pt x="102" y="18"/>
                    <a:pt x="102" y="18"/>
                    <a:pt x="102" y="18"/>
                  </a:cubicBezTo>
                  <a:cubicBezTo>
                    <a:pt x="102" y="10"/>
                    <a:pt x="96" y="3"/>
                    <a:pt x="88" y="3"/>
                  </a:cubicBezTo>
                  <a:cubicBezTo>
                    <a:pt x="88" y="2"/>
                    <a:pt x="88" y="2"/>
                    <a:pt x="88" y="2"/>
                  </a:cubicBezTo>
                  <a:cubicBezTo>
                    <a:pt x="88" y="0"/>
                    <a:pt x="88" y="0"/>
                    <a:pt x="88" y="0"/>
                  </a:cubicBezTo>
                  <a:cubicBezTo>
                    <a:pt x="97" y="0"/>
                    <a:pt x="105" y="8"/>
                    <a:pt x="105" y="18"/>
                  </a:cubicBezTo>
                  <a:cubicBezTo>
                    <a:pt x="105" y="54"/>
                    <a:pt x="105" y="54"/>
                    <a:pt x="105" y="54"/>
                  </a:cubicBezTo>
                  <a:cubicBezTo>
                    <a:pt x="105" y="64"/>
                    <a:pt x="97" y="72"/>
                    <a:pt x="88"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515"/>
            <p:cNvSpPr/>
            <p:nvPr/>
          </p:nvSpPr>
          <p:spPr bwMode="auto">
            <a:xfrm>
              <a:off x="2008189" y="1354138"/>
              <a:ext cx="26988" cy="12700"/>
            </a:xfrm>
            <a:custGeom>
              <a:avLst/>
              <a:gdLst>
                <a:gd name="T0" fmla="*/ 46 w 50"/>
                <a:gd name="T1" fmla="*/ 20 h 22"/>
                <a:gd name="T2" fmla="*/ 42 w 50"/>
                <a:gd name="T3" fmla="*/ 11 h 22"/>
                <a:gd name="T4" fmla="*/ 26 w 50"/>
                <a:gd name="T5" fmla="*/ 4 h 22"/>
                <a:gd name="T6" fmla="*/ 11 w 50"/>
                <a:gd name="T7" fmla="*/ 11 h 22"/>
                <a:gd name="T8" fmla="*/ 4 w 50"/>
                <a:gd name="T9" fmla="*/ 20 h 22"/>
                <a:gd name="T10" fmla="*/ 4 w 50"/>
                <a:gd name="T11" fmla="*/ 21 h 22"/>
                <a:gd name="T12" fmla="*/ 4 w 50"/>
                <a:gd name="T13" fmla="*/ 21 h 22"/>
                <a:gd name="T14" fmla="*/ 4 w 50"/>
                <a:gd name="T15" fmla="*/ 21 h 22"/>
                <a:gd name="T16" fmla="*/ 1 w 50"/>
                <a:gd name="T17" fmla="*/ 22 h 22"/>
                <a:gd name="T18" fmla="*/ 0 w 50"/>
                <a:gd name="T19" fmla="*/ 19 h 22"/>
                <a:gd name="T20" fmla="*/ 6 w 50"/>
                <a:gd name="T21" fmla="*/ 10 h 22"/>
                <a:gd name="T22" fmla="*/ 26 w 50"/>
                <a:gd name="T23" fmla="*/ 0 h 22"/>
                <a:gd name="T24" fmla="*/ 45 w 50"/>
                <a:gd name="T25" fmla="*/ 8 h 22"/>
                <a:gd name="T26" fmla="*/ 50 w 50"/>
                <a:gd name="T27" fmla="*/ 20 h 22"/>
                <a:gd name="T28" fmla="*/ 48 w 50"/>
                <a:gd name="T29" fmla="*/ 22 h 22"/>
                <a:gd name="T30" fmla="*/ 46 w 50"/>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2">
                  <a:moveTo>
                    <a:pt x="46" y="20"/>
                  </a:moveTo>
                  <a:cubicBezTo>
                    <a:pt x="46" y="19"/>
                    <a:pt x="45" y="14"/>
                    <a:pt x="42" y="11"/>
                  </a:cubicBezTo>
                  <a:cubicBezTo>
                    <a:pt x="39" y="7"/>
                    <a:pt x="34" y="4"/>
                    <a:pt x="26" y="4"/>
                  </a:cubicBezTo>
                  <a:cubicBezTo>
                    <a:pt x="19" y="4"/>
                    <a:pt x="14" y="7"/>
                    <a:pt x="11" y="11"/>
                  </a:cubicBezTo>
                  <a:cubicBezTo>
                    <a:pt x="7" y="14"/>
                    <a:pt x="5" y="18"/>
                    <a:pt x="4" y="20"/>
                  </a:cubicBezTo>
                  <a:cubicBezTo>
                    <a:pt x="4" y="21"/>
                    <a:pt x="4" y="21"/>
                    <a:pt x="4" y="21"/>
                  </a:cubicBezTo>
                  <a:cubicBezTo>
                    <a:pt x="4" y="21"/>
                    <a:pt x="4" y="21"/>
                    <a:pt x="4" y="21"/>
                  </a:cubicBezTo>
                  <a:cubicBezTo>
                    <a:pt x="4" y="21"/>
                    <a:pt x="4" y="21"/>
                    <a:pt x="4" y="21"/>
                  </a:cubicBezTo>
                  <a:cubicBezTo>
                    <a:pt x="3" y="22"/>
                    <a:pt x="2" y="22"/>
                    <a:pt x="1" y="22"/>
                  </a:cubicBezTo>
                  <a:cubicBezTo>
                    <a:pt x="0" y="21"/>
                    <a:pt x="0" y="20"/>
                    <a:pt x="0" y="19"/>
                  </a:cubicBezTo>
                  <a:cubicBezTo>
                    <a:pt x="0" y="19"/>
                    <a:pt x="2" y="14"/>
                    <a:pt x="6" y="10"/>
                  </a:cubicBezTo>
                  <a:cubicBezTo>
                    <a:pt x="10" y="5"/>
                    <a:pt x="17" y="0"/>
                    <a:pt x="26" y="0"/>
                  </a:cubicBezTo>
                  <a:cubicBezTo>
                    <a:pt x="35" y="0"/>
                    <a:pt x="41" y="4"/>
                    <a:pt x="45" y="8"/>
                  </a:cubicBezTo>
                  <a:cubicBezTo>
                    <a:pt x="49" y="13"/>
                    <a:pt x="50" y="18"/>
                    <a:pt x="50" y="20"/>
                  </a:cubicBezTo>
                  <a:cubicBezTo>
                    <a:pt x="50" y="22"/>
                    <a:pt x="50" y="22"/>
                    <a:pt x="48" y="22"/>
                  </a:cubicBezTo>
                  <a:cubicBezTo>
                    <a:pt x="47" y="22"/>
                    <a:pt x="46" y="22"/>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516"/>
            <p:cNvSpPr/>
            <p:nvPr/>
          </p:nvSpPr>
          <p:spPr bwMode="auto">
            <a:xfrm>
              <a:off x="1911351" y="1335088"/>
              <a:ext cx="30163" cy="42863"/>
            </a:xfrm>
            <a:custGeom>
              <a:avLst/>
              <a:gdLst>
                <a:gd name="T0" fmla="*/ 56 w 58"/>
                <a:gd name="T1" fmla="*/ 28 h 83"/>
                <a:gd name="T2" fmla="*/ 25 w 58"/>
                <a:gd name="T3" fmla="*/ 7 h 83"/>
                <a:gd name="T4" fmla="*/ 11 w 58"/>
                <a:gd name="T5" fmla="*/ 53 h 83"/>
                <a:gd name="T6" fmla="*/ 58 w 58"/>
                <a:gd name="T7" fmla="*/ 59 h 83"/>
                <a:gd name="T8" fmla="*/ 56 w 58"/>
                <a:gd name="T9" fmla="*/ 28 h 83"/>
              </a:gdLst>
              <a:ahLst/>
              <a:cxnLst>
                <a:cxn ang="0">
                  <a:pos x="T0" y="T1"/>
                </a:cxn>
                <a:cxn ang="0">
                  <a:pos x="T2" y="T3"/>
                </a:cxn>
                <a:cxn ang="0">
                  <a:pos x="T4" y="T5"/>
                </a:cxn>
                <a:cxn ang="0">
                  <a:pos x="T6" y="T7"/>
                </a:cxn>
                <a:cxn ang="0">
                  <a:pos x="T8" y="T9"/>
                </a:cxn>
              </a:cxnLst>
              <a:rect l="0" t="0" r="r" b="b"/>
              <a:pathLst>
                <a:path w="58" h="83">
                  <a:moveTo>
                    <a:pt x="56" y="28"/>
                  </a:moveTo>
                  <a:cubicBezTo>
                    <a:pt x="56" y="28"/>
                    <a:pt x="49" y="0"/>
                    <a:pt x="25" y="7"/>
                  </a:cubicBezTo>
                  <a:cubicBezTo>
                    <a:pt x="0" y="14"/>
                    <a:pt x="2" y="41"/>
                    <a:pt x="11" y="53"/>
                  </a:cubicBezTo>
                  <a:cubicBezTo>
                    <a:pt x="20" y="65"/>
                    <a:pt x="50" y="83"/>
                    <a:pt x="58" y="59"/>
                  </a:cubicBezTo>
                  <a:cubicBezTo>
                    <a:pt x="57" y="44"/>
                    <a:pt x="56" y="28"/>
                    <a:pt x="56"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517"/>
            <p:cNvSpPr/>
            <p:nvPr/>
          </p:nvSpPr>
          <p:spPr bwMode="auto">
            <a:xfrm>
              <a:off x="1911351" y="1335088"/>
              <a:ext cx="30163" cy="42863"/>
            </a:xfrm>
            <a:custGeom>
              <a:avLst/>
              <a:gdLst>
                <a:gd name="T0" fmla="*/ 25 w 58"/>
                <a:gd name="T1" fmla="*/ 7 h 83"/>
                <a:gd name="T2" fmla="*/ 56 w 58"/>
                <a:gd name="T3" fmla="*/ 28 h 83"/>
                <a:gd name="T4" fmla="*/ 56 w 58"/>
                <a:gd name="T5" fmla="*/ 28 h 83"/>
                <a:gd name="T6" fmla="*/ 23 w 58"/>
                <a:gd name="T7" fmla="*/ 11 h 83"/>
                <a:gd name="T8" fmla="*/ 21 w 58"/>
                <a:gd name="T9" fmla="*/ 58 h 83"/>
                <a:gd name="T10" fmla="*/ 58 w 58"/>
                <a:gd name="T11" fmla="*/ 59 h 83"/>
                <a:gd name="T12" fmla="*/ 11 w 58"/>
                <a:gd name="T13" fmla="*/ 53 h 83"/>
                <a:gd name="T14" fmla="*/ 25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25" y="7"/>
                  </a:moveTo>
                  <a:cubicBezTo>
                    <a:pt x="49" y="0"/>
                    <a:pt x="56" y="28"/>
                    <a:pt x="56" y="28"/>
                  </a:cubicBezTo>
                  <a:cubicBezTo>
                    <a:pt x="56" y="28"/>
                    <a:pt x="56" y="28"/>
                    <a:pt x="56" y="28"/>
                  </a:cubicBezTo>
                  <a:cubicBezTo>
                    <a:pt x="56" y="28"/>
                    <a:pt x="45" y="5"/>
                    <a:pt x="23" y="11"/>
                  </a:cubicBezTo>
                  <a:cubicBezTo>
                    <a:pt x="0" y="16"/>
                    <a:pt x="10" y="52"/>
                    <a:pt x="21" y="58"/>
                  </a:cubicBezTo>
                  <a:cubicBezTo>
                    <a:pt x="31" y="63"/>
                    <a:pt x="47" y="72"/>
                    <a:pt x="58" y="59"/>
                  </a:cubicBezTo>
                  <a:cubicBezTo>
                    <a:pt x="50" y="83"/>
                    <a:pt x="20" y="65"/>
                    <a:pt x="11" y="53"/>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518"/>
            <p:cNvSpPr/>
            <p:nvPr/>
          </p:nvSpPr>
          <p:spPr bwMode="auto">
            <a:xfrm>
              <a:off x="1920876" y="1344613"/>
              <a:ext cx="14288" cy="12700"/>
            </a:xfrm>
            <a:custGeom>
              <a:avLst/>
              <a:gdLst>
                <a:gd name="T0" fmla="*/ 25 w 25"/>
                <a:gd name="T1" fmla="*/ 18 h 23"/>
                <a:gd name="T2" fmla="*/ 21 w 25"/>
                <a:gd name="T3" fmla="*/ 8 h 23"/>
                <a:gd name="T4" fmla="*/ 21 w 25"/>
                <a:gd name="T5" fmla="*/ 7 h 23"/>
                <a:gd name="T6" fmla="*/ 14 w 25"/>
                <a:gd name="T7" fmla="*/ 1 h 23"/>
                <a:gd name="T8" fmla="*/ 9 w 25"/>
                <a:gd name="T9" fmla="*/ 0 h 23"/>
                <a:gd name="T10" fmla="*/ 7 w 25"/>
                <a:gd name="T11" fmla="*/ 2 h 23"/>
                <a:gd name="T12" fmla="*/ 9 w 25"/>
                <a:gd name="T13" fmla="*/ 4 h 23"/>
                <a:gd name="T14" fmla="*/ 9 w 25"/>
                <a:gd name="T15" fmla="*/ 4 h 23"/>
                <a:gd name="T16" fmla="*/ 12 w 25"/>
                <a:gd name="T17" fmla="*/ 4 h 23"/>
                <a:gd name="T18" fmla="*/ 16 w 25"/>
                <a:gd name="T19" fmla="*/ 7 h 23"/>
                <a:gd name="T20" fmla="*/ 12 w 25"/>
                <a:gd name="T21" fmla="*/ 9 h 23"/>
                <a:gd name="T22" fmla="*/ 1 w 25"/>
                <a:gd name="T23" fmla="*/ 20 h 23"/>
                <a:gd name="T24" fmla="*/ 0 w 25"/>
                <a:gd name="T25" fmla="*/ 21 h 23"/>
                <a:gd name="T26" fmla="*/ 1 w 25"/>
                <a:gd name="T27" fmla="*/ 23 h 23"/>
                <a:gd name="T28" fmla="*/ 1 w 25"/>
                <a:gd name="T29" fmla="*/ 23 h 23"/>
                <a:gd name="T30" fmla="*/ 4 w 25"/>
                <a:gd name="T31" fmla="*/ 22 h 23"/>
                <a:gd name="T32" fmla="*/ 4 w 25"/>
                <a:gd name="T33" fmla="*/ 21 h 23"/>
                <a:gd name="T34" fmla="*/ 14 w 25"/>
                <a:gd name="T35" fmla="*/ 12 h 23"/>
                <a:gd name="T36" fmla="*/ 18 w 25"/>
                <a:gd name="T37" fmla="*/ 11 h 23"/>
                <a:gd name="T38" fmla="*/ 19 w 25"/>
                <a:gd name="T39" fmla="*/ 11 h 23"/>
                <a:gd name="T40" fmla="*/ 21 w 25"/>
                <a:gd name="T41" fmla="*/ 19 h 23"/>
                <a:gd name="T42" fmla="*/ 22 w 25"/>
                <a:gd name="T43" fmla="*/ 20 h 23"/>
                <a:gd name="T44" fmla="*/ 23 w 25"/>
                <a:gd name="T45" fmla="*/ 20 h 23"/>
                <a:gd name="T46" fmla="*/ 25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8"/>
                  </a:moveTo>
                  <a:cubicBezTo>
                    <a:pt x="24" y="14"/>
                    <a:pt x="23" y="10"/>
                    <a:pt x="21" y="8"/>
                  </a:cubicBezTo>
                  <a:cubicBezTo>
                    <a:pt x="21" y="7"/>
                    <a:pt x="21" y="7"/>
                    <a:pt x="21" y="7"/>
                  </a:cubicBezTo>
                  <a:cubicBezTo>
                    <a:pt x="19" y="4"/>
                    <a:pt x="16" y="2"/>
                    <a:pt x="14" y="1"/>
                  </a:cubicBezTo>
                  <a:cubicBezTo>
                    <a:pt x="11" y="0"/>
                    <a:pt x="10" y="0"/>
                    <a:pt x="9" y="0"/>
                  </a:cubicBezTo>
                  <a:cubicBezTo>
                    <a:pt x="8" y="0"/>
                    <a:pt x="8" y="1"/>
                    <a:pt x="7" y="2"/>
                  </a:cubicBezTo>
                  <a:cubicBezTo>
                    <a:pt x="7" y="3"/>
                    <a:pt x="8" y="4"/>
                    <a:pt x="9" y="4"/>
                  </a:cubicBezTo>
                  <a:cubicBezTo>
                    <a:pt x="9" y="4"/>
                    <a:pt x="9" y="4"/>
                    <a:pt x="9" y="4"/>
                  </a:cubicBezTo>
                  <a:cubicBezTo>
                    <a:pt x="10" y="4"/>
                    <a:pt x="11" y="4"/>
                    <a:pt x="12" y="4"/>
                  </a:cubicBezTo>
                  <a:cubicBezTo>
                    <a:pt x="13" y="5"/>
                    <a:pt x="15" y="6"/>
                    <a:pt x="16" y="7"/>
                  </a:cubicBezTo>
                  <a:cubicBezTo>
                    <a:pt x="15" y="8"/>
                    <a:pt x="14" y="8"/>
                    <a:pt x="12" y="9"/>
                  </a:cubicBezTo>
                  <a:cubicBezTo>
                    <a:pt x="8" y="10"/>
                    <a:pt x="3" y="14"/>
                    <a:pt x="1" y="20"/>
                  </a:cubicBezTo>
                  <a:cubicBezTo>
                    <a:pt x="1" y="20"/>
                    <a:pt x="0" y="20"/>
                    <a:pt x="0" y="21"/>
                  </a:cubicBezTo>
                  <a:cubicBezTo>
                    <a:pt x="0" y="22"/>
                    <a:pt x="0" y="23"/>
                    <a:pt x="1" y="23"/>
                  </a:cubicBezTo>
                  <a:cubicBezTo>
                    <a:pt x="1" y="23"/>
                    <a:pt x="1" y="23"/>
                    <a:pt x="1" y="23"/>
                  </a:cubicBezTo>
                  <a:cubicBezTo>
                    <a:pt x="2" y="23"/>
                    <a:pt x="3" y="23"/>
                    <a:pt x="4" y="22"/>
                  </a:cubicBezTo>
                  <a:cubicBezTo>
                    <a:pt x="4" y="21"/>
                    <a:pt x="4" y="21"/>
                    <a:pt x="4" y="21"/>
                  </a:cubicBezTo>
                  <a:cubicBezTo>
                    <a:pt x="6" y="16"/>
                    <a:pt x="10" y="14"/>
                    <a:pt x="14" y="12"/>
                  </a:cubicBezTo>
                  <a:cubicBezTo>
                    <a:pt x="15" y="11"/>
                    <a:pt x="17" y="11"/>
                    <a:pt x="18" y="11"/>
                  </a:cubicBezTo>
                  <a:cubicBezTo>
                    <a:pt x="19" y="11"/>
                    <a:pt x="19" y="11"/>
                    <a:pt x="19" y="11"/>
                  </a:cubicBezTo>
                  <a:cubicBezTo>
                    <a:pt x="20" y="13"/>
                    <a:pt x="20" y="15"/>
                    <a:pt x="21" y="19"/>
                  </a:cubicBezTo>
                  <a:cubicBezTo>
                    <a:pt x="21" y="19"/>
                    <a:pt x="21" y="20"/>
                    <a:pt x="22" y="20"/>
                  </a:cubicBezTo>
                  <a:cubicBezTo>
                    <a:pt x="23" y="20"/>
                    <a:pt x="23" y="20"/>
                    <a:pt x="23" y="20"/>
                  </a:cubicBezTo>
                  <a:cubicBezTo>
                    <a:pt x="24" y="20"/>
                    <a:pt x="25" y="19"/>
                    <a:pt x="25"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519"/>
            <p:cNvSpPr/>
            <p:nvPr/>
          </p:nvSpPr>
          <p:spPr bwMode="auto">
            <a:xfrm>
              <a:off x="2101851" y="1335088"/>
              <a:ext cx="30163" cy="42863"/>
            </a:xfrm>
            <a:custGeom>
              <a:avLst/>
              <a:gdLst>
                <a:gd name="T0" fmla="*/ 2 w 58"/>
                <a:gd name="T1" fmla="*/ 28 h 83"/>
                <a:gd name="T2" fmla="*/ 33 w 58"/>
                <a:gd name="T3" fmla="*/ 7 h 83"/>
                <a:gd name="T4" fmla="*/ 47 w 58"/>
                <a:gd name="T5" fmla="*/ 53 h 83"/>
                <a:gd name="T6" fmla="*/ 0 w 58"/>
                <a:gd name="T7" fmla="*/ 59 h 83"/>
                <a:gd name="T8" fmla="*/ 2 w 58"/>
                <a:gd name="T9" fmla="*/ 28 h 83"/>
              </a:gdLst>
              <a:ahLst/>
              <a:cxnLst>
                <a:cxn ang="0">
                  <a:pos x="T0" y="T1"/>
                </a:cxn>
                <a:cxn ang="0">
                  <a:pos x="T2" y="T3"/>
                </a:cxn>
                <a:cxn ang="0">
                  <a:pos x="T4" y="T5"/>
                </a:cxn>
                <a:cxn ang="0">
                  <a:pos x="T6" y="T7"/>
                </a:cxn>
                <a:cxn ang="0">
                  <a:pos x="T8" y="T9"/>
                </a:cxn>
              </a:cxnLst>
              <a:rect l="0" t="0" r="r" b="b"/>
              <a:pathLst>
                <a:path w="58" h="83">
                  <a:moveTo>
                    <a:pt x="2" y="28"/>
                  </a:moveTo>
                  <a:cubicBezTo>
                    <a:pt x="2" y="28"/>
                    <a:pt x="9" y="0"/>
                    <a:pt x="33" y="7"/>
                  </a:cubicBezTo>
                  <a:cubicBezTo>
                    <a:pt x="58" y="14"/>
                    <a:pt x="56" y="41"/>
                    <a:pt x="47" y="53"/>
                  </a:cubicBezTo>
                  <a:cubicBezTo>
                    <a:pt x="38" y="65"/>
                    <a:pt x="8" y="83"/>
                    <a:pt x="0" y="59"/>
                  </a:cubicBezTo>
                  <a:cubicBezTo>
                    <a:pt x="1"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520"/>
            <p:cNvSpPr/>
            <p:nvPr/>
          </p:nvSpPr>
          <p:spPr bwMode="auto">
            <a:xfrm>
              <a:off x="2101851" y="1335088"/>
              <a:ext cx="30163" cy="42863"/>
            </a:xfrm>
            <a:custGeom>
              <a:avLst/>
              <a:gdLst>
                <a:gd name="T0" fmla="*/ 33 w 58"/>
                <a:gd name="T1" fmla="*/ 7 h 83"/>
                <a:gd name="T2" fmla="*/ 2 w 58"/>
                <a:gd name="T3" fmla="*/ 28 h 83"/>
                <a:gd name="T4" fmla="*/ 2 w 58"/>
                <a:gd name="T5" fmla="*/ 28 h 83"/>
                <a:gd name="T6" fmla="*/ 35 w 58"/>
                <a:gd name="T7" fmla="*/ 11 h 83"/>
                <a:gd name="T8" fmla="*/ 37 w 58"/>
                <a:gd name="T9" fmla="*/ 58 h 83"/>
                <a:gd name="T10" fmla="*/ 0 w 58"/>
                <a:gd name="T11" fmla="*/ 59 h 83"/>
                <a:gd name="T12" fmla="*/ 47 w 58"/>
                <a:gd name="T13" fmla="*/ 53 h 83"/>
                <a:gd name="T14" fmla="*/ 33 w 58"/>
                <a:gd name="T15" fmla="*/ 7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3">
                  <a:moveTo>
                    <a:pt x="33" y="7"/>
                  </a:moveTo>
                  <a:cubicBezTo>
                    <a:pt x="9" y="0"/>
                    <a:pt x="2" y="28"/>
                    <a:pt x="2" y="28"/>
                  </a:cubicBezTo>
                  <a:cubicBezTo>
                    <a:pt x="2" y="28"/>
                    <a:pt x="2" y="28"/>
                    <a:pt x="2" y="28"/>
                  </a:cubicBezTo>
                  <a:cubicBezTo>
                    <a:pt x="2" y="28"/>
                    <a:pt x="13" y="5"/>
                    <a:pt x="35" y="11"/>
                  </a:cubicBezTo>
                  <a:cubicBezTo>
                    <a:pt x="58" y="16"/>
                    <a:pt x="48" y="52"/>
                    <a:pt x="37" y="58"/>
                  </a:cubicBezTo>
                  <a:cubicBezTo>
                    <a:pt x="27" y="63"/>
                    <a:pt x="11" y="72"/>
                    <a:pt x="0" y="59"/>
                  </a:cubicBezTo>
                  <a:cubicBezTo>
                    <a:pt x="8" y="83"/>
                    <a:pt x="38" y="65"/>
                    <a:pt x="47" y="53"/>
                  </a:cubicBezTo>
                  <a:cubicBezTo>
                    <a:pt x="56" y="41"/>
                    <a:pt x="58"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521"/>
            <p:cNvSpPr/>
            <p:nvPr/>
          </p:nvSpPr>
          <p:spPr bwMode="auto">
            <a:xfrm>
              <a:off x="2108201" y="1344613"/>
              <a:ext cx="12700" cy="12700"/>
            </a:xfrm>
            <a:custGeom>
              <a:avLst/>
              <a:gdLst>
                <a:gd name="T0" fmla="*/ 0 w 25"/>
                <a:gd name="T1" fmla="*/ 18 h 23"/>
                <a:gd name="T2" fmla="*/ 4 w 25"/>
                <a:gd name="T3" fmla="*/ 8 h 23"/>
                <a:gd name="T4" fmla="*/ 4 w 25"/>
                <a:gd name="T5" fmla="*/ 7 h 23"/>
                <a:gd name="T6" fmla="*/ 11 w 25"/>
                <a:gd name="T7" fmla="*/ 1 h 23"/>
                <a:gd name="T8" fmla="*/ 15 w 25"/>
                <a:gd name="T9" fmla="*/ 0 h 23"/>
                <a:gd name="T10" fmla="*/ 18 w 25"/>
                <a:gd name="T11" fmla="*/ 2 h 23"/>
                <a:gd name="T12" fmla="*/ 16 w 25"/>
                <a:gd name="T13" fmla="*/ 4 h 23"/>
                <a:gd name="T14" fmla="*/ 16 w 25"/>
                <a:gd name="T15" fmla="*/ 4 h 23"/>
                <a:gd name="T16" fmla="*/ 13 w 25"/>
                <a:gd name="T17" fmla="*/ 4 h 23"/>
                <a:gd name="T18" fmla="*/ 9 w 25"/>
                <a:gd name="T19" fmla="*/ 7 h 23"/>
                <a:gd name="T20" fmla="*/ 13 w 25"/>
                <a:gd name="T21" fmla="*/ 9 h 23"/>
                <a:gd name="T22" fmla="*/ 24 w 25"/>
                <a:gd name="T23" fmla="*/ 20 h 23"/>
                <a:gd name="T24" fmla="*/ 25 w 25"/>
                <a:gd name="T25" fmla="*/ 21 h 23"/>
                <a:gd name="T26" fmla="*/ 24 w 25"/>
                <a:gd name="T27" fmla="*/ 23 h 23"/>
                <a:gd name="T28" fmla="*/ 24 w 25"/>
                <a:gd name="T29" fmla="*/ 23 h 23"/>
                <a:gd name="T30" fmla="*/ 21 w 25"/>
                <a:gd name="T31" fmla="*/ 22 h 23"/>
                <a:gd name="T32" fmla="*/ 21 w 25"/>
                <a:gd name="T33" fmla="*/ 21 h 23"/>
                <a:gd name="T34" fmla="*/ 11 w 25"/>
                <a:gd name="T35" fmla="*/ 12 h 23"/>
                <a:gd name="T36" fmla="*/ 7 w 25"/>
                <a:gd name="T37" fmla="*/ 11 h 23"/>
                <a:gd name="T38" fmla="*/ 6 w 25"/>
                <a:gd name="T39" fmla="*/ 11 h 23"/>
                <a:gd name="T40" fmla="*/ 4 w 25"/>
                <a:gd name="T41" fmla="*/ 19 h 23"/>
                <a:gd name="T42" fmla="*/ 3 w 25"/>
                <a:gd name="T43" fmla="*/ 20 h 23"/>
                <a:gd name="T44" fmla="*/ 2 w 25"/>
                <a:gd name="T45" fmla="*/ 20 h 23"/>
                <a:gd name="T46" fmla="*/ 0 w 25"/>
                <a:gd name="T4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0" y="18"/>
                  </a:moveTo>
                  <a:cubicBezTo>
                    <a:pt x="1" y="14"/>
                    <a:pt x="2" y="10"/>
                    <a:pt x="4" y="8"/>
                  </a:cubicBezTo>
                  <a:cubicBezTo>
                    <a:pt x="4" y="7"/>
                    <a:pt x="4" y="7"/>
                    <a:pt x="4" y="7"/>
                  </a:cubicBezTo>
                  <a:cubicBezTo>
                    <a:pt x="6" y="4"/>
                    <a:pt x="9" y="2"/>
                    <a:pt x="11" y="1"/>
                  </a:cubicBezTo>
                  <a:cubicBezTo>
                    <a:pt x="14" y="0"/>
                    <a:pt x="15" y="0"/>
                    <a:pt x="15" y="0"/>
                  </a:cubicBezTo>
                  <a:cubicBezTo>
                    <a:pt x="16" y="0"/>
                    <a:pt x="17" y="1"/>
                    <a:pt x="18" y="2"/>
                  </a:cubicBezTo>
                  <a:cubicBezTo>
                    <a:pt x="18" y="3"/>
                    <a:pt x="17" y="4"/>
                    <a:pt x="16" y="4"/>
                  </a:cubicBezTo>
                  <a:cubicBezTo>
                    <a:pt x="16" y="4"/>
                    <a:pt x="16" y="4"/>
                    <a:pt x="16" y="4"/>
                  </a:cubicBezTo>
                  <a:cubicBezTo>
                    <a:pt x="15" y="4"/>
                    <a:pt x="14" y="4"/>
                    <a:pt x="13" y="4"/>
                  </a:cubicBezTo>
                  <a:cubicBezTo>
                    <a:pt x="12" y="5"/>
                    <a:pt x="10" y="6"/>
                    <a:pt x="9" y="7"/>
                  </a:cubicBezTo>
                  <a:cubicBezTo>
                    <a:pt x="10" y="8"/>
                    <a:pt x="11" y="8"/>
                    <a:pt x="13" y="9"/>
                  </a:cubicBezTo>
                  <a:cubicBezTo>
                    <a:pt x="17" y="10"/>
                    <a:pt x="22" y="14"/>
                    <a:pt x="24" y="20"/>
                  </a:cubicBezTo>
                  <a:cubicBezTo>
                    <a:pt x="24" y="20"/>
                    <a:pt x="25" y="20"/>
                    <a:pt x="25" y="21"/>
                  </a:cubicBezTo>
                  <a:cubicBezTo>
                    <a:pt x="25" y="22"/>
                    <a:pt x="25" y="23"/>
                    <a:pt x="24" y="23"/>
                  </a:cubicBezTo>
                  <a:cubicBezTo>
                    <a:pt x="24" y="23"/>
                    <a:pt x="24" y="23"/>
                    <a:pt x="24" y="23"/>
                  </a:cubicBezTo>
                  <a:cubicBezTo>
                    <a:pt x="23" y="23"/>
                    <a:pt x="22" y="23"/>
                    <a:pt x="21" y="22"/>
                  </a:cubicBezTo>
                  <a:cubicBezTo>
                    <a:pt x="21" y="21"/>
                    <a:pt x="21" y="21"/>
                    <a:pt x="21" y="21"/>
                  </a:cubicBezTo>
                  <a:cubicBezTo>
                    <a:pt x="19" y="16"/>
                    <a:pt x="15" y="14"/>
                    <a:pt x="11" y="12"/>
                  </a:cubicBezTo>
                  <a:cubicBezTo>
                    <a:pt x="10" y="11"/>
                    <a:pt x="8" y="11"/>
                    <a:pt x="7" y="11"/>
                  </a:cubicBezTo>
                  <a:cubicBezTo>
                    <a:pt x="6" y="11"/>
                    <a:pt x="6" y="11"/>
                    <a:pt x="6" y="11"/>
                  </a:cubicBezTo>
                  <a:cubicBezTo>
                    <a:pt x="5" y="13"/>
                    <a:pt x="5" y="15"/>
                    <a:pt x="4" y="19"/>
                  </a:cubicBezTo>
                  <a:cubicBezTo>
                    <a:pt x="4" y="19"/>
                    <a:pt x="4" y="20"/>
                    <a:pt x="3" y="20"/>
                  </a:cubicBezTo>
                  <a:cubicBezTo>
                    <a:pt x="2" y="20"/>
                    <a:pt x="2" y="20"/>
                    <a:pt x="2" y="20"/>
                  </a:cubicBezTo>
                  <a:cubicBezTo>
                    <a:pt x="1" y="20"/>
                    <a:pt x="0" y="19"/>
                    <a:pt x="0" y="18"/>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522"/>
            <p:cNvSpPr/>
            <p:nvPr/>
          </p:nvSpPr>
          <p:spPr bwMode="auto">
            <a:xfrm>
              <a:off x="1990726" y="1385888"/>
              <a:ext cx="66675" cy="33338"/>
            </a:xfrm>
            <a:custGeom>
              <a:avLst/>
              <a:gdLst>
                <a:gd name="T0" fmla="*/ 0 w 125"/>
                <a:gd name="T1" fmla="*/ 4 h 60"/>
                <a:gd name="T2" fmla="*/ 117 w 125"/>
                <a:gd name="T3" fmla="*/ 0 h 60"/>
                <a:gd name="T4" fmla="*/ 91 w 125"/>
                <a:gd name="T5" fmla="*/ 51 h 60"/>
                <a:gd name="T6" fmla="*/ 1 w 125"/>
                <a:gd name="T7" fmla="*/ 41 h 60"/>
                <a:gd name="T8" fmla="*/ 0 w 125"/>
                <a:gd name="T9" fmla="*/ 4 h 60"/>
              </a:gdLst>
              <a:ahLst/>
              <a:cxnLst>
                <a:cxn ang="0">
                  <a:pos x="T0" y="T1"/>
                </a:cxn>
                <a:cxn ang="0">
                  <a:pos x="T2" y="T3"/>
                </a:cxn>
                <a:cxn ang="0">
                  <a:pos x="T4" y="T5"/>
                </a:cxn>
                <a:cxn ang="0">
                  <a:pos x="T6" y="T7"/>
                </a:cxn>
                <a:cxn ang="0">
                  <a:pos x="T8" y="T9"/>
                </a:cxn>
              </a:cxnLst>
              <a:rect l="0" t="0" r="r" b="b"/>
              <a:pathLst>
                <a:path w="125" h="60">
                  <a:moveTo>
                    <a:pt x="0" y="4"/>
                  </a:moveTo>
                  <a:cubicBezTo>
                    <a:pt x="0" y="4"/>
                    <a:pt x="82" y="6"/>
                    <a:pt x="117" y="0"/>
                  </a:cubicBezTo>
                  <a:cubicBezTo>
                    <a:pt x="117" y="29"/>
                    <a:pt x="125" y="51"/>
                    <a:pt x="91" y="51"/>
                  </a:cubicBezTo>
                  <a:cubicBezTo>
                    <a:pt x="58" y="51"/>
                    <a:pt x="1" y="60"/>
                    <a:pt x="1" y="41"/>
                  </a:cubicBezTo>
                  <a:cubicBezTo>
                    <a:pt x="1" y="22"/>
                    <a:pt x="0" y="4"/>
                    <a:pt x="0" y="4"/>
                  </a:cubicBezTo>
                  <a:close/>
                </a:path>
              </a:pathLst>
            </a:custGeom>
            <a:solidFill>
              <a:srgbClr val="E060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523"/>
            <p:cNvSpPr/>
            <p:nvPr/>
          </p:nvSpPr>
          <p:spPr bwMode="auto">
            <a:xfrm>
              <a:off x="1990726" y="1395413"/>
              <a:ext cx="61913" cy="23813"/>
            </a:xfrm>
            <a:custGeom>
              <a:avLst/>
              <a:gdLst>
                <a:gd name="T0" fmla="*/ 57 w 116"/>
                <a:gd name="T1" fmla="*/ 0 h 43"/>
                <a:gd name="T2" fmla="*/ 0 w 116"/>
                <a:gd name="T3" fmla="*/ 18 h 43"/>
                <a:gd name="T4" fmla="*/ 0 w 116"/>
                <a:gd name="T5" fmla="*/ 24 h 43"/>
                <a:gd name="T6" fmla="*/ 90 w 116"/>
                <a:gd name="T7" fmla="*/ 34 h 43"/>
                <a:gd name="T8" fmla="*/ 116 w 116"/>
                <a:gd name="T9" fmla="*/ 20 h 43"/>
                <a:gd name="T10" fmla="*/ 57 w 116"/>
                <a:gd name="T11" fmla="*/ 0 h 43"/>
              </a:gdLst>
              <a:ahLst/>
              <a:cxnLst>
                <a:cxn ang="0">
                  <a:pos x="T0" y="T1"/>
                </a:cxn>
                <a:cxn ang="0">
                  <a:pos x="T2" y="T3"/>
                </a:cxn>
                <a:cxn ang="0">
                  <a:pos x="T4" y="T5"/>
                </a:cxn>
                <a:cxn ang="0">
                  <a:pos x="T6" y="T7"/>
                </a:cxn>
                <a:cxn ang="0">
                  <a:pos x="T8" y="T9"/>
                </a:cxn>
                <a:cxn ang="0">
                  <a:pos x="T10" y="T11"/>
                </a:cxn>
              </a:cxnLst>
              <a:rect l="0" t="0" r="r" b="b"/>
              <a:pathLst>
                <a:path w="116" h="43">
                  <a:moveTo>
                    <a:pt x="57" y="0"/>
                  </a:moveTo>
                  <a:cubicBezTo>
                    <a:pt x="31" y="0"/>
                    <a:pt x="10" y="7"/>
                    <a:pt x="0" y="18"/>
                  </a:cubicBezTo>
                  <a:cubicBezTo>
                    <a:pt x="0" y="20"/>
                    <a:pt x="0" y="22"/>
                    <a:pt x="0" y="24"/>
                  </a:cubicBezTo>
                  <a:cubicBezTo>
                    <a:pt x="0" y="43"/>
                    <a:pt x="57" y="34"/>
                    <a:pt x="90" y="34"/>
                  </a:cubicBezTo>
                  <a:cubicBezTo>
                    <a:pt x="107" y="34"/>
                    <a:pt x="113" y="29"/>
                    <a:pt x="116" y="20"/>
                  </a:cubicBezTo>
                  <a:cubicBezTo>
                    <a:pt x="107" y="8"/>
                    <a:pt x="84" y="0"/>
                    <a:pt x="57" y="0"/>
                  </a:cubicBezTo>
                  <a:close/>
                </a:path>
              </a:pathLst>
            </a:custGeom>
            <a:solidFill>
              <a:srgbClr val="C4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524"/>
            <p:cNvSpPr/>
            <p:nvPr/>
          </p:nvSpPr>
          <p:spPr bwMode="auto">
            <a:xfrm>
              <a:off x="2068514" y="1662113"/>
              <a:ext cx="112713" cy="77788"/>
            </a:xfrm>
            <a:custGeom>
              <a:avLst/>
              <a:gdLst>
                <a:gd name="T0" fmla="*/ 95 w 211"/>
                <a:gd name="T1" fmla="*/ 134 h 147"/>
                <a:gd name="T2" fmla="*/ 24 w 211"/>
                <a:gd name="T3" fmla="*/ 123 h 147"/>
                <a:gd name="T4" fmla="*/ 43 w 211"/>
                <a:gd name="T5" fmla="*/ 44 h 147"/>
                <a:gd name="T6" fmla="*/ 146 w 211"/>
                <a:gd name="T7" fmla="*/ 20 h 147"/>
                <a:gd name="T8" fmla="*/ 205 w 211"/>
                <a:gd name="T9" fmla="*/ 84 h 147"/>
                <a:gd name="T10" fmla="*/ 188 w 211"/>
                <a:gd name="T11" fmla="*/ 134 h 147"/>
                <a:gd name="T12" fmla="*/ 95 w 211"/>
                <a:gd name="T13" fmla="*/ 134 h 147"/>
              </a:gdLst>
              <a:ahLst/>
              <a:cxnLst>
                <a:cxn ang="0">
                  <a:pos x="T0" y="T1"/>
                </a:cxn>
                <a:cxn ang="0">
                  <a:pos x="T2" y="T3"/>
                </a:cxn>
                <a:cxn ang="0">
                  <a:pos x="T4" y="T5"/>
                </a:cxn>
                <a:cxn ang="0">
                  <a:pos x="T6" y="T7"/>
                </a:cxn>
                <a:cxn ang="0">
                  <a:pos x="T8" y="T9"/>
                </a:cxn>
                <a:cxn ang="0">
                  <a:pos x="T10" y="T11"/>
                </a:cxn>
                <a:cxn ang="0">
                  <a:pos x="T12" y="T13"/>
                </a:cxn>
              </a:cxnLst>
              <a:rect l="0" t="0" r="r" b="b"/>
              <a:pathLst>
                <a:path w="211" h="147">
                  <a:moveTo>
                    <a:pt x="95" y="134"/>
                  </a:moveTo>
                  <a:cubicBezTo>
                    <a:pt x="95" y="134"/>
                    <a:pt x="47" y="147"/>
                    <a:pt x="24" y="123"/>
                  </a:cubicBezTo>
                  <a:cubicBezTo>
                    <a:pt x="0" y="99"/>
                    <a:pt x="17" y="61"/>
                    <a:pt x="43" y="44"/>
                  </a:cubicBezTo>
                  <a:cubicBezTo>
                    <a:pt x="70" y="27"/>
                    <a:pt x="102" y="0"/>
                    <a:pt x="146" y="20"/>
                  </a:cubicBezTo>
                  <a:cubicBezTo>
                    <a:pt x="190" y="40"/>
                    <a:pt x="198" y="58"/>
                    <a:pt x="205" y="84"/>
                  </a:cubicBezTo>
                  <a:cubicBezTo>
                    <a:pt x="211" y="110"/>
                    <a:pt x="206" y="125"/>
                    <a:pt x="188" y="134"/>
                  </a:cubicBezTo>
                  <a:cubicBezTo>
                    <a:pt x="170" y="143"/>
                    <a:pt x="120" y="130"/>
                    <a:pt x="95" y="134"/>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525"/>
            <p:cNvSpPr/>
            <p:nvPr/>
          </p:nvSpPr>
          <p:spPr bwMode="auto">
            <a:xfrm>
              <a:off x="2068514" y="1671638"/>
              <a:ext cx="112713" cy="68263"/>
            </a:xfrm>
            <a:custGeom>
              <a:avLst/>
              <a:gdLst>
                <a:gd name="T0" fmla="*/ 207 w 209"/>
                <a:gd name="T1" fmla="*/ 76 h 127"/>
                <a:gd name="T2" fmla="*/ 153 w 209"/>
                <a:gd name="T3" fmla="*/ 107 h 127"/>
                <a:gd name="T4" fmla="*/ 85 w 209"/>
                <a:gd name="T5" fmla="*/ 107 h 127"/>
                <a:gd name="T6" fmla="*/ 24 w 209"/>
                <a:gd name="T7" fmla="*/ 65 h 127"/>
                <a:gd name="T8" fmla="*/ 84 w 209"/>
                <a:gd name="T9" fmla="*/ 0 h 127"/>
                <a:gd name="T10" fmla="*/ 43 w 209"/>
                <a:gd name="T11" fmla="*/ 24 h 127"/>
                <a:gd name="T12" fmla="*/ 24 w 209"/>
                <a:gd name="T13" fmla="*/ 103 h 127"/>
                <a:gd name="T14" fmla="*/ 95 w 209"/>
                <a:gd name="T15" fmla="*/ 114 h 127"/>
                <a:gd name="T16" fmla="*/ 188 w 209"/>
                <a:gd name="T17" fmla="*/ 114 h 127"/>
                <a:gd name="T18" fmla="*/ 207 w 209"/>
                <a:gd name="T19" fmla="*/ 7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27">
                  <a:moveTo>
                    <a:pt x="207" y="76"/>
                  </a:moveTo>
                  <a:cubicBezTo>
                    <a:pt x="207" y="91"/>
                    <a:pt x="175" y="112"/>
                    <a:pt x="153" y="107"/>
                  </a:cubicBezTo>
                  <a:cubicBezTo>
                    <a:pt x="131" y="101"/>
                    <a:pt x="120" y="99"/>
                    <a:pt x="85" y="107"/>
                  </a:cubicBezTo>
                  <a:cubicBezTo>
                    <a:pt x="50" y="115"/>
                    <a:pt x="24" y="99"/>
                    <a:pt x="24" y="65"/>
                  </a:cubicBezTo>
                  <a:cubicBezTo>
                    <a:pt x="24" y="32"/>
                    <a:pt x="84" y="0"/>
                    <a:pt x="84" y="0"/>
                  </a:cubicBezTo>
                  <a:cubicBezTo>
                    <a:pt x="69" y="6"/>
                    <a:pt x="56" y="16"/>
                    <a:pt x="43" y="24"/>
                  </a:cubicBezTo>
                  <a:cubicBezTo>
                    <a:pt x="17" y="41"/>
                    <a:pt x="0" y="79"/>
                    <a:pt x="24" y="103"/>
                  </a:cubicBezTo>
                  <a:cubicBezTo>
                    <a:pt x="47" y="127"/>
                    <a:pt x="95" y="114"/>
                    <a:pt x="95" y="114"/>
                  </a:cubicBezTo>
                  <a:cubicBezTo>
                    <a:pt x="120" y="110"/>
                    <a:pt x="170" y="123"/>
                    <a:pt x="188" y="114"/>
                  </a:cubicBezTo>
                  <a:cubicBezTo>
                    <a:pt x="203" y="107"/>
                    <a:pt x="209" y="95"/>
                    <a:pt x="207" y="76"/>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526"/>
            <p:cNvSpPr/>
            <p:nvPr/>
          </p:nvSpPr>
          <p:spPr bwMode="auto">
            <a:xfrm>
              <a:off x="2151064" y="1649413"/>
              <a:ext cx="41275" cy="44450"/>
            </a:xfrm>
            <a:custGeom>
              <a:avLst/>
              <a:gdLst>
                <a:gd name="T0" fmla="*/ 2 w 77"/>
                <a:gd name="T1" fmla="*/ 58 h 83"/>
                <a:gd name="T2" fmla="*/ 22 w 77"/>
                <a:gd name="T3" fmla="*/ 8 h 83"/>
                <a:gd name="T4" fmla="*/ 30 w 77"/>
                <a:gd name="T5" fmla="*/ 25 h 83"/>
                <a:gd name="T6" fmla="*/ 56 w 77"/>
                <a:gd name="T7" fmla="*/ 25 h 83"/>
                <a:gd name="T8" fmla="*/ 42 w 77"/>
                <a:gd name="T9" fmla="*/ 40 h 83"/>
                <a:gd name="T10" fmla="*/ 56 w 77"/>
                <a:gd name="T11" fmla="*/ 60 h 83"/>
                <a:gd name="T12" fmla="*/ 60 w 77"/>
                <a:gd name="T13" fmla="*/ 81 h 83"/>
                <a:gd name="T14" fmla="*/ 21 w 77"/>
                <a:gd name="T15" fmla="*/ 65 h 83"/>
                <a:gd name="T16" fmla="*/ 2 w 77"/>
                <a:gd name="T17"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3">
                  <a:moveTo>
                    <a:pt x="2" y="58"/>
                  </a:moveTo>
                  <a:cubicBezTo>
                    <a:pt x="2" y="58"/>
                    <a:pt x="0" y="17"/>
                    <a:pt x="22" y="8"/>
                  </a:cubicBezTo>
                  <a:cubicBezTo>
                    <a:pt x="44" y="0"/>
                    <a:pt x="30" y="25"/>
                    <a:pt x="30" y="25"/>
                  </a:cubicBezTo>
                  <a:cubicBezTo>
                    <a:pt x="30" y="25"/>
                    <a:pt x="48" y="18"/>
                    <a:pt x="56" y="25"/>
                  </a:cubicBezTo>
                  <a:cubicBezTo>
                    <a:pt x="63" y="33"/>
                    <a:pt x="46" y="40"/>
                    <a:pt x="42" y="40"/>
                  </a:cubicBezTo>
                  <a:cubicBezTo>
                    <a:pt x="66" y="42"/>
                    <a:pt x="74" y="56"/>
                    <a:pt x="56" y="60"/>
                  </a:cubicBezTo>
                  <a:cubicBezTo>
                    <a:pt x="77" y="65"/>
                    <a:pt x="71" y="79"/>
                    <a:pt x="60" y="81"/>
                  </a:cubicBezTo>
                  <a:cubicBezTo>
                    <a:pt x="50" y="83"/>
                    <a:pt x="33" y="58"/>
                    <a:pt x="21" y="65"/>
                  </a:cubicBezTo>
                  <a:cubicBezTo>
                    <a:pt x="10" y="65"/>
                    <a:pt x="2" y="58"/>
                    <a:pt x="2" y="58"/>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527"/>
            <p:cNvSpPr/>
            <p:nvPr/>
          </p:nvSpPr>
          <p:spPr bwMode="auto">
            <a:xfrm>
              <a:off x="2147889" y="1665288"/>
              <a:ext cx="19050" cy="22225"/>
            </a:xfrm>
            <a:custGeom>
              <a:avLst/>
              <a:gdLst>
                <a:gd name="T0" fmla="*/ 9 w 34"/>
                <a:gd name="T1" fmla="*/ 3 h 40"/>
                <a:gd name="T2" fmla="*/ 34 w 34"/>
                <a:gd name="T3" fmla="*/ 33 h 40"/>
                <a:gd name="T4" fmla="*/ 3 w 34"/>
                <a:gd name="T5" fmla="*/ 18 h 40"/>
                <a:gd name="T6" fmla="*/ 9 w 34"/>
                <a:gd name="T7" fmla="*/ 3 h 40"/>
              </a:gdLst>
              <a:ahLst/>
              <a:cxnLst>
                <a:cxn ang="0">
                  <a:pos x="T0" y="T1"/>
                </a:cxn>
                <a:cxn ang="0">
                  <a:pos x="T2" y="T3"/>
                </a:cxn>
                <a:cxn ang="0">
                  <a:pos x="T4" y="T5"/>
                </a:cxn>
                <a:cxn ang="0">
                  <a:pos x="T6" y="T7"/>
                </a:cxn>
              </a:cxnLst>
              <a:rect l="0" t="0" r="r" b="b"/>
              <a:pathLst>
                <a:path w="34" h="40">
                  <a:moveTo>
                    <a:pt x="9" y="3"/>
                  </a:moveTo>
                  <a:cubicBezTo>
                    <a:pt x="9" y="3"/>
                    <a:pt x="13" y="20"/>
                    <a:pt x="34" y="33"/>
                  </a:cubicBezTo>
                  <a:cubicBezTo>
                    <a:pt x="34" y="40"/>
                    <a:pt x="10" y="36"/>
                    <a:pt x="3" y="18"/>
                  </a:cubicBezTo>
                  <a:cubicBezTo>
                    <a:pt x="0" y="8"/>
                    <a:pt x="3" y="0"/>
                    <a:pt x="9" y="3"/>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528"/>
            <p:cNvSpPr/>
            <p:nvPr/>
          </p:nvSpPr>
          <p:spPr bwMode="auto">
            <a:xfrm>
              <a:off x="1838326" y="1639888"/>
              <a:ext cx="160338" cy="107950"/>
            </a:xfrm>
            <a:custGeom>
              <a:avLst/>
              <a:gdLst>
                <a:gd name="T0" fmla="*/ 165 w 298"/>
                <a:gd name="T1" fmla="*/ 186 h 204"/>
                <a:gd name="T2" fmla="*/ 265 w 298"/>
                <a:gd name="T3" fmla="*/ 171 h 204"/>
                <a:gd name="T4" fmla="*/ 237 w 298"/>
                <a:gd name="T5" fmla="*/ 61 h 204"/>
                <a:gd name="T6" fmla="*/ 92 w 298"/>
                <a:gd name="T7" fmla="*/ 28 h 204"/>
                <a:gd name="T8" fmla="*/ 9 w 298"/>
                <a:gd name="T9" fmla="*/ 117 h 204"/>
                <a:gd name="T10" fmla="*/ 33 w 298"/>
                <a:gd name="T11" fmla="*/ 186 h 204"/>
                <a:gd name="T12" fmla="*/ 165 w 298"/>
                <a:gd name="T13" fmla="*/ 186 h 204"/>
              </a:gdLst>
              <a:ahLst/>
              <a:cxnLst>
                <a:cxn ang="0">
                  <a:pos x="T0" y="T1"/>
                </a:cxn>
                <a:cxn ang="0">
                  <a:pos x="T2" y="T3"/>
                </a:cxn>
                <a:cxn ang="0">
                  <a:pos x="T4" y="T5"/>
                </a:cxn>
                <a:cxn ang="0">
                  <a:pos x="T6" y="T7"/>
                </a:cxn>
                <a:cxn ang="0">
                  <a:pos x="T8" y="T9"/>
                </a:cxn>
                <a:cxn ang="0">
                  <a:pos x="T10" y="T11"/>
                </a:cxn>
                <a:cxn ang="0">
                  <a:pos x="T12" y="T13"/>
                </a:cxn>
              </a:cxnLst>
              <a:rect l="0" t="0" r="r" b="b"/>
              <a:pathLst>
                <a:path w="298" h="204">
                  <a:moveTo>
                    <a:pt x="165" y="186"/>
                  </a:moveTo>
                  <a:cubicBezTo>
                    <a:pt x="165" y="186"/>
                    <a:pt x="231" y="204"/>
                    <a:pt x="265" y="171"/>
                  </a:cubicBezTo>
                  <a:cubicBezTo>
                    <a:pt x="298" y="138"/>
                    <a:pt x="274" y="85"/>
                    <a:pt x="237" y="61"/>
                  </a:cubicBezTo>
                  <a:cubicBezTo>
                    <a:pt x="199" y="37"/>
                    <a:pt x="154" y="0"/>
                    <a:pt x="92" y="28"/>
                  </a:cubicBezTo>
                  <a:cubicBezTo>
                    <a:pt x="30" y="55"/>
                    <a:pt x="19" y="81"/>
                    <a:pt x="9" y="117"/>
                  </a:cubicBezTo>
                  <a:cubicBezTo>
                    <a:pt x="0" y="153"/>
                    <a:pt x="8" y="174"/>
                    <a:pt x="33" y="186"/>
                  </a:cubicBezTo>
                  <a:cubicBezTo>
                    <a:pt x="59" y="199"/>
                    <a:pt x="129" y="181"/>
                    <a:pt x="165" y="186"/>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529"/>
            <p:cNvSpPr/>
            <p:nvPr/>
          </p:nvSpPr>
          <p:spPr bwMode="auto">
            <a:xfrm>
              <a:off x="1839914" y="1654176"/>
              <a:ext cx="158750" cy="93663"/>
            </a:xfrm>
            <a:custGeom>
              <a:avLst/>
              <a:gdLst>
                <a:gd name="T0" fmla="*/ 3 w 295"/>
                <a:gd name="T1" fmla="*/ 107 h 177"/>
                <a:gd name="T2" fmla="*/ 79 w 295"/>
                <a:gd name="T3" fmla="*/ 149 h 177"/>
                <a:gd name="T4" fmla="*/ 175 w 295"/>
                <a:gd name="T5" fmla="*/ 150 h 177"/>
                <a:gd name="T6" fmla="*/ 262 w 295"/>
                <a:gd name="T7" fmla="*/ 91 h 177"/>
                <a:gd name="T8" fmla="*/ 176 w 295"/>
                <a:gd name="T9" fmla="*/ 0 h 177"/>
                <a:gd name="T10" fmla="*/ 234 w 295"/>
                <a:gd name="T11" fmla="*/ 34 h 177"/>
                <a:gd name="T12" fmla="*/ 262 w 295"/>
                <a:gd name="T13" fmla="*/ 144 h 177"/>
                <a:gd name="T14" fmla="*/ 162 w 295"/>
                <a:gd name="T15" fmla="*/ 159 h 177"/>
                <a:gd name="T16" fmla="*/ 30 w 295"/>
                <a:gd name="T17" fmla="*/ 159 h 177"/>
                <a:gd name="T18" fmla="*/ 3 w 295"/>
                <a:gd name="T19" fmla="*/ 10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177">
                  <a:moveTo>
                    <a:pt x="3" y="107"/>
                  </a:moveTo>
                  <a:cubicBezTo>
                    <a:pt x="3" y="127"/>
                    <a:pt x="48" y="157"/>
                    <a:pt x="79" y="149"/>
                  </a:cubicBezTo>
                  <a:cubicBezTo>
                    <a:pt x="110" y="141"/>
                    <a:pt x="125" y="139"/>
                    <a:pt x="175" y="150"/>
                  </a:cubicBezTo>
                  <a:cubicBezTo>
                    <a:pt x="224" y="161"/>
                    <a:pt x="262" y="138"/>
                    <a:pt x="262" y="91"/>
                  </a:cubicBezTo>
                  <a:cubicBezTo>
                    <a:pt x="262" y="45"/>
                    <a:pt x="176" y="0"/>
                    <a:pt x="176" y="0"/>
                  </a:cubicBezTo>
                  <a:cubicBezTo>
                    <a:pt x="198" y="9"/>
                    <a:pt x="217" y="23"/>
                    <a:pt x="234" y="34"/>
                  </a:cubicBezTo>
                  <a:cubicBezTo>
                    <a:pt x="271" y="58"/>
                    <a:pt x="295" y="111"/>
                    <a:pt x="262" y="144"/>
                  </a:cubicBezTo>
                  <a:cubicBezTo>
                    <a:pt x="228" y="177"/>
                    <a:pt x="162" y="159"/>
                    <a:pt x="162" y="159"/>
                  </a:cubicBezTo>
                  <a:cubicBezTo>
                    <a:pt x="126" y="154"/>
                    <a:pt x="56" y="172"/>
                    <a:pt x="30" y="159"/>
                  </a:cubicBezTo>
                  <a:cubicBezTo>
                    <a:pt x="9" y="149"/>
                    <a:pt x="0" y="133"/>
                    <a:pt x="3" y="107"/>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530"/>
            <p:cNvSpPr/>
            <p:nvPr/>
          </p:nvSpPr>
          <p:spPr bwMode="auto">
            <a:xfrm>
              <a:off x="1825626" y="1620838"/>
              <a:ext cx="57150" cy="61913"/>
            </a:xfrm>
            <a:custGeom>
              <a:avLst/>
              <a:gdLst>
                <a:gd name="T0" fmla="*/ 106 w 109"/>
                <a:gd name="T1" fmla="*/ 81 h 116"/>
                <a:gd name="T2" fmla="*/ 77 w 109"/>
                <a:gd name="T3" fmla="*/ 12 h 116"/>
                <a:gd name="T4" fmla="*/ 66 w 109"/>
                <a:gd name="T5" fmla="*/ 35 h 116"/>
                <a:gd name="T6" fmla="*/ 30 w 109"/>
                <a:gd name="T7" fmla="*/ 35 h 116"/>
                <a:gd name="T8" fmla="*/ 49 w 109"/>
                <a:gd name="T9" fmla="*/ 55 h 116"/>
                <a:gd name="T10" fmla="*/ 30 w 109"/>
                <a:gd name="T11" fmla="*/ 84 h 116"/>
                <a:gd name="T12" fmla="*/ 23 w 109"/>
                <a:gd name="T13" fmla="*/ 113 h 116"/>
                <a:gd name="T14" fmla="*/ 78 w 109"/>
                <a:gd name="T15" fmla="*/ 90 h 116"/>
                <a:gd name="T16" fmla="*/ 106 w 109"/>
                <a:gd name="T17" fmla="*/ 8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16">
                  <a:moveTo>
                    <a:pt x="106" y="81"/>
                  </a:moveTo>
                  <a:cubicBezTo>
                    <a:pt x="106" y="81"/>
                    <a:pt x="109" y="24"/>
                    <a:pt x="77" y="12"/>
                  </a:cubicBezTo>
                  <a:cubicBezTo>
                    <a:pt x="46" y="0"/>
                    <a:pt x="66" y="35"/>
                    <a:pt x="66" y="35"/>
                  </a:cubicBezTo>
                  <a:cubicBezTo>
                    <a:pt x="66" y="35"/>
                    <a:pt x="40" y="25"/>
                    <a:pt x="30" y="35"/>
                  </a:cubicBezTo>
                  <a:cubicBezTo>
                    <a:pt x="19" y="46"/>
                    <a:pt x="43" y="55"/>
                    <a:pt x="49" y="55"/>
                  </a:cubicBezTo>
                  <a:cubicBezTo>
                    <a:pt x="15" y="59"/>
                    <a:pt x="4" y="78"/>
                    <a:pt x="30" y="84"/>
                  </a:cubicBezTo>
                  <a:cubicBezTo>
                    <a:pt x="0" y="91"/>
                    <a:pt x="9" y="111"/>
                    <a:pt x="23" y="113"/>
                  </a:cubicBezTo>
                  <a:cubicBezTo>
                    <a:pt x="38" y="116"/>
                    <a:pt x="62" y="81"/>
                    <a:pt x="78" y="90"/>
                  </a:cubicBezTo>
                  <a:cubicBezTo>
                    <a:pt x="94" y="90"/>
                    <a:pt x="106" y="81"/>
                    <a:pt x="106" y="81"/>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531"/>
            <p:cNvSpPr/>
            <p:nvPr/>
          </p:nvSpPr>
          <p:spPr bwMode="auto">
            <a:xfrm>
              <a:off x="1860551" y="1644651"/>
              <a:ext cx="26988" cy="28575"/>
            </a:xfrm>
            <a:custGeom>
              <a:avLst/>
              <a:gdLst>
                <a:gd name="T0" fmla="*/ 35 w 48"/>
                <a:gd name="T1" fmla="*/ 4 h 55"/>
                <a:gd name="T2" fmla="*/ 0 w 48"/>
                <a:gd name="T3" fmla="*/ 46 h 55"/>
                <a:gd name="T4" fmla="*/ 43 w 48"/>
                <a:gd name="T5" fmla="*/ 25 h 55"/>
                <a:gd name="T6" fmla="*/ 35 w 48"/>
                <a:gd name="T7" fmla="*/ 4 h 55"/>
              </a:gdLst>
              <a:ahLst/>
              <a:cxnLst>
                <a:cxn ang="0">
                  <a:pos x="T0" y="T1"/>
                </a:cxn>
                <a:cxn ang="0">
                  <a:pos x="T2" y="T3"/>
                </a:cxn>
                <a:cxn ang="0">
                  <a:pos x="T4" y="T5"/>
                </a:cxn>
                <a:cxn ang="0">
                  <a:pos x="T6" y="T7"/>
                </a:cxn>
              </a:cxnLst>
              <a:rect l="0" t="0" r="r" b="b"/>
              <a:pathLst>
                <a:path w="48" h="55">
                  <a:moveTo>
                    <a:pt x="35" y="4"/>
                  </a:moveTo>
                  <a:cubicBezTo>
                    <a:pt x="35" y="4"/>
                    <a:pt x="29" y="27"/>
                    <a:pt x="0" y="46"/>
                  </a:cubicBezTo>
                  <a:cubicBezTo>
                    <a:pt x="0" y="55"/>
                    <a:pt x="33" y="49"/>
                    <a:pt x="43" y="25"/>
                  </a:cubicBezTo>
                  <a:cubicBezTo>
                    <a:pt x="48" y="10"/>
                    <a:pt x="43" y="0"/>
                    <a:pt x="35" y="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532"/>
            <p:cNvSpPr/>
            <p:nvPr/>
          </p:nvSpPr>
          <p:spPr bwMode="auto">
            <a:xfrm>
              <a:off x="1930401" y="1619251"/>
              <a:ext cx="184150" cy="127000"/>
            </a:xfrm>
            <a:custGeom>
              <a:avLst/>
              <a:gdLst>
                <a:gd name="T0" fmla="*/ 154 w 344"/>
                <a:gd name="T1" fmla="*/ 216 h 237"/>
                <a:gd name="T2" fmla="*/ 39 w 344"/>
                <a:gd name="T3" fmla="*/ 199 h 237"/>
                <a:gd name="T4" fmla="*/ 71 w 344"/>
                <a:gd name="T5" fmla="*/ 70 h 237"/>
                <a:gd name="T6" fmla="*/ 238 w 344"/>
                <a:gd name="T7" fmla="*/ 32 h 237"/>
                <a:gd name="T8" fmla="*/ 333 w 344"/>
                <a:gd name="T9" fmla="*/ 136 h 237"/>
                <a:gd name="T10" fmla="*/ 306 w 344"/>
                <a:gd name="T11" fmla="*/ 217 h 237"/>
                <a:gd name="T12" fmla="*/ 154 w 344"/>
                <a:gd name="T13" fmla="*/ 216 h 237"/>
              </a:gdLst>
              <a:ahLst/>
              <a:cxnLst>
                <a:cxn ang="0">
                  <a:pos x="T0" y="T1"/>
                </a:cxn>
                <a:cxn ang="0">
                  <a:pos x="T2" y="T3"/>
                </a:cxn>
                <a:cxn ang="0">
                  <a:pos x="T4" y="T5"/>
                </a:cxn>
                <a:cxn ang="0">
                  <a:pos x="T6" y="T7"/>
                </a:cxn>
                <a:cxn ang="0">
                  <a:pos x="T8" y="T9"/>
                </a:cxn>
                <a:cxn ang="0">
                  <a:pos x="T10" y="T11"/>
                </a:cxn>
                <a:cxn ang="0">
                  <a:pos x="T12" y="T13"/>
                </a:cxn>
              </a:cxnLst>
              <a:rect l="0" t="0" r="r" b="b"/>
              <a:pathLst>
                <a:path w="344" h="237">
                  <a:moveTo>
                    <a:pt x="154" y="216"/>
                  </a:moveTo>
                  <a:cubicBezTo>
                    <a:pt x="154" y="216"/>
                    <a:pt x="77" y="237"/>
                    <a:pt x="39" y="199"/>
                  </a:cubicBezTo>
                  <a:cubicBezTo>
                    <a:pt x="0" y="160"/>
                    <a:pt x="28" y="98"/>
                    <a:pt x="71" y="70"/>
                  </a:cubicBezTo>
                  <a:cubicBezTo>
                    <a:pt x="114" y="43"/>
                    <a:pt x="167" y="0"/>
                    <a:pt x="238" y="32"/>
                  </a:cubicBezTo>
                  <a:cubicBezTo>
                    <a:pt x="310" y="64"/>
                    <a:pt x="323" y="94"/>
                    <a:pt x="333" y="136"/>
                  </a:cubicBezTo>
                  <a:cubicBezTo>
                    <a:pt x="344" y="178"/>
                    <a:pt x="335" y="202"/>
                    <a:pt x="306" y="217"/>
                  </a:cubicBezTo>
                  <a:cubicBezTo>
                    <a:pt x="276" y="231"/>
                    <a:pt x="196" y="211"/>
                    <a:pt x="154" y="216"/>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533"/>
            <p:cNvSpPr/>
            <p:nvPr/>
          </p:nvSpPr>
          <p:spPr bwMode="auto">
            <a:xfrm>
              <a:off x="1930401" y="1635126"/>
              <a:ext cx="182563" cy="111125"/>
            </a:xfrm>
            <a:custGeom>
              <a:avLst/>
              <a:gdLst>
                <a:gd name="T0" fmla="*/ 337 w 341"/>
                <a:gd name="T1" fmla="*/ 124 h 206"/>
                <a:gd name="T2" fmla="*/ 249 w 341"/>
                <a:gd name="T3" fmla="*/ 174 h 206"/>
                <a:gd name="T4" fmla="*/ 139 w 341"/>
                <a:gd name="T5" fmla="*/ 174 h 206"/>
                <a:gd name="T6" fmla="*/ 39 w 341"/>
                <a:gd name="T7" fmla="*/ 106 h 206"/>
                <a:gd name="T8" fmla="*/ 138 w 341"/>
                <a:gd name="T9" fmla="*/ 0 h 206"/>
                <a:gd name="T10" fmla="*/ 71 w 341"/>
                <a:gd name="T11" fmla="*/ 39 h 206"/>
                <a:gd name="T12" fmla="*/ 39 w 341"/>
                <a:gd name="T13" fmla="*/ 168 h 206"/>
                <a:gd name="T14" fmla="*/ 154 w 341"/>
                <a:gd name="T15" fmla="*/ 185 h 206"/>
                <a:gd name="T16" fmla="*/ 306 w 341"/>
                <a:gd name="T17" fmla="*/ 186 h 206"/>
                <a:gd name="T18" fmla="*/ 337 w 341"/>
                <a:gd name="T19" fmla="*/ 12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1" h="206">
                  <a:moveTo>
                    <a:pt x="337" y="124"/>
                  </a:moveTo>
                  <a:cubicBezTo>
                    <a:pt x="337" y="148"/>
                    <a:pt x="285" y="183"/>
                    <a:pt x="249" y="174"/>
                  </a:cubicBezTo>
                  <a:cubicBezTo>
                    <a:pt x="213" y="165"/>
                    <a:pt x="196" y="162"/>
                    <a:pt x="139" y="174"/>
                  </a:cubicBezTo>
                  <a:cubicBezTo>
                    <a:pt x="82" y="187"/>
                    <a:pt x="39" y="161"/>
                    <a:pt x="39" y="106"/>
                  </a:cubicBezTo>
                  <a:cubicBezTo>
                    <a:pt x="39" y="52"/>
                    <a:pt x="138" y="0"/>
                    <a:pt x="138" y="0"/>
                  </a:cubicBezTo>
                  <a:cubicBezTo>
                    <a:pt x="113" y="11"/>
                    <a:pt x="91" y="27"/>
                    <a:pt x="71" y="39"/>
                  </a:cubicBezTo>
                  <a:cubicBezTo>
                    <a:pt x="28" y="67"/>
                    <a:pt x="0" y="129"/>
                    <a:pt x="39" y="168"/>
                  </a:cubicBezTo>
                  <a:cubicBezTo>
                    <a:pt x="77" y="206"/>
                    <a:pt x="154" y="185"/>
                    <a:pt x="154" y="185"/>
                  </a:cubicBezTo>
                  <a:cubicBezTo>
                    <a:pt x="196" y="180"/>
                    <a:pt x="276" y="200"/>
                    <a:pt x="306" y="186"/>
                  </a:cubicBezTo>
                  <a:cubicBezTo>
                    <a:pt x="330" y="173"/>
                    <a:pt x="341" y="155"/>
                    <a:pt x="337" y="12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534"/>
            <p:cNvSpPr/>
            <p:nvPr/>
          </p:nvSpPr>
          <p:spPr bwMode="auto">
            <a:xfrm>
              <a:off x="2063751" y="1597026"/>
              <a:ext cx="66675" cy="73025"/>
            </a:xfrm>
            <a:custGeom>
              <a:avLst/>
              <a:gdLst>
                <a:gd name="T0" fmla="*/ 3 w 125"/>
                <a:gd name="T1" fmla="*/ 95 h 136"/>
                <a:gd name="T2" fmla="*/ 36 w 125"/>
                <a:gd name="T3" fmla="*/ 15 h 136"/>
                <a:gd name="T4" fmla="*/ 49 w 125"/>
                <a:gd name="T5" fmla="*/ 42 h 136"/>
                <a:gd name="T6" fmla="*/ 91 w 125"/>
                <a:gd name="T7" fmla="*/ 42 h 136"/>
                <a:gd name="T8" fmla="*/ 68 w 125"/>
                <a:gd name="T9" fmla="*/ 65 h 136"/>
                <a:gd name="T10" fmla="*/ 91 w 125"/>
                <a:gd name="T11" fmla="*/ 98 h 136"/>
                <a:gd name="T12" fmla="*/ 98 w 125"/>
                <a:gd name="T13" fmla="*/ 133 h 136"/>
                <a:gd name="T14" fmla="*/ 35 w 125"/>
                <a:gd name="T15" fmla="*/ 106 h 136"/>
                <a:gd name="T16" fmla="*/ 3 w 125"/>
                <a:gd name="T17" fmla="*/ 9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36">
                  <a:moveTo>
                    <a:pt x="3" y="95"/>
                  </a:moveTo>
                  <a:cubicBezTo>
                    <a:pt x="3" y="95"/>
                    <a:pt x="0" y="29"/>
                    <a:pt x="36" y="15"/>
                  </a:cubicBezTo>
                  <a:cubicBezTo>
                    <a:pt x="72" y="0"/>
                    <a:pt x="49" y="42"/>
                    <a:pt x="49" y="42"/>
                  </a:cubicBezTo>
                  <a:cubicBezTo>
                    <a:pt x="49" y="42"/>
                    <a:pt x="79" y="30"/>
                    <a:pt x="91" y="42"/>
                  </a:cubicBezTo>
                  <a:cubicBezTo>
                    <a:pt x="103" y="54"/>
                    <a:pt x="75" y="65"/>
                    <a:pt x="68" y="65"/>
                  </a:cubicBezTo>
                  <a:cubicBezTo>
                    <a:pt x="108" y="70"/>
                    <a:pt x="120" y="91"/>
                    <a:pt x="91" y="98"/>
                  </a:cubicBezTo>
                  <a:cubicBezTo>
                    <a:pt x="125" y="107"/>
                    <a:pt x="115" y="130"/>
                    <a:pt x="98" y="133"/>
                  </a:cubicBezTo>
                  <a:cubicBezTo>
                    <a:pt x="82" y="136"/>
                    <a:pt x="53" y="96"/>
                    <a:pt x="35" y="106"/>
                  </a:cubicBezTo>
                  <a:cubicBezTo>
                    <a:pt x="16" y="106"/>
                    <a:pt x="3" y="95"/>
                    <a:pt x="3" y="95"/>
                  </a:cubicBezTo>
                  <a:close/>
                </a:path>
              </a:pathLst>
            </a:custGeom>
            <a:solidFill>
              <a:srgbClr val="F2AC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535"/>
            <p:cNvSpPr/>
            <p:nvPr/>
          </p:nvSpPr>
          <p:spPr bwMode="auto">
            <a:xfrm>
              <a:off x="2058989" y="1625601"/>
              <a:ext cx="28575" cy="33338"/>
            </a:xfrm>
            <a:custGeom>
              <a:avLst/>
              <a:gdLst>
                <a:gd name="T0" fmla="*/ 16 w 56"/>
                <a:gd name="T1" fmla="*/ 4 h 64"/>
                <a:gd name="T2" fmla="*/ 56 w 56"/>
                <a:gd name="T3" fmla="*/ 53 h 64"/>
                <a:gd name="T4" fmla="*/ 6 w 56"/>
                <a:gd name="T5" fmla="*/ 29 h 64"/>
                <a:gd name="T6" fmla="*/ 16 w 56"/>
                <a:gd name="T7" fmla="*/ 4 h 64"/>
              </a:gdLst>
              <a:ahLst/>
              <a:cxnLst>
                <a:cxn ang="0">
                  <a:pos x="T0" y="T1"/>
                </a:cxn>
                <a:cxn ang="0">
                  <a:pos x="T2" y="T3"/>
                </a:cxn>
                <a:cxn ang="0">
                  <a:pos x="T4" y="T5"/>
                </a:cxn>
                <a:cxn ang="0">
                  <a:pos x="T6" y="T7"/>
                </a:cxn>
              </a:cxnLst>
              <a:rect l="0" t="0" r="r" b="b"/>
              <a:pathLst>
                <a:path w="56" h="64">
                  <a:moveTo>
                    <a:pt x="16" y="4"/>
                  </a:moveTo>
                  <a:cubicBezTo>
                    <a:pt x="16" y="4"/>
                    <a:pt x="22" y="32"/>
                    <a:pt x="56" y="53"/>
                  </a:cubicBezTo>
                  <a:cubicBezTo>
                    <a:pt x="56" y="64"/>
                    <a:pt x="18" y="57"/>
                    <a:pt x="6" y="29"/>
                  </a:cubicBezTo>
                  <a:cubicBezTo>
                    <a:pt x="0" y="12"/>
                    <a:pt x="6" y="0"/>
                    <a:pt x="16" y="4"/>
                  </a:cubicBezTo>
                  <a:close/>
                </a:path>
              </a:pathLst>
            </a:custGeom>
            <a:solidFill>
              <a:srgbClr val="E09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536"/>
            <p:cNvSpPr/>
            <p:nvPr/>
          </p:nvSpPr>
          <p:spPr bwMode="auto">
            <a:xfrm>
              <a:off x="1471614" y="1312863"/>
              <a:ext cx="36513" cy="58738"/>
            </a:xfrm>
            <a:custGeom>
              <a:avLst/>
              <a:gdLst>
                <a:gd name="T0" fmla="*/ 23 w 23"/>
                <a:gd name="T1" fmla="*/ 18 h 37"/>
                <a:gd name="T2" fmla="*/ 17 w 23"/>
                <a:gd name="T3" fmla="*/ 0 h 37"/>
                <a:gd name="T4" fmla="*/ 0 w 23"/>
                <a:gd name="T5" fmla="*/ 10 h 37"/>
                <a:gd name="T6" fmla="*/ 11 w 23"/>
                <a:gd name="T7" fmla="*/ 14 h 37"/>
                <a:gd name="T8" fmla="*/ 6 w 23"/>
                <a:gd name="T9" fmla="*/ 36 h 37"/>
                <a:gd name="T10" fmla="*/ 8 w 23"/>
                <a:gd name="T11" fmla="*/ 37 h 37"/>
                <a:gd name="T12" fmla="*/ 13 w 23"/>
                <a:gd name="T13" fmla="*/ 15 h 37"/>
                <a:gd name="T14" fmla="*/ 23 w 23"/>
                <a:gd name="T15" fmla="*/ 18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7">
                  <a:moveTo>
                    <a:pt x="23" y="18"/>
                  </a:moveTo>
                  <a:lnTo>
                    <a:pt x="17" y="0"/>
                  </a:lnTo>
                  <a:lnTo>
                    <a:pt x="0" y="10"/>
                  </a:lnTo>
                  <a:lnTo>
                    <a:pt x="11" y="14"/>
                  </a:lnTo>
                  <a:lnTo>
                    <a:pt x="6" y="36"/>
                  </a:lnTo>
                  <a:lnTo>
                    <a:pt x="8" y="37"/>
                  </a:lnTo>
                  <a:lnTo>
                    <a:pt x="13" y="15"/>
                  </a:lnTo>
                  <a:lnTo>
                    <a:pt x="23" y="18"/>
                  </a:lnTo>
                  <a:close/>
                </a:path>
              </a:pathLst>
            </a:custGeom>
            <a:solidFill>
              <a:srgbClr val="FFBC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537"/>
            <p:cNvSpPr/>
            <p:nvPr/>
          </p:nvSpPr>
          <p:spPr bwMode="auto">
            <a:xfrm>
              <a:off x="1439864" y="1354138"/>
              <a:ext cx="58738" cy="114300"/>
            </a:xfrm>
            <a:custGeom>
              <a:avLst/>
              <a:gdLst>
                <a:gd name="T0" fmla="*/ 111 w 111"/>
                <a:gd name="T1" fmla="*/ 61 h 216"/>
                <a:gd name="T2" fmla="*/ 111 w 111"/>
                <a:gd name="T3" fmla="*/ 0 h 216"/>
                <a:gd name="T4" fmla="*/ 0 w 111"/>
                <a:gd name="T5" fmla="*/ 0 h 216"/>
                <a:gd name="T6" fmla="*/ 0 w 111"/>
                <a:gd name="T7" fmla="*/ 61 h 216"/>
                <a:gd name="T8" fmla="*/ 51 w 111"/>
                <a:gd name="T9" fmla="*/ 116 h 216"/>
                <a:gd name="T10" fmla="*/ 51 w 111"/>
                <a:gd name="T11" fmla="*/ 200 h 216"/>
                <a:gd name="T12" fmla="*/ 26 w 111"/>
                <a:gd name="T13" fmla="*/ 212 h 216"/>
                <a:gd name="T14" fmla="*/ 26 w 111"/>
                <a:gd name="T15" fmla="*/ 216 h 216"/>
                <a:gd name="T16" fmla="*/ 84 w 111"/>
                <a:gd name="T17" fmla="*/ 216 h 216"/>
                <a:gd name="T18" fmla="*/ 84 w 111"/>
                <a:gd name="T19" fmla="*/ 212 h 216"/>
                <a:gd name="T20" fmla="*/ 59 w 111"/>
                <a:gd name="T21" fmla="*/ 200 h 216"/>
                <a:gd name="T22" fmla="*/ 59 w 111"/>
                <a:gd name="T23" fmla="*/ 116 h 216"/>
                <a:gd name="T24" fmla="*/ 111 w 111"/>
                <a:gd name="T25" fmla="*/ 6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216">
                  <a:moveTo>
                    <a:pt x="111" y="61"/>
                  </a:moveTo>
                  <a:cubicBezTo>
                    <a:pt x="111" y="60"/>
                    <a:pt x="111" y="1"/>
                    <a:pt x="111" y="0"/>
                  </a:cubicBezTo>
                  <a:cubicBezTo>
                    <a:pt x="0" y="0"/>
                    <a:pt x="0" y="0"/>
                    <a:pt x="0" y="0"/>
                  </a:cubicBezTo>
                  <a:cubicBezTo>
                    <a:pt x="0" y="1"/>
                    <a:pt x="0" y="60"/>
                    <a:pt x="0" y="61"/>
                  </a:cubicBezTo>
                  <a:cubicBezTo>
                    <a:pt x="0" y="91"/>
                    <a:pt x="21" y="115"/>
                    <a:pt x="51" y="116"/>
                  </a:cubicBezTo>
                  <a:cubicBezTo>
                    <a:pt x="51" y="200"/>
                    <a:pt x="51" y="200"/>
                    <a:pt x="51" y="200"/>
                  </a:cubicBezTo>
                  <a:cubicBezTo>
                    <a:pt x="42" y="214"/>
                    <a:pt x="26" y="212"/>
                    <a:pt x="26" y="212"/>
                  </a:cubicBezTo>
                  <a:cubicBezTo>
                    <a:pt x="26" y="216"/>
                    <a:pt x="26" y="216"/>
                    <a:pt x="26" y="216"/>
                  </a:cubicBezTo>
                  <a:cubicBezTo>
                    <a:pt x="84" y="216"/>
                    <a:pt x="84" y="216"/>
                    <a:pt x="84" y="216"/>
                  </a:cubicBezTo>
                  <a:cubicBezTo>
                    <a:pt x="84" y="212"/>
                    <a:pt x="84" y="212"/>
                    <a:pt x="84" y="212"/>
                  </a:cubicBezTo>
                  <a:cubicBezTo>
                    <a:pt x="84" y="212"/>
                    <a:pt x="68" y="213"/>
                    <a:pt x="59" y="200"/>
                  </a:cubicBezTo>
                  <a:cubicBezTo>
                    <a:pt x="59" y="116"/>
                    <a:pt x="59" y="116"/>
                    <a:pt x="59" y="116"/>
                  </a:cubicBezTo>
                  <a:cubicBezTo>
                    <a:pt x="89" y="115"/>
                    <a:pt x="111" y="91"/>
                    <a:pt x="111" y="61"/>
                  </a:cubicBez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538"/>
            <p:cNvSpPr/>
            <p:nvPr/>
          </p:nvSpPr>
          <p:spPr bwMode="auto">
            <a:xfrm>
              <a:off x="1366839" y="1406526"/>
              <a:ext cx="128588" cy="100013"/>
            </a:xfrm>
            <a:custGeom>
              <a:avLst/>
              <a:gdLst>
                <a:gd name="T0" fmla="*/ 6 w 241"/>
                <a:gd name="T1" fmla="*/ 0 h 187"/>
                <a:gd name="T2" fmla="*/ 110 w 241"/>
                <a:gd name="T3" fmla="*/ 114 h 187"/>
                <a:gd name="T4" fmla="*/ 158 w 241"/>
                <a:gd name="T5" fmla="*/ 75 h 187"/>
                <a:gd name="T6" fmla="*/ 148 w 241"/>
                <a:gd name="T7" fmla="*/ 27 h 187"/>
                <a:gd name="T8" fmla="*/ 185 w 241"/>
                <a:gd name="T9" fmla="*/ 20 h 187"/>
                <a:gd name="T10" fmla="*/ 188 w 241"/>
                <a:gd name="T11" fmla="*/ 38 h 187"/>
                <a:gd name="T12" fmla="*/ 195 w 241"/>
                <a:gd name="T13" fmla="*/ 35 h 187"/>
                <a:gd name="T14" fmla="*/ 205 w 241"/>
                <a:gd name="T15" fmla="*/ 17 h 187"/>
                <a:gd name="T16" fmla="*/ 241 w 241"/>
                <a:gd name="T17" fmla="*/ 37 h 187"/>
                <a:gd name="T18" fmla="*/ 236 w 241"/>
                <a:gd name="T19" fmla="*/ 62 h 187"/>
                <a:gd name="T20" fmla="*/ 236 w 241"/>
                <a:gd name="T21" fmla="*/ 93 h 187"/>
                <a:gd name="T22" fmla="*/ 219 w 241"/>
                <a:gd name="T23" fmla="*/ 104 h 187"/>
                <a:gd name="T24" fmla="*/ 176 w 241"/>
                <a:gd name="T25" fmla="*/ 107 h 187"/>
                <a:gd name="T26" fmla="*/ 126 w 241"/>
                <a:gd name="T27" fmla="*/ 178 h 187"/>
                <a:gd name="T28" fmla="*/ 93 w 241"/>
                <a:gd name="T29" fmla="*/ 168 h 187"/>
                <a:gd name="T30" fmla="*/ 0 w 241"/>
                <a:gd name="T31" fmla="*/ 62 h 187"/>
                <a:gd name="T32" fmla="*/ 6 w 241"/>
                <a:gd name="T33"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87">
                  <a:moveTo>
                    <a:pt x="6" y="0"/>
                  </a:moveTo>
                  <a:cubicBezTo>
                    <a:pt x="6" y="0"/>
                    <a:pt x="91" y="86"/>
                    <a:pt x="110" y="114"/>
                  </a:cubicBezTo>
                  <a:cubicBezTo>
                    <a:pt x="118" y="123"/>
                    <a:pt x="122" y="78"/>
                    <a:pt x="158" y="75"/>
                  </a:cubicBezTo>
                  <a:cubicBezTo>
                    <a:pt x="140" y="50"/>
                    <a:pt x="133" y="37"/>
                    <a:pt x="148" y="27"/>
                  </a:cubicBezTo>
                  <a:cubicBezTo>
                    <a:pt x="163" y="17"/>
                    <a:pt x="180" y="9"/>
                    <a:pt x="185" y="20"/>
                  </a:cubicBezTo>
                  <a:cubicBezTo>
                    <a:pt x="190" y="30"/>
                    <a:pt x="188" y="38"/>
                    <a:pt x="188" y="38"/>
                  </a:cubicBezTo>
                  <a:cubicBezTo>
                    <a:pt x="195" y="35"/>
                    <a:pt x="195" y="35"/>
                    <a:pt x="195" y="35"/>
                  </a:cubicBezTo>
                  <a:cubicBezTo>
                    <a:pt x="195" y="35"/>
                    <a:pt x="191" y="17"/>
                    <a:pt x="205" y="17"/>
                  </a:cubicBezTo>
                  <a:cubicBezTo>
                    <a:pt x="219" y="17"/>
                    <a:pt x="241" y="25"/>
                    <a:pt x="241" y="37"/>
                  </a:cubicBezTo>
                  <a:cubicBezTo>
                    <a:pt x="241" y="48"/>
                    <a:pt x="236" y="62"/>
                    <a:pt x="236" y="62"/>
                  </a:cubicBezTo>
                  <a:cubicBezTo>
                    <a:pt x="236" y="62"/>
                    <a:pt x="241" y="82"/>
                    <a:pt x="236" y="93"/>
                  </a:cubicBezTo>
                  <a:cubicBezTo>
                    <a:pt x="231" y="104"/>
                    <a:pt x="219" y="104"/>
                    <a:pt x="219" y="104"/>
                  </a:cubicBezTo>
                  <a:cubicBezTo>
                    <a:pt x="219" y="104"/>
                    <a:pt x="189" y="110"/>
                    <a:pt x="176" y="107"/>
                  </a:cubicBezTo>
                  <a:cubicBezTo>
                    <a:pt x="158" y="139"/>
                    <a:pt x="139" y="172"/>
                    <a:pt x="126" y="178"/>
                  </a:cubicBezTo>
                  <a:cubicBezTo>
                    <a:pt x="112" y="183"/>
                    <a:pt x="101" y="187"/>
                    <a:pt x="93" y="168"/>
                  </a:cubicBezTo>
                  <a:cubicBezTo>
                    <a:pt x="85" y="148"/>
                    <a:pt x="15" y="78"/>
                    <a:pt x="0" y="62"/>
                  </a:cubicBezTo>
                  <a:lnTo>
                    <a:pt x="6" y="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539"/>
            <p:cNvSpPr/>
            <p:nvPr/>
          </p:nvSpPr>
          <p:spPr bwMode="auto">
            <a:xfrm>
              <a:off x="1354139" y="1395413"/>
              <a:ext cx="131763" cy="106363"/>
            </a:xfrm>
            <a:custGeom>
              <a:avLst/>
              <a:gdLst>
                <a:gd name="T0" fmla="*/ 170 w 246"/>
                <a:gd name="T1" fmla="*/ 103 h 200"/>
                <a:gd name="T2" fmla="*/ 184 w 246"/>
                <a:gd name="T3" fmla="*/ 100 h 200"/>
                <a:gd name="T4" fmla="*/ 178 w 246"/>
                <a:gd name="T5" fmla="*/ 88 h 200"/>
                <a:gd name="T6" fmla="*/ 166 w 246"/>
                <a:gd name="T7" fmla="*/ 58 h 200"/>
                <a:gd name="T8" fmla="*/ 184 w 246"/>
                <a:gd name="T9" fmla="*/ 44 h 200"/>
                <a:gd name="T10" fmla="*/ 205 w 246"/>
                <a:gd name="T11" fmla="*/ 46 h 200"/>
                <a:gd name="T12" fmla="*/ 195 w 246"/>
                <a:gd name="T13" fmla="*/ 59 h 200"/>
                <a:gd name="T14" fmla="*/ 181 w 246"/>
                <a:gd name="T15" fmla="*/ 60 h 200"/>
                <a:gd name="T16" fmla="*/ 189 w 246"/>
                <a:gd name="T17" fmla="*/ 64 h 200"/>
                <a:gd name="T18" fmla="*/ 208 w 246"/>
                <a:gd name="T19" fmla="*/ 64 h 200"/>
                <a:gd name="T20" fmla="*/ 207 w 246"/>
                <a:gd name="T21" fmla="*/ 68 h 200"/>
                <a:gd name="T22" fmla="*/ 191 w 246"/>
                <a:gd name="T23" fmla="*/ 73 h 200"/>
                <a:gd name="T24" fmla="*/ 198 w 246"/>
                <a:gd name="T25" fmla="*/ 98 h 200"/>
                <a:gd name="T26" fmla="*/ 198 w 246"/>
                <a:gd name="T27" fmla="*/ 104 h 200"/>
                <a:gd name="T28" fmla="*/ 196 w 246"/>
                <a:gd name="T29" fmla="*/ 120 h 200"/>
                <a:gd name="T30" fmla="*/ 199 w 246"/>
                <a:gd name="T31" fmla="*/ 116 h 200"/>
                <a:gd name="T32" fmla="*/ 209 w 246"/>
                <a:gd name="T33" fmla="*/ 107 h 200"/>
                <a:gd name="T34" fmla="*/ 212 w 246"/>
                <a:gd name="T35" fmla="*/ 99 h 200"/>
                <a:gd name="T36" fmla="*/ 194 w 246"/>
                <a:gd name="T37" fmla="*/ 86 h 200"/>
                <a:gd name="T38" fmla="*/ 204 w 246"/>
                <a:gd name="T39" fmla="*/ 72 h 200"/>
                <a:gd name="T40" fmla="*/ 234 w 246"/>
                <a:gd name="T41" fmla="*/ 95 h 200"/>
                <a:gd name="T42" fmla="*/ 234 w 246"/>
                <a:gd name="T43" fmla="*/ 123 h 200"/>
                <a:gd name="T44" fmla="*/ 193 w 246"/>
                <a:gd name="T45" fmla="*/ 124 h 200"/>
                <a:gd name="T46" fmla="*/ 192 w 246"/>
                <a:gd name="T47" fmla="*/ 128 h 200"/>
                <a:gd name="T48" fmla="*/ 166 w 246"/>
                <a:gd name="T49" fmla="*/ 171 h 200"/>
                <a:gd name="T50" fmla="*/ 132 w 246"/>
                <a:gd name="T51" fmla="*/ 199 h 200"/>
                <a:gd name="T52" fmla="*/ 109 w 246"/>
                <a:gd name="T53" fmla="*/ 172 h 200"/>
                <a:gd name="T54" fmla="*/ 70 w 246"/>
                <a:gd name="T55" fmla="*/ 118 h 200"/>
                <a:gd name="T56" fmla="*/ 95 w 246"/>
                <a:gd name="T57" fmla="*/ 94 h 200"/>
                <a:gd name="T58" fmla="*/ 131 w 246"/>
                <a:gd name="T59" fmla="*/ 137 h 200"/>
                <a:gd name="T60" fmla="*/ 131 w 246"/>
                <a:gd name="T61" fmla="*/ 148 h 200"/>
                <a:gd name="T62" fmla="*/ 134 w 246"/>
                <a:gd name="T63" fmla="*/ 152 h 200"/>
                <a:gd name="T64" fmla="*/ 144 w 246"/>
                <a:gd name="T65" fmla="*/ 128 h 200"/>
                <a:gd name="T66" fmla="*/ 170 w 246"/>
                <a:gd name="T67" fmla="*/ 10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6" h="200">
                  <a:moveTo>
                    <a:pt x="170" y="103"/>
                  </a:moveTo>
                  <a:cubicBezTo>
                    <a:pt x="170" y="103"/>
                    <a:pt x="176" y="98"/>
                    <a:pt x="184" y="100"/>
                  </a:cubicBezTo>
                  <a:cubicBezTo>
                    <a:pt x="192" y="102"/>
                    <a:pt x="183" y="93"/>
                    <a:pt x="178" y="88"/>
                  </a:cubicBezTo>
                  <a:cubicBezTo>
                    <a:pt x="174" y="83"/>
                    <a:pt x="164" y="67"/>
                    <a:pt x="166" y="58"/>
                  </a:cubicBezTo>
                  <a:cubicBezTo>
                    <a:pt x="168" y="50"/>
                    <a:pt x="178" y="46"/>
                    <a:pt x="184" y="44"/>
                  </a:cubicBezTo>
                  <a:cubicBezTo>
                    <a:pt x="189" y="42"/>
                    <a:pt x="203" y="35"/>
                    <a:pt x="205" y="46"/>
                  </a:cubicBezTo>
                  <a:cubicBezTo>
                    <a:pt x="208" y="58"/>
                    <a:pt x="205" y="60"/>
                    <a:pt x="195" y="59"/>
                  </a:cubicBezTo>
                  <a:cubicBezTo>
                    <a:pt x="185" y="58"/>
                    <a:pt x="181" y="57"/>
                    <a:pt x="181" y="60"/>
                  </a:cubicBezTo>
                  <a:cubicBezTo>
                    <a:pt x="181" y="63"/>
                    <a:pt x="185" y="64"/>
                    <a:pt x="189" y="64"/>
                  </a:cubicBezTo>
                  <a:cubicBezTo>
                    <a:pt x="194" y="64"/>
                    <a:pt x="208" y="64"/>
                    <a:pt x="208" y="64"/>
                  </a:cubicBezTo>
                  <a:cubicBezTo>
                    <a:pt x="207" y="68"/>
                    <a:pt x="207" y="68"/>
                    <a:pt x="207" y="68"/>
                  </a:cubicBezTo>
                  <a:cubicBezTo>
                    <a:pt x="207" y="68"/>
                    <a:pt x="197" y="66"/>
                    <a:pt x="191" y="73"/>
                  </a:cubicBezTo>
                  <a:cubicBezTo>
                    <a:pt x="185" y="79"/>
                    <a:pt x="187" y="95"/>
                    <a:pt x="198" y="98"/>
                  </a:cubicBezTo>
                  <a:cubicBezTo>
                    <a:pt x="209" y="101"/>
                    <a:pt x="207" y="102"/>
                    <a:pt x="198" y="104"/>
                  </a:cubicBezTo>
                  <a:cubicBezTo>
                    <a:pt x="190" y="107"/>
                    <a:pt x="193" y="118"/>
                    <a:pt x="196" y="120"/>
                  </a:cubicBezTo>
                  <a:cubicBezTo>
                    <a:pt x="200" y="121"/>
                    <a:pt x="200" y="122"/>
                    <a:pt x="199" y="116"/>
                  </a:cubicBezTo>
                  <a:cubicBezTo>
                    <a:pt x="198" y="110"/>
                    <a:pt x="202" y="104"/>
                    <a:pt x="209" y="107"/>
                  </a:cubicBezTo>
                  <a:cubicBezTo>
                    <a:pt x="216" y="110"/>
                    <a:pt x="223" y="103"/>
                    <a:pt x="212" y="99"/>
                  </a:cubicBezTo>
                  <a:cubicBezTo>
                    <a:pt x="202" y="95"/>
                    <a:pt x="194" y="95"/>
                    <a:pt x="194" y="86"/>
                  </a:cubicBezTo>
                  <a:cubicBezTo>
                    <a:pt x="194" y="77"/>
                    <a:pt x="194" y="72"/>
                    <a:pt x="204" y="72"/>
                  </a:cubicBezTo>
                  <a:cubicBezTo>
                    <a:pt x="215" y="72"/>
                    <a:pt x="229" y="86"/>
                    <a:pt x="234" y="95"/>
                  </a:cubicBezTo>
                  <a:cubicBezTo>
                    <a:pt x="238" y="104"/>
                    <a:pt x="246" y="118"/>
                    <a:pt x="234" y="123"/>
                  </a:cubicBezTo>
                  <a:cubicBezTo>
                    <a:pt x="221" y="128"/>
                    <a:pt x="198" y="126"/>
                    <a:pt x="193" y="124"/>
                  </a:cubicBezTo>
                  <a:cubicBezTo>
                    <a:pt x="190" y="124"/>
                    <a:pt x="187" y="127"/>
                    <a:pt x="192" y="128"/>
                  </a:cubicBezTo>
                  <a:cubicBezTo>
                    <a:pt x="192" y="134"/>
                    <a:pt x="173" y="161"/>
                    <a:pt x="166" y="171"/>
                  </a:cubicBezTo>
                  <a:cubicBezTo>
                    <a:pt x="159" y="181"/>
                    <a:pt x="150" y="200"/>
                    <a:pt x="132" y="199"/>
                  </a:cubicBezTo>
                  <a:cubicBezTo>
                    <a:pt x="120" y="199"/>
                    <a:pt x="121" y="186"/>
                    <a:pt x="109" y="172"/>
                  </a:cubicBezTo>
                  <a:cubicBezTo>
                    <a:pt x="97" y="158"/>
                    <a:pt x="77" y="126"/>
                    <a:pt x="70" y="118"/>
                  </a:cubicBezTo>
                  <a:cubicBezTo>
                    <a:pt x="40" y="87"/>
                    <a:pt x="0" y="0"/>
                    <a:pt x="95" y="94"/>
                  </a:cubicBezTo>
                  <a:cubicBezTo>
                    <a:pt x="110" y="114"/>
                    <a:pt x="130" y="135"/>
                    <a:pt x="131" y="137"/>
                  </a:cubicBezTo>
                  <a:cubicBezTo>
                    <a:pt x="133" y="138"/>
                    <a:pt x="131" y="141"/>
                    <a:pt x="131" y="148"/>
                  </a:cubicBezTo>
                  <a:cubicBezTo>
                    <a:pt x="131" y="154"/>
                    <a:pt x="133" y="159"/>
                    <a:pt x="134" y="152"/>
                  </a:cubicBezTo>
                  <a:cubicBezTo>
                    <a:pt x="135" y="145"/>
                    <a:pt x="141" y="131"/>
                    <a:pt x="144" y="128"/>
                  </a:cubicBezTo>
                  <a:cubicBezTo>
                    <a:pt x="147" y="125"/>
                    <a:pt x="157" y="103"/>
                    <a:pt x="170" y="103"/>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540"/>
            <p:cNvSpPr/>
            <p:nvPr/>
          </p:nvSpPr>
          <p:spPr bwMode="auto">
            <a:xfrm>
              <a:off x="1466851" y="1420813"/>
              <a:ext cx="28575" cy="38100"/>
            </a:xfrm>
            <a:custGeom>
              <a:avLst/>
              <a:gdLst>
                <a:gd name="T0" fmla="*/ 36 w 53"/>
                <a:gd name="T1" fmla="*/ 70 h 70"/>
                <a:gd name="T2" fmla="*/ 43 w 53"/>
                <a:gd name="T3" fmla="*/ 34 h 70"/>
                <a:gd name="T4" fmla="*/ 0 w 53"/>
                <a:gd name="T5" fmla="*/ 18 h 70"/>
                <a:gd name="T6" fmla="*/ 36 w 53"/>
                <a:gd name="T7" fmla="*/ 70 h 70"/>
              </a:gdLst>
              <a:ahLst/>
              <a:cxnLst>
                <a:cxn ang="0">
                  <a:pos x="T0" y="T1"/>
                </a:cxn>
                <a:cxn ang="0">
                  <a:pos x="T2" y="T3"/>
                </a:cxn>
                <a:cxn ang="0">
                  <a:pos x="T4" y="T5"/>
                </a:cxn>
                <a:cxn ang="0">
                  <a:pos x="T6" y="T7"/>
                </a:cxn>
              </a:cxnLst>
              <a:rect l="0" t="0" r="r" b="b"/>
              <a:pathLst>
                <a:path w="53" h="70">
                  <a:moveTo>
                    <a:pt x="36" y="70"/>
                  </a:moveTo>
                  <a:cubicBezTo>
                    <a:pt x="36" y="70"/>
                    <a:pt x="53" y="64"/>
                    <a:pt x="43" y="34"/>
                  </a:cubicBezTo>
                  <a:cubicBezTo>
                    <a:pt x="37" y="23"/>
                    <a:pt x="0" y="0"/>
                    <a:pt x="0" y="18"/>
                  </a:cubicBezTo>
                  <a:cubicBezTo>
                    <a:pt x="17" y="27"/>
                    <a:pt x="33" y="35"/>
                    <a:pt x="36" y="7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41"/>
            <p:cNvSpPr/>
            <p:nvPr/>
          </p:nvSpPr>
          <p:spPr bwMode="auto">
            <a:xfrm>
              <a:off x="1471614" y="1414463"/>
              <a:ext cx="23813" cy="22225"/>
            </a:xfrm>
            <a:custGeom>
              <a:avLst/>
              <a:gdLst>
                <a:gd name="T0" fmla="*/ 36 w 45"/>
                <a:gd name="T1" fmla="*/ 42 h 42"/>
                <a:gd name="T2" fmla="*/ 0 w 45"/>
                <a:gd name="T3" fmla="*/ 19 h 42"/>
                <a:gd name="T4" fmla="*/ 20 w 45"/>
                <a:gd name="T5" fmla="*/ 4 h 42"/>
                <a:gd name="T6" fmla="*/ 36 w 45"/>
                <a:gd name="T7" fmla="*/ 42 h 42"/>
              </a:gdLst>
              <a:ahLst/>
              <a:cxnLst>
                <a:cxn ang="0">
                  <a:pos x="T0" y="T1"/>
                </a:cxn>
                <a:cxn ang="0">
                  <a:pos x="T2" y="T3"/>
                </a:cxn>
                <a:cxn ang="0">
                  <a:pos x="T4" y="T5"/>
                </a:cxn>
                <a:cxn ang="0">
                  <a:pos x="T6" y="T7"/>
                </a:cxn>
              </a:cxnLst>
              <a:rect l="0" t="0" r="r" b="b"/>
              <a:pathLst>
                <a:path w="45" h="42">
                  <a:moveTo>
                    <a:pt x="36" y="42"/>
                  </a:moveTo>
                  <a:cubicBezTo>
                    <a:pt x="36" y="42"/>
                    <a:pt x="17" y="23"/>
                    <a:pt x="0" y="19"/>
                  </a:cubicBezTo>
                  <a:cubicBezTo>
                    <a:pt x="0" y="8"/>
                    <a:pt x="4" y="0"/>
                    <a:pt x="20" y="4"/>
                  </a:cubicBezTo>
                  <a:cubicBezTo>
                    <a:pt x="35" y="9"/>
                    <a:pt x="45" y="19"/>
                    <a:pt x="36" y="4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42"/>
            <p:cNvSpPr/>
            <p:nvPr/>
          </p:nvSpPr>
          <p:spPr bwMode="auto">
            <a:xfrm>
              <a:off x="1439864" y="1355726"/>
              <a:ext cx="11113" cy="47625"/>
            </a:xfrm>
            <a:custGeom>
              <a:avLst/>
              <a:gdLst>
                <a:gd name="T0" fmla="*/ 4 w 23"/>
                <a:gd name="T1" fmla="*/ 0 h 89"/>
                <a:gd name="T2" fmla="*/ 18 w 23"/>
                <a:gd name="T3" fmla="*/ 0 h 89"/>
                <a:gd name="T4" fmla="*/ 23 w 23"/>
                <a:gd name="T5" fmla="*/ 89 h 89"/>
                <a:gd name="T6" fmla="*/ 4 w 23"/>
                <a:gd name="T7" fmla="*/ 0 h 89"/>
              </a:gdLst>
              <a:ahLst/>
              <a:cxnLst>
                <a:cxn ang="0">
                  <a:pos x="T0" y="T1"/>
                </a:cxn>
                <a:cxn ang="0">
                  <a:pos x="T2" y="T3"/>
                </a:cxn>
                <a:cxn ang="0">
                  <a:pos x="T4" y="T5"/>
                </a:cxn>
                <a:cxn ang="0">
                  <a:pos x="T6" y="T7"/>
                </a:cxn>
              </a:cxnLst>
              <a:rect l="0" t="0" r="r" b="b"/>
              <a:pathLst>
                <a:path w="23" h="89">
                  <a:moveTo>
                    <a:pt x="4" y="0"/>
                  </a:moveTo>
                  <a:cubicBezTo>
                    <a:pt x="18" y="0"/>
                    <a:pt x="18" y="0"/>
                    <a:pt x="18" y="0"/>
                  </a:cubicBezTo>
                  <a:cubicBezTo>
                    <a:pt x="18" y="0"/>
                    <a:pt x="8" y="73"/>
                    <a:pt x="23" y="89"/>
                  </a:cubicBezTo>
                  <a:cubicBezTo>
                    <a:pt x="23" y="89"/>
                    <a:pt x="0" y="74"/>
                    <a:pt x="4" y="0"/>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43"/>
            <p:cNvSpPr/>
            <p:nvPr/>
          </p:nvSpPr>
          <p:spPr bwMode="auto">
            <a:xfrm>
              <a:off x="1255714" y="1612901"/>
              <a:ext cx="38100" cy="122238"/>
            </a:xfrm>
            <a:custGeom>
              <a:avLst/>
              <a:gdLst>
                <a:gd name="T0" fmla="*/ 38 w 72"/>
                <a:gd name="T1" fmla="*/ 204 h 230"/>
                <a:gd name="T2" fmla="*/ 72 w 72"/>
                <a:gd name="T3" fmla="*/ 17 h 230"/>
                <a:gd name="T4" fmla="*/ 23 w 72"/>
                <a:gd name="T5" fmla="*/ 15 h 230"/>
                <a:gd name="T6" fmla="*/ 0 w 72"/>
                <a:gd name="T7" fmla="*/ 190 h 230"/>
                <a:gd name="T8" fmla="*/ 0 w 72"/>
                <a:gd name="T9" fmla="*/ 230 h 230"/>
                <a:gd name="T10" fmla="*/ 36 w 72"/>
                <a:gd name="T11" fmla="*/ 230 h 230"/>
                <a:gd name="T12" fmla="*/ 38 w 72"/>
                <a:gd name="T13" fmla="*/ 204 h 230"/>
              </a:gdLst>
              <a:ahLst/>
              <a:cxnLst>
                <a:cxn ang="0">
                  <a:pos x="T0" y="T1"/>
                </a:cxn>
                <a:cxn ang="0">
                  <a:pos x="T2" y="T3"/>
                </a:cxn>
                <a:cxn ang="0">
                  <a:pos x="T4" y="T5"/>
                </a:cxn>
                <a:cxn ang="0">
                  <a:pos x="T6" y="T7"/>
                </a:cxn>
                <a:cxn ang="0">
                  <a:pos x="T8" y="T9"/>
                </a:cxn>
                <a:cxn ang="0">
                  <a:pos x="T10" y="T11"/>
                </a:cxn>
                <a:cxn ang="0">
                  <a:pos x="T12" y="T13"/>
                </a:cxn>
              </a:cxnLst>
              <a:rect l="0" t="0" r="r" b="b"/>
              <a:pathLst>
                <a:path w="72" h="230">
                  <a:moveTo>
                    <a:pt x="38" y="204"/>
                  </a:moveTo>
                  <a:cubicBezTo>
                    <a:pt x="34" y="191"/>
                    <a:pt x="49" y="49"/>
                    <a:pt x="72" y="17"/>
                  </a:cubicBezTo>
                  <a:cubicBezTo>
                    <a:pt x="44" y="0"/>
                    <a:pt x="23" y="15"/>
                    <a:pt x="23" y="15"/>
                  </a:cubicBezTo>
                  <a:cubicBezTo>
                    <a:pt x="23" y="15"/>
                    <a:pt x="0" y="134"/>
                    <a:pt x="0" y="190"/>
                  </a:cubicBezTo>
                  <a:cubicBezTo>
                    <a:pt x="0" y="230"/>
                    <a:pt x="0" y="230"/>
                    <a:pt x="0" y="230"/>
                  </a:cubicBezTo>
                  <a:cubicBezTo>
                    <a:pt x="36" y="230"/>
                    <a:pt x="36" y="230"/>
                    <a:pt x="36" y="230"/>
                  </a:cubicBezTo>
                  <a:lnTo>
                    <a:pt x="38" y="20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44"/>
            <p:cNvSpPr/>
            <p:nvPr/>
          </p:nvSpPr>
          <p:spPr bwMode="auto">
            <a:xfrm>
              <a:off x="1230314" y="1724026"/>
              <a:ext cx="55563" cy="12700"/>
            </a:xfrm>
            <a:custGeom>
              <a:avLst/>
              <a:gdLst>
                <a:gd name="T0" fmla="*/ 104 w 104"/>
                <a:gd name="T1" fmla="*/ 12 h 24"/>
                <a:gd name="T2" fmla="*/ 92 w 104"/>
                <a:gd name="T3" fmla="*/ 24 h 24"/>
                <a:gd name="T4" fmla="*/ 11 w 104"/>
                <a:gd name="T5" fmla="*/ 24 h 24"/>
                <a:gd name="T6" fmla="*/ 0 w 104"/>
                <a:gd name="T7" fmla="*/ 12 h 24"/>
                <a:gd name="T8" fmla="*/ 11 w 104"/>
                <a:gd name="T9" fmla="*/ 0 h 24"/>
                <a:gd name="T10" fmla="*/ 92 w 104"/>
                <a:gd name="T11" fmla="*/ 0 h 24"/>
                <a:gd name="T12" fmla="*/ 104 w 10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104" y="12"/>
                  </a:moveTo>
                  <a:cubicBezTo>
                    <a:pt x="104" y="18"/>
                    <a:pt x="99" y="24"/>
                    <a:pt x="92" y="24"/>
                  </a:cubicBezTo>
                  <a:cubicBezTo>
                    <a:pt x="11" y="24"/>
                    <a:pt x="11" y="24"/>
                    <a:pt x="11" y="24"/>
                  </a:cubicBezTo>
                  <a:cubicBezTo>
                    <a:pt x="5" y="24"/>
                    <a:pt x="0" y="18"/>
                    <a:pt x="0" y="12"/>
                  </a:cubicBezTo>
                  <a:cubicBezTo>
                    <a:pt x="0" y="5"/>
                    <a:pt x="5" y="0"/>
                    <a:pt x="11" y="0"/>
                  </a:cubicBezTo>
                  <a:cubicBezTo>
                    <a:pt x="92" y="0"/>
                    <a:pt x="92" y="0"/>
                    <a:pt x="92" y="0"/>
                  </a:cubicBezTo>
                  <a:cubicBezTo>
                    <a:pt x="99" y="0"/>
                    <a:pt x="104" y="5"/>
                    <a:pt x="104" y="1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Oval 3545"/>
            <p:cNvSpPr>
              <a:spLocks noChangeArrowheads="1"/>
            </p:cNvSpPr>
            <p:nvPr/>
          </p:nvSpPr>
          <p:spPr bwMode="auto">
            <a:xfrm>
              <a:off x="1236664" y="1724026"/>
              <a:ext cx="9525"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Oval 3546"/>
            <p:cNvSpPr>
              <a:spLocks noChangeArrowheads="1"/>
            </p:cNvSpPr>
            <p:nvPr/>
          </p:nvSpPr>
          <p:spPr bwMode="auto">
            <a:xfrm>
              <a:off x="1236664" y="1724026"/>
              <a:ext cx="9525"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Oval 3547"/>
            <p:cNvSpPr>
              <a:spLocks noChangeArrowheads="1"/>
            </p:cNvSpPr>
            <p:nvPr/>
          </p:nvSpPr>
          <p:spPr bwMode="auto">
            <a:xfrm>
              <a:off x="1228726" y="1727201"/>
              <a:ext cx="7938" cy="95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Oval 3548"/>
            <p:cNvSpPr>
              <a:spLocks noChangeArrowheads="1"/>
            </p:cNvSpPr>
            <p:nvPr/>
          </p:nvSpPr>
          <p:spPr bwMode="auto">
            <a:xfrm>
              <a:off x="1230314" y="1725613"/>
              <a:ext cx="6350" cy="7938"/>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49"/>
            <p:cNvSpPr/>
            <p:nvPr/>
          </p:nvSpPr>
          <p:spPr bwMode="auto">
            <a:xfrm>
              <a:off x="1227139" y="1736726"/>
              <a:ext cx="66675" cy="4763"/>
            </a:xfrm>
            <a:custGeom>
              <a:avLst/>
              <a:gdLst>
                <a:gd name="T0" fmla="*/ 125 w 125"/>
                <a:gd name="T1" fmla="*/ 5 h 10"/>
                <a:gd name="T2" fmla="*/ 121 w 125"/>
                <a:gd name="T3" fmla="*/ 10 h 10"/>
                <a:gd name="T4" fmla="*/ 4 w 125"/>
                <a:gd name="T5" fmla="*/ 10 h 10"/>
                <a:gd name="T6" fmla="*/ 0 w 125"/>
                <a:gd name="T7" fmla="*/ 5 h 10"/>
                <a:gd name="T8" fmla="*/ 4 w 125"/>
                <a:gd name="T9" fmla="*/ 0 h 10"/>
                <a:gd name="T10" fmla="*/ 121 w 125"/>
                <a:gd name="T11" fmla="*/ 0 h 10"/>
                <a:gd name="T12" fmla="*/ 125 w 12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25" h="10">
                  <a:moveTo>
                    <a:pt x="125" y="5"/>
                  </a:moveTo>
                  <a:cubicBezTo>
                    <a:pt x="125" y="8"/>
                    <a:pt x="123" y="10"/>
                    <a:pt x="121" y="10"/>
                  </a:cubicBezTo>
                  <a:cubicBezTo>
                    <a:pt x="4" y="10"/>
                    <a:pt x="4" y="10"/>
                    <a:pt x="4" y="10"/>
                  </a:cubicBezTo>
                  <a:cubicBezTo>
                    <a:pt x="2" y="10"/>
                    <a:pt x="0" y="8"/>
                    <a:pt x="0" y="5"/>
                  </a:cubicBezTo>
                  <a:cubicBezTo>
                    <a:pt x="0" y="2"/>
                    <a:pt x="2" y="0"/>
                    <a:pt x="4" y="0"/>
                  </a:cubicBezTo>
                  <a:cubicBezTo>
                    <a:pt x="121" y="0"/>
                    <a:pt x="121" y="0"/>
                    <a:pt x="121" y="0"/>
                  </a:cubicBezTo>
                  <a:cubicBezTo>
                    <a:pt x="123" y="0"/>
                    <a:pt x="125" y="2"/>
                    <a:pt x="125"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Oval 3550"/>
            <p:cNvSpPr>
              <a:spLocks noChangeArrowheads="1"/>
            </p:cNvSpPr>
            <p:nvPr/>
          </p:nvSpPr>
          <p:spPr bwMode="auto">
            <a:xfrm>
              <a:off x="1262064" y="1716088"/>
              <a:ext cx="28575" cy="222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Oval 3551"/>
            <p:cNvSpPr>
              <a:spLocks noChangeArrowheads="1"/>
            </p:cNvSpPr>
            <p:nvPr/>
          </p:nvSpPr>
          <p:spPr bwMode="auto">
            <a:xfrm>
              <a:off x="1263651" y="1717676"/>
              <a:ext cx="25400" cy="17463"/>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Oval 3552"/>
            <p:cNvSpPr>
              <a:spLocks noChangeArrowheads="1"/>
            </p:cNvSpPr>
            <p:nvPr/>
          </p:nvSpPr>
          <p:spPr bwMode="auto">
            <a:xfrm>
              <a:off x="1246189" y="1724026"/>
              <a:ext cx="12700"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Oval 3553"/>
            <p:cNvSpPr>
              <a:spLocks noChangeArrowheads="1"/>
            </p:cNvSpPr>
            <p:nvPr/>
          </p:nvSpPr>
          <p:spPr bwMode="auto">
            <a:xfrm>
              <a:off x="1246189" y="1724026"/>
              <a:ext cx="12700"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554"/>
            <p:cNvSpPr/>
            <p:nvPr/>
          </p:nvSpPr>
          <p:spPr bwMode="auto">
            <a:xfrm>
              <a:off x="1231901" y="1708151"/>
              <a:ext cx="46038" cy="28575"/>
            </a:xfrm>
            <a:custGeom>
              <a:avLst/>
              <a:gdLst>
                <a:gd name="T0" fmla="*/ 0 w 87"/>
                <a:gd name="T1" fmla="*/ 34 h 52"/>
                <a:gd name="T2" fmla="*/ 41 w 87"/>
                <a:gd name="T3" fmla="*/ 33 h 52"/>
                <a:gd name="T4" fmla="*/ 52 w 87"/>
                <a:gd name="T5" fmla="*/ 52 h 52"/>
                <a:gd name="T6" fmla="*/ 67 w 87"/>
                <a:gd name="T7" fmla="*/ 52 h 52"/>
                <a:gd name="T8" fmla="*/ 87 w 87"/>
                <a:gd name="T9" fmla="*/ 15 h 52"/>
                <a:gd name="T10" fmla="*/ 0 w 87"/>
                <a:gd name="T11" fmla="*/ 34 h 52"/>
              </a:gdLst>
              <a:ahLst/>
              <a:cxnLst>
                <a:cxn ang="0">
                  <a:pos x="T0" y="T1"/>
                </a:cxn>
                <a:cxn ang="0">
                  <a:pos x="T2" y="T3"/>
                </a:cxn>
                <a:cxn ang="0">
                  <a:pos x="T4" y="T5"/>
                </a:cxn>
                <a:cxn ang="0">
                  <a:pos x="T6" y="T7"/>
                </a:cxn>
                <a:cxn ang="0">
                  <a:pos x="T8" y="T9"/>
                </a:cxn>
                <a:cxn ang="0">
                  <a:pos x="T10" y="T11"/>
                </a:cxn>
              </a:cxnLst>
              <a:rect l="0" t="0" r="r" b="b"/>
              <a:pathLst>
                <a:path w="87" h="52">
                  <a:moveTo>
                    <a:pt x="0" y="34"/>
                  </a:moveTo>
                  <a:cubicBezTo>
                    <a:pt x="0" y="34"/>
                    <a:pt x="19" y="24"/>
                    <a:pt x="41" y="33"/>
                  </a:cubicBezTo>
                  <a:cubicBezTo>
                    <a:pt x="54" y="39"/>
                    <a:pt x="52" y="52"/>
                    <a:pt x="52" y="52"/>
                  </a:cubicBezTo>
                  <a:cubicBezTo>
                    <a:pt x="67" y="52"/>
                    <a:pt x="67" y="52"/>
                    <a:pt x="67" y="52"/>
                  </a:cubicBezTo>
                  <a:cubicBezTo>
                    <a:pt x="67" y="52"/>
                    <a:pt x="65" y="18"/>
                    <a:pt x="87" y="15"/>
                  </a:cubicBezTo>
                  <a:cubicBezTo>
                    <a:pt x="62" y="0"/>
                    <a:pt x="16" y="4"/>
                    <a:pt x="0" y="3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555"/>
            <p:cNvSpPr/>
            <p:nvPr/>
          </p:nvSpPr>
          <p:spPr bwMode="auto">
            <a:xfrm>
              <a:off x="1350964" y="1612901"/>
              <a:ext cx="39688" cy="122238"/>
            </a:xfrm>
            <a:custGeom>
              <a:avLst/>
              <a:gdLst>
                <a:gd name="T0" fmla="*/ 34 w 72"/>
                <a:gd name="T1" fmla="*/ 204 h 230"/>
                <a:gd name="T2" fmla="*/ 0 w 72"/>
                <a:gd name="T3" fmla="*/ 17 h 230"/>
                <a:gd name="T4" fmla="*/ 49 w 72"/>
                <a:gd name="T5" fmla="*/ 15 h 230"/>
                <a:gd name="T6" fmla="*/ 72 w 72"/>
                <a:gd name="T7" fmla="*/ 190 h 230"/>
                <a:gd name="T8" fmla="*/ 72 w 72"/>
                <a:gd name="T9" fmla="*/ 230 h 230"/>
                <a:gd name="T10" fmla="*/ 36 w 72"/>
                <a:gd name="T11" fmla="*/ 230 h 230"/>
                <a:gd name="T12" fmla="*/ 34 w 72"/>
                <a:gd name="T13" fmla="*/ 204 h 230"/>
              </a:gdLst>
              <a:ahLst/>
              <a:cxnLst>
                <a:cxn ang="0">
                  <a:pos x="T0" y="T1"/>
                </a:cxn>
                <a:cxn ang="0">
                  <a:pos x="T2" y="T3"/>
                </a:cxn>
                <a:cxn ang="0">
                  <a:pos x="T4" y="T5"/>
                </a:cxn>
                <a:cxn ang="0">
                  <a:pos x="T6" y="T7"/>
                </a:cxn>
                <a:cxn ang="0">
                  <a:pos x="T8" y="T9"/>
                </a:cxn>
                <a:cxn ang="0">
                  <a:pos x="T10" y="T11"/>
                </a:cxn>
                <a:cxn ang="0">
                  <a:pos x="T12" y="T13"/>
                </a:cxn>
              </a:cxnLst>
              <a:rect l="0" t="0" r="r" b="b"/>
              <a:pathLst>
                <a:path w="72" h="230">
                  <a:moveTo>
                    <a:pt x="34" y="204"/>
                  </a:moveTo>
                  <a:cubicBezTo>
                    <a:pt x="38" y="191"/>
                    <a:pt x="23" y="49"/>
                    <a:pt x="0" y="17"/>
                  </a:cubicBezTo>
                  <a:cubicBezTo>
                    <a:pt x="28" y="0"/>
                    <a:pt x="49" y="15"/>
                    <a:pt x="49" y="15"/>
                  </a:cubicBezTo>
                  <a:cubicBezTo>
                    <a:pt x="49" y="15"/>
                    <a:pt x="72" y="134"/>
                    <a:pt x="72" y="190"/>
                  </a:cubicBezTo>
                  <a:cubicBezTo>
                    <a:pt x="72" y="230"/>
                    <a:pt x="72" y="230"/>
                    <a:pt x="72" y="230"/>
                  </a:cubicBezTo>
                  <a:cubicBezTo>
                    <a:pt x="36" y="230"/>
                    <a:pt x="36" y="230"/>
                    <a:pt x="36" y="230"/>
                  </a:cubicBezTo>
                  <a:lnTo>
                    <a:pt x="34" y="204"/>
                  </a:ln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556"/>
            <p:cNvSpPr/>
            <p:nvPr/>
          </p:nvSpPr>
          <p:spPr bwMode="auto">
            <a:xfrm>
              <a:off x="1358901" y="1724026"/>
              <a:ext cx="55563" cy="12700"/>
            </a:xfrm>
            <a:custGeom>
              <a:avLst/>
              <a:gdLst>
                <a:gd name="T0" fmla="*/ 0 w 104"/>
                <a:gd name="T1" fmla="*/ 12 h 24"/>
                <a:gd name="T2" fmla="*/ 12 w 104"/>
                <a:gd name="T3" fmla="*/ 24 h 24"/>
                <a:gd name="T4" fmla="*/ 93 w 104"/>
                <a:gd name="T5" fmla="*/ 24 h 24"/>
                <a:gd name="T6" fmla="*/ 104 w 104"/>
                <a:gd name="T7" fmla="*/ 12 h 24"/>
                <a:gd name="T8" fmla="*/ 93 w 104"/>
                <a:gd name="T9" fmla="*/ 0 h 24"/>
                <a:gd name="T10" fmla="*/ 12 w 104"/>
                <a:gd name="T11" fmla="*/ 0 h 24"/>
                <a:gd name="T12" fmla="*/ 0 w 10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0" y="12"/>
                  </a:moveTo>
                  <a:cubicBezTo>
                    <a:pt x="0" y="18"/>
                    <a:pt x="5" y="24"/>
                    <a:pt x="12" y="24"/>
                  </a:cubicBezTo>
                  <a:cubicBezTo>
                    <a:pt x="93" y="24"/>
                    <a:pt x="93" y="24"/>
                    <a:pt x="93" y="24"/>
                  </a:cubicBezTo>
                  <a:cubicBezTo>
                    <a:pt x="99" y="24"/>
                    <a:pt x="104" y="18"/>
                    <a:pt x="104" y="12"/>
                  </a:cubicBezTo>
                  <a:cubicBezTo>
                    <a:pt x="104" y="5"/>
                    <a:pt x="99" y="0"/>
                    <a:pt x="93" y="0"/>
                  </a:cubicBezTo>
                  <a:cubicBezTo>
                    <a:pt x="12" y="0"/>
                    <a:pt x="12" y="0"/>
                    <a:pt x="12" y="0"/>
                  </a:cubicBezTo>
                  <a:cubicBezTo>
                    <a:pt x="5" y="0"/>
                    <a:pt x="0" y="5"/>
                    <a:pt x="0" y="12"/>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Oval 3557"/>
            <p:cNvSpPr>
              <a:spLocks noChangeArrowheads="1"/>
            </p:cNvSpPr>
            <p:nvPr/>
          </p:nvSpPr>
          <p:spPr bwMode="auto">
            <a:xfrm>
              <a:off x="1400176" y="1724026"/>
              <a:ext cx="9525"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Oval 3558"/>
            <p:cNvSpPr>
              <a:spLocks noChangeArrowheads="1"/>
            </p:cNvSpPr>
            <p:nvPr/>
          </p:nvSpPr>
          <p:spPr bwMode="auto">
            <a:xfrm>
              <a:off x="1400176" y="1724026"/>
              <a:ext cx="7938"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Oval 3559"/>
            <p:cNvSpPr>
              <a:spLocks noChangeArrowheads="1"/>
            </p:cNvSpPr>
            <p:nvPr/>
          </p:nvSpPr>
          <p:spPr bwMode="auto">
            <a:xfrm>
              <a:off x="1408114" y="1727201"/>
              <a:ext cx="7938" cy="95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Oval 3560"/>
            <p:cNvSpPr>
              <a:spLocks noChangeArrowheads="1"/>
            </p:cNvSpPr>
            <p:nvPr/>
          </p:nvSpPr>
          <p:spPr bwMode="auto">
            <a:xfrm>
              <a:off x="1409701" y="1725613"/>
              <a:ext cx="6350" cy="7938"/>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561"/>
            <p:cNvSpPr/>
            <p:nvPr/>
          </p:nvSpPr>
          <p:spPr bwMode="auto">
            <a:xfrm>
              <a:off x="1352551" y="1736726"/>
              <a:ext cx="66675" cy="4763"/>
            </a:xfrm>
            <a:custGeom>
              <a:avLst/>
              <a:gdLst>
                <a:gd name="T0" fmla="*/ 0 w 125"/>
                <a:gd name="T1" fmla="*/ 5 h 10"/>
                <a:gd name="T2" fmla="*/ 5 w 125"/>
                <a:gd name="T3" fmla="*/ 10 h 10"/>
                <a:gd name="T4" fmla="*/ 121 w 125"/>
                <a:gd name="T5" fmla="*/ 10 h 10"/>
                <a:gd name="T6" fmla="*/ 125 w 125"/>
                <a:gd name="T7" fmla="*/ 5 h 10"/>
                <a:gd name="T8" fmla="*/ 121 w 125"/>
                <a:gd name="T9" fmla="*/ 0 h 10"/>
                <a:gd name="T10" fmla="*/ 5 w 125"/>
                <a:gd name="T11" fmla="*/ 0 h 10"/>
                <a:gd name="T12" fmla="*/ 0 w 12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25" h="10">
                  <a:moveTo>
                    <a:pt x="0" y="5"/>
                  </a:moveTo>
                  <a:cubicBezTo>
                    <a:pt x="0" y="8"/>
                    <a:pt x="2" y="10"/>
                    <a:pt x="5" y="10"/>
                  </a:cubicBezTo>
                  <a:cubicBezTo>
                    <a:pt x="121" y="10"/>
                    <a:pt x="121" y="10"/>
                    <a:pt x="121" y="10"/>
                  </a:cubicBezTo>
                  <a:cubicBezTo>
                    <a:pt x="123" y="10"/>
                    <a:pt x="125" y="8"/>
                    <a:pt x="125" y="5"/>
                  </a:cubicBezTo>
                  <a:cubicBezTo>
                    <a:pt x="125" y="2"/>
                    <a:pt x="123" y="0"/>
                    <a:pt x="121" y="0"/>
                  </a:cubicBezTo>
                  <a:cubicBezTo>
                    <a:pt x="5" y="0"/>
                    <a:pt x="5" y="0"/>
                    <a:pt x="5" y="0"/>
                  </a:cubicBezTo>
                  <a:cubicBezTo>
                    <a:pt x="2" y="0"/>
                    <a:pt x="0" y="2"/>
                    <a:pt x="0" y="5"/>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Oval 3562"/>
            <p:cNvSpPr>
              <a:spLocks noChangeArrowheads="1"/>
            </p:cNvSpPr>
            <p:nvPr/>
          </p:nvSpPr>
          <p:spPr bwMode="auto">
            <a:xfrm>
              <a:off x="1355726" y="1716088"/>
              <a:ext cx="28575" cy="22225"/>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Oval 3563"/>
            <p:cNvSpPr>
              <a:spLocks noChangeArrowheads="1"/>
            </p:cNvSpPr>
            <p:nvPr/>
          </p:nvSpPr>
          <p:spPr bwMode="auto">
            <a:xfrm>
              <a:off x="1357314" y="1717676"/>
              <a:ext cx="25400" cy="17463"/>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Oval 3564"/>
            <p:cNvSpPr>
              <a:spLocks noChangeArrowheads="1"/>
            </p:cNvSpPr>
            <p:nvPr/>
          </p:nvSpPr>
          <p:spPr bwMode="auto">
            <a:xfrm>
              <a:off x="1387476" y="1724026"/>
              <a:ext cx="12700" cy="12700"/>
            </a:xfrm>
            <a:prstGeom prst="ellipse">
              <a:avLst/>
            </a:pr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Oval 3565"/>
            <p:cNvSpPr>
              <a:spLocks noChangeArrowheads="1"/>
            </p:cNvSpPr>
            <p:nvPr/>
          </p:nvSpPr>
          <p:spPr bwMode="auto">
            <a:xfrm>
              <a:off x="1387476" y="1724026"/>
              <a:ext cx="11113" cy="9525"/>
            </a:xfrm>
            <a:prstGeom prst="ellipse">
              <a:avLst/>
            </a:pr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566"/>
            <p:cNvSpPr/>
            <p:nvPr/>
          </p:nvSpPr>
          <p:spPr bwMode="auto">
            <a:xfrm>
              <a:off x="1368426" y="1708151"/>
              <a:ext cx="46038" cy="28575"/>
            </a:xfrm>
            <a:custGeom>
              <a:avLst/>
              <a:gdLst>
                <a:gd name="T0" fmla="*/ 87 w 87"/>
                <a:gd name="T1" fmla="*/ 34 h 52"/>
                <a:gd name="T2" fmla="*/ 46 w 87"/>
                <a:gd name="T3" fmla="*/ 33 h 52"/>
                <a:gd name="T4" fmla="*/ 36 w 87"/>
                <a:gd name="T5" fmla="*/ 52 h 52"/>
                <a:gd name="T6" fmla="*/ 20 w 87"/>
                <a:gd name="T7" fmla="*/ 52 h 52"/>
                <a:gd name="T8" fmla="*/ 0 w 87"/>
                <a:gd name="T9" fmla="*/ 15 h 52"/>
                <a:gd name="T10" fmla="*/ 87 w 87"/>
                <a:gd name="T11" fmla="*/ 34 h 52"/>
              </a:gdLst>
              <a:ahLst/>
              <a:cxnLst>
                <a:cxn ang="0">
                  <a:pos x="T0" y="T1"/>
                </a:cxn>
                <a:cxn ang="0">
                  <a:pos x="T2" y="T3"/>
                </a:cxn>
                <a:cxn ang="0">
                  <a:pos x="T4" y="T5"/>
                </a:cxn>
                <a:cxn ang="0">
                  <a:pos x="T6" y="T7"/>
                </a:cxn>
                <a:cxn ang="0">
                  <a:pos x="T8" y="T9"/>
                </a:cxn>
                <a:cxn ang="0">
                  <a:pos x="T10" y="T11"/>
                </a:cxn>
              </a:cxnLst>
              <a:rect l="0" t="0" r="r" b="b"/>
              <a:pathLst>
                <a:path w="87" h="52">
                  <a:moveTo>
                    <a:pt x="87" y="34"/>
                  </a:moveTo>
                  <a:cubicBezTo>
                    <a:pt x="87" y="34"/>
                    <a:pt x="68" y="24"/>
                    <a:pt x="46" y="33"/>
                  </a:cubicBezTo>
                  <a:cubicBezTo>
                    <a:pt x="33" y="39"/>
                    <a:pt x="36" y="52"/>
                    <a:pt x="36" y="52"/>
                  </a:cubicBezTo>
                  <a:cubicBezTo>
                    <a:pt x="20" y="52"/>
                    <a:pt x="20" y="52"/>
                    <a:pt x="20" y="52"/>
                  </a:cubicBezTo>
                  <a:cubicBezTo>
                    <a:pt x="20" y="52"/>
                    <a:pt x="23" y="18"/>
                    <a:pt x="0" y="15"/>
                  </a:cubicBezTo>
                  <a:cubicBezTo>
                    <a:pt x="25" y="0"/>
                    <a:pt x="71" y="4"/>
                    <a:pt x="87" y="34"/>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567"/>
            <p:cNvSpPr/>
            <p:nvPr/>
          </p:nvSpPr>
          <p:spPr bwMode="auto">
            <a:xfrm>
              <a:off x="1212851" y="1557338"/>
              <a:ext cx="22225" cy="17463"/>
            </a:xfrm>
            <a:custGeom>
              <a:avLst/>
              <a:gdLst>
                <a:gd name="T0" fmla="*/ 32 w 42"/>
                <a:gd name="T1" fmla="*/ 5 h 31"/>
                <a:gd name="T2" fmla="*/ 11 w 42"/>
                <a:gd name="T3" fmla="*/ 5 h 31"/>
                <a:gd name="T4" fmla="*/ 8 w 42"/>
                <a:gd name="T5" fmla="*/ 23 h 31"/>
                <a:gd name="T6" fmla="*/ 42 w 42"/>
                <a:gd name="T7" fmla="*/ 24 h 31"/>
                <a:gd name="T8" fmla="*/ 32 w 42"/>
                <a:gd name="T9" fmla="*/ 5 h 31"/>
              </a:gdLst>
              <a:ahLst/>
              <a:cxnLst>
                <a:cxn ang="0">
                  <a:pos x="T0" y="T1"/>
                </a:cxn>
                <a:cxn ang="0">
                  <a:pos x="T2" y="T3"/>
                </a:cxn>
                <a:cxn ang="0">
                  <a:pos x="T4" y="T5"/>
                </a:cxn>
                <a:cxn ang="0">
                  <a:pos x="T6" y="T7"/>
                </a:cxn>
                <a:cxn ang="0">
                  <a:pos x="T8" y="T9"/>
                </a:cxn>
              </a:cxnLst>
              <a:rect l="0" t="0" r="r" b="b"/>
              <a:pathLst>
                <a:path w="42" h="31">
                  <a:moveTo>
                    <a:pt x="32" y="5"/>
                  </a:moveTo>
                  <a:cubicBezTo>
                    <a:pt x="32" y="5"/>
                    <a:pt x="19" y="10"/>
                    <a:pt x="11" y="5"/>
                  </a:cubicBezTo>
                  <a:cubicBezTo>
                    <a:pt x="4" y="0"/>
                    <a:pt x="0" y="15"/>
                    <a:pt x="8" y="23"/>
                  </a:cubicBezTo>
                  <a:cubicBezTo>
                    <a:pt x="15" y="31"/>
                    <a:pt x="32" y="27"/>
                    <a:pt x="42" y="24"/>
                  </a:cubicBezTo>
                  <a:cubicBezTo>
                    <a:pt x="38" y="15"/>
                    <a:pt x="32" y="5"/>
                    <a:pt x="32" y="5"/>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568"/>
            <p:cNvSpPr/>
            <p:nvPr/>
          </p:nvSpPr>
          <p:spPr bwMode="auto">
            <a:xfrm>
              <a:off x="1212851" y="1557338"/>
              <a:ext cx="17463" cy="15875"/>
            </a:xfrm>
            <a:custGeom>
              <a:avLst/>
              <a:gdLst>
                <a:gd name="T0" fmla="*/ 28 w 33"/>
                <a:gd name="T1" fmla="*/ 26 h 29"/>
                <a:gd name="T2" fmla="*/ 7 w 33"/>
                <a:gd name="T3" fmla="*/ 14 h 29"/>
                <a:gd name="T4" fmla="*/ 16 w 33"/>
                <a:gd name="T5" fmla="*/ 10 h 29"/>
                <a:gd name="T6" fmla="*/ 29 w 33"/>
                <a:gd name="T7" fmla="*/ 11 h 29"/>
                <a:gd name="T8" fmla="*/ 33 w 33"/>
                <a:gd name="T9" fmla="*/ 10 h 29"/>
                <a:gd name="T10" fmla="*/ 31 w 33"/>
                <a:gd name="T11" fmla="*/ 6 h 29"/>
                <a:gd name="T12" fmla="*/ 11 w 33"/>
                <a:gd name="T13" fmla="*/ 5 h 29"/>
                <a:gd name="T14" fmla="*/ 8 w 33"/>
                <a:gd name="T15" fmla="*/ 23 h 29"/>
                <a:gd name="T16" fmla="*/ 28 w 33"/>
                <a:gd name="T17" fmla="*/ 27 h 29"/>
                <a:gd name="T18" fmla="*/ 28 w 33"/>
                <a:gd name="T1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9">
                  <a:moveTo>
                    <a:pt x="28" y="26"/>
                  </a:moveTo>
                  <a:cubicBezTo>
                    <a:pt x="21" y="27"/>
                    <a:pt x="7" y="21"/>
                    <a:pt x="7" y="14"/>
                  </a:cubicBezTo>
                  <a:cubicBezTo>
                    <a:pt x="7" y="8"/>
                    <a:pt x="12" y="8"/>
                    <a:pt x="16" y="10"/>
                  </a:cubicBezTo>
                  <a:cubicBezTo>
                    <a:pt x="20" y="12"/>
                    <a:pt x="29" y="11"/>
                    <a:pt x="29" y="11"/>
                  </a:cubicBezTo>
                  <a:cubicBezTo>
                    <a:pt x="33" y="10"/>
                    <a:pt x="33" y="10"/>
                    <a:pt x="33" y="10"/>
                  </a:cubicBezTo>
                  <a:cubicBezTo>
                    <a:pt x="31" y="6"/>
                    <a:pt x="31" y="6"/>
                    <a:pt x="31" y="6"/>
                  </a:cubicBezTo>
                  <a:cubicBezTo>
                    <a:pt x="28" y="6"/>
                    <a:pt x="18" y="9"/>
                    <a:pt x="11" y="5"/>
                  </a:cubicBezTo>
                  <a:cubicBezTo>
                    <a:pt x="4" y="0"/>
                    <a:pt x="0" y="15"/>
                    <a:pt x="8" y="23"/>
                  </a:cubicBezTo>
                  <a:cubicBezTo>
                    <a:pt x="12" y="28"/>
                    <a:pt x="20" y="29"/>
                    <a:pt x="28" y="27"/>
                  </a:cubicBezTo>
                  <a:cubicBezTo>
                    <a:pt x="28" y="27"/>
                    <a:pt x="28" y="27"/>
                    <a:pt x="28" y="26"/>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569"/>
            <p:cNvSpPr/>
            <p:nvPr/>
          </p:nvSpPr>
          <p:spPr bwMode="auto">
            <a:xfrm>
              <a:off x="1200151" y="1411288"/>
              <a:ext cx="92075" cy="182563"/>
            </a:xfrm>
            <a:custGeom>
              <a:avLst/>
              <a:gdLst>
                <a:gd name="T0" fmla="*/ 152 w 174"/>
                <a:gd name="T1" fmla="*/ 0 h 342"/>
                <a:gd name="T2" fmla="*/ 32 w 174"/>
                <a:gd name="T3" fmla="*/ 74 h 342"/>
                <a:gd name="T4" fmla="*/ 24 w 174"/>
                <a:gd name="T5" fmla="*/ 145 h 342"/>
                <a:gd name="T6" fmla="*/ 81 w 174"/>
                <a:gd name="T7" fmla="*/ 239 h 342"/>
                <a:gd name="T8" fmla="*/ 51 w 174"/>
                <a:gd name="T9" fmla="*/ 255 h 342"/>
                <a:gd name="T10" fmla="*/ 59 w 174"/>
                <a:gd name="T11" fmla="*/ 295 h 342"/>
                <a:gd name="T12" fmla="*/ 30 w 174"/>
                <a:gd name="T13" fmla="*/ 299 h 342"/>
                <a:gd name="T14" fmla="*/ 28 w 174"/>
                <a:gd name="T15" fmla="*/ 331 h 342"/>
                <a:gd name="T16" fmla="*/ 100 w 174"/>
                <a:gd name="T17" fmla="*/ 314 h 342"/>
                <a:gd name="T18" fmla="*/ 117 w 174"/>
                <a:gd name="T19" fmla="*/ 210 h 342"/>
                <a:gd name="T20" fmla="*/ 57 w 174"/>
                <a:gd name="T21" fmla="*/ 112 h 342"/>
                <a:gd name="T22" fmla="*/ 174 w 174"/>
                <a:gd name="T23" fmla="*/ 50 h 342"/>
                <a:gd name="T24" fmla="*/ 152 w 174"/>
                <a:gd name="T25"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342">
                  <a:moveTo>
                    <a:pt x="152" y="0"/>
                  </a:moveTo>
                  <a:cubicBezTo>
                    <a:pt x="152" y="0"/>
                    <a:pt x="51" y="62"/>
                    <a:pt x="32" y="74"/>
                  </a:cubicBezTo>
                  <a:cubicBezTo>
                    <a:pt x="13" y="86"/>
                    <a:pt x="0" y="103"/>
                    <a:pt x="24" y="145"/>
                  </a:cubicBezTo>
                  <a:cubicBezTo>
                    <a:pt x="47" y="187"/>
                    <a:pt x="81" y="239"/>
                    <a:pt x="81" y="239"/>
                  </a:cubicBezTo>
                  <a:cubicBezTo>
                    <a:pt x="81" y="239"/>
                    <a:pt x="55" y="226"/>
                    <a:pt x="51" y="255"/>
                  </a:cubicBezTo>
                  <a:cubicBezTo>
                    <a:pt x="48" y="283"/>
                    <a:pt x="59" y="295"/>
                    <a:pt x="59" y="295"/>
                  </a:cubicBezTo>
                  <a:cubicBezTo>
                    <a:pt x="59" y="295"/>
                    <a:pt x="41" y="304"/>
                    <a:pt x="30" y="299"/>
                  </a:cubicBezTo>
                  <a:cubicBezTo>
                    <a:pt x="19" y="295"/>
                    <a:pt x="6" y="319"/>
                    <a:pt x="28" y="331"/>
                  </a:cubicBezTo>
                  <a:cubicBezTo>
                    <a:pt x="51" y="342"/>
                    <a:pt x="83" y="332"/>
                    <a:pt x="100" y="314"/>
                  </a:cubicBezTo>
                  <a:cubicBezTo>
                    <a:pt x="117" y="295"/>
                    <a:pt x="147" y="241"/>
                    <a:pt x="117" y="210"/>
                  </a:cubicBezTo>
                  <a:cubicBezTo>
                    <a:pt x="88" y="178"/>
                    <a:pt x="57" y="112"/>
                    <a:pt x="57" y="112"/>
                  </a:cubicBezTo>
                  <a:cubicBezTo>
                    <a:pt x="96" y="94"/>
                    <a:pt x="149" y="58"/>
                    <a:pt x="174" y="50"/>
                  </a:cubicBezTo>
                  <a:cubicBezTo>
                    <a:pt x="174" y="13"/>
                    <a:pt x="152" y="0"/>
                    <a:pt x="152" y="0"/>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570"/>
            <p:cNvSpPr/>
            <p:nvPr/>
          </p:nvSpPr>
          <p:spPr bwMode="auto">
            <a:xfrm>
              <a:off x="1206501" y="1420813"/>
              <a:ext cx="71438" cy="169863"/>
            </a:xfrm>
            <a:custGeom>
              <a:avLst/>
              <a:gdLst>
                <a:gd name="T0" fmla="*/ 134 w 136"/>
                <a:gd name="T1" fmla="*/ 28 h 317"/>
                <a:gd name="T2" fmla="*/ 70 w 136"/>
                <a:gd name="T3" fmla="*/ 74 h 317"/>
                <a:gd name="T4" fmla="*/ 37 w 136"/>
                <a:gd name="T5" fmla="*/ 97 h 317"/>
                <a:gd name="T6" fmla="*/ 44 w 136"/>
                <a:gd name="T7" fmla="*/ 103 h 317"/>
                <a:gd name="T8" fmla="*/ 85 w 136"/>
                <a:gd name="T9" fmla="*/ 173 h 317"/>
                <a:gd name="T10" fmla="*/ 111 w 136"/>
                <a:gd name="T11" fmla="*/ 202 h 317"/>
                <a:gd name="T12" fmla="*/ 106 w 136"/>
                <a:gd name="T13" fmla="*/ 261 h 317"/>
                <a:gd name="T14" fmla="*/ 67 w 136"/>
                <a:gd name="T15" fmla="*/ 307 h 317"/>
                <a:gd name="T16" fmla="*/ 19 w 136"/>
                <a:gd name="T17" fmla="*/ 310 h 317"/>
                <a:gd name="T18" fmla="*/ 11 w 136"/>
                <a:gd name="T19" fmla="*/ 289 h 317"/>
                <a:gd name="T20" fmla="*/ 35 w 136"/>
                <a:gd name="T21" fmla="*/ 285 h 317"/>
                <a:gd name="T22" fmla="*/ 53 w 136"/>
                <a:gd name="T23" fmla="*/ 277 h 317"/>
                <a:gd name="T24" fmla="*/ 46 w 136"/>
                <a:gd name="T25" fmla="*/ 269 h 317"/>
                <a:gd name="T26" fmla="*/ 46 w 136"/>
                <a:gd name="T27" fmla="*/ 230 h 317"/>
                <a:gd name="T28" fmla="*/ 73 w 136"/>
                <a:gd name="T29" fmla="*/ 226 h 317"/>
                <a:gd name="T30" fmla="*/ 73 w 136"/>
                <a:gd name="T31" fmla="*/ 220 h 317"/>
                <a:gd name="T32" fmla="*/ 27 w 136"/>
                <a:gd name="T33" fmla="*/ 149 h 317"/>
                <a:gd name="T34" fmla="*/ 2 w 136"/>
                <a:gd name="T35" fmla="*/ 97 h 317"/>
                <a:gd name="T36" fmla="*/ 10 w 136"/>
                <a:gd name="T37" fmla="*/ 70 h 317"/>
                <a:gd name="T38" fmla="*/ 35 w 136"/>
                <a:gd name="T39" fmla="*/ 53 h 317"/>
                <a:gd name="T40" fmla="*/ 85 w 136"/>
                <a:gd name="T41" fmla="*/ 19 h 317"/>
                <a:gd name="T42" fmla="*/ 124 w 136"/>
                <a:gd name="T43" fmla="*/ 5 h 317"/>
                <a:gd name="T44" fmla="*/ 134 w 136"/>
                <a:gd name="T45" fmla="*/ 2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317">
                  <a:moveTo>
                    <a:pt x="134" y="28"/>
                  </a:moveTo>
                  <a:cubicBezTo>
                    <a:pt x="129" y="48"/>
                    <a:pt x="87" y="64"/>
                    <a:pt x="70" y="74"/>
                  </a:cubicBezTo>
                  <a:cubicBezTo>
                    <a:pt x="54" y="85"/>
                    <a:pt x="38" y="92"/>
                    <a:pt x="37" y="97"/>
                  </a:cubicBezTo>
                  <a:cubicBezTo>
                    <a:pt x="37" y="103"/>
                    <a:pt x="38" y="96"/>
                    <a:pt x="44" y="103"/>
                  </a:cubicBezTo>
                  <a:cubicBezTo>
                    <a:pt x="50" y="109"/>
                    <a:pt x="81" y="166"/>
                    <a:pt x="85" y="173"/>
                  </a:cubicBezTo>
                  <a:cubicBezTo>
                    <a:pt x="90" y="180"/>
                    <a:pt x="106" y="195"/>
                    <a:pt x="111" y="202"/>
                  </a:cubicBezTo>
                  <a:cubicBezTo>
                    <a:pt x="116" y="209"/>
                    <a:pt x="116" y="243"/>
                    <a:pt x="106" y="261"/>
                  </a:cubicBezTo>
                  <a:cubicBezTo>
                    <a:pt x="97" y="279"/>
                    <a:pt x="83" y="300"/>
                    <a:pt x="67" y="307"/>
                  </a:cubicBezTo>
                  <a:cubicBezTo>
                    <a:pt x="51" y="314"/>
                    <a:pt x="32" y="317"/>
                    <a:pt x="19" y="310"/>
                  </a:cubicBezTo>
                  <a:cubicBezTo>
                    <a:pt x="6" y="303"/>
                    <a:pt x="9" y="294"/>
                    <a:pt x="11" y="289"/>
                  </a:cubicBezTo>
                  <a:cubicBezTo>
                    <a:pt x="14" y="285"/>
                    <a:pt x="27" y="287"/>
                    <a:pt x="35" y="285"/>
                  </a:cubicBezTo>
                  <a:cubicBezTo>
                    <a:pt x="43" y="283"/>
                    <a:pt x="49" y="281"/>
                    <a:pt x="53" y="277"/>
                  </a:cubicBezTo>
                  <a:cubicBezTo>
                    <a:pt x="55" y="275"/>
                    <a:pt x="49" y="275"/>
                    <a:pt x="46" y="269"/>
                  </a:cubicBezTo>
                  <a:cubicBezTo>
                    <a:pt x="43" y="263"/>
                    <a:pt x="40" y="240"/>
                    <a:pt x="46" y="230"/>
                  </a:cubicBezTo>
                  <a:cubicBezTo>
                    <a:pt x="52" y="220"/>
                    <a:pt x="66" y="219"/>
                    <a:pt x="73" y="226"/>
                  </a:cubicBezTo>
                  <a:cubicBezTo>
                    <a:pt x="79" y="233"/>
                    <a:pt x="78" y="227"/>
                    <a:pt x="73" y="220"/>
                  </a:cubicBezTo>
                  <a:cubicBezTo>
                    <a:pt x="67" y="212"/>
                    <a:pt x="31" y="157"/>
                    <a:pt x="27" y="149"/>
                  </a:cubicBezTo>
                  <a:cubicBezTo>
                    <a:pt x="24" y="142"/>
                    <a:pt x="4" y="103"/>
                    <a:pt x="2" y="97"/>
                  </a:cubicBezTo>
                  <a:cubicBezTo>
                    <a:pt x="0" y="90"/>
                    <a:pt x="2" y="73"/>
                    <a:pt x="10" y="70"/>
                  </a:cubicBezTo>
                  <a:cubicBezTo>
                    <a:pt x="17" y="68"/>
                    <a:pt x="27" y="58"/>
                    <a:pt x="35" y="53"/>
                  </a:cubicBezTo>
                  <a:cubicBezTo>
                    <a:pt x="43" y="47"/>
                    <a:pt x="85" y="19"/>
                    <a:pt x="85" y="19"/>
                  </a:cubicBezTo>
                  <a:cubicBezTo>
                    <a:pt x="85" y="19"/>
                    <a:pt x="114" y="0"/>
                    <a:pt x="124" y="5"/>
                  </a:cubicBezTo>
                  <a:cubicBezTo>
                    <a:pt x="133" y="9"/>
                    <a:pt x="136" y="18"/>
                    <a:pt x="134"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571"/>
            <p:cNvSpPr/>
            <p:nvPr/>
          </p:nvSpPr>
          <p:spPr bwMode="auto">
            <a:xfrm>
              <a:off x="1246189" y="1536701"/>
              <a:ext cx="147638" cy="98425"/>
            </a:xfrm>
            <a:custGeom>
              <a:avLst/>
              <a:gdLst>
                <a:gd name="T0" fmla="*/ 31 w 275"/>
                <a:gd name="T1" fmla="*/ 2 h 185"/>
                <a:gd name="T2" fmla="*/ 0 w 275"/>
                <a:gd name="T3" fmla="*/ 165 h 185"/>
                <a:gd name="T4" fmla="*/ 121 w 275"/>
                <a:gd name="T5" fmla="*/ 176 h 185"/>
                <a:gd name="T6" fmla="*/ 146 w 275"/>
                <a:gd name="T7" fmla="*/ 85 h 185"/>
                <a:gd name="T8" fmla="*/ 174 w 275"/>
                <a:gd name="T9" fmla="*/ 169 h 185"/>
                <a:gd name="T10" fmla="*/ 275 w 275"/>
                <a:gd name="T11" fmla="*/ 150 h 185"/>
                <a:gd name="T12" fmla="*/ 258 w 275"/>
                <a:gd name="T13" fmla="*/ 0 h 185"/>
                <a:gd name="T14" fmla="*/ 31 w 275"/>
                <a:gd name="T15" fmla="*/ 2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5" h="185">
                  <a:moveTo>
                    <a:pt x="31" y="2"/>
                  </a:moveTo>
                  <a:cubicBezTo>
                    <a:pt x="0" y="165"/>
                    <a:pt x="0" y="165"/>
                    <a:pt x="0" y="165"/>
                  </a:cubicBezTo>
                  <a:cubicBezTo>
                    <a:pt x="0" y="165"/>
                    <a:pt x="82" y="185"/>
                    <a:pt x="121" y="176"/>
                  </a:cubicBezTo>
                  <a:cubicBezTo>
                    <a:pt x="132" y="125"/>
                    <a:pt x="146" y="85"/>
                    <a:pt x="146" y="85"/>
                  </a:cubicBezTo>
                  <a:cubicBezTo>
                    <a:pt x="174" y="169"/>
                    <a:pt x="174" y="169"/>
                    <a:pt x="174" y="169"/>
                  </a:cubicBezTo>
                  <a:cubicBezTo>
                    <a:pt x="174" y="169"/>
                    <a:pt x="238" y="172"/>
                    <a:pt x="275" y="150"/>
                  </a:cubicBezTo>
                  <a:cubicBezTo>
                    <a:pt x="261" y="59"/>
                    <a:pt x="258" y="0"/>
                    <a:pt x="258" y="0"/>
                  </a:cubicBezTo>
                  <a:lnTo>
                    <a:pt x="31" y="2"/>
                  </a:ln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572"/>
            <p:cNvSpPr/>
            <p:nvPr/>
          </p:nvSpPr>
          <p:spPr bwMode="auto">
            <a:xfrm>
              <a:off x="1247776" y="1544638"/>
              <a:ext cx="139700" cy="88900"/>
            </a:xfrm>
            <a:custGeom>
              <a:avLst/>
              <a:gdLst>
                <a:gd name="T0" fmla="*/ 32 w 263"/>
                <a:gd name="T1" fmla="*/ 7 h 165"/>
                <a:gd name="T2" fmla="*/ 16 w 263"/>
                <a:gd name="T3" fmla="*/ 77 h 165"/>
                <a:gd name="T4" fmla="*/ 32 w 263"/>
                <a:gd name="T5" fmla="*/ 149 h 165"/>
                <a:gd name="T6" fmla="*/ 118 w 263"/>
                <a:gd name="T7" fmla="*/ 143 h 165"/>
                <a:gd name="T8" fmla="*/ 138 w 263"/>
                <a:gd name="T9" fmla="*/ 68 h 165"/>
                <a:gd name="T10" fmla="*/ 120 w 263"/>
                <a:gd name="T11" fmla="*/ 56 h 165"/>
                <a:gd name="T12" fmla="*/ 137 w 263"/>
                <a:gd name="T13" fmla="*/ 60 h 165"/>
                <a:gd name="T14" fmla="*/ 164 w 263"/>
                <a:gd name="T15" fmla="*/ 56 h 165"/>
                <a:gd name="T16" fmla="*/ 161 w 263"/>
                <a:gd name="T17" fmla="*/ 64 h 165"/>
                <a:gd name="T18" fmla="*/ 156 w 263"/>
                <a:gd name="T19" fmla="*/ 94 h 165"/>
                <a:gd name="T20" fmla="*/ 198 w 263"/>
                <a:gd name="T21" fmla="*/ 150 h 165"/>
                <a:gd name="T22" fmla="*/ 263 w 263"/>
                <a:gd name="T23" fmla="*/ 116 h 165"/>
                <a:gd name="T24" fmla="*/ 249 w 263"/>
                <a:gd name="T25" fmla="*/ 9 h 165"/>
                <a:gd name="T26" fmla="*/ 147 w 263"/>
                <a:gd name="T27" fmla="*/ 16 h 165"/>
                <a:gd name="T28" fmla="*/ 32 w 263"/>
                <a:gd name="T29" fmla="*/ 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165">
                  <a:moveTo>
                    <a:pt x="32" y="7"/>
                  </a:moveTo>
                  <a:cubicBezTo>
                    <a:pt x="32" y="7"/>
                    <a:pt x="23" y="48"/>
                    <a:pt x="16" y="77"/>
                  </a:cubicBezTo>
                  <a:cubicBezTo>
                    <a:pt x="10" y="107"/>
                    <a:pt x="0" y="142"/>
                    <a:pt x="32" y="149"/>
                  </a:cubicBezTo>
                  <a:cubicBezTo>
                    <a:pt x="65" y="156"/>
                    <a:pt x="107" y="165"/>
                    <a:pt x="118" y="143"/>
                  </a:cubicBezTo>
                  <a:cubicBezTo>
                    <a:pt x="128" y="122"/>
                    <a:pt x="138" y="68"/>
                    <a:pt x="138" y="68"/>
                  </a:cubicBezTo>
                  <a:cubicBezTo>
                    <a:pt x="128" y="68"/>
                    <a:pt x="118" y="59"/>
                    <a:pt x="120" y="56"/>
                  </a:cubicBezTo>
                  <a:cubicBezTo>
                    <a:pt x="123" y="54"/>
                    <a:pt x="129" y="60"/>
                    <a:pt x="137" y="60"/>
                  </a:cubicBezTo>
                  <a:cubicBezTo>
                    <a:pt x="145" y="60"/>
                    <a:pt x="159" y="61"/>
                    <a:pt x="164" y="56"/>
                  </a:cubicBezTo>
                  <a:cubicBezTo>
                    <a:pt x="168" y="51"/>
                    <a:pt x="173" y="61"/>
                    <a:pt x="161" y="64"/>
                  </a:cubicBezTo>
                  <a:cubicBezTo>
                    <a:pt x="151" y="68"/>
                    <a:pt x="152" y="80"/>
                    <a:pt x="156" y="94"/>
                  </a:cubicBezTo>
                  <a:cubicBezTo>
                    <a:pt x="160" y="107"/>
                    <a:pt x="174" y="150"/>
                    <a:pt x="198" y="150"/>
                  </a:cubicBezTo>
                  <a:cubicBezTo>
                    <a:pt x="223" y="150"/>
                    <a:pt x="263" y="141"/>
                    <a:pt x="263" y="116"/>
                  </a:cubicBezTo>
                  <a:cubicBezTo>
                    <a:pt x="263" y="91"/>
                    <a:pt x="258" y="19"/>
                    <a:pt x="249" y="9"/>
                  </a:cubicBezTo>
                  <a:cubicBezTo>
                    <a:pt x="240" y="0"/>
                    <a:pt x="172" y="16"/>
                    <a:pt x="147" y="16"/>
                  </a:cubicBezTo>
                  <a:cubicBezTo>
                    <a:pt x="122" y="16"/>
                    <a:pt x="32" y="7"/>
                    <a:pt x="32" y="7"/>
                  </a:cubicBezTo>
                  <a:close/>
                </a:path>
              </a:pathLst>
            </a:custGeom>
            <a:solidFill>
              <a:srgbClr val="BF4C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573"/>
            <p:cNvSpPr/>
            <p:nvPr/>
          </p:nvSpPr>
          <p:spPr bwMode="auto">
            <a:xfrm>
              <a:off x="1304926" y="1554163"/>
              <a:ext cx="17463" cy="28575"/>
            </a:xfrm>
            <a:custGeom>
              <a:avLst/>
              <a:gdLst>
                <a:gd name="T0" fmla="*/ 2 w 32"/>
                <a:gd name="T1" fmla="*/ 52 h 52"/>
                <a:gd name="T2" fmla="*/ 0 w 32"/>
                <a:gd name="T3" fmla="*/ 49 h 52"/>
                <a:gd name="T4" fmla="*/ 28 w 32"/>
                <a:gd name="T5" fmla="*/ 1 h 52"/>
                <a:gd name="T6" fmla="*/ 31 w 32"/>
                <a:gd name="T7" fmla="*/ 1 h 52"/>
                <a:gd name="T8" fmla="*/ 31 w 32"/>
                <a:gd name="T9" fmla="*/ 4 h 52"/>
                <a:gd name="T10" fmla="*/ 28 w 32"/>
                <a:gd name="T11" fmla="*/ 7 h 52"/>
                <a:gd name="T12" fmla="*/ 21 w 32"/>
                <a:gd name="T13" fmla="*/ 17 h 52"/>
                <a:gd name="T14" fmla="*/ 4 w 32"/>
                <a:gd name="T15" fmla="*/ 50 h 52"/>
                <a:gd name="T16" fmla="*/ 2 w 3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2" y="52"/>
                  </a:moveTo>
                  <a:cubicBezTo>
                    <a:pt x="0" y="51"/>
                    <a:pt x="0" y="50"/>
                    <a:pt x="0" y="49"/>
                  </a:cubicBezTo>
                  <a:cubicBezTo>
                    <a:pt x="9" y="20"/>
                    <a:pt x="28" y="1"/>
                    <a:pt x="28" y="1"/>
                  </a:cubicBezTo>
                  <a:cubicBezTo>
                    <a:pt x="29" y="0"/>
                    <a:pt x="30" y="0"/>
                    <a:pt x="31" y="1"/>
                  </a:cubicBezTo>
                  <a:cubicBezTo>
                    <a:pt x="32" y="2"/>
                    <a:pt x="32" y="3"/>
                    <a:pt x="31" y="4"/>
                  </a:cubicBezTo>
                  <a:cubicBezTo>
                    <a:pt x="31" y="4"/>
                    <a:pt x="30" y="5"/>
                    <a:pt x="28" y="7"/>
                  </a:cubicBezTo>
                  <a:cubicBezTo>
                    <a:pt x="26" y="9"/>
                    <a:pt x="23" y="13"/>
                    <a:pt x="21" y="17"/>
                  </a:cubicBezTo>
                  <a:cubicBezTo>
                    <a:pt x="15" y="25"/>
                    <a:pt x="8" y="36"/>
                    <a:pt x="4" y="50"/>
                  </a:cubicBezTo>
                  <a:cubicBezTo>
                    <a:pt x="4" y="51"/>
                    <a:pt x="3" y="52"/>
                    <a:pt x="2" y="52"/>
                  </a:cubicBez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Oval 3574"/>
            <p:cNvSpPr>
              <a:spLocks noChangeArrowheads="1"/>
            </p:cNvSpPr>
            <p:nvPr/>
          </p:nvSpPr>
          <p:spPr bwMode="auto">
            <a:xfrm>
              <a:off x="1300164" y="1576388"/>
              <a:ext cx="11113" cy="11113"/>
            </a:xfrm>
            <a:prstGeom prst="ellipse">
              <a:avLst/>
            </a:pr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575"/>
            <p:cNvSpPr/>
            <p:nvPr/>
          </p:nvSpPr>
          <p:spPr bwMode="auto">
            <a:xfrm>
              <a:off x="1323976" y="1554163"/>
              <a:ext cx="15875" cy="28575"/>
            </a:xfrm>
            <a:custGeom>
              <a:avLst/>
              <a:gdLst>
                <a:gd name="T0" fmla="*/ 30 w 32"/>
                <a:gd name="T1" fmla="*/ 52 h 52"/>
                <a:gd name="T2" fmla="*/ 32 w 32"/>
                <a:gd name="T3" fmla="*/ 49 h 52"/>
                <a:gd name="T4" fmla="*/ 4 w 32"/>
                <a:gd name="T5" fmla="*/ 1 h 52"/>
                <a:gd name="T6" fmla="*/ 1 w 32"/>
                <a:gd name="T7" fmla="*/ 1 h 52"/>
                <a:gd name="T8" fmla="*/ 1 w 32"/>
                <a:gd name="T9" fmla="*/ 4 h 52"/>
                <a:gd name="T10" fmla="*/ 4 w 32"/>
                <a:gd name="T11" fmla="*/ 7 h 52"/>
                <a:gd name="T12" fmla="*/ 11 w 32"/>
                <a:gd name="T13" fmla="*/ 17 h 52"/>
                <a:gd name="T14" fmla="*/ 28 w 32"/>
                <a:gd name="T15" fmla="*/ 50 h 52"/>
                <a:gd name="T16" fmla="*/ 30 w 3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30" y="52"/>
                  </a:moveTo>
                  <a:cubicBezTo>
                    <a:pt x="31" y="51"/>
                    <a:pt x="32" y="50"/>
                    <a:pt x="32" y="49"/>
                  </a:cubicBezTo>
                  <a:cubicBezTo>
                    <a:pt x="23" y="20"/>
                    <a:pt x="4" y="1"/>
                    <a:pt x="4" y="1"/>
                  </a:cubicBezTo>
                  <a:cubicBezTo>
                    <a:pt x="3" y="0"/>
                    <a:pt x="1" y="0"/>
                    <a:pt x="1" y="1"/>
                  </a:cubicBezTo>
                  <a:cubicBezTo>
                    <a:pt x="0" y="2"/>
                    <a:pt x="0" y="3"/>
                    <a:pt x="1" y="4"/>
                  </a:cubicBezTo>
                  <a:cubicBezTo>
                    <a:pt x="1" y="4"/>
                    <a:pt x="2" y="5"/>
                    <a:pt x="4" y="7"/>
                  </a:cubicBezTo>
                  <a:cubicBezTo>
                    <a:pt x="6" y="9"/>
                    <a:pt x="8" y="13"/>
                    <a:pt x="11" y="17"/>
                  </a:cubicBezTo>
                  <a:cubicBezTo>
                    <a:pt x="17" y="25"/>
                    <a:pt x="24" y="36"/>
                    <a:pt x="28" y="50"/>
                  </a:cubicBezTo>
                  <a:cubicBezTo>
                    <a:pt x="28" y="51"/>
                    <a:pt x="29" y="52"/>
                    <a:pt x="30" y="52"/>
                  </a:cubicBezTo>
                  <a:close/>
                </a:path>
              </a:pathLst>
            </a:cu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Oval 3576"/>
            <p:cNvSpPr>
              <a:spLocks noChangeArrowheads="1"/>
            </p:cNvSpPr>
            <p:nvPr/>
          </p:nvSpPr>
          <p:spPr bwMode="auto">
            <a:xfrm>
              <a:off x="1335089" y="1576388"/>
              <a:ext cx="9525" cy="11113"/>
            </a:xfrm>
            <a:prstGeom prst="ellipse">
              <a:avLst/>
            </a:prstGeom>
            <a:solidFill>
              <a:srgbClr val="A53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Rectangle 3577"/>
            <p:cNvSpPr>
              <a:spLocks noChangeArrowheads="1"/>
            </p:cNvSpPr>
            <p:nvPr/>
          </p:nvSpPr>
          <p:spPr bwMode="auto">
            <a:xfrm>
              <a:off x="1295401" y="1400176"/>
              <a:ext cx="71438" cy="82550"/>
            </a:xfrm>
            <a:prstGeom prst="rect">
              <a:avLst/>
            </a:prstGeom>
            <a:solidFill>
              <a:srgbClr val="F9DA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0" name="Freeform 3578"/>
            <p:cNvSpPr/>
            <p:nvPr/>
          </p:nvSpPr>
          <p:spPr bwMode="auto">
            <a:xfrm>
              <a:off x="1260476" y="1408113"/>
              <a:ext cx="125413" cy="146050"/>
            </a:xfrm>
            <a:custGeom>
              <a:avLst/>
              <a:gdLst>
                <a:gd name="T0" fmla="*/ 73 w 233"/>
                <a:gd name="T1" fmla="*/ 3 h 273"/>
                <a:gd name="T2" fmla="*/ 112 w 233"/>
                <a:gd name="T3" fmla="*/ 74 h 273"/>
                <a:gd name="T4" fmla="*/ 177 w 233"/>
                <a:gd name="T5" fmla="*/ 12 h 273"/>
                <a:gd name="T6" fmla="*/ 208 w 233"/>
                <a:gd name="T7" fmla="*/ 12 h 273"/>
                <a:gd name="T8" fmla="*/ 233 w 233"/>
                <a:gd name="T9" fmla="*/ 252 h 273"/>
                <a:gd name="T10" fmla="*/ 0 w 233"/>
                <a:gd name="T11" fmla="*/ 251 h 273"/>
                <a:gd name="T12" fmla="*/ 44 w 233"/>
                <a:gd name="T13" fmla="*/ 0 h 273"/>
                <a:gd name="T14" fmla="*/ 73 w 233"/>
                <a:gd name="T15" fmla="*/ 3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273">
                  <a:moveTo>
                    <a:pt x="73" y="3"/>
                  </a:moveTo>
                  <a:cubicBezTo>
                    <a:pt x="73" y="3"/>
                    <a:pt x="76" y="71"/>
                    <a:pt x="112" y="74"/>
                  </a:cubicBezTo>
                  <a:cubicBezTo>
                    <a:pt x="144" y="78"/>
                    <a:pt x="177" y="67"/>
                    <a:pt x="177" y="12"/>
                  </a:cubicBezTo>
                  <a:cubicBezTo>
                    <a:pt x="208" y="12"/>
                    <a:pt x="208" y="12"/>
                    <a:pt x="208" y="12"/>
                  </a:cubicBezTo>
                  <a:cubicBezTo>
                    <a:pt x="208" y="12"/>
                    <a:pt x="233" y="177"/>
                    <a:pt x="233" y="252"/>
                  </a:cubicBezTo>
                  <a:cubicBezTo>
                    <a:pt x="137" y="273"/>
                    <a:pt x="17" y="260"/>
                    <a:pt x="0" y="251"/>
                  </a:cubicBezTo>
                  <a:cubicBezTo>
                    <a:pt x="11" y="141"/>
                    <a:pt x="44" y="0"/>
                    <a:pt x="44" y="0"/>
                  </a:cubicBezTo>
                  <a:lnTo>
                    <a:pt x="73" y="3"/>
                  </a:ln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579"/>
            <p:cNvSpPr/>
            <p:nvPr/>
          </p:nvSpPr>
          <p:spPr bwMode="auto">
            <a:xfrm>
              <a:off x="1263651" y="1422401"/>
              <a:ext cx="123825" cy="127000"/>
            </a:xfrm>
            <a:custGeom>
              <a:avLst/>
              <a:gdLst>
                <a:gd name="T0" fmla="*/ 34 w 231"/>
                <a:gd name="T1" fmla="*/ 10 h 240"/>
                <a:gd name="T2" fmla="*/ 51 w 231"/>
                <a:gd name="T3" fmla="*/ 4 h 240"/>
                <a:gd name="T4" fmla="*/ 70 w 231"/>
                <a:gd name="T5" fmla="*/ 18 h 240"/>
                <a:gd name="T6" fmla="*/ 104 w 231"/>
                <a:gd name="T7" fmla="*/ 54 h 240"/>
                <a:gd name="T8" fmla="*/ 165 w 231"/>
                <a:gd name="T9" fmla="*/ 29 h 240"/>
                <a:gd name="T10" fmla="*/ 181 w 231"/>
                <a:gd name="T11" fmla="*/ 5 h 240"/>
                <a:gd name="T12" fmla="*/ 201 w 231"/>
                <a:gd name="T13" fmla="*/ 15 h 240"/>
                <a:gd name="T14" fmla="*/ 216 w 231"/>
                <a:gd name="T15" fmla="*/ 144 h 240"/>
                <a:gd name="T16" fmla="*/ 204 w 231"/>
                <a:gd name="T17" fmla="*/ 225 h 240"/>
                <a:gd name="T18" fmla="*/ 4 w 231"/>
                <a:gd name="T19" fmla="*/ 215 h 240"/>
                <a:gd name="T20" fmla="*/ 7 w 231"/>
                <a:gd name="T21" fmla="*/ 156 h 240"/>
                <a:gd name="T22" fmla="*/ 34 w 231"/>
                <a:gd name="T23" fmla="*/ 1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240">
                  <a:moveTo>
                    <a:pt x="34" y="10"/>
                  </a:moveTo>
                  <a:cubicBezTo>
                    <a:pt x="34" y="10"/>
                    <a:pt x="36" y="1"/>
                    <a:pt x="51" y="4"/>
                  </a:cubicBezTo>
                  <a:cubicBezTo>
                    <a:pt x="66" y="8"/>
                    <a:pt x="67" y="8"/>
                    <a:pt x="70" y="18"/>
                  </a:cubicBezTo>
                  <a:cubicBezTo>
                    <a:pt x="73" y="28"/>
                    <a:pt x="84" y="50"/>
                    <a:pt x="104" y="54"/>
                  </a:cubicBezTo>
                  <a:cubicBezTo>
                    <a:pt x="123" y="58"/>
                    <a:pt x="156" y="50"/>
                    <a:pt x="165" y="29"/>
                  </a:cubicBezTo>
                  <a:cubicBezTo>
                    <a:pt x="175" y="8"/>
                    <a:pt x="172" y="8"/>
                    <a:pt x="181" y="5"/>
                  </a:cubicBezTo>
                  <a:cubicBezTo>
                    <a:pt x="189" y="3"/>
                    <a:pt x="199" y="0"/>
                    <a:pt x="201" y="15"/>
                  </a:cubicBezTo>
                  <a:cubicBezTo>
                    <a:pt x="204" y="30"/>
                    <a:pt x="213" y="119"/>
                    <a:pt x="216" y="144"/>
                  </a:cubicBezTo>
                  <a:cubicBezTo>
                    <a:pt x="218" y="169"/>
                    <a:pt x="231" y="218"/>
                    <a:pt x="204" y="225"/>
                  </a:cubicBezTo>
                  <a:cubicBezTo>
                    <a:pt x="176" y="231"/>
                    <a:pt x="22" y="240"/>
                    <a:pt x="4" y="215"/>
                  </a:cubicBezTo>
                  <a:cubicBezTo>
                    <a:pt x="0" y="207"/>
                    <a:pt x="4" y="177"/>
                    <a:pt x="7" y="156"/>
                  </a:cubicBezTo>
                  <a:cubicBezTo>
                    <a:pt x="10" y="136"/>
                    <a:pt x="34" y="10"/>
                    <a:pt x="34" y="10"/>
                  </a:cubicBezTo>
                  <a:close/>
                </a:path>
              </a:pathLst>
            </a:custGeom>
            <a:solidFill>
              <a:srgbClr val="FFD6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580"/>
            <p:cNvSpPr/>
            <p:nvPr/>
          </p:nvSpPr>
          <p:spPr bwMode="auto">
            <a:xfrm>
              <a:off x="1281114" y="1462088"/>
              <a:ext cx="60325" cy="55563"/>
            </a:xfrm>
            <a:custGeom>
              <a:avLst/>
              <a:gdLst>
                <a:gd name="T0" fmla="*/ 101 w 112"/>
                <a:gd name="T1" fmla="*/ 0 h 104"/>
                <a:gd name="T2" fmla="*/ 25 w 112"/>
                <a:gd name="T3" fmla="*/ 89 h 104"/>
                <a:gd name="T4" fmla="*/ 43 w 112"/>
                <a:gd name="T5" fmla="*/ 90 h 104"/>
                <a:gd name="T6" fmla="*/ 101 w 112"/>
                <a:gd name="T7" fmla="*/ 0 h 104"/>
              </a:gdLst>
              <a:ahLst/>
              <a:cxnLst>
                <a:cxn ang="0">
                  <a:pos x="T0" y="T1"/>
                </a:cxn>
                <a:cxn ang="0">
                  <a:pos x="T2" y="T3"/>
                </a:cxn>
                <a:cxn ang="0">
                  <a:pos x="T4" y="T5"/>
                </a:cxn>
                <a:cxn ang="0">
                  <a:pos x="T6" y="T7"/>
                </a:cxn>
              </a:cxnLst>
              <a:rect l="0" t="0" r="r" b="b"/>
              <a:pathLst>
                <a:path w="112" h="104">
                  <a:moveTo>
                    <a:pt x="101" y="0"/>
                  </a:moveTo>
                  <a:cubicBezTo>
                    <a:pt x="101" y="0"/>
                    <a:pt x="50" y="73"/>
                    <a:pt x="25" y="89"/>
                  </a:cubicBezTo>
                  <a:cubicBezTo>
                    <a:pt x="0" y="104"/>
                    <a:pt x="30" y="102"/>
                    <a:pt x="43" y="90"/>
                  </a:cubicBezTo>
                  <a:cubicBezTo>
                    <a:pt x="55" y="78"/>
                    <a:pt x="112" y="10"/>
                    <a:pt x="101" y="0"/>
                  </a:cubicBez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581"/>
            <p:cNvSpPr/>
            <p:nvPr/>
          </p:nvSpPr>
          <p:spPr bwMode="auto">
            <a:xfrm>
              <a:off x="1298576" y="1477963"/>
              <a:ext cx="42863" cy="44450"/>
            </a:xfrm>
            <a:custGeom>
              <a:avLst/>
              <a:gdLst>
                <a:gd name="T0" fmla="*/ 73 w 81"/>
                <a:gd name="T1" fmla="*/ 0 h 83"/>
                <a:gd name="T2" fmla="*/ 19 w 81"/>
                <a:gd name="T3" fmla="*/ 70 h 83"/>
                <a:gd name="T4" fmla="*/ 32 w 81"/>
                <a:gd name="T5" fmla="*/ 70 h 83"/>
                <a:gd name="T6" fmla="*/ 73 w 81"/>
                <a:gd name="T7" fmla="*/ 0 h 83"/>
              </a:gdLst>
              <a:ahLst/>
              <a:cxnLst>
                <a:cxn ang="0">
                  <a:pos x="T0" y="T1"/>
                </a:cxn>
                <a:cxn ang="0">
                  <a:pos x="T2" y="T3"/>
                </a:cxn>
                <a:cxn ang="0">
                  <a:pos x="T4" y="T5"/>
                </a:cxn>
                <a:cxn ang="0">
                  <a:pos x="T6" y="T7"/>
                </a:cxn>
              </a:cxnLst>
              <a:rect l="0" t="0" r="r" b="b"/>
              <a:pathLst>
                <a:path w="81" h="83">
                  <a:moveTo>
                    <a:pt x="73" y="0"/>
                  </a:moveTo>
                  <a:cubicBezTo>
                    <a:pt x="73" y="0"/>
                    <a:pt x="37" y="57"/>
                    <a:pt x="19" y="70"/>
                  </a:cubicBezTo>
                  <a:cubicBezTo>
                    <a:pt x="0" y="83"/>
                    <a:pt x="24" y="79"/>
                    <a:pt x="32" y="70"/>
                  </a:cubicBezTo>
                  <a:cubicBezTo>
                    <a:pt x="41" y="60"/>
                    <a:pt x="81" y="7"/>
                    <a:pt x="73" y="0"/>
                  </a:cubicBezTo>
                  <a:close/>
                </a:path>
              </a:pathLst>
            </a:custGeom>
            <a:solidFill>
              <a:srgbClr val="E2B3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582"/>
            <p:cNvSpPr/>
            <p:nvPr/>
          </p:nvSpPr>
          <p:spPr bwMode="auto">
            <a:xfrm>
              <a:off x="1204914" y="1185863"/>
              <a:ext cx="234950" cy="174625"/>
            </a:xfrm>
            <a:custGeom>
              <a:avLst/>
              <a:gdLst>
                <a:gd name="T0" fmla="*/ 23 w 441"/>
                <a:gd name="T1" fmla="*/ 272 h 326"/>
                <a:gd name="T2" fmla="*/ 46 w 441"/>
                <a:gd name="T3" fmla="*/ 326 h 326"/>
                <a:gd name="T4" fmla="*/ 400 w 441"/>
                <a:gd name="T5" fmla="*/ 323 h 326"/>
                <a:gd name="T6" fmla="*/ 421 w 441"/>
                <a:gd name="T7" fmla="*/ 210 h 326"/>
                <a:gd name="T8" fmla="*/ 441 w 441"/>
                <a:gd name="T9" fmla="*/ 214 h 326"/>
                <a:gd name="T10" fmla="*/ 424 w 441"/>
                <a:gd name="T11" fmla="*/ 174 h 326"/>
                <a:gd name="T12" fmla="*/ 398 w 441"/>
                <a:gd name="T13" fmla="*/ 133 h 326"/>
                <a:gd name="T14" fmla="*/ 417 w 441"/>
                <a:gd name="T15" fmla="*/ 102 h 326"/>
                <a:gd name="T16" fmla="*/ 368 w 441"/>
                <a:gd name="T17" fmla="*/ 90 h 326"/>
                <a:gd name="T18" fmla="*/ 268 w 441"/>
                <a:gd name="T19" fmla="*/ 43 h 326"/>
                <a:gd name="T20" fmla="*/ 258 w 441"/>
                <a:gd name="T21" fmla="*/ 0 h 326"/>
                <a:gd name="T22" fmla="*/ 222 w 441"/>
                <a:gd name="T23" fmla="*/ 36 h 326"/>
                <a:gd name="T24" fmla="*/ 111 w 441"/>
                <a:gd name="T25" fmla="*/ 64 h 326"/>
                <a:gd name="T26" fmla="*/ 39 w 441"/>
                <a:gd name="T27" fmla="*/ 137 h 326"/>
                <a:gd name="T28" fmla="*/ 19 w 441"/>
                <a:gd name="T29" fmla="*/ 114 h 326"/>
                <a:gd name="T30" fmla="*/ 33 w 441"/>
                <a:gd name="T31" fmla="*/ 161 h 326"/>
                <a:gd name="T32" fmla="*/ 9 w 441"/>
                <a:gd name="T33" fmla="*/ 138 h 326"/>
                <a:gd name="T34" fmla="*/ 24 w 441"/>
                <a:gd name="T35" fmla="*/ 195 h 326"/>
                <a:gd name="T36" fmla="*/ 23 w 441"/>
                <a:gd name="T37" fmla="*/ 27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1" h="326">
                  <a:moveTo>
                    <a:pt x="23" y="272"/>
                  </a:moveTo>
                  <a:cubicBezTo>
                    <a:pt x="13" y="311"/>
                    <a:pt x="46" y="326"/>
                    <a:pt x="46" y="326"/>
                  </a:cubicBezTo>
                  <a:cubicBezTo>
                    <a:pt x="46" y="326"/>
                    <a:pt x="184" y="323"/>
                    <a:pt x="400" y="323"/>
                  </a:cubicBezTo>
                  <a:cubicBezTo>
                    <a:pt x="441" y="283"/>
                    <a:pt x="435" y="234"/>
                    <a:pt x="421" y="210"/>
                  </a:cubicBezTo>
                  <a:cubicBezTo>
                    <a:pt x="432" y="222"/>
                    <a:pt x="441" y="214"/>
                    <a:pt x="441" y="214"/>
                  </a:cubicBezTo>
                  <a:cubicBezTo>
                    <a:pt x="435" y="214"/>
                    <a:pt x="428" y="203"/>
                    <a:pt x="424" y="174"/>
                  </a:cubicBezTo>
                  <a:cubicBezTo>
                    <a:pt x="419" y="145"/>
                    <a:pt x="398" y="133"/>
                    <a:pt x="398" y="133"/>
                  </a:cubicBezTo>
                  <a:cubicBezTo>
                    <a:pt x="417" y="126"/>
                    <a:pt x="417" y="102"/>
                    <a:pt x="417" y="102"/>
                  </a:cubicBezTo>
                  <a:cubicBezTo>
                    <a:pt x="413" y="118"/>
                    <a:pt x="387" y="120"/>
                    <a:pt x="368" y="90"/>
                  </a:cubicBezTo>
                  <a:cubicBezTo>
                    <a:pt x="350" y="61"/>
                    <a:pt x="309" y="43"/>
                    <a:pt x="268" y="43"/>
                  </a:cubicBezTo>
                  <a:cubicBezTo>
                    <a:pt x="292" y="12"/>
                    <a:pt x="258" y="0"/>
                    <a:pt x="258" y="0"/>
                  </a:cubicBezTo>
                  <a:cubicBezTo>
                    <a:pt x="258" y="30"/>
                    <a:pt x="222" y="36"/>
                    <a:pt x="222" y="36"/>
                  </a:cubicBezTo>
                  <a:cubicBezTo>
                    <a:pt x="222" y="36"/>
                    <a:pt x="137" y="39"/>
                    <a:pt x="111" y="64"/>
                  </a:cubicBezTo>
                  <a:cubicBezTo>
                    <a:pt x="67" y="64"/>
                    <a:pt x="47" y="90"/>
                    <a:pt x="39" y="137"/>
                  </a:cubicBezTo>
                  <a:cubicBezTo>
                    <a:pt x="28" y="137"/>
                    <a:pt x="19" y="114"/>
                    <a:pt x="19" y="114"/>
                  </a:cubicBezTo>
                  <a:cubicBezTo>
                    <a:pt x="19" y="131"/>
                    <a:pt x="33" y="161"/>
                    <a:pt x="33" y="161"/>
                  </a:cubicBezTo>
                  <a:cubicBezTo>
                    <a:pt x="12" y="161"/>
                    <a:pt x="9" y="138"/>
                    <a:pt x="9" y="138"/>
                  </a:cubicBezTo>
                  <a:cubicBezTo>
                    <a:pt x="1" y="146"/>
                    <a:pt x="0" y="187"/>
                    <a:pt x="24" y="195"/>
                  </a:cubicBezTo>
                  <a:cubicBezTo>
                    <a:pt x="24" y="195"/>
                    <a:pt x="1" y="225"/>
                    <a:pt x="23" y="272"/>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583"/>
            <p:cNvSpPr/>
            <p:nvPr/>
          </p:nvSpPr>
          <p:spPr bwMode="auto">
            <a:xfrm>
              <a:off x="1216026" y="1287463"/>
              <a:ext cx="223838" cy="73025"/>
            </a:xfrm>
            <a:custGeom>
              <a:avLst/>
              <a:gdLst>
                <a:gd name="T0" fmla="*/ 24 w 418"/>
                <a:gd name="T1" fmla="*/ 136 h 136"/>
                <a:gd name="T2" fmla="*/ 378 w 418"/>
                <a:gd name="T3" fmla="*/ 133 h 136"/>
                <a:gd name="T4" fmla="*/ 399 w 418"/>
                <a:gd name="T5" fmla="*/ 21 h 136"/>
                <a:gd name="T6" fmla="*/ 394 w 418"/>
                <a:gd name="T7" fmla="*/ 94 h 136"/>
                <a:gd name="T8" fmla="*/ 370 w 418"/>
                <a:gd name="T9" fmla="*/ 94 h 136"/>
                <a:gd name="T10" fmla="*/ 370 w 418"/>
                <a:gd name="T11" fmla="*/ 78 h 136"/>
                <a:gd name="T12" fmla="*/ 360 w 418"/>
                <a:gd name="T13" fmla="*/ 59 h 136"/>
                <a:gd name="T14" fmla="*/ 337 w 418"/>
                <a:gd name="T15" fmla="*/ 46 h 136"/>
                <a:gd name="T16" fmla="*/ 344 w 418"/>
                <a:gd name="T17" fmla="*/ 69 h 136"/>
                <a:gd name="T18" fmla="*/ 312 w 418"/>
                <a:gd name="T19" fmla="*/ 42 h 136"/>
                <a:gd name="T20" fmla="*/ 278 w 418"/>
                <a:gd name="T21" fmla="*/ 14 h 136"/>
                <a:gd name="T22" fmla="*/ 285 w 418"/>
                <a:gd name="T23" fmla="*/ 44 h 136"/>
                <a:gd name="T24" fmla="*/ 232 w 418"/>
                <a:gd name="T25" fmla="*/ 0 h 136"/>
                <a:gd name="T26" fmla="*/ 220 w 418"/>
                <a:gd name="T27" fmla="*/ 47 h 136"/>
                <a:gd name="T28" fmla="*/ 215 w 418"/>
                <a:gd name="T29" fmla="*/ 66 h 136"/>
                <a:gd name="T30" fmla="*/ 208 w 418"/>
                <a:gd name="T31" fmla="*/ 52 h 136"/>
                <a:gd name="T32" fmla="*/ 186 w 418"/>
                <a:gd name="T33" fmla="*/ 36 h 136"/>
                <a:gd name="T34" fmla="*/ 147 w 418"/>
                <a:gd name="T35" fmla="*/ 10 h 136"/>
                <a:gd name="T36" fmla="*/ 163 w 418"/>
                <a:gd name="T37" fmla="*/ 47 h 136"/>
                <a:gd name="T38" fmla="*/ 120 w 418"/>
                <a:gd name="T39" fmla="*/ 17 h 136"/>
                <a:gd name="T40" fmla="*/ 129 w 418"/>
                <a:gd name="T41" fmla="*/ 61 h 136"/>
                <a:gd name="T42" fmla="*/ 96 w 418"/>
                <a:gd name="T43" fmla="*/ 44 h 136"/>
                <a:gd name="T44" fmla="*/ 73 w 418"/>
                <a:gd name="T45" fmla="*/ 16 h 136"/>
                <a:gd name="T46" fmla="*/ 69 w 418"/>
                <a:gd name="T47" fmla="*/ 55 h 136"/>
                <a:gd name="T48" fmla="*/ 39 w 418"/>
                <a:gd name="T49" fmla="*/ 75 h 136"/>
                <a:gd name="T50" fmla="*/ 39 w 418"/>
                <a:gd name="T51" fmla="*/ 96 h 136"/>
                <a:gd name="T52" fmla="*/ 6 w 418"/>
                <a:gd name="T53" fmla="*/ 96 h 136"/>
                <a:gd name="T54" fmla="*/ 0 w 418"/>
                <a:gd name="T55" fmla="*/ 101 h 136"/>
                <a:gd name="T56" fmla="*/ 24 w 418"/>
                <a:gd name="T5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8" h="136">
                  <a:moveTo>
                    <a:pt x="24" y="136"/>
                  </a:moveTo>
                  <a:cubicBezTo>
                    <a:pt x="24" y="136"/>
                    <a:pt x="162" y="133"/>
                    <a:pt x="378" y="133"/>
                  </a:cubicBezTo>
                  <a:cubicBezTo>
                    <a:pt x="418" y="93"/>
                    <a:pt x="413" y="45"/>
                    <a:pt x="399" y="21"/>
                  </a:cubicBezTo>
                  <a:cubicBezTo>
                    <a:pt x="414" y="54"/>
                    <a:pt x="394" y="94"/>
                    <a:pt x="394" y="94"/>
                  </a:cubicBezTo>
                  <a:cubicBezTo>
                    <a:pt x="383" y="88"/>
                    <a:pt x="370" y="94"/>
                    <a:pt x="370" y="94"/>
                  </a:cubicBezTo>
                  <a:cubicBezTo>
                    <a:pt x="370" y="78"/>
                    <a:pt x="370" y="78"/>
                    <a:pt x="370" y="78"/>
                  </a:cubicBezTo>
                  <a:cubicBezTo>
                    <a:pt x="370" y="78"/>
                    <a:pt x="366" y="67"/>
                    <a:pt x="360" y="59"/>
                  </a:cubicBezTo>
                  <a:cubicBezTo>
                    <a:pt x="353" y="50"/>
                    <a:pt x="337" y="46"/>
                    <a:pt x="337" y="46"/>
                  </a:cubicBezTo>
                  <a:cubicBezTo>
                    <a:pt x="337" y="46"/>
                    <a:pt x="343" y="51"/>
                    <a:pt x="344" y="69"/>
                  </a:cubicBezTo>
                  <a:cubicBezTo>
                    <a:pt x="338" y="62"/>
                    <a:pt x="327" y="47"/>
                    <a:pt x="312" y="42"/>
                  </a:cubicBezTo>
                  <a:cubicBezTo>
                    <a:pt x="297" y="37"/>
                    <a:pt x="281" y="21"/>
                    <a:pt x="278" y="14"/>
                  </a:cubicBezTo>
                  <a:cubicBezTo>
                    <a:pt x="275" y="20"/>
                    <a:pt x="273" y="39"/>
                    <a:pt x="285" y="44"/>
                  </a:cubicBezTo>
                  <a:cubicBezTo>
                    <a:pt x="260" y="44"/>
                    <a:pt x="239" y="20"/>
                    <a:pt x="232" y="0"/>
                  </a:cubicBezTo>
                  <a:cubicBezTo>
                    <a:pt x="235" y="16"/>
                    <a:pt x="227" y="41"/>
                    <a:pt x="220" y="47"/>
                  </a:cubicBezTo>
                  <a:cubicBezTo>
                    <a:pt x="213" y="54"/>
                    <a:pt x="215" y="66"/>
                    <a:pt x="215" y="66"/>
                  </a:cubicBezTo>
                  <a:cubicBezTo>
                    <a:pt x="215" y="66"/>
                    <a:pt x="210" y="61"/>
                    <a:pt x="208" y="52"/>
                  </a:cubicBezTo>
                  <a:cubicBezTo>
                    <a:pt x="207" y="43"/>
                    <a:pt x="202" y="38"/>
                    <a:pt x="186" y="36"/>
                  </a:cubicBezTo>
                  <a:cubicBezTo>
                    <a:pt x="160" y="35"/>
                    <a:pt x="148" y="24"/>
                    <a:pt x="147" y="10"/>
                  </a:cubicBezTo>
                  <a:cubicBezTo>
                    <a:pt x="137" y="25"/>
                    <a:pt x="146" y="40"/>
                    <a:pt x="163" y="47"/>
                  </a:cubicBezTo>
                  <a:cubicBezTo>
                    <a:pt x="143" y="46"/>
                    <a:pt x="133" y="37"/>
                    <a:pt x="120" y="17"/>
                  </a:cubicBezTo>
                  <a:cubicBezTo>
                    <a:pt x="115" y="34"/>
                    <a:pt x="129" y="61"/>
                    <a:pt x="129" y="61"/>
                  </a:cubicBezTo>
                  <a:cubicBezTo>
                    <a:pt x="129" y="61"/>
                    <a:pt x="112" y="55"/>
                    <a:pt x="96" y="44"/>
                  </a:cubicBezTo>
                  <a:cubicBezTo>
                    <a:pt x="79" y="34"/>
                    <a:pt x="73" y="16"/>
                    <a:pt x="73" y="16"/>
                  </a:cubicBezTo>
                  <a:cubicBezTo>
                    <a:pt x="73" y="16"/>
                    <a:pt x="74" y="41"/>
                    <a:pt x="69" y="55"/>
                  </a:cubicBezTo>
                  <a:cubicBezTo>
                    <a:pt x="64" y="69"/>
                    <a:pt x="39" y="75"/>
                    <a:pt x="39" y="75"/>
                  </a:cubicBezTo>
                  <a:cubicBezTo>
                    <a:pt x="39" y="96"/>
                    <a:pt x="39" y="96"/>
                    <a:pt x="39" y="96"/>
                  </a:cubicBezTo>
                  <a:cubicBezTo>
                    <a:pt x="21" y="83"/>
                    <a:pt x="6" y="96"/>
                    <a:pt x="6" y="96"/>
                  </a:cubicBezTo>
                  <a:cubicBezTo>
                    <a:pt x="4" y="97"/>
                    <a:pt x="2" y="99"/>
                    <a:pt x="0" y="101"/>
                  </a:cubicBezTo>
                  <a:cubicBezTo>
                    <a:pt x="3" y="126"/>
                    <a:pt x="24" y="136"/>
                    <a:pt x="24" y="136"/>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584"/>
            <p:cNvSpPr/>
            <p:nvPr/>
          </p:nvSpPr>
          <p:spPr bwMode="auto">
            <a:xfrm>
              <a:off x="1204914" y="1246188"/>
              <a:ext cx="22225" cy="44450"/>
            </a:xfrm>
            <a:custGeom>
              <a:avLst/>
              <a:gdLst>
                <a:gd name="T0" fmla="*/ 19 w 42"/>
                <a:gd name="T1" fmla="*/ 0 h 81"/>
                <a:gd name="T2" fmla="*/ 33 w 42"/>
                <a:gd name="T3" fmla="*/ 47 h 81"/>
                <a:gd name="T4" fmla="*/ 9 w 42"/>
                <a:gd name="T5" fmla="*/ 24 h 81"/>
                <a:gd name="T6" fmla="*/ 24 w 42"/>
                <a:gd name="T7" fmla="*/ 81 h 81"/>
                <a:gd name="T8" fmla="*/ 34 w 42"/>
                <a:gd name="T9" fmla="*/ 78 h 81"/>
                <a:gd name="T10" fmla="*/ 10 w 42"/>
                <a:gd name="T11" fmla="*/ 58 h 81"/>
                <a:gd name="T12" fmla="*/ 8 w 42"/>
                <a:gd name="T13" fmla="*/ 29 h 81"/>
                <a:gd name="T14" fmla="*/ 36 w 42"/>
                <a:gd name="T15" fmla="*/ 49 h 81"/>
                <a:gd name="T16" fmla="*/ 22 w 42"/>
                <a:gd name="T17" fmla="*/ 10 h 81"/>
                <a:gd name="T18" fmla="*/ 42 w 42"/>
                <a:gd name="T19" fmla="*/ 26 h 81"/>
                <a:gd name="T20" fmla="*/ 39 w 42"/>
                <a:gd name="T21" fmla="*/ 23 h 81"/>
                <a:gd name="T22" fmla="*/ 19 w 42"/>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1">
                  <a:moveTo>
                    <a:pt x="19" y="0"/>
                  </a:moveTo>
                  <a:cubicBezTo>
                    <a:pt x="19" y="17"/>
                    <a:pt x="33" y="47"/>
                    <a:pt x="33" y="47"/>
                  </a:cubicBezTo>
                  <a:cubicBezTo>
                    <a:pt x="12" y="47"/>
                    <a:pt x="9" y="24"/>
                    <a:pt x="9" y="24"/>
                  </a:cubicBezTo>
                  <a:cubicBezTo>
                    <a:pt x="1" y="32"/>
                    <a:pt x="0" y="72"/>
                    <a:pt x="24" y="81"/>
                  </a:cubicBezTo>
                  <a:cubicBezTo>
                    <a:pt x="34" y="78"/>
                    <a:pt x="34" y="78"/>
                    <a:pt x="34" y="78"/>
                  </a:cubicBezTo>
                  <a:cubicBezTo>
                    <a:pt x="34" y="78"/>
                    <a:pt x="14" y="70"/>
                    <a:pt x="10" y="58"/>
                  </a:cubicBezTo>
                  <a:cubicBezTo>
                    <a:pt x="6" y="46"/>
                    <a:pt x="7" y="34"/>
                    <a:pt x="8" y="29"/>
                  </a:cubicBezTo>
                  <a:cubicBezTo>
                    <a:pt x="10" y="40"/>
                    <a:pt x="16" y="52"/>
                    <a:pt x="36" y="49"/>
                  </a:cubicBezTo>
                  <a:cubicBezTo>
                    <a:pt x="29" y="34"/>
                    <a:pt x="22" y="15"/>
                    <a:pt x="22" y="10"/>
                  </a:cubicBezTo>
                  <a:cubicBezTo>
                    <a:pt x="30" y="23"/>
                    <a:pt x="34" y="27"/>
                    <a:pt x="42" y="26"/>
                  </a:cubicBezTo>
                  <a:cubicBezTo>
                    <a:pt x="39" y="23"/>
                    <a:pt x="39" y="23"/>
                    <a:pt x="39" y="23"/>
                  </a:cubicBezTo>
                  <a:cubicBezTo>
                    <a:pt x="28" y="23"/>
                    <a:pt x="19" y="0"/>
                    <a:pt x="19"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585"/>
            <p:cNvSpPr/>
            <p:nvPr/>
          </p:nvSpPr>
          <p:spPr bwMode="auto">
            <a:xfrm>
              <a:off x="1225551" y="1185863"/>
              <a:ext cx="214313" cy="115888"/>
            </a:xfrm>
            <a:custGeom>
              <a:avLst/>
              <a:gdLst>
                <a:gd name="T0" fmla="*/ 385 w 402"/>
                <a:gd name="T1" fmla="*/ 174 h 217"/>
                <a:gd name="T2" fmla="*/ 359 w 402"/>
                <a:gd name="T3" fmla="*/ 133 h 217"/>
                <a:gd name="T4" fmla="*/ 378 w 402"/>
                <a:gd name="T5" fmla="*/ 102 h 217"/>
                <a:gd name="T6" fmla="*/ 329 w 402"/>
                <a:gd name="T7" fmla="*/ 90 h 217"/>
                <a:gd name="T8" fmla="*/ 229 w 402"/>
                <a:gd name="T9" fmla="*/ 43 h 217"/>
                <a:gd name="T10" fmla="*/ 219 w 402"/>
                <a:gd name="T11" fmla="*/ 0 h 217"/>
                <a:gd name="T12" fmla="*/ 183 w 402"/>
                <a:gd name="T13" fmla="*/ 36 h 217"/>
                <a:gd name="T14" fmla="*/ 72 w 402"/>
                <a:gd name="T15" fmla="*/ 64 h 217"/>
                <a:gd name="T16" fmla="*/ 0 w 402"/>
                <a:gd name="T17" fmla="*/ 137 h 217"/>
                <a:gd name="T18" fmla="*/ 54 w 402"/>
                <a:gd name="T19" fmla="*/ 72 h 217"/>
                <a:gd name="T20" fmla="*/ 88 w 402"/>
                <a:gd name="T21" fmla="*/ 78 h 217"/>
                <a:gd name="T22" fmla="*/ 108 w 402"/>
                <a:gd name="T23" fmla="*/ 77 h 217"/>
                <a:gd name="T24" fmla="*/ 90 w 402"/>
                <a:gd name="T25" fmla="*/ 76 h 217"/>
                <a:gd name="T26" fmla="*/ 76 w 402"/>
                <a:gd name="T27" fmla="*/ 65 h 217"/>
                <a:gd name="T28" fmla="*/ 127 w 402"/>
                <a:gd name="T29" fmla="*/ 47 h 217"/>
                <a:gd name="T30" fmla="*/ 223 w 402"/>
                <a:gd name="T31" fmla="*/ 7 h 217"/>
                <a:gd name="T32" fmla="*/ 219 w 402"/>
                <a:gd name="T33" fmla="*/ 49 h 217"/>
                <a:gd name="T34" fmla="*/ 307 w 402"/>
                <a:gd name="T35" fmla="*/ 72 h 217"/>
                <a:gd name="T36" fmla="*/ 372 w 402"/>
                <a:gd name="T37" fmla="*/ 113 h 217"/>
                <a:gd name="T38" fmla="*/ 342 w 402"/>
                <a:gd name="T39" fmla="*/ 130 h 217"/>
                <a:gd name="T40" fmla="*/ 378 w 402"/>
                <a:gd name="T41" fmla="*/ 163 h 217"/>
                <a:gd name="T42" fmla="*/ 402 w 402"/>
                <a:gd name="T43" fmla="*/ 214 h 217"/>
                <a:gd name="T44" fmla="*/ 385 w 402"/>
                <a:gd name="T45" fmla="*/ 17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17">
                  <a:moveTo>
                    <a:pt x="385" y="174"/>
                  </a:moveTo>
                  <a:cubicBezTo>
                    <a:pt x="380" y="145"/>
                    <a:pt x="359" y="133"/>
                    <a:pt x="359" y="133"/>
                  </a:cubicBezTo>
                  <a:cubicBezTo>
                    <a:pt x="378" y="126"/>
                    <a:pt x="378" y="102"/>
                    <a:pt x="378" y="102"/>
                  </a:cubicBezTo>
                  <a:cubicBezTo>
                    <a:pt x="374" y="118"/>
                    <a:pt x="348" y="120"/>
                    <a:pt x="329" y="90"/>
                  </a:cubicBezTo>
                  <a:cubicBezTo>
                    <a:pt x="311" y="61"/>
                    <a:pt x="270" y="43"/>
                    <a:pt x="229" y="43"/>
                  </a:cubicBezTo>
                  <a:cubicBezTo>
                    <a:pt x="253" y="12"/>
                    <a:pt x="219" y="0"/>
                    <a:pt x="219" y="0"/>
                  </a:cubicBezTo>
                  <a:cubicBezTo>
                    <a:pt x="219" y="30"/>
                    <a:pt x="183" y="36"/>
                    <a:pt x="183" y="36"/>
                  </a:cubicBezTo>
                  <a:cubicBezTo>
                    <a:pt x="183" y="36"/>
                    <a:pt x="98" y="39"/>
                    <a:pt x="72" y="64"/>
                  </a:cubicBezTo>
                  <a:cubicBezTo>
                    <a:pt x="28" y="64"/>
                    <a:pt x="8" y="90"/>
                    <a:pt x="0" y="137"/>
                  </a:cubicBezTo>
                  <a:cubicBezTo>
                    <a:pt x="1" y="133"/>
                    <a:pt x="17" y="80"/>
                    <a:pt x="54" y="72"/>
                  </a:cubicBezTo>
                  <a:cubicBezTo>
                    <a:pt x="66" y="70"/>
                    <a:pt x="75" y="69"/>
                    <a:pt x="88" y="78"/>
                  </a:cubicBezTo>
                  <a:cubicBezTo>
                    <a:pt x="101" y="87"/>
                    <a:pt x="108" y="82"/>
                    <a:pt x="108" y="77"/>
                  </a:cubicBezTo>
                  <a:cubicBezTo>
                    <a:pt x="108" y="77"/>
                    <a:pt x="100" y="86"/>
                    <a:pt x="90" y="76"/>
                  </a:cubicBezTo>
                  <a:cubicBezTo>
                    <a:pt x="81" y="67"/>
                    <a:pt x="76" y="65"/>
                    <a:pt x="76" y="65"/>
                  </a:cubicBezTo>
                  <a:cubicBezTo>
                    <a:pt x="76" y="65"/>
                    <a:pt x="93" y="53"/>
                    <a:pt x="127" y="47"/>
                  </a:cubicBezTo>
                  <a:cubicBezTo>
                    <a:pt x="161" y="42"/>
                    <a:pt x="225" y="44"/>
                    <a:pt x="223" y="7"/>
                  </a:cubicBezTo>
                  <a:cubicBezTo>
                    <a:pt x="237" y="17"/>
                    <a:pt x="234" y="34"/>
                    <a:pt x="219" y="49"/>
                  </a:cubicBezTo>
                  <a:cubicBezTo>
                    <a:pt x="237" y="47"/>
                    <a:pt x="289" y="52"/>
                    <a:pt x="307" y="72"/>
                  </a:cubicBezTo>
                  <a:cubicBezTo>
                    <a:pt x="325" y="92"/>
                    <a:pt x="356" y="132"/>
                    <a:pt x="372" y="113"/>
                  </a:cubicBezTo>
                  <a:cubicBezTo>
                    <a:pt x="372" y="128"/>
                    <a:pt x="355" y="132"/>
                    <a:pt x="342" y="130"/>
                  </a:cubicBezTo>
                  <a:cubicBezTo>
                    <a:pt x="342" y="130"/>
                    <a:pt x="370" y="137"/>
                    <a:pt x="378" y="163"/>
                  </a:cubicBezTo>
                  <a:cubicBezTo>
                    <a:pt x="386" y="190"/>
                    <a:pt x="386" y="217"/>
                    <a:pt x="402" y="214"/>
                  </a:cubicBezTo>
                  <a:cubicBezTo>
                    <a:pt x="396" y="214"/>
                    <a:pt x="389" y="203"/>
                    <a:pt x="385" y="174"/>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586"/>
            <p:cNvSpPr/>
            <p:nvPr/>
          </p:nvSpPr>
          <p:spPr bwMode="auto">
            <a:xfrm>
              <a:off x="1398589" y="1274763"/>
              <a:ext cx="19050" cy="53975"/>
            </a:xfrm>
            <a:custGeom>
              <a:avLst/>
              <a:gdLst>
                <a:gd name="T0" fmla="*/ 23 w 35"/>
                <a:gd name="T1" fmla="*/ 90 h 102"/>
                <a:gd name="T2" fmla="*/ 23 w 35"/>
                <a:gd name="T3" fmla="*/ 39 h 102"/>
                <a:gd name="T4" fmla="*/ 0 w 35"/>
                <a:gd name="T5" fmla="*/ 0 h 102"/>
                <a:gd name="T6" fmla="*/ 32 w 35"/>
                <a:gd name="T7" fmla="*/ 53 h 102"/>
                <a:gd name="T8" fmla="*/ 25 w 35"/>
                <a:gd name="T9" fmla="*/ 102 h 102"/>
                <a:gd name="T10" fmla="*/ 23 w 35"/>
                <a:gd name="T11" fmla="*/ 90 h 102"/>
              </a:gdLst>
              <a:ahLst/>
              <a:cxnLst>
                <a:cxn ang="0">
                  <a:pos x="T0" y="T1"/>
                </a:cxn>
                <a:cxn ang="0">
                  <a:pos x="T2" y="T3"/>
                </a:cxn>
                <a:cxn ang="0">
                  <a:pos x="T4" y="T5"/>
                </a:cxn>
                <a:cxn ang="0">
                  <a:pos x="T6" y="T7"/>
                </a:cxn>
                <a:cxn ang="0">
                  <a:pos x="T8" y="T9"/>
                </a:cxn>
                <a:cxn ang="0">
                  <a:pos x="T10" y="T11"/>
                </a:cxn>
              </a:cxnLst>
              <a:rect l="0" t="0" r="r" b="b"/>
              <a:pathLst>
                <a:path w="35" h="102">
                  <a:moveTo>
                    <a:pt x="23" y="90"/>
                  </a:moveTo>
                  <a:cubicBezTo>
                    <a:pt x="23" y="90"/>
                    <a:pt x="29" y="61"/>
                    <a:pt x="23" y="39"/>
                  </a:cubicBezTo>
                  <a:cubicBezTo>
                    <a:pt x="17" y="17"/>
                    <a:pt x="0" y="0"/>
                    <a:pt x="0" y="0"/>
                  </a:cubicBezTo>
                  <a:cubicBezTo>
                    <a:pt x="0" y="0"/>
                    <a:pt x="25" y="9"/>
                    <a:pt x="32" y="53"/>
                  </a:cubicBezTo>
                  <a:cubicBezTo>
                    <a:pt x="35" y="78"/>
                    <a:pt x="25" y="102"/>
                    <a:pt x="25" y="102"/>
                  </a:cubicBezTo>
                  <a:cubicBezTo>
                    <a:pt x="25" y="102"/>
                    <a:pt x="23" y="96"/>
                    <a:pt x="23" y="9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587"/>
            <p:cNvSpPr/>
            <p:nvPr/>
          </p:nvSpPr>
          <p:spPr bwMode="auto">
            <a:xfrm>
              <a:off x="1238251" y="1295401"/>
              <a:ext cx="173038" cy="133350"/>
            </a:xfrm>
            <a:custGeom>
              <a:avLst/>
              <a:gdLst>
                <a:gd name="T0" fmla="*/ 302 w 322"/>
                <a:gd name="T1" fmla="*/ 42 h 251"/>
                <a:gd name="T2" fmla="*/ 307 w 322"/>
                <a:gd name="T3" fmla="*/ 69 h 251"/>
                <a:gd name="T4" fmla="*/ 280 w 322"/>
                <a:gd name="T5" fmla="*/ 43 h 251"/>
                <a:gd name="T6" fmla="*/ 237 w 322"/>
                <a:gd name="T7" fmla="*/ 12 h 251"/>
                <a:gd name="T8" fmla="*/ 250 w 322"/>
                <a:gd name="T9" fmla="*/ 32 h 251"/>
                <a:gd name="T10" fmla="*/ 191 w 322"/>
                <a:gd name="T11" fmla="*/ 0 h 251"/>
                <a:gd name="T12" fmla="*/ 186 w 322"/>
                <a:gd name="T13" fmla="*/ 29 h 251"/>
                <a:gd name="T14" fmla="*/ 181 w 322"/>
                <a:gd name="T15" fmla="*/ 60 h 251"/>
                <a:gd name="T16" fmla="*/ 163 w 322"/>
                <a:gd name="T17" fmla="*/ 42 h 251"/>
                <a:gd name="T18" fmla="*/ 132 w 322"/>
                <a:gd name="T19" fmla="*/ 24 h 251"/>
                <a:gd name="T20" fmla="*/ 104 w 322"/>
                <a:gd name="T21" fmla="*/ 4 h 251"/>
                <a:gd name="T22" fmla="*/ 130 w 322"/>
                <a:gd name="T23" fmla="*/ 34 h 251"/>
                <a:gd name="T24" fmla="*/ 79 w 322"/>
                <a:gd name="T25" fmla="*/ 12 h 251"/>
                <a:gd name="T26" fmla="*/ 109 w 322"/>
                <a:gd name="T27" fmla="*/ 56 h 251"/>
                <a:gd name="T28" fmla="*/ 33 w 322"/>
                <a:gd name="T29" fmla="*/ 16 h 251"/>
                <a:gd name="T30" fmla="*/ 14 w 322"/>
                <a:gd name="T31" fmla="*/ 66 h 251"/>
                <a:gd name="T32" fmla="*/ 4 w 322"/>
                <a:gd name="T33" fmla="*/ 71 h 251"/>
                <a:gd name="T34" fmla="*/ 4 w 322"/>
                <a:gd name="T35" fmla="*/ 156 h 251"/>
                <a:gd name="T36" fmla="*/ 162 w 322"/>
                <a:gd name="T37" fmla="*/ 251 h 251"/>
                <a:gd name="T38" fmla="*/ 322 w 322"/>
                <a:gd name="T39" fmla="*/ 176 h 251"/>
                <a:gd name="T40" fmla="*/ 322 w 322"/>
                <a:gd name="T41" fmla="*/ 65 h 251"/>
                <a:gd name="T42" fmla="*/ 302 w 322"/>
                <a:gd name="T43" fmla="*/ 4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251">
                  <a:moveTo>
                    <a:pt x="302" y="42"/>
                  </a:moveTo>
                  <a:cubicBezTo>
                    <a:pt x="302" y="42"/>
                    <a:pt x="310" y="57"/>
                    <a:pt x="307" y="69"/>
                  </a:cubicBezTo>
                  <a:cubicBezTo>
                    <a:pt x="307" y="69"/>
                    <a:pt x="301" y="56"/>
                    <a:pt x="280" y="43"/>
                  </a:cubicBezTo>
                  <a:cubicBezTo>
                    <a:pt x="259" y="29"/>
                    <a:pt x="244" y="23"/>
                    <a:pt x="237" y="12"/>
                  </a:cubicBezTo>
                  <a:cubicBezTo>
                    <a:pt x="237" y="12"/>
                    <a:pt x="238" y="26"/>
                    <a:pt x="250" y="32"/>
                  </a:cubicBezTo>
                  <a:cubicBezTo>
                    <a:pt x="250" y="32"/>
                    <a:pt x="208" y="41"/>
                    <a:pt x="191" y="0"/>
                  </a:cubicBezTo>
                  <a:cubicBezTo>
                    <a:pt x="191" y="0"/>
                    <a:pt x="193" y="18"/>
                    <a:pt x="186" y="29"/>
                  </a:cubicBezTo>
                  <a:cubicBezTo>
                    <a:pt x="179" y="40"/>
                    <a:pt x="173" y="52"/>
                    <a:pt x="181" y="60"/>
                  </a:cubicBezTo>
                  <a:cubicBezTo>
                    <a:pt x="181" y="60"/>
                    <a:pt x="170" y="59"/>
                    <a:pt x="163" y="42"/>
                  </a:cubicBezTo>
                  <a:cubicBezTo>
                    <a:pt x="155" y="25"/>
                    <a:pt x="143" y="26"/>
                    <a:pt x="132" y="24"/>
                  </a:cubicBezTo>
                  <a:cubicBezTo>
                    <a:pt x="122" y="22"/>
                    <a:pt x="105" y="20"/>
                    <a:pt x="104" y="4"/>
                  </a:cubicBezTo>
                  <a:cubicBezTo>
                    <a:pt x="104" y="4"/>
                    <a:pt x="98" y="26"/>
                    <a:pt x="130" y="34"/>
                  </a:cubicBezTo>
                  <a:cubicBezTo>
                    <a:pt x="130" y="34"/>
                    <a:pt x="97" y="46"/>
                    <a:pt x="79" y="12"/>
                  </a:cubicBezTo>
                  <a:cubicBezTo>
                    <a:pt x="79" y="12"/>
                    <a:pt x="82" y="46"/>
                    <a:pt x="109" y="56"/>
                  </a:cubicBezTo>
                  <a:cubicBezTo>
                    <a:pt x="109" y="56"/>
                    <a:pt x="53" y="54"/>
                    <a:pt x="33" y="16"/>
                  </a:cubicBezTo>
                  <a:cubicBezTo>
                    <a:pt x="33" y="16"/>
                    <a:pt x="44" y="51"/>
                    <a:pt x="14" y="66"/>
                  </a:cubicBezTo>
                  <a:cubicBezTo>
                    <a:pt x="11" y="68"/>
                    <a:pt x="8" y="70"/>
                    <a:pt x="4" y="71"/>
                  </a:cubicBezTo>
                  <a:cubicBezTo>
                    <a:pt x="4" y="156"/>
                    <a:pt x="4" y="156"/>
                    <a:pt x="4" y="156"/>
                  </a:cubicBezTo>
                  <a:cubicBezTo>
                    <a:pt x="4" y="177"/>
                    <a:pt x="0" y="251"/>
                    <a:pt x="162" y="251"/>
                  </a:cubicBezTo>
                  <a:cubicBezTo>
                    <a:pt x="243" y="251"/>
                    <a:pt x="322" y="233"/>
                    <a:pt x="322" y="176"/>
                  </a:cubicBezTo>
                  <a:cubicBezTo>
                    <a:pt x="322" y="65"/>
                    <a:pt x="322" y="65"/>
                    <a:pt x="322" y="65"/>
                  </a:cubicBezTo>
                  <a:cubicBezTo>
                    <a:pt x="317" y="56"/>
                    <a:pt x="316" y="47"/>
                    <a:pt x="302" y="42"/>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588"/>
            <p:cNvSpPr/>
            <p:nvPr/>
          </p:nvSpPr>
          <p:spPr bwMode="auto">
            <a:xfrm>
              <a:off x="1266826" y="1336676"/>
              <a:ext cx="25400" cy="25400"/>
            </a:xfrm>
            <a:custGeom>
              <a:avLst/>
              <a:gdLst>
                <a:gd name="T0" fmla="*/ 45 w 48"/>
                <a:gd name="T1" fmla="*/ 18 h 48"/>
                <a:gd name="T2" fmla="*/ 30 w 48"/>
                <a:gd name="T3" fmla="*/ 44 h 48"/>
                <a:gd name="T4" fmla="*/ 3 w 48"/>
                <a:gd name="T5" fmla="*/ 30 h 48"/>
                <a:gd name="T6" fmla="*/ 17 w 48"/>
                <a:gd name="T7" fmla="*/ 3 h 48"/>
                <a:gd name="T8" fmla="*/ 45 w 48"/>
                <a:gd name="T9" fmla="*/ 18 h 48"/>
              </a:gdLst>
              <a:ahLst/>
              <a:cxnLst>
                <a:cxn ang="0">
                  <a:pos x="T0" y="T1"/>
                </a:cxn>
                <a:cxn ang="0">
                  <a:pos x="T2" y="T3"/>
                </a:cxn>
                <a:cxn ang="0">
                  <a:pos x="T4" y="T5"/>
                </a:cxn>
                <a:cxn ang="0">
                  <a:pos x="T6" y="T7"/>
                </a:cxn>
                <a:cxn ang="0">
                  <a:pos x="T8" y="T9"/>
                </a:cxn>
              </a:cxnLst>
              <a:rect l="0" t="0" r="r" b="b"/>
              <a:pathLst>
                <a:path w="48" h="48">
                  <a:moveTo>
                    <a:pt x="45" y="18"/>
                  </a:moveTo>
                  <a:cubicBezTo>
                    <a:pt x="48" y="29"/>
                    <a:pt x="42" y="41"/>
                    <a:pt x="30" y="44"/>
                  </a:cubicBezTo>
                  <a:cubicBezTo>
                    <a:pt x="19" y="48"/>
                    <a:pt x="7" y="42"/>
                    <a:pt x="3" y="30"/>
                  </a:cubicBezTo>
                  <a:cubicBezTo>
                    <a:pt x="0" y="19"/>
                    <a:pt x="6" y="7"/>
                    <a:pt x="17" y="3"/>
                  </a:cubicBezTo>
                  <a:cubicBezTo>
                    <a:pt x="29" y="0"/>
                    <a:pt x="41" y="6"/>
                    <a:pt x="45"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589"/>
            <p:cNvSpPr/>
            <p:nvPr/>
          </p:nvSpPr>
          <p:spPr bwMode="auto">
            <a:xfrm>
              <a:off x="1277939" y="1338263"/>
              <a:ext cx="9525" cy="6350"/>
            </a:xfrm>
            <a:custGeom>
              <a:avLst/>
              <a:gdLst>
                <a:gd name="T0" fmla="*/ 15 w 16"/>
                <a:gd name="T1" fmla="*/ 8 h 12"/>
                <a:gd name="T2" fmla="*/ 7 w 16"/>
                <a:gd name="T3" fmla="*/ 11 h 12"/>
                <a:gd name="T4" fmla="*/ 0 w 16"/>
                <a:gd name="T5" fmla="*/ 5 h 12"/>
                <a:gd name="T6" fmla="*/ 9 w 16"/>
                <a:gd name="T7" fmla="*/ 1 h 12"/>
                <a:gd name="T8" fmla="*/ 15 w 16"/>
                <a:gd name="T9" fmla="*/ 8 h 12"/>
              </a:gdLst>
              <a:ahLst/>
              <a:cxnLst>
                <a:cxn ang="0">
                  <a:pos x="T0" y="T1"/>
                </a:cxn>
                <a:cxn ang="0">
                  <a:pos x="T2" y="T3"/>
                </a:cxn>
                <a:cxn ang="0">
                  <a:pos x="T4" y="T5"/>
                </a:cxn>
                <a:cxn ang="0">
                  <a:pos x="T6" y="T7"/>
                </a:cxn>
                <a:cxn ang="0">
                  <a:pos x="T8" y="T9"/>
                </a:cxn>
              </a:cxnLst>
              <a:rect l="0" t="0" r="r" b="b"/>
              <a:pathLst>
                <a:path w="16" h="12">
                  <a:moveTo>
                    <a:pt x="15" y="8"/>
                  </a:moveTo>
                  <a:cubicBezTo>
                    <a:pt x="15" y="11"/>
                    <a:pt x="11" y="12"/>
                    <a:pt x="7" y="11"/>
                  </a:cubicBezTo>
                  <a:cubicBezTo>
                    <a:pt x="3" y="10"/>
                    <a:pt x="0" y="7"/>
                    <a:pt x="0" y="5"/>
                  </a:cubicBezTo>
                  <a:cubicBezTo>
                    <a:pt x="1" y="2"/>
                    <a:pt x="5" y="0"/>
                    <a:pt x="9" y="1"/>
                  </a:cubicBezTo>
                  <a:cubicBezTo>
                    <a:pt x="13" y="2"/>
                    <a:pt x="16" y="5"/>
                    <a:pt x="15"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590"/>
            <p:cNvSpPr/>
            <p:nvPr/>
          </p:nvSpPr>
          <p:spPr bwMode="auto">
            <a:xfrm>
              <a:off x="1365251" y="1336676"/>
              <a:ext cx="25400" cy="25400"/>
            </a:xfrm>
            <a:custGeom>
              <a:avLst/>
              <a:gdLst>
                <a:gd name="T0" fmla="*/ 3 w 48"/>
                <a:gd name="T1" fmla="*/ 18 h 48"/>
                <a:gd name="T2" fmla="*/ 17 w 48"/>
                <a:gd name="T3" fmla="*/ 44 h 48"/>
                <a:gd name="T4" fmla="*/ 45 w 48"/>
                <a:gd name="T5" fmla="*/ 30 h 48"/>
                <a:gd name="T6" fmla="*/ 30 w 48"/>
                <a:gd name="T7" fmla="*/ 3 h 48"/>
                <a:gd name="T8" fmla="*/ 3 w 48"/>
                <a:gd name="T9" fmla="*/ 18 h 48"/>
              </a:gdLst>
              <a:ahLst/>
              <a:cxnLst>
                <a:cxn ang="0">
                  <a:pos x="T0" y="T1"/>
                </a:cxn>
                <a:cxn ang="0">
                  <a:pos x="T2" y="T3"/>
                </a:cxn>
                <a:cxn ang="0">
                  <a:pos x="T4" y="T5"/>
                </a:cxn>
                <a:cxn ang="0">
                  <a:pos x="T6" y="T7"/>
                </a:cxn>
                <a:cxn ang="0">
                  <a:pos x="T8" y="T9"/>
                </a:cxn>
              </a:cxnLst>
              <a:rect l="0" t="0" r="r" b="b"/>
              <a:pathLst>
                <a:path w="48" h="48">
                  <a:moveTo>
                    <a:pt x="3" y="18"/>
                  </a:moveTo>
                  <a:cubicBezTo>
                    <a:pt x="0" y="29"/>
                    <a:pt x="6" y="41"/>
                    <a:pt x="17" y="44"/>
                  </a:cubicBezTo>
                  <a:cubicBezTo>
                    <a:pt x="29" y="48"/>
                    <a:pt x="41" y="42"/>
                    <a:pt x="45" y="30"/>
                  </a:cubicBezTo>
                  <a:cubicBezTo>
                    <a:pt x="48" y="19"/>
                    <a:pt x="42" y="7"/>
                    <a:pt x="30" y="3"/>
                  </a:cubicBezTo>
                  <a:cubicBezTo>
                    <a:pt x="19" y="0"/>
                    <a:pt x="7" y="6"/>
                    <a:pt x="3" y="18"/>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591"/>
            <p:cNvSpPr/>
            <p:nvPr/>
          </p:nvSpPr>
          <p:spPr bwMode="auto">
            <a:xfrm>
              <a:off x="1371601" y="1338263"/>
              <a:ext cx="7938" cy="6350"/>
            </a:xfrm>
            <a:custGeom>
              <a:avLst/>
              <a:gdLst>
                <a:gd name="T0" fmla="*/ 0 w 16"/>
                <a:gd name="T1" fmla="*/ 8 h 12"/>
                <a:gd name="T2" fmla="*/ 9 w 16"/>
                <a:gd name="T3" fmla="*/ 11 h 12"/>
                <a:gd name="T4" fmla="*/ 16 w 16"/>
                <a:gd name="T5" fmla="*/ 5 h 12"/>
                <a:gd name="T6" fmla="*/ 7 w 16"/>
                <a:gd name="T7" fmla="*/ 1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1" y="11"/>
                    <a:pt x="5" y="12"/>
                    <a:pt x="9" y="11"/>
                  </a:cubicBezTo>
                  <a:cubicBezTo>
                    <a:pt x="13" y="10"/>
                    <a:pt x="16" y="7"/>
                    <a:pt x="16" y="5"/>
                  </a:cubicBezTo>
                  <a:cubicBezTo>
                    <a:pt x="15" y="2"/>
                    <a:pt x="11" y="0"/>
                    <a:pt x="7" y="1"/>
                  </a:cubicBezTo>
                  <a:cubicBezTo>
                    <a:pt x="3" y="2"/>
                    <a:pt x="0" y="5"/>
                    <a:pt x="0"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Rectangle 3592"/>
            <p:cNvSpPr>
              <a:spLocks noChangeArrowheads="1"/>
            </p:cNvSpPr>
            <p:nvPr/>
          </p:nvSpPr>
          <p:spPr bwMode="auto">
            <a:xfrm>
              <a:off x="1235076" y="1344613"/>
              <a:ext cx="19050"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5" name="Rectangle 3593"/>
            <p:cNvSpPr>
              <a:spLocks noChangeArrowheads="1"/>
            </p:cNvSpPr>
            <p:nvPr/>
          </p:nvSpPr>
          <p:spPr bwMode="auto">
            <a:xfrm>
              <a:off x="1235076" y="1344613"/>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6" name="Freeform 3594"/>
            <p:cNvSpPr>
              <a:spLocks noEditPoints="1"/>
            </p:cNvSpPr>
            <p:nvPr/>
          </p:nvSpPr>
          <p:spPr bwMode="auto">
            <a:xfrm>
              <a:off x="126841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595"/>
            <p:cNvSpPr>
              <a:spLocks noEditPoints="1"/>
            </p:cNvSpPr>
            <p:nvPr/>
          </p:nvSpPr>
          <p:spPr bwMode="auto">
            <a:xfrm>
              <a:off x="1268414"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Rectangle 3596"/>
            <p:cNvSpPr>
              <a:spLocks noChangeArrowheads="1"/>
            </p:cNvSpPr>
            <p:nvPr/>
          </p:nvSpPr>
          <p:spPr bwMode="auto">
            <a:xfrm>
              <a:off x="1398589" y="1344613"/>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9" name="Rectangle 3597"/>
            <p:cNvSpPr>
              <a:spLocks noChangeArrowheads="1"/>
            </p:cNvSpPr>
            <p:nvPr/>
          </p:nvSpPr>
          <p:spPr bwMode="auto">
            <a:xfrm>
              <a:off x="1398589" y="1344613"/>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0" name="Freeform 3598"/>
            <p:cNvSpPr>
              <a:spLocks noEditPoints="1"/>
            </p:cNvSpPr>
            <p:nvPr/>
          </p:nvSpPr>
          <p:spPr bwMode="auto">
            <a:xfrm>
              <a:off x="135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close/>
                  <a:moveTo>
                    <a:pt x="12" y="0"/>
                  </a:moveTo>
                  <a:lnTo>
                    <a:pt x="0" y="24"/>
                  </a:lnTo>
                  <a:lnTo>
                    <a:pt x="4" y="24"/>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599"/>
            <p:cNvSpPr>
              <a:spLocks noEditPoints="1"/>
            </p:cNvSpPr>
            <p:nvPr/>
          </p:nvSpPr>
          <p:spPr bwMode="auto">
            <a:xfrm>
              <a:off x="1358901" y="1328738"/>
              <a:ext cx="31750" cy="38100"/>
            </a:xfrm>
            <a:custGeom>
              <a:avLst/>
              <a:gdLst>
                <a:gd name="T0" fmla="*/ 18 w 20"/>
                <a:gd name="T1" fmla="*/ 0 h 24"/>
                <a:gd name="T2" fmla="*/ 6 w 20"/>
                <a:gd name="T3" fmla="*/ 24 h 24"/>
                <a:gd name="T4" fmla="*/ 8 w 20"/>
                <a:gd name="T5" fmla="*/ 24 h 24"/>
                <a:gd name="T6" fmla="*/ 20 w 20"/>
                <a:gd name="T7" fmla="*/ 0 h 24"/>
                <a:gd name="T8" fmla="*/ 18 w 20"/>
                <a:gd name="T9" fmla="*/ 0 h 24"/>
                <a:gd name="T10" fmla="*/ 12 w 20"/>
                <a:gd name="T11" fmla="*/ 0 h 24"/>
                <a:gd name="T12" fmla="*/ 0 w 20"/>
                <a:gd name="T13" fmla="*/ 24 h 24"/>
                <a:gd name="T14" fmla="*/ 4 w 20"/>
                <a:gd name="T15" fmla="*/ 24 h 24"/>
                <a:gd name="T16" fmla="*/ 16 w 20"/>
                <a:gd name="T17" fmla="*/ 0 h 24"/>
                <a:gd name="T18" fmla="*/ 12 w 2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18" y="0"/>
                  </a:moveTo>
                  <a:lnTo>
                    <a:pt x="6" y="24"/>
                  </a:lnTo>
                  <a:lnTo>
                    <a:pt x="8" y="24"/>
                  </a:lnTo>
                  <a:lnTo>
                    <a:pt x="20" y="0"/>
                  </a:lnTo>
                  <a:lnTo>
                    <a:pt x="18" y="0"/>
                  </a:lnTo>
                  <a:moveTo>
                    <a:pt x="12" y="0"/>
                  </a:moveTo>
                  <a:lnTo>
                    <a:pt x="0" y="24"/>
                  </a:lnTo>
                  <a:lnTo>
                    <a:pt x="4" y="24"/>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600"/>
            <p:cNvSpPr/>
            <p:nvPr/>
          </p:nvSpPr>
          <p:spPr bwMode="auto">
            <a:xfrm>
              <a:off x="1309689" y="1338263"/>
              <a:ext cx="33338" cy="11113"/>
            </a:xfrm>
            <a:custGeom>
              <a:avLst/>
              <a:gdLst>
                <a:gd name="T0" fmla="*/ 59 w 65"/>
                <a:gd name="T1" fmla="*/ 9 h 21"/>
                <a:gd name="T2" fmla="*/ 33 w 65"/>
                <a:gd name="T3" fmla="*/ 0 h 21"/>
                <a:gd name="T4" fmla="*/ 30 w 65"/>
                <a:gd name="T5" fmla="*/ 0 h 21"/>
                <a:gd name="T6" fmla="*/ 0 w 65"/>
                <a:gd name="T7" fmla="*/ 14 h 21"/>
                <a:gd name="T8" fmla="*/ 0 w 65"/>
                <a:gd name="T9" fmla="*/ 21 h 21"/>
                <a:gd name="T10" fmla="*/ 31 w 65"/>
                <a:gd name="T11" fmla="*/ 5 h 21"/>
                <a:gd name="T12" fmla="*/ 33 w 65"/>
                <a:gd name="T13" fmla="*/ 5 h 21"/>
                <a:gd name="T14" fmla="*/ 56 w 65"/>
                <a:gd name="T15" fmla="*/ 14 h 21"/>
                <a:gd name="T16" fmla="*/ 64 w 65"/>
                <a:gd name="T17" fmla="*/ 20 h 21"/>
                <a:gd name="T18" fmla="*/ 65 w 65"/>
                <a:gd name="T19" fmla="*/ 21 h 21"/>
                <a:gd name="T20" fmla="*/ 65 w 65"/>
                <a:gd name="T21" fmla="*/ 14 h 21"/>
                <a:gd name="T22" fmla="*/ 59 w 65"/>
                <a:gd name="T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59" y="9"/>
                  </a:moveTo>
                  <a:cubicBezTo>
                    <a:pt x="52" y="5"/>
                    <a:pt x="43" y="0"/>
                    <a:pt x="33" y="0"/>
                  </a:cubicBezTo>
                  <a:cubicBezTo>
                    <a:pt x="32" y="0"/>
                    <a:pt x="31" y="0"/>
                    <a:pt x="30" y="0"/>
                  </a:cubicBezTo>
                  <a:cubicBezTo>
                    <a:pt x="17" y="1"/>
                    <a:pt x="6" y="9"/>
                    <a:pt x="0" y="14"/>
                  </a:cubicBezTo>
                  <a:cubicBezTo>
                    <a:pt x="0" y="21"/>
                    <a:pt x="0" y="21"/>
                    <a:pt x="0" y="21"/>
                  </a:cubicBezTo>
                  <a:cubicBezTo>
                    <a:pt x="3" y="18"/>
                    <a:pt x="16" y="7"/>
                    <a:pt x="31" y="5"/>
                  </a:cubicBezTo>
                  <a:cubicBezTo>
                    <a:pt x="32" y="5"/>
                    <a:pt x="32" y="5"/>
                    <a:pt x="33" y="5"/>
                  </a:cubicBezTo>
                  <a:cubicBezTo>
                    <a:pt x="41" y="5"/>
                    <a:pt x="49" y="9"/>
                    <a:pt x="56" y="14"/>
                  </a:cubicBezTo>
                  <a:cubicBezTo>
                    <a:pt x="59" y="16"/>
                    <a:pt x="62" y="18"/>
                    <a:pt x="64" y="20"/>
                  </a:cubicBezTo>
                  <a:cubicBezTo>
                    <a:pt x="64" y="20"/>
                    <a:pt x="65" y="21"/>
                    <a:pt x="65" y="21"/>
                  </a:cubicBezTo>
                  <a:cubicBezTo>
                    <a:pt x="65" y="14"/>
                    <a:pt x="65" y="14"/>
                    <a:pt x="65" y="14"/>
                  </a:cubicBezTo>
                  <a:cubicBezTo>
                    <a:pt x="63" y="13"/>
                    <a:pt x="61" y="11"/>
                    <a:pt x="59" y="9"/>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Rectangle 3601"/>
            <p:cNvSpPr>
              <a:spLocks noChangeArrowheads="1"/>
            </p:cNvSpPr>
            <p:nvPr/>
          </p:nvSpPr>
          <p:spPr bwMode="auto">
            <a:xfrm>
              <a:off x="1343026" y="1328738"/>
              <a:ext cx="55563" cy="38100"/>
            </a:xfrm>
            <a:prstGeom prst="rect">
              <a:avLst/>
            </a:prstGeom>
            <a:solidFill>
              <a:srgbClr val="F0DA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4" name="Freeform 3602"/>
            <p:cNvSpPr>
              <a:spLocks noEditPoints="1"/>
            </p:cNvSpPr>
            <p:nvPr/>
          </p:nvSpPr>
          <p:spPr bwMode="auto">
            <a:xfrm>
              <a:off x="1366839" y="1338263"/>
              <a:ext cx="23813" cy="22225"/>
            </a:xfrm>
            <a:custGeom>
              <a:avLst/>
              <a:gdLst>
                <a:gd name="T0" fmla="*/ 35 w 46"/>
                <a:gd name="T1" fmla="*/ 4 h 42"/>
                <a:gd name="T2" fmla="*/ 15 w 46"/>
                <a:gd name="T3" fmla="*/ 41 h 42"/>
                <a:gd name="T4" fmla="*/ 15 w 46"/>
                <a:gd name="T5" fmla="*/ 41 h 42"/>
                <a:gd name="T6" fmla="*/ 22 w 46"/>
                <a:gd name="T7" fmla="*/ 42 h 42"/>
                <a:gd name="T8" fmla="*/ 43 w 46"/>
                <a:gd name="T9" fmla="*/ 27 h 42"/>
                <a:gd name="T10" fmla="*/ 35 w 46"/>
                <a:gd name="T11" fmla="*/ 4 h 42"/>
                <a:gd name="T12" fmla="*/ 12 w 46"/>
                <a:gd name="T13" fmla="*/ 2 h 42"/>
                <a:gd name="T14" fmla="*/ 1 w 46"/>
                <a:gd name="T15" fmla="*/ 15 h 42"/>
                <a:gd name="T16" fmla="*/ 0 w 46"/>
                <a:gd name="T17" fmla="*/ 24 h 42"/>
                <a:gd name="T18" fmla="*/ 12 w 46"/>
                <a:gd name="T19" fmla="*/ 2 h 42"/>
                <a:gd name="T20" fmla="*/ 25 w 46"/>
                <a:gd name="T21" fmla="*/ 0 h 42"/>
                <a:gd name="T22" fmla="*/ 23 w 46"/>
                <a:gd name="T23" fmla="*/ 3 h 42"/>
                <a:gd name="T24" fmla="*/ 25 w 46"/>
                <a:gd name="T25" fmla="*/ 6 h 42"/>
                <a:gd name="T26" fmla="*/ 18 w 46"/>
                <a:gd name="T27" fmla="*/ 12 h 42"/>
                <a:gd name="T28" fmla="*/ 6 w 46"/>
                <a:gd name="T29" fmla="*/ 36 h 42"/>
                <a:gd name="T30" fmla="*/ 11 w 46"/>
                <a:gd name="T31" fmla="*/ 39 h 42"/>
                <a:gd name="T32" fmla="*/ 30 w 46"/>
                <a:gd name="T33" fmla="*/ 1 h 42"/>
                <a:gd name="T34" fmla="*/ 28 w 46"/>
                <a:gd name="T35" fmla="*/ 0 h 42"/>
                <a:gd name="T36" fmla="*/ 25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35" y="4"/>
                  </a:moveTo>
                  <a:cubicBezTo>
                    <a:pt x="15" y="41"/>
                    <a:pt x="15" y="41"/>
                    <a:pt x="15" y="41"/>
                  </a:cubicBezTo>
                  <a:cubicBezTo>
                    <a:pt x="15" y="41"/>
                    <a:pt x="15" y="41"/>
                    <a:pt x="15" y="41"/>
                  </a:cubicBezTo>
                  <a:cubicBezTo>
                    <a:pt x="18" y="42"/>
                    <a:pt x="20" y="42"/>
                    <a:pt x="22" y="42"/>
                  </a:cubicBezTo>
                  <a:cubicBezTo>
                    <a:pt x="31" y="42"/>
                    <a:pt x="40" y="37"/>
                    <a:pt x="43" y="27"/>
                  </a:cubicBezTo>
                  <a:cubicBezTo>
                    <a:pt x="46" y="18"/>
                    <a:pt x="42" y="9"/>
                    <a:pt x="35" y="4"/>
                  </a:cubicBezTo>
                  <a:moveTo>
                    <a:pt x="12" y="2"/>
                  </a:moveTo>
                  <a:cubicBezTo>
                    <a:pt x="7" y="4"/>
                    <a:pt x="3" y="9"/>
                    <a:pt x="1" y="15"/>
                  </a:cubicBezTo>
                  <a:cubicBezTo>
                    <a:pt x="0" y="18"/>
                    <a:pt x="0" y="21"/>
                    <a:pt x="0" y="24"/>
                  </a:cubicBezTo>
                  <a:cubicBezTo>
                    <a:pt x="12" y="2"/>
                    <a:pt x="12" y="2"/>
                    <a:pt x="12" y="2"/>
                  </a:cubicBezTo>
                  <a:moveTo>
                    <a:pt x="25" y="0"/>
                  </a:moveTo>
                  <a:cubicBezTo>
                    <a:pt x="23" y="3"/>
                    <a:pt x="23" y="3"/>
                    <a:pt x="23" y="3"/>
                  </a:cubicBezTo>
                  <a:cubicBezTo>
                    <a:pt x="24" y="4"/>
                    <a:pt x="24" y="5"/>
                    <a:pt x="25" y="6"/>
                  </a:cubicBezTo>
                  <a:cubicBezTo>
                    <a:pt x="25" y="8"/>
                    <a:pt x="22" y="11"/>
                    <a:pt x="18" y="12"/>
                  </a:cubicBezTo>
                  <a:cubicBezTo>
                    <a:pt x="6" y="36"/>
                    <a:pt x="6" y="36"/>
                    <a:pt x="6" y="36"/>
                  </a:cubicBezTo>
                  <a:cubicBezTo>
                    <a:pt x="7" y="37"/>
                    <a:pt x="9" y="38"/>
                    <a:pt x="11" y="39"/>
                  </a:cubicBezTo>
                  <a:cubicBezTo>
                    <a:pt x="30" y="1"/>
                    <a:pt x="30" y="1"/>
                    <a:pt x="30" y="1"/>
                  </a:cubicBezTo>
                  <a:cubicBezTo>
                    <a:pt x="30" y="1"/>
                    <a:pt x="29" y="1"/>
                    <a:pt x="28" y="0"/>
                  </a:cubicBezTo>
                  <a:cubicBezTo>
                    <a:pt x="27" y="0"/>
                    <a:pt x="26" y="0"/>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603"/>
            <p:cNvSpPr/>
            <p:nvPr/>
          </p:nvSpPr>
          <p:spPr bwMode="auto">
            <a:xfrm>
              <a:off x="1376364" y="1339851"/>
              <a:ext cx="3175" cy="4763"/>
            </a:xfrm>
            <a:custGeom>
              <a:avLst/>
              <a:gdLst>
                <a:gd name="T0" fmla="*/ 5 w 7"/>
                <a:gd name="T1" fmla="*/ 0 h 9"/>
                <a:gd name="T2" fmla="*/ 0 w 7"/>
                <a:gd name="T3" fmla="*/ 9 h 9"/>
                <a:gd name="T4" fmla="*/ 7 w 7"/>
                <a:gd name="T5" fmla="*/ 3 h 9"/>
                <a:gd name="T6" fmla="*/ 5 w 7"/>
                <a:gd name="T7" fmla="*/ 0 h 9"/>
              </a:gdLst>
              <a:ahLst/>
              <a:cxnLst>
                <a:cxn ang="0">
                  <a:pos x="T0" y="T1"/>
                </a:cxn>
                <a:cxn ang="0">
                  <a:pos x="T2" y="T3"/>
                </a:cxn>
                <a:cxn ang="0">
                  <a:pos x="T4" y="T5"/>
                </a:cxn>
                <a:cxn ang="0">
                  <a:pos x="T6" y="T7"/>
                </a:cxn>
              </a:cxnLst>
              <a:rect l="0" t="0" r="r" b="b"/>
              <a:pathLst>
                <a:path w="7" h="9">
                  <a:moveTo>
                    <a:pt x="5" y="0"/>
                  </a:moveTo>
                  <a:cubicBezTo>
                    <a:pt x="0" y="9"/>
                    <a:pt x="0" y="9"/>
                    <a:pt x="0" y="9"/>
                  </a:cubicBezTo>
                  <a:cubicBezTo>
                    <a:pt x="4" y="8"/>
                    <a:pt x="7" y="5"/>
                    <a:pt x="7" y="3"/>
                  </a:cubicBezTo>
                  <a:cubicBezTo>
                    <a:pt x="6" y="2"/>
                    <a:pt x="6" y="1"/>
                    <a:pt x="5"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Rectangle 3604"/>
            <p:cNvSpPr>
              <a:spLocks noChangeArrowheads="1"/>
            </p:cNvSpPr>
            <p:nvPr/>
          </p:nvSpPr>
          <p:spPr bwMode="auto">
            <a:xfrm>
              <a:off x="1398589" y="1344613"/>
              <a:ext cx="1588" cy="4763"/>
            </a:xfrm>
            <a:prstGeom prst="rect">
              <a:avLst/>
            </a:prstGeom>
            <a:solidFill>
              <a:srgbClr val="B5AF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7" name="Rectangle 3605"/>
            <p:cNvSpPr>
              <a:spLocks noChangeArrowheads="1"/>
            </p:cNvSpPr>
            <p:nvPr/>
          </p:nvSpPr>
          <p:spPr bwMode="auto">
            <a:xfrm>
              <a:off x="1398589" y="1344613"/>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8" name="Freeform 3606"/>
            <p:cNvSpPr>
              <a:spLocks noEditPoints="1"/>
            </p:cNvSpPr>
            <p:nvPr/>
          </p:nvSpPr>
          <p:spPr bwMode="auto">
            <a:xfrm>
              <a:off x="1358901" y="132873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8 h 24"/>
                <a:gd name="T14" fmla="*/ 11 w 20"/>
                <a:gd name="T15" fmla="*/ 10 h 24"/>
                <a:gd name="T16" fmla="*/ 13 w 20"/>
                <a:gd name="T17" fmla="*/ 7 h 24"/>
                <a:gd name="T18" fmla="*/ 13 w 20"/>
                <a:gd name="T19" fmla="*/ 6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8"/>
                  </a:lnTo>
                  <a:lnTo>
                    <a:pt x="11" y="10"/>
                  </a:lnTo>
                  <a:lnTo>
                    <a:pt x="13" y="7"/>
                  </a:lnTo>
                  <a:lnTo>
                    <a:pt x="13" y="6"/>
                  </a:lnTo>
                  <a:lnTo>
                    <a:pt x="16" y="0"/>
                  </a:lnTo>
                  <a:close/>
                  <a:moveTo>
                    <a:pt x="20" y="0"/>
                  </a:moveTo>
                  <a:lnTo>
                    <a:pt x="18" y="0"/>
                  </a:lnTo>
                  <a:lnTo>
                    <a:pt x="15" y="6"/>
                  </a:lnTo>
                  <a:lnTo>
                    <a:pt x="9" y="19"/>
                  </a:lnTo>
                  <a:lnTo>
                    <a:pt x="6" y="24"/>
                  </a:lnTo>
                  <a:lnTo>
                    <a:pt x="8" y="24"/>
                  </a:lnTo>
                  <a:lnTo>
                    <a:pt x="10" y="19"/>
                  </a:lnTo>
                  <a:lnTo>
                    <a:pt x="17" y="7"/>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607"/>
            <p:cNvSpPr>
              <a:spLocks noEditPoints="1"/>
            </p:cNvSpPr>
            <p:nvPr/>
          </p:nvSpPr>
          <p:spPr bwMode="auto">
            <a:xfrm>
              <a:off x="1358901" y="1328738"/>
              <a:ext cx="31750" cy="38100"/>
            </a:xfrm>
            <a:custGeom>
              <a:avLst/>
              <a:gdLst>
                <a:gd name="T0" fmla="*/ 16 w 20"/>
                <a:gd name="T1" fmla="*/ 0 h 24"/>
                <a:gd name="T2" fmla="*/ 12 w 20"/>
                <a:gd name="T3" fmla="*/ 0 h 24"/>
                <a:gd name="T4" fmla="*/ 9 w 20"/>
                <a:gd name="T5" fmla="*/ 6 h 24"/>
                <a:gd name="T6" fmla="*/ 5 w 20"/>
                <a:gd name="T7" fmla="*/ 14 h 24"/>
                <a:gd name="T8" fmla="*/ 0 w 20"/>
                <a:gd name="T9" fmla="*/ 24 h 24"/>
                <a:gd name="T10" fmla="*/ 4 w 20"/>
                <a:gd name="T11" fmla="*/ 24 h 24"/>
                <a:gd name="T12" fmla="*/ 7 w 20"/>
                <a:gd name="T13" fmla="*/ 18 h 24"/>
                <a:gd name="T14" fmla="*/ 11 w 20"/>
                <a:gd name="T15" fmla="*/ 10 h 24"/>
                <a:gd name="T16" fmla="*/ 13 w 20"/>
                <a:gd name="T17" fmla="*/ 7 h 24"/>
                <a:gd name="T18" fmla="*/ 13 w 20"/>
                <a:gd name="T19" fmla="*/ 6 h 24"/>
                <a:gd name="T20" fmla="*/ 16 w 20"/>
                <a:gd name="T21" fmla="*/ 0 h 24"/>
                <a:gd name="T22" fmla="*/ 20 w 20"/>
                <a:gd name="T23" fmla="*/ 0 h 24"/>
                <a:gd name="T24" fmla="*/ 18 w 20"/>
                <a:gd name="T25" fmla="*/ 0 h 24"/>
                <a:gd name="T26" fmla="*/ 15 w 20"/>
                <a:gd name="T27" fmla="*/ 6 h 24"/>
                <a:gd name="T28" fmla="*/ 9 w 20"/>
                <a:gd name="T29" fmla="*/ 19 h 24"/>
                <a:gd name="T30" fmla="*/ 6 w 20"/>
                <a:gd name="T31" fmla="*/ 24 h 24"/>
                <a:gd name="T32" fmla="*/ 8 w 20"/>
                <a:gd name="T33" fmla="*/ 24 h 24"/>
                <a:gd name="T34" fmla="*/ 10 w 20"/>
                <a:gd name="T35" fmla="*/ 19 h 24"/>
                <a:gd name="T36" fmla="*/ 17 w 20"/>
                <a:gd name="T37" fmla="*/ 7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5" y="14"/>
                  </a:lnTo>
                  <a:lnTo>
                    <a:pt x="0" y="24"/>
                  </a:lnTo>
                  <a:lnTo>
                    <a:pt x="4" y="24"/>
                  </a:lnTo>
                  <a:lnTo>
                    <a:pt x="7" y="18"/>
                  </a:lnTo>
                  <a:lnTo>
                    <a:pt x="11" y="10"/>
                  </a:lnTo>
                  <a:lnTo>
                    <a:pt x="13" y="7"/>
                  </a:lnTo>
                  <a:lnTo>
                    <a:pt x="13" y="6"/>
                  </a:lnTo>
                  <a:lnTo>
                    <a:pt x="16" y="0"/>
                  </a:lnTo>
                  <a:moveTo>
                    <a:pt x="20" y="0"/>
                  </a:moveTo>
                  <a:lnTo>
                    <a:pt x="18" y="0"/>
                  </a:lnTo>
                  <a:lnTo>
                    <a:pt x="15" y="6"/>
                  </a:lnTo>
                  <a:lnTo>
                    <a:pt x="9" y="19"/>
                  </a:lnTo>
                  <a:lnTo>
                    <a:pt x="6" y="24"/>
                  </a:lnTo>
                  <a:lnTo>
                    <a:pt x="8" y="24"/>
                  </a:lnTo>
                  <a:lnTo>
                    <a:pt x="10" y="19"/>
                  </a:lnTo>
                  <a:lnTo>
                    <a:pt x="17" y="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3608"/>
            <p:cNvSpPr/>
            <p:nvPr/>
          </p:nvSpPr>
          <p:spPr bwMode="auto">
            <a:xfrm>
              <a:off x="1343026" y="1328738"/>
              <a:ext cx="57150" cy="38100"/>
            </a:xfrm>
            <a:custGeom>
              <a:avLst/>
              <a:gdLst>
                <a:gd name="T0" fmla="*/ 18 w 106"/>
                <a:gd name="T1" fmla="*/ 72 h 72"/>
                <a:gd name="T2" fmla="*/ 0 w 106"/>
                <a:gd name="T3" fmla="*/ 55 h 72"/>
                <a:gd name="T4" fmla="*/ 0 w 106"/>
                <a:gd name="T5" fmla="*/ 18 h 72"/>
                <a:gd name="T6" fmla="*/ 18 w 106"/>
                <a:gd name="T7" fmla="*/ 0 h 72"/>
                <a:gd name="T8" fmla="*/ 18 w 106"/>
                <a:gd name="T9" fmla="*/ 1 h 72"/>
                <a:gd name="T10" fmla="*/ 18 w 106"/>
                <a:gd name="T11" fmla="*/ 3 h 72"/>
                <a:gd name="T12" fmla="*/ 3 w 106"/>
                <a:gd name="T13" fmla="*/ 18 h 72"/>
                <a:gd name="T14" fmla="*/ 3 w 106"/>
                <a:gd name="T15" fmla="*/ 55 h 72"/>
                <a:gd name="T16" fmla="*/ 18 w 106"/>
                <a:gd name="T17" fmla="*/ 70 h 72"/>
                <a:gd name="T18" fmla="*/ 89 w 106"/>
                <a:gd name="T19" fmla="*/ 70 h 72"/>
                <a:gd name="T20" fmla="*/ 104 w 106"/>
                <a:gd name="T21" fmla="*/ 55 h 72"/>
                <a:gd name="T22" fmla="*/ 104 w 106"/>
                <a:gd name="T23" fmla="*/ 18 h 72"/>
                <a:gd name="T24" fmla="*/ 89 w 106"/>
                <a:gd name="T25" fmla="*/ 3 h 72"/>
                <a:gd name="T26" fmla="*/ 18 w 106"/>
                <a:gd name="T27" fmla="*/ 3 h 72"/>
                <a:gd name="T28" fmla="*/ 18 w 106"/>
                <a:gd name="T29" fmla="*/ 1 h 72"/>
                <a:gd name="T30" fmla="*/ 18 w 106"/>
                <a:gd name="T31" fmla="*/ 0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18" y="1"/>
                    <a:pt x="18" y="1"/>
                    <a:pt x="18" y="1"/>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18" y="3"/>
                    <a:pt x="18" y="3"/>
                    <a:pt x="18" y="3"/>
                  </a:cubicBezTo>
                  <a:cubicBezTo>
                    <a:pt x="18" y="1"/>
                    <a:pt x="18" y="1"/>
                    <a:pt x="18" y="1"/>
                  </a:cubicBezTo>
                  <a:cubicBezTo>
                    <a:pt x="18" y="0"/>
                    <a:pt x="18" y="0"/>
                    <a:pt x="18" y="0"/>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3609"/>
            <p:cNvSpPr>
              <a:spLocks noEditPoints="1"/>
            </p:cNvSpPr>
            <p:nvPr/>
          </p:nvSpPr>
          <p:spPr bwMode="auto">
            <a:xfrm>
              <a:off x="1254126" y="1328738"/>
              <a:ext cx="55563" cy="38100"/>
            </a:xfrm>
            <a:custGeom>
              <a:avLst/>
              <a:gdLst>
                <a:gd name="T0" fmla="*/ 46 w 104"/>
                <a:gd name="T1" fmla="*/ 57 h 70"/>
                <a:gd name="T2" fmla="*/ 39 w 104"/>
                <a:gd name="T3" fmla="*/ 70 h 70"/>
                <a:gd name="T4" fmla="*/ 46 w 104"/>
                <a:gd name="T5" fmla="*/ 70 h 70"/>
                <a:gd name="T6" fmla="*/ 52 w 104"/>
                <a:gd name="T7" fmla="*/ 57 h 70"/>
                <a:gd name="T8" fmla="*/ 50 w 104"/>
                <a:gd name="T9" fmla="*/ 57 h 70"/>
                <a:gd name="T10" fmla="*/ 46 w 104"/>
                <a:gd name="T11" fmla="*/ 57 h 70"/>
                <a:gd name="T12" fmla="*/ 88 w 104"/>
                <a:gd name="T13" fmla="*/ 0 h 70"/>
                <a:gd name="T14" fmla="*/ 17 w 104"/>
                <a:gd name="T15" fmla="*/ 0 h 70"/>
                <a:gd name="T16" fmla="*/ 0 w 104"/>
                <a:gd name="T17" fmla="*/ 17 h 70"/>
                <a:gd name="T18" fmla="*/ 0 w 104"/>
                <a:gd name="T19" fmla="*/ 54 h 70"/>
                <a:gd name="T20" fmla="*/ 17 w 104"/>
                <a:gd name="T21" fmla="*/ 70 h 70"/>
                <a:gd name="T22" fmla="*/ 28 w 104"/>
                <a:gd name="T23" fmla="*/ 70 h 70"/>
                <a:gd name="T24" fmla="*/ 36 w 104"/>
                <a:gd name="T25" fmla="*/ 53 h 70"/>
                <a:gd name="T26" fmla="*/ 29 w 104"/>
                <a:gd name="T27" fmla="*/ 42 h 70"/>
                <a:gd name="T28" fmla="*/ 43 w 104"/>
                <a:gd name="T29" fmla="*/ 15 h 70"/>
                <a:gd name="T30" fmla="*/ 50 w 104"/>
                <a:gd name="T31" fmla="*/ 14 h 70"/>
                <a:gd name="T32" fmla="*/ 56 w 104"/>
                <a:gd name="T33" fmla="*/ 15 h 70"/>
                <a:gd name="T34" fmla="*/ 64 w 104"/>
                <a:gd name="T35" fmla="*/ 0 h 70"/>
                <a:gd name="T36" fmla="*/ 75 w 104"/>
                <a:gd name="T37" fmla="*/ 0 h 70"/>
                <a:gd name="T38" fmla="*/ 65 w 104"/>
                <a:gd name="T39" fmla="*/ 20 h 70"/>
                <a:gd name="T40" fmla="*/ 69 w 104"/>
                <a:gd name="T41" fmla="*/ 25 h 70"/>
                <a:gd name="T42" fmla="*/ 81 w 104"/>
                <a:gd name="T43" fmla="*/ 0 h 70"/>
                <a:gd name="T44" fmla="*/ 87 w 104"/>
                <a:gd name="T45" fmla="*/ 0 h 70"/>
                <a:gd name="T46" fmla="*/ 71 w 104"/>
                <a:gd name="T47" fmla="*/ 31 h 70"/>
                <a:gd name="T48" fmla="*/ 59 w 104"/>
                <a:gd name="T49" fmla="*/ 56 h 70"/>
                <a:gd name="T50" fmla="*/ 51 w 104"/>
                <a:gd name="T51" fmla="*/ 70 h 70"/>
                <a:gd name="T52" fmla="*/ 88 w 104"/>
                <a:gd name="T53" fmla="*/ 70 h 70"/>
                <a:gd name="T54" fmla="*/ 104 w 104"/>
                <a:gd name="T55" fmla="*/ 54 h 70"/>
                <a:gd name="T56" fmla="*/ 104 w 104"/>
                <a:gd name="T57" fmla="*/ 37 h 70"/>
                <a:gd name="T58" fmla="*/ 104 w 104"/>
                <a:gd name="T59" fmla="*/ 37 h 70"/>
                <a:gd name="T60" fmla="*/ 104 w 104"/>
                <a:gd name="T61" fmla="*/ 30 h 70"/>
                <a:gd name="T62" fmla="*/ 104 w 104"/>
                <a:gd name="T63" fmla="*/ 30 h 70"/>
                <a:gd name="T64" fmla="*/ 104 w 104"/>
                <a:gd name="T65" fmla="*/ 17 h 70"/>
                <a:gd name="T66" fmla="*/ 88 w 104"/>
                <a:gd name="T6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70">
                  <a:moveTo>
                    <a:pt x="46" y="57"/>
                  </a:moveTo>
                  <a:cubicBezTo>
                    <a:pt x="39" y="70"/>
                    <a:pt x="39" y="70"/>
                    <a:pt x="39" y="70"/>
                  </a:cubicBezTo>
                  <a:cubicBezTo>
                    <a:pt x="46" y="70"/>
                    <a:pt x="46" y="70"/>
                    <a:pt x="46" y="70"/>
                  </a:cubicBezTo>
                  <a:cubicBezTo>
                    <a:pt x="52" y="57"/>
                    <a:pt x="52" y="57"/>
                    <a:pt x="52" y="57"/>
                  </a:cubicBezTo>
                  <a:cubicBezTo>
                    <a:pt x="51" y="57"/>
                    <a:pt x="51" y="57"/>
                    <a:pt x="50" y="57"/>
                  </a:cubicBezTo>
                  <a:cubicBezTo>
                    <a:pt x="49" y="57"/>
                    <a:pt x="47" y="57"/>
                    <a:pt x="46" y="57"/>
                  </a:cubicBezTo>
                  <a:moveTo>
                    <a:pt x="88" y="0"/>
                  </a:moveTo>
                  <a:cubicBezTo>
                    <a:pt x="17" y="0"/>
                    <a:pt x="17" y="0"/>
                    <a:pt x="17" y="0"/>
                  </a:cubicBezTo>
                  <a:cubicBezTo>
                    <a:pt x="7" y="0"/>
                    <a:pt x="0" y="8"/>
                    <a:pt x="0" y="17"/>
                  </a:cubicBezTo>
                  <a:cubicBezTo>
                    <a:pt x="0" y="54"/>
                    <a:pt x="0" y="54"/>
                    <a:pt x="0" y="54"/>
                  </a:cubicBezTo>
                  <a:cubicBezTo>
                    <a:pt x="0" y="63"/>
                    <a:pt x="7" y="70"/>
                    <a:pt x="17" y="70"/>
                  </a:cubicBezTo>
                  <a:cubicBezTo>
                    <a:pt x="28" y="70"/>
                    <a:pt x="28" y="70"/>
                    <a:pt x="28" y="70"/>
                  </a:cubicBezTo>
                  <a:cubicBezTo>
                    <a:pt x="36" y="53"/>
                    <a:pt x="36" y="53"/>
                    <a:pt x="36" y="53"/>
                  </a:cubicBezTo>
                  <a:cubicBezTo>
                    <a:pt x="33" y="50"/>
                    <a:pt x="30" y="47"/>
                    <a:pt x="29" y="42"/>
                  </a:cubicBezTo>
                  <a:cubicBezTo>
                    <a:pt x="26" y="31"/>
                    <a:pt x="32" y="19"/>
                    <a:pt x="43" y="15"/>
                  </a:cubicBezTo>
                  <a:cubicBezTo>
                    <a:pt x="46" y="15"/>
                    <a:pt x="48" y="14"/>
                    <a:pt x="50" y="14"/>
                  </a:cubicBezTo>
                  <a:cubicBezTo>
                    <a:pt x="52" y="14"/>
                    <a:pt x="54" y="15"/>
                    <a:pt x="56" y="15"/>
                  </a:cubicBezTo>
                  <a:cubicBezTo>
                    <a:pt x="64" y="0"/>
                    <a:pt x="64" y="0"/>
                    <a:pt x="64" y="0"/>
                  </a:cubicBezTo>
                  <a:cubicBezTo>
                    <a:pt x="75" y="0"/>
                    <a:pt x="75" y="0"/>
                    <a:pt x="75" y="0"/>
                  </a:cubicBezTo>
                  <a:cubicBezTo>
                    <a:pt x="65" y="20"/>
                    <a:pt x="65" y="20"/>
                    <a:pt x="65" y="20"/>
                  </a:cubicBezTo>
                  <a:cubicBezTo>
                    <a:pt x="66" y="22"/>
                    <a:pt x="68" y="23"/>
                    <a:pt x="69" y="25"/>
                  </a:cubicBezTo>
                  <a:cubicBezTo>
                    <a:pt x="81" y="0"/>
                    <a:pt x="81" y="0"/>
                    <a:pt x="81" y="0"/>
                  </a:cubicBezTo>
                  <a:cubicBezTo>
                    <a:pt x="87" y="0"/>
                    <a:pt x="87" y="0"/>
                    <a:pt x="87" y="0"/>
                  </a:cubicBezTo>
                  <a:cubicBezTo>
                    <a:pt x="71" y="31"/>
                    <a:pt x="71" y="31"/>
                    <a:pt x="71" y="31"/>
                  </a:cubicBezTo>
                  <a:cubicBezTo>
                    <a:pt x="73" y="41"/>
                    <a:pt x="68" y="52"/>
                    <a:pt x="59" y="56"/>
                  </a:cubicBezTo>
                  <a:cubicBezTo>
                    <a:pt x="51" y="70"/>
                    <a:pt x="51" y="70"/>
                    <a:pt x="51" y="70"/>
                  </a:cubicBezTo>
                  <a:cubicBezTo>
                    <a:pt x="88" y="70"/>
                    <a:pt x="88" y="70"/>
                    <a:pt x="88" y="70"/>
                  </a:cubicBezTo>
                  <a:cubicBezTo>
                    <a:pt x="97" y="70"/>
                    <a:pt x="104" y="63"/>
                    <a:pt x="104" y="54"/>
                  </a:cubicBezTo>
                  <a:cubicBezTo>
                    <a:pt x="104" y="37"/>
                    <a:pt x="104" y="37"/>
                    <a:pt x="104" y="37"/>
                  </a:cubicBezTo>
                  <a:cubicBezTo>
                    <a:pt x="104" y="37"/>
                    <a:pt x="104" y="37"/>
                    <a:pt x="104" y="37"/>
                  </a:cubicBezTo>
                  <a:cubicBezTo>
                    <a:pt x="104" y="30"/>
                    <a:pt x="104" y="30"/>
                    <a:pt x="104" y="30"/>
                  </a:cubicBezTo>
                  <a:cubicBezTo>
                    <a:pt x="104" y="30"/>
                    <a:pt x="104" y="30"/>
                    <a:pt x="104" y="30"/>
                  </a:cubicBezTo>
                  <a:cubicBezTo>
                    <a:pt x="104" y="17"/>
                    <a:pt x="104" y="17"/>
                    <a:pt x="104" y="17"/>
                  </a:cubicBezTo>
                  <a:cubicBezTo>
                    <a:pt x="104" y="8"/>
                    <a:pt x="97" y="0"/>
                    <a:pt x="88"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3610"/>
            <p:cNvSpPr>
              <a:spLocks noEditPoints="1"/>
            </p:cNvSpPr>
            <p:nvPr/>
          </p:nvSpPr>
          <p:spPr bwMode="auto">
            <a:xfrm>
              <a:off x="1266826" y="1336676"/>
              <a:ext cx="25400" cy="23813"/>
            </a:xfrm>
            <a:custGeom>
              <a:avLst/>
              <a:gdLst>
                <a:gd name="T0" fmla="*/ 45 w 47"/>
                <a:gd name="T1" fmla="*/ 17 h 43"/>
                <a:gd name="T2" fmla="*/ 33 w 47"/>
                <a:gd name="T3" fmla="*/ 42 h 43"/>
                <a:gd name="T4" fmla="*/ 45 w 47"/>
                <a:gd name="T5" fmla="*/ 17 h 43"/>
                <a:gd name="T6" fmla="*/ 39 w 47"/>
                <a:gd name="T7" fmla="*/ 6 h 43"/>
                <a:gd name="T8" fmla="*/ 20 w 47"/>
                <a:gd name="T9" fmla="*/ 43 h 43"/>
                <a:gd name="T10" fmla="*/ 24 w 47"/>
                <a:gd name="T11" fmla="*/ 43 h 43"/>
                <a:gd name="T12" fmla="*/ 26 w 47"/>
                <a:gd name="T13" fmla="*/ 43 h 43"/>
                <a:gd name="T14" fmla="*/ 43 w 47"/>
                <a:gd name="T15" fmla="*/ 11 h 43"/>
                <a:gd name="T16" fmla="*/ 39 w 47"/>
                <a:gd name="T17" fmla="*/ 6 h 43"/>
                <a:gd name="T18" fmla="*/ 24 w 47"/>
                <a:gd name="T19" fmla="*/ 0 h 43"/>
                <a:gd name="T20" fmla="*/ 17 w 47"/>
                <a:gd name="T21" fmla="*/ 1 h 43"/>
                <a:gd name="T22" fmla="*/ 3 w 47"/>
                <a:gd name="T23" fmla="*/ 28 h 43"/>
                <a:gd name="T24" fmla="*/ 10 w 47"/>
                <a:gd name="T25" fmla="*/ 39 h 43"/>
                <a:gd name="T26" fmla="*/ 24 w 47"/>
                <a:gd name="T27" fmla="*/ 12 h 43"/>
                <a:gd name="T28" fmla="*/ 21 w 47"/>
                <a:gd name="T29" fmla="*/ 7 h 43"/>
                <a:gd name="T30" fmla="*/ 27 w 47"/>
                <a:gd name="T31" fmla="*/ 3 h 43"/>
                <a:gd name="T32" fmla="*/ 29 w 47"/>
                <a:gd name="T33" fmla="*/ 3 h 43"/>
                <a:gd name="T34" fmla="*/ 30 w 47"/>
                <a:gd name="T35" fmla="*/ 1 h 43"/>
                <a:gd name="T36" fmla="*/ 24 w 47"/>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43">
                  <a:moveTo>
                    <a:pt x="45" y="17"/>
                  </a:moveTo>
                  <a:cubicBezTo>
                    <a:pt x="33" y="42"/>
                    <a:pt x="33" y="42"/>
                    <a:pt x="33" y="42"/>
                  </a:cubicBezTo>
                  <a:cubicBezTo>
                    <a:pt x="42" y="38"/>
                    <a:pt x="47" y="27"/>
                    <a:pt x="45" y="17"/>
                  </a:cubicBezTo>
                  <a:moveTo>
                    <a:pt x="39" y="6"/>
                  </a:moveTo>
                  <a:cubicBezTo>
                    <a:pt x="20" y="43"/>
                    <a:pt x="20" y="43"/>
                    <a:pt x="20" y="43"/>
                  </a:cubicBezTo>
                  <a:cubicBezTo>
                    <a:pt x="21" y="43"/>
                    <a:pt x="23" y="43"/>
                    <a:pt x="24" y="43"/>
                  </a:cubicBezTo>
                  <a:cubicBezTo>
                    <a:pt x="25" y="43"/>
                    <a:pt x="25" y="43"/>
                    <a:pt x="26" y="43"/>
                  </a:cubicBezTo>
                  <a:cubicBezTo>
                    <a:pt x="43" y="11"/>
                    <a:pt x="43" y="11"/>
                    <a:pt x="43" y="11"/>
                  </a:cubicBezTo>
                  <a:cubicBezTo>
                    <a:pt x="42" y="9"/>
                    <a:pt x="40" y="8"/>
                    <a:pt x="39" y="6"/>
                  </a:cubicBezTo>
                  <a:moveTo>
                    <a:pt x="24" y="0"/>
                  </a:moveTo>
                  <a:cubicBezTo>
                    <a:pt x="22" y="0"/>
                    <a:pt x="20" y="1"/>
                    <a:pt x="17" y="1"/>
                  </a:cubicBezTo>
                  <a:cubicBezTo>
                    <a:pt x="6" y="5"/>
                    <a:pt x="0" y="17"/>
                    <a:pt x="3" y="28"/>
                  </a:cubicBezTo>
                  <a:cubicBezTo>
                    <a:pt x="4" y="33"/>
                    <a:pt x="7" y="36"/>
                    <a:pt x="10" y="39"/>
                  </a:cubicBezTo>
                  <a:cubicBezTo>
                    <a:pt x="24" y="12"/>
                    <a:pt x="24" y="12"/>
                    <a:pt x="24" y="12"/>
                  </a:cubicBezTo>
                  <a:cubicBezTo>
                    <a:pt x="22" y="11"/>
                    <a:pt x="21" y="9"/>
                    <a:pt x="21" y="7"/>
                  </a:cubicBezTo>
                  <a:cubicBezTo>
                    <a:pt x="22" y="4"/>
                    <a:pt x="24" y="3"/>
                    <a:pt x="27" y="3"/>
                  </a:cubicBezTo>
                  <a:cubicBezTo>
                    <a:pt x="28" y="3"/>
                    <a:pt x="28" y="3"/>
                    <a:pt x="29" y="3"/>
                  </a:cubicBezTo>
                  <a:cubicBezTo>
                    <a:pt x="30" y="1"/>
                    <a:pt x="30" y="1"/>
                    <a:pt x="30"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3611"/>
            <p:cNvSpPr/>
            <p:nvPr/>
          </p:nvSpPr>
          <p:spPr bwMode="auto">
            <a:xfrm>
              <a:off x="1277939" y="1338263"/>
              <a:ext cx="4763" cy="4763"/>
            </a:xfrm>
            <a:custGeom>
              <a:avLst/>
              <a:gdLst>
                <a:gd name="T0" fmla="*/ 6 w 8"/>
                <a:gd name="T1" fmla="*/ 0 h 9"/>
                <a:gd name="T2" fmla="*/ 0 w 8"/>
                <a:gd name="T3" fmla="*/ 4 h 9"/>
                <a:gd name="T4" fmla="*/ 3 w 8"/>
                <a:gd name="T5" fmla="*/ 9 h 9"/>
                <a:gd name="T6" fmla="*/ 8 w 8"/>
                <a:gd name="T7" fmla="*/ 0 h 9"/>
                <a:gd name="T8" fmla="*/ 6 w 8"/>
                <a:gd name="T9" fmla="*/ 0 h 9"/>
              </a:gdLst>
              <a:ahLst/>
              <a:cxnLst>
                <a:cxn ang="0">
                  <a:pos x="T0" y="T1"/>
                </a:cxn>
                <a:cxn ang="0">
                  <a:pos x="T2" y="T3"/>
                </a:cxn>
                <a:cxn ang="0">
                  <a:pos x="T4" y="T5"/>
                </a:cxn>
                <a:cxn ang="0">
                  <a:pos x="T6" y="T7"/>
                </a:cxn>
                <a:cxn ang="0">
                  <a:pos x="T8" y="T9"/>
                </a:cxn>
              </a:cxnLst>
              <a:rect l="0" t="0" r="r" b="b"/>
              <a:pathLst>
                <a:path w="8" h="9">
                  <a:moveTo>
                    <a:pt x="6" y="0"/>
                  </a:moveTo>
                  <a:cubicBezTo>
                    <a:pt x="3" y="0"/>
                    <a:pt x="1" y="1"/>
                    <a:pt x="0" y="4"/>
                  </a:cubicBezTo>
                  <a:cubicBezTo>
                    <a:pt x="0" y="6"/>
                    <a:pt x="1" y="8"/>
                    <a:pt x="3" y="9"/>
                  </a:cubicBezTo>
                  <a:cubicBezTo>
                    <a:pt x="8" y="0"/>
                    <a:pt x="8" y="0"/>
                    <a:pt x="8"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3612"/>
            <p:cNvSpPr>
              <a:spLocks noEditPoints="1"/>
            </p:cNvSpPr>
            <p:nvPr/>
          </p:nvSpPr>
          <p:spPr bwMode="auto">
            <a:xfrm>
              <a:off x="1268414" y="1328738"/>
              <a:ext cx="31750" cy="38100"/>
            </a:xfrm>
            <a:custGeom>
              <a:avLst/>
              <a:gdLst>
                <a:gd name="T0" fmla="*/ 16 w 20"/>
                <a:gd name="T1" fmla="*/ 0 h 24"/>
                <a:gd name="T2" fmla="*/ 12 w 20"/>
                <a:gd name="T3" fmla="*/ 0 h 24"/>
                <a:gd name="T4" fmla="*/ 9 w 20"/>
                <a:gd name="T5" fmla="*/ 6 h 24"/>
                <a:gd name="T6" fmla="*/ 9 w 20"/>
                <a:gd name="T7" fmla="*/ 6 h 24"/>
                <a:gd name="T8" fmla="*/ 7 w 20"/>
                <a:gd name="T9" fmla="*/ 9 h 24"/>
                <a:gd name="T10" fmla="*/ 3 w 20"/>
                <a:gd name="T11" fmla="*/ 18 h 24"/>
                <a:gd name="T12" fmla="*/ 0 w 20"/>
                <a:gd name="T13" fmla="*/ 24 h 24"/>
                <a:gd name="T14" fmla="*/ 4 w 20"/>
                <a:gd name="T15" fmla="*/ 24 h 24"/>
                <a:gd name="T16" fmla="*/ 6 w 20"/>
                <a:gd name="T17" fmla="*/ 20 h 24"/>
                <a:gd name="T18" fmla="*/ 12 w 20"/>
                <a:gd name="T19" fmla="*/ 7 h 24"/>
                <a:gd name="T20" fmla="*/ 16 w 20"/>
                <a:gd name="T21" fmla="*/ 0 h 24"/>
                <a:gd name="T22" fmla="*/ 20 w 20"/>
                <a:gd name="T23" fmla="*/ 0 h 24"/>
                <a:gd name="T24" fmla="*/ 18 w 20"/>
                <a:gd name="T25" fmla="*/ 0 h 24"/>
                <a:gd name="T26" fmla="*/ 14 w 20"/>
                <a:gd name="T27" fmla="*/ 9 h 24"/>
                <a:gd name="T28" fmla="*/ 8 w 20"/>
                <a:gd name="T29" fmla="*/ 20 h 24"/>
                <a:gd name="T30" fmla="*/ 6 w 20"/>
                <a:gd name="T31" fmla="*/ 24 h 24"/>
                <a:gd name="T32" fmla="*/ 8 w 20"/>
                <a:gd name="T33" fmla="*/ 24 h 24"/>
                <a:gd name="T34" fmla="*/ 10 w 20"/>
                <a:gd name="T35" fmla="*/ 19 h 24"/>
                <a:gd name="T36" fmla="*/ 14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9" y="6"/>
                  </a:lnTo>
                  <a:lnTo>
                    <a:pt x="7" y="9"/>
                  </a:lnTo>
                  <a:lnTo>
                    <a:pt x="3" y="18"/>
                  </a:lnTo>
                  <a:lnTo>
                    <a:pt x="0" y="24"/>
                  </a:lnTo>
                  <a:lnTo>
                    <a:pt x="4" y="24"/>
                  </a:lnTo>
                  <a:lnTo>
                    <a:pt x="6" y="20"/>
                  </a:lnTo>
                  <a:lnTo>
                    <a:pt x="12" y="7"/>
                  </a:lnTo>
                  <a:lnTo>
                    <a:pt x="16" y="0"/>
                  </a:lnTo>
                  <a:close/>
                  <a:moveTo>
                    <a:pt x="20" y="0"/>
                  </a:moveTo>
                  <a:lnTo>
                    <a:pt x="18" y="0"/>
                  </a:lnTo>
                  <a:lnTo>
                    <a:pt x="14" y="9"/>
                  </a:lnTo>
                  <a:lnTo>
                    <a:pt x="8" y="20"/>
                  </a:lnTo>
                  <a:lnTo>
                    <a:pt x="6" y="24"/>
                  </a:lnTo>
                  <a:lnTo>
                    <a:pt x="8" y="24"/>
                  </a:lnTo>
                  <a:lnTo>
                    <a:pt x="10" y="19"/>
                  </a:lnTo>
                  <a:lnTo>
                    <a:pt x="14" y="11"/>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3613"/>
            <p:cNvSpPr>
              <a:spLocks noEditPoints="1"/>
            </p:cNvSpPr>
            <p:nvPr/>
          </p:nvSpPr>
          <p:spPr bwMode="auto">
            <a:xfrm>
              <a:off x="1268414" y="1328738"/>
              <a:ext cx="31750" cy="38100"/>
            </a:xfrm>
            <a:custGeom>
              <a:avLst/>
              <a:gdLst>
                <a:gd name="T0" fmla="*/ 16 w 20"/>
                <a:gd name="T1" fmla="*/ 0 h 24"/>
                <a:gd name="T2" fmla="*/ 12 w 20"/>
                <a:gd name="T3" fmla="*/ 0 h 24"/>
                <a:gd name="T4" fmla="*/ 9 w 20"/>
                <a:gd name="T5" fmla="*/ 6 h 24"/>
                <a:gd name="T6" fmla="*/ 9 w 20"/>
                <a:gd name="T7" fmla="*/ 6 h 24"/>
                <a:gd name="T8" fmla="*/ 7 w 20"/>
                <a:gd name="T9" fmla="*/ 9 h 24"/>
                <a:gd name="T10" fmla="*/ 3 w 20"/>
                <a:gd name="T11" fmla="*/ 18 h 24"/>
                <a:gd name="T12" fmla="*/ 0 w 20"/>
                <a:gd name="T13" fmla="*/ 24 h 24"/>
                <a:gd name="T14" fmla="*/ 4 w 20"/>
                <a:gd name="T15" fmla="*/ 24 h 24"/>
                <a:gd name="T16" fmla="*/ 6 w 20"/>
                <a:gd name="T17" fmla="*/ 20 h 24"/>
                <a:gd name="T18" fmla="*/ 12 w 20"/>
                <a:gd name="T19" fmla="*/ 7 h 24"/>
                <a:gd name="T20" fmla="*/ 16 w 20"/>
                <a:gd name="T21" fmla="*/ 0 h 24"/>
                <a:gd name="T22" fmla="*/ 20 w 20"/>
                <a:gd name="T23" fmla="*/ 0 h 24"/>
                <a:gd name="T24" fmla="*/ 18 w 20"/>
                <a:gd name="T25" fmla="*/ 0 h 24"/>
                <a:gd name="T26" fmla="*/ 14 w 20"/>
                <a:gd name="T27" fmla="*/ 9 h 24"/>
                <a:gd name="T28" fmla="*/ 8 w 20"/>
                <a:gd name="T29" fmla="*/ 20 h 24"/>
                <a:gd name="T30" fmla="*/ 6 w 20"/>
                <a:gd name="T31" fmla="*/ 24 h 24"/>
                <a:gd name="T32" fmla="*/ 8 w 20"/>
                <a:gd name="T33" fmla="*/ 24 h 24"/>
                <a:gd name="T34" fmla="*/ 10 w 20"/>
                <a:gd name="T35" fmla="*/ 19 h 24"/>
                <a:gd name="T36" fmla="*/ 14 w 20"/>
                <a:gd name="T37" fmla="*/ 11 h 24"/>
                <a:gd name="T38" fmla="*/ 20 w 2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4">
                  <a:moveTo>
                    <a:pt x="16" y="0"/>
                  </a:moveTo>
                  <a:lnTo>
                    <a:pt x="12" y="0"/>
                  </a:lnTo>
                  <a:lnTo>
                    <a:pt x="9" y="6"/>
                  </a:lnTo>
                  <a:lnTo>
                    <a:pt x="9" y="6"/>
                  </a:lnTo>
                  <a:lnTo>
                    <a:pt x="7" y="9"/>
                  </a:lnTo>
                  <a:lnTo>
                    <a:pt x="3" y="18"/>
                  </a:lnTo>
                  <a:lnTo>
                    <a:pt x="0" y="24"/>
                  </a:lnTo>
                  <a:lnTo>
                    <a:pt x="4" y="24"/>
                  </a:lnTo>
                  <a:lnTo>
                    <a:pt x="6" y="20"/>
                  </a:lnTo>
                  <a:lnTo>
                    <a:pt x="12" y="7"/>
                  </a:lnTo>
                  <a:lnTo>
                    <a:pt x="16" y="0"/>
                  </a:lnTo>
                  <a:moveTo>
                    <a:pt x="20" y="0"/>
                  </a:moveTo>
                  <a:lnTo>
                    <a:pt x="18" y="0"/>
                  </a:lnTo>
                  <a:lnTo>
                    <a:pt x="14" y="9"/>
                  </a:lnTo>
                  <a:lnTo>
                    <a:pt x="8" y="20"/>
                  </a:lnTo>
                  <a:lnTo>
                    <a:pt x="6" y="24"/>
                  </a:lnTo>
                  <a:lnTo>
                    <a:pt x="8" y="24"/>
                  </a:lnTo>
                  <a:lnTo>
                    <a:pt x="10" y="19"/>
                  </a:lnTo>
                  <a:lnTo>
                    <a:pt x="14" y="11"/>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3614"/>
            <p:cNvSpPr/>
            <p:nvPr/>
          </p:nvSpPr>
          <p:spPr bwMode="auto">
            <a:xfrm>
              <a:off x="1252539" y="1328738"/>
              <a:ext cx="57150" cy="38100"/>
            </a:xfrm>
            <a:custGeom>
              <a:avLst/>
              <a:gdLst>
                <a:gd name="T0" fmla="*/ 18 w 106"/>
                <a:gd name="T1" fmla="*/ 72 h 72"/>
                <a:gd name="T2" fmla="*/ 0 w 106"/>
                <a:gd name="T3" fmla="*/ 55 h 72"/>
                <a:gd name="T4" fmla="*/ 0 w 106"/>
                <a:gd name="T5" fmla="*/ 18 h 72"/>
                <a:gd name="T6" fmla="*/ 18 w 106"/>
                <a:gd name="T7" fmla="*/ 0 h 72"/>
                <a:gd name="T8" fmla="*/ 89 w 106"/>
                <a:gd name="T9" fmla="*/ 0 h 72"/>
                <a:gd name="T10" fmla="*/ 89 w 106"/>
                <a:gd name="T11" fmla="*/ 1 h 72"/>
                <a:gd name="T12" fmla="*/ 89 w 106"/>
                <a:gd name="T13" fmla="*/ 3 h 72"/>
                <a:gd name="T14" fmla="*/ 18 w 106"/>
                <a:gd name="T15" fmla="*/ 3 h 72"/>
                <a:gd name="T16" fmla="*/ 3 w 106"/>
                <a:gd name="T17" fmla="*/ 18 h 72"/>
                <a:gd name="T18" fmla="*/ 3 w 106"/>
                <a:gd name="T19" fmla="*/ 55 h 72"/>
                <a:gd name="T20" fmla="*/ 18 w 106"/>
                <a:gd name="T21" fmla="*/ 70 h 72"/>
                <a:gd name="T22" fmla="*/ 89 w 106"/>
                <a:gd name="T23" fmla="*/ 70 h 72"/>
                <a:gd name="T24" fmla="*/ 104 w 106"/>
                <a:gd name="T25" fmla="*/ 55 h 72"/>
                <a:gd name="T26" fmla="*/ 104 w 106"/>
                <a:gd name="T27" fmla="*/ 18 h 72"/>
                <a:gd name="T28" fmla="*/ 89 w 106"/>
                <a:gd name="T29" fmla="*/ 3 h 72"/>
                <a:gd name="T30" fmla="*/ 89 w 106"/>
                <a:gd name="T31" fmla="*/ 1 h 72"/>
                <a:gd name="T32" fmla="*/ 89 w 106"/>
                <a:gd name="T33" fmla="*/ 0 h 72"/>
                <a:gd name="T34" fmla="*/ 106 w 106"/>
                <a:gd name="T35" fmla="*/ 18 h 72"/>
                <a:gd name="T36" fmla="*/ 106 w 106"/>
                <a:gd name="T37" fmla="*/ 55 h 72"/>
                <a:gd name="T38" fmla="*/ 89 w 106"/>
                <a:gd name="T39" fmla="*/ 72 h 72"/>
                <a:gd name="T40" fmla="*/ 18 w 106"/>
                <a:gd name="T4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72">
                  <a:moveTo>
                    <a:pt x="18" y="72"/>
                  </a:moveTo>
                  <a:cubicBezTo>
                    <a:pt x="8" y="72"/>
                    <a:pt x="0" y="65"/>
                    <a:pt x="0" y="55"/>
                  </a:cubicBezTo>
                  <a:cubicBezTo>
                    <a:pt x="0" y="18"/>
                    <a:pt x="0" y="18"/>
                    <a:pt x="0" y="18"/>
                  </a:cubicBezTo>
                  <a:cubicBezTo>
                    <a:pt x="0" y="8"/>
                    <a:pt x="8" y="0"/>
                    <a:pt x="18" y="0"/>
                  </a:cubicBezTo>
                  <a:cubicBezTo>
                    <a:pt x="89" y="0"/>
                    <a:pt x="89" y="0"/>
                    <a:pt x="89" y="0"/>
                  </a:cubicBezTo>
                  <a:cubicBezTo>
                    <a:pt x="89" y="1"/>
                    <a:pt x="89" y="1"/>
                    <a:pt x="89" y="1"/>
                  </a:cubicBezTo>
                  <a:cubicBezTo>
                    <a:pt x="89" y="3"/>
                    <a:pt x="89" y="3"/>
                    <a:pt x="89" y="3"/>
                  </a:cubicBezTo>
                  <a:cubicBezTo>
                    <a:pt x="18" y="3"/>
                    <a:pt x="18" y="3"/>
                    <a:pt x="18" y="3"/>
                  </a:cubicBezTo>
                  <a:cubicBezTo>
                    <a:pt x="9" y="3"/>
                    <a:pt x="3" y="9"/>
                    <a:pt x="3" y="18"/>
                  </a:cubicBezTo>
                  <a:cubicBezTo>
                    <a:pt x="3" y="55"/>
                    <a:pt x="3" y="55"/>
                    <a:pt x="3" y="55"/>
                  </a:cubicBezTo>
                  <a:cubicBezTo>
                    <a:pt x="3" y="63"/>
                    <a:pt x="9" y="70"/>
                    <a:pt x="18" y="70"/>
                  </a:cubicBezTo>
                  <a:cubicBezTo>
                    <a:pt x="89" y="70"/>
                    <a:pt x="89" y="70"/>
                    <a:pt x="89" y="70"/>
                  </a:cubicBezTo>
                  <a:cubicBezTo>
                    <a:pt x="97" y="70"/>
                    <a:pt x="104" y="63"/>
                    <a:pt x="104" y="55"/>
                  </a:cubicBezTo>
                  <a:cubicBezTo>
                    <a:pt x="104" y="18"/>
                    <a:pt x="104" y="18"/>
                    <a:pt x="104" y="18"/>
                  </a:cubicBezTo>
                  <a:cubicBezTo>
                    <a:pt x="104" y="9"/>
                    <a:pt x="97" y="3"/>
                    <a:pt x="89" y="3"/>
                  </a:cubicBezTo>
                  <a:cubicBezTo>
                    <a:pt x="89" y="1"/>
                    <a:pt x="89" y="1"/>
                    <a:pt x="89" y="1"/>
                  </a:cubicBezTo>
                  <a:cubicBezTo>
                    <a:pt x="89" y="0"/>
                    <a:pt x="89" y="0"/>
                    <a:pt x="89" y="0"/>
                  </a:cubicBezTo>
                  <a:cubicBezTo>
                    <a:pt x="98" y="0"/>
                    <a:pt x="106" y="8"/>
                    <a:pt x="106" y="18"/>
                  </a:cubicBezTo>
                  <a:cubicBezTo>
                    <a:pt x="106" y="55"/>
                    <a:pt x="106" y="55"/>
                    <a:pt x="106" y="55"/>
                  </a:cubicBezTo>
                  <a:cubicBezTo>
                    <a:pt x="106" y="65"/>
                    <a:pt x="98" y="72"/>
                    <a:pt x="89" y="72"/>
                  </a:cubicBezTo>
                  <a:lnTo>
                    <a:pt x="18" y="72"/>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3615"/>
            <p:cNvSpPr/>
            <p:nvPr/>
          </p:nvSpPr>
          <p:spPr bwMode="auto">
            <a:xfrm>
              <a:off x="1312864" y="1358901"/>
              <a:ext cx="26988" cy="12700"/>
            </a:xfrm>
            <a:custGeom>
              <a:avLst/>
              <a:gdLst>
                <a:gd name="T0" fmla="*/ 47 w 51"/>
                <a:gd name="T1" fmla="*/ 21 h 23"/>
                <a:gd name="T2" fmla="*/ 43 w 51"/>
                <a:gd name="T3" fmla="*/ 12 h 23"/>
                <a:gd name="T4" fmla="*/ 27 w 51"/>
                <a:gd name="T5" fmla="*/ 4 h 23"/>
                <a:gd name="T6" fmla="*/ 11 w 51"/>
                <a:gd name="T7" fmla="*/ 11 h 23"/>
                <a:gd name="T8" fmla="*/ 4 w 51"/>
                <a:gd name="T9" fmla="*/ 21 h 23"/>
                <a:gd name="T10" fmla="*/ 4 w 51"/>
                <a:gd name="T11" fmla="*/ 22 h 23"/>
                <a:gd name="T12" fmla="*/ 4 w 51"/>
                <a:gd name="T13" fmla="*/ 22 h 23"/>
                <a:gd name="T14" fmla="*/ 1 w 51"/>
                <a:gd name="T15" fmla="*/ 23 h 23"/>
                <a:gd name="T16" fmla="*/ 0 w 51"/>
                <a:gd name="T17" fmla="*/ 20 h 23"/>
                <a:gd name="T18" fmla="*/ 6 w 51"/>
                <a:gd name="T19" fmla="*/ 10 h 23"/>
                <a:gd name="T20" fmla="*/ 27 w 51"/>
                <a:gd name="T21" fmla="*/ 0 h 23"/>
                <a:gd name="T22" fmla="*/ 46 w 51"/>
                <a:gd name="T23" fmla="*/ 9 h 23"/>
                <a:gd name="T24" fmla="*/ 51 w 51"/>
                <a:gd name="T25" fmla="*/ 21 h 23"/>
                <a:gd name="T26" fmla="*/ 49 w 51"/>
                <a:gd name="T27" fmla="*/ 23 h 23"/>
                <a:gd name="T28" fmla="*/ 47 w 51"/>
                <a:gd name="T2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3">
                  <a:moveTo>
                    <a:pt x="47" y="21"/>
                  </a:moveTo>
                  <a:cubicBezTo>
                    <a:pt x="47" y="20"/>
                    <a:pt x="46" y="15"/>
                    <a:pt x="43" y="12"/>
                  </a:cubicBezTo>
                  <a:cubicBezTo>
                    <a:pt x="39" y="8"/>
                    <a:pt x="34" y="5"/>
                    <a:pt x="27" y="4"/>
                  </a:cubicBezTo>
                  <a:cubicBezTo>
                    <a:pt x="20" y="4"/>
                    <a:pt x="15" y="8"/>
                    <a:pt x="11" y="11"/>
                  </a:cubicBezTo>
                  <a:cubicBezTo>
                    <a:pt x="7" y="15"/>
                    <a:pt x="5" y="19"/>
                    <a:pt x="4" y="21"/>
                  </a:cubicBezTo>
                  <a:cubicBezTo>
                    <a:pt x="4" y="21"/>
                    <a:pt x="4" y="22"/>
                    <a:pt x="4" y="22"/>
                  </a:cubicBezTo>
                  <a:cubicBezTo>
                    <a:pt x="4" y="22"/>
                    <a:pt x="4" y="22"/>
                    <a:pt x="4" y="22"/>
                  </a:cubicBezTo>
                  <a:cubicBezTo>
                    <a:pt x="3" y="23"/>
                    <a:pt x="2" y="23"/>
                    <a:pt x="1" y="23"/>
                  </a:cubicBezTo>
                  <a:cubicBezTo>
                    <a:pt x="0" y="22"/>
                    <a:pt x="0" y="21"/>
                    <a:pt x="0" y="20"/>
                  </a:cubicBezTo>
                  <a:cubicBezTo>
                    <a:pt x="0" y="20"/>
                    <a:pt x="2" y="15"/>
                    <a:pt x="6" y="10"/>
                  </a:cubicBezTo>
                  <a:cubicBezTo>
                    <a:pt x="11" y="6"/>
                    <a:pt x="17" y="0"/>
                    <a:pt x="27" y="0"/>
                  </a:cubicBezTo>
                  <a:cubicBezTo>
                    <a:pt x="36" y="0"/>
                    <a:pt x="42" y="4"/>
                    <a:pt x="46" y="9"/>
                  </a:cubicBezTo>
                  <a:cubicBezTo>
                    <a:pt x="50" y="13"/>
                    <a:pt x="51" y="18"/>
                    <a:pt x="51" y="21"/>
                  </a:cubicBezTo>
                  <a:cubicBezTo>
                    <a:pt x="51" y="22"/>
                    <a:pt x="50" y="23"/>
                    <a:pt x="49" y="23"/>
                  </a:cubicBezTo>
                  <a:cubicBezTo>
                    <a:pt x="48" y="23"/>
                    <a:pt x="47" y="22"/>
                    <a:pt x="47" y="21"/>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3616"/>
            <p:cNvSpPr/>
            <p:nvPr/>
          </p:nvSpPr>
          <p:spPr bwMode="auto">
            <a:xfrm>
              <a:off x="1214439" y="1336676"/>
              <a:ext cx="30163" cy="44450"/>
            </a:xfrm>
            <a:custGeom>
              <a:avLst/>
              <a:gdLst>
                <a:gd name="T0" fmla="*/ 57 w 59"/>
                <a:gd name="T1" fmla="*/ 28 h 84"/>
                <a:gd name="T2" fmla="*/ 25 w 59"/>
                <a:gd name="T3" fmla="*/ 7 h 84"/>
                <a:gd name="T4" fmla="*/ 11 w 59"/>
                <a:gd name="T5" fmla="*/ 54 h 84"/>
                <a:gd name="T6" fmla="*/ 59 w 59"/>
                <a:gd name="T7" fmla="*/ 60 h 84"/>
                <a:gd name="T8" fmla="*/ 57 w 59"/>
                <a:gd name="T9" fmla="*/ 28 h 84"/>
              </a:gdLst>
              <a:ahLst/>
              <a:cxnLst>
                <a:cxn ang="0">
                  <a:pos x="T0" y="T1"/>
                </a:cxn>
                <a:cxn ang="0">
                  <a:pos x="T2" y="T3"/>
                </a:cxn>
                <a:cxn ang="0">
                  <a:pos x="T4" y="T5"/>
                </a:cxn>
                <a:cxn ang="0">
                  <a:pos x="T6" y="T7"/>
                </a:cxn>
                <a:cxn ang="0">
                  <a:pos x="T8" y="T9"/>
                </a:cxn>
              </a:cxnLst>
              <a:rect l="0" t="0" r="r" b="b"/>
              <a:pathLst>
                <a:path w="59" h="84">
                  <a:moveTo>
                    <a:pt x="57" y="28"/>
                  </a:moveTo>
                  <a:cubicBezTo>
                    <a:pt x="57" y="28"/>
                    <a:pt x="51" y="0"/>
                    <a:pt x="25" y="7"/>
                  </a:cubicBezTo>
                  <a:cubicBezTo>
                    <a:pt x="0" y="14"/>
                    <a:pt x="2" y="41"/>
                    <a:pt x="11" y="54"/>
                  </a:cubicBezTo>
                  <a:cubicBezTo>
                    <a:pt x="21" y="66"/>
                    <a:pt x="51" y="84"/>
                    <a:pt x="59" y="60"/>
                  </a:cubicBezTo>
                  <a:cubicBezTo>
                    <a:pt x="59" y="44"/>
                    <a:pt x="57" y="28"/>
                    <a:pt x="57"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3617"/>
            <p:cNvSpPr/>
            <p:nvPr/>
          </p:nvSpPr>
          <p:spPr bwMode="auto">
            <a:xfrm>
              <a:off x="1214439" y="1336676"/>
              <a:ext cx="30163" cy="44450"/>
            </a:xfrm>
            <a:custGeom>
              <a:avLst/>
              <a:gdLst>
                <a:gd name="T0" fmla="*/ 25 w 59"/>
                <a:gd name="T1" fmla="*/ 7 h 84"/>
                <a:gd name="T2" fmla="*/ 57 w 59"/>
                <a:gd name="T3" fmla="*/ 28 h 84"/>
                <a:gd name="T4" fmla="*/ 57 w 59"/>
                <a:gd name="T5" fmla="*/ 29 h 84"/>
                <a:gd name="T6" fmla="*/ 23 w 59"/>
                <a:gd name="T7" fmla="*/ 11 h 84"/>
                <a:gd name="T8" fmla="*/ 21 w 59"/>
                <a:gd name="T9" fmla="*/ 58 h 84"/>
                <a:gd name="T10" fmla="*/ 59 w 59"/>
                <a:gd name="T11" fmla="*/ 60 h 84"/>
                <a:gd name="T12" fmla="*/ 11 w 59"/>
                <a:gd name="T13" fmla="*/ 54 h 84"/>
                <a:gd name="T14" fmla="*/ 25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25" y="7"/>
                  </a:moveTo>
                  <a:cubicBezTo>
                    <a:pt x="51" y="0"/>
                    <a:pt x="57" y="28"/>
                    <a:pt x="57" y="28"/>
                  </a:cubicBezTo>
                  <a:cubicBezTo>
                    <a:pt x="57" y="29"/>
                    <a:pt x="57" y="29"/>
                    <a:pt x="57" y="29"/>
                  </a:cubicBezTo>
                  <a:cubicBezTo>
                    <a:pt x="57" y="29"/>
                    <a:pt x="46" y="5"/>
                    <a:pt x="23" y="11"/>
                  </a:cubicBezTo>
                  <a:cubicBezTo>
                    <a:pt x="1" y="16"/>
                    <a:pt x="11" y="53"/>
                    <a:pt x="21" y="58"/>
                  </a:cubicBezTo>
                  <a:cubicBezTo>
                    <a:pt x="32" y="64"/>
                    <a:pt x="48" y="73"/>
                    <a:pt x="59" y="60"/>
                  </a:cubicBezTo>
                  <a:cubicBezTo>
                    <a:pt x="51" y="84"/>
                    <a:pt x="21" y="66"/>
                    <a:pt x="11" y="54"/>
                  </a:cubicBezTo>
                  <a:cubicBezTo>
                    <a:pt x="2" y="41"/>
                    <a:pt x="0" y="14"/>
                    <a:pt x="25"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3618"/>
            <p:cNvSpPr/>
            <p:nvPr/>
          </p:nvSpPr>
          <p:spPr bwMode="auto">
            <a:xfrm>
              <a:off x="1225551" y="1346201"/>
              <a:ext cx="12700" cy="12700"/>
            </a:xfrm>
            <a:custGeom>
              <a:avLst/>
              <a:gdLst>
                <a:gd name="T0" fmla="*/ 25 w 25"/>
                <a:gd name="T1" fmla="*/ 19 h 24"/>
                <a:gd name="T2" fmla="*/ 22 w 25"/>
                <a:gd name="T3" fmla="*/ 8 h 24"/>
                <a:gd name="T4" fmla="*/ 21 w 25"/>
                <a:gd name="T5" fmla="*/ 8 h 24"/>
                <a:gd name="T6" fmla="*/ 14 w 25"/>
                <a:gd name="T7" fmla="*/ 1 h 24"/>
                <a:gd name="T8" fmla="*/ 9 w 25"/>
                <a:gd name="T9" fmla="*/ 0 h 24"/>
                <a:gd name="T10" fmla="*/ 7 w 25"/>
                <a:gd name="T11" fmla="*/ 2 h 24"/>
                <a:gd name="T12" fmla="*/ 9 w 25"/>
                <a:gd name="T13" fmla="*/ 4 h 24"/>
                <a:gd name="T14" fmla="*/ 9 w 25"/>
                <a:gd name="T15" fmla="*/ 4 h 24"/>
                <a:gd name="T16" fmla="*/ 12 w 25"/>
                <a:gd name="T17" fmla="*/ 5 h 24"/>
                <a:gd name="T18" fmla="*/ 16 w 25"/>
                <a:gd name="T19" fmla="*/ 8 h 24"/>
                <a:gd name="T20" fmla="*/ 12 w 25"/>
                <a:gd name="T21" fmla="*/ 9 h 24"/>
                <a:gd name="T22" fmla="*/ 1 w 25"/>
                <a:gd name="T23" fmla="*/ 20 h 24"/>
                <a:gd name="T24" fmla="*/ 0 w 25"/>
                <a:gd name="T25" fmla="*/ 21 h 24"/>
                <a:gd name="T26" fmla="*/ 1 w 25"/>
                <a:gd name="T27" fmla="*/ 24 h 24"/>
                <a:gd name="T28" fmla="*/ 1 w 25"/>
                <a:gd name="T29" fmla="*/ 24 h 24"/>
                <a:gd name="T30" fmla="*/ 4 w 25"/>
                <a:gd name="T31" fmla="*/ 22 h 24"/>
                <a:gd name="T32" fmla="*/ 4 w 25"/>
                <a:gd name="T33" fmla="*/ 21 h 24"/>
                <a:gd name="T34" fmla="*/ 14 w 25"/>
                <a:gd name="T35" fmla="*/ 12 h 24"/>
                <a:gd name="T36" fmla="*/ 18 w 25"/>
                <a:gd name="T37" fmla="*/ 11 h 24"/>
                <a:gd name="T38" fmla="*/ 19 w 25"/>
                <a:gd name="T39" fmla="*/ 11 h 24"/>
                <a:gd name="T40" fmla="*/ 21 w 25"/>
                <a:gd name="T41" fmla="*/ 19 h 24"/>
                <a:gd name="T42" fmla="*/ 22 w 25"/>
                <a:gd name="T43" fmla="*/ 21 h 24"/>
                <a:gd name="T44" fmla="*/ 23 w 25"/>
                <a:gd name="T45" fmla="*/ 21 h 24"/>
                <a:gd name="T46" fmla="*/ 25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25" y="19"/>
                  </a:moveTo>
                  <a:cubicBezTo>
                    <a:pt x="24" y="14"/>
                    <a:pt x="23" y="11"/>
                    <a:pt x="22" y="8"/>
                  </a:cubicBezTo>
                  <a:cubicBezTo>
                    <a:pt x="21" y="8"/>
                    <a:pt x="21" y="8"/>
                    <a:pt x="21" y="8"/>
                  </a:cubicBezTo>
                  <a:cubicBezTo>
                    <a:pt x="19" y="4"/>
                    <a:pt x="16" y="2"/>
                    <a:pt x="14" y="1"/>
                  </a:cubicBezTo>
                  <a:cubicBezTo>
                    <a:pt x="11" y="0"/>
                    <a:pt x="10" y="0"/>
                    <a:pt x="9" y="0"/>
                  </a:cubicBezTo>
                  <a:cubicBezTo>
                    <a:pt x="8" y="0"/>
                    <a:pt x="7" y="1"/>
                    <a:pt x="7" y="2"/>
                  </a:cubicBezTo>
                  <a:cubicBezTo>
                    <a:pt x="7" y="3"/>
                    <a:pt x="8" y="4"/>
                    <a:pt x="9" y="4"/>
                  </a:cubicBezTo>
                  <a:cubicBezTo>
                    <a:pt x="9" y="4"/>
                    <a:pt x="9" y="4"/>
                    <a:pt x="9" y="4"/>
                  </a:cubicBezTo>
                  <a:cubicBezTo>
                    <a:pt x="10" y="4"/>
                    <a:pt x="11" y="4"/>
                    <a:pt x="12" y="5"/>
                  </a:cubicBezTo>
                  <a:cubicBezTo>
                    <a:pt x="13" y="5"/>
                    <a:pt x="15" y="6"/>
                    <a:pt x="16" y="8"/>
                  </a:cubicBezTo>
                  <a:cubicBezTo>
                    <a:pt x="15" y="8"/>
                    <a:pt x="14" y="8"/>
                    <a:pt x="12" y="9"/>
                  </a:cubicBezTo>
                  <a:cubicBezTo>
                    <a:pt x="8" y="11"/>
                    <a:pt x="3" y="14"/>
                    <a:pt x="1" y="20"/>
                  </a:cubicBezTo>
                  <a:cubicBezTo>
                    <a:pt x="0" y="20"/>
                    <a:pt x="0" y="21"/>
                    <a:pt x="0" y="21"/>
                  </a:cubicBezTo>
                  <a:cubicBezTo>
                    <a:pt x="0" y="22"/>
                    <a:pt x="0" y="23"/>
                    <a:pt x="1" y="24"/>
                  </a:cubicBezTo>
                  <a:cubicBezTo>
                    <a:pt x="1" y="24"/>
                    <a:pt x="1" y="24"/>
                    <a:pt x="1" y="24"/>
                  </a:cubicBezTo>
                  <a:cubicBezTo>
                    <a:pt x="2" y="24"/>
                    <a:pt x="3" y="23"/>
                    <a:pt x="4" y="22"/>
                  </a:cubicBezTo>
                  <a:cubicBezTo>
                    <a:pt x="4" y="21"/>
                    <a:pt x="4" y="21"/>
                    <a:pt x="4" y="21"/>
                  </a:cubicBezTo>
                  <a:cubicBezTo>
                    <a:pt x="6" y="17"/>
                    <a:pt x="10" y="14"/>
                    <a:pt x="14" y="12"/>
                  </a:cubicBezTo>
                  <a:cubicBezTo>
                    <a:pt x="15" y="12"/>
                    <a:pt x="17" y="11"/>
                    <a:pt x="18" y="11"/>
                  </a:cubicBezTo>
                  <a:cubicBezTo>
                    <a:pt x="19" y="11"/>
                    <a:pt x="19" y="11"/>
                    <a:pt x="19" y="11"/>
                  </a:cubicBezTo>
                  <a:cubicBezTo>
                    <a:pt x="20" y="13"/>
                    <a:pt x="20" y="16"/>
                    <a:pt x="21" y="19"/>
                  </a:cubicBezTo>
                  <a:cubicBezTo>
                    <a:pt x="21" y="20"/>
                    <a:pt x="21" y="20"/>
                    <a:pt x="22" y="21"/>
                  </a:cubicBezTo>
                  <a:cubicBezTo>
                    <a:pt x="23" y="21"/>
                    <a:pt x="23" y="21"/>
                    <a:pt x="23" y="21"/>
                  </a:cubicBezTo>
                  <a:cubicBezTo>
                    <a:pt x="24" y="21"/>
                    <a:pt x="25" y="20"/>
                    <a:pt x="25"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3619"/>
            <p:cNvSpPr/>
            <p:nvPr/>
          </p:nvSpPr>
          <p:spPr bwMode="auto">
            <a:xfrm>
              <a:off x="1406526" y="1336676"/>
              <a:ext cx="31750" cy="44450"/>
            </a:xfrm>
            <a:custGeom>
              <a:avLst/>
              <a:gdLst>
                <a:gd name="T0" fmla="*/ 2 w 59"/>
                <a:gd name="T1" fmla="*/ 28 h 84"/>
                <a:gd name="T2" fmla="*/ 33 w 59"/>
                <a:gd name="T3" fmla="*/ 7 h 84"/>
                <a:gd name="T4" fmla="*/ 47 w 59"/>
                <a:gd name="T5" fmla="*/ 54 h 84"/>
                <a:gd name="T6" fmla="*/ 0 w 59"/>
                <a:gd name="T7" fmla="*/ 60 h 84"/>
                <a:gd name="T8" fmla="*/ 2 w 59"/>
                <a:gd name="T9" fmla="*/ 28 h 84"/>
              </a:gdLst>
              <a:ahLst/>
              <a:cxnLst>
                <a:cxn ang="0">
                  <a:pos x="T0" y="T1"/>
                </a:cxn>
                <a:cxn ang="0">
                  <a:pos x="T2" y="T3"/>
                </a:cxn>
                <a:cxn ang="0">
                  <a:pos x="T4" y="T5"/>
                </a:cxn>
                <a:cxn ang="0">
                  <a:pos x="T6" y="T7"/>
                </a:cxn>
                <a:cxn ang="0">
                  <a:pos x="T8" y="T9"/>
                </a:cxn>
              </a:cxnLst>
              <a:rect l="0" t="0" r="r" b="b"/>
              <a:pathLst>
                <a:path w="59" h="84">
                  <a:moveTo>
                    <a:pt x="2" y="28"/>
                  </a:moveTo>
                  <a:cubicBezTo>
                    <a:pt x="2" y="28"/>
                    <a:pt x="8" y="0"/>
                    <a:pt x="33" y="7"/>
                  </a:cubicBezTo>
                  <a:cubicBezTo>
                    <a:pt x="59" y="14"/>
                    <a:pt x="56" y="41"/>
                    <a:pt x="47" y="54"/>
                  </a:cubicBezTo>
                  <a:cubicBezTo>
                    <a:pt x="38" y="66"/>
                    <a:pt x="8" y="84"/>
                    <a:pt x="0" y="60"/>
                  </a:cubicBezTo>
                  <a:cubicBezTo>
                    <a:pt x="0" y="44"/>
                    <a:pt x="2" y="28"/>
                    <a:pt x="2" y="28"/>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3620"/>
            <p:cNvSpPr/>
            <p:nvPr/>
          </p:nvSpPr>
          <p:spPr bwMode="auto">
            <a:xfrm>
              <a:off x="1406526" y="1336676"/>
              <a:ext cx="31750" cy="44450"/>
            </a:xfrm>
            <a:custGeom>
              <a:avLst/>
              <a:gdLst>
                <a:gd name="T0" fmla="*/ 33 w 59"/>
                <a:gd name="T1" fmla="*/ 7 h 84"/>
                <a:gd name="T2" fmla="*/ 2 w 59"/>
                <a:gd name="T3" fmla="*/ 28 h 84"/>
                <a:gd name="T4" fmla="*/ 2 w 59"/>
                <a:gd name="T5" fmla="*/ 29 h 84"/>
                <a:gd name="T6" fmla="*/ 35 w 59"/>
                <a:gd name="T7" fmla="*/ 11 h 84"/>
                <a:gd name="T8" fmla="*/ 38 w 59"/>
                <a:gd name="T9" fmla="*/ 58 h 84"/>
                <a:gd name="T10" fmla="*/ 0 w 59"/>
                <a:gd name="T11" fmla="*/ 60 h 84"/>
                <a:gd name="T12" fmla="*/ 47 w 59"/>
                <a:gd name="T13" fmla="*/ 54 h 84"/>
                <a:gd name="T14" fmla="*/ 33 w 59"/>
                <a:gd name="T15" fmla="*/ 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4">
                  <a:moveTo>
                    <a:pt x="33" y="7"/>
                  </a:moveTo>
                  <a:cubicBezTo>
                    <a:pt x="8" y="0"/>
                    <a:pt x="2" y="28"/>
                    <a:pt x="2" y="28"/>
                  </a:cubicBezTo>
                  <a:cubicBezTo>
                    <a:pt x="2" y="29"/>
                    <a:pt x="2" y="29"/>
                    <a:pt x="2" y="29"/>
                  </a:cubicBezTo>
                  <a:cubicBezTo>
                    <a:pt x="2" y="29"/>
                    <a:pt x="13" y="5"/>
                    <a:pt x="35" y="11"/>
                  </a:cubicBezTo>
                  <a:cubicBezTo>
                    <a:pt x="58" y="16"/>
                    <a:pt x="48" y="53"/>
                    <a:pt x="38" y="58"/>
                  </a:cubicBezTo>
                  <a:cubicBezTo>
                    <a:pt x="27" y="64"/>
                    <a:pt x="11" y="73"/>
                    <a:pt x="0" y="60"/>
                  </a:cubicBezTo>
                  <a:cubicBezTo>
                    <a:pt x="8" y="84"/>
                    <a:pt x="38" y="66"/>
                    <a:pt x="47" y="54"/>
                  </a:cubicBezTo>
                  <a:cubicBezTo>
                    <a:pt x="56" y="41"/>
                    <a:pt x="59" y="14"/>
                    <a:pt x="33"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3621"/>
            <p:cNvSpPr/>
            <p:nvPr/>
          </p:nvSpPr>
          <p:spPr bwMode="auto">
            <a:xfrm>
              <a:off x="1414464" y="1346201"/>
              <a:ext cx="12700" cy="12700"/>
            </a:xfrm>
            <a:custGeom>
              <a:avLst/>
              <a:gdLst>
                <a:gd name="T0" fmla="*/ 0 w 25"/>
                <a:gd name="T1" fmla="*/ 19 h 24"/>
                <a:gd name="T2" fmla="*/ 3 w 25"/>
                <a:gd name="T3" fmla="*/ 8 h 24"/>
                <a:gd name="T4" fmla="*/ 4 w 25"/>
                <a:gd name="T5" fmla="*/ 8 h 24"/>
                <a:gd name="T6" fmla="*/ 11 w 25"/>
                <a:gd name="T7" fmla="*/ 1 h 24"/>
                <a:gd name="T8" fmla="*/ 15 w 25"/>
                <a:gd name="T9" fmla="*/ 0 h 24"/>
                <a:gd name="T10" fmla="*/ 18 w 25"/>
                <a:gd name="T11" fmla="*/ 2 h 24"/>
                <a:gd name="T12" fmla="*/ 16 w 25"/>
                <a:gd name="T13" fmla="*/ 4 h 24"/>
                <a:gd name="T14" fmla="*/ 16 w 25"/>
                <a:gd name="T15" fmla="*/ 4 h 24"/>
                <a:gd name="T16" fmla="*/ 13 w 25"/>
                <a:gd name="T17" fmla="*/ 5 h 24"/>
                <a:gd name="T18" fmla="*/ 9 w 25"/>
                <a:gd name="T19" fmla="*/ 8 h 24"/>
                <a:gd name="T20" fmla="*/ 13 w 25"/>
                <a:gd name="T21" fmla="*/ 9 h 24"/>
                <a:gd name="T22" fmla="*/ 24 w 25"/>
                <a:gd name="T23" fmla="*/ 20 h 24"/>
                <a:gd name="T24" fmla="*/ 25 w 25"/>
                <a:gd name="T25" fmla="*/ 21 h 24"/>
                <a:gd name="T26" fmla="*/ 24 w 25"/>
                <a:gd name="T27" fmla="*/ 24 h 24"/>
                <a:gd name="T28" fmla="*/ 24 w 25"/>
                <a:gd name="T29" fmla="*/ 24 h 24"/>
                <a:gd name="T30" fmla="*/ 21 w 25"/>
                <a:gd name="T31" fmla="*/ 22 h 24"/>
                <a:gd name="T32" fmla="*/ 21 w 25"/>
                <a:gd name="T33" fmla="*/ 21 h 24"/>
                <a:gd name="T34" fmla="*/ 11 w 25"/>
                <a:gd name="T35" fmla="*/ 12 h 24"/>
                <a:gd name="T36" fmla="*/ 7 w 25"/>
                <a:gd name="T37" fmla="*/ 11 h 24"/>
                <a:gd name="T38" fmla="*/ 6 w 25"/>
                <a:gd name="T39" fmla="*/ 11 h 24"/>
                <a:gd name="T40" fmla="*/ 4 w 25"/>
                <a:gd name="T41" fmla="*/ 19 h 24"/>
                <a:gd name="T42" fmla="*/ 3 w 25"/>
                <a:gd name="T43" fmla="*/ 21 h 24"/>
                <a:gd name="T44" fmla="*/ 2 w 25"/>
                <a:gd name="T45" fmla="*/ 21 h 24"/>
                <a:gd name="T46" fmla="*/ 0 w 25"/>
                <a:gd name="T4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4">
                  <a:moveTo>
                    <a:pt x="0" y="19"/>
                  </a:moveTo>
                  <a:cubicBezTo>
                    <a:pt x="1" y="14"/>
                    <a:pt x="2" y="11"/>
                    <a:pt x="3" y="8"/>
                  </a:cubicBezTo>
                  <a:cubicBezTo>
                    <a:pt x="4" y="8"/>
                    <a:pt x="4" y="8"/>
                    <a:pt x="4" y="8"/>
                  </a:cubicBezTo>
                  <a:cubicBezTo>
                    <a:pt x="6" y="4"/>
                    <a:pt x="9" y="2"/>
                    <a:pt x="11" y="1"/>
                  </a:cubicBezTo>
                  <a:cubicBezTo>
                    <a:pt x="14" y="0"/>
                    <a:pt x="15" y="0"/>
                    <a:pt x="15" y="0"/>
                  </a:cubicBezTo>
                  <a:cubicBezTo>
                    <a:pt x="17" y="0"/>
                    <a:pt x="18" y="1"/>
                    <a:pt x="18" y="2"/>
                  </a:cubicBezTo>
                  <a:cubicBezTo>
                    <a:pt x="18" y="3"/>
                    <a:pt x="17" y="4"/>
                    <a:pt x="16" y="4"/>
                  </a:cubicBezTo>
                  <a:cubicBezTo>
                    <a:pt x="16" y="4"/>
                    <a:pt x="16" y="4"/>
                    <a:pt x="16" y="4"/>
                  </a:cubicBezTo>
                  <a:cubicBezTo>
                    <a:pt x="15" y="4"/>
                    <a:pt x="14" y="4"/>
                    <a:pt x="13" y="5"/>
                  </a:cubicBezTo>
                  <a:cubicBezTo>
                    <a:pt x="12" y="5"/>
                    <a:pt x="10" y="6"/>
                    <a:pt x="9" y="8"/>
                  </a:cubicBezTo>
                  <a:cubicBezTo>
                    <a:pt x="10" y="8"/>
                    <a:pt x="11" y="8"/>
                    <a:pt x="13" y="9"/>
                  </a:cubicBezTo>
                  <a:cubicBezTo>
                    <a:pt x="17" y="11"/>
                    <a:pt x="22" y="14"/>
                    <a:pt x="24" y="20"/>
                  </a:cubicBezTo>
                  <a:cubicBezTo>
                    <a:pt x="25" y="20"/>
                    <a:pt x="25" y="21"/>
                    <a:pt x="25" y="21"/>
                  </a:cubicBezTo>
                  <a:cubicBezTo>
                    <a:pt x="25" y="22"/>
                    <a:pt x="25" y="23"/>
                    <a:pt x="24" y="24"/>
                  </a:cubicBezTo>
                  <a:cubicBezTo>
                    <a:pt x="24" y="24"/>
                    <a:pt x="24" y="24"/>
                    <a:pt x="24" y="24"/>
                  </a:cubicBezTo>
                  <a:cubicBezTo>
                    <a:pt x="23" y="24"/>
                    <a:pt x="22" y="23"/>
                    <a:pt x="21" y="22"/>
                  </a:cubicBezTo>
                  <a:cubicBezTo>
                    <a:pt x="21" y="21"/>
                    <a:pt x="21" y="21"/>
                    <a:pt x="21" y="21"/>
                  </a:cubicBezTo>
                  <a:cubicBezTo>
                    <a:pt x="19" y="17"/>
                    <a:pt x="15" y="14"/>
                    <a:pt x="11" y="12"/>
                  </a:cubicBezTo>
                  <a:cubicBezTo>
                    <a:pt x="10" y="12"/>
                    <a:pt x="8" y="11"/>
                    <a:pt x="7" y="11"/>
                  </a:cubicBezTo>
                  <a:cubicBezTo>
                    <a:pt x="6" y="11"/>
                    <a:pt x="6" y="11"/>
                    <a:pt x="6" y="11"/>
                  </a:cubicBezTo>
                  <a:cubicBezTo>
                    <a:pt x="5" y="13"/>
                    <a:pt x="4" y="16"/>
                    <a:pt x="4" y="19"/>
                  </a:cubicBezTo>
                  <a:cubicBezTo>
                    <a:pt x="4" y="20"/>
                    <a:pt x="4" y="20"/>
                    <a:pt x="3" y="21"/>
                  </a:cubicBezTo>
                  <a:cubicBezTo>
                    <a:pt x="2" y="21"/>
                    <a:pt x="2" y="21"/>
                    <a:pt x="2" y="21"/>
                  </a:cubicBezTo>
                  <a:cubicBezTo>
                    <a:pt x="1" y="21"/>
                    <a:pt x="0" y="20"/>
                    <a:pt x="0" y="1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623"/>
            <p:cNvSpPr/>
            <p:nvPr/>
          </p:nvSpPr>
          <p:spPr bwMode="auto">
            <a:xfrm>
              <a:off x="1281114" y="1390651"/>
              <a:ext cx="93663" cy="23813"/>
            </a:xfrm>
            <a:custGeom>
              <a:avLst/>
              <a:gdLst>
                <a:gd name="T0" fmla="*/ 1 w 173"/>
                <a:gd name="T1" fmla="*/ 3 h 46"/>
                <a:gd name="T2" fmla="*/ 1 w 173"/>
                <a:gd name="T3" fmla="*/ 0 h 46"/>
                <a:gd name="T4" fmla="*/ 4 w 173"/>
                <a:gd name="T5" fmla="*/ 1 h 46"/>
                <a:gd name="T6" fmla="*/ 5 w 173"/>
                <a:gd name="T7" fmla="*/ 3 h 46"/>
                <a:gd name="T8" fmla="*/ 9 w 173"/>
                <a:gd name="T9" fmla="*/ 7 h 46"/>
                <a:gd name="T10" fmla="*/ 23 w 173"/>
                <a:gd name="T11" fmla="*/ 21 h 46"/>
                <a:gd name="T12" fmla="*/ 80 w 173"/>
                <a:gd name="T13" fmla="*/ 42 h 46"/>
                <a:gd name="T14" fmla="*/ 139 w 173"/>
                <a:gd name="T15" fmla="*/ 31 h 46"/>
                <a:gd name="T16" fmla="*/ 168 w 173"/>
                <a:gd name="T17" fmla="*/ 4 h 46"/>
                <a:gd name="T18" fmla="*/ 171 w 173"/>
                <a:gd name="T19" fmla="*/ 3 h 46"/>
                <a:gd name="T20" fmla="*/ 172 w 173"/>
                <a:gd name="T21" fmla="*/ 6 h 46"/>
                <a:gd name="T22" fmla="*/ 141 w 173"/>
                <a:gd name="T23" fmla="*/ 36 h 46"/>
                <a:gd name="T24" fmla="*/ 80 w 173"/>
                <a:gd name="T25" fmla="*/ 46 h 46"/>
                <a:gd name="T26" fmla="*/ 1 w 173"/>
                <a:gd name="T2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3" h="46">
                  <a:moveTo>
                    <a:pt x="1" y="3"/>
                  </a:moveTo>
                  <a:cubicBezTo>
                    <a:pt x="0" y="2"/>
                    <a:pt x="0" y="1"/>
                    <a:pt x="1" y="0"/>
                  </a:cubicBezTo>
                  <a:cubicBezTo>
                    <a:pt x="2" y="0"/>
                    <a:pt x="4" y="0"/>
                    <a:pt x="4" y="1"/>
                  </a:cubicBezTo>
                  <a:cubicBezTo>
                    <a:pt x="4" y="1"/>
                    <a:pt x="5" y="2"/>
                    <a:pt x="5" y="3"/>
                  </a:cubicBezTo>
                  <a:cubicBezTo>
                    <a:pt x="6" y="4"/>
                    <a:pt x="7" y="5"/>
                    <a:pt x="9" y="7"/>
                  </a:cubicBezTo>
                  <a:cubicBezTo>
                    <a:pt x="12" y="11"/>
                    <a:pt x="17" y="16"/>
                    <a:pt x="23" y="21"/>
                  </a:cubicBezTo>
                  <a:cubicBezTo>
                    <a:pt x="36" y="32"/>
                    <a:pt x="55" y="42"/>
                    <a:pt x="80" y="42"/>
                  </a:cubicBezTo>
                  <a:cubicBezTo>
                    <a:pt x="105" y="42"/>
                    <a:pt x="125" y="38"/>
                    <a:pt x="139" y="31"/>
                  </a:cubicBezTo>
                  <a:cubicBezTo>
                    <a:pt x="153" y="25"/>
                    <a:pt x="163" y="15"/>
                    <a:pt x="168" y="4"/>
                  </a:cubicBezTo>
                  <a:cubicBezTo>
                    <a:pt x="169" y="3"/>
                    <a:pt x="170" y="2"/>
                    <a:pt x="171" y="3"/>
                  </a:cubicBezTo>
                  <a:cubicBezTo>
                    <a:pt x="172" y="3"/>
                    <a:pt x="173" y="5"/>
                    <a:pt x="172" y="6"/>
                  </a:cubicBezTo>
                  <a:cubicBezTo>
                    <a:pt x="166" y="18"/>
                    <a:pt x="156" y="29"/>
                    <a:pt x="141" y="36"/>
                  </a:cubicBezTo>
                  <a:cubicBezTo>
                    <a:pt x="126" y="43"/>
                    <a:pt x="106" y="46"/>
                    <a:pt x="80" y="46"/>
                  </a:cubicBezTo>
                  <a:cubicBezTo>
                    <a:pt x="28" y="46"/>
                    <a:pt x="1" y="4"/>
                    <a:pt x="1" y="3"/>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624"/>
            <p:cNvSpPr/>
            <p:nvPr/>
          </p:nvSpPr>
          <p:spPr bwMode="auto">
            <a:xfrm>
              <a:off x="749301" y="1455738"/>
              <a:ext cx="96838" cy="63500"/>
            </a:xfrm>
            <a:custGeom>
              <a:avLst/>
              <a:gdLst>
                <a:gd name="T0" fmla="*/ 15 w 182"/>
                <a:gd name="T1" fmla="*/ 34 h 118"/>
                <a:gd name="T2" fmla="*/ 13 w 182"/>
                <a:gd name="T3" fmla="*/ 97 h 118"/>
                <a:gd name="T4" fmla="*/ 65 w 182"/>
                <a:gd name="T5" fmla="*/ 116 h 118"/>
                <a:gd name="T6" fmla="*/ 150 w 182"/>
                <a:gd name="T7" fmla="*/ 106 h 118"/>
                <a:gd name="T8" fmla="*/ 160 w 182"/>
                <a:gd name="T9" fmla="*/ 78 h 118"/>
                <a:gd name="T10" fmla="*/ 156 w 182"/>
                <a:gd name="T11" fmla="*/ 41 h 118"/>
                <a:gd name="T12" fmla="*/ 165 w 182"/>
                <a:gd name="T13" fmla="*/ 11 h 118"/>
                <a:gd name="T14" fmla="*/ 117 w 182"/>
                <a:gd name="T15" fmla="*/ 11 h 118"/>
                <a:gd name="T16" fmla="*/ 86 w 182"/>
                <a:gd name="T17" fmla="*/ 16 h 118"/>
                <a:gd name="T18" fmla="*/ 15 w 182"/>
                <a:gd name="T19" fmla="*/ 3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18">
                  <a:moveTo>
                    <a:pt x="15" y="34"/>
                  </a:moveTo>
                  <a:cubicBezTo>
                    <a:pt x="0" y="72"/>
                    <a:pt x="13" y="97"/>
                    <a:pt x="13" y="97"/>
                  </a:cubicBezTo>
                  <a:cubicBezTo>
                    <a:pt x="13" y="97"/>
                    <a:pt x="33" y="118"/>
                    <a:pt x="65" y="116"/>
                  </a:cubicBezTo>
                  <a:cubicBezTo>
                    <a:pt x="98" y="115"/>
                    <a:pt x="139" y="110"/>
                    <a:pt x="150" y="106"/>
                  </a:cubicBezTo>
                  <a:cubicBezTo>
                    <a:pt x="161" y="101"/>
                    <a:pt x="176" y="83"/>
                    <a:pt x="160" y="78"/>
                  </a:cubicBezTo>
                  <a:cubicBezTo>
                    <a:pt x="178" y="67"/>
                    <a:pt x="182" y="49"/>
                    <a:pt x="156" y="41"/>
                  </a:cubicBezTo>
                  <a:cubicBezTo>
                    <a:pt x="176" y="26"/>
                    <a:pt x="170" y="16"/>
                    <a:pt x="165" y="11"/>
                  </a:cubicBezTo>
                  <a:cubicBezTo>
                    <a:pt x="160" y="5"/>
                    <a:pt x="126" y="9"/>
                    <a:pt x="117" y="11"/>
                  </a:cubicBezTo>
                  <a:cubicBezTo>
                    <a:pt x="107" y="14"/>
                    <a:pt x="86" y="16"/>
                    <a:pt x="86" y="16"/>
                  </a:cubicBezTo>
                  <a:cubicBezTo>
                    <a:pt x="86" y="16"/>
                    <a:pt x="34" y="0"/>
                    <a:pt x="15" y="34"/>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625"/>
            <p:cNvSpPr/>
            <p:nvPr/>
          </p:nvSpPr>
          <p:spPr bwMode="auto">
            <a:xfrm>
              <a:off x="758826" y="1460501"/>
              <a:ext cx="82550" cy="55563"/>
            </a:xfrm>
            <a:custGeom>
              <a:avLst/>
              <a:gdLst>
                <a:gd name="T0" fmla="*/ 0 w 154"/>
                <a:gd name="T1" fmla="*/ 41 h 103"/>
                <a:gd name="T2" fmla="*/ 15 w 154"/>
                <a:gd name="T3" fmla="*/ 13 h 103"/>
                <a:gd name="T4" fmla="*/ 96 w 154"/>
                <a:gd name="T5" fmla="*/ 1 h 103"/>
                <a:gd name="T6" fmla="*/ 138 w 154"/>
                <a:gd name="T7" fmla="*/ 5 h 103"/>
                <a:gd name="T8" fmla="*/ 138 w 154"/>
                <a:gd name="T9" fmla="*/ 27 h 103"/>
                <a:gd name="T10" fmla="*/ 85 w 154"/>
                <a:gd name="T11" fmla="*/ 37 h 103"/>
                <a:gd name="T12" fmla="*/ 79 w 154"/>
                <a:gd name="T13" fmla="*/ 42 h 103"/>
                <a:gd name="T14" fmla="*/ 142 w 154"/>
                <a:gd name="T15" fmla="*/ 38 h 103"/>
                <a:gd name="T16" fmla="*/ 143 w 154"/>
                <a:gd name="T17" fmla="*/ 62 h 103"/>
                <a:gd name="T18" fmla="*/ 110 w 154"/>
                <a:gd name="T19" fmla="*/ 73 h 103"/>
                <a:gd name="T20" fmla="*/ 114 w 154"/>
                <a:gd name="T21" fmla="*/ 76 h 103"/>
                <a:gd name="T22" fmla="*/ 144 w 154"/>
                <a:gd name="T23" fmla="*/ 75 h 103"/>
                <a:gd name="T24" fmla="*/ 124 w 154"/>
                <a:gd name="T25" fmla="*/ 91 h 103"/>
                <a:gd name="T26" fmla="*/ 60 w 154"/>
                <a:gd name="T27" fmla="*/ 99 h 103"/>
                <a:gd name="T28" fmla="*/ 0 w 154"/>
                <a:gd name="T29" fmla="*/ 4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3">
                  <a:moveTo>
                    <a:pt x="0" y="41"/>
                  </a:moveTo>
                  <a:cubicBezTo>
                    <a:pt x="0" y="41"/>
                    <a:pt x="4" y="17"/>
                    <a:pt x="15" y="13"/>
                  </a:cubicBezTo>
                  <a:cubicBezTo>
                    <a:pt x="27" y="9"/>
                    <a:pt x="72" y="0"/>
                    <a:pt x="96" y="1"/>
                  </a:cubicBezTo>
                  <a:cubicBezTo>
                    <a:pt x="119" y="3"/>
                    <a:pt x="131" y="1"/>
                    <a:pt x="138" y="5"/>
                  </a:cubicBezTo>
                  <a:cubicBezTo>
                    <a:pt x="146" y="8"/>
                    <a:pt x="150" y="19"/>
                    <a:pt x="138" y="27"/>
                  </a:cubicBezTo>
                  <a:cubicBezTo>
                    <a:pt x="125" y="34"/>
                    <a:pt x="85" y="37"/>
                    <a:pt x="85" y="37"/>
                  </a:cubicBezTo>
                  <a:cubicBezTo>
                    <a:pt x="79" y="42"/>
                    <a:pt x="79" y="42"/>
                    <a:pt x="79" y="42"/>
                  </a:cubicBezTo>
                  <a:cubicBezTo>
                    <a:pt x="79" y="42"/>
                    <a:pt x="130" y="30"/>
                    <a:pt x="142" y="38"/>
                  </a:cubicBezTo>
                  <a:cubicBezTo>
                    <a:pt x="154" y="45"/>
                    <a:pt x="153" y="57"/>
                    <a:pt x="143" y="62"/>
                  </a:cubicBezTo>
                  <a:cubicBezTo>
                    <a:pt x="134" y="67"/>
                    <a:pt x="124" y="70"/>
                    <a:pt x="110" y="73"/>
                  </a:cubicBezTo>
                  <a:cubicBezTo>
                    <a:pt x="95" y="76"/>
                    <a:pt x="105" y="79"/>
                    <a:pt x="114" y="76"/>
                  </a:cubicBezTo>
                  <a:cubicBezTo>
                    <a:pt x="124" y="73"/>
                    <a:pt x="141" y="70"/>
                    <a:pt x="144" y="75"/>
                  </a:cubicBezTo>
                  <a:cubicBezTo>
                    <a:pt x="146" y="80"/>
                    <a:pt x="138" y="88"/>
                    <a:pt x="124" y="91"/>
                  </a:cubicBezTo>
                  <a:cubicBezTo>
                    <a:pt x="110" y="95"/>
                    <a:pt x="97" y="103"/>
                    <a:pt x="60" y="99"/>
                  </a:cubicBezTo>
                  <a:cubicBezTo>
                    <a:pt x="23" y="95"/>
                    <a:pt x="0" y="95"/>
                    <a:pt x="0" y="41"/>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626"/>
            <p:cNvSpPr/>
            <p:nvPr/>
          </p:nvSpPr>
          <p:spPr bwMode="auto">
            <a:xfrm>
              <a:off x="650876" y="1403351"/>
              <a:ext cx="109538" cy="112713"/>
            </a:xfrm>
            <a:custGeom>
              <a:avLst/>
              <a:gdLst>
                <a:gd name="T0" fmla="*/ 58 w 205"/>
                <a:gd name="T1" fmla="*/ 23 h 211"/>
                <a:gd name="T2" fmla="*/ 119 w 205"/>
                <a:gd name="T3" fmla="*/ 124 h 211"/>
                <a:gd name="T4" fmla="*/ 195 w 205"/>
                <a:gd name="T5" fmla="*/ 128 h 211"/>
                <a:gd name="T6" fmla="*/ 205 w 205"/>
                <a:gd name="T7" fmla="*/ 208 h 211"/>
                <a:gd name="T8" fmla="*/ 174 w 205"/>
                <a:gd name="T9" fmla="*/ 211 h 211"/>
                <a:gd name="T10" fmla="*/ 75 w 205"/>
                <a:gd name="T11" fmla="*/ 197 h 211"/>
                <a:gd name="T12" fmla="*/ 9 w 205"/>
                <a:gd name="T13" fmla="*/ 77 h 211"/>
                <a:gd name="T14" fmla="*/ 58 w 205"/>
                <a:gd name="T15" fmla="*/ 23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11">
                  <a:moveTo>
                    <a:pt x="58" y="23"/>
                  </a:moveTo>
                  <a:cubicBezTo>
                    <a:pt x="58" y="23"/>
                    <a:pt x="117" y="101"/>
                    <a:pt x="119" y="124"/>
                  </a:cubicBezTo>
                  <a:cubicBezTo>
                    <a:pt x="171" y="125"/>
                    <a:pt x="195" y="128"/>
                    <a:pt x="195" y="128"/>
                  </a:cubicBezTo>
                  <a:cubicBezTo>
                    <a:pt x="205" y="208"/>
                    <a:pt x="205" y="208"/>
                    <a:pt x="205" y="208"/>
                  </a:cubicBezTo>
                  <a:cubicBezTo>
                    <a:pt x="205" y="208"/>
                    <a:pt x="201" y="211"/>
                    <a:pt x="174" y="211"/>
                  </a:cubicBezTo>
                  <a:cubicBezTo>
                    <a:pt x="148" y="211"/>
                    <a:pt x="93" y="203"/>
                    <a:pt x="75" y="197"/>
                  </a:cubicBezTo>
                  <a:cubicBezTo>
                    <a:pt x="57" y="190"/>
                    <a:pt x="10" y="143"/>
                    <a:pt x="9" y="77"/>
                  </a:cubicBezTo>
                  <a:cubicBezTo>
                    <a:pt x="0" y="0"/>
                    <a:pt x="58" y="23"/>
                    <a:pt x="58" y="23"/>
                  </a:cubicBez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627"/>
            <p:cNvSpPr/>
            <p:nvPr/>
          </p:nvSpPr>
          <p:spPr bwMode="auto">
            <a:xfrm>
              <a:off x="668339" y="1420813"/>
              <a:ext cx="80963" cy="92075"/>
            </a:xfrm>
            <a:custGeom>
              <a:avLst/>
              <a:gdLst>
                <a:gd name="T0" fmla="*/ 7 w 151"/>
                <a:gd name="T1" fmla="*/ 59 h 173"/>
                <a:gd name="T2" fmla="*/ 10 w 151"/>
                <a:gd name="T3" fmla="*/ 107 h 173"/>
                <a:gd name="T4" fmla="*/ 42 w 151"/>
                <a:gd name="T5" fmla="*/ 158 h 173"/>
                <a:gd name="T6" fmla="*/ 115 w 151"/>
                <a:gd name="T7" fmla="*/ 167 h 173"/>
                <a:gd name="T8" fmla="*/ 147 w 151"/>
                <a:gd name="T9" fmla="*/ 163 h 173"/>
                <a:gd name="T10" fmla="*/ 143 w 151"/>
                <a:gd name="T11" fmla="*/ 110 h 173"/>
                <a:gd name="T12" fmla="*/ 131 w 151"/>
                <a:gd name="T13" fmla="*/ 97 h 173"/>
                <a:gd name="T14" fmla="*/ 84 w 151"/>
                <a:gd name="T15" fmla="*/ 97 h 173"/>
                <a:gd name="T16" fmla="*/ 58 w 151"/>
                <a:gd name="T17" fmla="*/ 127 h 173"/>
                <a:gd name="T18" fmla="*/ 56 w 151"/>
                <a:gd name="T19" fmla="*/ 123 h 173"/>
                <a:gd name="T20" fmla="*/ 79 w 151"/>
                <a:gd name="T21" fmla="*/ 91 h 173"/>
                <a:gd name="T22" fmla="*/ 29 w 151"/>
                <a:gd name="T23" fmla="*/ 11 h 173"/>
                <a:gd name="T24" fmla="*/ 5 w 151"/>
                <a:gd name="T25" fmla="*/ 14 h 173"/>
                <a:gd name="T26" fmla="*/ 7 w 151"/>
                <a:gd name="T27" fmla="*/ 5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 h="173">
                  <a:moveTo>
                    <a:pt x="7" y="59"/>
                  </a:moveTo>
                  <a:cubicBezTo>
                    <a:pt x="7" y="66"/>
                    <a:pt x="11" y="99"/>
                    <a:pt x="10" y="107"/>
                  </a:cubicBezTo>
                  <a:cubicBezTo>
                    <a:pt x="11" y="121"/>
                    <a:pt x="29" y="149"/>
                    <a:pt x="42" y="158"/>
                  </a:cubicBezTo>
                  <a:cubicBezTo>
                    <a:pt x="56" y="168"/>
                    <a:pt x="96" y="166"/>
                    <a:pt x="115" y="167"/>
                  </a:cubicBezTo>
                  <a:cubicBezTo>
                    <a:pt x="133" y="169"/>
                    <a:pt x="151" y="173"/>
                    <a:pt x="147" y="163"/>
                  </a:cubicBezTo>
                  <a:cubicBezTo>
                    <a:pt x="131" y="132"/>
                    <a:pt x="140" y="121"/>
                    <a:pt x="143" y="110"/>
                  </a:cubicBezTo>
                  <a:cubicBezTo>
                    <a:pt x="147" y="99"/>
                    <a:pt x="140" y="98"/>
                    <a:pt x="131" y="97"/>
                  </a:cubicBezTo>
                  <a:cubicBezTo>
                    <a:pt x="122" y="97"/>
                    <a:pt x="91" y="95"/>
                    <a:pt x="84" y="97"/>
                  </a:cubicBezTo>
                  <a:cubicBezTo>
                    <a:pt x="80" y="101"/>
                    <a:pt x="66" y="119"/>
                    <a:pt x="58" y="127"/>
                  </a:cubicBezTo>
                  <a:cubicBezTo>
                    <a:pt x="51" y="134"/>
                    <a:pt x="46" y="129"/>
                    <a:pt x="56" y="123"/>
                  </a:cubicBezTo>
                  <a:cubicBezTo>
                    <a:pt x="65" y="117"/>
                    <a:pt x="76" y="103"/>
                    <a:pt x="79" y="91"/>
                  </a:cubicBezTo>
                  <a:cubicBezTo>
                    <a:pt x="83" y="79"/>
                    <a:pt x="35" y="16"/>
                    <a:pt x="29" y="11"/>
                  </a:cubicBezTo>
                  <a:cubicBezTo>
                    <a:pt x="29" y="11"/>
                    <a:pt x="10" y="0"/>
                    <a:pt x="5" y="14"/>
                  </a:cubicBezTo>
                  <a:cubicBezTo>
                    <a:pt x="0" y="28"/>
                    <a:pt x="6" y="42"/>
                    <a:pt x="7" y="5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628"/>
            <p:cNvSpPr/>
            <p:nvPr/>
          </p:nvSpPr>
          <p:spPr bwMode="auto">
            <a:xfrm>
              <a:off x="814389" y="1560513"/>
              <a:ext cx="52388" cy="180975"/>
            </a:xfrm>
            <a:custGeom>
              <a:avLst/>
              <a:gdLst>
                <a:gd name="T0" fmla="*/ 46 w 97"/>
                <a:gd name="T1" fmla="*/ 295 h 340"/>
                <a:gd name="T2" fmla="*/ 74 w 97"/>
                <a:gd name="T3" fmla="*/ 271 h 340"/>
                <a:gd name="T4" fmla="*/ 74 w 97"/>
                <a:gd name="T5" fmla="*/ 49 h 340"/>
                <a:gd name="T6" fmla="*/ 82 w 97"/>
                <a:gd name="T7" fmla="*/ 6 h 340"/>
                <a:gd name="T8" fmla="*/ 95 w 97"/>
                <a:gd name="T9" fmla="*/ 103 h 340"/>
                <a:gd name="T10" fmla="*/ 95 w 97"/>
                <a:gd name="T11" fmla="*/ 264 h 340"/>
                <a:gd name="T12" fmla="*/ 74 w 97"/>
                <a:gd name="T13" fmla="*/ 314 h 340"/>
                <a:gd name="T14" fmla="*/ 0 w 97"/>
                <a:gd name="T15" fmla="*/ 331 h 340"/>
                <a:gd name="T16" fmla="*/ 46 w 97"/>
                <a:gd name="T17" fmla="*/ 29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40">
                  <a:moveTo>
                    <a:pt x="46" y="295"/>
                  </a:moveTo>
                  <a:cubicBezTo>
                    <a:pt x="46" y="295"/>
                    <a:pt x="70" y="287"/>
                    <a:pt x="74" y="271"/>
                  </a:cubicBezTo>
                  <a:cubicBezTo>
                    <a:pt x="74" y="220"/>
                    <a:pt x="74" y="68"/>
                    <a:pt x="74" y="49"/>
                  </a:cubicBezTo>
                  <a:cubicBezTo>
                    <a:pt x="74" y="29"/>
                    <a:pt x="67" y="0"/>
                    <a:pt x="82" y="6"/>
                  </a:cubicBezTo>
                  <a:cubicBezTo>
                    <a:pt x="97" y="11"/>
                    <a:pt x="95" y="53"/>
                    <a:pt x="95" y="103"/>
                  </a:cubicBezTo>
                  <a:cubicBezTo>
                    <a:pt x="95" y="154"/>
                    <a:pt x="95" y="231"/>
                    <a:pt x="95" y="264"/>
                  </a:cubicBezTo>
                  <a:cubicBezTo>
                    <a:pt x="95" y="297"/>
                    <a:pt x="91" y="308"/>
                    <a:pt x="74" y="314"/>
                  </a:cubicBezTo>
                  <a:cubicBezTo>
                    <a:pt x="56" y="321"/>
                    <a:pt x="16" y="340"/>
                    <a:pt x="0" y="331"/>
                  </a:cubicBezTo>
                  <a:cubicBezTo>
                    <a:pt x="14" y="317"/>
                    <a:pt x="46" y="295"/>
                    <a:pt x="46" y="295"/>
                  </a:cubicBezTo>
                  <a:close/>
                </a:path>
              </a:pathLst>
            </a:custGeom>
            <a:solidFill>
              <a:srgbClr val="3A33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29"/>
            <p:cNvSpPr/>
            <p:nvPr/>
          </p:nvSpPr>
          <p:spPr bwMode="auto">
            <a:xfrm>
              <a:off x="769939" y="1270001"/>
              <a:ext cx="76200" cy="487363"/>
            </a:xfrm>
            <a:custGeom>
              <a:avLst/>
              <a:gdLst>
                <a:gd name="T0" fmla="*/ 20 w 141"/>
                <a:gd name="T1" fmla="*/ 142 h 912"/>
                <a:gd name="T2" fmla="*/ 6 w 141"/>
                <a:gd name="T3" fmla="*/ 392 h 912"/>
                <a:gd name="T4" fmla="*/ 0 w 141"/>
                <a:gd name="T5" fmla="*/ 731 h 912"/>
                <a:gd name="T6" fmla="*/ 0 w 141"/>
                <a:gd name="T7" fmla="*/ 856 h 912"/>
                <a:gd name="T8" fmla="*/ 129 w 141"/>
                <a:gd name="T9" fmla="*/ 856 h 912"/>
                <a:gd name="T10" fmla="*/ 111 w 141"/>
                <a:gd name="T11" fmla="*/ 361 h 912"/>
                <a:gd name="T12" fmla="*/ 75 w 141"/>
                <a:gd name="T13" fmla="*/ 83 h 912"/>
                <a:gd name="T14" fmla="*/ 20 w 141"/>
                <a:gd name="T15" fmla="*/ 142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912">
                  <a:moveTo>
                    <a:pt x="20" y="142"/>
                  </a:moveTo>
                  <a:cubicBezTo>
                    <a:pt x="20" y="142"/>
                    <a:pt x="11" y="249"/>
                    <a:pt x="6" y="392"/>
                  </a:cubicBezTo>
                  <a:cubicBezTo>
                    <a:pt x="0" y="536"/>
                    <a:pt x="0" y="668"/>
                    <a:pt x="0" y="731"/>
                  </a:cubicBezTo>
                  <a:cubicBezTo>
                    <a:pt x="0" y="795"/>
                    <a:pt x="0" y="856"/>
                    <a:pt x="0" y="856"/>
                  </a:cubicBezTo>
                  <a:cubicBezTo>
                    <a:pt x="0" y="856"/>
                    <a:pt x="74" y="912"/>
                    <a:pt x="129" y="856"/>
                  </a:cubicBezTo>
                  <a:cubicBezTo>
                    <a:pt x="141" y="779"/>
                    <a:pt x="119" y="431"/>
                    <a:pt x="111" y="361"/>
                  </a:cubicBezTo>
                  <a:cubicBezTo>
                    <a:pt x="102" y="290"/>
                    <a:pt x="89" y="129"/>
                    <a:pt x="75" y="83"/>
                  </a:cubicBezTo>
                  <a:cubicBezTo>
                    <a:pt x="60" y="37"/>
                    <a:pt x="49" y="0"/>
                    <a:pt x="20" y="142"/>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630"/>
            <p:cNvSpPr/>
            <p:nvPr/>
          </p:nvSpPr>
          <p:spPr bwMode="auto">
            <a:xfrm>
              <a:off x="790576" y="1284288"/>
              <a:ext cx="17463" cy="25400"/>
            </a:xfrm>
            <a:custGeom>
              <a:avLst/>
              <a:gdLst>
                <a:gd name="T0" fmla="*/ 32 w 32"/>
                <a:gd name="T1" fmla="*/ 42 h 48"/>
                <a:gd name="T2" fmla="*/ 0 w 32"/>
                <a:gd name="T3" fmla="*/ 43 h 48"/>
                <a:gd name="T4" fmla="*/ 32 w 32"/>
                <a:gd name="T5" fmla="*/ 42 h 48"/>
              </a:gdLst>
              <a:ahLst/>
              <a:cxnLst>
                <a:cxn ang="0">
                  <a:pos x="T0" y="T1"/>
                </a:cxn>
                <a:cxn ang="0">
                  <a:pos x="T2" y="T3"/>
                </a:cxn>
                <a:cxn ang="0">
                  <a:pos x="T4" y="T5"/>
                </a:cxn>
              </a:cxnLst>
              <a:rect l="0" t="0" r="r" b="b"/>
              <a:pathLst>
                <a:path w="32" h="48">
                  <a:moveTo>
                    <a:pt x="32" y="42"/>
                  </a:moveTo>
                  <a:cubicBezTo>
                    <a:pt x="23" y="15"/>
                    <a:pt x="14" y="0"/>
                    <a:pt x="0" y="43"/>
                  </a:cubicBezTo>
                  <a:cubicBezTo>
                    <a:pt x="8" y="46"/>
                    <a:pt x="19" y="48"/>
                    <a:pt x="32" y="42"/>
                  </a:cubicBezTo>
                  <a:close/>
                </a:path>
              </a:pathLst>
            </a:custGeom>
            <a:solidFill>
              <a:srgbClr val="3A33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631"/>
            <p:cNvSpPr>
              <a:spLocks noEditPoints="1"/>
            </p:cNvSpPr>
            <p:nvPr/>
          </p:nvSpPr>
          <p:spPr bwMode="auto">
            <a:xfrm>
              <a:off x="769939" y="1336676"/>
              <a:ext cx="69850" cy="420688"/>
            </a:xfrm>
            <a:custGeom>
              <a:avLst/>
              <a:gdLst>
                <a:gd name="T0" fmla="*/ 71 w 131"/>
                <a:gd name="T1" fmla="*/ 730 h 788"/>
                <a:gd name="T2" fmla="*/ 0 w 131"/>
                <a:gd name="T3" fmla="*/ 709 h 788"/>
                <a:gd name="T4" fmla="*/ 0 w 131"/>
                <a:gd name="T5" fmla="*/ 732 h 788"/>
                <a:gd name="T6" fmla="*/ 129 w 131"/>
                <a:gd name="T7" fmla="*/ 732 h 788"/>
                <a:gd name="T8" fmla="*/ 131 w 131"/>
                <a:gd name="T9" fmla="*/ 710 h 788"/>
                <a:gd name="T10" fmla="*/ 71 w 131"/>
                <a:gd name="T11" fmla="*/ 730 h 788"/>
                <a:gd name="T12" fmla="*/ 86 w 131"/>
                <a:gd name="T13" fmla="*/ 21 h 788"/>
                <a:gd name="T14" fmla="*/ 83 w 131"/>
                <a:gd name="T15" fmla="*/ 0 h 788"/>
                <a:gd name="T16" fmla="*/ 24 w 131"/>
                <a:gd name="T17" fmla="*/ 1 h 788"/>
                <a:gd name="T18" fmla="*/ 20 w 131"/>
                <a:gd name="T19" fmla="*/ 18 h 788"/>
                <a:gd name="T20" fmla="*/ 20 w 131"/>
                <a:gd name="T21" fmla="*/ 21 h 788"/>
                <a:gd name="T22" fmla="*/ 86 w 131"/>
                <a:gd name="T23" fmla="*/ 21 h 788"/>
                <a:gd name="T24" fmla="*/ 123 w 131"/>
                <a:gd name="T25" fmla="*/ 391 h 788"/>
                <a:gd name="T26" fmla="*/ 121 w 131"/>
                <a:gd name="T27" fmla="*/ 369 h 788"/>
                <a:gd name="T28" fmla="*/ 3 w 131"/>
                <a:gd name="T29" fmla="*/ 369 h 788"/>
                <a:gd name="T30" fmla="*/ 2 w 131"/>
                <a:gd name="T31" fmla="*/ 369 h 788"/>
                <a:gd name="T32" fmla="*/ 2 w 131"/>
                <a:gd name="T33" fmla="*/ 392 h 788"/>
                <a:gd name="T34" fmla="*/ 123 w 131"/>
                <a:gd name="T35" fmla="*/ 3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88">
                  <a:moveTo>
                    <a:pt x="71" y="730"/>
                  </a:moveTo>
                  <a:cubicBezTo>
                    <a:pt x="41" y="733"/>
                    <a:pt x="14" y="718"/>
                    <a:pt x="0" y="709"/>
                  </a:cubicBezTo>
                  <a:cubicBezTo>
                    <a:pt x="0" y="724"/>
                    <a:pt x="0" y="732"/>
                    <a:pt x="0" y="732"/>
                  </a:cubicBezTo>
                  <a:cubicBezTo>
                    <a:pt x="0" y="732"/>
                    <a:pt x="74" y="788"/>
                    <a:pt x="129" y="732"/>
                  </a:cubicBezTo>
                  <a:cubicBezTo>
                    <a:pt x="130" y="727"/>
                    <a:pt x="131" y="719"/>
                    <a:pt x="131" y="710"/>
                  </a:cubicBezTo>
                  <a:cubicBezTo>
                    <a:pt x="117" y="724"/>
                    <a:pt x="106" y="727"/>
                    <a:pt x="71" y="730"/>
                  </a:cubicBezTo>
                  <a:close/>
                  <a:moveTo>
                    <a:pt x="86" y="21"/>
                  </a:moveTo>
                  <a:cubicBezTo>
                    <a:pt x="85" y="14"/>
                    <a:pt x="84" y="7"/>
                    <a:pt x="83" y="0"/>
                  </a:cubicBezTo>
                  <a:cubicBezTo>
                    <a:pt x="56" y="15"/>
                    <a:pt x="34" y="8"/>
                    <a:pt x="24" y="1"/>
                  </a:cubicBezTo>
                  <a:cubicBezTo>
                    <a:pt x="22" y="7"/>
                    <a:pt x="21" y="12"/>
                    <a:pt x="20" y="18"/>
                  </a:cubicBezTo>
                  <a:cubicBezTo>
                    <a:pt x="20" y="18"/>
                    <a:pt x="20" y="19"/>
                    <a:pt x="20" y="21"/>
                  </a:cubicBezTo>
                  <a:cubicBezTo>
                    <a:pt x="51" y="34"/>
                    <a:pt x="74" y="27"/>
                    <a:pt x="86" y="21"/>
                  </a:cubicBezTo>
                  <a:close/>
                  <a:moveTo>
                    <a:pt x="123" y="391"/>
                  </a:moveTo>
                  <a:cubicBezTo>
                    <a:pt x="122" y="384"/>
                    <a:pt x="122" y="376"/>
                    <a:pt x="121" y="369"/>
                  </a:cubicBezTo>
                  <a:cubicBezTo>
                    <a:pt x="50" y="399"/>
                    <a:pt x="3" y="369"/>
                    <a:pt x="3" y="369"/>
                  </a:cubicBezTo>
                  <a:cubicBezTo>
                    <a:pt x="3" y="369"/>
                    <a:pt x="3" y="369"/>
                    <a:pt x="2" y="369"/>
                  </a:cubicBezTo>
                  <a:cubicBezTo>
                    <a:pt x="2" y="377"/>
                    <a:pt x="2" y="384"/>
                    <a:pt x="2" y="392"/>
                  </a:cubicBezTo>
                  <a:cubicBezTo>
                    <a:pt x="63" y="411"/>
                    <a:pt x="107" y="398"/>
                    <a:pt x="123" y="391"/>
                  </a:cubicBezTo>
                  <a:close/>
                </a:path>
              </a:pathLst>
            </a:custGeom>
            <a:solidFill>
              <a:srgbClr val="4443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632"/>
            <p:cNvSpPr/>
            <p:nvPr/>
          </p:nvSpPr>
          <p:spPr bwMode="auto">
            <a:xfrm>
              <a:off x="754064" y="1466851"/>
              <a:ext cx="53975" cy="33338"/>
            </a:xfrm>
            <a:custGeom>
              <a:avLst/>
              <a:gdLst>
                <a:gd name="T0" fmla="*/ 10 w 102"/>
                <a:gd name="T1" fmla="*/ 7 h 62"/>
                <a:gd name="T2" fmla="*/ 35 w 102"/>
                <a:gd name="T3" fmla="*/ 8 h 62"/>
                <a:gd name="T4" fmla="*/ 82 w 102"/>
                <a:gd name="T5" fmla="*/ 27 h 62"/>
                <a:gd name="T6" fmla="*/ 88 w 102"/>
                <a:gd name="T7" fmla="*/ 52 h 62"/>
                <a:gd name="T8" fmla="*/ 45 w 102"/>
                <a:gd name="T9" fmla="*/ 48 h 62"/>
                <a:gd name="T10" fmla="*/ 6 w 102"/>
                <a:gd name="T11" fmla="*/ 56 h 62"/>
                <a:gd name="T12" fmla="*/ 10 w 102"/>
                <a:gd name="T13" fmla="*/ 7 h 62"/>
              </a:gdLst>
              <a:ahLst/>
              <a:cxnLst>
                <a:cxn ang="0">
                  <a:pos x="T0" y="T1"/>
                </a:cxn>
                <a:cxn ang="0">
                  <a:pos x="T2" y="T3"/>
                </a:cxn>
                <a:cxn ang="0">
                  <a:pos x="T4" y="T5"/>
                </a:cxn>
                <a:cxn ang="0">
                  <a:pos x="T6" y="T7"/>
                </a:cxn>
                <a:cxn ang="0">
                  <a:pos x="T8" y="T9"/>
                </a:cxn>
                <a:cxn ang="0">
                  <a:pos x="T10" y="T11"/>
                </a:cxn>
                <a:cxn ang="0">
                  <a:pos x="T12" y="T13"/>
                </a:cxn>
              </a:cxnLst>
              <a:rect l="0" t="0" r="r" b="b"/>
              <a:pathLst>
                <a:path w="102" h="62">
                  <a:moveTo>
                    <a:pt x="10" y="7"/>
                  </a:moveTo>
                  <a:cubicBezTo>
                    <a:pt x="10" y="7"/>
                    <a:pt x="17" y="0"/>
                    <a:pt x="35" y="8"/>
                  </a:cubicBezTo>
                  <a:cubicBezTo>
                    <a:pt x="52" y="16"/>
                    <a:pt x="56" y="24"/>
                    <a:pt x="82" y="27"/>
                  </a:cubicBezTo>
                  <a:cubicBezTo>
                    <a:pt x="99" y="29"/>
                    <a:pt x="102" y="39"/>
                    <a:pt x="88" y="52"/>
                  </a:cubicBezTo>
                  <a:cubicBezTo>
                    <a:pt x="76" y="62"/>
                    <a:pt x="56" y="56"/>
                    <a:pt x="45" y="48"/>
                  </a:cubicBezTo>
                  <a:cubicBezTo>
                    <a:pt x="35" y="40"/>
                    <a:pt x="24" y="55"/>
                    <a:pt x="6" y="56"/>
                  </a:cubicBezTo>
                  <a:cubicBezTo>
                    <a:pt x="0" y="34"/>
                    <a:pt x="10" y="7"/>
                    <a:pt x="10"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3633"/>
            <p:cNvSpPr/>
            <p:nvPr/>
          </p:nvSpPr>
          <p:spPr bwMode="auto">
            <a:xfrm>
              <a:off x="755651" y="1470026"/>
              <a:ext cx="50800" cy="25400"/>
            </a:xfrm>
            <a:custGeom>
              <a:avLst/>
              <a:gdLst>
                <a:gd name="T0" fmla="*/ 6 w 94"/>
                <a:gd name="T1" fmla="*/ 16 h 49"/>
                <a:gd name="T2" fmla="*/ 31 w 94"/>
                <a:gd name="T3" fmla="*/ 7 h 49"/>
                <a:gd name="T4" fmla="*/ 65 w 94"/>
                <a:gd name="T5" fmla="*/ 22 h 49"/>
                <a:gd name="T6" fmla="*/ 91 w 94"/>
                <a:gd name="T7" fmla="*/ 28 h 49"/>
                <a:gd name="T8" fmla="*/ 81 w 94"/>
                <a:gd name="T9" fmla="*/ 46 h 49"/>
                <a:gd name="T10" fmla="*/ 43 w 94"/>
                <a:gd name="T11" fmla="*/ 40 h 49"/>
                <a:gd name="T12" fmla="*/ 30 w 94"/>
                <a:gd name="T13" fmla="*/ 38 h 49"/>
                <a:gd name="T14" fmla="*/ 2 w 94"/>
                <a:gd name="T15" fmla="*/ 44 h 49"/>
                <a:gd name="T16" fmla="*/ 6 w 94"/>
                <a:gd name="T1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9">
                  <a:moveTo>
                    <a:pt x="6" y="16"/>
                  </a:moveTo>
                  <a:cubicBezTo>
                    <a:pt x="6" y="16"/>
                    <a:pt x="16" y="0"/>
                    <a:pt x="31" y="7"/>
                  </a:cubicBezTo>
                  <a:cubicBezTo>
                    <a:pt x="47" y="14"/>
                    <a:pt x="53" y="21"/>
                    <a:pt x="65" y="22"/>
                  </a:cubicBezTo>
                  <a:cubicBezTo>
                    <a:pt x="76" y="23"/>
                    <a:pt x="89" y="23"/>
                    <a:pt x="91" y="28"/>
                  </a:cubicBezTo>
                  <a:cubicBezTo>
                    <a:pt x="94" y="33"/>
                    <a:pt x="90" y="43"/>
                    <a:pt x="81" y="46"/>
                  </a:cubicBezTo>
                  <a:cubicBezTo>
                    <a:pt x="71" y="49"/>
                    <a:pt x="52" y="46"/>
                    <a:pt x="43" y="40"/>
                  </a:cubicBezTo>
                  <a:cubicBezTo>
                    <a:pt x="34" y="34"/>
                    <a:pt x="34" y="34"/>
                    <a:pt x="30" y="38"/>
                  </a:cubicBezTo>
                  <a:cubicBezTo>
                    <a:pt x="26" y="41"/>
                    <a:pt x="11" y="48"/>
                    <a:pt x="2" y="44"/>
                  </a:cubicBezTo>
                  <a:cubicBezTo>
                    <a:pt x="0" y="34"/>
                    <a:pt x="6" y="16"/>
                    <a:pt x="6" y="1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3634"/>
            <p:cNvSpPr/>
            <p:nvPr/>
          </p:nvSpPr>
          <p:spPr bwMode="auto">
            <a:xfrm>
              <a:off x="738189" y="1465263"/>
              <a:ext cx="25400" cy="53975"/>
            </a:xfrm>
            <a:custGeom>
              <a:avLst/>
              <a:gdLst>
                <a:gd name="T0" fmla="*/ 42 w 47"/>
                <a:gd name="T1" fmla="*/ 7 h 102"/>
                <a:gd name="T2" fmla="*/ 47 w 47"/>
                <a:gd name="T3" fmla="*/ 93 h 102"/>
                <a:gd name="T4" fmla="*/ 28 w 47"/>
                <a:gd name="T5" fmla="*/ 93 h 102"/>
                <a:gd name="T6" fmla="*/ 23 w 47"/>
                <a:gd name="T7" fmla="*/ 9 h 102"/>
                <a:gd name="T8" fmla="*/ 42 w 47"/>
                <a:gd name="T9" fmla="*/ 7 h 102"/>
              </a:gdLst>
              <a:ahLst/>
              <a:cxnLst>
                <a:cxn ang="0">
                  <a:pos x="T0" y="T1"/>
                </a:cxn>
                <a:cxn ang="0">
                  <a:pos x="T2" y="T3"/>
                </a:cxn>
                <a:cxn ang="0">
                  <a:pos x="T4" y="T5"/>
                </a:cxn>
                <a:cxn ang="0">
                  <a:pos x="T6" y="T7"/>
                </a:cxn>
                <a:cxn ang="0">
                  <a:pos x="T8" y="T9"/>
                </a:cxn>
              </a:cxnLst>
              <a:rect l="0" t="0" r="r" b="b"/>
              <a:pathLst>
                <a:path w="47" h="102">
                  <a:moveTo>
                    <a:pt x="42" y="7"/>
                  </a:moveTo>
                  <a:cubicBezTo>
                    <a:pt x="42" y="7"/>
                    <a:pt x="26" y="43"/>
                    <a:pt x="47" y="93"/>
                  </a:cubicBezTo>
                  <a:cubicBezTo>
                    <a:pt x="38" y="102"/>
                    <a:pt x="28" y="93"/>
                    <a:pt x="28" y="93"/>
                  </a:cubicBezTo>
                  <a:cubicBezTo>
                    <a:pt x="28" y="93"/>
                    <a:pt x="0" y="64"/>
                    <a:pt x="23" y="9"/>
                  </a:cubicBezTo>
                  <a:cubicBezTo>
                    <a:pt x="33" y="0"/>
                    <a:pt x="42" y="7"/>
                    <a:pt x="42" y="7"/>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3635"/>
            <p:cNvSpPr/>
            <p:nvPr/>
          </p:nvSpPr>
          <p:spPr bwMode="auto">
            <a:xfrm>
              <a:off x="528639" y="1511301"/>
              <a:ext cx="19050" cy="30163"/>
            </a:xfrm>
            <a:custGeom>
              <a:avLst/>
              <a:gdLst>
                <a:gd name="T0" fmla="*/ 7 w 38"/>
                <a:gd name="T1" fmla="*/ 38 h 58"/>
                <a:gd name="T2" fmla="*/ 3 w 38"/>
                <a:gd name="T3" fmla="*/ 13 h 58"/>
                <a:gd name="T4" fmla="*/ 30 w 38"/>
                <a:gd name="T5" fmla="*/ 26 h 58"/>
                <a:gd name="T6" fmla="*/ 38 w 38"/>
                <a:gd name="T7" fmla="*/ 48 h 58"/>
                <a:gd name="T8" fmla="*/ 16 w 38"/>
                <a:gd name="T9" fmla="*/ 58 h 58"/>
                <a:gd name="T10" fmla="*/ 7 w 38"/>
                <a:gd name="T11" fmla="*/ 38 h 58"/>
              </a:gdLst>
              <a:ahLst/>
              <a:cxnLst>
                <a:cxn ang="0">
                  <a:pos x="T0" y="T1"/>
                </a:cxn>
                <a:cxn ang="0">
                  <a:pos x="T2" y="T3"/>
                </a:cxn>
                <a:cxn ang="0">
                  <a:pos x="T4" y="T5"/>
                </a:cxn>
                <a:cxn ang="0">
                  <a:pos x="T6" y="T7"/>
                </a:cxn>
                <a:cxn ang="0">
                  <a:pos x="T8" y="T9"/>
                </a:cxn>
                <a:cxn ang="0">
                  <a:pos x="T10" y="T11"/>
                </a:cxn>
              </a:cxnLst>
              <a:rect l="0" t="0" r="r" b="b"/>
              <a:pathLst>
                <a:path w="38" h="58">
                  <a:moveTo>
                    <a:pt x="7" y="38"/>
                  </a:moveTo>
                  <a:cubicBezTo>
                    <a:pt x="7" y="38"/>
                    <a:pt x="0" y="23"/>
                    <a:pt x="3" y="13"/>
                  </a:cubicBezTo>
                  <a:cubicBezTo>
                    <a:pt x="5" y="3"/>
                    <a:pt x="18" y="0"/>
                    <a:pt x="30" y="26"/>
                  </a:cubicBezTo>
                  <a:cubicBezTo>
                    <a:pt x="38" y="44"/>
                    <a:pt x="38" y="48"/>
                    <a:pt x="38" y="48"/>
                  </a:cubicBezTo>
                  <a:cubicBezTo>
                    <a:pt x="16" y="58"/>
                    <a:pt x="16" y="58"/>
                    <a:pt x="16" y="58"/>
                  </a:cubicBezTo>
                  <a:lnTo>
                    <a:pt x="7" y="38"/>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3636"/>
            <p:cNvSpPr/>
            <p:nvPr/>
          </p:nvSpPr>
          <p:spPr bwMode="auto">
            <a:xfrm>
              <a:off x="530226" y="1514476"/>
              <a:ext cx="15875" cy="26988"/>
            </a:xfrm>
            <a:custGeom>
              <a:avLst/>
              <a:gdLst>
                <a:gd name="T0" fmla="*/ 4 w 30"/>
                <a:gd name="T1" fmla="*/ 26 h 50"/>
                <a:gd name="T2" fmla="*/ 2 w 30"/>
                <a:gd name="T3" fmla="*/ 7 h 50"/>
                <a:gd name="T4" fmla="*/ 22 w 30"/>
                <a:gd name="T5" fmla="*/ 16 h 50"/>
                <a:gd name="T6" fmla="*/ 30 w 30"/>
                <a:gd name="T7" fmla="*/ 39 h 50"/>
                <a:gd name="T8" fmla="*/ 4 w 30"/>
                <a:gd name="T9" fmla="*/ 26 h 50"/>
              </a:gdLst>
              <a:ahLst/>
              <a:cxnLst>
                <a:cxn ang="0">
                  <a:pos x="T0" y="T1"/>
                </a:cxn>
                <a:cxn ang="0">
                  <a:pos x="T2" y="T3"/>
                </a:cxn>
                <a:cxn ang="0">
                  <a:pos x="T4" y="T5"/>
                </a:cxn>
                <a:cxn ang="0">
                  <a:pos x="T6" y="T7"/>
                </a:cxn>
                <a:cxn ang="0">
                  <a:pos x="T8" y="T9"/>
                </a:cxn>
              </a:cxnLst>
              <a:rect l="0" t="0" r="r" b="b"/>
              <a:pathLst>
                <a:path w="30" h="50">
                  <a:moveTo>
                    <a:pt x="4" y="26"/>
                  </a:moveTo>
                  <a:cubicBezTo>
                    <a:pt x="4" y="26"/>
                    <a:pt x="0" y="15"/>
                    <a:pt x="2" y="7"/>
                  </a:cubicBezTo>
                  <a:cubicBezTo>
                    <a:pt x="4" y="0"/>
                    <a:pt x="15" y="0"/>
                    <a:pt x="22" y="16"/>
                  </a:cubicBezTo>
                  <a:cubicBezTo>
                    <a:pt x="28" y="31"/>
                    <a:pt x="30" y="39"/>
                    <a:pt x="30" y="39"/>
                  </a:cubicBezTo>
                  <a:cubicBezTo>
                    <a:pt x="30" y="39"/>
                    <a:pt x="13" y="50"/>
                    <a:pt x="4" y="26"/>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3637"/>
            <p:cNvSpPr/>
            <p:nvPr/>
          </p:nvSpPr>
          <p:spPr bwMode="auto">
            <a:xfrm>
              <a:off x="520701" y="1519238"/>
              <a:ext cx="20638" cy="31750"/>
            </a:xfrm>
            <a:custGeom>
              <a:avLst/>
              <a:gdLst>
                <a:gd name="T0" fmla="*/ 6 w 38"/>
                <a:gd name="T1" fmla="*/ 40 h 60"/>
                <a:gd name="T2" fmla="*/ 2 w 38"/>
                <a:gd name="T3" fmla="*/ 14 h 60"/>
                <a:gd name="T4" fmla="*/ 30 w 38"/>
                <a:gd name="T5" fmla="*/ 27 h 60"/>
                <a:gd name="T6" fmla="*/ 38 w 38"/>
                <a:gd name="T7" fmla="*/ 50 h 60"/>
                <a:gd name="T8" fmla="*/ 16 w 38"/>
                <a:gd name="T9" fmla="*/ 60 h 60"/>
                <a:gd name="T10" fmla="*/ 6 w 38"/>
                <a:gd name="T11" fmla="*/ 40 h 60"/>
              </a:gdLst>
              <a:ahLst/>
              <a:cxnLst>
                <a:cxn ang="0">
                  <a:pos x="T0" y="T1"/>
                </a:cxn>
                <a:cxn ang="0">
                  <a:pos x="T2" y="T3"/>
                </a:cxn>
                <a:cxn ang="0">
                  <a:pos x="T4" y="T5"/>
                </a:cxn>
                <a:cxn ang="0">
                  <a:pos x="T6" y="T7"/>
                </a:cxn>
                <a:cxn ang="0">
                  <a:pos x="T8" y="T9"/>
                </a:cxn>
                <a:cxn ang="0">
                  <a:pos x="T10" y="T11"/>
                </a:cxn>
              </a:cxnLst>
              <a:rect l="0" t="0" r="r" b="b"/>
              <a:pathLst>
                <a:path w="38" h="60">
                  <a:moveTo>
                    <a:pt x="6" y="40"/>
                  </a:moveTo>
                  <a:cubicBezTo>
                    <a:pt x="6" y="40"/>
                    <a:pt x="0" y="24"/>
                    <a:pt x="2" y="14"/>
                  </a:cubicBezTo>
                  <a:cubicBezTo>
                    <a:pt x="5" y="4"/>
                    <a:pt x="18" y="0"/>
                    <a:pt x="30" y="27"/>
                  </a:cubicBezTo>
                  <a:cubicBezTo>
                    <a:pt x="38" y="45"/>
                    <a:pt x="38" y="50"/>
                    <a:pt x="38" y="50"/>
                  </a:cubicBezTo>
                  <a:cubicBezTo>
                    <a:pt x="16" y="60"/>
                    <a:pt x="16" y="60"/>
                    <a:pt x="16" y="60"/>
                  </a:cubicBezTo>
                  <a:lnTo>
                    <a:pt x="6" y="40"/>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3638"/>
            <p:cNvSpPr/>
            <p:nvPr/>
          </p:nvSpPr>
          <p:spPr bwMode="auto">
            <a:xfrm>
              <a:off x="522289" y="1522413"/>
              <a:ext cx="17463" cy="28575"/>
            </a:xfrm>
            <a:custGeom>
              <a:avLst/>
              <a:gdLst>
                <a:gd name="T0" fmla="*/ 5 w 31"/>
                <a:gd name="T1" fmla="*/ 27 h 52"/>
                <a:gd name="T2" fmla="*/ 2 w 31"/>
                <a:gd name="T3" fmla="*/ 8 h 52"/>
                <a:gd name="T4" fmla="*/ 23 w 31"/>
                <a:gd name="T5" fmla="*/ 17 h 52"/>
                <a:gd name="T6" fmla="*/ 31 w 31"/>
                <a:gd name="T7" fmla="*/ 41 h 52"/>
                <a:gd name="T8" fmla="*/ 5 w 31"/>
                <a:gd name="T9" fmla="*/ 27 h 52"/>
              </a:gdLst>
              <a:ahLst/>
              <a:cxnLst>
                <a:cxn ang="0">
                  <a:pos x="T0" y="T1"/>
                </a:cxn>
                <a:cxn ang="0">
                  <a:pos x="T2" y="T3"/>
                </a:cxn>
                <a:cxn ang="0">
                  <a:pos x="T4" y="T5"/>
                </a:cxn>
                <a:cxn ang="0">
                  <a:pos x="T6" y="T7"/>
                </a:cxn>
                <a:cxn ang="0">
                  <a:pos x="T8" y="T9"/>
                </a:cxn>
              </a:cxnLst>
              <a:rect l="0" t="0" r="r" b="b"/>
              <a:pathLst>
                <a:path w="31" h="52">
                  <a:moveTo>
                    <a:pt x="5" y="27"/>
                  </a:moveTo>
                  <a:cubicBezTo>
                    <a:pt x="5" y="27"/>
                    <a:pt x="0" y="16"/>
                    <a:pt x="2" y="8"/>
                  </a:cubicBezTo>
                  <a:cubicBezTo>
                    <a:pt x="4" y="0"/>
                    <a:pt x="16" y="0"/>
                    <a:pt x="23" y="17"/>
                  </a:cubicBezTo>
                  <a:cubicBezTo>
                    <a:pt x="29" y="33"/>
                    <a:pt x="31" y="41"/>
                    <a:pt x="31" y="41"/>
                  </a:cubicBezTo>
                  <a:cubicBezTo>
                    <a:pt x="31" y="41"/>
                    <a:pt x="14" y="52"/>
                    <a:pt x="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3639"/>
            <p:cNvSpPr/>
            <p:nvPr/>
          </p:nvSpPr>
          <p:spPr bwMode="auto">
            <a:xfrm>
              <a:off x="514351" y="1481138"/>
              <a:ext cx="73025" cy="80963"/>
            </a:xfrm>
            <a:custGeom>
              <a:avLst/>
              <a:gdLst>
                <a:gd name="T0" fmla="*/ 68 w 137"/>
                <a:gd name="T1" fmla="*/ 34 h 152"/>
                <a:gd name="T2" fmla="*/ 76 w 137"/>
                <a:gd name="T3" fmla="*/ 59 h 152"/>
                <a:gd name="T4" fmla="*/ 41 w 137"/>
                <a:gd name="T5" fmla="*/ 74 h 152"/>
                <a:gd name="T6" fmla="*/ 45 w 137"/>
                <a:gd name="T7" fmla="*/ 111 h 152"/>
                <a:gd name="T8" fmla="*/ 18 w 137"/>
                <a:gd name="T9" fmla="*/ 102 h 152"/>
                <a:gd name="T10" fmla="*/ 25 w 137"/>
                <a:gd name="T11" fmla="*/ 148 h 152"/>
                <a:gd name="T12" fmla="*/ 49 w 137"/>
                <a:gd name="T13" fmla="*/ 146 h 152"/>
                <a:gd name="T14" fmla="*/ 85 w 137"/>
                <a:gd name="T15" fmla="*/ 138 h 152"/>
                <a:gd name="T16" fmla="*/ 127 w 137"/>
                <a:gd name="T17" fmla="*/ 80 h 152"/>
                <a:gd name="T18" fmla="*/ 114 w 137"/>
                <a:gd name="T19" fmla="*/ 0 h 152"/>
                <a:gd name="T20" fmla="*/ 68 w 137"/>
                <a:gd name="T21"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52">
                  <a:moveTo>
                    <a:pt x="68" y="34"/>
                  </a:moveTo>
                  <a:cubicBezTo>
                    <a:pt x="68" y="34"/>
                    <a:pt x="76" y="46"/>
                    <a:pt x="76" y="59"/>
                  </a:cubicBezTo>
                  <a:cubicBezTo>
                    <a:pt x="55" y="59"/>
                    <a:pt x="48" y="64"/>
                    <a:pt x="41" y="74"/>
                  </a:cubicBezTo>
                  <a:cubicBezTo>
                    <a:pt x="36" y="82"/>
                    <a:pt x="36" y="96"/>
                    <a:pt x="45" y="111"/>
                  </a:cubicBezTo>
                  <a:cubicBezTo>
                    <a:pt x="45" y="111"/>
                    <a:pt x="36" y="99"/>
                    <a:pt x="18" y="102"/>
                  </a:cubicBezTo>
                  <a:cubicBezTo>
                    <a:pt x="0" y="105"/>
                    <a:pt x="6" y="139"/>
                    <a:pt x="25" y="148"/>
                  </a:cubicBezTo>
                  <a:cubicBezTo>
                    <a:pt x="36" y="152"/>
                    <a:pt x="49" y="146"/>
                    <a:pt x="49" y="146"/>
                  </a:cubicBezTo>
                  <a:cubicBezTo>
                    <a:pt x="49" y="146"/>
                    <a:pt x="71" y="149"/>
                    <a:pt x="85" y="138"/>
                  </a:cubicBezTo>
                  <a:cubicBezTo>
                    <a:pt x="98" y="127"/>
                    <a:pt x="117" y="111"/>
                    <a:pt x="127" y="80"/>
                  </a:cubicBezTo>
                  <a:cubicBezTo>
                    <a:pt x="137" y="50"/>
                    <a:pt x="125" y="13"/>
                    <a:pt x="114" y="0"/>
                  </a:cubicBezTo>
                  <a:lnTo>
                    <a:pt x="68" y="34"/>
                  </a:ln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640"/>
            <p:cNvSpPr/>
            <p:nvPr/>
          </p:nvSpPr>
          <p:spPr bwMode="auto">
            <a:xfrm>
              <a:off x="519114" y="1473201"/>
              <a:ext cx="55563" cy="88900"/>
            </a:xfrm>
            <a:custGeom>
              <a:avLst/>
              <a:gdLst>
                <a:gd name="T0" fmla="*/ 67 w 105"/>
                <a:gd name="T1" fmla="*/ 90 h 168"/>
                <a:gd name="T2" fmla="*/ 53 w 105"/>
                <a:gd name="T3" fmla="*/ 80 h 168"/>
                <a:gd name="T4" fmla="*/ 36 w 105"/>
                <a:gd name="T5" fmla="*/ 121 h 168"/>
                <a:gd name="T6" fmla="*/ 37 w 105"/>
                <a:gd name="T7" fmla="*/ 143 h 168"/>
                <a:gd name="T8" fmla="*/ 36 w 105"/>
                <a:gd name="T9" fmla="*/ 138 h 168"/>
                <a:gd name="T10" fmla="*/ 25 w 105"/>
                <a:gd name="T11" fmla="*/ 123 h 168"/>
                <a:gd name="T12" fmla="*/ 2 w 105"/>
                <a:gd name="T13" fmla="*/ 134 h 168"/>
                <a:gd name="T14" fmla="*/ 31 w 105"/>
                <a:gd name="T15" fmla="*/ 162 h 168"/>
                <a:gd name="T16" fmla="*/ 42 w 105"/>
                <a:gd name="T17" fmla="*/ 153 h 168"/>
                <a:gd name="T18" fmla="*/ 44 w 105"/>
                <a:gd name="T19" fmla="*/ 157 h 168"/>
                <a:gd name="T20" fmla="*/ 65 w 105"/>
                <a:gd name="T21" fmla="*/ 156 h 168"/>
                <a:gd name="T22" fmla="*/ 96 w 105"/>
                <a:gd name="T23" fmla="*/ 126 h 168"/>
                <a:gd name="T24" fmla="*/ 102 w 105"/>
                <a:gd name="T25" fmla="*/ 37 h 168"/>
                <a:gd name="T26" fmla="*/ 85 w 105"/>
                <a:gd name="T27" fmla="*/ 0 h 168"/>
                <a:gd name="T28" fmla="*/ 48 w 105"/>
                <a:gd name="T29" fmla="*/ 32 h 168"/>
                <a:gd name="T30" fmla="*/ 68 w 105"/>
                <a:gd name="T31" fmla="*/ 68 h 168"/>
                <a:gd name="T32" fmla="*/ 67 w 105"/>
                <a:gd name="T33" fmla="*/ 9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68">
                  <a:moveTo>
                    <a:pt x="67" y="90"/>
                  </a:moveTo>
                  <a:cubicBezTo>
                    <a:pt x="67" y="90"/>
                    <a:pt x="63" y="80"/>
                    <a:pt x="53" y="80"/>
                  </a:cubicBezTo>
                  <a:cubicBezTo>
                    <a:pt x="42" y="80"/>
                    <a:pt x="22" y="94"/>
                    <a:pt x="36" y="121"/>
                  </a:cubicBezTo>
                  <a:cubicBezTo>
                    <a:pt x="44" y="133"/>
                    <a:pt x="41" y="136"/>
                    <a:pt x="37" y="143"/>
                  </a:cubicBezTo>
                  <a:cubicBezTo>
                    <a:pt x="34" y="150"/>
                    <a:pt x="34" y="142"/>
                    <a:pt x="36" y="138"/>
                  </a:cubicBezTo>
                  <a:cubicBezTo>
                    <a:pt x="38" y="133"/>
                    <a:pt x="32" y="125"/>
                    <a:pt x="25" y="123"/>
                  </a:cubicBezTo>
                  <a:cubicBezTo>
                    <a:pt x="17" y="120"/>
                    <a:pt x="3" y="117"/>
                    <a:pt x="2" y="134"/>
                  </a:cubicBezTo>
                  <a:cubicBezTo>
                    <a:pt x="0" y="151"/>
                    <a:pt x="21" y="168"/>
                    <a:pt x="31" y="162"/>
                  </a:cubicBezTo>
                  <a:cubicBezTo>
                    <a:pt x="38" y="159"/>
                    <a:pt x="42" y="156"/>
                    <a:pt x="42" y="153"/>
                  </a:cubicBezTo>
                  <a:cubicBezTo>
                    <a:pt x="42" y="149"/>
                    <a:pt x="45" y="151"/>
                    <a:pt x="44" y="157"/>
                  </a:cubicBezTo>
                  <a:cubicBezTo>
                    <a:pt x="42" y="162"/>
                    <a:pt x="59" y="159"/>
                    <a:pt x="65" y="156"/>
                  </a:cubicBezTo>
                  <a:cubicBezTo>
                    <a:pt x="71" y="153"/>
                    <a:pt x="90" y="141"/>
                    <a:pt x="96" y="126"/>
                  </a:cubicBezTo>
                  <a:cubicBezTo>
                    <a:pt x="102" y="111"/>
                    <a:pt x="105" y="57"/>
                    <a:pt x="102" y="37"/>
                  </a:cubicBezTo>
                  <a:cubicBezTo>
                    <a:pt x="98" y="17"/>
                    <a:pt x="85" y="0"/>
                    <a:pt x="85" y="0"/>
                  </a:cubicBezTo>
                  <a:cubicBezTo>
                    <a:pt x="48" y="32"/>
                    <a:pt x="48" y="32"/>
                    <a:pt x="48" y="32"/>
                  </a:cubicBezTo>
                  <a:cubicBezTo>
                    <a:pt x="48" y="32"/>
                    <a:pt x="65" y="47"/>
                    <a:pt x="68" y="68"/>
                  </a:cubicBezTo>
                  <a:cubicBezTo>
                    <a:pt x="70" y="90"/>
                    <a:pt x="71" y="95"/>
                    <a:pt x="67" y="90"/>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641"/>
            <p:cNvSpPr/>
            <p:nvPr/>
          </p:nvSpPr>
          <p:spPr bwMode="auto">
            <a:xfrm>
              <a:off x="501651" y="1403351"/>
              <a:ext cx="93663" cy="106363"/>
            </a:xfrm>
            <a:custGeom>
              <a:avLst/>
              <a:gdLst>
                <a:gd name="T0" fmla="*/ 154 w 176"/>
                <a:gd name="T1" fmla="*/ 0 h 199"/>
                <a:gd name="T2" fmla="*/ 17 w 176"/>
                <a:gd name="T3" fmla="*/ 92 h 199"/>
                <a:gd name="T4" fmla="*/ 92 w 176"/>
                <a:gd name="T5" fmla="*/ 199 h 199"/>
                <a:gd name="T6" fmla="*/ 144 w 176"/>
                <a:gd name="T7" fmla="*/ 146 h 199"/>
                <a:gd name="T8" fmla="*/ 116 w 176"/>
                <a:gd name="T9" fmla="*/ 108 h 199"/>
                <a:gd name="T10" fmla="*/ 176 w 176"/>
                <a:gd name="T11" fmla="*/ 55 h 199"/>
                <a:gd name="T12" fmla="*/ 154 w 176"/>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176" h="199">
                  <a:moveTo>
                    <a:pt x="154" y="0"/>
                  </a:moveTo>
                  <a:cubicBezTo>
                    <a:pt x="154" y="0"/>
                    <a:pt x="34" y="73"/>
                    <a:pt x="17" y="92"/>
                  </a:cubicBezTo>
                  <a:cubicBezTo>
                    <a:pt x="0" y="111"/>
                    <a:pt x="92" y="199"/>
                    <a:pt x="92" y="199"/>
                  </a:cubicBezTo>
                  <a:cubicBezTo>
                    <a:pt x="144" y="146"/>
                    <a:pt x="144" y="146"/>
                    <a:pt x="144" y="146"/>
                  </a:cubicBezTo>
                  <a:cubicBezTo>
                    <a:pt x="116" y="108"/>
                    <a:pt x="116" y="108"/>
                    <a:pt x="116" y="108"/>
                  </a:cubicBezTo>
                  <a:cubicBezTo>
                    <a:pt x="176" y="55"/>
                    <a:pt x="176" y="55"/>
                    <a:pt x="176" y="55"/>
                  </a:cubicBezTo>
                  <a:lnTo>
                    <a:pt x="15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642"/>
            <p:cNvSpPr/>
            <p:nvPr/>
          </p:nvSpPr>
          <p:spPr bwMode="auto">
            <a:xfrm>
              <a:off x="515939" y="1411288"/>
              <a:ext cx="66675" cy="92075"/>
            </a:xfrm>
            <a:custGeom>
              <a:avLst/>
              <a:gdLst>
                <a:gd name="T0" fmla="*/ 85 w 123"/>
                <a:gd name="T1" fmla="*/ 88 h 172"/>
                <a:gd name="T2" fmla="*/ 116 w 123"/>
                <a:gd name="T3" fmla="*/ 52 h 172"/>
                <a:gd name="T4" fmla="*/ 66 w 123"/>
                <a:gd name="T5" fmla="*/ 31 h 172"/>
                <a:gd name="T6" fmla="*/ 25 w 123"/>
                <a:gd name="T7" fmla="*/ 62 h 172"/>
                <a:gd name="T8" fmla="*/ 4 w 123"/>
                <a:gd name="T9" fmla="*/ 77 h 172"/>
                <a:gd name="T10" fmla="*/ 8 w 123"/>
                <a:gd name="T11" fmla="*/ 108 h 172"/>
                <a:gd name="T12" fmla="*/ 65 w 123"/>
                <a:gd name="T13" fmla="*/ 168 h 172"/>
                <a:gd name="T14" fmla="*/ 106 w 123"/>
                <a:gd name="T15" fmla="*/ 131 h 172"/>
                <a:gd name="T16" fmla="*/ 82 w 123"/>
                <a:gd name="T17" fmla="*/ 99 h 172"/>
                <a:gd name="T18" fmla="*/ 53 w 123"/>
                <a:gd name="T19" fmla="*/ 105 h 172"/>
                <a:gd name="T20" fmla="*/ 51 w 123"/>
                <a:gd name="T21" fmla="*/ 98 h 172"/>
                <a:gd name="T22" fmla="*/ 85 w 123"/>
                <a:gd name="T23" fmla="*/ 8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72">
                  <a:moveTo>
                    <a:pt x="85" y="88"/>
                  </a:moveTo>
                  <a:cubicBezTo>
                    <a:pt x="85" y="88"/>
                    <a:pt x="109" y="72"/>
                    <a:pt x="116" y="52"/>
                  </a:cubicBezTo>
                  <a:cubicBezTo>
                    <a:pt x="123" y="31"/>
                    <a:pt x="104" y="0"/>
                    <a:pt x="66" y="31"/>
                  </a:cubicBezTo>
                  <a:cubicBezTo>
                    <a:pt x="53" y="42"/>
                    <a:pt x="39" y="52"/>
                    <a:pt x="25" y="62"/>
                  </a:cubicBezTo>
                  <a:cubicBezTo>
                    <a:pt x="18" y="66"/>
                    <a:pt x="8" y="68"/>
                    <a:pt x="4" y="77"/>
                  </a:cubicBezTo>
                  <a:cubicBezTo>
                    <a:pt x="0" y="86"/>
                    <a:pt x="3" y="100"/>
                    <a:pt x="8" y="108"/>
                  </a:cubicBezTo>
                  <a:cubicBezTo>
                    <a:pt x="14" y="129"/>
                    <a:pt x="54" y="172"/>
                    <a:pt x="65" y="168"/>
                  </a:cubicBezTo>
                  <a:cubicBezTo>
                    <a:pt x="76" y="165"/>
                    <a:pt x="106" y="144"/>
                    <a:pt x="106" y="131"/>
                  </a:cubicBezTo>
                  <a:cubicBezTo>
                    <a:pt x="106" y="117"/>
                    <a:pt x="90" y="99"/>
                    <a:pt x="82" y="99"/>
                  </a:cubicBezTo>
                  <a:cubicBezTo>
                    <a:pt x="74" y="99"/>
                    <a:pt x="57" y="100"/>
                    <a:pt x="53" y="105"/>
                  </a:cubicBezTo>
                  <a:cubicBezTo>
                    <a:pt x="48" y="110"/>
                    <a:pt x="46" y="104"/>
                    <a:pt x="51" y="98"/>
                  </a:cubicBezTo>
                  <a:cubicBezTo>
                    <a:pt x="56" y="92"/>
                    <a:pt x="72" y="88"/>
                    <a:pt x="85" y="88"/>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643"/>
            <p:cNvSpPr/>
            <p:nvPr/>
          </p:nvSpPr>
          <p:spPr bwMode="auto">
            <a:xfrm>
              <a:off x="547689" y="1477963"/>
              <a:ext cx="39688" cy="39688"/>
            </a:xfrm>
            <a:custGeom>
              <a:avLst/>
              <a:gdLst>
                <a:gd name="T0" fmla="*/ 2 w 74"/>
                <a:gd name="T1" fmla="*/ 56 h 73"/>
                <a:gd name="T2" fmla="*/ 55 w 74"/>
                <a:gd name="T3" fmla="*/ 3 h 73"/>
                <a:gd name="T4" fmla="*/ 66 w 74"/>
                <a:gd name="T5" fmla="*/ 19 h 73"/>
                <a:gd name="T6" fmla="*/ 43 w 74"/>
                <a:gd name="T7" fmla="*/ 44 h 73"/>
                <a:gd name="T8" fmla="*/ 23 w 74"/>
                <a:gd name="T9" fmla="*/ 63 h 73"/>
                <a:gd name="T10" fmla="*/ 17 w 74"/>
                <a:gd name="T11" fmla="*/ 67 h 73"/>
                <a:gd name="T12" fmla="*/ 6 w 74"/>
                <a:gd name="T13" fmla="*/ 70 h 73"/>
                <a:gd name="T14" fmla="*/ 1 w 74"/>
                <a:gd name="T15" fmla="*/ 60 h 73"/>
                <a:gd name="T16" fmla="*/ 2 w 74"/>
                <a:gd name="T17"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3">
                  <a:moveTo>
                    <a:pt x="2" y="56"/>
                  </a:moveTo>
                  <a:cubicBezTo>
                    <a:pt x="2" y="56"/>
                    <a:pt x="43" y="24"/>
                    <a:pt x="55" y="3"/>
                  </a:cubicBezTo>
                  <a:cubicBezTo>
                    <a:pt x="60" y="0"/>
                    <a:pt x="74" y="7"/>
                    <a:pt x="66" y="19"/>
                  </a:cubicBezTo>
                  <a:cubicBezTo>
                    <a:pt x="59" y="28"/>
                    <a:pt x="51" y="36"/>
                    <a:pt x="43" y="44"/>
                  </a:cubicBezTo>
                  <a:cubicBezTo>
                    <a:pt x="37" y="51"/>
                    <a:pt x="30" y="57"/>
                    <a:pt x="23" y="63"/>
                  </a:cubicBezTo>
                  <a:cubicBezTo>
                    <a:pt x="21" y="64"/>
                    <a:pt x="19" y="66"/>
                    <a:pt x="17" y="67"/>
                  </a:cubicBezTo>
                  <a:cubicBezTo>
                    <a:pt x="14" y="69"/>
                    <a:pt x="9" y="73"/>
                    <a:pt x="6" y="70"/>
                  </a:cubicBezTo>
                  <a:cubicBezTo>
                    <a:pt x="3" y="68"/>
                    <a:pt x="1" y="64"/>
                    <a:pt x="1" y="60"/>
                  </a:cubicBezTo>
                  <a:cubicBezTo>
                    <a:pt x="0" y="59"/>
                    <a:pt x="1" y="57"/>
                    <a:pt x="2" y="56"/>
                  </a:cubicBezTo>
                  <a:close/>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644"/>
            <p:cNvSpPr/>
            <p:nvPr/>
          </p:nvSpPr>
          <p:spPr bwMode="auto">
            <a:xfrm>
              <a:off x="560389" y="1539876"/>
              <a:ext cx="122238" cy="192088"/>
            </a:xfrm>
            <a:custGeom>
              <a:avLst/>
              <a:gdLst>
                <a:gd name="T0" fmla="*/ 23 w 228"/>
                <a:gd name="T1" fmla="*/ 0 h 362"/>
                <a:gd name="T2" fmla="*/ 213 w 228"/>
                <a:gd name="T3" fmla="*/ 0 h 362"/>
                <a:gd name="T4" fmla="*/ 213 w 228"/>
                <a:gd name="T5" fmla="*/ 295 h 362"/>
                <a:gd name="T6" fmla="*/ 228 w 228"/>
                <a:gd name="T7" fmla="*/ 319 h 362"/>
                <a:gd name="T8" fmla="*/ 190 w 228"/>
                <a:gd name="T9" fmla="*/ 319 h 362"/>
                <a:gd name="T10" fmla="*/ 148 w 228"/>
                <a:gd name="T11" fmla="*/ 338 h 362"/>
                <a:gd name="T12" fmla="*/ 120 w 228"/>
                <a:gd name="T13" fmla="*/ 331 h 362"/>
                <a:gd name="T14" fmla="*/ 89 w 228"/>
                <a:gd name="T15" fmla="*/ 339 h 362"/>
                <a:gd name="T16" fmla="*/ 25 w 228"/>
                <a:gd name="T17" fmla="*/ 328 h 362"/>
                <a:gd name="T18" fmla="*/ 3 w 228"/>
                <a:gd name="T19" fmla="*/ 328 h 362"/>
                <a:gd name="T20" fmla="*/ 22 w 228"/>
                <a:gd name="T21" fmla="*/ 296 h 362"/>
                <a:gd name="T22" fmla="*/ 23 w 228"/>
                <a:gd name="T23"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8" h="362">
                  <a:moveTo>
                    <a:pt x="23" y="0"/>
                  </a:moveTo>
                  <a:cubicBezTo>
                    <a:pt x="213" y="0"/>
                    <a:pt x="213" y="0"/>
                    <a:pt x="213" y="0"/>
                  </a:cubicBezTo>
                  <a:cubicBezTo>
                    <a:pt x="213" y="295"/>
                    <a:pt x="213" y="295"/>
                    <a:pt x="213" y="295"/>
                  </a:cubicBezTo>
                  <a:cubicBezTo>
                    <a:pt x="213" y="295"/>
                    <a:pt x="228" y="303"/>
                    <a:pt x="228" y="319"/>
                  </a:cubicBezTo>
                  <a:cubicBezTo>
                    <a:pt x="228" y="334"/>
                    <a:pt x="218" y="326"/>
                    <a:pt x="190" y="319"/>
                  </a:cubicBezTo>
                  <a:cubicBezTo>
                    <a:pt x="162" y="312"/>
                    <a:pt x="148" y="328"/>
                    <a:pt x="148" y="338"/>
                  </a:cubicBezTo>
                  <a:cubicBezTo>
                    <a:pt x="148" y="348"/>
                    <a:pt x="126" y="362"/>
                    <a:pt x="120" y="331"/>
                  </a:cubicBezTo>
                  <a:cubicBezTo>
                    <a:pt x="115" y="349"/>
                    <a:pt x="101" y="358"/>
                    <a:pt x="89" y="339"/>
                  </a:cubicBezTo>
                  <a:cubicBezTo>
                    <a:pt x="78" y="320"/>
                    <a:pt x="50" y="309"/>
                    <a:pt x="25" y="328"/>
                  </a:cubicBezTo>
                  <a:cubicBezTo>
                    <a:pt x="0" y="347"/>
                    <a:pt x="3" y="336"/>
                    <a:pt x="3" y="328"/>
                  </a:cubicBezTo>
                  <a:cubicBezTo>
                    <a:pt x="3" y="319"/>
                    <a:pt x="11" y="301"/>
                    <a:pt x="22" y="296"/>
                  </a:cubicBezTo>
                  <a:lnTo>
                    <a:pt x="23" y="0"/>
                  </a:ln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645"/>
            <p:cNvSpPr/>
            <p:nvPr/>
          </p:nvSpPr>
          <p:spPr bwMode="auto">
            <a:xfrm>
              <a:off x="565151" y="1541463"/>
              <a:ext cx="115888" cy="177800"/>
            </a:xfrm>
            <a:custGeom>
              <a:avLst/>
              <a:gdLst>
                <a:gd name="T0" fmla="*/ 103 w 215"/>
                <a:gd name="T1" fmla="*/ 321 h 333"/>
                <a:gd name="T2" fmla="*/ 116 w 215"/>
                <a:gd name="T3" fmla="*/ 324 h 333"/>
                <a:gd name="T4" fmla="*/ 129 w 215"/>
                <a:gd name="T5" fmla="*/ 316 h 333"/>
                <a:gd name="T6" fmla="*/ 161 w 215"/>
                <a:gd name="T7" fmla="*/ 298 h 333"/>
                <a:gd name="T8" fmla="*/ 205 w 215"/>
                <a:gd name="T9" fmla="*/ 304 h 333"/>
                <a:gd name="T10" fmla="*/ 214 w 215"/>
                <a:gd name="T11" fmla="*/ 307 h 333"/>
                <a:gd name="T12" fmla="*/ 204 w 215"/>
                <a:gd name="T13" fmla="*/ 294 h 333"/>
                <a:gd name="T14" fmla="*/ 197 w 215"/>
                <a:gd name="T15" fmla="*/ 283 h 333"/>
                <a:gd name="T16" fmla="*/ 197 w 215"/>
                <a:gd name="T17" fmla="*/ 104 h 333"/>
                <a:gd name="T18" fmla="*/ 92 w 215"/>
                <a:gd name="T19" fmla="*/ 14 h 333"/>
                <a:gd name="T20" fmla="*/ 22 w 215"/>
                <a:gd name="T21" fmla="*/ 46 h 333"/>
                <a:gd name="T22" fmla="*/ 18 w 215"/>
                <a:gd name="T23" fmla="*/ 263 h 333"/>
                <a:gd name="T24" fmla="*/ 23 w 215"/>
                <a:gd name="T25" fmla="*/ 288 h 333"/>
                <a:gd name="T26" fmla="*/ 25 w 215"/>
                <a:gd name="T27" fmla="*/ 294 h 333"/>
                <a:gd name="T28" fmla="*/ 1 w 215"/>
                <a:gd name="T29" fmla="*/ 317 h 333"/>
                <a:gd name="T30" fmla="*/ 49 w 215"/>
                <a:gd name="T31" fmla="*/ 301 h 333"/>
                <a:gd name="T32" fmla="*/ 99 w 215"/>
                <a:gd name="T33" fmla="*/ 326 h 333"/>
                <a:gd name="T34" fmla="*/ 103 w 215"/>
                <a:gd name="T35" fmla="*/ 32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333">
                  <a:moveTo>
                    <a:pt x="103" y="321"/>
                  </a:moveTo>
                  <a:cubicBezTo>
                    <a:pt x="107" y="313"/>
                    <a:pt x="112" y="315"/>
                    <a:pt x="116" y="324"/>
                  </a:cubicBezTo>
                  <a:cubicBezTo>
                    <a:pt x="121" y="333"/>
                    <a:pt x="123" y="326"/>
                    <a:pt x="129" y="316"/>
                  </a:cubicBezTo>
                  <a:cubicBezTo>
                    <a:pt x="138" y="303"/>
                    <a:pt x="147" y="301"/>
                    <a:pt x="161" y="298"/>
                  </a:cubicBezTo>
                  <a:cubicBezTo>
                    <a:pt x="172" y="295"/>
                    <a:pt x="198" y="298"/>
                    <a:pt x="205" y="304"/>
                  </a:cubicBezTo>
                  <a:cubicBezTo>
                    <a:pt x="212" y="309"/>
                    <a:pt x="213" y="308"/>
                    <a:pt x="214" y="307"/>
                  </a:cubicBezTo>
                  <a:cubicBezTo>
                    <a:pt x="215" y="305"/>
                    <a:pt x="214" y="299"/>
                    <a:pt x="204" y="294"/>
                  </a:cubicBezTo>
                  <a:cubicBezTo>
                    <a:pt x="194" y="289"/>
                    <a:pt x="191" y="289"/>
                    <a:pt x="197" y="283"/>
                  </a:cubicBezTo>
                  <a:cubicBezTo>
                    <a:pt x="203" y="276"/>
                    <a:pt x="197" y="207"/>
                    <a:pt x="197" y="104"/>
                  </a:cubicBezTo>
                  <a:cubicBezTo>
                    <a:pt x="197" y="0"/>
                    <a:pt x="152" y="14"/>
                    <a:pt x="92" y="14"/>
                  </a:cubicBezTo>
                  <a:cubicBezTo>
                    <a:pt x="33" y="14"/>
                    <a:pt x="22" y="27"/>
                    <a:pt x="22" y="46"/>
                  </a:cubicBezTo>
                  <a:cubicBezTo>
                    <a:pt x="22" y="66"/>
                    <a:pt x="18" y="251"/>
                    <a:pt x="18" y="263"/>
                  </a:cubicBezTo>
                  <a:cubicBezTo>
                    <a:pt x="18" y="275"/>
                    <a:pt x="18" y="285"/>
                    <a:pt x="23" y="288"/>
                  </a:cubicBezTo>
                  <a:cubicBezTo>
                    <a:pt x="31" y="291"/>
                    <a:pt x="40" y="294"/>
                    <a:pt x="25" y="294"/>
                  </a:cubicBezTo>
                  <a:cubicBezTo>
                    <a:pt x="11" y="294"/>
                    <a:pt x="0" y="305"/>
                    <a:pt x="1" y="317"/>
                  </a:cubicBezTo>
                  <a:cubicBezTo>
                    <a:pt x="1" y="317"/>
                    <a:pt x="13" y="301"/>
                    <a:pt x="49" y="301"/>
                  </a:cubicBezTo>
                  <a:cubicBezTo>
                    <a:pt x="86" y="301"/>
                    <a:pt x="95" y="320"/>
                    <a:pt x="99" y="326"/>
                  </a:cubicBezTo>
                  <a:cubicBezTo>
                    <a:pt x="99" y="326"/>
                    <a:pt x="101" y="326"/>
                    <a:pt x="103" y="321"/>
                  </a:cubicBezTo>
                  <a:close/>
                </a:path>
              </a:pathLst>
            </a:custGeom>
            <a:solidFill>
              <a:srgbClr val="7F57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646"/>
            <p:cNvSpPr/>
            <p:nvPr/>
          </p:nvSpPr>
          <p:spPr bwMode="auto">
            <a:xfrm>
              <a:off x="619126" y="1576388"/>
              <a:ext cx="12700" cy="149225"/>
            </a:xfrm>
            <a:custGeom>
              <a:avLst/>
              <a:gdLst>
                <a:gd name="T0" fmla="*/ 0 w 21"/>
                <a:gd name="T1" fmla="*/ 278 h 279"/>
                <a:gd name="T2" fmla="*/ 10 w 21"/>
                <a:gd name="T3" fmla="*/ 261 h 279"/>
                <a:gd name="T4" fmla="*/ 21 w 21"/>
                <a:gd name="T5" fmla="*/ 279 h 279"/>
                <a:gd name="T6" fmla="*/ 15 w 21"/>
                <a:gd name="T7" fmla="*/ 213 h 279"/>
                <a:gd name="T8" fmla="*/ 14 w 21"/>
                <a:gd name="T9" fmla="*/ 0 h 279"/>
                <a:gd name="T10" fmla="*/ 2 w 21"/>
                <a:gd name="T11" fmla="*/ 2 h 279"/>
                <a:gd name="T12" fmla="*/ 4 w 21"/>
                <a:gd name="T13" fmla="*/ 224 h 279"/>
                <a:gd name="T14" fmla="*/ 0 w 21"/>
                <a:gd name="T15" fmla="*/ 278 h 2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9">
                  <a:moveTo>
                    <a:pt x="0" y="278"/>
                  </a:moveTo>
                  <a:cubicBezTo>
                    <a:pt x="4" y="275"/>
                    <a:pt x="8" y="269"/>
                    <a:pt x="10" y="261"/>
                  </a:cubicBezTo>
                  <a:cubicBezTo>
                    <a:pt x="12" y="272"/>
                    <a:pt x="16" y="278"/>
                    <a:pt x="21" y="279"/>
                  </a:cubicBezTo>
                  <a:cubicBezTo>
                    <a:pt x="16" y="268"/>
                    <a:pt x="15" y="248"/>
                    <a:pt x="15" y="213"/>
                  </a:cubicBezTo>
                  <a:cubicBezTo>
                    <a:pt x="15" y="170"/>
                    <a:pt x="14" y="0"/>
                    <a:pt x="14" y="0"/>
                  </a:cubicBezTo>
                  <a:cubicBezTo>
                    <a:pt x="2" y="2"/>
                    <a:pt x="2" y="2"/>
                    <a:pt x="2" y="2"/>
                  </a:cubicBezTo>
                  <a:cubicBezTo>
                    <a:pt x="2" y="2"/>
                    <a:pt x="4" y="203"/>
                    <a:pt x="4" y="224"/>
                  </a:cubicBezTo>
                  <a:cubicBezTo>
                    <a:pt x="4" y="239"/>
                    <a:pt x="1" y="263"/>
                    <a:pt x="0" y="27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647"/>
            <p:cNvSpPr/>
            <p:nvPr/>
          </p:nvSpPr>
          <p:spPr bwMode="auto">
            <a:xfrm>
              <a:off x="603251" y="1563688"/>
              <a:ext cx="44450" cy="23813"/>
            </a:xfrm>
            <a:custGeom>
              <a:avLst/>
              <a:gdLst>
                <a:gd name="T0" fmla="*/ 5 w 82"/>
                <a:gd name="T1" fmla="*/ 18 h 44"/>
                <a:gd name="T2" fmla="*/ 69 w 82"/>
                <a:gd name="T3" fmla="*/ 14 h 44"/>
                <a:gd name="T4" fmla="*/ 54 w 82"/>
                <a:gd name="T5" fmla="*/ 14 h 44"/>
                <a:gd name="T6" fmla="*/ 19 w 82"/>
                <a:gd name="T7" fmla="*/ 17 h 44"/>
                <a:gd name="T8" fmla="*/ 5 w 82"/>
                <a:gd name="T9" fmla="*/ 18 h 44"/>
              </a:gdLst>
              <a:ahLst/>
              <a:cxnLst>
                <a:cxn ang="0">
                  <a:pos x="T0" y="T1"/>
                </a:cxn>
                <a:cxn ang="0">
                  <a:pos x="T2" y="T3"/>
                </a:cxn>
                <a:cxn ang="0">
                  <a:pos x="T4" y="T5"/>
                </a:cxn>
                <a:cxn ang="0">
                  <a:pos x="T6" y="T7"/>
                </a:cxn>
                <a:cxn ang="0">
                  <a:pos x="T8" y="T9"/>
                </a:cxn>
              </a:cxnLst>
              <a:rect l="0" t="0" r="r" b="b"/>
              <a:pathLst>
                <a:path w="82" h="44">
                  <a:moveTo>
                    <a:pt x="5" y="18"/>
                  </a:moveTo>
                  <a:cubicBezTo>
                    <a:pt x="5" y="18"/>
                    <a:pt x="40" y="44"/>
                    <a:pt x="69" y="14"/>
                  </a:cubicBezTo>
                  <a:cubicBezTo>
                    <a:pt x="82" y="0"/>
                    <a:pt x="66" y="2"/>
                    <a:pt x="54" y="14"/>
                  </a:cubicBezTo>
                  <a:cubicBezTo>
                    <a:pt x="42" y="26"/>
                    <a:pt x="29" y="21"/>
                    <a:pt x="19" y="17"/>
                  </a:cubicBezTo>
                  <a:cubicBezTo>
                    <a:pt x="8" y="12"/>
                    <a:pt x="0" y="13"/>
                    <a:pt x="5" y="18"/>
                  </a:cubicBezTo>
                  <a:close/>
                </a:path>
              </a:pathLst>
            </a:custGeom>
            <a:solidFill>
              <a:srgbClr val="6844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3648"/>
            <p:cNvSpPr/>
            <p:nvPr/>
          </p:nvSpPr>
          <p:spPr bwMode="auto">
            <a:xfrm>
              <a:off x="560389" y="1700213"/>
              <a:ext cx="60325" cy="31750"/>
            </a:xfrm>
            <a:custGeom>
              <a:avLst/>
              <a:gdLst>
                <a:gd name="T0" fmla="*/ 0 w 114"/>
                <a:gd name="T1" fmla="*/ 49 h 58"/>
                <a:gd name="T2" fmla="*/ 84 w 114"/>
                <a:gd name="T3" fmla="*/ 12 h 58"/>
                <a:gd name="T4" fmla="*/ 114 w 114"/>
                <a:gd name="T5" fmla="*/ 47 h 58"/>
                <a:gd name="T6" fmla="*/ 0 w 114"/>
                <a:gd name="T7" fmla="*/ 49 h 58"/>
              </a:gdLst>
              <a:ahLst/>
              <a:cxnLst>
                <a:cxn ang="0">
                  <a:pos x="T0" y="T1"/>
                </a:cxn>
                <a:cxn ang="0">
                  <a:pos x="T2" y="T3"/>
                </a:cxn>
                <a:cxn ang="0">
                  <a:pos x="T4" y="T5"/>
                </a:cxn>
                <a:cxn ang="0">
                  <a:pos x="T6" y="T7"/>
                </a:cxn>
              </a:cxnLst>
              <a:rect l="0" t="0" r="r" b="b"/>
              <a:pathLst>
                <a:path w="114" h="58">
                  <a:moveTo>
                    <a:pt x="0" y="49"/>
                  </a:moveTo>
                  <a:cubicBezTo>
                    <a:pt x="10" y="7"/>
                    <a:pt x="56" y="0"/>
                    <a:pt x="84" y="12"/>
                  </a:cubicBezTo>
                  <a:cubicBezTo>
                    <a:pt x="104" y="21"/>
                    <a:pt x="111" y="37"/>
                    <a:pt x="114" y="47"/>
                  </a:cubicBezTo>
                  <a:cubicBezTo>
                    <a:pt x="85" y="58"/>
                    <a:pt x="27"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3649"/>
            <p:cNvSpPr/>
            <p:nvPr/>
          </p:nvSpPr>
          <p:spPr bwMode="auto">
            <a:xfrm>
              <a:off x="557214" y="1725613"/>
              <a:ext cx="65088" cy="17463"/>
            </a:xfrm>
            <a:custGeom>
              <a:avLst/>
              <a:gdLst>
                <a:gd name="T0" fmla="*/ 5 w 122"/>
                <a:gd name="T1" fmla="*/ 2 h 31"/>
                <a:gd name="T2" fmla="*/ 5 w 122"/>
                <a:gd name="T3" fmla="*/ 2 h 31"/>
                <a:gd name="T4" fmla="*/ 119 w 122"/>
                <a:gd name="T5" fmla="*/ 0 h 31"/>
                <a:gd name="T6" fmla="*/ 120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0" y="11"/>
                    <a:pt x="119" y="0"/>
                  </a:cubicBezTo>
                  <a:cubicBezTo>
                    <a:pt x="122"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Oval 3650"/>
            <p:cNvSpPr>
              <a:spLocks noChangeArrowheads="1"/>
            </p:cNvSpPr>
            <p:nvPr/>
          </p:nvSpPr>
          <p:spPr bwMode="auto">
            <a:xfrm>
              <a:off x="581026" y="1711326"/>
              <a:ext cx="19050"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3651"/>
            <p:cNvSpPr/>
            <p:nvPr/>
          </p:nvSpPr>
          <p:spPr bwMode="auto">
            <a:xfrm>
              <a:off x="630239" y="1700213"/>
              <a:ext cx="60325" cy="31750"/>
            </a:xfrm>
            <a:custGeom>
              <a:avLst/>
              <a:gdLst>
                <a:gd name="T0" fmla="*/ 0 w 114"/>
                <a:gd name="T1" fmla="*/ 49 h 58"/>
                <a:gd name="T2" fmla="*/ 84 w 114"/>
                <a:gd name="T3" fmla="*/ 12 h 58"/>
                <a:gd name="T4" fmla="*/ 114 w 114"/>
                <a:gd name="T5" fmla="*/ 47 h 58"/>
                <a:gd name="T6" fmla="*/ 0 w 114"/>
                <a:gd name="T7" fmla="*/ 49 h 58"/>
              </a:gdLst>
              <a:ahLst/>
              <a:cxnLst>
                <a:cxn ang="0">
                  <a:pos x="T0" y="T1"/>
                </a:cxn>
                <a:cxn ang="0">
                  <a:pos x="T2" y="T3"/>
                </a:cxn>
                <a:cxn ang="0">
                  <a:pos x="T4" y="T5"/>
                </a:cxn>
                <a:cxn ang="0">
                  <a:pos x="T6" y="T7"/>
                </a:cxn>
              </a:cxnLst>
              <a:rect l="0" t="0" r="r" b="b"/>
              <a:pathLst>
                <a:path w="114" h="58">
                  <a:moveTo>
                    <a:pt x="0" y="49"/>
                  </a:moveTo>
                  <a:cubicBezTo>
                    <a:pt x="10" y="7"/>
                    <a:pt x="56" y="0"/>
                    <a:pt x="84" y="12"/>
                  </a:cubicBezTo>
                  <a:cubicBezTo>
                    <a:pt x="104" y="21"/>
                    <a:pt x="111" y="37"/>
                    <a:pt x="114" y="47"/>
                  </a:cubicBezTo>
                  <a:cubicBezTo>
                    <a:pt x="86" y="58"/>
                    <a:pt x="27" y="53"/>
                    <a:pt x="0" y="49"/>
                  </a:cubicBezTo>
                  <a:close/>
                </a:path>
              </a:pathLst>
            </a:custGeom>
            <a:solidFill>
              <a:srgbClr val="7172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3652"/>
            <p:cNvSpPr/>
            <p:nvPr/>
          </p:nvSpPr>
          <p:spPr bwMode="auto">
            <a:xfrm>
              <a:off x="627064" y="1725613"/>
              <a:ext cx="65088" cy="17463"/>
            </a:xfrm>
            <a:custGeom>
              <a:avLst/>
              <a:gdLst>
                <a:gd name="T0" fmla="*/ 5 w 122"/>
                <a:gd name="T1" fmla="*/ 2 h 31"/>
                <a:gd name="T2" fmla="*/ 5 w 122"/>
                <a:gd name="T3" fmla="*/ 2 h 31"/>
                <a:gd name="T4" fmla="*/ 119 w 122"/>
                <a:gd name="T5" fmla="*/ 0 h 31"/>
                <a:gd name="T6" fmla="*/ 120 w 122"/>
                <a:gd name="T7" fmla="*/ 16 h 31"/>
                <a:gd name="T8" fmla="*/ 8 w 122"/>
                <a:gd name="T9" fmla="*/ 17 h 31"/>
                <a:gd name="T10" fmla="*/ 5 w 122"/>
                <a:gd name="T11" fmla="*/ 2 h 31"/>
              </a:gdLst>
              <a:ahLst/>
              <a:cxnLst>
                <a:cxn ang="0">
                  <a:pos x="T0" y="T1"/>
                </a:cxn>
                <a:cxn ang="0">
                  <a:pos x="T2" y="T3"/>
                </a:cxn>
                <a:cxn ang="0">
                  <a:pos x="T4" y="T5"/>
                </a:cxn>
                <a:cxn ang="0">
                  <a:pos x="T6" y="T7"/>
                </a:cxn>
                <a:cxn ang="0">
                  <a:pos x="T8" y="T9"/>
                </a:cxn>
                <a:cxn ang="0">
                  <a:pos x="T10" y="T11"/>
                </a:cxn>
              </a:cxnLst>
              <a:rect l="0" t="0" r="r" b="b"/>
              <a:pathLst>
                <a:path w="122" h="31">
                  <a:moveTo>
                    <a:pt x="5" y="2"/>
                  </a:moveTo>
                  <a:cubicBezTo>
                    <a:pt x="5" y="2"/>
                    <a:pt x="5" y="2"/>
                    <a:pt x="5" y="2"/>
                  </a:cubicBezTo>
                  <a:cubicBezTo>
                    <a:pt x="32" y="6"/>
                    <a:pt x="91" y="11"/>
                    <a:pt x="119" y="0"/>
                  </a:cubicBezTo>
                  <a:cubicBezTo>
                    <a:pt x="122" y="7"/>
                    <a:pt x="122" y="12"/>
                    <a:pt x="120" y="16"/>
                  </a:cubicBezTo>
                  <a:cubicBezTo>
                    <a:pt x="120" y="16"/>
                    <a:pt x="60" y="31"/>
                    <a:pt x="8" y="17"/>
                  </a:cubicBezTo>
                  <a:cubicBezTo>
                    <a:pt x="8" y="17"/>
                    <a:pt x="0" y="15"/>
                    <a:pt x="5" y="2"/>
                  </a:cubicBezTo>
                  <a:close/>
                </a:path>
              </a:pathLst>
            </a:custGeom>
            <a:solidFill>
              <a:srgbClr val="51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Oval 3653"/>
            <p:cNvSpPr>
              <a:spLocks noChangeArrowheads="1"/>
            </p:cNvSpPr>
            <p:nvPr/>
          </p:nvSpPr>
          <p:spPr bwMode="auto">
            <a:xfrm>
              <a:off x="650876" y="1711326"/>
              <a:ext cx="17463" cy="7938"/>
            </a:xfrm>
            <a:prstGeom prst="ellipse">
              <a:avLst/>
            </a:pr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3654"/>
            <p:cNvSpPr/>
            <p:nvPr/>
          </p:nvSpPr>
          <p:spPr bwMode="auto">
            <a:xfrm>
              <a:off x="588964" y="1376363"/>
              <a:ext cx="76200" cy="125413"/>
            </a:xfrm>
            <a:custGeom>
              <a:avLst/>
              <a:gdLst>
                <a:gd name="T0" fmla="*/ 0 w 143"/>
                <a:gd name="T1" fmla="*/ 60 h 235"/>
                <a:gd name="T2" fmla="*/ 143 w 143"/>
                <a:gd name="T3" fmla="*/ 61 h 235"/>
                <a:gd name="T4" fmla="*/ 143 w 143"/>
                <a:gd name="T5" fmla="*/ 235 h 235"/>
                <a:gd name="T6" fmla="*/ 1 w 143"/>
                <a:gd name="T7" fmla="*/ 234 h 235"/>
                <a:gd name="T8" fmla="*/ 0 w 143"/>
                <a:gd name="T9" fmla="*/ 60 h 235"/>
              </a:gdLst>
              <a:ahLst/>
              <a:cxnLst>
                <a:cxn ang="0">
                  <a:pos x="T0" y="T1"/>
                </a:cxn>
                <a:cxn ang="0">
                  <a:pos x="T2" y="T3"/>
                </a:cxn>
                <a:cxn ang="0">
                  <a:pos x="T4" y="T5"/>
                </a:cxn>
                <a:cxn ang="0">
                  <a:pos x="T6" y="T7"/>
                </a:cxn>
                <a:cxn ang="0">
                  <a:pos x="T8" y="T9"/>
                </a:cxn>
              </a:cxnLst>
              <a:rect l="0" t="0" r="r" b="b"/>
              <a:pathLst>
                <a:path w="143" h="235">
                  <a:moveTo>
                    <a:pt x="0" y="60"/>
                  </a:moveTo>
                  <a:cubicBezTo>
                    <a:pt x="0" y="60"/>
                    <a:pt x="70" y="0"/>
                    <a:pt x="143" y="61"/>
                  </a:cubicBezTo>
                  <a:cubicBezTo>
                    <a:pt x="143" y="156"/>
                    <a:pt x="143" y="235"/>
                    <a:pt x="143" y="235"/>
                  </a:cubicBezTo>
                  <a:cubicBezTo>
                    <a:pt x="1" y="234"/>
                    <a:pt x="1" y="234"/>
                    <a:pt x="1" y="234"/>
                  </a:cubicBezTo>
                  <a:lnTo>
                    <a:pt x="0" y="6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3655"/>
            <p:cNvSpPr/>
            <p:nvPr/>
          </p:nvSpPr>
          <p:spPr bwMode="auto">
            <a:xfrm>
              <a:off x="604839" y="1420813"/>
              <a:ext cx="15875" cy="14288"/>
            </a:xfrm>
            <a:custGeom>
              <a:avLst/>
              <a:gdLst>
                <a:gd name="T0" fmla="*/ 9 w 10"/>
                <a:gd name="T1" fmla="*/ 2 h 9"/>
                <a:gd name="T2" fmla="*/ 1 w 10"/>
                <a:gd name="T3" fmla="*/ 9 h 9"/>
                <a:gd name="T4" fmla="*/ 0 w 10"/>
                <a:gd name="T5" fmla="*/ 6 h 9"/>
                <a:gd name="T6" fmla="*/ 9 w 10"/>
                <a:gd name="T7" fmla="*/ 0 h 9"/>
                <a:gd name="T8" fmla="*/ 10 w 10"/>
                <a:gd name="T9" fmla="*/ 1 h 9"/>
                <a:gd name="T10" fmla="*/ 9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9" y="2"/>
                  </a:moveTo>
                  <a:lnTo>
                    <a:pt x="1" y="9"/>
                  </a:lnTo>
                  <a:lnTo>
                    <a:pt x="0" y="6"/>
                  </a:lnTo>
                  <a:lnTo>
                    <a:pt x="9" y="0"/>
                  </a:lnTo>
                  <a:lnTo>
                    <a:pt x="10" y="1"/>
                  </a:lnTo>
                  <a:lnTo>
                    <a:pt x="9"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3656"/>
            <p:cNvSpPr/>
            <p:nvPr/>
          </p:nvSpPr>
          <p:spPr bwMode="auto">
            <a:xfrm>
              <a:off x="633414" y="1420813"/>
              <a:ext cx="17463" cy="14288"/>
            </a:xfrm>
            <a:custGeom>
              <a:avLst/>
              <a:gdLst>
                <a:gd name="T0" fmla="*/ 2 w 11"/>
                <a:gd name="T1" fmla="*/ 2 h 9"/>
                <a:gd name="T2" fmla="*/ 9 w 11"/>
                <a:gd name="T3" fmla="*/ 9 h 9"/>
                <a:gd name="T4" fmla="*/ 11 w 11"/>
                <a:gd name="T5" fmla="*/ 6 h 9"/>
                <a:gd name="T6" fmla="*/ 1 w 11"/>
                <a:gd name="T7" fmla="*/ 0 h 9"/>
                <a:gd name="T8" fmla="*/ 0 w 11"/>
                <a:gd name="T9" fmla="*/ 1 h 9"/>
                <a:gd name="T10" fmla="*/ 2 w 11"/>
                <a:gd name="T11" fmla="*/ 2 h 9"/>
              </a:gdLst>
              <a:ahLst/>
              <a:cxnLst>
                <a:cxn ang="0">
                  <a:pos x="T0" y="T1"/>
                </a:cxn>
                <a:cxn ang="0">
                  <a:pos x="T2" y="T3"/>
                </a:cxn>
                <a:cxn ang="0">
                  <a:pos x="T4" y="T5"/>
                </a:cxn>
                <a:cxn ang="0">
                  <a:pos x="T6" y="T7"/>
                </a:cxn>
                <a:cxn ang="0">
                  <a:pos x="T8" y="T9"/>
                </a:cxn>
                <a:cxn ang="0">
                  <a:pos x="T10" y="T11"/>
                </a:cxn>
              </a:cxnLst>
              <a:rect l="0" t="0" r="r" b="b"/>
              <a:pathLst>
                <a:path w="11" h="9">
                  <a:moveTo>
                    <a:pt x="2" y="2"/>
                  </a:moveTo>
                  <a:lnTo>
                    <a:pt x="9" y="9"/>
                  </a:lnTo>
                  <a:lnTo>
                    <a:pt x="11" y="6"/>
                  </a:lnTo>
                  <a:lnTo>
                    <a:pt x="1" y="0"/>
                  </a:lnTo>
                  <a:lnTo>
                    <a:pt x="0" y="1"/>
                  </a:lnTo>
                  <a:lnTo>
                    <a:pt x="2" y="2"/>
                  </a:lnTo>
                  <a:close/>
                </a:path>
              </a:pathLst>
            </a:custGeom>
            <a:solidFill>
              <a:srgbClr val="E2D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3657"/>
            <p:cNvSpPr>
              <a:spLocks noEditPoints="1"/>
            </p:cNvSpPr>
            <p:nvPr/>
          </p:nvSpPr>
          <p:spPr bwMode="auto">
            <a:xfrm>
              <a:off x="593726" y="1412876"/>
              <a:ext cx="61913" cy="19050"/>
            </a:xfrm>
            <a:custGeom>
              <a:avLst/>
              <a:gdLst>
                <a:gd name="T0" fmla="*/ 7 w 39"/>
                <a:gd name="T1" fmla="*/ 12 h 12"/>
                <a:gd name="T2" fmla="*/ 21 w 39"/>
                <a:gd name="T3" fmla="*/ 2 h 12"/>
                <a:gd name="T4" fmla="*/ 0 w 39"/>
                <a:gd name="T5" fmla="*/ 0 h 12"/>
                <a:gd name="T6" fmla="*/ 7 w 39"/>
                <a:gd name="T7" fmla="*/ 12 h 12"/>
                <a:gd name="T8" fmla="*/ 21 w 39"/>
                <a:gd name="T9" fmla="*/ 2 h 12"/>
                <a:gd name="T10" fmla="*/ 34 w 39"/>
                <a:gd name="T11" fmla="*/ 12 h 12"/>
                <a:gd name="T12" fmla="*/ 39 w 39"/>
                <a:gd name="T13" fmla="*/ 0 h 12"/>
                <a:gd name="T14" fmla="*/ 21 w 39"/>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2">
                  <a:moveTo>
                    <a:pt x="7" y="12"/>
                  </a:moveTo>
                  <a:lnTo>
                    <a:pt x="21" y="2"/>
                  </a:lnTo>
                  <a:lnTo>
                    <a:pt x="0" y="0"/>
                  </a:lnTo>
                  <a:lnTo>
                    <a:pt x="7" y="12"/>
                  </a:lnTo>
                  <a:close/>
                  <a:moveTo>
                    <a:pt x="21" y="2"/>
                  </a:moveTo>
                  <a:lnTo>
                    <a:pt x="34" y="12"/>
                  </a:lnTo>
                  <a:lnTo>
                    <a:pt x="39" y="0"/>
                  </a:lnTo>
                  <a:lnTo>
                    <a:pt x="21" y="2"/>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3658"/>
            <p:cNvSpPr/>
            <p:nvPr/>
          </p:nvSpPr>
          <p:spPr bwMode="auto">
            <a:xfrm>
              <a:off x="611189" y="1422401"/>
              <a:ext cx="36513" cy="87313"/>
            </a:xfrm>
            <a:custGeom>
              <a:avLst/>
              <a:gdLst>
                <a:gd name="T0" fmla="*/ 14 w 23"/>
                <a:gd name="T1" fmla="*/ 0 h 55"/>
                <a:gd name="T2" fmla="*/ 7 w 23"/>
                <a:gd name="T3" fmla="*/ 0 h 55"/>
                <a:gd name="T4" fmla="*/ 6 w 23"/>
                <a:gd name="T5" fmla="*/ 1 h 55"/>
                <a:gd name="T6" fmla="*/ 0 w 23"/>
                <a:gd name="T7" fmla="*/ 38 h 55"/>
                <a:gd name="T8" fmla="*/ 11 w 23"/>
                <a:gd name="T9" fmla="*/ 55 h 55"/>
                <a:gd name="T10" fmla="*/ 23 w 23"/>
                <a:gd name="T11" fmla="*/ 38 h 55"/>
                <a:gd name="T12" fmla="*/ 14 w 2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23" h="55">
                  <a:moveTo>
                    <a:pt x="14" y="0"/>
                  </a:moveTo>
                  <a:lnTo>
                    <a:pt x="7" y="0"/>
                  </a:lnTo>
                  <a:lnTo>
                    <a:pt x="6" y="1"/>
                  </a:lnTo>
                  <a:lnTo>
                    <a:pt x="0" y="38"/>
                  </a:lnTo>
                  <a:lnTo>
                    <a:pt x="11" y="55"/>
                  </a:lnTo>
                  <a:lnTo>
                    <a:pt x="23" y="38"/>
                  </a:lnTo>
                  <a:lnTo>
                    <a:pt x="14" y="0"/>
                  </a:lnTo>
                  <a:close/>
                </a:path>
              </a:pathLst>
            </a:custGeom>
            <a:solidFill>
              <a:srgbClr val="ED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3659"/>
            <p:cNvSpPr/>
            <p:nvPr/>
          </p:nvSpPr>
          <p:spPr bwMode="auto">
            <a:xfrm>
              <a:off x="612776" y="1423988"/>
              <a:ext cx="33338" cy="84138"/>
            </a:xfrm>
            <a:custGeom>
              <a:avLst/>
              <a:gdLst>
                <a:gd name="T0" fmla="*/ 6 w 21"/>
                <a:gd name="T1" fmla="*/ 0 h 53"/>
                <a:gd name="T2" fmla="*/ 12 w 21"/>
                <a:gd name="T3" fmla="*/ 0 h 53"/>
                <a:gd name="T4" fmla="*/ 21 w 21"/>
                <a:gd name="T5" fmla="*/ 37 h 53"/>
                <a:gd name="T6" fmla="*/ 10 w 21"/>
                <a:gd name="T7" fmla="*/ 53 h 53"/>
                <a:gd name="T8" fmla="*/ 0 w 21"/>
                <a:gd name="T9" fmla="*/ 37 h 53"/>
                <a:gd name="T10" fmla="*/ 6 w 21"/>
                <a:gd name="T11" fmla="*/ 0 h 53"/>
              </a:gdLst>
              <a:ahLst/>
              <a:cxnLst>
                <a:cxn ang="0">
                  <a:pos x="T0" y="T1"/>
                </a:cxn>
                <a:cxn ang="0">
                  <a:pos x="T2" y="T3"/>
                </a:cxn>
                <a:cxn ang="0">
                  <a:pos x="T4" y="T5"/>
                </a:cxn>
                <a:cxn ang="0">
                  <a:pos x="T6" y="T7"/>
                </a:cxn>
                <a:cxn ang="0">
                  <a:pos x="T8" y="T9"/>
                </a:cxn>
                <a:cxn ang="0">
                  <a:pos x="T10" y="T11"/>
                </a:cxn>
              </a:cxnLst>
              <a:rect l="0" t="0" r="r" b="b"/>
              <a:pathLst>
                <a:path w="21" h="53">
                  <a:moveTo>
                    <a:pt x="6" y="0"/>
                  </a:moveTo>
                  <a:lnTo>
                    <a:pt x="12" y="0"/>
                  </a:lnTo>
                  <a:lnTo>
                    <a:pt x="21" y="37"/>
                  </a:lnTo>
                  <a:lnTo>
                    <a:pt x="10" y="53"/>
                  </a:lnTo>
                  <a:lnTo>
                    <a:pt x="0" y="37"/>
                  </a:lnTo>
                  <a:lnTo>
                    <a:pt x="6" y="0"/>
                  </a:lnTo>
                  <a:close/>
                </a:path>
              </a:pathLst>
            </a:custGeom>
            <a:solidFill>
              <a:srgbClr val="6640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3660"/>
            <p:cNvSpPr/>
            <p:nvPr/>
          </p:nvSpPr>
          <p:spPr bwMode="auto">
            <a:xfrm>
              <a:off x="628651" y="1423988"/>
              <a:ext cx="17463" cy="84138"/>
            </a:xfrm>
            <a:custGeom>
              <a:avLst/>
              <a:gdLst>
                <a:gd name="T0" fmla="*/ 11 w 11"/>
                <a:gd name="T1" fmla="*/ 37 h 53"/>
                <a:gd name="T2" fmla="*/ 2 w 11"/>
                <a:gd name="T3" fmla="*/ 0 h 53"/>
                <a:gd name="T4" fmla="*/ 0 w 11"/>
                <a:gd name="T5" fmla="*/ 0 h 53"/>
                <a:gd name="T6" fmla="*/ 0 w 11"/>
                <a:gd name="T7" fmla="*/ 52 h 53"/>
                <a:gd name="T8" fmla="*/ 0 w 11"/>
                <a:gd name="T9" fmla="*/ 53 h 53"/>
                <a:gd name="T10" fmla="*/ 11 w 11"/>
                <a:gd name="T11" fmla="*/ 37 h 53"/>
              </a:gdLst>
              <a:ahLst/>
              <a:cxnLst>
                <a:cxn ang="0">
                  <a:pos x="T0" y="T1"/>
                </a:cxn>
                <a:cxn ang="0">
                  <a:pos x="T2" y="T3"/>
                </a:cxn>
                <a:cxn ang="0">
                  <a:pos x="T4" y="T5"/>
                </a:cxn>
                <a:cxn ang="0">
                  <a:pos x="T6" y="T7"/>
                </a:cxn>
                <a:cxn ang="0">
                  <a:pos x="T8" y="T9"/>
                </a:cxn>
                <a:cxn ang="0">
                  <a:pos x="T10" y="T11"/>
                </a:cxn>
              </a:cxnLst>
              <a:rect l="0" t="0" r="r" b="b"/>
              <a:pathLst>
                <a:path w="11" h="53">
                  <a:moveTo>
                    <a:pt x="11" y="37"/>
                  </a:moveTo>
                  <a:lnTo>
                    <a:pt x="2" y="0"/>
                  </a:lnTo>
                  <a:lnTo>
                    <a:pt x="0" y="0"/>
                  </a:lnTo>
                  <a:lnTo>
                    <a:pt x="0" y="52"/>
                  </a:lnTo>
                  <a:lnTo>
                    <a:pt x="0" y="53"/>
                  </a:lnTo>
                  <a:lnTo>
                    <a:pt x="11" y="37"/>
                  </a:lnTo>
                  <a:close/>
                </a:path>
              </a:pathLst>
            </a:custGeom>
            <a:solidFill>
              <a:srgbClr val="492C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3661"/>
            <p:cNvSpPr/>
            <p:nvPr/>
          </p:nvSpPr>
          <p:spPr bwMode="auto">
            <a:xfrm>
              <a:off x="617539" y="1433513"/>
              <a:ext cx="19050" cy="19050"/>
            </a:xfrm>
            <a:custGeom>
              <a:avLst/>
              <a:gdLst>
                <a:gd name="T0" fmla="*/ 30 w 34"/>
                <a:gd name="T1" fmla="*/ 0 h 36"/>
                <a:gd name="T2" fmla="*/ 25 w 34"/>
                <a:gd name="T3" fmla="*/ 6 h 36"/>
                <a:gd name="T4" fmla="*/ 3 w 34"/>
                <a:gd name="T5" fmla="*/ 20 h 36"/>
                <a:gd name="T6" fmla="*/ 0 w 34"/>
                <a:gd name="T7" fmla="*/ 36 h 36"/>
                <a:gd name="T8" fmla="*/ 34 w 34"/>
                <a:gd name="T9" fmla="*/ 16 h 36"/>
                <a:gd name="T10" fmla="*/ 30 w 34"/>
                <a:gd name="T11" fmla="*/ 0 h 36"/>
              </a:gdLst>
              <a:ahLst/>
              <a:cxnLst>
                <a:cxn ang="0">
                  <a:pos x="T0" y="T1"/>
                </a:cxn>
                <a:cxn ang="0">
                  <a:pos x="T2" y="T3"/>
                </a:cxn>
                <a:cxn ang="0">
                  <a:pos x="T4" y="T5"/>
                </a:cxn>
                <a:cxn ang="0">
                  <a:pos x="T6" y="T7"/>
                </a:cxn>
                <a:cxn ang="0">
                  <a:pos x="T8" y="T9"/>
                </a:cxn>
                <a:cxn ang="0">
                  <a:pos x="T10" y="T11"/>
                </a:cxn>
              </a:cxnLst>
              <a:rect l="0" t="0" r="r" b="b"/>
              <a:pathLst>
                <a:path w="34" h="36">
                  <a:moveTo>
                    <a:pt x="30" y="0"/>
                  </a:moveTo>
                  <a:cubicBezTo>
                    <a:pt x="29" y="2"/>
                    <a:pt x="27" y="4"/>
                    <a:pt x="25" y="6"/>
                  </a:cubicBezTo>
                  <a:cubicBezTo>
                    <a:pt x="19" y="11"/>
                    <a:pt x="12" y="16"/>
                    <a:pt x="3" y="20"/>
                  </a:cubicBezTo>
                  <a:cubicBezTo>
                    <a:pt x="0" y="36"/>
                    <a:pt x="0" y="36"/>
                    <a:pt x="0" y="36"/>
                  </a:cubicBezTo>
                  <a:cubicBezTo>
                    <a:pt x="15" y="32"/>
                    <a:pt x="27" y="24"/>
                    <a:pt x="34" y="16"/>
                  </a:cubicBezTo>
                  <a:lnTo>
                    <a:pt x="3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3662"/>
            <p:cNvSpPr/>
            <p:nvPr/>
          </p:nvSpPr>
          <p:spPr bwMode="auto">
            <a:xfrm>
              <a:off x="612776" y="1454151"/>
              <a:ext cx="28575" cy="22225"/>
            </a:xfrm>
            <a:custGeom>
              <a:avLst/>
              <a:gdLst>
                <a:gd name="T0" fmla="*/ 51 w 51"/>
                <a:gd name="T1" fmla="*/ 17 h 44"/>
                <a:gd name="T2" fmla="*/ 47 w 51"/>
                <a:gd name="T3" fmla="*/ 0 h 44"/>
                <a:gd name="T4" fmla="*/ 37 w 51"/>
                <a:gd name="T5" fmla="*/ 12 h 44"/>
                <a:gd name="T6" fmla="*/ 3 w 51"/>
                <a:gd name="T7" fmla="*/ 29 h 44"/>
                <a:gd name="T8" fmla="*/ 0 w 51"/>
                <a:gd name="T9" fmla="*/ 44 h 44"/>
                <a:gd name="T10" fmla="*/ 47 w 51"/>
                <a:gd name="T11" fmla="*/ 21 h 44"/>
                <a:gd name="T12" fmla="*/ 51 w 51"/>
                <a:gd name="T13" fmla="*/ 17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51" y="17"/>
                  </a:moveTo>
                  <a:cubicBezTo>
                    <a:pt x="47" y="0"/>
                    <a:pt x="47" y="0"/>
                    <a:pt x="47" y="0"/>
                  </a:cubicBezTo>
                  <a:cubicBezTo>
                    <a:pt x="45" y="3"/>
                    <a:pt x="42" y="7"/>
                    <a:pt x="37" y="12"/>
                  </a:cubicBezTo>
                  <a:cubicBezTo>
                    <a:pt x="29" y="18"/>
                    <a:pt x="18" y="25"/>
                    <a:pt x="3" y="29"/>
                  </a:cubicBezTo>
                  <a:cubicBezTo>
                    <a:pt x="0" y="44"/>
                    <a:pt x="0" y="44"/>
                    <a:pt x="0" y="44"/>
                  </a:cubicBezTo>
                  <a:cubicBezTo>
                    <a:pt x="22" y="40"/>
                    <a:pt x="37" y="30"/>
                    <a:pt x="47" y="21"/>
                  </a:cubicBezTo>
                  <a:cubicBezTo>
                    <a:pt x="48" y="20"/>
                    <a:pt x="50" y="19"/>
                    <a:pt x="51" y="17"/>
                  </a:cubicBez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3663"/>
            <p:cNvSpPr/>
            <p:nvPr/>
          </p:nvSpPr>
          <p:spPr bwMode="auto">
            <a:xfrm>
              <a:off x="617539" y="1474788"/>
              <a:ext cx="28575" cy="22225"/>
            </a:xfrm>
            <a:custGeom>
              <a:avLst/>
              <a:gdLst>
                <a:gd name="T0" fmla="*/ 50 w 53"/>
                <a:gd name="T1" fmla="*/ 0 h 40"/>
                <a:gd name="T2" fmla="*/ 0 w 53"/>
                <a:gd name="T3" fmla="*/ 28 h 40"/>
                <a:gd name="T4" fmla="*/ 8 w 53"/>
                <a:gd name="T5" fmla="*/ 40 h 40"/>
                <a:gd name="T6" fmla="*/ 48 w 53"/>
                <a:gd name="T7" fmla="*/ 21 h 40"/>
                <a:gd name="T8" fmla="*/ 53 w 53"/>
                <a:gd name="T9" fmla="*/ 13 h 40"/>
                <a:gd name="T10" fmla="*/ 50 w 53"/>
                <a:gd name="T11" fmla="*/ 0 h 40"/>
              </a:gdLst>
              <a:ahLst/>
              <a:cxnLst>
                <a:cxn ang="0">
                  <a:pos x="T0" y="T1"/>
                </a:cxn>
                <a:cxn ang="0">
                  <a:pos x="T2" y="T3"/>
                </a:cxn>
                <a:cxn ang="0">
                  <a:pos x="T4" y="T5"/>
                </a:cxn>
                <a:cxn ang="0">
                  <a:pos x="T6" y="T7"/>
                </a:cxn>
                <a:cxn ang="0">
                  <a:pos x="T8" y="T9"/>
                </a:cxn>
                <a:cxn ang="0">
                  <a:pos x="T10" y="T11"/>
                </a:cxn>
              </a:cxnLst>
              <a:rect l="0" t="0" r="r" b="b"/>
              <a:pathLst>
                <a:path w="53" h="40">
                  <a:moveTo>
                    <a:pt x="50" y="0"/>
                  </a:moveTo>
                  <a:cubicBezTo>
                    <a:pt x="44" y="7"/>
                    <a:pt x="29" y="21"/>
                    <a:pt x="0" y="28"/>
                  </a:cubicBezTo>
                  <a:cubicBezTo>
                    <a:pt x="8" y="40"/>
                    <a:pt x="8" y="40"/>
                    <a:pt x="8" y="40"/>
                  </a:cubicBezTo>
                  <a:cubicBezTo>
                    <a:pt x="26" y="35"/>
                    <a:pt x="39" y="28"/>
                    <a:pt x="48" y="21"/>
                  </a:cubicBezTo>
                  <a:cubicBezTo>
                    <a:pt x="53" y="13"/>
                    <a:pt x="53" y="13"/>
                    <a:pt x="53" y="13"/>
                  </a:cubicBezTo>
                  <a:lnTo>
                    <a:pt x="50"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3664"/>
            <p:cNvSpPr/>
            <p:nvPr/>
          </p:nvSpPr>
          <p:spPr bwMode="auto">
            <a:xfrm>
              <a:off x="617539" y="1417638"/>
              <a:ext cx="19050" cy="12700"/>
            </a:xfrm>
            <a:custGeom>
              <a:avLst/>
              <a:gdLst>
                <a:gd name="T0" fmla="*/ 3 w 33"/>
                <a:gd name="T1" fmla="*/ 0 h 24"/>
                <a:gd name="T2" fmla="*/ 32 w 33"/>
                <a:gd name="T3" fmla="*/ 0 h 24"/>
                <a:gd name="T4" fmla="*/ 32 w 33"/>
                <a:gd name="T5" fmla="*/ 16 h 24"/>
                <a:gd name="T6" fmla="*/ 16 w 33"/>
                <a:gd name="T7" fmla="*/ 24 h 24"/>
                <a:gd name="T8" fmla="*/ 4 w 33"/>
                <a:gd name="T9" fmla="*/ 19 h 24"/>
                <a:gd name="T10" fmla="*/ 3 w 33"/>
                <a:gd name="T11" fmla="*/ 0 h 24"/>
              </a:gdLst>
              <a:ahLst/>
              <a:cxnLst>
                <a:cxn ang="0">
                  <a:pos x="T0" y="T1"/>
                </a:cxn>
                <a:cxn ang="0">
                  <a:pos x="T2" y="T3"/>
                </a:cxn>
                <a:cxn ang="0">
                  <a:pos x="T4" y="T5"/>
                </a:cxn>
                <a:cxn ang="0">
                  <a:pos x="T6" y="T7"/>
                </a:cxn>
                <a:cxn ang="0">
                  <a:pos x="T8" y="T9"/>
                </a:cxn>
                <a:cxn ang="0">
                  <a:pos x="T10" y="T11"/>
                </a:cxn>
              </a:cxnLst>
              <a:rect l="0" t="0" r="r" b="b"/>
              <a:pathLst>
                <a:path w="33" h="24">
                  <a:moveTo>
                    <a:pt x="3" y="0"/>
                  </a:moveTo>
                  <a:cubicBezTo>
                    <a:pt x="32" y="0"/>
                    <a:pt x="32" y="0"/>
                    <a:pt x="32" y="0"/>
                  </a:cubicBezTo>
                  <a:cubicBezTo>
                    <a:pt x="33" y="0"/>
                    <a:pt x="32" y="15"/>
                    <a:pt x="32" y="16"/>
                  </a:cubicBezTo>
                  <a:cubicBezTo>
                    <a:pt x="30" y="24"/>
                    <a:pt x="22" y="24"/>
                    <a:pt x="16" y="24"/>
                  </a:cubicBezTo>
                  <a:cubicBezTo>
                    <a:pt x="11" y="24"/>
                    <a:pt x="6" y="23"/>
                    <a:pt x="4" y="19"/>
                  </a:cubicBezTo>
                  <a:cubicBezTo>
                    <a:pt x="0" y="14"/>
                    <a:pt x="3" y="6"/>
                    <a:pt x="3" y="0"/>
                  </a:cubicBezTo>
                  <a:close/>
                </a:path>
              </a:pathLst>
            </a:custGeom>
            <a:solidFill>
              <a:srgbClr val="4F30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3665"/>
            <p:cNvSpPr/>
            <p:nvPr/>
          </p:nvSpPr>
          <p:spPr bwMode="auto">
            <a:xfrm>
              <a:off x="571501" y="1409701"/>
              <a:ext cx="106363" cy="144463"/>
            </a:xfrm>
            <a:custGeom>
              <a:avLst/>
              <a:gdLst>
                <a:gd name="T0" fmla="*/ 34 w 199"/>
                <a:gd name="T1" fmla="*/ 0 h 271"/>
                <a:gd name="T2" fmla="*/ 105 w 199"/>
                <a:gd name="T3" fmla="*/ 120 h 271"/>
                <a:gd name="T4" fmla="*/ 176 w 199"/>
                <a:gd name="T5" fmla="*/ 0 h 271"/>
                <a:gd name="T6" fmla="*/ 187 w 199"/>
                <a:gd name="T7" fmla="*/ 0 h 271"/>
                <a:gd name="T8" fmla="*/ 198 w 199"/>
                <a:gd name="T9" fmla="*/ 155 h 271"/>
                <a:gd name="T10" fmla="*/ 199 w 199"/>
                <a:gd name="T11" fmla="*/ 251 h 271"/>
                <a:gd name="T12" fmla="*/ 0 w 199"/>
                <a:gd name="T13" fmla="*/ 251 h 271"/>
                <a:gd name="T14" fmla="*/ 20 w 199"/>
                <a:gd name="T15" fmla="*/ 0 h 271"/>
                <a:gd name="T16" fmla="*/ 34 w 199"/>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271">
                  <a:moveTo>
                    <a:pt x="34" y="0"/>
                  </a:moveTo>
                  <a:cubicBezTo>
                    <a:pt x="34" y="0"/>
                    <a:pt x="60" y="59"/>
                    <a:pt x="105" y="120"/>
                  </a:cubicBezTo>
                  <a:cubicBezTo>
                    <a:pt x="145" y="71"/>
                    <a:pt x="176" y="0"/>
                    <a:pt x="176" y="0"/>
                  </a:cubicBezTo>
                  <a:cubicBezTo>
                    <a:pt x="187" y="0"/>
                    <a:pt x="187" y="0"/>
                    <a:pt x="187" y="0"/>
                  </a:cubicBezTo>
                  <a:cubicBezTo>
                    <a:pt x="187" y="0"/>
                    <a:pt x="197" y="118"/>
                    <a:pt x="198" y="155"/>
                  </a:cubicBezTo>
                  <a:cubicBezTo>
                    <a:pt x="198" y="192"/>
                    <a:pt x="199" y="251"/>
                    <a:pt x="199" y="251"/>
                  </a:cubicBezTo>
                  <a:cubicBezTo>
                    <a:pt x="199" y="251"/>
                    <a:pt x="102" y="271"/>
                    <a:pt x="0" y="251"/>
                  </a:cubicBezTo>
                  <a:cubicBezTo>
                    <a:pt x="2" y="159"/>
                    <a:pt x="20" y="0"/>
                    <a:pt x="20" y="0"/>
                  </a:cubicBezTo>
                  <a:lnTo>
                    <a:pt x="34" y="0"/>
                  </a:lnTo>
                  <a:close/>
                </a:path>
              </a:pathLst>
            </a:custGeom>
            <a:solidFill>
              <a:srgbClr val="3978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3666"/>
            <p:cNvSpPr/>
            <p:nvPr/>
          </p:nvSpPr>
          <p:spPr bwMode="auto">
            <a:xfrm>
              <a:off x="571501" y="1414463"/>
              <a:ext cx="53975" cy="130175"/>
            </a:xfrm>
            <a:custGeom>
              <a:avLst/>
              <a:gdLst>
                <a:gd name="T0" fmla="*/ 23 w 102"/>
                <a:gd name="T1" fmla="*/ 16 h 242"/>
                <a:gd name="T2" fmla="*/ 8 w 102"/>
                <a:gd name="T3" fmla="*/ 175 h 242"/>
                <a:gd name="T4" fmla="*/ 25 w 102"/>
                <a:gd name="T5" fmla="*/ 238 h 242"/>
                <a:gd name="T6" fmla="*/ 87 w 102"/>
                <a:gd name="T7" fmla="*/ 237 h 242"/>
                <a:gd name="T8" fmla="*/ 87 w 102"/>
                <a:gd name="T9" fmla="*/ 133 h 242"/>
                <a:gd name="T10" fmla="*/ 102 w 102"/>
                <a:gd name="T11" fmla="*/ 115 h 242"/>
                <a:gd name="T12" fmla="*/ 43 w 102"/>
                <a:gd name="T13" fmla="*/ 22 h 242"/>
                <a:gd name="T14" fmla="*/ 23 w 102"/>
                <a:gd name="T15" fmla="*/ 16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242">
                  <a:moveTo>
                    <a:pt x="23" y="16"/>
                  </a:moveTo>
                  <a:cubicBezTo>
                    <a:pt x="23" y="16"/>
                    <a:pt x="8" y="144"/>
                    <a:pt x="8" y="175"/>
                  </a:cubicBezTo>
                  <a:cubicBezTo>
                    <a:pt x="8" y="206"/>
                    <a:pt x="0" y="234"/>
                    <a:pt x="25" y="238"/>
                  </a:cubicBezTo>
                  <a:cubicBezTo>
                    <a:pt x="50" y="242"/>
                    <a:pt x="87" y="237"/>
                    <a:pt x="87" y="237"/>
                  </a:cubicBezTo>
                  <a:cubicBezTo>
                    <a:pt x="87" y="133"/>
                    <a:pt x="87" y="133"/>
                    <a:pt x="87" y="133"/>
                  </a:cubicBezTo>
                  <a:cubicBezTo>
                    <a:pt x="96" y="124"/>
                    <a:pt x="102" y="115"/>
                    <a:pt x="102" y="115"/>
                  </a:cubicBezTo>
                  <a:cubicBezTo>
                    <a:pt x="102" y="115"/>
                    <a:pt x="54" y="39"/>
                    <a:pt x="43" y="22"/>
                  </a:cubicBezTo>
                  <a:cubicBezTo>
                    <a:pt x="32" y="5"/>
                    <a:pt x="26" y="0"/>
                    <a:pt x="23" y="16"/>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3667"/>
            <p:cNvSpPr/>
            <p:nvPr/>
          </p:nvSpPr>
          <p:spPr bwMode="auto">
            <a:xfrm>
              <a:off x="619126" y="1414463"/>
              <a:ext cx="55563" cy="134938"/>
            </a:xfrm>
            <a:custGeom>
              <a:avLst/>
              <a:gdLst>
                <a:gd name="T0" fmla="*/ 3 w 104"/>
                <a:gd name="T1" fmla="*/ 239 h 254"/>
                <a:gd name="T2" fmla="*/ 92 w 104"/>
                <a:gd name="T3" fmla="*/ 238 h 254"/>
                <a:gd name="T4" fmla="*/ 102 w 104"/>
                <a:gd name="T5" fmla="*/ 133 h 254"/>
                <a:gd name="T6" fmla="*/ 95 w 104"/>
                <a:gd name="T7" fmla="*/ 26 h 254"/>
                <a:gd name="T8" fmla="*/ 81 w 104"/>
                <a:gd name="T9" fmla="*/ 11 h 254"/>
                <a:gd name="T10" fmla="*/ 55 w 104"/>
                <a:gd name="T11" fmla="*/ 61 h 254"/>
                <a:gd name="T12" fmla="*/ 2 w 104"/>
                <a:gd name="T13" fmla="*/ 135 h 254"/>
                <a:gd name="T14" fmla="*/ 3 w 104"/>
                <a:gd name="T15" fmla="*/ 239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54">
                  <a:moveTo>
                    <a:pt x="3" y="239"/>
                  </a:moveTo>
                  <a:cubicBezTo>
                    <a:pt x="26" y="254"/>
                    <a:pt x="81" y="240"/>
                    <a:pt x="92" y="238"/>
                  </a:cubicBezTo>
                  <a:cubicBezTo>
                    <a:pt x="104" y="236"/>
                    <a:pt x="102" y="156"/>
                    <a:pt x="102" y="133"/>
                  </a:cubicBezTo>
                  <a:cubicBezTo>
                    <a:pt x="102" y="111"/>
                    <a:pt x="95" y="51"/>
                    <a:pt x="95" y="26"/>
                  </a:cubicBezTo>
                  <a:cubicBezTo>
                    <a:pt x="95" y="0"/>
                    <a:pt x="82" y="6"/>
                    <a:pt x="81" y="11"/>
                  </a:cubicBezTo>
                  <a:cubicBezTo>
                    <a:pt x="80" y="16"/>
                    <a:pt x="63" y="45"/>
                    <a:pt x="55" y="61"/>
                  </a:cubicBezTo>
                  <a:cubicBezTo>
                    <a:pt x="47" y="77"/>
                    <a:pt x="2" y="135"/>
                    <a:pt x="2" y="135"/>
                  </a:cubicBezTo>
                  <a:cubicBezTo>
                    <a:pt x="2" y="135"/>
                    <a:pt x="0" y="228"/>
                    <a:pt x="3" y="239"/>
                  </a:cubicBezTo>
                  <a:close/>
                </a:path>
              </a:pathLst>
            </a:custGeom>
            <a:solidFill>
              <a:srgbClr val="508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Rectangle 3668"/>
            <p:cNvSpPr>
              <a:spLocks noChangeArrowheads="1"/>
            </p:cNvSpPr>
            <p:nvPr/>
          </p:nvSpPr>
          <p:spPr bwMode="auto">
            <a:xfrm>
              <a:off x="639764" y="1517651"/>
              <a:ext cx="28575" cy="7938"/>
            </a:xfrm>
            <a:prstGeom prst="rect">
              <a:avLst/>
            </a:prstGeom>
            <a:solidFill>
              <a:srgbClr val="3978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90" name="Freeform 3669"/>
            <p:cNvSpPr/>
            <p:nvPr/>
          </p:nvSpPr>
          <p:spPr bwMode="auto">
            <a:xfrm>
              <a:off x="509589" y="1185863"/>
              <a:ext cx="228600" cy="168275"/>
            </a:xfrm>
            <a:custGeom>
              <a:avLst/>
              <a:gdLst>
                <a:gd name="T0" fmla="*/ 22 w 428"/>
                <a:gd name="T1" fmla="*/ 264 h 316"/>
                <a:gd name="T2" fmla="*/ 45 w 428"/>
                <a:gd name="T3" fmla="*/ 316 h 316"/>
                <a:gd name="T4" fmla="*/ 389 w 428"/>
                <a:gd name="T5" fmla="*/ 313 h 316"/>
                <a:gd name="T6" fmla="*/ 409 w 428"/>
                <a:gd name="T7" fmla="*/ 204 h 316"/>
                <a:gd name="T8" fmla="*/ 428 w 428"/>
                <a:gd name="T9" fmla="*/ 208 h 316"/>
                <a:gd name="T10" fmla="*/ 411 w 428"/>
                <a:gd name="T11" fmla="*/ 169 h 316"/>
                <a:gd name="T12" fmla="*/ 387 w 428"/>
                <a:gd name="T13" fmla="*/ 129 h 316"/>
                <a:gd name="T14" fmla="*/ 405 w 428"/>
                <a:gd name="T15" fmla="*/ 99 h 316"/>
                <a:gd name="T16" fmla="*/ 358 w 428"/>
                <a:gd name="T17" fmla="*/ 88 h 316"/>
                <a:gd name="T18" fmla="*/ 260 w 428"/>
                <a:gd name="T19" fmla="*/ 42 h 316"/>
                <a:gd name="T20" fmla="*/ 250 w 428"/>
                <a:gd name="T21" fmla="*/ 0 h 316"/>
                <a:gd name="T22" fmla="*/ 215 w 428"/>
                <a:gd name="T23" fmla="*/ 35 h 316"/>
                <a:gd name="T24" fmla="*/ 108 w 428"/>
                <a:gd name="T25" fmla="*/ 62 h 316"/>
                <a:gd name="T26" fmla="*/ 38 w 428"/>
                <a:gd name="T27" fmla="*/ 133 h 316"/>
                <a:gd name="T28" fmla="*/ 18 w 428"/>
                <a:gd name="T29" fmla="*/ 111 h 316"/>
                <a:gd name="T30" fmla="*/ 31 w 428"/>
                <a:gd name="T31" fmla="*/ 156 h 316"/>
                <a:gd name="T32" fmla="*/ 9 w 428"/>
                <a:gd name="T33" fmla="*/ 134 h 316"/>
                <a:gd name="T34" fmla="*/ 23 w 428"/>
                <a:gd name="T35" fmla="*/ 189 h 316"/>
                <a:gd name="T36" fmla="*/ 22 w 428"/>
                <a:gd name="T37" fmla="*/ 26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8" h="316">
                  <a:moveTo>
                    <a:pt x="22" y="264"/>
                  </a:moveTo>
                  <a:cubicBezTo>
                    <a:pt x="13" y="302"/>
                    <a:pt x="45" y="316"/>
                    <a:pt x="45" y="316"/>
                  </a:cubicBezTo>
                  <a:cubicBezTo>
                    <a:pt x="45" y="316"/>
                    <a:pt x="179" y="313"/>
                    <a:pt x="389" y="313"/>
                  </a:cubicBezTo>
                  <a:cubicBezTo>
                    <a:pt x="428" y="274"/>
                    <a:pt x="422" y="227"/>
                    <a:pt x="409" y="204"/>
                  </a:cubicBezTo>
                  <a:cubicBezTo>
                    <a:pt x="420" y="215"/>
                    <a:pt x="428" y="208"/>
                    <a:pt x="428" y="208"/>
                  </a:cubicBezTo>
                  <a:cubicBezTo>
                    <a:pt x="422" y="208"/>
                    <a:pt x="416" y="198"/>
                    <a:pt x="411" y="169"/>
                  </a:cubicBezTo>
                  <a:cubicBezTo>
                    <a:pt x="407" y="141"/>
                    <a:pt x="387" y="129"/>
                    <a:pt x="387" y="129"/>
                  </a:cubicBezTo>
                  <a:cubicBezTo>
                    <a:pt x="405" y="123"/>
                    <a:pt x="405" y="99"/>
                    <a:pt x="405" y="99"/>
                  </a:cubicBezTo>
                  <a:cubicBezTo>
                    <a:pt x="401" y="114"/>
                    <a:pt x="375" y="116"/>
                    <a:pt x="358" y="88"/>
                  </a:cubicBezTo>
                  <a:cubicBezTo>
                    <a:pt x="340" y="59"/>
                    <a:pt x="300" y="42"/>
                    <a:pt x="260" y="42"/>
                  </a:cubicBezTo>
                  <a:cubicBezTo>
                    <a:pt x="283" y="12"/>
                    <a:pt x="250" y="0"/>
                    <a:pt x="250" y="0"/>
                  </a:cubicBezTo>
                  <a:cubicBezTo>
                    <a:pt x="250" y="29"/>
                    <a:pt x="215" y="35"/>
                    <a:pt x="215" y="35"/>
                  </a:cubicBezTo>
                  <a:cubicBezTo>
                    <a:pt x="215" y="35"/>
                    <a:pt x="133" y="38"/>
                    <a:pt x="108" y="62"/>
                  </a:cubicBezTo>
                  <a:cubicBezTo>
                    <a:pt x="65" y="62"/>
                    <a:pt x="45" y="88"/>
                    <a:pt x="38" y="133"/>
                  </a:cubicBezTo>
                  <a:cubicBezTo>
                    <a:pt x="27" y="133"/>
                    <a:pt x="18" y="111"/>
                    <a:pt x="18" y="111"/>
                  </a:cubicBezTo>
                  <a:cubicBezTo>
                    <a:pt x="18" y="128"/>
                    <a:pt x="31" y="156"/>
                    <a:pt x="31" y="156"/>
                  </a:cubicBezTo>
                  <a:cubicBezTo>
                    <a:pt x="12" y="156"/>
                    <a:pt x="9" y="134"/>
                    <a:pt x="9" y="134"/>
                  </a:cubicBezTo>
                  <a:cubicBezTo>
                    <a:pt x="1" y="142"/>
                    <a:pt x="0" y="181"/>
                    <a:pt x="23" y="189"/>
                  </a:cubicBezTo>
                  <a:cubicBezTo>
                    <a:pt x="23" y="189"/>
                    <a:pt x="1" y="219"/>
                    <a:pt x="22" y="264"/>
                  </a:cubicBezTo>
                </a:path>
              </a:pathLst>
            </a:custGeom>
            <a:solidFill>
              <a:srgbClr val="3B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3670"/>
            <p:cNvSpPr/>
            <p:nvPr/>
          </p:nvSpPr>
          <p:spPr bwMode="auto">
            <a:xfrm>
              <a:off x="520701" y="1284288"/>
              <a:ext cx="217488" cy="69850"/>
            </a:xfrm>
            <a:custGeom>
              <a:avLst/>
              <a:gdLst>
                <a:gd name="T0" fmla="*/ 24 w 407"/>
                <a:gd name="T1" fmla="*/ 132 h 132"/>
                <a:gd name="T2" fmla="*/ 368 w 407"/>
                <a:gd name="T3" fmla="*/ 129 h 132"/>
                <a:gd name="T4" fmla="*/ 388 w 407"/>
                <a:gd name="T5" fmla="*/ 21 h 132"/>
                <a:gd name="T6" fmla="*/ 383 w 407"/>
                <a:gd name="T7" fmla="*/ 92 h 132"/>
                <a:gd name="T8" fmla="*/ 360 w 407"/>
                <a:gd name="T9" fmla="*/ 91 h 132"/>
                <a:gd name="T10" fmla="*/ 360 w 407"/>
                <a:gd name="T11" fmla="*/ 77 h 132"/>
                <a:gd name="T12" fmla="*/ 349 w 407"/>
                <a:gd name="T13" fmla="*/ 57 h 132"/>
                <a:gd name="T14" fmla="*/ 328 w 407"/>
                <a:gd name="T15" fmla="*/ 45 h 132"/>
                <a:gd name="T16" fmla="*/ 335 w 407"/>
                <a:gd name="T17" fmla="*/ 68 h 132"/>
                <a:gd name="T18" fmla="*/ 303 w 407"/>
                <a:gd name="T19" fmla="*/ 41 h 132"/>
                <a:gd name="T20" fmla="*/ 270 w 407"/>
                <a:gd name="T21" fmla="*/ 14 h 132"/>
                <a:gd name="T22" fmla="*/ 277 w 407"/>
                <a:gd name="T23" fmla="*/ 43 h 132"/>
                <a:gd name="T24" fmla="*/ 225 w 407"/>
                <a:gd name="T25" fmla="*/ 0 h 132"/>
                <a:gd name="T26" fmla="*/ 214 w 407"/>
                <a:gd name="T27" fmla="*/ 47 h 132"/>
                <a:gd name="T28" fmla="*/ 209 w 407"/>
                <a:gd name="T29" fmla="*/ 64 h 132"/>
                <a:gd name="T30" fmla="*/ 202 w 407"/>
                <a:gd name="T31" fmla="*/ 51 h 132"/>
                <a:gd name="T32" fmla="*/ 181 w 407"/>
                <a:gd name="T33" fmla="*/ 36 h 132"/>
                <a:gd name="T34" fmla="*/ 143 w 407"/>
                <a:gd name="T35" fmla="*/ 10 h 132"/>
                <a:gd name="T36" fmla="*/ 158 w 407"/>
                <a:gd name="T37" fmla="*/ 47 h 132"/>
                <a:gd name="T38" fmla="*/ 117 w 407"/>
                <a:gd name="T39" fmla="*/ 17 h 132"/>
                <a:gd name="T40" fmla="*/ 125 w 407"/>
                <a:gd name="T41" fmla="*/ 60 h 132"/>
                <a:gd name="T42" fmla="*/ 93 w 407"/>
                <a:gd name="T43" fmla="*/ 44 h 132"/>
                <a:gd name="T44" fmla="*/ 71 w 407"/>
                <a:gd name="T45" fmla="*/ 16 h 132"/>
                <a:gd name="T46" fmla="*/ 67 w 407"/>
                <a:gd name="T47" fmla="*/ 54 h 132"/>
                <a:gd name="T48" fmla="*/ 38 w 407"/>
                <a:gd name="T49" fmla="*/ 73 h 132"/>
                <a:gd name="T50" fmla="*/ 38 w 407"/>
                <a:gd name="T51" fmla="*/ 94 h 132"/>
                <a:gd name="T52" fmla="*/ 6 w 407"/>
                <a:gd name="T53" fmla="*/ 94 h 132"/>
                <a:gd name="T54" fmla="*/ 0 w 407"/>
                <a:gd name="T55" fmla="*/ 99 h 132"/>
                <a:gd name="T56" fmla="*/ 24 w 407"/>
                <a:gd name="T5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7" h="132">
                  <a:moveTo>
                    <a:pt x="24" y="132"/>
                  </a:moveTo>
                  <a:cubicBezTo>
                    <a:pt x="24" y="132"/>
                    <a:pt x="158" y="129"/>
                    <a:pt x="368" y="129"/>
                  </a:cubicBezTo>
                  <a:cubicBezTo>
                    <a:pt x="407" y="91"/>
                    <a:pt x="401" y="44"/>
                    <a:pt x="388" y="21"/>
                  </a:cubicBezTo>
                  <a:cubicBezTo>
                    <a:pt x="402" y="53"/>
                    <a:pt x="383" y="92"/>
                    <a:pt x="383" y="92"/>
                  </a:cubicBezTo>
                  <a:cubicBezTo>
                    <a:pt x="372" y="86"/>
                    <a:pt x="360" y="91"/>
                    <a:pt x="360" y="91"/>
                  </a:cubicBezTo>
                  <a:cubicBezTo>
                    <a:pt x="360" y="77"/>
                    <a:pt x="360" y="77"/>
                    <a:pt x="360" y="77"/>
                  </a:cubicBezTo>
                  <a:cubicBezTo>
                    <a:pt x="360" y="77"/>
                    <a:pt x="355" y="65"/>
                    <a:pt x="349" y="57"/>
                  </a:cubicBezTo>
                  <a:cubicBezTo>
                    <a:pt x="343" y="49"/>
                    <a:pt x="328" y="45"/>
                    <a:pt x="328" y="45"/>
                  </a:cubicBezTo>
                  <a:cubicBezTo>
                    <a:pt x="328" y="45"/>
                    <a:pt x="333" y="50"/>
                    <a:pt x="335" y="68"/>
                  </a:cubicBezTo>
                  <a:cubicBezTo>
                    <a:pt x="328" y="61"/>
                    <a:pt x="317" y="46"/>
                    <a:pt x="303" y="41"/>
                  </a:cubicBezTo>
                  <a:cubicBezTo>
                    <a:pt x="288" y="37"/>
                    <a:pt x="273" y="21"/>
                    <a:pt x="270" y="14"/>
                  </a:cubicBezTo>
                  <a:cubicBezTo>
                    <a:pt x="268" y="20"/>
                    <a:pt x="265" y="38"/>
                    <a:pt x="277" y="43"/>
                  </a:cubicBezTo>
                  <a:cubicBezTo>
                    <a:pt x="253" y="43"/>
                    <a:pt x="233" y="20"/>
                    <a:pt x="225" y="0"/>
                  </a:cubicBezTo>
                  <a:cubicBezTo>
                    <a:pt x="228" y="16"/>
                    <a:pt x="220" y="40"/>
                    <a:pt x="214" y="47"/>
                  </a:cubicBezTo>
                  <a:cubicBezTo>
                    <a:pt x="207" y="53"/>
                    <a:pt x="209" y="64"/>
                    <a:pt x="209" y="64"/>
                  </a:cubicBezTo>
                  <a:cubicBezTo>
                    <a:pt x="209" y="64"/>
                    <a:pt x="204" y="60"/>
                    <a:pt x="202" y="51"/>
                  </a:cubicBezTo>
                  <a:cubicBezTo>
                    <a:pt x="201" y="42"/>
                    <a:pt x="196" y="37"/>
                    <a:pt x="181" y="36"/>
                  </a:cubicBezTo>
                  <a:cubicBezTo>
                    <a:pt x="156" y="35"/>
                    <a:pt x="144" y="24"/>
                    <a:pt x="143" y="10"/>
                  </a:cubicBezTo>
                  <a:cubicBezTo>
                    <a:pt x="134" y="25"/>
                    <a:pt x="142" y="40"/>
                    <a:pt x="158" y="47"/>
                  </a:cubicBezTo>
                  <a:cubicBezTo>
                    <a:pt x="139" y="45"/>
                    <a:pt x="129" y="37"/>
                    <a:pt x="117" y="17"/>
                  </a:cubicBezTo>
                  <a:cubicBezTo>
                    <a:pt x="112" y="34"/>
                    <a:pt x="125" y="60"/>
                    <a:pt x="125" y="60"/>
                  </a:cubicBezTo>
                  <a:cubicBezTo>
                    <a:pt x="125" y="60"/>
                    <a:pt x="109" y="54"/>
                    <a:pt x="93" y="44"/>
                  </a:cubicBezTo>
                  <a:cubicBezTo>
                    <a:pt x="77" y="33"/>
                    <a:pt x="71" y="16"/>
                    <a:pt x="71" y="16"/>
                  </a:cubicBezTo>
                  <a:cubicBezTo>
                    <a:pt x="71" y="16"/>
                    <a:pt x="72" y="40"/>
                    <a:pt x="67" y="54"/>
                  </a:cubicBezTo>
                  <a:cubicBezTo>
                    <a:pt x="62" y="68"/>
                    <a:pt x="38" y="73"/>
                    <a:pt x="38" y="73"/>
                  </a:cubicBezTo>
                  <a:cubicBezTo>
                    <a:pt x="38" y="94"/>
                    <a:pt x="38" y="94"/>
                    <a:pt x="38" y="94"/>
                  </a:cubicBezTo>
                  <a:cubicBezTo>
                    <a:pt x="21" y="82"/>
                    <a:pt x="6" y="94"/>
                    <a:pt x="6" y="94"/>
                  </a:cubicBezTo>
                  <a:cubicBezTo>
                    <a:pt x="4" y="95"/>
                    <a:pt x="2" y="96"/>
                    <a:pt x="0" y="99"/>
                  </a:cubicBezTo>
                  <a:cubicBezTo>
                    <a:pt x="3" y="123"/>
                    <a:pt x="24" y="132"/>
                    <a:pt x="24" y="132"/>
                  </a:cubicBezTo>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3671"/>
            <p:cNvSpPr/>
            <p:nvPr/>
          </p:nvSpPr>
          <p:spPr bwMode="auto">
            <a:xfrm>
              <a:off x="509589" y="1244601"/>
              <a:ext cx="22225" cy="42863"/>
            </a:xfrm>
            <a:custGeom>
              <a:avLst/>
              <a:gdLst>
                <a:gd name="T0" fmla="*/ 18 w 40"/>
                <a:gd name="T1" fmla="*/ 0 h 78"/>
                <a:gd name="T2" fmla="*/ 31 w 40"/>
                <a:gd name="T3" fmla="*/ 45 h 78"/>
                <a:gd name="T4" fmla="*/ 9 w 40"/>
                <a:gd name="T5" fmla="*/ 23 h 78"/>
                <a:gd name="T6" fmla="*/ 23 w 40"/>
                <a:gd name="T7" fmla="*/ 78 h 78"/>
                <a:gd name="T8" fmla="*/ 33 w 40"/>
                <a:gd name="T9" fmla="*/ 75 h 78"/>
                <a:gd name="T10" fmla="*/ 10 w 40"/>
                <a:gd name="T11" fmla="*/ 56 h 78"/>
                <a:gd name="T12" fmla="*/ 8 w 40"/>
                <a:gd name="T13" fmla="*/ 28 h 78"/>
                <a:gd name="T14" fmla="*/ 35 w 40"/>
                <a:gd name="T15" fmla="*/ 47 h 78"/>
                <a:gd name="T16" fmla="*/ 21 w 40"/>
                <a:gd name="T17" fmla="*/ 10 h 78"/>
                <a:gd name="T18" fmla="*/ 40 w 40"/>
                <a:gd name="T19" fmla="*/ 25 h 78"/>
                <a:gd name="T20" fmla="*/ 38 w 40"/>
                <a:gd name="T21" fmla="*/ 22 h 78"/>
                <a:gd name="T22" fmla="*/ 18 w 40"/>
                <a:gd name="T2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8">
                  <a:moveTo>
                    <a:pt x="18" y="0"/>
                  </a:moveTo>
                  <a:cubicBezTo>
                    <a:pt x="18" y="17"/>
                    <a:pt x="31" y="45"/>
                    <a:pt x="31" y="45"/>
                  </a:cubicBezTo>
                  <a:cubicBezTo>
                    <a:pt x="12" y="45"/>
                    <a:pt x="9" y="23"/>
                    <a:pt x="9" y="23"/>
                  </a:cubicBezTo>
                  <a:cubicBezTo>
                    <a:pt x="1" y="31"/>
                    <a:pt x="0" y="70"/>
                    <a:pt x="23" y="78"/>
                  </a:cubicBezTo>
                  <a:cubicBezTo>
                    <a:pt x="33" y="75"/>
                    <a:pt x="33" y="75"/>
                    <a:pt x="33" y="75"/>
                  </a:cubicBezTo>
                  <a:cubicBezTo>
                    <a:pt x="33" y="75"/>
                    <a:pt x="14" y="68"/>
                    <a:pt x="10" y="56"/>
                  </a:cubicBezTo>
                  <a:cubicBezTo>
                    <a:pt x="6" y="44"/>
                    <a:pt x="7" y="32"/>
                    <a:pt x="8" y="28"/>
                  </a:cubicBezTo>
                  <a:cubicBezTo>
                    <a:pt x="10" y="38"/>
                    <a:pt x="15" y="50"/>
                    <a:pt x="35" y="47"/>
                  </a:cubicBezTo>
                  <a:cubicBezTo>
                    <a:pt x="28" y="33"/>
                    <a:pt x="21" y="14"/>
                    <a:pt x="21" y="10"/>
                  </a:cubicBezTo>
                  <a:cubicBezTo>
                    <a:pt x="29" y="22"/>
                    <a:pt x="33" y="26"/>
                    <a:pt x="40" y="25"/>
                  </a:cubicBezTo>
                  <a:cubicBezTo>
                    <a:pt x="38" y="22"/>
                    <a:pt x="38" y="22"/>
                    <a:pt x="38" y="22"/>
                  </a:cubicBezTo>
                  <a:cubicBezTo>
                    <a:pt x="27" y="22"/>
                    <a:pt x="18" y="0"/>
                    <a:pt x="18" y="0"/>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3672"/>
            <p:cNvSpPr/>
            <p:nvPr/>
          </p:nvSpPr>
          <p:spPr bwMode="auto">
            <a:xfrm>
              <a:off x="530226" y="1185863"/>
              <a:ext cx="207963" cy="112713"/>
            </a:xfrm>
            <a:custGeom>
              <a:avLst/>
              <a:gdLst>
                <a:gd name="T0" fmla="*/ 373 w 390"/>
                <a:gd name="T1" fmla="*/ 169 h 211"/>
                <a:gd name="T2" fmla="*/ 349 w 390"/>
                <a:gd name="T3" fmla="*/ 129 h 211"/>
                <a:gd name="T4" fmla="*/ 367 w 390"/>
                <a:gd name="T5" fmla="*/ 99 h 211"/>
                <a:gd name="T6" fmla="*/ 320 w 390"/>
                <a:gd name="T7" fmla="*/ 88 h 211"/>
                <a:gd name="T8" fmla="*/ 222 w 390"/>
                <a:gd name="T9" fmla="*/ 42 h 211"/>
                <a:gd name="T10" fmla="*/ 212 w 390"/>
                <a:gd name="T11" fmla="*/ 0 h 211"/>
                <a:gd name="T12" fmla="*/ 177 w 390"/>
                <a:gd name="T13" fmla="*/ 35 h 211"/>
                <a:gd name="T14" fmla="*/ 70 w 390"/>
                <a:gd name="T15" fmla="*/ 62 h 211"/>
                <a:gd name="T16" fmla="*/ 0 w 390"/>
                <a:gd name="T17" fmla="*/ 133 h 211"/>
                <a:gd name="T18" fmla="*/ 52 w 390"/>
                <a:gd name="T19" fmla="*/ 70 h 211"/>
                <a:gd name="T20" fmla="*/ 85 w 390"/>
                <a:gd name="T21" fmla="*/ 76 h 211"/>
                <a:gd name="T22" fmla="*/ 104 w 390"/>
                <a:gd name="T23" fmla="*/ 75 h 211"/>
                <a:gd name="T24" fmla="*/ 87 w 390"/>
                <a:gd name="T25" fmla="*/ 74 h 211"/>
                <a:gd name="T26" fmla="*/ 73 w 390"/>
                <a:gd name="T27" fmla="*/ 63 h 211"/>
                <a:gd name="T28" fmla="*/ 123 w 390"/>
                <a:gd name="T29" fmla="*/ 46 h 211"/>
                <a:gd name="T30" fmla="*/ 216 w 390"/>
                <a:gd name="T31" fmla="*/ 7 h 211"/>
                <a:gd name="T32" fmla="*/ 212 w 390"/>
                <a:gd name="T33" fmla="*/ 48 h 211"/>
                <a:gd name="T34" fmla="*/ 298 w 390"/>
                <a:gd name="T35" fmla="*/ 70 h 211"/>
                <a:gd name="T36" fmla="*/ 361 w 390"/>
                <a:gd name="T37" fmla="*/ 110 h 211"/>
                <a:gd name="T38" fmla="*/ 332 w 390"/>
                <a:gd name="T39" fmla="*/ 126 h 211"/>
                <a:gd name="T40" fmla="*/ 367 w 390"/>
                <a:gd name="T41" fmla="*/ 159 h 211"/>
                <a:gd name="T42" fmla="*/ 390 w 390"/>
                <a:gd name="T43" fmla="*/ 208 h 211"/>
                <a:gd name="T44" fmla="*/ 373 w 390"/>
                <a:gd name="T45" fmla="*/ 16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11">
                  <a:moveTo>
                    <a:pt x="373" y="169"/>
                  </a:moveTo>
                  <a:cubicBezTo>
                    <a:pt x="369" y="141"/>
                    <a:pt x="349" y="129"/>
                    <a:pt x="349" y="129"/>
                  </a:cubicBezTo>
                  <a:cubicBezTo>
                    <a:pt x="367" y="123"/>
                    <a:pt x="367" y="99"/>
                    <a:pt x="367" y="99"/>
                  </a:cubicBezTo>
                  <a:cubicBezTo>
                    <a:pt x="363" y="114"/>
                    <a:pt x="337" y="116"/>
                    <a:pt x="320" y="88"/>
                  </a:cubicBezTo>
                  <a:cubicBezTo>
                    <a:pt x="302" y="59"/>
                    <a:pt x="262" y="42"/>
                    <a:pt x="222" y="42"/>
                  </a:cubicBezTo>
                  <a:cubicBezTo>
                    <a:pt x="245" y="12"/>
                    <a:pt x="212" y="0"/>
                    <a:pt x="212" y="0"/>
                  </a:cubicBezTo>
                  <a:cubicBezTo>
                    <a:pt x="212" y="29"/>
                    <a:pt x="177" y="35"/>
                    <a:pt x="177" y="35"/>
                  </a:cubicBezTo>
                  <a:cubicBezTo>
                    <a:pt x="177" y="35"/>
                    <a:pt x="95" y="38"/>
                    <a:pt x="70" y="62"/>
                  </a:cubicBezTo>
                  <a:cubicBezTo>
                    <a:pt x="27" y="62"/>
                    <a:pt x="7" y="88"/>
                    <a:pt x="0" y="133"/>
                  </a:cubicBezTo>
                  <a:cubicBezTo>
                    <a:pt x="1" y="129"/>
                    <a:pt x="16" y="78"/>
                    <a:pt x="52" y="70"/>
                  </a:cubicBezTo>
                  <a:cubicBezTo>
                    <a:pt x="64" y="68"/>
                    <a:pt x="73" y="67"/>
                    <a:pt x="85" y="76"/>
                  </a:cubicBezTo>
                  <a:cubicBezTo>
                    <a:pt x="97" y="85"/>
                    <a:pt x="104" y="79"/>
                    <a:pt x="104" y="75"/>
                  </a:cubicBezTo>
                  <a:cubicBezTo>
                    <a:pt x="104" y="75"/>
                    <a:pt x="96" y="83"/>
                    <a:pt x="87" y="74"/>
                  </a:cubicBezTo>
                  <a:cubicBezTo>
                    <a:pt x="78" y="65"/>
                    <a:pt x="73" y="63"/>
                    <a:pt x="73" y="63"/>
                  </a:cubicBezTo>
                  <a:cubicBezTo>
                    <a:pt x="73" y="63"/>
                    <a:pt x="90" y="51"/>
                    <a:pt x="123" y="46"/>
                  </a:cubicBezTo>
                  <a:cubicBezTo>
                    <a:pt x="156" y="41"/>
                    <a:pt x="218" y="43"/>
                    <a:pt x="216" y="7"/>
                  </a:cubicBezTo>
                  <a:cubicBezTo>
                    <a:pt x="230" y="17"/>
                    <a:pt x="227" y="33"/>
                    <a:pt x="212" y="48"/>
                  </a:cubicBezTo>
                  <a:cubicBezTo>
                    <a:pt x="229" y="45"/>
                    <a:pt x="280" y="51"/>
                    <a:pt x="298" y="70"/>
                  </a:cubicBezTo>
                  <a:cubicBezTo>
                    <a:pt x="316" y="89"/>
                    <a:pt x="346" y="128"/>
                    <a:pt x="361" y="110"/>
                  </a:cubicBezTo>
                  <a:cubicBezTo>
                    <a:pt x="361" y="124"/>
                    <a:pt x="344" y="128"/>
                    <a:pt x="332" y="126"/>
                  </a:cubicBezTo>
                  <a:cubicBezTo>
                    <a:pt x="332" y="126"/>
                    <a:pt x="359" y="133"/>
                    <a:pt x="367" y="159"/>
                  </a:cubicBezTo>
                  <a:cubicBezTo>
                    <a:pt x="374" y="184"/>
                    <a:pt x="375" y="211"/>
                    <a:pt x="390" y="208"/>
                  </a:cubicBezTo>
                  <a:cubicBezTo>
                    <a:pt x="384" y="208"/>
                    <a:pt x="378" y="198"/>
                    <a:pt x="373" y="169"/>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3673"/>
            <p:cNvSpPr/>
            <p:nvPr/>
          </p:nvSpPr>
          <p:spPr bwMode="auto">
            <a:xfrm>
              <a:off x="698501" y="1273176"/>
              <a:ext cx="17463" cy="52388"/>
            </a:xfrm>
            <a:custGeom>
              <a:avLst/>
              <a:gdLst>
                <a:gd name="T0" fmla="*/ 23 w 34"/>
                <a:gd name="T1" fmla="*/ 87 h 98"/>
                <a:gd name="T2" fmla="*/ 23 w 34"/>
                <a:gd name="T3" fmla="*/ 37 h 98"/>
                <a:gd name="T4" fmla="*/ 0 w 34"/>
                <a:gd name="T5" fmla="*/ 0 h 98"/>
                <a:gd name="T6" fmla="*/ 31 w 34"/>
                <a:gd name="T7" fmla="*/ 50 h 98"/>
                <a:gd name="T8" fmla="*/ 24 w 34"/>
                <a:gd name="T9" fmla="*/ 98 h 98"/>
                <a:gd name="T10" fmla="*/ 23 w 34"/>
                <a:gd name="T11" fmla="*/ 87 h 98"/>
              </a:gdLst>
              <a:ahLst/>
              <a:cxnLst>
                <a:cxn ang="0">
                  <a:pos x="T0" y="T1"/>
                </a:cxn>
                <a:cxn ang="0">
                  <a:pos x="T2" y="T3"/>
                </a:cxn>
                <a:cxn ang="0">
                  <a:pos x="T4" y="T5"/>
                </a:cxn>
                <a:cxn ang="0">
                  <a:pos x="T6" y="T7"/>
                </a:cxn>
                <a:cxn ang="0">
                  <a:pos x="T8" y="T9"/>
                </a:cxn>
                <a:cxn ang="0">
                  <a:pos x="T10" y="T11"/>
                </a:cxn>
              </a:cxnLst>
              <a:rect l="0" t="0" r="r" b="b"/>
              <a:pathLst>
                <a:path w="34" h="98">
                  <a:moveTo>
                    <a:pt x="23" y="87"/>
                  </a:moveTo>
                  <a:cubicBezTo>
                    <a:pt x="23" y="87"/>
                    <a:pt x="29" y="58"/>
                    <a:pt x="23" y="37"/>
                  </a:cubicBezTo>
                  <a:cubicBezTo>
                    <a:pt x="17" y="16"/>
                    <a:pt x="0" y="0"/>
                    <a:pt x="0" y="0"/>
                  </a:cubicBezTo>
                  <a:cubicBezTo>
                    <a:pt x="0" y="0"/>
                    <a:pt x="24" y="8"/>
                    <a:pt x="31" y="50"/>
                  </a:cubicBezTo>
                  <a:cubicBezTo>
                    <a:pt x="34" y="75"/>
                    <a:pt x="24" y="98"/>
                    <a:pt x="24" y="98"/>
                  </a:cubicBezTo>
                  <a:cubicBezTo>
                    <a:pt x="24" y="98"/>
                    <a:pt x="23" y="93"/>
                    <a:pt x="23" y="87"/>
                  </a:cubicBezTo>
                  <a:close/>
                </a:path>
              </a:pathLst>
            </a:custGeom>
            <a:solidFill>
              <a:srgbClr val="2C30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3674"/>
            <p:cNvSpPr/>
            <p:nvPr/>
          </p:nvSpPr>
          <p:spPr bwMode="auto">
            <a:xfrm>
              <a:off x="542926" y="1292226"/>
              <a:ext cx="166688" cy="130175"/>
            </a:xfrm>
            <a:custGeom>
              <a:avLst/>
              <a:gdLst>
                <a:gd name="T0" fmla="*/ 293 w 312"/>
                <a:gd name="T1" fmla="*/ 41 h 244"/>
                <a:gd name="T2" fmla="*/ 299 w 312"/>
                <a:gd name="T3" fmla="*/ 68 h 244"/>
                <a:gd name="T4" fmla="*/ 272 w 312"/>
                <a:gd name="T5" fmla="*/ 41 h 244"/>
                <a:gd name="T6" fmla="*/ 230 w 312"/>
                <a:gd name="T7" fmla="*/ 11 h 244"/>
                <a:gd name="T8" fmla="*/ 243 w 312"/>
                <a:gd name="T9" fmla="*/ 31 h 244"/>
                <a:gd name="T10" fmla="*/ 186 w 312"/>
                <a:gd name="T11" fmla="*/ 0 h 244"/>
                <a:gd name="T12" fmla="*/ 181 w 312"/>
                <a:gd name="T13" fmla="*/ 28 h 244"/>
                <a:gd name="T14" fmla="*/ 176 w 312"/>
                <a:gd name="T15" fmla="*/ 59 h 244"/>
                <a:gd name="T16" fmla="*/ 158 w 312"/>
                <a:gd name="T17" fmla="*/ 41 h 244"/>
                <a:gd name="T18" fmla="*/ 129 w 312"/>
                <a:gd name="T19" fmla="*/ 23 h 244"/>
                <a:gd name="T20" fmla="*/ 101 w 312"/>
                <a:gd name="T21" fmla="*/ 4 h 244"/>
                <a:gd name="T22" fmla="*/ 127 w 312"/>
                <a:gd name="T23" fmla="*/ 33 h 244"/>
                <a:gd name="T24" fmla="*/ 77 w 312"/>
                <a:gd name="T25" fmla="*/ 12 h 244"/>
                <a:gd name="T26" fmla="*/ 105 w 312"/>
                <a:gd name="T27" fmla="*/ 55 h 244"/>
                <a:gd name="T28" fmla="*/ 32 w 312"/>
                <a:gd name="T29" fmla="*/ 16 h 244"/>
                <a:gd name="T30" fmla="*/ 13 w 312"/>
                <a:gd name="T31" fmla="*/ 65 h 244"/>
                <a:gd name="T32" fmla="*/ 4 w 312"/>
                <a:gd name="T33" fmla="*/ 69 h 244"/>
                <a:gd name="T34" fmla="*/ 4 w 312"/>
                <a:gd name="T35" fmla="*/ 152 h 244"/>
                <a:gd name="T36" fmla="*/ 157 w 312"/>
                <a:gd name="T37" fmla="*/ 244 h 244"/>
                <a:gd name="T38" fmla="*/ 312 w 312"/>
                <a:gd name="T39" fmla="*/ 171 h 244"/>
                <a:gd name="T40" fmla="*/ 312 w 312"/>
                <a:gd name="T41" fmla="*/ 63 h 244"/>
                <a:gd name="T42" fmla="*/ 293 w 312"/>
                <a:gd name="T43" fmla="*/ 4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 h="244">
                  <a:moveTo>
                    <a:pt x="293" y="41"/>
                  </a:moveTo>
                  <a:cubicBezTo>
                    <a:pt x="293" y="41"/>
                    <a:pt x="301" y="56"/>
                    <a:pt x="299" y="68"/>
                  </a:cubicBezTo>
                  <a:cubicBezTo>
                    <a:pt x="299" y="68"/>
                    <a:pt x="292" y="55"/>
                    <a:pt x="272" y="41"/>
                  </a:cubicBezTo>
                  <a:cubicBezTo>
                    <a:pt x="252" y="28"/>
                    <a:pt x="237" y="22"/>
                    <a:pt x="230" y="11"/>
                  </a:cubicBezTo>
                  <a:cubicBezTo>
                    <a:pt x="230" y="11"/>
                    <a:pt x="231" y="26"/>
                    <a:pt x="243" y="31"/>
                  </a:cubicBezTo>
                  <a:cubicBezTo>
                    <a:pt x="243" y="31"/>
                    <a:pt x="202" y="40"/>
                    <a:pt x="186" y="0"/>
                  </a:cubicBezTo>
                  <a:cubicBezTo>
                    <a:pt x="186" y="0"/>
                    <a:pt x="187" y="17"/>
                    <a:pt x="181" y="28"/>
                  </a:cubicBezTo>
                  <a:cubicBezTo>
                    <a:pt x="174" y="39"/>
                    <a:pt x="168" y="51"/>
                    <a:pt x="176" y="59"/>
                  </a:cubicBezTo>
                  <a:cubicBezTo>
                    <a:pt x="176" y="59"/>
                    <a:pt x="166" y="57"/>
                    <a:pt x="158" y="41"/>
                  </a:cubicBezTo>
                  <a:cubicBezTo>
                    <a:pt x="151" y="25"/>
                    <a:pt x="139" y="26"/>
                    <a:pt x="129" y="23"/>
                  </a:cubicBezTo>
                  <a:cubicBezTo>
                    <a:pt x="118" y="21"/>
                    <a:pt x="102" y="20"/>
                    <a:pt x="101" y="4"/>
                  </a:cubicBezTo>
                  <a:cubicBezTo>
                    <a:pt x="101" y="4"/>
                    <a:pt x="95" y="25"/>
                    <a:pt x="127" y="33"/>
                  </a:cubicBezTo>
                  <a:cubicBezTo>
                    <a:pt x="127" y="33"/>
                    <a:pt x="94" y="45"/>
                    <a:pt x="77" y="12"/>
                  </a:cubicBezTo>
                  <a:cubicBezTo>
                    <a:pt x="77" y="12"/>
                    <a:pt x="79" y="45"/>
                    <a:pt x="105" y="55"/>
                  </a:cubicBezTo>
                  <a:cubicBezTo>
                    <a:pt x="105" y="55"/>
                    <a:pt x="51" y="52"/>
                    <a:pt x="32" y="16"/>
                  </a:cubicBezTo>
                  <a:cubicBezTo>
                    <a:pt x="32" y="16"/>
                    <a:pt x="43" y="49"/>
                    <a:pt x="13" y="65"/>
                  </a:cubicBezTo>
                  <a:cubicBezTo>
                    <a:pt x="10" y="66"/>
                    <a:pt x="7" y="68"/>
                    <a:pt x="4" y="69"/>
                  </a:cubicBezTo>
                  <a:cubicBezTo>
                    <a:pt x="4" y="152"/>
                    <a:pt x="4" y="152"/>
                    <a:pt x="4" y="152"/>
                  </a:cubicBezTo>
                  <a:cubicBezTo>
                    <a:pt x="4" y="172"/>
                    <a:pt x="0" y="244"/>
                    <a:pt x="157" y="244"/>
                  </a:cubicBezTo>
                  <a:cubicBezTo>
                    <a:pt x="236" y="244"/>
                    <a:pt x="312" y="227"/>
                    <a:pt x="312" y="171"/>
                  </a:cubicBezTo>
                  <a:cubicBezTo>
                    <a:pt x="312" y="63"/>
                    <a:pt x="312" y="63"/>
                    <a:pt x="312" y="63"/>
                  </a:cubicBezTo>
                  <a:cubicBezTo>
                    <a:pt x="308" y="54"/>
                    <a:pt x="307" y="45"/>
                    <a:pt x="293" y="41"/>
                  </a:cubicBezTo>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3675"/>
            <p:cNvSpPr/>
            <p:nvPr/>
          </p:nvSpPr>
          <p:spPr bwMode="auto">
            <a:xfrm>
              <a:off x="571501" y="1331913"/>
              <a:ext cx="23813" cy="25400"/>
            </a:xfrm>
            <a:custGeom>
              <a:avLst/>
              <a:gdLst>
                <a:gd name="T0" fmla="*/ 44 w 47"/>
                <a:gd name="T1" fmla="*/ 17 h 47"/>
                <a:gd name="T2" fmla="*/ 30 w 47"/>
                <a:gd name="T3" fmla="*/ 43 h 47"/>
                <a:gd name="T4" fmla="*/ 3 w 47"/>
                <a:gd name="T5" fmla="*/ 29 h 47"/>
                <a:gd name="T6" fmla="*/ 17 w 47"/>
                <a:gd name="T7" fmla="*/ 3 h 47"/>
                <a:gd name="T8" fmla="*/ 44 w 47"/>
                <a:gd name="T9" fmla="*/ 17 h 47"/>
              </a:gdLst>
              <a:ahLst/>
              <a:cxnLst>
                <a:cxn ang="0">
                  <a:pos x="T0" y="T1"/>
                </a:cxn>
                <a:cxn ang="0">
                  <a:pos x="T2" y="T3"/>
                </a:cxn>
                <a:cxn ang="0">
                  <a:pos x="T4" y="T5"/>
                </a:cxn>
                <a:cxn ang="0">
                  <a:pos x="T6" y="T7"/>
                </a:cxn>
                <a:cxn ang="0">
                  <a:pos x="T8" y="T9"/>
                </a:cxn>
              </a:cxnLst>
              <a:rect l="0" t="0" r="r" b="b"/>
              <a:pathLst>
                <a:path w="47" h="47">
                  <a:moveTo>
                    <a:pt x="44" y="17"/>
                  </a:moveTo>
                  <a:cubicBezTo>
                    <a:pt x="47" y="28"/>
                    <a:pt x="41" y="40"/>
                    <a:pt x="30" y="43"/>
                  </a:cubicBezTo>
                  <a:cubicBezTo>
                    <a:pt x="19" y="47"/>
                    <a:pt x="7" y="40"/>
                    <a:pt x="3" y="29"/>
                  </a:cubicBezTo>
                  <a:cubicBezTo>
                    <a:pt x="0" y="18"/>
                    <a:pt x="6" y="7"/>
                    <a:pt x="17" y="3"/>
                  </a:cubicBezTo>
                  <a:cubicBezTo>
                    <a:pt x="29" y="0"/>
                    <a:pt x="40" y="6"/>
                    <a:pt x="44" y="17"/>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3676"/>
            <p:cNvSpPr/>
            <p:nvPr/>
          </p:nvSpPr>
          <p:spPr bwMode="auto">
            <a:xfrm>
              <a:off x="581026" y="1333501"/>
              <a:ext cx="9525" cy="6350"/>
            </a:xfrm>
            <a:custGeom>
              <a:avLst/>
              <a:gdLst>
                <a:gd name="T0" fmla="*/ 16 w 16"/>
                <a:gd name="T1" fmla="*/ 8 h 12"/>
                <a:gd name="T2" fmla="*/ 7 w 16"/>
                <a:gd name="T3" fmla="*/ 11 h 12"/>
                <a:gd name="T4" fmla="*/ 1 w 16"/>
                <a:gd name="T5" fmla="*/ 4 h 12"/>
                <a:gd name="T6" fmla="*/ 10 w 16"/>
                <a:gd name="T7" fmla="*/ 1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5" y="10"/>
                    <a:pt x="11" y="12"/>
                    <a:pt x="7" y="11"/>
                  </a:cubicBezTo>
                  <a:cubicBezTo>
                    <a:pt x="3" y="10"/>
                    <a:pt x="0" y="7"/>
                    <a:pt x="1" y="4"/>
                  </a:cubicBezTo>
                  <a:cubicBezTo>
                    <a:pt x="2" y="2"/>
                    <a:pt x="5" y="0"/>
                    <a:pt x="10" y="1"/>
                  </a:cubicBezTo>
                  <a:cubicBezTo>
                    <a:pt x="14" y="2"/>
                    <a:pt x="16" y="5"/>
                    <a:pt x="16" y="8"/>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3677"/>
            <p:cNvSpPr/>
            <p:nvPr/>
          </p:nvSpPr>
          <p:spPr bwMode="auto">
            <a:xfrm>
              <a:off x="665164" y="1330326"/>
              <a:ext cx="26988" cy="26988"/>
            </a:xfrm>
            <a:custGeom>
              <a:avLst/>
              <a:gdLst>
                <a:gd name="T0" fmla="*/ 15 w 48"/>
                <a:gd name="T1" fmla="*/ 6 h 48"/>
                <a:gd name="T2" fmla="*/ 6 w 48"/>
                <a:gd name="T3" fmla="*/ 34 h 48"/>
                <a:gd name="T4" fmla="*/ 34 w 48"/>
                <a:gd name="T5" fmla="*/ 43 h 48"/>
                <a:gd name="T6" fmla="*/ 43 w 48"/>
                <a:gd name="T7" fmla="*/ 15 h 48"/>
                <a:gd name="T8" fmla="*/ 15 w 48"/>
                <a:gd name="T9" fmla="*/ 6 h 48"/>
              </a:gdLst>
              <a:ahLst/>
              <a:cxnLst>
                <a:cxn ang="0">
                  <a:pos x="T0" y="T1"/>
                </a:cxn>
                <a:cxn ang="0">
                  <a:pos x="T2" y="T3"/>
                </a:cxn>
                <a:cxn ang="0">
                  <a:pos x="T4" y="T5"/>
                </a:cxn>
                <a:cxn ang="0">
                  <a:pos x="T6" y="T7"/>
                </a:cxn>
                <a:cxn ang="0">
                  <a:pos x="T8" y="T9"/>
                </a:cxn>
              </a:cxnLst>
              <a:rect l="0" t="0" r="r" b="b"/>
              <a:pathLst>
                <a:path w="48" h="48">
                  <a:moveTo>
                    <a:pt x="15" y="6"/>
                  </a:moveTo>
                  <a:cubicBezTo>
                    <a:pt x="4" y="11"/>
                    <a:pt x="0" y="24"/>
                    <a:pt x="6" y="34"/>
                  </a:cubicBezTo>
                  <a:cubicBezTo>
                    <a:pt x="11" y="44"/>
                    <a:pt x="24" y="48"/>
                    <a:pt x="34" y="43"/>
                  </a:cubicBezTo>
                  <a:cubicBezTo>
                    <a:pt x="45" y="38"/>
                    <a:pt x="48" y="25"/>
                    <a:pt x="43" y="15"/>
                  </a:cubicBezTo>
                  <a:cubicBezTo>
                    <a:pt x="37" y="4"/>
                    <a:pt x="25" y="0"/>
                    <a:pt x="15" y="6"/>
                  </a:cubicBezTo>
                </a:path>
              </a:pathLst>
            </a:custGeom>
            <a:solidFill>
              <a:srgbClr val="6B46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3678"/>
            <p:cNvSpPr/>
            <p:nvPr/>
          </p:nvSpPr>
          <p:spPr bwMode="auto">
            <a:xfrm>
              <a:off x="677864" y="1333501"/>
              <a:ext cx="7938" cy="7938"/>
            </a:xfrm>
            <a:custGeom>
              <a:avLst/>
              <a:gdLst>
                <a:gd name="T0" fmla="*/ 1 w 15"/>
                <a:gd name="T1" fmla="*/ 2 h 13"/>
                <a:gd name="T2" fmla="*/ 5 w 15"/>
                <a:gd name="T3" fmla="*/ 11 h 13"/>
                <a:gd name="T4" fmla="*/ 14 w 15"/>
                <a:gd name="T5" fmla="*/ 11 h 13"/>
                <a:gd name="T6" fmla="*/ 10 w 15"/>
                <a:gd name="T7" fmla="*/ 2 h 13"/>
                <a:gd name="T8" fmla="*/ 1 w 15"/>
                <a:gd name="T9" fmla="*/ 2 h 13"/>
              </a:gdLst>
              <a:ahLst/>
              <a:cxnLst>
                <a:cxn ang="0">
                  <a:pos x="T0" y="T1"/>
                </a:cxn>
                <a:cxn ang="0">
                  <a:pos x="T2" y="T3"/>
                </a:cxn>
                <a:cxn ang="0">
                  <a:pos x="T4" y="T5"/>
                </a:cxn>
                <a:cxn ang="0">
                  <a:pos x="T6" y="T7"/>
                </a:cxn>
                <a:cxn ang="0">
                  <a:pos x="T8" y="T9"/>
                </a:cxn>
              </a:cxnLst>
              <a:rect l="0" t="0" r="r" b="b"/>
              <a:pathLst>
                <a:path w="15" h="13">
                  <a:moveTo>
                    <a:pt x="1" y="2"/>
                  </a:moveTo>
                  <a:cubicBezTo>
                    <a:pt x="0" y="5"/>
                    <a:pt x="1" y="8"/>
                    <a:pt x="5" y="11"/>
                  </a:cubicBezTo>
                  <a:cubicBezTo>
                    <a:pt x="8" y="13"/>
                    <a:pt x="12" y="13"/>
                    <a:pt x="14" y="11"/>
                  </a:cubicBezTo>
                  <a:cubicBezTo>
                    <a:pt x="15" y="8"/>
                    <a:pt x="14" y="5"/>
                    <a:pt x="10" y="2"/>
                  </a:cubicBezTo>
                  <a:cubicBezTo>
                    <a:pt x="7" y="0"/>
                    <a:pt x="3" y="0"/>
                    <a:pt x="1" y="2"/>
                  </a:cubicBezTo>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Rectangle 3679"/>
            <p:cNvSpPr>
              <a:spLocks noChangeArrowheads="1"/>
            </p:cNvSpPr>
            <p:nvPr/>
          </p:nvSpPr>
          <p:spPr bwMode="auto">
            <a:xfrm>
              <a:off x="539751" y="13398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1" name="Rectangle 3680"/>
            <p:cNvSpPr>
              <a:spLocks noChangeArrowheads="1"/>
            </p:cNvSpPr>
            <p:nvPr/>
          </p:nvSpPr>
          <p:spPr bwMode="auto">
            <a:xfrm>
              <a:off x="539751" y="13398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2" name="Freeform 3681"/>
            <p:cNvSpPr>
              <a:spLocks noEditPoints="1"/>
            </p:cNvSpPr>
            <p:nvPr/>
          </p:nvSpPr>
          <p:spPr bwMode="auto">
            <a:xfrm>
              <a:off x="571501"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3682"/>
            <p:cNvSpPr>
              <a:spLocks noEditPoints="1"/>
            </p:cNvSpPr>
            <p:nvPr/>
          </p:nvSpPr>
          <p:spPr bwMode="auto">
            <a:xfrm>
              <a:off x="571501"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Rectangle 3683"/>
            <p:cNvSpPr>
              <a:spLocks noChangeArrowheads="1"/>
            </p:cNvSpPr>
            <p:nvPr/>
          </p:nvSpPr>
          <p:spPr bwMode="auto">
            <a:xfrm>
              <a:off x="698501" y="1339851"/>
              <a:ext cx="17463" cy="4763"/>
            </a:xfrm>
            <a:prstGeom prst="rect">
              <a:avLst/>
            </a:prstGeom>
            <a:solidFill>
              <a:srgbClr val="9995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5" name="Rectangle 3684"/>
            <p:cNvSpPr>
              <a:spLocks noChangeArrowheads="1"/>
            </p:cNvSpPr>
            <p:nvPr/>
          </p:nvSpPr>
          <p:spPr bwMode="auto">
            <a:xfrm>
              <a:off x="698501" y="133985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6" name="Freeform 3685"/>
            <p:cNvSpPr>
              <a:spLocks noEditPoints="1"/>
            </p:cNvSpPr>
            <p:nvPr/>
          </p:nvSpPr>
          <p:spPr bwMode="auto">
            <a:xfrm>
              <a:off x="658814"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close/>
                  <a:moveTo>
                    <a:pt x="12" y="0"/>
                  </a:moveTo>
                  <a:lnTo>
                    <a:pt x="0" y="23"/>
                  </a:lnTo>
                  <a:lnTo>
                    <a:pt x="4" y="23"/>
                  </a:lnTo>
                  <a:lnTo>
                    <a:pt x="16" y="0"/>
                  </a:lnTo>
                  <a:lnTo>
                    <a:pt x="12" y="0"/>
                  </a:lnTo>
                  <a:close/>
                </a:path>
              </a:pathLst>
            </a:custGeom>
            <a:solidFill>
              <a:srgbClr val="F9F5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3686"/>
            <p:cNvSpPr>
              <a:spLocks noEditPoints="1"/>
            </p:cNvSpPr>
            <p:nvPr/>
          </p:nvSpPr>
          <p:spPr bwMode="auto">
            <a:xfrm>
              <a:off x="658814" y="1325563"/>
              <a:ext cx="31750" cy="36513"/>
            </a:xfrm>
            <a:custGeom>
              <a:avLst/>
              <a:gdLst>
                <a:gd name="T0" fmla="*/ 18 w 20"/>
                <a:gd name="T1" fmla="*/ 0 h 23"/>
                <a:gd name="T2" fmla="*/ 6 w 20"/>
                <a:gd name="T3" fmla="*/ 23 h 23"/>
                <a:gd name="T4" fmla="*/ 8 w 20"/>
                <a:gd name="T5" fmla="*/ 23 h 23"/>
                <a:gd name="T6" fmla="*/ 20 w 20"/>
                <a:gd name="T7" fmla="*/ 0 h 23"/>
                <a:gd name="T8" fmla="*/ 18 w 20"/>
                <a:gd name="T9" fmla="*/ 0 h 23"/>
                <a:gd name="T10" fmla="*/ 12 w 20"/>
                <a:gd name="T11" fmla="*/ 0 h 23"/>
                <a:gd name="T12" fmla="*/ 0 w 20"/>
                <a:gd name="T13" fmla="*/ 23 h 23"/>
                <a:gd name="T14" fmla="*/ 4 w 20"/>
                <a:gd name="T15" fmla="*/ 23 h 23"/>
                <a:gd name="T16" fmla="*/ 16 w 20"/>
                <a:gd name="T17" fmla="*/ 0 h 23"/>
                <a:gd name="T18" fmla="*/ 12 w 20"/>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8" y="0"/>
                  </a:moveTo>
                  <a:lnTo>
                    <a:pt x="6" y="23"/>
                  </a:lnTo>
                  <a:lnTo>
                    <a:pt x="8" y="23"/>
                  </a:lnTo>
                  <a:lnTo>
                    <a:pt x="20" y="0"/>
                  </a:lnTo>
                  <a:lnTo>
                    <a:pt x="18" y="0"/>
                  </a:lnTo>
                  <a:moveTo>
                    <a:pt x="12" y="0"/>
                  </a:moveTo>
                  <a:lnTo>
                    <a:pt x="0" y="23"/>
                  </a:lnTo>
                  <a:lnTo>
                    <a:pt x="4" y="23"/>
                  </a:lnTo>
                  <a:lnTo>
                    <a:pt x="16"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3687"/>
            <p:cNvSpPr/>
            <p:nvPr/>
          </p:nvSpPr>
          <p:spPr bwMode="auto">
            <a:xfrm>
              <a:off x="611189" y="1333501"/>
              <a:ext cx="33338" cy="11113"/>
            </a:xfrm>
            <a:custGeom>
              <a:avLst/>
              <a:gdLst>
                <a:gd name="T0" fmla="*/ 57 w 63"/>
                <a:gd name="T1" fmla="*/ 10 h 22"/>
                <a:gd name="T2" fmla="*/ 32 w 63"/>
                <a:gd name="T3" fmla="*/ 0 h 22"/>
                <a:gd name="T4" fmla="*/ 29 w 63"/>
                <a:gd name="T5" fmla="*/ 1 h 22"/>
                <a:gd name="T6" fmla="*/ 0 w 63"/>
                <a:gd name="T7" fmla="*/ 14 h 22"/>
                <a:gd name="T8" fmla="*/ 0 w 63"/>
                <a:gd name="T9" fmla="*/ 21 h 22"/>
                <a:gd name="T10" fmla="*/ 30 w 63"/>
                <a:gd name="T11" fmla="*/ 6 h 22"/>
                <a:gd name="T12" fmla="*/ 32 w 63"/>
                <a:gd name="T13" fmla="*/ 6 h 22"/>
                <a:gd name="T14" fmla="*/ 54 w 63"/>
                <a:gd name="T15" fmla="*/ 14 h 22"/>
                <a:gd name="T16" fmla="*/ 62 w 63"/>
                <a:gd name="T17" fmla="*/ 20 h 22"/>
                <a:gd name="T18" fmla="*/ 63 w 63"/>
                <a:gd name="T19" fmla="*/ 22 h 22"/>
                <a:gd name="T20" fmla="*/ 63 w 63"/>
                <a:gd name="T21" fmla="*/ 15 h 22"/>
                <a:gd name="T22" fmla="*/ 57 w 63"/>
                <a:gd name="T2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2">
                  <a:moveTo>
                    <a:pt x="57" y="10"/>
                  </a:moveTo>
                  <a:cubicBezTo>
                    <a:pt x="51" y="5"/>
                    <a:pt x="42" y="0"/>
                    <a:pt x="32" y="0"/>
                  </a:cubicBezTo>
                  <a:cubicBezTo>
                    <a:pt x="31" y="0"/>
                    <a:pt x="30" y="1"/>
                    <a:pt x="29" y="1"/>
                  </a:cubicBezTo>
                  <a:cubicBezTo>
                    <a:pt x="17" y="2"/>
                    <a:pt x="6" y="10"/>
                    <a:pt x="0" y="14"/>
                  </a:cubicBezTo>
                  <a:cubicBezTo>
                    <a:pt x="0" y="21"/>
                    <a:pt x="0" y="21"/>
                    <a:pt x="0" y="21"/>
                  </a:cubicBezTo>
                  <a:cubicBezTo>
                    <a:pt x="3" y="18"/>
                    <a:pt x="16" y="8"/>
                    <a:pt x="30" y="6"/>
                  </a:cubicBezTo>
                  <a:cubicBezTo>
                    <a:pt x="31" y="6"/>
                    <a:pt x="32" y="6"/>
                    <a:pt x="32" y="6"/>
                  </a:cubicBezTo>
                  <a:cubicBezTo>
                    <a:pt x="40" y="6"/>
                    <a:pt x="48" y="10"/>
                    <a:pt x="54" y="14"/>
                  </a:cubicBezTo>
                  <a:cubicBezTo>
                    <a:pt x="58" y="16"/>
                    <a:pt x="60" y="19"/>
                    <a:pt x="62" y="20"/>
                  </a:cubicBezTo>
                  <a:cubicBezTo>
                    <a:pt x="63" y="21"/>
                    <a:pt x="63" y="21"/>
                    <a:pt x="63" y="22"/>
                  </a:cubicBezTo>
                  <a:cubicBezTo>
                    <a:pt x="63" y="15"/>
                    <a:pt x="63" y="15"/>
                    <a:pt x="63" y="15"/>
                  </a:cubicBezTo>
                  <a:cubicBezTo>
                    <a:pt x="62" y="13"/>
                    <a:pt x="60" y="12"/>
                    <a:pt x="57" y="10"/>
                  </a:cubicBezTo>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3688"/>
            <p:cNvSpPr>
              <a:spLocks noEditPoints="1"/>
            </p:cNvSpPr>
            <p:nvPr/>
          </p:nvSpPr>
          <p:spPr bwMode="auto">
            <a:xfrm>
              <a:off x="646114" y="1325563"/>
              <a:ext cx="52388" cy="36513"/>
            </a:xfrm>
            <a:custGeom>
              <a:avLst/>
              <a:gdLst>
                <a:gd name="T0" fmla="*/ 47 w 100"/>
                <a:gd name="T1" fmla="*/ 48 h 67"/>
                <a:gd name="T2" fmla="*/ 37 w 100"/>
                <a:gd name="T3" fmla="*/ 67 h 67"/>
                <a:gd name="T4" fmla="*/ 44 w 100"/>
                <a:gd name="T5" fmla="*/ 67 h 67"/>
                <a:gd name="T6" fmla="*/ 51 w 100"/>
                <a:gd name="T7" fmla="*/ 52 h 67"/>
                <a:gd name="T8" fmla="*/ 47 w 100"/>
                <a:gd name="T9" fmla="*/ 48 h 67"/>
                <a:gd name="T10" fmla="*/ 84 w 100"/>
                <a:gd name="T11" fmla="*/ 0 h 67"/>
                <a:gd name="T12" fmla="*/ 15 w 100"/>
                <a:gd name="T13" fmla="*/ 0 h 67"/>
                <a:gd name="T14" fmla="*/ 0 w 100"/>
                <a:gd name="T15" fmla="*/ 15 h 67"/>
                <a:gd name="T16" fmla="*/ 0 w 100"/>
                <a:gd name="T17" fmla="*/ 52 h 67"/>
                <a:gd name="T18" fmla="*/ 15 w 100"/>
                <a:gd name="T19" fmla="*/ 67 h 67"/>
                <a:gd name="T20" fmla="*/ 26 w 100"/>
                <a:gd name="T21" fmla="*/ 67 h 67"/>
                <a:gd name="T22" fmla="*/ 42 w 100"/>
                <a:gd name="T23" fmla="*/ 37 h 67"/>
                <a:gd name="T24" fmla="*/ 53 w 100"/>
                <a:gd name="T25" fmla="*/ 16 h 67"/>
                <a:gd name="T26" fmla="*/ 53 w 100"/>
                <a:gd name="T27" fmla="*/ 15 h 67"/>
                <a:gd name="T28" fmla="*/ 61 w 100"/>
                <a:gd name="T29" fmla="*/ 0 h 67"/>
                <a:gd name="T30" fmla="*/ 72 w 100"/>
                <a:gd name="T31" fmla="*/ 0 h 67"/>
                <a:gd name="T32" fmla="*/ 65 w 100"/>
                <a:gd name="T33" fmla="*/ 13 h 67"/>
                <a:gd name="T34" fmla="*/ 71 w 100"/>
                <a:gd name="T35" fmla="*/ 15 h 67"/>
                <a:gd name="T36" fmla="*/ 79 w 100"/>
                <a:gd name="T37" fmla="*/ 0 h 67"/>
                <a:gd name="T38" fmla="*/ 84 w 100"/>
                <a:gd name="T39" fmla="*/ 0 h 67"/>
                <a:gd name="T40" fmla="*/ 75 w 100"/>
                <a:gd name="T41" fmla="*/ 17 h 67"/>
                <a:gd name="T42" fmla="*/ 81 w 100"/>
                <a:gd name="T43" fmla="*/ 25 h 67"/>
                <a:gd name="T44" fmla="*/ 72 w 100"/>
                <a:gd name="T45" fmla="*/ 53 h 67"/>
                <a:gd name="T46" fmla="*/ 63 w 100"/>
                <a:gd name="T47" fmla="*/ 55 h 67"/>
                <a:gd name="T48" fmla="*/ 56 w 100"/>
                <a:gd name="T49" fmla="*/ 54 h 67"/>
                <a:gd name="T50" fmla="*/ 49 w 100"/>
                <a:gd name="T51" fmla="*/ 67 h 67"/>
                <a:gd name="T52" fmla="*/ 84 w 100"/>
                <a:gd name="T53" fmla="*/ 67 h 67"/>
                <a:gd name="T54" fmla="*/ 100 w 100"/>
                <a:gd name="T55" fmla="*/ 52 h 67"/>
                <a:gd name="T56" fmla="*/ 100 w 100"/>
                <a:gd name="T57" fmla="*/ 36 h 67"/>
                <a:gd name="T58" fmla="*/ 100 w 100"/>
                <a:gd name="T59" fmla="*/ 27 h 67"/>
                <a:gd name="T60" fmla="*/ 100 w 100"/>
                <a:gd name="T61" fmla="*/ 15 h 67"/>
                <a:gd name="T62" fmla="*/ 84 w 100"/>
                <a:gd name="T6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67">
                  <a:moveTo>
                    <a:pt x="47" y="48"/>
                  </a:moveTo>
                  <a:cubicBezTo>
                    <a:pt x="37" y="67"/>
                    <a:pt x="37" y="67"/>
                    <a:pt x="37" y="67"/>
                  </a:cubicBezTo>
                  <a:cubicBezTo>
                    <a:pt x="44" y="67"/>
                    <a:pt x="44" y="67"/>
                    <a:pt x="44" y="67"/>
                  </a:cubicBezTo>
                  <a:cubicBezTo>
                    <a:pt x="51" y="52"/>
                    <a:pt x="51" y="52"/>
                    <a:pt x="51" y="52"/>
                  </a:cubicBezTo>
                  <a:cubicBezTo>
                    <a:pt x="50" y="51"/>
                    <a:pt x="48" y="50"/>
                    <a:pt x="47" y="48"/>
                  </a:cubicBezTo>
                  <a:moveTo>
                    <a:pt x="84" y="0"/>
                  </a:moveTo>
                  <a:cubicBezTo>
                    <a:pt x="15" y="0"/>
                    <a:pt x="15" y="0"/>
                    <a:pt x="15" y="0"/>
                  </a:cubicBezTo>
                  <a:cubicBezTo>
                    <a:pt x="7" y="0"/>
                    <a:pt x="0" y="7"/>
                    <a:pt x="0" y="15"/>
                  </a:cubicBezTo>
                  <a:cubicBezTo>
                    <a:pt x="0" y="52"/>
                    <a:pt x="0" y="52"/>
                    <a:pt x="0" y="52"/>
                  </a:cubicBezTo>
                  <a:cubicBezTo>
                    <a:pt x="0" y="60"/>
                    <a:pt x="7" y="67"/>
                    <a:pt x="15" y="67"/>
                  </a:cubicBezTo>
                  <a:cubicBezTo>
                    <a:pt x="26" y="67"/>
                    <a:pt x="26" y="67"/>
                    <a:pt x="26" y="67"/>
                  </a:cubicBezTo>
                  <a:cubicBezTo>
                    <a:pt x="42" y="37"/>
                    <a:pt x="42" y="37"/>
                    <a:pt x="42" y="37"/>
                  </a:cubicBezTo>
                  <a:cubicBezTo>
                    <a:pt x="40" y="29"/>
                    <a:pt x="44" y="20"/>
                    <a:pt x="53" y="16"/>
                  </a:cubicBezTo>
                  <a:cubicBezTo>
                    <a:pt x="53" y="16"/>
                    <a:pt x="53" y="15"/>
                    <a:pt x="53" y="15"/>
                  </a:cubicBezTo>
                  <a:cubicBezTo>
                    <a:pt x="61" y="0"/>
                    <a:pt x="61" y="0"/>
                    <a:pt x="61" y="0"/>
                  </a:cubicBezTo>
                  <a:cubicBezTo>
                    <a:pt x="72" y="0"/>
                    <a:pt x="72" y="0"/>
                    <a:pt x="72" y="0"/>
                  </a:cubicBezTo>
                  <a:cubicBezTo>
                    <a:pt x="65" y="13"/>
                    <a:pt x="65" y="13"/>
                    <a:pt x="65" y="13"/>
                  </a:cubicBezTo>
                  <a:cubicBezTo>
                    <a:pt x="67" y="14"/>
                    <a:pt x="69" y="14"/>
                    <a:pt x="71" y="15"/>
                  </a:cubicBezTo>
                  <a:cubicBezTo>
                    <a:pt x="79" y="0"/>
                    <a:pt x="79" y="0"/>
                    <a:pt x="79" y="0"/>
                  </a:cubicBezTo>
                  <a:cubicBezTo>
                    <a:pt x="84" y="0"/>
                    <a:pt x="84" y="0"/>
                    <a:pt x="84" y="0"/>
                  </a:cubicBezTo>
                  <a:cubicBezTo>
                    <a:pt x="75" y="17"/>
                    <a:pt x="75" y="17"/>
                    <a:pt x="75" y="17"/>
                  </a:cubicBezTo>
                  <a:cubicBezTo>
                    <a:pt x="77" y="19"/>
                    <a:pt x="79" y="22"/>
                    <a:pt x="81" y="25"/>
                  </a:cubicBezTo>
                  <a:cubicBezTo>
                    <a:pt x="86" y="35"/>
                    <a:pt x="83" y="48"/>
                    <a:pt x="72" y="53"/>
                  </a:cubicBezTo>
                  <a:cubicBezTo>
                    <a:pt x="69" y="55"/>
                    <a:pt x="66" y="55"/>
                    <a:pt x="63" y="55"/>
                  </a:cubicBezTo>
                  <a:cubicBezTo>
                    <a:pt x="60" y="55"/>
                    <a:pt x="58" y="55"/>
                    <a:pt x="56" y="54"/>
                  </a:cubicBezTo>
                  <a:cubicBezTo>
                    <a:pt x="49" y="67"/>
                    <a:pt x="49" y="67"/>
                    <a:pt x="49" y="67"/>
                  </a:cubicBezTo>
                  <a:cubicBezTo>
                    <a:pt x="84" y="67"/>
                    <a:pt x="84" y="67"/>
                    <a:pt x="84" y="67"/>
                  </a:cubicBezTo>
                  <a:cubicBezTo>
                    <a:pt x="93" y="67"/>
                    <a:pt x="100" y="60"/>
                    <a:pt x="100" y="52"/>
                  </a:cubicBezTo>
                  <a:cubicBezTo>
                    <a:pt x="100" y="36"/>
                    <a:pt x="100" y="36"/>
                    <a:pt x="100" y="36"/>
                  </a:cubicBezTo>
                  <a:cubicBezTo>
                    <a:pt x="100" y="27"/>
                    <a:pt x="100" y="27"/>
                    <a:pt x="100" y="27"/>
                  </a:cubicBezTo>
                  <a:cubicBezTo>
                    <a:pt x="100" y="15"/>
                    <a:pt x="100" y="15"/>
                    <a:pt x="100" y="15"/>
                  </a:cubicBezTo>
                  <a:cubicBezTo>
                    <a:pt x="100" y="7"/>
                    <a:pt x="93" y="0"/>
                    <a:pt x="84"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3689"/>
            <p:cNvSpPr>
              <a:spLocks noEditPoints="1"/>
            </p:cNvSpPr>
            <p:nvPr/>
          </p:nvSpPr>
          <p:spPr bwMode="auto">
            <a:xfrm>
              <a:off x="666751" y="1333501"/>
              <a:ext cx="25400" cy="22225"/>
            </a:xfrm>
            <a:custGeom>
              <a:avLst/>
              <a:gdLst>
                <a:gd name="T0" fmla="*/ 22 w 46"/>
                <a:gd name="T1" fmla="*/ 7 h 42"/>
                <a:gd name="T2" fmla="*/ 7 w 46"/>
                <a:gd name="T3" fmla="*/ 35 h 42"/>
                <a:gd name="T4" fmla="*/ 11 w 46"/>
                <a:gd name="T5" fmla="*/ 39 h 42"/>
                <a:gd name="T6" fmla="*/ 25 w 46"/>
                <a:gd name="T7" fmla="*/ 12 h 42"/>
                <a:gd name="T8" fmla="*/ 22 w 46"/>
                <a:gd name="T9" fmla="*/ 7 h 42"/>
                <a:gd name="T10" fmla="*/ 35 w 46"/>
                <a:gd name="T11" fmla="*/ 4 h 42"/>
                <a:gd name="T12" fmla="*/ 34 w 46"/>
                <a:gd name="T13" fmla="*/ 7 h 42"/>
                <a:gd name="T14" fmla="*/ 35 w 46"/>
                <a:gd name="T15" fmla="*/ 13 h 42"/>
                <a:gd name="T16" fmla="*/ 31 w 46"/>
                <a:gd name="T17" fmla="*/ 14 h 42"/>
                <a:gd name="T18" fmla="*/ 30 w 46"/>
                <a:gd name="T19" fmla="*/ 14 h 42"/>
                <a:gd name="T20" fmla="*/ 16 w 46"/>
                <a:gd name="T21" fmla="*/ 41 h 42"/>
                <a:gd name="T22" fmla="*/ 23 w 46"/>
                <a:gd name="T23" fmla="*/ 42 h 42"/>
                <a:gd name="T24" fmla="*/ 32 w 46"/>
                <a:gd name="T25" fmla="*/ 40 h 42"/>
                <a:gd name="T26" fmla="*/ 41 w 46"/>
                <a:gd name="T27" fmla="*/ 12 h 42"/>
                <a:gd name="T28" fmla="*/ 35 w 46"/>
                <a:gd name="T29" fmla="*/ 4 h 42"/>
                <a:gd name="T30" fmla="*/ 13 w 46"/>
                <a:gd name="T31" fmla="*/ 2 h 42"/>
                <a:gd name="T32" fmla="*/ 13 w 46"/>
                <a:gd name="T33" fmla="*/ 3 h 42"/>
                <a:gd name="T34" fmla="*/ 2 w 46"/>
                <a:gd name="T35" fmla="*/ 24 h 42"/>
                <a:gd name="T36" fmla="*/ 13 w 46"/>
                <a:gd name="T37" fmla="*/ 2 h 42"/>
                <a:gd name="T38" fmla="*/ 25 w 46"/>
                <a:gd name="T39" fmla="*/ 0 h 42"/>
                <a:gd name="T40" fmla="*/ 24 w 46"/>
                <a:gd name="T41" fmla="*/ 3 h 42"/>
                <a:gd name="T42" fmla="*/ 26 w 46"/>
                <a:gd name="T43" fmla="*/ 3 h 42"/>
                <a:gd name="T44" fmla="*/ 30 w 46"/>
                <a:gd name="T45" fmla="*/ 4 h 42"/>
                <a:gd name="T46" fmla="*/ 31 w 46"/>
                <a:gd name="T47" fmla="*/ 2 h 42"/>
                <a:gd name="T48" fmla="*/ 25 w 46"/>
                <a:gd name="T4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2">
                  <a:moveTo>
                    <a:pt x="22" y="7"/>
                  </a:moveTo>
                  <a:cubicBezTo>
                    <a:pt x="7" y="35"/>
                    <a:pt x="7" y="35"/>
                    <a:pt x="7" y="35"/>
                  </a:cubicBezTo>
                  <a:cubicBezTo>
                    <a:pt x="8" y="37"/>
                    <a:pt x="10" y="38"/>
                    <a:pt x="11" y="39"/>
                  </a:cubicBezTo>
                  <a:cubicBezTo>
                    <a:pt x="25" y="12"/>
                    <a:pt x="25" y="12"/>
                    <a:pt x="25" y="12"/>
                  </a:cubicBezTo>
                  <a:cubicBezTo>
                    <a:pt x="23" y="11"/>
                    <a:pt x="22" y="9"/>
                    <a:pt x="22" y="7"/>
                  </a:cubicBezTo>
                  <a:moveTo>
                    <a:pt x="35" y="4"/>
                  </a:moveTo>
                  <a:cubicBezTo>
                    <a:pt x="34" y="7"/>
                    <a:pt x="34" y="7"/>
                    <a:pt x="34" y="7"/>
                  </a:cubicBezTo>
                  <a:cubicBezTo>
                    <a:pt x="35" y="9"/>
                    <a:pt x="36" y="11"/>
                    <a:pt x="35" y="13"/>
                  </a:cubicBezTo>
                  <a:cubicBezTo>
                    <a:pt x="34" y="14"/>
                    <a:pt x="33" y="14"/>
                    <a:pt x="31" y="14"/>
                  </a:cubicBezTo>
                  <a:cubicBezTo>
                    <a:pt x="31" y="14"/>
                    <a:pt x="30" y="14"/>
                    <a:pt x="30" y="14"/>
                  </a:cubicBezTo>
                  <a:cubicBezTo>
                    <a:pt x="16" y="41"/>
                    <a:pt x="16" y="41"/>
                    <a:pt x="16" y="41"/>
                  </a:cubicBezTo>
                  <a:cubicBezTo>
                    <a:pt x="18" y="42"/>
                    <a:pt x="20" y="42"/>
                    <a:pt x="23" y="42"/>
                  </a:cubicBezTo>
                  <a:cubicBezTo>
                    <a:pt x="26" y="42"/>
                    <a:pt x="29" y="42"/>
                    <a:pt x="32" y="40"/>
                  </a:cubicBezTo>
                  <a:cubicBezTo>
                    <a:pt x="43" y="35"/>
                    <a:pt x="46" y="22"/>
                    <a:pt x="41" y="12"/>
                  </a:cubicBezTo>
                  <a:cubicBezTo>
                    <a:pt x="39" y="9"/>
                    <a:pt x="37" y="6"/>
                    <a:pt x="35" y="4"/>
                  </a:cubicBezTo>
                  <a:moveTo>
                    <a:pt x="13" y="2"/>
                  </a:moveTo>
                  <a:cubicBezTo>
                    <a:pt x="13" y="2"/>
                    <a:pt x="13" y="3"/>
                    <a:pt x="13" y="3"/>
                  </a:cubicBezTo>
                  <a:cubicBezTo>
                    <a:pt x="4" y="7"/>
                    <a:pt x="0" y="16"/>
                    <a:pt x="2" y="24"/>
                  </a:cubicBezTo>
                  <a:cubicBezTo>
                    <a:pt x="13" y="2"/>
                    <a:pt x="13" y="2"/>
                    <a:pt x="13" y="2"/>
                  </a:cubicBezTo>
                  <a:moveTo>
                    <a:pt x="25" y="0"/>
                  </a:moveTo>
                  <a:cubicBezTo>
                    <a:pt x="24" y="3"/>
                    <a:pt x="24" y="3"/>
                    <a:pt x="24" y="3"/>
                  </a:cubicBezTo>
                  <a:cubicBezTo>
                    <a:pt x="24" y="3"/>
                    <a:pt x="25" y="3"/>
                    <a:pt x="26" y="3"/>
                  </a:cubicBezTo>
                  <a:cubicBezTo>
                    <a:pt x="27" y="3"/>
                    <a:pt x="28" y="3"/>
                    <a:pt x="30" y="4"/>
                  </a:cubicBezTo>
                  <a:cubicBezTo>
                    <a:pt x="31" y="2"/>
                    <a:pt x="31" y="2"/>
                    <a:pt x="31" y="2"/>
                  </a:cubicBezTo>
                  <a:cubicBezTo>
                    <a:pt x="29" y="1"/>
                    <a:pt x="27" y="1"/>
                    <a:pt x="25"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3690"/>
            <p:cNvSpPr>
              <a:spLocks noEditPoints="1"/>
            </p:cNvSpPr>
            <p:nvPr/>
          </p:nvSpPr>
          <p:spPr bwMode="auto">
            <a:xfrm>
              <a:off x="677864" y="1335088"/>
              <a:ext cx="7938" cy="4763"/>
            </a:xfrm>
            <a:custGeom>
              <a:avLst/>
              <a:gdLst>
                <a:gd name="T0" fmla="*/ 12 w 14"/>
                <a:gd name="T1" fmla="*/ 4 h 11"/>
                <a:gd name="T2" fmla="*/ 8 w 14"/>
                <a:gd name="T3" fmla="*/ 11 h 11"/>
                <a:gd name="T4" fmla="*/ 9 w 14"/>
                <a:gd name="T5" fmla="*/ 11 h 11"/>
                <a:gd name="T6" fmla="*/ 13 w 14"/>
                <a:gd name="T7" fmla="*/ 10 h 11"/>
                <a:gd name="T8" fmla="*/ 12 w 14"/>
                <a:gd name="T9" fmla="*/ 4 h 11"/>
                <a:gd name="T10" fmla="*/ 4 w 14"/>
                <a:gd name="T11" fmla="*/ 0 h 11"/>
                <a:gd name="T12" fmla="*/ 2 w 14"/>
                <a:gd name="T13" fmla="*/ 0 h 11"/>
                <a:gd name="T14" fmla="*/ 0 w 14"/>
                <a:gd name="T15" fmla="*/ 4 h 11"/>
                <a:gd name="T16" fmla="*/ 3 w 14"/>
                <a:gd name="T17" fmla="*/ 9 h 11"/>
                <a:gd name="T18" fmla="*/ 8 w 14"/>
                <a:gd name="T19" fmla="*/ 1 h 11"/>
                <a:gd name="T20" fmla="*/ 4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12" y="4"/>
                  </a:moveTo>
                  <a:cubicBezTo>
                    <a:pt x="8" y="11"/>
                    <a:pt x="8" y="11"/>
                    <a:pt x="8" y="11"/>
                  </a:cubicBezTo>
                  <a:cubicBezTo>
                    <a:pt x="8" y="11"/>
                    <a:pt x="9" y="11"/>
                    <a:pt x="9" y="11"/>
                  </a:cubicBezTo>
                  <a:cubicBezTo>
                    <a:pt x="11" y="11"/>
                    <a:pt x="12" y="11"/>
                    <a:pt x="13" y="10"/>
                  </a:cubicBezTo>
                  <a:cubicBezTo>
                    <a:pt x="14" y="8"/>
                    <a:pt x="13" y="6"/>
                    <a:pt x="12" y="4"/>
                  </a:cubicBezTo>
                  <a:moveTo>
                    <a:pt x="4" y="0"/>
                  </a:moveTo>
                  <a:cubicBezTo>
                    <a:pt x="3" y="0"/>
                    <a:pt x="2" y="0"/>
                    <a:pt x="2" y="0"/>
                  </a:cubicBezTo>
                  <a:cubicBezTo>
                    <a:pt x="0" y="4"/>
                    <a:pt x="0" y="4"/>
                    <a:pt x="0" y="4"/>
                  </a:cubicBezTo>
                  <a:cubicBezTo>
                    <a:pt x="0" y="6"/>
                    <a:pt x="1" y="8"/>
                    <a:pt x="3" y="9"/>
                  </a:cubicBezTo>
                  <a:cubicBezTo>
                    <a:pt x="8" y="1"/>
                    <a:pt x="8" y="1"/>
                    <a:pt x="8" y="1"/>
                  </a:cubicBezTo>
                  <a:cubicBezTo>
                    <a:pt x="6" y="0"/>
                    <a:pt x="5" y="0"/>
                    <a:pt x="4"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3691"/>
            <p:cNvSpPr>
              <a:spLocks noEditPoints="1"/>
            </p:cNvSpPr>
            <p:nvPr/>
          </p:nvSpPr>
          <p:spPr bwMode="auto">
            <a:xfrm>
              <a:off x="658814" y="1325563"/>
              <a:ext cx="31750" cy="36513"/>
            </a:xfrm>
            <a:custGeom>
              <a:avLst/>
              <a:gdLst>
                <a:gd name="T0" fmla="*/ 16 w 20"/>
                <a:gd name="T1" fmla="*/ 0 h 23"/>
                <a:gd name="T2" fmla="*/ 12 w 20"/>
                <a:gd name="T3" fmla="*/ 0 h 23"/>
                <a:gd name="T4" fmla="*/ 9 w 20"/>
                <a:gd name="T5" fmla="*/ 5 h 23"/>
                <a:gd name="T6" fmla="*/ 6 w 20"/>
                <a:gd name="T7" fmla="*/ 13 h 23"/>
                <a:gd name="T8" fmla="*/ 0 w 20"/>
                <a:gd name="T9" fmla="*/ 23 h 23"/>
                <a:gd name="T10" fmla="*/ 4 w 20"/>
                <a:gd name="T11" fmla="*/ 23 h 23"/>
                <a:gd name="T12" fmla="*/ 7 w 20"/>
                <a:gd name="T13" fmla="*/ 16 h 23"/>
                <a:gd name="T14" fmla="*/ 12 w 20"/>
                <a:gd name="T15" fmla="*/ 7 h 23"/>
                <a:gd name="T16" fmla="*/ 13 w 20"/>
                <a:gd name="T17" fmla="*/ 6 h 23"/>
                <a:gd name="T18" fmla="*/ 13 w 20"/>
                <a:gd name="T19" fmla="*/ 5 h 23"/>
                <a:gd name="T20" fmla="*/ 16 w 20"/>
                <a:gd name="T21" fmla="*/ 0 h 23"/>
                <a:gd name="T22" fmla="*/ 20 w 20"/>
                <a:gd name="T23" fmla="*/ 0 h 23"/>
                <a:gd name="T24" fmla="*/ 18 w 20"/>
                <a:gd name="T25" fmla="*/ 0 h 23"/>
                <a:gd name="T26" fmla="*/ 16 w 20"/>
                <a:gd name="T27" fmla="*/ 5 h 23"/>
                <a:gd name="T28" fmla="*/ 15 w 20"/>
                <a:gd name="T29" fmla="*/ 6 h 23"/>
                <a:gd name="T30" fmla="*/ 13 w 20"/>
                <a:gd name="T31" fmla="*/ 9 h 23"/>
                <a:gd name="T32" fmla="*/ 9 w 20"/>
                <a:gd name="T33" fmla="*/ 18 h 23"/>
                <a:gd name="T34" fmla="*/ 6 w 20"/>
                <a:gd name="T35" fmla="*/ 23 h 23"/>
                <a:gd name="T36" fmla="*/ 8 w 20"/>
                <a:gd name="T37" fmla="*/ 23 h 23"/>
                <a:gd name="T38" fmla="*/ 10 w 20"/>
                <a:gd name="T39" fmla="*/ 18 h 23"/>
                <a:gd name="T40" fmla="*/ 15 w 20"/>
                <a:gd name="T41" fmla="*/ 9 h 23"/>
                <a:gd name="T42" fmla="*/ 17 w 20"/>
                <a:gd name="T43" fmla="*/ 7 h 23"/>
                <a:gd name="T44" fmla="*/ 17 w 20"/>
                <a:gd name="T45" fmla="*/ 6 h 23"/>
                <a:gd name="T46" fmla="*/ 20 w 20"/>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3">
                  <a:moveTo>
                    <a:pt x="16" y="0"/>
                  </a:moveTo>
                  <a:lnTo>
                    <a:pt x="12" y="0"/>
                  </a:lnTo>
                  <a:lnTo>
                    <a:pt x="9" y="5"/>
                  </a:lnTo>
                  <a:lnTo>
                    <a:pt x="6" y="13"/>
                  </a:lnTo>
                  <a:lnTo>
                    <a:pt x="0" y="23"/>
                  </a:lnTo>
                  <a:lnTo>
                    <a:pt x="4" y="23"/>
                  </a:lnTo>
                  <a:lnTo>
                    <a:pt x="7" y="16"/>
                  </a:lnTo>
                  <a:lnTo>
                    <a:pt x="12" y="7"/>
                  </a:lnTo>
                  <a:lnTo>
                    <a:pt x="13" y="6"/>
                  </a:lnTo>
                  <a:lnTo>
                    <a:pt x="13" y="5"/>
                  </a:lnTo>
                  <a:lnTo>
                    <a:pt x="16" y="0"/>
                  </a:lnTo>
                  <a:close/>
                  <a:moveTo>
                    <a:pt x="20" y="0"/>
                  </a:moveTo>
                  <a:lnTo>
                    <a:pt x="18" y="0"/>
                  </a:lnTo>
                  <a:lnTo>
                    <a:pt x="16" y="5"/>
                  </a:lnTo>
                  <a:lnTo>
                    <a:pt x="15" y="6"/>
                  </a:lnTo>
                  <a:lnTo>
                    <a:pt x="13" y="9"/>
                  </a:lnTo>
                  <a:lnTo>
                    <a:pt x="9" y="18"/>
                  </a:lnTo>
                  <a:lnTo>
                    <a:pt x="6" y="23"/>
                  </a:lnTo>
                  <a:lnTo>
                    <a:pt x="8" y="23"/>
                  </a:lnTo>
                  <a:lnTo>
                    <a:pt x="10" y="18"/>
                  </a:lnTo>
                  <a:lnTo>
                    <a:pt x="15" y="9"/>
                  </a:lnTo>
                  <a:lnTo>
                    <a:pt x="17" y="7"/>
                  </a:lnTo>
                  <a:lnTo>
                    <a:pt x="17" y="6"/>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3692"/>
            <p:cNvSpPr>
              <a:spLocks noEditPoints="1"/>
            </p:cNvSpPr>
            <p:nvPr/>
          </p:nvSpPr>
          <p:spPr bwMode="auto">
            <a:xfrm>
              <a:off x="658814" y="1325563"/>
              <a:ext cx="31750" cy="36513"/>
            </a:xfrm>
            <a:custGeom>
              <a:avLst/>
              <a:gdLst>
                <a:gd name="T0" fmla="*/ 16 w 20"/>
                <a:gd name="T1" fmla="*/ 0 h 23"/>
                <a:gd name="T2" fmla="*/ 12 w 20"/>
                <a:gd name="T3" fmla="*/ 0 h 23"/>
                <a:gd name="T4" fmla="*/ 9 w 20"/>
                <a:gd name="T5" fmla="*/ 5 h 23"/>
                <a:gd name="T6" fmla="*/ 6 w 20"/>
                <a:gd name="T7" fmla="*/ 13 h 23"/>
                <a:gd name="T8" fmla="*/ 0 w 20"/>
                <a:gd name="T9" fmla="*/ 23 h 23"/>
                <a:gd name="T10" fmla="*/ 4 w 20"/>
                <a:gd name="T11" fmla="*/ 23 h 23"/>
                <a:gd name="T12" fmla="*/ 7 w 20"/>
                <a:gd name="T13" fmla="*/ 16 h 23"/>
                <a:gd name="T14" fmla="*/ 12 w 20"/>
                <a:gd name="T15" fmla="*/ 7 h 23"/>
                <a:gd name="T16" fmla="*/ 13 w 20"/>
                <a:gd name="T17" fmla="*/ 6 h 23"/>
                <a:gd name="T18" fmla="*/ 13 w 20"/>
                <a:gd name="T19" fmla="*/ 5 h 23"/>
                <a:gd name="T20" fmla="*/ 16 w 20"/>
                <a:gd name="T21" fmla="*/ 0 h 23"/>
                <a:gd name="T22" fmla="*/ 20 w 20"/>
                <a:gd name="T23" fmla="*/ 0 h 23"/>
                <a:gd name="T24" fmla="*/ 18 w 20"/>
                <a:gd name="T25" fmla="*/ 0 h 23"/>
                <a:gd name="T26" fmla="*/ 16 w 20"/>
                <a:gd name="T27" fmla="*/ 5 h 23"/>
                <a:gd name="T28" fmla="*/ 15 w 20"/>
                <a:gd name="T29" fmla="*/ 6 h 23"/>
                <a:gd name="T30" fmla="*/ 13 w 20"/>
                <a:gd name="T31" fmla="*/ 9 h 23"/>
                <a:gd name="T32" fmla="*/ 9 w 20"/>
                <a:gd name="T33" fmla="*/ 18 h 23"/>
                <a:gd name="T34" fmla="*/ 6 w 20"/>
                <a:gd name="T35" fmla="*/ 23 h 23"/>
                <a:gd name="T36" fmla="*/ 8 w 20"/>
                <a:gd name="T37" fmla="*/ 23 h 23"/>
                <a:gd name="T38" fmla="*/ 10 w 20"/>
                <a:gd name="T39" fmla="*/ 18 h 23"/>
                <a:gd name="T40" fmla="*/ 15 w 20"/>
                <a:gd name="T41" fmla="*/ 9 h 23"/>
                <a:gd name="T42" fmla="*/ 17 w 20"/>
                <a:gd name="T43" fmla="*/ 7 h 23"/>
                <a:gd name="T44" fmla="*/ 17 w 20"/>
                <a:gd name="T45" fmla="*/ 6 h 23"/>
                <a:gd name="T46" fmla="*/ 20 w 20"/>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3">
                  <a:moveTo>
                    <a:pt x="16" y="0"/>
                  </a:moveTo>
                  <a:lnTo>
                    <a:pt x="12" y="0"/>
                  </a:lnTo>
                  <a:lnTo>
                    <a:pt x="9" y="5"/>
                  </a:lnTo>
                  <a:lnTo>
                    <a:pt x="6" y="13"/>
                  </a:lnTo>
                  <a:lnTo>
                    <a:pt x="0" y="23"/>
                  </a:lnTo>
                  <a:lnTo>
                    <a:pt x="4" y="23"/>
                  </a:lnTo>
                  <a:lnTo>
                    <a:pt x="7" y="16"/>
                  </a:lnTo>
                  <a:lnTo>
                    <a:pt x="12" y="7"/>
                  </a:lnTo>
                  <a:lnTo>
                    <a:pt x="13" y="6"/>
                  </a:lnTo>
                  <a:lnTo>
                    <a:pt x="13" y="5"/>
                  </a:lnTo>
                  <a:lnTo>
                    <a:pt x="16" y="0"/>
                  </a:lnTo>
                  <a:moveTo>
                    <a:pt x="20" y="0"/>
                  </a:moveTo>
                  <a:lnTo>
                    <a:pt x="18" y="0"/>
                  </a:lnTo>
                  <a:lnTo>
                    <a:pt x="16" y="5"/>
                  </a:lnTo>
                  <a:lnTo>
                    <a:pt x="15" y="6"/>
                  </a:lnTo>
                  <a:lnTo>
                    <a:pt x="13" y="9"/>
                  </a:lnTo>
                  <a:lnTo>
                    <a:pt x="9" y="18"/>
                  </a:lnTo>
                  <a:lnTo>
                    <a:pt x="6" y="23"/>
                  </a:lnTo>
                  <a:lnTo>
                    <a:pt x="8" y="23"/>
                  </a:lnTo>
                  <a:lnTo>
                    <a:pt x="10" y="18"/>
                  </a:lnTo>
                  <a:lnTo>
                    <a:pt x="15" y="9"/>
                  </a:lnTo>
                  <a:lnTo>
                    <a:pt x="17" y="7"/>
                  </a:lnTo>
                  <a:lnTo>
                    <a:pt x="17" y="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3693"/>
            <p:cNvSpPr/>
            <p:nvPr/>
          </p:nvSpPr>
          <p:spPr bwMode="auto">
            <a:xfrm>
              <a:off x="644526" y="1323976"/>
              <a:ext cx="55563" cy="38100"/>
            </a:xfrm>
            <a:custGeom>
              <a:avLst/>
              <a:gdLst>
                <a:gd name="T0" fmla="*/ 17 w 104"/>
                <a:gd name="T1" fmla="*/ 71 h 71"/>
                <a:gd name="T2" fmla="*/ 0 w 104"/>
                <a:gd name="T3" fmla="*/ 54 h 71"/>
                <a:gd name="T4" fmla="*/ 0 w 104"/>
                <a:gd name="T5" fmla="*/ 17 h 71"/>
                <a:gd name="T6" fmla="*/ 17 w 104"/>
                <a:gd name="T7" fmla="*/ 0 h 71"/>
                <a:gd name="T8" fmla="*/ 17 w 104"/>
                <a:gd name="T9" fmla="*/ 2 h 71"/>
                <a:gd name="T10" fmla="*/ 17 w 104"/>
                <a:gd name="T11" fmla="*/ 3 h 71"/>
                <a:gd name="T12" fmla="*/ 3 w 104"/>
                <a:gd name="T13" fmla="*/ 17 h 71"/>
                <a:gd name="T14" fmla="*/ 3 w 104"/>
                <a:gd name="T15" fmla="*/ 54 h 71"/>
                <a:gd name="T16" fmla="*/ 17 w 104"/>
                <a:gd name="T17" fmla="*/ 68 h 71"/>
                <a:gd name="T18" fmla="*/ 86 w 104"/>
                <a:gd name="T19" fmla="*/ 68 h 71"/>
                <a:gd name="T20" fmla="*/ 101 w 104"/>
                <a:gd name="T21" fmla="*/ 54 h 71"/>
                <a:gd name="T22" fmla="*/ 101 w 104"/>
                <a:gd name="T23" fmla="*/ 17 h 71"/>
                <a:gd name="T24" fmla="*/ 86 w 104"/>
                <a:gd name="T25" fmla="*/ 3 h 71"/>
                <a:gd name="T26" fmla="*/ 17 w 104"/>
                <a:gd name="T27" fmla="*/ 3 h 71"/>
                <a:gd name="T28" fmla="*/ 17 w 104"/>
                <a:gd name="T29" fmla="*/ 2 h 71"/>
                <a:gd name="T30" fmla="*/ 17 w 104"/>
                <a:gd name="T31" fmla="*/ 0 h 71"/>
                <a:gd name="T32" fmla="*/ 86 w 104"/>
                <a:gd name="T33" fmla="*/ 0 h 71"/>
                <a:gd name="T34" fmla="*/ 104 w 104"/>
                <a:gd name="T35" fmla="*/ 17 h 71"/>
                <a:gd name="T36" fmla="*/ 104 w 104"/>
                <a:gd name="T37" fmla="*/ 54 h 71"/>
                <a:gd name="T38" fmla="*/ 86 w 104"/>
                <a:gd name="T39" fmla="*/ 71 h 71"/>
                <a:gd name="T40" fmla="*/ 17 w 104"/>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71">
                  <a:moveTo>
                    <a:pt x="17" y="71"/>
                  </a:moveTo>
                  <a:cubicBezTo>
                    <a:pt x="8" y="71"/>
                    <a:pt x="0" y="63"/>
                    <a:pt x="0" y="54"/>
                  </a:cubicBezTo>
                  <a:cubicBezTo>
                    <a:pt x="0" y="17"/>
                    <a:pt x="0" y="17"/>
                    <a:pt x="0" y="17"/>
                  </a:cubicBezTo>
                  <a:cubicBezTo>
                    <a:pt x="0" y="8"/>
                    <a:pt x="8" y="0"/>
                    <a:pt x="17" y="0"/>
                  </a:cubicBezTo>
                  <a:cubicBezTo>
                    <a:pt x="17" y="2"/>
                    <a:pt x="17" y="2"/>
                    <a:pt x="17" y="2"/>
                  </a:cubicBezTo>
                  <a:cubicBezTo>
                    <a:pt x="17" y="3"/>
                    <a:pt x="17" y="3"/>
                    <a:pt x="17" y="3"/>
                  </a:cubicBezTo>
                  <a:cubicBezTo>
                    <a:pt x="9" y="3"/>
                    <a:pt x="3" y="9"/>
                    <a:pt x="3" y="17"/>
                  </a:cubicBezTo>
                  <a:cubicBezTo>
                    <a:pt x="3" y="54"/>
                    <a:pt x="3" y="54"/>
                    <a:pt x="3" y="54"/>
                  </a:cubicBezTo>
                  <a:cubicBezTo>
                    <a:pt x="3" y="62"/>
                    <a:pt x="9" y="68"/>
                    <a:pt x="17" y="68"/>
                  </a:cubicBezTo>
                  <a:cubicBezTo>
                    <a:pt x="86" y="68"/>
                    <a:pt x="86" y="68"/>
                    <a:pt x="86" y="68"/>
                  </a:cubicBezTo>
                  <a:cubicBezTo>
                    <a:pt x="94" y="68"/>
                    <a:pt x="101" y="62"/>
                    <a:pt x="101" y="54"/>
                  </a:cubicBezTo>
                  <a:cubicBezTo>
                    <a:pt x="101" y="17"/>
                    <a:pt x="101" y="17"/>
                    <a:pt x="101" y="17"/>
                  </a:cubicBezTo>
                  <a:cubicBezTo>
                    <a:pt x="101" y="9"/>
                    <a:pt x="94" y="3"/>
                    <a:pt x="86" y="3"/>
                  </a:cubicBezTo>
                  <a:cubicBezTo>
                    <a:pt x="17" y="3"/>
                    <a:pt x="17" y="3"/>
                    <a:pt x="17" y="3"/>
                  </a:cubicBezTo>
                  <a:cubicBezTo>
                    <a:pt x="17" y="2"/>
                    <a:pt x="17" y="2"/>
                    <a:pt x="17" y="2"/>
                  </a:cubicBezTo>
                  <a:cubicBezTo>
                    <a:pt x="17" y="0"/>
                    <a:pt x="17" y="0"/>
                    <a:pt x="17" y="0"/>
                  </a:cubicBezTo>
                  <a:cubicBezTo>
                    <a:pt x="86" y="0"/>
                    <a:pt x="86" y="0"/>
                    <a:pt x="86" y="0"/>
                  </a:cubicBezTo>
                  <a:cubicBezTo>
                    <a:pt x="96" y="0"/>
                    <a:pt x="104" y="8"/>
                    <a:pt x="104" y="17"/>
                  </a:cubicBezTo>
                  <a:cubicBezTo>
                    <a:pt x="104" y="54"/>
                    <a:pt x="104" y="54"/>
                    <a:pt x="104" y="54"/>
                  </a:cubicBezTo>
                  <a:cubicBezTo>
                    <a:pt x="104" y="63"/>
                    <a:pt x="96" y="71"/>
                    <a:pt x="86"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3694"/>
            <p:cNvSpPr>
              <a:spLocks noEditPoints="1"/>
            </p:cNvSpPr>
            <p:nvPr/>
          </p:nvSpPr>
          <p:spPr bwMode="auto">
            <a:xfrm>
              <a:off x="557214" y="1325563"/>
              <a:ext cx="53975" cy="36513"/>
            </a:xfrm>
            <a:custGeom>
              <a:avLst/>
              <a:gdLst>
                <a:gd name="T0" fmla="*/ 45 w 101"/>
                <a:gd name="T1" fmla="*/ 55 h 67"/>
                <a:gd name="T2" fmla="*/ 38 w 101"/>
                <a:gd name="T3" fmla="*/ 67 h 67"/>
                <a:gd name="T4" fmla="*/ 44 w 101"/>
                <a:gd name="T5" fmla="*/ 67 h 67"/>
                <a:gd name="T6" fmla="*/ 51 w 101"/>
                <a:gd name="T7" fmla="*/ 55 h 67"/>
                <a:gd name="T8" fmla="*/ 49 w 101"/>
                <a:gd name="T9" fmla="*/ 55 h 67"/>
                <a:gd name="T10" fmla="*/ 45 w 101"/>
                <a:gd name="T11" fmla="*/ 55 h 67"/>
                <a:gd name="T12" fmla="*/ 85 w 101"/>
                <a:gd name="T13" fmla="*/ 0 h 67"/>
                <a:gd name="T14" fmla="*/ 16 w 101"/>
                <a:gd name="T15" fmla="*/ 0 h 67"/>
                <a:gd name="T16" fmla="*/ 0 w 101"/>
                <a:gd name="T17" fmla="*/ 15 h 67"/>
                <a:gd name="T18" fmla="*/ 0 w 101"/>
                <a:gd name="T19" fmla="*/ 52 h 67"/>
                <a:gd name="T20" fmla="*/ 16 w 101"/>
                <a:gd name="T21" fmla="*/ 67 h 67"/>
                <a:gd name="T22" fmla="*/ 27 w 101"/>
                <a:gd name="T23" fmla="*/ 67 h 67"/>
                <a:gd name="T24" fmla="*/ 36 w 101"/>
                <a:gd name="T25" fmla="*/ 51 h 67"/>
                <a:gd name="T26" fmla="*/ 28 w 101"/>
                <a:gd name="T27" fmla="*/ 40 h 67"/>
                <a:gd name="T28" fmla="*/ 42 w 101"/>
                <a:gd name="T29" fmla="*/ 14 h 67"/>
                <a:gd name="T30" fmla="*/ 49 w 101"/>
                <a:gd name="T31" fmla="*/ 13 h 67"/>
                <a:gd name="T32" fmla="*/ 54 w 101"/>
                <a:gd name="T33" fmla="*/ 14 h 67"/>
                <a:gd name="T34" fmla="*/ 62 w 101"/>
                <a:gd name="T35" fmla="*/ 0 h 67"/>
                <a:gd name="T36" fmla="*/ 73 w 101"/>
                <a:gd name="T37" fmla="*/ 0 h 67"/>
                <a:gd name="T38" fmla="*/ 63 w 101"/>
                <a:gd name="T39" fmla="*/ 19 h 67"/>
                <a:gd name="T40" fmla="*/ 67 w 101"/>
                <a:gd name="T41" fmla="*/ 24 h 67"/>
                <a:gd name="T42" fmla="*/ 79 w 101"/>
                <a:gd name="T43" fmla="*/ 0 h 67"/>
                <a:gd name="T44" fmla="*/ 85 w 101"/>
                <a:gd name="T45" fmla="*/ 0 h 67"/>
                <a:gd name="T46" fmla="*/ 69 w 101"/>
                <a:gd name="T47" fmla="*/ 30 h 67"/>
                <a:gd name="T48" fmla="*/ 57 w 101"/>
                <a:gd name="T49" fmla="*/ 53 h 67"/>
                <a:gd name="T50" fmla="*/ 50 w 101"/>
                <a:gd name="T51" fmla="*/ 67 h 67"/>
                <a:gd name="T52" fmla="*/ 85 w 101"/>
                <a:gd name="T53" fmla="*/ 67 h 67"/>
                <a:gd name="T54" fmla="*/ 101 w 101"/>
                <a:gd name="T55" fmla="*/ 52 h 67"/>
                <a:gd name="T56" fmla="*/ 101 w 101"/>
                <a:gd name="T57" fmla="*/ 35 h 67"/>
                <a:gd name="T58" fmla="*/ 101 w 101"/>
                <a:gd name="T59" fmla="*/ 35 h 67"/>
                <a:gd name="T60" fmla="*/ 101 w 101"/>
                <a:gd name="T61" fmla="*/ 28 h 67"/>
                <a:gd name="T62" fmla="*/ 101 w 101"/>
                <a:gd name="T63" fmla="*/ 28 h 67"/>
                <a:gd name="T64" fmla="*/ 101 w 101"/>
                <a:gd name="T65" fmla="*/ 15 h 67"/>
                <a:gd name="T66" fmla="*/ 85 w 101"/>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67">
                  <a:moveTo>
                    <a:pt x="45" y="55"/>
                  </a:moveTo>
                  <a:cubicBezTo>
                    <a:pt x="38" y="67"/>
                    <a:pt x="38" y="67"/>
                    <a:pt x="38" y="67"/>
                  </a:cubicBezTo>
                  <a:cubicBezTo>
                    <a:pt x="44" y="67"/>
                    <a:pt x="44" y="67"/>
                    <a:pt x="44" y="67"/>
                  </a:cubicBezTo>
                  <a:cubicBezTo>
                    <a:pt x="51" y="55"/>
                    <a:pt x="51" y="55"/>
                    <a:pt x="51" y="55"/>
                  </a:cubicBezTo>
                  <a:cubicBezTo>
                    <a:pt x="50" y="55"/>
                    <a:pt x="49" y="55"/>
                    <a:pt x="49" y="55"/>
                  </a:cubicBezTo>
                  <a:cubicBezTo>
                    <a:pt x="47" y="55"/>
                    <a:pt x="46" y="55"/>
                    <a:pt x="45" y="55"/>
                  </a:cubicBezTo>
                  <a:moveTo>
                    <a:pt x="85" y="0"/>
                  </a:moveTo>
                  <a:cubicBezTo>
                    <a:pt x="16" y="0"/>
                    <a:pt x="16" y="0"/>
                    <a:pt x="16" y="0"/>
                  </a:cubicBezTo>
                  <a:cubicBezTo>
                    <a:pt x="7" y="0"/>
                    <a:pt x="0" y="7"/>
                    <a:pt x="0" y="15"/>
                  </a:cubicBezTo>
                  <a:cubicBezTo>
                    <a:pt x="0" y="52"/>
                    <a:pt x="0" y="52"/>
                    <a:pt x="0" y="52"/>
                  </a:cubicBezTo>
                  <a:cubicBezTo>
                    <a:pt x="0" y="60"/>
                    <a:pt x="7" y="67"/>
                    <a:pt x="16" y="67"/>
                  </a:cubicBezTo>
                  <a:cubicBezTo>
                    <a:pt x="27" y="67"/>
                    <a:pt x="27" y="67"/>
                    <a:pt x="27" y="67"/>
                  </a:cubicBezTo>
                  <a:cubicBezTo>
                    <a:pt x="36" y="51"/>
                    <a:pt x="36" y="51"/>
                    <a:pt x="36" y="51"/>
                  </a:cubicBezTo>
                  <a:cubicBezTo>
                    <a:pt x="32" y="48"/>
                    <a:pt x="30" y="45"/>
                    <a:pt x="28" y="40"/>
                  </a:cubicBezTo>
                  <a:cubicBezTo>
                    <a:pt x="25" y="29"/>
                    <a:pt x="31" y="18"/>
                    <a:pt x="42" y="14"/>
                  </a:cubicBezTo>
                  <a:cubicBezTo>
                    <a:pt x="44" y="14"/>
                    <a:pt x="47" y="13"/>
                    <a:pt x="49" y="13"/>
                  </a:cubicBezTo>
                  <a:cubicBezTo>
                    <a:pt x="51" y="13"/>
                    <a:pt x="53" y="14"/>
                    <a:pt x="54" y="14"/>
                  </a:cubicBezTo>
                  <a:cubicBezTo>
                    <a:pt x="62" y="0"/>
                    <a:pt x="62" y="0"/>
                    <a:pt x="62" y="0"/>
                  </a:cubicBezTo>
                  <a:cubicBezTo>
                    <a:pt x="73" y="0"/>
                    <a:pt x="73" y="0"/>
                    <a:pt x="73" y="0"/>
                  </a:cubicBezTo>
                  <a:cubicBezTo>
                    <a:pt x="63" y="19"/>
                    <a:pt x="63" y="19"/>
                    <a:pt x="63" y="19"/>
                  </a:cubicBezTo>
                  <a:cubicBezTo>
                    <a:pt x="65" y="20"/>
                    <a:pt x="66" y="22"/>
                    <a:pt x="67" y="24"/>
                  </a:cubicBezTo>
                  <a:cubicBezTo>
                    <a:pt x="79" y="0"/>
                    <a:pt x="79" y="0"/>
                    <a:pt x="79" y="0"/>
                  </a:cubicBezTo>
                  <a:cubicBezTo>
                    <a:pt x="85" y="0"/>
                    <a:pt x="85" y="0"/>
                    <a:pt x="85" y="0"/>
                  </a:cubicBezTo>
                  <a:cubicBezTo>
                    <a:pt x="69" y="30"/>
                    <a:pt x="69" y="30"/>
                    <a:pt x="69" y="30"/>
                  </a:cubicBezTo>
                  <a:cubicBezTo>
                    <a:pt x="71" y="40"/>
                    <a:pt x="66" y="49"/>
                    <a:pt x="57" y="53"/>
                  </a:cubicBezTo>
                  <a:cubicBezTo>
                    <a:pt x="50" y="67"/>
                    <a:pt x="50" y="67"/>
                    <a:pt x="50" y="67"/>
                  </a:cubicBezTo>
                  <a:cubicBezTo>
                    <a:pt x="85" y="67"/>
                    <a:pt x="85" y="67"/>
                    <a:pt x="85" y="67"/>
                  </a:cubicBezTo>
                  <a:cubicBezTo>
                    <a:pt x="94" y="67"/>
                    <a:pt x="101" y="60"/>
                    <a:pt x="101" y="52"/>
                  </a:cubicBezTo>
                  <a:cubicBezTo>
                    <a:pt x="101" y="35"/>
                    <a:pt x="101" y="35"/>
                    <a:pt x="101" y="35"/>
                  </a:cubicBezTo>
                  <a:cubicBezTo>
                    <a:pt x="101" y="35"/>
                    <a:pt x="101" y="35"/>
                    <a:pt x="101" y="35"/>
                  </a:cubicBezTo>
                  <a:cubicBezTo>
                    <a:pt x="101" y="28"/>
                    <a:pt x="101" y="28"/>
                    <a:pt x="101" y="28"/>
                  </a:cubicBezTo>
                  <a:cubicBezTo>
                    <a:pt x="101" y="28"/>
                    <a:pt x="101" y="28"/>
                    <a:pt x="101" y="28"/>
                  </a:cubicBezTo>
                  <a:cubicBezTo>
                    <a:pt x="101" y="15"/>
                    <a:pt x="101" y="15"/>
                    <a:pt x="101" y="15"/>
                  </a:cubicBezTo>
                  <a:cubicBezTo>
                    <a:pt x="101" y="7"/>
                    <a:pt x="94" y="0"/>
                    <a:pt x="85" y="0"/>
                  </a:cubicBezTo>
                </a:path>
              </a:pathLst>
            </a:custGeom>
            <a:solidFill>
              <a:srgbClr val="F0DA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3695"/>
            <p:cNvSpPr>
              <a:spLocks noEditPoints="1"/>
            </p:cNvSpPr>
            <p:nvPr/>
          </p:nvSpPr>
          <p:spPr bwMode="auto">
            <a:xfrm>
              <a:off x="571501" y="1333501"/>
              <a:ext cx="23813" cy="22225"/>
            </a:xfrm>
            <a:custGeom>
              <a:avLst/>
              <a:gdLst>
                <a:gd name="T0" fmla="*/ 44 w 46"/>
                <a:gd name="T1" fmla="*/ 17 h 42"/>
                <a:gd name="T2" fmla="*/ 32 w 46"/>
                <a:gd name="T3" fmla="*/ 40 h 42"/>
                <a:gd name="T4" fmla="*/ 44 w 46"/>
                <a:gd name="T5" fmla="*/ 17 h 42"/>
                <a:gd name="T6" fmla="*/ 38 w 46"/>
                <a:gd name="T7" fmla="*/ 6 h 42"/>
                <a:gd name="T8" fmla="*/ 20 w 46"/>
                <a:gd name="T9" fmla="*/ 42 h 42"/>
                <a:gd name="T10" fmla="*/ 24 w 46"/>
                <a:gd name="T11" fmla="*/ 42 h 42"/>
                <a:gd name="T12" fmla="*/ 26 w 46"/>
                <a:gd name="T13" fmla="*/ 42 h 42"/>
                <a:gd name="T14" fmla="*/ 42 w 46"/>
                <a:gd name="T15" fmla="*/ 11 h 42"/>
                <a:gd name="T16" fmla="*/ 38 w 46"/>
                <a:gd name="T17" fmla="*/ 6 h 42"/>
                <a:gd name="T18" fmla="*/ 24 w 46"/>
                <a:gd name="T19" fmla="*/ 0 h 42"/>
                <a:gd name="T20" fmla="*/ 17 w 46"/>
                <a:gd name="T21" fmla="*/ 1 h 42"/>
                <a:gd name="T22" fmla="*/ 3 w 46"/>
                <a:gd name="T23" fmla="*/ 27 h 42"/>
                <a:gd name="T24" fmla="*/ 11 w 46"/>
                <a:gd name="T25" fmla="*/ 38 h 42"/>
                <a:gd name="T26" fmla="*/ 24 w 46"/>
                <a:gd name="T27" fmla="*/ 12 h 42"/>
                <a:gd name="T28" fmla="*/ 21 w 46"/>
                <a:gd name="T29" fmla="*/ 6 h 42"/>
                <a:gd name="T30" fmla="*/ 27 w 46"/>
                <a:gd name="T31" fmla="*/ 3 h 42"/>
                <a:gd name="T32" fmla="*/ 28 w 46"/>
                <a:gd name="T33" fmla="*/ 3 h 42"/>
                <a:gd name="T34" fmla="*/ 29 w 46"/>
                <a:gd name="T35" fmla="*/ 1 h 42"/>
                <a:gd name="T36" fmla="*/ 24 w 46"/>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2">
                  <a:moveTo>
                    <a:pt x="44" y="17"/>
                  </a:moveTo>
                  <a:cubicBezTo>
                    <a:pt x="32" y="40"/>
                    <a:pt x="32" y="40"/>
                    <a:pt x="32" y="40"/>
                  </a:cubicBezTo>
                  <a:cubicBezTo>
                    <a:pt x="41" y="36"/>
                    <a:pt x="46" y="27"/>
                    <a:pt x="44" y="17"/>
                  </a:cubicBezTo>
                  <a:moveTo>
                    <a:pt x="38" y="6"/>
                  </a:moveTo>
                  <a:cubicBezTo>
                    <a:pt x="20" y="42"/>
                    <a:pt x="20" y="42"/>
                    <a:pt x="20" y="42"/>
                  </a:cubicBezTo>
                  <a:cubicBezTo>
                    <a:pt x="21" y="42"/>
                    <a:pt x="22" y="42"/>
                    <a:pt x="24" y="42"/>
                  </a:cubicBezTo>
                  <a:cubicBezTo>
                    <a:pt x="24" y="42"/>
                    <a:pt x="25" y="42"/>
                    <a:pt x="26" y="42"/>
                  </a:cubicBezTo>
                  <a:cubicBezTo>
                    <a:pt x="42" y="11"/>
                    <a:pt x="42" y="11"/>
                    <a:pt x="42" y="11"/>
                  </a:cubicBezTo>
                  <a:cubicBezTo>
                    <a:pt x="41" y="9"/>
                    <a:pt x="40" y="7"/>
                    <a:pt x="38" y="6"/>
                  </a:cubicBezTo>
                  <a:moveTo>
                    <a:pt x="24" y="0"/>
                  </a:moveTo>
                  <a:cubicBezTo>
                    <a:pt x="22" y="0"/>
                    <a:pt x="19" y="1"/>
                    <a:pt x="17" y="1"/>
                  </a:cubicBezTo>
                  <a:cubicBezTo>
                    <a:pt x="6" y="5"/>
                    <a:pt x="0" y="16"/>
                    <a:pt x="3" y="27"/>
                  </a:cubicBezTo>
                  <a:cubicBezTo>
                    <a:pt x="5" y="32"/>
                    <a:pt x="7" y="35"/>
                    <a:pt x="11" y="38"/>
                  </a:cubicBezTo>
                  <a:cubicBezTo>
                    <a:pt x="24" y="12"/>
                    <a:pt x="24" y="12"/>
                    <a:pt x="24" y="12"/>
                  </a:cubicBezTo>
                  <a:cubicBezTo>
                    <a:pt x="22" y="10"/>
                    <a:pt x="21" y="8"/>
                    <a:pt x="21" y="6"/>
                  </a:cubicBezTo>
                  <a:cubicBezTo>
                    <a:pt x="22" y="4"/>
                    <a:pt x="24" y="3"/>
                    <a:pt x="27" y="3"/>
                  </a:cubicBezTo>
                  <a:cubicBezTo>
                    <a:pt x="28" y="3"/>
                    <a:pt x="28" y="3"/>
                    <a:pt x="28" y="3"/>
                  </a:cubicBezTo>
                  <a:cubicBezTo>
                    <a:pt x="29" y="1"/>
                    <a:pt x="29" y="1"/>
                    <a:pt x="29" y="1"/>
                  </a:cubicBezTo>
                  <a:cubicBezTo>
                    <a:pt x="28" y="1"/>
                    <a:pt x="26" y="0"/>
                    <a:pt x="24" y="0"/>
                  </a:cubicBezTo>
                </a:path>
              </a:pathLst>
            </a:custGeom>
            <a:solidFill>
              <a:srgbClr val="987E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3696"/>
            <p:cNvSpPr/>
            <p:nvPr/>
          </p:nvSpPr>
          <p:spPr bwMode="auto">
            <a:xfrm>
              <a:off x="582614" y="1335088"/>
              <a:ext cx="3175" cy="4763"/>
            </a:xfrm>
            <a:custGeom>
              <a:avLst/>
              <a:gdLst>
                <a:gd name="T0" fmla="*/ 6 w 7"/>
                <a:gd name="T1" fmla="*/ 0 h 9"/>
                <a:gd name="T2" fmla="*/ 0 w 7"/>
                <a:gd name="T3" fmla="*/ 3 h 9"/>
                <a:gd name="T4" fmla="*/ 3 w 7"/>
                <a:gd name="T5" fmla="*/ 9 h 9"/>
                <a:gd name="T6" fmla="*/ 7 w 7"/>
                <a:gd name="T7" fmla="*/ 0 h 9"/>
                <a:gd name="T8" fmla="*/ 6 w 7"/>
                <a:gd name="T9" fmla="*/ 0 h 9"/>
              </a:gdLst>
              <a:ahLst/>
              <a:cxnLst>
                <a:cxn ang="0">
                  <a:pos x="T0" y="T1"/>
                </a:cxn>
                <a:cxn ang="0">
                  <a:pos x="T2" y="T3"/>
                </a:cxn>
                <a:cxn ang="0">
                  <a:pos x="T4" y="T5"/>
                </a:cxn>
                <a:cxn ang="0">
                  <a:pos x="T6" y="T7"/>
                </a:cxn>
                <a:cxn ang="0">
                  <a:pos x="T8" y="T9"/>
                </a:cxn>
              </a:cxnLst>
              <a:rect l="0" t="0" r="r" b="b"/>
              <a:pathLst>
                <a:path w="7" h="9">
                  <a:moveTo>
                    <a:pt x="6" y="0"/>
                  </a:moveTo>
                  <a:cubicBezTo>
                    <a:pt x="3" y="0"/>
                    <a:pt x="1" y="1"/>
                    <a:pt x="0" y="3"/>
                  </a:cubicBezTo>
                  <a:cubicBezTo>
                    <a:pt x="0" y="5"/>
                    <a:pt x="1" y="7"/>
                    <a:pt x="3" y="9"/>
                  </a:cubicBezTo>
                  <a:cubicBezTo>
                    <a:pt x="7" y="0"/>
                    <a:pt x="7" y="0"/>
                    <a:pt x="7" y="0"/>
                  </a:cubicBezTo>
                  <a:cubicBezTo>
                    <a:pt x="7" y="0"/>
                    <a:pt x="7" y="0"/>
                    <a:pt x="6" y="0"/>
                  </a:cubicBezTo>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3697"/>
            <p:cNvSpPr>
              <a:spLocks noEditPoints="1"/>
            </p:cNvSpPr>
            <p:nvPr/>
          </p:nvSpPr>
          <p:spPr bwMode="auto">
            <a:xfrm>
              <a:off x="571501" y="1325563"/>
              <a:ext cx="31750" cy="36513"/>
            </a:xfrm>
            <a:custGeom>
              <a:avLst/>
              <a:gdLst>
                <a:gd name="T0" fmla="*/ 16 w 20"/>
                <a:gd name="T1" fmla="*/ 0 h 23"/>
                <a:gd name="T2" fmla="*/ 12 w 20"/>
                <a:gd name="T3" fmla="*/ 0 h 23"/>
                <a:gd name="T4" fmla="*/ 9 w 20"/>
                <a:gd name="T5" fmla="*/ 5 h 23"/>
                <a:gd name="T6" fmla="*/ 9 w 20"/>
                <a:gd name="T7" fmla="*/ 6 h 23"/>
                <a:gd name="T8" fmla="*/ 8 w 20"/>
                <a:gd name="T9" fmla="*/ 9 h 23"/>
                <a:gd name="T10" fmla="*/ 3 w 20"/>
                <a:gd name="T11" fmla="*/ 17 h 23"/>
                <a:gd name="T12" fmla="*/ 0 w 20"/>
                <a:gd name="T13" fmla="*/ 23 h 23"/>
                <a:gd name="T14" fmla="*/ 4 w 20"/>
                <a:gd name="T15" fmla="*/ 23 h 23"/>
                <a:gd name="T16" fmla="*/ 6 w 20"/>
                <a:gd name="T17" fmla="*/ 19 h 23"/>
                <a:gd name="T18" fmla="*/ 12 w 20"/>
                <a:gd name="T19" fmla="*/ 7 h 23"/>
                <a:gd name="T20" fmla="*/ 16 w 20"/>
                <a:gd name="T21" fmla="*/ 0 h 23"/>
                <a:gd name="T22" fmla="*/ 20 w 20"/>
                <a:gd name="T23" fmla="*/ 0 h 23"/>
                <a:gd name="T24" fmla="*/ 18 w 20"/>
                <a:gd name="T25" fmla="*/ 0 h 23"/>
                <a:gd name="T26" fmla="*/ 14 w 20"/>
                <a:gd name="T27" fmla="*/ 8 h 23"/>
                <a:gd name="T28" fmla="*/ 8 w 20"/>
                <a:gd name="T29" fmla="*/ 19 h 23"/>
                <a:gd name="T30" fmla="*/ 6 w 20"/>
                <a:gd name="T31" fmla="*/ 23 h 23"/>
                <a:gd name="T32" fmla="*/ 8 w 20"/>
                <a:gd name="T33" fmla="*/ 23 h 23"/>
                <a:gd name="T34" fmla="*/ 10 w 20"/>
                <a:gd name="T35" fmla="*/ 18 h 23"/>
                <a:gd name="T36" fmla="*/ 14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9" y="6"/>
                  </a:lnTo>
                  <a:lnTo>
                    <a:pt x="8" y="9"/>
                  </a:lnTo>
                  <a:lnTo>
                    <a:pt x="3" y="17"/>
                  </a:lnTo>
                  <a:lnTo>
                    <a:pt x="0" y="23"/>
                  </a:lnTo>
                  <a:lnTo>
                    <a:pt x="4" y="23"/>
                  </a:lnTo>
                  <a:lnTo>
                    <a:pt x="6" y="19"/>
                  </a:lnTo>
                  <a:lnTo>
                    <a:pt x="12" y="7"/>
                  </a:lnTo>
                  <a:lnTo>
                    <a:pt x="16" y="0"/>
                  </a:lnTo>
                  <a:close/>
                  <a:moveTo>
                    <a:pt x="20" y="0"/>
                  </a:moveTo>
                  <a:lnTo>
                    <a:pt x="18" y="0"/>
                  </a:lnTo>
                  <a:lnTo>
                    <a:pt x="14" y="8"/>
                  </a:lnTo>
                  <a:lnTo>
                    <a:pt x="8" y="19"/>
                  </a:lnTo>
                  <a:lnTo>
                    <a:pt x="6" y="23"/>
                  </a:lnTo>
                  <a:lnTo>
                    <a:pt x="8" y="23"/>
                  </a:lnTo>
                  <a:lnTo>
                    <a:pt x="10" y="18"/>
                  </a:lnTo>
                  <a:lnTo>
                    <a:pt x="14" y="10"/>
                  </a:lnTo>
                  <a:lnTo>
                    <a:pt x="20" y="0"/>
                  </a:lnTo>
                  <a:close/>
                </a:path>
              </a:pathLst>
            </a:custGeom>
            <a:solidFill>
              <a:srgbClr val="F0EA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3698"/>
            <p:cNvSpPr>
              <a:spLocks noEditPoints="1"/>
            </p:cNvSpPr>
            <p:nvPr/>
          </p:nvSpPr>
          <p:spPr bwMode="auto">
            <a:xfrm>
              <a:off x="571501" y="1325563"/>
              <a:ext cx="31750" cy="36513"/>
            </a:xfrm>
            <a:custGeom>
              <a:avLst/>
              <a:gdLst>
                <a:gd name="T0" fmla="*/ 16 w 20"/>
                <a:gd name="T1" fmla="*/ 0 h 23"/>
                <a:gd name="T2" fmla="*/ 12 w 20"/>
                <a:gd name="T3" fmla="*/ 0 h 23"/>
                <a:gd name="T4" fmla="*/ 9 w 20"/>
                <a:gd name="T5" fmla="*/ 5 h 23"/>
                <a:gd name="T6" fmla="*/ 9 w 20"/>
                <a:gd name="T7" fmla="*/ 6 h 23"/>
                <a:gd name="T8" fmla="*/ 8 w 20"/>
                <a:gd name="T9" fmla="*/ 9 h 23"/>
                <a:gd name="T10" fmla="*/ 3 w 20"/>
                <a:gd name="T11" fmla="*/ 17 h 23"/>
                <a:gd name="T12" fmla="*/ 0 w 20"/>
                <a:gd name="T13" fmla="*/ 23 h 23"/>
                <a:gd name="T14" fmla="*/ 4 w 20"/>
                <a:gd name="T15" fmla="*/ 23 h 23"/>
                <a:gd name="T16" fmla="*/ 6 w 20"/>
                <a:gd name="T17" fmla="*/ 19 h 23"/>
                <a:gd name="T18" fmla="*/ 12 w 20"/>
                <a:gd name="T19" fmla="*/ 7 h 23"/>
                <a:gd name="T20" fmla="*/ 16 w 20"/>
                <a:gd name="T21" fmla="*/ 0 h 23"/>
                <a:gd name="T22" fmla="*/ 20 w 20"/>
                <a:gd name="T23" fmla="*/ 0 h 23"/>
                <a:gd name="T24" fmla="*/ 18 w 20"/>
                <a:gd name="T25" fmla="*/ 0 h 23"/>
                <a:gd name="T26" fmla="*/ 14 w 20"/>
                <a:gd name="T27" fmla="*/ 8 h 23"/>
                <a:gd name="T28" fmla="*/ 8 w 20"/>
                <a:gd name="T29" fmla="*/ 19 h 23"/>
                <a:gd name="T30" fmla="*/ 6 w 20"/>
                <a:gd name="T31" fmla="*/ 23 h 23"/>
                <a:gd name="T32" fmla="*/ 8 w 20"/>
                <a:gd name="T33" fmla="*/ 23 h 23"/>
                <a:gd name="T34" fmla="*/ 10 w 20"/>
                <a:gd name="T35" fmla="*/ 18 h 23"/>
                <a:gd name="T36" fmla="*/ 14 w 20"/>
                <a:gd name="T37" fmla="*/ 10 h 23"/>
                <a:gd name="T38" fmla="*/ 20 w 20"/>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3">
                  <a:moveTo>
                    <a:pt x="16" y="0"/>
                  </a:moveTo>
                  <a:lnTo>
                    <a:pt x="12" y="0"/>
                  </a:lnTo>
                  <a:lnTo>
                    <a:pt x="9" y="5"/>
                  </a:lnTo>
                  <a:lnTo>
                    <a:pt x="9" y="6"/>
                  </a:lnTo>
                  <a:lnTo>
                    <a:pt x="8" y="9"/>
                  </a:lnTo>
                  <a:lnTo>
                    <a:pt x="3" y="17"/>
                  </a:lnTo>
                  <a:lnTo>
                    <a:pt x="0" y="23"/>
                  </a:lnTo>
                  <a:lnTo>
                    <a:pt x="4" y="23"/>
                  </a:lnTo>
                  <a:lnTo>
                    <a:pt x="6" y="19"/>
                  </a:lnTo>
                  <a:lnTo>
                    <a:pt x="12" y="7"/>
                  </a:lnTo>
                  <a:lnTo>
                    <a:pt x="16" y="0"/>
                  </a:lnTo>
                  <a:moveTo>
                    <a:pt x="20" y="0"/>
                  </a:moveTo>
                  <a:lnTo>
                    <a:pt x="18" y="0"/>
                  </a:lnTo>
                  <a:lnTo>
                    <a:pt x="14" y="8"/>
                  </a:lnTo>
                  <a:lnTo>
                    <a:pt x="8" y="19"/>
                  </a:lnTo>
                  <a:lnTo>
                    <a:pt x="6" y="23"/>
                  </a:lnTo>
                  <a:lnTo>
                    <a:pt x="8" y="23"/>
                  </a:lnTo>
                  <a:lnTo>
                    <a:pt x="10" y="18"/>
                  </a:lnTo>
                  <a:lnTo>
                    <a:pt x="14" y="1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3699"/>
            <p:cNvSpPr/>
            <p:nvPr/>
          </p:nvSpPr>
          <p:spPr bwMode="auto">
            <a:xfrm>
              <a:off x="557214" y="1323976"/>
              <a:ext cx="53975" cy="38100"/>
            </a:xfrm>
            <a:custGeom>
              <a:avLst/>
              <a:gdLst>
                <a:gd name="T0" fmla="*/ 17 w 103"/>
                <a:gd name="T1" fmla="*/ 71 h 71"/>
                <a:gd name="T2" fmla="*/ 0 w 103"/>
                <a:gd name="T3" fmla="*/ 54 h 71"/>
                <a:gd name="T4" fmla="*/ 0 w 103"/>
                <a:gd name="T5" fmla="*/ 17 h 71"/>
                <a:gd name="T6" fmla="*/ 17 w 103"/>
                <a:gd name="T7" fmla="*/ 0 h 71"/>
                <a:gd name="T8" fmla="*/ 86 w 103"/>
                <a:gd name="T9" fmla="*/ 0 h 71"/>
                <a:gd name="T10" fmla="*/ 86 w 103"/>
                <a:gd name="T11" fmla="*/ 2 h 71"/>
                <a:gd name="T12" fmla="*/ 86 w 103"/>
                <a:gd name="T13" fmla="*/ 3 h 71"/>
                <a:gd name="T14" fmla="*/ 17 w 103"/>
                <a:gd name="T15" fmla="*/ 3 h 71"/>
                <a:gd name="T16" fmla="*/ 3 w 103"/>
                <a:gd name="T17" fmla="*/ 17 h 71"/>
                <a:gd name="T18" fmla="*/ 3 w 103"/>
                <a:gd name="T19" fmla="*/ 54 h 71"/>
                <a:gd name="T20" fmla="*/ 17 w 103"/>
                <a:gd name="T21" fmla="*/ 68 h 71"/>
                <a:gd name="T22" fmla="*/ 86 w 103"/>
                <a:gd name="T23" fmla="*/ 68 h 71"/>
                <a:gd name="T24" fmla="*/ 101 w 103"/>
                <a:gd name="T25" fmla="*/ 54 h 71"/>
                <a:gd name="T26" fmla="*/ 101 w 103"/>
                <a:gd name="T27" fmla="*/ 17 h 71"/>
                <a:gd name="T28" fmla="*/ 86 w 103"/>
                <a:gd name="T29" fmla="*/ 3 h 71"/>
                <a:gd name="T30" fmla="*/ 86 w 103"/>
                <a:gd name="T31" fmla="*/ 2 h 71"/>
                <a:gd name="T32" fmla="*/ 86 w 103"/>
                <a:gd name="T33" fmla="*/ 0 h 71"/>
                <a:gd name="T34" fmla="*/ 103 w 103"/>
                <a:gd name="T35" fmla="*/ 17 h 71"/>
                <a:gd name="T36" fmla="*/ 103 w 103"/>
                <a:gd name="T37" fmla="*/ 54 h 71"/>
                <a:gd name="T38" fmla="*/ 86 w 103"/>
                <a:gd name="T39" fmla="*/ 71 h 71"/>
                <a:gd name="T40" fmla="*/ 17 w 103"/>
                <a:gd name="T4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71">
                  <a:moveTo>
                    <a:pt x="17" y="71"/>
                  </a:moveTo>
                  <a:cubicBezTo>
                    <a:pt x="8" y="71"/>
                    <a:pt x="0" y="63"/>
                    <a:pt x="0" y="54"/>
                  </a:cubicBezTo>
                  <a:cubicBezTo>
                    <a:pt x="0" y="17"/>
                    <a:pt x="0" y="17"/>
                    <a:pt x="0" y="17"/>
                  </a:cubicBezTo>
                  <a:cubicBezTo>
                    <a:pt x="0" y="8"/>
                    <a:pt x="8" y="0"/>
                    <a:pt x="17" y="0"/>
                  </a:cubicBezTo>
                  <a:cubicBezTo>
                    <a:pt x="86" y="0"/>
                    <a:pt x="86" y="0"/>
                    <a:pt x="86" y="0"/>
                  </a:cubicBezTo>
                  <a:cubicBezTo>
                    <a:pt x="86" y="2"/>
                    <a:pt x="86" y="2"/>
                    <a:pt x="86" y="2"/>
                  </a:cubicBezTo>
                  <a:cubicBezTo>
                    <a:pt x="86" y="3"/>
                    <a:pt x="86" y="3"/>
                    <a:pt x="86" y="3"/>
                  </a:cubicBezTo>
                  <a:cubicBezTo>
                    <a:pt x="17" y="3"/>
                    <a:pt x="17" y="3"/>
                    <a:pt x="17" y="3"/>
                  </a:cubicBezTo>
                  <a:cubicBezTo>
                    <a:pt x="9" y="3"/>
                    <a:pt x="3" y="9"/>
                    <a:pt x="3" y="17"/>
                  </a:cubicBezTo>
                  <a:cubicBezTo>
                    <a:pt x="3" y="54"/>
                    <a:pt x="3" y="54"/>
                    <a:pt x="3" y="54"/>
                  </a:cubicBezTo>
                  <a:cubicBezTo>
                    <a:pt x="3" y="62"/>
                    <a:pt x="9" y="68"/>
                    <a:pt x="17" y="68"/>
                  </a:cubicBezTo>
                  <a:cubicBezTo>
                    <a:pt x="86" y="68"/>
                    <a:pt x="86" y="68"/>
                    <a:pt x="86" y="68"/>
                  </a:cubicBezTo>
                  <a:cubicBezTo>
                    <a:pt x="94" y="68"/>
                    <a:pt x="101" y="62"/>
                    <a:pt x="101" y="54"/>
                  </a:cubicBezTo>
                  <a:cubicBezTo>
                    <a:pt x="101" y="17"/>
                    <a:pt x="101" y="17"/>
                    <a:pt x="101" y="17"/>
                  </a:cubicBezTo>
                  <a:cubicBezTo>
                    <a:pt x="101" y="9"/>
                    <a:pt x="94" y="3"/>
                    <a:pt x="86" y="3"/>
                  </a:cubicBezTo>
                  <a:cubicBezTo>
                    <a:pt x="86" y="2"/>
                    <a:pt x="86" y="2"/>
                    <a:pt x="86" y="2"/>
                  </a:cubicBezTo>
                  <a:cubicBezTo>
                    <a:pt x="86" y="0"/>
                    <a:pt x="86" y="0"/>
                    <a:pt x="86" y="0"/>
                  </a:cubicBezTo>
                  <a:cubicBezTo>
                    <a:pt x="96" y="0"/>
                    <a:pt x="103" y="8"/>
                    <a:pt x="103" y="17"/>
                  </a:cubicBezTo>
                  <a:cubicBezTo>
                    <a:pt x="103" y="54"/>
                    <a:pt x="103" y="54"/>
                    <a:pt x="103" y="54"/>
                  </a:cubicBezTo>
                  <a:cubicBezTo>
                    <a:pt x="103" y="63"/>
                    <a:pt x="96" y="71"/>
                    <a:pt x="86" y="71"/>
                  </a:cubicBezTo>
                  <a:lnTo>
                    <a:pt x="17" y="71"/>
                  </a:lnTo>
                  <a:close/>
                </a:path>
              </a:pathLst>
            </a:custGeom>
            <a:solidFill>
              <a:srgbClr val="9995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3700"/>
            <p:cNvSpPr/>
            <p:nvPr/>
          </p:nvSpPr>
          <p:spPr bwMode="auto">
            <a:xfrm>
              <a:off x="614364" y="1354138"/>
              <a:ext cx="26988" cy="11113"/>
            </a:xfrm>
            <a:custGeom>
              <a:avLst/>
              <a:gdLst>
                <a:gd name="T0" fmla="*/ 46 w 50"/>
                <a:gd name="T1" fmla="*/ 20 h 22"/>
                <a:gd name="T2" fmla="*/ 41 w 50"/>
                <a:gd name="T3" fmla="*/ 11 h 22"/>
                <a:gd name="T4" fmla="*/ 26 w 50"/>
                <a:gd name="T5" fmla="*/ 4 h 22"/>
                <a:gd name="T6" fmla="*/ 11 w 50"/>
                <a:gd name="T7" fmla="*/ 11 h 22"/>
                <a:gd name="T8" fmla="*/ 4 w 50"/>
                <a:gd name="T9" fmla="*/ 20 h 22"/>
                <a:gd name="T10" fmla="*/ 4 w 50"/>
                <a:gd name="T11" fmla="*/ 21 h 22"/>
                <a:gd name="T12" fmla="*/ 4 w 50"/>
                <a:gd name="T13" fmla="*/ 21 h 22"/>
                <a:gd name="T14" fmla="*/ 1 w 50"/>
                <a:gd name="T15" fmla="*/ 22 h 22"/>
                <a:gd name="T16" fmla="*/ 0 w 50"/>
                <a:gd name="T17" fmla="*/ 19 h 22"/>
                <a:gd name="T18" fmla="*/ 6 w 50"/>
                <a:gd name="T19" fmla="*/ 10 h 22"/>
                <a:gd name="T20" fmla="*/ 26 w 50"/>
                <a:gd name="T21" fmla="*/ 0 h 22"/>
                <a:gd name="T22" fmla="*/ 44 w 50"/>
                <a:gd name="T23" fmla="*/ 8 h 22"/>
                <a:gd name="T24" fmla="*/ 50 w 50"/>
                <a:gd name="T25" fmla="*/ 20 h 22"/>
                <a:gd name="T26" fmla="*/ 48 w 50"/>
                <a:gd name="T27" fmla="*/ 22 h 22"/>
                <a:gd name="T28" fmla="*/ 46 w 50"/>
                <a:gd name="T2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2">
                  <a:moveTo>
                    <a:pt x="46" y="20"/>
                  </a:moveTo>
                  <a:cubicBezTo>
                    <a:pt x="46" y="19"/>
                    <a:pt x="45" y="15"/>
                    <a:pt x="41" y="11"/>
                  </a:cubicBezTo>
                  <a:cubicBezTo>
                    <a:pt x="38" y="7"/>
                    <a:pt x="33" y="4"/>
                    <a:pt x="26" y="4"/>
                  </a:cubicBezTo>
                  <a:cubicBezTo>
                    <a:pt x="19" y="4"/>
                    <a:pt x="14" y="7"/>
                    <a:pt x="11" y="11"/>
                  </a:cubicBezTo>
                  <a:cubicBezTo>
                    <a:pt x="7" y="14"/>
                    <a:pt x="5" y="19"/>
                    <a:pt x="4" y="20"/>
                  </a:cubicBezTo>
                  <a:cubicBezTo>
                    <a:pt x="4" y="21"/>
                    <a:pt x="4" y="21"/>
                    <a:pt x="4" y="21"/>
                  </a:cubicBezTo>
                  <a:cubicBezTo>
                    <a:pt x="4" y="21"/>
                    <a:pt x="4" y="21"/>
                    <a:pt x="4" y="21"/>
                  </a:cubicBezTo>
                  <a:cubicBezTo>
                    <a:pt x="3" y="22"/>
                    <a:pt x="2" y="22"/>
                    <a:pt x="1" y="22"/>
                  </a:cubicBezTo>
                  <a:cubicBezTo>
                    <a:pt x="0" y="21"/>
                    <a:pt x="0" y="20"/>
                    <a:pt x="0" y="19"/>
                  </a:cubicBezTo>
                  <a:cubicBezTo>
                    <a:pt x="0" y="19"/>
                    <a:pt x="2" y="15"/>
                    <a:pt x="6" y="10"/>
                  </a:cubicBezTo>
                  <a:cubicBezTo>
                    <a:pt x="10" y="5"/>
                    <a:pt x="17" y="0"/>
                    <a:pt x="26" y="0"/>
                  </a:cubicBezTo>
                  <a:cubicBezTo>
                    <a:pt x="35" y="0"/>
                    <a:pt x="41" y="4"/>
                    <a:pt x="44" y="8"/>
                  </a:cubicBezTo>
                  <a:cubicBezTo>
                    <a:pt x="48" y="13"/>
                    <a:pt x="50" y="18"/>
                    <a:pt x="50" y="20"/>
                  </a:cubicBezTo>
                  <a:cubicBezTo>
                    <a:pt x="50" y="22"/>
                    <a:pt x="49" y="22"/>
                    <a:pt x="48" y="22"/>
                  </a:cubicBezTo>
                  <a:cubicBezTo>
                    <a:pt x="47" y="22"/>
                    <a:pt x="46" y="22"/>
                    <a:pt x="46" y="20"/>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3701"/>
            <p:cNvSpPr/>
            <p:nvPr/>
          </p:nvSpPr>
          <p:spPr bwMode="auto">
            <a:xfrm>
              <a:off x="519114" y="1331913"/>
              <a:ext cx="30163" cy="44450"/>
            </a:xfrm>
            <a:custGeom>
              <a:avLst/>
              <a:gdLst>
                <a:gd name="T0" fmla="*/ 55 w 57"/>
                <a:gd name="T1" fmla="*/ 27 h 82"/>
                <a:gd name="T2" fmla="*/ 24 w 57"/>
                <a:gd name="T3" fmla="*/ 7 h 82"/>
                <a:gd name="T4" fmla="*/ 10 w 57"/>
                <a:gd name="T5" fmla="*/ 52 h 82"/>
                <a:gd name="T6" fmla="*/ 57 w 57"/>
                <a:gd name="T7" fmla="*/ 58 h 82"/>
                <a:gd name="T8" fmla="*/ 55 w 57"/>
                <a:gd name="T9" fmla="*/ 27 h 82"/>
              </a:gdLst>
              <a:ahLst/>
              <a:cxnLst>
                <a:cxn ang="0">
                  <a:pos x="T0" y="T1"/>
                </a:cxn>
                <a:cxn ang="0">
                  <a:pos x="T2" y="T3"/>
                </a:cxn>
                <a:cxn ang="0">
                  <a:pos x="T4" y="T5"/>
                </a:cxn>
                <a:cxn ang="0">
                  <a:pos x="T6" y="T7"/>
                </a:cxn>
                <a:cxn ang="0">
                  <a:pos x="T8" y="T9"/>
                </a:cxn>
              </a:cxnLst>
              <a:rect l="0" t="0" r="r" b="b"/>
              <a:pathLst>
                <a:path w="57" h="82">
                  <a:moveTo>
                    <a:pt x="55" y="27"/>
                  </a:moveTo>
                  <a:cubicBezTo>
                    <a:pt x="55" y="27"/>
                    <a:pt x="48" y="0"/>
                    <a:pt x="24" y="7"/>
                  </a:cubicBezTo>
                  <a:cubicBezTo>
                    <a:pt x="0" y="14"/>
                    <a:pt x="2" y="40"/>
                    <a:pt x="10" y="52"/>
                  </a:cubicBezTo>
                  <a:cubicBezTo>
                    <a:pt x="19" y="64"/>
                    <a:pt x="49" y="82"/>
                    <a:pt x="57" y="58"/>
                  </a:cubicBezTo>
                  <a:cubicBezTo>
                    <a:pt x="56" y="43"/>
                    <a:pt x="55" y="27"/>
                    <a:pt x="55"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3702"/>
            <p:cNvSpPr/>
            <p:nvPr/>
          </p:nvSpPr>
          <p:spPr bwMode="auto">
            <a:xfrm>
              <a:off x="519114" y="1331913"/>
              <a:ext cx="30163" cy="44450"/>
            </a:xfrm>
            <a:custGeom>
              <a:avLst/>
              <a:gdLst>
                <a:gd name="T0" fmla="*/ 24 w 57"/>
                <a:gd name="T1" fmla="*/ 7 h 82"/>
                <a:gd name="T2" fmla="*/ 55 w 57"/>
                <a:gd name="T3" fmla="*/ 27 h 82"/>
                <a:gd name="T4" fmla="*/ 55 w 57"/>
                <a:gd name="T5" fmla="*/ 28 h 82"/>
                <a:gd name="T6" fmla="*/ 22 w 57"/>
                <a:gd name="T7" fmla="*/ 11 h 82"/>
                <a:gd name="T8" fmla="*/ 20 w 57"/>
                <a:gd name="T9" fmla="*/ 57 h 82"/>
                <a:gd name="T10" fmla="*/ 57 w 57"/>
                <a:gd name="T11" fmla="*/ 58 h 82"/>
                <a:gd name="T12" fmla="*/ 10 w 57"/>
                <a:gd name="T13" fmla="*/ 52 h 82"/>
                <a:gd name="T14" fmla="*/ 24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24" y="7"/>
                  </a:moveTo>
                  <a:cubicBezTo>
                    <a:pt x="48" y="0"/>
                    <a:pt x="55" y="27"/>
                    <a:pt x="55" y="27"/>
                  </a:cubicBezTo>
                  <a:cubicBezTo>
                    <a:pt x="55" y="28"/>
                    <a:pt x="55" y="28"/>
                    <a:pt x="55" y="28"/>
                  </a:cubicBezTo>
                  <a:cubicBezTo>
                    <a:pt x="55" y="28"/>
                    <a:pt x="44" y="5"/>
                    <a:pt x="22" y="11"/>
                  </a:cubicBezTo>
                  <a:cubicBezTo>
                    <a:pt x="0" y="16"/>
                    <a:pt x="10" y="51"/>
                    <a:pt x="20" y="57"/>
                  </a:cubicBezTo>
                  <a:cubicBezTo>
                    <a:pt x="30" y="62"/>
                    <a:pt x="46" y="71"/>
                    <a:pt x="57" y="58"/>
                  </a:cubicBezTo>
                  <a:cubicBezTo>
                    <a:pt x="49" y="82"/>
                    <a:pt x="19" y="64"/>
                    <a:pt x="10" y="52"/>
                  </a:cubicBezTo>
                  <a:cubicBezTo>
                    <a:pt x="2" y="40"/>
                    <a:pt x="0" y="14"/>
                    <a:pt x="24"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3703"/>
            <p:cNvSpPr/>
            <p:nvPr/>
          </p:nvSpPr>
          <p:spPr bwMode="auto">
            <a:xfrm>
              <a:off x="530226" y="1343026"/>
              <a:ext cx="12700" cy="11113"/>
            </a:xfrm>
            <a:custGeom>
              <a:avLst/>
              <a:gdLst>
                <a:gd name="T0" fmla="*/ 25 w 25"/>
                <a:gd name="T1" fmla="*/ 17 h 23"/>
                <a:gd name="T2" fmla="*/ 22 w 25"/>
                <a:gd name="T3" fmla="*/ 7 h 23"/>
                <a:gd name="T4" fmla="*/ 21 w 25"/>
                <a:gd name="T5" fmla="*/ 7 h 23"/>
                <a:gd name="T6" fmla="*/ 14 w 25"/>
                <a:gd name="T7" fmla="*/ 0 h 23"/>
                <a:gd name="T8" fmla="*/ 10 w 25"/>
                <a:gd name="T9" fmla="*/ 0 h 23"/>
                <a:gd name="T10" fmla="*/ 8 w 25"/>
                <a:gd name="T11" fmla="*/ 1 h 23"/>
                <a:gd name="T12" fmla="*/ 10 w 25"/>
                <a:gd name="T13" fmla="*/ 3 h 23"/>
                <a:gd name="T14" fmla="*/ 10 w 25"/>
                <a:gd name="T15" fmla="*/ 3 h 23"/>
                <a:gd name="T16" fmla="*/ 12 w 25"/>
                <a:gd name="T17" fmla="*/ 4 h 23"/>
                <a:gd name="T18" fmla="*/ 17 w 25"/>
                <a:gd name="T19" fmla="*/ 7 h 23"/>
                <a:gd name="T20" fmla="*/ 13 w 25"/>
                <a:gd name="T21" fmla="*/ 8 h 23"/>
                <a:gd name="T22" fmla="*/ 1 w 25"/>
                <a:gd name="T23" fmla="*/ 19 h 23"/>
                <a:gd name="T24" fmla="*/ 1 w 25"/>
                <a:gd name="T25" fmla="*/ 20 h 23"/>
                <a:gd name="T26" fmla="*/ 2 w 25"/>
                <a:gd name="T27" fmla="*/ 22 h 23"/>
                <a:gd name="T28" fmla="*/ 2 w 25"/>
                <a:gd name="T29" fmla="*/ 22 h 23"/>
                <a:gd name="T30" fmla="*/ 4 w 25"/>
                <a:gd name="T31" fmla="*/ 21 h 23"/>
                <a:gd name="T32" fmla="*/ 5 w 25"/>
                <a:gd name="T33" fmla="*/ 20 h 23"/>
                <a:gd name="T34" fmla="*/ 14 w 25"/>
                <a:gd name="T35" fmla="*/ 12 h 23"/>
                <a:gd name="T36" fmla="*/ 18 w 25"/>
                <a:gd name="T37" fmla="*/ 10 h 23"/>
                <a:gd name="T38" fmla="*/ 19 w 25"/>
                <a:gd name="T39" fmla="*/ 10 h 23"/>
                <a:gd name="T40" fmla="*/ 21 w 25"/>
                <a:gd name="T41" fmla="*/ 18 h 23"/>
                <a:gd name="T42" fmla="*/ 22 w 25"/>
                <a:gd name="T43" fmla="*/ 19 h 23"/>
                <a:gd name="T44" fmla="*/ 23 w 25"/>
                <a:gd name="T45" fmla="*/ 20 h 23"/>
                <a:gd name="T46" fmla="*/ 25 w 25"/>
                <a:gd name="T4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3">
                  <a:moveTo>
                    <a:pt x="25" y="17"/>
                  </a:moveTo>
                  <a:cubicBezTo>
                    <a:pt x="24" y="13"/>
                    <a:pt x="23" y="10"/>
                    <a:pt x="22" y="7"/>
                  </a:cubicBezTo>
                  <a:cubicBezTo>
                    <a:pt x="21" y="7"/>
                    <a:pt x="21" y="7"/>
                    <a:pt x="21" y="7"/>
                  </a:cubicBezTo>
                  <a:cubicBezTo>
                    <a:pt x="19" y="3"/>
                    <a:pt x="16" y="1"/>
                    <a:pt x="14" y="0"/>
                  </a:cubicBezTo>
                  <a:cubicBezTo>
                    <a:pt x="12" y="0"/>
                    <a:pt x="10" y="0"/>
                    <a:pt x="10" y="0"/>
                  </a:cubicBezTo>
                  <a:cubicBezTo>
                    <a:pt x="9" y="0"/>
                    <a:pt x="8" y="0"/>
                    <a:pt x="8" y="1"/>
                  </a:cubicBezTo>
                  <a:cubicBezTo>
                    <a:pt x="8" y="2"/>
                    <a:pt x="8" y="3"/>
                    <a:pt x="10" y="3"/>
                  </a:cubicBezTo>
                  <a:cubicBezTo>
                    <a:pt x="10" y="3"/>
                    <a:pt x="10" y="3"/>
                    <a:pt x="10" y="3"/>
                  </a:cubicBezTo>
                  <a:cubicBezTo>
                    <a:pt x="10" y="3"/>
                    <a:pt x="11" y="4"/>
                    <a:pt x="12" y="4"/>
                  </a:cubicBezTo>
                  <a:cubicBezTo>
                    <a:pt x="14" y="4"/>
                    <a:pt x="15" y="5"/>
                    <a:pt x="17" y="7"/>
                  </a:cubicBezTo>
                  <a:cubicBezTo>
                    <a:pt x="15" y="7"/>
                    <a:pt x="14" y="8"/>
                    <a:pt x="13" y="8"/>
                  </a:cubicBezTo>
                  <a:cubicBezTo>
                    <a:pt x="9" y="10"/>
                    <a:pt x="4" y="13"/>
                    <a:pt x="1" y="19"/>
                  </a:cubicBezTo>
                  <a:cubicBezTo>
                    <a:pt x="1" y="19"/>
                    <a:pt x="1" y="20"/>
                    <a:pt x="1" y="20"/>
                  </a:cubicBezTo>
                  <a:cubicBezTo>
                    <a:pt x="0" y="21"/>
                    <a:pt x="1" y="22"/>
                    <a:pt x="2" y="22"/>
                  </a:cubicBezTo>
                  <a:cubicBezTo>
                    <a:pt x="2" y="22"/>
                    <a:pt x="2" y="22"/>
                    <a:pt x="2" y="22"/>
                  </a:cubicBezTo>
                  <a:cubicBezTo>
                    <a:pt x="3" y="23"/>
                    <a:pt x="4" y="22"/>
                    <a:pt x="4" y="21"/>
                  </a:cubicBezTo>
                  <a:cubicBezTo>
                    <a:pt x="5" y="20"/>
                    <a:pt x="5" y="20"/>
                    <a:pt x="5" y="20"/>
                  </a:cubicBezTo>
                  <a:cubicBezTo>
                    <a:pt x="7" y="16"/>
                    <a:pt x="10" y="13"/>
                    <a:pt x="14" y="12"/>
                  </a:cubicBezTo>
                  <a:cubicBezTo>
                    <a:pt x="15" y="11"/>
                    <a:pt x="17" y="10"/>
                    <a:pt x="18" y="10"/>
                  </a:cubicBezTo>
                  <a:cubicBezTo>
                    <a:pt x="19" y="10"/>
                    <a:pt x="19" y="10"/>
                    <a:pt x="19" y="10"/>
                  </a:cubicBezTo>
                  <a:cubicBezTo>
                    <a:pt x="20" y="12"/>
                    <a:pt x="21" y="15"/>
                    <a:pt x="21" y="18"/>
                  </a:cubicBezTo>
                  <a:cubicBezTo>
                    <a:pt x="21" y="19"/>
                    <a:pt x="21" y="19"/>
                    <a:pt x="22" y="19"/>
                  </a:cubicBezTo>
                  <a:cubicBezTo>
                    <a:pt x="23" y="20"/>
                    <a:pt x="23" y="20"/>
                    <a:pt x="23" y="20"/>
                  </a:cubicBezTo>
                  <a:cubicBezTo>
                    <a:pt x="24" y="19"/>
                    <a:pt x="25" y="18"/>
                    <a:pt x="25"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3704"/>
            <p:cNvSpPr/>
            <p:nvPr/>
          </p:nvSpPr>
          <p:spPr bwMode="auto">
            <a:xfrm>
              <a:off x="706439" y="1331913"/>
              <a:ext cx="30163" cy="44450"/>
            </a:xfrm>
            <a:custGeom>
              <a:avLst/>
              <a:gdLst>
                <a:gd name="T0" fmla="*/ 2 w 57"/>
                <a:gd name="T1" fmla="*/ 27 h 82"/>
                <a:gd name="T2" fmla="*/ 32 w 57"/>
                <a:gd name="T3" fmla="*/ 7 h 82"/>
                <a:gd name="T4" fmla="*/ 46 w 57"/>
                <a:gd name="T5" fmla="*/ 52 h 82"/>
                <a:gd name="T6" fmla="*/ 0 w 57"/>
                <a:gd name="T7" fmla="*/ 58 h 82"/>
                <a:gd name="T8" fmla="*/ 2 w 57"/>
                <a:gd name="T9" fmla="*/ 27 h 82"/>
              </a:gdLst>
              <a:ahLst/>
              <a:cxnLst>
                <a:cxn ang="0">
                  <a:pos x="T0" y="T1"/>
                </a:cxn>
                <a:cxn ang="0">
                  <a:pos x="T2" y="T3"/>
                </a:cxn>
                <a:cxn ang="0">
                  <a:pos x="T4" y="T5"/>
                </a:cxn>
                <a:cxn ang="0">
                  <a:pos x="T6" y="T7"/>
                </a:cxn>
                <a:cxn ang="0">
                  <a:pos x="T8" y="T9"/>
                </a:cxn>
              </a:cxnLst>
              <a:rect l="0" t="0" r="r" b="b"/>
              <a:pathLst>
                <a:path w="57" h="82">
                  <a:moveTo>
                    <a:pt x="2" y="27"/>
                  </a:moveTo>
                  <a:cubicBezTo>
                    <a:pt x="2" y="27"/>
                    <a:pt x="8" y="0"/>
                    <a:pt x="32" y="7"/>
                  </a:cubicBezTo>
                  <a:cubicBezTo>
                    <a:pt x="57" y="14"/>
                    <a:pt x="55" y="40"/>
                    <a:pt x="46" y="52"/>
                  </a:cubicBezTo>
                  <a:cubicBezTo>
                    <a:pt x="37" y="64"/>
                    <a:pt x="7" y="82"/>
                    <a:pt x="0" y="58"/>
                  </a:cubicBezTo>
                  <a:cubicBezTo>
                    <a:pt x="0" y="43"/>
                    <a:pt x="2" y="27"/>
                    <a:pt x="2" y="27"/>
                  </a:cubicBezTo>
                  <a:close/>
                </a:path>
              </a:pathLst>
            </a:custGeom>
            <a:solidFill>
              <a:srgbClr val="F9DA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3705"/>
            <p:cNvSpPr/>
            <p:nvPr/>
          </p:nvSpPr>
          <p:spPr bwMode="auto">
            <a:xfrm>
              <a:off x="706439" y="1331913"/>
              <a:ext cx="30163" cy="44450"/>
            </a:xfrm>
            <a:custGeom>
              <a:avLst/>
              <a:gdLst>
                <a:gd name="T0" fmla="*/ 32 w 57"/>
                <a:gd name="T1" fmla="*/ 7 h 82"/>
                <a:gd name="T2" fmla="*/ 2 w 57"/>
                <a:gd name="T3" fmla="*/ 27 h 82"/>
                <a:gd name="T4" fmla="*/ 2 w 57"/>
                <a:gd name="T5" fmla="*/ 28 h 82"/>
                <a:gd name="T6" fmla="*/ 34 w 57"/>
                <a:gd name="T7" fmla="*/ 11 h 82"/>
                <a:gd name="T8" fmla="*/ 36 w 57"/>
                <a:gd name="T9" fmla="*/ 57 h 82"/>
                <a:gd name="T10" fmla="*/ 0 w 57"/>
                <a:gd name="T11" fmla="*/ 58 h 82"/>
                <a:gd name="T12" fmla="*/ 46 w 57"/>
                <a:gd name="T13" fmla="*/ 52 h 82"/>
                <a:gd name="T14" fmla="*/ 32 w 57"/>
                <a:gd name="T15" fmla="*/ 7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2">
                  <a:moveTo>
                    <a:pt x="32" y="7"/>
                  </a:moveTo>
                  <a:cubicBezTo>
                    <a:pt x="8" y="0"/>
                    <a:pt x="2" y="27"/>
                    <a:pt x="2" y="27"/>
                  </a:cubicBezTo>
                  <a:cubicBezTo>
                    <a:pt x="2" y="28"/>
                    <a:pt x="2" y="28"/>
                    <a:pt x="2" y="28"/>
                  </a:cubicBezTo>
                  <a:cubicBezTo>
                    <a:pt x="2" y="28"/>
                    <a:pt x="12" y="5"/>
                    <a:pt x="34" y="11"/>
                  </a:cubicBezTo>
                  <a:cubicBezTo>
                    <a:pt x="57" y="16"/>
                    <a:pt x="46" y="51"/>
                    <a:pt x="36" y="57"/>
                  </a:cubicBezTo>
                  <a:cubicBezTo>
                    <a:pt x="26" y="62"/>
                    <a:pt x="10" y="71"/>
                    <a:pt x="0" y="58"/>
                  </a:cubicBezTo>
                  <a:cubicBezTo>
                    <a:pt x="7" y="82"/>
                    <a:pt x="37" y="64"/>
                    <a:pt x="46" y="52"/>
                  </a:cubicBezTo>
                  <a:cubicBezTo>
                    <a:pt x="55" y="40"/>
                    <a:pt x="57" y="14"/>
                    <a:pt x="32" y="7"/>
                  </a:cubicBezTo>
                  <a:close/>
                </a:path>
              </a:pathLst>
            </a:custGeom>
            <a:solidFill>
              <a:srgbClr val="F7CE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3706"/>
            <p:cNvSpPr/>
            <p:nvPr/>
          </p:nvSpPr>
          <p:spPr bwMode="auto">
            <a:xfrm>
              <a:off x="714376" y="1343026"/>
              <a:ext cx="12700" cy="11113"/>
            </a:xfrm>
            <a:custGeom>
              <a:avLst/>
              <a:gdLst>
                <a:gd name="T0" fmla="*/ 0 w 24"/>
                <a:gd name="T1" fmla="*/ 17 h 23"/>
                <a:gd name="T2" fmla="*/ 3 w 24"/>
                <a:gd name="T3" fmla="*/ 7 h 23"/>
                <a:gd name="T4" fmla="*/ 3 w 24"/>
                <a:gd name="T5" fmla="*/ 7 h 23"/>
                <a:gd name="T6" fmla="*/ 11 w 24"/>
                <a:gd name="T7" fmla="*/ 0 h 23"/>
                <a:gd name="T8" fmla="*/ 15 w 24"/>
                <a:gd name="T9" fmla="*/ 0 h 23"/>
                <a:gd name="T10" fmla="*/ 17 w 24"/>
                <a:gd name="T11" fmla="*/ 1 h 23"/>
                <a:gd name="T12" fmla="*/ 15 w 24"/>
                <a:gd name="T13" fmla="*/ 3 h 23"/>
                <a:gd name="T14" fmla="*/ 15 w 24"/>
                <a:gd name="T15" fmla="*/ 3 h 23"/>
                <a:gd name="T16" fmla="*/ 12 w 24"/>
                <a:gd name="T17" fmla="*/ 4 h 23"/>
                <a:gd name="T18" fmla="*/ 8 w 24"/>
                <a:gd name="T19" fmla="*/ 7 h 23"/>
                <a:gd name="T20" fmla="*/ 12 w 24"/>
                <a:gd name="T21" fmla="*/ 8 h 23"/>
                <a:gd name="T22" fmla="*/ 23 w 24"/>
                <a:gd name="T23" fmla="*/ 19 h 23"/>
                <a:gd name="T24" fmla="*/ 24 w 24"/>
                <a:gd name="T25" fmla="*/ 20 h 23"/>
                <a:gd name="T26" fmla="*/ 23 w 24"/>
                <a:gd name="T27" fmla="*/ 22 h 23"/>
                <a:gd name="T28" fmla="*/ 23 w 24"/>
                <a:gd name="T29" fmla="*/ 22 h 23"/>
                <a:gd name="T30" fmla="*/ 20 w 24"/>
                <a:gd name="T31" fmla="*/ 21 h 23"/>
                <a:gd name="T32" fmla="*/ 20 w 24"/>
                <a:gd name="T33" fmla="*/ 20 h 23"/>
                <a:gd name="T34" fmla="*/ 11 w 24"/>
                <a:gd name="T35" fmla="*/ 12 h 23"/>
                <a:gd name="T36" fmla="*/ 6 w 24"/>
                <a:gd name="T37" fmla="*/ 10 h 23"/>
                <a:gd name="T38" fmla="*/ 6 w 24"/>
                <a:gd name="T39" fmla="*/ 10 h 23"/>
                <a:gd name="T40" fmla="*/ 4 w 24"/>
                <a:gd name="T41" fmla="*/ 18 h 23"/>
                <a:gd name="T42" fmla="*/ 2 w 24"/>
                <a:gd name="T43" fmla="*/ 19 h 23"/>
                <a:gd name="T44" fmla="*/ 1 w 24"/>
                <a:gd name="T45" fmla="*/ 20 h 23"/>
                <a:gd name="T46" fmla="*/ 0 w 24"/>
                <a:gd name="T4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0" y="17"/>
                  </a:moveTo>
                  <a:cubicBezTo>
                    <a:pt x="0" y="13"/>
                    <a:pt x="1" y="10"/>
                    <a:pt x="3" y="7"/>
                  </a:cubicBezTo>
                  <a:cubicBezTo>
                    <a:pt x="3" y="7"/>
                    <a:pt x="3" y="7"/>
                    <a:pt x="3" y="7"/>
                  </a:cubicBezTo>
                  <a:cubicBezTo>
                    <a:pt x="5" y="3"/>
                    <a:pt x="8" y="1"/>
                    <a:pt x="11" y="0"/>
                  </a:cubicBezTo>
                  <a:cubicBezTo>
                    <a:pt x="13" y="0"/>
                    <a:pt x="14" y="0"/>
                    <a:pt x="15" y="0"/>
                  </a:cubicBezTo>
                  <a:cubicBezTo>
                    <a:pt x="16" y="0"/>
                    <a:pt x="17" y="0"/>
                    <a:pt x="17" y="1"/>
                  </a:cubicBezTo>
                  <a:cubicBezTo>
                    <a:pt x="17" y="2"/>
                    <a:pt x="16" y="3"/>
                    <a:pt x="15" y="3"/>
                  </a:cubicBezTo>
                  <a:cubicBezTo>
                    <a:pt x="15" y="3"/>
                    <a:pt x="15" y="3"/>
                    <a:pt x="15" y="3"/>
                  </a:cubicBezTo>
                  <a:cubicBezTo>
                    <a:pt x="14" y="3"/>
                    <a:pt x="13" y="4"/>
                    <a:pt x="12" y="4"/>
                  </a:cubicBezTo>
                  <a:cubicBezTo>
                    <a:pt x="11" y="4"/>
                    <a:pt x="9" y="5"/>
                    <a:pt x="8" y="7"/>
                  </a:cubicBezTo>
                  <a:cubicBezTo>
                    <a:pt x="9" y="7"/>
                    <a:pt x="10" y="8"/>
                    <a:pt x="12" y="8"/>
                  </a:cubicBezTo>
                  <a:cubicBezTo>
                    <a:pt x="16" y="10"/>
                    <a:pt x="21" y="13"/>
                    <a:pt x="23" y="19"/>
                  </a:cubicBezTo>
                  <a:cubicBezTo>
                    <a:pt x="23" y="19"/>
                    <a:pt x="24" y="20"/>
                    <a:pt x="24" y="20"/>
                  </a:cubicBezTo>
                  <a:cubicBezTo>
                    <a:pt x="24" y="21"/>
                    <a:pt x="24" y="22"/>
                    <a:pt x="23" y="22"/>
                  </a:cubicBezTo>
                  <a:cubicBezTo>
                    <a:pt x="23" y="22"/>
                    <a:pt x="23" y="22"/>
                    <a:pt x="23" y="22"/>
                  </a:cubicBezTo>
                  <a:cubicBezTo>
                    <a:pt x="22" y="23"/>
                    <a:pt x="21" y="22"/>
                    <a:pt x="20" y="21"/>
                  </a:cubicBezTo>
                  <a:cubicBezTo>
                    <a:pt x="20" y="20"/>
                    <a:pt x="20" y="20"/>
                    <a:pt x="20" y="20"/>
                  </a:cubicBezTo>
                  <a:cubicBezTo>
                    <a:pt x="18" y="16"/>
                    <a:pt x="14" y="13"/>
                    <a:pt x="11" y="12"/>
                  </a:cubicBezTo>
                  <a:cubicBezTo>
                    <a:pt x="9" y="11"/>
                    <a:pt x="7" y="10"/>
                    <a:pt x="6" y="10"/>
                  </a:cubicBezTo>
                  <a:cubicBezTo>
                    <a:pt x="6" y="10"/>
                    <a:pt x="6" y="10"/>
                    <a:pt x="6" y="10"/>
                  </a:cubicBezTo>
                  <a:cubicBezTo>
                    <a:pt x="5" y="12"/>
                    <a:pt x="4" y="15"/>
                    <a:pt x="4" y="18"/>
                  </a:cubicBezTo>
                  <a:cubicBezTo>
                    <a:pt x="3" y="19"/>
                    <a:pt x="3" y="19"/>
                    <a:pt x="2" y="19"/>
                  </a:cubicBezTo>
                  <a:cubicBezTo>
                    <a:pt x="1" y="20"/>
                    <a:pt x="1" y="20"/>
                    <a:pt x="1" y="20"/>
                  </a:cubicBezTo>
                  <a:cubicBezTo>
                    <a:pt x="0" y="19"/>
                    <a:pt x="0" y="18"/>
                    <a:pt x="0" y="17"/>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3707"/>
            <p:cNvSpPr>
              <a:spLocks noEditPoints="1"/>
            </p:cNvSpPr>
            <p:nvPr/>
          </p:nvSpPr>
          <p:spPr bwMode="auto">
            <a:xfrm>
              <a:off x="601664" y="1381126"/>
              <a:ext cx="68263" cy="20638"/>
            </a:xfrm>
            <a:custGeom>
              <a:avLst/>
              <a:gdLst>
                <a:gd name="T0" fmla="*/ 115 w 126"/>
                <a:gd name="T1" fmla="*/ 12 h 38"/>
                <a:gd name="T2" fmla="*/ 114 w 126"/>
                <a:gd name="T3" fmla="*/ 12 h 38"/>
                <a:gd name="T4" fmla="*/ 112 w 126"/>
                <a:gd name="T5" fmla="*/ 13 h 38"/>
                <a:gd name="T6" fmla="*/ 108 w 126"/>
                <a:gd name="T7" fmla="*/ 20 h 38"/>
                <a:gd name="T8" fmla="*/ 105 w 126"/>
                <a:gd name="T9" fmla="*/ 23 h 38"/>
                <a:gd name="T10" fmla="*/ 99 w 126"/>
                <a:gd name="T11" fmla="*/ 27 h 38"/>
                <a:gd name="T12" fmla="*/ 86 w 126"/>
                <a:gd name="T13" fmla="*/ 31 h 38"/>
                <a:gd name="T14" fmla="*/ 66 w 126"/>
                <a:gd name="T15" fmla="*/ 33 h 38"/>
                <a:gd name="T16" fmla="*/ 7 w 126"/>
                <a:gd name="T17" fmla="*/ 29 h 38"/>
                <a:gd name="T18" fmla="*/ 7 w 126"/>
                <a:gd name="T19" fmla="*/ 29 h 38"/>
                <a:gd name="T20" fmla="*/ 4 w 126"/>
                <a:gd name="T21" fmla="*/ 29 h 38"/>
                <a:gd name="T22" fmla="*/ 3 w 126"/>
                <a:gd name="T23" fmla="*/ 29 h 38"/>
                <a:gd name="T24" fmla="*/ 2 w 126"/>
                <a:gd name="T25" fmla="*/ 28 h 38"/>
                <a:gd name="T26" fmla="*/ 2 w 126"/>
                <a:gd name="T27" fmla="*/ 28 h 38"/>
                <a:gd name="T28" fmla="*/ 0 w 126"/>
                <a:gd name="T29" fmla="*/ 31 h 38"/>
                <a:gd name="T30" fmla="*/ 0 w 126"/>
                <a:gd name="T31" fmla="*/ 31 h 38"/>
                <a:gd name="T32" fmla="*/ 2 w 126"/>
                <a:gd name="T33" fmla="*/ 34 h 38"/>
                <a:gd name="T34" fmla="*/ 2 w 126"/>
                <a:gd name="T35" fmla="*/ 34 h 38"/>
                <a:gd name="T36" fmla="*/ 2 w 126"/>
                <a:gd name="T37" fmla="*/ 34 h 38"/>
                <a:gd name="T38" fmla="*/ 6 w 126"/>
                <a:gd name="T39" fmla="*/ 34 h 38"/>
                <a:gd name="T40" fmla="*/ 43 w 126"/>
                <a:gd name="T41" fmla="*/ 38 h 38"/>
                <a:gd name="T42" fmla="*/ 66 w 126"/>
                <a:gd name="T43" fmla="*/ 38 h 38"/>
                <a:gd name="T44" fmla="*/ 87 w 126"/>
                <a:gd name="T45" fmla="*/ 36 h 38"/>
                <a:gd name="T46" fmla="*/ 87 w 126"/>
                <a:gd name="T47" fmla="*/ 36 h 38"/>
                <a:gd name="T48" fmla="*/ 87 w 126"/>
                <a:gd name="T49" fmla="*/ 36 h 38"/>
                <a:gd name="T50" fmla="*/ 87 w 126"/>
                <a:gd name="T51" fmla="*/ 36 h 38"/>
                <a:gd name="T52" fmla="*/ 99 w 126"/>
                <a:gd name="T53" fmla="*/ 33 h 38"/>
                <a:gd name="T54" fmla="*/ 105 w 126"/>
                <a:gd name="T55" fmla="*/ 30 h 38"/>
                <a:gd name="T56" fmla="*/ 112 w 126"/>
                <a:gd name="T57" fmla="*/ 24 h 38"/>
                <a:gd name="T58" fmla="*/ 116 w 126"/>
                <a:gd name="T59" fmla="*/ 15 h 38"/>
                <a:gd name="T60" fmla="*/ 116 w 126"/>
                <a:gd name="T61" fmla="*/ 14 h 38"/>
                <a:gd name="T62" fmla="*/ 115 w 126"/>
                <a:gd name="T63" fmla="*/ 12 h 38"/>
                <a:gd name="T64" fmla="*/ 126 w 126"/>
                <a:gd name="T65" fmla="*/ 9 h 38"/>
                <a:gd name="T66" fmla="*/ 121 w 126"/>
                <a:gd name="T67" fmla="*/ 3 h 38"/>
                <a:gd name="T68" fmla="*/ 115 w 126"/>
                <a:gd name="T69" fmla="*/ 0 h 38"/>
                <a:gd name="T70" fmla="*/ 115 w 126"/>
                <a:gd name="T71" fmla="*/ 0 h 38"/>
                <a:gd name="T72" fmla="*/ 110 w 126"/>
                <a:gd name="T73" fmla="*/ 1 h 38"/>
                <a:gd name="T74" fmla="*/ 104 w 126"/>
                <a:gd name="T75" fmla="*/ 5 h 38"/>
                <a:gd name="T76" fmla="*/ 103 w 126"/>
                <a:gd name="T77" fmla="*/ 7 h 38"/>
                <a:gd name="T78" fmla="*/ 102 w 126"/>
                <a:gd name="T79" fmla="*/ 7 h 38"/>
                <a:gd name="T80" fmla="*/ 102 w 126"/>
                <a:gd name="T81" fmla="*/ 7 h 38"/>
                <a:gd name="T82" fmla="*/ 102 w 126"/>
                <a:gd name="T83" fmla="*/ 9 h 38"/>
                <a:gd name="T84" fmla="*/ 103 w 126"/>
                <a:gd name="T85" fmla="*/ 11 h 38"/>
                <a:gd name="T86" fmla="*/ 104 w 126"/>
                <a:gd name="T87" fmla="*/ 11 h 38"/>
                <a:gd name="T88" fmla="*/ 105 w 126"/>
                <a:gd name="T89" fmla="*/ 11 h 38"/>
                <a:gd name="T90" fmla="*/ 106 w 126"/>
                <a:gd name="T91" fmla="*/ 11 h 38"/>
                <a:gd name="T92" fmla="*/ 106 w 126"/>
                <a:gd name="T93" fmla="*/ 10 h 38"/>
                <a:gd name="T94" fmla="*/ 106 w 126"/>
                <a:gd name="T95" fmla="*/ 10 h 38"/>
                <a:gd name="T96" fmla="*/ 109 w 126"/>
                <a:gd name="T97" fmla="*/ 8 h 38"/>
                <a:gd name="T98" fmla="*/ 112 w 126"/>
                <a:gd name="T99" fmla="*/ 6 h 38"/>
                <a:gd name="T100" fmla="*/ 115 w 126"/>
                <a:gd name="T101" fmla="*/ 5 h 38"/>
                <a:gd name="T102" fmla="*/ 118 w 126"/>
                <a:gd name="T103" fmla="*/ 7 h 38"/>
                <a:gd name="T104" fmla="*/ 121 w 126"/>
                <a:gd name="T105" fmla="*/ 12 h 38"/>
                <a:gd name="T106" fmla="*/ 123 w 126"/>
                <a:gd name="T107" fmla="*/ 13 h 38"/>
                <a:gd name="T108" fmla="*/ 125 w 126"/>
                <a:gd name="T109" fmla="*/ 13 h 38"/>
                <a:gd name="T110" fmla="*/ 126 w 126"/>
                <a:gd name="T111" fmla="*/ 11 h 38"/>
                <a:gd name="T112" fmla="*/ 126 w 126"/>
                <a:gd name="T11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 h="38">
                  <a:moveTo>
                    <a:pt x="115" y="12"/>
                  </a:moveTo>
                  <a:cubicBezTo>
                    <a:pt x="114" y="12"/>
                    <a:pt x="114" y="12"/>
                    <a:pt x="114" y="12"/>
                  </a:cubicBezTo>
                  <a:cubicBezTo>
                    <a:pt x="113" y="11"/>
                    <a:pt x="112" y="12"/>
                    <a:pt x="112" y="13"/>
                  </a:cubicBezTo>
                  <a:cubicBezTo>
                    <a:pt x="110" y="16"/>
                    <a:pt x="109" y="18"/>
                    <a:pt x="108" y="20"/>
                  </a:cubicBezTo>
                  <a:cubicBezTo>
                    <a:pt x="107" y="21"/>
                    <a:pt x="107" y="22"/>
                    <a:pt x="105" y="23"/>
                  </a:cubicBezTo>
                  <a:cubicBezTo>
                    <a:pt x="104" y="25"/>
                    <a:pt x="102" y="26"/>
                    <a:pt x="99" y="27"/>
                  </a:cubicBezTo>
                  <a:cubicBezTo>
                    <a:pt x="95" y="28"/>
                    <a:pt x="91" y="30"/>
                    <a:pt x="86" y="31"/>
                  </a:cubicBezTo>
                  <a:cubicBezTo>
                    <a:pt x="80" y="32"/>
                    <a:pt x="73" y="33"/>
                    <a:pt x="66" y="33"/>
                  </a:cubicBezTo>
                  <a:cubicBezTo>
                    <a:pt x="43" y="33"/>
                    <a:pt x="17" y="30"/>
                    <a:pt x="7" y="29"/>
                  </a:cubicBezTo>
                  <a:cubicBezTo>
                    <a:pt x="7" y="29"/>
                    <a:pt x="7" y="29"/>
                    <a:pt x="7" y="29"/>
                  </a:cubicBezTo>
                  <a:cubicBezTo>
                    <a:pt x="6" y="29"/>
                    <a:pt x="4" y="29"/>
                    <a:pt x="4" y="29"/>
                  </a:cubicBezTo>
                  <a:cubicBezTo>
                    <a:pt x="3" y="29"/>
                    <a:pt x="3" y="29"/>
                    <a:pt x="3" y="29"/>
                  </a:cubicBezTo>
                  <a:cubicBezTo>
                    <a:pt x="2" y="28"/>
                    <a:pt x="2" y="28"/>
                    <a:pt x="2" y="28"/>
                  </a:cubicBezTo>
                  <a:cubicBezTo>
                    <a:pt x="2" y="28"/>
                    <a:pt x="2" y="28"/>
                    <a:pt x="2" y="28"/>
                  </a:cubicBezTo>
                  <a:cubicBezTo>
                    <a:pt x="1" y="28"/>
                    <a:pt x="0" y="29"/>
                    <a:pt x="0" y="31"/>
                  </a:cubicBezTo>
                  <a:cubicBezTo>
                    <a:pt x="0" y="31"/>
                    <a:pt x="0" y="31"/>
                    <a:pt x="0" y="31"/>
                  </a:cubicBezTo>
                  <a:cubicBezTo>
                    <a:pt x="0" y="32"/>
                    <a:pt x="0" y="33"/>
                    <a:pt x="2" y="34"/>
                  </a:cubicBezTo>
                  <a:cubicBezTo>
                    <a:pt x="2" y="34"/>
                    <a:pt x="2" y="34"/>
                    <a:pt x="2" y="34"/>
                  </a:cubicBezTo>
                  <a:cubicBezTo>
                    <a:pt x="2" y="34"/>
                    <a:pt x="2" y="34"/>
                    <a:pt x="2" y="34"/>
                  </a:cubicBezTo>
                  <a:cubicBezTo>
                    <a:pt x="2" y="34"/>
                    <a:pt x="4" y="34"/>
                    <a:pt x="6" y="34"/>
                  </a:cubicBezTo>
                  <a:cubicBezTo>
                    <a:pt x="13" y="35"/>
                    <a:pt x="27" y="37"/>
                    <a:pt x="43" y="38"/>
                  </a:cubicBezTo>
                  <a:cubicBezTo>
                    <a:pt x="50" y="38"/>
                    <a:pt x="58" y="38"/>
                    <a:pt x="66" y="38"/>
                  </a:cubicBezTo>
                  <a:cubicBezTo>
                    <a:pt x="73" y="38"/>
                    <a:pt x="80" y="37"/>
                    <a:pt x="87" y="36"/>
                  </a:cubicBezTo>
                  <a:cubicBezTo>
                    <a:pt x="87" y="36"/>
                    <a:pt x="87" y="36"/>
                    <a:pt x="87" y="36"/>
                  </a:cubicBezTo>
                  <a:cubicBezTo>
                    <a:pt x="87" y="36"/>
                    <a:pt x="87" y="36"/>
                    <a:pt x="87" y="36"/>
                  </a:cubicBezTo>
                  <a:cubicBezTo>
                    <a:pt x="87" y="36"/>
                    <a:pt x="87" y="36"/>
                    <a:pt x="87" y="36"/>
                  </a:cubicBezTo>
                  <a:cubicBezTo>
                    <a:pt x="92" y="35"/>
                    <a:pt x="96" y="34"/>
                    <a:pt x="99" y="33"/>
                  </a:cubicBezTo>
                  <a:cubicBezTo>
                    <a:pt x="101" y="32"/>
                    <a:pt x="104" y="31"/>
                    <a:pt x="105" y="30"/>
                  </a:cubicBezTo>
                  <a:cubicBezTo>
                    <a:pt x="108" y="28"/>
                    <a:pt x="110" y="26"/>
                    <a:pt x="112" y="24"/>
                  </a:cubicBezTo>
                  <a:cubicBezTo>
                    <a:pt x="114" y="21"/>
                    <a:pt x="115" y="18"/>
                    <a:pt x="116" y="15"/>
                  </a:cubicBezTo>
                  <a:cubicBezTo>
                    <a:pt x="116" y="14"/>
                    <a:pt x="116" y="14"/>
                    <a:pt x="116" y="14"/>
                  </a:cubicBezTo>
                  <a:cubicBezTo>
                    <a:pt x="116" y="13"/>
                    <a:pt x="116" y="12"/>
                    <a:pt x="115" y="12"/>
                  </a:cubicBezTo>
                  <a:close/>
                  <a:moveTo>
                    <a:pt x="126" y="9"/>
                  </a:moveTo>
                  <a:cubicBezTo>
                    <a:pt x="124" y="6"/>
                    <a:pt x="123" y="4"/>
                    <a:pt x="121" y="3"/>
                  </a:cubicBezTo>
                  <a:cubicBezTo>
                    <a:pt x="119" y="1"/>
                    <a:pt x="117" y="0"/>
                    <a:pt x="115" y="0"/>
                  </a:cubicBezTo>
                  <a:cubicBezTo>
                    <a:pt x="115" y="0"/>
                    <a:pt x="115" y="0"/>
                    <a:pt x="115" y="0"/>
                  </a:cubicBezTo>
                  <a:cubicBezTo>
                    <a:pt x="113" y="0"/>
                    <a:pt x="111" y="0"/>
                    <a:pt x="110" y="1"/>
                  </a:cubicBezTo>
                  <a:cubicBezTo>
                    <a:pt x="108" y="2"/>
                    <a:pt x="106" y="4"/>
                    <a:pt x="104" y="5"/>
                  </a:cubicBezTo>
                  <a:cubicBezTo>
                    <a:pt x="104" y="5"/>
                    <a:pt x="103" y="6"/>
                    <a:pt x="103" y="7"/>
                  </a:cubicBezTo>
                  <a:cubicBezTo>
                    <a:pt x="102" y="7"/>
                    <a:pt x="102" y="7"/>
                    <a:pt x="102" y="7"/>
                  </a:cubicBezTo>
                  <a:cubicBezTo>
                    <a:pt x="102" y="7"/>
                    <a:pt x="102" y="7"/>
                    <a:pt x="102" y="7"/>
                  </a:cubicBezTo>
                  <a:cubicBezTo>
                    <a:pt x="102" y="8"/>
                    <a:pt x="102" y="8"/>
                    <a:pt x="102" y="9"/>
                  </a:cubicBezTo>
                  <a:cubicBezTo>
                    <a:pt x="101" y="9"/>
                    <a:pt x="102" y="10"/>
                    <a:pt x="103" y="11"/>
                  </a:cubicBezTo>
                  <a:cubicBezTo>
                    <a:pt x="103" y="11"/>
                    <a:pt x="103" y="11"/>
                    <a:pt x="104" y="11"/>
                  </a:cubicBezTo>
                  <a:cubicBezTo>
                    <a:pt x="104" y="12"/>
                    <a:pt x="105" y="11"/>
                    <a:pt x="105" y="11"/>
                  </a:cubicBezTo>
                  <a:cubicBezTo>
                    <a:pt x="106" y="11"/>
                    <a:pt x="106" y="11"/>
                    <a:pt x="106" y="11"/>
                  </a:cubicBezTo>
                  <a:cubicBezTo>
                    <a:pt x="106" y="10"/>
                    <a:pt x="106" y="10"/>
                    <a:pt x="106" y="10"/>
                  </a:cubicBezTo>
                  <a:cubicBezTo>
                    <a:pt x="106" y="10"/>
                    <a:pt x="106" y="10"/>
                    <a:pt x="106" y="10"/>
                  </a:cubicBezTo>
                  <a:cubicBezTo>
                    <a:pt x="107" y="9"/>
                    <a:pt x="108" y="8"/>
                    <a:pt x="109" y="8"/>
                  </a:cubicBezTo>
                  <a:cubicBezTo>
                    <a:pt x="110" y="7"/>
                    <a:pt x="111" y="6"/>
                    <a:pt x="112" y="6"/>
                  </a:cubicBezTo>
                  <a:cubicBezTo>
                    <a:pt x="113" y="5"/>
                    <a:pt x="114" y="5"/>
                    <a:pt x="115" y="5"/>
                  </a:cubicBezTo>
                  <a:cubicBezTo>
                    <a:pt x="116" y="5"/>
                    <a:pt x="117" y="6"/>
                    <a:pt x="118" y="7"/>
                  </a:cubicBezTo>
                  <a:cubicBezTo>
                    <a:pt x="119" y="8"/>
                    <a:pt x="120" y="9"/>
                    <a:pt x="121" y="12"/>
                  </a:cubicBezTo>
                  <a:cubicBezTo>
                    <a:pt x="122" y="13"/>
                    <a:pt x="123" y="13"/>
                    <a:pt x="123" y="13"/>
                  </a:cubicBezTo>
                  <a:cubicBezTo>
                    <a:pt x="124" y="13"/>
                    <a:pt x="124" y="13"/>
                    <a:pt x="125" y="13"/>
                  </a:cubicBezTo>
                  <a:cubicBezTo>
                    <a:pt x="125" y="12"/>
                    <a:pt x="126" y="12"/>
                    <a:pt x="126" y="11"/>
                  </a:cubicBezTo>
                  <a:cubicBezTo>
                    <a:pt x="126" y="10"/>
                    <a:pt x="126" y="10"/>
                    <a:pt x="126" y="9"/>
                  </a:cubicBezTo>
                  <a:close/>
                </a:path>
              </a:pathLst>
            </a:custGeom>
            <a:solidFill>
              <a:srgbClr val="F4C7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30" name="矩形 1229"/>
          <p:cNvSpPr/>
          <p:nvPr/>
        </p:nvSpPr>
        <p:spPr>
          <a:xfrm>
            <a:off x="1636608" y="4726979"/>
            <a:ext cx="8905002" cy="707886"/>
          </a:xfrm>
          <a:prstGeom prst="rect">
            <a:avLst/>
          </a:prstGeom>
        </p:spPr>
        <p:txBody>
          <a:bodyPr wrap="none">
            <a:spAutoFit/>
          </a:bodyPr>
          <a:lstStyle/>
          <a:p>
            <a:pPr lvl="0"/>
            <a:r>
              <a:rPr lang="zh-CN" altLang="en-US" sz="4000" b="1" dirty="0" smtClean="0">
                <a:solidFill>
                  <a:srgbClr val="F18D00"/>
                </a:solidFill>
                <a:latin typeface="微软雅黑" panose="020B0503020204020204" pitchFamily="34" charset="-122"/>
                <a:ea typeface="微软雅黑" panose="020B0503020204020204" pitchFamily="34" charset="-122"/>
              </a:rPr>
              <a:t>无论放大多大依旧是超高清的矢量文件</a:t>
            </a:r>
            <a:endParaRPr lang="zh-CN" altLang="en-US" sz="4000" b="1" dirty="0">
              <a:solidFill>
                <a:srgbClr val="F18D00"/>
              </a:solidFill>
              <a:latin typeface="微软雅黑" panose="020B0503020204020204" pitchFamily="34" charset="-122"/>
              <a:ea typeface="微软雅黑" panose="020B0503020204020204" pitchFamily="34" charset="-122"/>
            </a:endParaRPr>
          </a:p>
        </p:txBody>
      </p:sp>
    </p:spTree>
    <p:custDataLst>
      <p:tags r:id="rId1"/>
    </p:custDataLst>
  </p:cSld>
  <p:clrMapOvr>
    <a:masterClrMapping/>
  </p:clrMapOvr>
  <p:transition spd="slow">
    <p:wipe dir="d"/>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3792225" y="3395358"/>
            <a:ext cx="4464676" cy="461665"/>
          </a:xfrm>
          <a:prstGeom prst="rect">
            <a:avLst/>
          </a:prstGeom>
          <a:noFill/>
        </p:spPr>
        <p:txBody>
          <a:bodyPr wrap="square" rtlCol="0">
            <a:spAutoFit/>
          </a:bodyPr>
          <a:lstStyle/>
          <a:p>
            <a:pPr algn="dist"/>
            <a:r>
              <a:rPr lang="zh-CN" altLang="en-US" sz="2400" dirty="0" smtClean="0">
                <a:solidFill>
                  <a:schemeClr val="tx1">
                    <a:lumMod val="65000"/>
                    <a:lumOff val="35000"/>
                  </a:schemeClr>
                </a:solidFill>
                <a:latin typeface="微软雅黑" panose="020B0503020204020204" pitchFamily="34" charset="-122"/>
                <a:ea typeface="微软雅黑" panose="020B0503020204020204" pitchFamily="34" charset="-122"/>
              </a:rPr>
              <a:t>谢</a:t>
            </a:r>
            <a:r>
              <a:rPr lang="en-US" altLang="zh-CN" sz="2400" dirty="0" smtClean="0">
                <a:solidFill>
                  <a:schemeClr val="tx1">
                    <a:lumMod val="65000"/>
                    <a:lumOff val="35000"/>
                  </a:schemeClr>
                </a:solidFill>
                <a:latin typeface="微软雅黑" panose="020B0503020204020204" pitchFamily="34" charset="-122"/>
                <a:ea typeface="微软雅黑" panose="020B0503020204020204" pitchFamily="34" charset="-122"/>
              </a:rPr>
              <a:t>/</a:t>
            </a:r>
            <a:r>
              <a:rPr lang="zh-CN" altLang="en-US" sz="2400" dirty="0" smtClean="0">
                <a:solidFill>
                  <a:schemeClr val="tx1">
                    <a:lumMod val="65000"/>
                    <a:lumOff val="35000"/>
                  </a:schemeClr>
                </a:solidFill>
                <a:latin typeface="微软雅黑" panose="020B0503020204020204" pitchFamily="34" charset="-122"/>
                <a:ea typeface="微软雅黑" panose="020B0503020204020204" pitchFamily="34" charset="-122"/>
              </a:rPr>
              <a:t>谢</a:t>
            </a:r>
            <a:r>
              <a:rPr lang="en-US" altLang="zh-CN" sz="2400" dirty="0" smtClean="0">
                <a:solidFill>
                  <a:schemeClr val="tx1">
                    <a:lumMod val="65000"/>
                    <a:lumOff val="35000"/>
                  </a:schemeClr>
                </a:solidFill>
                <a:latin typeface="微软雅黑" panose="020B0503020204020204" pitchFamily="34" charset="-122"/>
                <a:ea typeface="微软雅黑" panose="020B0503020204020204" pitchFamily="34" charset="-122"/>
              </a:rPr>
              <a:t>/</a:t>
            </a:r>
            <a:r>
              <a:rPr lang="zh-CN" altLang="en-US" sz="2400" dirty="0" smtClean="0">
                <a:solidFill>
                  <a:schemeClr val="tx1">
                    <a:lumMod val="65000"/>
                    <a:lumOff val="35000"/>
                  </a:schemeClr>
                </a:solidFill>
                <a:latin typeface="微软雅黑" panose="020B0503020204020204" pitchFamily="34" charset="-122"/>
                <a:ea typeface="微软雅黑" panose="020B0503020204020204" pitchFamily="34" charset="-122"/>
              </a:rPr>
              <a:t>大</a:t>
            </a:r>
            <a:r>
              <a:rPr lang="en-US" altLang="zh-CN" sz="2400" dirty="0" smtClean="0">
                <a:solidFill>
                  <a:schemeClr val="tx1">
                    <a:lumMod val="65000"/>
                    <a:lumOff val="35000"/>
                  </a:schemeClr>
                </a:solidFill>
                <a:latin typeface="微软雅黑" panose="020B0503020204020204" pitchFamily="34" charset="-122"/>
                <a:ea typeface="微软雅黑" panose="020B0503020204020204" pitchFamily="34" charset="-122"/>
              </a:rPr>
              <a:t>/</a:t>
            </a:r>
            <a:r>
              <a:rPr lang="zh-CN" altLang="en-US" sz="2400" dirty="0" smtClean="0">
                <a:solidFill>
                  <a:schemeClr val="tx1">
                    <a:lumMod val="65000"/>
                    <a:lumOff val="35000"/>
                  </a:schemeClr>
                </a:solidFill>
                <a:latin typeface="微软雅黑" panose="020B0503020204020204" pitchFamily="34" charset="-122"/>
                <a:ea typeface="微软雅黑" panose="020B0503020204020204" pitchFamily="34" charset="-122"/>
              </a:rPr>
              <a:t>家</a:t>
            </a:r>
            <a:endParaRPr lang="zh-CN" altLang="en-US" sz="24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76" name="矩形 675"/>
          <p:cNvSpPr/>
          <p:nvPr/>
        </p:nvSpPr>
        <p:spPr>
          <a:xfrm>
            <a:off x="3792225" y="3857023"/>
            <a:ext cx="4340556" cy="246221"/>
          </a:xfrm>
          <a:prstGeom prst="rect">
            <a:avLst/>
          </a:prstGeom>
        </p:spPr>
        <p:txBody>
          <a:bodyPr wrap="square">
            <a:spAutoFit/>
          </a:bodyPr>
          <a:lstStyle/>
          <a:p>
            <a:pPr algn="dist"/>
            <a:r>
              <a:rPr lang="en-US" altLang="zh-CN" sz="1000" dirty="0">
                <a:solidFill>
                  <a:schemeClr val="bg1">
                    <a:lumMod val="65000"/>
                  </a:schemeClr>
                </a:solidFill>
                <a:latin typeface="微软雅黑" panose="020B0503020204020204" pitchFamily="34" charset="-122"/>
                <a:ea typeface="微软雅黑" panose="020B0503020204020204" pitchFamily="34" charset="-122"/>
              </a:rPr>
              <a:t>THANK YOU VERY MUCH</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9" name="组合 8"/>
          <p:cNvGrpSpPr/>
          <p:nvPr/>
        </p:nvGrpSpPr>
        <p:grpSpPr>
          <a:xfrm>
            <a:off x="645460" y="2183800"/>
            <a:ext cx="3227296" cy="3227296"/>
            <a:chOff x="1086522" y="2065466"/>
            <a:chExt cx="3492785" cy="3492785"/>
          </a:xfrm>
        </p:grpSpPr>
        <p:sp>
          <p:nvSpPr>
            <p:cNvPr id="7" name="椭圆 6"/>
            <p:cNvSpPr/>
            <p:nvPr/>
          </p:nvSpPr>
          <p:spPr>
            <a:xfrm>
              <a:off x="1742740" y="2732441"/>
              <a:ext cx="2235863" cy="2235863"/>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1086522" y="2065466"/>
              <a:ext cx="3492785" cy="3492785"/>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2596950" y="1979405"/>
            <a:ext cx="720762" cy="720762"/>
            <a:chOff x="3005740" y="1957891"/>
            <a:chExt cx="720762" cy="720762"/>
          </a:xfrm>
        </p:grpSpPr>
        <p:grpSp>
          <p:nvGrpSpPr>
            <p:cNvPr id="12" name="组合 11"/>
            <p:cNvGrpSpPr/>
            <p:nvPr/>
          </p:nvGrpSpPr>
          <p:grpSpPr>
            <a:xfrm>
              <a:off x="3005740" y="1957891"/>
              <a:ext cx="720762" cy="720762"/>
              <a:chOff x="3005740" y="1957891"/>
              <a:chExt cx="720762" cy="720762"/>
            </a:xfrm>
          </p:grpSpPr>
          <p:sp>
            <p:nvSpPr>
              <p:cNvPr id="10" name="椭圆 9"/>
              <p:cNvSpPr/>
              <p:nvPr/>
            </p:nvSpPr>
            <p:spPr>
              <a:xfrm>
                <a:off x="3005740" y="1957891"/>
                <a:ext cx="720762" cy="720762"/>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3082645" y="2034796"/>
                <a:ext cx="566953" cy="566953"/>
              </a:xfrm>
              <a:prstGeom prst="ellips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文本框 12"/>
            <p:cNvSpPr txBox="1"/>
            <p:nvPr/>
          </p:nvSpPr>
          <p:spPr>
            <a:xfrm>
              <a:off x="3159173" y="2056662"/>
              <a:ext cx="413896" cy="523220"/>
            </a:xfrm>
            <a:prstGeom prst="rect">
              <a:avLst/>
            </a:prstGeom>
            <a:noFill/>
          </p:spPr>
          <p:txBody>
            <a:bodyPr wrap="none" rtlCol="0">
              <a:spAutoFit/>
            </a:bodyPr>
            <a:lstStyle/>
            <a:p>
              <a:r>
                <a:rPr lang="en-US" altLang="zh-CN" sz="2800" dirty="0" smtClean="0">
                  <a:solidFill>
                    <a:schemeClr val="bg1"/>
                  </a:solidFill>
                  <a:latin typeface="Agency FB" panose="020B0503020202020204" pitchFamily="34" charset="0"/>
                </a:rPr>
                <a:t>01</a:t>
              </a:r>
              <a:endParaRPr lang="zh-CN" altLang="en-US" sz="2800" dirty="0">
                <a:solidFill>
                  <a:schemeClr val="bg1"/>
                </a:solidFill>
                <a:latin typeface="Agency FB" panose="020B0503020202020204" pitchFamily="34" charset="0"/>
              </a:endParaRPr>
            </a:p>
          </p:txBody>
        </p:sp>
      </p:grpSp>
      <p:grpSp>
        <p:nvGrpSpPr>
          <p:cNvPr id="15" name="组合 14"/>
          <p:cNvGrpSpPr/>
          <p:nvPr/>
        </p:nvGrpSpPr>
        <p:grpSpPr>
          <a:xfrm>
            <a:off x="3317712" y="2712803"/>
            <a:ext cx="720762" cy="720762"/>
            <a:chOff x="3005740" y="1957891"/>
            <a:chExt cx="720762" cy="720762"/>
          </a:xfrm>
        </p:grpSpPr>
        <p:grpSp>
          <p:nvGrpSpPr>
            <p:cNvPr id="16" name="组合 15"/>
            <p:cNvGrpSpPr/>
            <p:nvPr/>
          </p:nvGrpSpPr>
          <p:grpSpPr>
            <a:xfrm>
              <a:off x="3005740" y="1957891"/>
              <a:ext cx="720762" cy="720762"/>
              <a:chOff x="3005740" y="1957891"/>
              <a:chExt cx="720762" cy="720762"/>
            </a:xfrm>
          </p:grpSpPr>
          <p:sp>
            <p:nvSpPr>
              <p:cNvPr id="18" name="椭圆 17"/>
              <p:cNvSpPr/>
              <p:nvPr/>
            </p:nvSpPr>
            <p:spPr>
              <a:xfrm>
                <a:off x="3005740" y="1957891"/>
                <a:ext cx="720762" cy="720762"/>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3082645" y="2034796"/>
                <a:ext cx="566953" cy="566953"/>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文本框 16"/>
            <p:cNvSpPr txBox="1"/>
            <p:nvPr/>
          </p:nvSpPr>
          <p:spPr>
            <a:xfrm>
              <a:off x="3115515" y="2056662"/>
              <a:ext cx="479618" cy="523220"/>
            </a:xfrm>
            <a:prstGeom prst="rect">
              <a:avLst/>
            </a:prstGeom>
            <a:noFill/>
          </p:spPr>
          <p:txBody>
            <a:bodyPr wrap="none" rtlCol="0">
              <a:spAutoFit/>
            </a:bodyPr>
            <a:lstStyle/>
            <a:p>
              <a:r>
                <a:rPr lang="en-US" altLang="zh-CN" sz="2800" dirty="0" smtClean="0">
                  <a:solidFill>
                    <a:schemeClr val="bg1"/>
                  </a:solidFill>
                  <a:latin typeface="Agency FB" panose="020B0503020202020204" pitchFamily="34" charset="0"/>
                </a:rPr>
                <a:t>02</a:t>
              </a:r>
              <a:endParaRPr lang="zh-CN" altLang="en-US" sz="2800" dirty="0">
                <a:solidFill>
                  <a:schemeClr val="bg1"/>
                </a:solidFill>
                <a:latin typeface="Agency FB" panose="020B0503020202020204" pitchFamily="34" charset="0"/>
              </a:endParaRPr>
            </a:p>
          </p:txBody>
        </p:sp>
      </p:grpSp>
      <p:grpSp>
        <p:nvGrpSpPr>
          <p:cNvPr id="20" name="组合 19"/>
          <p:cNvGrpSpPr/>
          <p:nvPr/>
        </p:nvGrpSpPr>
        <p:grpSpPr>
          <a:xfrm>
            <a:off x="3449756" y="3772431"/>
            <a:ext cx="720762" cy="720762"/>
            <a:chOff x="3005740" y="1957891"/>
            <a:chExt cx="720762" cy="720762"/>
          </a:xfrm>
        </p:grpSpPr>
        <p:grpSp>
          <p:nvGrpSpPr>
            <p:cNvPr id="21" name="组合 20"/>
            <p:cNvGrpSpPr/>
            <p:nvPr/>
          </p:nvGrpSpPr>
          <p:grpSpPr>
            <a:xfrm>
              <a:off x="3005740" y="1957891"/>
              <a:ext cx="720762" cy="720762"/>
              <a:chOff x="3005740" y="1957891"/>
              <a:chExt cx="720762" cy="720762"/>
            </a:xfrm>
          </p:grpSpPr>
          <p:sp>
            <p:nvSpPr>
              <p:cNvPr id="23" name="椭圆 22"/>
              <p:cNvSpPr/>
              <p:nvPr/>
            </p:nvSpPr>
            <p:spPr>
              <a:xfrm>
                <a:off x="3005740" y="1957891"/>
                <a:ext cx="720762" cy="720762"/>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3082645" y="2034796"/>
                <a:ext cx="566953" cy="566953"/>
              </a:xfrm>
              <a:prstGeom prst="ellips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文本框 21"/>
            <p:cNvSpPr txBox="1"/>
            <p:nvPr/>
          </p:nvSpPr>
          <p:spPr>
            <a:xfrm>
              <a:off x="3115515" y="2056662"/>
              <a:ext cx="492443" cy="523220"/>
            </a:xfrm>
            <a:prstGeom prst="rect">
              <a:avLst/>
            </a:prstGeom>
            <a:noFill/>
          </p:spPr>
          <p:txBody>
            <a:bodyPr wrap="none" rtlCol="0">
              <a:spAutoFit/>
            </a:bodyPr>
            <a:lstStyle/>
            <a:p>
              <a:r>
                <a:rPr lang="en-US" altLang="zh-CN" sz="2800" dirty="0" smtClean="0">
                  <a:solidFill>
                    <a:schemeClr val="bg1"/>
                  </a:solidFill>
                  <a:latin typeface="Agency FB" panose="020B0503020202020204" pitchFamily="34" charset="0"/>
                </a:rPr>
                <a:t>03</a:t>
              </a:r>
              <a:endParaRPr lang="zh-CN" altLang="en-US" sz="2800" dirty="0">
                <a:solidFill>
                  <a:schemeClr val="bg1"/>
                </a:solidFill>
                <a:latin typeface="Agency FB" panose="020B0503020202020204" pitchFamily="34" charset="0"/>
              </a:endParaRPr>
            </a:p>
          </p:txBody>
        </p:sp>
      </p:grpSp>
      <p:grpSp>
        <p:nvGrpSpPr>
          <p:cNvPr id="25" name="组合 24"/>
          <p:cNvGrpSpPr/>
          <p:nvPr/>
        </p:nvGrpSpPr>
        <p:grpSpPr>
          <a:xfrm>
            <a:off x="2857635" y="4761508"/>
            <a:ext cx="720762" cy="720762"/>
            <a:chOff x="3005740" y="1957891"/>
            <a:chExt cx="720762" cy="720762"/>
          </a:xfrm>
        </p:grpSpPr>
        <p:grpSp>
          <p:nvGrpSpPr>
            <p:cNvPr id="26" name="组合 25"/>
            <p:cNvGrpSpPr/>
            <p:nvPr/>
          </p:nvGrpSpPr>
          <p:grpSpPr>
            <a:xfrm>
              <a:off x="3005740" y="1957891"/>
              <a:ext cx="720762" cy="720762"/>
              <a:chOff x="3005740" y="1957891"/>
              <a:chExt cx="720762" cy="720762"/>
            </a:xfrm>
          </p:grpSpPr>
          <p:sp>
            <p:nvSpPr>
              <p:cNvPr id="28" name="椭圆 27"/>
              <p:cNvSpPr/>
              <p:nvPr/>
            </p:nvSpPr>
            <p:spPr>
              <a:xfrm>
                <a:off x="3005740" y="1957891"/>
                <a:ext cx="720762" cy="720762"/>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3082645" y="2034796"/>
                <a:ext cx="566953" cy="566953"/>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文本框 26"/>
            <p:cNvSpPr txBox="1"/>
            <p:nvPr/>
          </p:nvSpPr>
          <p:spPr>
            <a:xfrm>
              <a:off x="3115515" y="2056662"/>
              <a:ext cx="478016" cy="523220"/>
            </a:xfrm>
            <a:prstGeom prst="rect">
              <a:avLst/>
            </a:prstGeom>
            <a:noFill/>
          </p:spPr>
          <p:txBody>
            <a:bodyPr wrap="none" rtlCol="0">
              <a:spAutoFit/>
            </a:bodyPr>
            <a:lstStyle/>
            <a:p>
              <a:r>
                <a:rPr lang="en-US" altLang="zh-CN" sz="2800" dirty="0" smtClean="0">
                  <a:solidFill>
                    <a:schemeClr val="bg1"/>
                  </a:solidFill>
                  <a:latin typeface="Agency FB" panose="020B0503020202020204" pitchFamily="34" charset="0"/>
                </a:rPr>
                <a:t>04</a:t>
              </a:r>
              <a:endParaRPr lang="zh-CN" altLang="en-US" sz="2800" dirty="0">
                <a:solidFill>
                  <a:schemeClr val="bg1"/>
                </a:solidFill>
                <a:latin typeface="Agency FB" panose="020B0503020202020204" pitchFamily="34" charset="0"/>
              </a:endParaRPr>
            </a:p>
          </p:txBody>
        </p:sp>
      </p:grpSp>
      <p:sp>
        <p:nvSpPr>
          <p:cNvPr id="30" name="矩形 29"/>
          <p:cNvSpPr/>
          <p:nvPr/>
        </p:nvSpPr>
        <p:spPr>
          <a:xfrm>
            <a:off x="1419255" y="3352690"/>
            <a:ext cx="1723549" cy="830997"/>
          </a:xfrm>
          <a:prstGeom prst="rect">
            <a:avLst/>
          </a:prstGeom>
        </p:spPr>
        <p:txBody>
          <a:bodyPr wrap="none">
            <a:spAutoFit/>
          </a:bodyPr>
          <a:lstStyle/>
          <a:p>
            <a:pPr lvl="0" algn="ctr"/>
            <a:r>
              <a:rPr lang="zh-CN" altLang="en-US" sz="2400" dirty="0" smtClean="0">
                <a:solidFill>
                  <a:schemeClr val="bg1"/>
                </a:solidFill>
                <a:latin typeface="方正兰亭超细黑简体" panose="02000000000000000000" pitchFamily="2" charset="-122"/>
                <a:ea typeface="方正兰亭超细黑简体" panose="02000000000000000000" pitchFamily="2" charset="-122"/>
              </a:rPr>
              <a:t>单击此处</a:t>
            </a:r>
            <a:endParaRPr lang="en-US" altLang="zh-CN" sz="2400" dirty="0" smtClean="0">
              <a:solidFill>
                <a:schemeClr val="bg1"/>
              </a:solidFill>
              <a:latin typeface="方正兰亭超细黑简体" panose="02000000000000000000" pitchFamily="2" charset="-122"/>
              <a:ea typeface="方正兰亭超细黑简体" panose="02000000000000000000" pitchFamily="2" charset="-122"/>
            </a:endParaRPr>
          </a:p>
          <a:p>
            <a:pPr lvl="0" algn="ctr"/>
            <a:r>
              <a:rPr lang="zh-CN" altLang="en-US" sz="2400" b="1" dirty="0" smtClean="0">
                <a:solidFill>
                  <a:schemeClr val="bg1"/>
                </a:solidFill>
                <a:latin typeface="微软雅黑" panose="020B0503020204020204" pitchFamily="34" charset="-122"/>
                <a:ea typeface="微软雅黑" panose="020B0503020204020204" pitchFamily="34" charset="-122"/>
              </a:rPr>
              <a:t>添加关键词</a:t>
            </a:r>
            <a:endParaRPr lang="zh-CN" altLang="en-US" sz="1050" b="1" dirty="0">
              <a:solidFill>
                <a:schemeClr val="bg1"/>
              </a:solidFill>
            </a:endParaRPr>
          </a:p>
        </p:txBody>
      </p:sp>
      <p:sp>
        <p:nvSpPr>
          <p:cNvPr id="31" name="矩形 30"/>
          <p:cNvSpPr/>
          <p:nvPr/>
        </p:nvSpPr>
        <p:spPr>
          <a:xfrm>
            <a:off x="3317337" y="2056310"/>
            <a:ext cx="2358394"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32" name="矩形 31"/>
          <p:cNvSpPr/>
          <p:nvPr/>
        </p:nvSpPr>
        <p:spPr>
          <a:xfrm>
            <a:off x="4071344" y="2821051"/>
            <a:ext cx="1604387"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33" name="矩形 32"/>
          <p:cNvSpPr/>
          <p:nvPr/>
        </p:nvSpPr>
        <p:spPr>
          <a:xfrm>
            <a:off x="4168853" y="3924412"/>
            <a:ext cx="1506878" cy="646331"/>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34" name="矩形 33"/>
          <p:cNvSpPr/>
          <p:nvPr/>
        </p:nvSpPr>
        <p:spPr>
          <a:xfrm>
            <a:off x="3534362" y="4914905"/>
            <a:ext cx="2141369"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aphicFrame>
        <p:nvGraphicFramePr>
          <p:cNvPr id="39" name="图表 38"/>
          <p:cNvGraphicFramePr/>
          <p:nvPr/>
        </p:nvGraphicFramePr>
        <p:xfrm>
          <a:off x="6315712" y="2287142"/>
          <a:ext cx="5552992" cy="3315226"/>
        </p:xfrm>
        <a:graphic>
          <a:graphicData uri="http://schemas.openxmlformats.org/drawingml/2006/chart">
            <c:chart xmlns:c="http://schemas.openxmlformats.org/drawingml/2006/chart" xmlns:r="http://schemas.openxmlformats.org/officeDocument/2006/relationships" r:id="rId4"/>
          </a:graphicData>
        </a:graphic>
      </p:graphicFrame>
      <p:sp>
        <p:nvSpPr>
          <p:cNvPr id="40" name="矩形 39"/>
          <p:cNvSpPr/>
          <p:nvPr/>
        </p:nvSpPr>
        <p:spPr>
          <a:xfrm>
            <a:off x="7278096" y="1616511"/>
            <a:ext cx="3877986" cy="461665"/>
          </a:xfrm>
          <a:prstGeom prst="rect">
            <a:avLst/>
          </a:prstGeom>
        </p:spPr>
        <p:txBody>
          <a:bodyPr wrap="none">
            <a:spAutoFit/>
          </a:bodyPr>
          <a:lstStyle/>
          <a:p>
            <a:pPr lvl="0" algn="ctr"/>
            <a:r>
              <a:rPr lang="zh-CN" altLang="en-US" sz="2400" b="1" dirty="0">
                <a:solidFill>
                  <a:srgbClr val="00479D"/>
                </a:solidFill>
                <a:latin typeface="微软雅黑" panose="020B0503020204020204" pitchFamily="34" charset="-122"/>
                <a:ea typeface="微软雅黑" panose="020B0503020204020204" pitchFamily="34" charset="-122"/>
              </a:rPr>
              <a:t>单击此处</a:t>
            </a:r>
            <a:r>
              <a:rPr lang="zh-CN" altLang="en-US" sz="2400" b="1" dirty="0" smtClean="0">
                <a:solidFill>
                  <a:srgbClr val="00479D"/>
                </a:solidFill>
                <a:latin typeface="微软雅黑" panose="020B0503020204020204" pitchFamily="34" charset="-122"/>
                <a:ea typeface="微软雅黑" panose="020B0503020204020204" pitchFamily="34" charset="-122"/>
              </a:rPr>
              <a:t>添加合适的主标题</a:t>
            </a:r>
            <a:endParaRPr lang="zh-CN" altLang="en-US" sz="1050" b="1" dirty="0">
              <a:solidFill>
                <a:srgbClr val="00479D"/>
              </a:solidFill>
            </a:endParaRPr>
          </a:p>
        </p:txBody>
      </p:sp>
      <p:sp>
        <p:nvSpPr>
          <p:cNvPr id="41" name="矩形 40"/>
          <p:cNvSpPr/>
          <p:nvPr/>
        </p:nvSpPr>
        <p:spPr>
          <a:xfrm>
            <a:off x="8457907" y="2029911"/>
            <a:ext cx="2698175" cy="307777"/>
          </a:xfrm>
          <a:prstGeom prst="rect">
            <a:avLst/>
          </a:prstGeom>
        </p:spPr>
        <p:txBody>
          <a:bodyPr wrap="none">
            <a:spAutoFit/>
          </a:bodyPr>
          <a:lstStyle/>
          <a:p>
            <a:pPr lvl="0" algn="ctr"/>
            <a:r>
              <a:rPr lang="en-US" altLang="zh-CN" sz="1400" dirty="0" smtClean="0">
                <a:solidFill>
                  <a:srgbClr val="00479D"/>
                </a:solidFill>
                <a:latin typeface="方正兰亭黑简体" panose="02000000000000000000" pitchFamily="2" charset="-122"/>
                <a:ea typeface="方正兰亭黑简体" panose="02000000000000000000" pitchFamily="2" charset="-122"/>
              </a:rPr>
              <a:t>——</a:t>
            </a:r>
            <a:r>
              <a:rPr lang="zh-CN" altLang="en-US" sz="1400" dirty="0" smtClean="0">
                <a:solidFill>
                  <a:srgbClr val="00479D"/>
                </a:solidFill>
                <a:latin typeface="方正兰亭黑简体" panose="02000000000000000000" pitchFamily="2" charset="-122"/>
                <a:ea typeface="方正兰亭黑简体" panose="02000000000000000000" pitchFamily="2" charset="-122"/>
              </a:rPr>
              <a:t>单击</a:t>
            </a:r>
            <a:r>
              <a:rPr lang="zh-CN" altLang="en-US" sz="1400" dirty="0">
                <a:solidFill>
                  <a:srgbClr val="00479D"/>
                </a:solidFill>
                <a:latin typeface="方正兰亭黑简体" panose="02000000000000000000" pitchFamily="2" charset="-122"/>
                <a:ea typeface="方正兰亭黑简体" panose="02000000000000000000" pitchFamily="2" charset="-122"/>
              </a:rPr>
              <a:t>此处</a:t>
            </a:r>
            <a:r>
              <a:rPr lang="zh-CN" altLang="en-US" sz="1400" dirty="0" smtClean="0">
                <a:solidFill>
                  <a:srgbClr val="00479D"/>
                </a:solidFill>
                <a:latin typeface="方正兰亭黑简体" panose="02000000000000000000" pitchFamily="2" charset="-122"/>
                <a:ea typeface="方正兰亭黑简体" panose="02000000000000000000" pitchFamily="2" charset="-122"/>
              </a:rPr>
              <a:t>添加合适的副标题</a:t>
            </a:r>
            <a:endParaRPr lang="zh-CN" altLang="en-US" sz="700" dirty="0">
              <a:solidFill>
                <a:srgbClr val="00479D"/>
              </a:solidFill>
              <a:latin typeface="方正兰亭黑简体" panose="02000000000000000000" pitchFamily="2" charset="-122"/>
              <a:ea typeface="方正兰亭黑简体" panose="02000000000000000000" pitchFamily="2" charset="-122"/>
            </a:endParaRPr>
          </a:p>
        </p:txBody>
      </p:sp>
      <p:sp>
        <p:nvSpPr>
          <p:cNvPr id="42" name="矩形 41"/>
          <p:cNvSpPr/>
          <p:nvPr/>
        </p:nvSpPr>
        <p:spPr>
          <a:xfrm>
            <a:off x="6230774" y="2056310"/>
            <a:ext cx="748923" cy="261610"/>
          </a:xfrm>
          <a:prstGeom prst="rect">
            <a:avLst/>
          </a:prstGeom>
        </p:spPr>
        <p:txBody>
          <a:bodyPr wrap="none">
            <a:spAutoFit/>
          </a:bodyPr>
          <a:lstStyle/>
          <a:p>
            <a:pPr lvl="0" algn="ctr"/>
            <a:r>
              <a:rPr lang="zh-CN" altLang="en-US" sz="1100" dirty="0" smtClean="0">
                <a:solidFill>
                  <a:srgbClr val="00479D"/>
                </a:solidFill>
                <a:latin typeface="方正兰亭黑简体" panose="02000000000000000000" pitchFamily="2" charset="-122"/>
                <a:ea typeface="方正兰亭黑简体" panose="02000000000000000000" pitchFamily="2" charset="-122"/>
              </a:rPr>
              <a:t>单位：￥</a:t>
            </a:r>
            <a:endParaRPr lang="zh-CN" altLang="en-US" sz="1100" dirty="0">
              <a:solidFill>
                <a:srgbClr val="00479D"/>
              </a:solidFill>
              <a:latin typeface="方正兰亭黑简体" panose="02000000000000000000" pitchFamily="2" charset="-122"/>
              <a:ea typeface="方正兰亭黑简体" panose="02000000000000000000" pitchFamily="2" charset="-122"/>
            </a:endParaRPr>
          </a:p>
        </p:txBody>
      </p:sp>
      <p:sp>
        <p:nvSpPr>
          <p:cNvPr id="43" name="矩形 42"/>
          <p:cNvSpPr/>
          <p:nvPr/>
        </p:nvSpPr>
        <p:spPr>
          <a:xfrm>
            <a:off x="7841283" y="5635852"/>
            <a:ext cx="2300630" cy="261610"/>
          </a:xfrm>
          <a:prstGeom prst="rect">
            <a:avLst/>
          </a:prstGeom>
        </p:spPr>
        <p:txBody>
          <a:bodyPr wrap="none">
            <a:spAutoFit/>
          </a:bodyPr>
          <a:lstStyle/>
          <a:p>
            <a:pPr lvl="0" algn="ctr"/>
            <a:r>
              <a:rPr lang="zh-CN" altLang="en-US" sz="1100" dirty="0" smtClean="0">
                <a:solidFill>
                  <a:schemeClr val="bg1">
                    <a:lumMod val="65000"/>
                  </a:schemeClr>
                </a:solidFill>
                <a:latin typeface="方正兰亭黑简体" panose="02000000000000000000" pitchFamily="2" charset="-122"/>
                <a:ea typeface="方正兰亭黑简体" panose="02000000000000000000" pitchFamily="2" charset="-122"/>
              </a:rPr>
              <a:t>资料来源：单击添加资料来源地址</a:t>
            </a:r>
            <a:endParaRPr lang="zh-CN" altLang="en-US" sz="1100" dirty="0">
              <a:solidFill>
                <a:schemeClr val="bg1">
                  <a:lumMod val="65000"/>
                </a:schemeClr>
              </a:solidFill>
              <a:latin typeface="方正兰亭黑简体" panose="02000000000000000000" pitchFamily="2" charset="-122"/>
              <a:ea typeface="方正兰亭黑简体" panose="02000000000000000000" pitchFamily="2" charset="-122"/>
            </a:endParaRPr>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1250" fill="hold"/>
                                        <p:tgtEl>
                                          <p:spTgt spid="9"/>
                                        </p:tgtEl>
                                        <p:attrNameLst>
                                          <p:attrName>r</p:attrName>
                                        </p:attrNameLst>
                                      </p:cBhvr>
                                    </p:animRot>
                                  </p:childTnLst>
                                </p:cTn>
                              </p:par>
                              <p:par>
                                <p:cTn id="7" presetID="21" presetClass="entr" presetSubtype="1" fill="hold" nodeType="withEffect">
                                  <p:stCondLst>
                                    <p:cond delay="0"/>
                                  </p:stCondLst>
                                  <p:childTnLst>
                                    <p:set>
                                      <p:cBhvr>
                                        <p:cTn id="8" dur="1" fill="hold">
                                          <p:stCondLst>
                                            <p:cond delay="0"/>
                                          </p:stCondLst>
                                        </p:cTn>
                                        <p:tgtEl>
                                          <p:spTgt spid="9"/>
                                        </p:tgtEl>
                                        <p:attrNameLst>
                                          <p:attrName>style.visibility</p:attrName>
                                        </p:attrNameLst>
                                      </p:cBhvr>
                                      <p:to>
                                        <p:strVal val="visible"/>
                                      </p:to>
                                    </p:set>
                                    <p:animEffect transition="in" filter="wheel(1)">
                                      <p:cBhvr>
                                        <p:cTn id="9" dur="1250"/>
                                        <p:tgtEl>
                                          <p:spTgt spid="9"/>
                                        </p:tgtEl>
                                      </p:cBhvr>
                                    </p:animEffect>
                                  </p:childTnLst>
                                </p:cTn>
                              </p:par>
                            </p:childTnLst>
                          </p:cTn>
                        </p:par>
                        <p:par>
                          <p:cTn id="10" fill="hold">
                            <p:stCondLst>
                              <p:cond delay="1500"/>
                            </p:stCondLst>
                            <p:childTnLst>
                              <p:par>
                                <p:cTn id="11" presetID="53" presetClass="entr" presetSubtype="1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400" fill="hold"/>
                                        <p:tgtEl>
                                          <p:spTgt spid="30"/>
                                        </p:tgtEl>
                                        <p:attrNameLst>
                                          <p:attrName>ppt_w</p:attrName>
                                        </p:attrNameLst>
                                      </p:cBhvr>
                                      <p:tavLst>
                                        <p:tav tm="0">
                                          <p:val>
                                            <p:fltVal val="0"/>
                                          </p:val>
                                        </p:tav>
                                        <p:tav tm="100000">
                                          <p:val>
                                            <p:strVal val="#ppt_w"/>
                                          </p:val>
                                        </p:tav>
                                      </p:tavLst>
                                    </p:anim>
                                    <p:anim calcmode="lin" valueType="num">
                                      <p:cBhvr>
                                        <p:cTn id="14" dur="400" fill="hold"/>
                                        <p:tgtEl>
                                          <p:spTgt spid="30"/>
                                        </p:tgtEl>
                                        <p:attrNameLst>
                                          <p:attrName>ppt_h</p:attrName>
                                        </p:attrNameLst>
                                      </p:cBhvr>
                                      <p:tavLst>
                                        <p:tav tm="0">
                                          <p:val>
                                            <p:fltVal val="0"/>
                                          </p:val>
                                        </p:tav>
                                        <p:tav tm="100000">
                                          <p:val>
                                            <p:strVal val="#ppt_h"/>
                                          </p:val>
                                        </p:tav>
                                      </p:tavLst>
                                    </p:anim>
                                    <p:animEffect transition="in" filter="fade">
                                      <p:cBhvr>
                                        <p:cTn id="15" dur="400"/>
                                        <p:tgtEl>
                                          <p:spTgt spid="30"/>
                                        </p:tgtEl>
                                      </p:cBhvr>
                                    </p:animEffect>
                                  </p:childTnLst>
                                </p:cTn>
                              </p:par>
                              <p:par>
                                <p:cTn id="16" presetID="6" presetClass="emph" presetSubtype="0" fill="hold" grpId="1" nodeType="withEffect">
                                  <p:stCondLst>
                                    <p:cond delay="400"/>
                                  </p:stCondLst>
                                  <p:childTnLst>
                                    <p:animScale>
                                      <p:cBhvr>
                                        <p:cTn id="17" dur="200" fill="hold"/>
                                        <p:tgtEl>
                                          <p:spTgt spid="30"/>
                                        </p:tgtEl>
                                      </p:cBhvr>
                                      <p:by x="110000" y="110000"/>
                                    </p:animScale>
                                  </p:childTnLst>
                                </p:cTn>
                              </p:par>
                              <p:par>
                                <p:cTn id="18" presetID="6" presetClass="emph" presetSubtype="0" fill="hold" grpId="2" nodeType="withEffect">
                                  <p:stCondLst>
                                    <p:cond delay="600"/>
                                  </p:stCondLst>
                                  <p:childTnLst>
                                    <p:animScale>
                                      <p:cBhvr>
                                        <p:cTn id="19" dur="300" fill="hold"/>
                                        <p:tgtEl>
                                          <p:spTgt spid="30"/>
                                        </p:tgtEl>
                                      </p:cBhvr>
                                      <p:by x="90000" y="90000"/>
                                    </p:animScale>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animEffect transition="in" filter="fade">
                                      <p:cBhvr>
                                        <p:cTn id="25" dur="500"/>
                                        <p:tgtEl>
                                          <p:spTgt spid="14"/>
                                        </p:tgtEl>
                                      </p:cBhvr>
                                    </p:animEffect>
                                  </p:childTnLst>
                                </p:cTn>
                              </p:par>
                              <p:par>
                                <p:cTn id="26" presetID="53" presetClass="entr" presetSubtype="16"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p:cTn id="28" dur="500" fill="hold"/>
                                        <p:tgtEl>
                                          <p:spTgt spid="15"/>
                                        </p:tgtEl>
                                        <p:attrNameLst>
                                          <p:attrName>ppt_w</p:attrName>
                                        </p:attrNameLst>
                                      </p:cBhvr>
                                      <p:tavLst>
                                        <p:tav tm="0">
                                          <p:val>
                                            <p:fltVal val="0"/>
                                          </p:val>
                                        </p:tav>
                                        <p:tav tm="100000">
                                          <p:val>
                                            <p:strVal val="#ppt_w"/>
                                          </p:val>
                                        </p:tav>
                                      </p:tavLst>
                                    </p:anim>
                                    <p:anim calcmode="lin" valueType="num">
                                      <p:cBhvr>
                                        <p:cTn id="29" dur="500" fill="hold"/>
                                        <p:tgtEl>
                                          <p:spTgt spid="15"/>
                                        </p:tgtEl>
                                        <p:attrNameLst>
                                          <p:attrName>ppt_h</p:attrName>
                                        </p:attrNameLst>
                                      </p:cBhvr>
                                      <p:tavLst>
                                        <p:tav tm="0">
                                          <p:val>
                                            <p:fltVal val="0"/>
                                          </p:val>
                                        </p:tav>
                                        <p:tav tm="100000">
                                          <p:val>
                                            <p:strVal val="#ppt_h"/>
                                          </p:val>
                                        </p:tav>
                                      </p:tavLst>
                                    </p:anim>
                                    <p:animEffect transition="in" filter="fade">
                                      <p:cBhvr>
                                        <p:cTn id="30" dur="500"/>
                                        <p:tgtEl>
                                          <p:spTgt spid="15"/>
                                        </p:tgtEl>
                                      </p:cBhvr>
                                    </p:animEffect>
                                  </p:childTnLst>
                                </p:cTn>
                              </p:par>
                              <p:par>
                                <p:cTn id="31" presetID="53" presetClass="entr" presetSubtype="16" fill="hold" nodeType="with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ppt_w</p:attrName>
                                        </p:attrNameLst>
                                      </p:cBhvr>
                                      <p:tavLst>
                                        <p:tav tm="0">
                                          <p:val>
                                            <p:fltVal val="0"/>
                                          </p:val>
                                        </p:tav>
                                        <p:tav tm="100000">
                                          <p:val>
                                            <p:strVal val="#ppt_w"/>
                                          </p:val>
                                        </p:tav>
                                      </p:tavLst>
                                    </p:anim>
                                    <p:anim calcmode="lin" valueType="num">
                                      <p:cBhvr>
                                        <p:cTn id="34" dur="500" fill="hold"/>
                                        <p:tgtEl>
                                          <p:spTgt spid="20"/>
                                        </p:tgtEl>
                                        <p:attrNameLst>
                                          <p:attrName>ppt_h</p:attrName>
                                        </p:attrNameLst>
                                      </p:cBhvr>
                                      <p:tavLst>
                                        <p:tav tm="0">
                                          <p:val>
                                            <p:fltVal val="0"/>
                                          </p:val>
                                        </p:tav>
                                        <p:tav tm="100000">
                                          <p:val>
                                            <p:strVal val="#ppt_h"/>
                                          </p:val>
                                        </p:tav>
                                      </p:tavLst>
                                    </p:anim>
                                    <p:animEffect transition="in" filter="fade">
                                      <p:cBhvr>
                                        <p:cTn id="35" dur="500"/>
                                        <p:tgtEl>
                                          <p:spTgt spid="20"/>
                                        </p:tgtEl>
                                      </p:cBhvr>
                                    </p:animEffect>
                                  </p:childTnLst>
                                </p:cTn>
                              </p:par>
                              <p:par>
                                <p:cTn id="36" presetID="53" presetClass="entr" presetSubtype="16" fill="hold" nodeType="withEffect">
                                  <p:stCondLst>
                                    <p:cond delay="0"/>
                                  </p:stCondLst>
                                  <p:childTnLst>
                                    <p:set>
                                      <p:cBhvr>
                                        <p:cTn id="37" dur="1" fill="hold">
                                          <p:stCondLst>
                                            <p:cond delay="0"/>
                                          </p:stCondLst>
                                        </p:cTn>
                                        <p:tgtEl>
                                          <p:spTgt spid="25"/>
                                        </p:tgtEl>
                                        <p:attrNameLst>
                                          <p:attrName>style.visibility</p:attrName>
                                        </p:attrNameLst>
                                      </p:cBhvr>
                                      <p:to>
                                        <p:strVal val="visible"/>
                                      </p:to>
                                    </p:set>
                                    <p:anim calcmode="lin" valueType="num">
                                      <p:cBhvr>
                                        <p:cTn id="38" dur="500" fill="hold"/>
                                        <p:tgtEl>
                                          <p:spTgt spid="25"/>
                                        </p:tgtEl>
                                        <p:attrNameLst>
                                          <p:attrName>ppt_w</p:attrName>
                                        </p:attrNameLst>
                                      </p:cBhvr>
                                      <p:tavLst>
                                        <p:tav tm="0">
                                          <p:val>
                                            <p:fltVal val="0"/>
                                          </p:val>
                                        </p:tav>
                                        <p:tav tm="100000">
                                          <p:val>
                                            <p:strVal val="#ppt_w"/>
                                          </p:val>
                                        </p:tav>
                                      </p:tavLst>
                                    </p:anim>
                                    <p:anim calcmode="lin" valueType="num">
                                      <p:cBhvr>
                                        <p:cTn id="39" dur="500" fill="hold"/>
                                        <p:tgtEl>
                                          <p:spTgt spid="25"/>
                                        </p:tgtEl>
                                        <p:attrNameLst>
                                          <p:attrName>ppt_h</p:attrName>
                                        </p:attrNameLst>
                                      </p:cBhvr>
                                      <p:tavLst>
                                        <p:tav tm="0">
                                          <p:val>
                                            <p:fltVal val="0"/>
                                          </p:val>
                                        </p:tav>
                                        <p:tav tm="100000">
                                          <p:val>
                                            <p:strVal val="#ppt_h"/>
                                          </p:val>
                                        </p:tav>
                                      </p:tavLst>
                                    </p:anim>
                                    <p:animEffect transition="in" filter="fade">
                                      <p:cBhvr>
                                        <p:cTn id="40" dur="500"/>
                                        <p:tgtEl>
                                          <p:spTgt spid="25"/>
                                        </p:tgtEl>
                                      </p:cBhvr>
                                    </p:animEffect>
                                  </p:childTnLst>
                                </p:cTn>
                              </p:par>
                            </p:childTnLst>
                          </p:cTn>
                        </p:par>
                        <p:par>
                          <p:cTn id="41" fill="hold">
                            <p:stCondLst>
                              <p:cond delay="2500"/>
                            </p:stCondLst>
                            <p:childTnLst>
                              <p:par>
                                <p:cTn id="42" presetID="22" presetClass="entr" presetSubtype="8"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left)">
                                      <p:cBhvr>
                                        <p:cTn id="44" dur="500"/>
                                        <p:tgtEl>
                                          <p:spTgt spid="3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wipe(left)">
                                      <p:cBhvr>
                                        <p:cTn id="50" dur="500"/>
                                        <p:tgtEl>
                                          <p:spTgt spid="33"/>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left)">
                                      <p:cBhvr>
                                        <p:cTn id="53" dur="500"/>
                                        <p:tgtEl>
                                          <p:spTgt spid="34"/>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childTnLst>
                          </p:cTn>
                        </p:par>
                        <p:par>
                          <p:cTn id="60" fill="hold">
                            <p:stCondLst>
                              <p:cond delay="3500"/>
                            </p:stCondLst>
                            <p:childTnLst>
                              <p:par>
                                <p:cTn id="61" presetID="22" presetClass="entr" presetSubtype="2" fill="hold" grpId="0" nodeType="afterEffect">
                                  <p:stCondLst>
                                    <p:cond delay="0"/>
                                  </p:stCondLst>
                                  <p:childTnLst>
                                    <p:set>
                                      <p:cBhvr>
                                        <p:cTn id="62" dur="1" fill="hold">
                                          <p:stCondLst>
                                            <p:cond delay="0"/>
                                          </p:stCondLst>
                                        </p:cTn>
                                        <p:tgtEl>
                                          <p:spTgt spid="41"/>
                                        </p:tgtEl>
                                        <p:attrNameLst>
                                          <p:attrName>style.visibility</p:attrName>
                                        </p:attrNameLst>
                                      </p:cBhvr>
                                      <p:to>
                                        <p:strVal val="visible"/>
                                      </p:to>
                                    </p:set>
                                    <p:animEffect transition="in" filter="wipe(right)">
                                      <p:cBhvr>
                                        <p:cTn id="63" dur="500"/>
                                        <p:tgtEl>
                                          <p:spTgt spid="41"/>
                                        </p:tgtEl>
                                      </p:cBhvr>
                                    </p:animEffect>
                                  </p:childTnLst>
                                </p:cTn>
                              </p:par>
                            </p:childTnLst>
                          </p:cTn>
                        </p:par>
                        <p:par>
                          <p:cTn id="64" fill="hold">
                            <p:stCondLst>
                              <p:cond delay="4000"/>
                            </p:stCondLst>
                            <p:childTnLst>
                              <p:par>
                                <p:cTn id="65" presetID="42" presetClass="entr" presetSubtype="0" fill="hold" grpId="0" nodeType="after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1000"/>
                                        <p:tgtEl>
                                          <p:spTgt spid="42"/>
                                        </p:tgtEl>
                                      </p:cBhvr>
                                    </p:animEffect>
                                    <p:anim calcmode="lin" valueType="num">
                                      <p:cBhvr>
                                        <p:cTn id="68" dur="1000" fill="hold"/>
                                        <p:tgtEl>
                                          <p:spTgt spid="42"/>
                                        </p:tgtEl>
                                        <p:attrNameLst>
                                          <p:attrName>ppt_x</p:attrName>
                                        </p:attrNameLst>
                                      </p:cBhvr>
                                      <p:tavLst>
                                        <p:tav tm="0">
                                          <p:val>
                                            <p:strVal val="#ppt_x"/>
                                          </p:val>
                                        </p:tav>
                                        <p:tav tm="100000">
                                          <p:val>
                                            <p:strVal val="#ppt_x"/>
                                          </p:val>
                                        </p:tav>
                                      </p:tavLst>
                                    </p:anim>
                                    <p:anim calcmode="lin" valueType="num">
                                      <p:cBhvr>
                                        <p:cTn id="69" dur="1000" fill="hold"/>
                                        <p:tgtEl>
                                          <p:spTgt spid="42"/>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childTnLst>
                          </p:cTn>
                        </p:par>
                        <p:par>
                          <p:cTn id="75" fill="hold">
                            <p:stCondLst>
                              <p:cond delay="5000"/>
                            </p:stCondLst>
                            <p:childTnLst>
                              <p:par>
                                <p:cTn id="76" presetID="41" presetClass="entr" presetSubtype="0" fill="hold" grpId="0" nodeType="afterEffect">
                                  <p:stCondLst>
                                    <p:cond delay="0"/>
                                  </p:stCondLst>
                                  <p:iterate type="lt">
                                    <p:tmPct val="10000"/>
                                  </p:iterate>
                                  <p:childTnLst>
                                    <p:set>
                                      <p:cBhvr>
                                        <p:cTn id="77" dur="1" fill="hold">
                                          <p:stCondLst>
                                            <p:cond delay="0"/>
                                          </p:stCondLst>
                                        </p:cTn>
                                        <p:tgtEl>
                                          <p:spTgt spid="43"/>
                                        </p:tgtEl>
                                        <p:attrNameLst>
                                          <p:attrName>style.visibility</p:attrName>
                                        </p:attrNameLst>
                                      </p:cBhvr>
                                      <p:to>
                                        <p:strVal val="visible"/>
                                      </p:to>
                                    </p:set>
                                    <p:anim calcmode="lin" valueType="num">
                                      <p:cBhvr>
                                        <p:cTn id="78" dur="500" fill="hold"/>
                                        <p:tgtEl>
                                          <p:spTgt spid="43"/>
                                        </p:tgtEl>
                                        <p:attrNameLst>
                                          <p:attrName>ppt_x</p:attrName>
                                        </p:attrNameLst>
                                      </p:cBhvr>
                                      <p:tavLst>
                                        <p:tav tm="0">
                                          <p:val>
                                            <p:strVal val="#ppt_x"/>
                                          </p:val>
                                        </p:tav>
                                        <p:tav tm="50000">
                                          <p:val>
                                            <p:strVal val="#ppt_x+.1"/>
                                          </p:val>
                                        </p:tav>
                                        <p:tav tm="100000">
                                          <p:val>
                                            <p:strVal val="#ppt_x"/>
                                          </p:val>
                                        </p:tav>
                                      </p:tavLst>
                                    </p:anim>
                                    <p:anim calcmode="lin" valueType="num">
                                      <p:cBhvr>
                                        <p:cTn id="79" dur="500" fill="hold"/>
                                        <p:tgtEl>
                                          <p:spTgt spid="43"/>
                                        </p:tgtEl>
                                        <p:attrNameLst>
                                          <p:attrName>ppt_y</p:attrName>
                                        </p:attrNameLst>
                                      </p:cBhvr>
                                      <p:tavLst>
                                        <p:tav tm="0">
                                          <p:val>
                                            <p:strVal val="#ppt_y"/>
                                          </p:val>
                                        </p:tav>
                                        <p:tav tm="100000">
                                          <p:val>
                                            <p:strVal val="#ppt_y"/>
                                          </p:val>
                                        </p:tav>
                                      </p:tavLst>
                                    </p:anim>
                                    <p:anim calcmode="lin" valueType="num">
                                      <p:cBhvr>
                                        <p:cTn id="80" dur="500" fill="hold"/>
                                        <p:tgtEl>
                                          <p:spTgt spid="43"/>
                                        </p:tgtEl>
                                        <p:attrNameLst>
                                          <p:attrName>ppt_h</p:attrName>
                                        </p:attrNameLst>
                                      </p:cBhvr>
                                      <p:tavLst>
                                        <p:tav tm="0">
                                          <p:val>
                                            <p:strVal val="#ppt_h/10"/>
                                          </p:val>
                                        </p:tav>
                                        <p:tav tm="50000">
                                          <p:val>
                                            <p:strVal val="#ppt_h+.01"/>
                                          </p:val>
                                        </p:tav>
                                        <p:tav tm="100000">
                                          <p:val>
                                            <p:strVal val="#ppt_h"/>
                                          </p:val>
                                        </p:tav>
                                      </p:tavLst>
                                    </p:anim>
                                    <p:anim calcmode="lin" valueType="num">
                                      <p:cBhvr>
                                        <p:cTn id="81" dur="500" fill="hold"/>
                                        <p:tgtEl>
                                          <p:spTgt spid="43"/>
                                        </p:tgtEl>
                                        <p:attrNameLst>
                                          <p:attrName>ppt_w</p:attrName>
                                        </p:attrNameLst>
                                      </p:cBhvr>
                                      <p:tavLst>
                                        <p:tav tm="0">
                                          <p:val>
                                            <p:strVal val="#ppt_w/10"/>
                                          </p:val>
                                        </p:tav>
                                        <p:tav tm="50000">
                                          <p:val>
                                            <p:strVal val="#ppt_w+.01"/>
                                          </p:val>
                                        </p:tav>
                                        <p:tav tm="100000">
                                          <p:val>
                                            <p:strVal val="#ppt_w"/>
                                          </p:val>
                                        </p:tav>
                                      </p:tavLst>
                                    </p:anim>
                                    <p:animEffect transition="in" filter="fade">
                                      <p:cBhvr>
                                        <p:cTn id="82" dur="500" tmFilter="0,0; .5, 1; 1, 1"/>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0" grpId="1"/>
      <p:bldP spid="30" grpId="2"/>
      <p:bldP spid="31" grpId="0"/>
      <p:bldP spid="32" grpId="0"/>
      <p:bldP spid="33" grpId="0"/>
      <p:bldP spid="34" grpId="0"/>
      <p:bldGraphic spid="39" grpId="0">
        <p:bldAsOne/>
      </p:bldGraphic>
      <p:bldP spid="40" grpId="0"/>
      <p:bldP spid="41" grpId="0"/>
      <p:bldP spid="42" grpId="0"/>
      <p:bldP spid="4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6" name="组合 5"/>
          <p:cNvGrpSpPr/>
          <p:nvPr/>
        </p:nvGrpSpPr>
        <p:grpSpPr>
          <a:xfrm>
            <a:off x="185659" y="1246656"/>
            <a:ext cx="5980965" cy="5611344"/>
            <a:chOff x="821279" y="1270838"/>
            <a:chExt cx="5624125" cy="5276557"/>
          </a:xfrm>
        </p:grpSpPr>
        <p:pic>
          <p:nvPicPr>
            <p:cNvPr id="36" name="Picture 4"/>
            <p:cNvPicPr>
              <a:picLocks noChangeAspect="1"/>
            </p:cNvPicPr>
            <p:nvPr/>
          </p:nvPicPr>
          <p:blipFill>
            <a:blip r:embed="rId4" cstate="email"/>
            <a:srcRect/>
            <a:stretch>
              <a:fillRect/>
            </a:stretch>
          </p:blipFill>
          <p:spPr bwMode="auto">
            <a:xfrm>
              <a:off x="821279" y="1270838"/>
              <a:ext cx="5624125" cy="5276557"/>
            </a:xfrm>
            <a:prstGeom prst="rect">
              <a:avLst/>
            </a:prstGeom>
            <a:noFill/>
            <a:ln w="9525">
              <a:noFill/>
              <a:miter lim="800000"/>
              <a:headEnd/>
              <a:tailEnd/>
            </a:ln>
          </p:spPr>
        </p:pic>
        <p:pic>
          <p:nvPicPr>
            <p:cNvPr id="3" name="图片 2"/>
            <p:cNvPicPr>
              <a:picLocks noChangeAspect="1"/>
            </p:cNvPicPr>
            <p:nvPr/>
          </p:nvPicPr>
          <p:blipFill>
            <a:blip r:embed="rId5"/>
            <a:stretch>
              <a:fillRect/>
            </a:stretch>
          </p:blipFill>
          <p:spPr>
            <a:xfrm>
              <a:off x="1374294" y="1928892"/>
              <a:ext cx="4650269" cy="2662279"/>
            </a:xfrm>
            <a:prstGeom prst="rect">
              <a:avLst/>
            </a:prstGeom>
          </p:spPr>
        </p:pic>
        <p:pic>
          <p:nvPicPr>
            <p:cNvPr id="44" name="Picture 7"/>
            <p:cNvPicPr>
              <a:picLocks noChangeAspect="1"/>
            </p:cNvPicPr>
            <p:nvPr/>
          </p:nvPicPr>
          <p:blipFill>
            <a:blip r:embed="rId6" cstate="email"/>
            <a:srcRect/>
            <a:stretch>
              <a:fillRect/>
            </a:stretch>
          </p:blipFill>
          <p:spPr bwMode="auto">
            <a:xfrm>
              <a:off x="3846745" y="1686840"/>
              <a:ext cx="2535629" cy="4188830"/>
            </a:xfrm>
            <a:prstGeom prst="rect">
              <a:avLst/>
            </a:prstGeom>
            <a:noFill/>
            <a:ln w="9525">
              <a:noFill/>
              <a:miter lim="800000"/>
              <a:headEnd/>
              <a:tailEnd/>
            </a:ln>
          </p:spPr>
        </p:pic>
      </p:grpSp>
      <p:grpSp>
        <p:nvGrpSpPr>
          <p:cNvPr id="2" name="组合 1"/>
          <p:cNvGrpSpPr/>
          <p:nvPr/>
        </p:nvGrpSpPr>
        <p:grpSpPr>
          <a:xfrm>
            <a:off x="6534614" y="1946462"/>
            <a:ext cx="803157" cy="803157"/>
            <a:chOff x="6534614" y="1946462"/>
            <a:chExt cx="803157" cy="803157"/>
          </a:xfrm>
        </p:grpSpPr>
        <p:sp>
          <p:nvSpPr>
            <p:cNvPr id="35" name="椭圆 34"/>
            <p:cNvSpPr/>
            <p:nvPr/>
          </p:nvSpPr>
          <p:spPr>
            <a:xfrm>
              <a:off x="6534614" y="1946462"/>
              <a:ext cx="803157" cy="803157"/>
            </a:xfrm>
            <a:prstGeom prst="ellips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 name="Group 37"/>
            <p:cNvGrpSpPr/>
            <p:nvPr/>
          </p:nvGrpSpPr>
          <p:grpSpPr>
            <a:xfrm>
              <a:off x="6764245" y="2158605"/>
              <a:ext cx="323384" cy="367990"/>
              <a:chOff x="2927811" y="2108124"/>
              <a:chExt cx="361887" cy="411804"/>
            </a:xfrm>
            <a:solidFill>
              <a:sysClr val="window" lastClr="FFFFFF"/>
            </a:solidFill>
          </p:grpSpPr>
          <p:sp>
            <p:nvSpPr>
              <p:cNvPr id="46"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prstClr val="black"/>
                  </a:solidFill>
                  <a:effectLst/>
                  <a:uLnTx/>
                  <a:uFillTx/>
                </a:endParaRPr>
              </a:p>
            </p:txBody>
          </p:sp>
          <p:sp>
            <p:nvSpPr>
              <p:cNvPr id="47"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prstClr val="black"/>
                  </a:solidFill>
                  <a:effectLst/>
                  <a:uLnTx/>
                  <a:uFillTx/>
                </a:endParaRPr>
              </a:p>
            </p:txBody>
          </p:sp>
          <p:sp>
            <p:nvSpPr>
              <p:cNvPr id="48"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prstClr val="black"/>
                  </a:solidFill>
                  <a:effectLst/>
                  <a:uLnTx/>
                  <a:uFillTx/>
                </a:endParaRPr>
              </a:p>
            </p:txBody>
          </p:sp>
          <p:sp>
            <p:nvSpPr>
              <p:cNvPr id="49"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prstClr val="black"/>
                  </a:solidFill>
                  <a:effectLst/>
                  <a:uLnTx/>
                  <a:uFillTx/>
                </a:endParaRPr>
              </a:p>
            </p:txBody>
          </p:sp>
        </p:grpSp>
      </p:grpSp>
      <p:grpSp>
        <p:nvGrpSpPr>
          <p:cNvPr id="4" name="组合 3"/>
          <p:cNvGrpSpPr/>
          <p:nvPr/>
        </p:nvGrpSpPr>
        <p:grpSpPr>
          <a:xfrm>
            <a:off x="6534614" y="3116429"/>
            <a:ext cx="803157" cy="803157"/>
            <a:chOff x="6534614" y="3116429"/>
            <a:chExt cx="803157" cy="803157"/>
          </a:xfrm>
        </p:grpSpPr>
        <p:sp>
          <p:nvSpPr>
            <p:cNvPr id="50" name="椭圆 49"/>
            <p:cNvSpPr/>
            <p:nvPr/>
          </p:nvSpPr>
          <p:spPr>
            <a:xfrm>
              <a:off x="6534614" y="3116429"/>
              <a:ext cx="803157" cy="803157"/>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 name="Group 54"/>
            <p:cNvGrpSpPr/>
            <p:nvPr/>
          </p:nvGrpSpPr>
          <p:grpSpPr>
            <a:xfrm>
              <a:off x="6741868" y="3379508"/>
              <a:ext cx="399794" cy="295304"/>
              <a:chOff x="2563427" y="3717902"/>
              <a:chExt cx="439257" cy="324452"/>
            </a:xfrm>
            <a:solidFill>
              <a:sysClr val="window" lastClr="FFFFFF"/>
            </a:solidFill>
          </p:grpSpPr>
          <p:sp>
            <p:nvSpPr>
              <p:cNvPr id="57"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prstClr val="black"/>
                  </a:solidFill>
                  <a:effectLst/>
                  <a:uLnTx/>
                  <a:uFillTx/>
                </a:endParaRPr>
              </a:p>
            </p:txBody>
          </p:sp>
          <p:sp>
            <p:nvSpPr>
              <p:cNvPr id="58"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prstClr val="black"/>
                  </a:solidFill>
                  <a:effectLst/>
                  <a:uLnTx/>
                  <a:uFillTx/>
                </a:endParaRPr>
              </a:p>
            </p:txBody>
          </p:sp>
          <p:sp>
            <p:nvSpPr>
              <p:cNvPr id="59"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prstClr val="black"/>
                  </a:solidFill>
                  <a:effectLst/>
                  <a:uLnTx/>
                  <a:uFillTx/>
                </a:endParaRPr>
              </a:p>
            </p:txBody>
          </p:sp>
        </p:grpSp>
      </p:grpSp>
      <p:grpSp>
        <p:nvGrpSpPr>
          <p:cNvPr id="7" name="组合 6"/>
          <p:cNvGrpSpPr/>
          <p:nvPr/>
        </p:nvGrpSpPr>
        <p:grpSpPr>
          <a:xfrm>
            <a:off x="6534614" y="4207162"/>
            <a:ext cx="803157" cy="803157"/>
            <a:chOff x="6534614" y="4207162"/>
            <a:chExt cx="803157" cy="803157"/>
          </a:xfrm>
        </p:grpSpPr>
        <p:sp>
          <p:nvSpPr>
            <p:cNvPr id="60" name="椭圆 59"/>
            <p:cNvSpPr/>
            <p:nvPr/>
          </p:nvSpPr>
          <p:spPr>
            <a:xfrm>
              <a:off x="6534614" y="4207162"/>
              <a:ext cx="803157" cy="803157"/>
            </a:xfrm>
            <a:prstGeom prst="ellips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 name="组合 37"/>
            <p:cNvGrpSpPr/>
            <p:nvPr/>
          </p:nvGrpSpPr>
          <p:grpSpPr>
            <a:xfrm>
              <a:off x="6707380" y="4411438"/>
              <a:ext cx="434883" cy="394604"/>
              <a:chOff x="6583521" y="4166242"/>
              <a:chExt cx="434883" cy="394604"/>
            </a:xfrm>
            <a:solidFill>
              <a:schemeClr val="bg1"/>
            </a:solidFill>
          </p:grpSpPr>
          <p:sp>
            <p:nvSpPr>
              <p:cNvPr id="65" name="Shape 10876"/>
              <p:cNvSpPr/>
              <p:nvPr/>
            </p:nvSpPr>
            <p:spPr>
              <a:xfrm>
                <a:off x="6752442" y="4504084"/>
                <a:ext cx="47323" cy="55743"/>
              </a:xfrm>
              <a:custGeom>
                <a:avLst/>
                <a:gdLst/>
                <a:ahLst/>
                <a:cxnLst>
                  <a:cxn ang="0">
                    <a:pos x="wd2" y="hd2"/>
                  </a:cxn>
                  <a:cxn ang="5400000">
                    <a:pos x="wd2" y="hd2"/>
                  </a:cxn>
                  <a:cxn ang="10800000">
                    <a:pos x="wd2" y="hd2"/>
                  </a:cxn>
                  <a:cxn ang="16200000">
                    <a:pos x="wd2" y="hd2"/>
                  </a:cxn>
                </a:cxnLst>
                <a:rect l="0" t="0" r="r" b="b"/>
                <a:pathLst>
                  <a:path w="21600" h="21600" extrusionOk="0">
                    <a:moveTo>
                      <a:pt x="16775" y="8810"/>
                    </a:moveTo>
                    <a:lnTo>
                      <a:pt x="4832" y="8810"/>
                    </a:lnTo>
                    <a:lnTo>
                      <a:pt x="4832" y="0"/>
                    </a:lnTo>
                    <a:lnTo>
                      <a:pt x="0" y="0"/>
                    </a:lnTo>
                    <a:lnTo>
                      <a:pt x="0" y="21600"/>
                    </a:lnTo>
                    <a:lnTo>
                      <a:pt x="4832" y="21600"/>
                    </a:lnTo>
                    <a:lnTo>
                      <a:pt x="4832" y="12251"/>
                    </a:lnTo>
                    <a:lnTo>
                      <a:pt x="16775" y="12251"/>
                    </a:lnTo>
                    <a:lnTo>
                      <a:pt x="16775" y="21600"/>
                    </a:lnTo>
                    <a:lnTo>
                      <a:pt x="21600" y="21600"/>
                    </a:lnTo>
                    <a:lnTo>
                      <a:pt x="21600" y="0"/>
                    </a:lnTo>
                    <a:lnTo>
                      <a:pt x="16775" y="0"/>
                    </a:lnTo>
                    <a:cubicBezTo>
                      <a:pt x="16775" y="0"/>
                      <a:pt x="16775" y="8810"/>
                      <a:pt x="16775" y="881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66" name="Shape 10877"/>
              <p:cNvSpPr/>
              <p:nvPr/>
            </p:nvSpPr>
            <p:spPr>
              <a:xfrm>
                <a:off x="6745099" y="4320475"/>
                <a:ext cx="119734" cy="159683"/>
              </a:xfrm>
              <a:custGeom>
                <a:avLst/>
                <a:gdLst/>
                <a:ahLst/>
                <a:cxnLst>
                  <a:cxn ang="0">
                    <a:pos x="wd2" y="hd2"/>
                  </a:cxn>
                  <a:cxn ang="5400000">
                    <a:pos x="wd2" y="hd2"/>
                  </a:cxn>
                  <a:cxn ang="10800000">
                    <a:pos x="wd2" y="hd2"/>
                  </a:cxn>
                  <a:cxn ang="16200000">
                    <a:pos x="wd2" y="hd2"/>
                  </a:cxn>
                </a:cxnLst>
                <a:rect l="0" t="0" r="r" b="b"/>
                <a:pathLst>
                  <a:path w="21600" h="21600" extrusionOk="0">
                    <a:moveTo>
                      <a:pt x="21600" y="18381"/>
                    </a:moveTo>
                    <a:lnTo>
                      <a:pt x="5416" y="18381"/>
                    </a:lnTo>
                    <a:lnTo>
                      <a:pt x="5416" y="17799"/>
                    </a:lnTo>
                    <a:cubicBezTo>
                      <a:pt x="5416" y="16297"/>
                      <a:pt x="5690" y="15383"/>
                      <a:pt x="6239" y="15063"/>
                    </a:cubicBezTo>
                    <a:cubicBezTo>
                      <a:pt x="6788" y="14741"/>
                      <a:pt x="8731" y="14347"/>
                      <a:pt x="12095" y="13893"/>
                    </a:cubicBezTo>
                    <a:cubicBezTo>
                      <a:pt x="16173" y="13328"/>
                      <a:pt x="18772" y="12618"/>
                      <a:pt x="19908" y="11780"/>
                    </a:cubicBezTo>
                    <a:cubicBezTo>
                      <a:pt x="21041" y="10940"/>
                      <a:pt x="21600" y="9267"/>
                      <a:pt x="21600" y="6780"/>
                    </a:cubicBezTo>
                    <a:cubicBezTo>
                      <a:pt x="21600" y="4143"/>
                      <a:pt x="20850" y="2354"/>
                      <a:pt x="19369" y="1415"/>
                    </a:cubicBezTo>
                    <a:cubicBezTo>
                      <a:pt x="17881" y="475"/>
                      <a:pt x="15063" y="0"/>
                      <a:pt x="10902" y="0"/>
                    </a:cubicBezTo>
                    <a:cubicBezTo>
                      <a:pt x="6640" y="0"/>
                      <a:pt x="3781" y="466"/>
                      <a:pt x="2301" y="1395"/>
                    </a:cubicBezTo>
                    <a:cubicBezTo>
                      <a:pt x="823" y="2326"/>
                      <a:pt x="83" y="4143"/>
                      <a:pt x="83" y="6826"/>
                    </a:cubicBezTo>
                    <a:lnTo>
                      <a:pt x="83" y="7721"/>
                    </a:lnTo>
                    <a:lnTo>
                      <a:pt x="5403" y="7721"/>
                    </a:lnTo>
                    <a:lnTo>
                      <a:pt x="5403" y="6816"/>
                    </a:lnTo>
                    <a:cubicBezTo>
                      <a:pt x="5403" y="5251"/>
                      <a:pt x="5714" y="4277"/>
                      <a:pt x="6345" y="3865"/>
                    </a:cubicBezTo>
                    <a:cubicBezTo>
                      <a:pt x="6966" y="3473"/>
                      <a:pt x="8480" y="3266"/>
                      <a:pt x="10876" y="3266"/>
                    </a:cubicBezTo>
                    <a:cubicBezTo>
                      <a:pt x="13216" y="3266"/>
                      <a:pt x="14696" y="3462"/>
                      <a:pt x="15312" y="3865"/>
                    </a:cubicBezTo>
                    <a:cubicBezTo>
                      <a:pt x="15935" y="4259"/>
                      <a:pt x="16243" y="5196"/>
                      <a:pt x="16243" y="6690"/>
                    </a:cubicBezTo>
                    <a:cubicBezTo>
                      <a:pt x="16243" y="8237"/>
                      <a:pt x="15935" y="9195"/>
                      <a:pt x="15312" y="9572"/>
                    </a:cubicBezTo>
                    <a:cubicBezTo>
                      <a:pt x="14683" y="9938"/>
                      <a:pt x="12703" y="10348"/>
                      <a:pt x="9339" y="10796"/>
                    </a:cubicBezTo>
                    <a:cubicBezTo>
                      <a:pt x="5271" y="11341"/>
                      <a:pt x="2709" y="11986"/>
                      <a:pt x="1623" y="12729"/>
                    </a:cubicBezTo>
                    <a:cubicBezTo>
                      <a:pt x="536" y="13468"/>
                      <a:pt x="0" y="14972"/>
                      <a:pt x="0" y="17236"/>
                    </a:cubicBezTo>
                    <a:lnTo>
                      <a:pt x="0" y="21600"/>
                    </a:lnTo>
                    <a:lnTo>
                      <a:pt x="21600" y="21600"/>
                    </a:lnTo>
                    <a:cubicBezTo>
                      <a:pt x="21600" y="21600"/>
                      <a:pt x="21600" y="18381"/>
                      <a:pt x="21600" y="18381"/>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67" name="Shape 10878"/>
              <p:cNvSpPr/>
              <p:nvPr/>
            </p:nvSpPr>
            <p:spPr>
              <a:xfrm>
                <a:off x="6921364" y="4504084"/>
                <a:ext cx="45500" cy="55743"/>
              </a:xfrm>
              <a:custGeom>
                <a:avLst/>
                <a:gdLst/>
                <a:ahLst/>
                <a:cxnLst>
                  <a:cxn ang="0">
                    <a:pos x="wd2" y="hd2"/>
                  </a:cxn>
                  <a:cxn ang="5400000">
                    <a:pos x="wd2" y="hd2"/>
                  </a:cxn>
                  <a:cxn ang="10800000">
                    <a:pos x="wd2" y="hd2"/>
                  </a:cxn>
                  <a:cxn ang="16200000">
                    <a:pos x="wd2" y="hd2"/>
                  </a:cxn>
                </a:cxnLst>
                <a:rect l="0" t="0" r="r" b="b"/>
                <a:pathLst>
                  <a:path w="21600" h="21600" extrusionOk="0">
                    <a:moveTo>
                      <a:pt x="15669" y="10127"/>
                    </a:moveTo>
                    <a:cubicBezTo>
                      <a:pt x="15097" y="10611"/>
                      <a:pt x="13966" y="10861"/>
                      <a:pt x="12237" y="10861"/>
                    </a:cubicBezTo>
                    <a:lnTo>
                      <a:pt x="5025" y="10861"/>
                    </a:lnTo>
                    <a:lnTo>
                      <a:pt x="5025" y="3435"/>
                    </a:lnTo>
                    <a:lnTo>
                      <a:pt x="12584" y="3435"/>
                    </a:lnTo>
                    <a:cubicBezTo>
                      <a:pt x="14246" y="3435"/>
                      <a:pt x="15288" y="3663"/>
                      <a:pt x="15791" y="4130"/>
                    </a:cubicBezTo>
                    <a:cubicBezTo>
                      <a:pt x="16261" y="4563"/>
                      <a:pt x="16513" y="5558"/>
                      <a:pt x="16513" y="7098"/>
                    </a:cubicBezTo>
                    <a:cubicBezTo>
                      <a:pt x="16513" y="8610"/>
                      <a:pt x="16220" y="9616"/>
                      <a:pt x="15669" y="10127"/>
                    </a:cubicBezTo>
                    <a:close/>
                    <a:moveTo>
                      <a:pt x="20694" y="10839"/>
                    </a:moveTo>
                    <a:cubicBezTo>
                      <a:pt x="21314" y="10050"/>
                      <a:pt x="21600" y="8527"/>
                      <a:pt x="21600" y="6353"/>
                    </a:cubicBezTo>
                    <a:cubicBezTo>
                      <a:pt x="21600" y="3946"/>
                      <a:pt x="21001" y="2285"/>
                      <a:pt x="19775" y="1356"/>
                    </a:cubicBezTo>
                    <a:cubicBezTo>
                      <a:pt x="18549" y="461"/>
                      <a:pt x="16295" y="0"/>
                      <a:pt x="13061" y="0"/>
                    </a:cubicBezTo>
                    <a:lnTo>
                      <a:pt x="0" y="0"/>
                    </a:lnTo>
                    <a:lnTo>
                      <a:pt x="0" y="21600"/>
                    </a:lnTo>
                    <a:lnTo>
                      <a:pt x="5053" y="21600"/>
                    </a:lnTo>
                    <a:lnTo>
                      <a:pt x="5053" y="14296"/>
                    </a:lnTo>
                    <a:lnTo>
                      <a:pt x="12271" y="14296"/>
                    </a:lnTo>
                    <a:cubicBezTo>
                      <a:pt x="14981" y="14296"/>
                      <a:pt x="16295" y="15425"/>
                      <a:pt x="16295" y="17659"/>
                    </a:cubicBezTo>
                    <a:lnTo>
                      <a:pt x="16295" y="21600"/>
                    </a:lnTo>
                    <a:lnTo>
                      <a:pt x="21314" y="21600"/>
                    </a:lnTo>
                    <a:lnTo>
                      <a:pt x="21314" y="16836"/>
                    </a:lnTo>
                    <a:cubicBezTo>
                      <a:pt x="21314" y="14168"/>
                      <a:pt x="19836" y="12784"/>
                      <a:pt x="16915" y="12623"/>
                    </a:cubicBezTo>
                    <a:lnTo>
                      <a:pt x="16915" y="12506"/>
                    </a:lnTo>
                    <a:cubicBezTo>
                      <a:pt x="18801" y="12201"/>
                      <a:pt x="20061" y="11634"/>
                      <a:pt x="20694" y="10839"/>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68" name="Shape 10879"/>
              <p:cNvSpPr/>
              <p:nvPr/>
            </p:nvSpPr>
            <p:spPr>
              <a:xfrm>
                <a:off x="6583521" y="4166242"/>
                <a:ext cx="369531" cy="369525"/>
              </a:xfrm>
              <a:custGeom>
                <a:avLst/>
                <a:gdLst/>
                <a:ahLst/>
                <a:cxnLst>
                  <a:cxn ang="0">
                    <a:pos x="wd2" y="hd2"/>
                  </a:cxn>
                  <a:cxn ang="5400000">
                    <a:pos x="wd2" y="hd2"/>
                  </a:cxn>
                  <a:cxn ang="10800000">
                    <a:pos x="wd2" y="hd2"/>
                  </a:cxn>
                  <a:cxn ang="16200000">
                    <a:pos x="wd2" y="hd2"/>
                  </a:cxn>
                </a:cxnLst>
                <a:rect l="0" t="0" r="r" b="b"/>
                <a:pathLst>
                  <a:path w="20643" h="20644" extrusionOk="0">
                    <a:moveTo>
                      <a:pt x="14641" y="6151"/>
                    </a:moveTo>
                    <a:cubicBezTo>
                      <a:pt x="15037" y="6550"/>
                      <a:pt x="15143" y="7300"/>
                      <a:pt x="15646" y="7241"/>
                    </a:cubicBezTo>
                    <a:cubicBezTo>
                      <a:pt x="16906" y="7089"/>
                      <a:pt x="20271" y="5253"/>
                      <a:pt x="20618" y="3972"/>
                    </a:cubicBezTo>
                    <a:cubicBezTo>
                      <a:pt x="20854" y="3110"/>
                      <a:pt x="19311" y="1652"/>
                      <a:pt x="18763" y="1104"/>
                    </a:cubicBezTo>
                    <a:cubicBezTo>
                      <a:pt x="16913" y="-746"/>
                      <a:pt x="13385" y="-218"/>
                      <a:pt x="10886" y="2282"/>
                    </a:cubicBezTo>
                    <a:lnTo>
                      <a:pt x="2283" y="10887"/>
                    </a:lnTo>
                    <a:cubicBezTo>
                      <a:pt x="-218" y="13388"/>
                      <a:pt x="-746" y="16912"/>
                      <a:pt x="1104" y="18767"/>
                    </a:cubicBezTo>
                    <a:cubicBezTo>
                      <a:pt x="1652" y="19313"/>
                      <a:pt x="3110" y="20854"/>
                      <a:pt x="3971" y="20620"/>
                    </a:cubicBezTo>
                    <a:cubicBezTo>
                      <a:pt x="5249" y="20273"/>
                      <a:pt x="7080" y="16916"/>
                      <a:pt x="7232" y="15656"/>
                    </a:cubicBezTo>
                    <a:cubicBezTo>
                      <a:pt x="7294" y="15146"/>
                      <a:pt x="6545" y="15039"/>
                      <a:pt x="6150" y="14643"/>
                    </a:cubicBezTo>
                    <a:cubicBezTo>
                      <a:pt x="4830" y="13325"/>
                      <a:pt x="5662" y="10355"/>
                      <a:pt x="8008" y="8008"/>
                    </a:cubicBezTo>
                    <a:cubicBezTo>
                      <a:pt x="10353" y="5667"/>
                      <a:pt x="13323" y="4832"/>
                      <a:pt x="14641" y="6151"/>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69" name="Shape 10880"/>
              <p:cNvSpPr/>
              <p:nvPr/>
            </p:nvSpPr>
            <p:spPr>
              <a:xfrm>
                <a:off x="6972774" y="4504085"/>
                <a:ext cx="45029" cy="56690"/>
              </a:xfrm>
              <a:custGeom>
                <a:avLst/>
                <a:gdLst/>
                <a:ahLst/>
                <a:cxnLst>
                  <a:cxn ang="0">
                    <a:pos x="wd2" y="hd2"/>
                  </a:cxn>
                  <a:cxn ang="5400000">
                    <a:pos x="wd2" y="hd2"/>
                  </a:cxn>
                  <a:cxn ang="10800000">
                    <a:pos x="wd2" y="hd2"/>
                  </a:cxn>
                  <a:cxn ang="16200000">
                    <a:pos x="wd2" y="hd2"/>
                  </a:cxn>
                </a:cxnLst>
                <a:rect l="0" t="0" r="r" b="b"/>
                <a:pathLst>
                  <a:path w="21600" h="21600" extrusionOk="0">
                    <a:moveTo>
                      <a:pt x="12118" y="9024"/>
                    </a:moveTo>
                    <a:cubicBezTo>
                      <a:pt x="8718" y="8903"/>
                      <a:pt x="6757" y="8674"/>
                      <a:pt x="6159" y="8422"/>
                    </a:cubicBezTo>
                    <a:cubicBezTo>
                      <a:pt x="5553" y="8144"/>
                      <a:pt x="5264" y="7335"/>
                      <a:pt x="5264" y="6007"/>
                    </a:cubicBezTo>
                    <a:cubicBezTo>
                      <a:pt x="5264" y="4870"/>
                      <a:pt x="5615" y="4116"/>
                      <a:pt x="6338" y="3755"/>
                    </a:cubicBezTo>
                    <a:cubicBezTo>
                      <a:pt x="7074" y="3438"/>
                      <a:pt x="8657" y="3225"/>
                      <a:pt x="11072" y="3225"/>
                    </a:cubicBezTo>
                    <a:cubicBezTo>
                      <a:pt x="13102" y="3225"/>
                      <a:pt x="14402" y="3383"/>
                      <a:pt x="14939" y="3689"/>
                    </a:cubicBezTo>
                    <a:cubicBezTo>
                      <a:pt x="15510" y="4012"/>
                      <a:pt x="15827" y="4744"/>
                      <a:pt x="15957" y="5952"/>
                    </a:cubicBezTo>
                    <a:cubicBezTo>
                      <a:pt x="15957" y="6056"/>
                      <a:pt x="15957" y="6176"/>
                      <a:pt x="15985" y="6384"/>
                    </a:cubicBezTo>
                    <a:lnTo>
                      <a:pt x="20974" y="6384"/>
                    </a:lnTo>
                    <a:lnTo>
                      <a:pt x="20974" y="5575"/>
                    </a:lnTo>
                    <a:cubicBezTo>
                      <a:pt x="20974" y="3383"/>
                      <a:pt x="20272" y="1891"/>
                      <a:pt x="18875" y="1142"/>
                    </a:cubicBezTo>
                    <a:cubicBezTo>
                      <a:pt x="17478" y="388"/>
                      <a:pt x="14753" y="0"/>
                      <a:pt x="10721" y="0"/>
                    </a:cubicBezTo>
                    <a:cubicBezTo>
                      <a:pt x="6503" y="0"/>
                      <a:pt x="3647" y="410"/>
                      <a:pt x="2216" y="1246"/>
                    </a:cubicBezTo>
                    <a:cubicBezTo>
                      <a:pt x="819" y="2077"/>
                      <a:pt x="96" y="3711"/>
                      <a:pt x="96" y="6209"/>
                    </a:cubicBezTo>
                    <a:cubicBezTo>
                      <a:pt x="96" y="8625"/>
                      <a:pt x="695" y="10204"/>
                      <a:pt x="1865" y="10942"/>
                    </a:cubicBezTo>
                    <a:cubicBezTo>
                      <a:pt x="3048" y="11674"/>
                      <a:pt x="5773" y="12155"/>
                      <a:pt x="9991" y="12347"/>
                    </a:cubicBezTo>
                    <a:lnTo>
                      <a:pt x="12778" y="12478"/>
                    </a:lnTo>
                    <a:cubicBezTo>
                      <a:pt x="14368" y="12560"/>
                      <a:pt x="15386" y="12757"/>
                      <a:pt x="15896" y="13106"/>
                    </a:cubicBezTo>
                    <a:cubicBezTo>
                      <a:pt x="16370" y="13434"/>
                      <a:pt x="16584" y="14118"/>
                      <a:pt x="16584" y="15151"/>
                    </a:cubicBezTo>
                    <a:cubicBezTo>
                      <a:pt x="16584" y="16544"/>
                      <a:pt x="16274" y="17424"/>
                      <a:pt x="15641" y="17823"/>
                    </a:cubicBezTo>
                    <a:cubicBezTo>
                      <a:pt x="15001" y="18200"/>
                      <a:pt x="13577" y="18370"/>
                      <a:pt x="11292" y="18370"/>
                    </a:cubicBezTo>
                    <a:cubicBezTo>
                      <a:pt x="8374" y="18370"/>
                      <a:pt x="6599" y="18222"/>
                      <a:pt x="5966" y="17872"/>
                    </a:cubicBezTo>
                    <a:cubicBezTo>
                      <a:pt x="5299" y="17545"/>
                      <a:pt x="4982" y="16643"/>
                      <a:pt x="4982" y="15151"/>
                    </a:cubicBezTo>
                    <a:lnTo>
                      <a:pt x="4948" y="14697"/>
                    </a:lnTo>
                    <a:lnTo>
                      <a:pt x="0" y="14697"/>
                    </a:lnTo>
                    <a:lnTo>
                      <a:pt x="34" y="15479"/>
                    </a:lnTo>
                    <a:cubicBezTo>
                      <a:pt x="34" y="17949"/>
                      <a:pt x="729" y="19589"/>
                      <a:pt x="2092" y="20392"/>
                    </a:cubicBezTo>
                    <a:cubicBezTo>
                      <a:pt x="3454" y="21196"/>
                      <a:pt x="6283" y="21600"/>
                      <a:pt x="10466" y="21600"/>
                    </a:cubicBezTo>
                    <a:cubicBezTo>
                      <a:pt x="15159" y="21600"/>
                      <a:pt x="18180" y="21196"/>
                      <a:pt x="19543" y="20365"/>
                    </a:cubicBezTo>
                    <a:cubicBezTo>
                      <a:pt x="20905" y="19561"/>
                      <a:pt x="21600" y="17719"/>
                      <a:pt x="21600" y="14899"/>
                    </a:cubicBezTo>
                    <a:cubicBezTo>
                      <a:pt x="21600" y="12604"/>
                      <a:pt x="20994" y="11095"/>
                      <a:pt x="19825" y="10363"/>
                    </a:cubicBezTo>
                    <a:cubicBezTo>
                      <a:pt x="18682" y="9663"/>
                      <a:pt x="16081" y="9210"/>
                      <a:pt x="12118" y="9024"/>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70" name="Shape 10881"/>
              <p:cNvSpPr/>
              <p:nvPr/>
            </p:nvSpPr>
            <p:spPr>
              <a:xfrm>
                <a:off x="6803854" y="4504085"/>
                <a:ext cx="49734" cy="56761"/>
              </a:xfrm>
              <a:custGeom>
                <a:avLst/>
                <a:gdLst/>
                <a:ahLst/>
                <a:cxnLst>
                  <a:cxn ang="0">
                    <a:pos x="wd2" y="hd2"/>
                  </a:cxn>
                  <a:cxn ang="5400000">
                    <a:pos x="wd2" y="hd2"/>
                  </a:cxn>
                  <a:cxn ang="10800000">
                    <a:pos x="wd2" y="hd2"/>
                  </a:cxn>
                  <a:cxn ang="16200000">
                    <a:pos x="wd2" y="hd2"/>
                  </a:cxn>
                </a:cxnLst>
                <a:rect l="0" t="0" r="r" b="b"/>
                <a:pathLst>
                  <a:path w="21600" h="21600" extrusionOk="0">
                    <a:moveTo>
                      <a:pt x="16086" y="17091"/>
                    </a:moveTo>
                    <a:cubicBezTo>
                      <a:pt x="15507" y="17801"/>
                      <a:pt x="13787" y="18145"/>
                      <a:pt x="10946" y="18145"/>
                    </a:cubicBezTo>
                    <a:cubicBezTo>
                      <a:pt x="7956" y="18145"/>
                      <a:pt x="6174" y="17823"/>
                      <a:pt x="5570" y="17217"/>
                    </a:cubicBezTo>
                    <a:cubicBezTo>
                      <a:pt x="4972" y="16589"/>
                      <a:pt x="4654" y="14755"/>
                      <a:pt x="4654" y="11709"/>
                    </a:cubicBezTo>
                    <a:cubicBezTo>
                      <a:pt x="4654" y="7604"/>
                      <a:pt x="4916" y="5191"/>
                      <a:pt x="5464" y="4509"/>
                    </a:cubicBezTo>
                    <a:cubicBezTo>
                      <a:pt x="5981" y="3805"/>
                      <a:pt x="7757" y="3455"/>
                      <a:pt x="10859" y="3455"/>
                    </a:cubicBezTo>
                    <a:cubicBezTo>
                      <a:pt x="13819" y="3455"/>
                      <a:pt x="15594" y="3788"/>
                      <a:pt x="16117" y="4438"/>
                    </a:cubicBezTo>
                    <a:cubicBezTo>
                      <a:pt x="16653" y="5082"/>
                      <a:pt x="16952" y="7178"/>
                      <a:pt x="16952" y="10721"/>
                    </a:cubicBezTo>
                    <a:cubicBezTo>
                      <a:pt x="16952" y="14274"/>
                      <a:pt x="16653" y="16382"/>
                      <a:pt x="16086" y="17091"/>
                    </a:cubicBezTo>
                    <a:close/>
                    <a:moveTo>
                      <a:pt x="11202" y="0"/>
                    </a:moveTo>
                    <a:cubicBezTo>
                      <a:pt x="6261" y="0"/>
                      <a:pt x="3165" y="661"/>
                      <a:pt x="1900" y="1949"/>
                    </a:cubicBezTo>
                    <a:cubicBezTo>
                      <a:pt x="635" y="3259"/>
                      <a:pt x="0" y="6425"/>
                      <a:pt x="0" y="11480"/>
                    </a:cubicBezTo>
                    <a:cubicBezTo>
                      <a:pt x="0" y="15737"/>
                      <a:pt x="635" y="18478"/>
                      <a:pt x="1938" y="19733"/>
                    </a:cubicBezTo>
                    <a:cubicBezTo>
                      <a:pt x="3227" y="20967"/>
                      <a:pt x="6062" y="21600"/>
                      <a:pt x="10460" y="21600"/>
                    </a:cubicBezTo>
                    <a:cubicBezTo>
                      <a:pt x="15339" y="21600"/>
                      <a:pt x="18416" y="20967"/>
                      <a:pt x="19706" y="19711"/>
                    </a:cubicBezTo>
                    <a:cubicBezTo>
                      <a:pt x="20965" y="18450"/>
                      <a:pt x="21600" y="15383"/>
                      <a:pt x="21600" y="10530"/>
                    </a:cubicBezTo>
                    <a:cubicBezTo>
                      <a:pt x="21600" y="6076"/>
                      <a:pt x="20965" y="3204"/>
                      <a:pt x="19706" y="1921"/>
                    </a:cubicBezTo>
                    <a:cubicBezTo>
                      <a:pt x="18441" y="661"/>
                      <a:pt x="15594" y="0"/>
                      <a:pt x="11202"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71" name="Shape 10882"/>
              <p:cNvSpPr/>
              <p:nvPr/>
            </p:nvSpPr>
            <p:spPr>
              <a:xfrm>
                <a:off x="6884641" y="4320475"/>
                <a:ext cx="133763" cy="158435"/>
              </a:xfrm>
              <a:custGeom>
                <a:avLst/>
                <a:gdLst/>
                <a:ahLst/>
                <a:cxnLst>
                  <a:cxn ang="0">
                    <a:pos x="wd2" y="hd2"/>
                  </a:cxn>
                  <a:cxn ang="5400000">
                    <a:pos x="wd2" y="hd2"/>
                  </a:cxn>
                  <a:cxn ang="10800000">
                    <a:pos x="wd2" y="hd2"/>
                  </a:cxn>
                  <a:cxn ang="16200000">
                    <a:pos x="wd2" y="hd2"/>
                  </a:cxn>
                </a:cxnLst>
                <a:rect l="0" t="0" r="r" b="b"/>
                <a:pathLst>
                  <a:path w="21600" h="21600" extrusionOk="0">
                    <a:moveTo>
                      <a:pt x="13805" y="13791"/>
                    </a:moveTo>
                    <a:lnTo>
                      <a:pt x="3973" y="13791"/>
                    </a:lnTo>
                    <a:lnTo>
                      <a:pt x="13655" y="3104"/>
                    </a:lnTo>
                    <a:lnTo>
                      <a:pt x="13805" y="3104"/>
                    </a:lnTo>
                    <a:cubicBezTo>
                      <a:pt x="13805" y="3104"/>
                      <a:pt x="13805" y="13791"/>
                      <a:pt x="13805" y="13791"/>
                    </a:cubicBezTo>
                    <a:close/>
                    <a:moveTo>
                      <a:pt x="18665" y="13803"/>
                    </a:moveTo>
                    <a:lnTo>
                      <a:pt x="18665" y="0"/>
                    </a:lnTo>
                    <a:lnTo>
                      <a:pt x="11167" y="0"/>
                    </a:lnTo>
                    <a:lnTo>
                      <a:pt x="0" y="12362"/>
                    </a:lnTo>
                    <a:lnTo>
                      <a:pt x="0" y="16957"/>
                    </a:lnTo>
                    <a:lnTo>
                      <a:pt x="13805" y="16957"/>
                    </a:lnTo>
                    <a:lnTo>
                      <a:pt x="13805" y="21600"/>
                    </a:lnTo>
                    <a:lnTo>
                      <a:pt x="18665" y="21600"/>
                    </a:lnTo>
                    <a:lnTo>
                      <a:pt x="18665" y="16957"/>
                    </a:lnTo>
                    <a:lnTo>
                      <a:pt x="21600" y="16957"/>
                    </a:lnTo>
                    <a:lnTo>
                      <a:pt x="21600" y="13791"/>
                    </a:lnTo>
                    <a:cubicBezTo>
                      <a:pt x="21600" y="13791"/>
                      <a:pt x="18665" y="13803"/>
                      <a:pt x="18665" y="13803"/>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72" name="Shape 10883"/>
              <p:cNvSpPr/>
              <p:nvPr/>
            </p:nvSpPr>
            <p:spPr>
              <a:xfrm>
                <a:off x="6862607" y="4504084"/>
                <a:ext cx="46420" cy="56217"/>
              </a:xfrm>
              <a:custGeom>
                <a:avLst/>
                <a:gdLst/>
                <a:ahLst/>
                <a:cxnLst>
                  <a:cxn ang="0">
                    <a:pos x="wd2" y="hd2"/>
                  </a:cxn>
                  <a:cxn ang="5400000">
                    <a:pos x="wd2" y="hd2"/>
                  </a:cxn>
                  <a:cxn ang="10800000">
                    <a:pos x="wd2" y="hd2"/>
                  </a:cxn>
                  <a:cxn ang="16200000">
                    <a:pos x="wd2" y="hd2"/>
                  </a:cxn>
                </a:cxnLst>
                <a:rect l="0" t="0" r="r" b="b"/>
                <a:pathLst>
                  <a:path w="21600" h="21600" extrusionOk="0">
                    <a:moveTo>
                      <a:pt x="16674" y="14330"/>
                    </a:moveTo>
                    <a:cubicBezTo>
                      <a:pt x="16674" y="15978"/>
                      <a:pt x="16340" y="17047"/>
                      <a:pt x="15659" y="17483"/>
                    </a:cubicBezTo>
                    <a:cubicBezTo>
                      <a:pt x="15019" y="17891"/>
                      <a:pt x="13356" y="18111"/>
                      <a:pt x="10767" y="18111"/>
                    </a:cubicBezTo>
                    <a:cubicBezTo>
                      <a:pt x="8257" y="18111"/>
                      <a:pt x="6642" y="17913"/>
                      <a:pt x="5941" y="17483"/>
                    </a:cubicBezTo>
                    <a:cubicBezTo>
                      <a:pt x="5260" y="17047"/>
                      <a:pt x="4926" y="16055"/>
                      <a:pt x="4926" y="14485"/>
                    </a:cubicBezTo>
                    <a:lnTo>
                      <a:pt x="4926" y="0"/>
                    </a:lnTo>
                    <a:lnTo>
                      <a:pt x="0" y="0"/>
                    </a:lnTo>
                    <a:lnTo>
                      <a:pt x="0" y="14485"/>
                    </a:lnTo>
                    <a:cubicBezTo>
                      <a:pt x="0" y="17400"/>
                      <a:pt x="708" y="19340"/>
                      <a:pt x="2123" y="20228"/>
                    </a:cubicBezTo>
                    <a:cubicBezTo>
                      <a:pt x="3511" y="21143"/>
                      <a:pt x="6461" y="21600"/>
                      <a:pt x="10987" y="21600"/>
                    </a:cubicBezTo>
                    <a:cubicBezTo>
                      <a:pt x="15292" y="21600"/>
                      <a:pt x="18122" y="21115"/>
                      <a:pt x="19504" y="20150"/>
                    </a:cubicBezTo>
                    <a:cubicBezTo>
                      <a:pt x="20899" y="19186"/>
                      <a:pt x="21600" y="17224"/>
                      <a:pt x="21600" y="14236"/>
                    </a:cubicBezTo>
                    <a:lnTo>
                      <a:pt x="21600" y="0"/>
                    </a:lnTo>
                    <a:lnTo>
                      <a:pt x="16674" y="0"/>
                    </a:lnTo>
                    <a:cubicBezTo>
                      <a:pt x="16674" y="0"/>
                      <a:pt x="16674" y="14330"/>
                      <a:pt x="16674" y="1433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grpSp>
      </p:grpSp>
      <p:sp>
        <p:nvSpPr>
          <p:cNvPr id="73" name="矩形 72"/>
          <p:cNvSpPr/>
          <p:nvPr/>
        </p:nvSpPr>
        <p:spPr>
          <a:xfrm>
            <a:off x="7351152" y="2340145"/>
            <a:ext cx="3323235" cy="276999"/>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74" name="矩形 73"/>
          <p:cNvSpPr/>
          <p:nvPr/>
        </p:nvSpPr>
        <p:spPr>
          <a:xfrm>
            <a:off x="7351152" y="2013294"/>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sp>
        <p:nvSpPr>
          <p:cNvPr id="75" name="矩形 74"/>
          <p:cNvSpPr/>
          <p:nvPr/>
        </p:nvSpPr>
        <p:spPr>
          <a:xfrm>
            <a:off x="7413083" y="3527160"/>
            <a:ext cx="3323235" cy="276999"/>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76" name="矩形 75"/>
          <p:cNvSpPr/>
          <p:nvPr/>
        </p:nvSpPr>
        <p:spPr>
          <a:xfrm>
            <a:off x="7413083" y="3200309"/>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sp>
        <p:nvSpPr>
          <p:cNvPr id="77" name="矩形 76"/>
          <p:cNvSpPr/>
          <p:nvPr/>
        </p:nvSpPr>
        <p:spPr>
          <a:xfrm>
            <a:off x="7413083" y="4565671"/>
            <a:ext cx="3323235" cy="276999"/>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78" name="矩形 77"/>
          <p:cNvSpPr/>
          <p:nvPr/>
        </p:nvSpPr>
        <p:spPr>
          <a:xfrm>
            <a:off x="7413083" y="4238820"/>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Scale>
                                      <p:cBhvr>
                                        <p:cTn id="13"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2"/>
                                        </p:tgtEl>
                                        <p:attrNameLst>
                                          <p:attrName>ppt_x</p:attrName>
                                          <p:attrName>ppt_y</p:attrName>
                                        </p:attrNameLst>
                                      </p:cBhvr>
                                    </p:animMotion>
                                    <p:animEffect transition="in" filter="fade">
                                      <p:cBhvr>
                                        <p:cTn id="15" dur="1000"/>
                                        <p:tgtEl>
                                          <p:spTgt spid="2"/>
                                        </p:tgtEl>
                                      </p:cBhvr>
                                    </p:animEffect>
                                  </p:childTnLst>
                                </p:cTn>
                              </p:par>
                            </p:childTnLst>
                          </p:cTn>
                        </p:par>
                        <p:par>
                          <p:cTn id="16" fill="hold">
                            <p:stCondLst>
                              <p:cond delay="2000"/>
                            </p:stCondLst>
                            <p:childTnLst>
                              <p:par>
                                <p:cTn id="17" presetID="52"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Scale>
                                      <p:cBhvr>
                                        <p:cTn id="19"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4"/>
                                        </p:tgtEl>
                                        <p:attrNameLst>
                                          <p:attrName>ppt_x</p:attrName>
                                          <p:attrName>ppt_y</p:attrName>
                                        </p:attrNameLst>
                                      </p:cBhvr>
                                    </p:animMotion>
                                    <p:animEffect transition="in" filter="fade">
                                      <p:cBhvr>
                                        <p:cTn id="21" dur="1000"/>
                                        <p:tgtEl>
                                          <p:spTgt spid="4"/>
                                        </p:tgtEl>
                                      </p:cBhvr>
                                    </p:animEffect>
                                  </p:childTnLst>
                                </p:cTn>
                              </p:par>
                            </p:childTnLst>
                          </p:cTn>
                        </p:par>
                        <p:par>
                          <p:cTn id="22" fill="hold">
                            <p:stCondLst>
                              <p:cond delay="3000"/>
                            </p:stCondLst>
                            <p:childTnLst>
                              <p:par>
                                <p:cTn id="23" presetID="52" presetClass="entr" presetSubtype="0"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Scale>
                                      <p:cBhvr>
                                        <p:cTn id="25" dur="1000" decel="50000" fill="hold">
                                          <p:stCondLst>
                                            <p:cond delay="0"/>
                                          </p:stCondLst>
                                        </p:cTn>
                                        <p:tgtEl>
                                          <p:spTgt spid="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6" dur="1000" decel="50000" fill="hold">
                                          <p:stCondLst>
                                            <p:cond delay="0"/>
                                          </p:stCondLst>
                                        </p:cTn>
                                        <p:tgtEl>
                                          <p:spTgt spid="7"/>
                                        </p:tgtEl>
                                        <p:attrNameLst>
                                          <p:attrName>ppt_x</p:attrName>
                                          <p:attrName>ppt_y</p:attrName>
                                        </p:attrNameLst>
                                      </p:cBhvr>
                                    </p:animMotion>
                                    <p:animEffect transition="in" filter="fade">
                                      <p:cBhvr>
                                        <p:cTn id="27" dur="1000"/>
                                        <p:tgtEl>
                                          <p:spTgt spid="7"/>
                                        </p:tgtEl>
                                      </p:cBhvr>
                                    </p:animEffect>
                                  </p:childTnLst>
                                </p:cTn>
                              </p:par>
                            </p:childTnLst>
                          </p:cTn>
                        </p:par>
                        <p:par>
                          <p:cTn id="28" fill="hold">
                            <p:stCondLst>
                              <p:cond delay="4000"/>
                            </p:stCondLst>
                            <p:childTnLst>
                              <p:par>
                                <p:cTn id="29" presetID="22" presetClass="entr" presetSubtype="8" fill="hold" grpId="0" nodeType="after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wipe(left)">
                                      <p:cBhvr>
                                        <p:cTn id="31" dur="500"/>
                                        <p:tgtEl>
                                          <p:spTgt spid="74"/>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73"/>
                                        </p:tgtEl>
                                        <p:attrNameLst>
                                          <p:attrName>style.visibility</p:attrName>
                                        </p:attrNameLst>
                                      </p:cBhvr>
                                      <p:to>
                                        <p:strVal val="visible"/>
                                      </p:to>
                                    </p:set>
                                    <p:animEffect transition="in" filter="wipe(left)">
                                      <p:cBhvr>
                                        <p:cTn id="34" dur="500"/>
                                        <p:tgtEl>
                                          <p:spTgt spid="73"/>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75"/>
                                        </p:tgtEl>
                                        <p:attrNameLst>
                                          <p:attrName>style.visibility</p:attrName>
                                        </p:attrNameLst>
                                      </p:cBhvr>
                                      <p:to>
                                        <p:strVal val="visible"/>
                                      </p:to>
                                    </p:set>
                                    <p:animEffect transition="in" filter="wipe(left)">
                                      <p:cBhvr>
                                        <p:cTn id="37" dur="500"/>
                                        <p:tgtEl>
                                          <p:spTgt spid="75"/>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wipe(left)">
                                      <p:cBhvr>
                                        <p:cTn id="40" dur="500"/>
                                        <p:tgtEl>
                                          <p:spTgt spid="7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wipe(left)">
                                      <p:cBhvr>
                                        <p:cTn id="43" dur="500"/>
                                        <p:tgtEl>
                                          <p:spTgt spid="78"/>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77"/>
                                        </p:tgtEl>
                                        <p:attrNameLst>
                                          <p:attrName>style.visibility</p:attrName>
                                        </p:attrNameLst>
                                      </p:cBhvr>
                                      <p:to>
                                        <p:strVal val="visible"/>
                                      </p:to>
                                    </p:set>
                                    <p:animEffect transition="in" filter="wipe(left)">
                                      <p:cBhvr>
                                        <p:cTn id="46"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p:bldP spid="75" grpId="0"/>
      <p:bldP spid="76" grpId="0"/>
      <p:bldP spid="77" grpId="0"/>
      <p:bldP spid="7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pic>
        <p:nvPicPr>
          <p:cNvPr id="2" name="图片 1"/>
          <p:cNvPicPr>
            <a:picLocks noChangeAspect="1"/>
          </p:cNvPicPr>
          <p:nvPr/>
        </p:nvPicPr>
        <p:blipFill>
          <a:blip r:embed="rId4" cstate="email"/>
          <a:stretch>
            <a:fillRect/>
          </a:stretch>
        </p:blipFill>
        <p:spPr>
          <a:xfrm>
            <a:off x="528754" y="2407086"/>
            <a:ext cx="3672304" cy="2448202"/>
          </a:xfrm>
          <a:prstGeom prst="rect">
            <a:avLst/>
          </a:prstGeom>
        </p:spPr>
      </p:pic>
      <p:pic>
        <p:nvPicPr>
          <p:cNvPr id="4" name="图片 3"/>
          <p:cNvPicPr>
            <a:picLocks noChangeAspect="1"/>
          </p:cNvPicPr>
          <p:nvPr/>
        </p:nvPicPr>
        <p:blipFill rotWithShape="1">
          <a:blip r:embed="rId5" cstate="email"/>
          <a:srcRect/>
          <a:stretch>
            <a:fillRect/>
          </a:stretch>
        </p:blipFill>
        <p:spPr>
          <a:xfrm>
            <a:off x="4267844" y="2407086"/>
            <a:ext cx="3672303" cy="2448202"/>
          </a:xfrm>
          <a:prstGeom prst="rect">
            <a:avLst/>
          </a:prstGeom>
        </p:spPr>
      </p:pic>
      <p:pic>
        <p:nvPicPr>
          <p:cNvPr id="7" name="图片 6"/>
          <p:cNvPicPr>
            <a:picLocks noChangeAspect="1"/>
          </p:cNvPicPr>
          <p:nvPr/>
        </p:nvPicPr>
        <p:blipFill rotWithShape="1">
          <a:blip r:embed="rId6" cstate="email"/>
          <a:srcRect/>
          <a:stretch>
            <a:fillRect/>
          </a:stretch>
        </p:blipFill>
        <p:spPr>
          <a:xfrm>
            <a:off x="8006933" y="2407086"/>
            <a:ext cx="3668272" cy="2448202"/>
          </a:xfrm>
          <a:prstGeom prst="rect">
            <a:avLst/>
          </a:prstGeom>
        </p:spPr>
      </p:pic>
      <p:grpSp>
        <p:nvGrpSpPr>
          <p:cNvPr id="11" name="组合 10"/>
          <p:cNvGrpSpPr/>
          <p:nvPr/>
        </p:nvGrpSpPr>
        <p:grpSpPr>
          <a:xfrm>
            <a:off x="528754" y="4922196"/>
            <a:ext cx="3672304" cy="419239"/>
            <a:chOff x="551056" y="4643414"/>
            <a:chExt cx="3672304" cy="419239"/>
          </a:xfrm>
        </p:grpSpPr>
        <p:sp>
          <p:nvSpPr>
            <p:cNvPr id="10" name="矩形 9"/>
            <p:cNvSpPr/>
            <p:nvPr/>
          </p:nvSpPr>
          <p:spPr>
            <a:xfrm>
              <a:off x="551056" y="4643414"/>
              <a:ext cx="3672304" cy="419239"/>
            </a:xfrm>
            <a:prstGeom prst="rect">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1140713" y="4668367"/>
              <a:ext cx="2492990" cy="369332"/>
            </a:xfrm>
            <a:prstGeom prst="rect">
              <a:avLst/>
            </a:prstGeom>
          </p:spPr>
          <p:txBody>
            <a:bodyPr wrap="none">
              <a:spAutoFit/>
            </a:bodyPr>
            <a:lstStyle/>
            <a:p>
              <a:pPr lvl="0"/>
              <a:r>
                <a:rPr lang="zh-CN" altLang="en-US" b="1" dirty="0">
                  <a:solidFill>
                    <a:schemeClr val="bg1"/>
                  </a:solidFill>
                  <a:latin typeface="微软雅黑" panose="020B0503020204020204" pitchFamily="34" charset="-122"/>
                  <a:ea typeface="微软雅黑" panose="020B0503020204020204" pitchFamily="34" charset="-122"/>
                </a:rPr>
                <a:t>单击</a:t>
              </a:r>
              <a:r>
                <a:rPr lang="zh-CN" altLang="en-US" b="1" dirty="0" smtClean="0">
                  <a:solidFill>
                    <a:schemeClr val="bg1"/>
                  </a:solidFill>
                  <a:latin typeface="微软雅黑" panose="020B0503020204020204" pitchFamily="34" charset="-122"/>
                  <a:ea typeface="微软雅黑" panose="020B0503020204020204" pitchFamily="34" charset="-122"/>
                </a:rPr>
                <a:t>添加对照片的描述</a:t>
              </a:r>
              <a:endParaRPr lang="zh-CN" altLang="en-US" sz="900" dirty="0">
                <a:solidFill>
                  <a:schemeClr val="bg1"/>
                </a:solidFill>
              </a:endParaRPr>
            </a:p>
          </p:txBody>
        </p:sp>
      </p:grpSp>
      <p:sp>
        <p:nvSpPr>
          <p:cNvPr id="51" name="矩形 50"/>
          <p:cNvSpPr/>
          <p:nvPr/>
        </p:nvSpPr>
        <p:spPr>
          <a:xfrm>
            <a:off x="703288" y="5408343"/>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nvGrpSpPr>
          <p:cNvPr id="52" name="组合 51"/>
          <p:cNvGrpSpPr/>
          <p:nvPr/>
        </p:nvGrpSpPr>
        <p:grpSpPr>
          <a:xfrm>
            <a:off x="4267844" y="4922196"/>
            <a:ext cx="3672304" cy="419239"/>
            <a:chOff x="551056" y="4643414"/>
            <a:chExt cx="3672304" cy="419239"/>
          </a:xfrm>
        </p:grpSpPr>
        <p:sp>
          <p:nvSpPr>
            <p:cNvPr id="53" name="矩形 52"/>
            <p:cNvSpPr/>
            <p:nvPr/>
          </p:nvSpPr>
          <p:spPr>
            <a:xfrm>
              <a:off x="551056" y="4643414"/>
              <a:ext cx="3672304" cy="419239"/>
            </a:xfrm>
            <a:prstGeom prst="rect">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53"/>
            <p:cNvSpPr/>
            <p:nvPr/>
          </p:nvSpPr>
          <p:spPr>
            <a:xfrm>
              <a:off x="1140713" y="4668367"/>
              <a:ext cx="2492990" cy="369332"/>
            </a:xfrm>
            <a:prstGeom prst="rect">
              <a:avLst/>
            </a:prstGeom>
          </p:spPr>
          <p:txBody>
            <a:bodyPr wrap="none">
              <a:spAutoFit/>
            </a:bodyPr>
            <a:lstStyle/>
            <a:p>
              <a:pPr lvl="0"/>
              <a:r>
                <a:rPr lang="zh-CN" altLang="en-US" b="1" dirty="0">
                  <a:solidFill>
                    <a:schemeClr val="bg1"/>
                  </a:solidFill>
                  <a:latin typeface="微软雅黑" panose="020B0503020204020204" pitchFamily="34" charset="-122"/>
                  <a:ea typeface="微软雅黑" panose="020B0503020204020204" pitchFamily="34" charset="-122"/>
                </a:rPr>
                <a:t>单击</a:t>
              </a:r>
              <a:r>
                <a:rPr lang="zh-CN" altLang="en-US" b="1" dirty="0" smtClean="0">
                  <a:solidFill>
                    <a:schemeClr val="bg1"/>
                  </a:solidFill>
                  <a:latin typeface="微软雅黑" panose="020B0503020204020204" pitchFamily="34" charset="-122"/>
                  <a:ea typeface="微软雅黑" panose="020B0503020204020204" pitchFamily="34" charset="-122"/>
                </a:rPr>
                <a:t>添加对照片的描述</a:t>
              </a:r>
              <a:endParaRPr lang="zh-CN" altLang="en-US" sz="900" dirty="0">
                <a:solidFill>
                  <a:schemeClr val="bg1"/>
                </a:solidFill>
              </a:endParaRPr>
            </a:p>
          </p:txBody>
        </p:sp>
      </p:grpSp>
      <p:sp>
        <p:nvSpPr>
          <p:cNvPr id="55" name="矩形 54"/>
          <p:cNvSpPr/>
          <p:nvPr/>
        </p:nvSpPr>
        <p:spPr>
          <a:xfrm>
            <a:off x="4442378" y="5408343"/>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nvGrpSpPr>
          <p:cNvPr id="61" name="组合 60"/>
          <p:cNvGrpSpPr/>
          <p:nvPr/>
        </p:nvGrpSpPr>
        <p:grpSpPr>
          <a:xfrm>
            <a:off x="8006933" y="4922196"/>
            <a:ext cx="3672304" cy="419239"/>
            <a:chOff x="551056" y="4643414"/>
            <a:chExt cx="3672304" cy="419239"/>
          </a:xfrm>
        </p:grpSpPr>
        <p:sp>
          <p:nvSpPr>
            <p:cNvPr id="62" name="矩形 61"/>
            <p:cNvSpPr/>
            <p:nvPr/>
          </p:nvSpPr>
          <p:spPr>
            <a:xfrm>
              <a:off x="551056" y="4643414"/>
              <a:ext cx="3672304" cy="41923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nvSpPr>
          <p:spPr>
            <a:xfrm>
              <a:off x="1140713" y="4668367"/>
              <a:ext cx="2492990" cy="369332"/>
            </a:xfrm>
            <a:prstGeom prst="rect">
              <a:avLst/>
            </a:prstGeom>
          </p:spPr>
          <p:txBody>
            <a:bodyPr wrap="none">
              <a:spAutoFit/>
            </a:bodyPr>
            <a:lstStyle/>
            <a:p>
              <a:pPr lvl="0"/>
              <a:r>
                <a:rPr lang="zh-CN" altLang="en-US" b="1" dirty="0">
                  <a:solidFill>
                    <a:schemeClr val="bg1"/>
                  </a:solidFill>
                  <a:latin typeface="微软雅黑" panose="020B0503020204020204" pitchFamily="34" charset="-122"/>
                  <a:ea typeface="微软雅黑" panose="020B0503020204020204" pitchFamily="34" charset="-122"/>
                </a:rPr>
                <a:t>单击</a:t>
              </a:r>
              <a:r>
                <a:rPr lang="zh-CN" altLang="en-US" b="1" dirty="0" smtClean="0">
                  <a:solidFill>
                    <a:schemeClr val="bg1"/>
                  </a:solidFill>
                  <a:latin typeface="微软雅黑" panose="020B0503020204020204" pitchFamily="34" charset="-122"/>
                  <a:ea typeface="微软雅黑" panose="020B0503020204020204" pitchFamily="34" charset="-122"/>
                </a:rPr>
                <a:t>添加对照片的描述</a:t>
              </a:r>
              <a:endParaRPr lang="zh-CN" altLang="en-US" sz="900" dirty="0">
                <a:solidFill>
                  <a:schemeClr val="bg1"/>
                </a:solidFill>
              </a:endParaRPr>
            </a:p>
          </p:txBody>
        </p:sp>
      </p:grpSp>
      <p:sp>
        <p:nvSpPr>
          <p:cNvPr id="64" name="矩形 63"/>
          <p:cNvSpPr/>
          <p:nvPr/>
        </p:nvSpPr>
        <p:spPr>
          <a:xfrm>
            <a:off x="8181467" y="5408343"/>
            <a:ext cx="3323235"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核心内容请在此加入一段合适的文字，描述改核心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12" name="矩形 11"/>
          <p:cNvSpPr/>
          <p:nvPr/>
        </p:nvSpPr>
        <p:spPr>
          <a:xfrm>
            <a:off x="868430" y="1240992"/>
            <a:ext cx="10907258" cy="646331"/>
          </a:xfrm>
          <a:prstGeom prst="rect">
            <a:avLst/>
          </a:prstGeom>
        </p:spPr>
        <p:txBody>
          <a:bodyPr wrap="square">
            <a:spAutoFit/>
          </a:bodyPr>
          <a:lstStyle/>
          <a:p>
            <a:pPr lvl="0"/>
            <a:r>
              <a:rPr lang="zh-CN" altLang="en-US" b="1" dirty="0">
                <a:solidFill>
                  <a:srgbClr val="F18D00"/>
                </a:solidFill>
                <a:latin typeface="微软雅黑" panose="020B0503020204020204" pitchFamily="34" charset="-122"/>
                <a:ea typeface="微软雅黑" panose="020B0503020204020204" pitchFamily="34" charset="-122"/>
              </a:rPr>
              <a:t>单击添加对照片的描述单击添加对照片的描述单击添加对照片的描述单击添加对照片的描述单击添加对照片的</a:t>
            </a:r>
            <a:r>
              <a:rPr lang="zh-CN" altLang="en-US" b="1" dirty="0" smtClean="0">
                <a:solidFill>
                  <a:srgbClr val="F18D00"/>
                </a:solidFill>
                <a:latin typeface="微软雅黑" panose="020B0503020204020204" pitchFamily="34" charset="-122"/>
                <a:ea typeface="微软雅黑" panose="020B0503020204020204" pitchFamily="34" charset="-122"/>
              </a:rPr>
              <a:t>描述</a:t>
            </a:r>
            <a:endParaRPr lang="zh-CN" altLang="en-US" b="1" dirty="0">
              <a:solidFill>
                <a:srgbClr val="F18D00"/>
              </a:solidFill>
              <a:latin typeface="微软雅黑" panose="020B0503020204020204" pitchFamily="34" charset="-122"/>
              <a:ea typeface="微软雅黑" panose="020B0503020204020204" pitchFamily="34" charset="-122"/>
            </a:endParaRPr>
          </a:p>
        </p:txBody>
      </p:sp>
      <p:grpSp>
        <p:nvGrpSpPr>
          <p:cNvPr id="80" name="组合 79"/>
          <p:cNvGrpSpPr/>
          <p:nvPr/>
        </p:nvGrpSpPr>
        <p:grpSpPr>
          <a:xfrm>
            <a:off x="532785" y="1260528"/>
            <a:ext cx="311473" cy="311473"/>
            <a:chOff x="5956438" y="3767359"/>
            <a:chExt cx="279124" cy="279124"/>
          </a:xfrm>
        </p:grpSpPr>
        <p:sp>
          <p:nvSpPr>
            <p:cNvPr id="82" name="圆角矩形 81"/>
            <p:cNvSpPr/>
            <p:nvPr/>
          </p:nvSpPr>
          <p:spPr>
            <a:xfrm>
              <a:off x="5956438" y="3767359"/>
              <a:ext cx="279124" cy="279124"/>
            </a:xfrm>
            <a:prstGeom prst="roundRect">
              <a:avLst>
                <a:gd name="adj" fmla="val 50000"/>
              </a:avLst>
            </a:prstGeom>
            <a:noFill/>
            <a:ln w="38100">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83" name="等腰三角形 82"/>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p:cTn id="7" dur="500" fill="hold"/>
                                        <p:tgtEl>
                                          <p:spTgt spid="80"/>
                                        </p:tgtEl>
                                        <p:attrNameLst>
                                          <p:attrName>ppt_w</p:attrName>
                                        </p:attrNameLst>
                                      </p:cBhvr>
                                      <p:tavLst>
                                        <p:tav tm="0">
                                          <p:val>
                                            <p:fltVal val="0"/>
                                          </p:val>
                                        </p:tav>
                                        <p:tav tm="100000">
                                          <p:val>
                                            <p:strVal val="#ppt_w"/>
                                          </p:val>
                                        </p:tav>
                                      </p:tavLst>
                                    </p:anim>
                                    <p:anim calcmode="lin" valueType="num">
                                      <p:cBhvr>
                                        <p:cTn id="8" dur="500" fill="hold"/>
                                        <p:tgtEl>
                                          <p:spTgt spid="80"/>
                                        </p:tgtEl>
                                        <p:attrNameLst>
                                          <p:attrName>ppt_h</p:attrName>
                                        </p:attrNameLst>
                                      </p:cBhvr>
                                      <p:tavLst>
                                        <p:tav tm="0">
                                          <p:val>
                                            <p:fltVal val="0"/>
                                          </p:val>
                                        </p:tav>
                                        <p:tav tm="100000">
                                          <p:val>
                                            <p:strVal val="#ppt_h"/>
                                          </p:val>
                                        </p:tav>
                                      </p:tavLst>
                                    </p:anim>
                                    <p:animEffect transition="in" filter="fade">
                                      <p:cBhvr>
                                        <p:cTn id="9" dur="500"/>
                                        <p:tgtEl>
                                          <p:spTgt spid="80"/>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childTnLst>
                          </p:cTn>
                        </p:par>
                        <p:par>
                          <p:cTn id="14" fill="hold">
                            <p:stCondLst>
                              <p:cond delay="1000"/>
                            </p:stCondLst>
                            <p:childTnLst>
                              <p:par>
                                <p:cTn id="15" presetID="17" presetClass="entr" presetSubtype="4"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ppt_x</p:attrName>
                                        </p:attrNameLst>
                                      </p:cBhvr>
                                      <p:tavLst>
                                        <p:tav tm="0">
                                          <p:val>
                                            <p:strVal val="#ppt_x"/>
                                          </p:val>
                                        </p:tav>
                                        <p:tav tm="100000">
                                          <p:val>
                                            <p:strVal val="#ppt_x"/>
                                          </p:val>
                                        </p:tav>
                                      </p:tavLst>
                                    </p:anim>
                                    <p:anim calcmode="lin" valueType="num">
                                      <p:cBhvr>
                                        <p:cTn id="18" dur="500" fill="hold"/>
                                        <p:tgtEl>
                                          <p:spTgt spid="2"/>
                                        </p:tgtEl>
                                        <p:attrNameLst>
                                          <p:attrName>ppt_y</p:attrName>
                                        </p:attrNameLst>
                                      </p:cBhvr>
                                      <p:tavLst>
                                        <p:tav tm="0">
                                          <p:val>
                                            <p:strVal val="#ppt_y+#ppt_h/2"/>
                                          </p:val>
                                        </p:tav>
                                        <p:tav tm="100000">
                                          <p:val>
                                            <p:strVal val="#ppt_y"/>
                                          </p:val>
                                        </p:tav>
                                      </p:tavLst>
                                    </p:anim>
                                    <p:anim calcmode="lin" valueType="num">
                                      <p:cBhvr>
                                        <p:cTn id="19" dur="500" fill="hold"/>
                                        <p:tgtEl>
                                          <p:spTgt spid="2"/>
                                        </p:tgtEl>
                                        <p:attrNameLst>
                                          <p:attrName>ppt_w</p:attrName>
                                        </p:attrNameLst>
                                      </p:cBhvr>
                                      <p:tavLst>
                                        <p:tav tm="0">
                                          <p:val>
                                            <p:strVal val="#ppt_w"/>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par>
                                <p:cTn id="21" presetID="17" presetClass="entr" presetSubtype="4"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ppt_y+#ppt_h/2"/>
                                          </p:val>
                                        </p:tav>
                                        <p:tav tm="100000">
                                          <p:val>
                                            <p:strVal val="#ppt_y"/>
                                          </p:val>
                                        </p:tav>
                                      </p:tavLst>
                                    </p:anim>
                                    <p:anim calcmode="lin" valueType="num">
                                      <p:cBhvr>
                                        <p:cTn id="25" dur="500" fill="hold"/>
                                        <p:tgtEl>
                                          <p:spTgt spid="4"/>
                                        </p:tgtEl>
                                        <p:attrNameLst>
                                          <p:attrName>ppt_w</p:attrName>
                                        </p:attrNameLst>
                                      </p:cBhvr>
                                      <p:tavLst>
                                        <p:tav tm="0">
                                          <p:val>
                                            <p:strVal val="#ppt_w"/>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childTnLst>
                                </p:cTn>
                              </p:par>
                              <p:par>
                                <p:cTn id="27" presetID="17" presetClass="entr" presetSubtype="4" fill="hold"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ppt_x</p:attrName>
                                        </p:attrNameLst>
                                      </p:cBhvr>
                                      <p:tavLst>
                                        <p:tav tm="0">
                                          <p:val>
                                            <p:strVal val="#ppt_x"/>
                                          </p:val>
                                        </p:tav>
                                        <p:tav tm="100000">
                                          <p:val>
                                            <p:strVal val="#ppt_x"/>
                                          </p:val>
                                        </p:tav>
                                      </p:tavLst>
                                    </p:anim>
                                    <p:anim calcmode="lin" valueType="num">
                                      <p:cBhvr>
                                        <p:cTn id="30" dur="500" fill="hold"/>
                                        <p:tgtEl>
                                          <p:spTgt spid="7"/>
                                        </p:tgtEl>
                                        <p:attrNameLst>
                                          <p:attrName>ppt_y</p:attrName>
                                        </p:attrNameLst>
                                      </p:cBhvr>
                                      <p:tavLst>
                                        <p:tav tm="0">
                                          <p:val>
                                            <p:strVal val="#ppt_y+#ppt_h/2"/>
                                          </p:val>
                                        </p:tav>
                                        <p:tav tm="100000">
                                          <p:val>
                                            <p:strVal val="#ppt_y"/>
                                          </p:val>
                                        </p:tav>
                                      </p:tavLst>
                                    </p:anim>
                                    <p:anim calcmode="lin" valueType="num">
                                      <p:cBhvr>
                                        <p:cTn id="31" dur="500" fill="hold"/>
                                        <p:tgtEl>
                                          <p:spTgt spid="7"/>
                                        </p:tgtEl>
                                        <p:attrNameLst>
                                          <p:attrName>ppt_w</p:attrName>
                                        </p:attrNameLst>
                                      </p:cBhvr>
                                      <p:tavLst>
                                        <p:tav tm="0">
                                          <p:val>
                                            <p:strVal val="#ppt_w"/>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childTnLst>
                                </p:cTn>
                              </p:par>
                              <p:par>
                                <p:cTn id="33" presetID="17" presetClass="entr" presetSubtype="1" fill="hold"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ppt_h/2"/>
                                          </p:val>
                                        </p:tav>
                                        <p:tav tm="100000">
                                          <p:val>
                                            <p:strVal val="#ppt_y"/>
                                          </p:val>
                                        </p:tav>
                                      </p:tavLst>
                                    </p:anim>
                                    <p:anim calcmode="lin" valueType="num">
                                      <p:cBhvr>
                                        <p:cTn id="37" dur="500" fill="hold"/>
                                        <p:tgtEl>
                                          <p:spTgt spid="11"/>
                                        </p:tgtEl>
                                        <p:attrNameLst>
                                          <p:attrName>ppt_w</p:attrName>
                                        </p:attrNameLst>
                                      </p:cBhvr>
                                      <p:tavLst>
                                        <p:tav tm="0">
                                          <p:val>
                                            <p:strVal val="#ppt_w"/>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childTnLst>
                                </p:cTn>
                              </p:par>
                              <p:par>
                                <p:cTn id="39" presetID="17" presetClass="entr" presetSubtype="1" fill="hold" nodeType="with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ppt_x</p:attrName>
                                        </p:attrNameLst>
                                      </p:cBhvr>
                                      <p:tavLst>
                                        <p:tav tm="0">
                                          <p:val>
                                            <p:strVal val="#ppt_x"/>
                                          </p:val>
                                        </p:tav>
                                        <p:tav tm="100000">
                                          <p:val>
                                            <p:strVal val="#ppt_x"/>
                                          </p:val>
                                        </p:tav>
                                      </p:tavLst>
                                    </p:anim>
                                    <p:anim calcmode="lin" valueType="num">
                                      <p:cBhvr>
                                        <p:cTn id="42" dur="500" fill="hold"/>
                                        <p:tgtEl>
                                          <p:spTgt spid="52"/>
                                        </p:tgtEl>
                                        <p:attrNameLst>
                                          <p:attrName>ppt_y</p:attrName>
                                        </p:attrNameLst>
                                      </p:cBhvr>
                                      <p:tavLst>
                                        <p:tav tm="0">
                                          <p:val>
                                            <p:strVal val="#ppt_y-#ppt_h/2"/>
                                          </p:val>
                                        </p:tav>
                                        <p:tav tm="100000">
                                          <p:val>
                                            <p:strVal val="#ppt_y"/>
                                          </p:val>
                                        </p:tav>
                                      </p:tavLst>
                                    </p:anim>
                                    <p:anim calcmode="lin" valueType="num">
                                      <p:cBhvr>
                                        <p:cTn id="43" dur="500" fill="hold"/>
                                        <p:tgtEl>
                                          <p:spTgt spid="52"/>
                                        </p:tgtEl>
                                        <p:attrNameLst>
                                          <p:attrName>ppt_w</p:attrName>
                                        </p:attrNameLst>
                                      </p:cBhvr>
                                      <p:tavLst>
                                        <p:tav tm="0">
                                          <p:val>
                                            <p:strVal val="#ppt_w"/>
                                          </p:val>
                                        </p:tav>
                                        <p:tav tm="100000">
                                          <p:val>
                                            <p:strVal val="#ppt_w"/>
                                          </p:val>
                                        </p:tav>
                                      </p:tavLst>
                                    </p:anim>
                                    <p:anim calcmode="lin" valueType="num">
                                      <p:cBhvr>
                                        <p:cTn id="44" dur="500" fill="hold"/>
                                        <p:tgtEl>
                                          <p:spTgt spid="52"/>
                                        </p:tgtEl>
                                        <p:attrNameLst>
                                          <p:attrName>ppt_h</p:attrName>
                                        </p:attrNameLst>
                                      </p:cBhvr>
                                      <p:tavLst>
                                        <p:tav tm="0">
                                          <p:val>
                                            <p:fltVal val="0"/>
                                          </p:val>
                                        </p:tav>
                                        <p:tav tm="100000">
                                          <p:val>
                                            <p:strVal val="#ppt_h"/>
                                          </p:val>
                                        </p:tav>
                                      </p:tavLst>
                                    </p:anim>
                                  </p:childTnLst>
                                </p:cTn>
                              </p:par>
                              <p:par>
                                <p:cTn id="45" presetID="17" presetClass="entr" presetSubtype="1" fill="hold" nodeType="withEffect">
                                  <p:stCondLst>
                                    <p:cond delay="0"/>
                                  </p:stCondLst>
                                  <p:childTnLst>
                                    <p:set>
                                      <p:cBhvr>
                                        <p:cTn id="46" dur="1" fill="hold">
                                          <p:stCondLst>
                                            <p:cond delay="0"/>
                                          </p:stCondLst>
                                        </p:cTn>
                                        <p:tgtEl>
                                          <p:spTgt spid="61"/>
                                        </p:tgtEl>
                                        <p:attrNameLst>
                                          <p:attrName>style.visibility</p:attrName>
                                        </p:attrNameLst>
                                      </p:cBhvr>
                                      <p:to>
                                        <p:strVal val="visible"/>
                                      </p:to>
                                    </p:set>
                                    <p:anim calcmode="lin" valueType="num">
                                      <p:cBhvr>
                                        <p:cTn id="47" dur="500" fill="hold"/>
                                        <p:tgtEl>
                                          <p:spTgt spid="61"/>
                                        </p:tgtEl>
                                        <p:attrNameLst>
                                          <p:attrName>ppt_x</p:attrName>
                                        </p:attrNameLst>
                                      </p:cBhvr>
                                      <p:tavLst>
                                        <p:tav tm="0">
                                          <p:val>
                                            <p:strVal val="#ppt_x"/>
                                          </p:val>
                                        </p:tav>
                                        <p:tav tm="100000">
                                          <p:val>
                                            <p:strVal val="#ppt_x"/>
                                          </p:val>
                                        </p:tav>
                                      </p:tavLst>
                                    </p:anim>
                                    <p:anim calcmode="lin" valueType="num">
                                      <p:cBhvr>
                                        <p:cTn id="48" dur="500" fill="hold"/>
                                        <p:tgtEl>
                                          <p:spTgt spid="61"/>
                                        </p:tgtEl>
                                        <p:attrNameLst>
                                          <p:attrName>ppt_y</p:attrName>
                                        </p:attrNameLst>
                                      </p:cBhvr>
                                      <p:tavLst>
                                        <p:tav tm="0">
                                          <p:val>
                                            <p:strVal val="#ppt_y-#ppt_h/2"/>
                                          </p:val>
                                        </p:tav>
                                        <p:tav tm="100000">
                                          <p:val>
                                            <p:strVal val="#ppt_y"/>
                                          </p:val>
                                        </p:tav>
                                      </p:tavLst>
                                    </p:anim>
                                    <p:anim calcmode="lin" valueType="num">
                                      <p:cBhvr>
                                        <p:cTn id="49" dur="500" fill="hold"/>
                                        <p:tgtEl>
                                          <p:spTgt spid="61"/>
                                        </p:tgtEl>
                                        <p:attrNameLst>
                                          <p:attrName>ppt_w</p:attrName>
                                        </p:attrNameLst>
                                      </p:cBhvr>
                                      <p:tavLst>
                                        <p:tav tm="0">
                                          <p:val>
                                            <p:strVal val="#ppt_w"/>
                                          </p:val>
                                        </p:tav>
                                        <p:tav tm="100000">
                                          <p:val>
                                            <p:strVal val="#ppt_w"/>
                                          </p:val>
                                        </p:tav>
                                      </p:tavLst>
                                    </p:anim>
                                    <p:anim calcmode="lin" valueType="num">
                                      <p:cBhvr>
                                        <p:cTn id="50" dur="500" fill="hold"/>
                                        <p:tgtEl>
                                          <p:spTgt spid="61"/>
                                        </p:tgtEl>
                                        <p:attrNameLst>
                                          <p:attrName>ppt_h</p:attrName>
                                        </p:attrNameLst>
                                      </p:cBhvr>
                                      <p:tavLst>
                                        <p:tav tm="0">
                                          <p:val>
                                            <p:fltVal val="0"/>
                                          </p:val>
                                        </p:tav>
                                        <p:tav tm="100000">
                                          <p:val>
                                            <p:strVal val="#ppt_h"/>
                                          </p:val>
                                        </p:tav>
                                      </p:tavLst>
                                    </p:anim>
                                  </p:childTnLst>
                                </p:cTn>
                              </p:par>
                            </p:childTnLst>
                          </p:cTn>
                        </p:par>
                        <p:par>
                          <p:cTn id="51" fill="hold">
                            <p:stCondLst>
                              <p:cond delay="1500"/>
                            </p:stCondLst>
                            <p:childTnLst>
                              <p:par>
                                <p:cTn id="52" presetID="14" presetClass="entr" presetSubtype="10" fill="hold" grpId="0"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randombar(horizontal)">
                                      <p:cBhvr>
                                        <p:cTn id="54" dur="500"/>
                                        <p:tgtEl>
                                          <p:spTgt spid="51"/>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55"/>
                                        </p:tgtEl>
                                        <p:attrNameLst>
                                          <p:attrName>style.visibility</p:attrName>
                                        </p:attrNameLst>
                                      </p:cBhvr>
                                      <p:to>
                                        <p:strVal val="visible"/>
                                      </p:to>
                                    </p:set>
                                    <p:animEffect transition="in" filter="randombar(horizontal)">
                                      <p:cBhvr>
                                        <p:cTn id="57" dur="500"/>
                                        <p:tgtEl>
                                          <p:spTgt spid="55"/>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64"/>
                                        </p:tgtEl>
                                        <p:attrNameLst>
                                          <p:attrName>style.visibility</p:attrName>
                                        </p:attrNameLst>
                                      </p:cBhvr>
                                      <p:to>
                                        <p:strVal val="visible"/>
                                      </p:to>
                                    </p:set>
                                    <p:animEffect transition="in" filter="randombar(horizontal)">
                                      <p:cBhvr>
                                        <p:cTn id="60"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5" grpId="0"/>
      <p:bldP spid="64" grpId="0"/>
      <p:bldP spid="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2728205" y="2720899"/>
            <a:ext cx="2319453" cy="2319453"/>
            <a:chOff x="2728205" y="2720899"/>
            <a:chExt cx="2319453" cy="2319453"/>
          </a:xfrm>
        </p:grpSpPr>
        <p:sp>
          <p:nvSpPr>
            <p:cNvPr id="3" name="矩形 2"/>
            <p:cNvSpPr/>
            <p:nvPr/>
          </p:nvSpPr>
          <p:spPr>
            <a:xfrm>
              <a:off x="2728205" y="2720899"/>
              <a:ext cx="2319453" cy="2319453"/>
            </a:xfrm>
            <a:prstGeom prst="rect">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3123830" y="3391956"/>
              <a:ext cx="1585450" cy="977335"/>
              <a:chOff x="1927184" y="3321639"/>
              <a:chExt cx="418276" cy="257842"/>
            </a:xfrm>
            <a:solidFill>
              <a:schemeClr val="bg1"/>
            </a:solidFill>
          </p:grpSpPr>
          <p:sp>
            <p:nvSpPr>
              <p:cNvPr id="27" name="Shape 10815"/>
              <p:cNvSpPr/>
              <p:nvPr/>
            </p:nvSpPr>
            <p:spPr>
              <a:xfrm>
                <a:off x="1927184" y="3321639"/>
                <a:ext cx="353380" cy="257842"/>
              </a:xfrm>
              <a:custGeom>
                <a:avLst/>
                <a:gdLst/>
                <a:ahLst/>
                <a:cxnLst>
                  <a:cxn ang="0">
                    <a:pos x="wd2" y="hd2"/>
                  </a:cxn>
                  <a:cxn ang="5400000">
                    <a:pos x="wd2" y="hd2"/>
                  </a:cxn>
                  <a:cxn ang="10800000">
                    <a:pos x="wd2" y="hd2"/>
                  </a:cxn>
                  <a:cxn ang="16200000">
                    <a:pos x="wd2" y="hd2"/>
                  </a:cxn>
                </a:cxnLst>
                <a:rect l="0" t="0" r="r" b="b"/>
                <a:pathLst>
                  <a:path w="21600" h="21600" extrusionOk="0">
                    <a:moveTo>
                      <a:pt x="12567" y="17638"/>
                    </a:moveTo>
                    <a:lnTo>
                      <a:pt x="2891" y="17638"/>
                    </a:lnTo>
                    <a:lnTo>
                      <a:pt x="2891" y="3961"/>
                    </a:lnTo>
                    <a:lnTo>
                      <a:pt x="18709" y="3961"/>
                    </a:lnTo>
                    <a:lnTo>
                      <a:pt x="18709" y="4754"/>
                    </a:lnTo>
                    <a:cubicBezTo>
                      <a:pt x="18709" y="5847"/>
                      <a:pt x="19357" y="6734"/>
                      <a:pt x="20155" y="6734"/>
                    </a:cubicBezTo>
                    <a:cubicBezTo>
                      <a:pt x="20953" y="6734"/>
                      <a:pt x="21600" y="5849"/>
                      <a:pt x="21600" y="4754"/>
                    </a:cubicBezTo>
                    <a:lnTo>
                      <a:pt x="21600" y="1980"/>
                    </a:lnTo>
                    <a:cubicBezTo>
                      <a:pt x="21600" y="887"/>
                      <a:pt x="20953" y="0"/>
                      <a:pt x="20155" y="0"/>
                    </a:cubicBezTo>
                    <a:lnTo>
                      <a:pt x="1446" y="0"/>
                    </a:lnTo>
                    <a:cubicBezTo>
                      <a:pt x="647" y="0"/>
                      <a:pt x="0" y="887"/>
                      <a:pt x="0" y="1980"/>
                    </a:cubicBezTo>
                    <a:lnTo>
                      <a:pt x="0" y="19618"/>
                    </a:lnTo>
                    <a:cubicBezTo>
                      <a:pt x="0" y="20713"/>
                      <a:pt x="647" y="21600"/>
                      <a:pt x="1446" y="21600"/>
                    </a:cubicBezTo>
                    <a:lnTo>
                      <a:pt x="12567" y="21600"/>
                    </a:lnTo>
                    <a:cubicBezTo>
                      <a:pt x="13365" y="21600"/>
                      <a:pt x="14012" y="20713"/>
                      <a:pt x="14012" y="19618"/>
                    </a:cubicBezTo>
                    <a:cubicBezTo>
                      <a:pt x="14012" y="18525"/>
                      <a:pt x="13365" y="17638"/>
                      <a:pt x="12567" y="17638"/>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28" name="Shape 10816"/>
              <p:cNvSpPr/>
              <p:nvPr/>
            </p:nvSpPr>
            <p:spPr>
              <a:xfrm>
                <a:off x="2162204" y="3409772"/>
                <a:ext cx="183256" cy="47294"/>
              </a:xfrm>
              <a:custGeom>
                <a:avLst/>
                <a:gdLst/>
                <a:ahLst/>
                <a:cxnLst>
                  <a:cxn ang="0">
                    <a:pos x="wd2" y="hd2"/>
                  </a:cxn>
                  <a:cxn ang="5400000">
                    <a:pos x="wd2" y="hd2"/>
                  </a:cxn>
                  <a:cxn ang="10800000">
                    <a:pos x="wd2" y="hd2"/>
                  </a:cxn>
                  <a:cxn ang="16200000">
                    <a:pos x="wd2" y="hd2"/>
                  </a:cxn>
                </a:cxnLst>
                <a:rect l="0" t="0" r="r" b="b"/>
                <a:pathLst>
                  <a:path w="21600" h="21600" extrusionOk="0">
                    <a:moveTo>
                      <a:pt x="0" y="10803"/>
                    </a:moveTo>
                    <a:cubicBezTo>
                      <a:pt x="0" y="16765"/>
                      <a:pt x="1247" y="21600"/>
                      <a:pt x="2788" y="21600"/>
                    </a:cubicBezTo>
                    <a:lnTo>
                      <a:pt x="18812" y="21600"/>
                    </a:lnTo>
                    <a:cubicBezTo>
                      <a:pt x="20352" y="21600"/>
                      <a:pt x="21600" y="16765"/>
                      <a:pt x="21600" y="10803"/>
                    </a:cubicBezTo>
                    <a:cubicBezTo>
                      <a:pt x="21600" y="4835"/>
                      <a:pt x="20352" y="0"/>
                      <a:pt x="18812" y="0"/>
                    </a:cubicBezTo>
                    <a:lnTo>
                      <a:pt x="2788" y="0"/>
                    </a:lnTo>
                    <a:cubicBezTo>
                      <a:pt x="1247" y="0"/>
                      <a:pt x="0" y="4835"/>
                      <a:pt x="0" y="10803"/>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29" name="Shape 10817"/>
              <p:cNvSpPr/>
              <p:nvPr/>
            </p:nvSpPr>
            <p:spPr>
              <a:xfrm>
                <a:off x="2022660" y="3373050"/>
                <a:ext cx="88646" cy="15272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2243" y="21600"/>
                      <a:pt x="13419" y="20918"/>
                      <a:pt x="13419" y="20078"/>
                    </a:cubicBezTo>
                    <a:lnTo>
                      <a:pt x="13419" y="18948"/>
                    </a:lnTo>
                    <a:cubicBezTo>
                      <a:pt x="18308" y="18593"/>
                      <a:pt x="21600" y="16883"/>
                      <a:pt x="21600" y="14067"/>
                    </a:cubicBezTo>
                    <a:lnTo>
                      <a:pt x="21600" y="14019"/>
                    </a:lnTo>
                    <a:cubicBezTo>
                      <a:pt x="21599" y="11233"/>
                      <a:pt x="18448" y="10067"/>
                      <a:pt x="12864" y="9223"/>
                    </a:cubicBezTo>
                    <a:cubicBezTo>
                      <a:pt x="8104" y="8515"/>
                      <a:pt x="6925" y="8174"/>
                      <a:pt x="6925" y="7121"/>
                    </a:cubicBezTo>
                    <a:lnTo>
                      <a:pt x="6925" y="7076"/>
                    </a:lnTo>
                    <a:cubicBezTo>
                      <a:pt x="6925" y="6301"/>
                      <a:pt x="8144" y="5683"/>
                      <a:pt x="10462" y="5683"/>
                    </a:cubicBezTo>
                    <a:cubicBezTo>
                      <a:pt x="12352" y="5683"/>
                      <a:pt x="14242" y="6072"/>
                      <a:pt x="16252" y="6756"/>
                    </a:cubicBezTo>
                    <a:cubicBezTo>
                      <a:pt x="16722" y="6918"/>
                      <a:pt x="17191" y="7009"/>
                      <a:pt x="17787" y="7009"/>
                    </a:cubicBezTo>
                    <a:cubicBezTo>
                      <a:pt x="19360" y="7009"/>
                      <a:pt x="20616" y="6301"/>
                      <a:pt x="20616" y="5386"/>
                    </a:cubicBezTo>
                    <a:cubicBezTo>
                      <a:pt x="20616" y="4701"/>
                      <a:pt x="19946" y="4220"/>
                      <a:pt x="19275" y="3995"/>
                    </a:cubicBezTo>
                    <a:cubicBezTo>
                      <a:pt x="17542" y="3356"/>
                      <a:pt x="15578" y="2930"/>
                      <a:pt x="13419" y="2725"/>
                    </a:cubicBezTo>
                    <a:lnTo>
                      <a:pt x="13419" y="1520"/>
                    </a:lnTo>
                    <a:cubicBezTo>
                      <a:pt x="13419" y="682"/>
                      <a:pt x="12245" y="0"/>
                      <a:pt x="10800" y="0"/>
                    </a:cubicBezTo>
                    <a:cubicBezTo>
                      <a:pt x="9348" y="0"/>
                      <a:pt x="8176" y="682"/>
                      <a:pt x="8176" y="1520"/>
                    </a:cubicBezTo>
                    <a:lnTo>
                      <a:pt x="8176" y="2714"/>
                    </a:lnTo>
                    <a:cubicBezTo>
                      <a:pt x="3833" y="3181"/>
                      <a:pt x="904" y="4924"/>
                      <a:pt x="904" y="7397"/>
                    </a:cubicBezTo>
                    <a:lnTo>
                      <a:pt x="904" y="7441"/>
                    </a:lnTo>
                    <a:cubicBezTo>
                      <a:pt x="904" y="10616"/>
                      <a:pt x="4485" y="11507"/>
                      <a:pt x="10029" y="12331"/>
                    </a:cubicBezTo>
                    <a:cubicBezTo>
                      <a:pt x="14635" y="13014"/>
                      <a:pt x="15578" y="13471"/>
                      <a:pt x="15578" y="14363"/>
                    </a:cubicBezTo>
                    <a:lnTo>
                      <a:pt x="15578" y="14408"/>
                    </a:lnTo>
                    <a:cubicBezTo>
                      <a:pt x="15578" y="15343"/>
                      <a:pt x="14083" y="15915"/>
                      <a:pt x="11602" y="15915"/>
                    </a:cubicBezTo>
                    <a:cubicBezTo>
                      <a:pt x="8928" y="15915"/>
                      <a:pt x="6647" y="15366"/>
                      <a:pt x="4558" y="14475"/>
                    </a:cubicBezTo>
                    <a:cubicBezTo>
                      <a:pt x="4165" y="14317"/>
                      <a:pt x="3615" y="14159"/>
                      <a:pt x="2833" y="14159"/>
                    </a:cubicBezTo>
                    <a:cubicBezTo>
                      <a:pt x="1252" y="14159"/>
                      <a:pt x="0" y="14865"/>
                      <a:pt x="0" y="15782"/>
                    </a:cubicBezTo>
                    <a:cubicBezTo>
                      <a:pt x="0" y="16327"/>
                      <a:pt x="470" y="16830"/>
                      <a:pt x="1138" y="17102"/>
                    </a:cubicBezTo>
                    <a:cubicBezTo>
                      <a:pt x="3273" y="17989"/>
                      <a:pt x="5694" y="18549"/>
                      <a:pt x="8176" y="18821"/>
                    </a:cubicBezTo>
                    <a:lnTo>
                      <a:pt x="8176" y="20078"/>
                    </a:lnTo>
                    <a:cubicBezTo>
                      <a:pt x="8176" y="20918"/>
                      <a:pt x="9348" y="21600"/>
                      <a:pt x="10800" y="2160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0" name="Shape 10818"/>
              <p:cNvSpPr/>
              <p:nvPr/>
            </p:nvSpPr>
            <p:spPr>
              <a:xfrm>
                <a:off x="2162204" y="3468527"/>
                <a:ext cx="183256" cy="47280"/>
              </a:xfrm>
              <a:custGeom>
                <a:avLst/>
                <a:gdLst/>
                <a:ahLst/>
                <a:cxnLst>
                  <a:cxn ang="0">
                    <a:pos x="wd2" y="hd2"/>
                  </a:cxn>
                  <a:cxn ang="5400000">
                    <a:pos x="wd2" y="hd2"/>
                  </a:cxn>
                  <a:cxn ang="10800000">
                    <a:pos x="wd2" y="hd2"/>
                  </a:cxn>
                  <a:cxn ang="16200000">
                    <a:pos x="wd2" y="hd2"/>
                  </a:cxn>
                </a:cxnLst>
                <a:rect l="0" t="0" r="r" b="b"/>
                <a:pathLst>
                  <a:path w="21600" h="21600" extrusionOk="0">
                    <a:moveTo>
                      <a:pt x="18812" y="0"/>
                    </a:moveTo>
                    <a:lnTo>
                      <a:pt x="2788" y="0"/>
                    </a:lnTo>
                    <a:cubicBezTo>
                      <a:pt x="1247" y="0"/>
                      <a:pt x="0" y="4836"/>
                      <a:pt x="0" y="10793"/>
                    </a:cubicBezTo>
                    <a:cubicBezTo>
                      <a:pt x="0" y="16770"/>
                      <a:pt x="1247" y="21600"/>
                      <a:pt x="2788" y="21600"/>
                    </a:cubicBezTo>
                    <a:lnTo>
                      <a:pt x="18812" y="21600"/>
                    </a:lnTo>
                    <a:cubicBezTo>
                      <a:pt x="20352" y="21600"/>
                      <a:pt x="21600" y="16770"/>
                      <a:pt x="21600" y="10793"/>
                    </a:cubicBezTo>
                    <a:cubicBezTo>
                      <a:pt x="21600" y="4836"/>
                      <a:pt x="20352" y="0"/>
                      <a:pt x="18812"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1" name="Shape 10819"/>
              <p:cNvSpPr/>
              <p:nvPr/>
            </p:nvSpPr>
            <p:spPr>
              <a:xfrm>
                <a:off x="2162204" y="3527282"/>
                <a:ext cx="183256" cy="47280"/>
              </a:xfrm>
              <a:custGeom>
                <a:avLst/>
                <a:gdLst/>
                <a:ahLst/>
                <a:cxnLst>
                  <a:cxn ang="0">
                    <a:pos x="wd2" y="hd2"/>
                  </a:cxn>
                  <a:cxn ang="5400000">
                    <a:pos x="wd2" y="hd2"/>
                  </a:cxn>
                  <a:cxn ang="10800000">
                    <a:pos x="wd2" y="hd2"/>
                  </a:cxn>
                  <a:cxn ang="16200000">
                    <a:pos x="wd2" y="hd2"/>
                  </a:cxn>
                </a:cxnLst>
                <a:rect l="0" t="0" r="r" b="b"/>
                <a:pathLst>
                  <a:path w="21600" h="21600" extrusionOk="0">
                    <a:moveTo>
                      <a:pt x="18812" y="0"/>
                    </a:moveTo>
                    <a:lnTo>
                      <a:pt x="2788" y="0"/>
                    </a:lnTo>
                    <a:cubicBezTo>
                      <a:pt x="1247" y="0"/>
                      <a:pt x="0" y="4830"/>
                      <a:pt x="0" y="10793"/>
                    </a:cubicBezTo>
                    <a:cubicBezTo>
                      <a:pt x="0" y="16764"/>
                      <a:pt x="1247" y="21600"/>
                      <a:pt x="2788" y="21600"/>
                    </a:cubicBezTo>
                    <a:lnTo>
                      <a:pt x="18812" y="21600"/>
                    </a:lnTo>
                    <a:cubicBezTo>
                      <a:pt x="20352" y="21600"/>
                      <a:pt x="21600" y="16764"/>
                      <a:pt x="21600" y="10793"/>
                    </a:cubicBezTo>
                    <a:cubicBezTo>
                      <a:pt x="21600" y="4830"/>
                      <a:pt x="20352" y="0"/>
                      <a:pt x="18812"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grpSp>
      </p:grpSp>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10" name="组合 9"/>
          <p:cNvGrpSpPr/>
          <p:nvPr/>
        </p:nvGrpSpPr>
        <p:grpSpPr>
          <a:xfrm>
            <a:off x="4947298" y="2720898"/>
            <a:ext cx="2419813" cy="2319453"/>
            <a:chOff x="4947298" y="2720898"/>
            <a:chExt cx="2419813" cy="2319453"/>
          </a:xfrm>
        </p:grpSpPr>
        <p:grpSp>
          <p:nvGrpSpPr>
            <p:cNvPr id="2" name="组合 1"/>
            <p:cNvGrpSpPr/>
            <p:nvPr/>
          </p:nvGrpSpPr>
          <p:grpSpPr>
            <a:xfrm>
              <a:off x="4947298" y="2720898"/>
              <a:ext cx="2419813" cy="2319453"/>
              <a:chOff x="4947298" y="2720898"/>
              <a:chExt cx="2419813" cy="2319453"/>
            </a:xfrm>
          </p:grpSpPr>
          <p:sp>
            <p:nvSpPr>
              <p:cNvPr id="23" name="矩形 22"/>
              <p:cNvSpPr/>
              <p:nvPr/>
            </p:nvSpPr>
            <p:spPr>
              <a:xfrm>
                <a:off x="5047658" y="2720898"/>
                <a:ext cx="2319453" cy="231945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p:cNvSpPr/>
              <p:nvPr/>
            </p:nvSpPr>
            <p:spPr>
              <a:xfrm rot="16200000">
                <a:off x="4916967" y="3100039"/>
                <a:ext cx="439804" cy="379141"/>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a:off x="5621617" y="3156790"/>
              <a:ext cx="1174999" cy="1212501"/>
              <a:chOff x="6370534" y="2330148"/>
              <a:chExt cx="467589" cy="482513"/>
            </a:xfrm>
            <a:solidFill>
              <a:schemeClr val="bg1"/>
            </a:solidFill>
          </p:grpSpPr>
          <p:sp>
            <p:nvSpPr>
              <p:cNvPr id="33" name="Shape 10796"/>
              <p:cNvSpPr/>
              <p:nvPr/>
            </p:nvSpPr>
            <p:spPr>
              <a:xfrm>
                <a:off x="6767131" y="2410936"/>
                <a:ext cx="15449" cy="24802"/>
              </a:xfrm>
              <a:custGeom>
                <a:avLst/>
                <a:gdLst/>
                <a:ahLst/>
                <a:cxnLst>
                  <a:cxn ang="0">
                    <a:pos x="wd2" y="hd2"/>
                  </a:cxn>
                  <a:cxn ang="5400000">
                    <a:pos x="wd2" y="hd2"/>
                  </a:cxn>
                  <a:cxn ang="10800000">
                    <a:pos x="wd2" y="hd2"/>
                  </a:cxn>
                  <a:cxn ang="16200000">
                    <a:pos x="wd2" y="hd2"/>
                  </a:cxn>
                </a:cxnLst>
                <a:rect l="0" t="0" r="r" b="b"/>
                <a:pathLst>
                  <a:path w="21600" h="21600" extrusionOk="0">
                    <a:moveTo>
                      <a:pt x="21600" y="10887"/>
                    </a:moveTo>
                    <a:cubicBezTo>
                      <a:pt x="21600" y="3467"/>
                      <a:pt x="9486" y="1299"/>
                      <a:pt x="0" y="0"/>
                    </a:cubicBezTo>
                    <a:lnTo>
                      <a:pt x="0" y="21600"/>
                    </a:lnTo>
                    <a:cubicBezTo>
                      <a:pt x="10529" y="21181"/>
                      <a:pt x="21600" y="18096"/>
                      <a:pt x="21600" y="10887"/>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4" name="Shape 10797"/>
              <p:cNvSpPr/>
              <p:nvPr/>
            </p:nvSpPr>
            <p:spPr>
              <a:xfrm>
                <a:off x="6745099" y="2374214"/>
                <a:ext cx="14058" cy="224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508" y="241"/>
                      <a:pt x="0" y="5080"/>
                      <a:pt x="0" y="10256"/>
                    </a:cubicBezTo>
                    <a:cubicBezTo>
                      <a:pt x="0" y="16286"/>
                      <a:pt x="7185" y="19774"/>
                      <a:pt x="21600" y="21600"/>
                    </a:cubicBezTo>
                    <a:cubicBezTo>
                      <a:pt x="21600" y="21600"/>
                      <a:pt x="21600" y="0"/>
                      <a:pt x="21600"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5" name="Shape 10798"/>
              <p:cNvSpPr/>
              <p:nvPr/>
            </p:nvSpPr>
            <p:spPr>
              <a:xfrm>
                <a:off x="6686344" y="2330148"/>
                <a:ext cx="151779" cy="151787"/>
              </a:xfrm>
              <a:custGeom>
                <a:avLst/>
                <a:gdLst/>
                <a:ahLst/>
                <a:cxnLst>
                  <a:cxn ang="0">
                    <a:pos x="wd2" y="hd2"/>
                  </a:cxn>
                  <a:cxn ang="5400000">
                    <a:pos x="wd2" y="hd2"/>
                  </a:cxn>
                  <a:cxn ang="10800000">
                    <a:pos x="wd2" y="hd2"/>
                  </a:cxn>
                  <a:cxn ang="16200000">
                    <a:pos x="wd2" y="hd2"/>
                  </a:cxn>
                </a:cxnLst>
                <a:rect l="0" t="0" r="r" b="b"/>
                <a:pathLst>
                  <a:path w="21600" h="21600" extrusionOk="0">
                    <a:moveTo>
                      <a:pt x="6051" y="8008"/>
                    </a:moveTo>
                    <a:cubicBezTo>
                      <a:pt x="6051" y="5582"/>
                      <a:pt x="8074" y="4329"/>
                      <a:pt x="10301" y="4257"/>
                    </a:cubicBezTo>
                    <a:lnTo>
                      <a:pt x="10301" y="3306"/>
                    </a:lnTo>
                    <a:cubicBezTo>
                      <a:pt x="10301" y="3002"/>
                      <a:pt x="10534" y="2701"/>
                      <a:pt x="10840" y="2701"/>
                    </a:cubicBezTo>
                    <a:cubicBezTo>
                      <a:pt x="11144" y="2701"/>
                      <a:pt x="11371" y="3002"/>
                      <a:pt x="11371" y="3306"/>
                    </a:cubicBezTo>
                    <a:lnTo>
                      <a:pt x="11371" y="4257"/>
                    </a:lnTo>
                    <a:cubicBezTo>
                      <a:pt x="12761" y="4290"/>
                      <a:pt x="15627" y="5163"/>
                      <a:pt x="15627" y="6924"/>
                    </a:cubicBezTo>
                    <a:cubicBezTo>
                      <a:pt x="15627" y="7619"/>
                      <a:pt x="15102" y="8029"/>
                      <a:pt x="14500" y="8029"/>
                    </a:cubicBezTo>
                    <a:cubicBezTo>
                      <a:pt x="13336" y="8029"/>
                      <a:pt x="13351" y="6115"/>
                      <a:pt x="11371" y="6079"/>
                    </a:cubicBezTo>
                    <a:lnTo>
                      <a:pt x="11371" y="9477"/>
                    </a:lnTo>
                    <a:cubicBezTo>
                      <a:pt x="13732" y="9973"/>
                      <a:pt x="15819" y="10667"/>
                      <a:pt x="15819" y="13421"/>
                    </a:cubicBezTo>
                    <a:cubicBezTo>
                      <a:pt x="15819" y="15811"/>
                      <a:pt x="14033" y="17023"/>
                      <a:pt x="11371" y="17187"/>
                    </a:cubicBezTo>
                    <a:lnTo>
                      <a:pt x="11371" y="18293"/>
                    </a:lnTo>
                    <a:cubicBezTo>
                      <a:pt x="11371" y="18597"/>
                      <a:pt x="11144" y="18902"/>
                      <a:pt x="10840" y="18902"/>
                    </a:cubicBezTo>
                    <a:cubicBezTo>
                      <a:pt x="10534" y="18902"/>
                      <a:pt x="10301" y="18597"/>
                      <a:pt x="10301" y="18293"/>
                    </a:cubicBezTo>
                    <a:lnTo>
                      <a:pt x="10301" y="17187"/>
                    </a:lnTo>
                    <a:cubicBezTo>
                      <a:pt x="7286" y="17115"/>
                      <a:pt x="5781" y="15315"/>
                      <a:pt x="5781" y="13902"/>
                    </a:cubicBezTo>
                    <a:cubicBezTo>
                      <a:pt x="5781" y="13188"/>
                      <a:pt x="6214" y="12774"/>
                      <a:pt x="6888" y="12774"/>
                    </a:cubicBezTo>
                    <a:cubicBezTo>
                      <a:pt x="8888" y="12774"/>
                      <a:pt x="7335" y="15236"/>
                      <a:pt x="10301" y="15362"/>
                    </a:cubicBezTo>
                    <a:lnTo>
                      <a:pt x="10301" y="11632"/>
                    </a:lnTo>
                    <a:cubicBezTo>
                      <a:pt x="7655" y="11151"/>
                      <a:pt x="6051" y="9987"/>
                      <a:pt x="6051" y="8008"/>
                    </a:cubicBezTo>
                    <a:close/>
                    <a:moveTo>
                      <a:pt x="10803" y="21600"/>
                    </a:moveTo>
                    <a:cubicBezTo>
                      <a:pt x="16756" y="21600"/>
                      <a:pt x="21600" y="16755"/>
                      <a:pt x="21600" y="10795"/>
                    </a:cubicBezTo>
                    <a:cubicBezTo>
                      <a:pt x="21600" y="4845"/>
                      <a:pt x="16756" y="0"/>
                      <a:pt x="10803" y="0"/>
                    </a:cubicBezTo>
                    <a:cubicBezTo>
                      <a:pt x="4846" y="0"/>
                      <a:pt x="0" y="4845"/>
                      <a:pt x="0" y="10795"/>
                    </a:cubicBezTo>
                    <a:cubicBezTo>
                      <a:pt x="0" y="16755"/>
                      <a:pt x="4846" y="21600"/>
                      <a:pt x="10803" y="2160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6" name="Shape 10799"/>
              <p:cNvSpPr/>
              <p:nvPr/>
            </p:nvSpPr>
            <p:spPr>
              <a:xfrm>
                <a:off x="6370534" y="2667990"/>
                <a:ext cx="109004" cy="141752"/>
              </a:xfrm>
              <a:custGeom>
                <a:avLst/>
                <a:gdLst/>
                <a:ahLst/>
                <a:cxnLst>
                  <a:cxn ang="0">
                    <a:pos x="wd2" y="hd2"/>
                  </a:cxn>
                  <a:cxn ang="5400000">
                    <a:pos x="wd2" y="hd2"/>
                  </a:cxn>
                  <a:cxn ang="10800000">
                    <a:pos x="wd2" y="hd2"/>
                  </a:cxn>
                  <a:cxn ang="16200000">
                    <a:pos x="wd2" y="hd2"/>
                  </a:cxn>
                </a:cxnLst>
                <a:rect l="0" t="0" r="r" b="b"/>
                <a:pathLst>
                  <a:path w="21600" h="21600" extrusionOk="0">
                    <a:moveTo>
                      <a:pt x="17285" y="0"/>
                    </a:moveTo>
                    <a:lnTo>
                      <a:pt x="4315" y="0"/>
                    </a:lnTo>
                    <a:cubicBezTo>
                      <a:pt x="1927" y="0"/>
                      <a:pt x="0" y="1489"/>
                      <a:pt x="0" y="3318"/>
                    </a:cubicBezTo>
                    <a:lnTo>
                      <a:pt x="0" y="18273"/>
                    </a:lnTo>
                    <a:cubicBezTo>
                      <a:pt x="0" y="20111"/>
                      <a:pt x="1936" y="21600"/>
                      <a:pt x="4315" y="21600"/>
                    </a:cubicBezTo>
                    <a:lnTo>
                      <a:pt x="17285" y="21600"/>
                    </a:lnTo>
                    <a:cubicBezTo>
                      <a:pt x="19664" y="21600"/>
                      <a:pt x="21600" y="20111"/>
                      <a:pt x="21600" y="18273"/>
                    </a:cubicBezTo>
                    <a:lnTo>
                      <a:pt x="21600" y="3318"/>
                    </a:lnTo>
                    <a:cubicBezTo>
                      <a:pt x="21600" y="1489"/>
                      <a:pt x="19664" y="0"/>
                      <a:pt x="17285"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7" name="Shape 10800"/>
              <p:cNvSpPr/>
              <p:nvPr/>
            </p:nvSpPr>
            <p:spPr>
              <a:xfrm>
                <a:off x="6539456" y="2594546"/>
                <a:ext cx="109061" cy="218115"/>
              </a:xfrm>
              <a:custGeom>
                <a:avLst/>
                <a:gdLst/>
                <a:ahLst/>
                <a:cxnLst>
                  <a:cxn ang="0">
                    <a:pos x="wd2" y="hd2"/>
                  </a:cxn>
                  <a:cxn ang="5400000">
                    <a:pos x="wd2" y="hd2"/>
                  </a:cxn>
                  <a:cxn ang="10800000">
                    <a:pos x="wd2" y="hd2"/>
                  </a:cxn>
                  <a:cxn ang="16200000">
                    <a:pos x="wd2" y="hd2"/>
                  </a:cxn>
                </a:cxnLst>
                <a:rect l="0" t="0" r="r" b="b"/>
                <a:pathLst>
                  <a:path w="21600" h="21600" extrusionOk="0">
                    <a:moveTo>
                      <a:pt x="17276" y="0"/>
                    </a:moveTo>
                    <a:lnTo>
                      <a:pt x="4313" y="0"/>
                    </a:lnTo>
                    <a:cubicBezTo>
                      <a:pt x="1938" y="0"/>
                      <a:pt x="0" y="968"/>
                      <a:pt x="0" y="2163"/>
                    </a:cubicBezTo>
                    <a:lnTo>
                      <a:pt x="0" y="19438"/>
                    </a:lnTo>
                    <a:cubicBezTo>
                      <a:pt x="0" y="20633"/>
                      <a:pt x="1938" y="21600"/>
                      <a:pt x="4313" y="21600"/>
                    </a:cubicBezTo>
                    <a:lnTo>
                      <a:pt x="17276" y="21600"/>
                    </a:lnTo>
                    <a:cubicBezTo>
                      <a:pt x="19665" y="21600"/>
                      <a:pt x="21600" y="20633"/>
                      <a:pt x="21600" y="19438"/>
                    </a:cubicBezTo>
                    <a:lnTo>
                      <a:pt x="21600" y="2163"/>
                    </a:lnTo>
                    <a:cubicBezTo>
                      <a:pt x="21600" y="968"/>
                      <a:pt x="19665" y="0"/>
                      <a:pt x="17276"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8" name="Shape 10801"/>
              <p:cNvSpPr/>
              <p:nvPr/>
            </p:nvSpPr>
            <p:spPr>
              <a:xfrm>
                <a:off x="6708376" y="2506413"/>
                <a:ext cx="109005" cy="305337"/>
              </a:xfrm>
              <a:custGeom>
                <a:avLst/>
                <a:gdLst/>
                <a:ahLst/>
                <a:cxnLst>
                  <a:cxn ang="0">
                    <a:pos x="wd2" y="hd2"/>
                  </a:cxn>
                  <a:cxn ang="5400000">
                    <a:pos x="wd2" y="hd2"/>
                  </a:cxn>
                  <a:cxn ang="10800000">
                    <a:pos x="wd2" y="hd2"/>
                  </a:cxn>
                  <a:cxn ang="16200000">
                    <a:pos x="wd2" y="hd2"/>
                  </a:cxn>
                </a:cxnLst>
                <a:rect l="0" t="0" r="r" b="b"/>
                <a:pathLst>
                  <a:path w="21589" h="21600" extrusionOk="0">
                    <a:moveTo>
                      <a:pt x="17276" y="0"/>
                    </a:moveTo>
                    <a:lnTo>
                      <a:pt x="4313" y="0"/>
                    </a:lnTo>
                    <a:cubicBezTo>
                      <a:pt x="1935" y="0"/>
                      <a:pt x="0" y="692"/>
                      <a:pt x="0" y="1544"/>
                    </a:cubicBezTo>
                    <a:lnTo>
                      <a:pt x="0" y="20056"/>
                    </a:lnTo>
                    <a:cubicBezTo>
                      <a:pt x="0" y="20909"/>
                      <a:pt x="1935" y="21600"/>
                      <a:pt x="4313" y="21600"/>
                    </a:cubicBezTo>
                    <a:lnTo>
                      <a:pt x="17276" y="21600"/>
                    </a:lnTo>
                    <a:cubicBezTo>
                      <a:pt x="19665" y="21600"/>
                      <a:pt x="21589" y="20909"/>
                      <a:pt x="21589" y="20056"/>
                    </a:cubicBezTo>
                    <a:lnTo>
                      <a:pt x="21589" y="1544"/>
                    </a:lnTo>
                    <a:cubicBezTo>
                      <a:pt x="21600" y="692"/>
                      <a:pt x="19665" y="0"/>
                      <a:pt x="17276" y="0"/>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9" name="Shape 10802"/>
              <p:cNvSpPr/>
              <p:nvPr/>
            </p:nvSpPr>
            <p:spPr>
              <a:xfrm>
                <a:off x="6370534" y="2432970"/>
                <a:ext cx="308709" cy="183051"/>
              </a:xfrm>
              <a:custGeom>
                <a:avLst/>
                <a:gdLst/>
                <a:ahLst/>
                <a:cxnLst>
                  <a:cxn ang="0">
                    <a:pos x="wd2" y="hd2"/>
                  </a:cxn>
                  <a:cxn ang="5400000">
                    <a:pos x="wd2" y="hd2"/>
                  </a:cxn>
                  <a:cxn ang="10800000">
                    <a:pos x="wd2" y="hd2"/>
                  </a:cxn>
                  <a:cxn ang="16200000">
                    <a:pos x="wd2" y="hd2"/>
                  </a:cxn>
                </a:cxnLst>
                <a:rect l="0" t="0" r="r" b="b"/>
                <a:pathLst>
                  <a:path w="21463" h="21526" extrusionOk="0">
                    <a:moveTo>
                      <a:pt x="20859" y="1357"/>
                    </a:moveTo>
                    <a:lnTo>
                      <a:pt x="17092" y="27"/>
                    </a:lnTo>
                    <a:cubicBezTo>
                      <a:pt x="16804" y="-74"/>
                      <a:pt x="16509" y="113"/>
                      <a:pt x="16333" y="514"/>
                    </a:cubicBezTo>
                    <a:cubicBezTo>
                      <a:pt x="16155" y="911"/>
                      <a:pt x="16132" y="1444"/>
                      <a:pt x="16270" y="1884"/>
                    </a:cubicBezTo>
                    <a:lnTo>
                      <a:pt x="17106" y="4540"/>
                    </a:lnTo>
                    <a:lnTo>
                      <a:pt x="410" y="19105"/>
                    </a:lnTo>
                    <a:cubicBezTo>
                      <a:pt x="39" y="19428"/>
                      <a:pt x="-107" y="20200"/>
                      <a:pt x="83" y="20828"/>
                    </a:cubicBezTo>
                    <a:cubicBezTo>
                      <a:pt x="219" y="21267"/>
                      <a:pt x="485" y="21526"/>
                      <a:pt x="759" y="21526"/>
                    </a:cubicBezTo>
                    <a:cubicBezTo>
                      <a:pt x="877" y="21526"/>
                      <a:pt x="995" y="21478"/>
                      <a:pt x="1106" y="21379"/>
                    </a:cubicBezTo>
                    <a:lnTo>
                      <a:pt x="17816" y="6802"/>
                    </a:lnTo>
                    <a:lnTo>
                      <a:pt x="18582" y="9236"/>
                    </a:lnTo>
                    <a:cubicBezTo>
                      <a:pt x="18713" y="9657"/>
                      <a:pt x="18970" y="9914"/>
                      <a:pt x="19251" y="9914"/>
                    </a:cubicBezTo>
                    <a:cubicBezTo>
                      <a:pt x="19265" y="9914"/>
                      <a:pt x="19275" y="9914"/>
                      <a:pt x="19289" y="9914"/>
                    </a:cubicBezTo>
                    <a:cubicBezTo>
                      <a:pt x="19583" y="9892"/>
                      <a:pt x="19843" y="9581"/>
                      <a:pt x="19954" y="9118"/>
                    </a:cubicBezTo>
                    <a:lnTo>
                      <a:pt x="21406" y="3097"/>
                    </a:lnTo>
                    <a:cubicBezTo>
                      <a:pt x="21493" y="2740"/>
                      <a:pt x="21479" y="2348"/>
                      <a:pt x="21375" y="2008"/>
                    </a:cubicBezTo>
                    <a:cubicBezTo>
                      <a:pt x="21268" y="1673"/>
                      <a:pt x="21080" y="1439"/>
                      <a:pt x="20859" y="1357"/>
                    </a:cubicBezTo>
                    <a:close/>
                  </a:path>
                </a:pathLst>
              </a:custGeom>
              <a:grp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grpSp>
      </p:grpSp>
      <p:grpSp>
        <p:nvGrpSpPr>
          <p:cNvPr id="4" name="组合 3"/>
          <p:cNvGrpSpPr/>
          <p:nvPr/>
        </p:nvGrpSpPr>
        <p:grpSpPr>
          <a:xfrm>
            <a:off x="7266751" y="2720898"/>
            <a:ext cx="2419813" cy="2319453"/>
            <a:chOff x="7266751" y="2720898"/>
            <a:chExt cx="2419813" cy="2319453"/>
          </a:xfrm>
        </p:grpSpPr>
        <p:sp>
          <p:nvSpPr>
            <p:cNvPr id="24" name="矩形 23"/>
            <p:cNvSpPr/>
            <p:nvPr/>
          </p:nvSpPr>
          <p:spPr>
            <a:xfrm>
              <a:off x="7367111" y="2720898"/>
              <a:ext cx="2319453" cy="2319453"/>
            </a:xfrm>
            <a:prstGeom prst="rect">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等腰三角形 5"/>
            <p:cNvSpPr/>
            <p:nvPr/>
          </p:nvSpPr>
          <p:spPr>
            <a:xfrm rot="16200000">
              <a:off x="7236420" y="3100040"/>
              <a:ext cx="439804" cy="379141"/>
            </a:xfrm>
            <a:prstGeom prst="triangl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Shape 10820"/>
            <p:cNvSpPr/>
            <p:nvPr/>
          </p:nvSpPr>
          <p:spPr>
            <a:xfrm>
              <a:off x="8002940" y="3241508"/>
              <a:ext cx="1071108" cy="1148285"/>
            </a:xfrm>
            <a:custGeom>
              <a:avLst/>
              <a:gdLst/>
              <a:ahLst/>
              <a:cxnLst>
                <a:cxn ang="0">
                  <a:pos x="wd2" y="hd2"/>
                </a:cxn>
                <a:cxn ang="5400000">
                  <a:pos x="wd2" y="hd2"/>
                </a:cxn>
                <a:cxn ang="10800000">
                  <a:pos x="wd2" y="hd2"/>
                </a:cxn>
                <a:cxn ang="16200000">
                  <a:pos x="wd2" y="hd2"/>
                </a:cxn>
              </a:cxnLst>
              <a:rect l="0" t="0" r="r" b="b"/>
              <a:pathLst>
                <a:path w="21600" h="21453" extrusionOk="0">
                  <a:moveTo>
                    <a:pt x="11739" y="15391"/>
                  </a:moveTo>
                  <a:lnTo>
                    <a:pt x="11739" y="16038"/>
                  </a:lnTo>
                  <a:cubicBezTo>
                    <a:pt x="11739" y="16520"/>
                    <a:pt x="11319" y="16910"/>
                    <a:pt x="10800" y="16910"/>
                  </a:cubicBezTo>
                  <a:cubicBezTo>
                    <a:pt x="10281" y="16910"/>
                    <a:pt x="9860" y="16520"/>
                    <a:pt x="9860" y="16038"/>
                  </a:cubicBezTo>
                  <a:lnTo>
                    <a:pt x="9860" y="15319"/>
                  </a:lnTo>
                  <a:cubicBezTo>
                    <a:pt x="8968" y="15163"/>
                    <a:pt x="8100" y="14843"/>
                    <a:pt x="7336" y="14334"/>
                  </a:cubicBezTo>
                  <a:cubicBezTo>
                    <a:pt x="7096" y="14179"/>
                    <a:pt x="6927" y="13890"/>
                    <a:pt x="6927" y="13578"/>
                  </a:cubicBezTo>
                  <a:cubicBezTo>
                    <a:pt x="6927" y="13054"/>
                    <a:pt x="7378" y="12649"/>
                    <a:pt x="7942" y="12649"/>
                  </a:cubicBezTo>
                  <a:cubicBezTo>
                    <a:pt x="8224" y="12649"/>
                    <a:pt x="8421" y="12741"/>
                    <a:pt x="8562" y="12832"/>
                  </a:cubicBezTo>
                  <a:cubicBezTo>
                    <a:pt x="9311" y="13342"/>
                    <a:pt x="10129" y="13656"/>
                    <a:pt x="11088" y="13656"/>
                  </a:cubicBezTo>
                  <a:cubicBezTo>
                    <a:pt x="11977" y="13656"/>
                    <a:pt x="12514" y="13329"/>
                    <a:pt x="12514" y="12793"/>
                  </a:cubicBezTo>
                  <a:lnTo>
                    <a:pt x="12514" y="12766"/>
                  </a:lnTo>
                  <a:cubicBezTo>
                    <a:pt x="12514" y="12256"/>
                    <a:pt x="12176" y="11995"/>
                    <a:pt x="10524" y="11604"/>
                  </a:cubicBezTo>
                  <a:cubicBezTo>
                    <a:pt x="8534" y="11132"/>
                    <a:pt x="7250" y="10623"/>
                    <a:pt x="7250" y="8803"/>
                  </a:cubicBezTo>
                  <a:lnTo>
                    <a:pt x="7250" y="8777"/>
                  </a:lnTo>
                  <a:cubicBezTo>
                    <a:pt x="7250" y="7362"/>
                    <a:pt x="8301" y="6362"/>
                    <a:pt x="9859" y="6096"/>
                  </a:cubicBezTo>
                  <a:lnTo>
                    <a:pt x="9859" y="5413"/>
                  </a:lnTo>
                  <a:cubicBezTo>
                    <a:pt x="9859" y="4932"/>
                    <a:pt x="10279" y="4543"/>
                    <a:pt x="10799" y="4543"/>
                  </a:cubicBezTo>
                  <a:cubicBezTo>
                    <a:pt x="11318" y="4543"/>
                    <a:pt x="11738" y="4932"/>
                    <a:pt x="11738" y="5413"/>
                  </a:cubicBezTo>
                  <a:lnTo>
                    <a:pt x="11738" y="6102"/>
                  </a:lnTo>
                  <a:cubicBezTo>
                    <a:pt x="12514" y="6220"/>
                    <a:pt x="13217" y="6463"/>
                    <a:pt x="13839" y="6831"/>
                  </a:cubicBezTo>
                  <a:cubicBezTo>
                    <a:pt x="14080" y="6959"/>
                    <a:pt x="14320" y="7235"/>
                    <a:pt x="14320" y="7628"/>
                  </a:cubicBezTo>
                  <a:cubicBezTo>
                    <a:pt x="14320" y="8149"/>
                    <a:pt x="13868" y="8557"/>
                    <a:pt x="13304" y="8557"/>
                  </a:cubicBezTo>
                  <a:cubicBezTo>
                    <a:pt x="13091" y="8557"/>
                    <a:pt x="12923" y="8504"/>
                    <a:pt x="12754" y="8411"/>
                  </a:cubicBezTo>
                  <a:cubicBezTo>
                    <a:pt x="12033" y="8020"/>
                    <a:pt x="11356" y="7796"/>
                    <a:pt x="10678" y="7796"/>
                  </a:cubicBezTo>
                  <a:cubicBezTo>
                    <a:pt x="9845" y="7796"/>
                    <a:pt x="9408" y="8149"/>
                    <a:pt x="9408" y="8593"/>
                  </a:cubicBezTo>
                  <a:lnTo>
                    <a:pt x="9408" y="8622"/>
                  </a:lnTo>
                  <a:cubicBezTo>
                    <a:pt x="9408" y="9221"/>
                    <a:pt x="9831" y="9418"/>
                    <a:pt x="11539" y="9823"/>
                  </a:cubicBezTo>
                  <a:cubicBezTo>
                    <a:pt x="13542" y="10306"/>
                    <a:pt x="14672" y="10975"/>
                    <a:pt x="14672" y="12568"/>
                  </a:cubicBezTo>
                  <a:lnTo>
                    <a:pt x="14672" y="12597"/>
                  </a:lnTo>
                  <a:lnTo>
                    <a:pt x="14674" y="12597"/>
                  </a:lnTo>
                  <a:cubicBezTo>
                    <a:pt x="14674" y="14208"/>
                    <a:pt x="13493" y="15190"/>
                    <a:pt x="11739" y="15391"/>
                  </a:cubicBezTo>
                  <a:close/>
                  <a:moveTo>
                    <a:pt x="21584" y="5374"/>
                  </a:moveTo>
                  <a:lnTo>
                    <a:pt x="21575" y="5149"/>
                  </a:lnTo>
                  <a:cubicBezTo>
                    <a:pt x="21563" y="4768"/>
                    <a:pt x="21385" y="4409"/>
                    <a:pt x="21082" y="4151"/>
                  </a:cubicBezTo>
                  <a:cubicBezTo>
                    <a:pt x="20779" y="3893"/>
                    <a:pt x="20383" y="3760"/>
                    <a:pt x="19966" y="3780"/>
                  </a:cubicBezTo>
                  <a:cubicBezTo>
                    <a:pt x="19807" y="3788"/>
                    <a:pt x="19647" y="3795"/>
                    <a:pt x="19485" y="3795"/>
                  </a:cubicBezTo>
                  <a:cubicBezTo>
                    <a:pt x="16737" y="3795"/>
                    <a:pt x="14053" y="2603"/>
                    <a:pt x="11930" y="442"/>
                  </a:cubicBezTo>
                  <a:cubicBezTo>
                    <a:pt x="11351" y="-147"/>
                    <a:pt x="10249" y="-147"/>
                    <a:pt x="9671" y="442"/>
                  </a:cubicBezTo>
                  <a:cubicBezTo>
                    <a:pt x="7547" y="2603"/>
                    <a:pt x="4864" y="3795"/>
                    <a:pt x="2116" y="3795"/>
                  </a:cubicBezTo>
                  <a:cubicBezTo>
                    <a:pt x="1952" y="3795"/>
                    <a:pt x="1791" y="3787"/>
                    <a:pt x="1630" y="3779"/>
                  </a:cubicBezTo>
                  <a:cubicBezTo>
                    <a:pt x="1223" y="3760"/>
                    <a:pt x="819" y="3895"/>
                    <a:pt x="517" y="4152"/>
                  </a:cubicBezTo>
                  <a:cubicBezTo>
                    <a:pt x="215" y="4409"/>
                    <a:pt x="38" y="4769"/>
                    <a:pt x="24" y="5149"/>
                  </a:cubicBezTo>
                  <a:lnTo>
                    <a:pt x="16" y="5374"/>
                  </a:lnTo>
                  <a:cubicBezTo>
                    <a:pt x="7" y="5566"/>
                    <a:pt x="0" y="5759"/>
                    <a:pt x="0" y="5954"/>
                  </a:cubicBezTo>
                  <a:cubicBezTo>
                    <a:pt x="0" y="13294"/>
                    <a:pt x="3521" y="18612"/>
                    <a:pt x="10184" y="21333"/>
                  </a:cubicBezTo>
                  <a:cubicBezTo>
                    <a:pt x="10380" y="21414"/>
                    <a:pt x="10590" y="21453"/>
                    <a:pt x="10800" y="21453"/>
                  </a:cubicBezTo>
                  <a:cubicBezTo>
                    <a:pt x="11009" y="21453"/>
                    <a:pt x="11219" y="21414"/>
                    <a:pt x="11416" y="21333"/>
                  </a:cubicBezTo>
                  <a:cubicBezTo>
                    <a:pt x="18078" y="18612"/>
                    <a:pt x="21600" y="13294"/>
                    <a:pt x="21600" y="5954"/>
                  </a:cubicBezTo>
                  <a:cubicBezTo>
                    <a:pt x="21600" y="5759"/>
                    <a:pt x="21592" y="5566"/>
                    <a:pt x="21584" y="5374"/>
                  </a:cubicBezTo>
                  <a:close/>
                </a:path>
              </a:pathLst>
            </a:custGeom>
            <a:solidFill>
              <a:schemeClr val="bg1"/>
            </a:solidFill>
            <a:ln w="12700">
              <a:miter lim="400000"/>
            </a:ln>
          </p:spPr>
          <p:txBody>
            <a:bodyPr lIns="14288" tIns="14288" rIns="14288" bIns="14288" anchor="ctr"/>
            <a:lstStyle>
              <a:lvl1pPr algn="ctr" defTabSz="309880">
                <a:defRPr sz="1900">
                  <a:latin typeface="+mn-lt"/>
                  <a:ea typeface="+mn-ea"/>
                  <a:cs typeface="+mn-cs"/>
                  <a:sym typeface="Helvetica Light"/>
                </a:defRPr>
              </a:lvl1pPr>
              <a:lvl2pPr indent="85725" algn="ctr" defTabSz="309880">
                <a:defRPr sz="1900">
                  <a:latin typeface="+mn-lt"/>
                  <a:ea typeface="+mn-ea"/>
                  <a:cs typeface="+mn-cs"/>
                  <a:sym typeface="Helvetica Light"/>
                </a:defRPr>
              </a:lvl2pPr>
              <a:lvl3pPr indent="171450" algn="ctr" defTabSz="309880">
                <a:defRPr sz="1900">
                  <a:latin typeface="+mn-lt"/>
                  <a:ea typeface="+mn-ea"/>
                  <a:cs typeface="+mn-cs"/>
                  <a:sym typeface="Helvetica Light"/>
                </a:defRPr>
              </a:lvl3pPr>
              <a:lvl4pPr indent="257175" algn="ctr" defTabSz="309880">
                <a:defRPr sz="1900">
                  <a:latin typeface="+mn-lt"/>
                  <a:ea typeface="+mn-ea"/>
                  <a:cs typeface="+mn-cs"/>
                  <a:sym typeface="Helvetica Light"/>
                </a:defRPr>
              </a:lvl4pPr>
              <a:lvl5pPr indent="342900" algn="ctr" defTabSz="309880">
                <a:defRPr sz="1900">
                  <a:latin typeface="+mn-lt"/>
                  <a:ea typeface="+mn-ea"/>
                  <a:cs typeface="+mn-cs"/>
                  <a:sym typeface="Helvetica Light"/>
                </a:defRPr>
              </a:lvl5pPr>
              <a:lvl6pPr indent="428625" algn="ctr" defTabSz="309880">
                <a:defRPr sz="1900">
                  <a:latin typeface="+mn-lt"/>
                  <a:ea typeface="+mn-ea"/>
                  <a:cs typeface="+mn-cs"/>
                  <a:sym typeface="Helvetica Light"/>
                </a:defRPr>
              </a:lvl6pPr>
              <a:lvl7pPr indent="514350" algn="ctr" defTabSz="309880">
                <a:defRPr sz="1900">
                  <a:latin typeface="+mn-lt"/>
                  <a:ea typeface="+mn-ea"/>
                  <a:cs typeface="+mn-cs"/>
                  <a:sym typeface="Helvetica Light"/>
                </a:defRPr>
              </a:lvl7pPr>
              <a:lvl8pPr indent="600075" algn="ctr" defTabSz="309880">
                <a:defRPr sz="1900">
                  <a:latin typeface="+mn-lt"/>
                  <a:ea typeface="+mn-ea"/>
                  <a:cs typeface="+mn-cs"/>
                  <a:sym typeface="Helvetica Light"/>
                </a:defRPr>
              </a:lvl8pPr>
              <a:lvl9pPr indent="685800" algn="ctr" defTabSz="309880">
                <a:defRPr sz="1900">
                  <a:latin typeface="+mn-lt"/>
                  <a:ea typeface="+mn-ea"/>
                  <a:cs typeface="+mn-cs"/>
                  <a:sym typeface="Helvetica Light"/>
                </a:defRPr>
              </a:lvl9pPr>
            </a:lstStyle>
            <a:p>
              <a:pPr marL="0" marR="0" lvl="0" indent="0" algn="ctr" defTabSz="17145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grpSp>
      <p:sp>
        <p:nvSpPr>
          <p:cNvPr id="43" name="矩形 42"/>
          <p:cNvSpPr/>
          <p:nvPr/>
        </p:nvSpPr>
        <p:spPr>
          <a:xfrm>
            <a:off x="0" y="2144434"/>
            <a:ext cx="7367111" cy="576464"/>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nvSpPr>
        <p:spPr>
          <a:xfrm>
            <a:off x="492921" y="2222516"/>
            <a:ext cx="5827236" cy="400110"/>
          </a:xfrm>
          <a:prstGeom prst="rect">
            <a:avLst/>
          </a:prstGeom>
        </p:spPr>
        <p:txBody>
          <a:bodyPr wrap="none">
            <a:spAutoFit/>
          </a:bodyPr>
          <a:lstStyle/>
          <a:p>
            <a:pPr lvl="0"/>
            <a:r>
              <a:rPr lang="zh-CN" altLang="en-US" sz="2000" b="1" dirty="0">
                <a:solidFill>
                  <a:schemeClr val="bg1"/>
                </a:solidFill>
                <a:latin typeface="微软雅黑" panose="020B0503020204020204" pitchFamily="34" charset="-122"/>
                <a:ea typeface="微软雅黑" panose="020B0503020204020204" pitchFamily="34" charset="-122"/>
              </a:rPr>
              <a:t>单击添加合适的标题对下面进行描述单击添加</a:t>
            </a:r>
            <a:r>
              <a:rPr lang="zh-CN" altLang="en-US" sz="2000" b="1" dirty="0" smtClean="0">
                <a:solidFill>
                  <a:schemeClr val="bg1"/>
                </a:solidFill>
                <a:latin typeface="微软雅黑" panose="020B0503020204020204" pitchFamily="34" charset="-122"/>
                <a:ea typeface="微软雅黑" panose="020B0503020204020204" pitchFamily="34" charset="-122"/>
              </a:rPr>
              <a:t>合适</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grpSp>
        <p:nvGrpSpPr>
          <p:cNvPr id="13" name="组合 12"/>
          <p:cNvGrpSpPr/>
          <p:nvPr/>
        </p:nvGrpSpPr>
        <p:grpSpPr>
          <a:xfrm>
            <a:off x="846857" y="5151084"/>
            <a:ext cx="10325268" cy="814371"/>
            <a:chOff x="846857" y="5374108"/>
            <a:chExt cx="10325268" cy="814371"/>
          </a:xfrm>
        </p:grpSpPr>
        <p:sp>
          <p:nvSpPr>
            <p:cNvPr id="45" name="矩形 44"/>
            <p:cNvSpPr/>
            <p:nvPr/>
          </p:nvSpPr>
          <p:spPr>
            <a:xfrm>
              <a:off x="4506516" y="5374108"/>
              <a:ext cx="3005951" cy="400110"/>
            </a:xfrm>
            <a:prstGeom prst="rect">
              <a:avLst/>
            </a:prstGeom>
          </p:spPr>
          <p:txBody>
            <a:bodyPr wrap="none">
              <a:spAutoFit/>
            </a:bodyPr>
            <a:lstStyle/>
            <a:p>
              <a:pPr lvl="0"/>
              <a:r>
                <a:rPr lang="zh-CN" altLang="en-US" sz="2000" b="1" dirty="0">
                  <a:solidFill>
                    <a:schemeClr val="tx1">
                      <a:lumMod val="65000"/>
                      <a:lumOff val="35000"/>
                    </a:schemeClr>
                  </a:solidFill>
                  <a:latin typeface="微软雅黑" panose="020B0503020204020204" pitchFamily="34" charset="-122"/>
                  <a:ea typeface="微软雅黑" panose="020B0503020204020204" pitchFamily="34" charset="-122"/>
                </a:rPr>
                <a:t>单击添加合适</a:t>
              </a:r>
              <a:r>
                <a:rPr lang="zh-CN" altLang="en-US" sz="2000" b="1" dirty="0" smtClean="0">
                  <a:solidFill>
                    <a:schemeClr val="tx1">
                      <a:lumMod val="65000"/>
                      <a:lumOff val="35000"/>
                    </a:schemeClr>
                  </a:solidFill>
                  <a:latin typeface="微软雅黑" panose="020B0503020204020204" pitchFamily="34" charset="-122"/>
                  <a:ea typeface="微软雅黑" panose="020B0503020204020204" pitchFamily="34" charset="-122"/>
                </a:rPr>
                <a:t>的</a:t>
              </a:r>
              <a:r>
                <a:rPr lang="zh-CN" altLang="en-US" sz="2000" b="1" dirty="0">
                  <a:solidFill>
                    <a:schemeClr val="tx1">
                      <a:lumMod val="65000"/>
                      <a:lumOff val="35000"/>
                    </a:schemeClr>
                  </a:solidFill>
                  <a:latin typeface="微软雅黑" panose="020B0503020204020204" pitchFamily="34" charset="-122"/>
                  <a:ea typeface="微软雅黑" panose="020B0503020204020204" pitchFamily="34" charset="-122"/>
                </a:rPr>
                <a:t>章节</a:t>
              </a:r>
              <a:r>
                <a:rPr lang="zh-CN" altLang="en-US" sz="2000" b="1" dirty="0" smtClean="0">
                  <a:solidFill>
                    <a:schemeClr val="tx1">
                      <a:lumMod val="65000"/>
                      <a:lumOff val="35000"/>
                    </a:schemeClr>
                  </a:solidFill>
                  <a:latin typeface="微软雅黑" panose="020B0503020204020204" pitchFamily="34" charset="-122"/>
                  <a:ea typeface="微软雅黑" panose="020B0503020204020204" pitchFamily="34" charset="-122"/>
                </a:rPr>
                <a:t>标题</a:t>
              </a:r>
              <a:endParaRPr lang="zh-CN" altLang="en-US" sz="1000" dirty="0">
                <a:solidFill>
                  <a:schemeClr val="tx1">
                    <a:lumMod val="65000"/>
                    <a:lumOff val="35000"/>
                  </a:schemeClr>
                </a:solidFill>
              </a:endParaRPr>
            </a:p>
          </p:txBody>
        </p:sp>
        <p:sp>
          <p:nvSpPr>
            <p:cNvPr id="46" name="矩形 45"/>
            <p:cNvSpPr/>
            <p:nvPr/>
          </p:nvSpPr>
          <p:spPr>
            <a:xfrm>
              <a:off x="846857" y="5726814"/>
              <a:ext cx="10325268" cy="461665"/>
            </a:xfrm>
            <a:prstGeom prst="rect">
              <a:avLst/>
            </a:prstGeom>
          </p:spPr>
          <p:txBody>
            <a:bodyPr wrap="square">
              <a:spAutoFit/>
            </a:bodyPr>
            <a:lstStyle/>
            <a:p>
              <a:pPr lvl="0" algn="ct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内请</a:t>
              </a:r>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在此加入一段合适的文字，描述改核心内容请在此加入一段合适的文字，描述改核心内请在此加入一段合适的文字，描述改核心</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grpSp>
    </p:spTree>
    <p:custDataLst>
      <p:tags r:id="rId1"/>
    </p:custData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p:tgtEl>
                                          <p:spTgt spid="4"/>
                                        </p:tgtEl>
                                        <p:attrNameLst>
                                          <p:attrName>ppt_x</p:attrName>
                                        </p:attrNameLst>
                                      </p:cBhvr>
                                      <p:tavLst>
                                        <p:tav tm="0">
                                          <p:val>
                                            <p:strVal val="#ppt_x+#ppt_w*1.125000"/>
                                          </p:val>
                                        </p:tav>
                                        <p:tav tm="100000">
                                          <p:val>
                                            <p:strVal val="#ppt_x"/>
                                          </p:val>
                                        </p:tav>
                                      </p:tavLst>
                                    </p:anim>
                                    <p:animEffect transition="in" filter="wipe(left)">
                                      <p:cBhvr>
                                        <p:cTn id="12" dur="500"/>
                                        <p:tgtEl>
                                          <p:spTgt spid="4"/>
                                        </p:tgtEl>
                                      </p:cBhvr>
                                    </p:animEffect>
                                  </p:childTnLst>
                                </p:cTn>
                              </p:par>
                            </p:childTnLst>
                          </p:cTn>
                        </p:par>
                        <p:par>
                          <p:cTn id="13" fill="hold">
                            <p:stCondLst>
                              <p:cond delay="1000"/>
                            </p:stCondLst>
                            <p:childTnLst>
                              <p:par>
                                <p:cTn id="14" presetID="12" presetClass="entr" presetSubtype="2"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p:tgtEl>
                                          <p:spTgt spid="10"/>
                                        </p:tgtEl>
                                        <p:attrNameLst>
                                          <p:attrName>ppt_x</p:attrName>
                                        </p:attrNameLst>
                                      </p:cBhvr>
                                      <p:tavLst>
                                        <p:tav tm="0">
                                          <p:val>
                                            <p:strVal val="#ppt_x+#ppt_w*1.125000"/>
                                          </p:val>
                                        </p:tav>
                                        <p:tav tm="100000">
                                          <p:val>
                                            <p:strVal val="#ppt_x"/>
                                          </p:val>
                                        </p:tav>
                                      </p:tavLst>
                                    </p:anim>
                                    <p:animEffect transition="in" filter="wipe(left)">
                                      <p:cBhvr>
                                        <p:cTn id="17" dur="500"/>
                                        <p:tgtEl>
                                          <p:spTgt spid="10"/>
                                        </p:tgtEl>
                                      </p:cBhvr>
                                    </p:animEffect>
                                  </p:childTnLst>
                                </p:cTn>
                              </p:par>
                            </p:childTnLst>
                          </p:cTn>
                        </p:par>
                        <p:par>
                          <p:cTn id="18" fill="hold">
                            <p:stCondLst>
                              <p:cond delay="1500"/>
                            </p:stCondLst>
                            <p:childTnLst>
                              <p:par>
                                <p:cTn id="19" presetID="12" presetClass="entr" presetSubtype="2"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p:tgtEl>
                                          <p:spTgt spid="7"/>
                                        </p:tgtEl>
                                        <p:attrNameLst>
                                          <p:attrName>ppt_x</p:attrName>
                                        </p:attrNameLst>
                                      </p:cBhvr>
                                      <p:tavLst>
                                        <p:tav tm="0">
                                          <p:val>
                                            <p:strVal val="#ppt_x+#ppt_w*1.125000"/>
                                          </p:val>
                                        </p:tav>
                                        <p:tav tm="100000">
                                          <p:val>
                                            <p:strVal val="#ppt_x"/>
                                          </p:val>
                                        </p:tav>
                                      </p:tavLst>
                                    </p:anim>
                                    <p:animEffect transition="in" filter="wipe(left)">
                                      <p:cBhvr>
                                        <p:cTn id="22" dur="500"/>
                                        <p:tgtEl>
                                          <p:spTgt spid="7"/>
                                        </p:tgtEl>
                                      </p:cBhvr>
                                    </p:animEffect>
                                  </p:childTnLst>
                                </p:cTn>
                              </p:par>
                            </p:childTnLst>
                          </p:cTn>
                        </p:par>
                        <p:par>
                          <p:cTn id="23" fill="hold">
                            <p:stCondLst>
                              <p:cond delay="2000"/>
                            </p:stCondLst>
                            <p:childTnLst>
                              <p:par>
                                <p:cTn id="24" presetID="16" presetClass="entr" presetSubtype="37"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outVertical)">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44843" y="198009"/>
            <a:ext cx="4134465" cy="523220"/>
          </a:xfrm>
          <a:prstGeom prst="rect">
            <a:avLst/>
          </a:prstGeom>
        </p:spPr>
        <p:txBody>
          <a:bodyPr wrap="none">
            <a:spAutoFit/>
          </a:bodyPr>
          <a:lstStyle/>
          <a:p>
            <a:pPr lvl="0"/>
            <a:r>
              <a:rPr lang="zh-CN" altLang="en-US" sz="2800" b="1" dirty="0">
                <a:solidFill>
                  <a:srgbClr val="F18D00"/>
                </a:solidFill>
                <a:latin typeface="微软雅黑" panose="020B0503020204020204" pitchFamily="34" charset="-122"/>
                <a:ea typeface="微软雅黑" panose="020B0503020204020204" pitchFamily="34" charset="-122"/>
              </a:rPr>
              <a:t>单击添加合适</a:t>
            </a:r>
            <a:r>
              <a:rPr lang="zh-CN" altLang="en-US" sz="2800" b="1" dirty="0" smtClean="0">
                <a:solidFill>
                  <a:srgbClr val="F18D00"/>
                </a:solidFill>
                <a:latin typeface="微软雅黑" panose="020B0503020204020204" pitchFamily="34" charset="-122"/>
                <a:ea typeface="微软雅黑" panose="020B0503020204020204" pitchFamily="34" charset="-122"/>
              </a:rPr>
              <a:t>的</a:t>
            </a:r>
            <a:r>
              <a:rPr lang="zh-CN" altLang="en-US" sz="2800" b="1" dirty="0">
                <a:solidFill>
                  <a:srgbClr val="F18D00"/>
                </a:solidFill>
                <a:latin typeface="微软雅黑" panose="020B0503020204020204" pitchFamily="34" charset="-122"/>
                <a:ea typeface="微软雅黑" panose="020B0503020204020204" pitchFamily="34" charset="-122"/>
              </a:rPr>
              <a:t>章节</a:t>
            </a:r>
            <a:r>
              <a:rPr lang="zh-CN" altLang="en-US" sz="2800" b="1" dirty="0" smtClean="0">
                <a:solidFill>
                  <a:srgbClr val="F18D00"/>
                </a:solidFill>
                <a:latin typeface="微软雅黑" panose="020B0503020204020204" pitchFamily="34" charset="-122"/>
                <a:ea typeface="微软雅黑" panose="020B0503020204020204" pitchFamily="34" charset="-122"/>
              </a:rPr>
              <a:t>标题</a:t>
            </a:r>
            <a:endParaRPr lang="zh-CN" altLang="en-US" sz="1100" dirty="0">
              <a:solidFill>
                <a:srgbClr val="F18D00"/>
              </a:solidFill>
            </a:endParaRPr>
          </a:p>
        </p:txBody>
      </p:sp>
      <p:grpSp>
        <p:nvGrpSpPr>
          <p:cNvPr id="3" name="Group 85"/>
          <p:cNvGrpSpPr>
            <a:grpSpLocks noChangeAspect="1"/>
          </p:cNvGrpSpPr>
          <p:nvPr/>
        </p:nvGrpSpPr>
        <p:grpSpPr>
          <a:xfrm>
            <a:off x="5899899" y="2083424"/>
            <a:ext cx="3860575" cy="3108887"/>
            <a:chOff x="4300539" y="1984376"/>
            <a:chExt cx="3589338" cy="2890838"/>
          </a:xfrm>
        </p:grpSpPr>
        <p:sp>
          <p:nvSpPr>
            <p:cNvPr id="4" name="Freeform 5"/>
            <p:cNvSpPr/>
            <p:nvPr/>
          </p:nvSpPr>
          <p:spPr bwMode="auto">
            <a:xfrm>
              <a:off x="4300539" y="1984376"/>
              <a:ext cx="3589338" cy="217011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 name="Freeform 6"/>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7" name="Freeform 7"/>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8" name="Rectangle 8"/>
            <p:cNvSpPr>
              <a:spLocks noChangeArrowheads="1"/>
            </p:cNvSpPr>
            <p:nvPr/>
          </p:nvSpPr>
          <p:spPr bwMode="auto">
            <a:xfrm>
              <a:off x="4456114" y="2147889"/>
              <a:ext cx="3278188" cy="1841500"/>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9" name="Freeform 9"/>
            <p:cNvSpPr/>
            <p:nvPr/>
          </p:nvSpPr>
          <p:spPr bwMode="auto">
            <a:xfrm>
              <a:off x="5484814" y="4826001"/>
              <a:ext cx="1208088" cy="4921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0" name="Freeform 10"/>
            <p:cNvSpPr/>
            <p:nvPr/>
          </p:nvSpPr>
          <p:spPr bwMode="auto">
            <a:xfrm>
              <a:off x="5478464" y="4446589"/>
              <a:ext cx="1219200" cy="41751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1" name="Oval 11"/>
            <p:cNvSpPr>
              <a:spLocks noChangeArrowheads="1"/>
            </p:cNvSpPr>
            <p:nvPr/>
          </p:nvSpPr>
          <p:spPr bwMode="auto">
            <a:xfrm>
              <a:off x="6070602" y="2044701"/>
              <a:ext cx="49213" cy="492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2" name="Oval 12"/>
            <p:cNvSpPr>
              <a:spLocks noChangeArrowheads="1"/>
            </p:cNvSpPr>
            <p:nvPr/>
          </p:nvSpPr>
          <p:spPr bwMode="auto">
            <a:xfrm>
              <a:off x="6070602" y="2041526"/>
              <a:ext cx="49213" cy="4921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3" name="Oval 13"/>
            <p:cNvSpPr>
              <a:spLocks noChangeArrowheads="1"/>
            </p:cNvSpPr>
            <p:nvPr/>
          </p:nvSpPr>
          <p:spPr bwMode="auto">
            <a:xfrm>
              <a:off x="6078539" y="2049464"/>
              <a:ext cx="33338" cy="3175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4" name="Oval 14"/>
            <p:cNvSpPr>
              <a:spLocks noChangeArrowheads="1"/>
            </p:cNvSpPr>
            <p:nvPr/>
          </p:nvSpPr>
          <p:spPr bwMode="auto">
            <a:xfrm>
              <a:off x="6088064" y="2055814"/>
              <a:ext cx="15875" cy="19050"/>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5" name="Oval 15"/>
            <p:cNvSpPr>
              <a:spLocks noChangeArrowheads="1"/>
            </p:cNvSpPr>
            <p:nvPr/>
          </p:nvSpPr>
          <p:spPr bwMode="auto">
            <a:xfrm>
              <a:off x="6092827" y="2063751"/>
              <a:ext cx="4763" cy="47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6" name="Freeform 16"/>
            <p:cNvSpPr/>
            <p:nvPr/>
          </p:nvSpPr>
          <p:spPr bwMode="auto">
            <a:xfrm>
              <a:off x="5478464" y="4446589"/>
              <a:ext cx="985838" cy="41751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17" name="Freeform 17"/>
            <p:cNvSpPr/>
            <p:nvPr/>
          </p:nvSpPr>
          <p:spPr bwMode="auto">
            <a:xfrm>
              <a:off x="4300539" y="4154489"/>
              <a:ext cx="3589338" cy="341313"/>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grpSp>
      <p:pic>
        <p:nvPicPr>
          <p:cNvPr id="66" name="图片 65"/>
          <p:cNvPicPr>
            <a:picLocks noChangeAspect="1"/>
          </p:cNvPicPr>
          <p:nvPr/>
        </p:nvPicPr>
        <p:blipFill rotWithShape="1">
          <a:blip r:embed="rId4" cstate="email"/>
          <a:srcRect/>
          <a:stretch>
            <a:fillRect/>
          </a:stretch>
        </p:blipFill>
        <p:spPr>
          <a:xfrm>
            <a:off x="6067230" y="2253684"/>
            <a:ext cx="3525912" cy="2127397"/>
          </a:xfrm>
          <a:prstGeom prst="rect">
            <a:avLst/>
          </a:prstGeom>
        </p:spPr>
      </p:pic>
      <p:grpSp>
        <p:nvGrpSpPr>
          <p:cNvPr id="51" name="Group 132"/>
          <p:cNvGrpSpPr>
            <a:grpSpLocks noChangeAspect="1"/>
          </p:cNvGrpSpPr>
          <p:nvPr/>
        </p:nvGrpSpPr>
        <p:grpSpPr>
          <a:xfrm>
            <a:off x="8704328" y="3501628"/>
            <a:ext cx="3009012" cy="1731460"/>
            <a:chOff x="8440747" y="4796156"/>
            <a:chExt cx="2786063" cy="1603375"/>
          </a:xfrm>
        </p:grpSpPr>
        <p:sp>
          <p:nvSpPr>
            <p:cNvPr id="52" name="Freeform 45"/>
            <p:cNvSpPr/>
            <p:nvPr/>
          </p:nvSpPr>
          <p:spPr bwMode="auto">
            <a:xfrm>
              <a:off x="8440747" y="6337618"/>
              <a:ext cx="1403350" cy="61913"/>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3" name="Freeform 46"/>
            <p:cNvSpPr/>
            <p:nvPr/>
          </p:nvSpPr>
          <p:spPr bwMode="auto">
            <a:xfrm>
              <a:off x="9823459" y="6337618"/>
              <a:ext cx="1403350" cy="61913"/>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4" name="Freeform 47"/>
            <p:cNvSpPr/>
            <p:nvPr/>
          </p:nvSpPr>
          <p:spPr bwMode="auto">
            <a:xfrm>
              <a:off x="8715384" y="4796156"/>
              <a:ext cx="2257425" cy="1546225"/>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5" name="Freeform 48"/>
            <p:cNvSpPr/>
            <p:nvPr/>
          </p:nvSpPr>
          <p:spPr bwMode="auto">
            <a:xfrm>
              <a:off x="8723322" y="4804093"/>
              <a:ext cx="2243138" cy="1530350"/>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6" name="Freeform 49"/>
            <p:cNvSpPr/>
            <p:nvPr/>
          </p:nvSpPr>
          <p:spPr bwMode="auto">
            <a:xfrm>
              <a:off x="8723322" y="6269356"/>
              <a:ext cx="2243138" cy="65088"/>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7" name="Rectangle 50"/>
            <p:cNvSpPr>
              <a:spLocks noChangeArrowheads="1"/>
            </p:cNvSpPr>
            <p:nvPr/>
          </p:nvSpPr>
          <p:spPr bwMode="auto">
            <a:xfrm>
              <a:off x="8440747" y="6312218"/>
              <a:ext cx="2786063" cy="50800"/>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8" name="Freeform 51"/>
            <p:cNvSpPr/>
            <p:nvPr/>
          </p:nvSpPr>
          <p:spPr bwMode="auto">
            <a:xfrm>
              <a:off x="9632959" y="6312218"/>
              <a:ext cx="400050" cy="28575"/>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9" name="Rectangle 52"/>
            <p:cNvSpPr>
              <a:spLocks noChangeArrowheads="1"/>
            </p:cNvSpPr>
            <p:nvPr/>
          </p:nvSpPr>
          <p:spPr bwMode="auto">
            <a:xfrm>
              <a:off x="8797934" y="4900931"/>
              <a:ext cx="2093913" cy="13223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0" name="Rectangle 53"/>
            <p:cNvSpPr>
              <a:spLocks noChangeArrowheads="1"/>
            </p:cNvSpPr>
            <p:nvPr/>
          </p:nvSpPr>
          <p:spPr bwMode="auto">
            <a:xfrm>
              <a:off x="8804284" y="4908868"/>
              <a:ext cx="2079625" cy="1308100"/>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1" name="Oval 54"/>
            <p:cNvSpPr>
              <a:spLocks noChangeArrowheads="1"/>
            </p:cNvSpPr>
            <p:nvPr/>
          </p:nvSpPr>
          <p:spPr bwMode="auto">
            <a:xfrm>
              <a:off x="9831397" y="4845368"/>
              <a:ext cx="23813" cy="238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2" name="Oval 55"/>
            <p:cNvSpPr>
              <a:spLocks noChangeArrowheads="1"/>
            </p:cNvSpPr>
            <p:nvPr/>
          </p:nvSpPr>
          <p:spPr bwMode="auto">
            <a:xfrm>
              <a:off x="9831397" y="4843781"/>
              <a:ext cx="23813" cy="22225"/>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3" name="Oval 56"/>
            <p:cNvSpPr>
              <a:spLocks noChangeArrowheads="1"/>
            </p:cNvSpPr>
            <p:nvPr/>
          </p:nvSpPr>
          <p:spPr bwMode="auto">
            <a:xfrm>
              <a:off x="9836159" y="4846956"/>
              <a:ext cx="14288" cy="15875"/>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4" name="Oval 57"/>
            <p:cNvSpPr>
              <a:spLocks noChangeArrowheads="1"/>
            </p:cNvSpPr>
            <p:nvPr/>
          </p:nvSpPr>
          <p:spPr bwMode="auto">
            <a:xfrm>
              <a:off x="9839334" y="4851718"/>
              <a:ext cx="7938" cy="7938"/>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65" name="Freeform 58"/>
            <p:cNvSpPr/>
            <p:nvPr/>
          </p:nvSpPr>
          <p:spPr bwMode="auto">
            <a:xfrm>
              <a:off x="9842509" y="4853306"/>
              <a:ext cx="1588" cy="3175"/>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grpSp>
      <p:pic>
        <p:nvPicPr>
          <p:cNvPr id="67" name="图片 66"/>
          <p:cNvPicPr>
            <a:picLocks noChangeAspect="1"/>
          </p:cNvPicPr>
          <p:nvPr/>
        </p:nvPicPr>
        <p:blipFill rotWithShape="1">
          <a:blip r:embed="rId5" cstate="email"/>
          <a:srcRect/>
          <a:stretch>
            <a:fillRect/>
          </a:stretch>
        </p:blipFill>
        <p:spPr>
          <a:xfrm>
            <a:off x="9087732" y="3606608"/>
            <a:ext cx="2271350" cy="1434049"/>
          </a:xfrm>
          <a:prstGeom prst="rect">
            <a:avLst/>
          </a:prstGeom>
        </p:spPr>
      </p:pic>
      <p:grpSp>
        <p:nvGrpSpPr>
          <p:cNvPr id="69" name="组合 68"/>
          <p:cNvGrpSpPr/>
          <p:nvPr/>
        </p:nvGrpSpPr>
        <p:grpSpPr>
          <a:xfrm>
            <a:off x="5059081" y="3380165"/>
            <a:ext cx="1306371" cy="1855026"/>
            <a:chOff x="5059081" y="3380165"/>
            <a:chExt cx="1306371" cy="1855026"/>
          </a:xfrm>
        </p:grpSpPr>
        <p:grpSp>
          <p:nvGrpSpPr>
            <p:cNvPr id="38" name="Group 119"/>
            <p:cNvGrpSpPr>
              <a:grpSpLocks noChangeAspect="1"/>
            </p:cNvGrpSpPr>
            <p:nvPr/>
          </p:nvGrpSpPr>
          <p:grpSpPr>
            <a:xfrm>
              <a:off x="5059081" y="3380165"/>
              <a:ext cx="1306371" cy="1855026"/>
              <a:chOff x="8099434" y="2121218"/>
              <a:chExt cx="1322388" cy="1878013"/>
            </a:xfrm>
          </p:grpSpPr>
          <p:sp>
            <p:nvSpPr>
              <p:cNvPr id="39" name="Freeform 33"/>
              <p:cNvSpPr/>
              <p:nvPr/>
            </p:nvSpPr>
            <p:spPr bwMode="auto">
              <a:xfrm>
                <a:off x="8099434" y="2121218"/>
                <a:ext cx="1322388" cy="1878013"/>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0" name="Freeform 34"/>
              <p:cNvSpPr/>
              <p:nvPr/>
            </p:nvSpPr>
            <p:spPr bwMode="auto">
              <a:xfrm>
                <a:off x="8107372" y="2127568"/>
                <a:ext cx="1308100" cy="1863725"/>
              </a:xfrm>
              <a:custGeom>
                <a:avLst/>
                <a:gdLst>
                  <a:gd name="T0" fmla="*/ 45 w 825"/>
                  <a:gd name="T1" fmla="*/ 1174 h 1174"/>
                  <a:gd name="T2" fmla="*/ 0 w 825"/>
                  <a:gd name="T3" fmla="*/ 1129 h 1174"/>
                  <a:gd name="T4" fmla="*/ 0 w 825"/>
                  <a:gd name="T5" fmla="*/ 45 h 1174"/>
                  <a:gd name="T6" fmla="*/ 45 w 825"/>
                  <a:gd name="T7" fmla="*/ 0 h 1174"/>
                  <a:gd name="T8" fmla="*/ 780 w 825"/>
                  <a:gd name="T9" fmla="*/ 0 h 1174"/>
                  <a:gd name="T10" fmla="*/ 825 w 825"/>
                  <a:gd name="T11" fmla="*/ 45 h 1174"/>
                  <a:gd name="T12" fmla="*/ 825 w 825"/>
                  <a:gd name="T13" fmla="*/ 1129 h 1174"/>
                  <a:gd name="T14" fmla="*/ 780 w 825"/>
                  <a:gd name="T15" fmla="*/ 1174 h 1174"/>
                  <a:gd name="T16" fmla="*/ 45 w 825"/>
                  <a:gd name="T17" fmla="*/ 1174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5" h="1174">
                    <a:moveTo>
                      <a:pt x="45" y="1174"/>
                    </a:moveTo>
                    <a:cubicBezTo>
                      <a:pt x="20" y="1174"/>
                      <a:pt x="0" y="1154"/>
                      <a:pt x="0" y="1129"/>
                    </a:cubicBezTo>
                    <a:cubicBezTo>
                      <a:pt x="0" y="45"/>
                      <a:pt x="0" y="45"/>
                      <a:pt x="0" y="45"/>
                    </a:cubicBezTo>
                    <a:cubicBezTo>
                      <a:pt x="0" y="21"/>
                      <a:pt x="20" y="0"/>
                      <a:pt x="45" y="0"/>
                    </a:cubicBezTo>
                    <a:cubicBezTo>
                      <a:pt x="780" y="0"/>
                      <a:pt x="780" y="0"/>
                      <a:pt x="780" y="0"/>
                    </a:cubicBezTo>
                    <a:cubicBezTo>
                      <a:pt x="805" y="0"/>
                      <a:pt x="825" y="21"/>
                      <a:pt x="825" y="45"/>
                    </a:cubicBezTo>
                    <a:cubicBezTo>
                      <a:pt x="825" y="1129"/>
                      <a:pt x="825" y="1129"/>
                      <a:pt x="825" y="1129"/>
                    </a:cubicBezTo>
                    <a:cubicBezTo>
                      <a:pt x="825" y="1154"/>
                      <a:pt x="805" y="1174"/>
                      <a:pt x="780" y="1174"/>
                    </a:cubicBezTo>
                    <a:cubicBezTo>
                      <a:pt x="45" y="1174"/>
                      <a:pt x="45" y="1174"/>
                      <a:pt x="45" y="1174"/>
                    </a:cubicBezTo>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1" name="Oval 35"/>
              <p:cNvSpPr>
                <a:spLocks noChangeArrowheads="1"/>
              </p:cNvSpPr>
              <p:nvPr/>
            </p:nvSpPr>
            <p:spPr bwMode="auto">
              <a:xfrm>
                <a:off x="8748722" y="2197418"/>
                <a:ext cx="23813" cy="238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2" name="Oval 36"/>
              <p:cNvSpPr>
                <a:spLocks noChangeArrowheads="1"/>
              </p:cNvSpPr>
              <p:nvPr/>
            </p:nvSpPr>
            <p:spPr bwMode="auto">
              <a:xfrm>
                <a:off x="8748722" y="2195831"/>
                <a:ext cx="23813" cy="2381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3" name="Oval 37"/>
              <p:cNvSpPr>
                <a:spLocks noChangeArrowheads="1"/>
              </p:cNvSpPr>
              <p:nvPr/>
            </p:nvSpPr>
            <p:spPr bwMode="auto">
              <a:xfrm>
                <a:off x="8753484" y="2200593"/>
                <a:ext cx="14288" cy="1428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4" name="Oval 38"/>
              <p:cNvSpPr>
                <a:spLocks noChangeArrowheads="1"/>
              </p:cNvSpPr>
              <p:nvPr/>
            </p:nvSpPr>
            <p:spPr bwMode="auto">
              <a:xfrm>
                <a:off x="8756659" y="2203768"/>
                <a:ext cx="7938" cy="7938"/>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5" name="Freeform 39"/>
              <p:cNvSpPr/>
              <p:nvPr/>
            </p:nvSpPr>
            <p:spPr bwMode="auto">
              <a:xfrm>
                <a:off x="8759834" y="2206943"/>
                <a:ext cx="1588" cy="1588"/>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6" name="Rectangle 40"/>
              <p:cNvSpPr>
                <a:spLocks noChangeArrowheads="1"/>
              </p:cNvSpPr>
              <p:nvPr/>
            </p:nvSpPr>
            <p:spPr bwMode="auto">
              <a:xfrm>
                <a:off x="8723322" y="2203768"/>
                <a:ext cx="11113" cy="1111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7" name="Rectangle 41"/>
              <p:cNvSpPr>
                <a:spLocks noChangeArrowheads="1"/>
              </p:cNvSpPr>
              <p:nvPr/>
            </p:nvSpPr>
            <p:spPr bwMode="auto">
              <a:xfrm>
                <a:off x="8178809" y="2278381"/>
                <a:ext cx="1165225" cy="1554163"/>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8" name="Rectangle 42"/>
              <p:cNvSpPr>
                <a:spLocks noChangeArrowheads="1"/>
              </p:cNvSpPr>
              <p:nvPr/>
            </p:nvSpPr>
            <p:spPr bwMode="auto">
              <a:xfrm>
                <a:off x="8185159" y="2284731"/>
                <a:ext cx="1152525" cy="1541463"/>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49" name="Oval 43"/>
              <p:cNvSpPr>
                <a:spLocks noChangeArrowheads="1"/>
              </p:cNvSpPr>
              <p:nvPr/>
            </p:nvSpPr>
            <p:spPr bwMode="auto">
              <a:xfrm>
                <a:off x="8712209" y="3865881"/>
                <a:ext cx="98425" cy="100013"/>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50" name="Freeform 44"/>
              <p:cNvSpPr/>
              <p:nvPr/>
            </p:nvSpPr>
            <p:spPr bwMode="auto">
              <a:xfrm>
                <a:off x="8736022" y="3889693"/>
                <a:ext cx="50800" cy="50800"/>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grpSp>
        <p:pic>
          <p:nvPicPr>
            <p:cNvPr id="68" name="图片 67"/>
            <p:cNvPicPr>
              <a:picLocks noChangeAspect="1"/>
            </p:cNvPicPr>
            <p:nvPr/>
          </p:nvPicPr>
          <p:blipFill rotWithShape="1">
            <a:blip r:embed="rId6" cstate="email"/>
            <a:srcRect/>
            <a:stretch>
              <a:fillRect/>
            </a:stretch>
          </p:blipFill>
          <p:spPr>
            <a:xfrm>
              <a:off x="5164853" y="3485226"/>
              <a:ext cx="1105495" cy="1559510"/>
            </a:xfrm>
            <a:prstGeom prst="rect">
              <a:avLst/>
            </a:prstGeom>
          </p:spPr>
        </p:pic>
      </p:grpSp>
      <p:grpSp>
        <p:nvGrpSpPr>
          <p:cNvPr id="71" name="组合 70"/>
          <p:cNvGrpSpPr/>
          <p:nvPr/>
        </p:nvGrpSpPr>
        <p:grpSpPr>
          <a:xfrm>
            <a:off x="4406538" y="4016244"/>
            <a:ext cx="572027" cy="1187044"/>
            <a:chOff x="4406538" y="4016244"/>
            <a:chExt cx="572027" cy="1187044"/>
          </a:xfrm>
        </p:grpSpPr>
        <p:grpSp>
          <p:nvGrpSpPr>
            <p:cNvPr id="18" name="Group 99"/>
            <p:cNvGrpSpPr>
              <a:grpSpLocks noChangeAspect="1"/>
            </p:cNvGrpSpPr>
            <p:nvPr/>
          </p:nvGrpSpPr>
          <p:grpSpPr>
            <a:xfrm>
              <a:off x="4406538" y="4016244"/>
              <a:ext cx="572027" cy="1187044"/>
              <a:chOff x="7242184" y="2673668"/>
              <a:chExt cx="652463" cy="1354138"/>
            </a:xfrm>
          </p:grpSpPr>
          <p:sp>
            <p:nvSpPr>
              <p:cNvPr id="19" name="Freeform 59"/>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0" name="Freeform 60"/>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1"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2"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3"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4"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7"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8"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29" name="Freeform 69"/>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0" name="Freeform 70"/>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1"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2" name="Freeform 72"/>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3"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4" name="Rectangle 74"/>
              <p:cNvSpPr>
                <a:spLocks noChangeArrowheads="1"/>
              </p:cNvSpPr>
              <p:nvPr/>
            </p:nvSpPr>
            <p:spPr bwMode="auto">
              <a:xfrm>
                <a:off x="7294572" y="2880043"/>
                <a:ext cx="547688" cy="966788"/>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5" name="Freeform 75"/>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6" name="Freeform 76"/>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sp>
            <p:nvSpPr>
              <p:cNvPr id="37"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45714" tIns="22857" rIns="45714" bIns="22857" numCol="1" anchor="t" anchorCtr="0" compatLnSpc="1"/>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200" b="0" i="0" u="none" strike="noStrike" kern="1200" cap="none" spc="0" normalizeH="0" baseline="0" noProof="0">
                  <a:ln>
                    <a:noFill/>
                  </a:ln>
                  <a:solidFill>
                    <a:sysClr val="windowText" lastClr="000000"/>
                  </a:solidFill>
                  <a:effectLst/>
                  <a:uLnTx/>
                  <a:uFillTx/>
                  <a:latin typeface="Calibri" panose="020F0502020204030204"/>
                </a:endParaRPr>
              </a:p>
            </p:txBody>
          </p:sp>
        </p:grpSp>
        <p:pic>
          <p:nvPicPr>
            <p:cNvPr id="70" name="图片 69"/>
            <p:cNvPicPr>
              <a:picLocks noChangeAspect="1"/>
            </p:cNvPicPr>
            <p:nvPr/>
          </p:nvPicPr>
          <p:blipFill rotWithShape="1">
            <a:blip r:embed="rId7" cstate="email"/>
            <a:srcRect/>
            <a:stretch>
              <a:fillRect/>
            </a:stretch>
          </p:blipFill>
          <p:spPr>
            <a:xfrm>
              <a:off x="4447584" y="4172063"/>
              <a:ext cx="466060" cy="870736"/>
            </a:xfrm>
            <a:prstGeom prst="rect">
              <a:avLst/>
            </a:prstGeom>
          </p:spPr>
        </p:pic>
      </p:grpSp>
      <p:grpSp>
        <p:nvGrpSpPr>
          <p:cNvPr id="74" name="组合 73"/>
          <p:cNvGrpSpPr/>
          <p:nvPr/>
        </p:nvGrpSpPr>
        <p:grpSpPr>
          <a:xfrm>
            <a:off x="924882" y="2403958"/>
            <a:ext cx="532562" cy="532562"/>
            <a:chOff x="1165609" y="2411604"/>
            <a:chExt cx="532562" cy="532562"/>
          </a:xfrm>
        </p:grpSpPr>
        <p:sp>
          <p:nvSpPr>
            <p:cNvPr id="72" name="椭圆 71"/>
            <p:cNvSpPr/>
            <p:nvPr/>
          </p:nvSpPr>
          <p:spPr>
            <a:xfrm>
              <a:off x="1165609" y="2411604"/>
              <a:ext cx="532562" cy="532562"/>
            </a:xfrm>
            <a:prstGeom prst="ellips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加号 72"/>
            <p:cNvSpPr/>
            <p:nvPr/>
          </p:nvSpPr>
          <p:spPr>
            <a:xfrm>
              <a:off x="1248899" y="2494894"/>
              <a:ext cx="365981" cy="365981"/>
            </a:xfrm>
            <a:prstGeom prst="mathPlus">
              <a:avLst>
                <a:gd name="adj1" fmla="val 1418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5" name="矩形 74"/>
          <p:cNvSpPr/>
          <p:nvPr/>
        </p:nvSpPr>
        <p:spPr>
          <a:xfrm>
            <a:off x="1494514" y="2730809"/>
            <a:ext cx="3323235" cy="276999"/>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76" name="矩形 75"/>
          <p:cNvSpPr/>
          <p:nvPr/>
        </p:nvSpPr>
        <p:spPr>
          <a:xfrm>
            <a:off x="1457443" y="2403958"/>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grpSp>
        <p:nvGrpSpPr>
          <p:cNvPr id="77" name="组合 76"/>
          <p:cNvGrpSpPr/>
          <p:nvPr/>
        </p:nvGrpSpPr>
        <p:grpSpPr>
          <a:xfrm>
            <a:off x="924882" y="3467371"/>
            <a:ext cx="532562" cy="532562"/>
            <a:chOff x="1165609" y="2411604"/>
            <a:chExt cx="532562" cy="532562"/>
          </a:xfrm>
        </p:grpSpPr>
        <p:sp>
          <p:nvSpPr>
            <p:cNvPr id="78" name="椭圆 77"/>
            <p:cNvSpPr/>
            <p:nvPr/>
          </p:nvSpPr>
          <p:spPr>
            <a:xfrm>
              <a:off x="1165609" y="2411604"/>
              <a:ext cx="532562" cy="532562"/>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加号 78"/>
            <p:cNvSpPr/>
            <p:nvPr/>
          </p:nvSpPr>
          <p:spPr>
            <a:xfrm>
              <a:off x="1248899" y="2494894"/>
              <a:ext cx="365981" cy="365981"/>
            </a:xfrm>
            <a:prstGeom prst="mathPlus">
              <a:avLst>
                <a:gd name="adj1" fmla="val 1418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0" name="矩形 79"/>
          <p:cNvSpPr/>
          <p:nvPr/>
        </p:nvSpPr>
        <p:spPr>
          <a:xfrm>
            <a:off x="1494514" y="3794222"/>
            <a:ext cx="2478181"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81" name="矩形 80"/>
          <p:cNvSpPr/>
          <p:nvPr/>
        </p:nvSpPr>
        <p:spPr>
          <a:xfrm>
            <a:off x="1457443" y="3467371"/>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grpSp>
        <p:nvGrpSpPr>
          <p:cNvPr id="82" name="组合 81"/>
          <p:cNvGrpSpPr/>
          <p:nvPr/>
        </p:nvGrpSpPr>
        <p:grpSpPr>
          <a:xfrm>
            <a:off x="924882" y="4457429"/>
            <a:ext cx="532562" cy="532562"/>
            <a:chOff x="1165609" y="2411604"/>
            <a:chExt cx="532562" cy="532562"/>
          </a:xfrm>
        </p:grpSpPr>
        <p:sp>
          <p:nvSpPr>
            <p:cNvPr id="83" name="椭圆 82"/>
            <p:cNvSpPr/>
            <p:nvPr/>
          </p:nvSpPr>
          <p:spPr>
            <a:xfrm>
              <a:off x="1165609" y="2411604"/>
              <a:ext cx="532562" cy="532562"/>
            </a:xfrm>
            <a:prstGeom prst="ellipse">
              <a:avLst/>
            </a:prstGeom>
            <a:solidFill>
              <a:srgbClr val="004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加号 83"/>
            <p:cNvSpPr/>
            <p:nvPr/>
          </p:nvSpPr>
          <p:spPr>
            <a:xfrm>
              <a:off x="1248899" y="2494894"/>
              <a:ext cx="365981" cy="365981"/>
            </a:xfrm>
            <a:prstGeom prst="mathPlus">
              <a:avLst>
                <a:gd name="adj1" fmla="val 1418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5" name="矩形 84"/>
          <p:cNvSpPr/>
          <p:nvPr/>
        </p:nvSpPr>
        <p:spPr>
          <a:xfrm>
            <a:off x="1494514" y="4784280"/>
            <a:ext cx="2478181" cy="461665"/>
          </a:xfrm>
          <a:prstGeom prst="rect">
            <a:avLst/>
          </a:prstGeom>
        </p:spPr>
        <p:txBody>
          <a:bodyPr wrap="square">
            <a:spAutoFit/>
          </a:bodyPr>
          <a:lstStyle/>
          <a:p>
            <a:pPr lvl="0"/>
            <a:r>
              <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rPr>
              <a:t>请</a:t>
            </a:r>
            <a:r>
              <a:rPr lang="zh-CN" altLang="en-US" sz="1200" dirty="0" smtClean="0">
                <a:solidFill>
                  <a:schemeClr val="tx1">
                    <a:lumMod val="65000"/>
                    <a:lumOff val="35000"/>
                  </a:schemeClr>
                </a:solidFill>
                <a:latin typeface="方正兰亭黑简体" panose="02000000000000000000" pitchFamily="2" charset="-122"/>
                <a:ea typeface="方正兰亭黑简体" panose="02000000000000000000" pitchFamily="2" charset="-122"/>
              </a:rPr>
              <a:t>在此加入一段合适的文字，描述改核心内容</a:t>
            </a:r>
            <a:endParaRPr lang="zh-CN" altLang="en-US" sz="1200" dirty="0">
              <a:solidFill>
                <a:schemeClr val="tx1">
                  <a:lumMod val="65000"/>
                  <a:lumOff val="35000"/>
                </a:schemeClr>
              </a:solidFill>
              <a:latin typeface="方正兰亭黑简体" panose="02000000000000000000" pitchFamily="2" charset="-122"/>
              <a:ea typeface="方正兰亭黑简体" panose="02000000000000000000" pitchFamily="2" charset="-122"/>
            </a:endParaRPr>
          </a:p>
        </p:txBody>
      </p:sp>
      <p:sp>
        <p:nvSpPr>
          <p:cNvPr id="86" name="矩形 85"/>
          <p:cNvSpPr/>
          <p:nvPr/>
        </p:nvSpPr>
        <p:spPr>
          <a:xfrm>
            <a:off x="1457443" y="4457429"/>
            <a:ext cx="1723549" cy="400110"/>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单击添加合适</a:t>
            </a:r>
            <a:endParaRPr lang="zh-CN" altLang="en-US" sz="1400" dirty="0"/>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p:cTn id="7" dur="400" fill="hold"/>
                                        <p:tgtEl>
                                          <p:spTgt spid="74"/>
                                        </p:tgtEl>
                                        <p:attrNameLst>
                                          <p:attrName>ppt_w</p:attrName>
                                        </p:attrNameLst>
                                      </p:cBhvr>
                                      <p:tavLst>
                                        <p:tav tm="0">
                                          <p:val>
                                            <p:fltVal val="0"/>
                                          </p:val>
                                        </p:tav>
                                        <p:tav tm="100000">
                                          <p:val>
                                            <p:strVal val="#ppt_w"/>
                                          </p:val>
                                        </p:tav>
                                      </p:tavLst>
                                    </p:anim>
                                    <p:anim calcmode="lin" valueType="num">
                                      <p:cBhvr>
                                        <p:cTn id="8" dur="400" fill="hold"/>
                                        <p:tgtEl>
                                          <p:spTgt spid="74"/>
                                        </p:tgtEl>
                                        <p:attrNameLst>
                                          <p:attrName>ppt_h</p:attrName>
                                        </p:attrNameLst>
                                      </p:cBhvr>
                                      <p:tavLst>
                                        <p:tav tm="0">
                                          <p:val>
                                            <p:fltVal val="0"/>
                                          </p:val>
                                        </p:tav>
                                        <p:tav tm="100000">
                                          <p:val>
                                            <p:strVal val="#ppt_h"/>
                                          </p:val>
                                        </p:tav>
                                      </p:tavLst>
                                    </p:anim>
                                    <p:animEffect transition="in" filter="fade">
                                      <p:cBhvr>
                                        <p:cTn id="9" dur="400"/>
                                        <p:tgtEl>
                                          <p:spTgt spid="74"/>
                                        </p:tgtEl>
                                      </p:cBhvr>
                                    </p:animEffect>
                                  </p:childTnLst>
                                </p:cTn>
                              </p:par>
                              <p:par>
                                <p:cTn id="10" presetID="6" presetClass="emph" presetSubtype="0" fill="hold" nodeType="withEffect">
                                  <p:stCondLst>
                                    <p:cond delay="400"/>
                                  </p:stCondLst>
                                  <p:childTnLst>
                                    <p:animScale>
                                      <p:cBhvr>
                                        <p:cTn id="11" dur="200" fill="hold"/>
                                        <p:tgtEl>
                                          <p:spTgt spid="74"/>
                                        </p:tgtEl>
                                      </p:cBhvr>
                                      <p:by x="110000" y="110000"/>
                                    </p:animScale>
                                  </p:childTnLst>
                                </p:cTn>
                              </p:par>
                              <p:par>
                                <p:cTn id="12" presetID="6" presetClass="emph" presetSubtype="0" fill="hold" nodeType="withEffect">
                                  <p:stCondLst>
                                    <p:cond delay="600"/>
                                  </p:stCondLst>
                                  <p:childTnLst>
                                    <p:animScale>
                                      <p:cBhvr>
                                        <p:cTn id="13" dur="300" fill="hold"/>
                                        <p:tgtEl>
                                          <p:spTgt spid="74"/>
                                        </p:tgtEl>
                                      </p:cBhvr>
                                      <p:by x="90000" y="90000"/>
                                    </p:animScale>
                                  </p:childTnLst>
                                </p:cTn>
                              </p:par>
                            </p:childTnLst>
                          </p:cTn>
                        </p:par>
                        <p:par>
                          <p:cTn id="14" fill="hold">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wipe(left)">
                                      <p:cBhvr>
                                        <p:cTn id="17" dur="500"/>
                                        <p:tgtEl>
                                          <p:spTgt spid="7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75"/>
                                        </p:tgtEl>
                                        <p:attrNameLst>
                                          <p:attrName>style.visibility</p:attrName>
                                        </p:attrNameLst>
                                      </p:cBhvr>
                                      <p:to>
                                        <p:strVal val="visible"/>
                                      </p:to>
                                    </p:set>
                                    <p:animEffect transition="in" filter="wipe(left)">
                                      <p:cBhvr>
                                        <p:cTn id="20" dur="500"/>
                                        <p:tgtEl>
                                          <p:spTgt spid="75"/>
                                        </p:tgtEl>
                                      </p:cBhvr>
                                    </p:animEffect>
                                  </p:childTnLst>
                                </p:cTn>
                              </p:par>
                            </p:childTnLst>
                          </p:cTn>
                        </p:par>
                        <p:par>
                          <p:cTn id="21" fill="hold">
                            <p:stCondLst>
                              <p:cond delay="1000"/>
                            </p:stCondLst>
                            <p:childTnLst>
                              <p:par>
                                <p:cTn id="22" presetID="53" presetClass="entr" presetSubtype="16" fill="hold" nodeType="afterEffect">
                                  <p:stCondLst>
                                    <p:cond delay="0"/>
                                  </p:stCondLst>
                                  <p:childTnLst>
                                    <p:set>
                                      <p:cBhvr>
                                        <p:cTn id="23" dur="1" fill="hold">
                                          <p:stCondLst>
                                            <p:cond delay="0"/>
                                          </p:stCondLst>
                                        </p:cTn>
                                        <p:tgtEl>
                                          <p:spTgt spid="77"/>
                                        </p:tgtEl>
                                        <p:attrNameLst>
                                          <p:attrName>style.visibility</p:attrName>
                                        </p:attrNameLst>
                                      </p:cBhvr>
                                      <p:to>
                                        <p:strVal val="visible"/>
                                      </p:to>
                                    </p:set>
                                    <p:anim calcmode="lin" valueType="num">
                                      <p:cBhvr>
                                        <p:cTn id="24" dur="400" fill="hold"/>
                                        <p:tgtEl>
                                          <p:spTgt spid="77"/>
                                        </p:tgtEl>
                                        <p:attrNameLst>
                                          <p:attrName>ppt_w</p:attrName>
                                        </p:attrNameLst>
                                      </p:cBhvr>
                                      <p:tavLst>
                                        <p:tav tm="0">
                                          <p:val>
                                            <p:fltVal val="0"/>
                                          </p:val>
                                        </p:tav>
                                        <p:tav tm="100000">
                                          <p:val>
                                            <p:strVal val="#ppt_w"/>
                                          </p:val>
                                        </p:tav>
                                      </p:tavLst>
                                    </p:anim>
                                    <p:anim calcmode="lin" valueType="num">
                                      <p:cBhvr>
                                        <p:cTn id="25" dur="400" fill="hold"/>
                                        <p:tgtEl>
                                          <p:spTgt spid="77"/>
                                        </p:tgtEl>
                                        <p:attrNameLst>
                                          <p:attrName>ppt_h</p:attrName>
                                        </p:attrNameLst>
                                      </p:cBhvr>
                                      <p:tavLst>
                                        <p:tav tm="0">
                                          <p:val>
                                            <p:fltVal val="0"/>
                                          </p:val>
                                        </p:tav>
                                        <p:tav tm="100000">
                                          <p:val>
                                            <p:strVal val="#ppt_h"/>
                                          </p:val>
                                        </p:tav>
                                      </p:tavLst>
                                    </p:anim>
                                    <p:animEffect transition="in" filter="fade">
                                      <p:cBhvr>
                                        <p:cTn id="26" dur="400"/>
                                        <p:tgtEl>
                                          <p:spTgt spid="77"/>
                                        </p:tgtEl>
                                      </p:cBhvr>
                                    </p:animEffect>
                                  </p:childTnLst>
                                </p:cTn>
                              </p:par>
                              <p:par>
                                <p:cTn id="27" presetID="6" presetClass="emph" presetSubtype="0" fill="hold" nodeType="withEffect">
                                  <p:stCondLst>
                                    <p:cond delay="400"/>
                                  </p:stCondLst>
                                  <p:childTnLst>
                                    <p:animScale>
                                      <p:cBhvr>
                                        <p:cTn id="28" dur="200" fill="hold"/>
                                        <p:tgtEl>
                                          <p:spTgt spid="77"/>
                                        </p:tgtEl>
                                      </p:cBhvr>
                                      <p:by x="110000" y="110000"/>
                                    </p:animScale>
                                  </p:childTnLst>
                                </p:cTn>
                              </p:par>
                              <p:par>
                                <p:cTn id="29" presetID="6" presetClass="emph" presetSubtype="0" fill="hold" nodeType="withEffect">
                                  <p:stCondLst>
                                    <p:cond delay="600"/>
                                  </p:stCondLst>
                                  <p:childTnLst>
                                    <p:animScale>
                                      <p:cBhvr>
                                        <p:cTn id="30" dur="300" fill="hold"/>
                                        <p:tgtEl>
                                          <p:spTgt spid="77"/>
                                        </p:tgtEl>
                                      </p:cBhvr>
                                      <p:by x="90000" y="90000"/>
                                    </p:animScale>
                                  </p:childTnLst>
                                </p:cTn>
                              </p:par>
                            </p:childTnLst>
                          </p:cTn>
                        </p:par>
                        <p:par>
                          <p:cTn id="31" fill="hold">
                            <p:stCondLst>
                              <p:cond delay="1500"/>
                            </p:stCondLst>
                            <p:childTnLst>
                              <p:par>
                                <p:cTn id="32" presetID="22" presetClass="entr" presetSubtype="8" fill="hold" grpId="0"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wipe(left)">
                                      <p:cBhvr>
                                        <p:cTn id="34" dur="500"/>
                                        <p:tgtEl>
                                          <p:spTgt spid="81"/>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left)">
                                      <p:cBhvr>
                                        <p:cTn id="37" dur="500"/>
                                        <p:tgtEl>
                                          <p:spTgt spid="80"/>
                                        </p:tgtEl>
                                      </p:cBhvr>
                                    </p:animEffect>
                                  </p:childTnLst>
                                </p:cTn>
                              </p:par>
                            </p:childTnLst>
                          </p:cTn>
                        </p:par>
                        <p:par>
                          <p:cTn id="38" fill="hold">
                            <p:stCondLst>
                              <p:cond delay="2000"/>
                            </p:stCondLst>
                            <p:childTnLst>
                              <p:par>
                                <p:cTn id="39" presetID="53" presetClass="entr" presetSubtype="16" fill="hold" nodeType="afterEffect">
                                  <p:stCondLst>
                                    <p:cond delay="0"/>
                                  </p:stCondLst>
                                  <p:childTnLst>
                                    <p:set>
                                      <p:cBhvr>
                                        <p:cTn id="40" dur="1" fill="hold">
                                          <p:stCondLst>
                                            <p:cond delay="0"/>
                                          </p:stCondLst>
                                        </p:cTn>
                                        <p:tgtEl>
                                          <p:spTgt spid="82"/>
                                        </p:tgtEl>
                                        <p:attrNameLst>
                                          <p:attrName>style.visibility</p:attrName>
                                        </p:attrNameLst>
                                      </p:cBhvr>
                                      <p:to>
                                        <p:strVal val="visible"/>
                                      </p:to>
                                    </p:set>
                                    <p:anim calcmode="lin" valueType="num">
                                      <p:cBhvr>
                                        <p:cTn id="41" dur="400" fill="hold"/>
                                        <p:tgtEl>
                                          <p:spTgt spid="82"/>
                                        </p:tgtEl>
                                        <p:attrNameLst>
                                          <p:attrName>ppt_w</p:attrName>
                                        </p:attrNameLst>
                                      </p:cBhvr>
                                      <p:tavLst>
                                        <p:tav tm="0">
                                          <p:val>
                                            <p:fltVal val="0"/>
                                          </p:val>
                                        </p:tav>
                                        <p:tav tm="100000">
                                          <p:val>
                                            <p:strVal val="#ppt_w"/>
                                          </p:val>
                                        </p:tav>
                                      </p:tavLst>
                                    </p:anim>
                                    <p:anim calcmode="lin" valueType="num">
                                      <p:cBhvr>
                                        <p:cTn id="42" dur="400" fill="hold"/>
                                        <p:tgtEl>
                                          <p:spTgt spid="82"/>
                                        </p:tgtEl>
                                        <p:attrNameLst>
                                          <p:attrName>ppt_h</p:attrName>
                                        </p:attrNameLst>
                                      </p:cBhvr>
                                      <p:tavLst>
                                        <p:tav tm="0">
                                          <p:val>
                                            <p:fltVal val="0"/>
                                          </p:val>
                                        </p:tav>
                                        <p:tav tm="100000">
                                          <p:val>
                                            <p:strVal val="#ppt_h"/>
                                          </p:val>
                                        </p:tav>
                                      </p:tavLst>
                                    </p:anim>
                                    <p:animEffect transition="in" filter="fade">
                                      <p:cBhvr>
                                        <p:cTn id="43" dur="400"/>
                                        <p:tgtEl>
                                          <p:spTgt spid="82"/>
                                        </p:tgtEl>
                                      </p:cBhvr>
                                    </p:animEffect>
                                  </p:childTnLst>
                                </p:cTn>
                              </p:par>
                              <p:par>
                                <p:cTn id="44" presetID="6" presetClass="emph" presetSubtype="0" fill="hold" nodeType="withEffect">
                                  <p:stCondLst>
                                    <p:cond delay="400"/>
                                  </p:stCondLst>
                                  <p:childTnLst>
                                    <p:animScale>
                                      <p:cBhvr>
                                        <p:cTn id="45" dur="200" fill="hold"/>
                                        <p:tgtEl>
                                          <p:spTgt spid="82"/>
                                        </p:tgtEl>
                                      </p:cBhvr>
                                      <p:by x="110000" y="110000"/>
                                    </p:animScale>
                                  </p:childTnLst>
                                </p:cTn>
                              </p:par>
                              <p:par>
                                <p:cTn id="46" presetID="6" presetClass="emph" presetSubtype="0" fill="hold" nodeType="withEffect">
                                  <p:stCondLst>
                                    <p:cond delay="600"/>
                                  </p:stCondLst>
                                  <p:childTnLst>
                                    <p:animScale>
                                      <p:cBhvr>
                                        <p:cTn id="47" dur="300" fill="hold"/>
                                        <p:tgtEl>
                                          <p:spTgt spid="82"/>
                                        </p:tgtEl>
                                      </p:cBhvr>
                                      <p:by x="90000" y="90000"/>
                                    </p:animScale>
                                  </p:childTnLst>
                                </p:cTn>
                              </p:par>
                            </p:childTnLst>
                          </p:cTn>
                        </p:par>
                        <p:par>
                          <p:cTn id="48" fill="hold">
                            <p:stCondLst>
                              <p:cond delay="2500"/>
                            </p:stCondLst>
                            <p:childTnLst>
                              <p:par>
                                <p:cTn id="49" presetID="22" presetClass="entr" presetSubtype="8" fill="hold" grpId="0" nodeType="afterEffect">
                                  <p:stCondLst>
                                    <p:cond delay="0"/>
                                  </p:stCondLst>
                                  <p:childTnLst>
                                    <p:set>
                                      <p:cBhvr>
                                        <p:cTn id="50" dur="1" fill="hold">
                                          <p:stCondLst>
                                            <p:cond delay="0"/>
                                          </p:stCondLst>
                                        </p:cTn>
                                        <p:tgtEl>
                                          <p:spTgt spid="86"/>
                                        </p:tgtEl>
                                        <p:attrNameLst>
                                          <p:attrName>style.visibility</p:attrName>
                                        </p:attrNameLst>
                                      </p:cBhvr>
                                      <p:to>
                                        <p:strVal val="visible"/>
                                      </p:to>
                                    </p:set>
                                    <p:animEffect transition="in" filter="wipe(left)">
                                      <p:cBhvr>
                                        <p:cTn id="51" dur="500"/>
                                        <p:tgtEl>
                                          <p:spTgt spid="86"/>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85"/>
                                        </p:tgtEl>
                                        <p:attrNameLst>
                                          <p:attrName>style.visibility</p:attrName>
                                        </p:attrNameLst>
                                      </p:cBhvr>
                                      <p:to>
                                        <p:strVal val="visible"/>
                                      </p:to>
                                    </p:set>
                                    <p:animEffect transition="in" filter="wipe(left)">
                                      <p:cBhvr>
                                        <p:cTn id="54"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0" grpId="0"/>
      <p:bldP spid="81" grpId="0"/>
      <p:bldP spid="85" grpId="0"/>
      <p:bldP spid="8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4" cstate="email"/>
          <a:stretch>
            <a:fillRect/>
          </a:stretch>
        </p:blipFill>
        <p:spPr>
          <a:xfrm>
            <a:off x="10688815" y="296863"/>
            <a:ext cx="1203148" cy="524229"/>
          </a:xfrm>
          <a:prstGeom prst="rect">
            <a:avLst/>
          </a:prstGeom>
        </p:spPr>
      </p:pic>
      <p:grpSp>
        <p:nvGrpSpPr>
          <p:cNvPr id="66" name="组合 65"/>
          <p:cNvGrpSpPr/>
          <p:nvPr/>
        </p:nvGrpSpPr>
        <p:grpSpPr>
          <a:xfrm>
            <a:off x="1790986" y="1042720"/>
            <a:ext cx="3445820" cy="4508927"/>
            <a:chOff x="1790986" y="1042720"/>
            <a:chExt cx="3445820" cy="4508927"/>
          </a:xfrm>
        </p:grpSpPr>
        <p:sp>
          <p:nvSpPr>
            <p:cNvPr id="14" name="矩形 13"/>
            <p:cNvSpPr/>
            <p:nvPr/>
          </p:nvSpPr>
          <p:spPr>
            <a:xfrm>
              <a:off x="2167440" y="1042720"/>
              <a:ext cx="2571537" cy="4508927"/>
            </a:xfrm>
            <a:prstGeom prst="rect">
              <a:avLst/>
            </a:prstGeom>
          </p:spPr>
          <p:txBody>
            <a:bodyPr wrap="square">
              <a:spAutoFit/>
            </a:bodyPr>
            <a:lstStyle/>
            <a:p>
              <a:r>
                <a:rPr lang="en-US" altLang="zh-CN" sz="28700" dirty="0" smtClean="0">
                  <a:solidFill>
                    <a:srgbClr val="F18D00"/>
                  </a:solidFill>
                  <a:latin typeface="方正兰亭超细黑简体" panose="02000000000000000000" pitchFamily="2" charset="-122"/>
                  <a:ea typeface="方正兰亭超细黑简体" panose="02000000000000000000" pitchFamily="2" charset="-122"/>
                  <a:cs typeface="Arial" panose="020B0604020202020204" pitchFamily="34" charset="0"/>
                </a:rPr>
                <a:t>2</a:t>
              </a:r>
              <a:endParaRPr lang="zh-CN" altLang="en-US" sz="8800" dirty="0">
                <a:latin typeface="方正兰亭超细黑简体" panose="02000000000000000000" pitchFamily="2" charset="-122"/>
                <a:ea typeface="方正兰亭超细黑简体" panose="02000000000000000000" pitchFamily="2" charset="-122"/>
                <a:cs typeface="Arial" panose="020B0604020202020204" pitchFamily="34" charset="0"/>
              </a:endParaRPr>
            </a:p>
          </p:txBody>
        </p:sp>
        <p:cxnSp>
          <p:nvCxnSpPr>
            <p:cNvPr id="17" name="直接连接符 16"/>
            <p:cNvCxnSpPr/>
            <p:nvPr/>
          </p:nvCxnSpPr>
          <p:spPr>
            <a:xfrm flipV="1">
              <a:off x="4032477" y="2065468"/>
              <a:ext cx="1204329" cy="872390"/>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V="1">
              <a:off x="3828082" y="2955411"/>
              <a:ext cx="528768" cy="38302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flipV="1">
              <a:off x="3286197" y="3335232"/>
              <a:ext cx="167011" cy="120978"/>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V="1">
              <a:off x="1790986" y="3455443"/>
              <a:ext cx="1749330" cy="1267164"/>
            </a:xfrm>
            <a:prstGeom prst="line">
              <a:avLst/>
            </a:prstGeom>
            <a:ln>
              <a:solidFill>
                <a:srgbClr val="F29413"/>
              </a:solidFill>
            </a:ln>
          </p:spPr>
          <p:style>
            <a:lnRef idx="1">
              <a:schemeClr val="accent1"/>
            </a:lnRef>
            <a:fillRef idx="0">
              <a:schemeClr val="accent1"/>
            </a:fillRef>
            <a:effectRef idx="0">
              <a:schemeClr val="accent1"/>
            </a:effectRef>
            <a:fontRef idx="minor">
              <a:schemeClr val="tx1"/>
            </a:fontRef>
          </p:style>
        </p:cxnSp>
      </p:grpSp>
      <p:sp>
        <p:nvSpPr>
          <p:cNvPr id="13" name="矩形 12"/>
          <p:cNvSpPr/>
          <p:nvPr/>
        </p:nvSpPr>
        <p:spPr>
          <a:xfrm>
            <a:off x="4659074" y="2834010"/>
            <a:ext cx="5323370" cy="646331"/>
          </a:xfrm>
          <a:prstGeom prst="rect">
            <a:avLst/>
          </a:prstGeom>
          <a:solidFill>
            <a:schemeClr val="bg1"/>
          </a:solidFill>
        </p:spPr>
        <p:txBody>
          <a:bodyPr wrap="square">
            <a:spAutoFit/>
          </a:bodyPr>
          <a:lstStyle/>
          <a:p>
            <a:r>
              <a:rPr lang="zh-CN" altLang="en-US" sz="3600" b="1" dirty="0" smtClean="0">
                <a:solidFill>
                  <a:srgbClr val="F29413"/>
                </a:solidFill>
                <a:latin typeface="微软雅黑" panose="020B0503020204020204" pitchFamily="34" charset="-122"/>
                <a:ea typeface="微软雅黑" panose="020B0503020204020204" pitchFamily="34" charset="-122"/>
              </a:rPr>
              <a:t>单击添加第一分部的标题</a:t>
            </a:r>
            <a:endParaRPr lang="zh-CN" altLang="en-US" sz="1400" b="1" dirty="0">
              <a:solidFill>
                <a:srgbClr val="F29413"/>
              </a:solidFill>
            </a:endParaRPr>
          </a:p>
        </p:txBody>
      </p:sp>
      <p:grpSp>
        <p:nvGrpSpPr>
          <p:cNvPr id="50" name="组合 49"/>
          <p:cNvGrpSpPr/>
          <p:nvPr/>
        </p:nvGrpSpPr>
        <p:grpSpPr>
          <a:xfrm>
            <a:off x="4836808" y="3500438"/>
            <a:ext cx="4119302" cy="309051"/>
            <a:chOff x="4836808" y="3500438"/>
            <a:chExt cx="4119302" cy="309051"/>
          </a:xfrm>
        </p:grpSpPr>
        <p:grpSp>
          <p:nvGrpSpPr>
            <p:cNvPr id="32" name="组合 31"/>
            <p:cNvGrpSpPr/>
            <p:nvPr/>
          </p:nvGrpSpPr>
          <p:grpSpPr>
            <a:xfrm>
              <a:off x="4836808" y="3540952"/>
              <a:ext cx="187014" cy="187014"/>
              <a:chOff x="5956438" y="3767359"/>
              <a:chExt cx="279124" cy="279124"/>
            </a:xfrm>
          </p:grpSpPr>
          <p:sp>
            <p:nvSpPr>
              <p:cNvPr id="34" name="圆角矩形 3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35" name="等腰三角形 3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33" name="矩形 3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1" name="组合 50"/>
          <p:cNvGrpSpPr/>
          <p:nvPr/>
        </p:nvGrpSpPr>
        <p:grpSpPr>
          <a:xfrm>
            <a:off x="4829124" y="3788269"/>
            <a:ext cx="4119302" cy="309051"/>
            <a:chOff x="4836808" y="3500438"/>
            <a:chExt cx="4119302" cy="309051"/>
          </a:xfrm>
        </p:grpSpPr>
        <p:grpSp>
          <p:nvGrpSpPr>
            <p:cNvPr id="52" name="组合 51"/>
            <p:cNvGrpSpPr/>
            <p:nvPr/>
          </p:nvGrpSpPr>
          <p:grpSpPr>
            <a:xfrm>
              <a:off x="4836808" y="3540952"/>
              <a:ext cx="187014" cy="187014"/>
              <a:chOff x="5956438" y="3767359"/>
              <a:chExt cx="279124" cy="279124"/>
            </a:xfrm>
          </p:grpSpPr>
          <p:sp>
            <p:nvSpPr>
              <p:cNvPr id="54" name="圆角矩形 5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55" name="等腰三角形 5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3" name="矩形 5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56" name="组合 55"/>
          <p:cNvGrpSpPr/>
          <p:nvPr/>
        </p:nvGrpSpPr>
        <p:grpSpPr>
          <a:xfrm>
            <a:off x="4821440" y="4076100"/>
            <a:ext cx="4119302" cy="309051"/>
            <a:chOff x="4836808" y="3500438"/>
            <a:chExt cx="4119302" cy="309051"/>
          </a:xfrm>
        </p:grpSpPr>
        <p:grpSp>
          <p:nvGrpSpPr>
            <p:cNvPr id="57" name="组合 56"/>
            <p:cNvGrpSpPr/>
            <p:nvPr/>
          </p:nvGrpSpPr>
          <p:grpSpPr>
            <a:xfrm>
              <a:off x="4836808" y="3540952"/>
              <a:ext cx="187014" cy="187014"/>
              <a:chOff x="5956438" y="3767359"/>
              <a:chExt cx="279124" cy="279124"/>
            </a:xfrm>
          </p:grpSpPr>
          <p:sp>
            <p:nvSpPr>
              <p:cNvPr id="59" name="圆角矩形 58"/>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0" name="等腰三角形 59"/>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58" name="矩形 57"/>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grpSp>
        <p:nvGrpSpPr>
          <p:cNvPr id="61" name="组合 60"/>
          <p:cNvGrpSpPr/>
          <p:nvPr/>
        </p:nvGrpSpPr>
        <p:grpSpPr>
          <a:xfrm>
            <a:off x="4813756" y="4363931"/>
            <a:ext cx="4119302" cy="309051"/>
            <a:chOff x="4836808" y="3500438"/>
            <a:chExt cx="4119302" cy="309051"/>
          </a:xfrm>
        </p:grpSpPr>
        <p:grpSp>
          <p:nvGrpSpPr>
            <p:cNvPr id="62" name="组合 61"/>
            <p:cNvGrpSpPr/>
            <p:nvPr/>
          </p:nvGrpSpPr>
          <p:grpSpPr>
            <a:xfrm>
              <a:off x="4836808" y="3540952"/>
              <a:ext cx="187014" cy="187014"/>
              <a:chOff x="5956438" y="3767359"/>
              <a:chExt cx="279124" cy="279124"/>
            </a:xfrm>
          </p:grpSpPr>
          <p:sp>
            <p:nvSpPr>
              <p:cNvPr id="64" name="圆角矩形 63"/>
              <p:cNvSpPr/>
              <p:nvPr/>
            </p:nvSpPr>
            <p:spPr>
              <a:xfrm>
                <a:off x="5956438" y="3767359"/>
                <a:ext cx="279124" cy="279124"/>
              </a:xfrm>
              <a:prstGeom prst="roundRect">
                <a:avLst>
                  <a:gd name="adj" fmla="val 50000"/>
                </a:avLst>
              </a:prstGeom>
              <a:noFill/>
              <a:ln w="15875">
                <a:solidFill>
                  <a:srgbClr val="F18D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sp>
            <p:nvSpPr>
              <p:cNvPr id="65" name="等腰三角形 64"/>
              <p:cNvSpPr/>
              <p:nvPr/>
            </p:nvSpPr>
            <p:spPr>
              <a:xfrm rot="5400000">
                <a:off x="6052384" y="3861570"/>
                <a:ext cx="108893" cy="93874"/>
              </a:xfrm>
              <a:prstGeom prst="triangle">
                <a:avLst/>
              </a:prstGeom>
              <a:solidFill>
                <a:srgbClr val="F18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endParaRPr>
              </a:p>
            </p:txBody>
          </p:sp>
        </p:grpSp>
        <p:sp>
          <p:nvSpPr>
            <p:cNvPr id="63" name="矩形 62"/>
            <p:cNvSpPr/>
            <p:nvPr/>
          </p:nvSpPr>
          <p:spPr>
            <a:xfrm>
              <a:off x="4996134" y="3500438"/>
              <a:ext cx="3959976" cy="309051"/>
            </a:xfrm>
            <a:prstGeom prst="rect">
              <a:avLst/>
            </a:prstGeom>
          </p:spPr>
          <p:txBody>
            <a:bodyPr wrap="square">
              <a:spAutoFit/>
            </a:bodyPr>
            <a:lstStyle/>
            <a:p>
              <a:r>
                <a:rPr lang="zh-CN" altLang="en-US" sz="1400" dirty="0" smtClean="0">
                  <a:solidFill>
                    <a:schemeClr val="tx1">
                      <a:lumMod val="65000"/>
                      <a:lumOff val="35000"/>
                    </a:schemeClr>
                  </a:solidFill>
                  <a:latin typeface="微软雅黑" panose="020B0503020204020204" pitchFamily="34" charset="-122"/>
                  <a:ea typeface="微软雅黑" panose="020B0503020204020204" pitchFamily="34" charset="-122"/>
                </a:rPr>
                <a:t>单击添加合适的可长可短小标题</a:t>
              </a:r>
              <a:endParaRPr lang="zh-CN" altLang="en-US" sz="700" dirty="0">
                <a:solidFill>
                  <a:schemeClr val="tx1">
                    <a:lumMod val="65000"/>
                    <a:lumOff val="35000"/>
                  </a:schemeClr>
                </a:solidFill>
              </a:endParaRP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decel="10000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750" fill="hold"/>
                                        <p:tgtEl>
                                          <p:spTgt spid="13"/>
                                        </p:tgtEl>
                                        <p:attrNameLst>
                                          <p:attrName>ppt_x</p:attrName>
                                        </p:attrNameLst>
                                      </p:cBhvr>
                                      <p:tavLst>
                                        <p:tav tm="0">
                                          <p:val>
                                            <p:strVal val="1+#ppt_w/2"/>
                                          </p:val>
                                        </p:tav>
                                        <p:tav tm="100000">
                                          <p:val>
                                            <p:strVal val="#ppt_x"/>
                                          </p:val>
                                        </p:tav>
                                      </p:tavLst>
                                    </p:anim>
                                    <p:anim calcmode="lin" valueType="num">
                                      <p:cBhvr additive="base">
                                        <p:cTn id="14" dur="750" fill="hold"/>
                                        <p:tgtEl>
                                          <p:spTgt spid="13"/>
                                        </p:tgtEl>
                                        <p:attrNameLst>
                                          <p:attrName>ppt_y</p:attrName>
                                        </p:attrNameLst>
                                      </p:cBhvr>
                                      <p:tavLst>
                                        <p:tav tm="0">
                                          <p:val>
                                            <p:strVal val="#ppt_y"/>
                                          </p:val>
                                        </p:tav>
                                        <p:tav tm="100000">
                                          <p:val>
                                            <p:strVal val="#ppt_y"/>
                                          </p:val>
                                        </p:tav>
                                      </p:tavLst>
                                    </p:anim>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wipe(left)">
                                      <p:cBhvr>
                                        <p:cTn id="18" dur="500"/>
                                        <p:tgtEl>
                                          <p:spTgt spid="50"/>
                                        </p:tgtEl>
                                      </p:cBhvr>
                                    </p:animEffect>
                                  </p:childTnLst>
                                </p:cTn>
                              </p:par>
                            </p:childTnLst>
                          </p:cTn>
                        </p:par>
                        <p:par>
                          <p:cTn id="19" fill="hold">
                            <p:stCondLst>
                              <p:cond delay="2500"/>
                            </p:stCondLst>
                            <p:childTnLst>
                              <p:par>
                                <p:cTn id="20" presetID="22" presetClass="entr" presetSubtype="8" fill="hold"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3000"/>
                            </p:stCondLst>
                            <p:childTnLst>
                              <p:par>
                                <p:cTn id="24" presetID="22" presetClass="entr" presetSubtype="8" fill="hold" nodeType="afterEffect">
                                  <p:stCondLst>
                                    <p:cond delay="0"/>
                                  </p:stCondLst>
                                  <p:childTnLst>
                                    <p:set>
                                      <p:cBhvr>
                                        <p:cTn id="25" dur="1" fill="hold">
                                          <p:stCondLst>
                                            <p:cond delay="0"/>
                                          </p:stCondLst>
                                        </p:cTn>
                                        <p:tgtEl>
                                          <p:spTgt spid="56"/>
                                        </p:tgtEl>
                                        <p:attrNameLst>
                                          <p:attrName>style.visibility</p:attrName>
                                        </p:attrNameLst>
                                      </p:cBhvr>
                                      <p:to>
                                        <p:strVal val="visible"/>
                                      </p:to>
                                    </p:set>
                                    <p:animEffect transition="in" filter="wipe(left)">
                                      <p:cBhvr>
                                        <p:cTn id="26" dur="500"/>
                                        <p:tgtEl>
                                          <p:spTgt spid="56"/>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left)">
                                      <p:cBhvr>
                                        <p:cTn id="3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UUID" val="{8AB73318-6DA4-45EC-B310-7B3428F1F642}"/>
  <p:tag name="ISPRING_RESOURCE_FOLDER" val="C:\Users\Administrator\Desktop\中国电信\天翼2\"/>
  <p:tag name="ISPRING_PRESENTATION_PATH" val="C:\Users\Administrator\Desktop\中国电信\天翼2.pptx"/>
  <p:tag name="ISPRING_PROJECT_FOLDER_UPDATED" val="1"/>
  <p:tag name="ISPRING_SCREEN_RECS_UPDATED" val="C:\Users\Administrator\Desktop\中国电信\天翼2"/>
  <p:tag name="ISPRING_ULTRA_SCORM_COURSE_ID" val="E90465EA-5792-44AA-9771-D81DCE91BB9B"/>
  <p:tag name="ISPRING_SCORM_RATE_SLIDES" val="1"/>
  <p:tag name="ISPRINGONLINEFOLDERID" val="0"/>
  <p:tag name="ISPRINGONLINEFOLDERPATH" val="Content List"/>
  <p:tag name="ISPRINGCLOUDFOLDERID" val="0"/>
  <p:tag name="ISPRINGCLOUDFOLDERPATH" val="Repository"/>
  <p:tag name="ISPRING_PLAYERS_CUSTOMIZATION" val="UEsDBBQAAgAIAESUV0cjtE77+wIAALAIAAAUAAAAdW5pdmVyc2FsL3BsYXllci54bWytVd9P2zAQfi7S/ofI79gtHQOqBMSQ0B7GhNSx7a0yiZt4TeLMdgjlr9/Zzu+lbEh7aJWc7/vufPfdxb96zlLviUnFRR6gBZ4jj+WhiHgeB+jh6+3xObq6fHfkFyndM+nxKEBlzg2ApsiLmAolLzSA76lOAtQzYGBGXiG5kFzvgfsUuNtIJ0v07mgGLrkKUKJ1sSKkqirMFSDyWIm0NCQKhyIjhWSK5ZpJ4tJAXoNd6b+j4ZeJnOh9wVQPWei3B65JWo5nxQck1RILGZOT+XxBftx9XocJy+gxz5WmeciQB5Wc2VI+0nB3J6IyZcrYZr5Lcs20NklY28zXK744zz0lwwA5h03GlKIxUzjNY0QclkyA/W1KVVLzqAGt4VU7XvNav4153zRutnOkcy7Kx5SrBI76kM46CfTJMKqf2etaBT00Cro1TMiT7FfJJYvs67dWjPMFcgFbxdk8sapCOICnWxpqIfc3AAMV1R3EbdOwaxq2oJYDt9HXHQVqbrtlVJeSNaWa+U88YuILlZIaWVxqWTKfjIw1lgzBPnFXrpvUNcRPdJae/kNvjN+oNT/Va52xgP/RmE9A1NaE5xF7vuXgo1kGNdUMim1sWBcpNjG7nFT5mPV0PTC5HOumwEU8TWXMYAwjqinp7OQQlEmqwCUs5QjbOzgITnicpPDTkwzj04M0GZW7SYbewUFwKsLdBLQ1t2Uk4zqOxNQqyCcT68QPS6VFxl+sPAd7Rq+sDl8buebouuDtwdn8j1EcxGgGc4smVpd56u2r5vDezKlWnc+mcJaBWmEemC4L59XMQlmMfCK2pWWqb/o5NfuwBx3lPDUd01zfQe+iWvMX5lU8Ml+6xdLUJGFGMwH6cL7sMUA/YbsMwlvToYhbkTd1wJjYN/dvK9ps+bp1ruuHOuxDDZ84qxzGzdRHUEcsRZlHox7iovuIqBR22rVk1EvZFm60OAGRiiJA7+GhvvPF6UV35bPFRYO1ed27wC6XN6z0OuFOQaTWdXsRv94N8PgbUEsDBBQAAgAIANdQVElRhTakvj0AAGijAAAXAAAAdW5pdmVyc2FsL3VuaXZlcnNhbC5wbmftfQlQk0nXrgsgAi6MokRZVBwZRXaRnYALzIgDKiKDBBAjoLKTQAhhEdxQMXFGx4ASgjqIC4sIJIRAQMBEDSS4IEsgASIECRD2AFm4iTPfP7LIP1N1q+5/78UqsfDt9/TTp0+f85zufruvHHJyWKGwQWHRokUrfvpx35FFi2QtFi1aGiYvJ/mf6rtyv0j+WQw54rBnUS5N7bPkFxl/u5/tFi3KRykKfWQlvy8P/dEdsmjRyirp38WUkEenFi26L/ppn93RKK++Vl4e1M0dKBb/LF4sXLw1NnH5d+w17/3Jtxyaz+1ba2h7f+3B60dMbPdcTZRRXH7h0EuZCZ9A242J93WrFy1Wvvrj9sLE4UELFu9sJMyflk7wq61355Y6hYez+KnuAWOkLhNIK6fsY01LgUeMqNcfyLCeEg4TOemI/i4BBSjODzE5cW6xnOqsHwlPDerCqa8MtKiguNb3YuX1CrtliUoGFYuWzvphcDXh1S5Gw891E++x4qOvtv/uP7fEdqV9OIA3X8ibEvNClwEP3O81y4mbU2IofOmvYUz291y0/q6aszVzlKio6FTaR4bTneOG1lhaBP3kN3eVPiskhVBbJ8J/et78RHfpXPhN5GQwbikfgPwWCJEe02Vcta1bo5RjHdU6xalHAUfBM2S2BW9YDVWwkH3i5mdbBzfFJpv48C1nyuQAur+D2ozU7SV28rVtBpdbfkeXp+9IzKXHjRUQR/kw0jDmzF66WQOYzhukaJY/rnUrn6xHZ2qo8OOtvIAj91b1WZePT9yj4tJDwUxmxDWwO5BSGO+PKsBQvkfCntrrAfPOPMZOGk5vjZpR3ffdQgJWQGgNEZJDSlfbl44V5bW2wlixpqwBDDJvS/dkFVBY5SnzTrn7JZYXPyWADRZop0d1nO0v4JP4Za17Cszw4CXFITHsjaYRKdbdyZTAmLwq1jhMaCVovJ5fxor0AUBJQ7/nlZrjvOw43yMbIMzPdPjZh34zFGCtBFW0aGi3l9mWFzf6NGRPocayaHTXIwWLhhfeF9KU9bwcc1ArtFHmTDDn6p193YiaNHSJ00uR5mJvK5sGyy1slu7BmjRW5vmqdeF+yCBWiqNmSB57F+oSfaYV4BKuyWIOC+WPnOS4Cq2X0N1KO1RMiS87LCtvRS576TvIi2wyioHTEczhSjqD9nZ3sPqRQk+vMLjMlpBYrkcImdxHph9Peh/3sbKpN99T4Zf9dUX649du6MdpcOojo8WvscLXtfQtxUjsSxaDb1SNpDZHsOmNgKaeNRHeyACiPfigzNMg08/hDp/DDyqeCrmrjfSFZ3MFfnDSIB8VN/JAX82lRRwvaogv+yQ8iSzu2x2S/FQ+Uad/KkqpGhxQBimwDr4NRFFcEYFk8GPrh+zBNQ3XKPC7IRMpyQKdXFY/rzj4rrY4EDUcO6wWHaiuYAFeP0EigNPB2L23IdXm6oJjy9DRGga8yKUuWiYnp9vqLxu610H1vEs07H68IKccXnhjR2KNrwFOyY79fF10IZpmP64M1io9/eIAaB0Edy5cpzuw4Tr8eEoT8t7F9MPJNfmeQwlHlaH7T6/n7QcUnWEpi4sE9y7eUT7ysvOwQF64ZXUyBAX0iFJFFxns0hOg4yfQ65e8Vy1v2QxAF8Gbg6rpJ0FqzqCPZ4lK2qjULHUuSeDnXQegqHOU231bIhV3o+0QoHURZzjq6JdhqLgpPIU2ZLiBD7Fad3xAlaMaj6KctWQ9CksOQr9kge18RCnJFi+LfX8sS8uy1mDbJOVz4U7LLTwymjUYht5pbjWxvZBXQxObgi1p2wVDIsdmA7wcbaax+Cz1PE+TX7blRBKvcX995L6i0K1LksZacxmJZHmVj/rxqHPGufjSpWyW8n0yHZdIiyxbB8rmXGVQNRjfH3aVxVA9bw/y5bcynGpwewsw/jIJYRNGqtdDH10812cNbCC2dQzJZ9xmb6kJ1BwvUFLxiCrR72654w+4obFG0g24qcfOsT0XB4zimMgzLGqjxyHLSRFLwzLfVhlVb4YdL7h4m3sjT/Y33VsgOQyVHxFEzPWoa+xZi3pZnNMJsUWkn4ZoDIufCSKhZPrHkF+V751No+fTN+vuvM5lvP4MXIGOibl7V3+6rwqXK5GgvmG05Hpnf866U4WrfjguBsCCZQ4YPiwrtBZr+FQNZXavsBNmXzTwsPNnLN8AXlX2yQQRiN7nrgJljrVbKUP19r5aF4Nz/hQcb/+jalHSucIytVLZ1MHhYq/eqyDUtUMBsRvDRGPvJsb4ncgKly53FpCrjqFCQrA2rJ1652mjiF/0vJnx25dKXBuid59to8bTQf8Wfao6ZtAsUP9zMOreKJLmq96MiNeDncFTvBE8eicb2ENUcsafjf6hG6T/207gs9MTVquHNaNXniEeYngERMW3U03ScwRNnWdnuIMbhqG/Zhiv3LrnJu788747oP5bZy2rO0p0/zgNDLAsO+lw7EI6dc01cwZdYjla2e687uQKrcrkFM4HMHWtoNFQxa7h4+Xh7L2vcA8g8JWHC+TNwNp+iivZ/mHxePRzh/Gmyrrdu8mFfCFo2ZXLiTQXzmdlKDksl3XTOBLqNRlrIRnVnWBtMZOpjbfWYJysDF8WAfrIPH7fM+9ieg4ziDk2NNh1ksXOK6uvINj515RFfrA5/bmRcwPHNqNpIQMIbGEjJYd7pnJmlCotldNbB8XxyQHE+ydNG4wKQXKayoGSjsFtzK59uydZftNt3lsApLD1eN/zMd4oLW902YNs1oPhD2Di1parGdwPGQVlq/wR8LALd/Mhxonl8jJg0pjX3b6SMEyxeKjqSkfJIA+cSMMZ7zJ2RmUYdyUdKgAg2UloHn1EAxOG7BNBGY6NaEsLhiPNw5od9m6d3JjsLeoiEzKuAioaD0A1RCVjN0L7EYF5kkrrID9aMs34nYLfc1kFw7+hYJDy0p8Pieqx01xTCsUWnWFcmRzLy1vfbofA1hSXxlpABG2/ym3X84jrmTSCguK3TIZzjik6Njv+zB5r7lROy4XBdYHWFsF56pCxRr1R20fyFg92U53tvbGOH06VrSkoA/peuENFZ1Eax+z29MUC0Rq3sR81XvgQW2Px+XGEGCFR9lFWTYENtnMil26NfKAeosYYKmWzqM4XvRs+fSe3Q9p9uzXAgzyc4Hnf6UDiRga4oK8QSYEi4hmx2GbmWYDP2JDIOAQhVBe8AAo0GsLSLnchqcGIle4fN3d5xZUIDXmA6CsCVtrwrl/4mYLfpjX5kYkkOkOzRsve70jU47uzBNn+1q1TDQjWSCm2tjNuJoHJyFtsx5nqGy/ZfTQxl0t03nG9eIo3JvI+UxuUT57Bv24utsvKGO5JZKZqnEiFKEPPGgFMyaFVMzhVwwp5C1lMIk3HeFP3h5T+aHC4WGMmcQEslTxXJBjB7htqCOdiS7DWcxkudWcctOfkUlUbV0P3WFl1EEnH24U5jYazSwCZy6UgnOYga4vlLplu6r4QFVV9bGf28TneVZL/B68GZjfORSlbhjP1Y89wPFaozkl3T5xamuhkl5dxd27iKtHcZg2NwVc6K5CtBwCzm15HkWple/epOWVHSWQnXXYIrH9Af3LZ4onWrPeTA20lL6+FGs3JrksX22lXV2lpwDNf5HtsB8+uYlL1CyPFzMnOlUJs65YPDiTlRI+4jx5yiJgFMeHXFf9Ar1p5u8widXxnV2GrKdVcVsbN+TSX74qyearR8wj59auHzrS91sa2WItG3hP90+F+HEfZo7ayHYRN6Ws6CJsFoK0SjTwcPPUWwAE6T4/jrbsHOvXj4RLGTv8pUvLO0bbvVZI4l6KQr0aWS6AYy2qfr00hijQB/HLBNL9zJ0FT2LasQ13l0GIVs18SpC8o/ecF1anHPtPxyy8lSYWfeLokNW6zBIyCBWBGC38weaYSWgyS4pbBbHA5A35zzpjcMyPPOCfvIC2A23Hjs0okVMHh4oOZWry1oVHBDJS7ZEfGkkSn648LDX0rAODO29OVaXvhgbSAh8qrEQVLi4sPKg/PVPiBFYGyanpuiyWts8siH21OMWpLzg+nTu+wTZWHJQUSchRORV9Ux1Qebv9hpslkyuGWrEQ/PafwSGLU4B1BBwGh5F8IvtNbvrr9kaRAxTFZo7JKpFP7o9BbM7v+yFKPxZeprhIF2tY9Nvx990MlM3B2ywwTTwr9j4a9fByyQo+avZlpXo8Tcs5VdUoavkPqtQ5sdJFLMzwWPKMj9plJCzxzTTiY9+yBi9kONd+Z3vRDxbGK9nBpv6+Gnj2YeX37UpqqDn5Gy7eoSQs0PrF96Nb4druaCnLmgDx09oROWyhBohkFeQuTh+/Itxb7J//uMaMjlJHSAoGum97r9HavRSo4/COzebNgNgtm87/DbPyTFYQDl4Et1pPdD4gNZf0Rpqw8eG1AJJ+J4LnGUgyL2NfA18FjJg7zdQKk2gCC3S9zic+Kn3K9eIdyITusppJmHqjwTfwJ5idTCPSOF8s01fQ+BdqdViPmDerMY7uqwMTUKaXcQd8eSm93Mrc635+kgejNrzEA6x2dxxBD74GqC9V1QgMfReU0WBatVQ4nE8ZL0uezy1ztA2FbL+8IzVnclU+JeGPN2ONkx9nuShRGyH5TjRWdWt/hQ4NlV8peHXzd5Ww1WE14j7UWP85KL5nYN76XAu9dsXOvREy+61OC17f7PWPbtjAdztG2lkWDaQwb315zCmGluSwm66h4qEHl2xaFRv3YUklQMdO2teLjnAFYa1rsZgnDu/XGW1wyj8lTHbYGt7conFpaDQnhfxhMZVutDVewcM4R++bpf3sU6G1EpZRJjGHxSRTDOgLpghrG3XCpg58d1UeI5hkYvmzlAv6jisfS12pqwt6EBV9MS6TVWIcSDL/tjdrC3yalIlzbbi3Kbwjy6zIfM0Mtl+gjFdEWDp7HGtHX7Gtani6hyCWVBetb0g0p8MBX27trmIpogPY8DVtzLaXIXxa5fDWC6RWZm8O2+v7TWqgf7yI1mfptZwjats4wgK4QKJtkHcJNIwRb0lykHW3O3zeV/+2GZcRvPUlmqqhad9dckKiBeZV2V//b4zjUS+gD3S9rv8pilfrUR7rOWe5u5NN53KaZXldoDrpgSSINXTAZbPmfkOASatSYPIgFzNCXQRt3UmdTd6lYcHpMq2ZEUcJwXOpezzaXpqV3ADTnOvOqMrMx878dU/3MgZ3PRhPDRhJpxDCg97C73zwDzRwUFjjlLW2XZszAi/OcUMay7whTeVnzxKe26PtrHcIfLXmwDBPmlfrsZhL38Tx+9EtpI0hd6nLLK8Xp83jTBO6VI2qve+04j320lRtc5vPwo/u2Iz/pyWCyLmD2gZznca1/lsyVwVAufSk5j8E2rMk0+424FqqxJvK7MOv5gsefJddBgy/+M5mqUOa6fyZzA1RD4YuW/jvXmCWHQdlMdtev7cunaDBaEbwyRDnK+tUySR/uZ6PUOdHovHlsszhmX8c6Wk7FvUVht7DYcDH12fCtsFxE03zV/uVy7Jfvore+bTpbX0nTKDJ2wM7XnzaGSe567gkCXvlUG7Uyz1rmOpges7/xMzd6PoJUnP7Dy1/VnlRooayMAusAlP4A4XyVDGqlTNDbLgOF7f0kQf9Gvd5kMBLMN4mbr1vYDgYwttIWg5jhuyyrg40Ayo5PaZSH39ZXivbVsG0S3oGejy+0HXmRBJeQoK7H5xYkLUj63yHplWcan8ESj/Vf0U6Pes33fPRyVfx41d1hJJAfW0RlPwfnwdb37H5jPg/DO5x4Wxk5/KuDRpPUSehPkHgkQaSz9egH1/Q9ahBUnryR9/Cdhl6N2JG3Ze9f9pX2R+QRCTvPrvXhkPLG4aB+bsm8YzXXzLf3wRk7ztDOLYuSz+nvqQgQ9gB22Iy3nSdKhn0874x9o6ARjGoFRTKQkohssqMpM/2mDOaOu4LTNldT8sz1PVvVgfq8JYJEWooIghW01Oq9bKwH6IegKvTj1jWEWG5k08dhAiS3KE/eEXyQGCgaGuj0zX8QDocnXyE0Nxa3jtUj8Z5ZF29cRmoFa9PueZJyQaB1HILV2G6OUbcn0wtESiuoPwvvD3Pq2+3xS7Oedzrjebqo39V4v6yRaE/d9u6DL16fMCbHn55BMWQwsXuz99r5X4D0dTYrnyb3k8eRmHTl3qJzA+2XNUnLR5o7dZ8le/4WEjd8N0QvgLiX4au8xD5JFf1yfBwBwscWod9R0sIwxaUXMdwMCNesA8cI0w8Bu780+zhKbQdn+asxhlKOV2ykvCMXQrz7ja4zzqApVmHuCHjMhwwJYHHD5O7FsUX1tNuf1885dSNxakVhr1vwOKWVaOIWLZB0nl6/1qs/OnlRmOg33rqD9i+3tHjw3gXqTyEJ6M0na4gxq2rGBUZRyVwc/00gBI/wlaAakt8YIrh6yBQZS9AyRobBSVS2h1ye4bY9NeuguOO6sHtkoeG2nnwbtGp5jH4doag+HfO3kZfNMPJH1x27SEXroPabioVILD4jnIU4ZP9sfYP3pQfKMTjb530dya3XlUdyOGct7RjjuKoC2VTqKrH7sgRq602KGiUa3zWpEaR54EOkK3lQ73x9p2HRoUhrB8uHsS/C0gIUD3jU3maXUTi+GuD52HX1Fhjk4159T5ZCx5bia5jfqBnGYlIM8M06VXIEmHJKJlr3gwfKg+TWObmGhk+kMZBg72fFvHQv0lFrcjbLDTJhJI7VvFSoZMGgfRw1t/9xR3c2Im35t4dbyaNTYo83chiq89YQ16voAApM8AzjO7ql7VorJsjh02RVfEcnK8ihc7sdJ4iijI+XBDi8OvEAAyuIDMShmXnA0tMEKkRkNJ6iHZmMU3+eT4SIjkzGgrvQsAnjmnkYsM0WgiX+xgoLxmWZotDnsT/U3eO3g+LanBHetWPhY52IXzQE70bHfurDq1O22/mD8GUjcRPiez9XGsVczzAiscfZluQidUyf7wDVwHgJc+zI+CNnmSd9mRPKv/ULDP4gag2E+++Yh7avv95Slsov0+wsUVA+mcsqMMp9v+ed/MSWUg9SiyW5Opg6tryHyn+dbGBQWd6Z9VQfGGEVHDDBS4EBbOyTGm1EsVyzky2Tvt2X+zsbr28YzoXdxVUUqr+fHG8wSeYWDRSUXe4eOp/aEXnfq+97kSCxnqidPwXw/zZbmXTY4nd0sUpKzjw09gTOljwhSd9H8ubxwtIkwV7lUELTfJMSfoqn0lAKj2yn5iNQC5AWIC1AWoC0AOl/GKR0eFdqkxGA82DJjrr8JYNqv84/UzPw6aZzf9zke2xk8v6DmUt2GDjKdhA2p2vNSyDvJOTFdOoQ/bGxkbcDyXAJbugjWyvtashenJt0Ke+MlTuUPIFaMccSrW3IP1itC+ONsGKO3ZqjwOA/WoL9hezhE4Yl0GcVysAvnnMu6s/ZlQEJM169ClUMmwyx0TkwR4EoSQEJ+nmXnk/q7GTnPCumt/jPXqRl/INF2hZLkSlW5fs5Clj9k3VOlduDx35p8e83nr6O6C3qcYOxpsR8GN1quKYWn7ferW2Cg42/t/twVvwUPx4ogI3T48XDxFVxA+eJlzWiT/PH8OWx/Iqlqw4K1DkNJHYau8WaXyNq0epeC42+YTzTOIM3JVp6Z7m1UYDiwf7X2tiDrd68OD4xa4UJankga+CSae99uUoavErSAr+uxbTZ5Fa65S9LO8a+9FDCwUaApRlq+VJeZcRJWNYzCO2ZS93jVHjorErPbkq08Oa4bvL6KO7Uj594JOjz5EWjb0BGvxOhYnvBDvVOmyyObZIwvRqrZ3PNgVb7Q5/algrjdZIQvfmUC2kI5uVdXmSSqyUapRJOFn3/jRc3Pel1+zIC8ExYQXxbnbl+UfzIWwfHVkUnfc00SfpqvOrsbFI7cm2iZi0PFv2D7TVnAFBbPi02sPQP7/GoiYH85+REp9qa83dmp0Edr+NUorpS/VcyYTCRy0fU8rPlAxf1bzXnKYn6O4KWS6s6/Y2qVMxGhkZNyz7/HAnth8fTfBf1dHIjobdtJlpfjjSZ00c3QeJLgNMal7B+4yvyTUmGjodJ1xtqYcLYidEqTfFAF0eaY+cAUVSGmkCcDG/uyw4Bm4dtZMThxPx7WFYkA9/KDDIR9MPKBb9lbxNs3seLolhGDv7Wb0oavK6v8NMqkdWeKjxpNMcU3GGZi1f6Do0u4u6cSqaycWOeH+NwVrdHYwZ54MhgjRKn0suPKRwr+ttI6PGi4XN+s6dLH9v595YgagO8Coh8JsJ7RDRQtarcwFUmKWyC68UvWf9zuRgOIqX7T/CKxVooq3AIZny4zm3je72QKeS5sImI7mgBsh3HIOb40YFTQsf+cvnlxotPKF7VjBcOrr8eAvSmbYyPn/yc5R1+WlkNFzp0Eyv8lAODgTSGW8bqg4331ErzYn1CzzKbgYQPBNxkNSJVwZIjbymLuZO6zHi2/5fu9fqUfMggkSa/hAFTtPF4FiVJlBpCIC3SfbEQ4HjbeX3hzkjX9DVQctjL3LqIRSVi/hComcVWe+7tbDPx6Vp/lWlp+4rHAyEErUjA2dzztEZCE8lG9NmZt+VZMm/dPlzGrq7T6CLzDvpYAS7AuOtqXaEoZsKfUdS0pz7SvcU+xlrQW2BKPGD8Ijj5Ct9IBapgsblOfqZhn2g7tZRyCa5sgbMdls5XXLv0slzrj+RnRiTkCgv0zcJWDPfcYFqGMfIM4f1IHZIGDgjtHb2t740KNds4qXueJq/LsOJmFMjeUQ7P9X6i8QIck1NFwRGNxSDkGUsL9u6V6jCi0wUMlbvPFsD+qJ8K7BSyyw5Kvbn8LuNZPs2sqSK/3ZNR21RZM1qM0yoo43UZ6nuWQ+uakI/LWF33MiAsRISGBzq2wYMUI7p3WcPCsjuQqM2gVqLtOOGmHBLmVlBWp4PN0K/r1SnH6gDtnyfLLDzOAfQvhiw+y5gANFj7a3OMlK5jSJW0wSonfc+GG1Y35nASgRkNkcdyWbCC6979r0pvq2OCss5YdrkwHww3lqiVeJXGiBS9x/dYfEpuy5O0PNT+mSpL2UjvPK0TcbafYQ7/oa5FwYKPaQhH+19IR0ehaGaXzbQlXnzNktobsxy5k5GkOtOTdQDOWJdp+USX76juSHI5Pm9dzBjzLWCYQm2gw5smjbqT2/QjT5HdSq3KtnSXBjlwJjP78wOggGg/YMwZ85AL1ZW0/ConSwsTrVUnZzsHtY1QXEaoaDHQ0MZmIKss3l8oOh4JJecX8dcF6YNZ66EaHuddcvkFWFGgNAaUUZG0dWo4g/yyW9ZxGpZWjAbSufyL93mxPIRz9OfJjwgoGVk3mqZcSW6YdOlwhqNoka3yV/7s1X2ze7W5Ynt769DNt2h2x813DbzXTZGOesBDWZ76kZdzy/UGffb17W4O/vBkldZZPHHlEucVwo+aFoUxqdEt9oq7GYJQ+9UbXvgTMVGvETFF6FL9kHhuJhcviwnz6guAI4IazsjcykrnTk4qf6cooQmrT/vN3thfmOAiGYjlzbRa6ZTe+vZTQsDik8IYwFlc23PZDGp8HtDdGumj0x24uXOInsNngtI9LGmxlhYhdwW3JrPzEP00ckQdwOcEw4SgZKEVCOofSw6jCu7HJr3dbse5NxyMfRfH6MNsHMCxhUIOML4QfK979OJ9r5JcZfii2QGs7cMmfa87JCVdjxsAoHd8DuyIfWOx/qfksFVA4UBtKfWcXpwGtkIdyOKrg4//WCK88Udka+dgdV9ufNxp5jj8ruDD5M48Tcvt9KamRiaqILYZXlNvk/xDT6FwwkLmOjsJXZyXV9DSB4Bk760rjlM8wBc15WpS3kb+hoMgBwrcXgEoExKnTRzJ37Szb+PtL6HrxGyTSVvzCUD0TEh/wTK/9zkJzBp5aPq7zTopF2rbNau43O5n6vUEsrmKGb+TqyV3yxplHjmisEkgd8N1tPABpI186GJ1X/JEW2Q5gTXN+xyX1NMBQIBkb2s2vjeWKVWEvFym58kFU8JaxaV6UtoxMMe8cvEjWhHtcYW38KV32qgXBra5zgqKDImq2nhAc1UlNe7akS+hFT07tHJkosgabgnjh7BEtWPpiH5NQSPlgOaaSpqNj4QiGg9XzLFSF3YYE4DxSMCXdupW0qYEW0cPdn/u5MYmUnoWuUkoyu+7C862BYfUaG/j3xVc/6o2woq0jW2AeJCs1Gln7SEdNDBjp+jHtCsa3XwRbmzHOQFL8QPCCmBTJfFfu6A2PVUzvYeQHIjOwMh7Z0WLm5YWWsWxEqohiznf6ZdIe9H/jFg3kPZgasZGR8hGM9MKY/G4gnBQcyr/mTEgUvopiKT8f1OXzUNIraSucTZKUpckyvZIGER++k3pYH66ZvZ8uZlpqbGX7NETJAUJpzQmRhEvamNjjEQxWyW86V1Uf+WOBxC1gE6yqFP81XcBJ5SWDu/fRftR9miGm6xE7YRWdLmw86jX99LNdm3j9CrVKXgokICdZhobVowo7KuRpDQG/rISgqr5x9COL7vmOBs2ZoKHNM2mE2WlpRB7Y9oBSQ3+skZ0zremmK2rVkMen1Oocf97swcAHFEv+hT39WcMCY4bUoxvhx3bkbHEWucGfOXzb6zi2tINqkGSQpBjX20bUpgx4msAVDMdSQaXPt9mqBGlvTWZX5o6z0pwUH7NMB1YLhDzy8sRErICm5J0dbvHCtWUGlsrHNtQAzXKIM2zaIi/uHFqAjtFELxFxRVKeoHT1fKwK/toG9JtkwZjUBVFKclwGd4eZJM60qL6tGBG3+MBxbotSZ5p0t2JXXkVH8HW7x16u9emKTjNQZa704DV4Zd2PHOVqtmlOcroNcHwWNCMgjhJXoffsgn9tEKoMvdeUuk2UvP4pE4l1xNPJYl0beC4H67oCSdcp3y6YoSSHM1D+QbV9YRYYe5cUZomfoXJb3eMcYGR5dSbbEFj7LQvvTz+I6qtRGdAwgJP8avXOPfaTL5FkQZEV5xjTvJ/l2QB3UvXfwNwxpZuoSSOEwJYDtr664tPqu29sId09MRtBSFfknP1W/Pg9P72y5pMgUj67YoD5onE7WwkpQbl9BBa3uhP34NbnuAoi1H+IW6sAFu23HtL0pWK78XJGH99ipvMnrCdg1n6Kin3lgyqXqO4FscJByneazsuDzfWA9CxPS7YZivPObNeScKrpwK1zwDYUYd0KlPkvU76+442NJDGiu5m1KMVao4kjEVZrD2ld74uh5L2Jzb3VEy878fYXpuveXmC7lK0ggVbtAQsoSI6caQYXoX8iS3PrvBGEQrk3MJIdyFBKaDjeXHcRpZeAM+tOF1frI4XtUryw4vm+Eqs+xJDjqG/rAb80693B8Q4PFieTentWfsNpbYdkTim7uRz34ut1lbvW73B52dFY/ak8j5cXpR7cAyls6+k73mKaeTz/XVrFvvJYJV7qsvZnCC8R++n5Lxip5r64LzYUGqackpBiaJKEsXRjDlp0RU9rz1JdEQupfK7QcvSlW1zWcbGuSyvfg2iSYN+LOrG877KZANjcSsTYlz5Qd7c4xkArwkp9MwMawq/fIbxGafyHQEkm1u0hCKTEtZLATnPuc3aoDTBUQ5jCENsh1/4Lf/B875GUH9uoKVFA3EnWj/Au7zcP9mb9MFaHNe95iFjmbIu7Bo5hhK3ZbRIzhPJDXbLiF39NkjfM0RRQcC0P+luPb9N6ylD7ZOKee9rGdQ3DL2Cse+GY3lVAHQROsfhl/deCqzK942ZOKWojsnLlWmqmnbcIW4dIonZ113ThDqa4GKTfBowxLN0+KZBKUNx/C4QXf2Fr+BC9yi1RqswcPFn0onnsSmHapqY1yDqIHJEs5tMjrIfDt6APahOKY5JFfy4GA12TTiWgHta4B4CRJ0wrhSFarDCyhiRcRJOUtB+t+njk3RqjnC64oY3Fu+ra7LZ+ih2R7TMzSAHPwSqNmqqdh1p36ICJTt2ifIFnOfpQf8LJrqvQJfS+8bRmsc+7KGtC7aXL1SyY8RQ27SREaIXeoaccBCoPDac+Ohn2dx7S3yMNBx160r76IxKp3laaT/+rpLWiXzeufJNhG2B0lp2ysmYjRsTwBewg+reYa2dAggOXeAg30TeN/4+sWYcofgLuyRMjauebsiZ9DdkDaWAkWCbzskNSwwoofgdq50YiBYy1sdcQyv/xDMl4KqLmD9t0s83Uvy7Oz9fkDLdXYIkzN9D+WaBawI3x7bXy+sShop5R32w7pu+E162+XctlwQNldM+nHs3jIP3SvjKClYN7tgoKLhzOj1KYZ3LKHC4dWqliipxydzRUzrdRFn5SK1MYUS623Y+15BI0zD81fzoid553LGaZUb4yI66B/+dY7c+uQXyqKJxvhARadvZ7ZrhIImdd5oGamve9Ap1CvrBfMOvCwZK4tdWuDRqAiXOPPrTD12HFqsUv1OoBltpcPGxQdaoXqIwvWYTeJfurAzm1QZJ7IsST3BgrAkaLDKfQcVvMDDISohKpoA96864ZXnOxhXUdsA01XynJPDrPLH12/wS6VQb1t2VYheS7Oo/PQPvNAnd73517+EvcE6lZ8nOOd+YKZe7yy3sFwnbcPtqpyoc7vZzvbdoGqnboAQ6fLvjkCRO5xYuSeXs+OaK65ncjmfSUo++mqQeTZkxP3D1+drL95fsCM2cj77MKWrWprv/10Wd0HGEjzX5w758eSt4DxS9b+WJmLw+5sAl0/FjS+XkTFejOqMOUsCWGmwP73kW/RlLkNKJVOIyjagTsCkRXyB5eZvJatRgVDZr7PtvrwMEK5oy+ST+cvy2FfgLDZWCzISobEWLi6mVB2cNwN2hHsU+plkGBzdFmypVS6xY4hlaa7Jbjs/aaafbsjq89foNqqg3buXcs9EJ9ySe4SJIMswl5LWp7nrNkxzXmdsKDG4st/AefeLWF0P3XNrOaVUE9nWvjVSwnEkeVZttd3cLJa3AD1v7r7AZ+hU1vvqJ5fjmo1Iv0e3nN/px1pcuGRDas6G01cfr4PxISPTnkhsur17PNc2fSIv4YYckEudi1xtdO8k/JSex9uuz5mOe/znfz2lV2t3Aq+rJ5B7rv+RNoO7ewxZqX53uMqv+nNqXJKnzVPpnPPnid7NJtPzJnjgo8OuQVmH+d6m5ecLi/3p21q/KtAByTJhcdHL68QQ1Pn9+y6VgMbfzkK5T/PXsT54waUHpeSp4K3o17QAB1b9LzR0Dp7eH5j5o/PGq4XS4l/+G+y1//Z9nX5x1D1ftaV6/A3/aB2pp4H/XHkv/l/RfdMjT4ar9O8UaP82DZJNKNFtR0+aOkP+uPb1pKkBwjur0HBDyLxW7YCgLhvI/wlB6AVASL5bHeAmT8SdRnrwIosumcgQIo/PJqQ/yi2doQPJD/0unFrjVTdxbFdt96T3FZsxwM+ecXV7G+1wnosVsZy/1oE1a3cKs+Mms1oZy8aincHu3WoC2PwOu0/2h5lKwnz7lwD1G4Z7aaehA6C/1ONRN4PBlfX7r/S+kSRrsb0VHfC5pOxo6O6T+VbwpUlbBgqJkHqv6q3RaIjvKq+FqlqBK9OLrFwr+6gT2pZvWwIHXjg0XMZWzGezuTX91ZiT07Km9ps/dj2lgLrtCp3OLL8u3nO/P01iTOayhdMz5mCVEdYk0n1mGuveLoSLkMDwESxA52Op1RF3zyEje1GSevpDIccyprYdpf5krKEl1H7UKqXcRfUBN25VgIMUzpmRxERVbRXkTrTA37/4LNWWFNkLu3p8hdXfVmweQZ4nTl2fT/P9jrRJV/aPYFp2O73kc10P5uqDxvzRnv1/g0JXH6qYvUA7/tfz/l82emmsN/a9nEoMJ8TtmTfcYPTr9DJ0EwL8UYpxtZbFMp3s6XPi/9RPpnJzoJ9NPzKlQ+peDEyCxq/Mqc9nV395m1rhinvuvZ9JMOtWVPnzMut5ZNK3Ncv9OSJOSDor2QsFi+tJK+r/04k848KfpPVlx09p8/t8JCbz0uwPnhCxm+ioT/dxXIuZOOf/z7EuSXT9c6uo86gKcRule/Dsh/83Y+YcxtgfOfJI1+Vhzmv898e+E3PXpfGv+i930Q7Boxn/D/VZG/59R8SWd/7Zn+edCap8NdatlZxjPOJvqXwa2/9vdSVPGsGtedD2Nn2YyftF7/KKnjDeJd2xFMELv1c6elpuAU8kq+74xz9CWsOyC5xKgXP+5L+lbTsuK8nB00AXyhPPaGQwqgVF5nV/Gi92Ta7k6vIkAx0cG9xPL2fl6cw/o5oqgdjKsXNCK8cTsMbDrbpHrMNRARUgNCPpNplds0jperiiJzHk8cdsqcQXNydISkFL3ZcGBNPo7HDmogUl0ebH9H32ZPfr/wJfZ+byhchGjvHUinSgHWE+u8Zjnu+EbV/y2fJJmsxzEuw0xn7Q0Xz8z8OuYb+OgUVNyBqT/hltdKvxojbX9t9t8qgMgXQ5jk1PC5vvg+dU+fSkzIl83ZB+bR4On7q9fkLYgbUHagrQFaf9HpEH6ur58KCn9Gtp66JWWKcvZevTopduGbsfniUe229yUJaG+QRL3eaS7GcNXtNOLl1t480safE8DIJnzfa+dCtovoS6gkiuhwy+WacYoZyJ4ZaZ7qSk6OfNsR99086mU+eAJVzCSxNdPw73Bcr4YdV9FekbYjbtRIbQoAJHfXWP1PBd2cB7xa3Kk4gUt1U5Om/27lCNE4G/vh7DddvLPtm/5FCPdGXrN2Ztv4j0flUj90f6vJhvbxHS/ddAsm/gwOqbecIXa4dIYe91z3kjuLZ1Bzrwrb8auuvyRFYaJynPSPHgLfsuzIWW+/nGSYjQOTgbg51k52LSmTNpugCk52WPe3o5ekLYgbUHagrQFaf+fSNtX9xnB3CCsAgr3XrpouMZtnoO6DMJ2sz9IMmEL13nYBvSN3UHppsqw+QLlGn9jp59lj2a4zLMd0TZLrXqXJGFegLQAaQHSAqQFSAuQFiAtQFqAtABpAdICpAVIC5AWIC1AWoC0AGkB0gKkBUgLkBYgLUBagLQAaQHSAqQFSAuQFiAtQFqAtABpAdICpAVIC5AWIC1AWoC0AGkB0gKkBUgLkP5nQZJeo1E9mOzisljFDL9kUG1z94eUI/JGocn5S2Z+LWbyX3espN+9qJonkezz1x0rdP2vrmbZNKMOvzYd74k3/U3+WIzBw7ADkqY1KVRD9liZnkJczHCpSyXf3O+fNtU4x00kSiN/He0CmOOSlC9neazpaFfmO03V+u+/MkcB+j+4piTwom+pyjp+qiB5VqHojXMfz/hf53csHxxIQmRNdRXcr55dIPmvEzOM5nj5y4ko2tVVWrhKI6bCNUFNLHlWobIV/+CGmLL38cPuh0/OLkA2nldzFdZA8SAKRqqfSzWSH/ZSxY8olMyreFTpu7bGnFuGsxsY+49ut7GezI5+9MBiloIqXv2D62k6fnXboEb83Wh2FRmof3A3TuMTB6zrqoijDrNb1zS/1TzOGBawpsT9bM2p8X6UuBsVGQKnekSushqoqI+lhL0cfBlGHkSm2VtGPt0++9R+txU7IY8CajKQ1g9fPe4QSC8l+cndNS0++QwbVVYWUMrMLCi5eZ4WEsv1IErvHHFbH8iM5LwcJIex6rVlODmA2dpKkiONFeV59m0jQhKrXz3paMH13yymnTZvMYy4suIqJW3qWOxHNFYNSpoS8TR3fAp8eZ1tU2RGAU3t1Zys0yOhCP0hQnJIL2myPo/0qQQ7UeMfucp6pK6Wj2AOpz/osugaA/kTr1gPVq/R/yBegx2vvna2vNS7I/pyD4DvTpwiDWN4pd3RWcy8y8kjxddzwHCuB6uE2GdFH/2A0I6KbMCxG+NAaQjvjXnTjiirq7INPE786Pad5pquIE+O9BRlP7m1DU13/D9Q2aS+MsPBTxmQD2vNkUTK+UBzhwvOQD4ECFsTrm7Mj+W38n/j7v9xAxB1SJckcS5uTCG8JiYXEsdOanaoAJjE9wV4I4b5jwJkbveRkqheoh43TaXHYBBIm0webRZ9p7fFKjDhjDCWa8Pw/0OdYY4PY+RXE8jmFzodm4gjTgNgWJAlcljT2OOSZ+4s0EfgAy+WZa2YOG5GcH16eG8NGGXZz04PMYeH18F7E7zYo7iBtHC4zF7lsy+xFBlM/k2Id52K5fjt9iOMCNib/OLg3CuFiwrq9SON7YsBU8EvThB37ukrzutgKTvhBdmymX3R7ff6Bq63hRKqhlXyol4ynxVetz61FbExbGXQssEgynecFivvHd3ZjcvjanKDKL8isqOQh02n3fG5ezWWEH696QgP3PwkgMcgkic6SMwnVfloRYub2Ef1Xh2IQAOAXdNk5ltB/1ZLC+4dB4T5+FBckq2BuGxlhtaiQKKu1rNgH78LaOpg7V6ZZG5rahCn/94yzmatJkYSQzHLg/Kusi6HbTn2ky9rdEdkomZBACPsgzWJNngyW/CVK04gBm1iEgc3LCU4qr2/PerY0lVUC+8V/B5cv0NvPXTbedqxFvB5WqMhPm6KPKq+tv04wySqBsOx4FgP8oi843WElaLbdhzSCWifD2sUn1i9177Z0DeE3QhusiBBSl2trwSrP2Cb8QwLXL3RT6edNJ4WsMmLbDUsCM+N12994lbPy9fn91U7NuLPhtV0JtLuS69d0cdZ/rCkrhj0yp2xOle32+rUvrqJirc6cA/naFfnllR2o/r4ZMUym9CRCWyzAR75vrOI/lNPDvOrWoRRpsOXeb0CDJRrkzdpPbYhmCMd0k0+WRkFm7qT0dma0Zp0eXN2mQ1qIuOOrlAPmLOdTKWj24eGrC3YnL7Oz4cbOhFQPa5aiEmd16Q6MIT3FgAM4PGbcuMZCCjT71MLw2zsF69+dYz0ohKY9+Q79Jd7gvU29gdZyz1JLzam5Otzaj62N5oWMS2c0NixtPtePS+nHfBlwyfQM02jj4pIDYJIXM0IqSwAy7vmLexw9+FQ10Fz4x97r5vEUWmEvbiBU3rArkyu8kkcfwTEspc5qwzFOXuigOgX7l0pyeb9V0x61NrBxJDbIeqrN/u36CvvwxuUyGKpq7SOI6/Ab/v4ydyiGnLbIHBgEOBMQu92fL7Q4D4Y2dmpYMEaRMJ6SRO1IaRun6nXznFG9S24Xv904Ep1R7WBexNGlPw4JvXjCfhBD0r7EDtd58NPmK9PbC1N+OITr9JdXwm9ol4beuD04IwGM5iqvKJHhDmUkDFco45RPqULE/fpjNxDb8WjsymdVF7OxHMYLkw/9iTyOMWxik2UvZvjpKyHo57M8hNMDFUlHZdvzsWX8o7/AEDvXxTN0L4TUlZkp8Z4jH9rk/wDUpACJugGWjfQ7mnTo5ZIryfwfjXewRNEQuM+aWkSCF69oaU5g0HqnO3OHWGWYTsvL6l1XIah2wh69fa0uSCbHBv0p7B5umA9mObXRMp4Ne9tikikvftqdjnb9XwQaTwWBocLkRO5sDLu9+WQvrvacevKr+HMx8qG9Lqucl9is9KrbqNdONe4lPxqcz0KDpw8nISlwNUsWMVWPevR+lxVIArO5gxaDt8bbDpeyLbmiCQB2F8O47HJMx2R6IIn9ER2XyHIXlHewMSdN/R6RxJGCwcp/EvnPIKRQavfLtpyOtCbq84Z5DnKYsKC+3SQ7WkqtTnRxTG5lFTBe9HfsdTgSUJUCBkc782Ale3FwusqSePqvDo3IampywqKGW81yX0f5wyaSv/oldm4p9qF5su1sfTNHYXvPN8wjrEkNdNvl6N4CN+IwNIreZ28TOVosttTyov7wUJkfI25LytPGnoPhixjRhuUgG4GyY1ZX3nZc1hwNZSH0y7Z65zODYVSQV27Pyb4CfjfJ9JwRsXZP++qCWwkuK5CI5KnnRhJDWrDTk1g6QrmDPtb60hFnpeptrmyGCprs9atwDyDwMWd4TUkliaDfKsz+LXqRu9BIsNwMfNxXjW1pinuMnI4gL1KFoOvZZGr4RRepm6357KSHBJVsAnSwjX0YR/FSk9BfH3aaX/X5AYOSbsY52icHhWiONR89W04GmzV1O+xnfE80kniwswQyzBcNLC6x33XrxCvSpIUauAMqBmUrGye4g8MPeq4dah3HQA4NZIFFN33RHrY+TM6i5VMtEaS83ovvw6uB65R1TNVLAo1XQMlB+EtcOoZAq/r8McZxoGB9f6xBAl3gRvdcfmVQCLDGY6K9/NbxqrLYrbzP+5oul0UsNKCr+6x6y2EmQV5qqHHb/ya5CSgGbbbXnmgzpTr2LetY+lWJF/XomYYV5aMkX7jcgsx9wReh4uV+M16dWPE44pL9EcPlB6MPX5iI2WdyWme/gYgK/rzZLSbnyIM3Bt+uXuoWHrdQFBajwSPY91EyNRYCPGyZty4XPWQZdw6NOZ4YEODbf+TBEYiLcd5fUhIXMsxbDTvj0BKZHfn4OXIcK8eM9ydxu28iXC3MvMQetHXzBp8ggvLAOsBRwQgwSbMumpdoJLpkoqozPYhWHaKdpyGD2sIQfAokP1j0B/RNPmRkd8audLjGMp8KvZFiFq8Jc+MvtfSooFTwkwujHk9eQ/9UNFiamrV0C97QMztARmplhGsFF2rviF5w6VcEZ9VjmAwmDgEx5I1cZ/HErWyWkVv8oRvaiNk0tlWcA3EFNFrSjCSpo4JCgzYhlZQdZC3eADvR2wX3PPE7uTjsx+e/erkLlvvpVK6eIQXRKD9epJ/kvGWIB4ZHnVs8OjGrxzFeZVo4AnCG+ljz0dHtW9ifwMHwS18czvt09cdwLn9hEOn58GgwbXlMQzCI/rk+5YGSz98l2Xn0LN8V+xoZyQ0V+KYeAgWQ9ScJ2rWq6w5F90toIt76cG5axquG2atY44KbAyfcCIaIKw17ojfrAtHY60flqm14UyjmOGhjDU9x+oIgap936+43GXJMVtZSxDeqvBtbGJSh9NeYnLYERMRQFILsF/zb5v5dUVMjwu25zsoc8zOTMB8UCBCEsQfRsE2h/wJxiONrDM68fEgORxVPVXgVRLH4L3uOx/+YBv1HKysqeuIpUUV+TFOFvM0wzgyhCQezSs3+QS6hA1rVYWcbff01ipxlIz/MD2gewy3k0tdtbUZH/2hi/Xkc76OAxX9Og92I9f7TfpyVZQ1cnT0tsm1Z8biVptRPYiax2g4gbN9GiMyGHCIH3Hwv4jxsDRcFdsTzRh4F2muIbFYC2GgpTl70gNrmT8qYB2LxZM1o2U7h1LQ5S4SXed6lzD31EapQATnWsaGxJFM7oof0fIWVdXHgsY89bpBMpgvFww6vgthvCbwnntPZno3i+q9RfX9mlODmrGrjp2X3kNpGnK4TRC64mTmtuFPz9Ug3VfgBIXIH3qTKSDF4Q46g9kG55o5n1k9uC/WIynqMbouRJ1t1Gs1MqZJkSuXtmXqw9fewvZiAi9+SoAX5+JHEUcuQPCyyEFEEMhf9LpbuaVo1Q9XGY3rJ4uwuqjNieVjwy42DpsL7Hy5LavKEsM9UVHLEYqG4IOguO6YB16DltEgEjPwQ5c7CVRez2+pw2MchUzNbUZjMphrGcY2p35g3oSo+5ExAlg8H2bK6jt/+HbDBIY1gWmVjmdF82WK5h4Gup9aVkYbO+tJuG6fb4Pus2uu98aWR0mGnv6NyImPgvRAdc7jFVvSQavKAtslPICt9tHSaZU69Zg1qB+YMy050pUTT0hcdrYnJktMguk2sJ5MFan5d4bFDF7zPngx7TAVrdudvbMun3g3btQtfrTregB6s9/WBi7mzmBBZ8RJyz59cYe+NGN/36/UGt3RWiLEURDZcUV8e/MRm9T8gnCR3ztXHZ9UzhNIT34EghtaXL/TBZXDhhKmRqZpODMBFS9kw/R6W57wPvKSCjzFYn45UD1cwcKNR4ezYvllp0w599AP8mCxYiF9qvRLwgiyfti8ZuzjmpDetGRZaSahVXEtnvKRD/ZWCNVd0XGEEvbDp8IH7+Nt8DWENOW/h9BhJavxtvOwHb0tJd64OGz656HxW6O9jh891PskBmacSCNOaDzwKhEPlUHL+GuGinYlHUaCuWae/cCqaQcNBbV5sCY/uvMamgT8Gkc63pXlyBKb1E4V5cX2ZbemSb0Dtg/xObp0PTPajTMZa1EGje09d7QOPpExjFu1umf0jw34/PpNapen/ggChJlrfSW8VCjXYb0BIcqN6hsOhBPH2LyIGKyghbM7Pov15PcMiApUmgW2CHz2xQ+bxg/vaQTEe5cHWtskd4/mxZehcxGfS9C5mlGSuin2edrle4fVhm00kOzOqVVUw+uvI1qcpzVkUMDIjHe29hPrcik1hpMRyInYuKdOfUM3vUu88rV6voPVGRLLbKYm6CwZV+4mCJdVLqSWlwqGgVMQO845Ow5rSsRy3ug01vx4klsu5vrnPQFNZi4bHEcyGqM7IGrigkLf6s7krw3PWq5DpRD9KinXlxbl/EY3JAwTYM50VHNooXiYmHUOSRLyw2tGwe/bWcJaVouonyfuf+vjDzIlpx2BNpSla//M398aq8wrCruyTQWSPiRp2oN+G/74kYBpZ7lSKjJNn4K2FFv60sDPnxyGFIN7QnsfZrooYdSgyKTeW5Wx7I2sxpeICNLnn0NKTHqFBUBBwV1udQS4Zvt+mKfzyByzGbiExmyjnqfXQhQFyNon9jXtyBXmzk2F0F5w56cM422kD8hHYIWwngin1j4VzvoXvqXe/qWnTMWgcqhIenVTiFe/Gnq5OR57C/myO/rs7BmTgKVanYcon45l+bnCREJnuNOPspislopXDaIPWTZFiC+ZPo8k8BpRB16j2tuYUnLD5posqzllWwdvc7nvX3ITc01bd657f5u+THdFPpx3uiw91qRywj0MPHtqBreiZfgmVriv7vveOSduziX4rNhHhtOH6UBg7/Ifn+NvBpoc0ZobiLQcPW7M2C6rMH3u6bFLJqsBHGvilOD5U5cnQMQTnlDVf3aprl2rm/xiWmUwg6PAqWFg1TbcDdqVD6KeON85EBbX2p6608e9mGEcN/AeK4byWyD05VZBLn5zt+apBIHfqVRq3tSyfsX86wX8P0oWSf78tN9pX+6eE4n/C1BLAwQUAAIACADXUFRJ1kUrKU0AAABrAAAAGwAAAHVuaXZlcnNhbC91bml2ZXJzYWwucG5nLnhtbLOxr8jNUShLLSrOzM+zVTLUM1Cyt+PlsikoSi3LTC1XqACKAQUhQEmh0lbJxAjBLc9MKckAqjAwNkMIZqRmpmeU2CqZm5vDBfWBZgIAUEsBAgAAFAACAAgARJRXRyO0Tvv7AgAAsAgAABQAAAAAAAAAAQAAAAAAAAAAAHVuaXZlcnNhbC9wbGF5ZXIueG1sUEsBAgAAFAACAAgA11BUSVGFNqS+PQAAaKMAABcAAAAAAAAAAAAAAAAALQMAAHVuaXZlcnNhbC91bml2ZXJzYWwucG5nUEsBAgAAFAACAAgA11BUSdZFKylNAAAAawAAABsAAAAAAAAAAQAAAAAAIEEAAHVuaXZlcnNhbC91bml2ZXJzYWwucG5nLnhtbFBLBQYAAAAAAwADANAAAACmQQAAAAA="/>
  <p:tag name="ISPRING_PRESENTATION_TITLE" val="天翼2"/>
  <p:tag name="ISPRING_SCORM_ENDPOINT" val="&lt;endpoint&gt;&lt;enable&gt;0&lt;/enable&gt;&lt;lrs&gt;http://&lt;/lrs&gt;&lt;auth&gt;0&lt;/auth&gt;&lt;login&gt;&lt;/login&gt;&lt;password&gt;&lt;/password&gt;&lt;key&gt;&lt;/key&gt;&lt;name&gt;&lt;/name&gt;&lt;email&gt;&lt;/email&gt;&lt;/endpoint&gt;&#10;"/>
</p:tagLst>
</file>

<file path=ppt/tags/tag1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1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29.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Picture"/>
  <p:tag name="MH_ORDER" val="3"/>
</p:tagLst>
</file>

<file path=ppt/tags/tag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0.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Other"/>
  <p:tag name="MH_ORDER" val="1"/>
</p:tagLst>
</file>

<file path=ppt/tags/tag31.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Other"/>
  <p:tag name="MH_ORDER" val="2"/>
</p:tagLst>
</file>

<file path=ppt/tags/tag32.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Other"/>
  <p:tag name="MH_ORDER" val="3"/>
</p:tagLst>
</file>

<file path=ppt/tags/tag33.xml><?xml version="1.0" encoding="utf-8"?>
<p:tagLst xmlns:a="http://schemas.openxmlformats.org/drawingml/2006/main" xmlns:r="http://schemas.openxmlformats.org/officeDocument/2006/relationships" xmlns:p="http://schemas.openxmlformats.org/presentationml/2006/main">
  <p:tag name="MH" val="20161012145945"/>
  <p:tag name="MH_LIBRARY" val="GRAPHIC"/>
  <p:tag name="MH_TYPE" val="Other"/>
  <p:tag name="MH_ORDER" val="4"/>
</p:tagLst>
</file>

<file path=ppt/tags/tag3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3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ags/tag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35daaa692e9b765539488abd98ad2dcf3f11ef92"/>
</p:tagLst>
</file>

<file path=ppt/theme/theme1.xml><?xml version="1.0" encoding="utf-8"?>
<a:theme xmlns:a="http://schemas.openxmlformats.org/drawingml/2006/main" name="www.2ppt.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2977</Words>
  <Application>Microsoft Office PowerPoint</Application>
  <PresentationFormat>宽屏</PresentationFormat>
  <Paragraphs>317</Paragraphs>
  <Slides>33</Slides>
  <Notes>33</Notes>
  <HiddenSlides>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33</vt:i4>
      </vt:variant>
    </vt:vector>
  </HeadingPairs>
  <TitlesOfParts>
    <vt:vector size="47" baseType="lpstr">
      <vt:lpstr>Gill Sans</vt:lpstr>
      <vt:lpstr>HelveticaNeue LT 67 MdCn</vt:lpstr>
      <vt:lpstr>LiHei Pro</vt:lpstr>
      <vt:lpstr>方正兰亭超细黑简体</vt:lpstr>
      <vt:lpstr>方正兰亭黑简体</vt:lpstr>
      <vt:lpstr>宋体</vt:lpstr>
      <vt:lpstr>微软雅黑</vt:lpstr>
      <vt:lpstr>造字工房悦黑体验版纤细体</vt:lpstr>
      <vt:lpstr>Agency FB</vt:lpstr>
      <vt:lpstr>Arial</vt:lpstr>
      <vt:lpstr>Calibri</vt:lpstr>
      <vt:lpstr>Calibri Light</vt:lpstr>
      <vt:lpstr>Impact</vt:lpstr>
      <vt:lpstr>www.2ppt.com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www.ppt818.com</dc:title>
  <dc:subject>www.ppt818.com</dc:subject>
  <dc:creator>www.ppt818.com</dc:creator>
  <dc:description>www.ppt818.com-提供资源下载</dc:description>
  <cp:lastModifiedBy>Windows 用户</cp:lastModifiedBy>
  <cp:revision>2</cp:revision>
  <dcterms:created xsi:type="dcterms:W3CDTF">2021-07-20T01:29:03Z</dcterms:created>
  <dcterms:modified xsi:type="dcterms:W3CDTF">2023-01-10T05:30:14Z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F21F390BDB054E11BA01DAEC6907EBE3</vt:lpwstr>
  </property>
  <property fmtid="{D5CDD505-2E9C-101B-9397-08002B2CF9AE}" pid="3" name="KSOProductBuildVer">
    <vt:lpwstr>2052-11.1.0.10495</vt:lpwstr>
  </property>
  <property fmtid="{A09F084E-AD41-489F-8076-AA5BE3082BCA}" pid="100">
    <vt:ui4>5</vt:ui4>
  </property>
  <property fmtid="{64440492-4C8B-11D1-8B70-080036B11A03}" pid="11">
    <vt:lpwstr>www.2ppt.com-爱PPT提供资源下载</vt:lpwstr>
  </property>
</Properties>
</file>